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70" r:id="rId2"/>
    <p:sldId id="271" r:id="rId3"/>
    <p:sldId id="256" r:id="rId4"/>
    <p:sldId id="268" r:id="rId5"/>
    <p:sldId id="261" r:id="rId6"/>
    <p:sldId id="269" r:id="rId7"/>
    <p:sldId id="267" r:id="rId8"/>
    <p:sldId id="266" r:id="rId9"/>
    <p:sldId id="265" r:id="rId10"/>
    <p:sldId id="263" r:id="rId11"/>
    <p:sldId id="262" r:id="rId12"/>
    <p:sldId id="264" r:id="rId13"/>
    <p:sldId id="260" r:id="rId14"/>
    <p:sldId id="258" r:id="rId15"/>
    <p:sldId id="259" r:id="rId16"/>
    <p:sldId id="257" r:id="rId17"/>
  </p:sldIdLst>
  <p:sldSz cx="9601200" cy="12801600" type="A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32" userDrawn="1">
          <p15:clr>
            <a:srgbClr val="A4A3A4"/>
          </p15:clr>
        </p15:guide>
        <p15:guide id="2" pos="302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3399"/>
    <a:srgbClr val="FFFFF3"/>
    <a:srgbClr val="FFFF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5456" autoAdjust="0"/>
    <p:restoredTop sz="94660"/>
  </p:normalViewPr>
  <p:slideViewPr>
    <p:cSldViewPr snapToGrid="0" showGuides="1">
      <p:cViewPr>
        <p:scale>
          <a:sx n="25" d="100"/>
          <a:sy n="25" d="100"/>
        </p:scale>
        <p:origin x="1248" y="404"/>
      </p:cViewPr>
      <p:guideLst>
        <p:guide orient="horz" pos="4032"/>
        <p:guide pos="302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20090" y="2095078"/>
            <a:ext cx="8161020" cy="4456853"/>
          </a:xfrm>
        </p:spPr>
        <p:txBody>
          <a:bodyPr anchor="b"/>
          <a:lstStyle>
            <a:lvl1pPr algn="ctr"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00150" y="6723804"/>
            <a:ext cx="7200900" cy="3090756"/>
          </a:xfrm>
        </p:spPr>
        <p:txBody>
          <a:bodyPr/>
          <a:lstStyle>
            <a:lvl1pPr marL="0" indent="0" algn="ctr">
              <a:buNone/>
              <a:defRPr sz="2520"/>
            </a:lvl1pPr>
            <a:lvl2pPr marL="480060" indent="0" algn="ctr">
              <a:buNone/>
              <a:defRPr sz="2100"/>
            </a:lvl2pPr>
            <a:lvl3pPr marL="960120" indent="0" algn="ctr">
              <a:buNone/>
              <a:defRPr sz="1890"/>
            </a:lvl3pPr>
            <a:lvl4pPr marL="1440180" indent="0" algn="ctr">
              <a:buNone/>
              <a:defRPr sz="1680"/>
            </a:lvl4pPr>
            <a:lvl5pPr marL="1920240" indent="0" algn="ctr">
              <a:buNone/>
              <a:defRPr sz="1680"/>
            </a:lvl5pPr>
            <a:lvl6pPr marL="2400300" indent="0" algn="ctr">
              <a:buNone/>
              <a:defRPr sz="1680"/>
            </a:lvl6pPr>
            <a:lvl7pPr marL="2880360" indent="0" algn="ctr">
              <a:buNone/>
              <a:defRPr sz="1680"/>
            </a:lvl7pPr>
            <a:lvl8pPr marL="3360420" indent="0" algn="ctr">
              <a:buNone/>
              <a:defRPr sz="1680"/>
            </a:lvl8pPr>
            <a:lvl9pPr marL="3840480" indent="0" algn="ctr">
              <a:buNone/>
              <a:defRPr sz="168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3554218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8914118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0859" y="681567"/>
            <a:ext cx="2070259" cy="10848764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60083" y="681567"/>
            <a:ext cx="6090761" cy="10848764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046618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56609070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55082" y="3191514"/>
            <a:ext cx="8281035" cy="5325109"/>
          </a:xfrm>
        </p:spPr>
        <p:txBody>
          <a:bodyPr anchor="b"/>
          <a:lstStyle>
            <a:lvl1pPr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5082" y="8567000"/>
            <a:ext cx="8281035" cy="2800349"/>
          </a:xfrm>
        </p:spPr>
        <p:txBody>
          <a:bodyPr/>
          <a:lstStyle>
            <a:lvl1pPr marL="0" indent="0">
              <a:buNone/>
              <a:defRPr sz="2520">
                <a:solidFill>
                  <a:schemeClr val="tx1"/>
                </a:solidFill>
              </a:defRPr>
            </a:lvl1pPr>
            <a:lvl2pPr marL="48006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960120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3pPr>
            <a:lvl4pPr marL="14401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4pPr>
            <a:lvl5pPr marL="192024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5pPr>
            <a:lvl6pPr marL="240030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6pPr>
            <a:lvl7pPr marL="288036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7pPr>
            <a:lvl8pPr marL="336042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8pPr>
            <a:lvl9pPr marL="38404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8196829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0083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60608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0138097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681570"/>
            <a:ext cx="8281035" cy="2474384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1334" y="3138171"/>
            <a:ext cx="4061757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1334" y="4676140"/>
            <a:ext cx="4061757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60608" y="3138171"/>
            <a:ext cx="4081761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60608" y="4676140"/>
            <a:ext cx="4081761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4109616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289700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613888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81760" y="1843196"/>
            <a:ext cx="4860608" cy="9097433"/>
          </a:xfrm>
        </p:spPr>
        <p:txBody>
          <a:bodyPr/>
          <a:lstStyle>
            <a:lvl1pPr>
              <a:defRPr sz="3360"/>
            </a:lvl1pPr>
            <a:lvl2pPr>
              <a:defRPr sz="2940"/>
            </a:lvl2pPr>
            <a:lvl3pPr>
              <a:defRPr sz="252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65552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081760" y="1843196"/>
            <a:ext cx="4860608" cy="9097433"/>
          </a:xfrm>
        </p:spPr>
        <p:txBody>
          <a:bodyPr anchor="t"/>
          <a:lstStyle>
            <a:lvl1pPr marL="0" indent="0">
              <a:buNone/>
              <a:defRPr sz="3360"/>
            </a:lvl1pPr>
            <a:lvl2pPr marL="480060" indent="0">
              <a:buNone/>
              <a:defRPr sz="2940"/>
            </a:lvl2pPr>
            <a:lvl3pPr marL="960120" indent="0">
              <a:buNone/>
              <a:defRPr sz="2520"/>
            </a:lvl3pPr>
            <a:lvl4pPr marL="1440180" indent="0">
              <a:buNone/>
              <a:defRPr sz="2100"/>
            </a:lvl4pPr>
            <a:lvl5pPr marL="1920240" indent="0">
              <a:buNone/>
              <a:defRPr sz="2100"/>
            </a:lvl5pPr>
            <a:lvl6pPr marL="2400300" indent="0">
              <a:buNone/>
              <a:defRPr sz="2100"/>
            </a:lvl6pPr>
            <a:lvl7pPr marL="2880360" indent="0">
              <a:buNone/>
              <a:defRPr sz="2100"/>
            </a:lvl7pPr>
            <a:lvl8pPr marL="3360420" indent="0">
              <a:buNone/>
              <a:defRPr sz="2100"/>
            </a:lvl8pPr>
            <a:lvl9pPr marL="3840480" indent="0">
              <a:buNone/>
              <a:defRPr sz="21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3731470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60083" y="681570"/>
            <a:ext cx="8281035" cy="247438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0083" y="3407833"/>
            <a:ext cx="8281035" cy="81224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60083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0DE202-6C55-4CFD-BBCC-B0A3A73BE99E}" type="datetimeFigureOut">
              <a:rPr kumimoji="1" lang="ja-JP" altLang="en-US" smtClean="0"/>
              <a:t>2021/12/6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80398" y="11865189"/>
            <a:ext cx="3240405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780848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57EB25-A1F4-4D08-8261-C1900CC0BC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62851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60120" rtl="0" eaLnBrk="1" latinLnBrk="0" hangingPunct="1">
        <a:lnSpc>
          <a:spcPct val="90000"/>
        </a:lnSpc>
        <a:spcBef>
          <a:spcPct val="0"/>
        </a:spcBef>
        <a:buNone/>
        <a:defRPr kumimoji="1" sz="462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40030" indent="-240030" algn="l" defTabSz="960120" rtl="0" eaLnBrk="1" latinLnBrk="0" hangingPunct="1">
        <a:lnSpc>
          <a:spcPct val="90000"/>
        </a:lnSpc>
        <a:spcBef>
          <a:spcPts val="1050"/>
        </a:spcBef>
        <a:buFont typeface="Arial" panose="020B0604020202020204" pitchFamily="34" charset="0"/>
        <a:buChar char="•"/>
        <a:defRPr kumimoji="1" sz="2940" kern="1200">
          <a:solidFill>
            <a:schemeClr val="tx1"/>
          </a:solidFill>
          <a:latin typeface="+mn-lt"/>
          <a:ea typeface="+mn-ea"/>
          <a:cs typeface="+mn-cs"/>
        </a:defRPr>
      </a:lvl1pPr>
      <a:lvl2pPr marL="7200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001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802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216027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64033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31203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6004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40805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1pPr>
      <a:lvl2pPr marL="4800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2pPr>
      <a:lvl3pPr marL="9601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192024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40030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28803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3604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38404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2" name="図 691" descr="屋外, スポーツ, スポーツゲーム, 選手 が含まれている画像&#10;&#10;自動的に生成された説明">
            <a:extLst>
              <a:ext uri="{FF2B5EF4-FFF2-40B4-BE49-F238E27FC236}">
                <a16:creationId xmlns:a16="http://schemas.microsoft.com/office/drawing/2014/main" id="{E18DF9EF-C52F-43AC-9344-3EA96B9082A9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35000"/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589147" y="0"/>
            <a:ext cx="22779494" cy="12801600"/>
          </a:xfrm>
          <a:prstGeom prst="rect">
            <a:avLst/>
          </a:prstGeom>
        </p:spPr>
      </p:pic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F4F7FC0E-586A-4FA3-9325-E5118D4300B0}"/>
              </a:ext>
            </a:extLst>
          </p:cNvPr>
          <p:cNvGrpSpPr/>
          <p:nvPr/>
        </p:nvGrpSpPr>
        <p:grpSpPr>
          <a:xfrm>
            <a:off x="288759" y="241714"/>
            <a:ext cx="9041285" cy="925001"/>
            <a:chOff x="303056" y="3934339"/>
            <a:chExt cx="9041285" cy="925001"/>
          </a:xfrm>
          <a:solidFill>
            <a:srgbClr val="0070C0"/>
          </a:solidFill>
        </p:grpSpPr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76C64EBE-6B64-466D-AF9C-A70F07A9ED2C}"/>
                </a:ext>
              </a:extLst>
            </p:cNvPr>
            <p:cNvSpPr/>
            <p:nvPr/>
          </p:nvSpPr>
          <p:spPr>
            <a:xfrm>
              <a:off x="303056" y="3969487"/>
              <a:ext cx="754215" cy="677281"/>
            </a:xfrm>
            <a:custGeom>
              <a:avLst/>
              <a:gdLst>
                <a:gd name="connsiteX0" fmla="*/ 16984 w 754215"/>
                <a:gd name="connsiteY0" fmla="*/ 18313 h 677281"/>
                <a:gd name="connsiteX1" fmla="*/ 22064 w 754215"/>
                <a:gd name="connsiteY1" fmla="*/ 79273 h 677281"/>
                <a:gd name="connsiteX2" fmla="*/ 174464 w 754215"/>
                <a:gd name="connsiteY2" fmla="*/ 602513 h 677281"/>
                <a:gd name="connsiteX3" fmla="*/ 225264 w 754215"/>
                <a:gd name="connsiteY3" fmla="*/ 668553 h 677281"/>
                <a:gd name="connsiteX4" fmla="*/ 260824 w 754215"/>
                <a:gd name="connsiteY4" fmla="*/ 551713 h 677281"/>
                <a:gd name="connsiteX5" fmla="*/ 489424 w 754215"/>
                <a:gd name="connsiteY5" fmla="*/ 318033 h 677281"/>
                <a:gd name="connsiteX6" fmla="*/ 646904 w 754215"/>
                <a:gd name="connsiteY6" fmla="*/ 424713 h 677281"/>
                <a:gd name="connsiteX7" fmla="*/ 748504 w 754215"/>
                <a:gd name="connsiteY7" fmla="*/ 394233 h 677281"/>
                <a:gd name="connsiteX8" fmla="*/ 474184 w 754215"/>
                <a:gd name="connsiteY8" fmla="*/ 231673 h 677281"/>
                <a:gd name="connsiteX9" fmla="*/ 255744 w 754215"/>
                <a:gd name="connsiteY9" fmla="*/ 526313 h 677281"/>
                <a:gd name="connsiteX10" fmla="*/ 240504 w 754215"/>
                <a:gd name="connsiteY10" fmla="*/ 648233 h 677281"/>
                <a:gd name="connsiteX11" fmla="*/ 159224 w 754215"/>
                <a:gd name="connsiteY11" fmla="*/ 445033 h 677281"/>
                <a:gd name="connsiteX12" fmla="*/ 174464 w 754215"/>
                <a:gd name="connsiteY12" fmla="*/ 241833 h 677281"/>
                <a:gd name="connsiteX13" fmla="*/ 16984 w 754215"/>
                <a:gd name="connsiteY13" fmla="*/ 18313 h 67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4215" h="677281">
                  <a:moveTo>
                    <a:pt x="16984" y="18313"/>
                  </a:moveTo>
                  <a:cubicBezTo>
                    <a:pt x="-8416" y="-8780"/>
                    <a:pt x="-4183" y="-18094"/>
                    <a:pt x="22064" y="79273"/>
                  </a:cubicBezTo>
                  <a:cubicBezTo>
                    <a:pt x="48311" y="176640"/>
                    <a:pt x="140597" y="504300"/>
                    <a:pt x="174464" y="602513"/>
                  </a:cubicBezTo>
                  <a:cubicBezTo>
                    <a:pt x="208331" y="700726"/>
                    <a:pt x="210871" y="677020"/>
                    <a:pt x="225264" y="668553"/>
                  </a:cubicBezTo>
                  <a:cubicBezTo>
                    <a:pt x="239657" y="660086"/>
                    <a:pt x="216797" y="610133"/>
                    <a:pt x="260824" y="551713"/>
                  </a:cubicBezTo>
                  <a:cubicBezTo>
                    <a:pt x="304851" y="493293"/>
                    <a:pt x="425077" y="339200"/>
                    <a:pt x="489424" y="318033"/>
                  </a:cubicBezTo>
                  <a:cubicBezTo>
                    <a:pt x="553771" y="296866"/>
                    <a:pt x="603724" y="412013"/>
                    <a:pt x="646904" y="424713"/>
                  </a:cubicBezTo>
                  <a:cubicBezTo>
                    <a:pt x="690084" y="437413"/>
                    <a:pt x="777291" y="426406"/>
                    <a:pt x="748504" y="394233"/>
                  </a:cubicBezTo>
                  <a:cubicBezTo>
                    <a:pt x="719717" y="362060"/>
                    <a:pt x="556311" y="209660"/>
                    <a:pt x="474184" y="231673"/>
                  </a:cubicBezTo>
                  <a:cubicBezTo>
                    <a:pt x="392057" y="253686"/>
                    <a:pt x="294691" y="456886"/>
                    <a:pt x="255744" y="526313"/>
                  </a:cubicBezTo>
                  <a:cubicBezTo>
                    <a:pt x="216797" y="595740"/>
                    <a:pt x="256591" y="661780"/>
                    <a:pt x="240504" y="648233"/>
                  </a:cubicBezTo>
                  <a:cubicBezTo>
                    <a:pt x="224417" y="634686"/>
                    <a:pt x="170231" y="512766"/>
                    <a:pt x="159224" y="445033"/>
                  </a:cubicBezTo>
                  <a:cubicBezTo>
                    <a:pt x="148217" y="377300"/>
                    <a:pt x="203251" y="307026"/>
                    <a:pt x="174464" y="241833"/>
                  </a:cubicBezTo>
                  <a:cubicBezTo>
                    <a:pt x="145677" y="176640"/>
                    <a:pt x="42384" y="45406"/>
                    <a:pt x="16984" y="183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92A23810-4D1C-46E9-BB56-551F7C87A92E}"/>
                </a:ext>
              </a:extLst>
            </p:cNvPr>
            <p:cNvSpPr/>
            <p:nvPr/>
          </p:nvSpPr>
          <p:spPr>
            <a:xfrm>
              <a:off x="1489550" y="4098645"/>
              <a:ext cx="334403" cy="96051"/>
            </a:xfrm>
            <a:custGeom>
              <a:avLst/>
              <a:gdLst>
                <a:gd name="connsiteX0" fmla="*/ 4288 w 334403"/>
                <a:gd name="connsiteY0" fmla="*/ 280 h 96051"/>
                <a:gd name="connsiteX1" fmla="*/ 166213 w 334403"/>
                <a:gd name="connsiteY1" fmla="*/ 52668 h 96051"/>
                <a:gd name="connsiteX2" fmla="*/ 331313 w 334403"/>
                <a:gd name="connsiteY2" fmla="*/ 35205 h 96051"/>
                <a:gd name="connsiteX3" fmla="*/ 272575 w 334403"/>
                <a:gd name="connsiteY3" fmla="*/ 66955 h 96051"/>
                <a:gd name="connsiteX4" fmla="*/ 255113 w 334403"/>
                <a:gd name="connsiteY4" fmla="*/ 76480 h 96051"/>
                <a:gd name="connsiteX5" fmla="*/ 232888 w 334403"/>
                <a:gd name="connsiteY5" fmla="*/ 90768 h 96051"/>
                <a:gd name="connsiteX6" fmla="*/ 196375 w 334403"/>
                <a:gd name="connsiteY6" fmla="*/ 95530 h 96051"/>
                <a:gd name="connsiteX7" fmla="*/ 58263 w 334403"/>
                <a:gd name="connsiteY7" fmla="*/ 79655 h 96051"/>
                <a:gd name="connsiteX8" fmla="*/ 4288 w 334403"/>
                <a:gd name="connsiteY8" fmla="*/ 280 h 9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403" h="96051">
                  <a:moveTo>
                    <a:pt x="4288" y="280"/>
                  </a:moveTo>
                  <a:cubicBezTo>
                    <a:pt x="22280" y="-4218"/>
                    <a:pt x="111709" y="46847"/>
                    <a:pt x="166213" y="52668"/>
                  </a:cubicBezTo>
                  <a:cubicBezTo>
                    <a:pt x="220717" y="58489"/>
                    <a:pt x="313586" y="32824"/>
                    <a:pt x="331313" y="35205"/>
                  </a:cubicBezTo>
                  <a:cubicBezTo>
                    <a:pt x="349040" y="37586"/>
                    <a:pt x="285275" y="60076"/>
                    <a:pt x="272575" y="66955"/>
                  </a:cubicBezTo>
                  <a:cubicBezTo>
                    <a:pt x="259875" y="73834"/>
                    <a:pt x="261728" y="72511"/>
                    <a:pt x="255113" y="76480"/>
                  </a:cubicBezTo>
                  <a:cubicBezTo>
                    <a:pt x="248499" y="80449"/>
                    <a:pt x="242678" y="87593"/>
                    <a:pt x="232888" y="90768"/>
                  </a:cubicBezTo>
                  <a:cubicBezTo>
                    <a:pt x="223098" y="93943"/>
                    <a:pt x="225479" y="97382"/>
                    <a:pt x="196375" y="95530"/>
                  </a:cubicBezTo>
                  <a:cubicBezTo>
                    <a:pt x="167271" y="93678"/>
                    <a:pt x="87632" y="92090"/>
                    <a:pt x="58263" y="79655"/>
                  </a:cubicBezTo>
                  <a:cubicBezTo>
                    <a:pt x="28894" y="67220"/>
                    <a:pt x="-13704" y="4778"/>
                    <a:pt x="4288" y="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F83B2FF8-57DF-4C55-8221-E69C367E62A9}"/>
                </a:ext>
              </a:extLst>
            </p:cNvPr>
            <p:cNvSpPr/>
            <p:nvPr/>
          </p:nvSpPr>
          <p:spPr>
            <a:xfrm>
              <a:off x="1413028" y="4241278"/>
              <a:ext cx="476700" cy="171566"/>
            </a:xfrm>
            <a:custGeom>
              <a:avLst/>
              <a:gdLst>
                <a:gd name="connsiteX0" fmla="*/ 6197 w 476700"/>
                <a:gd name="connsiteY0" fmla="*/ 83072 h 171566"/>
                <a:gd name="connsiteX1" fmla="*/ 272897 w 476700"/>
                <a:gd name="connsiteY1" fmla="*/ 106885 h 171566"/>
                <a:gd name="connsiteX2" fmla="*/ 399897 w 476700"/>
                <a:gd name="connsiteY2" fmla="*/ 60847 h 171566"/>
                <a:gd name="connsiteX3" fmla="*/ 344335 w 476700"/>
                <a:gd name="connsiteY3" fmla="*/ 2110 h 171566"/>
                <a:gd name="connsiteX4" fmla="*/ 407835 w 476700"/>
                <a:gd name="connsiteY4" fmla="*/ 14810 h 171566"/>
                <a:gd name="connsiteX5" fmla="*/ 458635 w 476700"/>
                <a:gd name="connsiteY5" fmla="*/ 32272 h 171566"/>
                <a:gd name="connsiteX6" fmla="*/ 426885 w 476700"/>
                <a:gd name="connsiteY6" fmla="*/ 27510 h 171566"/>
                <a:gd name="connsiteX7" fmla="*/ 436410 w 476700"/>
                <a:gd name="connsiteY7" fmla="*/ 84660 h 171566"/>
                <a:gd name="connsiteX8" fmla="*/ 396722 w 476700"/>
                <a:gd name="connsiteY8" fmla="*/ 98947 h 171566"/>
                <a:gd name="connsiteX9" fmla="*/ 464985 w 476700"/>
                <a:gd name="connsiteY9" fmla="*/ 13222 h 171566"/>
                <a:gd name="connsiteX10" fmla="*/ 460222 w 476700"/>
                <a:gd name="connsiteY10" fmla="*/ 68785 h 171566"/>
                <a:gd name="connsiteX11" fmla="*/ 304647 w 476700"/>
                <a:gd name="connsiteY11" fmla="*/ 116410 h 171566"/>
                <a:gd name="connsiteX12" fmla="*/ 149072 w 476700"/>
                <a:gd name="connsiteY12" fmla="*/ 164035 h 171566"/>
                <a:gd name="connsiteX13" fmla="*/ 107797 w 476700"/>
                <a:gd name="connsiteY13" fmla="*/ 170385 h 171566"/>
                <a:gd name="connsiteX14" fmla="*/ 91922 w 476700"/>
                <a:gd name="connsiteY14" fmla="*/ 152922 h 171566"/>
                <a:gd name="connsiteX15" fmla="*/ 83985 w 476700"/>
                <a:gd name="connsiteY15" fmla="*/ 160860 h 171566"/>
                <a:gd name="connsiteX16" fmla="*/ 6197 w 476700"/>
                <a:gd name="connsiteY16" fmla="*/ 83072 h 17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6700" h="171566">
                  <a:moveTo>
                    <a:pt x="6197" y="83072"/>
                  </a:moveTo>
                  <a:cubicBezTo>
                    <a:pt x="37682" y="74076"/>
                    <a:pt x="207280" y="110589"/>
                    <a:pt x="272897" y="106885"/>
                  </a:cubicBezTo>
                  <a:cubicBezTo>
                    <a:pt x="338514" y="103181"/>
                    <a:pt x="387991" y="78309"/>
                    <a:pt x="399897" y="60847"/>
                  </a:cubicBezTo>
                  <a:cubicBezTo>
                    <a:pt x="411803" y="43384"/>
                    <a:pt x="343012" y="9783"/>
                    <a:pt x="344335" y="2110"/>
                  </a:cubicBezTo>
                  <a:cubicBezTo>
                    <a:pt x="345658" y="-5563"/>
                    <a:pt x="388785" y="9783"/>
                    <a:pt x="407835" y="14810"/>
                  </a:cubicBezTo>
                  <a:cubicBezTo>
                    <a:pt x="426885" y="19837"/>
                    <a:pt x="455460" y="30155"/>
                    <a:pt x="458635" y="32272"/>
                  </a:cubicBezTo>
                  <a:cubicBezTo>
                    <a:pt x="461810" y="34389"/>
                    <a:pt x="430589" y="18779"/>
                    <a:pt x="426885" y="27510"/>
                  </a:cubicBezTo>
                  <a:cubicBezTo>
                    <a:pt x="423181" y="36241"/>
                    <a:pt x="441437" y="72754"/>
                    <a:pt x="436410" y="84660"/>
                  </a:cubicBezTo>
                  <a:cubicBezTo>
                    <a:pt x="431383" y="96566"/>
                    <a:pt x="391960" y="110853"/>
                    <a:pt x="396722" y="98947"/>
                  </a:cubicBezTo>
                  <a:cubicBezTo>
                    <a:pt x="401484" y="87041"/>
                    <a:pt x="454402" y="18249"/>
                    <a:pt x="464985" y="13222"/>
                  </a:cubicBezTo>
                  <a:cubicBezTo>
                    <a:pt x="475568" y="8195"/>
                    <a:pt x="486945" y="51587"/>
                    <a:pt x="460222" y="68785"/>
                  </a:cubicBezTo>
                  <a:cubicBezTo>
                    <a:pt x="433499" y="85983"/>
                    <a:pt x="304647" y="116410"/>
                    <a:pt x="304647" y="116410"/>
                  </a:cubicBezTo>
                  <a:lnTo>
                    <a:pt x="149072" y="164035"/>
                  </a:lnTo>
                  <a:cubicBezTo>
                    <a:pt x="116264" y="173031"/>
                    <a:pt x="117322" y="172237"/>
                    <a:pt x="107797" y="170385"/>
                  </a:cubicBezTo>
                  <a:cubicBezTo>
                    <a:pt x="98272" y="168533"/>
                    <a:pt x="95891" y="154509"/>
                    <a:pt x="91922" y="152922"/>
                  </a:cubicBezTo>
                  <a:cubicBezTo>
                    <a:pt x="87953" y="151335"/>
                    <a:pt x="95098" y="169591"/>
                    <a:pt x="83985" y="160860"/>
                  </a:cubicBezTo>
                  <a:cubicBezTo>
                    <a:pt x="72872" y="152129"/>
                    <a:pt x="-25288" y="92068"/>
                    <a:pt x="6197" y="830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18F318F9-9FC6-462A-9FE4-CD19DEAAD06D}"/>
                </a:ext>
              </a:extLst>
            </p:cNvPr>
            <p:cNvSpPr/>
            <p:nvPr/>
          </p:nvSpPr>
          <p:spPr>
            <a:xfrm>
              <a:off x="1500535" y="3934339"/>
              <a:ext cx="239239" cy="770496"/>
            </a:xfrm>
            <a:custGeom>
              <a:avLst/>
              <a:gdLst>
                <a:gd name="connsiteX0" fmla="*/ 42515 w 239239"/>
                <a:gd name="connsiteY0" fmla="*/ 86799 h 770496"/>
                <a:gd name="connsiteX1" fmla="*/ 150465 w 239239"/>
                <a:gd name="connsiteY1" fmla="*/ 121724 h 770496"/>
                <a:gd name="connsiteX2" fmla="*/ 161578 w 239239"/>
                <a:gd name="connsiteY2" fmla="*/ 304286 h 770496"/>
                <a:gd name="connsiteX3" fmla="*/ 174278 w 239239"/>
                <a:gd name="connsiteY3" fmla="*/ 556699 h 770496"/>
                <a:gd name="connsiteX4" fmla="*/ 175865 w 239239"/>
                <a:gd name="connsiteY4" fmla="*/ 715449 h 770496"/>
                <a:gd name="connsiteX5" fmla="*/ 137765 w 239239"/>
                <a:gd name="connsiteY5" fmla="*/ 740849 h 770496"/>
                <a:gd name="connsiteX6" fmla="*/ 1240 w 239239"/>
                <a:gd name="connsiteY6" fmla="*/ 755136 h 770496"/>
                <a:gd name="connsiteX7" fmla="*/ 226665 w 239239"/>
                <a:gd name="connsiteY7" fmla="*/ 755136 h 770496"/>
                <a:gd name="connsiteX8" fmla="*/ 210790 w 239239"/>
                <a:gd name="connsiteY8" fmla="*/ 555111 h 770496"/>
                <a:gd name="connsiteX9" fmla="*/ 213965 w 239239"/>
                <a:gd name="connsiteY9" fmla="*/ 35999 h 770496"/>
                <a:gd name="connsiteX10" fmla="*/ 186978 w 239239"/>
                <a:gd name="connsiteY10" fmla="*/ 50286 h 770496"/>
                <a:gd name="connsiteX11" fmla="*/ 42515 w 239239"/>
                <a:gd name="connsiteY11" fmla="*/ 86799 h 77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239" h="770496">
                  <a:moveTo>
                    <a:pt x="42515" y="86799"/>
                  </a:moveTo>
                  <a:cubicBezTo>
                    <a:pt x="36430" y="98705"/>
                    <a:pt x="130621" y="85476"/>
                    <a:pt x="150465" y="121724"/>
                  </a:cubicBezTo>
                  <a:cubicBezTo>
                    <a:pt x="170309" y="157972"/>
                    <a:pt x="157609" y="231790"/>
                    <a:pt x="161578" y="304286"/>
                  </a:cubicBezTo>
                  <a:cubicBezTo>
                    <a:pt x="165547" y="376782"/>
                    <a:pt x="171897" y="488172"/>
                    <a:pt x="174278" y="556699"/>
                  </a:cubicBezTo>
                  <a:cubicBezTo>
                    <a:pt x="176659" y="625226"/>
                    <a:pt x="181951" y="684757"/>
                    <a:pt x="175865" y="715449"/>
                  </a:cubicBezTo>
                  <a:cubicBezTo>
                    <a:pt x="169779" y="746141"/>
                    <a:pt x="166869" y="734235"/>
                    <a:pt x="137765" y="740849"/>
                  </a:cubicBezTo>
                  <a:cubicBezTo>
                    <a:pt x="108661" y="747463"/>
                    <a:pt x="-13577" y="752755"/>
                    <a:pt x="1240" y="755136"/>
                  </a:cubicBezTo>
                  <a:cubicBezTo>
                    <a:pt x="16057" y="757517"/>
                    <a:pt x="191740" y="788474"/>
                    <a:pt x="226665" y="755136"/>
                  </a:cubicBezTo>
                  <a:cubicBezTo>
                    <a:pt x="261590" y="721799"/>
                    <a:pt x="212907" y="674967"/>
                    <a:pt x="210790" y="555111"/>
                  </a:cubicBezTo>
                  <a:cubicBezTo>
                    <a:pt x="208673" y="435255"/>
                    <a:pt x="217934" y="120137"/>
                    <a:pt x="213965" y="35999"/>
                  </a:cubicBezTo>
                  <a:cubicBezTo>
                    <a:pt x="209996" y="-48139"/>
                    <a:pt x="214759" y="40232"/>
                    <a:pt x="186978" y="50286"/>
                  </a:cubicBezTo>
                  <a:cubicBezTo>
                    <a:pt x="159197" y="60340"/>
                    <a:pt x="48600" y="74893"/>
                    <a:pt x="42515" y="867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E9927976-85CE-4720-BC18-055AC1393E76}"/>
                </a:ext>
              </a:extLst>
            </p:cNvPr>
            <p:cNvSpPr/>
            <p:nvPr/>
          </p:nvSpPr>
          <p:spPr>
            <a:xfrm>
              <a:off x="1435826" y="4544505"/>
              <a:ext cx="467692" cy="189357"/>
            </a:xfrm>
            <a:custGeom>
              <a:avLst/>
              <a:gdLst>
                <a:gd name="connsiteX0" fmla="*/ 275499 w 467692"/>
                <a:gd name="connsiteY0" fmla="*/ 140208 h 189357"/>
                <a:gd name="connsiteX1" fmla="*/ 108812 w 467692"/>
                <a:gd name="connsiteY1" fmla="*/ 187833 h 189357"/>
                <a:gd name="connsiteX2" fmla="*/ 42137 w 467692"/>
                <a:gd name="connsiteY2" fmla="*/ 171958 h 189357"/>
                <a:gd name="connsiteX3" fmla="*/ 2449 w 467692"/>
                <a:gd name="connsiteY3" fmla="*/ 116395 h 189357"/>
                <a:gd name="connsiteX4" fmla="*/ 31024 w 467692"/>
                <a:gd name="connsiteY4" fmla="*/ 38608 h 189357"/>
                <a:gd name="connsiteX5" fmla="*/ 245337 w 467692"/>
                <a:gd name="connsiteY5" fmla="*/ 508 h 189357"/>
                <a:gd name="connsiteX6" fmla="*/ 389799 w 467692"/>
                <a:gd name="connsiteY6" fmla="*/ 64008 h 189357"/>
                <a:gd name="connsiteX7" fmla="*/ 453299 w 467692"/>
                <a:gd name="connsiteY7" fmla="*/ 132270 h 189357"/>
                <a:gd name="connsiteX8" fmla="*/ 459649 w 467692"/>
                <a:gd name="connsiteY8" fmla="*/ 144970 h 189357"/>
                <a:gd name="connsiteX9" fmla="*/ 358049 w 467692"/>
                <a:gd name="connsiteY9" fmla="*/ 144970 h 189357"/>
                <a:gd name="connsiteX10" fmla="*/ 380274 w 467692"/>
                <a:gd name="connsiteY10" fmla="*/ 144970 h 189357"/>
                <a:gd name="connsiteX11" fmla="*/ 404087 w 467692"/>
                <a:gd name="connsiteY11" fmla="*/ 129095 h 189357"/>
                <a:gd name="connsiteX12" fmla="*/ 197712 w 467692"/>
                <a:gd name="connsiteY12" fmla="*/ 40195 h 189357"/>
                <a:gd name="connsiteX13" fmla="*/ 88174 w 467692"/>
                <a:gd name="connsiteY13" fmla="*/ 51308 h 189357"/>
                <a:gd name="connsiteX14" fmla="*/ 58012 w 467692"/>
                <a:gd name="connsiteY14" fmla="*/ 121158 h 189357"/>
                <a:gd name="connsiteX15" fmla="*/ 275499 w 467692"/>
                <a:gd name="connsiteY15" fmla="*/ 140208 h 18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7692" h="189357">
                  <a:moveTo>
                    <a:pt x="275499" y="140208"/>
                  </a:moveTo>
                  <a:cubicBezTo>
                    <a:pt x="283966" y="151320"/>
                    <a:pt x="147706" y="182541"/>
                    <a:pt x="108812" y="187833"/>
                  </a:cubicBezTo>
                  <a:cubicBezTo>
                    <a:pt x="69918" y="193125"/>
                    <a:pt x="59864" y="183864"/>
                    <a:pt x="42137" y="171958"/>
                  </a:cubicBezTo>
                  <a:cubicBezTo>
                    <a:pt x="24410" y="160052"/>
                    <a:pt x="4301" y="138620"/>
                    <a:pt x="2449" y="116395"/>
                  </a:cubicBezTo>
                  <a:cubicBezTo>
                    <a:pt x="597" y="94170"/>
                    <a:pt x="-9457" y="57922"/>
                    <a:pt x="31024" y="38608"/>
                  </a:cubicBezTo>
                  <a:cubicBezTo>
                    <a:pt x="71505" y="19294"/>
                    <a:pt x="185541" y="-3725"/>
                    <a:pt x="245337" y="508"/>
                  </a:cubicBezTo>
                  <a:cubicBezTo>
                    <a:pt x="305133" y="4741"/>
                    <a:pt x="355139" y="42048"/>
                    <a:pt x="389799" y="64008"/>
                  </a:cubicBezTo>
                  <a:cubicBezTo>
                    <a:pt x="424459" y="85968"/>
                    <a:pt x="441657" y="118776"/>
                    <a:pt x="453299" y="132270"/>
                  </a:cubicBezTo>
                  <a:cubicBezTo>
                    <a:pt x="464941" y="145764"/>
                    <a:pt x="475524" y="142853"/>
                    <a:pt x="459649" y="144970"/>
                  </a:cubicBezTo>
                  <a:cubicBezTo>
                    <a:pt x="443774" y="147087"/>
                    <a:pt x="358049" y="144970"/>
                    <a:pt x="358049" y="144970"/>
                  </a:cubicBezTo>
                  <a:cubicBezTo>
                    <a:pt x="344820" y="144970"/>
                    <a:pt x="372601" y="147616"/>
                    <a:pt x="380274" y="144970"/>
                  </a:cubicBezTo>
                  <a:cubicBezTo>
                    <a:pt x="387947" y="142324"/>
                    <a:pt x="434514" y="146557"/>
                    <a:pt x="404087" y="129095"/>
                  </a:cubicBezTo>
                  <a:cubicBezTo>
                    <a:pt x="373660" y="111633"/>
                    <a:pt x="250364" y="53160"/>
                    <a:pt x="197712" y="40195"/>
                  </a:cubicBezTo>
                  <a:cubicBezTo>
                    <a:pt x="145060" y="27230"/>
                    <a:pt x="111457" y="37814"/>
                    <a:pt x="88174" y="51308"/>
                  </a:cubicBezTo>
                  <a:cubicBezTo>
                    <a:pt x="64891" y="64802"/>
                    <a:pt x="27056" y="105019"/>
                    <a:pt x="58012" y="121158"/>
                  </a:cubicBezTo>
                  <a:cubicBezTo>
                    <a:pt x="88968" y="137297"/>
                    <a:pt x="267032" y="129096"/>
                    <a:pt x="275499" y="1402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5F775254-AEB1-479E-AB5A-BC997B9AB1F9}"/>
                </a:ext>
              </a:extLst>
            </p:cNvPr>
            <p:cNvSpPr/>
            <p:nvPr/>
          </p:nvSpPr>
          <p:spPr>
            <a:xfrm>
              <a:off x="2043850" y="4482538"/>
              <a:ext cx="305770" cy="376802"/>
            </a:xfrm>
            <a:custGeom>
              <a:avLst/>
              <a:gdLst>
                <a:gd name="connsiteX0" fmla="*/ 850 w 305770"/>
                <a:gd name="connsiteY0" fmla="*/ 3737 h 376802"/>
                <a:gd name="connsiteX1" fmla="*/ 194525 w 305770"/>
                <a:gd name="connsiteY1" fmla="*/ 57712 h 376802"/>
                <a:gd name="connsiteX2" fmla="*/ 304063 w 305770"/>
                <a:gd name="connsiteY2" fmla="*/ 211700 h 376802"/>
                <a:gd name="connsiteX3" fmla="*/ 216750 w 305770"/>
                <a:gd name="connsiteY3" fmla="*/ 100575 h 376802"/>
                <a:gd name="connsiteX4" fmla="*/ 304063 w 305770"/>
                <a:gd name="connsiteY4" fmla="*/ 313300 h 376802"/>
                <a:gd name="connsiteX5" fmla="*/ 246913 w 305770"/>
                <a:gd name="connsiteY5" fmla="*/ 352987 h 376802"/>
                <a:gd name="connsiteX6" fmla="*/ 38950 w 305770"/>
                <a:gd name="connsiteY6" fmla="*/ 160900 h 376802"/>
                <a:gd name="connsiteX7" fmla="*/ 104038 w 305770"/>
                <a:gd name="connsiteY7" fmla="*/ 262500 h 376802"/>
                <a:gd name="connsiteX8" fmla="*/ 296125 w 305770"/>
                <a:gd name="connsiteY8" fmla="*/ 376800 h 376802"/>
                <a:gd name="connsiteX9" fmla="*/ 277075 w 305770"/>
                <a:gd name="connsiteY9" fmla="*/ 259325 h 376802"/>
                <a:gd name="connsiteX10" fmla="*/ 277075 w 305770"/>
                <a:gd name="connsiteY10" fmla="*/ 149787 h 376802"/>
                <a:gd name="connsiteX11" fmla="*/ 850 w 305770"/>
                <a:gd name="connsiteY11" fmla="*/ 3737 h 37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770" h="376802">
                  <a:moveTo>
                    <a:pt x="850" y="3737"/>
                  </a:moveTo>
                  <a:cubicBezTo>
                    <a:pt x="-12908" y="-11609"/>
                    <a:pt x="143990" y="23052"/>
                    <a:pt x="194525" y="57712"/>
                  </a:cubicBezTo>
                  <a:cubicBezTo>
                    <a:pt x="245060" y="92372"/>
                    <a:pt x="300359" y="204556"/>
                    <a:pt x="304063" y="211700"/>
                  </a:cubicBezTo>
                  <a:cubicBezTo>
                    <a:pt x="307767" y="218844"/>
                    <a:pt x="216750" y="83642"/>
                    <a:pt x="216750" y="100575"/>
                  </a:cubicBezTo>
                  <a:cubicBezTo>
                    <a:pt x="216750" y="117508"/>
                    <a:pt x="299036" y="271231"/>
                    <a:pt x="304063" y="313300"/>
                  </a:cubicBezTo>
                  <a:cubicBezTo>
                    <a:pt x="309090" y="355369"/>
                    <a:pt x="291099" y="378387"/>
                    <a:pt x="246913" y="352987"/>
                  </a:cubicBezTo>
                  <a:cubicBezTo>
                    <a:pt x="202728" y="327587"/>
                    <a:pt x="62762" y="175981"/>
                    <a:pt x="38950" y="160900"/>
                  </a:cubicBezTo>
                  <a:cubicBezTo>
                    <a:pt x="15138" y="145819"/>
                    <a:pt x="61176" y="226517"/>
                    <a:pt x="104038" y="262500"/>
                  </a:cubicBezTo>
                  <a:cubicBezTo>
                    <a:pt x="146900" y="298483"/>
                    <a:pt x="267286" y="377329"/>
                    <a:pt x="296125" y="376800"/>
                  </a:cubicBezTo>
                  <a:cubicBezTo>
                    <a:pt x="324964" y="376271"/>
                    <a:pt x="280250" y="297160"/>
                    <a:pt x="277075" y="259325"/>
                  </a:cubicBezTo>
                  <a:cubicBezTo>
                    <a:pt x="273900" y="221490"/>
                    <a:pt x="320467" y="191327"/>
                    <a:pt x="277075" y="149787"/>
                  </a:cubicBezTo>
                  <a:cubicBezTo>
                    <a:pt x="233683" y="108247"/>
                    <a:pt x="14608" y="19083"/>
                    <a:pt x="850" y="37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61FD8535-DE4D-4F44-94CE-30EC3A9E8F1B}"/>
                </a:ext>
              </a:extLst>
            </p:cNvPr>
            <p:cNvSpPr/>
            <p:nvPr/>
          </p:nvSpPr>
          <p:spPr>
            <a:xfrm>
              <a:off x="2676661" y="3941759"/>
              <a:ext cx="422504" cy="451957"/>
            </a:xfrm>
            <a:custGeom>
              <a:avLst/>
              <a:gdLst>
                <a:gd name="connsiteX0" fmla="*/ 406264 w 422504"/>
                <a:gd name="connsiteY0" fmla="*/ 4 h 451957"/>
                <a:gd name="connsiteX1" fmla="*/ 384039 w 422504"/>
                <a:gd name="connsiteY1" fmla="*/ 84141 h 451957"/>
                <a:gd name="connsiteX2" fmla="*/ 261802 w 422504"/>
                <a:gd name="connsiteY2" fmla="*/ 207966 h 451957"/>
                <a:gd name="connsiteX3" fmla="*/ 7802 w 422504"/>
                <a:gd name="connsiteY3" fmla="*/ 439741 h 451957"/>
                <a:gd name="connsiteX4" fmla="*/ 69714 w 422504"/>
                <a:gd name="connsiteY4" fmla="*/ 419104 h 451957"/>
                <a:gd name="connsiteX5" fmla="*/ 117339 w 422504"/>
                <a:gd name="connsiteY5" fmla="*/ 414341 h 451957"/>
                <a:gd name="connsiteX6" fmla="*/ 198302 w 422504"/>
                <a:gd name="connsiteY6" fmla="*/ 358779 h 451957"/>
                <a:gd name="connsiteX7" fmla="*/ 404677 w 422504"/>
                <a:gd name="connsiteY7" fmla="*/ 87316 h 451957"/>
                <a:gd name="connsiteX8" fmla="*/ 406264 w 422504"/>
                <a:gd name="connsiteY8" fmla="*/ 4 h 45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504" h="451957">
                  <a:moveTo>
                    <a:pt x="406264" y="4"/>
                  </a:moveTo>
                  <a:cubicBezTo>
                    <a:pt x="402824" y="-525"/>
                    <a:pt x="408116" y="49481"/>
                    <a:pt x="384039" y="84141"/>
                  </a:cubicBezTo>
                  <a:cubicBezTo>
                    <a:pt x="359962" y="118801"/>
                    <a:pt x="324508" y="148699"/>
                    <a:pt x="261802" y="207966"/>
                  </a:cubicBezTo>
                  <a:cubicBezTo>
                    <a:pt x="199096" y="267233"/>
                    <a:pt x="39817" y="404551"/>
                    <a:pt x="7802" y="439741"/>
                  </a:cubicBezTo>
                  <a:cubicBezTo>
                    <a:pt x="-24213" y="474931"/>
                    <a:pt x="51458" y="423337"/>
                    <a:pt x="69714" y="419104"/>
                  </a:cubicBezTo>
                  <a:cubicBezTo>
                    <a:pt x="87970" y="414871"/>
                    <a:pt x="95908" y="424395"/>
                    <a:pt x="117339" y="414341"/>
                  </a:cubicBezTo>
                  <a:cubicBezTo>
                    <a:pt x="138770" y="404287"/>
                    <a:pt x="150412" y="413283"/>
                    <a:pt x="198302" y="358779"/>
                  </a:cubicBezTo>
                  <a:cubicBezTo>
                    <a:pt x="246192" y="304275"/>
                    <a:pt x="367371" y="143672"/>
                    <a:pt x="404677" y="87316"/>
                  </a:cubicBezTo>
                  <a:cubicBezTo>
                    <a:pt x="441983" y="30960"/>
                    <a:pt x="409704" y="533"/>
                    <a:pt x="406264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85C570E7-7598-4A8D-B472-5884EED86DD4}"/>
                </a:ext>
              </a:extLst>
            </p:cNvPr>
            <p:cNvSpPr/>
            <p:nvPr/>
          </p:nvSpPr>
          <p:spPr>
            <a:xfrm>
              <a:off x="3035300" y="3947071"/>
              <a:ext cx="571797" cy="405884"/>
            </a:xfrm>
            <a:custGeom>
              <a:avLst/>
              <a:gdLst>
                <a:gd name="connsiteX0" fmla="*/ 0 w 571797"/>
                <a:gd name="connsiteY0" fmla="*/ 5804 h 405884"/>
                <a:gd name="connsiteX1" fmla="*/ 125413 w 571797"/>
                <a:gd name="connsiteY1" fmla="*/ 5804 h 405884"/>
                <a:gd name="connsiteX2" fmla="*/ 136525 w 571797"/>
                <a:gd name="connsiteY2" fmla="*/ 66129 h 405884"/>
                <a:gd name="connsiteX3" fmla="*/ 300038 w 571797"/>
                <a:gd name="connsiteY3" fmla="*/ 266154 h 405884"/>
                <a:gd name="connsiteX4" fmla="*/ 488950 w 571797"/>
                <a:gd name="connsiteY4" fmla="*/ 320129 h 405884"/>
                <a:gd name="connsiteX5" fmla="*/ 571500 w 571797"/>
                <a:gd name="connsiteY5" fmla="*/ 305842 h 405884"/>
                <a:gd name="connsiteX6" fmla="*/ 463550 w 571797"/>
                <a:gd name="connsiteY6" fmla="*/ 383629 h 405884"/>
                <a:gd name="connsiteX7" fmla="*/ 446088 w 571797"/>
                <a:gd name="connsiteY7" fmla="*/ 402679 h 405884"/>
                <a:gd name="connsiteX8" fmla="*/ 350838 w 571797"/>
                <a:gd name="connsiteY8" fmla="*/ 328067 h 405884"/>
                <a:gd name="connsiteX9" fmla="*/ 115888 w 571797"/>
                <a:gd name="connsiteY9" fmla="*/ 105817 h 405884"/>
                <a:gd name="connsiteX10" fmla="*/ 104775 w 571797"/>
                <a:gd name="connsiteY10" fmla="*/ 62954 h 405884"/>
                <a:gd name="connsiteX11" fmla="*/ 76200 w 571797"/>
                <a:gd name="connsiteY11" fmla="*/ 48667 h 405884"/>
                <a:gd name="connsiteX12" fmla="*/ 0 w 571797"/>
                <a:gd name="connsiteY12" fmla="*/ 5804 h 40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797" h="405884">
                  <a:moveTo>
                    <a:pt x="0" y="5804"/>
                  </a:moveTo>
                  <a:cubicBezTo>
                    <a:pt x="51329" y="777"/>
                    <a:pt x="102659" y="-4250"/>
                    <a:pt x="125413" y="5804"/>
                  </a:cubicBezTo>
                  <a:cubicBezTo>
                    <a:pt x="148167" y="15858"/>
                    <a:pt x="107421" y="22737"/>
                    <a:pt x="136525" y="66129"/>
                  </a:cubicBezTo>
                  <a:cubicBezTo>
                    <a:pt x="165629" y="109521"/>
                    <a:pt x="241301" y="223821"/>
                    <a:pt x="300038" y="266154"/>
                  </a:cubicBezTo>
                  <a:cubicBezTo>
                    <a:pt x="358775" y="308487"/>
                    <a:pt x="443706" y="313514"/>
                    <a:pt x="488950" y="320129"/>
                  </a:cubicBezTo>
                  <a:cubicBezTo>
                    <a:pt x="534194" y="326744"/>
                    <a:pt x="575733" y="295259"/>
                    <a:pt x="571500" y="305842"/>
                  </a:cubicBezTo>
                  <a:cubicBezTo>
                    <a:pt x="567267" y="316425"/>
                    <a:pt x="484452" y="367490"/>
                    <a:pt x="463550" y="383629"/>
                  </a:cubicBezTo>
                  <a:cubicBezTo>
                    <a:pt x="442648" y="399769"/>
                    <a:pt x="464873" y="411939"/>
                    <a:pt x="446088" y="402679"/>
                  </a:cubicBezTo>
                  <a:cubicBezTo>
                    <a:pt x="427303" y="393419"/>
                    <a:pt x="405871" y="377544"/>
                    <a:pt x="350838" y="328067"/>
                  </a:cubicBezTo>
                  <a:cubicBezTo>
                    <a:pt x="295805" y="278590"/>
                    <a:pt x="156898" y="150002"/>
                    <a:pt x="115888" y="105817"/>
                  </a:cubicBezTo>
                  <a:cubicBezTo>
                    <a:pt x="74878" y="61632"/>
                    <a:pt x="111390" y="72479"/>
                    <a:pt x="104775" y="62954"/>
                  </a:cubicBezTo>
                  <a:cubicBezTo>
                    <a:pt x="98160" y="53429"/>
                    <a:pt x="90752" y="55811"/>
                    <a:pt x="76200" y="48667"/>
                  </a:cubicBezTo>
                  <a:lnTo>
                    <a:pt x="0" y="58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7747E4DE-EA71-4FBC-9D28-A75092838CA7}"/>
                </a:ext>
              </a:extLst>
            </p:cNvPr>
            <p:cNvSpPr/>
            <p:nvPr/>
          </p:nvSpPr>
          <p:spPr>
            <a:xfrm>
              <a:off x="2914823" y="4238118"/>
              <a:ext cx="390819" cy="94684"/>
            </a:xfrm>
            <a:custGeom>
              <a:avLst/>
              <a:gdLst>
                <a:gd name="connsiteX0" fmla="*/ 1415 w 390819"/>
                <a:gd name="connsiteY0" fmla="*/ 38607 h 94684"/>
                <a:gd name="connsiteX1" fmla="*/ 74440 w 390819"/>
                <a:gd name="connsiteY1" fmla="*/ 38607 h 94684"/>
                <a:gd name="connsiteX2" fmla="*/ 272877 w 390819"/>
                <a:gd name="connsiteY2" fmla="*/ 32257 h 94684"/>
                <a:gd name="connsiteX3" fmla="*/ 295102 w 390819"/>
                <a:gd name="connsiteY3" fmla="*/ 507 h 94684"/>
                <a:gd name="connsiteX4" fmla="*/ 374477 w 390819"/>
                <a:gd name="connsiteY4" fmla="*/ 60832 h 94684"/>
                <a:gd name="connsiteX5" fmla="*/ 372890 w 390819"/>
                <a:gd name="connsiteY5" fmla="*/ 76707 h 94684"/>
                <a:gd name="connsiteX6" fmla="*/ 185565 w 390819"/>
                <a:gd name="connsiteY6" fmla="*/ 92582 h 94684"/>
                <a:gd name="connsiteX7" fmla="*/ 63327 w 390819"/>
                <a:gd name="connsiteY7" fmla="*/ 94170 h 94684"/>
                <a:gd name="connsiteX8" fmla="*/ 176040 w 390819"/>
                <a:gd name="connsiteY8" fmla="*/ 89407 h 94684"/>
                <a:gd name="connsiteX9" fmla="*/ 36340 w 390819"/>
                <a:gd name="connsiteY9" fmla="*/ 83057 h 94684"/>
                <a:gd name="connsiteX10" fmla="*/ 1415 w 390819"/>
                <a:gd name="connsiteY10" fmla="*/ 38607 h 9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819" h="94684">
                  <a:moveTo>
                    <a:pt x="1415" y="38607"/>
                  </a:moveTo>
                  <a:cubicBezTo>
                    <a:pt x="7765" y="31199"/>
                    <a:pt x="74440" y="38607"/>
                    <a:pt x="74440" y="38607"/>
                  </a:cubicBezTo>
                  <a:cubicBezTo>
                    <a:pt x="119684" y="37549"/>
                    <a:pt x="236100" y="38607"/>
                    <a:pt x="272877" y="32257"/>
                  </a:cubicBezTo>
                  <a:cubicBezTo>
                    <a:pt x="309654" y="25907"/>
                    <a:pt x="278169" y="-4255"/>
                    <a:pt x="295102" y="507"/>
                  </a:cubicBezTo>
                  <a:cubicBezTo>
                    <a:pt x="312035" y="5269"/>
                    <a:pt x="361512" y="48132"/>
                    <a:pt x="374477" y="60832"/>
                  </a:cubicBezTo>
                  <a:cubicBezTo>
                    <a:pt x="387442" y="73532"/>
                    <a:pt x="404375" y="71415"/>
                    <a:pt x="372890" y="76707"/>
                  </a:cubicBezTo>
                  <a:cubicBezTo>
                    <a:pt x="341405" y="81999"/>
                    <a:pt x="237159" y="89671"/>
                    <a:pt x="185565" y="92582"/>
                  </a:cubicBezTo>
                  <a:cubicBezTo>
                    <a:pt x="133971" y="95493"/>
                    <a:pt x="64914" y="94699"/>
                    <a:pt x="63327" y="94170"/>
                  </a:cubicBezTo>
                  <a:cubicBezTo>
                    <a:pt x="61740" y="93641"/>
                    <a:pt x="180538" y="91259"/>
                    <a:pt x="176040" y="89407"/>
                  </a:cubicBezTo>
                  <a:cubicBezTo>
                    <a:pt x="171542" y="87555"/>
                    <a:pt x="62005" y="89672"/>
                    <a:pt x="36340" y="83057"/>
                  </a:cubicBezTo>
                  <a:cubicBezTo>
                    <a:pt x="10675" y="76442"/>
                    <a:pt x="-4935" y="46015"/>
                    <a:pt x="1415" y="386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174B9206-738C-48D1-B868-683328AE4146}"/>
                </a:ext>
              </a:extLst>
            </p:cNvPr>
            <p:cNvSpPr/>
            <p:nvPr/>
          </p:nvSpPr>
          <p:spPr>
            <a:xfrm>
              <a:off x="2756806" y="4367653"/>
              <a:ext cx="765201" cy="138789"/>
            </a:xfrm>
            <a:custGeom>
              <a:avLst/>
              <a:gdLst>
                <a:gd name="connsiteX0" fmla="*/ 682 w 765201"/>
                <a:gd name="connsiteY0" fmla="*/ 75760 h 138789"/>
                <a:gd name="connsiteX1" fmla="*/ 72119 w 765201"/>
                <a:gd name="connsiteY1" fmla="*/ 70997 h 138789"/>
                <a:gd name="connsiteX2" fmla="*/ 624569 w 765201"/>
                <a:gd name="connsiteY2" fmla="*/ 75760 h 138789"/>
                <a:gd name="connsiteX3" fmla="*/ 659494 w 765201"/>
                <a:gd name="connsiteY3" fmla="*/ 34485 h 138789"/>
                <a:gd name="connsiteX4" fmla="*/ 651557 w 765201"/>
                <a:gd name="connsiteY4" fmla="*/ 1147 h 138789"/>
                <a:gd name="connsiteX5" fmla="*/ 721407 w 765201"/>
                <a:gd name="connsiteY5" fmla="*/ 77347 h 138789"/>
                <a:gd name="connsiteX6" fmla="*/ 759507 w 765201"/>
                <a:gd name="connsiteY6" fmla="*/ 131322 h 138789"/>
                <a:gd name="connsiteX7" fmla="*/ 597582 w 765201"/>
                <a:gd name="connsiteY7" fmla="*/ 137672 h 138789"/>
                <a:gd name="connsiteX8" fmla="*/ 184832 w 765201"/>
                <a:gd name="connsiteY8" fmla="*/ 124972 h 138789"/>
                <a:gd name="connsiteX9" fmla="*/ 472169 w 765201"/>
                <a:gd name="connsiteY9" fmla="*/ 137672 h 138789"/>
                <a:gd name="connsiteX10" fmla="*/ 72119 w 765201"/>
                <a:gd name="connsiteY10" fmla="*/ 126560 h 138789"/>
                <a:gd name="connsiteX11" fmla="*/ 682 w 765201"/>
                <a:gd name="connsiteY11" fmla="*/ 75760 h 13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5201" h="138789">
                  <a:moveTo>
                    <a:pt x="682" y="75760"/>
                  </a:moveTo>
                  <a:cubicBezTo>
                    <a:pt x="682" y="66500"/>
                    <a:pt x="72119" y="70997"/>
                    <a:pt x="72119" y="70997"/>
                  </a:cubicBezTo>
                  <a:cubicBezTo>
                    <a:pt x="176100" y="70997"/>
                    <a:pt x="526673" y="81845"/>
                    <a:pt x="624569" y="75760"/>
                  </a:cubicBezTo>
                  <a:cubicBezTo>
                    <a:pt x="722465" y="69675"/>
                    <a:pt x="654996" y="46920"/>
                    <a:pt x="659494" y="34485"/>
                  </a:cubicBezTo>
                  <a:cubicBezTo>
                    <a:pt x="663992" y="22050"/>
                    <a:pt x="641238" y="-5997"/>
                    <a:pt x="651557" y="1147"/>
                  </a:cubicBezTo>
                  <a:cubicBezTo>
                    <a:pt x="661876" y="8291"/>
                    <a:pt x="703415" y="55651"/>
                    <a:pt x="721407" y="77347"/>
                  </a:cubicBezTo>
                  <a:cubicBezTo>
                    <a:pt x="739399" y="99043"/>
                    <a:pt x="780145" y="121268"/>
                    <a:pt x="759507" y="131322"/>
                  </a:cubicBezTo>
                  <a:cubicBezTo>
                    <a:pt x="738869" y="141376"/>
                    <a:pt x="693361" y="138730"/>
                    <a:pt x="597582" y="137672"/>
                  </a:cubicBezTo>
                  <a:cubicBezTo>
                    <a:pt x="501803" y="136614"/>
                    <a:pt x="205734" y="124972"/>
                    <a:pt x="184832" y="124972"/>
                  </a:cubicBezTo>
                  <a:cubicBezTo>
                    <a:pt x="163930" y="124972"/>
                    <a:pt x="490954" y="137407"/>
                    <a:pt x="472169" y="137672"/>
                  </a:cubicBezTo>
                  <a:cubicBezTo>
                    <a:pt x="453384" y="137937"/>
                    <a:pt x="156256" y="134233"/>
                    <a:pt x="72119" y="126560"/>
                  </a:cubicBezTo>
                  <a:cubicBezTo>
                    <a:pt x="-12018" y="118887"/>
                    <a:pt x="682" y="85020"/>
                    <a:pt x="682" y="757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07C5C891-BF4C-422E-AB46-153452E1987D}"/>
                </a:ext>
              </a:extLst>
            </p:cNvPr>
            <p:cNvSpPr/>
            <p:nvPr/>
          </p:nvSpPr>
          <p:spPr>
            <a:xfrm>
              <a:off x="2773477" y="4455443"/>
              <a:ext cx="423428" cy="353774"/>
            </a:xfrm>
            <a:custGeom>
              <a:avLst/>
              <a:gdLst>
                <a:gd name="connsiteX0" fmla="*/ 214198 w 423428"/>
                <a:gd name="connsiteY0" fmla="*/ 27657 h 353774"/>
                <a:gd name="connsiteX1" fmla="*/ 217373 w 423428"/>
                <a:gd name="connsiteY1" fmla="*/ 110207 h 353774"/>
                <a:gd name="connsiteX2" fmla="*/ 204673 w 423428"/>
                <a:gd name="connsiteY2" fmla="*/ 173707 h 353774"/>
                <a:gd name="connsiteX3" fmla="*/ 166573 w 423428"/>
                <a:gd name="connsiteY3" fmla="*/ 232445 h 353774"/>
                <a:gd name="connsiteX4" fmla="*/ 103073 w 423428"/>
                <a:gd name="connsiteY4" fmla="*/ 251495 h 353774"/>
                <a:gd name="connsiteX5" fmla="*/ 3061 w 423428"/>
                <a:gd name="connsiteY5" fmla="*/ 261020 h 353774"/>
                <a:gd name="connsiteX6" fmla="*/ 30048 w 423428"/>
                <a:gd name="connsiteY6" fmla="*/ 291182 h 353774"/>
                <a:gd name="connsiteX7" fmla="*/ 74498 w 423428"/>
                <a:gd name="connsiteY7" fmla="*/ 353095 h 353774"/>
                <a:gd name="connsiteX8" fmla="*/ 63386 w 423428"/>
                <a:gd name="connsiteY8" fmla="*/ 321345 h 353774"/>
                <a:gd name="connsiteX9" fmla="*/ 134823 w 423428"/>
                <a:gd name="connsiteY9" fmla="*/ 276895 h 353774"/>
                <a:gd name="connsiteX10" fmla="*/ 212611 w 423428"/>
                <a:gd name="connsiteY10" fmla="*/ 265782 h 353774"/>
                <a:gd name="connsiteX11" fmla="*/ 257061 w 423428"/>
                <a:gd name="connsiteY11" fmla="*/ 173707 h 353774"/>
                <a:gd name="connsiteX12" fmla="*/ 401523 w 423428"/>
                <a:gd name="connsiteY12" fmla="*/ 8607 h 353774"/>
                <a:gd name="connsiteX13" fmla="*/ 403111 w 423428"/>
                <a:gd name="connsiteY13" fmla="*/ 24482 h 353774"/>
                <a:gd name="connsiteX14" fmla="*/ 214198 w 423428"/>
                <a:gd name="connsiteY14" fmla="*/ 27657 h 35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3428" h="353774">
                  <a:moveTo>
                    <a:pt x="214198" y="27657"/>
                  </a:moveTo>
                  <a:cubicBezTo>
                    <a:pt x="183242" y="41945"/>
                    <a:pt x="218961" y="85865"/>
                    <a:pt x="217373" y="110207"/>
                  </a:cubicBezTo>
                  <a:cubicBezTo>
                    <a:pt x="215786" y="134549"/>
                    <a:pt x="213140" y="153334"/>
                    <a:pt x="204673" y="173707"/>
                  </a:cubicBezTo>
                  <a:cubicBezTo>
                    <a:pt x="196206" y="194080"/>
                    <a:pt x="183506" y="219480"/>
                    <a:pt x="166573" y="232445"/>
                  </a:cubicBezTo>
                  <a:cubicBezTo>
                    <a:pt x="149640" y="245410"/>
                    <a:pt x="130325" y="246733"/>
                    <a:pt x="103073" y="251495"/>
                  </a:cubicBezTo>
                  <a:cubicBezTo>
                    <a:pt x="75821" y="256257"/>
                    <a:pt x="15232" y="254406"/>
                    <a:pt x="3061" y="261020"/>
                  </a:cubicBezTo>
                  <a:cubicBezTo>
                    <a:pt x="-9110" y="267635"/>
                    <a:pt x="18142" y="275836"/>
                    <a:pt x="30048" y="291182"/>
                  </a:cubicBezTo>
                  <a:cubicBezTo>
                    <a:pt x="41954" y="306528"/>
                    <a:pt x="68942" y="348068"/>
                    <a:pt x="74498" y="353095"/>
                  </a:cubicBezTo>
                  <a:cubicBezTo>
                    <a:pt x="80054" y="358122"/>
                    <a:pt x="53332" y="334045"/>
                    <a:pt x="63386" y="321345"/>
                  </a:cubicBezTo>
                  <a:cubicBezTo>
                    <a:pt x="73440" y="308645"/>
                    <a:pt x="109952" y="286156"/>
                    <a:pt x="134823" y="276895"/>
                  </a:cubicBezTo>
                  <a:cubicBezTo>
                    <a:pt x="159694" y="267634"/>
                    <a:pt x="192238" y="282980"/>
                    <a:pt x="212611" y="265782"/>
                  </a:cubicBezTo>
                  <a:cubicBezTo>
                    <a:pt x="232984" y="248584"/>
                    <a:pt x="225576" y="216570"/>
                    <a:pt x="257061" y="173707"/>
                  </a:cubicBezTo>
                  <a:cubicBezTo>
                    <a:pt x="288546" y="130845"/>
                    <a:pt x="377181" y="33478"/>
                    <a:pt x="401523" y="8607"/>
                  </a:cubicBezTo>
                  <a:cubicBezTo>
                    <a:pt x="425865" y="-16264"/>
                    <a:pt x="434596" y="20249"/>
                    <a:pt x="403111" y="24482"/>
                  </a:cubicBezTo>
                  <a:cubicBezTo>
                    <a:pt x="371626" y="28715"/>
                    <a:pt x="245154" y="13369"/>
                    <a:pt x="214198" y="276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A9BAF715-5CDA-4ED3-AA39-CB051FEC4CA3}"/>
                </a:ext>
              </a:extLst>
            </p:cNvPr>
            <p:cNvSpPr/>
            <p:nvPr/>
          </p:nvSpPr>
          <p:spPr>
            <a:xfrm>
              <a:off x="2784497" y="4695587"/>
              <a:ext cx="572336" cy="89443"/>
            </a:xfrm>
            <a:custGeom>
              <a:avLst/>
              <a:gdLst>
                <a:gd name="connsiteX0" fmla="*/ 7916 w 572336"/>
                <a:gd name="connsiteY0" fmla="*/ 85963 h 89443"/>
                <a:gd name="connsiteX1" fmla="*/ 74591 w 572336"/>
                <a:gd name="connsiteY1" fmla="*/ 78026 h 89443"/>
                <a:gd name="connsiteX2" fmla="*/ 328591 w 572336"/>
                <a:gd name="connsiteY2" fmla="*/ 55801 h 89443"/>
                <a:gd name="connsiteX3" fmla="*/ 476228 w 572336"/>
                <a:gd name="connsiteY3" fmla="*/ 25638 h 89443"/>
                <a:gd name="connsiteX4" fmla="*/ 571478 w 572336"/>
                <a:gd name="connsiteY4" fmla="*/ 3413 h 89443"/>
                <a:gd name="connsiteX5" fmla="*/ 422253 w 572336"/>
                <a:gd name="connsiteY5" fmla="*/ 3413 h 89443"/>
                <a:gd name="connsiteX6" fmla="*/ 353991 w 572336"/>
                <a:gd name="connsiteY6" fmla="*/ 1826 h 89443"/>
                <a:gd name="connsiteX7" fmla="*/ 409553 w 572336"/>
                <a:gd name="connsiteY7" fmla="*/ 19288 h 89443"/>
                <a:gd name="connsiteX8" fmla="*/ 206353 w 572336"/>
                <a:gd name="connsiteY8" fmla="*/ 238 h 89443"/>
                <a:gd name="connsiteX9" fmla="*/ 20616 w 572336"/>
                <a:gd name="connsiteY9" fmla="*/ 11351 h 89443"/>
                <a:gd name="connsiteX10" fmla="*/ 7916 w 572336"/>
                <a:gd name="connsiteY10" fmla="*/ 85963 h 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2336" h="89443">
                  <a:moveTo>
                    <a:pt x="7916" y="85963"/>
                  </a:moveTo>
                  <a:cubicBezTo>
                    <a:pt x="16912" y="97075"/>
                    <a:pt x="74591" y="78026"/>
                    <a:pt x="74591" y="78026"/>
                  </a:cubicBezTo>
                  <a:cubicBezTo>
                    <a:pt x="128037" y="72999"/>
                    <a:pt x="261651" y="64532"/>
                    <a:pt x="328591" y="55801"/>
                  </a:cubicBezTo>
                  <a:cubicBezTo>
                    <a:pt x="395531" y="47070"/>
                    <a:pt x="476228" y="25638"/>
                    <a:pt x="476228" y="25638"/>
                  </a:cubicBezTo>
                  <a:cubicBezTo>
                    <a:pt x="516709" y="16907"/>
                    <a:pt x="580474" y="7117"/>
                    <a:pt x="571478" y="3413"/>
                  </a:cubicBezTo>
                  <a:cubicBezTo>
                    <a:pt x="562482" y="-291"/>
                    <a:pt x="458501" y="3677"/>
                    <a:pt x="422253" y="3413"/>
                  </a:cubicBezTo>
                  <a:cubicBezTo>
                    <a:pt x="386005" y="3148"/>
                    <a:pt x="356108" y="-820"/>
                    <a:pt x="353991" y="1826"/>
                  </a:cubicBezTo>
                  <a:cubicBezTo>
                    <a:pt x="351874" y="4472"/>
                    <a:pt x="434159" y="19553"/>
                    <a:pt x="409553" y="19288"/>
                  </a:cubicBezTo>
                  <a:cubicBezTo>
                    <a:pt x="384947" y="19023"/>
                    <a:pt x="271176" y="1561"/>
                    <a:pt x="206353" y="238"/>
                  </a:cubicBezTo>
                  <a:cubicBezTo>
                    <a:pt x="141530" y="-1085"/>
                    <a:pt x="49456" y="3149"/>
                    <a:pt x="20616" y="11351"/>
                  </a:cubicBezTo>
                  <a:cubicBezTo>
                    <a:pt x="-8224" y="19553"/>
                    <a:pt x="-1080" y="74851"/>
                    <a:pt x="7916" y="859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015222BB-E77C-497A-9F6E-A9C087731016}"/>
                </a:ext>
              </a:extLst>
            </p:cNvPr>
            <p:cNvSpPr/>
            <p:nvPr/>
          </p:nvSpPr>
          <p:spPr>
            <a:xfrm>
              <a:off x="3130548" y="4533900"/>
              <a:ext cx="318561" cy="296984"/>
            </a:xfrm>
            <a:custGeom>
              <a:avLst/>
              <a:gdLst>
                <a:gd name="connsiteX0" fmla="*/ 107952 w 318561"/>
                <a:gd name="connsiteY0" fmla="*/ 0 h 296984"/>
                <a:gd name="connsiteX1" fmla="*/ 147640 w 318561"/>
                <a:gd name="connsiteY1" fmla="*/ 41275 h 296984"/>
                <a:gd name="connsiteX2" fmla="*/ 296865 w 318561"/>
                <a:gd name="connsiteY2" fmla="*/ 127000 h 296984"/>
                <a:gd name="connsiteX3" fmla="*/ 315915 w 318561"/>
                <a:gd name="connsiteY3" fmla="*/ 230188 h 296984"/>
                <a:gd name="connsiteX4" fmla="*/ 279402 w 318561"/>
                <a:gd name="connsiteY4" fmla="*/ 296863 h 296984"/>
                <a:gd name="connsiteX5" fmla="*/ 230190 w 318561"/>
                <a:gd name="connsiteY5" fmla="*/ 214313 h 296984"/>
                <a:gd name="connsiteX6" fmla="*/ 280990 w 318561"/>
                <a:gd name="connsiteY6" fmla="*/ 246063 h 296984"/>
                <a:gd name="connsiteX7" fmla="*/ 225427 w 318561"/>
                <a:gd name="connsiteY7" fmla="*/ 161925 h 296984"/>
                <a:gd name="connsiteX8" fmla="*/ 207965 w 318561"/>
                <a:gd name="connsiteY8" fmla="*/ 212725 h 296984"/>
                <a:gd name="connsiteX9" fmla="*/ 220665 w 318561"/>
                <a:gd name="connsiteY9" fmla="*/ 173038 h 296984"/>
                <a:gd name="connsiteX10" fmla="*/ 2 w 318561"/>
                <a:gd name="connsiteY10" fmla="*/ 157163 h 296984"/>
                <a:gd name="connsiteX11" fmla="*/ 225427 w 318561"/>
                <a:gd name="connsiteY11" fmla="*/ 153988 h 296984"/>
                <a:gd name="connsiteX12" fmla="*/ 201615 w 318561"/>
                <a:gd name="connsiteY12" fmla="*/ 119063 h 296984"/>
                <a:gd name="connsiteX13" fmla="*/ 107952 w 318561"/>
                <a:gd name="connsiteY13" fmla="*/ 0 h 29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561" h="296984">
                  <a:moveTo>
                    <a:pt x="107952" y="0"/>
                  </a:moveTo>
                  <a:cubicBezTo>
                    <a:pt x="112053" y="10054"/>
                    <a:pt x="116155" y="20108"/>
                    <a:pt x="147640" y="41275"/>
                  </a:cubicBezTo>
                  <a:cubicBezTo>
                    <a:pt x="179125" y="62442"/>
                    <a:pt x="268819" y="95515"/>
                    <a:pt x="296865" y="127000"/>
                  </a:cubicBezTo>
                  <a:cubicBezTo>
                    <a:pt x="324911" y="158485"/>
                    <a:pt x="318826" y="201878"/>
                    <a:pt x="315915" y="230188"/>
                  </a:cubicBezTo>
                  <a:cubicBezTo>
                    <a:pt x="313005" y="258499"/>
                    <a:pt x="293689" y="299509"/>
                    <a:pt x="279402" y="296863"/>
                  </a:cubicBezTo>
                  <a:cubicBezTo>
                    <a:pt x="265115" y="294217"/>
                    <a:pt x="229925" y="222780"/>
                    <a:pt x="230190" y="214313"/>
                  </a:cubicBezTo>
                  <a:cubicBezTo>
                    <a:pt x="230455" y="205846"/>
                    <a:pt x="281784" y="254794"/>
                    <a:pt x="280990" y="246063"/>
                  </a:cubicBezTo>
                  <a:cubicBezTo>
                    <a:pt x="280196" y="237332"/>
                    <a:pt x="237598" y="167481"/>
                    <a:pt x="225427" y="161925"/>
                  </a:cubicBezTo>
                  <a:cubicBezTo>
                    <a:pt x="213256" y="156369"/>
                    <a:pt x="208759" y="210873"/>
                    <a:pt x="207965" y="212725"/>
                  </a:cubicBezTo>
                  <a:cubicBezTo>
                    <a:pt x="207171" y="214577"/>
                    <a:pt x="255325" y="182298"/>
                    <a:pt x="220665" y="173038"/>
                  </a:cubicBezTo>
                  <a:cubicBezTo>
                    <a:pt x="186005" y="163778"/>
                    <a:pt x="-792" y="160338"/>
                    <a:pt x="2" y="157163"/>
                  </a:cubicBezTo>
                  <a:cubicBezTo>
                    <a:pt x="796" y="153988"/>
                    <a:pt x="191825" y="160338"/>
                    <a:pt x="225427" y="153988"/>
                  </a:cubicBezTo>
                  <a:cubicBezTo>
                    <a:pt x="259029" y="147638"/>
                    <a:pt x="201615" y="119063"/>
                    <a:pt x="201615" y="119063"/>
                  </a:cubicBezTo>
                  <a:lnTo>
                    <a:pt x="10795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B3D7EB6A-735A-4821-AEA7-37C1E6DC4017}"/>
                </a:ext>
              </a:extLst>
            </p:cNvPr>
            <p:cNvSpPr/>
            <p:nvPr/>
          </p:nvSpPr>
          <p:spPr>
            <a:xfrm>
              <a:off x="3848590" y="4104551"/>
              <a:ext cx="713191" cy="596113"/>
            </a:xfrm>
            <a:custGeom>
              <a:avLst/>
              <a:gdLst>
                <a:gd name="connsiteX0" fmla="*/ 1098 w 713191"/>
                <a:gd name="connsiteY0" fmla="*/ 2312 h 596113"/>
                <a:gd name="connsiteX1" fmla="*/ 31260 w 713191"/>
                <a:gd name="connsiteY1" fmla="*/ 124549 h 596113"/>
                <a:gd name="connsiteX2" fmla="*/ 32848 w 713191"/>
                <a:gd name="connsiteY2" fmla="*/ 318224 h 596113"/>
                <a:gd name="connsiteX3" fmla="*/ 213823 w 713191"/>
                <a:gd name="connsiteY3" fmla="*/ 588099 h 596113"/>
                <a:gd name="connsiteX4" fmla="*/ 229698 w 713191"/>
                <a:gd name="connsiteY4" fmla="*/ 510312 h 596113"/>
                <a:gd name="connsiteX5" fmla="*/ 270973 w 713191"/>
                <a:gd name="connsiteY5" fmla="*/ 359499 h 596113"/>
                <a:gd name="connsiteX6" fmla="*/ 361460 w 713191"/>
                <a:gd name="connsiteY6" fmla="*/ 173762 h 596113"/>
                <a:gd name="connsiteX7" fmla="*/ 461473 w 713191"/>
                <a:gd name="connsiteY7" fmla="*/ 164237 h 596113"/>
                <a:gd name="connsiteX8" fmla="*/ 559898 w 713191"/>
                <a:gd name="connsiteY8" fmla="*/ 218212 h 596113"/>
                <a:gd name="connsiteX9" fmla="*/ 596410 w 713191"/>
                <a:gd name="connsiteY9" fmla="*/ 267424 h 596113"/>
                <a:gd name="connsiteX10" fmla="*/ 609110 w 713191"/>
                <a:gd name="connsiteY10" fmla="*/ 324574 h 596113"/>
                <a:gd name="connsiteX11" fmla="*/ 578948 w 713191"/>
                <a:gd name="connsiteY11" fmla="*/ 335687 h 596113"/>
                <a:gd name="connsiteX12" fmla="*/ 663085 w 713191"/>
                <a:gd name="connsiteY12" fmla="*/ 319812 h 596113"/>
                <a:gd name="connsiteX13" fmla="*/ 709123 w 713191"/>
                <a:gd name="connsiteY13" fmla="*/ 288062 h 596113"/>
                <a:gd name="connsiteX14" fmla="*/ 559898 w 713191"/>
                <a:gd name="connsiteY14" fmla="*/ 137249 h 596113"/>
                <a:gd name="connsiteX15" fmla="*/ 309073 w 713191"/>
                <a:gd name="connsiteY15" fmla="*/ 156299 h 596113"/>
                <a:gd name="connsiteX16" fmla="*/ 280498 w 713191"/>
                <a:gd name="connsiteY16" fmla="*/ 232499 h 596113"/>
                <a:gd name="connsiteX17" fmla="*/ 237635 w 713191"/>
                <a:gd name="connsiteY17" fmla="*/ 394424 h 596113"/>
                <a:gd name="connsiteX18" fmla="*/ 132860 w 713191"/>
                <a:gd name="connsiteY18" fmla="*/ 438874 h 596113"/>
                <a:gd name="connsiteX19" fmla="*/ 94760 w 713191"/>
                <a:gd name="connsiteY19" fmla="*/ 310287 h 596113"/>
                <a:gd name="connsiteX20" fmla="*/ 112223 w 713191"/>
                <a:gd name="connsiteY20" fmla="*/ 181699 h 596113"/>
                <a:gd name="connsiteX21" fmla="*/ 175723 w 713191"/>
                <a:gd name="connsiteY21" fmla="*/ 41999 h 596113"/>
                <a:gd name="connsiteX22" fmla="*/ 75710 w 713191"/>
                <a:gd name="connsiteY22" fmla="*/ 43587 h 596113"/>
                <a:gd name="connsiteX23" fmla="*/ 1098 w 713191"/>
                <a:gd name="connsiteY23" fmla="*/ 2312 h 59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3191" h="596113">
                  <a:moveTo>
                    <a:pt x="1098" y="2312"/>
                  </a:moveTo>
                  <a:cubicBezTo>
                    <a:pt x="-6310" y="15806"/>
                    <a:pt x="25968" y="71897"/>
                    <a:pt x="31260" y="124549"/>
                  </a:cubicBezTo>
                  <a:cubicBezTo>
                    <a:pt x="36552" y="177201"/>
                    <a:pt x="2421" y="240966"/>
                    <a:pt x="32848" y="318224"/>
                  </a:cubicBezTo>
                  <a:cubicBezTo>
                    <a:pt x="63275" y="395482"/>
                    <a:pt x="181015" y="556084"/>
                    <a:pt x="213823" y="588099"/>
                  </a:cubicBezTo>
                  <a:cubicBezTo>
                    <a:pt x="246631" y="620114"/>
                    <a:pt x="220173" y="548412"/>
                    <a:pt x="229698" y="510312"/>
                  </a:cubicBezTo>
                  <a:cubicBezTo>
                    <a:pt x="239223" y="472212"/>
                    <a:pt x="249013" y="415591"/>
                    <a:pt x="270973" y="359499"/>
                  </a:cubicBezTo>
                  <a:cubicBezTo>
                    <a:pt x="292933" y="303407"/>
                    <a:pt x="329710" y="206305"/>
                    <a:pt x="361460" y="173762"/>
                  </a:cubicBezTo>
                  <a:cubicBezTo>
                    <a:pt x="393210" y="141219"/>
                    <a:pt x="428400" y="156829"/>
                    <a:pt x="461473" y="164237"/>
                  </a:cubicBezTo>
                  <a:cubicBezTo>
                    <a:pt x="494546" y="171645"/>
                    <a:pt x="537408" y="201014"/>
                    <a:pt x="559898" y="218212"/>
                  </a:cubicBezTo>
                  <a:cubicBezTo>
                    <a:pt x="582388" y="235410"/>
                    <a:pt x="588208" y="249697"/>
                    <a:pt x="596410" y="267424"/>
                  </a:cubicBezTo>
                  <a:cubicBezTo>
                    <a:pt x="604612" y="285151"/>
                    <a:pt x="612020" y="313197"/>
                    <a:pt x="609110" y="324574"/>
                  </a:cubicBezTo>
                  <a:cubicBezTo>
                    <a:pt x="606200" y="335951"/>
                    <a:pt x="569952" y="336481"/>
                    <a:pt x="578948" y="335687"/>
                  </a:cubicBezTo>
                  <a:cubicBezTo>
                    <a:pt x="587944" y="334893"/>
                    <a:pt x="641389" y="327749"/>
                    <a:pt x="663085" y="319812"/>
                  </a:cubicBezTo>
                  <a:cubicBezTo>
                    <a:pt x="684781" y="311875"/>
                    <a:pt x="726321" y="318489"/>
                    <a:pt x="709123" y="288062"/>
                  </a:cubicBezTo>
                  <a:cubicBezTo>
                    <a:pt x="691925" y="257635"/>
                    <a:pt x="626573" y="159209"/>
                    <a:pt x="559898" y="137249"/>
                  </a:cubicBezTo>
                  <a:cubicBezTo>
                    <a:pt x="493223" y="115289"/>
                    <a:pt x="355640" y="140424"/>
                    <a:pt x="309073" y="156299"/>
                  </a:cubicBezTo>
                  <a:cubicBezTo>
                    <a:pt x="262506" y="172174"/>
                    <a:pt x="292404" y="192812"/>
                    <a:pt x="280498" y="232499"/>
                  </a:cubicBezTo>
                  <a:cubicBezTo>
                    <a:pt x="268592" y="272186"/>
                    <a:pt x="262241" y="360028"/>
                    <a:pt x="237635" y="394424"/>
                  </a:cubicBezTo>
                  <a:cubicBezTo>
                    <a:pt x="213029" y="428820"/>
                    <a:pt x="156672" y="452897"/>
                    <a:pt x="132860" y="438874"/>
                  </a:cubicBezTo>
                  <a:cubicBezTo>
                    <a:pt x="109048" y="424851"/>
                    <a:pt x="98200" y="353150"/>
                    <a:pt x="94760" y="310287"/>
                  </a:cubicBezTo>
                  <a:cubicBezTo>
                    <a:pt x="91321" y="267425"/>
                    <a:pt x="98729" y="226414"/>
                    <a:pt x="112223" y="181699"/>
                  </a:cubicBezTo>
                  <a:cubicBezTo>
                    <a:pt x="125717" y="136984"/>
                    <a:pt x="181808" y="65018"/>
                    <a:pt x="175723" y="41999"/>
                  </a:cubicBezTo>
                  <a:cubicBezTo>
                    <a:pt x="169638" y="18980"/>
                    <a:pt x="103756" y="48614"/>
                    <a:pt x="75710" y="43587"/>
                  </a:cubicBezTo>
                  <a:cubicBezTo>
                    <a:pt x="47664" y="38560"/>
                    <a:pt x="8506" y="-11182"/>
                    <a:pt x="1098" y="2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1A0D6A62-885F-41A9-98D0-B3103321AE63}"/>
                </a:ext>
              </a:extLst>
            </p:cNvPr>
            <p:cNvSpPr/>
            <p:nvPr/>
          </p:nvSpPr>
          <p:spPr>
            <a:xfrm>
              <a:off x="4872112" y="3987586"/>
              <a:ext cx="265038" cy="737073"/>
            </a:xfrm>
            <a:custGeom>
              <a:avLst/>
              <a:gdLst>
                <a:gd name="connsiteX0" fmla="*/ 3101 w 265038"/>
                <a:gd name="connsiteY0" fmla="*/ 214 h 737073"/>
                <a:gd name="connsiteX1" fmla="*/ 60251 w 265038"/>
                <a:gd name="connsiteY1" fmla="*/ 203414 h 737073"/>
                <a:gd name="connsiteX2" fmla="*/ 11038 w 265038"/>
                <a:gd name="connsiteY2" fmla="*/ 381214 h 737073"/>
                <a:gd name="connsiteX3" fmla="*/ 31676 w 265038"/>
                <a:gd name="connsiteY3" fmla="*/ 514564 h 737073"/>
                <a:gd name="connsiteX4" fmla="*/ 118988 w 265038"/>
                <a:gd name="connsiteY4" fmla="*/ 733639 h 737073"/>
                <a:gd name="connsiteX5" fmla="*/ 133276 w 265038"/>
                <a:gd name="connsiteY5" fmla="*/ 636802 h 737073"/>
                <a:gd name="connsiteX6" fmla="*/ 160263 w 265038"/>
                <a:gd name="connsiteY6" fmla="*/ 481227 h 737073"/>
                <a:gd name="connsiteX7" fmla="*/ 265038 w 265038"/>
                <a:gd name="connsiteY7" fmla="*/ 459002 h 737073"/>
                <a:gd name="connsiteX8" fmla="*/ 265038 w 265038"/>
                <a:gd name="connsiteY8" fmla="*/ 459002 h 737073"/>
                <a:gd name="connsiteX9" fmla="*/ 125338 w 265038"/>
                <a:gd name="connsiteY9" fmla="*/ 470114 h 737073"/>
                <a:gd name="connsiteX10" fmla="*/ 99938 w 265038"/>
                <a:gd name="connsiteY10" fmla="*/ 554252 h 737073"/>
                <a:gd name="connsiteX11" fmla="*/ 38026 w 265038"/>
                <a:gd name="connsiteY11" fmla="*/ 485989 h 737073"/>
                <a:gd name="connsiteX12" fmla="*/ 52313 w 265038"/>
                <a:gd name="connsiteY12" fmla="*/ 376452 h 737073"/>
                <a:gd name="connsiteX13" fmla="*/ 174551 w 265038"/>
                <a:gd name="connsiteY13" fmla="*/ 168489 h 737073"/>
                <a:gd name="connsiteX14" fmla="*/ 3101 w 265038"/>
                <a:gd name="connsiteY14" fmla="*/ 214 h 73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038" h="737073">
                  <a:moveTo>
                    <a:pt x="3101" y="214"/>
                  </a:moveTo>
                  <a:cubicBezTo>
                    <a:pt x="-15949" y="6035"/>
                    <a:pt x="58928" y="139914"/>
                    <a:pt x="60251" y="203414"/>
                  </a:cubicBezTo>
                  <a:cubicBezTo>
                    <a:pt x="61574" y="266914"/>
                    <a:pt x="15801" y="329356"/>
                    <a:pt x="11038" y="381214"/>
                  </a:cubicBezTo>
                  <a:cubicBezTo>
                    <a:pt x="6276" y="433072"/>
                    <a:pt x="13684" y="455827"/>
                    <a:pt x="31676" y="514564"/>
                  </a:cubicBezTo>
                  <a:cubicBezTo>
                    <a:pt x="49668" y="573301"/>
                    <a:pt x="102055" y="713266"/>
                    <a:pt x="118988" y="733639"/>
                  </a:cubicBezTo>
                  <a:cubicBezTo>
                    <a:pt x="135921" y="754012"/>
                    <a:pt x="126397" y="678871"/>
                    <a:pt x="133276" y="636802"/>
                  </a:cubicBezTo>
                  <a:cubicBezTo>
                    <a:pt x="140155" y="594733"/>
                    <a:pt x="138303" y="510860"/>
                    <a:pt x="160263" y="481227"/>
                  </a:cubicBezTo>
                  <a:cubicBezTo>
                    <a:pt x="182223" y="451594"/>
                    <a:pt x="247576" y="462706"/>
                    <a:pt x="265038" y="459002"/>
                  </a:cubicBezTo>
                  <a:lnTo>
                    <a:pt x="265038" y="459002"/>
                  </a:lnTo>
                  <a:cubicBezTo>
                    <a:pt x="241755" y="460854"/>
                    <a:pt x="152855" y="454239"/>
                    <a:pt x="125338" y="470114"/>
                  </a:cubicBezTo>
                  <a:cubicBezTo>
                    <a:pt x="97821" y="485989"/>
                    <a:pt x="114490" y="551606"/>
                    <a:pt x="99938" y="554252"/>
                  </a:cubicBezTo>
                  <a:cubicBezTo>
                    <a:pt x="85386" y="556898"/>
                    <a:pt x="45963" y="515622"/>
                    <a:pt x="38026" y="485989"/>
                  </a:cubicBezTo>
                  <a:cubicBezTo>
                    <a:pt x="30089" y="456356"/>
                    <a:pt x="29559" y="429369"/>
                    <a:pt x="52313" y="376452"/>
                  </a:cubicBezTo>
                  <a:cubicBezTo>
                    <a:pt x="75067" y="323535"/>
                    <a:pt x="181165" y="228285"/>
                    <a:pt x="174551" y="168489"/>
                  </a:cubicBezTo>
                  <a:cubicBezTo>
                    <a:pt x="167937" y="108693"/>
                    <a:pt x="22151" y="-5607"/>
                    <a:pt x="3101" y="2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AD766BD8-9312-44CF-95D9-4E3D7D3FC23E}"/>
                </a:ext>
              </a:extLst>
            </p:cNvPr>
            <p:cNvSpPr/>
            <p:nvPr/>
          </p:nvSpPr>
          <p:spPr>
            <a:xfrm>
              <a:off x="5164290" y="4104311"/>
              <a:ext cx="309086" cy="90738"/>
            </a:xfrm>
            <a:custGeom>
              <a:avLst/>
              <a:gdLst>
                <a:gd name="connsiteX0" fmla="*/ 3023 w 309086"/>
                <a:gd name="connsiteY0" fmla="*/ 42239 h 90738"/>
                <a:gd name="connsiteX1" fmla="*/ 225273 w 309086"/>
                <a:gd name="connsiteY1" fmla="*/ 16839 h 90738"/>
                <a:gd name="connsiteX2" fmla="*/ 291948 w 309086"/>
                <a:gd name="connsiteY2" fmla="*/ 5727 h 90738"/>
                <a:gd name="connsiteX3" fmla="*/ 296710 w 309086"/>
                <a:gd name="connsiteY3" fmla="*/ 5727 h 90738"/>
                <a:gd name="connsiteX4" fmla="*/ 307823 w 309086"/>
                <a:gd name="connsiteY4" fmla="*/ 77164 h 90738"/>
                <a:gd name="connsiteX5" fmla="*/ 290360 w 309086"/>
                <a:gd name="connsiteY5" fmla="*/ 83514 h 90738"/>
                <a:gd name="connsiteX6" fmla="*/ 144310 w 309086"/>
                <a:gd name="connsiteY6" fmla="*/ 89864 h 90738"/>
                <a:gd name="connsiteX7" fmla="*/ 96685 w 309086"/>
                <a:gd name="connsiteY7" fmla="*/ 62877 h 90738"/>
                <a:gd name="connsiteX8" fmla="*/ 3023 w 309086"/>
                <a:gd name="connsiteY8" fmla="*/ 42239 h 9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086" h="90738">
                  <a:moveTo>
                    <a:pt x="3023" y="42239"/>
                  </a:moveTo>
                  <a:cubicBezTo>
                    <a:pt x="24454" y="34566"/>
                    <a:pt x="177119" y="22924"/>
                    <a:pt x="225273" y="16839"/>
                  </a:cubicBezTo>
                  <a:cubicBezTo>
                    <a:pt x="273427" y="10754"/>
                    <a:pt x="291948" y="5727"/>
                    <a:pt x="291948" y="5727"/>
                  </a:cubicBezTo>
                  <a:cubicBezTo>
                    <a:pt x="303854" y="3875"/>
                    <a:pt x="294064" y="-6179"/>
                    <a:pt x="296710" y="5727"/>
                  </a:cubicBezTo>
                  <a:cubicBezTo>
                    <a:pt x="299356" y="17633"/>
                    <a:pt x="308881" y="64200"/>
                    <a:pt x="307823" y="77164"/>
                  </a:cubicBezTo>
                  <a:cubicBezTo>
                    <a:pt x="306765" y="90128"/>
                    <a:pt x="317612" y="81397"/>
                    <a:pt x="290360" y="83514"/>
                  </a:cubicBezTo>
                  <a:cubicBezTo>
                    <a:pt x="263108" y="85631"/>
                    <a:pt x="176589" y="93303"/>
                    <a:pt x="144310" y="89864"/>
                  </a:cubicBezTo>
                  <a:cubicBezTo>
                    <a:pt x="112031" y="86425"/>
                    <a:pt x="112824" y="70550"/>
                    <a:pt x="96685" y="62877"/>
                  </a:cubicBezTo>
                  <a:cubicBezTo>
                    <a:pt x="80546" y="55204"/>
                    <a:pt x="-18408" y="49912"/>
                    <a:pt x="3023" y="422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8991D4CA-F248-4708-A7C6-72882D975005}"/>
                </a:ext>
              </a:extLst>
            </p:cNvPr>
            <p:cNvSpPr/>
            <p:nvPr/>
          </p:nvSpPr>
          <p:spPr>
            <a:xfrm>
              <a:off x="5187950" y="4508500"/>
              <a:ext cx="327025" cy="111125"/>
            </a:xfrm>
            <a:custGeom>
              <a:avLst/>
              <a:gdLst>
                <a:gd name="connsiteX0" fmla="*/ 0 w 327025"/>
                <a:gd name="connsiteY0" fmla="*/ 0 h 111125"/>
                <a:gd name="connsiteX1" fmla="*/ 149225 w 327025"/>
                <a:gd name="connsiteY1" fmla="*/ 76200 h 111125"/>
                <a:gd name="connsiteX2" fmla="*/ 320675 w 327025"/>
                <a:gd name="connsiteY2" fmla="*/ 60325 h 111125"/>
                <a:gd name="connsiteX3" fmla="*/ 254000 w 327025"/>
                <a:gd name="connsiteY3" fmla="*/ 57150 h 111125"/>
                <a:gd name="connsiteX4" fmla="*/ 327025 w 327025"/>
                <a:gd name="connsiteY4" fmla="*/ 111125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025" h="111125">
                  <a:moveTo>
                    <a:pt x="0" y="0"/>
                  </a:moveTo>
                  <a:cubicBezTo>
                    <a:pt x="47889" y="33073"/>
                    <a:pt x="95779" y="66146"/>
                    <a:pt x="149225" y="76200"/>
                  </a:cubicBezTo>
                  <a:cubicBezTo>
                    <a:pt x="202671" y="86254"/>
                    <a:pt x="303213" y="63500"/>
                    <a:pt x="320675" y="60325"/>
                  </a:cubicBezTo>
                  <a:cubicBezTo>
                    <a:pt x="338138" y="57150"/>
                    <a:pt x="252942" y="48683"/>
                    <a:pt x="254000" y="57150"/>
                  </a:cubicBezTo>
                  <a:cubicBezTo>
                    <a:pt x="255058" y="65617"/>
                    <a:pt x="291041" y="88371"/>
                    <a:pt x="327025" y="111125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3738F564-F8D7-45B7-B027-A8DB338EA110}"/>
                </a:ext>
              </a:extLst>
            </p:cNvPr>
            <p:cNvSpPr/>
            <p:nvPr/>
          </p:nvSpPr>
          <p:spPr>
            <a:xfrm>
              <a:off x="5172069" y="4493969"/>
              <a:ext cx="349332" cy="148249"/>
            </a:xfrm>
            <a:custGeom>
              <a:avLst/>
              <a:gdLst>
                <a:gd name="connsiteX0" fmla="*/ 6 w 349332"/>
                <a:gd name="connsiteY0" fmla="*/ 244 h 148249"/>
                <a:gd name="connsiteX1" fmla="*/ 39694 w 349332"/>
                <a:gd name="connsiteY1" fmla="*/ 39931 h 148249"/>
                <a:gd name="connsiteX2" fmla="*/ 139706 w 349332"/>
                <a:gd name="connsiteY2" fmla="*/ 85969 h 148249"/>
                <a:gd name="connsiteX3" fmla="*/ 319094 w 349332"/>
                <a:gd name="connsiteY3" fmla="*/ 68506 h 148249"/>
                <a:gd name="connsiteX4" fmla="*/ 349256 w 349332"/>
                <a:gd name="connsiteY4" fmla="*/ 68506 h 148249"/>
                <a:gd name="connsiteX5" fmla="*/ 327031 w 349332"/>
                <a:gd name="connsiteY5" fmla="*/ 105019 h 148249"/>
                <a:gd name="connsiteX6" fmla="*/ 304806 w 349332"/>
                <a:gd name="connsiteY6" fmla="*/ 130419 h 148249"/>
                <a:gd name="connsiteX7" fmla="*/ 109544 w 349332"/>
                <a:gd name="connsiteY7" fmla="*/ 147881 h 148249"/>
                <a:gd name="connsiteX8" fmla="*/ 115894 w 349332"/>
                <a:gd name="connsiteY8" fmla="*/ 139944 h 148249"/>
                <a:gd name="connsiteX9" fmla="*/ 322269 w 349332"/>
                <a:gd name="connsiteY9" fmla="*/ 112956 h 148249"/>
                <a:gd name="connsiteX10" fmla="*/ 88906 w 349332"/>
                <a:gd name="connsiteY10" fmla="*/ 136769 h 148249"/>
                <a:gd name="connsiteX11" fmla="*/ 46044 w 349332"/>
                <a:gd name="connsiteY11" fmla="*/ 106606 h 148249"/>
                <a:gd name="connsiteX12" fmla="*/ 36519 w 349332"/>
                <a:gd name="connsiteY12" fmla="*/ 58981 h 148249"/>
                <a:gd name="connsiteX13" fmla="*/ 6 w 349332"/>
                <a:gd name="connsiteY13" fmla="*/ 244 h 148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332" h="148249">
                  <a:moveTo>
                    <a:pt x="6" y="244"/>
                  </a:moveTo>
                  <a:cubicBezTo>
                    <a:pt x="535" y="-2931"/>
                    <a:pt x="16411" y="25644"/>
                    <a:pt x="39694" y="39931"/>
                  </a:cubicBezTo>
                  <a:cubicBezTo>
                    <a:pt x="62977" y="54218"/>
                    <a:pt x="93139" y="81207"/>
                    <a:pt x="139706" y="85969"/>
                  </a:cubicBezTo>
                  <a:lnTo>
                    <a:pt x="319094" y="68506"/>
                  </a:lnTo>
                  <a:cubicBezTo>
                    <a:pt x="354019" y="65596"/>
                    <a:pt x="347933" y="62420"/>
                    <a:pt x="349256" y="68506"/>
                  </a:cubicBezTo>
                  <a:cubicBezTo>
                    <a:pt x="350579" y="74592"/>
                    <a:pt x="334439" y="94700"/>
                    <a:pt x="327031" y="105019"/>
                  </a:cubicBezTo>
                  <a:cubicBezTo>
                    <a:pt x="319623" y="115338"/>
                    <a:pt x="341054" y="123275"/>
                    <a:pt x="304806" y="130419"/>
                  </a:cubicBezTo>
                  <a:cubicBezTo>
                    <a:pt x="268558" y="137563"/>
                    <a:pt x="141029" y="146293"/>
                    <a:pt x="109544" y="147881"/>
                  </a:cubicBezTo>
                  <a:cubicBezTo>
                    <a:pt x="78059" y="149469"/>
                    <a:pt x="80440" y="145765"/>
                    <a:pt x="115894" y="139944"/>
                  </a:cubicBezTo>
                  <a:cubicBezTo>
                    <a:pt x="151348" y="134123"/>
                    <a:pt x="326767" y="113485"/>
                    <a:pt x="322269" y="112956"/>
                  </a:cubicBezTo>
                  <a:cubicBezTo>
                    <a:pt x="317771" y="112427"/>
                    <a:pt x="134943" y="137827"/>
                    <a:pt x="88906" y="136769"/>
                  </a:cubicBezTo>
                  <a:cubicBezTo>
                    <a:pt x="42869" y="135711"/>
                    <a:pt x="54775" y="119571"/>
                    <a:pt x="46044" y="106606"/>
                  </a:cubicBezTo>
                  <a:cubicBezTo>
                    <a:pt x="37313" y="93641"/>
                    <a:pt x="43134" y="73533"/>
                    <a:pt x="36519" y="58981"/>
                  </a:cubicBezTo>
                  <a:cubicBezTo>
                    <a:pt x="29904" y="44429"/>
                    <a:pt x="-523" y="3419"/>
                    <a:pt x="6" y="2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9188573D-2F98-4304-BCBC-D99A1C2C02B8}"/>
                </a:ext>
              </a:extLst>
            </p:cNvPr>
            <p:cNvSpPr/>
            <p:nvPr/>
          </p:nvSpPr>
          <p:spPr>
            <a:xfrm>
              <a:off x="5849234" y="4085977"/>
              <a:ext cx="644208" cy="530247"/>
            </a:xfrm>
            <a:custGeom>
              <a:avLst/>
              <a:gdLst>
                <a:gd name="connsiteX0" fmla="*/ 7054 w 644208"/>
                <a:gd name="connsiteY0" fmla="*/ 248 h 530247"/>
                <a:gd name="connsiteX1" fmla="*/ 41979 w 644208"/>
                <a:gd name="connsiteY1" fmla="*/ 128836 h 530247"/>
                <a:gd name="connsiteX2" fmla="*/ 2291 w 644208"/>
                <a:gd name="connsiteY2" fmla="*/ 297111 h 530247"/>
                <a:gd name="connsiteX3" fmla="*/ 124529 w 644208"/>
                <a:gd name="connsiteY3" fmla="*/ 527298 h 530247"/>
                <a:gd name="connsiteX4" fmla="*/ 110241 w 644208"/>
                <a:gd name="connsiteY4" fmla="*/ 419348 h 530247"/>
                <a:gd name="connsiteX5" fmla="*/ 146754 w 644208"/>
                <a:gd name="connsiteY5" fmla="*/ 300286 h 530247"/>
                <a:gd name="connsiteX6" fmla="*/ 451554 w 644208"/>
                <a:gd name="connsiteY6" fmla="*/ 87561 h 530247"/>
                <a:gd name="connsiteX7" fmla="*/ 643641 w 644208"/>
                <a:gd name="connsiteY7" fmla="*/ 103436 h 530247"/>
                <a:gd name="connsiteX8" fmla="*/ 392816 w 644208"/>
                <a:gd name="connsiteY8" fmla="*/ 44698 h 530247"/>
                <a:gd name="connsiteX9" fmla="*/ 224541 w 644208"/>
                <a:gd name="connsiteY9" fmla="*/ 146298 h 530247"/>
                <a:gd name="connsiteX10" fmla="*/ 107066 w 644208"/>
                <a:gd name="connsiteY10" fmla="*/ 359023 h 530247"/>
                <a:gd name="connsiteX11" fmla="*/ 100716 w 644208"/>
                <a:gd name="connsiteY11" fmla="*/ 384423 h 530247"/>
                <a:gd name="connsiteX12" fmla="*/ 45154 w 644208"/>
                <a:gd name="connsiteY12" fmla="*/ 317748 h 530247"/>
                <a:gd name="connsiteX13" fmla="*/ 91191 w 644208"/>
                <a:gd name="connsiteY13" fmla="*/ 228848 h 530247"/>
                <a:gd name="connsiteX14" fmla="*/ 165804 w 644208"/>
                <a:gd name="connsiteY14" fmla="*/ 98673 h 530247"/>
                <a:gd name="connsiteX15" fmla="*/ 7054 w 644208"/>
                <a:gd name="connsiteY15" fmla="*/ 248 h 53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4208" h="530247">
                  <a:moveTo>
                    <a:pt x="7054" y="248"/>
                  </a:moveTo>
                  <a:cubicBezTo>
                    <a:pt x="-13584" y="5275"/>
                    <a:pt x="42773" y="79359"/>
                    <a:pt x="41979" y="128836"/>
                  </a:cubicBezTo>
                  <a:cubicBezTo>
                    <a:pt x="41185" y="178313"/>
                    <a:pt x="-11467" y="230701"/>
                    <a:pt x="2291" y="297111"/>
                  </a:cubicBezTo>
                  <a:cubicBezTo>
                    <a:pt x="16049" y="363521"/>
                    <a:pt x="106537" y="506925"/>
                    <a:pt x="124529" y="527298"/>
                  </a:cubicBezTo>
                  <a:cubicBezTo>
                    <a:pt x="142521" y="547671"/>
                    <a:pt x="106537" y="457183"/>
                    <a:pt x="110241" y="419348"/>
                  </a:cubicBezTo>
                  <a:cubicBezTo>
                    <a:pt x="113945" y="381513"/>
                    <a:pt x="89869" y="355584"/>
                    <a:pt x="146754" y="300286"/>
                  </a:cubicBezTo>
                  <a:cubicBezTo>
                    <a:pt x="203639" y="244988"/>
                    <a:pt x="368740" y="120369"/>
                    <a:pt x="451554" y="87561"/>
                  </a:cubicBezTo>
                  <a:cubicBezTo>
                    <a:pt x="534368" y="54753"/>
                    <a:pt x="653431" y="110580"/>
                    <a:pt x="643641" y="103436"/>
                  </a:cubicBezTo>
                  <a:cubicBezTo>
                    <a:pt x="633851" y="96292"/>
                    <a:pt x="462666" y="37554"/>
                    <a:pt x="392816" y="44698"/>
                  </a:cubicBezTo>
                  <a:cubicBezTo>
                    <a:pt x="322966" y="51842"/>
                    <a:pt x="272166" y="93911"/>
                    <a:pt x="224541" y="146298"/>
                  </a:cubicBezTo>
                  <a:cubicBezTo>
                    <a:pt x="176916" y="198686"/>
                    <a:pt x="127704" y="319336"/>
                    <a:pt x="107066" y="359023"/>
                  </a:cubicBezTo>
                  <a:cubicBezTo>
                    <a:pt x="86429" y="398711"/>
                    <a:pt x="111035" y="391302"/>
                    <a:pt x="100716" y="384423"/>
                  </a:cubicBezTo>
                  <a:cubicBezTo>
                    <a:pt x="90397" y="377544"/>
                    <a:pt x="46742" y="343677"/>
                    <a:pt x="45154" y="317748"/>
                  </a:cubicBezTo>
                  <a:cubicBezTo>
                    <a:pt x="43567" y="291819"/>
                    <a:pt x="71083" y="265361"/>
                    <a:pt x="91191" y="228848"/>
                  </a:cubicBezTo>
                  <a:cubicBezTo>
                    <a:pt x="111299" y="192335"/>
                    <a:pt x="179827" y="129629"/>
                    <a:pt x="165804" y="98673"/>
                  </a:cubicBezTo>
                  <a:cubicBezTo>
                    <a:pt x="151781" y="67717"/>
                    <a:pt x="27692" y="-4779"/>
                    <a:pt x="7054" y="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7FF434E7-4765-4289-A46F-725A40B45FB7}"/>
                </a:ext>
              </a:extLst>
            </p:cNvPr>
            <p:cNvSpPr/>
            <p:nvPr/>
          </p:nvSpPr>
          <p:spPr>
            <a:xfrm>
              <a:off x="6075527" y="4108370"/>
              <a:ext cx="465894" cy="495703"/>
            </a:xfrm>
            <a:custGeom>
              <a:avLst/>
              <a:gdLst>
                <a:gd name="connsiteX0" fmla="*/ 280823 w 465894"/>
                <a:gd name="connsiteY0" fmla="*/ 80 h 495703"/>
                <a:gd name="connsiteX1" fmla="*/ 425286 w 465894"/>
                <a:gd name="connsiteY1" fmla="*/ 68343 h 495703"/>
                <a:gd name="connsiteX2" fmla="*/ 464973 w 465894"/>
                <a:gd name="connsiteY2" fmla="*/ 260430 h 495703"/>
                <a:gd name="connsiteX3" fmla="*/ 396711 w 465894"/>
                <a:gd name="connsiteY3" fmla="*/ 458868 h 495703"/>
                <a:gd name="connsiteX4" fmla="*/ 204623 w 465894"/>
                <a:gd name="connsiteY4" fmla="*/ 493793 h 495703"/>
                <a:gd name="connsiteX5" fmla="*/ 72861 w 465894"/>
                <a:gd name="connsiteY5" fmla="*/ 431880 h 495703"/>
                <a:gd name="connsiteX6" fmla="*/ 1423 w 465894"/>
                <a:gd name="connsiteY6" fmla="*/ 241380 h 495703"/>
                <a:gd name="connsiteX7" fmla="*/ 36348 w 465894"/>
                <a:gd name="connsiteY7" fmla="*/ 112793 h 495703"/>
                <a:gd name="connsiteX8" fmla="*/ 164936 w 465894"/>
                <a:gd name="connsiteY8" fmla="*/ 57230 h 495703"/>
                <a:gd name="connsiteX9" fmla="*/ 74448 w 465894"/>
                <a:gd name="connsiteY9" fmla="*/ 120730 h 495703"/>
                <a:gd name="connsiteX10" fmla="*/ 47461 w 465894"/>
                <a:gd name="connsiteY10" fmla="*/ 162005 h 495703"/>
                <a:gd name="connsiteX11" fmla="*/ 36348 w 465894"/>
                <a:gd name="connsiteY11" fmla="*/ 246143 h 495703"/>
                <a:gd name="connsiteX12" fmla="*/ 163348 w 465894"/>
                <a:gd name="connsiteY12" fmla="*/ 431880 h 495703"/>
                <a:gd name="connsiteX13" fmla="*/ 360198 w 465894"/>
                <a:gd name="connsiteY13" fmla="*/ 417593 h 495703"/>
                <a:gd name="connsiteX14" fmla="*/ 407823 w 465894"/>
                <a:gd name="connsiteY14" fmla="*/ 330280 h 495703"/>
                <a:gd name="connsiteX15" fmla="*/ 407823 w 465894"/>
                <a:gd name="connsiteY15" fmla="*/ 135018 h 495703"/>
                <a:gd name="connsiteX16" fmla="*/ 271298 w 465894"/>
                <a:gd name="connsiteY16" fmla="*/ 49293 h 495703"/>
                <a:gd name="connsiteX17" fmla="*/ 169698 w 465894"/>
                <a:gd name="connsiteY17" fmla="*/ 54055 h 495703"/>
                <a:gd name="connsiteX18" fmla="*/ 280823 w 465894"/>
                <a:gd name="connsiteY18" fmla="*/ 80 h 49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894" h="495703">
                  <a:moveTo>
                    <a:pt x="280823" y="80"/>
                  </a:moveTo>
                  <a:cubicBezTo>
                    <a:pt x="323421" y="2461"/>
                    <a:pt x="394594" y="24951"/>
                    <a:pt x="425286" y="68343"/>
                  </a:cubicBezTo>
                  <a:cubicBezTo>
                    <a:pt x="455978" y="111735"/>
                    <a:pt x="469735" y="195343"/>
                    <a:pt x="464973" y="260430"/>
                  </a:cubicBezTo>
                  <a:cubicBezTo>
                    <a:pt x="460211" y="325517"/>
                    <a:pt x="440103" y="419974"/>
                    <a:pt x="396711" y="458868"/>
                  </a:cubicBezTo>
                  <a:cubicBezTo>
                    <a:pt x="353319" y="497762"/>
                    <a:pt x="258598" y="498291"/>
                    <a:pt x="204623" y="493793"/>
                  </a:cubicBezTo>
                  <a:cubicBezTo>
                    <a:pt x="150648" y="489295"/>
                    <a:pt x="106728" y="473949"/>
                    <a:pt x="72861" y="431880"/>
                  </a:cubicBezTo>
                  <a:cubicBezTo>
                    <a:pt x="38994" y="389811"/>
                    <a:pt x="7508" y="294561"/>
                    <a:pt x="1423" y="241380"/>
                  </a:cubicBezTo>
                  <a:cubicBezTo>
                    <a:pt x="-4662" y="188199"/>
                    <a:pt x="9096" y="143485"/>
                    <a:pt x="36348" y="112793"/>
                  </a:cubicBezTo>
                  <a:cubicBezTo>
                    <a:pt x="63600" y="82101"/>
                    <a:pt x="158586" y="55907"/>
                    <a:pt x="164936" y="57230"/>
                  </a:cubicBezTo>
                  <a:cubicBezTo>
                    <a:pt x="171286" y="58553"/>
                    <a:pt x="94027" y="103268"/>
                    <a:pt x="74448" y="120730"/>
                  </a:cubicBezTo>
                  <a:cubicBezTo>
                    <a:pt x="54869" y="138192"/>
                    <a:pt x="53811" y="141103"/>
                    <a:pt x="47461" y="162005"/>
                  </a:cubicBezTo>
                  <a:cubicBezTo>
                    <a:pt x="41111" y="182907"/>
                    <a:pt x="17034" y="201164"/>
                    <a:pt x="36348" y="246143"/>
                  </a:cubicBezTo>
                  <a:cubicBezTo>
                    <a:pt x="55662" y="291122"/>
                    <a:pt x="109373" y="403305"/>
                    <a:pt x="163348" y="431880"/>
                  </a:cubicBezTo>
                  <a:cubicBezTo>
                    <a:pt x="217323" y="460455"/>
                    <a:pt x="319452" y="434526"/>
                    <a:pt x="360198" y="417593"/>
                  </a:cubicBezTo>
                  <a:cubicBezTo>
                    <a:pt x="400944" y="400660"/>
                    <a:pt x="399886" y="377376"/>
                    <a:pt x="407823" y="330280"/>
                  </a:cubicBezTo>
                  <a:cubicBezTo>
                    <a:pt x="415760" y="283184"/>
                    <a:pt x="430577" y="181849"/>
                    <a:pt x="407823" y="135018"/>
                  </a:cubicBezTo>
                  <a:cubicBezTo>
                    <a:pt x="385069" y="88187"/>
                    <a:pt x="310986" y="62787"/>
                    <a:pt x="271298" y="49293"/>
                  </a:cubicBezTo>
                  <a:cubicBezTo>
                    <a:pt x="231610" y="35799"/>
                    <a:pt x="167317" y="59347"/>
                    <a:pt x="169698" y="54055"/>
                  </a:cubicBezTo>
                  <a:cubicBezTo>
                    <a:pt x="172079" y="48763"/>
                    <a:pt x="238225" y="-2301"/>
                    <a:pt x="280823" y="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17A1F54E-0AEE-4B41-BE83-14180C5B0B3C}"/>
                </a:ext>
              </a:extLst>
            </p:cNvPr>
            <p:cNvSpPr/>
            <p:nvPr/>
          </p:nvSpPr>
          <p:spPr>
            <a:xfrm>
              <a:off x="6047689" y="4041479"/>
              <a:ext cx="314903" cy="733517"/>
            </a:xfrm>
            <a:custGeom>
              <a:avLst/>
              <a:gdLst>
                <a:gd name="connsiteX0" fmla="*/ 67361 w 314903"/>
                <a:gd name="connsiteY0" fmla="*/ 387646 h 733517"/>
                <a:gd name="connsiteX1" fmla="*/ 54661 w 314903"/>
                <a:gd name="connsiteY1" fmla="*/ 322559 h 733517"/>
                <a:gd name="connsiteX2" fmla="*/ 100699 w 314903"/>
                <a:gd name="connsiteY2" fmla="*/ 95546 h 733517"/>
                <a:gd name="connsiteX3" fmla="*/ 159436 w 314903"/>
                <a:gd name="connsiteY3" fmla="*/ 47921 h 733517"/>
                <a:gd name="connsiteX4" fmla="*/ 226111 w 314903"/>
                <a:gd name="connsiteY4" fmla="*/ 87609 h 733517"/>
                <a:gd name="connsiteX5" fmla="*/ 270561 w 314903"/>
                <a:gd name="connsiteY5" fmla="*/ 309859 h 733517"/>
                <a:gd name="connsiteX6" fmla="*/ 246749 w 314903"/>
                <a:gd name="connsiteY6" fmla="*/ 414634 h 733517"/>
                <a:gd name="connsiteX7" fmla="*/ 165786 w 314903"/>
                <a:gd name="connsiteY7" fmla="*/ 574971 h 733517"/>
                <a:gd name="connsiteX8" fmla="*/ 686 w 314903"/>
                <a:gd name="connsiteY8" fmla="*/ 732134 h 733517"/>
                <a:gd name="connsiteX9" fmla="*/ 111811 w 314903"/>
                <a:gd name="connsiteY9" fmla="*/ 647996 h 733517"/>
                <a:gd name="connsiteX10" fmla="*/ 230874 w 314903"/>
                <a:gd name="connsiteY10" fmla="*/ 582909 h 733517"/>
                <a:gd name="connsiteX11" fmla="*/ 311836 w 314903"/>
                <a:gd name="connsiteY11" fmla="*/ 78084 h 733517"/>
                <a:gd name="connsiteX12" fmla="*/ 122924 w 314903"/>
                <a:gd name="connsiteY12" fmla="*/ 5059 h 733517"/>
                <a:gd name="connsiteX13" fmla="*/ 68949 w 314903"/>
                <a:gd name="connsiteY13" fmla="*/ 113009 h 733517"/>
                <a:gd name="connsiteX14" fmla="*/ 67361 w 314903"/>
                <a:gd name="connsiteY14" fmla="*/ 387646 h 73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4903" h="733517">
                  <a:moveTo>
                    <a:pt x="67361" y="387646"/>
                  </a:moveTo>
                  <a:cubicBezTo>
                    <a:pt x="64980" y="422571"/>
                    <a:pt x="49105" y="371242"/>
                    <a:pt x="54661" y="322559"/>
                  </a:cubicBezTo>
                  <a:cubicBezTo>
                    <a:pt x="60217" y="273876"/>
                    <a:pt x="83237" y="141319"/>
                    <a:pt x="100699" y="95546"/>
                  </a:cubicBezTo>
                  <a:cubicBezTo>
                    <a:pt x="118162" y="49773"/>
                    <a:pt x="138534" y="49244"/>
                    <a:pt x="159436" y="47921"/>
                  </a:cubicBezTo>
                  <a:cubicBezTo>
                    <a:pt x="180338" y="46598"/>
                    <a:pt x="207590" y="43953"/>
                    <a:pt x="226111" y="87609"/>
                  </a:cubicBezTo>
                  <a:cubicBezTo>
                    <a:pt x="244632" y="131265"/>
                    <a:pt x="267121" y="255355"/>
                    <a:pt x="270561" y="309859"/>
                  </a:cubicBezTo>
                  <a:cubicBezTo>
                    <a:pt x="274001" y="364363"/>
                    <a:pt x="264212" y="370449"/>
                    <a:pt x="246749" y="414634"/>
                  </a:cubicBezTo>
                  <a:cubicBezTo>
                    <a:pt x="229287" y="458819"/>
                    <a:pt x="206796" y="522054"/>
                    <a:pt x="165786" y="574971"/>
                  </a:cubicBezTo>
                  <a:cubicBezTo>
                    <a:pt x="124776" y="627888"/>
                    <a:pt x="9682" y="719963"/>
                    <a:pt x="686" y="732134"/>
                  </a:cubicBezTo>
                  <a:cubicBezTo>
                    <a:pt x="-8310" y="744305"/>
                    <a:pt x="73446" y="672867"/>
                    <a:pt x="111811" y="647996"/>
                  </a:cubicBezTo>
                  <a:cubicBezTo>
                    <a:pt x="150176" y="623125"/>
                    <a:pt x="197537" y="677894"/>
                    <a:pt x="230874" y="582909"/>
                  </a:cubicBezTo>
                  <a:cubicBezTo>
                    <a:pt x="264212" y="487924"/>
                    <a:pt x="329828" y="174392"/>
                    <a:pt x="311836" y="78084"/>
                  </a:cubicBezTo>
                  <a:cubicBezTo>
                    <a:pt x="293844" y="-18224"/>
                    <a:pt x="163405" y="-762"/>
                    <a:pt x="122924" y="5059"/>
                  </a:cubicBezTo>
                  <a:cubicBezTo>
                    <a:pt x="82443" y="10880"/>
                    <a:pt x="78474" y="50303"/>
                    <a:pt x="68949" y="113009"/>
                  </a:cubicBezTo>
                  <a:cubicBezTo>
                    <a:pt x="59424" y="175715"/>
                    <a:pt x="69742" y="352721"/>
                    <a:pt x="67361" y="3876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B4235F91-2806-4731-9E94-06CC9932677C}"/>
                </a:ext>
              </a:extLst>
            </p:cNvPr>
            <p:cNvSpPr/>
            <p:nvPr/>
          </p:nvSpPr>
          <p:spPr>
            <a:xfrm>
              <a:off x="6962215" y="4064991"/>
              <a:ext cx="337706" cy="127130"/>
            </a:xfrm>
            <a:custGeom>
              <a:avLst/>
              <a:gdLst>
                <a:gd name="connsiteX0" fmla="*/ 3735 w 337706"/>
                <a:gd name="connsiteY0" fmla="*/ 45047 h 127130"/>
                <a:gd name="connsiteX1" fmla="*/ 129148 w 337706"/>
                <a:gd name="connsiteY1" fmla="*/ 81559 h 127130"/>
                <a:gd name="connsiteX2" fmla="*/ 210110 w 337706"/>
                <a:gd name="connsiteY2" fmla="*/ 56159 h 127130"/>
                <a:gd name="connsiteX3" fmla="*/ 249798 w 337706"/>
                <a:gd name="connsiteY3" fmla="*/ 597 h 127130"/>
                <a:gd name="connsiteX4" fmla="*/ 300598 w 337706"/>
                <a:gd name="connsiteY4" fmla="*/ 25997 h 127130"/>
                <a:gd name="connsiteX5" fmla="*/ 283135 w 337706"/>
                <a:gd name="connsiteY5" fmla="*/ 13297 h 127130"/>
                <a:gd name="connsiteX6" fmla="*/ 337110 w 337706"/>
                <a:gd name="connsiteY6" fmla="*/ 57747 h 127130"/>
                <a:gd name="connsiteX7" fmla="*/ 241860 w 337706"/>
                <a:gd name="connsiteY7" fmla="*/ 89497 h 127130"/>
                <a:gd name="connsiteX8" fmla="*/ 157723 w 337706"/>
                <a:gd name="connsiteY8" fmla="*/ 124422 h 127130"/>
                <a:gd name="connsiteX9" fmla="*/ 51360 w 337706"/>
                <a:gd name="connsiteY9" fmla="*/ 124422 h 127130"/>
                <a:gd name="connsiteX10" fmla="*/ 95810 w 337706"/>
                <a:gd name="connsiteY10" fmla="*/ 121247 h 127130"/>
                <a:gd name="connsiteX11" fmla="*/ 40248 w 337706"/>
                <a:gd name="connsiteY11" fmla="*/ 83147 h 127130"/>
                <a:gd name="connsiteX12" fmla="*/ 3735 w 337706"/>
                <a:gd name="connsiteY12" fmla="*/ 45047 h 1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7706" h="127130">
                  <a:moveTo>
                    <a:pt x="3735" y="45047"/>
                  </a:moveTo>
                  <a:cubicBezTo>
                    <a:pt x="18552" y="44782"/>
                    <a:pt x="94752" y="79707"/>
                    <a:pt x="129148" y="81559"/>
                  </a:cubicBezTo>
                  <a:cubicBezTo>
                    <a:pt x="163544" y="83411"/>
                    <a:pt x="190002" y="69653"/>
                    <a:pt x="210110" y="56159"/>
                  </a:cubicBezTo>
                  <a:cubicBezTo>
                    <a:pt x="230218" y="42665"/>
                    <a:pt x="234717" y="5624"/>
                    <a:pt x="249798" y="597"/>
                  </a:cubicBezTo>
                  <a:cubicBezTo>
                    <a:pt x="264879" y="-4430"/>
                    <a:pt x="295042" y="23880"/>
                    <a:pt x="300598" y="25997"/>
                  </a:cubicBezTo>
                  <a:cubicBezTo>
                    <a:pt x="306154" y="28114"/>
                    <a:pt x="277050" y="8005"/>
                    <a:pt x="283135" y="13297"/>
                  </a:cubicBezTo>
                  <a:cubicBezTo>
                    <a:pt x="289220" y="18589"/>
                    <a:pt x="343989" y="45047"/>
                    <a:pt x="337110" y="57747"/>
                  </a:cubicBezTo>
                  <a:cubicBezTo>
                    <a:pt x="330231" y="70447"/>
                    <a:pt x="271758" y="78385"/>
                    <a:pt x="241860" y="89497"/>
                  </a:cubicBezTo>
                  <a:cubicBezTo>
                    <a:pt x="211962" y="100609"/>
                    <a:pt x="189473" y="118601"/>
                    <a:pt x="157723" y="124422"/>
                  </a:cubicBezTo>
                  <a:cubicBezTo>
                    <a:pt x="125973" y="130243"/>
                    <a:pt x="61679" y="124951"/>
                    <a:pt x="51360" y="124422"/>
                  </a:cubicBezTo>
                  <a:cubicBezTo>
                    <a:pt x="41041" y="123893"/>
                    <a:pt x="97662" y="128126"/>
                    <a:pt x="95810" y="121247"/>
                  </a:cubicBezTo>
                  <a:cubicBezTo>
                    <a:pt x="93958" y="114368"/>
                    <a:pt x="58769" y="96376"/>
                    <a:pt x="40248" y="83147"/>
                  </a:cubicBezTo>
                  <a:cubicBezTo>
                    <a:pt x="21727" y="69918"/>
                    <a:pt x="-11082" y="45312"/>
                    <a:pt x="3735" y="450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B268970F-AB3D-4F4E-84EE-94583EEF5192}"/>
                </a:ext>
              </a:extLst>
            </p:cNvPr>
            <p:cNvSpPr/>
            <p:nvPr/>
          </p:nvSpPr>
          <p:spPr>
            <a:xfrm>
              <a:off x="6845080" y="4175301"/>
              <a:ext cx="560034" cy="173700"/>
            </a:xfrm>
            <a:custGeom>
              <a:avLst/>
              <a:gdLst>
                <a:gd name="connsiteX0" fmla="*/ 220 w 560034"/>
                <a:gd name="connsiteY0" fmla="*/ 90312 h 173700"/>
                <a:gd name="connsiteX1" fmla="*/ 157383 w 560034"/>
                <a:gd name="connsiteY1" fmla="*/ 112537 h 173700"/>
                <a:gd name="connsiteX2" fmla="*/ 251045 w 560034"/>
                <a:gd name="connsiteY2" fmla="*/ 136349 h 173700"/>
                <a:gd name="connsiteX3" fmla="*/ 395508 w 560034"/>
                <a:gd name="connsiteY3" fmla="*/ 136349 h 173700"/>
                <a:gd name="connsiteX4" fmla="*/ 433608 w 560034"/>
                <a:gd name="connsiteY4" fmla="*/ 85549 h 173700"/>
                <a:gd name="connsiteX5" fmla="*/ 433608 w 560034"/>
                <a:gd name="connsiteY5" fmla="*/ 1412 h 173700"/>
                <a:gd name="connsiteX6" fmla="*/ 557433 w 560034"/>
                <a:gd name="connsiteY6" fmla="*/ 39512 h 173700"/>
                <a:gd name="connsiteX7" fmla="*/ 503458 w 560034"/>
                <a:gd name="connsiteY7" fmla="*/ 125237 h 173700"/>
                <a:gd name="connsiteX8" fmla="*/ 338358 w 560034"/>
                <a:gd name="connsiteY8" fmla="*/ 169687 h 173700"/>
                <a:gd name="connsiteX9" fmla="*/ 193895 w 560034"/>
                <a:gd name="connsiteY9" fmla="*/ 163337 h 173700"/>
                <a:gd name="connsiteX10" fmla="*/ 220 w 560034"/>
                <a:gd name="connsiteY10" fmla="*/ 90312 h 17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0034" h="173700">
                  <a:moveTo>
                    <a:pt x="220" y="90312"/>
                  </a:moveTo>
                  <a:cubicBezTo>
                    <a:pt x="-5865" y="81845"/>
                    <a:pt x="115579" y="104864"/>
                    <a:pt x="157383" y="112537"/>
                  </a:cubicBezTo>
                  <a:cubicBezTo>
                    <a:pt x="199187" y="120210"/>
                    <a:pt x="211358" y="132380"/>
                    <a:pt x="251045" y="136349"/>
                  </a:cubicBezTo>
                  <a:cubicBezTo>
                    <a:pt x="290733" y="140318"/>
                    <a:pt x="365081" y="144816"/>
                    <a:pt x="395508" y="136349"/>
                  </a:cubicBezTo>
                  <a:cubicBezTo>
                    <a:pt x="425935" y="127882"/>
                    <a:pt x="427258" y="108038"/>
                    <a:pt x="433608" y="85549"/>
                  </a:cubicBezTo>
                  <a:cubicBezTo>
                    <a:pt x="439958" y="63060"/>
                    <a:pt x="412971" y="9085"/>
                    <a:pt x="433608" y="1412"/>
                  </a:cubicBezTo>
                  <a:cubicBezTo>
                    <a:pt x="454246" y="-6261"/>
                    <a:pt x="545791" y="18875"/>
                    <a:pt x="557433" y="39512"/>
                  </a:cubicBezTo>
                  <a:cubicBezTo>
                    <a:pt x="569075" y="60149"/>
                    <a:pt x="539970" y="103541"/>
                    <a:pt x="503458" y="125237"/>
                  </a:cubicBezTo>
                  <a:cubicBezTo>
                    <a:pt x="466946" y="146933"/>
                    <a:pt x="389952" y="163337"/>
                    <a:pt x="338358" y="169687"/>
                  </a:cubicBezTo>
                  <a:cubicBezTo>
                    <a:pt x="286764" y="176037"/>
                    <a:pt x="246547" y="175508"/>
                    <a:pt x="193895" y="163337"/>
                  </a:cubicBezTo>
                  <a:cubicBezTo>
                    <a:pt x="141243" y="151166"/>
                    <a:pt x="6305" y="98779"/>
                    <a:pt x="220" y="90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0181E362-E4EC-4913-BCA3-DDE28C9CE57D}"/>
                </a:ext>
              </a:extLst>
            </p:cNvPr>
            <p:cNvSpPr/>
            <p:nvPr/>
          </p:nvSpPr>
          <p:spPr>
            <a:xfrm>
              <a:off x="6927746" y="3982279"/>
              <a:ext cx="444594" cy="770696"/>
            </a:xfrm>
            <a:custGeom>
              <a:avLst/>
              <a:gdLst>
                <a:gd name="connsiteX0" fmla="*/ 104 w 444594"/>
                <a:gd name="connsiteY0" fmla="*/ 759 h 770696"/>
                <a:gd name="connsiteX1" fmla="*/ 176317 w 444594"/>
                <a:gd name="connsiteY1" fmla="*/ 46796 h 770696"/>
                <a:gd name="connsiteX2" fmla="*/ 168379 w 444594"/>
                <a:gd name="connsiteY2" fmla="*/ 67434 h 770696"/>
                <a:gd name="connsiteX3" fmla="*/ 231879 w 444594"/>
                <a:gd name="connsiteY3" fmla="*/ 148396 h 770696"/>
                <a:gd name="connsiteX4" fmla="*/ 420792 w 444594"/>
                <a:gd name="connsiteY4" fmla="*/ 424621 h 770696"/>
                <a:gd name="connsiteX5" fmla="*/ 438254 w 444594"/>
                <a:gd name="connsiteY5" fmla="*/ 548446 h 770696"/>
                <a:gd name="connsiteX6" fmla="*/ 387454 w 444594"/>
                <a:gd name="connsiteY6" fmla="*/ 605596 h 770696"/>
                <a:gd name="connsiteX7" fmla="*/ 390629 w 444594"/>
                <a:gd name="connsiteY7" fmla="*/ 569084 h 770696"/>
                <a:gd name="connsiteX8" fmla="*/ 219179 w 444594"/>
                <a:gd name="connsiteY8" fmla="*/ 515109 h 770696"/>
                <a:gd name="connsiteX9" fmla="*/ 74717 w 444594"/>
                <a:gd name="connsiteY9" fmla="*/ 551621 h 770696"/>
                <a:gd name="connsiteX10" fmla="*/ 125517 w 444594"/>
                <a:gd name="connsiteY10" fmla="*/ 683384 h 770696"/>
                <a:gd name="connsiteX11" fmla="*/ 395392 w 444594"/>
                <a:gd name="connsiteY11" fmla="*/ 673859 h 770696"/>
                <a:gd name="connsiteX12" fmla="*/ 354117 w 444594"/>
                <a:gd name="connsiteY12" fmla="*/ 689734 h 770696"/>
                <a:gd name="connsiteX13" fmla="*/ 176317 w 444594"/>
                <a:gd name="connsiteY13" fmla="*/ 770696 h 770696"/>
                <a:gd name="connsiteX14" fmla="*/ 30267 w 444594"/>
                <a:gd name="connsiteY14" fmla="*/ 689734 h 770696"/>
                <a:gd name="connsiteX15" fmla="*/ 49317 w 444594"/>
                <a:gd name="connsiteY15" fmla="*/ 521459 h 770696"/>
                <a:gd name="connsiteX16" fmla="*/ 363642 w 444594"/>
                <a:gd name="connsiteY16" fmla="*/ 481771 h 770696"/>
                <a:gd name="connsiteX17" fmla="*/ 295379 w 444594"/>
                <a:gd name="connsiteY17" fmla="*/ 361121 h 770696"/>
                <a:gd name="connsiteX18" fmla="*/ 142979 w 444594"/>
                <a:gd name="connsiteY18" fmla="*/ 157921 h 770696"/>
                <a:gd name="connsiteX19" fmla="*/ 149329 w 444594"/>
                <a:gd name="connsiteY19" fmla="*/ 154746 h 770696"/>
                <a:gd name="connsiteX20" fmla="*/ 193779 w 444594"/>
                <a:gd name="connsiteY20" fmla="*/ 122996 h 770696"/>
                <a:gd name="connsiteX21" fmla="*/ 150917 w 444594"/>
                <a:gd name="connsiteY21" fmla="*/ 88071 h 770696"/>
                <a:gd name="connsiteX22" fmla="*/ 104 w 444594"/>
                <a:gd name="connsiteY22" fmla="*/ 759 h 77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4594" h="770696">
                  <a:moveTo>
                    <a:pt x="104" y="759"/>
                  </a:moveTo>
                  <a:cubicBezTo>
                    <a:pt x="4337" y="-6120"/>
                    <a:pt x="148271" y="35684"/>
                    <a:pt x="176317" y="46796"/>
                  </a:cubicBezTo>
                  <a:cubicBezTo>
                    <a:pt x="204363" y="57909"/>
                    <a:pt x="159119" y="50501"/>
                    <a:pt x="168379" y="67434"/>
                  </a:cubicBezTo>
                  <a:cubicBezTo>
                    <a:pt x="177639" y="84367"/>
                    <a:pt x="189810" y="88865"/>
                    <a:pt x="231879" y="148396"/>
                  </a:cubicBezTo>
                  <a:cubicBezTo>
                    <a:pt x="273948" y="207927"/>
                    <a:pt x="386396" y="357946"/>
                    <a:pt x="420792" y="424621"/>
                  </a:cubicBezTo>
                  <a:cubicBezTo>
                    <a:pt x="455188" y="491296"/>
                    <a:pt x="443810" y="518284"/>
                    <a:pt x="438254" y="548446"/>
                  </a:cubicBezTo>
                  <a:cubicBezTo>
                    <a:pt x="432698" y="578608"/>
                    <a:pt x="395392" y="602156"/>
                    <a:pt x="387454" y="605596"/>
                  </a:cubicBezTo>
                  <a:cubicBezTo>
                    <a:pt x="379517" y="609036"/>
                    <a:pt x="418675" y="584165"/>
                    <a:pt x="390629" y="569084"/>
                  </a:cubicBezTo>
                  <a:cubicBezTo>
                    <a:pt x="362583" y="554003"/>
                    <a:pt x="271831" y="518020"/>
                    <a:pt x="219179" y="515109"/>
                  </a:cubicBezTo>
                  <a:cubicBezTo>
                    <a:pt x="166527" y="512199"/>
                    <a:pt x="90327" y="523575"/>
                    <a:pt x="74717" y="551621"/>
                  </a:cubicBezTo>
                  <a:cubicBezTo>
                    <a:pt x="59107" y="579667"/>
                    <a:pt x="72071" y="663011"/>
                    <a:pt x="125517" y="683384"/>
                  </a:cubicBezTo>
                  <a:cubicBezTo>
                    <a:pt x="178963" y="703757"/>
                    <a:pt x="357292" y="672801"/>
                    <a:pt x="395392" y="673859"/>
                  </a:cubicBezTo>
                  <a:cubicBezTo>
                    <a:pt x="433492" y="674917"/>
                    <a:pt x="390629" y="673595"/>
                    <a:pt x="354117" y="689734"/>
                  </a:cubicBezTo>
                  <a:cubicBezTo>
                    <a:pt x="317605" y="705873"/>
                    <a:pt x="230292" y="770696"/>
                    <a:pt x="176317" y="770696"/>
                  </a:cubicBezTo>
                  <a:cubicBezTo>
                    <a:pt x="122342" y="770696"/>
                    <a:pt x="51434" y="731274"/>
                    <a:pt x="30267" y="689734"/>
                  </a:cubicBezTo>
                  <a:cubicBezTo>
                    <a:pt x="9100" y="648195"/>
                    <a:pt x="-6246" y="556120"/>
                    <a:pt x="49317" y="521459"/>
                  </a:cubicBezTo>
                  <a:cubicBezTo>
                    <a:pt x="104880" y="486798"/>
                    <a:pt x="322632" y="508494"/>
                    <a:pt x="363642" y="481771"/>
                  </a:cubicBezTo>
                  <a:cubicBezTo>
                    <a:pt x="404652" y="455048"/>
                    <a:pt x="332156" y="415096"/>
                    <a:pt x="295379" y="361121"/>
                  </a:cubicBezTo>
                  <a:cubicBezTo>
                    <a:pt x="258602" y="307146"/>
                    <a:pt x="167321" y="192317"/>
                    <a:pt x="142979" y="157921"/>
                  </a:cubicBezTo>
                  <a:cubicBezTo>
                    <a:pt x="118637" y="123525"/>
                    <a:pt x="149329" y="154746"/>
                    <a:pt x="149329" y="154746"/>
                  </a:cubicBezTo>
                  <a:cubicBezTo>
                    <a:pt x="157796" y="148925"/>
                    <a:pt x="193514" y="134108"/>
                    <a:pt x="193779" y="122996"/>
                  </a:cubicBezTo>
                  <a:cubicBezTo>
                    <a:pt x="194044" y="111884"/>
                    <a:pt x="179756" y="109767"/>
                    <a:pt x="150917" y="88071"/>
                  </a:cubicBezTo>
                  <a:cubicBezTo>
                    <a:pt x="122078" y="66375"/>
                    <a:pt x="-4129" y="7638"/>
                    <a:pt x="104" y="7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1B3279CC-F5BE-4C28-A80C-B0769FFFA871}"/>
                </a:ext>
              </a:extLst>
            </p:cNvPr>
            <p:cNvSpPr/>
            <p:nvPr/>
          </p:nvSpPr>
          <p:spPr>
            <a:xfrm>
              <a:off x="7854029" y="4062245"/>
              <a:ext cx="355334" cy="131584"/>
            </a:xfrm>
            <a:custGeom>
              <a:avLst/>
              <a:gdLst>
                <a:gd name="connsiteX0" fmla="*/ 2509 w 355334"/>
                <a:gd name="connsiteY0" fmla="*/ 168 h 131584"/>
                <a:gd name="connsiteX1" fmla="*/ 158084 w 355334"/>
                <a:gd name="connsiteY1" fmla="*/ 122405 h 131584"/>
                <a:gd name="connsiteX2" fmla="*/ 245396 w 355334"/>
                <a:gd name="connsiteY2" fmla="*/ 117643 h 131584"/>
                <a:gd name="connsiteX3" fmla="*/ 354934 w 355334"/>
                <a:gd name="connsiteY3" fmla="*/ 76368 h 131584"/>
                <a:gd name="connsiteX4" fmla="*/ 204121 w 355334"/>
                <a:gd name="connsiteY4" fmla="*/ 71605 h 131584"/>
                <a:gd name="connsiteX5" fmla="*/ 81884 w 355334"/>
                <a:gd name="connsiteY5" fmla="*/ 104943 h 131584"/>
                <a:gd name="connsiteX6" fmla="*/ 61246 w 355334"/>
                <a:gd name="connsiteY6" fmla="*/ 95418 h 131584"/>
                <a:gd name="connsiteX7" fmla="*/ 2509 w 355334"/>
                <a:gd name="connsiteY7" fmla="*/ 168 h 13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334" h="131584">
                  <a:moveTo>
                    <a:pt x="2509" y="168"/>
                  </a:moveTo>
                  <a:cubicBezTo>
                    <a:pt x="18649" y="4666"/>
                    <a:pt x="117603" y="102826"/>
                    <a:pt x="158084" y="122405"/>
                  </a:cubicBezTo>
                  <a:cubicBezTo>
                    <a:pt x="198565" y="141984"/>
                    <a:pt x="212588" y="125316"/>
                    <a:pt x="245396" y="117643"/>
                  </a:cubicBezTo>
                  <a:cubicBezTo>
                    <a:pt x="278204" y="109970"/>
                    <a:pt x="361813" y="84041"/>
                    <a:pt x="354934" y="76368"/>
                  </a:cubicBezTo>
                  <a:cubicBezTo>
                    <a:pt x="348055" y="68695"/>
                    <a:pt x="249629" y="66843"/>
                    <a:pt x="204121" y="71605"/>
                  </a:cubicBezTo>
                  <a:cubicBezTo>
                    <a:pt x="158613" y="76367"/>
                    <a:pt x="105697" y="100974"/>
                    <a:pt x="81884" y="104943"/>
                  </a:cubicBezTo>
                  <a:cubicBezTo>
                    <a:pt x="58072" y="108912"/>
                    <a:pt x="69448" y="108383"/>
                    <a:pt x="61246" y="95418"/>
                  </a:cubicBezTo>
                  <a:cubicBezTo>
                    <a:pt x="53044" y="82453"/>
                    <a:pt x="-13631" y="-4330"/>
                    <a:pt x="2509" y="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9CF4D6C5-E673-4887-AC75-971DFF90E1AE}"/>
                </a:ext>
              </a:extLst>
            </p:cNvPr>
            <p:cNvSpPr/>
            <p:nvPr/>
          </p:nvSpPr>
          <p:spPr>
            <a:xfrm>
              <a:off x="7755535" y="4243060"/>
              <a:ext cx="531827" cy="173604"/>
            </a:xfrm>
            <a:custGeom>
              <a:avLst/>
              <a:gdLst>
                <a:gd name="connsiteX0" fmla="*/ 2578 w 531827"/>
                <a:gd name="connsiteY0" fmla="*/ 93990 h 173604"/>
                <a:gd name="connsiteX1" fmla="*/ 232765 w 531827"/>
                <a:gd name="connsiteY1" fmla="*/ 119390 h 173604"/>
                <a:gd name="connsiteX2" fmla="*/ 370878 w 531827"/>
                <a:gd name="connsiteY2" fmla="*/ 67003 h 173604"/>
                <a:gd name="connsiteX3" fmla="*/ 393103 w 531827"/>
                <a:gd name="connsiteY3" fmla="*/ 28903 h 173604"/>
                <a:gd name="connsiteX4" fmla="*/ 497878 w 531827"/>
                <a:gd name="connsiteY4" fmla="*/ 328 h 173604"/>
                <a:gd name="connsiteX5" fmla="*/ 526453 w 531827"/>
                <a:gd name="connsiteY5" fmla="*/ 47953 h 173604"/>
                <a:gd name="connsiteX6" fmla="*/ 402628 w 531827"/>
                <a:gd name="connsiteY6" fmla="*/ 122565 h 173604"/>
                <a:gd name="connsiteX7" fmla="*/ 259753 w 531827"/>
                <a:gd name="connsiteY7" fmla="*/ 144790 h 173604"/>
                <a:gd name="connsiteX8" fmla="*/ 140690 w 531827"/>
                <a:gd name="connsiteY8" fmla="*/ 173365 h 173604"/>
                <a:gd name="connsiteX9" fmla="*/ 218478 w 531827"/>
                <a:gd name="connsiteY9" fmla="*/ 159078 h 173604"/>
                <a:gd name="connsiteX10" fmla="*/ 156565 w 531827"/>
                <a:gd name="connsiteY10" fmla="*/ 170190 h 173604"/>
                <a:gd name="connsiteX11" fmla="*/ 110528 w 531827"/>
                <a:gd name="connsiteY11" fmla="*/ 160665 h 173604"/>
                <a:gd name="connsiteX12" fmla="*/ 2578 w 531827"/>
                <a:gd name="connsiteY12" fmla="*/ 93990 h 17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1827" h="173604">
                  <a:moveTo>
                    <a:pt x="2578" y="93990"/>
                  </a:moveTo>
                  <a:cubicBezTo>
                    <a:pt x="22951" y="87111"/>
                    <a:pt x="171382" y="123888"/>
                    <a:pt x="232765" y="119390"/>
                  </a:cubicBezTo>
                  <a:cubicBezTo>
                    <a:pt x="294148" y="114892"/>
                    <a:pt x="344155" y="82084"/>
                    <a:pt x="370878" y="67003"/>
                  </a:cubicBezTo>
                  <a:cubicBezTo>
                    <a:pt x="397601" y="51922"/>
                    <a:pt x="371936" y="40015"/>
                    <a:pt x="393103" y="28903"/>
                  </a:cubicBezTo>
                  <a:cubicBezTo>
                    <a:pt x="414270" y="17790"/>
                    <a:pt x="475653" y="-2847"/>
                    <a:pt x="497878" y="328"/>
                  </a:cubicBezTo>
                  <a:cubicBezTo>
                    <a:pt x="520103" y="3503"/>
                    <a:pt x="542328" y="27580"/>
                    <a:pt x="526453" y="47953"/>
                  </a:cubicBezTo>
                  <a:cubicBezTo>
                    <a:pt x="510578" y="68326"/>
                    <a:pt x="447078" y="106426"/>
                    <a:pt x="402628" y="122565"/>
                  </a:cubicBezTo>
                  <a:cubicBezTo>
                    <a:pt x="358178" y="138705"/>
                    <a:pt x="303409" y="136323"/>
                    <a:pt x="259753" y="144790"/>
                  </a:cubicBezTo>
                  <a:cubicBezTo>
                    <a:pt x="216097" y="153257"/>
                    <a:pt x="147569" y="170984"/>
                    <a:pt x="140690" y="173365"/>
                  </a:cubicBezTo>
                  <a:cubicBezTo>
                    <a:pt x="133811" y="175746"/>
                    <a:pt x="215832" y="159607"/>
                    <a:pt x="218478" y="159078"/>
                  </a:cubicBezTo>
                  <a:cubicBezTo>
                    <a:pt x="221124" y="158549"/>
                    <a:pt x="174557" y="169926"/>
                    <a:pt x="156565" y="170190"/>
                  </a:cubicBezTo>
                  <a:cubicBezTo>
                    <a:pt x="138573" y="170454"/>
                    <a:pt x="132488" y="172836"/>
                    <a:pt x="110528" y="160665"/>
                  </a:cubicBezTo>
                  <a:cubicBezTo>
                    <a:pt x="88568" y="148494"/>
                    <a:pt x="-17795" y="100869"/>
                    <a:pt x="2578" y="939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844A811E-C8E2-4665-BAD6-EDCBC558F76E}"/>
                </a:ext>
              </a:extLst>
            </p:cNvPr>
            <p:cNvSpPr/>
            <p:nvPr/>
          </p:nvSpPr>
          <p:spPr>
            <a:xfrm>
              <a:off x="7814265" y="3942290"/>
              <a:ext cx="281625" cy="792834"/>
            </a:xfrm>
            <a:custGeom>
              <a:avLst/>
              <a:gdLst>
                <a:gd name="connsiteX0" fmla="*/ 107360 w 281625"/>
                <a:gd name="connsiteY0" fmla="*/ 39160 h 792834"/>
                <a:gd name="connsiteX1" fmla="*/ 158160 w 281625"/>
                <a:gd name="connsiteY1" fmla="*/ 59798 h 792834"/>
                <a:gd name="connsiteX2" fmla="*/ 204198 w 281625"/>
                <a:gd name="connsiteY2" fmla="*/ 109010 h 792834"/>
                <a:gd name="connsiteX3" fmla="*/ 216898 w 281625"/>
                <a:gd name="connsiteY3" fmla="*/ 229660 h 792834"/>
                <a:gd name="connsiteX4" fmla="*/ 223248 w 281625"/>
                <a:gd name="connsiteY4" fmla="*/ 664635 h 792834"/>
                <a:gd name="connsiteX5" fmla="*/ 172448 w 281625"/>
                <a:gd name="connsiteY5" fmla="*/ 758298 h 792834"/>
                <a:gd name="connsiteX6" fmla="*/ 85135 w 281625"/>
                <a:gd name="connsiteY6" fmla="*/ 753535 h 792834"/>
                <a:gd name="connsiteX7" fmla="*/ 998 w 281625"/>
                <a:gd name="connsiteY7" fmla="*/ 751948 h 792834"/>
                <a:gd name="connsiteX8" fmla="*/ 51798 w 281625"/>
                <a:gd name="connsiteY8" fmla="*/ 761473 h 792834"/>
                <a:gd name="connsiteX9" fmla="*/ 232773 w 281625"/>
                <a:gd name="connsiteY9" fmla="*/ 783698 h 792834"/>
                <a:gd name="connsiteX10" fmla="*/ 280398 w 281625"/>
                <a:gd name="connsiteY10" fmla="*/ 593198 h 792834"/>
                <a:gd name="connsiteX11" fmla="*/ 267698 w 281625"/>
                <a:gd name="connsiteY11" fmla="*/ 75673 h 792834"/>
                <a:gd name="connsiteX12" fmla="*/ 269285 w 281625"/>
                <a:gd name="connsiteY12" fmla="*/ 1060 h 792834"/>
                <a:gd name="connsiteX13" fmla="*/ 258173 w 281625"/>
                <a:gd name="connsiteY13" fmla="*/ 55035 h 792834"/>
                <a:gd name="connsiteX14" fmla="*/ 107360 w 281625"/>
                <a:gd name="connsiteY14" fmla="*/ 39160 h 79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25" h="792834">
                  <a:moveTo>
                    <a:pt x="107360" y="39160"/>
                  </a:moveTo>
                  <a:cubicBezTo>
                    <a:pt x="90691" y="39954"/>
                    <a:pt x="142020" y="48156"/>
                    <a:pt x="158160" y="59798"/>
                  </a:cubicBezTo>
                  <a:cubicBezTo>
                    <a:pt x="174300" y="71440"/>
                    <a:pt x="194408" y="80700"/>
                    <a:pt x="204198" y="109010"/>
                  </a:cubicBezTo>
                  <a:cubicBezTo>
                    <a:pt x="213988" y="137320"/>
                    <a:pt x="213723" y="137056"/>
                    <a:pt x="216898" y="229660"/>
                  </a:cubicBezTo>
                  <a:cubicBezTo>
                    <a:pt x="220073" y="322264"/>
                    <a:pt x="230656" y="576529"/>
                    <a:pt x="223248" y="664635"/>
                  </a:cubicBezTo>
                  <a:cubicBezTo>
                    <a:pt x="215840" y="752741"/>
                    <a:pt x="195467" y="743481"/>
                    <a:pt x="172448" y="758298"/>
                  </a:cubicBezTo>
                  <a:cubicBezTo>
                    <a:pt x="149429" y="773115"/>
                    <a:pt x="113710" y="754593"/>
                    <a:pt x="85135" y="753535"/>
                  </a:cubicBezTo>
                  <a:cubicBezTo>
                    <a:pt x="56560" y="752477"/>
                    <a:pt x="6554" y="750625"/>
                    <a:pt x="998" y="751948"/>
                  </a:cubicBezTo>
                  <a:cubicBezTo>
                    <a:pt x="-4558" y="753271"/>
                    <a:pt x="13169" y="756181"/>
                    <a:pt x="51798" y="761473"/>
                  </a:cubicBezTo>
                  <a:cubicBezTo>
                    <a:pt x="90427" y="766765"/>
                    <a:pt x="194673" y="811744"/>
                    <a:pt x="232773" y="783698"/>
                  </a:cubicBezTo>
                  <a:cubicBezTo>
                    <a:pt x="270873" y="755652"/>
                    <a:pt x="274577" y="711202"/>
                    <a:pt x="280398" y="593198"/>
                  </a:cubicBezTo>
                  <a:cubicBezTo>
                    <a:pt x="286219" y="475194"/>
                    <a:pt x="269550" y="174363"/>
                    <a:pt x="267698" y="75673"/>
                  </a:cubicBezTo>
                  <a:cubicBezTo>
                    <a:pt x="265846" y="-23017"/>
                    <a:pt x="270873" y="4500"/>
                    <a:pt x="269285" y="1060"/>
                  </a:cubicBezTo>
                  <a:cubicBezTo>
                    <a:pt x="267698" y="-2380"/>
                    <a:pt x="286219" y="48685"/>
                    <a:pt x="258173" y="55035"/>
                  </a:cubicBezTo>
                  <a:cubicBezTo>
                    <a:pt x="230127" y="61385"/>
                    <a:pt x="124029" y="38366"/>
                    <a:pt x="107360" y="39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5B9A731D-189E-4200-B054-D96EE62BB8EB}"/>
                </a:ext>
              </a:extLst>
            </p:cNvPr>
            <p:cNvSpPr/>
            <p:nvPr/>
          </p:nvSpPr>
          <p:spPr>
            <a:xfrm>
              <a:off x="7786668" y="4520838"/>
              <a:ext cx="482482" cy="223873"/>
            </a:xfrm>
            <a:custGeom>
              <a:avLst/>
              <a:gdLst>
                <a:gd name="connsiteX0" fmla="*/ 292120 w 482482"/>
                <a:gd name="connsiteY0" fmla="*/ 206737 h 223873"/>
                <a:gd name="connsiteX1" fmla="*/ 82570 w 482482"/>
                <a:gd name="connsiteY1" fmla="*/ 221025 h 223873"/>
                <a:gd name="connsiteX2" fmla="*/ 31770 w 482482"/>
                <a:gd name="connsiteY2" fmla="*/ 154350 h 223873"/>
                <a:gd name="connsiteX3" fmla="*/ 101620 w 482482"/>
                <a:gd name="connsiteY3" fmla="*/ 13062 h 223873"/>
                <a:gd name="connsiteX4" fmla="*/ 290532 w 482482"/>
                <a:gd name="connsiteY4" fmla="*/ 21000 h 223873"/>
                <a:gd name="connsiteX5" fmla="*/ 458807 w 482482"/>
                <a:gd name="connsiteY5" fmla="*/ 143237 h 223873"/>
                <a:gd name="connsiteX6" fmla="*/ 476270 w 482482"/>
                <a:gd name="connsiteY6" fmla="*/ 159112 h 223873"/>
                <a:gd name="connsiteX7" fmla="*/ 411182 w 482482"/>
                <a:gd name="connsiteY7" fmla="*/ 179750 h 223873"/>
                <a:gd name="connsiteX8" fmla="*/ 315932 w 482482"/>
                <a:gd name="connsiteY8" fmla="*/ 76562 h 223873"/>
                <a:gd name="connsiteX9" fmla="*/ 93682 w 482482"/>
                <a:gd name="connsiteY9" fmla="*/ 60687 h 223873"/>
                <a:gd name="connsiteX10" fmla="*/ 20 w 482482"/>
                <a:gd name="connsiteY10" fmla="*/ 82912 h 223873"/>
                <a:gd name="connsiteX11" fmla="*/ 87332 w 482482"/>
                <a:gd name="connsiteY11" fmla="*/ 162287 h 223873"/>
                <a:gd name="connsiteX12" fmla="*/ 292120 w 482482"/>
                <a:gd name="connsiteY12" fmla="*/ 206737 h 22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2482" h="223873">
                  <a:moveTo>
                    <a:pt x="292120" y="206737"/>
                  </a:moveTo>
                  <a:cubicBezTo>
                    <a:pt x="291326" y="216527"/>
                    <a:pt x="125962" y="229756"/>
                    <a:pt x="82570" y="221025"/>
                  </a:cubicBezTo>
                  <a:cubicBezTo>
                    <a:pt x="39178" y="212294"/>
                    <a:pt x="28595" y="189011"/>
                    <a:pt x="31770" y="154350"/>
                  </a:cubicBezTo>
                  <a:cubicBezTo>
                    <a:pt x="34945" y="119689"/>
                    <a:pt x="58493" y="35287"/>
                    <a:pt x="101620" y="13062"/>
                  </a:cubicBezTo>
                  <a:cubicBezTo>
                    <a:pt x="144747" y="-9163"/>
                    <a:pt x="231001" y="-696"/>
                    <a:pt x="290532" y="21000"/>
                  </a:cubicBezTo>
                  <a:cubicBezTo>
                    <a:pt x="350063" y="42696"/>
                    <a:pt x="427851" y="120218"/>
                    <a:pt x="458807" y="143237"/>
                  </a:cubicBezTo>
                  <a:cubicBezTo>
                    <a:pt x="489763" y="166256"/>
                    <a:pt x="484207" y="153027"/>
                    <a:pt x="476270" y="159112"/>
                  </a:cubicBezTo>
                  <a:cubicBezTo>
                    <a:pt x="468333" y="165197"/>
                    <a:pt x="437905" y="193508"/>
                    <a:pt x="411182" y="179750"/>
                  </a:cubicBezTo>
                  <a:cubicBezTo>
                    <a:pt x="384459" y="165992"/>
                    <a:pt x="368849" y="96406"/>
                    <a:pt x="315932" y="76562"/>
                  </a:cubicBezTo>
                  <a:cubicBezTo>
                    <a:pt x="263015" y="56718"/>
                    <a:pt x="146334" y="59629"/>
                    <a:pt x="93682" y="60687"/>
                  </a:cubicBezTo>
                  <a:cubicBezTo>
                    <a:pt x="41030" y="61745"/>
                    <a:pt x="1078" y="65979"/>
                    <a:pt x="20" y="82912"/>
                  </a:cubicBezTo>
                  <a:cubicBezTo>
                    <a:pt x="-1038" y="99845"/>
                    <a:pt x="38384" y="142443"/>
                    <a:pt x="87332" y="162287"/>
                  </a:cubicBezTo>
                  <a:cubicBezTo>
                    <a:pt x="136280" y="182131"/>
                    <a:pt x="292914" y="196947"/>
                    <a:pt x="292120" y="2067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B2AA1C47-201E-461E-B5BB-3EE2CF9FB035}"/>
                </a:ext>
              </a:extLst>
            </p:cNvPr>
            <p:cNvSpPr/>
            <p:nvPr/>
          </p:nvSpPr>
          <p:spPr>
            <a:xfrm>
              <a:off x="8560860" y="4081158"/>
              <a:ext cx="783481" cy="214860"/>
            </a:xfrm>
            <a:custGeom>
              <a:avLst/>
              <a:gdLst>
                <a:gd name="connsiteX0" fmla="*/ 5290 w 783481"/>
                <a:gd name="connsiteY0" fmla="*/ 79680 h 214860"/>
                <a:gd name="connsiteX1" fmla="*/ 232303 w 783481"/>
                <a:gd name="connsiteY1" fmla="*/ 105080 h 214860"/>
                <a:gd name="connsiteX2" fmla="*/ 429153 w 783481"/>
                <a:gd name="connsiteY2" fmla="*/ 74917 h 214860"/>
                <a:gd name="connsiteX3" fmla="*/ 556153 w 783481"/>
                <a:gd name="connsiteY3" fmla="*/ 39992 h 214860"/>
                <a:gd name="connsiteX4" fmla="*/ 570440 w 783481"/>
                <a:gd name="connsiteY4" fmla="*/ 305 h 214860"/>
                <a:gd name="connsiteX5" fmla="*/ 665690 w 783481"/>
                <a:gd name="connsiteY5" fmla="*/ 62217 h 214860"/>
                <a:gd name="connsiteX6" fmla="*/ 729190 w 783481"/>
                <a:gd name="connsiteY6" fmla="*/ 90792 h 214860"/>
                <a:gd name="connsiteX7" fmla="*/ 746653 w 783481"/>
                <a:gd name="connsiteY7" fmla="*/ 125717 h 214860"/>
                <a:gd name="connsiteX8" fmla="*/ 756178 w 783481"/>
                <a:gd name="connsiteY8" fmla="*/ 132067 h 214860"/>
                <a:gd name="connsiteX9" fmla="*/ 359303 w 783481"/>
                <a:gd name="connsiteY9" fmla="*/ 140005 h 214860"/>
                <a:gd name="connsiteX10" fmla="*/ 611715 w 783481"/>
                <a:gd name="connsiteY10" fmla="*/ 119367 h 214860"/>
                <a:gd name="connsiteX11" fmla="*/ 225953 w 783481"/>
                <a:gd name="connsiteY11" fmla="*/ 163817 h 214860"/>
                <a:gd name="connsiteX12" fmla="*/ 125940 w 783481"/>
                <a:gd name="connsiteY12" fmla="*/ 214617 h 214860"/>
                <a:gd name="connsiteX13" fmla="*/ 133878 w 783481"/>
                <a:gd name="connsiteY13" fmla="*/ 182867 h 214860"/>
                <a:gd name="connsiteX14" fmla="*/ 138640 w 783481"/>
                <a:gd name="connsiteY14" fmla="*/ 178105 h 214860"/>
                <a:gd name="connsiteX15" fmla="*/ 76728 w 783481"/>
                <a:gd name="connsiteY15" fmla="*/ 155880 h 214860"/>
                <a:gd name="connsiteX16" fmla="*/ 5290 w 783481"/>
                <a:gd name="connsiteY16" fmla="*/ 79680 h 21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3481" h="214860">
                  <a:moveTo>
                    <a:pt x="5290" y="79680"/>
                  </a:moveTo>
                  <a:cubicBezTo>
                    <a:pt x="31219" y="71213"/>
                    <a:pt x="161659" y="105874"/>
                    <a:pt x="232303" y="105080"/>
                  </a:cubicBezTo>
                  <a:cubicBezTo>
                    <a:pt x="302947" y="104286"/>
                    <a:pt x="375178" y="85765"/>
                    <a:pt x="429153" y="74917"/>
                  </a:cubicBezTo>
                  <a:cubicBezTo>
                    <a:pt x="483128" y="64069"/>
                    <a:pt x="532605" y="52427"/>
                    <a:pt x="556153" y="39992"/>
                  </a:cubicBezTo>
                  <a:cubicBezTo>
                    <a:pt x="579701" y="27557"/>
                    <a:pt x="552184" y="-3399"/>
                    <a:pt x="570440" y="305"/>
                  </a:cubicBezTo>
                  <a:cubicBezTo>
                    <a:pt x="588696" y="4009"/>
                    <a:pt x="639232" y="47136"/>
                    <a:pt x="665690" y="62217"/>
                  </a:cubicBezTo>
                  <a:cubicBezTo>
                    <a:pt x="692148" y="77298"/>
                    <a:pt x="715696" y="80209"/>
                    <a:pt x="729190" y="90792"/>
                  </a:cubicBezTo>
                  <a:cubicBezTo>
                    <a:pt x="742684" y="101375"/>
                    <a:pt x="742155" y="118838"/>
                    <a:pt x="746653" y="125717"/>
                  </a:cubicBezTo>
                  <a:cubicBezTo>
                    <a:pt x="751151" y="132596"/>
                    <a:pt x="820736" y="129686"/>
                    <a:pt x="756178" y="132067"/>
                  </a:cubicBezTo>
                  <a:cubicBezTo>
                    <a:pt x="691620" y="134448"/>
                    <a:pt x="383380" y="142122"/>
                    <a:pt x="359303" y="140005"/>
                  </a:cubicBezTo>
                  <a:lnTo>
                    <a:pt x="611715" y="119367"/>
                  </a:lnTo>
                  <a:cubicBezTo>
                    <a:pt x="589490" y="123336"/>
                    <a:pt x="306916" y="147942"/>
                    <a:pt x="225953" y="163817"/>
                  </a:cubicBezTo>
                  <a:cubicBezTo>
                    <a:pt x="144991" y="179692"/>
                    <a:pt x="141286" y="211442"/>
                    <a:pt x="125940" y="214617"/>
                  </a:cubicBezTo>
                  <a:cubicBezTo>
                    <a:pt x="110594" y="217792"/>
                    <a:pt x="131761" y="188952"/>
                    <a:pt x="133878" y="182867"/>
                  </a:cubicBezTo>
                  <a:cubicBezTo>
                    <a:pt x="135995" y="176782"/>
                    <a:pt x="148165" y="182603"/>
                    <a:pt x="138640" y="178105"/>
                  </a:cubicBezTo>
                  <a:cubicBezTo>
                    <a:pt x="129115" y="173607"/>
                    <a:pt x="97365" y="170167"/>
                    <a:pt x="76728" y="155880"/>
                  </a:cubicBezTo>
                  <a:cubicBezTo>
                    <a:pt x="56091" y="141593"/>
                    <a:pt x="-20639" y="88147"/>
                    <a:pt x="5290" y="796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6423483D-CFED-4882-95E9-E8C3CCF7C880}"/>
                </a:ext>
              </a:extLst>
            </p:cNvPr>
            <p:cNvSpPr/>
            <p:nvPr/>
          </p:nvSpPr>
          <p:spPr>
            <a:xfrm>
              <a:off x="8804026" y="3973264"/>
              <a:ext cx="243473" cy="817369"/>
            </a:xfrm>
            <a:custGeom>
              <a:avLst/>
              <a:gdLst>
                <a:gd name="connsiteX0" fmla="*/ 74862 w 243473"/>
                <a:gd name="connsiteY0" fmla="*/ 3424 h 817369"/>
                <a:gd name="connsiteX1" fmla="*/ 158999 w 243473"/>
                <a:gd name="connsiteY1" fmla="*/ 100261 h 817369"/>
                <a:gd name="connsiteX2" fmla="*/ 176462 w 243473"/>
                <a:gd name="connsiteY2" fmla="*/ 273299 h 817369"/>
                <a:gd name="connsiteX3" fmla="*/ 163762 w 243473"/>
                <a:gd name="connsiteY3" fmla="*/ 305049 h 817369"/>
                <a:gd name="connsiteX4" fmla="*/ 176462 w 243473"/>
                <a:gd name="connsiteY4" fmla="*/ 360611 h 817369"/>
                <a:gd name="connsiteX5" fmla="*/ 179637 w 243473"/>
                <a:gd name="connsiteY5" fmla="*/ 500311 h 817369"/>
                <a:gd name="connsiteX6" fmla="*/ 87562 w 243473"/>
                <a:gd name="connsiteY6" fmla="*/ 787649 h 817369"/>
                <a:gd name="connsiteX7" fmla="*/ 249 w 243473"/>
                <a:gd name="connsiteY7" fmla="*/ 805111 h 817369"/>
                <a:gd name="connsiteX8" fmla="*/ 63749 w 243473"/>
                <a:gd name="connsiteY8" fmla="*/ 814636 h 817369"/>
                <a:gd name="connsiteX9" fmla="*/ 138362 w 243473"/>
                <a:gd name="connsiteY9" fmla="*/ 754311 h 817369"/>
                <a:gd name="connsiteX10" fmla="*/ 238374 w 243473"/>
                <a:gd name="connsiteY10" fmla="*/ 566986 h 817369"/>
                <a:gd name="connsiteX11" fmla="*/ 228849 w 243473"/>
                <a:gd name="connsiteY11" fmla="*/ 135186 h 817369"/>
                <a:gd name="connsiteX12" fmla="*/ 228849 w 243473"/>
                <a:gd name="connsiteY12" fmla="*/ 27236 h 817369"/>
                <a:gd name="connsiteX13" fmla="*/ 220912 w 243473"/>
                <a:gd name="connsiteY13" fmla="*/ 38349 h 817369"/>
                <a:gd name="connsiteX14" fmla="*/ 214562 w 243473"/>
                <a:gd name="connsiteY14" fmla="*/ 24061 h 817369"/>
                <a:gd name="connsiteX15" fmla="*/ 74862 w 243473"/>
                <a:gd name="connsiteY15" fmla="*/ 3424 h 81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3473" h="817369">
                  <a:moveTo>
                    <a:pt x="74862" y="3424"/>
                  </a:moveTo>
                  <a:cubicBezTo>
                    <a:pt x="65602" y="16124"/>
                    <a:pt x="142066" y="55282"/>
                    <a:pt x="158999" y="100261"/>
                  </a:cubicBezTo>
                  <a:cubicBezTo>
                    <a:pt x="175932" y="145240"/>
                    <a:pt x="175668" y="239168"/>
                    <a:pt x="176462" y="273299"/>
                  </a:cubicBezTo>
                  <a:cubicBezTo>
                    <a:pt x="177256" y="307430"/>
                    <a:pt x="163762" y="290497"/>
                    <a:pt x="163762" y="305049"/>
                  </a:cubicBezTo>
                  <a:cubicBezTo>
                    <a:pt x="163762" y="319601"/>
                    <a:pt x="173816" y="328067"/>
                    <a:pt x="176462" y="360611"/>
                  </a:cubicBezTo>
                  <a:cubicBezTo>
                    <a:pt x="179108" y="393155"/>
                    <a:pt x="194454" y="429138"/>
                    <a:pt x="179637" y="500311"/>
                  </a:cubicBezTo>
                  <a:cubicBezTo>
                    <a:pt x="164820" y="571484"/>
                    <a:pt x="117460" y="736849"/>
                    <a:pt x="87562" y="787649"/>
                  </a:cubicBezTo>
                  <a:cubicBezTo>
                    <a:pt x="57664" y="838449"/>
                    <a:pt x="4218" y="800613"/>
                    <a:pt x="249" y="805111"/>
                  </a:cubicBezTo>
                  <a:cubicBezTo>
                    <a:pt x="-3720" y="809609"/>
                    <a:pt x="40730" y="823103"/>
                    <a:pt x="63749" y="814636"/>
                  </a:cubicBezTo>
                  <a:cubicBezTo>
                    <a:pt x="86768" y="806169"/>
                    <a:pt x="109258" y="795586"/>
                    <a:pt x="138362" y="754311"/>
                  </a:cubicBezTo>
                  <a:cubicBezTo>
                    <a:pt x="167466" y="713036"/>
                    <a:pt x="223293" y="670174"/>
                    <a:pt x="238374" y="566986"/>
                  </a:cubicBezTo>
                  <a:cubicBezTo>
                    <a:pt x="253455" y="463799"/>
                    <a:pt x="230437" y="225144"/>
                    <a:pt x="228849" y="135186"/>
                  </a:cubicBezTo>
                  <a:cubicBezTo>
                    <a:pt x="227262" y="45228"/>
                    <a:pt x="230172" y="43375"/>
                    <a:pt x="228849" y="27236"/>
                  </a:cubicBezTo>
                  <a:cubicBezTo>
                    <a:pt x="227526" y="11097"/>
                    <a:pt x="223293" y="38878"/>
                    <a:pt x="220912" y="38349"/>
                  </a:cubicBezTo>
                  <a:cubicBezTo>
                    <a:pt x="218531" y="37820"/>
                    <a:pt x="237581" y="31205"/>
                    <a:pt x="214562" y="24061"/>
                  </a:cubicBezTo>
                  <a:cubicBezTo>
                    <a:pt x="191543" y="16917"/>
                    <a:pt x="84122" y="-9276"/>
                    <a:pt x="74862" y="34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13F84413-0F4F-4A4B-ADA4-FBAF453E119C}"/>
                </a:ext>
              </a:extLst>
            </p:cNvPr>
            <p:cNvSpPr/>
            <p:nvPr/>
          </p:nvSpPr>
          <p:spPr>
            <a:xfrm>
              <a:off x="8813266" y="4271899"/>
              <a:ext cx="210094" cy="311389"/>
            </a:xfrm>
            <a:custGeom>
              <a:avLst/>
              <a:gdLst>
                <a:gd name="connsiteX0" fmla="*/ 203734 w 210094"/>
                <a:gd name="connsiteY0" fmla="*/ 65151 h 311389"/>
                <a:gd name="connsiteX1" fmla="*/ 111659 w 210094"/>
                <a:gd name="connsiteY1" fmla="*/ 64 h 311389"/>
                <a:gd name="connsiteX2" fmla="*/ 16409 w 210094"/>
                <a:gd name="connsiteY2" fmla="*/ 55626 h 311389"/>
                <a:gd name="connsiteX3" fmla="*/ 2122 w 210094"/>
                <a:gd name="connsiteY3" fmla="*/ 174689 h 311389"/>
                <a:gd name="connsiteX4" fmla="*/ 40222 w 210094"/>
                <a:gd name="connsiteY4" fmla="*/ 250889 h 311389"/>
                <a:gd name="connsiteX5" fmla="*/ 157697 w 210094"/>
                <a:gd name="connsiteY5" fmla="*/ 311214 h 311389"/>
                <a:gd name="connsiteX6" fmla="*/ 210084 w 210094"/>
                <a:gd name="connsiteY6" fmla="*/ 231839 h 311389"/>
                <a:gd name="connsiteX7" fmla="*/ 160872 w 210094"/>
                <a:gd name="connsiteY7" fmla="*/ 235014 h 311389"/>
                <a:gd name="connsiteX8" fmla="*/ 27522 w 210094"/>
                <a:gd name="connsiteY8" fmla="*/ 188976 h 311389"/>
                <a:gd name="connsiteX9" fmla="*/ 84672 w 210094"/>
                <a:gd name="connsiteY9" fmla="*/ 68326 h 311389"/>
                <a:gd name="connsiteX10" fmla="*/ 203734 w 210094"/>
                <a:gd name="connsiteY10" fmla="*/ 65151 h 31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094" h="311389">
                  <a:moveTo>
                    <a:pt x="203734" y="65151"/>
                  </a:moveTo>
                  <a:cubicBezTo>
                    <a:pt x="208232" y="53774"/>
                    <a:pt x="142880" y="1651"/>
                    <a:pt x="111659" y="64"/>
                  </a:cubicBezTo>
                  <a:cubicBezTo>
                    <a:pt x="80438" y="-1523"/>
                    <a:pt x="34665" y="26522"/>
                    <a:pt x="16409" y="55626"/>
                  </a:cubicBezTo>
                  <a:cubicBezTo>
                    <a:pt x="-1847" y="84730"/>
                    <a:pt x="-1847" y="142145"/>
                    <a:pt x="2122" y="174689"/>
                  </a:cubicBezTo>
                  <a:cubicBezTo>
                    <a:pt x="6091" y="207233"/>
                    <a:pt x="14293" y="228135"/>
                    <a:pt x="40222" y="250889"/>
                  </a:cubicBezTo>
                  <a:cubicBezTo>
                    <a:pt x="66151" y="273643"/>
                    <a:pt x="129387" y="314389"/>
                    <a:pt x="157697" y="311214"/>
                  </a:cubicBezTo>
                  <a:cubicBezTo>
                    <a:pt x="186007" y="308039"/>
                    <a:pt x="209555" y="244539"/>
                    <a:pt x="210084" y="231839"/>
                  </a:cubicBezTo>
                  <a:cubicBezTo>
                    <a:pt x="210613" y="219139"/>
                    <a:pt x="191299" y="242158"/>
                    <a:pt x="160872" y="235014"/>
                  </a:cubicBezTo>
                  <a:cubicBezTo>
                    <a:pt x="130445" y="227870"/>
                    <a:pt x="40222" y="216757"/>
                    <a:pt x="27522" y="188976"/>
                  </a:cubicBezTo>
                  <a:cubicBezTo>
                    <a:pt x="14822" y="161195"/>
                    <a:pt x="58478" y="83672"/>
                    <a:pt x="84672" y="68326"/>
                  </a:cubicBezTo>
                  <a:cubicBezTo>
                    <a:pt x="110866" y="52980"/>
                    <a:pt x="199236" y="76528"/>
                    <a:pt x="203734" y="651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ADD0F5D-9874-48F1-ADF0-E2643BECA419}"/>
              </a:ext>
            </a:extLst>
          </p:cNvPr>
          <p:cNvSpPr/>
          <p:nvPr/>
        </p:nvSpPr>
        <p:spPr>
          <a:xfrm>
            <a:off x="4265268" y="1177815"/>
            <a:ext cx="1082439" cy="1059976"/>
          </a:xfrm>
          <a:custGeom>
            <a:avLst/>
            <a:gdLst>
              <a:gd name="connsiteX0" fmla="*/ 1174 w 1082439"/>
              <a:gd name="connsiteY0" fmla="*/ 366996 h 1059976"/>
              <a:gd name="connsiteX1" fmla="*/ 276340 w 1082439"/>
              <a:gd name="connsiteY1" fmla="*/ 383930 h 1059976"/>
              <a:gd name="connsiteX2" fmla="*/ 314440 w 1082439"/>
              <a:gd name="connsiteY2" fmla="*/ 282330 h 1059976"/>
              <a:gd name="connsiteX3" fmla="*/ 424507 w 1082439"/>
              <a:gd name="connsiteY3" fmla="*/ 163796 h 1059976"/>
              <a:gd name="connsiteX4" fmla="*/ 538807 w 1082439"/>
              <a:gd name="connsiteY4" fmla="*/ 146863 h 1059976"/>
              <a:gd name="connsiteX5" fmla="*/ 572674 w 1082439"/>
              <a:gd name="connsiteY5" fmla="*/ 282330 h 1059976"/>
              <a:gd name="connsiteX6" fmla="*/ 517640 w 1082439"/>
              <a:gd name="connsiteY6" fmla="*/ 405096 h 1059976"/>
              <a:gd name="connsiteX7" fmla="*/ 225540 w 1082439"/>
              <a:gd name="connsiteY7" fmla="*/ 701430 h 1059976"/>
              <a:gd name="connsiteX8" fmla="*/ 140874 w 1082439"/>
              <a:gd name="connsiteY8" fmla="*/ 1014696 h 1059976"/>
              <a:gd name="connsiteX9" fmla="*/ 568440 w 1082439"/>
              <a:gd name="connsiteY9" fmla="*/ 1035863 h 1059976"/>
              <a:gd name="connsiteX10" fmla="*/ 1080674 w 1082439"/>
              <a:gd name="connsiteY10" fmla="*/ 1052796 h 1059976"/>
              <a:gd name="connsiteX11" fmla="*/ 382174 w 1082439"/>
              <a:gd name="connsiteY11" fmla="*/ 908863 h 1059976"/>
              <a:gd name="connsiteX12" fmla="*/ 441440 w 1082439"/>
              <a:gd name="connsiteY12" fmla="*/ 747996 h 1059976"/>
              <a:gd name="connsiteX13" fmla="*/ 699674 w 1082439"/>
              <a:gd name="connsiteY13" fmla="*/ 540563 h 1059976"/>
              <a:gd name="connsiteX14" fmla="*/ 767407 w 1082439"/>
              <a:gd name="connsiteY14" fmla="*/ 100296 h 1059976"/>
              <a:gd name="connsiteX15" fmla="*/ 272107 w 1082439"/>
              <a:gd name="connsiteY15" fmla="*/ 2930 h 1059976"/>
              <a:gd name="connsiteX16" fmla="*/ 132407 w 1082439"/>
              <a:gd name="connsiteY16" fmla="*/ 168030 h 1059976"/>
              <a:gd name="connsiteX17" fmla="*/ 174740 w 1082439"/>
              <a:gd name="connsiteY17" fmla="*/ 295030 h 1059976"/>
              <a:gd name="connsiteX18" fmla="*/ 1174 w 1082439"/>
              <a:gd name="connsiteY18" fmla="*/ 366996 h 105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439" h="1059976">
                <a:moveTo>
                  <a:pt x="1174" y="366996"/>
                </a:moveTo>
                <a:cubicBezTo>
                  <a:pt x="18107" y="381813"/>
                  <a:pt x="224129" y="398041"/>
                  <a:pt x="276340" y="383930"/>
                </a:cubicBezTo>
                <a:cubicBezTo>
                  <a:pt x="328551" y="369819"/>
                  <a:pt x="289746" y="319019"/>
                  <a:pt x="314440" y="282330"/>
                </a:cubicBezTo>
                <a:cubicBezTo>
                  <a:pt x="339135" y="245641"/>
                  <a:pt x="387113" y="186374"/>
                  <a:pt x="424507" y="163796"/>
                </a:cubicBezTo>
                <a:cubicBezTo>
                  <a:pt x="461901" y="141218"/>
                  <a:pt x="514113" y="127107"/>
                  <a:pt x="538807" y="146863"/>
                </a:cubicBezTo>
                <a:cubicBezTo>
                  <a:pt x="563502" y="166619"/>
                  <a:pt x="576202" y="239291"/>
                  <a:pt x="572674" y="282330"/>
                </a:cubicBezTo>
                <a:cubicBezTo>
                  <a:pt x="569146" y="325369"/>
                  <a:pt x="575496" y="335246"/>
                  <a:pt x="517640" y="405096"/>
                </a:cubicBezTo>
                <a:cubicBezTo>
                  <a:pt x="459784" y="474946"/>
                  <a:pt x="288334" y="599830"/>
                  <a:pt x="225540" y="701430"/>
                </a:cubicBezTo>
                <a:cubicBezTo>
                  <a:pt x="162746" y="803030"/>
                  <a:pt x="83724" y="958957"/>
                  <a:pt x="140874" y="1014696"/>
                </a:cubicBezTo>
                <a:cubicBezTo>
                  <a:pt x="198024" y="1070435"/>
                  <a:pt x="568440" y="1035863"/>
                  <a:pt x="568440" y="1035863"/>
                </a:cubicBezTo>
                <a:cubicBezTo>
                  <a:pt x="725073" y="1042213"/>
                  <a:pt x="1111718" y="1073963"/>
                  <a:pt x="1080674" y="1052796"/>
                </a:cubicBezTo>
                <a:cubicBezTo>
                  <a:pt x="1049630" y="1031629"/>
                  <a:pt x="488713" y="959663"/>
                  <a:pt x="382174" y="908863"/>
                </a:cubicBezTo>
                <a:cubicBezTo>
                  <a:pt x="275635" y="858063"/>
                  <a:pt x="388523" y="809379"/>
                  <a:pt x="441440" y="747996"/>
                </a:cubicBezTo>
                <a:cubicBezTo>
                  <a:pt x="494357" y="686613"/>
                  <a:pt x="645346" y="648513"/>
                  <a:pt x="699674" y="540563"/>
                </a:cubicBezTo>
                <a:cubicBezTo>
                  <a:pt x="754002" y="432613"/>
                  <a:pt x="838668" y="189901"/>
                  <a:pt x="767407" y="100296"/>
                </a:cubicBezTo>
                <a:cubicBezTo>
                  <a:pt x="696146" y="10691"/>
                  <a:pt x="377940" y="-8359"/>
                  <a:pt x="272107" y="2930"/>
                </a:cubicBezTo>
                <a:cubicBezTo>
                  <a:pt x="166274" y="14219"/>
                  <a:pt x="148635" y="119347"/>
                  <a:pt x="132407" y="168030"/>
                </a:cubicBezTo>
                <a:cubicBezTo>
                  <a:pt x="116179" y="216713"/>
                  <a:pt x="193790" y="266102"/>
                  <a:pt x="174740" y="295030"/>
                </a:cubicBezTo>
                <a:cubicBezTo>
                  <a:pt x="155690" y="323958"/>
                  <a:pt x="-15759" y="352179"/>
                  <a:pt x="1174" y="36699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C369C945-A944-4FCB-963C-AD5D9E450DCA}"/>
              </a:ext>
            </a:extLst>
          </p:cNvPr>
          <p:cNvSpPr/>
          <p:nvPr/>
        </p:nvSpPr>
        <p:spPr>
          <a:xfrm>
            <a:off x="4483088" y="1218676"/>
            <a:ext cx="459048" cy="558601"/>
          </a:xfrm>
          <a:custGeom>
            <a:avLst/>
            <a:gdLst>
              <a:gd name="connsiteX0" fmla="*/ 12 w 459048"/>
              <a:gd name="connsiteY0" fmla="*/ 260519 h 558601"/>
              <a:gd name="connsiteX1" fmla="*/ 146062 w 459048"/>
              <a:gd name="connsiteY1" fmla="*/ 61552 h 558601"/>
              <a:gd name="connsiteX2" fmla="*/ 368312 w 459048"/>
              <a:gd name="connsiteY2" fmla="*/ 99652 h 558601"/>
              <a:gd name="connsiteX3" fmla="*/ 370429 w 459048"/>
              <a:gd name="connsiteY3" fmla="*/ 233002 h 558601"/>
              <a:gd name="connsiteX4" fmla="*/ 226495 w 459048"/>
              <a:gd name="connsiteY4" fmla="*/ 550502 h 558601"/>
              <a:gd name="connsiteX5" fmla="*/ 311162 w 459048"/>
              <a:gd name="connsiteY5" fmla="*/ 431969 h 558601"/>
              <a:gd name="connsiteX6" fmla="*/ 455095 w 459048"/>
              <a:gd name="connsiteY6" fmla="*/ 86952 h 558601"/>
              <a:gd name="connsiteX7" fmla="*/ 139712 w 459048"/>
              <a:gd name="connsiteY7" fmla="*/ 8635 h 558601"/>
              <a:gd name="connsiteX8" fmla="*/ 12 w 459048"/>
              <a:gd name="connsiteY8" fmla="*/ 260519 h 558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9048" h="558601">
                <a:moveTo>
                  <a:pt x="12" y="260519"/>
                </a:moveTo>
                <a:cubicBezTo>
                  <a:pt x="1070" y="269339"/>
                  <a:pt x="84679" y="88363"/>
                  <a:pt x="146062" y="61552"/>
                </a:cubicBezTo>
                <a:cubicBezTo>
                  <a:pt x="207445" y="34741"/>
                  <a:pt x="330918" y="71077"/>
                  <a:pt x="368312" y="99652"/>
                </a:cubicBezTo>
                <a:cubicBezTo>
                  <a:pt x="405706" y="128227"/>
                  <a:pt x="394065" y="157860"/>
                  <a:pt x="370429" y="233002"/>
                </a:cubicBezTo>
                <a:cubicBezTo>
                  <a:pt x="346793" y="308144"/>
                  <a:pt x="236373" y="517341"/>
                  <a:pt x="226495" y="550502"/>
                </a:cubicBezTo>
                <a:cubicBezTo>
                  <a:pt x="216617" y="583663"/>
                  <a:pt x="273062" y="509227"/>
                  <a:pt x="311162" y="431969"/>
                </a:cubicBezTo>
                <a:cubicBezTo>
                  <a:pt x="349262" y="354711"/>
                  <a:pt x="483670" y="157508"/>
                  <a:pt x="455095" y="86952"/>
                </a:cubicBezTo>
                <a:cubicBezTo>
                  <a:pt x="426520" y="16396"/>
                  <a:pt x="214854" y="-17118"/>
                  <a:pt x="139712" y="8635"/>
                </a:cubicBezTo>
                <a:cubicBezTo>
                  <a:pt x="64570" y="34388"/>
                  <a:pt x="-1046" y="251699"/>
                  <a:pt x="12" y="2605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68CEC10-CE4F-4501-A1C6-A87FDB7DE7C1}"/>
              </a:ext>
            </a:extLst>
          </p:cNvPr>
          <p:cNvSpPr/>
          <p:nvPr/>
        </p:nvSpPr>
        <p:spPr>
          <a:xfrm>
            <a:off x="4452918" y="1900156"/>
            <a:ext cx="174355" cy="233100"/>
          </a:xfrm>
          <a:custGeom>
            <a:avLst/>
            <a:gdLst>
              <a:gd name="connsiteX0" fmla="*/ 148715 w 174355"/>
              <a:gd name="connsiteY0" fmla="*/ 255 h 233100"/>
              <a:gd name="connsiteX1" fmla="*/ 64049 w 174355"/>
              <a:gd name="connsiteY1" fmla="*/ 93389 h 233100"/>
              <a:gd name="connsiteX2" fmla="*/ 91565 w 174355"/>
              <a:gd name="connsiteY2" fmla="*/ 180172 h 233100"/>
              <a:gd name="connsiteX3" fmla="*/ 174115 w 174355"/>
              <a:gd name="connsiteY3" fmla="*/ 233089 h 233100"/>
              <a:gd name="connsiteX4" fmla="*/ 112732 w 174355"/>
              <a:gd name="connsiteY4" fmla="*/ 184405 h 233100"/>
              <a:gd name="connsiteX5" fmla="*/ 549 w 174355"/>
              <a:gd name="connsiteY5" fmla="*/ 123022 h 233100"/>
              <a:gd name="connsiteX6" fmla="*/ 148715 w 174355"/>
              <a:gd name="connsiteY6" fmla="*/ 255 h 23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355" h="233100">
                <a:moveTo>
                  <a:pt x="148715" y="255"/>
                </a:moveTo>
                <a:cubicBezTo>
                  <a:pt x="159298" y="-4684"/>
                  <a:pt x="73574" y="63403"/>
                  <a:pt x="64049" y="93389"/>
                </a:cubicBezTo>
                <a:cubicBezTo>
                  <a:pt x="54524" y="123375"/>
                  <a:pt x="73221" y="156889"/>
                  <a:pt x="91565" y="180172"/>
                </a:cubicBezTo>
                <a:cubicBezTo>
                  <a:pt x="109909" y="203455"/>
                  <a:pt x="170587" y="232384"/>
                  <a:pt x="174115" y="233089"/>
                </a:cubicBezTo>
                <a:cubicBezTo>
                  <a:pt x="177643" y="233794"/>
                  <a:pt x="141660" y="202749"/>
                  <a:pt x="112732" y="184405"/>
                </a:cubicBezTo>
                <a:cubicBezTo>
                  <a:pt x="83804" y="166061"/>
                  <a:pt x="-7918" y="150539"/>
                  <a:pt x="549" y="123022"/>
                </a:cubicBezTo>
                <a:cubicBezTo>
                  <a:pt x="9016" y="95505"/>
                  <a:pt x="138132" y="5194"/>
                  <a:pt x="148715" y="2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BCE46F30-E2AE-43AF-BAD2-6A2F79FE221A}"/>
              </a:ext>
            </a:extLst>
          </p:cNvPr>
          <p:cNvSpPr txBox="1"/>
          <p:nvPr/>
        </p:nvSpPr>
        <p:spPr>
          <a:xfrm>
            <a:off x="2577163" y="2290811"/>
            <a:ext cx="444687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Be With You</a:t>
            </a:r>
            <a:endParaRPr kumimoji="1" lang="ja-JP" altLang="en-US" sz="2000" dirty="0">
              <a:solidFill>
                <a:srgbClr val="0070C0"/>
              </a:solidFill>
            </a:endParaRP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3B1DE471-5B06-433F-AB6F-902241A5EA9E}"/>
              </a:ext>
            </a:extLst>
          </p:cNvPr>
          <p:cNvSpPr txBox="1"/>
          <p:nvPr/>
        </p:nvSpPr>
        <p:spPr>
          <a:xfrm>
            <a:off x="8623697" y="1603914"/>
            <a:ext cx="615553" cy="7991931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2800" dirty="0">
                <a:solidFill>
                  <a:schemeClr val="bg1"/>
                </a:solidFill>
                <a:effectLst>
                  <a:glow rad="228600">
                    <a:schemeClr val="accent1">
                      <a:satMod val="175000"/>
                      <a:alpha val="40000"/>
                    </a:schemeClr>
                  </a:glow>
                </a:effectLst>
                <a:latin typeface="Meiryo UI" panose="020B0604030504040204" pitchFamily="50" charset="-128"/>
                <a:ea typeface="Meiryo UI" panose="020B0604030504040204" pitchFamily="50" charset="-128"/>
              </a:rPr>
              <a:t>東京オリンピックとともに訪れた十七日間の奇蹟</a:t>
            </a:r>
          </a:p>
        </p:txBody>
      </p: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59EF7593-761D-4824-AE00-E1C635BAE4FA}"/>
              </a:ext>
            </a:extLst>
          </p:cNvPr>
          <p:cNvGrpSpPr/>
          <p:nvPr/>
        </p:nvGrpSpPr>
        <p:grpSpPr>
          <a:xfrm>
            <a:off x="207859" y="2744751"/>
            <a:ext cx="9169160" cy="10056849"/>
            <a:chOff x="207859" y="1929639"/>
            <a:chExt cx="9169160" cy="10056849"/>
          </a:xfrm>
        </p:grpSpPr>
        <p:sp>
          <p:nvSpPr>
            <p:cNvPr id="43" name="人物背景">
              <a:extLst>
                <a:ext uri="{FF2B5EF4-FFF2-40B4-BE49-F238E27FC236}">
                  <a16:creationId xmlns:a16="http://schemas.microsoft.com/office/drawing/2014/main" id="{8792467A-5C07-4315-9BEB-66408229E1E4}"/>
                </a:ext>
              </a:extLst>
            </p:cNvPr>
            <p:cNvSpPr/>
            <p:nvPr/>
          </p:nvSpPr>
          <p:spPr>
            <a:xfrm>
              <a:off x="207859" y="1929639"/>
              <a:ext cx="9169160" cy="10056849"/>
            </a:xfrm>
            <a:custGeom>
              <a:avLst/>
              <a:gdLst>
                <a:gd name="connsiteX0" fmla="*/ 6706288 w 9169160"/>
                <a:gd name="connsiteY0" fmla="*/ 9989645 h 10056849"/>
                <a:gd name="connsiteX1" fmla="*/ 2262625 w 9169160"/>
                <a:gd name="connsiteY1" fmla="*/ 10037772 h 10056849"/>
                <a:gd name="connsiteX2" fmla="*/ 2246583 w 9169160"/>
                <a:gd name="connsiteY2" fmla="*/ 9909435 h 10056849"/>
                <a:gd name="connsiteX3" fmla="*/ 2535341 w 9169160"/>
                <a:gd name="connsiteY3" fmla="*/ 8626066 h 10056849"/>
                <a:gd name="connsiteX4" fmla="*/ 2535341 w 9169160"/>
                <a:gd name="connsiteY4" fmla="*/ 8273140 h 10056849"/>
                <a:gd name="connsiteX5" fmla="*/ 1845530 w 9169160"/>
                <a:gd name="connsiteY5" fmla="*/ 5706403 h 10056849"/>
                <a:gd name="connsiteX6" fmla="*/ 1540730 w 9169160"/>
                <a:gd name="connsiteY6" fmla="*/ 6251835 h 10056849"/>
                <a:gd name="connsiteX7" fmla="*/ 947173 w 9169160"/>
                <a:gd name="connsiteY7" fmla="*/ 7342698 h 10056849"/>
                <a:gd name="connsiteX8" fmla="*/ 562162 w 9169160"/>
                <a:gd name="connsiteY8" fmla="*/ 7390824 h 10056849"/>
                <a:gd name="connsiteX9" fmla="*/ 80899 w 9169160"/>
                <a:gd name="connsiteY9" fmla="*/ 7262487 h 10056849"/>
                <a:gd name="connsiteX10" fmla="*/ 688 w 9169160"/>
                <a:gd name="connsiteY10" fmla="*/ 6925603 h 10056849"/>
                <a:gd name="connsiteX11" fmla="*/ 48815 w 9169160"/>
                <a:gd name="connsiteY11" fmla="*/ 6652887 h 10056849"/>
                <a:gd name="connsiteX12" fmla="*/ 161109 w 9169160"/>
                <a:gd name="connsiteY12" fmla="*/ 6171624 h 10056849"/>
                <a:gd name="connsiteX13" fmla="*/ 626330 w 9169160"/>
                <a:gd name="connsiteY13" fmla="*/ 5529940 h 10056849"/>
                <a:gd name="connsiteX14" fmla="*/ 883004 w 9169160"/>
                <a:gd name="connsiteY14" fmla="*/ 4808045 h 10056849"/>
                <a:gd name="connsiteX15" fmla="*/ 1348225 w 9169160"/>
                <a:gd name="connsiteY15" fmla="*/ 3733224 h 10056849"/>
                <a:gd name="connsiteX16" fmla="*/ 1492604 w 9169160"/>
                <a:gd name="connsiteY16" fmla="*/ 3604887 h 10056849"/>
                <a:gd name="connsiteX17" fmla="*/ 899046 w 9169160"/>
                <a:gd name="connsiteY17" fmla="*/ 3845519 h 10056849"/>
                <a:gd name="connsiteX18" fmla="*/ 979257 w 9169160"/>
                <a:gd name="connsiteY18" fmla="*/ 3620929 h 10056849"/>
                <a:gd name="connsiteX19" fmla="*/ 2358878 w 9169160"/>
                <a:gd name="connsiteY19" fmla="*/ 2931119 h 10056849"/>
                <a:gd name="connsiteX20" fmla="*/ 2086162 w 9169160"/>
                <a:gd name="connsiteY20" fmla="*/ 3075498 h 10056849"/>
                <a:gd name="connsiteX21" fmla="*/ 915088 w 9169160"/>
                <a:gd name="connsiteY21" fmla="*/ 3251961 h 10056849"/>
                <a:gd name="connsiteX22" fmla="*/ 2535341 w 9169160"/>
                <a:gd name="connsiteY22" fmla="*/ 2626319 h 10056849"/>
                <a:gd name="connsiteX23" fmla="*/ 1749278 w 9169160"/>
                <a:gd name="connsiteY23" fmla="*/ 2834866 h 10056849"/>
                <a:gd name="connsiteX24" fmla="*/ 1284057 w 9169160"/>
                <a:gd name="connsiteY24" fmla="*/ 2850908 h 10056849"/>
                <a:gd name="connsiteX25" fmla="*/ 1941783 w 9169160"/>
                <a:gd name="connsiteY25" fmla="*/ 2449856 h 10056849"/>
                <a:gd name="connsiteX26" fmla="*/ 2888267 w 9169160"/>
                <a:gd name="connsiteY26" fmla="*/ 2337561 h 10056849"/>
                <a:gd name="connsiteX27" fmla="*/ 2856183 w 9169160"/>
                <a:gd name="connsiteY27" fmla="*/ 2177140 h 10056849"/>
                <a:gd name="connsiteX28" fmla="*/ 2711804 w 9169160"/>
                <a:gd name="connsiteY28" fmla="*/ 1679835 h 10056849"/>
                <a:gd name="connsiteX29" fmla="*/ 2952436 w 9169160"/>
                <a:gd name="connsiteY29" fmla="*/ 1792129 h 10056849"/>
                <a:gd name="connsiteX30" fmla="*/ 2775973 w 9169160"/>
                <a:gd name="connsiteY30" fmla="*/ 1391077 h 10056849"/>
                <a:gd name="connsiteX31" fmla="*/ 3000562 w 9169160"/>
                <a:gd name="connsiteY31" fmla="*/ 669182 h 10056849"/>
                <a:gd name="connsiteX32" fmla="*/ 3449741 w 9169160"/>
                <a:gd name="connsiteY32" fmla="*/ 123750 h 10056849"/>
                <a:gd name="connsiteX33" fmla="*/ 4027257 w 9169160"/>
                <a:gd name="connsiteY33" fmla="*/ 43540 h 10056849"/>
                <a:gd name="connsiteX34" fmla="*/ 4283930 w 9169160"/>
                <a:gd name="connsiteY34" fmla="*/ 43540 h 10056849"/>
                <a:gd name="connsiteX35" fmla="*/ 4973741 w 9169160"/>
                <a:gd name="connsiteY35" fmla="*/ 588972 h 10056849"/>
                <a:gd name="connsiteX36" fmla="*/ 5230415 w 9169160"/>
                <a:gd name="connsiteY36" fmla="*/ 1166487 h 10056849"/>
                <a:gd name="connsiteX37" fmla="*/ 5246457 w 9169160"/>
                <a:gd name="connsiteY37" fmla="*/ 1230656 h 10056849"/>
                <a:gd name="connsiteX38" fmla="*/ 5583341 w 9169160"/>
                <a:gd name="connsiteY38" fmla="*/ 1519414 h 10056849"/>
                <a:gd name="connsiteX39" fmla="*/ 5583341 w 9169160"/>
                <a:gd name="connsiteY39" fmla="*/ 1952550 h 10056849"/>
                <a:gd name="connsiteX40" fmla="*/ 5471046 w 9169160"/>
                <a:gd name="connsiteY40" fmla="*/ 2096929 h 10056849"/>
                <a:gd name="connsiteX41" fmla="*/ 5471046 w 9169160"/>
                <a:gd name="connsiteY41" fmla="*/ 2353603 h 10056849"/>
                <a:gd name="connsiteX42" fmla="*/ 5471046 w 9169160"/>
                <a:gd name="connsiteY42" fmla="*/ 2578193 h 10056849"/>
                <a:gd name="connsiteX43" fmla="*/ 5487088 w 9169160"/>
                <a:gd name="connsiteY43" fmla="*/ 2690487 h 10056849"/>
                <a:gd name="connsiteX44" fmla="*/ 5888141 w 9169160"/>
                <a:gd name="connsiteY44" fmla="*/ 2979245 h 10056849"/>
                <a:gd name="connsiteX45" fmla="*/ 5599383 w 9169160"/>
                <a:gd name="connsiteY45" fmla="*/ 3027372 h 10056849"/>
                <a:gd name="connsiteX46" fmla="*/ 5759804 w 9169160"/>
                <a:gd name="connsiteY46" fmla="*/ 3123624 h 10056849"/>
                <a:gd name="connsiteX47" fmla="*/ 6401488 w 9169160"/>
                <a:gd name="connsiteY47" fmla="*/ 2562150 h 10056849"/>
                <a:gd name="connsiteX48" fmla="*/ 6385446 w 9169160"/>
                <a:gd name="connsiteY48" fmla="*/ 2899035 h 10056849"/>
                <a:gd name="connsiteX49" fmla="*/ 6289194 w 9169160"/>
                <a:gd name="connsiteY49" fmla="*/ 3139666 h 10056849"/>
                <a:gd name="connsiteX50" fmla="*/ 6658162 w 9169160"/>
                <a:gd name="connsiteY50" fmla="*/ 3300087 h 10056849"/>
                <a:gd name="connsiteX51" fmla="*/ 6882752 w 9169160"/>
                <a:gd name="connsiteY51" fmla="*/ 3412382 h 10056849"/>
                <a:gd name="connsiteX52" fmla="*/ 7524436 w 9169160"/>
                <a:gd name="connsiteY52" fmla="*/ 4583456 h 10056849"/>
                <a:gd name="connsiteX53" fmla="*/ 7925488 w 9169160"/>
                <a:gd name="connsiteY53" fmla="*/ 5417645 h 10056849"/>
                <a:gd name="connsiteX54" fmla="*/ 8069867 w 9169160"/>
                <a:gd name="connsiteY54" fmla="*/ 5674319 h 10056849"/>
                <a:gd name="connsiteX55" fmla="*/ 8711552 w 9169160"/>
                <a:gd name="connsiteY55" fmla="*/ 7294572 h 10056849"/>
                <a:gd name="connsiteX56" fmla="*/ 8920099 w 9169160"/>
                <a:gd name="connsiteY56" fmla="*/ 7936256 h 10056849"/>
                <a:gd name="connsiteX57" fmla="*/ 9144688 w 9169160"/>
                <a:gd name="connsiteY57" fmla="*/ 8385435 h 10056849"/>
                <a:gd name="connsiteX58" fmla="*/ 9112604 w 9169160"/>
                <a:gd name="connsiteY58" fmla="*/ 9027119 h 10056849"/>
                <a:gd name="connsiteX59" fmla="*/ 8695509 w 9169160"/>
                <a:gd name="connsiteY59" fmla="*/ 9444214 h 10056849"/>
                <a:gd name="connsiteX60" fmla="*/ 8053825 w 9169160"/>
                <a:gd name="connsiteY60" fmla="*/ 9364003 h 10056849"/>
                <a:gd name="connsiteX61" fmla="*/ 7941530 w 9169160"/>
                <a:gd name="connsiteY61" fmla="*/ 8561898 h 10056849"/>
                <a:gd name="connsiteX62" fmla="*/ 7989657 w 9169160"/>
                <a:gd name="connsiteY62" fmla="*/ 7904172 h 10056849"/>
                <a:gd name="connsiteX63" fmla="*/ 7524436 w 9169160"/>
                <a:gd name="connsiteY63" fmla="*/ 6909561 h 10056849"/>
                <a:gd name="connsiteX64" fmla="*/ 7444225 w 9169160"/>
                <a:gd name="connsiteY64" fmla="*/ 6877477 h 10056849"/>
                <a:gd name="connsiteX65" fmla="*/ 7668815 w 9169160"/>
                <a:gd name="connsiteY65" fmla="*/ 7519161 h 10056849"/>
                <a:gd name="connsiteX66" fmla="*/ 7011088 w 9169160"/>
                <a:gd name="connsiteY66" fmla="*/ 7358740 h 10056849"/>
                <a:gd name="connsiteX67" fmla="*/ 7267762 w 9169160"/>
                <a:gd name="connsiteY67" fmla="*/ 7535203 h 10056849"/>
                <a:gd name="connsiteX68" fmla="*/ 6337320 w 9169160"/>
                <a:gd name="connsiteY68" fmla="*/ 7150193 h 10056849"/>
                <a:gd name="connsiteX69" fmla="*/ 7283804 w 9169160"/>
                <a:gd name="connsiteY69" fmla="*/ 7856045 h 10056849"/>
                <a:gd name="connsiteX70" fmla="*/ 6241067 w 9169160"/>
                <a:gd name="connsiteY70" fmla="*/ 7647498 h 10056849"/>
                <a:gd name="connsiteX71" fmla="*/ 6160857 w 9169160"/>
                <a:gd name="connsiteY71" fmla="*/ 7567287 h 10056849"/>
                <a:gd name="connsiteX72" fmla="*/ 6016478 w 9169160"/>
                <a:gd name="connsiteY72" fmla="*/ 7984382 h 10056849"/>
                <a:gd name="connsiteX73" fmla="*/ 6192941 w 9169160"/>
                <a:gd name="connsiteY73" fmla="*/ 8481687 h 10056849"/>
                <a:gd name="connsiteX74" fmla="*/ 6722330 w 9169160"/>
                <a:gd name="connsiteY74" fmla="*/ 9556508 h 10056849"/>
                <a:gd name="connsiteX75" fmla="*/ 6706288 w 9169160"/>
                <a:gd name="connsiteY75" fmla="*/ 9989645 h 1005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9169160" h="10056849">
                  <a:moveTo>
                    <a:pt x="6706288" y="9989645"/>
                  </a:moveTo>
                  <a:cubicBezTo>
                    <a:pt x="5963004" y="10069856"/>
                    <a:pt x="3005909" y="10051140"/>
                    <a:pt x="2262625" y="10037772"/>
                  </a:cubicBezTo>
                  <a:cubicBezTo>
                    <a:pt x="1519341" y="10024404"/>
                    <a:pt x="2201130" y="10144719"/>
                    <a:pt x="2246583" y="9909435"/>
                  </a:cubicBezTo>
                  <a:cubicBezTo>
                    <a:pt x="2292036" y="9674151"/>
                    <a:pt x="2487215" y="8898782"/>
                    <a:pt x="2535341" y="8626066"/>
                  </a:cubicBezTo>
                  <a:cubicBezTo>
                    <a:pt x="2583467" y="8353350"/>
                    <a:pt x="2650309" y="8759750"/>
                    <a:pt x="2535341" y="8273140"/>
                  </a:cubicBezTo>
                  <a:cubicBezTo>
                    <a:pt x="2420372" y="7786529"/>
                    <a:pt x="2011299" y="6043287"/>
                    <a:pt x="1845530" y="5706403"/>
                  </a:cubicBezTo>
                  <a:cubicBezTo>
                    <a:pt x="1679761" y="5369519"/>
                    <a:pt x="1690456" y="5979119"/>
                    <a:pt x="1540730" y="6251835"/>
                  </a:cubicBezTo>
                  <a:cubicBezTo>
                    <a:pt x="1391004" y="6524551"/>
                    <a:pt x="1110268" y="7152867"/>
                    <a:pt x="947173" y="7342698"/>
                  </a:cubicBezTo>
                  <a:cubicBezTo>
                    <a:pt x="784078" y="7532529"/>
                    <a:pt x="706541" y="7404192"/>
                    <a:pt x="562162" y="7390824"/>
                  </a:cubicBezTo>
                  <a:cubicBezTo>
                    <a:pt x="417783" y="7377456"/>
                    <a:pt x="174478" y="7340024"/>
                    <a:pt x="80899" y="7262487"/>
                  </a:cubicBezTo>
                  <a:cubicBezTo>
                    <a:pt x="-12680" y="7184950"/>
                    <a:pt x="6035" y="7027203"/>
                    <a:pt x="688" y="6925603"/>
                  </a:cubicBezTo>
                  <a:cubicBezTo>
                    <a:pt x="-4659" y="6824003"/>
                    <a:pt x="22078" y="6778550"/>
                    <a:pt x="48815" y="6652887"/>
                  </a:cubicBezTo>
                  <a:cubicBezTo>
                    <a:pt x="75552" y="6527224"/>
                    <a:pt x="64856" y="6358782"/>
                    <a:pt x="161109" y="6171624"/>
                  </a:cubicBezTo>
                  <a:cubicBezTo>
                    <a:pt x="257362" y="5984466"/>
                    <a:pt x="506014" y="5757203"/>
                    <a:pt x="626330" y="5529940"/>
                  </a:cubicBezTo>
                  <a:cubicBezTo>
                    <a:pt x="746646" y="5302677"/>
                    <a:pt x="762688" y="5107498"/>
                    <a:pt x="883004" y="4808045"/>
                  </a:cubicBezTo>
                  <a:cubicBezTo>
                    <a:pt x="1003320" y="4508592"/>
                    <a:pt x="1246625" y="3933750"/>
                    <a:pt x="1348225" y="3733224"/>
                  </a:cubicBezTo>
                  <a:cubicBezTo>
                    <a:pt x="1449825" y="3532698"/>
                    <a:pt x="1567467" y="3586171"/>
                    <a:pt x="1492604" y="3604887"/>
                  </a:cubicBezTo>
                  <a:cubicBezTo>
                    <a:pt x="1417741" y="3623603"/>
                    <a:pt x="984604" y="3842845"/>
                    <a:pt x="899046" y="3845519"/>
                  </a:cubicBezTo>
                  <a:cubicBezTo>
                    <a:pt x="813488" y="3848193"/>
                    <a:pt x="735952" y="3773329"/>
                    <a:pt x="979257" y="3620929"/>
                  </a:cubicBezTo>
                  <a:cubicBezTo>
                    <a:pt x="1222562" y="3468529"/>
                    <a:pt x="2174394" y="3022024"/>
                    <a:pt x="2358878" y="2931119"/>
                  </a:cubicBezTo>
                  <a:cubicBezTo>
                    <a:pt x="2543362" y="2840214"/>
                    <a:pt x="2326794" y="3022024"/>
                    <a:pt x="2086162" y="3075498"/>
                  </a:cubicBezTo>
                  <a:cubicBezTo>
                    <a:pt x="1845530" y="3128972"/>
                    <a:pt x="840225" y="3326824"/>
                    <a:pt x="915088" y="3251961"/>
                  </a:cubicBezTo>
                  <a:cubicBezTo>
                    <a:pt x="989951" y="3177098"/>
                    <a:pt x="2396309" y="2695835"/>
                    <a:pt x="2535341" y="2626319"/>
                  </a:cubicBezTo>
                  <a:cubicBezTo>
                    <a:pt x="2674373" y="2556803"/>
                    <a:pt x="1957825" y="2797434"/>
                    <a:pt x="1749278" y="2834866"/>
                  </a:cubicBezTo>
                  <a:cubicBezTo>
                    <a:pt x="1540731" y="2872297"/>
                    <a:pt x="1251973" y="2915076"/>
                    <a:pt x="1284057" y="2850908"/>
                  </a:cubicBezTo>
                  <a:cubicBezTo>
                    <a:pt x="1316141" y="2786740"/>
                    <a:pt x="1674415" y="2535414"/>
                    <a:pt x="1941783" y="2449856"/>
                  </a:cubicBezTo>
                  <a:cubicBezTo>
                    <a:pt x="2209151" y="2364298"/>
                    <a:pt x="2735867" y="2383014"/>
                    <a:pt x="2888267" y="2337561"/>
                  </a:cubicBezTo>
                  <a:cubicBezTo>
                    <a:pt x="3040667" y="2292108"/>
                    <a:pt x="2885593" y="2286761"/>
                    <a:pt x="2856183" y="2177140"/>
                  </a:cubicBezTo>
                  <a:cubicBezTo>
                    <a:pt x="2826773" y="2067519"/>
                    <a:pt x="2695762" y="1744003"/>
                    <a:pt x="2711804" y="1679835"/>
                  </a:cubicBezTo>
                  <a:cubicBezTo>
                    <a:pt x="2727846" y="1615667"/>
                    <a:pt x="2941741" y="1840255"/>
                    <a:pt x="2952436" y="1792129"/>
                  </a:cubicBezTo>
                  <a:cubicBezTo>
                    <a:pt x="2963131" y="1744003"/>
                    <a:pt x="2767952" y="1578235"/>
                    <a:pt x="2775973" y="1391077"/>
                  </a:cubicBezTo>
                  <a:cubicBezTo>
                    <a:pt x="2783994" y="1203919"/>
                    <a:pt x="2888267" y="880403"/>
                    <a:pt x="3000562" y="669182"/>
                  </a:cubicBezTo>
                  <a:cubicBezTo>
                    <a:pt x="3112857" y="457961"/>
                    <a:pt x="3278625" y="228024"/>
                    <a:pt x="3449741" y="123750"/>
                  </a:cubicBezTo>
                  <a:cubicBezTo>
                    <a:pt x="3620857" y="19476"/>
                    <a:pt x="3888225" y="56908"/>
                    <a:pt x="4027257" y="43540"/>
                  </a:cubicBezTo>
                  <a:cubicBezTo>
                    <a:pt x="4166288" y="30172"/>
                    <a:pt x="4126183" y="-47365"/>
                    <a:pt x="4283930" y="43540"/>
                  </a:cubicBezTo>
                  <a:cubicBezTo>
                    <a:pt x="4441677" y="134445"/>
                    <a:pt x="4815994" y="401814"/>
                    <a:pt x="4973741" y="588972"/>
                  </a:cubicBezTo>
                  <a:cubicBezTo>
                    <a:pt x="5131488" y="776130"/>
                    <a:pt x="5184962" y="1059540"/>
                    <a:pt x="5230415" y="1166487"/>
                  </a:cubicBezTo>
                  <a:cubicBezTo>
                    <a:pt x="5275868" y="1273434"/>
                    <a:pt x="5187636" y="1171835"/>
                    <a:pt x="5246457" y="1230656"/>
                  </a:cubicBezTo>
                  <a:cubicBezTo>
                    <a:pt x="5305278" y="1289477"/>
                    <a:pt x="5527194" y="1399098"/>
                    <a:pt x="5583341" y="1519414"/>
                  </a:cubicBezTo>
                  <a:cubicBezTo>
                    <a:pt x="5639488" y="1639730"/>
                    <a:pt x="5602057" y="1856297"/>
                    <a:pt x="5583341" y="1952550"/>
                  </a:cubicBezTo>
                  <a:cubicBezTo>
                    <a:pt x="5564625" y="2048802"/>
                    <a:pt x="5489762" y="2030087"/>
                    <a:pt x="5471046" y="2096929"/>
                  </a:cubicBezTo>
                  <a:cubicBezTo>
                    <a:pt x="5452330" y="2163771"/>
                    <a:pt x="5471046" y="2353603"/>
                    <a:pt x="5471046" y="2353603"/>
                  </a:cubicBezTo>
                  <a:cubicBezTo>
                    <a:pt x="5471046" y="2433814"/>
                    <a:pt x="5468372" y="2522046"/>
                    <a:pt x="5471046" y="2578193"/>
                  </a:cubicBezTo>
                  <a:cubicBezTo>
                    <a:pt x="5473720" y="2634340"/>
                    <a:pt x="5417572" y="2623645"/>
                    <a:pt x="5487088" y="2690487"/>
                  </a:cubicBezTo>
                  <a:cubicBezTo>
                    <a:pt x="5556604" y="2757329"/>
                    <a:pt x="5869425" y="2923097"/>
                    <a:pt x="5888141" y="2979245"/>
                  </a:cubicBezTo>
                  <a:cubicBezTo>
                    <a:pt x="5906857" y="3035393"/>
                    <a:pt x="5620772" y="3003309"/>
                    <a:pt x="5599383" y="3027372"/>
                  </a:cubicBezTo>
                  <a:cubicBezTo>
                    <a:pt x="5577993" y="3051435"/>
                    <a:pt x="5626120" y="3201161"/>
                    <a:pt x="5759804" y="3123624"/>
                  </a:cubicBezTo>
                  <a:cubicBezTo>
                    <a:pt x="5893488" y="3046087"/>
                    <a:pt x="6297214" y="2599581"/>
                    <a:pt x="6401488" y="2562150"/>
                  </a:cubicBezTo>
                  <a:cubicBezTo>
                    <a:pt x="6505762" y="2524719"/>
                    <a:pt x="6404162" y="2802782"/>
                    <a:pt x="6385446" y="2899035"/>
                  </a:cubicBezTo>
                  <a:cubicBezTo>
                    <a:pt x="6366730" y="2995288"/>
                    <a:pt x="6243741" y="3072824"/>
                    <a:pt x="6289194" y="3139666"/>
                  </a:cubicBezTo>
                  <a:cubicBezTo>
                    <a:pt x="6334647" y="3206508"/>
                    <a:pt x="6559236" y="3254634"/>
                    <a:pt x="6658162" y="3300087"/>
                  </a:cubicBezTo>
                  <a:cubicBezTo>
                    <a:pt x="6757088" y="3345540"/>
                    <a:pt x="6738373" y="3198487"/>
                    <a:pt x="6882752" y="3412382"/>
                  </a:cubicBezTo>
                  <a:cubicBezTo>
                    <a:pt x="7027131" y="3626277"/>
                    <a:pt x="7350647" y="4249246"/>
                    <a:pt x="7524436" y="4583456"/>
                  </a:cubicBezTo>
                  <a:cubicBezTo>
                    <a:pt x="7698225" y="4917666"/>
                    <a:pt x="7834583" y="5235835"/>
                    <a:pt x="7925488" y="5417645"/>
                  </a:cubicBezTo>
                  <a:cubicBezTo>
                    <a:pt x="8016393" y="5599455"/>
                    <a:pt x="7938856" y="5361498"/>
                    <a:pt x="8069867" y="5674319"/>
                  </a:cubicBezTo>
                  <a:cubicBezTo>
                    <a:pt x="8200878" y="5987140"/>
                    <a:pt x="8569847" y="6917583"/>
                    <a:pt x="8711552" y="7294572"/>
                  </a:cubicBezTo>
                  <a:cubicBezTo>
                    <a:pt x="8853257" y="7671561"/>
                    <a:pt x="8847910" y="7754446"/>
                    <a:pt x="8920099" y="7936256"/>
                  </a:cubicBezTo>
                  <a:cubicBezTo>
                    <a:pt x="8992288" y="8118066"/>
                    <a:pt x="9112604" y="8203625"/>
                    <a:pt x="9144688" y="8385435"/>
                  </a:cubicBezTo>
                  <a:cubicBezTo>
                    <a:pt x="9176772" y="8567245"/>
                    <a:pt x="9187467" y="8850656"/>
                    <a:pt x="9112604" y="9027119"/>
                  </a:cubicBezTo>
                  <a:cubicBezTo>
                    <a:pt x="9037741" y="9203582"/>
                    <a:pt x="8871972" y="9388067"/>
                    <a:pt x="8695509" y="9444214"/>
                  </a:cubicBezTo>
                  <a:cubicBezTo>
                    <a:pt x="8519046" y="9500361"/>
                    <a:pt x="8179488" y="9511056"/>
                    <a:pt x="8053825" y="9364003"/>
                  </a:cubicBezTo>
                  <a:cubicBezTo>
                    <a:pt x="7928162" y="9216950"/>
                    <a:pt x="7952225" y="8805203"/>
                    <a:pt x="7941530" y="8561898"/>
                  </a:cubicBezTo>
                  <a:cubicBezTo>
                    <a:pt x="7930835" y="8318593"/>
                    <a:pt x="8059173" y="8179561"/>
                    <a:pt x="7989657" y="7904172"/>
                  </a:cubicBezTo>
                  <a:cubicBezTo>
                    <a:pt x="7920141" y="7628783"/>
                    <a:pt x="7615341" y="7080677"/>
                    <a:pt x="7524436" y="6909561"/>
                  </a:cubicBezTo>
                  <a:cubicBezTo>
                    <a:pt x="7433531" y="6738445"/>
                    <a:pt x="7420162" y="6775877"/>
                    <a:pt x="7444225" y="6877477"/>
                  </a:cubicBezTo>
                  <a:cubicBezTo>
                    <a:pt x="7468288" y="6979077"/>
                    <a:pt x="7741005" y="7438950"/>
                    <a:pt x="7668815" y="7519161"/>
                  </a:cubicBezTo>
                  <a:cubicBezTo>
                    <a:pt x="7596626" y="7599371"/>
                    <a:pt x="7077930" y="7356066"/>
                    <a:pt x="7011088" y="7358740"/>
                  </a:cubicBezTo>
                  <a:cubicBezTo>
                    <a:pt x="6944246" y="7361414"/>
                    <a:pt x="7380057" y="7569961"/>
                    <a:pt x="7267762" y="7535203"/>
                  </a:cubicBezTo>
                  <a:cubicBezTo>
                    <a:pt x="7155467" y="7500445"/>
                    <a:pt x="6334646" y="7096719"/>
                    <a:pt x="6337320" y="7150193"/>
                  </a:cubicBezTo>
                  <a:cubicBezTo>
                    <a:pt x="6339994" y="7203667"/>
                    <a:pt x="7299846" y="7773161"/>
                    <a:pt x="7283804" y="7856045"/>
                  </a:cubicBezTo>
                  <a:cubicBezTo>
                    <a:pt x="7267762" y="7938929"/>
                    <a:pt x="6428225" y="7695624"/>
                    <a:pt x="6241067" y="7647498"/>
                  </a:cubicBezTo>
                  <a:cubicBezTo>
                    <a:pt x="6053909" y="7599372"/>
                    <a:pt x="6198288" y="7511140"/>
                    <a:pt x="6160857" y="7567287"/>
                  </a:cubicBezTo>
                  <a:cubicBezTo>
                    <a:pt x="6123426" y="7623434"/>
                    <a:pt x="6011131" y="7831982"/>
                    <a:pt x="6016478" y="7984382"/>
                  </a:cubicBezTo>
                  <a:cubicBezTo>
                    <a:pt x="6021825" y="8136782"/>
                    <a:pt x="6075299" y="8219666"/>
                    <a:pt x="6192941" y="8481687"/>
                  </a:cubicBezTo>
                  <a:cubicBezTo>
                    <a:pt x="6310583" y="8743708"/>
                    <a:pt x="6636772" y="9307855"/>
                    <a:pt x="6722330" y="9556508"/>
                  </a:cubicBezTo>
                  <a:cubicBezTo>
                    <a:pt x="6807888" y="9805161"/>
                    <a:pt x="7449572" y="9909434"/>
                    <a:pt x="6706288" y="9989645"/>
                  </a:cubicBezTo>
                  <a:close/>
                </a:path>
              </a:pathLst>
            </a:custGeom>
            <a:solidFill>
              <a:srgbClr val="FFFFF3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4" name="グループ化 43">
              <a:extLst>
                <a:ext uri="{FF2B5EF4-FFF2-40B4-BE49-F238E27FC236}">
                  <a16:creationId xmlns:a16="http://schemas.microsoft.com/office/drawing/2014/main" id="{726D007C-C3C2-4A99-8CA3-FDE395BFA603}"/>
                </a:ext>
              </a:extLst>
            </p:cNvPr>
            <p:cNvGrpSpPr/>
            <p:nvPr/>
          </p:nvGrpSpPr>
          <p:grpSpPr>
            <a:xfrm>
              <a:off x="315616" y="2137738"/>
              <a:ext cx="8969967" cy="9814085"/>
              <a:chOff x="525283" y="1560222"/>
              <a:chExt cx="8969967" cy="9814085"/>
            </a:xfrm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E05D8E2E-9763-4E69-83F6-400A05D7F880}"/>
                  </a:ext>
                </a:extLst>
              </p:cNvPr>
              <p:cNvSpPr/>
              <p:nvPr/>
            </p:nvSpPr>
            <p:spPr>
              <a:xfrm>
                <a:off x="4587875" y="2716187"/>
                <a:ext cx="442926" cy="167302"/>
              </a:xfrm>
              <a:custGeom>
                <a:avLst/>
                <a:gdLst>
                  <a:gd name="connsiteX0" fmla="*/ 0 w 442926"/>
                  <a:gd name="connsiteY0" fmla="*/ 165126 h 167302"/>
                  <a:gd name="connsiteX1" fmla="*/ 52388 w 442926"/>
                  <a:gd name="connsiteY1" fmla="*/ 90513 h 167302"/>
                  <a:gd name="connsiteX2" fmla="*/ 127000 w 442926"/>
                  <a:gd name="connsiteY2" fmla="*/ 44476 h 167302"/>
                  <a:gd name="connsiteX3" fmla="*/ 247650 w 442926"/>
                  <a:gd name="connsiteY3" fmla="*/ 41301 h 167302"/>
                  <a:gd name="connsiteX4" fmla="*/ 301625 w 442926"/>
                  <a:gd name="connsiteY4" fmla="*/ 60351 h 167302"/>
                  <a:gd name="connsiteX5" fmla="*/ 357188 w 442926"/>
                  <a:gd name="connsiteY5" fmla="*/ 4788 h 167302"/>
                  <a:gd name="connsiteX6" fmla="*/ 333375 w 442926"/>
                  <a:gd name="connsiteY6" fmla="*/ 68288 h 167302"/>
                  <a:gd name="connsiteX7" fmla="*/ 357188 w 442926"/>
                  <a:gd name="connsiteY7" fmla="*/ 82576 h 167302"/>
                  <a:gd name="connsiteX8" fmla="*/ 379413 w 442926"/>
                  <a:gd name="connsiteY8" fmla="*/ 73051 h 167302"/>
                  <a:gd name="connsiteX9" fmla="*/ 434975 w 442926"/>
                  <a:gd name="connsiteY9" fmla="*/ 26 h 167302"/>
                  <a:gd name="connsiteX10" fmla="*/ 400050 w 442926"/>
                  <a:gd name="connsiteY10" fmla="*/ 65113 h 167302"/>
                  <a:gd name="connsiteX11" fmla="*/ 403225 w 442926"/>
                  <a:gd name="connsiteY11" fmla="*/ 103213 h 167302"/>
                  <a:gd name="connsiteX12" fmla="*/ 442913 w 442926"/>
                  <a:gd name="connsiteY12" fmla="*/ 115913 h 167302"/>
                  <a:gd name="connsiteX13" fmla="*/ 398463 w 442926"/>
                  <a:gd name="connsiteY13" fmla="*/ 115913 h 167302"/>
                  <a:gd name="connsiteX14" fmla="*/ 325438 w 442926"/>
                  <a:gd name="connsiteY14" fmla="*/ 104801 h 167302"/>
                  <a:gd name="connsiteX15" fmla="*/ 274638 w 442926"/>
                  <a:gd name="connsiteY15" fmla="*/ 73051 h 167302"/>
                  <a:gd name="connsiteX16" fmla="*/ 236538 w 442926"/>
                  <a:gd name="connsiteY16" fmla="*/ 61938 h 167302"/>
                  <a:gd name="connsiteX17" fmla="*/ 174625 w 442926"/>
                  <a:gd name="connsiteY17" fmla="*/ 54001 h 167302"/>
                  <a:gd name="connsiteX18" fmla="*/ 98425 w 442926"/>
                  <a:gd name="connsiteY18" fmla="*/ 73051 h 167302"/>
                  <a:gd name="connsiteX19" fmla="*/ 65088 w 442926"/>
                  <a:gd name="connsiteY19" fmla="*/ 114326 h 167302"/>
                  <a:gd name="connsiteX20" fmla="*/ 60325 w 442926"/>
                  <a:gd name="connsiteY20" fmla="*/ 131788 h 167302"/>
                  <a:gd name="connsiteX21" fmla="*/ 93663 w 442926"/>
                  <a:gd name="connsiteY21" fmla="*/ 163538 h 167302"/>
                  <a:gd name="connsiteX22" fmla="*/ 52388 w 442926"/>
                  <a:gd name="connsiteY22" fmla="*/ 149251 h 167302"/>
                  <a:gd name="connsiteX23" fmla="*/ 0 w 442926"/>
                  <a:gd name="connsiteY23" fmla="*/ 165126 h 167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42926" h="167302">
                    <a:moveTo>
                      <a:pt x="0" y="165126"/>
                    </a:moveTo>
                    <a:cubicBezTo>
                      <a:pt x="0" y="155336"/>
                      <a:pt x="31221" y="110621"/>
                      <a:pt x="52388" y="90513"/>
                    </a:cubicBezTo>
                    <a:cubicBezTo>
                      <a:pt x="73555" y="70405"/>
                      <a:pt x="94456" y="52678"/>
                      <a:pt x="127000" y="44476"/>
                    </a:cubicBezTo>
                    <a:cubicBezTo>
                      <a:pt x="159544" y="36274"/>
                      <a:pt x="218546" y="38655"/>
                      <a:pt x="247650" y="41301"/>
                    </a:cubicBezTo>
                    <a:cubicBezTo>
                      <a:pt x="276754" y="43947"/>
                      <a:pt x="283369" y="66436"/>
                      <a:pt x="301625" y="60351"/>
                    </a:cubicBezTo>
                    <a:cubicBezTo>
                      <a:pt x="319881" y="54266"/>
                      <a:pt x="351896" y="3465"/>
                      <a:pt x="357188" y="4788"/>
                    </a:cubicBezTo>
                    <a:cubicBezTo>
                      <a:pt x="362480" y="6111"/>
                      <a:pt x="333375" y="55323"/>
                      <a:pt x="333375" y="68288"/>
                    </a:cubicBezTo>
                    <a:cubicBezTo>
                      <a:pt x="333375" y="81253"/>
                      <a:pt x="349515" y="81782"/>
                      <a:pt x="357188" y="82576"/>
                    </a:cubicBezTo>
                    <a:cubicBezTo>
                      <a:pt x="364861" y="83370"/>
                      <a:pt x="366449" y="86809"/>
                      <a:pt x="379413" y="73051"/>
                    </a:cubicBezTo>
                    <a:cubicBezTo>
                      <a:pt x="392377" y="59293"/>
                      <a:pt x="431536" y="1349"/>
                      <a:pt x="434975" y="26"/>
                    </a:cubicBezTo>
                    <a:cubicBezTo>
                      <a:pt x="438414" y="-1297"/>
                      <a:pt x="405342" y="47915"/>
                      <a:pt x="400050" y="65113"/>
                    </a:cubicBezTo>
                    <a:cubicBezTo>
                      <a:pt x="394758" y="82311"/>
                      <a:pt x="396081" y="94746"/>
                      <a:pt x="403225" y="103213"/>
                    </a:cubicBezTo>
                    <a:cubicBezTo>
                      <a:pt x="410369" y="111680"/>
                      <a:pt x="443707" y="113796"/>
                      <a:pt x="442913" y="115913"/>
                    </a:cubicBezTo>
                    <a:cubicBezTo>
                      <a:pt x="442119" y="118030"/>
                      <a:pt x="418042" y="117765"/>
                      <a:pt x="398463" y="115913"/>
                    </a:cubicBezTo>
                    <a:cubicBezTo>
                      <a:pt x="378884" y="114061"/>
                      <a:pt x="346075" y="111945"/>
                      <a:pt x="325438" y="104801"/>
                    </a:cubicBezTo>
                    <a:cubicBezTo>
                      <a:pt x="304801" y="97657"/>
                      <a:pt x="289455" y="80195"/>
                      <a:pt x="274638" y="73051"/>
                    </a:cubicBezTo>
                    <a:cubicBezTo>
                      <a:pt x="259821" y="65907"/>
                      <a:pt x="253207" y="65113"/>
                      <a:pt x="236538" y="61938"/>
                    </a:cubicBezTo>
                    <a:cubicBezTo>
                      <a:pt x="219869" y="58763"/>
                      <a:pt x="197644" y="52149"/>
                      <a:pt x="174625" y="54001"/>
                    </a:cubicBezTo>
                    <a:cubicBezTo>
                      <a:pt x="151606" y="55853"/>
                      <a:pt x="116681" y="62997"/>
                      <a:pt x="98425" y="73051"/>
                    </a:cubicBezTo>
                    <a:cubicBezTo>
                      <a:pt x="80169" y="83105"/>
                      <a:pt x="71438" y="104537"/>
                      <a:pt x="65088" y="114326"/>
                    </a:cubicBezTo>
                    <a:cubicBezTo>
                      <a:pt x="58738" y="124115"/>
                      <a:pt x="55563" y="123586"/>
                      <a:pt x="60325" y="131788"/>
                    </a:cubicBezTo>
                    <a:cubicBezTo>
                      <a:pt x="65087" y="139990"/>
                      <a:pt x="94986" y="160627"/>
                      <a:pt x="93663" y="163538"/>
                    </a:cubicBezTo>
                    <a:cubicBezTo>
                      <a:pt x="92340" y="166449"/>
                      <a:pt x="70644" y="150045"/>
                      <a:pt x="52388" y="149251"/>
                    </a:cubicBezTo>
                    <a:cubicBezTo>
                      <a:pt x="34132" y="148457"/>
                      <a:pt x="0" y="174916"/>
                      <a:pt x="0" y="1651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BFB020E8-5D6E-4147-8440-993EB6C83823}"/>
                  </a:ext>
                </a:extLst>
              </p:cNvPr>
              <p:cNvSpPr/>
              <p:nvPr/>
            </p:nvSpPr>
            <p:spPr>
              <a:xfrm>
                <a:off x="4736935" y="2811337"/>
                <a:ext cx="176594" cy="87202"/>
              </a:xfrm>
              <a:custGeom>
                <a:avLst/>
                <a:gdLst>
                  <a:gd name="connsiteX0" fmla="*/ 165 w 176594"/>
                  <a:gd name="connsiteY0" fmla="*/ 76326 h 87202"/>
                  <a:gd name="connsiteX1" fmla="*/ 122403 w 176594"/>
                  <a:gd name="connsiteY1" fmla="*/ 68388 h 87202"/>
                  <a:gd name="connsiteX2" fmla="*/ 152565 w 176594"/>
                  <a:gd name="connsiteY2" fmla="*/ 49338 h 87202"/>
                  <a:gd name="connsiteX3" fmla="*/ 176378 w 176594"/>
                  <a:gd name="connsiteY3" fmla="*/ 126 h 87202"/>
                  <a:gd name="connsiteX4" fmla="*/ 162090 w 176594"/>
                  <a:gd name="connsiteY4" fmla="*/ 36638 h 87202"/>
                  <a:gd name="connsiteX5" fmla="*/ 125578 w 176594"/>
                  <a:gd name="connsiteY5" fmla="*/ 82676 h 87202"/>
                  <a:gd name="connsiteX6" fmla="*/ 97003 w 176594"/>
                  <a:gd name="connsiteY6" fmla="*/ 85851 h 87202"/>
                  <a:gd name="connsiteX7" fmla="*/ 165 w 176594"/>
                  <a:gd name="connsiteY7" fmla="*/ 76326 h 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594" h="87202">
                    <a:moveTo>
                      <a:pt x="165" y="76326"/>
                    </a:moveTo>
                    <a:cubicBezTo>
                      <a:pt x="4398" y="73416"/>
                      <a:pt x="97003" y="72886"/>
                      <a:pt x="122403" y="68388"/>
                    </a:cubicBezTo>
                    <a:cubicBezTo>
                      <a:pt x="147803" y="63890"/>
                      <a:pt x="143569" y="60715"/>
                      <a:pt x="152565" y="49338"/>
                    </a:cubicBezTo>
                    <a:cubicBezTo>
                      <a:pt x="161561" y="37961"/>
                      <a:pt x="174790" y="2243"/>
                      <a:pt x="176378" y="126"/>
                    </a:cubicBezTo>
                    <a:cubicBezTo>
                      <a:pt x="177966" y="-1991"/>
                      <a:pt x="170557" y="22880"/>
                      <a:pt x="162090" y="36638"/>
                    </a:cubicBezTo>
                    <a:cubicBezTo>
                      <a:pt x="153623" y="50396"/>
                      <a:pt x="136426" y="74474"/>
                      <a:pt x="125578" y="82676"/>
                    </a:cubicBezTo>
                    <a:cubicBezTo>
                      <a:pt x="114730" y="90878"/>
                      <a:pt x="119757" y="85322"/>
                      <a:pt x="97003" y="85851"/>
                    </a:cubicBezTo>
                    <a:cubicBezTo>
                      <a:pt x="74249" y="86380"/>
                      <a:pt x="-4068" y="79236"/>
                      <a:pt x="165" y="763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FCB6D419-BD29-43FB-A918-A8A0D235B2F6}"/>
                  </a:ext>
                </a:extLst>
              </p:cNvPr>
              <p:cNvSpPr/>
              <p:nvPr/>
            </p:nvSpPr>
            <p:spPr>
              <a:xfrm>
                <a:off x="4661866" y="2867015"/>
                <a:ext cx="122164" cy="27392"/>
              </a:xfrm>
              <a:custGeom>
                <a:avLst/>
                <a:gdLst>
                  <a:gd name="connsiteX0" fmla="*/ 622 w 122164"/>
                  <a:gd name="connsiteY0" fmla="*/ 10 h 27392"/>
                  <a:gd name="connsiteX1" fmla="*/ 83172 w 122164"/>
                  <a:gd name="connsiteY1" fmla="*/ 23823 h 27392"/>
                  <a:gd name="connsiteX2" fmla="*/ 121272 w 122164"/>
                  <a:gd name="connsiteY2" fmla="*/ 25410 h 27392"/>
                  <a:gd name="connsiteX3" fmla="*/ 48247 w 122164"/>
                  <a:gd name="connsiteY3" fmla="*/ 26998 h 27392"/>
                  <a:gd name="connsiteX4" fmla="*/ 622 w 122164"/>
                  <a:gd name="connsiteY4" fmla="*/ 10 h 2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64" h="27392">
                    <a:moveTo>
                      <a:pt x="622" y="10"/>
                    </a:moveTo>
                    <a:cubicBezTo>
                      <a:pt x="6443" y="-519"/>
                      <a:pt x="63064" y="19590"/>
                      <a:pt x="83172" y="23823"/>
                    </a:cubicBezTo>
                    <a:cubicBezTo>
                      <a:pt x="103280" y="28056"/>
                      <a:pt x="127093" y="24881"/>
                      <a:pt x="121272" y="25410"/>
                    </a:cubicBezTo>
                    <a:cubicBezTo>
                      <a:pt x="115451" y="25939"/>
                      <a:pt x="65180" y="28321"/>
                      <a:pt x="48247" y="26998"/>
                    </a:cubicBezTo>
                    <a:cubicBezTo>
                      <a:pt x="31314" y="25675"/>
                      <a:pt x="-5199" y="539"/>
                      <a:pt x="622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15F0DB47-89E3-4A1F-B8D7-60070C353DCA}"/>
                  </a:ext>
                </a:extLst>
              </p:cNvPr>
              <p:cNvSpPr/>
              <p:nvPr/>
            </p:nvSpPr>
            <p:spPr>
              <a:xfrm>
                <a:off x="4528080" y="2853464"/>
                <a:ext cx="223315" cy="116396"/>
              </a:xfrm>
              <a:custGeom>
                <a:avLst/>
                <a:gdLst>
                  <a:gd name="connsiteX0" fmla="*/ 1058 w 223315"/>
                  <a:gd name="connsiteY0" fmla="*/ 861 h 116396"/>
                  <a:gd name="connsiteX1" fmla="*/ 123295 w 223315"/>
                  <a:gd name="connsiteY1" fmla="*/ 100874 h 116396"/>
                  <a:gd name="connsiteX2" fmla="*/ 223308 w 223315"/>
                  <a:gd name="connsiteY2" fmla="*/ 115161 h 116396"/>
                  <a:gd name="connsiteX3" fmla="*/ 118533 w 223315"/>
                  <a:gd name="connsiteY3" fmla="*/ 91349 h 116396"/>
                  <a:gd name="connsiteX4" fmla="*/ 66145 w 223315"/>
                  <a:gd name="connsiteY4" fmla="*/ 53249 h 116396"/>
                  <a:gd name="connsiteX5" fmla="*/ 1058 w 223315"/>
                  <a:gd name="connsiteY5" fmla="*/ 861 h 116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315" h="116396">
                    <a:moveTo>
                      <a:pt x="1058" y="861"/>
                    </a:moveTo>
                    <a:cubicBezTo>
                      <a:pt x="10583" y="8798"/>
                      <a:pt x="86253" y="81824"/>
                      <a:pt x="123295" y="100874"/>
                    </a:cubicBezTo>
                    <a:cubicBezTo>
                      <a:pt x="160337" y="119924"/>
                      <a:pt x="224102" y="116749"/>
                      <a:pt x="223308" y="115161"/>
                    </a:cubicBezTo>
                    <a:cubicBezTo>
                      <a:pt x="222514" y="113574"/>
                      <a:pt x="144727" y="101668"/>
                      <a:pt x="118533" y="91349"/>
                    </a:cubicBezTo>
                    <a:cubicBezTo>
                      <a:pt x="92339" y="81030"/>
                      <a:pt x="83343" y="64361"/>
                      <a:pt x="66145" y="53249"/>
                    </a:cubicBezTo>
                    <a:cubicBezTo>
                      <a:pt x="48947" y="42137"/>
                      <a:pt x="-8467" y="-7076"/>
                      <a:pt x="1058" y="8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09F2F1EB-ABD6-438E-B162-7753A562EB4D}"/>
                  </a:ext>
                </a:extLst>
              </p:cNvPr>
              <p:cNvSpPr/>
              <p:nvPr/>
            </p:nvSpPr>
            <p:spPr>
              <a:xfrm>
                <a:off x="4556028" y="2588929"/>
                <a:ext cx="198573" cy="122521"/>
              </a:xfrm>
              <a:custGeom>
                <a:avLst/>
                <a:gdLst>
                  <a:gd name="connsiteX0" fmla="*/ 97 w 198573"/>
                  <a:gd name="connsiteY0" fmla="*/ 122521 h 122521"/>
                  <a:gd name="connsiteX1" fmla="*/ 142972 w 198573"/>
                  <a:gd name="connsiteY1" fmla="*/ 59021 h 122521"/>
                  <a:gd name="connsiteX2" fmla="*/ 198535 w 198573"/>
                  <a:gd name="connsiteY2" fmla="*/ 284 h 122521"/>
                  <a:gd name="connsiteX3" fmla="*/ 152497 w 198573"/>
                  <a:gd name="connsiteY3" fmla="*/ 35209 h 122521"/>
                  <a:gd name="connsiteX4" fmla="*/ 120747 w 198573"/>
                  <a:gd name="connsiteY4" fmla="*/ 59021 h 122521"/>
                  <a:gd name="connsiteX5" fmla="*/ 97 w 198573"/>
                  <a:gd name="connsiteY5" fmla="*/ 122521 h 12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573" h="122521">
                    <a:moveTo>
                      <a:pt x="97" y="122521"/>
                    </a:moveTo>
                    <a:cubicBezTo>
                      <a:pt x="3801" y="122521"/>
                      <a:pt x="109899" y="79394"/>
                      <a:pt x="142972" y="59021"/>
                    </a:cubicBezTo>
                    <a:cubicBezTo>
                      <a:pt x="176045" y="38648"/>
                      <a:pt x="196948" y="4253"/>
                      <a:pt x="198535" y="284"/>
                    </a:cubicBezTo>
                    <a:cubicBezTo>
                      <a:pt x="200122" y="-3685"/>
                      <a:pt x="152497" y="35209"/>
                      <a:pt x="152497" y="35209"/>
                    </a:cubicBezTo>
                    <a:cubicBezTo>
                      <a:pt x="139532" y="44998"/>
                      <a:pt x="142178" y="48702"/>
                      <a:pt x="120747" y="59021"/>
                    </a:cubicBezTo>
                    <a:cubicBezTo>
                      <a:pt x="99316" y="69340"/>
                      <a:pt x="-3607" y="122521"/>
                      <a:pt x="97" y="1225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4009B338-4816-4F67-8390-FF19192D598D}"/>
                  </a:ext>
                </a:extLst>
              </p:cNvPr>
              <p:cNvSpPr/>
              <p:nvPr/>
            </p:nvSpPr>
            <p:spPr>
              <a:xfrm>
                <a:off x="4476588" y="2637768"/>
                <a:ext cx="99377" cy="61639"/>
              </a:xfrm>
              <a:custGeom>
                <a:avLst/>
                <a:gdLst>
                  <a:gd name="connsiteX0" fmla="*/ 162 w 99377"/>
                  <a:gd name="connsiteY0" fmla="*/ 657 h 61639"/>
                  <a:gd name="connsiteX1" fmla="*/ 95412 w 99377"/>
                  <a:gd name="connsiteY1" fmla="*/ 60982 h 61639"/>
                  <a:gd name="connsiteX2" fmla="*/ 73187 w 99377"/>
                  <a:gd name="connsiteY2" fmla="*/ 30820 h 61639"/>
                  <a:gd name="connsiteX3" fmla="*/ 162 w 99377"/>
                  <a:gd name="connsiteY3" fmla="*/ 657 h 6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377" h="61639">
                    <a:moveTo>
                      <a:pt x="162" y="657"/>
                    </a:moveTo>
                    <a:cubicBezTo>
                      <a:pt x="3866" y="5684"/>
                      <a:pt x="83241" y="55955"/>
                      <a:pt x="95412" y="60982"/>
                    </a:cubicBezTo>
                    <a:cubicBezTo>
                      <a:pt x="107583" y="66009"/>
                      <a:pt x="89326" y="40874"/>
                      <a:pt x="73187" y="30820"/>
                    </a:cubicBezTo>
                    <a:cubicBezTo>
                      <a:pt x="57048" y="20766"/>
                      <a:pt x="-3542" y="-4370"/>
                      <a:pt x="162" y="6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898BDD59-1C6B-4390-87C8-CC66244F071A}"/>
                  </a:ext>
                </a:extLst>
              </p:cNvPr>
              <p:cNvSpPr/>
              <p:nvPr/>
            </p:nvSpPr>
            <p:spPr>
              <a:xfrm>
                <a:off x="4630684" y="2522714"/>
                <a:ext cx="263070" cy="45886"/>
              </a:xfrm>
              <a:custGeom>
                <a:avLst/>
                <a:gdLst>
                  <a:gd name="connsiteX0" fmla="*/ 54 w 263070"/>
                  <a:gd name="connsiteY0" fmla="*/ 45861 h 45886"/>
                  <a:gd name="connsiteX1" fmla="*/ 117529 w 263070"/>
                  <a:gd name="connsiteY1" fmla="*/ 10936 h 45886"/>
                  <a:gd name="connsiteX2" fmla="*/ 261991 w 263070"/>
                  <a:gd name="connsiteY2" fmla="*/ 20461 h 45886"/>
                  <a:gd name="connsiteX3" fmla="*/ 179441 w 263070"/>
                  <a:gd name="connsiteY3" fmla="*/ 2999 h 45886"/>
                  <a:gd name="connsiteX4" fmla="*/ 103241 w 263070"/>
                  <a:gd name="connsiteY4" fmla="*/ 4586 h 45886"/>
                  <a:gd name="connsiteX5" fmla="*/ 54 w 263070"/>
                  <a:gd name="connsiteY5" fmla="*/ 45861 h 45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070" h="45886">
                    <a:moveTo>
                      <a:pt x="54" y="45861"/>
                    </a:moveTo>
                    <a:cubicBezTo>
                      <a:pt x="2435" y="46919"/>
                      <a:pt x="73873" y="15169"/>
                      <a:pt x="117529" y="10936"/>
                    </a:cubicBezTo>
                    <a:cubicBezTo>
                      <a:pt x="161185" y="6703"/>
                      <a:pt x="251672" y="21784"/>
                      <a:pt x="261991" y="20461"/>
                    </a:cubicBezTo>
                    <a:cubicBezTo>
                      <a:pt x="272310" y="19138"/>
                      <a:pt x="205899" y="5645"/>
                      <a:pt x="179441" y="2999"/>
                    </a:cubicBezTo>
                    <a:cubicBezTo>
                      <a:pt x="152983" y="353"/>
                      <a:pt x="132874" y="-2822"/>
                      <a:pt x="103241" y="4586"/>
                    </a:cubicBezTo>
                    <a:cubicBezTo>
                      <a:pt x="73608" y="11994"/>
                      <a:pt x="-2327" y="44803"/>
                      <a:pt x="54" y="458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1E696ED3-9424-4685-A732-59AB1E9F7A55}"/>
                  </a:ext>
                </a:extLst>
              </p:cNvPr>
              <p:cNvSpPr/>
              <p:nvPr/>
            </p:nvSpPr>
            <p:spPr>
              <a:xfrm>
                <a:off x="4532305" y="2662953"/>
                <a:ext cx="196827" cy="161214"/>
              </a:xfrm>
              <a:custGeom>
                <a:avLst/>
                <a:gdLst>
                  <a:gd name="connsiteX0" fmla="*/ 58745 w 196827"/>
                  <a:gd name="connsiteY0" fmla="*/ 161210 h 161214"/>
                  <a:gd name="connsiteX1" fmla="*/ 8 w 196827"/>
                  <a:gd name="connsiteY1" fmla="*/ 94535 h 161214"/>
                  <a:gd name="connsiteX2" fmla="*/ 55570 w 196827"/>
                  <a:gd name="connsiteY2" fmla="*/ 65960 h 161214"/>
                  <a:gd name="connsiteX3" fmla="*/ 195270 w 196827"/>
                  <a:gd name="connsiteY3" fmla="*/ 872 h 161214"/>
                  <a:gd name="connsiteX4" fmla="*/ 123833 w 196827"/>
                  <a:gd name="connsiteY4" fmla="*/ 32622 h 161214"/>
                  <a:gd name="connsiteX5" fmla="*/ 20645 w 196827"/>
                  <a:gd name="connsiteY5" fmla="*/ 91360 h 161214"/>
                  <a:gd name="connsiteX6" fmla="*/ 58745 w 196827"/>
                  <a:gd name="connsiteY6" fmla="*/ 161210 h 16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27" h="161214">
                    <a:moveTo>
                      <a:pt x="58745" y="161210"/>
                    </a:moveTo>
                    <a:cubicBezTo>
                      <a:pt x="55306" y="161739"/>
                      <a:pt x="537" y="110410"/>
                      <a:pt x="8" y="94535"/>
                    </a:cubicBezTo>
                    <a:cubicBezTo>
                      <a:pt x="-521" y="78660"/>
                      <a:pt x="23026" y="81571"/>
                      <a:pt x="55570" y="65960"/>
                    </a:cubicBezTo>
                    <a:cubicBezTo>
                      <a:pt x="88114" y="50349"/>
                      <a:pt x="183893" y="6428"/>
                      <a:pt x="195270" y="872"/>
                    </a:cubicBezTo>
                    <a:cubicBezTo>
                      <a:pt x="206647" y="-4684"/>
                      <a:pt x="152937" y="17541"/>
                      <a:pt x="123833" y="32622"/>
                    </a:cubicBezTo>
                    <a:cubicBezTo>
                      <a:pt x="94729" y="47703"/>
                      <a:pt x="35197" y="73104"/>
                      <a:pt x="20645" y="91360"/>
                    </a:cubicBezTo>
                    <a:cubicBezTo>
                      <a:pt x="6093" y="109616"/>
                      <a:pt x="62184" y="160681"/>
                      <a:pt x="58745" y="1612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88BD0875-14F2-4ACA-A996-38C7EAE00CBC}"/>
                  </a:ext>
                </a:extLst>
              </p:cNvPr>
              <p:cNvSpPr/>
              <p:nvPr/>
            </p:nvSpPr>
            <p:spPr>
              <a:xfrm>
                <a:off x="4873281" y="2785951"/>
                <a:ext cx="142281" cy="55700"/>
              </a:xfrm>
              <a:custGeom>
                <a:avLst/>
                <a:gdLst>
                  <a:gd name="connsiteX0" fmla="*/ 344 w 142281"/>
                  <a:gd name="connsiteY0" fmla="*/ 112 h 55700"/>
                  <a:gd name="connsiteX1" fmla="*/ 70194 w 142281"/>
                  <a:gd name="connsiteY1" fmla="*/ 54087 h 55700"/>
                  <a:gd name="connsiteX2" fmla="*/ 141632 w 142281"/>
                  <a:gd name="connsiteY2" fmla="*/ 41387 h 55700"/>
                  <a:gd name="connsiteX3" fmla="*/ 100357 w 142281"/>
                  <a:gd name="connsiteY3" fmla="*/ 39799 h 55700"/>
                  <a:gd name="connsiteX4" fmla="*/ 344 w 142281"/>
                  <a:gd name="connsiteY4" fmla="*/ 112 h 5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281" h="55700">
                    <a:moveTo>
                      <a:pt x="344" y="112"/>
                    </a:moveTo>
                    <a:cubicBezTo>
                      <a:pt x="-4683" y="2493"/>
                      <a:pt x="46646" y="47208"/>
                      <a:pt x="70194" y="54087"/>
                    </a:cubicBezTo>
                    <a:cubicBezTo>
                      <a:pt x="93742" y="60966"/>
                      <a:pt x="136605" y="43768"/>
                      <a:pt x="141632" y="41387"/>
                    </a:cubicBezTo>
                    <a:cubicBezTo>
                      <a:pt x="146659" y="39006"/>
                      <a:pt x="121524" y="45620"/>
                      <a:pt x="100357" y="39799"/>
                    </a:cubicBezTo>
                    <a:cubicBezTo>
                      <a:pt x="79190" y="33978"/>
                      <a:pt x="5371" y="-2269"/>
                      <a:pt x="344" y="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72B73280-95D8-48BC-97A0-757937543C89}"/>
                  </a:ext>
                </a:extLst>
              </p:cNvPr>
              <p:cNvSpPr/>
              <p:nvPr/>
            </p:nvSpPr>
            <p:spPr>
              <a:xfrm>
                <a:off x="4605275" y="2757111"/>
                <a:ext cx="123895" cy="87896"/>
              </a:xfrm>
              <a:custGeom>
                <a:avLst/>
                <a:gdLst>
                  <a:gd name="connsiteX0" fmla="*/ 123888 w 123895"/>
                  <a:gd name="connsiteY0" fmla="*/ 8314 h 87896"/>
                  <a:gd name="connsiteX1" fmla="*/ 42925 w 123895"/>
                  <a:gd name="connsiteY1" fmla="*/ 19427 h 87896"/>
                  <a:gd name="connsiteX2" fmla="*/ 8000 w 123895"/>
                  <a:gd name="connsiteY2" fmla="*/ 377 h 87896"/>
                  <a:gd name="connsiteX3" fmla="*/ 28638 w 123895"/>
                  <a:gd name="connsiteY3" fmla="*/ 40064 h 87896"/>
                  <a:gd name="connsiteX4" fmla="*/ 63 w 123895"/>
                  <a:gd name="connsiteY4" fmla="*/ 87689 h 87896"/>
                  <a:gd name="connsiteX5" fmla="*/ 38163 w 123895"/>
                  <a:gd name="connsiteY5" fmla="*/ 55939 h 87896"/>
                  <a:gd name="connsiteX6" fmla="*/ 123888 w 123895"/>
                  <a:gd name="connsiteY6" fmla="*/ 8314 h 8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95" h="87896">
                    <a:moveTo>
                      <a:pt x="123888" y="8314"/>
                    </a:moveTo>
                    <a:cubicBezTo>
                      <a:pt x="124682" y="2229"/>
                      <a:pt x="62240" y="20750"/>
                      <a:pt x="42925" y="19427"/>
                    </a:cubicBezTo>
                    <a:cubicBezTo>
                      <a:pt x="23610" y="18104"/>
                      <a:pt x="10381" y="-3062"/>
                      <a:pt x="8000" y="377"/>
                    </a:cubicBezTo>
                    <a:cubicBezTo>
                      <a:pt x="5619" y="3816"/>
                      <a:pt x="29961" y="25512"/>
                      <a:pt x="28638" y="40064"/>
                    </a:cubicBezTo>
                    <a:cubicBezTo>
                      <a:pt x="27315" y="54616"/>
                      <a:pt x="-1525" y="85043"/>
                      <a:pt x="63" y="87689"/>
                    </a:cubicBezTo>
                    <a:cubicBezTo>
                      <a:pt x="1650" y="90335"/>
                      <a:pt x="23611" y="67051"/>
                      <a:pt x="38163" y="55939"/>
                    </a:cubicBezTo>
                    <a:cubicBezTo>
                      <a:pt x="52715" y="44827"/>
                      <a:pt x="123094" y="14399"/>
                      <a:pt x="123888" y="83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A0CF6322-6DBD-48C7-B9A1-3A1B6053587C}"/>
                  </a:ext>
                </a:extLst>
              </p:cNvPr>
              <p:cNvSpPr/>
              <p:nvPr/>
            </p:nvSpPr>
            <p:spPr>
              <a:xfrm>
                <a:off x="4753846" y="2750311"/>
                <a:ext cx="166760" cy="56438"/>
              </a:xfrm>
              <a:custGeom>
                <a:avLst/>
                <a:gdLst>
                  <a:gd name="connsiteX0" fmla="*/ 165817 w 166760"/>
                  <a:gd name="connsiteY0" fmla="*/ 56389 h 56438"/>
                  <a:gd name="connsiteX1" fmla="*/ 68979 w 166760"/>
                  <a:gd name="connsiteY1" fmla="*/ 11939 h 56438"/>
                  <a:gd name="connsiteX2" fmla="*/ 717 w 166760"/>
                  <a:gd name="connsiteY2" fmla="*/ 4002 h 56438"/>
                  <a:gd name="connsiteX3" fmla="*/ 111842 w 166760"/>
                  <a:gd name="connsiteY3" fmla="*/ 2414 h 56438"/>
                  <a:gd name="connsiteX4" fmla="*/ 165817 w 166760"/>
                  <a:gd name="connsiteY4" fmla="*/ 56389 h 56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60" h="56438">
                    <a:moveTo>
                      <a:pt x="165817" y="56389"/>
                    </a:moveTo>
                    <a:cubicBezTo>
                      <a:pt x="158673" y="57977"/>
                      <a:pt x="96496" y="20670"/>
                      <a:pt x="68979" y="11939"/>
                    </a:cubicBezTo>
                    <a:cubicBezTo>
                      <a:pt x="41462" y="3208"/>
                      <a:pt x="-6427" y="5589"/>
                      <a:pt x="717" y="4002"/>
                    </a:cubicBezTo>
                    <a:cubicBezTo>
                      <a:pt x="7861" y="2414"/>
                      <a:pt x="85648" y="-3142"/>
                      <a:pt x="111842" y="2414"/>
                    </a:cubicBezTo>
                    <a:cubicBezTo>
                      <a:pt x="138036" y="7970"/>
                      <a:pt x="172961" y="54801"/>
                      <a:pt x="165817" y="56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9484DB83-BAAE-43F5-A4EF-850C7560E69A}"/>
                  </a:ext>
                </a:extLst>
              </p:cNvPr>
              <p:cNvSpPr/>
              <p:nvPr/>
            </p:nvSpPr>
            <p:spPr>
              <a:xfrm>
                <a:off x="4665432" y="2765581"/>
                <a:ext cx="183434" cy="110870"/>
              </a:xfrm>
              <a:custGeom>
                <a:avLst/>
                <a:gdLst>
                  <a:gd name="connsiteX0" fmla="*/ 170093 w 183434"/>
                  <a:gd name="connsiteY0" fmla="*/ 4607 h 110870"/>
                  <a:gd name="connsiteX1" fmla="*/ 176443 w 183434"/>
                  <a:gd name="connsiteY1" fmla="*/ 83982 h 110870"/>
                  <a:gd name="connsiteX2" fmla="*/ 138343 w 183434"/>
                  <a:gd name="connsiteY2" fmla="*/ 107794 h 110870"/>
                  <a:gd name="connsiteX3" fmla="*/ 73256 w 183434"/>
                  <a:gd name="connsiteY3" fmla="*/ 107794 h 110870"/>
                  <a:gd name="connsiteX4" fmla="*/ 30393 w 183434"/>
                  <a:gd name="connsiteY4" fmla="*/ 82394 h 110870"/>
                  <a:gd name="connsiteX5" fmla="*/ 231 w 183434"/>
                  <a:gd name="connsiteY5" fmla="*/ 25244 h 110870"/>
                  <a:gd name="connsiteX6" fmla="*/ 46268 w 183434"/>
                  <a:gd name="connsiteY6" fmla="*/ 12544 h 110870"/>
                  <a:gd name="connsiteX7" fmla="*/ 170093 w 183434"/>
                  <a:gd name="connsiteY7" fmla="*/ 4607 h 11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34" h="110870">
                    <a:moveTo>
                      <a:pt x="170093" y="4607"/>
                    </a:moveTo>
                    <a:cubicBezTo>
                      <a:pt x="191789" y="16513"/>
                      <a:pt x="181735" y="66784"/>
                      <a:pt x="176443" y="83982"/>
                    </a:cubicBezTo>
                    <a:cubicBezTo>
                      <a:pt x="171151" y="101180"/>
                      <a:pt x="155541" y="103825"/>
                      <a:pt x="138343" y="107794"/>
                    </a:cubicBezTo>
                    <a:cubicBezTo>
                      <a:pt x="121145" y="111763"/>
                      <a:pt x="91248" y="112027"/>
                      <a:pt x="73256" y="107794"/>
                    </a:cubicBezTo>
                    <a:cubicBezTo>
                      <a:pt x="55264" y="103561"/>
                      <a:pt x="42564" y="96152"/>
                      <a:pt x="30393" y="82394"/>
                    </a:cubicBezTo>
                    <a:cubicBezTo>
                      <a:pt x="18222" y="68636"/>
                      <a:pt x="-2415" y="36886"/>
                      <a:pt x="231" y="25244"/>
                    </a:cubicBezTo>
                    <a:cubicBezTo>
                      <a:pt x="2877" y="13602"/>
                      <a:pt x="22720" y="18100"/>
                      <a:pt x="46268" y="12544"/>
                    </a:cubicBezTo>
                    <a:cubicBezTo>
                      <a:pt x="69816" y="6988"/>
                      <a:pt x="148397" y="-7299"/>
                      <a:pt x="170093" y="4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56">
                <a:extLst>
                  <a:ext uri="{FF2B5EF4-FFF2-40B4-BE49-F238E27FC236}">
                    <a16:creationId xmlns:a16="http://schemas.microsoft.com/office/drawing/2014/main" id="{46F7D67B-E68B-4443-8D33-C82639163159}"/>
                  </a:ext>
                </a:extLst>
              </p:cNvPr>
              <p:cNvSpPr/>
              <p:nvPr/>
            </p:nvSpPr>
            <p:spPr>
              <a:xfrm>
                <a:off x="4740276" y="2792413"/>
                <a:ext cx="45719" cy="457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0679CB97-6DEA-4057-B179-D8C8D2DA6133}"/>
                  </a:ext>
                </a:extLst>
              </p:cNvPr>
              <p:cNvSpPr/>
              <p:nvPr/>
            </p:nvSpPr>
            <p:spPr>
              <a:xfrm>
                <a:off x="3866986" y="2813168"/>
                <a:ext cx="339921" cy="117387"/>
              </a:xfrm>
              <a:custGeom>
                <a:avLst/>
                <a:gdLst>
                  <a:gd name="connsiteX0" fmla="*/ 339889 w 339921"/>
                  <a:gd name="connsiteY0" fmla="*/ 90370 h 117387"/>
                  <a:gd name="connsiteX1" fmla="*/ 225589 w 339921"/>
                  <a:gd name="connsiteY1" fmla="*/ 26870 h 117387"/>
                  <a:gd name="connsiteX2" fmla="*/ 109702 w 339921"/>
                  <a:gd name="connsiteY2" fmla="*/ 34807 h 117387"/>
                  <a:gd name="connsiteX3" fmla="*/ 20802 w 339921"/>
                  <a:gd name="connsiteY3" fmla="*/ 84020 h 117387"/>
                  <a:gd name="connsiteX4" fmla="*/ 164 w 339921"/>
                  <a:gd name="connsiteY4" fmla="*/ 117357 h 117387"/>
                  <a:gd name="connsiteX5" fmla="*/ 14452 w 339921"/>
                  <a:gd name="connsiteY5" fmla="*/ 88782 h 117387"/>
                  <a:gd name="connsiteX6" fmla="*/ 68427 w 339921"/>
                  <a:gd name="connsiteY6" fmla="*/ 31632 h 117387"/>
                  <a:gd name="connsiteX7" fmla="*/ 170027 w 339921"/>
                  <a:gd name="connsiteY7" fmla="*/ 3057 h 117387"/>
                  <a:gd name="connsiteX8" fmla="*/ 236702 w 339921"/>
                  <a:gd name="connsiteY8" fmla="*/ 9407 h 117387"/>
                  <a:gd name="connsiteX9" fmla="*/ 339889 w 339921"/>
                  <a:gd name="connsiteY9" fmla="*/ 90370 h 117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9921" h="117387">
                    <a:moveTo>
                      <a:pt x="339889" y="90370"/>
                    </a:moveTo>
                    <a:cubicBezTo>
                      <a:pt x="338037" y="93280"/>
                      <a:pt x="263953" y="36130"/>
                      <a:pt x="225589" y="26870"/>
                    </a:cubicBezTo>
                    <a:cubicBezTo>
                      <a:pt x="187224" y="17609"/>
                      <a:pt x="143833" y="25282"/>
                      <a:pt x="109702" y="34807"/>
                    </a:cubicBezTo>
                    <a:cubicBezTo>
                      <a:pt x="75571" y="44332"/>
                      <a:pt x="39058" y="70262"/>
                      <a:pt x="20802" y="84020"/>
                    </a:cubicBezTo>
                    <a:cubicBezTo>
                      <a:pt x="2546" y="97778"/>
                      <a:pt x="1222" y="116563"/>
                      <a:pt x="164" y="117357"/>
                    </a:cubicBezTo>
                    <a:cubicBezTo>
                      <a:pt x="-894" y="118151"/>
                      <a:pt x="3075" y="103069"/>
                      <a:pt x="14452" y="88782"/>
                    </a:cubicBezTo>
                    <a:cubicBezTo>
                      <a:pt x="25829" y="74495"/>
                      <a:pt x="42498" y="45919"/>
                      <a:pt x="68427" y="31632"/>
                    </a:cubicBezTo>
                    <a:cubicBezTo>
                      <a:pt x="94356" y="17345"/>
                      <a:pt x="141981" y="6761"/>
                      <a:pt x="170027" y="3057"/>
                    </a:cubicBezTo>
                    <a:cubicBezTo>
                      <a:pt x="198073" y="-647"/>
                      <a:pt x="208921" y="-3293"/>
                      <a:pt x="236702" y="9407"/>
                    </a:cubicBezTo>
                    <a:cubicBezTo>
                      <a:pt x="264483" y="22107"/>
                      <a:pt x="341741" y="87460"/>
                      <a:pt x="339889" y="90370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8879A7B9-F393-4C3F-92F9-3575FD4DCCFC}"/>
                  </a:ext>
                </a:extLst>
              </p:cNvPr>
              <p:cNvSpPr/>
              <p:nvPr/>
            </p:nvSpPr>
            <p:spPr>
              <a:xfrm>
                <a:off x="3874390" y="2880501"/>
                <a:ext cx="326334" cy="112121"/>
              </a:xfrm>
              <a:custGeom>
                <a:avLst/>
                <a:gdLst>
                  <a:gd name="connsiteX0" fmla="*/ 698 w 326334"/>
                  <a:gd name="connsiteY0" fmla="*/ 48437 h 112121"/>
                  <a:gd name="connsiteX1" fmla="*/ 103885 w 326334"/>
                  <a:gd name="connsiteY1" fmla="*/ 3987 h 112121"/>
                  <a:gd name="connsiteX2" fmla="*/ 218185 w 326334"/>
                  <a:gd name="connsiteY2" fmla="*/ 7162 h 112121"/>
                  <a:gd name="connsiteX3" fmla="*/ 324548 w 326334"/>
                  <a:gd name="connsiteY3" fmla="*/ 48437 h 112121"/>
                  <a:gd name="connsiteX4" fmla="*/ 286448 w 326334"/>
                  <a:gd name="connsiteY4" fmla="*/ 111937 h 112121"/>
                  <a:gd name="connsiteX5" fmla="*/ 307085 w 326334"/>
                  <a:gd name="connsiteY5" fmla="*/ 67487 h 112121"/>
                  <a:gd name="connsiteX6" fmla="*/ 280098 w 326334"/>
                  <a:gd name="connsiteY6" fmla="*/ 57962 h 112121"/>
                  <a:gd name="connsiteX7" fmla="*/ 199135 w 326334"/>
                  <a:gd name="connsiteY7" fmla="*/ 23037 h 112121"/>
                  <a:gd name="connsiteX8" fmla="*/ 172148 w 326334"/>
                  <a:gd name="connsiteY8" fmla="*/ 16687 h 112121"/>
                  <a:gd name="connsiteX9" fmla="*/ 116585 w 326334"/>
                  <a:gd name="connsiteY9" fmla="*/ 16687 h 112121"/>
                  <a:gd name="connsiteX10" fmla="*/ 59435 w 326334"/>
                  <a:gd name="connsiteY10" fmla="*/ 29387 h 112121"/>
                  <a:gd name="connsiteX11" fmla="*/ 698 w 326334"/>
                  <a:gd name="connsiteY11" fmla="*/ 48437 h 1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6334" h="112121">
                    <a:moveTo>
                      <a:pt x="698" y="48437"/>
                    </a:moveTo>
                    <a:cubicBezTo>
                      <a:pt x="8106" y="44204"/>
                      <a:pt x="67637" y="10866"/>
                      <a:pt x="103885" y="3987"/>
                    </a:cubicBezTo>
                    <a:cubicBezTo>
                      <a:pt x="140133" y="-2892"/>
                      <a:pt x="181408" y="-246"/>
                      <a:pt x="218185" y="7162"/>
                    </a:cubicBezTo>
                    <a:cubicBezTo>
                      <a:pt x="254962" y="14570"/>
                      <a:pt x="313171" y="30975"/>
                      <a:pt x="324548" y="48437"/>
                    </a:cubicBezTo>
                    <a:cubicBezTo>
                      <a:pt x="335925" y="65899"/>
                      <a:pt x="289359" y="108762"/>
                      <a:pt x="286448" y="111937"/>
                    </a:cubicBezTo>
                    <a:cubicBezTo>
                      <a:pt x="283538" y="115112"/>
                      <a:pt x="308143" y="76483"/>
                      <a:pt x="307085" y="67487"/>
                    </a:cubicBezTo>
                    <a:cubicBezTo>
                      <a:pt x="306027" y="58491"/>
                      <a:pt x="298090" y="65370"/>
                      <a:pt x="280098" y="57962"/>
                    </a:cubicBezTo>
                    <a:cubicBezTo>
                      <a:pt x="262106" y="50554"/>
                      <a:pt x="217127" y="29916"/>
                      <a:pt x="199135" y="23037"/>
                    </a:cubicBezTo>
                    <a:cubicBezTo>
                      <a:pt x="181143" y="16158"/>
                      <a:pt x="185906" y="17745"/>
                      <a:pt x="172148" y="16687"/>
                    </a:cubicBezTo>
                    <a:cubicBezTo>
                      <a:pt x="158390" y="15629"/>
                      <a:pt x="135370" y="14570"/>
                      <a:pt x="116585" y="16687"/>
                    </a:cubicBezTo>
                    <a:cubicBezTo>
                      <a:pt x="97800" y="18804"/>
                      <a:pt x="71870" y="20391"/>
                      <a:pt x="59435" y="29387"/>
                    </a:cubicBezTo>
                    <a:cubicBezTo>
                      <a:pt x="47000" y="38383"/>
                      <a:pt x="-6710" y="52670"/>
                      <a:pt x="698" y="484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9DFB28C6-F4C6-400F-91C9-756D6550349E}"/>
                  </a:ext>
                </a:extLst>
              </p:cNvPr>
              <p:cNvSpPr/>
              <p:nvPr/>
            </p:nvSpPr>
            <p:spPr>
              <a:xfrm>
                <a:off x="4021138" y="2838164"/>
                <a:ext cx="155589" cy="62534"/>
              </a:xfrm>
              <a:custGeom>
                <a:avLst/>
                <a:gdLst>
                  <a:gd name="connsiteX0" fmla="*/ 0 w 155589"/>
                  <a:gd name="connsiteY0" fmla="*/ 52674 h 62534"/>
                  <a:gd name="connsiteX1" fmla="*/ 111125 w 155589"/>
                  <a:gd name="connsiteY1" fmla="*/ 60611 h 62534"/>
                  <a:gd name="connsiteX2" fmla="*/ 141287 w 155589"/>
                  <a:gd name="connsiteY2" fmla="*/ 20924 h 62534"/>
                  <a:gd name="connsiteX3" fmla="*/ 153987 w 155589"/>
                  <a:gd name="connsiteY3" fmla="*/ 286 h 62534"/>
                  <a:gd name="connsiteX4" fmla="*/ 106362 w 155589"/>
                  <a:gd name="connsiteY4" fmla="*/ 35211 h 62534"/>
                  <a:gd name="connsiteX5" fmla="*/ 77787 w 155589"/>
                  <a:gd name="connsiteY5" fmla="*/ 39974 h 62534"/>
                  <a:gd name="connsiteX6" fmla="*/ 0 w 155589"/>
                  <a:gd name="connsiteY6" fmla="*/ 52674 h 6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589" h="62534">
                    <a:moveTo>
                      <a:pt x="0" y="52674"/>
                    </a:moveTo>
                    <a:cubicBezTo>
                      <a:pt x="43788" y="59288"/>
                      <a:pt x="87577" y="65903"/>
                      <a:pt x="111125" y="60611"/>
                    </a:cubicBezTo>
                    <a:cubicBezTo>
                      <a:pt x="134673" y="55319"/>
                      <a:pt x="134143" y="30978"/>
                      <a:pt x="141287" y="20924"/>
                    </a:cubicBezTo>
                    <a:cubicBezTo>
                      <a:pt x="148431" y="10870"/>
                      <a:pt x="159808" y="-2095"/>
                      <a:pt x="153987" y="286"/>
                    </a:cubicBezTo>
                    <a:cubicBezTo>
                      <a:pt x="148166" y="2667"/>
                      <a:pt x="119062" y="28596"/>
                      <a:pt x="106362" y="35211"/>
                    </a:cubicBezTo>
                    <a:cubicBezTo>
                      <a:pt x="93662" y="41826"/>
                      <a:pt x="77787" y="39974"/>
                      <a:pt x="77787" y="39974"/>
                    </a:cubicBezTo>
                    <a:lnTo>
                      <a:pt x="0" y="52674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03A83675-AE6F-4E53-A66F-4A49FA525A7C}"/>
                  </a:ext>
                </a:extLst>
              </p:cNvPr>
              <p:cNvSpPr/>
              <p:nvPr/>
            </p:nvSpPr>
            <p:spPr>
              <a:xfrm>
                <a:off x="3856033" y="2936800"/>
                <a:ext cx="327394" cy="112869"/>
              </a:xfrm>
              <a:custGeom>
                <a:avLst/>
                <a:gdLst>
                  <a:gd name="connsiteX0" fmla="*/ 5 w 327394"/>
                  <a:gd name="connsiteY0" fmla="*/ 84213 h 112869"/>
                  <a:gd name="connsiteX1" fmla="*/ 115892 w 327394"/>
                  <a:gd name="connsiteY1" fmla="*/ 103263 h 112869"/>
                  <a:gd name="connsiteX2" fmla="*/ 174630 w 327394"/>
                  <a:gd name="connsiteY2" fmla="*/ 79450 h 112869"/>
                  <a:gd name="connsiteX3" fmla="*/ 246067 w 327394"/>
                  <a:gd name="connsiteY3" fmla="*/ 38175 h 112869"/>
                  <a:gd name="connsiteX4" fmla="*/ 298455 w 327394"/>
                  <a:gd name="connsiteY4" fmla="*/ 28650 h 112869"/>
                  <a:gd name="connsiteX5" fmla="*/ 327030 w 327394"/>
                  <a:gd name="connsiteY5" fmla="*/ 75 h 112869"/>
                  <a:gd name="connsiteX6" fmla="*/ 279405 w 327394"/>
                  <a:gd name="connsiteY6" fmla="*/ 38175 h 112869"/>
                  <a:gd name="connsiteX7" fmla="*/ 234955 w 327394"/>
                  <a:gd name="connsiteY7" fmla="*/ 61988 h 112869"/>
                  <a:gd name="connsiteX8" fmla="*/ 176217 w 327394"/>
                  <a:gd name="connsiteY8" fmla="*/ 100088 h 112869"/>
                  <a:gd name="connsiteX9" fmla="*/ 120655 w 327394"/>
                  <a:gd name="connsiteY9" fmla="*/ 112788 h 112869"/>
                  <a:gd name="connsiteX10" fmla="*/ 5 w 327394"/>
                  <a:gd name="connsiteY10" fmla="*/ 84213 h 11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394" h="112869">
                    <a:moveTo>
                      <a:pt x="5" y="84213"/>
                    </a:moveTo>
                    <a:cubicBezTo>
                      <a:pt x="-789" y="82626"/>
                      <a:pt x="86788" y="104057"/>
                      <a:pt x="115892" y="103263"/>
                    </a:cubicBezTo>
                    <a:cubicBezTo>
                      <a:pt x="144996" y="102469"/>
                      <a:pt x="152934" y="90298"/>
                      <a:pt x="174630" y="79450"/>
                    </a:cubicBezTo>
                    <a:cubicBezTo>
                      <a:pt x="196326" y="68602"/>
                      <a:pt x="225429" y="46642"/>
                      <a:pt x="246067" y="38175"/>
                    </a:cubicBezTo>
                    <a:cubicBezTo>
                      <a:pt x="266705" y="29708"/>
                      <a:pt x="284961" y="35000"/>
                      <a:pt x="298455" y="28650"/>
                    </a:cubicBezTo>
                    <a:cubicBezTo>
                      <a:pt x="311949" y="22300"/>
                      <a:pt x="330205" y="-1512"/>
                      <a:pt x="327030" y="75"/>
                    </a:cubicBezTo>
                    <a:cubicBezTo>
                      <a:pt x="323855" y="1662"/>
                      <a:pt x="294751" y="27856"/>
                      <a:pt x="279405" y="38175"/>
                    </a:cubicBezTo>
                    <a:cubicBezTo>
                      <a:pt x="264059" y="48494"/>
                      <a:pt x="252153" y="51669"/>
                      <a:pt x="234955" y="61988"/>
                    </a:cubicBezTo>
                    <a:cubicBezTo>
                      <a:pt x="217757" y="72307"/>
                      <a:pt x="195267" y="91621"/>
                      <a:pt x="176217" y="100088"/>
                    </a:cubicBezTo>
                    <a:cubicBezTo>
                      <a:pt x="157167" y="108555"/>
                      <a:pt x="150817" y="113582"/>
                      <a:pt x="120655" y="112788"/>
                    </a:cubicBezTo>
                    <a:cubicBezTo>
                      <a:pt x="90493" y="111994"/>
                      <a:pt x="799" y="85800"/>
                      <a:pt x="5" y="84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4592DB05-22B8-4C22-9069-FA9880A2428E}"/>
                  </a:ext>
                </a:extLst>
              </p:cNvPr>
              <p:cNvSpPr/>
              <p:nvPr/>
            </p:nvSpPr>
            <p:spPr>
              <a:xfrm>
                <a:off x="3878184" y="3044821"/>
                <a:ext cx="143160" cy="12719"/>
              </a:xfrm>
              <a:custGeom>
                <a:avLst/>
                <a:gdLst>
                  <a:gd name="connsiteX0" fmla="*/ 79 w 143160"/>
                  <a:gd name="connsiteY0" fmla="*/ 4 h 12719"/>
                  <a:gd name="connsiteX1" fmla="*/ 98504 w 143160"/>
                  <a:gd name="connsiteY1" fmla="*/ 11117 h 12719"/>
                  <a:gd name="connsiteX2" fmla="*/ 142954 w 143160"/>
                  <a:gd name="connsiteY2" fmla="*/ 6354 h 12719"/>
                  <a:gd name="connsiteX3" fmla="*/ 82629 w 143160"/>
                  <a:gd name="connsiteY3" fmla="*/ 12704 h 12719"/>
                  <a:gd name="connsiteX4" fmla="*/ 79 w 143160"/>
                  <a:gd name="connsiteY4" fmla="*/ 4 h 12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160" h="12719">
                    <a:moveTo>
                      <a:pt x="79" y="4"/>
                    </a:moveTo>
                    <a:cubicBezTo>
                      <a:pt x="2725" y="-260"/>
                      <a:pt x="74692" y="10059"/>
                      <a:pt x="98504" y="11117"/>
                    </a:cubicBezTo>
                    <a:cubicBezTo>
                      <a:pt x="122316" y="12175"/>
                      <a:pt x="145600" y="6090"/>
                      <a:pt x="142954" y="6354"/>
                    </a:cubicBezTo>
                    <a:cubicBezTo>
                      <a:pt x="140308" y="6618"/>
                      <a:pt x="103531" y="12175"/>
                      <a:pt x="82629" y="12704"/>
                    </a:cubicBezTo>
                    <a:cubicBezTo>
                      <a:pt x="61727" y="13233"/>
                      <a:pt x="-2567" y="268"/>
                      <a:pt x="79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62507451-D100-4CE7-96CB-ACA690BB9F95}"/>
                  </a:ext>
                </a:extLst>
              </p:cNvPr>
              <p:cNvSpPr/>
              <p:nvPr/>
            </p:nvSpPr>
            <p:spPr>
              <a:xfrm>
                <a:off x="3762431" y="3011476"/>
                <a:ext cx="57177" cy="79435"/>
              </a:xfrm>
              <a:custGeom>
                <a:avLst/>
                <a:gdLst>
                  <a:gd name="connsiteX0" fmla="*/ 57094 w 57177"/>
                  <a:gd name="connsiteY0" fmla="*/ 12 h 79435"/>
                  <a:gd name="connsiteX1" fmla="*/ 17407 w 57177"/>
                  <a:gd name="connsiteY1" fmla="*/ 52399 h 79435"/>
                  <a:gd name="connsiteX2" fmla="*/ 38044 w 57177"/>
                  <a:gd name="connsiteY2" fmla="*/ 79387 h 79435"/>
                  <a:gd name="connsiteX3" fmla="*/ 9469 w 57177"/>
                  <a:gd name="connsiteY3" fmla="*/ 58749 h 79435"/>
                  <a:gd name="connsiteX4" fmla="*/ 4707 w 57177"/>
                  <a:gd name="connsiteY4" fmla="*/ 47637 h 79435"/>
                  <a:gd name="connsiteX5" fmla="*/ 57094 w 57177"/>
                  <a:gd name="connsiteY5" fmla="*/ 12 h 7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77" h="79435">
                    <a:moveTo>
                      <a:pt x="57094" y="12"/>
                    </a:moveTo>
                    <a:cubicBezTo>
                      <a:pt x="59211" y="806"/>
                      <a:pt x="20582" y="39170"/>
                      <a:pt x="17407" y="52399"/>
                    </a:cubicBezTo>
                    <a:cubicBezTo>
                      <a:pt x="14232" y="65628"/>
                      <a:pt x="39367" y="78329"/>
                      <a:pt x="38044" y="79387"/>
                    </a:cubicBezTo>
                    <a:cubicBezTo>
                      <a:pt x="36721" y="80445"/>
                      <a:pt x="15025" y="64041"/>
                      <a:pt x="9469" y="58749"/>
                    </a:cubicBezTo>
                    <a:cubicBezTo>
                      <a:pt x="3913" y="53457"/>
                      <a:pt x="-5876" y="59014"/>
                      <a:pt x="4707" y="47637"/>
                    </a:cubicBezTo>
                    <a:cubicBezTo>
                      <a:pt x="15290" y="36260"/>
                      <a:pt x="54977" y="-782"/>
                      <a:pt x="57094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522592B6-22A7-4A1E-B8A3-009505D4CB6D}"/>
                  </a:ext>
                </a:extLst>
              </p:cNvPr>
              <p:cNvSpPr/>
              <p:nvPr/>
            </p:nvSpPr>
            <p:spPr>
              <a:xfrm>
                <a:off x="3909479" y="2880314"/>
                <a:ext cx="204144" cy="144975"/>
              </a:xfrm>
              <a:custGeom>
                <a:avLst/>
                <a:gdLst>
                  <a:gd name="connsiteX0" fmla="*/ 13234 w 204144"/>
                  <a:gd name="connsiteY0" fmla="*/ 29574 h 144975"/>
                  <a:gd name="connsiteX1" fmla="*/ 162459 w 204144"/>
                  <a:gd name="connsiteY1" fmla="*/ 15286 h 144975"/>
                  <a:gd name="connsiteX2" fmla="*/ 203734 w 204144"/>
                  <a:gd name="connsiteY2" fmla="*/ 16874 h 144975"/>
                  <a:gd name="connsiteX3" fmla="*/ 144996 w 204144"/>
                  <a:gd name="connsiteY3" fmla="*/ 5761 h 144975"/>
                  <a:gd name="connsiteX4" fmla="*/ 122771 w 204144"/>
                  <a:gd name="connsiteY4" fmla="*/ 4174 h 144975"/>
                  <a:gd name="connsiteX5" fmla="*/ 148171 w 204144"/>
                  <a:gd name="connsiteY5" fmla="*/ 61324 h 144975"/>
                  <a:gd name="connsiteX6" fmla="*/ 146584 w 204144"/>
                  <a:gd name="connsiteY6" fmla="*/ 94661 h 144975"/>
                  <a:gd name="connsiteX7" fmla="*/ 91021 w 204144"/>
                  <a:gd name="connsiteY7" fmla="*/ 143874 h 144975"/>
                  <a:gd name="connsiteX8" fmla="*/ 19584 w 204144"/>
                  <a:gd name="connsiteY8" fmla="*/ 123236 h 144975"/>
                  <a:gd name="connsiteX9" fmla="*/ 13234 w 204144"/>
                  <a:gd name="connsiteY9" fmla="*/ 29574 h 144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144" h="144975">
                    <a:moveTo>
                      <a:pt x="13234" y="29574"/>
                    </a:moveTo>
                    <a:cubicBezTo>
                      <a:pt x="37047" y="11582"/>
                      <a:pt x="130709" y="17403"/>
                      <a:pt x="162459" y="15286"/>
                    </a:cubicBezTo>
                    <a:cubicBezTo>
                      <a:pt x="194209" y="13169"/>
                      <a:pt x="206644" y="18461"/>
                      <a:pt x="203734" y="16874"/>
                    </a:cubicBezTo>
                    <a:cubicBezTo>
                      <a:pt x="200824" y="15287"/>
                      <a:pt x="158490" y="7878"/>
                      <a:pt x="144996" y="5761"/>
                    </a:cubicBezTo>
                    <a:cubicBezTo>
                      <a:pt x="131502" y="3644"/>
                      <a:pt x="122242" y="-5086"/>
                      <a:pt x="122771" y="4174"/>
                    </a:cubicBezTo>
                    <a:cubicBezTo>
                      <a:pt x="123300" y="13434"/>
                      <a:pt x="144202" y="46243"/>
                      <a:pt x="148171" y="61324"/>
                    </a:cubicBezTo>
                    <a:cubicBezTo>
                      <a:pt x="152140" y="76405"/>
                      <a:pt x="156109" y="80903"/>
                      <a:pt x="146584" y="94661"/>
                    </a:cubicBezTo>
                    <a:cubicBezTo>
                      <a:pt x="137059" y="108419"/>
                      <a:pt x="112188" y="139112"/>
                      <a:pt x="91021" y="143874"/>
                    </a:cubicBezTo>
                    <a:cubicBezTo>
                      <a:pt x="69854" y="148636"/>
                      <a:pt x="37576" y="137259"/>
                      <a:pt x="19584" y="123236"/>
                    </a:cubicBezTo>
                    <a:cubicBezTo>
                      <a:pt x="1592" y="109213"/>
                      <a:pt x="-10579" y="47566"/>
                      <a:pt x="13234" y="295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楕円 64">
                <a:extLst>
                  <a:ext uri="{FF2B5EF4-FFF2-40B4-BE49-F238E27FC236}">
                    <a16:creationId xmlns:a16="http://schemas.microsoft.com/office/drawing/2014/main" id="{82A72BCE-7C23-42BC-A7C3-5B9C40F8206C}"/>
                  </a:ext>
                </a:extLst>
              </p:cNvPr>
              <p:cNvSpPr/>
              <p:nvPr/>
            </p:nvSpPr>
            <p:spPr>
              <a:xfrm>
                <a:off x="3962401" y="2917825"/>
                <a:ext cx="47625" cy="476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41253CD5-36BC-40F8-9EAF-31D6EFE73715}"/>
                  </a:ext>
                </a:extLst>
              </p:cNvPr>
              <p:cNvSpPr/>
              <p:nvPr/>
            </p:nvSpPr>
            <p:spPr>
              <a:xfrm>
                <a:off x="3703614" y="2735263"/>
                <a:ext cx="374051" cy="168362"/>
              </a:xfrm>
              <a:custGeom>
                <a:avLst/>
                <a:gdLst>
                  <a:gd name="connsiteX0" fmla="*/ 24 w 374051"/>
                  <a:gd name="connsiteY0" fmla="*/ 168275 h 168362"/>
                  <a:gd name="connsiteX1" fmla="*/ 74636 w 374051"/>
                  <a:gd name="connsiteY1" fmla="*/ 47625 h 168362"/>
                  <a:gd name="connsiteX2" fmla="*/ 138136 w 374051"/>
                  <a:gd name="connsiteY2" fmla="*/ 17462 h 168362"/>
                  <a:gd name="connsiteX3" fmla="*/ 225449 w 374051"/>
                  <a:gd name="connsiteY3" fmla="*/ 14287 h 168362"/>
                  <a:gd name="connsiteX4" fmla="*/ 371499 w 374051"/>
                  <a:gd name="connsiteY4" fmla="*/ 3175 h 168362"/>
                  <a:gd name="connsiteX5" fmla="*/ 311174 w 374051"/>
                  <a:gd name="connsiteY5" fmla="*/ 0 h 168362"/>
                  <a:gd name="connsiteX6" fmla="*/ 219099 w 374051"/>
                  <a:gd name="connsiteY6" fmla="*/ 3175 h 168362"/>
                  <a:gd name="connsiteX7" fmla="*/ 120674 w 374051"/>
                  <a:gd name="connsiteY7" fmla="*/ 7937 h 168362"/>
                  <a:gd name="connsiteX8" fmla="*/ 82574 w 374051"/>
                  <a:gd name="connsiteY8" fmla="*/ 26987 h 168362"/>
                  <a:gd name="connsiteX9" fmla="*/ 24 w 374051"/>
                  <a:gd name="connsiteY9" fmla="*/ 168275 h 16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51" h="168362">
                    <a:moveTo>
                      <a:pt x="24" y="168275"/>
                    </a:moveTo>
                    <a:cubicBezTo>
                      <a:pt x="-1299" y="171715"/>
                      <a:pt x="51617" y="72760"/>
                      <a:pt x="74636" y="47625"/>
                    </a:cubicBezTo>
                    <a:cubicBezTo>
                      <a:pt x="97655" y="22489"/>
                      <a:pt x="113001" y="23018"/>
                      <a:pt x="138136" y="17462"/>
                    </a:cubicBezTo>
                    <a:cubicBezTo>
                      <a:pt x="163271" y="11906"/>
                      <a:pt x="186555" y="16668"/>
                      <a:pt x="225449" y="14287"/>
                    </a:cubicBezTo>
                    <a:cubicBezTo>
                      <a:pt x="264343" y="11906"/>
                      <a:pt x="357212" y="5556"/>
                      <a:pt x="371499" y="3175"/>
                    </a:cubicBezTo>
                    <a:cubicBezTo>
                      <a:pt x="385787" y="794"/>
                      <a:pt x="336574" y="0"/>
                      <a:pt x="311174" y="0"/>
                    </a:cubicBezTo>
                    <a:cubicBezTo>
                      <a:pt x="285774" y="0"/>
                      <a:pt x="219099" y="3175"/>
                      <a:pt x="219099" y="3175"/>
                    </a:cubicBezTo>
                    <a:cubicBezTo>
                      <a:pt x="187349" y="4498"/>
                      <a:pt x="143428" y="3968"/>
                      <a:pt x="120674" y="7937"/>
                    </a:cubicBezTo>
                    <a:cubicBezTo>
                      <a:pt x="97920" y="11906"/>
                      <a:pt x="100830" y="3175"/>
                      <a:pt x="82574" y="26987"/>
                    </a:cubicBezTo>
                    <a:cubicBezTo>
                      <a:pt x="64318" y="50799"/>
                      <a:pt x="1347" y="164835"/>
                      <a:pt x="24" y="1682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835A2229-5E5B-431C-B842-13413E471B6D}"/>
                  </a:ext>
                </a:extLst>
              </p:cNvPr>
              <p:cNvSpPr/>
              <p:nvPr/>
            </p:nvSpPr>
            <p:spPr>
              <a:xfrm>
                <a:off x="3697858" y="2679674"/>
                <a:ext cx="301086" cy="194152"/>
              </a:xfrm>
              <a:custGeom>
                <a:avLst/>
                <a:gdLst>
                  <a:gd name="connsiteX0" fmla="*/ 1017 w 301086"/>
                  <a:gd name="connsiteY0" fmla="*/ 193701 h 194152"/>
                  <a:gd name="connsiteX1" fmla="*/ 48642 w 301086"/>
                  <a:gd name="connsiteY1" fmla="*/ 114326 h 194152"/>
                  <a:gd name="connsiteX2" fmla="*/ 137542 w 301086"/>
                  <a:gd name="connsiteY2" fmla="*/ 22251 h 194152"/>
                  <a:gd name="connsiteX3" fmla="*/ 229617 w 301086"/>
                  <a:gd name="connsiteY3" fmla="*/ 3201 h 194152"/>
                  <a:gd name="connsiteX4" fmla="*/ 301055 w 301086"/>
                  <a:gd name="connsiteY4" fmla="*/ 26 h 194152"/>
                  <a:gd name="connsiteX5" fmla="*/ 237555 w 301086"/>
                  <a:gd name="connsiteY5" fmla="*/ 3201 h 194152"/>
                  <a:gd name="connsiteX6" fmla="*/ 158180 w 301086"/>
                  <a:gd name="connsiteY6" fmla="*/ 20664 h 194152"/>
                  <a:gd name="connsiteX7" fmla="*/ 91505 w 301086"/>
                  <a:gd name="connsiteY7" fmla="*/ 77814 h 194152"/>
                  <a:gd name="connsiteX8" fmla="*/ 1017 w 301086"/>
                  <a:gd name="connsiteY8" fmla="*/ 193701 h 19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086" h="194152">
                    <a:moveTo>
                      <a:pt x="1017" y="193701"/>
                    </a:moveTo>
                    <a:cubicBezTo>
                      <a:pt x="-6127" y="199786"/>
                      <a:pt x="25888" y="142901"/>
                      <a:pt x="48642" y="114326"/>
                    </a:cubicBezTo>
                    <a:cubicBezTo>
                      <a:pt x="71396" y="85751"/>
                      <a:pt x="107380" y="40772"/>
                      <a:pt x="137542" y="22251"/>
                    </a:cubicBezTo>
                    <a:cubicBezTo>
                      <a:pt x="167705" y="3730"/>
                      <a:pt x="202365" y="6905"/>
                      <a:pt x="229617" y="3201"/>
                    </a:cubicBezTo>
                    <a:cubicBezTo>
                      <a:pt x="256869" y="-503"/>
                      <a:pt x="299732" y="26"/>
                      <a:pt x="301055" y="26"/>
                    </a:cubicBezTo>
                    <a:cubicBezTo>
                      <a:pt x="302378" y="26"/>
                      <a:pt x="261367" y="-239"/>
                      <a:pt x="237555" y="3201"/>
                    </a:cubicBezTo>
                    <a:cubicBezTo>
                      <a:pt x="213743" y="6641"/>
                      <a:pt x="182522" y="8229"/>
                      <a:pt x="158180" y="20664"/>
                    </a:cubicBezTo>
                    <a:cubicBezTo>
                      <a:pt x="133838" y="33099"/>
                      <a:pt x="116905" y="49768"/>
                      <a:pt x="91505" y="77814"/>
                    </a:cubicBezTo>
                    <a:cubicBezTo>
                      <a:pt x="66105" y="105860"/>
                      <a:pt x="8161" y="187616"/>
                      <a:pt x="1017" y="193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7D17D6DB-BE74-473F-B026-B03CB3AE587A}"/>
                  </a:ext>
                </a:extLst>
              </p:cNvPr>
              <p:cNvSpPr/>
              <p:nvPr/>
            </p:nvSpPr>
            <p:spPr>
              <a:xfrm>
                <a:off x="4082989" y="2730975"/>
                <a:ext cx="195400" cy="52066"/>
              </a:xfrm>
              <a:custGeom>
                <a:avLst/>
                <a:gdLst>
                  <a:gd name="connsiteX0" fmla="*/ 61 w 195400"/>
                  <a:gd name="connsiteY0" fmla="*/ 20163 h 52066"/>
                  <a:gd name="connsiteX1" fmla="*/ 111186 w 195400"/>
                  <a:gd name="connsiteY1" fmla="*/ 16988 h 52066"/>
                  <a:gd name="connsiteX2" fmla="*/ 195324 w 195400"/>
                  <a:gd name="connsiteY2" fmla="*/ 51913 h 52066"/>
                  <a:gd name="connsiteX3" fmla="*/ 96899 w 195400"/>
                  <a:gd name="connsiteY3" fmla="*/ 1113 h 52066"/>
                  <a:gd name="connsiteX4" fmla="*/ 61 w 195400"/>
                  <a:gd name="connsiteY4" fmla="*/ 20163 h 5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400" h="52066">
                    <a:moveTo>
                      <a:pt x="61" y="20163"/>
                    </a:moveTo>
                    <a:cubicBezTo>
                      <a:pt x="2442" y="22809"/>
                      <a:pt x="78642" y="11696"/>
                      <a:pt x="111186" y="16988"/>
                    </a:cubicBezTo>
                    <a:cubicBezTo>
                      <a:pt x="143730" y="22280"/>
                      <a:pt x="197705" y="54559"/>
                      <a:pt x="195324" y="51913"/>
                    </a:cubicBezTo>
                    <a:cubicBezTo>
                      <a:pt x="192943" y="49267"/>
                      <a:pt x="128649" y="7463"/>
                      <a:pt x="96899" y="1113"/>
                    </a:cubicBezTo>
                    <a:cubicBezTo>
                      <a:pt x="65149" y="-5237"/>
                      <a:pt x="-2320" y="17517"/>
                      <a:pt x="61" y="201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993764E1-E84A-4C19-9F3E-33958B21007F}"/>
                  </a:ext>
                </a:extLst>
              </p:cNvPr>
              <p:cNvSpPr/>
              <p:nvPr/>
            </p:nvSpPr>
            <p:spPr>
              <a:xfrm>
                <a:off x="4209814" y="2671739"/>
                <a:ext cx="78025" cy="101753"/>
              </a:xfrm>
              <a:custGeom>
                <a:avLst/>
                <a:gdLst>
                  <a:gd name="connsiteX0" fmla="*/ 11349 w 78025"/>
                  <a:gd name="connsiteY0" fmla="*/ 24 h 101753"/>
                  <a:gd name="connsiteX1" fmla="*/ 20874 w 78025"/>
                  <a:gd name="connsiteY1" fmla="*/ 66699 h 101753"/>
                  <a:gd name="connsiteX2" fmla="*/ 78024 w 78025"/>
                  <a:gd name="connsiteY2" fmla="*/ 101624 h 101753"/>
                  <a:gd name="connsiteX3" fmla="*/ 22461 w 78025"/>
                  <a:gd name="connsiteY3" fmla="*/ 77811 h 101753"/>
                  <a:gd name="connsiteX4" fmla="*/ 236 w 78025"/>
                  <a:gd name="connsiteY4" fmla="*/ 58761 h 101753"/>
                  <a:gd name="connsiteX5" fmla="*/ 11349 w 78025"/>
                  <a:gd name="connsiteY5" fmla="*/ 24 h 101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025" h="101753">
                    <a:moveTo>
                      <a:pt x="11349" y="24"/>
                    </a:moveTo>
                    <a:cubicBezTo>
                      <a:pt x="14789" y="1347"/>
                      <a:pt x="9762" y="49766"/>
                      <a:pt x="20874" y="66699"/>
                    </a:cubicBezTo>
                    <a:cubicBezTo>
                      <a:pt x="31986" y="83632"/>
                      <a:pt x="77760" y="99772"/>
                      <a:pt x="78024" y="101624"/>
                    </a:cubicBezTo>
                    <a:cubicBezTo>
                      <a:pt x="78288" y="103476"/>
                      <a:pt x="35426" y="84955"/>
                      <a:pt x="22461" y="77811"/>
                    </a:cubicBezTo>
                    <a:cubicBezTo>
                      <a:pt x="9496" y="70667"/>
                      <a:pt x="2088" y="65905"/>
                      <a:pt x="236" y="58761"/>
                    </a:cubicBezTo>
                    <a:cubicBezTo>
                      <a:pt x="-1616" y="51617"/>
                      <a:pt x="7909" y="-1299"/>
                      <a:pt x="11349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ED6B1713-D290-45DC-8491-F27DEE62E7BE}"/>
                  </a:ext>
                </a:extLst>
              </p:cNvPr>
              <p:cNvSpPr/>
              <p:nvPr/>
            </p:nvSpPr>
            <p:spPr>
              <a:xfrm>
                <a:off x="4187787" y="2516185"/>
                <a:ext cx="50962" cy="123839"/>
              </a:xfrm>
              <a:custGeom>
                <a:avLst/>
                <a:gdLst>
                  <a:gd name="connsiteX0" fmla="*/ 46076 w 50962"/>
                  <a:gd name="connsiteY0" fmla="*/ 3 h 123839"/>
                  <a:gd name="connsiteX1" fmla="*/ 39726 w 50962"/>
                  <a:gd name="connsiteY1" fmla="*/ 87315 h 123839"/>
                  <a:gd name="connsiteX2" fmla="*/ 38 w 50962"/>
                  <a:gd name="connsiteY2" fmla="*/ 123828 h 123839"/>
                  <a:gd name="connsiteX3" fmla="*/ 47663 w 50962"/>
                  <a:gd name="connsiteY3" fmla="*/ 90490 h 123839"/>
                  <a:gd name="connsiteX4" fmla="*/ 46076 w 50962"/>
                  <a:gd name="connsiteY4" fmla="*/ 3 h 12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62" h="123839">
                    <a:moveTo>
                      <a:pt x="46076" y="3"/>
                    </a:moveTo>
                    <a:cubicBezTo>
                      <a:pt x="44753" y="-526"/>
                      <a:pt x="47399" y="66678"/>
                      <a:pt x="39726" y="87315"/>
                    </a:cubicBezTo>
                    <a:cubicBezTo>
                      <a:pt x="32053" y="107952"/>
                      <a:pt x="-1285" y="123299"/>
                      <a:pt x="38" y="123828"/>
                    </a:cubicBezTo>
                    <a:cubicBezTo>
                      <a:pt x="1361" y="124357"/>
                      <a:pt x="39990" y="106894"/>
                      <a:pt x="47663" y="90490"/>
                    </a:cubicBezTo>
                    <a:cubicBezTo>
                      <a:pt x="55336" y="74086"/>
                      <a:pt x="47399" y="532"/>
                      <a:pt x="46076" y="3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A171EAA2-07C5-4209-9E09-7E88B8175B26}"/>
                  </a:ext>
                </a:extLst>
              </p:cNvPr>
              <p:cNvSpPr/>
              <p:nvPr/>
            </p:nvSpPr>
            <p:spPr>
              <a:xfrm>
                <a:off x="4389365" y="2522480"/>
                <a:ext cx="51103" cy="153034"/>
              </a:xfrm>
              <a:custGeom>
                <a:avLst/>
                <a:gdLst>
                  <a:gd name="connsiteX0" fmla="*/ 3248 w 51103"/>
                  <a:gd name="connsiteY0" fmla="*/ 58 h 153034"/>
                  <a:gd name="connsiteX1" fmla="*/ 19123 w 51103"/>
                  <a:gd name="connsiteY1" fmla="*/ 104833 h 153034"/>
                  <a:gd name="connsiteX2" fmla="*/ 50873 w 51103"/>
                  <a:gd name="connsiteY2" fmla="*/ 152458 h 153034"/>
                  <a:gd name="connsiteX3" fmla="*/ 31823 w 51103"/>
                  <a:gd name="connsiteY3" fmla="*/ 128645 h 153034"/>
                  <a:gd name="connsiteX4" fmla="*/ 1660 w 51103"/>
                  <a:gd name="connsiteY4" fmla="*/ 90545 h 153034"/>
                  <a:gd name="connsiteX5" fmla="*/ 3248 w 51103"/>
                  <a:gd name="connsiteY5" fmla="*/ 58 h 153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103" h="153034">
                    <a:moveTo>
                      <a:pt x="3248" y="58"/>
                    </a:moveTo>
                    <a:cubicBezTo>
                      <a:pt x="6158" y="2439"/>
                      <a:pt x="11186" y="79433"/>
                      <a:pt x="19123" y="104833"/>
                    </a:cubicBezTo>
                    <a:cubicBezTo>
                      <a:pt x="27060" y="130233"/>
                      <a:pt x="48756" y="148489"/>
                      <a:pt x="50873" y="152458"/>
                    </a:cubicBezTo>
                    <a:cubicBezTo>
                      <a:pt x="52990" y="156427"/>
                      <a:pt x="40025" y="138964"/>
                      <a:pt x="31823" y="128645"/>
                    </a:cubicBezTo>
                    <a:cubicBezTo>
                      <a:pt x="23621" y="118326"/>
                      <a:pt x="4835" y="111976"/>
                      <a:pt x="1660" y="90545"/>
                    </a:cubicBezTo>
                    <a:cubicBezTo>
                      <a:pt x="-1515" y="69114"/>
                      <a:pt x="338" y="-2323"/>
                      <a:pt x="3248" y="5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729A07C5-A2F7-44DB-A8C6-B918BC49A128}"/>
                  </a:ext>
                </a:extLst>
              </p:cNvPr>
              <p:cNvSpPr/>
              <p:nvPr/>
            </p:nvSpPr>
            <p:spPr>
              <a:xfrm>
                <a:off x="4446344" y="2725501"/>
                <a:ext cx="52638" cy="309799"/>
              </a:xfrm>
              <a:custGeom>
                <a:avLst/>
                <a:gdLst>
                  <a:gd name="connsiteX0" fmla="*/ 52631 w 52638"/>
                  <a:gd name="connsiteY0" fmla="*/ 237 h 309799"/>
                  <a:gd name="connsiteX1" fmla="*/ 19294 w 52638"/>
                  <a:gd name="connsiteY1" fmla="*/ 95487 h 309799"/>
                  <a:gd name="connsiteX2" fmla="*/ 16119 w 52638"/>
                  <a:gd name="connsiteY2" fmla="*/ 162162 h 309799"/>
                  <a:gd name="connsiteX3" fmla="*/ 33581 w 52638"/>
                  <a:gd name="connsiteY3" fmla="*/ 300274 h 309799"/>
                  <a:gd name="connsiteX4" fmla="*/ 27231 w 52638"/>
                  <a:gd name="connsiteY4" fmla="*/ 279637 h 309799"/>
                  <a:gd name="connsiteX5" fmla="*/ 244 w 52638"/>
                  <a:gd name="connsiteY5" fmla="*/ 133587 h 309799"/>
                  <a:gd name="connsiteX6" fmla="*/ 16119 w 52638"/>
                  <a:gd name="connsiteY6" fmla="*/ 70087 h 309799"/>
                  <a:gd name="connsiteX7" fmla="*/ 52631 w 52638"/>
                  <a:gd name="connsiteY7" fmla="*/ 237 h 30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638" h="309799">
                    <a:moveTo>
                      <a:pt x="52631" y="237"/>
                    </a:moveTo>
                    <a:cubicBezTo>
                      <a:pt x="53160" y="4470"/>
                      <a:pt x="25379" y="68500"/>
                      <a:pt x="19294" y="95487"/>
                    </a:cubicBezTo>
                    <a:cubicBezTo>
                      <a:pt x="13209" y="122475"/>
                      <a:pt x="13738" y="128031"/>
                      <a:pt x="16119" y="162162"/>
                    </a:cubicBezTo>
                    <a:cubicBezTo>
                      <a:pt x="18500" y="196293"/>
                      <a:pt x="31729" y="280695"/>
                      <a:pt x="33581" y="300274"/>
                    </a:cubicBezTo>
                    <a:cubicBezTo>
                      <a:pt x="35433" y="319853"/>
                      <a:pt x="32787" y="307418"/>
                      <a:pt x="27231" y="279637"/>
                    </a:cubicBezTo>
                    <a:cubicBezTo>
                      <a:pt x="21675" y="251856"/>
                      <a:pt x="2096" y="168512"/>
                      <a:pt x="244" y="133587"/>
                    </a:cubicBezTo>
                    <a:cubicBezTo>
                      <a:pt x="-1608" y="98662"/>
                      <a:pt x="7388" y="90724"/>
                      <a:pt x="16119" y="70087"/>
                    </a:cubicBezTo>
                    <a:cubicBezTo>
                      <a:pt x="24850" y="49450"/>
                      <a:pt x="52102" y="-3996"/>
                      <a:pt x="52631" y="2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570081C5-03DD-4778-9D3A-CBDEB00D8229}"/>
                  </a:ext>
                </a:extLst>
              </p:cNvPr>
              <p:cNvSpPr/>
              <p:nvPr/>
            </p:nvSpPr>
            <p:spPr>
              <a:xfrm>
                <a:off x="4254293" y="3153750"/>
                <a:ext cx="66955" cy="193234"/>
              </a:xfrm>
              <a:custGeom>
                <a:avLst/>
                <a:gdLst>
                  <a:gd name="connsiteX0" fmla="*/ 43071 w 66955"/>
                  <a:gd name="connsiteY0" fmla="*/ 613 h 193234"/>
                  <a:gd name="connsiteX1" fmla="*/ 8146 w 66955"/>
                  <a:gd name="connsiteY1" fmla="*/ 72050 h 193234"/>
                  <a:gd name="connsiteX2" fmla="*/ 1796 w 66955"/>
                  <a:gd name="connsiteY2" fmla="*/ 129200 h 193234"/>
                  <a:gd name="connsiteX3" fmla="*/ 33546 w 66955"/>
                  <a:gd name="connsiteY3" fmla="*/ 175238 h 193234"/>
                  <a:gd name="connsiteX4" fmla="*/ 66884 w 66955"/>
                  <a:gd name="connsiteY4" fmla="*/ 192700 h 193234"/>
                  <a:gd name="connsiteX5" fmla="*/ 41484 w 66955"/>
                  <a:gd name="connsiteY5" fmla="*/ 181588 h 193234"/>
                  <a:gd name="connsiteX6" fmla="*/ 11321 w 66955"/>
                  <a:gd name="connsiteY6" fmla="*/ 114913 h 193234"/>
                  <a:gd name="connsiteX7" fmla="*/ 43071 w 66955"/>
                  <a:gd name="connsiteY7" fmla="*/ 613 h 19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955" h="193234">
                    <a:moveTo>
                      <a:pt x="43071" y="613"/>
                    </a:moveTo>
                    <a:cubicBezTo>
                      <a:pt x="42542" y="-6531"/>
                      <a:pt x="15025" y="50619"/>
                      <a:pt x="8146" y="72050"/>
                    </a:cubicBezTo>
                    <a:cubicBezTo>
                      <a:pt x="1267" y="93481"/>
                      <a:pt x="-2437" y="112002"/>
                      <a:pt x="1796" y="129200"/>
                    </a:cubicBezTo>
                    <a:cubicBezTo>
                      <a:pt x="6029" y="146398"/>
                      <a:pt x="22698" y="164655"/>
                      <a:pt x="33546" y="175238"/>
                    </a:cubicBezTo>
                    <a:cubicBezTo>
                      <a:pt x="44394" y="185821"/>
                      <a:pt x="65561" y="191642"/>
                      <a:pt x="66884" y="192700"/>
                    </a:cubicBezTo>
                    <a:cubicBezTo>
                      <a:pt x="68207" y="193758"/>
                      <a:pt x="50745" y="194553"/>
                      <a:pt x="41484" y="181588"/>
                    </a:cubicBezTo>
                    <a:cubicBezTo>
                      <a:pt x="32223" y="168624"/>
                      <a:pt x="12908" y="141371"/>
                      <a:pt x="11321" y="114913"/>
                    </a:cubicBezTo>
                    <a:cubicBezTo>
                      <a:pt x="9733" y="88455"/>
                      <a:pt x="43600" y="7757"/>
                      <a:pt x="43071" y="6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89E6D83C-D5EB-4977-815E-FBF7EFB4FAB2}"/>
                  </a:ext>
                </a:extLst>
              </p:cNvPr>
              <p:cNvSpPr/>
              <p:nvPr/>
            </p:nvSpPr>
            <p:spPr>
              <a:xfrm>
                <a:off x="4528760" y="3074018"/>
                <a:ext cx="125008" cy="220110"/>
              </a:xfrm>
              <a:custGeom>
                <a:avLst/>
                <a:gdLst>
                  <a:gd name="connsiteX0" fmla="*/ 378 w 125008"/>
                  <a:gd name="connsiteY0" fmla="*/ 970 h 220110"/>
                  <a:gd name="connsiteX1" fmla="*/ 78165 w 125008"/>
                  <a:gd name="connsiteY1" fmla="*/ 96220 h 220110"/>
                  <a:gd name="connsiteX2" fmla="*/ 124203 w 125008"/>
                  <a:gd name="connsiteY2" fmla="*/ 162895 h 220110"/>
                  <a:gd name="connsiteX3" fmla="*/ 108328 w 125008"/>
                  <a:gd name="connsiteY3" fmla="*/ 220045 h 220110"/>
                  <a:gd name="connsiteX4" fmla="*/ 119440 w 125008"/>
                  <a:gd name="connsiteY4" fmla="*/ 174007 h 220110"/>
                  <a:gd name="connsiteX5" fmla="*/ 113090 w 125008"/>
                  <a:gd name="connsiteY5" fmla="*/ 159720 h 220110"/>
                  <a:gd name="connsiteX6" fmla="*/ 378 w 125008"/>
                  <a:gd name="connsiteY6" fmla="*/ 970 h 22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08" h="220110">
                    <a:moveTo>
                      <a:pt x="378" y="970"/>
                    </a:moveTo>
                    <a:cubicBezTo>
                      <a:pt x="-5443" y="-9613"/>
                      <a:pt x="57527" y="69232"/>
                      <a:pt x="78165" y="96220"/>
                    </a:cubicBezTo>
                    <a:cubicBezTo>
                      <a:pt x="98803" y="123208"/>
                      <a:pt x="119176" y="142257"/>
                      <a:pt x="124203" y="162895"/>
                    </a:cubicBezTo>
                    <a:cubicBezTo>
                      <a:pt x="129230" y="183533"/>
                      <a:pt x="109122" y="218193"/>
                      <a:pt x="108328" y="220045"/>
                    </a:cubicBezTo>
                    <a:cubicBezTo>
                      <a:pt x="107534" y="221897"/>
                      <a:pt x="118646" y="184061"/>
                      <a:pt x="119440" y="174007"/>
                    </a:cubicBezTo>
                    <a:cubicBezTo>
                      <a:pt x="120234" y="163953"/>
                      <a:pt x="130817" y="184062"/>
                      <a:pt x="113090" y="159720"/>
                    </a:cubicBezTo>
                    <a:cubicBezTo>
                      <a:pt x="95363" y="135378"/>
                      <a:pt x="6199" y="11553"/>
                      <a:pt x="378" y="9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77686854-843C-427F-840D-9A398C6C3F5E}"/>
                  </a:ext>
                </a:extLst>
              </p:cNvPr>
              <p:cNvSpPr/>
              <p:nvPr/>
            </p:nvSpPr>
            <p:spPr>
              <a:xfrm>
                <a:off x="4479686" y="3170039"/>
                <a:ext cx="97098" cy="85963"/>
              </a:xfrm>
              <a:custGeom>
                <a:avLst/>
                <a:gdLst>
                  <a:gd name="connsiteX0" fmla="*/ 38339 w 97098"/>
                  <a:gd name="connsiteY0" fmla="*/ 85924 h 85963"/>
                  <a:gd name="connsiteX1" fmla="*/ 239 w 97098"/>
                  <a:gd name="connsiteY1" fmla="*/ 41474 h 85963"/>
                  <a:gd name="connsiteX2" fmla="*/ 60564 w 97098"/>
                  <a:gd name="connsiteY2" fmla="*/ 6549 h 85963"/>
                  <a:gd name="connsiteX3" fmla="*/ 97077 w 97098"/>
                  <a:gd name="connsiteY3" fmla="*/ 49411 h 85963"/>
                  <a:gd name="connsiteX4" fmla="*/ 55802 w 97098"/>
                  <a:gd name="connsiteY4" fmla="*/ 199 h 85963"/>
                  <a:gd name="connsiteX5" fmla="*/ 8177 w 97098"/>
                  <a:gd name="connsiteY5" fmla="*/ 33536 h 85963"/>
                  <a:gd name="connsiteX6" fmla="*/ 38339 w 97098"/>
                  <a:gd name="connsiteY6" fmla="*/ 85924 h 85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098" h="85963">
                    <a:moveTo>
                      <a:pt x="38339" y="85924"/>
                    </a:moveTo>
                    <a:cubicBezTo>
                      <a:pt x="37016" y="87247"/>
                      <a:pt x="-3465" y="54703"/>
                      <a:pt x="239" y="41474"/>
                    </a:cubicBezTo>
                    <a:cubicBezTo>
                      <a:pt x="3943" y="28245"/>
                      <a:pt x="44424" y="5226"/>
                      <a:pt x="60564" y="6549"/>
                    </a:cubicBezTo>
                    <a:cubicBezTo>
                      <a:pt x="76704" y="7872"/>
                      <a:pt x="97871" y="50469"/>
                      <a:pt x="97077" y="49411"/>
                    </a:cubicBezTo>
                    <a:cubicBezTo>
                      <a:pt x="96283" y="48353"/>
                      <a:pt x="70619" y="2845"/>
                      <a:pt x="55802" y="199"/>
                    </a:cubicBezTo>
                    <a:cubicBezTo>
                      <a:pt x="40985" y="-2447"/>
                      <a:pt x="14527" y="21894"/>
                      <a:pt x="8177" y="33536"/>
                    </a:cubicBezTo>
                    <a:cubicBezTo>
                      <a:pt x="1827" y="45178"/>
                      <a:pt x="39662" y="84601"/>
                      <a:pt x="38339" y="859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53C0D110-D20D-4105-A478-F502B79CFE0F}"/>
                  </a:ext>
                </a:extLst>
              </p:cNvPr>
              <p:cNvSpPr/>
              <p:nvPr/>
            </p:nvSpPr>
            <p:spPr>
              <a:xfrm>
                <a:off x="4476639" y="3271827"/>
                <a:ext cx="50985" cy="50607"/>
              </a:xfrm>
              <a:custGeom>
                <a:avLst/>
                <a:gdLst>
                  <a:gd name="connsiteX0" fmla="*/ 50911 w 50985"/>
                  <a:gd name="connsiteY0" fmla="*/ 11 h 50607"/>
                  <a:gd name="connsiteX1" fmla="*/ 11224 w 50985"/>
                  <a:gd name="connsiteY1" fmla="*/ 47636 h 50607"/>
                  <a:gd name="connsiteX2" fmla="*/ 111 w 50985"/>
                  <a:gd name="connsiteY2" fmla="*/ 42873 h 50607"/>
                  <a:gd name="connsiteX3" fmla="*/ 50911 w 50985"/>
                  <a:gd name="connsiteY3" fmla="*/ 11 h 50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85" h="50607">
                    <a:moveTo>
                      <a:pt x="50911" y="11"/>
                    </a:moveTo>
                    <a:cubicBezTo>
                      <a:pt x="52763" y="805"/>
                      <a:pt x="19691" y="40492"/>
                      <a:pt x="11224" y="47636"/>
                    </a:cubicBezTo>
                    <a:cubicBezTo>
                      <a:pt x="2757" y="54780"/>
                      <a:pt x="-683" y="47371"/>
                      <a:pt x="111" y="42873"/>
                    </a:cubicBezTo>
                    <a:cubicBezTo>
                      <a:pt x="905" y="38375"/>
                      <a:pt x="49059" y="-783"/>
                      <a:pt x="50911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3BD5D9DE-C966-441C-9048-34E3BA0B7F14}"/>
                  </a:ext>
                </a:extLst>
              </p:cNvPr>
              <p:cNvSpPr/>
              <p:nvPr/>
            </p:nvSpPr>
            <p:spPr>
              <a:xfrm>
                <a:off x="4418007" y="3333747"/>
                <a:ext cx="38422" cy="103298"/>
              </a:xfrm>
              <a:custGeom>
                <a:avLst/>
                <a:gdLst>
                  <a:gd name="connsiteX0" fmla="*/ 6 w 38422"/>
                  <a:gd name="connsiteY0" fmla="*/ 3 h 103298"/>
                  <a:gd name="connsiteX1" fmla="*/ 34931 w 38422"/>
                  <a:gd name="connsiteY1" fmla="*/ 85728 h 103298"/>
                  <a:gd name="connsiteX2" fmla="*/ 25406 w 38422"/>
                  <a:gd name="connsiteY2" fmla="*/ 103191 h 103298"/>
                  <a:gd name="connsiteX3" fmla="*/ 38106 w 38422"/>
                  <a:gd name="connsiteY3" fmla="*/ 82553 h 103298"/>
                  <a:gd name="connsiteX4" fmla="*/ 6 w 38422"/>
                  <a:gd name="connsiteY4" fmla="*/ 3 h 103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22" h="103298">
                    <a:moveTo>
                      <a:pt x="6" y="3"/>
                    </a:moveTo>
                    <a:cubicBezTo>
                      <a:pt x="-523" y="532"/>
                      <a:pt x="30698" y="68530"/>
                      <a:pt x="34931" y="85728"/>
                    </a:cubicBezTo>
                    <a:cubicBezTo>
                      <a:pt x="39164" y="102926"/>
                      <a:pt x="24877" y="103720"/>
                      <a:pt x="25406" y="103191"/>
                    </a:cubicBezTo>
                    <a:cubicBezTo>
                      <a:pt x="25935" y="102662"/>
                      <a:pt x="40752" y="96047"/>
                      <a:pt x="38106" y="82553"/>
                    </a:cubicBezTo>
                    <a:cubicBezTo>
                      <a:pt x="35460" y="69059"/>
                      <a:pt x="535" y="-526"/>
                      <a:pt x="6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AA349A2E-9E12-4A5E-8094-61146876FF25}"/>
                  </a:ext>
                </a:extLst>
              </p:cNvPr>
              <p:cNvSpPr/>
              <p:nvPr/>
            </p:nvSpPr>
            <p:spPr>
              <a:xfrm>
                <a:off x="4476209" y="3322579"/>
                <a:ext cx="11159" cy="106625"/>
              </a:xfrm>
              <a:custGeom>
                <a:avLst/>
                <a:gdLst>
                  <a:gd name="connsiteX0" fmla="*/ 10066 w 11159"/>
                  <a:gd name="connsiteY0" fmla="*/ 59 h 106625"/>
                  <a:gd name="connsiteX1" fmla="*/ 10066 w 11159"/>
                  <a:gd name="connsiteY1" fmla="*/ 95309 h 106625"/>
                  <a:gd name="connsiteX2" fmla="*/ 2129 w 11159"/>
                  <a:gd name="connsiteY2" fmla="*/ 103246 h 106625"/>
                  <a:gd name="connsiteX3" fmla="*/ 541 w 11159"/>
                  <a:gd name="connsiteY3" fmla="*/ 81021 h 106625"/>
                  <a:gd name="connsiteX4" fmla="*/ 10066 w 11159"/>
                  <a:gd name="connsiteY4" fmla="*/ 59 h 10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59" h="106625">
                    <a:moveTo>
                      <a:pt x="10066" y="59"/>
                    </a:moveTo>
                    <a:cubicBezTo>
                      <a:pt x="11653" y="2440"/>
                      <a:pt x="11389" y="78111"/>
                      <a:pt x="10066" y="95309"/>
                    </a:cubicBezTo>
                    <a:cubicBezTo>
                      <a:pt x="8743" y="112507"/>
                      <a:pt x="3716" y="105627"/>
                      <a:pt x="2129" y="103246"/>
                    </a:cubicBezTo>
                    <a:cubicBezTo>
                      <a:pt x="542" y="100865"/>
                      <a:pt x="-782" y="94250"/>
                      <a:pt x="541" y="81021"/>
                    </a:cubicBezTo>
                    <a:cubicBezTo>
                      <a:pt x="1864" y="67792"/>
                      <a:pt x="8479" y="-2322"/>
                      <a:pt x="10066" y="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528FEE19-BA2F-49BD-B9F5-0A926911A617}"/>
                  </a:ext>
                </a:extLst>
              </p:cNvPr>
              <p:cNvSpPr/>
              <p:nvPr/>
            </p:nvSpPr>
            <p:spPr>
              <a:xfrm>
                <a:off x="4218726" y="3494482"/>
                <a:ext cx="219099" cy="220463"/>
              </a:xfrm>
              <a:custGeom>
                <a:avLst/>
                <a:gdLst>
                  <a:gd name="connsiteX0" fmla="*/ 849 w 219099"/>
                  <a:gd name="connsiteY0" fmla="*/ 220268 h 220463"/>
                  <a:gd name="connsiteX1" fmla="*/ 29424 w 219099"/>
                  <a:gd name="connsiteY1" fmla="*/ 134543 h 220463"/>
                  <a:gd name="connsiteX2" fmla="*/ 80224 w 219099"/>
                  <a:gd name="connsiteY2" fmla="*/ 74218 h 220463"/>
                  <a:gd name="connsiteX3" fmla="*/ 161187 w 219099"/>
                  <a:gd name="connsiteY3" fmla="*/ 2781 h 220463"/>
                  <a:gd name="connsiteX4" fmla="*/ 218337 w 219099"/>
                  <a:gd name="connsiteY4" fmla="*/ 13893 h 220463"/>
                  <a:gd name="connsiteX5" fmla="*/ 189762 w 219099"/>
                  <a:gd name="connsiteY5" fmla="*/ 7543 h 220463"/>
                  <a:gd name="connsiteX6" fmla="*/ 129437 w 219099"/>
                  <a:gd name="connsiteY6" fmla="*/ 42468 h 220463"/>
                  <a:gd name="connsiteX7" fmla="*/ 61174 w 219099"/>
                  <a:gd name="connsiteY7" fmla="*/ 109143 h 220463"/>
                  <a:gd name="connsiteX8" fmla="*/ 849 w 219099"/>
                  <a:gd name="connsiteY8" fmla="*/ 220268 h 22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099" h="220463">
                    <a:moveTo>
                      <a:pt x="849" y="220268"/>
                    </a:moveTo>
                    <a:cubicBezTo>
                      <a:pt x="-4443" y="224501"/>
                      <a:pt x="16195" y="158885"/>
                      <a:pt x="29424" y="134543"/>
                    </a:cubicBezTo>
                    <a:cubicBezTo>
                      <a:pt x="42653" y="110201"/>
                      <a:pt x="58264" y="96178"/>
                      <a:pt x="80224" y="74218"/>
                    </a:cubicBezTo>
                    <a:cubicBezTo>
                      <a:pt x="102185" y="52258"/>
                      <a:pt x="138168" y="12835"/>
                      <a:pt x="161187" y="2781"/>
                    </a:cubicBezTo>
                    <a:cubicBezTo>
                      <a:pt x="184206" y="-7273"/>
                      <a:pt x="213575" y="13099"/>
                      <a:pt x="218337" y="13893"/>
                    </a:cubicBezTo>
                    <a:cubicBezTo>
                      <a:pt x="223099" y="14687"/>
                      <a:pt x="204579" y="2780"/>
                      <a:pt x="189762" y="7543"/>
                    </a:cubicBezTo>
                    <a:cubicBezTo>
                      <a:pt x="174945" y="12306"/>
                      <a:pt x="150868" y="25535"/>
                      <a:pt x="129437" y="42468"/>
                    </a:cubicBezTo>
                    <a:cubicBezTo>
                      <a:pt x="108006" y="59401"/>
                      <a:pt x="80489" y="79774"/>
                      <a:pt x="61174" y="109143"/>
                    </a:cubicBezTo>
                    <a:cubicBezTo>
                      <a:pt x="41859" y="138512"/>
                      <a:pt x="6141" y="216035"/>
                      <a:pt x="849" y="2202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AC103367-4AE0-4A16-8AE8-968F2ED94426}"/>
                  </a:ext>
                </a:extLst>
              </p:cNvPr>
              <p:cNvSpPr/>
              <p:nvPr/>
            </p:nvSpPr>
            <p:spPr>
              <a:xfrm>
                <a:off x="4505174" y="3479798"/>
                <a:ext cx="293936" cy="143086"/>
              </a:xfrm>
              <a:custGeom>
                <a:avLst/>
                <a:gdLst>
                  <a:gd name="connsiteX0" fmla="*/ 151 w 293936"/>
                  <a:gd name="connsiteY0" fmla="*/ 22227 h 143086"/>
                  <a:gd name="connsiteX1" fmla="*/ 95401 w 293936"/>
                  <a:gd name="connsiteY1" fmla="*/ 2 h 143086"/>
                  <a:gd name="connsiteX2" fmla="*/ 144614 w 293936"/>
                  <a:gd name="connsiteY2" fmla="*/ 23815 h 143086"/>
                  <a:gd name="connsiteX3" fmla="*/ 220814 w 293936"/>
                  <a:gd name="connsiteY3" fmla="*/ 87315 h 143086"/>
                  <a:gd name="connsiteX4" fmla="*/ 228751 w 293936"/>
                  <a:gd name="connsiteY4" fmla="*/ 104777 h 143086"/>
                  <a:gd name="connsiteX5" fmla="*/ 247801 w 293936"/>
                  <a:gd name="connsiteY5" fmla="*/ 127002 h 143086"/>
                  <a:gd name="connsiteX6" fmla="*/ 293839 w 293936"/>
                  <a:gd name="connsiteY6" fmla="*/ 142877 h 143086"/>
                  <a:gd name="connsiteX7" fmla="*/ 258914 w 293936"/>
                  <a:gd name="connsiteY7" fmla="*/ 133352 h 143086"/>
                  <a:gd name="connsiteX8" fmla="*/ 222401 w 293936"/>
                  <a:gd name="connsiteY8" fmla="*/ 96840 h 143086"/>
                  <a:gd name="connsiteX9" fmla="*/ 179539 w 293936"/>
                  <a:gd name="connsiteY9" fmla="*/ 50802 h 143086"/>
                  <a:gd name="connsiteX10" fmla="*/ 119214 w 293936"/>
                  <a:gd name="connsiteY10" fmla="*/ 19052 h 143086"/>
                  <a:gd name="connsiteX11" fmla="*/ 151 w 293936"/>
                  <a:gd name="connsiteY11" fmla="*/ 22227 h 14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936" h="143086">
                    <a:moveTo>
                      <a:pt x="151" y="22227"/>
                    </a:moveTo>
                    <a:cubicBezTo>
                      <a:pt x="-3818" y="19052"/>
                      <a:pt x="71324" y="-263"/>
                      <a:pt x="95401" y="2"/>
                    </a:cubicBezTo>
                    <a:cubicBezTo>
                      <a:pt x="119478" y="267"/>
                      <a:pt x="123712" y="9263"/>
                      <a:pt x="144614" y="23815"/>
                    </a:cubicBezTo>
                    <a:cubicBezTo>
                      <a:pt x="165516" y="38367"/>
                      <a:pt x="206791" y="73821"/>
                      <a:pt x="220814" y="87315"/>
                    </a:cubicBezTo>
                    <a:cubicBezTo>
                      <a:pt x="234837" y="100809"/>
                      <a:pt x="224253" y="98163"/>
                      <a:pt x="228751" y="104777"/>
                    </a:cubicBezTo>
                    <a:cubicBezTo>
                      <a:pt x="233249" y="111391"/>
                      <a:pt x="236953" y="120652"/>
                      <a:pt x="247801" y="127002"/>
                    </a:cubicBezTo>
                    <a:cubicBezTo>
                      <a:pt x="258649" y="133352"/>
                      <a:pt x="291987" y="141819"/>
                      <a:pt x="293839" y="142877"/>
                    </a:cubicBezTo>
                    <a:cubicBezTo>
                      <a:pt x="295691" y="143935"/>
                      <a:pt x="270820" y="141025"/>
                      <a:pt x="258914" y="133352"/>
                    </a:cubicBezTo>
                    <a:cubicBezTo>
                      <a:pt x="247008" y="125679"/>
                      <a:pt x="235630" y="110598"/>
                      <a:pt x="222401" y="96840"/>
                    </a:cubicBezTo>
                    <a:cubicBezTo>
                      <a:pt x="209172" y="83082"/>
                      <a:pt x="196737" y="63767"/>
                      <a:pt x="179539" y="50802"/>
                    </a:cubicBezTo>
                    <a:cubicBezTo>
                      <a:pt x="162341" y="37837"/>
                      <a:pt x="142762" y="24344"/>
                      <a:pt x="119214" y="19052"/>
                    </a:cubicBezTo>
                    <a:cubicBezTo>
                      <a:pt x="95666" y="13760"/>
                      <a:pt x="4120" y="25402"/>
                      <a:pt x="151" y="222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3BAE5329-87DC-4535-80B9-3325AE64346E}"/>
                  </a:ext>
                </a:extLst>
              </p:cNvPr>
              <p:cNvSpPr/>
              <p:nvPr/>
            </p:nvSpPr>
            <p:spPr>
              <a:xfrm>
                <a:off x="4451263" y="3490771"/>
                <a:ext cx="58256" cy="65453"/>
              </a:xfrm>
              <a:custGeom>
                <a:avLst/>
                <a:gdLst>
                  <a:gd name="connsiteX0" fmla="*/ 87 w 58256"/>
                  <a:gd name="connsiteY0" fmla="*/ 142 h 65453"/>
                  <a:gd name="connsiteX1" fmla="*/ 44537 w 58256"/>
                  <a:gd name="connsiteY1" fmla="*/ 63642 h 65453"/>
                  <a:gd name="connsiteX2" fmla="*/ 57237 w 58256"/>
                  <a:gd name="connsiteY2" fmla="*/ 46179 h 65453"/>
                  <a:gd name="connsiteX3" fmla="*/ 87 w 58256"/>
                  <a:gd name="connsiteY3" fmla="*/ 142 h 6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256" h="65453">
                    <a:moveTo>
                      <a:pt x="87" y="142"/>
                    </a:moveTo>
                    <a:cubicBezTo>
                      <a:pt x="-2030" y="3052"/>
                      <a:pt x="35012" y="55969"/>
                      <a:pt x="44537" y="63642"/>
                    </a:cubicBezTo>
                    <a:cubicBezTo>
                      <a:pt x="54062" y="71315"/>
                      <a:pt x="60941" y="52529"/>
                      <a:pt x="57237" y="46179"/>
                    </a:cubicBezTo>
                    <a:cubicBezTo>
                      <a:pt x="53533" y="39829"/>
                      <a:pt x="2204" y="-2768"/>
                      <a:pt x="87" y="1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CDE3CDE1-F299-45E6-A7E8-C0EB39C72F11}"/>
                  </a:ext>
                </a:extLst>
              </p:cNvPr>
              <p:cNvSpPr/>
              <p:nvPr/>
            </p:nvSpPr>
            <p:spPr>
              <a:xfrm>
                <a:off x="4224302" y="3549601"/>
                <a:ext cx="273894" cy="176526"/>
              </a:xfrm>
              <a:custGeom>
                <a:avLst/>
                <a:gdLst>
                  <a:gd name="connsiteX0" fmla="*/ 36 w 273894"/>
                  <a:gd name="connsiteY0" fmla="*/ 176262 h 176526"/>
                  <a:gd name="connsiteX1" fmla="*/ 66711 w 273894"/>
                  <a:gd name="connsiteY1" fmla="*/ 136574 h 176526"/>
                  <a:gd name="connsiteX2" fmla="*/ 71473 w 273894"/>
                  <a:gd name="connsiteY2" fmla="*/ 103237 h 176526"/>
                  <a:gd name="connsiteX3" fmla="*/ 131798 w 273894"/>
                  <a:gd name="connsiteY3" fmla="*/ 46087 h 176526"/>
                  <a:gd name="connsiteX4" fmla="*/ 220698 w 273894"/>
                  <a:gd name="connsiteY4" fmla="*/ 7987 h 176526"/>
                  <a:gd name="connsiteX5" fmla="*/ 273086 w 273894"/>
                  <a:gd name="connsiteY5" fmla="*/ 49 h 176526"/>
                  <a:gd name="connsiteX6" fmla="*/ 181011 w 273894"/>
                  <a:gd name="connsiteY6" fmla="*/ 9574 h 176526"/>
                  <a:gd name="connsiteX7" fmla="*/ 131798 w 273894"/>
                  <a:gd name="connsiteY7" fmla="*/ 30212 h 176526"/>
                  <a:gd name="connsiteX8" fmla="*/ 69886 w 273894"/>
                  <a:gd name="connsiteY8" fmla="*/ 81012 h 176526"/>
                  <a:gd name="connsiteX9" fmla="*/ 57186 w 273894"/>
                  <a:gd name="connsiteY9" fmla="*/ 115937 h 176526"/>
                  <a:gd name="connsiteX10" fmla="*/ 36 w 273894"/>
                  <a:gd name="connsiteY10" fmla="*/ 176262 h 17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894" h="176526">
                    <a:moveTo>
                      <a:pt x="36" y="176262"/>
                    </a:moveTo>
                    <a:cubicBezTo>
                      <a:pt x="1623" y="179701"/>
                      <a:pt x="54805" y="148745"/>
                      <a:pt x="66711" y="136574"/>
                    </a:cubicBezTo>
                    <a:cubicBezTo>
                      <a:pt x="78617" y="124403"/>
                      <a:pt x="60625" y="118318"/>
                      <a:pt x="71473" y="103237"/>
                    </a:cubicBezTo>
                    <a:cubicBezTo>
                      <a:pt x="82321" y="88156"/>
                      <a:pt x="106927" y="61962"/>
                      <a:pt x="131798" y="46087"/>
                    </a:cubicBezTo>
                    <a:cubicBezTo>
                      <a:pt x="156669" y="30212"/>
                      <a:pt x="197150" y="15660"/>
                      <a:pt x="220698" y="7987"/>
                    </a:cubicBezTo>
                    <a:cubicBezTo>
                      <a:pt x="244246" y="314"/>
                      <a:pt x="279700" y="-215"/>
                      <a:pt x="273086" y="49"/>
                    </a:cubicBezTo>
                    <a:cubicBezTo>
                      <a:pt x="266472" y="313"/>
                      <a:pt x="204559" y="4547"/>
                      <a:pt x="181011" y="9574"/>
                    </a:cubicBezTo>
                    <a:cubicBezTo>
                      <a:pt x="157463" y="14601"/>
                      <a:pt x="150319" y="18306"/>
                      <a:pt x="131798" y="30212"/>
                    </a:cubicBezTo>
                    <a:cubicBezTo>
                      <a:pt x="113277" y="42118"/>
                      <a:pt x="82321" y="66724"/>
                      <a:pt x="69886" y="81012"/>
                    </a:cubicBezTo>
                    <a:cubicBezTo>
                      <a:pt x="57451" y="95300"/>
                      <a:pt x="65123" y="102443"/>
                      <a:pt x="57186" y="115937"/>
                    </a:cubicBezTo>
                    <a:cubicBezTo>
                      <a:pt x="49249" y="129431"/>
                      <a:pt x="-1551" y="172823"/>
                      <a:pt x="36" y="1762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9A6EF9BF-57F7-4110-9725-495846043513}"/>
                  </a:ext>
                </a:extLst>
              </p:cNvPr>
              <p:cNvSpPr/>
              <p:nvPr/>
            </p:nvSpPr>
            <p:spPr>
              <a:xfrm>
                <a:off x="4521122" y="3529735"/>
                <a:ext cx="270366" cy="88543"/>
              </a:xfrm>
              <a:custGeom>
                <a:avLst/>
                <a:gdLst>
                  <a:gd name="connsiteX0" fmla="*/ 78 w 270366"/>
                  <a:gd name="connsiteY0" fmla="*/ 4040 h 88543"/>
                  <a:gd name="connsiteX1" fmla="*/ 88978 w 270366"/>
                  <a:gd name="connsiteY1" fmla="*/ 5628 h 88543"/>
                  <a:gd name="connsiteX2" fmla="*/ 162003 w 270366"/>
                  <a:gd name="connsiteY2" fmla="*/ 73890 h 88543"/>
                  <a:gd name="connsiteX3" fmla="*/ 219153 w 270366"/>
                  <a:gd name="connsiteY3" fmla="*/ 80240 h 88543"/>
                  <a:gd name="connsiteX4" fmla="*/ 269953 w 270366"/>
                  <a:gd name="connsiteY4" fmla="*/ 88178 h 88543"/>
                  <a:gd name="connsiteX5" fmla="*/ 190578 w 270366"/>
                  <a:gd name="connsiteY5" fmla="*/ 67540 h 88543"/>
                  <a:gd name="connsiteX6" fmla="*/ 160416 w 270366"/>
                  <a:gd name="connsiteY6" fmla="*/ 46903 h 88543"/>
                  <a:gd name="connsiteX7" fmla="*/ 128666 w 270366"/>
                  <a:gd name="connsiteY7" fmla="*/ 16740 h 88543"/>
                  <a:gd name="connsiteX8" fmla="*/ 104853 w 270366"/>
                  <a:gd name="connsiteY8" fmla="*/ 865 h 88543"/>
                  <a:gd name="connsiteX9" fmla="*/ 78 w 270366"/>
                  <a:gd name="connsiteY9" fmla="*/ 4040 h 8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366" h="88543">
                    <a:moveTo>
                      <a:pt x="78" y="4040"/>
                    </a:moveTo>
                    <a:cubicBezTo>
                      <a:pt x="-2568" y="4834"/>
                      <a:pt x="61991" y="-6014"/>
                      <a:pt x="88978" y="5628"/>
                    </a:cubicBezTo>
                    <a:cubicBezTo>
                      <a:pt x="115965" y="17270"/>
                      <a:pt x="140307" y="61455"/>
                      <a:pt x="162003" y="73890"/>
                    </a:cubicBezTo>
                    <a:cubicBezTo>
                      <a:pt x="183699" y="86325"/>
                      <a:pt x="201161" y="77859"/>
                      <a:pt x="219153" y="80240"/>
                    </a:cubicBezTo>
                    <a:cubicBezTo>
                      <a:pt x="237145" y="82621"/>
                      <a:pt x="274715" y="90295"/>
                      <a:pt x="269953" y="88178"/>
                    </a:cubicBezTo>
                    <a:cubicBezTo>
                      <a:pt x="265191" y="86061"/>
                      <a:pt x="208834" y="74419"/>
                      <a:pt x="190578" y="67540"/>
                    </a:cubicBezTo>
                    <a:cubicBezTo>
                      <a:pt x="172322" y="60661"/>
                      <a:pt x="170735" y="55370"/>
                      <a:pt x="160416" y="46903"/>
                    </a:cubicBezTo>
                    <a:cubicBezTo>
                      <a:pt x="150097" y="38436"/>
                      <a:pt x="137926" y="24413"/>
                      <a:pt x="128666" y="16740"/>
                    </a:cubicBezTo>
                    <a:cubicBezTo>
                      <a:pt x="119406" y="9067"/>
                      <a:pt x="120993" y="3775"/>
                      <a:pt x="104853" y="865"/>
                    </a:cubicBezTo>
                    <a:cubicBezTo>
                      <a:pt x="88713" y="-2045"/>
                      <a:pt x="2724" y="3246"/>
                      <a:pt x="78" y="40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F1DB3345-A38C-41F8-91C8-3467E5CDEAE9}"/>
                  </a:ext>
                </a:extLst>
              </p:cNvPr>
              <p:cNvSpPr/>
              <p:nvPr/>
            </p:nvSpPr>
            <p:spPr>
              <a:xfrm>
                <a:off x="4244786" y="3726877"/>
                <a:ext cx="238875" cy="29353"/>
              </a:xfrm>
              <a:custGeom>
                <a:avLst/>
                <a:gdLst>
                  <a:gd name="connsiteX0" fmla="*/ 189 w 238875"/>
                  <a:gd name="connsiteY0" fmla="*/ 29148 h 29353"/>
                  <a:gd name="connsiteX1" fmla="*/ 79564 w 238875"/>
                  <a:gd name="connsiteY1" fmla="*/ 16448 h 29353"/>
                  <a:gd name="connsiteX2" fmla="*/ 233552 w 238875"/>
                  <a:gd name="connsiteY2" fmla="*/ 573 h 29353"/>
                  <a:gd name="connsiteX3" fmla="*/ 193864 w 238875"/>
                  <a:gd name="connsiteY3" fmla="*/ 5336 h 29353"/>
                  <a:gd name="connsiteX4" fmla="*/ 100202 w 238875"/>
                  <a:gd name="connsiteY4" fmla="*/ 22798 h 29353"/>
                  <a:gd name="connsiteX5" fmla="*/ 189 w 238875"/>
                  <a:gd name="connsiteY5" fmla="*/ 29148 h 29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875" h="29353">
                    <a:moveTo>
                      <a:pt x="189" y="29148"/>
                    </a:moveTo>
                    <a:cubicBezTo>
                      <a:pt x="-3250" y="28090"/>
                      <a:pt x="40670" y="21210"/>
                      <a:pt x="79564" y="16448"/>
                    </a:cubicBezTo>
                    <a:cubicBezTo>
                      <a:pt x="118458" y="11686"/>
                      <a:pt x="233552" y="573"/>
                      <a:pt x="233552" y="573"/>
                    </a:cubicBezTo>
                    <a:cubicBezTo>
                      <a:pt x="252602" y="-1279"/>
                      <a:pt x="216089" y="1632"/>
                      <a:pt x="193864" y="5336"/>
                    </a:cubicBezTo>
                    <a:cubicBezTo>
                      <a:pt x="171639" y="9040"/>
                      <a:pt x="130629" y="18565"/>
                      <a:pt x="100202" y="22798"/>
                    </a:cubicBezTo>
                    <a:cubicBezTo>
                      <a:pt x="69775" y="27031"/>
                      <a:pt x="3628" y="30206"/>
                      <a:pt x="189" y="291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0429DB97-91AB-4218-AF1E-829CA017F6C5}"/>
                  </a:ext>
                </a:extLst>
              </p:cNvPr>
              <p:cNvSpPr/>
              <p:nvPr/>
            </p:nvSpPr>
            <p:spPr>
              <a:xfrm>
                <a:off x="4507665" y="3620316"/>
                <a:ext cx="294801" cy="113916"/>
              </a:xfrm>
              <a:custGeom>
                <a:avLst/>
                <a:gdLst>
                  <a:gd name="connsiteX0" fmla="*/ 835 w 294801"/>
                  <a:gd name="connsiteY0" fmla="*/ 111897 h 113916"/>
                  <a:gd name="connsiteX1" fmla="*/ 110373 w 294801"/>
                  <a:gd name="connsiteY1" fmla="*/ 103959 h 113916"/>
                  <a:gd name="connsiteX2" fmla="*/ 191335 w 294801"/>
                  <a:gd name="connsiteY2" fmla="*/ 56334 h 113916"/>
                  <a:gd name="connsiteX3" fmla="*/ 278648 w 294801"/>
                  <a:gd name="connsiteY3" fmla="*/ 16647 h 113916"/>
                  <a:gd name="connsiteX4" fmla="*/ 292935 w 294801"/>
                  <a:gd name="connsiteY4" fmla="*/ 772 h 113916"/>
                  <a:gd name="connsiteX5" fmla="*/ 254835 w 294801"/>
                  <a:gd name="connsiteY5" fmla="*/ 38872 h 113916"/>
                  <a:gd name="connsiteX6" fmla="*/ 172285 w 294801"/>
                  <a:gd name="connsiteY6" fmla="*/ 76972 h 113916"/>
                  <a:gd name="connsiteX7" fmla="*/ 835 w 294801"/>
                  <a:gd name="connsiteY7" fmla="*/ 111897 h 11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801" h="113916">
                    <a:moveTo>
                      <a:pt x="835" y="111897"/>
                    </a:moveTo>
                    <a:cubicBezTo>
                      <a:pt x="-9483" y="116395"/>
                      <a:pt x="78623" y="113219"/>
                      <a:pt x="110373" y="103959"/>
                    </a:cubicBezTo>
                    <a:cubicBezTo>
                      <a:pt x="142123" y="94699"/>
                      <a:pt x="163289" y="70886"/>
                      <a:pt x="191335" y="56334"/>
                    </a:cubicBezTo>
                    <a:cubicBezTo>
                      <a:pt x="219381" y="41782"/>
                      <a:pt x="261715" y="25907"/>
                      <a:pt x="278648" y="16647"/>
                    </a:cubicBezTo>
                    <a:cubicBezTo>
                      <a:pt x="295581" y="7387"/>
                      <a:pt x="296904" y="-2932"/>
                      <a:pt x="292935" y="772"/>
                    </a:cubicBezTo>
                    <a:cubicBezTo>
                      <a:pt x="288966" y="4476"/>
                      <a:pt x="274943" y="26172"/>
                      <a:pt x="254835" y="38872"/>
                    </a:cubicBezTo>
                    <a:cubicBezTo>
                      <a:pt x="234727" y="51572"/>
                      <a:pt x="211443" y="63478"/>
                      <a:pt x="172285" y="76972"/>
                    </a:cubicBezTo>
                    <a:cubicBezTo>
                      <a:pt x="133127" y="90466"/>
                      <a:pt x="11153" y="107399"/>
                      <a:pt x="835" y="1118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6C9FD2A6-7C30-4D67-B8D4-D72FEE2761A3}"/>
                  </a:ext>
                </a:extLst>
              </p:cNvPr>
              <p:cNvSpPr/>
              <p:nvPr/>
            </p:nvSpPr>
            <p:spPr>
              <a:xfrm>
                <a:off x="4289119" y="3773481"/>
                <a:ext cx="226620" cy="19057"/>
              </a:xfrm>
              <a:custGeom>
                <a:avLst/>
                <a:gdLst>
                  <a:gd name="connsiteX0" fmla="*/ 306 w 226620"/>
                  <a:gd name="connsiteY0" fmla="*/ 7944 h 19057"/>
                  <a:gd name="connsiteX1" fmla="*/ 141594 w 226620"/>
                  <a:gd name="connsiteY1" fmla="*/ 9532 h 19057"/>
                  <a:gd name="connsiteX2" fmla="*/ 224144 w 226620"/>
                  <a:gd name="connsiteY2" fmla="*/ 19057 h 19057"/>
                  <a:gd name="connsiteX3" fmla="*/ 206681 w 226620"/>
                  <a:gd name="connsiteY3" fmla="*/ 9532 h 19057"/>
                  <a:gd name="connsiteX4" fmla="*/ 182869 w 226620"/>
                  <a:gd name="connsiteY4" fmla="*/ 7 h 19057"/>
                  <a:gd name="connsiteX5" fmla="*/ 306 w 226620"/>
                  <a:gd name="connsiteY5" fmla="*/ 7944 h 1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620" h="19057">
                    <a:moveTo>
                      <a:pt x="306" y="7944"/>
                    </a:moveTo>
                    <a:cubicBezTo>
                      <a:pt x="-6573" y="9531"/>
                      <a:pt x="104288" y="7680"/>
                      <a:pt x="141594" y="9532"/>
                    </a:cubicBezTo>
                    <a:cubicBezTo>
                      <a:pt x="178900" y="11384"/>
                      <a:pt x="213296" y="19057"/>
                      <a:pt x="224144" y="19057"/>
                    </a:cubicBezTo>
                    <a:cubicBezTo>
                      <a:pt x="234992" y="19057"/>
                      <a:pt x="206681" y="9532"/>
                      <a:pt x="206681" y="9532"/>
                    </a:cubicBezTo>
                    <a:cubicBezTo>
                      <a:pt x="199802" y="6357"/>
                      <a:pt x="213296" y="272"/>
                      <a:pt x="182869" y="7"/>
                    </a:cubicBezTo>
                    <a:cubicBezTo>
                      <a:pt x="152442" y="-258"/>
                      <a:pt x="7185" y="6357"/>
                      <a:pt x="306" y="7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0055DD2E-144E-49D2-B05D-A39AC32815C8}"/>
                  </a:ext>
                </a:extLst>
              </p:cNvPr>
              <p:cNvSpPr/>
              <p:nvPr/>
            </p:nvSpPr>
            <p:spPr>
              <a:xfrm>
                <a:off x="4557713" y="3722596"/>
                <a:ext cx="131762" cy="43069"/>
              </a:xfrm>
              <a:custGeom>
                <a:avLst/>
                <a:gdLst>
                  <a:gd name="connsiteX0" fmla="*/ 0 w 131762"/>
                  <a:gd name="connsiteY0" fmla="*/ 42954 h 43069"/>
                  <a:gd name="connsiteX1" fmla="*/ 69850 w 131762"/>
                  <a:gd name="connsiteY1" fmla="*/ 19142 h 43069"/>
                  <a:gd name="connsiteX2" fmla="*/ 131762 w 131762"/>
                  <a:gd name="connsiteY2" fmla="*/ 92 h 43069"/>
                  <a:gd name="connsiteX3" fmla="*/ 69850 w 131762"/>
                  <a:gd name="connsiteY3" fmla="*/ 27079 h 43069"/>
                  <a:gd name="connsiteX4" fmla="*/ 0 w 131762"/>
                  <a:gd name="connsiteY4" fmla="*/ 42954 h 4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762" h="43069">
                    <a:moveTo>
                      <a:pt x="0" y="42954"/>
                    </a:moveTo>
                    <a:cubicBezTo>
                      <a:pt x="0" y="41631"/>
                      <a:pt x="47890" y="26286"/>
                      <a:pt x="69850" y="19142"/>
                    </a:cubicBezTo>
                    <a:cubicBezTo>
                      <a:pt x="91810" y="11998"/>
                      <a:pt x="131762" y="-1231"/>
                      <a:pt x="131762" y="92"/>
                    </a:cubicBezTo>
                    <a:cubicBezTo>
                      <a:pt x="131762" y="1415"/>
                      <a:pt x="93398" y="20200"/>
                      <a:pt x="69850" y="27079"/>
                    </a:cubicBezTo>
                    <a:cubicBezTo>
                      <a:pt x="46302" y="33958"/>
                      <a:pt x="0" y="44277"/>
                      <a:pt x="0" y="429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9AA58240-6BDF-45D2-891A-D9109C5AFD32}"/>
                  </a:ext>
                </a:extLst>
              </p:cNvPr>
              <p:cNvSpPr/>
              <p:nvPr/>
            </p:nvSpPr>
            <p:spPr>
              <a:xfrm>
                <a:off x="4308167" y="3619891"/>
                <a:ext cx="388944" cy="71215"/>
              </a:xfrm>
              <a:custGeom>
                <a:avLst/>
                <a:gdLst>
                  <a:gd name="connsiteX0" fmla="*/ 1896 w 388944"/>
                  <a:gd name="connsiteY0" fmla="*/ 71047 h 71215"/>
                  <a:gd name="connsiteX1" fmla="*/ 133658 w 388944"/>
                  <a:gd name="connsiteY1" fmla="*/ 37709 h 71215"/>
                  <a:gd name="connsiteX2" fmla="*/ 189221 w 388944"/>
                  <a:gd name="connsiteY2" fmla="*/ 31359 h 71215"/>
                  <a:gd name="connsiteX3" fmla="*/ 384483 w 388944"/>
                  <a:gd name="connsiteY3" fmla="*/ 1197 h 71215"/>
                  <a:gd name="connsiteX4" fmla="*/ 319396 w 388944"/>
                  <a:gd name="connsiteY4" fmla="*/ 7547 h 71215"/>
                  <a:gd name="connsiteX5" fmla="*/ 243196 w 388944"/>
                  <a:gd name="connsiteY5" fmla="*/ 21834 h 71215"/>
                  <a:gd name="connsiteX6" fmla="*/ 1896 w 388944"/>
                  <a:gd name="connsiteY6" fmla="*/ 71047 h 7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8944" h="71215">
                    <a:moveTo>
                      <a:pt x="1896" y="71047"/>
                    </a:moveTo>
                    <a:cubicBezTo>
                      <a:pt x="-16360" y="73693"/>
                      <a:pt x="102437" y="44324"/>
                      <a:pt x="133658" y="37709"/>
                    </a:cubicBezTo>
                    <a:cubicBezTo>
                      <a:pt x="164879" y="31094"/>
                      <a:pt x="189221" y="31359"/>
                      <a:pt x="189221" y="31359"/>
                    </a:cubicBezTo>
                    <a:lnTo>
                      <a:pt x="384483" y="1197"/>
                    </a:lnTo>
                    <a:cubicBezTo>
                      <a:pt x="406179" y="-2772"/>
                      <a:pt x="342944" y="4108"/>
                      <a:pt x="319396" y="7547"/>
                    </a:cubicBezTo>
                    <a:cubicBezTo>
                      <a:pt x="295848" y="10986"/>
                      <a:pt x="291615" y="14161"/>
                      <a:pt x="243196" y="21834"/>
                    </a:cubicBezTo>
                    <a:cubicBezTo>
                      <a:pt x="194777" y="29507"/>
                      <a:pt x="20152" y="68401"/>
                      <a:pt x="1896" y="710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BF2470D3-98BF-448C-A6E0-E91A4820DFFF}"/>
                  </a:ext>
                </a:extLst>
              </p:cNvPr>
              <p:cNvSpPr/>
              <p:nvPr/>
            </p:nvSpPr>
            <p:spPr>
              <a:xfrm>
                <a:off x="4329113" y="3644901"/>
                <a:ext cx="346504" cy="66674"/>
              </a:xfrm>
              <a:custGeom>
                <a:avLst/>
                <a:gdLst>
                  <a:gd name="connsiteX0" fmla="*/ 0 w 346504"/>
                  <a:gd name="connsiteY0" fmla="*/ 66674 h 66674"/>
                  <a:gd name="connsiteX1" fmla="*/ 147637 w 346504"/>
                  <a:gd name="connsiteY1" fmla="*/ 25399 h 66674"/>
                  <a:gd name="connsiteX2" fmla="*/ 341312 w 346504"/>
                  <a:gd name="connsiteY2" fmla="*/ 1587 h 66674"/>
                  <a:gd name="connsiteX3" fmla="*/ 276225 w 346504"/>
                  <a:gd name="connsiteY3" fmla="*/ 6349 h 66674"/>
                  <a:gd name="connsiteX4" fmla="*/ 119062 w 346504"/>
                  <a:gd name="connsiteY4" fmla="*/ 39687 h 66674"/>
                  <a:gd name="connsiteX5" fmla="*/ 0 w 346504"/>
                  <a:gd name="connsiteY5" fmla="*/ 66674 h 6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504" h="66674">
                    <a:moveTo>
                      <a:pt x="0" y="66674"/>
                    </a:moveTo>
                    <a:cubicBezTo>
                      <a:pt x="45376" y="51460"/>
                      <a:pt x="90752" y="36247"/>
                      <a:pt x="147637" y="25399"/>
                    </a:cubicBezTo>
                    <a:cubicBezTo>
                      <a:pt x="204522" y="14551"/>
                      <a:pt x="319881" y="4762"/>
                      <a:pt x="341312" y="1587"/>
                    </a:cubicBezTo>
                    <a:cubicBezTo>
                      <a:pt x="362743" y="-1588"/>
                      <a:pt x="313267" y="-1"/>
                      <a:pt x="276225" y="6349"/>
                    </a:cubicBezTo>
                    <a:cubicBezTo>
                      <a:pt x="239183" y="12699"/>
                      <a:pt x="119062" y="39687"/>
                      <a:pt x="119062" y="39687"/>
                    </a:cubicBezTo>
                    <a:lnTo>
                      <a:pt x="0" y="66674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A72D8F7D-D470-4CA1-8732-A22DFB85C599}"/>
                  </a:ext>
                </a:extLst>
              </p:cNvPr>
              <p:cNvSpPr/>
              <p:nvPr/>
            </p:nvSpPr>
            <p:spPr>
              <a:xfrm>
                <a:off x="3669102" y="3549679"/>
                <a:ext cx="229970" cy="495338"/>
              </a:xfrm>
              <a:custGeom>
                <a:avLst/>
                <a:gdLst>
                  <a:gd name="connsiteX0" fmla="*/ 5431 w 229970"/>
                  <a:gd name="connsiteY0" fmla="*/ 4204 h 495338"/>
                  <a:gd name="connsiteX1" fmla="*/ 24481 w 229970"/>
                  <a:gd name="connsiteY1" fmla="*/ 101571 h 495338"/>
                  <a:gd name="connsiteX2" fmla="*/ 64698 w 229970"/>
                  <a:gd name="connsiteY2" fmla="*/ 175654 h 495338"/>
                  <a:gd name="connsiteX3" fmla="*/ 130315 w 229970"/>
                  <a:gd name="connsiteY3" fmla="*/ 315354 h 495338"/>
                  <a:gd name="connsiteX4" fmla="*/ 143015 w 229970"/>
                  <a:gd name="connsiteY4" fmla="*/ 395788 h 495338"/>
                  <a:gd name="connsiteX5" fmla="*/ 229798 w 229970"/>
                  <a:gd name="connsiteY5" fmla="*/ 495271 h 495338"/>
                  <a:gd name="connsiteX6" fmla="*/ 164181 w 229970"/>
                  <a:gd name="connsiteY6" fmla="*/ 408488 h 495338"/>
                  <a:gd name="connsiteX7" fmla="*/ 123965 w 229970"/>
                  <a:gd name="connsiteY7" fmla="*/ 251854 h 495338"/>
                  <a:gd name="connsiteX8" fmla="*/ 5431 w 229970"/>
                  <a:gd name="connsiteY8" fmla="*/ 4204 h 495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970" h="495338">
                    <a:moveTo>
                      <a:pt x="5431" y="4204"/>
                    </a:moveTo>
                    <a:cubicBezTo>
                      <a:pt x="-11150" y="-20843"/>
                      <a:pt x="14603" y="72996"/>
                      <a:pt x="24481" y="101571"/>
                    </a:cubicBezTo>
                    <a:cubicBezTo>
                      <a:pt x="34359" y="130146"/>
                      <a:pt x="47059" y="140024"/>
                      <a:pt x="64698" y="175654"/>
                    </a:cubicBezTo>
                    <a:cubicBezTo>
                      <a:pt x="82337" y="211284"/>
                      <a:pt x="117262" y="278665"/>
                      <a:pt x="130315" y="315354"/>
                    </a:cubicBezTo>
                    <a:cubicBezTo>
                      <a:pt x="143368" y="352043"/>
                      <a:pt x="126435" y="365802"/>
                      <a:pt x="143015" y="395788"/>
                    </a:cubicBezTo>
                    <a:cubicBezTo>
                      <a:pt x="159595" y="425774"/>
                      <a:pt x="226270" y="493154"/>
                      <a:pt x="229798" y="495271"/>
                    </a:cubicBezTo>
                    <a:cubicBezTo>
                      <a:pt x="233326" y="497388"/>
                      <a:pt x="181820" y="449057"/>
                      <a:pt x="164181" y="408488"/>
                    </a:cubicBezTo>
                    <a:cubicBezTo>
                      <a:pt x="146542" y="367919"/>
                      <a:pt x="149012" y="312885"/>
                      <a:pt x="123965" y="251854"/>
                    </a:cubicBezTo>
                    <a:cubicBezTo>
                      <a:pt x="98918" y="190823"/>
                      <a:pt x="22012" y="29251"/>
                      <a:pt x="5431" y="42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CA328997-EFEC-4DF4-B968-CD376AB4051A}"/>
                  </a:ext>
                </a:extLst>
              </p:cNvPr>
              <p:cNvSpPr/>
              <p:nvPr/>
            </p:nvSpPr>
            <p:spPr>
              <a:xfrm>
                <a:off x="5084337" y="2493880"/>
                <a:ext cx="277451" cy="296529"/>
              </a:xfrm>
              <a:custGeom>
                <a:avLst/>
                <a:gdLst>
                  <a:gd name="connsiteX0" fmla="*/ 426 w 277451"/>
                  <a:gd name="connsiteY0" fmla="*/ 83 h 296529"/>
                  <a:gd name="connsiteX1" fmla="*/ 189338 w 277451"/>
                  <a:gd name="connsiteY1" fmla="*/ 179470 h 296529"/>
                  <a:gd name="connsiteX2" fmla="*/ 276651 w 277451"/>
                  <a:gd name="connsiteY2" fmla="*/ 293770 h 296529"/>
                  <a:gd name="connsiteX3" fmla="*/ 227438 w 277451"/>
                  <a:gd name="connsiteY3" fmla="*/ 252495 h 296529"/>
                  <a:gd name="connsiteX4" fmla="*/ 140126 w 277451"/>
                  <a:gd name="connsiteY4" fmla="*/ 157245 h 296529"/>
                  <a:gd name="connsiteX5" fmla="*/ 426 w 277451"/>
                  <a:gd name="connsiteY5" fmla="*/ 83 h 29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451" h="296529">
                    <a:moveTo>
                      <a:pt x="426" y="83"/>
                    </a:moveTo>
                    <a:cubicBezTo>
                      <a:pt x="8628" y="3787"/>
                      <a:pt x="143301" y="130522"/>
                      <a:pt x="189338" y="179470"/>
                    </a:cubicBezTo>
                    <a:cubicBezTo>
                      <a:pt x="235375" y="228418"/>
                      <a:pt x="270301" y="281599"/>
                      <a:pt x="276651" y="293770"/>
                    </a:cubicBezTo>
                    <a:cubicBezTo>
                      <a:pt x="283001" y="305941"/>
                      <a:pt x="250192" y="275249"/>
                      <a:pt x="227438" y="252495"/>
                    </a:cubicBezTo>
                    <a:cubicBezTo>
                      <a:pt x="204684" y="229741"/>
                      <a:pt x="175580" y="196932"/>
                      <a:pt x="140126" y="157245"/>
                    </a:cubicBezTo>
                    <a:cubicBezTo>
                      <a:pt x="104672" y="117558"/>
                      <a:pt x="-7776" y="-3621"/>
                      <a:pt x="426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75579C65-03C5-44B6-836A-94947DDFC590}"/>
                  </a:ext>
                </a:extLst>
              </p:cNvPr>
              <p:cNvSpPr/>
              <p:nvPr/>
            </p:nvSpPr>
            <p:spPr>
              <a:xfrm>
                <a:off x="5202953" y="2655888"/>
                <a:ext cx="100909" cy="295906"/>
              </a:xfrm>
              <a:custGeom>
                <a:avLst/>
                <a:gdLst>
                  <a:gd name="connsiteX0" fmla="*/ 16747 w 100909"/>
                  <a:gd name="connsiteY0" fmla="*/ 0 h 295906"/>
                  <a:gd name="connsiteX1" fmla="*/ 26272 w 100909"/>
                  <a:gd name="connsiteY1" fmla="*/ 95250 h 295906"/>
                  <a:gd name="connsiteX2" fmla="*/ 73897 w 100909"/>
                  <a:gd name="connsiteY2" fmla="*/ 165100 h 295906"/>
                  <a:gd name="connsiteX3" fmla="*/ 100885 w 100909"/>
                  <a:gd name="connsiteY3" fmla="*/ 295275 h 295906"/>
                  <a:gd name="connsiteX4" fmla="*/ 77072 w 100909"/>
                  <a:gd name="connsiteY4" fmla="*/ 209550 h 295906"/>
                  <a:gd name="connsiteX5" fmla="*/ 2460 w 100909"/>
                  <a:gd name="connsiteY5" fmla="*/ 93662 h 295906"/>
                  <a:gd name="connsiteX6" fmla="*/ 16747 w 100909"/>
                  <a:gd name="connsiteY6" fmla="*/ 0 h 29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909" h="295906">
                    <a:moveTo>
                      <a:pt x="16747" y="0"/>
                    </a:moveTo>
                    <a:cubicBezTo>
                      <a:pt x="20716" y="265"/>
                      <a:pt x="16747" y="67733"/>
                      <a:pt x="26272" y="95250"/>
                    </a:cubicBezTo>
                    <a:cubicBezTo>
                      <a:pt x="35797" y="122767"/>
                      <a:pt x="61462" y="131763"/>
                      <a:pt x="73897" y="165100"/>
                    </a:cubicBezTo>
                    <a:cubicBezTo>
                      <a:pt x="86333" y="198438"/>
                      <a:pt x="100356" y="287867"/>
                      <a:pt x="100885" y="295275"/>
                    </a:cubicBezTo>
                    <a:cubicBezTo>
                      <a:pt x="101414" y="302683"/>
                      <a:pt x="93476" y="243152"/>
                      <a:pt x="77072" y="209550"/>
                    </a:cubicBezTo>
                    <a:cubicBezTo>
                      <a:pt x="60668" y="175948"/>
                      <a:pt x="11720" y="125412"/>
                      <a:pt x="2460" y="93662"/>
                    </a:cubicBezTo>
                    <a:cubicBezTo>
                      <a:pt x="-6800" y="61912"/>
                      <a:pt x="12778" y="-265"/>
                      <a:pt x="1674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74F30278-6EE5-4ACA-8DC6-28C1E8055AEC}"/>
                  </a:ext>
                </a:extLst>
              </p:cNvPr>
              <p:cNvSpPr/>
              <p:nvPr/>
            </p:nvSpPr>
            <p:spPr>
              <a:xfrm>
                <a:off x="5321275" y="3102936"/>
                <a:ext cx="28688" cy="204445"/>
              </a:xfrm>
              <a:custGeom>
                <a:avLst/>
                <a:gdLst>
                  <a:gd name="connsiteX0" fmla="*/ 25 w 28688"/>
                  <a:gd name="connsiteY0" fmla="*/ 627 h 204445"/>
                  <a:gd name="connsiteX1" fmla="*/ 27013 w 28688"/>
                  <a:gd name="connsiteY1" fmla="*/ 110164 h 204445"/>
                  <a:gd name="connsiteX2" fmla="*/ 25425 w 28688"/>
                  <a:gd name="connsiteY2" fmla="*/ 202239 h 204445"/>
                  <a:gd name="connsiteX3" fmla="*/ 22250 w 28688"/>
                  <a:gd name="connsiteY3" fmla="*/ 162552 h 204445"/>
                  <a:gd name="connsiteX4" fmla="*/ 25 w 28688"/>
                  <a:gd name="connsiteY4" fmla="*/ 627 h 20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88" h="204445">
                    <a:moveTo>
                      <a:pt x="25" y="627"/>
                    </a:moveTo>
                    <a:cubicBezTo>
                      <a:pt x="819" y="-8104"/>
                      <a:pt x="22780" y="76562"/>
                      <a:pt x="27013" y="110164"/>
                    </a:cubicBezTo>
                    <a:cubicBezTo>
                      <a:pt x="31246" y="143766"/>
                      <a:pt x="26219" y="193508"/>
                      <a:pt x="25425" y="202239"/>
                    </a:cubicBezTo>
                    <a:cubicBezTo>
                      <a:pt x="24631" y="210970"/>
                      <a:pt x="27542" y="192979"/>
                      <a:pt x="22250" y="162552"/>
                    </a:cubicBezTo>
                    <a:cubicBezTo>
                      <a:pt x="16958" y="132125"/>
                      <a:pt x="-769" y="9358"/>
                      <a:pt x="25" y="6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C0936D9B-464E-4FBD-86FA-9ED74B82BACE}"/>
                  </a:ext>
                </a:extLst>
              </p:cNvPr>
              <p:cNvSpPr/>
              <p:nvPr/>
            </p:nvSpPr>
            <p:spPr>
              <a:xfrm>
                <a:off x="5359382" y="3031764"/>
                <a:ext cx="312856" cy="203741"/>
              </a:xfrm>
              <a:custGeom>
                <a:avLst/>
                <a:gdLst>
                  <a:gd name="connsiteX0" fmla="*/ 18 w 312856"/>
                  <a:gd name="connsiteY0" fmla="*/ 203561 h 203741"/>
                  <a:gd name="connsiteX1" fmla="*/ 65106 w 312856"/>
                  <a:gd name="connsiteY1" fmla="*/ 79736 h 203741"/>
                  <a:gd name="connsiteX2" fmla="*/ 130193 w 312856"/>
                  <a:gd name="connsiteY2" fmla="*/ 40049 h 203741"/>
                  <a:gd name="connsiteX3" fmla="*/ 187343 w 312856"/>
                  <a:gd name="connsiteY3" fmla="*/ 14649 h 203741"/>
                  <a:gd name="connsiteX4" fmla="*/ 257193 w 312856"/>
                  <a:gd name="connsiteY4" fmla="*/ 32111 h 203741"/>
                  <a:gd name="connsiteX5" fmla="*/ 311168 w 312856"/>
                  <a:gd name="connsiteY5" fmla="*/ 70211 h 203741"/>
                  <a:gd name="connsiteX6" fmla="*/ 192106 w 312856"/>
                  <a:gd name="connsiteY6" fmla="*/ 361 h 203741"/>
                  <a:gd name="connsiteX7" fmla="*/ 71456 w 312856"/>
                  <a:gd name="connsiteY7" fmla="*/ 49574 h 203741"/>
                  <a:gd name="connsiteX8" fmla="*/ 18 w 312856"/>
                  <a:gd name="connsiteY8" fmla="*/ 203561 h 203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856" h="203741">
                    <a:moveTo>
                      <a:pt x="18" y="203561"/>
                    </a:moveTo>
                    <a:cubicBezTo>
                      <a:pt x="-1040" y="208588"/>
                      <a:pt x="43410" y="106988"/>
                      <a:pt x="65106" y="79736"/>
                    </a:cubicBezTo>
                    <a:cubicBezTo>
                      <a:pt x="86802" y="52484"/>
                      <a:pt x="109820" y="50897"/>
                      <a:pt x="130193" y="40049"/>
                    </a:cubicBezTo>
                    <a:cubicBezTo>
                      <a:pt x="150566" y="29201"/>
                      <a:pt x="166176" y="15972"/>
                      <a:pt x="187343" y="14649"/>
                    </a:cubicBezTo>
                    <a:cubicBezTo>
                      <a:pt x="208510" y="13326"/>
                      <a:pt x="236556" y="22851"/>
                      <a:pt x="257193" y="32111"/>
                    </a:cubicBezTo>
                    <a:cubicBezTo>
                      <a:pt x="277830" y="41371"/>
                      <a:pt x="322016" y="75503"/>
                      <a:pt x="311168" y="70211"/>
                    </a:cubicBezTo>
                    <a:cubicBezTo>
                      <a:pt x="300320" y="64919"/>
                      <a:pt x="232058" y="3800"/>
                      <a:pt x="192106" y="361"/>
                    </a:cubicBezTo>
                    <a:cubicBezTo>
                      <a:pt x="152154" y="-3078"/>
                      <a:pt x="103206" y="18353"/>
                      <a:pt x="71456" y="49574"/>
                    </a:cubicBezTo>
                    <a:cubicBezTo>
                      <a:pt x="39706" y="80795"/>
                      <a:pt x="1076" y="198534"/>
                      <a:pt x="18" y="2035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63198A7E-8ABC-41EC-B066-48B8B0D41B9E}"/>
                  </a:ext>
                </a:extLst>
              </p:cNvPr>
              <p:cNvSpPr/>
              <p:nvPr/>
            </p:nvSpPr>
            <p:spPr>
              <a:xfrm>
                <a:off x="5256111" y="3125397"/>
                <a:ext cx="417790" cy="622900"/>
              </a:xfrm>
              <a:custGeom>
                <a:avLst/>
                <a:gdLst>
                  <a:gd name="connsiteX0" fmla="*/ 417614 w 417790"/>
                  <a:gd name="connsiteY0" fmla="*/ 391 h 622900"/>
                  <a:gd name="connsiteX1" fmla="*/ 406502 w 417790"/>
                  <a:gd name="connsiteY1" fmla="*/ 227403 h 622900"/>
                  <a:gd name="connsiteX2" fmla="*/ 381102 w 417790"/>
                  <a:gd name="connsiteY2" fmla="*/ 281378 h 622900"/>
                  <a:gd name="connsiteX3" fmla="*/ 287439 w 417790"/>
                  <a:gd name="connsiteY3" fmla="*/ 454416 h 622900"/>
                  <a:gd name="connsiteX4" fmla="*/ 211239 w 417790"/>
                  <a:gd name="connsiteY4" fmla="*/ 560778 h 622900"/>
                  <a:gd name="connsiteX5" fmla="*/ 189014 w 417790"/>
                  <a:gd name="connsiteY5" fmla="*/ 589353 h 622900"/>
                  <a:gd name="connsiteX6" fmla="*/ 171552 w 417790"/>
                  <a:gd name="connsiteY6" fmla="*/ 603641 h 622900"/>
                  <a:gd name="connsiteX7" fmla="*/ 146152 w 417790"/>
                  <a:gd name="connsiteY7" fmla="*/ 608403 h 622900"/>
                  <a:gd name="connsiteX8" fmla="*/ 46139 w 417790"/>
                  <a:gd name="connsiteY8" fmla="*/ 619516 h 622900"/>
                  <a:gd name="connsiteX9" fmla="*/ 102 w 417790"/>
                  <a:gd name="connsiteY9" fmla="*/ 541728 h 622900"/>
                  <a:gd name="connsiteX10" fmla="*/ 57252 w 417790"/>
                  <a:gd name="connsiteY10" fmla="*/ 606816 h 622900"/>
                  <a:gd name="connsiteX11" fmla="*/ 147739 w 417790"/>
                  <a:gd name="connsiteY11" fmla="*/ 600466 h 622900"/>
                  <a:gd name="connsiteX12" fmla="*/ 181077 w 417790"/>
                  <a:gd name="connsiteY12" fmla="*/ 563953 h 622900"/>
                  <a:gd name="connsiteX13" fmla="*/ 343002 w 417790"/>
                  <a:gd name="connsiteY13" fmla="*/ 348053 h 622900"/>
                  <a:gd name="connsiteX14" fmla="*/ 398564 w 417790"/>
                  <a:gd name="connsiteY14" fmla="*/ 176603 h 622900"/>
                  <a:gd name="connsiteX15" fmla="*/ 417614 w 417790"/>
                  <a:gd name="connsiteY15" fmla="*/ 391 h 62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7790" h="622900">
                    <a:moveTo>
                      <a:pt x="417614" y="391"/>
                    </a:moveTo>
                    <a:cubicBezTo>
                      <a:pt x="418937" y="8858"/>
                      <a:pt x="412587" y="180572"/>
                      <a:pt x="406502" y="227403"/>
                    </a:cubicBezTo>
                    <a:cubicBezTo>
                      <a:pt x="400417" y="274234"/>
                      <a:pt x="400946" y="243543"/>
                      <a:pt x="381102" y="281378"/>
                    </a:cubicBezTo>
                    <a:cubicBezTo>
                      <a:pt x="361258" y="319214"/>
                      <a:pt x="315750" y="407849"/>
                      <a:pt x="287439" y="454416"/>
                    </a:cubicBezTo>
                    <a:cubicBezTo>
                      <a:pt x="259128" y="500983"/>
                      <a:pt x="227643" y="538288"/>
                      <a:pt x="211239" y="560778"/>
                    </a:cubicBezTo>
                    <a:cubicBezTo>
                      <a:pt x="194835" y="583268"/>
                      <a:pt x="195628" y="582209"/>
                      <a:pt x="189014" y="589353"/>
                    </a:cubicBezTo>
                    <a:cubicBezTo>
                      <a:pt x="182400" y="596497"/>
                      <a:pt x="178696" y="600466"/>
                      <a:pt x="171552" y="603641"/>
                    </a:cubicBezTo>
                    <a:cubicBezTo>
                      <a:pt x="164408" y="606816"/>
                      <a:pt x="167054" y="605757"/>
                      <a:pt x="146152" y="608403"/>
                    </a:cubicBezTo>
                    <a:cubicBezTo>
                      <a:pt x="125250" y="611049"/>
                      <a:pt x="70481" y="630628"/>
                      <a:pt x="46139" y="619516"/>
                    </a:cubicBezTo>
                    <a:cubicBezTo>
                      <a:pt x="21797" y="608404"/>
                      <a:pt x="-1750" y="543845"/>
                      <a:pt x="102" y="541728"/>
                    </a:cubicBezTo>
                    <a:cubicBezTo>
                      <a:pt x="1954" y="539611"/>
                      <a:pt x="32646" y="597026"/>
                      <a:pt x="57252" y="606816"/>
                    </a:cubicBezTo>
                    <a:cubicBezTo>
                      <a:pt x="81858" y="616606"/>
                      <a:pt x="127102" y="607610"/>
                      <a:pt x="147739" y="600466"/>
                    </a:cubicBezTo>
                    <a:cubicBezTo>
                      <a:pt x="168376" y="593322"/>
                      <a:pt x="148533" y="606022"/>
                      <a:pt x="181077" y="563953"/>
                    </a:cubicBezTo>
                    <a:cubicBezTo>
                      <a:pt x="213621" y="521884"/>
                      <a:pt x="306754" y="412611"/>
                      <a:pt x="343002" y="348053"/>
                    </a:cubicBezTo>
                    <a:cubicBezTo>
                      <a:pt x="379250" y="283495"/>
                      <a:pt x="386922" y="230313"/>
                      <a:pt x="398564" y="176603"/>
                    </a:cubicBezTo>
                    <a:cubicBezTo>
                      <a:pt x="410206" y="122893"/>
                      <a:pt x="416291" y="-8076"/>
                      <a:pt x="417614" y="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9305C5C2-3B93-4486-A013-BF03A882445A}"/>
                  </a:ext>
                </a:extLst>
              </p:cNvPr>
              <p:cNvSpPr/>
              <p:nvPr/>
            </p:nvSpPr>
            <p:spPr>
              <a:xfrm>
                <a:off x="3346845" y="3306851"/>
                <a:ext cx="220294" cy="138798"/>
              </a:xfrm>
              <a:custGeom>
                <a:avLst/>
                <a:gdLst>
                  <a:gd name="connsiteX0" fmla="*/ 220268 w 220294"/>
                  <a:gd name="connsiteY0" fmla="*/ 109449 h 138798"/>
                  <a:gd name="connsiteX1" fmla="*/ 113905 w 220294"/>
                  <a:gd name="connsiteY1" fmla="*/ 22137 h 138798"/>
                  <a:gd name="connsiteX2" fmla="*/ 25005 w 220294"/>
                  <a:gd name="connsiteY2" fmla="*/ 50712 h 138798"/>
                  <a:gd name="connsiteX3" fmla="*/ 2780 w 220294"/>
                  <a:gd name="connsiteY3" fmla="*/ 138024 h 138798"/>
                  <a:gd name="connsiteX4" fmla="*/ 4368 w 220294"/>
                  <a:gd name="connsiteY4" fmla="*/ 88812 h 138798"/>
                  <a:gd name="connsiteX5" fmla="*/ 39293 w 220294"/>
                  <a:gd name="connsiteY5" fmla="*/ 9437 h 138798"/>
                  <a:gd name="connsiteX6" fmla="*/ 123430 w 220294"/>
                  <a:gd name="connsiteY6" fmla="*/ 11024 h 138798"/>
                  <a:gd name="connsiteX7" fmla="*/ 220268 w 220294"/>
                  <a:gd name="connsiteY7" fmla="*/ 109449 h 13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294" h="138798">
                    <a:moveTo>
                      <a:pt x="220268" y="109449"/>
                    </a:moveTo>
                    <a:cubicBezTo>
                      <a:pt x="218681" y="111301"/>
                      <a:pt x="146449" y="31926"/>
                      <a:pt x="113905" y="22137"/>
                    </a:cubicBezTo>
                    <a:cubicBezTo>
                      <a:pt x="81361" y="12347"/>
                      <a:pt x="43526" y="31398"/>
                      <a:pt x="25005" y="50712"/>
                    </a:cubicBezTo>
                    <a:cubicBezTo>
                      <a:pt x="6484" y="70026"/>
                      <a:pt x="6219" y="131674"/>
                      <a:pt x="2780" y="138024"/>
                    </a:cubicBezTo>
                    <a:cubicBezTo>
                      <a:pt x="-659" y="144374"/>
                      <a:pt x="-1717" y="110243"/>
                      <a:pt x="4368" y="88812"/>
                    </a:cubicBezTo>
                    <a:cubicBezTo>
                      <a:pt x="10453" y="67381"/>
                      <a:pt x="19449" y="22402"/>
                      <a:pt x="39293" y="9437"/>
                    </a:cubicBezTo>
                    <a:cubicBezTo>
                      <a:pt x="59137" y="-3528"/>
                      <a:pt x="94061" y="-3263"/>
                      <a:pt x="123430" y="11024"/>
                    </a:cubicBezTo>
                    <a:cubicBezTo>
                      <a:pt x="152799" y="25311"/>
                      <a:pt x="221855" y="107597"/>
                      <a:pt x="220268" y="109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D18ABF81-2FDE-4A47-AD05-21EDCEE70F29}"/>
                  </a:ext>
                </a:extLst>
              </p:cNvPr>
              <p:cNvSpPr/>
              <p:nvPr/>
            </p:nvSpPr>
            <p:spPr>
              <a:xfrm>
                <a:off x="3341208" y="3471246"/>
                <a:ext cx="455072" cy="491154"/>
              </a:xfrm>
              <a:custGeom>
                <a:avLst/>
                <a:gdLst>
                  <a:gd name="connsiteX0" fmla="*/ 480 w 455072"/>
                  <a:gd name="connsiteY0" fmla="*/ 617 h 491154"/>
                  <a:gd name="connsiteX1" fmla="*/ 71917 w 455072"/>
                  <a:gd name="connsiteY1" fmla="*/ 149842 h 491154"/>
                  <a:gd name="connsiteX2" fmla="*/ 173517 w 455072"/>
                  <a:gd name="connsiteY2" fmla="*/ 335579 h 491154"/>
                  <a:gd name="connsiteX3" fmla="*/ 194155 w 455072"/>
                  <a:gd name="connsiteY3" fmla="*/ 402254 h 491154"/>
                  <a:gd name="connsiteX4" fmla="*/ 251305 w 455072"/>
                  <a:gd name="connsiteY4" fmla="*/ 468929 h 491154"/>
                  <a:gd name="connsiteX5" fmla="*/ 281467 w 455072"/>
                  <a:gd name="connsiteY5" fmla="*/ 446704 h 491154"/>
                  <a:gd name="connsiteX6" fmla="*/ 337030 w 455072"/>
                  <a:gd name="connsiteY6" fmla="*/ 472104 h 491154"/>
                  <a:gd name="connsiteX7" fmla="*/ 454505 w 455072"/>
                  <a:gd name="connsiteY7" fmla="*/ 491154 h 491154"/>
                  <a:gd name="connsiteX8" fmla="*/ 378305 w 455072"/>
                  <a:gd name="connsiteY8" fmla="*/ 472104 h 491154"/>
                  <a:gd name="connsiteX9" fmla="*/ 300517 w 455072"/>
                  <a:gd name="connsiteY9" fmla="*/ 435592 h 491154"/>
                  <a:gd name="connsiteX10" fmla="*/ 259242 w 455072"/>
                  <a:gd name="connsiteY10" fmla="*/ 441942 h 491154"/>
                  <a:gd name="connsiteX11" fmla="*/ 214792 w 455072"/>
                  <a:gd name="connsiteY11" fmla="*/ 397492 h 491154"/>
                  <a:gd name="connsiteX12" fmla="*/ 106842 w 455072"/>
                  <a:gd name="connsiteY12" fmla="*/ 206992 h 491154"/>
                  <a:gd name="connsiteX13" fmla="*/ 480 w 455072"/>
                  <a:gd name="connsiteY13" fmla="*/ 617 h 49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5072" h="491154">
                    <a:moveTo>
                      <a:pt x="480" y="617"/>
                    </a:moveTo>
                    <a:cubicBezTo>
                      <a:pt x="-5341" y="-8908"/>
                      <a:pt x="43078" y="94015"/>
                      <a:pt x="71917" y="149842"/>
                    </a:cubicBezTo>
                    <a:cubicBezTo>
                      <a:pt x="100757" y="205669"/>
                      <a:pt x="153144" y="293510"/>
                      <a:pt x="173517" y="335579"/>
                    </a:cubicBezTo>
                    <a:cubicBezTo>
                      <a:pt x="193890" y="377648"/>
                      <a:pt x="181190" y="380029"/>
                      <a:pt x="194155" y="402254"/>
                    </a:cubicBezTo>
                    <a:cubicBezTo>
                      <a:pt x="207120" y="424479"/>
                      <a:pt x="236753" y="461521"/>
                      <a:pt x="251305" y="468929"/>
                    </a:cubicBezTo>
                    <a:cubicBezTo>
                      <a:pt x="265857" y="476337"/>
                      <a:pt x="267180" y="446175"/>
                      <a:pt x="281467" y="446704"/>
                    </a:cubicBezTo>
                    <a:cubicBezTo>
                      <a:pt x="295755" y="447233"/>
                      <a:pt x="308190" y="464696"/>
                      <a:pt x="337030" y="472104"/>
                    </a:cubicBezTo>
                    <a:cubicBezTo>
                      <a:pt x="365870" y="479512"/>
                      <a:pt x="447626" y="491154"/>
                      <a:pt x="454505" y="491154"/>
                    </a:cubicBezTo>
                    <a:cubicBezTo>
                      <a:pt x="461384" y="491154"/>
                      <a:pt x="403970" y="481364"/>
                      <a:pt x="378305" y="472104"/>
                    </a:cubicBezTo>
                    <a:cubicBezTo>
                      <a:pt x="352640" y="462844"/>
                      <a:pt x="320361" y="440619"/>
                      <a:pt x="300517" y="435592"/>
                    </a:cubicBezTo>
                    <a:cubicBezTo>
                      <a:pt x="280673" y="430565"/>
                      <a:pt x="273530" y="448292"/>
                      <a:pt x="259242" y="441942"/>
                    </a:cubicBezTo>
                    <a:cubicBezTo>
                      <a:pt x="244954" y="435592"/>
                      <a:pt x="240192" y="436650"/>
                      <a:pt x="214792" y="397492"/>
                    </a:cubicBezTo>
                    <a:cubicBezTo>
                      <a:pt x="189392" y="358334"/>
                      <a:pt x="141502" y="269698"/>
                      <a:pt x="106842" y="206992"/>
                    </a:cubicBezTo>
                    <a:cubicBezTo>
                      <a:pt x="72182" y="144286"/>
                      <a:pt x="6301" y="10142"/>
                      <a:pt x="480" y="6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94E50DA6-FC8C-416F-A4C7-7ED506D5DDE9}"/>
                  </a:ext>
                </a:extLst>
              </p:cNvPr>
              <p:cNvSpPr/>
              <p:nvPr/>
            </p:nvSpPr>
            <p:spPr>
              <a:xfrm>
                <a:off x="3557524" y="3290836"/>
                <a:ext cx="59764" cy="272583"/>
              </a:xfrm>
              <a:custGeom>
                <a:avLst/>
                <a:gdLst>
                  <a:gd name="connsiteX0" fmla="*/ 20701 w 59764"/>
                  <a:gd name="connsiteY0" fmla="*/ 52 h 272583"/>
                  <a:gd name="connsiteX1" fmla="*/ 14351 w 59764"/>
                  <a:gd name="connsiteY1" fmla="*/ 147689 h 272583"/>
                  <a:gd name="connsiteX2" fmla="*/ 58801 w 59764"/>
                  <a:gd name="connsiteY2" fmla="*/ 269927 h 272583"/>
                  <a:gd name="connsiteX3" fmla="*/ 41339 w 59764"/>
                  <a:gd name="connsiteY3" fmla="*/ 223889 h 272583"/>
                  <a:gd name="connsiteX4" fmla="*/ 64 w 59764"/>
                  <a:gd name="connsiteY4" fmla="*/ 131814 h 272583"/>
                  <a:gd name="connsiteX5" fmla="*/ 20701 w 59764"/>
                  <a:gd name="connsiteY5" fmla="*/ 52 h 27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764" h="272583">
                    <a:moveTo>
                      <a:pt x="20701" y="52"/>
                    </a:moveTo>
                    <a:cubicBezTo>
                      <a:pt x="23082" y="2698"/>
                      <a:pt x="8001" y="102710"/>
                      <a:pt x="14351" y="147689"/>
                    </a:cubicBezTo>
                    <a:cubicBezTo>
                      <a:pt x="20701" y="192668"/>
                      <a:pt x="54303" y="257227"/>
                      <a:pt x="58801" y="269927"/>
                    </a:cubicBezTo>
                    <a:cubicBezTo>
                      <a:pt x="63299" y="282627"/>
                      <a:pt x="51129" y="246908"/>
                      <a:pt x="41339" y="223889"/>
                    </a:cubicBezTo>
                    <a:cubicBezTo>
                      <a:pt x="31550" y="200870"/>
                      <a:pt x="1387" y="168856"/>
                      <a:pt x="64" y="131814"/>
                    </a:cubicBezTo>
                    <a:cubicBezTo>
                      <a:pt x="-1259" y="94772"/>
                      <a:pt x="18320" y="-2594"/>
                      <a:pt x="20701" y="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CEE2100B-9C98-4F09-895D-26E91A690E6E}"/>
                  </a:ext>
                </a:extLst>
              </p:cNvPr>
              <p:cNvSpPr/>
              <p:nvPr/>
            </p:nvSpPr>
            <p:spPr>
              <a:xfrm>
                <a:off x="3859581" y="4104062"/>
                <a:ext cx="88199" cy="650638"/>
              </a:xfrm>
              <a:custGeom>
                <a:avLst/>
                <a:gdLst>
                  <a:gd name="connsiteX0" fmla="*/ 1216 w 88199"/>
                  <a:gd name="connsiteY0" fmla="*/ 155 h 650638"/>
                  <a:gd name="connsiteX1" fmla="*/ 24500 w 88199"/>
                  <a:gd name="connsiteY1" fmla="*/ 216055 h 650638"/>
                  <a:gd name="connsiteX2" fmla="*/ 58366 w 88199"/>
                  <a:gd name="connsiteY2" fmla="*/ 319771 h 650638"/>
                  <a:gd name="connsiteX3" fmla="*/ 52016 w 88199"/>
                  <a:gd name="connsiteY3" fmla="*/ 497571 h 650638"/>
                  <a:gd name="connsiteX4" fmla="*/ 47783 w 88199"/>
                  <a:gd name="connsiteY4" fmla="*/ 649971 h 650638"/>
                  <a:gd name="connsiteX5" fmla="*/ 49900 w 88199"/>
                  <a:gd name="connsiteY5" fmla="*/ 542021 h 650638"/>
                  <a:gd name="connsiteX6" fmla="*/ 88000 w 88199"/>
                  <a:gd name="connsiteY6" fmla="*/ 290138 h 650638"/>
                  <a:gd name="connsiteX7" fmla="*/ 62600 w 88199"/>
                  <a:gd name="connsiteY7" fmla="*/ 252038 h 650638"/>
                  <a:gd name="connsiteX8" fmla="*/ 1216 w 88199"/>
                  <a:gd name="connsiteY8" fmla="*/ 155 h 65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99" h="650638">
                    <a:moveTo>
                      <a:pt x="1216" y="155"/>
                    </a:moveTo>
                    <a:cubicBezTo>
                      <a:pt x="-5134" y="-5842"/>
                      <a:pt x="14975" y="162786"/>
                      <a:pt x="24500" y="216055"/>
                    </a:cubicBezTo>
                    <a:cubicBezTo>
                      <a:pt x="34025" y="269324"/>
                      <a:pt x="53780" y="272852"/>
                      <a:pt x="58366" y="319771"/>
                    </a:cubicBezTo>
                    <a:cubicBezTo>
                      <a:pt x="62952" y="366690"/>
                      <a:pt x="53780" y="442538"/>
                      <a:pt x="52016" y="497571"/>
                    </a:cubicBezTo>
                    <a:cubicBezTo>
                      <a:pt x="50252" y="552604"/>
                      <a:pt x="48136" y="642563"/>
                      <a:pt x="47783" y="649971"/>
                    </a:cubicBezTo>
                    <a:cubicBezTo>
                      <a:pt x="47430" y="657379"/>
                      <a:pt x="43197" y="601993"/>
                      <a:pt x="49900" y="542021"/>
                    </a:cubicBezTo>
                    <a:cubicBezTo>
                      <a:pt x="56603" y="482049"/>
                      <a:pt x="85883" y="338468"/>
                      <a:pt x="88000" y="290138"/>
                    </a:cubicBezTo>
                    <a:cubicBezTo>
                      <a:pt x="90117" y="241808"/>
                      <a:pt x="74947" y="295782"/>
                      <a:pt x="62600" y="252038"/>
                    </a:cubicBezTo>
                    <a:cubicBezTo>
                      <a:pt x="50253" y="208294"/>
                      <a:pt x="7566" y="6152"/>
                      <a:pt x="1216" y="1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658792E0-757C-4C51-AB16-EA7D4DA61C3C}"/>
                  </a:ext>
                </a:extLst>
              </p:cNvPr>
              <p:cNvSpPr/>
              <p:nvPr/>
            </p:nvSpPr>
            <p:spPr>
              <a:xfrm>
                <a:off x="3541178" y="4338998"/>
                <a:ext cx="292122" cy="372914"/>
              </a:xfrm>
              <a:custGeom>
                <a:avLst/>
                <a:gdLst>
                  <a:gd name="connsiteX0" fmla="*/ 292105 w 292122"/>
                  <a:gd name="connsiteY0" fmla="*/ 169 h 372914"/>
                  <a:gd name="connsiteX1" fmla="*/ 171455 w 292122"/>
                  <a:gd name="connsiteY1" fmla="*/ 199135 h 372914"/>
                  <a:gd name="connsiteX2" fmla="*/ 97372 w 292122"/>
                  <a:gd name="connsiteY2" fmla="*/ 300735 h 372914"/>
                  <a:gd name="connsiteX3" fmla="*/ 5 w 292122"/>
                  <a:gd name="connsiteY3" fmla="*/ 372702 h 372914"/>
                  <a:gd name="connsiteX4" fmla="*/ 93139 w 292122"/>
                  <a:gd name="connsiteY4" fmla="*/ 319785 h 372914"/>
                  <a:gd name="connsiteX5" fmla="*/ 179922 w 292122"/>
                  <a:gd name="connsiteY5" fmla="*/ 235119 h 372914"/>
                  <a:gd name="connsiteX6" fmla="*/ 292105 w 292122"/>
                  <a:gd name="connsiteY6" fmla="*/ 169 h 37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122" h="372914">
                    <a:moveTo>
                      <a:pt x="292105" y="169"/>
                    </a:moveTo>
                    <a:cubicBezTo>
                      <a:pt x="290694" y="-5828"/>
                      <a:pt x="203910" y="149041"/>
                      <a:pt x="171455" y="199135"/>
                    </a:cubicBezTo>
                    <a:cubicBezTo>
                      <a:pt x="139000" y="249229"/>
                      <a:pt x="125947" y="271807"/>
                      <a:pt x="97372" y="300735"/>
                    </a:cubicBezTo>
                    <a:cubicBezTo>
                      <a:pt x="68797" y="329663"/>
                      <a:pt x="710" y="369527"/>
                      <a:pt x="5" y="372702"/>
                    </a:cubicBezTo>
                    <a:cubicBezTo>
                      <a:pt x="-700" y="375877"/>
                      <a:pt x="63153" y="342716"/>
                      <a:pt x="93139" y="319785"/>
                    </a:cubicBezTo>
                    <a:cubicBezTo>
                      <a:pt x="123125" y="296855"/>
                      <a:pt x="148878" y="285566"/>
                      <a:pt x="179922" y="235119"/>
                    </a:cubicBezTo>
                    <a:cubicBezTo>
                      <a:pt x="210966" y="184672"/>
                      <a:pt x="293516" y="6166"/>
                      <a:pt x="292105" y="1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C5B43FC4-BD69-4B03-BD05-8853DE4806F1}"/>
                  </a:ext>
                </a:extLst>
              </p:cNvPr>
              <p:cNvSpPr/>
              <p:nvPr/>
            </p:nvSpPr>
            <p:spPr>
              <a:xfrm>
                <a:off x="3843753" y="4070267"/>
                <a:ext cx="375497" cy="345867"/>
              </a:xfrm>
              <a:custGeom>
                <a:avLst/>
                <a:gdLst>
                  <a:gd name="connsiteX0" fmla="*/ 114 w 375497"/>
                  <a:gd name="connsiteY0" fmla="*/ 83 h 345867"/>
                  <a:gd name="connsiteX1" fmla="*/ 171564 w 375497"/>
                  <a:gd name="connsiteY1" fmla="*/ 129200 h 345867"/>
                  <a:gd name="connsiteX2" fmla="*/ 247764 w 375497"/>
                  <a:gd name="connsiteY2" fmla="*/ 171533 h 345867"/>
                  <a:gd name="connsiteX3" fmla="*/ 372647 w 375497"/>
                  <a:gd name="connsiteY3" fmla="*/ 345100 h 345867"/>
                  <a:gd name="connsiteX4" fmla="*/ 336664 w 375497"/>
                  <a:gd name="connsiteY4" fmla="*/ 237150 h 345867"/>
                  <a:gd name="connsiteX5" fmla="*/ 353597 w 375497"/>
                  <a:gd name="connsiteY5" fmla="*/ 287950 h 345867"/>
                  <a:gd name="connsiteX6" fmla="*/ 340897 w 375497"/>
                  <a:gd name="connsiteY6" fmla="*/ 271016 h 345867"/>
                  <a:gd name="connsiteX7" fmla="*/ 251997 w 375497"/>
                  <a:gd name="connsiteY7" fmla="*/ 146133 h 345867"/>
                  <a:gd name="connsiteX8" fmla="*/ 199080 w 375497"/>
                  <a:gd name="connsiteY8" fmla="*/ 110150 h 345867"/>
                  <a:gd name="connsiteX9" fmla="*/ 114 w 375497"/>
                  <a:gd name="connsiteY9" fmla="*/ 83 h 34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5497" h="345867">
                    <a:moveTo>
                      <a:pt x="114" y="83"/>
                    </a:moveTo>
                    <a:cubicBezTo>
                      <a:pt x="-4472" y="3258"/>
                      <a:pt x="130289" y="100625"/>
                      <a:pt x="171564" y="129200"/>
                    </a:cubicBezTo>
                    <a:cubicBezTo>
                      <a:pt x="212839" y="157775"/>
                      <a:pt x="214250" y="135550"/>
                      <a:pt x="247764" y="171533"/>
                    </a:cubicBezTo>
                    <a:cubicBezTo>
                      <a:pt x="281278" y="207516"/>
                      <a:pt x="357830" y="334164"/>
                      <a:pt x="372647" y="345100"/>
                    </a:cubicBezTo>
                    <a:cubicBezTo>
                      <a:pt x="387464" y="356036"/>
                      <a:pt x="339839" y="246675"/>
                      <a:pt x="336664" y="237150"/>
                    </a:cubicBezTo>
                    <a:cubicBezTo>
                      <a:pt x="333489" y="227625"/>
                      <a:pt x="352892" y="282306"/>
                      <a:pt x="353597" y="287950"/>
                    </a:cubicBezTo>
                    <a:cubicBezTo>
                      <a:pt x="354303" y="293594"/>
                      <a:pt x="357830" y="294652"/>
                      <a:pt x="340897" y="271016"/>
                    </a:cubicBezTo>
                    <a:cubicBezTo>
                      <a:pt x="323964" y="247380"/>
                      <a:pt x="275633" y="172944"/>
                      <a:pt x="251997" y="146133"/>
                    </a:cubicBezTo>
                    <a:cubicBezTo>
                      <a:pt x="228361" y="119322"/>
                      <a:pt x="240708" y="134845"/>
                      <a:pt x="199080" y="110150"/>
                    </a:cubicBezTo>
                    <a:cubicBezTo>
                      <a:pt x="157452" y="85456"/>
                      <a:pt x="4700" y="-3092"/>
                      <a:pt x="114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C8C0703A-433D-4304-8DE4-D4BEB76C1423}"/>
                  </a:ext>
                </a:extLst>
              </p:cNvPr>
              <p:cNvSpPr/>
              <p:nvPr/>
            </p:nvSpPr>
            <p:spPr>
              <a:xfrm>
                <a:off x="4981166" y="3911600"/>
                <a:ext cx="264047" cy="464742"/>
              </a:xfrm>
              <a:custGeom>
                <a:avLst/>
                <a:gdLst>
                  <a:gd name="connsiteX0" fmla="*/ 263934 w 264047"/>
                  <a:gd name="connsiteY0" fmla="*/ 0 h 464742"/>
                  <a:gd name="connsiteX1" fmla="*/ 77667 w 264047"/>
                  <a:gd name="connsiteY1" fmla="*/ 190500 h 464742"/>
                  <a:gd name="connsiteX2" fmla="*/ 60734 w 264047"/>
                  <a:gd name="connsiteY2" fmla="*/ 224367 h 464742"/>
                  <a:gd name="connsiteX3" fmla="*/ 1467 w 264047"/>
                  <a:gd name="connsiteY3" fmla="*/ 463550 h 464742"/>
                  <a:gd name="connsiteX4" fmla="*/ 20517 w 264047"/>
                  <a:gd name="connsiteY4" fmla="*/ 311150 h 464742"/>
                  <a:gd name="connsiteX5" fmla="*/ 48034 w 264047"/>
                  <a:gd name="connsiteY5" fmla="*/ 188383 h 464742"/>
                  <a:gd name="connsiteX6" fmla="*/ 263934 w 264047"/>
                  <a:gd name="connsiteY6" fmla="*/ 0 h 46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047" h="464742">
                    <a:moveTo>
                      <a:pt x="263934" y="0"/>
                    </a:moveTo>
                    <a:cubicBezTo>
                      <a:pt x="268873" y="353"/>
                      <a:pt x="111534" y="153106"/>
                      <a:pt x="77667" y="190500"/>
                    </a:cubicBezTo>
                    <a:cubicBezTo>
                      <a:pt x="43800" y="227895"/>
                      <a:pt x="73434" y="178859"/>
                      <a:pt x="60734" y="224367"/>
                    </a:cubicBezTo>
                    <a:cubicBezTo>
                      <a:pt x="48034" y="269875"/>
                      <a:pt x="8170" y="449086"/>
                      <a:pt x="1467" y="463550"/>
                    </a:cubicBezTo>
                    <a:cubicBezTo>
                      <a:pt x="-5236" y="478014"/>
                      <a:pt x="12756" y="357011"/>
                      <a:pt x="20517" y="311150"/>
                    </a:cubicBezTo>
                    <a:cubicBezTo>
                      <a:pt x="28278" y="265289"/>
                      <a:pt x="12403" y="239536"/>
                      <a:pt x="48034" y="188383"/>
                    </a:cubicBezTo>
                    <a:cubicBezTo>
                      <a:pt x="83665" y="137230"/>
                      <a:pt x="258995" y="-353"/>
                      <a:pt x="26393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F0C6CB79-663C-4257-8465-2F5F8C3D5EBB}"/>
                  </a:ext>
                </a:extLst>
              </p:cNvPr>
              <p:cNvSpPr/>
              <p:nvPr/>
            </p:nvSpPr>
            <p:spPr>
              <a:xfrm>
                <a:off x="5252112" y="3998126"/>
                <a:ext cx="37452" cy="652920"/>
              </a:xfrm>
              <a:custGeom>
                <a:avLst/>
                <a:gdLst>
                  <a:gd name="connsiteX0" fmla="*/ 5689 w 37452"/>
                  <a:gd name="connsiteY0" fmla="*/ 257 h 652920"/>
                  <a:gd name="connsiteX1" fmla="*/ 37439 w 37452"/>
                  <a:gd name="connsiteY1" fmla="*/ 482857 h 652920"/>
                  <a:gd name="connsiteX2" fmla="*/ 1456 w 37452"/>
                  <a:gd name="connsiteY2" fmla="*/ 647957 h 652920"/>
                  <a:gd name="connsiteX3" fmla="*/ 5689 w 37452"/>
                  <a:gd name="connsiteY3" fmla="*/ 552707 h 652920"/>
                  <a:gd name="connsiteX4" fmla="*/ 5689 w 37452"/>
                  <a:gd name="connsiteY4" fmla="*/ 257 h 65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52" h="652920">
                    <a:moveTo>
                      <a:pt x="5689" y="257"/>
                    </a:moveTo>
                    <a:cubicBezTo>
                      <a:pt x="10981" y="-11385"/>
                      <a:pt x="38145" y="374907"/>
                      <a:pt x="37439" y="482857"/>
                    </a:cubicBezTo>
                    <a:cubicBezTo>
                      <a:pt x="36733" y="590807"/>
                      <a:pt x="6748" y="636315"/>
                      <a:pt x="1456" y="647957"/>
                    </a:cubicBezTo>
                    <a:cubicBezTo>
                      <a:pt x="-3836" y="659599"/>
                      <a:pt x="7100" y="658893"/>
                      <a:pt x="5689" y="552707"/>
                    </a:cubicBezTo>
                    <a:cubicBezTo>
                      <a:pt x="4278" y="446521"/>
                      <a:pt x="397" y="11899"/>
                      <a:pt x="5689" y="2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6EF56FB0-7101-449E-BCDA-AB90E9884ABB}"/>
                  </a:ext>
                </a:extLst>
              </p:cNvPr>
              <p:cNvSpPr/>
              <p:nvPr/>
            </p:nvSpPr>
            <p:spPr>
              <a:xfrm>
                <a:off x="4533790" y="4068229"/>
                <a:ext cx="351541" cy="109194"/>
              </a:xfrm>
              <a:custGeom>
                <a:avLst/>
                <a:gdLst>
                  <a:gd name="connsiteX0" fmla="*/ 110 w 351541"/>
                  <a:gd name="connsiteY0" fmla="*/ 95254 h 109194"/>
                  <a:gd name="connsiteX1" fmla="*/ 154627 w 351541"/>
                  <a:gd name="connsiteY1" fmla="*/ 103721 h 109194"/>
                  <a:gd name="connsiteX2" fmla="*/ 351477 w 351541"/>
                  <a:gd name="connsiteY2" fmla="*/ 4 h 109194"/>
                  <a:gd name="connsiteX3" fmla="*/ 133460 w 351541"/>
                  <a:gd name="connsiteY3" fmla="*/ 99488 h 109194"/>
                  <a:gd name="connsiteX4" fmla="*/ 110 w 351541"/>
                  <a:gd name="connsiteY4" fmla="*/ 95254 h 10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541" h="109194">
                    <a:moveTo>
                      <a:pt x="110" y="95254"/>
                    </a:moveTo>
                    <a:cubicBezTo>
                      <a:pt x="3638" y="95959"/>
                      <a:pt x="96066" y="119596"/>
                      <a:pt x="154627" y="103721"/>
                    </a:cubicBezTo>
                    <a:cubicBezTo>
                      <a:pt x="213188" y="87846"/>
                      <a:pt x="355005" y="709"/>
                      <a:pt x="351477" y="4"/>
                    </a:cubicBezTo>
                    <a:cubicBezTo>
                      <a:pt x="347949" y="-701"/>
                      <a:pt x="188493" y="80085"/>
                      <a:pt x="133460" y="99488"/>
                    </a:cubicBezTo>
                    <a:cubicBezTo>
                      <a:pt x="78427" y="118891"/>
                      <a:pt x="-3418" y="94549"/>
                      <a:pt x="110" y="95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5D343F34-F1D5-4EB4-AE2B-5CEA40B8FEA2}"/>
                  </a:ext>
                </a:extLst>
              </p:cNvPr>
              <p:cNvSpPr/>
              <p:nvPr/>
            </p:nvSpPr>
            <p:spPr>
              <a:xfrm>
                <a:off x="4044948" y="4119626"/>
                <a:ext cx="367513" cy="33984"/>
              </a:xfrm>
              <a:custGeom>
                <a:avLst/>
                <a:gdLst>
                  <a:gd name="connsiteX0" fmla="*/ 2 w 367513"/>
                  <a:gd name="connsiteY0" fmla="*/ 5757 h 33984"/>
                  <a:gd name="connsiteX1" fmla="*/ 192619 w 367513"/>
                  <a:gd name="connsiteY1" fmla="*/ 1524 h 33984"/>
                  <a:gd name="connsiteX2" fmla="*/ 366185 w 367513"/>
                  <a:gd name="connsiteY2" fmla="*/ 33274 h 33984"/>
                  <a:gd name="connsiteX3" fmla="*/ 268819 w 367513"/>
                  <a:gd name="connsiteY3" fmla="*/ 22691 h 33984"/>
                  <a:gd name="connsiteX4" fmla="*/ 196852 w 367513"/>
                  <a:gd name="connsiteY4" fmla="*/ 12107 h 33984"/>
                  <a:gd name="connsiteX5" fmla="*/ 2 w 367513"/>
                  <a:gd name="connsiteY5" fmla="*/ 5757 h 3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513" h="33984">
                    <a:moveTo>
                      <a:pt x="2" y="5757"/>
                    </a:moveTo>
                    <a:cubicBezTo>
                      <a:pt x="-704" y="3993"/>
                      <a:pt x="131589" y="-3062"/>
                      <a:pt x="192619" y="1524"/>
                    </a:cubicBezTo>
                    <a:cubicBezTo>
                      <a:pt x="253649" y="6110"/>
                      <a:pt x="353485" y="29746"/>
                      <a:pt x="366185" y="33274"/>
                    </a:cubicBezTo>
                    <a:cubicBezTo>
                      <a:pt x="378885" y="36802"/>
                      <a:pt x="297041" y="26219"/>
                      <a:pt x="268819" y="22691"/>
                    </a:cubicBezTo>
                    <a:cubicBezTo>
                      <a:pt x="240597" y="19163"/>
                      <a:pt x="240596" y="14224"/>
                      <a:pt x="196852" y="12107"/>
                    </a:cubicBezTo>
                    <a:cubicBezTo>
                      <a:pt x="153108" y="9990"/>
                      <a:pt x="708" y="7521"/>
                      <a:pt x="2" y="57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785BB132-4570-40ED-A76C-EAA182025A50}"/>
                  </a:ext>
                </a:extLst>
              </p:cNvPr>
              <p:cNvSpPr/>
              <p:nvPr/>
            </p:nvSpPr>
            <p:spPr>
              <a:xfrm>
                <a:off x="5307013" y="4641850"/>
                <a:ext cx="219083" cy="146342"/>
              </a:xfrm>
              <a:custGeom>
                <a:avLst/>
                <a:gdLst>
                  <a:gd name="connsiteX0" fmla="*/ 0 w 219083"/>
                  <a:gd name="connsiteY0" fmla="*/ 0 h 146342"/>
                  <a:gd name="connsiteX1" fmla="*/ 158750 w 219083"/>
                  <a:gd name="connsiteY1" fmla="*/ 74613 h 146342"/>
                  <a:gd name="connsiteX2" fmla="*/ 219075 w 219083"/>
                  <a:gd name="connsiteY2" fmla="*/ 146050 h 146342"/>
                  <a:gd name="connsiteX3" fmla="*/ 155575 w 219083"/>
                  <a:gd name="connsiteY3" fmla="*/ 101600 h 146342"/>
                  <a:gd name="connsiteX4" fmla="*/ 0 w 219083"/>
                  <a:gd name="connsiteY4" fmla="*/ 0 h 146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83" h="146342">
                    <a:moveTo>
                      <a:pt x="0" y="0"/>
                    </a:moveTo>
                    <a:cubicBezTo>
                      <a:pt x="61119" y="25135"/>
                      <a:pt x="122238" y="50271"/>
                      <a:pt x="158750" y="74613"/>
                    </a:cubicBezTo>
                    <a:cubicBezTo>
                      <a:pt x="195263" y="98955"/>
                      <a:pt x="219604" y="141552"/>
                      <a:pt x="219075" y="146050"/>
                    </a:cubicBezTo>
                    <a:cubicBezTo>
                      <a:pt x="218546" y="150548"/>
                      <a:pt x="155575" y="101600"/>
                      <a:pt x="155575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618DC1CB-9880-44EB-AE38-BE0729137C0E}"/>
                  </a:ext>
                </a:extLst>
              </p:cNvPr>
              <p:cNvSpPr/>
              <p:nvPr/>
            </p:nvSpPr>
            <p:spPr>
              <a:xfrm>
                <a:off x="4543362" y="2907068"/>
                <a:ext cx="143184" cy="125137"/>
              </a:xfrm>
              <a:custGeom>
                <a:avLst/>
                <a:gdLst>
                  <a:gd name="connsiteX0" fmla="*/ 3238 w 143184"/>
                  <a:gd name="connsiteY0" fmla="*/ 1232 h 125137"/>
                  <a:gd name="connsiteX1" fmla="*/ 120713 w 143184"/>
                  <a:gd name="connsiteY1" fmla="*/ 109182 h 125137"/>
                  <a:gd name="connsiteX2" fmla="*/ 142938 w 143184"/>
                  <a:gd name="connsiteY2" fmla="*/ 123470 h 125137"/>
                  <a:gd name="connsiteX3" fmla="*/ 115951 w 143184"/>
                  <a:gd name="connsiteY3" fmla="*/ 98070 h 125137"/>
                  <a:gd name="connsiteX4" fmla="*/ 38163 w 143184"/>
                  <a:gd name="connsiteY4" fmla="*/ 52032 h 125137"/>
                  <a:gd name="connsiteX5" fmla="*/ 3238 w 143184"/>
                  <a:gd name="connsiteY5" fmla="*/ 1232 h 12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184" h="125137">
                    <a:moveTo>
                      <a:pt x="3238" y="1232"/>
                    </a:moveTo>
                    <a:cubicBezTo>
                      <a:pt x="16996" y="10757"/>
                      <a:pt x="97430" y="88809"/>
                      <a:pt x="120713" y="109182"/>
                    </a:cubicBezTo>
                    <a:cubicBezTo>
                      <a:pt x="143996" y="129555"/>
                      <a:pt x="143732" y="125322"/>
                      <a:pt x="142938" y="123470"/>
                    </a:cubicBezTo>
                    <a:cubicBezTo>
                      <a:pt x="142144" y="121618"/>
                      <a:pt x="133414" y="109976"/>
                      <a:pt x="115951" y="98070"/>
                    </a:cubicBezTo>
                    <a:cubicBezTo>
                      <a:pt x="98489" y="86164"/>
                      <a:pt x="53244" y="63938"/>
                      <a:pt x="38163" y="52032"/>
                    </a:cubicBezTo>
                    <a:cubicBezTo>
                      <a:pt x="23082" y="40126"/>
                      <a:pt x="-10520" y="-8293"/>
                      <a:pt x="3238" y="1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1CC8D550-B95D-4EC5-93CB-76701BFE702C}"/>
                  </a:ext>
                </a:extLst>
              </p:cNvPr>
              <p:cNvSpPr/>
              <p:nvPr/>
            </p:nvSpPr>
            <p:spPr>
              <a:xfrm>
                <a:off x="4506080" y="2825697"/>
                <a:ext cx="51757" cy="142696"/>
              </a:xfrm>
              <a:custGeom>
                <a:avLst/>
                <a:gdLst>
                  <a:gd name="connsiteX0" fmla="*/ 51633 w 51757"/>
                  <a:gd name="connsiteY0" fmla="*/ 53 h 142696"/>
                  <a:gd name="connsiteX1" fmla="*/ 15120 w 51757"/>
                  <a:gd name="connsiteY1" fmla="*/ 57203 h 142696"/>
                  <a:gd name="connsiteX2" fmla="*/ 13533 w 51757"/>
                  <a:gd name="connsiteY2" fmla="*/ 141341 h 142696"/>
                  <a:gd name="connsiteX3" fmla="*/ 13533 w 51757"/>
                  <a:gd name="connsiteY3" fmla="*/ 104828 h 142696"/>
                  <a:gd name="connsiteX4" fmla="*/ 833 w 51757"/>
                  <a:gd name="connsiteY4" fmla="*/ 47678 h 142696"/>
                  <a:gd name="connsiteX5" fmla="*/ 51633 w 51757"/>
                  <a:gd name="connsiteY5" fmla="*/ 53 h 142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757" h="142696">
                    <a:moveTo>
                      <a:pt x="51633" y="53"/>
                    </a:moveTo>
                    <a:cubicBezTo>
                      <a:pt x="54014" y="1641"/>
                      <a:pt x="21470" y="33655"/>
                      <a:pt x="15120" y="57203"/>
                    </a:cubicBezTo>
                    <a:cubicBezTo>
                      <a:pt x="8770" y="80751"/>
                      <a:pt x="13797" y="133404"/>
                      <a:pt x="13533" y="141341"/>
                    </a:cubicBezTo>
                    <a:cubicBezTo>
                      <a:pt x="13269" y="149278"/>
                      <a:pt x="15650" y="120438"/>
                      <a:pt x="13533" y="104828"/>
                    </a:cubicBezTo>
                    <a:cubicBezTo>
                      <a:pt x="11416" y="89218"/>
                      <a:pt x="-3665" y="62495"/>
                      <a:pt x="833" y="47678"/>
                    </a:cubicBezTo>
                    <a:cubicBezTo>
                      <a:pt x="5331" y="32861"/>
                      <a:pt x="49252" y="-1535"/>
                      <a:pt x="51633" y="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3194DE52-0B57-4E9C-B260-9C21551BAFBB}"/>
                  </a:ext>
                </a:extLst>
              </p:cNvPr>
              <p:cNvSpPr/>
              <p:nvPr/>
            </p:nvSpPr>
            <p:spPr>
              <a:xfrm>
                <a:off x="3839718" y="3068619"/>
                <a:ext cx="227005" cy="48161"/>
              </a:xfrm>
              <a:custGeom>
                <a:avLst/>
                <a:gdLst>
                  <a:gd name="connsiteX0" fmla="*/ 445 w 227005"/>
                  <a:gd name="connsiteY0" fmla="*/ 46056 h 48161"/>
                  <a:gd name="connsiteX1" fmla="*/ 136970 w 227005"/>
                  <a:gd name="connsiteY1" fmla="*/ 44469 h 48161"/>
                  <a:gd name="connsiteX2" fmla="*/ 224282 w 227005"/>
                  <a:gd name="connsiteY2" fmla="*/ 17481 h 48161"/>
                  <a:gd name="connsiteX3" fmla="*/ 205232 w 227005"/>
                  <a:gd name="connsiteY3" fmla="*/ 19 h 48161"/>
                  <a:gd name="connsiteX4" fmla="*/ 208407 w 227005"/>
                  <a:gd name="connsiteY4" fmla="*/ 20656 h 48161"/>
                  <a:gd name="connsiteX5" fmla="*/ 186182 w 227005"/>
                  <a:gd name="connsiteY5" fmla="*/ 27006 h 48161"/>
                  <a:gd name="connsiteX6" fmla="*/ 445 w 227005"/>
                  <a:gd name="connsiteY6" fmla="*/ 46056 h 4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05" h="48161">
                    <a:moveTo>
                      <a:pt x="445" y="46056"/>
                    </a:moveTo>
                    <a:cubicBezTo>
                      <a:pt x="-7757" y="48967"/>
                      <a:pt x="99664" y="49232"/>
                      <a:pt x="136970" y="44469"/>
                    </a:cubicBezTo>
                    <a:cubicBezTo>
                      <a:pt x="174276" y="39706"/>
                      <a:pt x="212905" y="24889"/>
                      <a:pt x="224282" y="17481"/>
                    </a:cubicBezTo>
                    <a:cubicBezTo>
                      <a:pt x="235659" y="10073"/>
                      <a:pt x="207878" y="-510"/>
                      <a:pt x="205232" y="19"/>
                    </a:cubicBezTo>
                    <a:cubicBezTo>
                      <a:pt x="202586" y="548"/>
                      <a:pt x="211582" y="16158"/>
                      <a:pt x="208407" y="20656"/>
                    </a:cubicBezTo>
                    <a:cubicBezTo>
                      <a:pt x="205232" y="25154"/>
                      <a:pt x="216874" y="24360"/>
                      <a:pt x="186182" y="27006"/>
                    </a:cubicBezTo>
                    <a:cubicBezTo>
                      <a:pt x="155490" y="29652"/>
                      <a:pt x="8647" y="43145"/>
                      <a:pt x="445" y="4605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4CF1409E-8634-4139-B2A9-3E6C91DB1104}"/>
                  </a:ext>
                </a:extLst>
              </p:cNvPr>
              <p:cNvSpPr/>
              <p:nvPr/>
            </p:nvSpPr>
            <p:spPr>
              <a:xfrm>
                <a:off x="3657544" y="2936875"/>
                <a:ext cx="36778" cy="129899"/>
              </a:xfrm>
              <a:custGeom>
                <a:avLst/>
                <a:gdLst>
                  <a:gd name="connsiteX0" fmla="*/ 36569 w 36778"/>
                  <a:gd name="connsiteY0" fmla="*/ 0 h 129899"/>
                  <a:gd name="connsiteX1" fmla="*/ 15931 w 36778"/>
                  <a:gd name="connsiteY1" fmla="*/ 57150 h 129899"/>
                  <a:gd name="connsiteX2" fmla="*/ 36569 w 36778"/>
                  <a:gd name="connsiteY2" fmla="*/ 128588 h 129899"/>
                  <a:gd name="connsiteX3" fmla="*/ 19106 w 36778"/>
                  <a:gd name="connsiteY3" fmla="*/ 100013 h 129899"/>
                  <a:gd name="connsiteX4" fmla="*/ 56 w 36778"/>
                  <a:gd name="connsiteY4" fmla="*/ 57150 h 129899"/>
                  <a:gd name="connsiteX5" fmla="*/ 36569 w 36778"/>
                  <a:gd name="connsiteY5" fmla="*/ 0 h 129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78" h="129899">
                    <a:moveTo>
                      <a:pt x="36569" y="0"/>
                    </a:moveTo>
                    <a:cubicBezTo>
                      <a:pt x="39215" y="0"/>
                      <a:pt x="15931" y="35719"/>
                      <a:pt x="15931" y="57150"/>
                    </a:cubicBezTo>
                    <a:cubicBezTo>
                      <a:pt x="15931" y="78581"/>
                      <a:pt x="36040" y="121444"/>
                      <a:pt x="36569" y="128588"/>
                    </a:cubicBezTo>
                    <a:cubicBezTo>
                      <a:pt x="37098" y="135732"/>
                      <a:pt x="25191" y="111919"/>
                      <a:pt x="19106" y="100013"/>
                    </a:cubicBezTo>
                    <a:cubicBezTo>
                      <a:pt x="13021" y="88107"/>
                      <a:pt x="-1002" y="71967"/>
                      <a:pt x="56" y="57150"/>
                    </a:cubicBezTo>
                    <a:cubicBezTo>
                      <a:pt x="1114" y="42333"/>
                      <a:pt x="33923" y="0"/>
                      <a:pt x="36569" y="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7169ADAA-7F37-4581-922E-F384C9507E24}"/>
                  </a:ext>
                </a:extLst>
              </p:cNvPr>
              <p:cNvSpPr/>
              <p:nvPr/>
            </p:nvSpPr>
            <p:spPr>
              <a:xfrm>
                <a:off x="5067249" y="2609772"/>
                <a:ext cx="70256" cy="200126"/>
              </a:xfrm>
              <a:custGeom>
                <a:avLst/>
                <a:gdLst>
                  <a:gd name="connsiteX0" fmla="*/ 46618 w 70256"/>
                  <a:gd name="connsiteY0" fmla="*/ 78 h 200126"/>
                  <a:gd name="connsiteX1" fmla="*/ 16984 w 70256"/>
                  <a:gd name="connsiteY1" fmla="*/ 112261 h 200126"/>
                  <a:gd name="connsiteX2" fmla="*/ 69901 w 70256"/>
                  <a:gd name="connsiteY2" fmla="*/ 199045 h 200126"/>
                  <a:gd name="connsiteX3" fmla="*/ 38151 w 70256"/>
                  <a:gd name="connsiteY3" fmla="*/ 156711 h 200126"/>
                  <a:gd name="connsiteX4" fmla="*/ 51 w 70256"/>
                  <a:gd name="connsiteY4" fmla="*/ 95328 h 200126"/>
                  <a:gd name="connsiteX5" fmla="*/ 46618 w 70256"/>
                  <a:gd name="connsiteY5" fmla="*/ 78 h 200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256" h="200126">
                    <a:moveTo>
                      <a:pt x="46618" y="78"/>
                    </a:moveTo>
                    <a:cubicBezTo>
                      <a:pt x="49440" y="2900"/>
                      <a:pt x="13104" y="79100"/>
                      <a:pt x="16984" y="112261"/>
                    </a:cubicBezTo>
                    <a:cubicBezTo>
                      <a:pt x="20864" y="145422"/>
                      <a:pt x="66373" y="191637"/>
                      <a:pt x="69901" y="199045"/>
                    </a:cubicBezTo>
                    <a:cubicBezTo>
                      <a:pt x="73429" y="206453"/>
                      <a:pt x="49793" y="173997"/>
                      <a:pt x="38151" y="156711"/>
                    </a:cubicBezTo>
                    <a:cubicBezTo>
                      <a:pt x="26509" y="139425"/>
                      <a:pt x="-1360" y="119317"/>
                      <a:pt x="51" y="95328"/>
                    </a:cubicBezTo>
                    <a:cubicBezTo>
                      <a:pt x="1462" y="71339"/>
                      <a:pt x="43796" y="-2744"/>
                      <a:pt x="46618" y="7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45EACBB2-9DD6-4A4C-BA6B-0FDAB136BAB2}"/>
                  </a:ext>
                </a:extLst>
              </p:cNvPr>
              <p:cNvSpPr/>
              <p:nvPr/>
            </p:nvSpPr>
            <p:spPr>
              <a:xfrm>
                <a:off x="4719621" y="2931999"/>
                <a:ext cx="165117" cy="70008"/>
              </a:xfrm>
              <a:custGeom>
                <a:avLst/>
                <a:gdLst>
                  <a:gd name="connsiteX0" fmla="*/ 17 w 165117"/>
                  <a:gd name="connsiteY0" fmla="*/ 69964 h 70008"/>
                  <a:gd name="connsiteX1" fmla="*/ 138129 w 165117"/>
                  <a:gd name="connsiteY1" fmla="*/ 39801 h 70008"/>
                  <a:gd name="connsiteX2" fmla="*/ 165117 w 165117"/>
                  <a:gd name="connsiteY2" fmla="*/ 50914 h 70008"/>
                  <a:gd name="connsiteX3" fmla="*/ 138129 w 165117"/>
                  <a:gd name="connsiteY3" fmla="*/ 22339 h 70008"/>
                  <a:gd name="connsiteX4" fmla="*/ 146067 w 165117"/>
                  <a:gd name="connsiteY4" fmla="*/ 114 h 70008"/>
                  <a:gd name="connsiteX5" fmla="*/ 128604 w 165117"/>
                  <a:gd name="connsiteY5" fmla="*/ 31864 h 70008"/>
                  <a:gd name="connsiteX6" fmla="*/ 17 w 165117"/>
                  <a:gd name="connsiteY6" fmla="*/ 69964 h 7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117" h="70008">
                    <a:moveTo>
                      <a:pt x="17" y="69964"/>
                    </a:moveTo>
                    <a:cubicBezTo>
                      <a:pt x="1604" y="71287"/>
                      <a:pt x="110612" y="42976"/>
                      <a:pt x="138129" y="39801"/>
                    </a:cubicBezTo>
                    <a:cubicBezTo>
                      <a:pt x="165646" y="36626"/>
                      <a:pt x="165117" y="53824"/>
                      <a:pt x="165117" y="50914"/>
                    </a:cubicBezTo>
                    <a:cubicBezTo>
                      <a:pt x="165117" y="48004"/>
                      <a:pt x="141304" y="30806"/>
                      <a:pt x="138129" y="22339"/>
                    </a:cubicBezTo>
                    <a:cubicBezTo>
                      <a:pt x="134954" y="13872"/>
                      <a:pt x="147654" y="-1473"/>
                      <a:pt x="146067" y="114"/>
                    </a:cubicBezTo>
                    <a:cubicBezTo>
                      <a:pt x="144480" y="1701"/>
                      <a:pt x="151094" y="20751"/>
                      <a:pt x="128604" y="31864"/>
                    </a:cubicBezTo>
                    <a:cubicBezTo>
                      <a:pt x="106114" y="42976"/>
                      <a:pt x="-1570" y="68641"/>
                      <a:pt x="17" y="699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D18B3BA6-7181-4918-A643-7C87781DAAE1}"/>
                  </a:ext>
                </a:extLst>
              </p:cNvPr>
              <p:cNvSpPr/>
              <p:nvPr/>
            </p:nvSpPr>
            <p:spPr>
              <a:xfrm>
                <a:off x="3565819" y="3196275"/>
                <a:ext cx="543603" cy="917921"/>
              </a:xfrm>
              <a:custGeom>
                <a:avLst/>
                <a:gdLst>
                  <a:gd name="connsiteX0" fmla="*/ 127764 w 543603"/>
                  <a:gd name="connsiteY0" fmla="*/ 268708 h 917921"/>
                  <a:gd name="connsiteX1" fmla="*/ 246298 w 543603"/>
                  <a:gd name="connsiteY1" fmla="*/ 495192 h 917921"/>
                  <a:gd name="connsiteX2" fmla="*/ 303448 w 543603"/>
                  <a:gd name="connsiteY2" fmla="*/ 696275 h 917921"/>
                  <a:gd name="connsiteX3" fmla="*/ 322498 w 543603"/>
                  <a:gd name="connsiteY3" fmla="*/ 776708 h 917921"/>
                  <a:gd name="connsiteX4" fmla="*/ 377531 w 543603"/>
                  <a:gd name="connsiteY4" fmla="*/ 861375 h 917921"/>
                  <a:gd name="connsiteX5" fmla="*/ 534164 w 543603"/>
                  <a:gd name="connsiteY5" fmla="*/ 910058 h 917921"/>
                  <a:gd name="connsiteX6" fmla="*/ 496064 w 543603"/>
                  <a:gd name="connsiteY6" fmla="*/ 907942 h 917921"/>
                  <a:gd name="connsiteX7" fmla="*/ 250531 w 543603"/>
                  <a:gd name="connsiteY7" fmla="*/ 814808 h 917921"/>
                  <a:gd name="connsiteX8" fmla="*/ 100248 w 543603"/>
                  <a:gd name="connsiteY8" fmla="*/ 423225 h 917921"/>
                  <a:gd name="connsiteX9" fmla="*/ 2881 w 543603"/>
                  <a:gd name="connsiteY9" fmla="*/ 200975 h 917921"/>
                  <a:gd name="connsiteX10" fmla="*/ 26164 w 543603"/>
                  <a:gd name="connsiteY10" fmla="*/ 6242 h 917921"/>
                  <a:gd name="connsiteX11" fmla="*/ 30398 w 543603"/>
                  <a:gd name="connsiteY11" fmla="*/ 65508 h 917921"/>
                  <a:gd name="connsiteX12" fmla="*/ 127764 w 543603"/>
                  <a:gd name="connsiteY12" fmla="*/ 268708 h 91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3603" h="917921">
                    <a:moveTo>
                      <a:pt x="127764" y="268708"/>
                    </a:moveTo>
                    <a:cubicBezTo>
                      <a:pt x="163747" y="340322"/>
                      <a:pt x="217017" y="423931"/>
                      <a:pt x="246298" y="495192"/>
                    </a:cubicBezTo>
                    <a:cubicBezTo>
                      <a:pt x="275579" y="566453"/>
                      <a:pt x="290748" y="649356"/>
                      <a:pt x="303448" y="696275"/>
                    </a:cubicBezTo>
                    <a:cubicBezTo>
                      <a:pt x="316148" y="743194"/>
                      <a:pt x="310151" y="749191"/>
                      <a:pt x="322498" y="776708"/>
                    </a:cubicBezTo>
                    <a:cubicBezTo>
                      <a:pt x="334845" y="804225"/>
                      <a:pt x="342253" y="839150"/>
                      <a:pt x="377531" y="861375"/>
                    </a:cubicBezTo>
                    <a:cubicBezTo>
                      <a:pt x="412809" y="883600"/>
                      <a:pt x="514409" y="902297"/>
                      <a:pt x="534164" y="910058"/>
                    </a:cubicBezTo>
                    <a:cubicBezTo>
                      <a:pt x="553919" y="917819"/>
                      <a:pt x="543336" y="923817"/>
                      <a:pt x="496064" y="907942"/>
                    </a:cubicBezTo>
                    <a:cubicBezTo>
                      <a:pt x="448792" y="892067"/>
                      <a:pt x="316500" y="895594"/>
                      <a:pt x="250531" y="814808"/>
                    </a:cubicBezTo>
                    <a:cubicBezTo>
                      <a:pt x="184562" y="734022"/>
                      <a:pt x="141523" y="525530"/>
                      <a:pt x="100248" y="423225"/>
                    </a:cubicBezTo>
                    <a:cubicBezTo>
                      <a:pt x="58973" y="320920"/>
                      <a:pt x="15228" y="270472"/>
                      <a:pt x="2881" y="200975"/>
                    </a:cubicBezTo>
                    <a:cubicBezTo>
                      <a:pt x="-9466" y="131478"/>
                      <a:pt x="21578" y="28820"/>
                      <a:pt x="26164" y="6242"/>
                    </a:cubicBezTo>
                    <a:cubicBezTo>
                      <a:pt x="30750" y="-16336"/>
                      <a:pt x="16287" y="26703"/>
                      <a:pt x="30398" y="65508"/>
                    </a:cubicBezTo>
                    <a:cubicBezTo>
                      <a:pt x="44509" y="104313"/>
                      <a:pt x="91781" y="197094"/>
                      <a:pt x="127764" y="26870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67BFEDA6-924A-4547-8C4B-B6085661BEFD}"/>
                  </a:ext>
                </a:extLst>
              </p:cNvPr>
              <p:cNvSpPr/>
              <p:nvPr/>
            </p:nvSpPr>
            <p:spPr>
              <a:xfrm>
                <a:off x="5007645" y="2428969"/>
                <a:ext cx="324003" cy="536918"/>
              </a:xfrm>
              <a:custGeom>
                <a:avLst/>
                <a:gdLst>
                  <a:gd name="connsiteX0" fmla="*/ 10972 w 324003"/>
                  <a:gd name="connsiteY0" fmla="*/ 5198 h 536918"/>
                  <a:gd name="connsiteX1" fmla="*/ 322122 w 324003"/>
                  <a:gd name="connsiteY1" fmla="*/ 293064 h 536918"/>
                  <a:gd name="connsiteX2" fmla="*/ 144322 w 324003"/>
                  <a:gd name="connsiteY2" fmla="*/ 244381 h 536918"/>
                  <a:gd name="connsiteX3" fmla="*/ 212055 w 324003"/>
                  <a:gd name="connsiteY3" fmla="*/ 536481 h 536918"/>
                  <a:gd name="connsiteX4" fmla="*/ 212055 w 324003"/>
                  <a:gd name="connsiteY4" fmla="*/ 305764 h 536918"/>
                  <a:gd name="connsiteX5" fmla="*/ 80822 w 324003"/>
                  <a:gd name="connsiteY5" fmla="*/ 121614 h 536918"/>
                  <a:gd name="connsiteX6" fmla="*/ 10972 w 324003"/>
                  <a:gd name="connsiteY6" fmla="*/ 5198 h 53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003" h="536918">
                    <a:moveTo>
                      <a:pt x="10972" y="5198"/>
                    </a:moveTo>
                    <a:cubicBezTo>
                      <a:pt x="51189" y="33773"/>
                      <a:pt x="299897" y="253200"/>
                      <a:pt x="322122" y="293064"/>
                    </a:cubicBezTo>
                    <a:cubicBezTo>
                      <a:pt x="344347" y="332928"/>
                      <a:pt x="162667" y="203812"/>
                      <a:pt x="144322" y="244381"/>
                    </a:cubicBezTo>
                    <a:cubicBezTo>
                      <a:pt x="125978" y="284951"/>
                      <a:pt x="200766" y="526251"/>
                      <a:pt x="212055" y="536481"/>
                    </a:cubicBezTo>
                    <a:cubicBezTo>
                      <a:pt x="223344" y="546711"/>
                      <a:pt x="233927" y="374908"/>
                      <a:pt x="212055" y="305764"/>
                    </a:cubicBezTo>
                    <a:cubicBezTo>
                      <a:pt x="190183" y="236620"/>
                      <a:pt x="109750" y="170297"/>
                      <a:pt x="80822" y="121614"/>
                    </a:cubicBezTo>
                    <a:cubicBezTo>
                      <a:pt x="51894" y="72931"/>
                      <a:pt x="-29245" y="-23377"/>
                      <a:pt x="10972" y="519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9F23667D-6812-4996-ADDC-DE7C2498569C}"/>
                  </a:ext>
                </a:extLst>
              </p:cNvPr>
              <p:cNvSpPr/>
              <p:nvPr/>
            </p:nvSpPr>
            <p:spPr>
              <a:xfrm>
                <a:off x="4302295" y="1584381"/>
                <a:ext cx="579277" cy="416124"/>
              </a:xfrm>
              <a:custGeom>
                <a:avLst/>
                <a:gdLst>
                  <a:gd name="connsiteX0" fmla="*/ 888 w 579277"/>
                  <a:gd name="connsiteY0" fmla="*/ 413752 h 416124"/>
                  <a:gd name="connsiteX1" fmla="*/ 153288 w 579277"/>
                  <a:gd name="connsiteY1" fmla="*/ 176686 h 416124"/>
                  <a:gd name="connsiteX2" fmla="*/ 271822 w 579277"/>
                  <a:gd name="connsiteY2" fmla="*/ 79319 h 416124"/>
                  <a:gd name="connsiteX3" fmla="*/ 574505 w 579277"/>
                  <a:gd name="connsiteY3" fmla="*/ 159752 h 416124"/>
                  <a:gd name="connsiteX4" fmla="*/ 441155 w 579277"/>
                  <a:gd name="connsiteY4" fmla="*/ 79319 h 416124"/>
                  <a:gd name="connsiteX5" fmla="*/ 227372 w 579277"/>
                  <a:gd name="connsiteY5" fmla="*/ 15819 h 416124"/>
                  <a:gd name="connsiteX6" fmla="*/ 888 w 579277"/>
                  <a:gd name="connsiteY6" fmla="*/ 413752 h 41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9277" h="416124">
                    <a:moveTo>
                      <a:pt x="888" y="413752"/>
                    </a:moveTo>
                    <a:cubicBezTo>
                      <a:pt x="-11459" y="440563"/>
                      <a:pt x="108132" y="232425"/>
                      <a:pt x="153288" y="176686"/>
                    </a:cubicBezTo>
                    <a:cubicBezTo>
                      <a:pt x="198444" y="120947"/>
                      <a:pt x="201619" y="82141"/>
                      <a:pt x="271822" y="79319"/>
                    </a:cubicBezTo>
                    <a:cubicBezTo>
                      <a:pt x="342025" y="76497"/>
                      <a:pt x="546283" y="159752"/>
                      <a:pt x="574505" y="159752"/>
                    </a:cubicBezTo>
                    <a:cubicBezTo>
                      <a:pt x="602727" y="159752"/>
                      <a:pt x="499011" y="103308"/>
                      <a:pt x="441155" y="79319"/>
                    </a:cubicBezTo>
                    <a:cubicBezTo>
                      <a:pt x="383300" y="55330"/>
                      <a:pt x="297222" y="-36392"/>
                      <a:pt x="227372" y="15819"/>
                    </a:cubicBezTo>
                    <a:cubicBezTo>
                      <a:pt x="157522" y="68030"/>
                      <a:pt x="13235" y="386941"/>
                      <a:pt x="888" y="4137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30C5E983-FE4E-4887-9D45-1A636B145039}"/>
                  </a:ext>
                </a:extLst>
              </p:cNvPr>
              <p:cNvSpPr/>
              <p:nvPr/>
            </p:nvSpPr>
            <p:spPr>
              <a:xfrm>
                <a:off x="3682488" y="1630539"/>
                <a:ext cx="642245" cy="315127"/>
              </a:xfrm>
              <a:custGeom>
                <a:avLst/>
                <a:gdLst>
                  <a:gd name="connsiteX0" fmla="*/ 641862 w 642245"/>
                  <a:gd name="connsiteY0" fmla="*/ 314678 h 315127"/>
                  <a:gd name="connsiteX1" fmla="*/ 504279 w 642245"/>
                  <a:gd name="connsiteY1" fmla="*/ 113594 h 315127"/>
                  <a:gd name="connsiteX2" fmla="*/ 330712 w 642245"/>
                  <a:gd name="connsiteY2" fmla="*/ 50094 h 315127"/>
                  <a:gd name="connsiteX3" fmla="*/ 4745 w 642245"/>
                  <a:gd name="connsiteY3" fmla="*/ 251178 h 315127"/>
                  <a:gd name="connsiteX4" fmla="*/ 129629 w 642245"/>
                  <a:gd name="connsiteY4" fmla="*/ 141111 h 315127"/>
                  <a:gd name="connsiteX5" fmla="*/ 25912 w 642245"/>
                  <a:gd name="connsiteY5" fmla="*/ 259644 h 315127"/>
                  <a:gd name="connsiteX6" fmla="*/ 256629 w 642245"/>
                  <a:gd name="connsiteY6" fmla="*/ 24694 h 315127"/>
                  <a:gd name="connsiteX7" fmla="*/ 366695 w 642245"/>
                  <a:gd name="connsiteY7" fmla="*/ 5644 h 315127"/>
                  <a:gd name="connsiteX8" fmla="*/ 411145 w 642245"/>
                  <a:gd name="connsiteY8" fmla="*/ 11994 h 315127"/>
                  <a:gd name="connsiteX9" fmla="*/ 385745 w 642245"/>
                  <a:gd name="connsiteY9" fmla="*/ 11994 h 315127"/>
                  <a:gd name="connsiteX10" fmla="*/ 540262 w 642245"/>
                  <a:gd name="connsiteY10" fmla="*/ 52211 h 315127"/>
                  <a:gd name="connsiteX11" fmla="*/ 641862 w 642245"/>
                  <a:gd name="connsiteY11" fmla="*/ 314678 h 315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2245" h="315127">
                    <a:moveTo>
                      <a:pt x="641862" y="314678"/>
                    </a:moveTo>
                    <a:cubicBezTo>
                      <a:pt x="635865" y="324909"/>
                      <a:pt x="556137" y="157691"/>
                      <a:pt x="504279" y="113594"/>
                    </a:cubicBezTo>
                    <a:cubicBezTo>
                      <a:pt x="452421" y="69497"/>
                      <a:pt x="413967" y="27163"/>
                      <a:pt x="330712" y="50094"/>
                    </a:cubicBezTo>
                    <a:cubicBezTo>
                      <a:pt x="247457" y="73025"/>
                      <a:pt x="38259" y="236008"/>
                      <a:pt x="4745" y="251178"/>
                    </a:cubicBezTo>
                    <a:cubicBezTo>
                      <a:pt x="-28769" y="266348"/>
                      <a:pt x="126101" y="139700"/>
                      <a:pt x="129629" y="141111"/>
                    </a:cubicBezTo>
                    <a:cubicBezTo>
                      <a:pt x="133157" y="142522"/>
                      <a:pt x="4745" y="279047"/>
                      <a:pt x="25912" y="259644"/>
                    </a:cubicBezTo>
                    <a:cubicBezTo>
                      <a:pt x="47079" y="240241"/>
                      <a:pt x="199832" y="67027"/>
                      <a:pt x="256629" y="24694"/>
                    </a:cubicBezTo>
                    <a:cubicBezTo>
                      <a:pt x="313426" y="-17639"/>
                      <a:pt x="340942" y="7761"/>
                      <a:pt x="366695" y="5644"/>
                    </a:cubicBezTo>
                    <a:cubicBezTo>
                      <a:pt x="392448" y="3527"/>
                      <a:pt x="407970" y="10936"/>
                      <a:pt x="411145" y="11994"/>
                    </a:cubicBezTo>
                    <a:cubicBezTo>
                      <a:pt x="414320" y="13052"/>
                      <a:pt x="364226" y="5291"/>
                      <a:pt x="385745" y="11994"/>
                    </a:cubicBezTo>
                    <a:cubicBezTo>
                      <a:pt x="407264" y="18697"/>
                      <a:pt x="498281" y="5644"/>
                      <a:pt x="540262" y="52211"/>
                    </a:cubicBezTo>
                    <a:cubicBezTo>
                      <a:pt x="582243" y="98778"/>
                      <a:pt x="647859" y="304447"/>
                      <a:pt x="641862" y="3146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E2A16BF2-90C2-4576-8409-D6A7282EE7C3}"/>
                  </a:ext>
                </a:extLst>
              </p:cNvPr>
              <p:cNvSpPr/>
              <p:nvPr/>
            </p:nvSpPr>
            <p:spPr>
              <a:xfrm>
                <a:off x="4299752" y="1569978"/>
                <a:ext cx="299765" cy="396434"/>
              </a:xfrm>
              <a:custGeom>
                <a:avLst/>
                <a:gdLst>
                  <a:gd name="connsiteX0" fmla="*/ 1315 w 299765"/>
                  <a:gd name="connsiteY0" fmla="*/ 396405 h 396434"/>
                  <a:gd name="connsiteX1" fmla="*/ 71165 w 299765"/>
                  <a:gd name="connsiteY1" fmla="*/ 117005 h 396434"/>
                  <a:gd name="connsiteX2" fmla="*/ 49998 w 299765"/>
                  <a:gd name="connsiteY2" fmla="*/ 237655 h 396434"/>
                  <a:gd name="connsiteX3" fmla="*/ 47881 w 299765"/>
                  <a:gd name="connsiteY3" fmla="*/ 83139 h 396434"/>
                  <a:gd name="connsiteX4" fmla="*/ 30948 w 299765"/>
                  <a:gd name="connsiteY4" fmla="*/ 152989 h 396434"/>
                  <a:gd name="connsiteX5" fmla="*/ 100798 w 299765"/>
                  <a:gd name="connsiteY5" fmla="*/ 32339 h 396434"/>
                  <a:gd name="connsiteX6" fmla="*/ 299765 w 299765"/>
                  <a:gd name="connsiteY6" fmla="*/ 589 h 396434"/>
                  <a:gd name="connsiteX7" fmla="*/ 100798 w 299765"/>
                  <a:gd name="connsiteY7" fmla="*/ 51389 h 396434"/>
                  <a:gd name="connsiteX8" fmla="*/ 272248 w 299765"/>
                  <a:gd name="connsiteY8" fmla="*/ 38689 h 396434"/>
                  <a:gd name="connsiteX9" fmla="*/ 143131 w 299765"/>
                  <a:gd name="connsiteY9" fmla="*/ 97955 h 396434"/>
                  <a:gd name="connsiteX10" fmla="*/ 1315 w 299765"/>
                  <a:gd name="connsiteY10" fmla="*/ 396405 h 396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765" h="396434">
                    <a:moveTo>
                      <a:pt x="1315" y="396405"/>
                    </a:moveTo>
                    <a:cubicBezTo>
                      <a:pt x="-10679" y="399580"/>
                      <a:pt x="63051" y="143463"/>
                      <a:pt x="71165" y="117005"/>
                    </a:cubicBezTo>
                    <a:cubicBezTo>
                      <a:pt x="79279" y="90547"/>
                      <a:pt x="53879" y="243299"/>
                      <a:pt x="49998" y="237655"/>
                    </a:cubicBezTo>
                    <a:cubicBezTo>
                      <a:pt x="46117" y="232011"/>
                      <a:pt x="51056" y="97250"/>
                      <a:pt x="47881" y="83139"/>
                    </a:cubicBezTo>
                    <a:cubicBezTo>
                      <a:pt x="44706" y="69028"/>
                      <a:pt x="22129" y="161456"/>
                      <a:pt x="30948" y="152989"/>
                    </a:cubicBezTo>
                    <a:cubicBezTo>
                      <a:pt x="39767" y="144522"/>
                      <a:pt x="55995" y="57739"/>
                      <a:pt x="100798" y="32339"/>
                    </a:cubicBezTo>
                    <a:cubicBezTo>
                      <a:pt x="145601" y="6939"/>
                      <a:pt x="299765" y="-2586"/>
                      <a:pt x="299765" y="589"/>
                    </a:cubicBezTo>
                    <a:cubicBezTo>
                      <a:pt x="299765" y="3764"/>
                      <a:pt x="105384" y="45039"/>
                      <a:pt x="100798" y="51389"/>
                    </a:cubicBezTo>
                    <a:cubicBezTo>
                      <a:pt x="96212" y="57739"/>
                      <a:pt x="265193" y="30928"/>
                      <a:pt x="272248" y="38689"/>
                    </a:cubicBezTo>
                    <a:cubicBezTo>
                      <a:pt x="279304" y="46450"/>
                      <a:pt x="186875" y="42216"/>
                      <a:pt x="143131" y="97955"/>
                    </a:cubicBezTo>
                    <a:cubicBezTo>
                      <a:pt x="99387" y="153694"/>
                      <a:pt x="13309" y="393230"/>
                      <a:pt x="1315" y="396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EE7F09CD-6B92-421C-9567-4C71B8F4DD47}"/>
                  </a:ext>
                </a:extLst>
              </p:cNvPr>
              <p:cNvSpPr/>
              <p:nvPr/>
            </p:nvSpPr>
            <p:spPr>
              <a:xfrm>
                <a:off x="3854450" y="1587881"/>
                <a:ext cx="470031" cy="260894"/>
              </a:xfrm>
              <a:custGeom>
                <a:avLst/>
                <a:gdLst>
                  <a:gd name="connsiteX0" fmla="*/ 469900 w 470031"/>
                  <a:gd name="connsiteY0" fmla="*/ 259969 h 260894"/>
                  <a:gd name="connsiteX1" fmla="*/ 376767 w 470031"/>
                  <a:gd name="connsiteY1" fmla="*/ 10202 h 260894"/>
                  <a:gd name="connsiteX2" fmla="*/ 48683 w 470031"/>
                  <a:gd name="connsiteY2" fmla="*/ 48302 h 260894"/>
                  <a:gd name="connsiteX3" fmla="*/ 156633 w 470031"/>
                  <a:gd name="connsiteY3" fmla="*/ 48302 h 260894"/>
                  <a:gd name="connsiteX4" fmla="*/ 0 w 470031"/>
                  <a:gd name="connsiteY4" fmla="*/ 56769 h 260894"/>
                  <a:gd name="connsiteX5" fmla="*/ 325967 w 470031"/>
                  <a:gd name="connsiteY5" fmla="*/ 41952 h 260894"/>
                  <a:gd name="connsiteX6" fmla="*/ 395817 w 470031"/>
                  <a:gd name="connsiteY6" fmla="*/ 92752 h 260894"/>
                  <a:gd name="connsiteX7" fmla="*/ 469900 w 470031"/>
                  <a:gd name="connsiteY7" fmla="*/ 259969 h 260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031" h="260894">
                    <a:moveTo>
                      <a:pt x="469900" y="259969"/>
                    </a:moveTo>
                    <a:cubicBezTo>
                      <a:pt x="466725" y="246211"/>
                      <a:pt x="446970" y="45480"/>
                      <a:pt x="376767" y="10202"/>
                    </a:cubicBezTo>
                    <a:cubicBezTo>
                      <a:pt x="306564" y="-25076"/>
                      <a:pt x="85372" y="41952"/>
                      <a:pt x="48683" y="48302"/>
                    </a:cubicBezTo>
                    <a:cubicBezTo>
                      <a:pt x="11994" y="54652"/>
                      <a:pt x="164747" y="46891"/>
                      <a:pt x="156633" y="48302"/>
                    </a:cubicBezTo>
                    <a:cubicBezTo>
                      <a:pt x="148519" y="49713"/>
                      <a:pt x="0" y="56769"/>
                      <a:pt x="0" y="56769"/>
                    </a:cubicBezTo>
                    <a:cubicBezTo>
                      <a:pt x="28222" y="55711"/>
                      <a:pt x="259997" y="35955"/>
                      <a:pt x="325967" y="41952"/>
                    </a:cubicBezTo>
                    <a:cubicBezTo>
                      <a:pt x="391937" y="47949"/>
                      <a:pt x="373592" y="55358"/>
                      <a:pt x="395817" y="92752"/>
                    </a:cubicBezTo>
                    <a:cubicBezTo>
                      <a:pt x="418042" y="130146"/>
                      <a:pt x="473075" y="273727"/>
                      <a:pt x="469900" y="2599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C798F19C-EC21-4E2B-849F-D1C2CAF0E2C3}"/>
                  </a:ext>
                </a:extLst>
              </p:cNvPr>
              <p:cNvSpPr/>
              <p:nvPr/>
            </p:nvSpPr>
            <p:spPr>
              <a:xfrm>
                <a:off x="3529191" y="1772548"/>
                <a:ext cx="710860" cy="414877"/>
              </a:xfrm>
              <a:custGeom>
                <a:avLst/>
                <a:gdLst>
                  <a:gd name="connsiteX0" fmla="*/ 710492 w 710860"/>
                  <a:gd name="connsiteY0" fmla="*/ 157852 h 414877"/>
                  <a:gd name="connsiteX1" fmla="*/ 475542 w 710860"/>
                  <a:gd name="connsiteY1" fmla="*/ 1219 h 414877"/>
                  <a:gd name="connsiteX2" fmla="*/ 33159 w 710860"/>
                  <a:gd name="connsiteY2" fmla="*/ 257335 h 414877"/>
                  <a:gd name="connsiteX3" fmla="*/ 181326 w 710860"/>
                  <a:gd name="connsiteY3" fmla="*/ 140919 h 414877"/>
                  <a:gd name="connsiteX4" fmla="*/ 1409 w 710860"/>
                  <a:gd name="connsiteY4" fmla="*/ 413969 h 414877"/>
                  <a:gd name="connsiteX5" fmla="*/ 299859 w 710860"/>
                  <a:gd name="connsiteY5" fmla="*/ 30852 h 414877"/>
                  <a:gd name="connsiteX6" fmla="*/ 524226 w 710860"/>
                  <a:gd name="connsiteY6" fmla="*/ 94352 h 414877"/>
                  <a:gd name="connsiteX7" fmla="*/ 710492 w 710860"/>
                  <a:gd name="connsiteY7" fmla="*/ 157852 h 41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0860" h="414877">
                    <a:moveTo>
                      <a:pt x="710492" y="157852"/>
                    </a:moveTo>
                    <a:cubicBezTo>
                      <a:pt x="702378" y="142330"/>
                      <a:pt x="588431" y="-15362"/>
                      <a:pt x="475542" y="1219"/>
                    </a:cubicBezTo>
                    <a:cubicBezTo>
                      <a:pt x="362653" y="17800"/>
                      <a:pt x="82195" y="234052"/>
                      <a:pt x="33159" y="257335"/>
                    </a:cubicBezTo>
                    <a:cubicBezTo>
                      <a:pt x="-15877" y="280618"/>
                      <a:pt x="186618" y="114813"/>
                      <a:pt x="181326" y="140919"/>
                    </a:cubicBezTo>
                    <a:cubicBezTo>
                      <a:pt x="176034" y="167025"/>
                      <a:pt x="-18346" y="432313"/>
                      <a:pt x="1409" y="413969"/>
                    </a:cubicBezTo>
                    <a:cubicBezTo>
                      <a:pt x="21164" y="395625"/>
                      <a:pt x="212723" y="84121"/>
                      <a:pt x="299859" y="30852"/>
                    </a:cubicBezTo>
                    <a:cubicBezTo>
                      <a:pt x="386995" y="-22417"/>
                      <a:pt x="457551" y="72832"/>
                      <a:pt x="524226" y="94352"/>
                    </a:cubicBezTo>
                    <a:cubicBezTo>
                      <a:pt x="590901" y="115871"/>
                      <a:pt x="718606" y="173374"/>
                      <a:pt x="710492" y="1578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D6FDDE44-EFEA-46FB-A507-B7536C674311}"/>
                  </a:ext>
                </a:extLst>
              </p:cNvPr>
              <p:cNvSpPr/>
              <p:nvPr/>
            </p:nvSpPr>
            <p:spPr>
              <a:xfrm>
                <a:off x="4372999" y="1675217"/>
                <a:ext cx="819978" cy="304011"/>
              </a:xfrm>
              <a:custGeom>
                <a:avLst/>
                <a:gdLst>
                  <a:gd name="connsiteX0" fmla="*/ 34 w 819978"/>
                  <a:gd name="connsiteY0" fmla="*/ 280583 h 304011"/>
                  <a:gd name="connsiteX1" fmla="*/ 302718 w 819978"/>
                  <a:gd name="connsiteY1" fmla="*/ 92200 h 304011"/>
                  <a:gd name="connsiteX2" fmla="*/ 124918 w 819978"/>
                  <a:gd name="connsiteY2" fmla="*/ 149350 h 304011"/>
                  <a:gd name="connsiteX3" fmla="*/ 372568 w 819978"/>
                  <a:gd name="connsiteY3" fmla="*/ 1183 h 304011"/>
                  <a:gd name="connsiteX4" fmla="*/ 762034 w 819978"/>
                  <a:gd name="connsiteY4" fmla="*/ 244600 h 304011"/>
                  <a:gd name="connsiteX5" fmla="*/ 577884 w 819978"/>
                  <a:gd name="connsiteY5" fmla="*/ 138766 h 304011"/>
                  <a:gd name="connsiteX6" fmla="*/ 819184 w 819978"/>
                  <a:gd name="connsiteY6" fmla="*/ 303866 h 304011"/>
                  <a:gd name="connsiteX7" fmla="*/ 478401 w 819978"/>
                  <a:gd name="connsiteY7" fmla="*/ 104900 h 304011"/>
                  <a:gd name="connsiteX8" fmla="*/ 505918 w 819978"/>
                  <a:gd name="connsiteY8" fmla="*/ 157816 h 304011"/>
                  <a:gd name="connsiteX9" fmla="*/ 584234 w 819978"/>
                  <a:gd name="connsiteY9" fmla="*/ 195916 h 304011"/>
                  <a:gd name="connsiteX10" fmla="*/ 423368 w 819978"/>
                  <a:gd name="connsiteY10" fmla="*/ 75266 h 304011"/>
                  <a:gd name="connsiteX11" fmla="*/ 283668 w 819978"/>
                  <a:gd name="connsiteY11" fmla="*/ 185333 h 304011"/>
                  <a:gd name="connsiteX12" fmla="*/ 34 w 819978"/>
                  <a:gd name="connsiteY12" fmla="*/ 280583 h 30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9978" h="304011">
                    <a:moveTo>
                      <a:pt x="34" y="280583"/>
                    </a:moveTo>
                    <a:cubicBezTo>
                      <a:pt x="3209" y="265061"/>
                      <a:pt x="281904" y="114072"/>
                      <a:pt x="302718" y="92200"/>
                    </a:cubicBezTo>
                    <a:cubicBezTo>
                      <a:pt x="323532" y="70328"/>
                      <a:pt x="113276" y="164519"/>
                      <a:pt x="124918" y="149350"/>
                    </a:cubicBezTo>
                    <a:cubicBezTo>
                      <a:pt x="136560" y="134181"/>
                      <a:pt x="266382" y="-14692"/>
                      <a:pt x="372568" y="1183"/>
                    </a:cubicBezTo>
                    <a:cubicBezTo>
                      <a:pt x="478754" y="17058"/>
                      <a:pt x="727815" y="221670"/>
                      <a:pt x="762034" y="244600"/>
                    </a:cubicBezTo>
                    <a:cubicBezTo>
                      <a:pt x="796253" y="267530"/>
                      <a:pt x="568359" y="128888"/>
                      <a:pt x="577884" y="138766"/>
                    </a:cubicBezTo>
                    <a:cubicBezTo>
                      <a:pt x="587409" y="148644"/>
                      <a:pt x="835765" y="309510"/>
                      <a:pt x="819184" y="303866"/>
                    </a:cubicBezTo>
                    <a:cubicBezTo>
                      <a:pt x="802604" y="298222"/>
                      <a:pt x="530612" y="129242"/>
                      <a:pt x="478401" y="104900"/>
                    </a:cubicBezTo>
                    <a:cubicBezTo>
                      <a:pt x="426190" y="80558"/>
                      <a:pt x="488279" y="142647"/>
                      <a:pt x="505918" y="157816"/>
                    </a:cubicBezTo>
                    <a:cubicBezTo>
                      <a:pt x="523557" y="172985"/>
                      <a:pt x="597992" y="209674"/>
                      <a:pt x="584234" y="195916"/>
                    </a:cubicBezTo>
                    <a:cubicBezTo>
                      <a:pt x="570476" y="182158"/>
                      <a:pt x="473462" y="77030"/>
                      <a:pt x="423368" y="75266"/>
                    </a:cubicBezTo>
                    <a:cubicBezTo>
                      <a:pt x="373274" y="73502"/>
                      <a:pt x="356693" y="152877"/>
                      <a:pt x="283668" y="185333"/>
                    </a:cubicBezTo>
                    <a:cubicBezTo>
                      <a:pt x="210643" y="217789"/>
                      <a:pt x="-3141" y="296105"/>
                      <a:pt x="34" y="2805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BDD96042-823C-4297-A764-86D03EC350CE}"/>
                  </a:ext>
                </a:extLst>
              </p:cNvPr>
              <p:cNvSpPr/>
              <p:nvPr/>
            </p:nvSpPr>
            <p:spPr>
              <a:xfrm>
                <a:off x="3445898" y="1932676"/>
                <a:ext cx="694403" cy="344872"/>
              </a:xfrm>
              <a:custGeom>
                <a:avLst/>
                <a:gdLst>
                  <a:gd name="connsiteX0" fmla="*/ 694302 w 694403"/>
                  <a:gd name="connsiteY0" fmla="*/ 35824 h 344872"/>
                  <a:gd name="connsiteX1" fmla="*/ 397969 w 694403"/>
                  <a:gd name="connsiteY1" fmla="*/ 25241 h 344872"/>
                  <a:gd name="connsiteX2" fmla="*/ 474169 w 694403"/>
                  <a:gd name="connsiteY2" fmla="*/ 29474 h 344872"/>
                  <a:gd name="connsiteX3" fmla="*/ 207469 w 694403"/>
                  <a:gd name="connsiteY3" fmla="*/ 27357 h 344872"/>
                  <a:gd name="connsiteX4" fmla="*/ 35 w 694403"/>
                  <a:gd name="connsiteY4" fmla="*/ 344857 h 344872"/>
                  <a:gd name="connsiteX5" fmla="*/ 190535 w 694403"/>
                  <a:gd name="connsiteY5" fmla="*/ 42174 h 344872"/>
                  <a:gd name="connsiteX6" fmla="*/ 163019 w 694403"/>
                  <a:gd name="connsiteY6" fmla="*/ 249607 h 344872"/>
                  <a:gd name="connsiteX7" fmla="*/ 328119 w 694403"/>
                  <a:gd name="connsiteY7" fmla="*/ 8307 h 344872"/>
                  <a:gd name="connsiteX8" fmla="*/ 429719 w 694403"/>
                  <a:gd name="connsiteY8" fmla="*/ 54874 h 344872"/>
                  <a:gd name="connsiteX9" fmla="*/ 694302 w 694403"/>
                  <a:gd name="connsiteY9" fmla="*/ 35824 h 344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4403" h="344872">
                    <a:moveTo>
                      <a:pt x="694302" y="35824"/>
                    </a:moveTo>
                    <a:cubicBezTo>
                      <a:pt x="689010" y="30885"/>
                      <a:pt x="434658" y="26299"/>
                      <a:pt x="397969" y="25241"/>
                    </a:cubicBezTo>
                    <a:cubicBezTo>
                      <a:pt x="361280" y="24183"/>
                      <a:pt x="474169" y="29474"/>
                      <a:pt x="474169" y="29474"/>
                    </a:cubicBezTo>
                    <a:cubicBezTo>
                      <a:pt x="442419" y="29827"/>
                      <a:pt x="286491" y="-25207"/>
                      <a:pt x="207469" y="27357"/>
                    </a:cubicBezTo>
                    <a:cubicBezTo>
                      <a:pt x="128447" y="79921"/>
                      <a:pt x="2857" y="342388"/>
                      <a:pt x="35" y="344857"/>
                    </a:cubicBezTo>
                    <a:cubicBezTo>
                      <a:pt x="-2787" y="347327"/>
                      <a:pt x="163371" y="58049"/>
                      <a:pt x="190535" y="42174"/>
                    </a:cubicBezTo>
                    <a:cubicBezTo>
                      <a:pt x="217699" y="26299"/>
                      <a:pt x="140088" y="255251"/>
                      <a:pt x="163019" y="249607"/>
                    </a:cubicBezTo>
                    <a:cubicBezTo>
                      <a:pt x="185950" y="243963"/>
                      <a:pt x="283669" y="40762"/>
                      <a:pt x="328119" y="8307"/>
                    </a:cubicBezTo>
                    <a:cubicBezTo>
                      <a:pt x="372569" y="-24148"/>
                      <a:pt x="363044" y="48524"/>
                      <a:pt x="429719" y="54874"/>
                    </a:cubicBezTo>
                    <a:cubicBezTo>
                      <a:pt x="496394" y="61224"/>
                      <a:pt x="699594" y="40763"/>
                      <a:pt x="694302" y="35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60BA8B63-59C5-4A6C-B78B-D14C630D1FD8}"/>
                  </a:ext>
                </a:extLst>
              </p:cNvPr>
              <p:cNvSpPr/>
              <p:nvPr/>
            </p:nvSpPr>
            <p:spPr>
              <a:xfrm>
                <a:off x="4516866" y="1915547"/>
                <a:ext cx="949391" cy="410790"/>
              </a:xfrm>
              <a:custGeom>
                <a:avLst/>
                <a:gdLst>
                  <a:gd name="connsiteX0" fmla="*/ 101 w 949391"/>
                  <a:gd name="connsiteY0" fmla="*/ 55070 h 410790"/>
                  <a:gd name="connsiteX1" fmla="*/ 554667 w 949391"/>
                  <a:gd name="connsiteY1" fmla="*/ 36 h 410790"/>
                  <a:gd name="connsiteX2" fmla="*/ 226584 w 949391"/>
                  <a:gd name="connsiteY2" fmla="*/ 46603 h 410790"/>
                  <a:gd name="connsiteX3" fmla="*/ 688017 w 949391"/>
                  <a:gd name="connsiteY3" fmla="*/ 48720 h 410790"/>
                  <a:gd name="connsiteX4" fmla="*/ 912384 w 949391"/>
                  <a:gd name="connsiteY4" fmla="*/ 311186 h 410790"/>
                  <a:gd name="connsiteX5" fmla="*/ 717651 w 949391"/>
                  <a:gd name="connsiteY5" fmla="*/ 65653 h 410790"/>
                  <a:gd name="connsiteX6" fmla="*/ 948367 w 949391"/>
                  <a:gd name="connsiteY6" fmla="*/ 410670 h 410790"/>
                  <a:gd name="connsiteX7" fmla="*/ 605467 w 949391"/>
                  <a:gd name="connsiteY7" fmla="*/ 21203 h 410790"/>
                  <a:gd name="connsiteX8" fmla="*/ 101 w 949391"/>
                  <a:gd name="connsiteY8" fmla="*/ 55070 h 41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9391" h="410790">
                    <a:moveTo>
                      <a:pt x="101" y="55070"/>
                    </a:moveTo>
                    <a:cubicBezTo>
                      <a:pt x="-8366" y="51542"/>
                      <a:pt x="516920" y="1447"/>
                      <a:pt x="554667" y="36"/>
                    </a:cubicBezTo>
                    <a:cubicBezTo>
                      <a:pt x="592414" y="-1375"/>
                      <a:pt x="204359" y="38489"/>
                      <a:pt x="226584" y="46603"/>
                    </a:cubicBezTo>
                    <a:cubicBezTo>
                      <a:pt x="248809" y="54717"/>
                      <a:pt x="573717" y="4623"/>
                      <a:pt x="688017" y="48720"/>
                    </a:cubicBezTo>
                    <a:cubicBezTo>
                      <a:pt x="802317" y="92817"/>
                      <a:pt x="907445" y="308364"/>
                      <a:pt x="912384" y="311186"/>
                    </a:cubicBezTo>
                    <a:cubicBezTo>
                      <a:pt x="917323" y="314008"/>
                      <a:pt x="711654" y="49072"/>
                      <a:pt x="717651" y="65653"/>
                    </a:cubicBezTo>
                    <a:cubicBezTo>
                      <a:pt x="723648" y="82234"/>
                      <a:pt x="967064" y="418078"/>
                      <a:pt x="948367" y="410670"/>
                    </a:cubicBezTo>
                    <a:cubicBezTo>
                      <a:pt x="929670" y="403262"/>
                      <a:pt x="757161" y="82234"/>
                      <a:pt x="605467" y="21203"/>
                    </a:cubicBezTo>
                    <a:cubicBezTo>
                      <a:pt x="453773" y="-39828"/>
                      <a:pt x="8568" y="58598"/>
                      <a:pt x="101" y="550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D2A1395E-E5A5-4C26-A1B3-174873748A80}"/>
                  </a:ext>
                </a:extLst>
              </p:cNvPr>
              <p:cNvSpPr/>
              <p:nvPr/>
            </p:nvSpPr>
            <p:spPr>
              <a:xfrm>
                <a:off x="4605260" y="2038155"/>
                <a:ext cx="908127" cy="634546"/>
              </a:xfrm>
              <a:custGeom>
                <a:avLst/>
                <a:gdLst>
                  <a:gd name="connsiteX0" fmla="*/ 607 w 908127"/>
                  <a:gd name="connsiteY0" fmla="*/ 195 h 634546"/>
                  <a:gd name="connsiteX1" fmla="*/ 625023 w 908127"/>
                  <a:gd name="connsiteY1" fmla="*/ 53112 h 634546"/>
                  <a:gd name="connsiteX2" fmla="*/ 855740 w 908127"/>
                  <a:gd name="connsiteY2" fmla="*/ 252078 h 634546"/>
                  <a:gd name="connsiteX3" fmla="*/ 874790 w 908127"/>
                  <a:gd name="connsiteY3" fmla="*/ 561112 h 634546"/>
                  <a:gd name="connsiteX4" fmla="*/ 904423 w 908127"/>
                  <a:gd name="connsiteY4" fmla="*/ 491262 h 634546"/>
                  <a:gd name="connsiteX5" fmla="*/ 904423 w 908127"/>
                  <a:gd name="connsiteY5" fmla="*/ 626728 h 634546"/>
                  <a:gd name="connsiteX6" fmla="*/ 874790 w 908127"/>
                  <a:gd name="connsiteY6" fmla="*/ 216095 h 634546"/>
                  <a:gd name="connsiteX7" fmla="*/ 898073 w 908127"/>
                  <a:gd name="connsiteY7" fmla="*/ 336745 h 634546"/>
                  <a:gd name="connsiteX8" fmla="*/ 690640 w 908127"/>
                  <a:gd name="connsiteY8" fmla="*/ 101795 h 634546"/>
                  <a:gd name="connsiteX9" fmla="*/ 483207 w 908127"/>
                  <a:gd name="connsiteY9" fmla="*/ 59462 h 634546"/>
                  <a:gd name="connsiteX10" fmla="*/ 747790 w 908127"/>
                  <a:gd name="connsiteY10" fmla="*/ 36178 h 634546"/>
                  <a:gd name="connsiteX11" fmla="*/ 607 w 908127"/>
                  <a:gd name="connsiteY11" fmla="*/ 195 h 634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8127" h="634546">
                    <a:moveTo>
                      <a:pt x="607" y="195"/>
                    </a:moveTo>
                    <a:cubicBezTo>
                      <a:pt x="-19854" y="3017"/>
                      <a:pt x="482501" y="11132"/>
                      <a:pt x="625023" y="53112"/>
                    </a:cubicBezTo>
                    <a:cubicBezTo>
                      <a:pt x="767545" y="95093"/>
                      <a:pt x="814112" y="167411"/>
                      <a:pt x="855740" y="252078"/>
                    </a:cubicBezTo>
                    <a:cubicBezTo>
                      <a:pt x="897368" y="336745"/>
                      <a:pt x="866676" y="521248"/>
                      <a:pt x="874790" y="561112"/>
                    </a:cubicBezTo>
                    <a:cubicBezTo>
                      <a:pt x="882904" y="600976"/>
                      <a:pt x="899484" y="480326"/>
                      <a:pt x="904423" y="491262"/>
                    </a:cubicBezTo>
                    <a:cubicBezTo>
                      <a:pt x="909362" y="502198"/>
                      <a:pt x="909362" y="672589"/>
                      <a:pt x="904423" y="626728"/>
                    </a:cubicBezTo>
                    <a:cubicBezTo>
                      <a:pt x="899484" y="580867"/>
                      <a:pt x="875848" y="264425"/>
                      <a:pt x="874790" y="216095"/>
                    </a:cubicBezTo>
                    <a:cubicBezTo>
                      <a:pt x="873732" y="167765"/>
                      <a:pt x="928765" y="355795"/>
                      <a:pt x="898073" y="336745"/>
                    </a:cubicBezTo>
                    <a:cubicBezTo>
                      <a:pt x="867381" y="317695"/>
                      <a:pt x="759784" y="148009"/>
                      <a:pt x="690640" y="101795"/>
                    </a:cubicBezTo>
                    <a:cubicBezTo>
                      <a:pt x="621496" y="55581"/>
                      <a:pt x="473682" y="70398"/>
                      <a:pt x="483207" y="59462"/>
                    </a:cubicBezTo>
                    <a:cubicBezTo>
                      <a:pt x="492732" y="48526"/>
                      <a:pt x="822226" y="46409"/>
                      <a:pt x="747790" y="36178"/>
                    </a:cubicBezTo>
                    <a:cubicBezTo>
                      <a:pt x="673354" y="25947"/>
                      <a:pt x="21068" y="-2627"/>
                      <a:pt x="607" y="1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99089E4C-C87D-4565-962A-D76EF6A5D68D}"/>
                  </a:ext>
                </a:extLst>
              </p:cNvPr>
              <p:cNvSpPr/>
              <p:nvPr/>
            </p:nvSpPr>
            <p:spPr>
              <a:xfrm>
                <a:off x="3298224" y="2142441"/>
                <a:ext cx="620168" cy="820943"/>
              </a:xfrm>
              <a:custGeom>
                <a:avLst/>
                <a:gdLst>
                  <a:gd name="connsiteX0" fmla="*/ 619726 w 620168"/>
                  <a:gd name="connsiteY0" fmla="*/ 3859 h 820943"/>
                  <a:gd name="connsiteX1" fmla="*/ 281059 w 620168"/>
                  <a:gd name="connsiteY1" fmla="*/ 69476 h 820943"/>
                  <a:gd name="connsiteX2" fmla="*/ 8009 w 620168"/>
                  <a:gd name="connsiteY2" fmla="*/ 571126 h 820943"/>
                  <a:gd name="connsiteX3" fmla="*/ 69393 w 620168"/>
                  <a:gd name="connsiteY3" fmla="*/ 264209 h 820943"/>
                  <a:gd name="connsiteX4" fmla="*/ 33409 w 620168"/>
                  <a:gd name="connsiteY4" fmla="*/ 820892 h 820943"/>
                  <a:gd name="connsiteX5" fmla="*/ 50343 w 620168"/>
                  <a:gd name="connsiteY5" fmla="*/ 228226 h 820943"/>
                  <a:gd name="connsiteX6" fmla="*/ 43993 w 620168"/>
                  <a:gd name="connsiteY6" fmla="*/ 410259 h 820943"/>
                  <a:gd name="connsiteX7" fmla="*/ 149826 w 620168"/>
                  <a:gd name="connsiteY7" fmla="*/ 141442 h 820943"/>
                  <a:gd name="connsiteX8" fmla="*/ 276826 w 620168"/>
                  <a:gd name="connsiteY8" fmla="*/ 41959 h 820943"/>
                  <a:gd name="connsiteX9" fmla="*/ 441926 w 620168"/>
                  <a:gd name="connsiteY9" fmla="*/ 41959 h 820943"/>
                  <a:gd name="connsiteX10" fmla="*/ 206976 w 620168"/>
                  <a:gd name="connsiteY10" fmla="*/ 65242 h 820943"/>
                  <a:gd name="connsiteX11" fmla="*/ 619726 w 620168"/>
                  <a:gd name="connsiteY11" fmla="*/ 3859 h 820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0168" h="820943">
                    <a:moveTo>
                      <a:pt x="619726" y="3859"/>
                    </a:moveTo>
                    <a:cubicBezTo>
                      <a:pt x="632073" y="4565"/>
                      <a:pt x="383012" y="-25069"/>
                      <a:pt x="281059" y="69476"/>
                    </a:cubicBezTo>
                    <a:cubicBezTo>
                      <a:pt x="179106" y="164021"/>
                      <a:pt x="43287" y="538671"/>
                      <a:pt x="8009" y="571126"/>
                    </a:cubicBezTo>
                    <a:cubicBezTo>
                      <a:pt x="-27269" y="603581"/>
                      <a:pt x="65160" y="222581"/>
                      <a:pt x="69393" y="264209"/>
                    </a:cubicBezTo>
                    <a:cubicBezTo>
                      <a:pt x="73626" y="305837"/>
                      <a:pt x="36584" y="826889"/>
                      <a:pt x="33409" y="820892"/>
                    </a:cubicBezTo>
                    <a:cubicBezTo>
                      <a:pt x="30234" y="814895"/>
                      <a:pt x="48579" y="296665"/>
                      <a:pt x="50343" y="228226"/>
                    </a:cubicBezTo>
                    <a:cubicBezTo>
                      <a:pt x="52107" y="159787"/>
                      <a:pt x="27412" y="424723"/>
                      <a:pt x="43993" y="410259"/>
                    </a:cubicBezTo>
                    <a:cubicBezTo>
                      <a:pt x="60573" y="395795"/>
                      <a:pt x="111021" y="202825"/>
                      <a:pt x="149826" y="141442"/>
                    </a:cubicBezTo>
                    <a:cubicBezTo>
                      <a:pt x="188631" y="80059"/>
                      <a:pt x="228143" y="58540"/>
                      <a:pt x="276826" y="41959"/>
                    </a:cubicBezTo>
                    <a:cubicBezTo>
                      <a:pt x="325509" y="25379"/>
                      <a:pt x="453568" y="38078"/>
                      <a:pt x="441926" y="41959"/>
                    </a:cubicBezTo>
                    <a:cubicBezTo>
                      <a:pt x="430284" y="45840"/>
                      <a:pt x="181929" y="73003"/>
                      <a:pt x="206976" y="65242"/>
                    </a:cubicBezTo>
                    <a:cubicBezTo>
                      <a:pt x="232023" y="57481"/>
                      <a:pt x="607379" y="3153"/>
                      <a:pt x="619726" y="38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44A196B8-B506-44DD-9EA3-FE5350ADEE5F}"/>
                  </a:ext>
                </a:extLst>
              </p:cNvPr>
              <p:cNvSpPr/>
              <p:nvPr/>
            </p:nvSpPr>
            <p:spPr>
              <a:xfrm>
                <a:off x="4847165" y="2148340"/>
                <a:ext cx="690629" cy="955623"/>
              </a:xfrm>
              <a:custGeom>
                <a:avLst/>
                <a:gdLst>
                  <a:gd name="connsiteX0" fmla="*/ 2 w 690629"/>
                  <a:gd name="connsiteY0" fmla="*/ 77 h 955623"/>
                  <a:gd name="connsiteX1" fmla="*/ 414868 w 690629"/>
                  <a:gd name="connsiteY1" fmla="*/ 108027 h 955623"/>
                  <a:gd name="connsiteX2" fmla="*/ 535518 w 690629"/>
                  <a:gd name="connsiteY2" fmla="*/ 215977 h 955623"/>
                  <a:gd name="connsiteX3" fmla="*/ 683685 w 690629"/>
                  <a:gd name="connsiteY3" fmla="*/ 762077 h 955623"/>
                  <a:gd name="connsiteX4" fmla="*/ 660402 w 690629"/>
                  <a:gd name="connsiteY4" fmla="*/ 421293 h 955623"/>
                  <a:gd name="connsiteX5" fmla="*/ 607485 w 690629"/>
                  <a:gd name="connsiteY5" fmla="*/ 914477 h 955623"/>
                  <a:gd name="connsiteX6" fmla="*/ 622302 w 690629"/>
                  <a:gd name="connsiteY6" fmla="*/ 622377 h 955623"/>
                  <a:gd name="connsiteX7" fmla="*/ 501652 w 690629"/>
                  <a:gd name="connsiteY7" fmla="*/ 954693 h 955623"/>
                  <a:gd name="connsiteX8" fmla="*/ 577852 w 690629"/>
                  <a:gd name="connsiteY8" fmla="*/ 495377 h 955623"/>
                  <a:gd name="connsiteX9" fmla="*/ 491068 w 690629"/>
                  <a:gd name="connsiteY9" fmla="*/ 290060 h 955623"/>
                  <a:gd name="connsiteX10" fmla="*/ 609602 w 690629"/>
                  <a:gd name="connsiteY10" fmla="*/ 313343 h 955623"/>
                  <a:gd name="connsiteX11" fmla="*/ 408518 w 690629"/>
                  <a:gd name="connsiteY11" fmla="*/ 124960 h 955623"/>
                  <a:gd name="connsiteX12" fmla="*/ 2 w 690629"/>
                  <a:gd name="connsiteY12" fmla="*/ 77 h 95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0629" h="955623">
                    <a:moveTo>
                      <a:pt x="2" y="77"/>
                    </a:moveTo>
                    <a:cubicBezTo>
                      <a:pt x="1060" y="-2745"/>
                      <a:pt x="325615" y="72044"/>
                      <a:pt x="414868" y="108027"/>
                    </a:cubicBezTo>
                    <a:cubicBezTo>
                      <a:pt x="504121" y="144010"/>
                      <a:pt x="490715" y="106969"/>
                      <a:pt x="535518" y="215977"/>
                    </a:cubicBezTo>
                    <a:cubicBezTo>
                      <a:pt x="580321" y="324985"/>
                      <a:pt x="662871" y="727858"/>
                      <a:pt x="683685" y="762077"/>
                    </a:cubicBezTo>
                    <a:cubicBezTo>
                      <a:pt x="704499" y="796296"/>
                      <a:pt x="673102" y="395893"/>
                      <a:pt x="660402" y="421293"/>
                    </a:cubicBezTo>
                    <a:cubicBezTo>
                      <a:pt x="647702" y="446693"/>
                      <a:pt x="613835" y="880963"/>
                      <a:pt x="607485" y="914477"/>
                    </a:cubicBezTo>
                    <a:cubicBezTo>
                      <a:pt x="601135" y="947991"/>
                      <a:pt x="639941" y="615674"/>
                      <a:pt x="622302" y="622377"/>
                    </a:cubicBezTo>
                    <a:cubicBezTo>
                      <a:pt x="604663" y="629080"/>
                      <a:pt x="509060" y="975860"/>
                      <a:pt x="501652" y="954693"/>
                    </a:cubicBezTo>
                    <a:cubicBezTo>
                      <a:pt x="494244" y="933526"/>
                      <a:pt x="579616" y="606149"/>
                      <a:pt x="577852" y="495377"/>
                    </a:cubicBezTo>
                    <a:cubicBezTo>
                      <a:pt x="576088" y="384605"/>
                      <a:pt x="485776" y="320399"/>
                      <a:pt x="491068" y="290060"/>
                    </a:cubicBezTo>
                    <a:cubicBezTo>
                      <a:pt x="496360" y="259721"/>
                      <a:pt x="623360" y="340860"/>
                      <a:pt x="609602" y="313343"/>
                    </a:cubicBezTo>
                    <a:cubicBezTo>
                      <a:pt x="595844" y="285826"/>
                      <a:pt x="507649" y="177524"/>
                      <a:pt x="408518" y="124960"/>
                    </a:cubicBezTo>
                    <a:cubicBezTo>
                      <a:pt x="309387" y="72396"/>
                      <a:pt x="-1056" y="2899"/>
                      <a:pt x="2" y="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6ED1E593-E4F2-4D7D-A760-E05D706E6175}"/>
                  </a:ext>
                </a:extLst>
              </p:cNvPr>
              <p:cNvSpPr/>
              <p:nvPr/>
            </p:nvSpPr>
            <p:spPr>
              <a:xfrm>
                <a:off x="3310120" y="2247282"/>
                <a:ext cx="482980" cy="1037086"/>
              </a:xfrm>
              <a:custGeom>
                <a:avLst/>
                <a:gdLst>
                  <a:gd name="connsiteX0" fmla="*/ 478713 w 482980"/>
                  <a:gd name="connsiteY0" fmla="*/ 4851 h 1037086"/>
                  <a:gd name="connsiteX1" fmla="*/ 341130 w 482980"/>
                  <a:gd name="connsiteY1" fmla="*/ 100101 h 1037086"/>
                  <a:gd name="connsiteX2" fmla="*/ 163330 w 482980"/>
                  <a:gd name="connsiteY2" fmla="*/ 337168 h 1037086"/>
                  <a:gd name="connsiteX3" fmla="*/ 258580 w 482980"/>
                  <a:gd name="connsiteY3" fmla="*/ 191118 h 1037086"/>
                  <a:gd name="connsiteX4" fmla="*/ 72313 w 482980"/>
                  <a:gd name="connsiteY4" fmla="*/ 506501 h 1037086"/>
                  <a:gd name="connsiteX5" fmla="*/ 205663 w 482980"/>
                  <a:gd name="connsiteY5" fmla="*/ 244035 h 1037086"/>
                  <a:gd name="connsiteX6" fmla="*/ 51147 w 482980"/>
                  <a:gd name="connsiteY6" fmla="*/ 699118 h 1037086"/>
                  <a:gd name="connsiteX7" fmla="*/ 140047 w 482980"/>
                  <a:gd name="connsiteY7" fmla="*/ 963701 h 1037086"/>
                  <a:gd name="connsiteX8" fmla="*/ 89247 w 482980"/>
                  <a:gd name="connsiteY8" fmla="*/ 955235 h 1037086"/>
                  <a:gd name="connsiteX9" fmla="*/ 120997 w 482980"/>
                  <a:gd name="connsiteY9" fmla="*/ 1022968 h 1037086"/>
                  <a:gd name="connsiteX10" fmla="*/ 347 w 482980"/>
                  <a:gd name="connsiteY10" fmla="*/ 639851 h 1037086"/>
                  <a:gd name="connsiteX11" fmla="*/ 165447 w 482980"/>
                  <a:gd name="connsiteY11" fmla="*/ 260968 h 1037086"/>
                  <a:gd name="connsiteX12" fmla="*/ 176030 w 482980"/>
                  <a:gd name="connsiteY12" fmla="*/ 237685 h 1037086"/>
                  <a:gd name="connsiteX13" fmla="*/ 478713 w 482980"/>
                  <a:gd name="connsiteY13" fmla="*/ 4851 h 103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2980" h="1037086">
                    <a:moveTo>
                      <a:pt x="478713" y="4851"/>
                    </a:moveTo>
                    <a:cubicBezTo>
                      <a:pt x="506230" y="-18080"/>
                      <a:pt x="393694" y="44715"/>
                      <a:pt x="341130" y="100101"/>
                    </a:cubicBezTo>
                    <a:cubicBezTo>
                      <a:pt x="288566" y="155487"/>
                      <a:pt x="177088" y="321999"/>
                      <a:pt x="163330" y="337168"/>
                    </a:cubicBezTo>
                    <a:cubicBezTo>
                      <a:pt x="149572" y="352337"/>
                      <a:pt x="273749" y="162896"/>
                      <a:pt x="258580" y="191118"/>
                    </a:cubicBezTo>
                    <a:cubicBezTo>
                      <a:pt x="243411" y="219340"/>
                      <a:pt x="81132" y="497682"/>
                      <a:pt x="72313" y="506501"/>
                    </a:cubicBezTo>
                    <a:cubicBezTo>
                      <a:pt x="63494" y="515320"/>
                      <a:pt x="209191" y="211932"/>
                      <a:pt x="205663" y="244035"/>
                    </a:cubicBezTo>
                    <a:cubicBezTo>
                      <a:pt x="202135" y="276138"/>
                      <a:pt x="62083" y="579174"/>
                      <a:pt x="51147" y="699118"/>
                    </a:cubicBezTo>
                    <a:cubicBezTo>
                      <a:pt x="40211" y="819062"/>
                      <a:pt x="133697" y="921015"/>
                      <a:pt x="140047" y="963701"/>
                    </a:cubicBezTo>
                    <a:cubicBezTo>
                      <a:pt x="146397" y="1006387"/>
                      <a:pt x="92422" y="945357"/>
                      <a:pt x="89247" y="955235"/>
                    </a:cubicBezTo>
                    <a:cubicBezTo>
                      <a:pt x="86072" y="965113"/>
                      <a:pt x="135814" y="1075532"/>
                      <a:pt x="120997" y="1022968"/>
                    </a:cubicBezTo>
                    <a:cubicBezTo>
                      <a:pt x="106180" y="970404"/>
                      <a:pt x="-7061" y="766851"/>
                      <a:pt x="347" y="639851"/>
                    </a:cubicBezTo>
                    <a:cubicBezTo>
                      <a:pt x="7755" y="512851"/>
                      <a:pt x="136167" y="327995"/>
                      <a:pt x="165447" y="260968"/>
                    </a:cubicBezTo>
                    <a:cubicBezTo>
                      <a:pt x="194727" y="193941"/>
                      <a:pt x="124525" y="277902"/>
                      <a:pt x="176030" y="237685"/>
                    </a:cubicBezTo>
                    <a:cubicBezTo>
                      <a:pt x="227535" y="197468"/>
                      <a:pt x="451196" y="27782"/>
                      <a:pt x="478713" y="48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10448989-5661-49AE-9636-021AF51543E6}"/>
                  </a:ext>
                </a:extLst>
              </p:cNvPr>
              <p:cNvSpPr/>
              <p:nvPr/>
            </p:nvSpPr>
            <p:spPr>
              <a:xfrm>
                <a:off x="3415867" y="2565393"/>
                <a:ext cx="248640" cy="596938"/>
              </a:xfrm>
              <a:custGeom>
                <a:avLst/>
                <a:gdLst>
                  <a:gd name="connsiteX0" fmla="*/ 248083 w 248640"/>
                  <a:gd name="connsiteY0" fmla="*/ 7 h 596938"/>
                  <a:gd name="connsiteX1" fmla="*/ 97800 w 248640"/>
                  <a:gd name="connsiteY1" fmla="*/ 192624 h 596938"/>
                  <a:gd name="connsiteX2" fmla="*/ 32183 w 248640"/>
                  <a:gd name="connsiteY2" fmla="*/ 590557 h 596938"/>
                  <a:gd name="connsiteX3" fmla="*/ 85100 w 248640"/>
                  <a:gd name="connsiteY3" fmla="*/ 258240 h 596938"/>
                  <a:gd name="connsiteX4" fmla="*/ 4666 w 248640"/>
                  <a:gd name="connsiteY4" fmla="*/ 596907 h 596938"/>
                  <a:gd name="connsiteX5" fmla="*/ 8900 w 248640"/>
                  <a:gd name="connsiteY5" fmla="*/ 279407 h 596938"/>
                  <a:gd name="connsiteX6" fmla="*/ 2550 w 248640"/>
                  <a:gd name="connsiteY6" fmla="*/ 414874 h 596938"/>
                  <a:gd name="connsiteX7" fmla="*/ 38533 w 248640"/>
                  <a:gd name="connsiteY7" fmla="*/ 186274 h 596938"/>
                  <a:gd name="connsiteX8" fmla="*/ 248083 w 248640"/>
                  <a:gd name="connsiteY8" fmla="*/ 7 h 596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40" h="596938">
                    <a:moveTo>
                      <a:pt x="248083" y="7"/>
                    </a:moveTo>
                    <a:cubicBezTo>
                      <a:pt x="257961" y="1065"/>
                      <a:pt x="133783" y="94199"/>
                      <a:pt x="97800" y="192624"/>
                    </a:cubicBezTo>
                    <a:cubicBezTo>
                      <a:pt x="61817" y="291049"/>
                      <a:pt x="34300" y="579621"/>
                      <a:pt x="32183" y="590557"/>
                    </a:cubicBezTo>
                    <a:cubicBezTo>
                      <a:pt x="30066" y="601493"/>
                      <a:pt x="89686" y="257182"/>
                      <a:pt x="85100" y="258240"/>
                    </a:cubicBezTo>
                    <a:cubicBezTo>
                      <a:pt x="80514" y="259298"/>
                      <a:pt x="17366" y="593379"/>
                      <a:pt x="4666" y="596907"/>
                    </a:cubicBezTo>
                    <a:cubicBezTo>
                      <a:pt x="-8034" y="600435"/>
                      <a:pt x="9253" y="309746"/>
                      <a:pt x="8900" y="279407"/>
                    </a:cubicBezTo>
                    <a:cubicBezTo>
                      <a:pt x="8547" y="249068"/>
                      <a:pt x="-2389" y="430396"/>
                      <a:pt x="2550" y="414874"/>
                    </a:cubicBezTo>
                    <a:cubicBezTo>
                      <a:pt x="7489" y="399352"/>
                      <a:pt x="-1331" y="255771"/>
                      <a:pt x="38533" y="186274"/>
                    </a:cubicBezTo>
                    <a:cubicBezTo>
                      <a:pt x="78397" y="116777"/>
                      <a:pt x="238205" y="-1051"/>
                      <a:pt x="248083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3BC928CF-6E3D-4F2B-BD1C-B125D17751A0}"/>
                  </a:ext>
                </a:extLst>
              </p:cNvPr>
              <p:cNvSpPr/>
              <p:nvPr/>
            </p:nvSpPr>
            <p:spPr>
              <a:xfrm>
                <a:off x="3462561" y="2878552"/>
                <a:ext cx="119407" cy="555591"/>
              </a:xfrm>
              <a:custGeom>
                <a:avLst/>
                <a:gdLst>
                  <a:gd name="connsiteX0" fmla="*/ 118839 w 119407"/>
                  <a:gd name="connsiteY0" fmla="*/ 2231 h 555591"/>
                  <a:gd name="connsiteX1" fmla="*/ 63806 w 119407"/>
                  <a:gd name="connsiteY1" fmla="*/ 82665 h 555591"/>
                  <a:gd name="connsiteX2" fmla="*/ 42639 w 119407"/>
                  <a:gd name="connsiteY2" fmla="*/ 434031 h 555591"/>
                  <a:gd name="connsiteX3" fmla="*/ 36289 w 119407"/>
                  <a:gd name="connsiteY3" fmla="*/ 129231 h 555591"/>
                  <a:gd name="connsiteX4" fmla="*/ 74389 w 119407"/>
                  <a:gd name="connsiteY4" fmla="*/ 554681 h 555591"/>
                  <a:gd name="connsiteX5" fmla="*/ 2422 w 119407"/>
                  <a:gd name="connsiteY5" fmla="*/ 239298 h 555591"/>
                  <a:gd name="connsiteX6" fmla="*/ 25706 w 119407"/>
                  <a:gd name="connsiteY6" fmla="*/ 137698 h 555591"/>
                  <a:gd name="connsiteX7" fmla="*/ 118839 w 119407"/>
                  <a:gd name="connsiteY7" fmla="*/ 2231 h 55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407" h="555591">
                    <a:moveTo>
                      <a:pt x="118839" y="2231"/>
                    </a:moveTo>
                    <a:cubicBezTo>
                      <a:pt x="125189" y="-6941"/>
                      <a:pt x="76506" y="10698"/>
                      <a:pt x="63806" y="82665"/>
                    </a:cubicBezTo>
                    <a:cubicBezTo>
                      <a:pt x="51106" y="154632"/>
                      <a:pt x="47225" y="426270"/>
                      <a:pt x="42639" y="434031"/>
                    </a:cubicBezTo>
                    <a:cubicBezTo>
                      <a:pt x="38053" y="441792"/>
                      <a:pt x="30997" y="109123"/>
                      <a:pt x="36289" y="129231"/>
                    </a:cubicBezTo>
                    <a:cubicBezTo>
                      <a:pt x="41581" y="149339"/>
                      <a:pt x="80033" y="536337"/>
                      <a:pt x="74389" y="554681"/>
                    </a:cubicBezTo>
                    <a:cubicBezTo>
                      <a:pt x="68744" y="573026"/>
                      <a:pt x="10536" y="308795"/>
                      <a:pt x="2422" y="239298"/>
                    </a:cubicBezTo>
                    <a:cubicBezTo>
                      <a:pt x="-5692" y="169801"/>
                      <a:pt x="7714" y="173328"/>
                      <a:pt x="25706" y="137698"/>
                    </a:cubicBezTo>
                    <a:cubicBezTo>
                      <a:pt x="43698" y="102068"/>
                      <a:pt x="112489" y="11403"/>
                      <a:pt x="118839" y="22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968001A8-562B-48B4-BEDC-394617040156}"/>
                  </a:ext>
                </a:extLst>
              </p:cNvPr>
              <p:cNvSpPr/>
              <p:nvPr/>
            </p:nvSpPr>
            <p:spPr>
              <a:xfrm>
                <a:off x="5526403" y="2747838"/>
                <a:ext cx="411153" cy="566944"/>
              </a:xfrm>
              <a:custGeom>
                <a:avLst/>
                <a:gdLst>
                  <a:gd name="connsiteX0" fmla="*/ 1272 w 411153"/>
                  <a:gd name="connsiteY0" fmla="*/ 3300 h 566944"/>
                  <a:gd name="connsiteX1" fmla="*/ 213997 w 411153"/>
                  <a:gd name="connsiteY1" fmla="*/ 66800 h 566944"/>
                  <a:gd name="connsiteX2" fmla="*/ 410847 w 411153"/>
                  <a:gd name="connsiteY2" fmla="*/ 220787 h 566944"/>
                  <a:gd name="connsiteX3" fmla="*/ 261622 w 411153"/>
                  <a:gd name="connsiteY3" fmla="*/ 530350 h 566944"/>
                  <a:gd name="connsiteX4" fmla="*/ 361635 w 411153"/>
                  <a:gd name="connsiteY4" fmla="*/ 316037 h 566944"/>
                  <a:gd name="connsiteX5" fmla="*/ 158435 w 411153"/>
                  <a:gd name="connsiteY5" fmla="*/ 566862 h 566944"/>
                  <a:gd name="connsiteX6" fmla="*/ 309247 w 411153"/>
                  <a:gd name="connsiteY6" fmla="*/ 284287 h 566944"/>
                  <a:gd name="connsiteX7" fmla="*/ 233047 w 411153"/>
                  <a:gd name="connsiteY7" fmla="*/ 476375 h 566944"/>
                  <a:gd name="connsiteX8" fmla="*/ 312422 w 411153"/>
                  <a:gd name="connsiteY8" fmla="*/ 266825 h 566944"/>
                  <a:gd name="connsiteX9" fmla="*/ 155260 w 411153"/>
                  <a:gd name="connsiteY9" fmla="*/ 166812 h 566944"/>
                  <a:gd name="connsiteX10" fmla="*/ 317185 w 411153"/>
                  <a:gd name="connsiteY10" fmla="*/ 160462 h 566944"/>
                  <a:gd name="connsiteX11" fmla="*/ 1272 w 411153"/>
                  <a:gd name="connsiteY11" fmla="*/ 3300 h 566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1153" h="566944">
                    <a:moveTo>
                      <a:pt x="1272" y="3300"/>
                    </a:moveTo>
                    <a:cubicBezTo>
                      <a:pt x="-15926" y="-12310"/>
                      <a:pt x="145735" y="30552"/>
                      <a:pt x="213997" y="66800"/>
                    </a:cubicBezTo>
                    <a:cubicBezTo>
                      <a:pt x="282259" y="103048"/>
                      <a:pt x="402910" y="143529"/>
                      <a:pt x="410847" y="220787"/>
                    </a:cubicBezTo>
                    <a:cubicBezTo>
                      <a:pt x="418784" y="298045"/>
                      <a:pt x="269824" y="514475"/>
                      <a:pt x="261622" y="530350"/>
                    </a:cubicBezTo>
                    <a:cubicBezTo>
                      <a:pt x="253420" y="546225"/>
                      <a:pt x="378833" y="309952"/>
                      <a:pt x="361635" y="316037"/>
                    </a:cubicBezTo>
                    <a:cubicBezTo>
                      <a:pt x="344437" y="322122"/>
                      <a:pt x="167166" y="572154"/>
                      <a:pt x="158435" y="566862"/>
                    </a:cubicBezTo>
                    <a:cubicBezTo>
                      <a:pt x="149704" y="561570"/>
                      <a:pt x="296812" y="299368"/>
                      <a:pt x="309247" y="284287"/>
                    </a:cubicBezTo>
                    <a:cubicBezTo>
                      <a:pt x="321682" y="269206"/>
                      <a:pt x="232518" y="479285"/>
                      <a:pt x="233047" y="476375"/>
                    </a:cubicBezTo>
                    <a:cubicBezTo>
                      <a:pt x="233576" y="473465"/>
                      <a:pt x="325386" y="318419"/>
                      <a:pt x="312422" y="266825"/>
                    </a:cubicBezTo>
                    <a:cubicBezTo>
                      <a:pt x="299458" y="215231"/>
                      <a:pt x="154466" y="184539"/>
                      <a:pt x="155260" y="166812"/>
                    </a:cubicBezTo>
                    <a:cubicBezTo>
                      <a:pt x="156054" y="149085"/>
                      <a:pt x="338087" y="188243"/>
                      <a:pt x="317185" y="160462"/>
                    </a:cubicBezTo>
                    <a:cubicBezTo>
                      <a:pt x="296283" y="132681"/>
                      <a:pt x="18470" y="18910"/>
                      <a:pt x="1272" y="3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AFAB9DC3-FA40-46EF-A79A-31A118E79A8E}"/>
                  </a:ext>
                </a:extLst>
              </p:cNvPr>
              <p:cNvSpPr/>
              <p:nvPr/>
            </p:nvSpPr>
            <p:spPr>
              <a:xfrm>
                <a:off x="5449854" y="2827311"/>
                <a:ext cx="343088" cy="238339"/>
              </a:xfrm>
              <a:custGeom>
                <a:avLst/>
                <a:gdLst>
                  <a:gd name="connsiteX0" fmla="*/ 161959 w 343088"/>
                  <a:gd name="connsiteY0" fmla="*/ 27 h 238339"/>
                  <a:gd name="connsiteX1" fmla="*/ 34 w 343088"/>
                  <a:gd name="connsiteY1" fmla="*/ 158777 h 238339"/>
                  <a:gd name="connsiteX2" fmla="*/ 149259 w 343088"/>
                  <a:gd name="connsiteY2" fmla="*/ 176239 h 238339"/>
                  <a:gd name="connsiteX3" fmla="*/ 341346 w 343088"/>
                  <a:gd name="connsiteY3" fmla="*/ 238152 h 238339"/>
                  <a:gd name="connsiteX4" fmla="*/ 30196 w 343088"/>
                  <a:gd name="connsiteY4" fmla="*/ 154014 h 238339"/>
                  <a:gd name="connsiteX5" fmla="*/ 258796 w 343088"/>
                  <a:gd name="connsiteY5" fmla="*/ 188939 h 238339"/>
                  <a:gd name="connsiteX6" fmla="*/ 44484 w 343088"/>
                  <a:gd name="connsiteY6" fmla="*/ 146077 h 238339"/>
                  <a:gd name="connsiteX7" fmla="*/ 161959 w 343088"/>
                  <a:gd name="connsiteY7" fmla="*/ 27 h 238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3088" h="238339">
                    <a:moveTo>
                      <a:pt x="161959" y="27"/>
                    </a:moveTo>
                    <a:cubicBezTo>
                      <a:pt x="154551" y="2144"/>
                      <a:pt x="2151" y="129408"/>
                      <a:pt x="34" y="158777"/>
                    </a:cubicBezTo>
                    <a:cubicBezTo>
                      <a:pt x="-2083" y="188146"/>
                      <a:pt x="92374" y="163010"/>
                      <a:pt x="149259" y="176239"/>
                    </a:cubicBezTo>
                    <a:cubicBezTo>
                      <a:pt x="206144" y="189468"/>
                      <a:pt x="361190" y="241856"/>
                      <a:pt x="341346" y="238152"/>
                    </a:cubicBezTo>
                    <a:cubicBezTo>
                      <a:pt x="321502" y="234448"/>
                      <a:pt x="43954" y="162216"/>
                      <a:pt x="30196" y="154014"/>
                    </a:cubicBezTo>
                    <a:cubicBezTo>
                      <a:pt x="16438" y="145812"/>
                      <a:pt x="256415" y="190262"/>
                      <a:pt x="258796" y="188939"/>
                    </a:cubicBezTo>
                    <a:cubicBezTo>
                      <a:pt x="261177" y="187616"/>
                      <a:pt x="63005" y="175446"/>
                      <a:pt x="44484" y="146077"/>
                    </a:cubicBezTo>
                    <a:cubicBezTo>
                      <a:pt x="25963" y="116708"/>
                      <a:pt x="169367" y="-2090"/>
                      <a:pt x="16195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D58FC454-4ADA-4AC7-B074-BAD79C64966F}"/>
                  </a:ext>
                </a:extLst>
              </p:cNvPr>
              <p:cNvSpPr/>
              <p:nvPr/>
            </p:nvSpPr>
            <p:spPr>
              <a:xfrm>
                <a:off x="5262949" y="3494063"/>
                <a:ext cx="386850" cy="524372"/>
              </a:xfrm>
              <a:custGeom>
                <a:avLst/>
                <a:gdLst>
                  <a:gd name="connsiteX0" fmla="*/ 350451 w 386850"/>
                  <a:gd name="connsiteY0" fmla="*/ 25 h 524372"/>
                  <a:gd name="connsiteX1" fmla="*/ 374264 w 386850"/>
                  <a:gd name="connsiteY1" fmla="*/ 209575 h 524372"/>
                  <a:gd name="connsiteX2" fmla="*/ 125026 w 386850"/>
                  <a:gd name="connsiteY2" fmla="*/ 522312 h 524372"/>
                  <a:gd name="connsiteX3" fmla="*/ 264726 w 386850"/>
                  <a:gd name="connsiteY3" fmla="*/ 252437 h 524372"/>
                  <a:gd name="connsiteX4" fmla="*/ 4376 w 386850"/>
                  <a:gd name="connsiteY4" fmla="*/ 523900 h 524372"/>
                  <a:gd name="connsiteX5" fmla="*/ 98039 w 386850"/>
                  <a:gd name="connsiteY5" fmla="*/ 320700 h 524372"/>
                  <a:gd name="connsiteX6" fmla="*/ 53589 w 386850"/>
                  <a:gd name="connsiteY6" fmla="*/ 423887 h 524372"/>
                  <a:gd name="connsiteX7" fmla="*/ 59939 w 386850"/>
                  <a:gd name="connsiteY7" fmla="*/ 433412 h 524372"/>
                  <a:gd name="connsiteX8" fmla="*/ 91689 w 386850"/>
                  <a:gd name="connsiteY8" fmla="*/ 396900 h 524372"/>
                  <a:gd name="connsiteX9" fmla="*/ 279014 w 386850"/>
                  <a:gd name="connsiteY9" fmla="*/ 217512 h 524372"/>
                  <a:gd name="connsiteX10" fmla="*/ 237739 w 386850"/>
                  <a:gd name="connsiteY10" fmla="*/ 417537 h 524372"/>
                  <a:gd name="connsiteX11" fmla="*/ 355214 w 386850"/>
                  <a:gd name="connsiteY11" fmla="*/ 196875 h 524372"/>
                  <a:gd name="connsiteX12" fmla="*/ 350451 w 386850"/>
                  <a:gd name="connsiteY12" fmla="*/ 25 h 524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6850" h="524372">
                    <a:moveTo>
                      <a:pt x="350451" y="25"/>
                    </a:moveTo>
                    <a:cubicBezTo>
                      <a:pt x="353626" y="2142"/>
                      <a:pt x="411835" y="122527"/>
                      <a:pt x="374264" y="209575"/>
                    </a:cubicBezTo>
                    <a:cubicBezTo>
                      <a:pt x="336693" y="296623"/>
                      <a:pt x="143282" y="515168"/>
                      <a:pt x="125026" y="522312"/>
                    </a:cubicBezTo>
                    <a:cubicBezTo>
                      <a:pt x="106770" y="529456"/>
                      <a:pt x="284834" y="252172"/>
                      <a:pt x="264726" y="252437"/>
                    </a:cubicBezTo>
                    <a:cubicBezTo>
                      <a:pt x="244618" y="252702"/>
                      <a:pt x="32157" y="512523"/>
                      <a:pt x="4376" y="523900"/>
                    </a:cubicBezTo>
                    <a:cubicBezTo>
                      <a:pt x="-23405" y="535277"/>
                      <a:pt x="89837" y="337369"/>
                      <a:pt x="98039" y="320700"/>
                    </a:cubicBezTo>
                    <a:cubicBezTo>
                      <a:pt x="106241" y="304031"/>
                      <a:pt x="59939" y="405102"/>
                      <a:pt x="53589" y="423887"/>
                    </a:cubicBezTo>
                    <a:cubicBezTo>
                      <a:pt x="47239" y="442672"/>
                      <a:pt x="53589" y="437910"/>
                      <a:pt x="59939" y="433412"/>
                    </a:cubicBezTo>
                    <a:cubicBezTo>
                      <a:pt x="66289" y="428914"/>
                      <a:pt x="55177" y="432883"/>
                      <a:pt x="91689" y="396900"/>
                    </a:cubicBezTo>
                    <a:cubicBezTo>
                      <a:pt x="128201" y="360917"/>
                      <a:pt x="254672" y="214073"/>
                      <a:pt x="279014" y="217512"/>
                    </a:cubicBezTo>
                    <a:cubicBezTo>
                      <a:pt x="303356" y="220951"/>
                      <a:pt x="225039" y="420976"/>
                      <a:pt x="237739" y="417537"/>
                    </a:cubicBezTo>
                    <a:cubicBezTo>
                      <a:pt x="250439" y="414098"/>
                      <a:pt x="333783" y="263021"/>
                      <a:pt x="355214" y="196875"/>
                    </a:cubicBezTo>
                    <a:cubicBezTo>
                      <a:pt x="376645" y="130729"/>
                      <a:pt x="347276" y="-2092"/>
                      <a:pt x="350451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B82D5A53-6E97-4415-B399-E2DA72FF393E}"/>
                  </a:ext>
                </a:extLst>
              </p:cNvPr>
              <p:cNvSpPr/>
              <p:nvPr/>
            </p:nvSpPr>
            <p:spPr>
              <a:xfrm>
                <a:off x="5281241" y="3668399"/>
                <a:ext cx="43096" cy="606653"/>
              </a:xfrm>
              <a:custGeom>
                <a:avLst/>
                <a:gdLst>
                  <a:gd name="connsiteX0" fmla="*/ 21009 w 43096"/>
                  <a:gd name="connsiteY0" fmla="*/ 314 h 606653"/>
                  <a:gd name="connsiteX1" fmla="*/ 372 w 43096"/>
                  <a:gd name="connsiteY1" fmla="*/ 147951 h 606653"/>
                  <a:gd name="connsiteX2" fmla="*/ 41647 w 43096"/>
                  <a:gd name="connsiteY2" fmla="*/ 582926 h 606653"/>
                  <a:gd name="connsiteX3" fmla="*/ 32122 w 43096"/>
                  <a:gd name="connsiteY3" fmla="*/ 509901 h 606653"/>
                  <a:gd name="connsiteX4" fmla="*/ 16247 w 43096"/>
                  <a:gd name="connsiteY4" fmla="*/ 178114 h 606653"/>
                  <a:gd name="connsiteX5" fmla="*/ 21009 w 43096"/>
                  <a:gd name="connsiteY5" fmla="*/ 314 h 60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096" h="606653">
                    <a:moveTo>
                      <a:pt x="21009" y="314"/>
                    </a:moveTo>
                    <a:cubicBezTo>
                      <a:pt x="18363" y="-4713"/>
                      <a:pt x="-3068" y="50849"/>
                      <a:pt x="372" y="147951"/>
                    </a:cubicBezTo>
                    <a:cubicBezTo>
                      <a:pt x="3812" y="245053"/>
                      <a:pt x="36355" y="522601"/>
                      <a:pt x="41647" y="582926"/>
                    </a:cubicBezTo>
                    <a:cubicBezTo>
                      <a:pt x="46939" y="643251"/>
                      <a:pt x="36355" y="577370"/>
                      <a:pt x="32122" y="509901"/>
                    </a:cubicBezTo>
                    <a:cubicBezTo>
                      <a:pt x="27889" y="442432"/>
                      <a:pt x="17834" y="261458"/>
                      <a:pt x="16247" y="178114"/>
                    </a:cubicBezTo>
                    <a:cubicBezTo>
                      <a:pt x="14659" y="94770"/>
                      <a:pt x="23655" y="5341"/>
                      <a:pt x="21009" y="3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8B9232E9-85D5-4A46-B158-D9CDB230FB71}"/>
                  </a:ext>
                </a:extLst>
              </p:cNvPr>
              <p:cNvSpPr/>
              <p:nvPr/>
            </p:nvSpPr>
            <p:spPr>
              <a:xfrm>
                <a:off x="1542125" y="3962371"/>
                <a:ext cx="2223147" cy="639530"/>
              </a:xfrm>
              <a:custGeom>
                <a:avLst/>
                <a:gdLst>
                  <a:gd name="connsiteX0" fmla="*/ 2213900 w 2223147"/>
                  <a:gd name="connsiteY0" fmla="*/ 29 h 639530"/>
                  <a:gd name="connsiteX1" fmla="*/ 1518575 w 2223147"/>
                  <a:gd name="connsiteY1" fmla="*/ 92104 h 639530"/>
                  <a:gd name="connsiteX2" fmla="*/ 1093125 w 2223147"/>
                  <a:gd name="connsiteY2" fmla="*/ 327054 h 639530"/>
                  <a:gd name="connsiteX3" fmla="*/ 1778925 w 2223147"/>
                  <a:gd name="connsiteY3" fmla="*/ 66704 h 639530"/>
                  <a:gd name="connsiteX4" fmla="*/ 1220125 w 2223147"/>
                  <a:gd name="connsiteY4" fmla="*/ 254029 h 639530"/>
                  <a:gd name="connsiteX5" fmla="*/ 1699550 w 2223147"/>
                  <a:gd name="connsiteY5" fmla="*/ 88929 h 639530"/>
                  <a:gd name="connsiteX6" fmla="*/ 550200 w 2223147"/>
                  <a:gd name="connsiteY6" fmla="*/ 508029 h 639530"/>
                  <a:gd name="connsiteX7" fmla="*/ 1099475 w 2223147"/>
                  <a:gd name="connsiteY7" fmla="*/ 361979 h 639530"/>
                  <a:gd name="connsiteX8" fmla="*/ 4100 w 2223147"/>
                  <a:gd name="connsiteY8" fmla="*/ 638204 h 639530"/>
                  <a:gd name="connsiteX9" fmla="*/ 1572550 w 2223147"/>
                  <a:gd name="connsiteY9" fmla="*/ 225454 h 639530"/>
                  <a:gd name="connsiteX10" fmla="*/ 1289975 w 2223147"/>
                  <a:gd name="connsiteY10" fmla="*/ 365154 h 639530"/>
                  <a:gd name="connsiteX11" fmla="*/ 1877350 w 2223147"/>
                  <a:gd name="connsiteY11" fmla="*/ 85754 h 639530"/>
                  <a:gd name="connsiteX12" fmla="*/ 2213900 w 2223147"/>
                  <a:gd name="connsiteY12" fmla="*/ 29 h 63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23147" h="639530">
                    <a:moveTo>
                      <a:pt x="2213900" y="29"/>
                    </a:moveTo>
                    <a:cubicBezTo>
                      <a:pt x="2154104" y="1087"/>
                      <a:pt x="1705371" y="37600"/>
                      <a:pt x="1518575" y="92104"/>
                    </a:cubicBezTo>
                    <a:cubicBezTo>
                      <a:pt x="1331779" y="146608"/>
                      <a:pt x="1049733" y="331287"/>
                      <a:pt x="1093125" y="327054"/>
                    </a:cubicBezTo>
                    <a:cubicBezTo>
                      <a:pt x="1136517" y="322821"/>
                      <a:pt x="1757758" y="78875"/>
                      <a:pt x="1778925" y="66704"/>
                    </a:cubicBezTo>
                    <a:cubicBezTo>
                      <a:pt x="1800092" y="54533"/>
                      <a:pt x="1233354" y="250325"/>
                      <a:pt x="1220125" y="254029"/>
                    </a:cubicBezTo>
                    <a:cubicBezTo>
                      <a:pt x="1206896" y="257733"/>
                      <a:pt x="1811204" y="46596"/>
                      <a:pt x="1699550" y="88929"/>
                    </a:cubicBezTo>
                    <a:cubicBezTo>
                      <a:pt x="1587896" y="131262"/>
                      <a:pt x="650212" y="462521"/>
                      <a:pt x="550200" y="508029"/>
                    </a:cubicBezTo>
                    <a:cubicBezTo>
                      <a:pt x="450187" y="553537"/>
                      <a:pt x="1190492" y="340283"/>
                      <a:pt x="1099475" y="361979"/>
                    </a:cubicBezTo>
                    <a:cubicBezTo>
                      <a:pt x="1008458" y="383675"/>
                      <a:pt x="-74746" y="660958"/>
                      <a:pt x="4100" y="638204"/>
                    </a:cubicBezTo>
                    <a:cubicBezTo>
                      <a:pt x="82946" y="615450"/>
                      <a:pt x="1358237" y="270962"/>
                      <a:pt x="1572550" y="225454"/>
                    </a:cubicBezTo>
                    <a:cubicBezTo>
                      <a:pt x="1786862" y="179946"/>
                      <a:pt x="1239175" y="388437"/>
                      <a:pt x="1289975" y="365154"/>
                    </a:cubicBezTo>
                    <a:cubicBezTo>
                      <a:pt x="1340775" y="341871"/>
                      <a:pt x="1724950" y="145021"/>
                      <a:pt x="1877350" y="85754"/>
                    </a:cubicBezTo>
                    <a:cubicBezTo>
                      <a:pt x="2029750" y="26487"/>
                      <a:pt x="2273696" y="-1029"/>
                      <a:pt x="2213900" y="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2699299A-2C41-43B0-9485-3F3045F6654E}"/>
                  </a:ext>
                </a:extLst>
              </p:cNvPr>
              <p:cNvSpPr/>
              <p:nvPr/>
            </p:nvSpPr>
            <p:spPr>
              <a:xfrm>
                <a:off x="1577482" y="4058176"/>
                <a:ext cx="2087790" cy="1098162"/>
              </a:xfrm>
              <a:custGeom>
                <a:avLst/>
                <a:gdLst>
                  <a:gd name="connsiteX0" fmla="*/ 2086468 w 2087790"/>
                  <a:gd name="connsiteY0" fmla="*/ 2649 h 1098162"/>
                  <a:gd name="connsiteX1" fmla="*/ 1445118 w 2087790"/>
                  <a:gd name="connsiteY1" fmla="*/ 269349 h 1098162"/>
                  <a:gd name="connsiteX2" fmla="*/ 813293 w 2087790"/>
                  <a:gd name="connsiteY2" fmla="*/ 891649 h 1098162"/>
                  <a:gd name="connsiteX3" fmla="*/ 1372093 w 2087790"/>
                  <a:gd name="connsiteY3" fmla="*/ 316974 h 1098162"/>
                  <a:gd name="connsiteX4" fmla="*/ 524368 w 2087790"/>
                  <a:gd name="connsiteY4" fmla="*/ 897999 h 1098162"/>
                  <a:gd name="connsiteX5" fmla="*/ 1314943 w 2087790"/>
                  <a:gd name="connsiteY5" fmla="*/ 323324 h 1098162"/>
                  <a:gd name="connsiteX6" fmla="*/ 493 w 2087790"/>
                  <a:gd name="connsiteY6" fmla="*/ 1098024 h 1098162"/>
                  <a:gd name="connsiteX7" fmla="*/ 1156193 w 2087790"/>
                  <a:gd name="connsiteY7" fmla="*/ 389999 h 1098162"/>
                  <a:gd name="connsiteX8" fmla="*/ 822818 w 2087790"/>
                  <a:gd name="connsiteY8" fmla="*/ 758299 h 1098162"/>
                  <a:gd name="connsiteX9" fmla="*/ 1432418 w 2087790"/>
                  <a:gd name="connsiteY9" fmla="*/ 228074 h 1098162"/>
                  <a:gd name="connsiteX10" fmla="*/ 1607043 w 2087790"/>
                  <a:gd name="connsiteY10" fmla="*/ 139174 h 1098162"/>
                  <a:gd name="connsiteX11" fmla="*/ 2086468 w 2087790"/>
                  <a:gd name="connsiteY11" fmla="*/ 2649 h 1098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7790" h="1098162">
                    <a:moveTo>
                      <a:pt x="2086468" y="2649"/>
                    </a:moveTo>
                    <a:cubicBezTo>
                      <a:pt x="2059481" y="24345"/>
                      <a:pt x="1657314" y="121182"/>
                      <a:pt x="1445118" y="269349"/>
                    </a:cubicBezTo>
                    <a:cubicBezTo>
                      <a:pt x="1232922" y="417516"/>
                      <a:pt x="825464" y="883712"/>
                      <a:pt x="813293" y="891649"/>
                    </a:cubicBezTo>
                    <a:cubicBezTo>
                      <a:pt x="801122" y="899586"/>
                      <a:pt x="1420247" y="315916"/>
                      <a:pt x="1372093" y="316974"/>
                    </a:cubicBezTo>
                    <a:cubicBezTo>
                      <a:pt x="1323939" y="318032"/>
                      <a:pt x="533893" y="896941"/>
                      <a:pt x="524368" y="897999"/>
                    </a:cubicBezTo>
                    <a:cubicBezTo>
                      <a:pt x="514843" y="899057"/>
                      <a:pt x="1402255" y="289987"/>
                      <a:pt x="1314943" y="323324"/>
                    </a:cubicBezTo>
                    <a:cubicBezTo>
                      <a:pt x="1227630" y="356662"/>
                      <a:pt x="26951" y="1086912"/>
                      <a:pt x="493" y="1098024"/>
                    </a:cubicBezTo>
                    <a:cubicBezTo>
                      <a:pt x="-25965" y="1109137"/>
                      <a:pt x="1019139" y="446620"/>
                      <a:pt x="1156193" y="389999"/>
                    </a:cubicBezTo>
                    <a:cubicBezTo>
                      <a:pt x="1293247" y="333378"/>
                      <a:pt x="776780" y="785287"/>
                      <a:pt x="822818" y="758299"/>
                    </a:cubicBezTo>
                    <a:cubicBezTo>
                      <a:pt x="868856" y="731311"/>
                      <a:pt x="1301714" y="331261"/>
                      <a:pt x="1432418" y="228074"/>
                    </a:cubicBezTo>
                    <a:cubicBezTo>
                      <a:pt x="1563122" y="124887"/>
                      <a:pt x="1494331" y="179920"/>
                      <a:pt x="1607043" y="139174"/>
                    </a:cubicBezTo>
                    <a:cubicBezTo>
                      <a:pt x="1719755" y="98428"/>
                      <a:pt x="2113455" y="-19047"/>
                      <a:pt x="2086468" y="26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428D433C-8AD1-4B6A-86EF-A311E6B4400F}"/>
                  </a:ext>
                </a:extLst>
              </p:cNvPr>
              <p:cNvSpPr/>
              <p:nvPr/>
            </p:nvSpPr>
            <p:spPr>
              <a:xfrm>
                <a:off x="2769427" y="4043112"/>
                <a:ext cx="1021110" cy="715190"/>
              </a:xfrm>
              <a:custGeom>
                <a:avLst/>
                <a:gdLst>
                  <a:gd name="connsiteX0" fmla="*/ 1011998 w 1021110"/>
                  <a:gd name="connsiteY0" fmla="*/ 1838 h 715190"/>
                  <a:gd name="connsiteX1" fmla="*/ 577023 w 1021110"/>
                  <a:gd name="connsiteY1" fmla="*/ 233613 h 715190"/>
                  <a:gd name="connsiteX2" fmla="*/ 291273 w 1021110"/>
                  <a:gd name="connsiteY2" fmla="*/ 471738 h 715190"/>
                  <a:gd name="connsiteX3" fmla="*/ 551623 w 1021110"/>
                  <a:gd name="connsiteY3" fmla="*/ 189163 h 715190"/>
                  <a:gd name="connsiteX4" fmla="*/ 2348 w 1021110"/>
                  <a:gd name="connsiteY4" fmla="*/ 649538 h 715190"/>
                  <a:gd name="connsiteX5" fmla="*/ 805623 w 1021110"/>
                  <a:gd name="connsiteY5" fmla="*/ 185988 h 715190"/>
                  <a:gd name="connsiteX6" fmla="*/ 611948 w 1021110"/>
                  <a:gd name="connsiteY6" fmla="*/ 535238 h 715190"/>
                  <a:gd name="connsiteX7" fmla="*/ 900873 w 1021110"/>
                  <a:gd name="connsiteY7" fmla="*/ 236788 h 715190"/>
                  <a:gd name="connsiteX8" fmla="*/ 640523 w 1021110"/>
                  <a:gd name="connsiteY8" fmla="*/ 713038 h 715190"/>
                  <a:gd name="connsiteX9" fmla="*/ 913573 w 1021110"/>
                  <a:gd name="connsiteY9" fmla="*/ 417763 h 715190"/>
                  <a:gd name="connsiteX10" fmla="*/ 713548 w 1021110"/>
                  <a:gd name="connsiteY10" fmla="*/ 538413 h 715190"/>
                  <a:gd name="connsiteX11" fmla="*/ 862773 w 1021110"/>
                  <a:gd name="connsiteY11" fmla="*/ 147888 h 715190"/>
                  <a:gd name="connsiteX12" fmla="*/ 1011998 w 1021110"/>
                  <a:gd name="connsiteY12" fmla="*/ 1838 h 71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1110" h="715190">
                    <a:moveTo>
                      <a:pt x="1011998" y="1838"/>
                    </a:moveTo>
                    <a:cubicBezTo>
                      <a:pt x="964373" y="16125"/>
                      <a:pt x="697144" y="155296"/>
                      <a:pt x="577023" y="233613"/>
                    </a:cubicBezTo>
                    <a:cubicBezTo>
                      <a:pt x="456902" y="311930"/>
                      <a:pt x="295506" y="479146"/>
                      <a:pt x="291273" y="471738"/>
                    </a:cubicBezTo>
                    <a:cubicBezTo>
                      <a:pt x="287040" y="464330"/>
                      <a:pt x="599777" y="159530"/>
                      <a:pt x="551623" y="189163"/>
                    </a:cubicBezTo>
                    <a:cubicBezTo>
                      <a:pt x="503469" y="218796"/>
                      <a:pt x="-39985" y="650067"/>
                      <a:pt x="2348" y="649538"/>
                    </a:cubicBezTo>
                    <a:cubicBezTo>
                      <a:pt x="44681" y="649009"/>
                      <a:pt x="704023" y="205038"/>
                      <a:pt x="805623" y="185988"/>
                    </a:cubicBezTo>
                    <a:cubicBezTo>
                      <a:pt x="907223" y="166938"/>
                      <a:pt x="596073" y="526771"/>
                      <a:pt x="611948" y="535238"/>
                    </a:cubicBezTo>
                    <a:cubicBezTo>
                      <a:pt x="627823" y="543705"/>
                      <a:pt x="896111" y="207155"/>
                      <a:pt x="900873" y="236788"/>
                    </a:cubicBezTo>
                    <a:cubicBezTo>
                      <a:pt x="905635" y="266421"/>
                      <a:pt x="638406" y="682876"/>
                      <a:pt x="640523" y="713038"/>
                    </a:cubicBezTo>
                    <a:cubicBezTo>
                      <a:pt x="642640" y="743200"/>
                      <a:pt x="901402" y="446867"/>
                      <a:pt x="913573" y="417763"/>
                    </a:cubicBezTo>
                    <a:cubicBezTo>
                      <a:pt x="925744" y="388659"/>
                      <a:pt x="722015" y="583392"/>
                      <a:pt x="713548" y="538413"/>
                    </a:cubicBezTo>
                    <a:cubicBezTo>
                      <a:pt x="705081" y="493434"/>
                      <a:pt x="818323" y="237317"/>
                      <a:pt x="862773" y="147888"/>
                    </a:cubicBezTo>
                    <a:cubicBezTo>
                      <a:pt x="907223" y="58459"/>
                      <a:pt x="1059623" y="-12449"/>
                      <a:pt x="1011998" y="1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A475AD1E-CF38-482D-8360-DD54F2C7DFD4}"/>
                  </a:ext>
                </a:extLst>
              </p:cNvPr>
              <p:cNvSpPr/>
              <p:nvPr/>
            </p:nvSpPr>
            <p:spPr>
              <a:xfrm>
                <a:off x="1736080" y="3829939"/>
                <a:ext cx="1905645" cy="334442"/>
              </a:xfrm>
              <a:custGeom>
                <a:avLst/>
                <a:gdLst>
                  <a:gd name="connsiteX0" fmla="*/ 1905645 w 1905645"/>
                  <a:gd name="connsiteY0" fmla="*/ 103886 h 334442"/>
                  <a:gd name="connsiteX1" fmla="*/ 1032520 w 1905645"/>
                  <a:gd name="connsiteY1" fmla="*/ 2286 h 334442"/>
                  <a:gd name="connsiteX2" fmla="*/ 1438920 w 1905645"/>
                  <a:gd name="connsiteY2" fmla="*/ 37211 h 334442"/>
                  <a:gd name="connsiteX3" fmla="*/ 895995 w 1905645"/>
                  <a:gd name="connsiteY3" fmla="*/ 84836 h 334442"/>
                  <a:gd name="connsiteX4" fmla="*/ 1140470 w 1905645"/>
                  <a:gd name="connsiteY4" fmla="*/ 103886 h 334442"/>
                  <a:gd name="connsiteX5" fmla="*/ 518170 w 1905645"/>
                  <a:gd name="connsiteY5" fmla="*/ 319786 h 334442"/>
                  <a:gd name="connsiteX6" fmla="*/ 3820 w 1905645"/>
                  <a:gd name="connsiteY6" fmla="*/ 316611 h 334442"/>
                  <a:gd name="connsiteX7" fmla="*/ 295920 w 1905645"/>
                  <a:gd name="connsiteY7" fmla="*/ 329311 h 334442"/>
                  <a:gd name="connsiteX8" fmla="*/ 524520 w 1905645"/>
                  <a:gd name="connsiteY8" fmla="*/ 297561 h 334442"/>
                  <a:gd name="connsiteX9" fmla="*/ 908695 w 1905645"/>
                  <a:gd name="connsiteY9" fmla="*/ 243586 h 334442"/>
                  <a:gd name="connsiteX10" fmla="*/ 1181745 w 1905645"/>
                  <a:gd name="connsiteY10" fmla="*/ 100711 h 334442"/>
                  <a:gd name="connsiteX11" fmla="*/ 1429395 w 1905645"/>
                  <a:gd name="connsiteY11" fmla="*/ 81661 h 334442"/>
                  <a:gd name="connsiteX12" fmla="*/ 1905645 w 1905645"/>
                  <a:gd name="connsiteY12" fmla="*/ 103886 h 33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5645" h="334442">
                    <a:moveTo>
                      <a:pt x="1905645" y="103886"/>
                    </a:moveTo>
                    <a:lnTo>
                      <a:pt x="1032520" y="2286"/>
                    </a:lnTo>
                    <a:cubicBezTo>
                      <a:pt x="954732" y="-8827"/>
                      <a:pt x="1461674" y="23453"/>
                      <a:pt x="1438920" y="37211"/>
                    </a:cubicBezTo>
                    <a:cubicBezTo>
                      <a:pt x="1416166" y="50969"/>
                      <a:pt x="945737" y="73724"/>
                      <a:pt x="895995" y="84836"/>
                    </a:cubicBezTo>
                    <a:cubicBezTo>
                      <a:pt x="846253" y="95948"/>
                      <a:pt x="1203441" y="64728"/>
                      <a:pt x="1140470" y="103886"/>
                    </a:cubicBezTo>
                    <a:cubicBezTo>
                      <a:pt x="1077499" y="143044"/>
                      <a:pt x="707612" y="284332"/>
                      <a:pt x="518170" y="319786"/>
                    </a:cubicBezTo>
                    <a:cubicBezTo>
                      <a:pt x="328728" y="355240"/>
                      <a:pt x="40862" y="315024"/>
                      <a:pt x="3820" y="316611"/>
                    </a:cubicBezTo>
                    <a:cubicBezTo>
                      <a:pt x="-33222" y="318199"/>
                      <a:pt x="209137" y="332486"/>
                      <a:pt x="295920" y="329311"/>
                    </a:cubicBezTo>
                    <a:cubicBezTo>
                      <a:pt x="382703" y="326136"/>
                      <a:pt x="422391" y="311849"/>
                      <a:pt x="524520" y="297561"/>
                    </a:cubicBezTo>
                    <a:cubicBezTo>
                      <a:pt x="626649" y="283274"/>
                      <a:pt x="799158" y="276394"/>
                      <a:pt x="908695" y="243586"/>
                    </a:cubicBezTo>
                    <a:cubicBezTo>
                      <a:pt x="1018232" y="210778"/>
                      <a:pt x="1094962" y="127698"/>
                      <a:pt x="1181745" y="100711"/>
                    </a:cubicBezTo>
                    <a:cubicBezTo>
                      <a:pt x="1268528" y="73724"/>
                      <a:pt x="1429395" y="81661"/>
                      <a:pt x="1429395" y="81661"/>
                    </a:cubicBezTo>
                    <a:lnTo>
                      <a:pt x="1905645" y="10388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D6236962-4F79-4EE8-A171-20FA50B407A5}"/>
                  </a:ext>
                </a:extLst>
              </p:cNvPr>
              <p:cNvSpPr/>
              <p:nvPr/>
            </p:nvSpPr>
            <p:spPr>
              <a:xfrm>
                <a:off x="4088731" y="2609012"/>
                <a:ext cx="238541" cy="216322"/>
              </a:xfrm>
              <a:custGeom>
                <a:avLst/>
                <a:gdLst>
                  <a:gd name="connsiteX0" fmla="*/ 10194 w 238541"/>
                  <a:gd name="connsiteY0" fmla="*/ 838 h 216322"/>
                  <a:gd name="connsiteX1" fmla="*/ 170532 w 238541"/>
                  <a:gd name="connsiteY1" fmla="*/ 42113 h 216322"/>
                  <a:gd name="connsiteX2" fmla="*/ 237207 w 238541"/>
                  <a:gd name="connsiteY2" fmla="*/ 215151 h 216322"/>
                  <a:gd name="connsiteX3" fmla="*/ 214982 w 238541"/>
                  <a:gd name="connsiteY3" fmla="*/ 119901 h 216322"/>
                  <a:gd name="connsiteX4" fmla="*/ 213394 w 238541"/>
                  <a:gd name="connsiteY4" fmla="*/ 158001 h 216322"/>
                  <a:gd name="connsiteX5" fmla="*/ 164182 w 238541"/>
                  <a:gd name="connsiteY5" fmla="*/ 134188 h 216322"/>
                  <a:gd name="connsiteX6" fmla="*/ 168944 w 238541"/>
                  <a:gd name="connsiteY6" fmla="*/ 137363 h 216322"/>
                  <a:gd name="connsiteX7" fmla="*/ 669 w 238541"/>
                  <a:gd name="connsiteY7" fmla="*/ 108788 h 216322"/>
                  <a:gd name="connsiteX8" fmla="*/ 110207 w 238541"/>
                  <a:gd name="connsiteY8" fmla="*/ 73863 h 216322"/>
                  <a:gd name="connsiteX9" fmla="*/ 113382 w 238541"/>
                  <a:gd name="connsiteY9" fmla="*/ 65926 h 216322"/>
                  <a:gd name="connsiteX10" fmla="*/ 10194 w 238541"/>
                  <a:gd name="connsiteY10" fmla="*/ 838 h 21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541" h="216322">
                    <a:moveTo>
                      <a:pt x="10194" y="838"/>
                    </a:moveTo>
                    <a:cubicBezTo>
                      <a:pt x="19719" y="-3131"/>
                      <a:pt x="132697" y="6394"/>
                      <a:pt x="170532" y="42113"/>
                    </a:cubicBezTo>
                    <a:cubicBezTo>
                      <a:pt x="208367" y="77832"/>
                      <a:pt x="229799" y="202186"/>
                      <a:pt x="237207" y="215151"/>
                    </a:cubicBezTo>
                    <a:cubicBezTo>
                      <a:pt x="244615" y="228116"/>
                      <a:pt x="218951" y="129426"/>
                      <a:pt x="214982" y="119901"/>
                    </a:cubicBezTo>
                    <a:cubicBezTo>
                      <a:pt x="211013" y="110376"/>
                      <a:pt x="221860" y="155620"/>
                      <a:pt x="213394" y="158001"/>
                    </a:cubicBezTo>
                    <a:cubicBezTo>
                      <a:pt x="204928" y="160382"/>
                      <a:pt x="171590" y="137628"/>
                      <a:pt x="164182" y="134188"/>
                    </a:cubicBezTo>
                    <a:cubicBezTo>
                      <a:pt x="156774" y="130748"/>
                      <a:pt x="196196" y="141596"/>
                      <a:pt x="168944" y="137363"/>
                    </a:cubicBezTo>
                    <a:cubicBezTo>
                      <a:pt x="141692" y="133130"/>
                      <a:pt x="10458" y="119371"/>
                      <a:pt x="669" y="108788"/>
                    </a:cubicBezTo>
                    <a:cubicBezTo>
                      <a:pt x="-9120" y="98205"/>
                      <a:pt x="91422" y="81007"/>
                      <a:pt x="110207" y="73863"/>
                    </a:cubicBezTo>
                    <a:cubicBezTo>
                      <a:pt x="128992" y="66719"/>
                      <a:pt x="128199" y="76774"/>
                      <a:pt x="113382" y="65926"/>
                    </a:cubicBezTo>
                    <a:cubicBezTo>
                      <a:pt x="98565" y="55078"/>
                      <a:pt x="669" y="4807"/>
                      <a:pt x="10194" y="838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784550DD-83E2-4F97-B9E1-A490AEF07132}"/>
                  </a:ext>
                </a:extLst>
              </p:cNvPr>
              <p:cNvSpPr/>
              <p:nvPr/>
            </p:nvSpPr>
            <p:spPr>
              <a:xfrm>
                <a:off x="4441215" y="2542911"/>
                <a:ext cx="237390" cy="182889"/>
              </a:xfrm>
              <a:custGeom>
                <a:avLst/>
                <a:gdLst>
                  <a:gd name="connsiteX0" fmla="*/ 114910 w 237390"/>
                  <a:gd name="connsiteY0" fmla="*/ 264 h 182889"/>
                  <a:gd name="connsiteX1" fmla="*/ 2198 w 237390"/>
                  <a:gd name="connsiteY1" fmla="*/ 106627 h 182889"/>
                  <a:gd name="connsiteX2" fmla="*/ 237148 w 237390"/>
                  <a:gd name="connsiteY2" fmla="*/ 182827 h 182889"/>
                  <a:gd name="connsiteX3" fmla="*/ 48235 w 237390"/>
                  <a:gd name="connsiteY3" fmla="*/ 119327 h 182889"/>
                  <a:gd name="connsiteX4" fmla="*/ 119673 w 237390"/>
                  <a:gd name="connsiteY4" fmla="*/ 100277 h 182889"/>
                  <a:gd name="connsiteX5" fmla="*/ 33948 w 237390"/>
                  <a:gd name="connsiteY5" fmla="*/ 76464 h 182889"/>
                  <a:gd name="connsiteX6" fmla="*/ 114910 w 237390"/>
                  <a:gd name="connsiteY6" fmla="*/ 264 h 18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390" h="182889">
                    <a:moveTo>
                      <a:pt x="114910" y="264"/>
                    </a:moveTo>
                    <a:cubicBezTo>
                      <a:pt x="109618" y="5291"/>
                      <a:pt x="-18175" y="76200"/>
                      <a:pt x="2198" y="106627"/>
                    </a:cubicBezTo>
                    <a:cubicBezTo>
                      <a:pt x="22571" y="137054"/>
                      <a:pt x="229475" y="180710"/>
                      <a:pt x="237148" y="182827"/>
                    </a:cubicBezTo>
                    <a:cubicBezTo>
                      <a:pt x="244821" y="184944"/>
                      <a:pt x="67814" y="133085"/>
                      <a:pt x="48235" y="119327"/>
                    </a:cubicBezTo>
                    <a:cubicBezTo>
                      <a:pt x="28656" y="105569"/>
                      <a:pt x="122054" y="107421"/>
                      <a:pt x="119673" y="100277"/>
                    </a:cubicBezTo>
                    <a:cubicBezTo>
                      <a:pt x="117292" y="93133"/>
                      <a:pt x="35271" y="89429"/>
                      <a:pt x="33948" y="76464"/>
                    </a:cubicBezTo>
                    <a:cubicBezTo>
                      <a:pt x="32625" y="63499"/>
                      <a:pt x="120202" y="-4763"/>
                      <a:pt x="114910" y="264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A11DFCC9-E99F-4EEC-993F-25EFD7C08EA5}"/>
                  </a:ext>
                </a:extLst>
              </p:cNvPr>
              <p:cNvSpPr/>
              <p:nvPr/>
            </p:nvSpPr>
            <p:spPr>
              <a:xfrm>
                <a:off x="4356867" y="2643026"/>
                <a:ext cx="317391" cy="317908"/>
              </a:xfrm>
              <a:custGeom>
                <a:avLst/>
                <a:gdLst>
                  <a:gd name="connsiteX0" fmla="*/ 99246 w 317391"/>
                  <a:gd name="connsiteY0" fmla="*/ 9687 h 317908"/>
                  <a:gd name="connsiteX1" fmla="*/ 232596 w 317391"/>
                  <a:gd name="connsiteY1" fmla="*/ 70012 h 317908"/>
                  <a:gd name="connsiteX2" fmla="*/ 316733 w 317391"/>
                  <a:gd name="connsiteY2" fmla="*/ 81124 h 317908"/>
                  <a:gd name="connsiteX3" fmla="*/ 265933 w 317391"/>
                  <a:gd name="connsiteY3" fmla="*/ 92237 h 317908"/>
                  <a:gd name="connsiteX4" fmla="*/ 162746 w 317391"/>
                  <a:gd name="connsiteY4" fmla="*/ 254162 h 317908"/>
                  <a:gd name="connsiteX5" fmla="*/ 207196 w 317391"/>
                  <a:gd name="connsiteY5" fmla="*/ 111287 h 317908"/>
                  <a:gd name="connsiteX6" fmla="*/ 170683 w 317391"/>
                  <a:gd name="connsiteY6" fmla="*/ 263687 h 317908"/>
                  <a:gd name="connsiteX7" fmla="*/ 173858 w 317391"/>
                  <a:gd name="connsiteY7" fmla="*/ 311312 h 317908"/>
                  <a:gd name="connsiteX8" fmla="*/ 146871 w 317391"/>
                  <a:gd name="connsiteY8" fmla="*/ 133512 h 317908"/>
                  <a:gd name="connsiteX9" fmla="*/ 143696 w 317391"/>
                  <a:gd name="connsiteY9" fmla="*/ 184312 h 317908"/>
                  <a:gd name="connsiteX10" fmla="*/ 108771 w 317391"/>
                  <a:gd name="connsiteY10" fmla="*/ 82712 h 317908"/>
                  <a:gd name="connsiteX11" fmla="*/ 821 w 317391"/>
                  <a:gd name="connsiteY11" fmla="*/ 162 h 317908"/>
                  <a:gd name="connsiteX12" fmla="*/ 172271 w 317391"/>
                  <a:gd name="connsiteY12" fmla="*/ 60487 h 317908"/>
                  <a:gd name="connsiteX13" fmla="*/ 99246 w 317391"/>
                  <a:gd name="connsiteY13" fmla="*/ 9687 h 317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7391" h="317908">
                    <a:moveTo>
                      <a:pt x="99246" y="9687"/>
                    </a:moveTo>
                    <a:cubicBezTo>
                      <a:pt x="109300" y="11274"/>
                      <a:pt x="196348" y="58106"/>
                      <a:pt x="232596" y="70012"/>
                    </a:cubicBezTo>
                    <a:cubicBezTo>
                      <a:pt x="268844" y="81918"/>
                      <a:pt x="311177" y="77420"/>
                      <a:pt x="316733" y="81124"/>
                    </a:cubicBezTo>
                    <a:cubicBezTo>
                      <a:pt x="322289" y="84828"/>
                      <a:pt x="291598" y="63397"/>
                      <a:pt x="265933" y="92237"/>
                    </a:cubicBezTo>
                    <a:cubicBezTo>
                      <a:pt x="240269" y="121077"/>
                      <a:pt x="172535" y="250987"/>
                      <a:pt x="162746" y="254162"/>
                    </a:cubicBezTo>
                    <a:cubicBezTo>
                      <a:pt x="152957" y="257337"/>
                      <a:pt x="205873" y="109700"/>
                      <a:pt x="207196" y="111287"/>
                    </a:cubicBezTo>
                    <a:cubicBezTo>
                      <a:pt x="208519" y="112874"/>
                      <a:pt x="176239" y="230350"/>
                      <a:pt x="170683" y="263687"/>
                    </a:cubicBezTo>
                    <a:cubicBezTo>
                      <a:pt x="165127" y="297025"/>
                      <a:pt x="177827" y="333008"/>
                      <a:pt x="173858" y="311312"/>
                    </a:cubicBezTo>
                    <a:cubicBezTo>
                      <a:pt x="169889" y="289616"/>
                      <a:pt x="151898" y="154679"/>
                      <a:pt x="146871" y="133512"/>
                    </a:cubicBezTo>
                    <a:cubicBezTo>
                      <a:pt x="141844" y="112345"/>
                      <a:pt x="150046" y="192779"/>
                      <a:pt x="143696" y="184312"/>
                    </a:cubicBezTo>
                    <a:cubicBezTo>
                      <a:pt x="137346" y="175845"/>
                      <a:pt x="132583" y="113404"/>
                      <a:pt x="108771" y="82712"/>
                    </a:cubicBezTo>
                    <a:cubicBezTo>
                      <a:pt x="84959" y="52020"/>
                      <a:pt x="-9762" y="3866"/>
                      <a:pt x="821" y="162"/>
                    </a:cubicBezTo>
                    <a:cubicBezTo>
                      <a:pt x="11404" y="-3542"/>
                      <a:pt x="152957" y="57312"/>
                      <a:pt x="172271" y="60487"/>
                    </a:cubicBezTo>
                    <a:cubicBezTo>
                      <a:pt x="191586" y="63662"/>
                      <a:pt x="89192" y="8100"/>
                      <a:pt x="99246" y="9687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09079DEF-129B-4E7E-B62D-CC0FA1ADB711}"/>
                  </a:ext>
                </a:extLst>
              </p:cNvPr>
              <p:cNvSpPr/>
              <p:nvPr/>
            </p:nvSpPr>
            <p:spPr>
              <a:xfrm>
                <a:off x="4219372" y="3078868"/>
                <a:ext cx="62262" cy="262051"/>
              </a:xfrm>
              <a:custGeom>
                <a:avLst/>
                <a:gdLst>
                  <a:gd name="connsiteX0" fmla="*/ 62116 w 62262"/>
                  <a:gd name="connsiteY0" fmla="*/ 882 h 262051"/>
                  <a:gd name="connsiteX1" fmla="*/ 3378 w 62262"/>
                  <a:gd name="connsiteY1" fmla="*/ 86607 h 262051"/>
                  <a:gd name="connsiteX2" fmla="*/ 11316 w 62262"/>
                  <a:gd name="connsiteY2" fmla="*/ 261232 h 262051"/>
                  <a:gd name="connsiteX3" fmla="*/ 46241 w 62262"/>
                  <a:gd name="connsiteY3" fmla="*/ 153282 h 262051"/>
                  <a:gd name="connsiteX4" fmla="*/ 47828 w 62262"/>
                  <a:gd name="connsiteY4" fmla="*/ 178682 h 262051"/>
                  <a:gd name="connsiteX5" fmla="*/ 55766 w 62262"/>
                  <a:gd name="connsiteY5" fmla="*/ 83432 h 262051"/>
                  <a:gd name="connsiteX6" fmla="*/ 41478 w 62262"/>
                  <a:gd name="connsiteY6" fmla="*/ 72320 h 262051"/>
                  <a:gd name="connsiteX7" fmla="*/ 20841 w 62262"/>
                  <a:gd name="connsiteY7" fmla="*/ 135820 h 262051"/>
                  <a:gd name="connsiteX8" fmla="*/ 62116 w 62262"/>
                  <a:gd name="connsiteY8" fmla="*/ 882 h 26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262" h="262051">
                    <a:moveTo>
                      <a:pt x="62116" y="882"/>
                    </a:moveTo>
                    <a:cubicBezTo>
                      <a:pt x="59205" y="-7320"/>
                      <a:pt x="11845" y="43215"/>
                      <a:pt x="3378" y="86607"/>
                    </a:cubicBezTo>
                    <a:cubicBezTo>
                      <a:pt x="-5089" y="129999"/>
                      <a:pt x="4172" y="250120"/>
                      <a:pt x="11316" y="261232"/>
                    </a:cubicBezTo>
                    <a:cubicBezTo>
                      <a:pt x="18460" y="272344"/>
                      <a:pt x="40156" y="167040"/>
                      <a:pt x="46241" y="153282"/>
                    </a:cubicBezTo>
                    <a:cubicBezTo>
                      <a:pt x="52326" y="139524"/>
                      <a:pt x="46241" y="190324"/>
                      <a:pt x="47828" y="178682"/>
                    </a:cubicBezTo>
                    <a:cubicBezTo>
                      <a:pt x="49415" y="167040"/>
                      <a:pt x="56824" y="101159"/>
                      <a:pt x="55766" y="83432"/>
                    </a:cubicBezTo>
                    <a:cubicBezTo>
                      <a:pt x="54708" y="65705"/>
                      <a:pt x="47299" y="63589"/>
                      <a:pt x="41478" y="72320"/>
                    </a:cubicBezTo>
                    <a:cubicBezTo>
                      <a:pt x="35657" y="81051"/>
                      <a:pt x="17931" y="143493"/>
                      <a:pt x="20841" y="135820"/>
                    </a:cubicBezTo>
                    <a:cubicBezTo>
                      <a:pt x="23751" y="128147"/>
                      <a:pt x="65027" y="9084"/>
                      <a:pt x="62116" y="882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A9D6FA3B-02BE-4909-81B0-67789AE08FA8}"/>
                  </a:ext>
                </a:extLst>
              </p:cNvPr>
              <p:cNvSpPr/>
              <p:nvPr/>
            </p:nvSpPr>
            <p:spPr>
              <a:xfrm>
                <a:off x="4257147" y="3287821"/>
                <a:ext cx="165906" cy="110091"/>
              </a:xfrm>
              <a:custGeom>
                <a:avLst/>
                <a:gdLst>
                  <a:gd name="connsiteX0" fmla="*/ 165628 w 165906"/>
                  <a:gd name="connsiteY0" fmla="*/ 1479 h 110091"/>
                  <a:gd name="connsiteX1" fmla="*/ 79903 w 165906"/>
                  <a:gd name="connsiteY1" fmla="*/ 109429 h 110091"/>
                  <a:gd name="connsiteX2" fmla="*/ 528 w 165906"/>
                  <a:gd name="connsiteY2" fmla="*/ 47517 h 110091"/>
                  <a:gd name="connsiteX3" fmla="*/ 43391 w 165906"/>
                  <a:gd name="connsiteY3" fmla="*/ 60217 h 110091"/>
                  <a:gd name="connsiteX4" fmla="*/ 3703 w 165906"/>
                  <a:gd name="connsiteY4" fmla="*/ 28467 h 110091"/>
                  <a:gd name="connsiteX5" fmla="*/ 71966 w 165906"/>
                  <a:gd name="connsiteY5" fmla="*/ 53867 h 110091"/>
                  <a:gd name="connsiteX6" fmla="*/ 106891 w 165906"/>
                  <a:gd name="connsiteY6" fmla="*/ 45929 h 110091"/>
                  <a:gd name="connsiteX7" fmla="*/ 165628 w 165906"/>
                  <a:gd name="connsiteY7" fmla="*/ 1479 h 11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906" h="110091">
                    <a:moveTo>
                      <a:pt x="165628" y="1479"/>
                    </a:moveTo>
                    <a:cubicBezTo>
                      <a:pt x="161130" y="12062"/>
                      <a:pt x="107420" y="101756"/>
                      <a:pt x="79903" y="109429"/>
                    </a:cubicBezTo>
                    <a:cubicBezTo>
                      <a:pt x="52386" y="117102"/>
                      <a:pt x="6613" y="55719"/>
                      <a:pt x="528" y="47517"/>
                    </a:cubicBezTo>
                    <a:cubicBezTo>
                      <a:pt x="-5557" y="39315"/>
                      <a:pt x="42862" y="63392"/>
                      <a:pt x="43391" y="60217"/>
                    </a:cubicBezTo>
                    <a:cubicBezTo>
                      <a:pt x="43920" y="57042"/>
                      <a:pt x="-1059" y="29525"/>
                      <a:pt x="3703" y="28467"/>
                    </a:cubicBezTo>
                    <a:cubicBezTo>
                      <a:pt x="8465" y="27409"/>
                      <a:pt x="54768" y="50957"/>
                      <a:pt x="71966" y="53867"/>
                    </a:cubicBezTo>
                    <a:cubicBezTo>
                      <a:pt x="89164" y="56777"/>
                      <a:pt x="94985" y="51485"/>
                      <a:pt x="106891" y="45929"/>
                    </a:cubicBezTo>
                    <a:cubicBezTo>
                      <a:pt x="118797" y="40373"/>
                      <a:pt x="170126" y="-9104"/>
                      <a:pt x="165628" y="147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991DEBC5-296E-42D4-8D34-53415C9820E7}"/>
                  </a:ext>
                </a:extLst>
              </p:cNvPr>
              <p:cNvSpPr/>
              <p:nvPr/>
            </p:nvSpPr>
            <p:spPr>
              <a:xfrm>
                <a:off x="4508484" y="3257454"/>
                <a:ext cx="138219" cy="96147"/>
              </a:xfrm>
              <a:custGeom>
                <a:avLst/>
                <a:gdLst>
                  <a:gd name="connsiteX0" fmla="*/ 138129 w 138219"/>
                  <a:gd name="connsiteY0" fmla="*/ 27084 h 96147"/>
                  <a:gd name="connsiteX1" fmla="*/ 82566 w 138219"/>
                  <a:gd name="connsiteY1" fmla="*/ 95346 h 96147"/>
                  <a:gd name="connsiteX2" fmla="*/ 61929 w 138219"/>
                  <a:gd name="connsiteY2" fmla="*/ 60421 h 96147"/>
                  <a:gd name="connsiteX3" fmla="*/ 16 w 138219"/>
                  <a:gd name="connsiteY3" fmla="*/ 96 h 96147"/>
                  <a:gd name="connsiteX4" fmla="*/ 68279 w 138219"/>
                  <a:gd name="connsiteY4" fmla="*/ 46134 h 96147"/>
                  <a:gd name="connsiteX5" fmla="*/ 138129 w 138219"/>
                  <a:gd name="connsiteY5" fmla="*/ 27084 h 9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19" h="96147">
                    <a:moveTo>
                      <a:pt x="138129" y="27084"/>
                    </a:moveTo>
                    <a:cubicBezTo>
                      <a:pt x="140510" y="35286"/>
                      <a:pt x="95266" y="89790"/>
                      <a:pt x="82566" y="95346"/>
                    </a:cubicBezTo>
                    <a:cubicBezTo>
                      <a:pt x="69866" y="100902"/>
                      <a:pt x="75687" y="76296"/>
                      <a:pt x="61929" y="60421"/>
                    </a:cubicBezTo>
                    <a:cubicBezTo>
                      <a:pt x="48171" y="44546"/>
                      <a:pt x="-1042" y="2477"/>
                      <a:pt x="16" y="96"/>
                    </a:cubicBezTo>
                    <a:cubicBezTo>
                      <a:pt x="1074" y="-2285"/>
                      <a:pt x="50023" y="40313"/>
                      <a:pt x="68279" y="46134"/>
                    </a:cubicBezTo>
                    <a:cubicBezTo>
                      <a:pt x="86535" y="51955"/>
                      <a:pt x="135748" y="18882"/>
                      <a:pt x="138129" y="2708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182B5850-144E-4F87-B947-6BEC09E25D64}"/>
                  </a:ext>
                </a:extLst>
              </p:cNvPr>
              <p:cNvSpPr/>
              <p:nvPr/>
            </p:nvSpPr>
            <p:spPr>
              <a:xfrm>
                <a:off x="4787977" y="3036849"/>
                <a:ext cx="73145" cy="135201"/>
              </a:xfrm>
              <a:custGeom>
                <a:avLst/>
                <a:gdLst>
                  <a:gd name="connsiteX0" fmla="*/ 72948 w 73145"/>
                  <a:gd name="connsiteY0" fmla="*/ 39 h 135201"/>
                  <a:gd name="connsiteX1" fmla="*/ 23736 w 73145"/>
                  <a:gd name="connsiteY1" fmla="*/ 68301 h 135201"/>
                  <a:gd name="connsiteX2" fmla="*/ 12623 w 73145"/>
                  <a:gd name="connsiteY2" fmla="*/ 134976 h 135201"/>
                  <a:gd name="connsiteX3" fmla="*/ 15798 w 73145"/>
                  <a:gd name="connsiteY3" fmla="*/ 88939 h 135201"/>
                  <a:gd name="connsiteX4" fmla="*/ 3098 w 73145"/>
                  <a:gd name="connsiteY4" fmla="*/ 58776 h 135201"/>
                  <a:gd name="connsiteX5" fmla="*/ 72948 w 73145"/>
                  <a:gd name="connsiteY5" fmla="*/ 39 h 13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45" h="135201">
                    <a:moveTo>
                      <a:pt x="72948" y="39"/>
                    </a:moveTo>
                    <a:cubicBezTo>
                      <a:pt x="76388" y="1627"/>
                      <a:pt x="33790" y="45812"/>
                      <a:pt x="23736" y="68301"/>
                    </a:cubicBezTo>
                    <a:cubicBezTo>
                      <a:pt x="13682" y="90791"/>
                      <a:pt x="13946" y="131536"/>
                      <a:pt x="12623" y="134976"/>
                    </a:cubicBezTo>
                    <a:cubicBezTo>
                      <a:pt x="11300" y="138416"/>
                      <a:pt x="17385" y="101639"/>
                      <a:pt x="15798" y="88939"/>
                    </a:cubicBezTo>
                    <a:cubicBezTo>
                      <a:pt x="14211" y="76239"/>
                      <a:pt x="-8014" y="72799"/>
                      <a:pt x="3098" y="58776"/>
                    </a:cubicBezTo>
                    <a:cubicBezTo>
                      <a:pt x="14210" y="44753"/>
                      <a:pt x="69508" y="-1549"/>
                      <a:pt x="72948" y="3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6D4EB11A-307D-42A3-AD64-63926E8A3E4A}"/>
                  </a:ext>
                </a:extLst>
              </p:cNvPr>
              <p:cNvSpPr/>
              <p:nvPr/>
            </p:nvSpPr>
            <p:spPr>
              <a:xfrm>
                <a:off x="3887544" y="3178129"/>
                <a:ext cx="130419" cy="113065"/>
              </a:xfrm>
              <a:custGeom>
                <a:avLst/>
                <a:gdLst>
                  <a:gd name="connsiteX0" fmla="*/ 244 w 130419"/>
                  <a:gd name="connsiteY0" fmla="*/ 46 h 113065"/>
                  <a:gd name="connsiteX1" fmla="*/ 103431 w 130419"/>
                  <a:gd name="connsiteY1" fmla="*/ 44496 h 113065"/>
                  <a:gd name="connsiteX2" fmla="*/ 130419 w 130419"/>
                  <a:gd name="connsiteY2" fmla="*/ 112759 h 113065"/>
                  <a:gd name="connsiteX3" fmla="*/ 103431 w 130419"/>
                  <a:gd name="connsiteY3" fmla="*/ 68309 h 113065"/>
                  <a:gd name="connsiteX4" fmla="*/ 74856 w 130419"/>
                  <a:gd name="connsiteY4" fmla="*/ 36559 h 113065"/>
                  <a:gd name="connsiteX5" fmla="*/ 244 w 130419"/>
                  <a:gd name="connsiteY5" fmla="*/ 46 h 11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19" h="113065">
                    <a:moveTo>
                      <a:pt x="244" y="46"/>
                    </a:moveTo>
                    <a:cubicBezTo>
                      <a:pt x="5006" y="1369"/>
                      <a:pt x="81735" y="25711"/>
                      <a:pt x="103431" y="44496"/>
                    </a:cubicBezTo>
                    <a:cubicBezTo>
                      <a:pt x="125127" y="63282"/>
                      <a:pt x="130419" y="108790"/>
                      <a:pt x="130419" y="112759"/>
                    </a:cubicBezTo>
                    <a:cubicBezTo>
                      <a:pt x="130419" y="116728"/>
                      <a:pt x="112691" y="81009"/>
                      <a:pt x="103431" y="68309"/>
                    </a:cubicBezTo>
                    <a:cubicBezTo>
                      <a:pt x="94171" y="55609"/>
                      <a:pt x="88085" y="47407"/>
                      <a:pt x="74856" y="36559"/>
                    </a:cubicBezTo>
                    <a:cubicBezTo>
                      <a:pt x="61627" y="25711"/>
                      <a:pt x="-4518" y="-1277"/>
                      <a:pt x="244" y="4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B8EF0CF5-33C9-4FB0-AC3E-1DC54B283B64}"/>
                  </a:ext>
                </a:extLst>
              </p:cNvPr>
              <p:cNvSpPr/>
              <p:nvPr/>
            </p:nvSpPr>
            <p:spPr>
              <a:xfrm>
                <a:off x="3753945" y="3160713"/>
                <a:ext cx="83043" cy="14475"/>
              </a:xfrm>
              <a:custGeom>
                <a:avLst/>
                <a:gdLst>
                  <a:gd name="connsiteX0" fmla="*/ 83043 w 83043"/>
                  <a:gd name="connsiteY0" fmla="*/ 0 h 14475"/>
                  <a:gd name="connsiteX1" fmla="*/ 493 w 83043"/>
                  <a:gd name="connsiteY1" fmla="*/ 14287 h 14475"/>
                  <a:gd name="connsiteX2" fmla="*/ 83043 w 83043"/>
                  <a:gd name="connsiteY2" fmla="*/ 0 h 1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043" h="14475">
                    <a:moveTo>
                      <a:pt x="83043" y="0"/>
                    </a:moveTo>
                    <a:cubicBezTo>
                      <a:pt x="83043" y="0"/>
                      <a:pt x="8430" y="16404"/>
                      <a:pt x="493" y="14287"/>
                    </a:cubicBezTo>
                    <a:cubicBezTo>
                      <a:pt x="-7444" y="12170"/>
                      <a:pt x="83043" y="0"/>
                      <a:pt x="83043" y="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D729FB85-7C46-4BD7-84B3-D36B392278D4}"/>
                  </a:ext>
                </a:extLst>
              </p:cNvPr>
              <p:cNvSpPr/>
              <p:nvPr/>
            </p:nvSpPr>
            <p:spPr>
              <a:xfrm>
                <a:off x="4110584" y="2212963"/>
                <a:ext cx="68013" cy="224056"/>
              </a:xfrm>
              <a:custGeom>
                <a:avLst/>
                <a:gdLst>
                  <a:gd name="connsiteX0" fmla="*/ 67716 w 68013"/>
                  <a:gd name="connsiteY0" fmla="*/ 12 h 224056"/>
                  <a:gd name="connsiteX1" fmla="*/ 26441 w 68013"/>
                  <a:gd name="connsiteY1" fmla="*/ 104787 h 224056"/>
                  <a:gd name="connsiteX2" fmla="*/ 48666 w 68013"/>
                  <a:gd name="connsiteY2" fmla="*/ 222262 h 224056"/>
                  <a:gd name="connsiteX3" fmla="*/ 23266 w 68013"/>
                  <a:gd name="connsiteY3" fmla="*/ 171462 h 224056"/>
                  <a:gd name="connsiteX4" fmla="*/ 1041 w 68013"/>
                  <a:gd name="connsiteY4" fmla="*/ 111137 h 224056"/>
                  <a:gd name="connsiteX5" fmla="*/ 67716 w 68013"/>
                  <a:gd name="connsiteY5" fmla="*/ 12 h 22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13" h="224056">
                    <a:moveTo>
                      <a:pt x="67716" y="12"/>
                    </a:moveTo>
                    <a:cubicBezTo>
                      <a:pt x="71949" y="-1046"/>
                      <a:pt x="29616" y="67745"/>
                      <a:pt x="26441" y="104787"/>
                    </a:cubicBezTo>
                    <a:cubicBezTo>
                      <a:pt x="23266" y="141829"/>
                      <a:pt x="49195" y="211150"/>
                      <a:pt x="48666" y="222262"/>
                    </a:cubicBezTo>
                    <a:cubicBezTo>
                      <a:pt x="48137" y="233374"/>
                      <a:pt x="31203" y="189983"/>
                      <a:pt x="23266" y="171462"/>
                    </a:cubicBezTo>
                    <a:cubicBezTo>
                      <a:pt x="15329" y="152941"/>
                      <a:pt x="-4780" y="136537"/>
                      <a:pt x="1041" y="111137"/>
                    </a:cubicBezTo>
                    <a:cubicBezTo>
                      <a:pt x="6862" y="85737"/>
                      <a:pt x="63483" y="1070"/>
                      <a:pt x="67716" y="1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30302317-AC3D-4004-A9DD-817088E5ADFE}"/>
                  </a:ext>
                </a:extLst>
              </p:cNvPr>
              <p:cNvSpPr/>
              <p:nvPr/>
            </p:nvSpPr>
            <p:spPr>
              <a:xfrm>
                <a:off x="4327211" y="2171654"/>
                <a:ext cx="155942" cy="255272"/>
              </a:xfrm>
              <a:custGeom>
                <a:avLst/>
                <a:gdLst>
                  <a:gd name="connsiteX0" fmla="*/ 314 w 155942"/>
                  <a:gd name="connsiteY0" fmla="*/ 46 h 255272"/>
                  <a:gd name="connsiteX1" fmla="*/ 44764 w 155942"/>
                  <a:gd name="connsiteY1" fmla="*/ 149271 h 255272"/>
                  <a:gd name="connsiteX2" fmla="*/ 54289 w 155942"/>
                  <a:gd name="connsiteY2" fmla="*/ 254046 h 255272"/>
                  <a:gd name="connsiteX3" fmla="*/ 79689 w 155942"/>
                  <a:gd name="connsiteY3" fmla="*/ 203246 h 255272"/>
                  <a:gd name="connsiteX4" fmla="*/ 155889 w 155942"/>
                  <a:gd name="connsiteY4" fmla="*/ 152446 h 255272"/>
                  <a:gd name="connsiteX5" fmla="*/ 66989 w 155942"/>
                  <a:gd name="connsiteY5" fmla="*/ 184196 h 255272"/>
                  <a:gd name="connsiteX6" fmla="*/ 70164 w 155942"/>
                  <a:gd name="connsiteY6" fmla="*/ 133396 h 255272"/>
                  <a:gd name="connsiteX7" fmla="*/ 314 w 155942"/>
                  <a:gd name="connsiteY7" fmla="*/ 46 h 255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942" h="255272">
                    <a:moveTo>
                      <a:pt x="314" y="46"/>
                    </a:moveTo>
                    <a:cubicBezTo>
                      <a:pt x="-3919" y="2692"/>
                      <a:pt x="35768" y="106938"/>
                      <a:pt x="44764" y="149271"/>
                    </a:cubicBezTo>
                    <a:cubicBezTo>
                      <a:pt x="53760" y="191604"/>
                      <a:pt x="48468" y="245050"/>
                      <a:pt x="54289" y="254046"/>
                    </a:cubicBezTo>
                    <a:cubicBezTo>
                      <a:pt x="60110" y="263042"/>
                      <a:pt x="62756" y="220179"/>
                      <a:pt x="79689" y="203246"/>
                    </a:cubicBezTo>
                    <a:cubicBezTo>
                      <a:pt x="96622" y="186313"/>
                      <a:pt x="158006" y="155621"/>
                      <a:pt x="155889" y="152446"/>
                    </a:cubicBezTo>
                    <a:cubicBezTo>
                      <a:pt x="153772" y="149271"/>
                      <a:pt x="81276" y="187371"/>
                      <a:pt x="66989" y="184196"/>
                    </a:cubicBezTo>
                    <a:cubicBezTo>
                      <a:pt x="52702" y="181021"/>
                      <a:pt x="81277" y="157209"/>
                      <a:pt x="70164" y="133396"/>
                    </a:cubicBezTo>
                    <a:cubicBezTo>
                      <a:pt x="59052" y="109584"/>
                      <a:pt x="4547" y="-2600"/>
                      <a:pt x="314" y="4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2AA80EA4-4B70-46EA-A50F-B5E9184BE578}"/>
                  </a:ext>
                </a:extLst>
              </p:cNvPr>
              <p:cNvSpPr/>
              <p:nvPr/>
            </p:nvSpPr>
            <p:spPr>
              <a:xfrm>
                <a:off x="4224192" y="3481387"/>
                <a:ext cx="124030" cy="125414"/>
              </a:xfrm>
              <a:custGeom>
                <a:avLst/>
                <a:gdLst>
                  <a:gd name="connsiteX0" fmla="*/ 123971 w 124030"/>
                  <a:gd name="connsiteY0" fmla="*/ 1 h 125414"/>
                  <a:gd name="connsiteX1" fmla="*/ 39833 w 124030"/>
                  <a:gd name="connsiteY1" fmla="*/ 66676 h 125414"/>
                  <a:gd name="connsiteX2" fmla="*/ 146 w 124030"/>
                  <a:gd name="connsiteY2" fmla="*/ 125413 h 125414"/>
                  <a:gd name="connsiteX3" fmla="*/ 52533 w 124030"/>
                  <a:gd name="connsiteY3" fmla="*/ 68263 h 125414"/>
                  <a:gd name="connsiteX4" fmla="*/ 123971 w 124030"/>
                  <a:gd name="connsiteY4" fmla="*/ 1 h 12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030" h="125414">
                    <a:moveTo>
                      <a:pt x="123971" y="1"/>
                    </a:moveTo>
                    <a:cubicBezTo>
                      <a:pt x="121854" y="-263"/>
                      <a:pt x="60470" y="45774"/>
                      <a:pt x="39833" y="66676"/>
                    </a:cubicBezTo>
                    <a:cubicBezTo>
                      <a:pt x="19196" y="87578"/>
                      <a:pt x="-1971" y="125149"/>
                      <a:pt x="146" y="125413"/>
                    </a:cubicBezTo>
                    <a:cubicBezTo>
                      <a:pt x="2263" y="125677"/>
                      <a:pt x="33483" y="87313"/>
                      <a:pt x="52533" y="68263"/>
                    </a:cubicBezTo>
                    <a:cubicBezTo>
                      <a:pt x="71583" y="49213"/>
                      <a:pt x="126088" y="265"/>
                      <a:pt x="1239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AF96B150-87D8-43C7-B003-AAB26EEA79FF}"/>
                  </a:ext>
                </a:extLst>
              </p:cNvPr>
              <p:cNvSpPr/>
              <p:nvPr/>
            </p:nvSpPr>
            <p:spPr>
              <a:xfrm>
                <a:off x="4513162" y="3438131"/>
                <a:ext cx="176645" cy="68935"/>
              </a:xfrm>
              <a:custGeom>
                <a:avLst/>
                <a:gdLst>
                  <a:gd name="connsiteX0" fmla="*/ 101 w 176645"/>
                  <a:gd name="connsiteY0" fmla="*/ 394 h 68935"/>
                  <a:gd name="connsiteX1" fmla="*/ 111226 w 176645"/>
                  <a:gd name="connsiteY1" fmla="*/ 22619 h 68935"/>
                  <a:gd name="connsiteX2" fmla="*/ 176313 w 176645"/>
                  <a:gd name="connsiteY2" fmla="*/ 68657 h 68935"/>
                  <a:gd name="connsiteX3" fmla="*/ 131863 w 176645"/>
                  <a:gd name="connsiteY3" fmla="*/ 40082 h 68935"/>
                  <a:gd name="connsiteX4" fmla="*/ 101 w 176645"/>
                  <a:gd name="connsiteY4" fmla="*/ 394 h 6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645" h="68935">
                    <a:moveTo>
                      <a:pt x="101" y="394"/>
                    </a:moveTo>
                    <a:cubicBezTo>
                      <a:pt x="-3339" y="-2517"/>
                      <a:pt x="81857" y="11242"/>
                      <a:pt x="111226" y="22619"/>
                    </a:cubicBezTo>
                    <a:cubicBezTo>
                      <a:pt x="140595" y="33996"/>
                      <a:pt x="172874" y="65747"/>
                      <a:pt x="176313" y="68657"/>
                    </a:cubicBezTo>
                    <a:cubicBezTo>
                      <a:pt x="179753" y="71568"/>
                      <a:pt x="155940" y="50930"/>
                      <a:pt x="131863" y="40082"/>
                    </a:cubicBezTo>
                    <a:cubicBezTo>
                      <a:pt x="107786" y="29234"/>
                      <a:pt x="3541" y="3305"/>
                      <a:pt x="101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D9AC191E-01BD-49AB-8001-C746F0158429}"/>
                  </a:ext>
                </a:extLst>
              </p:cNvPr>
              <p:cNvSpPr/>
              <p:nvPr/>
            </p:nvSpPr>
            <p:spPr>
              <a:xfrm>
                <a:off x="4620927" y="3682529"/>
                <a:ext cx="161183" cy="95582"/>
              </a:xfrm>
              <a:custGeom>
                <a:avLst/>
                <a:gdLst>
                  <a:gd name="connsiteX0" fmla="*/ 286 w 161183"/>
                  <a:gd name="connsiteY0" fmla="*/ 94134 h 95582"/>
                  <a:gd name="connsiteX1" fmla="*/ 84423 w 161183"/>
                  <a:gd name="connsiteY1" fmla="*/ 75084 h 95582"/>
                  <a:gd name="connsiteX2" fmla="*/ 160623 w 161183"/>
                  <a:gd name="connsiteY2" fmla="*/ 471 h 95582"/>
                  <a:gd name="connsiteX3" fmla="*/ 114586 w 161183"/>
                  <a:gd name="connsiteY3" fmla="*/ 44921 h 95582"/>
                  <a:gd name="connsiteX4" fmla="*/ 286 w 161183"/>
                  <a:gd name="connsiteY4" fmla="*/ 94134 h 9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183" h="95582">
                    <a:moveTo>
                      <a:pt x="286" y="94134"/>
                    </a:moveTo>
                    <a:cubicBezTo>
                      <a:pt x="-4741" y="99161"/>
                      <a:pt x="57700" y="90694"/>
                      <a:pt x="84423" y="75084"/>
                    </a:cubicBezTo>
                    <a:cubicBezTo>
                      <a:pt x="111146" y="59473"/>
                      <a:pt x="155596" y="5498"/>
                      <a:pt x="160623" y="471"/>
                    </a:cubicBezTo>
                    <a:cubicBezTo>
                      <a:pt x="165650" y="-4556"/>
                      <a:pt x="135753" y="31956"/>
                      <a:pt x="114586" y="44921"/>
                    </a:cubicBezTo>
                    <a:cubicBezTo>
                      <a:pt x="93419" y="57886"/>
                      <a:pt x="5313" y="89107"/>
                      <a:pt x="286" y="94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4E6C2459-8089-4035-BDD6-B1151E2E6635}"/>
                  </a:ext>
                </a:extLst>
              </p:cNvPr>
              <p:cNvSpPr/>
              <p:nvPr/>
            </p:nvSpPr>
            <p:spPr>
              <a:xfrm>
                <a:off x="4118881" y="3743087"/>
                <a:ext cx="624588" cy="112951"/>
              </a:xfrm>
              <a:custGeom>
                <a:avLst/>
                <a:gdLst>
                  <a:gd name="connsiteX0" fmla="*/ 105457 w 624588"/>
                  <a:gd name="connsiteY0" fmla="*/ 43101 h 112951"/>
                  <a:gd name="connsiteX1" fmla="*/ 299132 w 624588"/>
                  <a:gd name="connsiteY1" fmla="*/ 68501 h 112951"/>
                  <a:gd name="connsiteX2" fmla="*/ 259444 w 624588"/>
                  <a:gd name="connsiteY2" fmla="*/ 66913 h 112951"/>
                  <a:gd name="connsiteX3" fmla="*/ 453119 w 624588"/>
                  <a:gd name="connsiteY3" fmla="*/ 38338 h 112951"/>
                  <a:gd name="connsiteX4" fmla="*/ 388032 w 624588"/>
                  <a:gd name="connsiteY4" fmla="*/ 55801 h 112951"/>
                  <a:gd name="connsiteX5" fmla="*/ 624569 w 624588"/>
                  <a:gd name="connsiteY5" fmla="*/ 238 h 112951"/>
                  <a:gd name="connsiteX6" fmla="*/ 402319 w 624588"/>
                  <a:gd name="connsiteY6" fmla="*/ 81201 h 112951"/>
                  <a:gd name="connsiteX7" fmla="*/ 575357 w 624588"/>
                  <a:gd name="connsiteY7" fmla="*/ 43101 h 112951"/>
                  <a:gd name="connsiteX8" fmla="*/ 381682 w 624588"/>
                  <a:gd name="connsiteY8" fmla="*/ 90726 h 112951"/>
                  <a:gd name="connsiteX9" fmla="*/ 438832 w 624588"/>
                  <a:gd name="connsiteY9" fmla="*/ 81201 h 112951"/>
                  <a:gd name="connsiteX10" fmla="*/ 361044 w 624588"/>
                  <a:gd name="connsiteY10" fmla="*/ 95488 h 112951"/>
                  <a:gd name="connsiteX11" fmla="*/ 394382 w 624588"/>
                  <a:gd name="connsiteY11" fmla="*/ 105013 h 112951"/>
                  <a:gd name="connsiteX12" fmla="*/ 248332 w 624588"/>
                  <a:gd name="connsiteY12" fmla="*/ 101838 h 112951"/>
                  <a:gd name="connsiteX13" fmla="*/ 367394 w 624588"/>
                  <a:gd name="connsiteY13" fmla="*/ 112951 h 112951"/>
                  <a:gd name="connsiteX14" fmla="*/ 165782 w 624588"/>
                  <a:gd name="connsiteY14" fmla="*/ 95488 h 112951"/>
                  <a:gd name="connsiteX15" fmla="*/ 238807 w 624588"/>
                  <a:gd name="connsiteY15" fmla="*/ 95488 h 112951"/>
                  <a:gd name="connsiteX16" fmla="*/ 5444 w 624588"/>
                  <a:gd name="connsiteY16" fmla="*/ 54213 h 112951"/>
                  <a:gd name="connsiteX17" fmla="*/ 105457 w 624588"/>
                  <a:gd name="connsiteY17" fmla="*/ 43101 h 112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4588" h="112951">
                    <a:moveTo>
                      <a:pt x="105457" y="43101"/>
                    </a:moveTo>
                    <a:cubicBezTo>
                      <a:pt x="154405" y="45482"/>
                      <a:pt x="273468" y="64532"/>
                      <a:pt x="299132" y="68501"/>
                    </a:cubicBezTo>
                    <a:cubicBezTo>
                      <a:pt x="324796" y="72470"/>
                      <a:pt x="233780" y="71940"/>
                      <a:pt x="259444" y="66913"/>
                    </a:cubicBezTo>
                    <a:cubicBezTo>
                      <a:pt x="285109" y="61886"/>
                      <a:pt x="431688" y="40190"/>
                      <a:pt x="453119" y="38338"/>
                    </a:cubicBezTo>
                    <a:cubicBezTo>
                      <a:pt x="474550" y="36486"/>
                      <a:pt x="359457" y="62151"/>
                      <a:pt x="388032" y="55801"/>
                    </a:cubicBezTo>
                    <a:cubicBezTo>
                      <a:pt x="416607" y="49451"/>
                      <a:pt x="622188" y="-3995"/>
                      <a:pt x="624569" y="238"/>
                    </a:cubicBezTo>
                    <a:cubicBezTo>
                      <a:pt x="626950" y="4471"/>
                      <a:pt x="410521" y="74057"/>
                      <a:pt x="402319" y="81201"/>
                    </a:cubicBezTo>
                    <a:cubicBezTo>
                      <a:pt x="394117" y="88345"/>
                      <a:pt x="578796" y="41514"/>
                      <a:pt x="575357" y="43101"/>
                    </a:cubicBezTo>
                    <a:cubicBezTo>
                      <a:pt x="571918" y="44688"/>
                      <a:pt x="404436" y="84376"/>
                      <a:pt x="381682" y="90726"/>
                    </a:cubicBezTo>
                    <a:cubicBezTo>
                      <a:pt x="358928" y="97076"/>
                      <a:pt x="442272" y="80407"/>
                      <a:pt x="438832" y="81201"/>
                    </a:cubicBezTo>
                    <a:cubicBezTo>
                      <a:pt x="435392" y="81995"/>
                      <a:pt x="368452" y="91519"/>
                      <a:pt x="361044" y="95488"/>
                    </a:cubicBezTo>
                    <a:cubicBezTo>
                      <a:pt x="353636" y="99457"/>
                      <a:pt x="413167" y="103955"/>
                      <a:pt x="394382" y="105013"/>
                    </a:cubicBezTo>
                    <a:cubicBezTo>
                      <a:pt x="375597" y="106071"/>
                      <a:pt x="252830" y="100515"/>
                      <a:pt x="248332" y="101838"/>
                    </a:cubicBezTo>
                    <a:cubicBezTo>
                      <a:pt x="243834" y="103161"/>
                      <a:pt x="367394" y="112951"/>
                      <a:pt x="367394" y="112951"/>
                    </a:cubicBezTo>
                    <a:lnTo>
                      <a:pt x="165782" y="95488"/>
                    </a:lnTo>
                    <a:cubicBezTo>
                      <a:pt x="144351" y="92578"/>
                      <a:pt x="265530" y="102367"/>
                      <a:pt x="238807" y="95488"/>
                    </a:cubicBezTo>
                    <a:cubicBezTo>
                      <a:pt x="212084" y="88609"/>
                      <a:pt x="32167" y="61092"/>
                      <a:pt x="5444" y="54213"/>
                    </a:cubicBezTo>
                    <a:cubicBezTo>
                      <a:pt x="-21279" y="47334"/>
                      <a:pt x="56509" y="40720"/>
                      <a:pt x="105457" y="4310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3339B1CA-DB85-4F3C-B660-7FA9629EDCAC}"/>
                  </a:ext>
                </a:extLst>
              </p:cNvPr>
              <p:cNvSpPr/>
              <p:nvPr/>
            </p:nvSpPr>
            <p:spPr>
              <a:xfrm>
                <a:off x="4159550" y="3607970"/>
                <a:ext cx="81751" cy="186571"/>
              </a:xfrm>
              <a:custGeom>
                <a:avLst/>
                <a:gdLst>
                  <a:gd name="connsiteX0" fmla="*/ 80663 w 81751"/>
                  <a:gd name="connsiteY0" fmla="*/ 418 h 186571"/>
                  <a:gd name="connsiteX1" fmla="*/ 1288 w 81751"/>
                  <a:gd name="connsiteY1" fmla="*/ 133768 h 186571"/>
                  <a:gd name="connsiteX2" fmla="*/ 29863 w 81751"/>
                  <a:gd name="connsiteY2" fmla="*/ 98843 h 186571"/>
                  <a:gd name="connsiteX3" fmla="*/ 7638 w 81751"/>
                  <a:gd name="connsiteY3" fmla="*/ 173455 h 186571"/>
                  <a:gd name="connsiteX4" fmla="*/ 58438 w 81751"/>
                  <a:gd name="connsiteY4" fmla="*/ 151230 h 186571"/>
                  <a:gd name="connsiteX5" fmla="*/ 25100 w 81751"/>
                  <a:gd name="connsiteY5" fmla="*/ 186155 h 186571"/>
                  <a:gd name="connsiteX6" fmla="*/ 48913 w 81751"/>
                  <a:gd name="connsiteY6" fmla="*/ 122655 h 186571"/>
                  <a:gd name="connsiteX7" fmla="*/ 37800 w 81751"/>
                  <a:gd name="connsiteY7" fmla="*/ 135355 h 186571"/>
                  <a:gd name="connsiteX8" fmla="*/ 47325 w 81751"/>
                  <a:gd name="connsiteY8" fmla="*/ 92493 h 186571"/>
                  <a:gd name="connsiteX9" fmla="*/ 80663 w 81751"/>
                  <a:gd name="connsiteY9" fmla="*/ 418 h 186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751" h="186571">
                    <a:moveTo>
                      <a:pt x="80663" y="418"/>
                    </a:moveTo>
                    <a:cubicBezTo>
                      <a:pt x="72990" y="7297"/>
                      <a:pt x="9755" y="117364"/>
                      <a:pt x="1288" y="133768"/>
                    </a:cubicBezTo>
                    <a:cubicBezTo>
                      <a:pt x="-7179" y="150172"/>
                      <a:pt x="28805" y="92229"/>
                      <a:pt x="29863" y="98843"/>
                    </a:cubicBezTo>
                    <a:cubicBezTo>
                      <a:pt x="30921" y="105457"/>
                      <a:pt x="2876" y="164724"/>
                      <a:pt x="7638" y="173455"/>
                    </a:cubicBezTo>
                    <a:cubicBezTo>
                      <a:pt x="12400" y="182186"/>
                      <a:pt x="55528" y="149113"/>
                      <a:pt x="58438" y="151230"/>
                    </a:cubicBezTo>
                    <a:cubicBezTo>
                      <a:pt x="61348" y="153347"/>
                      <a:pt x="26687" y="190917"/>
                      <a:pt x="25100" y="186155"/>
                    </a:cubicBezTo>
                    <a:cubicBezTo>
                      <a:pt x="23513" y="181393"/>
                      <a:pt x="46796" y="131122"/>
                      <a:pt x="48913" y="122655"/>
                    </a:cubicBezTo>
                    <a:cubicBezTo>
                      <a:pt x="51030" y="114188"/>
                      <a:pt x="38065" y="140382"/>
                      <a:pt x="37800" y="135355"/>
                    </a:cubicBezTo>
                    <a:cubicBezTo>
                      <a:pt x="37535" y="130328"/>
                      <a:pt x="41504" y="111543"/>
                      <a:pt x="47325" y="92493"/>
                    </a:cubicBezTo>
                    <a:cubicBezTo>
                      <a:pt x="53146" y="73443"/>
                      <a:pt x="88336" y="-6461"/>
                      <a:pt x="80663" y="41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25632255-6DBC-4163-B585-22DEF191EF7D}"/>
                  </a:ext>
                </a:extLst>
              </p:cNvPr>
              <p:cNvSpPr/>
              <p:nvPr/>
            </p:nvSpPr>
            <p:spPr>
              <a:xfrm>
                <a:off x="4270266" y="3869145"/>
                <a:ext cx="222082" cy="39340"/>
              </a:xfrm>
              <a:custGeom>
                <a:avLst/>
                <a:gdLst>
                  <a:gd name="connsiteX0" fmla="*/ 1697 w 222082"/>
                  <a:gd name="connsiteY0" fmla="*/ 1180 h 39340"/>
                  <a:gd name="connsiteX1" fmla="*/ 217597 w 222082"/>
                  <a:gd name="connsiteY1" fmla="*/ 7530 h 39340"/>
                  <a:gd name="connsiteX2" fmla="*/ 152509 w 222082"/>
                  <a:gd name="connsiteY2" fmla="*/ 26580 h 39340"/>
                  <a:gd name="connsiteX3" fmla="*/ 208072 w 222082"/>
                  <a:gd name="connsiteY3" fmla="*/ 39280 h 39340"/>
                  <a:gd name="connsiteX4" fmla="*/ 120759 w 222082"/>
                  <a:gd name="connsiteY4" fmla="*/ 29755 h 39340"/>
                  <a:gd name="connsiteX5" fmla="*/ 1697 w 222082"/>
                  <a:gd name="connsiteY5" fmla="*/ 1180 h 39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082" h="39340">
                    <a:moveTo>
                      <a:pt x="1697" y="1180"/>
                    </a:moveTo>
                    <a:cubicBezTo>
                      <a:pt x="17837" y="-2524"/>
                      <a:pt x="192462" y="3297"/>
                      <a:pt x="217597" y="7530"/>
                    </a:cubicBezTo>
                    <a:cubicBezTo>
                      <a:pt x="242732" y="11763"/>
                      <a:pt x="154096" y="21288"/>
                      <a:pt x="152509" y="26580"/>
                    </a:cubicBezTo>
                    <a:cubicBezTo>
                      <a:pt x="150922" y="31872"/>
                      <a:pt x="213364" y="38751"/>
                      <a:pt x="208072" y="39280"/>
                    </a:cubicBezTo>
                    <a:cubicBezTo>
                      <a:pt x="202780" y="39809"/>
                      <a:pt x="152509" y="36899"/>
                      <a:pt x="120759" y="29755"/>
                    </a:cubicBezTo>
                    <a:cubicBezTo>
                      <a:pt x="89009" y="22611"/>
                      <a:pt x="-14443" y="4884"/>
                      <a:pt x="1697" y="118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51947DFF-0B61-4281-9327-A6B247489E12}"/>
                  </a:ext>
                </a:extLst>
              </p:cNvPr>
              <p:cNvSpPr/>
              <p:nvPr/>
            </p:nvSpPr>
            <p:spPr>
              <a:xfrm>
                <a:off x="4554626" y="3740031"/>
                <a:ext cx="242450" cy="92081"/>
              </a:xfrm>
              <a:custGeom>
                <a:avLst/>
                <a:gdLst>
                  <a:gd name="connsiteX0" fmla="*/ 7849 w 242450"/>
                  <a:gd name="connsiteY0" fmla="*/ 90607 h 92081"/>
                  <a:gd name="connsiteX1" fmla="*/ 241212 w 242450"/>
                  <a:gd name="connsiteY1" fmla="*/ 119 h 92081"/>
                  <a:gd name="connsiteX2" fmla="*/ 103099 w 242450"/>
                  <a:gd name="connsiteY2" fmla="*/ 69969 h 92081"/>
                  <a:gd name="connsiteX3" fmla="*/ 168187 w 242450"/>
                  <a:gd name="connsiteY3" fmla="*/ 9644 h 92081"/>
                  <a:gd name="connsiteX4" fmla="*/ 63412 w 242450"/>
                  <a:gd name="connsiteY4" fmla="*/ 54094 h 92081"/>
                  <a:gd name="connsiteX5" fmla="*/ 7849 w 242450"/>
                  <a:gd name="connsiteY5" fmla="*/ 90607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450" h="92081">
                    <a:moveTo>
                      <a:pt x="7849" y="90607"/>
                    </a:moveTo>
                    <a:cubicBezTo>
                      <a:pt x="37482" y="81611"/>
                      <a:pt x="225337" y="3559"/>
                      <a:pt x="241212" y="119"/>
                    </a:cubicBezTo>
                    <a:cubicBezTo>
                      <a:pt x="257087" y="-3321"/>
                      <a:pt x="115270" y="68382"/>
                      <a:pt x="103099" y="69969"/>
                    </a:cubicBezTo>
                    <a:cubicBezTo>
                      <a:pt x="90928" y="71556"/>
                      <a:pt x="174802" y="12290"/>
                      <a:pt x="168187" y="9644"/>
                    </a:cubicBezTo>
                    <a:cubicBezTo>
                      <a:pt x="161573" y="6998"/>
                      <a:pt x="86431" y="43246"/>
                      <a:pt x="63412" y="54094"/>
                    </a:cubicBezTo>
                    <a:cubicBezTo>
                      <a:pt x="40393" y="64942"/>
                      <a:pt x="-21784" y="99603"/>
                      <a:pt x="7849" y="90607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09AF0651-9FD2-44A4-8119-081C61FABE83}"/>
                  </a:ext>
                </a:extLst>
              </p:cNvPr>
              <p:cNvSpPr/>
              <p:nvPr/>
            </p:nvSpPr>
            <p:spPr>
              <a:xfrm>
                <a:off x="4515148" y="2938083"/>
                <a:ext cx="190213" cy="323056"/>
              </a:xfrm>
              <a:custGeom>
                <a:avLst/>
                <a:gdLst>
                  <a:gd name="connsiteX0" fmla="*/ 45740 w 190213"/>
                  <a:gd name="connsiteY0" fmla="*/ 380 h 323056"/>
                  <a:gd name="connsiteX1" fmla="*/ 36215 w 190213"/>
                  <a:gd name="connsiteY1" fmla="*/ 100392 h 323056"/>
                  <a:gd name="connsiteX2" fmla="*/ 104477 w 190213"/>
                  <a:gd name="connsiteY2" fmla="*/ 190880 h 323056"/>
                  <a:gd name="connsiteX3" fmla="*/ 190202 w 190213"/>
                  <a:gd name="connsiteY3" fmla="*/ 322642 h 323056"/>
                  <a:gd name="connsiteX4" fmla="*/ 110827 w 190213"/>
                  <a:gd name="connsiteY4" fmla="*/ 235330 h 323056"/>
                  <a:gd name="connsiteX5" fmla="*/ 142577 w 190213"/>
                  <a:gd name="connsiteY5" fmla="*/ 321055 h 323056"/>
                  <a:gd name="connsiteX6" fmla="*/ 4465 w 190213"/>
                  <a:gd name="connsiteY6" fmla="*/ 133730 h 323056"/>
                  <a:gd name="connsiteX7" fmla="*/ 33040 w 190213"/>
                  <a:gd name="connsiteY7" fmla="*/ 63880 h 323056"/>
                  <a:gd name="connsiteX8" fmla="*/ 25102 w 190213"/>
                  <a:gd name="connsiteY8" fmla="*/ 111505 h 323056"/>
                  <a:gd name="connsiteX9" fmla="*/ 10815 w 190213"/>
                  <a:gd name="connsiteY9" fmla="*/ 67055 h 323056"/>
                  <a:gd name="connsiteX10" fmla="*/ 45740 w 190213"/>
                  <a:gd name="connsiteY10" fmla="*/ 380 h 32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213" h="323056">
                    <a:moveTo>
                      <a:pt x="45740" y="380"/>
                    </a:moveTo>
                    <a:cubicBezTo>
                      <a:pt x="49973" y="5936"/>
                      <a:pt x="26426" y="68642"/>
                      <a:pt x="36215" y="100392"/>
                    </a:cubicBezTo>
                    <a:cubicBezTo>
                      <a:pt x="46004" y="132142"/>
                      <a:pt x="78813" y="153838"/>
                      <a:pt x="104477" y="190880"/>
                    </a:cubicBezTo>
                    <a:cubicBezTo>
                      <a:pt x="130141" y="227922"/>
                      <a:pt x="189144" y="315234"/>
                      <a:pt x="190202" y="322642"/>
                    </a:cubicBezTo>
                    <a:cubicBezTo>
                      <a:pt x="191260" y="330050"/>
                      <a:pt x="118764" y="235594"/>
                      <a:pt x="110827" y="235330"/>
                    </a:cubicBezTo>
                    <a:cubicBezTo>
                      <a:pt x="102890" y="235066"/>
                      <a:pt x="160304" y="337988"/>
                      <a:pt x="142577" y="321055"/>
                    </a:cubicBezTo>
                    <a:cubicBezTo>
                      <a:pt x="124850" y="304122"/>
                      <a:pt x="22721" y="176592"/>
                      <a:pt x="4465" y="133730"/>
                    </a:cubicBezTo>
                    <a:cubicBezTo>
                      <a:pt x="-13791" y="90868"/>
                      <a:pt x="29601" y="67584"/>
                      <a:pt x="33040" y="63880"/>
                    </a:cubicBezTo>
                    <a:cubicBezTo>
                      <a:pt x="36479" y="60176"/>
                      <a:pt x="28806" y="110976"/>
                      <a:pt x="25102" y="111505"/>
                    </a:cubicBezTo>
                    <a:cubicBezTo>
                      <a:pt x="21398" y="112034"/>
                      <a:pt x="9492" y="82401"/>
                      <a:pt x="10815" y="67055"/>
                    </a:cubicBezTo>
                    <a:cubicBezTo>
                      <a:pt x="12138" y="51709"/>
                      <a:pt x="41507" y="-5176"/>
                      <a:pt x="45740" y="380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楕円 155">
                <a:extLst>
                  <a:ext uri="{FF2B5EF4-FFF2-40B4-BE49-F238E27FC236}">
                    <a16:creationId xmlns:a16="http://schemas.microsoft.com/office/drawing/2014/main" id="{4629091E-AE1F-4CAA-AB4C-992E2E52EFFD}"/>
                  </a:ext>
                </a:extLst>
              </p:cNvPr>
              <p:cNvSpPr/>
              <p:nvPr/>
            </p:nvSpPr>
            <p:spPr>
              <a:xfrm rot="20573836">
                <a:off x="4923078" y="3062347"/>
                <a:ext cx="245544" cy="356039"/>
              </a:xfrm>
              <a:prstGeom prst="ellipse">
                <a:avLst/>
              </a:prstGeom>
              <a:solidFill>
                <a:srgbClr val="FF0000">
                  <a:alpha val="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9FC61B51-0823-4DF0-8C0B-79698F9945D8}"/>
                  </a:ext>
                </a:extLst>
              </p:cNvPr>
              <p:cNvSpPr/>
              <p:nvPr/>
            </p:nvSpPr>
            <p:spPr>
              <a:xfrm>
                <a:off x="5441773" y="3102214"/>
                <a:ext cx="194760" cy="420519"/>
              </a:xfrm>
              <a:custGeom>
                <a:avLst/>
                <a:gdLst>
                  <a:gd name="connsiteX0" fmla="*/ 177 w 194760"/>
                  <a:gd name="connsiteY0" fmla="*/ 80724 h 420519"/>
                  <a:gd name="connsiteX1" fmla="*/ 82727 w 194760"/>
                  <a:gd name="connsiteY1" fmla="*/ 7699 h 420519"/>
                  <a:gd name="connsiteX2" fmla="*/ 185915 w 194760"/>
                  <a:gd name="connsiteY2" fmla="*/ 6111 h 420519"/>
                  <a:gd name="connsiteX3" fmla="*/ 187502 w 194760"/>
                  <a:gd name="connsiteY3" fmla="*/ 42624 h 420519"/>
                  <a:gd name="connsiteX4" fmla="*/ 193852 w 194760"/>
                  <a:gd name="connsiteY4" fmla="*/ 212486 h 420519"/>
                  <a:gd name="connsiteX5" fmla="*/ 165277 w 194760"/>
                  <a:gd name="connsiteY5" fmla="*/ 260111 h 420519"/>
                  <a:gd name="connsiteX6" fmla="*/ 141465 w 194760"/>
                  <a:gd name="connsiteY6" fmla="*/ 334724 h 420519"/>
                  <a:gd name="connsiteX7" fmla="*/ 101777 w 194760"/>
                  <a:gd name="connsiteY7" fmla="*/ 398224 h 420519"/>
                  <a:gd name="connsiteX8" fmla="*/ 33515 w 194760"/>
                  <a:gd name="connsiteY8" fmla="*/ 418861 h 420519"/>
                  <a:gd name="connsiteX9" fmla="*/ 109715 w 194760"/>
                  <a:gd name="connsiteY9" fmla="*/ 360124 h 420519"/>
                  <a:gd name="connsiteX10" fmla="*/ 187502 w 194760"/>
                  <a:gd name="connsiteY10" fmla="*/ 193436 h 420519"/>
                  <a:gd name="connsiteX11" fmla="*/ 173215 w 194760"/>
                  <a:gd name="connsiteY11" fmla="*/ 20399 h 420519"/>
                  <a:gd name="connsiteX12" fmla="*/ 104952 w 194760"/>
                  <a:gd name="connsiteY12" fmla="*/ 23574 h 420519"/>
                  <a:gd name="connsiteX13" fmla="*/ 177 w 194760"/>
                  <a:gd name="connsiteY13" fmla="*/ 80724 h 420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4760" h="420519">
                    <a:moveTo>
                      <a:pt x="177" y="80724"/>
                    </a:moveTo>
                    <a:cubicBezTo>
                      <a:pt x="-3527" y="78078"/>
                      <a:pt x="51771" y="20134"/>
                      <a:pt x="82727" y="7699"/>
                    </a:cubicBezTo>
                    <a:cubicBezTo>
                      <a:pt x="113683" y="-4736"/>
                      <a:pt x="168453" y="290"/>
                      <a:pt x="185915" y="6111"/>
                    </a:cubicBezTo>
                    <a:cubicBezTo>
                      <a:pt x="203377" y="11932"/>
                      <a:pt x="186179" y="8228"/>
                      <a:pt x="187502" y="42624"/>
                    </a:cubicBezTo>
                    <a:cubicBezTo>
                      <a:pt x="188825" y="77020"/>
                      <a:pt x="197556" y="176238"/>
                      <a:pt x="193852" y="212486"/>
                    </a:cubicBezTo>
                    <a:cubicBezTo>
                      <a:pt x="190148" y="248734"/>
                      <a:pt x="174008" y="239738"/>
                      <a:pt x="165277" y="260111"/>
                    </a:cubicBezTo>
                    <a:cubicBezTo>
                      <a:pt x="156546" y="280484"/>
                      <a:pt x="152048" y="311705"/>
                      <a:pt x="141465" y="334724"/>
                    </a:cubicBezTo>
                    <a:cubicBezTo>
                      <a:pt x="130882" y="357743"/>
                      <a:pt x="119769" y="384201"/>
                      <a:pt x="101777" y="398224"/>
                    </a:cubicBezTo>
                    <a:cubicBezTo>
                      <a:pt x="83785" y="412247"/>
                      <a:pt x="32192" y="425211"/>
                      <a:pt x="33515" y="418861"/>
                    </a:cubicBezTo>
                    <a:cubicBezTo>
                      <a:pt x="34838" y="412511"/>
                      <a:pt x="84051" y="397695"/>
                      <a:pt x="109715" y="360124"/>
                    </a:cubicBezTo>
                    <a:cubicBezTo>
                      <a:pt x="135379" y="322553"/>
                      <a:pt x="176919" y="250057"/>
                      <a:pt x="187502" y="193436"/>
                    </a:cubicBezTo>
                    <a:cubicBezTo>
                      <a:pt x="198085" y="136815"/>
                      <a:pt x="186973" y="48709"/>
                      <a:pt x="173215" y="20399"/>
                    </a:cubicBezTo>
                    <a:cubicBezTo>
                      <a:pt x="159457" y="-7911"/>
                      <a:pt x="132204" y="14843"/>
                      <a:pt x="104952" y="23574"/>
                    </a:cubicBezTo>
                    <a:cubicBezTo>
                      <a:pt x="77700" y="32305"/>
                      <a:pt x="3881" y="83370"/>
                      <a:pt x="177" y="80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6D265553-EF2A-4505-9A46-A41B9A22C03E}"/>
                  </a:ext>
                </a:extLst>
              </p:cNvPr>
              <p:cNvSpPr/>
              <p:nvPr/>
            </p:nvSpPr>
            <p:spPr>
              <a:xfrm>
                <a:off x="5525268" y="3151955"/>
                <a:ext cx="18332" cy="188701"/>
              </a:xfrm>
              <a:custGeom>
                <a:avLst/>
                <a:gdLst>
                  <a:gd name="connsiteX0" fmla="*/ 820 w 18332"/>
                  <a:gd name="connsiteY0" fmla="*/ 820 h 188701"/>
                  <a:gd name="connsiteX1" fmla="*/ 18282 w 18332"/>
                  <a:gd name="connsiteY1" fmla="*/ 184970 h 188701"/>
                  <a:gd name="connsiteX2" fmla="*/ 5582 w 18332"/>
                  <a:gd name="connsiteY2" fmla="*/ 118295 h 188701"/>
                  <a:gd name="connsiteX3" fmla="*/ 820 w 18332"/>
                  <a:gd name="connsiteY3" fmla="*/ 820 h 18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32" h="188701">
                    <a:moveTo>
                      <a:pt x="820" y="820"/>
                    </a:moveTo>
                    <a:cubicBezTo>
                      <a:pt x="2937" y="11932"/>
                      <a:pt x="17488" y="165391"/>
                      <a:pt x="18282" y="184970"/>
                    </a:cubicBezTo>
                    <a:cubicBezTo>
                      <a:pt x="19076" y="204549"/>
                      <a:pt x="10344" y="141843"/>
                      <a:pt x="5582" y="118295"/>
                    </a:cubicBezTo>
                    <a:cubicBezTo>
                      <a:pt x="820" y="94747"/>
                      <a:pt x="-1297" y="-10292"/>
                      <a:pt x="820" y="8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F8AEF3B9-3A9F-4F91-980F-410CACCF812C}"/>
                  </a:ext>
                </a:extLst>
              </p:cNvPr>
              <p:cNvSpPr/>
              <p:nvPr/>
            </p:nvSpPr>
            <p:spPr>
              <a:xfrm>
                <a:off x="5392727" y="3244651"/>
                <a:ext cx="141403" cy="173544"/>
              </a:xfrm>
              <a:custGeom>
                <a:avLst/>
                <a:gdLst>
                  <a:gd name="connsiteX0" fmla="*/ 11 w 141403"/>
                  <a:gd name="connsiteY0" fmla="*/ 199 h 173544"/>
                  <a:gd name="connsiteX1" fmla="*/ 98436 w 141403"/>
                  <a:gd name="connsiteY1" fmla="*/ 57349 h 173544"/>
                  <a:gd name="connsiteX2" fmla="*/ 125423 w 141403"/>
                  <a:gd name="connsiteY2" fmla="*/ 117674 h 173544"/>
                  <a:gd name="connsiteX3" fmla="*/ 141298 w 141403"/>
                  <a:gd name="connsiteY3" fmla="*/ 173237 h 173544"/>
                  <a:gd name="connsiteX4" fmla="*/ 130186 w 141403"/>
                  <a:gd name="connsiteY4" fmla="*/ 92274 h 173544"/>
                  <a:gd name="connsiteX5" fmla="*/ 92086 w 141403"/>
                  <a:gd name="connsiteY5" fmla="*/ 39887 h 173544"/>
                  <a:gd name="connsiteX6" fmla="*/ 11 w 141403"/>
                  <a:gd name="connsiteY6" fmla="*/ 199 h 17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403" h="173544">
                    <a:moveTo>
                      <a:pt x="11" y="199"/>
                    </a:moveTo>
                    <a:cubicBezTo>
                      <a:pt x="1069" y="3109"/>
                      <a:pt x="77534" y="37770"/>
                      <a:pt x="98436" y="57349"/>
                    </a:cubicBezTo>
                    <a:cubicBezTo>
                      <a:pt x="119338" y="76928"/>
                      <a:pt x="118279" y="98359"/>
                      <a:pt x="125423" y="117674"/>
                    </a:cubicBezTo>
                    <a:cubicBezTo>
                      <a:pt x="132567" y="136989"/>
                      <a:pt x="140504" y="177470"/>
                      <a:pt x="141298" y="173237"/>
                    </a:cubicBezTo>
                    <a:cubicBezTo>
                      <a:pt x="142092" y="169004"/>
                      <a:pt x="138388" y="114499"/>
                      <a:pt x="130186" y="92274"/>
                    </a:cubicBezTo>
                    <a:cubicBezTo>
                      <a:pt x="121984" y="70049"/>
                      <a:pt x="110871" y="52851"/>
                      <a:pt x="92086" y="39887"/>
                    </a:cubicBezTo>
                    <a:cubicBezTo>
                      <a:pt x="73301" y="26923"/>
                      <a:pt x="-1047" y="-2711"/>
                      <a:pt x="11" y="1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AF84F48B-7AA7-40A1-A0A2-400D0661F588}"/>
                  </a:ext>
                </a:extLst>
              </p:cNvPr>
              <p:cNvSpPr/>
              <p:nvPr/>
            </p:nvSpPr>
            <p:spPr>
              <a:xfrm>
                <a:off x="5319472" y="3349511"/>
                <a:ext cx="98213" cy="169998"/>
              </a:xfrm>
              <a:custGeom>
                <a:avLst/>
                <a:gdLst>
                  <a:gd name="connsiteX0" fmla="*/ 79616 w 98213"/>
                  <a:gd name="connsiteY0" fmla="*/ 114 h 169998"/>
                  <a:gd name="connsiteX1" fmla="*/ 95491 w 98213"/>
                  <a:gd name="connsiteY1" fmla="*/ 100127 h 169998"/>
                  <a:gd name="connsiteX2" fmla="*/ 12941 w 98213"/>
                  <a:gd name="connsiteY2" fmla="*/ 138227 h 169998"/>
                  <a:gd name="connsiteX3" fmla="*/ 6591 w 98213"/>
                  <a:gd name="connsiteY3" fmla="*/ 169977 h 169998"/>
                  <a:gd name="connsiteX4" fmla="*/ 6591 w 98213"/>
                  <a:gd name="connsiteY4" fmla="*/ 133464 h 169998"/>
                  <a:gd name="connsiteX5" fmla="*/ 92316 w 98213"/>
                  <a:gd name="connsiteY5" fmla="*/ 81077 h 169998"/>
                  <a:gd name="connsiteX6" fmla="*/ 79616 w 98213"/>
                  <a:gd name="connsiteY6" fmla="*/ 114 h 16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213" h="169998">
                    <a:moveTo>
                      <a:pt x="79616" y="114"/>
                    </a:moveTo>
                    <a:cubicBezTo>
                      <a:pt x="80145" y="3289"/>
                      <a:pt x="106603" y="77108"/>
                      <a:pt x="95491" y="100127"/>
                    </a:cubicBezTo>
                    <a:cubicBezTo>
                      <a:pt x="84379" y="123146"/>
                      <a:pt x="27757" y="126585"/>
                      <a:pt x="12941" y="138227"/>
                    </a:cubicBezTo>
                    <a:cubicBezTo>
                      <a:pt x="-1875" y="149869"/>
                      <a:pt x="7649" y="170771"/>
                      <a:pt x="6591" y="169977"/>
                    </a:cubicBezTo>
                    <a:cubicBezTo>
                      <a:pt x="5533" y="169183"/>
                      <a:pt x="-7696" y="148281"/>
                      <a:pt x="6591" y="133464"/>
                    </a:cubicBezTo>
                    <a:cubicBezTo>
                      <a:pt x="20878" y="118647"/>
                      <a:pt x="79352" y="101185"/>
                      <a:pt x="92316" y="81077"/>
                    </a:cubicBezTo>
                    <a:cubicBezTo>
                      <a:pt x="105280" y="60969"/>
                      <a:pt x="79087" y="-3061"/>
                      <a:pt x="79616" y="1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1F76CFBA-F0F0-4D1C-9F9E-87C3E80D3CC3}"/>
                  </a:ext>
                </a:extLst>
              </p:cNvPr>
              <p:cNvSpPr/>
              <p:nvPr/>
            </p:nvSpPr>
            <p:spPr>
              <a:xfrm>
                <a:off x="5422831" y="3330572"/>
                <a:ext cx="71430" cy="85729"/>
              </a:xfrm>
              <a:custGeom>
                <a:avLst/>
                <a:gdLst>
                  <a:gd name="connsiteX0" fmla="*/ 69 w 71430"/>
                  <a:gd name="connsiteY0" fmla="*/ 3 h 85729"/>
                  <a:gd name="connsiteX1" fmla="*/ 55632 w 71430"/>
                  <a:gd name="connsiteY1" fmla="*/ 26991 h 85729"/>
                  <a:gd name="connsiteX2" fmla="*/ 65157 w 71430"/>
                  <a:gd name="connsiteY2" fmla="*/ 85728 h 85729"/>
                  <a:gd name="connsiteX3" fmla="*/ 68332 w 71430"/>
                  <a:gd name="connsiteY3" fmla="*/ 28578 h 85729"/>
                  <a:gd name="connsiteX4" fmla="*/ 69 w 71430"/>
                  <a:gd name="connsiteY4" fmla="*/ 3 h 8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0" h="85729">
                    <a:moveTo>
                      <a:pt x="69" y="3"/>
                    </a:moveTo>
                    <a:cubicBezTo>
                      <a:pt x="-2048" y="-261"/>
                      <a:pt x="44784" y="12704"/>
                      <a:pt x="55632" y="26991"/>
                    </a:cubicBezTo>
                    <a:cubicBezTo>
                      <a:pt x="66480" y="41278"/>
                      <a:pt x="63040" y="85464"/>
                      <a:pt x="65157" y="85728"/>
                    </a:cubicBezTo>
                    <a:cubicBezTo>
                      <a:pt x="67274" y="85992"/>
                      <a:pt x="76005" y="41807"/>
                      <a:pt x="68332" y="28578"/>
                    </a:cubicBezTo>
                    <a:cubicBezTo>
                      <a:pt x="60659" y="15349"/>
                      <a:pt x="2186" y="267"/>
                      <a:pt x="69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FE737356-006F-4E3D-B72E-11DC40071788}"/>
                  </a:ext>
                </a:extLst>
              </p:cNvPr>
              <p:cNvSpPr/>
              <p:nvPr/>
            </p:nvSpPr>
            <p:spPr>
              <a:xfrm>
                <a:off x="5325466" y="3509963"/>
                <a:ext cx="91093" cy="192158"/>
              </a:xfrm>
              <a:custGeom>
                <a:avLst/>
                <a:gdLst>
                  <a:gd name="connsiteX0" fmla="*/ 18059 w 91093"/>
                  <a:gd name="connsiteY0" fmla="*/ 0 h 192158"/>
                  <a:gd name="connsiteX1" fmla="*/ 13297 w 91093"/>
                  <a:gd name="connsiteY1" fmla="*/ 120650 h 192158"/>
                  <a:gd name="connsiteX2" fmla="*/ 30759 w 91093"/>
                  <a:gd name="connsiteY2" fmla="*/ 136525 h 192158"/>
                  <a:gd name="connsiteX3" fmla="*/ 91084 w 91093"/>
                  <a:gd name="connsiteY3" fmla="*/ 192087 h 192158"/>
                  <a:gd name="connsiteX4" fmla="*/ 25997 w 91093"/>
                  <a:gd name="connsiteY4" fmla="*/ 147637 h 192158"/>
                  <a:gd name="connsiteX5" fmla="*/ 597 w 91093"/>
                  <a:gd name="connsiteY5" fmla="*/ 122237 h 192158"/>
                  <a:gd name="connsiteX6" fmla="*/ 18059 w 91093"/>
                  <a:gd name="connsiteY6" fmla="*/ 0 h 192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093" h="192158">
                    <a:moveTo>
                      <a:pt x="18059" y="0"/>
                    </a:moveTo>
                    <a:cubicBezTo>
                      <a:pt x="20176" y="-264"/>
                      <a:pt x="11180" y="97896"/>
                      <a:pt x="13297" y="120650"/>
                    </a:cubicBezTo>
                    <a:cubicBezTo>
                      <a:pt x="15414" y="143404"/>
                      <a:pt x="30759" y="136525"/>
                      <a:pt x="30759" y="136525"/>
                    </a:cubicBezTo>
                    <a:cubicBezTo>
                      <a:pt x="43723" y="148431"/>
                      <a:pt x="91878" y="190235"/>
                      <a:pt x="91084" y="192087"/>
                    </a:cubicBezTo>
                    <a:cubicBezTo>
                      <a:pt x="90290" y="193939"/>
                      <a:pt x="41078" y="159279"/>
                      <a:pt x="25997" y="147637"/>
                    </a:cubicBezTo>
                    <a:cubicBezTo>
                      <a:pt x="10916" y="135995"/>
                      <a:pt x="4830" y="143404"/>
                      <a:pt x="597" y="122237"/>
                    </a:cubicBezTo>
                    <a:cubicBezTo>
                      <a:pt x="-3636" y="101070"/>
                      <a:pt x="15942" y="264"/>
                      <a:pt x="180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4361CA29-BDA7-40F0-9DBB-0711EB2D433B}"/>
                  </a:ext>
                </a:extLst>
              </p:cNvPr>
              <p:cNvSpPr/>
              <p:nvPr/>
            </p:nvSpPr>
            <p:spPr>
              <a:xfrm>
                <a:off x="5345203" y="3541713"/>
                <a:ext cx="68572" cy="138169"/>
              </a:xfrm>
              <a:custGeom>
                <a:avLst/>
                <a:gdLst>
                  <a:gd name="connsiteX0" fmla="*/ 28485 w 68572"/>
                  <a:gd name="connsiteY0" fmla="*/ 0 h 138169"/>
                  <a:gd name="connsiteX1" fmla="*/ 11022 w 68572"/>
                  <a:gd name="connsiteY1" fmla="*/ 90487 h 138169"/>
                  <a:gd name="connsiteX2" fmla="*/ 28485 w 68572"/>
                  <a:gd name="connsiteY2" fmla="*/ 100012 h 138169"/>
                  <a:gd name="connsiteX3" fmla="*/ 68172 w 68572"/>
                  <a:gd name="connsiteY3" fmla="*/ 138112 h 138169"/>
                  <a:gd name="connsiteX4" fmla="*/ 1497 w 68572"/>
                  <a:gd name="connsiteY4" fmla="*/ 90487 h 138169"/>
                  <a:gd name="connsiteX5" fmla="*/ 28485 w 68572"/>
                  <a:gd name="connsiteY5" fmla="*/ 0 h 138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72" h="138169">
                    <a:moveTo>
                      <a:pt x="28485" y="0"/>
                    </a:moveTo>
                    <a:cubicBezTo>
                      <a:pt x="30072" y="0"/>
                      <a:pt x="11022" y="73818"/>
                      <a:pt x="11022" y="90487"/>
                    </a:cubicBezTo>
                    <a:cubicBezTo>
                      <a:pt x="11022" y="107156"/>
                      <a:pt x="18960" y="92075"/>
                      <a:pt x="28485" y="100012"/>
                    </a:cubicBezTo>
                    <a:cubicBezTo>
                      <a:pt x="38010" y="107949"/>
                      <a:pt x="72670" y="139700"/>
                      <a:pt x="68172" y="138112"/>
                    </a:cubicBezTo>
                    <a:cubicBezTo>
                      <a:pt x="63674" y="136525"/>
                      <a:pt x="10493" y="110066"/>
                      <a:pt x="1497" y="90487"/>
                    </a:cubicBezTo>
                    <a:cubicBezTo>
                      <a:pt x="-7499" y="70908"/>
                      <a:pt x="26898" y="0"/>
                      <a:pt x="284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41D6223D-B0A4-42CF-9B17-03C8734E03EA}"/>
                  </a:ext>
                </a:extLst>
              </p:cNvPr>
              <p:cNvSpPr/>
              <p:nvPr/>
            </p:nvSpPr>
            <p:spPr>
              <a:xfrm>
                <a:off x="5343356" y="3514689"/>
                <a:ext cx="98629" cy="165151"/>
              </a:xfrm>
              <a:custGeom>
                <a:avLst/>
                <a:gdLst>
                  <a:gd name="connsiteX0" fmla="*/ 169 w 98629"/>
                  <a:gd name="connsiteY0" fmla="*/ 36 h 165151"/>
                  <a:gd name="connsiteX1" fmla="*/ 90657 w 98629"/>
                  <a:gd name="connsiteY1" fmla="*/ 49249 h 165151"/>
                  <a:gd name="connsiteX2" fmla="*/ 85894 w 98629"/>
                  <a:gd name="connsiteY2" fmla="*/ 65124 h 165151"/>
                  <a:gd name="connsiteX3" fmla="*/ 74782 w 98629"/>
                  <a:gd name="connsiteY3" fmla="*/ 165136 h 165151"/>
                  <a:gd name="connsiteX4" fmla="*/ 98594 w 98629"/>
                  <a:gd name="connsiteY4" fmla="*/ 57186 h 165151"/>
                  <a:gd name="connsiteX5" fmla="*/ 68432 w 98629"/>
                  <a:gd name="connsiteY5" fmla="*/ 41311 h 165151"/>
                  <a:gd name="connsiteX6" fmla="*/ 169 w 98629"/>
                  <a:gd name="connsiteY6" fmla="*/ 36 h 16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629" h="165151">
                    <a:moveTo>
                      <a:pt x="169" y="36"/>
                    </a:moveTo>
                    <a:cubicBezTo>
                      <a:pt x="3873" y="1359"/>
                      <a:pt x="76370" y="38401"/>
                      <a:pt x="90657" y="49249"/>
                    </a:cubicBezTo>
                    <a:cubicBezTo>
                      <a:pt x="104944" y="60097"/>
                      <a:pt x="88540" y="45810"/>
                      <a:pt x="85894" y="65124"/>
                    </a:cubicBezTo>
                    <a:cubicBezTo>
                      <a:pt x="83248" y="84438"/>
                      <a:pt x="72665" y="166459"/>
                      <a:pt x="74782" y="165136"/>
                    </a:cubicBezTo>
                    <a:cubicBezTo>
                      <a:pt x="76899" y="163813"/>
                      <a:pt x="99652" y="77823"/>
                      <a:pt x="98594" y="57186"/>
                    </a:cubicBezTo>
                    <a:cubicBezTo>
                      <a:pt x="97536" y="36549"/>
                      <a:pt x="82455" y="48984"/>
                      <a:pt x="68432" y="41311"/>
                    </a:cubicBezTo>
                    <a:cubicBezTo>
                      <a:pt x="54409" y="33638"/>
                      <a:pt x="-3535" y="-1287"/>
                      <a:pt x="169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51951704-76AB-40CF-B63B-FDA3514B1FA3}"/>
                  </a:ext>
                </a:extLst>
              </p:cNvPr>
              <p:cNvSpPr/>
              <p:nvPr/>
            </p:nvSpPr>
            <p:spPr>
              <a:xfrm>
                <a:off x="3380931" y="3466736"/>
                <a:ext cx="248165" cy="325217"/>
              </a:xfrm>
              <a:custGeom>
                <a:avLst/>
                <a:gdLst>
                  <a:gd name="connsiteX0" fmla="*/ 9969 w 248165"/>
                  <a:gd name="connsiteY0" fmla="*/ 6714 h 325217"/>
                  <a:gd name="connsiteX1" fmla="*/ 17907 w 248165"/>
                  <a:gd name="connsiteY1" fmla="*/ 82914 h 325217"/>
                  <a:gd name="connsiteX2" fmla="*/ 121094 w 248165"/>
                  <a:gd name="connsiteY2" fmla="*/ 271827 h 325217"/>
                  <a:gd name="connsiteX3" fmla="*/ 157607 w 248165"/>
                  <a:gd name="connsiteY3" fmla="*/ 301989 h 325217"/>
                  <a:gd name="connsiteX4" fmla="*/ 248094 w 248165"/>
                  <a:gd name="connsiteY4" fmla="*/ 317864 h 325217"/>
                  <a:gd name="connsiteX5" fmla="*/ 171894 w 248165"/>
                  <a:gd name="connsiteY5" fmla="*/ 319452 h 325217"/>
                  <a:gd name="connsiteX6" fmla="*/ 121094 w 248165"/>
                  <a:gd name="connsiteY6" fmla="*/ 243252 h 325217"/>
                  <a:gd name="connsiteX7" fmla="*/ 9969 w 248165"/>
                  <a:gd name="connsiteY7" fmla="*/ 6714 h 3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165" h="325217">
                    <a:moveTo>
                      <a:pt x="9969" y="6714"/>
                    </a:moveTo>
                    <a:cubicBezTo>
                      <a:pt x="-7229" y="-20009"/>
                      <a:pt x="-614" y="38729"/>
                      <a:pt x="17907" y="82914"/>
                    </a:cubicBezTo>
                    <a:cubicBezTo>
                      <a:pt x="36428" y="127099"/>
                      <a:pt x="97811" y="235315"/>
                      <a:pt x="121094" y="271827"/>
                    </a:cubicBezTo>
                    <a:cubicBezTo>
                      <a:pt x="144377" y="308340"/>
                      <a:pt x="136440" y="294316"/>
                      <a:pt x="157607" y="301989"/>
                    </a:cubicBezTo>
                    <a:cubicBezTo>
                      <a:pt x="178774" y="309662"/>
                      <a:pt x="245713" y="314954"/>
                      <a:pt x="248094" y="317864"/>
                    </a:cubicBezTo>
                    <a:cubicBezTo>
                      <a:pt x="250475" y="320774"/>
                      <a:pt x="193061" y="331887"/>
                      <a:pt x="171894" y="319452"/>
                    </a:cubicBezTo>
                    <a:cubicBezTo>
                      <a:pt x="150727" y="307017"/>
                      <a:pt x="148875" y="292729"/>
                      <a:pt x="121094" y="243252"/>
                    </a:cubicBezTo>
                    <a:cubicBezTo>
                      <a:pt x="93313" y="193775"/>
                      <a:pt x="27167" y="33437"/>
                      <a:pt x="9969" y="6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FEE8FD38-8865-4A2D-9D2E-EB6EE29328E8}"/>
                  </a:ext>
                </a:extLst>
              </p:cNvPr>
              <p:cNvSpPr/>
              <p:nvPr/>
            </p:nvSpPr>
            <p:spPr>
              <a:xfrm>
                <a:off x="3695681" y="3796984"/>
                <a:ext cx="57477" cy="146066"/>
              </a:xfrm>
              <a:custGeom>
                <a:avLst/>
                <a:gdLst>
                  <a:gd name="connsiteX0" fmla="*/ 19 w 57477"/>
                  <a:gd name="connsiteY0" fmla="*/ 316 h 146066"/>
                  <a:gd name="connsiteX1" fmla="*/ 53994 w 57477"/>
                  <a:gd name="connsiteY1" fmla="*/ 141604 h 146066"/>
                  <a:gd name="connsiteX2" fmla="*/ 47644 w 57477"/>
                  <a:gd name="connsiteY2" fmla="*/ 103504 h 146066"/>
                  <a:gd name="connsiteX3" fmla="*/ 19 w 57477"/>
                  <a:gd name="connsiteY3" fmla="*/ 316 h 14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477" h="146066">
                    <a:moveTo>
                      <a:pt x="19" y="316"/>
                    </a:moveTo>
                    <a:cubicBezTo>
                      <a:pt x="1077" y="6666"/>
                      <a:pt x="46057" y="124406"/>
                      <a:pt x="53994" y="141604"/>
                    </a:cubicBezTo>
                    <a:cubicBezTo>
                      <a:pt x="61931" y="158802"/>
                      <a:pt x="54788" y="122025"/>
                      <a:pt x="47644" y="103504"/>
                    </a:cubicBezTo>
                    <a:cubicBezTo>
                      <a:pt x="40500" y="84983"/>
                      <a:pt x="-1039" y="-6034"/>
                      <a:pt x="19" y="3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06AF7EC1-B1C3-4D9B-BCF0-68A3E6A991F5}"/>
                  </a:ext>
                </a:extLst>
              </p:cNvPr>
              <p:cNvSpPr/>
              <p:nvPr/>
            </p:nvSpPr>
            <p:spPr>
              <a:xfrm>
                <a:off x="3619245" y="3826847"/>
                <a:ext cx="127655" cy="108567"/>
              </a:xfrm>
              <a:custGeom>
                <a:avLst/>
                <a:gdLst>
                  <a:gd name="connsiteX0" fmla="*/ 92330 w 127655"/>
                  <a:gd name="connsiteY0" fmla="*/ 616 h 108567"/>
                  <a:gd name="connsiteX1" fmla="*/ 9780 w 127655"/>
                  <a:gd name="connsiteY1" fmla="*/ 21253 h 108567"/>
                  <a:gd name="connsiteX2" fmla="*/ 54230 w 127655"/>
                  <a:gd name="connsiteY2" fmla="*/ 67291 h 108567"/>
                  <a:gd name="connsiteX3" fmla="*/ 127255 w 127655"/>
                  <a:gd name="connsiteY3" fmla="*/ 108566 h 108567"/>
                  <a:gd name="connsiteX4" fmla="*/ 19305 w 127655"/>
                  <a:gd name="connsiteY4" fmla="*/ 65703 h 108567"/>
                  <a:gd name="connsiteX5" fmla="*/ 255 w 127655"/>
                  <a:gd name="connsiteY5" fmla="*/ 19666 h 108567"/>
                  <a:gd name="connsiteX6" fmla="*/ 12955 w 127655"/>
                  <a:gd name="connsiteY6" fmla="*/ 6966 h 108567"/>
                  <a:gd name="connsiteX7" fmla="*/ 92330 w 127655"/>
                  <a:gd name="connsiteY7" fmla="*/ 616 h 1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655" h="108567">
                    <a:moveTo>
                      <a:pt x="92330" y="616"/>
                    </a:moveTo>
                    <a:cubicBezTo>
                      <a:pt x="91801" y="2997"/>
                      <a:pt x="16130" y="10141"/>
                      <a:pt x="9780" y="21253"/>
                    </a:cubicBezTo>
                    <a:cubicBezTo>
                      <a:pt x="3430" y="32365"/>
                      <a:pt x="34651" y="52739"/>
                      <a:pt x="54230" y="67291"/>
                    </a:cubicBezTo>
                    <a:cubicBezTo>
                      <a:pt x="73809" y="81843"/>
                      <a:pt x="133076" y="108831"/>
                      <a:pt x="127255" y="108566"/>
                    </a:cubicBezTo>
                    <a:cubicBezTo>
                      <a:pt x="121434" y="108301"/>
                      <a:pt x="40472" y="80520"/>
                      <a:pt x="19305" y="65703"/>
                    </a:cubicBezTo>
                    <a:cubicBezTo>
                      <a:pt x="-1862" y="50886"/>
                      <a:pt x="1313" y="29455"/>
                      <a:pt x="255" y="19666"/>
                    </a:cubicBezTo>
                    <a:cubicBezTo>
                      <a:pt x="-803" y="9877"/>
                      <a:pt x="1049" y="10670"/>
                      <a:pt x="12955" y="6966"/>
                    </a:cubicBezTo>
                    <a:cubicBezTo>
                      <a:pt x="24861" y="3262"/>
                      <a:pt x="92859" y="-1765"/>
                      <a:pt x="92330" y="6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F79E7CB2-F5E4-4C87-9B22-03065FDFFA32}"/>
                  </a:ext>
                </a:extLst>
              </p:cNvPr>
              <p:cNvSpPr/>
              <p:nvPr/>
            </p:nvSpPr>
            <p:spPr>
              <a:xfrm>
                <a:off x="3427320" y="3457573"/>
                <a:ext cx="65086" cy="163618"/>
              </a:xfrm>
              <a:custGeom>
                <a:avLst/>
                <a:gdLst>
                  <a:gd name="connsiteX0" fmla="*/ 93 w 65086"/>
                  <a:gd name="connsiteY0" fmla="*/ 2 h 163618"/>
                  <a:gd name="connsiteX1" fmla="*/ 63593 w 65086"/>
                  <a:gd name="connsiteY1" fmla="*/ 34927 h 163618"/>
                  <a:gd name="connsiteX2" fmla="*/ 46130 w 65086"/>
                  <a:gd name="connsiteY2" fmla="*/ 85727 h 163618"/>
                  <a:gd name="connsiteX3" fmla="*/ 58830 w 65086"/>
                  <a:gd name="connsiteY3" fmla="*/ 163515 h 163618"/>
                  <a:gd name="connsiteX4" fmla="*/ 62005 w 65086"/>
                  <a:gd name="connsiteY4" fmla="*/ 68265 h 163618"/>
                  <a:gd name="connsiteX5" fmla="*/ 49305 w 65086"/>
                  <a:gd name="connsiteY5" fmla="*/ 33340 h 163618"/>
                  <a:gd name="connsiteX6" fmla="*/ 93 w 65086"/>
                  <a:gd name="connsiteY6" fmla="*/ 2 h 163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086" h="163618">
                    <a:moveTo>
                      <a:pt x="93" y="2"/>
                    </a:moveTo>
                    <a:cubicBezTo>
                      <a:pt x="2474" y="266"/>
                      <a:pt x="55920" y="20640"/>
                      <a:pt x="63593" y="34927"/>
                    </a:cubicBezTo>
                    <a:cubicBezTo>
                      <a:pt x="71266" y="49215"/>
                      <a:pt x="46924" y="64296"/>
                      <a:pt x="46130" y="85727"/>
                    </a:cubicBezTo>
                    <a:cubicBezTo>
                      <a:pt x="45336" y="107158"/>
                      <a:pt x="56184" y="166425"/>
                      <a:pt x="58830" y="163515"/>
                    </a:cubicBezTo>
                    <a:cubicBezTo>
                      <a:pt x="61476" y="160605"/>
                      <a:pt x="63592" y="89961"/>
                      <a:pt x="62005" y="68265"/>
                    </a:cubicBezTo>
                    <a:cubicBezTo>
                      <a:pt x="60418" y="46569"/>
                      <a:pt x="57242" y="44188"/>
                      <a:pt x="49305" y="33340"/>
                    </a:cubicBezTo>
                    <a:cubicBezTo>
                      <a:pt x="41368" y="22492"/>
                      <a:pt x="-2288" y="-262"/>
                      <a:pt x="9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8489ED23-89B4-43E6-8CAD-FB47724D183A}"/>
                  </a:ext>
                </a:extLst>
              </p:cNvPr>
              <p:cNvSpPr/>
              <p:nvPr/>
            </p:nvSpPr>
            <p:spPr>
              <a:xfrm>
                <a:off x="3533740" y="3505198"/>
                <a:ext cx="50162" cy="274953"/>
              </a:xfrm>
              <a:custGeom>
                <a:avLst/>
                <a:gdLst>
                  <a:gd name="connsiteX0" fmla="*/ 35 w 50162"/>
                  <a:gd name="connsiteY0" fmla="*/ 2 h 274953"/>
                  <a:gd name="connsiteX1" fmla="*/ 46073 w 50162"/>
                  <a:gd name="connsiteY1" fmla="*/ 101602 h 274953"/>
                  <a:gd name="connsiteX2" fmla="*/ 44485 w 50162"/>
                  <a:gd name="connsiteY2" fmla="*/ 133352 h 274953"/>
                  <a:gd name="connsiteX3" fmla="*/ 15910 w 50162"/>
                  <a:gd name="connsiteY3" fmla="*/ 152402 h 274953"/>
                  <a:gd name="connsiteX4" fmla="*/ 27023 w 50162"/>
                  <a:gd name="connsiteY4" fmla="*/ 274640 h 274953"/>
                  <a:gd name="connsiteX5" fmla="*/ 3210 w 50162"/>
                  <a:gd name="connsiteY5" fmla="*/ 185740 h 274953"/>
                  <a:gd name="connsiteX6" fmla="*/ 17498 w 50162"/>
                  <a:gd name="connsiteY6" fmla="*/ 127002 h 274953"/>
                  <a:gd name="connsiteX7" fmla="*/ 38135 w 50162"/>
                  <a:gd name="connsiteY7" fmla="*/ 104777 h 274953"/>
                  <a:gd name="connsiteX8" fmla="*/ 35 w 50162"/>
                  <a:gd name="connsiteY8" fmla="*/ 2 h 274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162" h="274953">
                    <a:moveTo>
                      <a:pt x="35" y="2"/>
                    </a:moveTo>
                    <a:cubicBezTo>
                      <a:pt x="1358" y="-527"/>
                      <a:pt x="38665" y="79377"/>
                      <a:pt x="46073" y="101602"/>
                    </a:cubicBezTo>
                    <a:cubicBezTo>
                      <a:pt x="53481" y="123827"/>
                      <a:pt x="49512" y="124885"/>
                      <a:pt x="44485" y="133352"/>
                    </a:cubicBezTo>
                    <a:cubicBezTo>
                      <a:pt x="39458" y="141819"/>
                      <a:pt x="18820" y="128854"/>
                      <a:pt x="15910" y="152402"/>
                    </a:cubicBezTo>
                    <a:cubicBezTo>
                      <a:pt x="13000" y="175950"/>
                      <a:pt x="29140" y="269084"/>
                      <a:pt x="27023" y="274640"/>
                    </a:cubicBezTo>
                    <a:cubicBezTo>
                      <a:pt x="24906" y="280196"/>
                      <a:pt x="4797" y="210346"/>
                      <a:pt x="3210" y="185740"/>
                    </a:cubicBezTo>
                    <a:cubicBezTo>
                      <a:pt x="1623" y="161134"/>
                      <a:pt x="11677" y="140496"/>
                      <a:pt x="17498" y="127002"/>
                    </a:cubicBezTo>
                    <a:cubicBezTo>
                      <a:pt x="23319" y="113508"/>
                      <a:pt x="41045" y="122239"/>
                      <a:pt x="38135" y="104777"/>
                    </a:cubicBezTo>
                    <a:cubicBezTo>
                      <a:pt x="35225" y="87315"/>
                      <a:pt x="-1288" y="531"/>
                      <a:pt x="3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9C46F3DF-CC52-49BC-9244-5B704E79DF5B}"/>
                  </a:ext>
                </a:extLst>
              </p:cNvPr>
              <p:cNvSpPr/>
              <p:nvPr/>
            </p:nvSpPr>
            <p:spPr>
              <a:xfrm>
                <a:off x="3591277" y="3489313"/>
                <a:ext cx="75845" cy="342585"/>
              </a:xfrm>
              <a:custGeom>
                <a:avLst/>
                <a:gdLst>
                  <a:gd name="connsiteX0" fmla="*/ 1236 w 75845"/>
                  <a:gd name="connsiteY0" fmla="*/ 12 h 342585"/>
                  <a:gd name="connsiteX1" fmla="*/ 20286 w 75845"/>
                  <a:gd name="connsiteY1" fmla="*/ 131775 h 342585"/>
                  <a:gd name="connsiteX2" fmla="*/ 23461 w 75845"/>
                  <a:gd name="connsiteY2" fmla="*/ 152412 h 342585"/>
                  <a:gd name="connsiteX3" fmla="*/ 74261 w 75845"/>
                  <a:gd name="connsiteY3" fmla="*/ 179400 h 342585"/>
                  <a:gd name="connsiteX4" fmla="*/ 63148 w 75845"/>
                  <a:gd name="connsiteY4" fmla="*/ 341325 h 342585"/>
                  <a:gd name="connsiteX5" fmla="*/ 64736 w 75845"/>
                  <a:gd name="connsiteY5" fmla="*/ 250837 h 342585"/>
                  <a:gd name="connsiteX6" fmla="*/ 45686 w 75845"/>
                  <a:gd name="connsiteY6" fmla="*/ 180987 h 342585"/>
                  <a:gd name="connsiteX7" fmla="*/ 7586 w 75845"/>
                  <a:gd name="connsiteY7" fmla="*/ 139712 h 342585"/>
                  <a:gd name="connsiteX8" fmla="*/ 1236 w 75845"/>
                  <a:gd name="connsiteY8" fmla="*/ 12 h 34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845" h="342585">
                    <a:moveTo>
                      <a:pt x="1236" y="12"/>
                    </a:moveTo>
                    <a:cubicBezTo>
                      <a:pt x="3353" y="-1311"/>
                      <a:pt x="16582" y="106375"/>
                      <a:pt x="20286" y="131775"/>
                    </a:cubicBezTo>
                    <a:cubicBezTo>
                      <a:pt x="23990" y="157175"/>
                      <a:pt x="14465" y="144475"/>
                      <a:pt x="23461" y="152412"/>
                    </a:cubicBezTo>
                    <a:cubicBezTo>
                      <a:pt x="32457" y="160350"/>
                      <a:pt x="67646" y="147914"/>
                      <a:pt x="74261" y="179400"/>
                    </a:cubicBezTo>
                    <a:cubicBezTo>
                      <a:pt x="80876" y="210886"/>
                      <a:pt x="64735" y="329419"/>
                      <a:pt x="63148" y="341325"/>
                    </a:cubicBezTo>
                    <a:cubicBezTo>
                      <a:pt x="61561" y="353231"/>
                      <a:pt x="67646" y="277560"/>
                      <a:pt x="64736" y="250837"/>
                    </a:cubicBezTo>
                    <a:cubicBezTo>
                      <a:pt x="61826" y="224114"/>
                      <a:pt x="55211" y="199508"/>
                      <a:pt x="45686" y="180987"/>
                    </a:cubicBezTo>
                    <a:cubicBezTo>
                      <a:pt x="36161" y="162466"/>
                      <a:pt x="16317" y="165112"/>
                      <a:pt x="7586" y="139712"/>
                    </a:cubicBezTo>
                    <a:cubicBezTo>
                      <a:pt x="-1145" y="114312"/>
                      <a:pt x="-881" y="1335"/>
                      <a:pt x="1236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6E6EA697-5CE1-47EB-BF14-E1C7BF516D9A}"/>
                  </a:ext>
                </a:extLst>
              </p:cNvPr>
              <p:cNvSpPr/>
              <p:nvPr/>
            </p:nvSpPr>
            <p:spPr>
              <a:xfrm>
                <a:off x="4181468" y="3439444"/>
                <a:ext cx="635479" cy="312839"/>
              </a:xfrm>
              <a:custGeom>
                <a:avLst/>
                <a:gdLst>
                  <a:gd name="connsiteX0" fmla="*/ 7 w 635479"/>
                  <a:gd name="connsiteY0" fmla="*/ 305469 h 312839"/>
                  <a:gd name="connsiteX1" fmla="*/ 58745 w 635479"/>
                  <a:gd name="connsiteY1" fmla="*/ 145131 h 312839"/>
                  <a:gd name="connsiteX2" fmla="*/ 180982 w 635479"/>
                  <a:gd name="connsiteY2" fmla="*/ 21306 h 312839"/>
                  <a:gd name="connsiteX3" fmla="*/ 261945 w 635479"/>
                  <a:gd name="connsiteY3" fmla="*/ 43531 h 312839"/>
                  <a:gd name="connsiteX4" fmla="*/ 303220 w 635479"/>
                  <a:gd name="connsiteY4" fmla="*/ 14956 h 312839"/>
                  <a:gd name="connsiteX5" fmla="*/ 341320 w 635479"/>
                  <a:gd name="connsiteY5" fmla="*/ 669 h 312839"/>
                  <a:gd name="connsiteX6" fmla="*/ 441332 w 635479"/>
                  <a:gd name="connsiteY6" fmla="*/ 35594 h 312839"/>
                  <a:gd name="connsiteX7" fmla="*/ 563570 w 635479"/>
                  <a:gd name="connsiteY7" fmla="*/ 103856 h 312839"/>
                  <a:gd name="connsiteX8" fmla="*/ 635007 w 635479"/>
                  <a:gd name="connsiteY8" fmla="*/ 195931 h 312839"/>
                  <a:gd name="connsiteX9" fmla="*/ 590557 w 635479"/>
                  <a:gd name="connsiteY9" fmla="*/ 183231 h 312839"/>
                  <a:gd name="connsiteX10" fmla="*/ 512770 w 635479"/>
                  <a:gd name="connsiteY10" fmla="*/ 151481 h 312839"/>
                  <a:gd name="connsiteX11" fmla="*/ 468320 w 635479"/>
                  <a:gd name="connsiteY11" fmla="*/ 124494 h 312839"/>
                  <a:gd name="connsiteX12" fmla="*/ 347670 w 635479"/>
                  <a:gd name="connsiteY12" fmla="*/ 113381 h 312839"/>
                  <a:gd name="connsiteX13" fmla="*/ 193682 w 635479"/>
                  <a:gd name="connsiteY13" fmla="*/ 161006 h 312839"/>
                  <a:gd name="connsiteX14" fmla="*/ 120657 w 635479"/>
                  <a:gd name="connsiteY14" fmla="*/ 199106 h 312839"/>
                  <a:gd name="connsiteX15" fmla="*/ 119070 w 635479"/>
                  <a:gd name="connsiteY15" fmla="*/ 241969 h 312839"/>
                  <a:gd name="connsiteX16" fmla="*/ 95257 w 635479"/>
                  <a:gd name="connsiteY16" fmla="*/ 256256 h 312839"/>
                  <a:gd name="connsiteX17" fmla="*/ 61920 w 635479"/>
                  <a:gd name="connsiteY17" fmla="*/ 281656 h 312839"/>
                  <a:gd name="connsiteX18" fmla="*/ 7 w 635479"/>
                  <a:gd name="connsiteY18" fmla="*/ 305469 h 31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5479" h="312839">
                    <a:moveTo>
                      <a:pt x="7" y="305469"/>
                    </a:moveTo>
                    <a:cubicBezTo>
                      <a:pt x="-522" y="282715"/>
                      <a:pt x="28583" y="192491"/>
                      <a:pt x="58745" y="145131"/>
                    </a:cubicBezTo>
                    <a:cubicBezTo>
                      <a:pt x="88907" y="97771"/>
                      <a:pt x="147115" y="38239"/>
                      <a:pt x="180982" y="21306"/>
                    </a:cubicBezTo>
                    <a:cubicBezTo>
                      <a:pt x="214849" y="4373"/>
                      <a:pt x="241572" y="44589"/>
                      <a:pt x="261945" y="43531"/>
                    </a:cubicBezTo>
                    <a:cubicBezTo>
                      <a:pt x="282318" y="42473"/>
                      <a:pt x="289991" y="22100"/>
                      <a:pt x="303220" y="14956"/>
                    </a:cubicBezTo>
                    <a:cubicBezTo>
                      <a:pt x="316449" y="7812"/>
                      <a:pt x="318301" y="-2771"/>
                      <a:pt x="341320" y="669"/>
                    </a:cubicBezTo>
                    <a:cubicBezTo>
                      <a:pt x="364339" y="4109"/>
                      <a:pt x="404290" y="18396"/>
                      <a:pt x="441332" y="35594"/>
                    </a:cubicBezTo>
                    <a:cubicBezTo>
                      <a:pt x="478374" y="52792"/>
                      <a:pt x="531291" y="77133"/>
                      <a:pt x="563570" y="103856"/>
                    </a:cubicBezTo>
                    <a:cubicBezTo>
                      <a:pt x="595849" y="130579"/>
                      <a:pt x="630509" y="182702"/>
                      <a:pt x="635007" y="195931"/>
                    </a:cubicBezTo>
                    <a:cubicBezTo>
                      <a:pt x="639505" y="209160"/>
                      <a:pt x="610930" y="190639"/>
                      <a:pt x="590557" y="183231"/>
                    </a:cubicBezTo>
                    <a:cubicBezTo>
                      <a:pt x="570184" y="175823"/>
                      <a:pt x="533143" y="161270"/>
                      <a:pt x="512770" y="151481"/>
                    </a:cubicBezTo>
                    <a:cubicBezTo>
                      <a:pt x="492397" y="141692"/>
                      <a:pt x="495837" y="130844"/>
                      <a:pt x="468320" y="124494"/>
                    </a:cubicBezTo>
                    <a:cubicBezTo>
                      <a:pt x="440803" y="118144"/>
                      <a:pt x="393443" y="107296"/>
                      <a:pt x="347670" y="113381"/>
                    </a:cubicBezTo>
                    <a:cubicBezTo>
                      <a:pt x="301897" y="119466"/>
                      <a:pt x="231517" y="146719"/>
                      <a:pt x="193682" y="161006"/>
                    </a:cubicBezTo>
                    <a:cubicBezTo>
                      <a:pt x="155847" y="175293"/>
                      <a:pt x="133092" y="185612"/>
                      <a:pt x="120657" y="199106"/>
                    </a:cubicBezTo>
                    <a:cubicBezTo>
                      <a:pt x="108222" y="212600"/>
                      <a:pt x="123303" y="232444"/>
                      <a:pt x="119070" y="241969"/>
                    </a:cubicBezTo>
                    <a:cubicBezTo>
                      <a:pt x="114837" y="251494"/>
                      <a:pt x="104782" y="249642"/>
                      <a:pt x="95257" y="256256"/>
                    </a:cubicBezTo>
                    <a:cubicBezTo>
                      <a:pt x="85732" y="262870"/>
                      <a:pt x="76737" y="271337"/>
                      <a:pt x="61920" y="281656"/>
                    </a:cubicBezTo>
                    <a:cubicBezTo>
                      <a:pt x="47103" y="291975"/>
                      <a:pt x="536" y="328223"/>
                      <a:pt x="7" y="305469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A72FEB30-038B-4B26-9BEC-816CC0CCFB2C}"/>
                  </a:ext>
                </a:extLst>
              </p:cNvPr>
              <p:cNvSpPr/>
              <p:nvPr/>
            </p:nvSpPr>
            <p:spPr>
              <a:xfrm>
                <a:off x="4168167" y="3647476"/>
                <a:ext cx="640790" cy="181351"/>
              </a:xfrm>
              <a:custGeom>
                <a:avLst/>
                <a:gdLst>
                  <a:gd name="connsiteX0" fmla="*/ 608 w 640790"/>
                  <a:gd name="connsiteY0" fmla="*/ 119662 h 181351"/>
                  <a:gd name="connsiteX1" fmla="*/ 146658 w 640790"/>
                  <a:gd name="connsiteY1" fmla="*/ 86324 h 181351"/>
                  <a:gd name="connsiteX2" fmla="*/ 281596 w 640790"/>
                  <a:gd name="connsiteY2" fmla="*/ 86324 h 181351"/>
                  <a:gd name="connsiteX3" fmla="*/ 475271 w 640790"/>
                  <a:gd name="connsiteY3" fmla="*/ 45049 h 181351"/>
                  <a:gd name="connsiteX4" fmla="*/ 554646 w 640790"/>
                  <a:gd name="connsiteY4" fmla="*/ 8537 h 181351"/>
                  <a:gd name="connsiteX5" fmla="*/ 638783 w 640790"/>
                  <a:gd name="connsiteY5" fmla="*/ 599 h 181351"/>
                  <a:gd name="connsiteX6" fmla="*/ 607033 w 640790"/>
                  <a:gd name="connsiteY6" fmla="*/ 19649 h 181351"/>
                  <a:gd name="connsiteX7" fmla="*/ 524483 w 640790"/>
                  <a:gd name="connsiteY7" fmla="*/ 126012 h 181351"/>
                  <a:gd name="connsiteX8" fmla="*/ 437171 w 640790"/>
                  <a:gd name="connsiteY8" fmla="*/ 159349 h 181351"/>
                  <a:gd name="connsiteX9" fmla="*/ 354621 w 640790"/>
                  <a:gd name="connsiteY9" fmla="*/ 176812 h 181351"/>
                  <a:gd name="connsiteX10" fmla="*/ 284771 w 640790"/>
                  <a:gd name="connsiteY10" fmla="*/ 179987 h 181351"/>
                  <a:gd name="connsiteX11" fmla="*/ 173646 w 640790"/>
                  <a:gd name="connsiteY11" fmla="*/ 157762 h 181351"/>
                  <a:gd name="connsiteX12" fmla="*/ 64108 w 640790"/>
                  <a:gd name="connsiteY12" fmla="*/ 138712 h 181351"/>
                  <a:gd name="connsiteX13" fmla="*/ 92683 w 640790"/>
                  <a:gd name="connsiteY13" fmla="*/ 137124 h 181351"/>
                  <a:gd name="connsiteX14" fmla="*/ 608 w 640790"/>
                  <a:gd name="connsiteY14" fmla="*/ 119662 h 1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0790" h="181351">
                    <a:moveTo>
                      <a:pt x="608" y="119662"/>
                    </a:moveTo>
                    <a:cubicBezTo>
                      <a:pt x="9604" y="111195"/>
                      <a:pt x="99827" y="91880"/>
                      <a:pt x="146658" y="86324"/>
                    </a:cubicBezTo>
                    <a:cubicBezTo>
                      <a:pt x="193489" y="80768"/>
                      <a:pt x="226827" y="93203"/>
                      <a:pt x="281596" y="86324"/>
                    </a:cubicBezTo>
                    <a:cubicBezTo>
                      <a:pt x="336365" y="79445"/>
                      <a:pt x="429763" y="58013"/>
                      <a:pt x="475271" y="45049"/>
                    </a:cubicBezTo>
                    <a:cubicBezTo>
                      <a:pt x="520779" y="32084"/>
                      <a:pt x="527394" y="15945"/>
                      <a:pt x="554646" y="8537"/>
                    </a:cubicBezTo>
                    <a:cubicBezTo>
                      <a:pt x="581898" y="1129"/>
                      <a:pt x="630052" y="-1253"/>
                      <a:pt x="638783" y="599"/>
                    </a:cubicBezTo>
                    <a:cubicBezTo>
                      <a:pt x="647514" y="2451"/>
                      <a:pt x="626083" y="-1253"/>
                      <a:pt x="607033" y="19649"/>
                    </a:cubicBezTo>
                    <a:cubicBezTo>
                      <a:pt x="587983" y="40551"/>
                      <a:pt x="552793" y="102729"/>
                      <a:pt x="524483" y="126012"/>
                    </a:cubicBezTo>
                    <a:cubicBezTo>
                      <a:pt x="496173" y="149295"/>
                      <a:pt x="465481" y="150882"/>
                      <a:pt x="437171" y="159349"/>
                    </a:cubicBezTo>
                    <a:cubicBezTo>
                      <a:pt x="408861" y="167816"/>
                      <a:pt x="380021" y="173372"/>
                      <a:pt x="354621" y="176812"/>
                    </a:cubicBezTo>
                    <a:cubicBezTo>
                      <a:pt x="329221" y="180252"/>
                      <a:pt x="314934" y="183162"/>
                      <a:pt x="284771" y="179987"/>
                    </a:cubicBezTo>
                    <a:cubicBezTo>
                      <a:pt x="254608" y="176812"/>
                      <a:pt x="210423" y="164641"/>
                      <a:pt x="173646" y="157762"/>
                    </a:cubicBezTo>
                    <a:cubicBezTo>
                      <a:pt x="136869" y="150883"/>
                      <a:pt x="77602" y="142152"/>
                      <a:pt x="64108" y="138712"/>
                    </a:cubicBezTo>
                    <a:cubicBezTo>
                      <a:pt x="50614" y="135272"/>
                      <a:pt x="100091" y="139505"/>
                      <a:pt x="92683" y="137124"/>
                    </a:cubicBezTo>
                    <a:cubicBezTo>
                      <a:pt x="85275" y="134743"/>
                      <a:pt x="-8388" y="128129"/>
                      <a:pt x="608" y="119662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C932B5DB-8B74-47A7-8480-31643ADE28DA}"/>
                  </a:ext>
                </a:extLst>
              </p:cNvPr>
              <p:cNvSpPr/>
              <p:nvPr/>
            </p:nvSpPr>
            <p:spPr>
              <a:xfrm>
                <a:off x="5336067" y="3938420"/>
                <a:ext cx="473256" cy="673654"/>
              </a:xfrm>
              <a:custGeom>
                <a:avLst/>
                <a:gdLst>
                  <a:gd name="connsiteX0" fmla="*/ 2166 w 473256"/>
                  <a:gd name="connsiteY0" fmla="*/ 286447 h 673654"/>
                  <a:gd name="connsiteX1" fmla="*/ 425500 w 473256"/>
                  <a:gd name="connsiteY1" fmla="*/ 23980 h 673654"/>
                  <a:gd name="connsiteX2" fmla="*/ 366233 w 473256"/>
                  <a:gd name="connsiteY2" fmla="*/ 23980 h 673654"/>
                  <a:gd name="connsiteX3" fmla="*/ 230766 w 473256"/>
                  <a:gd name="connsiteY3" fmla="*/ 129813 h 673654"/>
                  <a:gd name="connsiteX4" fmla="*/ 150333 w 473256"/>
                  <a:gd name="connsiteY4" fmla="*/ 256813 h 673654"/>
                  <a:gd name="connsiteX5" fmla="*/ 285800 w 473256"/>
                  <a:gd name="connsiteY5" fmla="*/ 311847 h 673654"/>
                  <a:gd name="connsiteX6" fmla="*/ 467833 w 473256"/>
                  <a:gd name="connsiteY6" fmla="*/ 671680 h 673654"/>
                  <a:gd name="connsiteX7" fmla="*/ 400100 w 473256"/>
                  <a:gd name="connsiteY7" fmla="*/ 447313 h 673654"/>
                  <a:gd name="connsiteX8" fmla="*/ 146100 w 473256"/>
                  <a:gd name="connsiteY8" fmla="*/ 252580 h 673654"/>
                  <a:gd name="connsiteX9" fmla="*/ 82600 w 473256"/>
                  <a:gd name="connsiteY9" fmla="*/ 252580 h 673654"/>
                  <a:gd name="connsiteX10" fmla="*/ 251933 w 473256"/>
                  <a:gd name="connsiteY10" fmla="*/ 79013 h 673654"/>
                  <a:gd name="connsiteX11" fmla="*/ 2166 w 473256"/>
                  <a:gd name="connsiteY11" fmla="*/ 286447 h 67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3256" h="673654">
                    <a:moveTo>
                      <a:pt x="2166" y="286447"/>
                    </a:moveTo>
                    <a:cubicBezTo>
                      <a:pt x="31094" y="277275"/>
                      <a:pt x="364822" y="67724"/>
                      <a:pt x="425500" y="23980"/>
                    </a:cubicBezTo>
                    <a:cubicBezTo>
                      <a:pt x="486178" y="-19764"/>
                      <a:pt x="398689" y="6341"/>
                      <a:pt x="366233" y="23980"/>
                    </a:cubicBezTo>
                    <a:cubicBezTo>
                      <a:pt x="333777" y="41619"/>
                      <a:pt x="266749" y="91008"/>
                      <a:pt x="230766" y="129813"/>
                    </a:cubicBezTo>
                    <a:cubicBezTo>
                      <a:pt x="194783" y="168618"/>
                      <a:pt x="141161" y="226474"/>
                      <a:pt x="150333" y="256813"/>
                    </a:cubicBezTo>
                    <a:cubicBezTo>
                      <a:pt x="159505" y="287152"/>
                      <a:pt x="232883" y="242702"/>
                      <a:pt x="285800" y="311847"/>
                    </a:cubicBezTo>
                    <a:cubicBezTo>
                      <a:pt x="338717" y="380992"/>
                      <a:pt x="448783" y="649102"/>
                      <a:pt x="467833" y="671680"/>
                    </a:cubicBezTo>
                    <a:cubicBezTo>
                      <a:pt x="486883" y="694258"/>
                      <a:pt x="453722" y="517163"/>
                      <a:pt x="400100" y="447313"/>
                    </a:cubicBezTo>
                    <a:cubicBezTo>
                      <a:pt x="346478" y="377463"/>
                      <a:pt x="199017" y="285035"/>
                      <a:pt x="146100" y="252580"/>
                    </a:cubicBezTo>
                    <a:cubicBezTo>
                      <a:pt x="93183" y="220124"/>
                      <a:pt x="64961" y="281508"/>
                      <a:pt x="82600" y="252580"/>
                    </a:cubicBezTo>
                    <a:cubicBezTo>
                      <a:pt x="100239" y="223652"/>
                      <a:pt x="260400" y="70546"/>
                      <a:pt x="251933" y="79013"/>
                    </a:cubicBezTo>
                    <a:cubicBezTo>
                      <a:pt x="243466" y="87480"/>
                      <a:pt x="-26762" y="295619"/>
                      <a:pt x="2166" y="2864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38745CFC-0B8E-43CE-BF93-673A0EE8FE02}"/>
                  </a:ext>
                </a:extLst>
              </p:cNvPr>
              <p:cNvSpPr/>
              <p:nvPr/>
            </p:nvSpPr>
            <p:spPr>
              <a:xfrm>
                <a:off x="5430263" y="3771859"/>
                <a:ext cx="733799" cy="855480"/>
              </a:xfrm>
              <a:custGeom>
                <a:avLst/>
                <a:gdLst>
                  <a:gd name="connsiteX0" fmla="*/ 225470 w 733799"/>
                  <a:gd name="connsiteY0" fmla="*/ 41 h 855480"/>
                  <a:gd name="connsiteX1" fmla="*/ 310137 w 733799"/>
                  <a:gd name="connsiteY1" fmla="*/ 224408 h 855480"/>
                  <a:gd name="connsiteX2" fmla="*/ 204304 w 733799"/>
                  <a:gd name="connsiteY2" fmla="*/ 558841 h 855480"/>
                  <a:gd name="connsiteX3" fmla="*/ 73070 w 733799"/>
                  <a:gd name="connsiteY3" fmla="*/ 639274 h 855480"/>
                  <a:gd name="connsiteX4" fmla="*/ 9570 w 733799"/>
                  <a:gd name="connsiteY4" fmla="*/ 821308 h 855480"/>
                  <a:gd name="connsiteX5" fmla="*/ 51904 w 733799"/>
                  <a:gd name="connsiteY5" fmla="*/ 702774 h 855480"/>
                  <a:gd name="connsiteX6" fmla="*/ 255104 w 733799"/>
                  <a:gd name="connsiteY6" fmla="*/ 567308 h 855480"/>
                  <a:gd name="connsiteX7" fmla="*/ 564137 w 733799"/>
                  <a:gd name="connsiteY7" fmla="*/ 520741 h 855480"/>
                  <a:gd name="connsiteX8" fmla="*/ 729237 w 733799"/>
                  <a:gd name="connsiteY8" fmla="*/ 567308 h 855480"/>
                  <a:gd name="connsiteX9" fmla="*/ 390570 w 733799"/>
                  <a:gd name="connsiteY9" fmla="*/ 524974 h 855480"/>
                  <a:gd name="connsiteX10" fmla="*/ 691137 w 733799"/>
                  <a:gd name="connsiteY10" fmla="*/ 503808 h 855480"/>
                  <a:gd name="connsiteX11" fmla="*/ 314370 w 733799"/>
                  <a:gd name="connsiteY11" fmla="*/ 503808 h 855480"/>
                  <a:gd name="connsiteX12" fmla="*/ 1104 w 733799"/>
                  <a:gd name="connsiteY12" fmla="*/ 855174 h 855480"/>
                  <a:gd name="connsiteX13" fmla="*/ 212770 w 733799"/>
                  <a:gd name="connsiteY13" fmla="*/ 563074 h 855480"/>
                  <a:gd name="connsiteX14" fmla="*/ 276270 w 733799"/>
                  <a:gd name="connsiteY14" fmla="*/ 431841 h 855480"/>
                  <a:gd name="connsiteX15" fmla="*/ 284737 w 733799"/>
                  <a:gd name="connsiteY15" fmla="*/ 207474 h 855480"/>
                  <a:gd name="connsiteX16" fmla="*/ 225470 w 733799"/>
                  <a:gd name="connsiteY16" fmla="*/ 41 h 85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3799" h="855480">
                    <a:moveTo>
                      <a:pt x="225470" y="41"/>
                    </a:moveTo>
                    <a:cubicBezTo>
                      <a:pt x="229703" y="2863"/>
                      <a:pt x="313665" y="131275"/>
                      <a:pt x="310137" y="224408"/>
                    </a:cubicBezTo>
                    <a:cubicBezTo>
                      <a:pt x="306609" y="317541"/>
                      <a:pt x="243815" y="489697"/>
                      <a:pt x="204304" y="558841"/>
                    </a:cubicBezTo>
                    <a:cubicBezTo>
                      <a:pt x="164793" y="627985"/>
                      <a:pt x="105526" y="595530"/>
                      <a:pt x="73070" y="639274"/>
                    </a:cubicBezTo>
                    <a:cubicBezTo>
                      <a:pt x="40614" y="683018"/>
                      <a:pt x="13098" y="810725"/>
                      <a:pt x="9570" y="821308"/>
                    </a:cubicBezTo>
                    <a:cubicBezTo>
                      <a:pt x="6042" y="831891"/>
                      <a:pt x="10982" y="745107"/>
                      <a:pt x="51904" y="702774"/>
                    </a:cubicBezTo>
                    <a:cubicBezTo>
                      <a:pt x="92826" y="660441"/>
                      <a:pt x="169732" y="597647"/>
                      <a:pt x="255104" y="567308"/>
                    </a:cubicBezTo>
                    <a:cubicBezTo>
                      <a:pt x="340476" y="536969"/>
                      <a:pt x="485115" y="520741"/>
                      <a:pt x="564137" y="520741"/>
                    </a:cubicBezTo>
                    <a:cubicBezTo>
                      <a:pt x="643159" y="520741"/>
                      <a:pt x="758165" y="566603"/>
                      <a:pt x="729237" y="567308"/>
                    </a:cubicBezTo>
                    <a:cubicBezTo>
                      <a:pt x="700309" y="568013"/>
                      <a:pt x="396920" y="535557"/>
                      <a:pt x="390570" y="524974"/>
                    </a:cubicBezTo>
                    <a:cubicBezTo>
                      <a:pt x="384220" y="514391"/>
                      <a:pt x="703837" y="507336"/>
                      <a:pt x="691137" y="503808"/>
                    </a:cubicBezTo>
                    <a:cubicBezTo>
                      <a:pt x="678437" y="500280"/>
                      <a:pt x="429375" y="445247"/>
                      <a:pt x="314370" y="503808"/>
                    </a:cubicBezTo>
                    <a:cubicBezTo>
                      <a:pt x="199365" y="562369"/>
                      <a:pt x="18037" y="845296"/>
                      <a:pt x="1104" y="855174"/>
                    </a:cubicBezTo>
                    <a:cubicBezTo>
                      <a:pt x="-15829" y="865052"/>
                      <a:pt x="166909" y="633630"/>
                      <a:pt x="212770" y="563074"/>
                    </a:cubicBezTo>
                    <a:cubicBezTo>
                      <a:pt x="258631" y="492519"/>
                      <a:pt x="264275" y="491108"/>
                      <a:pt x="276270" y="431841"/>
                    </a:cubicBezTo>
                    <a:cubicBezTo>
                      <a:pt x="288265" y="372574"/>
                      <a:pt x="290381" y="275913"/>
                      <a:pt x="284737" y="207474"/>
                    </a:cubicBezTo>
                    <a:cubicBezTo>
                      <a:pt x="279093" y="139035"/>
                      <a:pt x="221237" y="-2781"/>
                      <a:pt x="225470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52CDE010-1417-4B2A-AE87-C81930C99B69}"/>
                  </a:ext>
                </a:extLst>
              </p:cNvPr>
              <p:cNvSpPr/>
              <p:nvPr/>
            </p:nvSpPr>
            <p:spPr>
              <a:xfrm>
                <a:off x="4399960" y="2728882"/>
                <a:ext cx="34045" cy="109589"/>
              </a:xfrm>
              <a:custGeom>
                <a:avLst/>
                <a:gdLst>
                  <a:gd name="connsiteX0" fmla="*/ 33928 w 34045"/>
                  <a:gd name="connsiteY0" fmla="*/ 31 h 109589"/>
                  <a:gd name="connsiteX1" fmla="*/ 11703 w 34045"/>
                  <a:gd name="connsiteY1" fmla="*/ 55593 h 109589"/>
                  <a:gd name="connsiteX2" fmla="*/ 13290 w 34045"/>
                  <a:gd name="connsiteY2" fmla="*/ 109568 h 109589"/>
                  <a:gd name="connsiteX3" fmla="*/ 3765 w 34045"/>
                  <a:gd name="connsiteY3" fmla="*/ 61943 h 109589"/>
                  <a:gd name="connsiteX4" fmla="*/ 590 w 34045"/>
                  <a:gd name="connsiteY4" fmla="*/ 47656 h 109589"/>
                  <a:gd name="connsiteX5" fmla="*/ 33928 w 34045"/>
                  <a:gd name="connsiteY5" fmla="*/ 31 h 109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45" h="109589">
                    <a:moveTo>
                      <a:pt x="33928" y="31"/>
                    </a:moveTo>
                    <a:cubicBezTo>
                      <a:pt x="35780" y="1354"/>
                      <a:pt x="15143" y="37337"/>
                      <a:pt x="11703" y="55593"/>
                    </a:cubicBezTo>
                    <a:cubicBezTo>
                      <a:pt x="8263" y="73849"/>
                      <a:pt x="14613" y="108510"/>
                      <a:pt x="13290" y="109568"/>
                    </a:cubicBezTo>
                    <a:cubicBezTo>
                      <a:pt x="11967" y="110626"/>
                      <a:pt x="5882" y="72262"/>
                      <a:pt x="3765" y="61943"/>
                    </a:cubicBezTo>
                    <a:cubicBezTo>
                      <a:pt x="1648" y="51624"/>
                      <a:pt x="-1262" y="55329"/>
                      <a:pt x="590" y="47656"/>
                    </a:cubicBezTo>
                    <a:cubicBezTo>
                      <a:pt x="2442" y="39983"/>
                      <a:pt x="32076" y="-1292"/>
                      <a:pt x="33928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39CB8E32-D61A-4D48-851A-1DF6630004FB}"/>
                  </a:ext>
                </a:extLst>
              </p:cNvPr>
              <p:cNvSpPr/>
              <p:nvPr/>
            </p:nvSpPr>
            <p:spPr>
              <a:xfrm>
                <a:off x="4313238" y="2706606"/>
                <a:ext cx="93666" cy="31913"/>
              </a:xfrm>
              <a:custGeom>
                <a:avLst/>
                <a:gdLst>
                  <a:gd name="connsiteX0" fmla="*/ 0 w 93666"/>
                  <a:gd name="connsiteY0" fmla="*/ 9607 h 31913"/>
                  <a:gd name="connsiteX1" fmla="*/ 68262 w 93666"/>
                  <a:gd name="connsiteY1" fmla="*/ 31832 h 31913"/>
                  <a:gd name="connsiteX2" fmla="*/ 93662 w 93666"/>
                  <a:gd name="connsiteY2" fmla="*/ 82 h 31913"/>
                  <a:gd name="connsiteX3" fmla="*/ 69850 w 93666"/>
                  <a:gd name="connsiteY3" fmla="*/ 22307 h 31913"/>
                  <a:gd name="connsiteX4" fmla="*/ 0 w 93666"/>
                  <a:gd name="connsiteY4" fmla="*/ 9607 h 3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66" h="31913">
                    <a:moveTo>
                      <a:pt x="0" y="9607"/>
                    </a:moveTo>
                    <a:cubicBezTo>
                      <a:pt x="-265" y="11195"/>
                      <a:pt x="52652" y="33420"/>
                      <a:pt x="68262" y="31832"/>
                    </a:cubicBezTo>
                    <a:cubicBezTo>
                      <a:pt x="83872" y="30244"/>
                      <a:pt x="93397" y="1669"/>
                      <a:pt x="93662" y="82"/>
                    </a:cubicBezTo>
                    <a:cubicBezTo>
                      <a:pt x="93927" y="-1506"/>
                      <a:pt x="81756" y="20455"/>
                      <a:pt x="69850" y="22307"/>
                    </a:cubicBezTo>
                    <a:cubicBezTo>
                      <a:pt x="57944" y="24159"/>
                      <a:pt x="265" y="8019"/>
                      <a:pt x="0" y="9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002B3172-FA80-469C-8274-5553EF2C2C05}"/>
                  </a:ext>
                </a:extLst>
              </p:cNvPr>
              <p:cNvSpPr/>
              <p:nvPr/>
            </p:nvSpPr>
            <p:spPr>
              <a:xfrm>
                <a:off x="4334547" y="3223680"/>
                <a:ext cx="52987" cy="66857"/>
              </a:xfrm>
              <a:custGeom>
                <a:avLst/>
                <a:gdLst>
                  <a:gd name="connsiteX0" fmla="*/ 28074 w 74853"/>
                  <a:gd name="connsiteY0" fmla="*/ 72 h 94446"/>
                  <a:gd name="connsiteX1" fmla="*/ 1086 w 74853"/>
                  <a:gd name="connsiteY1" fmla="*/ 76272 h 94446"/>
                  <a:gd name="connsiteX2" fmla="*/ 64586 w 74853"/>
                  <a:gd name="connsiteY2" fmla="*/ 93735 h 94446"/>
                  <a:gd name="connsiteX3" fmla="*/ 70936 w 74853"/>
                  <a:gd name="connsiteY3" fmla="*/ 60397 h 94446"/>
                  <a:gd name="connsiteX4" fmla="*/ 74111 w 74853"/>
                  <a:gd name="connsiteY4" fmla="*/ 61985 h 94446"/>
                  <a:gd name="connsiteX5" fmla="*/ 28074 w 74853"/>
                  <a:gd name="connsiteY5" fmla="*/ 72 h 9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53" h="94446">
                    <a:moveTo>
                      <a:pt x="28074" y="72"/>
                    </a:moveTo>
                    <a:cubicBezTo>
                      <a:pt x="15903" y="2453"/>
                      <a:pt x="-4999" y="60662"/>
                      <a:pt x="1086" y="76272"/>
                    </a:cubicBezTo>
                    <a:cubicBezTo>
                      <a:pt x="7171" y="91883"/>
                      <a:pt x="52944" y="96381"/>
                      <a:pt x="64586" y="93735"/>
                    </a:cubicBezTo>
                    <a:cubicBezTo>
                      <a:pt x="76228" y="91089"/>
                      <a:pt x="70936" y="60397"/>
                      <a:pt x="70936" y="60397"/>
                    </a:cubicBezTo>
                    <a:cubicBezTo>
                      <a:pt x="72523" y="55105"/>
                      <a:pt x="76492" y="68864"/>
                      <a:pt x="74111" y="61985"/>
                    </a:cubicBezTo>
                    <a:cubicBezTo>
                      <a:pt x="71730" y="55106"/>
                      <a:pt x="40245" y="-2309"/>
                      <a:pt x="28074" y="7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5E518174-B332-4F0D-8C66-273E854F4BE6}"/>
                  </a:ext>
                </a:extLst>
              </p:cNvPr>
              <p:cNvSpPr/>
              <p:nvPr/>
            </p:nvSpPr>
            <p:spPr>
              <a:xfrm>
                <a:off x="4549677" y="3190440"/>
                <a:ext cx="49097" cy="76279"/>
              </a:xfrm>
              <a:custGeom>
                <a:avLst/>
                <a:gdLst>
                  <a:gd name="connsiteX0" fmla="*/ 98 w 49097"/>
                  <a:gd name="connsiteY0" fmla="*/ 435 h 76279"/>
                  <a:gd name="connsiteX1" fmla="*/ 47723 w 49097"/>
                  <a:gd name="connsiteY1" fmla="*/ 75048 h 76279"/>
                  <a:gd name="connsiteX2" fmla="*/ 35023 w 49097"/>
                  <a:gd name="connsiteY2" fmla="*/ 44885 h 76279"/>
                  <a:gd name="connsiteX3" fmla="*/ 98 w 49097"/>
                  <a:gd name="connsiteY3" fmla="*/ 435 h 7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097" h="76279">
                    <a:moveTo>
                      <a:pt x="98" y="435"/>
                    </a:moveTo>
                    <a:cubicBezTo>
                      <a:pt x="2215" y="5462"/>
                      <a:pt x="41902" y="67640"/>
                      <a:pt x="47723" y="75048"/>
                    </a:cubicBezTo>
                    <a:cubicBezTo>
                      <a:pt x="53544" y="82456"/>
                      <a:pt x="39256" y="54410"/>
                      <a:pt x="35023" y="44885"/>
                    </a:cubicBezTo>
                    <a:cubicBezTo>
                      <a:pt x="30790" y="35360"/>
                      <a:pt x="-2019" y="-4592"/>
                      <a:pt x="98" y="4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C88094EA-38B0-43C7-B3DF-F979F74CFC46}"/>
                  </a:ext>
                </a:extLst>
              </p:cNvPr>
              <p:cNvSpPr/>
              <p:nvPr/>
            </p:nvSpPr>
            <p:spPr>
              <a:xfrm>
                <a:off x="4311267" y="3233566"/>
                <a:ext cx="25785" cy="87047"/>
              </a:xfrm>
              <a:custGeom>
                <a:avLst/>
                <a:gdLst>
                  <a:gd name="connsiteX0" fmla="*/ 9908 w 25785"/>
                  <a:gd name="connsiteY0" fmla="*/ 172 h 87047"/>
                  <a:gd name="connsiteX1" fmla="*/ 383 w 25785"/>
                  <a:gd name="connsiteY1" fmla="*/ 76372 h 87047"/>
                  <a:gd name="connsiteX2" fmla="*/ 25783 w 25785"/>
                  <a:gd name="connsiteY2" fmla="*/ 84309 h 87047"/>
                  <a:gd name="connsiteX3" fmla="*/ 1971 w 25785"/>
                  <a:gd name="connsiteY3" fmla="*/ 55734 h 87047"/>
                  <a:gd name="connsiteX4" fmla="*/ 9908 w 25785"/>
                  <a:gd name="connsiteY4" fmla="*/ 172 h 87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85" h="87047">
                    <a:moveTo>
                      <a:pt x="9908" y="172"/>
                    </a:moveTo>
                    <a:cubicBezTo>
                      <a:pt x="9643" y="3612"/>
                      <a:pt x="-2263" y="62349"/>
                      <a:pt x="383" y="76372"/>
                    </a:cubicBezTo>
                    <a:cubicBezTo>
                      <a:pt x="3029" y="90395"/>
                      <a:pt x="25518" y="87749"/>
                      <a:pt x="25783" y="84309"/>
                    </a:cubicBezTo>
                    <a:cubicBezTo>
                      <a:pt x="26048" y="80869"/>
                      <a:pt x="4617" y="65788"/>
                      <a:pt x="1971" y="55734"/>
                    </a:cubicBezTo>
                    <a:cubicBezTo>
                      <a:pt x="-675" y="45680"/>
                      <a:pt x="10173" y="-3268"/>
                      <a:pt x="9908" y="1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35F44241-3722-457B-9E6B-911741F41316}"/>
                  </a:ext>
                </a:extLst>
              </p:cNvPr>
              <p:cNvSpPr/>
              <p:nvPr/>
            </p:nvSpPr>
            <p:spPr>
              <a:xfrm>
                <a:off x="4538178" y="3186093"/>
                <a:ext cx="54109" cy="97330"/>
              </a:xfrm>
              <a:custGeom>
                <a:avLst/>
                <a:gdLst>
                  <a:gd name="connsiteX0" fmla="*/ 3660 w 54109"/>
                  <a:gd name="connsiteY0" fmla="*/ 20 h 97330"/>
                  <a:gd name="connsiteX1" fmla="*/ 52872 w 54109"/>
                  <a:gd name="connsiteY1" fmla="*/ 77807 h 97330"/>
                  <a:gd name="connsiteX2" fmla="*/ 36997 w 54109"/>
                  <a:gd name="connsiteY2" fmla="*/ 96857 h 97330"/>
                  <a:gd name="connsiteX3" fmla="*/ 11597 w 54109"/>
                  <a:gd name="connsiteY3" fmla="*/ 85745 h 97330"/>
                  <a:gd name="connsiteX4" fmla="*/ 3660 w 54109"/>
                  <a:gd name="connsiteY4" fmla="*/ 20 h 97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09" h="97330">
                    <a:moveTo>
                      <a:pt x="3660" y="20"/>
                    </a:moveTo>
                    <a:cubicBezTo>
                      <a:pt x="10539" y="-1303"/>
                      <a:pt x="47316" y="61668"/>
                      <a:pt x="52872" y="77807"/>
                    </a:cubicBezTo>
                    <a:cubicBezTo>
                      <a:pt x="58428" y="93946"/>
                      <a:pt x="43876" y="95534"/>
                      <a:pt x="36997" y="96857"/>
                    </a:cubicBezTo>
                    <a:cubicBezTo>
                      <a:pt x="30118" y="98180"/>
                      <a:pt x="23503" y="97386"/>
                      <a:pt x="11597" y="85745"/>
                    </a:cubicBezTo>
                    <a:cubicBezTo>
                      <a:pt x="-309" y="74104"/>
                      <a:pt x="-3219" y="1343"/>
                      <a:pt x="3660" y="2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FE76C58F-AEE8-40FD-A238-7A080E61EB97}"/>
                  </a:ext>
                </a:extLst>
              </p:cNvPr>
              <p:cNvSpPr/>
              <p:nvPr/>
            </p:nvSpPr>
            <p:spPr>
              <a:xfrm>
                <a:off x="3824152" y="2952586"/>
                <a:ext cx="346214" cy="140603"/>
              </a:xfrm>
              <a:custGeom>
                <a:avLst/>
                <a:gdLst>
                  <a:gd name="connsiteX0" fmla="*/ 1723 w 346214"/>
                  <a:gd name="connsiteY0" fmla="*/ 63664 h 140603"/>
                  <a:gd name="connsiteX1" fmla="*/ 150948 w 346214"/>
                  <a:gd name="connsiteY1" fmla="*/ 95414 h 140603"/>
                  <a:gd name="connsiteX2" fmla="*/ 346211 w 346214"/>
                  <a:gd name="connsiteY2" fmla="*/ 164 h 140603"/>
                  <a:gd name="connsiteX3" fmla="*/ 155711 w 346214"/>
                  <a:gd name="connsiteY3" fmla="*/ 122402 h 140603"/>
                  <a:gd name="connsiteX4" fmla="*/ 109673 w 346214"/>
                  <a:gd name="connsiteY4" fmla="*/ 138277 h 140603"/>
                  <a:gd name="connsiteX5" fmla="*/ 198573 w 346214"/>
                  <a:gd name="connsiteY5" fmla="*/ 104939 h 140603"/>
                  <a:gd name="connsiteX6" fmla="*/ 76336 w 346214"/>
                  <a:gd name="connsiteY6" fmla="*/ 109702 h 140603"/>
                  <a:gd name="connsiteX7" fmla="*/ 1723 w 346214"/>
                  <a:gd name="connsiteY7" fmla="*/ 63664 h 140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6214" h="140603">
                    <a:moveTo>
                      <a:pt x="1723" y="63664"/>
                    </a:moveTo>
                    <a:cubicBezTo>
                      <a:pt x="14158" y="61283"/>
                      <a:pt x="93533" y="105997"/>
                      <a:pt x="150948" y="95414"/>
                    </a:cubicBezTo>
                    <a:cubicBezTo>
                      <a:pt x="208363" y="84831"/>
                      <a:pt x="345417" y="-4334"/>
                      <a:pt x="346211" y="164"/>
                    </a:cubicBezTo>
                    <a:cubicBezTo>
                      <a:pt x="347005" y="4662"/>
                      <a:pt x="195134" y="99383"/>
                      <a:pt x="155711" y="122402"/>
                    </a:cubicBezTo>
                    <a:cubicBezTo>
                      <a:pt x="116288" y="145421"/>
                      <a:pt x="102529" y="141188"/>
                      <a:pt x="109673" y="138277"/>
                    </a:cubicBezTo>
                    <a:cubicBezTo>
                      <a:pt x="116817" y="135366"/>
                      <a:pt x="204129" y="109701"/>
                      <a:pt x="198573" y="104939"/>
                    </a:cubicBezTo>
                    <a:cubicBezTo>
                      <a:pt x="193017" y="100177"/>
                      <a:pt x="105440" y="112877"/>
                      <a:pt x="76336" y="109702"/>
                    </a:cubicBezTo>
                    <a:cubicBezTo>
                      <a:pt x="47232" y="106527"/>
                      <a:pt x="-10712" y="66045"/>
                      <a:pt x="1723" y="6366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C704FAFF-B14F-4634-B351-B39CFDDADCBF}"/>
                  </a:ext>
                </a:extLst>
              </p:cNvPr>
              <p:cNvSpPr/>
              <p:nvPr/>
            </p:nvSpPr>
            <p:spPr>
              <a:xfrm>
                <a:off x="4052837" y="4024161"/>
                <a:ext cx="1013290" cy="230288"/>
              </a:xfrm>
              <a:custGeom>
                <a:avLst/>
                <a:gdLst>
                  <a:gd name="connsiteX0" fmla="*/ 79426 w 1013290"/>
                  <a:gd name="connsiteY0" fmla="*/ 116039 h 230288"/>
                  <a:gd name="connsiteX1" fmla="*/ 130226 w 1013290"/>
                  <a:gd name="connsiteY1" fmla="*/ 125564 h 230288"/>
                  <a:gd name="connsiteX2" fmla="*/ 463601 w 1013290"/>
                  <a:gd name="connsiteY2" fmla="*/ 152552 h 230288"/>
                  <a:gd name="connsiteX3" fmla="*/ 528688 w 1013290"/>
                  <a:gd name="connsiteY3" fmla="*/ 146202 h 230288"/>
                  <a:gd name="connsiteX4" fmla="*/ 1000176 w 1013290"/>
                  <a:gd name="connsiteY4" fmla="*/ 152 h 230288"/>
                  <a:gd name="connsiteX5" fmla="*/ 733476 w 1013290"/>
                  <a:gd name="connsiteY5" fmla="*/ 119214 h 230288"/>
                  <a:gd name="connsiteX6" fmla="*/ 719188 w 1013290"/>
                  <a:gd name="connsiteY6" fmla="*/ 162077 h 230288"/>
                  <a:gd name="connsiteX7" fmla="*/ 1012876 w 1013290"/>
                  <a:gd name="connsiteY7" fmla="*/ 38252 h 230288"/>
                  <a:gd name="connsiteX8" fmla="*/ 646163 w 1013290"/>
                  <a:gd name="connsiteY8" fmla="*/ 214464 h 230288"/>
                  <a:gd name="connsiteX9" fmla="*/ 238176 w 1013290"/>
                  <a:gd name="connsiteY9" fmla="*/ 222402 h 230288"/>
                  <a:gd name="connsiteX10" fmla="*/ 590601 w 1013290"/>
                  <a:gd name="connsiteY10" fmla="*/ 219227 h 230288"/>
                  <a:gd name="connsiteX11" fmla="*/ 401688 w 1013290"/>
                  <a:gd name="connsiteY11" fmla="*/ 212877 h 230288"/>
                  <a:gd name="connsiteX12" fmla="*/ 242938 w 1013290"/>
                  <a:gd name="connsiteY12" fmla="*/ 200177 h 230288"/>
                  <a:gd name="connsiteX13" fmla="*/ 195313 w 1013290"/>
                  <a:gd name="connsiteY13" fmla="*/ 177952 h 230288"/>
                  <a:gd name="connsiteX14" fmla="*/ 4813 w 1013290"/>
                  <a:gd name="connsiteY14" fmla="*/ 108102 h 230288"/>
                  <a:gd name="connsiteX15" fmla="*/ 79426 w 1013290"/>
                  <a:gd name="connsiteY15" fmla="*/ 116039 h 230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13290" h="230288">
                    <a:moveTo>
                      <a:pt x="79426" y="116039"/>
                    </a:moveTo>
                    <a:cubicBezTo>
                      <a:pt x="100328" y="118949"/>
                      <a:pt x="66197" y="119479"/>
                      <a:pt x="130226" y="125564"/>
                    </a:cubicBezTo>
                    <a:cubicBezTo>
                      <a:pt x="194255" y="131649"/>
                      <a:pt x="397191" y="149112"/>
                      <a:pt x="463601" y="152552"/>
                    </a:cubicBezTo>
                    <a:cubicBezTo>
                      <a:pt x="530011" y="155992"/>
                      <a:pt x="439259" y="171602"/>
                      <a:pt x="528688" y="146202"/>
                    </a:cubicBezTo>
                    <a:cubicBezTo>
                      <a:pt x="618117" y="120802"/>
                      <a:pt x="966045" y="4650"/>
                      <a:pt x="1000176" y="152"/>
                    </a:cubicBezTo>
                    <a:cubicBezTo>
                      <a:pt x="1034307" y="-4346"/>
                      <a:pt x="780307" y="92226"/>
                      <a:pt x="733476" y="119214"/>
                    </a:cubicBezTo>
                    <a:cubicBezTo>
                      <a:pt x="686645" y="146202"/>
                      <a:pt x="672621" y="175571"/>
                      <a:pt x="719188" y="162077"/>
                    </a:cubicBezTo>
                    <a:cubicBezTo>
                      <a:pt x="765755" y="148583"/>
                      <a:pt x="1025047" y="29521"/>
                      <a:pt x="1012876" y="38252"/>
                    </a:cubicBezTo>
                    <a:cubicBezTo>
                      <a:pt x="1000705" y="46983"/>
                      <a:pt x="775280" y="183772"/>
                      <a:pt x="646163" y="214464"/>
                    </a:cubicBezTo>
                    <a:cubicBezTo>
                      <a:pt x="517046" y="245156"/>
                      <a:pt x="247436" y="221608"/>
                      <a:pt x="238176" y="222402"/>
                    </a:cubicBezTo>
                    <a:cubicBezTo>
                      <a:pt x="228916" y="223196"/>
                      <a:pt x="563349" y="220814"/>
                      <a:pt x="590601" y="219227"/>
                    </a:cubicBezTo>
                    <a:cubicBezTo>
                      <a:pt x="617853" y="217640"/>
                      <a:pt x="459632" y="216052"/>
                      <a:pt x="401688" y="212877"/>
                    </a:cubicBezTo>
                    <a:cubicBezTo>
                      <a:pt x="343744" y="209702"/>
                      <a:pt x="277334" y="205998"/>
                      <a:pt x="242938" y="200177"/>
                    </a:cubicBezTo>
                    <a:cubicBezTo>
                      <a:pt x="208542" y="194356"/>
                      <a:pt x="235000" y="193298"/>
                      <a:pt x="195313" y="177952"/>
                    </a:cubicBezTo>
                    <a:cubicBezTo>
                      <a:pt x="155626" y="162606"/>
                      <a:pt x="29684" y="118421"/>
                      <a:pt x="4813" y="108102"/>
                    </a:cubicBezTo>
                    <a:cubicBezTo>
                      <a:pt x="-20058" y="97783"/>
                      <a:pt x="58524" y="113129"/>
                      <a:pt x="79426" y="11603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C924BD04-6046-4440-B7E9-427C2170CFE3}"/>
                  </a:ext>
                </a:extLst>
              </p:cNvPr>
              <p:cNvSpPr/>
              <p:nvPr/>
            </p:nvSpPr>
            <p:spPr>
              <a:xfrm>
                <a:off x="4083080" y="4173291"/>
                <a:ext cx="878026" cy="314660"/>
              </a:xfrm>
              <a:custGeom>
                <a:avLst/>
                <a:gdLst>
                  <a:gd name="connsiteX0" fmla="*/ 1558 w 878026"/>
                  <a:gd name="connsiteY0" fmla="*/ 1834 h 314660"/>
                  <a:gd name="connsiteX1" fmla="*/ 293658 w 878026"/>
                  <a:gd name="connsiteY1" fmla="*/ 95497 h 314660"/>
                  <a:gd name="connsiteX2" fmla="*/ 571470 w 878026"/>
                  <a:gd name="connsiteY2" fmla="*/ 89147 h 314660"/>
                  <a:gd name="connsiteX3" fmla="*/ 787370 w 878026"/>
                  <a:gd name="connsiteY3" fmla="*/ 58984 h 314660"/>
                  <a:gd name="connsiteX4" fmla="*/ 754033 w 878026"/>
                  <a:gd name="connsiteY4" fmla="*/ 66922 h 314660"/>
                  <a:gd name="connsiteX5" fmla="*/ 877858 w 878026"/>
                  <a:gd name="connsiteY5" fmla="*/ 14534 h 314660"/>
                  <a:gd name="connsiteX6" fmla="*/ 781020 w 878026"/>
                  <a:gd name="connsiteY6" fmla="*/ 111372 h 314660"/>
                  <a:gd name="connsiteX7" fmla="*/ 792133 w 878026"/>
                  <a:gd name="connsiteY7" fmla="*/ 130422 h 314660"/>
                  <a:gd name="connsiteX8" fmla="*/ 782608 w 878026"/>
                  <a:gd name="connsiteY8" fmla="*/ 219322 h 314660"/>
                  <a:gd name="connsiteX9" fmla="*/ 779433 w 878026"/>
                  <a:gd name="connsiteY9" fmla="*/ 127247 h 314660"/>
                  <a:gd name="connsiteX10" fmla="*/ 757208 w 878026"/>
                  <a:gd name="connsiteY10" fmla="*/ 220909 h 314660"/>
                  <a:gd name="connsiteX11" fmla="*/ 636558 w 878026"/>
                  <a:gd name="connsiteY11" fmla="*/ 254247 h 314660"/>
                  <a:gd name="connsiteX12" fmla="*/ 157133 w 878026"/>
                  <a:gd name="connsiteY12" fmla="*/ 314572 h 314660"/>
                  <a:gd name="connsiteX13" fmla="*/ 487333 w 878026"/>
                  <a:gd name="connsiteY13" fmla="*/ 266947 h 314660"/>
                  <a:gd name="connsiteX14" fmla="*/ 188883 w 878026"/>
                  <a:gd name="connsiteY14" fmla="*/ 233609 h 314660"/>
                  <a:gd name="connsiteX15" fmla="*/ 77758 w 878026"/>
                  <a:gd name="connsiteY15" fmla="*/ 228847 h 314660"/>
                  <a:gd name="connsiteX16" fmla="*/ 238095 w 878026"/>
                  <a:gd name="connsiteY16" fmla="*/ 227259 h 314660"/>
                  <a:gd name="connsiteX17" fmla="*/ 87283 w 878026"/>
                  <a:gd name="connsiteY17" fmla="*/ 98672 h 314660"/>
                  <a:gd name="connsiteX18" fmla="*/ 173008 w 878026"/>
                  <a:gd name="connsiteY18" fmla="*/ 192334 h 314660"/>
                  <a:gd name="connsiteX19" fmla="*/ 1558 w 878026"/>
                  <a:gd name="connsiteY19" fmla="*/ 1834 h 31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78026" h="314660">
                    <a:moveTo>
                      <a:pt x="1558" y="1834"/>
                    </a:moveTo>
                    <a:cubicBezTo>
                      <a:pt x="21666" y="-14306"/>
                      <a:pt x="198673" y="80945"/>
                      <a:pt x="293658" y="95497"/>
                    </a:cubicBezTo>
                    <a:cubicBezTo>
                      <a:pt x="388643" y="110049"/>
                      <a:pt x="489185" y="95233"/>
                      <a:pt x="571470" y="89147"/>
                    </a:cubicBezTo>
                    <a:cubicBezTo>
                      <a:pt x="653755" y="83062"/>
                      <a:pt x="756943" y="62688"/>
                      <a:pt x="787370" y="58984"/>
                    </a:cubicBezTo>
                    <a:cubicBezTo>
                      <a:pt x="817797" y="55280"/>
                      <a:pt x="738952" y="74330"/>
                      <a:pt x="754033" y="66922"/>
                    </a:cubicBezTo>
                    <a:cubicBezTo>
                      <a:pt x="769114" y="59514"/>
                      <a:pt x="873360" y="7126"/>
                      <a:pt x="877858" y="14534"/>
                    </a:cubicBezTo>
                    <a:cubicBezTo>
                      <a:pt x="882356" y="21942"/>
                      <a:pt x="795307" y="92057"/>
                      <a:pt x="781020" y="111372"/>
                    </a:cubicBezTo>
                    <a:cubicBezTo>
                      <a:pt x="766733" y="130687"/>
                      <a:pt x="791868" y="112430"/>
                      <a:pt x="792133" y="130422"/>
                    </a:cubicBezTo>
                    <a:cubicBezTo>
                      <a:pt x="792398" y="148414"/>
                      <a:pt x="784725" y="219851"/>
                      <a:pt x="782608" y="219322"/>
                    </a:cubicBezTo>
                    <a:cubicBezTo>
                      <a:pt x="780491" y="218793"/>
                      <a:pt x="783666" y="126983"/>
                      <a:pt x="779433" y="127247"/>
                    </a:cubicBezTo>
                    <a:cubicBezTo>
                      <a:pt x="775200" y="127511"/>
                      <a:pt x="781021" y="199742"/>
                      <a:pt x="757208" y="220909"/>
                    </a:cubicBezTo>
                    <a:cubicBezTo>
                      <a:pt x="733396" y="242076"/>
                      <a:pt x="736571" y="238637"/>
                      <a:pt x="636558" y="254247"/>
                    </a:cubicBezTo>
                    <a:cubicBezTo>
                      <a:pt x="536546" y="269858"/>
                      <a:pt x="182004" y="312455"/>
                      <a:pt x="157133" y="314572"/>
                    </a:cubicBezTo>
                    <a:cubicBezTo>
                      <a:pt x="132262" y="316689"/>
                      <a:pt x="482041" y="280441"/>
                      <a:pt x="487333" y="266947"/>
                    </a:cubicBezTo>
                    <a:cubicBezTo>
                      <a:pt x="492625" y="253453"/>
                      <a:pt x="257146" y="239959"/>
                      <a:pt x="188883" y="233609"/>
                    </a:cubicBezTo>
                    <a:cubicBezTo>
                      <a:pt x="120621" y="227259"/>
                      <a:pt x="69556" y="229905"/>
                      <a:pt x="77758" y="228847"/>
                    </a:cubicBezTo>
                    <a:cubicBezTo>
                      <a:pt x="85960" y="227789"/>
                      <a:pt x="236508" y="248955"/>
                      <a:pt x="238095" y="227259"/>
                    </a:cubicBezTo>
                    <a:cubicBezTo>
                      <a:pt x="239682" y="205563"/>
                      <a:pt x="98131" y="104493"/>
                      <a:pt x="87283" y="98672"/>
                    </a:cubicBezTo>
                    <a:cubicBezTo>
                      <a:pt x="76435" y="92851"/>
                      <a:pt x="183591" y="209267"/>
                      <a:pt x="173008" y="192334"/>
                    </a:cubicBezTo>
                    <a:cubicBezTo>
                      <a:pt x="162425" y="175401"/>
                      <a:pt x="-18550" y="17974"/>
                      <a:pt x="1558" y="183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9052B0E3-06D3-4D97-ABB8-5B0C165D8553}"/>
                  </a:ext>
                </a:extLst>
              </p:cNvPr>
              <p:cNvSpPr/>
              <p:nvPr/>
            </p:nvSpPr>
            <p:spPr>
              <a:xfrm>
                <a:off x="4154283" y="4505060"/>
                <a:ext cx="619841" cy="123586"/>
              </a:xfrm>
              <a:custGeom>
                <a:avLst/>
                <a:gdLst>
                  <a:gd name="connsiteX0" fmla="*/ 205 w 619841"/>
                  <a:gd name="connsiteY0" fmla="*/ 265 h 123586"/>
                  <a:gd name="connsiteX1" fmla="*/ 238330 w 619841"/>
                  <a:gd name="connsiteY1" fmla="*/ 85990 h 123586"/>
                  <a:gd name="connsiteX2" fmla="*/ 616155 w 619841"/>
                  <a:gd name="connsiteY2" fmla="*/ 93928 h 123586"/>
                  <a:gd name="connsiteX3" fmla="*/ 436767 w 619841"/>
                  <a:gd name="connsiteY3" fmla="*/ 100278 h 123586"/>
                  <a:gd name="connsiteX4" fmla="*/ 541542 w 619841"/>
                  <a:gd name="connsiteY4" fmla="*/ 108215 h 123586"/>
                  <a:gd name="connsiteX5" fmla="*/ 276430 w 619841"/>
                  <a:gd name="connsiteY5" fmla="*/ 117740 h 123586"/>
                  <a:gd name="connsiteX6" fmla="*/ 205 w 619841"/>
                  <a:gd name="connsiteY6" fmla="*/ 265 h 12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841" h="123586">
                    <a:moveTo>
                      <a:pt x="205" y="265"/>
                    </a:moveTo>
                    <a:cubicBezTo>
                      <a:pt x="-6145" y="-5027"/>
                      <a:pt x="135672" y="70380"/>
                      <a:pt x="238330" y="85990"/>
                    </a:cubicBezTo>
                    <a:cubicBezTo>
                      <a:pt x="340988" y="101600"/>
                      <a:pt x="583082" y="91547"/>
                      <a:pt x="616155" y="93928"/>
                    </a:cubicBezTo>
                    <a:cubicBezTo>
                      <a:pt x="649228" y="96309"/>
                      <a:pt x="449203" y="97897"/>
                      <a:pt x="436767" y="100278"/>
                    </a:cubicBezTo>
                    <a:cubicBezTo>
                      <a:pt x="424332" y="102659"/>
                      <a:pt x="568265" y="105305"/>
                      <a:pt x="541542" y="108215"/>
                    </a:cubicBezTo>
                    <a:cubicBezTo>
                      <a:pt x="514819" y="111125"/>
                      <a:pt x="363213" y="134144"/>
                      <a:pt x="276430" y="117740"/>
                    </a:cubicBezTo>
                    <a:cubicBezTo>
                      <a:pt x="189647" y="101336"/>
                      <a:pt x="6555" y="5557"/>
                      <a:pt x="205" y="2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6B823D25-1A2D-48DF-8BE4-16F17F6C6D02}"/>
                  </a:ext>
                </a:extLst>
              </p:cNvPr>
              <p:cNvSpPr/>
              <p:nvPr/>
            </p:nvSpPr>
            <p:spPr>
              <a:xfrm>
                <a:off x="4194032" y="4589458"/>
                <a:ext cx="595963" cy="146145"/>
              </a:xfrm>
              <a:custGeom>
                <a:avLst/>
                <a:gdLst>
                  <a:gd name="connsiteX0" fmla="*/ 143 w 595963"/>
                  <a:gd name="connsiteY0" fmla="*/ 5 h 146145"/>
                  <a:gd name="connsiteX1" fmla="*/ 196993 w 595963"/>
                  <a:gd name="connsiteY1" fmla="*/ 111130 h 146145"/>
                  <a:gd name="connsiteX2" fmla="*/ 593868 w 595963"/>
                  <a:gd name="connsiteY2" fmla="*/ 131767 h 146145"/>
                  <a:gd name="connsiteX3" fmla="*/ 360506 w 595963"/>
                  <a:gd name="connsiteY3" fmla="*/ 125417 h 146145"/>
                  <a:gd name="connsiteX4" fmla="*/ 514493 w 595963"/>
                  <a:gd name="connsiteY4" fmla="*/ 146055 h 146145"/>
                  <a:gd name="connsiteX5" fmla="*/ 223981 w 595963"/>
                  <a:gd name="connsiteY5" fmla="*/ 115892 h 146145"/>
                  <a:gd name="connsiteX6" fmla="*/ 143 w 595963"/>
                  <a:gd name="connsiteY6" fmla="*/ 5 h 14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5963" h="146145">
                    <a:moveTo>
                      <a:pt x="143" y="5"/>
                    </a:moveTo>
                    <a:cubicBezTo>
                      <a:pt x="-4355" y="-789"/>
                      <a:pt x="98039" y="89170"/>
                      <a:pt x="196993" y="111130"/>
                    </a:cubicBezTo>
                    <a:cubicBezTo>
                      <a:pt x="295947" y="133090"/>
                      <a:pt x="566616" y="129386"/>
                      <a:pt x="593868" y="131767"/>
                    </a:cubicBezTo>
                    <a:cubicBezTo>
                      <a:pt x="621120" y="134148"/>
                      <a:pt x="373735" y="123036"/>
                      <a:pt x="360506" y="125417"/>
                    </a:cubicBezTo>
                    <a:cubicBezTo>
                      <a:pt x="347277" y="127798"/>
                      <a:pt x="537247" y="147642"/>
                      <a:pt x="514493" y="146055"/>
                    </a:cubicBezTo>
                    <a:cubicBezTo>
                      <a:pt x="491739" y="144468"/>
                      <a:pt x="305737" y="133884"/>
                      <a:pt x="223981" y="115892"/>
                    </a:cubicBezTo>
                    <a:cubicBezTo>
                      <a:pt x="142225" y="97900"/>
                      <a:pt x="4641" y="799"/>
                      <a:pt x="143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B10AAB62-A0DB-4911-B4F6-EE7CFD586CDF}"/>
                  </a:ext>
                </a:extLst>
              </p:cNvPr>
              <p:cNvSpPr/>
              <p:nvPr/>
            </p:nvSpPr>
            <p:spPr>
              <a:xfrm>
                <a:off x="4848845" y="5111539"/>
                <a:ext cx="184884" cy="503407"/>
              </a:xfrm>
              <a:custGeom>
                <a:avLst/>
                <a:gdLst>
                  <a:gd name="connsiteX0" fmla="*/ 184588 w 184884"/>
                  <a:gd name="connsiteY0" fmla="*/ 211 h 503407"/>
                  <a:gd name="connsiteX1" fmla="*/ 114738 w 184884"/>
                  <a:gd name="connsiteY1" fmla="*/ 163194 h 503407"/>
                  <a:gd name="connsiteX2" fmla="*/ 85105 w 184884"/>
                  <a:gd name="connsiteY2" fmla="*/ 275378 h 503407"/>
                  <a:gd name="connsiteX3" fmla="*/ 438 w 184884"/>
                  <a:gd name="connsiteY3" fmla="*/ 501861 h 503407"/>
                  <a:gd name="connsiteX4" fmla="*/ 53355 w 184884"/>
                  <a:gd name="connsiteY4" fmla="*/ 366394 h 503407"/>
                  <a:gd name="connsiteX5" fmla="*/ 85105 w 184884"/>
                  <a:gd name="connsiteY5" fmla="*/ 199178 h 503407"/>
                  <a:gd name="connsiteX6" fmla="*/ 184588 w 184884"/>
                  <a:gd name="connsiteY6" fmla="*/ 211 h 50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884" h="503407">
                    <a:moveTo>
                      <a:pt x="184588" y="211"/>
                    </a:moveTo>
                    <a:cubicBezTo>
                      <a:pt x="189527" y="-5786"/>
                      <a:pt x="131318" y="117333"/>
                      <a:pt x="114738" y="163194"/>
                    </a:cubicBezTo>
                    <a:cubicBezTo>
                      <a:pt x="98157" y="209055"/>
                      <a:pt x="104155" y="218934"/>
                      <a:pt x="85105" y="275378"/>
                    </a:cubicBezTo>
                    <a:cubicBezTo>
                      <a:pt x="66055" y="331823"/>
                      <a:pt x="5730" y="486692"/>
                      <a:pt x="438" y="501861"/>
                    </a:cubicBezTo>
                    <a:cubicBezTo>
                      <a:pt x="-4854" y="517030"/>
                      <a:pt x="39244" y="416841"/>
                      <a:pt x="53355" y="366394"/>
                    </a:cubicBezTo>
                    <a:cubicBezTo>
                      <a:pt x="67466" y="315947"/>
                      <a:pt x="64291" y="256328"/>
                      <a:pt x="85105" y="199178"/>
                    </a:cubicBezTo>
                    <a:cubicBezTo>
                      <a:pt x="105919" y="142028"/>
                      <a:pt x="179649" y="6208"/>
                      <a:pt x="184588" y="2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3DAB723C-EE43-4FC8-81F1-A08934B490BF}"/>
                  </a:ext>
                </a:extLst>
              </p:cNvPr>
              <p:cNvSpPr/>
              <p:nvPr/>
            </p:nvSpPr>
            <p:spPr>
              <a:xfrm>
                <a:off x="4811036" y="5297901"/>
                <a:ext cx="63933" cy="315650"/>
              </a:xfrm>
              <a:custGeom>
                <a:avLst/>
                <a:gdLst>
                  <a:gd name="connsiteX0" fmla="*/ 63647 w 63933"/>
                  <a:gd name="connsiteY0" fmla="*/ 116 h 315650"/>
                  <a:gd name="connsiteX1" fmla="*/ 29781 w 63933"/>
                  <a:gd name="connsiteY1" fmla="*/ 160982 h 315650"/>
                  <a:gd name="connsiteX2" fmla="*/ 147 w 63933"/>
                  <a:gd name="connsiteY2" fmla="*/ 315499 h 315650"/>
                  <a:gd name="connsiteX3" fmla="*/ 42481 w 63933"/>
                  <a:gd name="connsiteY3" fmla="*/ 186382 h 315650"/>
                  <a:gd name="connsiteX4" fmla="*/ 63647 w 63933"/>
                  <a:gd name="connsiteY4" fmla="*/ 116 h 31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33" h="315650">
                    <a:moveTo>
                      <a:pt x="63647" y="116"/>
                    </a:moveTo>
                    <a:cubicBezTo>
                      <a:pt x="61530" y="-4117"/>
                      <a:pt x="40364" y="108418"/>
                      <a:pt x="29781" y="160982"/>
                    </a:cubicBezTo>
                    <a:cubicBezTo>
                      <a:pt x="19198" y="213546"/>
                      <a:pt x="-1970" y="311266"/>
                      <a:pt x="147" y="315499"/>
                    </a:cubicBezTo>
                    <a:cubicBezTo>
                      <a:pt x="2264" y="319732"/>
                      <a:pt x="29075" y="234360"/>
                      <a:pt x="42481" y="186382"/>
                    </a:cubicBezTo>
                    <a:cubicBezTo>
                      <a:pt x="55887" y="138404"/>
                      <a:pt x="65764" y="4349"/>
                      <a:pt x="63647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7DBC849C-22FE-4D70-AD84-226DBAEDF78E}"/>
                  </a:ext>
                </a:extLst>
              </p:cNvPr>
              <p:cNvSpPr/>
              <p:nvPr/>
            </p:nvSpPr>
            <p:spPr>
              <a:xfrm>
                <a:off x="4482833" y="5508990"/>
                <a:ext cx="82837" cy="270084"/>
              </a:xfrm>
              <a:custGeom>
                <a:avLst/>
                <a:gdLst>
                  <a:gd name="connsiteX0" fmla="*/ 267 w 82837"/>
                  <a:gd name="connsiteY0" fmla="*/ 2810 h 270084"/>
                  <a:gd name="connsiteX1" fmla="*/ 80700 w 82837"/>
                  <a:gd name="connsiteY1" fmla="*/ 267393 h 270084"/>
                  <a:gd name="connsiteX2" fmla="*/ 55300 w 82837"/>
                  <a:gd name="connsiteY2" fmla="*/ 134043 h 270084"/>
                  <a:gd name="connsiteX3" fmla="*/ 267 w 82837"/>
                  <a:gd name="connsiteY3" fmla="*/ 2810 h 270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37" h="270084">
                    <a:moveTo>
                      <a:pt x="267" y="2810"/>
                    </a:moveTo>
                    <a:cubicBezTo>
                      <a:pt x="4500" y="25035"/>
                      <a:pt x="71528" y="245521"/>
                      <a:pt x="80700" y="267393"/>
                    </a:cubicBezTo>
                    <a:cubicBezTo>
                      <a:pt x="89872" y="289265"/>
                      <a:pt x="67294" y="171790"/>
                      <a:pt x="55300" y="134043"/>
                    </a:cubicBezTo>
                    <a:cubicBezTo>
                      <a:pt x="43306" y="96296"/>
                      <a:pt x="-3966" y="-19415"/>
                      <a:pt x="267" y="28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D792E241-5560-48A1-8BD7-0AC175A99859}"/>
                  </a:ext>
                </a:extLst>
              </p:cNvPr>
              <p:cNvSpPr/>
              <p:nvPr/>
            </p:nvSpPr>
            <p:spPr>
              <a:xfrm>
                <a:off x="4116290" y="5407024"/>
                <a:ext cx="325324" cy="169721"/>
              </a:xfrm>
              <a:custGeom>
                <a:avLst/>
                <a:gdLst>
                  <a:gd name="connsiteX0" fmla="*/ 98 w 325324"/>
                  <a:gd name="connsiteY0" fmla="*/ 1 h 169721"/>
                  <a:gd name="connsiteX1" fmla="*/ 87410 w 325324"/>
                  <a:gd name="connsiteY1" fmla="*/ 44451 h 169721"/>
                  <a:gd name="connsiteX2" fmla="*/ 112810 w 325324"/>
                  <a:gd name="connsiteY2" fmla="*/ 84139 h 169721"/>
                  <a:gd name="connsiteX3" fmla="*/ 317598 w 325324"/>
                  <a:gd name="connsiteY3" fmla="*/ 165101 h 169721"/>
                  <a:gd name="connsiteX4" fmla="*/ 263623 w 325324"/>
                  <a:gd name="connsiteY4" fmla="*/ 150814 h 169721"/>
                  <a:gd name="connsiteX5" fmla="*/ 88998 w 325324"/>
                  <a:gd name="connsiteY5" fmla="*/ 76201 h 169721"/>
                  <a:gd name="connsiteX6" fmla="*/ 69948 w 325324"/>
                  <a:gd name="connsiteY6" fmla="*/ 46039 h 169721"/>
                  <a:gd name="connsiteX7" fmla="*/ 98 w 325324"/>
                  <a:gd name="connsiteY7" fmla="*/ 1 h 16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324" h="169721">
                    <a:moveTo>
                      <a:pt x="98" y="1"/>
                    </a:moveTo>
                    <a:cubicBezTo>
                      <a:pt x="3008" y="-264"/>
                      <a:pt x="68625" y="30428"/>
                      <a:pt x="87410" y="44451"/>
                    </a:cubicBezTo>
                    <a:cubicBezTo>
                      <a:pt x="106195" y="58474"/>
                      <a:pt x="74445" y="64031"/>
                      <a:pt x="112810" y="84139"/>
                    </a:cubicBezTo>
                    <a:cubicBezTo>
                      <a:pt x="151175" y="104247"/>
                      <a:pt x="292463" y="153989"/>
                      <a:pt x="317598" y="165101"/>
                    </a:cubicBezTo>
                    <a:cubicBezTo>
                      <a:pt x="342734" y="176214"/>
                      <a:pt x="301723" y="165631"/>
                      <a:pt x="263623" y="150814"/>
                    </a:cubicBezTo>
                    <a:cubicBezTo>
                      <a:pt x="225523" y="135997"/>
                      <a:pt x="121277" y="93663"/>
                      <a:pt x="88998" y="76201"/>
                    </a:cubicBezTo>
                    <a:cubicBezTo>
                      <a:pt x="56719" y="58739"/>
                      <a:pt x="80531" y="56358"/>
                      <a:pt x="69948" y="46039"/>
                    </a:cubicBezTo>
                    <a:cubicBezTo>
                      <a:pt x="59365" y="35720"/>
                      <a:pt x="-2812" y="266"/>
                      <a:pt x="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A38C288E-83FF-462D-A07F-5FC8A9DA0312}"/>
                  </a:ext>
                </a:extLst>
              </p:cNvPr>
              <p:cNvSpPr/>
              <p:nvPr/>
            </p:nvSpPr>
            <p:spPr>
              <a:xfrm>
                <a:off x="3712321" y="4775181"/>
                <a:ext cx="154890" cy="253943"/>
              </a:xfrm>
              <a:custGeom>
                <a:avLst/>
                <a:gdLst>
                  <a:gd name="connsiteX0" fmla="*/ 154829 w 154890"/>
                  <a:gd name="connsiteY0" fmla="*/ 19 h 253943"/>
                  <a:gd name="connsiteX1" fmla="*/ 38412 w 154890"/>
                  <a:gd name="connsiteY1" fmla="*/ 114319 h 253943"/>
                  <a:gd name="connsiteX2" fmla="*/ 10896 w 154890"/>
                  <a:gd name="connsiteY2" fmla="*/ 251902 h 253943"/>
                  <a:gd name="connsiteX3" fmla="*/ 312 w 154890"/>
                  <a:gd name="connsiteY3" fmla="*/ 190519 h 253943"/>
                  <a:gd name="connsiteX4" fmla="*/ 21479 w 154890"/>
                  <a:gd name="connsiteY4" fmla="*/ 105852 h 253943"/>
                  <a:gd name="connsiteX5" fmla="*/ 154829 w 154890"/>
                  <a:gd name="connsiteY5" fmla="*/ 19 h 25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90" h="253943">
                    <a:moveTo>
                      <a:pt x="154829" y="19"/>
                    </a:moveTo>
                    <a:cubicBezTo>
                      <a:pt x="157651" y="1430"/>
                      <a:pt x="62401" y="72339"/>
                      <a:pt x="38412" y="114319"/>
                    </a:cubicBezTo>
                    <a:cubicBezTo>
                      <a:pt x="14423" y="156299"/>
                      <a:pt x="17246" y="239202"/>
                      <a:pt x="10896" y="251902"/>
                    </a:cubicBezTo>
                    <a:cubicBezTo>
                      <a:pt x="4546" y="264602"/>
                      <a:pt x="-1452" y="214861"/>
                      <a:pt x="312" y="190519"/>
                    </a:cubicBezTo>
                    <a:cubicBezTo>
                      <a:pt x="2076" y="166177"/>
                      <a:pt x="-5332" y="137955"/>
                      <a:pt x="21479" y="105852"/>
                    </a:cubicBezTo>
                    <a:cubicBezTo>
                      <a:pt x="48290" y="73749"/>
                      <a:pt x="152007" y="-1392"/>
                      <a:pt x="154829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94E17B2C-B2C6-435D-9DFE-626BBBA3E788}"/>
                  </a:ext>
                </a:extLst>
              </p:cNvPr>
              <p:cNvSpPr/>
              <p:nvPr/>
            </p:nvSpPr>
            <p:spPr>
              <a:xfrm>
                <a:off x="3657096" y="4565532"/>
                <a:ext cx="191005" cy="212550"/>
              </a:xfrm>
              <a:custGeom>
                <a:avLst/>
                <a:gdLst>
                  <a:gd name="connsiteX0" fmla="*/ 191004 w 191005"/>
                  <a:gd name="connsiteY0" fmla="*/ 118 h 212550"/>
                  <a:gd name="connsiteX1" fmla="*/ 70354 w 191005"/>
                  <a:gd name="connsiteY1" fmla="*/ 97485 h 212550"/>
                  <a:gd name="connsiteX2" fmla="*/ 2621 w 191005"/>
                  <a:gd name="connsiteY2" fmla="*/ 211785 h 212550"/>
                  <a:gd name="connsiteX3" fmla="*/ 19554 w 191005"/>
                  <a:gd name="connsiteY3" fmla="*/ 144051 h 212550"/>
                  <a:gd name="connsiteX4" fmla="*/ 72471 w 191005"/>
                  <a:gd name="connsiteY4" fmla="*/ 78435 h 212550"/>
                  <a:gd name="connsiteX5" fmla="*/ 191004 w 191005"/>
                  <a:gd name="connsiteY5" fmla="*/ 118 h 21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005" h="212550">
                    <a:moveTo>
                      <a:pt x="191004" y="118"/>
                    </a:moveTo>
                    <a:cubicBezTo>
                      <a:pt x="190651" y="3293"/>
                      <a:pt x="101751" y="62207"/>
                      <a:pt x="70354" y="97485"/>
                    </a:cubicBezTo>
                    <a:cubicBezTo>
                      <a:pt x="38957" y="132763"/>
                      <a:pt x="11088" y="204024"/>
                      <a:pt x="2621" y="211785"/>
                    </a:cubicBezTo>
                    <a:cubicBezTo>
                      <a:pt x="-5846" y="219546"/>
                      <a:pt x="7912" y="166276"/>
                      <a:pt x="19554" y="144051"/>
                    </a:cubicBezTo>
                    <a:cubicBezTo>
                      <a:pt x="31196" y="121826"/>
                      <a:pt x="41779" y="98543"/>
                      <a:pt x="72471" y="78435"/>
                    </a:cubicBezTo>
                    <a:cubicBezTo>
                      <a:pt x="103163" y="58327"/>
                      <a:pt x="191357" y="-3057"/>
                      <a:pt x="191004" y="1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BD083D87-1A0E-4845-9FDE-9CA29BABF238}"/>
                  </a:ext>
                </a:extLst>
              </p:cNvPr>
              <p:cNvSpPr/>
              <p:nvPr/>
            </p:nvSpPr>
            <p:spPr>
              <a:xfrm>
                <a:off x="3825361" y="4728506"/>
                <a:ext cx="231541" cy="328961"/>
              </a:xfrm>
              <a:custGeom>
                <a:avLst/>
                <a:gdLst>
                  <a:gd name="connsiteX0" fmla="*/ 18506 w 231541"/>
                  <a:gd name="connsiteY0" fmla="*/ 127 h 328961"/>
                  <a:gd name="connsiteX1" fmla="*/ 46022 w 231541"/>
                  <a:gd name="connsiteY1" fmla="*/ 146177 h 328961"/>
                  <a:gd name="connsiteX2" fmla="*/ 228056 w 231541"/>
                  <a:gd name="connsiteY2" fmla="*/ 319744 h 328961"/>
                  <a:gd name="connsiteX3" fmla="*/ 153972 w 231541"/>
                  <a:gd name="connsiteY3" fmla="*/ 285877 h 328961"/>
                  <a:gd name="connsiteX4" fmla="*/ 10039 w 231541"/>
                  <a:gd name="connsiteY4" fmla="*/ 122894 h 328961"/>
                  <a:gd name="connsiteX5" fmla="*/ 18506 w 231541"/>
                  <a:gd name="connsiteY5" fmla="*/ 127 h 32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541" h="328961">
                    <a:moveTo>
                      <a:pt x="18506" y="127"/>
                    </a:moveTo>
                    <a:cubicBezTo>
                      <a:pt x="24503" y="4008"/>
                      <a:pt x="11097" y="92908"/>
                      <a:pt x="46022" y="146177"/>
                    </a:cubicBezTo>
                    <a:cubicBezTo>
                      <a:pt x="80947" y="199446"/>
                      <a:pt x="210064" y="296461"/>
                      <a:pt x="228056" y="319744"/>
                    </a:cubicBezTo>
                    <a:cubicBezTo>
                      <a:pt x="246048" y="343027"/>
                      <a:pt x="190308" y="318685"/>
                      <a:pt x="153972" y="285877"/>
                    </a:cubicBezTo>
                    <a:cubicBezTo>
                      <a:pt x="117636" y="253069"/>
                      <a:pt x="34381" y="164169"/>
                      <a:pt x="10039" y="122894"/>
                    </a:cubicBezTo>
                    <a:cubicBezTo>
                      <a:pt x="-14303" y="81619"/>
                      <a:pt x="12509" y="-3754"/>
                      <a:pt x="18506" y="1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132B3B30-0CE1-454A-B79D-FA0D7AD24F5A}"/>
                  </a:ext>
                </a:extLst>
              </p:cNvPr>
              <p:cNvSpPr/>
              <p:nvPr/>
            </p:nvSpPr>
            <p:spPr>
              <a:xfrm>
                <a:off x="4260003" y="4999528"/>
                <a:ext cx="360680" cy="131764"/>
              </a:xfrm>
              <a:custGeom>
                <a:avLst/>
                <a:gdLst>
                  <a:gd name="connsiteX0" fmla="*/ 2964 w 360680"/>
                  <a:gd name="connsiteY0" fmla="*/ 39 h 131764"/>
                  <a:gd name="connsiteX1" fmla="*/ 265430 w 360680"/>
                  <a:gd name="connsiteY1" fmla="*/ 114339 h 131764"/>
                  <a:gd name="connsiteX2" fmla="*/ 360680 w 360680"/>
                  <a:gd name="connsiteY2" fmla="*/ 131272 h 131764"/>
                  <a:gd name="connsiteX3" fmla="*/ 265430 w 360680"/>
                  <a:gd name="connsiteY3" fmla="*/ 124922 h 131764"/>
                  <a:gd name="connsiteX4" fmla="*/ 132080 w 360680"/>
                  <a:gd name="connsiteY4" fmla="*/ 101639 h 131764"/>
                  <a:gd name="connsiteX5" fmla="*/ 2964 w 360680"/>
                  <a:gd name="connsiteY5" fmla="*/ 39 h 13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680" h="131764">
                    <a:moveTo>
                      <a:pt x="2964" y="39"/>
                    </a:moveTo>
                    <a:cubicBezTo>
                      <a:pt x="25189" y="2156"/>
                      <a:pt x="205811" y="92467"/>
                      <a:pt x="265430" y="114339"/>
                    </a:cubicBezTo>
                    <a:cubicBezTo>
                      <a:pt x="325049" y="136211"/>
                      <a:pt x="360680" y="129508"/>
                      <a:pt x="360680" y="131272"/>
                    </a:cubicBezTo>
                    <a:cubicBezTo>
                      <a:pt x="360680" y="133036"/>
                      <a:pt x="303530" y="129861"/>
                      <a:pt x="265430" y="124922"/>
                    </a:cubicBezTo>
                    <a:cubicBezTo>
                      <a:pt x="227330" y="119983"/>
                      <a:pt x="174766" y="120689"/>
                      <a:pt x="132080" y="101639"/>
                    </a:cubicBezTo>
                    <a:cubicBezTo>
                      <a:pt x="89394" y="82589"/>
                      <a:pt x="-19261" y="-2078"/>
                      <a:pt x="2964" y="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657DB265-EA6C-43B6-8E9D-86226600D8BC}"/>
                  </a:ext>
                </a:extLst>
              </p:cNvPr>
              <p:cNvSpPr/>
              <p:nvPr/>
            </p:nvSpPr>
            <p:spPr>
              <a:xfrm>
                <a:off x="5316132" y="4823812"/>
                <a:ext cx="47637" cy="235683"/>
              </a:xfrm>
              <a:custGeom>
                <a:avLst/>
                <a:gdLst>
                  <a:gd name="connsiteX0" fmla="*/ 47501 w 47637"/>
                  <a:gd name="connsiteY0" fmla="*/ 71 h 235683"/>
                  <a:gd name="connsiteX1" fmla="*/ 15751 w 47637"/>
                  <a:gd name="connsiteY1" fmla="*/ 144005 h 235683"/>
                  <a:gd name="connsiteX2" fmla="*/ 32685 w 47637"/>
                  <a:gd name="connsiteY2" fmla="*/ 235021 h 235683"/>
                  <a:gd name="connsiteX3" fmla="*/ 22101 w 47637"/>
                  <a:gd name="connsiteY3" fmla="*/ 182105 h 235683"/>
                  <a:gd name="connsiteX4" fmla="*/ 935 w 47637"/>
                  <a:gd name="connsiteY4" fmla="*/ 124955 h 235683"/>
                  <a:gd name="connsiteX5" fmla="*/ 47501 w 47637"/>
                  <a:gd name="connsiteY5" fmla="*/ 71 h 23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637" h="235683">
                    <a:moveTo>
                      <a:pt x="47501" y="71"/>
                    </a:moveTo>
                    <a:cubicBezTo>
                      <a:pt x="49970" y="3246"/>
                      <a:pt x="18220" y="104847"/>
                      <a:pt x="15751" y="144005"/>
                    </a:cubicBezTo>
                    <a:cubicBezTo>
                      <a:pt x="13282" y="183163"/>
                      <a:pt x="31627" y="228671"/>
                      <a:pt x="32685" y="235021"/>
                    </a:cubicBezTo>
                    <a:cubicBezTo>
                      <a:pt x="33743" y="241371"/>
                      <a:pt x="27393" y="200449"/>
                      <a:pt x="22101" y="182105"/>
                    </a:cubicBezTo>
                    <a:cubicBezTo>
                      <a:pt x="16809" y="163761"/>
                      <a:pt x="-4710" y="149650"/>
                      <a:pt x="935" y="124955"/>
                    </a:cubicBezTo>
                    <a:cubicBezTo>
                      <a:pt x="6579" y="100261"/>
                      <a:pt x="45032" y="-3104"/>
                      <a:pt x="47501" y="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40A3217C-3E61-4147-BFCF-DBA81061815A}"/>
                  </a:ext>
                </a:extLst>
              </p:cNvPr>
              <p:cNvSpPr/>
              <p:nvPr/>
            </p:nvSpPr>
            <p:spPr>
              <a:xfrm>
                <a:off x="5343446" y="5084196"/>
                <a:ext cx="296228" cy="176366"/>
              </a:xfrm>
              <a:custGeom>
                <a:avLst/>
                <a:gdLst>
                  <a:gd name="connsiteX0" fmla="*/ 26537 w 296228"/>
                  <a:gd name="connsiteY0" fmla="*/ 37 h 176366"/>
                  <a:gd name="connsiteX1" fmla="*/ 75221 w 296228"/>
                  <a:gd name="connsiteY1" fmla="*/ 150321 h 176366"/>
                  <a:gd name="connsiteX2" fmla="*/ 1137 w 296228"/>
                  <a:gd name="connsiteY2" fmla="*/ 154554 h 176366"/>
                  <a:gd name="connsiteX3" fmla="*/ 145071 w 296228"/>
                  <a:gd name="connsiteY3" fmla="*/ 143971 h 176366"/>
                  <a:gd name="connsiteX4" fmla="*/ 255137 w 296228"/>
                  <a:gd name="connsiteY4" fmla="*/ 173604 h 176366"/>
                  <a:gd name="connsiteX5" fmla="*/ 291121 w 296228"/>
                  <a:gd name="connsiteY5" fmla="*/ 171487 h 176366"/>
                  <a:gd name="connsiteX6" fmla="*/ 153537 w 296228"/>
                  <a:gd name="connsiteY6" fmla="*/ 141854 h 176366"/>
                  <a:gd name="connsiteX7" fmla="*/ 96387 w 296228"/>
                  <a:gd name="connsiteY7" fmla="*/ 135504 h 176366"/>
                  <a:gd name="connsiteX8" fmla="*/ 26537 w 296228"/>
                  <a:gd name="connsiteY8" fmla="*/ 37 h 17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228" h="176366">
                    <a:moveTo>
                      <a:pt x="26537" y="37"/>
                    </a:moveTo>
                    <a:cubicBezTo>
                      <a:pt x="23009" y="2506"/>
                      <a:pt x="79454" y="124568"/>
                      <a:pt x="75221" y="150321"/>
                    </a:cubicBezTo>
                    <a:cubicBezTo>
                      <a:pt x="70988" y="176074"/>
                      <a:pt x="-10505" y="155612"/>
                      <a:pt x="1137" y="154554"/>
                    </a:cubicBezTo>
                    <a:cubicBezTo>
                      <a:pt x="12779" y="153496"/>
                      <a:pt x="102738" y="140796"/>
                      <a:pt x="145071" y="143971"/>
                    </a:cubicBezTo>
                    <a:cubicBezTo>
                      <a:pt x="187404" y="147146"/>
                      <a:pt x="230795" y="169018"/>
                      <a:pt x="255137" y="173604"/>
                    </a:cubicBezTo>
                    <a:cubicBezTo>
                      <a:pt x="279479" y="178190"/>
                      <a:pt x="308054" y="176779"/>
                      <a:pt x="291121" y="171487"/>
                    </a:cubicBezTo>
                    <a:cubicBezTo>
                      <a:pt x="274188" y="166195"/>
                      <a:pt x="185993" y="147851"/>
                      <a:pt x="153537" y="141854"/>
                    </a:cubicBezTo>
                    <a:cubicBezTo>
                      <a:pt x="121081" y="135857"/>
                      <a:pt x="115437" y="153848"/>
                      <a:pt x="96387" y="135504"/>
                    </a:cubicBezTo>
                    <a:cubicBezTo>
                      <a:pt x="77337" y="117160"/>
                      <a:pt x="30065" y="-2432"/>
                      <a:pt x="26537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302B4F3F-C183-4102-B65A-7C6D82A3AC8B}"/>
                  </a:ext>
                </a:extLst>
              </p:cNvPr>
              <p:cNvSpPr/>
              <p:nvPr/>
            </p:nvSpPr>
            <p:spPr>
              <a:xfrm>
                <a:off x="4669750" y="5543480"/>
                <a:ext cx="63316" cy="277912"/>
              </a:xfrm>
              <a:custGeom>
                <a:avLst/>
                <a:gdLst>
                  <a:gd name="connsiteX0" fmla="*/ 63117 w 63316"/>
                  <a:gd name="connsiteY0" fmla="*/ 70 h 277912"/>
                  <a:gd name="connsiteX1" fmla="*/ 22900 w 63316"/>
                  <a:gd name="connsiteY1" fmla="*/ 175753 h 277912"/>
                  <a:gd name="connsiteX2" fmla="*/ 16550 w 63316"/>
                  <a:gd name="connsiteY2" fmla="*/ 277353 h 277912"/>
                  <a:gd name="connsiteX3" fmla="*/ 8083 w 63316"/>
                  <a:gd name="connsiteY3" fmla="*/ 213853 h 277912"/>
                  <a:gd name="connsiteX4" fmla="*/ 3850 w 63316"/>
                  <a:gd name="connsiteY4" fmla="*/ 154587 h 277912"/>
                  <a:gd name="connsiteX5" fmla="*/ 63117 w 63316"/>
                  <a:gd name="connsiteY5" fmla="*/ 70 h 27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16" h="277912">
                    <a:moveTo>
                      <a:pt x="63117" y="70"/>
                    </a:moveTo>
                    <a:cubicBezTo>
                      <a:pt x="66292" y="3598"/>
                      <a:pt x="30661" y="129539"/>
                      <a:pt x="22900" y="175753"/>
                    </a:cubicBezTo>
                    <a:cubicBezTo>
                      <a:pt x="15139" y="221967"/>
                      <a:pt x="19019" y="271003"/>
                      <a:pt x="16550" y="277353"/>
                    </a:cubicBezTo>
                    <a:cubicBezTo>
                      <a:pt x="14081" y="283703"/>
                      <a:pt x="10200" y="234314"/>
                      <a:pt x="8083" y="213853"/>
                    </a:cubicBezTo>
                    <a:cubicBezTo>
                      <a:pt x="5966" y="193392"/>
                      <a:pt x="-6028" y="183162"/>
                      <a:pt x="3850" y="154587"/>
                    </a:cubicBezTo>
                    <a:cubicBezTo>
                      <a:pt x="13728" y="126012"/>
                      <a:pt x="59942" y="-3458"/>
                      <a:pt x="63117" y="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8A4E2CA7-B731-4CF8-9F1C-A402AD5B6D2C}"/>
                  </a:ext>
                </a:extLst>
              </p:cNvPr>
              <p:cNvSpPr/>
              <p:nvPr/>
            </p:nvSpPr>
            <p:spPr>
              <a:xfrm>
                <a:off x="5444944" y="4684095"/>
                <a:ext cx="241927" cy="567965"/>
              </a:xfrm>
              <a:custGeom>
                <a:avLst/>
                <a:gdLst>
                  <a:gd name="connsiteX0" fmla="*/ 181 w 241927"/>
                  <a:gd name="connsiteY0" fmla="*/ 3793 h 567965"/>
                  <a:gd name="connsiteX1" fmla="*/ 147819 w 241927"/>
                  <a:gd name="connsiteY1" fmla="*/ 145080 h 567965"/>
                  <a:gd name="connsiteX2" fmla="*/ 236719 w 241927"/>
                  <a:gd name="connsiteY2" fmla="*/ 548305 h 567965"/>
                  <a:gd name="connsiteX3" fmla="*/ 228781 w 241927"/>
                  <a:gd name="connsiteY3" fmla="*/ 484805 h 567965"/>
                  <a:gd name="connsiteX4" fmla="*/ 206556 w 241927"/>
                  <a:gd name="connsiteY4" fmla="*/ 305418 h 567965"/>
                  <a:gd name="connsiteX5" fmla="*/ 149406 w 241927"/>
                  <a:gd name="connsiteY5" fmla="*/ 108568 h 567965"/>
                  <a:gd name="connsiteX6" fmla="*/ 117656 w 241927"/>
                  <a:gd name="connsiteY6" fmla="*/ 46655 h 567965"/>
                  <a:gd name="connsiteX7" fmla="*/ 181 w 241927"/>
                  <a:gd name="connsiteY7" fmla="*/ 3793 h 56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927" h="567965">
                    <a:moveTo>
                      <a:pt x="181" y="3793"/>
                    </a:moveTo>
                    <a:cubicBezTo>
                      <a:pt x="5208" y="20197"/>
                      <a:pt x="108396" y="54328"/>
                      <a:pt x="147819" y="145080"/>
                    </a:cubicBezTo>
                    <a:cubicBezTo>
                      <a:pt x="187242" y="235832"/>
                      <a:pt x="223225" y="491684"/>
                      <a:pt x="236719" y="548305"/>
                    </a:cubicBezTo>
                    <a:cubicBezTo>
                      <a:pt x="250213" y="604926"/>
                      <a:pt x="233808" y="525286"/>
                      <a:pt x="228781" y="484805"/>
                    </a:cubicBezTo>
                    <a:cubicBezTo>
                      <a:pt x="223754" y="444324"/>
                      <a:pt x="219785" y="368124"/>
                      <a:pt x="206556" y="305418"/>
                    </a:cubicBezTo>
                    <a:cubicBezTo>
                      <a:pt x="193327" y="242712"/>
                      <a:pt x="164223" y="151695"/>
                      <a:pt x="149406" y="108568"/>
                    </a:cubicBezTo>
                    <a:cubicBezTo>
                      <a:pt x="134589" y="65441"/>
                      <a:pt x="139087" y="64911"/>
                      <a:pt x="117656" y="46655"/>
                    </a:cubicBezTo>
                    <a:cubicBezTo>
                      <a:pt x="96225" y="28399"/>
                      <a:pt x="-4846" y="-12611"/>
                      <a:pt x="181" y="3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72408625-E325-4844-9757-E864022E660B}"/>
                  </a:ext>
                </a:extLst>
              </p:cNvPr>
              <p:cNvSpPr/>
              <p:nvPr/>
            </p:nvSpPr>
            <p:spPr>
              <a:xfrm>
                <a:off x="5425966" y="5271692"/>
                <a:ext cx="268399" cy="682194"/>
              </a:xfrm>
              <a:custGeom>
                <a:avLst/>
                <a:gdLst>
                  <a:gd name="connsiteX0" fmla="*/ 268397 w 268399"/>
                  <a:gd name="connsiteY0" fmla="*/ 396 h 682194"/>
                  <a:gd name="connsiteX1" fmla="*/ 227122 w 268399"/>
                  <a:gd name="connsiteY1" fmla="*/ 246458 h 682194"/>
                  <a:gd name="connsiteX2" fmla="*/ 141397 w 268399"/>
                  <a:gd name="connsiteY2" fmla="*/ 490933 h 682194"/>
                  <a:gd name="connsiteX3" fmla="*/ 4872 w 268399"/>
                  <a:gd name="connsiteY3" fmla="*/ 671908 h 682194"/>
                  <a:gd name="connsiteX4" fmla="*/ 44559 w 268399"/>
                  <a:gd name="connsiteY4" fmla="*/ 635396 h 682194"/>
                  <a:gd name="connsiteX5" fmla="*/ 179497 w 268399"/>
                  <a:gd name="connsiteY5" fmla="*/ 432196 h 682194"/>
                  <a:gd name="connsiteX6" fmla="*/ 225534 w 268399"/>
                  <a:gd name="connsiteY6" fmla="*/ 305196 h 682194"/>
                  <a:gd name="connsiteX7" fmla="*/ 268397 w 268399"/>
                  <a:gd name="connsiteY7" fmla="*/ 396 h 6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8399" h="682194">
                    <a:moveTo>
                      <a:pt x="268397" y="396"/>
                    </a:moveTo>
                    <a:cubicBezTo>
                      <a:pt x="268662" y="-9394"/>
                      <a:pt x="248289" y="164702"/>
                      <a:pt x="227122" y="246458"/>
                    </a:cubicBezTo>
                    <a:cubicBezTo>
                      <a:pt x="205955" y="328214"/>
                      <a:pt x="178439" y="420025"/>
                      <a:pt x="141397" y="490933"/>
                    </a:cubicBezTo>
                    <a:cubicBezTo>
                      <a:pt x="104355" y="561841"/>
                      <a:pt x="21012" y="647831"/>
                      <a:pt x="4872" y="671908"/>
                    </a:cubicBezTo>
                    <a:cubicBezTo>
                      <a:pt x="-11268" y="695985"/>
                      <a:pt x="15455" y="675348"/>
                      <a:pt x="44559" y="635396"/>
                    </a:cubicBezTo>
                    <a:cubicBezTo>
                      <a:pt x="73663" y="595444"/>
                      <a:pt x="149334" y="487229"/>
                      <a:pt x="179497" y="432196"/>
                    </a:cubicBezTo>
                    <a:cubicBezTo>
                      <a:pt x="209659" y="377163"/>
                      <a:pt x="210453" y="370548"/>
                      <a:pt x="225534" y="305196"/>
                    </a:cubicBezTo>
                    <a:cubicBezTo>
                      <a:pt x="240615" y="239844"/>
                      <a:pt x="268132" y="10186"/>
                      <a:pt x="268397" y="3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B30BF600-34C5-46AB-8E1E-1798D21F267C}"/>
                  </a:ext>
                </a:extLst>
              </p:cNvPr>
              <p:cNvSpPr/>
              <p:nvPr/>
            </p:nvSpPr>
            <p:spPr>
              <a:xfrm>
                <a:off x="4306752" y="6027696"/>
                <a:ext cx="676386" cy="135683"/>
              </a:xfrm>
              <a:custGeom>
                <a:avLst/>
                <a:gdLst>
                  <a:gd name="connsiteX0" fmla="*/ 674823 w 676386"/>
                  <a:gd name="connsiteY0" fmla="*/ 120692 h 135683"/>
                  <a:gd name="connsiteX1" fmla="*/ 593861 w 676386"/>
                  <a:gd name="connsiteY1" fmla="*/ 120692 h 135683"/>
                  <a:gd name="connsiteX2" fmla="*/ 381136 w 676386"/>
                  <a:gd name="connsiteY2" fmla="*/ 109579 h 135683"/>
                  <a:gd name="connsiteX3" fmla="*/ 162061 w 676386"/>
                  <a:gd name="connsiteY3" fmla="*/ 77829 h 135683"/>
                  <a:gd name="connsiteX4" fmla="*/ 68398 w 676386"/>
                  <a:gd name="connsiteY4" fmla="*/ 41317 h 135683"/>
                  <a:gd name="connsiteX5" fmla="*/ 136 w 676386"/>
                  <a:gd name="connsiteY5" fmla="*/ 42 h 135683"/>
                  <a:gd name="connsiteX6" fmla="*/ 85861 w 676386"/>
                  <a:gd name="connsiteY6" fmla="*/ 49254 h 135683"/>
                  <a:gd name="connsiteX7" fmla="*/ 258898 w 676386"/>
                  <a:gd name="connsiteY7" fmla="*/ 109579 h 135683"/>
                  <a:gd name="connsiteX8" fmla="*/ 531948 w 676386"/>
                  <a:gd name="connsiteY8" fmla="*/ 134979 h 135683"/>
                  <a:gd name="connsiteX9" fmla="*/ 674823 w 676386"/>
                  <a:gd name="connsiteY9" fmla="*/ 120692 h 13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386" h="135683">
                    <a:moveTo>
                      <a:pt x="674823" y="120692"/>
                    </a:moveTo>
                    <a:cubicBezTo>
                      <a:pt x="685142" y="118311"/>
                      <a:pt x="642809" y="122544"/>
                      <a:pt x="593861" y="120692"/>
                    </a:cubicBezTo>
                    <a:cubicBezTo>
                      <a:pt x="544913" y="118840"/>
                      <a:pt x="453103" y="116723"/>
                      <a:pt x="381136" y="109579"/>
                    </a:cubicBezTo>
                    <a:cubicBezTo>
                      <a:pt x="309169" y="102435"/>
                      <a:pt x="214184" y="89206"/>
                      <a:pt x="162061" y="77829"/>
                    </a:cubicBezTo>
                    <a:cubicBezTo>
                      <a:pt x="109938" y="66452"/>
                      <a:pt x="95385" y="54281"/>
                      <a:pt x="68398" y="41317"/>
                    </a:cubicBezTo>
                    <a:cubicBezTo>
                      <a:pt x="41411" y="28353"/>
                      <a:pt x="-2775" y="-1281"/>
                      <a:pt x="136" y="42"/>
                    </a:cubicBezTo>
                    <a:cubicBezTo>
                      <a:pt x="3047" y="1365"/>
                      <a:pt x="42734" y="30998"/>
                      <a:pt x="85861" y="49254"/>
                    </a:cubicBezTo>
                    <a:cubicBezTo>
                      <a:pt x="128988" y="67510"/>
                      <a:pt x="184550" y="95292"/>
                      <a:pt x="258898" y="109579"/>
                    </a:cubicBezTo>
                    <a:cubicBezTo>
                      <a:pt x="333246" y="123866"/>
                      <a:pt x="467390" y="130746"/>
                      <a:pt x="531948" y="134979"/>
                    </a:cubicBezTo>
                    <a:cubicBezTo>
                      <a:pt x="596506" y="139212"/>
                      <a:pt x="664504" y="123073"/>
                      <a:pt x="674823" y="1206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595DA515-FEDB-4C2D-B278-E11A484CFCA2}"/>
                  </a:ext>
                </a:extLst>
              </p:cNvPr>
              <p:cNvSpPr/>
              <p:nvPr/>
            </p:nvSpPr>
            <p:spPr>
              <a:xfrm>
                <a:off x="4962134" y="5953120"/>
                <a:ext cx="472047" cy="190167"/>
              </a:xfrm>
              <a:custGeom>
                <a:avLst/>
                <a:gdLst>
                  <a:gd name="connsiteX0" fmla="*/ 471879 w 472047"/>
                  <a:gd name="connsiteY0" fmla="*/ 5 h 190167"/>
                  <a:gd name="connsiteX1" fmla="*/ 294079 w 472047"/>
                  <a:gd name="connsiteY1" fmla="*/ 101605 h 190167"/>
                  <a:gd name="connsiteX2" fmla="*/ 205179 w 472047"/>
                  <a:gd name="connsiteY2" fmla="*/ 139705 h 190167"/>
                  <a:gd name="connsiteX3" fmla="*/ 1979 w 472047"/>
                  <a:gd name="connsiteY3" fmla="*/ 187330 h 190167"/>
                  <a:gd name="connsiteX4" fmla="*/ 114691 w 472047"/>
                  <a:gd name="connsiteY4" fmla="*/ 176218 h 190167"/>
                  <a:gd name="connsiteX5" fmla="*/ 322654 w 472047"/>
                  <a:gd name="connsiteY5" fmla="*/ 106368 h 190167"/>
                  <a:gd name="connsiteX6" fmla="*/ 471879 w 472047"/>
                  <a:gd name="connsiteY6" fmla="*/ 5 h 190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047" h="190167">
                    <a:moveTo>
                      <a:pt x="471879" y="5"/>
                    </a:moveTo>
                    <a:cubicBezTo>
                      <a:pt x="467117" y="-789"/>
                      <a:pt x="338529" y="78322"/>
                      <a:pt x="294079" y="101605"/>
                    </a:cubicBezTo>
                    <a:cubicBezTo>
                      <a:pt x="249629" y="124888"/>
                      <a:pt x="253862" y="125418"/>
                      <a:pt x="205179" y="139705"/>
                    </a:cubicBezTo>
                    <a:cubicBezTo>
                      <a:pt x="156496" y="153993"/>
                      <a:pt x="17060" y="181245"/>
                      <a:pt x="1979" y="187330"/>
                    </a:cubicBezTo>
                    <a:cubicBezTo>
                      <a:pt x="-13102" y="193416"/>
                      <a:pt x="61245" y="189712"/>
                      <a:pt x="114691" y="176218"/>
                    </a:cubicBezTo>
                    <a:cubicBezTo>
                      <a:pt x="168137" y="162724"/>
                      <a:pt x="266033" y="134149"/>
                      <a:pt x="322654" y="106368"/>
                    </a:cubicBezTo>
                    <a:cubicBezTo>
                      <a:pt x="379275" y="78587"/>
                      <a:pt x="476641" y="799"/>
                      <a:pt x="47187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B3E2E78D-2D03-4A4F-800C-F430502DFAB6}"/>
                  </a:ext>
                </a:extLst>
              </p:cNvPr>
              <p:cNvSpPr/>
              <p:nvPr/>
            </p:nvSpPr>
            <p:spPr>
              <a:xfrm>
                <a:off x="3914695" y="5659416"/>
                <a:ext cx="511453" cy="446343"/>
              </a:xfrm>
              <a:custGeom>
                <a:avLst/>
                <a:gdLst>
                  <a:gd name="connsiteX0" fmla="*/ 80 w 511453"/>
                  <a:gd name="connsiteY0" fmla="*/ 22 h 446343"/>
                  <a:gd name="connsiteX1" fmla="*/ 214393 w 511453"/>
                  <a:gd name="connsiteY1" fmla="*/ 254022 h 446343"/>
                  <a:gd name="connsiteX2" fmla="*/ 496968 w 511453"/>
                  <a:gd name="connsiteY2" fmla="*/ 434997 h 446343"/>
                  <a:gd name="connsiteX3" fmla="*/ 454105 w 511453"/>
                  <a:gd name="connsiteY3" fmla="*/ 417534 h 446343"/>
                  <a:gd name="connsiteX4" fmla="*/ 312818 w 511453"/>
                  <a:gd name="connsiteY4" fmla="*/ 336572 h 446343"/>
                  <a:gd name="connsiteX5" fmla="*/ 190580 w 511453"/>
                  <a:gd name="connsiteY5" fmla="*/ 239734 h 446343"/>
                  <a:gd name="connsiteX6" fmla="*/ 80 w 511453"/>
                  <a:gd name="connsiteY6" fmla="*/ 22 h 446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1453" h="446343">
                    <a:moveTo>
                      <a:pt x="80" y="22"/>
                    </a:moveTo>
                    <a:cubicBezTo>
                      <a:pt x="4049" y="2403"/>
                      <a:pt x="131578" y="181526"/>
                      <a:pt x="214393" y="254022"/>
                    </a:cubicBezTo>
                    <a:cubicBezTo>
                      <a:pt x="297208" y="326518"/>
                      <a:pt x="457016" y="407745"/>
                      <a:pt x="496968" y="434997"/>
                    </a:cubicBezTo>
                    <a:cubicBezTo>
                      <a:pt x="536920" y="462249"/>
                      <a:pt x="484797" y="433938"/>
                      <a:pt x="454105" y="417534"/>
                    </a:cubicBezTo>
                    <a:cubicBezTo>
                      <a:pt x="423413" y="401130"/>
                      <a:pt x="356739" y="366205"/>
                      <a:pt x="312818" y="336572"/>
                    </a:cubicBezTo>
                    <a:cubicBezTo>
                      <a:pt x="268897" y="306939"/>
                      <a:pt x="241115" y="292121"/>
                      <a:pt x="190580" y="239734"/>
                    </a:cubicBezTo>
                    <a:cubicBezTo>
                      <a:pt x="140045" y="187347"/>
                      <a:pt x="-3889" y="-2359"/>
                      <a:pt x="80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26326F0D-1927-4C9A-AE6E-BA7B85AAD91C}"/>
                  </a:ext>
                </a:extLst>
              </p:cNvPr>
              <p:cNvSpPr/>
              <p:nvPr/>
            </p:nvSpPr>
            <p:spPr>
              <a:xfrm>
                <a:off x="3905234" y="5573618"/>
                <a:ext cx="516696" cy="500747"/>
              </a:xfrm>
              <a:custGeom>
                <a:avLst/>
                <a:gdLst>
                  <a:gd name="connsiteX0" fmla="*/ 16 w 516696"/>
                  <a:gd name="connsiteY0" fmla="*/ 95 h 500747"/>
                  <a:gd name="connsiteX1" fmla="*/ 195279 w 516696"/>
                  <a:gd name="connsiteY1" fmla="*/ 271557 h 500747"/>
                  <a:gd name="connsiteX2" fmla="*/ 506429 w 516696"/>
                  <a:gd name="connsiteY2" fmla="*/ 492220 h 500747"/>
                  <a:gd name="connsiteX3" fmla="*/ 447691 w 516696"/>
                  <a:gd name="connsiteY3" fmla="*/ 458882 h 500747"/>
                  <a:gd name="connsiteX4" fmla="*/ 312754 w 516696"/>
                  <a:gd name="connsiteY4" fmla="*/ 382682 h 500747"/>
                  <a:gd name="connsiteX5" fmla="*/ 204804 w 516696"/>
                  <a:gd name="connsiteY5" fmla="*/ 301720 h 500747"/>
                  <a:gd name="connsiteX6" fmla="*/ 16 w 516696"/>
                  <a:gd name="connsiteY6" fmla="*/ 95 h 50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696" h="500747">
                    <a:moveTo>
                      <a:pt x="16" y="95"/>
                    </a:moveTo>
                    <a:cubicBezTo>
                      <a:pt x="-1571" y="-4932"/>
                      <a:pt x="110877" y="189536"/>
                      <a:pt x="195279" y="271557"/>
                    </a:cubicBezTo>
                    <a:cubicBezTo>
                      <a:pt x="279681" y="353578"/>
                      <a:pt x="464360" y="460999"/>
                      <a:pt x="506429" y="492220"/>
                    </a:cubicBezTo>
                    <a:cubicBezTo>
                      <a:pt x="548498" y="523441"/>
                      <a:pt x="447691" y="458882"/>
                      <a:pt x="447691" y="458882"/>
                    </a:cubicBezTo>
                    <a:cubicBezTo>
                      <a:pt x="415412" y="440626"/>
                      <a:pt x="353235" y="408876"/>
                      <a:pt x="312754" y="382682"/>
                    </a:cubicBezTo>
                    <a:cubicBezTo>
                      <a:pt x="272273" y="356488"/>
                      <a:pt x="257721" y="363897"/>
                      <a:pt x="204804" y="301720"/>
                    </a:cubicBezTo>
                    <a:cubicBezTo>
                      <a:pt x="151887" y="239543"/>
                      <a:pt x="1603" y="5122"/>
                      <a:pt x="16" y="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57201811-1645-4F33-B1A9-5B2E3BE47A88}"/>
                  </a:ext>
                </a:extLst>
              </p:cNvPr>
              <p:cNvSpPr/>
              <p:nvPr/>
            </p:nvSpPr>
            <p:spPr>
              <a:xfrm>
                <a:off x="3767819" y="5315890"/>
                <a:ext cx="294820" cy="484184"/>
              </a:xfrm>
              <a:custGeom>
                <a:avLst/>
                <a:gdLst>
                  <a:gd name="connsiteX0" fmla="*/ 906 w 294820"/>
                  <a:gd name="connsiteY0" fmla="*/ 648 h 484184"/>
                  <a:gd name="connsiteX1" fmla="*/ 197756 w 294820"/>
                  <a:gd name="connsiteY1" fmla="*/ 354660 h 484184"/>
                  <a:gd name="connsiteX2" fmla="*/ 294594 w 294820"/>
                  <a:gd name="connsiteY2" fmla="*/ 483248 h 484184"/>
                  <a:gd name="connsiteX3" fmla="*/ 221569 w 294820"/>
                  <a:gd name="connsiteY3" fmla="*/ 405460 h 484184"/>
                  <a:gd name="connsiteX4" fmla="*/ 127906 w 294820"/>
                  <a:gd name="connsiteY4" fmla="*/ 270523 h 484184"/>
                  <a:gd name="connsiteX5" fmla="*/ 906 w 294820"/>
                  <a:gd name="connsiteY5" fmla="*/ 648 h 48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820" h="484184">
                    <a:moveTo>
                      <a:pt x="906" y="648"/>
                    </a:moveTo>
                    <a:cubicBezTo>
                      <a:pt x="12548" y="14671"/>
                      <a:pt x="148808" y="274227"/>
                      <a:pt x="197756" y="354660"/>
                    </a:cubicBezTo>
                    <a:cubicBezTo>
                      <a:pt x="246704" y="435093"/>
                      <a:pt x="290625" y="474781"/>
                      <a:pt x="294594" y="483248"/>
                    </a:cubicBezTo>
                    <a:cubicBezTo>
                      <a:pt x="298563" y="491715"/>
                      <a:pt x="249350" y="440914"/>
                      <a:pt x="221569" y="405460"/>
                    </a:cubicBezTo>
                    <a:cubicBezTo>
                      <a:pt x="193788" y="370006"/>
                      <a:pt x="162831" y="336933"/>
                      <a:pt x="127906" y="270523"/>
                    </a:cubicBezTo>
                    <a:cubicBezTo>
                      <a:pt x="92981" y="204113"/>
                      <a:pt x="-10736" y="-13375"/>
                      <a:pt x="906" y="6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6B2FA3EB-443B-4D9B-B9D4-ABBE71779ABB}"/>
                  </a:ext>
                </a:extLst>
              </p:cNvPr>
              <p:cNvSpPr/>
              <p:nvPr/>
            </p:nvSpPr>
            <p:spPr>
              <a:xfrm>
                <a:off x="3645358" y="5169138"/>
                <a:ext cx="271163" cy="498919"/>
              </a:xfrm>
              <a:custGeom>
                <a:avLst/>
                <a:gdLst>
                  <a:gd name="connsiteX0" fmla="*/ 1130 w 271163"/>
                  <a:gd name="connsiteY0" fmla="*/ 1350 h 498919"/>
                  <a:gd name="connsiteX1" fmla="*/ 196392 w 271163"/>
                  <a:gd name="connsiteY1" fmla="*/ 360125 h 498919"/>
                  <a:gd name="connsiteX2" fmla="*/ 269417 w 271163"/>
                  <a:gd name="connsiteY2" fmla="*/ 495062 h 498919"/>
                  <a:gd name="connsiteX3" fmla="*/ 237667 w 271163"/>
                  <a:gd name="connsiteY3" fmla="*/ 442675 h 498919"/>
                  <a:gd name="connsiteX4" fmla="*/ 121780 w 271163"/>
                  <a:gd name="connsiteY4" fmla="*/ 244237 h 498919"/>
                  <a:gd name="connsiteX5" fmla="*/ 1130 w 271163"/>
                  <a:gd name="connsiteY5" fmla="*/ 1350 h 498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63" h="498919">
                    <a:moveTo>
                      <a:pt x="1130" y="1350"/>
                    </a:moveTo>
                    <a:cubicBezTo>
                      <a:pt x="13565" y="20665"/>
                      <a:pt x="151678" y="277840"/>
                      <a:pt x="196392" y="360125"/>
                    </a:cubicBezTo>
                    <a:cubicBezTo>
                      <a:pt x="241107" y="442410"/>
                      <a:pt x="262538" y="481304"/>
                      <a:pt x="269417" y="495062"/>
                    </a:cubicBezTo>
                    <a:cubicBezTo>
                      <a:pt x="276296" y="508820"/>
                      <a:pt x="262273" y="484479"/>
                      <a:pt x="237667" y="442675"/>
                    </a:cubicBezTo>
                    <a:cubicBezTo>
                      <a:pt x="213061" y="400871"/>
                      <a:pt x="161468" y="313293"/>
                      <a:pt x="121780" y="244237"/>
                    </a:cubicBezTo>
                    <a:cubicBezTo>
                      <a:pt x="82093" y="175181"/>
                      <a:pt x="-11305" y="-17965"/>
                      <a:pt x="1130" y="1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5D9EB9EF-9BBE-4E63-BA50-8AF92E397DE3}"/>
                  </a:ext>
                </a:extLst>
              </p:cNvPr>
              <p:cNvSpPr/>
              <p:nvPr/>
            </p:nvSpPr>
            <p:spPr>
              <a:xfrm>
                <a:off x="3453539" y="4700945"/>
                <a:ext cx="200276" cy="496648"/>
              </a:xfrm>
              <a:custGeom>
                <a:avLst/>
                <a:gdLst>
                  <a:gd name="connsiteX0" fmla="*/ 70711 w 200276"/>
                  <a:gd name="connsiteY0" fmla="*/ 18693 h 496648"/>
                  <a:gd name="connsiteX1" fmla="*/ 27849 w 200276"/>
                  <a:gd name="connsiteY1" fmla="*/ 64730 h 496648"/>
                  <a:gd name="connsiteX2" fmla="*/ 194536 w 200276"/>
                  <a:gd name="connsiteY2" fmla="*/ 480655 h 496648"/>
                  <a:gd name="connsiteX3" fmla="*/ 146911 w 200276"/>
                  <a:gd name="connsiteY3" fmla="*/ 374293 h 496648"/>
                  <a:gd name="connsiteX4" fmla="*/ 2449 w 200276"/>
                  <a:gd name="connsiteY4" fmla="*/ 32980 h 496648"/>
                  <a:gd name="connsiteX5" fmla="*/ 70711 w 200276"/>
                  <a:gd name="connsiteY5" fmla="*/ 18693 h 49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276" h="496648">
                    <a:moveTo>
                      <a:pt x="70711" y="18693"/>
                    </a:moveTo>
                    <a:cubicBezTo>
                      <a:pt x="74944" y="23985"/>
                      <a:pt x="7212" y="-12264"/>
                      <a:pt x="27849" y="64730"/>
                    </a:cubicBezTo>
                    <a:cubicBezTo>
                      <a:pt x="48486" y="141724"/>
                      <a:pt x="174692" y="429061"/>
                      <a:pt x="194536" y="480655"/>
                    </a:cubicBezTo>
                    <a:cubicBezTo>
                      <a:pt x="214380" y="532249"/>
                      <a:pt x="178926" y="448906"/>
                      <a:pt x="146911" y="374293"/>
                    </a:cubicBezTo>
                    <a:cubicBezTo>
                      <a:pt x="114896" y="299680"/>
                      <a:pt x="19911" y="94099"/>
                      <a:pt x="2449" y="32980"/>
                    </a:cubicBezTo>
                    <a:cubicBezTo>
                      <a:pt x="-15014" y="-28139"/>
                      <a:pt x="66478" y="13401"/>
                      <a:pt x="70711" y="186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D3952794-4C96-44C7-BD33-7653E98FCF16}"/>
                  </a:ext>
                </a:extLst>
              </p:cNvPr>
              <p:cNvSpPr/>
              <p:nvPr/>
            </p:nvSpPr>
            <p:spPr>
              <a:xfrm>
                <a:off x="3533782" y="4744608"/>
                <a:ext cx="232933" cy="582246"/>
              </a:xfrm>
              <a:custGeom>
                <a:avLst/>
                <a:gdLst>
                  <a:gd name="connsiteX0" fmla="*/ 1581 w 232933"/>
                  <a:gd name="connsiteY0" fmla="*/ 430 h 582246"/>
                  <a:gd name="connsiteX1" fmla="*/ 69843 w 232933"/>
                  <a:gd name="connsiteY1" fmla="*/ 202042 h 582246"/>
                  <a:gd name="connsiteX2" fmla="*/ 136518 w 232933"/>
                  <a:gd name="connsiteY2" fmla="*/ 363967 h 582246"/>
                  <a:gd name="connsiteX3" fmla="*/ 231768 w 232933"/>
                  <a:gd name="connsiteY3" fmla="*/ 578280 h 582246"/>
                  <a:gd name="connsiteX4" fmla="*/ 179381 w 232933"/>
                  <a:gd name="connsiteY4" fmla="*/ 476680 h 582246"/>
                  <a:gd name="connsiteX5" fmla="*/ 34918 w 232933"/>
                  <a:gd name="connsiteY5" fmla="*/ 157592 h 582246"/>
                  <a:gd name="connsiteX6" fmla="*/ 1581 w 232933"/>
                  <a:gd name="connsiteY6" fmla="*/ 430 h 58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33" h="582246">
                    <a:moveTo>
                      <a:pt x="1581" y="430"/>
                    </a:moveTo>
                    <a:cubicBezTo>
                      <a:pt x="7402" y="7838"/>
                      <a:pt x="47354" y="141453"/>
                      <a:pt x="69843" y="202042"/>
                    </a:cubicBezTo>
                    <a:cubicBezTo>
                      <a:pt x="92332" y="262631"/>
                      <a:pt x="109531" y="301261"/>
                      <a:pt x="136518" y="363967"/>
                    </a:cubicBezTo>
                    <a:cubicBezTo>
                      <a:pt x="163505" y="426673"/>
                      <a:pt x="224624" y="559495"/>
                      <a:pt x="231768" y="578280"/>
                    </a:cubicBezTo>
                    <a:cubicBezTo>
                      <a:pt x="238912" y="597065"/>
                      <a:pt x="212189" y="546795"/>
                      <a:pt x="179381" y="476680"/>
                    </a:cubicBezTo>
                    <a:cubicBezTo>
                      <a:pt x="146573" y="406565"/>
                      <a:pt x="64022" y="232469"/>
                      <a:pt x="34918" y="157592"/>
                    </a:cubicBezTo>
                    <a:cubicBezTo>
                      <a:pt x="5814" y="82715"/>
                      <a:pt x="-4240" y="-6978"/>
                      <a:pt x="1581" y="4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5B3866DA-2495-41C1-9741-51F1F2AE3B3B}"/>
                  </a:ext>
                </a:extLst>
              </p:cNvPr>
              <p:cNvSpPr/>
              <p:nvPr/>
            </p:nvSpPr>
            <p:spPr>
              <a:xfrm>
                <a:off x="5532966" y="4808395"/>
                <a:ext cx="108143" cy="530061"/>
              </a:xfrm>
              <a:custGeom>
                <a:avLst/>
                <a:gdLst>
                  <a:gd name="connsiteX0" fmla="*/ 1 w 108143"/>
                  <a:gd name="connsiteY0" fmla="*/ 672 h 530061"/>
                  <a:gd name="connsiteX1" fmla="*/ 91017 w 108143"/>
                  <a:gd name="connsiteY1" fmla="*/ 292772 h 530061"/>
                  <a:gd name="connsiteX2" fmla="*/ 107951 w 108143"/>
                  <a:gd name="connsiteY2" fmla="*/ 523488 h 530061"/>
                  <a:gd name="connsiteX3" fmla="*/ 99484 w 108143"/>
                  <a:gd name="connsiteY3" fmla="*/ 445172 h 530061"/>
                  <a:gd name="connsiteX4" fmla="*/ 88901 w 108143"/>
                  <a:gd name="connsiteY4" fmla="*/ 218688 h 530061"/>
                  <a:gd name="connsiteX5" fmla="*/ 1 w 108143"/>
                  <a:gd name="connsiteY5" fmla="*/ 672 h 53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43" h="530061">
                    <a:moveTo>
                      <a:pt x="1" y="672"/>
                    </a:moveTo>
                    <a:cubicBezTo>
                      <a:pt x="354" y="13019"/>
                      <a:pt x="73025" y="205636"/>
                      <a:pt x="91017" y="292772"/>
                    </a:cubicBezTo>
                    <a:cubicBezTo>
                      <a:pt x="109009" y="379908"/>
                      <a:pt x="106540" y="498088"/>
                      <a:pt x="107951" y="523488"/>
                    </a:cubicBezTo>
                    <a:cubicBezTo>
                      <a:pt x="109362" y="548888"/>
                      <a:pt x="102659" y="495972"/>
                      <a:pt x="99484" y="445172"/>
                    </a:cubicBezTo>
                    <a:cubicBezTo>
                      <a:pt x="96309" y="394372"/>
                      <a:pt x="105129" y="288185"/>
                      <a:pt x="88901" y="218688"/>
                    </a:cubicBezTo>
                    <a:cubicBezTo>
                      <a:pt x="72673" y="149191"/>
                      <a:pt x="-352" y="-11675"/>
                      <a:pt x="1" y="6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C21A09E4-FDE7-46F1-B38C-9A679D8530A3}"/>
                  </a:ext>
                </a:extLst>
              </p:cNvPr>
              <p:cNvSpPr/>
              <p:nvPr/>
            </p:nvSpPr>
            <p:spPr>
              <a:xfrm>
                <a:off x="5594280" y="4718047"/>
                <a:ext cx="198289" cy="560416"/>
              </a:xfrm>
              <a:custGeom>
                <a:avLst/>
                <a:gdLst>
                  <a:gd name="connsiteX0" fmla="*/ 70 w 198289"/>
                  <a:gd name="connsiteY0" fmla="*/ 3 h 560416"/>
                  <a:gd name="connsiteX1" fmla="*/ 112253 w 198289"/>
                  <a:gd name="connsiteY1" fmla="*/ 190503 h 560416"/>
                  <a:gd name="connsiteX2" fmla="*/ 190570 w 198289"/>
                  <a:gd name="connsiteY2" fmla="*/ 548220 h 560416"/>
                  <a:gd name="connsiteX3" fmla="*/ 188453 w 198289"/>
                  <a:gd name="connsiteY3" fmla="*/ 450853 h 560416"/>
                  <a:gd name="connsiteX4" fmla="*/ 129187 w 198289"/>
                  <a:gd name="connsiteY4" fmla="*/ 194736 h 560416"/>
                  <a:gd name="connsiteX5" fmla="*/ 70 w 198289"/>
                  <a:gd name="connsiteY5" fmla="*/ 3 h 5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89" h="560416">
                    <a:moveTo>
                      <a:pt x="70" y="3"/>
                    </a:moveTo>
                    <a:cubicBezTo>
                      <a:pt x="-2752" y="-702"/>
                      <a:pt x="80503" y="99134"/>
                      <a:pt x="112253" y="190503"/>
                    </a:cubicBezTo>
                    <a:cubicBezTo>
                      <a:pt x="144003" y="281873"/>
                      <a:pt x="177870" y="504828"/>
                      <a:pt x="190570" y="548220"/>
                    </a:cubicBezTo>
                    <a:cubicBezTo>
                      <a:pt x="203270" y="591612"/>
                      <a:pt x="198683" y="509767"/>
                      <a:pt x="188453" y="450853"/>
                    </a:cubicBezTo>
                    <a:cubicBezTo>
                      <a:pt x="178223" y="391939"/>
                      <a:pt x="157762" y="268114"/>
                      <a:pt x="129187" y="194736"/>
                    </a:cubicBezTo>
                    <a:cubicBezTo>
                      <a:pt x="100612" y="121358"/>
                      <a:pt x="2892" y="708"/>
                      <a:pt x="7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F40F1686-ABBA-4304-9C45-843ED5221711}"/>
                  </a:ext>
                </a:extLst>
              </p:cNvPr>
              <p:cNvSpPr/>
              <p:nvPr/>
            </p:nvSpPr>
            <p:spPr>
              <a:xfrm>
                <a:off x="5525174" y="4694752"/>
                <a:ext cx="261116" cy="40560"/>
              </a:xfrm>
              <a:custGeom>
                <a:avLst/>
                <a:gdLst>
                  <a:gd name="connsiteX0" fmla="*/ 3559 w 261116"/>
                  <a:gd name="connsiteY0" fmla="*/ 15 h 40560"/>
                  <a:gd name="connsiteX1" fmla="*/ 238509 w 261116"/>
                  <a:gd name="connsiteY1" fmla="*/ 27531 h 40560"/>
                  <a:gd name="connsiteX2" fmla="*/ 244859 w 261116"/>
                  <a:gd name="connsiteY2" fmla="*/ 23298 h 40560"/>
                  <a:gd name="connsiteX3" fmla="*/ 177126 w 261116"/>
                  <a:gd name="connsiteY3" fmla="*/ 40231 h 40560"/>
                  <a:gd name="connsiteX4" fmla="*/ 103043 w 261116"/>
                  <a:gd name="connsiteY4" fmla="*/ 31765 h 40560"/>
                  <a:gd name="connsiteX5" fmla="*/ 3559 w 261116"/>
                  <a:gd name="connsiteY5" fmla="*/ 15 h 4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1116" h="40560">
                    <a:moveTo>
                      <a:pt x="3559" y="15"/>
                    </a:moveTo>
                    <a:cubicBezTo>
                      <a:pt x="26137" y="-691"/>
                      <a:pt x="198292" y="23651"/>
                      <a:pt x="238509" y="27531"/>
                    </a:cubicBezTo>
                    <a:cubicBezTo>
                      <a:pt x="278726" y="31411"/>
                      <a:pt x="255089" y="21181"/>
                      <a:pt x="244859" y="23298"/>
                    </a:cubicBezTo>
                    <a:cubicBezTo>
                      <a:pt x="234629" y="25415"/>
                      <a:pt x="200762" y="38820"/>
                      <a:pt x="177126" y="40231"/>
                    </a:cubicBezTo>
                    <a:cubicBezTo>
                      <a:pt x="153490" y="41642"/>
                      <a:pt x="134087" y="38468"/>
                      <a:pt x="103043" y="31765"/>
                    </a:cubicBezTo>
                    <a:cubicBezTo>
                      <a:pt x="71999" y="25062"/>
                      <a:pt x="-19019" y="721"/>
                      <a:pt x="3559" y="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29F9A468-58EB-4101-867A-617182812B6B}"/>
                  </a:ext>
                </a:extLst>
              </p:cNvPr>
              <p:cNvSpPr/>
              <p:nvPr/>
            </p:nvSpPr>
            <p:spPr>
              <a:xfrm>
                <a:off x="5714737" y="4709496"/>
                <a:ext cx="322344" cy="603858"/>
              </a:xfrm>
              <a:custGeom>
                <a:avLst/>
                <a:gdLst>
                  <a:gd name="connsiteX0" fmla="*/ 263 w 322344"/>
                  <a:gd name="connsiteY0" fmla="*/ 5379 h 603858"/>
                  <a:gd name="connsiteX1" fmla="*/ 74876 w 322344"/>
                  <a:gd name="connsiteY1" fmla="*/ 16492 h 603858"/>
                  <a:gd name="connsiteX2" fmla="*/ 149488 w 322344"/>
                  <a:gd name="connsiteY2" fmla="*/ 167304 h 603858"/>
                  <a:gd name="connsiteX3" fmla="*/ 314588 w 322344"/>
                  <a:gd name="connsiteY3" fmla="*/ 580054 h 603858"/>
                  <a:gd name="connsiteX4" fmla="*/ 284426 w 322344"/>
                  <a:gd name="connsiteY4" fmla="*/ 518142 h 603858"/>
                  <a:gd name="connsiteX5" fmla="*/ 187588 w 322344"/>
                  <a:gd name="connsiteY5" fmla="*/ 219692 h 603858"/>
                  <a:gd name="connsiteX6" fmla="*/ 101863 w 322344"/>
                  <a:gd name="connsiteY6" fmla="*/ 29192 h 603858"/>
                  <a:gd name="connsiteX7" fmla="*/ 263 w 322344"/>
                  <a:gd name="connsiteY7" fmla="*/ 5379 h 603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344" h="603858">
                    <a:moveTo>
                      <a:pt x="263" y="5379"/>
                    </a:moveTo>
                    <a:cubicBezTo>
                      <a:pt x="-4235" y="3262"/>
                      <a:pt x="50005" y="-10495"/>
                      <a:pt x="74876" y="16492"/>
                    </a:cubicBezTo>
                    <a:cubicBezTo>
                      <a:pt x="99747" y="43479"/>
                      <a:pt x="109536" y="73377"/>
                      <a:pt x="149488" y="167304"/>
                    </a:cubicBezTo>
                    <a:cubicBezTo>
                      <a:pt x="189440" y="261231"/>
                      <a:pt x="292098" y="521581"/>
                      <a:pt x="314588" y="580054"/>
                    </a:cubicBezTo>
                    <a:cubicBezTo>
                      <a:pt x="337078" y="638527"/>
                      <a:pt x="305593" y="578202"/>
                      <a:pt x="284426" y="518142"/>
                    </a:cubicBezTo>
                    <a:cubicBezTo>
                      <a:pt x="263259" y="458082"/>
                      <a:pt x="218015" y="301184"/>
                      <a:pt x="187588" y="219692"/>
                    </a:cubicBezTo>
                    <a:cubicBezTo>
                      <a:pt x="157161" y="138200"/>
                      <a:pt x="132290" y="66498"/>
                      <a:pt x="101863" y="29192"/>
                    </a:cubicBezTo>
                    <a:cubicBezTo>
                      <a:pt x="71436" y="-8114"/>
                      <a:pt x="4761" y="7496"/>
                      <a:pt x="263" y="53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85042432-79FB-46B8-8E0F-3A12AE472E15}"/>
                  </a:ext>
                </a:extLst>
              </p:cNvPr>
              <p:cNvSpPr/>
              <p:nvPr/>
            </p:nvSpPr>
            <p:spPr>
              <a:xfrm>
                <a:off x="5814870" y="4706531"/>
                <a:ext cx="344429" cy="641408"/>
              </a:xfrm>
              <a:custGeom>
                <a:avLst/>
                <a:gdLst>
                  <a:gd name="connsiteX0" fmla="*/ 143 w 344429"/>
                  <a:gd name="connsiteY0" fmla="*/ 407 h 641408"/>
                  <a:gd name="connsiteX1" fmla="*/ 141430 w 344429"/>
                  <a:gd name="connsiteY1" fmla="*/ 57557 h 641408"/>
                  <a:gd name="connsiteX2" fmla="*/ 220805 w 344429"/>
                  <a:gd name="connsiteY2" fmla="*/ 263932 h 641408"/>
                  <a:gd name="connsiteX3" fmla="*/ 343043 w 344429"/>
                  <a:gd name="connsiteY3" fmla="*/ 632232 h 641408"/>
                  <a:gd name="connsiteX4" fmla="*/ 282718 w 344429"/>
                  <a:gd name="connsiteY4" fmla="*/ 513169 h 641408"/>
                  <a:gd name="connsiteX5" fmla="*/ 219218 w 344429"/>
                  <a:gd name="connsiteY5" fmla="*/ 329019 h 641408"/>
                  <a:gd name="connsiteX6" fmla="*/ 117618 w 344429"/>
                  <a:gd name="connsiteY6" fmla="*/ 51207 h 641408"/>
                  <a:gd name="connsiteX7" fmla="*/ 143 w 344429"/>
                  <a:gd name="connsiteY7" fmla="*/ 407 h 64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429" h="641408">
                    <a:moveTo>
                      <a:pt x="143" y="407"/>
                    </a:moveTo>
                    <a:cubicBezTo>
                      <a:pt x="4112" y="1465"/>
                      <a:pt x="104653" y="13636"/>
                      <a:pt x="141430" y="57557"/>
                    </a:cubicBezTo>
                    <a:cubicBezTo>
                      <a:pt x="178207" y="101478"/>
                      <a:pt x="187203" y="168153"/>
                      <a:pt x="220805" y="263932"/>
                    </a:cubicBezTo>
                    <a:cubicBezTo>
                      <a:pt x="254407" y="359711"/>
                      <a:pt x="332724" y="590692"/>
                      <a:pt x="343043" y="632232"/>
                    </a:cubicBezTo>
                    <a:cubicBezTo>
                      <a:pt x="353362" y="673772"/>
                      <a:pt x="303355" y="563704"/>
                      <a:pt x="282718" y="513169"/>
                    </a:cubicBezTo>
                    <a:cubicBezTo>
                      <a:pt x="262081" y="462634"/>
                      <a:pt x="246735" y="406013"/>
                      <a:pt x="219218" y="329019"/>
                    </a:cubicBezTo>
                    <a:cubicBezTo>
                      <a:pt x="191701" y="252025"/>
                      <a:pt x="159951" y="105976"/>
                      <a:pt x="117618" y="51207"/>
                    </a:cubicBezTo>
                    <a:cubicBezTo>
                      <a:pt x="75285" y="-3562"/>
                      <a:pt x="-3826" y="-651"/>
                      <a:pt x="143" y="4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ACB25E9F-A402-45B8-96F2-645E9374F291}"/>
                  </a:ext>
                </a:extLst>
              </p:cNvPr>
              <p:cNvSpPr/>
              <p:nvPr/>
            </p:nvSpPr>
            <p:spPr>
              <a:xfrm>
                <a:off x="5570984" y="5302165"/>
                <a:ext cx="223392" cy="692320"/>
              </a:xfrm>
              <a:custGeom>
                <a:avLst/>
                <a:gdLst>
                  <a:gd name="connsiteX0" fmla="*/ 223391 w 223392"/>
                  <a:gd name="connsiteY0" fmla="*/ 85 h 692320"/>
                  <a:gd name="connsiteX1" fmla="*/ 150366 w 223392"/>
                  <a:gd name="connsiteY1" fmla="*/ 416010 h 692320"/>
                  <a:gd name="connsiteX2" fmla="*/ 2729 w 223392"/>
                  <a:gd name="connsiteY2" fmla="*/ 687473 h 692320"/>
                  <a:gd name="connsiteX3" fmla="*/ 61466 w 223392"/>
                  <a:gd name="connsiteY3" fmla="*/ 574760 h 692320"/>
                  <a:gd name="connsiteX4" fmla="*/ 148779 w 223392"/>
                  <a:gd name="connsiteY4" fmla="*/ 381085 h 692320"/>
                  <a:gd name="connsiteX5" fmla="*/ 223391 w 223392"/>
                  <a:gd name="connsiteY5" fmla="*/ 85 h 692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392" h="692320">
                    <a:moveTo>
                      <a:pt x="223391" y="85"/>
                    </a:moveTo>
                    <a:cubicBezTo>
                      <a:pt x="223655" y="5906"/>
                      <a:pt x="187143" y="301445"/>
                      <a:pt x="150366" y="416010"/>
                    </a:cubicBezTo>
                    <a:cubicBezTo>
                      <a:pt x="113589" y="530575"/>
                      <a:pt x="17546" y="661015"/>
                      <a:pt x="2729" y="687473"/>
                    </a:cubicBezTo>
                    <a:cubicBezTo>
                      <a:pt x="-12088" y="713931"/>
                      <a:pt x="37124" y="625825"/>
                      <a:pt x="61466" y="574760"/>
                    </a:cubicBezTo>
                    <a:cubicBezTo>
                      <a:pt x="85808" y="523695"/>
                      <a:pt x="123644" y="473954"/>
                      <a:pt x="148779" y="381085"/>
                    </a:cubicBezTo>
                    <a:cubicBezTo>
                      <a:pt x="173914" y="288216"/>
                      <a:pt x="223127" y="-5736"/>
                      <a:pt x="223391" y="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69365D76-219C-4F4B-B560-14C3FD7BA7E9}"/>
                  </a:ext>
                </a:extLst>
              </p:cNvPr>
              <p:cNvSpPr/>
              <p:nvPr/>
            </p:nvSpPr>
            <p:spPr>
              <a:xfrm>
                <a:off x="4836487" y="5986224"/>
                <a:ext cx="722980" cy="259787"/>
              </a:xfrm>
              <a:custGeom>
                <a:avLst/>
                <a:gdLst>
                  <a:gd name="connsiteX0" fmla="*/ 626 w 722980"/>
                  <a:gd name="connsiteY0" fmla="*/ 244714 h 259787"/>
                  <a:gd name="connsiteX1" fmla="*/ 175251 w 722980"/>
                  <a:gd name="connsiteY1" fmla="*/ 243126 h 259787"/>
                  <a:gd name="connsiteX2" fmla="*/ 429251 w 722980"/>
                  <a:gd name="connsiteY2" fmla="*/ 192326 h 259787"/>
                  <a:gd name="connsiteX3" fmla="*/ 716588 w 722980"/>
                  <a:gd name="connsiteY3" fmla="*/ 3414 h 259787"/>
                  <a:gd name="connsiteX4" fmla="*/ 618163 w 722980"/>
                  <a:gd name="connsiteY4" fmla="*/ 78026 h 259787"/>
                  <a:gd name="connsiteX5" fmla="*/ 495926 w 722980"/>
                  <a:gd name="connsiteY5" fmla="*/ 171689 h 259787"/>
                  <a:gd name="connsiteX6" fmla="*/ 357813 w 722980"/>
                  <a:gd name="connsiteY6" fmla="*/ 238364 h 259787"/>
                  <a:gd name="connsiteX7" fmla="*/ 235576 w 722980"/>
                  <a:gd name="connsiteY7" fmla="*/ 259001 h 259787"/>
                  <a:gd name="connsiteX8" fmla="*/ 626 w 722980"/>
                  <a:gd name="connsiteY8" fmla="*/ 244714 h 25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2980" h="259787">
                    <a:moveTo>
                      <a:pt x="626" y="244714"/>
                    </a:moveTo>
                    <a:cubicBezTo>
                      <a:pt x="-9428" y="242068"/>
                      <a:pt x="103814" y="251857"/>
                      <a:pt x="175251" y="243126"/>
                    </a:cubicBezTo>
                    <a:cubicBezTo>
                      <a:pt x="246689" y="234395"/>
                      <a:pt x="339028" y="232278"/>
                      <a:pt x="429251" y="192326"/>
                    </a:cubicBezTo>
                    <a:cubicBezTo>
                      <a:pt x="519474" y="152374"/>
                      <a:pt x="685103" y="22464"/>
                      <a:pt x="716588" y="3414"/>
                    </a:cubicBezTo>
                    <a:cubicBezTo>
                      <a:pt x="748073" y="-15636"/>
                      <a:pt x="654940" y="49980"/>
                      <a:pt x="618163" y="78026"/>
                    </a:cubicBezTo>
                    <a:cubicBezTo>
                      <a:pt x="581386" y="106072"/>
                      <a:pt x="539318" y="144966"/>
                      <a:pt x="495926" y="171689"/>
                    </a:cubicBezTo>
                    <a:cubicBezTo>
                      <a:pt x="452534" y="198412"/>
                      <a:pt x="401205" y="223812"/>
                      <a:pt x="357813" y="238364"/>
                    </a:cubicBezTo>
                    <a:cubicBezTo>
                      <a:pt x="314421" y="252916"/>
                      <a:pt x="295107" y="254503"/>
                      <a:pt x="235576" y="259001"/>
                    </a:cubicBezTo>
                    <a:cubicBezTo>
                      <a:pt x="176045" y="263499"/>
                      <a:pt x="10680" y="247360"/>
                      <a:pt x="626" y="244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F66A45F6-72A5-4A6A-B1BA-B337436D86CD}"/>
                  </a:ext>
                </a:extLst>
              </p:cNvPr>
              <p:cNvSpPr/>
              <p:nvPr/>
            </p:nvSpPr>
            <p:spPr>
              <a:xfrm>
                <a:off x="4144947" y="6048291"/>
                <a:ext cx="697687" cy="217990"/>
              </a:xfrm>
              <a:custGeom>
                <a:avLst/>
                <a:gdLst>
                  <a:gd name="connsiteX0" fmla="*/ 16 w 697687"/>
                  <a:gd name="connsiteY0" fmla="*/ 84 h 217990"/>
                  <a:gd name="connsiteX1" fmla="*/ 223853 w 697687"/>
                  <a:gd name="connsiteY1" fmla="*/ 128672 h 217990"/>
                  <a:gd name="connsiteX2" fmla="*/ 428641 w 697687"/>
                  <a:gd name="connsiteY2" fmla="*/ 176297 h 217990"/>
                  <a:gd name="connsiteX3" fmla="*/ 688991 w 697687"/>
                  <a:gd name="connsiteY3" fmla="*/ 208047 h 217990"/>
                  <a:gd name="connsiteX4" fmla="*/ 620728 w 697687"/>
                  <a:gd name="connsiteY4" fmla="*/ 217572 h 217990"/>
                  <a:gd name="connsiteX5" fmla="*/ 471503 w 697687"/>
                  <a:gd name="connsiteY5" fmla="*/ 196934 h 217990"/>
                  <a:gd name="connsiteX6" fmla="*/ 234966 w 697687"/>
                  <a:gd name="connsiteY6" fmla="*/ 149309 h 217990"/>
                  <a:gd name="connsiteX7" fmla="*/ 16 w 697687"/>
                  <a:gd name="connsiteY7" fmla="*/ 84 h 2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7687" h="217990">
                    <a:moveTo>
                      <a:pt x="16" y="84"/>
                    </a:moveTo>
                    <a:cubicBezTo>
                      <a:pt x="-1836" y="-3355"/>
                      <a:pt x="152416" y="99303"/>
                      <a:pt x="223853" y="128672"/>
                    </a:cubicBezTo>
                    <a:cubicBezTo>
                      <a:pt x="295290" y="158041"/>
                      <a:pt x="351118" y="163068"/>
                      <a:pt x="428641" y="176297"/>
                    </a:cubicBezTo>
                    <a:cubicBezTo>
                      <a:pt x="506164" y="189526"/>
                      <a:pt x="656977" y="201168"/>
                      <a:pt x="688991" y="208047"/>
                    </a:cubicBezTo>
                    <a:cubicBezTo>
                      <a:pt x="721006" y="214926"/>
                      <a:pt x="656976" y="219424"/>
                      <a:pt x="620728" y="217572"/>
                    </a:cubicBezTo>
                    <a:cubicBezTo>
                      <a:pt x="584480" y="215720"/>
                      <a:pt x="535797" y="208311"/>
                      <a:pt x="471503" y="196934"/>
                    </a:cubicBezTo>
                    <a:cubicBezTo>
                      <a:pt x="407209" y="185557"/>
                      <a:pt x="316458" y="182117"/>
                      <a:pt x="234966" y="149309"/>
                    </a:cubicBezTo>
                    <a:cubicBezTo>
                      <a:pt x="153474" y="116501"/>
                      <a:pt x="1868" y="3523"/>
                      <a:pt x="16" y="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1D1C8E0F-4C42-4992-8010-2BA2C531A900}"/>
                  </a:ext>
                </a:extLst>
              </p:cNvPr>
              <p:cNvSpPr/>
              <p:nvPr/>
            </p:nvSpPr>
            <p:spPr>
              <a:xfrm>
                <a:off x="3713137" y="5546437"/>
                <a:ext cx="427801" cy="512637"/>
              </a:xfrm>
              <a:custGeom>
                <a:avLst/>
                <a:gdLst>
                  <a:gd name="connsiteX0" fmla="*/ 1613 w 427801"/>
                  <a:gd name="connsiteY0" fmla="*/ 3463 h 512637"/>
                  <a:gd name="connsiteX1" fmla="*/ 182588 w 427801"/>
                  <a:gd name="connsiteY1" fmla="*/ 286038 h 512637"/>
                  <a:gd name="connsiteX2" fmla="*/ 420713 w 427801"/>
                  <a:gd name="connsiteY2" fmla="*/ 506701 h 512637"/>
                  <a:gd name="connsiteX3" fmla="*/ 369913 w 427801"/>
                  <a:gd name="connsiteY3" fmla="*/ 454313 h 512637"/>
                  <a:gd name="connsiteX4" fmla="*/ 292126 w 427801"/>
                  <a:gd name="connsiteY4" fmla="*/ 374938 h 512637"/>
                  <a:gd name="connsiteX5" fmla="*/ 222276 w 427801"/>
                  <a:gd name="connsiteY5" fmla="*/ 297151 h 512637"/>
                  <a:gd name="connsiteX6" fmla="*/ 100038 w 427801"/>
                  <a:gd name="connsiteY6" fmla="*/ 138401 h 512637"/>
                  <a:gd name="connsiteX7" fmla="*/ 1613 w 427801"/>
                  <a:gd name="connsiteY7" fmla="*/ 3463 h 51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801" h="512637">
                    <a:moveTo>
                      <a:pt x="1613" y="3463"/>
                    </a:moveTo>
                    <a:cubicBezTo>
                      <a:pt x="15371" y="28069"/>
                      <a:pt x="112738" y="202165"/>
                      <a:pt x="182588" y="286038"/>
                    </a:cubicBezTo>
                    <a:cubicBezTo>
                      <a:pt x="252438" y="369911"/>
                      <a:pt x="389492" y="478655"/>
                      <a:pt x="420713" y="506701"/>
                    </a:cubicBezTo>
                    <a:cubicBezTo>
                      <a:pt x="451934" y="534747"/>
                      <a:pt x="369913" y="454313"/>
                      <a:pt x="369913" y="454313"/>
                    </a:cubicBezTo>
                    <a:cubicBezTo>
                      <a:pt x="348482" y="432353"/>
                      <a:pt x="316732" y="401132"/>
                      <a:pt x="292126" y="374938"/>
                    </a:cubicBezTo>
                    <a:cubicBezTo>
                      <a:pt x="267520" y="348744"/>
                      <a:pt x="254291" y="336574"/>
                      <a:pt x="222276" y="297151"/>
                    </a:cubicBezTo>
                    <a:cubicBezTo>
                      <a:pt x="190261" y="257728"/>
                      <a:pt x="134434" y="184968"/>
                      <a:pt x="100038" y="138401"/>
                    </a:cubicBezTo>
                    <a:cubicBezTo>
                      <a:pt x="65642" y="91834"/>
                      <a:pt x="-12145" y="-21143"/>
                      <a:pt x="1613" y="346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4451AEFF-A449-4E64-8D83-FC3C6EF85D6E}"/>
                  </a:ext>
                </a:extLst>
              </p:cNvPr>
              <p:cNvSpPr/>
              <p:nvPr/>
            </p:nvSpPr>
            <p:spPr>
              <a:xfrm>
                <a:off x="3368625" y="4740204"/>
                <a:ext cx="73076" cy="217974"/>
              </a:xfrm>
              <a:custGeom>
                <a:avLst/>
                <a:gdLst>
                  <a:gd name="connsiteX0" fmla="*/ 17513 w 73076"/>
                  <a:gd name="connsiteY0" fmla="*/ 71 h 217974"/>
                  <a:gd name="connsiteX1" fmla="*/ 50 w 73076"/>
                  <a:gd name="connsiteY1" fmla="*/ 95321 h 217974"/>
                  <a:gd name="connsiteX2" fmla="*/ 23863 w 73076"/>
                  <a:gd name="connsiteY2" fmla="*/ 160409 h 217974"/>
                  <a:gd name="connsiteX3" fmla="*/ 73075 w 73076"/>
                  <a:gd name="connsiteY3" fmla="*/ 217559 h 217974"/>
                  <a:gd name="connsiteX4" fmla="*/ 22275 w 73076"/>
                  <a:gd name="connsiteY4" fmla="*/ 130246 h 217974"/>
                  <a:gd name="connsiteX5" fmla="*/ 15925 w 73076"/>
                  <a:gd name="connsiteY5" fmla="*/ 111196 h 217974"/>
                  <a:gd name="connsiteX6" fmla="*/ 17513 w 73076"/>
                  <a:gd name="connsiteY6" fmla="*/ 71 h 21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76" h="217974">
                    <a:moveTo>
                      <a:pt x="17513" y="71"/>
                    </a:moveTo>
                    <a:cubicBezTo>
                      <a:pt x="14867" y="-2575"/>
                      <a:pt x="-1008" y="68598"/>
                      <a:pt x="50" y="95321"/>
                    </a:cubicBezTo>
                    <a:cubicBezTo>
                      <a:pt x="1108" y="122044"/>
                      <a:pt x="11692" y="140036"/>
                      <a:pt x="23863" y="160409"/>
                    </a:cubicBezTo>
                    <a:cubicBezTo>
                      <a:pt x="36034" y="180782"/>
                      <a:pt x="73340" y="222586"/>
                      <a:pt x="73075" y="217559"/>
                    </a:cubicBezTo>
                    <a:cubicBezTo>
                      <a:pt x="72810" y="212532"/>
                      <a:pt x="31800" y="147973"/>
                      <a:pt x="22275" y="130246"/>
                    </a:cubicBezTo>
                    <a:cubicBezTo>
                      <a:pt x="12750" y="112519"/>
                      <a:pt x="16189" y="129717"/>
                      <a:pt x="15925" y="111196"/>
                    </a:cubicBezTo>
                    <a:cubicBezTo>
                      <a:pt x="15661" y="92675"/>
                      <a:pt x="20159" y="2717"/>
                      <a:pt x="17513" y="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C1A80607-7CD8-41DE-97B4-097D2D87010D}"/>
                  </a:ext>
                </a:extLst>
              </p:cNvPr>
              <p:cNvSpPr/>
              <p:nvPr/>
            </p:nvSpPr>
            <p:spPr>
              <a:xfrm>
                <a:off x="3451107" y="4993380"/>
                <a:ext cx="130650" cy="268396"/>
              </a:xfrm>
              <a:custGeom>
                <a:avLst/>
                <a:gdLst>
                  <a:gd name="connsiteX0" fmla="*/ 118 w 130650"/>
                  <a:gd name="connsiteY0" fmla="*/ 895 h 268396"/>
                  <a:gd name="connsiteX1" fmla="*/ 123943 w 130650"/>
                  <a:gd name="connsiteY1" fmla="*/ 261245 h 268396"/>
                  <a:gd name="connsiteX2" fmla="*/ 101718 w 130650"/>
                  <a:gd name="connsiteY2" fmla="*/ 178695 h 268396"/>
                  <a:gd name="connsiteX3" fmla="*/ 118 w 130650"/>
                  <a:gd name="connsiteY3" fmla="*/ 895 h 26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650" h="268396">
                    <a:moveTo>
                      <a:pt x="118" y="895"/>
                    </a:moveTo>
                    <a:cubicBezTo>
                      <a:pt x="3822" y="14653"/>
                      <a:pt x="107010" y="231612"/>
                      <a:pt x="123943" y="261245"/>
                    </a:cubicBezTo>
                    <a:cubicBezTo>
                      <a:pt x="140876" y="290878"/>
                      <a:pt x="122885" y="221558"/>
                      <a:pt x="101718" y="178695"/>
                    </a:cubicBezTo>
                    <a:cubicBezTo>
                      <a:pt x="80551" y="135833"/>
                      <a:pt x="-3586" y="-12863"/>
                      <a:pt x="118" y="8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721E3D70-0DB2-492A-945A-9CD32CCBA265}"/>
                  </a:ext>
                </a:extLst>
              </p:cNvPr>
              <p:cNvSpPr/>
              <p:nvPr/>
            </p:nvSpPr>
            <p:spPr>
              <a:xfrm>
                <a:off x="3413118" y="4740242"/>
                <a:ext cx="40076" cy="109685"/>
              </a:xfrm>
              <a:custGeom>
                <a:avLst/>
                <a:gdLst>
                  <a:gd name="connsiteX0" fmla="*/ 39695 w 40076"/>
                  <a:gd name="connsiteY0" fmla="*/ 33 h 109685"/>
                  <a:gd name="connsiteX1" fmla="*/ 20645 w 40076"/>
                  <a:gd name="connsiteY1" fmla="*/ 77821 h 109685"/>
                  <a:gd name="connsiteX2" fmla="*/ 30170 w 40076"/>
                  <a:gd name="connsiteY2" fmla="*/ 109571 h 109685"/>
                  <a:gd name="connsiteX3" fmla="*/ 7 w 40076"/>
                  <a:gd name="connsiteY3" fmla="*/ 68296 h 109685"/>
                  <a:gd name="connsiteX4" fmla="*/ 39695 w 40076"/>
                  <a:gd name="connsiteY4" fmla="*/ 33 h 10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76" h="109685">
                    <a:moveTo>
                      <a:pt x="39695" y="33"/>
                    </a:moveTo>
                    <a:cubicBezTo>
                      <a:pt x="43135" y="1621"/>
                      <a:pt x="22232" y="59565"/>
                      <a:pt x="20645" y="77821"/>
                    </a:cubicBezTo>
                    <a:cubicBezTo>
                      <a:pt x="19057" y="96077"/>
                      <a:pt x="33610" y="111159"/>
                      <a:pt x="30170" y="109571"/>
                    </a:cubicBezTo>
                    <a:cubicBezTo>
                      <a:pt x="26730" y="107984"/>
                      <a:pt x="-522" y="83642"/>
                      <a:pt x="7" y="68296"/>
                    </a:cubicBezTo>
                    <a:cubicBezTo>
                      <a:pt x="536" y="52950"/>
                      <a:pt x="36255" y="-1555"/>
                      <a:pt x="39695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716BC477-D0B1-448F-9CB2-7632960932AB}"/>
                  </a:ext>
                </a:extLst>
              </p:cNvPr>
              <p:cNvSpPr/>
              <p:nvPr/>
            </p:nvSpPr>
            <p:spPr>
              <a:xfrm>
                <a:off x="5275225" y="2885666"/>
                <a:ext cx="41932" cy="445337"/>
              </a:xfrm>
              <a:custGeom>
                <a:avLst/>
                <a:gdLst>
                  <a:gd name="connsiteX0" fmla="*/ 25438 w 41932"/>
                  <a:gd name="connsiteY0" fmla="*/ 409 h 445337"/>
                  <a:gd name="connsiteX1" fmla="*/ 41313 w 41932"/>
                  <a:gd name="connsiteY1" fmla="*/ 252822 h 445337"/>
                  <a:gd name="connsiteX2" fmla="*/ 38 w 41932"/>
                  <a:gd name="connsiteY2" fmla="*/ 444909 h 445337"/>
                  <a:gd name="connsiteX3" fmla="*/ 33375 w 41932"/>
                  <a:gd name="connsiteY3" fmla="*/ 200434 h 445337"/>
                  <a:gd name="connsiteX4" fmla="*/ 25438 w 41932"/>
                  <a:gd name="connsiteY4" fmla="*/ 409 h 445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32" h="445337">
                    <a:moveTo>
                      <a:pt x="25438" y="409"/>
                    </a:moveTo>
                    <a:cubicBezTo>
                      <a:pt x="26761" y="9140"/>
                      <a:pt x="45546" y="178739"/>
                      <a:pt x="41313" y="252822"/>
                    </a:cubicBezTo>
                    <a:cubicBezTo>
                      <a:pt x="37080" y="326905"/>
                      <a:pt x="1361" y="453640"/>
                      <a:pt x="38" y="444909"/>
                    </a:cubicBezTo>
                    <a:cubicBezTo>
                      <a:pt x="-1285" y="436178"/>
                      <a:pt x="32317" y="276105"/>
                      <a:pt x="33375" y="200434"/>
                    </a:cubicBezTo>
                    <a:cubicBezTo>
                      <a:pt x="34433" y="124763"/>
                      <a:pt x="24115" y="-8322"/>
                      <a:pt x="25438" y="4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9F78242F-38B1-4BAA-933F-8EEBAB720334}"/>
                  </a:ext>
                </a:extLst>
              </p:cNvPr>
              <p:cNvSpPr/>
              <p:nvPr/>
            </p:nvSpPr>
            <p:spPr>
              <a:xfrm>
                <a:off x="3844797" y="3018954"/>
                <a:ext cx="192542" cy="64939"/>
              </a:xfrm>
              <a:custGeom>
                <a:avLst/>
                <a:gdLst>
                  <a:gd name="connsiteX0" fmla="*/ 128 w 192542"/>
                  <a:gd name="connsiteY0" fmla="*/ 471 h 64939"/>
                  <a:gd name="connsiteX1" fmla="*/ 108078 w 192542"/>
                  <a:gd name="connsiteY1" fmla="*/ 27459 h 64939"/>
                  <a:gd name="connsiteX2" fmla="*/ 189041 w 192542"/>
                  <a:gd name="connsiteY2" fmla="*/ 14759 h 64939"/>
                  <a:gd name="connsiteX3" fmla="*/ 174753 w 192542"/>
                  <a:gd name="connsiteY3" fmla="*/ 40159 h 64939"/>
                  <a:gd name="connsiteX4" fmla="*/ 146178 w 192542"/>
                  <a:gd name="connsiteY4" fmla="*/ 63971 h 64939"/>
                  <a:gd name="connsiteX5" fmla="*/ 87441 w 192542"/>
                  <a:gd name="connsiteY5" fmla="*/ 54446 h 64939"/>
                  <a:gd name="connsiteX6" fmla="*/ 128 w 192542"/>
                  <a:gd name="connsiteY6" fmla="*/ 471 h 6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542" h="64939">
                    <a:moveTo>
                      <a:pt x="128" y="471"/>
                    </a:moveTo>
                    <a:cubicBezTo>
                      <a:pt x="3567" y="-4027"/>
                      <a:pt x="76593" y="25078"/>
                      <a:pt x="108078" y="27459"/>
                    </a:cubicBezTo>
                    <a:cubicBezTo>
                      <a:pt x="139564" y="29840"/>
                      <a:pt x="177929" y="12642"/>
                      <a:pt x="189041" y="14759"/>
                    </a:cubicBezTo>
                    <a:cubicBezTo>
                      <a:pt x="200153" y="16876"/>
                      <a:pt x="181897" y="31957"/>
                      <a:pt x="174753" y="40159"/>
                    </a:cubicBezTo>
                    <a:cubicBezTo>
                      <a:pt x="167609" y="48361"/>
                      <a:pt x="160730" y="61590"/>
                      <a:pt x="146178" y="63971"/>
                    </a:cubicBezTo>
                    <a:cubicBezTo>
                      <a:pt x="131626" y="66352"/>
                      <a:pt x="111783" y="64765"/>
                      <a:pt x="87441" y="54446"/>
                    </a:cubicBezTo>
                    <a:cubicBezTo>
                      <a:pt x="63099" y="44127"/>
                      <a:pt x="-3311" y="4969"/>
                      <a:pt x="128" y="471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C4D6CC56-C802-4034-A994-EDDEE018BE22}"/>
                  </a:ext>
                </a:extLst>
              </p:cNvPr>
              <p:cNvSpPr/>
              <p:nvPr/>
            </p:nvSpPr>
            <p:spPr>
              <a:xfrm>
                <a:off x="4561306" y="3972942"/>
                <a:ext cx="247845" cy="190800"/>
              </a:xfrm>
              <a:custGeom>
                <a:avLst/>
                <a:gdLst>
                  <a:gd name="connsiteX0" fmla="*/ 247761 w 247845"/>
                  <a:gd name="connsiteY0" fmla="*/ 41 h 190800"/>
                  <a:gd name="connsiteX1" fmla="*/ 103827 w 247845"/>
                  <a:gd name="connsiteY1" fmla="*/ 146091 h 190800"/>
                  <a:gd name="connsiteX2" fmla="*/ 111 w 247845"/>
                  <a:gd name="connsiteY2" fmla="*/ 190541 h 190800"/>
                  <a:gd name="connsiteX3" fmla="*/ 122877 w 247845"/>
                  <a:gd name="connsiteY3" fmla="*/ 131275 h 190800"/>
                  <a:gd name="connsiteX4" fmla="*/ 247761 w 247845"/>
                  <a:gd name="connsiteY4" fmla="*/ 41 h 19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845" h="190800">
                    <a:moveTo>
                      <a:pt x="247761" y="41"/>
                    </a:moveTo>
                    <a:cubicBezTo>
                      <a:pt x="244586" y="2510"/>
                      <a:pt x="145102" y="114341"/>
                      <a:pt x="103827" y="146091"/>
                    </a:cubicBezTo>
                    <a:cubicBezTo>
                      <a:pt x="62552" y="177841"/>
                      <a:pt x="-3064" y="193010"/>
                      <a:pt x="111" y="190541"/>
                    </a:cubicBezTo>
                    <a:cubicBezTo>
                      <a:pt x="3286" y="188072"/>
                      <a:pt x="81955" y="157028"/>
                      <a:pt x="122877" y="131275"/>
                    </a:cubicBezTo>
                    <a:cubicBezTo>
                      <a:pt x="163799" y="105522"/>
                      <a:pt x="250936" y="-2428"/>
                      <a:pt x="247761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564AFAF7-9A71-474B-92B1-CAC4ABA7FA47}"/>
                  </a:ext>
                </a:extLst>
              </p:cNvPr>
              <p:cNvSpPr/>
              <p:nvPr/>
            </p:nvSpPr>
            <p:spPr>
              <a:xfrm>
                <a:off x="4252148" y="3981447"/>
                <a:ext cx="315812" cy="177843"/>
              </a:xfrm>
              <a:custGeom>
                <a:avLst/>
                <a:gdLst>
                  <a:gd name="connsiteX0" fmla="*/ 235 w 315812"/>
                  <a:gd name="connsiteY0" fmla="*/ 3 h 177843"/>
                  <a:gd name="connsiteX1" fmla="*/ 106069 w 315812"/>
                  <a:gd name="connsiteY1" fmla="*/ 127003 h 177843"/>
                  <a:gd name="connsiteX2" fmla="*/ 154752 w 315812"/>
                  <a:gd name="connsiteY2" fmla="*/ 150286 h 177843"/>
                  <a:gd name="connsiteX3" fmla="*/ 315619 w 315812"/>
                  <a:gd name="connsiteY3" fmla="*/ 177803 h 177843"/>
                  <a:gd name="connsiteX4" fmla="*/ 186502 w 315812"/>
                  <a:gd name="connsiteY4" fmla="*/ 143936 h 177843"/>
                  <a:gd name="connsiteX5" fmla="*/ 137819 w 315812"/>
                  <a:gd name="connsiteY5" fmla="*/ 122770 h 177843"/>
                  <a:gd name="connsiteX6" fmla="*/ 235 w 315812"/>
                  <a:gd name="connsiteY6" fmla="*/ 3 h 1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5812" h="177843">
                    <a:moveTo>
                      <a:pt x="235" y="3"/>
                    </a:moveTo>
                    <a:cubicBezTo>
                      <a:pt x="-5057" y="708"/>
                      <a:pt x="80316" y="101956"/>
                      <a:pt x="106069" y="127003"/>
                    </a:cubicBezTo>
                    <a:cubicBezTo>
                      <a:pt x="131822" y="152050"/>
                      <a:pt x="119827" y="141819"/>
                      <a:pt x="154752" y="150286"/>
                    </a:cubicBezTo>
                    <a:cubicBezTo>
                      <a:pt x="189677" y="158753"/>
                      <a:pt x="310328" y="178861"/>
                      <a:pt x="315619" y="177803"/>
                    </a:cubicBezTo>
                    <a:cubicBezTo>
                      <a:pt x="320910" y="176745"/>
                      <a:pt x="216135" y="153108"/>
                      <a:pt x="186502" y="143936"/>
                    </a:cubicBezTo>
                    <a:cubicBezTo>
                      <a:pt x="156869" y="134764"/>
                      <a:pt x="168158" y="145700"/>
                      <a:pt x="137819" y="122770"/>
                    </a:cubicBezTo>
                    <a:cubicBezTo>
                      <a:pt x="107480" y="99840"/>
                      <a:pt x="5527" y="-702"/>
                      <a:pt x="235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05AC3482-9EA5-4C46-A418-C5D8592C617C}"/>
                  </a:ext>
                </a:extLst>
              </p:cNvPr>
              <p:cNvSpPr/>
              <p:nvPr/>
            </p:nvSpPr>
            <p:spPr>
              <a:xfrm>
                <a:off x="4936067" y="3699911"/>
                <a:ext cx="30435" cy="188531"/>
              </a:xfrm>
              <a:custGeom>
                <a:avLst/>
                <a:gdLst>
                  <a:gd name="connsiteX0" fmla="*/ 29633 w 30435"/>
                  <a:gd name="connsiteY0" fmla="*/ 22 h 188531"/>
                  <a:gd name="connsiteX1" fmla="*/ 27516 w 30435"/>
                  <a:gd name="connsiteY1" fmla="*/ 141839 h 188531"/>
                  <a:gd name="connsiteX2" fmla="*/ 0 w 30435"/>
                  <a:gd name="connsiteY2" fmla="*/ 188406 h 188531"/>
                  <a:gd name="connsiteX3" fmla="*/ 27516 w 30435"/>
                  <a:gd name="connsiteY3" fmla="*/ 131256 h 188531"/>
                  <a:gd name="connsiteX4" fmla="*/ 29633 w 30435"/>
                  <a:gd name="connsiteY4" fmla="*/ 22 h 188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35" h="188531">
                    <a:moveTo>
                      <a:pt x="29633" y="22"/>
                    </a:moveTo>
                    <a:cubicBezTo>
                      <a:pt x="29633" y="1786"/>
                      <a:pt x="32455" y="110442"/>
                      <a:pt x="27516" y="141839"/>
                    </a:cubicBezTo>
                    <a:cubicBezTo>
                      <a:pt x="22577" y="173236"/>
                      <a:pt x="0" y="190170"/>
                      <a:pt x="0" y="188406"/>
                    </a:cubicBezTo>
                    <a:cubicBezTo>
                      <a:pt x="0" y="186642"/>
                      <a:pt x="23283" y="159478"/>
                      <a:pt x="27516" y="131256"/>
                    </a:cubicBezTo>
                    <a:cubicBezTo>
                      <a:pt x="31749" y="103034"/>
                      <a:pt x="29633" y="-1742"/>
                      <a:pt x="29633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6BDFCE5A-516E-494A-A263-D0AE37247E07}"/>
                  </a:ext>
                </a:extLst>
              </p:cNvPr>
              <p:cNvSpPr/>
              <p:nvPr/>
            </p:nvSpPr>
            <p:spPr>
              <a:xfrm>
                <a:off x="4892410" y="3888495"/>
                <a:ext cx="252021" cy="121504"/>
              </a:xfrm>
              <a:custGeom>
                <a:avLst/>
                <a:gdLst>
                  <a:gd name="connsiteX0" fmla="*/ 251090 w 252021"/>
                  <a:gd name="connsiteY0" fmla="*/ 1938 h 121504"/>
                  <a:gd name="connsiteX1" fmla="*/ 83873 w 252021"/>
                  <a:gd name="connsiteY1" fmla="*/ 73905 h 121504"/>
                  <a:gd name="connsiteX2" fmla="*/ 1323 w 252021"/>
                  <a:gd name="connsiteY2" fmla="*/ 120472 h 121504"/>
                  <a:gd name="connsiteX3" fmla="*/ 145257 w 252021"/>
                  <a:gd name="connsiteY3" fmla="*/ 29455 h 121504"/>
                  <a:gd name="connsiteX4" fmla="*/ 251090 w 252021"/>
                  <a:gd name="connsiteY4" fmla="*/ 1938 h 12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021" h="121504">
                    <a:moveTo>
                      <a:pt x="251090" y="1938"/>
                    </a:moveTo>
                    <a:cubicBezTo>
                      <a:pt x="240859" y="9346"/>
                      <a:pt x="125501" y="54149"/>
                      <a:pt x="83873" y="73905"/>
                    </a:cubicBezTo>
                    <a:cubicBezTo>
                      <a:pt x="42245" y="93661"/>
                      <a:pt x="-8908" y="127880"/>
                      <a:pt x="1323" y="120472"/>
                    </a:cubicBezTo>
                    <a:cubicBezTo>
                      <a:pt x="11554" y="113064"/>
                      <a:pt x="105746" y="49563"/>
                      <a:pt x="145257" y="29455"/>
                    </a:cubicBezTo>
                    <a:cubicBezTo>
                      <a:pt x="184768" y="9347"/>
                      <a:pt x="261321" y="-5470"/>
                      <a:pt x="251090" y="19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1484B42A-EDA9-4D70-8F89-ED7AE5FF7922}"/>
                  </a:ext>
                </a:extLst>
              </p:cNvPr>
              <p:cNvSpPr/>
              <p:nvPr/>
            </p:nvSpPr>
            <p:spPr>
              <a:xfrm>
                <a:off x="5114917" y="3184507"/>
                <a:ext cx="122445" cy="320709"/>
              </a:xfrm>
              <a:custGeom>
                <a:avLst/>
                <a:gdLst>
                  <a:gd name="connsiteX0" fmla="*/ 101608 w 122445"/>
                  <a:gd name="connsiteY0" fmla="*/ 18 h 320709"/>
                  <a:gd name="connsiteX1" fmla="*/ 117483 w 122445"/>
                  <a:gd name="connsiteY1" fmla="*/ 158768 h 320709"/>
                  <a:gd name="connsiteX2" fmla="*/ 8 w 122445"/>
                  <a:gd name="connsiteY2" fmla="*/ 320693 h 320709"/>
                  <a:gd name="connsiteX3" fmla="*/ 111133 w 122445"/>
                  <a:gd name="connsiteY3" fmla="*/ 149243 h 320709"/>
                  <a:gd name="connsiteX4" fmla="*/ 101608 w 122445"/>
                  <a:gd name="connsiteY4" fmla="*/ 18 h 32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445" h="320709">
                    <a:moveTo>
                      <a:pt x="101608" y="18"/>
                    </a:moveTo>
                    <a:cubicBezTo>
                      <a:pt x="102666" y="1606"/>
                      <a:pt x="134416" y="105322"/>
                      <a:pt x="117483" y="158768"/>
                    </a:cubicBezTo>
                    <a:cubicBezTo>
                      <a:pt x="100550" y="212214"/>
                      <a:pt x="1066" y="322281"/>
                      <a:pt x="8" y="320693"/>
                    </a:cubicBezTo>
                    <a:cubicBezTo>
                      <a:pt x="-1050" y="319105"/>
                      <a:pt x="92612" y="197926"/>
                      <a:pt x="111133" y="149243"/>
                    </a:cubicBezTo>
                    <a:cubicBezTo>
                      <a:pt x="129654" y="100560"/>
                      <a:pt x="100550" y="-1570"/>
                      <a:pt x="101608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68BEF976-5112-4376-9ACC-E6121DB4C48B}"/>
                  </a:ext>
                </a:extLst>
              </p:cNvPr>
              <p:cNvSpPr/>
              <p:nvPr/>
            </p:nvSpPr>
            <p:spPr>
              <a:xfrm>
                <a:off x="5165633" y="3612800"/>
                <a:ext cx="73544" cy="257921"/>
              </a:xfrm>
              <a:custGeom>
                <a:avLst/>
                <a:gdLst>
                  <a:gd name="connsiteX0" fmla="*/ 73117 w 73544"/>
                  <a:gd name="connsiteY0" fmla="*/ 350 h 257921"/>
                  <a:gd name="connsiteX1" fmla="*/ 57242 w 73544"/>
                  <a:gd name="connsiteY1" fmla="*/ 149575 h 257921"/>
                  <a:gd name="connsiteX2" fmla="*/ 92 w 73544"/>
                  <a:gd name="connsiteY2" fmla="*/ 257525 h 257921"/>
                  <a:gd name="connsiteX3" fmla="*/ 44542 w 73544"/>
                  <a:gd name="connsiteY3" fmla="*/ 111475 h 257921"/>
                  <a:gd name="connsiteX4" fmla="*/ 73117 w 73544"/>
                  <a:gd name="connsiteY4" fmla="*/ 350 h 25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44" h="257921">
                    <a:moveTo>
                      <a:pt x="73117" y="350"/>
                    </a:moveTo>
                    <a:cubicBezTo>
                      <a:pt x="75234" y="6700"/>
                      <a:pt x="69413" y="106713"/>
                      <a:pt x="57242" y="149575"/>
                    </a:cubicBezTo>
                    <a:cubicBezTo>
                      <a:pt x="45071" y="192437"/>
                      <a:pt x="2209" y="263875"/>
                      <a:pt x="92" y="257525"/>
                    </a:cubicBezTo>
                    <a:cubicBezTo>
                      <a:pt x="-2025" y="251175"/>
                      <a:pt x="32900" y="147458"/>
                      <a:pt x="44542" y="111475"/>
                    </a:cubicBezTo>
                    <a:cubicBezTo>
                      <a:pt x="56184" y="75492"/>
                      <a:pt x="71000" y="-6000"/>
                      <a:pt x="73117" y="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C8CD0638-2961-49E6-8F33-5044C4B4615D}"/>
                  </a:ext>
                </a:extLst>
              </p:cNvPr>
              <p:cNvSpPr/>
              <p:nvPr/>
            </p:nvSpPr>
            <p:spPr>
              <a:xfrm>
                <a:off x="5276834" y="3225310"/>
                <a:ext cx="67087" cy="381490"/>
              </a:xfrm>
              <a:custGeom>
                <a:avLst/>
                <a:gdLst>
                  <a:gd name="connsiteX0" fmla="*/ 63516 w 67087"/>
                  <a:gd name="connsiteY0" fmla="*/ 490 h 381490"/>
                  <a:gd name="connsiteX1" fmla="*/ 57166 w 67087"/>
                  <a:gd name="connsiteY1" fmla="*/ 171940 h 381490"/>
                  <a:gd name="connsiteX2" fmla="*/ 16 w 67087"/>
                  <a:gd name="connsiteY2" fmla="*/ 381490 h 381490"/>
                  <a:gd name="connsiteX3" fmla="*/ 50816 w 67087"/>
                  <a:gd name="connsiteY3" fmla="*/ 171940 h 381490"/>
                  <a:gd name="connsiteX4" fmla="*/ 19066 w 67087"/>
                  <a:gd name="connsiteY4" fmla="*/ 225915 h 381490"/>
                  <a:gd name="connsiteX5" fmla="*/ 63516 w 67087"/>
                  <a:gd name="connsiteY5" fmla="*/ 490 h 381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87" h="381490">
                    <a:moveTo>
                      <a:pt x="63516" y="490"/>
                    </a:moveTo>
                    <a:cubicBezTo>
                      <a:pt x="69866" y="-8506"/>
                      <a:pt x="67749" y="108440"/>
                      <a:pt x="57166" y="171940"/>
                    </a:cubicBezTo>
                    <a:cubicBezTo>
                      <a:pt x="46583" y="235440"/>
                      <a:pt x="1074" y="381490"/>
                      <a:pt x="16" y="381490"/>
                    </a:cubicBezTo>
                    <a:cubicBezTo>
                      <a:pt x="-1042" y="381490"/>
                      <a:pt x="47641" y="197869"/>
                      <a:pt x="50816" y="171940"/>
                    </a:cubicBezTo>
                    <a:cubicBezTo>
                      <a:pt x="53991" y="146011"/>
                      <a:pt x="16420" y="248140"/>
                      <a:pt x="19066" y="225915"/>
                    </a:cubicBezTo>
                    <a:cubicBezTo>
                      <a:pt x="21712" y="203690"/>
                      <a:pt x="57166" y="9486"/>
                      <a:pt x="63516" y="4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F1616671-494D-4AF3-BAB0-5C50F9911F7C}"/>
                  </a:ext>
                </a:extLst>
              </p:cNvPr>
              <p:cNvSpPr/>
              <p:nvPr/>
            </p:nvSpPr>
            <p:spPr>
              <a:xfrm>
                <a:off x="4568476" y="2709656"/>
                <a:ext cx="257081" cy="92282"/>
              </a:xfrm>
              <a:custGeom>
                <a:avLst/>
                <a:gdLst>
                  <a:gd name="connsiteX0" fmla="*/ 349 w 257081"/>
                  <a:gd name="connsiteY0" fmla="*/ 92282 h 92282"/>
                  <a:gd name="connsiteX1" fmla="*/ 90837 w 257081"/>
                  <a:gd name="connsiteY1" fmla="*/ 22432 h 92282"/>
                  <a:gd name="connsiteX2" fmla="*/ 167037 w 257081"/>
                  <a:gd name="connsiteY2" fmla="*/ 207 h 92282"/>
                  <a:gd name="connsiteX3" fmla="*/ 255937 w 257081"/>
                  <a:gd name="connsiteY3" fmla="*/ 11319 h 92282"/>
                  <a:gd name="connsiteX4" fmla="*/ 211487 w 257081"/>
                  <a:gd name="connsiteY4" fmla="*/ 11319 h 92282"/>
                  <a:gd name="connsiteX5" fmla="*/ 125762 w 257081"/>
                  <a:gd name="connsiteY5" fmla="*/ 20844 h 92282"/>
                  <a:gd name="connsiteX6" fmla="*/ 349 w 257081"/>
                  <a:gd name="connsiteY6" fmla="*/ 92282 h 9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081" h="92282">
                    <a:moveTo>
                      <a:pt x="349" y="92282"/>
                    </a:moveTo>
                    <a:cubicBezTo>
                      <a:pt x="-5472" y="92547"/>
                      <a:pt x="63056" y="37778"/>
                      <a:pt x="90837" y="22432"/>
                    </a:cubicBezTo>
                    <a:cubicBezTo>
                      <a:pt x="118618" y="7086"/>
                      <a:pt x="139520" y="2059"/>
                      <a:pt x="167037" y="207"/>
                    </a:cubicBezTo>
                    <a:cubicBezTo>
                      <a:pt x="194554" y="-1645"/>
                      <a:pt x="248529" y="9467"/>
                      <a:pt x="255937" y="11319"/>
                    </a:cubicBezTo>
                    <a:cubicBezTo>
                      <a:pt x="263345" y="13171"/>
                      <a:pt x="233183" y="9732"/>
                      <a:pt x="211487" y="11319"/>
                    </a:cubicBezTo>
                    <a:cubicBezTo>
                      <a:pt x="189791" y="12906"/>
                      <a:pt x="159100" y="8408"/>
                      <a:pt x="125762" y="20844"/>
                    </a:cubicBezTo>
                    <a:cubicBezTo>
                      <a:pt x="92425" y="33279"/>
                      <a:pt x="6170" y="92017"/>
                      <a:pt x="349" y="92282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CFF244B6-AA71-438B-8DD2-78D3D520D66F}"/>
                  </a:ext>
                </a:extLst>
              </p:cNvPr>
              <p:cNvSpPr/>
              <p:nvPr/>
            </p:nvSpPr>
            <p:spPr>
              <a:xfrm>
                <a:off x="4650073" y="2742973"/>
                <a:ext cx="262092" cy="46539"/>
              </a:xfrm>
              <a:custGeom>
                <a:avLst/>
                <a:gdLst>
                  <a:gd name="connsiteX0" fmla="*/ 1302 w 262092"/>
                  <a:gd name="connsiteY0" fmla="*/ 46265 h 46539"/>
                  <a:gd name="connsiteX1" fmla="*/ 77502 w 262092"/>
                  <a:gd name="connsiteY1" fmla="*/ 9752 h 46539"/>
                  <a:gd name="connsiteX2" fmla="*/ 147352 w 262092"/>
                  <a:gd name="connsiteY2" fmla="*/ 1815 h 46539"/>
                  <a:gd name="connsiteX3" fmla="*/ 258477 w 262092"/>
                  <a:gd name="connsiteY3" fmla="*/ 38327 h 46539"/>
                  <a:gd name="connsiteX4" fmla="*/ 226727 w 262092"/>
                  <a:gd name="connsiteY4" fmla="*/ 33565 h 46539"/>
                  <a:gd name="connsiteX5" fmla="*/ 144177 w 262092"/>
                  <a:gd name="connsiteY5" fmla="*/ 27215 h 46539"/>
                  <a:gd name="connsiteX6" fmla="*/ 1302 w 262092"/>
                  <a:gd name="connsiteY6" fmla="*/ 46265 h 4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092" h="46539">
                    <a:moveTo>
                      <a:pt x="1302" y="46265"/>
                    </a:moveTo>
                    <a:cubicBezTo>
                      <a:pt x="-9810" y="43355"/>
                      <a:pt x="53160" y="17160"/>
                      <a:pt x="77502" y="9752"/>
                    </a:cubicBezTo>
                    <a:cubicBezTo>
                      <a:pt x="101844" y="2344"/>
                      <a:pt x="117190" y="-2948"/>
                      <a:pt x="147352" y="1815"/>
                    </a:cubicBezTo>
                    <a:cubicBezTo>
                      <a:pt x="177515" y="6577"/>
                      <a:pt x="245248" y="33035"/>
                      <a:pt x="258477" y="38327"/>
                    </a:cubicBezTo>
                    <a:cubicBezTo>
                      <a:pt x="271706" y="43619"/>
                      <a:pt x="245777" y="35417"/>
                      <a:pt x="226727" y="33565"/>
                    </a:cubicBezTo>
                    <a:cubicBezTo>
                      <a:pt x="207677" y="31713"/>
                      <a:pt x="176985" y="26421"/>
                      <a:pt x="144177" y="27215"/>
                    </a:cubicBezTo>
                    <a:cubicBezTo>
                      <a:pt x="111369" y="28009"/>
                      <a:pt x="12414" y="49175"/>
                      <a:pt x="1302" y="462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DFF4D8AF-1026-4FF8-BF52-1B2506D1B86E}"/>
                  </a:ext>
                </a:extLst>
              </p:cNvPr>
              <p:cNvSpPr/>
              <p:nvPr/>
            </p:nvSpPr>
            <p:spPr>
              <a:xfrm>
                <a:off x="4481513" y="2633464"/>
                <a:ext cx="561977" cy="156714"/>
              </a:xfrm>
              <a:custGeom>
                <a:avLst/>
                <a:gdLst>
                  <a:gd name="connsiteX0" fmla="*/ 0 w 561977"/>
                  <a:gd name="connsiteY0" fmla="*/ 49411 h 156714"/>
                  <a:gd name="connsiteX1" fmla="*/ 123825 w 561977"/>
                  <a:gd name="connsiteY1" fmla="*/ 55761 h 156714"/>
                  <a:gd name="connsiteX2" fmla="*/ 349250 w 561977"/>
                  <a:gd name="connsiteY2" fmla="*/ 14486 h 156714"/>
                  <a:gd name="connsiteX3" fmla="*/ 260350 w 561977"/>
                  <a:gd name="connsiteY3" fmla="*/ 31949 h 156714"/>
                  <a:gd name="connsiteX4" fmla="*/ 463550 w 561977"/>
                  <a:gd name="connsiteY4" fmla="*/ 41474 h 156714"/>
                  <a:gd name="connsiteX5" fmla="*/ 561975 w 561977"/>
                  <a:gd name="connsiteY5" fmla="*/ 103386 h 156714"/>
                  <a:gd name="connsiteX6" fmla="*/ 466725 w 561977"/>
                  <a:gd name="connsiteY6" fmla="*/ 199 h 156714"/>
                  <a:gd name="connsiteX7" fmla="*/ 522287 w 561977"/>
                  <a:gd name="connsiteY7" fmla="*/ 135136 h 156714"/>
                  <a:gd name="connsiteX8" fmla="*/ 477837 w 561977"/>
                  <a:gd name="connsiteY8" fmla="*/ 154186 h 156714"/>
                  <a:gd name="connsiteX9" fmla="*/ 520700 w 561977"/>
                  <a:gd name="connsiteY9" fmla="*/ 111324 h 156714"/>
                  <a:gd name="connsiteX10" fmla="*/ 377825 w 561977"/>
                  <a:gd name="connsiteY10" fmla="*/ 85924 h 156714"/>
                  <a:gd name="connsiteX11" fmla="*/ 519112 w 561977"/>
                  <a:gd name="connsiteY11" fmla="*/ 112911 h 156714"/>
                  <a:gd name="connsiteX12" fmla="*/ 161925 w 561977"/>
                  <a:gd name="connsiteY12" fmla="*/ 135136 h 156714"/>
                  <a:gd name="connsiteX13" fmla="*/ 428625 w 561977"/>
                  <a:gd name="connsiteY13" fmla="*/ 93861 h 156714"/>
                  <a:gd name="connsiteX14" fmla="*/ 171450 w 561977"/>
                  <a:gd name="connsiteY14" fmla="*/ 122436 h 156714"/>
                  <a:gd name="connsiteX15" fmla="*/ 254000 w 561977"/>
                  <a:gd name="connsiteY15" fmla="*/ 97036 h 156714"/>
                  <a:gd name="connsiteX16" fmla="*/ 112712 w 561977"/>
                  <a:gd name="connsiteY16" fmla="*/ 71636 h 156714"/>
                  <a:gd name="connsiteX17" fmla="*/ 0 w 561977"/>
                  <a:gd name="connsiteY17" fmla="*/ 49411 h 156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1977" h="156714">
                    <a:moveTo>
                      <a:pt x="0" y="49411"/>
                    </a:moveTo>
                    <a:cubicBezTo>
                      <a:pt x="32808" y="55496"/>
                      <a:pt x="65617" y="61582"/>
                      <a:pt x="123825" y="55761"/>
                    </a:cubicBezTo>
                    <a:cubicBezTo>
                      <a:pt x="182033" y="49940"/>
                      <a:pt x="326496" y="18455"/>
                      <a:pt x="349250" y="14486"/>
                    </a:cubicBezTo>
                    <a:cubicBezTo>
                      <a:pt x="372004" y="10517"/>
                      <a:pt x="241300" y="27451"/>
                      <a:pt x="260350" y="31949"/>
                    </a:cubicBezTo>
                    <a:cubicBezTo>
                      <a:pt x="279400" y="36447"/>
                      <a:pt x="413279" y="29568"/>
                      <a:pt x="463550" y="41474"/>
                    </a:cubicBezTo>
                    <a:cubicBezTo>
                      <a:pt x="513821" y="53380"/>
                      <a:pt x="561446" y="110265"/>
                      <a:pt x="561975" y="103386"/>
                    </a:cubicBezTo>
                    <a:cubicBezTo>
                      <a:pt x="562504" y="96507"/>
                      <a:pt x="473340" y="-5093"/>
                      <a:pt x="466725" y="199"/>
                    </a:cubicBezTo>
                    <a:cubicBezTo>
                      <a:pt x="460110" y="5491"/>
                      <a:pt x="520435" y="109472"/>
                      <a:pt x="522287" y="135136"/>
                    </a:cubicBezTo>
                    <a:cubicBezTo>
                      <a:pt x="524139" y="160800"/>
                      <a:pt x="478101" y="158155"/>
                      <a:pt x="477837" y="154186"/>
                    </a:cubicBezTo>
                    <a:cubicBezTo>
                      <a:pt x="477573" y="150217"/>
                      <a:pt x="537369" y="122701"/>
                      <a:pt x="520700" y="111324"/>
                    </a:cubicBezTo>
                    <a:cubicBezTo>
                      <a:pt x="504031" y="99947"/>
                      <a:pt x="378090" y="85660"/>
                      <a:pt x="377825" y="85924"/>
                    </a:cubicBezTo>
                    <a:cubicBezTo>
                      <a:pt x="377560" y="86188"/>
                      <a:pt x="555095" y="104709"/>
                      <a:pt x="519112" y="112911"/>
                    </a:cubicBezTo>
                    <a:cubicBezTo>
                      <a:pt x="483129" y="121113"/>
                      <a:pt x="177006" y="138311"/>
                      <a:pt x="161925" y="135136"/>
                    </a:cubicBezTo>
                    <a:cubicBezTo>
                      <a:pt x="146844" y="131961"/>
                      <a:pt x="427037" y="95978"/>
                      <a:pt x="428625" y="93861"/>
                    </a:cubicBezTo>
                    <a:cubicBezTo>
                      <a:pt x="430213" y="91744"/>
                      <a:pt x="200554" y="121907"/>
                      <a:pt x="171450" y="122436"/>
                    </a:cubicBezTo>
                    <a:cubicBezTo>
                      <a:pt x="142346" y="122965"/>
                      <a:pt x="263790" y="105503"/>
                      <a:pt x="254000" y="97036"/>
                    </a:cubicBezTo>
                    <a:cubicBezTo>
                      <a:pt x="244210" y="88569"/>
                      <a:pt x="112712" y="71636"/>
                      <a:pt x="112712" y="71636"/>
                    </a:cubicBezTo>
                    <a:lnTo>
                      <a:pt x="0" y="49411"/>
                    </a:ln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43D1BBB6-6574-4629-A9A4-E93550F7C230}"/>
                  </a:ext>
                </a:extLst>
              </p:cNvPr>
              <p:cNvSpPr/>
              <p:nvPr/>
            </p:nvSpPr>
            <p:spPr>
              <a:xfrm>
                <a:off x="4758082" y="2723757"/>
                <a:ext cx="224311" cy="74527"/>
              </a:xfrm>
              <a:custGeom>
                <a:avLst/>
                <a:gdLst>
                  <a:gd name="connsiteX0" fmla="*/ 185 w 224311"/>
                  <a:gd name="connsiteY0" fmla="*/ 6743 h 74527"/>
                  <a:gd name="connsiteX1" fmla="*/ 114485 w 224311"/>
                  <a:gd name="connsiteY1" fmla="*/ 8860 h 74527"/>
                  <a:gd name="connsiteX2" fmla="*/ 222435 w 224311"/>
                  <a:gd name="connsiteY2" fmla="*/ 74476 h 74527"/>
                  <a:gd name="connsiteX3" fmla="*/ 180101 w 224311"/>
                  <a:gd name="connsiteY3" fmla="*/ 19443 h 74527"/>
                  <a:gd name="connsiteX4" fmla="*/ 142001 w 224311"/>
                  <a:gd name="connsiteY4" fmla="*/ 393 h 74527"/>
                  <a:gd name="connsiteX5" fmla="*/ 185 w 224311"/>
                  <a:gd name="connsiteY5" fmla="*/ 6743 h 7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311" h="74527">
                    <a:moveTo>
                      <a:pt x="185" y="6743"/>
                    </a:moveTo>
                    <a:cubicBezTo>
                      <a:pt x="-4401" y="8154"/>
                      <a:pt x="77443" y="-2429"/>
                      <a:pt x="114485" y="8860"/>
                    </a:cubicBezTo>
                    <a:cubicBezTo>
                      <a:pt x="151527" y="20149"/>
                      <a:pt x="211499" y="72712"/>
                      <a:pt x="222435" y="74476"/>
                    </a:cubicBezTo>
                    <a:cubicBezTo>
                      <a:pt x="233371" y="76240"/>
                      <a:pt x="193507" y="31790"/>
                      <a:pt x="180101" y="19443"/>
                    </a:cubicBezTo>
                    <a:cubicBezTo>
                      <a:pt x="166695" y="7096"/>
                      <a:pt x="167401" y="2510"/>
                      <a:pt x="142001" y="393"/>
                    </a:cubicBezTo>
                    <a:cubicBezTo>
                      <a:pt x="116601" y="-1724"/>
                      <a:pt x="4771" y="5332"/>
                      <a:pt x="185" y="67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C5E7A089-6E7E-4CA7-8913-20207082E4F3}"/>
                  </a:ext>
                </a:extLst>
              </p:cNvPr>
              <p:cNvSpPr/>
              <p:nvPr/>
            </p:nvSpPr>
            <p:spPr>
              <a:xfrm>
                <a:off x="4840258" y="2640757"/>
                <a:ext cx="122082" cy="109160"/>
              </a:xfrm>
              <a:custGeom>
                <a:avLst/>
                <a:gdLst>
                  <a:gd name="connsiteX0" fmla="*/ 559 w 122082"/>
                  <a:gd name="connsiteY0" fmla="*/ 108793 h 109160"/>
                  <a:gd name="connsiteX1" fmla="*/ 53475 w 122082"/>
                  <a:gd name="connsiteY1" fmla="*/ 55876 h 109160"/>
                  <a:gd name="connsiteX2" fmla="*/ 121209 w 122082"/>
                  <a:gd name="connsiteY2" fmla="*/ 843 h 109160"/>
                  <a:gd name="connsiteX3" fmla="*/ 87342 w 122082"/>
                  <a:gd name="connsiteY3" fmla="*/ 28360 h 109160"/>
                  <a:gd name="connsiteX4" fmla="*/ 559 w 122082"/>
                  <a:gd name="connsiteY4" fmla="*/ 108793 h 10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82" h="109160">
                    <a:moveTo>
                      <a:pt x="559" y="108793"/>
                    </a:moveTo>
                    <a:cubicBezTo>
                      <a:pt x="-5085" y="113379"/>
                      <a:pt x="33367" y="73868"/>
                      <a:pt x="53475" y="55876"/>
                    </a:cubicBezTo>
                    <a:cubicBezTo>
                      <a:pt x="73583" y="37884"/>
                      <a:pt x="121209" y="843"/>
                      <a:pt x="121209" y="843"/>
                    </a:cubicBezTo>
                    <a:cubicBezTo>
                      <a:pt x="126853" y="-3743"/>
                      <a:pt x="103923" y="11074"/>
                      <a:pt x="87342" y="28360"/>
                    </a:cubicBezTo>
                    <a:cubicBezTo>
                      <a:pt x="70761" y="45646"/>
                      <a:pt x="6203" y="104207"/>
                      <a:pt x="559" y="108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9EC66B18-DA31-45E6-9A2A-48187701C1EA}"/>
                  </a:ext>
                </a:extLst>
              </p:cNvPr>
              <p:cNvSpPr/>
              <p:nvPr/>
            </p:nvSpPr>
            <p:spPr>
              <a:xfrm>
                <a:off x="4833902" y="2651856"/>
                <a:ext cx="122082" cy="109160"/>
              </a:xfrm>
              <a:custGeom>
                <a:avLst/>
                <a:gdLst>
                  <a:gd name="connsiteX0" fmla="*/ 559 w 122082"/>
                  <a:gd name="connsiteY0" fmla="*/ 108793 h 109160"/>
                  <a:gd name="connsiteX1" fmla="*/ 53475 w 122082"/>
                  <a:gd name="connsiteY1" fmla="*/ 55876 h 109160"/>
                  <a:gd name="connsiteX2" fmla="*/ 121209 w 122082"/>
                  <a:gd name="connsiteY2" fmla="*/ 843 h 109160"/>
                  <a:gd name="connsiteX3" fmla="*/ 87342 w 122082"/>
                  <a:gd name="connsiteY3" fmla="*/ 28360 h 109160"/>
                  <a:gd name="connsiteX4" fmla="*/ 559 w 122082"/>
                  <a:gd name="connsiteY4" fmla="*/ 108793 h 10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82" h="109160">
                    <a:moveTo>
                      <a:pt x="559" y="108793"/>
                    </a:moveTo>
                    <a:cubicBezTo>
                      <a:pt x="-5085" y="113379"/>
                      <a:pt x="33367" y="73868"/>
                      <a:pt x="53475" y="55876"/>
                    </a:cubicBezTo>
                    <a:cubicBezTo>
                      <a:pt x="73583" y="37884"/>
                      <a:pt x="121209" y="843"/>
                      <a:pt x="121209" y="843"/>
                    </a:cubicBezTo>
                    <a:cubicBezTo>
                      <a:pt x="126853" y="-3743"/>
                      <a:pt x="103923" y="11074"/>
                      <a:pt x="87342" y="28360"/>
                    </a:cubicBezTo>
                    <a:cubicBezTo>
                      <a:pt x="70761" y="45646"/>
                      <a:pt x="6203" y="104207"/>
                      <a:pt x="559" y="108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35869A44-0BF3-43B5-A7CD-EE1784991DE5}"/>
                  </a:ext>
                </a:extLst>
              </p:cNvPr>
              <p:cNvSpPr/>
              <p:nvPr/>
            </p:nvSpPr>
            <p:spPr>
              <a:xfrm>
                <a:off x="4738688" y="2709863"/>
                <a:ext cx="178931" cy="27038"/>
              </a:xfrm>
              <a:custGeom>
                <a:avLst/>
                <a:gdLst>
                  <a:gd name="connsiteX0" fmla="*/ 0 w 178931"/>
                  <a:gd name="connsiteY0" fmla="*/ 0 h 27038"/>
                  <a:gd name="connsiteX1" fmla="*/ 153987 w 178931"/>
                  <a:gd name="connsiteY1" fmla="*/ 14287 h 27038"/>
                  <a:gd name="connsiteX2" fmla="*/ 174625 w 178931"/>
                  <a:gd name="connsiteY2" fmla="*/ 26987 h 27038"/>
                  <a:gd name="connsiteX3" fmla="*/ 111125 w 178931"/>
                  <a:gd name="connsiteY3" fmla="*/ 19050 h 27038"/>
                  <a:gd name="connsiteX4" fmla="*/ 0 w 178931"/>
                  <a:gd name="connsiteY4" fmla="*/ 0 h 2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31" h="27038">
                    <a:moveTo>
                      <a:pt x="0" y="0"/>
                    </a:moveTo>
                    <a:cubicBezTo>
                      <a:pt x="62441" y="4894"/>
                      <a:pt x="124883" y="9789"/>
                      <a:pt x="153987" y="14287"/>
                    </a:cubicBezTo>
                    <a:cubicBezTo>
                      <a:pt x="183091" y="18785"/>
                      <a:pt x="181769" y="26193"/>
                      <a:pt x="174625" y="26987"/>
                    </a:cubicBezTo>
                    <a:cubicBezTo>
                      <a:pt x="167481" y="27781"/>
                      <a:pt x="111125" y="19050"/>
                      <a:pt x="111125" y="190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381F8AE4-2F10-49F3-97B5-1715A91445C3}"/>
                  </a:ext>
                </a:extLst>
              </p:cNvPr>
              <p:cNvSpPr/>
              <p:nvPr/>
            </p:nvSpPr>
            <p:spPr>
              <a:xfrm>
                <a:off x="3932227" y="2830496"/>
                <a:ext cx="221672" cy="32186"/>
              </a:xfrm>
              <a:custGeom>
                <a:avLst/>
                <a:gdLst>
                  <a:gd name="connsiteX0" fmla="*/ 11 w 221672"/>
                  <a:gd name="connsiteY0" fmla="*/ 27004 h 32186"/>
                  <a:gd name="connsiteX1" fmla="*/ 106373 w 221672"/>
                  <a:gd name="connsiteY1" fmla="*/ 17 h 32186"/>
                  <a:gd name="connsiteX2" fmla="*/ 220673 w 221672"/>
                  <a:gd name="connsiteY2" fmla="*/ 31767 h 32186"/>
                  <a:gd name="connsiteX3" fmla="*/ 165111 w 221672"/>
                  <a:gd name="connsiteY3" fmla="*/ 19067 h 32186"/>
                  <a:gd name="connsiteX4" fmla="*/ 112723 w 221672"/>
                  <a:gd name="connsiteY4" fmla="*/ 9542 h 32186"/>
                  <a:gd name="connsiteX5" fmla="*/ 11 w 221672"/>
                  <a:gd name="connsiteY5" fmla="*/ 27004 h 32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672" h="32186">
                    <a:moveTo>
                      <a:pt x="11" y="27004"/>
                    </a:moveTo>
                    <a:cubicBezTo>
                      <a:pt x="-1047" y="25416"/>
                      <a:pt x="69596" y="-777"/>
                      <a:pt x="106373" y="17"/>
                    </a:cubicBezTo>
                    <a:cubicBezTo>
                      <a:pt x="143150" y="811"/>
                      <a:pt x="210883" y="28592"/>
                      <a:pt x="220673" y="31767"/>
                    </a:cubicBezTo>
                    <a:cubicBezTo>
                      <a:pt x="230463" y="34942"/>
                      <a:pt x="165111" y="19067"/>
                      <a:pt x="165111" y="19067"/>
                    </a:cubicBezTo>
                    <a:cubicBezTo>
                      <a:pt x="147119" y="15363"/>
                      <a:pt x="137065" y="7690"/>
                      <a:pt x="112723" y="9542"/>
                    </a:cubicBezTo>
                    <a:cubicBezTo>
                      <a:pt x="88381" y="11394"/>
                      <a:pt x="1069" y="28592"/>
                      <a:pt x="11" y="270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636E1AF4-E0BB-4B83-9B29-AE8D8739540C}"/>
                  </a:ext>
                </a:extLst>
              </p:cNvPr>
              <p:cNvSpPr/>
              <p:nvPr/>
            </p:nvSpPr>
            <p:spPr>
              <a:xfrm>
                <a:off x="3952788" y="2871546"/>
                <a:ext cx="151021" cy="21450"/>
              </a:xfrm>
              <a:custGeom>
                <a:avLst/>
                <a:gdLst>
                  <a:gd name="connsiteX0" fmla="*/ 87 w 151021"/>
                  <a:gd name="connsiteY0" fmla="*/ 20879 h 21450"/>
                  <a:gd name="connsiteX1" fmla="*/ 103275 w 151021"/>
                  <a:gd name="connsiteY1" fmla="*/ 16117 h 21450"/>
                  <a:gd name="connsiteX2" fmla="*/ 150900 w 151021"/>
                  <a:gd name="connsiteY2" fmla="*/ 14529 h 21450"/>
                  <a:gd name="connsiteX3" fmla="*/ 115975 w 151021"/>
                  <a:gd name="connsiteY3" fmla="*/ 1829 h 21450"/>
                  <a:gd name="connsiteX4" fmla="*/ 85812 w 151021"/>
                  <a:gd name="connsiteY4" fmla="*/ 242 h 21450"/>
                  <a:gd name="connsiteX5" fmla="*/ 87 w 151021"/>
                  <a:gd name="connsiteY5" fmla="*/ 20879 h 2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021" h="21450">
                    <a:moveTo>
                      <a:pt x="87" y="20879"/>
                    </a:moveTo>
                    <a:cubicBezTo>
                      <a:pt x="2997" y="23525"/>
                      <a:pt x="103275" y="16117"/>
                      <a:pt x="103275" y="16117"/>
                    </a:cubicBezTo>
                    <a:cubicBezTo>
                      <a:pt x="128410" y="15059"/>
                      <a:pt x="148783" y="16910"/>
                      <a:pt x="150900" y="14529"/>
                    </a:cubicBezTo>
                    <a:cubicBezTo>
                      <a:pt x="153017" y="12148"/>
                      <a:pt x="126823" y="4210"/>
                      <a:pt x="115975" y="1829"/>
                    </a:cubicBezTo>
                    <a:cubicBezTo>
                      <a:pt x="105127" y="-552"/>
                      <a:pt x="104333" y="-23"/>
                      <a:pt x="85812" y="242"/>
                    </a:cubicBezTo>
                    <a:cubicBezTo>
                      <a:pt x="67291" y="507"/>
                      <a:pt x="-2823" y="18233"/>
                      <a:pt x="87" y="208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F1B17117-9215-4429-AC90-39C6F12CF28E}"/>
                  </a:ext>
                </a:extLst>
              </p:cNvPr>
              <p:cNvSpPr/>
              <p:nvPr/>
            </p:nvSpPr>
            <p:spPr>
              <a:xfrm>
                <a:off x="3676454" y="2746609"/>
                <a:ext cx="609680" cy="387705"/>
              </a:xfrm>
              <a:custGeom>
                <a:avLst/>
                <a:gdLst>
                  <a:gd name="connsiteX0" fmla="*/ 605034 w 609680"/>
                  <a:gd name="connsiteY0" fmla="*/ 26754 h 387705"/>
                  <a:gd name="connsiteX1" fmla="*/ 362146 w 609680"/>
                  <a:gd name="connsiteY1" fmla="*/ 1354 h 387705"/>
                  <a:gd name="connsiteX2" fmla="*/ 112909 w 609680"/>
                  <a:gd name="connsiteY2" fmla="*/ 74379 h 387705"/>
                  <a:gd name="connsiteX3" fmla="*/ 39884 w 609680"/>
                  <a:gd name="connsiteY3" fmla="*/ 210904 h 387705"/>
                  <a:gd name="connsiteX4" fmla="*/ 196 w 609680"/>
                  <a:gd name="connsiteY4" fmla="*/ 369654 h 387705"/>
                  <a:gd name="connsiteX5" fmla="*/ 25596 w 609680"/>
                  <a:gd name="connsiteY5" fmla="*/ 293454 h 387705"/>
                  <a:gd name="connsiteX6" fmla="*/ 47821 w 609680"/>
                  <a:gd name="connsiteY6" fmla="*/ 387116 h 387705"/>
                  <a:gd name="connsiteX7" fmla="*/ 111321 w 609680"/>
                  <a:gd name="connsiteY7" fmla="*/ 334729 h 387705"/>
                  <a:gd name="connsiteX8" fmla="*/ 30359 w 609680"/>
                  <a:gd name="connsiteY8" fmla="*/ 364891 h 387705"/>
                  <a:gd name="connsiteX9" fmla="*/ 49409 w 609680"/>
                  <a:gd name="connsiteY9" fmla="*/ 295041 h 387705"/>
                  <a:gd name="connsiteX10" fmla="*/ 82746 w 609680"/>
                  <a:gd name="connsiteY10" fmla="*/ 212491 h 387705"/>
                  <a:gd name="connsiteX11" fmla="*/ 98621 w 609680"/>
                  <a:gd name="connsiteY11" fmla="*/ 223604 h 387705"/>
                  <a:gd name="connsiteX12" fmla="*/ 100209 w 609680"/>
                  <a:gd name="connsiteY12" fmla="*/ 241066 h 387705"/>
                  <a:gd name="connsiteX13" fmla="*/ 211334 w 609680"/>
                  <a:gd name="connsiteY13" fmla="*/ 168041 h 387705"/>
                  <a:gd name="connsiteX14" fmla="*/ 239909 w 609680"/>
                  <a:gd name="connsiteY14" fmla="*/ 164866 h 387705"/>
                  <a:gd name="connsiteX15" fmla="*/ 439934 w 609680"/>
                  <a:gd name="connsiteY15" fmla="*/ 129941 h 387705"/>
                  <a:gd name="connsiteX16" fmla="*/ 231971 w 609680"/>
                  <a:gd name="connsiteY16" fmla="*/ 123591 h 387705"/>
                  <a:gd name="connsiteX17" fmla="*/ 446284 w 609680"/>
                  <a:gd name="connsiteY17" fmla="*/ 69616 h 387705"/>
                  <a:gd name="connsiteX18" fmla="*/ 379609 w 609680"/>
                  <a:gd name="connsiteY18" fmla="*/ 93429 h 387705"/>
                  <a:gd name="connsiteX19" fmla="*/ 500259 w 609680"/>
                  <a:gd name="connsiteY19" fmla="*/ 74379 h 387705"/>
                  <a:gd name="connsiteX20" fmla="*/ 492321 w 609680"/>
                  <a:gd name="connsiteY20" fmla="*/ 74379 h 387705"/>
                  <a:gd name="connsiteX21" fmla="*/ 447871 w 609680"/>
                  <a:gd name="connsiteY21" fmla="*/ 74379 h 387705"/>
                  <a:gd name="connsiteX22" fmla="*/ 506609 w 609680"/>
                  <a:gd name="connsiteY22" fmla="*/ 53741 h 387705"/>
                  <a:gd name="connsiteX23" fmla="*/ 520896 w 609680"/>
                  <a:gd name="connsiteY23" fmla="*/ 25166 h 387705"/>
                  <a:gd name="connsiteX24" fmla="*/ 605034 w 609680"/>
                  <a:gd name="connsiteY24" fmla="*/ 26754 h 38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9680" h="387705">
                    <a:moveTo>
                      <a:pt x="605034" y="26754"/>
                    </a:moveTo>
                    <a:cubicBezTo>
                      <a:pt x="578576" y="22785"/>
                      <a:pt x="444167" y="-6583"/>
                      <a:pt x="362146" y="1354"/>
                    </a:cubicBezTo>
                    <a:cubicBezTo>
                      <a:pt x="280125" y="9291"/>
                      <a:pt x="166619" y="39454"/>
                      <a:pt x="112909" y="74379"/>
                    </a:cubicBezTo>
                    <a:cubicBezTo>
                      <a:pt x="59199" y="109304"/>
                      <a:pt x="58669" y="161692"/>
                      <a:pt x="39884" y="210904"/>
                    </a:cubicBezTo>
                    <a:cubicBezTo>
                      <a:pt x="21099" y="260116"/>
                      <a:pt x="2577" y="355896"/>
                      <a:pt x="196" y="369654"/>
                    </a:cubicBezTo>
                    <a:cubicBezTo>
                      <a:pt x="-2185" y="383412"/>
                      <a:pt x="17659" y="290544"/>
                      <a:pt x="25596" y="293454"/>
                    </a:cubicBezTo>
                    <a:cubicBezTo>
                      <a:pt x="33533" y="296364"/>
                      <a:pt x="33533" y="380237"/>
                      <a:pt x="47821" y="387116"/>
                    </a:cubicBezTo>
                    <a:cubicBezTo>
                      <a:pt x="62108" y="393995"/>
                      <a:pt x="114231" y="338433"/>
                      <a:pt x="111321" y="334729"/>
                    </a:cubicBezTo>
                    <a:cubicBezTo>
                      <a:pt x="108411" y="331025"/>
                      <a:pt x="40678" y="371506"/>
                      <a:pt x="30359" y="364891"/>
                    </a:cubicBezTo>
                    <a:cubicBezTo>
                      <a:pt x="20040" y="358276"/>
                      <a:pt x="40678" y="320441"/>
                      <a:pt x="49409" y="295041"/>
                    </a:cubicBezTo>
                    <a:cubicBezTo>
                      <a:pt x="58140" y="269641"/>
                      <a:pt x="74544" y="224397"/>
                      <a:pt x="82746" y="212491"/>
                    </a:cubicBezTo>
                    <a:cubicBezTo>
                      <a:pt x="90948" y="200585"/>
                      <a:pt x="95711" y="218842"/>
                      <a:pt x="98621" y="223604"/>
                    </a:cubicBezTo>
                    <a:cubicBezTo>
                      <a:pt x="101531" y="228366"/>
                      <a:pt x="81424" y="250326"/>
                      <a:pt x="100209" y="241066"/>
                    </a:cubicBezTo>
                    <a:cubicBezTo>
                      <a:pt x="118994" y="231806"/>
                      <a:pt x="188051" y="180741"/>
                      <a:pt x="211334" y="168041"/>
                    </a:cubicBezTo>
                    <a:cubicBezTo>
                      <a:pt x="234617" y="155341"/>
                      <a:pt x="239909" y="164866"/>
                      <a:pt x="239909" y="164866"/>
                    </a:cubicBezTo>
                    <a:cubicBezTo>
                      <a:pt x="278009" y="158516"/>
                      <a:pt x="441257" y="136820"/>
                      <a:pt x="439934" y="129941"/>
                    </a:cubicBezTo>
                    <a:cubicBezTo>
                      <a:pt x="438611" y="123062"/>
                      <a:pt x="230913" y="133645"/>
                      <a:pt x="231971" y="123591"/>
                    </a:cubicBezTo>
                    <a:cubicBezTo>
                      <a:pt x="233029" y="113537"/>
                      <a:pt x="421678" y="74643"/>
                      <a:pt x="446284" y="69616"/>
                    </a:cubicBezTo>
                    <a:cubicBezTo>
                      <a:pt x="470890" y="64589"/>
                      <a:pt x="370613" y="92635"/>
                      <a:pt x="379609" y="93429"/>
                    </a:cubicBezTo>
                    <a:cubicBezTo>
                      <a:pt x="388605" y="94223"/>
                      <a:pt x="481474" y="77554"/>
                      <a:pt x="500259" y="74379"/>
                    </a:cubicBezTo>
                    <a:cubicBezTo>
                      <a:pt x="519044" y="71204"/>
                      <a:pt x="492321" y="74379"/>
                      <a:pt x="492321" y="74379"/>
                    </a:cubicBezTo>
                    <a:cubicBezTo>
                      <a:pt x="483590" y="74379"/>
                      <a:pt x="445490" y="77819"/>
                      <a:pt x="447871" y="74379"/>
                    </a:cubicBezTo>
                    <a:cubicBezTo>
                      <a:pt x="450252" y="70939"/>
                      <a:pt x="494438" y="61943"/>
                      <a:pt x="506609" y="53741"/>
                    </a:cubicBezTo>
                    <a:cubicBezTo>
                      <a:pt x="518780" y="45539"/>
                      <a:pt x="504756" y="28341"/>
                      <a:pt x="520896" y="25166"/>
                    </a:cubicBezTo>
                    <a:cubicBezTo>
                      <a:pt x="537036" y="21991"/>
                      <a:pt x="631492" y="30723"/>
                      <a:pt x="605034" y="26754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1FEEB991-CB37-4DB8-A847-BE3AE0535408}"/>
                  </a:ext>
                </a:extLst>
              </p:cNvPr>
              <p:cNvSpPr/>
              <p:nvPr/>
            </p:nvSpPr>
            <p:spPr>
              <a:xfrm>
                <a:off x="3781202" y="2880286"/>
                <a:ext cx="246358" cy="157800"/>
              </a:xfrm>
              <a:custGeom>
                <a:avLst/>
                <a:gdLst>
                  <a:gd name="connsiteX0" fmla="*/ 246286 w 246358"/>
                  <a:gd name="connsiteY0" fmla="*/ 2614 h 157800"/>
                  <a:gd name="connsiteX1" fmla="*/ 131986 w 246358"/>
                  <a:gd name="connsiteY1" fmla="*/ 12139 h 157800"/>
                  <a:gd name="connsiteX2" fmla="*/ 35148 w 246358"/>
                  <a:gd name="connsiteY2" fmla="*/ 88339 h 157800"/>
                  <a:gd name="connsiteX3" fmla="*/ 223 w 246358"/>
                  <a:gd name="connsiteY3" fmla="*/ 140727 h 157800"/>
                  <a:gd name="connsiteX4" fmla="*/ 24036 w 246358"/>
                  <a:gd name="connsiteY4" fmla="*/ 135964 h 157800"/>
                  <a:gd name="connsiteX5" fmla="*/ 95473 w 246358"/>
                  <a:gd name="connsiteY5" fmla="*/ 156602 h 157800"/>
                  <a:gd name="connsiteX6" fmla="*/ 89123 w 246358"/>
                  <a:gd name="connsiteY6" fmla="*/ 94689 h 157800"/>
                  <a:gd name="connsiteX7" fmla="*/ 130398 w 246358"/>
                  <a:gd name="connsiteY7" fmla="*/ 70877 h 157800"/>
                  <a:gd name="connsiteX8" fmla="*/ 149448 w 246358"/>
                  <a:gd name="connsiteY8" fmla="*/ 37539 h 157800"/>
                  <a:gd name="connsiteX9" fmla="*/ 246286 w 246358"/>
                  <a:gd name="connsiteY9" fmla="*/ 2614 h 15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358" h="157800">
                    <a:moveTo>
                      <a:pt x="246286" y="2614"/>
                    </a:moveTo>
                    <a:cubicBezTo>
                      <a:pt x="243376" y="-1619"/>
                      <a:pt x="167176" y="-2148"/>
                      <a:pt x="131986" y="12139"/>
                    </a:cubicBezTo>
                    <a:cubicBezTo>
                      <a:pt x="96796" y="26426"/>
                      <a:pt x="57108" y="66908"/>
                      <a:pt x="35148" y="88339"/>
                    </a:cubicBezTo>
                    <a:cubicBezTo>
                      <a:pt x="13188" y="109770"/>
                      <a:pt x="2075" y="132790"/>
                      <a:pt x="223" y="140727"/>
                    </a:cubicBezTo>
                    <a:cubicBezTo>
                      <a:pt x="-1629" y="148665"/>
                      <a:pt x="8161" y="133318"/>
                      <a:pt x="24036" y="135964"/>
                    </a:cubicBezTo>
                    <a:cubicBezTo>
                      <a:pt x="39911" y="138610"/>
                      <a:pt x="84625" y="163481"/>
                      <a:pt x="95473" y="156602"/>
                    </a:cubicBezTo>
                    <a:cubicBezTo>
                      <a:pt x="106321" y="149723"/>
                      <a:pt x="83302" y="108976"/>
                      <a:pt x="89123" y="94689"/>
                    </a:cubicBezTo>
                    <a:cubicBezTo>
                      <a:pt x="94944" y="80402"/>
                      <a:pt x="120344" y="80402"/>
                      <a:pt x="130398" y="70877"/>
                    </a:cubicBezTo>
                    <a:cubicBezTo>
                      <a:pt x="140452" y="61352"/>
                      <a:pt x="135160" y="47329"/>
                      <a:pt x="149448" y="37539"/>
                    </a:cubicBezTo>
                    <a:cubicBezTo>
                      <a:pt x="163735" y="27749"/>
                      <a:pt x="249196" y="6847"/>
                      <a:pt x="246286" y="26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CA0A73C1-A867-48E6-8A3F-5740FA655FE8}"/>
                  </a:ext>
                </a:extLst>
              </p:cNvPr>
              <p:cNvSpPr/>
              <p:nvPr/>
            </p:nvSpPr>
            <p:spPr>
              <a:xfrm>
                <a:off x="3759196" y="2873121"/>
                <a:ext cx="165269" cy="125674"/>
              </a:xfrm>
              <a:custGeom>
                <a:avLst/>
                <a:gdLst>
                  <a:gd name="connsiteX0" fmla="*/ 165104 w 165269"/>
                  <a:gd name="connsiteY0" fmla="*/ 30417 h 125674"/>
                  <a:gd name="connsiteX1" fmla="*/ 76204 w 165269"/>
                  <a:gd name="connsiteY1" fmla="*/ 85979 h 125674"/>
                  <a:gd name="connsiteX2" fmla="*/ 41279 w 165269"/>
                  <a:gd name="connsiteY2" fmla="*/ 125667 h 125674"/>
                  <a:gd name="connsiteX3" fmla="*/ 65092 w 165269"/>
                  <a:gd name="connsiteY3" fmla="*/ 89154 h 125674"/>
                  <a:gd name="connsiteX4" fmla="*/ 44454 w 165269"/>
                  <a:gd name="connsiteY4" fmla="*/ 68517 h 125674"/>
                  <a:gd name="connsiteX5" fmla="*/ 25404 w 165269"/>
                  <a:gd name="connsiteY5" fmla="*/ 47879 h 125674"/>
                  <a:gd name="connsiteX6" fmla="*/ 4 w 165269"/>
                  <a:gd name="connsiteY6" fmla="*/ 254 h 125674"/>
                  <a:gd name="connsiteX7" fmla="*/ 23817 w 165269"/>
                  <a:gd name="connsiteY7" fmla="*/ 30417 h 125674"/>
                  <a:gd name="connsiteX8" fmla="*/ 77792 w 165269"/>
                  <a:gd name="connsiteY8" fmla="*/ 62167 h 125674"/>
                  <a:gd name="connsiteX9" fmla="*/ 98429 w 165269"/>
                  <a:gd name="connsiteY9" fmla="*/ 63754 h 125674"/>
                  <a:gd name="connsiteX10" fmla="*/ 165104 w 165269"/>
                  <a:gd name="connsiteY10" fmla="*/ 30417 h 125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269" h="125674">
                    <a:moveTo>
                      <a:pt x="165104" y="30417"/>
                    </a:moveTo>
                    <a:cubicBezTo>
                      <a:pt x="161400" y="34121"/>
                      <a:pt x="96841" y="70104"/>
                      <a:pt x="76204" y="85979"/>
                    </a:cubicBezTo>
                    <a:cubicBezTo>
                      <a:pt x="55566" y="101854"/>
                      <a:pt x="43131" y="125138"/>
                      <a:pt x="41279" y="125667"/>
                    </a:cubicBezTo>
                    <a:cubicBezTo>
                      <a:pt x="39427" y="126196"/>
                      <a:pt x="64563" y="98679"/>
                      <a:pt x="65092" y="89154"/>
                    </a:cubicBezTo>
                    <a:cubicBezTo>
                      <a:pt x="65621" y="79629"/>
                      <a:pt x="51069" y="75396"/>
                      <a:pt x="44454" y="68517"/>
                    </a:cubicBezTo>
                    <a:cubicBezTo>
                      <a:pt x="37839" y="61638"/>
                      <a:pt x="32812" y="59256"/>
                      <a:pt x="25404" y="47879"/>
                    </a:cubicBezTo>
                    <a:cubicBezTo>
                      <a:pt x="17996" y="36502"/>
                      <a:pt x="269" y="3164"/>
                      <a:pt x="4" y="254"/>
                    </a:cubicBezTo>
                    <a:cubicBezTo>
                      <a:pt x="-261" y="-2656"/>
                      <a:pt x="10852" y="20098"/>
                      <a:pt x="23817" y="30417"/>
                    </a:cubicBezTo>
                    <a:cubicBezTo>
                      <a:pt x="36782" y="40736"/>
                      <a:pt x="65357" y="56611"/>
                      <a:pt x="77792" y="62167"/>
                    </a:cubicBezTo>
                    <a:cubicBezTo>
                      <a:pt x="90227" y="67723"/>
                      <a:pt x="87581" y="66400"/>
                      <a:pt x="98429" y="63754"/>
                    </a:cubicBezTo>
                    <a:cubicBezTo>
                      <a:pt x="109277" y="61108"/>
                      <a:pt x="168808" y="26713"/>
                      <a:pt x="165104" y="304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46920BD4-1338-4D31-AF35-A4ED59957750}"/>
                  </a:ext>
                </a:extLst>
              </p:cNvPr>
              <p:cNvSpPr/>
              <p:nvPr/>
            </p:nvSpPr>
            <p:spPr>
              <a:xfrm>
                <a:off x="3776465" y="2848864"/>
                <a:ext cx="152720" cy="168990"/>
              </a:xfrm>
              <a:custGeom>
                <a:avLst/>
                <a:gdLst>
                  <a:gd name="connsiteX0" fmla="*/ 198 w 152720"/>
                  <a:gd name="connsiteY0" fmla="*/ 168974 h 168990"/>
                  <a:gd name="connsiteX1" fmla="*/ 57348 w 152720"/>
                  <a:gd name="connsiteY1" fmla="*/ 67374 h 168990"/>
                  <a:gd name="connsiteX2" fmla="*/ 111323 w 152720"/>
                  <a:gd name="connsiteY2" fmla="*/ 18161 h 168990"/>
                  <a:gd name="connsiteX3" fmla="*/ 152598 w 152720"/>
                  <a:gd name="connsiteY3" fmla="*/ 699 h 168990"/>
                  <a:gd name="connsiteX4" fmla="*/ 122435 w 152720"/>
                  <a:gd name="connsiteY4" fmla="*/ 38799 h 168990"/>
                  <a:gd name="connsiteX5" fmla="*/ 77985 w 152720"/>
                  <a:gd name="connsiteY5" fmla="*/ 75311 h 168990"/>
                  <a:gd name="connsiteX6" fmla="*/ 198 w 152720"/>
                  <a:gd name="connsiteY6" fmla="*/ 168974 h 16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720" h="168990">
                    <a:moveTo>
                      <a:pt x="198" y="168974"/>
                    </a:moveTo>
                    <a:cubicBezTo>
                      <a:pt x="-3241" y="167651"/>
                      <a:pt x="38827" y="92510"/>
                      <a:pt x="57348" y="67374"/>
                    </a:cubicBezTo>
                    <a:cubicBezTo>
                      <a:pt x="75869" y="42238"/>
                      <a:pt x="95448" y="29273"/>
                      <a:pt x="111323" y="18161"/>
                    </a:cubicBezTo>
                    <a:cubicBezTo>
                      <a:pt x="127198" y="7048"/>
                      <a:pt x="150746" y="-2741"/>
                      <a:pt x="152598" y="699"/>
                    </a:cubicBezTo>
                    <a:cubicBezTo>
                      <a:pt x="154450" y="4139"/>
                      <a:pt x="134870" y="26364"/>
                      <a:pt x="122435" y="38799"/>
                    </a:cubicBezTo>
                    <a:cubicBezTo>
                      <a:pt x="110000" y="51234"/>
                      <a:pt x="95183" y="56790"/>
                      <a:pt x="77985" y="75311"/>
                    </a:cubicBezTo>
                    <a:cubicBezTo>
                      <a:pt x="60787" y="93832"/>
                      <a:pt x="3637" y="170297"/>
                      <a:pt x="198" y="1689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B28B0CB6-044F-4C6D-A2A9-9A0D21A30EE8}"/>
                  </a:ext>
                </a:extLst>
              </p:cNvPr>
              <p:cNvSpPr/>
              <p:nvPr/>
            </p:nvSpPr>
            <p:spPr>
              <a:xfrm>
                <a:off x="3879830" y="2794884"/>
                <a:ext cx="81074" cy="100546"/>
              </a:xfrm>
              <a:custGeom>
                <a:avLst/>
                <a:gdLst>
                  <a:gd name="connsiteX0" fmla="*/ 80983 w 81074"/>
                  <a:gd name="connsiteY0" fmla="*/ 99129 h 100546"/>
                  <a:gd name="connsiteX1" fmla="*/ 3195 w 81074"/>
                  <a:gd name="connsiteY1" fmla="*/ 704 h 100546"/>
                  <a:gd name="connsiteX2" fmla="*/ 19070 w 81074"/>
                  <a:gd name="connsiteY2" fmla="*/ 56266 h 100546"/>
                  <a:gd name="connsiteX3" fmla="*/ 80983 w 81074"/>
                  <a:gd name="connsiteY3" fmla="*/ 99129 h 10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074" h="100546">
                    <a:moveTo>
                      <a:pt x="80983" y="99129"/>
                    </a:moveTo>
                    <a:cubicBezTo>
                      <a:pt x="78337" y="89869"/>
                      <a:pt x="13514" y="7848"/>
                      <a:pt x="3195" y="704"/>
                    </a:cubicBezTo>
                    <a:cubicBezTo>
                      <a:pt x="-7124" y="-6440"/>
                      <a:pt x="10074" y="42772"/>
                      <a:pt x="19070" y="56266"/>
                    </a:cubicBezTo>
                    <a:cubicBezTo>
                      <a:pt x="28066" y="69760"/>
                      <a:pt x="83629" y="108389"/>
                      <a:pt x="80983" y="991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C9166122-8163-455C-BFBA-DA4A7F65F0D4}"/>
                  </a:ext>
                </a:extLst>
              </p:cNvPr>
              <p:cNvSpPr/>
              <p:nvPr/>
            </p:nvSpPr>
            <p:spPr>
              <a:xfrm>
                <a:off x="3831142" y="2831584"/>
                <a:ext cx="75718" cy="84954"/>
              </a:xfrm>
              <a:custGeom>
                <a:avLst/>
                <a:gdLst>
                  <a:gd name="connsiteX0" fmla="*/ 75696 w 75718"/>
                  <a:gd name="connsiteY0" fmla="*/ 84654 h 84954"/>
                  <a:gd name="connsiteX1" fmla="*/ 4258 w 75718"/>
                  <a:gd name="connsiteY1" fmla="*/ 2104 h 84954"/>
                  <a:gd name="connsiteX2" fmla="*/ 12196 w 75718"/>
                  <a:gd name="connsiteY2" fmla="*/ 29091 h 84954"/>
                  <a:gd name="connsiteX3" fmla="*/ 75696 w 75718"/>
                  <a:gd name="connsiteY3" fmla="*/ 84654 h 8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718" h="84954">
                    <a:moveTo>
                      <a:pt x="75696" y="84654"/>
                    </a:moveTo>
                    <a:cubicBezTo>
                      <a:pt x="74373" y="80156"/>
                      <a:pt x="14841" y="11364"/>
                      <a:pt x="4258" y="2104"/>
                    </a:cubicBezTo>
                    <a:cubicBezTo>
                      <a:pt x="-6325" y="-7156"/>
                      <a:pt x="5317" y="16391"/>
                      <a:pt x="12196" y="29091"/>
                    </a:cubicBezTo>
                    <a:cubicBezTo>
                      <a:pt x="19075" y="41791"/>
                      <a:pt x="77019" y="89152"/>
                      <a:pt x="75696" y="8465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892BFECA-8C97-4E81-9421-179E0989C5C4}"/>
                  </a:ext>
                </a:extLst>
              </p:cNvPr>
              <p:cNvSpPr/>
              <p:nvPr/>
            </p:nvSpPr>
            <p:spPr>
              <a:xfrm>
                <a:off x="4305045" y="3175723"/>
                <a:ext cx="22482" cy="128067"/>
              </a:xfrm>
              <a:custGeom>
                <a:avLst/>
                <a:gdLst>
                  <a:gd name="connsiteX0" fmla="*/ 22480 w 22482"/>
                  <a:gd name="connsiteY0" fmla="*/ 865 h 128067"/>
                  <a:gd name="connsiteX1" fmla="*/ 1843 w 22482"/>
                  <a:gd name="connsiteY1" fmla="*/ 123102 h 128067"/>
                  <a:gd name="connsiteX2" fmla="*/ 3430 w 22482"/>
                  <a:gd name="connsiteY2" fmla="*/ 100877 h 128067"/>
                  <a:gd name="connsiteX3" fmla="*/ 255 w 22482"/>
                  <a:gd name="connsiteY3" fmla="*/ 69127 h 128067"/>
                  <a:gd name="connsiteX4" fmla="*/ 22480 w 22482"/>
                  <a:gd name="connsiteY4" fmla="*/ 865 h 1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82" h="128067">
                    <a:moveTo>
                      <a:pt x="22480" y="865"/>
                    </a:moveTo>
                    <a:cubicBezTo>
                      <a:pt x="22745" y="9861"/>
                      <a:pt x="5018" y="106433"/>
                      <a:pt x="1843" y="123102"/>
                    </a:cubicBezTo>
                    <a:cubicBezTo>
                      <a:pt x="-1332" y="139771"/>
                      <a:pt x="3695" y="109873"/>
                      <a:pt x="3430" y="100877"/>
                    </a:cubicBezTo>
                    <a:cubicBezTo>
                      <a:pt x="3165" y="91881"/>
                      <a:pt x="-1068" y="82621"/>
                      <a:pt x="255" y="69127"/>
                    </a:cubicBezTo>
                    <a:cubicBezTo>
                      <a:pt x="1578" y="55633"/>
                      <a:pt x="22215" y="-8131"/>
                      <a:pt x="22480" y="8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17CB395C-4DAE-4A8C-81D6-0530325E5C6E}"/>
                  </a:ext>
                </a:extLst>
              </p:cNvPr>
              <p:cNvSpPr/>
              <p:nvPr/>
            </p:nvSpPr>
            <p:spPr>
              <a:xfrm>
                <a:off x="4344978" y="3207658"/>
                <a:ext cx="79615" cy="99148"/>
              </a:xfrm>
              <a:custGeom>
                <a:avLst/>
                <a:gdLst>
                  <a:gd name="connsiteX0" fmla="*/ 10 w 79615"/>
                  <a:gd name="connsiteY0" fmla="*/ 680 h 99148"/>
                  <a:gd name="connsiteX1" fmla="*/ 55572 w 79615"/>
                  <a:gd name="connsiteY1" fmla="*/ 64180 h 99148"/>
                  <a:gd name="connsiteX2" fmla="*/ 79385 w 79615"/>
                  <a:gd name="connsiteY2" fmla="*/ 99105 h 99148"/>
                  <a:gd name="connsiteX3" fmla="*/ 66685 w 79615"/>
                  <a:gd name="connsiteY3" fmla="*/ 70530 h 99148"/>
                  <a:gd name="connsiteX4" fmla="*/ 50810 w 79615"/>
                  <a:gd name="connsiteY4" fmla="*/ 32430 h 99148"/>
                  <a:gd name="connsiteX5" fmla="*/ 10 w 79615"/>
                  <a:gd name="connsiteY5" fmla="*/ 680 h 9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615" h="99148">
                    <a:moveTo>
                      <a:pt x="10" y="680"/>
                    </a:moveTo>
                    <a:cubicBezTo>
                      <a:pt x="804" y="5972"/>
                      <a:pt x="42343" y="47776"/>
                      <a:pt x="55572" y="64180"/>
                    </a:cubicBezTo>
                    <a:cubicBezTo>
                      <a:pt x="68801" y="80584"/>
                      <a:pt x="77533" y="98047"/>
                      <a:pt x="79385" y="99105"/>
                    </a:cubicBezTo>
                    <a:cubicBezTo>
                      <a:pt x="81237" y="100163"/>
                      <a:pt x="71447" y="81642"/>
                      <a:pt x="66685" y="70530"/>
                    </a:cubicBezTo>
                    <a:cubicBezTo>
                      <a:pt x="61923" y="59418"/>
                      <a:pt x="57160" y="42484"/>
                      <a:pt x="50810" y="32430"/>
                    </a:cubicBezTo>
                    <a:cubicBezTo>
                      <a:pt x="44460" y="22376"/>
                      <a:pt x="-784" y="-4612"/>
                      <a:pt x="10" y="6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2646F32F-288C-48A4-83EC-3DA8CFF415EA}"/>
                  </a:ext>
                </a:extLst>
              </p:cNvPr>
              <p:cNvSpPr/>
              <p:nvPr/>
            </p:nvSpPr>
            <p:spPr>
              <a:xfrm>
                <a:off x="4436805" y="3144734"/>
                <a:ext cx="65417" cy="106556"/>
              </a:xfrm>
              <a:custGeom>
                <a:avLst/>
                <a:gdLst>
                  <a:gd name="connsiteX0" fmla="*/ 65345 w 65417"/>
                  <a:gd name="connsiteY0" fmla="*/ 104 h 106556"/>
                  <a:gd name="connsiteX1" fmla="*/ 14545 w 65417"/>
                  <a:gd name="connsiteY1" fmla="*/ 46141 h 106556"/>
                  <a:gd name="connsiteX2" fmla="*/ 16133 w 65417"/>
                  <a:gd name="connsiteY2" fmla="*/ 106466 h 106556"/>
                  <a:gd name="connsiteX3" fmla="*/ 1845 w 65417"/>
                  <a:gd name="connsiteY3" fmla="*/ 58841 h 106556"/>
                  <a:gd name="connsiteX4" fmla="*/ 65345 w 65417"/>
                  <a:gd name="connsiteY4" fmla="*/ 104 h 10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17" h="106556">
                    <a:moveTo>
                      <a:pt x="65345" y="104"/>
                    </a:moveTo>
                    <a:cubicBezTo>
                      <a:pt x="67462" y="-2013"/>
                      <a:pt x="22747" y="28414"/>
                      <a:pt x="14545" y="46141"/>
                    </a:cubicBezTo>
                    <a:cubicBezTo>
                      <a:pt x="6343" y="63868"/>
                      <a:pt x="18250" y="104349"/>
                      <a:pt x="16133" y="106466"/>
                    </a:cubicBezTo>
                    <a:cubicBezTo>
                      <a:pt x="14016" y="108583"/>
                      <a:pt x="-6092" y="73128"/>
                      <a:pt x="1845" y="58841"/>
                    </a:cubicBezTo>
                    <a:cubicBezTo>
                      <a:pt x="9782" y="44554"/>
                      <a:pt x="63228" y="2221"/>
                      <a:pt x="65345" y="1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31C1CFD0-76A9-4CDC-B43B-A594342D954F}"/>
                  </a:ext>
                </a:extLst>
              </p:cNvPr>
              <p:cNvSpPr/>
              <p:nvPr/>
            </p:nvSpPr>
            <p:spPr>
              <a:xfrm>
                <a:off x="4346463" y="3171494"/>
                <a:ext cx="74864" cy="63887"/>
              </a:xfrm>
              <a:custGeom>
                <a:avLst/>
                <a:gdLst>
                  <a:gd name="connsiteX0" fmla="*/ 112 w 74864"/>
                  <a:gd name="connsiteY0" fmla="*/ 331 h 63887"/>
                  <a:gd name="connsiteX1" fmla="*/ 63612 w 74864"/>
                  <a:gd name="connsiteY1" fmla="*/ 46369 h 63887"/>
                  <a:gd name="connsiteX2" fmla="*/ 74725 w 74864"/>
                  <a:gd name="connsiteY2" fmla="*/ 63831 h 63887"/>
                  <a:gd name="connsiteX3" fmla="*/ 62025 w 74864"/>
                  <a:gd name="connsiteY3" fmla="*/ 41606 h 63887"/>
                  <a:gd name="connsiteX4" fmla="*/ 47737 w 74864"/>
                  <a:gd name="connsiteY4" fmla="*/ 25731 h 63887"/>
                  <a:gd name="connsiteX5" fmla="*/ 112 w 74864"/>
                  <a:gd name="connsiteY5" fmla="*/ 331 h 63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64" h="63887">
                    <a:moveTo>
                      <a:pt x="112" y="331"/>
                    </a:moveTo>
                    <a:cubicBezTo>
                      <a:pt x="2758" y="3771"/>
                      <a:pt x="51177" y="35786"/>
                      <a:pt x="63612" y="46369"/>
                    </a:cubicBezTo>
                    <a:cubicBezTo>
                      <a:pt x="76047" y="56952"/>
                      <a:pt x="74990" y="64625"/>
                      <a:pt x="74725" y="63831"/>
                    </a:cubicBezTo>
                    <a:cubicBezTo>
                      <a:pt x="74461" y="63037"/>
                      <a:pt x="66523" y="47956"/>
                      <a:pt x="62025" y="41606"/>
                    </a:cubicBezTo>
                    <a:cubicBezTo>
                      <a:pt x="57527" y="35256"/>
                      <a:pt x="53293" y="30229"/>
                      <a:pt x="47737" y="25731"/>
                    </a:cubicBezTo>
                    <a:cubicBezTo>
                      <a:pt x="42181" y="21233"/>
                      <a:pt x="-2534" y="-3109"/>
                      <a:pt x="112" y="3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74A7060F-12A4-4584-9FAE-D0325815B75A}"/>
                  </a:ext>
                </a:extLst>
              </p:cNvPr>
              <p:cNvSpPr/>
              <p:nvPr/>
            </p:nvSpPr>
            <p:spPr>
              <a:xfrm>
                <a:off x="4454589" y="2969421"/>
                <a:ext cx="44095" cy="166877"/>
              </a:xfrm>
              <a:custGeom>
                <a:avLst/>
                <a:gdLst>
                  <a:gd name="connsiteX0" fmla="*/ 1524 w 44095"/>
                  <a:gd name="connsiteY0" fmla="*/ 792 h 166877"/>
                  <a:gd name="connsiteX1" fmla="*/ 42799 w 44095"/>
                  <a:gd name="connsiteY1" fmla="*/ 157954 h 166877"/>
                  <a:gd name="connsiteX2" fmla="*/ 31686 w 44095"/>
                  <a:gd name="connsiteY2" fmla="*/ 142079 h 166877"/>
                  <a:gd name="connsiteX3" fmla="*/ 11049 w 44095"/>
                  <a:gd name="connsiteY3" fmla="*/ 97629 h 166877"/>
                  <a:gd name="connsiteX4" fmla="*/ 1524 w 44095"/>
                  <a:gd name="connsiteY4" fmla="*/ 792 h 16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95" h="166877">
                    <a:moveTo>
                      <a:pt x="1524" y="792"/>
                    </a:moveTo>
                    <a:cubicBezTo>
                      <a:pt x="6816" y="10846"/>
                      <a:pt x="37772" y="134406"/>
                      <a:pt x="42799" y="157954"/>
                    </a:cubicBezTo>
                    <a:cubicBezTo>
                      <a:pt x="47826" y="181502"/>
                      <a:pt x="36978" y="152133"/>
                      <a:pt x="31686" y="142079"/>
                    </a:cubicBezTo>
                    <a:cubicBezTo>
                      <a:pt x="26394" y="132025"/>
                      <a:pt x="16076" y="115885"/>
                      <a:pt x="11049" y="97629"/>
                    </a:cubicBezTo>
                    <a:cubicBezTo>
                      <a:pt x="6022" y="79373"/>
                      <a:pt x="-3768" y="-9262"/>
                      <a:pt x="1524" y="7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CE54EA13-6A4C-45F1-B9AE-909B3AD727EF}"/>
                  </a:ext>
                </a:extLst>
              </p:cNvPr>
              <p:cNvSpPr/>
              <p:nvPr/>
            </p:nvSpPr>
            <p:spPr>
              <a:xfrm>
                <a:off x="3564361" y="2350566"/>
                <a:ext cx="155999" cy="248685"/>
              </a:xfrm>
              <a:custGeom>
                <a:avLst/>
                <a:gdLst>
                  <a:gd name="connsiteX0" fmla="*/ 155152 w 155999"/>
                  <a:gd name="connsiteY0" fmla="*/ 522 h 248685"/>
                  <a:gd name="connsiteX1" fmla="*/ 48789 w 155999"/>
                  <a:gd name="connsiteY1" fmla="*/ 144984 h 248685"/>
                  <a:gd name="connsiteX2" fmla="*/ 1164 w 155999"/>
                  <a:gd name="connsiteY2" fmla="*/ 248172 h 248685"/>
                  <a:gd name="connsiteX3" fmla="*/ 93239 w 155999"/>
                  <a:gd name="connsiteY3" fmla="*/ 102122 h 248685"/>
                  <a:gd name="connsiteX4" fmla="*/ 155152 w 155999"/>
                  <a:gd name="connsiteY4" fmla="*/ 522 h 24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999" h="248685">
                    <a:moveTo>
                      <a:pt x="155152" y="522"/>
                    </a:moveTo>
                    <a:cubicBezTo>
                      <a:pt x="147744" y="7666"/>
                      <a:pt x="74454" y="103709"/>
                      <a:pt x="48789" y="144984"/>
                    </a:cubicBezTo>
                    <a:cubicBezTo>
                      <a:pt x="23124" y="186259"/>
                      <a:pt x="-6244" y="255316"/>
                      <a:pt x="1164" y="248172"/>
                    </a:cubicBezTo>
                    <a:cubicBezTo>
                      <a:pt x="8572" y="241028"/>
                      <a:pt x="66781" y="143132"/>
                      <a:pt x="93239" y="102122"/>
                    </a:cubicBezTo>
                    <a:cubicBezTo>
                      <a:pt x="119697" y="61112"/>
                      <a:pt x="162560" y="-6622"/>
                      <a:pt x="155152" y="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8DE0951C-2B04-46D5-9F08-F70C6154D0F6}"/>
                  </a:ext>
                </a:extLst>
              </p:cNvPr>
              <p:cNvSpPr/>
              <p:nvPr/>
            </p:nvSpPr>
            <p:spPr>
              <a:xfrm>
                <a:off x="3545332" y="2603575"/>
                <a:ext cx="126843" cy="631948"/>
              </a:xfrm>
              <a:custGeom>
                <a:avLst/>
                <a:gdLst>
                  <a:gd name="connsiteX0" fmla="*/ 126556 w 126843"/>
                  <a:gd name="connsiteY0" fmla="*/ 1513 h 631948"/>
                  <a:gd name="connsiteX1" fmla="*/ 37656 w 126843"/>
                  <a:gd name="connsiteY1" fmla="*/ 144388 h 631948"/>
                  <a:gd name="connsiteX2" fmla="*/ 18606 w 126843"/>
                  <a:gd name="connsiteY2" fmla="*/ 465063 h 631948"/>
                  <a:gd name="connsiteX3" fmla="*/ 23368 w 126843"/>
                  <a:gd name="connsiteY3" fmla="*/ 623813 h 631948"/>
                  <a:gd name="connsiteX4" fmla="*/ 23368 w 126843"/>
                  <a:gd name="connsiteY4" fmla="*/ 568250 h 631948"/>
                  <a:gd name="connsiteX5" fmla="*/ 4318 w 126843"/>
                  <a:gd name="connsiteY5" fmla="*/ 225350 h 631948"/>
                  <a:gd name="connsiteX6" fmla="*/ 126556 w 126843"/>
                  <a:gd name="connsiteY6" fmla="*/ 1513 h 6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843" h="631948">
                    <a:moveTo>
                      <a:pt x="126556" y="1513"/>
                    </a:moveTo>
                    <a:cubicBezTo>
                      <a:pt x="132112" y="-11981"/>
                      <a:pt x="55648" y="67130"/>
                      <a:pt x="37656" y="144388"/>
                    </a:cubicBezTo>
                    <a:cubicBezTo>
                      <a:pt x="19664" y="221646"/>
                      <a:pt x="20987" y="385159"/>
                      <a:pt x="18606" y="465063"/>
                    </a:cubicBezTo>
                    <a:cubicBezTo>
                      <a:pt x="16225" y="544967"/>
                      <a:pt x="22574" y="606615"/>
                      <a:pt x="23368" y="623813"/>
                    </a:cubicBezTo>
                    <a:cubicBezTo>
                      <a:pt x="24162" y="641011"/>
                      <a:pt x="26543" y="634661"/>
                      <a:pt x="23368" y="568250"/>
                    </a:cubicBezTo>
                    <a:cubicBezTo>
                      <a:pt x="20193" y="501839"/>
                      <a:pt x="-11292" y="318748"/>
                      <a:pt x="4318" y="225350"/>
                    </a:cubicBezTo>
                    <a:cubicBezTo>
                      <a:pt x="19928" y="131952"/>
                      <a:pt x="121000" y="15007"/>
                      <a:pt x="126556" y="15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ECBE14AE-3509-4FCD-A695-3A7C27AAECDB}"/>
                  </a:ext>
                </a:extLst>
              </p:cNvPr>
              <p:cNvSpPr/>
              <p:nvPr/>
            </p:nvSpPr>
            <p:spPr>
              <a:xfrm>
                <a:off x="3528879" y="2542083"/>
                <a:ext cx="262643" cy="612456"/>
              </a:xfrm>
              <a:custGeom>
                <a:avLst/>
                <a:gdLst>
                  <a:gd name="connsiteX0" fmla="*/ 259954 w 262643"/>
                  <a:gd name="connsiteY0" fmla="*/ 34 h 612456"/>
                  <a:gd name="connsiteX1" fmla="*/ 154121 w 262643"/>
                  <a:gd name="connsiteY1" fmla="*/ 139734 h 612456"/>
                  <a:gd name="connsiteX2" fmla="*/ 137188 w 262643"/>
                  <a:gd name="connsiteY2" fmla="*/ 215934 h 612456"/>
                  <a:gd name="connsiteX3" fmla="*/ 132954 w 262643"/>
                  <a:gd name="connsiteY3" fmla="*/ 247684 h 612456"/>
                  <a:gd name="connsiteX4" fmla="*/ 128721 w 262643"/>
                  <a:gd name="connsiteY4" fmla="*/ 311184 h 612456"/>
                  <a:gd name="connsiteX5" fmla="*/ 54638 w 262643"/>
                  <a:gd name="connsiteY5" fmla="*/ 586350 h 612456"/>
                  <a:gd name="connsiteX6" fmla="*/ 56754 w 262643"/>
                  <a:gd name="connsiteY6" fmla="*/ 554600 h 612456"/>
                  <a:gd name="connsiteX7" fmla="*/ 3838 w 262643"/>
                  <a:gd name="connsiteY7" fmla="*/ 175717 h 612456"/>
                  <a:gd name="connsiteX8" fmla="*/ 29238 w 262643"/>
                  <a:gd name="connsiteY8" fmla="*/ 127034 h 612456"/>
                  <a:gd name="connsiteX9" fmla="*/ 259954 w 262643"/>
                  <a:gd name="connsiteY9" fmla="*/ 34 h 61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643" h="612456">
                    <a:moveTo>
                      <a:pt x="259954" y="34"/>
                    </a:moveTo>
                    <a:cubicBezTo>
                      <a:pt x="280768" y="2151"/>
                      <a:pt x="174582" y="103751"/>
                      <a:pt x="154121" y="139734"/>
                    </a:cubicBezTo>
                    <a:cubicBezTo>
                      <a:pt x="133660" y="175717"/>
                      <a:pt x="140716" y="197942"/>
                      <a:pt x="137188" y="215934"/>
                    </a:cubicBezTo>
                    <a:cubicBezTo>
                      <a:pt x="133660" y="233926"/>
                      <a:pt x="134365" y="231809"/>
                      <a:pt x="132954" y="247684"/>
                    </a:cubicBezTo>
                    <a:cubicBezTo>
                      <a:pt x="131543" y="263559"/>
                      <a:pt x="141774" y="254740"/>
                      <a:pt x="128721" y="311184"/>
                    </a:cubicBezTo>
                    <a:cubicBezTo>
                      <a:pt x="115668" y="367628"/>
                      <a:pt x="66632" y="545781"/>
                      <a:pt x="54638" y="586350"/>
                    </a:cubicBezTo>
                    <a:cubicBezTo>
                      <a:pt x="42644" y="626919"/>
                      <a:pt x="65221" y="623039"/>
                      <a:pt x="56754" y="554600"/>
                    </a:cubicBezTo>
                    <a:cubicBezTo>
                      <a:pt x="48287" y="486161"/>
                      <a:pt x="8424" y="246978"/>
                      <a:pt x="3838" y="175717"/>
                    </a:cubicBezTo>
                    <a:cubicBezTo>
                      <a:pt x="-748" y="104456"/>
                      <a:pt x="-8156" y="159489"/>
                      <a:pt x="29238" y="127034"/>
                    </a:cubicBezTo>
                    <a:cubicBezTo>
                      <a:pt x="66632" y="94579"/>
                      <a:pt x="239140" y="-2083"/>
                      <a:pt x="259954" y="3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AE8E5412-A718-43D0-944B-AB8A19AB917C}"/>
                  </a:ext>
                </a:extLst>
              </p:cNvPr>
              <p:cNvSpPr/>
              <p:nvPr/>
            </p:nvSpPr>
            <p:spPr>
              <a:xfrm>
                <a:off x="4909366" y="2138426"/>
                <a:ext cx="302243" cy="499443"/>
              </a:xfrm>
              <a:custGeom>
                <a:avLst/>
                <a:gdLst>
                  <a:gd name="connsiteX0" fmla="*/ 1301 w 302243"/>
                  <a:gd name="connsiteY0" fmla="*/ 5757 h 499443"/>
                  <a:gd name="connsiteX1" fmla="*/ 164284 w 302243"/>
                  <a:gd name="connsiteY1" fmla="*/ 103124 h 499443"/>
                  <a:gd name="connsiteX2" fmla="*/ 272234 w 302243"/>
                  <a:gd name="connsiteY2" fmla="*/ 384641 h 499443"/>
                  <a:gd name="connsiteX3" fmla="*/ 301867 w 302243"/>
                  <a:gd name="connsiteY3" fmla="*/ 498941 h 499443"/>
                  <a:gd name="connsiteX4" fmla="*/ 287051 w 302243"/>
                  <a:gd name="connsiteY4" fmla="*/ 346541 h 499443"/>
                  <a:gd name="connsiteX5" fmla="*/ 259534 w 302243"/>
                  <a:gd name="connsiteY5" fmla="*/ 251291 h 499443"/>
                  <a:gd name="connsiteX6" fmla="*/ 1301 w 302243"/>
                  <a:gd name="connsiteY6" fmla="*/ 5757 h 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243" h="499443">
                    <a:moveTo>
                      <a:pt x="1301" y="5757"/>
                    </a:moveTo>
                    <a:cubicBezTo>
                      <a:pt x="-14574" y="-18937"/>
                      <a:pt x="119129" y="39977"/>
                      <a:pt x="164284" y="103124"/>
                    </a:cubicBezTo>
                    <a:cubicBezTo>
                      <a:pt x="209440" y="166271"/>
                      <a:pt x="249304" y="318672"/>
                      <a:pt x="272234" y="384641"/>
                    </a:cubicBezTo>
                    <a:cubicBezTo>
                      <a:pt x="295164" y="450610"/>
                      <a:pt x="299398" y="505291"/>
                      <a:pt x="301867" y="498941"/>
                    </a:cubicBezTo>
                    <a:cubicBezTo>
                      <a:pt x="304336" y="492591"/>
                      <a:pt x="294107" y="387816"/>
                      <a:pt x="287051" y="346541"/>
                    </a:cubicBezTo>
                    <a:cubicBezTo>
                      <a:pt x="279996" y="305266"/>
                      <a:pt x="301515" y="307735"/>
                      <a:pt x="259534" y="251291"/>
                    </a:cubicBezTo>
                    <a:cubicBezTo>
                      <a:pt x="217553" y="194847"/>
                      <a:pt x="17176" y="30451"/>
                      <a:pt x="1301" y="57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7D784DC4-E73C-4FB5-A2E6-CBEFB423CD95}"/>
                  </a:ext>
                </a:extLst>
              </p:cNvPr>
              <p:cNvSpPr/>
              <p:nvPr/>
            </p:nvSpPr>
            <p:spPr>
              <a:xfrm>
                <a:off x="4964113" y="2270125"/>
                <a:ext cx="448417" cy="346235"/>
              </a:xfrm>
              <a:custGeom>
                <a:avLst/>
                <a:gdLst>
                  <a:gd name="connsiteX0" fmla="*/ 0 w 448417"/>
                  <a:gd name="connsiteY0" fmla="*/ 0 h 346235"/>
                  <a:gd name="connsiteX1" fmla="*/ 212725 w 448417"/>
                  <a:gd name="connsiteY1" fmla="*/ 122238 h 346235"/>
                  <a:gd name="connsiteX2" fmla="*/ 447675 w 448417"/>
                  <a:gd name="connsiteY2" fmla="*/ 346075 h 346235"/>
                  <a:gd name="connsiteX3" fmla="*/ 288925 w 448417"/>
                  <a:gd name="connsiteY3" fmla="*/ 158750 h 346235"/>
                  <a:gd name="connsiteX4" fmla="*/ 344487 w 448417"/>
                  <a:gd name="connsiteY4" fmla="*/ 195263 h 346235"/>
                  <a:gd name="connsiteX5" fmla="*/ 214312 w 448417"/>
                  <a:gd name="connsiteY5" fmla="*/ 80963 h 346235"/>
                  <a:gd name="connsiteX6" fmla="*/ 306387 w 448417"/>
                  <a:gd name="connsiteY6" fmla="*/ 114300 h 346235"/>
                  <a:gd name="connsiteX7" fmla="*/ 0 w 448417"/>
                  <a:gd name="connsiteY7" fmla="*/ 0 h 34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8417" h="346235">
                    <a:moveTo>
                      <a:pt x="0" y="0"/>
                    </a:moveTo>
                    <a:cubicBezTo>
                      <a:pt x="69056" y="32279"/>
                      <a:pt x="138113" y="64559"/>
                      <a:pt x="212725" y="122238"/>
                    </a:cubicBezTo>
                    <a:cubicBezTo>
                      <a:pt x="287338" y="179917"/>
                      <a:pt x="434975" y="339990"/>
                      <a:pt x="447675" y="346075"/>
                    </a:cubicBezTo>
                    <a:cubicBezTo>
                      <a:pt x="460375" y="352160"/>
                      <a:pt x="306123" y="183885"/>
                      <a:pt x="288925" y="158750"/>
                    </a:cubicBezTo>
                    <a:cubicBezTo>
                      <a:pt x="271727" y="133615"/>
                      <a:pt x="356922" y="208227"/>
                      <a:pt x="344487" y="195263"/>
                    </a:cubicBezTo>
                    <a:cubicBezTo>
                      <a:pt x="332052" y="182299"/>
                      <a:pt x="220662" y="94457"/>
                      <a:pt x="214312" y="80963"/>
                    </a:cubicBezTo>
                    <a:cubicBezTo>
                      <a:pt x="207962" y="67469"/>
                      <a:pt x="306387" y="114300"/>
                      <a:pt x="306387" y="1143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08D8D73C-3932-4858-9F10-36449A6EC0EE}"/>
                  </a:ext>
                </a:extLst>
              </p:cNvPr>
              <p:cNvSpPr/>
              <p:nvPr/>
            </p:nvSpPr>
            <p:spPr>
              <a:xfrm>
                <a:off x="5037091" y="2392082"/>
                <a:ext cx="358824" cy="301033"/>
              </a:xfrm>
              <a:custGeom>
                <a:avLst/>
                <a:gdLst>
                  <a:gd name="connsiteX0" fmla="*/ 47 w 358824"/>
                  <a:gd name="connsiteY0" fmla="*/ 281 h 301033"/>
                  <a:gd name="connsiteX1" fmla="*/ 296909 w 358824"/>
                  <a:gd name="connsiteY1" fmla="*/ 187606 h 301033"/>
                  <a:gd name="connsiteX2" fmla="*/ 185784 w 358824"/>
                  <a:gd name="connsiteY2" fmla="*/ 133631 h 301033"/>
                  <a:gd name="connsiteX3" fmla="*/ 358822 w 358824"/>
                  <a:gd name="connsiteY3" fmla="*/ 300318 h 301033"/>
                  <a:gd name="connsiteX4" fmla="*/ 181022 w 358824"/>
                  <a:gd name="connsiteY4" fmla="*/ 195543 h 301033"/>
                  <a:gd name="connsiteX5" fmla="*/ 273097 w 358824"/>
                  <a:gd name="connsiteY5" fmla="*/ 236818 h 301033"/>
                  <a:gd name="connsiteX6" fmla="*/ 47 w 358824"/>
                  <a:gd name="connsiteY6" fmla="*/ 281 h 30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824" h="301033">
                    <a:moveTo>
                      <a:pt x="47" y="281"/>
                    </a:moveTo>
                    <a:cubicBezTo>
                      <a:pt x="4016" y="-7921"/>
                      <a:pt x="265953" y="165381"/>
                      <a:pt x="296909" y="187606"/>
                    </a:cubicBezTo>
                    <a:cubicBezTo>
                      <a:pt x="327865" y="209831"/>
                      <a:pt x="175465" y="114846"/>
                      <a:pt x="185784" y="133631"/>
                    </a:cubicBezTo>
                    <a:cubicBezTo>
                      <a:pt x="196103" y="152416"/>
                      <a:pt x="359616" y="289999"/>
                      <a:pt x="358822" y="300318"/>
                    </a:cubicBezTo>
                    <a:cubicBezTo>
                      <a:pt x="358028" y="310637"/>
                      <a:pt x="195310" y="206126"/>
                      <a:pt x="181022" y="195543"/>
                    </a:cubicBezTo>
                    <a:cubicBezTo>
                      <a:pt x="166735" y="184960"/>
                      <a:pt x="301672" y="268832"/>
                      <a:pt x="273097" y="236818"/>
                    </a:cubicBezTo>
                    <a:cubicBezTo>
                      <a:pt x="244522" y="204804"/>
                      <a:pt x="-3922" y="8483"/>
                      <a:pt x="47" y="2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7A7F0420-3D04-4B0D-8513-A24C4C3F73E1}"/>
                  </a:ext>
                </a:extLst>
              </p:cNvPr>
              <p:cNvSpPr/>
              <p:nvPr/>
            </p:nvSpPr>
            <p:spPr>
              <a:xfrm>
                <a:off x="4805056" y="2076040"/>
                <a:ext cx="595624" cy="192521"/>
              </a:xfrm>
              <a:custGeom>
                <a:avLst/>
                <a:gdLst>
                  <a:gd name="connsiteX0" fmla="*/ 3482 w 595624"/>
                  <a:gd name="connsiteY0" fmla="*/ 410 h 192521"/>
                  <a:gd name="connsiteX1" fmla="*/ 352732 w 595624"/>
                  <a:gd name="connsiteY1" fmla="*/ 54385 h 192521"/>
                  <a:gd name="connsiteX2" fmla="*/ 398769 w 595624"/>
                  <a:gd name="connsiteY2" fmla="*/ 75023 h 192521"/>
                  <a:gd name="connsiteX3" fmla="*/ 557519 w 595624"/>
                  <a:gd name="connsiteY3" fmla="*/ 149635 h 192521"/>
                  <a:gd name="connsiteX4" fmla="*/ 344794 w 595624"/>
                  <a:gd name="connsiteY4" fmla="*/ 82960 h 192521"/>
                  <a:gd name="connsiteX5" fmla="*/ 595619 w 595624"/>
                  <a:gd name="connsiteY5" fmla="*/ 192498 h 192521"/>
                  <a:gd name="connsiteX6" fmla="*/ 336857 w 595624"/>
                  <a:gd name="connsiteY6" fmla="*/ 92485 h 192521"/>
                  <a:gd name="connsiteX7" fmla="*/ 249544 w 595624"/>
                  <a:gd name="connsiteY7" fmla="*/ 57560 h 192521"/>
                  <a:gd name="connsiteX8" fmla="*/ 178107 w 595624"/>
                  <a:gd name="connsiteY8" fmla="*/ 30573 h 192521"/>
                  <a:gd name="connsiteX9" fmla="*/ 3482 w 595624"/>
                  <a:gd name="connsiteY9" fmla="*/ 410 h 19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5624" h="192521">
                    <a:moveTo>
                      <a:pt x="3482" y="410"/>
                    </a:moveTo>
                    <a:cubicBezTo>
                      <a:pt x="32586" y="4379"/>
                      <a:pt x="286851" y="41950"/>
                      <a:pt x="352732" y="54385"/>
                    </a:cubicBezTo>
                    <a:cubicBezTo>
                      <a:pt x="418613" y="66820"/>
                      <a:pt x="398769" y="75023"/>
                      <a:pt x="398769" y="75023"/>
                    </a:cubicBezTo>
                    <a:cubicBezTo>
                      <a:pt x="432900" y="90898"/>
                      <a:pt x="566515" y="148312"/>
                      <a:pt x="557519" y="149635"/>
                    </a:cubicBezTo>
                    <a:cubicBezTo>
                      <a:pt x="548523" y="150958"/>
                      <a:pt x="338444" y="75816"/>
                      <a:pt x="344794" y="82960"/>
                    </a:cubicBezTo>
                    <a:cubicBezTo>
                      <a:pt x="351144" y="90104"/>
                      <a:pt x="596942" y="190911"/>
                      <a:pt x="595619" y="192498"/>
                    </a:cubicBezTo>
                    <a:cubicBezTo>
                      <a:pt x="594296" y="194085"/>
                      <a:pt x="394536" y="114975"/>
                      <a:pt x="336857" y="92485"/>
                    </a:cubicBezTo>
                    <a:cubicBezTo>
                      <a:pt x="279178" y="69995"/>
                      <a:pt x="249544" y="57560"/>
                      <a:pt x="249544" y="57560"/>
                    </a:cubicBezTo>
                    <a:cubicBezTo>
                      <a:pt x="223086" y="47241"/>
                      <a:pt x="220176" y="38775"/>
                      <a:pt x="178107" y="30573"/>
                    </a:cubicBezTo>
                    <a:cubicBezTo>
                      <a:pt x="136038" y="22371"/>
                      <a:pt x="-25622" y="-3559"/>
                      <a:pt x="3482" y="4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490439CA-DB33-4FAD-852D-B43F16E93FBA}"/>
                  </a:ext>
                </a:extLst>
              </p:cNvPr>
              <p:cNvSpPr/>
              <p:nvPr/>
            </p:nvSpPr>
            <p:spPr>
              <a:xfrm>
                <a:off x="5154731" y="2848992"/>
                <a:ext cx="67405" cy="254925"/>
              </a:xfrm>
              <a:custGeom>
                <a:avLst/>
                <a:gdLst>
                  <a:gd name="connsiteX0" fmla="*/ 67086 w 67405"/>
                  <a:gd name="connsiteY0" fmla="*/ 41 h 254925"/>
                  <a:gd name="connsiteX1" fmla="*/ 26869 w 67405"/>
                  <a:gd name="connsiteY1" fmla="*/ 122808 h 254925"/>
                  <a:gd name="connsiteX2" fmla="*/ 35336 w 67405"/>
                  <a:gd name="connsiteY2" fmla="*/ 251925 h 254925"/>
                  <a:gd name="connsiteX3" fmla="*/ 26869 w 67405"/>
                  <a:gd name="connsiteY3" fmla="*/ 205358 h 254925"/>
                  <a:gd name="connsiteX4" fmla="*/ 1469 w 67405"/>
                  <a:gd name="connsiteY4" fmla="*/ 110108 h 254925"/>
                  <a:gd name="connsiteX5" fmla="*/ 67086 w 67405"/>
                  <a:gd name="connsiteY5" fmla="*/ 41 h 25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05" h="254925">
                    <a:moveTo>
                      <a:pt x="67086" y="41"/>
                    </a:moveTo>
                    <a:cubicBezTo>
                      <a:pt x="71319" y="2158"/>
                      <a:pt x="32161" y="80827"/>
                      <a:pt x="26869" y="122808"/>
                    </a:cubicBezTo>
                    <a:cubicBezTo>
                      <a:pt x="21577" y="164789"/>
                      <a:pt x="35336" y="238167"/>
                      <a:pt x="35336" y="251925"/>
                    </a:cubicBezTo>
                    <a:cubicBezTo>
                      <a:pt x="35336" y="265683"/>
                      <a:pt x="32514" y="228994"/>
                      <a:pt x="26869" y="205358"/>
                    </a:cubicBezTo>
                    <a:cubicBezTo>
                      <a:pt x="21224" y="181722"/>
                      <a:pt x="-6645" y="142563"/>
                      <a:pt x="1469" y="110108"/>
                    </a:cubicBezTo>
                    <a:cubicBezTo>
                      <a:pt x="9583" y="77653"/>
                      <a:pt x="62853" y="-2076"/>
                      <a:pt x="67086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37A3AB5-B95E-4BAB-A49B-DC11DA4A2E8D}"/>
                  </a:ext>
                </a:extLst>
              </p:cNvPr>
              <p:cNvSpPr/>
              <p:nvPr/>
            </p:nvSpPr>
            <p:spPr>
              <a:xfrm>
                <a:off x="4241854" y="3882906"/>
                <a:ext cx="1024742" cy="293043"/>
              </a:xfrm>
              <a:custGeom>
                <a:avLst/>
                <a:gdLst>
                  <a:gd name="connsiteX0" fmla="*/ 169279 w 1024742"/>
                  <a:gd name="connsiteY0" fmla="*/ 147227 h 293043"/>
                  <a:gd name="connsiteX1" fmla="*/ 469846 w 1024742"/>
                  <a:gd name="connsiteY1" fmla="*/ 191677 h 293043"/>
                  <a:gd name="connsiteX2" fmla="*/ 1011713 w 1024742"/>
                  <a:gd name="connsiteY2" fmla="*/ 1177 h 293043"/>
                  <a:gd name="connsiteX3" fmla="*/ 865663 w 1024742"/>
                  <a:gd name="connsiteY3" fmla="*/ 109127 h 293043"/>
                  <a:gd name="connsiteX4" fmla="*/ 973613 w 1024742"/>
                  <a:gd name="connsiteY4" fmla="*/ 64677 h 293043"/>
                  <a:gd name="connsiteX5" fmla="*/ 836029 w 1024742"/>
                  <a:gd name="connsiteY5" fmla="*/ 159927 h 293043"/>
                  <a:gd name="connsiteX6" fmla="*/ 641296 w 1024742"/>
                  <a:gd name="connsiteY6" fmla="*/ 278461 h 293043"/>
                  <a:gd name="connsiteX7" fmla="*/ 592613 w 1024742"/>
                  <a:gd name="connsiteY7" fmla="*/ 289044 h 293043"/>
                  <a:gd name="connsiteX8" fmla="*/ 376713 w 1024742"/>
                  <a:gd name="connsiteY8" fmla="*/ 259411 h 293043"/>
                  <a:gd name="connsiteX9" fmla="*/ 6296 w 1024742"/>
                  <a:gd name="connsiteY9" fmla="*/ 77377 h 293043"/>
                  <a:gd name="connsiteX10" fmla="*/ 169279 w 1024742"/>
                  <a:gd name="connsiteY10" fmla="*/ 147227 h 29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4742" h="293043">
                    <a:moveTo>
                      <a:pt x="169279" y="147227"/>
                    </a:moveTo>
                    <a:cubicBezTo>
                      <a:pt x="246537" y="166277"/>
                      <a:pt x="329440" y="216019"/>
                      <a:pt x="469846" y="191677"/>
                    </a:cubicBezTo>
                    <a:cubicBezTo>
                      <a:pt x="610252" y="167335"/>
                      <a:pt x="945744" y="14935"/>
                      <a:pt x="1011713" y="1177"/>
                    </a:cubicBezTo>
                    <a:cubicBezTo>
                      <a:pt x="1077682" y="-12581"/>
                      <a:pt x="872013" y="98544"/>
                      <a:pt x="865663" y="109127"/>
                    </a:cubicBezTo>
                    <a:cubicBezTo>
                      <a:pt x="859313" y="119710"/>
                      <a:pt x="978552" y="56210"/>
                      <a:pt x="973613" y="64677"/>
                    </a:cubicBezTo>
                    <a:cubicBezTo>
                      <a:pt x="968674" y="73144"/>
                      <a:pt x="891415" y="124296"/>
                      <a:pt x="836029" y="159927"/>
                    </a:cubicBezTo>
                    <a:cubicBezTo>
                      <a:pt x="780643" y="195558"/>
                      <a:pt x="681865" y="256942"/>
                      <a:pt x="641296" y="278461"/>
                    </a:cubicBezTo>
                    <a:cubicBezTo>
                      <a:pt x="600727" y="299980"/>
                      <a:pt x="636710" y="292219"/>
                      <a:pt x="592613" y="289044"/>
                    </a:cubicBezTo>
                    <a:cubicBezTo>
                      <a:pt x="548516" y="285869"/>
                      <a:pt x="474432" y="294689"/>
                      <a:pt x="376713" y="259411"/>
                    </a:cubicBezTo>
                    <a:cubicBezTo>
                      <a:pt x="278994" y="224133"/>
                      <a:pt x="41574" y="97133"/>
                      <a:pt x="6296" y="77377"/>
                    </a:cubicBezTo>
                    <a:cubicBezTo>
                      <a:pt x="-28982" y="57621"/>
                      <a:pt x="92021" y="128177"/>
                      <a:pt x="169279" y="147227"/>
                    </a:cubicBezTo>
                    <a:close/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8EBD51B7-817F-4E5E-A253-86849427BEF3}"/>
                  </a:ext>
                </a:extLst>
              </p:cNvPr>
              <p:cNvSpPr/>
              <p:nvPr/>
            </p:nvSpPr>
            <p:spPr>
              <a:xfrm>
                <a:off x="5220901" y="3563832"/>
                <a:ext cx="78372" cy="367081"/>
              </a:xfrm>
              <a:custGeom>
                <a:avLst/>
                <a:gdLst>
                  <a:gd name="connsiteX0" fmla="*/ 35312 w 78372"/>
                  <a:gd name="connsiteY0" fmla="*/ 106 h 367081"/>
                  <a:gd name="connsiteX1" fmla="*/ 73412 w 78372"/>
                  <a:gd name="connsiteY1" fmla="*/ 203306 h 367081"/>
                  <a:gd name="connsiteX2" fmla="*/ 71824 w 78372"/>
                  <a:gd name="connsiteY2" fmla="*/ 242993 h 367081"/>
                  <a:gd name="connsiteX3" fmla="*/ 17849 w 78372"/>
                  <a:gd name="connsiteY3" fmla="*/ 365231 h 367081"/>
                  <a:gd name="connsiteX4" fmla="*/ 9912 w 78372"/>
                  <a:gd name="connsiteY4" fmla="*/ 309668 h 367081"/>
                  <a:gd name="connsiteX5" fmla="*/ 1974 w 78372"/>
                  <a:gd name="connsiteY5" fmla="*/ 214418 h 367081"/>
                  <a:gd name="connsiteX6" fmla="*/ 49599 w 78372"/>
                  <a:gd name="connsiteY6" fmla="*/ 158856 h 367081"/>
                  <a:gd name="connsiteX7" fmla="*/ 22612 w 78372"/>
                  <a:gd name="connsiteY7" fmla="*/ 174731 h 367081"/>
                  <a:gd name="connsiteX8" fmla="*/ 35312 w 78372"/>
                  <a:gd name="connsiteY8" fmla="*/ 106 h 36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372" h="367081">
                    <a:moveTo>
                      <a:pt x="35312" y="106"/>
                    </a:moveTo>
                    <a:cubicBezTo>
                      <a:pt x="43779" y="4869"/>
                      <a:pt x="67327" y="162825"/>
                      <a:pt x="73412" y="203306"/>
                    </a:cubicBezTo>
                    <a:cubicBezTo>
                      <a:pt x="79497" y="243787"/>
                      <a:pt x="81084" y="216006"/>
                      <a:pt x="71824" y="242993"/>
                    </a:cubicBezTo>
                    <a:cubicBezTo>
                      <a:pt x="62564" y="269980"/>
                      <a:pt x="28168" y="354118"/>
                      <a:pt x="17849" y="365231"/>
                    </a:cubicBezTo>
                    <a:cubicBezTo>
                      <a:pt x="7530" y="376344"/>
                      <a:pt x="12558" y="334804"/>
                      <a:pt x="9912" y="309668"/>
                    </a:cubicBezTo>
                    <a:cubicBezTo>
                      <a:pt x="7266" y="284533"/>
                      <a:pt x="-4640" y="239553"/>
                      <a:pt x="1974" y="214418"/>
                    </a:cubicBezTo>
                    <a:cubicBezTo>
                      <a:pt x="8588" y="189283"/>
                      <a:pt x="46159" y="165470"/>
                      <a:pt x="49599" y="158856"/>
                    </a:cubicBezTo>
                    <a:cubicBezTo>
                      <a:pt x="53039" y="152242"/>
                      <a:pt x="26052" y="197221"/>
                      <a:pt x="22612" y="174731"/>
                    </a:cubicBezTo>
                    <a:cubicBezTo>
                      <a:pt x="19172" y="152241"/>
                      <a:pt x="26845" y="-4657"/>
                      <a:pt x="35312" y="10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E9AE582B-8EAF-4626-BF88-9B2AA7C846EE}"/>
                  </a:ext>
                </a:extLst>
              </p:cNvPr>
              <p:cNvSpPr/>
              <p:nvPr/>
            </p:nvSpPr>
            <p:spPr>
              <a:xfrm>
                <a:off x="4595723" y="3949393"/>
                <a:ext cx="435712" cy="146182"/>
              </a:xfrm>
              <a:custGeom>
                <a:avLst/>
                <a:gdLst>
                  <a:gd name="connsiteX0" fmla="*/ 6440 w 435712"/>
                  <a:gd name="connsiteY0" fmla="*/ 124132 h 146182"/>
                  <a:gd name="connsiteX1" fmla="*/ 422365 w 435712"/>
                  <a:gd name="connsiteY1" fmla="*/ 1895 h 146182"/>
                  <a:gd name="connsiteX2" fmla="*/ 319177 w 435712"/>
                  <a:gd name="connsiteY2" fmla="*/ 55870 h 146182"/>
                  <a:gd name="connsiteX3" fmla="*/ 177890 w 435712"/>
                  <a:gd name="connsiteY3" fmla="*/ 138420 h 146182"/>
                  <a:gd name="connsiteX4" fmla="*/ 6440 w 435712"/>
                  <a:gd name="connsiteY4" fmla="*/ 124132 h 14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712" h="146182">
                    <a:moveTo>
                      <a:pt x="6440" y="124132"/>
                    </a:moveTo>
                    <a:cubicBezTo>
                      <a:pt x="47186" y="101378"/>
                      <a:pt x="370242" y="13272"/>
                      <a:pt x="422365" y="1895"/>
                    </a:cubicBezTo>
                    <a:cubicBezTo>
                      <a:pt x="474488" y="-9482"/>
                      <a:pt x="359923" y="33116"/>
                      <a:pt x="319177" y="55870"/>
                    </a:cubicBezTo>
                    <a:cubicBezTo>
                      <a:pt x="278431" y="78624"/>
                      <a:pt x="226044" y="124133"/>
                      <a:pt x="177890" y="138420"/>
                    </a:cubicBezTo>
                    <a:cubicBezTo>
                      <a:pt x="129736" y="152707"/>
                      <a:pt x="-34306" y="146886"/>
                      <a:pt x="6440" y="12413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E0030F0E-EF1C-4778-8CD2-A05A39DD6493}"/>
                  </a:ext>
                </a:extLst>
              </p:cNvPr>
              <p:cNvSpPr/>
              <p:nvPr/>
            </p:nvSpPr>
            <p:spPr>
              <a:xfrm>
                <a:off x="3980432" y="2955925"/>
                <a:ext cx="197868" cy="116484"/>
              </a:xfrm>
              <a:custGeom>
                <a:avLst/>
                <a:gdLst>
                  <a:gd name="connsiteX0" fmla="*/ 197868 w 197868"/>
                  <a:gd name="connsiteY0" fmla="*/ 0 h 116484"/>
                  <a:gd name="connsiteX1" fmla="*/ 131193 w 197868"/>
                  <a:gd name="connsiteY1" fmla="*/ 50800 h 116484"/>
                  <a:gd name="connsiteX2" fmla="*/ 4193 w 197868"/>
                  <a:gd name="connsiteY2" fmla="*/ 115888 h 116484"/>
                  <a:gd name="connsiteX3" fmla="*/ 37531 w 197868"/>
                  <a:gd name="connsiteY3" fmla="*/ 80963 h 116484"/>
                  <a:gd name="connsiteX4" fmla="*/ 107381 w 197868"/>
                  <a:gd name="connsiteY4" fmla="*/ 44450 h 116484"/>
                  <a:gd name="connsiteX5" fmla="*/ 197868 w 197868"/>
                  <a:gd name="connsiteY5" fmla="*/ 0 h 1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868" h="116484">
                    <a:moveTo>
                      <a:pt x="197868" y="0"/>
                    </a:moveTo>
                    <a:cubicBezTo>
                      <a:pt x="180670" y="15742"/>
                      <a:pt x="163472" y="31485"/>
                      <a:pt x="131193" y="50800"/>
                    </a:cubicBezTo>
                    <a:cubicBezTo>
                      <a:pt x="98914" y="70115"/>
                      <a:pt x="19803" y="110861"/>
                      <a:pt x="4193" y="115888"/>
                    </a:cubicBezTo>
                    <a:cubicBezTo>
                      <a:pt x="-11417" y="120915"/>
                      <a:pt x="20333" y="92869"/>
                      <a:pt x="37531" y="80963"/>
                    </a:cubicBezTo>
                    <a:cubicBezTo>
                      <a:pt x="54729" y="69057"/>
                      <a:pt x="107381" y="44450"/>
                      <a:pt x="107381" y="44450"/>
                    </a:cubicBezTo>
                    <a:lnTo>
                      <a:pt x="197868" y="0"/>
                    </a:ln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09C8E413-D3F9-4177-A76D-9E6CBAD0BC58}"/>
                  </a:ext>
                </a:extLst>
              </p:cNvPr>
              <p:cNvSpPr/>
              <p:nvPr/>
            </p:nvSpPr>
            <p:spPr>
              <a:xfrm>
                <a:off x="4633455" y="2795083"/>
                <a:ext cx="288455" cy="122801"/>
              </a:xfrm>
              <a:custGeom>
                <a:avLst/>
                <a:gdLst>
                  <a:gd name="connsiteX0" fmla="*/ 2045 w 288455"/>
                  <a:gd name="connsiteY0" fmla="*/ 64005 h 122801"/>
                  <a:gd name="connsiteX1" fmla="*/ 129045 w 288455"/>
                  <a:gd name="connsiteY1" fmla="*/ 100517 h 122801"/>
                  <a:gd name="connsiteX2" fmla="*/ 241758 w 288455"/>
                  <a:gd name="connsiteY2" fmla="*/ 83055 h 122801"/>
                  <a:gd name="connsiteX3" fmla="*/ 284620 w 288455"/>
                  <a:gd name="connsiteY3" fmla="*/ 505 h 122801"/>
                  <a:gd name="connsiteX4" fmla="*/ 286208 w 288455"/>
                  <a:gd name="connsiteY4" fmla="*/ 49717 h 122801"/>
                  <a:gd name="connsiteX5" fmla="*/ 283033 w 288455"/>
                  <a:gd name="connsiteY5" fmla="*/ 78292 h 122801"/>
                  <a:gd name="connsiteX6" fmla="*/ 249695 w 288455"/>
                  <a:gd name="connsiteY6" fmla="*/ 110042 h 122801"/>
                  <a:gd name="connsiteX7" fmla="*/ 198895 w 288455"/>
                  <a:gd name="connsiteY7" fmla="*/ 122742 h 122801"/>
                  <a:gd name="connsiteX8" fmla="*/ 117933 w 288455"/>
                  <a:gd name="connsiteY8" fmla="*/ 114805 h 122801"/>
                  <a:gd name="connsiteX9" fmla="*/ 56020 w 288455"/>
                  <a:gd name="connsiteY9" fmla="*/ 114805 h 122801"/>
                  <a:gd name="connsiteX10" fmla="*/ 2045 w 288455"/>
                  <a:gd name="connsiteY10" fmla="*/ 64005 h 122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455" h="122801">
                    <a:moveTo>
                      <a:pt x="2045" y="64005"/>
                    </a:moveTo>
                    <a:cubicBezTo>
                      <a:pt x="14216" y="61624"/>
                      <a:pt x="89093" y="97342"/>
                      <a:pt x="129045" y="100517"/>
                    </a:cubicBezTo>
                    <a:cubicBezTo>
                      <a:pt x="168997" y="103692"/>
                      <a:pt x="215829" y="99724"/>
                      <a:pt x="241758" y="83055"/>
                    </a:cubicBezTo>
                    <a:cubicBezTo>
                      <a:pt x="267687" y="66386"/>
                      <a:pt x="277212" y="6061"/>
                      <a:pt x="284620" y="505"/>
                    </a:cubicBezTo>
                    <a:cubicBezTo>
                      <a:pt x="292028" y="-5051"/>
                      <a:pt x="286472" y="36753"/>
                      <a:pt x="286208" y="49717"/>
                    </a:cubicBezTo>
                    <a:cubicBezTo>
                      <a:pt x="285944" y="62681"/>
                      <a:pt x="289118" y="68238"/>
                      <a:pt x="283033" y="78292"/>
                    </a:cubicBezTo>
                    <a:cubicBezTo>
                      <a:pt x="276948" y="88346"/>
                      <a:pt x="263718" y="102634"/>
                      <a:pt x="249695" y="110042"/>
                    </a:cubicBezTo>
                    <a:cubicBezTo>
                      <a:pt x="235672" y="117450"/>
                      <a:pt x="220855" y="121948"/>
                      <a:pt x="198895" y="122742"/>
                    </a:cubicBezTo>
                    <a:cubicBezTo>
                      <a:pt x="176935" y="123536"/>
                      <a:pt x="141745" y="116128"/>
                      <a:pt x="117933" y="114805"/>
                    </a:cubicBezTo>
                    <a:cubicBezTo>
                      <a:pt x="94121" y="113482"/>
                      <a:pt x="76922" y="121684"/>
                      <a:pt x="56020" y="114805"/>
                    </a:cubicBezTo>
                    <a:cubicBezTo>
                      <a:pt x="35118" y="107926"/>
                      <a:pt x="-10126" y="66386"/>
                      <a:pt x="2045" y="64005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75E083C4-7CF0-4481-A133-821CA9CD67CD}"/>
                  </a:ext>
                </a:extLst>
              </p:cNvPr>
              <p:cNvSpPr/>
              <p:nvPr/>
            </p:nvSpPr>
            <p:spPr>
              <a:xfrm>
                <a:off x="4279847" y="3640138"/>
                <a:ext cx="491642" cy="112764"/>
              </a:xfrm>
              <a:custGeom>
                <a:avLst/>
                <a:gdLst>
                  <a:gd name="connsiteX0" fmla="*/ 53 w 491642"/>
                  <a:gd name="connsiteY0" fmla="*/ 106362 h 112764"/>
                  <a:gd name="connsiteX1" fmla="*/ 246116 w 491642"/>
                  <a:gd name="connsiteY1" fmla="*/ 66675 h 112764"/>
                  <a:gd name="connsiteX2" fmla="*/ 485828 w 491642"/>
                  <a:gd name="connsiteY2" fmla="*/ 0 h 112764"/>
                  <a:gd name="connsiteX3" fmla="*/ 401691 w 491642"/>
                  <a:gd name="connsiteY3" fmla="*/ 66675 h 112764"/>
                  <a:gd name="connsiteX4" fmla="*/ 225478 w 491642"/>
                  <a:gd name="connsiteY4" fmla="*/ 109537 h 112764"/>
                  <a:gd name="connsiteX5" fmla="*/ 53 w 491642"/>
                  <a:gd name="connsiteY5" fmla="*/ 106362 h 11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642" h="112764">
                    <a:moveTo>
                      <a:pt x="53" y="106362"/>
                    </a:moveTo>
                    <a:cubicBezTo>
                      <a:pt x="3493" y="99218"/>
                      <a:pt x="165154" y="84402"/>
                      <a:pt x="246116" y="66675"/>
                    </a:cubicBezTo>
                    <a:cubicBezTo>
                      <a:pt x="327078" y="48948"/>
                      <a:pt x="459899" y="0"/>
                      <a:pt x="485828" y="0"/>
                    </a:cubicBezTo>
                    <a:cubicBezTo>
                      <a:pt x="511757" y="0"/>
                      <a:pt x="445083" y="48419"/>
                      <a:pt x="401691" y="66675"/>
                    </a:cubicBezTo>
                    <a:cubicBezTo>
                      <a:pt x="358299" y="84931"/>
                      <a:pt x="289772" y="104245"/>
                      <a:pt x="225478" y="109537"/>
                    </a:cubicBezTo>
                    <a:cubicBezTo>
                      <a:pt x="161184" y="114829"/>
                      <a:pt x="-3387" y="113506"/>
                      <a:pt x="53" y="106362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F0625123-F621-40AD-9578-2264B37837DA}"/>
                  </a:ext>
                </a:extLst>
              </p:cNvPr>
              <p:cNvSpPr/>
              <p:nvPr/>
            </p:nvSpPr>
            <p:spPr>
              <a:xfrm>
                <a:off x="3206301" y="3310410"/>
                <a:ext cx="373035" cy="125049"/>
              </a:xfrm>
              <a:custGeom>
                <a:avLst/>
                <a:gdLst>
                  <a:gd name="connsiteX0" fmla="*/ 356049 w 373035"/>
                  <a:gd name="connsiteY0" fmla="*/ 57 h 125049"/>
                  <a:gd name="connsiteX1" fmla="*/ 345466 w 373035"/>
                  <a:gd name="connsiteY1" fmla="*/ 122823 h 125049"/>
                  <a:gd name="connsiteX2" fmla="*/ 303132 w 373035"/>
                  <a:gd name="connsiteY2" fmla="*/ 76257 h 125049"/>
                  <a:gd name="connsiteX3" fmla="*/ 195182 w 373035"/>
                  <a:gd name="connsiteY3" fmla="*/ 38157 h 125049"/>
                  <a:gd name="connsiteX4" fmla="*/ 57599 w 373035"/>
                  <a:gd name="connsiteY4" fmla="*/ 63557 h 125049"/>
                  <a:gd name="connsiteX5" fmla="*/ 209999 w 373035"/>
                  <a:gd name="connsiteY5" fmla="*/ 59323 h 125049"/>
                  <a:gd name="connsiteX6" fmla="*/ 305249 w 373035"/>
                  <a:gd name="connsiteY6" fmla="*/ 67790 h 125049"/>
                  <a:gd name="connsiteX7" fmla="*/ 140149 w 373035"/>
                  <a:gd name="connsiteY7" fmla="*/ 63557 h 125049"/>
                  <a:gd name="connsiteX8" fmla="*/ 148616 w 373035"/>
                  <a:gd name="connsiteY8" fmla="*/ 48740 h 125049"/>
                  <a:gd name="connsiteX9" fmla="*/ 449 w 373035"/>
                  <a:gd name="connsiteY9" fmla="*/ 33923 h 125049"/>
                  <a:gd name="connsiteX10" fmla="*/ 203649 w 373035"/>
                  <a:gd name="connsiteY10" fmla="*/ 36040 h 125049"/>
                  <a:gd name="connsiteX11" fmla="*/ 102049 w 373035"/>
                  <a:gd name="connsiteY11" fmla="*/ 120707 h 125049"/>
                  <a:gd name="connsiteX12" fmla="*/ 199416 w 373035"/>
                  <a:gd name="connsiteY12" fmla="*/ 63557 h 125049"/>
                  <a:gd name="connsiteX13" fmla="*/ 106282 w 373035"/>
                  <a:gd name="connsiteY13" fmla="*/ 105890 h 125049"/>
                  <a:gd name="connsiteX14" fmla="*/ 356049 w 373035"/>
                  <a:gd name="connsiteY14" fmla="*/ 57 h 12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3035" h="125049">
                    <a:moveTo>
                      <a:pt x="356049" y="57"/>
                    </a:moveTo>
                    <a:cubicBezTo>
                      <a:pt x="395913" y="2879"/>
                      <a:pt x="354286" y="110123"/>
                      <a:pt x="345466" y="122823"/>
                    </a:cubicBezTo>
                    <a:cubicBezTo>
                      <a:pt x="336646" y="135523"/>
                      <a:pt x="328179" y="90368"/>
                      <a:pt x="303132" y="76257"/>
                    </a:cubicBezTo>
                    <a:cubicBezTo>
                      <a:pt x="278085" y="62146"/>
                      <a:pt x="236104" y="40274"/>
                      <a:pt x="195182" y="38157"/>
                    </a:cubicBezTo>
                    <a:cubicBezTo>
                      <a:pt x="154260" y="36040"/>
                      <a:pt x="55130" y="60029"/>
                      <a:pt x="57599" y="63557"/>
                    </a:cubicBezTo>
                    <a:cubicBezTo>
                      <a:pt x="60068" y="67085"/>
                      <a:pt x="168724" y="58618"/>
                      <a:pt x="209999" y="59323"/>
                    </a:cubicBezTo>
                    <a:cubicBezTo>
                      <a:pt x="251274" y="60029"/>
                      <a:pt x="316891" y="67084"/>
                      <a:pt x="305249" y="67790"/>
                    </a:cubicBezTo>
                    <a:cubicBezTo>
                      <a:pt x="293607" y="68496"/>
                      <a:pt x="166254" y="66732"/>
                      <a:pt x="140149" y="63557"/>
                    </a:cubicBezTo>
                    <a:cubicBezTo>
                      <a:pt x="114043" y="60382"/>
                      <a:pt x="171899" y="53679"/>
                      <a:pt x="148616" y="48740"/>
                    </a:cubicBezTo>
                    <a:cubicBezTo>
                      <a:pt x="125333" y="43801"/>
                      <a:pt x="-8723" y="36040"/>
                      <a:pt x="449" y="33923"/>
                    </a:cubicBezTo>
                    <a:cubicBezTo>
                      <a:pt x="9621" y="31806"/>
                      <a:pt x="186716" y="21576"/>
                      <a:pt x="203649" y="36040"/>
                    </a:cubicBezTo>
                    <a:cubicBezTo>
                      <a:pt x="220582" y="50504"/>
                      <a:pt x="102754" y="116121"/>
                      <a:pt x="102049" y="120707"/>
                    </a:cubicBezTo>
                    <a:cubicBezTo>
                      <a:pt x="101343" y="125293"/>
                      <a:pt x="198710" y="66027"/>
                      <a:pt x="199416" y="63557"/>
                    </a:cubicBezTo>
                    <a:cubicBezTo>
                      <a:pt x="200122" y="61087"/>
                      <a:pt x="80882" y="112946"/>
                      <a:pt x="106282" y="105890"/>
                    </a:cubicBezTo>
                    <a:cubicBezTo>
                      <a:pt x="131682" y="98834"/>
                      <a:pt x="316185" y="-2765"/>
                      <a:pt x="356049" y="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88C2F7D9-64E1-4BEB-B73A-D84EC50EE5A0}"/>
                  </a:ext>
                </a:extLst>
              </p:cNvPr>
              <p:cNvSpPr/>
              <p:nvPr/>
            </p:nvSpPr>
            <p:spPr>
              <a:xfrm>
                <a:off x="4054470" y="2647149"/>
                <a:ext cx="169882" cy="43781"/>
              </a:xfrm>
              <a:custGeom>
                <a:avLst/>
                <a:gdLst>
                  <a:gd name="connsiteX0" fmla="*/ 5 w 169882"/>
                  <a:gd name="connsiteY0" fmla="*/ 801 h 43781"/>
                  <a:gd name="connsiteX1" fmla="*/ 107955 w 169882"/>
                  <a:gd name="connsiteY1" fmla="*/ 7151 h 43781"/>
                  <a:gd name="connsiteX2" fmla="*/ 169868 w 169882"/>
                  <a:gd name="connsiteY2" fmla="*/ 43664 h 43781"/>
                  <a:gd name="connsiteX3" fmla="*/ 112718 w 169882"/>
                  <a:gd name="connsiteY3" fmla="*/ 18264 h 43781"/>
                  <a:gd name="connsiteX4" fmla="*/ 5 w 169882"/>
                  <a:gd name="connsiteY4" fmla="*/ 801 h 4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882" h="43781">
                    <a:moveTo>
                      <a:pt x="5" y="801"/>
                    </a:moveTo>
                    <a:cubicBezTo>
                      <a:pt x="-789" y="-1051"/>
                      <a:pt x="79645" y="7"/>
                      <a:pt x="107955" y="7151"/>
                    </a:cubicBezTo>
                    <a:cubicBezTo>
                      <a:pt x="136265" y="14295"/>
                      <a:pt x="169074" y="41812"/>
                      <a:pt x="169868" y="43664"/>
                    </a:cubicBezTo>
                    <a:cubicBezTo>
                      <a:pt x="170662" y="45516"/>
                      <a:pt x="137589" y="24879"/>
                      <a:pt x="112718" y="18264"/>
                    </a:cubicBezTo>
                    <a:cubicBezTo>
                      <a:pt x="87847" y="11649"/>
                      <a:pt x="799" y="2653"/>
                      <a:pt x="5" y="8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03240096-1047-40E2-BF62-487F2E1C811C}"/>
                  </a:ext>
                </a:extLst>
              </p:cNvPr>
              <p:cNvSpPr/>
              <p:nvPr/>
            </p:nvSpPr>
            <p:spPr>
              <a:xfrm>
                <a:off x="3885438" y="2640650"/>
                <a:ext cx="189347" cy="34307"/>
              </a:xfrm>
              <a:custGeom>
                <a:avLst/>
                <a:gdLst>
                  <a:gd name="connsiteX0" fmla="*/ 2350 w 189347"/>
                  <a:gd name="connsiteY0" fmla="*/ 34288 h 34307"/>
                  <a:gd name="connsiteX1" fmla="*/ 183325 w 189347"/>
                  <a:gd name="connsiteY1" fmla="*/ 2538 h 34307"/>
                  <a:gd name="connsiteX2" fmla="*/ 140462 w 189347"/>
                  <a:gd name="connsiteY2" fmla="*/ 2538 h 34307"/>
                  <a:gd name="connsiteX3" fmla="*/ 83312 w 189347"/>
                  <a:gd name="connsiteY3" fmla="*/ 7300 h 34307"/>
                  <a:gd name="connsiteX4" fmla="*/ 2350 w 189347"/>
                  <a:gd name="connsiteY4" fmla="*/ 34288 h 3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347" h="34307">
                    <a:moveTo>
                      <a:pt x="2350" y="34288"/>
                    </a:moveTo>
                    <a:cubicBezTo>
                      <a:pt x="19019" y="33494"/>
                      <a:pt x="160306" y="7830"/>
                      <a:pt x="183325" y="2538"/>
                    </a:cubicBezTo>
                    <a:cubicBezTo>
                      <a:pt x="206344" y="-2754"/>
                      <a:pt x="157131" y="1744"/>
                      <a:pt x="140462" y="2538"/>
                    </a:cubicBezTo>
                    <a:cubicBezTo>
                      <a:pt x="123793" y="3332"/>
                      <a:pt x="104214" y="2802"/>
                      <a:pt x="83312" y="7300"/>
                    </a:cubicBezTo>
                    <a:cubicBezTo>
                      <a:pt x="62410" y="11798"/>
                      <a:pt x="-14319" y="35082"/>
                      <a:pt x="2350" y="342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BFE9A5AB-F0D3-44D1-895E-EF76FC897ADF}"/>
                  </a:ext>
                </a:extLst>
              </p:cNvPr>
              <p:cNvSpPr/>
              <p:nvPr/>
            </p:nvSpPr>
            <p:spPr>
              <a:xfrm>
                <a:off x="4483549" y="2561249"/>
                <a:ext cx="146400" cy="61712"/>
              </a:xfrm>
              <a:custGeom>
                <a:avLst/>
                <a:gdLst>
                  <a:gd name="connsiteX0" fmla="*/ 2726 w 146400"/>
                  <a:gd name="connsiteY0" fmla="*/ 61301 h 61712"/>
                  <a:gd name="connsiteX1" fmla="*/ 145601 w 146400"/>
                  <a:gd name="connsiteY1" fmla="*/ 976 h 61712"/>
                  <a:gd name="connsiteX2" fmla="*/ 58289 w 146400"/>
                  <a:gd name="connsiteY2" fmla="*/ 26376 h 61712"/>
                  <a:gd name="connsiteX3" fmla="*/ 2726 w 146400"/>
                  <a:gd name="connsiteY3" fmla="*/ 61301 h 6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400" h="61712">
                    <a:moveTo>
                      <a:pt x="2726" y="61301"/>
                    </a:moveTo>
                    <a:cubicBezTo>
                      <a:pt x="17278" y="57068"/>
                      <a:pt x="136340" y="6797"/>
                      <a:pt x="145601" y="976"/>
                    </a:cubicBezTo>
                    <a:cubicBezTo>
                      <a:pt x="154862" y="-4845"/>
                      <a:pt x="81043" y="16851"/>
                      <a:pt x="58289" y="26376"/>
                    </a:cubicBezTo>
                    <a:cubicBezTo>
                      <a:pt x="35535" y="35901"/>
                      <a:pt x="-11826" y="65534"/>
                      <a:pt x="2726" y="613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95F72F31-5EC2-43AF-A313-094417CE33FC}"/>
                  </a:ext>
                </a:extLst>
              </p:cNvPr>
              <p:cNvSpPr/>
              <p:nvPr/>
            </p:nvSpPr>
            <p:spPr>
              <a:xfrm>
                <a:off x="3688672" y="2640733"/>
                <a:ext cx="614850" cy="231641"/>
              </a:xfrm>
              <a:custGeom>
                <a:avLst/>
                <a:gdLst>
                  <a:gd name="connsiteX0" fmla="*/ 678 w 614850"/>
                  <a:gd name="connsiteY0" fmla="*/ 231584 h 231641"/>
                  <a:gd name="connsiteX1" fmla="*/ 112861 w 614850"/>
                  <a:gd name="connsiteY1" fmla="*/ 91884 h 231641"/>
                  <a:gd name="connsiteX2" fmla="*/ 250445 w 614850"/>
                  <a:gd name="connsiteY2" fmla="*/ 19917 h 231641"/>
                  <a:gd name="connsiteX3" fmla="*/ 404961 w 614850"/>
                  <a:gd name="connsiteY3" fmla="*/ 867 h 231641"/>
                  <a:gd name="connsiteX4" fmla="*/ 519261 w 614850"/>
                  <a:gd name="connsiteY4" fmla="*/ 41084 h 231641"/>
                  <a:gd name="connsiteX5" fmla="*/ 527728 w 614850"/>
                  <a:gd name="connsiteY5" fmla="*/ 81300 h 231641"/>
                  <a:gd name="connsiteX6" fmla="*/ 612395 w 614850"/>
                  <a:gd name="connsiteY6" fmla="*/ 140567 h 231641"/>
                  <a:gd name="connsiteX7" fmla="*/ 576411 w 614850"/>
                  <a:gd name="connsiteY7" fmla="*/ 140567 h 231641"/>
                  <a:gd name="connsiteX8" fmla="*/ 419778 w 614850"/>
                  <a:gd name="connsiteY8" fmla="*/ 91884 h 231641"/>
                  <a:gd name="connsiteX9" fmla="*/ 379561 w 614850"/>
                  <a:gd name="connsiteY9" fmla="*/ 87650 h 231641"/>
                  <a:gd name="connsiteX10" fmla="*/ 165778 w 614850"/>
                  <a:gd name="connsiteY10" fmla="*/ 108817 h 231641"/>
                  <a:gd name="connsiteX11" fmla="*/ 678 w 614850"/>
                  <a:gd name="connsiteY11" fmla="*/ 231584 h 231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4850" h="231641">
                    <a:moveTo>
                      <a:pt x="678" y="231584"/>
                    </a:moveTo>
                    <a:cubicBezTo>
                      <a:pt x="-8141" y="228762"/>
                      <a:pt x="71233" y="127162"/>
                      <a:pt x="112861" y="91884"/>
                    </a:cubicBezTo>
                    <a:cubicBezTo>
                      <a:pt x="154489" y="56606"/>
                      <a:pt x="201762" y="35086"/>
                      <a:pt x="250445" y="19917"/>
                    </a:cubicBezTo>
                    <a:cubicBezTo>
                      <a:pt x="299128" y="4748"/>
                      <a:pt x="360158" y="-2661"/>
                      <a:pt x="404961" y="867"/>
                    </a:cubicBezTo>
                    <a:cubicBezTo>
                      <a:pt x="449764" y="4395"/>
                      <a:pt x="498800" y="27678"/>
                      <a:pt x="519261" y="41084"/>
                    </a:cubicBezTo>
                    <a:cubicBezTo>
                      <a:pt x="539722" y="54489"/>
                      <a:pt x="512206" y="64720"/>
                      <a:pt x="527728" y="81300"/>
                    </a:cubicBezTo>
                    <a:cubicBezTo>
                      <a:pt x="543250" y="97880"/>
                      <a:pt x="604281" y="130689"/>
                      <a:pt x="612395" y="140567"/>
                    </a:cubicBezTo>
                    <a:cubicBezTo>
                      <a:pt x="620509" y="150445"/>
                      <a:pt x="608514" y="148681"/>
                      <a:pt x="576411" y="140567"/>
                    </a:cubicBezTo>
                    <a:cubicBezTo>
                      <a:pt x="544308" y="132453"/>
                      <a:pt x="452586" y="100703"/>
                      <a:pt x="419778" y="91884"/>
                    </a:cubicBezTo>
                    <a:cubicBezTo>
                      <a:pt x="386970" y="83064"/>
                      <a:pt x="421894" y="84828"/>
                      <a:pt x="379561" y="87650"/>
                    </a:cubicBezTo>
                    <a:cubicBezTo>
                      <a:pt x="337228" y="90472"/>
                      <a:pt x="227514" y="85534"/>
                      <a:pt x="165778" y="108817"/>
                    </a:cubicBezTo>
                    <a:cubicBezTo>
                      <a:pt x="104042" y="132100"/>
                      <a:pt x="9497" y="234406"/>
                      <a:pt x="678" y="231584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34A88752-72D6-4920-BF6C-A0C2D9C8FA4C}"/>
                  </a:ext>
                </a:extLst>
              </p:cNvPr>
              <p:cNvSpPr/>
              <p:nvPr/>
            </p:nvSpPr>
            <p:spPr>
              <a:xfrm>
                <a:off x="4771972" y="2545758"/>
                <a:ext cx="257456" cy="105188"/>
              </a:xfrm>
              <a:custGeom>
                <a:avLst/>
                <a:gdLst>
                  <a:gd name="connsiteX0" fmla="*/ 53 w 257456"/>
                  <a:gd name="connsiteY0" fmla="*/ 49805 h 105188"/>
                  <a:gd name="connsiteX1" fmla="*/ 76253 w 257456"/>
                  <a:gd name="connsiteY1" fmla="*/ 18055 h 105188"/>
                  <a:gd name="connsiteX2" fmla="*/ 252466 w 257456"/>
                  <a:gd name="connsiteY2" fmla="*/ 103780 h 105188"/>
                  <a:gd name="connsiteX3" fmla="*/ 212778 w 257456"/>
                  <a:gd name="connsiteY3" fmla="*/ 73617 h 105188"/>
                  <a:gd name="connsiteX4" fmla="*/ 160391 w 257456"/>
                  <a:gd name="connsiteY4" fmla="*/ 32342 h 105188"/>
                  <a:gd name="connsiteX5" fmla="*/ 120703 w 257456"/>
                  <a:gd name="connsiteY5" fmla="*/ 14880 h 105188"/>
                  <a:gd name="connsiteX6" fmla="*/ 65141 w 257456"/>
                  <a:gd name="connsiteY6" fmla="*/ 592 h 105188"/>
                  <a:gd name="connsiteX7" fmla="*/ 53 w 257456"/>
                  <a:gd name="connsiteY7" fmla="*/ 49805 h 10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456" h="105188">
                    <a:moveTo>
                      <a:pt x="53" y="49805"/>
                    </a:moveTo>
                    <a:cubicBezTo>
                      <a:pt x="1905" y="52715"/>
                      <a:pt x="34184" y="9059"/>
                      <a:pt x="76253" y="18055"/>
                    </a:cubicBezTo>
                    <a:cubicBezTo>
                      <a:pt x="118322" y="27051"/>
                      <a:pt x="229712" y="94520"/>
                      <a:pt x="252466" y="103780"/>
                    </a:cubicBezTo>
                    <a:cubicBezTo>
                      <a:pt x="275220" y="113040"/>
                      <a:pt x="212778" y="73617"/>
                      <a:pt x="212778" y="73617"/>
                    </a:cubicBezTo>
                    <a:cubicBezTo>
                      <a:pt x="197432" y="61711"/>
                      <a:pt x="175737" y="42131"/>
                      <a:pt x="160391" y="32342"/>
                    </a:cubicBezTo>
                    <a:cubicBezTo>
                      <a:pt x="145045" y="22553"/>
                      <a:pt x="136578" y="20172"/>
                      <a:pt x="120703" y="14880"/>
                    </a:cubicBezTo>
                    <a:cubicBezTo>
                      <a:pt x="104828" y="9588"/>
                      <a:pt x="84985" y="-2848"/>
                      <a:pt x="65141" y="592"/>
                    </a:cubicBezTo>
                    <a:cubicBezTo>
                      <a:pt x="45297" y="4031"/>
                      <a:pt x="-1799" y="46895"/>
                      <a:pt x="53" y="498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2DB9C685-BA0A-4E97-A2B9-C6AD93F57E0D}"/>
                  </a:ext>
                </a:extLst>
              </p:cNvPr>
              <p:cNvSpPr/>
              <p:nvPr/>
            </p:nvSpPr>
            <p:spPr>
              <a:xfrm>
                <a:off x="4897241" y="2539999"/>
                <a:ext cx="132196" cy="101939"/>
              </a:xfrm>
              <a:custGeom>
                <a:avLst/>
                <a:gdLst>
                  <a:gd name="connsiteX0" fmla="*/ 197 w 132196"/>
                  <a:gd name="connsiteY0" fmla="*/ 1 h 101939"/>
                  <a:gd name="connsiteX1" fmla="*/ 76397 w 132196"/>
                  <a:gd name="connsiteY1" fmla="*/ 39689 h 101939"/>
                  <a:gd name="connsiteX2" fmla="*/ 128784 w 132196"/>
                  <a:gd name="connsiteY2" fmla="*/ 100014 h 101939"/>
                  <a:gd name="connsiteX3" fmla="*/ 119259 w 132196"/>
                  <a:gd name="connsiteY3" fmla="*/ 82551 h 101939"/>
                  <a:gd name="connsiteX4" fmla="*/ 55759 w 132196"/>
                  <a:gd name="connsiteY4" fmla="*/ 38101 h 101939"/>
                  <a:gd name="connsiteX5" fmla="*/ 197 w 132196"/>
                  <a:gd name="connsiteY5" fmla="*/ 1 h 10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196" h="101939">
                    <a:moveTo>
                      <a:pt x="197" y="1"/>
                    </a:moveTo>
                    <a:cubicBezTo>
                      <a:pt x="3637" y="266"/>
                      <a:pt x="54966" y="23020"/>
                      <a:pt x="76397" y="39689"/>
                    </a:cubicBezTo>
                    <a:cubicBezTo>
                      <a:pt x="97828" y="56358"/>
                      <a:pt x="121640" y="92870"/>
                      <a:pt x="128784" y="100014"/>
                    </a:cubicBezTo>
                    <a:cubicBezTo>
                      <a:pt x="135928" y="107158"/>
                      <a:pt x="131430" y="92870"/>
                      <a:pt x="119259" y="82551"/>
                    </a:cubicBezTo>
                    <a:cubicBezTo>
                      <a:pt x="107088" y="72232"/>
                      <a:pt x="72428" y="48949"/>
                      <a:pt x="55759" y="38101"/>
                    </a:cubicBezTo>
                    <a:cubicBezTo>
                      <a:pt x="39090" y="27253"/>
                      <a:pt x="-3243" y="-264"/>
                      <a:pt x="1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9DFCA38A-8718-479C-8D2F-498DF6ECB8D6}"/>
                  </a:ext>
                </a:extLst>
              </p:cNvPr>
              <p:cNvSpPr/>
              <p:nvPr/>
            </p:nvSpPr>
            <p:spPr>
              <a:xfrm>
                <a:off x="4468034" y="2529290"/>
                <a:ext cx="552856" cy="168104"/>
              </a:xfrm>
              <a:custGeom>
                <a:avLst/>
                <a:gdLst>
                  <a:gd name="connsiteX0" fmla="*/ 2366 w 552856"/>
                  <a:gd name="connsiteY0" fmla="*/ 86910 h 168104"/>
                  <a:gd name="connsiteX1" fmla="*/ 161116 w 552856"/>
                  <a:gd name="connsiteY1" fmla="*/ 29760 h 168104"/>
                  <a:gd name="connsiteX2" fmla="*/ 321983 w 552856"/>
                  <a:gd name="connsiteY2" fmla="*/ 127 h 168104"/>
                  <a:gd name="connsiteX3" fmla="*/ 497666 w 552856"/>
                  <a:gd name="connsiteY3" fmla="*/ 40343 h 168104"/>
                  <a:gd name="connsiteX4" fmla="*/ 552699 w 552856"/>
                  <a:gd name="connsiteY4" fmla="*/ 108077 h 168104"/>
                  <a:gd name="connsiteX5" fmla="*/ 512483 w 552856"/>
                  <a:gd name="connsiteY5" fmla="*/ 91143 h 168104"/>
                  <a:gd name="connsiteX6" fmla="*/ 459566 w 552856"/>
                  <a:gd name="connsiteY6" fmla="*/ 65743 h 168104"/>
                  <a:gd name="connsiteX7" fmla="*/ 362199 w 552856"/>
                  <a:gd name="connsiteY7" fmla="*/ 48810 h 168104"/>
                  <a:gd name="connsiteX8" fmla="*/ 279649 w 552856"/>
                  <a:gd name="connsiteY8" fmla="*/ 74210 h 168104"/>
                  <a:gd name="connsiteX9" fmla="*/ 167466 w 552856"/>
                  <a:gd name="connsiteY9" fmla="*/ 131360 h 168104"/>
                  <a:gd name="connsiteX10" fmla="*/ 112433 w 552856"/>
                  <a:gd name="connsiteY10" fmla="*/ 167343 h 168104"/>
                  <a:gd name="connsiteX11" fmla="*/ 101849 w 552856"/>
                  <a:gd name="connsiteY11" fmla="*/ 154643 h 168104"/>
                  <a:gd name="connsiteX12" fmla="*/ 93383 w 552856"/>
                  <a:gd name="connsiteY12" fmla="*/ 139827 h 168104"/>
                  <a:gd name="connsiteX13" fmla="*/ 65866 w 552856"/>
                  <a:gd name="connsiteY13" fmla="*/ 127127 h 168104"/>
                  <a:gd name="connsiteX14" fmla="*/ 2366 w 552856"/>
                  <a:gd name="connsiteY14" fmla="*/ 86910 h 16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2856" h="168104">
                    <a:moveTo>
                      <a:pt x="2366" y="86910"/>
                    </a:moveTo>
                    <a:cubicBezTo>
                      <a:pt x="18241" y="70682"/>
                      <a:pt x="107847" y="44224"/>
                      <a:pt x="161116" y="29760"/>
                    </a:cubicBezTo>
                    <a:cubicBezTo>
                      <a:pt x="214386" y="15296"/>
                      <a:pt x="265891" y="-1637"/>
                      <a:pt x="321983" y="127"/>
                    </a:cubicBezTo>
                    <a:cubicBezTo>
                      <a:pt x="378075" y="1891"/>
                      <a:pt x="459213" y="22351"/>
                      <a:pt x="497666" y="40343"/>
                    </a:cubicBezTo>
                    <a:cubicBezTo>
                      <a:pt x="536119" y="58335"/>
                      <a:pt x="550230" y="99610"/>
                      <a:pt x="552699" y="108077"/>
                    </a:cubicBezTo>
                    <a:cubicBezTo>
                      <a:pt x="555168" y="116544"/>
                      <a:pt x="528005" y="98199"/>
                      <a:pt x="512483" y="91143"/>
                    </a:cubicBezTo>
                    <a:cubicBezTo>
                      <a:pt x="496961" y="84087"/>
                      <a:pt x="484613" y="72798"/>
                      <a:pt x="459566" y="65743"/>
                    </a:cubicBezTo>
                    <a:cubicBezTo>
                      <a:pt x="434519" y="58687"/>
                      <a:pt x="392185" y="47399"/>
                      <a:pt x="362199" y="48810"/>
                    </a:cubicBezTo>
                    <a:cubicBezTo>
                      <a:pt x="332213" y="50221"/>
                      <a:pt x="312104" y="60452"/>
                      <a:pt x="279649" y="74210"/>
                    </a:cubicBezTo>
                    <a:cubicBezTo>
                      <a:pt x="247194" y="87968"/>
                      <a:pt x="195335" y="115838"/>
                      <a:pt x="167466" y="131360"/>
                    </a:cubicBezTo>
                    <a:cubicBezTo>
                      <a:pt x="139597" y="146882"/>
                      <a:pt x="123369" y="163463"/>
                      <a:pt x="112433" y="167343"/>
                    </a:cubicBezTo>
                    <a:cubicBezTo>
                      <a:pt x="101497" y="171224"/>
                      <a:pt x="105024" y="159229"/>
                      <a:pt x="101849" y="154643"/>
                    </a:cubicBezTo>
                    <a:cubicBezTo>
                      <a:pt x="98674" y="150057"/>
                      <a:pt x="99380" y="144413"/>
                      <a:pt x="93383" y="139827"/>
                    </a:cubicBezTo>
                    <a:cubicBezTo>
                      <a:pt x="87386" y="135241"/>
                      <a:pt x="76449" y="133124"/>
                      <a:pt x="65866" y="127127"/>
                    </a:cubicBezTo>
                    <a:cubicBezTo>
                      <a:pt x="55283" y="121130"/>
                      <a:pt x="-13509" y="103138"/>
                      <a:pt x="2366" y="86910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DDD99702-9356-4E9B-8434-CCACFA120D38}"/>
                  </a:ext>
                </a:extLst>
              </p:cNvPr>
              <p:cNvSpPr/>
              <p:nvPr/>
            </p:nvSpPr>
            <p:spPr>
              <a:xfrm>
                <a:off x="4659726" y="2731321"/>
                <a:ext cx="255982" cy="57540"/>
              </a:xfrm>
              <a:custGeom>
                <a:avLst/>
                <a:gdLst>
                  <a:gd name="connsiteX0" fmla="*/ 1174 w 255982"/>
                  <a:gd name="connsiteY0" fmla="*/ 48392 h 57540"/>
                  <a:gd name="connsiteX1" fmla="*/ 91662 w 255982"/>
                  <a:gd name="connsiteY1" fmla="*/ 2354 h 57540"/>
                  <a:gd name="connsiteX2" fmla="*/ 186912 w 255982"/>
                  <a:gd name="connsiteY2" fmla="*/ 11879 h 57540"/>
                  <a:gd name="connsiteX3" fmla="*/ 255174 w 255982"/>
                  <a:gd name="connsiteY3" fmla="*/ 56329 h 57540"/>
                  <a:gd name="connsiteX4" fmla="*/ 220249 w 255982"/>
                  <a:gd name="connsiteY4" fmla="*/ 43629 h 57540"/>
                  <a:gd name="connsiteX5" fmla="*/ 158337 w 255982"/>
                  <a:gd name="connsiteY5" fmla="*/ 29342 h 57540"/>
                  <a:gd name="connsiteX6" fmla="*/ 1174 w 255982"/>
                  <a:gd name="connsiteY6" fmla="*/ 48392 h 5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982" h="57540">
                    <a:moveTo>
                      <a:pt x="1174" y="48392"/>
                    </a:moveTo>
                    <a:cubicBezTo>
                      <a:pt x="-9938" y="43894"/>
                      <a:pt x="60706" y="8439"/>
                      <a:pt x="91662" y="2354"/>
                    </a:cubicBezTo>
                    <a:cubicBezTo>
                      <a:pt x="122618" y="-3731"/>
                      <a:pt x="159660" y="2883"/>
                      <a:pt x="186912" y="11879"/>
                    </a:cubicBezTo>
                    <a:cubicBezTo>
                      <a:pt x="214164" y="20875"/>
                      <a:pt x="249618" y="51037"/>
                      <a:pt x="255174" y="56329"/>
                    </a:cubicBezTo>
                    <a:cubicBezTo>
                      <a:pt x="260730" y="61621"/>
                      <a:pt x="236389" y="48127"/>
                      <a:pt x="220249" y="43629"/>
                    </a:cubicBezTo>
                    <a:cubicBezTo>
                      <a:pt x="204109" y="39131"/>
                      <a:pt x="190881" y="30400"/>
                      <a:pt x="158337" y="29342"/>
                    </a:cubicBezTo>
                    <a:cubicBezTo>
                      <a:pt x="125793" y="28284"/>
                      <a:pt x="12286" y="52890"/>
                      <a:pt x="1174" y="483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8005A1D0-72C1-4486-ACC0-C6ADFD9A679C}"/>
                  </a:ext>
                </a:extLst>
              </p:cNvPr>
              <p:cNvSpPr/>
              <p:nvPr/>
            </p:nvSpPr>
            <p:spPr>
              <a:xfrm>
                <a:off x="4596522" y="2768833"/>
                <a:ext cx="49053" cy="107835"/>
              </a:xfrm>
              <a:custGeom>
                <a:avLst/>
                <a:gdLst>
                  <a:gd name="connsiteX0" fmla="*/ 878 w 49053"/>
                  <a:gd name="connsiteY0" fmla="*/ 107717 h 107835"/>
                  <a:gd name="connsiteX1" fmla="*/ 48503 w 49053"/>
                  <a:gd name="connsiteY1" fmla="*/ 17230 h 107835"/>
                  <a:gd name="connsiteX2" fmla="*/ 26278 w 49053"/>
                  <a:gd name="connsiteY2" fmla="*/ 1355 h 107835"/>
                  <a:gd name="connsiteX3" fmla="*/ 18341 w 49053"/>
                  <a:gd name="connsiteY3" fmla="*/ 36280 h 107835"/>
                  <a:gd name="connsiteX4" fmla="*/ 878 w 49053"/>
                  <a:gd name="connsiteY4" fmla="*/ 107717 h 10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53" h="107835">
                    <a:moveTo>
                      <a:pt x="878" y="107717"/>
                    </a:moveTo>
                    <a:cubicBezTo>
                      <a:pt x="5905" y="104542"/>
                      <a:pt x="44270" y="34957"/>
                      <a:pt x="48503" y="17230"/>
                    </a:cubicBezTo>
                    <a:cubicBezTo>
                      <a:pt x="52736" y="-497"/>
                      <a:pt x="31305" y="-1820"/>
                      <a:pt x="26278" y="1355"/>
                    </a:cubicBezTo>
                    <a:cubicBezTo>
                      <a:pt x="21251" y="4530"/>
                      <a:pt x="22839" y="23316"/>
                      <a:pt x="18341" y="36280"/>
                    </a:cubicBezTo>
                    <a:cubicBezTo>
                      <a:pt x="13843" y="49244"/>
                      <a:pt x="-4149" y="110892"/>
                      <a:pt x="878" y="1077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B2E936F7-9F03-4227-9D9E-988479C5AEFD}"/>
                  </a:ext>
                </a:extLst>
              </p:cNvPr>
              <p:cNvSpPr/>
              <p:nvPr/>
            </p:nvSpPr>
            <p:spPr>
              <a:xfrm>
                <a:off x="5913300" y="4185475"/>
                <a:ext cx="838759" cy="576214"/>
              </a:xfrm>
              <a:custGeom>
                <a:avLst/>
                <a:gdLst>
                  <a:gd name="connsiteX0" fmla="*/ 4900 w 838759"/>
                  <a:gd name="connsiteY0" fmla="*/ 454258 h 576214"/>
                  <a:gd name="connsiteX1" fmla="*/ 288533 w 838759"/>
                  <a:gd name="connsiteY1" fmla="*/ 560092 h 576214"/>
                  <a:gd name="connsiteX2" fmla="*/ 809233 w 838759"/>
                  <a:gd name="connsiteY2" fmla="*/ 39392 h 576214"/>
                  <a:gd name="connsiteX3" fmla="*/ 766900 w 838759"/>
                  <a:gd name="connsiteY3" fmla="*/ 56325 h 576214"/>
                  <a:gd name="connsiteX4" fmla="*/ 707633 w 838759"/>
                  <a:gd name="connsiteY4" fmla="*/ 212958 h 576214"/>
                  <a:gd name="connsiteX5" fmla="*/ 618733 w 838759"/>
                  <a:gd name="connsiteY5" fmla="*/ 323025 h 576214"/>
                  <a:gd name="connsiteX6" fmla="*/ 792300 w 838759"/>
                  <a:gd name="connsiteY6" fmla="*/ 47858 h 576214"/>
                  <a:gd name="connsiteX7" fmla="*/ 563700 w 838759"/>
                  <a:gd name="connsiteY7" fmla="*/ 378058 h 576214"/>
                  <a:gd name="connsiteX8" fmla="*/ 330867 w 838759"/>
                  <a:gd name="connsiteY8" fmla="*/ 530458 h 576214"/>
                  <a:gd name="connsiteX9" fmla="*/ 373200 w 838759"/>
                  <a:gd name="connsiteY9" fmla="*/ 488125 h 576214"/>
                  <a:gd name="connsiteX10" fmla="*/ 208100 w 838759"/>
                  <a:gd name="connsiteY10" fmla="*/ 560092 h 576214"/>
                  <a:gd name="connsiteX11" fmla="*/ 114967 w 838759"/>
                  <a:gd name="connsiteY11" fmla="*/ 564325 h 576214"/>
                  <a:gd name="connsiteX12" fmla="*/ 4900 w 838759"/>
                  <a:gd name="connsiteY12" fmla="*/ 454258 h 576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8759" h="576214">
                    <a:moveTo>
                      <a:pt x="4900" y="454258"/>
                    </a:moveTo>
                    <a:cubicBezTo>
                      <a:pt x="33828" y="453553"/>
                      <a:pt x="154478" y="629236"/>
                      <a:pt x="288533" y="560092"/>
                    </a:cubicBezTo>
                    <a:cubicBezTo>
                      <a:pt x="422588" y="490948"/>
                      <a:pt x="729505" y="123353"/>
                      <a:pt x="809233" y="39392"/>
                    </a:cubicBezTo>
                    <a:cubicBezTo>
                      <a:pt x="888961" y="-44569"/>
                      <a:pt x="783833" y="27397"/>
                      <a:pt x="766900" y="56325"/>
                    </a:cubicBezTo>
                    <a:cubicBezTo>
                      <a:pt x="749967" y="85253"/>
                      <a:pt x="732327" y="168508"/>
                      <a:pt x="707633" y="212958"/>
                    </a:cubicBezTo>
                    <a:cubicBezTo>
                      <a:pt x="682939" y="257408"/>
                      <a:pt x="604622" y="350542"/>
                      <a:pt x="618733" y="323025"/>
                    </a:cubicBezTo>
                    <a:cubicBezTo>
                      <a:pt x="632844" y="295508"/>
                      <a:pt x="801472" y="38686"/>
                      <a:pt x="792300" y="47858"/>
                    </a:cubicBezTo>
                    <a:cubicBezTo>
                      <a:pt x="783128" y="57030"/>
                      <a:pt x="640605" y="297625"/>
                      <a:pt x="563700" y="378058"/>
                    </a:cubicBezTo>
                    <a:cubicBezTo>
                      <a:pt x="486795" y="458491"/>
                      <a:pt x="362617" y="512114"/>
                      <a:pt x="330867" y="530458"/>
                    </a:cubicBezTo>
                    <a:cubicBezTo>
                      <a:pt x="299117" y="548802"/>
                      <a:pt x="393661" y="483186"/>
                      <a:pt x="373200" y="488125"/>
                    </a:cubicBezTo>
                    <a:cubicBezTo>
                      <a:pt x="352739" y="493064"/>
                      <a:pt x="251139" y="547392"/>
                      <a:pt x="208100" y="560092"/>
                    </a:cubicBezTo>
                    <a:cubicBezTo>
                      <a:pt x="165061" y="572792"/>
                      <a:pt x="146717" y="581258"/>
                      <a:pt x="114967" y="564325"/>
                    </a:cubicBezTo>
                    <a:cubicBezTo>
                      <a:pt x="83217" y="547392"/>
                      <a:pt x="-24028" y="454963"/>
                      <a:pt x="4900" y="4542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BF3BDD3B-2CE5-4D7F-86B2-68CC2B3468A3}"/>
                  </a:ext>
                </a:extLst>
              </p:cNvPr>
              <p:cNvSpPr/>
              <p:nvPr/>
            </p:nvSpPr>
            <p:spPr>
              <a:xfrm>
                <a:off x="4211559" y="2717733"/>
                <a:ext cx="119302" cy="117581"/>
              </a:xfrm>
              <a:custGeom>
                <a:avLst/>
                <a:gdLst>
                  <a:gd name="connsiteX0" fmla="*/ 79 w 119302"/>
                  <a:gd name="connsiteY0" fmla="*/ 67 h 117581"/>
                  <a:gd name="connsiteX1" fmla="*/ 93741 w 119302"/>
                  <a:gd name="connsiteY1" fmla="*/ 52455 h 117581"/>
                  <a:gd name="connsiteX2" fmla="*/ 111204 w 119302"/>
                  <a:gd name="connsiteY2" fmla="*/ 117542 h 117581"/>
                  <a:gd name="connsiteX3" fmla="*/ 111204 w 119302"/>
                  <a:gd name="connsiteY3" fmla="*/ 42930 h 117581"/>
                  <a:gd name="connsiteX4" fmla="*/ 79 w 119302"/>
                  <a:gd name="connsiteY4" fmla="*/ 67 h 11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02" h="117581">
                    <a:moveTo>
                      <a:pt x="79" y="67"/>
                    </a:moveTo>
                    <a:cubicBezTo>
                      <a:pt x="-2831" y="1654"/>
                      <a:pt x="75220" y="32876"/>
                      <a:pt x="93741" y="52455"/>
                    </a:cubicBezTo>
                    <a:cubicBezTo>
                      <a:pt x="112262" y="72034"/>
                      <a:pt x="108294" y="119129"/>
                      <a:pt x="111204" y="117542"/>
                    </a:cubicBezTo>
                    <a:cubicBezTo>
                      <a:pt x="114114" y="115955"/>
                      <a:pt x="127873" y="60657"/>
                      <a:pt x="111204" y="42930"/>
                    </a:cubicBezTo>
                    <a:cubicBezTo>
                      <a:pt x="94535" y="25203"/>
                      <a:pt x="2989" y="-1520"/>
                      <a:pt x="79" y="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055673A6-0D60-4204-8D04-B9837CF8AF7C}"/>
                  </a:ext>
                </a:extLst>
              </p:cNvPr>
              <p:cNvSpPr/>
              <p:nvPr/>
            </p:nvSpPr>
            <p:spPr>
              <a:xfrm>
                <a:off x="4200497" y="2806642"/>
                <a:ext cx="88562" cy="160399"/>
              </a:xfrm>
              <a:custGeom>
                <a:avLst/>
                <a:gdLst>
                  <a:gd name="connsiteX0" fmla="*/ 28 w 88562"/>
                  <a:gd name="connsiteY0" fmla="*/ 58 h 160399"/>
                  <a:gd name="connsiteX1" fmla="*/ 73053 w 88562"/>
                  <a:gd name="connsiteY1" fmla="*/ 79433 h 160399"/>
                  <a:gd name="connsiteX2" fmla="*/ 60353 w 88562"/>
                  <a:gd name="connsiteY2" fmla="*/ 160396 h 160399"/>
                  <a:gd name="connsiteX3" fmla="*/ 82578 w 88562"/>
                  <a:gd name="connsiteY3" fmla="*/ 82608 h 160399"/>
                  <a:gd name="connsiteX4" fmla="*/ 82578 w 88562"/>
                  <a:gd name="connsiteY4" fmla="*/ 66733 h 160399"/>
                  <a:gd name="connsiteX5" fmla="*/ 28 w 88562"/>
                  <a:gd name="connsiteY5" fmla="*/ 58 h 16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562" h="160399">
                    <a:moveTo>
                      <a:pt x="28" y="58"/>
                    </a:moveTo>
                    <a:cubicBezTo>
                      <a:pt x="-1560" y="2175"/>
                      <a:pt x="62999" y="52710"/>
                      <a:pt x="73053" y="79433"/>
                    </a:cubicBezTo>
                    <a:cubicBezTo>
                      <a:pt x="83107" y="106156"/>
                      <a:pt x="58766" y="159867"/>
                      <a:pt x="60353" y="160396"/>
                    </a:cubicBezTo>
                    <a:cubicBezTo>
                      <a:pt x="61940" y="160925"/>
                      <a:pt x="78874" y="98218"/>
                      <a:pt x="82578" y="82608"/>
                    </a:cubicBezTo>
                    <a:cubicBezTo>
                      <a:pt x="86282" y="66998"/>
                      <a:pt x="93955" y="79168"/>
                      <a:pt x="82578" y="66733"/>
                    </a:cubicBezTo>
                    <a:cubicBezTo>
                      <a:pt x="71201" y="54298"/>
                      <a:pt x="1616" y="-2059"/>
                      <a:pt x="28" y="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AEF96D7D-81B3-43BE-A119-FF380F30DDE5}"/>
                  </a:ext>
                </a:extLst>
              </p:cNvPr>
              <p:cNvSpPr/>
              <p:nvPr/>
            </p:nvSpPr>
            <p:spPr>
              <a:xfrm>
                <a:off x="4187491" y="2822572"/>
                <a:ext cx="58198" cy="241348"/>
              </a:xfrm>
              <a:custGeom>
                <a:avLst/>
                <a:gdLst>
                  <a:gd name="connsiteX0" fmla="*/ 334 w 58198"/>
                  <a:gd name="connsiteY0" fmla="*/ 3 h 241348"/>
                  <a:gd name="connsiteX1" fmla="*/ 47959 w 58198"/>
                  <a:gd name="connsiteY1" fmla="*/ 80966 h 241348"/>
                  <a:gd name="connsiteX2" fmla="*/ 28909 w 58198"/>
                  <a:gd name="connsiteY2" fmla="*/ 144466 h 241348"/>
                  <a:gd name="connsiteX3" fmla="*/ 334 w 58198"/>
                  <a:gd name="connsiteY3" fmla="*/ 241303 h 241348"/>
                  <a:gd name="connsiteX4" fmla="*/ 49547 w 58198"/>
                  <a:gd name="connsiteY4" fmla="*/ 131766 h 241348"/>
                  <a:gd name="connsiteX5" fmla="*/ 55897 w 58198"/>
                  <a:gd name="connsiteY5" fmla="*/ 84141 h 241348"/>
                  <a:gd name="connsiteX6" fmla="*/ 334 w 58198"/>
                  <a:gd name="connsiteY6" fmla="*/ 3 h 24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8" h="241348">
                    <a:moveTo>
                      <a:pt x="334" y="3"/>
                    </a:moveTo>
                    <a:cubicBezTo>
                      <a:pt x="-989" y="-526"/>
                      <a:pt x="43196" y="56889"/>
                      <a:pt x="47959" y="80966"/>
                    </a:cubicBezTo>
                    <a:cubicBezTo>
                      <a:pt x="52722" y="105043"/>
                      <a:pt x="36846" y="117743"/>
                      <a:pt x="28909" y="144466"/>
                    </a:cubicBezTo>
                    <a:cubicBezTo>
                      <a:pt x="20972" y="171189"/>
                      <a:pt x="-3106" y="243420"/>
                      <a:pt x="334" y="241303"/>
                    </a:cubicBezTo>
                    <a:cubicBezTo>
                      <a:pt x="3774" y="239186"/>
                      <a:pt x="40286" y="157960"/>
                      <a:pt x="49547" y="131766"/>
                    </a:cubicBezTo>
                    <a:cubicBezTo>
                      <a:pt x="58808" y="105572"/>
                      <a:pt x="60130" y="104514"/>
                      <a:pt x="55897" y="84141"/>
                    </a:cubicBezTo>
                    <a:cubicBezTo>
                      <a:pt x="51664" y="63768"/>
                      <a:pt x="1657" y="532"/>
                      <a:pt x="33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C5F09011-A921-44DE-AB60-F9E6E2893043}"/>
                  </a:ext>
                </a:extLst>
              </p:cNvPr>
              <p:cNvSpPr/>
              <p:nvPr/>
            </p:nvSpPr>
            <p:spPr>
              <a:xfrm>
                <a:off x="3697420" y="3093208"/>
                <a:ext cx="74506" cy="163052"/>
              </a:xfrm>
              <a:custGeom>
                <a:avLst/>
                <a:gdLst>
                  <a:gd name="connsiteX0" fmla="*/ 74480 w 74506"/>
                  <a:gd name="connsiteY0" fmla="*/ 1359 h 163052"/>
                  <a:gd name="connsiteX1" fmla="*/ 10980 w 74506"/>
                  <a:gd name="connsiteY1" fmla="*/ 94492 h 163052"/>
                  <a:gd name="connsiteX2" fmla="*/ 10980 w 74506"/>
                  <a:gd name="connsiteY2" fmla="*/ 162225 h 163052"/>
                  <a:gd name="connsiteX3" fmla="*/ 2513 w 74506"/>
                  <a:gd name="connsiteY3" fmla="*/ 47925 h 163052"/>
                  <a:gd name="connsiteX4" fmla="*/ 74480 w 74506"/>
                  <a:gd name="connsiteY4" fmla="*/ 1359 h 16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06" h="163052">
                    <a:moveTo>
                      <a:pt x="74480" y="1359"/>
                    </a:moveTo>
                    <a:cubicBezTo>
                      <a:pt x="75891" y="9120"/>
                      <a:pt x="21563" y="67681"/>
                      <a:pt x="10980" y="94492"/>
                    </a:cubicBezTo>
                    <a:cubicBezTo>
                      <a:pt x="397" y="121303"/>
                      <a:pt x="12391" y="169986"/>
                      <a:pt x="10980" y="162225"/>
                    </a:cubicBezTo>
                    <a:cubicBezTo>
                      <a:pt x="9569" y="154464"/>
                      <a:pt x="-5954" y="75442"/>
                      <a:pt x="2513" y="47925"/>
                    </a:cubicBezTo>
                    <a:cubicBezTo>
                      <a:pt x="10980" y="20408"/>
                      <a:pt x="73069" y="-6402"/>
                      <a:pt x="74480" y="135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E3E900F5-A299-4FB5-8BA7-E561A9E2522E}"/>
                  </a:ext>
                </a:extLst>
              </p:cNvPr>
              <p:cNvSpPr/>
              <p:nvPr/>
            </p:nvSpPr>
            <p:spPr>
              <a:xfrm>
                <a:off x="4340995" y="2846894"/>
                <a:ext cx="36337" cy="254319"/>
              </a:xfrm>
              <a:custGeom>
                <a:avLst/>
                <a:gdLst>
                  <a:gd name="connsiteX0" fmla="*/ 288 w 36337"/>
                  <a:gd name="connsiteY0" fmla="*/ 23 h 254319"/>
                  <a:gd name="connsiteX1" fmla="*/ 19338 w 36337"/>
                  <a:gd name="connsiteY1" fmla="*/ 93156 h 254319"/>
                  <a:gd name="connsiteX2" fmla="*/ 19338 w 36337"/>
                  <a:gd name="connsiteY2" fmla="*/ 196873 h 254319"/>
                  <a:gd name="connsiteX3" fmla="*/ 288 w 36337"/>
                  <a:gd name="connsiteY3" fmla="*/ 254023 h 254319"/>
                  <a:gd name="connsiteX4" fmla="*/ 19338 w 36337"/>
                  <a:gd name="connsiteY4" fmla="*/ 213806 h 254319"/>
                  <a:gd name="connsiteX5" fmla="*/ 36272 w 36337"/>
                  <a:gd name="connsiteY5" fmla="*/ 101623 h 254319"/>
                  <a:gd name="connsiteX6" fmla="*/ 288 w 36337"/>
                  <a:gd name="connsiteY6" fmla="*/ 23 h 25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37" h="254319">
                    <a:moveTo>
                      <a:pt x="288" y="23"/>
                    </a:moveTo>
                    <a:cubicBezTo>
                      <a:pt x="-2534" y="-1388"/>
                      <a:pt x="16163" y="60348"/>
                      <a:pt x="19338" y="93156"/>
                    </a:cubicBezTo>
                    <a:cubicBezTo>
                      <a:pt x="22513" y="125964"/>
                      <a:pt x="22513" y="170062"/>
                      <a:pt x="19338" y="196873"/>
                    </a:cubicBezTo>
                    <a:cubicBezTo>
                      <a:pt x="16163" y="223684"/>
                      <a:pt x="288" y="251201"/>
                      <a:pt x="288" y="254023"/>
                    </a:cubicBezTo>
                    <a:cubicBezTo>
                      <a:pt x="288" y="256845"/>
                      <a:pt x="13341" y="239206"/>
                      <a:pt x="19338" y="213806"/>
                    </a:cubicBezTo>
                    <a:cubicBezTo>
                      <a:pt x="25335" y="188406"/>
                      <a:pt x="37330" y="129845"/>
                      <a:pt x="36272" y="101623"/>
                    </a:cubicBezTo>
                    <a:cubicBezTo>
                      <a:pt x="35214" y="73401"/>
                      <a:pt x="3110" y="1434"/>
                      <a:pt x="288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40BCBE2C-93AD-4F3B-932D-FF656080AC3B}"/>
                  </a:ext>
                </a:extLst>
              </p:cNvPr>
              <p:cNvSpPr/>
              <p:nvPr/>
            </p:nvSpPr>
            <p:spPr>
              <a:xfrm>
                <a:off x="4074335" y="2765997"/>
                <a:ext cx="353736" cy="394240"/>
              </a:xfrm>
              <a:custGeom>
                <a:avLst/>
                <a:gdLst>
                  <a:gd name="connsiteX0" fmla="*/ 108198 w 353736"/>
                  <a:gd name="connsiteY0" fmla="*/ 486 h 394240"/>
                  <a:gd name="connsiteX1" fmla="*/ 275415 w 353736"/>
                  <a:gd name="connsiteY1" fmla="*/ 61870 h 394240"/>
                  <a:gd name="connsiteX2" fmla="*/ 279648 w 353736"/>
                  <a:gd name="connsiteY2" fmla="*/ 97853 h 394240"/>
                  <a:gd name="connsiteX3" fmla="*/ 275415 w 353736"/>
                  <a:gd name="connsiteY3" fmla="*/ 186753 h 394240"/>
                  <a:gd name="connsiteX4" fmla="*/ 245782 w 353736"/>
                  <a:gd name="connsiteY4" fmla="*/ 277770 h 394240"/>
                  <a:gd name="connsiteX5" fmla="*/ 252132 w 353736"/>
                  <a:gd name="connsiteY5" fmla="*/ 356086 h 394240"/>
                  <a:gd name="connsiteX6" fmla="*/ 353732 w 353736"/>
                  <a:gd name="connsiteY6" fmla="*/ 394186 h 394240"/>
                  <a:gd name="connsiteX7" fmla="*/ 247898 w 353736"/>
                  <a:gd name="connsiteY7" fmla="*/ 362436 h 394240"/>
                  <a:gd name="connsiteX8" fmla="*/ 224615 w 353736"/>
                  <a:gd name="connsiteY8" fmla="*/ 284120 h 394240"/>
                  <a:gd name="connsiteX9" fmla="*/ 180165 w 353736"/>
                  <a:gd name="connsiteY9" fmla="*/ 311636 h 394240"/>
                  <a:gd name="connsiteX10" fmla="*/ 116665 w 353736"/>
                  <a:gd name="connsiteY10" fmla="*/ 337036 h 394240"/>
                  <a:gd name="connsiteX11" fmla="*/ 248 w 353736"/>
                  <a:gd name="connsiteY11" fmla="*/ 360320 h 394240"/>
                  <a:gd name="connsiteX12" fmla="*/ 150532 w 353736"/>
                  <a:gd name="connsiteY12" fmla="*/ 332803 h 394240"/>
                  <a:gd name="connsiteX13" fmla="*/ 173815 w 353736"/>
                  <a:gd name="connsiteY13" fmla="*/ 199453 h 394240"/>
                  <a:gd name="connsiteX14" fmla="*/ 175932 w 353736"/>
                  <a:gd name="connsiteY14" fmla="*/ 250253 h 394240"/>
                  <a:gd name="connsiteX15" fmla="*/ 207682 w 353736"/>
                  <a:gd name="connsiteY15" fmla="*/ 152886 h 394240"/>
                  <a:gd name="connsiteX16" fmla="*/ 190748 w 353736"/>
                  <a:gd name="connsiteY16" fmla="*/ 97853 h 394240"/>
                  <a:gd name="connsiteX17" fmla="*/ 108198 w 353736"/>
                  <a:gd name="connsiteY17" fmla="*/ 486 h 39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3736" h="394240">
                    <a:moveTo>
                      <a:pt x="108198" y="486"/>
                    </a:moveTo>
                    <a:cubicBezTo>
                      <a:pt x="122309" y="-5511"/>
                      <a:pt x="246840" y="45642"/>
                      <a:pt x="275415" y="61870"/>
                    </a:cubicBezTo>
                    <a:cubicBezTo>
                      <a:pt x="303990" y="78098"/>
                      <a:pt x="279648" y="77039"/>
                      <a:pt x="279648" y="97853"/>
                    </a:cubicBezTo>
                    <a:cubicBezTo>
                      <a:pt x="279648" y="118667"/>
                      <a:pt x="281059" y="156767"/>
                      <a:pt x="275415" y="186753"/>
                    </a:cubicBezTo>
                    <a:cubicBezTo>
                      <a:pt x="269771" y="216739"/>
                      <a:pt x="249662" y="249548"/>
                      <a:pt x="245782" y="277770"/>
                    </a:cubicBezTo>
                    <a:cubicBezTo>
                      <a:pt x="241902" y="305992"/>
                      <a:pt x="234140" y="336683"/>
                      <a:pt x="252132" y="356086"/>
                    </a:cubicBezTo>
                    <a:cubicBezTo>
                      <a:pt x="270124" y="375489"/>
                      <a:pt x="354438" y="393128"/>
                      <a:pt x="353732" y="394186"/>
                    </a:cubicBezTo>
                    <a:cubicBezTo>
                      <a:pt x="353026" y="395244"/>
                      <a:pt x="269417" y="380780"/>
                      <a:pt x="247898" y="362436"/>
                    </a:cubicBezTo>
                    <a:cubicBezTo>
                      <a:pt x="226379" y="344092"/>
                      <a:pt x="235904" y="292587"/>
                      <a:pt x="224615" y="284120"/>
                    </a:cubicBezTo>
                    <a:cubicBezTo>
                      <a:pt x="213326" y="275653"/>
                      <a:pt x="198157" y="302817"/>
                      <a:pt x="180165" y="311636"/>
                    </a:cubicBezTo>
                    <a:cubicBezTo>
                      <a:pt x="162173" y="320455"/>
                      <a:pt x="146651" y="328922"/>
                      <a:pt x="116665" y="337036"/>
                    </a:cubicBezTo>
                    <a:cubicBezTo>
                      <a:pt x="86679" y="345150"/>
                      <a:pt x="-5397" y="361026"/>
                      <a:pt x="248" y="360320"/>
                    </a:cubicBezTo>
                    <a:cubicBezTo>
                      <a:pt x="5892" y="359615"/>
                      <a:pt x="121604" y="359614"/>
                      <a:pt x="150532" y="332803"/>
                    </a:cubicBezTo>
                    <a:cubicBezTo>
                      <a:pt x="179460" y="305992"/>
                      <a:pt x="169582" y="213211"/>
                      <a:pt x="173815" y="199453"/>
                    </a:cubicBezTo>
                    <a:cubicBezTo>
                      <a:pt x="178048" y="185695"/>
                      <a:pt x="170288" y="258014"/>
                      <a:pt x="175932" y="250253"/>
                    </a:cubicBezTo>
                    <a:cubicBezTo>
                      <a:pt x="181577" y="242492"/>
                      <a:pt x="205213" y="178286"/>
                      <a:pt x="207682" y="152886"/>
                    </a:cubicBezTo>
                    <a:cubicBezTo>
                      <a:pt x="210151" y="127486"/>
                      <a:pt x="202390" y="119020"/>
                      <a:pt x="190748" y="97853"/>
                    </a:cubicBezTo>
                    <a:cubicBezTo>
                      <a:pt x="179106" y="76686"/>
                      <a:pt x="94087" y="6483"/>
                      <a:pt x="108198" y="48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8814B531-520C-4B13-AEC6-297272FBD49E}"/>
                  </a:ext>
                </a:extLst>
              </p:cNvPr>
              <p:cNvSpPr/>
              <p:nvPr/>
            </p:nvSpPr>
            <p:spPr>
              <a:xfrm>
                <a:off x="3759200" y="2019276"/>
                <a:ext cx="371976" cy="130221"/>
              </a:xfrm>
              <a:custGeom>
                <a:avLst/>
                <a:gdLst>
                  <a:gd name="connsiteX0" fmla="*/ 371475 w 371976"/>
                  <a:gd name="connsiteY0" fmla="*/ 24 h 130221"/>
                  <a:gd name="connsiteX1" fmla="*/ 41275 w 371976"/>
                  <a:gd name="connsiteY1" fmla="*/ 92099 h 130221"/>
                  <a:gd name="connsiteX2" fmla="*/ 114300 w 371976"/>
                  <a:gd name="connsiteY2" fmla="*/ 98449 h 130221"/>
                  <a:gd name="connsiteX3" fmla="*/ 0 w 371976"/>
                  <a:gd name="connsiteY3" fmla="*/ 130199 h 130221"/>
                  <a:gd name="connsiteX4" fmla="*/ 114300 w 371976"/>
                  <a:gd name="connsiteY4" fmla="*/ 101624 h 130221"/>
                  <a:gd name="connsiteX5" fmla="*/ 371475 w 371976"/>
                  <a:gd name="connsiteY5" fmla="*/ 24 h 13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976" h="130221">
                    <a:moveTo>
                      <a:pt x="371475" y="24"/>
                    </a:moveTo>
                    <a:cubicBezTo>
                      <a:pt x="359304" y="-1563"/>
                      <a:pt x="84137" y="75695"/>
                      <a:pt x="41275" y="92099"/>
                    </a:cubicBezTo>
                    <a:cubicBezTo>
                      <a:pt x="-1588" y="108503"/>
                      <a:pt x="121179" y="92099"/>
                      <a:pt x="114300" y="98449"/>
                    </a:cubicBezTo>
                    <a:cubicBezTo>
                      <a:pt x="107421" y="104799"/>
                      <a:pt x="0" y="129670"/>
                      <a:pt x="0" y="130199"/>
                    </a:cubicBezTo>
                    <a:cubicBezTo>
                      <a:pt x="0" y="130728"/>
                      <a:pt x="57679" y="121732"/>
                      <a:pt x="114300" y="101624"/>
                    </a:cubicBezTo>
                    <a:cubicBezTo>
                      <a:pt x="170921" y="81516"/>
                      <a:pt x="383646" y="1611"/>
                      <a:pt x="371475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6866FBAD-3DB9-46AC-AD56-75FAD639701B}"/>
                  </a:ext>
                </a:extLst>
              </p:cNvPr>
              <p:cNvSpPr/>
              <p:nvPr/>
            </p:nvSpPr>
            <p:spPr>
              <a:xfrm>
                <a:off x="3712985" y="2120774"/>
                <a:ext cx="125680" cy="219324"/>
              </a:xfrm>
              <a:custGeom>
                <a:avLst/>
                <a:gdLst>
                  <a:gd name="connsiteX0" fmla="*/ 125590 w 125680"/>
                  <a:gd name="connsiteY0" fmla="*/ 126 h 219324"/>
                  <a:gd name="connsiteX1" fmla="*/ 27165 w 125680"/>
                  <a:gd name="connsiteY1" fmla="*/ 149351 h 219324"/>
                  <a:gd name="connsiteX2" fmla="*/ 4940 w 125680"/>
                  <a:gd name="connsiteY2" fmla="*/ 219201 h 219324"/>
                  <a:gd name="connsiteX3" fmla="*/ 8115 w 125680"/>
                  <a:gd name="connsiteY3" fmla="*/ 165226 h 219324"/>
                  <a:gd name="connsiteX4" fmla="*/ 8115 w 125680"/>
                  <a:gd name="connsiteY4" fmla="*/ 123951 h 219324"/>
                  <a:gd name="connsiteX5" fmla="*/ 125590 w 125680"/>
                  <a:gd name="connsiteY5" fmla="*/ 126 h 2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680" h="219324">
                    <a:moveTo>
                      <a:pt x="125590" y="126"/>
                    </a:moveTo>
                    <a:cubicBezTo>
                      <a:pt x="128765" y="4359"/>
                      <a:pt x="47273" y="112838"/>
                      <a:pt x="27165" y="149351"/>
                    </a:cubicBezTo>
                    <a:cubicBezTo>
                      <a:pt x="7057" y="185864"/>
                      <a:pt x="8115" y="216555"/>
                      <a:pt x="4940" y="219201"/>
                    </a:cubicBezTo>
                    <a:cubicBezTo>
                      <a:pt x="1765" y="221847"/>
                      <a:pt x="7586" y="181101"/>
                      <a:pt x="8115" y="165226"/>
                    </a:cubicBezTo>
                    <a:cubicBezTo>
                      <a:pt x="8644" y="149351"/>
                      <a:pt x="-10406" y="148822"/>
                      <a:pt x="8115" y="123951"/>
                    </a:cubicBezTo>
                    <a:cubicBezTo>
                      <a:pt x="26636" y="99080"/>
                      <a:pt x="122415" y="-4107"/>
                      <a:pt x="125590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6CDEFBCA-E342-49A9-A0AA-6C006D438E68}"/>
                  </a:ext>
                </a:extLst>
              </p:cNvPr>
              <p:cNvSpPr/>
              <p:nvPr/>
            </p:nvSpPr>
            <p:spPr>
              <a:xfrm>
                <a:off x="4117112" y="1953678"/>
                <a:ext cx="560499" cy="91707"/>
              </a:xfrm>
              <a:custGeom>
                <a:avLst/>
                <a:gdLst>
                  <a:gd name="connsiteX0" fmla="*/ 1921 w 560499"/>
                  <a:gd name="connsiteY0" fmla="*/ 5 h 91707"/>
                  <a:gd name="connsiteX1" fmla="*/ 247455 w 560499"/>
                  <a:gd name="connsiteY1" fmla="*/ 31755 h 91707"/>
                  <a:gd name="connsiteX2" fmla="*/ 552255 w 560499"/>
                  <a:gd name="connsiteY2" fmla="*/ 91022 h 91707"/>
                  <a:gd name="connsiteX3" fmla="*/ 480288 w 560499"/>
                  <a:gd name="connsiteY3" fmla="*/ 65622 h 91707"/>
                  <a:gd name="connsiteX4" fmla="*/ 380805 w 560499"/>
                  <a:gd name="connsiteY4" fmla="*/ 33872 h 91707"/>
                  <a:gd name="connsiteX5" fmla="*/ 1921 w 560499"/>
                  <a:gd name="connsiteY5" fmla="*/ 5 h 91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499" h="91707">
                    <a:moveTo>
                      <a:pt x="1921" y="5"/>
                    </a:moveTo>
                    <a:cubicBezTo>
                      <a:pt x="-20304" y="-348"/>
                      <a:pt x="155733" y="16585"/>
                      <a:pt x="247455" y="31755"/>
                    </a:cubicBezTo>
                    <a:cubicBezTo>
                      <a:pt x="339177" y="46925"/>
                      <a:pt x="513450" y="85378"/>
                      <a:pt x="552255" y="91022"/>
                    </a:cubicBezTo>
                    <a:cubicBezTo>
                      <a:pt x="591060" y="96666"/>
                      <a:pt x="480288" y="65622"/>
                      <a:pt x="480288" y="65622"/>
                    </a:cubicBezTo>
                    <a:cubicBezTo>
                      <a:pt x="451713" y="56097"/>
                      <a:pt x="461591" y="45161"/>
                      <a:pt x="380805" y="33872"/>
                    </a:cubicBezTo>
                    <a:cubicBezTo>
                      <a:pt x="300019" y="22583"/>
                      <a:pt x="24146" y="358"/>
                      <a:pt x="192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C7A1417E-A0BE-4BF4-891B-B074210F3B56}"/>
                  </a:ext>
                </a:extLst>
              </p:cNvPr>
              <p:cNvSpPr/>
              <p:nvPr/>
            </p:nvSpPr>
            <p:spPr>
              <a:xfrm>
                <a:off x="4649864" y="2010830"/>
                <a:ext cx="240431" cy="202068"/>
              </a:xfrm>
              <a:custGeom>
                <a:avLst/>
                <a:gdLst>
                  <a:gd name="connsiteX0" fmla="*/ 453 w 240431"/>
                  <a:gd name="connsiteY0" fmla="*/ 3 h 202068"/>
                  <a:gd name="connsiteX1" fmla="*/ 163436 w 240431"/>
                  <a:gd name="connsiteY1" fmla="*/ 61387 h 202068"/>
                  <a:gd name="connsiteX2" fmla="*/ 237519 w 240431"/>
                  <a:gd name="connsiteY2" fmla="*/ 201087 h 202068"/>
                  <a:gd name="connsiteX3" fmla="*/ 224819 w 240431"/>
                  <a:gd name="connsiteY3" fmla="*/ 120653 h 202068"/>
                  <a:gd name="connsiteX4" fmla="*/ 218469 w 240431"/>
                  <a:gd name="connsiteY4" fmla="*/ 63503 h 202068"/>
                  <a:gd name="connsiteX5" fmla="*/ 453 w 240431"/>
                  <a:gd name="connsiteY5" fmla="*/ 3 h 20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31" h="202068">
                    <a:moveTo>
                      <a:pt x="453" y="3"/>
                    </a:moveTo>
                    <a:cubicBezTo>
                      <a:pt x="-8719" y="-350"/>
                      <a:pt x="123925" y="27873"/>
                      <a:pt x="163436" y="61387"/>
                    </a:cubicBezTo>
                    <a:cubicBezTo>
                      <a:pt x="202947" y="94901"/>
                      <a:pt x="227289" y="191209"/>
                      <a:pt x="237519" y="201087"/>
                    </a:cubicBezTo>
                    <a:cubicBezTo>
                      <a:pt x="247749" y="210965"/>
                      <a:pt x="227994" y="143584"/>
                      <a:pt x="224819" y="120653"/>
                    </a:cubicBezTo>
                    <a:cubicBezTo>
                      <a:pt x="221644" y="97722"/>
                      <a:pt x="249513" y="82200"/>
                      <a:pt x="218469" y="63503"/>
                    </a:cubicBezTo>
                    <a:cubicBezTo>
                      <a:pt x="187425" y="44806"/>
                      <a:pt x="9625" y="356"/>
                      <a:pt x="45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BC23EECF-6BAC-41EE-A070-F800257F13BF}"/>
                  </a:ext>
                </a:extLst>
              </p:cNvPr>
              <p:cNvSpPr/>
              <p:nvPr/>
            </p:nvSpPr>
            <p:spPr>
              <a:xfrm>
                <a:off x="3822461" y="4048125"/>
                <a:ext cx="283669" cy="124818"/>
              </a:xfrm>
              <a:custGeom>
                <a:avLst/>
                <a:gdLst>
                  <a:gd name="connsiteX0" fmla="*/ 239 w 283669"/>
                  <a:gd name="connsiteY0" fmla="*/ 0 h 124818"/>
                  <a:gd name="connsiteX1" fmla="*/ 270114 w 283669"/>
                  <a:gd name="connsiteY1" fmla="*/ 111125 h 124818"/>
                  <a:gd name="connsiteX2" fmla="*/ 222489 w 283669"/>
                  <a:gd name="connsiteY2" fmla="*/ 111125 h 124818"/>
                  <a:gd name="connsiteX3" fmla="*/ 239 w 283669"/>
                  <a:gd name="connsiteY3" fmla="*/ 0 h 124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669" h="124818">
                    <a:moveTo>
                      <a:pt x="239" y="0"/>
                    </a:moveTo>
                    <a:cubicBezTo>
                      <a:pt x="8176" y="0"/>
                      <a:pt x="233072" y="92604"/>
                      <a:pt x="270114" y="111125"/>
                    </a:cubicBezTo>
                    <a:cubicBezTo>
                      <a:pt x="307156" y="129646"/>
                      <a:pt x="260589" y="129117"/>
                      <a:pt x="222489" y="111125"/>
                    </a:cubicBezTo>
                    <a:cubicBezTo>
                      <a:pt x="184389" y="93133"/>
                      <a:pt x="-7698" y="0"/>
                      <a:pt x="2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7ED9C610-6858-463E-853E-6DA86069AA58}"/>
                  </a:ext>
                </a:extLst>
              </p:cNvPr>
              <p:cNvSpPr/>
              <p:nvPr/>
            </p:nvSpPr>
            <p:spPr>
              <a:xfrm>
                <a:off x="4899607" y="3301992"/>
                <a:ext cx="218684" cy="203228"/>
              </a:xfrm>
              <a:custGeom>
                <a:avLst/>
                <a:gdLst>
                  <a:gd name="connsiteX0" fmla="*/ 476 w 218684"/>
                  <a:gd name="connsiteY0" fmla="*/ 8 h 203228"/>
                  <a:gd name="connsiteX1" fmla="*/ 66093 w 218684"/>
                  <a:gd name="connsiteY1" fmla="*/ 131241 h 203228"/>
                  <a:gd name="connsiteX2" fmla="*/ 218493 w 218684"/>
                  <a:gd name="connsiteY2" fmla="*/ 203208 h 203228"/>
                  <a:gd name="connsiteX3" fmla="*/ 95726 w 218684"/>
                  <a:gd name="connsiteY3" fmla="*/ 124891 h 203228"/>
                  <a:gd name="connsiteX4" fmla="*/ 476 w 218684"/>
                  <a:gd name="connsiteY4" fmla="*/ 8 h 203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684" h="203228">
                    <a:moveTo>
                      <a:pt x="476" y="8"/>
                    </a:moveTo>
                    <a:cubicBezTo>
                      <a:pt x="-4463" y="1066"/>
                      <a:pt x="29757" y="97374"/>
                      <a:pt x="66093" y="131241"/>
                    </a:cubicBezTo>
                    <a:cubicBezTo>
                      <a:pt x="102429" y="165108"/>
                      <a:pt x="213554" y="204266"/>
                      <a:pt x="218493" y="203208"/>
                    </a:cubicBezTo>
                    <a:cubicBezTo>
                      <a:pt x="223432" y="202150"/>
                      <a:pt x="131357" y="154172"/>
                      <a:pt x="95726" y="124891"/>
                    </a:cubicBezTo>
                    <a:cubicBezTo>
                      <a:pt x="60096" y="95611"/>
                      <a:pt x="5415" y="-1050"/>
                      <a:pt x="476" y="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7ADEFE3A-A690-47C4-9A73-2C1A289CE3F2}"/>
                  </a:ext>
                </a:extLst>
              </p:cNvPr>
              <p:cNvSpPr/>
              <p:nvPr/>
            </p:nvSpPr>
            <p:spPr>
              <a:xfrm>
                <a:off x="3992424" y="3400422"/>
                <a:ext cx="53585" cy="180981"/>
              </a:xfrm>
              <a:custGeom>
                <a:avLst/>
                <a:gdLst>
                  <a:gd name="connsiteX0" fmla="*/ 49351 w 53585"/>
                  <a:gd name="connsiteY0" fmla="*/ 3 h 180981"/>
                  <a:gd name="connsiteX1" fmla="*/ 49351 w 53585"/>
                  <a:gd name="connsiteY1" fmla="*/ 88903 h 180981"/>
                  <a:gd name="connsiteX2" fmla="*/ 139 w 53585"/>
                  <a:gd name="connsiteY2" fmla="*/ 180978 h 180981"/>
                  <a:gd name="connsiteX3" fmla="*/ 35064 w 53585"/>
                  <a:gd name="connsiteY3" fmla="*/ 85728 h 180981"/>
                  <a:gd name="connsiteX4" fmla="*/ 49351 w 53585"/>
                  <a:gd name="connsiteY4" fmla="*/ 3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85" h="180981">
                    <a:moveTo>
                      <a:pt x="49351" y="3"/>
                    </a:moveTo>
                    <a:cubicBezTo>
                      <a:pt x="51732" y="532"/>
                      <a:pt x="57553" y="58741"/>
                      <a:pt x="49351" y="88903"/>
                    </a:cubicBezTo>
                    <a:cubicBezTo>
                      <a:pt x="41149" y="119065"/>
                      <a:pt x="2520" y="181507"/>
                      <a:pt x="139" y="180978"/>
                    </a:cubicBezTo>
                    <a:cubicBezTo>
                      <a:pt x="-2242" y="180449"/>
                      <a:pt x="26597" y="112980"/>
                      <a:pt x="35064" y="85728"/>
                    </a:cubicBezTo>
                    <a:cubicBezTo>
                      <a:pt x="43531" y="58476"/>
                      <a:pt x="46970" y="-526"/>
                      <a:pt x="49351" y="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楕円 285">
                <a:extLst>
                  <a:ext uri="{FF2B5EF4-FFF2-40B4-BE49-F238E27FC236}">
                    <a16:creationId xmlns:a16="http://schemas.microsoft.com/office/drawing/2014/main" id="{0DB3B4EB-82C7-4E87-97BA-53E60F3A3848}"/>
                  </a:ext>
                </a:extLst>
              </p:cNvPr>
              <p:cNvSpPr/>
              <p:nvPr/>
            </p:nvSpPr>
            <p:spPr>
              <a:xfrm rot="20573836">
                <a:off x="3732162" y="3231777"/>
                <a:ext cx="243064" cy="352443"/>
              </a:xfrm>
              <a:prstGeom prst="ellipse">
                <a:avLst/>
              </a:prstGeom>
              <a:solidFill>
                <a:srgbClr val="FF0000">
                  <a:alpha val="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B3AE3E12-0C6E-4F38-91D5-5369CD0811C7}"/>
                  </a:ext>
                </a:extLst>
              </p:cNvPr>
              <p:cNvSpPr/>
              <p:nvPr/>
            </p:nvSpPr>
            <p:spPr>
              <a:xfrm>
                <a:off x="1885925" y="4816372"/>
                <a:ext cx="730455" cy="464718"/>
              </a:xfrm>
              <a:custGeom>
                <a:avLst/>
                <a:gdLst>
                  <a:gd name="connsiteX0" fmla="*/ 730275 w 730455"/>
                  <a:gd name="connsiteY0" fmla="*/ 5395 h 464718"/>
                  <a:gd name="connsiteX1" fmla="*/ 488975 w 730455"/>
                  <a:gd name="connsiteY1" fmla="*/ 5395 h 464718"/>
                  <a:gd name="connsiteX2" fmla="*/ 334458 w 730455"/>
                  <a:gd name="connsiteY2" fmla="*/ 68895 h 464718"/>
                  <a:gd name="connsiteX3" fmla="*/ 186292 w 730455"/>
                  <a:gd name="connsiteY3" fmla="*/ 204361 h 464718"/>
                  <a:gd name="connsiteX4" fmla="*/ 25 w 730455"/>
                  <a:gd name="connsiteY4" fmla="*/ 464711 h 464718"/>
                  <a:gd name="connsiteX5" fmla="*/ 198992 w 730455"/>
                  <a:gd name="connsiteY5" fmla="*/ 212828 h 464718"/>
                  <a:gd name="connsiteX6" fmla="*/ 336575 w 730455"/>
                  <a:gd name="connsiteY6" fmla="*/ 102761 h 464718"/>
                  <a:gd name="connsiteX7" fmla="*/ 524958 w 730455"/>
                  <a:gd name="connsiteY7" fmla="*/ 22328 h 464718"/>
                  <a:gd name="connsiteX8" fmla="*/ 730275 w 730455"/>
                  <a:gd name="connsiteY8" fmla="*/ 5395 h 46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0455" h="464718">
                    <a:moveTo>
                      <a:pt x="730275" y="5395"/>
                    </a:moveTo>
                    <a:cubicBezTo>
                      <a:pt x="724278" y="2573"/>
                      <a:pt x="554945" y="-5188"/>
                      <a:pt x="488975" y="5395"/>
                    </a:cubicBezTo>
                    <a:cubicBezTo>
                      <a:pt x="423005" y="15978"/>
                      <a:pt x="384905" y="35734"/>
                      <a:pt x="334458" y="68895"/>
                    </a:cubicBezTo>
                    <a:cubicBezTo>
                      <a:pt x="284011" y="102056"/>
                      <a:pt x="242031" y="138392"/>
                      <a:pt x="186292" y="204361"/>
                    </a:cubicBezTo>
                    <a:cubicBezTo>
                      <a:pt x="130553" y="270330"/>
                      <a:pt x="-2092" y="463300"/>
                      <a:pt x="25" y="464711"/>
                    </a:cubicBezTo>
                    <a:cubicBezTo>
                      <a:pt x="2142" y="466122"/>
                      <a:pt x="142900" y="273153"/>
                      <a:pt x="198992" y="212828"/>
                    </a:cubicBezTo>
                    <a:cubicBezTo>
                      <a:pt x="255084" y="152503"/>
                      <a:pt x="282247" y="134511"/>
                      <a:pt x="336575" y="102761"/>
                    </a:cubicBezTo>
                    <a:cubicBezTo>
                      <a:pt x="390903" y="71011"/>
                      <a:pt x="458988" y="38909"/>
                      <a:pt x="524958" y="22328"/>
                    </a:cubicBezTo>
                    <a:cubicBezTo>
                      <a:pt x="590927" y="5748"/>
                      <a:pt x="736272" y="8217"/>
                      <a:pt x="730275" y="53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A065BB90-3BAC-4670-A4FF-378FB73BA33F}"/>
                  </a:ext>
                </a:extLst>
              </p:cNvPr>
              <p:cNvSpPr/>
              <p:nvPr/>
            </p:nvSpPr>
            <p:spPr>
              <a:xfrm>
                <a:off x="1471109" y="5310335"/>
                <a:ext cx="396929" cy="927809"/>
              </a:xfrm>
              <a:custGeom>
                <a:avLst/>
                <a:gdLst>
                  <a:gd name="connsiteX0" fmla="*/ 395791 w 396929"/>
                  <a:gd name="connsiteY0" fmla="*/ 1440 h 927809"/>
                  <a:gd name="connsiteX1" fmla="*/ 11616 w 396929"/>
                  <a:gd name="connsiteY1" fmla="*/ 890440 h 927809"/>
                  <a:gd name="connsiteX2" fmla="*/ 125916 w 396929"/>
                  <a:gd name="connsiteY2" fmla="*/ 687240 h 927809"/>
                  <a:gd name="connsiteX3" fmla="*/ 395791 w 396929"/>
                  <a:gd name="connsiteY3" fmla="*/ 1440 h 92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6929" h="927809">
                    <a:moveTo>
                      <a:pt x="395791" y="1440"/>
                    </a:moveTo>
                    <a:cubicBezTo>
                      <a:pt x="376741" y="35307"/>
                      <a:pt x="56595" y="776140"/>
                      <a:pt x="11616" y="890440"/>
                    </a:cubicBezTo>
                    <a:cubicBezTo>
                      <a:pt x="-33363" y="1004740"/>
                      <a:pt x="62416" y="833819"/>
                      <a:pt x="125916" y="687240"/>
                    </a:cubicBezTo>
                    <a:cubicBezTo>
                      <a:pt x="189416" y="540661"/>
                      <a:pt x="414841" y="-32427"/>
                      <a:pt x="395791" y="14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032B58DA-66FD-4991-B514-CF90964345BA}"/>
                  </a:ext>
                </a:extLst>
              </p:cNvPr>
              <p:cNvSpPr/>
              <p:nvPr/>
            </p:nvSpPr>
            <p:spPr>
              <a:xfrm>
                <a:off x="1062955" y="6280147"/>
                <a:ext cx="374670" cy="854212"/>
              </a:xfrm>
              <a:custGeom>
                <a:avLst/>
                <a:gdLst>
                  <a:gd name="connsiteX0" fmla="*/ 374262 w 374670"/>
                  <a:gd name="connsiteY0" fmla="*/ 3 h 854212"/>
                  <a:gd name="connsiteX1" fmla="*/ 247262 w 374670"/>
                  <a:gd name="connsiteY1" fmla="*/ 364070 h 854212"/>
                  <a:gd name="connsiteX2" fmla="*/ 14428 w 374670"/>
                  <a:gd name="connsiteY2" fmla="*/ 823386 h 854212"/>
                  <a:gd name="connsiteX3" fmla="*/ 52528 w 374670"/>
                  <a:gd name="connsiteY3" fmla="*/ 762003 h 854212"/>
                  <a:gd name="connsiteX4" fmla="*/ 279012 w 374670"/>
                  <a:gd name="connsiteY4" fmla="*/ 357720 h 854212"/>
                  <a:gd name="connsiteX5" fmla="*/ 374262 w 374670"/>
                  <a:gd name="connsiteY5" fmla="*/ 3 h 854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670" h="854212">
                    <a:moveTo>
                      <a:pt x="374262" y="3"/>
                    </a:moveTo>
                    <a:cubicBezTo>
                      <a:pt x="368971" y="1061"/>
                      <a:pt x="307234" y="226840"/>
                      <a:pt x="247262" y="364070"/>
                    </a:cubicBezTo>
                    <a:cubicBezTo>
                      <a:pt x="187290" y="501300"/>
                      <a:pt x="46884" y="757064"/>
                      <a:pt x="14428" y="823386"/>
                    </a:cubicBezTo>
                    <a:cubicBezTo>
                      <a:pt x="-18028" y="889708"/>
                      <a:pt x="8431" y="839614"/>
                      <a:pt x="52528" y="762003"/>
                    </a:cubicBezTo>
                    <a:cubicBezTo>
                      <a:pt x="96625" y="684392"/>
                      <a:pt x="225390" y="481192"/>
                      <a:pt x="279012" y="357720"/>
                    </a:cubicBezTo>
                    <a:cubicBezTo>
                      <a:pt x="332634" y="234248"/>
                      <a:pt x="379553" y="-1055"/>
                      <a:pt x="37426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9264CC23-2437-48C9-9136-ABD9576E2A7A}"/>
                  </a:ext>
                </a:extLst>
              </p:cNvPr>
              <p:cNvSpPr/>
              <p:nvPr/>
            </p:nvSpPr>
            <p:spPr>
              <a:xfrm>
                <a:off x="663352" y="7071416"/>
                <a:ext cx="518614" cy="631250"/>
              </a:xfrm>
              <a:custGeom>
                <a:avLst/>
                <a:gdLst>
                  <a:gd name="connsiteX0" fmla="*/ 1281 w 518614"/>
                  <a:gd name="connsiteY0" fmla="*/ 629017 h 631250"/>
                  <a:gd name="connsiteX1" fmla="*/ 244698 w 518614"/>
                  <a:gd name="connsiteY1" fmla="*/ 264951 h 631250"/>
                  <a:gd name="connsiteX2" fmla="*/ 517748 w 518614"/>
                  <a:gd name="connsiteY2" fmla="*/ 367 h 631250"/>
                  <a:gd name="connsiteX3" fmla="*/ 325131 w 518614"/>
                  <a:gd name="connsiteY3" fmla="*/ 212034 h 631250"/>
                  <a:gd name="connsiteX4" fmla="*/ 155798 w 518614"/>
                  <a:gd name="connsiteY4" fmla="*/ 408884 h 631250"/>
                  <a:gd name="connsiteX5" fmla="*/ 1281 w 518614"/>
                  <a:gd name="connsiteY5" fmla="*/ 629017 h 6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8614" h="631250">
                    <a:moveTo>
                      <a:pt x="1281" y="629017"/>
                    </a:moveTo>
                    <a:cubicBezTo>
                      <a:pt x="16098" y="605028"/>
                      <a:pt x="158620" y="369726"/>
                      <a:pt x="244698" y="264951"/>
                    </a:cubicBezTo>
                    <a:cubicBezTo>
                      <a:pt x="330776" y="160176"/>
                      <a:pt x="504343" y="9186"/>
                      <a:pt x="517748" y="367"/>
                    </a:cubicBezTo>
                    <a:cubicBezTo>
                      <a:pt x="531153" y="-8452"/>
                      <a:pt x="385456" y="143948"/>
                      <a:pt x="325131" y="212034"/>
                    </a:cubicBezTo>
                    <a:cubicBezTo>
                      <a:pt x="264806" y="280120"/>
                      <a:pt x="207656" y="340445"/>
                      <a:pt x="155798" y="408884"/>
                    </a:cubicBezTo>
                    <a:cubicBezTo>
                      <a:pt x="103940" y="477323"/>
                      <a:pt x="-13536" y="653006"/>
                      <a:pt x="1281" y="629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9DF389B3-576D-423C-9932-2287394966CE}"/>
                  </a:ext>
                </a:extLst>
              </p:cNvPr>
              <p:cNvSpPr/>
              <p:nvPr/>
            </p:nvSpPr>
            <p:spPr>
              <a:xfrm>
                <a:off x="593568" y="7696200"/>
                <a:ext cx="77745" cy="254000"/>
              </a:xfrm>
              <a:custGeom>
                <a:avLst/>
                <a:gdLst>
                  <a:gd name="connsiteX0" fmla="*/ 77415 w 77745"/>
                  <a:gd name="connsiteY0" fmla="*/ 0 h 254000"/>
                  <a:gd name="connsiteX1" fmla="*/ 28732 w 77745"/>
                  <a:gd name="connsiteY1" fmla="*/ 162983 h 254000"/>
                  <a:gd name="connsiteX2" fmla="*/ 24499 w 77745"/>
                  <a:gd name="connsiteY2" fmla="*/ 254000 h 254000"/>
                  <a:gd name="connsiteX3" fmla="*/ 1215 w 77745"/>
                  <a:gd name="connsiteY3" fmla="*/ 162983 h 254000"/>
                  <a:gd name="connsiteX4" fmla="*/ 77415 w 77745"/>
                  <a:gd name="connsiteY4" fmla="*/ 0 h 25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45" h="254000">
                    <a:moveTo>
                      <a:pt x="77415" y="0"/>
                    </a:moveTo>
                    <a:cubicBezTo>
                      <a:pt x="82001" y="0"/>
                      <a:pt x="37551" y="120650"/>
                      <a:pt x="28732" y="162983"/>
                    </a:cubicBezTo>
                    <a:cubicBezTo>
                      <a:pt x="19913" y="205316"/>
                      <a:pt x="29085" y="254000"/>
                      <a:pt x="24499" y="254000"/>
                    </a:cubicBezTo>
                    <a:cubicBezTo>
                      <a:pt x="19913" y="254000"/>
                      <a:pt x="-5840" y="203200"/>
                      <a:pt x="1215" y="162983"/>
                    </a:cubicBezTo>
                    <a:cubicBezTo>
                      <a:pt x="8270" y="122766"/>
                      <a:pt x="72829" y="0"/>
                      <a:pt x="77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855D4A62-8CAA-4048-BA1C-45A0F51DD258}"/>
                  </a:ext>
                </a:extLst>
              </p:cNvPr>
              <p:cNvSpPr/>
              <p:nvPr/>
            </p:nvSpPr>
            <p:spPr>
              <a:xfrm>
                <a:off x="643096" y="7441848"/>
                <a:ext cx="287696" cy="499426"/>
              </a:xfrm>
              <a:custGeom>
                <a:avLst/>
                <a:gdLst>
                  <a:gd name="connsiteX0" fmla="*/ 286121 w 287696"/>
                  <a:gd name="connsiteY0" fmla="*/ 2469 h 499426"/>
                  <a:gd name="connsiteX1" fmla="*/ 74454 w 287696"/>
                  <a:gd name="connsiteY1" fmla="*/ 271285 h 499426"/>
                  <a:gd name="connsiteX2" fmla="*/ 371 w 287696"/>
                  <a:gd name="connsiteY2" fmla="*/ 497769 h 499426"/>
                  <a:gd name="connsiteX3" fmla="*/ 51171 w 287696"/>
                  <a:gd name="connsiteY3" fmla="*/ 362302 h 499426"/>
                  <a:gd name="connsiteX4" fmla="*/ 165471 w 287696"/>
                  <a:gd name="connsiteY4" fmla="*/ 148519 h 499426"/>
                  <a:gd name="connsiteX5" fmla="*/ 286121 w 287696"/>
                  <a:gd name="connsiteY5" fmla="*/ 2469 h 499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696" h="499426">
                    <a:moveTo>
                      <a:pt x="286121" y="2469"/>
                    </a:moveTo>
                    <a:cubicBezTo>
                      <a:pt x="270952" y="22930"/>
                      <a:pt x="122079" y="188735"/>
                      <a:pt x="74454" y="271285"/>
                    </a:cubicBezTo>
                    <a:cubicBezTo>
                      <a:pt x="26829" y="353835"/>
                      <a:pt x="4251" y="482600"/>
                      <a:pt x="371" y="497769"/>
                    </a:cubicBezTo>
                    <a:cubicBezTo>
                      <a:pt x="-3509" y="512938"/>
                      <a:pt x="23654" y="420510"/>
                      <a:pt x="51171" y="362302"/>
                    </a:cubicBezTo>
                    <a:cubicBezTo>
                      <a:pt x="78688" y="304094"/>
                      <a:pt x="128077" y="203200"/>
                      <a:pt x="165471" y="148519"/>
                    </a:cubicBezTo>
                    <a:cubicBezTo>
                      <a:pt x="202865" y="93839"/>
                      <a:pt x="301290" y="-17992"/>
                      <a:pt x="286121" y="24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7C1E2465-3566-4ED1-A2FF-88ECE18BE010}"/>
                  </a:ext>
                </a:extLst>
              </p:cNvPr>
              <p:cNvSpPr/>
              <p:nvPr/>
            </p:nvSpPr>
            <p:spPr>
              <a:xfrm>
                <a:off x="528052" y="7937492"/>
                <a:ext cx="96431" cy="302731"/>
              </a:xfrm>
              <a:custGeom>
                <a:avLst/>
                <a:gdLst>
                  <a:gd name="connsiteX0" fmla="*/ 96365 w 96431"/>
                  <a:gd name="connsiteY0" fmla="*/ 8 h 302731"/>
                  <a:gd name="connsiteX1" fmla="*/ 5348 w 96431"/>
                  <a:gd name="connsiteY1" fmla="*/ 218025 h 302731"/>
                  <a:gd name="connsiteX2" fmla="*/ 11698 w 96431"/>
                  <a:gd name="connsiteY2" fmla="*/ 302691 h 302731"/>
                  <a:gd name="connsiteX3" fmla="*/ 20165 w 96431"/>
                  <a:gd name="connsiteY3" fmla="*/ 209558 h 302731"/>
                  <a:gd name="connsiteX4" fmla="*/ 96365 w 96431"/>
                  <a:gd name="connsiteY4" fmla="*/ 8 h 30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431" h="302731">
                    <a:moveTo>
                      <a:pt x="96365" y="8"/>
                    </a:moveTo>
                    <a:cubicBezTo>
                      <a:pt x="93895" y="1419"/>
                      <a:pt x="19459" y="167578"/>
                      <a:pt x="5348" y="218025"/>
                    </a:cubicBezTo>
                    <a:cubicBezTo>
                      <a:pt x="-8763" y="268472"/>
                      <a:pt x="9228" y="304102"/>
                      <a:pt x="11698" y="302691"/>
                    </a:cubicBezTo>
                    <a:cubicBezTo>
                      <a:pt x="14167" y="301280"/>
                      <a:pt x="8523" y="252950"/>
                      <a:pt x="20165" y="209558"/>
                    </a:cubicBezTo>
                    <a:cubicBezTo>
                      <a:pt x="31807" y="166166"/>
                      <a:pt x="98835" y="-1403"/>
                      <a:pt x="96365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42402B4C-2FDC-4A0F-BF27-9CCBE5AC9C32}"/>
                  </a:ext>
                </a:extLst>
              </p:cNvPr>
              <p:cNvSpPr/>
              <p:nvPr/>
            </p:nvSpPr>
            <p:spPr>
              <a:xfrm>
                <a:off x="525283" y="8220941"/>
                <a:ext cx="158451" cy="411973"/>
              </a:xfrm>
              <a:custGeom>
                <a:avLst/>
                <a:gdLst>
                  <a:gd name="connsiteX0" fmla="*/ 33517 w 158451"/>
                  <a:gd name="connsiteY0" fmla="*/ 192 h 411973"/>
                  <a:gd name="connsiteX1" fmla="*/ 20817 w 158451"/>
                  <a:gd name="connsiteY1" fmla="*/ 131426 h 411973"/>
                  <a:gd name="connsiteX2" fmla="*/ 54684 w 158451"/>
                  <a:gd name="connsiteY2" fmla="*/ 188576 h 411973"/>
                  <a:gd name="connsiteX3" fmla="*/ 154167 w 158451"/>
                  <a:gd name="connsiteY3" fmla="*/ 402359 h 411973"/>
                  <a:gd name="connsiteX4" fmla="*/ 126650 w 158451"/>
                  <a:gd name="connsiteY4" fmla="*/ 353676 h 411973"/>
                  <a:gd name="connsiteX5" fmla="*/ 3884 w 158451"/>
                  <a:gd name="connsiteY5" fmla="*/ 163176 h 411973"/>
                  <a:gd name="connsiteX6" fmla="*/ 33517 w 158451"/>
                  <a:gd name="connsiteY6" fmla="*/ 192 h 4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451" h="411973">
                    <a:moveTo>
                      <a:pt x="33517" y="192"/>
                    </a:moveTo>
                    <a:cubicBezTo>
                      <a:pt x="36339" y="-5100"/>
                      <a:pt x="17289" y="100029"/>
                      <a:pt x="20817" y="131426"/>
                    </a:cubicBezTo>
                    <a:cubicBezTo>
                      <a:pt x="24345" y="162823"/>
                      <a:pt x="32459" y="143421"/>
                      <a:pt x="54684" y="188576"/>
                    </a:cubicBezTo>
                    <a:cubicBezTo>
                      <a:pt x="76909" y="233731"/>
                      <a:pt x="142173" y="374842"/>
                      <a:pt x="154167" y="402359"/>
                    </a:cubicBezTo>
                    <a:cubicBezTo>
                      <a:pt x="166161" y="429876"/>
                      <a:pt x="151697" y="393540"/>
                      <a:pt x="126650" y="353676"/>
                    </a:cubicBezTo>
                    <a:cubicBezTo>
                      <a:pt x="101603" y="313812"/>
                      <a:pt x="20817" y="217857"/>
                      <a:pt x="3884" y="163176"/>
                    </a:cubicBezTo>
                    <a:cubicBezTo>
                      <a:pt x="-13049" y="108495"/>
                      <a:pt x="30695" y="5484"/>
                      <a:pt x="33517" y="1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20DEC707-2BF1-4AC7-948C-1DDBE2383C69}"/>
                  </a:ext>
                </a:extLst>
              </p:cNvPr>
              <p:cNvSpPr/>
              <p:nvPr/>
            </p:nvSpPr>
            <p:spPr>
              <a:xfrm>
                <a:off x="715347" y="8651444"/>
                <a:ext cx="557320" cy="76149"/>
              </a:xfrm>
              <a:custGeom>
                <a:avLst/>
                <a:gdLst>
                  <a:gd name="connsiteX0" fmla="*/ 86 w 557320"/>
                  <a:gd name="connsiteY0" fmla="*/ 29006 h 76149"/>
                  <a:gd name="connsiteX1" fmla="*/ 103803 w 557320"/>
                  <a:gd name="connsiteY1" fmla="*/ 75573 h 76149"/>
                  <a:gd name="connsiteX2" fmla="*/ 180003 w 557320"/>
                  <a:gd name="connsiteY2" fmla="*/ 52289 h 76149"/>
                  <a:gd name="connsiteX3" fmla="*/ 548303 w 557320"/>
                  <a:gd name="connsiteY3" fmla="*/ 12073 h 76149"/>
                  <a:gd name="connsiteX4" fmla="*/ 419186 w 557320"/>
                  <a:gd name="connsiteY4" fmla="*/ 1489 h 76149"/>
                  <a:gd name="connsiteX5" fmla="*/ 141903 w 557320"/>
                  <a:gd name="connsiteY5" fmla="*/ 39589 h 76149"/>
                  <a:gd name="connsiteX6" fmla="*/ 86870 w 557320"/>
                  <a:gd name="connsiteY6" fmla="*/ 54406 h 76149"/>
                  <a:gd name="connsiteX7" fmla="*/ 86 w 557320"/>
                  <a:gd name="connsiteY7" fmla="*/ 29006 h 7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7320" h="76149">
                    <a:moveTo>
                      <a:pt x="86" y="29006"/>
                    </a:moveTo>
                    <a:cubicBezTo>
                      <a:pt x="2908" y="32534"/>
                      <a:pt x="73817" y="71693"/>
                      <a:pt x="103803" y="75573"/>
                    </a:cubicBezTo>
                    <a:cubicBezTo>
                      <a:pt x="133789" y="79454"/>
                      <a:pt x="105920" y="62872"/>
                      <a:pt x="180003" y="52289"/>
                    </a:cubicBezTo>
                    <a:cubicBezTo>
                      <a:pt x="254086" y="41706"/>
                      <a:pt x="508439" y="20540"/>
                      <a:pt x="548303" y="12073"/>
                    </a:cubicBezTo>
                    <a:cubicBezTo>
                      <a:pt x="588167" y="3606"/>
                      <a:pt x="486919" y="-3097"/>
                      <a:pt x="419186" y="1489"/>
                    </a:cubicBezTo>
                    <a:cubicBezTo>
                      <a:pt x="351453" y="6075"/>
                      <a:pt x="197289" y="30770"/>
                      <a:pt x="141903" y="39589"/>
                    </a:cubicBezTo>
                    <a:cubicBezTo>
                      <a:pt x="86517" y="48408"/>
                      <a:pt x="109800" y="53700"/>
                      <a:pt x="86870" y="54406"/>
                    </a:cubicBezTo>
                    <a:cubicBezTo>
                      <a:pt x="63940" y="55112"/>
                      <a:pt x="-2736" y="25478"/>
                      <a:pt x="86" y="290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E08BA5A1-CAA1-483F-953F-72B2F2DF6E60}"/>
                  </a:ext>
                </a:extLst>
              </p:cNvPr>
              <p:cNvSpPr/>
              <p:nvPr/>
            </p:nvSpPr>
            <p:spPr>
              <a:xfrm>
                <a:off x="1225857" y="8040168"/>
                <a:ext cx="404956" cy="616640"/>
              </a:xfrm>
              <a:custGeom>
                <a:avLst/>
                <a:gdLst>
                  <a:gd name="connsiteX0" fmla="*/ 403976 w 404956"/>
                  <a:gd name="connsiteY0" fmla="*/ 1049 h 616640"/>
                  <a:gd name="connsiteX1" fmla="*/ 211360 w 404956"/>
                  <a:gd name="connsiteY1" fmla="*/ 238115 h 616640"/>
                  <a:gd name="connsiteX2" fmla="*/ 14510 w 404956"/>
                  <a:gd name="connsiteY2" fmla="*/ 597949 h 616640"/>
                  <a:gd name="connsiteX3" fmla="*/ 27210 w 404956"/>
                  <a:gd name="connsiteY3" fmla="*/ 540799 h 616640"/>
                  <a:gd name="connsiteX4" fmla="*/ 126693 w 404956"/>
                  <a:gd name="connsiteY4" fmla="*/ 329132 h 616640"/>
                  <a:gd name="connsiteX5" fmla="*/ 403976 w 404956"/>
                  <a:gd name="connsiteY5" fmla="*/ 1049 h 616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956" h="616640">
                    <a:moveTo>
                      <a:pt x="403976" y="1049"/>
                    </a:moveTo>
                    <a:cubicBezTo>
                      <a:pt x="418087" y="-14120"/>
                      <a:pt x="276271" y="138632"/>
                      <a:pt x="211360" y="238115"/>
                    </a:cubicBezTo>
                    <a:cubicBezTo>
                      <a:pt x="146449" y="337598"/>
                      <a:pt x="45202" y="547502"/>
                      <a:pt x="14510" y="597949"/>
                    </a:cubicBezTo>
                    <a:cubicBezTo>
                      <a:pt x="-16182" y="648396"/>
                      <a:pt x="8513" y="585602"/>
                      <a:pt x="27210" y="540799"/>
                    </a:cubicBezTo>
                    <a:cubicBezTo>
                      <a:pt x="45907" y="495996"/>
                      <a:pt x="68837" y="415563"/>
                      <a:pt x="126693" y="329132"/>
                    </a:cubicBezTo>
                    <a:cubicBezTo>
                      <a:pt x="184548" y="242701"/>
                      <a:pt x="389865" y="16218"/>
                      <a:pt x="403976" y="10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F0312939-E9E0-4C78-A367-79611C79A74E}"/>
                  </a:ext>
                </a:extLst>
              </p:cNvPr>
              <p:cNvSpPr/>
              <p:nvPr/>
            </p:nvSpPr>
            <p:spPr>
              <a:xfrm>
                <a:off x="1655154" y="7371022"/>
                <a:ext cx="308144" cy="671555"/>
              </a:xfrm>
              <a:custGeom>
                <a:avLst/>
                <a:gdLst>
                  <a:gd name="connsiteX0" fmla="*/ 306996 w 308144"/>
                  <a:gd name="connsiteY0" fmla="*/ 1328 h 671555"/>
                  <a:gd name="connsiteX1" fmla="*/ 194813 w 308144"/>
                  <a:gd name="connsiteY1" fmla="*/ 246861 h 671555"/>
                  <a:gd name="connsiteX2" fmla="*/ 12779 w 308144"/>
                  <a:gd name="connsiteY2" fmla="*/ 646911 h 671555"/>
                  <a:gd name="connsiteX3" fmla="*/ 27596 w 308144"/>
                  <a:gd name="connsiteY3" fmla="*/ 598228 h 671555"/>
                  <a:gd name="connsiteX4" fmla="*/ 127079 w 308144"/>
                  <a:gd name="connsiteY4" fmla="*/ 350578 h 671555"/>
                  <a:gd name="connsiteX5" fmla="*/ 306996 w 308144"/>
                  <a:gd name="connsiteY5" fmla="*/ 1328 h 67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144" h="671555">
                    <a:moveTo>
                      <a:pt x="306996" y="1328"/>
                    </a:moveTo>
                    <a:cubicBezTo>
                      <a:pt x="318285" y="-15958"/>
                      <a:pt x="243849" y="139264"/>
                      <a:pt x="194813" y="246861"/>
                    </a:cubicBezTo>
                    <a:cubicBezTo>
                      <a:pt x="145777" y="354458"/>
                      <a:pt x="40648" y="588350"/>
                      <a:pt x="12779" y="646911"/>
                    </a:cubicBezTo>
                    <a:cubicBezTo>
                      <a:pt x="-15090" y="705472"/>
                      <a:pt x="8546" y="647617"/>
                      <a:pt x="27596" y="598228"/>
                    </a:cubicBezTo>
                    <a:cubicBezTo>
                      <a:pt x="46646" y="548839"/>
                      <a:pt x="83335" y="447239"/>
                      <a:pt x="127079" y="350578"/>
                    </a:cubicBezTo>
                    <a:cubicBezTo>
                      <a:pt x="170823" y="253917"/>
                      <a:pt x="295707" y="18614"/>
                      <a:pt x="306996" y="13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B0539B0A-56A8-49E7-8632-8565886A8E12}"/>
                  </a:ext>
                </a:extLst>
              </p:cNvPr>
              <p:cNvSpPr/>
              <p:nvPr/>
            </p:nvSpPr>
            <p:spPr>
              <a:xfrm>
                <a:off x="1184540" y="6413414"/>
                <a:ext cx="708703" cy="666915"/>
              </a:xfrm>
              <a:custGeom>
                <a:avLst/>
                <a:gdLst>
                  <a:gd name="connsiteX0" fmla="*/ 707760 w 708703"/>
                  <a:gd name="connsiteY0" fmla="*/ 86 h 666915"/>
                  <a:gd name="connsiteX1" fmla="*/ 375443 w 708703"/>
                  <a:gd name="connsiteY1" fmla="*/ 334519 h 666915"/>
                  <a:gd name="connsiteX2" fmla="*/ 15610 w 708703"/>
                  <a:gd name="connsiteY2" fmla="*/ 654136 h 666915"/>
                  <a:gd name="connsiteX3" fmla="*/ 91810 w 708703"/>
                  <a:gd name="connsiteY3" fmla="*/ 584286 h 666915"/>
                  <a:gd name="connsiteX4" fmla="*/ 335227 w 708703"/>
                  <a:gd name="connsiteY4" fmla="*/ 404369 h 666915"/>
                  <a:gd name="connsiteX5" fmla="*/ 470693 w 708703"/>
                  <a:gd name="connsiteY5" fmla="*/ 302769 h 666915"/>
                  <a:gd name="connsiteX6" fmla="*/ 707760 w 708703"/>
                  <a:gd name="connsiteY6" fmla="*/ 86 h 66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8703" h="666915">
                    <a:moveTo>
                      <a:pt x="707760" y="86"/>
                    </a:moveTo>
                    <a:cubicBezTo>
                      <a:pt x="691885" y="5378"/>
                      <a:pt x="490801" y="225511"/>
                      <a:pt x="375443" y="334519"/>
                    </a:cubicBezTo>
                    <a:cubicBezTo>
                      <a:pt x="260085" y="443527"/>
                      <a:pt x="62882" y="612508"/>
                      <a:pt x="15610" y="654136"/>
                    </a:cubicBezTo>
                    <a:cubicBezTo>
                      <a:pt x="-31662" y="695764"/>
                      <a:pt x="38541" y="625914"/>
                      <a:pt x="91810" y="584286"/>
                    </a:cubicBezTo>
                    <a:cubicBezTo>
                      <a:pt x="145079" y="542658"/>
                      <a:pt x="272080" y="451289"/>
                      <a:pt x="335227" y="404369"/>
                    </a:cubicBezTo>
                    <a:cubicBezTo>
                      <a:pt x="398374" y="357449"/>
                      <a:pt x="406488" y="371913"/>
                      <a:pt x="470693" y="302769"/>
                    </a:cubicBezTo>
                    <a:cubicBezTo>
                      <a:pt x="534898" y="233625"/>
                      <a:pt x="723635" y="-5206"/>
                      <a:pt x="707760" y="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7D60BA42-E613-40D2-8CAD-38710864B7EF}"/>
                  </a:ext>
                </a:extLst>
              </p:cNvPr>
              <p:cNvSpPr/>
              <p:nvPr/>
            </p:nvSpPr>
            <p:spPr>
              <a:xfrm>
                <a:off x="1537411" y="6576786"/>
                <a:ext cx="333835" cy="362546"/>
              </a:xfrm>
              <a:custGeom>
                <a:avLst/>
                <a:gdLst>
                  <a:gd name="connsiteX0" fmla="*/ 331606 w 333835"/>
                  <a:gd name="connsiteY0" fmla="*/ 3931 h 362546"/>
                  <a:gd name="connsiteX1" fmla="*/ 11989 w 333835"/>
                  <a:gd name="connsiteY1" fmla="*/ 348947 h 362546"/>
                  <a:gd name="connsiteX2" fmla="*/ 75489 w 333835"/>
                  <a:gd name="connsiteY2" fmla="*/ 281214 h 362546"/>
                  <a:gd name="connsiteX3" fmla="*/ 149572 w 333835"/>
                  <a:gd name="connsiteY3" fmla="*/ 169031 h 362546"/>
                  <a:gd name="connsiteX4" fmla="*/ 331606 w 333835"/>
                  <a:gd name="connsiteY4" fmla="*/ 3931 h 36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835" h="362546">
                    <a:moveTo>
                      <a:pt x="331606" y="3931"/>
                    </a:moveTo>
                    <a:cubicBezTo>
                      <a:pt x="308676" y="33917"/>
                      <a:pt x="54675" y="302733"/>
                      <a:pt x="11989" y="348947"/>
                    </a:cubicBezTo>
                    <a:cubicBezTo>
                      <a:pt x="-30697" y="395161"/>
                      <a:pt x="52559" y="311200"/>
                      <a:pt x="75489" y="281214"/>
                    </a:cubicBezTo>
                    <a:cubicBezTo>
                      <a:pt x="98419" y="251228"/>
                      <a:pt x="105122" y="214186"/>
                      <a:pt x="149572" y="169031"/>
                    </a:cubicBezTo>
                    <a:cubicBezTo>
                      <a:pt x="194022" y="123876"/>
                      <a:pt x="354536" y="-26055"/>
                      <a:pt x="331606" y="39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B6C1F56D-AD6E-4FB0-90CF-DB6EC4714F38}"/>
                  </a:ext>
                </a:extLst>
              </p:cNvPr>
              <p:cNvSpPr/>
              <p:nvPr/>
            </p:nvSpPr>
            <p:spPr>
              <a:xfrm>
                <a:off x="569290" y="7945669"/>
                <a:ext cx="196940" cy="271322"/>
              </a:xfrm>
              <a:custGeom>
                <a:avLst/>
                <a:gdLst>
                  <a:gd name="connsiteX0" fmla="*/ 93 w 196940"/>
                  <a:gd name="connsiteY0" fmla="*/ 271231 h 271322"/>
                  <a:gd name="connsiteX1" fmla="*/ 97460 w 196940"/>
                  <a:gd name="connsiteY1" fmla="*/ 239481 h 271322"/>
                  <a:gd name="connsiteX2" fmla="*/ 192710 w 196940"/>
                  <a:gd name="connsiteY2" fmla="*/ 65914 h 271322"/>
                  <a:gd name="connsiteX3" fmla="*/ 180010 w 196940"/>
                  <a:gd name="connsiteY3" fmla="*/ 298 h 271322"/>
                  <a:gd name="connsiteX4" fmla="*/ 177893 w 196940"/>
                  <a:gd name="connsiteY4" fmla="*/ 44748 h 271322"/>
                  <a:gd name="connsiteX5" fmla="*/ 154610 w 196940"/>
                  <a:gd name="connsiteY5" fmla="*/ 116714 h 271322"/>
                  <a:gd name="connsiteX6" fmla="*/ 80527 w 196940"/>
                  <a:gd name="connsiteY6" fmla="*/ 243714 h 271322"/>
                  <a:gd name="connsiteX7" fmla="*/ 93 w 196940"/>
                  <a:gd name="connsiteY7" fmla="*/ 271231 h 271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940" h="271322">
                    <a:moveTo>
                      <a:pt x="93" y="271231"/>
                    </a:moveTo>
                    <a:cubicBezTo>
                      <a:pt x="2915" y="270526"/>
                      <a:pt x="65357" y="273700"/>
                      <a:pt x="97460" y="239481"/>
                    </a:cubicBezTo>
                    <a:cubicBezTo>
                      <a:pt x="129563" y="205262"/>
                      <a:pt x="178952" y="105778"/>
                      <a:pt x="192710" y="65914"/>
                    </a:cubicBezTo>
                    <a:cubicBezTo>
                      <a:pt x="206468" y="26050"/>
                      <a:pt x="182479" y="3826"/>
                      <a:pt x="180010" y="298"/>
                    </a:cubicBezTo>
                    <a:cubicBezTo>
                      <a:pt x="177541" y="-3230"/>
                      <a:pt x="182126" y="25346"/>
                      <a:pt x="177893" y="44748"/>
                    </a:cubicBezTo>
                    <a:cubicBezTo>
                      <a:pt x="173660" y="64150"/>
                      <a:pt x="170838" y="83553"/>
                      <a:pt x="154610" y="116714"/>
                    </a:cubicBezTo>
                    <a:cubicBezTo>
                      <a:pt x="138382" y="149875"/>
                      <a:pt x="102046" y="218314"/>
                      <a:pt x="80527" y="243714"/>
                    </a:cubicBezTo>
                    <a:cubicBezTo>
                      <a:pt x="59008" y="269114"/>
                      <a:pt x="-2729" y="271936"/>
                      <a:pt x="93" y="2712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A1D2A897-5842-40F8-B460-016FA750E395}"/>
                  </a:ext>
                </a:extLst>
              </p:cNvPr>
              <p:cNvSpPr/>
              <p:nvPr/>
            </p:nvSpPr>
            <p:spPr>
              <a:xfrm>
                <a:off x="586209" y="8000679"/>
                <a:ext cx="78510" cy="176359"/>
              </a:xfrm>
              <a:custGeom>
                <a:avLst/>
                <a:gdLst>
                  <a:gd name="connsiteX0" fmla="*/ 55141 w 78510"/>
                  <a:gd name="connsiteY0" fmla="*/ 321 h 176359"/>
                  <a:gd name="connsiteX1" fmla="*/ 59374 w 78510"/>
                  <a:gd name="connsiteY1" fmla="*/ 104038 h 176359"/>
                  <a:gd name="connsiteX2" fmla="*/ 108 w 78510"/>
                  <a:gd name="connsiteY2" fmla="*/ 176004 h 176359"/>
                  <a:gd name="connsiteX3" fmla="*/ 76308 w 78510"/>
                  <a:gd name="connsiteY3" fmla="*/ 74404 h 176359"/>
                  <a:gd name="connsiteX4" fmla="*/ 55141 w 78510"/>
                  <a:gd name="connsiteY4" fmla="*/ 321 h 17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10" h="176359">
                    <a:moveTo>
                      <a:pt x="55141" y="321"/>
                    </a:moveTo>
                    <a:cubicBezTo>
                      <a:pt x="52319" y="5260"/>
                      <a:pt x="68546" y="74758"/>
                      <a:pt x="59374" y="104038"/>
                    </a:cubicBezTo>
                    <a:cubicBezTo>
                      <a:pt x="50202" y="133318"/>
                      <a:pt x="-2714" y="180943"/>
                      <a:pt x="108" y="176004"/>
                    </a:cubicBezTo>
                    <a:cubicBezTo>
                      <a:pt x="2930" y="171065"/>
                      <a:pt x="66077" y="100157"/>
                      <a:pt x="76308" y="74404"/>
                    </a:cubicBezTo>
                    <a:cubicBezTo>
                      <a:pt x="86539" y="48651"/>
                      <a:pt x="57963" y="-4618"/>
                      <a:pt x="55141" y="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9E6887DC-C556-4D25-99B1-D24584FE4A16}"/>
                  </a:ext>
                </a:extLst>
              </p:cNvPr>
              <p:cNvSpPr/>
              <p:nvPr/>
            </p:nvSpPr>
            <p:spPr>
              <a:xfrm>
                <a:off x="945801" y="7322856"/>
                <a:ext cx="463646" cy="497766"/>
              </a:xfrm>
              <a:custGeom>
                <a:avLst/>
                <a:gdLst>
                  <a:gd name="connsiteX0" fmla="*/ 2466 w 463646"/>
                  <a:gd name="connsiteY0" fmla="*/ 496111 h 497766"/>
                  <a:gd name="connsiteX1" fmla="*/ 446966 w 463646"/>
                  <a:gd name="connsiteY1" fmla="*/ 19861 h 497766"/>
                  <a:gd name="connsiteX2" fmla="*/ 360182 w 463646"/>
                  <a:gd name="connsiteY2" fmla="*/ 98177 h 497766"/>
                  <a:gd name="connsiteX3" fmla="*/ 271282 w 463646"/>
                  <a:gd name="connsiteY3" fmla="*/ 174377 h 497766"/>
                  <a:gd name="connsiteX4" fmla="*/ 2466 w 463646"/>
                  <a:gd name="connsiteY4" fmla="*/ 496111 h 49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646" h="497766">
                    <a:moveTo>
                      <a:pt x="2466" y="496111"/>
                    </a:moveTo>
                    <a:cubicBezTo>
                      <a:pt x="31747" y="470358"/>
                      <a:pt x="387347" y="86183"/>
                      <a:pt x="446966" y="19861"/>
                    </a:cubicBezTo>
                    <a:cubicBezTo>
                      <a:pt x="506585" y="-46461"/>
                      <a:pt x="389463" y="72424"/>
                      <a:pt x="360182" y="98177"/>
                    </a:cubicBezTo>
                    <a:cubicBezTo>
                      <a:pt x="330901" y="123930"/>
                      <a:pt x="329490" y="109113"/>
                      <a:pt x="271282" y="174377"/>
                    </a:cubicBezTo>
                    <a:cubicBezTo>
                      <a:pt x="213074" y="239641"/>
                      <a:pt x="-26815" y="521864"/>
                      <a:pt x="2466" y="4961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D58674D5-23A5-4E50-8EBD-D5FD78EE617A}"/>
                  </a:ext>
                </a:extLst>
              </p:cNvPr>
              <p:cNvSpPr/>
              <p:nvPr/>
            </p:nvSpPr>
            <p:spPr>
              <a:xfrm>
                <a:off x="861413" y="7440385"/>
                <a:ext cx="168964" cy="340549"/>
              </a:xfrm>
              <a:custGeom>
                <a:avLst/>
                <a:gdLst>
                  <a:gd name="connsiteX0" fmla="*/ 70 w 168964"/>
                  <a:gd name="connsiteY0" fmla="*/ 340482 h 340549"/>
                  <a:gd name="connsiteX1" fmla="*/ 118604 w 168964"/>
                  <a:gd name="connsiteY1" fmla="*/ 238882 h 340549"/>
                  <a:gd name="connsiteX2" fmla="*/ 167287 w 168964"/>
                  <a:gd name="connsiteY2" fmla="*/ 3932 h 340549"/>
                  <a:gd name="connsiteX3" fmla="*/ 152470 w 168964"/>
                  <a:gd name="connsiteY3" fmla="*/ 101298 h 340549"/>
                  <a:gd name="connsiteX4" fmla="*/ 101670 w 168964"/>
                  <a:gd name="connsiteY4" fmla="*/ 226182 h 340549"/>
                  <a:gd name="connsiteX5" fmla="*/ 70 w 168964"/>
                  <a:gd name="connsiteY5" fmla="*/ 340482 h 34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964" h="340549">
                    <a:moveTo>
                      <a:pt x="70" y="340482"/>
                    </a:moveTo>
                    <a:cubicBezTo>
                      <a:pt x="2892" y="342599"/>
                      <a:pt x="90735" y="294974"/>
                      <a:pt x="118604" y="238882"/>
                    </a:cubicBezTo>
                    <a:cubicBezTo>
                      <a:pt x="146473" y="182790"/>
                      <a:pt x="161643" y="26863"/>
                      <a:pt x="167287" y="3932"/>
                    </a:cubicBezTo>
                    <a:cubicBezTo>
                      <a:pt x="172931" y="-18999"/>
                      <a:pt x="163406" y="64256"/>
                      <a:pt x="152470" y="101298"/>
                    </a:cubicBezTo>
                    <a:cubicBezTo>
                      <a:pt x="141534" y="138340"/>
                      <a:pt x="123542" y="191962"/>
                      <a:pt x="101670" y="226182"/>
                    </a:cubicBezTo>
                    <a:cubicBezTo>
                      <a:pt x="79798" y="260401"/>
                      <a:pt x="-2752" y="338365"/>
                      <a:pt x="70" y="3404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AB211891-EE6A-4D7D-9304-0040F967B702}"/>
                  </a:ext>
                </a:extLst>
              </p:cNvPr>
              <p:cNvSpPr/>
              <p:nvPr/>
            </p:nvSpPr>
            <p:spPr>
              <a:xfrm>
                <a:off x="1207190" y="7043856"/>
                <a:ext cx="230038" cy="318659"/>
              </a:xfrm>
              <a:custGeom>
                <a:avLst/>
                <a:gdLst>
                  <a:gd name="connsiteX0" fmla="*/ 230027 w 230038"/>
                  <a:gd name="connsiteY0" fmla="*/ 411 h 318659"/>
                  <a:gd name="connsiteX1" fmla="*/ 60693 w 230038"/>
                  <a:gd name="connsiteY1" fmla="*/ 182444 h 318659"/>
                  <a:gd name="connsiteX2" fmla="*/ 1427 w 230038"/>
                  <a:gd name="connsiteY2" fmla="*/ 315794 h 318659"/>
                  <a:gd name="connsiteX3" fmla="*/ 22593 w 230038"/>
                  <a:gd name="connsiteY3" fmla="*/ 262877 h 318659"/>
                  <a:gd name="connsiteX4" fmla="*/ 69160 w 230038"/>
                  <a:gd name="connsiteY4" fmla="*/ 135877 h 318659"/>
                  <a:gd name="connsiteX5" fmla="*/ 230027 w 230038"/>
                  <a:gd name="connsiteY5" fmla="*/ 411 h 31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038" h="318659">
                    <a:moveTo>
                      <a:pt x="230027" y="411"/>
                    </a:moveTo>
                    <a:cubicBezTo>
                      <a:pt x="228616" y="8172"/>
                      <a:pt x="98793" y="129880"/>
                      <a:pt x="60693" y="182444"/>
                    </a:cubicBezTo>
                    <a:cubicBezTo>
                      <a:pt x="22593" y="235008"/>
                      <a:pt x="7777" y="302389"/>
                      <a:pt x="1427" y="315794"/>
                    </a:cubicBezTo>
                    <a:cubicBezTo>
                      <a:pt x="-4923" y="329199"/>
                      <a:pt x="11304" y="292863"/>
                      <a:pt x="22593" y="262877"/>
                    </a:cubicBezTo>
                    <a:cubicBezTo>
                      <a:pt x="33882" y="232891"/>
                      <a:pt x="38468" y="175035"/>
                      <a:pt x="69160" y="135877"/>
                    </a:cubicBezTo>
                    <a:cubicBezTo>
                      <a:pt x="99852" y="96719"/>
                      <a:pt x="231438" y="-7350"/>
                      <a:pt x="230027" y="4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E586314B-E255-46CD-B4C0-358361287C8A}"/>
                  </a:ext>
                </a:extLst>
              </p:cNvPr>
              <p:cNvSpPr/>
              <p:nvPr/>
            </p:nvSpPr>
            <p:spPr>
              <a:xfrm>
                <a:off x="1055031" y="6995583"/>
                <a:ext cx="320802" cy="311502"/>
              </a:xfrm>
              <a:custGeom>
                <a:avLst/>
                <a:gdLst>
                  <a:gd name="connsiteX0" fmla="*/ 320802 w 320802"/>
                  <a:gd name="connsiteY0" fmla="*/ 0 h 311502"/>
                  <a:gd name="connsiteX1" fmla="*/ 30819 w 320802"/>
                  <a:gd name="connsiteY1" fmla="*/ 275167 h 311502"/>
                  <a:gd name="connsiteX2" fmla="*/ 13886 w 320802"/>
                  <a:gd name="connsiteY2" fmla="*/ 304800 h 311502"/>
                  <a:gd name="connsiteX3" fmla="*/ 79502 w 320802"/>
                  <a:gd name="connsiteY3" fmla="*/ 241300 h 311502"/>
                  <a:gd name="connsiteX4" fmla="*/ 320802 w 320802"/>
                  <a:gd name="connsiteY4" fmla="*/ 0 h 31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802" h="311502">
                    <a:moveTo>
                      <a:pt x="320802" y="0"/>
                    </a:moveTo>
                    <a:lnTo>
                      <a:pt x="30819" y="275167"/>
                    </a:lnTo>
                    <a:cubicBezTo>
                      <a:pt x="-20334" y="325967"/>
                      <a:pt x="5772" y="310444"/>
                      <a:pt x="13886" y="304800"/>
                    </a:cubicBezTo>
                    <a:cubicBezTo>
                      <a:pt x="22000" y="299156"/>
                      <a:pt x="79502" y="241300"/>
                      <a:pt x="79502" y="241300"/>
                    </a:cubicBezTo>
                    <a:lnTo>
                      <a:pt x="3208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A4AA97C4-8124-40C5-8046-C9CCF66AE5D4}"/>
                  </a:ext>
                </a:extLst>
              </p:cNvPr>
              <p:cNvSpPr/>
              <p:nvPr/>
            </p:nvSpPr>
            <p:spPr>
              <a:xfrm>
                <a:off x="2022203" y="5901135"/>
                <a:ext cx="308872" cy="389242"/>
              </a:xfrm>
              <a:custGeom>
                <a:avLst/>
                <a:gdLst>
                  <a:gd name="connsiteX0" fmla="*/ 308247 w 308872"/>
                  <a:gd name="connsiteY0" fmla="*/ 132 h 389242"/>
                  <a:gd name="connsiteX1" fmla="*/ 109280 w 308872"/>
                  <a:gd name="connsiteY1" fmla="*/ 290115 h 389242"/>
                  <a:gd name="connsiteX2" fmla="*/ 43664 w 308872"/>
                  <a:gd name="connsiteY2" fmla="*/ 359965 h 389242"/>
                  <a:gd name="connsiteX3" fmla="*/ 5564 w 308872"/>
                  <a:gd name="connsiteY3" fmla="*/ 383248 h 389242"/>
                  <a:gd name="connsiteX4" fmla="*/ 166430 w 308872"/>
                  <a:gd name="connsiteY4" fmla="*/ 254132 h 389242"/>
                  <a:gd name="connsiteX5" fmla="*/ 308247 w 308872"/>
                  <a:gd name="connsiteY5" fmla="*/ 132 h 389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872" h="389242">
                    <a:moveTo>
                      <a:pt x="308247" y="132"/>
                    </a:moveTo>
                    <a:cubicBezTo>
                      <a:pt x="298722" y="6129"/>
                      <a:pt x="153377" y="230143"/>
                      <a:pt x="109280" y="290115"/>
                    </a:cubicBezTo>
                    <a:cubicBezTo>
                      <a:pt x="65183" y="350087"/>
                      <a:pt x="60950" y="344443"/>
                      <a:pt x="43664" y="359965"/>
                    </a:cubicBezTo>
                    <a:cubicBezTo>
                      <a:pt x="26378" y="375487"/>
                      <a:pt x="-14897" y="400887"/>
                      <a:pt x="5564" y="383248"/>
                    </a:cubicBezTo>
                    <a:cubicBezTo>
                      <a:pt x="26025" y="365609"/>
                      <a:pt x="116688" y="315515"/>
                      <a:pt x="166430" y="254132"/>
                    </a:cubicBezTo>
                    <a:cubicBezTo>
                      <a:pt x="216172" y="192749"/>
                      <a:pt x="317772" y="-5865"/>
                      <a:pt x="308247" y="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E4EF562D-A881-49F2-98C9-63DE5FB6DCB5}"/>
                  </a:ext>
                </a:extLst>
              </p:cNvPr>
              <p:cNvSpPr/>
              <p:nvPr/>
            </p:nvSpPr>
            <p:spPr>
              <a:xfrm>
                <a:off x="1868960" y="6229232"/>
                <a:ext cx="237185" cy="209779"/>
              </a:xfrm>
              <a:custGeom>
                <a:avLst/>
                <a:gdLst>
                  <a:gd name="connsiteX0" fmla="*/ 237123 w 237185"/>
                  <a:gd name="connsiteY0" fmla="*/ 118 h 209779"/>
                  <a:gd name="connsiteX1" fmla="*/ 114357 w 237185"/>
                  <a:gd name="connsiteY1" fmla="*/ 93251 h 209779"/>
                  <a:gd name="connsiteX2" fmla="*/ 57 w 237185"/>
                  <a:gd name="connsiteY2" fmla="*/ 209668 h 209779"/>
                  <a:gd name="connsiteX3" fmla="*/ 129173 w 237185"/>
                  <a:gd name="connsiteY3" fmla="*/ 112301 h 209779"/>
                  <a:gd name="connsiteX4" fmla="*/ 237123 w 237185"/>
                  <a:gd name="connsiteY4" fmla="*/ 118 h 20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185" h="209779">
                    <a:moveTo>
                      <a:pt x="237123" y="118"/>
                    </a:moveTo>
                    <a:cubicBezTo>
                      <a:pt x="234654" y="-3057"/>
                      <a:pt x="153868" y="58326"/>
                      <a:pt x="114357" y="93251"/>
                    </a:cubicBezTo>
                    <a:cubicBezTo>
                      <a:pt x="74846" y="128176"/>
                      <a:pt x="-2412" y="206493"/>
                      <a:pt x="57" y="209668"/>
                    </a:cubicBezTo>
                    <a:cubicBezTo>
                      <a:pt x="2526" y="212843"/>
                      <a:pt x="90015" y="147226"/>
                      <a:pt x="129173" y="112301"/>
                    </a:cubicBezTo>
                    <a:cubicBezTo>
                      <a:pt x="168331" y="77376"/>
                      <a:pt x="239592" y="3293"/>
                      <a:pt x="237123" y="1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5779A5A4-39A9-4BE5-8A40-7DA10B640343}"/>
                  </a:ext>
                </a:extLst>
              </p:cNvPr>
              <p:cNvSpPr/>
              <p:nvPr/>
            </p:nvSpPr>
            <p:spPr>
              <a:xfrm>
                <a:off x="1943915" y="6736547"/>
                <a:ext cx="351708" cy="655761"/>
              </a:xfrm>
              <a:custGeom>
                <a:avLst/>
                <a:gdLst>
                  <a:gd name="connsiteX0" fmla="*/ 348435 w 351708"/>
                  <a:gd name="connsiteY0" fmla="*/ 5036 h 655761"/>
                  <a:gd name="connsiteX1" fmla="*/ 196035 w 351708"/>
                  <a:gd name="connsiteY1" fmla="*/ 288670 h 655761"/>
                  <a:gd name="connsiteX2" fmla="*/ 14002 w 351708"/>
                  <a:gd name="connsiteY2" fmla="*/ 640036 h 655761"/>
                  <a:gd name="connsiteX3" fmla="*/ 47868 w 351708"/>
                  <a:gd name="connsiteY3" fmla="*/ 534203 h 655761"/>
                  <a:gd name="connsiteX4" fmla="*/ 348435 w 351708"/>
                  <a:gd name="connsiteY4" fmla="*/ 5036 h 65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708" h="655761">
                    <a:moveTo>
                      <a:pt x="348435" y="5036"/>
                    </a:moveTo>
                    <a:cubicBezTo>
                      <a:pt x="373130" y="-35886"/>
                      <a:pt x="251774" y="182837"/>
                      <a:pt x="196035" y="288670"/>
                    </a:cubicBezTo>
                    <a:cubicBezTo>
                      <a:pt x="140296" y="394503"/>
                      <a:pt x="38696" y="599114"/>
                      <a:pt x="14002" y="640036"/>
                    </a:cubicBezTo>
                    <a:cubicBezTo>
                      <a:pt x="-10693" y="680958"/>
                      <a:pt x="-4696" y="640742"/>
                      <a:pt x="47868" y="534203"/>
                    </a:cubicBezTo>
                    <a:cubicBezTo>
                      <a:pt x="100432" y="427664"/>
                      <a:pt x="323740" y="45958"/>
                      <a:pt x="348435" y="50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C37FD5B7-7BBE-4E60-9BA1-AA78D0A58781}"/>
                  </a:ext>
                </a:extLst>
              </p:cNvPr>
              <p:cNvSpPr/>
              <p:nvPr/>
            </p:nvSpPr>
            <p:spPr>
              <a:xfrm>
                <a:off x="2306552" y="6305214"/>
                <a:ext cx="299476" cy="398599"/>
              </a:xfrm>
              <a:custGeom>
                <a:avLst/>
                <a:gdLst>
                  <a:gd name="connsiteX0" fmla="*/ 299065 w 299476"/>
                  <a:gd name="connsiteY0" fmla="*/ 336 h 398599"/>
                  <a:gd name="connsiteX1" fmla="*/ 153015 w 299476"/>
                  <a:gd name="connsiteY1" fmla="*/ 176019 h 398599"/>
                  <a:gd name="connsiteX2" fmla="*/ 615 w 299476"/>
                  <a:gd name="connsiteY2" fmla="*/ 398269 h 398599"/>
                  <a:gd name="connsiteX3" fmla="*/ 106448 w 299476"/>
                  <a:gd name="connsiteY3" fmla="*/ 220469 h 398599"/>
                  <a:gd name="connsiteX4" fmla="*/ 299065 w 299476"/>
                  <a:gd name="connsiteY4" fmla="*/ 336 h 39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476" h="398599">
                    <a:moveTo>
                      <a:pt x="299065" y="336"/>
                    </a:moveTo>
                    <a:cubicBezTo>
                      <a:pt x="306826" y="-7072"/>
                      <a:pt x="202757" y="109697"/>
                      <a:pt x="153015" y="176019"/>
                    </a:cubicBezTo>
                    <a:cubicBezTo>
                      <a:pt x="103273" y="242341"/>
                      <a:pt x="8376" y="390861"/>
                      <a:pt x="615" y="398269"/>
                    </a:cubicBezTo>
                    <a:cubicBezTo>
                      <a:pt x="-7146" y="405677"/>
                      <a:pt x="60234" y="286791"/>
                      <a:pt x="106448" y="220469"/>
                    </a:cubicBezTo>
                    <a:cubicBezTo>
                      <a:pt x="152662" y="154147"/>
                      <a:pt x="291304" y="7744"/>
                      <a:pt x="299065" y="3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201E518A-54C3-4D10-B7E0-F420D4BF96CB}"/>
                  </a:ext>
                </a:extLst>
              </p:cNvPr>
              <p:cNvSpPr/>
              <p:nvPr/>
            </p:nvSpPr>
            <p:spPr>
              <a:xfrm>
                <a:off x="2103606" y="6134511"/>
                <a:ext cx="220431" cy="258637"/>
              </a:xfrm>
              <a:custGeom>
                <a:avLst/>
                <a:gdLst>
                  <a:gd name="connsiteX0" fmla="*/ 2477 w 220431"/>
                  <a:gd name="connsiteY0" fmla="*/ 253589 h 258637"/>
                  <a:gd name="connsiteX1" fmla="*/ 214144 w 220431"/>
                  <a:gd name="connsiteY1" fmla="*/ 5939 h 258637"/>
                  <a:gd name="connsiteX2" fmla="*/ 159111 w 220431"/>
                  <a:gd name="connsiteY2" fmla="*/ 84256 h 258637"/>
                  <a:gd name="connsiteX3" fmla="*/ 101961 w 220431"/>
                  <a:gd name="connsiteY3" fmla="*/ 164689 h 258637"/>
                  <a:gd name="connsiteX4" fmla="*/ 2477 w 220431"/>
                  <a:gd name="connsiteY4" fmla="*/ 253589 h 258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431" h="258637">
                    <a:moveTo>
                      <a:pt x="2477" y="253589"/>
                    </a:moveTo>
                    <a:cubicBezTo>
                      <a:pt x="21174" y="227131"/>
                      <a:pt x="188038" y="34161"/>
                      <a:pt x="214144" y="5939"/>
                    </a:cubicBezTo>
                    <a:cubicBezTo>
                      <a:pt x="240250" y="-22283"/>
                      <a:pt x="177808" y="57798"/>
                      <a:pt x="159111" y="84256"/>
                    </a:cubicBezTo>
                    <a:cubicBezTo>
                      <a:pt x="140414" y="110714"/>
                      <a:pt x="127714" y="133997"/>
                      <a:pt x="101961" y="164689"/>
                    </a:cubicBezTo>
                    <a:cubicBezTo>
                      <a:pt x="76208" y="195381"/>
                      <a:pt x="-16220" y="280047"/>
                      <a:pt x="2477" y="253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1C892F69-360F-4539-BFA5-93A1BA0EF7CC}"/>
                  </a:ext>
                </a:extLst>
              </p:cNvPr>
              <p:cNvSpPr/>
              <p:nvPr/>
            </p:nvSpPr>
            <p:spPr>
              <a:xfrm>
                <a:off x="2330119" y="6021730"/>
                <a:ext cx="243808" cy="235190"/>
              </a:xfrm>
              <a:custGeom>
                <a:avLst/>
                <a:gdLst>
                  <a:gd name="connsiteX0" fmla="*/ 331 w 243808"/>
                  <a:gd name="connsiteY0" fmla="*/ 187 h 235190"/>
                  <a:gd name="connsiteX1" fmla="*/ 38431 w 243808"/>
                  <a:gd name="connsiteY1" fmla="*/ 112370 h 235190"/>
                  <a:gd name="connsiteX2" fmla="*/ 76531 w 243808"/>
                  <a:gd name="connsiteY2" fmla="*/ 95437 h 235190"/>
                  <a:gd name="connsiteX3" fmla="*/ 146381 w 243808"/>
                  <a:gd name="connsiteY3" fmla="*/ 152587 h 235190"/>
                  <a:gd name="connsiteX4" fmla="*/ 243748 w 243808"/>
                  <a:gd name="connsiteY4" fmla="*/ 235137 h 235190"/>
                  <a:gd name="connsiteX5" fmla="*/ 159081 w 243808"/>
                  <a:gd name="connsiteY5" fmla="*/ 139887 h 235190"/>
                  <a:gd name="connsiteX6" fmla="*/ 49014 w 243808"/>
                  <a:gd name="connsiteY6" fmla="*/ 82737 h 235190"/>
                  <a:gd name="connsiteX7" fmla="*/ 21498 w 243808"/>
                  <a:gd name="connsiteY7" fmla="*/ 84853 h 235190"/>
                  <a:gd name="connsiteX8" fmla="*/ 331 w 243808"/>
                  <a:gd name="connsiteY8" fmla="*/ 187 h 23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808" h="235190">
                    <a:moveTo>
                      <a:pt x="331" y="187"/>
                    </a:moveTo>
                    <a:cubicBezTo>
                      <a:pt x="3153" y="4773"/>
                      <a:pt x="25731" y="96495"/>
                      <a:pt x="38431" y="112370"/>
                    </a:cubicBezTo>
                    <a:cubicBezTo>
                      <a:pt x="51131" y="128245"/>
                      <a:pt x="58539" y="88734"/>
                      <a:pt x="76531" y="95437"/>
                    </a:cubicBezTo>
                    <a:cubicBezTo>
                      <a:pt x="94523" y="102140"/>
                      <a:pt x="118512" y="129304"/>
                      <a:pt x="146381" y="152587"/>
                    </a:cubicBezTo>
                    <a:cubicBezTo>
                      <a:pt x="174250" y="175870"/>
                      <a:pt x="241631" y="237254"/>
                      <a:pt x="243748" y="235137"/>
                    </a:cubicBezTo>
                    <a:cubicBezTo>
                      <a:pt x="245865" y="233020"/>
                      <a:pt x="191537" y="165287"/>
                      <a:pt x="159081" y="139887"/>
                    </a:cubicBezTo>
                    <a:cubicBezTo>
                      <a:pt x="126625" y="114487"/>
                      <a:pt x="71944" y="91909"/>
                      <a:pt x="49014" y="82737"/>
                    </a:cubicBezTo>
                    <a:cubicBezTo>
                      <a:pt x="26084" y="73565"/>
                      <a:pt x="29612" y="92967"/>
                      <a:pt x="21498" y="84853"/>
                    </a:cubicBezTo>
                    <a:cubicBezTo>
                      <a:pt x="13384" y="76739"/>
                      <a:pt x="-2491" y="-4399"/>
                      <a:pt x="331" y="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CB73C626-4B97-4531-BB51-7C86FECDF1C2}"/>
                  </a:ext>
                </a:extLst>
              </p:cNvPr>
              <p:cNvSpPr/>
              <p:nvPr/>
            </p:nvSpPr>
            <p:spPr>
              <a:xfrm>
                <a:off x="2609787" y="6195263"/>
                <a:ext cx="135534" cy="148690"/>
              </a:xfrm>
              <a:custGeom>
                <a:avLst/>
                <a:gdLst>
                  <a:gd name="connsiteX0" fmla="*/ 135530 w 135534"/>
                  <a:gd name="connsiteY0" fmla="*/ 220 h 148690"/>
                  <a:gd name="connsiteX1" fmla="*/ 29696 w 135534"/>
                  <a:gd name="connsiteY1" fmla="*/ 93354 h 148690"/>
                  <a:gd name="connsiteX2" fmla="*/ 63 w 135534"/>
                  <a:gd name="connsiteY2" fmla="*/ 148387 h 148690"/>
                  <a:gd name="connsiteX3" fmla="*/ 25463 w 135534"/>
                  <a:gd name="connsiteY3" fmla="*/ 70070 h 148690"/>
                  <a:gd name="connsiteX4" fmla="*/ 135530 w 135534"/>
                  <a:gd name="connsiteY4" fmla="*/ 220 h 14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534" h="148690">
                    <a:moveTo>
                      <a:pt x="135530" y="220"/>
                    </a:moveTo>
                    <a:cubicBezTo>
                      <a:pt x="136235" y="4101"/>
                      <a:pt x="52274" y="68659"/>
                      <a:pt x="29696" y="93354"/>
                    </a:cubicBezTo>
                    <a:cubicBezTo>
                      <a:pt x="7118" y="118049"/>
                      <a:pt x="768" y="152268"/>
                      <a:pt x="63" y="148387"/>
                    </a:cubicBezTo>
                    <a:cubicBezTo>
                      <a:pt x="-642" y="144506"/>
                      <a:pt x="4296" y="95470"/>
                      <a:pt x="25463" y="70070"/>
                    </a:cubicBezTo>
                    <a:cubicBezTo>
                      <a:pt x="46630" y="44670"/>
                      <a:pt x="134825" y="-3661"/>
                      <a:pt x="135530" y="2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12FDF172-9064-42D3-8C41-CC7FF2F91A9A}"/>
                  </a:ext>
                </a:extLst>
              </p:cNvPr>
              <p:cNvSpPr/>
              <p:nvPr/>
            </p:nvSpPr>
            <p:spPr>
              <a:xfrm>
                <a:off x="1532330" y="5901215"/>
                <a:ext cx="355816" cy="569506"/>
              </a:xfrm>
              <a:custGeom>
                <a:avLst/>
                <a:gdLst>
                  <a:gd name="connsiteX0" fmla="*/ 351503 w 355816"/>
                  <a:gd name="connsiteY0" fmla="*/ 52 h 569506"/>
                  <a:gd name="connsiteX1" fmla="*/ 307053 w 355816"/>
                  <a:gd name="connsiteY1" fmla="*/ 304852 h 569506"/>
                  <a:gd name="connsiteX2" fmla="*/ 137 w 355816"/>
                  <a:gd name="connsiteY2" fmla="*/ 569435 h 569506"/>
                  <a:gd name="connsiteX3" fmla="*/ 268953 w 355816"/>
                  <a:gd name="connsiteY3" fmla="*/ 328135 h 569506"/>
                  <a:gd name="connsiteX4" fmla="*/ 351503 w 355816"/>
                  <a:gd name="connsiteY4" fmla="*/ 52 h 56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816" h="569506">
                    <a:moveTo>
                      <a:pt x="351503" y="52"/>
                    </a:moveTo>
                    <a:cubicBezTo>
                      <a:pt x="357853" y="-3829"/>
                      <a:pt x="365614" y="209955"/>
                      <a:pt x="307053" y="304852"/>
                    </a:cubicBezTo>
                    <a:cubicBezTo>
                      <a:pt x="248492" y="399749"/>
                      <a:pt x="6487" y="565555"/>
                      <a:pt x="137" y="569435"/>
                    </a:cubicBezTo>
                    <a:cubicBezTo>
                      <a:pt x="-6213" y="573316"/>
                      <a:pt x="209334" y="418799"/>
                      <a:pt x="268953" y="328135"/>
                    </a:cubicBezTo>
                    <a:cubicBezTo>
                      <a:pt x="328572" y="237471"/>
                      <a:pt x="345153" y="3933"/>
                      <a:pt x="351503" y="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3C64B4CA-DF7C-4709-B154-E6C604BE6EDF}"/>
                  </a:ext>
                </a:extLst>
              </p:cNvPr>
              <p:cNvSpPr/>
              <p:nvPr/>
            </p:nvSpPr>
            <p:spPr>
              <a:xfrm>
                <a:off x="2311137" y="5818985"/>
                <a:ext cx="85171" cy="106109"/>
              </a:xfrm>
              <a:custGeom>
                <a:avLst/>
                <a:gdLst>
                  <a:gd name="connsiteX0" fmla="*/ 263 w 85171"/>
                  <a:gd name="connsiteY0" fmla="*/ 1848 h 106109"/>
                  <a:gd name="connsiteX1" fmla="*/ 82813 w 85171"/>
                  <a:gd name="connsiteY1" fmla="*/ 105565 h 106109"/>
                  <a:gd name="connsiteX2" fmla="*/ 57413 w 85171"/>
                  <a:gd name="connsiteY2" fmla="*/ 42065 h 106109"/>
                  <a:gd name="connsiteX3" fmla="*/ 263 w 85171"/>
                  <a:gd name="connsiteY3" fmla="*/ 1848 h 10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171" h="106109">
                    <a:moveTo>
                      <a:pt x="263" y="1848"/>
                    </a:moveTo>
                    <a:cubicBezTo>
                      <a:pt x="4496" y="12431"/>
                      <a:pt x="73288" y="98862"/>
                      <a:pt x="82813" y="105565"/>
                    </a:cubicBezTo>
                    <a:cubicBezTo>
                      <a:pt x="92338" y="112268"/>
                      <a:pt x="70819" y="55118"/>
                      <a:pt x="57413" y="42065"/>
                    </a:cubicBezTo>
                    <a:cubicBezTo>
                      <a:pt x="44008" y="29012"/>
                      <a:pt x="-3970" y="-8735"/>
                      <a:pt x="263" y="18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DE2F809F-918C-4D6C-B085-BD6E2F30216F}"/>
                  </a:ext>
                </a:extLst>
              </p:cNvPr>
              <p:cNvSpPr/>
              <p:nvPr/>
            </p:nvSpPr>
            <p:spPr>
              <a:xfrm>
                <a:off x="2387592" y="5934643"/>
                <a:ext cx="419244" cy="289520"/>
              </a:xfrm>
              <a:custGeom>
                <a:avLst/>
                <a:gdLst>
                  <a:gd name="connsiteX0" fmla="*/ 8 w 419244"/>
                  <a:gd name="connsiteY0" fmla="*/ 490 h 289520"/>
                  <a:gd name="connsiteX1" fmla="*/ 35991 w 419244"/>
                  <a:gd name="connsiteY1" fmla="*/ 108440 h 289520"/>
                  <a:gd name="connsiteX2" fmla="*/ 154525 w 419244"/>
                  <a:gd name="connsiteY2" fmla="*/ 222740 h 289520"/>
                  <a:gd name="connsiteX3" fmla="*/ 285758 w 419244"/>
                  <a:gd name="connsiteY3" fmla="*/ 265074 h 289520"/>
                  <a:gd name="connsiteX4" fmla="*/ 419108 w 419244"/>
                  <a:gd name="connsiteY4" fmla="*/ 229090 h 289520"/>
                  <a:gd name="connsiteX5" fmla="*/ 309041 w 419244"/>
                  <a:gd name="connsiteY5" fmla="*/ 269307 h 289520"/>
                  <a:gd name="connsiteX6" fmla="*/ 215908 w 419244"/>
                  <a:gd name="connsiteY6" fmla="*/ 282007 h 289520"/>
                  <a:gd name="connsiteX7" fmla="*/ 38108 w 419244"/>
                  <a:gd name="connsiteY7" fmla="*/ 152890 h 289520"/>
                  <a:gd name="connsiteX8" fmla="*/ 8 w 419244"/>
                  <a:gd name="connsiteY8" fmla="*/ 490 h 28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44" h="289520">
                    <a:moveTo>
                      <a:pt x="8" y="490"/>
                    </a:moveTo>
                    <a:cubicBezTo>
                      <a:pt x="-345" y="-6918"/>
                      <a:pt x="10238" y="71398"/>
                      <a:pt x="35991" y="108440"/>
                    </a:cubicBezTo>
                    <a:cubicBezTo>
                      <a:pt x="61744" y="145482"/>
                      <a:pt x="112897" y="196634"/>
                      <a:pt x="154525" y="222740"/>
                    </a:cubicBezTo>
                    <a:cubicBezTo>
                      <a:pt x="196153" y="248846"/>
                      <a:pt x="241661" y="264016"/>
                      <a:pt x="285758" y="265074"/>
                    </a:cubicBezTo>
                    <a:cubicBezTo>
                      <a:pt x="329855" y="266132"/>
                      <a:pt x="415228" y="228385"/>
                      <a:pt x="419108" y="229090"/>
                    </a:cubicBezTo>
                    <a:cubicBezTo>
                      <a:pt x="422988" y="229795"/>
                      <a:pt x="342908" y="260488"/>
                      <a:pt x="309041" y="269307"/>
                    </a:cubicBezTo>
                    <a:cubicBezTo>
                      <a:pt x="275174" y="278127"/>
                      <a:pt x="261064" y="301410"/>
                      <a:pt x="215908" y="282007"/>
                    </a:cubicBezTo>
                    <a:cubicBezTo>
                      <a:pt x="170753" y="262604"/>
                      <a:pt x="77266" y="197340"/>
                      <a:pt x="38108" y="152890"/>
                    </a:cubicBezTo>
                    <a:cubicBezTo>
                      <a:pt x="-1050" y="108440"/>
                      <a:pt x="361" y="7898"/>
                      <a:pt x="8" y="4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4FBC6110-0276-4BEE-8E78-AED0FA4B25F2}"/>
                  </a:ext>
                </a:extLst>
              </p:cNvPr>
              <p:cNvSpPr/>
              <p:nvPr/>
            </p:nvSpPr>
            <p:spPr>
              <a:xfrm>
                <a:off x="2417145" y="5939264"/>
                <a:ext cx="378454" cy="231211"/>
              </a:xfrm>
              <a:custGeom>
                <a:avLst/>
                <a:gdLst>
                  <a:gd name="connsiteX0" fmla="*/ 88 w 378454"/>
                  <a:gd name="connsiteY0" fmla="*/ 103 h 231211"/>
                  <a:gd name="connsiteX1" fmla="*/ 42422 w 378454"/>
                  <a:gd name="connsiteY1" fmla="*/ 116519 h 231211"/>
                  <a:gd name="connsiteX2" fmla="*/ 169422 w 378454"/>
                  <a:gd name="connsiteY2" fmla="*/ 194836 h 231211"/>
                  <a:gd name="connsiteX3" fmla="*/ 374738 w 378454"/>
                  <a:gd name="connsiteY3" fmla="*/ 228703 h 231211"/>
                  <a:gd name="connsiteX4" fmla="*/ 307005 w 378454"/>
                  <a:gd name="connsiteY4" fmla="*/ 228703 h 231211"/>
                  <a:gd name="connsiteX5" fmla="*/ 207522 w 378454"/>
                  <a:gd name="connsiteY5" fmla="*/ 226586 h 231211"/>
                  <a:gd name="connsiteX6" fmla="*/ 112272 w 378454"/>
                  <a:gd name="connsiteY6" fmla="*/ 182136 h 231211"/>
                  <a:gd name="connsiteX7" fmla="*/ 50888 w 378454"/>
                  <a:gd name="connsiteY7" fmla="*/ 137686 h 231211"/>
                  <a:gd name="connsiteX8" fmla="*/ 88 w 378454"/>
                  <a:gd name="connsiteY8" fmla="*/ 103 h 2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54" h="231211">
                    <a:moveTo>
                      <a:pt x="88" y="103"/>
                    </a:moveTo>
                    <a:cubicBezTo>
                      <a:pt x="-1323" y="-3425"/>
                      <a:pt x="14200" y="84064"/>
                      <a:pt x="42422" y="116519"/>
                    </a:cubicBezTo>
                    <a:cubicBezTo>
                      <a:pt x="70644" y="148974"/>
                      <a:pt x="114036" y="176139"/>
                      <a:pt x="169422" y="194836"/>
                    </a:cubicBezTo>
                    <a:cubicBezTo>
                      <a:pt x="224808" y="213533"/>
                      <a:pt x="351807" y="223058"/>
                      <a:pt x="374738" y="228703"/>
                    </a:cubicBezTo>
                    <a:cubicBezTo>
                      <a:pt x="397669" y="234348"/>
                      <a:pt x="307005" y="228703"/>
                      <a:pt x="307005" y="228703"/>
                    </a:cubicBezTo>
                    <a:cubicBezTo>
                      <a:pt x="279136" y="228350"/>
                      <a:pt x="239978" y="234347"/>
                      <a:pt x="207522" y="226586"/>
                    </a:cubicBezTo>
                    <a:cubicBezTo>
                      <a:pt x="175067" y="218825"/>
                      <a:pt x="138378" y="196953"/>
                      <a:pt x="112272" y="182136"/>
                    </a:cubicBezTo>
                    <a:cubicBezTo>
                      <a:pt x="86166" y="167319"/>
                      <a:pt x="68174" y="164497"/>
                      <a:pt x="50888" y="137686"/>
                    </a:cubicBezTo>
                    <a:cubicBezTo>
                      <a:pt x="33602" y="110875"/>
                      <a:pt x="1499" y="3631"/>
                      <a:pt x="88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58B1CDA5-83F2-4777-86D0-0AA0E253A40C}"/>
                  </a:ext>
                </a:extLst>
              </p:cNvPr>
              <p:cNvSpPr/>
              <p:nvPr/>
            </p:nvSpPr>
            <p:spPr>
              <a:xfrm>
                <a:off x="2343002" y="5719118"/>
                <a:ext cx="357541" cy="440061"/>
              </a:xfrm>
              <a:custGeom>
                <a:avLst/>
                <a:gdLst>
                  <a:gd name="connsiteX0" fmla="*/ 148 w 357541"/>
                  <a:gd name="connsiteY0" fmla="*/ 115 h 440061"/>
                  <a:gd name="connsiteX1" fmla="*/ 55181 w 357541"/>
                  <a:gd name="connsiteY1" fmla="*/ 120765 h 440061"/>
                  <a:gd name="connsiteX2" fmla="*/ 57298 w 357541"/>
                  <a:gd name="connsiteY2" fmla="*/ 177915 h 440061"/>
                  <a:gd name="connsiteX3" fmla="*/ 80581 w 357541"/>
                  <a:gd name="connsiteY3" fmla="*/ 213899 h 440061"/>
                  <a:gd name="connsiteX4" fmla="*/ 213931 w 357541"/>
                  <a:gd name="connsiteY4" fmla="*/ 353599 h 440061"/>
                  <a:gd name="connsiteX5" fmla="*/ 355748 w 357541"/>
                  <a:gd name="connsiteY5" fmla="*/ 438265 h 440061"/>
                  <a:gd name="connsiteX6" fmla="*/ 290131 w 357541"/>
                  <a:gd name="connsiteY6" fmla="*/ 406515 h 440061"/>
                  <a:gd name="connsiteX7" fmla="*/ 235098 w 357541"/>
                  <a:gd name="connsiteY7" fmla="*/ 349365 h 440061"/>
                  <a:gd name="connsiteX8" fmla="*/ 118681 w 357541"/>
                  <a:gd name="connsiteY8" fmla="*/ 245649 h 440061"/>
                  <a:gd name="connsiteX9" fmla="*/ 74231 w 357541"/>
                  <a:gd name="connsiteY9" fmla="*/ 144049 h 440061"/>
                  <a:gd name="connsiteX10" fmla="*/ 148 w 357541"/>
                  <a:gd name="connsiteY10" fmla="*/ 115 h 44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7541" h="440061">
                    <a:moveTo>
                      <a:pt x="148" y="115"/>
                    </a:moveTo>
                    <a:cubicBezTo>
                      <a:pt x="-3027" y="-3766"/>
                      <a:pt x="45656" y="91132"/>
                      <a:pt x="55181" y="120765"/>
                    </a:cubicBezTo>
                    <a:cubicBezTo>
                      <a:pt x="64706" y="150398"/>
                      <a:pt x="53065" y="162393"/>
                      <a:pt x="57298" y="177915"/>
                    </a:cubicBezTo>
                    <a:cubicBezTo>
                      <a:pt x="61531" y="193437"/>
                      <a:pt x="54476" y="184618"/>
                      <a:pt x="80581" y="213899"/>
                    </a:cubicBezTo>
                    <a:cubicBezTo>
                      <a:pt x="106686" y="243180"/>
                      <a:pt x="168070" y="316205"/>
                      <a:pt x="213931" y="353599"/>
                    </a:cubicBezTo>
                    <a:cubicBezTo>
                      <a:pt x="259792" y="390993"/>
                      <a:pt x="343048" y="429446"/>
                      <a:pt x="355748" y="438265"/>
                    </a:cubicBezTo>
                    <a:cubicBezTo>
                      <a:pt x="368448" y="447084"/>
                      <a:pt x="310239" y="421332"/>
                      <a:pt x="290131" y="406515"/>
                    </a:cubicBezTo>
                    <a:cubicBezTo>
                      <a:pt x="270023" y="391698"/>
                      <a:pt x="263673" y="376176"/>
                      <a:pt x="235098" y="349365"/>
                    </a:cubicBezTo>
                    <a:cubicBezTo>
                      <a:pt x="206523" y="322554"/>
                      <a:pt x="145492" y="279868"/>
                      <a:pt x="118681" y="245649"/>
                    </a:cubicBezTo>
                    <a:cubicBezTo>
                      <a:pt x="91870" y="211430"/>
                      <a:pt x="90459" y="183560"/>
                      <a:pt x="74231" y="144049"/>
                    </a:cubicBezTo>
                    <a:cubicBezTo>
                      <a:pt x="58003" y="104538"/>
                      <a:pt x="3323" y="3996"/>
                      <a:pt x="148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8D834B2E-247C-4168-A7A8-EACC8982EC0B}"/>
                  </a:ext>
                </a:extLst>
              </p:cNvPr>
              <p:cNvSpPr/>
              <p:nvPr/>
            </p:nvSpPr>
            <p:spPr>
              <a:xfrm>
                <a:off x="2751014" y="5998187"/>
                <a:ext cx="202415" cy="178425"/>
              </a:xfrm>
              <a:custGeom>
                <a:avLst/>
                <a:gdLst>
                  <a:gd name="connsiteX0" fmla="*/ 201736 w 202415"/>
                  <a:gd name="connsiteY0" fmla="*/ 446 h 178425"/>
                  <a:gd name="connsiteX1" fmla="*/ 157286 w 202415"/>
                  <a:gd name="connsiteY1" fmla="*/ 104163 h 178425"/>
                  <a:gd name="connsiteX2" fmla="*/ 653 w 202415"/>
                  <a:gd name="connsiteY2" fmla="*/ 178246 h 178425"/>
                  <a:gd name="connsiteX3" fmla="*/ 104369 w 202415"/>
                  <a:gd name="connsiteY3" fmla="*/ 123213 h 178425"/>
                  <a:gd name="connsiteX4" fmla="*/ 178453 w 202415"/>
                  <a:gd name="connsiteY4" fmla="*/ 68180 h 178425"/>
                  <a:gd name="connsiteX5" fmla="*/ 201736 w 202415"/>
                  <a:gd name="connsiteY5" fmla="*/ 446 h 17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415" h="178425">
                    <a:moveTo>
                      <a:pt x="201736" y="446"/>
                    </a:moveTo>
                    <a:cubicBezTo>
                      <a:pt x="198208" y="6443"/>
                      <a:pt x="190800" y="74530"/>
                      <a:pt x="157286" y="104163"/>
                    </a:cubicBezTo>
                    <a:cubicBezTo>
                      <a:pt x="123772" y="133796"/>
                      <a:pt x="9472" y="175071"/>
                      <a:pt x="653" y="178246"/>
                    </a:cubicBezTo>
                    <a:cubicBezTo>
                      <a:pt x="-8167" y="181421"/>
                      <a:pt x="74736" y="141557"/>
                      <a:pt x="104369" y="123213"/>
                    </a:cubicBezTo>
                    <a:cubicBezTo>
                      <a:pt x="134002" y="104869"/>
                      <a:pt x="162225" y="85819"/>
                      <a:pt x="178453" y="68180"/>
                    </a:cubicBezTo>
                    <a:cubicBezTo>
                      <a:pt x="194681" y="50541"/>
                      <a:pt x="205264" y="-5551"/>
                      <a:pt x="201736" y="4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4F04381A-B0FD-400F-89FC-E10A384BC531}"/>
                  </a:ext>
                </a:extLst>
              </p:cNvPr>
              <p:cNvSpPr/>
              <p:nvPr/>
            </p:nvSpPr>
            <p:spPr>
              <a:xfrm>
                <a:off x="2448767" y="5915551"/>
                <a:ext cx="468036" cy="197665"/>
              </a:xfrm>
              <a:custGeom>
                <a:avLst/>
                <a:gdLst>
                  <a:gd name="connsiteX0" fmla="*/ 468000 w 468036"/>
                  <a:gd name="connsiteY0" fmla="*/ 64032 h 197665"/>
                  <a:gd name="connsiteX1" fmla="*/ 429900 w 468036"/>
                  <a:gd name="connsiteY1" fmla="*/ 159282 h 197665"/>
                  <a:gd name="connsiteX2" fmla="*/ 364283 w 468036"/>
                  <a:gd name="connsiteY2" fmla="*/ 182566 h 197665"/>
                  <a:gd name="connsiteX3" fmla="*/ 237283 w 468036"/>
                  <a:gd name="connsiteY3" fmla="*/ 169866 h 197665"/>
                  <a:gd name="connsiteX4" fmla="*/ 152616 w 468036"/>
                  <a:gd name="connsiteY4" fmla="*/ 127532 h 197665"/>
                  <a:gd name="connsiteX5" fmla="*/ 6566 w 468036"/>
                  <a:gd name="connsiteY5" fmla="*/ 2649 h 197665"/>
                  <a:gd name="connsiteX6" fmla="*/ 46783 w 468036"/>
                  <a:gd name="connsiteY6" fmla="*/ 53449 h 197665"/>
                  <a:gd name="connsiteX7" fmla="*/ 237283 w 468036"/>
                  <a:gd name="connsiteY7" fmla="*/ 182566 h 197665"/>
                  <a:gd name="connsiteX8" fmla="*/ 423550 w 468036"/>
                  <a:gd name="connsiteY8" fmla="*/ 182566 h 197665"/>
                  <a:gd name="connsiteX9" fmla="*/ 468000 w 468036"/>
                  <a:gd name="connsiteY9" fmla="*/ 64032 h 197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36" h="197665">
                    <a:moveTo>
                      <a:pt x="468000" y="64032"/>
                    </a:moveTo>
                    <a:cubicBezTo>
                      <a:pt x="469058" y="60151"/>
                      <a:pt x="447186" y="139526"/>
                      <a:pt x="429900" y="159282"/>
                    </a:cubicBezTo>
                    <a:cubicBezTo>
                      <a:pt x="412614" y="179038"/>
                      <a:pt x="396386" y="180802"/>
                      <a:pt x="364283" y="182566"/>
                    </a:cubicBezTo>
                    <a:cubicBezTo>
                      <a:pt x="332180" y="184330"/>
                      <a:pt x="272561" y="179038"/>
                      <a:pt x="237283" y="169866"/>
                    </a:cubicBezTo>
                    <a:cubicBezTo>
                      <a:pt x="202005" y="160694"/>
                      <a:pt x="191069" y="155401"/>
                      <a:pt x="152616" y="127532"/>
                    </a:cubicBezTo>
                    <a:cubicBezTo>
                      <a:pt x="114163" y="99663"/>
                      <a:pt x="24205" y="14996"/>
                      <a:pt x="6566" y="2649"/>
                    </a:cubicBezTo>
                    <a:cubicBezTo>
                      <a:pt x="-11073" y="-9698"/>
                      <a:pt x="8330" y="23463"/>
                      <a:pt x="46783" y="53449"/>
                    </a:cubicBezTo>
                    <a:cubicBezTo>
                      <a:pt x="85236" y="83435"/>
                      <a:pt x="174489" y="161047"/>
                      <a:pt x="237283" y="182566"/>
                    </a:cubicBezTo>
                    <a:cubicBezTo>
                      <a:pt x="300077" y="204085"/>
                      <a:pt x="381569" y="201263"/>
                      <a:pt x="423550" y="182566"/>
                    </a:cubicBezTo>
                    <a:cubicBezTo>
                      <a:pt x="465530" y="163869"/>
                      <a:pt x="466942" y="67913"/>
                      <a:pt x="468000" y="640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0967AE1C-941D-4FE9-9A8F-E102D95D0E69}"/>
                  </a:ext>
                </a:extLst>
              </p:cNvPr>
              <p:cNvSpPr/>
              <p:nvPr/>
            </p:nvSpPr>
            <p:spPr>
              <a:xfrm>
                <a:off x="2404528" y="5697993"/>
                <a:ext cx="22279" cy="182247"/>
              </a:xfrm>
              <a:custGeom>
                <a:avLst/>
                <a:gdLst>
                  <a:gd name="connsiteX0" fmla="*/ 19055 w 22279"/>
                  <a:gd name="connsiteY0" fmla="*/ 74 h 182247"/>
                  <a:gd name="connsiteX1" fmla="*/ 5 w 22279"/>
                  <a:gd name="connsiteY1" fmla="*/ 114374 h 182247"/>
                  <a:gd name="connsiteX2" fmla="*/ 21172 w 22279"/>
                  <a:gd name="connsiteY2" fmla="*/ 182107 h 182247"/>
                  <a:gd name="connsiteX3" fmla="*/ 19055 w 22279"/>
                  <a:gd name="connsiteY3" fmla="*/ 97440 h 182247"/>
                  <a:gd name="connsiteX4" fmla="*/ 19055 w 22279"/>
                  <a:gd name="connsiteY4" fmla="*/ 74 h 1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79" h="182247">
                    <a:moveTo>
                      <a:pt x="19055" y="74"/>
                    </a:moveTo>
                    <a:cubicBezTo>
                      <a:pt x="15880" y="2896"/>
                      <a:pt x="-348" y="84035"/>
                      <a:pt x="5" y="114374"/>
                    </a:cubicBezTo>
                    <a:cubicBezTo>
                      <a:pt x="358" y="144713"/>
                      <a:pt x="17997" y="184929"/>
                      <a:pt x="21172" y="182107"/>
                    </a:cubicBezTo>
                    <a:cubicBezTo>
                      <a:pt x="24347" y="179285"/>
                      <a:pt x="19760" y="119665"/>
                      <a:pt x="19055" y="97440"/>
                    </a:cubicBezTo>
                    <a:cubicBezTo>
                      <a:pt x="18350" y="75215"/>
                      <a:pt x="22230" y="-2748"/>
                      <a:pt x="19055" y="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1095EA36-A8FF-40C0-AF49-E4ECE4062F0F}"/>
                  </a:ext>
                </a:extLst>
              </p:cNvPr>
              <p:cNvSpPr/>
              <p:nvPr/>
            </p:nvSpPr>
            <p:spPr>
              <a:xfrm>
                <a:off x="2431842" y="5371864"/>
                <a:ext cx="51674" cy="345506"/>
              </a:xfrm>
              <a:custGeom>
                <a:avLst/>
                <a:gdLst>
                  <a:gd name="connsiteX0" fmla="*/ 51008 w 51674"/>
                  <a:gd name="connsiteY0" fmla="*/ 236 h 345506"/>
                  <a:gd name="connsiteX1" fmla="*/ 40425 w 51674"/>
                  <a:gd name="connsiteY1" fmla="*/ 161103 h 345506"/>
                  <a:gd name="connsiteX2" fmla="*/ 208 w 51674"/>
                  <a:gd name="connsiteY2" fmla="*/ 345253 h 345506"/>
                  <a:gd name="connsiteX3" fmla="*/ 25608 w 51674"/>
                  <a:gd name="connsiteY3" fmla="*/ 197086 h 345506"/>
                  <a:gd name="connsiteX4" fmla="*/ 51008 w 51674"/>
                  <a:gd name="connsiteY4" fmla="*/ 236 h 34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74" h="345506">
                    <a:moveTo>
                      <a:pt x="51008" y="236"/>
                    </a:moveTo>
                    <a:cubicBezTo>
                      <a:pt x="53478" y="-5761"/>
                      <a:pt x="48892" y="103600"/>
                      <a:pt x="40425" y="161103"/>
                    </a:cubicBezTo>
                    <a:cubicBezTo>
                      <a:pt x="31958" y="218606"/>
                      <a:pt x="2677" y="339256"/>
                      <a:pt x="208" y="345253"/>
                    </a:cubicBezTo>
                    <a:cubicBezTo>
                      <a:pt x="-2262" y="351250"/>
                      <a:pt x="17847" y="249297"/>
                      <a:pt x="25608" y="197086"/>
                    </a:cubicBezTo>
                    <a:cubicBezTo>
                      <a:pt x="33369" y="144875"/>
                      <a:pt x="48538" y="6233"/>
                      <a:pt x="51008" y="2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C797A593-E6CF-47E1-97D0-F4FE14A187EC}"/>
                  </a:ext>
                </a:extLst>
              </p:cNvPr>
              <p:cNvSpPr/>
              <p:nvPr/>
            </p:nvSpPr>
            <p:spPr>
              <a:xfrm>
                <a:off x="2465829" y="5236079"/>
                <a:ext cx="36107" cy="164269"/>
              </a:xfrm>
              <a:custGeom>
                <a:avLst/>
                <a:gdLst>
                  <a:gd name="connsiteX0" fmla="*/ 88 w 36107"/>
                  <a:gd name="connsiteY0" fmla="*/ 554 h 164269"/>
                  <a:gd name="connsiteX1" fmla="*/ 25488 w 36107"/>
                  <a:gd name="connsiteY1" fmla="*/ 106388 h 164269"/>
                  <a:gd name="connsiteX2" fmla="*/ 12788 w 36107"/>
                  <a:gd name="connsiteY2" fmla="*/ 163538 h 164269"/>
                  <a:gd name="connsiteX3" fmla="*/ 36071 w 36107"/>
                  <a:gd name="connsiteY3" fmla="*/ 68288 h 164269"/>
                  <a:gd name="connsiteX4" fmla="*/ 88 w 36107"/>
                  <a:gd name="connsiteY4" fmla="*/ 554 h 16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07" h="164269">
                    <a:moveTo>
                      <a:pt x="88" y="554"/>
                    </a:moveTo>
                    <a:cubicBezTo>
                      <a:pt x="-1676" y="6904"/>
                      <a:pt x="23371" y="79224"/>
                      <a:pt x="25488" y="106388"/>
                    </a:cubicBezTo>
                    <a:cubicBezTo>
                      <a:pt x="27605" y="133552"/>
                      <a:pt x="11024" y="169888"/>
                      <a:pt x="12788" y="163538"/>
                    </a:cubicBezTo>
                    <a:cubicBezTo>
                      <a:pt x="14552" y="157188"/>
                      <a:pt x="37129" y="92630"/>
                      <a:pt x="36071" y="68288"/>
                    </a:cubicBezTo>
                    <a:cubicBezTo>
                      <a:pt x="35013" y="43946"/>
                      <a:pt x="1852" y="-5796"/>
                      <a:pt x="88" y="55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73100AD2-5740-41D2-8995-42A68A0BE063}"/>
                  </a:ext>
                </a:extLst>
              </p:cNvPr>
              <p:cNvSpPr/>
              <p:nvPr/>
            </p:nvSpPr>
            <p:spPr>
              <a:xfrm>
                <a:off x="2461679" y="5164530"/>
                <a:ext cx="296880" cy="80642"/>
              </a:xfrm>
              <a:custGeom>
                <a:avLst/>
                <a:gdLst>
                  <a:gd name="connsiteX0" fmla="*/ 4 w 296880"/>
                  <a:gd name="connsiteY0" fmla="*/ 80570 h 80642"/>
                  <a:gd name="connsiteX1" fmla="*/ 118538 w 296880"/>
                  <a:gd name="connsiteY1" fmla="*/ 2253 h 80642"/>
                  <a:gd name="connsiteX2" fmla="*/ 167221 w 296880"/>
                  <a:gd name="connsiteY2" fmla="*/ 23420 h 80642"/>
                  <a:gd name="connsiteX3" fmla="*/ 296338 w 296880"/>
                  <a:gd name="connsiteY3" fmla="*/ 46703 h 80642"/>
                  <a:gd name="connsiteX4" fmla="*/ 209554 w 296880"/>
                  <a:gd name="connsiteY4" fmla="*/ 44587 h 80642"/>
                  <a:gd name="connsiteX5" fmla="*/ 114304 w 296880"/>
                  <a:gd name="connsiteY5" fmla="*/ 17070 h 80642"/>
                  <a:gd name="connsiteX6" fmla="*/ 4 w 296880"/>
                  <a:gd name="connsiteY6" fmla="*/ 80570 h 8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880" h="80642">
                    <a:moveTo>
                      <a:pt x="4" y="80570"/>
                    </a:moveTo>
                    <a:cubicBezTo>
                      <a:pt x="710" y="78101"/>
                      <a:pt x="90669" y="11778"/>
                      <a:pt x="118538" y="2253"/>
                    </a:cubicBezTo>
                    <a:cubicBezTo>
                      <a:pt x="146407" y="-7272"/>
                      <a:pt x="137588" y="16012"/>
                      <a:pt x="167221" y="23420"/>
                    </a:cubicBezTo>
                    <a:cubicBezTo>
                      <a:pt x="196854" y="30828"/>
                      <a:pt x="289282" y="43175"/>
                      <a:pt x="296338" y="46703"/>
                    </a:cubicBezTo>
                    <a:cubicBezTo>
                      <a:pt x="303394" y="50231"/>
                      <a:pt x="239893" y="49526"/>
                      <a:pt x="209554" y="44587"/>
                    </a:cubicBezTo>
                    <a:cubicBezTo>
                      <a:pt x="179215" y="39648"/>
                      <a:pt x="146407" y="12484"/>
                      <a:pt x="114304" y="17070"/>
                    </a:cubicBezTo>
                    <a:cubicBezTo>
                      <a:pt x="82201" y="21656"/>
                      <a:pt x="-702" y="83039"/>
                      <a:pt x="4" y="805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85934CDA-578A-4338-AAFE-2127756214E2}"/>
                  </a:ext>
                </a:extLst>
              </p:cNvPr>
              <p:cNvSpPr/>
              <p:nvPr/>
            </p:nvSpPr>
            <p:spPr>
              <a:xfrm>
                <a:off x="2525785" y="5211203"/>
                <a:ext cx="94709" cy="84910"/>
              </a:xfrm>
              <a:custGeom>
                <a:avLst/>
                <a:gdLst>
                  <a:gd name="connsiteX0" fmla="*/ 48082 w 94709"/>
                  <a:gd name="connsiteY0" fmla="*/ 30 h 84910"/>
                  <a:gd name="connsiteX1" fmla="*/ 16332 w 94709"/>
                  <a:gd name="connsiteY1" fmla="*/ 61414 h 84910"/>
                  <a:gd name="connsiteX2" fmla="*/ 94648 w 94709"/>
                  <a:gd name="connsiteY2" fmla="*/ 84697 h 84910"/>
                  <a:gd name="connsiteX3" fmla="*/ 1515 w 94709"/>
                  <a:gd name="connsiteY3" fmla="*/ 69880 h 84910"/>
                  <a:gd name="connsiteX4" fmla="*/ 48082 w 94709"/>
                  <a:gd name="connsiteY4" fmla="*/ 30 h 8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09" h="84910">
                    <a:moveTo>
                      <a:pt x="48082" y="30"/>
                    </a:moveTo>
                    <a:cubicBezTo>
                      <a:pt x="50551" y="-1381"/>
                      <a:pt x="8571" y="47303"/>
                      <a:pt x="16332" y="61414"/>
                    </a:cubicBezTo>
                    <a:cubicBezTo>
                      <a:pt x="24093" y="75525"/>
                      <a:pt x="97117" y="83286"/>
                      <a:pt x="94648" y="84697"/>
                    </a:cubicBezTo>
                    <a:cubicBezTo>
                      <a:pt x="92179" y="86108"/>
                      <a:pt x="12804" y="80463"/>
                      <a:pt x="1515" y="69880"/>
                    </a:cubicBezTo>
                    <a:cubicBezTo>
                      <a:pt x="-9774" y="59297"/>
                      <a:pt x="45613" y="1441"/>
                      <a:pt x="48082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E86F3B0A-C571-4D78-B8A9-BE4AE1C80ABA}"/>
                  </a:ext>
                </a:extLst>
              </p:cNvPr>
              <p:cNvSpPr/>
              <p:nvPr/>
            </p:nvSpPr>
            <p:spPr>
              <a:xfrm>
                <a:off x="2725753" y="5211228"/>
                <a:ext cx="387875" cy="97379"/>
              </a:xfrm>
              <a:custGeom>
                <a:avLst/>
                <a:gdLst>
                  <a:gd name="connsiteX0" fmla="*/ 514 w 387875"/>
                  <a:gd name="connsiteY0" fmla="*/ 5 h 97379"/>
                  <a:gd name="connsiteX1" fmla="*/ 318014 w 387875"/>
                  <a:gd name="connsiteY1" fmla="*/ 21172 h 97379"/>
                  <a:gd name="connsiteX2" fmla="*/ 345530 w 387875"/>
                  <a:gd name="connsiteY2" fmla="*/ 31755 h 97379"/>
                  <a:gd name="connsiteX3" fmla="*/ 387864 w 387875"/>
                  <a:gd name="connsiteY3" fmla="*/ 97372 h 97379"/>
                  <a:gd name="connsiteX4" fmla="*/ 341297 w 387875"/>
                  <a:gd name="connsiteY4" fmla="*/ 35989 h 97379"/>
                  <a:gd name="connsiteX5" fmla="*/ 246047 w 387875"/>
                  <a:gd name="connsiteY5" fmla="*/ 23289 h 97379"/>
                  <a:gd name="connsiteX6" fmla="*/ 514 w 387875"/>
                  <a:gd name="connsiteY6" fmla="*/ 5 h 9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875" h="97379">
                    <a:moveTo>
                      <a:pt x="514" y="5"/>
                    </a:moveTo>
                    <a:cubicBezTo>
                      <a:pt x="12508" y="-348"/>
                      <a:pt x="260512" y="15880"/>
                      <a:pt x="318014" y="21172"/>
                    </a:cubicBezTo>
                    <a:cubicBezTo>
                      <a:pt x="375516" y="26464"/>
                      <a:pt x="333888" y="19055"/>
                      <a:pt x="345530" y="31755"/>
                    </a:cubicBezTo>
                    <a:cubicBezTo>
                      <a:pt x="357172" y="44455"/>
                      <a:pt x="388569" y="96666"/>
                      <a:pt x="387864" y="97372"/>
                    </a:cubicBezTo>
                    <a:cubicBezTo>
                      <a:pt x="387159" y="98078"/>
                      <a:pt x="364933" y="48336"/>
                      <a:pt x="341297" y="35989"/>
                    </a:cubicBezTo>
                    <a:cubicBezTo>
                      <a:pt x="317661" y="23642"/>
                      <a:pt x="302492" y="29286"/>
                      <a:pt x="246047" y="23289"/>
                    </a:cubicBezTo>
                    <a:cubicBezTo>
                      <a:pt x="189603" y="17292"/>
                      <a:pt x="-11480" y="358"/>
                      <a:pt x="514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C4EC5145-5166-4FEC-BED1-F9ACA3B27E91}"/>
                  </a:ext>
                </a:extLst>
              </p:cNvPr>
              <p:cNvSpPr/>
              <p:nvPr/>
            </p:nvSpPr>
            <p:spPr>
              <a:xfrm>
                <a:off x="2742964" y="5185708"/>
                <a:ext cx="398480" cy="154755"/>
              </a:xfrm>
              <a:custGeom>
                <a:avLst/>
                <a:gdLst>
                  <a:gd name="connsiteX0" fmla="*/ 236 w 398480"/>
                  <a:gd name="connsiteY0" fmla="*/ 125 h 154755"/>
                  <a:gd name="connsiteX1" fmla="*/ 364303 w 398480"/>
                  <a:gd name="connsiteY1" fmla="*/ 27642 h 154755"/>
                  <a:gd name="connsiteX2" fmla="*/ 385469 w 398480"/>
                  <a:gd name="connsiteY2" fmla="*/ 72092 h 154755"/>
                  <a:gd name="connsiteX3" fmla="*/ 398169 w 398480"/>
                  <a:gd name="connsiteY3" fmla="*/ 154642 h 154755"/>
                  <a:gd name="connsiteX4" fmla="*/ 372769 w 398480"/>
                  <a:gd name="connsiteY4" fmla="*/ 53042 h 154755"/>
                  <a:gd name="connsiteX5" fmla="*/ 309269 w 398480"/>
                  <a:gd name="connsiteY5" fmla="*/ 38225 h 154755"/>
                  <a:gd name="connsiteX6" fmla="*/ 236 w 398480"/>
                  <a:gd name="connsiteY6" fmla="*/ 125 h 154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480" h="154755">
                    <a:moveTo>
                      <a:pt x="236" y="125"/>
                    </a:moveTo>
                    <a:cubicBezTo>
                      <a:pt x="9408" y="-1639"/>
                      <a:pt x="300098" y="15648"/>
                      <a:pt x="364303" y="27642"/>
                    </a:cubicBezTo>
                    <a:cubicBezTo>
                      <a:pt x="428508" y="39636"/>
                      <a:pt x="379825" y="50925"/>
                      <a:pt x="385469" y="72092"/>
                    </a:cubicBezTo>
                    <a:cubicBezTo>
                      <a:pt x="391113" y="93259"/>
                      <a:pt x="400286" y="157817"/>
                      <a:pt x="398169" y="154642"/>
                    </a:cubicBezTo>
                    <a:cubicBezTo>
                      <a:pt x="396052" y="151467"/>
                      <a:pt x="387586" y="72445"/>
                      <a:pt x="372769" y="53042"/>
                    </a:cubicBezTo>
                    <a:cubicBezTo>
                      <a:pt x="357952" y="33639"/>
                      <a:pt x="367124" y="47750"/>
                      <a:pt x="309269" y="38225"/>
                    </a:cubicBezTo>
                    <a:cubicBezTo>
                      <a:pt x="251414" y="28700"/>
                      <a:pt x="-8936" y="1889"/>
                      <a:pt x="236" y="1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2090DE24-71E5-4A85-AFBB-7B2C3E9085F3}"/>
                  </a:ext>
                </a:extLst>
              </p:cNvPr>
              <p:cNvSpPr/>
              <p:nvPr/>
            </p:nvSpPr>
            <p:spPr>
              <a:xfrm>
                <a:off x="2476323" y="4995766"/>
                <a:ext cx="116082" cy="217895"/>
              </a:xfrm>
              <a:custGeom>
                <a:avLst/>
                <a:gdLst>
                  <a:gd name="connsiteX0" fmla="*/ 116065 w 116082"/>
                  <a:gd name="connsiteY0" fmla="*/ 97 h 217895"/>
                  <a:gd name="connsiteX1" fmla="*/ 22402 w 116082"/>
                  <a:gd name="connsiteY1" fmla="*/ 73122 h 217895"/>
                  <a:gd name="connsiteX2" fmla="*/ 19227 w 116082"/>
                  <a:gd name="connsiteY2" fmla="*/ 141384 h 217895"/>
                  <a:gd name="connsiteX3" fmla="*/ 177 w 116082"/>
                  <a:gd name="connsiteY3" fmla="*/ 217584 h 217895"/>
                  <a:gd name="connsiteX4" fmla="*/ 31927 w 116082"/>
                  <a:gd name="connsiteY4" fmla="*/ 111222 h 217895"/>
                  <a:gd name="connsiteX5" fmla="*/ 30340 w 116082"/>
                  <a:gd name="connsiteY5" fmla="*/ 88997 h 217895"/>
                  <a:gd name="connsiteX6" fmla="*/ 116065 w 116082"/>
                  <a:gd name="connsiteY6" fmla="*/ 97 h 217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082" h="217895">
                    <a:moveTo>
                      <a:pt x="116065" y="97"/>
                    </a:moveTo>
                    <a:cubicBezTo>
                      <a:pt x="114742" y="-2549"/>
                      <a:pt x="38542" y="49574"/>
                      <a:pt x="22402" y="73122"/>
                    </a:cubicBezTo>
                    <a:cubicBezTo>
                      <a:pt x="6262" y="96670"/>
                      <a:pt x="22931" y="117307"/>
                      <a:pt x="19227" y="141384"/>
                    </a:cubicBezTo>
                    <a:cubicBezTo>
                      <a:pt x="15523" y="165461"/>
                      <a:pt x="-1940" y="222611"/>
                      <a:pt x="177" y="217584"/>
                    </a:cubicBezTo>
                    <a:cubicBezTo>
                      <a:pt x="2294" y="212557"/>
                      <a:pt x="26900" y="132653"/>
                      <a:pt x="31927" y="111222"/>
                    </a:cubicBezTo>
                    <a:cubicBezTo>
                      <a:pt x="36954" y="89791"/>
                      <a:pt x="17640" y="105666"/>
                      <a:pt x="30340" y="88997"/>
                    </a:cubicBezTo>
                    <a:cubicBezTo>
                      <a:pt x="43040" y="72328"/>
                      <a:pt x="117388" y="2743"/>
                      <a:pt x="116065" y="9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C85FAA2A-3AD1-42FF-898F-BFC1814FAABE}"/>
                  </a:ext>
                </a:extLst>
              </p:cNvPr>
              <p:cNvSpPr/>
              <p:nvPr/>
            </p:nvSpPr>
            <p:spPr>
              <a:xfrm>
                <a:off x="2520512" y="5064049"/>
                <a:ext cx="113037" cy="101697"/>
              </a:xfrm>
              <a:custGeom>
                <a:avLst/>
                <a:gdLst>
                  <a:gd name="connsiteX0" fmla="*/ 51238 w 113037"/>
                  <a:gd name="connsiteY0" fmla="*/ 76 h 101697"/>
                  <a:gd name="connsiteX1" fmla="*/ 102038 w 113037"/>
                  <a:gd name="connsiteY1" fmla="*/ 36589 h 101697"/>
                  <a:gd name="connsiteX2" fmla="*/ 70288 w 113037"/>
                  <a:gd name="connsiteY2" fmla="*/ 54051 h 101697"/>
                  <a:gd name="connsiteX3" fmla="*/ 438 w 113037"/>
                  <a:gd name="connsiteY3" fmla="*/ 101676 h 101697"/>
                  <a:gd name="connsiteX4" fmla="*/ 106801 w 113037"/>
                  <a:gd name="connsiteY4" fmla="*/ 47701 h 101697"/>
                  <a:gd name="connsiteX5" fmla="*/ 97276 w 113037"/>
                  <a:gd name="connsiteY5" fmla="*/ 27064 h 101697"/>
                  <a:gd name="connsiteX6" fmla="*/ 51238 w 113037"/>
                  <a:gd name="connsiteY6" fmla="*/ 76 h 10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037" h="101697">
                    <a:moveTo>
                      <a:pt x="51238" y="76"/>
                    </a:moveTo>
                    <a:cubicBezTo>
                      <a:pt x="52032" y="1664"/>
                      <a:pt x="98863" y="27593"/>
                      <a:pt x="102038" y="36589"/>
                    </a:cubicBezTo>
                    <a:cubicBezTo>
                      <a:pt x="105213" y="45585"/>
                      <a:pt x="87221" y="43203"/>
                      <a:pt x="70288" y="54051"/>
                    </a:cubicBezTo>
                    <a:cubicBezTo>
                      <a:pt x="53355" y="64899"/>
                      <a:pt x="-5648" y="102734"/>
                      <a:pt x="438" y="101676"/>
                    </a:cubicBezTo>
                    <a:cubicBezTo>
                      <a:pt x="6523" y="100618"/>
                      <a:pt x="90661" y="60136"/>
                      <a:pt x="106801" y="47701"/>
                    </a:cubicBezTo>
                    <a:cubicBezTo>
                      <a:pt x="122941" y="35266"/>
                      <a:pt x="103362" y="32091"/>
                      <a:pt x="97276" y="27064"/>
                    </a:cubicBezTo>
                    <a:cubicBezTo>
                      <a:pt x="91190" y="22037"/>
                      <a:pt x="50444" y="-1512"/>
                      <a:pt x="51238" y="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692776D1-445E-4A58-8DAB-712797E868C4}"/>
                  </a:ext>
                </a:extLst>
              </p:cNvPr>
              <p:cNvSpPr/>
              <p:nvPr/>
            </p:nvSpPr>
            <p:spPr>
              <a:xfrm>
                <a:off x="2704882" y="5051425"/>
                <a:ext cx="519413" cy="76354"/>
              </a:xfrm>
              <a:custGeom>
                <a:avLst/>
                <a:gdLst>
                  <a:gd name="connsiteX0" fmla="*/ 218 w 519413"/>
                  <a:gd name="connsiteY0" fmla="*/ 0 h 76354"/>
                  <a:gd name="connsiteX1" fmla="*/ 374868 w 519413"/>
                  <a:gd name="connsiteY1" fmla="*/ 42863 h 76354"/>
                  <a:gd name="connsiteX2" fmla="*/ 447893 w 519413"/>
                  <a:gd name="connsiteY2" fmla="*/ 57150 h 76354"/>
                  <a:gd name="connsiteX3" fmla="*/ 519331 w 519413"/>
                  <a:gd name="connsiteY3" fmla="*/ 76200 h 76354"/>
                  <a:gd name="connsiteX4" fmla="*/ 433606 w 519413"/>
                  <a:gd name="connsiteY4" fmla="*/ 46038 h 76354"/>
                  <a:gd name="connsiteX5" fmla="*/ 322481 w 519413"/>
                  <a:gd name="connsiteY5" fmla="*/ 49213 h 76354"/>
                  <a:gd name="connsiteX6" fmla="*/ 218 w 519413"/>
                  <a:gd name="connsiteY6" fmla="*/ 0 h 7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413" h="76354">
                    <a:moveTo>
                      <a:pt x="218" y="0"/>
                    </a:moveTo>
                    <a:lnTo>
                      <a:pt x="374868" y="42863"/>
                    </a:lnTo>
                    <a:cubicBezTo>
                      <a:pt x="449480" y="52388"/>
                      <a:pt x="423816" y="51594"/>
                      <a:pt x="447893" y="57150"/>
                    </a:cubicBezTo>
                    <a:cubicBezTo>
                      <a:pt x="471970" y="62706"/>
                      <a:pt x="521712" y="78052"/>
                      <a:pt x="519331" y="76200"/>
                    </a:cubicBezTo>
                    <a:cubicBezTo>
                      <a:pt x="516950" y="74348"/>
                      <a:pt x="466414" y="50536"/>
                      <a:pt x="433606" y="46038"/>
                    </a:cubicBezTo>
                    <a:cubicBezTo>
                      <a:pt x="400798" y="41540"/>
                      <a:pt x="398416" y="56357"/>
                      <a:pt x="322481" y="49213"/>
                    </a:cubicBezTo>
                    <a:cubicBezTo>
                      <a:pt x="246546" y="42069"/>
                      <a:pt x="-8513" y="1058"/>
                      <a:pt x="2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1FE733B7-0024-49C6-9A0F-FA7278C0D2B6}"/>
                  </a:ext>
                </a:extLst>
              </p:cNvPr>
              <p:cNvSpPr/>
              <p:nvPr/>
            </p:nvSpPr>
            <p:spPr>
              <a:xfrm>
                <a:off x="3086100" y="5157776"/>
                <a:ext cx="187339" cy="360543"/>
              </a:xfrm>
              <a:custGeom>
                <a:avLst/>
                <a:gdLst>
                  <a:gd name="connsiteX0" fmla="*/ 155575 w 187339"/>
                  <a:gd name="connsiteY0" fmla="*/ 12 h 360543"/>
                  <a:gd name="connsiteX1" fmla="*/ 187325 w 187339"/>
                  <a:gd name="connsiteY1" fmla="*/ 63512 h 360543"/>
                  <a:gd name="connsiteX2" fmla="*/ 150813 w 187339"/>
                  <a:gd name="connsiteY2" fmla="*/ 90499 h 360543"/>
                  <a:gd name="connsiteX3" fmla="*/ 112713 w 187339"/>
                  <a:gd name="connsiteY3" fmla="*/ 153999 h 360543"/>
                  <a:gd name="connsiteX4" fmla="*/ 104775 w 187339"/>
                  <a:gd name="connsiteY4" fmla="*/ 192099 h 360543"/>
                  <a:gd name="connsiteX5" fmla="*/ 93663 w 187339"/>
                  <a:gd name="connsiteY5" fmla="*/ 260362 h 360543"/>
                  <a:gd name="connsiteX6" fmla="*/ 0 w 187339"/>
                  <a:gd name="connsiteY6" fmla="*/ 360374 h 360543"/>
                  <a:gd name="connsiteX7" fmla="*/ 92075 w 187339"/>
                  <a:gd name="connsiteY7" fmla="*/ 234962 h 360543"/>
                  <a:gd name="connsiteX8" fmla="*/ 88900 w 187339"/>
                  <a:gd name="connsiteY8" fmla="*/ 153999 h 360543"/>
                  <a:gd name="connsiteX9" fmla="*/ 179388 w 187339"/>
                  <a:gd name="connsiteY9" fmla="*/ 58749 h 360543"/>
                  <a:gd name="connsiteX10" fmla="*/ 155575 w 187339"/>
                  <a:gd name="connsiteY10" fmla="*/ 12 h 36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339" h="360543">
                    <a:moveTo>
                      <a:pt x="155575" y="12"/>
                    </a:moveTo>
                    <a:cubicBezTo>
                      <a:pt x="156898" y="806"/>
                      <a:pt x="188119" y="48431"/>
                      <a:pt x="187325" y="63512"/>
                    </a:cubicBezTo>
                    <a:cubicBezTo>
                      <a:pt x="186531" y="78593"/>
                      <a:pt x="163248" y="75418"/>
                      <a:pt x="150813" y="90499"/>
                    </a:cubicBezTo>
                    <a:cubicBezTo>
                      <a:pt x="138378" y="105580"/>
                      <a:pt x="120386" y="137066"/>
                      <a:pt x="112713" y="153999"/>
                    </a:cubicBezTo>
                    <a:cubicBezTo>
                      <a:pt x="105040" y="170932"/>
                      <a:pt x="107950" y="174372"/>
                      <a:pt x="104775" y="192099"/>
                    </a:cubicBezTo>
                    <a:cubicBezTo>
                      <a:pt x="101600" y="209826"/>
                      <a:pt x="111125" y="232316"/>
                      <a:pt x="93663" y="260362"/>
                    </a:cubicBezTo>
                    <a:cubicBezTo>
                      <a:pt x="76200" y="288408"/>
                      <a:pt x="265" y="364607"/>
                      <a:pt x="0" y="360374"/>
                    </a:cubicBezTo>
                    <a:cubicBezTo>
                      <a:pt x="-265" y="356141"/>
                      <a:pt x="77258" y="269358"/>
                      <a:pt x="92075" y="234962"/>
                    </a:cubicBezTo>
                    <a:cubicBezTo>
                      <a:pt x="106892" y="200566"/>
                      <a:pt x="74348" y="183368"/>
                      <a:pt x="88900" y="153999"/>
                    </a:cubicBezTo>
                    <a:cubicBezTo>
                      <a:pt x="103452" y="124630"/>
                      <a:pt x="166953" y="81503"/>
                      <a:pt x="179388" y="58749"/>
                    </a:cubicBezTo>
                    <a:cubicBezTo>
                      <a:pt x="191823" y="35995"/>
                      <a:pt x="154252" y="-782"/>
                      <a:pt x="155575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: 図形 330">
                <a:extLst>
                  <a:ext uri="{FF2B5EF4-FFF2-40B4-BE49-F238E27FC236}">
                    <a16:creationId xmlns:a16="http://schemas.microsoft.com/office/drawing/2014/main" id="{7D9BD16F-08DD-44E6-904B-F0BB36E9F0B5}"/>
                  </a:ext>
                </a:extLst>
              </p:cNvPr>
              <p:cNvSpPr/>
              <p:nvPr/>
            </p:nvSpPr>
            <p:spPr>
              <a:xfrm>
                <a:off x="2796402" y="5143589"/>
                <a:ext cx="256058" cy="18964"/>
              </a:xfrm>
              <a:custGeom>
                <a:avLst/>
                <a:gdLst>
                  <a:gd name="connsiteX0" fmla="*/ 773 w 256058"/>
                  <a:gd name="connsiteY0" fmla="*/ 1499 h 18964"/>
                  <a:gd name="connsiteX1" fmla="*/ 248423 w 256058"/>
                  <a:gd name="connsiteY1" fmla="*/ 18961 h 18964"/>
                  <a:gd name="connsiteX2" fmla="*/ 173811 w 256058"/>
                  <a:gd name="connsiteY2" fmla="*/ 3086 h 18964"/>
                  <a:gd name="connsiteX3" fmla="*/ 773 w 256058"/>
                  <a:gd name="connsiteY3" fmla="*/ 1499 h 1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058" h="18964">
                    <a:moveTo>
                      <a:pt x="773" y="1499"/>
                    </a:moveTo>
                    <a:cubicBezTo>
                      <a:pt x="13208" y="4145"/>
                      <a:pt x="219583" y="18697"/>
                      <a:pt x="248423" y="18961"/>
                    </a:cubicBezTo>
                    <a:cubicBezTo>
                      <a:pt x="277263" y="19225"/>
                      <a:pt x="218261" y="6261"/>
                      <a:pt x="173811" y="3086"/>
                    </a:cubicBezTo>
                    <a:cubicBezTo>
                      <a:pt x="129361" y="-89"/>
                      <a:pt x="-11662" y="-1147"/>
                      <a:pt x="773" y="14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: 図形 331">
                <a:extLst>
                  <a:ext uri="{FF2B5EF4-FFF2-40B4-BE49-F238E27FC236}">
                    <a16:creationId xmlns:a16="http://schemas.microsoft.com/office/drawing/2014/main" id="{34FC6FA2-4F95-4E71-ABEE-57464F11EE14}"/>
                  </a:ext>
                </a:extLst>
              </p:cNvPr>
              <p:cNvSpPr/>
              <p:nvPr/>
            </p:nvSpPr>
            <p:spPr>
              <a:xfrm>
                <a:off x="3116669" y="5140324"/>
                <a:ext cx="75846" cy="76491"/>
              </a:xfrm>
              <a:custGeom>
                <a:avLst/>
                <a:gdLst>
                  <a:gd name="connsiteX0" fmla="*/ 69444 w 75846"/>
                  <a:gd name="connsiteY0" fmla="*/ 1 h 76491"/>
                  <a:gd name="connsiteX1" fmla="*/ 20231 w 75846"/>
                  <a:gd name="connsiteY1" fmla="*/ 41276 h 76491"/>
                  <a:gd name="connsiteX2" fmla="*/ 75794 w 75846"/>
                  <a:gd name="connsiteY2" fmla="*/ 76201 h 76491"/>
                  <a:gd name="connsiteX3" fmla="*/ 29756 w 75846"/>
                  <a:gd name="connsiteY3" fmla="*/ 57151 h 76491"/>
                  <a:gd name="connsiteX4" fmla="*/ 1181 w 75846"/>
                  <a:gd name="connsiteY4" fmla="*/ 42864 h 76491"/>
                  <a:gd name="connsiteX5" fmla="*/ 69444 w 75846"/>
                  <a:gd name="connsiteY5" fmla="*/ 1 h 7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846" h="76491">
                    <a:moveTo>
                      <a:pt x="69444" y="1"/>
                    </a:moveTo>
                    <a:cubicBezTo>
                      <a:pt x="72619" y="-264"/>
                      <a:pt x="19173" y="28576"/>
                      <a:pt x="20231" y="41276"/>
                    </a:cubicBezTo>
                    <a:cubicBezTo>
                      <a:pt x="21289" y="53976"/>
                      <a:pt x="74207" y="73555"/>
                      <a:pt x="75794" y="76201"/>
                    </a:cubicBezTo>
                    <a:cubicBezTo>
                      <a:pt x="77382" y="78847"/>
                      <a:pt x="42191" y="62707"/>
                      <a:pt x="29756" y="57151"/>
                    </a:cubicBezTo>
                    <a:cubicBezTo>
                      <a:pt x="17321" y="51595"/>
                      <a:pt x="-5434" y="52918"/>
                      <a:pt x="1181" y="42864"/>
                    </a:cubicBezTo>
                    <a:cubicBezTo>
                      <a:pt x="7796" y="32810"/>
                      <a:pt x="66269" y="266"/>
                      <a:pt x="694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E72825C8-A4FA-4A61-B7DC-900F5323D3C2}"/>
                  </a:ext>
                </a:extLst>
              </p:cNvPr>
              <p:cNvSpPr/>
              <p:nvPr/>
            </p:nvSpPr>
            <p:spPr>
              <a:xfrm>
                <a:off x="2497654" y="4873346"/>
                <a:ext cx="147728" cy="176535"/>
              </a:xfrm>
              <a:custGeom>
                <a:avLst/>
                <a:gdLst>
                  <a:gd name="connsiteX0" fmla="*/ 28059 w 147728"/>
                  <a:gd name="connsiteY0" fmla="*/ 176492 h 176535"/>
                  <a:gd name="connsiteX1" fmla="*/ 1071 w 147728"/>
                  <a:gd name="connsiteY1" fmla="*/ 103467 h 176535"/>
                  <a:gd name="connsiteX2" fmla="*/ 20121 w 147728"/>
                  <a:gd name="connsiteY2" fmla="*/ 74892 h 176535"/>
                  <a:gd name="connsiteX3" fmla="*/ 147121 w 147728"/>
                  <a:gd name="connsiteY3" fmla="*/ 279 h 176535"/>
                  <a:gd name="connsiteX4" fmla="*/ 66159 w 147728"/>
                  <a:gd name="connsiteY4" fmla="*/ 51079 h 176535"/>
                  <a:gd name="connsiteX5" fmla="*/ 18534 w 147728"/>
                  <a:gd name="connsiteY5" fmla="*/ 92354 h 176535"/>
                  <a:gd name="connsiteX6" fmla="*/ 28059 w 147728"/>
                  <a:gd name="connsiteY6" fmla="*/ 176492 h 17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728" h="176535">
                    <a:moveTo>
                      <a:pt x="28059" y="176492"/>
                    </a:moveTo>
                    <a:cubicBezTo>
                      <a:pt x="25149" y="178344"/>
                      <a:pt x="2394" y="120400"/>
                      <a:pt x="1071" y="103467"/>
                    </a:cubicBezTo>
                    <a:cubicBezTo>
                      <a:pt x="-252" y="86534"/>
                      <a:pt x="-4221" y="92090"/>
                      <a:pt x="20121" y="74892"/>
                    </a:cubicBezTo>
                    <a:cubicBezTo>
                      <a:pt x="44463" y="57694"/>
                      <a:pt x="139448" y="4248"/>
                      <a:pt x="147121" y="279"/>
                    </a:cubicBezTo>
                    <a:cubicBezTo>
                      <a:pt x="154794" y="-3690"/>
                      <a:pt x="87590" y="35733"/>
                      <a:pt x="66159" y="51079"/>
                    </a:cubicBezTo>
                    <a:cubicBezTo>
                      <a:pt x="44728" y="66425"/>
                      <a:pt x="26736" y="75950"/>
                      <a:pt x="18534" y="92354"/>
                    </a:cubicBezTo>
                    <a:cubicBezTo>
                      <a:pt x="10332" y="108758"/>
                      <a:pt x="30969" y="174640"/>
                      <a:pt x="28059" y="1764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F5323F8C-23E9-4E92-8428-A3AF71557CF2}"/>
                  </a:ext>
                </a:extLst>
              </p:cNvPr>
              <p:cNvSpPr/>
              <p:nvPr/>
            </p:nvSpPr>
            <p:spPr>
              <a:xfrm>
                <a:off x="2705936" y="4879929"/>
                <a:ext cx="585671" cy="52905"/>
              </a:xfrm>
              <a:custGeom>
                <a:avLst/>
                <a:gdLst>
                  <a:gd name="connsiteX0" fmla="*/ 7102 w 585671"/>
                  <a:gd name="connsiteY0" fmla="*/ 46 h 52905"/>
                  <a:gd name="connsiteX1" fmla="*/ 319839 w 585671"/>
                  <a:gd name="connsiteY1" fmla="*/ 30209 h 52905"/>
                  <a:gd name="connsiteX2" fmla="*/ 577014 w 585671"/>
                  <a:gd name="connsiteY2" fmla="*/ 49259 h 52905"/>
                  <a:gd name="connsiteX3" fmla="*/ 516689 w 585671"/>
                  <a:gd name="connsiteY3" fmla="*/ 50846 h 52905"/>
                  <a:gd name="connsiteX4" fmla="*/ 434139 w 585671"/>
                  <a:gd name="connsiteY4" fmla="*/ 50846 h 52905"/>
                  <a:gd name="connsiteX5" fmla="*/ 126164 w 585671"/>
                  <a:gd name="connsiteY5" fmla="*/ 23859 h 52905"/>
                  <a:gd name="connsiteX6" fmla="*/ 7102 w 585671"/>
                  <a:gd name="connsiteY6" fmla="*/ 46 h 5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5671" h="52905">
                    <a:moveTo>
                      <a:pt x="7102" y="46"/>
                    </a:moveTo>
                    <a:cubicBezTo>
                      <a:pt x="39381" y="1104"/>
                      <a:pt x="224854" y="22007"/>
                      <a:pt x="319839" y="30209"/>
                    </a:cubicBezTo>
                    <a:cubicBezTo>
                      <a:pt x="414824" y="38411"/>
                      <a:pt x="544206" y="45819"/>
                      <a:pt x="577014" y="49259"/>
                    </a:cubicBezTo>
                    <a:cubicBezTo>
                      <a:pt x="609822" y="52699"/>
                      <a:pt x="540502" y="50582"/>
                      <a:pt x="516689" y="50846"/>
                    </a:cubicBezTo>
                    <a:cubicBezTo>
                      <a:pt x="492877" y="51111"/>
                      <a:pt x="499227" y="55344"/>
                      <a:pt x="434139" y="50846"/>
                    </a:cubicBezTo>
                    <a:cubicBezTo>
                      <a:pt x="369051" y="46348"/>
                      <a:pt x="193104" y="31532"/>
                      <a:pt x="126164" y="23859"/>
                    </a:cubicBezTo>
                    <a:cubicBezTo>
                      <a:pt x="59225" y="16186"/>
                      <a:pt x="-25177" y="-1012"/>
                      <a:pt x="7102" y="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: 図形 334">
                <a:extLst>
                  <a:ext uri="{FF2B5EF4-FFF2-40B4-BE49-F238E27FC236}">
                    <a16:creationId xmlns:a16="http://schemas.microsoft.com/office/drawing/2014/main" id="{27D0F930-16E7-49E2-9299-27FA08E337D9}"/>
                  </a:ext>
                </a:extLst>
              </p:cNvPr>
              <p:cNvSpPr/>
              <p:nvPr/>
            </p:nvSpPr>
            <p:spPr>
              <a:xfrm>
                <a:off x="2577258" y="4908449"/>
                <a:ext cx="178468" cy="50529"/>
              </a:xfrm>
              <a:custGeom>
                <a:avLst/>
                <a:gdLst>
                  <a:gd name="connsiteX0" fmla="*/ 842 w 178468"/>
                  <a:gd name="connsiteY0" fmla="*/ 39789 h 50529"/>
                  <a:gd name="connsiteX1" fmla="*/ 88155 w 178468"/>
                  <a:gd name="connsiteY1" fmla="*/ 1689 h 50529"/>
                  <a:gd name="connsiteX2" fmla="*/ 162767 w 178468"/>
                  <a:gd name="connsiteY2" fmla="*/ 33439 h 50529"/>
                  <a:gd name="connsiteX3" fmla="*/ 177055 w 178468"/>
                  <a:gd name="connsiteY3" fmla="*/ 49314 h 50529"/>
                  <a:gd name="connsiteX4" fmla="*/ 140542 w 178468"/>
                  <a:gd name="connsiteY4" fmla="*/ 1689 h 50529"/>
                  <a:gd name="connsiteX5" fmla="*/ 48467 w 178468"/>
                  <a:gd name="connsiteY5" fmla="*/ 12801 h 50529"/>
                  <a:gd name="connsiteX6" fmla="*/ 842 w 178468"/>
                  <a:gd name="connsiteY6" fmla="*/ 39789 h 5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468" h="50529">
                    <a:moveTo>
                      <a:pt x="842" y="39789"/>
                    </a:moveTo>
                    <a:cubicBezTo>
                      <a:pt x="7457" y="37937"/>
                      <a:pt x="61168" y="2747"/>
                      <a:pt x="88155" y="1689"/>
                    </a:cubicBezTo>
                    <a:cubicBezTo>
                      <a:pt x="115142" y="631"/>
                      <a:pt x="147950" y="25501"/>
                      <a:pt x="162767" y="33439"/>
                    </a:cubicBezTo>
                    <a:cubicBezTo>
                      <a:pt x="177584" y="41377"/>
                      <a:pt x="180759" y="54606"/>
                      <a:pt x="177055" y="49314"/>
                    </a:cubicBezTo>
                    <a:cubicBezTo>
                      <a:pt x="173351" y="44022"/>
                      <a:pt x="161973" y="7774"/>
                      <a:pt x="140542" y="1689"/>
                    </a:cubicBezTo>
                    <a:cubicBezTo>
                      <a:pt x="119111" y="-4396"/>
                      <a:pt x="68840" y="7509"/>
                      <a:pt x="48467" y="12801"/>
                    </a:cubicBezTo>
                    <a:cubicBezTo>
                      <a:pt x="28094" y="18093"/>
                      <a:pt x="-5773" y="41641"/>
                      <a:pt x="842" y="397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: 図形 335">
                <a:extLst>
                  <a:ext uri="{FF2B5EF4-FFF2-40B4-BE49-F238E27FC236}">
                    <a16:creationId xmlns:a16="http://schemas.microsoft.com/office/drawing/2014/main" id="{CF76D113-3659-4F35-A9F3-F7F46F2ED99A}"/>
                  </a:ext>
                </a:extLst>
              </p:cNvPr>
              <p:cNvSpPr/>
              <p:nvPr/>
            </p:nvSpPr>
            <p:spPr>
              <a:xfrm>
                <a:off x="2694909" y="4992123"/>
                <a:ext cx="201228" cy="24380"/>
              </a:xfrm>
              <a:custGeom>
                <a:avLst/>
                <a:gdLst>
                  <a:gd name="connsiteX0" fmla="*/ 666 w 201228"/>
                  <a:gd name="connsiteY0" fmla="*/ 2152 h 24380"/>
                  <a:gd name="connsiteX1" fmla="*/ 195929 w 201228"/>
                  <a:gd name="connsiteY1" fmla="*/ 24377 h 24380"/>
                  <a:gd name="connsiteX2" fmla="*/ 134016 w 201228"/>
                  <a:gd name="connsiteY2" fmla="*/ 3740 h 24380"/>
                  <a:gd name="connsiteX3" fmla="*/ 666 w 201228"/>
                  <a:gd name="connsiteY3" fmla="*/ 2152 h 24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228" h="24380">
                    <a:moveTo>
                      <a:pt x="666" y="2152"/>
                    </a:moveTo>
                    <a:cubicBezTo>
                      <a:pt x="10985" y="5592"/>
                      <a:pt x="173704" y="24112"/>
                      <a:pt x="195929" y="24377"/>
                    </a:cubicBezTo>
                    <a:cubicBezTo>
                      <a:pt x="218154" y="24642"/>
                      <a:pt x="165237" y="7973"/>
                      <a:pt x="134016" y="3740"/>
                    </a:cubicBezTo>
                    <a:cubicBezTo>
                      <a:pt x="102795" y="-493"/>
                      <a:pt x="-9653" y="-1288"/>
                      <a:pt x="666" y="21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: 図形 336">
                <a:extLst>
                  <a:ext uri="{FF2B5EF4-FFF2-40B4-BE49-F238E27FC236}">
                    <a16:creationId xmlns:a16="http://schemas.microsoft.com/office/drawing/2014/main" id="{4898D6AB-3BDF-4909-A14A-C67ADB0081AA}"/>
                  </a:ext>
                </a:extLst>
              </p:cNvPr>
              <p:cNvSpPr/>
              <p:nvPr/>
            </p:nvSpPr>
            <p:spPr>
              <a:xfrm>
                <a:off x="3117850" y="5044162"/>
                <a:ext cx="171479" cy="43833"/>
              </a:xfrm>
              <a:custGeom>
                <a:avLst/>
                <a:gdLst>
                  <a:gd name="connsiteX0" fmla="*/ 0 w 171479"/>
                  <a:gd name="connsiteY0" fmla="*/ 16788 h 43833"/>
                  <a:gd name="connsiteX1" fmla="*/ 153988 w 171479"/>
                  <a:gd name="connsiteY1" fmla="*/ 23138 h 43833"/>
                  <a:gd name="connsiteX2" fmla="*/ 163513 w 171479"/>
                  <a:gd name="connsiteY2" fmla="*/ 10438 h 43833"/>
                  <a:gd name="connsiteX3" fmla="*/ 163513 w 171479"/>
                  <a:gd name="connsiteY3" fmla="*/ 43776 h 43833"/>
                  <a:gd name="connsiteX4" fmla="*/ 155575 w 171479"/>
                  <a:gd name="connsiteY4" fmla="*/ 913 h 43833"/>
                  <a:gd name="connsiteX5" fmla="*/ 0 w 171479"/>
                  <a:gd name="connsiteY5" fmla="*/ 16788 h 4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479" h="43833">
                    <a:moveTo>
                      <a:pt x="0" y="16788"/>
                    </a:moveTo>
                    <a:cubicBezTo>
                      <a:pt x="-264" y="20492"/>
                      <a:pt x="126736" y="24196"/>
                      <a:pt x="153988" y="23138"/>
                    </a:cubicBezTo>
                    <a:cubicBezTo>
                      <a:pt x="181240" y="22080"/>
                      <a:pt x="161926" y="6998"/>
                      <a:pt x="163513" y="10438"/>
                    </a:cubicBezTo>
                    <a:cubicBezTo>
                      <a:pt x="165101" y="13878"/>
                      <a:pt x="164836" y="45363"/>
                      <a:pt x="163513" y="43776"/>
                    </a:cubicBezTo>
                    <a:cubicBezTo>
                      <a:pt x="162190" y="42189"/>
                      <a:pt x="186796" y="5940"/>
                      <a:pt x="155575" y="913"/>
                    </a:cubicBezTo>
                    <a:cubicBezTo>
                      <a:pt x="124354" y="-4114"/>
                      <a:pt x="264" y="13084"/>
                      <a:pt x="0" y="167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: 図形 337">
                <a:extLst>
                  <a:ext uri="{FF2B5EF4-FFF2-40B4-BE49-F238E27FC236}">
                    <a16:creationId xmlns:a16="http://schemas.microsoft.com/office/drawing/2014/main" id="{878E199B-9AE5-4719-B7BF-6AC85473300D}"/>
                  </a:ext>
                </a:extLst>
              </p:cNvPr>
              <p:cNvSpPr/>
              <p:nvPr/>
            </p:nvSpPr>
            <p:spPr>
              <a:xfrm>
                <a:off x="3268471" y="4962522"/>
                <a:ext cx="75224" cy="254598"/>
              </a:xfrm>
              <a:custGeom>
                <a:avLst/>
                <a:gdLst>
                  <a:gd name="connsiteX0" fmla="*/ 36704 w 75224"/>
                  <a:gd name="connsiteY0" fmla="*/ 3 h 254598"/>
                  <a:gd name="connsiteX1" fmla="*/ 60517 w 75224"/>
                  <a:gd name="connsiteY1" fmla="*/ 84141 h 254598"/>
                  <a:gd name="connsiteX2" fmla="*/ 73217 w 75224"/>
                  <a:gd name="connsiteY2" fmla="*/ 98428 h 254598"/>
                  <a:gd name="connsiteX3" fmla="*/ 17654 w 75224"/>
                  <a:gd name="connsiteY3" fmla="*/ 134941 h 254598"/>
                  <a:gd name="connsiteX4" fmla="*/ 28767 w 75224"/>
                  <a:gd name="connsiteY4" fmla="*/ 190503 h 254598"/>
                  <a:gd name="connsiteX5" fmla="*/ 192 w 75224"/>
                  <a:gd name="connsiteY5" fmla="*/ 254003 h 254598"/>
                  <a:gd name="connsiteX6" fmla="*/ 17654 w 75224"/>
                  <a:gd name="connsiteY6" fmla="*/ 150816 h 254598"/>
                  <a:gd name="connsiteX7" fmla="*/ 44642 w 75224"/>
                  <a:gd name="connsiteY7" fmla="*/ 107953 h 254598"/>
                  <a:gd name="connsiteX8" fmla="*/ 60517 w 75224"/>
                  <a:gd name="connsiteY8" fmla="*/ 80966 h 254598"/>
                  <a:gd name="connsiteX9" fmla="*/ 36704 w 75224"/>
                  <a:gd name="connsiteY9" fmla="*/ 3 h 25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224" h="254598">
                    <a:moveTo>
                      <a:pt x="36704" y="3"/>
                    </a:moveTo>
                    <a:cubicBezTo>
                      <a:pt x="36704" y="532"/>
                      <a:pt x="54432" y="67737"/>
                      <a:pt x="60517" y="84141"/>
                    </a:cubicBezTo>
                    <a:cubicBezTo>
                      <a:pt x="66603" y="100545"/>
                      <a:pt x="80361" y="89961"/>
                      <a:pt x="73217" y="98428"/>
                    </a:cubicBezTo>
                    <a:cubicBezTo>
                      <a:pt x="66073" y="106895"/>
                      <a:pt x="25062" y="119595"/>
                      <a:pt x="17654" y="134941"/>
                    </a:cubicBezTo>
                    <a:cubicBezTo>
                      <a:pt x="10246" y="150287"/>
                      <a:pt x="31677" y="170659"/>
                      <a:pt x="28767" y="190503"/>
                    </a:cubicBezTo>
                    <a:cubicBezTo>
                      <a:pt x="25857" y="210347"/>
                      <a:pt x="2044" y="260618"/>
                      <a:pt x="192" y="254003"/>
                    </a:cubicBezTo>
                    <a:cubicBezTo>
                      <a:pt x="-1660" y="247389"/>
                      <a:pt x="10246" y="175158"/>
                      <a:pt x="17654" y="150816"/>
                    </a:cubicBezTo>
                    <a:cubicBezTo>
                      <a:pt x="25062" y="126474"/>
                      <a:pt x="37498" y="119595"/>
                      <a:pt x="44642" y="107953"/>
                    </a:cubicBezTo>
                    <a:cubicBezTo>
                      <a:pt x="51786" y="96311"/>
                      <a:pt x="62898" y="96047"/>
                      <a:pt x="60517" y="80966"/>
                    </a:cubicBezTo>
                    <a:cubicBezTo>
                      <a:pt x="58136" y="65885"/>
                      <a:pt x="36704" y="-526"/>
                      <a:pt x="3670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127E6511-B87D-4F88-8BB8-E56C64CFAEEE}"/>
                  </a:ext>
                </a:extLst>
              </p:cNvPr>
              <p:cNvSpPr/>
              <p:nvPr/>
            </p:nvSpPr>
            <p:spPr>
              <a:xfrm>
                <a:off x="3076572" y="5064033"/>
                <a:ext cx="194771" cy="55804"/>
              </a:xfrm>
              <a:custGeom>
                <a:avLst/>
                <a:gdLst>
                  <a:gd name="connsiteX0" fmla="*/ 3 w 194771"/>
                  <a:gd name="connsiteY0" fmla="*/ 92 h 55804"/>
                  <a:gd name="connsiteX1" fmla="*/ 174628 w 194771"/>
                  <a:gd name="connsiteY1" fmla="*/ 36605 h 55804"/>
                  <a:gd name="connsiteX2" fmla="*/ 190503 w 194771"/>
                  <a:gd name="connsiteY2" fmla="*/ 55655 h 55804"/>
                  <a:gd name="connsiteX3" fmla="*/ 169866 w 194771"/>
                  <a:gd name="connsiteY3" fmla="*/ 27080 h 55804"/>
                  <a:gd name="connsiteX4" fmla="*/ 3 w 194771"/>
                  <a:gd name="connsiteY4" fmla="*/ 92 h 5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771" h="55804">
                    <a:moveTo>
                      <a:pt x="3" y="92"/>
                    </a:moveTo>
                    <a:cubicBezTo>
                      <a:pt x="797" y="1680"/>
                      <a:pt x="142878" y="27345"/>
                      <a:pt x="174628" y="36605"/>
                    </a:cubicBezTo>
                    <a:cubicBezTo>
                      <a:pt x="206378" y="45865"/>
                      <a:pt x="191297" y="57243"/>
                      <a:pt x="190503" y="55655"/>
                    </a:cubicBezTo>
                    <a:cubicBezTo>
                      <a:pt x="189709" y="54068"/>
                      <a:pt x="198705" y="36340"/>
                      <a:pt x="169866" y="27080"/>
                    </a:cubicBezTo>
                    <a:cubicBezTo>
                      <a:pt x="141027" y="17820"/>
                      <a:pt x="-791" y="-1496"/>
                      <a:pt x="3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A505F8CB-1B11-414A-B6CF-BBF64F3127E7}"/>
                  </a:ext>
                </a:extLst>
              </p:cNvPr>
              <p:cNvSpPr/>
              <p:nvPr/>
            </p:nvSpPr>
            <p:spPr>
              <a:xfrm>
                <a:off x="2537461" y="5413372"/>
                <a:ext cx="118893" cy="158005"/>
              </a:xfrm>
              <a:custGeom>
                <a:avLst/>
                <a:gdLst>
                  <a:gd name="connsiteX0" fmla="*/ 4127 w 118893"/>
                  <a:gd name="connsiteY0" fmla="*/ 3 h 158005"/>
                  <a:gd name="connsiteX1" fmla="*/ 26352 w 118893"/>
                  <a:gd name="connsiteY1" fmla="*/ 85728 h 158005"/>
                  <a:gd name="connsiteX2" fmla="*/ 118427 w 118893"/>
                  <a:gd name="connsiteY2" fmla="*/ 157166 h 158005"/>
                  <a:gd name="connsiteX3" fmla="*/ 59689 w 118893"/>
                  <a:gd name="connsiteY3" fmla="*/ 122241 h 158005"/>
                  <a:gd name="connsiteX4" fmla="*/ 5714 w 118893"/>
                  <a:gd name="connsiteY4" fmla="*/ 82553 h 158005"/>
                  <a:gd name="connsiteX5" fmla="*/ 4127 w 118893"/>
                  <a:gd name="connsiteY5" fmla="*/ 3 h 158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893" h="158005">
                    <a:moveTo>
                      <a:pt x="4127" y="3"/>
                    </a:moveTo>
                    <a:cubicBezTo>
                      <a:pt x="7567" y="532"/>
                      <a:pt x="7302" y="59534"/>
                      <a:pt x="26352" y="85728"/>
                    </a:cubicBezTo>
                    <a:cubicBezTo>
                      <a:pt x="45402" y="111922"/>
                      <a:pt x="112871" y="151080"/>
                      <a:pt x="118427" y="157166"/>
                    </a:cubicBezTo>
                    <a:cubicBezTo>
                      <a:pt x="123983" y="163252"/>
                      <a:pt x="78474" y="134676"/>
                      <a:pt x="59689" y="122241"/>
                    </a:cubicBezTo>
                    <a:cubicBezTo>
                      <a:pt x="40904" y="109806"/>
                      <a:pt x="15239" y="98163"/>
                      <a:pt x="5714" y="82553"/>
                    </a:cubicBezTo>
                    <a:cubicBezTo>
                      <a:pt x="-3811" y="66943"/>
                      <a:pt x="687" y="-526"/>
                      <a:pt x="4127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9CE09A0C-1755-47DD-8AD1-403E1E88C778}"/>
                  </a:ext>
                </a:extLst>
              </p:cNvPr>
              <p:cNvSpPr/>
              <p:nvPr/>
            </p:nvSpPr>
            <p:spPr>
              <a:xfrm>
                <a:off x="2494337" y="5414951"/>
                <a:ext cx="29827" cy="347450"/>
              </a:xfrm>
              <a:custGeom>
                <a:avLst/>
                <a:gdLst>
                  <a:gd name="connsiteX0" fmla="*/ 7563 w 29827"/>
                  <a:gd name="connsiteY0" fmla="*/ 12 h 347450"/>
                  <a:gd name="connsiteX1" fmla="*/ 29788 w 29827"/>
                  <a:gd name="connsiteY1" fmla="*/ 119074 h 347450"/>
                  <a:gd name="connsiteX2" fmla="*/ 1213 w 29827"/>
                  <a:gd name="connsiteY2" fmla="*/ 338149 h 347450"/>
                  <a:gd name="connsiteX3" fmla="*/ 5976 w 29827"/>
                  <a:gd name="connsiteY3" fmla="*/ 288937 h 347450"/>
                  <a:gd name="connsiteX4" fmla="*/ 12326 w 29827"/>
                  <a:gd name="connsiteY4" fmla="*/ 125424 h 347450"/>
                  <a:gd name="connsiteX5" fmla="*/ 7563 w 29827"/>
                  <a:gd name="connsiteY5" fmla="*/ 12 h 34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827" h="347450">
                    <a:moveTo>
                      <a:pt x="7563" y="12"/>
                    </a:moveTo>
                    <a:cubicBezTo>
                      <a:pt x="10473" y="-1046"/>
                      <a:pt x="30846" y="62718"/>
                      <a:pt x="29788" y="119074"/>
                    </a:cubicBezTo>
                    <a:cubicBezTo>
                      <a:pt x="28730" y="175430"/>
                      <a:pt x="5182" y="309839"/>
                      <a:pt x="1213" y="338149"/>
                    </a:cubicBezTo>
                    <a:cubicBezTo>
                      <a:pt x="-2756" y="366459"/>
                      <a:pt x="4124" y="324391"/>
                      <a:pt x="5976" y="288937"/>
                    </a:cubicBezTo>
                    <a:cubicBezTo>
                      <a:pt x="7828" y="253483"/>
                      <a:pt x="11268" y="171991"/>
                      <a:pt x="12326" y="125424"/>
                    </a:cubicBezTo>
                    <a:cubicBezTo>
                      <a:pt x="13384" y="78857"/>
                      <a:pt x="4653" y="1070"/>
                      <a:pt x="756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52AF12E9-4986-480E-8FCF-E5AAD19212B2}"/>
                  </a:ext>
                </a:extLst>
              </p:cNvPr>
              <p:cNvSpPr/>
              <p:nvPr/>
            </p:nvSpPr>
            <p:spPr>
              <a:xfrm>
                <a:off x="2587857" y="5362483"/>
                <a:ext cx="146746" cy="216000"/>
              </a:xfrm>
              <a:custGeom>
                <a:avLst/>
                <a:gdLst>
                  <a:gd name="connsiteX0" fmla="*/ 23581 w 146746"/>
                  <a:gd name="connsiteY0" fmla="*/ 92 h 216000"/>
                  <a:gd name="connsiteX1" fmla="*/ 17231 w 146746"/>
                  <a:gd name="connsiteY1" fmla="*/ 76292 h 216000"/>
                  <a:gd name="connsiteX2" fmla="*/ 90256 w 146746"/>
                  <a:gd name="connsiteY2" fmla="*/ 144555 h 216000"/>
                  <a:gd name="connsiteX3" fmla="*/ 145818 w 146746"/>
                  <a:gd name="connsiteY3" fmla="*/ 177892 h 216000"/>
                  <a:gd name="connsiteX4" fmla="*/ 44218 w 146746"/>
                  <a:gd name="connsiteY4" fmla="*/ 215992 h 216000"/>
                  <a:gd name="connsiteX5" fmla="*/ 115656 w 146746"/>
                  <a:gd name="connsiteY5" fmla="*/ 181067 h 216000"/>
                  <a:gd name="connsiteX6" fmla="*/ 68031 w 146746"/>
                  <a:gd name="connsiteY6" fmla="*/ 157255 h 216000"/>
                  <a:gd name="connsiteX7" fmla="*/ 1356 w 146746"/>
                  <a:gd name="connsiteY7" fmla="*/ 92167 h 216000"/>
                  <a:gd name="connsiteX8" fmla="*/ 23581 w 146746"/>
                  <a:gd name="connsiteY8" fmla="*/ 92 h 21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746" h="216000">
                    <a:moveTo>
                      <a:pt x="23581" y="92"/>
                    </a:moveTo>
                    <a:cubicBezTo>
                      <a:pt x="26227" y="-2554"/>
                      <a:pt x="6119" y="52215"/>
                      <a:pt x="17231" y="76292"/>
                    </a:cubicBezTo>
                    <a:cubicBezTo>
                      <a:pt x="28343" y="100369"/>
                      <a:pt x="68825" y="127622"/>
                      <a:pt x="90256" y="144555"/>
                    </a:cubicBezTo>
                    <a:cubicBezTo>
                      <a:pt x="111687" y="161488"/>
                      <a:pt x="153491" y="165986"/>
                      <a:pt x="145818" y="177892"/>
                    </a:cubicBezTo>
                    <a:cubicBezTo>
                      <a:pt x="138145" y="189798"/>
                      <a:pt x="49245" y="215463"/>
                      <a:pt x="44218" y="215992"/>
                    </a:cubicBezTo>
                    <a:cubicBezTo>
                      <a:pt x="39191" y="216521"/>
                      <a:pt x="111687" y="190856"/>
                      <a:pt x="115656" y="181067"/>
                    </a:cubicBezTo>
                    <a:cubicBezTo>
                      <a:pt x="119625" y="171278"/>
                      <a:pt x="87081" y="172072"/>
                      <a:pt x="68031" y="157255"/>
                    </a:cubicBezTo>
                    <a:cubicBezTo>
                      <a:pt x="48981" y="142438"/>
                      <a:pt x="9029" y="114921"/>
                      <a:pt x="1356" y="92167"/>
                    </a:cubicBezTo>
                    <a:cubicBezTo>
                      <a:pt x="-6317" y="69413"/>
                      <a:pt x="20935" y="2738"/>
                      <a:pt x="23581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95CDA219-4718-4946-90DA-DA4FDD3A1DF9}"/>
                  </a:ext>
                </a:extLst>
              </p:cNvPr>
              <p:cNvSpPr/>
              <p:nvPr/>
            </p:nvSpPr>
            <p:spPr>
              <a:xfrm>
                <a:off x="2799043" y="5521193"/>
                <a:ext cx="129615" cy="464089"/>
              </a:xfrm>
              <a:custGeom>
                <a:avLst/>
                <a:gdLst>
                  <a:gd name="connsiteX0" fmla="*/ 1307 w 129615"/>
                  <a:gd name="connsiteY0" fmla="*/ 132 h 464089"/>
                  <a:gd name="connsiteX1" fmla="*/ 6070 w 129615"/>
                  <a:gd name="connsiteY1" fmla="*/ 122370 h 464089"/>
                  <a:gd name="connsiteX2" fmla="*/ 55282 w 129615"/>
                  <a:gd name="connsiteY2" fmla="*/ 231907 h 464089"/>
                  <a:gd name="connsiteX3" fmla="*/ 114020 w 129615"/>
                  <a:gd name="connsiteY3" fmla="*/ 327157 h 464089"/>
                  <a:gd name="connsiteX4" fmla="*/ 120370 w 129615"/>
                  <a:gd name="connsiteY4" fmla="*/ 352557 h 464089"/>
                  <a:gd name="connsiteX5" fmla="*/ 121957 w 129615"/>
                  <a:gd name="connsiteY5" fmla="*/ 463682 h 464089"/>
                  <a:gd name="connsiteX6" fmla="*/ 123545 w 129615"/>
                  <a:gd name="connsiteY6" fmla="*/ 308107 h 464089"/>
                  <a:gd name="connsiteX7" fmla="*/ 36232 w 129615"/>
                  <a:gd name="connsiteY7" fmla="*/ 184282 h 464089"/>
                  <a:gd name="connsiteX8" fmla="*/ 10832 w 129615"/>
                  <a:gd name="connsiteY8" fmla="*/ 100145 h 464089"/>
                  <a:gd name="connsiteX9" fmla="*/ 1307 w 129615"/>
                  <a:gd name="connsiteY9" fmla="*/ 132 h 46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615" h="464089">
                    <a:moveTo>
                      <a:pt x="1307" y="132"/>
                    </a:moveTo>
                    <a:cubicBezTo>
                      <a:pt x="513" y="3836"/>
                      <a:pt x="-2926" y="83741"/>
                      <a:pt x="6070" y="122370"/>
                    </a:cubicBezTo>
                    <a:cubicBezTo>
                      <a:pt x="15066" y="160999"/>
                      <a:pt x="37290" y="197776"/>
                      <a:pt x="55282" y="231907"/>
                    </a:cubicBezTo>
                    <a:cubicBezTo>
                      <a:pt x="73274" y="266038"/>
                      <a:pt x="103172" y="307049"/>
                      <a:pt x="114020" y="327157"/>
                    </a:cubicBezTo>
                    <a:cubicBezTo>
                      <a:pt x="124868" y="347265"/>
                      <a:pt x="119047" y="329803"/>
                      <a:pt x="120370" y="352557"/>
                    </a:cubicBezTo>
                    <a:cubicBezTo>
                      <a:pt x="121693" y="375311"/>
                      <a:pt x="121428" y="471090"/>
                      <a:pt x="121957" y="463682"/>
                    </a:cubicBezTo>
                    <a:cubicBezTo>
                      <a:pt x="122486" y="456274"/>
                      <a:pt x="137833" y="354674"/>
                      <a:pt x="123545" y="308107"/>
                    </a:cubicBezTo>
                    <a:cubicBezTo>
                      <a:pt x="109258" y="261540"/>
                      <a:pt x="55018" y="218942"/>
                      <a:pt x="36232" y="184282"/>
                    </a:cubicBezTo>
                    <a:cubicBezTo>
                      <a:pt x="17446" y="149622"/>
                      <a:pt x="15594" y="128984"/>
                      <a:pt x="10832" y="100145"/>
                    </a:cubicBezTo>
                    <a:cubicBezTo>
                      <a:pt x="6070" y="71306"/>
                      <a:pt x="2101" y="-3572"/>
                      <a:pt x="1307" y="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E299563D-0D64-426F-B14D-9D7273529671}"/>
                  </a:ext>
                </a:extLst>
              </p:cNvPr>
              <p:cNvSpPr/>
              <p:nvPr/>
            </p:nvSpPr>
            <p:spPr>
              <a:xfrm>
                <a:off x="2675524" y="5418115"/>
                <a:ext cx="204207" cy="51176"/>
              </a:xfrm>
              <a:custGeom>
                <a:avLst/>
                <a:gdLst>
                  <a:gd name="connsiteX0" fmla="*/ 204201 w 204207"/>
                  <a:gd name="connsiteY0" fmla="*/ 23 h 51176"/>
                  <a:gd name="connsiteX1" fmla="*/ 153401 w 204207"/>
                  <a:gd name="connsiteY1" fmla="*/ 47648 h 51176"/>
                  <a:gd name="connsiteX2" fmla="*/ 88314 w 204207"/>
                  <a:gd name="connsiteY2" fmla="*/ 47648 h 51176"/>
                  <a:gd name="connsiteX3" fmla="*/ 1001 w 204207"/>
                  <a:gd name="connsiteY3" fmla="*/ 47648 h 51176"/>
                  <a:gd name="connsiteX4" fmla="*/ 150226 w 204207"/>
                  <a:gd name="connsiteY4" fmla="*/ 41298 h 51176"/>
                  <a:gd name="connsiteX5" fmla="*/ 204201 w 204207"/>
                  <a:gd name="connsiteY5" fmla="*/ 23 h 5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207" h="51176">
                    <a:moveTo>
                      <a:pt x="204201" y="23"/>
                    </a:moveTo>
                    <a:cubicBezTo>
                      <a:pt x="204730" y="1081"/>
                      <a:pt x="172715" y="39711"/>
                      <a:pt x="153401" y="47648"/>
                    </a:cubicBezTo>
                    <a:cubicBezTo>
                      <a:pt x="134086" y="55586"/>
                      <a:pt x="88314" y="47648"/>
                      <a:pt x="88314" y="47648"/>
                    </a:cubicBezTo>
                    <a:cubicBezTo>
                      <a:pt x="62914" y="47648"/>
                      <a:pt x="-9318" y="48706"/>
                      <a:pt x="1001" y="47648"/>
                    </a:cubicBezTo>
                    <a:cubicBezTo>
                      <a:pt x="11320" y="46590"/>
                      <a:pt x="117947" y="47913"/>
                      <a:pt x="150226" y="41298"/>
                    </a:cubicBezTo>
                    <a:cubicBezTo>
                      <a:pt x="182505" y="34683"/>
                      <a:pt x="203672" y="-1035"/>
                      <a:pt x="204201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: 図形 344">
                <a:extLst>
                  <a:ext uri="{FF2B5EF4-FFF2-40B4-BE49-F238E27FC236}">
                    <a16:creationId xmlns:a16="http://schemas.microsoft.com/office/drawing/2014/main" id="{66E10B26-17FA-482E-A7B2-FBDA4DE9A083}"/>
                  </a:ext>
                </a:extLst>
              </p:cNvPr>
              <p:cNvSpPr/>
              <p:nvPr/>
            </p:nvSpPr>
            <p:spPr>
              <a:xfrm>
                <a:off x="2700310" y="5480060"/>
                <a:ext cx="128522" cy="101619"/>
              </a:xfrm>
              <a:custGeom>
                <a:avLst/>
                <a:gdLst>
                  <a:gd name="connsiteX0" fmla="*/ 28 w 128522"/>
                  <a:gd name="connsiteY0" fmla="*/ 1578 h 101619"/>
                  <a:gd name="connsiteX1" fmla="*/ 117503 w 128522"/>
                  <a:gd name="connsiteY1" fmla="*/ 12690 h 101619"/>
                  <a:gd name="connsiteX2" fmla="*/ 122265 w 128522"/>
                  <a:gd name="connsiteY2" fmla="*/ 101590 h 101619"/>
                  <a:gd name="connsiteX3" fmla="*/ 106390 w 128522"/>
                  <a:gd name="connsiteY3" fmla="*/ 22215 h 101619"/>
                  <a:gd name="connsiteX4" fmla="*/ 28 w 128522"/>
                  <a:gd name="connsiteY4" fmla="*/ 1578 h 10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522" h="101619">
                    <a:moveTo>
                      <a:pt x="28" y="1578"/>
                    </a:moveTo>
                    <a:cubicBezTo>
                      <a:pt x="1880" y="-9"/>
                      <a:pt x="97130" y="-3979"/>
                      <a:pt x="117503" y="12690"/>
                    </a:cubicBezTo>
                    <a:cubicBezTo>
                      <a:pt x="137876" y="29359"/>
                      <a:pt x="124117" y="100003"/>
                      <a:pt x="122265" y="101590"/>
                    </a:cubicBezTo>
                    <a:cubicBezTo>
                      <a:pt x="120413" y="103177"/>
                      <a:pt x="125704" y="40207"/>
                      <a:pt x="106390" y="22215"/>
                    </a:cubicBezTo>
                    <a:cubicBezTo>
                      <a:pt x="87076" y="4223"/>
                      <a:pt x="-1824" y="3165"/>
                      <a:pt x="28" y="15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8CBF249D-DAD0-4360-AC23-7304F68589CD}"/>
                  </a:ext>
                </a:extLst>
              </p:cNvPr>
              <p:cNvSpPr/>
              <p:nvPr/>
            </p:nvSpPr>
            <p:spPr>
              <a:xfrm>
                <a:off x="2779678" y="5346548"/>
                <a:ext cx="243055" cy="103234"/>
              </a:xfrm>
              <a:custGeom>
                <a:avLst/>
                <a:gdLst>
                  <a:gd name="connsiteX0" fmla="*/ 35 w 243055"/>
                  <a:gd name="connsiteY0" fmla="*/ 152 h 103234"/>
                  <a:gd name="connsiteX1" fmla="*/ 69885 w 243055"/>
                  <a:gd name="connsiteY1" fmla="*/ 95402 h 103234"/>
                  <a:gd name="connsiteX2" fmla="*/ 120685 w 243055"/>
                  <a:gd name="connsiteY2" fmla="*/ 92227 h 103234"/>
                  <a:gd name="connsiteX3" fmla="*/ 242922 w 243055"/>
                  <a:gd name="connsiteY3" fmla="*/ 47777 h 103234"/>
                  <a:gd name="connsiteX4" fmla="*/ 95285 w 243055"/>
                  <a:gd name="connsiteY4" fmla="*/ 82702 h 103234"/>
                  <a:gd name="connsiteX5" fmla="*/ 79410 w 243055"/>
                  <a:gd name="connsiteY5" fmla="*/ 73177 h 103234"/>
                  <a:gd name="connsiteX6" fmla="*/ 35 w 243055"/>
                  <a:gd name="connsiteY6" fmla="*/ 152 h 10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055" h="103234">
                    <a:moveTo>
                      <a:pt x="35" y="152"/>
                    </a:moveTo>
                    <a:cubicBezTo>
                      <a:pt x="-1552" y="3856"/>
                      <a:pt x="49777" y="80056"/>
                      <a:pt x="69885" y="95402"/>
                    </a:cubicBezTo>
                    <a:cubicBezTo>
                      <a:pt x="89993" y="110748"/>
                      <a:pt x="91846" y="100165"/>
                      <a:pt x="120685" y="92227"/>
                    </a:cubicBezTo>
                    <a:cubicBezTo>
                      <a:pt x="149525" y="84290"/>
                      <a:pt x="247155" y="49364"/>
                      <a:pt x="242922" y="47777"/>
                    </a:cubicBezTo>
                    <a:cubicBezTo>
                      <a:pt x="238689" y="46190"/>
                      <a:pt x="122537" y="78469"/>
                      <a:pt x="95285" y="82702"/>
                    </a:cubicBezTo>
                    <a:cubicBezTo>
                      <a:pt x="68033" y="86935"/>
                      <a:pt x="94226" y="84819"/>
                      <a:pt x="79410" y="73177"/>
                    </a:cubicBezTo>
                    <a:cubicBezTo>
                      <a:pt x="64594" y="61535"/>
                      <a:pt x="1622" y="-3552"/>
                      <a:pt x="35" y="1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9E8688FF-0270-4AF4-897B-1D72E8236369}"/>
                  </a:ext>
                </a:extLst>
              </p:cNvPr>
              <p:cNvSpPr/>
              <p:nvPr/>
            </p:nvSpPr>
            <p:spPr>
              <a:xfrm>
                <a:off x="2924046" y="5278435"/>
                <a:ext cx="168894" cy="97256"/>
              </a:xfrm>
              <a:custGeom>
                <a:avLst/>
                <a:gdLst>
                  <a:gd name="connsiteX0" fmla="*/ 168404 w 168894"/>
                  <a:gd name="connsiteY0" fmla="*/ 3 h 97256"/>
                  <a:gd name="connsiteX1" fmla="*/ 150942 w 168894"/>
                  <a:gd name="connsiteY1" fmla="*/ 76203 h 97256"/>
                  <a:gd name="connsiteX2" fmla="*/ 109667 w 168894"/>
                  <a:gd name="connsiteY2" fmla="*/ 87315 h 97256"/>
                  <a:gd name="connsiteX3" fmla="*/ 129 w 168894"/>
                  <a:gd name="connsiteY3" fmla="*/ 96840 h 97256"/>
                  <a:gd name="connsiteX4" fmla="*/ 133479 w 168894"/>
                  <a:gd name="connsiteY4" fmla="*/ 73028 h 97256"/>
                  <a:gd name="connsiteX5" fmla="*/ 168404 w 168894"/>
                  <a:gd name="connsiteY5" fmla="*/ 3 h 97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894" h="97256">
                    <a:moveTo>
                      <a:pt x="168404" y="3"/>
                    </a:moveTo>
                    <a:cubicBezTo>
                      <a:pt x="171315" y="532"/>
                      <a:pt x="160731" y="61651"/>
                      <a:pt x="150942" y="76203"/>
                    </a:cubicBezTo>
                    <a:cubicBezTo>
                      <a:pt x="141153" y="90755"/>
                      <a:pt x="134802" y="83876"/>
                      <a:pt x="109667" y="87315"/>
                    </a:cubicBezTo>
                    <a:cubicBezTo>
                      <a:pt x="84531" y="90755"/>
                      <a:pt x="-3840" y="99221"/>
                      <a:pt x="129" y="96840"/>
                    </a:cubicBezTo>
                    <a:cubicBezTo>
                      <a:pt x="4098" y="94459"/>
                      <a:pt x="106491" y="86257"/>
                      <a:pt x="133479" y="73028"/>
                    </a:cubicBezTo>
                    <a:cubicBezTo>
                      <a:pt x="160466" y="59799"/>
                      <a:pt x="165493" y="-526"/>
                      <a:pt x="16840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: 図形 347">
                <a:extLst>
                  <a:ext uri="{FF2B5EF4-FFF2-40B4-BE49-F238E27FC236}">
                    <a16:creationId xmlns:a16="http://schemas.microsoft.com/office/drawing/2014/main" id="{735948BC-08B6-47E7-B63C-DA894CADEE47}"/>
                  </a:ext>
                </a:extLst>
              </p:cNvPr>
              <p:cNvSpPr/>
              <p:nvPr/>
            </p:nvSpPr>
            <p:spPr>
              <a:xfrm>
                <a:off x="3039714" y="5311695"/>
                <a:ext cx="76205" cy="252843"/>
              </a:xfrm>
              <a:custGeom>
                <a:avLst/>
                <a:gdLst>
                  <a:gd name="connsiteX0" fmla="*/ 74961 w 76205"/>
                  <a:gd name="connsiteY0" fmla="*/ 80 h 252843"/>
                  <a:gd name="connsiteX1" fmla="*/ 67024 w 76205"/>
                  <a:gd name="connsiteY1" fmla="*/ 112793 h 252843"/>
                  <a:gd name="connsiteX2" fmla="*/ 349 w 76205"/>
                  <a:gd name="connsiteY2" fmla="*/ 252493 h 252843"/>
                  <a:gd name="connsiteX3" fmla="*/ 41624 w 76205"/>
                  <a:gd name="connsiteY3" fmla="*/ 150893 h 252843"/>
                  <a:gd name="connsiteX4" fmla="*/ 60674 w 76205"/>
                  <a:gd name="connsiteY4" fmla="*/ 95330 h 252843"/>
                  <a:gd name="connsiteX5" fmla="*/ 74961 w 76205"/>
                  <a:gd name="connsiteY5" fmla="*/ 80 h 25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5" h="252843">
                    <a:moveTo>
                      <a:pt x="74961" y="80"/>
                    </a:moveTo>
                    <a:cubicBezTo>
                      <a:pt x="76019" y="2990"/>
                      <a:pt x="79459" y="70724"/>
                      <a:pt x="67024" y="112793"/>
                    </a:cubicBezTo>
                    <a:cubicBezTo>
                      <a:pt x="54589" y="154862"/>
                      <a:pt x="4582" y="246143"/>
                      <a:pt x="349" y="252493"/>
                    </a:cubicBezTo>
                    <a:cubicBezTo>
                      <a:pt x="-3884" y="258843"/>
                      <a:pt x="31570" y="177087"/>
                      <a:pt x="41624" y="150893"/>
                    </a:cubicBezTo>
                    <a:cubicBezTo>
                      <a:pt x="51678" y="124699"/>
                      <a:pt x="55118" y="117026"/>
                      <a:pt x="60674" y="95330"/>
                    </a:cubicBezTo>
                    <a:cubicBezTo>
                      <a:pt x="66230" y="73634"/>
                      <a:pt x="73903" y="-2830"/>
                      <a:pt x="74961" y="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15357A23-ECD0-4362-B2EF-D9E00A43DF12}"/>
                  </a:ext>
                </a:extLst>
              </p:cNvPr>
              <p:cNvSpPr/>
              <p:nvPr/>
            </p:nvSpPr>
            <p:spPr>
              <a:xfrm>
                <a:off x="2857319" y="5487465"/>
                <a:ext cx="128784" cy="124435"/>
              </a:xfrm>
              <a:custGeom>
                <a:avLst/>
                <a:gdLst>
                  <a:gd name="connsiteX0" fmla="*/ 181 w 128784"/>
                  <a:gd name="connsiteY0" fmla="*/ 124348 h 124435"/>
                  <a:gd name="connsiteX1" fmla="*/ 12881 w 128784"/>
                  <a:gd name="connsiteY1" fmla="*/ 38623 h 124435"/>
                  <a:gd name="connsiteX2" fmla="*/ 81144 w 128784"/>
                  <a:gd name="connsiteY2" fmla="*/ 16398 h 124435"/>
                  <a:gd name="connsiteX3" fmla="*/ 128769 w 128784"/>
                  <a:gd name="connsiteY3" fmla="*/ 35448 h 124435"/>
                  <a:gd name="connsiteX4" fmla="*/ 76381 w 128784"/>
                  <a:gd name="connsiteY4" fmla="*/ 523 h 124435"/>
                  <a:gd name="connsiteX5" fmla="*/ 16056 w 128784"/>
                  <a:gd name="connsiteY5" fmla="*/ 21160 h 124435"/>
                  <a:gd name="connsiteX6" fmla="*/ 181 w 128784"/>
                  <a:gd name="connsiteY6" fmla="*/ 124348 h 12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784" h="124435">
                    <a:moveTo>
                      <a:pt x="181" y="124348"/>
                    </a:moveTo>
                    <a:cubicBezTo>
                      <a:pt x="-348" y="127259"/>
                      <a:pt x="-613" y="56615"/>
                      <a:pt x="12881" y="38623"/>
                    </a:cubicBezTo>
                    <a:cubicBezTo>
                      <a:pt x="26375" y="20631"/>
                      <a:pt x="61829" y="16927"/>
                      <a:pt x="81144" y="16398"/>
                    </a:cubicBezTo>
                    <a:cubicBezTo>
                      <a:pt x="100459" y="15869"/>
                      <a:pt x="129563" y="38094"/>
                      <a:pt x="128769" y="35448"/>
                    </a:cubicBezTo>
                    <a:cubicBezTo>
                      <a:pt x="127975" y="32802"/>
                      <a:pt x="95166" y="2904"/>
                      <a:pt x="76381" y="523"/>
                    </a:cubicBezTo>
                    <a:cubicBezTo>
                      <a:pt x="57596" y="-1858"/>
                      <a:pt x="27962" y="3698"/>
                      <a:pt x="16056" y="21160"/>
                    </a:cubicBezTo>
                    <a:cubicBezTo>
                      <a:pt x="4150" y="38622"/>
                      <a:pt x="710" y="121437"/>
                      <a:pt x="181" y="1243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フリーフォーム: 図形 349">
                <a:extLst>
                  <a:ext uri="{FF2B5EF4-FFF2-40B4-BE49-F238E27FC236}">
                    <a16:creationId xmlns:a16="http://schemas.microsoft.com/office/drawing/2014/main" id="{C4CA4914-8978-4B0E-A217-98740DE97E9D}"/>
                  </a:ext>
                </a:extLst>
              </p:cNvPr>
              <p:cNvSpPr/>
              <p:nvPr/>
            </p:nvSpPr>
            <p:spPr>
              <a:xfrm>
                <a:off x="2899350" y="5409394"/>
                <a:ext cx="98051" cy="73005"/>
              </a:xfrm>
              <a:custGeom>
                <a:avLst/>
                <a:gdLst>
                  <a:gd name="connsiteX0" fmla="*/ 97850 w 98051"/>
                  <a:gd name="connsiteY0" fmla="*/ 806 h 73005"/>
                  <a:gd name="connsiteX1" fmla="*/ 26413 w 98051"/>
                  <a:gd name="connsiteY1" fmla="*/ 48431 h 73005"/>
                  <a:gd name="connsiteX2" fmla="*/ 26413 w 98051"/>
                  <a:gd name="connsiteY2" fmla="*/ 72244 h 73005"/>
                  <a:gd name="connsiteX3" fmla="*/ 1013 w 98051"/>
                  <a:gd name="connsiteY3" fmla="*/ 21444 h 73005"/>
                  <a:gd name="connsiteX4" fmla="*/ 97850 w 98051"/>
                  <a:gd name="connsiteY4" fmla="*/ 806 h 73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051" h="73005">
                    <a:moveTo>
                      <a:pt x="97850" y="806"/>
                    </a:moveTo>
                    <a:cubicBezTo>
                      <a:pt x="102083" y="5304"/>
                      <a:pt x="38319" y="36525"/>
                      <a:pt x="26413" y="48431"/>
                    </a:cubicBezTo>
                    <a:cubicBezTo>
                      <a:pt x="14507" y="60337"/>
                      <a:pt x="30646" y="76742"/>
                      <a:pt x="26413" y="72244"/>
                    </a:cubicBezTo>
                    <a:cubicBezTo>
                      <a:pt x="22180" y="67746"/>
                      <a:pt x="-5602" y="31234"/>
                      <a:pt x="1013" y="21444"/>
                    </a:cubicBezTo>
                    <a:cubicBezTo>
                      <a:pt x="7627" y="11654"/>
                      <a:pt x="93617" y="-3692"/>
                      <a:pt x="97850" y="8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フリーフォーム: 図形 350">
                <a:extLst>
                  <a:ext uri="{FF2B5EF4-FFF2-40B4-BE49-F238E27FC236}">
                    <a16:creationId xmlns:a16="http://schemas.microsoft.com/office/drawing/2014/main" id="{1555AE98-4852-4E03-B0FD-FD4C5D4B92F4}"/>
                  </a:ext>
                </a:extLst>
              </p:cNvPr>
              <p:cNvSpPr/>
              <p:nvPr/>
            </p:nvSpPr>
            <p:spPr>
              <a:xfrm>
                <a:off x="2983166" y="5452947"/>
                <a:ext cx="52184" cy="73755"/>
              </a:xfrm>
              <a:custGeom>
                <a:avLst/>
                <a:gdLst>
                  <a:gd name="connsiteX0" fmla="*/ 52134 w 52184"/>
                  <a:gd name="connsiteY0" fmla="*/ 116 h 73755"/>
                  <a:gd name="connsiteX1" fmla="*/ 10859 w 52184"/>
                  <a:gd name="connsiteY1" fmla="*/ 58853 h 73755"/>
                  <a:gd name="connsiteX2" fmla="*/ 10859 w 52184"/>
                  <a:gd name="connsiteY2" fmla="*/ 73141 h 73755"/>
                  <a:gd name="connsiteX3" fmla="*/ 1334 w 52184"/>
                  <a:gd name="connsiteY3" fmla="*/ 44566 h 73755"/>
                  <a:gd name="connsiteX4" fmla="*/ 52134 w 52184"/>
                  <a:gd name="connsiteY4" fmla="*/ 116 h 7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84" h="73755">
                    <a:moveTo>
                      <a:pt x="52134" y="116"/>
                    </a:moveTo>
                    <a:cubicBezTo>
                      <a:pt x="53722" y="2497"/>
                      <a:pt x="17738" y="46682"/>
                      <a:pt x="10859" y="58853"/>
                    </a:cubicBezTo>
                    <a:cubicBezTo>
                      <a:pt x="3980" y="71024"/>
                      <a:pt x="12446" y="75522"/>
                      <a:pt x="10859" y="73141"/>
                    </a:cubicBezTo>
                    <a:cubicBezTo>
                      <a:pt x="9271" y="70760"/>
                      <a:pt x="-4222" y="56472"/>
                      <a:pt x="1334" y="44566"/>
                    </a:cubicBezTo>
                    <a:cubicBezTo>
                      <a:pt x="6890" y="32660"/>
                      <a:pt x="50546" y="-2265"/>
                      <a:pt x="52134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: 図形 351">
                <a:extLst>
                  <a:ext uri="{FF2B5EF4-FFF2-40B4-BE49-F238E27FC236}">
                    <a16:creationId xmlns:a16="http://schemas.microsoft.com/office/drawing/2014/main" id="{A72271FF-5E09-4262-90F4-9B085A6C9B78}"/>
                  </a:ext>
                </a:extLst>
              </p:cNvPr>
              <p:cNvSpPr/>
              <p:nvPr/>
            </p:nvSpPr>
            <p:spPr>
              <a:xfrm>
                <a:off x="2878512" y="5539484"/>
                <a:ext cx="161816" cy="93002"/>
              </a:xfrm>
              <a:custGeom>
                <a:avLst/>
                <a:gdLst>
                  <a:gd name="connsiteX0" fmla="*/ 1213 w 161816"/>
                  <a:gd name="connsiteY0" fmla="*/ 92966 h 93002"/>
                  <a:gd name="connsiteX1" fmla="*/ 42488 w 161816"/>
                  <a:gd name="connsiteY1" fmla="*/ 31054 h 93002"/>
                  <a:gd name="connsiteX2" fmla="*/ 147263 w 161816"/>
                  <a:gd name="connsiteY2" fmla="*/ 15179 h 93002"/>
                  <a:gd name="connsiteX3" fmla="*/ 159963 w 161816"/>
                  <a:gd name="connsiteY3" fmla="*/ 40579 h 93002"/>
                  <a:gd name="connsiteX4" fmla="*/ 137738 w 161816"/>
                  <a:gd name="connsiteY4" fmla="*/ 891 h 93002"/>
                  <a:gd name="connsiteX5" fmla="*/ 75826 w 161816"/>
                  <a:gd name="connsiteY5" fmla="*/ 12004 h 93002"/>
                  <a:gd name="connsiteX6" fmla="*/ 15501 w 161816"/>
                  <a:gd name="connsiteY6" fmla="*/ 21529 h 93002"/>
                  <a:gd name="connsiteX7" fmla="*/ 1213 w 161816"/>
                  <a:gd name="connsiteY7" fmla="*/ 92966 h 9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816" h="93002">
                    <a:moveTo>
                      <a:pt x="1213" y="92966"/>
                    </a:moveTo>
                    <a:cubicBezTo>
                      <a:pt x="5711" y="94553"/>
                      <a:pt x="18146" y="44018"/>
                      <a:pt x="42488" y="31054"/>
                    </a:cubicBezTo>
                    <a:cubicBezTo>
                      <a:pt x="66830" y="18090"/>
                      <a:pt x="127684" y="13592"/>
                      <a:pt x="147263" y="15179"/>
                    </a:cubicBezTo>
                    <a:cubicBezTo>
                      <a:pt x="166842" y="16766"/>
                      <a:pt x="161550" y="42960"/>
                      <a:pt x="159963" y="40579"/>
                    </a:cubicBezTo>
                    <a:cubicBezTo>
                      <a:pt x="158376" y="38198"/>
                      <a:pt x="151761" y="5654"/>
                      <a:pt x="137738" y="891"/>
                    </a:cubicBezTo>
                    <a:cubicBezTo>
                      <a:pt x="123715" y="-3872"/>
                      <a:pt x="75826" y="12004"/>
                      <a:pt x="75826" y="12004"/>
                    </a:cubicBezTo>
                    <a:cubicBezTo>
                      <a:pt x="55453" y="15444"/>
                      <a:pt x="25555" y="13062"/>
                      <a:pt x="15501" y="21529"/>
                    </a:cubicBezTo>
                    <a:cubicBezTo>
                      <a:pt x="5447" y="29996"/>
                      <a:pt x="-3285" y="91379"/>
                      <a:pt x="1213" y="929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796CAD06-59A2-4F5E-8983-E25F799F6E94}"/>
                  </a:ext>
                </a:extLst>
              </p:cNvPr>
              <p:cNvSpPr/>
              <p:nvPr/>
            </p:nvSpPr>
            <p:spPr>
              <a:xfrm>
                <a:off x="2874886" y="5586032"/>
                <a:ext cx="167047" cy="57714"/>
              </a:xfrm>
              <a:custGeom>
                <a:avLst/>
                <a:gdLst>
                  <a:gd name="connsiteX0" fmla="*/ 77 w 167047"/>
                  <a:gd name="connsiteY0" fmla="*/ 57531 h 57714"/>
                  <a:gd name="connsiteX1" fmla="*/ 104852 w 167047"/>
                  <a:gd name="connsiteY1" fmla="*/ 28956 h 57714"/>
                  <a:gd name="connsiteX2" fmla="*/ 166764 w 167047"/>
                  <a:gd name="connsiteY2" fmla="*/ 381 h 57714"/>
                  <a:gd name="connsiteX3" fmla="*/ 122314 w 167047"/>
                  <a:gd name="connsiteY3" fmla="*/ 14668 h 57714"/>
                  <a:gd name="connsiteX4" fmla="*/ 77 w 167047"/>
                  <a:gd name="connsiteY4" fmla="*/ 57531 h 5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047" h="57714">
                    <a:moveTo>
                      <a:pt x="77" y="57531"/>
                    </a:moveTo>
                    <a:cubicBezTo>
                      <a:pt x="-2833" y="59912"/>
                      <a:pt x="77071" y="38481"/>
                      <a:pt x="104852" y="28956"/>
                    </a:cubicBezTo>
                    <a:cubicBezTo>
                      <a:pt x="132633" y="19431"/>
                      <a:pt x="163854" y="2762"/>
                      <a:pt x="166764" y="381"/>
                    </a:cubicBezTo>
                    <a:cubicBezTo>
                      <a:pt x="169674" y="-2000"/>
                      <a:pt x="149831" y="7260"/>
                      <a:pt x="122314" y="14668"/>
                    </a:cubicBezTo>
                    <a:cubicBezTo>
                      <a:pt x="94797" y="22076"/>
                      <a:pt x="2987" y="55150"/>
                      <a:pt x="77" y="57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フリーフォーム: 図形 353">
                <a:extLst>
                  <a:ext uri="{FF2B5EF4-FFF2-40B4-BE49-F238E27FC236}">
                    <a16:creationId xmlns:a16="http://schemas.microsoft.com/office/drawing/2014/main" id="{98E5B911-3A56-41D2-B844-7741E56C04D5}"/>
                  </a:ext>
                </a:extLst>
              </p:cNvPr>
              <p:cNvSpPr/>
              <p:nvPr/>
            </p:nvSpPr>
            <p:spPr>
              <a:xfrm>
                <a:off x="2945811" y="5516033"/>
                <a:ext cx="178394" cy="497518"/>
              </a:xfrm>
              <a:custGeom>
                <a:avLst/>
                <a:gdLst>
                  <a:gd name="connsiteX0" fmla="*/ 178389 w 178394"/>
                  <a:gd name="connsiteY0" fmla="*/ 0 h 497518"/>
                  <a:gd name="connsiteX1" fmla="*/ 152989 w 178394"/>
                  <a:gd name="connsiteY1" fmla="*/ 234950 h 497518"/>
                  <a:gd name="connsiteX2" fmla="*/ 129706 w 178394"/>
                  <a:gd name="connsiteY2" fmla="*/ 268817 h 497518"/>
                  <a:gd name="connsiteX3" fmla="*/ 76789 w 178394"/>
                  <a:gd name="connsiteY3" fmla="*/ 315384 h 497518"/>
                  <a:gd name="connsiteX4" fmla="*/ 34456 w 178394"/>
                  <a:gd name="connsiteY4" fmla="*/ 361950 h 497518"/>
                  <a:gd name="connsiteX5" fmla="*/ 589 w 178394"/>
                  <a:gd name="connsiteY5" fmla="*/ 497417 h 497518"/>
                  <a:gd name="connsiteX6" fmla="*/ 21756 w 178394"/>
                  <a:gd name="connsiteY6" fmla="*/ 338667 h 497518"/>
                  <a:gd name="connsiteX7" fmla="*/ 123356 w 178394"/>
                  <a:gd name="connsiteY7" fmla="*/ 266700 h 497518"/>
                  <a:gd name="connsiteX8" fmla="*/ 150872 w 178394"/>
                  <a:gd name="connsiteY8" fmla="*/ 237067 h 497518"/>
                  <a:gd name="connsiteX9" fmla="*/ 178389 w 178394"/>
                  <a:gd name="connsiteY9" fmla="*/ 0 h 497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394" h="497518">
                    <a:moveTo>
                      <a:pt x="178389" y="0"/>
                    </a:moveTo>
                    <a:cubicBezTo>
                      <a:pt x="178742" y="-353"/>
                      <a:pt x="161103" y="190147"/>
                      <a:pt x="152989" y="234950"/>
                    </a:cubicBezTo>
                    <a:cubicBezTo>
                      <a:pt x="144875" y="279753"/>
                      <a:pt x="142406" y="255411"/>
                      <a:pt x="129706" y="268817"/>
                    </a:cubicBezTo>
                    <a:cubicBezTo>
                      <a:pt x="117006" y="282223"/>
                      <a:pt x="92664" y="299862"/>
                      <a:pt x="76789" y="315384"/>
                    </a:cubicBezTo>
                    <a:cubicBezTo>
                      <a:pt x="60914" y="330906"/>
                      <a:pt x="47156" y="331611"/>
                      <a:pt x="34456" y="361950"/>
                    </a:cubicBezTo>
                    <a:cubicBezTo>
                      <a:pt x="21756" y="392289"/>
                      <a:pt x="2706" y="501297"/>
                      <a:pt x="589" y="497417"/>
                    </a:cubicBezTo>
                    <a:cubicBezTo>
                      <a:pt x="-1528" y="493537"/>
                      <a:pt x="1295" y="377120"/>
                      <a:pt x="21756" y="338667"/>
                    </a:cubicBezTo>
                    <a:cubicBezTo>
                      <a:pt x="42217" y="300214"/>
                      <a:pt x="101837" y="283633"/>
                      <a:pt x="123356" y="266700"/>
                    </a:cubicBezTo>
                    <a:cubicBezTo>
                      <a:pt x="144875" y="249767"/>
                      <a:pt x="143464" y="279048"/>
                      <a:pt x="150872" y="237067"/>
                    </a:cubicBezTo>
                    <a:cubicBezTo>
                      <a:pt x="158280" y="195087"/>
                      <a:pt x="178036" y="353"/>
                      <a:pt x="1783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フリーフォーム: 図形 354">
                <a:extLst>
                  <a:ext uri="{FF2B5EF4-FFF2-40B4-BE49-F238E27FC236}">
                    <a16:creationId xmlns:a16="http://schemas.microsoft.com/office/drawing/2014/main" id="{79078BE2-F972-41AD-9CA7-31049C524106}"/>
                  </a:ext>
                </a:extLst>
              </p:cNvPr>
              <p:cNvSpPr/>
              <p:nvPr/>
            </p:nvSpPr>
            <p:spPr>
              <a:xfrm>
                <a:off x="2857107" y="5646946"/>
                <a:ext cx="113200" cy="131131"/>
              </a:xfrm>
              <a:custGeom>
                <a:avLst/>
                <a:gdLst>
                  <a:gd name="connsiteX0" fmla="*/ 393 w 113200"/>
                  <a:gd name="connsiteY0" fmla="*/ 321 h 131131"/>
                  <a:gd name="connsiteX1" fmla="*/ 110460 w 113200"/>
                  <a:gd name="connsiteY1" fmla="*/ 127321 h 131131"/>
                  <a:gd name="connsiteX2" fmla="*/ 74476 w 113200"/>
                  <a:gd name="connsiteY2" fmla="*/ 91337 h 131131"/>
                  <a:gd name="connsiteX3" fmla="*/ 393 w 113200"/>
                  <a:gd name="connsiteY3" fmla="*/ 321 h 13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200" h="131131">
                    <a:moveTo>
                      <a:pt x="393" y="321"/>
                    </a:moveTo>
                    <a:cubicBezTo>
                      <a:pt x="6390" y="6318"/>
                      <a:pt x="98113" y="112152"/>
                      <a:pt x="110460" y="127321"/>
                    </a:cubicBezTo>
                    <a:cubicBezTo>
                      <a:pt x="122807" y="142490"/>
                      <a:pt x="90351" y="108623"/>
                      <a:pt x="74476" y="91337"/>
                    </a:cubicBezTo>
                    <a:cubicBezTo>
                      <a:pt x="58601" y="74051"/>
                      <a:pt x="-5604" y="-5676"/>
                      <a:pt x="393" y="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3CA9106F-E29D-4507-B51A-B7A55BE3E581}"/>
                  </a:ext>
                </a:extLst>
              </p:cNvPr>
              <p:cNvSpPr/>
              <p:nvPr/>
            </p:nvSpPr>
            <p:spPr>
              <a:xfrm>
                <a:off x="2998122" y="5596181"/>
                <a:ext cx="94875" cy="176259"/>
              </a:xfrm>
              <a:custGeom>
                <a:avLst/>
                <a:gdLst>
                  <a:gd name="connsiteX0" fmla="*/ 94328 w 94875"/>
                  <a:gd name="connsiteY0" fmla="*/ 286 h 176259"/>
                  <a:gd name="connsiteX1" fmla="*/ 45645 w 94875"/>
                  <a:gd name="connsiteY1" fmla="*/ 76486 h 176259"/>
                  <a:gd name="connsiteX2" fmla="*/ 5428 w 94875"/>
                  <a:gd name="connsiteY2" fmla="*/ 175969 h 176259"/>
                  <a:gd name="connsiteX3" fmla="*/ 11778 w 94875"/>
                  <a:gd name="connsiteY3" fmla="*/ 104002 h 176259"/>
                  <a:gd name="connsiteX4" fmla="*/ 94328 w 94875"/>
                  <a:gd name="connsiteY4" fmla="*/ 286 h 17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75" h="176259">
                    <a:moveTo>
                      <a:pt x="94328" y="286"/>
                    </a:moveTo>
                    <a:cubicBezTo>
                      <a:pt x="99972" y="-4300"/>
                      <a:pt x="60462" y="47206"/>
                      <a:pt x="45645" y="76486"/>
                    </a:cubicBezTo>
                    <a:cubicBezTo>
                      <a:pt x="30828" y="105767"/>
                      <a:pt x="11072" y="171383"/>
                      <a:pt x="5428" y="175969"/>
                    </a:cubicBezTo>
                    <a:cubicBezTo>
                      <a:pt x="-216" y="180555"/>
                      <a:pt x="-5508" y="129755"/>
                      <a:pt x="11778" y="104002"/>
                    </a:cubicBezTo>
                    <a:cubicBezTo>
                      <a:pt x="29064" y="78249"/>
                      <a:pt x="88684" y="4872"/>
                      <a:pt x="94328" y="2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フリーフォーム: 図形 356">
                <a:extLst>
                  <a:ext uri="{FF2B5EF4-FFF2-40B4-BE49-F238E27FC236}">
                    <a16:creationId xmlns:a16="http://schemas.microsoft.com/office/drawing/2014/main" id="{68A8827F-5095-4F9F-B79A-F6E04C0B49FC}"/>
                  </a:ext>
                </a:extLst>
              </p:cNvPr>
              <p:cNvSpPr/>
              <p:nvPr/>
            </p:nvSpPr>
            <p:spPr>
              <a:xfrm>
                <a:off x="3090351" y="5472347"/>
                <a:ext cx="67246" cy="312457"/>
              </a:xfrm>
              <a:custGeom>
                <a:avLst/>
                <a:gdLst>
                  <a:gd name="connsiteX0" fmla="*/ 67187 w 67246"/>
                  <a:gd name="connsiteY0" fmla="*/ 1353 h 312457"/>
                  <a:gd name="connsiteX1" fmla="*/ 37024 w 67246"/>
                  <a:gd name="connsiteY1" fmla="*/ 125178 h 312457"/>
                  <a:gd name="connsiteX2" fmla="*/ 3687 w 67246"/>
                  <a:gd name="connsiteY2" fmla="*/ 306153 h 312457"/>
                  <a:gd name="connsiteX3" fmla="*/ 3687 w 67246"/>
                  <a:gd name="connsiteY3" fmla="*/ 252178 h 312457"/>
                  <a:gd name="connsiteX4" fmla="*/ 29087 w 67246"/>
                  <a:gd name="connsiteY4" fmla="*/ 69616 h 312457"/>
                  <a:gd name="connsiteX5" fmla="*/ 67187 w 67246"/>
                  <a:gd name="connsiteY5" fmla="*/ 1353 h 31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246" h="312457">
                    <a:moveTo>
                      <a:pt x="67187" y="1353"/>
                    </a:moveTo>
                    <a:cubicBezTo>
                      <a:pt x="68510" y="10613"/>
                      <a:pt x="47607" y="74378"/>
                      <a:pt x="37024" y="125178"/>
                    </a:cubicBezTo>
                    <a:cubicBezTo>
                      <a:pt x="26441" y="175978"/>
                      <a:pt x="9243" y="284986"/>
                      <a:pt x="3687" y="306153"/>
                    </a:cubicBezTo>
                    <a:cubicBezTo>
                      <a:pt x="-1869" y="327320"/>
                      <a:pt x="-546" y="291601"/>
                      <a:pt x="3687" y="252178"/>
                    </a:cubicBezTo>
                    <a:cubicBezTo>
                      <a:pt x="7920" y="212755"/>
                      <a:pt x="20620" y="107187"/>
                      <a:pt x="29087" y="69616"/>
                    </a:cubicBezTo>
                    <a:cubicBezTo>
                      <a:pt x="37554" y="32045"/>
                      <a:pt x="65864" y="-7907"/>
                      <a:pt x="67187" y="13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フリーフォーム: 図形 357">
                <a:extLst>
                  <a:ext uri="{FF2B5EF4-FFF2-40B4-BE49-F238E27FC236}">
                    <a16:creationId xmlns:a16="http://schemas.microsoft.com/office/drawing/2014/main" id="{82D3D33E-B864-4D41-91FD-61F061A2F49B}"/>
                  </a:ext>
                </a:extLst>
              </p:cNvPr>
              <p:cNvSpPr/>
              <p:nvPr/>
            </p:nvSpPr>
            <p:spPr>
              <a:xfrm>
                <a:off x="2613891" y="4676400"/>
                <a:ext cx="605837" cy="198910"/>
              </a:xfrm>
              <a:custGeom>
                <a:avLst/>
                <a:gdLst>
                  <a:gd name="connsiteX0" fmla="*/ 4426 w 605837"/>
                  <a:gd name="connsiteY0" fmla="*/ 198283 h 198910"/>
                  <a:gd name="connsiteX1" fmla="*/ 101792 w 605837"/>
                  <a:gd name="connsiteY1" fmla="*/ 107267 h 198910"/>
                  <a:gd name="connsiteX2" fmla="*/ 226676 w 605837"/>
                  <a:gd name="connsiteY2" fmla="*/ 79750 h 198910"/>
                  <a:gd name="connsiteX3" fmla="*/ 603442 w 605837"/>
                  <a:gd name="connsiteY3" fmla="*/ 1433 h 198910"/>
                  <a:gd name="connsiteX4" fmla="*/ 381192 w 605837"/>
                  <a:gd name="connsiteY4" fmla="*/ 31067 h 198910"/>
                  <a:gd name="connsiteX5" fmla="*/ 249959 w 605837"/>
                  <a:gd name="connsiteY5" fmla="*/ 56467 h 198910"/>
                  <a:gd name="connsiteX6" fmla="*/ 4426 w 605837"/>
                  <a:gd name="connsiteY6" fmla="*/ 198283 h 19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5837" h="198910">
                    <a:moveTo>
                      <a:pt x="4426" y="198283"/>
                    </a:moveTo>
                    <a:cubicBezTo>
                      <a:pt x="-20268" y="206750"/>
                      <a:pt x="64750" y="127023"/>
                      <a:pt x="101792" y="107267"/>
                    </a:cubicBezTo>
                    <a:cubicBezTo>
                      <a:pt x="138834" y="87511"/>
                      <a:pt x="226676" y="79750"/>
                      <a:pt x="226676" y="79750"/>
                    </a:cubicBezTo>
                    <a:lnTo>
                      <a:pt x="603442" y="1433"/>
                    </a:lnTo>
                    <a:cubicBezTo>
                      <a:pt x="629195" y="-6681"/>
                      <a:pt x="440106" y="21895"/>
                      <a:pt x="381192" y="31067"/>
                    </a:cubicBezTo>
                    <a:cubicBezTo>
                      <a:pt x="322278" y="40239"/>
                      <a:pt x="308873" y="34242"/>
                      <a:pt x="249959" y="56467"/>
                    </a:cubicBezTo>
                    <a:cubicBezTo>
                      <a:pt x="191045" y="78692"/>
                      <a:pt x="29120" y="189816"/>
                      <a:pt x="4426" y="1982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09D61B45-F1C3-4BCA-A51B-7E45079CBF05}"/>
                  </a:ext>
                </a:extLst>
              </p:cNvPr>
              <p:cNvSpPr/>
              <p:nvPr/>
            </p:nvSpPr>
            <p:spPr>
              <a:xfrm>
                <a:off x="3261624" y="4692589"/>
                <a:ext cx="75451" cy="264936"/>
              </a:xfrm>
              <a:custGeom>
                <a:avLst/>
                <a:gdLst>
                  <a:gd name="connsiteX0" fmla="*/ 159 w 75451"/>
                  <a:gd name="connsiteY0" fmla="*/ 61 h 264936"/>
                  <a:gd name="connsiteX1" fmla="*/ 53076 w 75451"/>
                  <a:gd name="connsiteY1" fmla="*/ 152461 h 264936"/>
                  <a:gd name="connsiteX2" fmla="*/ 65776 w 75451"/>
                  <a:gd name="connsiteY2" fmla="*/ 213844 h 264936"/>
                  <a:gd name="connsiteX3" fmla="*/ 65776 w 75451"/>
                  <a:gd name="connsiteY3" fmla="*/ 262528 h 264936"/>
                  <a:gd name="connsiteX4" fmla="*/ 72126 w 75451"/>
                  <a:gd name="connsiteY4" fmla="*/ 135528 h 264936"/>
                  <a:gd name="connsiteX5" fmla="*/ 159 w 75451"/>
                  <a:gd name="connsiteY5" fmla="*/ 61 h 264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451" h="264936">
                    <a:moveTo>
                      <a:pt x="159" y="61"/>
                    </a:moveTo>
                    <a:cubicBezTo>
                      <a:pt x="-3016" y="2883"/>
                      <a:pt x="42140" y="116831"/>
                      <a:pt x="53076" y="152461"/>
                    </a:cubicBezTo>
                    <a:cubicBezTo>
                      <a:pt x="64012" y="188091"/>
                      <a:pt x="63659" y="195499"/>
                      <a:pt x="65776" y="213844"/>
                    </a:cubicBezTo>
                    <a:cubicBezTo>
                      <a:pt x="67893" y="232189"/>
                      <a:pt x="64718" y="275581"/>
                      <a:pt x="65776" y="262528"/>
                    </a:cubicBezTo>
                    <a:cubicBezTo>
                      <a:pt x="66834" y="249475"/>
                      <a:pt x="82004" y="178567"/>
                      <a:pt x="72126" y="135528"/>
                    </a:cubicBezTo>
                    <a:cubicBezTo>
                      <a:pt x="62248" y="92489"/>
                      <a:pt x="3334" y="-2761"/>
                      <a:pt x="159" y="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: 図形 359">
                <a:extLst>
                  <a:ext uri="{FF2B5EF4-FFF2-40B4-BE49-F238E27FC236}">
                    <a16:creationId xmlns:a16="http://schemas.microsoft.com/office/drawing/2014/main" id="{C70B50C8-A55F-48D1-A67C-F2F05EF02736}"/>
                  </a:ext>
                </a:extLst>
              </p:cNvPr>
              <p:cNvSpPr/>
              <p:nvPr/>
            </p:nvSpPr>
            <p:spPr>
              <a:xfrm>
                <a:off x="2681817" y="4770031"/>
                <a:ext cx="262467" cy="98412"/>
              </a:xfrm>
              <a:custGeom>
                <a:avLst/>
                <a:gdLst>
                  <a:gd name="connsiteX0" fmla="*/ 0 w 262467"/>
                  <a:gd name="connsiteY0" fmla="*/ 98302 h 98412"/>
                  <a:gd name="connsiteX1" fmla="*/ 154516 w 262467"/>
                  <a:gd name="connsiteY1" fmla="*/ 32686 h 98412"/>
                  <a:gd name="connsiteX2" fmla="*/ 262466 w 262467"/>
                  <a:gd name="connsiteY2" fmla="*/ 936 h 98412"/>
                  <a:gd name="connsiteX3" fmla="*/ 156633 w 262467"/>
                  <a:gd name="connsiteY3" fmla="*/ 15752 h 98412"/>
                  <a:gd name="connsiteX4" fmla="*/ 0 w 262467"/>
                  <a:gd name="connsiteY4" fmla="*/ 98302 h 9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67" h="98412">
                    <a:moveTo>
                      <a:pt x="0" y="98302"/>
                    </a:moveTo>
                    <a:cubicBezTo>
                      <a:pt x="-353" y="101124"/>
                      <a:pt x="110772" y="48914"/>
                      <a:pt x="154516" y="32686"/>
                    </a:cubicBezTo>
                    <a:cubicBezTo>
                      <a:pt x="198260" y="16458"/>
                      <a:pt x="262113" y="3758"/>
                      <a:pt x="262466" y="936"/>
                    </a:cubicBezTo>
                    <a:cubicBezTo>
                      <a:pt x="262819" y="-1886"/>
                      <a:pt x="196850" y="1288"/>
                      <a:pt x="156633" y="15752"/>
                    </a:cubicBezTo>
                    <a:cubicBezTo>
                      <a:pt x="116416" y="30216"/>
                      <a:pt x="353" y="95480"/>
                      <a:pt x="0" y="983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5223C727-A4E9-462C-B68E-94D16F7E52F7}"/>
                  </a:ext>
                </a:extLst>
              </p:cNvPr>
              <p:cNvSpPr/>
              <p:nvPr/>
            </p:nvSpPr>
            <p:spPr>
              <a:xfrm>
                <a:off x="2940042" y="4820610"/>
                <a:ext cx="300750" cy="83660"/>
              </a:xfrm>
              <a:custGeom>
                <a:avLst/>
                <a:gdLst>
                  <a:gd name="connsiteX0" fmla="*/ 8 w 300750"/>
                  <a:gd name="connsiteY0" fmla="*/ 45607 h 83660"/>
                  <a:gd name="connsiteX1" fmla="*/ 207441 w 300750"/>
                  <a:gd name="connsiteY1" fmla="*/ 62540 h 83660"/>
                  <a:gd name="connsiteX2" fmla="*/ 247658 w 300750"/>
                  <a:gd name="connsiteY2" fmla="*/ 32907 h 83660"/>
                  <a:gd name="connsiteX3" fmla="*/ 273058 w 300750"/>
                  <a:gd name="connsiteY3" fmla="*/ 15973 h 83660"/>
                  <a:gd name="connsiteX4" fmla="*/ 285758 w 300750"/>
                  <a:gd name="connsiteY4" fmla="*/ 56190 h 83660"/>
                  <a:gd name="connsiteX5" fmla="*/ 300575 w 300750"/>
                  <a:gd name="connsiteY5" fmla="*/ 81590 h 83660"/>
                  <a:gd name="connsiteX6" fmla="*/ 275175 w 300750"/>
                  <a:gd name="connsiteY6" fmla="*/ 1157 h 83660"/>
                  <a:gd name="connsiteX7" fmla="*/ 232841 w 300750"/>
                  <a:gd name="connsiteY7" fmla="*/ 35023 h 83660"/>
                  <a:gd name="connsiteX8" fmla="*/ 215908 w 300750"/>
                  <a:gd name="connsiteY8" fmla="*/ 49840 h 83660"/>
                  <a:gd name="connsiteX9" fmla="*/ 8 w 300750"/>
                  <a:gd name="connsiteY9" fmla="*/ 45607 h 83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0750" h="83660">
                    <a:moveTo>
                      <a:pt x="8" y="45607"/>
                    </a:moveTo>
                    <a:cubicBezTo>
                      <a:pt x="-1403" y="47724"/>
                      <a:pt x="166166" y="64657"/>
                      <a:pt x="207441" y="62540"/>
                    </a:cubicBezTo>
                    <a:cubicBezTo>
                      <a:pt x="248716" y="60423"/>
                      <a:pt x="236722" y="40668"/>
                      <a:pt x="247658" y="32907"/>
                    </a:cubicBezTo>
                    <a:cubicBezTo>
                      <a:pt x="258594" y="25146"/>
                      <a:pt x="266708" y="12092"/>
                      <a:pt x="273058" y="15973"/>
                    </a:cubicBezTo>
                    <a:cubicBezTo>
                      <a:pt x="279408" y="19853"/>
                      <a:pt x="281172" y="45254"/>
                      <a:pt x="285758" y="56190"/>
                    </a:cubicBezTo>
                    <a:cubicBezTo>
                      <a:pt x="290344" y="67126"/>
                      <a:pt x="302339" y="90762"/>
                      <a:pt x="300575" y="81590"/>
                    </a:cubicBezTo>
                    <a:cubicBezTo>
                      <a:pt x="298811" y="72418"/>
                      <a:pt x="286464" y="8918"/>
                      <a:pt x="275175" y="1157"/>
                    </a:cubicBezTo>
                    <a:cubicBezTo>
                      <a:pt x="263886" y="-6604"/>
                      <a:pt x="242719" y="26909"/>
                      <a:pt x="232841" y="35023"/>
                    </a:cubicBezTo>
                    <a:cubicBezTo>
                      <a:pt x="222963" y="43137"/>
                      <a:pt x="253655" y="47723"/>
                      <a:pt x="215908" y="49840"/>
                    </a:cubicBezTo>
                    <a:cubicBezTo>
                      <a:pt x="178161" y="51957"/>
                      <a:pt x="1419" y="43490"/>
                      <a:pt x="8" y="45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フリーフォーム: 図形 361">
                <a:extLst>
                  <a:ext uri="{FF2B5EF4-FFF2-40B4-BE49-F238E27FC236}">
                    <a16:creationId xmlns:a16="http://schemas.microsoft.com/office/drawing/2014/main" id="{F5CAA27B-3447-42C8-840B-A5E5351D79ED}"/>
                  </a:ext>
                </a:extLst>
              </p:cNvPr>
              <p:cNvSpPr/>
              <p:nvPr/>
            </p:nvSpPr>
            <p:spPr>
              <a:xfrm>
                <a:off x="3048000" y="4747642"/>
                <a:ext cx="215135" cy="67800"/>
              </a:xfrm>
              <a:custGeom>
                <a:avLst/>
                <a:gdLst>
                  <a:gd name="connsiteX0" fmla="*/ 0 w 215135"/>
                  <a:gd name="connsiteY0" fmla="*/ 55075 h 67800"/>
                  <a:gd name="connsiteX1" fmla="*/ 188383 w 215135"/>
                  <a:gd name="connsiteY1" fmla="*/ 8508 h 67800"/>
                  <a:gd name="connsiteX2" fmla="*/ 213783 w 215135"/>
                  <a:gd name="connsiteY2" fmla="*/ 67775 h 67800"/>
                  <a:gd name="connsiteX3" fmla="*/ 190500 w 215135"/>
                  <a:gd name="connsiteY3" fmla="*/ 41 h 67800"/>
                  <a:gd name="connsiteX4" fmla="*/ 0 w 215135"/>
                  <a:gd name="connsiteY4" fmla="*/ 55075 h 6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135" h="67800">
                    <a:moveTo>
                      <a:pt x="0" y="55075"/>
                    </a:moveTo>
                    <a:cubicBezTo>
                      <a:pt x="-353" y="56486"/>
                      <a:pt x="152753" y="6391"/>
                      <a:pt x="188383" y="8508"/>
                    </a:cubicBezTo>
                    <a:cubicBezTo>
                      <a:pt x="224013" y="10625"/>
                      <a:pt x="213430" y="69186"/>
                      <a:pt x="213783" y="67775"/>
                    </a:cubicBezTo>
                    <a:cubicBezTo>
                      <a:pt x="214136" y="66364"/>
                      <a:pt x="222955" y="1805"/>
                      <a:pt x="190500" y="41"/>
                    </a:cubicBezTo>
                    <a:cubicBezTo>
                      <a:pt x="158045" y="-1723"/>
                      <a:pt x="353" y="53664"/>
                      <a:pt x="0" y="550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フリーフォーム: 図形 362">
                <a:extLst>
                  <a:ext uri="{FF2B5EF4-FFF2-40B4-BE49-F238E27FC236}">
                    <a16:creationId xmlns:a16="http://schemas.microsoft.com/office/drawing/2014/main" id="{A41B24D3-20E3-4001-8A77-C1E6EAF39F3B}"/>
                  </a:ext>
                </a:extLst>
              </p:cNvPr>
              <p:cNvSpPr/>
              <p:nvPr/>
            </p:nvSpPr>
            <p:spPr>
              <a:xfrm>
                <a:off x="3012964" y="4498962"/>
                <a:ext cx="186077" cy="204812"/>
              </a:xfrm>
              <a:custGeom>
                <a:avLst/>
                <a:gdLst>
                  <a:gd name="connsiteX0" fmla="*/ 185849 w 186077"/>
                  <a:gd name="connsiteY0" fmla="*/ 13 h 204812"/>
                  <a:gd name="connsiteX1" fmla="*/ 122349 w 186077"/>
                  <a:gd name="connsiteY1" fmla="*/ 95263 h 204812"/>
                  <a:gd name="connsiteX2" fmla="*/ 111 w 186077"/>
                  <a:gd name="connsiteY2" fmla="*/ 204801 h 204812"/>
                  <a:gd name="connsiteX3" fmla="*/ 101711 w 186077"/>
                  <a:gd name="connsiteY3" fmla="*/ 101613 h 204812"/>
                  <a:gd name="connsiteX4" fmla="*/ 185849 w 186077"/>
                  <a:gd name="connsiteY4" fmla="*/ 13 h 20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077" h="204812">
                    <a:moveTo>
                      <a:pt x="185849" y="13"/>
                    </a:moveTo>
                    <a:cubicBezTo>
                      <a:pt x="189288" y="-1045"/>
                      <a:pt x="153305" y="61132"/>
                      <a:pt x="122349" y="95263"/>
                    </a:cubicBezTo>
                    <a:cubicBezTo>
                      <a:pt x="91393" y="129394"/>
                      <a:pt x="3550" y="203743"/>
                      <a:pt x="111" y="204801"/>
                    </a:cubicBezTo>
                    <a:cubicBezTo>
                      <a:pt x="-3328" y="205859"/>
                      <a:pt x="73930" y="132304"/>
                      <a:pt x="101711" y="101613"/>
                    </a:cubicBezTo>
                    <a:cubicBezTo>
                      <a:pt x="129492" y="70922"/>
                      <a:pt x="182410" y="1071"/>
                      <a:pt x="185849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フリーフォーム: 図形 363">
                <a:extLst>
                  <a:ext uri="{FF2B5EF4-FFF2-40B4-BE49-F238E27FC236}">
                    <a16:creationId xmlns:a16="http://schemas.microsoft.com/office/drawing/2014/main" id="{DF2FDBC9-8547-4106-954F-BD040B57B504}"/>
                  </a:ext>
                </a:extLst>
              </p:cNvPr>
              <p:cNvSpPr/>
              <p:nvPr/>
            </p:nvSpPr>
            <p:spPr>
              <a:xfrm>
                <a:off x="3131845" y="4562210"/>
                <a:ext cx="142215" cy="144900"/>
              </a:xfrm>
              <a:custGeom>
                <a:avLst/>
                <a:gdLst>
                  <a:gd name="connsiteX0" fmla="*/ 293 w 142215"/>
                  <a:gd name="connsiteY0" fmla="*/ 35190 h 144900"/>
                  <a:gd name="connsiteX1" fmla="*/ 90780 w 142215"/>
                  <a:gd name="connsiteY1" fmla="*/ 1853 h 144900"/>
                  <a:gd name="connsiteX2" fmla="*/ 127293 w 142215"/>
                  <a:gd name="connsiteY2" fmla="*/ 9790 h 144900"/>
                  <a:gd name="connsiteX3" fmla="*/ 139993 w 142215"/>
                  <a:gd name="connsiteY3" fmla="*/ 55828 h 144900"/>
                  <a:gd name="connsiteX4" fmla="*/ 139993 w 142215"/>
                  <a:gd name="connsiteY4" fmla="*/ 78053 h 144900"/>
                  <a:gd name="connsiteX5" fmla="*/ 117768 w 142215"/>
                  <a:gd name="connsiteY5" fmla="*/ 144728 h 144900"/>
                  <a:gd name="connsiteX6" fmla="*/ 135230 w 142215"/>
                  <a:gd name="connsiteY6" fmla="*/ 95515 h 144900"/>
                  <a:gd name="connsiteX7" fmla="*/ 132055 w 142215"/>
                  <a:gd name="connsiteY7" fmla="*/ 39953 h 144900"/>
                  <a:gd name="connsiteX8" fmla="*/ 124118 w 142215"/>
                  <a:gd name="connsiteY8" fmla="*/ 24078 h 144900"/>
                  <a:gd name="connsiteX9" fmla="*/ 293 w 142215"/>
                  <a:gd name="connsiteY9" fmla="*/ 35190 h 14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215" h="144900">
                    <a:moveTo>
                      <a:pt x="293" y="35190"/>
                    </a:moveTo>
                    <a:cubicBezTo>
                      <a:pt x="-5263" y="31486"/>
                      <a:pt x="69613" y="6086"/>
                      <a:pt x="90780" y="1853"/>
                    </a:cubicBezTo>
                    <a:cubicBezTo>
                      <a:pt x="111947" y="-2380"/>
                      <a:pt x="119091" y="794"/>
                      <a:pt x="127293" y="9790"/>
                    </a:cubicBezTo>
                    <a:cubicBezTo>
                      <a:pt x="135495" y="18786"/>
                      <a:pt x="137876" y="44451"/>
                      <a:pt x="139993" y="55828"/>
                    </a:cubicBezTo>
                    <a:cubicBezTo>
                      <a:pt x="142110" y="67205"/>
                      <a:pt x="143697" y="63236"/>
                      <a:pt x="139993" y="78053"/>
                    </a:cubicBezTo>
                    <a:cubicBezTo>
                      <a:pt x="136289" y="92870"/>
                      <a:pt x="118562" y="141818"/>
                      <a:pt x="117768" y="144728"/>
                    </a:cubicBezTo>
                    <a:cubicBezTo>
                      <a:pt x="116974" y="147638"/>
                      <a:pt x="132849" y="112977"/>
                      <a:pt x="135230" y="95515"/>
                    </a:cubicBezTo>
                    <a:cubicBezTo>
                      <a:pt x="137611" y="78053"/>
                      <a:pt x="133907" y="51859"/>
                      <a:pt x="132055" y="39953"/>
                    </a:cubicBezTo>
                    <a:cubicBezTo>
                      <a:pt x="130203" y="28047"/>
                      <a:pt x="145020" y="24607"/>
                      <a:pt x="124118" y="24078"/>
                    </a:cubicBezTo>
                    <a:cubicBezTo>
                      <a:pt x="103216" y="23549"/>
                      <a:pt x="5849" y="38894"/>
                      <a:pt x="293" y="35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フリーフォーム: 図形 364">
                <a:extLst>
                  <a:ext uri="{FF2B5EF4-FFF2-40B4-BE49-F238E27FC236}">
                    <a16:creationId xmlns:a16="http://schemas.microsoft.com/office/drawing/2014/main" id="{17D78502-0502-4904-8DFC-6DD8DAD0EE38}"/>
                  </a:ext>
                </a:extLst>
              </p:cNvPr>
              <p:cNvSpPr/>
              <p:nvPr/>
            </p:nvSpPr>
            <p:spPr>
              <a:xfrm>
                <a:off x="3159125" y="4503679"/>
                <a:ext cx="125630" cy="115953"/>
              </a:xfrm>
              <a:custGeom>
                <a:avLst/>
                <a:gdLst>
                  <a:gd name="connsiteX0" fmla="*/ 0 w 125630"/>
                  <a:gd name="connsiteY0" fmla="*/ 60384 h 115953"/>
                  <a:gd name="connsiteX1" fmla="*/ 90488 w 125630"/>
                  <a:gd name="connsiteY1" fmla="*/ 47684 h 115953"/>
                  <a:gd name="connsiteX2" fmla="*/ 109538 w 125630"/>
                  <a:gd name="connsiteY2" fmla="*/ 115946 h 115953"/>
                  <a:gd name="connsiteX3" fmla="*/ 96838 w 125630"/>
                  <a:gd name="connsiteY3" fmla="*/ 42921 h 115953"/>
                  <a:gd name="connsiteX4" fmla="*/ 103188 w 125630"/>
                  <a:gd name="connsiteY4" fmla="*/ 27046 h 115953"/>
                  <a:gd name="connsiteX5" fmla="*/ 42863 w 125630"/>
                  <a:gd name="connsiteY5" fmla="*/ 59 h 115953"/>
                  <a:gd name="connsiteX6" fmla="*/ 123825 w 125630"/>
                  <a:gd name="connsiteY6" fmla="*/ 34984 h 115953"/>
                  <a:gd name="connsiteX7" fmla="*/ 98425 w 125630"/>
                  <a:gd name="connsiteY7" fmla="*/ 77846 h 115953"/>
                  <a:gd name="connsiteX8" fmla="*/ 90488 w 125630"/>
                  <a:gd name="connsiteY8" fmla="*/ 54034 h 115953"/>
                  <a:gd name="connsiteX9" fmla="*/ 0 w 125630"/>
                  <a:gd name="connsiteY9" fmla="*/ 60384 h 115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630" h="115953">
                    <a:moveTo>
                      <a:pt x="0" y="60384"/>
                    </a:moveTo>
                    <a:cubicBezTo>
                      <a:pt x="0" y="59326"/>
                      <a:pt x="72232" y="38424"/>
                      <a:pt x="90488" y="47684"/>
                    </a:cubicBezTo>
                    <a:cubicBezTo>
                      <a:pt x="108744" y="56944"/>
                      <a:pt x="108480" y="116740"/>
                      <a:pt x="109538" y="115946"/>
                    </a:cubicBezTo>
                    <a:cubicBezTo>
                      <a:pt x="110596" y="115152"/>
                      <a:pt x="97896" y="57738"/>
                      <a:pt x="96838" y="42921"/>
                    </a:cubicBezTo>
                    <a:cubicBezTo>
                      <a:pt x="95780" y="28104"/>
                      <a:pt x="112184" y="34190"/>
                      <a:pt x="103188" y="27046"/>
                    </a:cubicBezTo>
                    <a:cubicBezTo>
                      <a:pt x="94192" y="19902"/>
                      <a:pt x="39424" y="-1264"/>
                      <a:pt x="42863" y="59"/>
                    </a:cubicBezTo>
                    <a:cubicBezTo>
                      <a:pt x="46302" y="1382"/>
                      <a:pt x="114565" y="22019"/>
                      <a:pt x="123825" y="34984"/>
                    </a:cubicBezTo>
                    <a:cubicBezTo>
                      <a:pt x="133085" y="47948"/>
                      <a:pt x="103981" y="74671"/>
                      <a:pt x="98425" y="77846"/>
                    </a:cubicBezTo>
                    <a:cubicBezTo>
                      <a:pt x="92869" y="81021"/>
                      <a:pt x="104775" y="57209"/>
                      <a:pt x="90488" y="54034"/>
                    </a:cubicBezTo>
                    <a:cubicBezTo>
                      <a:pt x="76201" y="50859"/>
                      <a:pt x="0" y="61442"/>
                      <a:pt x="0" y="603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: 図形 365">
                <a:extLst>
                  <a:ext uri="{FF2B5EF4-FFF2-40B4-BE49-F238E27FC236}">
                    <a16:creationId xmlns:a16="http://schemas.microsoft.com/office/drawing/2014/main" id="{8353B65A-4446-49BA-A55C-828793D28F65}"/>
                  </a:ext>
                </a:extLst>
              </p:cNvPr>
              <p:cNvSpPr/>
              <p:nvPr/>
            </p:nvSpPr>
            <p:spPr>
              <a:xfrm>
                <a:off x="2279719" y="6328827"/>
                <a:ext cx="432838" cy="532605"/>
              </a:xfrm>
              <a:custGeom>
                <a:avLst/>
                <a:gdLst>
                  <a:gd name="connsiteX0" fmla="*/ 431731 w 432838"/>
                  <a:gd name="connsiteY0" fmla="*/ 2123 h 532605"/>
                  <a:gd name="connsiteX1" fmla="*/ 238056 w 432838"/>
                  <a:gd name="connsiteY1" fmla="*/ 138648 h 532605"/>
                  <a:gd name="connsiteX2" fmla="*/ 6281 w 432838"/>
                  <a:gd name="connsiteY2" fmla="*/ 522823 h 532605"/>
                  <a:gd name="connsiteX3" fmla="*/ 72956 w 432838"/>
                  <a:gd name="connsiteY3" fmla="*/ 402173 h 532605"/>
                  <a:gd name="connsiteX4" fmla="*/ 149156 w 432838"/>
                  <a:gd name="connsiteY4" fmla="*/ 227548 h 532605"/>
                  <a:gd name="connsiteX5" fmla="*/ 431731 w 432838"/>
                  <a:gd name="connsiteY5" fmla="*/ 2123 h 53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838" h="532605">
                    <a:moveTo>
                      <a:pt x="431731" y="2123"/>
                    </a:moveTo>
                    <a:cubicBezTo>
                      <a:pt x="446548" y="-12694"/>
                      <a:pt x="308964" y="51865"/>
                      <a:pt x="238056" y="138648"/>
                    </a:cubicBezTo>
                    <a:cubicBezTo>
                      <a:pt x="167148" y="225431"/>
                      <a:pt x="33798" y="478902"/>
                      <a:pt x="6281" y="522823"/>
                    </a:cubicBezTo>
                    <a:cubicBezTo>
                      <a:pt x="-21236" y="566744"/>
                      <a:pt x="49143" y="451386"/>
                      <a:pt x="72956" y="402173"/>
                    </a:cubicBezTo>
                    <a:cubicBezTo>
                      <a:pt x="96768" y="352961"/>
                      <a:pt x="92006" y="293694"/>
                      <a:pt x="149156" y="227548"/>
                    </a:cubicBezTo>
                    <a:cubicBezTo>
                      <a:pt x="206306" y="161402"/>
                      <a:pt x="416914" y="16940"/>
                      <a:pt x="431731" y="21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フリーフォーム: 図形 366">
                <a:extLst>
                  <a:ext uri="{FF2B5EF4-FFF2-40B4-BE49-F238E27FC236}">
                    <a16:creationId xmlns:a16="http://schemas.microsoft.com/office/drawing/2014/main" id="{7D059079-CE40-40FC-B342-520CBE224902}"/>
                  </a:ext>
                </a:extLst>
              </p:cNvPr>
              <p:cNvSpPr/>
              <p:nvPr/>
            </p:nvSpPr>
            <p:spPr>
              <a:xfrm>
                <a:off x="2627890" y="6435348"/>
                <a:ext cx="110911" cy="399464"/>
              </a:xfrm>
              <a:custGeom>
                <a:avLst/>
                <a:gdLst>
                  <a:gd name="connsiteX0" fmla="*/ 26410 w 110911"/>
                  <a:gd name="connsiteY0" fmla="*/ 377 h 399464"/>
                  <a:gd name="connsiteX1" fmla="*/ 39110 w 110911"/>
                  <a:gd name="connsiteY1" fmla="*/ 165477 h 399464"/>
                  <a:gd name="connsiteX2" fmla="*/ 108960 w 110911"/>
                  <a:gd name="connsiteY2" fmla="*/ 397252 h 399464"/>
                  <a:gd name="connsiteX3" fmla="*/ 83560 w 110911"/>
                  <a:gd name="connsiteY3" fmla="*/ 273427 h 399464"/>
                  <a:gd name="connsiteX4" fmla="*/ 1010 w 110911"/>
                  <a:gd name="connsiteY4" fmla="*/ 124202 h 399464"/>
                  <a:gd name="connsiteX5" fmla="*/ 26410 w 110911"/>
                  <a:gd name="connsiteY5" fmla="*/ 377 h 39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911" h="399464">
                    <a:moveTo>
                      <a:pt x="26410" y="377"/>
                    </a:moveTo>
                    <a:cubicBezTo>
                      <a:pt x="32760" y="7256"/>
                      <a:pt x="25352" y="99331"/>
                      <a:pt x="39110" y="165477"/>
                    </a:cubicBezTo>
                    <a:cubicBezTo>
                      <a:pt x="52868" y="231623"/>
                      <a:pt x="101552" y="379260"/>
                      <a:pt x="108960" y="397252"/>
                    </a:cubicBezTo>
                    <a:cubicBezTo>
                      <a:pt x="116368" y="415244"/>
                      <a:pt x="101552" y="318935"/>
                      <a:pt x="83560" y="273427"/>
                    </a:cubicBezTo>
                    <a:cubicBezTo>
                      <a:pt x="65568" y="227919"/>
                      <a:pt x="7360" y="166006"/>
                      <a:pt x="1010" y="124202"/>
                    </a:cubicBezTo>
                    <a:cubicBezTo>
                      <a:pt x="-5340" y="82398"/>
                      <a:pt x="20060" y="-6502"/>
                      <a:pt x="26410" y="3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7C949500-A704-4E1A-A849-8DDE8854648D}"/>
                  </a:ext>
                </a:extLst>
              </p:cNvPr>
              <p:cNvSpPr/>
              <p:nvPr/>
            </p:nvSpPr>
            <p:spPr>
              <a:xfrm>
                <a:off x="2252575" y="6841308"/>
                <a:ext cx="143667" cy="240738"/>
              </a:xfrm>
              <a:custGeom>
                <a:avLst/>
                <a:gdLst>
                  <a:gd name="connsiteX0" fmla="*/ 88 w 143667"/>
                  <a:gd name="connsiteY0" fmla="*/ 2405 h 240738"/>
                  <a:gd name="connsiteX1" fmla="*/ 135025 w 143667"/>
                  <a:gd name="connsiteY1" fmla="*/ 232592 h 240738"/>
                  <a:gd name="connsiteX2" fmla="*/ 130263 w 143667"/>
                  <a:gd name="connsiteY2" fmla="*/ 186555 h 240738"/>
                  <a:gd name="connsiteX3" fmla="*/ 131850 w 143667"/>
                  <a:gd name="connsiteY3" fmla="*/ 162742 h 240738"/>
                  <a:gd name="connsiteX4" fmla="*/ 114388 w 143667"/>
                  <a:gd name="connsiteY4" fmla="*/ 115117 h 240738"/>
                  <a:gd name="connsiteX5" fmla="*/ 88 w 143667"/>
                  <a:gd name="connsiteY5" fmla="*/ 2405 h 24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667" h="240738">
                    <a:moveTo>
                      <a:pt x="88" y="2405"/>
                    </a:moveTo>
                    <a:cubicBezTo>
                      <a:pt x="3527" y="21984"/>
                      <a:pt x="113329" y="201900"/>
                      <a:pt x="135025" y="232592"/>
                    </a:cubicBezTo>
                    <a:cubicBezTo>
                      <a:pt x="156721" y="263284"/>
                      <a:pt x="130792" y="198197"/>
                      <a:pt x="130263" y="186555"/>
                    </a:cubicBezTo>
                    <a:cubicBezTo>
                      <a:pt x="129734" y="174913"/>
                      <a:pt x="134496" y="174648"/>
                      <a:pt x="131850" y="162742"/>
                    </a:cubicBezTo>
                    <a:cubicBezTo>
                      <a:pt x="129204" y="150836"/>
                      <a:pt x="134232" y="141840"/>
                      <a:pt x="114388" y="115117"/>
                    </a:cubicBezTo>
                    <a:cubicBezTo>
                      <a:pt x="94544" y="88394"/>
                      <a:pt x="-3351" y="-17174"/>
                      <a:pt x="88" y="2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フリーフォーム: 図形 368">
                <a:extLst>
                  <a:ext uri="{FF2B5EF4-FFF2-40B4-BE49-F238E27FC236}">
                    <a16:creationId xmlns:a16="http://schemas.microsoft.com/office/drawing/2014/main" id="{9BE1C8E0-25FD-4037-A3E2-9A0030F1A8B3}"/>
                  </a:ext>
                </a:extLst>
              </p:cNvPr>
              <p:cNvSpPr/>
              <p:nvPr/>
            </p:nvSpPr>
            <p:spPr>
              <a:xfrm>
                <a:off x="3261681" y="5117229"/>
                <a:ext cx="108916" cy="1071344"/>
              </a:xfrm>
              <a:custGeom>
                <a:avLst/>
                <a:gdLst>
                  <a:gd name="connsiteX0" fmla="*/ 108052 w 108916"/>
                  <a:gd name="connsiteY0" fmla="*/ 13571 h 1071344"/>
                  <a:gd name="connsiteX1" fmla="*/ 95352 w 108916"/>
                  <a:gd name="connsiteY1" fmla="*/ 616821 h 1071344"/>
                  <a:gd name="connsiteX2" fmla="*/ 4336 w 108916"/>
                  <a:gd name="connsiteY2" fmla="*/ 1048621 h 1071344"/>
                  <a:gd name="connsiteX3" fmla="*/ 19152 w 108916"/>
                  <a:gd name="connsiteY3" fmla="*/ 980888 h 1071344"/>
                  <a:gd name="connsiteX4" fmla="*/ 59369 w 108916"/>
                  <a:gd name="connsiteY4" fmla="*/ 722654 h 1071344"/>
                  <a:gd name="connsiteX5" fmla="*/ 95352 w 108916"/>
                  <a:gd name="connsiteY5" fmla="*/ 485588 h 1071344"/>
                  <a:gd name="connsiteX6" fmla="*/ 91119 w 108916"/>
                  <a:gd name="connsiteY6" fmla="*/ 216771 h 1071344"/>
                  <a:gd name="connsiteX7" fmla="*/ 108052 w 108916"/>
                  <a:gd name="connsiteY7" fmla="*/ 13571 h 107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916" h="1071344">
                    <a:moveTo>
                      <a:pt x="108052" y="13571"/>
                    </a:moveTo>
                    <a:cubicBezTo>
                      <a:pt x="108758" y="80246"/>
                      <a:pt x="112638" y="444313"/>
                      <a:pt x="95352" y="616821"/>
                    </a:cubicBezTo>
                    <a:cubicBezTo>
                      <a:pt x="78066" y="789329"/>
                      <a:pt x="17036" y="987943"/>
                      <a:pt x="4336" y="1048621"/>
                    </a:cubicBezTo>
                    <a:cubicBezTo>
                      <a:pt x="-8364" y="1109299"/>
                      <a:pt x="9980" y="1035216"/>
                      <a:pt x="19152" y="980888"/>
                    </a:cubicBezTo>
                    <a:cubicBezTo>
                      <a:pt x="28324" y="926560"/>
                      <a:pt x="46669" y="805204"/>
                      <a:pt x="59369" y="722654"/>
                    </a:cubicBezTo>
                    <a:cubicBezTo>
                      <a:pt x="72069" y="640104"/>
                      <a:pt x="90060" y="569902"/>
                      <a:pt x="95352" y="485588"/>
                    </a:cubicBezTo>
                    <a:cubicBezTo>
                      <a:pt x="100644" y="401274"/>
                      <a:pt x="91824" y="289796"/>
                      <a:pt x="91119" y="216771"/>
                    </a:cubicBezTo>
                    <a:cubicBezTo>
                      <a:pt x="90413" y="143746"/>
                      <a:pt x="107346" y="-53104"/>
                      <a:pt x="108052" y="135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フリーフォーム: 図形 369">
                <a:extLst>
                  <a:ext uri="{FF2B5EF4-FFF2-40B4-BE49-F238E27FC236}">
                    <a16:creationId xmlns:a16="http://schemas.microsoft.com/office/drawing/2014/main" id="{30455AEF-399F-429C-AE94-9FD57FD95FFB}"/>
                  </a:ext>
                </a:extLst>
              </p:cNvPr>
              <p:cNvSpPr/>
              <p:nvPr/>
            </p:nvSpPr>
            <p:spPr>
              <a:xfrm>
                <a:off x="3064837" y="5266266"/>
                <a:ext cx="194867" cy="1033994"/>
              </a:xfrm>
              <a:custGeom>
                <a:avLst/>
                <a:gdLst>
                  <a:gd name="connsiteX0" fmla="*/ 194830 w 194867"/>
                  <a:gd name="connsiteY0" fmla="*/ 1 h 1033994"/>
                  <a:gd name="connsiteX1" fmla="*/ 146146 w 194867"/>
                  <a:gd name="connsiteY1" fmla="*/ 133351 h 1033994"/>
                  <a:gd name="connsiteX2" fmla="*/ 133446 w 194867"/>
                  <a:gd name="connsiteY2" fmla="*/ 516467 h 1033994"/>
                  <a:gd name="connsiteX3" fmla="*/ 6446 w 194867"/>
                  <a:gd name="connsiteY3" fmla="*/ 1003301 h 1033994"/>
                  <a:gd name="connsiteX4" fmla="*/ 33963 w 194867"/>
                  <a:gd name="connsiteY4" fmla="*/ 924984 h 1033994"/>
                  <a:gd name="connsiteX5" fmla="*/ 165196 w 194867"/>
                  <a:gd name="connsiteY5" fmla="*/ 446617 h 1033994"/>
                  <a:gd name="connsiteX6" fmla="*/ 154613 w 194867"/>
                  <a:gd name="connsiteY6" fmla="*/ 135467 h 1033994"/>
                  <a:gd name="connsiteX7" fmla="*/ 194830 w 194867"/>
                  <a:gd name="connsiteY7" fmla="*/ 1 h 1033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867" h="1033994">
                    <a:moveTo>
                      <a:pt x="194830" y="1"/>
                    </a:moveTo>
                    <a:cubicBezTo>
                      <a:pt x="193419" y="-352"/>
                      <a:pt x="156377" y="47273"/>
                      <a:pt x="146146" y="133351"/>
                    </a:cubicBezTo>
                    <a:cubicBezTo>
                      <a:pt x="135915" y="219429"/>
                      <a:pt x="156729" y="371475"/>
                      <a:pt x="133446" y="516467"/>
                    </a:cubicBezTo>
                    <a:cubicBezTo>
                      <a:pt x="110163" y="661459"/>
                      <a:pt x="23026" y="935215"/>
                      <a:pt x="6446" y="1003301"/>
                    </a:cubicBezTo>
                    <a:cubicBezTo>
                      <a:pt x="-10134" y="1071387"/>
                      <a:pt x="7505" y="1017765"/>
                      <a:pt x="33963" y="924984"/>
                    </a:cubicBezTo>
                    <a:cubicBezTo>
                      <a:pt x="60421" y="832203"/>
                      <a:pt x="145088" y="578203"/>
                      <a:pt x="165196" y="446617"/>
                    </a:cubicBezTo>
                    <a:cubicBezTo>
                      <a:pt x="185304" y="315031"/>
                      <a:pt x="151438" y="205317"/>
                      <a:pt x="154613" y="135467"/>
                    </a:cubicBezTo>
                    <a:cubicBezTo>
                      <a:pt x="157788" y="65617"/>
                      <a:pt x="196241" y="354"/>
                      <a:pt x="1948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2CC385FA-80A3-411C-91DA-51CD10AC46CC}"/>
                  </a:ext>
                </a:extLst>
              </p:cNvPr>
              <p:cNvSpPr/>
              <p:nvPr/>
            </p:nvSpPr>
            <p:spPr>
              <a:xfrm>
                <a:off x="2861049" y="6290602"/>
                <a:ext cx="231685" cy="656990"/>
              </a:xfrm>
              <a:custGeom>
                <a:avLst/>
                <a:gdLst>
                  <a:gd name="connsiteX0" fmla="*/ 231401 w 231685"/>
                  <a:gd name="connsiteY0" fmla="*/ 131 h 656990"/>
                  <a:gd name="connsiteX1" fmla="*/ 95934 w 231685"/>
                  <a:gd name="connsiteY1" fmla="*/ 419231 h 656990"/>
                  <a:gd name="connsiteX2" fmla="*/ 45134 w 231685"/>
                  <a:gd name="connsiteY2" fmla="*/ 563165 h 656990"/>
                  <a:gd name="connsiteX3" fmla="*/ 2801 w 231685"/>
                  <a:gd name="connsiteY3" fmla="*/ 649948 h 656990"/>
                  <a:gd name="connsiteX4" fmla="*/ 127684 w 231685"/>
                  <a:gd name="connsiteY4" fmla="*/ 376898 h 656990"/>
                  <a:gd name="connsiteX5" fmla="*/ 231401 w 231685"/>
                  <a:gd name="connsiteY5" fmla="*/ 131 h 65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685" h="656990">
                    <a:moveTo>
                      <a:pt x="231401" y="131"/>
                    </a:moveTo>
                    <a:cubicBezTo>
                      <a:pt x="226109" y="7187"/>
                      <a:pt x="126978" y="325392"/>
                      <a:pt x="95934" y="419231"/>
                    </a:cubicBezTo>
                    <a:cubicBezTo>
                      <a:pt x="64890" y="513070"/>
                      <a:pt x="60656" y="524712"/>
                      <a:pt x="45134" y="563165"/>
                    </a:cubicBezTo>
                    <a:cubicBezTo>
                      <a:pt x="29612" y="601618"/>
                      <a:pt x="-10957" y="680993"/>
                      <a:pt x="2801" y="649948"/>
                    </a:cubicBezTo>
                    <a:cubicBezTo>
                      <a:pt x="16559" y="618904"/>
                      <a:pt x="88526" y="481673"/>
                      <a:pt x="127684" y="376898"/>
                    </a:cubicBezTo>
                    <a:cubicBezTo>
                      <a:pt x="166842" y="272123"/>
                      <a:pt x="236693" y="-6925"/>
                      <a:pt x="231401" y="1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フリーフォーム: 図形 371">
                <a:extLst>
                  <a:ext uri="{FF2B5EF4-FFF2-40B4-BE49-F238E27FC236}">
                    <a16:creationId xmlns:a16="http://schemas.microsoft.com/office/drawing/2014/main" id="{083640E1-1294-431C-B1C0-C0D9C7427432}"/>
                  </a:ext>
                </a:extLst>
              </p:cNvPr>
              <p:cNvSpPr/>
              <p:nvPr/>
            </p:nvSpPr>
            <p:spPr>
              <a:xfrm>
                <a:off x="2761974" y="6284116"/>
                <a:ext cx="305192" cy="705664"/>
              </a:xfrm>
              <a:custGeom>
                <a:avLst/>
                <a:gdLst>
                  <a:gd name="connsiteX0" fmla="*/ 305076 w 305192"/>
                  <a:gd name="connsiteY0" fmla="*/ 267 h 705664"/>
                  <a:gd name="connsiteX1" fmla="*/ 127276 w 305192"/>
                  <a:gd name="connsiteY1" fmla="*/ 523084 h 705664"/>
                  <a:gd name="connsiteX2" fmla="*/ 276 w 305192"/>
                  <a:gd name="connsiteY2" fmla="*/ 700884 h 705664"/>
                  <a:gd name="connsiteX3" fmla="*/ 99759 w 305192"/>
                  <a:gd name="connsiteY3" fmla="*/ 597167 h 705664"/>
                  <a:gd name="connsiteX4" fmla="*/ 305076 w 305192"/>
                  <a:gd name="connsiteY4" fmla="*/ 267 h 70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192" h="705664">
                    <a:moveTo>
                      <a:pt x="305076" y="267"/>
                    </a:moveTo>
                    <a:cubicBezTo>
                      <a:pt x="309662" y="-12080"/>
                      <a:pt x="178076" y="406315"/>
                      <a:pt x="127276" y="523084"/>
                    </a:cubicBezTo>
                    <a:cubicBezTo>
                      <a:pt x="76476" y="639853"/>
                      <a:pt x="4862" y="688537"/>
                      <a:pt x="276" y="700884"/>
                    </a:cubicBezTo>
                    <a:cubicBezTo>
                      <a:pt x="-4310" y="713231"/>
                      <a:pt x="48959" y="708998"/>
                      <a:pt x="99759" y="597167"/>
                    </a:cubicBezTo>
                    <a:cubicBezTo>
                      <a:pt x="150559" y="485337"/>
                      <a:pt x="300490" y="12614"/>
                      <a:pt x="305076" y="2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フリーフォーム: 図形 372">
                <a:extLst>
                  <a:ext uri="{FF2B5EF4-FFF2-40B4-BE49-F238E27FC236}">
                    <a16:creationId xmlns:a16="http://schemas.microsoft.com/office/drawing/2014/main" id="{A4E22A08-1F7F-4105-9262-22A2CAE3A1A4}"/>
                  </a:ext>
                </a:extLst>
              </p:cNvPr>
              <p:cNvSpPr/>
              <p:nvPr/>
            </p:nvSpPr>
            <p:spPr>
              <a:xfrm>
                <a:off x="2340852" y="6999808"/>
                <a:ext cx="436774" cy="84704"/>
              </a:xfrm>
              <a:custGeom>
                <a:avLst/>
                <a:gdLst>
                  <a:gd name="connsiteX0" fmla="*/ 181 w 436774"/>
                  <a:gd name="connsiteY0" fmla="*/ 84675 h 84704"/>
                  <a:gd name="connsiteX1" fmla="*/ 266881 w 436774"/>
                  <a:gd name="connsiteY1" fmla="*/ 59275 h 84704"/>
                  <a:gd name="connsiteX2" fmla="*/ 436215 w 436774"/>
                  <a:gd name="connsiteY2" fmla="*/ 9 h 84704"/>
                  <a:gd name="connsiteX3" fmla="*/ 309215 w 436774"/>
                  <a:gd name="connsiteY3" fmla="*/ 55042 h 84704"/>
                  <a:gd name="connsiteX4" fmla="*/ 181 w 436774"/>
                  <a:gd name="connsiteY4" fmla="*/ 84675 h 84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6774" h="84704">
                    <a:moveTo>
                      <a:pt x="181" y="84675"/>
                    </a:moveTo>
                    <a:cubicBezTo>
                      <a:pt x="-6875" y="85380"/>
                      <a:pt x="194209" y="73386"/>
                      <a:pt x="266881" y="59275"/>
                    </a:cubicBezTo>
                    <a:cubicBezTo>
                      <a:pt x="339553" y="45164"/>
                      <a:pt x="429159" y="714"/>
                      <a:pt x="436215" y="9"/>
                    </a:cubicBezTo>
                    <a:cubicBezTo>
                      <a:pt x="443271" y="-696"/>
                      <a:pt x="382593" y="38109"/>
                      <a:pt x="309215" y="55042"/>
                    </a:cubicBezTo>
                    <a:cubicBezTo>
                      <a:pt x="235837" y="71975"/>
                      <a:pt x="7237" y="83970"/>
                      <a:pt x="181" y="846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" name="フリーフォーム: 図形 373">
                <a:extLst>
                  <a:ext uri="{FF2B5EF4-FFF2-40B4-BE49-F238E27FC236}">
                    <a16:creationId xmlns:a16="http://schemas.microsoft.com/office/drawing/2014/main" id="{13951F2F-BAAB-430B-93D0-6E081A32E93D}"/>
                  </a:ext>
                </a:extLst>
              </p:cNvPr>
              <p:cNvSpPr/>
              <p:nvPr/>
            </p:nvSpPr>
            <p:spPr>
              <a:xfrm>
                <a:off x="3039718" y="6179931"/>
                <a:ext cx="231067" cy="635685"/>
              </a:xfrm>
              <a:custGeom>
                <a:avLst/>
                <a:gdLst>
                  <a:gd name="connsiteX0" fmla="*/ 230532 w 231067"/>
                  <a:gd name="connsiteY0" fmla="*/ 2852 h 635685"/>
                  <a:gd name="connsiteX1" fmla="*/ 25215 w 231067"/>
                  <a:gd name="connsiteY1" fmla="*/ 559536 h 635685"/>
                  <a:gd name="connsiteX2" fmla="*/ 4049 w 231067"/>
                  <a:gd name="connsiteY2" fmla="*/ 627269 h 635685"/>
                  <a:gd name="connsiteX3" fmla="*/ 31565 w 231067"/>
                  <a:gd name="connsiteY3" fmla="*/ 527786 h 635685"/>
                  <a:gd name="connsiteX4" fmla="*/ 82365 w 231067"/>
                  <a:gd name="connsiteY4" fmla="*/ 349986 h 635685"/>
                  <a:gd name="connsiteX5" fmla="*/ 230532 w 231067"/>
                  <a:gd name="connsiteY5" fmla="*/ 2852 h 63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067" h="635685">
                    <a:moveTo>
                      <a:pt x="230532" y="2852"/>
                    </a:moveTo>
                    <a:cubicBezTo>
                      <a:pt x="221007" y="37777"/>
                      <a:pt x="62962" y="455467"/>
                      <a:pt x="25215" y="559536"/>
                    </a:cubicBezTo>
                    <a:cubicBezTo>
                      <a:pt x="-12532" y="663605"/>
                      <a:pt x="2991" y="632560"/>
                      <a:pt x="4049" y="627269"/>
                    </a:cubicBezTo>
                    <a:cubicBezTo>
                      <a:pt x="5107" y="621978"/>
                      <a:pt x="18512" y="574000"/>
                      <a:pt x="31565" y="527786"/>
                    </a:cubicBezTo>
                    <a:cubicBezTo>
                      <a:pt x="44618" y="481572"/>
                      <a:pt x="44970" y="436417"/>
                      <a:pt x="82365" y="349986"/>
                    </a:cubicBezTo>
                    <a:cubicBezTo>
                      <a:pt x="119759" y="263555"/>
                      <a:pt x="240057" y="-32073"/>
                      <a:pt x="230532" y="28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フリーフォーム: 図形 374">
                <a:extLst>
                  <a:ext uri="{FF2B5EF4-FFF2-40B4-BE49-F238E27FC236}">
                    <a16:creationId xmlns:a16="http://schemas.microsoft.com/office/drawing/2014/main" id="{7669930C-3508-489B-BFC5-EC1BE3AB611A}"/>
                  </a:ext>
                </a:extLst>
              </p:cNvPr>
              <p:cNvSpPr/>
              <p:nvPr/>
            </p:nvSpPr>
            <p:spPr>
              <a:xfrm>
                <a:off x="2408674" y="6881234"/>
                <a:ext cx="595193" cy="360245"/>
              </a:xfrm>
              <a:custGeom>
                <a:avLst/>
                <a:gdLst>
                  <a:gd name="connsiteX0" fmla="*/ 594876 w 595193"/>
                  <a:gd name="connsiteY0" fmla="*/ 49 h 360245"/>
                  <a:gd name="connsiteX1" fmla="*/ 448826 w 595193"/>
                  <a:gd name="connsiteY1" fmla="*/ 190549 h 360245"/>
                  <a:gd name="connsiteX2" fmla="*/ 351459 w 595193"/>
                  <a:gd name="connsiteY2" fmla="*/ 258283 h 360245"/>
                  <a:gd name="connsiteX3" fmla="*/ 108043 w 595193"/>
                  <a:gd name="connsiteY3" fmla="*/ 347183 h 360245"/>
                  <a:gd name="connsiteX4" fmla="*/ 2209 w 595193"/>
                  <a:gd name="connsiteY4" fmla="*/ 355649 h 360245"/>
                  <a:gd name="connsiteX5" fmla="*/ 196943 w 595193"/>
                  <a:gd name="connsiteY5" fmla="*/ 306966 h 360245"/>
                  <a:gd name="connsiteX6" fmla="*/ 406493 w 595193"/>
                  <a:gd name="connsiteY6" fmla="*/ 209599 h 360245"/>
                  <a:gd name="connsiteX7" fmla="*/ 594876 w 595193"/>
                  <a:gd name="connsiteY7" fmla="*/ 49 h 360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5193" h="360245">
                    <a:moveTo>
                      <a:pt x="594876" y="49"/>
                    </a:moveTo>
                    <a:cubicBezTo>
                      <a:pt x="601932" y="-3126"/>
                      <a:pt x="489395" y="147510"/>
                      <a:pt x="448826" y="190549"/>
                    </a:cubicBezTo>
                    <a:cubicBezTo>
                      <a:pt x="408257" y="233588"/>
                      <a:pt x="408256" y="232177"/>
                      <a:pt x="351459" y="258283"/>
                    </a:cubicBezTo>
                    <a:cubicBezTo>
                      <a:pt x="294662" y="284389"/>
                      <a:pt x="166251" y="330955"/>
                      <a:pt x="108043" y="347183"/>
                    </a:cubicBezTo>
                    <a:cubicBezTo>
                      <a:pt x="49835" y="363411"/>
                      <a:pt x="-12608" y="362352"/>
                      <a:pt x="2209" y="355649"/>
                    </a:cubicBezTo>
                    <a:cubicBezTo>
                      <a:pt x="17026" y="348946"/>
                      <a:pt x="129562" y="331308"/>
                      <a:pt x="196943" y="306966"/>
                    </a:cubicBezTo>
                    <a:cubicBezTo>
                      <a:pt x="264324" y="282624"/>
                      <a:pt x="340876" y="263574"/>
                      <a:pt x="406493" y="209599"/>
                    </a:cubicBezTo>
                    <a:cubicBezTo>
                      <a:pt x="472110" y="155624"/>
                      <a:pt x="587820" y="3224"/>
                      <a:pt x="594876" y="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フリーフォーム: 図形 375">
                <a:extLst>
                  <a:ext uri="{FF2B5EF4-FFF2-40B4-BE49-F238E27FC236}">
                    <a16:creationId xmlns:a16="http://schemas.microsoft.com/office/drawing/2014/main" id="{D6DE550E-50AD-4D5E-A654-D3E67CE46B84}"/>
                  </a:ext>
                </a:extLst>
              </p:cNvPr>
              <p:cNvSpPr/>
              <p:nvPr/>
            </p:nvSpPr>
            <p:spPr>
              <a:xfrm>
                <a:off x="2307163" y="7069508"/>
                <a:ext cx="121721" cy="157624"/>
              </a:xfrm>
              <a:custGeom>
                <a:avLst/>
                <a:gdLst>
                  <a:gd name="connsiteX0" fmla="*/ 4 w 121721"/>
                  <a:gd name="connsiteY0" fmla="*/ 159 h 157624"/>
                  <a:gd name="connsiteX1" fmla="*/ 105837 w 121721"/>
                  <a:gd name="connsiteY1" fmla="*/ 122925 h 157624"/>
                  <a:gd name="connsiteX2" fmla="*/ 118537 w 121721"/>
                  <a:gd name="connsiteY2" fmla="*/ 156792 h 157624"/>
                  <a:gd name="connsiteX3" fmla="*/ 110070 w 121721"/>
                  <a:gd name="connsiteY3" fmla="*/ 97525 h 157624"/>
                  <a:gd name="connsiteX4" fmla="*/ 4 w 121721"/>
                  <a:gd name="connsiteY4" fmla="*/ 159 h 15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721" h="157624">
                    <a:moveTo>
                      <a:pt x="4" y="159"/>
                    </a:moveTo>
                    <a:cubicBezTo>
                      <a:pt x="-702" y="4392"/>
                      <a:pt x="86082" y="96820"/>
                      <a:pt x="105837" y="122925"/>
                    </a:cubicBezTo>
                    <a:cubicBezTo>
                      <a:pt x="125593" y="149031"/>
                      <a:pt x="117832" y="161025"/>
                      <a:pt x="118537" y="156792"/>
                    </a:cubicBezTo>
                    <a:cubicBezTo>
                      <a:pt x="119243" y="152559"/>
                      <a:pt x="129120" y="117986"/>
                      <a:pt x="110070" y="97525"/>
                    </a:cubicBezTo>
                    <a:cubicBezTo>
                      <a:pt x="91020" y="77064"/>
                      <a:pt x="710" y="-4074"/>
                      <a:pt x="4" y="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12F184F9-574D-4FDC-9136-0F3BC057A4E7}"/>
                  </a:ext>
                </a:extLst>
              </p:cNvPr>
              <p:cNvSpPr/>
              <p:nvPr/>
            </p:nvSpPr>
            <p:spPr>
              <a:xfrm>
                <a:off x="6070011" y="5394136"/>
                <a:ext cx="532960" cy="1657106"/>
              </a:xfrm>
              <a:custGeom>
                <a:avLst/>
                <a:gdLst>
                  <a:gd name="connsiteX0" fmla="*/ 589 w 532960"/>
                  <a:gd name="connsiteY0" fmla="*/ 189 h 1657106"/>
                  <a:gd name="connsiteX1" fmla="*/ 197439 w 532960"/>
                  <a:gd name="connsiteY1" fmla="*/ 632014 h 1657106"/>
                  <a:gd name="connsiteX2" fmla="*/ 464139 w 532960"/>
                  <a:gd name="connsiteY2" fmla="*/ 1295589 h 1657106"/>
                  <a:gd name="connsiteX3" fmla="*/ 521289 w 532960"/>
                  <a:gd name="connsiteY3" fmla="*/ 1648014 h 1657106"/>
                  <a:gd name="connsiteX4" fmla="*/ 521289 w 532960"/>
                  <a:gd name="connsiteY4" fmla="*/ 1524189 h 1657106"/>
                  <a:gd name="connsiteX5" fmla="*/ 397464 w 532960"/>
                  <a:gd name="connsiteY5" fmla="*/ 1213039 h 1657106"/>
                  <a:gd name="connsiteX6" fmla="*/ 264114 w 532960"/>
                  <a:gd name="connsiteY6" fmla="*/ 879664 h 1657106"/>
                  <a:gd name="connsiteX7" fmla="*/ 140289 w 532960"/>
                  <a:gd name="connsiteY7" fmla="*/ 568514 h 1657106"/>
                  <a:gd name="connsiteX8" fmla="*/ 589 w 532960"/>
                  <a:gd name="connsiteY8" fmla="*/ 189 h 165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960" h="1657106">
                    <a:moveTo>
                      <a:pt x="589" y="189"/>
                    </a:moveTo>
                    <a:cubicBezTo>
                      <a:pt x="10114" y="10772"/>
                      <a:pt x="120181" y="416114"/>
                      <a:pt x="197439" y="632014"/>
                    </a:cubicBezTo>
                    <a:cubicBezTo>
                      <a:pt x="274697" y="847914"/>
                      <a:pt x="410164" y="1126256"/>
                      <a:pt x="464139" y="1295589"/>
                    </a:cubicBezTo>
                    <a:cubicBezTo>
                      <a:pt x="518114" y="1464922"/>
                      <a:pt x="511764" y="1609914"/>
                      <a:pt x="521289" y="1648014"/>
                    </a:cubicBezTo>
                    <a:cubicBezTo>
                      <a:pt x="530814" y="1686114"/>
                      <a:pt x="541926" y="1596685"/>
                      <a:pt x="521289" y="1524189"/>
                    </a:cubicBezTo>
                    <a:cubicBezTo>
                      <a:pt x="500652" y="1451693"/>
                      <a:pt x="440326" y="1320460"/>
                      <a:pt x="397464" y="1213039"/>
                    </a:cubicBezTo>
                    <a:lnTo>
                      <a:pt x="264114" y="879664"/>
                    </a:lnTo>
                    <a:cubicBezTo>
                      <a:pt x="221252" y="772243"/>
                      <a:pt x="181035" y="711389"/>
                      <a:pt x="140289" y="568514"/>
                    </a:cubicBezTo>
                    <a:cubicBezTo>
                      <a:pt x="99543" y="425639"/>
                      <a:pt x="-8936" y="-10394"/>
                      <a:pt x="589" y="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0A6E6575-73D9-41AE-BC2B-B1EA31A8FF4C}"/>
                  </a:ext>
                </a:extLst>
              </p:cNvPr>
              <p:cNvSpPr/>
              <p:nvPr/>
            </p:nvSpPr>
            <p:spPr>
              <a:xfrm>
                <a:off x="6169272" y="5378768"/>
                <a:ext cx="434808" cy="1555994"/>
              </a:xfrm>
              <a:custGeom>
                <a:avLst/>
                <a:gdLst>
                  <a:gd name="connsiteX0" fmla="*/ 2928 w 434808"/>
                  <a:gd name="connsiteY0" fmla="*/ 2857 h 1555994"/>
                  <a:gd name="connsiteX1" fmla="*/ 215653 w 434808"/>
                  <a:gd name="connsiteY1" fmla="*/ 656907 h 1555994"/>
                  <a:gd name="connsiteX2" fmla="*/ 358528 w 434808"/>
                  <a:gd name="connsiteY2" fmla="*/ 1022032 h 1555994"/>
                  <a:gd name="connsiteX3" fmla="*/ 434728 w 434808"/>
                  <a:gd name="connsiteY3" fmla="*/ 1555432 h 1555994"/>
                  <a:gd name="connsiteX4" fmla="*/ 371228 w 434808"/>
                  <a:gd name="connsiteY4" fmla="*/ 1120457 h 1555994"/>
                  <a:gd name="connsiteX5" fmla="*/ 282328 w 434808"/>
                  <a:gd name="connsiteY5" fmla="*/ 929957 h 1555994"/>
                  <a:gd name="connsiteX6" fmla="*/ 104528 w 434808"/>
                  <a:gd name="connsiteY6" fmla="*/ 437832 h 1555994"/>
                  <a:gd name="connsiteX7" fmla="*/ 2928 w 434808"/>
                  <a:gd name="connsiteY7" fmla="*/ 2857 h 155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4808" h="1555994">
                    <a:moveTo>
                      <a:pt x="2928" y="2857"/>
                    </a:moveTo>
                    <a:cubicBezTo>
                      <a:pt x="21449" y="39370"/>
                      <a:pt x="156386" y="487045"/>
                      <a:pt x="215653" y="656907"/>
                    </a:cubicBezTo>
                    <a:cubicBezTo>
                      <a:pt x="274920" y="826770"/>
                      <a:pt x="322016" y="872278"/>
                      <a:pt x="358528" y="1022032"/>
                    </a:cubicBezTo>
                    <a:cubicBezTo>
                      <a:pt x="395040" y="1171786"/>
                      <a:pt x="432611" y="1539028"/>
                      <a:pt x="434728" y="1555432"/>
                    </a:cubicBezTo>
                    <a:cubicBezTo>
                      <a:pt x="436845" y="1571836"/>
                      <a:pt x="396628" y="1224703"/>
                      <a:pt x="371228" y="1120457"/>
                    </a:cubicBezTo>
                    <a:cubicBezTo>
                      <a:pt x="345828" y="1016211"/>
                      <a:pt x="326778" y="1043728"/>
                      <a:pt x="282328" y="929957"/>
                    </a:cubicBezTo>
                    <a:cubicBezTo>
                      <a:pt x="237878" y="816186"/>
                      <a:pt x="151095" y="586528"/>
                      <a:pt x="104528" y="437832"/>
                    </a:cubicBezTo>
                    <a:cubicBezTo>
                      <a:pt x="57961" y="289136"/>
                      <a:pt x="-15593" y="-33656"/>
                      <a:pt x="2928" y="28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: 図形 378">
                <a:extLst>
                  <a:ext uri="{FF2B5EF4-FFF2-40B4-BE49-F238E27FC236}">
                    <a16:creationId xmlns:a16="http://schemas.microsoft.com/office/drawing/2014/main" id="{9DE082ED-01D1-4851-B799-CE6B7E855867}"/>
                  </a:ext>
                </a:extLst>
              </p:cNvPr>
              <p:cNvSpPr/>
              <p:nvPr/>
            </p:nvSpPr>
            <p:spPr>
              <a:xfrm>
                <a:off x="5977334" y="4768827"/>
                <a:ext cx="806642" cy="74767"/>
              </a:xfrm>
              <a:custGeom>
                <a:avLst/>
                <a:gdLst>
                  <a:gd name="connsiteX0" fmla="*/ 2779 w 806642"/>
                  <a:gd name="connsiteY0" fmla="*/ 23 h 74767"/>
                  <a:gd name="connsiteX1" fmla="*/ 320279 w 806642"/>
                  <a:gd name="connsiteY1" fmla="*/ 53998 h 74767"/>
                  <a:gd name="connsiteX2" fmla="*/ 456804 w 806642"/>
                  <a:gd name="connsiteY2" fmla="*/ 60348 h 74767"/>
                  <a:gd name="connsiteX3" fmla="*/ 613966 w 806642"/>
                  <a:gd name="connsiteY3" fmla="*/ 50823 h 74767"/>
                  <a:gd name="connsiteX4" fmla="*/ 806054 w 806642"/>
                  <a:gd name="connsiteY4" fmla="*/ 39711 h 74767"/>
                  <a:gd name="connsiteX5" fmla="*/ 669529 w 806642"/>
                  <a:gd name="connsiteY5" fmla="*/ 57173 h 74767"/>
                  <a:gd name="connsiteX6" fmla="*/ 545704 w 806642"/>
                  <a:gd name="connsiteY6" fmla="*/ 74636 h 74767"/>
                  <a:gd name="connsiteX7" fmla="*/ 186929 w 806642"/>
                  <a:gd name="connsiteY7" fmla="*/ 47648 h 74767"/>
                  <a:gd name="connsiteX8" fmla="*/ 2779 w 806642"/>
                  <a:gd name="connsiteY8" fmla="*/ 23 h 7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642" h="74767">
                    <a:moveTo>
                      <a:pt x="2779" y="23"/>
                    </a:moveTo>
                    <a:cubicBezTo>
                      <a:pt x="25004" y="1081"/>
                      <a:pt x="244608" y="43944"/>
                      <a:pt x="320279" y="53998"/>
                    </a:cubicBezTo>
                    <a:cubicBezTo>
                      <a:pt x="395950" y="64052"/>
                      <a:pt x="407856" y="60877"/>
                      <a:pt x="456804" y="60348"/>
                    </a:cubicBezTo>
                    <a:cubicBezTo>
                      <a:pt x="505752" y="59819"/>
                      <a:pt x="613966" y="50823"/>
                      <a:pt x="613966" y="50823"/>
                    </a:cubicBezTo>
                    <a:lnTo>
                      <a:pt x="806054" y="39711"/>
                    </a:lnTo>
                    <a:cubicBezTo>
                      <a:pt x="815314" y="40769"/>
                      <a:pt x="712921" y="51352"/>
                      <a:pt x="669529" y="57173"/>
                    </a:cubicBezTo>
                    <a:cubicBezTo>
                      <a:pt x="626137" y="62994"/>
                      <a:pt x="626137" y="76224"/>
                      <a:pt x="545704" y="74636"/>
                    </a:cubicBezTo>
                    <a:cubicBezTo>
                      <a:pt x="465271" y="73049"/>
                      <a:pt x="277681" y="61142"/>
                      <a:pt x="186929" y="47648"/>
                    </a:cubicBezTo>
                    <a:cubicBezTo>
                      <a:pt x="96177" y="34154"/>
                      <a:pt x="-19446" y="-1035"/>
                      <a:pt x="2779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423B961E-08F1-4013-B60B-D50B9688183D}"/>
                  </a:ext>
                </a:extLst>
              </p:cNvPr>
              <p:cNvSpPr/>
              <p:nvPr/>
            </p:nvSpPr>
            <p:spPr>
              <a:xfrm>
                <a:off x="6408736" y="4745742"/>
                <a:ext cx="808160" cy="371197"/>
              </a:xfrm>
              <a:custGeom>
                <a:avLst/>
                <a:gdLst>
                  <a:gd name="connsiteX0" fmla="*/ 2 w 808160"/>
                  <a:gd name="connsiteY0" fmla="*/ 54858 h 371197"/>
                  <a:gd name="connsiteX1" fmla="*/ 230189 w 808160"/>
                  <a:gd name="connsiteY1" fmla="*/ 883 h 371197"/>
                  <a:gd name="connsiteX2" fmla="*/ 398464 w 808160"/>
                  <a:gd name="connsiteY2" fmla="*/ 26283 h 371197"/>
                  <a:gd name="connsiteX3" fmla="*/ 555627 w 808160"/>
                  <a:gd name="connsiteY3" fmla="*/ 89783 h 371197"/>
                  <a:gd name="connsiteX4" fmla="*/ 793752 w 808160"/>
                  <a:gd name="connsiteY4" fmla="*/ 356483 h 371197"/>
                  <a:gd name="connsiteX5" fmla="*/ 768352 w 808160"/>
                  <a:gd name="connsiteY5" fmla="*/ 324733 h 371197"/>
                  <a:gd name="connsiteX6" fmla="*/ 658814 w 808160"/>
                  <a:gd name="connsiteY6" fmla="*/ 224721 h 371197"/>
                  <a:gd name="connsiteX7" fmla="*/ 508002 w 808160"/>
                  <a:gd name="connsiteY7" fmla="*/ 80258 h 371197"/>
                  <a:gd name="connsiteX8" fmla="*/ 373064 w 808160"/>
                  <a:gd name="connsiteY8" fmla="*/ 35808 h 371197"/>
                  <a:gd name="connsiteX9" fmla="*/ 234952 w 808160"/>
                  <a:gd name="connsiteY9" fmla="*/ 10408 h 371197"/>
                  <a:gd name="connsiteX10" fmla="*/ 2 w 808160"/>
                  <a:gd name="connsiteY10" fmla="*/ 54858 h 37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8160" h="371197">
                    <a:moveTo>
                      <a:pt x="2" y="54858"/>
                    </a:moveTo>
                    <a:cubicBezTo>
                      <a:pt x="-792" y="53271"/>
                      <a:pt x="163779" y="5645"/>
                      <a:pt x="230189" y="883"/>
                    </a:cubicBezTo>
                    <a:cubicBezTo>
                      <a:pt x="296599" y="-3880"/>
                      <a:pt x="344224" y="11466"/>
                      <a:pt x="398464" y="26283"/>
                    </a:cubicBezTo>
                    <a:cubicBezTo>
                      <a:pt x="452704" y="41100"/>
                      <a:pt x="489746" y="34750"/>
                      <a:pt x="555627" y="89783"/>
                    </a:cubicBezTo>
                    <a:cubicBezTo>
                      <a:pt x="621508" y="144816"/>
                      <a:pt x="758298" y="317325"/>
                      <a:pt x="793752" y="356483"/>
                    </a:cubicBezTo>
                    <a:cubicBezTo>
                      <a:pt x="829206" y="395641"/>
                      <a:pt x="790842" y="346693"/>
                      <a:pt x="768352" y="324733"/>
                    </a:cubicBezTo>
                    <a:cubicBezTo>
                      <a:pt x="745862" y="302773"/>
                      <a:pt x="702206" y="265467"/>
                      <a:pt x="658814" y="224721"/>
                    </a:cubicBezTo>
                    <a:cubicBezTo>
                      <a:pt x="615422" y="183975"/>
                      <a:pt x="555627" y="111743"/>
                      <a:pt x="508002" y="80258"/>
                    </a:cubicBezTo>
                    <a:cubicBezTo>
                      <a:pt x="460377" y="48773"/>
                      <a:pt x="418572" y="47450"/>
                      <a:pt x="373064" y="35808"/>
                    </a:cubicBezTo>
                    <a:cubicBezTo>
                      <a:pt x="327556" y="24166"/>
                      <a:pt x="294748" y="8556"/>
                      <a:pt x="234952" y="10408"/>
                    </a:cubicBezTo>
                    <a:cubicBezTo>
                      <a:pt x="175156" y="12260"/>
                      <a:pt x="796" y="56445"/>
                      <a:pt x="2" y="548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AF5B1087-DEDA-4FE3-A70D-F7C2672A601C}"/>
                  </a:ext>
                </a:extLst>
              </p:cNvPr>
              <p:cNvSpPr/>
              <p:nvPr/>
            </p:nvSpPr>
            <p:spPr>
              <a:xfrm>
                <a:off x="7210275" y="5116943"/>
                <a:ext cx="175260" cy="500973"/>
              </a:xfrm>
              <a:custGeom>
                <a:avLst/>
                <a:gdLst>
                  <a:gd name="connsiteX0" fmla="*/ 150 w 175260"/>
                  <a:gd name="connsiteY0" fmla="*/ 1157 h 500973"/>
                  <a:gd name="connsiteX1" fmla="*/ 100163 w 175260"/>
                  <a:gd name="connsiteY1" fmla="*/ 175782 h 500973"/>
                  <a:gd name="connsiteX2" fmla="*/ 171600 w 175260"/>
                  <a:gd name="connsiteY2" fmla="*/ 350407 h 500973"/>
                  <a:gd name="connsiteX3" fmla="*/ 165250 w 175260"/>
                  <a:gd name="connsiteY3" fmla="*/ 498045 h 500973"/>
                  <a:gd name="connsiteX4" fmla="*/ 168425 w 175260"/>
                  <a:gd name="connsiteY4" fmla="*/ 440895 h 500973"/>
                  <a:gd name="connsiteX5" fmla="*/ 157313 w 175260"/>
                  <a:gd name="connsiteY5" fmla="*/ 345645 h 500973"/>
                  <a:gd name="connsiteX6" fmla="*/ 123975 w 175260"/>
                  <a:gd name="connsiteY6" fmla="*/ 264682 h 500973"/>
                  <a:gd name="connsiteX7" fmla="*/ 150 w 175260"/>
                  <a:gd name="connsiteY7" fmla="*/ 1157 h 50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260" h="500973">
                    <a:moveTo>
                      <a:pt x="150" y="1157"/>
                    </a:moveTo>
                    <a:cubicBezTo>
                      <a:pt x="-3819" y="-13659"/>
                      <a:pt x="71588" y="117574"/>
                      <a:pt x="100163" y="175782"/>
                    </a:cubicBezTo>
                    <a:cubicBezTo>
                      <a:pt x="128738" y="233990"/>
                      <a:pt x="160752" y="296697"/>
                      <a:pt x="171600" y="350407"/>
                    </a:cubicBezTo>
                    <a:cubicBezTo>
                      <a:pt x="182448" y="404117"/>
                      <a:pt x="165779" y="482964"/>
                      <a:pt x="165250" y="498045"/>
                    </a:cubicBezTo>
                    <a:cubicBezTo>
                      <a:pt x="164721" y="513126"/>
                      <a:pt x="169748" y="466295"/>
                      <a:pt x="168425" y="440895"/>
                    </a:cubicBezTo>
                    <a:cubicBezTo>
                      <a:pt x="167102" y="415495"/>
                      <a:pt x="164721" y="375014"/>
                      <a:pt x="157313" y="345645"/>
                    </a:cubicBezTo>
                    <a:cubicBezTo>
                      <a:pt x="149905" y="316276"/>
                      <a:pt x="151227" y="320774"/>
                      <a:pt x="123975" y="264682"/>
                    </a:cubicBezTo>
                    <a:cubicBezTo>
                      <a:pt x="96723" y="208590"/>
                      <a:pt x="4119" y="15973"/>
                      <a:pt x="150" y="11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: 図形 381">
                <a:extLst>
                  <a:ext uri="{FF2B5EF4-FFF2-40B4-BE49-F238E27FC236}">
                    <a16:creationId xmlns:a16="http://schemas.microsoft.com/office/drawing/2014/main" id="{730E3C6D-3AD1-42EF-B3F6-6893F1A75AC1}"/>
                  </a:ext>
                </a:extLst>
              </p:cNvPr>
              <p:cNvSpPr/>
              <p:nvPr/>
            </p:nvSpPr>
            <p:spPr>
              <a:xfrm>
                <a:off x="6591209" y="5938814"/>
                <a:ext cx="448019" cy="760618"/>
              </a:xfrm>
              <a:custGeom>
                <a:avLst/>
                <a:gdLst>
                  <a:gd name="connsiteX0" fmla="*/ 447766 w 448019"/>
                  <a:gd name="connsiteY0" fmla="*/ 24 h 760618"/>
                  <a:gd name="connsiteX1" fmla="*/ 309654 w 448019"/>
                  <a:gd name="connsiteY1" fmla="*/ 125436 h 760618"/>
                  <a:gd name="connsiteX2" fmla="*/ 108041 w 448019"/>
                  <a:gd name="connsiteY2" fmla="*/ 449286 h 760618"/>
                  <a:gd name="connsiteX3" fmla="*/ 4854 w 448019"/>
                  <a:gd name="connsiteY3" fmla="*/ 747736 h 760618"/>
                  <a:gd name="connsiteX4" fmla="*/ 19141 w 448019"/>
                  <a:gd name="connsiteY4" fmla="*/ 688999 h 760618"/>
                  <a:gd name="connsiteX5" fmla="*/ 39779 w 448019"/>
                  <a:gd name="connsiteY5" fmla="*/ 530249 h 760618"/>
                  <a:gd name="connsiteX6" fmla="*/ 185829 w 448019"/>
                  <a:gd name="connsiteY6" fmla="*/ 254024 h 760618"/>
                  <a:gd name="connsiteX7" fmla="*/ 276316 w 448019"/>
                  <a:gd name="connsiteY7" fmla="*/ 133374 h 760618"/>
                  <a:gd name="connsiteX8" fmla="*/ 447766 w 448019"/>
                  <a:gd name="connsiteY8" fmla="*/ 24 h 76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8019" h="760618">
                    <a:moveTo>
                      <a:pt x="447766" y="24"/>
                    </a:moveTo>
                    <a:cubicBezTo>
                      <a:pt x="453322" y="-1299"/>
                      <a:pt x="366275" y="50559"/>
                      <a:pt x="309654" y="125436"/>
                    </a:cubicBezTo>
                    <a:cubicBezTo>
                      <a:pt x="253033" y="200313"/>
                      <a:pt x="158841" y="345569"/>
                      <a:pt x="108041" y="449286"/>
                    </a:cubicBezTo>
                    <a:cubicBezTo>
                      <a:pt x="57241" y="553003"/>
                      <a:pt x="19671" y="707784"/>
                      <a:pt x="4854" y="747736"/>
                    </a:cubicBezTo>
                    <a:cubicBezTo>
                      <a:pt x="-9963" y="787688"/>
                      <a:pt x="13320" y="725247"/>
                      <a:pt x="19141" y="688999"/>
                    </a:cubicBezTo>
                    <a:cubicBezTo>
                      <a:pt x="24962" y="652751"/>
                      <a:pt x="11998" y="602745"/>
                      <a:pt x="39779" y="530249"/>
                    </a:cubicBezTo>
                    <a:cubicBezTo>
                      <a:pt x="67560" y="457753"/>
                      <a:pt x="146406" y="320170"/>
                      <a:pt x="185829" y="254024"/>
                    </a:cubicBezTo>
                    <a:cubicBezTo>
                      <a:pt x="225252" y="187878"/>
                      <a:pt x="238481" y="173061"/>
                      <a:pt x="276316" y="133374"/>
                    </a:cubicBezTo>
                    <a:cubicBezTo>
                      <a:pt x="314151" y="93687"/>
                      <a:pt x="442210" y="1347"/>
                      <a:pt x="447766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: 図形 382">
                <a:extLst>
                  <a:ext uri="{FF2B5EF4-FFF2-40B4-BE49-F238E27FC236}">
                    <a16:creationId xmlns:a16="http://schemas.microsoft.com/office/drawing/2014/main" id="{AC62B6CC-2114-4C8E-9B0C-459433CAFDC6}"/>
                  </a:ext>
                </a:extLst>
              </p:cNvPr>
              <p:cNvSpPr/>
              <p:nvPr/>
            </p:nvSpPr>
            <p:spPr>
              <a:xfrm>
                <a:off x="7417436" y="5618467"/>
                <a:ext cx="265847" cy="699435"/>
              </a:xfrm>
              <a:custGeom>
                <a:avLst/>
                <a:gdLst>
                  <a:gd name="connsiteX0" fmla="*/ 952 w 265847"/>
                  <a:gd name="connsiteY0" fmla="*/ 2871 h 699435"/>
                  <a:gd name="connsiteX1" fmla="*/ 127952 w 265847"/>
                  <a:gd name="connsiteY1" fmla="*/ 225121 h 699435"/>
                  <a:gd name="connsiteX2" fmla="*/ 159702 w 265847"/>
                  <a:gd name="connsiteY2" fmla="*/ 285446 h 699435"/>
                  <a:gd name="connsiteX3" fmla="*/ 197802 w 265847"/>
                  <a:gd name="connsiteY3" fmla="*/ 350533 h 699435"/>
                  <a:gd name="connsiteX4" fmla="*/ 264477 w 265847"/>
                  <a:gd name="connsiteY4" fmla="*/ 541033 h 699435"/>
                  <a:gd name="connsiteX5" fmla="*/ 243839 w 265847"/>
                  <a:gd name="connsiteY5" fmla="*/ 698196 h 699435"/>
                  <a:gd name="connsiteX6" fmla="*/ 256539 w 265847"/>
                  <a:gd name="connsiteY6" fmla="*/ 602946 h 699435"/>
                  <a:gd name="connsiteX7" fmla="*/ 202564 w 265847"/>
                  <a:gd name="connsiteY7" fmla="*/ 401333 h 699435"/>
                  <a:gd name="connsiteX8" fmla="*/ 952 w 265847"/>
                  <a:gd name="connsiteY8" fmla="*/ 2871 h 69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5847" h="699435">
                    <a:moveTo>
                      <a:pt x="952" y="2871"/>
                    </a:moveTo>
                    <a:cubicBezTo>
                      <a:pt x="-11483" y="-26498"/>
                      <a:pt x="101494" y="178025"/>
                      <a:pt x="127952" y="225121"/>
                    </a:cubicBezTo>
                    <a:cubicBezTo>
                      <a:pt x="154410" y="272217"/>
                      <a:pt x="148060" y="264544"/>
                      <a:pt x="159702" y="285446"/>
                    </a:cubicBezTo>
                    <a:cubicBezTo>
                      <a:pt x="171344" y="306348"/>
                      <a:pt x="180340" y="307935"/>
                      <a:pt x="197802" y="350533"/>
                    </a:cubicBezTo>
                    <a:cubicBezTo>
                      <a:pt x="215264" y="393131"/>
                      <a:pt x="256804" y="483089"/>
                      <a:pt x="264477" y="541033"/>
                    </a:cubicBezTo>
                    <a:cubicBezTo>
                      <a:pt x="272150" y="598977"/>
                      <a:pt x="245162" y="687877"/>
                      <a:pt x="243839" y="698196"/>
                    </a:cubicBezTo>
                    <a:cubicBezTo>
                      <a:pt x="242516" y="708515"/>
                      <a:pt x="263418" y="652423"/>
                      <a:pt x="256539" y="602946"/>
                    </a:cubicBezTo>
                    <a:cubicBezTo>
                      <a:pt x="249660" y="553469"/>
                      <a:pt x="243574" y="498435"/>
                      <a:pt x="202564" y="401333"/>
                    </a:cubicBezTo>
                    <a:cubicBezTo>
                      <a:pt x="161554" y="304231"/>
                      <a:pt x="13387" y="32240"/>
                      <a:pt x="952" y="28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31AFF438-D1A7-438E-925C-360A48847114}"/>
                  </a:ext>
                </a:extLst>
              </p:cNvPr>
              <p:cNvSpPr/>
              <p:nvPr/>
            </p:nvSpPr>
            <p:spPr>
              <a:xfrm>
                <a:off x="7390530" y="5495914"/>
                <a:ext cx="190012" cy="366312"/>
              </a:xfrm>
              <a:custGeom>
                <a:avLst/>
                <a:gdLst>
                  <a:gd name="connsiteX0" fmla="*/ 15158 w 190012"/>
                  <a:gd name="connsiteY0" fmla="*/ 11 h 366312"/>
                  <a:gd name="connsiteX1" fmla="*/ 31033 w 190012"/>
                  <a:gd name="connsiteY1" fmla="*/ 104786 h 366312"/>
                  <a:gd name="connsiteX2" fmla="*/ 104058 w 190012"/>
                  <a:gd name="connsiteY2" fmla="*/ 212736 h 366312"/>
                  <a:gd name="connsiteX3" fmla="*/ 189783 w 190012"/>
                  <a:gd name="connsiteY3" fmla="*/ 365136 h 366312"/>
                  <a:gd name="connsiteX4" fmla="*/ 131045 w 190012"/>
                  <a:gd name="connsiteY4" fmla="*/ 287349 h 366312"/>
                  <a:gd name="connsiteX5" fmla="*/ 7220 w 190012"/>
                  <a:gd name="connsiteY5" fmla="*/ 111136 h 366312"/>
                  <a:gd name="connsiteX6" fmla="*/ 15158 w 190012"/>
                  <a:gd name="connsiteY6" fmla="*/ 11 h 36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012" h="366312">
                    <a:moveTo>
                      <a:pt x="15158" y="11"/>
                    </a:moveTo>
                    <a:cubicBezTo>
                      <a:pt x="19127" y="-1047"/>
                      <a:pt x="16216" y="69332"/>
                      <a:pt x="31033" y="104786"/>
                    </a:cubicBezTo>
                    <a:cubicBezTo>
                      <a:pt x="45850" y="140240"/>
                      <a:pt x="77600" y="169344"/>
                      <a:pt x="104058" y="212736"/>
                    </a:cubicBezTo>
                    <a:cubicBezTo>
                      <a:pt x="130516" y="256128"/>
                      <a:pt x="185285" y="352701"/>
                      <a:pt x="189783" y="365136"/>
                    </a:cubicBezTo>
                    <a:cubicBezTo>
                      <a:pt x="194281" y="377572"/>
                      <a:pt x="131045" y="287349"/>
                      <a:pt x="131045" y="287349"/>
                    </a:cubicBezTo>
                    <a:cubicBezTo>
                      <a:pt x="100618" y="245016"/>
                      <a:pt x="25741" y="155321"/>
                      <a:pt x="7220" y="111136"/>
                    </a:cubicBezTo>
                    <a:cubicBezTo>
                      <a:pt x="-11301" y="66951"/>
                      <a:pt x="11189" y="1069"/>
                      <a:pt x="15158" y="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E198B8AE-4019-44E4-B5DE-5BAEABFDCBD4}"/>
                  </a:ext>
                </a:extLst>
              </p:cNvPr>
              <p:cNvSpPr/>
              <p:nvPr/>
            </p:nvSpPr>
            <p:spPr>
              <a:xfrm>
                <a:off x="7611270" y="5863996"/>
                <a:ext cx="401117" cy="574310"/>
              </a:xfrm>
              <a:custGeom>
                <a:avLst/>
                <a:gdLst>
                  <a:gd name="connsiteX0" fmla="*/ 3968 w 401117"/>
                  <a:gd name="connsiteY0" fmla="*/ 4992 h 574310"/>
                  <a:gd name="connsiteX1" fmla="*/ 134143 w 401117"/>
                  <a:gd name="connsiteY1" fmla="*/ 168504 h 574310"/>
                  <a:gd name="connsiteX2" fmla="*/ 384968 w 401117"/>
                  <a:gd name="connsiteY2" fmla="*/ 549504 h 574310"/>
                  <a:gd name="connsiteX3" fmla="*/ 370680 w 401117"/>
                  <a:gd name="connsiteY3" fmla="*/ 524104 h 574310"/>
                  <a:gd name="connsiteX4" fmla="*/ 326230 w 401117"/>
                  <a:gd name="connsiteY4" fmla="*/ 417742 h 574310"/>
                  <a:gd name="connsiteX5" fmla="*/ 278605 w 401117"/>
                  <a:gd name="connsiteY5" fmla="*/ 341542 h 574310"/>
                  <a:gd name="connsiteX6" fmla="*/ 3968 w 401117"/>
                  <a:gd name="connsiteY6" fmla="*/ 4992 h 57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117" h="574310">
                    <a:moveTo>
                      <a:pt x="3968" y="4992"/>
                    </a:moveTo>
                    <a:cubicBezTo>
                      <a:pt x="-20109" y="-23848"/>
                      <a:pt x="70643" y="77752"/>
                      <a:pt x="134143" y="168504"/>
                    </a:cubicBezTo>
                    <a:cubicBezTo>
                      <a:pt x="197643" y="259256"/>
                      <a:pt x="345545" y="490237"/>
                      <a:pt x="384968" y="549504"/>
                    </a:cubicBezTo>
                    <a:cubicBezTo>
                      <a:pt x="424391" y="608771"/>
                      <a:pt x="380470" y="546064"/>
                      <a:pt x="370680" y="524104"/>
                    </a:cubicBezTo>
                    <a:cubicBezTo>
                      <a:pt x="360890" y="502144"/>
                      <a:pt x="341576" y="448169"/>
                      <a:pt x="326230" y="417742"/>
                    </a:cubicBezTo>
                    <a:cubicBezTo>
                      <a:pt x="310884" y="387315"/>
                      <a:pt x="329140" y="408217"/>
                      <a:pt x="278605" y="341542"/>
                    </a:cubicBezTo>
                    <a:cubicBezTo>
                      <a:pt x="228070" y="274867"/>
                      <a:pt x="28045" y="33832"/>
                      <a:pt x="3968" y="49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AA056C12-BBB3-494A-9CFB-66BA5744088D}"/>
                  </a:ext>
                </a:extLst>
              </p:cNvPr>
              <p:cNvSpPr/>
              <p:nvPr/>
            </p:nvSpPr>
            <p:spPr>
              <a:xfrm>
                <a:off x="8005660" y="6403906"/>
                <a:ext cx="252770" cy="525593"/>
              </a:xfrm>
              <a:custGeom>
                <a:avLst/>
                <a:gdLst>
                  <a:gd name="connsiteX0" fmla="*/ 103 w 252770"/>
                  <a:gd name="connsiteY0" fmla="*/ 69 h 525593"/>
                  <a:gd name="connsiteX1" fmla="*/ 150915 w 252770"/>
                  <a:gd name="connsiteY1" fmla="*/ 290582 h 525593"/>
                  <a:gd name="connsiteX2" fmla="*/ 249340 w 252770"/>
                  <a:gd name="connsiteY2" fmla="*/ 514419 h 525593"/>
                  <a:gd name="connsiteX3" fmla="*/ 220765 w 252770"/>
                  <a:gd name="connsiteY3" fmla="*/ 468382 h 525593"/>
                  <a:gd name="connsiteX4" fmla="*/ 128690 w 252770"/>
                  <a:gd name="connsiteY4" fmla="*/ 265182 h 525593"/>
                  <a:gd name="connsiteX5" fmla="*/ 103 w 252770"/>
                  <a:gd name="connsiteY5" fmla="*/ 69 h 525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770" h="525593">
                    <a:moveTo>
                      <a:pt x="103" y="69"/>
                    </a:moveTo>
                    <a:cubicBezTo>
                      <a:pt x="3807" y="4302"/>
                      <a:pt x="109376" y="204857"/>
                      <a:pt x="150915" y="290582"/>
                    </a:cubicBezTo>
                    <a:cubicBezTo>
                      <a:pt x="192454" y="376307"/>
                      <a:pt x="237698" y="484786"/>
                      <a:pt x="249340" y="514419"/>
                    </a:cubicBezTo>
                    <a:cubicBezTo>
                      <a:pt x="260982" y="544052"/>
                      <a:pt x="240873" y="509922"/>
                      <a:pt x="220765" y="468382"/>
                    </a:cubicBezTo>
                    <a:cubicBezTo>
                      <a:pt x="200657" y="426843"/>
                      <a:pt x="128690" y="265182"/>
                      <a:pt x="128690" y="265182"/>
                    </a:cubicBezTo>
                    <a:cubicBezTo>
                      <a:pt x="92971" y="187130"/>
                      <a:pt x="-3601" y="-4164"/>
                      <a:pt x="103" y="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C6641FAE-6361-4D85-B01E-7E37562C6C1A}"/>
                  </a:ext>
                </a:extLst>
              </p:cNvPr>
              <p:cNvSpPr/>
              <p:nvPr/>
            </p:nvSpPr>
            <p:spPr>
              <a:xfrm>
                <a:off x="6824635" y="6193415"/>
                <a:ext cx="735331" cy="300361"/>
              </a:xfrm>
              <a:custGeom>
                <a:avLst/>
                <a:gdLst>
                  <a:gd name="connsiteX0" fmla="*/ 1615 w 735331"/>
                  <a:gd name="connsiteY0" fmla="*/ 27468 h 300361"/>
                  <a:gd name="connsiteX1" fmla="*/ 164598 w 735331"/>
                  <a:gd name="connsiteY1" fmla="*/ 173518 h 300361"/>
                  <a:gd name="connsiteX2" fmla="*/ 327582 w 735331"/>
                  <a:gd name="connsiteY2" fmla="*/ 296285 h 300361"/>
                  <a:gd name="connsiteX3" fmla="*/ 600632 w 735331"/>
                  <a:gd name="connsiteY3" fmla="*/ 245485 h 300361"/>
                  <a:gd name="connsiteX4" fmla="*/ 733982 w 735331"/>
                  <a:gd name="connsiteY4" fmla="*/ 2068 h 300361"/>
                  <a:gd name="connsiteX5" fmla="*/ 664132 w 735331"/>
                  <a:gd name="connsiteY5" fmla="*/ 133302 h 300361"/>
                  <a:gd name="connsiteX6" fmla="*/ 577348 w 735331"/>
                  <a:gd name="connsiteY6" fmla="*/ 222202 h 300361"/>
                  <a:gd name="connsiteX7" fmla="*/ 374148 w 735331"/>
                  <a:gd name="connsiteY7" fmla="*/ 281468 h 300361"/>
                  <a:gd name="connsiteX8" fmla="*/ 268315 w 735331"/>
                  <a:gd name="connsiteY8" fmla="*/ 224318 h 300361"/>
                  <a:gd name="connsiteX9" fmla="*/ 1615 w 735331"/>
                  <a:gd name="connsiteY9" fmla="*/ 27468 h 300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5331" h="300361">
                    <a:moveTo>
                      <a:pt x="1615" y="27468"/>
                    </a:moveTo>
                    <a:cubicBezTo>
                      <a:pt x="-15671" y="19001"/>
                      <a:pt x="110270" y="128715"/>
                      <a:pt x="164598" y="173518"/>
                    </a:cubicBezTo>
                    <a:cubicBezTo>
                      <a:pt x="218926" y="218321"/>
                      <a:pt x="254910" y="284291"/>
                      <a:pt x="327582" y="296285"/>
                    </a:cubicBezTo>
                    <a:cubicBezTo>
                      <a:pt x="400254" y="308279"/>
                      <a:pt x="532899" y="294521"/>
                      <a:pt x="600632" y="245485"/>
                    </a:cubicBezTo>
                    <a:cubicBezTo>
                      <a:pt x="668365" y="196449"/>
                      <a:pt x="723399" y="20765"/>
                      <a:pt x="733982" y="2068"/>
                    </a:cubicBezTo>
                    <a:cubicBezTo>
                      <a:pt x="744565" y="-16629"/>
                      <a:pt x="690238" y="96613"/>
                      <a:pt x="664132" y="133302"/>
                    </a:cubicBezTo>
                    <a:cubicBezTo>
                      <a:pt x="638026" y="169991"/>
                      <a:pt x="625679" y="197508"/>
                      <a:pt x="577348" y="222202"/>
                    </a:cubicBezTo>
                    <a:cubicBezTo>
                      <a:pt x="529017" y="246896"/>
                      <a:pt x="425653" y="281115"/>
                      <a:pt x="374148" y="281468"/>
                    </a:cubicBezTo>
                    <a:cubicBezTo>
                      <a:pt x="322643" y="281821"/>
                      <a:pt x="328287" y="267357"/>
                      <a:pt x="268315" y="224318"/>
                    </a:cubicBezTo>
                    <a:cubicBezTo>
                      <a:pt x="208343" y="181279"/>
                      <a:pt x="18901" y="35935"/>
                      <a:pt x="1615" y="274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FBBB8E3B-4F6B-4738-B7FB-3579A9A8BB58}"/>
                  </a:ext>
                </a:extLst>
              </p:cNvPr>
              <p:cNvSpPr/>
              <p:nvPr/>
            </p:nvSpPr>
            <p:spPr>
              <a:xfrm>
                <a:off x="6946590" y="6318180"/>
                <a:ext cx="255375" cy="388904"/>
              </a:xfrm>
              <a:custGeom>
                <a:avLst/>
                <a:gdLst>
                  <a:gd name="connsiteX0" fmla="*/ 310 w 255375"/>
                  <a:gd name="connsiteY0" fmla="*/ 2187 h 388904"/>
                  <a:gd name="connsiteX1" fmla="*/ 173877 w 255375"/>
                  <a:gd name="connsiteY1" fmla="*/ 177870 h 388904"/>
                  <a:gd name="connsiteX2" fmla="*/ 250077 w 255375"/>
                  <a:gd name="connsiteY2" fmla="*/ 383187 h 388904"/>
                  <a:gd name="connsiteX3" fmla="*/ 220443 w 255375"/>
                  <a:gd name="connsiteY3" fmla="*/ 302753 h 388904"/>
                  <a:gd name="connsiteX4" fmla="*/ 310 w 255375"/>
                  <a:gd name="connsiteY4" fmla="*/ 2187 h 38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375" h="388904">
                    <a:moveTo>
                      <a:pt x="310" y="2187"/>
                    </a:moveTo>
                    <a:cubicBezTo>
                      <a:pt x="-7451" y="-18627"/>
                      <a:pt x="132249" y="114370"/>
                      <a:pt x="173877" y="177870"/>
                    </a:cubicBezTo>
                    <a:cubicBezTo>
                      <a:pt x="215505" y="241370"/>
                      <a:pt x="242316" y="362373"/>
                      <a:pt x="250077" y="383187"/>
                    </a:cubicBezTo>
                    <a:cubicBezTo>
                      <a:pt x="257838" y="404001"/>
                      <a:pt x="263129" y="365900"/>
                      <a:pt x="220443" y="302753"/>
                    </a:cubicBezTo>
                    <a:cubicBezTo>
                      <a:pt x="177757" y="239606"/>
                      <a:pt x="8071" y="23001"/>
                      <a:pt x="310" y="2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3A033E7F-2F00-482C-AA70-BC85AA621A6E}"/>
                  </a:ext>
                </a:extLst>
              </p:cNvPr>
              <p:cNvSpPr/>
              <p:nvPr/>
            </p:nvSpPr>
            <p:spPr>
              <a:xfrm>
                <a:off x="8327363" y="7108169"/>
                <a:ext cx="225090" cy="685768"/>
              </a:xfrm>
              <a:custGeom>
                <a:avLst/>
                <a:gdLst>
                  <a:gd name="connsiteX0" fmla="*/ 1720 w 225090"/>
                  <a:gd name="connsiteY0" fmla="*/ 1714 h 685768"/>
                  <a:gd name="connsiteX1" fmla="*/ 221854 w 225090"/>
                  <a:gd name="connsiteY1" fmla="*/ 664231 h 685768"/>
                  <a:gd name="connsiteX2" fmla="*/ 124487 w 225090"/>
                  <a:gd name="connsiteY2" fmla="*/ 477964 h 685768"/>
                  <a:gd name="connsiteX3" fmla="*/ 1720 w 225090"/>
                  <a:gd name="connsiteY3" fmla="*/ 1714 h 685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090" h="685768">
                    <a:moveTo>
                      <a:pt x="1720" y="1714"/>
                    </a:moveTo>
                    <a:cubicBezTo>
                      <a:pt x="17948" y="32758"/>
                      <a:pt x="201393" y="584856"/>
                      <a:pt x="221854" y="664231"/>
                    </a:cubicBezTo>
                    <a:cubicBezTo>
                      <a:pt x="242315" y="743606"/>
                      <a:pt x="160470" y="585914"/>
                      <a:pt x="124487" y="477964"/>
                    </a:cubicBezTo>
                    <a:cubicBezTo>
                      <a:pt x="88504" y="370014"/>
                      <a:pt x="-14508" y="-29330"/>
                      <a:pt x="1720" y="1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74370DDD-2E1E-4654-BF38-02665D15DFDA}"/>
                  </a:ext>
                </a:extLst>
              </p:cNvPr>
              <p:cNvSpPr/>
              <p:nvPr/>
            </p:nvSpPr>
            <p:spPr>
              <a:xfrm>
                <a:off x="8582550" y="7820300"/>
                <a:ext cx="181399" cy="552887"/>
              </a:xfrm>
              <a:custGeom>
                <a:avLst/>
                <a:gdLst>
                  <a:gd name="connsiteX0" fmla="*/ 533 w 181399"/>
                  <a:gd name="connsiteY0" fmla="*/ 783 h 552887"/>
                  <a:gd name="connsiteX1" fmla="*/ 176217 w 181399"/>
                  <a:gd name="connsiteY1" fmla="*/ 529950 h 552887"/>
                  <a:gd name="connsiteX2" fmla="*/ 123300 w 181399"/>
                  <a:gd name="connsiteY2" fmla="*/ 413533 h 552887"/>
                  <a:gd name="connsiteX3" fmla="*/ 533 w 181399"/>
                  <a:gd name="connsiteY3" fmla="*/ 783 h 5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399" h="552887">
                    <a:moveTo>
                      <a:pt x="533" y="783"/>
                    </a:moveTo>
                    <a:cubicBezTo>
                      <a:pt x="9353" y="20186"/>
                      <a:pt x="155756" y="461158"/>
                      <a:pt x="176217" y="529950"/>
                    </a:cubicBezTo>
                    <a:cubicBezTo>
                      <a:pt x="196678" y="598742"/>
                      <a:pt x="151875" y="498905"/>
                      <a:pt x="123300" y="413533"/>
                    </a:cubicBezTo>
                    <a:cubicBezTo>
                      <a:pt x="94725" y="328161"/>
                      <a:pt x="-8287" y="-18620"/>
                      <a:pt x="533" y="7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9A7C55C5-5AFE-4A4F-A658-7612ED7E0A96}"/>
                  </a:ext>
                </a:extLst>
              </p:cNvPr>
              <p:cNvSpPr/>
              <p:nvPr/>
            </p:nvSpPr>
            <p:spPr>
              <a:xfrm>
                <a:off x="8130592" y="8219664"/>
                <a:ext cx="312369" cy="554188"/>
              </a:xfrm>
              <a:custGeom>
                <a:avLst/>
                <a:gdLst>
                  <a:gd name="connsiteX0" fmla="*/ 583 w 312369"/>
                  <a:gd name="connsiteY0" fmla="*/ 411 h 554188"/>
                  <a:gd name="connsiteX1" fmla="*/ 164096 w 312369"/>
                  <a:gd name="connsiteY1" fmla="*/ 240124 h 554188"/>
                  <a:gd name="connsiteX2" fmla="*/ 306971 w 312369"/>
                  <a:gd name="connsiteY2" fmla="*/ 546511 h 554188"/>
                  <a:gd name="connsiteX3" fmla="*/ 276808 w 312369"/>
                  <a:gd name="connsiteY3" fmla="*/ 448086 h 554188"/>
                  <a:gd name="connsiteX4" fmla="*/ 224421 w 312369"/>
                  <a:gd name="connsiteY4" fmla="*/ 297274 h 554188"/>
                  <a:gd name="connsiteX5" fmla="*/ 583 w 312369"/>
                  <a:gd name="connsiteY5" fmla="*/ 411 h 554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369" h="554188">
                    <a:moveTo>
                      <a:pt x="583" y="411"/>
                    </a:moveTo>
                    <a:cubicBezTo>
                      <a:pt x="-9471" y="-9114"/>
                      <a:pt x="113031" y="149107"/>
                      <a:pt x="164096" y="240124"/>
                    </a:cubicBezTo>
                    <a:cubicBezTo>
                      <a:pt x="215161" y="331141"/>
                      <a:pt x="288186" y="511851"/>
                      <a:pt x="306971" y="546511"/>
                    </a:cubicBezTo>
                    <a:cubicBezTo>
                      <a:pt x="325756" y="581171"/>
                      <a:pt x="290566" y="489626"/>
                      <a:pt x="276808" y="448086"/>
                    </a:cubicBezTo>
                    <a:cubicBezTo>
                      <a:pt x="263050" y="406547"/>
                      <a:pt x="268342" y="371093"/>
                      <a:pt x="224421" y="297274"/>
                    </a:cubicBezTo>
                    <a:cubicBezTo>
                      <a:pt x="180500" y="223455"/>
                      <a:pt x="10637" y="9936"/>
                      <a:pt x="583" y="4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BD99DF7B-1164-41BA-B7F3-EB9DA6C499A3}"/>
                  </a:ext>
                </a:extLst>
              </p:cNvPr>
              <p:cNvSpPr/>
              <p:nvPr/>
            </p:nvSpPr>
            <p:spPr>
              <a:xfrm>
                <a:off x="8794738" y="8401031"/>
                <a:ext cx="196884" cy="493818"/>
              </a:xfrm>
              <a:custGeom>
                <a:avLst/>
                <a:gdLst>
                  <a:gd name="connsiteX0" fmla="*/ 12 w 196884"/>
                  <a:gd name="connsiteY0" fmla="*/ 19 h 493818"/>
                  <a:gd name="connsiteX1" fmla="*/ 139712 w 196884"/>
                  <a:gd name="connsiteY1" fmla="*/ 341332 h 493818"/>
                  <a:gd name="connsiteX2" fmla="*/ 184162 w 196884"/>
                  <a:gd name="connsiteY2" fmla="*/ 492144 h 493818"/>
                  <a:gd name="connsiteX3" fmla="*/ 139712 w 196884"/>
                  <a:gd name="connsiteY3" fmla="*/ 425469 h 493818"/>
                  <a:gd name="connsiteX4" fmla="*/ 196862 w 196884"/>
                  <a:gd name="connsiteY4" fmla="*/ 479444 h 493818"/>
                  <a:gd name="connsiteX5" fmla="*/ 131775 w 196884"/>
                  <a:gd name="connsiteY5" fmla="*/ 357207 h 493818"/>
                  <a:gd name="connsiteX6" fmla="*/ 12 w 196884"/>
                  <a:gd name="connsiteY6" fmla="*/ 19 h 49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84" h="493818">
                    <a:moveTo>
                      <a:pt x="12" y="19"/>
                    </a:moveTo>
                    <a:cubicBezTo>
                      <a:pt x="1335" y="-2627"/>
                      <a:pt x="109020" y="259311"/>
                      <a:pt x="139712" y="341332"/>
                    </a:cubicBezTo>
                    <a:cubicBezTo>
                      <a:pt x="170404" y="423353"/>
                      <a:pt x="184162" y="478121"/>
                      <a:pt x="184162" y="492144"/>
                    </a:cubicBezTo>
                    <a:cubicBezTo>
                      <a:pt x="184162" y="506167"/>
                      <a:pt x="137595" y="427586"/>
                      <a:pt x="139712" y="425469"/>
                    </a:cubicBezTo>
                    <a:cubicBezTo>
                      <a:pt x="141829" y="423352"/>
                      <a:pt x="198185" y="490821"/>
                      <a:pt x="196862" y="479444"/>
                    </a:cubicBezTo>
                    <a:cubicBezTo>
                      <a:pt x="195539" y="468067"/>
                      <a:pt x="163260" y="434730"/>
                      <a:pt x="131775" y="357207"/>
                    </a:cubicBezTo>
                    <a:cubicBezTo>
                      <a:pt x="100290" y="279684"/>
                      <a:pt x="-1311" y="2665"/>
                      <a:pt x="1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: 図形 392">
                <a:extLst>
                  <a:ext uri="{FF2B5EF4-FFF2-40B4-BE49-F238E27FC236}">
                    <a16:creationId xmlns:a16="http://schemas.microsoft.com/office/drawing/2014/main" id="{0716BCF2-52CC-434C-A884-EA2DA782A780}"/>
                  </a:ext>
                </a:extLst>
              </p:cNvPr>
              <p:cNvSpPr/>
              <p:nvPr/>
            </p:nvSpPr>
            <p:spPr>
              <a:xfrm>
                <a:off x="8445413" y="8810580"/>
                <a:ext cx="154681" cy="311292"/>
              </a:xfrm>
              <a:custGeom>
                <a:avLst/>
                <a:gdLst>
                  <a:gd name="connsiteX0" fmla="*/ 87 w 154681"/>
                  <a:gd name="connsiteY0" fmla="*/ 45 h 311292"/>
                  <a:gd name="connsiteX1" fmla="*/ 106450 w 154681"/>
                  <a:gd name="connsiteY1" fmla="*/ 185783 h 311292"/>
                  <a:gd name="connsiteX2" fmla="*/ 154075 w 154681"/>
                  <a:gd name="connsiteY2" fmla="*/ 311195 h 311292"/>
                  <a:gd name="connsiteX3" fmla="*/ 125500 w 154681"/>
                  <a:gd name="connsiteY3" fmla="*/ 203245 h 311292"/>
                  <a:gd name="connsiteX4" fmla="*/ 87 w 154681"/>
                  <a:gd name="connsiteY4" fmla="*/ 45 h 31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681" h="311292">
                    <a:moveTo>
                      <a:pt x="87" y="45"/>
                    </a:moveTo>
                    <a:cubicBezTo>
                      <a:pt x="-3088" y="-2865"/>
                      <a:pt x="80785" y="133925"/>
                      <a:pt x="106450" y="185783"/>
                    </a:cubicBezTo>
                    <a:cubicBezTo>
                      <a:pt x="132115" y="237641"/>
                      <a:pt x="150900" y="308285"/>
                      <a:pt x="154075" y="311195"/>
                    </a:cubicBezTo>
                    <a:cubicBezTo>
                      <a:pt x="157250" y="314105"/>
                      <a:pt x="147990" y="251399"/>
                      <a:pt x="125500" y="203245"/>
                    </a:cubicBezTo>
                    <a:cubicBezTo>
                      <a:pt x="103010" y="155091"/>
                      <a:pt x="3262" y="2955"/>
                      <a:pt x="87" y="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843B316B-4C01-49FD-A1DE-89FF0A36BE2A}"/>
                  </a:ext>
                </a:extLst>
              </p:cNvPr>
              <p:cNvSpPr/>
              <p:nvPr/>
            </p:nvSpPr>
            <p:spPr>
              <a:xfrm>
                <a:off x="8584550" y="8987995"/>
                <a:ext cx="70667" cy="508121"/>
              </a:xfrm>
              <a:custGeom>
                <a:avLst/>
                <a:gdLst>
                  <a:gd name="connsiteX0" fmla="*/ 30813 w 70667"/>
                  <a:gd name="connsiteY0" fmla="*/ 2018 h 508121"/>
                  <a:gd name="connsiteX1" fmla="*/ 5413 w 70667"/>
                  <a:gd name="connsiteY1" fmla="*/ 200455 h 508121"/>
                  <a:gd name="connsiteX2" fmla="*/ 2238 w 70667"/>
                  <a:gd name="connsiteY2" fmla="*/ 321105 h 508121"/>
                  <a:gd name="connsiteX3" fmla="*/ 32400 w 70667"/>
                  <a:gd name="connsiteY3" fmla="*/ 443343 h 508121"/>
                  <a:gd name="connsiteX4" fmla="*/ 70500 w 70667"/>
                  <a:gd name="connsiteY4" fmla="*/ 506843 h 508121"/>
                  <a:gd name="connsiteX5" fmla="*/ 45100 w 70667"/>
                  <a:gd name="connsiteY5" fmla="*/ 473505 h 508121"/>
                  <a:gd name="connsiteX6" fmla="*/ 16525 w 70667"/>
                  <a:gd name="connsiteY6" fmla="*/ 333805 h 508121"/>
                  <a:gd name="connsiteX7" fmla="*/ 30813 w 70667"/>
                  <a:gd name="connsiteY7" fmla="*/ 2018 h 50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67" h="508121">
                    <a:moveTo>
                      <a:pt x="30813" y="2018"/>
                    </a:moveTo>
                    <a:cubicBezTo>
                      <a:pt x="28961" y="-20207"/>
                      <a:pt x="10175" y="147274"/>
                      <a:pt x="5413" y="200455"/>
                    </a:cubicBezTo>
                    <a:cubicBezTo>
                      <a:pt x="650" y="253636"/>
                      <a:pt x="-2260" y="280624"/>
                      <a:pt x="2238" y="321105"/>
                    </a:cubicBezTo>
                    <a:cubicBezTo>
                      <a:pt x="6736" y="361586"/>
                      <a:pt x="21023" y="412387"/>
                      <a:pt x="32400" y="443343"/>
                    </a:cubicBezTo>
                    <a:cubicBezTo>
                      <a:pt x="43777" y="474299"/>
                      <a:pt x="68383" y="501816"/>
                      <a:pt x="70500" y="506843"/>
                    </a:cubicBezTo>
                    <a:cubicBezTo>
                      <a:pt x="72617" y="511870"/>
                      <a:pt x="54096" y="502345"/>
                      <a:pt x="45100" y="473505"/>
                    </a:cubicBezTo>
                    <a:cubicBezTo>
                      <a:pt x="36104" y="444665"/>
                      <a:pt x="17319" y="410269"/>
                      <a:pt x="16525" y="333805"/>
                    </a:cubicBezTo>
                    <a:cubicBezTo>
                      <a:pt x="15731" y="257341"/>
                      <a:pt x="32665" y="24243"/>
                      <a:pt x="30813" y="20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5" name="フリーフォーム: 図形 394">
                <a:extLst>
                  <a:ext uri="{FF2B5EF4-FFF2-40B4-BE49-F238E27FC236}">
                    <a16:creationId xmlns:a16="http://schemas.microsoft.com/office/drawing/2014/main" id="{0E2DDF20-2728-42C1-A702-DC8B6BB23E42}"/>
                  </a:ext>
                </a:extLst>
              </p:cNvPr>
              <p:cNvSpPr/>
              <p:nvPr/>
            </p:nvSpPr>
            <p:spPr>
              <a:xfrm>
                <a:off x="8973510" y="8878980"/>
                <a:ext cx="157736" cy="421992"/>
              </a:xfrm>
              <a:custGeom>
                <a:avLst/>
                <a:gdLst>
                  <a:gd name="connsiteX0" fmla="*/ 5390 w 157736"/>
                  <a:gd name="connsiteY0" fmla="*/ 3083 h 421992"/>
                  <a:gd name="connsiteX1" fmla="*/ 94290 w 157736"/>
                  <a:gd name="connsiteY1" fmla="*/ 263433 h 421992"/>
                  <a:gd name="connsiteX2" fmla="*/ 154615 w 157736"/>
                  <a:gd name="connsiteY2" fmla="*/ 415833 h 421992"/>
                  <a:gd name="connsiteX3" fmla="*/ 135565 w 157736"/>
                  <a:gd name="connsiteY3" fmla="*/ 366620 h 421992"/>
                  <a:gd name="connsiteX4" fmla="*/ 21265 w 157736"/>
                  <a:gd name="connsiteY4" fmla="*/ 134845 h 421992"/>
                  <a:gd name="connsiteX5" fmla="*/ 5390 w 157736"/>
                  <a:gd name="connsiteY5" fmla="*/ 3083 h 421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736" h="421992">
                    <a:moveTo>
                      <a:pt x="5390" y="3083"/>
                    </a:moveTo>
                    <a:cubicBezTo>
                      <a:pt x="17561" y="24514"/>
                      <a:pt x="69419" y="194641"/>
                      <a:pt x="94290" y="263433"/>
                    </a:cubicBezTo>
                    <a:cubicBezTo>
                      <a:pt x="119161" y="332225"/>
                      <a:pt x="147736" y="398635"/>
                      <a:pt x="154615" y="415833"/>
                    </a:cubicBezTo>
                    <a:cubicBezTo>
                      <a:pt x="161494" y="433031"/>
                      <a:pt x="157790" y="413451"/>
                      <a:pt x="135565" y="366620"/>
                    </a:cubicBezTo>
                    <a:cubicBezTo>
                      <a:pt x="113340" y="319789"/>
                      <a:pt x="39521" y="192789"/>
                      <a:pt x="21265" y="134845"/>
                    </a:cubicBezTo>
                    <a:cubicBezTo>
                      <a:pt x="3009" y="76901"/>
                      <a:pt x="-6781" y="-18348"/>
                      <a:pt x="5390" y="30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EE2C8D3E-E42B-41ED-93CB-1A5D87D1F01B}"/>
                  </a:ext>
                </a:extLst>
              </p:cNvPr>
              <p:cNvSpPr/>
              <p:nvPr/>
            </p:nvSpPr>
            <p:spPr>
              <a:xfrm>
                <a:off x="9148762" y="9301881"/>
                <a:ext cx="199828" cy="536126"/>
              </a:xfrm>
              <a:custGeom>
                <a:avLst/>
                <a:gdLst>
                  <a:gd name="connsiteX0" fmla="*/ 1 w 199828"/>
                  <a:gd name="connsiteY0" fmla="*/ 869 h 536126"/>
                  <a:gd name="connsiteX1" fmla="*/ 68263 w 199828"/>
                  <a:gd name="connsiteY1" fmla="*/ 208832 h 536126"/>
                  <a:gd name="connsiteX2" fmla="*/ 190501 w 199828"/>
                  <a:gd name="connsiteY2" fmla="*/ 516807 h 536126"/>
                  <a:gd name="connsiteX3" fmla="*/ 177801 w 199828"/>
                  <a:gd name="connsiteY3" fmla="*/ 480294 h 536126"/>
                  <a:gd name="connsiteX4" fmla="*/ 69851 w 199828"/>
                  <a:gd name="connsiteY4" fmla="*/ 286619 h 536126"/>
                  <a:gd name="connsiteX5" fmla="*/ 1 w 199828"/>
                  <a:gd name="connsiteY5" fmla="*/ 869 h 53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828" h="536126">
                    <a:moveTo>
                      <a:pt x="1" y="869"/>
                    </a:moveTo>
                    <a:cubicBezTo>
                      <a:pt x="-264" y="-12095"/>
                      <a:pt x="36513" y="122842"/>
                      <a:pt x="68263" y="208832"/>
                    </a:cubicBezTo>
                    <a:cubicBezTo>
                      <a:pt x="100013" y="294822"/>
                      <a:pt x="172245" y="471563"/>
                      <a:pt x="190501" y="516807"/>
                    </a:cubicBezTo>
                    <a:cubicBezTo>
                      <a:pt x="208757" y="562051"/>
                      <a:pt x="197909" y="518659"/>
                      <a:pt x="177801" y="480294"/>
                    </a:cubicBezTo>
                    <a:cubicBezTo>
                      <a:pt x="157693" y="441929"/>
                      <a:pt x="97897" y="366523"/>
                      <a:pt x="69851" y="286619"/>
                    </a:cubicBezTo>
                    <a:cubicBezTo>
                      <a:pt x="41805" y="206715"/>
                      <a:pt x="266" y="13833"/>
                      <a:pt x="1" y="8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E049E9D8-B760-4BCB-ADD0-A7386306AB0F}"/>
                  </a:ext>
                </a:extLst>
              </p:cNvPr>
              <p:cNvSpPr/>
              <p:nvPr/>
            </p:nvSpPr>
            <p:spPr>
              <a:xfrm>
                <a:off x="8657826" y="9417031"/>
                <a:ext cx="40296" cy="354045"/>
              </a:xfrm>
              <a:custGeom>
                <a:avLst/>
                <a:gdLst>
                  <a:gd name="connsiteX0" fmla="*/ 40087 w 40296"/>
                  <a:gd name="connsiteY0" fmla="*/ 19 h 354045"/>
                  <a:gd name="connsiteX1" fmla="*/ 399 w 40296"/>
                  <a:gd name="connsiteY1" fmla="*/ 154007 h 354045"/>
                  <a:gd name="connsiteX2" fmla="*/ 19449 w 40296"/>
                  <a:gd name="connsiteY2" fmla="*/ 354032 h 354045"/>
                  <a:gd name="connsiteX3" fmla="*/ 16274 w 40296"/>
                  <a:gd name="connsiteY3" fmla="*/ 163532 h 354045"/>
                  <a:gd name="connsiteX4" fmla="*/ 40087 w 40296"/>
                  <a:gd name="connsiteY4" fmla="*/ 19 h 35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96" h="354045">
                    <a:moveTo>
                      <a:pt x="40087" y="19"/>
                    </a:moveTo>
                    <a:cubicBezTo>
                      <a:pt x="37441" y="-1569"/>
                      <a:pt x="3839" y="95005"/>
                      <a:pt x="399" y="154007"/>
                    </a:cubicBezTo>
                    <a:cubicBezTo>
                      <a:pt x="-3041" y="213009"/>
                      <a:pt x="16803" y="352445"/>
                      <a:pt x="19449" y="354032"/>
                    </a:cubicBezTo>
                    <a:cubicBezTo>
                      <a:pt x="22095" y="355620"/>
                      <a:pt x="13099" y="219888"/>
                      <a:pt x="16274" y="163532"/>
                    </a:cubicBezTo>
                    <a:cubicBezTo>
                      <a:pt x="19449" y="107176"/>
                      <a:pt x="42733" y="1607"/>
                      <a:pt x="40087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407D52A4-AE1F-47AF-AFB8-C61C6B0961CA}"/>
                  </a:ext>
                </a:extLst>
              </p:cNvPr>
              <p:cNvSpPr/>
              <p:nvPr/>
            </p:nvSpPr>
            <p:spPr>
              <a:xfrm>
                <a:off x="9359455" y="9835742"/>
                <a:ext cx="135795" cy="283286"/>
              </a:xfrm>
              <a:custGeom>
                <a:avLst/>
                <a:gdLst>
                  <a:gd name="connsiteX0" fmla="*/ 445 w 135795"/>
                  <a:gd name="connsiteY0" fmla="*/ 408 h 283286"/>
                  <a:gd name="connsiteX1" fmla="*/ 125858 w 135795"/>
                  <a:gd name="connsiteY1" fmla="*/ 232183 h 283286"/>
                  <a:gd name="connsiteX2" fmla="*/ 117920 w 135795"/>
                  <a:gd name="connsiteY2" fmla="*/ 251233 h 283286"/>
                  <a:gd name="connsiteX3" fmla="*/ 38545 w 135795"/>
                  <a:gd name="connsiteY3" fmla="*/ 282983 h 283286"/>
                  <a:gd name="connsiteX4" fmla="*/ 103633 w 135795"/>
                  <a:gd name="connsiteY4" fmla="*/ 230596 h 283286"/>
                  <a:gd name="connsiteX5" fmla="*/ 84583 w 135795"/>
                  <a:gd name="connsiteY5" fmla="*/ 176621 h 283286"/>
                  <a:gd name="connsiteX6" fmla="*/ 445 w 135795"/>
                  <a:gd name="connsiteY6" fmla="*/ 408 h 28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795" h="283286">
                    <a:moveTo>
                      <a:pt x="445" y="408"/>
                    </a:moveTo>
                    <a:cubicBezTo>
                      <a:pt x="7324" y="9668"/>
                      <a:pt x="106279" y="190379"/>
                      <a:pt x="125858" y="232183"/>
                    </a:cubicBezTo>
                    <a:cubicBezTo>
                      <a:pt x="145437" y="273987"/>
                      <a:pt x="132472" y="242766"/>
                      <a:pt x="117920" y="251233"/>
                    </a:cubicBezTo>
                    <a:cubicBezTo>
                      <a:pt x="103368" y="259700"/>
                      <a:pt x="40926" y="286422"/>
                      <a:pt x="38545" y="282983"/>
                    </a:cubicBezTo>
                    <a:cubicBezTo>
                      <a:pt x="36164" y="279544"/>
                      <a:pt x="95960" y="248323"/>
                      <a:pt x="103633" y="230596"/>
                    </a:cubicBezTo>
                    <a:cubicBezTo>
                      <a:pt x="111306" y="212869"/>
                      <a:pt x="100723" y="211281"/>
                      <a:pt x="84583" y="176621"/>
                    </a:cubicBezTo>
                    <a:cubicBezTo>
                      <a:pt x="68443" y="141961"/>
                      <a:pt x="-6434" y="-8852"/>
                      <a:pt x="445" y="4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1C542D75-7ACA-4024-8ACD-27239FE320ED}"/>
                  </a:ext>
                </a:extLst>
              </p:cNvPr>
              <p:cNvSpPr/>
              <p:nvPr/>
            </p:nvSpPr>
            <p:spPr>
              <a:xfrm>
                <a:off x="9375766" y="10146947"/>
                <a:ext cx="101709" cy="276846"/>
              </a:xfrm>
              <a:custGeom>
                <a:avLst/>
                <a:gdLst>
                  <a:gd name="connsiteX0" fmla="*/ 79384 w 101709"/>
                  <a:gd name="connsiteY0" fmla="*/ 353 h 276846"/>
                  <a:gd name="connsiteX1" fmla="*/ 101609 w 101709"/>
                  <a:gd name="connsiteY1" fmla="*/ 81316 h 276846"/>
                  <a:gd name="connsiteX2" fmla="*/ 69859 w 101709"/>
                  <a:gd name="connsiteY2" fmla="*/ 151166 h 276846"/>
                  <a:gd name="connsiteX3" fmla="*/ 9 w 101709"/>
                  <a:gd name="connsiteY3" fmla="*/ 276578 h 276846"/>
                  <a:gd name="connsiteX4" fmla="*/ 65097 w 101709"/>
                  <a:gd name="connsiteY4" fmla="*/ 114653 h 276846"/>
                  <a:gd name="connsiteX5" fmla="*/ 79384 w 101709"/>
                  <a:gd name="connsiteY5" fmla="*/ 353 h 27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709" h="276846">
                    <a:moveTo>
                      <a:pt x="79384" y="353"/>
                    </a:moveTo>
                    <a:cubicBezTo>
                      <a:pt x="85469" y="-5203"/>
                      <a:pt x="103197" y="56181"/>
                      <a:pt x="101609" y="81316"/>
                    </a:cubicBezTo>
                    <a:cubicBezTo>
                      <a:pt x="100022" y="106452"/>
                      <a:pt x="86792" y="118622"/>
                      <a:pt x="69859" y="151166"/>
                    </a:cubicBezTo>
                    <a:cubicBezTo>
                      <a:pt x="52926" y="183710"/>
                      <a:pt x="803" y="282664"/>
                      <a:pt x="9" y="276578"/>
                    </a:cubicBezTo>
                    <a:cubicBezTo>
                      <a:pt x="-785" y="270493"/>
                      <a:pt x="49751" y="157516"/>
                      <a:pt x="65097" y="114653"/>
                    </a:cubicBezTo>
                    <a:cubicBezTo>
                      <a:pt x="80443" y="71790"/>
                      <a:pt x="73299" y="5909"/>
                      <a:pt x="79384" y="3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14FC12A9-3E78-4306-B47E-19BF78A0D0E4}"/>
                  </a:ext>
                </a:extLst>
              </p:cNvPr>
              <p:cNvSpPr/>
              <p:nvPr/>
            </p:nvSpPr>
            <p:spPr>
              <a:xfrm>
                <a:off x="9182037" y="10447310"/>
                <a:ext cx="189025" cy="265316"/>
              </a:xfrm>
              <a:custGeom>
                <a:avLst/>
                <a:gdLst>
                  <a:gd name="connsiteX0" fmla="*/ 188976 w 189025"/>
                  <a:gd name="connsiteY0" fmla="*/ 28 h 265316"/>
                  <a:gd name="connsiteX1" fmla="*/ 93726 w 189025"/>
                  <a:gd name="connsiteY1" fmla="*/ 201640 h 265316"/>
                  <a:gd name="connsiteX2" fmla="*/ 63 w 189025"/>
                  <a:gd name="connsiteY2" fmla="*/ 265140 h 265316"/>
                  <a:gd name="connsiteX3" fmla="*/ 81026 w 189025"/>
                  <a:gd name="connsiteY3" fmla="*/ 187353 h 265316"/>
                  <a:gd name="connsiteX4" fmla="*/ 188976 w 189025"/>
                  <a:gd name="connsiteY4" fmla="*/ 28 h 2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025" h="265316">
                    <a:moveTo>
                      <a:pt x="188976" y="28"/>
                    </a:moveTo>
                    <a:cubicBezTo>
                      <a:pt x="191093" y="2409"/>
                      <a:pt x="125211" y="157455"/>
                      <a:pt x="93726" y="201640"/>
                    </a:cubicBezTo>
                    <a:cubicBezTo>
                      <a:pt x="62241" y="245825"/>
                      <a:pt x="2180" y="267521"/>
                      <a:pt x="63" y="265140"/>
                    </a:cubicBezTo>
                    <a:cubicBezTo>
                      <a:pt x="-2054" y="262759"/>
                      <a:pt x="49541" y="231538"/>
                      <a:pt x="81026" y="187353"/>
                    </a:cubicBezTo>
                    <a:cubicBezTo>
                      <a:pt x="112511" y="143168"/>
                      <a:pt x="186859" y="-2353"/>
                      <a:pt x="188976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C9A7C2A6-71B7-45AE-AE53-611BF05973B3}"/>
                  </a:ext>
                </a:extLst>
              </p:cNvPr>
              <p:cNvSpPr/>
              <p:nvPr/>
            </p:nvSpPr>
            <p:spPr>
              <a:xfrm>
                <a:off x="9058934" y="9943847"/>
                <a:ext cx="73987" cy="256346"/>
              </a:xfrm>
              <a:custGeom>
                <a:avLst/>
                <a:gdLst>
                  <a:gd name="connsiteX0" fmla="*/ 73954 w 73987"/>
                  <a:gd name="connsiteY0" fmla="*/ 253 h 256346"/>
                  <a:gd name="connsiteX1" fmla="*/ 31091 w 73987"/>
                  <a:gd name="connsiteY1" fmla="*/ 132016 h 256346"/>
                  <a:gd name="connsiteX2" fmla="*/ 15216 w 73987"/>
                  <a:gd name="connsiteY2" fmla="*/ 157416 h 256346"/>
                  <a:gd name="connsiteX3" fmla="*/ 24741 w 73987"/>
                  <a:gd name="connsiteY3" fmla="*/ 255841 h 256346"/>
                  <a:gd name="connsiteX4" fmla="*/ 12041 w 73987"/>
                  <a:gd name="connsiteY4" fmla="*/ 193928 h 256346"/>
                  <a:gd name="connsiteX5" fmla="*/ 929 w 73987"/>
                  <a:gd name="connsiteY5" fmla="*/ 151066 h 256346"/>
                  <a:gd name="connsiteX6" fmla="*/ 37441 w 73987"/>
                  <a:gd name="connsiteY6" fmla="*/ 100266 h 256346"/>
                  <a:gd name="connsiteX7" fmla="*/ 73954 w 73987"/>
                  <a:gd name="connsiteY7" fmla="*/ 253 h 256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87" h="256346">
                    <a:moveTo>
                      <a:pt x="73954" y="253"/>
                    </a:moveTo>
                    <a:cubicBezTo>
                      <a:pt x="72896" y="5544"/>
                      <a:pt x="40881" y="105822"/>
                      <a:pt x="31091" y="132016"/>
                    </a:cubicBezTo>
                    <a:cubicBezTo>
                      <a:pt x="21301" y="158210"/>
                      <a:pt x="16274" y="136779"/>
                      <a:pt x="15216" y="157416"/>
                    </a:cubicBezTo>
                    <a:cubicBezTo>
                      <a:pt x="14158" y="178053"/>
                      <a:pt x="25270" y="249756"/>
                      <a:pt x="24741" y="255841"/>
                    </a:cubicBezTo>
                    <a:cubicBezTo>
                      <a:pt x="24212" y="261926"/>
                      <a:pt x="16010" y="211391"/>
                      <a:pt x="12041" y="193928"/>
                    </a:cubicBezTo>
                    <a:cubicBezTo>
                      <a:pt x="8072" y="176465"/>
                      <a:pt x="-3304" y="166676"/>
                      <a:pt x="929" y="151066"/>
                    </a:cubicBezTo>
                    <a:cubicBezTo>
                      <a:pt x="5162" y="135456"/>
                      <a:pt x="24477" y="126460"/>
                      <a:pt x="37441" y="100266"/>
                    </a:cubicBezTo>
                    <a:cubicBezTo>
                      <a:pt x="50405" y="74072"/>
                      <a:pt x="75012" y="-5038"/>
                      <a:pt x="73954" y="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04E9140E-A854-41F9-80DE-20DA34504155}"/>
                  </a:ext>
                </a:extLst>
              </p:cNvPr>
              <p:cNvSpPr/>
              <p:nvPr/>
            </p:nvSpPr>
            <p:spPr>
              <a:xfrm>
                <a:off x="9088272" y="10209212"/>
                <a:ext cx="41489" cy="174393"/>
              </a:xfrm>
              <a:custGeom>
                <a:avLst/>
                <a:gdLst>
                  <a:gd name="connsiteX0" fmla="*/ 30328 w 41489"/>
                  <a:gd name="connsiteY0" fmla="*/ 1 h 174393"/>
                  <a:gd name="connsiteX1" fmla="*/ 12866 w 41489"/>
                  <a:gd name="connsiteY1" fmla="*/ 73026 h 174393"/>
                  <a:gd name="connsiteX2" fmla="*/ 41441 w 41489"/>
                  <a:gd name="connsiteY2" fmla="*/ 173038 h 174393"/>
                  <a:gd name="connsiteX3" fmla="*/ 19216 w 41489"/>
                  <a:gd name="connsiteY3" fmla="*/ 127001 h 174393"/>
                  <a:gd name="connsiteX4" fmla="*/ 166 w 41489"/>
                  <a:gd name="connsiteY4" fmla="*/ 71438 h 174393"/>
                  <a:gd name="connsiteX5" fmla="*/ 30328 w 41489"/>
                  <a:gd name="connsiteY5" fmla="*/ 1 h 17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89" h="174393">
                    <a:moveTo>
                      <a:pt x="30328" y="1"/>
                    </a:moveTo>
                    <a:cubicBezTo>
                      <a:pt x="32445" y="266"/>
                      <a:pt x="11014" y="44187"/>
                      <a:pt x="12866" y="73026"/>
                    </a:cubicBezTo>
                    <a:cubicBezTo>
                      <a:pt x="14718" y="101866"/>
                      <a:pt x="40383" y="164042"/>
                      <a:pt x="41441" y="173038"/>
                    </a:cubicBezTo>
                    <a:cubicBezTo>
                      <a:pt x="42499" y="182034"/>
                      <a:pt x="26095" y="143934"/>
                      <a:pt x="19216" y="127001"/>
                    </a:cubicBezTo>
                    <a:cubicBezTo>
                      <a:pt x="12337" y="110068"/>
                      <a:pt x="-1686" y="91811"/>
                      <a:pt x="166" y="71438"/>
                    </a:cubicBezTo>
                    <a:cubicBezTo>
                      <a:pt x="2018" y="51065"/>
                      <a:pt x="28211" y="-264"/>
                      <a:pt x="303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C8E29CD4-909E-4C88-9D3E-8B83AFEF5C17}"/>
                  </a:ext>
                </a:extLst>
              </p:cNvPr>
              <p:cNvSpPr/>
              <p:nvPr/>
            </p:nvSpPr>
            <p:spPr>
              <a:xfrm>
                <a:off x="9056636" y="10401278"/>
                <a:ext cx="101728" cy="216001"/>
              </a:xfrm>
              <a:custGeom>
                <a:avLst/>
                <a:gdLst>
                  <a:gd name="connsiteX0" fmla="*/ 92127 w 101728"/>
                  <a:gd name="connsiteY0" fmla="*/ 22 h 216001"/>
                  <a:gd name="connsiteX1" fmla="*/ 100064 w 101728"/>
                  <a:gd name="connsiteY1" fmla="*/ 85747 h 216001"/>
                  <a:gd name="connsiteX2" fmla="*/ 57202 w 101728"/>
                  <a:gd name="connsiteY2" fmla="*/ 155597 h 216001"/>
                  <a:gd name="connsiteX3" fmla="*/ 52 w 101728"/>
                  <a:gd name="connsiteY3" fmla="*/ 215922 h 216001"/>
                  <a:gd name="connsiteX4" fmla="*/ 47677 w 101728"/>
                  <a:gd name="connsiteY4" fmla="*/ 142897 h 216001"/>
                  <a:gd name="connsiteX5" fmla="*/ 84189 w 101728"/>
                  <a:gd name="connsiteY5" fmla="*/ 77810 h 216001"/>
                  <a:gd name="connsiteX6" fmla="*/ 92127 w 101728"/>
                  <a:gd name="connsiteY6" fmla="*/ 22 h 216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728" h="216001">
                    <a:moveTo>
                      <a:pt x="92127" y="22"/>
                    </a:moveTo>
                    <a:cubicBezTo>
                      <a:pt x="94773" y="1345"/>
                      <a:pt x="105885" y="59818"/>
                      <a:pt x="100064" y="85747"/>
                    </a:cubicBezTo>
                    <a:cubicBezTo>
                      <a:pt x="94243" y="111676"/>
                      <a:pt x="73871" y="133901"/>
                      <a:pt x="57202" y="155597"/>
                    </a:cubicBezTo>
                    <a:cubicBezTo>
                      <a:pt x="40533" y="177293"/>
                      <a:pt x="1640" y="218039"/>
                      <a:pt x="52" y="215922"/>
                    </a:cubicBezTo>
                    <a:cubicBezTo>
                      <a:pt x="-1536" y="213805"/>
                      <a:pt x="33654" y="165916"/>
                      <a:pt x="47677" y="142897"/>
                    </a:cubicBezTo>
                    <a:cubicBezTo>
                      <a:pt x="61700" y="119878"/>
                      <a:pt x="77310" y="98712"/>
                      <a:pt x="84189" y="77810"/>
                    </a:cubicBezTo>
                    <a:cubicBezTo>
                      <a:pt x="91068" y="56908"/>
                      <a:pt x="89481" y="-1301"/>
                      <a:pt x="92127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A203EB35-D66E-46AD-8900-B5353547C6C4}"/>
                  </a:ext>
                </a:extLst>
              </p:cNvPr>
              <p:cNvSpPr/>
              <p:nvPr/>
            </p:nvSpPr>
            <p:spPr>
              <a:xfrm>
                <a:off x="8839159" y="10029823"/>
                <a:ext cx="149267" cy="182566"/>
              </a:xfrm>
              <a:custGeom>
                <a:avLst/>
                <a:gdLst>
                  <a:gd name="connsiteX0" fmla="*/ 87354 w 149267"/>
                  <a:gd name="connsiteY0" fmla="*/ 2 h 182566"/>
                  <a:gd name="connsiteX1" fmla="*/ 106404 w 149267"/>
                  <a:gd name="connsiteY1" fmla="*/ 101602 h 182566"/>
                  <a:gd name="connsiteX2" fmla="*/ 149266 w 149267"/>
                  <a:gd name="connsiteY2" fmla="*/ 107952 h 182566"/>
                  <a:gd name="connsiteX3" fmla="*/ 104816 w 149267"/>
                  <a:gd name="connsiteY3" fmla="*/ 117477 h 182566"/>
                  <a:gd name="connsiteX4" fmla="*/ 41 w 149267"/>
                  <a:gd name="connsiteY4" fmla="*/ 182565 h 182566"/>
                  <a:gd name="connsiteX5" fmla="*/ 92116 w 149267"/>
                  <a:gd name="connsiteY5" fmla="*/ 119065 h 182566"/>
                  <a:gd name="connsiteX6" fmla="*/ 82591 w 149267"/>
                  <a:gd name="connsiteY6" fmla="*/ 104777 h 182566"/>
                  <a:gd name="connsiteX7" fmla="*/ 87354 w 149267"/>
                  <a:gd name="connsiteY7" fmla="*/ 2 h 18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267" h="182566">
                    <a:moveTo>
                      <a:pt x="87354" y="2"/>
                    </a:moveTo>
                    <a:cubicBezTo>
                      <a:pt x="91323" y="-527"/>
                      <a:pt x="96085" y="83610"/>
                      <a:pt x="106404" y="101602"/>
                    </a:cubicBezTo>
                    <a:cubicBezTo>
                      <a:pt x="116723" y="119594"/>
                      <a:pt x="149531" y="105306"/>
                      <a:pt x="149266" y="107952"/>
                    </a:cubicBezTo>
                    <a:cubicBezTo>
                      <a:pt x="149001" y="110598"/>
                      <a:pt x="129687" y="105042"/>
                      <a:pt x="104816" y="117477"/>
                    </a:cubicBezTo>
                    <a:cubicBezTo>
                      <a:pt x="79945" y="129912"/>
                      <a:pt x="2158" y="182300"/>
                      <a:pt x="41" y="182565"/>
                    </a:cubicBezTo>
                    <a:cubicBezTo>
                      <a:pt x="-2076" y="182830"/>
                      <a:pt x="78358" y="132030"/>
                      <a:pt x="92116" y="119065"/>
                    </a:cubicBezTo>
                    <a:cubicBezTo>
                      <a:pt x="105874" y="106100"/>
                      <a:pt x="84972" y="119858"/>
                      <a:pt x="82591" y="104777"/>
                    </a:cubicBezTo>
                    <a:cubicBezTo>
                      <a:pt x="80210" y="89696"/>
                      <a:pt x="83385" y="531"/>
                      <a:pt x="87354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7ADFF7EF-2055-4CFC-8A12-A1EC6AD816C0}"/>
                  </a:ext>
                </a:extLst>
              </p:cNvPr>
              <p:cNvSpPr/>
              <p:nvPr/>
            </p:nvSpPr>
            <p:spPr>
              <a:xfrm>
                <a:off x="8864534" y="10351592"/>
                <a:ext cx="31653" cy="301000"/>
              </a:xfrm>
              <a:custGeom>
                <a:avLst/>
                <a:gdLst>
                  <a:gd name="connsiteX0" fmla="*/ 28641 w 31653"/>
                  <a:gd name="connsiteY0" fmla="*/ 496 h 301000"/>
                  <a:gd name="connsiteX1" fmla="*/ 22291 w 31653"/>
                  <a:gd name="connsiteY1" fmla="*/ 125908 h 301000"/>
                  <a:gd name="connsiteX2" fmla="*/ 66 w 31653"/>
                  <a:gd name="connsiteY2" fmla="*/ 300533 h 301000"/>
                  <a:gd name="connsiteX3" fmla="*/ 30229 w 31653"/>
                  <a:gd name="connsiteY3" fmla="*/ 171946 h 301000"/>
                  <a:gd name="connsiteX4" fmla="*/ 28641 w 31653"/>
                  <a:gd name="connsiteY4" fmla="*/ 496 h 30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301000">
                    <a:moveTo>
                      <a:pt x="28641" y="496"/>
                    </a:moveTo>
                    <a:cubicBezTo>
                      <a:pt x="27318" y="-7177"/>
                      <a:pt x="27053" y="75902"/>
                      <a:pt x="22291" y="125908"/>
                    </a:cubicBezTo>
                    <a:cubicBezTo>
                      <a:pt x="17528" y="175914"/>
                      <a:pt x="-1257" y="292860"/>
                      <a:pt x="66" y="300533"/>
                    </a:cubicBezTo>
                    <a:cubicBezTo>
                      <a:pt x="1389" y="308206"/>
                      <a:pt x="26789" y="219571"/>
                      <a:pt x="30229" y="171946"/>
                    </a:cubicBezTo>
                    <a:cubicBezTo>
                      <a:pt x="33669" y="124321"/>
                      <a:pt x="29964" y="8169"/>
                      <a:pt x="28641" y="4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F5B1B702-5F4B-49F0-9245-568BB1539C60}"/>
                  </a:ext>
                </a:extLst>
              </p:cNvPr>
              <p:cNvSpPr/>
              <p:nvPr/>
            </p:nvSpPr>
            <p:spPr>
              <a:xfrm>
                <a:off x="8901104" y="10345735"/>
                <a:ext cx="154021" cy="122355"/>
              </a:xfrm>
              <a:custGeom>
                <a:avLst/>
                <a:gdLst>
                  <a:gd name="connsiteX0" fmla="*/ 9 w 154021"/>
                  <a:gd name="connsiteY0" fmla="*/ 3 h 122355"/>
                  <a:gd name="connsiteX1" fmla="*/ 57159 w 154021"/>
                  <a:gd name="connsiteY1" fmla="*/ 69853 h 122355"/>
                  <a:gd name="connsiteX2" fmla="*/ 88909 w 154021"/>
                  <a:gd name="connsiteY2" fmla="*/ 55565 h 122355"/>
                  <a:gd name="connsiteX3" fmla="*/ 153996 w 154021"/>
                  <a:gd name="connsiteY3" fmla="*/ 41278 h 122355"/>
                  <a:gd name="connsiteX4" fmla="*/ 80971 w 154021"/>
                  <a:gd name="connsiteY4" fmla="*/ 58740 h 122355"/>
                  <a:gd name="connsiteX5" fmla="*/ 46046 w 154021"/>
                  <a:gd name="connsiteY5" fmla="*/ 122240 h 122355"/>
                  <a:gd name="connsiteX6" fmla="*/ 52396 w 154021"/>
                  <a:gd name="connsiteY6" fmla="*/ 73028 h 122355"/>
                  <a:gd name="connsiteX7" fmla="*/ 9 w 154021"/>
                  <a:gd name="connsiteY7" fmla="*/ 3 h 122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021" h="122355">
                    <a:moveTo>
                      <a:pt x="9" y="3"/>
                    </a:moveTo>
                    <a:cubicBezTo>
                      <a:pt x="803" y="-526"/>
                      <a:pt x="42342" y="60593"/>
                      <a:pt x="57159" y="69853"/>
                    </a:cubicBezTo>
                    <a:cubicBezTo>
                      <a:pt x="71976" y="79113"/>
                      <a:pt x="72770" y="60328"/>
                      <a:pt x="88909" y="55565"/>
                    </a:cubicBezTo>
                    <a:cubicBezTo>
                      <a:pt x="105049" y="50803"/>
                      <a:pt x="155319" y="40749"/>
                      <a:pt x="153996" y="41278"/>
                    </a:cubicBezTo>
                    <a:cubicBezTo>
                      <a:pt x="152673" y="41807"/>
                      <a:pt x="98963" y="45246"/>
                      <a:pt x="80971" y="58740"/>
                    </a:cubicBezTo>
                    <a:cubicBezTo>
                      <a:pt x="62979" y="72234"/>
                      <a:pt x="50808" y="119859"/>
                      <a:pt x="46046" y="122240"/>
                    </a:cubicBezTo>
                    <a:cubicBezTo>
                      <a:pt x="41284" y="124621"/>
                      <a:pt x="57688" y="89432"/>
                      <a:pt x="52396" y="73028"/>
                    </a:cubicBezTo>
                    <a:cubicBezTo>
                      <a:pt x="47104" y="56624"/>
                      <a:pt x="-785" y="532"/>
                      <a:pt x="9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フリーフォーム: 図形 406">
                <a:extLst>
                  <a:ext uri="{FF2B5EF4-FFF2-40B4-BE49-F238E27FC236}">
                    <a16:creationId xmlns:a16="http://schemas.microsoft.com/office/drawing/2014/main" id="{5AF9E2B1-4373-4412-975D-4E1EC4C80CCB}"/>
                  </a:ext>
                </a:extLst>
              </p:cNvPr>
              <p:cNvSpPr/>
              <p:nvPr/>
            </p:nvSpPr>
            <p:spPr>
              <a:xfrm>
                <a:off x="8975725" y="10430744"/>
                <a:ext cx="134944" cy="63807"/>
              </a:xfrm>
              <a:custGeom>
                <a:avLst/>
                <a:gdLst>
                  <a:gd name="connsiteX0" fmla="*/ 0 w 134944"/>
                  <a:gd name="connsiteY0" fmla="*/ 41994 h 63807"/>
                  <a:gd name="connsiteX1" fmla="*/ 79375 w 134944"/>
                  <a:gd name="connsiteY1" fmla="*/ 27706 h 63807"/>
                  <a:gd name="connsiteX2" fmla="*/ 134938 w 134944"/>
                  <a:gd name="connsiteY2" fmla="*/ 719 h 63807"/>
                  <a:gd name="connsiteX3" fmla="*/ 76200 w 134944"/>
                  <a:gd name="connsiteY3" fmla="*/ 59456 h 63807"/>
                  <a:gd name="connsiteX4" fmla="*/ 74613 w 134944"/>
                  <a:gd name="connsiteY4" fmla="*/ 59456 h 63807"/>
                  <a:gd name="connsiteX5" fmla="*/ 0 w 134944"/>
                  <a:gd name="connsiteY5" fmla="*/ 41994 h 63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944" h="63807">
                    <a:moveTo>
                      <a:pt x="0" y="41994"/>
                    </a:moveTo>
                    <a:cubicBezTo>
                      <a:pt x="28442" y="38289"/>
                      <a:pt x="56885" y="34585"/>
                      <a:pt x="79375" y="27706"/>
                    </a:cubicBezTo>
                    <a:cubicBezTo>
                      <a:pt x="101865" y="20827"/>
                      <a:pt x="135467" y="-4573"/>
                      <a:pt x="134938" y="719"/>
                    </a:cubicBezTo>
                    <a:cubicBezTo>
                      <a:pt x="134409" y="6011"/>
                      <a:pt x="86254" y="49667"/>
                      <a:pt x="76200" y="59456"/>
                    </a:cubicBezTo>
                    <a:cubicBezTo>
                      <a:pt x="66146" y="69246"/>
                      <a:pt x="74613" y="59456"/>
                      <a:pt x="74613" y="59456"/>
                    </a:cubicBezTo>
                    <a:lnTo>
                      <a:pt x="0" y="4199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: 図形 407">
                <a:extLst>
                  <a:ext uri="{FF2B5EF4-FFF2-40B4-BE49-F238E27FC236}">
                    <a16:creationId xmlns:a16="http://schemas.microsoft.com/office/drawing/2014/main" id="{1884A3BD-3A4A-4BE2-9A44-B79882D84B29}"/>
                  </a:ext>
                </a:extLst>
              </p:cNvPr>
              <p:cNvSpPr/>
              <p:nvPr/>
            </p:nvSpPr>
            <p:spPr>
              <a:xfrm>
                <a:off x="8854113" y="10491788"/>
                <a:ext cx="42556" cy="184151"/>
              </a:xfrm>
              <a:custGeom>
                <a:avLst/>
                <a:gdLst>
                  <a:gd name="connsiteX0" fmla="*/ 13662 w 42556"/>
                  <a:gd name="connsiteY0" fmla="*/ 0 h 184151"/>
                  <a:gd name="connsiteX1" fmla="*/ 962 w 42556"/>
                  <a:gd name="connsiteY1" fmla="*/ 125412 h 184151"/>
                  <a:gd name="connsiteX2" fmla="*/ 42237 w 42556"/>
                  <a:gd name="connsiteY2" fmla="*/ 184150 h 184151"/>
                  <a:gd name="connsiteX3" fmla="*/ 20012 w 42556"/>
                  <a:gd name="connsiteY3" fmla="*/ 127000 h 184151"/>
                  <a:gd name="connsiteX4" fmla="*/ 13662 w 42556"/>
                  <a:gd name="connsiteY4" fmla="*/ 0 h 18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556" h="184151">
                    <a:moveTo>
                      <a:pt x="13662" y="0"/>
                    </a:moveTo>
                    <a:cubicBezTo>
                      <a:pt x="10487" y="-265"/>
                      <a:pt x="-3800" y="94721"/>
                      <a:pt x="962" y="125412"/>
                    </a:cubicBezTo>
                    <a:cubicBezTo>
                      <a:pt x="5724" y="156103"/>
                      <a:pt x="39062" y="183885"/>
                      <a:pt x="42237" y="184150"/>
                    </a:cubicBezTo>
                    <a:cubicBezTo>
                      <a:pt x="45412" y="184415"/>
                      <a:pt x="23981" y="153194"/>
                      <a:pt x="20012" y="127000"/>
                    </a:cubicBezTo>
                    <a:cubicBezTo>
                      <a:pt x="16043" y="100806"/>
                      <a:pt x="16837" y="265"/>
                      <a:pt x="136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8014813F-FB6B-40D6-8301-AD6286C66CD3}"/>
                  </a:ext>
                </a:extLst>
              </p:cNvPr>
              <p:cNvSpPr/>
              <p:nvPr/>
            </p:nvSpPr>
            <p:spPr>
              <a:xfrm>
                <a:off x="8900713" y="10582585"/>
                <a:ext cx="184577" cy="99724"/>
              </a:xfrm>
              <a:custGeom>
                <a:avLst/>
                <a:gdLst>
                  <a:gd name="connsiteX0" fmla="*/ 182962 w 184577"/>
                  <a:gd name="connsiteY0" fmla="*/ 1278 h 99724"/>
                  <a:gd name="connsiteX1" fmla="*/ 54375 w 184577"/>
                  <a:gd name="connsiteY1" fmla="*/ 29853 h 99724"/>
                  <a:gd name="connsiteX2" fmla="*/ 48025 w 184577"/>
                  <a:gd name="connsiteY2" fmla="*/ 29853 h 99724"/>
                  <a:gd name="connsiteX3" fmla="*/ 400 w 184577"/>
                  <a:gd name="connsiteY3" fmla="*/ 99703 h 99724"/>
                  <a:gd name="connsiteX4" fmla="*/ 30562 w 184577"/>
                  <a:gd name="connsiteY4" fmla="*/ 21915 h 99724"/>
                  <a:gd name="connsiteX5" fmla="*/ 119462 w 184577"/>
                  <a:gd name="connsiteY5" fmla="*/ 7628 h 99724"/>
                  <a:gd name="connsiteX6" fmla="*/ 182962 w 184577"/>
                  <a:gd name="connsiteY6" fmla="*/ 1278 h 9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577" h="99724">
                    <a:moveTo>
                      <a:pt x="182962" y="1278"/>
                    </a:moveTo>
                    <a:cubicBezTo>
                      <a:pt x="172114" y="4982"/>
                      <a:pt x="76864" y="25091"/>
                      <a:pt x="54375" y="29853"/>
                    </a:cubicBezTo>
                    <a:cubicBezTo>
                      <a:pt x="31886" y="34615"/>
                      <a:pt x="57021" y="18211"/>
                      <a:pt x="48025" y="29853"/>
                    </a:cubicBezTo>
                    <a:cubicBezTo>
                      <a:pt x="39029" y="41495"/>
                      <a:pt x="3310" y="101026"/>
                      <a:pt x="400" y="99703"/>
                    </a:cubicBezTo>
                    <a:cubicBezTo>
                      <a:pt x="-2510" y="98380"/>
                      <a:pt x="10718" y="37261"/>
                      <a:pt x="30562" y="21915"/>
                    </a:cubicBezTo>
                    <a:cubicBezTo>
                      <a:pt x="50406" y="6569"/>
                      <a:pt x="91416" y="12655"/>
                      <a:pt x="119462" y="7628"/>
                    </a:cubicBezTo>
                    <a:cubicBezTo>
                      <a:pt x="147508" y="2601"/>
                      <a:pt x="193810" y="-2426"/>
                      <a:pt x="182962" y="12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449621E1-C464-4093-A0FF-0F7528D296BE}"/>
                  </a:ext>
                </a:extLst>
              </p:cNvPr>
              <p:cNvSpPr/>
              <p:nvPr/>
            </p:nvSpPr>
            <p:spPr>
              <a:xfrm>
                <a:off x="8912125" y="10506002"/>
                <a:ext cx="169677" cy="100108"/>
              </a:xfrm>
              <a:custGeom>
                <a:avLst/>
                <a:gdLst>
                  <a:gd name="connsiteX0" fmla="*/ 3275 w 169677"/>
                  <a:gd name="connsiteY0" fmla="*/ 100086 h 100108"/>
                  <a:gd name="connsiteX1" fmla="*/ 30263 w 169677"/>
                  <a:gd name="connsiteY1" fmla="*/ 28648 h 100108"/>
                  <a:gd name="connsiteX2" fmla="*/ 87413 w 169677"/>
                  <a:gd name="connsiteY2" fmla="*/ 14361 h 100108"/>
                  <a:gd name="connsiteX3" fmla="*/ 168375 w 169677"/>
                  <a:gd name="connsiteY3" fmla="*/ 73 h 100108"/>
                  <a:gd name="connsiteX4" fmla="*/ 17563 w 169677"/>
                  <a:gd name="connsiteY4" fmla="*/ 20711 h 100108"/>
                  <a:gd name="connsiteX5" fmla="*/ 3275 w 169677"/>
                  <a:gd name="connsiteY5" fmla="*/ 100086 h 10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677" h="100108">
                    <a:moveTo>
                      <a:pt x="3275" y="100086"/>
                    </a:moveTo>
                    <a:cubicBezTo>
                      <a:pt x="5392" y="101409"/>
                      <a:pt x="16240" y="42936"/>
                      <a:pt x="30263" y="28648"/>
                    </a:cubicBezTo>
                    <a:cubicBezTo>
                      <a:pt x="44286" y="14360"/>
                      <a:pt x="64394" y="19123"/>
                      <a:pt x="87413" y="14361"/>
                    </a:cubicBezTo>
                    <a:cubicBezTo>
                      <a:pt x="110432" y="9598"/>
                      <a:pt x="180017" y="-985"/>
                      <a:pt x="168375" y="73"/>
                    </a:cubicBezTo>
                    <a:cubicBezTo>
                      <a:pt x="156733" y="1131"/>
                      <a:pt x="42963" y="8540"/>
                      <a:pt x="17563" y="20711"/>
                    </a:cubicBezTo>
                    <a:cubicBezTo>
                      <a:pt x="-7837" y="32882"/>
                      <a:pt x="1158" y="98763"/>
                      <a:pt x="3275" y="1000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: 図形 410">
                <a:extLst>
                  <a:ext uri="{FF2B5EF4-FFF2-40B4-BE49-F238E27FC236}">
                    <a16:creationId xmlns:a16="http://schemas.microsoft.com/office/drawing/2014/main" id="{C3E483F2-4E97-44C9-A339-C1BA3C016C29}"/>
                  </a:ext>
                </a:extLst>
              </p:cNvPr>
              <p:cNvSpPr/>
              <p:nvPr/>
            </p:nvSpPr>
            <p:spPr>
              <a:xfrm>
                <a:off x="8701204" y="9783711"/>
                <a:ext cx="141881" cy="459434"/>
              </a:xfrm>
              <a:custGeom>
                <a:avLst/>
                <a:gdLst>
                  <a:gd name="connsiteX0" fmla="*/ 4646 w 141881"/>
                  <a:gd name="connsiteY0" fmla="*/ 1639 h 459434"/>
                  <a:gd name="connsiteX1" fmla="*/ 1471 w 141881"/>
                  <a:gd name="connsiteY1" fmla="*/ 76252 h 459434"/>
                  <a:gd name="connsiteX2" fmla="*/ 23696 w 141881"/>
                  <a:gd name="connsiteY2" fmla="*/ 185789 h 459434"/>
                  <a:gd name="connsiteX3" fmla="*/ 139584 w 141881"/>
                  <a:gd name="connsiteY3" fmla="*/ 457252 h 459434"/>
                  <a:gd name="connsiteX4" fmla="*/ 95134 w 141881"/>
                  <a:gd name="connsiteY4" fmla="*/ 304852 h 459434"/>
                  <a:gd name="connsiteX5" fmla="*/ 25284 w 141881"/>
                  <a:gd name="connsiteY5" fmla="*/ 147689 h 459434"/>
                  <a:gd name="connsiteX6" fmla="*/ 4646 w 141881"/>
                  <a:gd name="connsiteY6" fmla="*/ 1639 h 45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881" h="459434">
                    <a:moveTo>
                      <a:pt x="4646" y="1639"/>
                    </a:moveTo>
                    <a:cubicBezTo>
                      <a:pt x="677" y="-10267"/>
                      <a:pt x="-1704" y="45560"/>
                      <a:pt x="1471" y="76252"/>
                    </a:cubicBezTo>
                    <a:cubicBezTo>
                      <a:pt x="4646" y="106944"/>
                      <a:pt x="677" y="122289"/>
                      <a:pt x="23696" y="185789"/>
                    </a:cubicBezTo>
                    <a:cubicBezTo>
                      <a:pt x="46715" y="249289"/>
                      <a:pt x="127678" y="437408"/>
                      <a:pt x="139584" y="457252"/>
                    </a:cubicBezTo>
                    <a:cubicBezTo>
                      <a:pt x="151490" y="477096"/>
                      <a:pt x="114184" y="356446"/>
                      <a:pt x="95134" y="304852"/>
                    </a:cubicBezTo>
                    <a:cubicBezTo>
                      <a:pt x="76084" y="253258"/>
                      <a:pt x="40630" y="195314"/>
                      <a:pt x="25284" y="147689"/>
                    </a:cubicBezTo>
                    <a:cubicBezTo>
                      <a:pt x="9938" y="100064"/>
                      <a:pt x="8615" y="13545"/>
                      <a:pt x="4646" y="1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: 図形 411">
                <a:extLst>
                  <a:ext uri="{FF2B5EF4-FFF2-40B4-BE49-F238E27FC236}">
                    <a16:creationId xmlns:a16="http://schemas.microsoft.com/office/drawing/2014/main" id="{151581DC-FA32-4566-8AE3-B5DCC308DE07}"/>
                  </a:ext>
                </a:extLst>
              </p:cNvPr>
              <p:cNvSpPr/>
              <p:nvPr/>
            </p:nvSpPr>
            <p:spPr>
              <a:xfrm>
                <a:off x="8772523" y="10127868"/>
                <a:ext cx="117529" cy="250532"/>
              </a:xfrm>
              <a:custGeom>
                <a:avLst/>
                <a:gdLst>
                  <a:gd name="connsiteX0" fmla="*/ 2 w 117529"/>
                  <a:gd name="connsiteY0" fmla="*/ 382 h 250532"/>
                  <a:gd name="connsiteX1" fmla="*/ 104777 w 117529"/>
                  <a:gd name="connsiteY1" fmla="*/ 176595 h 250532"/>
                  <a:gd name="connsiteX2" fmla="*/ 114302 w 117529"/>
                  <a:gd name="connsiteY2" fmla="*/ 249620 h 250532"/>
                  <a:gd name="connsiteX3" fmla="*/ 107952 w 117529"/>
                  <a:gd name="connsiteY3" fmla="*/ 132145 h 250532"/>
                  <a:gd name="connsiteX4" fmla="*/ 2 w 117529"/>
                  <a:gd name="connsiteY4" fmla="*/ 382 h 25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29" h="250532">
                    <a:moveTo>
                      <a:pt x="2" y="382"/>
                    </a:moveTo>
                    <a:cubicBezTo>
                      <a:pt x="-527" y="7790"/>
                      <a:pt x="85727" y="135055"/>
                      <a:pt x="104777" y="176595"/>
                    </a:cubicBezTo>
                    <a:cubicBezTo>
                      <a:pt x="123827" y="218135"/>
                      <a:pt x="113773" y="257028"/>
                      <a:pt x="114302" y="249620"/>
                    </a:cubicBezTo>
                    <a:cubicBezTo>
                      <a:pt x="114831" y="242212"/>
                      <a:pt x="124356" y="169187"/>
                      <a:pt x="107952" y="132145"/>
                    </a:cubicBezTo>
                    <a:cubicBezTo>
                      <a:pt x="91548" y="95103"/>
                      <a:pt x="531" y="-7026"/>
                      <a:pt x="2" y="3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5A14A15E-BDA3-4247-A9AC-C3ECE923BA39}"/>
                  </a:ext>
                </a:extLst>
              </p:cNvPr>
              <p:cNvSpPr/>
              <p:nvPr/>
            </p:nvSpPr>
            <p:spPr>
              <a:xfrm>
                <a:off x="8766997" y="10501160"/>
                <a:ext cx="119833" cy="175069"/>
              </a:xfrm>
              <a:custGeom>
                <a:avLst/>
                <a:gdLst>
                  <a:gd name="connsiteX0" fmla="*/ 766 w 119833"/>
                  <a:gd name="connsiteY0" fmla="*/ 153 h 175069"/>
                  <a:gd name="connsiteX1" fmla="*/ 62678 w 119833"/>
                  <a:gd name="connsiteY1" fmla="*/ 128740 h 175069"/>
                  <a:gd name="connsiteX2" fmla="*/ 119828 w 119833"/>
                  <a:gd name="connsiteY2" fmla="*/ 174778 h 175069"/>
                  <a:gd name="connsiteX3" fmla="*/ 59503 w 119833"/>
                  <a:gd name="connsiteY3" fmla="*/ 146203 h 175069"/>
                  <a:gd name="connsiteX4" fmla="*/ 29341 w 119833"/>
                  <a:gd name="connsiteY4" fmla="*/ 103340 h 175069"/>
                  <a:gd name="connsiteX5" fmla="*/ 766 w 119833"/>
                  <a:gd name="connsiteY5" fmla="*/ 153 h 175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33" h="175069">
                    <a:moveTo>
                      <a:pt x="766" y="153"/>
                    </a:moveTo>
                    <a:cubicBezTo>
                      <a:pt x="6322" y="4386"/>
                      <a:pt x="42834" y="99636"/>
                      <a:pt x="62678" y="128740"/>
                    </a:cubicBezTo>
                    <a:cubicBezTo>
                      <a:pt x="82522" y="157844"/>
                      <a:pt x="120357" y="171868"/>
                      <a:pt x="119828" y="174778"/>
                    </a:cubicBezTo>
                    <a:cubicBezTo>
                      <a:pt x="119299" y="177689"/>
                      <a:pt x="74584" y="158109"/>
                      <a:pt x="59503" y="146203"/>
                    </a:cubicBezTo>
                    <a:cubicBezTo>
                      <a:pt x="44422" y="134297"/>
                      <a:pt x="37278" y="126359"/>
                      <a:pt x="29341" y="103340"/>
                    </a:cubicBezTo>
                    <a:cubicBezTo>
                      <a:pt x="21404" y="80321"/>
                      <a:pt x="-4790" y="-4080"/>
                      <a:pt x="766" y="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: 図形 413">
                <a:extLst>
                  <a:ext uri="{FF2B5EF4-FFF2-40B4-BE49-F238E27FC236}">
                    <a16:creationId xmlns:a16="http://schemas.microsoft.com/office/drawing/2014/main" id="{2A08FA00-1FEA-49A9-AF2B-7AD4E1337763}"/>
                  </a:ext>
                </a:extLst>
              </p:cNvPr>
              <p:cNvSpPr/>
              <p:nvPr/>
            </p:nvSpPr>
            <p:spPr>
              <a:xfrm>
                <a:off x="8805735" y="10310710"/>
                <a:ext cx="48980" cy="224038"/>
              </a:xfrm>
              <a:custGeom>
                <a:avLst/>
                <a:gdLst>
                  <a:gd name="connsiteX0" fmla="*/ 128 w 48980"/>
                  <a:gd name="connsiteY0" fmla="*/ 103 h 224038"/>
                  <a:gd name="connsiteX1" fmla="*/ 47753 w 48980"/>
                  <a:gd name="connsiteY1" fmla="*/ 76303 h 224038"/>
                  <a:gd name="connsiteX2" fmla="*/ 35053 w 48980"/>
                  <a:gd name="connsiteY2" fmla="*/ 223940 h 224038"/>
                  <a:gd name="connsiteX3" fmla="*/ 36640 w 48980"/>
                  <a:gd name="connsiteY3" fmla="*/ 98528 h 224038"/>
                  <a:gd name="connsiteX4" fmla="*/ 33465 w 48980"/>
                  <a:gd name="connsiteY4" fmla="*/ 60428 h 224038"/>
                  <a:gd name="connsiteX5" fmla="*/ 128 w 48980"/>
                  <a:gd name="connsiteY5" fmla="*/ 103 h 22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980" h="224038">
                    <a:moveTo>
                      <a:pt x="128" y="103"/>
                    </a:moveTo>
                    <a:cubicBezTo>
                      <a:pt x="2509" y="2749"/>
                      <a:pt x="41932" y="38997"/>
                      <a:pt x="47753" y="76303"/>
                    </a:cubicBezTo>
                    <a:cubicBezTo>
                      <a:pt x="53574" y="113609"/>
                      <a:pt x="36905" y="220236"/>
                      <a:pt x="35053" y="223940"/>
                    </a:cubicBezTo>
                    <a:cubicBezTo>
                      <a:pt x="33201" y="227644"/>
                      <a:pt x="36905" y="125780"/>
                      <a:pt x="36640" y="98528"/>
                    </a:cubicBezTo>
                    <a:cubicBezTo>
                      <a:pt x="36375" y="71276"/>
                      <a:pt x="37698" y="74715"/>
                      <a:pt x="33465" y="60428"/>
                    </a:cubicBezTo>
                    <a:cubicBezTo>
                      <a:pt x="29232" y="46141"/>
                      <a:pt x="-2253" y="-2543"/>
                      <a:pt x="128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3E2727FA-D831-424D-8774-AFB88F1B7FD0}"/>
                  </a:ext>
                </a:extLst>
              </p:cNvPr>
              <p:cNvSpPr/>
              <p:nvPr/>
            </p:nvSpPr>
            <p:spPr>
              <a:xfrm>
                <a:off x="8775777" y="10327623"/>
                <a:ext cx="69830" cy="224579"/>
              </a:xfrm>
              <a:custGeom>
                <a:avLst/>
                <a:gdLst>
                  <a:gd name="connsiteX0" fmla="*/ 28498 w 69830"/>
                  <a:gd name="connsiteY0" fmla="*/ 652 h 224579"/>
                  <a:gd name="connsiteX1" fmla="*/ 3098 w 69830"/>
                  <a:gd name="connsiteY1" fmla="*/ 76852 h 224579"/>
                  <a:gd name="connsiteX2" fmla="*/ 7861 w 69830"/>
                  <a:gd name="connsiteY2" fmla="*/ 181627 h 224579"/>
                  <a:gd name="connsiteX3" fmla="*/ 69773 w 69830"/>
                  <a:gd name="connsiteY3" fmla="*/ 224490 h 224579"/>
                  <a:gd name="connsiteX4" fmla="*/ 18973 w 69830"/>
                  <a:gd name="connsiteY4" fmla="*/ 172102 h 224579"/>
                  <a:gd name="connsiteX5" fmla="*/ 14211 w 69830"/>
                  <a:gd name="connsiteY5" fmla="*/ 119715 h 224579"/>
                  <a:gd name="connsiteX6" fmla="*/ 28498 w 69830"/>
                  <a:gd name="connsiteY6" fmla="*/ 652 h 224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830" h="224579">
                    <a:moveTo>
                      <a:pt x="28498" y="652"/>
                    </a:moveTo>
                    <a:cubicBezTo>
                      <a:pt x="26646" y="-6492"/>
                      <a:pt x="6538" y="46689"/>
                      <a:pt x="3098" y="76852"/>
                    </a:cubicBezTo>
                    <a:cubicBezTo>
                      <a:pt x="-342" y="107015"/>
                      <a:pt x="-3252" y="157021"/>
                      <a:pt x="7861" y="181627"/>
                    </a:cubicBezTo>
                    <a:cubicBezTo>
                      <a:pt x="18973" y="206233"/>
                      <a:pt x="67921" y="226077"/>
                      <a:pt x="69773" y="224490"/>
                    </a:cubicBezTo>
                    <a:cubicBezTo>
                      <a:pt x="71625" y="222903"/>
                      <a:pt x="28233" y="189565"/>
                      <a:pt x="18973" y="172102"/>
                    </a:cubicBezTo>
                    <a:cubicBezTo>
                      <a:pt x="9713" y="154640"/>
                      <a:pt x="16328" y="141146"/>
                      <a:pt x="14211" y="119715"/>
                    </a:cubicBezTo>
                    <a:cubicBezTo>
                      <a:pt x="12094" y="98284"/>
                      <a:pt x="30350" y="7796"/>
                      <a:pt x="28498" y="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46FCDF05-2721-499F-9581-97EC6D8AF2CD}"/>
                  </a:ext>
                </a:extLst>
              </p:cNvPr>
              <p:cNvSpPr/>
              <p:nvPr/>
            </p:nvSpPr>
            <p:spPr>
              <a:xfrm>
                <a:off x="8597885" y="10054890"/>
                <a:ext cx="171262" cy="320760"/>
              </a:xfrm>
              <a:custGeom>
                <a:avLst/>
                <a:gdLst>
                  <a:gd name="connsiteX0" fmla="*/ 15 w 171262"/>
                  <a:gd name="connsiteY0" fmla="*/ 335 h 320760"/>
                  <a:gd name="connsiteX1" fmla="*/ 106378 w 171262"/>
                  <a:gd name="connsiteY1" fmla="*/ 60660 h 320760"/>
                  <a:gd name="connsiteX2" fmla="*/ 130190 w 171262"/>
                  <a:gd name="connsiteY2" fmla="*/ 138448 h 320760"/>
                  <a:gd name="connsiteX3" fmla="*/ 141303 w 171262"/>
                  <a:gd name="connsiteY3" fmla="*/ 232110 h 320760"/>
                  <a:gd name="connsiteX4" fmla="*/ 163528 w 171262"/>
                  <a:gd name="connsiteY4" fmla="*/ 282910 h 320760"/>
                  <a:gd name="connsiteX5" fmla="*/ 168290 w 171262"/>
                  <a:gd name="connsiteY5" fmla="*/ 316248 h 320760"/>
                  <a:gd name="connsiteX6" fmla="*/ 120665 w 171262"/>
                  <a:gd name="connsiteY6" fmla="*/ 179723 h 320760"/>
                  <a:gd name="connsiteX7" fmla="*/ 114315 w 171262"/>
                  <a:gd name="connsiteY7" fmla="*/ 87648 h 320760"/>
                  <a:gd name="connsiteX8" fmla="*/ 15 w 171262"/>
                  <a:gd name="connsiteY8" fmla="*/ 335 h 32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262" h="320760">
                    <a:moveTo>
                      <a:pt x="15" y="335"/>
                    </a:moveTo>
                    <a:cubicBezTo>
                      <a:pt x="-1308" y="-4163"/>
                      <a:pt x="84682" y="37641"/>
                      <a:pt x="106378" y="60660"/>
                    </a:cubicBezTo>
                    <a:cubicBezTo>
                      <a:pt x="128074" y="83679"/>
                      <a:pt x="124369" y="109873"/>
                      <a:pt x="130190" y="138448"/>
                    </a:cubicBezTo>
                    <a:cubicBezTo>
                      <a:pt x="136011" y="167023"/>
                      <a:pt x="135747" y="208033"/>
                      <a:pt x="141303" y="232110"/>
                    </a:cubicBezTo>
                    <a:cubicBezTo>
                      <a:pt x="146859" y="256187"/>
                      <a:pt x="159030" y="268887"/>
                      <a:pt x="163528" y="282910"/>
                    </a:cubicBezTo>
                    <a:cubicBezTo>
                      <a:pt x="168026" y="296933"/>
                      <a:pt x="175434" y="333446"/>
                      <a:pt x="168290" y="316248"/>
                    </a:cubicBezTo>
                    <a:cubicBezTo>
                      <a:pt x="161146" y="299050"/>
                      <a:pt x="129661" y="217823"/>
                      <a:pt x="120665" y="179723"/>
                    </a:cubicBezTo>
                    <a:cubicBezTo>
                      <a:pt x="111669" y="141623"/>
                      <a:pt x="133894" y="117281"/>
                      <a:pt x="114315" y="87648"/>
                    </a:cubicBezTo>
                    <a:cubicBezTo>
                      <a:pt x="94736" y="58015"/>
                      <a:pt x="1338" y="4833"/>
                      <a:pt x="15" y="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594D67A3-35E8-4652-803C-1F8674A0226E}"/>
                  </a:ext>
                </a:extLst>
              </p:cNvPr>
              <p:cNvSpPr/>
              <p:nvPr/>
            </p:nvSpPr>
            <p:spPr>
              <a:xfrm>
                <a:off x="8577578" y="10312397"/>
                <a:ext cx="206515" cy="223848"/>
              </a:xfrm>
              <a:custGeom>
                <a:avLst/>
                <a:gdLst>
                  <a:gd name="connsiteX0" fmla="*/ 1272 w 206515"/>
                  <a:gd name="connsiteY0" fmla="*/ 3 h 223848"/>
                  <a:gd name="connsiteX1" fmla="*/ 9210 w 206515"/>
                  <a:gd name="connsiteY1" fmla="*/ 82553 h 223848"/>
                  <a:gd name="connsiteX2" fmla="*/ 55247 w 206515"/>
                  <a:gd name="connsiteY2" fmla="*/ 111128 h 223848"/>
                  <a:gd name="connsiteX3" fmla="*/ 137797 w 206515"/>
                  <a:gd name="connsiteY3" fmla="*/ 179391 h 223848"/>
                  <a:gd name="connsiteX4" fmla="*/ 206060 w 206515"/>
                  <a:gd name="connsiteY4" fmla="*/ 223841 h 223848"/>
                  <a:gd name="connsiteX5" fmla="*/ 164785 w 206515"/>
                  <a:gd name="connsiteY5" fmla="*/ 182566 h 223848"/>
                  <a:gd name="connsiteX6" fmla="*/ 110810 w 206515"/>
                  <a:gd name="connsiteY6" fmla="*/ 128591 h 223848"/>
                  <a:gd name="connsiteX7" fmla="*/ 26672 w 206515"/>
                  <a:gd name="connsiteY7" fmla="*/ 79378 h 223848"/>
                  <a:gd name="connsiteX8" fmla="*/ 1272 w 206515"/>
                  <a:gd name="connsiteY8" fmla="*/ 3 h 223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515" h="223848">
                    <a:moveTo>
                      <a:pt x="1272" y="3"/>
                    </a:moveTo>
                    <a:cubicBezTo>
                      <a:pt x="-1638" y="532"/>
                      <a:pt x="214" y="64032"/>
                      <a:pt x="9210" y="82553"/>
                    </a:cubicBezTo>
                    <a:cubicBezTo>
                      <a:pt x="18206" y="101074"/>
                      <a:pt x="33816" y="94988"/>
                      <a:pt x="55247" y="111128"/>
                    </a:cubicBezTo>
                    <a:cubicBezTo>
                      <a:pt x="76678" y="127268"/>
                      <a:pt x="112662" y="160606"/>
                      <a:pt x="137797" y="179391"/>
                    </a:cubicBezTo>
                    <a:cubicBezTo>
                      <a:pt x="162932" y="198176"/>
                      <a:pt x="201562" y="223312"/>
                      <a:pt x="206060" y="223841"/>
                    </a:cubicBezTo>
                    <a:cubicBezTo>
                      <a:pt x="210558" y="224370"/>
                      <a:pt x="180660" y="198441"/>
                      <a:pt x="164785" y="182566"/>
                    </a:cubicBezTo>
                    <a:cubicBezTo>
                      <a:pt x="148910" y="166691"/>
                      <a:pt x="133829" y="145789"/>
                      <a:pt x="110810" y="128591"/>
                    </a:cubicBezTo>
                    <a:cubicBezTo>
                      <a:pt x="87791" y="111393"/>
                      <a:pt x="46516" y="95782"/>
                      <a:pt x="26672" y="79378"/>
                    </a:cubicBezTo>
                    <a:cubicBezTo>
                      <a:pt x="6828" y="62974"/>
                      <a:pt x="4182" y="-526"/>
                      <a:pt x="127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462CA814-56BB-4BB6-93A6-66105781F5DC}"/>
                  </a:ext>
                </a:extLst>
              </p:cNvPr>
              <p:cNvSpPr/>
              <p:nvPr/>
            </p:nvSpPr>
            <p:spPr>
              <a:xfrm>
                <a:off x="8615999" y="10262859"/>
                <a:ext cx="66070" cy="114661"/>
              </a:xfrm>
              <a:custGeom>
                <a:avLst/>
                <a:gdLst>
                  <a:gd name="connsiteX0" fmla="*/ 66039 w 66070"/>
                  <a:gd name="connsiteY0" fmla="*/ 329 h 114661"/>
                  <a:gd name="connsiteX1" fmla="*/ 31114 w 66070"/>
                  <a:gd name="connsiteY1" fmla="*/ 59066 h 114661"/>
                  <a:gd name="connsiteX2" fmla="*/ 7301 w 66070"/>
                  <a:gd name="connsiteY2" fmla="*/ 92404 h 114661"/>
                  <a:gd name="connsiteX3" fmla="*/ 951 w 66070"/>
                  <a:gd name="connsiteY3" fmla="*/ 114629 h 114661"/>
                  <a:gd name="connsiteX4" fmla="*/ 24764 w 66070"/>
                  <a:gd name="connsiteY4" fmla="*/ 87641 h 114661"/>
                  <a:gd name="connsiteX5" fmla="*/ 66039 w 66070"/>
                  <a:gd name="connsiteY5" fmla="*/ 329 h 114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070" h="114661">
                    <a:moveTo>
                      <a:pt x="66039" y="329"/>
                    </a:moveTo>
                    <a:cubicBezTo>
                      <a:pt x="67097" y="-4433"/>
                      <a:pt x="40904" y="43720"/>
                      <a:pt x="31114" y="59066"/>
                    </a:cubicBezTo>
                    <a:cubicBezTo>
                      <a:pt x="21324" y="74412"/>
                      <a:pt x="12328" y="83144"/>
                      <a:pt x="7301" y="92404"/>
                    </a:cubicBezTo>
                    <a:cubicBezTo>
                      <a:pt x="2274" y="101665"/>
                      <a:pt x="-1959" y="115423"/>
                      <a:pt x="951" y="114629"/>
                    </a:cubicBezTo>
                    <a:cubicBezTo>
                      <a:pt x="3861" y="113835"/>
                      <a:pt x="14974" y="102987"/>
                      <a:pt x="24764" y="87641"/>
                    </a:cubicBezTo>
                    <a:cubicBezTo>
                      <a:pt x="34554" y="72295"/>
                      <a:pt x="64981" y="5091"/>
                      <a:pt x="66039" y="3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A956DADB-BD84-481E-A36E-59DE8D53A9FE}"/>
                  </a:ext>
                </a:extLst>
              </p:cNvPr>
              <p:cNvSpPr/>
              <p:nvPr/>
            </p:nvSpPr>
            <p:spPr>
              <a:xfrm>
                <a:off x="8564484" y="10052045"/>
                <a:ext cx="90369" cy="276491"/>
              </a:xfrm>
              <a:custGeom>
                <a:avLst/>
                <a:gdLst>
                  <a:gd name="connsiteX0" fmla="*/ 79 w 90369"/>
                  <a:gd name="connsiteY0" fmla="*/ 5 h 276491"/>
                  <a:gd name="connsiteX1" fmla="*/ 85804 w 90369"/>
                  <a:gd name="connsiteY1" fmla="*/ 69855 h 276491"/>
                  <a:gd name="connsiteX2" fmla="*/ 77866 w 90369"/>
                  <a:gd name="connsiteY2" fmla="*/ 122243 h 276491"/>
                  <a:gd name="connsiteX3" fmla="*/ 71516 w 90369"/>
                  <a:gd name="connsiteY3" fmla="*/ 215905 h 276491"/>
                  <a:gd name="connsiteX4" fmla="*/ 49291 w 90369"/>
                  <a:gd name="connsiteY4" fmla="*/ 238130 h 276491"/>
                  <a:gd name="connsiteX5" fmla="*/ 1666 w 90369"/>
                  <a:gd name="connsiteY5" fmla="*/ 276230 h 276491"/>
                  <a:gd name="connsiteX6" fmla="*/ 60404 w 90369"/>
                  <a:gd name="connsiteY6" fmla="*/ 217493 h 276491"/>
                  <a:gd name="connsiteX7" fmla="*/ 73104 w 90369"/>
                  <a:gd name="connsiteY7" fmla="*/ 168280 h 276491"/>
                  <a:gd name="connsiteX8" fmla="*/ 69929 w 90369"/>
                  <a:gd name="connsiteY8" fmla="*/ 66680 h 276491"/>
                  <a:gd name="connsiteX9" fmla="*/ 79 w 90369"/>
                  <a:gd name="connsiteY9" fmla="*/ 5 h 27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369" h="276491">
                    <a:moveTo>
                      <a:pt x="79" y="5"/>
                    </a:moveTo>
                    <a:cubicBezTo>
                      <a:pt x="2725" y="534"/>
                      <a:pt x="72840" y="49482"/>
                      <a:pt x="85804" y="69855"/>
                    </a:cubicBezTo>
                    <a:cubicBezTo>
                      <a:pt x="98768" y="90228"/>
                      <a:pt x="80247" y="97901"/>
                      <a:pt x="77866" y="122243"/>
                    </a:cubicBezTo>
                    <a:cubicBezTo>
                      <a:pt x="75485" y="146585"/>
                      <a:pt x="76278" y="196591"/>
                      <a:pt x="71516" y="215905"/>
                    </a:cubicBezTo>
                    <a:cubicBezTo>
                      <a:pt x="66754" y="235219"/>
                      <a:pt x="60933" y="228076"/>
                      <a:pt x="49291" y="238130"/>
                    </a:cubicBezTo>
                    <a:cubicBezTo>
                      <a:pt x="37649" y="248184"/>
                      <a:pt x="-186" y="279669"/>
                      <a:pt x="1666" y="276230"/>
                    </a:cubicBezTo>
                    <a:cubicBezTo>
                      <a:pt x="3518" y="272791"/>
                      <a:pt x="48498" y="235485"/>
                      <a:pt x="60404" y="217493"/>
                    </a:cubicBezTo>
                    <a:cubicBezTo>
                      <a:pt x="72310" y="199501"/>
                      <a:pt x="71517" y="193416"/>
                      <a:pt x="73104" y="168280"/>
                    </a:cubicBezTo>
                    <a:cubicBezTo>
                      <a:pt x="74692" y="143145"/>
                      <a:pt x="77867" y="92345"/>
                      <a:pt x="69929" y="66680"/>
                    </a:cubicBezTo>
                    <a:cubicBezTo>
                      <a:pt x="61992" y="41016"/>
                      <a:pt x="-2567" y="-524"/>
                      <a:pt x="7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40038001-DA06-4C35-BAA5-7B4C88AC879B}"/>
                  </a:ext>
                </a:extLst>
              </p:cNvPr>
              <p:cNvSpPr/>
              <p:nvPr/>
            </p:nvSpPr>
            <p:spPr>
              <a:xfrm>
                <a:off x="8569723" y="10064363"/>
                <a:ext cx="10843" cy="255032"/>
              </a:xfrm>
              <a:custGeom>
                <a:avLst/>
                <a:gdLst>
                  <a:gd name="connsiteX0" fmla="*/ 1190 w 10843"/>
                  <a:gd name="connsiteY0" fmla="*/ 387 h 255032"/>
                  <a:gd name="connsiteX1" fmla="*/ 1190 w 10843"/>
                  <a:gd name="connsiteY1" fmla="*/ 244862 h 255032"/>
                  <a:gd name="connsiteX2" fmla="*/ 10715 w 10843"/>
                  <a:gd name="connsiteY2" fmla="*/ 189300 h 255032"/>
                  <a:gd name="connsiteX3" fmla="*/ 1190 w 10843"/>
                  <a:gd name="connsiteY3" fmla="*/ 387 h 255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43" h="255032">
                    <a:moveTo>
                      <a:pt x="1190" y="387"/>
                    </a:moveTo>
                    <a:cubicBezTo>
                      <a:pt x="-398" y="9647"/>
                      <a:pt x="-397" y="213377"/>
                      <a:pt x="1190" y="244862"/>
                    </a:cubicBezTo>
                    <a:cubicBezTo>
                      <a:pt x="2777" y="276347"/>
                      <a:pt x="9392" y="228194"/>
                      <a:pt x="10715" y="189300"/>
                    </a:cubicBezTo>
                    <a:cubicBezTo>
                      <a:pt x="12038" y="150406"/>
                      <a:pt x="2778" y="-8873"/>
                      <a:pt x="1190" y="3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7234BFE3-E367-4E62-9FC6-6206C96FEF66}"/>
                  </a:ext>
                </a:extLst>
              </p:cNvPr>
              <p:cNvSpPr/>
              <p:nvPr/>
            </p:nvSpPr>
            <p:spPr>
              <a:xfrm>
                <a:off x="8542226" y="9734129"/>
                <a:ext cx="152628" cy="48652"/>
              </a:xfrm>
              <a:custGeom>
                <a:avLst/>
                <a:gdLst>
                  <a:gd name="connsiteX0" fmla="*/ 112 w 152628"/>
                  <a:gd name="connsiteY0" fmla="*/ 421 h 48652"/>
                  <a:gd name="connsiteX1" fmla="*/ 144574 w 152628"/>
                  <a:gd name="connsiteY1" fmla="*/ 48046 h 48652"/>
                  <a:gd name="connsiteX2" fmla="*/ 120762 w 152628"/>
                  <a:gd name="connsiteY2" fmla="*/ 25821 h 48652"/>
                  <a:gd name="connsiteX3" fmla="*/ 112 w 152628"/>
                  <a:gd name="connsiteY3" fmla="*/ 421 h 4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628" h="48652">
                    <a:moveTo>
                      <a:pt x="112" y="421"/>
                    </a:moveTo>
                    <a:cubicBezTo>
                      <a:pt x="4081" y="4125"/>
                      <a:pt x="124466" y="43813"/>
                      <a:pt x="144574" y="48046"/>
                    </a:cubicBezTo>
                    <a:cubicBezTo>
                      <a:pt x="164682" y="52279"/>
                      <a:pt x="143516" y="33229"/>
                      <a:pt x="120762" y="25821"/>
                    </a:cubicBezTo>
                    <a:cubicBezTo>
                      <a:pt x="98008" y="18413"/>
                      <a:pt x="-3857" y="-3283"/>
                      <a:pt x="112" y="4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31F33759-4800-4940-BA8B-E01D4D691461}"/>
                  </a:ext>
                </a:extLst>
              </p:cNvPr>
              <p:cNvSpPr/>
              <p:nvPr/>
            </p:nvSpPr>
            <p:spPr>
              <a:xfrm>
                <a:off x="8534269" y="9951492"/>
                <a:ext cx="25903" cy="161680"/>
              </a:xfrm>
              <a:custGeom>
                <a:avLst/>
                <a:gdLst>
                  <a:gd name="connsiteX0" fmla="*/ 131 w 25903"/>
                  <a:gd name="connsiteY0" fmla="*/ 546 h 161680"/>
                  <a:gd name="connsiteX1" fmla="*/ 16006 w 25903"/>
                  <a:gd name="connsiteY1" fmla="*/ 157708 h 161680"/>
                  <a:gd name="connsiteX2" fmla="*/ 25531 w 25903"/>
                  <a:gd name="connsiteY2" fmla="*/ 106908 h 161680"/>
                  <a:gd name="connsiteX3" fmla="*/ 131 w 25903"/>
                  <a:gd name="connsiteY3" fmla="*/ 546 h 16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03" h="161680">
                    <a:moveTo>
                      <a:pt x="131" y="546"/>
                    </a:moveTo>
                    <a:cubicBezTo>
                      <a:pt x="-1456" y="9013"/>
                      <a:pt x="11773" y="139981"/>
                      <a:pt x="16006" y="157708"/>
                    </a:cubicBezTo>
                    <a:cubicBezTo>
                      <a:pt x="20239" y="175435"/>
                      <a:pt x="27648" y="129398"/>
                      <a:pt x="25531" y="106908"/>
                    </a:cubicBezTo>
                    <a:cubicBezTo>
                      <a:pt x="23414" y="84419"/>
                      <a:pt x="1718" y="-7921"/>
                      <a:pt x="131" y="5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D90FF67F-EA2B-4AF7-A35D-ECB26B64CCD9}"/>
                  </a:ext>
                </a:extLst>
              </p:cNvPr>
              <p:cNvSpPr/>
              <p:nvPr/>
            </p:nvSpPr>
            <p:spPr>
              <a:xfrm>
                <a:off x="8516938" y="9737680"/>
                <a:ext cx="138116" cy="249390"/>
              </a:xfrm>
              <a:custGeom>
                <a:avLst/>
                <a:gdLst>
                  <a:gd name="connsiteX0" fmla="*/ 28575 w 138116"/>
                  <a:gd name="connsiteY0" fmla="*/ 45 h 249390"/>
                  <a:gd name="connsiteX1" fmla="*/ 0 w 138116"/>
                  <a:gd name="connsiteY1" fmla="*/ 152445 h 249390"/>
                  <a:gd name="connsiteX2" fmla="*/ 28575 w 138116"/>
                  <a:gd name="connsiteY2" fmla="*/ 247695 h 249390"/>
                  <a:gd name="connsiteX3" fmla="*/ 68262 w 138116"/>
                  <a:gd name="connsiteY3" fmla="*/ 209595 h 249390"/>
                  <a:gd name="connsiteX4" fmla="*/ 109537 w 138116"/>
                  <a:gd name="connsiteY4" fmla="*/ 160383 h 249390"/>
                  <a:gd name="connsiteX5" fmla="*/ 127000 w 138116"/>
                  <a:gd name="connsiteY5" fmla="*/ 95295 h 249390"/>
                  <a:gd name="connsiteX6" fmla="*/ 87312 w 138116"/>
                  <a:gd name="connsiteY6" fmla="*/ 55608 h 249390"/>
                  <a:gd name="connsiteX7" fmla="*/ 138112 w 138116"/>
                  <a:gd name="connsiteY7" fmla="*/ 57195 h 249390"/>
                  <a:gd name="connsiteX8" fmla="*/ 84137 w 138116"/>
                  <a:gd name="connsiteY8" fmla="*/ 47670 h 249390"/>
                  <a:gd name="connsiteX9" fmla="*/ 96837 w 138116"/>
                  <a:gd name="connsiteY9" fmla="*/ 81008 h 249390"/>
                  <a:gd name="connsiteX10" fmla="*/ 112712 w 138116"/>
                  <a:gd name="connsiteY10" fmla="*/ 107995 h 249390"/>
                  <a:gd name="connsiteX11" fmla="*/ 26987 w 138116"/>
                  <a:gd name="connsiteY11" fmla="*/ 214358 h 249390"/>
                  <a:gd name="connsiteX12" fmla="*/ 19050 w 138116"/>
                  <a:gd name="connsiteY12" fmla="*/ 168320 h 249390"/>
                  <a:gd name="connsiteX13" fmla="*/ 28575 w 138116"/>
                  <a:gd name="connsiteY13" fmla="*/ 45 h 24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8116" h="249390">
                    <a:moveTo>
                      <a:pt x="28575" y="45"/>
                    </a:moveTo>
                    <a:cubicBezTo>
                      <a:pt x="25400" y="-2601"/>
                      <a:pt x="0" y="111170"/>
                      <a:pt x="0" y="152445"/>
                    </a:cubicBezTo>
                    <a:cubicBezTo>
                      <a:pt x="0" y="193720"/>
                      <a:pt x="17198" y="238170"/>
                      <a:pt x="28575" y="247695"/>
                    </a:cubicBezTo>
                    <a:cubicBezTo>
                      <a:pt x="39952" y="257220"/>
                      <a:pt x="54768" y="224147"/>
                      <a:pt x="68262" y="209595"/>
                    </a:cubicBezTo>
                    <a:cubicBezTo>
                      <a:pt x="81756" y="195043"/>
                      <a:pt x="99747" y="179433"/>
                      <a:pt x="109537" y="160383"/>
                    </a:cubicBezTo>
                    <a:cubicBezTo>
                      <a:pt x="119327" y="141333"/>
                      <a:pt x="130704" y="112757"/>
                      <a:pt x="127000" y="95295"/>
                    </a:cubicBezTo>
                    <a:cubicBezTo>
                      <a:pt x="123296" y="77833"/>
                      <a:pt x="85460" y="61958"/>
                      <a:pt x="87312" y="55608"/>
                    </a:cubicBezTo>
                    <a:cubicBezTo>
                      <a:pt x="89164" y="49258"/>
                      <a:pt x="138641" y="58518"/>
                      <a:pt x="138112" y="57195"/>
                    </a:cubicBezTo>
                    <a:cubicBezTo>
                      <a:pt x="137583" y="55872"/>
                      <a:pt x="91016" y="43701"/>
                      <a:pt x="84137" y="47670"/>
                    </a:cubicBezTo>
                    <a:cubicBezTo>
                      <a:pt x="77258" y="51639"/>
                      <a:pt x="92075" y="70954"/>
                      <a:pt x="96837" y="81008"/>
                    </a:cubicBezTo>
                    <a:cubicBezTo>
                      <a:pt x="101600" y="91062"/>
                      <a:pt x="124354" y="85770"/>
                      <a:pt x="112712" y="107995"/>
                    </a:cubicBezTo>
                    <a:cubicBezTo>
                      <a:pt x="101070" y="130220"/>
                      <a:pt x="42597" y="204304"/>
                      <a:pt x="26987" y="214358"/>
                    </a:cubicBezTo>
                    <a:cubicBezTo>
                      <a:pt x="11377" y="224412"/>
                      <a:pt x="21696" y="200070"/>
                      <a:pt x="19050" y="168320"/>
                    </a:cubicBezTo>
                    <a:cubicBezTo>
                      <a:pt x="16404" y="136570"/>
                      <a:pt x="31750" y="2691"/>
                      <a:pt x="28575" y="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EF466DEC-26AE-4DDB-8693-B68CFBCCA40A}"/>
                  </a:ext>
                </a:extLst>
              </p:cNvPr>
              <p:cNvSpPr/>
              <p:nvPr/>
            </p:nvSpPr>
            <p:spPr>
              <a:xfrm>
                <a:off x="8658332" y="9800185"/>
                <a:ext cx="102920" cy="313716"/>
              </a:xfrm>
              <a:custGeom>
                <a:avLst/>
                <a:gdLst>
                  <a:gd name="connsiteX0" fmla="*/ 26881 w 102920"/>
                  <a:gd name="connsiteY0" fmla="*/ 1040 h 313716"/>
                  <a:gd name="connsiteX1" fmla="*/ 22118 w 102920"/>
                  <a:gd name="connsiteY1" fmla="*/ 77240 h 313716"/>
                  <a:gd name="connsiteX2" fmla="*/ 95143 w 102920"/>
                  <a:gd name="connsiteY2" fmla="*/ 274090 h 313716"/>
                  <a:gd name="connsiteX3" fmla="*/ 98318 w 102920"/>
                  <a:gd name="connsiteY3" fmla="*/ 312190 h 313716"/>
                  <a:gd name="connsiteX4" fmla="*/ 72918 w 102920"/>
                  <a:gd name="connsiteY4" fmla="*/ 247103 h 313716"/>
                  <a:gd name="connsiteX5" fmla="*/ 1481 w 102920"/>
                  <a:gd name="connsiteY5" fmla="*/ 124865 h 313716"/>
                  <a:gd name="connsiteX6" fmla="*/ 26881 w 102920"/>
                  <a:gd name="connsiteY6" fmla="*/ 1040 h 3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920" h="313716">
                    <a:moveTo>
                      <a:pt x="26881" y="1040"/>
                    </a:moveTo>
                    <a:cubicBezTo>
                      <a:pt x="30320" y="-6897"/>
                      <a:pt x="10741" y="31732"/>
                      <a:pt x="22118" y="77240"/>
                    </a:cubicBezTo>
                    <a:cubicBezTo>
                      <a:pt x="33495" y="122748"/>
                      <a:pt x="82443" y="234932"/>
                      <a:pt x="95143" y="274090"/>
                    </a:cubicBezTo>
                    <a:cubicBezTo>
                      <a:pt x="107843" y="313248"/>
                      <a:pt x="102022" y="316688"/>
                      <a:pt x="98318" y="312190"/>
                    </a:cubicBezTo>
                    <a:cubicBezTo>
                      <a:pt x="94614" y="307692"/>
                      <a:pt x="89058" y="278324"/>
                      <a:pt x="72918" y="247103"/>
                    </a:cubicBezTo>
                    <a:cubicBezTo>
                      <a:pt x="56779" y="215882"/>
                      <a:pt x="9948" y="162965"/>
                      <a:pt x="1481" y="124865"/>
                    </a:cubicBezTo>
                    <a:cubicBezTo>
                      <a:pt x="-6986" y="86765"/>
                      <a:pt x="23442" y="8977"/>
                      <a:pt x="26881" y="10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3C665C3E-86E3-472E-BEE7-15CACB640056}"/>
                  </a:ext>
                </a:extLst>
              </p:cNvPr>
              <p:cNvSpPr/>
              <p:nvPr/>
            </p:nvSpPr>
            <p:spPr>
              <a:xfrm>
                <a:off x="8703275" y="10045684"/>
                <a:ext cx="160277" cy="308756"/>
              </a:xfrm>
              <a:custGeom>
                <a:avLst/>
                <a:gdLst>
                  <a:gd name="connsiteX0" fmla="*/ 34325 w 160277"/>
                  <a:gd name="connsiteY0" fmla="*/ 16 h 308756"/>
                  <a:gd name="connsiteX1" fmla="*/ 37500 w 160277"/>
                  <a:gd name="connsiteY1" fmla="*/ 65104 h 308756"/>
                  <a:gd name="connsiteX2" fmla="*/ 102588 w 160277"/>
                  <a:gd name="connsiteY2" fmla="*/ 158766 h 308756"/>
                  <a:gd name="connsiteX3" fmla="*/ 158150 w 160277"/>
                  <a:gd name="connsiteY3" fmla="*/ 303229 h 308756"/>
                  <a:gd name="connsiteX4" fmla="*/ 142275 w 160277"/>
                  <a:gd name="connsiteY4" fmla="*/ 268304 h 308756"/>
                  <a:gd name="connsiteX5" fmla="*/ 81950 w 160277"/>
                  <a:gd name="connsiteY5" fmla="*/ 169879 h 308756"/>
                  <a:gd name="connsiteX6" fmla="*/ 62900 w 160277"/>
                  <a:gd name="connsiteY6" fmla="*/ 171466 h 308756"/>
                  <a:gd name="connsiteX7" fmla="*/ 62900 w 160277"/>
                  <a:gd name="connsiteY7" fmla="*/ 128604 h 308756"/>
                  <a:gd name="connsiteX8" fmla="*/ 5750 w 160277"/>
                  <a:gd name="connsiteY8" fmla="*/ 73041 h 308756"/>
                  <a:gd name="connsiteX9" fmla="*/ 5750 w 160277"/>
                  <a:gd name="connsiteY9" fmla="*/ 58754 h 308756"/>
                  <a:gd name="connsiteX10" fmla="*/ 34325 w 160277"/>
                  <a:gd name="connsiteY10" fmla="*/ 16 h 308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0277" h="308756">
                    <a:moveTo>
                      <a:pt x="34325" y="16"/>
                    </a:moveTo>
                    <a:cubicBezTo>
                      <a:pt x="39616" y="1074"/>
                      <a:pt x="26123" y="38646"/>
                      <a:pt x="37500" y="65104"/>
                    </a:cubicBezTo>
                    <a:cubicBezTo>
                      <a:pt x="48877" y="91562"/>
                      <a:pt x="82480" y="119078"/>
                      <a:pt x="102588" y="158766"/>
                    </a:cubicBezTo>
                    <a:cubicBezTo>
                      <a:pt x="122696" y="198454"/>
                      <a:pt x="151535" y="284973"/>
                      <a:pt x="158150" y="303229"/>
                    </a:cubicBezTo>
                    <a:cubicBezTo>
                      <a:pt x="164765" y="321485"/>
                      <a:pt x="154975" y="290529"/>
                      <a:pt x="142275" y="268304"/>
                    </a:cubicBezTo>
                    <a:cubicBezTo>
                      <a:pt x="129575" y="246079"/>
                      <a:pt x="95179" y="186019"/>
                      <a:pt x="81950" y="169879"/>
                    </a:cubicBezTo>
                    <a:cubicBezTo>
                      <a:pt x="68721" y="153739"/>
                      <a:pt x="66075" y="178345"/>
                      <a:pt x="62900" y="171466"/>
                    </a:cubicBezTo>
                    <a:cubicBezTo>
                      <a:pt x="59725" y="164587"/>
                      <a:pt x="72425" y="145008"/>
                      <a:pt x="62900" y="128604"/>
                    </a:cubicBezTo>
                    <a:cubicBezTo>
                      <a:pt x="53375" y="112200"/>
                      <a:pt x="15275" y="84683"/>
                      <a:pt x="5750" y="73041"/>
                    </a:cubicBezTo>
                    <a:cubicBezTo>
                      <a:pt x="-3775" y="61399"/>
                      <a:pt x="194" y="68279"/>
                      <a:pt x="5750" y="58754"/>
                    </a:cubicBezTo>
                    <a:cubicBezTo>
                      <a:pt x="11306" y="49229"/>
                      <a:pt x="29034" y="-1042"/>
                      <a:pt x="34325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: 図形 425">
                <a:extLst>
                  <a:ext uri="{FF2B5EF4-FFF2-40B4-BE49-F238E27FC236}">
                    <a16:creationId xmlns:a16="http://schemas.microsoft.com/office/drawing/2014/main" id="{18773CFF-6C31-4FCA-9D74-375EB6DC709C}"/>
                  </a:ext>
                </a:extLst>
              </p:cNvPr>
              <p:cNvSpPr/>
              <p:nvPr/>
            </p:nvSpPr>
            <p:spPr>
              <a:xfrm>
                <a:off x="6311884" y="7092925"/>
                <a:ext cx="299034" cy="971617"/>
              </a:xfrm>
              <a:custGeom>
                <a:avLst/>
                <a:gdLst>
                  <a:gd name="connsiteX0" fmla="*/ 298466 w 299034"/>
                  <a:gd name="connsiteY0" fmla="*/ 25 h 971617"/>
                  <a:gd name="connsiteX1" fmla="*/ 196866 w 299034"/>
                  <a:gd name="connsiteY1" fmla="*/ 542950 h 971617"/>
                  <a:gd name="connsiteX2" fmla="*/ 44466 w 299034"/>
                  <a:gd name="connsiteY2" fmla="*/ 882675 h 971617"/>
                  <a:gd name="connsiteX3" fmla="*/ 16 w 299034"/>
                  <a:gd name="connsiteY3" fmla="*/ 971575 h 971617"/>
                  <a:gd name="connsiteX4" fmla="*/ 47641 w 299034"/>
                  <a:gd name="connsiteY4" fmla="*/ 876325 h 971617"/>
                  <a:gd name="connsiteX5" fmla="*/ 152416 w 299034"/>
                  <a:gd name="connsiteY5" fmla="*/ 565175 h 971617"/>
                  <a:gd name="connsiteX6" fmla="*/ 298466 w 299034"/>
                  <a:gd name="connsiteY6" fmla="*/ 25 h 971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9034" h="971617">
                    <a:moveTo>
                      <a:pt x="298466" y="25"/>
                    </a:moveTo>
                    <a:cubicBezTo>
                      <a:pt x="305874" y="-3679"/>
                      <a:pt x="239199" y="395842"/>
                      <a:pt x="196866" y="542950"/>
                    </a:cubicBezTo>
                    <a:cubicBezTo>
                      <a:pt x="154533" y="690058"/>
                      <a:pt x="77274" y="811238"/>
                      <a:pt x="44466" y="882675"/>
                    </a:cubicBezTo>
                    <a:cubicBezTo>
                      <a:pt x="11658" y="954113"/>
                      <a:pt x="-513" y="972633"/>
                      <a:pt x="16" y="971575"/>
                    </a:cubicBezTo>
                    <a:cubicBezTo>
                      <a:pt x="545" y="970517"/>
                      <a:pt x="22241" y="944058"/>
                      <a:pt x="47641" y="876325"/>
                    </a:cubicBezTo>
                    <a:cubicBezTo>
                      <a:pt x="73041" y="808592"/>
                      <a:pt x="109024" y="712283"/>
                      <a:pt x="152416" y="565175"/>
                    </a:cubicBezTo>
                    <a:cubicBezTo>
                      <a:pt x="195808" y="418067"/>
                      <a:pt x="291058" y="3729"/>
                      <a:pt x="298466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: 図形 426">
                <a:extLst>
                  <a:ext uri="{FF2B5EF4-FFF2-40B4-BE49-F238E27FC236}">
                    <a16:creationId xmlns:a16="http://schemas.microsoft.com/office/drawing/2014/main" id="{6B38D7E7-8C4C-41E4-87A0-1007C4DD5F23}"/>
                  </a:ext>
                </a:extLst>
              </p:cNvPr>
              <p:cNvSpPr/>
              <p:nvPr/>
            </p:nvSpPr>
            <p:spPr>
              <a:xfrm>
                <a:off x="6144226" y="8067487"/>
                <a:ext cx="206322" cy="1007596"/>
              </a:xfrm>
              <a:custGeom>
                <a:avLst/>
                <a:gdLst>
                  <a:gd name="connsiteX0" fmla="*/ 205774 w 206322"/>
                  <a:gd name="connsiteY0" fmla="*/ 188 h 1007596"/>
                  <a:gd name="connsiteX1" fmla="*/ 110524 w 206322"/>
                  <a:gd name="connsiteY1" fmla="*/ 451038 h 1007596"/>
                  <a:gd name="connsiteX2" fmla="*/ 69249 w 206322"/>
                  <a:gd name="connsiteY2" fmla="*/ 635188 h 1007596"/>
                  <a:gd name="connsiteX3" fmla="*/ 2574 w 206322"/>
                  <a:gd name="connsiteY3" fmla="*/ 1003488 h 1007596"/>
                  <a:gd name="connsiteX4" fmla="*/ 18449 w 206322"/>
                  <a:gd name="connsiteY4" fmla="*/ 812988 h 1007596"/>
                  <a:gd name="connsiteX5" fmla="*/ 62899 w 206322"/>
                  <a:gd name="connsiteY5" fmla="*/ 508188 h 1007596"/>
                  <a:gd name="connsiteX6" fmla="*/ 205774 w 206322"/>
                  <a:gd name="connsiteY6" fmla="*/ 188 h 100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322" h="1007596">
                    <a:moveTo>
                      <a:pt x="205774" y="188"/>
                    </a:moveTo>
                    <a:cubicBezTo>
                      <a:pt x="213711" y="-9337"/>
                      <a:pt x="133278" y="345205"/>
                      <a:pt x="110524" y="451038"/>
                    </a:cubicBezTo>
                    <a:cubicBezTo>
                      <a:pt x="87770" y="556871"/>
                      <a:pt x="87241" y="543113"/>
                      <a:pt x="69249" y="635188"/>
                    </a:cubicBezTo>
                    <a:cubicBezTo>
                      <a:pt x="51257" y="727263"/>
                      <a:pt x="11041" y="973855"/>
                      <a:pt x="2574" y="1003488"/>
                    </a:cubicBezTo>
                    <a:cubicBezTo>
                      <a:pt x="-5893" y="1033121"/>
                      <a:pt x="8395" y="895538"/>
                      <a:pt x="18449" y="812988"/>
                    </a:cubicBezTo>
                    <a:cubicBezTo>
                      <a:pt x="28503" y="730438"/>
                      <a:pt x="28503" y="646830"/>
                      <a:pt x="62899" y="508188"/>
                    </a:cubicBezTo>
                    <a:cubicBezTo>
                      <a:pt x="97295" y="369546"/>
                      <a:pt x="197837" y="9713"/>
                      <a:pt x="205774" y="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1CC794A3-423A-47D9-82B7-60F74BF8EAD9}"/>
                  </a:ext>
                </a:extLst>
              </p:cNvPr>
              <p:cNvSpPr/>
              <p:nvPr/>
            </p:nvSpPr>
            <p:spPr>
              <a:xfrm>
                <a:off x="6302009" y="7799725"/>
                <a:ext cx="175397" cy="1348195"/>
              </a:xfrm>
              <a:custGeom>
                <a:avLst/>
                <a:gdLst>
                  <a:gd name="connsiteX0" fmla="*/ 174991 w 175397"/>
                  <a:gd name="connsiteY0" fmla="*/ 1250 h 1348195"/>
                  <a:gd name="connsiteX1" fmla="*/ 89266 w 175397"/>
                  <a:gd name="connsiteY1" fmla="*/ 213975 h 1348195"/>
                  <a:gd name="connsiteX2" fmla="*/ 41641 w 175397"/>
                  <a:gd name="connsiteY2" fmla="*/ 750550 h 1348195"/>
                  <a:gd name="connsiteX3" fmla="*/ 28941 w 175397"/>
                  <a:gd name="connsiteY3" fmla="*/ 1322050 h 1348195"/>
                  <a:gd name="connsiteX4" fmla="*/ 366 w 175397"/>
                  <a:gd name="connsiteY4" fmla="*/ 1153775 h 1348195"/>
                  <a:gd name="connsiteX5" fmla="*/ 51166 w 175397"/>
                  <a:gd name="connsiteY5" fmla="*/ 296525 h 1348195"/>
                  <a:gd name="connsiteX6" fmla="*/ 174991 w 175397"/>
                  <a:gd name="connsiteY6" fmla="*/ 1250 h 134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397" h="1348195">
                    <a:moveTo>
                      <a:pt x="174991" y="1250"/>
                    </a:moveTo>
                    <a:cubicBezTo>
                      <a:pt x="181341" y="-12508"/>
                      <a:pt x="111491" y="89092"/>
                      <a:pt x="89266" y="213975"/>
                    </a:cubicBezTo>
                    <a:cubicBezTo>
                      <a:pt x="67041" y="338858"/>
                      <a:pt x="51695" y="565871"/>
                      <a:pt x="41641" y="750550"/>
                    </a:cubicBezTo>
                    <a:cubicBezTo>
                      <a:pt x="31587" y="935229"/>
                      <a:pt x="35820" y="1254846"/>
                      <a:pt x="28941" y="1322050"/>
                    </a:cubicBezTo>
                    <a:cubicBezTo>
                      <a:pt x="22062" y="1389254"/>
                      <a:pt x="-3338" y="1324696"/>
                      <a:pt x="366" y="1153775"/>
                    </a:cubicBezTo>
                    <a:cubicBezTo>
                      <a:pt x="4070" y="982854"/>
                      <a:pt x="24708" y="487554"/>
                      <a:pt x="51166" y="296525"/>
                    </a:cubicBezTo>
                    <a:cubicBezTo>
                      <a:pt x="77624" y="105496"/>
                      <a:pt x="168641" y="15008"/>
                      <a:pt x="174991" y="12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6C177941-16E1-47C6-B98A-31A3D3F00099}"/>
                  </a:ext>
                </a:extLst>
              </p:cNvPr>
              <p:cNvSpPr/>
              <p:nvPr/>
            </p:nvSpPr>
            <p:spPr>
              <a:xfrm>
                <a:off x="5196305" y="9048750"/>
                <a:ext cx="931972" cy="50807"/>
              </a:xfrm>
              <a:custGeom>
                <a:avLst/>
                <a:gdLst>
                  <a:gd name="connsiteX0" fmla="*/ 4345 w 931972"/>
                  <a:gd name="connsiteY0" fmla="*/ 50800 h 50807"/>
                  <a:gd name="connsiteX1" fmla="*/ 620295 w 931972"/>
                  <a:gd name="connsiteY1" fmla="*/ 19050 h 50807"/>
                  <a:gd name="connsiteX2" fmla="*/ 928270 w 931972"/>
                  <a:gd name="connsiteY2" fmla="*/ 15875 h 50807"/>
                  <a:gd name="connsiteX3" fmla="*/ 763170 w 931972"/>
                  <a:gd name="connsiteY3" fmla="*/ 0 h 50807"/>
                  <a:gd name="connsiteX4" fmla="*/ 366295 w 931972"/>
                  <a:gd name="connsiteY4" fmla="*/ 15875 h 50807"/>
                  <a:gd name="connsiteX5" fmla="*/ 4345 w 931972"/>
                  <a:gd name="connsiteY5" fmla="*/ 50800 h 5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972" h="50807">
                    <a:moveTo>
                      <a:pt x="4345" y="50800"/>
                    </a:moveTo>
                    <a:cubicBezTo>
                      <a:pt x="46678" y="51329"/>
                      <a:pt x="466308" y="24871"/>
                      <a:pt x="620295" y="19050"/>
                    </a:cubicBezTo>
                    <a:cubicBezTo>
                      <a:pt x="774282" y="13229"/>
                      <a:pt x="904458" y="19050"/>
                      <a:pt x="928270" y="15875"/>
                    </a:cubicBezTo>
                    <a:cubicBezTo>
                      <a:pt x="952083" y="12700"/>
                      <a:pt x="856832" y="0"/>
                      <a:pt x="763170" y="0"/>
                    </a:cubicBezTo>
                    <a:cubicBezTo>
                      <a:pt x="669508" y="0"/>
                      <a:pt x="492766" y="7408"/>
                      <a:pt x="366295" y="15875"/>
                    </a:cubicBezTo>
                    <a:cubicBezTo>
                      <a:pt x="239824" y="24342"/>
                      <a:pt x="-37988" y="50271"/>
                      <a:pt x="4345" y="5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: 図形 429">
                <a:extLst>
                  <a:ext uri="{FF2B5EF4-FFF2-40B4-BE49-F238E27FC236}">
                    <a16:creationId xmlns:a16="http://schemas.microsoft.com/office/drawing/2014/main" id="{3FA03F87-334B-40AB-A660-A95D7CD0ECE7}"/>
                  </a:ext>
                </a:extLst>
              </p:cNvPr>
              <p:cNvSpPr/>
              <p:nvPr/>
            </p:nvSpPr>
            <p:spPr>
              <a:xfrm>
                <a:off x="5254625" y="9076267"/>
                <a:ext cx="1079524" cy="61776"/>
              </a:xfrm>
              <a:custGeom>
                <a:avLst/>
                <a:gdLst>
                  <a:gd name="connsiteX0" fmla="*/ 0 w 1079524"/>
                  <a:gd name="connsiteY0" fmla="*/ 35983 h 61776"/>
                  <a:gd name="connsiteX1" fmla="*/ 723900 w 1079524"/>
                  <a:gd name="connsiteY1" fmla="*/ 32808 h 61776"/>
                  <a:gd name="connsiteX2" fmla="*/ 869950 w 1079524"/>
                  <a:gd name="connsiteY2" fmla="*/ 29633 h 61776"/>
                  <a:gd name="connsiteX3" fmla="*/ 1079500 w 1079524"/>
                  <a:gd name="connsiteY3" fmla="*/ 61383 h 61776"/>
                  <a:gd name="connsiteX4" fmla="*/ 882650 w 1079524"/>
                  <a:gd name="connsiteY4" fmla="*/ 4233 h 61776"/>
                  <a:gd name="connsiteX5" fmla="*/ 701675 w 1079524"/>
                  <a:gd name="connsiteY5" fmla="*/ 4233 h 61776"/>
                  <a:gd name="connsiteX6" fmla="*/ 0 w 1079524"/>
                  <a:gd name="connsiteY6" fmla="*/ 35983 h 61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9524" h="61776">
                    <a:moveTo>
                      <a:pt x="0" y="35983"/>
                    </a:moveTo>
                    <a:lnTo>
                      <a:pt x="723900" y="32808"/>
                    </a:lnTo>
                    <a:cubicBezTo>
                      <a:pt x="868892" y="31750"/>
                      <a:pt x="810683" y="24870"/>
                      <a:pt x="869950" y="29633"/>
                    </a:cubicBezTo>
                    <a:cubicBezTo>
                      <a:pt x="929217" y="34395"/>
                      <a:pt x="1077383" y="65616"/>
                      <a:pt x="1079500" y="61383"/>
                    </a:cubicBezTo>
                    <a:cubicBezTo>
                      <a:pt x="1081617" y="57150"/>
                      <a:pt x="945621" y="13758"/>
                      <a:pt x="882650" y="4233"/>
                    </a:cubicBezTo>
                    <a:cubicBezTo>
                      <a:pt x="819679" y="-5292"/>
                      <a:pt x="701675" y="4233"/>
                      <a:pt x="701675" y="4233"/>
                    </a:cubicBezTo>
                    <a:lnTo>
                      <a:pt x="0" y="3598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9237D161-DF95-4B2A-940C-131AE9895243}"/>
                  </a:ext>
                </a:extLst>
              </p:cNvPr>
              <p:cNvSpPr/>
              <p:nvPr/>
            </p:nvSpPr>
            <p:spPr>
              <a:xfrm>
                <a:off x="3479800" y="9055085"/>
                <a:ext cx="1674885" cy="41290"/>
              </a:xfrm>
              <a:custGeom>
                <a:avLst/>
                <a:gdLst>
                  <a:gd name="connsiteX0" fmla="*/ 0 w 1674885"/>
                  <a:gd name="connsiteY0" fmla="*/ 41290 h 41290"/>
                  <a:gd name="connsiteX1" fmla="*/ 60325 w 1674885"/>
                  <a:gd name="connsiteY1" fmla="*/ 41290 h 41290"/>
                  <a:gd name="connsiteX2" fmla="*/ 746125 w 1674885"/>
                  <a:gd name="connsiteY2" fmla="*/ 22240 h 41290"/>
                  <a:gd name="connsiteX3" fmla="*/ 1066800 w 1674885"/>
                  <a:gd name="connsiteY3" fmla="*/ 22240 h 41290"/>
                  <a:gd name="connsiteX4" fmla="*/ 1647825 w 1674885"/>
                  <a:gd name="connsiteY4" fmla="*/ 28590 h 41290"/>
                  <a:gd name="connsiteX5" fmla="*/ 1539875 w 1674885"/>
                  <a:gd name="connsiteY5" fmla="*/ 28590 h 41290"/>
                  <a:gd name="connsiteX6" fmla="*/ 1193800 w 1674885"/>
                  <a:gd name="connsiteY6" fmla="*/ 15 h 41290"/>
                  <a:gd name="connsiteX7" fmla="*/ 0 w 1674885"/>
                  <a:gd name="connsiteY7" fmla="*/ 41290 h 4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4885" h="41290">
                    <a:moveTo>
                      <a:pt x="0" y="41290"/>
                    </a:moveTo>
                    <a:lnTo>
                      <a:pt x="60325" y="41290"/>
                    </a:lnTo>
                    <a:lnTo>
                      <a:pt x="746125" y="22240"/>
                    </a:lnTo>
                    <a:cubicBezTo>
                      <a:pt x="913871" y="19065"/>
                      <a:pt x="1066800" y="22240"/>
                      <a:pt x="1066800" y="22240"/>
                    </a:cubicBezTo>
                    <a:lnTo>
                      <a:pt x="1647825" y="28590"/>
                    </a:lnTo>
                    <a:cubicBezTo>
                      <a:pt x="1726671" y="29648"/>
                      <a:pt x="1615546" y="33352"/>
                      <a:pt x="1539875" y="28590"/>
                    </a:cubicBezTo>
                    <a:cubicBezTo>
                      <a:pt x="1464204" y="23828"/>
                      <a:pt x="1448329" y="544"/>
                      <a:pt x="1193800" y="15"/>
                    </a:cubicBezTo>
                    <a:cubicBezTo>
                      <a:pt x="939271" y="-514"/>
                      <a:pt x="475985" y="12450"/>
                      <a:pt x="0" y="412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" name="フリーフォーム: 図形 431">
                <a:extLst>
                  <a:ext uri="{FF2B5EF4-FFF2-40B4-BE49-F238E27FC236}">
                    <a16:creationId xmlns:a16="http://schemas.microsoft.com/office/drawing/2014/main" id="{977A6774-B09F-49D0-BC97-CE3149219119}"/>
                  </a:ext>
                </a:extLst>
              </p:cNvPr>
              <p:cNvSpPr/>
              <p:nvPr/>
            </p:nvSpPr>
            <p:spPr>
              <a:xfrm>
                <a:off x="4283075" y="9099550"/>
                <a:ext cx="873809" cy="40220"/>
              </a:xfrm>
              <a:custGeom>
                <a:avLst/>
                <a:gdLst>
                  <a:gd name="connsiteX0" fmla="*/ 0 w 873809"/>
                  <a:gd name="connsiteY0" fmla="*/ 6350 h 40220"/>
                  <a:gd name="connsiteX1" fmla="*/ 177800 w 873809"/>
                  <a:gd name="connsiteY1" fmla="*/ 38100 h 40220"/>
                  <a:gd name="connsiteX2" fmla="*/ 485775 w 873809"/>
                  <a:gd name="connsiteY2" fmla="*/ 34925 h 40220"/>
                  <a:gd name="connsiteX3" fmla="*/ 873125 w 873809"/>
                  <a:gd name="connsiteY3" fmla="*/ 15875 h 40220"/>
                  <a:gd name="connsiteX4" fmla="*/ 587375 w 873809"/>
                  <a:gd name="connsiteY4" fmla="*/ 0 h 40220"/>
                  <a:gd name="connsiteX5" fmla="*/ 0 w 873809"/>
                  <a:gd name="connsiteY5" fmla="*/ 6350 h 40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3809" h="40220">
                    <a:moveTo>
                      <a:pt x="0" y="6350"/>
                    </a:moveTo>
                    <a:cubicBezTo>
                      <a:pt x="48419" y="19844"/>
                      <a:pt x="96838" y="33338"/>
                      <a:pt x="177800" y="38100"/>
                    </a:cubicBezTo>
                    <a:cubicBezTo>
                      <a:pt x="258762" y="42862"/>
                      <a:pt x="369888" y="38629"/>
                      <a:pt x="485775" y="34925"/>
                    </a:cubicBezTo>
                    <a:cubicBezTo>
                      <a:pt x="601662" y="31221"/>
                      <a:pt x="856192" y="21696"/>
                      <a:pt x="873125" y="15875"/>
                    </a:cubicBezTo>
                    <a:cubicBezTo>
                      <a:pt x="890058" y="10054"/>
                      <a:pt x="587375" y="0"/>
                      <a:pt x="587375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: 図形 432">
                <a:extLst>
                  <a:ext uri="{FF2B5EF4-FFF2-40B4-BE49-F238E27FC236}">
                    <a16:creationId xmlns:a16="http://schemas.microsoft.com/office/drawing/2014/main" id="{D88A304A-A4F9-4E7B-98D3-D8CB27574658}"/>
                  </a:ext>
                </a:extLst>
              </p:cNvPr>
              <p:cNvSpPr/>
              <p:nvPr/>
            </p:nvSpPr>
            <p:spPr>
              <a:xfrm>
                <a:off x="2860226" y="9081587"/>
                <a:ext cx="608534" cy="225312"/>
              </a:xfrm>
              <a:custGeom>
                <a:avLst/>
                <a:gdLst>
                  <a:gd name="connsiteX0" fmla="*/ 3624 w 608534"/>
                  <a:gd name="connsiteY0" fmla="*/ 224338 h 225312"/>
                  <a:gd name="connsiteX1" fmla="*/ 238574 w 608534"/>
                  <a:gd name="connsiteY1" fmla="*/ 103688 h 225312"/>
                  <a:gd name="connsiteX2" fmla="*/ 603699 w 608534"/>
                  <a:gd name="connsiteY2" fmla="*/ 5263 h 225312"/>
                  <a:gd name="connsiteX3" fmla="*/ 419549 w 608534"/>
                  <a:gd name="connsiteY3" fmla="*/ 33838 h 225312"/>
                  <a:gd name="connsiteX4" fmla="*/ 3624 w 608534"/>
                  <a:gd name="connsiteY4" fmla="*/ 224338 h 22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534" h="225312">
                    <a:moveTo>
                      <a:pt x="3624" y="224338"/>
                    </a:moveTo>
                    <a:cubicBezTo>
                      <a:pt x="-26538" y="235980"/>
                      <a:pt x="138562" y="140200"/>
                      <a:pt x="238574" y="103688"/>
                    </a:cubicBezTo>
                    <a:cubicBezTo>
                      <a:pt x="338586" y="67176"/>
                      <a:pt x="573537" y="16905"/>
                      <a:pt x="603699" y="5263"/>
                    </a:cubicBezTo>
                    <a:cubicBezTo>
                      <a:pt x="633861" y="-6379"/>
                      <a:pt x="516916" y="501"/>
                      <a:pt x="419549" y="33838"/>
                    </a:cubicBezTo>
                    <a:cubicBezTo>
                      <a:pt x="322182" y="67175"/>
                      <a:pt x="33786" y="212696"/>
                      <a:pt x="3624" y="2243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DBA06119-12DA-492B-A1F4-E82B2DD809C9}"/>
                  </a:ext>
                </a:extLst>
              </p:cNvPr>
              <p:cNvSpPr/>
              <p:nvPr/>
            </p:nvSpPr>
            <p:spPr>
              <a:xfrm>
                <a:off x="2425637" y="7238101"/>
                <a:ext cx="298622" cy="1236322"/>
              </a:xfrm>
              <a:custGeom>
                <a:avLst/>
                <a:gdLst>
                  <a:gd name="connsiteX0" fmla="*/ 63 w 298622"/>
                  <a:gd name="connsiteY0" fmla="*/ 899 h 1236322"/>
                  <a:gd name="connsiteX1" fmla="*/ 276288 w 298622"/>
                  <a:gd name="connsiteY1" fmla="*/ 1169299 h 1236322"/>
                  <a:gd name="connsiteX2" fmla="*/ 250888 w 298622"/>
                  <a:gd name="connsiteY2" fmla="*/ 978799 h 1236322"/>
                  <a:gd name="connsiteX3" fmla="*/ 63 w 298622"/>
                  <a:gd name="connsiteY3" fmla="*/ 899 h 123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622" h="1236322">
                    <a:moveTo>
                      <a:pt x="63" y="899"/>
                    </a:moveTo>
                    <a:cubicBezTo>
                      <a:pt x="4296" y="32649"/>
                      <a:pt x="234484" y="1006316"/>
                      <a:pt x="276288" y="1169299"/>
                    </a:cubicBezTo>
                    <a:cubicBezTo>
                      <a:pt x="318092" y="1332282"/>
                      <a:pt x="296396" y="1170357"/>
                      <a:pt x="250888" y="978799"/>
                    </a:cubicBezTo>
                    <a:cubicBezTo>
                      <a:pt x="205380" y="787241"/>
                      <a:pt x="-4170" y="-30851"/>
                      <a:pt x="63" y="8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DD0DA290-5F40-4C29-8868-FBA139C739CC}"/>
                  </a:ext>
                </a:extLst>
              </p:cNvPr>
              <p:cNvSpPr/>
              <p:nvPr/>
            </p:nvSpPr>
            <p:spPr>
              <a:xfrm>
                <a:off x="2727301" y="8508126"/>
                <a:ext cx="146169" cy="732420"/>
              </a:xfrm>
              <a:custGeom>
                <a:avLst/>
                <a:gdLst>
                  <a:gd name="connsiteX0" fmla="*/ 24 w 146169"/>
                  <a:gd name="connsiteY0" fmla="*/ 874 h 732420"/>
                  <a:gd name="connsiteX1" fmla="*/ 98449 w 146169"/>
                  <a:gd name="connsiteY1" fmla="*/ 451724 h 732420"/>
                  <a:gd name="connsiteX2" fmla="*/ 146074 w 146169"/>
                  <a:gd name="connsiteY2" fmla="*/ 727949 h 732420"/>
                  <a:gd name="connsiteX3" fmla="*/ 107974 w 146169"/>
                  <a:gd name="connsiteY3" fmla="*/ 575549 h 732420"/>
                  <a:gd name="connsiteX4" fmla="*/ 24 w 146169"/>
                  <a:gd name="connsiteY4" fmla="*/ 874 h 732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69" h="732420">
                    <a:moveTo>
                      <a:pt x="24" y="874"/>
                    </a:moveTo>
                    <a:cubicBezTo>
                      <a:pt x="-1563" y="-19763"/>
                      <a:pt x="74107" y="330545"/>
                      <a:pt x="98449" y="451724"/>
                    </a:cubicBezTo>
                    <a:cubicBezTo>
                      <a:pt x="122791" y="572903"/>
                      <a:pt x="144487" y="707312"/>
                      <a:pt x="146074" y="727949"/>
                    </a:cubicBezTo>
                    <a:cubicBezTo>
                      <a:pt x="147661" y="748586"/>
                      <a:pt x="129141" y="697786"/>
                      <a:pt x="107974" y="575549"/>
                    </a:cubicBezTo>
                    <a:cubicBezTo>
                      <a:pt x="86807" y="453312"/>
                      <a:pt x="1611" y="21511"/>
                      <a:pt x="24" y="8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E6B2FD2E-DCFD-4EFA-9E34-7A5A041E2C5A}"/>
                  </a:ext>
                </a:extLst>
              </p:cNvPr>
              <p:cNvSpPr/>
              <p:nvPr/>
            </p:nvSpPr>
            <p:spPr>
              <a:xfrm>
                <a:off x="2803525" y="7181850"/>
                <a:ext cx="269504" cy="982022"/>
              </a:xfrm>
              <a:custGeom>
                <a:avLst/>
                <a:gdLst>
                  <a:gd name="connsiteX0" fmla="*/ 0 w 269504"/>
                  <a:gd name="connsiteY0" fmla="*/ 0 h 982022"/>
                  <a:gd name="connsiteX1" fmla="*/ 200025 w 269504"/>
                  <a:gd name="connsiteY1" fmla="*/ 720725 h 982022"/>
                  <a:gd name="connsiteX2" fmla="*/ 266700 w 269504"/>
                  <a:gd name="connsiteY2" fmla="*/ 974725 h 982022"/>
                  <a:gd name="connsiteX3" fmla="*/ 120650 w 269504"/>
                  <a:gd name="connsiteY3" fmla="*/ 479425 h 982022"/>
                  <a:gd name="connsiteX4" fmla="*/ 0 w 269504"/>
                  <a:gd name="connsiteY4" fmla="*/ 0 h 98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504" h="982022">
                    <a:moveTo>
                      <a:pt x="0" y="0"/>
                    </a:moveTo>
                    <a:cubicBezTo>
                      <a:pt x="77787" y="279135"/>
                      <a:pt x="155575" y="558271"/>
                      <a:pt x="200025" y="720725"/>
                    </a:cubicBezTo>
                    <a:cubicBezTo>
                      <a:pt x="244475" y="883179"/>
                      <a:pt x="279929" y="1014942"/>
                      <a:pt x="266700" y="974725"/>
                    </a:cubicBezTo>
                    <a:cubicBezTo>
                      <a:pt x="253471" y="934508"/>
                      <a:pt x="167746" y="638704"/>
                      <a:pt x="120650" y="4794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B5220036-5EF7-46CE-97CF-5E19F2873215}"/>
                  </a:ext>
                </a:extLst>
              </p:cNvPr>
              <p:cNvSpPr/>
              <p:nvPr/>
            </p:nvSpPr>
            <p:spPr>
              <a:xfrm>
                <a:off x="3094539" y="8133710"/>
                <a:ext cx="318977" cy="959144"/>
              </a:xfrm>
              <a:custGeom>
                <a:avLst/>
                <a:gdLst>
                  <a:gd name="connsiteX0" fmla="*/ 1086 w 318977"/>
                  <a:gd name="connsiteY0" fmla="*/ 3815 h 959144"/>
                  <a:gd name="connsiteX1" fmla="*/ 178886 w 318977"/>
                  <a:gd name="connsiteY1" fmla="*/ 556265 h 959144"/>
                  <a:gd name="connsiteX2" fmla="*/ 312236 w 318977"/>
                  <a:gd name="connsiteY2" fmla="*/ 915040 h 959144"/>
                  <a:gd name="connsiteX3" fmla="*/ 267786 w 318977"/>
                  <a:gd name="connsiteY3" fmla="*/ 854715 h 959144"/>
                  <a:gd name="connsiteX4" fmla="*/ 1086 w 318977"/>
                  <a:gd name="connsiteY4" fmla="*/ 3815 h 95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977" h="959144">
                    <a:moveTo>
                      <a:pt x="1086" y="3815"/>
                    </a:moveTo>
                    <a:cubicBezTo>
                      <a:pt x="-13731" y="-45927"/>
                      <a:pt x="127028" y="404394"/>
                      <a:pt x="178886" y="556265"/>
                    </a:cubicBezTo>
                    <a:cubicBezTo>
                      <a:pt x="230744" y="708136"/>
                      <a:pt x="297419" y="865298"/>
                      <a:pt x="312236" y="915040"/>
                    </a:cubicBezTo>
                    <a:cubicBezTo>
                      <a:pt x="327053" y="964782"/>
                      <a:pt x="319644" y="1002352"/>
                      <a:pt x="267786" y="854715"/>
                    </a:cubicBezTo>
                    <a:cubicBezTo>
                      <a:pt x="215928" y="707078"/>
                      <a:pt x="15903" y="53557"/>
                      <a:pt x="1086" y="38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93BB5BB6-A0B9-4081-AF6C-F2C5C1B71EC7}"/>
                  </a:ext>
                </a:extLst>
              </p:cNvPr>
              <p:cNvSpPr/>
              <p:nvPr/>
            </p:nvSpPr>
            <p:spPr>
              <a:xfrm>
                <a:off x="6638726" y="6572181"/>
                <a:ext cx="1259502" cy="331645"/>
              </a:xfrm>
              <a:custGeom>
                <a:avLst/>
                <a:gdLst>
                  <a:gd name="connsiteX0" fmla="*/ 199 w 1259502"/>
                  <a:gd name="connsiteY0" fmla="*/ 47694 h 331645"/>
                  <a:gd name="connsiteX1" fmla="*/ 343099 w 1259502"/>
                  <a:gd name="connsiteY1" fmla="*/ 111194 h 331645"/>
                  <a:gd name="connsiteX2" fmla="*/ 1066999 w 1259502"/>
                  <a:gd name="connsiteY2" fmla="*/ 69 h 331645"/>
                  <a:gd name="connsiteX3" fmla="*/ 501849 w 1259502"/>
                  <a:gd name="connsiteY3" fmla="*/ 130244 h 331645"/>
                  <a:gd name="connsiteX4" fmla="*/ 171649 w 1259502"/>
                  <a:gd name="connsiteY4" fmla="*/ 212794 h 331645"/>
                  <a:gd name="connsiteX5" fmla="*/ 530424 w 1259502"/>
                  <a:gd name="connsiteY5" fmla="*/ 108019 h 331645"/>
                  <a:gd name="connsiteX6" fmla="*/ 228799 w 1259502"/>
                  <a:gd name="connsiteY6" fmla="*/ 158819 h 331645"/>
                  <a:gd name="connsiteX7" fmla="*/ 355799 w 1259502"/>
                  <a:gd name="connsiteY7" fmla="*/ 184219 h 331645"/>
                  <a:gd name="connsiteX8" fmla="*/ 476449 w 1259502"/>
                  <a:gd name="connsiteY8" fmla="*/ 235019 h 331645"/>
                  <a:gd name="connsiteX9" fmla="*/ 1257499 w 1259502"/>
                  <a:gd name="connsiteY9" fmla="*/ 330269 h 331645"/>
                  <a:gd name="connsiteX10" fmla="*/ 216099 w 1259502"/>
                  <a:gd name="connsiteY10" fmla="*/ 292169 h 331645"/>
                  <a:gd name="connsiteX11" fmla="*/ 1019374 w 1259502"/>
                  <a:gd name="connsiteY11" fmla="*/ 301694 h 331645"/>
                  <a:gd name="connsiteX12" fmla="*/ 247849 w 1259502"/>
                  <a:gd name="connsiteY12" fmla="*/ 190569 h 331645"/>
                  <a:gd name="connsiteX13" fmla="*/ 384374 w 1259502"/>
                  <a:gd name="connsiteY13" fmla="*/ 127069 h 331645"/>
                  <a:gd name="connsiteX14" fmla="*/ 199 w 1259502"/>
                  <a:gd name="connsiteY14" fmla="*/ 47694 h 33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9502" h="331645">
                    <a:moveTo>
                      <a:pt x="199" y="47694"/>
                    </a:moveTo>
                    <a:cubicBezTo>
                      <a:pt x="-6680" y="45048"/>
                      <a:pt x="165299" y="119131"/>
                      <a:pt x="343099" y="111194"/>
                    </a:cubicBezTo>
                    <a:cubicBezTo>
                      <a:pt x="520899" y="103257"/>
                      <a:pt x="1040541" y="-3106"/>
                      <a:pt x="1066999" y="69"/>
                    </a:cubicBezTo>
                    <a:cubicBezTo>
                      <a:pt x="1093457" y="3244"/>
                      <a:pt x="651074" y="94790"/>
                      <a:pt x="501849" y="130244"/>
                    </a:cubicBezTo>
                    <a:cubicBezTo>
                      <a:pt x="352624" y="165698"/>
                      <a:pt x="166887" y="216498"/>
                      <a:pt x="171649" y="212794"/>
                    </a:cubicBezTo>
                    <a:cubicBezTo>
                      <a:pt x="176411" y="209090"/>
                      <a:pt x="520899" y="117015"/>
                      <a:pt x="530424" y="108019"/>
                    </a:cubicBezTo>
                    <a:cubicBezTo>
                      <a:pt x="539949" y="99023"/>
                      <a:pt x="257903" y="146119"/>
                      <a:pt x="228799" y="158819"/>
                    </a:cubicBezTo>
                    <a:cubicBezTo>
                      <a:pt x="199695" y="171519"/>
                      <a:pt x="314524" y="171519"/>
                      <a:pt x="355799" y="184219"/>
                    </a:cubicBezTo>
                    <a:cubicBezTo>
                      <a:pt x="397074" y="196919"/>
                      <a:pt x="326166" y="210677"/>
                      <a:pt x="476449" y="235019"/>
                    </a:cubicBezTo>
                    <a:cubicBezTo>
                      <a:pt x="626732" y="259361"/>
                      <a:pt x="1300891" y="320744"/>
                      <a:pt x="1257499" y="330269"/>
                    </a:cubicBezTo>
                    <a:cubicBezTo>
                      <a:pt x="1214107" y="339794"/>
                      <a:pt x="255787" y="296932"/>
                      <a:pt x="216099" y="292169"/>
                    </a:cubicBezTo>
                    <a:cubicBezTo>
                      <a:pt x="176412" y="287407"/>
                      <a:pt x="1014082" y="318627"/>
                      <a:pt x="1019374" y="301694"/>
                    </a:cubicBezTo>
                    <a:cubicBezTo>
                      <a:pt x="1024666" y="284761"/>
                      <a:pt x="353682" y="219673"/>
                      <a:pt x="247849" y="190569"/>
                    </a:cubicBezTo>
                    <a:cubicBezTo>
                      <a:pt x="142016" y="161465"/>
                      <a:pt x="424590" y="148765"/>
                      <a:pt x="384374" y="127069"/>
                    </a:cubicBezTo>
                    <a:cubicBezTo>
                      <a:pt x="344158" y="105373"/>
                      <a:pt x="7078" y="50340"/>
                      <a:pt x="199" y="476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A2D8A447-665F-4891-B6F4-B8E6E9811E22}"/>
                  </a:ext>
                </a:extLst>
              </p:cNvPr>
              <p:cNvSpPr/>
              <p:nvPr/>
            </p:nvSpPr>
            <p:spPr>
              <a:xfrm>
                <a:off x="6607759" y="6924060"/>
                <a:ext cx="2028710" cy="261029"/>
              </a:xfrm>
              <a:custGeom>
                <a:avLst/>
                <a:gdLst>
                  <a:gd name="connsiteX0" fmla="*/ 18466 w 2028710"/>
                  <a:gd name="connsiteY0" fmla="*/ 156190 h 261029"/>
                  <a:gd name="connsiteX1" fmla="*/ 85141 w 2028710"/>
                  <a:gd name="connsiteY1" fmla="*/ 146665 h 261029"/>
                  <a:gd name="connsiteX2" fmla="*/ 1097966 w 2028710"/>
                  <a:gd name="connsiteY2" fmla="*/ 130790 h 261029"/>
                  <a:gd name="connsiteX3" fmla="*/ 2028241 w 2028710"/>
                  <a:gd name="connsiteY3" fmla="*/ 260965 h 261029"/>
                  <a:gd name="connsiteX4" fmla="*/ 1209091 w 2028710"/>
                  <a:gd name="connsiteY4" fmla="*/ 111740 h 261029"/>
                  <a:gd name="connsiteX5" fmla="*/ 205791 w 2028710"/>
                  <a:gd name="connsiteY5" fmla="*/ 95865 h 261029"/>
                  <a:gd name="connsiteX6" fmla="*/ 1437691 w 2028710"/>
                  <a:gd name="connsiteY6" fmla="*/ 95865 h 261029"/>
                  <a:gd name="connsiteX7" fmla="*/ 94666 w 2028710"/>
                  <a:gd name="connsiteY7" fmla="*/ 105390 h 261029"/>
                  <a:gd name="connsiteX8" fmla="*/ 1507541 w 2028710"/>
                  <a:gd name="connsiteY8" fmla="*/ 86340 h 261029"/>
                  <a:gd name="connsiteX9" fmla="*/ 1009066 w 2028710"/>
                  <a:gd name="connsiteY9" fmla="*/ 67290 h 261029"/>
                  <a:gd name="connsiteX10" fmla="*/ 1866316 w 2028710"/>
                  <a:gd name="connsiteY10" fmla="*/ 153015 h 261029"/>
                  <a:gd name="connsiteX11" fmla="*/ 866191 w 2028710"/>
                  <a:gd name="connsiteY11" fmla="*/ 38715 h 261029"/>
                  <a:gd name="connsiteX12" fmla="*/ 1583741 w 2028710"/>
                  <a:gd name="connsiteY12" fmla="*/ 615 h 261029"/>
                  <a:gd name="connsiteX13" fmla="*/ 1456741 w 2028710"/>
                  <a:gd name="connsiteY13" fmla="*/ 19665 h 261029"/>
                  <a:gd name="connsiteX14" fmla="*/ 1612316 w 2028710"/>
                  <a:gd name="connsiteY14" fmla="*/ 76815 h 261029"/>
                  <a:gd name="connsiteX15" fmla="*/ 482016 w 2028710"/>
                  <a:gd name="connsiteY15" fmla="*/ 99040 h 261029"/>
                  <a:gd name="connsiteX16" fmla="*/ 18466 w 2028710"/>
                  <a:gd name="connsiteY16" fmla="*/ 156190 h 261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28710" h="261029">
                    <a:moveTo>
                      <a:pt x="18466" y="156190"/>
                    </a:moveTo>
                    <a:cubicBezTo>
                      <a:pt x="-47680" y="164127"/>
                      <a:pt x="85141" y="146665"/>
                      <a:pt x="85141" y="146665"/>
                    </a:cubicBezTo>
                    <a:cubicBezTo>
                      <a:pt x="265058" y="142432"/>
                      <a:pt x="774116" y="111740"/>
                      <a:pt x="1097966" y="130790"/>
                    </a:cubicBezTo>
                    <a:cubicBezTo>
                      <a:pt x="1421816" y="149840"/>
                      <a:pt x="2009720" y="264140"/>
                      <a:pt x="2028241" y="260965"/>
                    </a:cubicBezTo>
                    <a:cubicBezTo>
                      <a:pt x="2046762" y="257790"/>
                      <a:pt x="1512833" y="139257"/>
                      <a:pt x="1209091" y="111740"/>
                    </a:cubicBezTo>
                    <a:cubicBezTo>
                      <a:pt x="905349" y="84223"/>
                      <a:pt x="167691" y="98511"/>
                      <a:pt x="205791" y="95865"/>
                    </a:cubicBezTo>
                    <a:cubicBezTo>
                      <a:pt x="243891" y="93219"/>
                      <a:pt x="1456212" y="94278"/>
                      <a:pt x="1437691" y="95865"/>
                    </a:cubicBezTo>
                    <a:cubicBezTo>
                      <a:pt x="1419170" y="97452"/>
                      <a:pt x="83024" y="106977"/>
                      <a:pt x="94666" y="105390"/>
                    </a:cubicBezTo>
                    <a:cubicBezTo>
                      <a:pt x="106308" y="103803"/>
                      <a:pt x="1355141" y="92690"/>
                      <a:pt x="1507541" y="86340"/>
                    </a:cubicBezTo>
                    <a:cubicBezTo>
                      <a:pt x="1659941" y="79990"/>
                      <a:pt x="949270" y="56177"/>
                      <a:pt x="1009066" y="67290"/>
                    </a:cubicBezTo>
                    <a:cubicBezTo>
                      <a:pt x="1068862" y="78402"/>
                      <a:pt x="1890128" y="157777"/>
                      <a:pt x="1866316" y="153015"/>
                    </a:cubicBezTo>
                    <a:cubicBezTo>
                      <a:pt x="1842504" y="148253"/>
                      <a:pt x="913287" y="64115"/>
                      <a:pt x="866191" y="38715"/>
                    </a:cubicBezTo>
                    <a:cubicBezTo>
                      <a:pt x="819095" y="13315"/>
                      <a:pt x="1485316" y="3790"/>
                      <a:pt x="1583741" y="615"/>
                    </a:cubicBezTo>
                    <a:cubicBezTo>
                      <a:pt x="1682166" y="-2560"/>
                      <a:pt x="1451978" y="6965"/>
                      <a:pt x="1456741" y="19665"/>
                    </a:cubicBezTo>
                    <a:cubicBezTo>
                      <a:pt x="1461504" y="32365"/>
                      <a:pt x="1774770" y="63586"/>
                      <a:pt x="1612316" y="76815"/>
                    </a:cubicBezTo>
                    <a:cubicBezTo>
                      <a:pt x="1449862" y="90044"/>
                      <a:pt x="746070" y="88986"/>
                      <a:pt x="482016" y="99040"/>
                    </a:cubicBezTo>
                    <a:cubicBezTo>
                      <a:pt x="217962" y="109094"/>
                      <a:pt x="84612" y="148253"/>
                      <a:pt x="18466" y="156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A546D0F2-E43E-413E-B195-852A607B0361}"/>
                  </a:ext>
                </a:extLst>
              </p:cNvPr>
              <p:cNvSpPr/>
              <p:nvPr/>
            </p:nvSpPr>
            <p:spPr>
              <a:xfrm>
                <a:off x="6685750" y="6851247"/>
                <a:ext cx="788925" cy="121517"/>
              </a:xfrm>
              <a:custGeom>
                <a:avLst/>
                <a:gdLst>
                  <a:gd name="connsiteX0" fmla="*/ 19850 w 788925"/>
                  <a:gd name="connsiteY0" fmla="*/ 111528 h 121517"/>
                  <a:gd name="connsiteX1" fmla="*/ 257975 w 788925"/>
                  <a:gd name="connsiteY1" fmla="*/ 82953 h 121517"/>
                  <a:gd name="connsiteX2" fmla="*/ 600875 w 788925"/>
                  <a:gd name="connsiteY2" fmla="*/ 403 h 121517"/>
                  <a:gd name="connsiteX3" fmla="*/ 184950 w 788925"/>
                  <a:gd name="connsiteY3" fmla="*/ 121053 h 121517"/>
                  <a:gd name="connsiteX4" fmla="*/ 788200 w 788925"/>
                  <a:gd name="connsiteY4" fmla="*/ 44853 h 121517"/>
                  <a:gd name="connsiteX5" fmla="*/ 19850 w 788925"/>
                  <a:gd name="connsiteY5" fmla="*/ 111528 h 1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8925" h="121517">
                    <a:moveTo>
                      <a:pt x="19850" y="111528"/>
                    </a:moveTo>
                    <a:cubicBezTo>
                      <a:pt x="-68521" y="117878"/>
                      <a:pt x="161137" y="101474"/>
                      <a:pt x="257975" y="82953"/>
                    </a:cubicBezTo>
                    <a:cubicBezTo>
                      <a:pt x="354813" y="64432"/>
                      <a:pt x="613046" y="-5947"/>
                      <a:pt x="600875" y="403"/>
                    </a:cubicBezTo>
                    <a:cubicBezTo>
                      <a:pt x="588704" y="6753"/>
                      <a:pt x="153729" y="113645"/>
                      <a:pt x="184950" y="121053"/>
                    </a:cubicBezTo>
                    <a:cubicBezTo>
                      <a:pt x="216171" y="128461"/>
                      <a:pt x="812542" y="44853"/>
                      <a:pt x="788200" y="44853"/>
                    </a:cubicBezTo>
                    <a:cubicBezTo>
                      <a:pt x="763858" y="44853"/>
                      <a:pt x="108221" y="105178"/>
                      <a:pt x="19850" y="1115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745726D8-97A1-43A0-83CC-10147D8F193B}"/>
                  </a:ext>
                </a:extLst>
              </p:cNvPr>
              <p:cNvSpPr/>
              <p:nvPr/>
            </p:nvSpPr>
            <p:spPr>
              <a:xfrm>
                <a:off x="6625935" y="7024068"/>
                <a:ext cx="1451292" cy="838559"/>
              </a:xfrm>
              <a:custGeom>
                <a:avLst/>
                <a:gdLst>
                  <a:gd name="connsiteX0" fmla="*/ 35215 w 1451292"/>
                  <a:gd name="connsiteY0" fmla="*/ 18082 h 838559"/>
                  <a:gd name="connsiteX1" fmla="*/ 171740 w 1451292"/>
                  <a:gd name="connsiteY1" fmla="*/ 40307 h 838559"/>
                  <a:gd name="connsiteX2" fmla="*/ 819440 w 1451292"/>
                  <a:gd name="connsiteY2" fmla="*/ 256207 h 838559"/>
                  <a:gd name="connsiteX3" fmla="*/ 1368715 w 1451292"/>
                  <a:gd name="connsiteY3" fmla="*/ 795957 h 838559"/>
                  <a:gd name="connsiteX4" fmla="*/ 1133765 w 1451292"/>
                  <a:gd name="connsiteY4" fmla="*/ 411782 h 838559"/>
                  <a:gd name="connsiteX5" fmla="*/ 1451265 w 1451292"/>
                  <a:gd name="connsiteY5" fmla="*/ 837232 h 838559"/>
                  <a:gd name="connsiteX6" fmla="*/ 1152815 w 1451292"/>
                  <a:gd name="connsiteY6" fmla="*/ 548307 h 838559"/>
                  <a:gd name="connsiteX7" fmla="*/ 1257590 w 1451292"/>
                  <a:gd name="connsiteY7" fmla="*/ 627682 h 838559"/>
                  <a:gd name="connsiteX8" fmla="*/ 1102015 w 1451292"/>
                  <a:gd name="connsiteY8" fmla="*/ 494332 h 838559"/>
                  <a:gd name="connsiteX9" fmla="*/ 711490 w 1451292"/>
                  <a:gd name="connsiteY9" fmla="*/ 240332 h 838559"/>
                  <a:gd name="connsiteX10" fmla="*/ 35215 w 1451292"/>
                  <a:gd name="connsiteY10" fmla="*/ 18082 h 838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1292" h="838559">
                    <a:moveTo>
                      <a:pt x="35215" y="18082"/>
                    </a:moveTo>
                    <a:cubicBezTo>
                      <a:pt x="-54743" y="-15255"/>
                      <a:pt x="41036" y="620"/>
                      <a:pt x="171740" y="40307"/>
                    </a:cubicBezTo>
                    <a:cubicBezTo>
                      <a:pt x="302444" y="79994"/>
                      <a:pt x="619944" y="130265"/>
                      <a:pt x="819440" y="256207"/>
                    </a:cubicBezTo>
                    <a:cubicBezTo>
                      <a:pt x="1018936" y="382149"/>
                      <a:pt x="1316328" y="770028"/>
                      <a:pt x="1368715" y="795957"/>
                    </a:cubicBezTo>
                    <a:cubicBezTo>
                      <a:pt x="1421102" y="821886"/>
                      <a:pt x="1120007" y="404903"/>
                      <a:pt x="1133765" y="411782"/>
                    </a:cubicBezTo>
                    <a:cubicBezTo>
                      <a:pt x="1147523" y="418661"/>
                      <a:pt x="1448090" y="814478"/>
                      <a:pt x="1451265" y="837232"/>
                    </a:cubicBezTo>
                    <a:cubicBezTo>
                      <a:pt x="1454440" y="859986"/>
                      <a:pt x="1185094" y="583232"/>
                      <a:pt x="1152815" y="548307"/>
                    </a:cubicBezTo>
                    <a:cubicBezTo>
                      <a:pt x="1120536" y="513382"/>
                      <a:pt x="1266057" y="636678"/>
                      <a:pt x="1257590" y="627682"/>
                    </a:cubicBezTo>
                    <a:cubicBezTo>
                      <a:pt x="1249123" y="618686"/>
                      <a:pt x="1193032" y="558890"/>
                      <a:pt x="1102015" y="494332"/>
                    </a:cubicBezTo>
                    <a:cubicBezTo>
                      <a:pt x="1010998" y="429774"/>
                      <a:pt x="886115" y="318649"/>
                      <a:pt x="711490" y="240332"/>
                    </a:cubicBezTo>
                    <a:cubicBezTo>
                      <a:pt x="536865" y="162015"/>
                      <a:pt x="125173" y="51419"/>
                      <a:pt x="35215" y="180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CF139CBC-2A1C-4950-919F-E40FA1C5FD0E}"/>
                  </a:ext>
                </a:extLst>
              </p:cNvPr>
              <p:cNvSpPr/>
              <p:nvPr/>
            </p:nvSpPr>
            <p:spPr>
              <a:xfrm>
                <a:off x="6587096" y="7111760"/>
                <a:ext cx="1589239" cy="458328"/>
              </a:xfrm>
              <a:custGeom>
                <a:avLst/>
                <a:gdLst>
                  <a:gd name="connsiteX0" fmla="*/ 4204 w 1589239"/>
                  <a:gd name="connsiteY0" fmla="*/ 240 h 458328"/>
                  <a:gd name="connsiteX1" fmla="*/ 1188479 w 1589239"/>
                  <a:gd name="connsiteY1" fmla="*/ 197090 h 458328"/>
                  <a:gd name="connsiteX2" fmla="*/ 1420254 w 1589239"/>
                  <a:gd name="connsiteY2" fmla="*/ 216140 h 458328"/>
                  <a:gd name="connsiteX3" fmla="*/ 947179 w 1589239"/>
                  <a:gd name="connsiteY3" fmla="*/ 244715 h 458328"/>
                  <a:gd name="connsiteX4" fmla="*/ 1344054 w 1589239"/>
                  <a:gd name="connsiteY4" fmla="*/ 200265 h 458328"/>
                  <a:gd name="connsiteX5" fmla="*/ 953529 w 1589239"/>
                  <a:gd name="connsiteY5" fmla="*/ 203440 h 458328"/>
                  <a:gd name="connsiteX6" fmla="*/ 1394854 w 1589239"/>
                  <a:gd name="connsiteY6" fmla="*/ 339965 h 458328"/>
                  <a:gd name="connsiteX7" fmla="*/ 1528204 w 1589239"/>
                  <a:gd name="connsiteY7" fmla="*/ 403465 h 458328"/>
                  <a:gd name="connsiteX8" fmla="*/ 1185304 w 1589239"/>
                  <a:gd name="connsiteY8" fmla="*/ 333615 h 458328"/>
                  <a:gd name="connsiteX9" fmla="*/ 1588529 w 1589239"/>
                  <a:gd name="connsiteY9" fmla="*/ 457440 h 458328"/>
                  <a:gd name="connsiteX10" fmla="*/ 1064654 w 1589239"/>
                  <a:gd name="connsiteY10" fmla="*/ 257415 h 458328"/>
                  <a:gd name="connsiteX11" fmla="*/ 804304 w 1589239"/>
                  <a:gd name="connsiteY11" fmla="*/ 158990 h 458328"/>
                  <a:gd name="connsiteX12" fmla="*/ 4204 w 1589239"/>
                  <a:gd name="connsiteY12" fmla="*/ 240 h 45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239" h="458328">
                    <a:moveTo>
                      <a:pt x="4204" y="240"/>
                    </a:moveTo>
                    <a:cubicBezTo>
                      <a:pt x="68233" y="6590"/>
                      <a:pt x="952471" y="161107"/>
                      <a:pt x="1188479" y="197090"/>
                    </a:cubicBezTo>
                    <a:cubicBezTo>
                      <a:pt x="1424487" y="233073"/>
                      <a:pt x="1460471" y="208202"/>
                      <a:pt x="1420254" y="216140"/>
                    </a:cubicBezTo>
                    <a:cubicBezTo>
                      <a:pt x="1380037" y="224078"/>
                      <a:pt x="959879" y="247361"/>
                      <a:pt x="947179" y="244715"/>
                    </a:cubicBezTo>
                    <a:cubicBezTo>
                      <a:pt x="934479" y="242069"/>
                      <a:pt x="1342996" y="207144"/>
                      <a:pt x="1344054" y="200265"/>
                    </a:cubicBezTo>
                    <a:cubicBezTo>
                      <a:pt x="1345112" y="193386"/>
                      <a:pt x="945062" y="180157"/>
                      <a:pt x="953529" y="203440"/>
                    </a:cubicBezTo>
                    <a:cubicBezTo>
                      <a:pt x="961996" y="226723"/>
                      <a:pt x="1299075" y="306628"/>
                      <a:pt x="1394854" y="339965"/>
                    </a:cubicBezTo>
                    <a:cubicBezTo>
                      <a:pt x="1490633" y="373302"/>
                      <a:pt x="1563129" y="404523"/>
                      <a:pt x="1528204" y="403465"/>
                    </a:cubicBezTo>
                    <a:cubicBezTo>
                      <a:pt x="1493279" y="402407"/>
                      <a:pt x="1175250" y="324619"/>
                      <a:pt x="1185304" y="333615"/>
                    </a:cubicBezTo>
                    <a:cubicBezTo>
                      <a:pt x="1195358" y="342611"/>
                      <a:pt x="1608637" y="470140"/>
                      <a:pt x="1588529" y="457440"/>
                    </a:cubicBezTo>
                    <a:cubicBezTo>
                      <a:pt x="1568421" y="444740"/>
                      <a:pt x="1064654" y="257415"/>
                      <a:pt x="1064654" y="257415"/>
                    </a:cubicBezTo>
                    <a:cubicBezTo>
                      <a:pt x="933950" y="207673"/>
                      <a:pt x="982633" y="202911"/>
                      <a:pt x="804304" y="158990"/>
                    </a:cubicBezTo>
                    <a:cubicBezTo>
                      <a:pt x="625975" y="115069"/>
                      <a:pt x="-59825" y="-6110"/>
                      <a:pt x="4204" y="2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1930DC53-D852-462B-AC46-314289F28656}"/>
                  </a:ext>
                </a:extLst>
              </p:cNvPr>
              <p:cNvSpPr/>
              <p:nvPr/>
            </p:nvSpPr>
            <p:spPr>
              <a:xfrm>
                <a:off x="6683986" y="7202527"/>
                <a:ext cx="1182336" cy="552666"/>
              </a:xfrm>
              <a:custGeom>
                <a:avLst/>
                <a:gdLst>
                  <a:gd name="connsiteX0" fmla="*/ 2564 w 1182336"/>
                  <a:gd name="connsiteY0" fmla="*/ 1548 h 552666"/>
                  <a:gd name="connsiteX1" fmla="*/ 377214 w 1182336"/>
                  <a:gd name="connsiteY1" fmla="*/ 249198 h 552666"/>
                  <a:gd name="connsiteX2" fmla="*/ 1170964 w 1182336"/>
                  <a:gd name="connsiteY2" fmla="*/ 468273 h 552666"/>
                  <a:gd name="connsiteX3" fmla="*/ 840764 w 1182336"/>
                  <a:gd name="connsiteY3" fmla="*/ 414298 h 552666"/>
                  <a:gd name="connsiteX4" fmla="*/ 761389 w 1182336"/>
                  <a:gd name="connsiteY4" fmla="*/ 347623 h 552666"/>
                  <a:gd name="connsiteX5" fmla="*/ 1047139 w 1182336"/>
                  <a:gd name="connsiteY5" fmla="*/ 449223 h 552666"/>
                  <a:gd name="connsiteX6" fmla="*/ 396264 w 1182336"/>
                  <a:gd name="connsiteY6" fmla="*/ 255548 h 552666"/>
                  <a:gd name="connsiteX7" fmla="*/ 1161439 w 1182336"/>
                  <a:gd name="connsiteY7" fmla="*/ 550823 h 552666"/>
                  <a:gd name="connsiteX8" fmla="*/ 415314 w 1182336"/>
                  <a:gd name="connsiteY8" fmla="*/ 385723 h 552666"/>
                  <a:gd name="connsiteX9" fmla="*/ 1040789 w 1182336"/>
                  <a:gd name="connsiteY9" fmla="*/ 490498 h 552666"/>
                  <a:gd name="connsiteX10" fmla="*/ 682014 w 1182336"/>
                  <a:gd name="connsiteY10" fmla="*/ 369848 h 552666"/>
                  <a:gd name="connsiteX11" fmla="*/ 234339 w 1182336"/>
                  <a:gd name="connsiteY11" fmla="*/ 153948 h 552666"/>
                  <a:gd name="connsiteX12" fmla="*/ 2564 w 1182336"/>
                  <a:gd name="connsiteY12" fmla="*/ 1548 h 55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2336" h="552666">
                    <a:moveTo>
                      <a:pt x="2564" y="1548"/>
                    </a:moveTo>
                    <a:cubicBezTo>
                      <a:pt x="26377" y="17423"/>
                      <a:pt x="182481" y="171411"/>
                      <a:pt x="377214" y="249198"/>
                    </a:cubicBezTo>
                    <a:cubicBezTo>
                      <a:pt x="571947" y="326986"/>
                      <a:pt x="1093706" y="440756"/>
                      <a:pt x="1170964" y="468273"/>
                    </a:cubicBezTo>
                    <a:cubicBezTo>
                      <a:pt x="1248222" y="495790"/>
                      <a:pt x="909026" y="434406"/>
                      <a:pt x="840764" y="414298"/>
                    </a:cubicBezTo>
                    <a:cubicBezTo>
                      <a:pt x="772502" y="394190"/>
                      <a:pt x="726993" y="341802"/>
                      <a:pt x="761389" y="347623"/>
                    </a:cubicBezTo>
                    <a:cubicBezTo>
                      <a:pt x="795785" y="353444"/>
                      <a:pt x="1107993" y="464569"/>
                      <a:pt x="1047139" y="449223"/>
                    </a:cubicBezTo>
                    <a:cubicBezTo>
                      <a:pt x="986285" y="433877"/>
                      <a:pt x="377214" y="238615"/>
                      <a:pt x="396264" y="255548"/>
                    </a:cubicBezTo>
                    <a:cubicBezTo>
                      <a:pt x="415314" y="272481"/>
                      <a:pt x="1158264" y="529127"/>
                      <a:pt x="1161439" y="550823"/>
                    </a:cubicBezTo>
                    <a:cubicBezTo>
                      <a:pt x="1164614" y="572519"/>
                      <a:pt x="435422" y="395777"/>
                      <a:pt x="415314" y="385723"/>
                    </a:cubicBezTo>
                    <a:cubicBezTo>
                      <a:pt x="395206" y="375669"/>
                      <a:pt x="996339" y="493144"/>
                      <a:pt x="1040789" y="490498"/>
                    </a:cubicBezTo>
                    <a:cubicBezTo>
                      <a:pt x="1085239" y="487852"/>
                      <a:pt x="816422" y="425940"/>
                      <a:pt x="682014" y="369848"/>
                    </a:cubicBezTo>
                    <a:cubicBezTo>
                      <a:pt x="547606" y="313756"/>
                      <a:pt x="342818" y="212156"/>
                      <a:pt x="234339" y="153948"/>
                    </a:cubicBezTo>
                    <a:cubicBezTo>
                      <a:pt x="125860" y="95740"/>
                      <a:pt x="-21249" y="-14327"/>
                      <a:pt x="2564" y="15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B9683C84-8790-4DDC-8EF7-9B7892FB0B01}"/>
                  </a:ext>
                </a:extLst>
              </p:cNvPr>
              <p:cNvSpPr/>
              <p:nvPr/>
            </p:nvSpPr>
            <p:spPr>
              <a:xfrm>
                <a:off x="6681546" y="7403008"/>
                <a:ext cx="1571499" cy="613874"/>
              </a:xfrm>
              <a:custGeom>
                <a:avLst/>
                <a:gdLst>
                  <a:gd name="connsiteX0" fmla="*/ 5004 w 1571499"/>
                  <a:gd name="connsiteY0" fmla="*/ 1092 h 613874"/>
                  <a:gd name="connsiteX1" fmla="*/ 386004 w 1571499"/>
                  <a:gd name="connsiteY1" fmla="*/ 261442 h 613874"/>
                  <a:gd name="connsiteX2" fmla="*/ 1243254 w 1571499"/>
                  <a:gd name="connsiteY2" fmla="*/ 559892 h 613874"/>
                  <a:gd name="connsiteX3" fmla="*/ 1062279 w 1571499"/>
                  <a:gd name="connsiteY3" fmla="*/ 499567 h 613874"/>
                  <a:gd name="connsiteX4" fmla="*/ 1570279 w 1571499"/>
                  <a:gd name="connsiteY4" fmla="*/ 613867 h 613874"/>
                  <a:gd name="connsiteX5" fmla="*/ 890829 w 1571499"/>
                  <a:gd name="connsiteY5" fmla="*/ 493217 h 613874"/>
                  <a:gd name="connsiteX6" fmla="*/ 1182929 w 1571499"/>
                  <a:gd name="connsiteY6" fmla="*/ 569417 h 613874"/>
                  <a:gd name="connsiteX7" fmla="*/ 274879 w 1571499"/>
                  <a:gd name="connsiteY7" fmla="*/ 251917 h 613874"/>
                  <a:gd name="connsiteX8" fmla="*/ 630479 w 1571499"/>
                  <a:gd name="connsiteY8" fmla="*/ 363042 h 613874"/>
                  <a:gd name="connsiteX9" fmla="*/ 5004 w 1571499"/>
                  <a:gd name="connsiteY9" fmla="*/ 1092 h 613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1499" h="613874">
                    <a:moveTo>
                      <a:pt x="5004" y="1092"/>
                    </a:moveTo>
                    <a:cubicBezTo>
                      <a:pt x="-35742" y="-15841"/>
                      <a:pt x="179629" y="168309"/>
                      <a:pt x="386004" y="261442"/>
                    </a:cubicBezTo>
                    <a:cubicBezTo>
                      <a:pt x="592379" y="354575"/>
                      <a:pt x="1130542" y="520205"/>
                      <a:pt x="1243254" y="559892"/>
                    </a:cubicBezTo>
                    <a:cubicBezTo>
                      <a:pt x="1355967" y="599580"/>
                      <a:pt x="1007775" y="490571"/>
                      <a:pt x="1062279" y="499567"/>
                    </a:cubicBezTo>
                    <a:cubicBezTo>
                      <a:pt x="1116783" y="508563"/>
                      <a:pt x="1598854" y="614925"/>
                      <a:pt x="1570279" y="613867"/>
                    </a:cubicBezTo>
                    <a:cubicBezTo>
                      <a:pt x="1541704" y="612809"/>
                      <a:pt x="955387" y="500625"/>
                      <a:pt x="890829" y="493217"/>
                    </a:cubicBezTo>
                    <a:cubicBezTo>
                      <a:pt x="826271" y="485809"/>
                      <a:pt x="1285587" y="609634"/>
                      <a:pt x="1182929" y="569417"/>
                    </a:cubicBezTo>
                    <a:cubicBezTo>
                      <a:pt x="1080271" y="529200"/>
                      <a:pt x="366954" y="286313"/>
                      <a:pt x="274879" y="251917"/>
                    </a:cubicBezTo>
                    <a:cubicBezTo>
                      <a:pt x="182804" y="217521"/>
                      <a:pt x="672283" y="402730"/>
                      <a:pt x="630479" y="363042"/>
                    </a:cubicBezTo>
                    <a:cubicBezTo>
                      <a:pt x="588675" y="323354"/>
                      <a:pt x="45750" y="18025"/>
                      <a:pt x="5004" y="10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: 図形 444">
                <a:extLst>
                  <a:ext uri="{FF2B5EF4-FFF2-40B4-BE49-F238E27FC236}">
                    <a16:creationId xmlns:a16="http://schemas.microsoft.com/office/drawing/2014/main" id="{9831433A-FD2A-4937-81C7-9FC95BD99A20}"/>
                  </a:ext>
                </a:extLst>
              </p:cNvPr>
              <p:cNvSpPr/>
              <p:nvPr/>
            </p:nvSpPr>
            <p:spPr>
              <a:xfrm>
                <a:off x="6539896" y="7473272"/>
                <a:ext cx="1569054" cy="686496"/>
              </a:xfrm>
              <a:custGeom>
                <a:avLst/>
                <a:gdLst>
                  <a:gd name="connsiteX0" fmla="*/ 604 w 1569054"/>
                  <a:gd name="connsiteY0" fmla="*/ 678 h 686496"/>
                  <a:gd name="connsiteX1" fmla="*/ 283179 w 1569054"/>
                  <a:gd name="connsiteY1" fmla="*/ 280078 h 686496"/>
                  <a:gd name="connsiteX2" fmla="*/ 981679 w 1569054"/>
                  <a:gd name="connsiteY2" fmla="*/ 515028 h 686496"/>
                  <a:gd name="connsiteX3" fmla="*/ 930879 w 1569054"/>
                  <a:gd name="connsiteY3" fmla="*/ 461053 h 686496"/>
                  <a:gd name="connsiteX4" fmla="*/ 797529 w 1569054"/>
                  <a:gd name="connsiteY4" fmla="*/ 438828 h 686496"/>
                  <a:gd name="connsiteX5" fmla="*/ 1569054 w 1569054"/>
                  <a:gd name="connsiteY5" fmla="*/ 686478 h 686496"/>
                  <a:gd name="connsiteX6" fmla="*/ 794354 w 1569054"/>
                  <a:gd name="connsiteY6" fmla="*/ 451528 h 686496"/>
                  <a:gd name="connsiteX7" fmla="*/ 546704 w 1569054"/>
                  <a:gd name="connsiteY7" fmla="*/ 356278 h 686496"/>
                  <a:gd name="connsiteX8" fmla="*/ 826104 w 1569054"/>
                  <a:gd name="connsiteY8" fmla="*/ 403903 h 686496"/>
                  <a:gd name="connsiteX9" fmla="*/ 124429 w 1569054"/>
                  <a:gd name="connsiteY9" fmla="*/ 222928 h 686496"/>
                  <a:gd name="connsiteX10" fmla="*/ 127604 w 1569054"/>
                  <a:gd name="connsiteY10" fmla="*/ 86403 h 686496"/>
                  <a:gd name="connsiteX11" fmla="*/ 346679 w 1569054"/>
                  <a:gd name="connsiteY11" fmla="*/ 197528 h 686496"/>
                  <a:gd name="connsiteX12" fmla="*/ 604 w 1569054"/>
                  <a:gd name="connsiteY12" fmla="*/ 678 h 68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69054" h="686496">
                    <a:moveTo>
                      <a:pt x="604" y="678"/>
                    </a:moveTo>
                    <a:cubicBezTo>
                      <a:pt x="-9979" y="14436"/>
                      <a:pt x="119667" y="194353"/>
                      <a:pt x="283179" y="280078"/>
                    </a:cubicBezTo>
                    <a:cubicBezTo>
                      <a:pt x="446691" y="365803"/>
                      <a:pt x="873729" y="484866"/>
                      <a:pt x="981679" y="515028"/>
                    </a:cubicBezTo>
                    <a:cubicBezTo>
                      <a:pt x="1089629" y="545190"/>
                      <a:pt x="961571" y="473753"/>
                      <a:pt x="930879" y="461053"/>
                    </a:cubicBezTo>
                    <a:cubicBezTo>
                      <a:pt x="900187" y="448353"/>
                      <a:pt x="691166" y="401257"/>
                      <a:pt x="797529" y="438828"/>
                    </a:cubicBezTo>
                    <a:cubicBezTo>
                      <a:pt x="903892" y="476399"/>
                      <a:pt x="1569583" y="684361"/>
                      <a:pt x="1569054" y="686478"/>
                    </a:cubicBezTo>
                    <a:cubicBezTo>
                      <a:pt x="1568525" y="688595"/>
                      <a:pt x="964746" y="506561"/>
                      <a:pt x="794354" y="451528"/>
                    </a:cubicBezTo>
                    <a:cubicBezTo>
                      <a:pt x="623962" y="396495"/>
                      <a:pt x="541412" y="364215"/>
                      <a:pt x="546704" y="356278"/>
                    </a:cubicBezTo>
                    <a:cubicBezTo>
                      <a:pt x="551996" y="348341"/>
                      <a:pt x="896483" y="426128"/>
                      <a:pt x="826104" y="403903"/>
                    </a:cubicBezTo>
                    <a:cubicBezTo>
                      <a:pt x="755725" y="381678"/>
                      <a:pt x="240845" y="275845"/>
                      <a:pt x="124429" y="222928"/>
                    </a:cubicBezTo>
                    <a:cubicBezTo>
                      <a:pt x="8013" y="170011"/>
                      <a:pt x="90562" y="90636"/>
                      <a:pt x="127604" y="86403"/>
                    </a:cubicBezTo>
                    <a:cubicBezTo>
                      <a:pt x="164646" y="82170"/>
                      <a:pt x="366258" y="208111"/>
                      <a:pt x="346679" y="197528"/>
                    </a:cubicBezTo>
                    <a:cubicBezTo>
                      <a:pt x="327100" y="186945"/>
                      <a:pt x="11187" y="-13080"/>
                      <a:pt x="604" y="6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フリーフォーム: 図形 445">
                <a:extLst>
                  <a:ext uri="{FF2B5EF4-FFF2-40B4-BE49-F238E27FC236}">
                    <a16:creationId xmlns:a16="http://schemas.microsoft.com/office/drawing/2014/main" id="{340D5F37-8CFC-441E-9840-4A96A3C541A6}"/>
                  </a:ext>
                </a:extLst>
              </p:cNvPr>
              <p:cNvSpPr/>
              <p:nvPr/>
            </p:nvSpPr>
            <p:spPr>
              <a:xfrm>
                <a:off x="6470642" y="7775541"/>
                <a:ext cx="1444586" cy="275195"/>
              </a:xfrm>
              <a:custGeom>
                <a:avLst/>
                <a:gdLst>
                  <a:gd name="connsiteX0" fmla="*/ 8 w 1444586"/>
                  <a:gd name="connsiteY0" fmla="*/ 15909 h 275195"/>
                  <a:gd name="connsiteX1" fmla="*/ 377833 w 1444586"/>
                  <a:gd name="connsiteY1" fmla="*/ 38134 h 275195"/>
                  <a:gd name="connsiteX2" fmla="*/ 1120783 w 1444586"/>
                  <a:gd name="connsiteY2" fmla="*/ 254034 h 275195"/>
                  <a:gd name="connsiteX3" fmla="*/ 1441458 w 1444586"/>
                  <a:gd name="connsiteY3" fmla="*/ 266734 h 275195"/>
                  <a:gd name="connsiteX4" fmla="*/ 949333 w 1444586"/>
                  <a:gd name="connsiteY4" fmla="*/ 250859 h 275195"/>
                  <a:gd name="connsiteX5" fmla="*/ 758833 w 1444586"/>
                  <a:gd name="connsiteY5" fmla="*/ 247684 h 275195"/>
                  <a:gd name="connsiteX6" fmla="*/ 1162058 w 1444586"/>
                  <a:gd name="connsiteY6" fmla="*/ 219109 h 275195"/>
                  <a:gd name="connsiteX7" fmla="*/ 517533 w 1444586"/>
                  <a:gd name="connsiteY7" fmla="*/ 95284 h 275195"/>
                  <a:gd name="connsiteX8" fmla="*/ 898533 w 1444586"/>
                  <a:gd name="connsiteY8" fmla="*/ 200059 h 275195"/>
                  <a:gd name="connsiteX9" fmla="*/ 368308 w 1444586"/>
                  <a:gd name="connsiteY9" fmla="*/ 15909 h 275195"/>
                  <a:gd name="connsiteX10" fmla="*/ 8 w 1444586"/>
                  <a:gd name="connsiteY10" fmla="*/ 15909 h 275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4586" h="275195">
                    <a:moveTo>
                      <a:pt x="8" y="15909"/>
                    </a:moveTo>
                    <a:cubicBezTo>
                      <a:pt x="1595" y="19613"/>
                      <a:pt x="191037" y="-1554"/>
                      <a:pt x="377833" y="38134"/>
                    </a:cubicBezTo>
                    <a:cubicBezTo>
                      <a:pt x="564629" y="77822"/>
                      <a:pt x="943512" y="215934"/>
                      <a:pt x="1120783" y="254034"/>
                    </a:cubicBezTo>
                    <a:cubicBezTo>
                      <a:pt x="1298054" y="292134"/>
                      <a:pt x="1470033" y="267263"/>
                      <a:pt x="1441458" y="266734"/>
                    </a:cubicBezTo>
                    <a:cubicBezTo>
                      <a:pt x="1412883" y="266205"/>
                      <a:pt x="949333" y="250859"/>
                      <a:pt x="949333" y="250859"/>
                    </a:cubicBezTo>
                    <a:cubicBezTo>
                      <a:pt x="835562" y="247684"/>
                      <a:pt x="723379" y="252976"/>
                      <a:pt x="758833" y="247684"/>
                    </a:cubicBezTo>
                    <a:cubicBezTo>
                      <a:pt x="794287" y="242392"/>
                      <a:pt x="1202275" y="244509"/>
                      <a:pt x="1162058" y="219109"/>
                    </a:cubicBezTo>
                    <a:cubicBezTo>
                      <a:pt x="1121841" y="193709"/>
                      <a:pt x="561454" y="98459"/>
                      <a:pt x="517533" y="95284"/>
                    </a:cubicBezTo>
                    <a:cubicBezTo>
                      <a:pt x="473612" y="92109"/>
                      <a:pt x="923404" y="213288"/>
                      <a:pt x="898533" y="200059"/>
                    </a:cubicBezTo>
                    <a:cubicBezTo>
                      <a:pt x="873662" y="186830"/>
                      <a:pt x="512770" y="49776"/>
                      <a:pt x="368308" y="15909"/>
                    </a:cubicBezTo>
                    <a:cubicBezTo>
                      <a:pt x="223846" y="-17958"/>
                      <a:pt x="-1579" y="12205"/>
                      <a:pt x="8" y="159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B16C9416-6775-4DE4-8B5C-C435F17E5075}"/>
                  </a:ext>
                </a:extLst>
              </p:cNvPr>
              <p:cNvSpPr/>
              <p:nvPr/>
            </p:nvSpPr>
            <p:spPr>
              <a:xfrm>
                <a:off x="6485600" y="7717618"/>
                <a:ext cx="1151153" cy="490828"/>
              </a:xfrm>
              <a:custGeom>
                <a:avLst/>
                <a:gdLst>
                  <a:gd name="connsiteX0" fmla="*/ 16800 w 1151153"/>
                  <a:gd name="connsiteY0" fmla="*/ 6099 h 490828"/>
                  <a:gd name="connsiteX1" fmla="*/ 137450 w 1151153"/>
                  <a:gd name="connsiteY1" fmla="*/ 162732 h 490828"/>
                  <a:gd name="connsiteX2" fmla="*/ 645450 w 1151153"/>
                  <a:gd name="connsiteY2" fmla="*/ 351115 h 490828"/>
                  <a:gd name="connsiteX3" fmla="*/ 1149217 w 1151153"/>
                  <a:gd name="connsiteY3" fmla="*/ 344765 h 490828"/>
                  <a:gd name="connsiteX4" fmla="*/ 454950 w 1151153"/>
                  <a:gd name="connsiteY4" fmla="*/ 329949 h 490828"/>
                  <a:gd name="connsiteX5" fmla="*/ 935433 w 1151153"/>
                  <a:gd name="connsiteY5" fmla="*/ 368049 h 490828"/>
                  <a:gd name="connsiteX6" fmla="*/ 385100 w 1151153"/>
                  <a:gd name="connsiteY6" fmla="*/ 365932 h 490828"/>
                  <a:gd name="connsiteX7" fmla="*/ 1106883 w 1151153"/>
                  <a:gd name="connsiteY7" fmla="*/ 490815 h 490828"/>
                  <a:gd name="connsiteX8" fmla="*/ 454950 w 1151153"/>
                  <a:gd name="connsiteY8" fmla="*/ 357465 h 490828"/>
                  <a:gd name="connsiteX9" fmla="*/ 1117467 w 1151153"/>
                  <a:gd name="connsiteY9" fmla="*/ 382865 h 490828"/>
                  <a:gd name="connsiteX10" fmla="*/ 433783 w 1151153"/>
                  <a:gd name="connsiteY10" fmla="*/ 380749 h 490828"/>
                  <a:gd name="connsiteX11" fmla="*/ 16800 w 1151153"/>
                  <a:gd name="connsiteY11" fmla="*/ 6099 h 49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1153" h="490828">
                    <a:moveTo>
                      <a:pt x="16800" y="6099"/>
                    </a:moveTo>
                    <a:cubicBezTo>
                      <a:pt x="-32589" y="-30237"/>
                      <a:pt x="32675" y="105229"/>
                      <a:pt x="137450" y="162732"/>
                    </a:cubicBezTo>
                    <a:cubicBezTo>
                      <a:pt x="242225" y="220235"/>
                      <a:pt x="476822" y="320776"/>
                      <a:pt x="645450" y="351115"/>
                    </a:cubicBezTo>
                    <a:cubicBezTo>
                      <a:pt x="814078" y="381454"/>
                      <a:pt x="1180967" y="348293"/>
                      <a:pt x="1149217" y="344765"/>
                    </a:cubicBezTo>
                    <a:cubicBezTo>
                      <a:pt x="1117467" y="341237"/>
                      <a:pt x="490581" y="326068"/>
                      <a:pt x="454950" y="329949"/>
                    </a:cubicBezTo>
                    <a:cubicBezTo>
                      <a:pt x="419319" y="333830"/>
                      <a:pt x="947075" y="362052"/>
                      <a:pt x="935433" y="368049"/>
                    </a:cubicBezTo>
                    <a:cubicBezTo>
                      <a:pt x="923791" y="374046"/>
                      <a:pt x="356525" y="345471"/>
                      <a:pt x="385100" y="365932"/>
                    </a:cubicBezTo>
                    <a:cubicBezTo>
                      <a:pt x="413675" y="386393"/>
                      <a:pt x="1095241" y="492226"/>
                      <a:pt x="1106883" y="490815"/>
                    </a:cubicBezTo>
                    <a:cubicBezTo>
                      <a:pt x="1118525" y="489404"/>
                      <a:pt x="453186" y="375456"/>
                      <a:pt x="454950" y="357465"/>
                    </a:cubicBezTo>
                    <a:cubicBezTo>
                      <a:pt x="456714" y="339474"/>
                      <a:pt x="1120995" y="378984"/>
                      <a:pt x="1117467" y="382865"/>
                    </a:cubicBezTo>
                    <a:cubicBezTo>
                      <a:pt x="1113939" y="386746"/>
                      <a:pt x="616522" y="440368"/>
                      <a:pt x="433783" y="380749"/>
                    </a:cubicBezTo>
                    <a:cubicBezTo>
                      <a:pt x="251044" y="321130"/>
                      <a:pt x="66189" y="42435"/>
                      <a:pt x="16800" y="6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D479CF0A-50E8-4BA9-85C4-6F2B53CC3BD8}"/>
                  </a:ext>
                </a:extLst>
              </p:cNvPr>
              <p:cNvSpPr/>
              <p:nvPr/>
            </p:nvSpPr>
            <p:spPr>
              <a:xfrm>
                <a:off x="6437296" y="7975085"/>
                <a:ext cx="1249172" cy="423462"/>
              </a:xfrm>
              <a:custGeom>
                <a:avLst/>
                <a:gdLst>
                  <a:gd name="connsiteX0" fmla="*/ 3721 w 1249172"/>
                  <a:gd name="connsiteY0" fmla="*/ 515 h 423462"/>
                  <a:gd name="connsiteX1" fmla="*/ 274654 w 1249172"/>
                  <a:gd name="connsiteY1" fmla="*/ 201598 h 423462"/>
                  <a:gd name="connsiteX2" fmla="*/ 1144604 w 1249172"/>
                  <a:gd name="connsiteY2" fmla="*/ 400565 h 423462"/>
                  <a:gd name="connsiteX3" fmla="*/ 1030304 w 1249172"/>
                  <a:gd name="connsiteY3" fmla="*/ 409032 h 423462"/>
                  <a:gd name="connsiteX4" fmla="*/ 405887 w 1249172"/>
                  <a:gd name="connsiteY4" fmla="*/ 309548 h 423462"/>
                  <a:gd name="connsiteX5" fmla="*/ 1210221 w 1249172"/>
                  <a:gd name="connsiteY5" fmla="*/ 402682 h 423462"/>
                  <a:gd name="connsiteX6" fmla="*/ 1051471 w 1249172"/>
                  <a:gd name="connsiteY6" fmla="*/ 396332 h 423462"/>
                  <a:gd name="connsiteX7" fmla="*/ 427054 w 1249172"/>
                  <a:gd name="connsiteY7" fmla="*/ 262982 h 423462"/>
                  <a:gd name="connsiteX8" fmla="*/ 3721 w 1249172"/>
                  <a:gd name="connsiteY8" fmla="*/ 515 h 42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9172" h="423462">
                    <a:moveTo>
                      <a:pt x="3721" y="515"/>
                    </a:moveTo>
                    <a:cubicBezTo>
                      <a:pt x="-21679" y="-9716"/>
                      <a:pt x="84507" y="134923"/>
                      <a:pt x="274654" y="201598"/>
                    </a:cubicBezTo>
                    <a:cubicBezTo>
                      <a:pt x="464801" y="268273"/>
                      <a:pt x="1018662" y="365993"/>
                      <a:pt x="1144604" y="400565"/>
                    </a:cubicBezTo>
                    <a:cubicBezTo>
                      <a:pt x="1270546" y="435137"/>
                      <a:pt x="1153423" y="424201"/>
                      <a:pt x="1030304" y="409032"/>
                    </a:cubicBezTo>
                    <a:cubicBezTo>
                      <a:pt x="907185" y="393863"/>
                      <a:pt x="375901" y="310606"/>
                      <a:pt x="405887" y="309548"/>
                    </a:cubicBezTo>
                    <a:cubicBezTo>
                      <a:pt x="435873" y="308490"/>
                      <a:pt x="1102624" y="388218"/>
                      <a:pt x="1210221" y="402682"/>
                    </a:cubicBezTo>
                    <a:cubicBezTo>
                      <a:pt x="1317818" y="417146"/>
                      <a:pt x="1181999" y="419615"/>
                      <a:pt x="1051471" y="396332"/>
                    </a:cubicBezTo>
                    <a:cubicBezTo>
                      <a:pt x="920943" y="373049"/>
                      <a:pt x="599915" y="325776"/>
                      <a:pt x="427054" y="262982"/>
                    </a:cubicBezTo>
                    <a:cubicBezTo>
                      <a:pt x="254193" y="200188"/>
                      <a:pt x="29121" y="10746"/>
                      <a:pt x="3721" y="5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: 図形 448">
                <a:extLst>
                  <a:ext uri="{FF2B5EF4-FFF2-40B4-BE49-F238E27FC236}">
                    <a16:creationId xmlns:a16="http://schemas.microsoft.com/office/drawing/2014/main" id="{3EF6B3BD-3368-418B-A209-0F65A112F844}"/>
                  </a:ext>
                </a:extLst>
              </p:cNvPr>
              <p:cNvSpPr/>
              <p:nvPr/>
            </p:nvSpPr>
            <p:spPr>
              <a:xfrm>
                <a:off x="6315442" y="8010333"/>
                <a:ext cx="1740269" cy="633181"/>
              </a:xfrm>
              <a:custGeom>
                <a:avLst/>
                <a:gdLst>
                  <a:gd name="connsiteX0" fmla="*/ 34558 w 1740269"/>
                  <a:gd name="connsiteY0" fmla="*/ 9717 h 633181"/>
                  <a:gd name="connsiteX1" fmla="*/ 318191 w 1740269"/>
                  <a:gd name="connsiteY1" fmla="*/ 195984 h 633181"/>
                  <a:gd name="connsiteX2" fmla="*/ 929908 w 1740269"/>
                  <a:gd name="connsiteY2" fmla="*/ 422467 h 633181"/>
                  <a:gd name="connsiteX3" fmla="*/ 686491 w 1740269"/>
                  <a:gd name="connsiteY3" fmla="*/ 327217 h 633181"/>
                  <a:gd name="connsiteX4" fmla="*/ 1171208 w 1740269"/>
                  <a:gd name="connsiteY4" fmla="*/ 492317 h 633181"/>
                  <a:gd name="connsiteX5" fmla="*/ 534091 w 1740269"/>
                  <a:gd name="connsiteY5" fmla="*/ 297584 h 633181"/>
                  <a:gd name="connsiteX6" fmla="*/ 1696141 w 1740269"/>
                  <a:gd name="connsiteY6" fmla="*/ 619317 h 633181"/>
                  <a:gd name="connsiteX7" fmla="*/ 1300325 w 1740269"/>
                  <a:gd name="connsiteY7" fmla="*/ 576984 h 633181"/>
                  <a:gd name="connsiteX8" fmla="*/ 1717308 w 1740269"/>
                  <a:gd name="connsiteY8" fmla="*/ 598150 h 633181"/>
                  <a:gd name="connsiteX9" fmla="*/ 1660158 w 1740269"/>
                  <a:gd name="connsiteY9" fmla="*/ 593917 h 633181"/>
                  <a:gd name="connsiteX10" fmla="*/ 1442141 w 1740269"/>
                  <a:gd name="connsiteY10" fmla="*/ 589684 h 633181"/>
                  <a:gd name="connsiteX11" fmla="*/ 1092891 w 1740269"/>
                  <a:gd name="connsiteY11" fmla="*/ 507134 h 633181"/>
                  <a:gd name="connsiteX12" fmla="*/ 34558 w 1740269"/>
                  <a:gd name="connsiteY12" fmla="*/ 9717 h 63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0269" h="633181">
                    <a:moveTo>
                      <a:pt x="34558" y="9717"/>
                    </a:moveTo>
                    <a:cubicBezTo>
                      <a:pt x="-94559" y="-42141"/>
                      <a:pt x="168966" y="127192"/>
                      <a:pt x="318191" y="195984"/>
                    </a:cubicBezTo>
                    <a:cubicBezTo>
                      <a:pt x="467416" y="264776"/>
                      <a:pt x="868525" y="400595"/>
                      <a:pt x="929908" y="422467"/>
                    </a:cubicBezTo>
                    <a:cubicBezTo>
                      <a:pt x="991291" y="444339"/>
                      <a:pt x="646274" y="315575"/>
                      <a:pt x="686491" y="327217"/>
                    </a:cubicBezTo>
                    <a:cubicBezTo>
                      <a:pt x="726708" y="338859"/>
                      <a:pt x="1196608" y="497256"/>
                      <a:pt x="1171208" y="492317"/>
                    </a:cubicBezTo>
                    <a:cubicBezTo>
                      <a:pt x="1145808" y="487378"/>
                      <a:pt x="446602" y="276417"/>
                      <a:pt x="534091" y="297584"/>
                    </a:cubicBezTo>
                    <a:cubicBezTo>
                      <a:pt x="621580" y="318751"/>
                      <a:pt x="1568435" y="572750"/>
                      <a:pt x="1696141" y="619317"/>
                    </a:cubicBezTo>
                    <a:cubicBezTo>
                      <a:pt x="1823847" y="665884"/>
                      <a:pt x="1296797" y="580512"/>
                      <a:pt x="1300325" y="576984"/>
                    </a:cubicBezTo>
                    <a:cubicBezTo>
                      <a:pt x="1303853" y="573456"/>
                      <a:pt x="1657336" y="595328"/>
                      <a:pt x="1717308" y="598150"/>
                    </a:cubicBezTo>
                    <a:cubicBezTo>
                      <a:pt x="1777280" y="600972"/>
                      <a:pt x="1706019" y="595328"/>
                      <a:pt x="1660158" y="593917"/>
                    </a:cubicBezTo>
                    <a:cubicBezTo>
                      <a:pt x="1614297" y="592506"/>
                      <a:pt x="1536685" y="604148"/>
                      <a:pt x="1442141" y="589684"/>
                    </a:cubicBezTo>
                    <a:cubicBezTo>
                      <a:pt x="1347597" y="575220"/>
                      <a:pt x="1326430" y="598504"/>
                      <a:pt x="1092891" y="507134"/>
                    </a:cubicBezTo>
                    <a:cubicBezTo>
                      <a:pt x="859352" y="415764"/>
                      <a:pt x="163675" y="61575"/>
                      <a:pt x="34558" y="97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: 図形 449">
                <a:extLst>
                  <a:ext uri="{FF2B5EF4-FFF2-40B4-BE49-F238E27FC236}">
                    <a16:creationId xmlns:a16="http://schemas.microsoft.com/office/drawing/2014/main" id="{03A8211C-BA3A-40D9-8540-50D847AD26A0}"/>
                  </a:ext>
                </a:extLst>
              </p:cNvPr>
              <p:cNvSpPr/>
              <p:nvPr/>
            </p:nvSpPr>
            <p:spPr>
              <a:xfrm>
                <a:off x="6394882" y="8144345"/>
                <a:ext cx="1455727" cy="607696"/>
              </a:xfrm>
              <a:custGeom>
                <a:avLst/>
                <a:gdLst>
                  <a:gd name="connsiteX0" fmla="*/ 16501 w 1455727"/>
                  <a:gd name="connsiteY0" fmla="*/ 4822 h 607696"/>
                  <a:gd name="connsiteX1" fmla="*/ 439835 w 1455727"/>
                  <a:gd name="connsiteY1" fmla="*/ 282105 h 607696"/>
                  <a:gd name="connsiteX2" fmla="*/ 812368 w 1455727"/>
                  <a:gd name="connsiteY2" fmla="*/ 434505 h 607696"/>
                  <a:gd name="connsiteX3" fmla="*/ 1447368 w 1455727"/>
                  <a:gd name="connsiteY3" fmla="*/ 519172 h 607696"/>
                  <a:gd name="connsiteX4" fmla="*/ 1163735 w 1455727"/>
                  <a:gd name="connsiteY4" fmla="*/ 489538 h 607696"/>
                  <a:gd name="connsiteX5" fmla="*/ 988051 w 1455727"/>
                  <a:gd name="connsiteY5" fmla="*/ 474722 h 607696"/>
                  <a:gd name="connsiteX6" fmla="*/ 1347885 w 1455727"/>
                  <a:gd name="connsiteY6" fmla="*/ 512822 h 607696"/>
                  <a:gd name="connsiteX7" fmla="*/ 742518 w 1455727"/>
                  <a:gd name="connsiteY7" fmla="*/ 459905 h 607696"/>
                  <a:gd name="connsiteX8" fmla="*/ 1322485 w 1455727"/>
                  <a:gd name="connsiteY8" fmla="*/ 548805 h 607696"/>
                  <a:gd name="connsiteX9" fmla="*/ 568951 w 1455727"/>
                  <a:gd name="connsiteY9" fmla="*/ 373122 h 607696"/>
                  <a:gd name="connsiteX10" fmla="*/ 869518 w 1455727"/>
                  <a:gd name="connsiteY10" fmla="*/ 383705 h 607696"/>
                  <a:gd name="connsiteX11" fmla="*/ 458885 w 1455727"/>
                  <a:gd name="connsiteY11" fmla="*/ 305388 h 607696"/>
                  <a:gd name="connsiteX12" fmla="*/ 854701 w 1455727"/>
                  <a:gd name="connsiteY12" fmla="*/ 466255 h 607696"/>
                  <a:gd name="connsiteX13" fmla="*/ 793318 w 1455727"/>
                  <a:gd name="connsiteY13" fmla="*/ 498005 h 607696"/>
                  <a:gd name="connsiteX14" fmla="*/ 1015568 w 1455727"/>
                  <a:gd name="connsiteY14" fmla="*/ 599605 h 607696"/>
                  <a:gd name="connsiteX15" fmla="*/ 408085 w 1455727"/>
                  <a:gd name="connsiteY15" fmla="*/ 258822 h 607696"/>
                  <a:gd name="connsiteX16" fmla="*/ 118101 w 1455727"/>
                  <a:gd name="connsiteY16" fmla="*/ 117005 h 607696"/>
                  <a:gd name="connsiteX17" fmla="*/ 16501 w 1455727"/>
                  <a:gd name="connsiteY17" fmla="*/ 4822 h 607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727" h="607696">
                    <a:moveTo>
                      <a:pt x="16501" y="4822"/>
                    </a:moveTo>
                    <a:cubicBezTo>
                      <a:pt x="70123" y="32339"/>
                      <a:pt x="307191" y="210491"/>
                      <a:pt x="439835" y="282105"/>
                    </a:cubicBezTo>
                    <a:cubicBezTo>
                      <a:pt x="572479" y="353719"/>
                      <a:pt x="644446" y="394994"/>
                      <a:pt x="812368" y="434505"/>
                    </a:cubicBezTo>
                    <a:cubicBezTo>
                      <a:pt x="980290" y="474016"/>
                      <a:pt x="1388807" y="510000"/>
                      <a:pt x="1447368" y="519172"/>
                    </a:cubicBezTo>
                    <a:cubicBezTo>
                      <a:pt x="1505929" y="528344"/>
                      <a:pt x="1240288" y="496946"/>
                      <a:pt x="1163735" y="489538"/>
                    </a:cubicBezTo>
                    <a:cubicBezTo>
                      <a:pt x="1087182" y="482130"/>
                      <a:pt x="957359" y="470841"/>
                      <a:pt x="988051" y="474722"/>
                    </a:cubicBezTo>
                    <a:cubicBezTo>
                      <a:pt x="1018743" y="478603"/>
                      <a:pt x="1388807" y="515291"/>
                      <a:pt x="1347885" y="512822"/>
                    </a:cubicBezTo>
                    <a:cubicBezTo>
                      <a:pt x="1306963" y="510353"/>
                      <a:pt x="746751" y="453908"/>
                      <a:pt x="742518" y="459905"/>
                    </a:cubicBezTo>
                    <a:cubicBezTo>
                      <a:pt x="738285" y="465902"/>
                      <a:pt x="1351413" y="563269"/>
                      <a:pt x="1322485" y="548805"/>
                    </a:cubicBezTo>
                    <a:cubicBezTo>
                      <a:pt x="1293557" y="534341"/>
                      <a:pt x="644446" y="400639"/>
                      <a:pt x="568951" y="373122"/>
                    </a:cubicBezTo>
                    <a:cubicBezTo>
                      <a:pt x="493457" y="345605"/>
                      <a:pt x="887862" y="394994"/>
                      <a:pt x="869518" y="383705"/>
                    </a:cubicBezTo>
                    <a:cubicBezTo>
                      <a:pt x="851174" y="372416"/>
                      <a:pt x="461354" y="291630"/>
                      <a:pt x="458885" y="305388"/>
                    </a:cubicBezTo>
                    <a:cubicBezTo>
                      <a:pt x="456416" y="319146"/>
                      <a:pt x="798962" y="434152"/>
                      <a:pt x="854701" y="466255"/>
                    </a:cubicBezTo>
                    <a:cubicBezTo>
                      <a:pt x="910440" y="498358"/>
                      <a:pt x="766507" y="475780"/>
                      <a:pt x="793318" y="498005"/>
                    </a:cubicBezTo>
                    <a:cubicBezTo>
                      <a:pt x="820129" y="520230"/>
                      <a:pt x="1079774" y="639469"/>
                      <a:pt x="1015568" y="599605"/>
                    </a:cubicBezTo>
                    <a:cubicBezTo>
                      <a:pt x="951363" y="559741"/>
                      <a:pt x="557663" y="339255"/>
                      <a:pt x="408085" y="258822"/>
                    </a:cubicBezTo>
                    <a:cubicBezTo>
                      <a:pt x="258507" y="178389"/>
                      <a:pt x="184776" y="159338"/>
                      <a:pt x="118101" y="117005"/>
                    </a:cubicBezTo>
                    <a:cubicBezTo>
                      <a:pt x="51426" y="74672"/>
                      <a:pt x="-37121" y="-22695"/>
                      <a:pt x="16501" y="48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: 図形 450">
                <a:extLst>
                  <a:ext uri="{FF2B5EF4-FFF2-40B4-BE49-F238E27FC236}">
                    <a16:creationId xmlns:a16="http://schemas.microsoft.com/office/drawing/2014/main" id="{E348621A-86FC-401B-B436-BCDE9ACCEFAE}"/>
                  </a:ext>
                </a:extLst>
              </p:cNvPr>
              <p:cNvSpPr/>
              <p:nvPr/>
            </p:nvSpPr>
            <p:spPr>
              <a:xfrm>
                <a:off x="6455863" y="8332389"/>
                <a:ext cx="1093668" cy="579527"/>
              </a:xfrm>
              <a:custGeom>
                <a:avLst/>
                <a:gdLst>
                  <a:gd name="connsiteX0" fmla="*/ 25370 w 1093668"/>
                  <a:gd name="connsiteY0" fmla="*/ 11511 h 579527"/>
                  <a:gd name="connsiteX1" fmla="*/ 281487 w 1093668"/>
                  <a:gd name="connsiteY1" fmla="*/ 178728 h 579527"/>
                  <a:gd name="connsiteX2" fmla="*/ 681537 w 1093668"/>
                  <a:gd name="connsiteY2" fmla="*/ 405211 h 579527"/>
                  <a:gd name="connsiteX3" fmla="*/ 999037 w 1093668"/>
                  <a:gd name="connsiteY3" fmla="*/ 494111 h 579527"/>
                  <a:gd name="connsiteX4" fmla="*/ 713287 w 1093668"/>
                  <a:gd name="connsiteY4" fmla="*/ 354411 h 579527"/>
                  <a:gd name="connsiteX5" fmla="*/ 165070 w 1093668"/>
                  <a:gd name="connsiteY5" fmla="*/ 121578 h 579527"/>
                  <a:gd name="connsiteX6" fmla="*/ 1030787 w 1093668"/>
                  <a:gd name="connsiteY6" fmla="*/ 536444 h 579527"/>
                  <a:gd name="connsiteX7" fmla="*/ 916487 w 1093668"/>
                  <a:gd name="connsiteY7" fmla="*/ 508928 h 579527"/>
                  <a:gd name="connsiteX8" fmla="*/ 25370 w 1093668"/>
                  <a:gd name="connsiteY8" fmla="*/ 11511 h 57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3668" h="579527">
                    <a:moveTo>
                      <a:pt x="25370" y="11511"/>
                    </a:moveTo>
                    <a:cubicBezTo>
                      <a:pt x="-80463" y="-43522"/>
                      <a:pt x="172126" y="113111"/>
                      <a:pt x="281487" y="178728"/>
                    </a:cubicBezTo>
                    <a:cubicBezTo>
                      <a:pt x="390848" y="244345"/>
                      <a:pt x="561945" y="352647"/>
                      <a:pt x="681537" y="405211"/>
                    </a:cubicBezTo>
                    <a:cubicBezTo>
                      <a:pt x="801129" y="457775"/>
                      <a:pt x="993745" y="502578"/>
                      <a:pt x="999037" y="494111"/>
                    </a:cubicBezTo>
                    <a:cubicBezTo>
                      <a:pt x="1004329" y="485644"/>
                      <a:pt x="852281" y="416500"/>
                      <a:pt x="713287" y="354411"/>
                    </a:cubicBezTo>
                    <a:cubicBezTo>
                      <a:pt x="574293" y="292322"/>
                      <a:pt x="112153" y="91239"/>
                      <a:pt x="165070" y="121578"/>
                    </a:cubicBezTo>
                    <a:cubicBezTo>
                      <a:pt x="217987" y="151917"/>
                      <a:pt x="905551" y="471886"/>
                      <a:pt x="1030787" y="536444"/>
                    </a:cubicBezTo>
                    <a:cubicBezTo>
                      <a:pt x="1156023" y="601002"/>
                      <a:pt x="1081940" y="593947"/>
                      <a:pt x="916487" y="508928"/>
                    </a:cubicBezTo>
                    <a:cubicBezTo>
                      <a:pt x="751034" y="423909"/>
                      <a:pt x="131203" y="66544"/>
                      <a:pt x="25370" y="115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: 図形 451">
                <a:extLst>
                  <a:ext uri="{FF2B5EF4-FFF2-40B4-BE49-F238E27FC236}">
                    <a16:creationId xmlns:a16="http://schemas.microsoft.com/office/drawing/2014/main" id="{49044483-AE3D-4615-AE2E-6343264086A0}"/>
                  </a:ext>
                </a:extLst>
              </p:cNvPr>
              <p:cNvSpPr/>
              <p:nvPr/>
            </p:nvSpPr>
            <p:spPr>
              <a:xfrm>
                <a:off x="6377407" y="8168006"/>
                <a:ext cx="692391" cy="681511"/>
              </a:xfrm>
              <a:custGeom>
                <a:avLst/>
                <a:gdLst>
                  <a:gd name="connsiteX0" fmla="*/ 4343 w 692391"/>
                  <a:gd name="connsiteY0" fmla="*/ 6561 h 681511"/>
                  <a:gd name="connsiteX1" fmla="*/ 25510 w 692391"/>
                  <a:gd name="connsiteY1" fmla="*/ 173777 h 681511"/>
                  <a:gd name="connsiteX2" fmla="*/ 158860 w 692391"/>
                  <a:gd name="connsiteY2" fmla="*/ 491277 h 681511"/>
                  <a:gd name="connsiteX3" fmla="*/ 76310 w 692391"/>
                  <a:gd name="connsiteY3" fmla="*/ 247861 h 681511"/>
                  <a:gd name="connsiteX4" fmla="*/ 302793 w 692391"/>
                  <a:gd name="connsiteY4" fmla="*/ 611927 h 681511"/>
                  <a:gd name="connsiteX5" fmla="*/ 679560 w 692391"/>
                  <a:gd name="connsiteY5" fmla="*/ 673311 h 681511"/>
                  <a:gd name="connsiteX6" fmla="*/ 597010 w 692391"/>
                  <a:gd name="connsiteY6" fmla="*/ 675427 h 681511"/>
                  <a:gd name="connsiteX7" fmla="*/ 522926 w 692391"/>
                  <a:gd name="connsiteY7" fmla="*/ 654261 h 681511"/>
                  <a:gd name="connsiteX8" fmla="*/ 80543 w 692391"/>
                  <a:gd name="connsiteY8" fmla="*/ 391794 h 681511"/>
                  <a:gd name="connsiteX9" fmla="*/ 4343 w 692391"/>
                  <a:gd name="connsiteY9" fmla="*/ 6561 h 681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2391" h="681511">
                    <a:moveTo>
                      <a:pt x="4343" y="6561"/>
                    </a:moveTo>
                    <a:cubicBezTo>
                      <a:pt x="-4829" y="-29775"/>
                      <a:pt x="-243" y="92991"/>
                      <a:pt x="25510" y="173777"/>
                    </a:cubicBezTo>
                    <a:cubicBezTo>
                      <a:pt x="51263" y="254563"/>
                      <a:pt x="150393" y="478930"/>
                      <a:pt x="158860" y="491277"/>
                    </a:cubicBezTo>
                    <a:cubicBezTo>
                      <a:pt x="167327" y="503624"/>
                      <a:pt x="52321" y="227753"/>
                      <a:pt x="76310" y="247861"/>
                    </a:cubicBezTo>
                    <a:cubicBezTo>
                      <a:pt x="100299" y="267969"/>
                      <a:pt x="202251" y="541019"/>
                      <a:pt x="302793" y="611927"/>
                    </a:cubicBezTo>
                    <a:cubicBezTo>
                      <a:pt x="403335" y="682835"/>
                      <a:pt x="630524" y="662728"/>
                      <a:pt x="679560" y="673311"/>
                    </a:cubicBezTo>
                    <a:cubicBezTo>
                      <a:pt x="728596" y="683894"/>
                      <a:pt x="623116" y="678602"/>
                      <a:pt x="597010" y="675427"/>
                    </a:cubicBezTo>
                    <a:cubicBezTo>
                      <a:pt x="570904" y="672252"/>
                      <a:pt x="609004" y="701533"/>
                      <a:pt x="522926" y="654261"/>
                    </a:cubicBezTo>
                    <a:cubicBezTo>
                      <a:pt x="436848" y="606989"/>
                      <a:pt x="166621" y="492336"/>
                      <a:pt x="80543" y="391794"/>
                    </a:cubicBezTo>
                    <a:cubicBezTo>
                      <a:pt x="-5535" y="291252"/>
                      <a:pt x="13515" y="42897"/>
                      <a:pt x="4343" y="65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: 図形 452">
                <a:extLst>
                  <a:ext uri="{FF2B5EF4-FFF2-40B4-BE49-F238E27FC236}">
                    <a16:creationId xmlns:a16="http://schemas.microsoft.com/office/drawing/2014/main" id="{E87AB1EC-88EE-48DC-B846-AAD208F6784E}"/>
                  </a:ext>
                </a:extLst>
              </p:cNvPr>
              <p:cNvSpPr/>
              <p:nvPr/>
            </p:nvSpPr>
            <p:spPr>
              <a:xfrm>
                <a:off x="6368149" y="8690943"/>
                <a:ext cx="815821" cy="343811"/>
              </a:xfrm>
              <a:custGeom>
                <a:avLst/>
                <a:gdLst>
                  <a:gd name="connsiteX0" fmla="*/ 901 w 815821"/>
                  <a:gd name="connsiteY0" fmla="*/ 90 h 343811"/>
                  <a:gd name="connsiteX1" fmla="*/ 360734 w 815821"/>
                  <a:gd name="connsiteY1" fmla="*/ 127090 h 343811"/>
                  <a:gd name="connsiteX2" fmla="*/ 815818 w 815821"/>
                  <a:gd name="connsiteY2" fmla="*/ 177890 h 343811"/>
                  <a:gd name="connsiteX3" fmla="*/ 369201 w 815821"/>
                  <a:gd name="connsiteY3" fmla="*/ 127090 h 343811"/>
                  <a:gd name="connsiteX4" fmla="*/ 813701 w 815821"/>
                  <a:gd name="connsiteY4" fmla="*/ 133440 h 343811"/>
                  <a:gd name="connsiteX5" fmla="*/ 335334 w 815821"/>
                  <a:gd name="connsiteY5" fmla="*/ 146140 h 343811"/>
                  <a:gd name="connsiteX6" fmla="*/ 521601 w 815821"/>
                  <a:gd name="connsiteY6" fmla="*/ 332407 h 343811"/>
                  <a:gd name="connsiteX7" fmla="*/ 479268 w 815821"/>
                  <a:gd name="connsiteY7" fmla="*/ 307007 h 343811"/>
                  <a:gd name="connsiteX8" fmla="*/ 314168 w 815821"/>
                  <a:gd name="connsiteY8" fmla="*/ 171540 h 343811"/>
                  <a:gd name="connsiteX9" fmla="*/ 422118 w 815821"/>
                  <a:gd name="connsiteY9" fmla="*/ 336640 h 343811"/>
                  <a:gd name="connsiteX10" fmla="*/ 263368 w 815821"/>
                  <a:gd name="connsiteY10" fmla="*/ 148257 h 343811"/>
                  <a:gd name="connsiteX11" fmla="*/ 901 w 815821"/>
                  <a:gd name="connsiteY11" fmla="*/ 90 h 34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15821" h="343811">
                    <a:moveTo>
                      <a:pt x="901" y="90"/>
                    </a:moveTo>
                    <a:cubicBezTo>
                      <a:pt x="17129" y="-3438"/>
                      <a:pt x="224915" y="97457"/>
                      <a:pt x="360734" y="127090"/>
                    </a:cubicBezTo>
                    <a:cubicBezTo>
                      <a:pt x="496553" y="156723"/>
                      <a:pt x="814407" y="177890"/>
                      <a:pt x="815818" y="177890"/>
                    </a:cubicBezTo>
                    <a:cubicBezTo>
                      <a:pt x="817229" y="177890"/>
                      <a:pt x="369554" y="134498"/>
                      <a:pt x="369201" y="127090"/>
                    </a:cubicBezTo>
                    <a:cubicBezTo>
                      <a:pt x="368848" y="119682"/>
                      <a:pt x="819346" y="130265"/>
                      <a:pt x="813701" y="133440"/>
                    </a:cubicBezTo>
                    <a:cubicBezTo>
                      <a:pt x="808056" y="136615"/>
                      <a:pt x="384017" y="112979"/>
                      <a:pt x="335334" y="146140"/>
                    </a:cubicBezTo>
                    <a:cubicBezTo>
                      <a:pt x="286651" y="179301"/>
                      <a:pt x="497612" y="305596"/>
                      <a:pt x="521601" y="332407"/>
                    </a:cubicBezTo>
                    <a:cubicBezTo>
                      <a:pt x="545590" y="359218"/>
                      <a:pt x="513840" y="333818"/>
                      <a:pt x="479268" y="307007"/>
                    </a:cubicBezTo>
                    <a:cubicBezTo>
                      <a:pt x="444696" y="280196"/>
                      <a:pt x="323693" y="166601"/>
                      <a:pt x="314168" y="171540"/>
                    </a:cubicBezTo>
                    <a:cubicBezTo>
                      <a:pt x="304643" y="176479"/>
                      <a:pt x="430585" y="340520"/>
                      <a:pt x="422118" y="336640"/>
                    </a:cubicBezTo>
                    <a:cubicBezTo>
                      <a:pt x="413651" y="332760"/>
                      <a:pt x="334629" y="204701"/>
                      <a:pt x="263368" y="148257"/>
                    </a:cubicBezTo>
                    <a:cubicBezTo>
                      <a:pt x="192107" y="91813"/>
                      <a:pt x="-15327" y="3618"/>
                      <a:pt x="901" y="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: 図形 453">
                <a:extLst>
                  <a:ext uri="{FF2B5EF4-FFF2-40B4-BE49-F238E27FC236}">
                    <a16:creationId xmlns:a16="http://schemas.microsoft.com/office/drawing/2014/main" id="{9B756FB3-FD1D-4E55-980A-AF493B43E82D}"/>
                  </a:ext>
                </a:extLst>
              </p:cNvPr>
              <p:cNvSpPr/>
              <p:nvPr/>
            </p:nvSpPr>
            <p:spPr>
              <a:xfrm>
                <a:off x="8714215" y="8941857"/>
                <a:ext cx="47023" cy="424523"/>
              </a:xfrm>
              <a:custGeom>
                <a:avLst/>
                <a:gdLst>
                  <a:gd name="connsiteX0" fmla="*/ 102 w 47023"/>
                  <a:gd name="connsiteY0" fmla="*/ 1060 h 424523"/>
                  <a:gd name="connsiteX1" fmla="*/ 33968 w 47023"/>
                  <a:gd name="connsiteY1" fmla="*/ 261410 h 424523"/>
                  <a:gd name="connsiteX2" fmla="*/ 27618 w 47023"/>
                  <a:gd name="connsiteY2" fmla="*/ 424393 h 424523"/>
                  <a:gd name="connsiteX3" fmla="*/ 27618 w 47023"/>
                  <a:gd name="connsiteY3" fmla="*/ 286810 h 424523"/>
                  <a:gd name="connsiteX4" fmla="*/ 46668 w 47023"/>
                  <a:gd name="connsiteY4" fmla="*/ 172510 h 424523"/>
                  <a:gd name="connsiteX5" fmla="*/ 102 w 47023"/>
                  <a:gd name="connsiteY5" fmla="*/ 1060 h 42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23" h="424523">
                    <a:moveTo>
                      <a:pt x="102" y="1060"/>
                    </a:moveTo>
                    <a:cubicBezTo>
                      <a:pt x="-2015" y="15877"/>
                      <a:pt x="29382" y="190855"/>
                      <a:pt x="33968" y="261410"/>
                    </a:cubicBezTo>
                    <a:cubicBezTo>
                      <a:pt x="38554" y="331966"/>
                      <a:pt x="28676" y="420160"/>
                      <a:pt x="27618" y="424393"/>
                    </a:cubicBezTo>
                    <a:cubicBezTo>
                      <a:pt x="26560" y="428626"/>
                      <a:pt x="24443" y="328791"/>
                      <a:pt x="27618" y="286810"/>
                    </a:cubicBezTo>
                    <a:cubicBezTo>
                      <a:pt x="30793" y="244829"/>
                      <a:pt x="49843" y="214138"/>
                      <a:pt x="46668" y="172510"/>
                    </a:cubicBezTo>
                    <a:cubicBezTo>
                      <a:pt x="43493" y="130882"/>
                      <a:pt x="2219" y="-13757"/>
                      <a:pt x="102" y="10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: 図形 454">
                <a:extLst>
                  <a:ext uri="{FF2B5EF4-FFF2-40B4-BE49-F238E27FC236}">
                    <a16:creationId xmlns:a16="http://schemas.microsoft.com/office/drawing/2014/main" id="{5602CF46-D098-4A47-9646-9F634D609B87}"/>
                  </a:ext>
                </a:extLst>
              </p:cNvPr>
              <p:cNvSpPr/>
              <p:nvPr/>
            </p:nvSpPr>
            <p:spPr>
              <a:xfrm>
                <a:off x="8627492" y="8980949"/>
                <a:ext cx="73299" cy="402304"/>
              </a:xfrm>
              <a:custGeom>
                <a:avLst/>
                <a:gdLst>
                  <a:gd name="connsiteX0" fmla="*/ 41 w 73299"/>
                  <a:gd name="connsiteY0" fmla="*/ 68 h 402304"/>
                  <a:gd name="connsiteX1" fmla="*/ 61425 w 73299"/>
                  <a:gd name="connsiteY1" fmla="*/ 209618 h 402304"/>
                  <a:gd name="connsiteX2" fmla="*/ 50841 w 73299"/>
                  <a:gd name="connsiteY2" fmla="*/ 402234 h 402304"/>
                  <a:gd name="connsiteX3" fmla="*/ 72008 w 73299"/>
                  <a:gd name="connsiteY3" fmla="*/ 188451 h 402304"/>
                  <a:gd name="connsiteX4" fmla="*/ 41 w 73299"/>
                  <a:gd name="connsiteY4" fmla="*/ 68 h 40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99" h="402304">
                    <a:moveTo>
                      <a:pt x="41" y="68"/>
                    </a:moveTo>
                    <a:cubicBezTo>
                      <a:pt x="-1723" y="3596"/>
                      <a:pt x="52958" y="142590"/>
                      <a:pt x="61425" y="209618"/>
                    </a:cubicBezTo>
                    <a:cubicBezTo>
                      <a:pt x="69892" y="276646"/>
                      <a:pt x="49077" y="405762"/>
                      <a:pt x="50841" y="402234"/>
                    </a:cubicBezTo>
                    <a:cubicBezTo>
                      <a:pt x="52605" y="398706"/>
                      <a:pt x="79416" y="247365"/>
                      <a:pt x="72008" y="188451"/>
                    </a:cubicBezTo>
                    <a:cubicBezTo>
                      <a:pt x="64600" y="129537"/>
                      <a:pt x="1805" y="-3460"/>
                      <a:pt x="41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71957782-6418-4E28-AA14-6697FC681B21}"/>
                  </a:ext>
                </a:extLst>
              </p:cNvPr>
              <p:cNvSpPr/>
              <p:nvPr/>
            </p:nvSpPr>
            <p:spPr>
              <a:xfrm>
                <a:off x="8625409" y="9139746"/>
                <a:ext cx="50811" cy="224445"/>
              </a:xfrm>
              <a:custGeom>
                <a:avLst/>
                <a:gdLst>
                  <a:gd name="connsiteX0" fmla="*/ 8 w 50811"/>
                  <a:gd name="connsiteY0" fmla="*/ 21 h 224445"/>
                  <a:gd name="connsiteX1" fmla="*/ 19058 w 50811"/>
                  <a:gd name="connsiteY1" fmla="*/ 143954 h 224445"/>
                  <a:gd name="connsiteX2" fmla="*/ 50808 w 50811"/>
                  <a:gd name="connsiteY2" fmla="*/ 224387 h 224445"/>
                  <a:gd name="connsiteX3" fmla="*/ 16941 w 50811"/>
                  <a:gd name="connsiteY3" fmla="*/ 154537 h 224445"/>
                  <a:gd name="connsiteX4" fmla="*/ 8 w 50811"/>
                  <a:gd name="connsiteY4" fmla="*/ 21 h 22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11" h="224445">
                    <a:moveTo>
                      <a:pt x="8" y="21"/>
                    </a:moveTo>
                    <a:cubicBezTo>
                      <a:pt x="361" y="-1743"/>
                      <a:pt x="10591" y="106560"/>
                      <a:pt x="19058" y="143954"/>
                    </a:cubicBezTo>
                    <a:cubicBezTo>
                      <a:pt x="27525" y="181348"/>
                      <a:pt x="51161" y="222623"/>
                      <a:pt x="50808" y="224387"/>
                    </a:cubicBezTo>
                    <a:cubicBezTo>
                      <a:pt x="50455" y="226151"/>
                      <a:pt x="23997" y="187698"/>
                      <a:pt x="16941" y="154537"/>
                    </a:cubicBezTo>
                    <a:cubicBezTo>
                      <a:pt x="9885" y="121376"/>
                      <a:pt x="-345" y="1785"/>
                      <a:pt x="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: 図形 456">
                <a:extLst>
                  <a:ext uri="{FF2B5EF4-FFF2-40B4-BE49-F238E27FC236}">
                    <a16:creationId xmlns:a16="http://schemas.microsoft.com/office/drawing/2014/main" id="{82A73758-0E83-4801-AD47-A3ED2E638FFF}"/>
                  </a:ext>
                </a:extLst>
              </p:cNvPr>
              <p:cNvSpPr/>
              <p:nvPr/>
            </p:nvSpPr>
            <p:spPr>
              <a:xfrm>
                <a:off x="8822547" y="9350322"/>
                <a:ext cx="195026" cy="345395"/>
              </a:xfrm>
              <a:custGeom>
                <a:avLst/>
                <a:gdLst>
                  <a:gd name="connsiteX0" fmla="*/ 3953 w 195026"/>
                  <a:gd name="connsiteY0" fmla="*/ 53 h 345395"/>
                  <a:gd name="connsiteX1" fmla="*/ 54753 w 195026"/>
                  <a:gd name="connsiteY1" fmla="*/ 193728 h 345395"/>
                  <a:gd name="connsiteX2" fmla="*/ 191278 w 195026"/>
                  <a:gd name="connsiteY2" fmla="*/ 339778 h 345395"/>
                  <a:gd name="connsiteX3" fmla="*/ 159528 w 195026"/>
                  <a:gd name="connsiteY3" fmla="*/ 317553 h 345395"/>
                  <a:gd name="connsiteX4" fmla="*/ 19828 w 195026"/>
                  <a:gd name="connsiteY4" fmla="*/ 212778 h 345395"/>
                  <a:gd name="connsiteX5" fmla="*/ 3953 w 195026"/>
                  <a:gd name="connsiteY5" fmla="*/ 53 h 34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026" h="345395">
                    <a:moveTo>
                      <a:pt x="3953" y="53"/>
                    </a:moveTo>
                    <a:cubicBezTo>
                      <a:pt x="9774" y="-3122"/>
                      <a:pt x="23532" y="137107"/>
                      <a:pt x="54753" y="193728"/>
                    </a:cubicBezTo>
                    <a:cubicBezTo>
                      <a:pt x="85974" y="250349"/>
                      <a:pt x="173816" y="319141"/>
                      <a:pt x="191278" y="339778"/>
                    </a:cubicBezTo>
                    <a:cubicBezTo>
                      <a:pt x="208740" y="360415"/>
                      <a:pt x="159528" y="317553"/>
                      <a:pt x="159528" y="317553"/>
                    </a:cubicBezTo>
                    <a:cubicBezTo>
                      <a:pt x="130953" y="296386"/>
                      <a:pt x="44170" y="258816"/>
                      <a:pt x="19828" y="212778"/>
                    </a:cubicBezTo>
                    <a:cubicBezTo>
                      <a:pt x="-4514" y="166741"/>
                      <a:pt x="-1868" y="3228"/>
                      <a:pt x="3953" y="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: 図形 457">
                <a:extLst>
                  <a:ext uri="{FF2B5EF4-FFF2-40B4-BE49-F238E27FC236}">
                    <a16:creationId xmlns:a16="http://schemas.microsoft.com/office/drawing/2014/main" id="{240DF8C8-B420-4599-93FA-FE21B9145EDC}"/>
                  </a:ext>
                </a:extLst>
              </p:cNvPr>
              <p:cNvSpPr/>
              <p:nvPr/>
            </p:nvSpPr>
            <p:spPr>
              <a:xfrm>
                <a:off x="8677256" y="9613263"/>
                <a:ext cx="175006" cy="218302"/>
              </a:xfrm>
              <a:custGeom>
                <a:avLst/>
                <a:gdLst>
                  <a:gd name="connsiteX0" fmla="*/ 19 w 175006"/>
                  <a:gd name="connsiteY0" fmla="*/ 65725 h 218302"/>
                  <a:gd name="connsiteX1" fmla="*/ 66694 w 175006"/>
                  <a:gd name="connsiteY1" fmla="*/ 637 h 218302"/>
                  <a:gd name="connsiteX2" fmla="*/ 171469 w 175006"/>
                  <a:gd name="connsiteY2" fmla="*/ 33975 h 218302"/>
                  <a:gd name="connsiteX3" fmla="*/ 150832 w 175006"/>
                  <a:gd name="connsiteY3" fmla="*/ 57787 h 218302"/>
                  <a:gd name="connsiteX4" fmla="*/ 155594 w 175006"/>
                  <a:gd name="connsiteY4" fmla="*/ 172087 h 218302"/>
                  <a:gd name="connsiteX5" fmla="*/ 147657 w 175006"/>
                  <a:gd name="connsiteY5" fmla="*/ 122875 h 218302"/>
                  <a:gd name="connsiteX6" fmla="*/ 119082 w 175006"/>
                  <a:gd name="connsiteY6" fmla="*/ 218125 h 218302"/>
                  <a:gd name="connsiteX7" fmla="*/ 146069 w 175006"/>
                  <a:gd name="connsiteY7" fmla="*/ 94300 h 218302"/>
                  <a:gd name="connsiteX8" fmla="*/ 139719 w 175006"/>
                  <a:gd name="connsiteY8" fmla="*/ 38737 h 218302"/>
                  <a:gd name="connsiteX9" fmla="*/ 60344 w 175006"/>
                  <a:gd name="connsiteY9" fmla="*/ 22862 h 218302"/>
                  <a:gd name="connsiteX10" fmla="*/ 19 w 175006"/>
                  <a:gd name="connsiteY10" fmla="*/ 65725 h 21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006" h="218302">
                    <a:moveTo>
                      <a:pt x="19" y="65725"/>
                    </a:moveTo>
                    <a:cubicBezTo>
                      <a:pt x="1077" y="62021"/>
                      <a:pt x="38119" y="5929"/>
                      <a:pt x="66694" y="637"/>
                    </a:cubicBezTo>
                    <a:cubicBezTo>
                      <a:pt x="95269" y="-4655"/>
                      <a:pt x="157446" y="24450"/>
                      <a:pt x="171469" y="33975"/>
                    </a:cubicBezTo>
                    <a:cubicBezTo>
                      <a:pt x="185492" y="43500"/>
                      <a:pt x="153478" y="34768"/>
                      <a:pt x="150832" y="57787"/>
                    </a:cubicBezTo>
                    <a:cubicBezTo>
                      <a:pt x="148186" y="80806"/>
                      <a:pt x="156123" y="161239"/>
                      <a:pt x="155594" y="172087"/>
                    </a:cubicBezTo>
                    <a:cubicBezTo>
                      <a:pt x="155065" y="182935"/>
                      <a:pt x="153742" y="115202"/>
                      <a:pt x="147657" y="122875"/>
                    </a:cubicBezTo>
                    <a:cubicBezTo>
                      <a:pt x="141572" y="130548"/>
                      <a:pt x="119347" y="222887"/>
                      <a:pt x="119082" y="218125"/>
                    </a:cubicBezTo>
                    <a:cubicBezTo>
                      <a:pt x="118817" y="213363"/>
                      <a:pt x="142630" y="124198"/>
                      <a:pt x="146069" y="94300"/>
                    </a:cubicBezTo>
                    <a:cubicBezTo>
                      <a:pt x="149508" y="64402"/>
                      <a:pt x="154006" y="50643"/>
                      <a:pt x="139719" y="38737"/>
                    </a:cubicBezTo>
                    <a:cubicBezTo>
                      <a:pt x="125432" y="26831"/>
                      <a:pt x="78336" y="24714"/>
                      <a:pt x="60344" y="22862"/>
                    </a:cubicBezTo>
                    <a:cubicBezTo>
                      <a:pt x="42352" y="21010"/>
                      <a:pt x="-1039" y="69429"/>
                      <a:pt x="19" y="657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: 図形 458">
                <a:extLst>
                  <a:ext uri="{FF2B5EF4-FFF2-40B4-BE49-F238E27FC236}">
                    <a16:creationId xmlns:a16="http://schemas.microsoft.com/office/drawing/2014/main" id="{89A28593-960A-47F9-8EEB-2189E3734C25}"/>
                  </a:ext>
                </a:extLst>
              </p:cNvPr>
              <p:cNvSpPr/>
              <p:nvPr/>
            </p:nvSpPr>
            <p:spPr>
              <a:xfrm>
                <a:off x="9124868" y="9947082"/>
                <a:ext cx="231131" cy="340439"/>
              </a:xfrm>
              <a:custGeom>
                <a:avLst/>
                <a:gdLst>
                  <a:gd name="connsiteX0" fmla="*/ 39770 w 231131"/>
                  <a:gd name="connsiteY0" fmla="*/ 193 h 340439"/>
                  <a:gd name="connsiteX1" fmla="*/ 82 w 231131"/>
                  <a:gd name="connsiteY1" fmla="*/ 236731 h 340439"/>
                  <a:gd name="connsiteX2" fmla="*/ 52470 w 231131"/>
                  <a:gd name="connsiteY2" fmla="*/ 281181 h 340439"/>
                  <a:gd name="connsiteX3" fmla="*/ 230270 w 231131"/>
                  <a:gd name="connsiteY3" fmla="*/ 339918 h 340439"/>
                  <a:gd name="connsiteX4" fmla="*/ 115970 w 231131"/>
                  <a:gd name="connsiteY4" fmla="*/ 306581 h 340439"/>
                  <a:gd name="connsiteX5" fmla="*/ 19132 w 231131"/>
                  <a:gd name="connsiteY5" fmla="*/ 249431 h 340439"/>
                  <a:gd name="connsiteX6" fmla="*/ 15957 w 231131"/>
                  <a:gd name="connsiteY6" fmla="*/ 197043 h 340439"/>
                  <a:gd name="connsiteX7" fmla="*/ 39770 w 231131"/>
                  <a:gd name="connsiteY7" fmla="*/ 193 h 34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131" h="340439">
                    <a:moveTo>
                      <a:pt x="39770" y="193"/>
                    </a:moveTo>
                    <a:cubicBezTo>
                      <a:pt x="37124" y="6808"/>
                      <a:pt x="-2035" y="189900"/>
                      <a:pt x="82" y="236731"/>
                    </a:cubicBezTo>
                    <a:cubicBezTo>
                      <a:pt x="2199" y="283562"/>
                      <a:pt x="14105" y="263983"/>
                      <a:pt x="52470" y="281181"/>
                    </a:cubicBezTo>
                    <a:cubicBezTo>
                      <a:pt x="90835" y="298379"/>
                      <a:pt x="219687" y="335685"/>
                      <a:pt x="230270" y="339918"/>
                    </a:cubicBezTo>
                    <a:cubicBezTo>
                      <a:pt x="240853" y="344151"/>
                      <a:pt x="151160" y="321662"/>
                      <a:pt x="115970" y="306581"/>
                    </a:cubicBezTo>
                    <a:cubicBezTo>
                      <a:pt x="80780" y="291500"/>
                      <a:pt x="35801" y="267687"/>
                      <a:pt x="19132" y="249431"/>
                    </a:cubicBezTo>
                    <a:cubicBezTo>
                      <a:pt x="2463" y="231175"/>
                      <a:pt x="12253" y="235408"/>
                      <a:pt x="15957" y="197043"/>
                    </a:cubicBezTo>
                    <a:cubicBezTo>
                      <a:pt x="19661" y="158678"/>
                      <a:pt x="42416" y="-6422"/>
                      <a:pt x="39770" y="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9C81581A-2EC9-4BFF-9AC6-996F79C9941D}"/>
                  </a:ext>
                </a:extLst>
              </p:cNvPr>
              <p:cNvSpPr/>
              <p:nvPr/>
            </p:nvSpPr>
            <p:spPr>
              <a:xfrm>
                <a:off x="9143905" y="10258357"/>
                <a:ext cx="112865" cy="107233"/>
              </a:xfrm>
              <a:custGeom>
                <a:avLst/>
                <a:gdLst>
                  <a:gd name="connsiteX0" fmla="*/ 95 w 112865"/>
                  <a:gd name="connsiteY0" fmla="*/ 68 h 107233"/>
                  <a:gd name="connsiteX1" fmla="*/ 52483 w 112865"/>
                  <a:gd name="connsiteY1" fmla="*/ 88968 h 107233"/>
                  <a:gd name="connsiteX2" fmla="*/ 112808 w 112865"/>
                  <a:gd name="connsiteY2" fmla="*/ 106431 h 107233"/>
                  <a:gd name="connsiteX3" fmla="*/ 41370 w 112865"/>
                  <a:gd name="connsiteY3" fmla="*/ 74681 h 107233"/>
                  <a:gd name="connsiteX4" fmla="*/ 95 w 112865"/>
                  <a:gd name="connsiteY4" fmla="*/ 68 h 10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865" h="107233">
                    <a:moveTo>
                      <a:pt x="95" y="68"/>
                    </a:moveTo>
                    <a:cubicBezTo>
                      <a:pt x="1947" y="2449"/>
                      <a:pt x="33698" y="71241"/>
                      <a:pt x="52483" y="88968"/>
                    </a:cubicBezTo>
                    <a:cubicBezTo>
                      <a:pt x="71268" y="106695"/>
                      <a:pt x="114660" y="108812"/>
                      <a:pt x="112808" y="106431"/>
                    </a:cubicBezTo>
                    <a:cubicBezTo>
                      <a:pt x="110956" y="104050"/>
                      <a:pt x="59097" y="91350"/>
                      <a:pt x="41370" y="74681"/>
                    </a:cubicBezTo>
                    <a:cubicBezTo>
                      <a:pt x="23643" y="58012"/>
                      <a:pt x="-1757" y="-2313"/>
                      <a:pt x="95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9A168EE1-9459-4F3C-A8BA-EB2EE58F5838}"/>
                  </a:ext>
                </a:extLst>
              </p:cNvPr>
              <p:cNvSpPr/>
              <p:nvPr/>
            </p:nvSpPr>
            <p:spPr>
              <a:xfrm>
                <a:off x="9159246" y="10381822"/>
                <a:ext cx="154869" cy="73722"/>
              </a:xfrm>
              <a:custGeom>
                <a:avLst/>
                <a:gdLst>
                  <a:gd name="connsiteX0" fmla="*/ 3804 w 154869"/>
                  <a:gd name="connsiteY0" fmla="*/ 428 h 73722"/>
                  <a:gd name="connsiteX1" fmla="*/ 57779 w 154869"/>
                  <a:gd name="connsiteY1" fmla="*/ 32178 h 73722"/>
                  <a:gd name="connsiteX2" fmla="*/ 154617 w 154869"/>
                  <a:gd name="connsiteY2" fmla="*/ 46466 h 73722"/>
                  <a:gd name="connsiteX3" fmla="*/ 83179 w 154869"/>
                  <a:gd name="connsiteY3" fmla="*/ 46466 h 73722"/>
                  <a:gd name="connsiteX4" fmla="*/ 629 w 154869"/>
                  <a:gd name="connsiteY4" fmla="*/ 73453 h 73722"/>
                  <a:gd name="connsiteX5" fmla="*/ 129217 w 154869"/>
                  <a:gd name="connsiteY5" fmla="*/ 57578 h 73722"/>
                  <a:gd name="connsiteX6" fmla="*/ 3804 w 154869"/>
                  <a:gd name="connsiteY6" fmla="*/ 428 h 7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869" h="73722">
                    <a:moveTo>
                      <a:pt x="3804" y="428"/>
                    </a:moveTo>
                    <a:cubicBezTo>
                      <a:pt x="-8102" y="-3805"/>
                      <a:pt x="32644" y="24505"/>
                      <a:pt x="57779" y="32178"/>
                    </a:cubicBezTo>
                    <a:cubicBezTo>
                      <a:pt x="82914" y="39851"/>
                      <a:pt x="150384" y="44085"/>
                      <a:pt x="154617" y="46466"/>
                    </a:cubicBezTo>
                    <a:cubicBezTo>
                      <a:pt x="158850" y="48847"/>
                      <a:pt x="108844" y="41968"/>
                      <a:pt x="83179" y="46466"/>
                    </a:cubicBezTo>
                    <a:cubicBezTo>
                      <a:pt x="57514" y="50964"/>
                      <a:pt x="-7044" y="71601"/>
                      <a:pt x="629" y="73453"/>
                    </a:cubicBezTo>
                    <a:cubicBezTo>
                      <a:pt x="8302" y="75305"/>
                      <a:pt x="125513" y="67368"/>
                      <a:pt x="129217" y="57578"/>
                    </a:cubicBezTo>
                    <a:cubicBezTo>
                      <a:pt x="132921" y="47789"/>
                      <a:pt x="15710" y="4661"/>
                      <a:pt x="3804" y="4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: 図形 461">
                <a:extLst>
                  <a:ext uri="{FF2B5EF4-FFF2-40B4-BE49-F238E27FC236}">
                    <a16:creationId xmlns:a16="http://schemas.microsoft.com/office/drawing/2014/main" id="{6C5A424E-1074-4C0F-BA43-1C17F68B1BAE}"/>
                  </a:ext>
                </a:extLst>
              </p:cNvPr>
              <p:cNvSpPr/>
              <p:nvPr/>
            </p:nvSpPr>
            <p:spPr>
              <a:xfrm>
                <a:off x="9011738" y="10705291"/>
                <a:ext cx="208107" cy="18673"/>
              </a:xfrm>
              <a:custGeom>
                <a:avLst/>
                <a:gdLst>
                  <a:gd name="connsiteX0" fmla="*/ 500 w 208107"/>
                  <a:gd name="connsiteY0" fmla="*/ 13509 h 18673"/>
                  <a:gd name="connsiteX1" fmla="*/ 152900 w 208107"/>
                  <a:gd name="connsiteY1" fmla="*/ 18272 h 18673"/>
                  <a:gd name="connsiteX2" fmla="*/ 206875 w 208107"/>
                  <a:gd name="connsiteY2" fmla="*/ 3984 h 18673"/>
                  <a:gd name="connsiteX3" fmla="*/ 108450 w 208107"/>
                  <a:gd name="connsiteY3" fmla="*/ 809 h 18673"/>
                  <a:gd name="connsiteX4" fmla="*/ 500 w 208107"/>
                  <a:gd name="connsiteY4" fmla="*/ 13509 h 1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107" h="18673">
                    <a:moveTo>
                      <a:pt x="500" y="13509"/>
                    </a:moveTo>
                    <a:cubicBezTo>
                      <a:pt x="7908" y="16420"/>
                      <a:pt x="118504" y="19860"/>
                      <a:pt x="152900" y="18272"/>
                    </a:cubicBezTo>
                    <a:cubicBezTo>
                      <a:pt x="187296" y="16685"/>
                      <a:pt x="214283" y="6894"/>
                      <a:pt x="206875" y="3984"/>
                    </a:cubicBezTo>
                    <a:cubicBezTo>
                      <a:pt x="199467" y="1073"/>
                      <a:pt x="147079" y="-1308"/>
                      <a:pt x="108450" y="809"/>
                    </a:cubicBezTo>
                    <a:cubicBezTo>
                      <a:pt x="69821" y="2926"/>
                      <a:pt x="-6908" y="10598"/>
                      <a:pt x="500" y="135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: 図形 462">
                <a:extLst>
                  <a:ext uri="{FF2B5EF4-FFF2-40B4-BE49-F238E27FC236}">
                    <a16:creationId xmlns:a16="http://schemas.microsoft.com/office/drawing/2014/main" id="{26FE391A-E9FF-418A-ADEA-53CC2959E000}"/>
                  </a:ext>
                </a:extLst>
              </p:cNvPr>
              <p:cNvSpPr/>
              <p:nvPr/>
            </p:nvSpPr>
            <p:spPr>
              <a:xfrm>
                <a:off x="9104235" y="10520275"/>
                <a:ext cx="78047" cy="177744"/>
              </a:xfrm>
              <a:custGeom>
                <a:avLst/>
                <a:gdLst>
                  <a:gd name="connsiteX0" fmla="*/ 77865 w 78047"/>
                  <a:gd name="connsiteY0" fmla="*/ 88 h 177744"/>
                  <a:gd name="connsiteX1" fmla="*/ 22303 w 78047"/>
                  <a:gd name="connsiteY1" fmla="*/ 71525 h 177744"/>
                  <a:gd name="connsiteX2" fmla="*/ 44528 w 78047"/>
                  <a:gd name="connsiteY2" fmla="*/ 101688 h 177744"/>
                  <a:gd name="connsiteX3" fmla="*/ 71515 w 78047"/>
                  <a:gd name="connsiteY3" fmla="*/ 176300 h 177744"/>
                  <a:gd name="connsiteX4" fmla="*/ 61990 w 78047"/>
                  <a:gd name="connsiteY4" fmla="*/ 146138 h 177744"/>
                  <a:gd name="connsiteX5" fmla="*/ 78 w 78047"/>
                  <a:gd name="connsiteY5" fmla="*/ 87400 h 177744"/>
                  <a:gd name="connsiteX6" fmla="*/ 77865 w 78047"/>
                  <a:gd name="connsiteY6" fmla="*/ 88 h 177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047" h="177744">
                    <a:moveTo>
                      <a:pt x="77865" y="88"/>
                    </a:moveTo>
                    <a:cubicBezTo>
                      <a:pt x="81569" y="-2558"/>
                      <a:pt x="27859" y="54592"/>
                      <a:pt x="22303" y="71525"/>
                    </a:cubicBezTo>
                    <a:cubicBezTo>
                      <a:pt x="16747" y="88458"/>
                      <a:pt x="36326" y="84226"/>
                      <a:pt x="44528" y="101688"/>
                    </a:cubicBezTo>
                    <a:cubicBezTo>
                      <a:pt x="52730" y="119150"/>
                      <a:pt x="68605" y="168892"/>
                      <a:pt x="71515" y="176300"/>
                    </a:cubicBezTo>
                    <a:cubicBezTo>
                      <a:pt x="74425" y="183708"/>
                      <a:pt x="73896" y="160955"/>
                      <a:pt x="61990" y="146138"/>
                    </a:cubicBezTo>
                    <a:cubicBezTo>
                      <a:pt x="50084" y="131321"/>
                      <a:pt x="-2303" y="109096"/>
                      <a:pt x="78" y="87400"/>
                    </a:cubicBezTo>
                    <a:cubicBezTo>
                      <a:pt x="2459" y="65704"/>
                      <a:pt x="74161" y="2734"/>
                      <a:pt x="77865" y="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フリーフォーム: 図形 463">
                <a:extLst>
                  <a:ext uri="{FF2B5EF4-FFF2-40B4-BE49-F238E27FC236}">
                    <a16:creationId xmlns:a16="http://schemas.microsoft.com/office/drawing/2014/main" id="{D433084C-7573-4E22-AB18-8632F5A49456}"/>
                  </a:ext>
                </a:extLst>
              </p:cNvPr>
              <p:cNvSpPr/>
              <p:nvPr/>
            </p:nvSpPr>
            <p:spPr>
              <a:xfrm>
                <a:off x="8911860" y="10582306"/>
                <a:ext cx="236512" cy="129037"/>
              </a:xfrm>
              <a:custGeom>
                <a:avLst/>
                <a:gdLst>
                  <a:gd name="connsiteX0" fmla="*/ 365 w 236512"/>
                  <a:gd name="connsiteY0" fmla="*/ 96807 h 129037"/>
                  <a:gd name="connsiteX1" fmla="*/ 151178 w 236512"/>
                  <a:gd name="connsiteY1" fmla="*/ 123794 h 129037"/>
                  <a:gd name="connsiteX2" fmla="*/ 233728 w 236512"/>
                  <a:gd name="connsiteY2" fmla="*/ 126969 h 129037"/>
                  <a:gd name="connsiteX3" fmla="*/ 214678 w 236512"/>
                  <a:gd name="connsiteY3" fmla="*/ 99982 h 129037"/>
                  <a:gd name="connsiteX4" fmla="*/ 190865 w 236512"/>
                  <a:gd name="connsiteY4" fmla="*/ 6319 h 129037"/>
                  <a:gd name="connsiteX5" fmla="*/ 136890 w 236512"/>
                  <a:gd name="connsiteY5" fmla="*/ 9494 h 129037"/>
                  <a:gd name="connsiteX6" fmla="*/ 82915 w 236512"/>
                  <a:gd name="connsiteY6" fmla="*/ 17432 h 129037"/>
                  <a:gd name="connsiteX7" fmla="*/ 165465 w 236512"/>
                  <a:gd name="connsiteY7" fmla="*/ 15844 h 129037"/>
                  <a:gd name="connsiteX8" fmla="*/ 198803 w 236512"/>
                  <a:gd name="connsiteY8" fmla="*/ 52357 h 129037"/>
                  <a:gd name="connsiteX9" fmla="*/ 198803 w 236512"/>
                  <a:gd name="connsiteY9" fmla="*/ 109507 h 129037"/>
                  <a:gd name="connsiteX10" fmla="*/ 148003 w 236512"/>
                  <a:gd name="connsiteY10" fmla="*/ 119032 h 129037"/>
                  <a:gd name="connsiteX11" fmla="*/ 109903 w 236512"/>
                  <a:gd name="connsiteY11" fmla="*/ 119032 h 129037"/>
                  <a:gd name="connsiteX12" fmla="*/ 365 w 236512"/>
                  <a:gd name="connsiteY12" fmla="*/ 96807 h 12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512" h="129037">
                    <a:moveTo>
                      <a:pt x="365" y="96807"/>
                    </a:moveTo>
                    <a:cubicBezTo>
                      <a:pt x="7244" y="97601"/>
                      <a:pt x="112284" y="118767"/>
                      <a:pt x="151178" y="123794"/>
                    </a:cubicBezTo>
                    <a:cubicBezTo>
                      <a:pt x="190072" y="128821"/>
                      <a:pt x="223145" y="130938"/>
                      <a:pt x="233728" y="126969"/>
                    </a:cubicBezTo>
                    <a:cubicBezTo>
                      <a:pt x="244311" y="123000"/>
                      <a:pt x="221822" y="120090"/>
                      <a:pt x="214678" y="99982"/>
                    </a:cubicBezTo>
                    <a:cubicBezTo>
                      <a:pt x="207534" y="79874"/>
                      <a:pt x="203830" y="21400"/>
                      <a:pt x="190865" y="6319"/>
                    </a:cubicBezTo>
                    <a:cubicBezTo>
                      <a:pt x="177900" y="-8762"/>
                      <a:pt x="154882" y="7642"/>
                      <a:pt x="136890" y="9494"/>
                    </a:cubicBezTo>
                    <a:cubicBezTo>
                      <a:pt x="118898" y="11346"/>
                      <a:pt x="78153" y="16374"/>
                      <a:pt x="82915" y="17432"/>
                    </a:cubicBezTo>
                    <a:cubicBezTo>
                      <a:pt x="87677" y="18490"/>
                      <a:pt x="146150" y="10023"/>
                      <a:pt x="165465" y="15844"/>
                    </a:cubicBezTo>
                    <a:cubicBezTo>
                      <a:pt x="184780" y="21665"/>
                      <a:pt x="193247" y="36747"/>
                      <a:pt x="198803" y="52357"/>
                    </a:cubicBezTo>
                    <a:cubicBezTo>
                      <a:pt x="204359" y="67967"/>
                      <a:pt x="207270" y="98395"/>
                      <a:pt x="198803" y="109507"/>
                    </a:cubicBezTo>
                    <a:cubicBezTo>
                      <a:pt x="190336" y="120619"/>
                      <a:pt x="162820" y="117445"/>
                      <a:pt x="148003" y="119032"/>
                    </a:cubicBezTo>
                    <a:cubicBezTo>
                      <a:pt x="133186" y="120619"/>
                      <a:pt x="134245" y="121413"/>
                      <a:pt x="109903" y="119032"/>
                    </a:cubicBezTo>
                    <a:cubicBezTo>
                      <a:pt x="85561" y="116651"/>
                      <a:pt x="-6514" y="96013"/>
                      <a:pt x="365" y="968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フリーフォーム: 図形 464">
                <a:extLst>
                  <a:ext uri="{FF2B5EF4-FFF2-40B4-BE49-F238E27FC236}">
                    <a16:creationId xmlns:a16="http://schemas.microsoft.com/office/drawing/2014/main" id="{4DAECF98-0004-4BBA-96B7-CB533A60CBCD}"/>
                  </a:ext>
                </a:extLst>
              </p:cNvPr>
              <p:cNvSpPr/>
              <p:nvPr/>
            </p:nvSpPr>
            <p:spPr>
              <a:xfrm>
                <a:off x="2828928" y="9307875"/>
                <a:ext cx="301638" cy="1547435"/>
              </a:xfrm>
              <a:custGeom>
                <a:avLst/>
                <a:gdLst>
                  <a:gd name="connsiteX0" fmla="*/ 98422 w 301638"/>
                  <a:gd name="connsiteY0" fmla="*/ 1225 h 1547435"/>
                  <a:gd name="connsiteX1" fmla="*/ 250822 w 301638"/>
                  <a:gd name="connsiteY1" fmla="*/ 566375 h 1547435"/>
                  <a:gd name="connsiteX2" fmla="*/ 219072 w 301638"/>
                  <a:gd name="connsiteY2" fmla="*/ 896575 h 1547435"/>
                  <a:gd name="connsiteX3" fmla="*/ 3172 w 301638"/>
                  <a:gd name="connsiteY3" fmla="*/ 1531575 h 1547435"/>
                  <a:gd name="connsiteX4" fmla="*/ 104772 w 301638"/>
                  <a:gd name="connsiteY4" fmla="*/ 1302975 h 1547435"/>
                  <a:gd name="connsiteX5" fmla="*/ 301622 w 301638"/>
                  <a:gd name="connsiteY5" fmla="*/ 731475 h 1547435"/>
                  <a:gd name="connsiteX6" fmla="*/ 98422 w 301638"/>
                  <a:gd name="connsiteY6" fmla="*/ 1225 h 154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638" h="1547435">
                    <a:moveTo>
                      <a:pt x="98422" y="1225"/>
                    </a:moveTo>
                    <a:cubicBezTo>
                      <a:pt x="89955" y="-26292"/>
                      <a:pt x="230714" y="417150"/>
                      <a:pt x="250822" y="566375"/>
                    </a:cubicBezTo>
                    <a:cubicBezTo>
                      <a:pt x="270930" y="715600"/>
                      <a:pt x="260347" y="735709"/>
                      <a:pt x="219072" y="896575"/>
                    </a:cubicBezTo>
                    <a:cubicBezTo>
                      <a:pt x="177797" y="1057441"/>
                      <a:pt x="22222" y="1463842"/>
                      <a:pt x="3172" y="1531575"/>
                    </a:cubicBezTo>
                    <a:cubicBezTo>
                      <a:pt x="-15878" y="1599308"/>
                      <a:pt x="55030" y="1436325"/>
                      <a:pt x="104772" y="1302975"/>
                    </a:cubicBezTo>
                    <a:cubicBezTo>
                      <a:pt x="154514" y="1169625"/>
                      <a:pt x="299505" y="950550"/>
                      <a:pt x="301622" y="731475"/>
                    </a:cubicBezTo>
                    <a:cubicBezTo>
                      <a:pt x="303739" y="512400"/>
                      <a:pt x="106889" y="28742"/>
                      <a:pt x="98422" y="1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: 図形 465">
                <a:extLst>
                  <a:ext uri="{FF2B5EF4-FFF2-40B4-BE49-F238E27FC236}">
                    <a16:creationId xmlns:a16="http://schemas.microsoft.com/office/drawing/2014/main" id="{D0FA32EA-E7DF-4952-A00E-E5A1199CA0B8}"/>
                  </a:ext>
                </a:extLst>
              </p:cNvPr>
              <p:cNvSpPr/>
              <p:nvPr/>
            </p:nvSpPr>
            <p:spPr>
              <a:xfrm>
                <a:off x="6247128" y="9143798"/>
                <a:ext cx="224079" cy="971744"/>
              </a:xfrm>
              <a:custGeom>
                <a:avLst/>
                <a:gdLst>
                  <a:gd name="connsiteX0" fmla="*/ 1272 w 224079"/>
                  <a:gd name="connsiteY0" fmla="*/ 202 h 971744"/>
                  <a:gd name="connsiteX1" fmla="*/ 58422 w 224079"/>
                  <a:gd name="connsiteY1" fmla="*/ 444702 h 971744"/>
                  <a:gd name="connsiteX2" fmla="*/ 90172 w 224079"/>
                  <a:gd name="connsiteY2" fmla="*/ 749502 h 971744"/>
                  <a:gd name="connsiteX3" fmla="*/ 223522 w 224079"/>
                  <a:gd name="connsiteY3" fmla="*/ 965402 h 971744"/>
                  <a:gd name="connsiteX4" fmla="*/ 33022 w 224079"/>
                  <a:gd name="connsiteY4" fmla="*/ 501852 h 971744"/>
                  <a:gd name="connsiteX5" fmla="*/ 1272 w 224079"/>
                  <a:gd name="connsiteY5" fmla="*/ 202 h 97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079" h="971744">
                    <a:moveTo>
                      <a:pt x="1272" y="202"/>
                    </a:moveTo>
                    <a:cubicBezTo>
                      <a:pt x="5505" y="-9323"/>
                      <a:pt x="43605" y="319819"/>
                      <a:pt x="58422" y="444702"/>
                    </a:cubicBezTo>
                    <a:cubicBezTo>
                      <a:pt x="73239" y="569585"/>
                      <a:pt x="62655" y="662719"/>
                      <a:pt x="90172" y="749502"/>
                    </a:cubicBezTo>
                    <a:cubicBezTo>
                      <a:pt x="117689" y="836285"/>
                      <a:pt x="233047" y="1006677"/>
                      <a:pt x="223522" y="965402"/>
                    </a:cubicBezTo>
                    <a:cubicBezTo>
                      <a:pt x="213997" y="924127"/>
                      <a:pt x="63714" y="664835"/>
                      <a:pt x="33022" y="501852"/>
                    </a:cubicBezTo>
                    <a:cubicBezTo>
                      <a:pt x="2330" y="338869"/>
                      <a:pt x="-2961" y="9727"/>
                      <a:pt x="1272" y="2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: 図形 466">
                <a:extLst>
                  <a:ext uri="{FF2B5EF4-FFF2-40B4-BE49-F238E27FC236}">
                    <a16:creationId xmlns:a16="http://schemas.microsoft.com/office/drawing/2014/main" id="{E9C36244-537B-49E8-8DAA-3EE8F8C81FD3}"/>
                  </a:ext>
                </a:extLst>
              </p:cNvPr>
              <p:cNvSpPr/>
              <p:nvPr/>
            </p:nvSpPr>
            <p:spPr>
              <a:xfrm>
                <a:off x="5940825" y="10129338"/>
                <a:ext cx="522103" cy="585995"/>
              </a:xfrm>
              <a:custGeom>
                <a:avLst/>
                <a:gdLst>
                  <a:gd name="connsiteX0" fmla="*/ 521358 w 522103"/>
                  <a:gd name="connsiteY0" fmla="*/ 1029 h 585995"/>
                  <a:gd name="connsiteX1" fmla="*/ 368958 w 522103"/>
                  <a:gd name="connsiteY1" fmla="*/ 244445 h 585995"/>
                  <a:gd name="connsiteX2" fmla="*/ 13358 w 522103"/>
                  <a:gd name="connsiteY2" fmla="*/ 572529 h 585995"/>
                  <a:gd name="connsiteX3" fmla="*/ 98025 w 522103"/>
                  <a:gd name="connsiteY3" fmla="*/ 504795 h 585995"/>
                  <a:gd name="connsiteX4" fmla="*/ 313925 w 522103"/>
                  <a:gd name="connsiteY4" fmla="*/ 337579 h 585995"/>
                  <a:gd name="connsiteX5" fmla="*/ 521358 w 522103"/>
                  <a:gd name="connsiteY5" fmla="*/ 1029 h 585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103" h="585995">
                    <a:moveTo>
                      <a:pt x="521358" y="1029"/>
                    </a:moveTo>
                    <a:cubicBezTo>
                      <a:pt x="530530" y="-14493"/>
                      <a:pt x="453625" y="149195"/>
                      <a:pt x="368958" y="244445"/>
                    </a:cubicBezTo>
                    <a:cubicBezTo>
                      <a:pt x="284291" y="339695"/>
                      <a:pt x="58513" y="529137"/>
                      <a:pt x="13358" y="572529"/>
                    </a:cubicBezTo>
                    <a:cubicBezTo>
                      <a:pt x="-31797" y="615921"/>
                      <a:pt x="47931" y="543953"/>
                      <a:pt x="98025" y="504795"/>
                    </a:cubicBezTo>
                    <a:cubicBezTo>
                      <a:pt x="148119" y="465637"/>
                      <a:pt x="240900" y="422951"/>
                      <a:pt x="313925" y="337579"/>
                    </a:cubicBezTo>
                    <a:cubicBezTo>
                      <a:pt x="386950" y="252207"/>
                      <a:pt x="512186" y="16551"/>
                      <a:pt x="521358" y="10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フリーフォーム: 図形 467">
                <a:extLst>
                  <a:ext uri="{FF2B5EF4-FFF2-40B4-BE49-F238E27FC236}">
                    <a16:creationId xmlns:a16="http://schemas.microsoft.com/office/drawing/2014/main" id="{80003A6B-ED35-4CEF-94D2-0C55E1F038FB}"/>
                  </a:ext>
                </a:extLst>
              </p:cNvPr>
              <p:cNvSpPr/>
              <p:nvPr/>
            </p:nvSpPr>
            <p:spPr>
              <a:xfrm>
                <a:off x="4756459" y="10716532"/>
                <a:ext cx="1189352" cy="621103"/>
              </a:xfrm>
              <a:custGeom>
                <a:avLst/>
                <a:gdLst>
                  <a:gd name="connsiteX0" fmla="*/ 1180791 w 1189352"/>
                  <a:gd name="connsiteY0" fmla="*/ 4385 h 621103"/>
                  <a:gd name="connsiteX1" fmla="*/ 873874 w 1189352"/>
                  <a:gd name="connsiteY1" fmla="*/ 201235 h 621103"/>
                  <a:gd name="connsiteX2" fmla="*/ 511924 w 1189352"/>
                  <a:gd name="connsiteY2" fmla="*/ 381151 h 621103"/>
                  <a:gd name="connsiteX3" fmla="*/ 18741 w 1189352"/>
                  <a:gd name="connsiteY3" fmla="*/ 609751 h 621103"/>
                  <a:gd name="connsiteX4" fmla="*/ 143624 w 1189352"/>
                  <a:gd name="connsiteY4" fmla="*/ 567418 h 621103"/>
                  <a:gd name="connsiteX5" fmla="*/ 524624 w 1189352"/>
                  <a:gd name="connsiteY5" fmla="*/ 402318 h 621103"/>
                  <a:gd name="connsiteX6" fmla="*/ 1180791 w 1189352"/>
                  <a:gd name="connsiteY6" fmla="*/ 4385 h 62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352" h="621103">
                    <a:moveTo>
                      <a:pt x="1180791" y="4385"/>
                    </a:moveTo>
                    <a:cubicBezTo>
                      <a:pt x="1238999" y="-29129"/>
                      <a:pt x="985352" y="138441"/>
                      <a:pt x="873874" y="201235"/>
                    </a:cubicBezTo>
                    <a:cubicBezTo>
                      <a:pt x="762396" y="264029"/>
                      <a:pt x="654446" y="313065"/>
                      <a:pt x="511924" y="381151"/>
                    </a:cubicBezTo>
                    <a:cubicBezTo>
                      <a:pt x="369402" y="449237"/>
                      <a:pt x="80124" y="578707"/>
                      <a:pt x="18741" y="609751"/>
                    </a:cubicBezTo>
                    <a:cubicBezTo>
                      <a:pt x="-42642" y="640795"/>
                      <a:pt x="59310" y="601990"/>
                      <a:pt x="143624" y="567418"/>
                    </a:cubicBezTo>
                    <a:cubicBezTo>
                      <a:pt x="227938" y="532846"/>
                      <a:pt x="353527" y="493687"/>
                      <a:pt x="524624" y="402318"/>
                    </a:cubicBezTo>
                    <a:cubicBezTo>
                      <a:pt x="695721" y="310949"/>
                      <a:pt x="1122583" y="37899"/>
                      <a:pt x="1180791" y="43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: 図形 468">
                <a:extLst>
                  <a:ext uri="{FF2B5EF4-FFF2-40B4-BE49-F238E27FC236}">
                    <a16:creationId xmlns:a16="http://schemas.microsoft.com/office/drawing/2014/main" id="{C8CFB4A8-CAF2-4B68-8AD3-465890811639}"/>
                  </a:ext>
                </a:extLst>
              </p:cNvPr>
              <p:cNvSpPr/>
              <p:nvPr/>
            </p:nvSpPr>
            <p:spPr>
              <a:xfrm>
                <a:off x="6472726" y="10132251"/>
                <a:ext cx="247003" cy="441545"/>
              </a:xfrm>
              <a:custGeom>
                <a:avLst/>
                <a:gdLst>
                  <a:gd name="connsiteX0" fmla="*/ 41 w 247003"/>
                  <a:gd name="connsiteY0" fmla="*/ 232 h 441545"/>
                  <a:gd name="connsiteX1" fmla="*/ 50841 w 247003"/>
                  <a:gd name="connsiteY1" fmla="*/ 169566 h 441545"/>
                  <a:gd name="connsiteX2" fmla="*/ 101641 w 247003"/>
                  <a:gd name="connsiteY2" fmla="*/ 214016 h 441545"/>
                  <a:gd name="connsiteX3" fmla="*/ 156674 w 247003"/>
                  <a:gd name="connsiteY3" fmla="*/ 224599 h 441545"/>
                  <a:gd name="connsiteX4" fmla="*/ 160907 w 247003"/>
                  <a:gd name="connsiteY4" fmla="*/ 332549 h 441545"/>
                  <a:gd name="connsiteX5" fmla="*/ 184191 w 247003"/>
                  <a:gd name="connsiteY5" fmla="*/ 436266 h 441545"/>
                  <a:gd name="connsiteX6" fmla="*/ 237107 w 247003"/>
                  <a:gd name="connsiteY6" fmla="*/ 415099 h 441545"/>
                  <a:gd name="connsiteX7" fmla="*/ 243457 w 247003"/>
                  <a:gd name="connsiteY7" fmla="*/ 419332 h 441545"/>
                  <a:gd name="connsiteX8" fmla="*/ 196891 w 247003"/>
                  <a:gd name="connsiteY8" fmla="*/ 438382 h 441545"/>
                  <a:gd name="connsiteX9" fmla="*/ 148207 w 247003"/>
                  <a:gd name="connsiteY9" fmla="*/ 345249 h 441545"/>
                  <a:gd name="connsiteX10" fmla="*/ 127041 w 247003"/>
                  <a:gd name="connsiteY10" fmla="*/ 247882 h 441545"/>
                  <a:gd name="connsiteX11" fmla="*/ 59307 w 247003"/>
                  <a:gd name="connsiteY11" fmla="*/ 209782 h 441545"/>
                  <a:gd name="connsiteX12" fmla="*/ 41 w 247003"/>
                  <a:gd name="connsiteY12" fmla="*/ 232 h 44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003" h="441545">
                    <a:moveTo>
                      <a:pt x="41" y="232"/>
                    </a:moveTo>
                    <a:cubicBezTo>
                      <a:pt x="-1370" y="-6471"/>
                      <a:pt x="33908" y="133935"/>
                      <a:pt x="50841" y="169566"/>
                    </a:cubicBezTo>
                    <a:cubicBezTo>
                      <a:pt x="67774" y="205197"/>
                      <a:pt x="84002" y="204844"/>
                      <a:pt x="101641" y="214016"/>
                    </a:cubicBezTo>
                    <a:cubicBezTo>
                      <a:pt x="119280" y="223188"/>
                      <a:pt x="146796" y="204844"/>
                      <a:pt x="156674" y="224599"/>
                    </a:cubicBezTo>
                    <a:cubicBezTo>
                      <a:pt x="166552" y="244355"/>
                      <a:pt x="156321" y="297271"/>
                      <a:pt x="160907" y="332549"/>
                    </a:cubicBezTo>
                    <a:cubicBezTo>
                      <a:pt x="165493" y="367827"/>
                      <a:pt x="171491" y="422508"/>
                      <a:pt x="184191" y="436266"/>
                    </a:cubicBezTo>
                    <a:cubicBezTo>
                      <a:pt x="196891" y="450024"/>
                      <a:pt x="227229" y="417921"/>
                      <a:pt x="237107" y="415099"/>
                    </a:cubicBezTo>
                    <a:cubicBezTo>
                      <a:pt x="246985" y="412277"/>
                      <a:pt x="250160" y="415452"/>
                      <a:pt x="243457" y="419332"/>
                    </a:cubicBezTo>
                    <a:cubicBezTo>
                      <a:pt x="236754" y="423212"/>
                      <a:pt x="212766" y="450729"/>
                      <a:pt x="196891" y="438382"/>
                    </a:cubicBezTo>
                    <a:cubicBezTo>
                      <a:pt x="181016" y="426035"/>
                      <a:pt x="159849" y="376999"/>
                      <a:pt x="148207" y="345249"/>
                    </a:cubicBezTo>
                    <a:cubicBezTo>
                      <a:pt x="136565" y="313499"/>
                      <a:pt x="141858" y="270460"/>
                      <a:pt x="127041" y="247882"/>
                    </a:cubicBezTo>
                    <a:cubicBezTo>
                      <a:pt x="112224" y="225304"/>
                      <a:pt x="80121" y="252115"/>
                      <a:pt x="59307" y="209782"/>
                    </a:cubicBezTo>
                    <a:cubicBezTo>
                      <a:pt x="38493" y="167449"/>
                      <a:pt x="1452" y="6935"/>
                      <a:pt x="4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: 図形 469">
                <a:extLst>
                  <a:ext uri="{FF2B5EF4-FFF2-40B4-BE49-F238E27FC236}">
                    <a16:creationId xmlns:a16="http://schemas.microsoft.com/office/drawing/2014/main" id="{C4EE6141-AAAA-476E-91F2-617B21953DBD}"/>
                  </a:ext>
                </a:extLst>
              </p:cNvPr>
              <p:cNvSpPr/>
              <p:nvPr/>
            </p:nvSpPr>
            <p:spPr>
              <a:xfrm>
                <a:off x="6727627" y="10533566"/>
                <a:ext cx="352328" cy="794834"/>
              </a:xfrm>
              <a:custGeom>
                <a:avLst/>
                <a:gdLst>
                  <a:gd name="connsiteX0" fmla="*/ 26656 w 352328"/>
                  <a:gd name="connsiteY0" fmla="*/ 1084 h 794834"/>
                  <a:gd name="connsiteX1" fmla="*/ 11840 w 352328"/>
                  <a:gd name="connsiteY1" fmla="*/ 109034 h 794834"/>
                  <a:gd name="connsiteX2" fmla="*/ 85923 w 352328"/>
                  <a:gd name="connsiteY2" fmla="*/ 187351 h 794834"/>
                  <a:gd name="connsiteX3" fmla="*/ 166356 w 352328"/>
                  <a:gd name="connsiteY3" fmla="*/ 329167 h 794834"/>
                  <a:gd name="connsiteX4" fmla="*/ 299706 w 352328"/>
                  <a:gd name="connsiteY4" fmla="*/ 623384 h 794834"/>
                  <a:gd name="connsiteX5" fmla="*/ 308173 w 352328"/>
                  <a:gd name="connsiteY5" fmla="*/ 794834 h 794834"/>
                  <a:gd name="connsiteX6" fmla="*/ 335690 w 352328"/>
                  <a:gd name="connsiteY6" fmla="*/ 621267 h 794834"/>
                  <a:gd name="connsiteX7" fmla="*/ 22423 w 352328"/>
                  <a:gd name="connsiteY7" fmla="*/ 92101 h 794834"/>
                  <a:gd name="connsiteX8" fmla="*/ 26656 w 352328"/>
                  <a:gd name="connsiteY8" fmla="*/ 1084 h 79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2328" h="794834">
                    <a:moveTo>
                      <a:pt x="26656" y="1084"/>
                    </a:moveTo>
                    <a:cubicBezTo>
                      <a:pt x="24892" y="3906"/>
                      <a:pt x="1962" y="77990"/>
                      <a:pt x="11840" y="109034"/>
                    </a:cubicBezTo>
                    <a:cubicBezTo>
                      <a:pt x="21718" y="140078"/>
                      <a:pt x="60170" y="150662"/>
                      <a:pt x="85923" y="187351"/>
                    </a:cubicBezTo>
                    <a:cubicBezTo>
                      <a:pt x="111676" y="224040"/>
                      <a:pt x="130726" y="256495"/>
                      <a:pt x="166356" y="329167"/>
                    </a:cubicBezTo>
                    <a:cubicBezTo>
                      <a:pt x="201987" y="401839"/>
                      <a:pt x="276070" y="545773"/>
                      <a:pt x="299706" y="623384"/>
                    </a:cubicBezTo>
                    <a:cubicBezTo>
                      <a:pt x="323342" y="700995"/>
                      <a:pt x="302176" y="795187"/>
                      <a:pt x="308173" y="794834"/>
                    </a:cubicBezTo>
                    <a:cubicBezTo>
                      <a:pt x="314170" y="794481"/>
                      <a:pt x="383315" y="738389"/>
                      <a:pt x="335690" y="621267"/>
                    </a:cubicBezTo>
                    <a:cubicBezTo>
                      <a:pt x="288065" y="504145"/>
                      <a:pt x="76045" y="190526"/>
                      <a:pt x="22423" y="92101"/>
                    </a:cubicBezTo>
                    <a:cubicBezTo>
                      <a:pt x="-31199" y="-6324"/>
                      <a:pt x="28420" y="-1738"/>
                      <a:pt x="26656" y="10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: 図形 470">
                <a:extLst>
                  <a:ext uri="{FF2B5EF4-FFF2-40B4-BE49-F238E27FC236}">
                    <a16:creationId xmlns:a16="http://schemas.microsoft.com/office/drawing/2014/main" id="{0F3E8A7D-A87A-4E43-BCF6-EC8D4C9C9EBC}"/>
                  </a:ext>
                </a:extLst>
              </p:cNvPr>
              <p:cNvSpPr/>
              <p:nvPr/>
            </p:nvSpPr>
            <p:spPr>
              <a:xfrm>
                <a:off x="5950785" y="10728937"/>
                <a:ext cx="231276" cy="597883"/>
              </a:xfrm>
              <a:custGeom>
                <a:avLst/>
                <a:gdLst>
                  <a:gd name="connsiteX0" fmla="*/ 753 w 231276"/>
                  <a:gd name="connsiteY0" fmla="*/ 976 h 597883"/>
                  <a:gd name="connsiteX1" fmla="*/ 26153 w 231276"/>
                  <a:gd name="connsiteY1" fmla="*/ 78763 h 597883"/>
                  <a:gd name="connsiteX2" fmla="*/ 40440 w 231276"/>
                  <a:gd name="connsiteY2" fmla="*/ 148613 h 597883"/>
                  <a:gd name="connsiteX3" fmla="*/ 69015 w 231276"/>
                  <a:gd name="connsiteY3" fmla="*/ 207351 h 597883"/>
                  <a:gd name="connsiteX4" fmla="*/ 96003 w 231276"/>
                  <a:gd name="connsiteY4" fmla="*/ 267676 h 597883"/>
                  <a:gd name="connsiteX5" fmla="*/ 97590 w 231276"/>
                  <a:gd name="connsiteY5" fmla="*/ 329588 h 597883"/>
                  <a:gd name="connsiteX6" fmla="*/ 107115 w 231276"/>
                  <a:gd name="connsiteY6" fmla="*/ 370863 h 597883"/>
                  <a:gd name="connsiteX7" fmla="*/ 149978 w 231276"/>
                  <a:gd name="connsiteY7" fmla="*/ 435951 h 597883"/>
                  <a:gd name="connsiteX8" fmla="*/ 167440 w 231276"/>
                  <a:gd name="connsiteY8" fmla="*/ 477226 h 597883"/>
                  <a:gd name="connsiteX9" fmla="*/ 184903 w 231276"/>
                  <a:gd name="connsiteY9" fmla="*/ 523263 h 597883"/>
                  <a:gd name="connsiteX10" fmla="*/ 230940 w 231276"/>
                  <a:gd name="connsiteY10" fmla="*/ 597876 h 597883"/>
                  <a:gd name="connsiteX11" fmla="*/ 200778 w 231276"/>
                  <a:gd name="connsiteY11" fmla="*/ 526438 h 597883"/>
                  <a:gd name="connsiteX12" fmla="*/ 113465 w 231276"/>
                  <a:gd name="connsiteY12" fmla="*/ 342288 h 597883"/>
                  <a:gd name="connsiteX13" fmla="*/ 96003 w 231276"/>
                  <a:gd name="connsiteY13" fmla="*/ 243863 h 597883"/>
                  <a:gd name="connsiteX14" fmla="*/ 57903 w 231276"/>
                  <a:gd name="connsiteY14" fmla="*/ 135913 h 597883"/>
                  <a:gd name="connsiteX15" fmla="*/ 753 w 231276"/>
                  <a:gd name="connsiteY15" fmla="*/ 976 h 59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1276" h="597883">
                    <a:moveTo>
                      <a:pt x="753" y="976"/>
                    </a:moveTo>
                    <a:cubicBezTo>
                      <a:pt x="-4539" y="-8549"/>
                      <a:pt x="19539" y="54157"/>
                      <a:pt x="26153" y="78763"/>
                    </a:cubicBezTo>
                    <a:cubicBezTo>
                      <a:pt x="32768" y="103369"/>
                      <a:pt x="33296" y="127182"/>
                      <a:pt x="40440" y="148613"/>
                    </a:cubicBezTo>
                    <a:cubicBezTo>
                      <a:pt x="47584" y="170044"/>
                      <a:pt x="59755" y="187507"/>
                      <a:pt x="69015" y="207351"/>
                    </a:cubicBezTo>
                    <a:cubicBezTo>
                      <a:pt x="78275" y="227195"/>
                      <a:pt x="91241" y="247303"/>
                      <a:pt x="96003" y="267676"/>
                    </a:cubicBezTo>
                    <a:cubicBezTo>
                      <a:pt x="100765" y="288049"/>
                      <a:pt x="95738" y="312390"/>
                      <a:pt x="97590" y="329588"/>
                    </a:cubicBezTo>
                    <a:cubicBezTo>
                      <a:pt x="99442" y="346786"/>
                      <a:pt x="98384" y="353136"/>
                      <a:pt x="107115" y="370863"/>
                    </a:cubicBezTo>
                    <a:cubicBezTo>
                      <a:pt x="115846" y="388590"/>
                      <a:pt x="139924" y="418224"/>
                      <a:pt x="149978" y="435951"/>
                    </a:cubicBezTo>
                    <a:cubicBezTo>
                      <a:pt x="160032" y="453678"/>
                      <a:pt x="161619" y="462674"/>
                      <a:pt x="167440" y="477226"/>
                    </a:cubicBezTo>
                    <a:cubicBezTo>
                      <a:pt x="173261" y="491778"/>
                      <a:pt x="174320" y="503155"/>
                      <a:pt x="184903" y="523263"/>
                    </a:cubicBezTo>
                    <a:cubicBezTo>
                      <a:pt x="195486" y="543371"/>
                      <a:pt x="228294" y="597347"/>
                      <a:pt x="230940" y="597876"/>
                    </a:cubicBezTo>
                    <a:cubicBezTo>
                      <a:pt x="233586" y="598405"/>
                      <a:pt x="220357" y="569036"/>
                      <a:pt x="200778" y="526438"/>
                    </a:cubicBezTo>
                    <a:cubicBezTo>
                      <a:pt x="181199" y="483840"/>
                      <a:pt x="130927" y="389384"/>
                      <a:pt x="113465" y="342288"/>
                    </a:cubicBezTo>
                    <a:cubicBezTo>
                      <a:pt x="96003" y="295192"/>
                      <a:pt x="105263" y="278259"/>
                      <a:pt x="96003" y="243863"/>
                    </a:cubicBezTo>
                    <a:cubicBezTo>
                      <a:pt x="86743" y="209467"/>
                      <a:pt x="71926" y="175865"/>
                      <a:pt x="57903" y="135913"/>
                    </a:cubicBezTo>
                    <a:cubicBezTo>
                      <a:pt x="43880" y="95961"/>
                      <a:pt x="6045" y="10501"/>
                      <a:pt x="753" y="9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" name="フリーフォーム: 図形 471">
                <a:extLst>
                  <a:ext uri="{FF2B5EF4-FFF2-40B4-BE49-F238E27FC236}">
                    <a16:creationId xmlns:a16="http://schemas.microsoft.com/office/drawing/2014/main" id="{2BD18EF2-19F5-4C68-AFA4-5512C64AC7E4}"/>
                  </a:ext>
                </a:extLst>
              </p:cNvPr>
              <p:cNvSpPr/>
              <p:nvPr/>
            </p:nvSpPr>
            <p:spPr>
              <a:xfrm>
                <a:off x="2840950" y="10812961"/>
                <a:ext cx="167111" cy="540141"/>
              </a:xfrm>
              <a:custGeom>
                <a:avLst/>
                <a:gdLst>
                  <a:gd name="connsiteX0" fmla="*/ 8613 w 167111"/>
                  <a:gd name="connsiteY0" fmla="*/ 4264 h 540141"/>
                  <a:gd name="connsiteX1" fmla="*/ 3850 w 167111"/>
                  <a:gd name="connsiteY1" fmla="*/ 132852 h 540141"/>
                  <a:gd name="connsiteX2" fmla="*/ 14963 w 167111"/>
                  <a:gd name="connsiteY2" fmla="*/ 236039 h 540141"/>
                  <a:gd name="connsiteX3" fmla="*/ 159425 w 167111"/>
                  <a:gd name="connsiteY3" fmla="*/ 524964 h 540141"/>
                  <a:gd name="connsiteX4" fmla="*/ 134025 w 167111"/>
                  <a:gd name="connsiteY4" fmla="*/ 478927 h 540141"/>
                  <a:gd name="connsiteX5" fmla="*/ 21313 w 167111"/>
                  <a:gd name="connsiteY5" fmla="*/ 301127 h 540141"/>
                  <a:gd name="connsiteX6" fmla="*/ 8613 w 167111"/>
                  <a:gd name="connsiteY6" fmla="*/ 4264 h 540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111" h="540141">
                    <a:moveTo>
                      <a:pt x="8613" y="4264"/>
                    </a:moveTo>
                    <a:cubicBezTo>
                      <a:pt x="5703" y="-23782"/>
                      <a:pt x="2792" y="94223"/>
                      <a:pt x="3850" y="132852"/>
                    </a:cubicBezTo>
                    <a:cubicBezTo>
                      <a:pt x="4908" y="171481"/>
                      <a:pt x="-10966" y="170687"/>
                      <a:pt x="14963" y="236039"/>
                    </a:cubicBezTo>
                    <a:cubicBezTo>
                      <a:pt x="40892" y="301391"/>
                      <a:pt x="139581" y="484483"/>
                      <a:pt x="159425" y="524964"/>
                    </a:cubicBezTo>
                    <a:cubicBezTo>
                      <a:pt x="179269" y="565445"/>
                      <a:pt x="157044" y="516233"/>
                      <a:pt x="134025" y="478927"/>
                    </a:cubicBezTo>
                    <a:cubicBezTo>
                      <a:pt x="111006" y="441621"/>
                      <a:pt x="39569" y="376798"/>
                      <a:pt x="21313" y="301127"/>
                    </a:cubicBezTo>
                    <a:cubicBezTo>
                      <a:pt x="3057" y="225456"/>
                      <a:pt x="11523" y="32310"/>
                      <a:pt x="8613" y="42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: 図形 472">
                <a:extLst>
                  <a:ext uri="{FF2B5EF4-FFF2-40B4-BE49-F238E27FC236}">
                    <a16:creationId xmlns:a16="http://schemas.microsoft.com/office/drawing/2014/main" id="{0E6BAADC-9A3C-40FF-9CD8-1B18038BC4D9}"/>
                  </a:ext>
                </a:extLst>
              </p:cNvPr>
              <p:cNvSpPr/>
              <p:nvPr/>
            </p:nvSpPr>
            <p:spPr>
              <a:xfrm>
                <a:off x="2820986" y="10830825"/>
                <a:ext cx="149316" cy="517750"/>
              </a:xfrm>
              <a:custGeom>
                <a:avLst/>
                <a:gdLst>
                  <a:gd name="connsiteX0" fmla="*/ 20639 w 149316"/>
                  <a:gd name="connsiteY0" fmla="*/ 688 h 517750"/>
                  <a:gd name="connsiteX1" fmla="*/ 2 w 149316"/>
                  <a:gd name="connsiteY1" fmla="*/ 148325 h 517750"/>
                  <a:gd name="connsiteX2" fmla="*/ 22227 w 149316"/>
                  <a:gd name="connsiteY2" fmla="*/ 229288 h 517750"/>
                  <a:gd name="connsiteX3" fmla="*/ 144464 w 149316"/>
                  <a:gd name="connsiteY3" fmla="*/ 502338 h 517750"/>
                  <a:gd name="connsiteX4" fmla="*/ 114302 w 149316"/>
                  <a:gd name="connsiteY4" fmla="*/ 454713 h 517750"/>
                  <a:gd name="connsiteX5" fmla="*/ 15877 w 149316"/>
                  <a:gd name="connsiteY5" fmla="*/ 213413 h 517750"/>
                  <a:gd name="connsiteX6" fmla="*/ 20639 w 149316"/>
                  <a:gd name="connsiteY6" fmla="*/ 688 h 5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316" h="517750">
                    <a:moveTo>
                      <a:pt x="20639" y="688"/>
                    </a:moveTo>
                    <a:cubicBezTo>
                      <a:pt x="17993" y="-10160"/>
                      <a:pt x="-263" y="110225"/>
                      <a:pt x="2" y="148325"/>
                    </a:cubicBezTo>
                    <a:cubicBezTo>
                      <a:pt x="267" y="186425"/>
                      <a:pt x="-1850" y="170286"/>
                      <a:pt x="22227" y="229288"/>
                    </a:cubicBezTo>
                    <a:cubicBezTo>
                      <a:pt x="46304" y="288290"/>
                      <a:pt x="129118" y="464767"/>
                      <a:pt x="144464" y="502338"/>
                    </a:cubicBezTo>
                    <a:cubicBezTo>
                      <a:pt x="159810" y="539909"/>
                      <a:pt x="135733" y="502867"/>
                      <a:pt x="114302" y="454713"/>
                    </a:cubicBezTo>
                    <a:cubicBezTo>
                      <a:pt x="92871" y="406559"/>
                      <a:pt x="30694" y="286967"/>
                      <a:pt x="15877" y="213413"/>
                    </a:cubicBezTo>
                    <a:cubicBezTo>
                      <a:pt x="1060" y="139859"/>
                      <a:pt x="23285" y="11536"/>
                      <a:pt x="20639" y="6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: 図形 473">
                <a:extLst>
                  <a:ext uri="{FF2B5EF4-FFF2-40B4-BE49-F238E27FC236}">
                    <a16:creationId xmlns:a16="http://schemas.microsoft.com/office/drawing/2014/main" id="{B91D734F-0730-4137-A655-1FBB42A88DCF}"/>
                  </a:ext>
                </a:extLst>
              </p:cNvPr>
              <p:cNvSpPr/>
              <p:nvPr/>
            </p:nvSpPr>
            <p:spPr>
              <a:xfrm>
                <a:off x="2779906" y="10825165"/>
                <a:ext cx="66874" cy="548643"/>
              </a:xfrm>
              <a:custGeom>
                <a:avLst/>
                <a:gdLst>
                  <a:gd name="connsiteX0" fmla="*/ 66482 w 66874"/>
                  <a:gd name="connsiteY0" fmla="*/ 4760 h 548643"/>
                  <a:gd name="connsiteX1" fmla="*/ 28382 w 66874"/>
                  <a:gd name="connsiteY1" fmla="*/ 138110 h 548643"/>
                  <a:gd name="connsiteX2" fmla="*/ 23619 w 66874"/>
                  <a:gd name="connsiteY2" fmla="*/ 244473 h 548643"/>
                  <a:gd name="connsiteX3" fmla="*/ 20444 w 66874"/>
                  <a:gd name="connsiteY3" fmla="*/ 544510 h 548643"/>
                  <a:gd name="connsiteX4" fmla="*/ 14094 w 66874"/>
                  <a:gd name="connsiteY4" fmla="*/ 412748 h 548643"/>
                  <a:gd name="connsiteX5" fmla="*/ 1394 w 66874"/>
                  <a:gd name="connsiteY5" fmla="*/ 320673 h 548643"/>
                  <a:gd name="connsiteX6" fmla="*/ 66482 w 66874"/>
                  <a:gd name="connsiteY6" fmla="*/ 4760 h 54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874" h="548643">
                    <a:moveTo>
                      <a:pt x="66482" y="4760"/>
                    </a:moveTo>
                    <a:cubicBezTo>
                      <a:pt x="70980" y="-25667"/>
                      <a:pt x="35526" y="98158"/>
                      <a:pt x="28382" y="138110"/>
                    </a:cubicBezTo>
                    <a:cubicBezTo>
                      <a:pt x="21238" y="178062"/>
                      <a:pt x="24942" y="176740"/>
                      <a:pt x="23619" y="244473"/>
                    </a:cubicBezTo>
                    <a:cubicBezTo>
                      <a:pt x="22296" y="312206"/>
                      <a:pt x="22031" y="516464"/>
                      <a:pt x="20444" y="544510"/>
                    </a:cubicBezTo>
                    <a:cubicBezTo>
                      <a:pt x="18857" y="572556"/>
                      <a:pt x="17269" y="450054"/>
                      <a:pt x="14094" y="412748"/>
                    </a:cubicBezTo>
                    <a:cubicBezTo>
                      <a:pt x="10919" y="375442"/>
                      <a:pt x="-4691" y="383379"/>
                      <a:pt x="1394" y="320673"/>
                    </a:cubicBezTo>
                    <a:cubicBezTo>
                      <a:pt x="7479" y="257967"/>
                      <a:pt x="61984" y="35187"/>
                      <a:pt x="66482" y="47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: 図形 474">
                <a:extLst>
                  <a:ext uri="{FF2B5EF4-FFF2-40B4-BE49-F238E27FC236}">
                    <a16:creationId xmlns:a16="http://schemas.microsoft.com/office/drawing/2014/main" id="{FC3E2211-EDB4-43B9-89EC-B14550B40AAF}"/>
                  </a:ext>
                </a:extLst>
              </p:cNvPr>
              <p:cNvSpPr/>
              <p:nvPr/>
            </p:nvSpPr>
            <p:spPr>
              <a:xfrm>
                <a:off x="4548008" y="10518689"/>
                <a:ext cx="116070" cy="237661"/>
              </a:xfrm>
              <a:custGeom>
                <a:avLst/>
                <a:gdLst>
                  <a:gd name="connsiteX0" fmla="*/ 62092 w 116070"/>
                  <a:gd name="connsiteY0" fmla="*/ 86 h 237661"/>
                  <a:gd name="connsiteX1" fmla="*/ 101780 w 116070"/>
                  <a:gd name="connsiteY1" fmla="*/ 108036 h 237661"/>
                  <a:gd name="connsiteX2" fmla="*/ 74792 w 116070"/>
                  <a:gd name="connsiteY2" fmla="*/ 158836 h 237661"/>
                  <a:gd name="connsiteX3" fmla="*/ 180 w 116070"/>
                  <a:gd name="connsiteY3" fmla="*/ 236624 h 237661"/>
                  <a:gd name="connsiteX4" fmla="*/ 55742 w 116070"/>
                  <a:gd name="connsiteY4" fmla="*/ 198524 h 237661"/>
                  <a:gd name="connsiteX5" fmla="*/ 116067 w 116070"/>
                  <a:gd name="connsiteY5" fmla="*/ 127086 h 237661"/>
                  <a:gd name="connsiteX6" fmla="*/ 62092 w 116070"/>
                  <a:gd name="connsiteY6" fmla="*/ 86 h 23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070" h="237661">
                    <a:moveTo>
                      <a:pt x="62092" y="86"/>
                    </a:moveTo>
                    <a:cubicBezTo>
                      <a:pt x="59711" y="-3089"/>
                      <a:pt x="99663" y="81578"/>
                      <a:pt x="101780" y="108036"/>
                    </a:cubicBezTo>
                    <a:cubicBezTo>
                      <a:pt x="103897" y="134494"/>
                      <a:pt x="91725" y="137405"/>
                      <a:pt x="74792" y="158836"/>
                    </a:cubicBezTo>
                    <a:cubicBezTo>
                      <a:pt x="57859" y="180267"/>
                      <a:pt x="3355" y="230009"/>
                      <a:pt x="180" y="236624"/>
                    </a:cubicBezTo>
                    <a:cubicBezTo>
                      <a:pt x="-2995" y="243239"/>
                      <a:pt x="36428" y="216780"/>
                      <a:pt x="55742" y="198524"/>
                    </a:cubicBezTo>
                    <a:cubicBezTo>
                      <a:pt x="75056" y="180268"/>
                      <a:pt x="115538" y="158571"/>
                      <a:pt x="116067" y="127086"/>
                    </a:cubicBezTo>
                    <a:cubicBezTo>
                      <a:pt x="116596" y="95601"/>
                      <a:pt x="64473" y="3261"/>
                      <a:pt x="62092" y="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: 図形 475">
                <a:extLst>
                  <a:ext uri="{FF2B5EF4-FFF2-40B4-BE49-F238E27FC236}">
                    <a16:creationId xmlns:a16="http://schemas.microsoft.com/office/drawing/2014/main" id="{3764E007-8621-40C6-ACE7-F6EE3857E159}"/>
                  </a:ext>
                </a:extLst>
              </p:cNvPr>
              <p:cNvSpPr/>
              <p:nvPr/>
            </p:nvSpPr>
            <p:spPr>
              <a:xfrm>
                <a:off x="4486370" y="10513414"/>
                <a:ext cx="127731" cy="228757"/>
              </a:xfrm>
              <a:custGeom>
                <a:avLst/>
                <a:gdLst>
                  <a:gd name="connsiteX0" fmla="*/ 126905 w 127731"/>
                  <a:gd name="connsiteY0" fmla="*/ 599 h 228757"/>
                  <a:gd name="connsiteX1" fmla="*/ 55468 w 127731"/>
                  <a:gd name="connsiteY1" fmla="*/ 67274 h 228757"/>
                  <a:gd name="connsiteX2" fmla="*/ 23718 w 127731"/>
                  <a:gd name="connsiteY2" fmla="*/ 116486 h 228757"/>
                  <a:gd name="connsiteX3" fmla="*/ 58643 w 127731"/>
                  <a:gd name="connsiteY3" fmla="*/ 227611 h 228757"/>
                  <a:gd name="connsiteX4" fmla="*/ 34830 w 127731"/>
                  <a:gd name="connsiteY4" fmla="*/ 170461 h 228757"/>
                  <a:gd name="connsiteX5" fmla="*/ 3080 w 127731"/>
                  <a:gd name="connsiteY5" fmla="*/ 108549 h 228757"/>
                  <a:gd name="connsiteX6" fmla="*/ 126905 w 127731"/>
                  <a:gd name="connsiteY6" fmla="*/ 599 h 22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731" h="228757">
                    <a:moveTo>
                      <a:pt x="126905" y="599"/>
                    </a:moveTo>
                    <a:cubicBezTo>
                      <a:pt x="135636" y="-6280"/>
                      <a:pt x="72666" y="47960"/>
                      <a:pt x="55468" y="67274"/>
                    </a:cubicBezTo>
                    <a:cubicBezTo>
                      <a:pt x="38270" y="86588"/>
                      <a:pt x="23189" y="89763"/>
                      <a:pt x="23718" y="116486"/>
                    </a:cubicBezTo>
                    <a:cubicBezTo>
                      <a:pt x="24247" y="143209"/>
                      <a:pt x="56791" y="218615"/>
                      <a:pt x="58643" y="227611"/>
                    </a:cubicBezTo>
                    <a:cubicBezTo>
                      <a:pt x="60495" y="236607"/>
                      <a:pt x="44090" y="190305"/>
                      <a:pt x="34830" y="170461"/>
                    </a:cubicBezTo>
                    <a:cubicBezTo>
                      <a:pt x="25570" y="150617"/>
                      <a:pt x="-10678" y="135272"/>
                      <a:pt x="3080" y="108549"/>
                    </a:cubicBezTo>
                    <a:cubicBezTo>
                      <a:pt x="16838" y="81826"/>
                      <a:pt x="118174" y="7478"/>
                      <a:pt x="126905" y="5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: 図形 476">
                <a:extLst>
                  <a:ext uri="{FF2B5EF4-FFF2-40B4-BE49-F238E27FC236}">
                    <a16:creationId xmlns:a16="http://schemas.microsoft.com/office/drawing/2014/main" id="{1BD539F2-13DB-473F-AB54-30B7A5AA416B}"/>
                  </a:ext>
                </a:extLst>
              </p:cNvPr>
              <p:cNvSpPr/>
              <p:nvPr/>
            </p:nvSpPr>
            <p:spPr>
              <a:xfrm>
                <a:off x="4224810" y="9160587"/>
                <a:ext cx="326050" cy="301702"/>
              </a:xfrm>
              <a:custGeom>
                <a:avLst/>
                <a:gdLst>
                  <a:gd name="connsiteX0" fmla="*/ 300623 w 326050"/>
                  <a:gd name="connsiteY0" fmla="*/ 346 h 301702"/>
                  <a:gd name="connsiteX1" fmla="*/ 275223 w 326050"/>
                  <a:gd name="connsiteY1" fmla="*/ 207780 h 301702"/>
                  <a:gd name="connsiteX2" fmla="*/ 57 w 326050"/>
                  <a:gd name="connsiteY2" fmla="*/ 300913 h 301702"/>
                  <a:gd name="connsiteX3" fmla="*/ 300623 w 326050"/>
                  <a:gd name="connsiteY3" fmla="*/ 161213 h 301702"/>
                  <a:gd name="connsiteX4" fmla="*/ 300623 w 326050"/>
                  <a:gd name="connsiteY4" fmla="*/ 346 h 30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050" h="301702">
                    <a:moveTo>
                      <a:pt x="300623" y="346"/>
                    </a:moveTo>
                    <a:cubicBezTo>
                      <a:pt x="296390" y="8107"/>
                      <a:pt x="325317" y="157686"/>
                      <a:pt x="275223" y="207780"/>
                    </a:cubicBezTo>
                    <a:cubicBezTo>
                      <a:pt x="225129" y="257875"/>
                      <a:pt x="-4176" y="308674"/>
                      <a:pt x="57" y="300913"/>
                    </a:cubicBezTo>
                    <a:cubicBezTo>
                      <a:pt x="4290" y="293152"/>
                      <a:pt x="245590" y="204958"/>
                      <a:pt x="300623" y="161213"/>
                    </a:cubicBezTo>
                    <a:cubicBezTo>
                      <a:pt x="355656" y="117469"/>
                      <a:pt x="304856" y="-7415"/>
                      <a:pt x="300623" y="3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: 図形 477">
                <a:extLst>
                  <a:ext uri="{FF2B5EF4-FFF2-40B4-BE49-F238E27FC236}">
                    <a16:creationId xmlns:a16="http://schemas.microsoft.com/office/drawing/2014/main" id="{BA9F7918-6508-44DA-BC08-AA09A8177079}"/>
                  </a:ext>
                </a:extLst>
              </p:cNvPr>
              <p:cNvSpPr/>
              <p:nvPr/>
            </p:nvSpPr>
            <p:spPr>
              <a:xfrm>
                <a:off x="3317968" y="9207200"/>
                <a:ext cx="784290" cy="472106"/>
              </a:xfrm>
              <a:custGeom>
                <a:avLst/>
                <a:gdLst>
                  <a:gd name="connsiteX0" fmla="*/ 965 w 784290"/>
                  <a:gd name="connsiteY0" fmla="*/ 300 h 472106"/>
                  <a:gd name="connsiteX1" fmla="*/ 233799 w 784290"/>
                  <a:gd name="connsiteY1" fmla="*/ 267000 h 472106"/>
                  <a:gd name="connsiteX2" fmla="*/ 436999 w 784290"/>
                  <a:gd name="connsiteY2" fmla="*/ 436333 h 472106"/>
                  <a:gd name="connsiteX3" fmla="*/ 470865 w 784290"/>
                  <a:gd name="connsiteY3" fmla="*/ 470200 h 472106"/>
                  <a:gd name="connsiteX4" fmla="*/ 508965 w 784290"/>
                  <a:gd name="connsiteY4" fmla="*/ 402467 h 472106"/>
                  <a:gd name="connsiteX5" fmla="*/ 784132 w 784290"/>
                  <a:gd name="connsiteY5" fmla="*/ 220433 h 472106"/>
                  <a:gd name="connsiteX6" fmla="*/ 466632 w 784290"/>
                  <a:gd name="connsiteY6" fmla="*/ 385533 h 472106"/>
                  <a:gd name="connsiteX7" fmla="*/ 373499 w 784290"/>
                  <a:gd name="connsiteY7" fmla="*/ 313567 h 472106"/>
                  <a:gd name="connsiteX8" fmla="*/ 373499 w 784290"/>
                  <a:gd name="connsiteY8" fmla="*/ 326267 h 472106"/>
                  <a:gd name="connsiteX9" fmla="*/ 326932 w 784290"/>
                  <a:gd name="connsiteY9" fmla="*/ 322033 h 472106"/>
                  <a:gd name="connsiteX10" fmla="*/ 965 w 784290"/>
                  <a:gd name="connsiteY10" fmla="*/ 300 h 47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290" h="472106">
                    <a:moveTo>
                      <a:pt x="965" y="300"/>
                    </a:moveTo>
                    <a:cubicBezTo>
                      <a:pt x="-14557" y="-8872"/>
                      <a:pt x="161127" y="194328"/>
                      <a:pt x="233799" y="267000"/>
                    </a:cubicBezTo>
                    <a:cubicBezTo>
                      <a:pt x="306471" y="339672"/>
                      <a:pt x="397488" y="402466"/>
                      <a:pt x="436999" y="436333"/>
                    </a:cubicBezTo>
                    <a:cubicBezTo>
                      <a:pt x="476510" y="470200"/>
                      <a:pt x="458871" y="475844"/>
                      <a:pt x="470865" y="470200"/>
                    </a:cubicBezTo>
                    <a:cubicBezTo>
                      <a:pt x="482859" y="464556"/>
                      <a:pt x="456754" y="444095"/>
                      <a:pt x="508965" y="402467"/>
                    </a:cubicBezTo>
                    <a:cubicBezTo>
                      <a:pt x="561176" y="360839"/>
                      <a:pt x="791187" y="223255"/>
                      <a:pt x="784132" y="220433"/>
                    </a:cubicBezTo>
                    <a:cubicBezTo>
                      <a:pt x="777077" y="217611"/>
                      <a:pt x="535071" y="370011"/>
                      <a:pt x="466632" y="385533"/>
                    </a:cubicBezTo>
                    <a:cubicBezTo>
                      <a:pt x="398193" y="401055"/>
                      <a:pt x="389021" y="323445"/>
                      <a:pt x="373499" y="313567"/>
                    </a:cubicBezTo>
                    <a:cubicBezTo>
                      <a:pt x="357977" y="303689"/>
                      <a:pt x="381260" y="324856"/>
                      <a:pt x="373499" y="326267"/>
                    </a:cubicBezTo>
                    <a:cubicBezTo>
                      <a:pt x="365738" y="327678"/>
                      <a:pt x="384082" y="374244"/>
                      <a:pt x="326932" y="322033"/>
                    </a:cubicBezTo>
                    <a:cubicBezTo>
                      <a:pt x="269782" y="269822"/>
                      <a:pt x="16487" y="9472"/>
                      <a:pt x="965" y="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: 図形 478">
                <a:extLst>
                  <a:ext uri="{FF2B5EF4-FFF2-40B4-BE49-F238E27FC236}">
                    <a16:creationId xmlns:a16="http://schemas.microsoft.com/office/drawing/2014/main" id="{C6436C27-9D50-4387-875B-0DB7A4AEF450}"/>
                  </a:ext>
                </a:extLst>
              </p:cNvPr>
              <p:cNvSpPr/>
              <p:nvPr/>
            </p:nvSpPr>
            <p:spPr>
              <a:xfrm>
                <a:off x="3198818" y="9273845"/>
                <a:ext cx="479007" cy="841175"/>
              </a:xfrm>
              <a:custGeom>
                <a:avLst/>
                <a:gdLst>
                  <a:gd name="connsiteX0" fmla="*/ 31215 w 479007"/>
                  <a:gd name="connsiteY0" fmla="*/ 22555 h 841175"/>
                  <a:gd name="connsiteX1" fmla="*/ 65082 w 479007"/>
                  <a:gd name="connsiteY1" fmla="*/ 73355 h 841175"/>
                  <a:gd name="connsiteX2" fmla="*/ 420682 w 479007"/>
                  <a:gd name="connsiteY2" fmla="*/ 365455 h 841175"/>
                  <a:gd name="connsiteX3" fmla="*/ 471482 w 479007"/>
                  <a:gd name="connsiteY3" fmla="*/ 572888 h 841175"/>
                  <a:gd name="connsiteX4" fmla="*/ 344482 w 479007"/>
                  <a:gd name="connsiteY4" fmla="*/ 839588 h 841175"/>
                  <a:gd name="connsiteX5" fmla="*/ 424915 w 479007"/>
                  <a:gd name="connsiteY5" fmla="*/ 674488 h 841175"/>
                  <a:gd name="connsiteX6" fmla="*/ 463015 w 479007"/>
                  <a:gd name="connsiteY6" fmla="*/ 483988 h 841175"/>
                  <a:gd name="connsiteX7" fmla="*/ 403749 w 479007"/>
                  <a:gd name="connsiteY7" fmla="*/ 382388 h 841175"/>
                  <a:gd name="connsiteX8" fmla="*/ 31215 w 479007"/>
                  <a:gd name="connsiteY8" fmla="*/ 22555 h 84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9007" h="841175">
                    <a:moveTo>
                      <a:pt x="31215" y="22555"/>
                    </a:moveTo>
                    <a:cubicBezTo>
                      <a:pt x="-25229" y="-28950"/>
                      <a:pt x="171" y="16205"/>
                      <a:pt x="65082" y="73355"/>
                    </a:cubicBezTo>
                    <a:cubicBezTo>
                      <a:pt x="129993" y="130505"/>
                      <a:pt x="352949" y="282200"/>
                      <a:pt x="420682" y="365455"/>
                    </a:cubicBezTo>
                    <a:cubicBezTo>
                      <a:pt x="488415" y="448711"/>
                      <a:pt x="484182" y="493866"/>
                      <a:pt x="471482" y="572888"/>
                    </a:cubicBezTo>
                    <a:cubicBezTo>
                      <a:pt x="458782" y="651910"/>
                      <a:pt x="352243" y="822655"/>
                      <a:pt x="344482" y="839588"/>
                    </a:cubicBezTo>
                    <a:cubicBezTo>
                      <a:pt x="336721" y="856521"/>
                      <a:pt x="405160" y="733755"/>
                      <a:pt x="424915" y="674488"/>
                    </a:cubicBezTo>
                    <a:cubicBezTo>
                      <a:pt x="444670" y="615221"/>
                      <a:pt x="466543" y="532671"/>
                      <a:pt x="463015" y="483988"/>
                    </a:cubicBezTo>
                    <a:cubicBezTo>
                      <a:pt x="459487" y="435305"/>
                      <a:pt x="476421" y="460705"/>
                      <a:pt x="403749" y="382388"/>
                    </a:cubicBezTo>
                    <a:cubicBezTo>
                      <a:pt x="331077" y="304071"/>
                      <a:pt x="87659" y="74060"/>
                      <a:pt x="31215" y="225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: 図形 479">
                <a:extLst>
                  <a:ext uri="{FF2B5EF4-FFF2-40B4-BE49-F238E27FC236}">
                    <a16:creationId xmlns:a16="http://schemas.microsoft.com/office/drawing/2014/main" id="{58D9CD17-DFB4-4AE3-93F1-223F47192799}"/>
                  </a:ext>
                </a:extLst>
              </p:cNvPr>
              <p:cNvSpPr/>
              <p:nvPr/>
            </p:nvSpPr>
            <p:spPr>
              <a:xfrm>
                <a:off x="3843552" y="9588426"/>
                <a:ext cx="334795" cy="520485"/>
              </a:xfrm>
              <a:custGeom>
                <a:avLst/>
                <a:gdLst>
                  <a:gd name="connsiteX0" fmla="*/ 334748 w 334795"/>
                  <a:gd name="connsiteY0" fmla="*/ 74 h 520485"/>
                  <a:gd name="connsiteX1" fmla="*/ 89215 w 334795"/>
                  <a:gd name="connsiteY1" fmla="*/ 199041 h 520485"/>
                  <a:gd name="connsiteX2" fmla="*/ 8781 w 334795"/>
                  <a:gd name="connsiteY2" fmla="*/ 516541 h 520485"/>
                  <a:gd name="connsiteX3" fmla="*/ 8781 w 334795"/>
                  <a:gd name="connsiteY3" fmla="*/ 364141 h 520485"/>
                  <a:gd name="connsiteX4" fmla="*/ 68048 w 334795"/>
                  <a:gd name="connsiteY4" fmla="*/ 177874 h 520485"/>
                  <a:gd name="connsiteX5" fmla="*/ 334748 w 334795"/>
                  <a:gd name="connsiteY5" fmla="*/ 74 h 520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795" h="520485">
                    <a:moveTo>
                      <a:pt x="334748" y="74"/>
                    </a:moveTo>
                    <a:cubicBezTo>
                      <a:pt x="338276" y="3602"/>
                      <a:pt x="143543" y="112963"/>
                      <a:pt x="89215" y="199041"/>
                    </a:cubicBezTo>
                    <a:cubicBezTo>
                      <a:pt x="34887" y="285119"/>
                      <a:pt x="22187" y="489024"/>
                      <a:pt x="8781" y="516541"/>
                    </a:cubicBezTo>
                    <a:cubicBezTo>
                      <a:pt x="-4625" y="544058"/>
                      <a:pt x="-1097" y="420585"/>
                      <a:pt x="8781" y="364141"/>
                    </a:cubicBezTo>
                    <a:cubicBezTo>
                      <a:pt x="18659" y="307697"/>
                      <a:pt x="14426" y="236435"/>
                      <a:pt x="68048" y="177874"/>
                    </a:cubicBezTo>
                    <a:cubicBezTo>
                      <a:pt x="121670" y="119313"/>
                      <a:pt x="331220" y="-3454"/>
                      <a:pt x="334748" y="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: 図形 480">
                <a:extLst>
                  <a:ext uri="{FF2B5EF4-FFF2-40B4-BE49-F238E27FC236}">
                    <a16:creationId xmlns:a16="http://schemas.microsoft.com/office/drawing/2014/main" id="{C9B68D29-06E1-4F77-9D2B-4144FAFD03A5}"/>
                  </a:ext>
                </a:extLst>
              </p:cNvPr>
              <p:cNvSpPr/>
              <p:nvPr/>
            </p:nvSpPr>
            <p:spPr>
              <a:xfrm>
                <a:off x="4834458" y="9558836"/>
                <a:ext cx="499551" cy="635108"/>
              </a:xfrm>
              <a:custGeom>
                <a:avLst/>
                <a:gdLst>
                  <a:gd name="connsiteX0" fmla="*/ 499542 w 499551"/>
                  <a:gd name="connsiteY0" fmla="*/ 31 h 635108"/>
                  <a:gd name="connsiteX1" fmla="*/ 254009 w 499551"/>
                  <a:gd name="connsiteY1" fmla="*/ 414897 h 635108"/>
                  <a:gd name="connsiteX2" fmla="*/ 9 w 499551"/>
                  <a:gd name="connsiteY2" fmla="*/ 635031 h 635108"/>
                  <a:gd name="connsiteX3" fmla="*/ 245542 w 499551"/>
                  <a:gd name="connsiteY3" fmla="*/ 393731 h 635108"/>
                  <a:gd name="connsiteX4" fmla="*/ 499542 w 499551"/>
                  <a:gd name="connsiteY4" fmla="*/ 31 h 635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551" h="635108">
                    <a:moveTo>
                      <a:pt x="499542" y="31"/>
                    </a:moveTo>
                    <a:cubicBezTo>
                      <a:pt x="500953" y="3559"/>
                      <a:pt x="337264" y="309064"/>
                      <a:pt x="254009" y="414897"/>
                    </a:cubicBezTo>
                    <a:cubicBezTo>
                      <a:pt x="170754" y="520730"/>
                      <a:pt x="1420" y="638559"/>
                      <a:pt x="9" y="635031"/>
                    </a:cubicBezTo>
                    <a:cubicBezTo>
                      <a:pt x="-1402" y="631503"/>
                      <a:pt x="161581" y="493920"/>
                      <a:pt x="245542" y="393731"/>
                    </a:cubicBezTo>
                    <a:cubicBezTo>
                      <a:pt x="329503" y="293542"/>
                      <a:pt x="498131" y="-3497"/>
                      <a:pt x="499542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: 図形 481">
                <a:extLst>
                  <a:ext uri="{FF2B5EF4-FFF2-40B4-BE49-F238E27FC236}">
                    <a16:creationId xmlns:a16="http://schemas.microsoft.com/office/drawing/2014/main" id="{97ED6B1F-87A6-4205-93F4-EAB14F531F39}"/>
                  </a:ext>
                </a:extLst>
              </p:cNvPr>
              <p:cNvSpPr/>
              <p:nvPr/>
            </p:nvSpPr>
            <p:spPr>
              <a:xfrm>
                <a:off x="4340570" y="9584230"/>
                <a:ext cx="248595" cy="648044"/>
              </a:xfrm>
              <a:custGeom>
                <a:avLst/>
                <a:gdLst>
                  <a:gd name="connsiteX0" fmla="*/ 248363 w 248595"/>
                  <a:gd name="connsiteY0" fmla="*/ 37 h 648044"/>
                  <a:gd name="connsiteX1" fmla="*/ 49397 w 248595"/>
                  <a:gd name="connsiteY1" fmla="*/ 262503 h 648044"/>
                  <a:gd name="connsiteX2" fmla="*/ 142530 w 248595"/>
                  <a:gd name="connsiteY2" fmla="*/ 639270 h 648044"/>
                  <a:gd name="connsiteX3" fmla="*/ 108663 w 248595"/>
                  <a:gd name="connsiteY3" fmla="*/ 508037 h 648044"/>
                  <a:gd name="connsiteX4" fmla="*/ 2830 w 248595"/>
                  <a:gd name="connsiteY4" fmla="*/ 279437 h 648044"/>
                  <a:gd name="connsiteX5" fmla="*/ 248363 w 248595"/>
                  <a:gd name="connsiteY5" fmla="*/ 37 h 648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595" h="648044">
                    <a:moveTo>
                      <a:pt x="248363" y="37"/>
                    </a:moveTo>
                    <a:cubicBezTo>
                      <a:pt x="256124" y="-2785"/>
                      <a:pt x="67036" y="155964"/>
                      <a:pt x="49397" y="262503"/>
                    </a:cubicBezTo>
                    <a:cubicBezTo>
                      <a:pt x="31758" y="369042"/>
                      <a:pt x="132652" y="598348"/>
                      <a:pt x="142530" y="639270"/>
                    </a:cubicBezTo>
                    <a:cubicBezTo>
                      <a:pt x="152408" y="680192"/>
                      <a:pt x="131946" y="568009"/>
                      <a:pt x="108663" y="508037"/>
                    </a:cubicBezTo>
                    <a:cubicBezTo>
                      <a:pt x="85380" y="448065"/>
                      <a:pt x="-18337" y="359870"/>
                      <a:pt x="2830" y="279437"/>
                    </a:cubicBezTo>
                    <a:cubicBezTo>
                      <a:pt x="23997" y="199004"/>
                      <a:pt x="240602" y="2859"/>
                      <a:pt x="248363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フリーフォーム: 図形 482">
                <a:extLst>
                  <a:ext uri="{FF2B5EF4-FFF2-40B4-BE49-F238E27FC236}">
                    <a16:creationId xmlns:a16="http://schemas.microsoft.com/office/drawing/2014/main" id="{3660CF26-B585-45C1-B9D2-A250DE4E1829}"/>
                  </a:ext>
                </a:extLst>
              </p:cNvPr>
              <p:cNvSpPr/>
              <p:nvPr/>
            </p:nvSpPr>
            <p:spPr>
              <a:xfrm>
                <a:off x="5024861" y="9877214"/>
                <a:ext cx="1165729" cy="557978"/>
              </a:xfrm>
              <a:custGeom>
                <a:avLst/>
                <a:gdLst>
                  <a:gd name="connsiteX0" fmla="*/ 106 w 1165729"/>
                  <a:gd name="connsiteY0" fmla="*/ 557953 h 557978"/>
                  <a:gd name="connsiteX1" fmla="*/ 410739 w 1165729"/>
                  <a:gd name="connsiteY1" fmla="*/ 477519 h 557978"/>
                  <a:gd name="connsiteX2" fmla="*/ 1138872 w 1165729"/>
                  <a:gd name="connsiteY2" fmla="*/ 20319 h 557978"/>
                  <a:gd name="connsiteX3" fmla="*/ 973772 w 1165729"/>
                  <a:gd name="connsiteY3" fmla="*/ 104986 h 557978"/>
                  <a:gd name="connsiteX4" fmla="*/ 639339 w 1165729"/>
                  <a:gd name="connsiteY4" fmla="*/ 329353 h 557978"/>
                  <a:gd name="connsiteX5" fmla="*/ 372639 w 1165729"/>
                  <a:gd name="connsiteY5" fmla="*/ 481753 h 557978"/>
                  <a:gd name="connsiteX6" fmla="*/ 106 w 1165729"/>
                  <a:gd name="connsiteY6" fmla="*/ 557953 h 557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5729" h="557978">
                    <a:moveTo>
                      <a:pt x="106" y="557953"/>
                    </a:moveTo>
                    <a:cubicBezTo>
                      <a:pt x="6456" y="557247"/>
                      <a:pt x="220945" y="567125"/>
                      <a:pt x="410739" y="477519"/>
                    </a:cubicBezTo>
                    <a:cubicBezTo>
                      <a:pt x="600533" y="387913"/>
                      <a:pt x="1045033" y="82408"/>
                      <a:pt x="1138872" y="20319"/>
                    </a:cubicBezTo>
                    <a:cubicBezTo>
                      <a:pt x="1232711" y="-41770"/>
                      <a:pt x="1057027" y="53480"/>
                      <a:pt x="973772" y="104986"/>
                    </a:cubicBezTo>
                    <a:cubicBezTo>
                      <a:pt x="890517" y="156492"/>
                      <a:pt x="739528" y="266558"/>
                      <a:pt x="639339" y="329353"/>
                    </a:cubicBezTo>
                    <a:cubicBezTo>
                      <a:pt x="539150" y="392147"/>
                      <a:pt x="472828" y="442948"/>
                      <a:pt x="372639" y="481753"/>
                    </a:cubicBezTo>
                    <a:cubicBezTo>
                      <a:pt x="272450" y="520558"/>
                      <a:pt x="-6244" y="558659"/>
                      <a:pt x="106" y="5579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フリーフォーム: 図形 483">
                <a:extLst>
                  <a:ext uri="{FF2B5EF4-FFF2-40B4-BE49-F238E27FC236}">
                    <a16:creationId xmlns:a16="http://schemas.microsoft.com/office/drawing/2014/main" id="{CBDDBF49-A951-4FC3-BBF5-742B4A4AB773}"/>
                  </a:ext>
                </a:extLst>
              </p:cNvPr>
              <p:cNvSpPr/>
              <p:nvPr/>
            </p:nvSpPr>
            <p:spPr>
              <a:xfrm>
                <a:off x="3195474" y="9367861"/>
                <a:ext cx="356259" cy="258895"/>
              </a:xfrm>
              <a:custGeom>
                <a:avLst/>
                <a:gdLst>
                  <a:gd name="connsiteX0" fmla="*/ 13393 w 356259"/>
                  <a:gd name="connsiteY0" fmla="*/ 8972 h 258895"/>
                  <a:gd name="connsiteX1" fmla="*/ 72659 w 356259"/>
                  <a:gd name="connsiteY1" fmla="*/ 59772 h 258895"/>
                  <a:gd name="connsiteX2" fmla="*/ 343593 w 356259"/>
                  <a:gd name="connsiteY2" fmla="*/ 246039 h 258895"/>
                  <a:gd name="connsiteX3" fmla="*/ 284326 w 356259"/>
                  <a:gd name="connsiteY3" fmla="*/ 220639 h 258895"/>
                  <a:gd name="connsiteX4" fmla="*/ 13393 w 356259"/>
                  <a:gd name="connsiteY4" fmla="*/ 8972 h 258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6259" h="258895">
                    <a:moveTo>
                      <a:pt x="13393" y="8972"/>
                    </a:moveTo>
                    <a:cubicBezTo>
                      <a:pt x="-21885" y="-17839"/>
                      <a:pt x="17626" y="20261"/>
                      <a:pt x="72659" y="59772"/>
                    </a:cubicBezTo>
                    <a:cubicBezTo>
                      <a:pt x="127692" y="99283"/>
                      <a:pt x="308315" y="219228"/>
                      <a:pt x="343593" y="246039"/>
                    </a:cubicBezTo>
                    <a:cubicBezTo>
                      <a:pt x="378871" y="272850"/>
                      <a:pt x="334420" y="254506"/>
                      <a:pt x="284326" y="220639"/>
                    </a:cubicBezTo>
                    <a:cubicBezTo>
                      <a:pt x="234232" y="186772"/>
                      <a:pt x="48671" y="35783"/>
                      <a:pt x="13393" y="89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: 図形 484">
                <a:extLst>
                  <a:ext uri="{FF2B5EF4-FFF2-40B4-BE49-F238E27FC236}">
                    <a16:creationId xmlns:a16="http://schemas.microsoft.com/office/drawing/2014/main" id="{BDDEAF69-C478-40F6-848A-F0C32780951E}"/>
                  </a:ext>
                </a:extLst>
              </p:cNvPr>
              <p:cNvSpPr/>
              <p:nvPr/>
            </p:nvSpPr>
            <p:spPr>
              <a:xfrm>
                <a:off x="4579638" y="10306295"/>
                <a:ext cx="340720" cy="217920"/>
              </a:xfrm>
              <a:custGeom>
                <a:avLst/>
                <a:gdLst>
                  <a:gd name="connsiteX0" fmla="*/ 13529 w 340720"/>
                  <a:gd name="connsiteY0" fmla="*/ 6105 h 217920"/>
                  <a:gd name="connsiteX1" fmla="*/ 292929 w 340720"/>
                  <a:gd name="connsiteY1" fmla="*/ 145805 h 217920"/>
                  <a:gd name="connsiteX2" fmla="*/ 136295 w 340720"/>
                  <a:gd name="connsiteY2" fmla="*/ 217772 h 217920"/>
                  <a:gd name="connsiteX3" fmla="*/ 314095 w 340720"/>
                  <a:gd name="connsiteY3" fmla="*/ 162738 h 217920"/>
                  <a:gd name="connsiteX4" fmla="*/ 314095 w 340720"/>
                  <a:gd name="connsiteY4" fmla="*/ 99238 h 217920"/>
                  <a:gd name="connsiteX5" fmla="*/ 68562 w 340720"/>
                  <a:gd name="connsiteY5" fmla="*/ 31505 h 217920"/>
                  <a:gd name="connsiteX6" fmla="*/ 13529 w 340720"/>
                  <a:gd name="connsiteY6" fmla="*/ 6105 h 21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720" h="217920">
                    <a:moveTo>
                      <a:pt x="13529" y="6105"/>
                    </a:moveTo>
                    <a:cubicBezTo>
                      <a:pt x="50924" y="25155"/>
                      <a:pt x="272468" y="110527"/>
                      <a:pt x="292929" y="145805"/>
                    </a:cubicBezTo>
                    <a:cubicBezTo>
                      <a:pt x="313390" y="181083"/>
                      <a:pt x="132767" y="214950"/>
                      <a:pt x="136295" y="217772"/>
                    </a:cubicBezTo>
                    <a:cubicBezTo>
                      <a:pt x="139823" y="220594"/>
                      <a:pt x="284462" y="182494"/>
                      <a:pt x="314095" y="162738"/>
                    </a:cubicBezTo>
                    <a:cubicBezTo>
                      <a:pt x="343728" y="142982"/>
                      <a:pt x="355017" y="121110"/>
                      <a:pt x="314095" y="99238"/>
                    </a:cubicBezTo>
                    <a:cubicBezTo>
                      <a:pt x="273173" y="77366"/>
                      <a:pt x="113717" y="45616"/>
                      <a:pt x="68562" y="31505"/>
                    </a:cubicBezTo>
                    <a:cubicBezTo>
                      <a:pt x="23407" y="17394"/>
                      <a:pt x="-23866" y="-12945"/>
                      <a:pt x="13529" y="61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: 図形 485">
                <a:extLst>
                  <a:ext uri="{FF2B5EF4-FFF2-40B4-BE49-F238E27FC236}">
                    <a16:creationId xmlns:a16="http://schemas.microsoft.com/office/drawing/2014/main" id="{71CC12D1-1EAB-40DF-A848-47E188B49138}"/>
                  </a:ext>
                </a:extLst>
              </p:cNvPr>
              <p:cNvSpPr/>
              <p:nvPr/>
            </p:nvSpPr>
            <p:spPr>
              <a:xfrm>
                <a:off x="3702703" y="10178634"/>
                <a:ext cx="547157" cy="398152"/>
              </a:xfrm>
              <a:custGeom>
                <a:avLst/>
                <a:gdLst>
                  <a:gd name="connsiteX0" fmla="*/ 149630 w 547157"/>
                  <a:gd name="connsiteY0" fmla="*/ 6766 h 398152"/>
                  <a:gd name="connsiteX1" fmla="*/ 145397 w 547157"/>
                  <a:gd name="connsiteY1" fmla="*/ 91433 h 398152"/>
                  <a:gd name="connsiteX2" fmla="*/ 48030 w 547157"/>
                  <a:gd name="connsiteY2" fmla="*/ 264999 h 398152"/>
                  <a:gd name="connsiteX3" fmla="*/ 530630 w 547157"/>
                  <a:gd name="connsiteY3" fmla="*/ 391999 h 398152"/>
                  <a:gd name="connsiteX4" fmla="*/ 395164 w 547157"/>
                  <a:gd name="connsiteY4" fmla="*/ 366599 h 398152"/>
                  <a:gd name="connsiteX5" fmla="*/ 5697 w 547157"/>
                  <a:gd name="connsiteY5" fmla="*/ 264999 h 398152"/>
                  <a:gd name="connsiteX6" fmla="*/ 149630 w 547157"/>
                  <a:gd name="connsiteY6" fmla="*/ 6766 h 39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157" h="398152">
                    <a:moveTo>
                      <a:pt x="149630" y="6766"/>
                    </a:moveTo>
                    <a:cubicBezTo>
                      <a:pt x="172913" y="-22162"/>
                      <a:pt x="162330" y="48394"/>
                      <a:pt x="145397" y="91433"/>
                    </a:cubicBezTo>
                    <a:cubicBezTo>
                      <a:pt x="128464" y="134472"/>
                      <a:pt x="-16175" y="214905"/>
                      <a:pt x="48030" y="264999"/>
                    </a:cubicBezTo>
                    <a:cubicBezTo>
                      <a:pt x="112235" y="315093"/>
                      <a:pt x="472774" y="375066"/>
                      <a:pt x="530630" y="391999"/>
                    </a:cubicBezTo>
                    <a:cubicBezTo>
                      <a:pt x="588486" y="408932"/>
                      <a:pt x="482653" y="387766"/>
                      <a:pt x="395164" y="366599"/>
                    </a:cubicBezTo>
                    <a:cubicBezTo>
                      <a:pt x="307675" y="345432"/>
                      <a:pt x="43091" y="320032"/>
                      <a:pt x="5697" y="264999"/>
                    </a:cubicBezTo>
                    <a:cubicBezTo>
                      <a:pt x="-31697" y="209966"/>
                      <a:pt x="126347" y="35694"/>
                      <a:pt x="149630" y="67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フリーフォーム: 図形 486">
                <a:extLst>
                  <a:ext uri="{FF2B5EF4-FFF2-40B4-BE49-F238E27FC236}">
                    <a16:creationId xmlns:a16="http://schemas.microsoft.com/office/drawing/2014/main" id="{8B087841-CF21-4433-B9B2-49F434B71153}"/>
                  </a:ext>
                </a:extLst>
              </p:cNvPr>
              <p:cNvSpPr/>
              <p:nvPr/>
            </p:nvSpPr>
            <p:spPr>
              <a:xfrm>
                <a:off x="3117143" y="10263946"/>
                <a:ext cx="493434" cy="508723"/>
              </a:xfrm>
              <a:custGeom>
                <a:avLst/>
                <a:gdLst>
                  <a:gd name="connsiteX0" fmla="*/ 460024 w 493434"/>
                  <a:gd name="connsiteY0" fmla="*/ 18821 h 508723"/>
                  <a:gd name="connsiteX1" fmla="*/ 417690 w 493434"/>
                  <a:gd name="connsiteY1" fmla="*/ 56921 h 508723"/>
                  <a:gd name="connsiteX2" fmla="*/ 45157 w 493434"/>
                  <a:gd name="connsiteY2" fmla="*/ 310921 h 508723"/>
                  <a:gd name="connsiteX3" fmla="*/ 91724 w 493434"/>
                  <a:gd name="connsiteY3" fmla="*/ 505654 h 508723"/>
                  <a:gd name="connsiteX4" fmla="*/ 45157 w 493434"/>
                  <a:gd name="connsiteY4" fmla="*/ 420987 h 508723"/>
                  <a:gd name="connsiteX5" fmla="*/ 28224 w 493434"/>
                  <a:gd name="connsiteY5" fmla="*/ 298221 h 508723"/>
                  <a:gd name="connsiteX6" fmla="*/ 460024 w 493434"/>
                  <a:gd name="connsiteY6" fmla="*/ 18821 h 50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3434" h="508723">
                    <a:moveTo>
                      <a:pt x="460024" y="18821"/>
                    </a:moveTo>
                    <a:cubicBezTo>
                      <a:pt x="524935" y="-21396"/>
                      <a:pt x="486834" y="8238"/>
                      <a:pt x="417690" y="56921"/>
                    </a:cubicBezTo>
                    <a:cubicBezTo>
                      <a:pt x="348546" y="105604"/>
                      <a:pt x="99485" y="236132"/>
                      <a:pt x="45157" y="310921"/>
                    </a:cubicBezTo>
                    <a:cubicBezTo>
                      <a:pt x="-9171" y="385710"/>
                      <a:pt x="91724" y="487310"/>
                      <a:pt x="91724" y="505654"/>
                    </a:cubicBezTo>
                    <a:cubicBezTo>
                      <a:pt x="91724" y="523998"/>
                      <a:pt x="55740" y="455559"/>
                      <a:pt x="45157" y="420987"/>
                    </a:cubicBezTo>
                    <a:cubicBezTo>
                      <a:pt x="34574" y="386415"/>
                      <a:pt x="-39509" y="368777"/>
                      <a:pt x="28224" y="298221"/>
                    </a:cubicBezTo>
                    <a:cubicBezTo>
                      <a:pt x="95957" y="227665"/>
                      <a:pt x="395113" y="59038"/>
                      <a:pt x="460024" y="188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フリーフォーム: 図形 487">
                <a:extLst>
                  <a:ext uri="{FF2B5EF4-FFF2-40B4-BE49-F238E27FC236}">
                    <a16:creationId xmlns:a16="http://schemas.microsoft.com/office/drawing/2014/main" id="{247B9F71-4253-4086-A496-22852E02D103}"/>
                  </a:ext>
                </a:extLst>
              </p:cNvPr>
              <p:cNvSpPr/>
              <p:nvPr/>
            </p:nvSpPr>
            <p:spPr>
              <a:xfrm>
                <a:off x="3405477" y="10894456"/>
                <a:ext cx="946382" cy="218838"/>
              </a:xfrm>
              <a:custGeom>
                <a:avLst/>
                <a:gdLst>
                  <a:gd name="connsiteX0" fmla="*/ 10823 w 946382"/>
                  <a:gd name="connsiteY0" fmla="*/ 218044 h 218838"/>
                  <a:gd name="connsiteX1" fmla="*/ 510356 w 946382"/>
                  <a:gd name="connsiteY1" fmla="*/ 14844 h 218838"/>
                  <a:gd name="connsiteX2" fmla="*/ 942156 w 946382"/>
                  <a:gd name="connsiteY2" fmla="*/ 99511 h 218838"/>
                  <a:gd name="connsiteX3" fmla="*/ 722023 w 946382"/>
                  <a:gd name="connsiteY3" fmla="*/ 14844 h 218838"/>
                  <a:gd name="connsiteX4" fmla="*/ 582323 w 946382"/>
                  <a:gd name="connsiteY4" fmla="*/ 6377 h 218838"/>
                  <a:gd name="connsiteX5" fmla="*/ 197090 w 946382"/>
                  <a:gd name="connsiteY5" fmla="*/ 82577 h 218838"/>
                  <a:gd name="connsiteX6" fmla="*/ 10823 w 946382"/>
                  <a:gd name="connsiteY6" fmla="*/ 218044 h 21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6382" h="218838">
                    <a:moveTo>
                      <a:pt x="10823" y="218044"/>
                    </a:moveTo>
                    <a:cubicBezTo>
                      <a:pt x="63034" y="206755"/>
                      <a:pt x="355134" y="34599"/>
                      <a:pt x="510356" y="14844"/>
                    </a:cubicBezTo>
                    <a:cubicBezTo>
                      <a:pt x="665578" y="-4911"/>
                      <a:pt x="906878" y="99511"/>
                      <a:pt x="942156" y="99511"/>
                    </a:cubicBezTo>
                    <a:cubicBezTo>
                      <a:pt x="977434" y="99511"/>
                      <a:pt x="781995" y="30366"/>
                      <a:pt x="722023" y="14844"/>
                    </a:cubicBezTo>
                    <a:cubicBezTo>
                      <a:pt x="662051" y="-678"/>
                      <a:pt x="669812" y="-4912"/>
                      <a:pt x="582323" y="6377"/>
                    </a:cubicBezTo>
                    <a:cubicBezTo>
                      <a:pt x="494834" y="17666"/>
                      <a:pt x="286695" y="48005"/>
                      <a:pt x="197090" y="82577"/>
                    </a:cubicBezTo>
                    <a:cubicBezTo>
                      <a:pt x="107485" y="117149"/>
                      <a:pt x="-41388" y="229333"/>
                      <a:pt x="10823" y="2180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" name="フリーフォーム: 図形 488">
                <a:extLst>
                  <a:ext uri="{FF2B5EF4-FFF2-40B4-BE49-F238E27FC236}">
                    <a16:creationId xmlns:a16="http://schemas.microsoft.com/office/drawing/2014/main" id="{621ED531-2EB2-4899-A1E4-6FA63C0822D8}"/>
                  </a:ext>
                </a:extLst>
              </p:cNvPr>
              <p:cNvSpPr/>
              <p:nvPr/>
            </p:nvSpPr>
            <p:spPr>
              <a:xfrm>
                <a:off x="4845899" y="9220334"/>
                <a:ext cx="598315" cy="402782"/>
              </a:xfrm>
              <a:custGeom>
                <a:avLst/>
                <a:gdLst>
                  <a:gd name="connsiteX0" fmla="*/ 314534 w 598315"/>
                  <a:gd name="connsiteY0" fmla="*/ 16799 h 402782"/>
                  <a:gd name="connsiteX1" fmla="*/ 234101 w 598315"/>
                  <a:gd name="connsiteY1" fmla="*/ 50666 h 402782"/>
                  <a:gd name="connsiteX2" fmla="*/ 39368 w 598315"/>
                  <a:gd name="connsiteY2" fmla="*/ 308899 h 402782"/>
                  <a:gd name="connsiteX3" fmla="*/ 521968 w 598315"/>
                  <a:gd name="connsiteY3" fmla="*/ 92999 h 402782"/>
                  <a:gd name="connsiteX4" fmla="*/ 107101 w 598315"/>
                  <a:gd name="connsiteY4" fmla="*/ 346999 h 402782"/>
                  <a:gd name="connsiteX5" fmla="*/ 598168 w 598315"/>
                  <a:gd name="connsiteY5" fmla="*/ 152266 h 402782"/>
                  <a:gd name="connsiteX6" fmla="*/ 47834 w 598315"/>
                  <a:gd name="connsiteY6" fmla="*/ 393566 h 402782"/>
                  <a:gd name="connsiteX7" fmla="*/ 26668 w 598315"/>
                  <a:gd name="connsiteY7" fmla="*/ 342766 h 402782"/>
                  <a:gd name="connsiteX8" fmla="*/ 30901 w 598315"/>
                  <a:gd name="connsiteY8" fmla="*/ 249633 h 402782"/>
                  <a:gd name="connsiteX9" fmla="*/ 314534 w 598315"/>
                  <a:gd name="connsiteY9" fmla="*/ 16799 h 402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8315" h="402782">
                    <a:moveTo>
                      <a:pt x="314534" y="16799"/>
                    </a:moveTo>
                    <a:cubicBezTo>
                      <a:pt x="348401" y="-16362"/>
                      <a:pt x="279962" y="1983"/>
                      <a:pt x="234101" y="50666"/>
                    </a:cubicBezTo>
                    <a:cubicBezTo>
                      <a:pt x="188240" y="99349"/>
                      <a:pt x="-8610" y="301844"/>
                      <a:pt x="39368" y="308899"/>
                    </a:cubicBezTo>
                    <a:cubicBezTo>
                      <a:pt x="87346" y="315954"/>
                      <a:pt x="510679" y="86649"/>
                      <a:pt x="521968" y="92999"/>
                    </a:cubicBezTo>
                    <a:cubicBezTo>
                      <a:pt x="533257" y="99349"/>
                      <a:pt x="94401" y="337121"/>
                      <a:pt x="107101" y="346999"/>
                    </a:cubicBezTo>
                    <a:cubicBezTo>
                      <a:pt x="119801" y="356877"/>
                      <a:pt x="608046" y="144505"/>
                      <a:pt x="598168" y="152266"/>
                    </a:cubicBezTo>
                    <a:cubicBezTo>
                      <a:pt x="588290" y="160027"/>
                      <a:pt x="143084" y="361816"/>
                      <a:pt x="47834" y="393566"/>
                    </a:cubicBezTo>
                    <a:cubicBezTo>
                      <a:pt x="-47416" y="425316"/>
                      <a:pt x="29490" y="366755"/>
                      <a:pt x="26668" y="342766"/>
                    </a:cubicBezTo>
                    <a:cubicBezTo>
                      <a:pt x="23846" y="318777"/>
                      <a:pt x="-14254" y="302550"/>
                      <a:pt x="30901" y="249633"/>
                    </a:cubicBezTo>
                    <a:cubicBezTo>
                      <a:pt x="76056" y="196716"/>
                      <a:pt x="280667" y="49960"/>
                      <a:pt x="314534" y="167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" name="フリーフォーム: 図形 489">
                <a:extLst>
                  <a:ext uri="{FF2B5EF4-FFF2-40B4-BE49-F238E27FC236}">
                    <a16:creationId xmlns:a16="http://schemas.microsoft.com/office/drawing/2014/main" id="{C8518A49-A49A-4D6E-AE38-E50EDAF2C573}"/>
                  </a:ext>
                </a:extLst>
              </p:cNvPr>
              <p:cNvSpPr/>
              <p:nvPr/>
            </p:nvSpPr>
            <p:spPr>
              <a:xfrm>
                <a:off x="5515366" y="10798471"/>
                <a:ext cx="453495" cy="476891"/>
              </a:xfrm>
              <a:custGeom>
                <a:avLst/>
                <a:gdLst>
                  <a:gd name="connsiteX0" fmla="*/ 415534 w 453495"/>
                  <a:gd name="connsiteY0" fmla="*/ 12404 h 476891"/>
                  <a:gd name="connsiteX1" fmla="*/ 2784 w 453495"/>
                  <a:gd name="connsiteY1" fmla="*/ 469604 h 476891"/>
                  <a:gd name="connsiteX2" fmla="*/ 228209 w 453495"/>
                  <a:gd name="connsiteY2" fmla="*/ 301329 h 476891"/>
                  <a:gd name="connsiteX3" fmla="*/ 94859 w 453495"/>
                  <a:gd name="connsiteY3" fmla="*/ 406104 h 476891"/>
                  <a:gd name="connsiteX4" fmla="*/ 396484 w 453495"/>
                  <a:gd name="connsiteY4" fmla="*/ 152104 h 476891"/>
                  <a:gd name="connsiteX5" fmla="*/ 415534 w 453495"/>
                  <a:gd name="connsiteY5" fmla="*/ 12404 h 47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3495" h="476891">
                    <a:moveTo>
                      <a:pt x="415534" y="12404"/>
                    </a:moveTo>
                    <a:cubicBezTo>
                      <a:pt x="349917" y="65321"/>
                      <a:pt x="34005" y="421450"/>
                      <a:pt x="2784" y="469604"/>
                    </a:cubicBezTo>
                    <a:cubicBezTo>
                      <a:pt x="-28437" y="517758"/>
                      <a:pt x="212863" y="311912"/>
                      <a:pt x="228209" y="301329"/>
                    </a:cubicBezTo>
                    <a:cubicBezTo>
                      <a:pt x="243555" y="290746"/>
                      <a:pt x="66813" y="430975"/>
                      <a:pt x="94859" y="406104"/>
                    </a:cubicBezTo>
                    <a:cubicBezTo>
                      <a:pt x="122905" y="381233"/>
                      <a:pt x="339863" y="215075"/>
                      <a:pt x="396484" y="152104"/>
                    </a:cubicBezTo>
                    <a:cubicBezTo>
                      <a:pt x="453105" y="89133"/>
                      <a:pt x="481151" y="-40513"/>
                      <a:pt x="415534" y="124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1" name="フリーフォーム: 図形 490">
                <a:extLst>
                  <a:ext uri="{FF2B5EF4-FFF2-40B4-BE49-F238E27FC236}">
                    <a16:creationId xmlns:a16="http://schemas.microsoft.com/office/drawing/2014/main" id="{D2A02C21-10AB-4ED8-9F5A-B1A190CDDC09}"/>
                  </a:ext>
                </a:extLst>
              </p:cNvPr>
              <p:cNvSpPr/>
              <p:nvPr/>
            </p:nvSpPr>
            <p:spPr>
              <a:xfrm>
                <a:off x="6009134" y="10202630"/>
                <a:ext cx="481864" cy="589759"/>
              </a:xfrm>
              <a:custGeom>
                <a:avLst/>
                <a:gdLst>
                  <a:gd name="connsiteX0" fmla="*/ 474216 w 481864"/>
                  <a:gd name="connsiteY0" fmla="*/ 3937 h 589759"/>
                  <a:gd name="connsiteX1" fmla="*/ 345099 w 481864"/>
                  <a:gd name="connsiteY1" fmla="*/ 221953 h 589759"/>
                  <a:gd name="connsiteX2" fmla="*/ 29716 w 481864"/>
                  <a:gd name="connsiteY2" fmla="*/ 560620 h 589759"/>
                  <a:gd name="connsiteX3" fmla="*/ 25483 w 481864"/>
                  <a:gd name="connsiteY3" fmla="*/ 554270 h 589759"/>
                  <a:gd name="connsiteX4" fmla="*/ 137666 w 481864"/>
                  <a:gd name="connsiteY4" fmla="*/ 406103 h 589759"/>
                  <a:gd name="connsiteX5" fmla="*/ 474216 w 481864"/>
                  <a:gd name="connsiteY5" fmla="*/ 3937 h 589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864" h="589759">
                    <a:moveTo>
                      <a:pt x="474216" y="3937"/>
                    </a:moveTo>
                    <a:cubicBezTo>
                      <a:pt x="508788" y="-26755"/>
                      <a:pt x="419182" y="129173"/>
                      <a:pt x="345099" y="221953"/>
                    </a:cubicBezTo>
                    <a:cubicBezTo>
                      <a:pt x="271016" y="314734"/>
                      <a:pt x="82985" y="505234"/>
                      <a:pt x="29716" y="560620"/>
                    </a:cubicBezTo>
                    <a:cubicBezTo>
                      <a:pt x="-23553" y="616006"/>
                      <a:pt x="7491" y="580023"/>
                      <a:pt x="25483" y="554270"/>
                    </a:cubicBezTo>
                    <a:cubicBezTo>
                      <a:pt x="43475" y="528517"/>
                      <a:pt x="65347" y="497472"/>
                      <a:pt x="137666" y="406103"/>
                    </a:cubicBezTo>
                    <a:cubicBezTo>
                      <a:pt x="209985" y="314734"/>
                      <a:pt x="439644" y="34629"/>
                      <a:pt x="474216" y="39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: 図形 491">
                <a:extLst>
                  <a:ext uri="{FF2B5EF4-FFF2-40B4-BE49-F238E27FC236}">
                    <a16:creationId xmlns:a16="http://schemas.microsoft.com/office/drawing/2014/main" id="{1AD81B99-F313-4CC7-812B-E64EBF011017}"/>
                  </a:ext>
                </a:extLst>
              </p:cNvPr>
              <p:cNvSpPr/>
              <p:nvPr/>
            </p:nvSpPr>
            <p:spPr>
              <a:xfrm>
                <a:off x="6154435" y="10533495"/>
                <a:ext cx="375939" cy="382994"/>
              </a:xfrm>
              <a:custGeom>
                <a:avLst/>
                <a:gdLst>
                  <a:gd name="connsiteX0" fmla="*/ 375482 w 375939"/>
                  <a:gd name="connsiteY0" fmla="*/ 1155 h 382994"/>
                  <a:gd name="connsiteX1" fmla="*/ 127832 w 375939"/>
                  <a:gd name="connsiteY1" fmla="*/ 284788 h 382994"/>
                  <a:gd name="connsiteX2" fmla="*/ 832 w 375939"/>
                  <a:gd name="connsiteY2" fmla="*/ 380038 h 382994"/>
                  <a:gd name="connsiteX3" fmla="*/ 184982 w 375939"/>
                  <a:gd name="connsiteY3" fmla="*/ 191655 h 382994"/>
                  <a:gd name="connsiteX4" fmla="*/ 375482 w 375939"/>
                  <a:gd name="connsiteY4" fmla="*/ 1155 h 382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939" h="382994">
                    <a:moveTo>
                      <a:pt x="375482" y="1155"/>
                    </a:moveTo>
                    <a:cubicBezTo>
                      <a:pt x="365957" y="16677"/>
                      <a:pt x="190274" y="221641"/>
                      <a:pt x="127832" y="284788"/>
                    </a:cubicBezTo>
                    <a:cubicBezTo>
                      <a:pt x="65390" y="347935"/>
                      <a:pt x="-8693" y="395560"/>
                      <a:pt x="832" y="380038"/>
                    </a:cubicBezTo>
                    <a:cubicBezTo>
                      <a:pt x="10357" y="364516"/>
                      <a:pt x="126774" y="252685"/>
                      <a:pt x="184982" y="191655"/>
                    </a:cubicBezTo>
                    <a:cubicBezTo>
                      <a:pt x="243190" y="130625"/>
                      <a:pt x="385007" y="-14367"/>
                      <a:pt x="375482" y="11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: 図形 492">
                <a:extLst>
                  <a:ext uri="{FF2B5EF4-FFF2-40B4-BE49-F238E27FC236}">
                    <a16:creationId xmlns:a16="http://schemas.microsoft.com/office/drawing/2014/main" id="{4B8C4385-8E19-484D-AD15-8B91DE17BCC6}"/>
                  </a:ext>
                </a:extLst>
              </p:cNvPr>
              <p:cNvSpPr/>
              <p:nvPr/>
            </p:nvSpPr>
            <p:spPr>
              <a:xfrm>
                <a:off x="5954917" y="10631323"/>
                <a:ext cx="687444" cy="622558"/>
              </a:xfrm>
              <a:custGeom>
                <a:avLst/>
                <a:gdLst>
                  <a:gd name="connsiteX0" fmla="*/ 687183 w 687444"/>
                  <a:gd name="connsiteY0" fmla="*/ 7044 h 622558"/>
                  <a:gd name="connsiteX1" fmla="*/ 642733 w 687444"/>
                  <a:gd name="connsiteY1" fmla="*/ 55727 h 622558"/>
                  <a:gd name="connsiteX2" fmla="*/ 401433 w 687444"/>
                  <a:gd name="connsiteY2" fmla="*/ 360527 h 622558"/>
                  <a:gd name="connsiteX3" fmla="*/ 119916 w 687444"/>
                  <a:gd name="connsiteY3" fmla="*/ 555260 h 622558"/>
                  <a:gd name="connsiteX4" fmla="*/ 3500 w 687444"/>
                  <a:gd name="connsiteY4" fmla="*/ 618760 h 622558"/>
                  <a:gd name="connsiteX5" fmla="*/ 240566 w 687444"/>
                  <a:gd name="connsiteY5" fmla="*/ 460010 h 622558"/>
                  <a:gd name="connsiteX6" fmla="*/ 479750 w 687444"/>
                  <a:gd name="connsiteY6" fmla="*/ 250460 h 622558"/>
                  <a:gd name="connsiteX7" fmla="*/ 638500 w 687444"/>
                  <a:gd name="connsiteY7" fmla="*/ 26094 h 622558"/>
                  <a:gd name="connsiteX8" fmla="*/ 687183 w 687444"/>
                  <a:gd name="connsiteY8" fmla="*/ 7044 h 62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7444" h="622558">
                    <a:moveTo>
                      <a:pt x="687183" y="7044"/>
                    </a:moveTo>
                    <a:cubicBezTo>
                      <a:pt x="687888" y="11983"/>
                      <a:pt x="690358" y="-3187"/>
                      <a:pt x="642733" y="55727"/>
                    </a:cubicBezTo>
                    <a:cubicBezTo>
                      <a:pt x="595108" y="114641"/>
                      <a:pt x="488569" y="277272"/>
                      <a:pt x="401433" y="360527"/>
                    </a:cubicBezTo>
                    <a:cubicBezTo>
                      <a:pt x="314297" y="443783"/>
                      <a:pt x="186238" y="512221"/>
                      <a:pt x="119916" y="555260"/>
                    </a:cubicBezTo>
                    <a:cubicBezTo>
                      <a:pt x="53594" y="598299"/>
                      <a:pt x="-16608" y="634635"/>
                      <a:pt x="3500" y="618760"/>
                    </a:cubicBezTo>
                    <a:cubicBezTo>
                      <a:pt x="23608" y="602885"/>
                      <a:pt x="161191" y="521393"/>
                      <a:pt x="240566" y="460010"/>
                    </a:cubicBezTo>
                    <a:cubicBezTo>
                      <a:pt x="319941" y="398627"/>
                      <a:pt x="413428" y="322779"/>
                      <a:pt x="479750" y="250460"/>
                    </a:cubicBezTo>
                    <a:cubicBezTo>
                      <a:pt x="546072" y="178141"/>
                      <a:pt x="602517" y="65252"/>
                      <a:pt x="638500" y="26094"/>
                    </a:cubicBezTo>
                    <a:cubicBezTo>
                      <a:pt x="674483" y="-13064"/>
                      <a:pt x="686478" y="2105"/>
                      <a:pt x="687183" y="70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: 図形 493">
                <a:extLst>
                  <a:ext uri="{FF2B5EF4-FFF2-40B4-BE49-F238E27FC236}">
                    <a16:creationId xmlns:a16="http://schemas.microsoft.com/office/drawing/2014/main" id="{51F8FF11-267C-4F68-8D70-A297981EB13C}"/>
                  </a:ext>
                </a:extLst>
              </p:cNvPr>
              <p:cNvSpPr/>
              <p:nvPr/>
            </p:nvSpPr>
            <p:spPr>
              <a:xfrm>
                <a:off x="6275526" y="10695084"/>
                <a:ext cx="411794" cy="408755"/>
              </a:xfrm>
              <a:custGeom>
                <a:avLst/>
                <a:gdLst>
                  <a:gd name="connsiteX0" fmla="*/ 404674 w 411794"/>
                  <a:gd name="connsiteY0" fmla="*/ 4666 h 408755"/>
                  <a:gd name="connsiteX1" fmla="*/ 2507 w 411794"/>
                  <a:gd name="connsiteY1" fmla="*/ 404716 h 408755"/>
                  <a:gd name="connsiteX2" fmla="*/ 241691 w 411794"/>
                  <a:gd name="connsiteY2" fmla="*/ 199399 h 408755"/>
                  <a:gd name="connsiteX3" fmla="*/ 404674 w 411794"/>
                  <a:gd name="connsiteY3" fmla="*/ 4666 h 40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1794" h="408755">
                    <a:moveTo>
                      <a:pt x="404674" y="4666"/>
                    </a:moveTo>
                    <a:cubicBezTo>
                      <a:pt x="364810" y="38885"/>
                      <a:pt x="29671" y="372261"/>
                      <a:pt x="2507" y="404716"/>
                    </a:cubicBezTo>
                    <a:cubicBezTo>
                      <a:pt x="-24657" y="437171"/>
                      <a:pt x="176427" y="265368"/>
                      <a:pt x="241691" y="199399"/>
                    </a:cubicBezTo>
                    <a:cubicBezTo>
                      <a:pt x="306955" y="133430"/>
                      <a:pt x="444538" y="-29553"/>
                      <a:pt x="404674" y="46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: 図形 494">
                <a:extLst>
                  <a:ext uri="{FF2B5EF4-FFF2-40B4-BE49-F238E27FC236}">
                    <a16:creationId xmlns:a16="http://schemas.microsoft.com/office/drawing/2014/main" id="{1995A8DB-CBD1-42F2-9E32-C7E29C2F3D3F}"/>
                  </a:ext>
                </a:extLst>
              </p:cNvPr>
              <p:cNvSpPr/>
              <p:nvPr/>
            </p:nvSpPr>
            <p:spPr>
              <a:xfrm>
                <a:off x="6143968" y="10971074"/>
                <a:ext cx="349567" cy="299097"/>
              </a:xfrm>
              <a:custGeom>
                <a:avLst/>
                <a:gdLst>
                  <a:gd name="connsiteX0" fmla="*/ 347849 w 349567"/>
                  <a:gd name="connsiteY0" fmla="*/ 1726 h 299097"/>
                  <a:gd name="connsiteX1" fmla="*/ 7065 w 349567"/>
                  <a:gd name="connsiteY1" fmla="*/ 293826 h 299097"/>
                  <a:gd name="connsiteX2" fmla="*/ 134065 w 349567"/>
                  <a:gd name="connsiteY2" fmla="*/ 177409 h 299097"/>
                  <a:gd name="connsiteX3" fmla="*/ 347849 w 349567"/>
                  <a:gd name="connsiteY3" fmla="*/ 1726 h 29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567" h="299097">
                    <a:moveTo>
                      <a:pt x="347849" y="1726"/>
                    </a:moveTo>
                    <a:cubicBezTo>
                      <a:pt x="326682" y="21129"/>
                      <a:pt x="42696" y="264546"/>
                      <a:pt x="7065" y="293826"/>
                    </a:cubicBezTo>
                    <a:cubicBezTo>
                      <a:pt x="-28566" y="323107"/>
                      <a:pt x="79384" y="222917"/>
                      <a:pt x="134065" y="177409"/>
                    </a:cubicBezTo>
                    <a:cubicBezTo>
                      <a:pt x="188746" y="131901"/>
                      <a:pt x="369016" y="-17677"/>
                      <a:pt x="347849" y="17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6" name="フリーフォーム: 図形 495">
                <a:extLst>
                  <a:ext uri="{FF2B5EF4-FFF2-40B4-BE49-F238E27FC236}">
                    <a16:creationId xmlns:a16="http://schemas.microsoft.com/office/drawing/2014/main" id="{1B8CF397-65B4-4B05-A677-056608E575B1}"/>
                  </a:ext>
                </a:extLst>
              </p:cNvPr>
              <p:cNvSpPr/>
              <p:nvPr/>
            </p:nvSpPr>
            <p:spPr>
              <a:xfrm>
                <a:off x="6150934" y="10991754"/>
                <a:ext cx="400178" cy="326999"/>
              </a:xfrm>
              <a:custGeom>
                <a:avLst/>
                <a:gdLst>
                  <a:gd name="connsiteX0" fmla="*/ 400149 w 400178"/>
                  <a:gd name="connsiteY0" fmla="*/ 96 h 326999"/>
                  <a:gd name="connsiteX1" fmla="*/ 135566 w 400178"/>
                  <a:gd name="connsiteY1" fmla="*/ 235046 h 326999"/>
                  <a:gd name="connsiteX2" fmla="*/ 99 w 400178"/>
                  <a:gd name="connsiteY2" fmla="*/ 326063 h 326999"/>
                  <a:gd name="connsiteX3" fmla="*/ 118633 w 400178"/>
                  <a:gd name="connsiteY3" fmla="*/ 264679 h 326999"/>
                  <a:gd name="connsiteX4" fmla="*/ 400149 w 400178"/>
                  <a:gd name="connsiteY4" fmla="*/ 96 h 32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178" h="326999">
                    <a:moveTo>
                      <a:pt x="400149" y="96"/>
                    </a:moveTo>
                    <a:cubicBezTo>
                      <a:pt x="402971" y="-4843"/>
                      <a:pt x="202241" y="180718"/>
                      <a:pt x="135566" y="235046"/>
                    </a:cubicBezTo>
                    <a:cubicBezTo>
                      <a:pt x="68891" y="289374"/>
                      <a:pt x="2921" y="321124"/>
                      <a:pt x="99" y="326063"/>
                    </a:cubicBezTo>
                    <a:cubicBezTo>
                      <a:pt x="-2723" y="331002"/>
                      <a:pt x="54780" y="317243"/>
                      <a:pt x="118633" y="264679"/>
                    </a:cubicBezTo>
                    <a:cubicBezTo>
                      <a:pt x="182486" y="212115"/>
                      <a:pt x="397327" y="5035"/>
                      <a:pt x="400149" y="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7" name="フリーフォーム: 図形 496">
                <a:extLst>
                  <a:ext uri="{FF2B5EF4-FFF2-40B4-BE49-F238E27FC236}">
                    <a16:creationId xmlns:a16="http://schemas.microsoft.com/office/drawing/2014/main" id="{F4AFEE3E-1023-4A73-A9A6-EEAA2998ED5A}"/>
                  </a:ext>
                </a:extLst>
              </p:cNvPr>
              <p:cNvSpPr/>
              <p:nvPr/>
            </p:nvSpPr>
            <p:spPr>
              <a:xfrm>
                <a:off x="6564270" y="10476543"/>
                <a:ext cx="205004" cy="329227"/>
              </a:xfrm>
              <a:custGeom>
                <a:avLst/>
                <a:gdLst>
                  <a:gd name="connsiteX0" fmla="*/ 1630 w 205004"/>
                  <a:gd name="connsiteY0" fmla="*/ 957 h 329227"/>
                  <a:gd name="connsiteX1" fmla="*/ 82063 w 205004"/>
                  <a:gd name="connsiteY1" fmla="*/ 119490 h 329227"/>
                  <a:gd name="connsiteX2" fmla="*/ 154030 w 205004"/>
                  <a:gd name="connsiteY2" fmla="*/ 250724 h 329227"/>
                  <a:gd name="connsiteX3" fmla="*/ 204830 w 205004"/>
                  <a:gd name="connsiteY3" fmla="*/ 329040 h 329227"/>
                  <a:gd name="connsiteX4" fmla="*/ 168847 w 205004"/>
                  <a:gd name="connsiteY4" fmla="*/ 229557 h 329227"/>
                  <a:gd name="connsiteX5" fmla="*/ 120163 w 205004"/>
                  <a:gd name="connsiteY5" fmla="*/ 172407 h 329227"/>
                  <a:gd name="connsiteX6" fmla="*/ 33380 w 205004"/>
                  <a:gd name="connsiteY6" fmla="*/ 68690 h 329227"/>
                  <a:gd name="connsiteX7" fmla="*/ 1630 w 205004"/>
                  <a:gd name="connsiteY7" fmla="*/ 957 h 329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004" h="329227">
                    <a:moveTo>
                      <a:pt x="1630" y="957"/>
                    </a:moveTo>
                    <a:cubicBezTo>
                      <a:pt x="9744" y="9424"/>
                      <a:pt x="56663" y="77862"/>
                      <a:pt x="82063" y="119490"/>
                    </a:cubicBezTo>
                    <a:cubicBezTo>
                      <a:pt x="107463" y="161118"/>
                      <a:pt x="133569" y="215799"/>
                      <a:pt x="154030" y="250724"/>
                    </a:cubicBezTo>
                    <a:cubicBezTo>
                      <a:pt x="174491" y="285649"/>
                      <a:pt x="202361" y="332568"/>
                      <a:pt x="204830" y="329040"/>
                    </a:cubicBezTo>
                    <a:cubicBezTo>
                      <a:pt x="207299" y="325512"/>
                      <a:pt x="182958" y="255662"/>
                      <a:pt x="168847" y="229557"/>
                    </a:cubicBezTo>
                    <a:cubicBezTo>
                      <a:pt x="154736" y="203452"/>
                      <a:pt x="120163" y="172407"/>
                      <a:pt x="120163" y="172407"/>
                    </a:cubicBezTo>
                    <a:cubicBezTo>
                      <a:pt x="97585" y="145596"/>
                      <a:pt x="49255" y="95148"/>
                      <a:pt x="33380" y="68690"/>
                    </a:cubicBezTo>
                    <a:cubicBezTo>
                      <a:pt x="17505" y="42232"/>
                      <a:pt x="-6484" y="-7510"/>
                      <a:pt x="1630" y="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: 図形 497">
                <a:extLst>
                  <a:ext uri="{FF2B5EF4-FFF2-40B4-BE49-F238E27FC236}">
                    <a16:creationId xmlns:a16="http://schemas.microsoft.com/office/drawing/2014/main" id="{289D43DB-2DFB-4668-94C6-3D6A06DB4D7A}"/>
                  </a:ext>
                </a:extLst>
              </p:cNvPr>
              <p:cNvSpPr/>
              <p:nvPr/>
            </p:nvSpPr>
            <p:spPr>
              <a:xfrm>
                <a:off x="6071626" y="10579452"/>
                <a:ext cx="273198" cy="232265"/>
              </a:xfrm>
              <a:custGeom>
                <a:avLst/>
                <a:gdLst>
                  <a:gd name="connsiteX0" fmla="*/ 269907 w 273198"/>
                  <a:gd name="connsiteY0" fmla="*/ 3881 h 232265"/>
                  <a:gd name="connsiteX1" fmla="*/ 219107 w 273198"/>
                  <a:gd name="connsiteY1" fmla="*/ 48331 h 232265"/>
                  <a:gd name="connsiteX2" fmla="*/ 43424 w 273198"/>
                  <a:gd name="connsiteY2" fmla="*/ 207081 h 232265"/>
                  <a:gd name="connsiteX3" fmla="*/ 3207 w 273198"/>
                  <a:gd name="connsiteY3" fmla="*/ 228248 h 232265"/>
                  <a:gd name="connsiteX4" fmla="*/ 104807 w 273198"/>
                  <a:gd name="connsiteY4" fmla="*/ 168981 h 232265"/>
                  <a:gd name="connsiteX5" fmla="*/ 269907 w 273198"/>
                  <a:gd name="connsiteY5" fmla="*/ 3881 h 2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198" h="232265">
                    <a:moveTo>
                      <a:pt x="269907" y="3881"/>
                    </a:moveTo>
                    <a:cubicBezTo>
                      <a:pt x="288957" y="-16227"/>
                      <a:pt x="219107" y="48331"/>
                      <a:pt x="219107" y="48331"/>
                    </a:cubicBezTo>
                    <a:cubicBezTo>
                      <a:pt x="181360" y="82198"/>
                      <a:pt x="79407" y="177095"/>
                      <a:pt x="43424" y="207081"/>
                    </a:cubicBezTo>
                    <a:cubicBezTo>
                      <a:pt x="7441" y="237067"/>
                      <a:pt x="-7023" y="234598"/>
                      <a:pt x="3207" y="228248"/>
                    </a:cubicBezTo>
                    <a:cubicBezTo>
                      <a:pt x="13437" y="221898"/>
                      <a:pt x="61415" y="204612"/>
                      <a:pt x="104807" y="168981"/>
                    </a:cubicBezTo>
                    <a:cubicBezTo>
                      <a:pt x="148199" y="133350"/>
                      <a:pt x="250857" y="23989"/>
                      <a:pt x="269907" y="38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: 図形 498">
                <a:extLst>
                  <a:ext uri="{FF2B5EF4-FFF2-40B4-BE49-F238E27FC236}">
                    <a16:creationId xmlns:a16="http://schemas.microsoft.com/office/drawing/2014/main" id="{AC71B23D-C01F-4EF4-8D57-4F45C56D9821}"/>
                  </a:ext>
                </a:extLst>
              </p:cNvPr>
              <p:cNvSpPr/>
              <p:nvPr/>
            </p:nvSpPr>
            <p:spPr>
              <a:xfrm>
                <a:off x="6461797" y="10932126"/>
                <a:ext cx="311720" cy="250273"/>
              </a:xfrm>
              <a:custGeom>
                <a:avLst/>
                <a:gdLst>
                  <a:gd name="connsiteX0" fmla="*/ 311536 w 311720"/>
                  <a:gd name="connsiteY0" fmla="*/ 457 h 250273"/>
                  <a:gd name="connsiteX1" fmla="*/ 99870 w 311720"/>
                  <a:gd name="connsiteY1" fmla="*/ 148624 h 250273"/>
                  <a:gd name="connsiteX2" fmla="*/ 386 w 311720"/>
                  <a:gd name="connsiteY2" fmla="*/ 250224 h 250273"/>
                  <a:gd name="connsiteX3" fmla="*/ 68120 w 311720"/>
                  <a:gd name="connsiteY3" fmla="*/ 161324 h 250273"/>
                  <a:gd name="connsiteX4" fmla="*/ 135853 w 311720"/>
                  <a:gd name="connsiteY4" fmla="*/ 104174 h 250273"/>
                  <a:gd name="connsiteX5" fmla="*/ 311536 w 311720"/>
                  <a:gd name="connsiteY5" fmla="*/ 457 h 25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720" h="250273">
                    <a:moveTo>
                      <a:pt x="311536" y="457"/>
                    </a:moveTo>
                    <a:cubicBezTo>
                      <a:pt x="305539" y="7865"/>
                      <a:pt x="151728" y="106996"/>
                      <a:pt x="99870" y="148624"/>
                    </a:cubicBezTo>
                    <a:cubicBezTo>
                      <a:pt x="48012" y="190252"/>
                      <a:pt x="5678" y="248107"/>
                      <a:pt x="386" y="250224"/>
                    </a:cubicBezTo>
                    <a:cubicBezTo>
                      <a:pt x="-4906" y="252341"/>
                      <a:pt x="45542" y="185666"/>
                      <a:pt x="68120" y="161324"/>
                    </a:cubicBezTo>
                    <a:cubicBezTo>
                      <a:pt x="90698" y="136982"/>
                      <a:pt x="96342" y="130632"/>
                      <a:pt x="135853" y="104174"/>
                    </a:cubicBezTo>
                    <a:cubicBezTo>
                      <a:pt x="175364" y="77716"/>
                      <a:pt x="317533" y="-6951"/>
                      <a:pt x="311536" y="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: 図形 499">
                <a:extLst>
                  <a:ext uri="{FF2B5EF4-FFF2-40B4-BE49-F238E27FC236}">
                    <a16:creationId xmlns:a16="http://schemas.microsoft.com/office/drawing/2014/main" id="{1326CC1D-DADE-41E0-ACB0-49B4C0674C5E}"/>
                  </a:ext>
                </a:extLst>
              </p:cNvPr>
              <p:cNvSpPr/>
              <p:nvPr/>
            </p:nvSpPr>
            <p:spPr>
              <a:xfrm>
                <a:off x="6591162" y="11082829"/>
                <a:ext cx="340983" cy="209656"/>
              </a:xfrm>
              <a:custGeom>
                <a:avLst/>
                <a:gdLst>
                  <a:gd name="connsiteX0" fmla="*/ 340921 w 340983"/>
                  <a:gd name="connsiteY0" fmla="*/ 38 h 209656"/>
                  <a:gd name="connsiteX1" fmla="*/ 139838 w 340983"/>
                  <a:gd name="connsiteY1" fmla="*/ 129154 h 209656"/>
                  <a:gd name="connsiteX2" fmla="*/ 138 w 340983"/>
                  <a:gd name="connsiteY2" fmla="*/ 209588 h 209656"/>
                  <a:gd name="connsiteX3" fmla="*/ 118671 w 340983"/>
                  <a:gd name="connsiteY3" fmla="*/ 116454 h 209656"/>
                  <a:gd name="connsiteX4" fmla="*/ 340921 w 340983"/>
                  <a:gd name="connsiteY4" fmla="*/ 38 h 209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983" h="209656">
                    <a:moveTo>
                      <a:pt x="340921" y="38"/>
                    </a:moveTo>
                    <a:cubicBezTo>
                      <a:pt x="344449" y="2155"/>
                      <a:pt x="196635" y="94229"/>
                      <a:pt x="139838" y="129154"/>
                    </a:cubicBezTo>
                    <a:cubicBezTo>
                      <a:pt x="83041" y="164079"/>
                      <a:pt x="3666" y="211705"/>
                      <a:pt x="138" y="209588"/>
                    </a:cubicBezTo>
                    <a:cubicBezTo>
                      <a:pt x="-3390" y="207471"/>
                      <a:pt x="61168" y="150321"/>
                      <a:pt x="118671" y="116454"/>
                    </a:cubicBezTo>
                    <a:cubicBezTo>
                      <a:pt x="176174" y="82587"/>
                      <a:pt x="337393" y="-2079"/>
                      <a:pt x="340921" y="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: 図形 500">
                <a:extLst>
                  <a:ext uri="{FF2B5EF4-FFF2-40B4-BE49-F238E27FC236}">
                    <a16:creationId xmlns:a16="http://schemas.microsoft.com/office/drawing/2014/main" id="{5FFDF299-3550-4837-A8B5-040F453B77E7}"/>
                  </a:ext>
                </a:extLst>
              </p:cNvPr>
              <p:cNvSpPr/>
              <p:nvPr/>
            </p:nvSpPr>
            <p:spPr>
              <a:xfrm>
                <a:off x="5769792" y="10997577"/>
                <a:ext cx="325022" cy="297680"/>
              </a:xfrm>
              <a:custGeom>
                <a:avLst/>
                <a:gdLst>
                  <a:gd name="connsiteX0" fmla="*/ 324091 w 325022"/>
                  <a:gd name="connsiteY0" fmla="*/ 623 h 297680"/>
                  <a:gd name="connsiteX1" fmla="*/ 169575 w 325022"/>
                  <a:gd name="connsiteY1" fmla="*/ 127623 h 297680"/>
                  <a:gd name="connsiteX2" fmla="*/ 4475 w 325022"/>
                  <a:gd name="connsiteY2" fmla="*/ 294840 h 297680"/>
                  <a:gd name="connsiteX3" fmla="*/ 51041 w 325022"/>
                  <a:gd name="connsiteY3" fmla="*/ 229223 h 297680"/>
                  <a:gd name="connsiteX4" fmla="*/ 95491 w 325022"/>
                  <a:gd name="connsiteY4" fmla="*/ 180540 h 297680"/>
                  <a:gd name="connsiteX5" fmla="*/ 324091 w 325022"/>
                  <a:gd name="connsiteY5" fmla="*/ 623 h 29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022" h="297680">
                    <a:moveTo>
                      <a:pt x="324091" y="623"/>
                    </a:moveTo>
                    <a:cubicBezTo>
                      <a:pt x="336438" y="-8196"/>
                      <a:pt x="222844" y="78587"/>
                      <a:pt x="169575" y="127623"/>
                    </a:cubicBezTo>
                    <a:cubicBezTo>
                      <a:pt x="116306" y="176659"/>
                      <a:pt x="24231" y="277907"/>
                      <a:pt x="4475" y="294840"/>
                    </a:cubicBezTo>
                    <a:cubicBezTo>
                      <a:pt x="-15281" y="311773"/>
                      <a:pt x="35872" y="248273"/>
                      <a:pt x="51041" y="229223"/>
                    </a:cubicBezTo>
                    <a:cubicBezTo>
                      <a:pt x="66210" y="210173"/>
                      <a:pt x="55627" y="213348"/>
                      <a:pt x="95491" y="180540"/>
                    </a:cubicBezTo>
                    <a:cubicBezTo>
                      <a:pt x="135355" y="147732"/>
                      <a:pt x="311744" y="9442"/>
                      <a:pt x="324091" y="6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フリーフォーム: 図形 501">
                <a:extLst>
                  <a:ext uri="{FF2B5EF4-FFF2-40B4-BE49-F238E27FC236}">
                    <a16:creationId xmlns:a16="http://schemas.microsoft.com/office/drawing/2014/main" id="{C314237E-B58B-4FE9-A5DD-A1CE3DF2CA6F}"/>
                  </a:ext>
                </a:extLst>
              </p:cNvPr>
              <p:cNvSpPr/>
              <p:nvPr/>
            </p:nvSpPr>
            <p:spPr>
              <a:xfrm>
                <a:off x="6263981" y="5197465"/>
                <a:ext cx="314653" cy="266469"/>
              </a:xfrm>
              <a:custGeom>
                <a:avLst/>
                <a:gdLst>
                  <a:gd name="connsiteX0" fmla="*/ 314619 w 314653"/>
                  <a:gd name="connsiteY0" fmla="*/ 10 h 266469"/>
                  <a:gd name="connsiteX1" fmla="*/ 57444 w 314653"/>
                  <a:gd name="connsiteY1" fmla="*/ 234960 h 266469"/>
                  <a:gd name="connsiteX2" fmla="*/ 66969 w 314653"/>
                  <a:gd name="connsiteY2" fmla="*/ 260360 h 266469"/>
                  <a:gd name="connsiteX3" fmla="*/ 311444 w 314653"/>
                  <a:gd name="connsiteY3" fmla="*/ 200035 h 266469"/>
                  <a:gd name="connsiteX4" fmla="*/ 28869 w 314653"/>
                  <a:gd name="connsiteY4" fmla="*/ 257185 h 266469"/>
                  <a:gd name="connsiteX5" fmla="*/ 38394 w 314653"/>
                  <a:gd name="connsiteY5" fmla="*/ 225435 h 266469"/>
                  <a:gd name="connsiteX6" fmla="*/ 314619 w 314653"/>
                  <a:gd name="connsiteY6" fmla="*/ 10 h 2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653" h="266469">
                    <a:moveTo>
                      <a:pt x="314619" y="10"/>
                    </a:moveTo>
                    <a:cubicBezTo>
                      <a:pt x="317794" y="1597"/>
                      <a:pt x="98719" y="191568"/>
                      <a:pt x="57444" y="234960"/>
                    </a:cubicBezTo>
                    <a:cubicBezTo>
                      <a:pt x="16169" y="278352"/>
                      <a:pt x="24636" y="266181"/>
                      <a:pt x="66969" y="260360"/>
                    </a:cubicBezTo>
                    <a:cubicBezTo>
                      <a:pt x="109302" y="254539"/>
                      <a:pt x="317794" y="200564"/>
                      <a:pt x="311444" y="200035"/>
                    </a:cubicBezTo>
                    <a:cubicBezTo>
                      <a:pt x="305094" y="199506"/>
                      <a:pt x="74377" y="252952"/>
                      <a:pt x="28869" y="257185"/>
                    </a:cubicBezTo>
                    <a:cubicBezTo>
                      <a:pt x="-16639" y="261418"/>
                      <a:pt x="-4468" y="265122"/>
                      <a:pt x="38394" y="225435"/>
                    </a:cubicBezTo>
                    <a:cubicBezTo>
                      <a:pt x="81256" y="185748"/>
                      <a:pt x="311444" y="-1577"/>
                      <a:pt x="314619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3" name="フリーフォーム: 図形 502">
                <a:extLst>
                  <a:ext uri="{FF2B5EF4-FFF2-40B4-BE49-F238E27FC236}">
                    <a16:creationId xmlns:a16="http://schemas.microsoft.com/office/drawing/2014/main" id="{ADF3A9D5-93CA-4761-B228-01DF300F8827}"/>
                  </a:ext>
                </a:extLst>
              </p:cNvPr>
              <p:cNvSpPr/>
              <p:nvPr/>
            </p:nvSpPr>
            <p:spPr>
              <a:xfrm>
                <a:off x="7116553" y="5318117"/>
                <a:ext cx="71933" cy="378667"/>
              </a:xfrm>
              <a:custGeom>
                <a:avLst/>
                <a:gdLst>
                  <a:gd name="connsiteX0" fmla="*/ 71647 w 71933"/>
                  <a:gd name="connsiteY0" fmla="*/ 8 h 378667"/>
                  <a:gd name="connsiteX1" fmla="*/ 27197 w 71933"/>
                  <a:gd name="connsiteY1" fmla="*/ 149233 h 378667"/>
                  <a:gd name="connsiteX2" fmla="*/ 43072 w 71933"/>
                  <a:gd name="connsiteY2" fmla="*/ 374658 h 378667"/>
                  <a:gd name="connsiteX3" fmla="*/ 24022 w 71933"/>
                  <a:gd name="connsiteY3" fmla="*/ 282583 h 378667"/>
                  <a:gd name="connsiteX4" fmla="*/ 1797 w 71933"/>
                  <a:gd name="connsiteY4" fmla="*/ 142883 h 378667"/>
                  <a:gd name="connsiteX5" fmla="*/ 71647 w 71933"/>
                  <a:gd name="connsiteY5" fmla="*/ 8 h 37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33" h="378667">
                    <a:moveTo>
                      <a:pt x="71647" y="8"/>
                    </a:moveTo>
                    <a:cubicBezTo>
                      <a:pt x="75880" y="1066"/>
                      <a:pt x="31959" y="86791"/>
                      <a:pt x="27197" y="149233"/>
                    </a:cubicBezTo>
                    <a:cubicBezTo>
                      <a:pt x="22435" y="211675"/>
                      <a:pt x="43601" y="352433"/>
                      <a:pt x="43072" y="374658"/>
                    </a:cubicBezTo>
                    <a:cubicBezTo>
                      <a:pt x="42543" y="396883"/>
                      <a:pt x="30901" y="321212"/>
                      <a:pt x="24022" y="282583"/>
                    </a:cubicBezTo>
                    <a:cubicBezTo>
                      <a:pt x="17143" y="243954"/>
                      <a:pt x="-6670" y="186804"/>
                      <a:pt x="1797" y="142883"/>
                    </a:cubicBezTo>
                    <a:cubicBezTo>
                      <a:pt x="10264" y="98962"/>
                      <a:pt x="67414" y="-1050"/>
                      <a:pt x="71647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: 図形 503">
                <a:extLst>
                  <a:ext uri="{FF2B5EF4-FFF2-40B4-BE49-F238E27FC236}">
                    <a16:creationId xmlns:a16="http://schemas.microsoft.com/office/drawing/2014/main" id="{2BBB0C20-A443-46FE-AF50-22B1C5ACF334}"/>
                  </a:ext>
                </a:extLst>
              </p:cNvPr>
              <p:cNvSpPr/>
              <p:nvPr/>
            </p:nvSpPr>
            <p:spPr>
              <a:xfrm>
                <a:off x="6696074" y="5282521"/>
                <a:ext cx="483468" cy="560626"/>
              </a:xfrm>
              <a:custGeom>
                <a:avLst/>
                <a:gdLst>
                  <a:gd name="connsiteX0" fmla="*/ 482601 w 483468"/>
                  <a:gd name="connsiteY0" fmla="*/ 679 h 560626"/>
                  <a:gd name="connsiteX1" fmla="*/ 247651 w 483468"/>
                  <a:gd name="connsiteY1" fmla="*/ 118154 h 560626"/>
                  <a:gd name="connsiteX2" fmla="*/ 136526 w 483468"/>
                  <a:gd name="connsiteY2" fmla="*/ 264204 h 560626"/>
                  <a:gd name="connsiteX3" fmla="*/ 22226 w 483468"/>
                  <a:gd name="connsiteY3" fmla="*/ 448354 h 560626"/>
                  <a:gd name="connsiteX4" fmla="*/ 34926 w 483468"/>
                  <a:gd name="connsiteY4" fmla="*/ 559479 h 560626"/>
                  <a:gd name="connsiteX5" fmla="*/ 9526 w 483468"/>
                  <a:gd name="connsiteY5" fmla="*/ 499154 h 560626"/>
                  <a:gd name="connsiteX6" fmla="*/ 12701 w 483468"/>
                  <a:gd name="connsiteY6" fmla="*/ 388029 h 560626"/>
                  <a:gd name="connsiteX7" fmla="*/ 155576 w 483468"/>
                  <a:gd name="connsiteY7" fmla="*/ 172129 h 560626"/>
                  <a:gd name="connsiteX8" fmla="*/ 482601 w 483468"/>
                  <a:gd name="connsiteY8" fmla="*/ 679 h 560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3468" h="560626">
                    <a:moveTo>
                      <a:pt x="482601" y="679"/>
                    </a:moveTo>
                    <a:cubicBezTo>
                      <a:pt x="497947" y="-8317"/>
                      <a:pt x="305330" y="74233"/>
                      <a:pt x="247651" y="118154"/>
                    </a:cubicBezTo>
                    <a:cubicBezTo>
                      <a:pt x="189972" y="162075"/>
                      <a:pt x="174097" y="209171"/>
                      <a:pt x="136526" y="264204"/>
                    </a:cubicBezTo>
                    <a:cubicBezTo>
                      <a:pt x="98955" y="319237"/>
                      <a:pt x="39159" y="399142"/>
                      <a:pt x="22226" y="448354"/>
                    </a:cubicBezTo>
                    <a:cubicBezTo>
                      <a:pt x="5293" y="497566"/>
                      <a:pt x="37043" y="551012"/>
                      <a:pt x="34926" y="559479"/>
                    </a:cubicBezTo>
                    <a:cubicBezTo>
                      <a:pt x="32809" y="567946"/>
                      <a:pt x="13230" y="527729"/>
                      <a:pt x="9526" y="499154"/>
                    </a:cubicBezTo>
                    <a:cubicBezTo>
                      <a:pt x="5822" y="470579"/>
                      <a:pt x="-11641" y="442533"/>
                      <a:pt x="12701" y="388029"/>
                    </a:cubicBezTo>
                    <a:cubicBezTo>
                      <a:pt x="37043" y="333525"/>
                      <a:pt x="76201" y="234571"/>
                      <a:pt x="155576" y="172129"/>
                    </a:cubicBezTo>
                    <a:cubicBezTo>
                      <a:pt x="234951" y="109687"/>
                      <a:pt x="467255" y="9675"/>
                      <a:pt x="482601" y="6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: 図形 504">
                <a:extLst>
                  <a:ext uri="{FF2B5EF4-FFF2-40B4-BE49-F238E27FC236}">
                    <a16:creationId xmlns:a16="http://schemas.microsoft.com/office/drawing/2014/main" id="{16FCFD4F-2D33-40D3-ACE5-89F0C09F9F4F}"/>
                  </a:ext>
                </a:extLst>
              </p:cNvPr>
              <p:cNvSpPr/>
              <p:nvPr/>
            </p:nvSpPr>
            <p:spPr>
              <a:xfrm>
                <a:off x="6990113" y="5711681"/>
                <a:ext cx="382359" cy="356041"/>
              </a:xfrm>
              <a:custGeom>
                <a:avLst/>
                <a:gdLst>
                  <a:gd name="connsiteX0" fmla="*/ 382237 w 382359"/>
                  <a:gd name="connsiteY0" fmla="*/ 144 h 356041"/>
                  <a:gd name="connsiteX1" fmla="*/ 312387 w 382359"/>
                  <a:gd name="connsiteY1" fmla="*/ 181119 h 356041"/>
                  <a:gd name="connsiteX2" fmla="*/ 191737 w 382359"/>
                  <a:gd name="connsiteY2" fmla="*/ 228744 h 356041"/>
                  <a:gd name="connsiteX3" fmla="*/ 1237 w 382359"/>
                  <a:gd name="connsiteY3" fmla="*/ 355744 h 356041"/>
                  <a:gd name="connsiteX4" fmla="*/ 118712 w 382359"/>
                  <a:gd name="connsiteY4" fmla="*/ 260494 h 356041"/>
                  <a:gd name="connsiteX5" fmla="*/ 296512 w 382359"/>
                  <a:gd name="connsiteY5" fmla="*/ 152544 h 356041"/>
                  <a:gd name="connsiteX6" fmla="*/ 382237 w 382359"/>
                  <a:gd name="connsiteY6" fmla="*/ 144 h 35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2359" h="356041">
                    <a:moveTo>
                      <a:pt x="382237" y="144"/>
                    </a:moveTo>
                    <a:cubicBezTo>
                      <a:pt x="384883" y="4906"/>
                      <a:pt x="344137" y="143019"/>
                      <a:pt x="312387" y="181119"/>
                    </a:cubicBezTo>
                    <a:cubicBezTo>
                      <a:pt x="280637" y="219219"/>
                      <a:pt x="243595" y="199640"/>
                      <a:pt x="191737" y="228744"/>
                    </a:cubicBezTo>
                    <a:cubicBezTo>
                      <a:pt x="139879" y="257848"/>
                      <a:pt x="13408" y="350452"/>
                      <a:pt x="1237" y="355744"/>
                    </a:cubicBezTo>
                    <a:cubicBezTo>
                      <a:pt x="-10934" y="361036"/>
                      <a:pt x="69499" y="294361"/>
                      <a:pt x="118712" y="260494"/>
                    </a:cubicBezTo>
                    <a:cubicBezTo>
                      <a:pt x="167924" y="226627"/>
                      <a:pt x="254708" y="195407"/>
                      <a:pt x="296512" y="152544"/>
                    </a:cubicBezTo>
                    <a:cubicBezTo>
                      <a:pt x="338316" y="109681"/>
                      <a:pt x="379591" y="-4618"/>
                      <a:pt x="382237" y="1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: 図形 505">
                <a:extLst>
                  <a:ext uri="{FF2B5EF4-FFF2-40B4-BE49-F238E27FC236}">
                    <a16:creationId xmlns:a16="http://schemas.microsoft.com/office/drawing/2014/main" id="{C282597C-5D30-492D-ADE7-79F32D3C1E76}"/>
                  </a:ext>
                </a:extLst>
              </p:cNvPr>
              <p:cNvSpPr/>
              <p:nvPr/>
            </p:nvSpPr>
            <p:spPr>
              <a:xfrm>
                <a:off x="7641035" y="6083273"/>
                <a:ext cx="157637" cy="406729"/>
              </a:xfrm>
              <a:custGeom>
                <a:avLst/>
                <a:gdLst>
                  <a:gd name="connsiteX0" fmla="*/ 118665 w 157637"/>
                  <a:gd name="connsiteY0" fmla="*/ 27 h 406729"/>
                  <a:gd name="connsiteX1" fmla="*/ 114432 w 157637"/>
                  <a:gd name="connsiteY1" fmla="*/ 279427 h 406729"/>
                  <a:gd name="connsiteX2" fmla="*/ 132 w 157637"/>
                  <a:gd name="connsiteY2" fmla="*/ 406427 h 406729"/>
                  <a:gd name="connsiteX3" fmla="*/ 139832 w 157637"/>
                  <a:gd name="connsiteY3" fmla="*/ 313294 h 406729"/>
                  <a:gd name="connsiteX4" fmla="*/ 152532 w 157637"/>
                  <a:gd name="connsiteY4" fmla="*/ 262494 h 406729"/>
                  <a:gd name="connsiteX5" fmla="*/ 118665 w 157637"/>
                  <a:gd name="connsiteY5" fmla="*/ 27 h 40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637" h="406729">
                    <a:moveTo>
                      <a:pt x="118665" y="27"/>
                    </a:moveTo>
                    <a:cubicBezTo>
                      <a:pt x="112315" y="2849"/>
                      <a:pt x="134188" y="211694"/>
                      <a:pt x="114432" y="279427"/>
                    </a:cubicBezTo>
                    <a:cubicBezTo>
                      <a:pt x="94676" y="347160"/>
                      <a:pt x="-4101" y="400783"/>
                      <a:pt x="132" y="406427"/>
                    </a:cubicBezTo>
                    <a:cubicBezTo>
                      <a:pt x="4365" y="412071"/>
                      <a:pt x="114432" y="337283"/>
                      <a:pt x="139832" y="313294"/>
                    </a:cubicBezTo>
                    <a:cubicBezTo>
                      <a:pt x="165232" y="289305"/>
                      <a:pt x="157471" y="314705"/>
                      <a:pt x="152532" y="262494"/>
                    </a:cubicBezTo>
                    <a:cubicBezTo>
                      <a:pt x="147593" y="210283"/>
                      <a:pt x="125015" y="-2795"/>
                      <a:pt x="118665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: 図形 506">
                <a:extLst>
                  <a:ext uri="{FF2B5EF4-FFF2-40B4-BE49-F238E27FC236}">
                    <a16:creationId xmlns:a16="http://schemas.microsoft.com/office/drawing/2014/main" id="{C81899E3-68E7-4C03-84EE-E9332E36A410}"/>
                  </a:ext>
                </a:extLst>
              </p:cNvPr>
              <p:cNvSpPr/>
              <p:nvPr/>
            </p:nvSpPr>
            <p:spPr>
              <a:xfrm>
                <a:off x="8445129" y="7835583"/>
                <a:ext cx="321840" cy="686744"/>
              </a:xfrm>
              <a:custGeom>
                <a:avLst/>
                <a:gdLst>
                  <a:gd name="connsiteX0" fmla="*/ 371 w 321840"/>
                  <a:gd name="connsiteY0" fmla="*/ 317 h 686744"/>
                  <a:gd name="connsiteX1" fmla="*/ 288238 w 321840"/>
                  <a:gd name="connsiteY1" fmla="*/ 592984 h 686744"/>
                  <a:gd name="connsiteX2" fmla="*/ 309404 w 321840"/>
                  <a:gd name="connsiteY2" fmla="*/ 677650 h 686744"/>
                  <a:gd name="connsiteX3" fmla="*/ 228971 w 321840"/>
                  <a:gd name="connsiteY3" fmla="*/ 512550 h 686744"/>
                  <a:gd name="connsiteX4" fmla="*/ 371 w 321840"/>
                  <a:gd name="connsiteY4" fmla="*/ 317 h 686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840" h="686744">
                    <a:moveTo>
                      <a:pt x="371" y="317"/>
                    </a:moveTo>
                    <a:cubicBezTo>
                      <a:pt x="10249" y="13723"/>
                      <a:pt x="236733" y="480095"/>
                      <a:pt x="288238" y="592984"/>
                    </a:cubicBezTo>
                    <a:cubicBezTo>
                      <a:pt x="339744" y="705873"/>
                      <a:pt x="319282" y="691056"/>
                      <a:pt x="309404" y="677650"/>
                    </a:cubicBezTo>
                    <a:cubicBezTo>
                      <a:pt x="299526" y="664244"/>
                      <a:pt x="277654" y="622617"/>
                      <a:pt x="228971" y="512550"/>
                    </a:cubicBezTo>
                    <a:cubicBezTo>
                      <a:pt x="180288" y="402483"/>
                      <a:pt x="-9507" y="-13089"/>
                      <a:pt x="371" y="3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: 図形 507">
                <a:extLst>
                  <a:ext uri="{FF2B5EF4-FFF2-40B4-BE49-F238E27FC236}">
                    <a16:creationId xmlns:a16="http://schemas.microsoft.com/office/drawing/2014/main" id="{587D2FD3-1919-47AA-9FD3-36458F8425F5}"/>
                  </a:ext>
                </a:extLst>
              </p:cNvPr>
              <p:cNvSpPr/>
              <p:nvPr/>
            </p:nvSpPr>
            <p:spPr>
              <a:xfrm>
                <a:off x="8424396" y="8295261"/>
                <a:ext cx="294821" cy="436584"/>
              </a:xfrm>
              <a:custGeom>
                <a:avLst/>
                <a:gdLst>
                  <a:gd name="connsiteX0" fmla="*/ 2054 w 294821"/>
                  <a:gd name="connsiteY0" fmla="*/ 4189 h 436584"/>
                  <a:gd name="connsiteX1" fmla="*/ 221129 w 294821"/>
                  <a:gd name="connsiteY1" fmla="*/ 280414 h 436584"/>
                  <a:gd name="connsiteX2" fmla="*/ 294154 w 294821"/>
                  <a:gd name="connsiteY2" fmla="*/ 435989 h 436584"/>
                  <a:gd name="connsiteX3" fmla="*/ 256054 w 294821"/>
                  <a:gd name="connsiteY3" fmla="*/ 331214 h 436584"/>
                  <a:gd name="connsiteX4" fmla="*/ 233829 w 294821"/>
                  <a:gd name="connsiteY4" fmla="*/ 261364 h 436584"/>
                  <a:gd name="connsiteX5" fmla="*/ 119529 w 294821"/>
                  <a:gd name="connsiteY5" fmla="*/ 124839 h 436584"/>
                  <a:gd name="connsiteX6" fmla="*/ 2054 w 294821"/>
                  <a:gd name="connsiteY6" fmla="*/ 4189 h 43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821" h="436584">
                    <a:moveTo>
                      <a:pt x="2054" y="4189"/>
                    </a:moveTo>
                    <a:cubicBezTo>
                      <a:pt x="18987" y="30118"/>
                      <a:pt x="172446" y="208447"/>
                      <a:pt x="221129" y="280414"/>
                    </a:cubicBezTo>
                    <a:cubicBezTo>
                      <a:pt x="269812" y="352381"/>
                      <a:pt x="288333" y="427522"/>
                      <a:pt x="294154" y="435989"/>
                    </a:cubicBezTo>
                    <a:cubicBezTo>
                      <a:pt x="299975" y="444456"/>
                      <a:pt x="266108" y="360318"/>
                      <a:pt x="256054" y="331214"/>
                    </a:cubicBezTo>
                    <a:cubicBezTo>
                      <a:pt x="246000" y="302110"/>
                      <a:pt x="256583" y="295760"/>
                      <a:pt x="233829" y="261364"/>
                    </a:cubicBezTo>
                    <a:cubicBezTo>
                      <a:pt x="211075" y="226968"/>
                      <a:pt x="161862" y="170347"/>
                      <a:pt x="119529" y="124839"/>
                    </a:cubicBezTo>
                    <a:cubicBezTo>
                      <a:pt x="77196" y="79331"/>
                      <a:pt x="-14879" y="-21740"/>
                      <a:pt x="2054" y="4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9" name="フリーフォーム: 図形 508">
                <a:extLst>
                  <a:ext uri="{FF2B5EF4-FFF2-40B4-BE49-F238E27FC236}">
                    <a16:creationId xmlns:a16="http://schemas.microsoft.com/office/drawing/2014/main" id="{839E0AC4-1684-4792-B42B-946649061DFD}"/>
                  </a:ext>
                </a:extLst>
              </p:cNvPr>
              <p:cNvSpPr/>
              <p:nvPr/>
            </p:nvSpPr>
            <p:spPr>
              <a:xfrm>
                <a:off x="8978695" y="9182081"/>
                <a:ext cx="68398" cy="231669"/>
              </a:xfrm>
              <a:custGeom>
                <a:avLst/>
                <a:gdLst>
                  <a:gd name="connsiteX0" fmla="*/ 67938 w 68398"/>
                  <a:gd name="connsiteY0" fmla="*/ 19 h 231669"/>
                  <a:gd name="connsiteX1" fmla="*/ 31955 w 68398"/>
                  <a:gd name="connsiteY1" fmla="*/ 112202 h 231669"/>
                  <a:gd name="connsiteX2" fmla="*/ 40422 w 68398"/>
                  <a:gd name="connsiteY2" fmla="*/ 230736 h 231669"/>
                  <a:gd name="connsiteX3" fmla="*/ 17138 w 68398"/>
                  <a:gd name="connsiteY3" fmla="*/ 165119 h 231669"/>
                  <a:gd name="connsiteX4" fmla="*/ 2322 w 68398"/>
                  <a:gd name="connsiteY4" fmla="*/ 120669 h 231669"/>
                  <a:gd name="connsiteX5" fmla="*/ 67938 w 68398"/>
                  <a:gd name="connsiteY5" fmla="*/ 19 h 2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98" h="231669">
                    <a:moveTo>
                      <a:pt x="67938" y="19"/>
                    </a:moveTo>
                    <a:cubicBezTo>
                      <a:pt x="72877" y="-1392"/>
                      <a:pt x="36541" y="73749"/>
                      <a:pt x="31955" y="112202"/>
                    </a:cubicBezTo>
                    <a:cubicBezTo>
                      <a:pt x="27369" y="150655"/>
                      <a:pt x="42891" y="221917"/>
                      <a:pt x="40422" y="230736"/>
                    </a:cubicBezTo>
                    <a:cubicBezTo>
                      <a:pt x="37952" y="239556"/>
                      <a:pt x="23488" y="183463"/>
                      <a:pt x="17138" y="165119"/>
                    </a:cubicBezTo>
                    <a:cubicBezTo>
                      <a:pt x="10788" y="146775"/>
                      <a:pt x="-6145" y="144305"/>
                      <a:pt x="2322" y="120669"/>
                    </a:cubicBezTo>
                    <a:cubicBezTo>
                      <a:pt x="10789" y="97033"/>
                      <a:pt x="62999" y="1430"/>
                      <a:pt x="67938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0" name="フリーフォーム: 図形 509">
                <a:extLst>
                  <a:ext uri="{FF2B5EF4-FFF2-40B4-BE49-F238E27FC236}">
                    <a16:creationId xmlns:a16="http://schemas.microsoft.com/office/drawing/2014/main" id="{61867F10-63FA-4929-A606-93B8D948BAFF}"/>
                  </a:ext>
                </a:extLst>
              </p:cNvPr>
              <p:cNvSpPr/>
              <p:nvPr/>
            </p:nvSpPr>
            <p:spPr>
              <a:xfrm>
                <a:off x="8845462" y="9122467"/>
                <a:ext cx="130231" cy="228035"/>
              </a:xfrm>
              <a:custGeom>
                <a:avLst/>
                <a:gdLst>
                  <a:gd name="connsiteX0" fmla="*/ 82638 w 130231"/>
                  <a:gd name="connsiteY0" fmla="*/ 366 h 228035"/>
                  <a:gd name="connsiteX1" fmla="*/ 17021 w 130231"/>
                  <a:gd name="connsiteY1" fmla="*/ 110433 h 228035"/>
                  <a:gd name="connsiteX2" fmla="*/ 46655 w 130231"/>
                  <a:gd name="connsiteY2" fmla="*/ 178166 h 228035"/>
                  <a:gd name="connsiteX3" fmla="*/ 129205 w 130231"/>
                  <a:gd name="connsiteY3" fmla="*/ 226850 h 228035"/>
                  <a:gd name="connsiteX4" fmla="*/ 86871 w 130231"/>
                  <a:gd name="connsiteY4" fmla="*/ 207800 h 228035"/>
                  <a:gd name="connsiteX5" fmla="*/ 88 w 130231"/>
                  <a:gd name="connsiteY5" fmla="*/ 150650 h 228035"/>
                  <a:gd name="connsiteX6" fmla="*/ 82638 w 130231"/>
                  <a:gd name="connsiteY6" fmla="*/ 366 h 228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231" h="228035">
                    <a:moveTo>
                      <a:pt x="82638" y="366"/>
                    </a:moveTo>
                    <a:cubicBezTo>
                      <a:pt x="85460" y="-6337"/>
                      <a:pt x="23018" y="80800"/>
                      <a:pt x="17021" y="110433"/>
                    </a:cubicBezTo>
                    <a:cubicBezTo>
                      <a:pt x="11024" y="140066"/>
                      <a:pt x="27958" y="158763"/>
                      <a:pt x="46655" y="178166"/>
                    </a:cubicBezTo>
                    <a:cubicBezTo>
                      <a:pt x="65352" y="197569"/>
                      <a:pt x="122502" y="221911"/>
                      <a:pt x="129205" y="226850"/>
                    </a:cubicBezTo>
                    <a:cubicBezTo>
                      <a:pt x="135908" y="231789"/>
                      <a:pt x="108390" y="220500"/>
                      <a:pt x="86871" y="207800"/>
                    </a:cubicBezTo>
                    <a:cubicBezTo>
                      <a:pt x="65352" y="195100"/>
                      <a:pt x="3263" y="181694"/>
                      <a:pt x="88" y="150650"/>
                    </a:cubicBezTo>
                    <a:cubicBezTo>
                      <a:pt x="-3087" y="119606"/>
                      <a:pt x="79816" y="7069"/>
                      <a:pt x="82638" y="3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: 図形 510">
                <a:extLst>
                  <a:ext uri="{FF2B5EF4-FFF2-40B4-BE49-F238E27FC236}">
                    <a16:creationId xmlns:a16="http://schemas.microsoft.com/office/drawing/2014/main" id="{6857D854-4CF9-4D4B-B5BF-6AFF422228A9}"/>
                  </a:ext>
                </a:extLst>
              </p:cNvPr>
              <p:cNvSpPr/>
              <p:nvPr/>
            </p:nvSpPr>
            <p:spPr>
              <a:xfrm>
                <a:off x="9148301" y="9596765"/>
                <a:ext cx="162621" cy="291976"/>
              </a:xfrm>
              <a:custGeom>
                <a:avLst/>
                <a:gdLst>
                  <a:gd name="connsiteX0" fmla="*/ 25332 w 162621"/>
                  <a:gd name="connsiteY0" fmla="*/ 202 h 291976"/>
                  <a:gd name="connsiteX1" fmla="*/ 10516 w 162621"/>
                  <a:gd name="connsiteY1" fmla="*/ 129318 h 291976"/>
                  <a:gd name="connsiteX2" fmla="*/ 158682 w 162621"/>
                  <a:gd name="connsiteY2" fmla="*/ 285952 h 291976"/>
                  <a:gd name="connsiteX3" fmla="*/ 109999 w 162621"/>
                  <a:gd name="connsiteY3" fmla="*/ 249968 h 291976"/>
                  <a:gd name="connsiteX4" fmla="*/ 4166 w 162621"/>
                  <a:gd name="connsiteY4" fmla="*/ 158952 h 291976"/>
                  <a:gd name="connsiteX5" fmla="*/ 25332 w 162621"/>
                  <a:gd name="connsiteY5" fmla="*/ 202 h 29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621" h="291976">
                    <a:moveTo>
                      <a:pt x="25332" y="202"/>
                    </a:moveTo>
                    <a:cubicBezTo>
                      <a:pt x="26390" y="-4737"/>
                      <a:pt x="-11709" y="81693"/>
                      <a:pt x="10516" y="129318"/>
                    </a:cubicBezTo>
                    <a:cubicBezTo>
                      <a:pt x="32741" y="176943"/>
                      <a:pt x="142102" y="265844"/>
                      <a:pt x="158682" y="285952"/>
                    </a:cubicBezTo>
                    <a:cubicBezTo>
                      <a:pt x="175262" y="306060"/>
                      <a:pt x="135752" y="271135"/>
                      <a:pt x="109999" y="249968"/>
                    </a:cubicBezTo>
                    <a:cubicBezTo>
                      <a:pt x="84246" y="228801"/>
                      <a:pt x="20394" y="198463"/>
                      <a:pt x="4166" y="158952"/>
                    </a:cubicBezTo>
                    <a:cubicBezTo>
                      <a:pt x="-12062" y="119441"/>
                      <a:pt x="24274" y="5141"/>
                      <a:pt x="25332" y="2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: 図形 511">
                <a:extLst>
                  <a:ext uri="{FF2B5EF4-FFF2-40B4-BE49-F238E27FC236}">
                    <a16:creationId xmlns:a16="http://schemas.microsoft.com/office/drawing/2014/main" id="{54AF21DF-8698-40A6-92C6-A6446742C8E6}"/>
                  </a:ext>
                </a:extLst>
              </p:cNvPr>
              <p:cNvSpPr/>
              <p:nvPr/>
            </p:nvSpPr>
            <p:spPr>
              <a:xfrm>
                <a:off x="9321422" y="9954600"/>
                <a:ext cx="34461" cy="135958"/>
              </a:xfrm>
              <a:custGeom>
                <a:avLst/>
                <a:gdLst>
                  <a:gd name="connsiteX0" fmla="*/ 21545 w 34461"/>
                  <a:gd name="connsiteY0" fmla="*/ 83 h 135958"/>
                  <a:gd name="connsiteX1" fmla="*/ 15195 w 34461"/>
                  <a:gd name="connsiteY1" fmla="*/ 88983 h 135958"/>
                  <a:gd name="connsiteX2" fmla="*/ 34245 w 34461"/>
                  <a:gd name="connsiteY2" fmla="*/ 135550 h 135958"/>
                  <a:gd name="connsiteX3" fmla="*/ 378 w 34461"/>
                  <a:gd name="connsiteY3" fmla="*/ 105917 h 135958"/>
                  <a:gd name="connsiteX4" fmla="*/ 21545 w 34461"/>
                  <a:gd name="connsiteY4" fmla="*/ 83 h 135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61" h="135958">
                    <a:moveTo>
                      <a:pt x="21545" y="83"/>
                    </a:moveTo>
                    <a:cubicBezTo>
                      <a:pt x="24015" y="-2739"/>
                      <a:pt x="13078" y="66405"/>
                      <a:pt x="15195" y="88983"/>
                    </a:cubicBezTo>
                    <a:cubicBezTo>
                      <a:pt x="17312" y="111561"/>
                      <a:pt x="36715" y="132728"/>
                      <a:pt x="34245" y="135550"/>
                    </a:cubicBezTo>
                    <a:cubicBezTo>
                      <a:pt x="31776" y="138372"/>
                      <a:pt x="3906" y="126378"/>
                      <a:pt x="378" y="105917"/>
                    </a:cubicBezTo>
                    <a:cubicBezTo>
                      <a:pt x="-3150" y="85456"/>
                      <a:pt x="19075" y="2905"/>
                      <a:pt x="21545" y="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: 図形 512">
                <a:extLst>
                  <a:ext uri="{FF2B5EF4-FFF2-40B4-BE49-F238E27FC236}">
                    <a16:creationId xmlns:a16="http://schemas.microsoft.com/office/drawing/2014/main" id="{C2D10244-F818-4B96-BFFC-2E1275BC8A00}"/>
                  </a:ext>
                </a:extLst>
              </p:cNvPr>
              <p:cNvSpPr/>
              <p:nvPr/>
            </p:nvSpPr>
            <p:spPr>
              <a:xfrm>
                <a:off x="8925856" y="9731926"/>
                <a:ext cx="57443" cy="207065"/>
              </a:xfrm>
              <a:custGeom>
                <a:avLst/>
                <a:gdLst>
                  <a:gd name="connsiteX0" fmla="*/ 57277 w 57443"/>
                  <a:gd name="connsiteY0" fmla="*/ 507 h 207065"/>
                  <a:gd name="connsiteX1" fmla="*/ 27644 w 57443"/>
                  <a:gd name="connsiteY1" fmla="*/ 66124 h 207065"/>
                  <a:gd name="connsiteX2" fmla="*/ 19177 w 57443"/>
                  <a:gd name="connsiteY2" fmla="*/ 203707 h 207065"/>
                  <a:gd name="connsiteX3" fmla="*/ 127 w 57443"/>
                  <a:gd name="connsiteY3" fmla="*/ 159257 h 207065"/>
                  <a:gd name="connsiteX4" fmla="*/ 12827 w 57443"/>
                  <a:gd name="connsiteY4" fmla="*/ 97874 h 207065"/>
                  <a:gd name="connsiteX5" fmla="*/ 57277 w 57443"/>
                  <a:gd name="connsiteY5" fmla="*/ 507 h 20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443" h="207065">
                    <a:moveTo>
                      <a:pt x="57277" y="507"/>
                    </a:moveTo>
                    <a:cubicBezTo>
                      <a:pt x="59747" y="-4785"/>
                      <a:pt x="33994" y="32257"/>
                      <a:pt x="27644" y="66124"/>
                    </a:cubicBezTo>
                    <a:cubicBezTo>
                      <a:pt x="21294" y="99991"/>
                      <a:pt x="23763" y="188185"/>
                      <a:pt x="19177" y="203707"/>
                    </a:cubicBezTo>
                    <a:cubicBezTo>
                      <a:pt x="14591" y="219229"/>
                      <a:pt x="1185" y="176896"/>
                      <a:pt x="127" y="159257"/>
                    </a:cubicBezTo>
                    <a:cubicBezTo>
                      <a:pt x="-931" y="141618"/>
                      <a:pt x="4713" y="119746"/>
                      <a:pt x="12827" y="97874"/>
                    </a:cubicBezTo>
                    <a:cubicBezTo>
                      <a:pt x="20941" y="76002"/>
                      <a:pt x="54807" y="5799"/>
                      <a:pt x="57277" y="5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: 図形 513">
                <a:extLst>
                  <a:ext uri="{FF2B5EF4-FFF2-40B4-BE49-F238E27FC236}">
                    <a16:creationId xmlns:a16="http://schemas.microsoft.com/office/drawing/2014/main" id="{93BD1DC1-9710-48FB-A784-56B9C2D88CA8}"/>
                  </a:ext>
                </a:extLst>
              </p:cNvPr>
              <p:cNvSpPr/>
              <p:nvPr/>
            </p:nvSpPr>
            <p:spPr>
              <a:xfrm>
                <a:off x="8853916" y="9743012"/>
                <a:ext cx="36103" cy="184945"/>
              </a:xfrm>
              <a:custGeom>
                <a:avLst/>
                <a:gdLst>
                  <a:gd name="connsiteX0" fmla="*/ 14917 w 36103"/>
                  <a:gd name="connsiteY0" fmla="*/ 5 h 184945"/>
                  <a:gd name="connsiteX1" fmla="*/ 14917 w 36103"/>
                  <a:gd name="connsiteY1" fmla="*/ 99488 h 184945"/>
                  <a:gd name="connsiteX2" fmla="*/ 36084 w 36103"/>
                  <a:gd name="connsiteY2" fmla="*/ 184155 h 184945"/>
                  <a:gd name="connsiteX3" fmla="*/ 10684 w 36103"/>
                  <a:gd name="connsiteY3" fmla="*/ 139705 h 184945"/>
                  <a:gd name="connsiteX4" fmla="*/ 101 w 36103"/>
                  <a:gd name="connsiteY4" fmla="*/ 103721 h 184945"/>
                  <a:gd name="connsiteX5" fmla="*/ 14917 w 36103"/>
                  <a:gd name="connsiteY5" fmla="*/ 5 h 18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03" h="184945">
                    <a:moveTo>
                      <a:pt x="14917" y="5"/>
                    </a:moveTo>
                    <a:cubicBezTo>
                      <a:pt x="17386" y="-701"/>
                      <a:pt x="11389" y="68796"/>
                      <a:pt x="14917" y="99488"/>
                    </a:cubicBezTo>
                    <a:cubicBezTo>
                      <a:pt x="18445" y="130180"/>
                      <a:pt x="36789" y="177452"/>
                      <a:pt x="36084" y="184155"/>
                    </a:cubicBezTo>
                    <a:cubicBezTo>
                      <a:pt x="35379" y="190858"/>
                      <a:pt x="16681" y="153111"/>
                      <a:pt x="10684" y="139705"/>
                    </a:cubicBezTo>
                    <a:cubicBezTo>
                      <a:pt x="4687" y="126299"/>
                      <a:pt x="1512" y="122065"/>
                      <a:pt x="101" y="103721"/>
                    </a:cubicBezTo>
                    <a:cubicBezTo>
                      <a:pt x="-1310" y="85377"/>
                      <a:pt x="12448" y="711"/>
                      <a:pt x="14917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: 図形 514">
                <a:extLst>
                  <a:ext uri="{FF2B5EF4-FFF2-40B4-BE49-F238E27FC236}">
                    <a16:creationId xmlns:a16="http://schemas.microsoft.com/office/drawing/2014/main" id="{37864EF7-AD02-4558-B049-3D189F7F4D4E}"/>
                  </a:ext>
                </a:extLst>
              </p:cNvPr>
              <p:cNvSpPr/>
              <p:nvPr/>
            </p:nvSpPr>
            <p:spPr>
              <a:xfrm>
                <a:off x="8802735" y="9983175"/>
                <a:ext cx="123364" cy="79634"/>
              </a:xfrm>
              <a:custGeom>
                <a:avLst/>
                <a:gdLst>
                  <a:gd name="connsiteX0" fmla="*/ 482 w 123364"/>
                  <a:gd name="connsiteY0" fmla="*/ 79458 h 79634"/>
                  <a:gd name="connsiteX1" fmla="*/ 66098 w 123364"/>
                  <a:gd name="connsiteY1" fmla="*/ 22308 h 79634"/>
                  <a:gd name="connsiteX2" fmla="*/ 121132 w 123364"/>
                  <a:gd name="connsiteY2" fmla="*/ 18075 h 79634"/>
                  <a:gd name="connsiteX3" fmla="*/ 102082 w 123364"/>
                  <a:gd name="connsiteY3" fmla="*/ 1142 h 79634"/>
                  <a:gd name="connsiteX4" fmla="*/ 482 w 123364"/>
                  <a:gd name="connsiteY4" fmla="*/ 79458 h 7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364" h="79634">
                    <a:moveTo>
                      <a:pt x="482" y="79458"/>
                    </a:moveTo>
                    <a:cubicBezTo>
                      <a:pt x="-5515" y="82986"/>
                      <a:pt x="45990" y="32538"/>
                      <a:pt x="66098" y="22308"/>
                    </a:cubicBezTo>
                    <a:cubicBezTo>
                      <a:pt x="86206" y="12078"/>
                      <a:pt x="115135" y="21603"/>
                      <a:pt x="121132" y="18075"/>
                    </a:cubicBezTo>
                    <a:cubicBezTo>
                      <a:pt x="127129" y="14547"/>
                      <a:pt x="121132" y="-4855"/>
                      <a:pt x="102082" y="1142"/>
                    </a:cubicBezTo>
                    <a:cubicBezTo>
                      <a:pt x="83032" y="7139"/>
                      <a:pt x="6479" y="75930"/>
                      <a:pt x="482" y="794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: 図形 515">
                <a:extLst>
                  <a:ext uri="{FF2B5EF4-FFF2-40B4-BE49-F238E27FC236}">
                    <a16:creationId xmlns:a16="http://schemas.microsoft.com/office/drawing/2014/main" id="{D6EEF05E-CAE5-4EFC-9E96-0413829C0033}"/>
                  </a:ext>
                </a:extLst>
              </p:cNvPr>
              <p:cNvSpPr/>
              <p:nvPr/>
            </p:nvSpPr>
            <p:spPr>
              <a:xfrm>
                <a:off x="9019697" y="10210792"/>
                <a:ext cx="75253" cy="206035"/>
              </a:xfrm>
              <a:custGeom>
                <a:avLst/>
                <a:gdLst>
                  <a:gd name="connsiteX0" fmla="*/ 1536 w 75253"/>
                  <a:gd name="connsiteY0" fmla="*/ 8 h 206035"/>
                  <a:gd name="connsiteX1" fmla="*/ 7886 w 75253"/>
                  <a:gd name="connsiteY1" fmla="*/ 76208 h 206035"/>
                  <a:gd name="connsiteX2" fmla="*/ 67153 w 75253"/>
                  <a:gd name="connsiteY2" fmla="*/ 169341 h 206035"/>
                  <a:gd name="connsiteX3" fmla="*/ 69270 w 75253"/>
                  <a:gd name="connsiteY3" fmla="*/ 201091 h 206035"/>
                  <a:gd name="connsiteX4" fmla="*/ 16353 w 75253"/>
                  <a:gd name="connsiteY4" fmla="*/ 71975 h 206035"/>
                  <a:gd name="connsiteX5" fmla="*/ 1536 w 75253"/>
                  <a:gd name="connsiteY5" fmla="*/ 8 h 206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253" h="206035">
                    <a:moveTo>
                      <a:pt x="1536" y="8"/>
                    </a:moveTo>
                    <a:cubicBezTo>
                      <a:pt x="125" y="713"/>
                      <a:pt x="-3050" y="47986"/>
                      <a:pt x="7886" y="76208"/>
                    </a:cubicBezTo>
                    <a:cubicBezTo>
                      <a:pt x="18822" y="104430"/>
                      <a:pt x="56922" y="148527"/>
                      <a:pt x="67153" y="169341"/>
                    </a:cubicBezTo>
                    <a:cubicBezTo>
                      <a:pt x="77384" y="190155"/>
                      <a:pt x="77737" y="217319"/>
                      <a:pt x="69270" y="201091"/>
                    </a:cubicBezTo>
                    <a:cubicBezTo>
                      <a:pt x="60803" y="184863"/>
                      <a:pt x="27289" y="100903"/>
                      <a:pt x="16353" y="71975"/>
                    </a:cubicBezTo>
                    <a:cubicBezTo>
                      <a:pt x="5417" y="43047"/>
                      <a:pt x="2947" y="-697"/>
                      <a:pt x="1536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: 図形 516">
                <a:extLst>
                  <a:ext uri="{FF2B5EF4-FFF2-40B4-BE49-F238E27FC236}">
                    <a16:creationId xmlns:a16="http://schemas.microsoft.com/office/drawing/2014/main" id="{A0D6BA71-E097-4C23-AA8B-811430E9808E}"/>
                  </a:ext>
                </a:extLst>
              </p:cNvPr>
              <p:cNvSpPr/>
              <p:nvPr/>
            </p:nvSpPr>
            <p:spPr>
              <a:xfrm>
                <a:off x="8987358" y="9867825"/>
                <a:ext cx="40245" cy="161502"/>
              </a:xfrm>
              <a:custGeom>
                <a:avLst/>
                <a:gdLst>
                  <a:gd name="connsiteX0" fmla="*/ 40225 w 40245"/>
                  <a:gd name="connsiteY0" fmla="*/ 75 h 161502"/>
                  <a:gd name="connsiteX1" fmla="*/ 19059 w 40245"/>
                  <a:gd name="connsiteY1" fmla="*/ 69925 h 161502"/>
                  <a:gd name="connsiteX2" fmla="*/ 16942 w 40245"/>
                  <a:gd name="connsiteY2" fmla="*/ 160942 h 161502"/>
                  <a:gd name="connsiteX3" fmla="*/ 9 w 40245"/>
                  <a:gd name="connsiteY3" fmla="*/ 105908 h 161502"/>
                  <a:gd name="connsiteX4" fmla="*/ 14825 w 40245"/>
                  <a:gd name="connsiteY4" fmla="*/ 57225 h 161502"/>
                  <a:gd name="connsiteX5" fmla="*/ 40225 w 40245"/>
                  <a:gd name="connsiteY5" fmla="*/ 75 h 16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45" h="161502">
                    <a:moveTo>
                      <a:pt x="40225" y="75"/>
                    </a:moveTo>
                    <a:cubicBezTo>
                      <a:pt x="40931" y="2192"/>
                      <a:pt x="22939" y="43114"/>
                      <a:pt x="19059" y="69925"/>
                    </a:cubicBezTo>
                    <a:cubicBezTo>
                      <a:pt x="15179" y="96736"/>
                      <a:pt x="20117" y="154945"/>
                      <a:pt x="16942" y="160942"/>
                    </a:cubicBezTo>
                    <a:cubicBezTo>
                      <a:pt x="13767" y="166939"/>
                      <a:pt x="362" y="123194"/>
                      <a:pt x="9" y="105908"/>
                    </a:cubicBezTo>
                    <a:cubicBezTo>
                      <a:pt x="-344" y="88622"/>
                      <a:pt x="8828" y="73805"/>
                      <a:pt x="14825" y="57225"/>
                    </a:cubicBezTo>
                    <a:cubicBezTo>
                      <a:pt x="20822" y="40645"/>
                      <a:pt x="39519" y="-2042"/>
                      <a:pt x="40225" y="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8" name="フリーフォーム: 図形 517">
                <a:extLst>
                  <a:ext uri="{FF2B5EF4-FFF2-40B4-BE49-F238E27FC236}">
                    <a16:creationId xmlns:a16="http://schemas.microsoft.com/office/drawing/2014/main" id="{77052452-B4A2-45A5-84CF-FA737FE104CA}"/>
                  </a:ext>
                </a:extLst>
              </p:cNvPr>
              <p:cNvSpPr/>
              <p:nvPr/>
            </p:nvSpPr>
            <p:spPr>
              <a:xfrm>
                <a:off x="5830192" y="5408602"/>
                <a:ext cx="102223" cy="586535"/>
              </a:xfrm>
              <a:custGeom>
                <a:avLst/>
                <a:gdLst>
                  <a:gd name="connsiteX0" fmla="*/ 18158 w 102223"/>
                  <a:gd name="connsiteY0" fmla="*/ 7948 h 586535"/>
                  <a:gd name="connsiteX1" fmla="*/ 91183 w 102223"/>
                  <a:gd name="connsiteY1" fmla="*/ 528648 h 586535"/>
                  <a:gd name="connsiteX2" fmla="*/ 94358 w 102223"/>
                  <a:gd name="connsiteY2" fmla="*/ 544523 h 586535"/>
                  <a:gd name="connsiteX3" fmla="*/ 18158 w 102223"/>
                  <a:gd name="connsiteY3" fmla="*/ 268298 h 586535"/>
                  <a:gd name="connsiteX4" fmla="*/ 62608 w 102223"/>
                  <a:gd name="connsiteY4" fmla="*/ 522298 h 586535"/>
                  <a:gd name="connsiteX5" fmla="*/ 2283 w 102223"/>
                  <a:gd name="connsiteY5" fmla="*/ 233373 h 586535"/>
                  <a:gd name="connsiteX6" fmla="*/ 18158 w 102223"/>
                  <a:gd name="connsiteY6" fmla="*/ 7948 h 58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223" h="586535">
                    <a:moveTo>
                      <a:pt x="18158" y="7948"/>
                    </a:moveTo>
                    <a:cubicBezTo>
                      <a:pt x="32975" y="57160"/>
                      <a:pt x="78483" y="439219"/>
                      <a:pt x="91183" y="528648"/>
                    </a:cubicBezTo>
                    <a:cubicBezTo>
                      <a:pt x="103883" y="618077"/>
                      <a:pt x="106529" y="587915"/>
                      <a:pt x="94358" y="544523"/>
                    </a:cubicBezTo>
                    <a:cubicBezTo>
                      <a:pt x="82187" y="501131"/>
                      <a:pt x="23450" y="272002"/>
                      <a:pt x="18158" y="268298"/>
                    </a:cubicBezTo>
                    <a:cubicBezTo>
                      <a:pt x="12866" y="264594"/>
                      <a:pt x="65254" y="528119"/>
                      <a:pt x="62608" y="522298"/>
                    </a:cubicBezTo>
                    <a:cubicBezTo>
                      <a:pt x="59962" y="516477"/>
                      <a:pt x="8633" y="315923"/>
                      <a:pt x="2283" y="233373"/>
                    </a:cubicBezTo>
                    <a:cubicBezTo>
                      <a:pt x="-4067" y="150823"/>
                      <a:pt x="3341" y="-41264"/>
                      <a:pt x="18158" y="79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: 図形 518">
                <a:extLst>
                  <a:ext uri="{FF2B5EF4-FFF2-40B4-BE49-F238E27FC236}">
                    <a16:creationId xmlns:a16="http://schemas.microsoft.com/office/drawing/2014/main" id="{4724305D-8993-4570-A672-5712016CA2FD}"/>
                  </a:ext>
                </a:extLst>
              </p:cNvPr>
              <p:cNvSpPr/>
              <p:nvPr/>
            </p:nvSpPr>
            <p:spPr>
              <a:xfrm>
                <a:off x="3553127" y="6030720"/>
                <a:ext cx="458609" cy="622307"/>
              </a:xfrm>
              <a:custGeom>
                <a:avLst/>
                <a:gdLst>
                  <a:gd name="connsiteX0" fmla="*/ 128286 w 458609"/>
                  <a:gd name="connsiteY0" fmla="*/ 193 h 622307"/>
                  <a:gd name="connsiteX1" fmla="*/ 314023 w 458609"/>
                  <a:gd name="connsiteY1" fmla="*/ 71630 h 622307"/>
                  <a:gd name="connsiteX2" fmla="*/ 385461 w 458609"/>
                  <a:gd name="connsiteY2" fmla="*/ 149418 h 622307"/>
                  <a:gd name="connsiteX3" fmla="*/ 448961 w 458609"/>
                  <a:gd name="connsiteY3" fmla="*/ 297055 h 622307"/>
                  <a:gd name="connsiteX4" fmla="*/ 452136 w 458609"/>
                  <a:gd name="connsiteY4" fmla="*/ 405005 h 622307"/>
                  <a:gd name="connsiteX5" fmla="*/ 388636 w 458609"/>
                  <a:gd name="connsiteY5" fmla="*/ 509780 h 622307"/>
                  <a:gd name="connsiteX6" fmla="*/ 261636 w 458609"/>
                  <a:gd name="connsiteY6" fmla="*/ 592330 h 622307"/>
                  <a:gd name="connsiteX7" fmla="*/ 102886 w 458609"/>
                  <a:gd name="connsiteY7" fmla="*/ 619318 h 622307"/>
                  <a:gd name="connsiteX8" fmla="*/ 2873 w 458609"/>
                  <a:gd name="connsiteY8" fmla="*/ 619318 h 622307"/>
                  <a:gd name="connsiteX9" fmla="*/ 214011 w 458609"/>
                  <a:gd name="connsiteY9" fmla="*/ 598680 h 622307"/>
                  <a:gd name="connsiteX10" fmla="*/ 352123 w 458609"/>
                  <a:gd name="connsiteY10" fmla="*/ 519305 h 622307"/>
                  <a:gd name="connsiteX11" fmla="*/ 442611 w 458609"/>
                  <a:gd name="connsiteY11" fmla="*/ 373255 h 622307"/>
                  <a:gd name="connsiteX12" fmla="*/ 437848 w 458609"/>
                  <a:gd name="connsiteY12" fmla="*/ 284355 h 622307"/>
                  <a:gd name="connsiteX13" fmla="*/ 328311 w 458609"/>
                  <a:gd name="connsiteY13" fmla="*/ 93855 h 622307"/>
                  <a:gd name="connsiteX14" fmla="*/ 128286 w 458609"/>
                  <a:gd name="connsiteY14" fmla="*/ 193 h 622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8609" h="622307">
                    <a:moveTo>
                      <a:pt x="128286" y="193"/>
                    </a:moveTo>
                    <a:cubicBezTo>
                      <a:pt x="125905" y="-3511"/>
                      <a:pt x="271161" y="46759"/>
                      <a:pt x="314023" y="71630"/>
                    </a:cubicBezTo>
                    <a:cubicBezTo>
                      <a:pt x="356886" y="96501"/>
                      <a:pt x="362971" y="111847"/>
                      <a:pt x="385461" y="149418"/>
                    </a:cubicBezTo>
                    <a:cubicBezTo>
                      <a:pt x="407951" y="186989"/>
                      <a:pt x="437849" y="254457"/>
                      <a:pt x="448961" y="297055"/>
                    </a:cubicBezTo>
                    <a:cubicBezTo>
                      <a:pt x="460073" y="339653"/>
                      <a:pt x="462190" y="369551"/>
                      <a:pt x="452136" y="405005"/>
                    </a:cubicBezTo>
                    <a:cubicBezTo>
                      <a:pt x="442082" y="440459"/>
                      <a:pt x="420386" y="478559"/>
                      <a:pt x="388636" y="509780"/>
                    </a:cubicBezTo>
                    <a:cubicBezTo>
                      <a:pt x="356886" y="541001"/>
                      <a:pt x="309261" y="574074"/>
                      <a:pt x="261636" y="592330"/>
                    </a:cubicBezTo>
                    <a:cubicBezTo>
                      <a:pt x="214011" y="610586"/>
                      <a:pt x="146013" y="614820"/>
                      <a:pt x="102886" y="619318"/>
                    </a:cubicBezTo>
                    <a:cubicBezTo>
                      <a:pt x="59759" y="623816"/>
                      <a:pt x="-15648" y="622758"/>
                      <a:pt x="2873" y="619318"/>
                    </a:cubicBezTo>
                    <a:cubicBezTo>
                      <a:pt x="21394" y="615878"/>
                      <a:pt x="155803" y="615349"/>
                      <a:pt x="214011" y="598680"/>
                    </a:cubicBezTo>
                    <a:cubicBezTo>
                      <a:pt x="272219" y="582011"/>
                      <a:pt x="314023" y="556876"/>
                      <a:pt x="352123" y="519305"/>
                    </a:cubicBezTo>
                    <a:cubicBezTo>
                      <a:pt x="390223" y="481734"/>
                      <a:pt x="428324" y="412413"/>
                      <a:pt x="442611" y="373255"/>
                    </a:cubicBezTo>
                    <a:cubicBezTo>
                      <a:pt x="456898" y="334097"/>
                      <a:pt x="456898" y="330922"/>
                      <a:pt x="437848" y="284355"/>
                    </a:cubicBezTo>
                    <a:cubicBezTo>
                      <a:pt x="418798" y="237788"/>
                      <a:pt x="378582" y="140686"/>
                      <a:pt x="328311" y="93855"/>
                    </a:cubicBezTo>
                    <a:cubicBezTo>
                      <a:pt x="278040" y="47024"/>
                      <a:pt x="130667" y="3897"/>
                      <a:pt x="128286" y="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: 図形 519">
                <a:extLst>
                  <a:ext uri="{FF2B5EF4-FFF2-40B4-BE49-F238E27FC236}">
                    <a16:creationId xmlns:a16="http://schemas.microsoft.com/office/drawing/2014/main" id="{C9EDA5EA-E027-4AEC-B1C5-E54952C46AD1}"/>
                  </a:ext>
                </a:extLst>
              </p:cNvPr>
              <p:cNvSpPr/>
              <p:nvPr/>
            </p:nvSpPr>
            <p:spPr>
              <a:xfrm>
                <a:off x="3331225" y="6039565"/>
                <a:ext cx="350404" cy="614484"/>
              </a:xfrm>
              <a:custGeom>
                <a:avLst/>
                <a:gdLst>
                  <a:gd name="connsiteX0" fmla="*/ 350188 w 350404"/>
                  <a:gd name="connsiteY0" fmla="*/ 15160 h 614484"/>
                  <a:gd name="connsiteX1" fmla="*/ 186675 w 350404"/>
                  <a:gd name="connsiteY1" fmla="*/ 18335 h 614484"/>
                  <a:gd name="connsiteX2" fmla="*/ 83488 w 350404"/>
                  <a:gd name="connsiteY2" fmla="*/ 113585 h 614484"/>
                  <a:gd name="connsiteX3" fmla="*/ 35863 w 350404"/>
                  <a:gd name="connsiteY3" fmla="*/ 192960 h 614484"/>
                  <a:gd name="connsiteX4" fmla="*/ 31100 w 350404"/>
                  <a:gd name="connsiteY4" fmla="*/ 278685 h 614484"/>
                  <a:gd name="connsiteX5" fmla="*/ 27925 w 350404"/>
                  <a:gd name="connsiteY5" fmla="*/ 319960 h 614484"/>
                  <a:gd name="connsiteX6" fmla="*/ 39038 w 350404"/>
                  <a:gd name="connsiteY6" fmla="*/ 396160 h 614484"/>
                  <a:gd name="connsiteX7" fmla="*/ 69200 w 350404"/>
                  <a:gd name="connsiteY7" fmla="*/ 459660 h 614484"/>
                  <a:gd name="connsiteX8" fmla="*/ 200963 w 350404"/>
                  <a:gd name="connsiteY8" fmla="*/ 610473 h 614484"/>
                  <a:gd name="connsiteX9" fmla="*/ 126350 w 350404"/>
                  <a:gd name="connsiteY9" fmla="*/ 554910 h 614484"/>
                  <a:gd name="connsiteX10" fmla="*/ 7288 w 350404"/>
                  <a:gd name="connsiteY10" fmla="*/ 385048 h 614484"/>
                  <a:gd name="connsiteX11" fmla="*/ 26338 w 350404"/>
                  <a:gd name="connsiteY11" fmla="*/ 183435 h 614484"/>
                  <a:gd name="connsiteX12" fmla="*/ 135875 w 350404"/>
                  <a:gd name="connsiteY12" fmla="*/ 29448 h 614484"/>
                  <a:gd name="connsiteX13" fmla="*/ 220013 w 350404"/>
                  <a:gd name="connsiteY13" fmla="*/ 873 h 614484"/>
                  <a:gd name="connsiteX14" fmla="*/ 350188 w 350404"/>
                  <a:gd name="connsiteY14" fmla="*/ 15160 h 61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0404" h="614484">
                    <a:moveTo>
                      <a:pt x="350188" y="15160"/>
                    </a:moveTo>
                    <a:cubicBezTo>
                      <a:pt x="344632" y="18070"/>
                      <a:pt x="231125" y="1931"/>
                      <a:pt x="186675" y="18335"/>
                    </a:cubicBezTo>
                    <a:cubicBezTo>
                      <a:pt x="142225" y="34739"/>
                      <a:pt x="108623" y="84481"/>
                      <a:pt x="83488" y="113585"/>
                    </a:cubicBezTo>
                    <a:cubicBezTo>
                      <a:pt x="58353" y="142689"/>
                      <a:pt x="44594" y="165443"/>
                      <a:pt x="35863" y="192960"/>
                    </a:cubicBezTo>
                    <a:cubicBezTo>
                      <a:pt x="27132" y="220477"/>
                      <a:pt x="32423" y="257518"/>
                      <a:pt x="31100" y="278685"/>
                    </a:cubicBezTo>
                    <a:cubicBezTo>
                      <a:pt x="29777" y="299852"/>
                      <a:pt x="26602" y="300381"/>
                      <a:pt x="27925" y="319960"/>
                    </a:cubicBezTo>
                    <a:cubicBezTo>
                      <a:pt x="29248" y="339539"/>
                      <a:pt x="32159" y="372877"/>
                      <a:pt x="39038" y="396160"/>
                    </a:cubicBezTo>
                    <a:cubicBezTo>
                      <a:pt x="45917" y="419443"/>
                      <a:pt x="42212" y="423941"/>
                      <a:pt x="69200" y="459660"/>
                    </a:cubicBezTo>
                    <a:cubicBezTo>
                      <a:pt x="96187" y="495379"/>
                      <a:pt x="191438" y="594598"/>
                      <a:pt x="200963" y="610473"/>
                    </a:cubicBezTo>
                    <a:cubicBezTo>
                      <a:pt x="210488" y="626348"/>
                      <a:pt x="158629" y="592481"/>
                      <a:pt x="126350" y="554910"/>
                    </a:cubicBezTo>
                    <a:cubicBezTo>
                      <a:pt x="94071" y="517339"/>
                      <a:pt x="23957" y="446960"/>
                      <a:pt x="7288" y="385048"/>
                    </a:cubicBezTo>
                    <a:cubicBezTo>
                      <a:pt x="-9381" y="323136"/>
                      <a:pt x="4907" y="242702"/>
                      <a:pt x="26338" y="183435"/>
                    </a:cubicBezTo>
                    <a:cubicBezTo>
                      <a:pt x="47769" y="124168"/>
                      <a:pt x="103596" y="59875"/>
                      <a:pt x="135875" y="29448"/>
                    </a:cubicBezTo>
                    <a:cubicBezTo>
                      <a:pt x="168154" y="-979"/>
                      <a:pt x="187205" y="5636"/>
                      <a:pt x="220013" y="873"/>
                    </a:cubicBezTo>
                    <a:cubicBezTo>
                      <a:pt x="252821" y="-3890"/>
                      <a:pt x="355744" y="12250"/>
                      <a:pt x="350188" y="15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フリーフォーム: 図形 520">
                <a:extLst>
                  <a:ext uri="{FF2B5EF4-FFF2-40B4-BE49-F238E27FC236}">
                    <a16:creationId xmlns:a16="http://schemas.microsoft.com/office/drawing/2014/main" id="{BE2CBDA3-EA79-4678-8347-C70D123B1237}"/>
                  </a:ext>
                </a:extLst>
              </p:cNvPr>
              <p:cNvSpPr/>
              <p:nvPr/>
            </p:nvSpPr>
            <p:spPr>
              <a:xfrm>
                <a:off x="3608223" y="6075791"/>
                <a:ext cx="339341" cy="532451"/>
              </a:xfrm>
              <a:custGeom>
                <a:avLst/>
                <a:gdLst>
                  <a:gd name="connsiteX0" fmla="*/ 6515 w 339341"/>
                  <a:gd name="connsiteY0" fmla="*/ 4334 h 532451"/>
                  <a:gd name="connsiteX1" fmla="*/ 84302 w 339341"/>
                  <a:gd name="connsiteY1" fmla="*/ 4334 h 532451"/>
                  <a:gd name="connsiteX2" fmla="*/ 168440 w 339341"/>
                  <a:gd name="connsiteY2" fmla="*/ 47197 h 532451"/>
                  <a:gd name="connsiteX3" fmla="*/ 274802 w 339341"/>
                  <a:gd name="connsiteY3" fmla="*/ 126572 h 532451"/>
                  <a:gd name="connsiteX4" fmla="*/ 327190 w 339341"/>
                  <a:gd name="connsiteY4" fmla="*/ 247222 h 532451"/>
                  <a:gd name="connsiteX5" fmla="*/ 328777 w 339341"/>
                  <a:gd name="connsiteY5" fmla="*/ 351997 h 532451"/>
                  <a:gd name="connsiteX6" fmla="*/ 289090 w 339341"/>
                  <a:gd name="connsiteY6" fmla="*/ 418672 h 532451"/>
                  <a:gd name="connsiteX7" fmla="*/ 238290 w 339341"/>
                  <a:gd name="connsiteY7" fmla="*/ 475822 h 532451"/>
                  <a:gd name="connsiteX8" fmla="*/ 166852 w 339341"/>
                  <a:gd name="connsiteY8" fmla="*/ 501222 h 532451"/>
                  <a:gd name="connsiteX9" fmla="*/ 165 w 339341"/>
                  <a:gd name="connsiteY9" fmla="*/ 531384 h 532451"/>
                  <a:gd name="connsiteX10" fmla="*/ 138277 w 339341"/>
                  <a:gd name="connsiteY10" fmla="*/ 520272 h 532451"/>
                  <a:gd name="connsiteX11" fmla="*/ 263690 w 339341"/>
                  <a:gd name="connsiteY11" fmla="*/ 469472 h 532451"/>
                  <a:gd name="connsiteX12" fmla="*/ 331952 w 339341"/>
                  <a:gd name="connsiteY12" fmla="*/ 350409 h 532451"/>
                  <a:gd name="connsiteX13" fmla="*/ 331952 w 339341"/>
                  <a:gd name="connsiteY13" fmla="*/ 188484 h 532451"/>
                  <a:gd name="connsiteX14" fmla="*/ 282740 w 339341"/>
                  <a:gd name="connsiteY14" fmla="*/ 105934 h 532451"/>
                  <a:gd name="connsiteX15" fmla="*/ 173202 w 339341"/>
                  <a:gd name="connsiteY15" fmla="*/ 29734 h 532451"/>
                  <a:gd name="connsiteX16" fmla="*/ 6515 w 339341"/>
                  <a:gd name="connsiteY16" fmla="*/ 4334 h 53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39341" h="532451">
                    <a:moveTo>
                      <a:pt x="6515" y="4334"/>
                    </a:moveTo>
                    <a:cubicBezTo>
                      <a:pt x="-8302" y="101"/>
                      <a:pt x="57315" y="-2810"/>
                      <a:pt x="84302" y="4334"/>
                    </a:cubicBezTo>
                    <a:cubicBezTo>
                      <a:pt x="111289" y="11478"/>
                      <a:pt x="136690" y="26824"/>
                      <a:pt x="168440" y="47197"/>
                    </a:cubicBezTo>
                    <a:cubicBezTo>
                      <a:pt x="200190" y="67570"/>
                      <a:pt x="248344" y="93235"/>
                      <a:pt x="274802" y="126572"/>
                    </a:cubicBezTo>
                    <a:cubicBezTo>
                      <a:pt x="301260" y="159910"/>
                      <a:pt x="318194" y="209651"/>
                      <a:pt x="327190" y="247222"/>
                    </a:cubicBezTo>
                    <a:cubicBezTo>
                      <a:pt x="336186" y="284793"/>
                      <a:pt x="335127" y="323422"/>
                      <a:pt x="328777" y="351997"/>
                    </a:cubicBezTo>
                    <a:cubicBezTo>
                      <a:pt x="322427" y="380572"/>
                      <a:pt x="304171" y="398035"/>
                      <a:pt x="289090" y="418672"/>
                    </a:cubicBezTo>
                    <a:cubicBezTo>
                      <a:pt x="274009" y="439310"/>
                      <a:pt x="258663" y="462064"/>
                      <a:pt x="238290" y="475822"/>
                    </a:cubicBezTo>
                    <a:cubicBezTo>
                      <a:pt x="217917" y="489580"/>
                      <a:pt x="206539" y="491962"/>
                      <a:pt x="166852" y="501222"/>
                    </a:cubicBezTo>
                    <a:cubicBezTo>
                      <a:pt x="127165" y="510482"/>
                      <a:pt x="4927" y="528209"/>
                      <a:pt x="165" y="531384"/>
                    </a:cubicBezTo>
                    <a:cubicBezTo>
                      <a:pt x="-4597" y="534559"/>
                      <a:pt x="94356" y="530591"/>
                      <a:pt x="138277" y="520272"/>
                    </a:cubicBezTo>
                    <a:cubicBezTo>
                      <a:pt x="182198" y="509953"/>
                      <a:pt x="231411" y="497782"/>
                      <a:pt x="263690" y="469472"/>
                    </a:cubicBezTo>
                    <a:cubicBezTo>
                      <a:pt x="295969" y="441162"/>
                      <a:pt x="320575" y="397240"/>
                      <a:pt x="331952" y="350409"/>
                    </a:cubicBezTo>
                    <a:cubicBezTo>
                      <a:pt x="343329" y="303578"/>
                      <a:pt x="340154" y="229230"/>
                      <a:pt x="331952" y="188484"/>
                    </a:cubicBezTo>
                    <a:cubicBezTo>
                      <a:pt x="323750" y="147738"/>
                      <a:pt x="309198" y="132392"/>
                      <a:pt x="282740" y="105934"/>
                    </a:cubicBezTo>
                    <a:cubicBezTo>
                      <a:pt x="256282" y="79476"/>
                      <a:pt x="217652" y="47196"/>
                      <a:pt x="173202" y="29734"/>
                    </a:cubicBezTo>
                    <a:cubicBezTo>
                      <a:pt x="128752" y="12272"/>
                      <a:pt x="21332" y="8567"/>
                      <a:pt x="6515" y="43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: 図形 521">
                <a:extLst>
                  <a:ext uri="{FF2B5EF4-FFF2-40B4-BE49-F238E27FC236}">
                    <a16:creationId xmlns:a16="http://schemas.microsoft.com/office/drawing/2014/main" id="{4F9B8C4C-F0FB-4F1B-BE0B-3DB318D28301}"/>
                  </a:ext>
                </a:extLst>
              </p:cNvPr>
              <p:cNvSpPr/>
              <p:nvPr/>
            </p:nvSpPr>
            <p:spPr>
              <a:xfrm>
                <a:off x="3371841" y="6083293"/>
                <a:ext cx="244484" cy="529616"/>
              </a:xfrm>
              <a:custGeom>
                <a:avLst/>
                <a:gdLst>
                  <a:gd name="connsiteX0" fmla="*/ 244484 w 244484"/>
                  <a:gd name="connsiteY0" fmla="*/ 7 h 529616"/>
                  <a:gd name="connsiteX1" fmla="*/ 101609 w 244484"/>
                  <a:gd name="connsiteY1" fmla="*/ 52395 h 529616"/>
                  <a:gd name="connsiteX2" fmla="*/ 44459 w 244484"/>
                  <a:gd name="connsiteY2" fmla="*/ 161932 h 529616"/>
                  <a:gd name="connsiteX3" fmla="*/ 15884 w 244484"/>
                  <a:gd name="connsiteY3" fmla="*/ 238132 h 529616"/>
                  <a:gd name="connsiteX4" fmla="*/ 7947 w 244484"/>
                  <a:gd name="connsiteY4" fmla="*/ 287345 h 529616"/>
                  <a:gd name="connsiteX5" fmla="*/ 26997 w 244484"/>
                  <a:gd name="connsiteY5" fmla="*/ 334970 h 529616"/>
                  <a:gd name="connsiteX6" fmla="*/ 122247 w 244484"/>
                  <a:gd name="connsiteY6" fmla="*/ 457207 h 529616"/>
                  <a:gd name="connsiteX7" fmla="*/ 242897 w 244484"/>
                  <a:gd name="connsiteY7" fmla="*/ 527057 h 529616"/>
                  <a:gd name="connsiteX8" fmla="*/ 177809 w 244484"/>
                  <a:gd name="connsiteY8" fmla="*/ 501657 h 529616"/>
                  <a:gd name="connsiteX9" fmla="*/ 41284 w 244484"/>
                  <a:gd name="connsiteY9" fmla="*/ 382595 h 529616"/>
                  <a:gd name="connsiteX10" fmla="*/ 9 w 244484"/>
                  <a:gd name="connsiteY10" fmla="*/ 276232 h 529616"/>
                  <a:gd name="connsiteX11" fmla="*/ 38109 w 244484"/>
                  <a:gd name="connsiteY11" fmla="*/ 128595 h 529616"/>
                  <a:gd name="connsiteX12" fmla="*/ 103197 w 244484"/>
                  <a:gd name="connsiteY12" fmla="*/ 49220 h 529616"/>
                  <a:gd name="connsiteX13" fmla="*/ 244484 w 244484"/>
                  <a:gd name="connsiteY13" fmla="*/ 7 h 52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84" h="529616">
                    <a:moveTo>
                      <a:pt x="244484" y="7"/>
                    </a:moveTo>
                    <a:cubicBezTo>
                      <a:pt x="244219" y="536"/>
                      <a:pt x="134946" y="25408"/>
                      <a:pt x="101609" y="52395"/>
                    </a:cubicBezTo>
                    <a:cubicBezTo>
                      <a:pt x="68271" y="79383"/>
                      <a:pt x="58746" y="130976"/>
                      <a:pt x="44459" y="161932"/>
                    </a:cubicBezTo>
                    <a:cubicBezTo>
                      <a:pt x="30171" y="192888"/>
                      <a:pt x="21969" y="217230"/>
                      <a:pt x="15884" y="238132"/>
                    </a:cubicBezTo>
                    <a:cubicBezTo>
                      <a:pt x="9799" y="259034"/>
                      <a:pt x="6095" y="271205"/>
                      <a:pt x="7947" y="287345"/>
                    </a:cubicBezTo>
                    <a:cubicBezTo>
                      <a:pt x="9799" y="303485"/>
                      <a:pt x="7947" y="306660"/>
                      <a:pt x="26997" y="334970"/>
                    </a:cubicBezTo>
                    <a:cubicBezTo>
                      <a:pt x="46047" y="363280"/>
                      <a:pt x="86264" y="425193"/>
                      <a:pt x="122247" y="457207"/>
                    </a:cubicBezTo>
                    <a:cubicBezTo>
                      <a:pt x="158230" y="489222"/>
                      <a:pt x="233637" y="519649"/>
                      <a:pt x="242897" y="527057"/>
                    </a:cubicBezTo>
                    <a:cubicBezTo>
                      <a:pt x="252157" y="534465"/>
                      <a:pt x="211411" y="525734"/>
                      <a:pt x="177809" y="501657"/>
                    </a:cubicBezTo>
                    <a:cubicBezTo>
                      <a:pt x="144207" y="477580"/>
                      <a:pt x="70917" y="420166"/>
                      <a:pt x="41284" y="382595"/>
                    </a:cubicBezTo>
                    <a:cubicBezTo>
                      <a:pt x="11651" y="345024"/>
                      <a:pt x="538" y="318565"/>
                      <a:pt x="9" y="276232"/>
                    </a:cubicBezTo>
                    <a:cubicBezTo>
                      <a:pt x="-520" y="233899"/>
                      <a:pt x="20911" y="166430"/>
                      <a:pt x="38109" y="128595"/>
                    </a:cubicBezTo>
                    <a:cubicBezTo>
                      <a:pt x="55307" y="90760"/>
                      <a:pt x="73299" y="70651"/>
                      <a:pt x="103197" y="49220"/>
                    </a:cubicBezTo>
                    <a:cubicBezTo>
                      <a:pt x="133095" y="27789"/>
                      <a:pt x="244749" y="-522"/>
                      <a:pt x="244484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: 図形 522">
                <a:extLst>
                  <a:ext uri="{FF2B5EF4-FFF2-40B4-BE49-F238E27FC236}">
                    <a16:creationId xmlns:a16="http://schemas.microsoft.com/office/drawing/2014/main" id="{CF40081F-B5C3-409A-968A-2BD927E4D3E2}"/>
                  </a:ext>
                </a:extLst>
              </p:cNvPr>
              <p:cNvSpPr/>
              <p:nvPr/>
            </p:nvSpPr>
            <p:spPr>
              <a:xfrm>
                <a:off x="3522638" y="6184837"/>
                <a:ext cx="274718" cy="279988"/>
              </a:xfrm>
              <a:custGeom>
                <a:avLst/>
                <a:gdLst>
                  <a:gd name="connsiteX0" fmla="*/ 274662 w 274718"/>
                  <a:gd name="connsiteY0" fmla="*/ 115951 h 279988"/>
                  <a:gd name="connsiteX1" fmla="*/ 184175 w 274718"/>
                  <a:gd name="connsiteY1" fmla="*/ 20701 h 279988"/>
                  <a:gd name="connsiteX2" fmla="*/ 120675 w 274718"/>
                  <a:gd name="connsiteY2" fmla="*/ 17526 h 279988"/>
                  <a:gd name="connsiteX3" fmla="*/ 41300 w 274718"/>
                  <a:gd name="connsiteY3" fmla="*/ 65151 h 279988"/>
                  <a:gd name="connsiteX4" fmla="*/ 19075 w 274718"/>
                  <a:gd name="connsiteY4" fmla="*/ 142938 h 279988"/>
                  <a:gd name="connsiteX5" fmla="*/ 36537 w 274718"/>
                  <a:gd name="connsiteY5" fmla="*/ 239776 h 279988"/>
                  <a:gd name="connsiteX6" fmla="*/ 133375 w 274718"/>
                  <a:gd name="connsiteY6" fmla="*/ 271526 h 279988"/>
                  <a:gd name="connsiteX7" fmla="*/ 206400 w 274718"/>
                  <a:gd name="connsiteY7" fmla="*/ 255651 h 279988"/>
                  <a:gd name="connsiteX8" fmla="*/ 268312 w 274718"/>
                  <a:gd name="connsiteY8" fmla="*/ 212788 h 279988"/>
                  <a:gd name="connsiteX9" fmla="*/ 214337 w 274718"/>
                  <a:gd name="connsiteY9" fmla="*/ 265176 h 279988"/>
                  <a:gd name="connsiteX10" fmla="*/ 82575 w 274718"/>
                  <a:gd name="connsiteY10" fmla="*/ 277876 h 279988"/>
                  <a:gd name="connsiteX11" fmla="*/ 19075 w 274718"/>
                  <a:gd name="connsiteY11" fmla="*/ 228663 h 279988"/>
                  <a:gd name="connsiteX12" fmla="*/ 1612 w 274718"/>
                  <a:gd name="connsiteY12" fmla="*/ 120713 h 279988"/>
                  <a:gd name="connsiteX13" fmla="*/ 52412 w 274718"/>
                  <a:gd name="connsiteY13" fmla="*/ 41338 h 279988"/>
                  <a:gd name="connsiteX14" fmla="*/ 128612 w 274718"/>
                  <a:gd name="connsiteY14" fmla="*/ 8001 h 279988"/>
                  <a:gd name="connsiteX15" fmla="*/ 196875 w 274718"/>
                  <a:gd name="connsiteY15" fmla="*/ 8001 h 279988"/>
                  <a:gd name="connsiteX16" fmla="*/ 274662 w 274718"/>
                  <a:gd name="connsiteY16" fmla="*/ 115951 h 27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4718" h="279988">
                    <a:moveTo>
                      <a:pt x="274662" y="115951"/>
                    </a:moveTo>
                    <a:cubicBezTo>
                      <a:pt x="272545" y="118068"/>
                      <a:pt x="209839" y="37105"/>
                      <a:pt x="184175" y="20701"/>
                    </a:cubicBezTo>
                    <a:cubicBezTo>
                      <a:pt x="158511" y="4297"/>
                      <a:pt x="144487" y="10118"/>
                      <a:pt x="120675" y="17526"/>
                    </a:cubicBezTo>
                    <a:cubicBezTo>
                      <a:pt x="96862" y="24934"/>
                      <a:pt x="58233" y="44249"/>
                      <a:pt x="41300" y="65151"/>
                    </a:cubicBezTo>
                    <a:cubicBezTo>
                      <a:pt x="24367" y="86053"/>
                      <a:pt x="19869" y="113834"/>
                      <a:pt x="19075" y="142938"/>
                    </a:cubicBezTo>
                    <a:cubicBezTo>
                      <a:pt x="18281" y="172042"/>
                      <a:pt x="17487" y="218345"/>
                      <a:pt x="36537" y="239776"/>
                    </a:cubicBezTo>
                    <a:cubicBezTo>
                      <a:pt x="55587" y="261207"/>
                      <a:pt x="105065" y="268880"/>
                      <a:pt x="133375" y="271526"/>
                    </a:cubicBezTo>
                    <a:cubicBezTo>
                      <a:pt x="161685" y="274172"/>
                      <a:pt x="183910" y="265441"/>
                      <a:pt x="206400" y="255651"/>
                    </a:cubicBezTo>
                    <a:cubicBezTo>
                      <a:pt x="228889" y="245861"/>
                      <a:pt x="266989" y="211201"/>
                      <a:pt x="268312" y="212788"/>
                    </a:cubicBezTo>
                    <a:cubicBezTo>
                      <a:pt x="269635" y="214375"/>
                      <a:pt x="245293" y="254328"/>
                      <a:pt x="214337" y="265176"/>
                    </a:cubicBezTo>
                    <a:cubicBezTo>
                      <a:pt x="183381" y="276024"/>
                      <a:pt x="115119" y="283962"/>
                      <a:pt x="82575" y="277876"/>
                    </a:cubicBezTo>
                    <a:cubicBezTo>
                      <a:pt x="50031" y="271791"/>
                      <a:pt x="32569" y="254857"/>
                      <a:pt x="19075" y="228663"/>
                    </a:cubicBezTo>
                    <a:cubicBezTo>
                      <a:pt x="5581" y="202469"/>
                      <a:pt x="-3944" y="151934"/>
                      <a:pt x="1612" y="120713"/>
                    </a:cubicBezTo>
                    <a:cubicBezTo>
                      <a:pt x="7168" y="89492"/>
                      <a:pt x="31245" y="60123"/>
                      <a:pt x="52412" y="41338"/>
                    </a:cubicBezTo>
                    <a:cubicBezTo>
                      <a:pt x="73579" y="22553"/>
                      <a:pt x="104535" y="13557"/>
                      <a:pt x="128612" y="8001"/>
                    </a:cubicBezTo>
                    <a:cubicBezTo>
                      <a:pt x="152689" y="2445"/>
                      <a:pt x="175444" y="-6816"/>
                      <a:pt x="196875" y="8001"/>
                    </a:cubicBezTo>
                    <a:cubicBezTo>
                      <a:pt x="218306" y="22818"/>
                      <a:pt x="276779" y="113834"/>
                      <a:pt x="274662" y="1159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: 図形 523">
                <a:extLst>
                  <a:ext uri="{FF2B5EF4-FFF2-40B4-BE49-F238E27FC236}">
                    <a16:creationId xmlns:a16="http://schemas.microsoft.com/office/drawing/2014/main" id="{59DF692F-8879-4913-AC24-F7568BDAB96A}"/>
                  </a:ext>
                </a:extLst>
              </p:cNvPr>
              <p:cNvSpPr/>
              <p:nvPr/>
            </p:nvSpPr>
            <p:spPr>
              <a:xfrm>
                <a:off x="3626073" y="6118187"/>
                <a:ext cx="259075" cy="176426"/>
              </a:xfrm>
              <a:custGeom>
                <a:avLst/>
                <a:gdLst>
                  <a:gd name="connsiteX0" fmla="*/ 1365 w 259075"/>
                  <a:gd name="connsiteY0" fmla="*/ 3213 h 176426"/>
                  <a:gd name="connsiteX1" fmla="*/ 126777 w 259075"/>
                  <a:gd name="connsiteY1" fmla="*/ 27026 h 176426"/>
                  <a:gd name="connsiteX2" fmla="*/ 206152 w 259075"/>
                  <a:gd name="connsiteY2" fmla="*/ 92113 h 176426"/>
                  <a:gd name="connsiteX3" fmla="*/ 258540 w 259075"/>
                  <a:gd name="connsiteY3" fmla="*/ 144501 h 176426"/>
                  <a:gd name="connsiteX4" fmla="*/ 234727 w 259075"/>
                  <a:gd name="connsiteY4" fmla="*/ 150851 h 176426"/>
                  <a:gd name="connsiteX5" fmla="*/ 149002 w 259075"/>
                  <a:gd name="connsiteY5" fmla="*/ 176251 h 176426"/>
                  <a:gd name="connsiteX6" fmla="*/ 231552 w 259075"/>
                  <a:gd name="connsiteY6" fmla="*/ 136563 h 176426"/>
                  <a:gd name="connsiteX7" fmla="*/ 214090 w 259075"/>
                  <a:gd name="connsiteY7" fmla="*/ 93701 h 176426"/>
                  <a:gd name="connsiteX8" fmla="*/ 1365 w 259075"/>
                  <a:gd name="connsiteY8" fmla="*/ 3213 h 17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075" h="176426">
                    <a:moveTo>
                      <a:pt x="1365" y="3213"/>
                    </a:moveTo>
                    <a:cubicBezTo>
                      <a:pt x="-13187" y="-7899"/>
                      <a:pt x="92646" y="12209"/>
                      <a:pt x="126777" y="27026"/>
                    </a:cubicBezTo>
                    <a:cubicBezTo>
                      <a:pt x="160908" y="41843"/>
                      <a:pt x="184192" y="72534"/>
                      <a:pt x="206152" y="92113"/>
                    </a:cubicBezTo>
                    <a:cubicBezTo>
                      <a:pt x="228112" y="111692"/>
                      <a:pt x="253778" y="134711"/>
                      <a:pt x="258540" y="144501"/>
                    </a:cubicBezTo>
                    <a:cubicBezTo>
                      <a:pt x="263302" y="154291"/>
                      <a:pt x="234727" y="150851"/>
                      <a:pt x="234727" y="150851"/>
                    </a:cubicBezTo>
                    <a:cubicBezTo>
                      <a:pt x="216471" y="156143"/>
                      <a:pt x="149531" y="178632"/>
                      <a:pt x="149002" y="176251"/>
                    </a:cubicBezTo>
                    <a:cubicBezTo>
                      <a:pt x="148473" y="173870"/>
                      <a:pt x="220704" y="150321"/>
                      <a:pt x="231552" y="136563"/>
                    </a:cubicBezTo>
                    <a:cubicBezTo>
                      <a:pt x="242400" y="122805"/>
                      <a:pt x="248750" y="115132"/>
                      <a:pt x="214090" y="93701"/>
                    </a:cubicBezTo>
                    <a:cubicBezTo>
                      <a:pt x="179430" y="72270"/>
                      <a:pt x="15917" y="14325"/>
                      <a:pt x="1365" y="32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フリーフォーム: 図形 524">
                <a:extLst>
                  <a:ext uri="{FF2B5EF4-FFF2-40B4-BE49-F238E27FC236}">
                    <a16:creationId xmlns:a16="http://schemas.microsoft.com/office/drawing/2014/main" id="{5BFAF68E-A189-4DBB-BAFD-373DA42C913E}"/>
                  </a:ext>
                </a:extLst>
              </p:cNvPr>
              <p:cNvSpPr/>
              <p:nvPr/>
            </p:nvSpPr>
            <p:spPr>
              <a:xfrm>
                <a:off x="3423177" y="6122808"/>
                <a:ext cx="217252" cy="419429"/>
              </a:xfrm>
              <a:custGeom>
                <a:avLst/>
                <a:gdLst>
                  <a:gd name="connsiteX0" fmla="*/ 215373 w 217252"/>
                  <a:gd name="connsiteY0" fmla="*/ 4942 h 419429"/>
                  <a:gd name="connsiteX1" fmla="*/ 110598 w 217252"/>
                  <a:gd name="connsiteY1" fmla="*/ 41455 h 419429"/>
                  <a:gd name="connsiteX2" fmla="*/ 43923 w 217252"/>
                  <a:gd name="connsiteY2" fmla="*/ 125592 h 419429"/>
                  <a:gd name="connsiteX3" fmla="*/ 26461 w 217252"/>
                  <a:gd name="connsiteY3" fmla="*/ 185917 h 419429"/>
                  <a:gd name="connsiteX4" fmla="*/ 34398 w 217252"/>
                  <a:gd name="connsiteY4" fmla="*/ 262117 h 419429"/>
                  <a:gd name="connsiteX5" fmla="*/ 74086 w 217252"/>
                  <a:gd name="connsiteY5" fmla="*/ 341492 h 419429"/>
                  <a:gd name="connsiteX6" fmla="*/ 110598 w 217252"/>
                  <a:gd name="connsiteY6" fmla="*/ 381180 h 419429"/>
                  <a:gd name="connsiteX7" fmla="*/ 175686 w 217252"/>
                  <a:gd name="connsiteY7" fmla="*/ 419280 h 419429"/>
                  <a:gd name="connsiteX8" fmla="*/ 121711 w 217252"/>
                  <a:gd name="connsiteY8" fmla="*/ 390705 h 419429"/>
                  <a:gd name="connsiteX9" fmla="*/ 26461 w 217252"/>
                  <a:gd name="connsiteY9" fmla="*/ 304980 h 419429"/>
                  <a:gd name="connsiteX10" fmla="*/ 13761 w 217252"/>
                  <a:gd name="connsiteY10" fmla="*/ 147817 h 419429"/>
                  <a:gd name="connsiteX11" fmla="*/ 215373 w 217252"/>
                  <a:gd name="connsiteY11" fmla="*/ 4942 h 41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252" h="419429">
                    <a:moveTo>
                      <a:pt x="215373" y="4942"/>
                    </a:moveTo>
                    <a:cubicBezTo>
                      <a:pt x="231513" y="-12785"/>
                      <a:pt x="139173" y="21347"/>
                      <a:pt x="110598" y="41455"/>
                    </a:cubicBezTo>
                    <a:cubicBezTo>
                      <a:pt x="82023" y="61563"/>
                      <a:pt x="57946" y="101515"/>
                      <a:pt x="43923" y="125592"/>
                    </a:cubicBezTo>
                    <a:cubicBezTo>
                      <a:pt x="29900" y="149669"/>
                      <a:pt x="28048" y="163163"/>
                      <a:pt x="26461" y="185917"/>
                    </a:cubicBezTo>
                    <a:cubicBezTo>
                      <a:pt x="24874" y="208671"/>
                      <a:pt x="26461" y="236188"/>
                      <a:pt x="34398" y="262117"/>
                    </a:cubicBezTo>
                    <a:cubicBezTo>
                      <a:pt x="42335" y="288046"/>
                      <a:pt x="61386" y="321648"/>
                      <a:pt x="74086" y="341492"/>
                    </a:cubicBezTo>
                    <a:cubicBezTo>
                      <a:pt x="86786" y="361336"/>
                      <a:pt x="93665" y="368215"/>
                      <a:pt x="110598" y="381180"/>
                    </a:cubicBezTo>
                    <a:cubicBezTo>
                      <a:pt x="127531" y="394145"/>
                      <a:pt x="173834" y="417693"/>
                      <a:pt x="175686" y="419280"/>
                    </a:cubicBezTo>
                    <a:cubicBezTo>
                      <a:pt x="177538" y="420867"/>
                      <a:pt x="146582" y="409755"/>
                      <a:pt x="121711" y="390705"/>
                    </a:cubicBezTo>
                    <a:cubicBezTo>
                      <a:pt x="96840" y="371655"/>
                      <a:pt x="44453" y="345461"/>
                      <a:pt x="26461" y="304980"/>
                    </a:cubicBezTo>
                    <a:cubicBezTo>
                      <a:pt x="8469" y="264499"/>
                      <a:pt x="-15608" y="198882"/>
                      <a:pt x="13761" y="147817"/>
                    </a:cubicBezTo>
                    <a:cubicBezTo>
                      <a:pt x="43130" y="96752"/>
                      <a:pt x="199233" y="22669"/>
                      <a:pt x="215373" y="494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フリーフォーム: 図形 525">
                <a:extLst>
                  <a:ext uri="{FF2B5EF4-FFF2-40B4-BE49-F238E27FC236}">
                    <a16:creationId xmlns:a16="http://schemas.microsoft.com/office/drawing/2014/main" id="{72ACD990-4117-41F9-9FD2-FFD9311E77AA}"/>
                  </a:ext>
                </a:extLst>
              </p:cNvPr>
              <p:cNvSpPr/>
              <p:nvPr/>
            </p:nvSpPr>
            <p:spPr>
              <a:xfrm>
                <a:off x="3579004" y="6372174"/>
                <a:ext cx="294542" cy="180800"/>
              </a:xfrm>
              <a:custGeom>
                <a:avLst/>
                <a:gdLst>
                  <a:gd name="connsiteX0" fmla="*/ 204009 w 294542"/>
                  <a:gd name="connsiteY0" fmla="*/ 51 h 180800"/>
                  <a:gd name="connsiteX1" fmla="*/ 292909 w 294542"/>
                  <a:gd name="connsiteY1" fmla="*/ 61964 h 180800"/>
                  <a:gd name="connsiteX2" fmla="*/ 256396 w 294542"/>
                  <a:gd name="connsiteY2" fmla="*/ 93714 h 180800"/>
                  <a:gd name="connsiteX3" fmla="*/ 191309 w 294542"/>
                  <a:gd name="connsiteY3" fmla="*/ 155626 h 180800"/>
                  <a:gd name="connsiteX4" fmla="*/ 127809 w 294542"/>
                  <a:gd name="connsiteY4" fmla="*/ 165151 h 180800"/>
                  <a:gd name="connsiteX5" fmla="*/ 809 w 294542"/>
                  <a:gd name="connsiteY5" fmla="*/ 173089 h 180800"/>
                  <a:gd name="connsiteX6" fmla="*/ 194484 w 294542"/>
                  <a:gd name="connsiteY6" fmla="*/ 173089 h 180800"/>
                  <a:gd name="connsiteX7" fmla="*/ 281796 w 294542"/>
                  <a:gd name="connsiteY7" fmla="*/ 73076 h 180800"/>
                  <a:gd name="connsiteX8" fmla="*/ 204009 w 294542"/>
                  <a:gd name="connsiteY8" fmla="*/ 51 h 18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542" h="180800">
                    <a:moveTo>
                      <a:pt x="204009" y="51"/>
                    </a:moveTo>
                    <a:cubicBezTo>
                      <a:pt x="205861" y="-1801"/>
                      <a:pt x="284178" y="46354"/>
                      <a:pt x="292909" y="61964"/>
                    </a:cubicBezTo>
                    <a:cubicBezTo>
                      <a:pt x="301640" y="77575"/>
                      <a:pt x="273329" y="78104"/>
                      <a:pt x="256396" y="93714"/>
                    </a:cubicBezTo>
                    <a:cubicBezTo>
                      <a:pt x="239463" y="109324"/>
                      <a:pt x="212740" y="143720"/>
                      <a:pt x="191309" y="155626"/>
                    </a:cubicBezTo>
                    <a:cubicBezTo>
                      <a:pt x="169878" y="167532"/>
                      <a:pt x="159559" y="162241"/>
                      <a:pt x="127809" y="165151"/>
                    </a:cubicBezTo>
                    <a:cubicBezTo>
                      <a:pt x="96059" y="168061"/>
                      <a:pt x="-10303" y="171766"/>
                      <a:pt x="809" y="173089"/>
                    </a:cubicBezTo>
                    <a:cubicBezTo>
                      <a:pt x="11921" y="174412"/>
                      <a:pt x="147653" y="189758"/>
                      <a:pt x="194484" y="173089"/>
                    </a:cubicBezTo>
                    <a:cubicBezTo>
                      <a:pt x="241315" y="156420"/>
                      <a:pt x="276769" y="99799"/>
                      <a:pt x="281796" y="73076"/>
                    </a:cubicBezTo>
                    <a:cubicBezTo>
                      <a:pt x="286823" y="46353"/>
                      <a:pt x="202157" y="1903"/>
                      <a:pt x="204009" y="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7" name="フリーフォーム: 図形 526">
                <a:extLst>
                  <a:ext uri="{FF2B5EF4-FFF2-40B4-BE49-F238E27FC236}">
                    <a16:creationId xmlns:a16="http://schemas.microsoft.com/office/drawing/2014/main" id="{6A6420F8-874E-411E-AA82-06369378A9E0}"/>
                  </a:ext>
                </a:extLst>
              </p:cNvPr>
              <p:cNvSpPr/>
              <p:nvPr/>
            </p:nvSpPr>
            <p:spPr>
              <a:xfrm>
                <a:off x="5719739" y="6339997"/>
                <a:ext cx="315683" cy="59630"/>
              </a:xfrm>
              <a:custGeom>
                <a:avLst/>
                <a:gdLst>
                  <a:gd name="connsiteX0" fmla="*/ 24 w 315683"/>
                  <a:gd name="connsiteY0" fmla="*/ 24291 h 59630"/>
                  <a:gd name="connsiteX1" fmla="*/ 169886 w 315683"/>
                  <a:gd name="connsiteY1" fmla="*/ 17941 h 59630"/>
                  <a:gd name="connsiteX2" fmla="*/ 225449 w 315683"/>
                  <a:gd name="connsiteY2" fmla="*/ 51278 h 59630"/>
                  <a:gd name="connsiteX3" fmla="*/ 304824 w 315683"/>
                  <a:gd name="connsiteY3" fmla="*/ 59216 h 59630"/>
                  <a:gd name="connsiteX4" fmla="*/ 307999 w 315683"/>
                  <a:gd name="connsiteY4" fmla="*/ 56041 h 59630"/>
                  <a:gd name="connsiteX5" fmla="*/ 239736 w 315683"/>
                  <a:gd name="connsiteY5" fmla="*/ 35403 h 59630"/>
                  <a:gd name="connsiteX6" fmla="*/ 182586 w 315683"/>
                  <a:gd name="connsiteY6" fmla="*/ 478 h 59630"/>
                  <a:gd name="connsiteX7" fmla="*/ 24 w 315683"/>
                  <a:gd name="connsiteY7" fmla="*/ 24291 h 5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683" h="59630">
                    <a:moveTo>
                      <a:pt x="24" y="24291"/>
                    </a:moveTo>
                    <a:cubicBezTo>
                      <a:pt x="-2093" y="27201"/>
                      <a:pt x="132315" y="13443"/>
                      <a:pt x="169886" y="17941"/>
                    </a:cubicBezTo>
                    <a:cubicBezTo>
                      <a:pt x="207457" y="22439"/>
                      <a:pt x="202959" y="44399"/>
                      <a:pt x="225449" y="51278"/>
                    </a:cubicBezTo>
                    <a:cubicBezTo>
                      <a:pt x="247939" y="58157"/>
                      <a:pt x="291066" y="58422"/>
                      <a:pt x="304824" y="59216"/>
                    </a:cubicBezTo>
                    <a:cubicBezTo>
                      <a:pt x="318582" y="60010"/>
                      <a:pt x="318847" y="60010"/>
                      <a:pt x="307999" y="56041"/>
                    </a:cubicBezTo>
                    <a:cubicBezTo>
                      <a:pt x="297151" y="52072"/>
                      <a:pt x="260638" y="44664"/>
                      <a:pt x="239736" y="35403"/>
                    </a:cubicBezTo>
                    <a:cubicBezTo>
                      <a:pt x="218834" y="26143"/>
                      <a:pt x="221215" y="4711"/>
                      <a:pt x="182586" y="478"/>
                    </a:cubicBezTo>
                    <a:cubicBezTo>
                      <a:pt x="143957" y="-3755"/>
                      <a:pt x="2141" y="21381"/>
                      <a:pt x="24" y="2429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8" name="フリーフォーム: 図形 527">
                <a:extLst>
                  <a:ext uri="{FF2B5EF4-FFF2-40B4-BE49-F238E27FC236}">
                    <a16:creationId xmlns:a16="http://schemas.microsoft.com/office/drawing/2014/main" id="{F5D32AC9-6C8F-4450-BA76-F981233ECCC0}"/>
                  </a:ext>
                </a:extLst>
              </p:cNvPr>
              <p:cNvSpPr/>
              <p:nvPr/>
            </p:nvSpPr>
            <p:spPr>
              <a:xfrm>
                <a:off x="6044752" y="6390796"/>
                <a:ext cx="137074" cy="199018"/>
              </a:xfrm>
              <a:custGeom>
                <a:avLst/>
                <a:gdLst>
                  <a:gd name="connsiteX0" fmla="*/ 448 w 137074"/>
                  <a:gd name="connsiteY0" fmla="*/ 479 h 199018"/>
                  <a:gd name="connsiteX1" fmla="*/ 46486 w 137074"/>
                  <a:gd name="connsiteY1" fmla="*/ 56042 h 199018"/>
                  <a:gd name="connsiteX2" fmla="*/ 75061 w 137074"/>
                  <a:gd name="connsiteY2" fmla="*/ 102079 h 199018"/>
                  <a:gd name="connsiteX3" fmla="*/ 108398 w 137074"/>
                  <a:gd name="connsiteY3" fmla="*/ 144942 h 199018"/>
                  <a:gd name="connsiteX4" fmla="*/ 136973 w 137074"/>
                  <a:gd name="connsiteY4" fmla="*/ 198917 h 199018"/>
                  <a:gd name="connsiteX5" fmla="*/ 116336 w 137074"/>
                  <a:gd name="connsiteY5" fmla="*/ 130654 h 199018"/>
                  <a:gd name="connsiteX6" fmla="*/ 76648 w 137074"/>
                  <a:gd name="connsiteY6" fmla="*/ 89379 h 199018"/>
                  <a:gd name="connsiteX7" fmla="*/ 448 w 137074"/>
                  <a:gd name="connsiteY7" fmla="*/ 479 h 199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074" h="199018">
                    <a:moveTo>
                      <a:pt x="448" y="479"/>
                    </a:moveTo>
                    <a:cubicBezTo>
                      <a:pt x="-4579" y="-5077"/>
                      <a:pt x="34051" y="39109"/>
                      <a:pt x="46486" y="56042"/>
                    </a:cubicBezTo>
                    <a:cubicBezTo>
                      <a:pt x="58921" y="72975"/>
                      <a:pt x="64742" y="87262"/>
                      <a:pt x="75061" y="102079"/>
                    </a:cubicBezTo>
                    <a:cubicBezTo>
                      <a:pt x="85380" y="116896"/>
                      <a:pt x="98079" y="128802"/>
                      <a:pt x="108398" y="144942"/>
                    </a:cubicBezTo>
                    <a:cubicBezTo>
                      <a:pt x="118717" y="161082"/>
                      <a:pt x="135650" y="201298"/>
                      <a:pt x="136973" y="198917"/>
                    </a:cubicBezTo>
                    <a:cubicBezTo>
                      <a:pt x="138296" y="196536"/>
                      <a:pt x="126390" y="148910"/>
                      <a:pt x="116336" y="130654"/>
                    </a:cubicBezTo>
                    <a:cubicBezTo>
                      <a:pt x="106282" y="112398"/>
                      <a:pt x="95433" y="109487"/>
                      <a:pt x="76648" y="89379"/>
                    </a:cubicBezTo>
                    <a:cubicBezTo>
                      <a:pt x="57863" y="69271"/>
                      <a:pt x="5475" y="6035"/>
                      <a:pt x="448" y="4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9" name="フリーフォーム: 図形 528">
                <a:extLst>
                  <a:ext uri="{FF2B5EF4-FFF2-40B4-BE49-F238E27FC236}">
                    <a16:creationId xmlns:a16="http://schemas.microsoft.com/office/drawing/2014/main" id="{E681FEB4-A126-4B8E-8A8F-92C57B2FA9EF}"/>
                  </a:ext>
                </a:extLst>
              </p:cNvPr>
              <p:cNvSpPr/>
              <p:nvPr/>
            </p:nvSpPr>
            <p:spPr>
              <a:xfrm>
                <a:off x="6109712" y="6379721"/>
                <a:ext cx="110984" cy="212135"/>
              </a:xfrm>
              <a:custGeom>
                <a:avLst/>
                <a:gdLst>
                  <a:gd name="connsiteX0" fmla="*/ 576 w 110984"/>
                  <a:gd name="connsiteY0" fmla="*/ 2029 h 212135"/>
                  <a:gd name="connsiteX1" fmla="*/ 43438 w 110984"/>
                  <a:gd name="connsiteY1" fmla="*/ 65529 h 212135"/>
                  <a:gd name="connsiteX2" fmla="*/ 52963 w 110984"/>
                  <a:gd name="connsiteY2" fmla="*/ 105217 h 212135"/>
                  <a:gd name="connsiteX3" fmla="*/ 89476 w 110984"/>
                  <a:gd name="connsiteY3" fmla="*/ 156017 h 212135"/>
                  <a:gd name="connsiteX4" fmla="*/ 110113 w 110984"/>
                  <a:gd name="connsiteY4" fmla="*/ 200467 h 212135"/>
                  <a:gd name="connsiteX5" fmla="*/ 60901 w 110984"/>
                  <a:gd name="connsiteY5" fmla="*/ 211579 h 212135"/>
                  <a:gd name="connsiteX6" fmla="*/ 97413 w 110984"/>
                  <a:gd name="connsiteY6" fmla="*/ 187767 h 212135"/>
                  <a:gd name="connsiteX7" fmla="*/ 78363 w 110984"/>
                  <a:gd name="connsiteY7" fmla="*/ 148079 h 212135"/>
                  <a:gd name="connsiteX8" fmla="*/ 576 w 110984"/>
                  <a:gd name="connsiteY8" fmla="*/ 2029 h 21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984" h="212135">
                    <a:moveTo>
                      <a:pt x="576" y="2029"/>
                    </a:moveTo>
                    <a:cubicBezTo>
                      <a:pt x="-5245" y="-11729"/>
                      <a:pt x="34707" y="48331"/>
                      <a:pt x="43438" y="65529"/>
                    </a:cubicBezTo>
                    <a:cubicBezTo>
                      <a:pt x="52169" y="82727"/>
                      <a:pt x="45290" y="90136"/>
                      <a:pt x="52963" y="105217"/>
                    </a:cubicBezTo>
                    <a:cubicBezTo>
                      <a:pt x="60636" y="120298"/>
                      <a:pt x="79951" y="140142"/>
                      <a:pt x="89476" y="156017"/>
                    </a:cubicBezTo>
                    <a:cubicBezTo>
                      <a:pt x="99001" y="171892"/>
                      <a:pt x="114875" y="191207"/>
                      <a:pt x="110113" y="200467"/>
                    </a:cubicBezTo>
                    <a:cubicBezTo>
                      <a:pt x="105351" y="209727"/>
                      <a:pt x="63018" y="213696"/>
                      <a:pt x="60901" y="211579"/>
                    </a:cubicBezTo>
                    <a:cubicBezTo>
                      <a:pt x="58784" y="209462"/>
                      <a:pt x="94503" y="198350"/>
                      <a:pt x="97413" y="187767"/>
                    </a:cubicBezTo>
                    <a:cubicBezTo>
                      <a:pt x="100323" y="177184"/>
                      <a:pt x="78363" y="148079"/>
                      <a:pt x="78363" y="148079"/>
                    </a:cubicBezTo>
                    <a:cubicBezTo>
                      <a:pt x="63811" y="118446"/>
                      <a:pt x="6397" y="15787"/>
                      <a:pt x="576" y="20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0" name="フリーフォーム: 図形 529">
                <a:extLst>
                  <a:ext uri="{FF2B5EF4-FFF2-40B4-BE49-F238E27FC236}">
                    <a16:creationId xmlns:a16="http://schemas.microsoft.com/office/drawing/2014/main" id="{01745D08-D40B-43D7-B863-072C47DC7427}"/>
                  </a:ext>
                </a:extLst>
              </p:cNvPr>
              <p:cNvSpPr/>
              <p:nvPr/>
            </p:nvSpPr>
            <p:spPr>
              <a:xfrm>
                <a:off x="5723674" y="6287898"/>
                <a:ext cx="99282" cy="69233"/>
              </a:xfrm>
              <a:custGeom>
                <a:avLst/>
                <a:gdLst>
                  <a:gd name="connsiteX0" fmla="*/ 99276 w 99282"/>
                  <a:gd name="connsiteY0" fmla="*/ 190 h 69233"/>
                  <a:gd name="connsiteX1" fmla="*/ 8789 w 99282"/>
                  <a:gd name="connsiteY1" fmla="*/ 39877 h 69233"/>
                  <a:gd name="connsiteX2" fmla="*/ 4026 w 99282"/>
                  <a:gd name="connsiteY2" fmla="*/ 68452 h 69233"/>
                  <a:gd name="connsiteX3" fmla="*/ 13551 w 99282"/>
                  <a:gd name="connsiteY3" fmla="*/ 57340 h 69233"/>
                  <a:gd name="connsiteX4" fmla="*/ 99276 w 99282"/>
                  <a:gd name="connsiteY4" fmla="*/ 190 h 6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282" h="69233">
                    <a:moveTo>
                      <a:pt x="99276" y="190"/>
                    </a:moveTo>
                    <a:cubicBezTo>
                      <a:pt x="98482" y="-2720"/>
                      <a:pt x="24664" y="28500"/>
                      <a:pt x="8789" y="39877"/>
                    </a:cubicBezTo>
                    <a:cubicBezTo>
                      <a:pt x="-7086" y="51254"/>
                      <a:pt x="3232" y="65542"/>
                      <a:pt x="4026" y="68452"/>
                    </a:cubicBezTo>
                    <a:cubicBezTo>
                      <a:pt x="4820" y="71362"/>
                      <a:pt x="2703" y="65807"/>
                      <a:pt x="13551" y="57340"/>
                    </a:cubicBezTo>
                    <a:cubicBezTo>
                      <a:pt x="24399" y="48873"/>
                      <a:pt x="100070" y="3100"/>
                      <a:pt x="99276" y="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1" name="フリーフォーム: 図形 530">
                <a:extLst>
                  <a:ext uri="{FF2B5EF4-FFF2-40B4-BE49-F238E27FC236}">
                    <a16:creationId xmlns:a16="http://schemas.microsoft.com/office/drawing/2014/main" id="{B6881BF6-21FB-4BE2-B700-D007DB6A4567}"/>
                  </a:ext>
                </a:extLst>
              </p:cNvPr>
              <p:cNvSpPr/>
              <p:nvPr/>
            </p:nvSpPr>
            <p:spPr>
              <a:xfrm>
                <a:off x="5703789" y="6197424"/>
                <a:ext cx="230528" cy="99901"/>
              </a:xfrm>
              <a:custGeom>
                <a:avLst/>
                <a:gdLst>
                  <a:gd name="connsiteX0" fmla="*/ 230286 w 230528"/>
                  <a:gd name="connsiteY0" fmla="*/ 87489 h 99901"/>
                  <a:gd name="connsiteX1" fmla="*/ 85824 w 230528"/>
                  <a:gd name="connsiteY1" fmla="*/ 16051 h 99901"/>
                  <a:gd name="connsiteX2" fmla="*/ 47724 w 230528"/>
                  <a:gd name="connsiteY2" fmla="*/ 36689 h 99901"/>
                  <a:gd name="connsiteX3" fmla="*/ 15974 w 230528"/>
                  <a:gd name="connsiteY3" fmla="*/ 87489 h 99901"/>
                  <a:gd name="connsiteX4" fmla="*/ 84236 w 230528"/>
                  <a:gd name="connsiteY4" fmla="*/ 92251 h 99901"/>
                  <a:gd name="connsiteX5" fmla="*/ 99 w 230528"/>
                  <a:gd name="connsiteY5" fmla="*/ 93839 h 99901"/>
                  <a:gd name="connsiteX6" fmla="*/ 68361 w 230528"/>
                  <a:gd name="connsiteY6" fmla="*/ 8114 h 99901"/>
                  <a:gd name="connsiteX7" fmla="*/ 119161 w 230528"/>
                  <a:gd name="connsiteY7" fmla="*/ 11289 h 99901"/>
                  <a:gd name="connsiteX8" fmla="*/ 230286 w 230528"/>
                  <a:gd name="connsiteY8" fmla="*/ 87489 h 9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28" h="99901">
                    <a:moveTo>
                      <a:pt x="230286" y="87489"/>
                    </a:moveTo>
                    <a:cubicBezTo>
                      <a:pt x="224730" y="88283"/>
                      <a:pt x="116251" y="24518"/>
                      <a:pt x="85824" y="16051"/>
                    </a:cubicBezTo>
                    <a:cubicBezTo>
                      <a:pt x="55397" y="7584"/>
                      <a:pt x="59366" y="24783"/>
                      <a:pt x="47724" y="36689"/>
                    </a:cubicBezTo>
                    <a:cubicBezTo>
                      <a:pt x="36082" y="48595"/>
                      <a:pt x="9889" y="78229"/>
                      <a:pt x="15974" y="87489"/>
                    </a:cubicBezTo>
                    <a:cubicBezTo>
                      <a:pt x="22059" y="96749"/>
                      <a:pt x="86882" y="91193"/>
                      <a:pt x="84236" y="92251"/>
                    </a:cubicBezTo>
                    <a:cubicBezTo>
                      <a:pt x="81590" y="93309"/>
                      <a:pt x="2745" y="107862"/>
                      <a:pt x="99" y="93839"/>
                    </a:cubicBezTo>
                    <a:cubicBezTo>
                      <a:pt x="-2547" y="79816"/>
                      <a:pt x="48517" y="21872"/>
                      <a:pt x="68361" y="8114"/>
                    </a:cubicBezTo>
                    <a:cubicBezTo>
                      <a:pt x="88205" y="-5644"/>
                      <a:pt x="94026" y="-88"/>
                      <a:pt x="119161" y="11289"/>
                    </a:cubicBezTo>
                    <a:cubicBezTo>
                      <a:pt x="144296" y="22666"/>
                      <a:pt x="235842" y="86695"/>
                      <a:pt x="230286" y="874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2" name="フリーフォーム: 図形 531">
                <a:extLst>
                  <a:ext uri="{FF2B5EF4-FFF2-40B4-BE49-F238E27FC236}">
                    <a16:creationId xmlns:a16="http://schemas.microsoft.com/office/drawing/2014/main" id="{6003914B-2D3D-43BC-8636-87953B880F5B}"/>
                  </a:ext>
                </a:extLst>
              </p:cNvPr>
              <p:cNvSpPr/>
              <p:nvPr/>
            </p:nvSpPr>
            <p:spPr>
              <a:xfrm>
                <a:off x="5929223" y="6190175"/>
                <a:ext cx="258039" cy="171547"/>
              </a:xfrm>
              <a:custGeom>
                <a:avLst/>
                <a:gdLst>
                  <a:gd name="connsiteX0" fmla="*/ 90 w 258039"/>
                  <a:gd name="connsiteY0" fmla="*/ 91563 h 171547"/>
                  <a:gd name="connsiteX1" fmla="*/ 104865 w 258039"/>
                  <a:gd name="connsiteY1" fmla="*/ 155063 h 171547"/>
                  <a:gd name="connsiteX2" fmla="*/ 158840 w 258039"/>
                  <a:gd name="connsiteY2" fmla="*/ 155063 h 171547"/>
                  <a:gd name="connsiteX3" fmla="*/ 171540 w 258039"/>
                  <a:gd name="connsiteY3" fmla="*/ 102675 h 171547"/>
                  <a:gd name="connsiteX4" fmla="*/ 177890 w 258039"/>
                  <a:gd name="connsiteY4" fmla="*/ 45525 h 171547"/>
                  <a:gd name="connsiteX5" fmla="*/ 200115 w 258039"/>
                  <a:gd name="connsiteY5" fmla="*/ 9013 h 171547"/>
                  <a:gd name="connsiteX6" fmla="*/ 246152 w 258039"/>
                  <a:gd name="connsiteY6" fmla="*/ 2663 h 171547"/>
                  <a:gd name="connsiteX7" fmla="*/ 257265 w 258039"/>
                  <a:gd name="connsiteY7" fmla="*/ 45525 h 171547"/>
                  <a:gd name="connsiteX8" fmla="*/ 230277 w 258039"/>
                  <a:gd name="connsiteY8" fmla="*/ 10600 h 171547"/>
                  <a:gd name="connsiteX9" fmla="*/ 203290 w 258039"/>
                  <a:gd name="connsiteY9" fmla="*/ 40763 h 171547"/>
                  <a:gd name="connsiteX10" fmla="*/ 187415 w 258039"/>
                  <a:gd name="connsiteY10" fmla="*/ 123313 h 171547"/>
                  <a:gd name="connsiteX11" fmla="*/ 169952 w 258039"/>
                  <a:gd name="connsiteY11" fmla="*/ 155063 h 171547"/>
                  <a:gd name="connsiteX12" fmla="*/ 123915 w 258039"/>
                  <a:gd name="connsiteY12" fmla="*/ 169350 h 171547"/>
                  <a:gd name="connsiteX13" fmla="*/ 90 w 258039"/>
                  <a:gd name="connsiteY13" fmla="*/ 91563 h 17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8039" h="171547">
                    <a:moveTo>
                      <a:pt x="90" y="91563"/>
                    </a:moveTo>
                    <a:cubicBezTo>
                      <a:pt x="-3085" y="89182"/>
                      <a:pt x="78407" y="144480"/>
                      <a:pt x="104865" y="155063"/>
                    </a:cubicBezTo>
                    <a:cubicBezTo>
                      <a:pt x="131323" y="165646"/>
                      <a:pt x="147728" y="163794"/>
                      <a:pt x="158840" y="155063"/>
                    </a:cubicBezTo>
                    <a:cubicBezTo>
                      <a:pt x="169952" y="146332"/>
                      <a:pt x="168365" y="120931"/>
                      <a:pt x="171540" y="102675"/>
                    </a:cubicBezTo>
                    <a:cubicBezTo>
                      <a:pt x="174715" y="84419"/>
                      <a:pt x="173128" y="61135"/>
                      <a:pt x="177890" y="45525"/>
                    </a:cubicBezTo>
                    <a:cubicBezTo>
                      <a:pt x="182652" y="29915"/>
                      <a:pt x="188738" y="16157"/>
                      <a:pt x="200115" y="9013"/>
                    </a:cubicBezTo>
                    <a:cubicBezTo>
                      <a:pt x="211492" y="1869"/>
                      <a:pt x="236627" y="-3422"/>
                      <a:pt x="246152" y="2663"/>
                    </a:cubicBezTo>
                    <a:cubicBezTo>
                      <a:pt x="255677" y="8748"/>
                      <a:pt x="259911" y="44202"/>
                      <a:pt x="257265" y="45525"/>
                    </a:cubicBezTo>
                    <a:cubicBezTo>
                      <a:pt x="254619" y="46848"/>
                      <a:pt x="239273" y="11394"/>
                      <a:pt x="230277" y="10600"/>
                    </a:cubicBezTo>
                    <a:cubicBezTo>
                      <a:pt x="221281" y="9806"/>
                      <a:pt x="210434" y="21978"/>
                      <a:pt x="203290" y="40763"/>
                    </a:cubicBezTo>
                    <a:cubicBezTo>
                      <a:pt x="196146" y="59548"/>
                      <a:pt x="192971" y="104263"/>
                      <a:pt x="187415" y="123313"/>
                    </a:cubicBezTo>
                    <a:cubicBezTo>
                      <a:pt x="181859" y="142363"/>
                      <a:pt x="180535" y="147390"/>
                      <a:pt x="169952" y="155063"/>
                    </a:cubicBezTo>
                    <a:cubicBezTo>
                      <a:pt x="159369" y="162736"/>
                      <a:pt x="150638" y="177023"/>
                      <a:pt x="123915" y="169350"/>
                    </a:cubicBezTo>
                    <a:cubicBezTo>
                      <a:pt x="97192" y="161677"/>
                      <a:pt x="3265" y="93944"/>
                      <a:pt x="90" y="9156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3" name="フリーフォーム: 図形 532">
                <a:extLst>
                  <a:ext uri="{FF2B5EF4-FFF2-40B4-BE49-F238E27FC236}">
                    <a16:creationId xmlns:a16="http://schemas.microsoft.com/office/drawing/2014/main" id="{8C51D350-F0F7-4853-9089-CA1E22EB4523}"/>
                  </a:ext>
                </a:extLst>
              </p:cNvPr>
              <p:cNvSpPr/>
              <p:nvPr/>
            </p:nvSpPr>
            <p:spPr>
              <a:xfrm>
                <a:off x="6089589" y="6226040"/>
                <a:ext cx="100546" cy="166828"/>
              </a:xfrm>
              <a:custGeom>
                <a:avLst/>
                <a:gdLst>
                  <a:gd name="connsiteX0" fmla="*/ 61 w 100546"/>
                  <a:gd name="connsiteY0" fmla="*/ 166823 h 166828"/>
                  <a:gd name="connsiteX1" fmla="*/ 46099 w 100546"/>
                  <a:gd name="connsiteY1" fmla="*/ 111260 h 166828"/>
                  <a:gd name="connsiteX2" fmla="*/ 44511 w 100546"/>
                  <a:gd name="connsiteY2" fmla="*/ 47760 h 166828"/>
                  <a:gd name="connsiteX3" fmla="*/ 82611 w 100546"/>
                  <a:gd name="connsiteY3" fmla="*/ 19185 h 166828"/>
                  <a:gd name="connsiteX4" fmla="*/ 100074 w 100546"/>
                  <a:gd name="connsiteY4" fmla="*/ 135 h 166828"/>
                  <a:gd name="connsiteX5" fmla="*/ 65149 w 100546"/>
                  <a:gd name="connsiteY5" fmla="*/ 28710 h 166828"/>
                  <a:gd name="connsiteX6" fmla="*/ 58799 w 100546"/>
                  <a:gd name="connsiteY6" fmla="*/ 62048 h 166828"/>
                  <a:gd name="connsiteX7" fmla="*/ 57211 w 100546"/>
                  <a:gd name="connsiteY7" fmla="*/ 108085 h 166828"/>
                  <a:gd name="connsiteX8" fmla="*/ 61 w 100546"/>
                  <a:gd name="connsiteY8" fmla="*/ 166823 h 16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546" h="166828">
                    <a:moveTo>
                      <a:pt x="61" y="166823"/>
                    </a:moveTo>
                    <a:cubicBezTo>
                      <a:pt x="-1791" y="167352"/>
                      <a:pt x="38691" y="131104"/>
                      <a:pt x="46099" y="111260"/>
                    </a:cubicBezTo>
                    <a:cubicBezTo>
                      <a:pt x="53507" y="91416"/>
                      <a:pt x="38426" y="63106"/>
                      <a:pt x="44511" y="47760"/>
                    </a:cubicBezTo>
                    <a:cubicBezTo>
                      <a:pt x="50596" y="32414"/>
                      <a:pt x="73351" y="27122"/>
                      <a:pt x="82611" y="19185"/>
                    </a:cubicBezTo>
                    <a:cubicBezTo>
                      <a:pt x="91871" y="11248"/>
                      <a:pt x="102984" y="-1452"/>
                      <a:pt x="100074" y="135"/>
                    </a:cubicBezTo>
                    <a:cubicBezTo>
                      <a:pt x="97164" y="1722"/>
                      <a:pt x="72028" y="18391"/>
                      <a:pt x="65149" y="28710"/>
                    </a:cubicBezTo>
                    <a:cubicBezTo>
                      <a:pt x="58270" y="39029"/>
                      <a:pt x="60122" y="48819"/>
                      <a:pt x="58799" y="62048"/>
                    </a:cubicBezTo>
                    <a:cubicBezTo>
                      <a:pt x="57476" y="75277"/>
                      <a:pt x="65678" y="92739"/>
                      <a:pt x="57211" y="108085"/>
                    </a:cubicBezTo>
                    <a:cubicBezTo>
                      <a:pt x="48744" y="123431"/>
                      <a:pt x="1913" y="166294"/>
                      <a:pt x="61" y="1668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4" name="フリーフォーム: 図形 533">
                <a:extLst>
                  <a:ext uri="{FF2B5EF4-FFF2-40B4-BE49-F238E27FC236}">
                    <a16:creationId xmlns:a16="http://schemas.microsoft.com/office/drawing/2014/main" id="{D736241E-CC33-404C-AFED-8A1BEBCC780C}"/>
                  </a:ext>
                </a:extLst>
              </p:cNvPr>
              <p:cNvSpPr/>
              <p:nvPr/>
            </p:nvSpPr>
            <p:spPr>
              <a:xfrm>
                <a:off x="5973747" y="6379648"/>
                <a:ext cx="133974" cy="88142"/>
              </a:xfrm>
              <a:custGeom>
                <a:avLst/>
                <a:gdLst>
                  <a:gd name="connsiteX0" fmla="*/ 16 w 133974"/>
                  <a:gd name="connsiteY0" fmla="*/ 3690 h 88142"/>
                  <a:gd name="connsiteX1" fmla="*/ 71453 w 133974"/>
                  <a:gd name="connsiteY1" fmla="*/ 8452 h 88142"/>
                  <a:gd name="connsiteX2" fmla="*/ 133366 w 133974"/>
                  <a:gd name="connsiteY2" fmla="*/ 86240 h 88142"/>
                  <a:gd name="connsiteX3" fmla="*/ 101616 w 133974"/>
                  <a:gd name="connsiteY3" fmla="*/ 60840 h 88142"/>
                  <a:gd name="connsiteX4" fmla="*/ 77803 w 133974"/>
                  <a:gd name="connsiteY4" fmla="*/ 22740 h 88142"/>
                  <a:gd name="connsiteX5" fmla="*/ 16 w 133974"/>
                  <a:gd name="connsiteY5" fmla="*/ 3690 h 8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974" h="88142">
                    <a:moveTo>
                      <a:pt x="16" y="3690"/>
                    </a:moveTo>
                    <a:cubicBezTo>
                      <a:pt x="-1042" y="1309"/>
                      <a:pt x="49228" y="-5306"/>
                      <a:pt x="71453" y="8452"/>
                    </a:cubicBezTo>
                    <a:cubicBezTo>
                      <a:pt x="93678" y="22210"/>
                      <a:pt x="128339" y="77509"/>
                      <a:pt x="133366" y="86240"/>
                    </a:cubicBezTo>
                    <a:cubicBezTo>
                      <a:pt x="138393" y="94971"/>
                      <a:pt x="110876" y="71423"/>
                      <a:pt x="101616" y="60840"/>
                    </a:cubicBezTo>
                    <a:cubicBezTo>
                      <a:pt x="92356" y="50257"/>
                      <a:pt x="88916" y="30942"/>
                      <a:pt x="77803" y="22740"/>
                    </a:cubicBezTo>
                    <a:cubicBezTo>
                      <a:pt x="66691" y="14538"/>
                      <a:pt x="1074" y="6071"/>
                      <a:pt x="16" y="36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5" name="フリーフォーム: 図形 534">
                <a:extLst>
                  <a:ext uri="{FF2B5EF4-FFF2-40B4-BE49-F238E27FC236}">
                    <a16:creationId xmlns:a16="http://schemas.microsoft.com/office/drawing/2014/main" id="{E67C0B83-8F60-42A1-8EE5-105653C82377}"/>
                  </a:ext>
                </a:extLst>
              </p:cNvPr>
              <p:cNvSpPr/>
              <p:nvPr/>
            </p:nvSpPr>
            <p:spPr>
              <a:xfrm>
                <a:off x="2451056" y="7216779"/>
                <a:ext cx="420256" cy="418818"/>
              </a:xfrm>
              <a:custGeom>
                <a:avLst/>
                <a:gdLst>
                  <a:gd name="connsiteX0" fmla="*/ 44 w 420256"/>
                  <a:gd name="connsiteY0" fmla="*/ 47621 h 418818"/>
                  <a:gd name="connsiteX1" fmla="*/ 298494 w 420256"/>
                  <a:gd name="connsiteY1" fmla="*/ 3171 h 418818"/>
                  <a:gd name="connsiteX2" fmla="*/ 306961 w 420256"/>
                  <a:gd name="connsiteY2" fmla="*/ 49738 h 418818"/>
                  <a:gd name="connsiteX3" fmla="*/ 419144 w 420256"/>
                  <a:gd name="connsiteY3" fmla="*/ 413804 h 418818"/>
                  <a:gd name="connsiteX4" fmla="*/ 361994 w 420256"/>
                  <a:gd name="connsiteY4" fmla="*/ 246588 h 418818"/>
                  <a:gd name="connsiteX5" fmla="*/ 321777 w 420256"/>
                  <a:gd name="connsiteY5" fmla="*/ 32804 h 418818"/>
                  <a:gd name="connsiteX6" fmla="*/ 44 w 420256"/>
                  <a:gd name="connsiteY6" fmla="*/ 47621 h 41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256" h="418818">
                    <a:moveTo>
                      <a:pt x="44" y="47621"/>
                    </a:moveTo>
                    <a:cubicBezTo>
                      <a:pt x="-3836" y="42682"/>
                      <a:pt x="247341" y="2818"/>
                      <a:pt x="298494" y="3171"/>
                    </a:cubicBezTo>
                    <a:cubicBezTo>
                      <a:pt x="349647" y="3524"/>
                      <a:pt x="286853" y="-18701"/>
                      <a:pt x="306961" y="49738"/>
                    </a:cubicBezTo>
                    <a:cubicBezTo>
                      <a:pt x="327069" y="118177"/>
                      <a:pt x="409972" y="380996"/>
                      <a:pt x="419144" y="413804"/>
                    </a:cubicBezTo>
                    <a:cubicBezTo>
                      <a:pt x="428316" y="446612"/>
                      <a:pt x="378222" y="310088"/>
                      <a:pt x="361994" y="246588"/>
                    </a:cubicBezTo>
                    <a:cubicBezTo>
                      <a:pt x="345766" y="183088"/>
                      <a:pt x="375752" y="68082"/>
                      <a:pt x="321777" y="32804"/>
                    </a:cubicBezTo>
                    <a:cubicBezTo>
                      <a:pt x="267802" y="-2474"/>
                      <a:pt x="3924" y="52560"/>
                      <a:pt x="44" y="47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6" name="フリーフォーム: 図形 535">
                <a:extLst>
                  <a:ext uri="{FF2B5EF4-FFF2-40B4-BE49-F238E27FC236}">
                    <a16:creationId xmlns:a16="http://schemas.microsoft.com/office/drawing/2014/main" id="{B48CBE59-4027-4FC0-8E9C-3623FFFAF4C8}"/>
                  </a:ext>
                </a:extLst>
              </p:cNvPr>
              <p:cNvSpPr/>
              <p:nvPr/>
            </p:nvSpPr>
            <p:spPr>
              <a:xfrm>
                <a:off x="2762242" y="8267686"/>
                <a:ext cx="351400" cy="68934"/>
              </a:xfrm>
              <a:custGeom>
                <a:avLst/>
                <a:gdLst>
                  <a:gd name="connsiteX0" fmla="*/ 8 w 351400"/>
                  <a:gd name="connsiteY0" fmla="*/ 14 h 68934"/>
                  <a:gd name="connsiteX1" fmla="*/ 237075 w 351400"/>
                  <a:gd name="connsiteY1" fmla="*/ 67747 h 68934"/>
                  <a:gd name="connsiteX2" fmla="*/ 351375 w 351400"/>
                  <a:gd name="connsiteY2" fmla="*/ 44464 h 68934"/>
                  <a:gd name="connsiteX3" fmla="*/ 228608 w 351400"/>
                  <a:gd name="connsiteY3" fmla="*/ 61397 h 68934"/>
                  <a:gd name="connsiteX4" fmla="*/ 8 w 351400"/>
                  <a:gd name="connsiteY4" fmla="*/ 14 h 68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400" h="68934">
                    <a:moveTo>
                      <a:pt x="8" y="14"/>
                    </a:moveTo>
                    <a:cubicBezTo>
                      <a:pt x="1419" y="1072"/>
                      <a:pt x="178514" y="60339"/>
                      <a:pt x="237075" y="67747"/>
                    </a:cubicBezTo>
                    <a:cubicBezTo>
                      <a:pt x="295636" y="75155"/>
                      <a:pt x="352786" y="45522"/>
                      <a:pt x="351375" y="44464"/>
                    </a:cubicBezTo>
                    <a:cubicBezTo>
                      <a:pt x="349964" y="43406"/>
                      <a:pt x="283289" y="66336"/>
                      <a:pt x="228608" y="61397"/>
                    </a:cubicBezTo>
                    <a:cubicBezTo>
                      <a:pt x="173927" y="56458"/>
                      <a:pt x="-1403" y="-1044"/>
                      <a:pt x="8" y="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7" name="フリーフォーム: 図形 536">
                <a:extLst>
                  <a:ext uri="{FF2B5EF4-FFF2-40B4-BE49-F238E27FC236}">
                    <a16:creationId xmlns:a16="http://schemas.microsoft.com/office/drawing/2014/main" id="{676625F2-401F-4A3B-B98C-A46793FC45A6}"/>
                  </a:ext>
                </a:extLst>
              </p:cNvPr>
              <p:cNvSpPr/>
              <p:nvPr/>
            </p:nvSpPr>
            <p:spPr>
              <a:xfrm>
                <a:off x="2715759" y="7322301"/>
                <a:ext cx="65695" cy="495545"/>
              </a:xfrm>
              <a:custGeom>
                <a:avLst/>
                <a:gdLst>
                  <a:gd name="connsiteX0" fmla="*/ 14741 w 65695"/>
                  <a:gd name="connsiteY0" fmla="*/ 9832 h 495545"/>
                  <a:gd name="connsiteX1" fmla="*/ 65541 w 65695"/>
                  <a:gd name="connsiteY1" fmla="*/ 479732 h 495545"/>
                  <a:gd name="connsiteX2" fmla="*/ 29558 w 65695"/>
                  <a:gd name="connsiteY2" fmla="*/ 365432 h 495545"/>
                  <a:gd name="connsiteX3" fmla="*/ 2041 w 65695"/>
                  <a:gd name="connsiteY3" fmla="*/ 174932 h 495545"/>
                  <a:gd name="connsiteX4" fmla="*/ 14741 w 65695"/>
                  <a:gd name="connsiteY4" fmla="*/ 9832 h 49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95" h="495545">
                    <a:moveTo>
                      <a:pt x="14741" y="9832"/>
                    </a:moveTo>
                    <a:cubicBezTo>
                      <a:pt x="25324" y="60632"/>
                      <a:pt x="63072" y="420465"/>
                      <a:pt x="65541" y="479732"/>
                    </a:cubicBezTo>
                    <a:cubicBezTo>
                      <a:pt x="68010" y="538999"/>
                      <a:pt x="40141" y="416232"/>
                      <a:pt x="29558" y="365432"/>
                    </a:cubicBezTo>
                    <a:cubicBezTo>
                      <a:pt x="18975" y="314632"/>
                      <a:pt x="8038" y="231024"/>
                      <a:pt x="2041" y="174932"/>
                    </a:cubicBezTo>
                    <a:cubicBezTo>
                      <a:pt x="-3956" y="118840"/>
                      <a:pt x="4158" y="-40968"/>
                      <a:pt x="14741" y="98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8" name="フリーフォーム: 図形 537">
                <a:extLst>
                  <a:ext uri="{FF2B5EF4-FFF2-40B4-BE49-F238E27FC236}">
                    <a16:creationId xmlns:a16="http://schemas.microsoft.com/office/drawing/2014/main" id="{5FAF6354-E0DD-459B-89AE-75CBC004C2BE}"/>
                  </a:ext>
                </a:extLst>
              </p:cNvPr>
              <p:cNvSpPr/>
              <p:nvPr/>
            </p:nvSpPr>
            <p:spPr>
              <a:xfrm>
                <a:off x="2754547" y="8456508"/>
                <a:ext cx="195563" cy="50617"/>
              </a:xfrm>
              <a:custGeom>
                <a:avLst/>
                <a:gdLst>
                  <a:gd name="connsiteX0" fmla="*/ 1353 w 195563"/>
                  <a:gd name="connsiteY0" fmla="*/ 1692 h 50617"/>
                  <a:gd name="connsiteX1" fmla="*/ 73320 w 195563"/>
                  <a:gd name="connsiteY1" fmla="*/ 12275 h 50617"/>
                  <a:gd name="connsiteX2" fmla="*/ 193970 w 195563"/>
                  <a:gd name="connsiteY2" fmla="*/ 48259 h 50617"/>
                  <a:gd name="connsiteX3" fmla="*/ 134703 w 195563"/>
                  <a:gd name="connsiteY3" fmla="*/ 44025 h 50617"/>
                  <a:gd name="connsiteX4" fmla="*/ 1353 w 195563"/>
                  <a:gd name="connsiteY4" fmla="*/ 1692 h 5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563" h="50617">
                    <a:moveTo>
                      <a:pt x="1353" y="1692"/>
                    </a:moveTo>
                    <a:cubicBezTo>
                      <a:pt x="-8877" y="-3600"/>
                      <a:pt x="41217" y="4514"/>
                      <a:pt x="73320" y="12275"/>
                    </a:cubicBezTo>
                    <a:cubicBezTo>
                      <a:pt x="105423" y="20036"/>
                      <a:pt x="183740" y="42967"/>
                      <a:pt x="193970" y="48259"/>
                    </a:cubicBezTo>
                    <a:cubicBezTo>
                      <a:pt x="204200" y="53551"/>
                      <a:pt x="162925" y="48964"/>
                      <a:pt x="134703" y="44025"/>
                    </a:cubicBezTo>
                    <a:cubicBezTo>
                      <a:pt x="106481" y="39086"/>
                      <a:pt x="11583" y="6984"/>
                      <a:pt x="1353" y="16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9" name="フリーフォーム: 図形 538">
                <a:extLst>
                  <a:ext uri="{FF2B5EF4-FFF2-40B4-BE49-F238E27FC236}">
                    <a16:creationId xmlns:a16="http://schemas.microsoft.com/office/drawing/2014/main" id="{A28CD2B3-AF01-4984-8EF3-895E7FD7A4ED}"/>
                  </a:ext>
                </a:extLst>
              </p:cNvPr>
              <p:cNvSpPr/>
              <p:nvPr/>
            </p:nvSpPr>
            <p:spPr>
              <a:xfrm>
                <a:off x="2884104" y="8681903"/>
                <a:ext cx="330351" cy="136385"/>
              </a:xfrm>
              <a:custGeom>
                <a:avLst/>
                <a:gdLst>
                  <a:gd name="connsiteX0" fmla="*/ 328996 w 330351"/>
                  <a:gd name="connsiteY0" fmla="*/ 664 h 136385"/>
                  <a:gd name="connsiteX1" fmla="*/ 231629 w 330351"/>
                  <a:gd name="connsiteY1" fmla="*/ 74747 h 136385"/>
                  <a:gd name="connsiteX2" fmla="*/ 70763 w 330351"/>
                  <a:gd name="connsiteY2" fmla="*/ 117080 h 136385"/>
                  <a:gd name="connsiteX3" fmla="*/ 3029 w 330351"/>
                  <a:gd name="connsiteY3" fmla="*/ 136130 h 136385"/>
                  <a:gd name="connsiteX4" fmla="*/ 161779 w 330351"/>
                  <a:gd name="connsiteY4" fmla="*/ 121314 h 136385"/>
                  <a:gd name="connsiteX5" fmla="*/ 328996 w 330351"/>
                  <a:gd name="connsiteY5" fmla="*/ 664 h 13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351" h="136385">
                    <a:moveTo>
                      <a:pt x="328996" y="664"/>
                    </a:moveTo>
                    <a:cubicBezTo>
                      <a:pt x="340638" y="-7097"/>
                      <a:pt x="274668" y="55344"/>
                      <a:pt x="231629" y="74747"/>
                    </a:cubicBezTo>
                    <a:cubicBezTo>
                      <a:pt x="188590" y="94150"/>
                      <a:pt x="108863" y="106850"/>
                      <a:pt x="70763" y="117080"/>
                    </a:cubicBezTo>
                    <a:cubicBezTo>
                      <a:pt x="32663" y="127310"/>
                      <a:pt x="-12140" y="135424"/>
                      <a:pt x="3029" y="136130"/>
                    </a:cubicBezTo>
                    <a:cubicBezTo>
                      <a:pt x="18198" y="136836"/>
                      <a:pt x="111332" y="137189"/>
                      <a:pt x="161779" y="121314"/>
                    </a:cubicBezTo>
                    <a:cubicBezTo>
                      <a:pt x="212226" y="105439"/>
                      <a:pt x="317354" y="8425"/>
                      <a:pt x="328996" y="6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0" name="フリーフォーム: 図形 539">
                <a:extLst>
                  <a:ext uri="{FF2B5EF4-FFF2-40B4-BE49-F238E27FC236}">
                    <a16:creationId xmlns:a16="http://schemas.microsoft.com/office/drawing/2014/main" id="{C6C4109E-D7DA-4550-BF11-ABD7F640BE43}"/>
                  </a:ext>
                </a:extLst>
              </p:cNvPr>
              <p:cNvSpPr/>
              <p:nvPr/>
            </p:nvSpPr>
            <p:spPr>
              <a:xfrm>
                <a:off x="2747382" y="7852754"/>
                <a:ext cx="124784" cy="341099"/>
              </a:xfrm>
              <a:custGeom>
                <a:avLst/>
                <a:gdLst>
                  <a:gd name="connsiteX0" fmla="*/ 51 w 124784"/>
                  <a:gd name="connsiteY0" fmla="*/ 79 h 341099"/>
                  <a:gd name="connsiteX1" fmla="*/ 103768 w 124784"/>
                  <a:gd name="connsiteY1" fmla="*/ 99563 h 341099"/>
                  <a:gd name="connsiteX2" fmla="*/ 110118 w 124784"/>
                  <a:gd name="connsiteY2" fmla="*/ 338746 h 341099"/>
                  <a:gd name="connsiteX3" fmla="*/ 114351 w 124784"/>
                  <a:gd name="connsiteY3" fmla="*/ 213863 h 341099"/>
                  <a:gd name="connsiteX4" fmla="*/ 118585 w 124784"/>
                  <a:gd name="connsiteY4" fmla="*/ 84746 h 341099"/>
                  <a:gd name="connsiteX5" fmla="*/ 51 w 124784"/>
                  <a:gd name="connsiteY5" fmla="*/ 79 h 34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784" h="341099">
                    <a:moveTo>
                      <a:pt x="51" y="79"/>
                    </a:moveTo>
                    <a:cubicBezTo>
                      <a:pt x="-2418" y="2548"/>
                      <a:pt x="85424" y="43119"/>
                      <a:pt x="103768" y="99563"/>
                    </a:cubicBezTo>
                    <a:cubicBezTo>
                      <a:pt x="122112" y="156007"/>
                      <a:pt x="108354" y="319696"/>
                      <a:pt x="110118" y="338746"/>
                    </a:cubicBezTo>
                    <a:cubicBezTo>
                      <a:pt x="111882" y="357796"/>
                      <a:pt x="112940" y="256196"/>
                      <a:pt x="114351" y="213863"/>
                    </a:cubicBezTo>
                    <a:cubicBezTo>
                      <a:pt x="115762" y="171530"/>
                      <a:pt x="134107" y="116496"/>
                      <a:pt x="118585" y="84746"/>
                    </a:cubicBezTo>
                    <a:cubicBezTo>
                      <a:pt x="103063" y="52996"/>
                      <a:pt x="2520" y="-2390"/>
                      <a:pt x="51" y="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1" name="フリーフォーム: 図形 540">
                <a:extLst>
                  <a:ext uri="{FF2B5EF4-FFF2-40B4-BE49-F238E27FC236}">
                    <a16:creationId xmlns:a16="http://schemas.microsoft.com/office/drawing/2014/main" id="{BDD443B5-A12A-4D50-80A6-AC65075DDC08}"/>
                  </a:ext>
                </a:extLst>
              </p:cNvPr>
              <p:cNvSpPr/>
              <p:nvPr/>
            </p:nvSpPr>
            <p:spPr>
              <a:xfrm>
                <a:off x="2498994" y="7289798"/>
                <a:ext cx="206325" cy="229498"/>
              </a:xfrm>
              <a:custGeom>
                <a:avLst/>
                <a:gdLst>
                  <a:gd name="connsiteX0" fmla="*/ 789 w 206325"/>
                  <a:gd name="connsiteY0" fmla="*/ 2 h 229498"/>
                  <a:gd name="connsiteX1" fmla="*/ 201873 w 206325"/>
                  <a:gd name="connsiteY1" fmla="*/ 48685 h 229498"/>
                  <a:gd name="connsiteX2" fmla="*/ 134139 w 206325"/>
                  <a:gd name="connsiteY2" fmla="*/ 67735 h 229498"/>
                  <a:gd name="connsiteX3" fmla="*/ 64289 w 206325"/>
                  <a:gd name="connsiteY3" fmla="*/ 228602 h 229498"/>
                  <a:gd name="connsiteX4" fmla="*/ 89689 w 206325"/>
                  <a:gd name="connsiteY4" fmla="*/ 129119 h 229498"/>
                  <a:gd name="connsiteX5" fmla="*/ 129906 w 206325"/>
                  <a:gd name="connsiteY5" fmla="*/ 50802 h 229498"/>
                  <a:gd name="connsiteX6" fmla="*/ 789 w 206325"/>
                  <a:gd name="connsiteY6" fmla="*/ 2 h 229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325" h="229498">
                    <a:moveTo>
                      <a:pt x="789" y="2"/>
                    </a:moveTo>
                    <a:cubicBezTo>
                      <a:pt x="12783" y="-351"/>
                      <a:pt x="179648" y="37396"/>
                      <a:pt x="201873" y="48685"/>
                    </a:cubicBezTo>
                    <a:cubicBezTo>
                      <a:pt x="224098" y="59974"/>
                      <a:pt x="157070" y="37749"/>
                      <a:pt x="134139" y="67735"/>
                    </a:cubicBezTo>
                    <a:cubicBezTo>
                      <a:pt x="111208" y="97721"/>
                      <a:pt x="71697" y="218371"/>
                      <a:pt x="64289" y="228602"/>
                    </a:cubicBezTo>
                    <a:cubicBezTo>
                      <a:pt x="56881" y="238833"/>
                      <a:pt x="78753" y="158752"/>
                      <a:pt x="89689" y="129119"/>
                    </a:cubicBezTo>
                    <a:cubicBezTo>
                      <a:pt x="100625" y="99486"/>
                      <a:pt x="142606" y="70910"/>
                      <a:pt x="129906" y="50802"/>
                    </a:cubicBezTo>
                    <a:cubicBezTo>
                      <a:pt x="117206" y="30694"/>
                      <a:pt x="-11205" y="355"/>
                      <a:pt x="789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2" name="フリーフォーム: 図形 541">
                <a:extLst>
                  <a:ext uri="{FF2B5EF4-FFF2-40B4-BE49-F238E27FC236}">
                    <a16:creationId xmlns:a16="http://schemas.microsoft.com/office/drawing/2014/main" id="{F48AE4BA-8B4B-44E3-93A9-18FCECCC9178}"/>
                  </a:ext>
                </a:extLst>
              </p:cNvPr>
              <p:cNvSpPr/>
              <p:nvPr/>
            </p:nvSpPr>
            <p:spPr>
              <a:xfrm>
                <a:off x="2923879" y="8764783"/>
                <a:ext cx="338250" cy="346807"/>
              </a:xfrm>
              <a:custGeom>
                <a:avLst/>
                <a:gdLst>
                  <a:gd name="connsiteX0" fmla="*/ 335788 w 338250"/>
                  <a:gd name="connsiteY0" fmla="*/ 334 h 346807"/>
                  <a:gd name="connsiteX1" fmla="*/ 219371 w 338250"/>
                  <a:gd name="connsiteY1" fmla="*/ 91350 h 346807"/>
                  <a:gd name="connsiteX2" fmla="*/ 56388 w 338250"/>
                  <a:gd name="connsiteY2" fmla="*/ 127334 h 346807"/>
                  <a:gd name="connsiteX3" fmla="*/ 5588 w 338250"/>
                  <a:gd name="connsiteY3" fmla="*/ 127334 h 346807"/>
                  <a:gd name="connsiteX4" fmla="*/ 172804 w 338250"/>
                  <a:gd name="connsiteY4" fmla="*/ 129450 h 346807"/>
                  <a:gd name="connsiteX5" fmla="*/ 136821 w 338250"/>
                  <a:gd name="connsiteY5" fmla="*/ 256450 h 346807"/>
                  <a:gd name="connsiteX6" fmla="*/ 113538 w 338250"/>
                  <a:gd name="connsiteY6" fmla="*/ 345350 h 346807"/>
                  <a:gd name="connsiteX7" fmla="*/ 187621 w 338250"/>
                  <a:gd name="connsiteY7" fmla="*/ 184484 h 346807"/>
                  <a:gd name="connsiteX8" fmla="*/ 200321 w 338250"/>
                  <a:gd name="connsiteY8" fmla="*/ 114634 h 346807"/>
                  <a:gd name="connsiteX9" fmla="*/ 291338 w 338250"/>
                  <a:gd name="connsiteY9" fmla="*/ 61717 h 346807"/>
                  <a:gd name="connsiteX10" fmla="*/ 335788 w 338250"/>
                  <a:gd name="connsiteY10" fmla="*/ 334 h 34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250" h="346807">
                    <a:moveTo>
                      <a:pt x="335788" y="334"/>
                    </a:moveTo>
                    <a:cubicBezTo>
                      <a:pt x="323793" y="5273"/>
                      <a:pt x="265938" y="70183"/>
                      <a:pt x="219371" y="91350"/>
                    </a:cubicBezTo>
                    <a:cubicBezTo>
                      <a:pt x="172804" y="112517"/>
                      <a:pt x="92018" y="121337"/>
                      <a:pt x="56388" y="127334"/>
                    </a:cubicBezTo>
                    <a:cubicBezTo>
                      <a:pt x="20757" y="133331"/>
                      <a:pt x="-13815" y="126981"/>
                      <a:pt x="5588" y="127334"/>
                    </a:cubicBezTo>
                    <a:cubicBezTo>
                      <a:pt x="24991" y="127687"/>
                      <a:pt x="150932" y="107931"/>
                      <a:pt x="172804" y="129450"/>
                    </a:cubicBezTo>
                    <a:cubicBezTo>
                      <a:pt x="194676" y="150969"/>
                      <a:pt x="146699" y="220467"/>
                      <a:pt x="136821" y="256450"/>
                    </a:cubicBezTo>
                    <a:cubicBezTo>
                      <a:pt x="126943" y="292433"/>
                      <a:pt x="105071" y="357344"/>
                      <a:pt x="113538" y="345350"/>
                    </a:cubicBezTo>
                    <a:cubicBezTo>
                      <a:pt x="122005" y="333356"/>
                      <a:pt x="173157" y="222937"/>
                      <a:pt x="187621" y="184484"/>
                    </a:cubicBezTo>
                    <a:cubicBezTo>
                      <a:pt x="202085" y="146031"/>
                      <a:pt x="183035" y="135095"/>
                      <a:pt x="200321" y="114634"/>
                    </a:cubicBezTo>
                    <a:cubicBezTo>
                      <a:pt x="217607" y="94173"/>
                      <a:pt x="269466" y="76886"/>
                      <a:pt x="291338" y="61717"/>
                    </a:cubicBezTo>
                    <a:cubicBezTo>
                      <a:pt x="313210" y="46548"/>
                      <a:pt x="347783" y="-4605"/>
                      <a:pt x="335788" y="3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3" name="フリーフォーム: 図形 542">
                <a:extLst>
                  <a:ext uri="{FF2B5EF4-FFF2-40B4-BE49-F238E27FC236}">
                    <a16:creationId xmlns:a16="http://schemas.microsoft.com/office/drawing/2014/main" id="{609028B8-7FE1-44E0-B053-A50170F851C7}"/>
                  </a:ext>
                </a:extLst>
              </p:cNvPr>
              <p:cNvSpPr/>
              <p:nvPr/>
            </p:nvSpPr>
            <p:spPr>
              <a:xfrm>
                <a:off x="2878515" y="9129105"/>
                <a:ext cx="364028" cy="155342"/>
              </a:xfrm>
              <a:custGeom>
                <a:avLst/>
                <a:gdLst>
                  <a:gd name="connsiteX0" fmla="*/ 2268 w 364028"/>
                  <a:gd name="connsiteY0" fmla="*/ 152478 h 155342"/>
                  <a:gd name="connsiteX1" fmla="*/ 46718 w 364028"/>
                  <a:gd name="connsiteY1" fmla="*/ 124962 h 155342"/>
                  <a:gd name="connsiteX2" fmla="*/ 207585 w 364028"/>
                  <a:gd name="connsiteY2" fmla="*/ 40295 h 155342"/>
                  <a:gd name="connsiteX3" fmla="*/ 362102 w 364028"/>
                  <a:gd name="connsiteY3" fmla="*/ 8545 h 155342"/>
                  <a:gd name="connsiteX4" fmla="*/ 281668 w 364028"/>
                  <a:gd name="connsiteY4" fmla="*/ 4312 h 155342"/>
                  <a:gd name="connsiteX5" fmla="*/ 101752 w 364028"/>
                  <a:gd name="connsiteY5" fmla="*/ 63578 h 155342"/>
                  <a:gd name="connsiteX6" fmla="*/ 2268 w 364028"/>
                  <a:gd name="connsiteY6" fmla="*/ 152478 h 15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028" h="155342">
                    <a:moveTo>
                      <a:pt x="2268" y="152478"/>
                    </a:moveTo>
                    <a:cubicBezTo>
                      <a:pt x="-6904" y="162709"/>
                      <a:pt x="12499" y="143659"/>
                      <a:pt x="46718" y="124962"/>
                    </a:cubicBezTo>
                    <a:cubicBezTo>
                      <a:pt x="80938" y="106265"/>
                      <a:pt x="155021" y="59698"/>
                      <a:pt x="207585" y="40295"/>
                    </a:cubicBezTo>
                    <a:cubicBezTo>
                      <a:pt x="260149" y="20892"/>
                      <a:pt x="349755" y="14542"/>
                      <a:pt x="362102" y="8545"/>
                    </a:cubicBezTo>
                    <a:cubicBezTo>
                      <a:pt x="374449" y="2548"/>
                      <a:pt x="325060" y="-4860"/>
                      <a:pt x="281668" y="4312"/>
                    </a:cubicBezTo>
                    <a:cubicBezTo>
                      <a:pt x="238276" y="13484"/>
                      <a:pt x="144085" y="41706"/>
                      <a:pt x="101752" y="63578"/>
                    </a:cubicBezTo>
                    <a:cubicBezTo>
                      <a:pt x="59419" y="85450"/>
                      <a:pt x="11440" y="142247"/>
                      <a:pt x="2268" y="1524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4" name="フリーフォーム: 図形 543">
                <a:extLst>
                  <a:ext uri="{FF2B5EF4-FFF2-40B4-BE49-F238E27FC236}">
                    <a16:creationId xmlns:a16="http://schemas.microsoft.com/office/drawing/2014/main" id="{9C2ECEB1-C998-4BB6-82EC-38FF13BCEE6D}"/>
                  </a:ext>
                </a:extLst>
              </p:cNvPr>
              <p:cNvSpPr/>
              <p:nvPr/>
            </p:nvSpPr>
            <p:spPr>
              <a:xfrm>
                <a:off x="3428949" y="6738923"/>
                <a:ext cx="746176" cy="68387"/>
              </a:xfrm>
              <a:custGeom>
                <a:avLst/>
                <a:gdLst>
                  <a:gd name="connsiteX0" fmla="*/ 51 w 746176"/>
                  <a:gd name="connsiteY0" fmla="*/ 68277 h 68387"/>
                  <a:gd name="connsiteX1" fmla="*/ 231826 w 746176"/>
                  <a:gd name="connsiteY1" fmla="*/ 44465 h 68387"/>
                  <a:gd name="connsiteX2" fmla="*/ 317551 w 746176"/>
                  <a:gd name="connsiteY2" fmla="*/ 22240 h 68387"/>
                  <a:gd name="connsiteX3" fmla="*/ 204839 w 746176"/>
                  <a:gd name="connsiteY3" fmla="*/ 49227 h 68387"/>
                  <a:gd name="connsiteX4" fmla="*/ 441376 w 746176"/>
                  <a:gd name="connsiteY4" fmla="*/ 20652 h 68387"/>
                  <a:gd name="connsiteX5" fmla="*/ 746176 w 746176"/>
                  <a:gd name="connsiteY5" fmla="*/ 15 h 68387"/>
                  <a:gd name="connsiteX6" fmla="*/ 444551 w 746176"/>
                  <a:gd name="connsiteY6" fmla="*/ 23827 h 68387"/>
                  <a:gd name="connsiteX7" fmla="*/ 212776 w 746176"/>
                  <a:gd name="connsiteY7" fmla="*/ 52402 h 68387"/>
                  <a:gd name="connsiteX8" fmla="*/ 51 w 746176"/>
                  <a:gd name="connsiteY8" fmla="*/ 68277 h 6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6176" h="68387">
                    <a:moveTo>
                      <a:pt x="51" y="68277"/>
                    </a:moveTo>
                    <a:cubicBezTo>
                      <a:pt x="3226" y="66954"/>
                      <a:pt x="178909" y="52138"/>
                      <a:pt x="231826" y="44465"/>
                    </a:cubicBezTo>
                    <a:cubicBezTo>
                      <a:pt x="284743" y="36792"/>
                      <a:pt x="322049" y="21446"/>
                      <a:pt x="317551" y="22240"/>
                    </a:cubicBezTo>
                    <a:cubicBezTo>
                      <a:pt x="313053" y="23034"/>
                      <a:pt x="184202" y="49492"/>
                      <a:pt x="204839" y="49227"/>
                    </a:cubicBezTo>
                    <a:cubicBezTo>
                      <a:pt x="225476" y="48962"/>
                      <a:pt x="351153" y="28854"/>
                      <a:pt x="441376" y="20652"/>
                    </a:cubicBezTo>
                    <a:cubicBezTo>
                      <a:pt x="531599" y="12450"/>
                      <a:pt x="745647" y="-514"/>
                      <a:pt x="746176" y="15"/>
                    </a:cubicBezTo>
                    <a:cubicBezTo>
                      <a:pt x="746705" y="544"/>
                      <a:pt x="533451" y="15096"/>
                      <a:pt x="444551" y="23827"/>
                    </a:cubicBezTo>
                    <a:cubicBezTo>
                      <a:pt x="355651" y="32558"/>
                      <a:pt x="285272" y="46052"/>
                      <a:pt x="212776" y="52402"/>
                    </a:cubicBezTo>
                    <a:cubicBezTo>
                      <a:pt x="140280" y="58752"/>
                      <a:pt x="-3124" y="69600"/>
                      <a:pt x="51" y="682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5" name="フリーフォーム: 図形 544">
                <a:extLst>
                  <a:ext uri="{FF2B5EF4-FFF2-40B4-BE49-F238E27FC236}">
                    <a16:creationId xmlns:a16="http://schemas.microsoft.com/office/drawing/2014/main" id="{F0DDAD25-9E6F-4F02-AB03-184660C70780}"/>
                  </a:ext>
                </a:extLst>
              </p:cNvPr>
              <p:cNvSpPr/>
              <p:nvPr/>
            </p:nvSpPr>
            <p:spPr>
              <a:xfrm>
                <a:off x="3432625" y="6821699"/>
                <a:ext cx="24975" cy="581189"/>
              </a:xfrm>
              <a:custGeom>
                <a:avLst/>
                <a:gdLst>
                  <a:gd name="connsiteX0" fmla="*/ 1138 w 24975"/>
                  <a:gd name="connsiteY0" fmla="*/ 1376 h 581189"/>
                  <a:gd name="connsiteX1" fmla="*/ 12250 w 24975"/>
                  <a:gd name="connsiteY1" fmla="*/ 190289 h 581189"/>
                  <a:gd name="connsiteX2" fmla="*/ 24950 w 24975"/>
                  <a:gd name="connsiteY2" fmla="*/ 453814 h 581189"/>
                  <a:gd name="connsiteX3" fmla="*/ 15425 w 24975"/>
                  <a:gd name="connsiteY3" fmla="*/ 580814 h 581189"/>
                  <a:gd name="connsiteX4" fmla="*/ 12250 w 24975"/>
                  <a:gd name="connsiteY4" fmla="*/ 485564 h 581189"/>
                  <a:gd name="connsiteX5" fmla="*/ 4313 w 24975"/>
                  <a:gd name="connsiteY5" fmla="*/ 287126 h 581189"/>
                  <a:gd name="connsiteX6" fmla="*/ 1138 w 24975"/>
                  <a:gd name="connsiteY6" fmla="*/ 1376 h 58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75" h="581189">
                    <a:moveTo>
                      <a:pt x="1138" y="1376"/>
                    </a:moveTo>
                    <a:cubicBezTo>
                      <a:pt x="2461" y="-14763"/>
                      <a:pt x="8281" y="114883"/>
                      <a:pt x="12250" y="190289"/>
                    </a:cubicBezTo>
                    <a:cubicBezTo>
                      <a:pt x="16219" y="265695"/>
                      <a:pt x="24421" y="388727"/>
                      <a:pt x="24950" y="453814"/>
                    </a:cubicBezTo>
                    <a:cubicBezTo>
                      <a:pt x="25479" y="518901"/>
                      <a:pt x="17542" y="575522"/>
                      <a:pt x="15425" y="580814"/>
                    </a:cubicBezTo>
                    <a:cubicBezTo>
                      <a:pt x="13308" y="586106"/>
                      <a:pt x="14102" y="534512"/>
                      <a:pt x="12250" y="485564"/>
                    </a:cubicBezTo>
                    <a:cubicBezTo>
                      <a:pt x="10398" y="436616"/>
                      <a:pt x="10134" y="367030"/>
                      <a:pt x="4313" y="287126"/>
                    </a:cubicBezTo>
                    <a:cubicBezTo>
                      <a:pt x="-1508" y="207222"/>
                      <a:pt x="-185" y="17515"/>
                      <a:pt x="1138" y="13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6" name="フリーフォーム: 図形 545">
                <a:extLst>
                  <a:ext uri="{FF2B5EF4-FFF2-40B4-BE49-F238E27FC236}">
                    <a16:creationId xmlns:a16="http://schemas.microsoft.com/office/drawing/2014/main" id="{AFC6E535-43E8-4255-B41F-CA3D97846DCC}"/>
                  </a:ext>
                </a:extLst>
              </p:cNvPr>
              <p:cNvSpPr/>
              <p:nvPr/>
            </p:nvSpPr>
            <p:spPr>
              <a:xfrm>
                <a:off x="3442348" y="7432675"/>
                <a:ext cx="13640" cy="201347"/>
              </a:xfrm>
              <a:custGeom>
                <a:avLst/>
                <a:gdLst>
                  <a:gd name="connsiteX0" fmla="*/ 13640 w 13640"/>
                  <a:gd name="connsiteY0" fmla="*/ 0 h 201347"/>
                  <a:gd name="connsiteX1" fmla="*/ 940 w 13640"/>
                  <a:gd name="connsiteY1" fmla="*/ 200025 h 201347"/>
                  <a:gd name="connsiteX2" fmla="*/ 940 w 13640"/>
                  <a:gd name="connsiteY2" fmla="*/ 92075 h 201347"/>
                  <a:gd name="connsiteX3" fmla="*/ 13640 w 13640"/>
                  <a:gd name="connsiteY3" fmla="*/ 0 h 20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40" h="201347">
                    <a:moveTo>
                      <a:pt x="13640" y="0"/>
                    </a:moveTo>
                    <a:cubicBezTo>
                      <a:pt x="8348" y="92339"/>
                      <a:pt x="3057" y="184679"/>
                      <a:pt x="940" y="200025"/>
                    </a:cubicBezTo>
                    <a:cubicBezTo>
                      <a:pt x="-1177" y="215371"/>
                      <a:pt x="940" y="92075"/>
                      <a:pt x="940" y="92075"/>
                    </a:cubicBezTo>
                    <a:lnTo>
                      <a:pt x="1364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7" name="フリーフォーム: 図形 546">
                <a:extLst>
                  <a:ext uri="{FF2B5EF4-FFF2-40B4-BE49-F238E27FC236}">
                    <a16:creationId xmlns:a16="http://schemas.microsoft.com/office/drawing/2014/main" id="{94CB4CFC-3F76-4B90-913A-F0FA45132BF6}"/>
                  </a:ext>
                </a:extLst>
              </p:cNvPr>
              <p:cNvSpPr/>
              <p:nvPr/>
            </p:nvSpPr>
            <p:spPr>
              <a:xfrm>
                <a:off x="3424045" y="7616432"/>
                <a:ext cx="24059" cy="672602"/>
              </a:xfrm>
              <a:custGeom>
                <a:avLst/>
                <a:gdLst>
                  <a:gd name="connsiteX0" fmla="*/ 24005 w 24059"/>
                  <a:gd name="connsiteY0" fmla="*/ 393 h 672602"/>
                  <a:gd name="connsiteX1" fmla="*/ 6543 w 24059"/>
                  <a:gd name="connsiteY1" fmla="*/ 633806 h 672602"/>
                  <a:gd name="connsiteX2" fmla="*/ 193 w 24059"/>
                  <a:gd name="connsiteY2" fmla="*/ 540143 h 672602"/>
                  <a:gd name="connsiteX3" fmla="*/ 24005 w 24059"/>
                  <a:gd name="connsiteY3" fmla="*/ 393 h 67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9" h="672602">
                    <a:moveTo>
                      <a:pt x="24005" y="393"/>
                    </a:moveTo>
                    <a:cubicBezTo>
                      <a:pt x="25063" y="16003"/>
                      <a:pt x="10512" y="543848"/>
                      <a:pt x="6543" y="633806"/>
                    </a:cubicBezTo>
                    <a:cubicBezTo>
                      <a:pt x="2574" y="723764"/>
                      <a:pt x="-865" y="642537"/>
                      <a:pt x="193" y="540143"/>
                    </a:cubicBezTo>
                    <a:cubicBezTo>
                      <a:pt x="1251" y="437749"/>
                      <a:pt x="22947" y="-15217"/>
                      <a:pt x="24005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8" name="フリーフォーム: 図形 547">
                <a:extLst>
                  <a:ext uri="{FF2B5EF4-FFF2-40B4-BE49-F238E27FC236}">
                    <a16:creationId xmlns:a16="http://schemas.microsoft.com/office/drawing/2014/main" id="{AE8B1F62-1ED3-4DB4-9DE1-18E7ED7461E0}"/>
                  </a:ext>
                </a:extLst>
              </p:cNvPr>
              <p:cNvSpPr/>
              <p:nvPr/>
            </p:nvSpPr>
            <p:spPr>
              <a:xfrm>
                <a:off x="3409964" y="8291739"/>
                <a:ext cx="39674" cy="516554"/>
              </a:xfrm>
              <a:custGeom>
                <a:avLst/>
                <a:gdLst>
                  <a:gd name="connsiteX0" fmla="*/ 14274 w 39674"/>
                  <a:gd name="connsiteY0" fmla="*/ 1361 h 516554"/>
                  <a:gd name="connsiteX1" fmla="*/ 34911 w 39674"/>
                  <a:gd name="connsiteY1" fmla="*/ 237899 h 516554"/>
                  <a:gd name="connsiteX2" fmla="*/ 30149 w 39674"/>
                  <a:gd name="connsiteY2" fmla="*/ 355374 h 516554"/>
                  <a:gd name="connsiteX3" fmla="*/ 9511 w 39674"/>
                  <a:gd name="connsiteY3" fmla="*/ 414111 h 516554"/>
                  <a:gd name="connsiteX4" fmla="*/ 1574 w 39674"/>
                  <a:gd name="connsiteY4" fmla="*/ 445861 h 516554"/>
                  <a:gd name="connsiteX5" fmla="*/ 39674 w 39674"/>
                  <a:gd name="connsiteY5" fmla="*/ 515711 h 516554"/>
                  <a:gd name="connsiteX6" fmla="*/ 1574 w 39674"/>
                  <a:gd name="connsiteY6" fmla="*/ 476024 h 516554"/>
                  <a:gd name="connsiteX7" fmla="*/ 7924 w 39674"/>
                  <a:gd name="connsiteY7" fmla="*/ 355374 h 516554"/>
                  <a:gd name="connsiteX8" fmla="*/ 14274 w 39674"/>
                  <a:gd name="connsiteY8" fmla="*/ 1361 h 516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74" h="516554">
                    <a:moveTo>
                      <a:pt x="14274" y="1361"/>
                    </a:moveTo>
                    <a:cubicBezTo>
                      <a:pt x="18772" y="-18218"/>
                      <a:pt x="32265" y="178897"/>
                      <a:pt x="34911" y="237899"/>
                    </a:cubicBezTo>
                    <a:cubicBezTo>
                      <a:pt x="37557" y="296901"/>
                      <a:pt x="34382" y="326005"/>
                      <a:pt x="30149" y="355374"/>
                    </a:cubicBezTo>
                    <a:cubicBezTo>
                      <a:pt x="25916" y="384743"/>
                      <a:pt x="14273" y="399030"/>
                      <a:pt x="9511" y="414111"/>
                    </a:cubicBezTo>
                    <a:cubicBezTo>
                      <a:pt x="4749" y="429192"/>
                      <a:pt x="-3453" y="428928"/>
                      <a:pt x="1574" y="445861"/>
                    </a:cubicBezTo>
                    <a:cubicBezTo>
                      <a:pt x="6601" y="462794"/>
                      <a:pt x="39674" y="510684"/>
                      <a:pt x="39674" y="515711"/>
                    </a:cubicBezTo>
                    <a:cubicBezTo>
                      <a:pt x="39674" y="520738"/>
                      <a:pt x="6866" y="502747"/>
                      <a:pt x="1574" y="476024"/>
                    </a:cubicBezTo>
                    <a:cubicBezTo>
                      <a:pt x="-3718" y="449301"/>
                      <a:pt x="7130" y="432368"/>
                      <a:pt x="7924" y="355374"/>
                    </a:cubicBezTo>
                    <a:cubicBezTo>
                      <a:pt x="8718" y="278380"/>
                      <a:pt x="9776" y="20940"/>
                      <a:pt x="14274" y="13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9" name="フリーフォーム: 図形 548">
                <a:extLst>
                  <a:ext uri="{FF2B5EF4-FFF2-40B4-BE49-F238E27FC236}">
                    <a16:creationId xmlns:a16="http://schemas.microsoft.com/office/drawing/2014/main" id="{8F383EFC-1743-4BA9-9BFB-99424BE3B32F}"/>
                  </a:ext>
                </a:extLst>
              </p:cNvPr>
              <p:cNvSpPr/>
              <p:nvPr/>
            </p:nvSpPr>
            <p:spPr>
              <a:xfrm>
                <a:off x="3460275" y="7429384"/>
                <a:ext cx="32311" cy="758951"/>
              </a:xfrm>
              <a:custGeom>
                <a:avLst/>
                <a:gdLst>
                  <a:gd name="connsiteX0" fmla="*/ 32225 w 32311"/>
                  <a:gd name="connsiteY0" fmla="*/ 116 h 758951"/>
                  <a:gd name="connsiteX1" fmla="*/ 10000 w 32311"/>
                  <a:gd name="connsiteY1" fmla="*/ 163629 h 758951"/>
                  <a:gd name="connsiteX2" fmla="*/ 13175 w 32311"/>
                  <a:gd name="connsiteY2" fmla="*/ 335079 h 758951"/>
                  <a:gd name="connsiteX3" fmla="*/ 21113 w 32311"/>
                  <a:gd name="connsiteY3" fmla="*/ 639879 h 758951"/>
                  <a:gd name="connsiteX4" fmla="*/ 8413 w 32311"/>
                  <a:gd name="connsiteY4" fmla="*/ 758941 h 758951"/>
                  <a:gd name="connsiteX5" fmla="*/ 3650 w 32311"/>
                  <a:gd name="connsiteY5" fmla="*/ 644641 h 758951"/>
                  <a:gd name="connsiteX6" fmla="*/ 11588 w 32311"/>
                  <a:gd name="connsiteY6" fmla="*/ 325554 h 758951"/>
                  <a:gd name="connsiteX7" fmla="*/ 475 w 32311"/>
                  <a:gd name="connsiteY7" fmla="*/ 189029 h 758951"/>
                  <a:gd name="connsiteX8" fmla="*/ 32225 w 32311"/>
                  <a:gd name="connsiteY8" fmla="*/ 116 h 75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11" h="758951">
                    <a:moveTo>
                      <a:pt x="32225" y="116"/>
                    </a:moveTo>
                    <a:cubicBezTo>
                      <a:pt x="33812" y="-4117"/>
                      <a:pt x="13175" y="107802"/>
                      <a:pt x="10000" y="163629"/>
                    </a:cubicBezTo>
                    <a:cubicBezTo>
                      <a:pt x="6825" y="219456"/>
                      <a:pt x="11323" y="255704"/>
                      <a:pt x="13175" y="335079"/>
                    </a:cubicBezTo>
                    <a:cubicBezTo>
                      <a:pt x="15027" y="414454"/>
                      <a:pt x="21907" y="569235"/>
                      <a:pt x="21113" y="639879"/>
                    </a:cubicBezTo>
                    <a:cubicBezTo>
                      <a:pt x="20319" y="710523"/>
                      <a:pt x="11323" y="758147"/>
                      <a:pt x="8413" y="758941"/>
                    </a:cubicBezTo>
                    <a:cubicBezTo>
                      <a:pt x="5503" y="759735"/>
                      <a:pt x="3121" y="716872"/>
                      <a:pt x="3650" y="644641"/>
                    </a:cubicBezTo>
                    <a:cubicBezTo>
                      <a:pt x="4179" y="572410"/>
                      <a:pt x="12117" y="401489"/>
                      <a:pt x="11588" y="325554"/>
                    </a:cubicBezTo>
                    <a:cubicBezTo>
                      <a:pt x="11059" y="249619"/>
                      <a:pt x="-2700" y="246179"/>
                      <a:pt x="475" y="189029"/>
                    </a:cubicBezTo>
                    <a:cubicBezTo>
                      <a:pt x="3650" y="131879"/>
                      <a:pt x="30638" y="4349"/>
                      <a:pt x="32225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0" name="フリーフォーム: 図形 549">
                <a:extLst>
                  <a:ext uri="{FF2B5EF4-FFF2-40B4-BE49-F238E27FC236}">
                    <a16:creationId xmlns:a16="http://schemas.microsoft.com/office/drawing/2014/main" id="{E2CB36CB-5426-4DF1-9749-2B4B48A2717B}"/>
                  </a:ext>
                </a:extLst>
              </p:cNvPr>
              <p:cNvSpPr/>
              <p:nvPr/>
            </p:nvSpPr>
            <p:spPr>
              <a:xfrm>
                <a:off x="4046594" y="6704010"/>
                <a:ext cx="1346144" cy="49435"/>
              </a:xfrm>
              <a:custGeom>
                <a:avLst/>
                <a:gdLst>
                  <a:gd name="connsiteX0" fmla="*/ 6294 w 1346144"/>
                  <a:gd name="connsiteY0" fmla="*/ 49215 h 49435"/>
                  <a:gd name="connsiteX1" fmla="*/ 63444 w 1346144"/>
                  <a:gd name="connsiteY1" fmla="*/ 44453 h 49435"/>
                  <a:gd name="connsiteX2" fmla="*/ 709556 w 1346144"/>
                  <a:gd name="connsiteY2" fmla="*/ 3178 h 49435"/>
                  <a:gd name="connsiteX3" fmla="*/ 1346144 w 1346144"/>
                  <a:gd name="connsiteY3" fmla="*/ 3178 h 49435"/>
                  <a:gd name="connsiteX4" fmla="*/ 1127069 w 1346144"/>
                  <a:gd name="connsiteY4" fmla="*/ 6353 h 49435"/>
                  <a:gd name="connsiteX5" fmla="*/ 465081 w 1346144"/>
                  <a:gd name="connsiteY5" fmla="*/ 36515 h 49435"/>
                  <a:gd name="connsiteX6" fmla="*/ 6294 w 1346144"/>
                  <a:gd name="connsiteY6" fmla="*/ 49215 h 4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6144" h="49435">
                    <a:moveTo>
                      <a:pt x="6294" y="49215"/>
                    </a:moveTo>
                    <a:cubicBezTo>
                      <a:pt x="-23736" y="50670"/>
                      <a:pt x="63444" y="44453"/>
                      <a:pt x="63444" y="44453"/>
                    </a:cubicBezTo>
                    <a:cubicBezTo>
                      <a:pt x="180654" y="36780"/>
                      <a:pt x="495773" y="10057"/>
                      <a:pt x="709556" y="3178"/>
                    </a:cubicBezTo>
                    <a:cubicBezTo>
                      <a:pt x="923339" y="-3701"/>
                      <a:pt x="1276559" y="2649"/>
                      <a:pt x="1346144" y="3178"/>
                    </a:cubicBezTo>
                    <a:lnTo>
                      <a:pt x="1127069" y="6353"/>
                    </a:lnTo>
                    <a:lnTo>
                      <a:pt x="465081" y="36515"/>
                    </a:lnTo>
                    <a:lnTo>
                      <a:pt x="6294" y="4921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1" name="フリーフォーム: 図形 550">
                <a:extLst>
                  <a:ext uri="{FF2B5EF4-FFF2-40B4-BE49-F238E27FC236}">
                    <a16:creationId xmlns:a16="http://schemas.microsoft.com/office/drawing/2014/main" id="{C0C2D8A3-F35A-4CD4-B0DA-CF0C74258F67}"/>
                  </a:ext>
                </a:extLst>
              </p:cNvPr>
              <p:cNvSpPr/>
              <p:nvPr/>
            </p:nvSpPr>
            <p:spPr>
              <a:xfrm>
                <a:off x="5391150" y="6711950"/>
                <a:ext cx="772616" cy="13206"/>
              </a:xfrm>
              <a:custGeom>
                <a:avLst/>
                <a:gdLst>
                  <a:gd name="connsiteX0" fmla="*/ 0 w 772616"/>
                  <a:gd name="connsiteY0" fmla="*/ 3175 h 13206"/>
                  <a:gd name="connsiteX1" fmla="*/ 53975 w 772616"/>
                  <a:gd name="connsiteY1" fmla="*/ 1588 h 13206"/>
                  <a:gd name="connsiteX2" fmla="*/ 749300 w 772616"/>
                  <a:gd name="connsiteY2" fmla="*/ 0 h 13206"/>
                  <a:gd name="connsiteX3" fmla="*/ 620713 w 772616"/>
                  <a:gd name="connsiteY3" fmla="*/ 4763 h 13206"/>
                  <a:gd name="connsiteX4" fmla="*/ 428625 w 772616"/>
                  <a:gd name="connsiteY4" fmla="*/ 12700 h 13206"/>
                  <a:gd name="connsiteX5" fmla="*/ 0 w 772616"/>
                  <a:gd name="connsiteY5" fmla="*/ 3175 h 1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2616" h="13206">
                    <a:moveTo>
                      <a:pt x="0" y="3175"/>
                    </a:moveTo>
                    <a:lnTo>
                      <a:pt x="53975" y="1588"/>
                    </a:lnTo>
                    <a:lnTo>
                      <a:pt x="749300" y="0"/>
                    </a:lnTo>
                    <a:cubicBezTo>
                      <a:pt x="843756" y="529"/>
                      <a:pt x="620713" y="4763"/>
                      <a:pt x="620713" y="4763"/>
                    </a:cubicBezTo>
                    <a:cubicBezTo>
                      <a:pt x="567267" y="6880"/>
                      <a:pt x="531548" y="11377"/>
                      <a:pt x="428625" y="12700"/>
                    </a:cubicBezTo>
                    <a:cubicBezTo>
                      <a:pt x="325702" y="14023"/>
                      <a:pt x="164438" y="13361"/>
                      <a:pt x="0" y="31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2" name="フリーフォーム: 図形 551">
                <a:extLst>
                  <a:ext uri="{FF2B5EF4-FFF2-40B4-BE49-F238E27FC236}">
                    <a16:creationId xmlns:a16="http://schemas.microsoft.com/office/drawing/2014/main" id="{5525D7D0-B1C7-4498-BD84-5F3C63851983}"/>
                  </a:ext>
                </a:extLst>
              </p:cNvPr>
              <p:cNvSpPr/>
              <p:nvPr/>
            </p:nvSpPr>
            <p:spPr>
              <a:xfrm>
                <a:off x="6153970" y="6726940"/>
                <a:ext cx="94545" cy="621754"/>
              </a:xfrm>
              <a:custGeom>
                <a:avLst/>
                <a:gdLst>
                  <a:gd name="connsiteX0" fmla="*/ 2355 w 94545"/>
                  <a:gd name="connsiteY0" fmla="*/ 885 h 621754"/>
                  <a:gd name="connsiteX1" fmla="*/ 34105 w 94545"/>
                  <a:gd name="connsiteY1" fmla="*/ 137410 h 621754"/>
                  <a:gd name="connsiteX2" fmla="*/ 45218 w 94545"/>
                  <a:gd name="connsiteY2" fmla="*/ 127885 h 621754"/>
                  <a:gd name="connsiteX3" fmla="*/ 43630 w 94545"/>
                  <a:gd name="connsiteY3" fmla="*/ 385060 h 621754"/>
                  <a:gd name="connsiteX4" fmla="*/ 56330 w 94545"/>
                  <a:gd name="connsiteY4" fmla="*/ 366010 h 621754"/>
                  <a:gd name="connsiteX5" fmla="*/ 69030 w 94545"/>
                  <a:gd name="connsiteY5" fmla="*/ 556510 h 621754"/>
                  <a:gd name="connsiteX6" fmla="*/ 94430 w 94545"/>
                  <a:gd name="connsiteY6" fmla="*/ 621598 h 621754"/>
                  <a:gd name="connsiteX7" fmla="*/ 57918 w 94545"/>
                  <a:gd name="connsiteY7" fmla="*/ 542223 h 621754"/>
                  <a:gd name="connsiteX8" fmla="*/ 56330 w 94545"/>
                  <a:gd name="connsiteY8" fmla="*/ 397760 h 621754"/>
                  <a:gd name="connsiteX9" fmla="*/ 49980 w 94545"/>
                  <a:gd name="connsiteY9" fmla="*/ 431098 h 621754"/>
                  <a:gd name="connsiteX10" fmla="*/ 22993 w 94545"/>
                  <a:gd name="connsiteY10" fmla="*/ 150110 h 621754"/>
                  <a:gd name="connsiteX11" fmla="*/ 5530 w 94545"/>
                  <a:gd name="connsiteY11" fmla="*/ 81848 h 621754"/>
                  <a:gd name="connsiteX12" fmla="*/ 2355 w 94545"/>
                  <a:gd name="connsiteY12" fmla="*/ 885 h 62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4545" h="621754">
                    <a:moveTo>
                      <a:pt x="2355" y="885"/>
                    </a:moveTo>
                    <a:cubicBezTo>
                      <a:pt x="7117" y="10145"/>
                      <a:pt x="26961" y="116243"/>
                      <a:pt x="34105" y="137410"/>
                    </a:cubicBezTo>
                    <a:cubicBezTo>
                      <a:pt x="41249" y="158577"/>
                      <a:pt x="43631" y="86610"/>
                      <a:pt x="45218" y="127885"/>
                    </a:cubicBezTo>
                    <a:cubicBezTo>
                      <a:pt x="46805" y="169160"/>
                      <a:pt x="41778" y="345373"/>
                      <a:pt x="43630" y="385060"/>
                    </a:cubicBezTo>
                    <a:cubicBezTo>
                      <a:pt x="45482" y="424747"/>
                      <a:pt x="52097" y="337435"/>
                      <a:pt x="56330" y="366010"/>
                    </a:cubicBezTo>
                    <a:cubicBezTo>
                      <a:pt x="60563" y="394585"/>
                      <a:pt x="62680" y="513912"/>
                      <a:pt x="69030" y="556510"/>
                    </a:cubicBezTo>
                    <a:cubicBezTo>
                      <a:pt x="75380" y="599108"/>
                      <a:pt x="96282" y="623979"/>
                      <a:pt x="94430" y="621598"/>
                    </a:cubicBezTo>
                    <a:cubicBezTo>
                      <a:pt x="92578" y="619217"/>
                      <a:pt x="64268" y="579529"/>
                      <a:pt x="57918" y="542223"/>
                    </a:cubicBezTo>
                    <a:cubicBezTo>
                      <a:pt x="51568" y="504917"/>
                      <a:pt x="57653" y="416281"/>
                      <a:pt x="56330" y="397760"/>
                    </a:cubicBezTo>
                    <a:cubicBezTo>
                      <a:pt x="55007" y="379239"/>
                      <a:pt x="55536" y="472373"/>
                      <a:pt x="49980" y="431098"/>
                    </a:cubicBezTo>
                    <a:cubicBezTo>
                      <a:pt x="44424" y="389823"/>
                      <a:pt x="30401" y="208318"/>
                      <a:pt x="22993" y="150110"/>
                    </a:cubicBezTo>
                    <a:cubicBezTo>
                      <a:pt x="15585" y="91902"/>
                      <a:pt x="10292" y="106190"/>
                      <a:pt x="5530" y="81848"/>
                    </a:cubicBezTo>
                    <a:cubicBezTo>
                      <a:pt x="768" y="57506"/>
                      <a:pt x="-2407" y="-8375"/>
                      <a:pt x="2355" y="8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3" name="フリーフォーム: 図形 552">
                <a:extLst>
                  <a:ext uri="{FF2B5EF4-FFF2-40B4-BE49-F238E27FC236}">
                    <a16:creationId xmlns:a16="http://schemas.microsoft.com/office/drawing/2014/main" id="{E7F0B9A0-DC16-4A53-B441-DD3EBFE22EEE}"/>
                  </a:ext>
                </a:extLst>
              </p:cNvPr>
              <p:cNvSpPr/>
              <p:nvPr/>
            </p:nvSpPr>
            <p:spPr>
              <a:xfrm>
                <a:off x="6194539" y="7357935"/>
                <a:ext cx="46118" cy="676981"/>
              </a:xfrm>
              <a:custGeom>
                <a:avLst/>
                <a:gdLst>
                  <a:gd name="connsiteX0" fmla="*/ 45924 w 46118"/>
                  <a:gd name="connsiteY0" fmla="*/ 128 h 676981"/>
                  <a:gd name="connsiteX1" fmla="*/ 17349 w 46118"/>
                  <a:gd name="connsiteY1" fmla="*/ 143003 h 676981"/>
                  <a:gd name="connsiteX2" fmla="*/ 9411 w 46118"/>
                  <a:gd name="connsiteY2" fmla="*/ 646240 h 676981"/>
                  <a:gd name="connsiteX3" fmla="*/ 12586 w 46118"/>
                  <a:gd name="connsiteY3" fmla="*/ 571628 h 676981"/>
                  <a:gd name="connsiteX4" fmla="*/ 1474 w 46118"/>
                  <a:gd name="connsiteY4" fmla="*/ 158878 h 676981"/>
                  <a:gd name="connsiteX5" fmla="*/ 45924 w 46118"/>
                  <a:gd name="connsiteY5" fmla="*/ 128 h 67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18" h="676981">
                    <a:moveTo>
                      <a:pt x="45924" y="128"/>
                    </a:moveTo>
                    <a:cubicBezTo>
                      <a:pt x="48570" y="-2518"/>
                      <a:pt x="23434" y="35318"/>
                      <a:pt x="17349" y="143003"/>
                    </a:cubicBezTo>
                    <a:cubicBezTo>
                      <a:pt x="11264" y="250688"/>
                      <a:pt x="10205" y="574803"/>
                      <a:pt x="9411" y="646240"/>
                    </a:cubicBezTo>
                    <a:cubicBezTo>
                      <a:pt x="8617" y="717677"/>
                      <a:pt x="13909" y="652855"/>
                      <a:pt x="12586" y="571628"/>
                    </a:cubicBezTo>
                    <a:cubicBezTo>
                      <a:pt x="11263" y="490401"/>
                      <a:pt x="-4876" y="255186"/>
                      <a:pt x="1474" y="158878"/>
                    </a:cubicBezTo>
                    <a:cubicBezTo>
                      <a:pt x="7824" y="62570"/>
                      <a:pt x="43278" y="2774"/>
                      <a:pt x="45924" y="1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4" name="フリーフォーム: 図形 553">
                <a:extLst>
                  <a:ext uri="{FF2B5EF4-FFF2-40B4-BE49-F238E27FC236}">
                    <a16:creationId xmlns:a16="http://schemas.microsoft.com/office/drawing/2014/main" id="{A19D7505-DE0E-496C-9633-85F09A65A349}"/>
                  </a:ext>
                </a:extLst>
              </p:cNvPr>
              <p:cNvSpPr/>
              <p:nvPr/>
            </p:nvSpPr>
            <p:spPr>
              <a:xfrm>
                <a:off x="6122807" y="8060923"/>
                <a:ext cx="84328" cy="425483"/>
              </a:xfrm>
              <a:custGeom>
                <a:avLst/>
                <a:gdLst>
                  <a:gd name="connsiteX0" fmla="*/ 84318 w 84328"/>
                  <a:gd name="connsiteY0" fmla="*/ 402 h 425483"/>
                  <a:gd name="connsiteX1" fmla="*/ 28756 w 84328"/>
                  <a:gd name="connsiteY1" fmla="*/ 254402 h 425483"/>
                  <a:gd name="connsiteX2" fmla="*/ 1768 w 84328"/>
                  <a:gd name="connsiteY2" fmla="*/ 422677 h 425483"/>
                  <a:gd name="connsiteX3" fmla="*/ 4943 w 84328"/>
                  <a:gd name="connsiteY3" fmla="*/ 348065 h 425483"/>
                  <a:gd name="connsiteX4" fmla="*/ 23993 w 84328"/>
                  <a:gd name="connsiteY4" fmla="*/ 198840 h 425483"/>
                  <a:gd name="connsiteX5" fmla="*/ 84318 w 84328"/>
                  <a:gd name="connsiteY5" fmla="*/ 402 h 42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328" h="425483">
                    <a:moveTo>
                      <a:pt x="84318" y="402"/>
                    </a:moveTo>
                    <a:cubicBezTo>
                      <a:pt x="85112" y="9662"/>
                      <a:pt x="42514" y="184023"/>
                      <a:pt x="28756" y="254402"/>
                    </a:cubicBezTo>
                    <a:cubicBezTo>
                      <a:pt x="14998" y="324781"/>
                      <a:pt x="5737" y="407067"/>
                      <a:pt x="1768" y="422677"/>
                    </a:cubicBezTo>
                    <a:cubicBezTo>
                      <a:pt x="-2201" y="438287"/>
                      <a:pt x="1239" y="385371"/>
                      <a:pt x="4943" y="348065"/>
                    </a:cubicBezTo>
                    <a:cubicBezTo>
                      <a:pt x="8647" y="310759"/>
                      <a:pt x="9706" y="253609"/>
                      <a:pt x="23993" y="198840"/>
                    </a:cubicBezTo>
                    <a:cubicBezTo>
                      <a:pt x="38280" y="144071"/>
                      <a:pt x="83524" y="-8858"/>
                      <a:pt x="84318" y="4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5" name="フリーフォーム: 図形 554">
                <a:extLst>
                  <a:ext uri="{FF2B5EF4-FFF2-40B4-BE49-F238E27FC236}">
                    <a16:creationId xmlns:a16="http://schemas.microsoft.com/office/drawing/2014/main" id="{9C68C249-0208-4CFA-81EF-31188E1F0251}"/>
                  </a:ext>
                </a:extLst>
              </p:cNvPr>
              <p:cNvSpPr/>
              <p:nvPr/>
            </p:nvSpPr>
            <p:spPr>
              <a:xfrm>
                <a:off x="6031806" y="8499006"/>
                <a:ext cx="102576" cy="369482"/>
              </a:xfrm>
              <a:custGeom>
                <a:avLst/>
                <a:gdLst>
                  <a:gd name="connsiteX0" fmla="*/ 102294 w 102576"/>
                  <a:gd name="connsiteY0" fmla="*/ 469 h 369482"/>
                  <a:gd name="connsiteX1" fmla="*/ 30857 w 102576"/>
                  <a:gd name="connsiteY1" fmla="*/ 132232 h 369482"/>
                  <a:gd name="connsiteX2" fmla="*/ 24507 w 102576"/>
                  <a:gd name="connsiteY2" fmla="*/ 190969 h 369482"/>
                  <a:gd name="connsiteX3" fmla="*/ 24507 w 102576"/>
                  <a:gd name="connsiteY3" fmla="*/ 244944 h 369482"/>
                  <a:gd name="connsiteX4" fmla="*/ 51494 w 102576"/>
                  <a:gd name="connsiteY4" fmla="*/ 368769 h 369482"/>
                  <a:gd name="connsiteX5" fmla="*/ 694 w 102576"/>
                  <a:gd name="connsiteY5" fmla="*/ 183032 h 369482"/>
                  <a:gd name="connsiteX6" fmla="*/ 102294 w 102576"/>
                  <a:gd name="connsiteY6" fmla="*/ 469 h 36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576" h="369482">
                    <a:moveTo>
                      <a:pt x="102294" y="469"/>
                    </a:moveTo>
                    <a:cubicBezTo>
                      <a:pt x="107321" y="-7998"/>
                      <a:pt x="43821" y="100482"/>
                      <a:pt x="30857" y="132232"/>
                    </a:cubicBezTo>
                    <a:cubicBezTo>
                      <a:pt x="17893" y="163982"/>
                      <a:pt x="25565" y="172184"/>
                      <a:pt x="24507" y="190969"/>
                    </a:cubicBezTo>
                    <a:cubicBezTo>
                      <a:pt x="23449" y="209754"/>
                      <a:pt x="20009" y="215311"/>
                      <a:pt x="24507" y="244944"/>
                    </a:cubicBezTo>
                    <a:cubicBezTo>
                      <a:pt x="29005" y="274577"/>
                      <a:pt x="55463" y="379088"/>
                      <a:pt x="51494" y="368769"/>
                    </a:cubicBezTo>
                    <a:cubicBezTo>
                      <a:pt x="47525" y="358450"/>
                      <a:pt x="-6714" y="244944"/>
                      <a:pt x="694" y="183032"/>
                    </a:cubicBezTo>
                    <a:cubicBezTo>
                      <a:pt x="8102" y="121120"/>
                      <a:pt x="97267" y="8936"/>
                      <a:pt x="102294" y="4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6" name="フリーフォーム: 図形 555">
                <a:extLst>
                  <a:ext uri="{FF2B5EF4-FFF2-40B4-BE49-F238E27FC236}">
                    <a16:creationId xmlns:a16="http://schemas.microsoft.com/office/drawing/2014/main" id="{8426E6C7-2E29-4915-A70A-E957D0C9D99F}"/>
                  </a:ext>
                </a:extLst>
              </p:cNvPr>
              <p:cNvSpPr/>
              <p:nvPr/>
            </p:nvSpPr>
            <p:spPr>
              <a:xfrm>
                <a:off x="5980380" y="8478795"/>
                <a:ext cx="133193" cy="269322"/>
              </a:xfrm>
              <a:custGeom>
                <a:avLst/>
                <a:gdLst>
                  <a:gd name="connsiteX0" fmla="*/ 133083 w 133193"/>
                  <a:gd name="connsiteY0" fmla="*/ 43 h 269322"/>
                  <a:gd name="connsiteX1" fmla="*/ 29895 w 133193"/>
                  <a:gd name="connsiteY1" fmla="*/ 158793 h 269322"/>
                  <a:gd name="connsiteX2" fmla="*/ 36245 w 133193"/>
                  <a:gd name="connsiteY2" fmla="*/ 257218 h 269322"/>
                  <a:gd name="connsiteX3" fmla="*/ 42595 w 133193"/>
                  <a:gd name="connsiteY3" fmla="*/ 258805 h 269322"/>
                  <a:gd name="connsiteX4" fmla="*/ 15608 w 133193"/>
                  <a:gd name="connsiteY4" fmla="*/ 176255 h 269322"/>
                  <a:gd name="connsiteX5" fmla="*/ 7670 w 133193"/>
                  <a:gd name="connsiteY5" fmla="*/ 142918 h 269322"/>
                  <a:gd name="connsiteX6" fmla="*/ 133083 w 133193"/>
                  <a:gd name="connsiteY6" fmla="*/ 43 h 269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193" h="269322">
                    <a:moveTo>
                      <a:pt x="133083" y="43"/>
                    </a:moveTo>
                    <a:cubicBezTo>
                      <a:pt x="136787" y="2689"/>
                      <a:pt x="46035" y="115931"/>
                      <a:pt x="29895" y="158793"/>
                    </a:cubicBezTo>
                    <a:cubicBezTo>
                      <a:pt x="13755" y="201655"/>
                      <a:pt x="34128" y="240549"/>
                      <a:pt x="36245" y="257218"/>
                    </a:cubicBezTo>
                    <a:cubicBezTo>
                      <a:pt x="38362" y="273887"/>
                      <a:pt x="46034" y="272299"/>
                      <a:pt x="42595" y="258805"/>
                    </a:cubicBezTo>
                    <a:cubicBezTo>
                      <a:pt x="39156" y="245311"/>
                      <a:pt x="21429" y="195570"/>
                      <a:pt x="15608" y="176255"/>
                    </a:cubicBezTo>
                    <a:cubicBezTo>
                      <a:pt x="9787" y="156941"/>
                      <a:pt x="-11115" y="169376"/>
                      <a:pt x="7670" y="142918"/>
                    </a:cubicBezTo>
                    <a:cubicBezTo>
                      <a:pt x="26455" y="116460"/>
                      <a:pt x="129379" y="-2603"/>
                      <a:pt x="133083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7" name="フリーフォーム: 図形 556">
                <a:extLst>
                  <a:ext uri="{FF2B5EF4-FFF2-40B4-BE49-F238E27FC236}">
                    <a16:creationId xmlns:a16="http://schemas.microsoft.com/office/drawing/2014/main" id="{0FC4FE0B-FA66-4DF5-923D-8E36328DE477}"/>
                  </a:ext>
                </a:extLst>
              </p:cNvPr>
              <p:cNvSpPr/>
              <p:nvPr/>
            </p:nvSpPr>
            <p:spPr>
              <a:xfrm>
                <a:off x="5672553" y="8856647"/>
                <a:ext cx="402992" cy="122712"/>
              </a:xfrm>
              <a:custGeom>
                <a:avLst/>
                <a:gdLst>
                  <a:gd name="connsiteX0" fmla="*/ 1172 w 402992"/>
                  <a:gd name="connsiteY0" fmla="*/ 122253 h 122712"/>
                  <a:gd name="connsiteX1" fmla="*/ 163097 w 402992"/>
                  <a:gd name="connsiteY1" fmla="*/ 93678 h 122712"/>
                  <a:gd name="connsiteX2" fmla="*/ 226597 w 402992"/>
                  <a:gd name="connsiteY2" fmla="*/ 63516 h 122712"/>
                  <a:gd name="connsiteX3" fmla="*/ 402810 w 402992"/>
                  <a:gd name="connsiteY3" fmla="*/ 16 h 122712"/>
                  <a:gd name="connsiteX4" fmla="*/ 255172 w 402992"/>
                  <a:gd name="connsiteY4" fmla="*/ 69866 h 122712"/>
                  <a:gd name="connsiteX5" fmla="*/ 1172 w 402992"/>
                  <a:gd name="connsiteY5" fmla="*/ 122253 h 12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992" h="122712">
                    <a:moveTo>
                      <a:pt x="1172" y="122253"/>
                    </a:moveTo>
                    <a:cubicBezTo>
                      <a:pt x="-14174" y="126222"/>
                      <a:pt x="125526" y="103467"/>
                      <a:pt x="163097" y="93678"/>
                    </a:cubicBezTo>
                    <a:cubicBezTo>
                      <a:pt x="200668" y="83889"/>
                      <a:pt x="186645" y="79126"/>
                      <a:pt x="226597" y="63516"/>
                    </a:cubicBezTo>
                    <a:cubicBezTo>
                      <a:pt x="266549" y="47906"/>
                      <a:pt x="398048" y="-1042"/>
                      <a:pt x="402810" y="16"/>
                    </a:cubicBezTo>
                    <a:cubicBezTo>
                      <a:pt x="407572" y="1074"/>
                      <a:pt x="318143" y="48964"/>
                      <a:pt x="255172" y="69866"/>
                    </a:cubicBezTo>
                    <a:cubicBezTo>
                      <a:pt x="192201" y="90768"/>
                      <a:pt x="16518" y="118284"/>
                      <a:pt x="1172" y="122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8" name="フリーフォーム: 図形 557">
                <a:extLst>
                  <a:ext uri="{FF2B5EF4-FFF2-40B4-BE49-F238E27FC236}">
                    <a16:creationId xmlns:a16="http://schemas.microsoft.com/office/drawing/2014/main" id="{8836A8AF-76BA-4C68-9DDD-5ABEDC098AA3}"/>
                  </a:ext>
                </a:extLst>
              </p:cNvPr>
              <p:cNvSpPr/>
              <p:nvPr/>
            </p:nvSpPr>
            <p:spPr>
              <a:xfrm>
                <a:off x="4924891" y="8974132"/>
                <a:ext cx="879402" cy="12295"/>
              </a:xfrm>
              <a:custGeom>
                <a:avLst/>
                <a:gdLst>
                  <a:gd name="connsiteX0" fmla="*/ 1122 w 879402"/>
                  <a:gd name="connsiteY0" fmla="*/ 9531 h 12295"/>
                  <a:gd name="connsiteX1" fmla="*/ 840909 w 879402"/>
                  <a:gd name="connsiteY1" fmla="*/ 6 h 12295"/>
                  <a:gd name="connsiteX2" fmla="*/ 664697 w 879402"/>
                  <a:gd name="connsiteY2" fmla="*/ 11118 h 12295"/>
                  <a:gd name="connsiteX3" fmla="*/ 1122 w 879402"/>
                  <a:gd name="connsiteY3" fmla="*/ 9531 h 12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9402" h="12295">
                    <a:moveTo>
                      <a:pt x="1122" y="9531"/>
                    </a:moveTo>
                    <a:cubicBezTo>
                      <a:pt x="30491" y="7679"/>
                      <a:pt x="730313" y="-258"/>
                      <a:pt x="840909" y="6"/>
                    </a:cubicBezTo>
                    <a:cubicBezTo>
                      <a:pt x="951505" y="270"/>
                      <a:pt x="802280" y="8472"/>
                      <a:pt x="664697" y="11118"/>
                    </a:cubicBezTo>
                    <a:cubicBezTo>
                      <a:pt x="527114" y="13764"/>
                      <a:pt x="-28247" y="11383"/>
                      <a:pt x="1122" y="9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9" name="フリーフォーム: 図形 558">
                <a:extLst>
                  <a:ext uri="{FF2B5EF4-FFF2-40B4-BE49-F238E27FC236}">
                    <a16:creationId xmlns:a16="http://schemas.microsoft.com/office/drawing/2014/main" id="{9A3E53F3-0FE0-47C2-A07D-0F87FFBB821A}"/>
                  </a:ext>
                </a:extLst>
              </p:cNvPr>
              <p:cNvSpPr/>
              <p:nvPr/>
            </p:nvSpPr>
            <p:spPr>
              <a:xfrm>
                <a:off x="4908550" y="8947150"/>
                <a:ext cx="884518" cy="11113"/>
              </a:xfrm>
              <a:custGeom>
                <a:avLst/>
                <a:gdLst>
                  <a:gd name="connsiteX0" fmla="*/ 0 w 884518"/>
                  <a:gd name="connsiteY0" fmla="*/ 3175 h 11113"/>
                  <a:gd name="connsiteX1" fmla="*/ 66675 w 884518"/>
                  <a:gd name="connsiteY1" fmla="*/ 3175 h 11113"/>
                  <a:gd name="connsiteX2" fmla="*/ 854075 w 884518"/>
                  <a:gd name="connsiteY2" fmla="*/ 0 h 11113"/>
                  <a:gd name="connsiteX3" fmla="*/ 654050 w 884518"/>
                  <a:gd name="connsiteY3" fmla="*/ 11113 h 11113"/>
                  <a:gd name="connsiteX4" fmla="*/ 0 w 884518"/>
                  <a:gd name="connsiteY4" fmla="*/ 3175 h 1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518" h="11113">
                    <a:moveTo>
                      <a:pt x="0" y="3175"/>
                    </a:moveTo>
                    <a:lnTo>
                      <a:pt x="66675" y="3175"/>
                    </a:lnTo>
                    <a:lnTo>
                      <a:pt x="854075" y="0"/>
                    </a:lnTo>
                    <a:cubicBezTo>
                      <a:pt x="951971" y="1323"/>
                      <a:pt x="794544" y="8467"/>
                      <a:pt x="654050" y="11113"/>
                    </a:cubicBezTo>
                    <a:lnTo>
                      <a:pt x="0" y="3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0" name="フリーフォーム: 図形 559">
                <a:extLst>
                  <a:ext uri="{FF2B5EF4-FFF2-40B4-BE49-F238E27FC236}">
                    <a16:creationId xmlns:a16="http://schemas.microsoft.com/office/drawing/2014/main" id="{444508D9-D492-418B-8508-0C762687FB14}"/>
                  </a:ext>
                </a:extLst>
              </p:cNvPr>
              <p:cNvSpPr/>
              <p:nvPr/>
            </p:nvSpPr>
            <p:spPr>
              <a:xfrm>
                <a:off x="5768828" y="8720740"/>
                <a:ext cx="250483" cy="204186"/>
              </a:xfrm>
              <a:custGeom>
                <a:avLst/>
                <a:gdLst>
                  <a:gd name="connsiteX0" fmla="*/ 249385 w 250483"/>
                  <a:gd name="connsiteY0" fmla="*/ 985 h 204186"/>
                  <a:gd name="connsiteX1" fmla="*/ 187472 w 250483"/>
                  <a:gd name="connsiteY1" fmla="*/ 129573 h 204186"/>
                  <a:gd name="connsiteX2" fmla="*/ 147 w 250483"/>
                  <a:gd name="connsiteY2" fmla="*/ 204185 h 204186"/>
                  <a:gd name="connsiteX3" fmla="*/ 157310 w 250483"/>
                  <a:gd name="connsiteY3" fmla="*/ 127985 h 204186"/>
                  <a:gd name="connsiteX4" fmla="*/ 222397 w 250483"/>
                  <a:gd name="connsiteY4" fmla="*/ 72423 h 204186"/>
                  <a:gd name="connsiteX5" fmla="*/ 249385 w 250483"/>
                  <a:gd name="connsiteY5" fmla="*/ 985 h 20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0483" h="204186">
                    <a:moveTo>
                      <a:pt x="249385" y="985"/>
                    </a:moveTo>
                    <a:cubicBezTo>
                      <a:pt x="243564" y="10510"/>
                      <a:pt x="229012" y="95706"/>
                      <a:pt x="187472" y="129573"/>
                    </a:cubicBezTo>
                    <a:cubicBezTo>
                      <a:pt x="145932" y="163440"/>
                      <a:pt x="5174" y="204450"/>
                      <a:pt x="147" y="204185"/>
                    </a:cubicBezTo>
                    <a:cubicBezTo>
                      <a:pt x="-4880" y="203920"/>
                      <a:pt x="120268" y="149945"/>
                      <a:pt x="157310" y="127985"/>
                    </a:cubicBezTo>
                    <a:cubicBezTo>
                      <a:pt x="194352" y="106025"/>
                      <a:pt x="208109" y="91208"/>
                      <a:pt x="222397" y="72423"/>
                    </a:cubicBezTo>
                    <a:cubicBezTo>
                      <a:pt x="236685" y="53638"/>
                      <a:pt x="255206" y="-8540"/>
                      <a:pt x="249385" y="9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1" name="フリーフォーム: 図形 560">
                <a:extLst>
                  <a:ext uri="{FF2B5EF4-FFF2-40B4-BE49-F238E27FC236}">
                    <a16:creationId xmlns:a16="http://schemas.microsoft.com/office/drawing/2014/main" id="{F72ACB3B-EA21-4757-ABA4-855B78EF4248}"/>
                  </a:ext>
                </a:extLst>
              </p:cNvPr>
              <p:cNvSpPr/>
              <p:nvPr/>
            </p:nvSpPr>
            <p:spPr>
              <a:xfrm>
                <a:off x="4254500" y="8912225"/>
                <a:ext cx="867728" cy="41574"/>
              </a:xfrm>
              <a:custGeom>
                <a:avLst/>
                <a:gdLst>
                  <a:gd name="connsiteX0" fmla="*/ 0 w 867728"/>
                  <a:gd name="connsiteY0" fmla="*/ 0 h 41574"/>
                  <a:gd name="connsiteX1" fmla="*/ 52388 w 867728"/>
                  <a:gd name="connsiteY1" fmla="*/ 4763 h 41574"/>
                  <a:gd name="connsiteX2" fmla="*/ 685800 w 867728"/>
                  <a:gd name="connsiteY2" fmla="*/ 39688 h 41574"/>
                  <a:gd name="connsiteX3" fmla="*/ 866775 w 867728"/>
                  <a:gd name="connsiteY3" fmla="*/ 36513 h 41574"/>
                  <a:gd name="connsiteX4" fmla="*/ 631825 w 867728"/>
                  <a:gd name="connsiteY4" fmla="*/ 33338 h 41574"/>
                  <a:gd name="connsiteX5" fmla="*/ 0 w 867728"/>
                  <a:gd name="connsiteY5" fmla="*/ 0 h 41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7728" h="41574">
                    <a:moveTo>
                      <a:pt x="0" y="0"/>
                    </a:moveTo>
                    <a:lnTo>
                      <a:pt x="52388" y="4763"/>
                    </a:lnTo>
                    <a:lnTo>
                      <a:pt x="685800" y="39688"/>
                    </a:lnTo>
                    <a:cubicBezTo>
                      <a:pt x="821531" y="44980"/>
                      <a:pt x="875771" y="37571"/>
                      <a:pt x="866775" y="36513"/>
                    </a:cubicBezTo>
                    <a:cubicBezTo>
                      <a:pt x="857779" y="35455"/>
                      <a:pt x="773642" y="41011"/>
                      <a:pt x="631825" y="33338"/>
                    </a:cubicBezTo>
                    <a:cubicBezTo>
                      <a:pt x="490008" y="25665"/>
                      <a:pt x="252941" y="807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2" name="フリーフォーム: 図形 561">
                <a:extLst>
                  <a:ext uri="{FF2B5EF4-FFF2-40B4-BE49-F238E27FC236}">
                    <a16:creationId xmlns:a16="http://schemas.microsoft.com/office/drawing/2014/main" id="{1B3D2029-22F6-4077-8081-6D3320B1C484}"/>
                  </a:ext>
                </a:extLst>
              </p:cNvPr>
              <p:cNvSpPr/>
              <p:nvPr/>
            </p:nvSpPr>
            <p:spPr>
              <a:xfrm>
                <a:off x="4136900" y="8921720"/>
                <a:ext cx="744232" cy="67624"/>
              </a:xfrm>
              <a:custGeom>
                <a:avLst/>
                <a:gdLst>
                  <a:gd name="connsiteX0" fmla="*/ 3300 w 744232"/>
                  <a:gd name="connsiteY0" fmla="*/ 30 h 67624"/>
                  <a:gd name="connsiteX1" fmla="*/ 79500 w 744232"/>
                  <a:gd name="connsiteY1" fmla="*/ 9555 h 67624"/>
                  <a:gd name="connsiteX2" fmla="*/ 728788 w 744232"/>
                  <a:gd name="connsiteY2" fmla="*/ 65118 h 67624"/>
                  <a:gd name="connsiteX3" fmla="*/ 555750 w 744232"/>
                  <a:gd name="connsiteY3" fmla="*/ 58768 h 67624"/>
                  <a:gd name="connsiteX4" fmla="*/ 270000 w 744232"/>
                  <a:gd name="connsiteY4" fmla="*/ 41305 h 67624"/>
                  <a:gd name="connsiteX5" fmla="*/ 3300 w 744232"/>
                  <a:gd name="connsiteY5" fmla="*/ 30 h 6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4232" h="67624">
                    <a:moveTo>
                      <a:pt x="3300" y="30"/>
                    </a:moveTo>
                    <a:cubicBezTo>
                      <a:pt x="-19058" y="-632"/>
                      <a:pt x="79500" y="9555"/>
                      <a:pt x="79500" y="9555"/>
                    </a:cubicBezTo>
                    <a:lnTo>
                      <a:pt x="728788" y="65118"/>
                    </a:lnTo>
                    <a:cubicBezTo>
                      <a:pt x="808163" y="73320"/>
                      <a:pt x="555750" y="58768"/>
                      <a:pt x="555750" y="58768"/>
                    </a:cubicBezTo>
                    <a:cubicBezTo>
                      <a:pt x="479285" y="54799"/>
                      <a:pt x="356254" y="50830"/>
                      <a:pt x="270000" y="41305"/>
                    </a:cubicBezTo>
                    <a:cubicBezTo>
                      <a:pt x="183746" y="31780"/>
                      <a:pt x="110985" y="16699"/>
                      <a:pt x="3300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3" name="フリーフォーム: 図形 562">
                <a:extLst>
                  <a:ext uri="{FF2B5EF4-FFF2-40B4-BE49-F238E27FC236}">
                    <a16:creationId xmlns:a16="http://schemas.microsoft.com/office/drawing/2014/main" id="{A85521B5-6905-4BEA-86E8-263183B27490}"/>
                  </a:ext>
                </a:extLst>
              </p:cNvPr>
              <p:cNvSpPr/>
              <p:nvPr/>
            </p:nvSpPr>
            <p:spPr>
              <a:xfrm>
                <a:off x="3473450" y="8786813"/>
                <a:ext cx="690890" cy="124102"/>
              </a:xfrm>
              <a:custGeom>
                <a:avLst/>
                <a:gdLst>
                  <a:gd name="connsiteX0" fmla="*/ 0 w 690890"/>
                  <a:gd name="connsiteY0" fmla="*/ 0 h 124102"/>
                  <a:gd name="connsiteX1" fmla="*/ 342900 w 690890"/>
                  <a:gd name="connsiteY1" fmla="*/ 60325 h 124102"/>
                  <a:gd name="connsiteX2" fmla="*/ 685800 w 690890"/>
                  <a:gd name="connsiteY2" fmla="*/ 123825 h 124102"/>
                  <a:gd name="connsiteX3" fmla="*/ 538163 w 690890"/>
                  <a:gd name="connsiteY3" fmla="*/ 82550 h 124102"/>
                  <a:gd name="connsiteX4" fmla="*/ 398463 w 690890"/>
                  <a:gd name="connsiteY4" fmla="*/ 60325 h 124102"/>
                  <a:gd name="connsiteX5" fmla="*/ 0 w 690890"/>
                  <a:gd name="connsiteY5" fmla="*/ 0 h 12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0890" h="124102">
                    <a:moveTo>
                      <a:pt x="0" y="0"/>
                    </a:moveTo>
                    <a:lnTo>
                      <a:pt x="342900" y="60325"/>
                    </a:lnTo>
                    <a:lnTo>
                      <a:pt x="685800" y="123825"/>
                    </a:lnTo>
                    <a:cubicBezTo>
                      <a:pt x="718344" y="127529"/>
                      <a:pt x="586052" y="93133"/>
                      <a:pt x="538163" y="82550"/>
                    </a:cubicBezTo>
                    <a:cubicBezTo>
                      <a:pt x="490274" y="71967"/>
                      <a:pt x="398463" y="60325"/>
                      <a:pt x="398463" y="603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4" name="フリーフォーム: 図形 563">
                <a:extLst>
                  <a:ext uri="{FF2B5EF4-FFF2-40B4-BE49-F238E27FC236}">
                    <a16:creationId xmlns:a16="http://schemas.microsoft.com/office/drawing/2014/main" id="{28C8CFC0-338C-4232-9030-5211A8EB58A3}"/>
                  </a:ext>
                </a:extLst>
              </p:cNvPr>
              <p:cNvSpPr/>
              <p:nvPr/>
            </p:nvSpPr>
            <p:spPr>
              <a:xfrm>
                <a:off x="3455988" y="8812213"/>
                <a:ext cx="689758" cy="119625"/>
              </a:xfrm>
              <a:custGeom>
                <a:avLst/>
                <a:gdLst>
                  <a:gd name="connsiteX0" fmla="*/ 0 w 689758"/>
                  <a:gd name="connsiteY0" fmla="*/ 0 h 119625"/>
                  <a:gd name="connsiteX1" fmla="*/ 93662 w 689758"/>
                  <a:gd name="connsiteY1" fmla="*/ 22225 h 119625"/>
                  <a:gd name="connsiteX2" fmla="*/ 666750 w 689758"/>
                  <a:gd name="connsiteY2" fmla="*/ 117475 h 119625"/>
                  <a:gd name="connsiteX3" fmla="*/ 568325 w 689758"/>
                  <a:gd name="connsiteY3" fmla="*/ 87312 h 119625"/>
                  <a:gd name="connsiteX4" fmla="*/ 488950 w 689758"/>
                  <a:gd name="connsiteY4" fmla="*/ 71437 h 119625"/>
                  <a:gd name="connsiteX5" fmla="*/ 0 w 689758"/>
                  <a:gd name="connsiteY5" fmla="*/ 0 h 11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9758" h="119625">
                    <a:moveTo>
                      <a:pt x="0" y="0"/>
                    </a:moveTo>
                    <a:lnTo>
                      <a:pt x="93662" y="22225"/>
                    </a:lnTo>
                    <a:lnTo>
                      <a:pt x="666750" y="117475"/>
                    </a:lnTo>
                    <a:cubicBezTo>
                      <a:pt x="745861" y="128323"/>
                      <a:pt x="597958" y="94985"/>
                      <a:pt x="568325" y="87312"/>
                    </a:cubicBezTo>
                    <a:cubicBezTo>
                      <a:pt x="538692" y="79639"/>
                      <a:pt x="488950" y="71437"/>
                      <a:pt x="488950" y="7143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5" name="フリーフォーム: 図形 564">
                <a:extLst>
                  <a:ext uri="{FF2B5EF4-FFF2-40B4-BE49-F238E27FC236}">
                    <a16:creationId xmlns:a16="http://schemas.microsoft.com/office/drawing/2014/main" id="{0CAB20CB-5209-4D1D-AD16-D6C557EB1905}"/>
                  </a:ext>
                </a:extLst>
              </p:cNvPr>
              <p:cNvSpPr/>
              <p:nvPr/>
            </p:nvSpPr>
            <p:spPr>
              <a:xfrm>
                <a:off x="3441475" y="6826103"/>
                <a:ext cx="905558" cy="91417"/>
              </a:xfrm>
              <a:custGeom>
                <a:avLst/>
                <a:gdLst>
                  <a:gd name="connsiteX0" fmla="*/ 29858 w 905558"/>
                  <a:gd name="connsiteY0" fmla="*/ 89047 h 91417"/>
                  <a:gd name="connsiteX1" fmla="*/ 87008 w 905558"/>
                  <a:gd name="connsiteY1" fmla="*/ 80580 h 91417"/>
                  <a:gd name="connsiteX2" fmla="*/ 406625 w 905558"/>
                  <a:gd name="connsiteY2" fmla="*/ 48830 h 91417"/>
                  <a:gd name="connsiteX3" fmla="*/ 897692 w 905558"/>
                  <a:gd name="connsiteY3" fmla="*/ 46714 h 91417"/>
                  <a:gd name="connsiteX4" fmla="*/ 715658 w 905558"/>
                  <a:gd name="connsiteY4" fmla="*/ 147 h 91417"/>
                  <a:gd name="connsiteX5" fmla="*/ 802442 w 905558"/>
                  <a:gd name="connsiteY5" fmla="*/ 31897 h 91417"/>
                  <a:gd name="connsiteX6" fmla="*/ 637342 w 905558"/>
                  <a:gd name="connsiteY6" fmla="*/ 29780 h 91417"/>
                  <a:gd name="connsiteX7" fmla="*/ 29858 w 905558"/>
                  <a:gd name="connsiteY7" fmla="*/ 89047 h 91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5558" h="91417">
                    <a:moveTo>
                      <a:pt x="29858" y="89047"/>
                    </a:moveTo>
                    <a:cubicBezTo>
                      <a:pt x="-61864" y="97514"/>
                      <a:pt x="87008" y="80580"/>
                      <a:pt x="87008" y="80580"/>
                    </a:cubicBezTo>
                    <a:cubicBezTo>
                      <a:pt x="149803" y="73877"/>
                      <a:pt x="271511" y="54474"/>
                      <a:pt x="406625" y="48830"/>
                    </a:cubicBezTo>
                    <a:cubicBezTo>
                      <a:pt x="541739" y="43186"/>
                      <a:pt x="846187" y="54828"/>
                      <a:pt x="897692" y="46714"/>
                    </a:cubicBezTo>
                    <a:cubicBezTo>
                      <a:pt x="949197" y="38600"/>
                      <a:pt x="731533" y="2616"/>
                      <a:pt x="715658" y="147"/>
                    </a:cubicBezTo>
                    <a:cubicBezTo>
                      <a:pt x="699783" y="-2323"/>
                      <a:pt x="815495" y="26958"/>
                      <a:pt x="802442" y="31897"/>
                    </a:cubicBezTo>
                    <a:cubicBezTo>
                      <a:pt x="789389" y="36836"/>
                      <a:pt x="765753" y="21666"/>
                      <a:pt x="637342" y="29780"/>
                    </a:cubicBezTo>
                    <a:cubicBezTo>
                      <a:pt x="508931" y="37894"/>
                      <a:pt x="121580" y="80580"/>
                      <a:pt x="29858" y="890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6" name="フリーフォーム: 図形 565">
                <a:extLst>
                  <a:ext uri="{FF2B5EF4-FFF2-40B4-BE49-F238E27FC236}">
                    <a16:creationId xmlns:a16="http://schemas.microsoft.com/office/drawing/2014/main" id="{A07B595B-CB7D-44A7-B136-E167D9CC9CA6}"/>
                  </a:ext>
                </a:extLst>
              </p:cNvPr>
              <p:cNvSpPr/>
              <p:nvPr/>
            </p:nvSpPr>
            <p:spPr>
              <a:xfrm>
                <a:off x="4296541" y="6792287"/>
                <a:ext cx="949493" cy="55260"/>
              </a:xfrm>
              <a:custGeom>
                <a:avLst/>
                <a:gdLst>
                  <a:gd name="connsiteX0" fmla="*/ 292 w 949493"/>
                  <a:gd name="connsiteY0" fmla="*/ 36080 h 55260"/>
                  <a:gd name="connsiteX1" fmla="*/ 127292 w 949493"/>
                  <a:gd name="connsiteY1" fmla="*/ 55130 h 55260"/>
                  <a:gd name="connsiteX2" fmla="*/ 779226 w 949493"/>
                  <a:gd name="connsiteY2" fmla="*/ 27613 h 55260"/>
                  <a:gd name="connsiteX3" fmla="*/ 942209 w 949493"/>
                  <a:gd name="connsiteY3" fmla="*/ 38196 h 55260"/>
                  <a:gd name="connsiteX4" fmla="*/ 607776 w 949493"/>
                  <a:gd name="connsiteY4" fmla="*/ 96 h 55260"/>
                  <a:gd name="connsiteX5" fmla="*/ 681859 w 949493"/>
                  <a:gd name="connsiteY5" fmla="*/ 27613 h 55260"/>
                  <a:gd name="connsiteX6" fmla="*/ 292392 w 949493"/>
                  <a:gd name="connsiteY6" fmla="*/ 38196 h 55260"/>
                  <a:gd name="connsiteX7" fmla="*/ 292 w 949493"/>
                  <a:gd name="connsiteY7" fmla="*/ 36080 h 5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9493" h="55260">
                    <a:moveTo>
                      <a:pt x="292" y="36080"/>
                    </a:moveTo>
                    <a:cubicBezTo>
                      <a:pt x="-1119" y="46310"/>
                      <a:pt x="-2530" y="56541"/>
                      <a:pt x="127292" y="55130"/>
                    </a:cubicBezTo>
                    <a:cubicBezTo>
                      <a:pt x="257114" y="53719"/>
                      <a:pt x="643407" y="30435"/>
                      <a:pt x="779226" y="27613"/>
                    </a:cubicBezTo>
                    <a:cubicBezTo>
                      <a:pt x="915045" y="24791"/>
                      <a:pt x="970784" y="42782"/>
                      <a:pt x="942209" y="38196"/>
                    </a:cubicBezTo>
                    <a:cubicBezTo>
                      <a:pt x="913634" y="33610"/>
                      <a:pt x="651168" y="1860"/>
                      <a:pt x="607776" y="96"/>
                    </a:cubicBezTo>
                    <a:cubicBezTo>
                      <a:pt x="564384" y="-1668"/>
                      <a:pt x="734423" y="21263"/>
                      <a:pt x="681859" y="27613"/>
                    </a:cubicBezTo>
                    <a:cubicBezTo>
                      <a:pt x="629295" y="33963"/>
                      <a:pt x="292392" y="38196"/>
                      <a:pt x="292392" y="38196"/>
                    </a:cubicBezTo>
                    <a:lnTo>
                      <a:pt x="292" y="3608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7" name="フリーフォーム: 図形 566">
                <a:extLst>
                  <a:ext uri="{FF2B5EF4-FFF2-40B4-BE49-F238E27FC236}">
                    <a16:creationId xmlns:a16="http://schemas.microsoft.com/office/drawing/2014/main" id="{75330A1F-E519-41A4-B378-056E147D3EBF}"/>
                  </a:ext>
                </a:extLst>
              </p:cNvPr>
              <p:cNvSpPr/>
              <p:nvPr/>
            </p:nvSpPr>
            <p:spPr>
              <a:xfrm>
                <a:off x="5202606" y="6798327"/>
                <a:ext cx="795543" cy="21865"/>
              </a:xfrm>
              <a:custGeom>
                <a:avLst/>
                <a:gdLst>
                  <a:gd name="connsiteX0" fmla="*/ 6511 w 795543"/>
                  <a:gd name="connsiteY0" fmla="*/ 4640 h 21865"/>
                  <a:gd name="connsiteX1" fmla="*/ 213944 w 795543"/>
                  <a:gd name="connsiteY1" fmla="*/ 13106 h 21865"/>
                  <a:gd name="connsiteX2" fmla="*/ 781211 w 795543"/>
                  <a:gd name="connsiteY2" fmla="*/ 13106 h 21865"/>
                  <a:gd name="connsiteX3" fmla="*/ 613994 w 795543"/>
                  <a:gd name="connsiteY3" fmla="*/ 406 h 21865"/>
                  <a:gd name="connsiteX4" fmla="*/ 486994 w 795543"/>
                  <a:gd name="connsiteY4" fmla="*/ 4640 h 21865"/>
                  <a:gd name="connsiteX5" fmla="*/ 626694 w 795543"/>
                  <a:gd name="connsiteY5" fmla="*/ 19456 h 21865"/>
                  <a:gd name="connsiteX6" fmla="*/ 425611 w 795543"/>
                  <a:gd name="connsiteY6" fmla="*/ 19456 h 21865"/>
                  <a:gd name="connsiteX7" fmla="*/ 6511 w 795543"/>
                  <a:gd name="connsiteY7" fmla="*/ 4640 h 2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5543" h="21865">
                    <a:moveTo>
                      <a:pt x="6511" y="4640"/>
                    </a:moveTo>
                    <a:cubicBezTo>
                      <a:pt x="-28767" y="3582"/>
                      <a:pt x="84827" y="11695"/>
                      <a:pt x="213944" y="13106"/>
                    </a:cubicBezTo>
                    <a:cubicBezTo>
                      <a:pt x="343061" y="14517"/>
                      <a:pt x="714536" y="15223"/>
                      <a:pt x="781211" y="13106"/>
                    </a:cubicBezTo>
                    <a:cubicBezTo>
                      <a:pt x="847886" y="10989"/>
                      <a:pt x="663030" y="1817"/>
                      <a:pt x="613994" y="406"/>
                    </a:cubicBezTo>
                    <a:cubicBezTo>
                      <a:pt x="564958" y="-1005"/>
                      <a:pt x="484877" y="1465"/>
                      <a:pt x="486994" y="4640"/>
                    </a:cubicBezTo>
                    <a:cubicBezTo>
                      <a:pt x="489111" y="7815"/>
                      <a:pt x="636924" y="16987"/>
                      <a:pt x="626694" y="19456"/>
                    </a:cubicBezTo>
                    <a:cubicBezTo>
                      <a:pt x="616464" y="21925"/>
                      <a:pt x="526858" y="23336"/>
                      <a:pt x="425611" y="19456"/>
                    </a:cubicBezTo>
                    <a:lnTo>
                      <a:pt x="6511" y="464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8" name="フリーフォーム: 図形 567">
                <a:extLst>
                  <a:ext uri="{FF2B5EF4-FFF2-40B4-BE49-F238E27FC236}">
                    <a16:creationId xmlns:a16="http://schemas.microsoft.com/office/drawing/2014/main" id="{1D5A54FA-0B49-49A0-84EA-124E83DCC751}"/>
                  </a:ext>
                </a:extLst>
              </p:cNvPr>
              <p:cNvSpPr/>
              <p:nvPr/>
            </p:nvSpPr>
            <p:spPr>
              <a:xfrm>
                <a:off x="4588988" y="6965498"/>
                <a:ext cx="71639" cy="217900"/>
              </a:xfrm>
              <a:custGeom>
                <a:avLst/>
                <a:gdLst>
                  <a:gd name="connsiteX0" fmla="*/ 70325 w 71639"/>
                  <a:gd name="connsiteY0" fmla="*/ 452 h 217900"/>
                  <a:gd name="connsiteX1" fmla="*/ 475 w 71639"/>
                  <a:gd name="connsiteY1" fmla="*/ 210002 h 217900"/>
                  <a:gd name="connsiteX2" fmla="*/ 41750 w 71639"/>
                  <a:gd name="connsiteY2" fmla="*/ 156027 h 217900"/>
                  <a:gd name="connsiteX3" fmla="*/ 70325 w 71639"/>
                  <a:gd name="connsiteY3" fmla="*/ 452 h 21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39" h="217900">
                    <a:moveTo>
                      <a:pt x="70325" y="452"/>
                    </a:moveTo>
                    <a:cubicBezTo>
                      <a:pt x="63446" y="9448"/>
                      <a:pt x="5237" y="184073"/>
                      <a:pt x="475" y="210002"/>
                    </a:cubicBezTo>
                    <a:cubicBezTo>
                      <a:pt x="-4287" y="235931"/>
                      <a:pt x="27992" y="192804"/>
                      <a:pt x="41750" y="156027"/>
                    </a:cubicBezTo>
                    <a:cubicBezTo>
                      <a:pt x="55508" y="119250"/>
                      <a:pt x="77204" y="-8544"/>
                      <a:pt x="70325" y="4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9" name="フリーフォーム: 図形 568">
                <a:extLst>
                  <a:ext uri="{FF2B5EF4-FFF2-40B4-BE49-F238E27FC236}">
                    <a16:creationId xmlns:a16="http://schemas.microsoft.com/office/drawing/2014/main" id="{75D5AD73-0825-430E-967D-EC0DA2B2429D}"/>
                  </a:ext>
                </a:extLst>
              </p:cNvPr>
              <p:cNvSpPr/>
              <p:nvPr/>
            </p:nvSpPr>
            <p:spPr>
              <a:xfrm>
                <a:off x="4667214" y="6973988"/>
                <a:ext cx="71822" cy="186555"/>
              </a:xfrm>
              <a:custGeom>
                <a:avLst/>
                <a:gdLst>
                  <a:gd name="connsiteX0" fmla="*/ 1624 w 71822"/>
                  <a:gd name="connsiteY0" fmla="*/ 1487 h 186555"/>
                  <a:gd name="connsiteX1" fmla="*/ 71474 w 71822"/>
                  <a:gd name="connsiteY1" fmla="*/ 184050 h 186555"/>
                  <a:gd name="connsiteX2" fmla="*/ 27024 w 71822"/>
                  <a:gd name="connsiteY2" fmla="*/ 101500 h 186555"/>
                  <a:gd name="connsiteX3" fmla="*/ 1624 w 71822"/>
                  <a:gd name="connsiteY3" fmla="*/ 1487 h 18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822" h="186555">
                    <a:moveTo>
                      <a:pt x="1624" y="1487"/>
                    </a:moveTo>
                    <a:cubicBezTo>
                      <a:pt x="9032" y="15245"/>
                      <a:pt x="67241" y="167381"/>
                      <a:pt x="71474" y="184050"/>
                    </a:cubicBezTo>
                    <a:cubicBezTo>
                      <a:pt x="75707" y="200719"/>
                      <a:pt x="40253" y="129810"/>
                      <a:pt x="27024" y="101500"/>
                    </a:cubicBezTo>
                    <a:cubicBezTo>
                      <a:pt x="13795" y="73190"/>
                      <a:pt x="-5784" y="-12271"/>
                      <a:pt x="1624" y="14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0" name="フリーフォーム: 図形 569">
                <a:extLst>
                  <a:ext uri="{FF2B5EF4-FFF2-40B4-BE49-F238E27FC236}">
                    <a16:creationId xmlns:a16="http://schemas.microsoft.com/office/drawing/2014/main" id="{16BF0DDD-3242-46D8-9F14-BCB6D9720650}"/>
                  </a:ext>
                </a:extLst>
              </p:cNvPr>
              <p:cNvSpPr/>
              <p:nvPr/>
            </p:nvSpPr>
            <p:spPr>
              <a:xfrm>
                <a:off x="4598796" y="7094052"/>
                <a:ext cx="134184" cy="19781"/>
              </a:xfrm>
              <a:custGeom>
                <a:avLst/>
                <a:gdLst>
                  <a:gd name="connsiteX0" fmla="*/ 192 w 134184"/>
                  <a:gd name="connsiteY0" fmla="*/ 486 h 19781"/>
                  <a:gd name="connsiteX1" fmla="*/ 128779 w 134184"/>
                  <a:gd name="connsiteY1" fmla="*/ 6836 h 19781"/>
                  <a:gd name="connsiteX2" fmla="*/ 100204 w 134184"/>
                  <a:gd name="connsiteY2" fmla="*/ 19536 h 19781"/>
                  <a:gd name="connsiteX3" fmla="*/ 192 w 134184"/>
                  <a:gd name="connsiteY3" fmla="*/ 486 h 1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184" h="19781">
                    <a:moveTo>
                      <a:pt x="192" y="486"/>
                    </a:moveTo>
                    <a:cubicBezTo>
                      <a:pt x="4954" y="-1631"/>
                      <a:pt x="112110" y="3661"/>
                      <a:pt x="128779" y="6836"/>
                    </a:cubicBezTo>
                    <a:cubicBezTo>
                      <a:pt x="145448" y="10011"/>
                      <a:pt x="120048" y="16890"/>
                      <a:pt x="100204" y="19536"/>
                    </a:cubicBezTo>
                    <a:cubicBezTo>
                      <a:pt x="80360" y="22182"/>
                      <a:pt x="-4570" y="2603"/>
                      <a:pt x="192" y="4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1" name="フリーフォーム: 図形 570">
                <a:extLst>
                  <a:ext uri="{FF2B5EF4-FFF2-40B4-BE49-F238E27FC236}">
                    <a16:creationId xmlns:a16="http://schemas.microsoft.com/office/drawing/2014/main" id="{CD9B87B8-B694-4062-9C98-39E739A4DDCF}"/>
                  </a:ext>
                </a:extLst>
              </p:cNvPr>
              <p:cNvSpPr/>
              <p:nvPr/>
            </p:nvSpPr>
            <p:spPr>
              <a:xfrm>
                <a:off x="4732261" y="6978335"/>
                <a:ext cx="41628" cy="161560"/>
              </a:xfrm>
              <a:custGeom>
                <a:avLst/>
                <a:gdLst>
                  <a:gd name="connsiteX0" fmla="*/ 77 w 41628"/>
                  <a:gd name="connsiteY0" fmla="*/ 315 h 161560"/>
                  <a:gd name="connsiteX1" fmla="*/ 28652 w 41628"/>
                  <a:gd name="connsiteY1" fmla="*/ 146365 h 161560"/>
                  <a:gd name="connsiteX2" fmla="*/ 41352 w 41628"/>
                  <a:gd name="connsiteY2" fmla="*/ 152715 h 161560"/>
                  <a:gd name="connsiteX3" fmla="*/ 38177 w 41628"/>
                  <a:gd name="connsiteY3" fmla="*/ 108265 h 161560"/>
                  <a:gd name="connsiteX4" fmla="*/ 77 w 41628"/>
                  <a:gd name="connsiteY4" fmla="*/ 315 h 161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28" h="161560">
                    <a:moveTo>
                      <a:pt x="77" y="315"/>
                    </a:moveTo>
                    <a:cubicBezTo>
                      <a:pt x="-1511" y="6665"/>
                      <a:pt x="21773" y="120965"/>
                      <a:pt x="28652" y="146365"/>
                    </a:cubicBezTo>
                    <a:cubicBezTo>
                      <a:pt x="35531" y="171765"/>
                      <a:pt x="39765" y="159065"/>
                      <a:pt x="41352" y="152715"/>
                    </a:cubicBezTo>
                    <a:cubicBezTo>
                      <a:pt x="42940" y="146365"/>
                      <a:pt x="37119" y="131284"/>
                      <a:pt x="38177" y="108265"/>
                    </a:cubicBezTo>
                    <a:cubicBezTo>
                      <a:pt x="39235" y="85246"/>
                      <a:pt x="1665" y="-6035"/>
                      <a:pt x="77" y="3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2" name="フリーフォーム: 図形 571">
                <a:extLst>
                  <a:ext uri="{FF2B5EF4-FFF2-40B4-BE49-F238E27FC236}">
                    <a16:creationId xmlns:a16="http://schemas.microsoft.com/office/drawing/2014/main" id="{8DBBE61A-025A-4BA1-B738-6A34D5DA3311}"/>
                  </a:ext>
                </a:extLst>
              </p:cNvPr>
              <p:cNvSpPr/>
              <p:nvPr/>
            </p:nvSpPr>
            <p:spPr>
              <a:xfrm>
                <a:off x="4766730" y="7024529"/>
                <a:ext cx="59487" cy="136588"/>
              </a:xfrm>
              <a:custGeom>
                <a:avLst/>
                <a:gdLst>
                  <a:gd name="connsiteX0" fmla="*/ 59270 w 59487"/>
                  <a:gd name="connsiteY0" fmla="*/ 159 h 136588"/>
                  <a:gd name="connsiteX1" fmla="*/ 43395 w 59487"/>
                  <a:gd name="connsiteY1" fmla="*/ 95409 h 136588"/>
                  <a:gd name="connsiteX2" fmla="*/ 57683 w 59487"/>
                  <a:gd name="connsiteY2" fmla="*/ 133509 h 136588"/>
                  <a:gd name="connsiteX3" fmla="*/ 533 w 59487"/>
                  <a:gd name="connsiteY3" fmla="*/ 131921 h 136588"/>
                  <a:gd name="connsiteX4" fmla="*/ 29108 w 59487"/>
                  <a:gd name="connsiteY4" fmla="*/ 112871 h 136588"/>
                  <a:gd name="connsiteX5" fmla="*/ 29108 w 59487"/>
                  <a:gd name="connsiteY5" fmla="*/ 73184 h 136588"/>
                  <a:gd name="connsiteX6" fmla="*/ 59270 w 59487"/>
                  <a:gd name="connsiteY6" fmla="*/ 159 h 13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87" h="136588">
                    <a:moveTo>
                      <a:pt x="59270" y="159"/>
                    </a:moveTo>
                    <a:cubicBezTo>
                      <a:pt x="61651" y="3863"/>
                      <a:pt x="43659" y="73184"/>
                      <a:pt x="43395" y="95409"/>
                    </a:cubicBezTo>
                    <a:cubicBezTo>
                      <a:pt x="43131" y="117634"/>
                      <a:pt x="64827" y="127424"/>
                      <a:pt x="57683" y="133509"/>
                    </a:cubicBezTo>
                    <a:cubicBezTo>
                      <a:pt x="50539" y="139594"/>
                      <a:pt x="5295" y="135361"/>
                      <a:pt x="533" y="131921"/>
                    </a:cubicBezTo>
                    <a:cubicBezTo>
                      <a:pt x="-4229" y="128481"/>
                      <a:pt x="24346" y="122660"/>
                      <a:pt x="29108" y="112871"/>
                    </a:cubicBezTo>
                    <a:cubicBezTo>
                      <a:pt x="33870" y="103082"/>
                      <a:pt x="24345" y="88001"/>
                      <a:pt x="29108" y="73184"/>
                    </a:cubicBezTo>
                    <a:cubicBezTo>
                      <a:pt x="33871" y="58367"/>
                      <a:pt x="56889" y="-3545"/>
                      <a:pt x="59270" y="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3" name="フリーフォーム: 図形 572">
                <a:extLst>
                  <a:ext uri="{FF2B5EF4-FFF2-40B4-BE49-F238E27FC236}">
                    <a16:creationId xmlns:a16="http://schemas.microsoft.com/office/drawing/2014/main" id="{3F155115-D4D8-4D7E-AE64-4FCBB28FCA45}"/>
                  </a:ext>
                </a:extLst>
              </p:cNvPr>
              <p:cNvSpPr/>
              <p:nvPr/>
            </p:nvSpPr>
            <p:spPr>
              <a:xfrm>
                <a:off x="4843971" y="7008791"/>
                <a:ext cx="109238" cy="149347"/>
              </a:xfrm>
              <a:custGeom>
                <a:avLst/>
                <a:gdLst>
                  <a:gd name="connsiteX0" fmla="*/ 109029 w 109238"/>
                  <a:gd name="connsiteY0" fmla="*/ 61934 h 149347"/>
                  <a:gd name="connsiteX1" fmla="*/ 45529 w 109238"/>
                  <a:gd name="connsiteY1" fmla="*/ 22 h 149347"/>
                  <a:gd name="connsiteX2" fmla="*/ 24892 w 109238"/>
                  <a:gd name="connsiteY2" fmla="*/ 55584 h 149347"/>
                  <a:gd name="connsiteX3" fmla="*/ 23304 w 109238"/>
                  <a:gd name="connsiteY3" fmla="*/ 125434 h 149347"/>
                  <a:gd name="connsiteX4" fmla="*/ 94742 w 109238"/>
                  <a:gd name="connsiteY4" fmla="*/ 138134 h 149347"/>
                  <a:gd name="connsiteX5" fmla="*/ 101092 w 109238"/>
                  <a:gd name="connsiteY5" fmla="*/ 117497 h 149347"/>
                  <a:gd name="connsiteX6" fmla="*/ 51879 w 109238"/>
                  <a:gd name="connsiteY6" fmla="*/ 149247 h 149347"/>
                  <a:gd name="connsiteX7" fmla="*/ 1079 w 109238"/>
                  <a:gd name="connsiteY7" fmla="*/ 104797 h 149347"/>
                  <a:gd name="connsiteX8" fmla="*/ 21717 w 109238"/>
                  <a:gd name="connsiteY8" fmla="*/ 11134 h 149347"/>
                  <a:gd name="connsiteX9" fmla="*/ 109029 w 109238"/>
                  <a:gd name="connsiteY9" fmla="*/ 61934 h 14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238" h="149347">
                    <a:moveTo>
                      <a:pt x="109029" y="61934"/>
                    </a:moveTo>
                    <a:cubicBezTo>
                      <a:pt x="112998" y="60082"/>
                      <a:pt x="59552" y="1080"/>
                      <a:pt x="45529" y="22"/>
                    </a:cubicBezTo>
                    <a:cubicBezTo>
                      <a:pt x="31506" y="-1036"/>
                      <a:pt x="28596" y="34682"/>
                      <a:pt x="24892" y="55584"/>
                    </a:cubicBezTo>
                    <a:cubicBezTo>
                      <a:pt x="21188" y="76486"/>
                      <a:pt x="11662" y="111676"/>
                      <a:pt x="23304" y="125434"/>
                    </a:cubicBezTo>
                    <a:cubicBezTo>
                      <a:pt x="34946" y="139192"/>
                      <a:pt x="81777" y="139457"/>
                      <a:pt x="94742" y="138134"/>
                    </a:cubicBezTo>
                    <a:cubicBezTo>
                      <a:pt x="107707" y="136811"/>
                      <a:pt x="108236" y="115645"/>
                      <a:pt x="101092" y="117497"/>
                    </a:cubicBezTo>
                    <a:cubicBezTo>
                      <a:pt x="93948" y="119349"/>
                      <a:pt x="68548" y="151364"/>
                      <a:pt x="51879" y="149247"/>
                    </a:cubicBezTo>
                    <a:cubicBezTo>
                      <a:pt x="35210" y="147130"/>
                      <a:pt x="6106" y="127816"/>
                      <a:pt x="1079" y="104797"/>
                    </a:cubicBezTo>
                    <a:cubicBezTo>
                      <a:pt x="-3948" y="81778"/>
                      <a:pt x="9546" y="21188"/>
                      <a:pt x="21717" y="11134"/>
                    </a:cubicBezTo>
                    <a:cubicBezTo>
                      <a:pt x="33888" y="1080"/>
                      <a:pt x="105060" y="63786"/>
                      <a:pt x="109029" y="619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4" name="フリーフォーム: 図形 573">
                <a:extLst>
                  <a:ext uri="{FF2B5EF4-FFF2-40B4-BE49-F238E27FC236}">
                    <a16:creationId xmlns:a16="http://schemas.microsoft.com/office/drawing/2014/main" id="{4F4CB3C8-4435-4BA7-9CDC-3F3A5AB9A876}"/>
                  </a:ext>
                </a:extLst>
              </p:cNvPr>
              <p:cNvSpPr/>
              <p:nvPr/>
            </p:nvSpPr>
            <p:spPr>
              <a:xfrm>
                <a:off x="4959350" y="7013387"/>
                <a:ext cx="150122" cy="138504"/>
              </a:xfrm>
              <a:custGeom>
                <a:avLst/>
                <a:gdLst>
                  <a:gd name="connsiteX0" fmla="*/ 0 w 150122"/>
                  <a:gd name="connsiteY0" fmla="*/ 35113 h 138504"/>
                  <a:gd name="connsiteX1" fmla="*/ 92075 w 150122"/>
                  <a:gd name="connsiteY1" fmla="*/ 188 h 138504"/>
                  <a:gd name="connsiteX2" fmla="*/ 93663 w 150122"/>
                  <a:gd name="connsiteY2" fmla="*/ 52576 h 138504"/>
                  <a:gd name="connsiteX3" fmla="*/ 122238 w 150122"/>
                  <a:gd name="connsiteY3" fmla="*/ 120838 h 138504"/>
                  <a:gd name="connsiteX4" fmla="*/ 139700 w 150122"/>
                  <a:gd name="connsiteY4" fmla="*/ 136713 h 138504"/>
                  <a:gd name="connsiteX5" fmla="*/ 147638 w 150122"/>
                  <a:gd name="connsiteY5" fmla="*/ 136713 h 138504"/>
                  <a:gd name="connsiteX6" fmla="*/ 95250 w 150122"/>
                  <a:gd name="connsiteY6" fmla="*/ 124013 h 138504"/>
                  <a:gd name="connsiteX7" fmla="*/ 90488 w 150122"/>
                  <a:gd name="connsiteY7" fmla="*/ 36701 h 138504"/>
                  <a:gd name="connsiteX8" fmla="*/ 0 w 150122"/>
                  <a:gd name="connsiteY8" fmla="*/ 35113 h 138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122" h="138504">
                    <a:moveTo>
                      <a:pt x="0" y="35113"/>
                    </a:moveTo>
                    <a:cubicBezTo>
                      <a:pt x="264" y="29028"/>
                      <a:pt x="76465" y="-2723"/>
                      <a:pt x="92075" y="188"/>
                    </a:cubicBezTo>
                    <a:cubicBezTo>
                      <a:pt x="107686" y="3098"/>
                      <a:pt x="88636" y="32468"/>
                      <a:pt x="93663" y="52576"/>
                    </a:cubicBezTo>
                    <a:cubicBezTo>
                      <a:pt x="98690" y="72684"/>
                      <a:pt x="114565" y="106815"/>
                      <a:pt x="122238" y="120838"/>
                    </a:cubicBezTo>
                    <a:cubicBezTo>
                      <a:pt x="129911" y="134861"/>
                      <a:pt x="135467" y="134067"/>
                      <a:pt x="139700" y="136713"/>
                    </a:cubicBezTo>
                    <a:cubicBezTo>
                      <a:pt x="143933" y="139359"/>
                      <a:pt x="155046" y="138830"/>
                      <a:pt x="147638" y="136713"/>
                    </a:cubicBezTo>
                    <a:cubicBezTo>
                      <a:pt x="140230" y="134596"/>
                      <a:pt x="104775" y="140682"/>
                      <a:pt x="95250" y="124013"/>
                    </a:cubicBezTo>
                    <a:cubicBezTo>
                      <a:pt x="85725" y="107344"/>
                      <a:pt x="103188" y="51253"/>
                      <a:pt x="90488" y="36701"/>
                    </a:cubicBezTo>
                    <a:cubicBezTo>
                      <a:pt x="77788" y="22149"/>
                      <a:pt x="-264" y="41198"/>
                      <a:pt x="0" y="351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5" name="フリーフォーム: 図形 574">
                <a:extLst>
                  <a:ext uri="{FF2B5EF4-FFF2-40B4-BE49-F238E27FC236}">
                    <a16:creationId xmlns:a16="http://schemas.microsoft.com/office/drawing/2014/main" id="{08D5F8C3-58C6-428D-9069-49F78C6BFE98}"/>
                  </a:ext>
                </a:extLst>
              </p:cNvPr>
              <p:cNvSpPr/>
              <p:nvPr/>
            </p:nvSpPr>
            <p:spPr>
              <a:xfrm>
                <a:off x="4966956" y="7059595"/>
                <a:ext cx="125842" cy="93183"/>
              </a:xfrm>
              <a:custGeom>
                <a:avLst/>
                <a:gdLst>
                  <a:gd name="connsiteX0" fmla="*/ 79707 w 125842"/>
                  <a:gd name="connsiteY0" fmla="*/ 18 h 93183"/>
                  <a:gd name="connsiteX1" fmla="*/ 1919 w 125842"/>
                  <a:gd name="connsiteY1" fmla="*/ 58755 h 93183"/>
                  <a:gd name="connsiteX2" fmla="*/ 33669 w 125842"/>
                  <a:gd name="connsiteY2" fmla="*/ 92093 h 93183"/>
                  <a:gd name="connsiteX3" fmla="*/ 125744 w 125842"/>
                  <a:gd name="connsiteY3" fmla="*/ 84155 h 93183"/>
                  <a:gd name="connsiteX4" fmla="*/ 14619 w 125842"/>
                  <a:gd name="connsiteY4" fmla="*/ 74630 h 93183"/>
                  <a:gd name="connsiteX5" fmla="*/ 9857 w 125842"/>
                  <a:gd name="connsiteY5" fmla="*/ 65105 h 93183"/>
                  <a:gd name="connsiteX6" fmla="*/ 79707 w 125842"/>
                  <a:gd name="connsiteY6" fmla="*/ 18 h 9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842" h="93183">
                    <a:moveTo>
                      <a:pt x="79707" y="18"/>
                    </a:moveTo>
                    <a:cubicBezTo>
                      <a:pt x="78384" y="-1040"/>
                      <a:pt x="9592" y="43409"/>
                      <a:pt x="1919" y="58755"/>
                    </a:cubicBezTo>
                    <a:cubicBezTo>
                      <a:pt x="-5754" y="74101"/>
                      <a:pt x="13032" y="87860"/>
                      <a:pt x="33669" y="92093"/>
                    </a:cubicBezTo>
                    <a:cubicBezTo>
                      <a:pt x="54306" y="96326"/>
                      <a:pt x="128919" y="87066"/>
                      <a:pt x="125744" y="84155"/>
                    </a:cubicBezTo>
                    <a:cubicBezTo>
                      <a:pt x="122569" y="81245"/>
                      <a:pt x="33933" y="77805"/>
                      <a:pt x="14619" y="74630"/>
                    </a:cubicBezTo>
                    <a:cubicBezTo>
                      <a:pt x="-4696" y="71455"/>
                      <a:pt x="-3372" y="76217"/>
                      <a:pt x="9857" y="65105"/>
                    </a:cubicBezTo>
                    <a:cubicBezTo>
                      <a:pt x="23086" y="53993"/>
                      <a:pt x="81030" y="1076"/>
                      <a:pt x="79707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6" name="フリーフォーム: 図形 575">
                <a:extLst>
                  <a:ext uri="{FF2B5EF4-FFF2-40B4-BE49-F238E27FC236}">
                    <a16:creationId xmlns:a16="http://schemas.microsoft.com/office/drawing/2014/main" id="{D527758B-C0AA-49D4-8ED5-14158295CAAC}"/>
                  </a:ext>
                </a:extLst>
              </p:cNvPr>
              <p:cNvSpPr/>
              <p:nvPr/>
            </p:nvSpPr>
            <p:spPr>
              <a:xfrm>
                <a:off x="4760449" y="6967360"/>
                <a:ext cx="80301" cy="43372"/>
              </a:xfrm>
              <a:custGeom>
                <a:avLst/>
                <a:gdLst>
                  <a:gd name="connsiteX0" fmla="*/ 286 w 80301"/>
                  <a:gd name="connsiteY0" fmla="*/ 177 h 43372"/>
                  <a:gd name="connsiteX1" fmla="*/ 79661 w 80301"/>
                  <a:gd name="connsiteY1" fmla="*/ 38277 h 43372"/>
                  <a:gd name="connsiteX2" fmla="*/ 38386 w 80301"/>
                  <a:gd name="connsiteY2" fmla="*/ 41452 h 43372"/>
                  <a:gd name="connsiteX3" fmla="*/ 51086 w 80301"/>
                  <a:gd name="connsiteY3" fmla="*/ 23990 h 43372"/>
                  <a:gd name="connsiteX4" fmla="*/ 286 w 80301"/>
                  <a:gd name="connsiteY4" fmla="*/ 177 h 43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301" h="43372">
                    <a:moveTo>
                      <a:pt x="286" y="177"/>
                    </a:moveTo>
                    <a:cubicBezTo>
                      <a:pt x="5048" y="2558"/>
                      <a:pt x="73311" y="31398"/>
                      <a:pt x="79661" y="38277"/>
                    </a:cubicBezTo>
                    <a:cubicBezTo>
                      <a:pt x="86011" y="45156"/>
                      <a:pt x="43148" y="43833"/>
                      <a:pt x="38386" y="41452"/>
                    </a:cubicBezTo>
                    <a:cubicBezTo>
                      <a:pt x="33624" y="39071"/>
                      <a:pt x="50557" y="27959"/>
                      <a:pt x="51086" y="23990"/>
                    </a:cubicBezTo>
                    <a:cubicBezTo>
                      <a:pt x="51615" y="20021"/>
                      <a:pt x="-4476" y="-2204"/>
                      <a:pt x="286" y="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7" name="フリーフォーム: 図形 576">
                <a:extLst>
                  <a:ext uri="{FF2B5EF4-FFF2-40B4-BE49-F238E27FC236}">
                    <a16:creationId xmlns:a16="http://schemas.microsoft.com/office/drawing/2014/main" id="{72679198-621D-4B87-8AA4-3B2611B27193}"/>
                  </a:ext>
                </a:extLst>
              </p:cNvPr>
              <p:cNvSpPr/>
              <p:nvPr/>
            </p:nvSpPr>
            <p:spPr>
              <a:xfrm>
                <a:off x="4098185" y="7454895"/>
                <a:ext cx="317191" cy="230514"/>
              </a:xfrm>
              <a:custGeom>
                <a:avLst/>
                <a:gdLst>
                  <a:gd name="connsiteX0" fmla="*/ 29315 w 317191"/>
                  <a:gd name="connsiteY0" fmla="*/ 230193 h 230514"/>
                  <a:gd name="connsiteX1" fmla="*/ 38840 w 317191"/>
                  <a:gd name="connsiteY1" fmla="*/ 117480 h 230514"/>
                  <a:gd name="connsiteX2" fmla="*/ 84878 w 317191"/>
                  <a:gd name="connsiteY2" fmla="*/ 100018 h 230514"/>
                  <a:gd name="connsiteX3" fmla="*/ 316653 w 317191"/>
                  <a:gd name="connsiteY3" fmla="*/ 5 h 230514"/>
                  <a:gd name="connsiteX4" fmla="*/ 11853 w 317191"/>
                  <a:gd name="connsiteY4" fmla="*/ 104780 h 230514"/>
                  <a:gd name="connsiteX5" fmla="*/ 57890 w 317191"/>
                  <a:gd name="connsiteY5" fmla="*/ 96843 h 230514"/>
                  <a:gd name="connsiteX6" fmla="*/ 16615 w 317191"/>
                  <a:gd name="connsiteY6" fmla="*/ 150818 h 230514"/>
                  <a:gd name="connsiteX7" fmla="*/ 29315 w 317191"/>
                  <a:gd name="connsiteY7" fmla="*/ 230193 h 23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191" h="230514">
                    <a:moveTo>
                      <a:pt x="29315" y="230193"/>
                    </a:moveTo>
                    <a:cubicBezTo>
                      <a:pt x="33019" y="224637"/>
                      <a:pt x="29580" y="139176"/>
                      <a:pt x="38840" y="117480"/>
                    </a:cubicBezTo>
                    <a:cubicBezTo>
                      <a:pt x="48101" y="95784"/>
                      <a:pt x="84878" y="100018"/>
                      <a:pt x="84878" y="100018"/>
                    </a:cubicBezTo>
                    <a:cubicBezTo>
                      <a:pt x="131180" y="80439"/>
                      <a:pt x="328824" y="-789"/>
                      <a:pt x="316653" y="5"/>
                    </a:cubicBezTo>
                    <a:cubicBezTo>
                      <a:pt x="304482" y="799"/>
                      <a:pt x="54980" y="88640"/>
                      <a:pt x="11853" y="104780"/>
                    </a:cubicBezTo>
                    <a:cubicBezTo>
                      <a:pt x="-31274" y="120920"/>
                      <a:pt x="57096" y="89170"/>
                      <a:pt x="57890" y="96843"/>
                    </a:cubicBezTo>
                    <a:cubicBezTo>
                      <a:pt x="58684" y="104516"/>
                      <a:pt x="22436" y="133885"/>
                      <a:pt x="16615" y="150818"/>
                    </a:cubicBezTo>
                    <a:cubicBezTo>
                      <a:pt x="10794" y="167751"/>
                      <a:pt x="25611" y="235749"/>
                      <a:pt x="29315" y="230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8" name="フリーフォーム: 図形 577">
                <a:extLst>
                  <a:ext uri="{FF2B5EF4-FFF2-40B4-BE49-F238E27FC236}">
                    <a16:creationId xmlns:a16="http://schemas.microsoft.com/office/drawing/2014/main" id="{661D2808-B5D8-4D0D-AFD0-4BE8E9764E50}"/>
                  </a:ext>
                </a:extLst>
              </p:cNvPr>
              <p:cNvSpPr/>
              <p:nvPr/>
            </p:nvSpPr>
            <p:spPr>
              <a:xfrm>
                <a:off x="4227512" y="7457477"/>
                <a:ext cx="180287" cy="672906"/>
              </a:xfrm>
              <a:custGeom>
                <a:avLst/>
                <a:gdLst>
                  <a:gd name="connsiteX0" fmla="*/ 179388 w 180287"/>
                  <a:gd name="connsiteY0" fmla="*/ 14886 h 672906"/>
                  <a:gd name="connsiteX1" fmla="*/ 166688 w 180287"/>
                  <a:gd name="connsiteY1" fmla="*/ 197448 h 672906"/>
                  <a:gd name="connsiteX2" fmla="*/ 168276 w 180287"/>
                  <a:gd name="connsiteY2" fmla="*/ 643536 h 672906"/>
                  <a:gd name="connsiteX3" fmla="*/ 152401 w 180287"/>
                  <a:gd name="connsiteY3" fmla="*/ 632423 h 672906"/>
                  <a:gd name="connsiteX4" fmla="*/ 1 w 180287"/>
                  <a:gd name="connsiteY4" fmla="*/ 649886 h 672906"/>
                  <a:gd name="connsiteX5" fmla="*/ 155576 w 180287"/>
                  <a:gd name="connsiteY5" fmla="*/ 629248 h 672906"/>
                  <a:gd name="connsiteX6" fmla="*/ 138113 w 180287"/>
                  <a:gd name="connsiteY6" fmla="*/ 562573 h 672906"/>
                  <a:gd name="connsiteX7" fmla="*/ 179388 w 180287"/>
                  <a:gd name="connsiteY7" fmla="*/ 14886 h 67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287" h="672906">
                    <a:moveTo>
                      <a:pt x="179388" y="14886"/>
                    </a:moveTo>
                    <a:cubicBezTo>
                      <a:pt x="184150" y="-45968"/>
                      <a:pt x="168540" y="92673"/>
                      <a:pt x="166688" y="197448"/>
                    </a:cubicBezTo>
                    <a:cubicBezTo>
                      <a:pt x="164836" y="302223"/>
                      <a:pt x="170657" y="571040"/>
                      <a:pt x="168276" y="643536"/>
                    </a:cubicBezTo>
                    <a:cubicBezTo>
                      <a:pt x="165895" y="716032"/>
                      <a:pt x="180447" y="631365"/>
                      <a:pt x="152401" y="632423"/>
                    </a:cubicBezTo>
                    <a:cubicBezTo>
                      <a:pt x="124355" y="633481"/>
                      <a:pt x="-528" y="650415"/>
                      <a:pt x="1" y="649886"/>
                    </a:cubicBezTo>
                    <a:cubicBezTo>
                      <a:pt x="530" y="649357"/>
                      <a:pt x="132557" y="643800"/>
                      <a:pt x="155576" y="629248"/>
                    </a:cubicBezTo>
                    <a:cubicBezTo>
                      <a:pt x="178595" y="614696"/>
                      <a:pt x="136790" y="662321"/>
                      <a:pt x="138113" y="562573"/>
                    </a:cubicBezTo>
                    <a:cubicBezTo>
                      <a:pt x="139436" y="462825"/>
                      <a:pt x="174626" y="75740"/>
                      <a:pt x="179388" y="148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9" name="フリーフォーム: 図形 578">
                <a:extLst>
                  <a:ext uri="{FF2B5EF4-FFF2-40B4-BE49-F238E27FC236}">
                    <a16:creationId xmlns:a16="http://schemas.microsoft.com/office/drawing/2014/main" id="{FEE0F326-1995-481D-B492-4C84EDE335B5}"/>
                  </a:ext>
                </a:extLst>
              </p:cNvPr>
              <p:cNvSpPr/>
              <p:nvPr/>
            </p:nvSpPr>
            <p:spPr>
              <a:xfrm>
                <a:off x="4387265" y="7467510"/>
                <a:ext cx="19718" cy="241101"/>
              </a:xfrm>
              <a:custGeom>
                <a:avLst/>
                <a:gdLst>
                  <a:gd name="connsiteX0" fmla="*/ 19635 w 19718"/>
                  <a:gd name="connsiteY0" fmla="*/ 90 h 241101"/>
                  <a:gd name="connsiteX1" fmla="*/ 585 w 19718"/>
                  <a:gd name="connsiteY1" fmla="*/ 198528 h 241101"/>
                  <a:gd name="connsiteX2" fmla="*/ 6935 w 19718"/>
                  <a:gd name="connsiteY2" fmla="*/ 225515 h 241101"/>
                  <a:gd name="connsiteX3" fmla="*/ 19635 w 19718"/>
                  <a:gd name="connsiteY3" fmla="*/ 90 h 24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18" h="241101">
                    <a:moveTo>
                      <a:pt x="19635" y="90"/>
                    </a:moveTo>
                    <a:cubicBezTo>
                      <a:pt x="18577" y="-4408"/>
                      <a:pt x="2702" y="160957"/>
                      <a:pt x="585" y="198528"/>
                    </a:cubicBezTo>
                    <a:cubicBezTo>
                      <a:pt x="-1532" y="236099"/>
                      <a:pt x="2437" y="257530"/>
                      <a:pt x="6935" y="225515"/>
                    </a:cubicBezTo>
                    <a:cubicBezTo>
                      <a:pt x="11433" y="193500"/>
                      <a:pt x="20693" y="4588"/>
                      <a:pt x="19635" y="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0" name="フリーフォーム: 図形 579">
                <a:extLst>
                  <a:ext uri="{FF2B5EF4-FFF2-40B4-BE49-F238E27FC236}">
                    <a16:creationId xmlns:a16="http://schemas.microsoft.com/office/drawing/2014/main" id="{667AC559-7F92-4445-8CE2-4253511F9B81}"/>
                  </a:ext>
                </a:extLst>
              </p:cNvPr>
              <p:cNvSpPr/>
              <p:nvPr/>
            </p:nvSpPr>
            <p:spPr>
              <a:xfrm>
                <a:off x="4115656" y="7564702"/>
                <a:ext cx="213764" cy="534647"/>
              </a:xfrm>
              <a:custGeom>
                <a:avLst/>
                <a:gdLst>
                  <a:gd name="connsiteX0" fmla="*/ 732 w 213764"/>
                  <a:gd name="connsiteY0" fmla="*/ 101336 h 534647"/>
                  <a:gd name="connsiteX1" fmla="*/ 184882 w 213764"/>
                  <a:gd name="connsiteY1" fmla="*/ 36248 h 534647"/>
                  <a:gd name="connsiteX2" fmla="*/ 213457 w 213764"/>
                  <a:gd name="connsiteY2" fmla="*/ 26723 h 534647"/>
                  <a:gd name="connsiteX3" fmla="*/ 188057 w 213764"/>
                  <a:gd name="connsiteY3" fmla="*/ 4498 h 534647"/>
                  <a:gd name="connsiteX4" fmla="*/ 169007 w 213764"/>
                  <a:gd name="connsiteY4" fmla="*/ 125148 h 534647"/>
                  <a:gd name="connsiteX5" fmla="*/ 149957 w 213764"/>
                  <a:gd name="connsiteY5" fmla="*/ 517261 h 534647"/>
                  <a:gd name="connsiteX6" fmla="*/ 154719 w 213764"/>
                  <a:gd name="connsiteY6" fmla="*/ 422011 h 534647"/>
                  <a:gd name="connsiteX7" fmla="*/ 195994 w 213764"/>
                  <a:gd name="connsiteY7" fmla="*/ 31486 h 534647"/>
                  <a:gd name="connsiteX8" fmla="*/ 122969 w 213764"/>
                  <a:gd name="connsiteY8" fmla="*/ 41011 h 534647"/>
                  <a:gd name="connsiteX9" fmla="*/ 732 w 213764"/>
                  <a:gd name="connsiteY9" fmla="*/ 101336 h 53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764" h="534647">
                    <a:moveTo>
                      <a:pt x="732" y="101336"/>
                    </a:moveTo>
                    <a:cubicBezTo>
                      <a:pt x="11051" y="100542"/>
                      <a:pt x="149428" y="48683"/>
                      <a:pt x="184882" y="36248"/>
                    </a:cubicBezTo>
                    <a:cubicBezTo>
                      <a:pt x="220336" y="23813"/>
                      <a:pt x="212928" y="32015"/>
                      <a:pt x="213457" y="26723"/>
                    </a:cubicBezTo>
                    <a:cubicBezTo>
                      <a:pt x="213986" y="21431"/>
                      <a:pt x="195465" y="-11906"/>
                      <a:pt x="188057" y="4498"/>
                    </a:cubicBezTo>
                    <a:cubicBezTo>
                      <a:pt x="180649" y="20902"/>
                      <a:pt x="175357" y="39688"/>
                      <a:pt x="169007" y="125148"/>
                    </a:cubicBezTo>
                    <a:cubicBezTo>
                      <a:pt x="162657" y="210608"/>
                      <a:pt x="152338" y="467784"/>
                      <a:pt x="149957" y="517261"/>
                    </a:cubicBezTo>
                    <a:cubicBezTo>
                      <a:pt x="147576" y="566738"/>
                      <a:pt x="147046" y="502973"/>
                      <a:pt x="154719" y="422011"/>
                    </a:cubicBezTo>
                    <a:cubicBezTo>
                      <a:pt x="162392" y="341049"/>
                      <a:pt x="201286" y="94986"/>
                      <a:pt x="195994" y="31486"/>
                    </a:cubicBezTo>
                    <a:cubicBezTo>
                      <a:pt x="190702" y="-32014"/>
                      <a:pt x="153925" y="30163"/>
                      <a:pt x="122969" y="41011"/>
                    </a:cubicBezTo>
                    <a:cubicBezTo>
                      <a:pt x="92013" y="51859"/>
                      <a:pt x="-9587" y="102130"/>
                      <a:pt x="732" y="1013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1" name="フリーフォーム: 図形 580">
                <a:extLst>
                  <a:ext uri="{FF2B5EF4-FFF2-40B4-BE49-F238E27FC236}">
                    <a16:creationId xmlns:a16="http://schemas.microsoft.com/office/drawing/2014/main" id="{E611077A-4CB0-4415-B5A6-13BB6BAD5E9A}"/>
                  </a:ext>
                </a:extLst>
              </p:cNvPr>
              <p:cNvSpPr/>
              <p:nvPr/>
            </p:nvSpPr>
            <p:spPr>
              <a:xfrm>
                <a:off x="4267182" y="7936845"/>
                <a:ext cx="24237" cy="168037"/>
              </a:xfrm>
              <a:custGeom>
                <a:avLst/>
                <a:gdLst>
                  <a:gd name="connsiteX0" fmla="*/ 23831 w 24237"/>
                  <a:gd name="connsiteY0" fmla="*/ 655 h 168037"/>
                  <a:gd name="connsiteX1" fmla="*/ 14306 w 24237"/>
                  <a:gd name="connsiteY1" fmla="*/ 162580 h 168037"/>
                  <a:gd name="connsiteX2" fmla="*/ 4781 w 24237"/>
                  <a:gd name="connsiteY2" fmla="*/ 127655 h 168037"/>
                  <a:gd name="connsiteX3" fmla="*/ 18 w 24237"/>
                  <a:gd name="connsiteY3" fmla="*/ 105430 h 168037"/>
                  <a:gd name="connsiteX4" fmla="*/ 23831 w 24237"/>
                  <a:gd name="connsiteY4" fmla="*/ 655 h 168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7" h="168037">
                    <a:moveTo>
                      <a:pt x="23831" y="655"/>
                    </a:moveTo>
                    <a:cubicBezTo>
                      <a:pt x="26212" y="10180"/>
                      <a:pt x="17481" y="141413"/>
                      <a:pt x="14306" y="162580"/>
                    </a:cubicBezTo>
                    <a:cubicBezTo>
                      <a:pt x="11131" y="183747"/>
                      <a:pt x="7162" y="137180"/>
                      <a:pt x="4781" y="127655"/>
                    </a:cubicBezTo>
                    <a:cubicBezTo>
                      <a:pt x="2400" y="118130"/>
                      <a:pt x="-246" y="122628"/>
                      <a:pt x="18" y="105430"/>
                    </a:cubicBezTo>
                    <a:cubicBezTo>
                      <a:pt x="282" y="88232"/>
                      <a:pt x="21450" y="-8870"/>
                      <a:pt x="23831" y="6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2" name="フリーフォーム: 図形 581">
                <a:extLst>
                  <a:ext uri="{FF2B5EF4-FFF2-40B4-BE49-F238E27FC236}">
                    <a16:creationId xmlns:a16="http://schemas.microsoft.com/office/drawing/2014/main" id="{03CADEB7-F854-45C3-ACAA-C514A1B977DD}"/>
                  </a:ext>
                </a:extLst>
              </p:cNvPr>
              <p:cNvSpPr/>
              <p:nvPr/>
            </p:nvSpPr>
            <p:spPr>
              <a:xfrm>
                <a:off x="4629065" y="7532896"/>
                <a:ext cx="221072" cy="567009"/>
              </a:xfrm>
              <a:custGeom>
                <a:avLst/>
                <a:gdLst>
                  <a:gd name="connsiteX0" fmla="*/ 85 w 221072"/>
                  <a:gd name="connsiteY0" fmla="*/ 126792 h 567009"/>
                  <a:gd name="connsiteX1" fmla="*/ 188998 w 221072"/>
                  <a:gd name="connsiteY1" fmla="*/ 49004 h 567009"/>
                  <a:gd name="connsiteX2" fmla="*/ 212810 w 221072"/>
                  <a:gd name="connsiteY2" fmla="*/ 50592 h 567009"/>
                  <a:gd name="connsiteX3" fmla="*/ 192173 w 221072"/>
                  <a:gd name="connsiteY3" fmla="*/ 91867 h 567009"/>
                  <a:gd name="connsiteX4" fmla="*/ 173123 w 221072"/>
                  <a:gd name="connsiteY4" fmla="*/ 539542 h 567009"/>
                  <a:gd name="connsiteX5" fmla="*/ 187410 w 221072"/>
                  <a:gd name="connsiteY5" fmla="*/ 464929 h 567009"/>
                  <a:gd name="connsiteX6" fmla="*/ 220748 w 221072"/>
                  <a:gd name="connsiteY6" fmla="*/ 26779 h 567009"/>
                  <a:gd name="connsiteX7" fmla="*/ 165185 w 221072"/>
                  <a:gd name="connsiteY7" fmla="*/ 55354 h 567009"/>
                  <a:gd name="connsiteX8" fmla="*/ 85 w 221072"/>
                  <a:gd name="connsiteY8" fmla="*/ 126792 h 56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1072" h="567009">
                    <a:moveTo>
                      <a:pt x="85" y="126792"/>
                    </a:moveTo>
                    <a:cubicBezTo>
                      <a:pt x="4054" y="125734"/>
                      <a:pt x="153544" y="61704"/>
                      <a:pt x="188998" y="49004"/>
                    </a:cubicBezTo>
                    <a:cubicBezTo>
                      <a:pt x="224452" y="36304"/>
                      <a:pt x="212281" y="43448"/>
                      <a:pt x="212810" y="50592"/>
                    </a:cubicBezTo>
                    <a:cubicBezTo>
                      <a:pt x="213339" y="57736"/>
                      <a:pt x="198787" y="10375"/>
                      <a:pt x="192173" y="91867"/>
                    </a:cubicBezTo>
                    <a:cubicBezTo>
                      <a:pt x="185559" y="173359"/>
                      <a:pt x="173917" y="477365"/>
                      <a:pt x="173123" y="539542"/>
                    </a:cubicBezTo>
                    <a:cubicBezTo>
                      <a:pt x="172329" y="601719"/>
                      <a:pt x="179473" y="550389"/>
                      <a:pt x="187410" y="464929"/>
                    </a:cubicBezTo>
                    <a:cubicBezTo>
                      <a:pt x="195347" y="379469"/>
                      <a:pt x="224452" y="95041"/>
                      <a:pt x="220748" y="26779"/>
                    </a:cubicBezTo>
                    <a:cubicBezTo>
                      <a:pt x="217044" y="-41483"/>
                      <a:pt x="198258" y="40537"/>
                      <a:pt x="165185" y="55354"/>
                    </a:cubicBezTo>
                    <a:cubicBezTo>
                      <a:pt x="132112" y="70171"/>
                      <a:pt x="-3884" y="127850"/>
                      <a:pt x="85" y="1267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3" name="フリーフォーム: 図形 582">
                <a:extLst>
                  <a:ext uri="{FF2B5EF4-FFF2-40B4-BE49-F238E27FC236}">
                    <a16:creationId xmlns:a16="http://schemas.microsoft.com/office/drawing/2014/main" id="{44117680-8DE5-4AE3-9C94-3747605D2D71}"/>
                  </a:ext>
                </a:extLst>
              </p:cNvPr>
              <p:cNvSpPr/>
              <p:nvPr/>
            </p:nvSpPr>
            <p:spPr>
              <a:xfrm>
                <a:off x="4654811" y="7435008"/>
                <a:ext cx="299654" cy="225569"/>
              </a:xfrm>
              <a:custGeom>
                <a:avLst/>
                <a:gdLst>
                  <a:gd name="connsiteX0" fmla="*/ 6089 w 299654"/>
                  <a:gd name="connsiteY0" fmla="*/ 224680 h 225569"/>
                  <a:gd name="connsiteX1" fmla="*/ 2914 w 299654"/>
                  <a:gd name="connsiteY1" fmla="*/ 105617 h 225569"/>
                  <a:gd name="connsiteX2" fmla="*/ 48952 w 299654"/>
                  <a:gd name="connsiteY2" fmla="*/ 99267 h 225569"/>
                  <a:gd name="connsiteX3" fmla="*/ 287077 w 299654"/>
                  <a:gd name="connsiteY3" fmla="*/ 2430 h 225569"/>
                  <a:gd name="connsiteX4" fmla="*/ 241039 w 299654"/>
                  <a:gd name="connsiteY4" fmla="*/ 37355 h 225569"/>
                  <a:gd name="connsiteX5" fmla="*/ 23552 w 299654"/>
                  <a:gd name="connsiteY5" fmla="*/ 126255 h 225569"/>
                  <a:gd name="connsiteX6" fmla="*/ 17202 w 299654"/>
                  <a:gd name="connsiteY6" fmla="*/ 159592 h 225569"/>
                  <a:gd name="connsiteX7" fmla="*/ 6089 w 299654"/>
                  <a:gd name="connsiteY7" fmla="*/ 224680 h 22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54" h="225569">
                    <a:moveTo>
                      <a:pt x="6089" y="224680"/>
                    </a:moveTo>
                    <a:cubicBezTo>
                      <a:pt x="3708" y="215684"/>
                      <a:pt x="-4230" y="126519"/>
                      <a:pt x="2914" y="105617"/>
                    </a:cubicBezTo>
                    <a:cubicBezTo>
                      <a:pt x="10058" y="84715"/>
                      <a:pt x="1592" y="116465"/>
                      <a:pt x="48952" y="99267"/>
                    </a:cubicBezTo>
                    <a:cubicBezTo>
                      <a:pt x="96312" y="82069"/>
                      <a:pt x="255062" y="12749"/>
                      <a:pt x="287077" y="2430"/>
                    </a:cubicBezTo>
                    <a:cubicBezTo>
                      <a:pt x="319092" y="-7889"/>
                      <a:pt x="284960" y="16718"/>
                      <a:pt x="241039" y="37355"/>
                    </a:cubicBezTo>
                    <a:cubicBezTo>
                      <a:pt x="197118" y="57992"/>
                      <a:pt x="60858" y="105882"/>
                      <a:pt x="23552" y="126255"/>
                    </a:cubicBezTo>
                    <a:cubicBezTo>
                      <a:pt x="-13754" y="146628"/>
                      <a:pt x="17996" y="147421"/>
                      <a:pt x="17202" y="159592"/>
                    </a:cubicBezTo>
                    <a:cubicBezTo>
                      <a:pt x="16408" y="171763"/>
                      <a:pt x="8470" y="233676"/>
                      <a:pt x="6089" y="2246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4" name="フリーフォーム: 図形 583">
                <a:extLst>
                  <a:ext uri="{FF2B5EF4-FFF2-40B4-BE49-F238E27FC236}">
                    <a16:creationId xmlns:a16="http://schemas.microsoft.com/office/drawing/2014/main" id="{4DE23DA4-90F6-4FAF-BBBD-D158685B5C1C}"/>
                  </a:ext>
                </a:extLst>
              </p:cNvPr>
              <p:cNvSpPr/>
              <p:nvPr/>
            </p:nvSpPr>
            <p:spPr>
              <a:xfrm>
                <a:off x="4809917" y="7449912"/>
                <a:ext cx="133850" cy="641961"/>
              </a:xfrm>
              <a:custGeom>
                <a:avLst/>
                <a:gdLst>
                  <a:gd name="connsiteX0" fmla="*/ 133558 w 133850"/>
                  <a:gd name="connsiteY0" fmla="*/ 226 h 641961"/>
                  <a:gd name="connsiteX1" fmla="*/ 117683 w 133850"/>
                  <a:gd name="connsiteY1" fmla="*/ 455838 h 641961"/>
                  <a:gd name="connsiteX2" fmla="*/ 119271 w 133850"/>
                  <a:gd name="connsiteY2" fmla="*/ 620938 h 641961"/>
                  <a:gd name="connsiteX3" fmla="*/ 119271 w 133850"/>
                  <a:gd name="connsiteY3" fmla="*/ 620938 h 641961"/>
                  <a:gd name="connsiteX4" fmla="*/ 208 w 133850"/>
                  <a:gd name="connsiteY4" fmla="*/ 641576 h 641961"/>
                  <a:gd name="connsiteX5" fmla="*/ 90696 w 133850"/>
                  <a:gd name="connsiteY5" fmla="*/ 600301 h 641961"/>
                  <a:gd name="connsiteX6" fmla="*/ 101808 w 133850"/>
                  <a:gd name="connsiteY6" fmla="*/ 519338 h 641961"/>
                  <a:gd name="connsiteX7" fmla="*/ 133558 w 133850"/>
                  <a:gd name="connsiteY7" fmla="*/ 226 h 641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850" h="641961">
                    <a:moveTo>
                      <a:pt x="133558" y="226"/>
                    </a:moveTo>
                    <a:cubicBezTo>
                      <a:pt x="136204" y="-10357"/>
                      <a:pt x="120064" y="352386"/>
                      <a:pt x="117683" y="455838"/>
                    </a:cubicBezTo>
                    <a:cubicBezTo>
                      <a:pt x="115302" y="559290"/>
                      <a:pt x="119271" y="620938"/>
                      <a:pt x="119271" y="620938"/>
                    </a:cubicBezTo>
                    <a:lnTo>
                      <a:pt x="119271" y="620938"/>
                    </a:lnTo>
                    <a:cubicBezTo>
                      <a:pt x="99427" y="624378"/>
                      <a:pt x="4970" y="645016"/>
                      <a:pt x="208" y="641576"/>
                    </a:cubicBezTo>
                    <a:cubicBezTo>
                      <a:pt x="-4555" y="638137"/>
                      <a:pt x="73763" y="620674"/>
                      <a:pt x="90696" y="600301"/>
                    </a:cubicBezTo>
                    <a:cubicBezTo>
                      <a:pt x="107629" y="579928"/>
                      <a:pt x="97046" y="617763"/>
                      <a:pt x="101808" y="519338"/>
                    </a:cubicBezTo>
                    <a:cubicBezTo>
                      <a:pt x="106570" y="420913"/>
                      <a:pt x="130912" y="10809"/>
                      <a:pt x="133558" y="2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5" name="フリーフォーム: 図形 584">
                <a:extLst>
                  <a:ext uri="{FF2B5EF4-FFF2-40B4-BE49-F238E27FC236}">
                    <a16:creationId xmlns:a16="http://schemas.microsoft.com/office/drawing/2014/main" id="{9CB71CDD-0266-4924-8EA7-9E0E174B2DF5}"/>
                  </a:ext>
                </a:extLst>
              </p:cNvPr>
              <p:cNvSpPr/>
              <p:nvPr/>
            </p:nvSpPr>
            <p:spPr>
              <a:xfrm>
                <a:off x="5124750" y="7476879"/>
                <a:ext cx="374038" cy="593980"/>
              </a:xfrm>
              <a:custGeom>
                <a:avLst/>
                <a:gdLst>
                  <a:gd name="connsiteX0" fmla="*/ 1288 w 374038"/>
                  <a:gd name="connsiteY0" fmla="*/ 149471 h 593980"/>
                  <a:gd name="connsiteX1" fmla="*/ 137813 w 374038"/>
                  <a:gd name="connsiteY1" fmla="*/ 133596 h 593980"/>
                  <a:gd name="connsiteX2" fmla="*/ 147338 w 374038"/>
                  <a:gd name="connsiteY2" fmla="*/ 103434 h 593980"/>
                  <a:gd name="connsiteX3" fmla="*/ 228300 w 374038"/>
                  <a:gd name="connsiteY3" fmla="*/ 30409 h 593980"/>
                  <a:gd name="connsiteX4" fmla="*/ 291800 w 374038"/>
                  <a:gd name="connsiteY4" fmla="*/ 27234 h 593980"/>
                  <a:gd name="connsiteX5" fmla="*/ 342600 w 374038"/>
                  <a:gd name="connsiteY5" fmla="*/ 95496 h 593980"/>
                  <a:gd name="connsiteX6" fmla="*/ 334663 w 374038"/>
                  <a:gd name="connsiteY6" fmla="*/ 179634 h 593980"/>
                  <a:gd name="connsiteX7" fmla="*/ 244175 w 374038"/>
                  <a:gd name="connsiteY7" fmla="*/ 298696 h 593980"/>
                  <a:gd name="connsiteX8" fmla="*/ 31450 w 374038"/>
                  <a:gd name="connsiteY8" fmla="*/ 506659 h 593980"/>
                  <a:gd name="connsiteX9" fmla="*/ 28275 w 374038"/>
                  <a:gd name="connsiteY9" fmla="*/ 593971 h 593980"/>
                  <a:gd name="connsiteX10" fmla="*/ 56850 w 374038"/>
                  <a:gd name="connsiteY10" fmla="*/ 511421 h 593980"/>
                  <a:gd name="connsiteX11" fmla="*/ 174325 w 374038"/>
                  <a:gd name="connsiteY11" fmla="*/ 384421 h 593980"/>
                  <a:gd name="connsiteX12" fmla="*/ 371175 w 374038"/>
                  <a:gd name="connsiteY12" fmla="*/ 119309 h 593980"/>
                  <a:gd name="connsiteX13" fmla="*/ 280688 w 374038"/>
                  <a:gd name="connsiteY13" fmla="*/ 246 h 593980"/>
                  <a:gd name="connsiteX14" fmla="*/ 134638 w 374038"/>
                  <a:gd name="connsiteY14" fmla="*/ 89146 h 593980"/>
                  <a:gd name="connsiteX15" fmla="*/ 72725 w 374038"/>
                  <a:gd name="connsiteY15" fmla="*/ 124071 h 593980"/>
                  <a:gd name="connsiteX16" fmla="*/ 1288 w 374038"/>
                  <a:gd name="connsiteY16" fmla="*/ 149471 h 5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4038" h="593980">
                    <a:moveTo>
                      <a:pt x="1288" y="149471"/>
                    </a:moveTo>
                    <a:cubicBezTo>
                      <a:pt x="12136" y="151058"/>
                      <a:pt x="113471" y="141269"/>
                      <a:pt x="137813" y="133596"/>
                    </a:cubicBezTo>
                    <a:cubicBezTo>
                      <a:pt x="162155" y="125923"/>
                      <a:pt x="132257" y="120632"/>
                      <a:pt x="147338" y="103434"/>
                    </a:cubicBezTo>
                    <a:cubicBezTo>
                      <a:pt x="162419" y="86236"/>
                      <a:pt x="204223" y="43109"/>
                      <a:pt x="228300" y="30409"/>
                    </a:cubicBezTo>
                    <a:cubicBezTo>
                      <a:pt x="252377" y="17709"/>
                      <a:pt x="272750" y="16386"/>
                      <a:pt x="291800" y="27234"/>
                    </a:cubicBezTo>
                    <a:cubicBezTo>
                      <a:pt x="310850" y="38082"/>
                      <a:pt x="335456" y="70096"/>
                      <a:pt x="342600" y="95496"/>
                    </a:cubicBezTo>
                    <a:cubicBezTo>
                      <a:pt x="349744" y="120896"/>
                      <a:pt x="351067" y="145767"/>
                      <a:pt x="334663" y="179634"/>
                    </a:cubicBezTo>
                    <a:cubicBezTo>
                      <a:pt x="318259" y="213501"/>
                      <a:pt x="294710" y="244192"/>
                      <a:pt x="244175" y="298696"/>
                    </a:cubicBezTo>
                    <a:cubicBezTo>
                      <a:pt x="193640" y="353200"/>
                      <a:pt x="67433" y="457447"/>
                      <a:pt x="31450" y="506659"/>
                    </a:cubicBezTo>
                    <a:cubicBezTo>
                      <a:pt x="-4533" y="555871"/>
                      <a:pt x="24042" y="593177"/>
                      <a:pt x="28275" y="593971"/>
                    </a:cubicBezTo>
                    <a:cubicBezTo>
                      <a:pt x="32508" y="594765"/>
                      <a:pt x="32508" y="546346"/>
                      <a:pt x="56850" y="511421"/>
                    </a:cubicBezTo>
                    <a:cubicBezTo>
                      <a:pt x="81192" y="476496"/>
                      <a:pt x="121938" y="449773"/>
                      <a:pt x="174325" y="384421"/>
                    </a:cubicBezTo>
                    <a:cubicBezTo>
                      <a:pt x="226712" y="319069"/>
                      <a:pt x="353448" y="183338"/>
                      <a:pt x="371175" y="119309"/>
                    </a:cubicBezTo>
                    <a:cubicBezTo>
                      <a:pt x="388902" y="55280"/>
                      <a:pt x="320111" y="5273"/>
                      <a:pt x="280688" y="246"/>
                    </a:cubicBezTo>
                    <a:cubicBezTo>
                      <a:pt x="241265" y="-4781"/>
                      <a:pt x="169299" y="68508"/>
                      <a:pt x="134638" y="89146"/>
                    </a:cubicBezTo>
                    <a:cubicBezTo>
                      <a:pt x="99978" y="109783"/>
                      <a:pt x="94421" y="115869"/>
                      <a:pt x="72725" y="124071"/>
                    </a:cubicBezTo>
                    <a:cubicBezTo>
                      <a:pt x="51029" y="132273"/>
                      <a:pt x="-9560" y="147884"/>
                      <a:pt x="1288" y="1494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6" name="フリーフォーム: 図形 585">
                <a:extLst>
                  <a:ext uri="{FF2B5EF4-FFF2-40B4-BE49-F238E27FC236}">
                    <a16:creationId xmlns:a16="http://schemas.microsoft.com/office/drawing/2014/main" id="{D5C5051D-173A-4D48-B7BB-6D4FB2E7D2FC}"/>
                  </a:ext>
                </a:extLst>
              </p:cNvPr>
              <p:cNvSpPr/>
              <p:nvPr/>
            </p:nvSpPr>
            <p:spPr>
              <a:xfrm>
                <a:off x="5143190" y="7408823"/>
                <a:ext cx="442734" cy="342316"/>
              </a:xfrm>
              <a:custGeom>
                <a:avLst/>
                <a:gdLst>
                  <a:gd name="connsiteX0" fmla="*/ 310 w 442734"/>
                  <a:gd name="connsiteY0" fmla="*/ 201652 h 342316"/>
                  <a:gd name="connsiteX1" fmla="*/ 76510 w 442734"/>
                  <a:gd name="connsiteY1" fmla="*/ 73065 h 342316"/>
                  <a:gd name="connsiteX2" fmla="*/ 143185 w 442734"/>
                  <a:gd name="connsiteY2" fmla="*/ 30202 h 342316"/>
                  <a:gd name="connsiteX3" fmla="*/ 295585 w 442734"/>
                  <a:gd name="connsiteY3" fmla="*/ 1627 h 342316"/>
                  <a:gd name="connsiteX4" fmla="*/ 420998 w 442734"/>
                  <a:gd name="connsiteY4" fmla="*/ 79415 h 342316"/>
                  <a:gd name="connsiteX5" fmla="*/ 441635 w 442734"/>
                  <a:gd name="connsiteY5" fmla="*/ 222290 h 342316"/>
                  <a:gd name="connsiteX6" fmla="*/ 408298 w 442734"/>
                  <a:gd name="connsiteY6" fmla="*/ 296902 h 342316"/>
                  <a:gd name="connsiteX7" fmla="*/ 370198 w 442734"/>
                  <a:gd name="connsiteY7" fmla="*/ 341352 h 342316"/>
                  <a:gd name="connsiteX8" fmla="*/ 420998 w 442734"/>
                  <a:gd name="connsiteY8" fmla="*/ 255627 h 342316"/>
                  <a:gd name="connsiteX9" fmla="*/ 433698 w 442734"/>
                  <a:gd name="connsiteY9" fmla="*/ 134977 h 342316"/>
                  <a:gd name="connsiteX10" fmla="*/ 376548 w 442734"/>
                  <a:gd name="connsiteY10" fmla="*/ 54015 h 342316"/>
                  <a:gd name="connsiteX11" fmla="*/ 238435 w 442734"/>
                  <a:gd name="connsiteY11" fmla="*/ 27027 h 342316"/>
                  <a:gd name="connsiteX12" fmla="*/ 106673 w 442734"/>
                  <a:gd name="connsiteY12" fmla="*/ 73065 h 342316"/>
                  <a:gd name="connsiteX13" fmla="*/ 310 w 442734"/>
                  <a:gd name="connsiteY13" fmla="*/ 201652 h 342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2734" h="342316">
                    <a:moveTo>
                      <a:pt x="310" y="201652"/>
                    </a:moveTo>
                    <a:cubicBezTo>
                      <a:pt x="-4717" y="201652"/>
                      <a:pt x="52698" y="101640"/>
                      <a:pt x="76510" y="73065"/>
                    </a:cubicBezTo>
                    <a:cubicBezTo>
                      <a:pt x="100322" y="44490"/>
                      <a:pt x="106673" y="42108"/>
                      <a:pt x="143185" y="30202"/>
                    </a:cubicBezTo>
                    <a:cubicBezTo>
                      <a:pt x="179697" y="18296"/>
                      <a:pt x="249283" y="-6575"/>
                      <a:pt x="295585" y="1627"/>
                    </a:cubicBezTo>
                    <a:cubicBezTo>
                      <a:pt x="341887" y="9829"/>
                      <a:pt x="396656" y="42638"/>
                      <a:pt x="420998" y="79415"/>
                    </a:cubicBezTo>
                    <a:cubicBezTo>
                      <a:pt x="445340" y="116192"/>
                      <a:pt x="443752" y="186042"/>
                      <a:pt x="441635" y="222290"/>
                    </a:cubicBezTo>
                    <a:cubicBezTo>
                      <a:pt x="439518" y="258538"/>
                      <a:pt x="420204" y="277058"/>
                      <a:pt x="408298" y="296902"/>
                    </a:cubicBezTo>
                    <a:cubicBezTo>
                      <a:pt x="396392" y="316746"/>
                      <a:pt x="368081" y="348231"/>
                      <a:pt x="370198" y="341352"/>
                    </a:cubicBezTo>
                    <a:cubicBezTo>
                      <a:pt x="372315" y="334473"/>
                      <a:pt x="410415" y="290023"/>
                      <a:pt x="420998" y="255627"/>
                    </a:cubicBezTo>
                    <a:cubicBezTo>
                      <a:pt x="431581" y="221231"/>
                      <a:pt x="441106" y="168579"/>
                      <a:pt x="433698" y="134977"/>
                    </a:cubicBezTo>
                    <a:cubicBezTo>
                      <a:pt x="426290" y="101375"/>
                      <a:pt x="409092" y="72007"/>
                      <a:pt x="376548" y="54015"/>
                    </a:cubicBezTo>
                    <a:cubicBezTo>
                      <a:pt x="344004" y="36023"/>
                      <a:pt x="283414" y="23852"/>
                      <a:pt x="238435" y="27027"/>
                    </a:cubicBezTo>
                    <a:cubicBezTo>
                      <a:pt x="193456" y="30202"/>
                      <a:pt x="142656" y="45813"/>
                      <a:pt x="106673" y="73065"/>
                    </a:cubicBezTo>
                    <a:cubicBezTo>
                      <a:pt x="70690" y="100317"/>
                      <a:pt x="5337" y="201652"/>
                      <a:pt x="310" y="201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7" name="フリーフォーム: 図形 586">
                <a:extLst>
                  <a:ext uri="{FF2B5EF4-FFF2-40B4-BE49-F238E27FC236}">
                    <a16:creationId xmlns:a16="http://schemas.microsoft.com/office/drawing/2014/main" id="{0A43AB0E-9F7A-4AC7-B137-94C84DA73B71}"/>
                  </a:ext>
                </a:extLst>
              </p:cNvPr>
              <p:cNvSpPr/>
              <p:nvPr/>
            </p:nvSpPr>
            <p:spPr>
              <a:xfrm>
                <a:off x="5265389" y="7698498"/>
                <a:ext cx="341726" cy="313670"/>
              </a:xfrm>
              <a:custGeom>
                <a:avLst/>
                <a:gdLst>
                  <a:gd name="connsiteX0" fmla="*/ 297211 w 341726"/>
                  <a:gd name="connsiteY0" fmla="*/ 4052 h 313670"/>
                  <a:gd name="connsiteX1" fmla="*/ 141636 w 341726"/>
                  <a:gd name="connsiteY1" fmla="*/ 177090 h 313670"/>
                  <a:gd name="connsiteX2" fmla="*/ 27336 w 341726"/>
                  <a:gd name="connsiteY2" fmla="*/ 269165 h 313670"/>
                  <a:gd name="connsiteX3" fmla="*/ 1936 w 341726"/>
                  <a:gd name="connsiteY3" fmla="*/ 289802 h 313670"/>
                  <a:gd name="connsiteX4" fmla="*/ 63849 w 341726"/>
                  <a:gd name="connsiteY4" fmla="*/ 281865 h 313670"/>
                  <a:gd name="connsiteX5" fmla="*/ 317849 w 341726"/>
                  <a:gd name="connsiteY5" fmla="*/ 280277 h 313670"/>
                  <a:gd name="connsiteX6" fmla="*/ 308324 w 341726"/>
                  <a:gd name="connsiteY6" fmla="*/ 286627 h 313670"/>
                  <a:gd name="connsiteX7" fmla="*/ 117824 w 341726"/>
                  <a:gd name="connsiteY7" fmla="*/ 313615 h 313670"/>
                  <a:gd name="connsiteX8" fmla="*/ 11461 w 341726"/>
                  <a:gd name="connsiteY8" fmla="*/ 278690 h 313670"/>
                  <a:gd name="connsiteX9" fmla="*/ 114649 w 341726"/>
                  <a:gd name="connsiteY9" fmla="*/ 183440 h 313670"/>
                  <a:gd name="connsiteX10" fmla="*/ 252761 w 341726"/>
                  <a:gd name="connsiteY10" fmla="*/ 64377 h 313670"/>
                  <a:gd name="connsiteX11" fmla="*/ 297211 w 341726"/>
                  <a:gd name="connsiteY11" fmla="*/ 4052 h 31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726" h="313670">
                    <a:moveTo>
                      <a:pt x="297211" y="4052"/>
                    </a:moveTo>
                    <a:cubicBezTo>
                      <a:pt x="278690" y="22838"/>
                      <a:pt x="186615" y="132905"/>
                      <a:pt x="141636" y="177090"/>
                    </a:cubicBezTo>
                    <a:cubicBezTo>
                      <a:pt x="96657" y="221276"/>
                      <a:pt x="50619" y="250380"/>
                      <a:pt x="27336" y="269165"/>
                    </a:cubicBezTo>
                    <a:cubicBezTo>
                      <a:pt x="4053" y="287950"/>
                      <a:pt x="-4150" y="287685"/>
                      <a:pt x="1936" y="289802"/>
                    </a:cubicBezTo>
                    <a:cubicBezTo>
                      <a:pt x="8022" y="291919"/>
                      <a:pt x="11197" y="283452"/>
                      <a:pt x="63849" y="281865"/>
                    </a:cubicBezTo>
                    <a:cubicBezTo>
                      <a:pt x="116501" y="280278"/>
                      <a:pt x="277103" y="279483"/>
                      <a:pt x="317849" y="280277"/>
                    </a:cubicBezTo>
                    <a:cubicBezTo>
                      <a:pt x="358595" y="281071"/>
                      <a:pt x="341662" y="281071"/>
                      <a:pt x="308324" y="286627"/>
                    </a:cubicBezTo>
                    <a:cubicBezTo>
                      <a:pt x="274986" y="292183"/>
                      <a:pt x="167301" y="314938"/>
                      <a:pt x="117824" y="313615"/>
                    </a:cubicBezTo>
                    <a:cubicBezTo>
                      <a:pt x="68347" y="312292"/>
                      <a:pt x="11990" y="300386"/>
                      <a:pt x="11461" y="278690"/>
                    </a:cubicBezTo>
                    <a:cubicBezTo>
                      <a:pt x="10932" y="256994"/>
                      <a:pt x="74432" y="219159"/>
                      <a:pt x="114649" y="183440"/>
                    </a:cubicBezTo>
                    <a:cubicBezTo>
                      <a:pt x="154866" y="147721"/>
                      <a:pt x="224715" y="92423"/>
                      <a:pt x="252761" y="64377"/>
                    </a:cubicBezTo>
                    <a:cubicBezTo>
                      <a:pt x="280807" y="36331"/>
                      <a:pt x="315732" y="-14734"/>
                      <a:pt x="297211" y="40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8" name="フリーフォーム: 図形 587">
                <a:extLst>
                  <a:ext uri="{FF2B5EF4-FFF2-40B4-BE49-F238E27FC236}">
                    <a16:creationId xmlns:a16="http://schemas.microsoft.com/office/drawing/2014/main" id="{98E13DD0-17DF-40D3-8B60-A4D933B1D6A9}"/>
                  </a:ext>
                </a:extLst>
              </p:cNvPr>
              <p:cNvSpPr/>
              <p:nvPr/>
            </p:nvSpPr>
            <p:spPr>
              <a:xfrm>
                <a:off x="5157191" y="7961307"/>
                <a:ext cx="464532" cy="97686"/>
              </a:xfrm>
              <a:custGeom>
                <a:avLst/>
                <a:gdLst>
                  <a:gd name="connsiteX0" fmla="*/ 597 w 464532"/>
                  <a:gd name="connsiteY0" fmla="*/ 96843 h 97686"/>
                  <a:gd name="connsiteX1" fmla="*/ 59334 w 464532"/>
                  <a:gd name="connsiteY1" fmla="*/ 95256 h 97686"/>
                  <a:gd name="connsiteX2" fmla="*/ 443509 w 464532"/>
                  <a:gd name="connsiteY2" fmla="*/ 95256 h 97686"/>
                  <a:gd name="connsiteX3" fmla="*/ 416522 w 464532"/>
                  <a:gd name="connsiteY3" fmla="*/ 87318 h 97686"/>
                  <a:gd name="connsiteX4" fmla="*/ 438747 w 464532"/>
                  <a:gd name="connsiteY4" fmla="*/ 6 h 97686"/>
                  <a:gd name="connsiteX5" fmla="*/ 440334 w 464532"/>
                  <a:gd name="connsiteY5" fmla="*/ 92081 h 97686"/>
                  <a:gd name="connsiteX6" fmla="*/ 380009 w 464532"/>
                  <a:gd name="connsiteY6" fmla="*/ 87318 h 97686"/>
                  <a:gd name="connsiteX7" fmla="*/ 305397 w 464532"/>
                  <a:gd name="connsiteY7" fmla="*/ 85731 h 97686"/>
                  <a:gd name="connsiteX8" fmla="*/ 597 w 464532"/>
                  <a:gd name="connsiteY8" fmla="*/ 96843 h 9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532" h="97686">
                    <a:moveTo>
                      <a:pt x="597" y="96843"/>
                    </a:moveTo>
                    <a:cubicBezTo>
                      <a:pt x="-6944" y="96181"/>
                      <a:pt x="59334" y="95256"/>
                      <a:pt x="59334" y="95256"/>
                    </a:cubicBezTo>
                    <a:lnTo>
                      <a:pt x="443509" y="95256"/>
                    </a:lnTo>
                    <a:cubicBezTo>
                      <a:pt x="503040" y="93933"/>
                      <a:pt x="417316" y="103193"/>
                      <a:pt x="416522" y="87318"/>
                    </a:cubicBezTo>
                    <a:cubicBezTo>
                      <a:pt x="415728" y="71443"/>
                      <a:pt x="434778" y="-788"/>
                      <a:pt x="438747" y="6"/>
                    </a:cubicBezTo>
                    <a:cubicBezTo>
                      <a:pt x="442716" y="800"/>
                      <a:pt x="450124" y="77529"/>
                      <a:pt x="440334" y="92081"/>
                    </a:cubicBezTo>
                    <a:cubicBezTo>
                      <a:pt x="430544" y="106633"/>
                      <a:pt x="402498" y="88376"/>
                      <a:pt x="380009" y="87318"/>
                    </a:cubicBezTo>
                    <a:cubicBezTo>
                      <a:pt x="357520" y="86260"/>
                      <a:pt x="367839" y="84408"/>
                      <a:pt x="305397" y="85731"/>
                    </a:cubicBezTo>
                    <a:cubicBezTo>
                      <a:pt x="242955" y="87054"/>
                      <a:pt x="124157" y="91155"/>
                      <a:pt x="597" y="96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9" name="フリーフォーム: 図形 588">
                <a:extLst>
                  <a:ext uri="{FF2B5EF4-FFF2-40B4-BE49-F238E27FC236}">
                    <a16:creationId xmlns:a16="http://schemas.microsoft.com/office/drawing/2014/main" id="{444E823F-570A-4796-9326-51CC4E045343}"/>
                  </a:ext>
                </a:extLst>
              </p:cNvPr>
              <p:cNvSpPr/>
              <p:nvPr/>
            </p:nvSpPr>
            <p:spPr>
              <a:xfrm>
                <a:off x="3441691" y="8080140"/>
                <a:ext cx="209892" cy="320219"/>
              </a:xfrm>
              <a:custGeom>
                <a:avLst/>
                <a:gdLst>
                  <a:gd name="connsiteX0" fmla="*/ 9 w 209892"/>
                  <a:gd name="connsiteY0" fmla="*/ 136760 h 320219"/>
                  <a:gd name="connsiteX1" fmla="*/ 31759 w 209892"/>
                  <a:gd name="connsiteY1" fmla="*/ 278048 h 320219"/>
                  <a:gd name="connsiteX2" fmla="*/ 61922 w 209892"/>
                  <a:gd name="connsiteY2" fmla="*/ 181210 h 320219"/>
                  <a:gd name="connsiteX3" fmla="*/ 96847 w 209892"/>
                  <a:gd name="connsiteY3" fmla="*/ 9760 h 320219"/>
                  <a:gd name="connsiteX4" fmla="*/ 119072 w 209892"/>
                  <a:gd name="connsiteY4" fmla="*/ 36748 h 320219"/>
                  <a:gd name="connsiteX5" fmla="*/ 152409 w 209892"/>
                  <a:gd name="connsiteY5" fmla="*/ 166923 h 320219"/>
                  <a:gd name="connsiteX6" fmla="*/ 179397 w 209892"/>
                  <a:gd name="connsiteY6" fmla="*/ 101835 h 320219"/>
                  <a:gd name="connsiteX7" fmla="*/ 209559 w 209892"/>
                  <a:gd name="connsiteY7" fmla="*/ 203435 h 320219"/>
                  <a:gd name="connsiteX8" fmla="*/ 158759 w 209892"/>
                  <a:gd name="connsiteY8" fmla="*/ 319323 h 320219"/>
                  <a:gd name="connsiteX9" fmla="*/ 187334 w 209892"/>
                  <a:gd name="connsiteY9" fmla="*/ 138348 h 320219"/>
                  <a:gd name="connsiteX10" fmla="*/ 153997 w 209892"/>
                  <a:gd name="connsiteY10" fmla="*/ 185973 h 320219"/>
                  <a:gd name="connsiteX11" fmla="*/ 101609 w 209892"/>
                  <a:gd name="connsiteY11" fmla="*/ 63735 h 320219"/>
                  <a:gd name="connsiteX12" fmla="*/ 34934 w 209892"/>
                  <a:gd name="connsiteY12" fmla="*/ 287573 h 320219"/>
                  <a:gd name="connsiteX13" fmla="*/ 9 w 209892"/>
                  <a:gd name="connsiteY13" fmla="*/ 136760 h 32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9892" h="320219">
                    <a:moveTo>
                      <a:pt x="9" y="136760"/>
                    </a:moveTo>
                    <a:cubicBezTo>
                      <a:pt x="-520" y="135173"/>
                      <a:pt x="21440" y="270640"/>
                      <a:pt x="31759" y="278048"/>
                    </a:cubicBezTo>
                    <a:cubicBezTo>
                      <a:pt x="42078" y="285456"/>
                      <a:pt x="51074" y="225925"/>
                      <a:pt x="61922" y="181210"/>
                    </a:cubicBezTo>
                    <a:cubicBezTo>
                      <a:pt x="72770" y="136495"/>
                      <a:pt x="87322" y="33837"/>
                      <a:pt x="96847" y="9760"/>
                    </a:cubicBezTo>
                    <a:cubicBezTo>
                      <a:pt x="106372" y="-14317"/>
                      <a:pt x="109812" y="10554"/>
                      <a:pt x="119072" y="36748"/>
                    </a:cubicBezTo>
                    <a:cubicBezTo>
                      <a:pt x="128332" y="62942"/>
                      <a:pt x="142355" y="156075"/>
                      <a:pt x="152409" y="166923"/>
                    </a:cubicBezTo>
                    <a:cubicBezTo>
                      <a:pt x="162463" y="177771"/>
                      <a:pt x="169872" y="95750"/>
                      <a:pt x="179397" y="101835"/>
                    </a:cubicBezTo>
                    <a:cubicBezTo>
                      <a:pt x="188922" y="107920"/>
                      <a:pt x="212999" y="167187"/>
                      <a:pt x="209559" y="203435"/>
                    </a:cubicBezTo>
                    <a:cubicBezTo>
                      <a:pt x="206119" y="239683"/>
                      <a:pt x="162463" y="330171"/>
                      <a:pt x="158759" y="319323"/>
                    </a:cubicBezTo>
                    <a:cubicBezTo>
                      <a:pt x="155055" y="308475"/>
                      <a:pt x="188128" y="160573"/>
                      <a:pt x="187334" y="138348"/>
                    </a:cubicBezTo>
                    <a:cubicBezTo>
                      <a:pt x="186540" y="116123"/>
                      <a:pt x="168285" y="198409"/>
                      <a:pt x="153997" y="185973"/>
                    </a:cubicBezTo>
                    <a:cubicBezTo>
                      <a:pt x="139710" y="173538"/>
                      <a:pt x="121453" y="46802"/>
                      <a:pt x="101609" y="63735"/>
                    </a:cubicBezTo>
                    <a:cubicBezTo>
                      <a:pt x="81765" y="80668"/>
                      <a:pt x="51867" y="270640"/>
                      <a:pt x="34934" y="287573"/>
                    </a:cubicBezTo>
                    <a:cubicBezTo>
                      <a:pt x="18001" y="304506"/>
                      <a:pt x="538" y="138347"/>
                      <a:pt x="9" y="1367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0" name="フリーフォーム: 図形 589">
                <a:extLst>
                  <a:ext uri="{FF2B5EF4-FFF2-40B4-BE49-F238E27FC236}">
                    <a16:creationId xmlns:a16="http://schemas.microsoft.com/office/drawing/2014/main" id="{9C69E15B-7964-4D31-9C64-E65650B4132C}"/>
                  </a:ext>
                </a:extLst>
              </p:cNvPr>
              <p:cNvSpPr/>
              <p:nvPr/>
            </p:nvSpPr>
            <p:spPr>
              <a:xfrm>
                <a:off x="3619434" y="8253056"/>
                <a:ext cx="835204" cy="272228"/>
              </a:xfrm>
              <a:custGeom>
                <a:avLst/>
                <a:gdLst>
                  <a:gd name="connsiteX0" fmla="*/ 66 w 835204"/>
                  <a:gd name="connsiteY0" fmla="*/ 63857 h 272228"/>
                  <a:gd name="connsiteX1" fmla="*/ 212791 w 835204"/>
                  <a:gd name="connsiteY1" fmla="*/ 78144 h 272228"/>
                  <a:gd name="connsiteX2" fmla="*/ 254066 w 835204"/>
                  <a:gd name="connsiteY2" fmla="*/ 98782 h 272228"/>
                  <a:gd name="connsiteX3" fmla="*/ 284229 w 835204"/>
                  <a:gd name="connsiteY3" fmla="*/ 357 h 272228"/>
                  <a:gd name="connsiteX4" fmla="*/ 447741 w 835204"/>
                  <a:gd name="connsiteY4" fmla="*/ 63857 h 272228"/>
                  <a:gd name="connsiteX5" fmla="*/ 501716 w 835204"/>
                  <a:gd name="connsiteY5" fmla="*/ 13057 h 272228"/>
                  <a:gd name="connsiteX6" fmla="*/ 614429 w 835204"/>
                  <a:gd name="connsiteY6" fmla="*/ 105132 h 272228"/>
                  <a:gd name="connsiteX7" fmla="*/ 738254 w 835204"/>
                  <a:gd name="connsiteY7" fmla="*/ 36869 h 272228"/>
                  <a:gd name="connsiteX8" fmla="*/ 789054 w 835204"/>
                  <a:gd name="connsiteY8" fmla="*/ 138469 h 272228"/>
                  <a:gd name="connsiteX9" fmla="*/ 835091 w 835204"/>
                  <a:gd name="connsiteY9" fmla="*/ 271819 h 272228"/>
                  <a:gd name="connsiteX10" fmla="*/ 800166 w 835204"/>
                  <a:gd name="connsiteY10" fmla="*/ 176569 h 272228"/>
                  <a:gd name="connsiteX11" fmla="*/ 741429 w 835204"/>
                  <a:gd name="connsiteY11" fmla="*/ 76557 h 272228"/>
                  <a:gd name="connsiteX12" fmla="*/ 627129 w 835204"/>
                  <a:gd name="connsiteY12" fmla="*/ 124182 h 272228"/>
                  <a:gd name="connsiteX13" fmla="*/ 569979 w 835204"/>
                  <a:gd name="connsiteY13" fmla="*/ 108307 h 272228"/>
                  <a:gd name="connsiteX14" fmla="*/ 500129 w 835204"/>
                  <a:gd name="connsiteY14" fmla="*/ 51157 h 272228"/>
                  <a:gd name="connsiteX15" fmla="*/ 387416 w 835204"/>
                  <a:gd name="connsiteY15" fmla="*/ 59094 h 272228"/>
                  <a:gd name="connsiteX16" fmla="*/ 282641 w 835204"/>
                  <a:gd name="connsiteY16" fmla="*/ 38457 h 272228"/>
                  <a:gd name="connsiteX17" fmla="*/ 236604 w 835204"/>
                  <a:gd name="connsiteY17" fmla="*/ 105132 h 272228"/>
                  <a:gd name="connsiteX18" fmla="*/ 66 w 835204"/>
                  <a:gd name="connsiteY18" fmla="*/ 63857 h 272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5204" h="272228">
                    <a:moveTo>
                      <a:pt x="66" y="63857"/>
                    </a:moveTo>
                    <a:cubicBezTo>
                      <a:pt x="-3903" y="59359"/>
                      <a:pt x="170458" y="72323"/>
                      <a:pt x="212791" y="78144"/>
                    </a:cubicBezTo>
                    <a:cubicBezTo>
                      <a:pt x="255124" y="83965"/>
                      <a:pt x="242160" y="111746"/>
                      <a:pt x="254066" y="98782"/>
                    </a:cubicBezTo>
                    <a:cubicBezTo>
                      <a:pt x="265972" y="85818"/>
                      <a:pt x="251950" y="6178"/>
                      <a:pt x="284229" y="357"/>
                    </a:cubicBezTo>
                    <a:cubicBezTo>
                      <a:pt x="316508" y="-5464"/>
                      <a:pt x="411493" y="61740"/>
                      <a:pt x="447741" y="63857"/>
                    </a:cubicBezTo>
                    <a:cubicBezTo>
                      <a:pt x="483989" y="65974"/>
                      <a:pt x="473935" y="6178"/>
                      <a:pt x="501716" y="13057"/>
                    </a:cubicBezTo>
                    <a:cubicBezTo>
                      <a:pt x="529497" y="19936"/>
                      <a:pt x="575006" y="101163"/>
                      <a:pt x="614429" y="105132"/>
                    </a:cubicBezTo>
                    <a:cubicBezTo>
                      <a:pt x="653852" y="109101"/>
                      <a:pt x="709150" y="31313"/>
                      <a:pt x="738254" y="36869"/>
                    </a:cubicBezTo>
                    <a:cubicBezTo>
                      <a:pt x="767358" y="42425"/>
                      <a:pt x="772914" y="99311"/>
                      <a:pt x="789054" y="138469"/>
                    </a:cubicBezTo>
                    <a:cubicBezTo>
                      <a:pt x="805194" y="177627"/>
                      <a:pt x="833239" y="265469"/>
                      <a:pt x="835091" y="271819"/>
                    </a:cubicBezTo>
                    <a:cubicBezTo>
                      <a:pt x="836943" y="278169"/>
                      <a:pt x="815776" y="209113"/>
                      <a:pt x="800166" y="176569"/>
                    </a:cubicBezTo>
                    <a:cubicBezTo>
                      <a:pt x="784556" y="144025"/>
                      <a:pt x="770268" y="85288"/>
                      <a:pt x="741429" y="76557"/>
                    </a:cubicBezTo>
                    <a:cubicBezTo>
                      <a:pt x="712590" y="67826"/>
                      <a:pt x="655704" y="118890"/>
                      <a:pt x="627129" y="124182"/>
                    </a:cubicBezTo>
                    <a:cubicBezTo>
                      <a:pt x="598554" y="129474"/>
                      <a:pt x="591146" y="120478"/>
                      <a:pt x="569979" y="108307"/>
                    </a:cubicBezTo>
                    <a:cubicBezTo>
                      <a:pt x="548812" y="96136"/>
                      <a:pt x="530556" y="59359"/>
                      <a:pt x="500129" y="51157"/>
                    </a:cubicBezTo>
                    <a:cubicBezTo>
                      <a:pt x="469702" y="42955"/>
                      <a:pt x="423664" y="61211"/>
                      <a:pt x="387416" y="59094"/>
                    </a:cubicBezTo>
                    <a:cubicBezTo>
                      <a:pt x="351168" y="56977"/>
                      <a:pt x="307776" y="30784"/>
                      <a:pt x="282641" y="38457"/>
                    </a:cubicBezTo>
                    <a:cubicBezTo>
                      <a:pt x="257506" y="46130"/>
                      <a:pt x="282112" y="99311"/>
                      <a:pt x="236604" y="105132"/>
                    </a:cubicBezTo>
                    <a:cubicBezTo>
                      <a:pt x="191096" y="110953"/>
                      <a:pt x="4035" y="68355"/>
                      <a:pt x="66" y="638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1" name="フリーフォーム: 図形 590">
                <a:extLst>
                  <a:ext uri="{FF2B5EF4-FFF2-40B4-BE49-F238E27FC236}">
                    <a16:creationId xmlns:a16="http://schemas.microsoft.com/office/drawing/2014/main" id="{A58798EE-1C4A-4B61-BC0E-8F3CDBAF9004}"/>
                  </a:ext>
                </a:extLst>
              </p:cNvPr>
              <p:cNvSpPr/>
              <p:nvPr/>
            </p:nvSpPr>
            <p:spPr>
              <a:xfrm>
                <a:off x="4424788" y="8387662"/>
                <a:ext cx="151401" cy="116624"/>
              </a:xfrm>
              <a:custGeom>
                <a:avLst/>
                <a:gdLst>
                  <a:gd name="connsiteX0" fmla="*/ 7512 w 151401"/>
                  <a:gd name="connsiteY0" fmla="*/ 116576 h 116624"/>
                  <a:gd name="connsiteX1" fmla="*/ 12275 w 151401"/>
                  <a:gd name="connsiteY1" fmla="*/ 35613 h 116624"/>
                  <a:gd name="connsiteX2" fmla="*/ 144037 w 151401"/>
                  <a:gd name="connsiteY2" fmla="*/ 26088 h 116624"/>
                  <a:gd name="connsiteX3" fmla="*/ 136100 w 151401"/>
                  <a:gd name="connsiteY3" fmla="*/ 81651 h 116624"/>
                  <a:gd name="connsiteX4" fmla="*/ 148800 w 151401"/>
                  <a:gd name="connsiteY4" fmla="*/ 94351 h 116624"/>
                  <a:gd name="connsiteX5" fmla="*/ 129750 w 151401"/>
                  <a:gd name="connsiteY5" fmla="*/ 3863 h 116624"/>
                  <a:gd name="connsiteX6" fmla="*/ 28150 w 151401"/>
                  <a:gd name="connsiteY6" fmla="*/ 22913 h 116624"/>
                  <a:gd name="connsiteX7" fmla="*/ 7512 w 151401"/>
                  <a:gd name="connsiteY7" fmla="*/ 116576 h 11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401" h="116624">
                    <a:moveTo>
                      <a:pt x="7512" y="116576"/>
                    </a:moveTo>
                    <a:cubicBezTo>
                      <a:pt x="4866" y="118693"/>
                      <a:pt x="-10479" y="50694"/>
                      <a:pt x="12275" y="35613"/>
                    </a:cubicBezTo>
                    <a:cubicBezTo>
                      <a:pt x="35029" y="20532"/>
                      <a:pt x="123400" y="18415"/>
                      <a:pt x="144037" y="26088"/>
                    </a:cubicBezTo>
                    <a:cubicBezTo>
                      <a:pt x="164674" y="33761"/>
                      <a:pt x="135306" y="70274"/>
                      <a:pt x="136100" y="81651"/>
                    </a:cubicBezTo>
                    <a:cubicBezTo>
                      <a:pt x="136894" y="93028"/>
                      <a:pt x="149858" y="107316"/>
                      <a:pt x="148800" y="94351"/>
                    </a:cubicBezTo>
                    <a:cubicBezTo>
                      <a:pt x="147742" y="81386"/>
                      <a:pt x="149858" y="15769"/>
                      <a:pt x="129750" y="3863"/>
                    </a:cubicBezTo>
                    <a:cubicBezTo>
                      <a:pt x="109642" y="-8043"/>
                      <a:pt x="48258" y="10213"/>
                      <a:pt x="28150" y="22913"/>
                    </a:cubicBezTo>
                    <a:cubicBezTo>
                      <a:pt x="8042" y="35613"/>
                      <a:pt x="10158" y="114459"/>
                      <a:pt x="7512" y="1165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2" name="フリーフォーム: 図形 591">
                <a:extLst>
                  <a:ext uri="{FF2B5EF4-FFF2-40B4-BE49-F238E27FC236}">
                    <a16:creationId xmlns:a16="http://schemas.microsoft.com/office/drawing/2014/main" id="{3A39AA03-0315-4D7F-887D-07B2B9B640C9}"/>
                  </a:ext>
                </a:extLst>
              </p:cNvPr>
              <p:cNvSpPr/>
              <p:nvPr/>
            </p:nvSpPr>
            <p:spPr>
              <a:xfrm>
                <a:off x="4592394" y="8019625"/>
                <a:ext cx="90625" cy="500490"/>
              </a:xfrm>
              <a:custGeom>
                <a:avLst/>
                <a:gdLst>
                  <a:gd name="connsiteX0" fmla="*/ 244 w 90625"/>
                  <a:gd name="connsiteY0" fmla="*/ 500488 h 500490"/>
                  <a:gd name="connsiteX1" fmla="*/ 16119 w 90625"/>
                  <a:gd name="connsiteY1" fmla="*/ 373488 h 500490"/>
                  <a:gd name="connsiteX2" fmla="*/ 85969 w 90625"/>
                  <a:gd name="connsiteY2" fmla="*/ 356025 h 500490"/>
                  <a:gd name="connsiteX3" fmla="*/ 79619 w 90625"/>
                  <a:gd name="connsiteY3" fmla="*/ 333800 h 500490"/>
                  <a:gd name="connsiteX4" fmla="*/ 43106 w 90625"/>
                  <a:gd name="connsiteY4" fmla="*/ 321100 h 500490"/>
                  <a:gd name="connsiteX5" fmla="*/ 71681 w 90625"/>
                  <a:gd name="connsiteY5" fmla="*/ 286175 h 500490"/>
                  <a:gd name="connsiteX6" fmla="*/ 84381 w 90625"/>
                  <a:gd name="connsiteY6" fmla="*/ 175050 h 500490"/>
                  <a:gd name="connsiteX7" fmla="*/ 85969 w 90625"/>
                  <a:gd name="connsiteY7" fmla="*/ 425 h 500490"/>
                  <a:gd name="connsiteX8" fmla="*/ 60569 w 90625"/>
                  <a:gd name="connsiteY8" fmla="*/ 229025 h 500490"/>
                  <a:gd name="connsiteX9" fmla="*/ 63744 w 90625"/>
                  <a:gd name="connsiteY9" fmla="*/ 297288 h 500490"/>
                  <a:gd name="connsiteX10" fmla="*/ 49456 w 90625"/>
                  <a:gd name="connsiteY10" fmla="*/ 332213 h 500490"/>
                  <a:gd name="connsiteX11" fmla="*/ 31994 w 90625"/>
                  <a:gd name="connsiteY11" fmla="*/ 346500 h 500490"/>
                  <a:gd name="connsiteX12" fmla="*/ 8181 w 90625"/>
                  <a:gd name="connsiteY12" fmla="*/ 370313 h 500490"/>
                  <a:gd name="connsiteX13" fmla="*/ 244 w 90625"/>
                  <a:gd name="connsiteY13" fmla="*/ 500488 h 50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0625" h="500490">
                    <a:moveTo>
                      <a:pt x="244" y="500488"/>
                    </a:moveTo>
                    <a:cubicBezTo>
                      <a:pt x="1567" y="501017"/>
                      <a:pt x="1832" y="397565"/>
                      <a:pt x="16119" y="373488"/>
                    </a:cubicBezTo>
                    <a:cubicBezTo>
                      <a:pt x="30406" y="349411"/>
                      <a:pt x="75386" y="362640"/>
                      <a:pt x="85969" y="356025"/>
                    </a:cubicBezTo>
                    <a:cubicBezTo>
                      <a:pt x="96552" y="349410"/>
                      <a:pt x="86763" y="339621"/>
                      <a:pt x="79619" y="333800"/>
                    </a:cubicBezTo>
                    <a:cubicBezTo>
                      <a:pt x="72475" y="327979"/>
                      <a:pt x="44429" y="329037"/>
                      <a:pt x="43106" y="321100"/>
                    </a:cubicBezTo>
                    <a:cubicBezTo>
                      <a:pt x="41783" y="313163"/>
                      <a:pt x="64802" y="310517"/>
                      <a:pt x="71681" y="286175"/>
                    </a:cubicBezTo>
                    <a:cubicBezTo>
                      <a:pt x="78560" y="261833"/>
                      <a:pt x="82000" y="222675"/>
                      <a:pt x="84381" y="175050"/>
                    </a:cubicBezTo>
                    <a:cubicBezTo>
                      <a:pt x="86762" y="127425"/>
                      <a:pt x="89938" y="-8571"/>
                      <a:pt x="85969" y="425"/>
                    </a:cubicBezTo>
                    <a:cubicBezTo>
                      <a:pt x="82000" y="9421"/>
                      <a:pt x="64273" y="179548"/>
                      <a:pt x="60569" y="229025"/>
                    </a:cubicBezTo>
                    <a:cubicBezTo>
                      <a:pt x="56865" y="278502"/>
                      <a:pt x="65596" y="280090"/>
                      <a:pt x="63744" y="297288"/>
                    </a:cubicBezTo>
                    <a:cubicBezTo>
                      <a:pt x="61892" y="314486"/>
                      <a:pt x="54748" y="324011"/>
                      <a:pt x="49456" y="332213"/>
                    </a:cubicBezTo>
                    <a:cubicBezTo>
                      <a:pt x="44164" y="340415"/>
                      <a:pt x="38873" y="340150"/>
                      <a:pt x="31994" y="346500"/>
                    </a:cubicBezTo>
                    <a:cubicBezTo>
                      <a:pt x="25115" y="352850"/>
                      <a:pt x="13208" y="344384"/>
                      <a:pt x="8181" y="370313"/>
                    </a:cubicBezTo>
                    <a:cubicBezTo>
                      <a:pt x="3154" y="396242"/>
                      <a:pt x="-1079" y="499959"/>
                      <a:pt x="244" y="5004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3" name="フリーフォーム: 図形 592">
                <a:extLst>
                  <a:ext uri="{FF2B5EF4-FFF2-40B4-BE49-F238E27FC236}">
                    <a16:creationId xmlns:a16="http://schemas.microsoft.com/office/drawing/2014/main" id="{13781A3B-9C38-4B34-BF76-EE713C9A4A6F}"/>
                  </a:ext>
                </a:extLst>
              </p:cNvPr>
              <p:cNvSpPr/>
              <p:nvPr/>
            </p:nvSpPr>
            <p:spPr>
              <a:xfrm>
                <a:off x="4684338" y="8007247"/>
                <a:ext cx="364630" cy="434021"/>
              </a:xfrm>
              <a:custGeom>
                <a:avLst/>
                <a:gdLst>
                  <a:gd name="connsiteX0" fmla="*/ 36887 w 364630"/>
                  <a:gd name="connsiteY0" fmla="*/ 103 h 434021"/>
                  <a:gd name="connsiteX1" fmla="*/ 19425 w 364630"/>
                  <a:gd name="connsiteY1" fmla="*/ 271566 h 434021"/>
                  <a:gd name="connsiteX2" fmla="*/ 16250 w 364630"/>
                  <a:gd name="connsiteY2" fmla="*/ 298553 h 434021"/>
                  <a:gd name="connsiteX3" fmla="*/ 44825 w 364630"/>
                  <a:gd name="connsiteY3" fmla="*/ 317603 h 434021"/>
                  <a:gd name="connsiteX4" fmla="*/ 73400 w 364630"/>
                  <a:gd name="connsiteY4" fmla="*/ 358878 h 434021"/>
                  <a:gd name="connsiteX5" fmla="*/ 84512 w 364630"/>
                  <a:gd name="connsiteY5" fmla="*/ 381103 h 434021"/>
                  <a:gd name="connsiteX6" fmla="*/ 95625 w 364630"/>
                  <a:gd name="connsiteY6" fmla="*/ 412853 h 434021"/>
                  <a:gd name="connsiteX7" fmla="*/ 144837 w 364630"/>
                  <a:gd name="connsiteY7" fmla="*/ 377928 h 434021"/>
                  <a:gd name="connsiteX8" fmla="*/ 198812 w 364630"/>
                  <a:gd name="connsiteY8" fmla="*/ 417616 h 434021"/>
                  <a:gd name="connsiteX9" fmla="*/ 197225 w 364630"/>
                  <a:gd name="connsiteY9" fmla="*/ 365228 h 434021"/>
                  <a:gd name="connsiteX10" fmla="*/ 284537 w 364630"/>
                  <a:gd name="connsiteY10" fmla="*/ 331891 h 434021"/>
                  <a:gd name="connsiteX11" fmla="*/ 360737 w 364630"/>
                  <a:gd name="connsiteY11" fmla="*/ 392216 h 434021"/>
                  <a:gd name="connsiteX12" fmla="*/ 340100 w 364630"/>
                  <a:gd name="connsiteY12" fmla="*/ 384278 h 434021"/>
                  <a:gd name="connsiteX13" fmla="*/ 225800 w 364630"/>
                  <a:gd name="connsiteY13" fmla="*/ 366816 h 434021"/>
                  <a:gd name="connsiteX14" fmla="*/ 175000 w 364630"/>
                  <a:gd name="connsiteY14" fmla="*/ 425553 h 434021"/>
                  <a:gd name="connsiteX15" fmla="*/ 65462 w 364630"/>
                  <a:gd name="connsiteY15" fmla="*/ 425553 h 434021"/>
                  <a:gd name="connsiteX16" fmla="*/ 55937 w 364630"/>
                  <a:gd name="connsiteY16" fmla="*/ 349353 h 434021"/>
                  <a:gd name="connsiteX17" fmla="*/ 1962 w 364630"/>
                  <a:gd name="connsiteY17" fmla="*/ 308078 h 434021"/>
                  <a:gd name="connsiteX18" fmla="*/ 11487 w 364630"/>
                  <a:gd name="connsiteY18" fmla="*/ 239816 h 434021"/>
                  <a:gd name="connsiteX19" fmla="*/ 36887 w 364630"/>
                  <a:gd name="connsiteY19" fmla="*/ 103 h 43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4630" h="434021">
                    <a:moveTo>
                      <a:pt x="36887" y="103"/>
                    </a:moveTo>
                    <a:cubicBezTo>
                      <a:pt x="38210" y="5395"/>
                      <a:pt x="22864" y="221824"/>
                      <a:pt x="19425" y="271566"/>
                    </a:cubicBezTo>
                    <a:cubicBezTo>
                      <a:pt x="15985" y="321308"/>
                      <a:pt x="12017" y="290880"/>
                      <a:pt x="16250" y="298553"/>
                    </a:cubicBezTo>
                    <a:cubicBezTo>
                      <a:pt x="20483" y="306226"/>
                      <a:pt x="35300" y="307549"/>
                      <a:pt x="44825" y="317603"/>
                    </a:cubicBezTo>
                    <a:cubicBezTo>
                      <a:pt x="54350" y="327657"/>
                      <a:pt x="66786" y="348295"/>
                      <a:pt x="73400" y="358878"/>
                    </a:cubicBezTo>
                    <a:cubicBezTo>
                      <a:pt x="80014" y="369461"/>
                      <a:pt x="80808" y="372107"/>
                      <a:pt x="84512" y="381103"/>
                    </a:cubicBezTo>
                    <a:cubicBezTo>
                      <a:pt x="88216" y="390099"/>
                      <a:pt x="85571" y="413382"/>
                      <a:pt x="95625" y="412853"/>
                    </a:cubicBezTo>
                    <a:cubicBezTo>
                      <a:pt x="105679" y="412324"/>
                      <a:pt x="127639" y="377134"/>
                      <a:pt x="144837" y="377928"/>
                    </a:cubicBezTo>
                    <a:cubicBezTo>
                      <a:pt x="162035" y="378722"/>
                      <a:pt x="190081" y="419733"/>
                      <a:pt x="198812" y="417616"/>
                    </a:cubicBezTo>
                    <a:cubicBezTo>
                      <a:pt x="207543" y="415499"/>
                      <a:pt x="182938" y="379515"/>
                      <a:pt x="197225" y="365228"/>
                    </a:cubicBezTo>
                    <a:cubicBezTo>
                      <a:pt x="211512" y="350941"/>
                      <a:pt x="257285" y="327393"/>
                      <a:pt x="284537" y="331891"/>
                    </a:cubicBezTo>
                    <a:cubicBezTo>
                      <a:pt x="311789" y="336389"/>
                      <a:pt x="360737" y="392216"/>
                      <a:pt x="360737" y="392216"/>
                    </a:cubicBezTo>
                    <a:cubicBezTo>
                      <a:pt x="369997" y="400947"/>
                      <a:pt x="362590" y="388511"/>
                      <a:pt x="340100" y="384278"/>
                    </a:cubicBezTo>
                    <a:cubicBezTo>
                      <a:pt x="317610" y="380045"/>
                      <a:pt x="253317" y="359937"/>
                      <a:pt x="225800" y="366816"/>
                    </a:cubicBezTo>
                    <a:cubicBezTo>
                      <a:pt x="198283" y="373695"/>
                      <a:pt x="201723" y="415764"/>
                      <a:pt x="175000" y="425553"/>
                    </a:cubicBezTo>
                    <a:cubicBezTo>
                      <a:pt x="148277" y="435343"/>
                      <a:pt x="85306" y="438253"/>
                      <a:pt x="65462" y="425553"/>
                    </a:cubicBezTo>
                    <a:cubicBezTo>
                      <a:pt x="45618" y="412853"/>
                      <a:pt x="66520" y="368932"/>
                      <a:pt x="55937" y="349353"/>
                    </a:cubicBezTo>
                    <a:cubicBezTo>
                      <a:pt x="45354" y="329774"/>
                      <a:pt x="9370" y="326334"/>
                      <a:pt x="1962" y="308078"/>
                    </a:cubicBezTo>
                    <a:cubicBezTo>
                      <a:pt x="-5446" y="289822"/>
                      <a:pt x="10429" y="286383"/>
                      <a:pt x="11487" y="239816"/>
                    </a:cubicBezTo>
                    <a:cubicBezTo>
                      <a:pt x="12545" y="193249"/>
                      <a:pt x="35564" y="-5189"/>
                      <a:pt x="36887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フリーフォーム: 図形 593">
                <a:extLst>
                  <a:ext uri="{FF2B5EF4-FFF2-40B4-BE49-F238E27FC236}">
                    <a16:creationId xmlns:a16="http://schemas.microsoft.com/office/drawing/2014/main" id="{504CAC58-2788-4C76-8631-29854692D31F}"/>
                  </a:ext>
                </a:extLst>
              </p:cNvPr>
              <p:cNvSpPr/>
              <p:nvPr/>
            </p:nvSpPr>
            <p:spPr>
              <a:xfrm>
                <a:off x="5002692" y="8226414"/>
                <a:ext cx="228934" cy="187764"/>
              </a:xfrm>
              <a:custGeom>
                <a:avLst/>
                <a:gdLst>
                  <a:gd name="connsiteX0" fmla="*/ 1108 w 228934"/>
                  <a:gd name="connsiteY0" fmla="*/ 160349 h 187764"/>
                  <a:gd name="connsiteX1" fmla="*/ 53496 w 228934"/>
                  <a:gd name="connsiteY1" fmla="*/ 71449 h 187764"/>
                  <a:gd name="connsiteX2" fmla="*/ 101121 w 228934"/>
                  <a:gd name="connsiteY2" fmla="*/ 53986 h 187764"/>
                  <a:gd name="connsiteX3" fmla="*/ 107471 w 228934"/>
                  <a:gd name="connsiteY3" fmla="*/ 11 h 187764"/>
                  <a:gd name="connsiteX4" fmla="*/ 178908 w 228934"/>
                  <a:gd name="connsiteY4" fmla="*/ 49224 h 187764"/>
                  <a:gd name="connsiteX5" fmla="*/ 204308 w 228934"/>
                  <a:gd name="connsiteY5" fmla="*/ 55574 h 187764"/>
                  <a:gd name="connsiteX6" fmla="*/ 228121 w 228934"/>
                  <a:gd name="connsiteY6" fmla="*/ 111136 h 187764"/>
                  <a:gd name="connsiteX7" fmla="*/ 221771 w 228934"/>
                  <a:gd name="connsiteY7" fmla="*/ 187336 h 187764"/>
                  <a:gd name="connsiteX8" fmla="*/ 205896 w 228934"/>
                  <a:gd name="connsiteY8" fmla="*/ 74624 h 187764"/>
                  <a:gd name="connsiteX9" fmla="*/ 113821 w 228934"/>
                  <a:gd name="connsiteY9" fmla="*/ 28586 h 187764"/>
                  <a:gd name="connsiteX10" fmla="*/ 23333 w 228934"/>
                  <a:gd name="connsiteY10" fmla="*/ 58749 h 187764"/>
                  <a:gd name="connsiteX11" fmla="*/ 16983 w 228934"/>
                  <a:gd name="connsiteY11" fmla="*/ 71449 h 187764"/>
                  <a:gd name="connsiteX12" fmla="*/ 1108 w 228934"/>
                  <a:gd name="connsiteY12" fmla="*/ 160349 h 18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934" h="187764">
                    <a:moveTo>
                      <a:pt x="1108" y="160349"/>
                    </a:moveTo>
                    <a:cubicBezTo>
                      <a:pt x="7193" y="160349"/>
                      <a:pt x="36827" y="89176"/>
                      <a:pt x="53496" y="71449"/>
                    </a:cubicBezTo>
                    <a:cubicBezTo>
                      <a:pt x="70165" y="53722"/>
                      <a:pt x="92125" y="65892"/>
                      <a:pt x="101121" y="53986"/>
                    </a:cubicBezTo>
                    <a:cubicBezTo>
                      <a:pt x="110117" y="42080"/>
                      <a:pt x="94507" y="805"/>
                      <a:pt x="107471" y="11"/>
                    </a:cubicBezTo>
                    <a:cubicBezTo>
                      <a:pt x="120435" y="-783"/>
                      <a:pt x="162769" y="39963"/>
                      <a:pt x="178908" y="49224"/>
                    </a:cubicBezTo>
                    <a:cubicBezTo>
                      <a:pt x="195048" y="58484"/>
                      <a:pt x="196106" y="45255"/>
                      <a:pt x="204308" y="55574"/>
                    </a:cubicBezTo>
                    <a:cubicBezTo>
                      <a:pt x="212510" y="65893"/>
                      <a:pt x="225211" y="89176"/>
                      <a:pt x="228121" y="111136"/>
                    </a:cubicBezTo>
                    <a:cubicBezTo>
                      <a:pt x="231031" y="133096"/>
                      <a:pt x="225475" y="193421"/>
                      <a:pt x="221771" y="187336"/>
                    </a:cubicBezTo>
                    <a:cubicBezTo>
                      <a:pt x="218067" y="181251"/>
                      <a:pt x="223888" y="101082"/>
                      <a:pt x="205896" y="74624"/>
                    </a:cubicBezTo>
                    <a:cubicBezTo>
                      <a:pt x="187904" y="48166"/>
                      <a:pt x="144248" y="31232"/>
                      <a:pt x="113821" y="28586"/>
                    </a:cubicBezTo>
                    <a:cubicBezTo>
                      <a:pt x="83394" y="25940"/>
                      <a:pt x="39473" y="51605"/>
                      <a:pt x="23333" y="58749"/>
                    </a:cubicBezTo>
                    <a:cubicBezTo>
                      <a:pt x="7193" y="65893"/>
                      <a:pt x="18041" y="59807"/>
                      <a:pt x="16983" y="71449"/>
                    </a:cubicBezTo>
                    <a:cubicBezTo>
                      <a:pt x="15925" y="83091"/>
                      <a:pt x="-4977" y="160349"/>
                      <a:pt x="1108" y="1603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5" name="フリーフォーム: 図形 594">
                <a:extLst>
                  <a:ext uri="{FF2B5EF4-FFF2-40B4-BE49-F238E27FC236}">
                    <a16:creationId xmlns:a16="http://schemas.microsoft.com/office/drawing/2014/main" id="{F9714367-BF10-4CD4-B029-D78BD32C1ABE}"/>
                  </a:ext>
                </a:extLst>
              </p:cNvPr>
              <p:cNvSpPr/>
              <p:nvPr/>
            </p:nvSpPr>
            <p:spPr>
              <a:xfrm>
                <a:off x="5151144" y="8337280"/>
                <a:ext cx="476912" cy="95899"/>
              </a:xfrm>
              <a:custGeom>
                <a:avLst/>
                <a:gdLst>
                  <a:gd name="connsiteX0" fmla="*/ 294 w 476912"/>
                  <a:gd name="connsiteY0" fmla="*/ 51070 h 95899"/>
                  <a:gd name="connsiteX1" fmla="*/ 144756 w 476912"/>
                  <a:gd name="connsiteY1" fmla="*/ 49483 h 95899"/>
                  <a:gd name="connsiteX2" fmla="*/ 160631 w 476912"/>
                  <a:gd name="connsiteY2" fmla="*/ 9795 h 95899"/>
                  <a:gd name="connsiteX3" fmla="*/ 176506 w 476912"/>
                  <a:gd name="connsiteY3" fmla="*/ 9795 h 95899"/>
                  <a:gd name="connsiteX4" fmla="*/ 225719 w 476912"/>
                  <a:gd name="connsiteY4" fmla="*/ 20908 h 95899"/>
                  <a:gd name="connsiteX5" fmla="*/ 230481 w 476912"/>
                  <a:gd name="connsiteY5" fmla="*/ 66945 h 95899"/>
                  <a:gd name="connsiteX6" fmla="*/ 295569 w 476912"/>
                  <a:gd name="connsiteY6" fmla="*/ 35195 h 95899"/>
                  <a:gd name="connsiteX7" fmla="*/ 398756 w 476912"/>
                  <a:gd name="connsiteY7" fmla="*/ 20908 h 95899"/>
                  <a:gd name="connsiteX8" fmla="*/ 476544 w 476912"/>
                  <a:gd name="connsiteY8" fmla="*/ 65358 h 95899"/>
                  <a:gd name="connsiteX9" fmla="*/ 367006 w 476912"/>
                  <a:gd name="connsiteY9" fmla="*/ 270 h 95899"/>
                  <a:gd name="connsiteX10" fmla="*/ 227306 w 476912"/>
                  <a:gd name="connsiteY10" fmla="*/ 95520 h 95899"/>
                  <a:gd name="connsiteX11" fmla="*/ 213019 w 476912"/>
                  <a:gd name="connsiteY11" fmla="*/ 33608 h 95899"/>
                  <a:gd name="connsiteX12" fmla="*/ 187619 w 476912"/>
                  <a:gd name="connsiteY12" fmla="*/ 33608 h 95899"/>
                  <a:gd name="connsiteX13" fmla="*/ 294 w 476912"/>
                  <a:gd name="connsiteY13" fmla="*/ 51070 h 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6912" h="95899">
                    <a:moveTo>
                      <a:pt x="294" y="51070"/>
                    </a:moveTo>
                    <a:cubicBezTo>
                      <a:pt x="-6850" y="53716"/>
                      <a:pt x="118033" y="56362"/>
                      <a:pt x="144756" y="49483"/>
                    </a:cubicBezTo>
                    <a:cubicBezTo>
                      <a:pt x="171479" y="42604"/>
                      <a:pt x="155339" y="16410"/>
                      <a:pt x="160631" y="9795"/>
                    </a:cubicBezTo>
                    <a:cubicBezTo>
                      <a:pt x="165923" y="3180"/>
                      <a:pt x="165658" y="7943"/>
                      <a:pt x="176506" y="9795"/>
                    </a:cubicBezTo>
                    <a:cubicBezTo>
                      <a:pt x="187354" y="11647"/>
                      <a:pt x="216723" y="11383"/>
                      <a:pt x="225719" y="20908"/>
                    </a:cubicBezTo>
                    <a:cubicBezTo>
                      <a:pt x="234715" y="30433"/>
                      <a:pt x="218839" y="64564"/>
                      <a:pt x="230481" y="66945"/>
                    </a:cubicBezTo>
                    <a:cubicBezTo>
                      <a:pt x="242123" y="69326"/>
                      <a:pt x="267523" y="42868"/>
                      <a:pt x="295569" y="35195"/>
                    </a:cubicBezTo>
                    <a:cubicBezTo>
                      <a:pt x="323615" y="27522"/>
                      <a:pt x="368594" y="15881"/>
                      <a:pt x="398756" y="20908"/>
                    </a:cubicBezTo>
                    <a:cubicBezTo>
                      <a:pt x="428918" y="25935"/>
                      <a:pt x="481836" y="68798"/>
                      <a:pt x="476544" y="65358"/>
                    </a:cubicBezTo>
                    <a:cubicBezTo>
                      <a:pt x="471252" y="61918"/>
                      <a:pt x="408546" y="-4757"/>
                      <a:pt x="367006" y="270"/>
                    </a:cubicBezTo>
                    <a:cubicBezTo>
                      <a:pt x="325466" y="5297"/>
                      <a:pt x="252971" y="89964"/>
                      <a:pt x="227306" y="95520"/>
                    </a:cubicBezTo>
                    <a:cubicBezTo>
                      <a:pt x="201642" y="101076"/>
                      <a:pt x="219634" y="43927"/>
                      <a:pt x="213019" y="33608"/>
                    </a:cubicBezTo>
                    <a:cubicBezTo>
                      <a:pt x="206405" y="23289"/>
                      <a:pt x="225190" y="28846"/>
                      <a:pt x="187619" y="33608"/>
                    </a:cubicBezTo>
                    <a:cubicBezTo>
                      <a:pt x="150048" y="38370"/>
                      <a:pt x="7438" y="48424"/>
                      <a:pt x="294" y="510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6" name="フリーフォーム: 図形 595">
                <a:extLst>
                  <a:ext uri="{FF2B5EF4-FFF2-40B4-BE49-F238E27FC236}">
                    <a16:creationId xmlns:a16="http://schemas.microsoft.com/office/drawing/2014/main" id="{B55E52DD-0457-4687-B44A-7E5B3C5462DD}"/>
                  </a:ext>
                </a:extLst>
              </p:cNvPr>
              <p:cNvSpPr/>
              <p:nvPr/>
            </p:nvSpPr>
            <p:spPr>
              <a:xfrm>
                <a:off x="5609995" y="8175625"/>
                <a:ext cx="341707" cy="229276"/>
              </a:xfrm>
              <a:custGeom>
                <a:avLst/>
                <a:gdLst>
                  <a:gd name="connsiteX0" fmla="*/ 230 w 341707"/>
                  <a:gd name="connsiteY0" fmla="*/ 228600 h 229276"/>
                  <a:gd name="connsiteX1" fmla="*/ 24043 w 341707"/>
                  <a:gd name="connsiteY1" fmla="*/ 23813 h 229276"/>
                  <a:gd name="connsiteX2" fmla="*/ 33568 w 341707"/>
                  <a:gd name="connsiteY2" fmla="*/ 22225 h 229276"/>
                  <a:gd name="connsiteX3" fmla="*/ 85955 w 341707"/>
                  <a:gd name="connsiteY3" fmla="*/ 130175 h 229276"/>
                  <a:gd name="connsiteX4" fmla="*/ 165330 w 341707"/>
                  <a:gd name="connsiteY4" fmla="*/ 31750 h 229276"/>
                  <a:gd name="connsiteX5" fmla="*/ 228830 w 341707"/>
                  <a:gd name="connsiteY5" fmla="*/ 142875 h 229276"/>
                  <a:gd name="connsiteX6" fmla="*/ 289155 w 341707"/>
                  <a:gd name="connsiteY6" fmla="*/ 0 h 229276"/>
                  <a:gd name="connsiteX7" fmla="*/ 290743 w 341707"/>
                  <a:gd name="connsiteY7" fmla="*/ 141288 h 229276"/>
                  <a:gd name="connsiteX8" fmla="*/ 311380 w 341707"/>
                  <a:gd name="connsiteY8" fmla="*/ 196850 h 229276"/>
                  <a:gd name="connsiteX9" fmla="*/ 341543 w 341707"/>
                  <a:gd name="connsiteY9" fmla="*/ 207963 h 229276"/>
                  <a:gd name="connsiteX10" fmla="*/ 297093 w 341707"/>
                  <a:gd name="connsiteY10" fmla="*/ 209550 h 229276"/>
                  <a:gd name="connsiteX11" fmla="*/ 287568 w 341707"/>
                  <a:gd name="connsiteY11" fmla="*/ 95250 h 229276"/>
                  <a:gd name="connsiteX12" fmla="*/ 246293 w 341707"/>
                  <a:gd name="connsiteY12" fmla="*/ 168275 h 229276"/>
                  <a:gd name="connsiteX13" fmla="*/ 217718 w 341707"/>
                  <a:gd name="connsiteY13" fmla="*/ 144463 h 229276"/>
                  <a:gd name="connsiteX14" fmla="*/ 173268 w 341707"/>
                  <a:gd name="connsiteY14" fmla="*/ 80963 h 229276"/>
                  <a:gd name="connsiteX15" fmla="*/ 124055 w 341707"/>
                  <a:gd name="connsiteY15" fmla="*/ 130175 h 229276"/>
                  <a:gd name="connsiteX16" fmla="*/ 66905 w 341707"/>
                  <a:gd name="connsiteY16" fmla="*/ 144463 h 229276"/>
                  <a:gd name="connsiteX17" fmla="*/ 39918 w 341707"/>
                  <a:gd name="connsiteY17" fmla="*/ 92075 h 229276"/>
                  <a:gd name="connsiteX18" fmla="*/ 230 w 341707"/>
                  <a:gd name="connsiteY18" fmla="*/ 228600 h 229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1707" h="229276">
                    <a:moveTo>
                      <a:pt x="230" y="228600"/>
                    </a:moveTo>
                    <a:cubicBezTo>
                      <a:pt x="-2416" y="217223"/>
                      <a:pt x="18487" y="58209"/>
                      <a:pt x="24043" y="23813"/>
                    </a:cubicBezTo>
                    <a:cubicBezTo>
                      <a:pt x="29599" y="-10583"/>
                      <a:pt x="23249" y="4498"/>
                      <a:pt x="33568" y="22225"/>
                    </a:cubicBezTo>
                    <a:cubicBezTo>
                      <a:pt x="43887" y="39952"/>
                      <a:pt x="63995" y="128588"/>
                      <a:pt x="85955" y="130175"/>
                    </a:cubicBezTo>
                    <a:cubicBezTo>
                      <a:pt x="107915" y="131762"/>
                      <a:pt x="141517" y="29633"/>
                      <a:pt x="165330" y="31750"/>
                    </a:cubicBezTo>
                    <a:cubicBezTo>
                      <a:pt x="189143" y="33867"/>
                      <a:pt x="208193" y="148167"/>
                      <a:pt x="228830" y="142875"/>
                    </a:cubicBezTo>
                    <a:cubicBezTo>
                      <a:pt x="249467" y="137583"/>
                      <a:pt x="278836" y="264"/>
                      <a:pt x="289155" y="0"/>
                    </a:cubicBezTo>
                    <a:cubicBezTo>
                      <a:pt x="299474" y="-264"/>
                      <a:pt x="287039" y="108480"/>
                      <a:pt x="290743" y="141288"/>
                    </a:cubicBezTo>
                    <a:cubicBezTo>
                      <a:pt x="294447" y="174096"/>
                      <a:pt x="302913" y="185738"/>
                      <a:pt x="311380" y="196850"/>
                    </a:cubicBezTo>
                    <a:cubicBezTo>
                      <a:pt x="319847" y="207962"/>
                      <a:pt x="343924" y="205846"/>
                      <a:pt x="341543" y="207963"/>
                    </a:cubicBezTo>
                    <a:cubicBezTo>
                      <a:pt x="339162" y="210080"/>
                      <a:pt x="306089" y="228335"/>
                      <a:pt x="297093" y="209550"/>
                    </a:cubicBezTo>
                    <a:cubicBezTo>
                      <a:pt x="288097" y="190765"/>
                      <a:pt x="296035" y="102129"/>
                      <a:pt x="287568" y="95250"/>
                    </a:cubicBezTo>
                    <a:cubicBezTo>
                      <a:pt x="279101" y="88371"/>
                      <a:pt x="257935" y="160073"/>
                      <a:pt x="246293" y="168275"/>
                    </a:cubicBezTo>
                    <a:cubicBezTo>
                      <a:pt x="234651" y="176477"/>
                      <a:pt x="229889" y="159015"/>
                      <a:pt x="217718" y="144463"/>
                    </a:cubicBezTo>
                    <a:cubicBezTo>
                      <a:pt x="205547" y="129911"/>
                      <a:pt x="188879" y="83344"/>
                      <a:pt x="173268" y="80963"/>
                    </a:cubicBezTo>
                    <a:cubicBezTo>
                      <a:pt x="157658" y="78582"/>
                      <a:pt x="141782" y="119592"/>
                      <a:pt x="124055" y="130175"/>
                    </a:cubicBezTo>
                    <a:cubicBezTo>
                      <a:pt x="106328" y="140758"/>
                      <a:pt x="80928" y="150813"/>
                      <a:pt x="66905" y="144463"/>
                    </a:cubicBezTo>
                    <a:cubicBezTo>
                      <a:pt x="52882" y="138113"/>
                      <a:pt x="51031" y="79904"/>
                      <a:pt x="39918" y="92075"/>
                    </a:cubicBezTo>
                    <a:cubicBezTo>
                      <a:pt x="28805" y="104246"/>
                      <a:pt x="2876" y="239977"/>
                      <a:pt x="230" y="228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フリーフォーム: 図形 596">
                <a:extLst>
                  <a:ext uri="{FF2B5EF4-FFF2-40B4-BE49-F238E27FC236}">
                    <a16:creationId xmlns:a16="http://schemas.microsoft.com/office/drawing/2014/main" id="{83CB5CBD-B1F4-4BAB-A2CC-6CE1DDD9BE12}"/>
                  </a:ext>
                </a:extLst>
              </p:cNvPr>
              <p:cNvSpPr/>
              <p:nvPr/>
            </p:nvSpPr>
            <p:spPr>
              <a:xfrm>
                <a:off x="5866890" y="7673486"/>
                <a:ext cx="112321" cy="776787"/>
              </a:xfrm>
              <a:custGeom>
                <a:avLst/>
                <a:gdLst>
                  <a:gd name="connsiteX0" fmla="*/ 83060 w 112321"/>
                  <a:gd name="connsiteY0" fmla="*/ 776777 h 776787"/>
                  <a:gd name="connsiteX1" fmla="*/ 98935 w 112321"/>
                  <a:gd name="connsiteY1" fmla="*/ 398952 h 776787"/>
                  <a:gd name="connsiteX2" fmla="*/ 60835 w 112321"/>
                  <a:gd name="connsiteY2" fmla="*/ 397364 h 776787"/>
                  <a:gd name="connsiteX3" fmla="*/ 510 w 112321"/>
                  <a:gd name="connsiteY3" fmla="*/ 387839 h 776787"/>
                  <a:gd name="connsiteX4" fmla="*/ 97348 w 112321"/>
                  <a:gd name="connsiteY4" fmla="*/ 364027 h 776787"/>
                  <a:gd name="connsiteX5" fmla="*/ 103698 w 112321"/>
                  <a:gd name="connsiteY5" fmla="*/ 210039 h 776787"/>
                  <a:gd name="connsiteX6" fmla="*/ 111635 w 112321"/>
                  <a:gd name="connsiteY6" fmla="*/ 2077 h 776787"/>
                  <a:gd name="connsiteX7" fmla="*/ 84648 w 112321"/>
                  <a:gd name="connsiteY7" fmla="*/ 346564 h 776787"/>
                  <a:gd name="connsiteX8" fmla="*/ 33848 w 112321"/>
                  <a:gd name="connsiteY8" fmla="*/ 387839 h 776787"/>
                  <a:gd name="connsiteX9" fmla="*/ 30673 w 112321"/>
                  <a:gd name="connsiteY9" fmla="*/ 405302 h 776787"/>
                  <a:gd name="connsiteX10" fmla="*/ 75123 w 112321"/>
                  <a:gd name="connsiteY10" fmla="*/ 411652 h 776787"/>
                  <a:gd name="connsiteX11" fmla="*/ 83060 w 112321"/>
                  <a:gd name="connsiteY11" fmla="*/ 776777 h 77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2321" h="776787">
                    <a:moveTo>
                      <a:pt x="83060" y="776777"/>
                    </a:moveTo>
                    <a:cubicBezTo>
                      <a:pt x="87029" y="774660"/>
                      <a:pt x="102639" y="462187"/>
                      <a:pt x="98935" y="398952"/>
                    </a:cubicBezTo>
                    <a:cubicBezTo>
                      <a:pt x="95231" y="335716"/>
                      <a:pt x="77239" y="399216"/>
                      <a:pt x="60835" y="397364"/>
                    </a:cubicBezTo>
                    <a:cubicBezTo>
                      <a:pt x="44431" y="395512"/>
                      <a:pt x="-5576" y="393395"/>
                      <a:pt x="510" y="387839"/>
                    </a:cubicBezTo>
                    <a:cubicBezTo>
                      <a:pt x="6596" y="382283"/>
                      <a:pt x="80150" y="393660"/>
                      <a:pt x="97348" y="364027"/>
                    </a:cubicBezTo>
                    <a:cubicBezTo>
                      <a:pt x="114546" y="334394"/>
                      <a:pt x="101317" y="270364"/>
                      <a:pt x="103698" y="210039"/>
                    </a:cubicBezTo>
                    <a:cubicBezTo>
                      <a:pt x="106079" y="149714"/>
                      <a:pt x="114810" y="-20677"/>
                      <a:pt x="111635" y="2077"/>
                    </a:cubicBezTo>
                    <a:cubicBezTo>
                      <a:pt x="108460" y="24831"/>
                      <a:pt x="97612" y="282270"/>
                      <a:pt x="84648" y="346564"/>
                    </a:cubicBezTo>
                    <a:cubicBezTo>
                      <a:pt x="71684" y="410858"/>
                      <a:pt x="42844" y="378049"/>
                      <a:pt x="33848" y="387839"/>
                    </a:cubicBezTo>
                    <a:cubicBezTo>
                      <a:pt x="24852" y="397629"/>
                      <a:pt x="23794" y="401333"/>
                      <a:pt x="30673" y="405302"/>
                    </a:cubicBezTo>
                    <a:cubicBezTo>
                      <a:pt x="37552" y="409271"/>
                      <a:pt x="66392" y="351327"/>
                      <a:pt x="75123" y="411652"/>
                    </a:cubicBezTo>
                    <a:cubicBezTo>
                      <a:pt x="83854" y="471977"/>
                      <a:pt x="79091" y="778894"/>
                      <a:pt x="83060" y="7767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フリーフォーム: 図形 597">
                <a:extLst>
                  <a:ext uri="{FF2B5EF4-FFF2-40B4-BE49-F238E27FC236}">
                    <a16:creationId xmlns:a16="http://schemas.microsoft.com/office/drawing/2014/main" id="{294A42D4-A76D-4F00-BB93-DB50223A3F2C}"/>
                  </a:ext>
                </a:extLst>
              </p:cNvPr>
              <p:cNvSpPr/>
              <p:nvPr/>
            </p:nvSpPr>
            <p:spPr>
              <a:xfrm>
                <a:off x="5960960" y="7678678"/>
                <a:ext cx="59320" cy="759866"/>
              </a:xfrm>
              <a:custGeom>
                <a:avLst/>
                <a:gdLst>
                  <a:gd name="connsiteX0" fmla="*/ 17565 w 59320"/>
                  <a:gd name="connsiteY0" fmla="*/ 60 h 759866"/>
                  <a:gd name="connsiteX1" fmla="*/ 25503 w 59320"/>
                  <a:gd name="connsiteY1" fmla="*/ 323910 h 759866"/>
                  <a:gd name="connsiteX2" fmla="*/ 57253 w 59320"/>
                  <a:gd name="connsiteY2" fmla="*/ 366772 h 759866"/>
                  <a:gd name="connsiteX3" fmla="*/ 54078 w 59320"/>
                  <a:gd name="connsiteY3" fmla="*/ 381060 h 759866"/>
                  <a:gd name="connsiteX4" fmla="*/ 36615 w 59320"/>
                  <a:gd name="connsiteY4" fmla="*/ 439797 h 759866"/>
                  <a:gd name="connsiteX5" fmla="*/ 103 w 59320"/>
                  <a:gd name="connsiteY5" fmla="*/ 757297 h 759866"/>
                  <a:gd name="connsiteX6" fmla="*/ 25503 w 59320"/>
                  <a:gd name="connsiteY6" fmla="*/ 579497 h 759866"/>
                  <a:gd name="connsiteX7" fmla="*/ 22328 w 59320"/>
                  <a:gd name="connsiteY7" fmla="*/ 396935 h 759866"/>
                  <a:gd name="connsiteX8" fmla="*/ 46140 w 59320"/>
                  <a:gd name="connsiteY8" fmla="*/ 349310 h 759866"/>
                  <a:gd name="connsiteX9" fmla="*/ 28678 w 59320"/>
                  <a:gd name="connsiteY9" fmla="*/ 296922 h 759866"/>
                  <a:gd name="connsiteX10" fmla="*/ 17565 w 59320"/>
                  <a:gd name="connsiteY10" fmla="*/ 60 h 75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320" h="759866">
                    <a:moveTo>
                      <a:pt x="17565" y="60"/>
                    </a:moveTo>
                    <a:cubicBezTo>
                      <a:pt x="17036" y="4558"/>
                      <a:pt x="18888" y="262791"/>
                      <a:pt x="25503" y="323910"/>
                    </a:cubicBezTo>
                    <a:cubicBezTo>
                      <a:pt x="32118" y="385029"/>
                      <a:pt x="52490" y="357247"/>
                      <a:pt x="57253" y="366772"/>
                    </a:cubicBezTo>
                    <a:cubicBezTo>
                      <a:pt x="62016" y="376297"/>
                      <a:pt x="57518" y="368889"/>
                      <a:pt x="54078" y="381060"/>
                    </a:cubicBezTo>
                    <a:cubicBezTo>
                      <a:pt x="50638" y="393231"/>
                      <a:pt x="45611" y="377091"/>
                      <a:pt x="36615" y="439797"/>
                    </a:cubicBezTo>
                    <a:cubicBezTo>
                      <a:pt x="27619" y="502503"/>
                      <a:pt x="1955" y="734014"/>
                      <a:pt x="103" y="757297"/>
                    </a:cubicBezTo>
                    <a:cubicBezTo>
                      <a:pt x="-1749" y="780580"/>
                      <a:pt x="21799" y="639557"/>
                      <a:pt x="25503" y="579497"/>
                    </a:cubicBezTo>
                    <a:cubicBezTo>
                      <a:pt x="29207" y="519437"/>
                      <a:pt x="18889" y="435299"/>
                      <a:pt x="22328" y="396935"/>
                    </a:cubicBezTo>
                    <a:cubicBezTo>
                      <a:pt x="25767" y="358571"/>
                      <a:pt x="45082" y="365979"/>
                      <a:pt x="46140" y="349310"/>
                    </a:cubicBezTo>
                    <a:cubicBezTo>
                      <a:pt x="47198" y="332641"/>
                      <a:pt x="34234" y="351162"/>
                      <a:pt x="28678" y="296922"/>
                    </a:cubicBezTo>
                    <a:cubicBezTo>
                      <a:pt x="23122" y="242682"/>
                      <a:pt x="18094" y="-4438"/>
                      <a:pt x="17565" y="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フリーフォーム: 図形 598">
                <a:extLst>
                  <a:ext uri="{FF2B5EF4-FFF2-40B4-BE49-F238E27FC236}">
                    <a16:creationId xmlns:a16="http://schemas.microsoft.com/office/drawing/2014/main" id="{5A46CF8A-D7B4-4F82-8CC7-27A6C96E723D}"/>
                  </a:ext>
                </a:extLst>
              </p:cNvPr>
              <p:cNvSpPr/>
              <p:nvPr/>
            </p:nvSpPr>
            <p:spPr>
              <a:xfrm>
                <a:off x="5932394" y="8214958"/>
                <a:ext cx="123818" cy="179744"/>
              </a:xfrm>
              <a:custGeom>
                <a:avLst/>
                <a:gdLst>
                  <a:gd name="connsiteX0" fmla="*/ 95344 w 123818"/>
                  <a:gd name="connsiteY0" fmla="*/ 355 h 179744"/>
                  <a:gd name="connsiteX1" fmla="*/ 90581 w 123818"/>
                  <a:gd name="connsiteY1" fmla="*/ 146405 h 179744"/>
                  <a:gd name="connsiteX2" fmla="*/ 94 w 123818"/>
                  <a:gd name="connsiteY2" fmla="*/ 179742 h 179744"/>
                  <a:gd name="connsiteX3" fmla="*/ 109631 w 123818"/>
                  <a:gd name="connsiteY3" fmla="*/ 147992 h 179744"/>
                  <a:gd name="connsiteX4" fmla="*/ 120744 w 123818"/>
                  <a:gd name="connsiteY4" fmla="*/ 106717 h 179744"/>
                  <a:gd name="connsiteX5" fmla="*/ 95344 w 123818"/>
                  <a:gd name="connsiteY5" fmla="*/ 355 h 17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818" h="179744">
                    <a:moveTo>
                      <a:pt x="95344" y="355"/>
                    </a:moveTo>
                    <a:cubicBezTo>
                      <a:pt x="90317" y="6970"/>
                      <a:pt x="106456" y="116507"/>
                      <a:pt x="90581" y="146405"/>
                    </a:cubicBezTo>
                    <a:cubicBezTo>
                      <a:pt x="74706" y="176303"/>
                      <a:pt x="-3081" y="179478"/>
                      <a:pt x="94" y="179742"/>
                    </a:cubicBezTo>
                    <a:cubicBezTo>
                      <a:pt x="3269" y="180007"/>
                      <a:pt x="89523" y="160163"/>
                      <a:pt x="109631" y="147992"/>
                    </a:cubicBezTo>
                    <a:cubicBezTo>
                      <a:pt x="129739" y="135821"/>
                      <a:pt x="123390" y="132117"/>
                      <a:pt x="120744" y="106717"/>
                    </a:cubicBezTo>
                    <a:cubicBezTo>
                      <a:pt x="118098" y="81317"/>
                      <a:pt x="100371" y="-6260"/>
                      <a:pt x="95344" y="3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フリーフォーム: 図形 599">
                <a:extLst>
                  <a:ext uri="{FF2B5EF4-FFF2-40B4-BE49-F238E27FC236}">
                    <a16:creationId xmlns:a16="http://schemas.microsoft.com/office/drawing/2014/main" id="{96129AB4-CC3B-489A-AAF3-42625AF8918E}"/>
                  </a:ext>
                </a:extLst>
              </p:cNvPr>
              <p:cNvSpPr/>
              <p:nvPr/>
            </p:nvSpPr>
            <p:spPr>
              <a:xfrm>
                <a:off x="5146291" y="8442308"/>
                <a:ext cx="956996" cy="70032"/>
              </a:xfrm>
              <a:custGeom>
                <a:avLst/>
                <a:gdLst>
                  <a:gd name="connsiteX0" fmla="*/ 384 w 956996"/>
                  <a:gd name="connsiteY0" fmla="*/ 60342 h 70032"/>
                  <a:gd name="connsiteX1" fmla="*/ 562359 w 956996"/>
                  <a:gd name="connsiteY1" fmla="*/ 57167 h 70032"/>
                  <a:gd name="connsiteX2" fmla="*/ 956059 w 956996"/>
                  <a:gd name="connsiteY2" fmla="*/ 17 h 70032"/>
                  <a:gd name="connsiteX3" fmla="*/ 651259 w 956996"/>
                  <a:gd name="connsiteY3" fmla="*/ 63517 h 70032"/>
                  <a:gd name="connsiteX4" fmla="*/ 384 w 956996"/>
                  <a:gd name="connsiteY4" fmla="*/ 60342 h 7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996" h="70032">
                    <a:moveTo>
                      <a:pt x="384" y="60342"/>
                    </a:moveTo>
                    <a:cubicBezTo>
                      <a:pt x="-14433" y="59284"/>
                      <a:pt x="403080" y="67221"/>
                      <a:pt x="562359" y="57167"/>
                    </a:cubicBezTo>
                    <a:cubicBezTo>
                      <a:pt x="721638" y="47113"/>
                      <a:pt x="941242" y="-1041"/>
                      <a:pt x="956059" y="17"/>
                    </a:cubicBezTo>
                    <a:cubicBezTo>
                      <a:pt x="970876" y="1075"/>
                      <a:pt x="807363" y="47642"/>
                      <a:pt x="651259" y="63517"/>
                    </a:cubicBezTo>
                    <a:cubicBezTo>
                      <a:pt x="495155" y="79392"/>
                      <a:pt x="15201" y="61400"/>
                      <a:pt x="384" y="6034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フリーフォーム: 図形 600">
                <a:extLst>
                  <a:ext uri="{FF2B5EF4-FFF2-40B4-BE49-F238E27FC236}">
                    <a16:creationId xmlns:a16="http://schemas.microsoft.com/office/drawing/2014/main" id="{39E11B88-8858-4F38-9FF0-3600F0299E61}"/>
                  </a:ext>
                </a:extLst>
              </p:cNvPr>
              <p:cNvSpPr/>
              <p:nvPr/>
            </p:nvSpPr>
            <p:spPr>
              <a:xfrm>
                <a:off x="4546830" y="8461373"/>
                <a:ext cx="1579543" cy="121735"/>
              </a:xfrm>
              <a:custGeom>
                <a:avLst/>
                <a:gdLst>
                  <a:gd name="connsiteX0" fmla="*/ 9295 w 1579543"/>
                  <a:gd name="connsiteY0" fmla="*/ 120652 h 121735"/>
                  <a:gd name="connsiteX1" fmla="*/ 634770 w 1579543"/>
                  <a:gd name="connsiteY1" fmla="*/ 38102 h 121735"/>
                  <a:gd name="connsiteX2" fmla="*/ 1333270 w 1579543"/>
                  <a:gd name="connsiteY2" fmla="*/ 95252 h 121735"/>
                  <a:gd name="connsiteX3" fmla="*/ 1577745 w 1579543"/>
                  <a:gd name="connsiteY3" fmla="*/ 2 h 121735"/>
                  <a:gd name="connsiteX4" fmla="*/ 1231670 w 1579543"/>
                  <a:gd name="connsiteY4" fmla="*/ 92077 h 121735"/>
                  <a:gd name="connsiteX5" fmla="*/ 752245 w 1579543"/>
                  <a:gd name="connsiteY5" fmla="*/ 107952 h 121735"/>
                  <a:gd name="connsiteX6" fmla="*/ 295045 w 1579543"/>
                  <a:gd name="connsiteY6" fmla="*/ 85727 h 121735"/>
                  <a:gd name="connsiteX7" fmla="*/ 9295 w 1579543"/>
                  <a:gd name="connsiteY7" fmla="*/ 120652 h 12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43" h="121735">
                    <a:moveTo>
                      <a:pt x="9295" y="120652"/>
                    </a:moveTo>
                    <a:cubicBezTo>
                      <a:pt x="65916" y="112715"/>
                      <a:pt x="414108" y="42335"/>
                      <a:pt x="634770" y="38102"/>
                    </a:cubicBezTo>
                    <a:cubicBezTo>
                      <a:pt x="855432" y="33869"/>
                      <a:pt x="1176108" y="101602"/>
                      <a:pt x="1333270" y="95252"/>
                    </a:cubicBezTo>
                    <a:cubicBezTo>
                      <a:pt x="1490433" y="88902"/>
                      <a:pt x="1594678" y="531"/>
                      <a:pt x="1577745" y="2"/>
                    </a:cubicBezTo>
                    <a:cubicBezTo>
                      <a:pt x="1560812" y="-527"/>
                      <a:pt x="1369253" y="74085"/>
                      <a:pt x="1231670" y="92077"/>
                    </a:cubicBezTo>
                    <a:cubicBezTo>
                      <a:pt x="1094087" y="110069"/>
                      <a:pt x="908349" y="109010"/>
                      <a:pt x="752245" y="107952"/>
                    </a:cubicBezTo>
                    <a:cubicBezTo>
                      <a:pt x="596141" y="106894"/>
                      <a:pt x="422045" y="80965"/>
                      <a:pt x="295045" y="85727"/>
                    </a:cubicBezTo>
                    <a:cubicBezTo>
                      <a:pt x="168045" y="90489"/>
                      <a:pt x="-47326" y="128589"/>
                      <a:pt x="9295" y="120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フリーフォーム: 図形 601">
                <a:extLst>
                  <a:ext uri="{FF2B5EF4-FFF2-40B4-BE49-F238E27FC236}">
                    <a16:creationId xmlns:a16="http://schemas.microsoft.com/office/drawing/2014/main" id="{244738FC-5F1B-4689-8661-49D532610549}"/>
                  </a:ext>
                </a:extLst>
              </p:cNvPr>
              <p:cNvSpPr/>
              <p:nvPr/>
            </p:nvSpPr>
            <p:spPr>
              <a:xfrm>
                <a:off x="4607977" y="8471269"/>
                <a:ext cx="531202" cy="45327"/>
              </a:xfrm>
              <a:custGeom>
                <a:avLst/>
                <a:gdLst>
                  <a:gd name="connsiteX0" fmla="*/ 6 w 531202"/>
                  <a:gd name="connsiteY0" fmla="*/ 31381 h 45327"/>
                  <a:gd name="connsiteX1" fmla="*/ 82556 w 531202"/>
                  <a:gd name="connsiteY1" fmla="*/ 29264 h 45327"/>
                  <a:gd name="connsiteX2" fmla="*/ 505890 w 531202"/>
                  <a:gd name="connsiteY2" fmla="*/ 3864 h 45327"/>
                  <a:gd name="connsiteX3" fmla="*/ 457206 w 531202"/>
                  <a:gd name="connsiteY3" fmla="*/ 3864 h 45327"/>
                  <a:gd name="connsiteX4" fmla="*/ 243423 w 531202"/>
                  <a:gd name="connsiteY4" fmla="*/ 39848 h 45327"/>
                  <a:gd name="connsiteX5" fmla="*/ 6 w 531202"/>
                  <a:gd name="connsiteY5" fmla="*/ 31381 h 4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202" h="45327">
                    <a:moveTo>
                      <a:pt x="6" y="31381"/>
                    </a:moveTo>
                    <a:cubicBezTo>
                      <a:pt x="-876" y="32615"/>
                      <a:pt x="82556" y="29264"/>
                      <a:pt x="82556" y="29264"/>
                    </a:cubicBezTo>
                    <a:lnTo>
                      <a:pt x="505890" y="3864"/>
                    </a:lnTo>
                    <a:cubicBezTo>
                      <a:pt x="568332" y="-369"/>
                      <a:pt x="500950" y="-2133"/>
                      <a:pt x="457206" y="3864"/>
                    </a:cubicBezTo>
                    <a:cubicBezTo>
                      <a:pt x="413462" y="9861"/>
                      <a:pt x="324915" y="32087"/>
                      <a:pt x="243423" y="39848"/>
                    </a:cubicBezTo>
                    <a:cubicBezTo>
                      <a:pt x="161931" y="47609"/>
                      <a:pt x="65093" y="49020"/>
                      <a:pt x="6" y="313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3" name="フリーフォーム: 図形 602">
                <a:extLst>
                  <a:ext uri="{FF2B5EF4-FFF2-40B4-BE49-F238E27FC236}">
                    <a16:creationId xmlns:a16="http://schemas.microsoft.com/office/drawing/2014/main" id="{0A480C93-D46E-4166-A6F8-466E71D6CFAE}"/>
                  </a:ext>
                </a:extLst>
              </p:cNvPr>
              <p:cNvSpPr/>
              <p:nvPr/>
            </p:nvSpPr>
            <p:spPr>
              <a:xfrm>
                <a:off x="3440688" y="8368596"/>
                <a:ext cx="1322734" cy="138931"/>
              </a:xfrm>
              <a:custGeom>
                <a:avLst/>
                <a:gdLst>
                  <a:gd name="connsiteX0" fmla="*/ 1012 w 1322734"/>
                  <a:gd name="connsiteY0" fmla="*/ 704 h 138931"/>
                  <a:gd name="connsiteX1" fmla="*/ 96262 w 1322734"/>
                  <a:gd name="connsiteY1" fmla="*/ 7054 h 138931"/>
                  <a:gd name="connsiteX2" fmla="*/ 722795 w 1322734"/>
                  <a:gd name="connsiteY2" fmla="*/ 79021 h 138931"/>
                  <a:gd name="connsiteX3" fmla="*/ 1311229 w 1322734"/>
                  <a:gd name="connsiteY3" fmla="*/ 134054 h 138931"/>
                  <a:gd name="connsiteX4" fmla="*/ 1091095 w 1322734"/>
                  <a:gd name="connsiteY4" fmla="*/ 134054 h 138931"/>
                  <a:gd name="connsiteX5" fmla="*/ 824395 w 1322734"/>
                  <a:gd name="connsiteY5" fmla="*/ 115004 h 138931"/>
                  <a:gd name="connsiteX6" fmla="*/ 1012 w 1322734"/>
                  <a:gd name="connsiteY6" fmla="*/ 704 h 13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2734" h="138931">
                    <a:moveTo>
                      <a:pt x="1012" y="704"/>
                    </a:moveTo>
                    <a:cubicBezTo>
                      <a:pt x="-11512" y="-2648"/>
                      <a:pt x="96262" y="7054"/>
                      <a:pt x="96262" y="7054"/>
                    </a:cubicBezTo>
                    <a:lnTo>
                      <a:pt x="722795" y="79021"/>
                    </a:lnTo>
                    <a:cubicBezTo>
                      <a:pt x="925289" y="100188"/>
                      <a:pt x="1249846" y="124882"/>
                      <a:pt x="1311229" y="134054"/>
                    </a:cubicBezTo>
                    <a:cubicBezTo>
                      <a:pt x="1372612" y="143226"/>
                      <a:pt x="1172234" y="137229"/>
                      <a:pt x="1091095" y="134054"/>
                    </a:cubicBezTo>
                    <a:cubicBezTo>
                      <a:pt x="1009956" y="130879"/>
                      <a:pt x="1005723" y="136523"/>
                      <a:pt x="824395" y="115004"/>
                    </a:cubicBezTo>
                    <a:cubicBezTo>
                      <a:pt x="643067" y="93485"/>
                      <a:pt x="323098" y="49211"/>
                      <a:pt x="1012" y="7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4" name="フリーフォーム: 図形 603">
                <a:extLst>
                  <a:ext uri="{FF2B5EF4-FFF2-40B4-BE49-F238E27FC236}">
                    <a16:creationId xmlns:a16="http://schemas.microsoft.com/office/drawing/2014/main" id="{4969AD61-D41A-4D73-8481-B8F7BB03E302}"/>
                  </a:ext>
                </a:extLst>
              </p:cNvPr>
              <p:cNvSpPr/>
              <p:nvPr/>
            </p:nvSpPr>
            <p:spPr>
              <a:xfrm>
                <a:off x="3424767" y="8416645"/>
                <a:ext cx="1323060" cy="139264"/>
              </a:xfrm>
              <a:custGeom>
                <a:avLst/>
                <a:gdLst>
                  <a:gd name="connsiteX0" fmla="*/ 0 w 1323060"/>
                  <a:gd name="connsiteY0" fmla="*/ 3455 h 139264"/>
                  <a:gd name="connsiteX1" fmla="*/ 122766 w 1323060"/>
                  <a:gd name="connsiteY1" fmla="*/ 16155 h 139264"/>
                  <a:gd name="connsiteX2" fmla="*/ 535516 w 1323060"/>
                  <a:gd name="connsiteY2" fmla="*/ 64838 h 139264"/>
                  <a:gd name="connsiteX3" fmla="*/ 1293283 w 1323060"/>
                  <a:gd name="connsiteY3" fmla="*/ 134688 h 139264"/>
                  <a:gd name="connsiteX4" fmla="*/ 1157816 w 1323060"/>
                  <a:gd name="connsiteY4" fmla="*/ 130455 h 139264"/>
                  <a:gd name="connsiteX5" fmla="*/ 1041400 w 1323060"/>
                  <a:gd name="connsiteY5" fmla="*/ 113522 h 139264"/>
                  <a:gd name="connsiteX6" fmla="*/ 876300 w 1323060"/>
                  <a:gd name="connsiteY6" fmla="*/ 94472 h 139264"/>
                  <a:gd name="connsiteX7" fmla="*/ 651933 w 1323060"/>
                  <a:gd name="connsiteY7" fmla="*/ 64838 h 139264"/>
                  <a:gd name="connsiteX8" fmla="*/ 270933 w 1323060"/>
                  <a:gd name="connsiteY8" fmla="*/ 9805 h 139264"/>
                  <a:gd name="connsiteX9" fmla="*/ 0 w 1323060"/>
                  <a:gd name="connsiteY9" fmla="*/ 3455 h 139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3060" h="139264">
                    <a:moveTo>
                      <a:pt x="0" y="3455"/>
                    </a:moveTo>
                    <a:lnTo>
                      <a:pt x="122766" y="16155"/>
                    </a:lnTo>
                    <a:lnTo>
                      <a:pt x="535516" y="64838"/>
                    </a:lnTo>
                    <a:lnTo>
                      <a:pt x="1293283" y="134688"/>
                    </a:lnTo>
                    <a:cubicBezTo>
                      <a:pt x="1397000" y="145624"/>
                      <a:pt x="1199796" y="133983"/>
                      <a:pt x="1157816" y="130455"/>
                    </a:cubicBezTo>
                    <a:cubicBezTo>
                      <a:pt x="1115836" y="126927"/>
                      <a:pt x="1041400" y="113522"/>
                      <a:pt x="1041400" y="113522"/>
                    </a:cubicBezTo>
                    <a:cubicBezTo>
                      <a:pt x="994481" y="107525"/>
                      <a:pt x="941211" y="102586"/>
                      <a:pt x="876300" y="94472"/>
                    </a:cubicBezTo>
                    <a:lnTo>
                      <a:pt x="651933" y="64838"/>
                    </a:lnTo>
                    <a:cubicBezTo>
                      <a:pt x="551039" y="50727"/>
                      <a:pt x="381000" y="21094"/>
                      <a:pt x="270933" y="9805"/>
                    </a:cubicBezTo>
                    <a:cubicBezTo>
                      <a:pt x="160866" y="-1484"/>
                      <a:pt x="76199" y="-2190"/>
                      <a:pt x="0" y="34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5" name="フリーフォーム: 図形 604">
                <a:extLst>
                  <a:ext uri="{FF2B5EF4-FFF2-40B4-BE49-F238E27FC236}">
                    <a16:creationId xmlns:a16="http://schemas.microsoft.com/office/drawing/2014/main" id="{4EBACACC-B5AC-4F67-9B02-2734898394CF}"/>
                  </a:ext>
                </a:extLst>
              </p:cNvPr>
              <p:cNvSpPr/>
              <p:nvPr/>
            </p:nvSpPr>
            <p:spPr>
              <a:xfrm>
                <a:off x="2846240" y="5535448"/>
                <a:ext cx="205203" cy="119228"/>
              </a:xfrm>
              <a:custGeom>
                <a:avLst/>
                <a:gdLst>
                  <a:gd name="connsiteX0" fmla="*/ 4910 w 205203"/>
                  <a:gd name="connsiteY0" fmla="*/ 119227 h 119228"/>
                  <a:gd name="connsiteX1" fmla="*/ 190648 w 205203"/>
                  <a:gd name="connsiteY1" fmla="*/ 55727 h 119228"/>
                  <a:gd name="connsiteX2" fmla="*/ 190648 w 205203"/>
                  <a:gd name="connsiteY2" fmla="*/ 19215 h 119228"/>
                  <a:gd name="connsiteX3" fmla="*/ 170010 w 205203"/>
                  <a:gd name="connsiteY3" fmla="*/ 165 h 119228"/>
                  <a:gd name="connsiteX4" fmla="*/ 71585 w 205203"/>
                  <a:gd name="connsiteY4" fmla="*/ 11277 h 119228"/>
                  <a:gd name="connsiteX5" fmla="*/ 60473 w 205203"/>
                  <a:gd name="connsiteY5" fmla="*/ 33502 h 119228"/>
                  <a:gd name="connsiteX6" fmla="*/ 55710 w 205203"/>
                  <a:gd name="connsiteY6" fmla="*/ 54140 h 119228"/>
                  <a:gd name="connsiteX7" fmla="*/ 4910 w 205203"/>
                  <a:gd name="connsiteY7" fmla="*/ 119227 h 119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203" h="119228">
                    <a:moveTo>
                      <a:pt x="4910" y="119227"/>
                    </a:moveTo>
                    <a:cubicBezTo>
                      <a:pt x="27400" y="119491"/>
                      <a:pt x="159692" y="72396"/>
                      <a:pt x="190648" y="55727"/>
                    </a:cubicBezTo>
                    <a:cubicBezTo>
                      <a:pt x="221604" y="39058"/>
                      <a:pt x="194088" y="28475"/>
                      <a:pt x="190648" y="19215"/>
                    </a:cubicBezTo>
                    <a:cubicBezTo>
                      <a:pt x="187208" y="9955"/>
                      <a:pt x="189854" y="1488"/>
                      <a:pt x="170010" y="165"/>
                    </a:cubicBezTo>
                    <a:cubicBezTo>
                      <a:pt x="150166" y="-1158"/>
                      <a:pt x="89841" y="5721"/>
                      <a:pt x="71585" y="11277"/>
                    </a:cubicBezTo>
                    <a:cubicBezTo>
                      <a:pt x="53329" y="16833"/>
                      <a:pt x="63119" y="26358"/>
                      <a:pt x="60473" y="33502"/>
                    </a:cubicBezTo>
                    <a:cubicBezTo>
                      <a:pt x="57827" y="40646"/>
                      <a:pt x="67616" y="43557"/>
                      <a:pt x="55710" y="54140"/>
                    </a:cubicBezTo>
                    <a:cubicBezTo>
                      <a:pt x="43804" y="64723"/>
                      <a:pt x="-17580" y="118963"/>
                      <a:pt x="4910" y="119227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: 図形 605">
                <a:extLst>
                  <a:ext uri="{FF2B5EF4-FFF2-40B4-BE49-F238E27FC236}">
                    <a16:creationId xmlns:a16="http://schemas.microsoft.com/office/drawing/2014/main" id="{9D1C62A9-C4C0-4A31-B8A4-EB4E48F7FF9F}"/>
                  </a:ext>
                </a:extLst>
              </p:cNvPr>
              <p:cNvSpPr/>
              <p:nvPr/>
            </p:nvSpPr>
            <p:spPr>
              <a:xfrm>
                <a:off x="8864888" y="10594734"/>
                <a:ext cx="314038" cy="125665"/>
              </a:xfrm>
              <a:custGeom>
                <a:avLst/>
                <a:gdLst>
                  <a:gd name="connsiteX0" fmla="*/ 6062 w 314038"/>
                  <a:gd name="connsiteY0" fmla="*/ 73266 h 125665"/>
                  <a:gd name="connsiteX1" fmla="*/ 252125 w 314038"/>
                  <a:gd name="connsiteY1" fmla="*/ 125654 h 125665"/>
                  <a:gd name="connsiteX2" fmla="*/ 263237 w 314038"/>
                  <a:gd name="connsiteY2" fmla="*/ 78029 h 125665"/>
                  <a:gd name="connsiteX3" fmla="*/ 274350 w 314038"/>
                  <a:gd name="connsiteY3" fmla="*/ 81204 h 125665"/>
                  <a:gd name="connsiteX4" fmla="*/ 314037 w 314038"/>
                  <a:gd name="connsiteY4" fmla="*/ 95491 h 125665"/>
                  <a:gd name="connsiteX5" fmla="*/ 272762 w 314038"/>
                  <a:gd name="connsiteY5" fmla="*/ 14529 h 125665"/>
                  <a:gd name="connsiteX6" fmla="*/ 175925 w 314038"/>
                  <a:gd name="connsiteY6" fmla="*/ 241 h 125665"/>
                  <a:gd name="connsiteX7" fmla="*/ 83850 w 314038"/>
                  <a:gd name="connsiteY7" fmla="*/ 17704 h 125665"/>
                  <a:gd name="connsiteX8" fmla="*/ 6062 w 314038"/>
                  <a:gd name="connsiteY8" fmla="*/ 73266 h 125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038" h="125665">
                    <a:moveTo>
                      <a:pt x="6062" y="73266"/>
                    </a:moveTo>
                    <a:cubicBezTo>
                      <a:pt x="34108" y="91258"/>
                      <a:pt x="209263" y="124860"/>
                      <a:pt x="252125" y="125654"/>
                    </a:cubicBezTo>
                    <a:cubicBezTo>
                      <a:pt x="294987" y="126448"/>
                      <a:pt x="259533" y="85437"/>
                      <a:pt x="263237" y="78029"/>
                    </a:cubicBezTo>
                    <a:cubicBezTo>
                      <a:pt x="266941" y="70621"/>
                      <a:pt x="265883" y="78294"/>
                      <a:pt x="274350" y="81204"/>
                    </a:cubicBezTo>
                    <a:cubicBezTo>
                      <a:pt x="282817" y="84114"/>
                      <a:pt x="314302" y="106603"/>
                      <a:pt x="314037" y="95491"/>
                    </a:cubicBezTo>
                    <a:cubicBezTo>
                      <a:pt x="313772" y="84379"/>
                      <a:pt x="295780" y="30404"/>
                      <a:pt x="272762" y="14529"/>
                    </a:cubicBezTo>
                    <a:cubicBezTo>
                      <a:pt x="249744" y="-1346"/>
                      <a:pt x="207410" y="-288"/>
                      <a:pt x="175925" y="241"/>
                    </a:cubicBezTo>
                    <a:cubicBezTo>
                      <a:pt x="144440" y="770"/>
                      <a:pt x="112954" y="4210"/>
                      <a:pt x="83850" y="17704"/>
                    </a:cubicBezTo>
                    <a:cubicBezTo>
                      <a:pt x="54746" y="31198"/>
                      <a:pt x="-21984" y="55274"/>
                      <a:pt x="6062" y="7326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7" name="フリーフォーム: 図形 606">
                <a:extLst>
                  <a:ext uri="{FF2B5EF4-FFF2-40B4-BE49-F238E27FC236}">
                    <a16:creationId xmlns:a16="http://schemas.microsoft.com/office/drawing/2014/main" id="{F2FE36C8-9721-4B2D-8DD6-A8B2D0AFFF3D}"/>
                  </a:ext>
                </a:extLst>
              </p:cNvPr>
              <p:cNvSpPr/>
              <p:nvPr/>
            </p:nvSpPr>
            <p:spPr>
              <a:xfrm>
                <a:off x="8770795" y="10301242"/>
                <a:ext cx="76774" cy="262731"/>
              </a:xfrm>
              <a:custGeom>
                <a:avLst/>
                <a:gdLst>
                  <a:gd name="connsiteX0" fmla="*/ 28718 w 76774"/>
                  <a:gd name="connsiteY0" fmla="*/ 46 h 262731"/>
                  <a:gd name="connsiteX1" fmla="*/ 73168 w 76774"/>
                  <a:gd name="connsiteY1" fmla="*/ 74658 h 262731"/>
                  <a:gd name="connsiteX2" fmla="*/ 73168 w 76774"/>
                  <a:gd name="connsiteY2" fmla="*/ 133396 h 262731"/>
                  <a:gd name="connsiteX3" fmla="*/ 65230 w 76774"/>
                  <a:gd name="connsiteY3" fmla="*/ 258808 h 262731"/>
                  <a:gd name="connsiteX4" fmla="*/ 36655 w 76774"/>
                  <a:gd name="connsiteY4" fmla="*/ 227058 h 262731"/>
                  <a:gd name="connsiteX5" fmla="*/ 143 w 76774"/>
                  <a:gd name="connsiteY5" fmla="*/ 185783 h 262731"/>
                  <a:gd name="connsiteX6" fmla="*/ 23955 w 76774"/>
                  <a:gd name="connsiteY6" fmla="*/ 65133 h 262731"/>
                  <a:gd name="connsiteX7" fmla="*/ 28718 w 76774"/>
                  <a:gd name="connsiteY7" fmla="*/ 46 h 26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774" h="262731">
                    <a:moveTo>
                      <a:pt x="28718" y="46"/>
                    </a:moveTo>
                    <a:cubicBezTo>
                      <a:pt x="36920" y="1634"/>
                      <a:pt x="65760" y="52433"/>
                      <a:pt x="73168" y="74658"/>
                    </a:cubicBezTo>
                    <a:cubicBezTo>
                      <a:pt x="80576" y="96883"/>
                      <a:pt x="74491" y="102704"/>
                      <a:pt x="73168" y="133396"/>
                    </a:cubicBezTo>
                    <a:cubicBezTo>
                      <a:pt x="71845" y="164088"/>
                      <a:pt x="71315" y="243198"/>
                      <a:pt x="65230" y="258808"/>
                    </a:cubicBezTo>
                    <a:cubicBezTo>
                      <a:pt x="59145" y="274418"/>
                      <a:pt x="47503" y="239229"/>
                      <a:pt x="36655" y="227058"/>
                    </a:cubicBezTo>
                    <a:cubicBezTo>
                      <a:pt x="25807" y="214887"/>
                      <a:pt x="2260" y="212771"/>
                      <a:pt x="143" y="185783"/>
                    </a:cubicBezTo>
                    <a:cubicBezTo>
                      <a:pt x="-1974" y="158796"/>
                      <a:pt x="19986" y="92650"/>
                      <a:pt x="23955" y="65133"/>
                    </a:cubicBezTo>
                    <a:cubicBezTo>
                      <a:pt x="27924" y="37616"/>
                      <a:pt x="20516" y="-1542"/>
                      <a:pt x="28718" y="4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8" name="フリーフォーム: 図形 607">
                <a:extLst>
                  <a:ext uri="{FF2B5EF4-FFF2-40B4-BE49-F238E27FC236}">
                    <a16:creationId xmlns:a16="http://schemas.microsoft.com/office/drawing/2014/main" id="{1F559ABC-F120-4E89-AC8A-411231C3447F}"/>
                  </a:ext>
                </a:extLst>
              </p:cNvPr>
              <p:cNvSpPr/>
              <p:nvPr/>
            </p:nvSpPr>
            <p:spPr>
              <a:xfrm>
                <a:off x="8529049" y="10029633"/>
                <a:ext cx="121131" cy="311354"/>
              </a:xfrm>
              <a:custGeom>
                <a:avLst/>
                <a:gdLst>
                  <a:gd name="connsiteX0" fmla="*/ 2176 w 121131"/>
                  <a:gd name="connsiteY0" fmla="*/ 192 h 311354"/>
                  <a:gd name="connsiteX1" fmla="*/ 113301 w 121131"/>
                  <a:gd name="connsiteY1" fmla="*/ 84330 h 311354"/>
                  <a:gd name="connsiteX2" fmla="*/ 111714 w 121131"/>
                  <a:gd name="connsiteY2" fmla="*/ 128780 h 311354"/>
                  <a:gd name="connsiteX3" fmla="*/ 110126 w 121131"/>
                  <a:gd name="connsiteY3" fmla="*/ 230380 h 311354"/>
                  <a:gd name="connsiteX4" fmla="*/ 84726 w 121131"/>
                  <a:gd name="connsiteY4" fmla="*/ 258955 h 311354"/>
                  <a:gd name="connsiteX5" fmla="*/ 33926 w 121131"/>
                  <a:gd name="connsiteY5" fmla="*/ 311342 h 311354"/>
                  <a:gd name="connsiteX6" fmla="*/ 41864 w 121131"/>
                  <a:gd name="connsiteY6" fmla="*/ 262130 h 311354"/>
                  <a:gd name="connsiteX7" fmla="*/ 38689 w 121131"/>
                  <a:gd name="connsiteY7" fmla="*/ 109730 h 311354"/>
                  <a:gd name="connsiteX8" fmla="*/ 2176 w 121131"/>
                  <a:gd name="connsiteY8" fmla="*/ 192 h 31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131" h="311354">
                    <a:moveTo>
                      <a:pt x="2176" y="192"/>
                    </a:moveTo>
                    <a:cubicBezTo>
                      <a:pt x="14611" y="-4041"/>
                      <a:pt x="95045" y="62899"/>
                      <a:pt x="113301" y="84330"/>
                    </a:cubicBezTo>
                    <a:cubicBezTo>
                      <a:pt x="131557" y="105761"/>
                      <a:pt x="112243" y="104438"/>
                      <a:pt x="111714" y="128780"/>
                    </a:cubicBezTo>
                    <a:cubicBezTo>
                      <a:pt x="111185" y="153122"/>
                      <a:pt x="114624" y="208684"/>
                      <a:pt x="110126" y="230380"/>
                    </a:cubicBezTo>
                    <a:cubicBezTo>
                      <a:pt x="105628" y="252076"/>
                      <a:pt x="97426" y="245461"/>
                      <a:pt x="84726" y="258955"/>
                    </a:cubicBezTo>
                    <a:cubicBezTo>
                      <a:pt x="72026" y="272449"/>
                      <a:pt x="41070" y="310813"/>
                      <a:pt x="33926" y="311342"/>
                    </a:cubicBezTo>
                    <a:cubicBezTo>
                      <a:pt x="26782" y="311871"/>
                      <a:pt x="41070" y="295732"/>
                      <a:pt x="41864" y="262130"/>
                    </a:cubicBezTo>
                    <a:cubicBezTo>
                      <a:pt x="42658" y="228528"/>
                      <a:pt x="42922" y="152328"/>
                      <a:pt x="38689" y="109730"/>
                    </a:cubicBezTo>
                    <a:cubicBezTo>
                      <a:pt x="34456" y="67132"/>
                      <a:pt x="-10259" y="4425"/>
                      <a:pt x="2176" y="192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9" name="フリーフォーム: 図形 608">
                <a:extLst>
                  <a:ext uri="{FF2B5EF4-FFF2-40B4-BE49-F238E27FC236}">
                    <a16:creationId xmlns:a16="http://schemas.microsoft.com/office/drawing/2014/main" id="{04E4D5D4-135A-484C-818D-F26A7D8B6E75}"/>
                  </a:ext>
                </a:extLst>
              </p:cNvPr>
              <p:cNvSpPr/>
              <p:nvPr/>
            </p:nvSpPr>
            <p:spPr>
              <a:xfrm>
                <a:off x="8511587" y="9739313"/>
                <a:ext cx="166760" cy="257647"/>
              </a:xfrm>
              <a:custGeom>
                <a:avLst/>
                <a:gdLst>
                  <a:gd name="connsiteX0" fmla="*/ 45038 w 166760"/>
                  <a:gd name="connsiteY0" fmla="*/ 0 h 257647"/>
                  <a:gd name="connsiteX1" fmla="*/ 165688 w 166760"/>
                  <a:gd name="connsiteY1" fmla="*/ 38100 h 257647"/>
                  <a:gd name="connsiteX2" fmla="*/ 105363 w 166760"/>
                  <a:gd name="connsiteY2" fmla="*/ 52387 h 257647"/>
                  <a:gd name="connsiteX3" fmla="*/ 126001 w 166760"/>
                  <a:gd name="connsiteY3" fmla="*/ 101600 h 257647"/>
                  <a:gd name="connsiteX4" fmla="*/ 78376 w 166760"/>
                  <a:gd name="connsiteY4" fmla="*/ 155575 h 257647"/>
                  <a:gd name="connsiteX5" fmla="*/ 16463 w 166760"/>
                  <a:gd name="connsiteY5" fmla="*/ 257175 h 257647"/>
                  <a:gd name="connsiteX6" fmla="*/ 8526 w 166760"/>
                  <a:gd name="connsiteY6" fmla="*/ 190500 h 257647"/>
                  <a:gd name="connsiteX7" fmla="*/ 588 w 166760"/>
                  <a:gd name="connsiteY7" fmla="*/ 119062 h 257647"/>
                  <a:gd name="connsiteX8" fmla="*/ 588 w 166760"/>
                  <a:gd name="connsiteY8" fmla="*/ 73025 h 257647"/>
                  <a:gd name="connsiteX9" fmla="*/ 45038 w 166760"/>
                  <a:gd name="connsiteY9" fmla="*/ 0 h 25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760" h="257647">
                    <a:moveTo>
                      <a:pt x="45038" y="0"/>
                    </a:moveTo>
                    <a:cubicBezTo>
                      <a:pt x="100336" y="14684"/>
                      <a:pt x="155634" y="29369"/>
                      <a:pt x="165688" y="38100"/>
                    </a:cubicBezTo>
                    <a:cubicBezTo>
                      <a:pt x="175742" y="46831"/>
                      <a:pt x="111977" y="41804"/>
                      <a:pt x="105363" y="52387"/>
                    </a:cubicBezTo>
                    <a:cubicBezTo>
                      <a:pt x="98749" y="62970"/>
                      <a:pt x="130499" y="84402"/>
                      <a:pt x="126001" y="101600"/>
                    </a:cubicBezTo>
                    <a:cubicBezTo>
                      <a:pt x="121503" y="118798"/>
                      <a:pt x="96632" y="129646"/>
                      <a:pt x="78376" y="155575"/>
                    </a:cubicBezTo>
                    <a:cubicBezTo>
                      <a:pt x="60120" y="181504"/>
                      <a:pt x="28105" y="251354"/>
                      <a:pt x="16463" y="257175"/>
                    </a:cubicBezTo>
                    <a:cubicBezTo>
                      <a:pt x="4821" y="262996"/>
                      <a:pt x="11172" y="213519"/>
                      <a:pt x="8526" y="190500"/>
                    </a:cubicBezTo>
                    <a:cubicBezTo>
                      <a:pt x="5880" y="167481"/>
                      <a:pt x="1911" y="138641"/>
                      <a:pt x="588" y="119062"/>
                    </a:cubicBezTo>
                    <a:cubicBezTo>
                      <a:pt x="-735" y="99483"/>
                      <a:pt x="588" y="73025"/>
                      <a:pt x="588" y="73025"/>
                    </a:cubicBezTo>
                    <a:lnTo>
                      <a:pt x="45038" y="0"/>
                    </a:ln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0" name="フリーフォーム: 図形 609">
                <a:extLst>
                  <a:ext uri="{FF2B5EF4-FFF2-40B4-BE49-F238E27FC236}">
                    <a16:creationId xmlns:a16="http://schemas.microsoft.com/office/drawing/2014/main" id="{E8B120A3-FA7E-4992-9C69-D8E519ADCFE6}"/>
                  </a:ext>
                </a:extLst>
              </p:cNvPr>
              <p:cNvSpPr/>
              <p:nvPr/>
            </p:nvSpPr>
            <p:spPr>
              <a:xfrm>
                <a:off x="8898413" y="10447222"/>
                <a:ext cx="259606" cy="256067"/>
              </a:xfrm>
              <a:custGeom>
                <a:avLst/>
                <a:gdLst>
                  <a:gd name="connsiteX0" fmla="*/ 32862 w 259606"/>
                  <a:gd name="connsiteY0" fmla="*/ 74728 h 256067"/>
                  <a:gd name="connsiteX1" fmla="*/ 1112 w 259606"/>
                  <a:gd name="connsiteY1" fmla="*/ 209666 h 256067"/>
                  <a:gd name="connsiteX2" fmla="*/ 13812 w 259606"/>
                  <a:gd name="connsiteY2" fmla="*/ 219191 h 256067"/>
                  <a:gd name="connsiteX3" fmla="*/ 75725 w 259606"/>
                  <a:gd name="connsiteY3" fmla="*/ 223953 h 256067"/>
                  <a:gd name="connsiteX4" fmla="*/ 140812 w 259606"/>
                  <a:gd name="connsiteY4" fmla="*/ 255703 h 256067"/>
                  <a:gd name="connsiteX5" fmla="*/ 166212 w 259606"/>
                  <a:gd name="connsiteY5" fmla="*/ 200141 h 256067"/>
                  <a:gd name="connsiteX6" fmla="*/ 253525 w 259606"/>
                  <a:gd name="connsiteY6" fmla="*/ 4878 h 256067"/>
                  <a:gd name="connsiteX7" fmla="*/ 228125 w 259606"/>
                  <a:gd name="connsiteY7" fmla="*/ 62028 h 256067"/>
                  <a:gd name="connsiteX8" fmla="*/ 32862 w 259606"/>
                  <a:gd name="connsiteY8" fmla="*/ 74728 h 256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606" h="256067">
                    <a:moveTo>
                      <a:pt x="32862" y="74728"/>
                    </a:moveTo>
                    <a:cubicBezTo>
                      <a:pt x="-4974" y="99334"/>
                      <a:pt x="4287" y="185589"/>
                      <a:pt x="1112" y="209666"/>
                    </a:cubicBezTo>
                    <a:cubicBezTo>
                      <a:pt x="-2063" y="233743"/>
                      <a:pt x="1376" y="216810"/>
                      <a:pt x="13812" y="219191"/>
                    </a:cubicBezTo>
                    <a:cubicBezTo>
                      <a:pt x="26247" y="221572"/>
                      <a:pt x="54558" y="217868"/>
                      <a:pt x="75725" y="223953"/>
                    </a:cubicBezTo>
                    <a:cubicBezTo>
                      <a:pt x="96892" y="230038"/>
                      <a:pt x="125731" y="259672"/>
                      <a:pt x="140812" y="255703"/>
                    </a:cubicBezTo>
                    <a:cubicBezTo>
                      <a:pt x="155893" y="251734"/>
                      <a:pt x="147427" y="241945"/>
                      <a:pt x="166212" y="200141"/>
                    </a:cubicBezTo>
                    <a:cubicBezTo>
                      <a:pt x="184997" y="158337"/>
                      <a:pt x="243206" y="27897"/>
                      <a:pt x="253525" y="4878"/>
                    </a:cubicBezTo>
                    <a:cubicBezTo>
                      <a:pt x="263844" y="-18141"/>
                      <a:pt x="264373" y="46947"/>
                      <a:pt x="228125" y="62028"/>
                    </a:cubicBezTo>
                    <a:cubicBezTo>
                      <a:pt x="191877" y="77109"/>
                      <a:pt x="70698" y="50122"/>
                      <a:pt x="32862" y="74728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1" name="フリーフォーム: 図形 610">
                <a:extLst>
                  <a:ext uri="{FF2B5EF4-FFF2-40B4-BE49-F238E27FC236}">
                    <a16:creationId xmlns:a16="http://schemas.microsoft.com/office/drawing/2014/main" id="{6D0E922D-2438-4DA8-BB79-FFB0A4DAD57E}"/>
                  </a:ext>
                </a:extLst>
              </p:cNvPr>
              <p:cNvSpPr/>
              <p:nvPr/>
            </p:nvSpPr>
            <p:spPr>
              <a:xfrm>
                <a:off x="3532674" y="7376579"/>
                <a:ext cx="141973" cy="288213"/>
              </a:xfrm>
              <a:custGeom>
                <a:avLst/>
                <a:gdLst>
                  <a:gd name="connsiteX0" fmla="*/ 43 w 141973"/>
                  <a:gd name="connsiteY0" fmla="*/ 4 h 288213"/>
                  <a:gd name="connsiteX1" fmla="*/ 105876 w 141973"/>
                  <a:gd name="connsiteY1" fmla="*/ 124888 h 288213"/>
                  <a:gd name="connsiteX2" fmla="*/ 141859 w 141973"/>
                  <a:gd name="connsiteY2" fmla="*/ 285754 h 288213"/>
                  <a:gd name="connsiteX3" fmla="*/ 116459 w 141973"/>
                  <a:gd name="connsiteY3" fmla="*/ 215904 h 288213"/>
                  <a:gd name="connsiteX4" fmla="*/ 93176 w 141973"/>
                  <a:gd name="connsiteY4" fmla="*/ 129121 h 288213"/>
                  <a:gd name="connsiteX5" fmla="*/ 43 w 141973"/>
                  <a:gd name="connsiteY5" fmla="*/ 4 h 288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973" h="288213">
                    <a:moveTo>
                      <a:pt x="43" y="4"/>
                    </a:moveTo>
                    <a:cubicBezTo>
                      <a:pt x="2160" y="-702"/>
                      <a:pt x="82240" y="77263"/>
                      <a:pt x="105876" y="124888"/>
                    </a:cubicBezTo>
                    <a:cubicBezTo>
                      <a:pt x="129512" y="172513"/>
                      <a:pt x="140095" y="270585"/>
                      <a:pt x="141859" y="285754"/>
                    </a:cubicBezTo>
                    <a:cubicBezTo>
                      <a:pt x="143623" y="300923"/>
                      <a:pt x="124573" y="242009"/>
                      <a:pt x="116459" y="215904"/>
                    </a:cubicBezTo>
                    <a:cubicBezTo>
                      <a:pt x="108345" y="189799"/>
                      <a:pt x="112226" y="160871"/>
                      <a:pt x="93176" y="129121"/>
                    </a:cubicBezTo>
                    <a:cubicBezTo>
                      <a:pt x="74126" y="97371"/>
                      <a:pt x="-2074" y="710"/>
                      <a:pt x="4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2" name="フリーフォーム: 図形 611">
                <a:extLst>
                  <a:ext uri="{FF2B5EF4-FFF2-40B4-BE49-F238E27FC236}">
                    <a16:creationId xmlns:a16="http://schemas.microsoft.com/office/drawing/2014/main" id="{F07F573A-CDB1-4CAB-AE54-402FDE40E5F3}"/>
                  </a:ext>
                </a:extLst>
              </p:cNvPr>
              <p:cNvSpPr/>
              <p:nvPr/>
            </p:nvSpPr>
            <p:spPr>
              <a:xfrm>
                <a:off x="3512604" y="7588058"/>
                <a:ext cx="73689" cy="383293"/>
              </a:xfrm>
              <a:custGeom>
                <a:avLst/>
                <a:gdLst>
                  <a:gd name="connsiteX0" fmla="*/ 73029 w 73689"/>
                  <a:gd name="connsiteY0" fmla="*/ 192 h 383293"/>
                  <a:gd name="connsiteX1" fmla="*/ 37046 w 73689"/>
                  <a:gd name="connsiteY1" fmla="*/ 125075 h 383293"/>
                  <a:gd name="connsiteX2" fmla="*/ 15879 w 73689"/>
                  <a:gd name="connsiteY2" fmla="*/ 376959 h 383293"/>
                  <a:gd name="connsiteX3" fmla="*/ 13763 w 73689"/>
                  <a:gd name="connsiteY3" fmla="*/ 294409 h 383293"/>
                  <a:gd name="connsiteX4" fmla="*/ 3179 w 73689"/>
                  <a:gd name="connsiteY4" fmla="*/ 150475 h 383293"/>
                  <a:gd name="connsiteX5" fmla="*/ 73029 w 73689"/>
                  <a:gd name="connsiteY5" fmla="*/ 192 h 383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89" h="383293">
                    <a:moveTo>
                      <a:pt x="73029" y="192"/>
                    </a:moveTo>
                    <a:cubicBezTo>
                      <a:pt x="78673" y="-4041"/>
                      <a:pt x="46571" y="62281"/>
                      <a:pt x="37046" y="125075"/>
                    </a:cubicBezTo>
                    <a:cubicBezTo>
                      <a:pt x="27521" y="187869"/>
                      <a:pt x="19759" y="348737"/>
                      <a:pt x="15879" y="376959"/>
                    </a:cubicBezTo>
                    <a:cubicBezTo>
                      <a:pt x="11999" y="405181"/>
                      <a:pt x="15880" y="332156"/>
                      <a:pt x="13763" y="294409"/>
                    </a:cubicBezTo>
                    <a:cubicBezTo>
                      <a:pt x="11646" y="256662"/>
                      <a:pt x="-7404" y="197394"/>
                      <a:pt x="3179" y="150475"/>
                    </a:cubicBezTo>
                    <a:cubicBezTo>
                      <a:pt x="13762" y="103556"/>
                      <a:pt x="67385" y="4425"/>
                      <a:pt x="73029" y="1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3" name="フリーフォーム: 図形 612">
                <a:extLst>
                  <a:ext uri="{FF2B5EF4-FFF2-40B4-BE49-F238E27FC236}">
                    <a16:creationId xmlns:a16="http://schemas.microsoft.com/office/drawing/2014/main" id="{1826199D-25B9-4332-856A-1C63C3A6DB5A}"/>
                  </a:ext>
                </a:extLst>
              </p:cNvPr>
              <p:cNvSpPr/>
              <p:nvPr/>
            </p:nvSpPr>
            <p:spPr>
              <a:xfrm>
                <a:off x="5520889" y="6944599"/>
                <a:ext cx="321762" cy="351662"/>
              </a:xfrm>
              <a:custGeom>
                <a:avLst/>
                <a:gdLst>
                  <a:gd name="connsiteX0" fmla="*/ 321111 w 321762"/>
                  <a:gd name="connsiteY0" fmla="*/ 184 h 351662"/>
                  <a:gd name="connsiteX1" fmla="*/ 22661 w 321762"/>
                  <a:gd name="connsiteY1" fmla="*/ 53101 h 351662"/>
                  <a:gd name="connsiteX2" fmla="*/ 54411 w 321762"/>
                  <a:gd name="connsiteY2" fmla="*/ 197034 h 351662"/>
                  <a:gd name="connsiteX3" fmla="*/ 321111 w 321762"/>
                  <a:gd name="connsiteY3" fmla="*/ 349434 h 351662"/>
                  <a:gd name="connsiteX4" fmla="*/ 126378 w 321762"/>
                  <a:gd name="connsiteY4" fmla="*/ 273234 h 351662"/>
                  <a:gd name="connsiteX5" fmla="*/ 22661 w 321762"/>
                  <a:gd name="connsiteY5" fmla="*/ 78501 h 351662"/>
                  <a:gd name="connsiteX6" fmla="*/ 77694 w 321762"/>
                  <a:gd name="connsiteY6" fmla="*/ 36168 h 351662"/>
                  <a:gd name="connsiteX7" fmla="*/ 321111 w 321762"/>
                  <a:gd name="connsiteY7" fmla="*/ 184 h 35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762" h="351662">
                    <a:moveTo>
                      <a:pt x="321111" y="184"/>
                    </a:moveTo>
                    <a:cubicBezTo>
                      <a:pt x="311939" y="3006"/>
                      <a:pt x="67111" y="20293"/>
                      <a:pt x="22661" y="53101"/>
                    </a:cubicBezTo>
                    <a:cubicBezTo>
                      <a:pt x="-21789" y="85909"/>
                      <a:pt x="4669" y="147645"/>
                      <a:pt x="54411" y="197034"/>
                    </a:cubicBezTo>
                    <a:cubicBezTo>
                      <a:pt x="104153" y="246423"/>
                      <a:pt x="309116" y="336734"/>
                      <a:pt x="321111" y="349434"/>
                    </a:cubicBezTo>
                    <a:cubicBezTo>
                      <a:pt x="333106" y="362134"/>
                      <a:pt x="176120" y="318390"/>
                      <a:pt x="126378" y="273234"/>
                    </a:cubicBezTo>
                    <a:cubicBezTo>
                      <a:pt x="76636" y="228078"/>
                      <a:pt x="30775" y="118012"/>
                      <a:pt x="22661" y="78501"/>
                    </a:cubicBezTo>
                    <a:cubicBezTo>
                      <a:pt x="14547" y="38990"/>
                      <a:pt x="31127" y="44635"/>
                      <a:pt x="77694" y="36168"/>
                    </a:cubicBezTo>
                    <a:cubicBezTo>
                      <a:pt x="124261" y="27701"/>
                      <a:pt x="330283" y="-2638"/>
                      <a:pt x="321111" y="1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4" name="フリーフォーム: 図形 613">
                <a:extLst>
                  <a:ext uri="{FF2B5EF4-FFF2-40B4-BE49-F238E27FC236}">
                    <a16:creationId xmlns:a16="http://schemas.microsoft.com/office/drawing/2014/main" id="{A4191B2A-6231-47DB-9508-E372FC678038}"/>
                  </a:ext>
                </a:extLst>
              </p:cNvPr>
              <p:cNvSpPr/>
              <p:nvPr/>
            </p:nvSpPr>
            <p:spPr>
              <a:xfrm>
                <a:off x="5736167" y="6997700"/>
                <a:ext cx="280506" cy="226602"/>
              </a:xfrm>
              <a:custGeom>
                <a:avLst/>
                <a:gdLst>
                  <a:gd name="connsiteX0" fmla="*/ 0 w 280506"/>
                  <a:gd name="connsiteY0" fmla="*/ 0 h 226602"/>
                  <a:gd name="connsiteX1" fmla="*/ 65616 w 280506"/>
                  <a:gd name="connsiteY1" fmla="*/ 0 h 226602"/>
                  <a:gd name="connsiteX2" fmla="*/ 260350 w 280506"/>
                  <a:gd name="connsiteY2" fmla="*/ 0 h 226602"/>
                  <a:gd name="connsiteX3" fmla="*/ 260350 w 280506"/>
                  <a:gd name="connsiteY3" fmla="*/ 0 h 226602"/>
                  <a:gd name="connsiteX4" fmla="*/ 249766 w 280506"/>
                  <a:gd name="connsiteY4" fmla="*/ 127000 h 226602"/>
                  <a:gd name="connsiteX5" fmla="*/ 262466 w 280506"/>
                  <a:gd name="connsiteY5" fmla="*/ 224367 h 226602"/>
                  <a:gd name="connsiteX6" fmla="*/ 262466 w 280506"/>
                  <a:gd name="connsiteY6" fmla="*/ 29633 h 226602"/>
                  <a:gd name="connsiteX7" fmla="*/ 0 w 280506"/>
                  <a:gd name="connsiteY7" fmla="*/ 0 h 226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6" h="226602">
                    <a:moveTo>
                      <a:pt x="0" y="0"/>
                    </a:moveTo>
                    <a:lnTo>
                      <a:pt x="65616" y="0"/>
                    </a:lnTo>
                    <a:lnTo>
                      <a:pt x="260350" y="0"/>
                    </a:lnTo>
                    <a:lnTo>
                      <a:pt x="260350" y="0"/>
                    </a:lnTo>
                    <a:cubicBezTo>
                      <a:pt x="258586" y="21167"/>
                      <a:pt x="249413" y="89606"/>
                      <a:pt x="249766" y="127000"/>
                    </a:cubicBezTo>
                    <a:cubicBezTo>
                      <a:pt x="250119" y="164394"/>
                      <a:pt x="260349" y="240595"/>
                      <a:pt x="262466" y="224367"/>
                    </a:cubicBezTo>
                    <a:cubicBezTo>
                      <a:pt x="264583" y="208139"/>
                      <a:pt x="301977" y="63853"/>
                      <a:pt x="262466" y="29633"/>
                    </a:cubicBezTo>
                    <a:cubicBezTo>
                      <a:pt x="222955" y="-4587"/>
                      <a:pt x="124177" y="7231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5" name="フリーフォーム: 図形 614">
                <a:extLst>
                  <a:ext uri="{FF2B5EF4-FFF2-40B4-BE49-F238E27FC236}">
                    <a16:creationId xmlns:a16="http://schemas.microsoft.com/office/drawing/2014/main" id="{4DC75EF2-96A6-498A-BF15-9DF419365E50}"/>
                  </a:ext>
                </a:extLst>
              </p:cNvPr>
              <p:cNvSpPr/>
              <p:nvPr/>
            </p:nvSpPr>
            <p:spPr>
              <a:xfrm>
                <a:off x="5776005" y="7018449"/>
                <a:ext cx="165478" cy="181785"/>
              </a:xfrm>
              <a:custGeom>
                <a:avLst/>
                <a:gdLst>
                  <a:gd name="connsiteX0" fmla="*/ 2495 w 165478"/>
                  <a:gd name="connsiteY0" fmla="*/ 4651 h 181785"/>
                  <a:gd name="connsiteX1" fmla="*/ 6728 w 165478"/>
                  <a:gd name="connsiteY1" fmla="*/ 55451 h 181785"/>
                  <a:gd name="connsiteX2" fmla="*/ 4612 w 165478"/>
                  <a:gd name="connsiteY2" fmla="*/ 180334 h 181785"/>
                  <a:gd name="connsiteX3" fmla="*/ 76578 w 165478"/>
                  <a:gd name="connsiteY3" fmla="*/ 125301 h 181785"/>
                  <a:gd name="connsiteX4" fmla="*/ 165478 w 165478"/>
                  <a:gd name="connsiteY4" fmla="*/ 152818 h 181785"/>
                  <a:gd name="connsiteX5" fmla="*/ 76578 w 165478"/>
                  <a:gd name="connsiteY5" fmla="*/ 169751 h 181785"/>
                  <a:gd name="connsiteX6" fmla="*/ 42712 w 165478"/>
                  <a:gd name="connsiteY6" fmla="*/ 165518 h 181785"/>
                  <a:gd name="connsiteX7" fmla="*/ 2495 w 165478"/>
                  <a:gd name="connsiteY7" fmla="*/ 4651 h 18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478" h="181785">
                    <a:moveTo>
                      <a:pt x="2495" y="4651"/>
                    </a:moveTo>
                    <a:cubicBezTo>
                      <a:pt x="-3502" y="-13693"/>
                      <a:pt x="6375" y="26171"/>
                      <a:pt x="6728" y="55451"/>
                    </a:cubicBezTo>
                    <a:cubicBezTo>
                      <a:pt x="7081" y="84732"/>
                      <a:pt x="-7030" y="168692"/>
                      <a:pt x="4612" y="180334"/>
                    </a:cubicBezTo>
                    <a:cubicBezTo>
                      <a:pt x="16254" y="191976"/>
                      <a:pt x="49767" y="129887"/>
                      <a:pt x="76578" y="125301"/>
                    </a:cubicBezTo>
                    <a:cubicBezTo>
                      <a:pt x="103389" y="120715"/>
                      <a:pt x="165478" y="145410"/>
                      <a:pt x="165478" y="152818"/>
                    </a:cubicBezTo>
                    <a:cubicBezTo>
                      <a:pt x="165478" y="160226"/>
                      <a:pt x="97039" y="167634"/>
                      <a:pt x="76578" y="169751"/>
                    </a:cubicBezTo>
                    <a:cubicBezTo>
                      <a:pt x="56117" y="171868"/>
                      <a:pt x="51179" y="190212"/>
                      <a:pt x="42712" y="165518"/>
                    </a:cubicBezTo>
                    <a:cubicBezTo>
                      <a:pt x="34245" y="140824"/>
                      <a:pt x="8492" y="22995"/>
                      <a:pt x="2495" y="46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: 図形 615">
                <a:extLst>
                  <a:ext uri="{FF2B5EF4-FFF2-40B4-BE49-F238E27FC236}">
                    <a16:creationId xmlns:a16="http://schemas.microsoft.com/office/drawing/2014/main" id="{67F61832-CA95-4D70-9889-0B45C81AC0E3}"/>
                  </a:ext>
                </a:extLst>
              </p:cNvPr>
              <p:cNvSpPr/>
              <p:nvPr/>
            </p:nvSpPr>
            <p:spPr>
              <a:xfrm>
                <a:off x="5590020" y="6957050"/>
                <a:ext cx="270130" cy="201775"/>
              </a:xfrm>
              <a:custGeom>
                <a:avLst/>
                <a:gdLst>
                  <a:gd name="connsiteX0" fmla="*/ 268913 w 270130"/>
                  <a:gd name="connsiteY0" fmla="*/ 433 h 201775"/>
                  <a:gd name="connsiteX1" fmla="*/ 8563 w 270130"/>
                  <a:gd name="connsiteY1" fmla="*/ 61817 h 201775"/>
                  <a:gd name="connsiteX2" fmla="*/ 63597 w 270130"/>
                  <a:gd name="connsiteY2" fmla="*/ 169767 h 201775"/>
                  <a:gd name="connsiteX3" fmla="*/ 72063 w 270130"/>
                  <a:gd name="connsiteY3" fmla="*/ 199400 h 201775"/>
                  <a:gd name="connsiteX4" fmla="*/ 12797 w 270130"/>
                  <a:gd name="connsiteY4" fmla="*/ 118967 h 201775"/>
                  <a:gd name="connsiteX5" fmla="*/ 101697 w 270130"/>
                  <a:gd name="connsiteY5" fmla="*/ 38533 h 201775"/>
                  <a:gd name="connsiteX6" fmla="*/ 268913 w 270130"/>
                  <a:gd name="connsiteY6" fmla="*/ 433 h 20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130" h="201775">
                    <a:moveTo>
                      <a:pt x="268913" y="433"/>
                    </a:moveTo>
                    <a:cubicBezTo>
                      <a:pt x="253391" y="4314"/>
                      <a:pt x="42782" y="33595"/>
                      <a:pt x="8563" y="61817"/>
                    </a:cubicBezTo>
                    <a:cubicBezTo>
                      <a:pt x="-25656" y="90039"/>
                      <a:pt x="53014" y="146837"/>
                      <a:pt x="63597" y="169767"/>
                    </a:cubicBezTo>
                    <a:cubicBezTo>
                      <a:pt x="74180" y="192698"/>
                      <a:pt x="80530" y="207867"/>
                      <a:pt x="72063" y="199400"/>
                    </a:cubicBezTo>
                    <a:cubicBezTo>
                      <a:pt x="63596" y="190933"/>
                      <a:pt x="7858" y="145778"/>
                      <a:pt x="12797" y="118967"/>
                    </a:cubicBezTo>
                    <a:cubicBezTo>
                      <a:pt x="17736" y="92156"/>
                      <a:pt x="56189" y="57583"/>
                      <a:pt x="101697" y="38533"/>
                    </a:cubicBezTo>
                    <a:cubicBezTo>
                      <a:pt x="147205" y="19483"/>
                      <a:pt x="284435" y="-3448"/>
                      <a:pt x="268913" y="4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: 図形 616">
                <a:extLst>
                  <a:ext uri="{FF2B5EF4-FFF2-40B4-BE49-F238E27FC236}">
                    <a16:creationId xmlns:a16="http://schemas.microsoft.com/office/drawing/2014/main" id="{8039979F-75B0-43CF-A54E-74F463499D2E}"/>
                  </a:ext>
                </a:extLst>
              </p:cNvPr>
              <p:cNvSpPr/>
              <p:nvPr/>
            </p:nvSpPr>
            <p:spPr>
              <a:xfrm>
                <a:off x="3646254" y="8485188"/>
                <a:ext cx="173428" cy="145545"/>
              </a:xfrm>
              <a:custGeom>
                <a:avLst/>
                <a:gdLst>
                  <a:gd name="connsiteX0" fmla="*/ 173271 w 173428"/>
                  <a:gd name="connsiteY0" fmla="*/ 52387 h 145545"/>
                  <a:gd name="connsiteX1" fmla="*/ 52621 w 173428"/>
                  <a:gd name="connsiteY1" fmla="*/ 0 h 145545"/>
                  <a:gd name="connsiteX2" fmla="*/ 16109 w 173428"/>
                  <a:gd name="connsiteY2" fmla="*/ 52387 h 145545"/>
                  <a:gd name="connsiteX3" fmla="*/ 143109 w 173428"/>
                  <a:gd name="connsiteY3" fmla="*/ 130175 h 145545"/>
                  <a:gd name="connsiteX4" fmla="*/ 55796 w 173428"/>
                  <a:gd name="connsiteY4" fmla="*/ 111125 h 145545"/>
                  <a:gd name="connsiteX5" fmla="*/ 234 w 173428"/>
                  <a:gd name="connsiteY5" fmla="*/ 85725 h 145545"/>
                  <a:gd name="connsiteX6" fmla="*/ 76434 w 173428"/>
                  <a:gd name="connsiteY6" fmla="*/ 144462 h 145545"/>
                  <a:gd name="connsiteX7" fmla="*/ 171684 w 173428"/>
                  <a:gd name="connsiteY7" fmla="*/ 119062 h 145545"/>
                  <a:gd name="connsiteX8" fmla="*/ 62146 w 173428"/>
                  <a:gd name="connsiteY8" fmla="*/ 60325 h 145545"/>
                  <a:gd name="connsiteX9" fmla="*/ 31984 w 173428"/>
                  <a:gd name="connsiteY9" fmla="*/ 34925 h 145545"/>
                  <a:gd name="connsiteX10" fmla="*/ 78021 w 173428"/>
                  <a:gd name="connsiteY10" fmla="*/ 23812 h 145545"/>
                  <a:gd name="connsiteX11" fmla="*/ 173271 w 173428"/>
                  <a:gd name="connsiteY11" fmla="*/ 52387 h 14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3428" h="145545">
                    <a:moveTo>
                      <a:pt x="173271" y="52387"/>
                    </a:moveTo>
                    <a:cubicBezTo>
                      <a:pt x="169038" y="48418"/>
                      <a:pt x="78815" y="0"/>
                      <a:pt x="52621" y="0"/>
                    </a:cubicBezTo>
                    <a:cubicBezTo>
                      <a:pt x="26427" y="0"/>
                      <a:pt x="1028" y="30691"/>
                      <a:pt x="16109" y="52387"/>
                    </a:cubicBezTo>
                    <a:cubicBezTo>
                      <a:pt x="31190" y="74083"/>
                      <a:pt x="136494" y="120385"/>
                      <a:pt x="143109" y="130175"/>
                    </a:cubicBezTo>
                    <a:cubicBezTo>
                      <a:pt x="149723" y="139965"/>
                      <a:pt x="79608" y="118533"/>
                      <a:pt x="55796" y="111125"/>
                    </a:cubicBezTo>
                    <a:cubicBezTo>
                      <a:pt x="31983" y="103717"/>
                      <a:pt x="-3206" y="80169"/>
                      <a:pt x="234" y="85725"/>
                    </a:cubicBezTo>
                    <a:cubicBezTo>
                      <a:pt x="3674" y="91281"/>
                      <a:pt x="47859" y="138906"/>
                      <a:pt x="76434" y="144462"/>
                    </a:cubicBezTo>
                    <a:cubicBezTo>
                      <a:pt x="105009" y="150018"/>
                      <a:pt x="174065" y="133085"/>
                      <a:pt x="171684" y="119062"/>
                    </a:cubicBezTo>
                    <a:cubicBezTo>
                      <a:pt x="169303" y="105039"/>
                      <a:pt x="85429" y="74348"/>
                      <a:pt x="62146" y="60325"/>
                    </a:cubicBezTo>
                    <a:cubicBezTo>
                      <a:pt x="38863" y="46302"/>
                      <a:pt x="29338" y="41010"/>
                      <a:pt x="31984" y="34925"/>
                    </a:cubicBezTo>
                    <a:cubicBezTo>
                      <a:pt x="34630" y="28840"/>
                      <a:pt x="60823" y="23018"/>
                      <a:pt x="78021" y="23812"/>
                    </a:cubicBezTo>
                    <a:cubicBezTo>
                      <a:pt x="95219" y="24606"/>
                      <a:pt x="177504" y="56356"/>
                      <a:pt x="173271" y="523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: 図形 617">
                <a:extLst>
                  <a:ext uri="{FF2B5EF4-FFF2-40B4-BE49-F238E27FC236}">
                    <a16:creationId xmlns:a16="http://schemas.microsoft.com/office/drawing/2014/main" id="{7B79CA21-DA8B-4AD5-835D-70E55F26F2A9}"/>
                  </a:ext>
                </a:extLst>
              </p:cNvPr>
              <p:cNvSpPr/>
              <p:nvPr/>
            </p:nvSpPr>
            <p:spPr>
              <a:xfrm>
                <a:off x="3801140" y="8487586"/>
                <a:ext cx="183490" cy="181418"/>
              </a:xfrm>
              <a:custGeom>
                <a:avLst/>
                <a:gdLst>
                  <a:gd name="connsiteX0" fmla="*/ 183485 w 183490"/>
                  <a:gd name="connsiteY0" fmla="*/ 96027 h 181418"/>
                  <a:gd name="connsiteX1" fmla="*/ 77123 w 183490"/>
                  <a:gd name="connsiteY1" fmla="*/ 2364 h 181418"/>
                  <a:gd name="connsiteX2" fmla="*/ 12035 w 183490"/>
                  <a:gd name="connsiteY2" fmla="*/ 35702 h 181418"/>
                  <a:gd name="connsiteX3" fmla="*/ 13623 w 183490"/>
                  <a:gd name="connsiteY3" fmla="*/ 118252 h 181418"/>
                  <a:gd name="connsiteX4" fmla="*/ 150148 w 183490"/>
                  <a:gd name="connsiteY4" fmla="*/ 180164 h 181418"/>
                  <a:gd name="connsiteX5" fmla="*/ 134273 w 183490"/>
                  <a:gd name="connsiteY5" fmla="*/ 161114 h 181418"/>
                  <a:gd name="connsiteX6" fmla="*/ 39023 w 183490"/>
                  <a:gd name="connsiteY6" fmla="*/ 176989 h 181418"/>
                  <a:gd name="connsiteX7" fmla="*/ 29498 w 183490"/>
                  <a:gd name="connsiteY7" fmla="*/ 115077 h 181418"/>
                  <a:gd name="connsiteX8" fmla="*/ 72360 w 183490"/>
                  <a:gd name="connsiteY8" fmla="*/ 38877 h 181418"/>
                  <a:gd name="connsiteX9" fmla="*/ 183485 w 183490"/>
                  <a:gd name="connsiteY9" fmla="*/ 96027 h 18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490" h="181418">
                    <a:moveTo>
                      <a:pt x="183485" y="96027"/>
                    </a:moveTo>
                    <a:cubicBezTo>
                      <a:pt x="184279" y="89941"/>
                      <a:pt x="105698" y="12418"/>
                      <a:pt x="77123" y="2364"/>
                    </a:cubicBezTo>
                    <a:cubicBezTo>
                      <a:pt x="48548" y="-7690"/>
                      <a:pt x="22618" y="16387"/>
                      <a:pt x="12035" y="35702"/>
                    </a:cubicBezTo>
                    <a:cubicBezTo>
                      <a:pt x="1452" y="55017"/>
                      <a:pt x="-9396" y="94175"/>
                      <a:pt x="13623" y="118252"/>
                    </a:cubicBezTo>
                    <a:cubicBezTo>
                      <a:pt x="36642" y="142329"/>
                      <a:pt x="130040" y="173020"/>
                      <a:pt x="150148" y="180164"/>
                    </a:cubicBezTo>
                    <a:cubicBezTo>
                      <a:pt x="170256" y="187308"/>
                      <a:pt x="152794" y="161643"/>
                      <a:pt x="134273" y="161114"/>
                    </a:cubicBezTo>
                    <a:cubicBezTo>
                      <a:pt x="115752" y="160585"/>
                      <a:pt x="56486" y="184662"/>
                      <a:pt x="39023" y="176989"/>
                    </a:cubicBezTo>
                    <a:cubicBezTo>
                      <a:pt x="21560" y="169316"/>
                      <a:pt x="23942" y="138096"/>
                      <a:pt x="29498" y="115077"/>
                    </a:cubicBezTo>
                    <a:cubicBezTo>
                      <a:pt x="35054" y="92058"/>
                      <a:pt x="53575" y="45227"/>
                      <a:pt x="72360" y="38877"/>
                    </a:cubicBezTo>
                    <a:cubicBezTo>
                      <a:pt x="91145" y="32527"/>
                      <a:pt x="182691" y="102113"/>
                      <a:pt x="183485" y="960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A6C88A8E-83CF-43EC-B2D0-0BEBBD2F0881}"/>
                  </a:ext>
                </a:extLst>
              </p:cNvPr>
              <p:cNvSpPr/>
              <p:nvPr/>
            </p:nvSpPr>
            <p:spPr>
              <a:xfrm>
                <a:off x="3958723" y="8535607"/>
                <a:ext cx="170375" cy="149183"/>
              </a:xfrm>
              <a:custGeom>
                <a:avLst/>
                <a:gdLst>
                  <a:gd name="connsiteX0" fmla="*/ 157665 w 170375"/>
                  <a:gd name="connsiteY0" fmla="*/ 74993 h 149183"/>
                  <a:gd name="connsiteX1" fmla="*/ 37015 w 170375"/>
                  <a:gd name="connsiteY1" fmla="*/ 5143 h 149183"/>
                  <a:gd name="connsiteX2" fmla="*/ 8440 w 170375"/>
                  <a:gd name="connsiteY2" fmla="*/ 90868 h 149183"/>
                  <a:gd name="connsiteX3" fmla="*/ 170365 w 170375"/>
                  <a:gd name="connsiteY3" fmla="*/ 148018 h 149183"/>
                  <a:gd name="connsiteX4" fmla="*/ 16377 w 170375"/>
                  <a:gd name="connsiteY4" fmla="*/ 121031 h 149183"/>
                  <a:gd name="connsiteX5" fmla="*/ 17965 w 170375"/>
                  <a:gd name="connsiteY5" fmla="*/ 25781 h 149183"/>
                  <a:gd name="connsiteX6" fmla="*/ 78290 w 170375"/>
                  <a:gd name="connsiteY6" fmla="*/ 1968 h 149183"/>
                  <a:gd name="connsiteX7" fmla="*/ 157665 w 170375"/>
                  <a:gd name="connsiteY7" fmla="*/ 74993 h 14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375" h="149183">
                    <a:moveTo>
                      <a:pt x="157665" y="74993"/>
                    </a:moveTo>
                    <a:cubicBezTo>
                      <a:pt x="150786" y="75522"/>
                      <a:pt x="61886" y="2497"/>
                      <a:pt x="37015" y="5143"/>
                    </a:cubicBezTo>
                    <a:cubicBezTo>
                      <a:pt x="12144" y="7789"/>
                      <a:pt x="-13785" y="67056"/>
                      <a:pt x="8440" y="90868"/>
                    </a:cubicBezTo>
                    <a:cubicBezTo>
                      <a:pt x="30665" y="114680"/>
                      <a:pt x="169042" y="142991"/>
                      <a:pt x="170365" y="148018"/>
                    </a:cubicBezTo>
                    <a:cubicBezTo>
                      <a:pt x="171688" y="153045"/>
                      <a:pt x="41777" y="141404"/>
                      <a:pt x="16377" y="121031"/>
                    </a:cubicBezTo>
                    <a:cubicBezTo>
                      <a:pt x="-9023" y="100658"/>
                      <a:pt x="7646" y="45625"/>
                      <a:pt x="17965" y="25781"/>
                    </a:cubicBezTo>
                    <a:cubicBezTo>
                      <a:pt x="28284" y="5937"/>
                      <a:pt x="58976" y="-4646"/>
                      <a:pt x="78290" y="1968"/>
                    </a:cubicBezTo>
                    <a:cubicBezTo>
                      <a:pt x="97604" y="8582"/>
                      <a:pt x="164544" y="74464"/>
                      <a:pt x="157665" y="749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: 図形 619">
                <a:extLst>
                  <a:ext uri="{FF2B5EF4-FFF2-40B4-BE49-F238E27FC236}">
                    <a16:creationId xmlns:a16="http://schemas.microsoft.com/office/drawing/2014/main" id="{46003F2B-D430-4BB4-A9CC-E142EEA504CB}"/>
                  </a:ext>
                </a:extLst>
              </p:cNvPr>
              <p:cNvSpPr/>
              <p:nvPr/>
            </p:nvSpPr>
            <p:spPr>
              <a:xfrm>
                <a:off x="3648970" y="8626472"/>
                <a:ext cx="448086" cy="159267"/>
              </a:xfrm>
              <a:custGeom>
                <a:avLst/>
                <a:gdLst>
                  <a:gd name="connsiteX0" fmla="*/ 3868 w 448086"/>
                  <a:gd name="connsiteY0" fmla="*/ 3 h 159267"/>
                  <a:gd name="connsiteX1" fmla="*/ 105468 w 448086"/>
                  <a:gd name="connsiteY1" fmla="*/ 84141 h 159267"/>
                  <a:gd name="connsiteX2" fmla="*/ 446780 w 448086"/>
                  <a:gd name="connsiteY2" fmla="*/ 158753 h 159267"/>
                  <a:gd name="connsiteX3" fmla="*/ 230880 w 448086"/>
                  <a:gd name="connsiteY3" fmla="*/ 119066 h 159267"/>
                  <a:gd name="connsiteX4" fmla="*/ 40380 w 448086"/>
                  <a:gd name="connsiteY4" fmla="*/ 80966 h 159267"/>
                  <a:gd name="connsiteX5" fmla="*/ 3868 w 448086"/>
                  <a:gd name="connsiteY5" fmla="*/ 3 h 15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086" h="159267">
                    <a:moveTo>
                      <a:pt x="3868" y="3"/>
                    </a:moveTo>
                    <a:cubicBezTo>
                      <a:pt x="14716" y="532"/>
                      <a:pt x="31649" y="57683"/>
                      <a:pt x="105468" y="84141"/>
                    </a:cubicBezTo>
                    <a:cubicBezTo>
                      <a:pt x="179287" y="110599"/>
                      <a:pt x="446780" y="158753"/>
                      <a:pt x="446780" y="158753"/>
                    </a:cubicBezTo>
                    <a:cubicBezTo>
                      <a:pt x="467682" y="164574"/>
                      <a:pt x="230880" y="119066"/>
                      <a:pt x="230880" y="119066"/>
                    </a:cubicBezTo>
                    <a:cubicBezTo>
                      <a:pt x="163147" y="106102"/>
                      <a:pt x="75834" y="94460"/>
                      <a:pt x="40380" y="80966"/>
                    </a:cubicBezTo>
                    <a:cubicBezTo>
                      <a:pt x="4926" y="67472"/>
                      <a:pt x="-6980" y="-526"/>
                      <a:pt x="3868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: 図形 620">
                <a:extLst>
                  <a:ext uri="{FF2B5EF4-FFF2-40B4-BE49-F238E27FC236}">
                    <a16:creationId xmlns:a16="http://schemas.microsoft.com/office/drawing/2014/main" id="{E7332C7C-B44D-4CD2-A133-29F260DC65AB}"/>
                  </a:ext>
                </a:extLst>
              </p:cNvPr>
              <p:cNvSpPr/>
              <p:nvPr/>
            </p:nvSpPr>
            <p:spPr>
              <a:xfrm>
                <a:off x="3629681" y="8758138"/>
                <a:ext cx="458373" cy="84238"/>
              </a:xfrm>
              <a:custGeom>
                <a:avLst/>
                <a:gdLst>
                  <a:gd name="connsiteX0" fmla="*/ 16807 w 458373"/>
                  <a:gd name="connsiteY0" fmla="*/ 4862 h 84238"/>
                  <a:gd name="connsiteX1" fmla="*/ 72369 w 458373"/>
                  <a:gd name="connsiteY1" fmla="*/ 4862 h 84238"/>
                  <a:gd name="connsiteX2" fmla="*/ 256519 w 458373"/>
                  <a:gd name="connsiteY2" fmla="*/ 42962 h 84238"/>
                  <a:gd name="connsiteX3" fmla="*/ 454957 w 458373"/>
                  <a:gd name="connsiteY3" fmla="*/ 84237 h 84238"/>
                  <a:gd name="connsiteX4" fmla="*/ 354944 w 458373"/>
                  <a:gd name="connsiteY4" fmla="*/ 44550 h 84238"/>
                  <a:gd name="connsiteX5" fmla="*/ 16807 w 458373"/>
                  <a:gd name="connsiteY5" fmla="*/ 4862 h 8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373" h="84238">
                    <a:moveTo>
                      <a:pt x="16807" y="4862"/>
                    </a:moveTo>
                    <a:cubicBezTo>
                      <a:pt x="-30289" y="-1753"/>
                      <a:pt x="32417" y="-1488"/>
                      <a:pt x="72369" y="4862"/>
                    </a:cubicBezTo>
                    <a:cubicBezTo>
                      <a:pt x="112321" y="11212"/>
                      <a:pt x="256519" y="42962"/>
                      <a:pt x="256519" y="42962"/>
                    </a:cubicBezTo>
                    <a:cubicBezTo>
                      <a:pt x="320284" y="56191"/>
                      <a:pt x="438553" y="83972"/>
                      <a:pt x="454957" y="84237"/>
                    </a:cubicBezTo>
                    <a:cubicBezTo>
                      <a:pt x="471361" y="84502"/>
                      <a:pt x="427175" y="57250"/>
                      <a:pt x="354944" y="44550"/>
                    </a:cubicBezTo>
                    <a:cubicBezTo>
                      <a:pt x="282713" y="31850"/>
                      <a:pt x="63903" y="11477"/>
                      <a:pt x="16807" y="486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: 図形 621">
                <a:extLst>
                  <a:ext uri="{FF2B5EF4-FFF2-40B4-BE49-F238E27FC236}">
                    <a16:creationId xmlns:a16="http://schemas.microsoft.com/office/drawing/2014/main" id="{09E76A65-DDFE-4284-B11E-7ADF413B2DD2}"/>
                  </a:ext>
                </a:extLst>
              </p:cNvPr>
              <p:cNvSpPr/>
              <p:nvPr/>
            </p:nvSpPr>
            <p:spPr>
              <a:xfrm>
                <a:off x="4345359" y="8658193"/>
                <a:ext cx="1040148" cy="127314"/>
              </a:xfrm>
              <a:custGeom>
                <a:avLst/>
                <a:gdLst>
                  <a:gd name="connsiteX0" fmla="*/ 2804 w 1040148"/>
                  <a:gd name="connsiteY0" fmla="*/ 32 h 127314"/>
                  <a:gd name="connsiteX1" fmla="*/ 44079 w 1040148"/>
                  <a:gd name="connsiteY1" fmla="*/ 38132 h 127314"/>
                  <a:gd name="connsiteX2" fmla="*/ 159966 w 1040148"/>
                  <a:gd name="connsiteY2" fmla="*/ 66707 h 127314"/>
                  <a:gd name="connsiteX3" fmla="*/ 236166 w 1040148"/>
                  <a:gd name="connsiteY3" fmla="*/ 11145 h 127314"/>
                  <a:gd name="connsiteX4" fmla="*/ 247279 w 1040148"/>
                  <a:gd name="connsiteY4" fmla="*/ 39720 h 127314"/>
                  <a:gd name="connsiteX5" fmla="*/ 352054 w 1040148"/>
                  <a:gd name="connsiteY5" fmla="*/ 50832 h 127314"/>
                  <a:gd name="connsiteX6" fmla="*/ 431429 w 1040148"/>
                  <a:gd name="connsiteY6" fmla="*/ 28607 h 127314"/>
                  <a:gd name="connsiteX7" fmla="*/ 464766 w 1040148"/>
                  <a:gd name="connsiteY7" fmla="*/ 22257 h 127314"/>
                  <a:gd name="connsiteX8" fmla="*/ 594941 w 1040148"/>
                  <a:gd name="connsiteY8" fmla="*/ 27020 h 127314"/>
                  <a:gd name="connsiteX9" fmla="*/ 785441 w 1040148"/>
                  <a:gd name="connsiteY9" fmla="*/ 23845 h 127314"/>
                  <a:gd name="connsiteX10" fmla="*/ 817191 w 1040148"/>
                  <a:gd name="connsiteY10" fmla="*/ 30195 h 127314"/>
                  <a:gd name="connsiteX11" fmla="*/ 893391 w 1040148"/>
                  <a:gd name="connsiteY11" fmla="*/ 11145 h 127314"/>
                  <a:gd name="connsiteX12" fmla="*/ 953716 w 1040148"/>
                  <a:gd name="connsiteY12" fmla="*/ 55595 h 127314"/>
                  <a:gd name="connsiteX13" fmla="*/ 1039441 w 1040148"/>
                  <a:gd name="connsiteY13" fmla="*/ 127032 h 127314"/>
                  <a:gd name="connsiteX14" fmla="*/ 902916 w 1040148"/>
                  <a:gd name="connsiteY14" fmla="*/ 27020 h 127314"/>
                  <a:gd name="connsiteX15" fmla="*/ 515566 w 1040148"/>
                  <a:gd name="connsiteY15" fmla="*/ 47657 h 127314"/>
                  <a:gd name="connsiteX16" fmla="*/ 113929 w 1040148"/>
                  <a:gd name="connsiteY16" fmla="*/ 31782 h 127314"/>
                  <a:gd name="connsiteX17" fmla="*/ 2804 w 1040148"/>
                  <a:gd name="connsiteY17" fmla="*/ 32 h 12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0148" h="127314">
                    <a:moveTo>
                      <a:pt x="2804" y="32"/>
                    </a:moveTo>
                    <a:cubicBezTo>
                      <a:pt x="-8838" y="1090"/>
                      <a:pt x="17885" y="27020"/>
                      <a:pt x="44079" y="38132"/>
                    </a:cubicBezTo>
                    <a:cubicBezTo>
                      <a:pt x="70273" y="49244"/>
                      <a:pt x="127952" y="71205"/>
                      <a:pt x="159966" y="66707"/>
                    </a:cubicBezTo>
                    <a:cubicBezTo>
                      <a:pt x="191981" y="62209"/>
                      <a:pt x="221614" y="15643"/>
                      <a:pt x="236166" y="11145"/>
                    </a:cubicBezTo>
                    <a:cubicBezTo>
                      <a:pt x="250718" y="6647"/>
                      <a:pt x="227964" y="33106"/>
                      <a:pt x="247279" y="39720"/>
                    </a:cubicBezTo>
                    <a:cubicBezTo>
                      <a:pt x="266594" y="46334"/>
                      <a:pt x="321362" y="52684"/>
                      <a:pt x="352054" y="50832"/>
                    </a:cubicBezTo>
                    <a:cubicBezTo>
                      <a:pt x="382746" y="48980"/>
                      <a:pt x="431429" y="28607"/>
                      <a:pt x="431429" y="28607"/>
                    </a:cubicBezTo>
                    <a:cubicBezTo>
                      <a:pt x="450214" y="23845"/>
                      <a:pt x="437514" y="22521"/>
                      <a:pt x="464766" y="22257"/>
                    </a:cubicBezTo>
                    <a:cubicBezTo>
                      <a:pt x="492018" y="21993"/>
                      <a:pt x="541495" y="26755"/>
                      <a:pt x="594941" y="27020"/>
                    </a:cubicBezTo>
                    <a:cubicBezTo>
                      <a:pt x="648387" y="27285"/>
                      <a:pt x="748399" y="23316"/>
                      <a:pt x="785441" y="23845"/>
                    </a:cubicBezTo>
                    <a:cubicBezTo>
                      <a:pt x="822483" y="24374"/>
                      <a:pt x="799199" y="32312"/>
                      <a:pt x="817191" y="30195"/>
                    </a:cubicBezTo>
                    <a:cubicBezTo>
                      <a:pt x="835183" y="28078"/>
                      <a:pt x="870637" y="6912"/>
                      <a:pt x="893391" y="11145"/>
                    </a:cubicBezTo>
                    <a:cubicBezTo>
                      <a:pt x="916145" y="15378"/>
                      <a:pt x="929374" y="36281"/>
                      <a:pt x="953716" y="55595"/>
                    </a:cubicBezTo>
                    <a:cubicBezTo>
                      <a:pt x="978058" y="74910"/>
                      <a:pt x="1047908" y="131795"/>
                      <a:pt x="1039441" y="127032"/>
                    </a:cubicBezTo>
                    <a:cubicBezTo>
                      <a:pt x="1030974" y="122269"/>
                      <a:pt x="990228" y="40249"/>
                      <a:pt x="902916" y="27020"/>
                    </a:cubicBezTo>
                    <a:cubicBezTo>
                      <a:pt x="815604" y="13791"/>
                      <a:pt x="647064" y="46863"/>
                      <a:pt x="515566" y="47657"/>
                    </a:cubicBezTo>
                    <a:cubicBezTo>
                      <a:pt x="384068" y="48451"/>
                      <a:pt x="202300" y="39190"/>
                      <a:pt x="113929" y="31782"/>
                    </a:cubicBezTo>
                    <a:cubicBezTo>
                      <a:pt x="25558" y="24374"/>
                      <a:pt x="14446" y="-1026"/>
                      <a:pt x="2804" y="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2A1476E6-CF2C-46A8-BEB0-125EA984FA9B}"/>
                  </a:ext>
                </a:extLst>
              </p:cNvPr>
              <p:cNvSpPr/>
              <p:nvPr/>
            </p:nvSpPr>
            <p:spPr>
              <a:xfrm>
                <a:off x="4300606" y="8610488"/>
                <a:ext cx="1027592" cy="174839"/>
              </a:xfrm>
              <a:custGeom>
                <a:avLst/>
                <a:gdLst>
                  <a:gd name="connsiteX0" fmla="*/ 14219 w 1027592"/>
                  <a:gd name="connsiteY0" fmla="*/ 112 h 174839"/>
                  <a:gd name="connsiteX1" fmla="*/ 45969 w 1027592"/>
                  <a:gd name="connsiteY1" fmla="*/ 146162 h 174839"/>
                  <a:gd name="connsiteX2" fmla="*/ 142807 w 1027592"/>
                  <a:gd name="connsiteY2" fmla="*/ 154100 h 174839"/>
                  <a:gd name="connsiteX3" fmla="*/ 390457 w 1027592"/>
                  <a:gd name="connsiteY3" fmla="*/ 174737 h 174839"/>
                  <a:gd name="connsiteX4" fmla="*/ 1017519 w 1027592"/>
                  <a:gd name="connsiteY4" fmla="*/ 162037 h 174839"/>
                  <a:gd name="connsiteX5" fmla="*/ 793682 w 1027592"/>
                  <a:gd name="connsiteY5" fmla="*/ 162037 h 174839"/>
                  <a:gd name="connsiteX6" fmla="*/ 384107 w 1027592"/>
                  <a:gd name="connsiteY6" fmla="*/ 162037 h 174839"/>
                  <a:gd name="connsiteX7" fmla="*/ 33269 w 1027592"/>
                  <a:gd name="connsiteY7" fmla="*/ 122350 h 174839"/>
                  <a:gd name="connsiteX8" fmla="*/ 14219 w 1027592"/>
                  <a:gd name="connsiteY8" fmla="*/ 112 h 17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7592" h="174839">
                    <a:moveTo>
                      <a:pt x="14219" y="112"/>
                    </a:moveTo>
                    <a:cubicBezTo>
                      <a:pt x="16336" y="4081"/>
                      <a:pt x="24538" y="120497"/>
                      <a:pt x="45969" y="146162"/>
                    </a:cubicBezTo>
                    <a:cubicBezTo>
                      <a:pt x="67400" y="171827"/>
                      <a:pt x="142807" y="154100"/>
                      <a:pt x="142807" y="154100"/>
                    </a:cubicBezTo>
                    <a:cubicBezTo>
                      <a:pt x="200222" y="158862"/>
                      <a:pt x="244672" y="173414"/>
                      <a:pt x="390457" y="174737"/>
                    </a:cubicBezTo>
                    <a:cubicBezTo>
                      <a:pt x="536242" y="176060"/>
                      <a:pt x="950315" y="164154"/>
                      <a:pt x="1017519" y="162037"/>
                    </a:cubicBezTo>
                    <a:cubicBezTo>
                      <a:pt x="1084723" y="159920"/>
                      <a:pt x="793682" y="162037"/>
                      <a:pt x="793682" y="162037"/>
                    </a:cubicBezTo>
                    <a:cubicBezTo>
                      <a:pt x="688113" y="162037"/>
                      <a:pt x="510842" y="168651"/>
                      <a:pt x="384107" y="162037"/>
                    </a:cubicBezTo>
                    <a:cubicBezTo>
                      <a:pt x="257372" y="155423"/>
                      <a:pt x="93065" y="146692"/>
                      <a:pt x="33269" y="122350"/>
                    </a:cubicBezTo>
                    <a:cubicBezTo>
                      <a:pt x="-26527" y="98008"/>
                      <a:pt x="12102" y="-3857"/>
                      <a:pt x="14219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5E19B71E-3A8F-41D6-A714-60F653513A99}"/>
                  </a:ext>
                </a:extLst>
              </p:cNvPr>
              <p:cNvSpPr/>
              <p:nvPr/>
            </p:nvSpPr>
            <p:spPr>
              <a:xfrm>
                <a:off x="4169833" y="4766733"/>
                <a:ext cx="971425" cy="524443"/>
              </a:xfrm>
              <a:custGeom>
                <a:avLst/>
                <a:gdLst>
                  <a:gd name="connsiteX0" fmla="*/ 0 w 971425"/>
                  <a:gd name="connsiteY0" fmla="*/ 0 h 524443"/>
                  <a:gd name="connsiteX1" fmla="*/ 55034 w 971425"/>
                  <a:gd name="connsiteY1" fmla="*/ 0 h 524443"/>
                  <a:gd name="connsiteX2" fmla="*/ 723900 w 971425"/>
                  <a:gd name="connsiteY2" fmla="*/ 4234 h 524443"/>
                  <a:gd name="connsiteX3" fmla="*/ 465667 w 971425"/>
                  <a:gd name="connsiteY3" fmla="*/ 67734 h 524443"/>
                  <a:gd name="connsiteX4" fmla="*/ 681567 w 971425"/>
                  <a:gd name="connsiteY4" fmla="*/ 135467 h 524443"/>
                  <a:gd name="connsiteX5" fmla="*/ 512234 w 971425"/>
                  <a:gd name="connsiteY5" fmla="*/ 249767 h 524443"/>
                  <a:gd name="connsiteX6" fmla="*/ 969434 w 971425"/>
                  <a:gd name="connsiteY6" fmla="*/ 520700 h 524443"/>
                  <a:gd name="connsiteX7" fmla="*/ 300567 w 971425"/>
                  <a:gd name="connsiteY7" fmla="*/ 410634 h 524443"/>
                  <a:gd name="connsiteX8" fmla="*/ 766234 w 971425"/>
                  <a:gd name="connsiteY8" fmla="*/ 452967 h 524443"/>
                  <a:gd name="connsiteX9" fmla="*/ 245534 w 971425"/>
                  <a:gd name="connsiteY9" fmla="*/ 232834 h 524443"/>
                  <a:gd name="connsiteX10" fmla="*/ 575734 w 971425"/>
                  <a:gd name="connsiteY10" fmla="*/ 46567 h 524443"/>
                  <a:gd name="connsiteX11" fmla="*/ 0 w 971425"/>
                  <a:gd name="connsiteY11" fmla="*/ 0 h 524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1425" h="524443">
                    <a:moveTo>
                      <a:pt x="0" y="0"/>
                    </a:moveTo>
                    <a:lnTo>
                      <a:pt x="55034" y="0"/>
                    </a:lnTo>
                    <a:lnTo>
                      <a:pt x="723900" y="4234"/>
                    </a:lnTo>
                    <a:cubicBezTo>
                      <a:pt x="792339" y="15523"/>
                      <a:pt x="472723" y="45862"/>
                      <a:pt x="465667" y="67734"/>
                    </a:cubicBezTo>
                    <a:cubicBezTo>
                      <a:pt x="458611" y="89606"/>
                      <a:pt x="673806" y="105128"/>
                      <a:pt x="681567" y="135467"/>
                    </a:cubicBezTo>
                    <a:cubicBezTo>
                      <a:pt x="689328" y="165806"/>
                      <a:pt x="464256" y="185562"/>
                      <a:pt x="512234" y="249767"/>
                    </a:cubicBezTo>
                    <a:cubicBezTo>
                      <a:pt x="560212" y="313972"/>
                      <a:pt x="1004712" y="493889"/>
                      <a:pt x="969434" y="520700"/>
                    </a:cubicBezTo>
                    <a:cubicBezTo>
                      <a:pt x="934156" y="547511"/>
                      <a:pt x="334434" y="421923"/>
                      <a:pt x="300567" y="410634"/>
                    </a:cubicBezTo>
                    <a:cubicBezTo>
                      <a:pt x="266700" y="399345"/>
                      <a:pt x="775406" y="482600"/>
                      <a:pt x="766234" y="452967"/>
                    </a:cubicBezTo>
                    <a:cubicBezTo>
                      <a:pt x="757062" y="423334"/>
                      <a:pt x="277284" y="300567"/>
                      <a:pt x="245534" y="232834"/>
                    </a:cubicBezTo>
                    <a:cubicBezTo>
                      <a:pt x="213784" y="165101"/>
                      <a:pt x="620184" y="81845"/>
                      <a:pt x="575734" y="46567"/>
                    </a:cubicBezTo>
                    <a:cubicBezTo>
                      <a:pt x="531284" y="11289"/>
                      <a:pt x="255059" y="16228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: 図形 624">
                <a:extLst>
                  <a:ext uri="{FF2B5EF4-FFF2-40B4-BE49-F238E27FC236}">
                    <a16:creationId xmlns:a16="http://schemas.microsoft.com/office/drawing/2014/main" id="{348BD5B6-4A8C-46CE-B693-34B10EFA2694}"/>
                  </a:ext>
                </a:extLst>
              </p:cNvPr>
              <p:cNvSpPr/>
              <p:nvPr/>
            </p:nvSpPr>
            <p:spPr>
              <a:xfrm>
                <a:off x="3656435" y="4355341"/>
                <a:ext cx="245245" cy="702614"/>
              </a:xfrm>
              <a:custGeom>
                <a:avLst/>
                <a:gdLst>
                  <a:gd name="connsiteX0" fmla="*/ 238232 w 245245"/>
                  <a:gd name="connsiteY0" fmla="*/ 759 h 702614"/>
                  <a:gd name="connsiteX1" fmla="*/ 191665 w 245245"/>
                  <a:gd name="connsiteY1" fmla="*/ 398692 h 702614"/>
                  <a:gd name="connsiteX2" fmla="*/ 73132 w 245245"/>
                  <a:gd name="connsiteY2" fmla="*/ 580726 h 702614"/>
                  <a:gd name="connsiteX3" fmla="*/ 64665 w 245245"/>
                  <a:gd name="connsiteY3" fmla="*/ 699259 h 702614"/>
                  <a:gd name="connsiteX4" fmla="*/ 26565 w 245245"/>
                  <a:gd name="connsiteY4" fmla="*/ 449492 h 702614"/>
                  <a:gd name="connsiteX5" fmla="*/ 1165 w 245245"/>
                  <a:gd name="connsiteY5" fmla="*/ 402926 h 702614"/>
                  <a:gd name="connsiteX6" fmla="*/ 64665 w 245245"/>
                  <a:gd name="connsiteY6" fmla="*/ 428326 h 702614"/>
                  <a:gd name="connsiteX7" fmla="*/ 47732 w 245245"/>
                  <a:gd name="connsiteY7" fmla="*/ 301326 h 702614"/>
                  <a:gd name="connsiteX8" fmla="*/ 238232 w 245245"/>
                  <a:gd name="connsiteY8" fmla="*/ 759 h 70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245" h="702614">
                    <a:moveTo>
                      <a:pt x="238232" y="759"/>
                    </a:moveTo>
                    <a:cubicBezTo>
                      <a:pt x="262221" y="16987"/>
                      <a:pt x="219182" y="302031"/>
                      <a:pt x="191665" y="398692"/>
                    </a:cubicBezTo>
                    <a:cubicBezTo>
                      <a:pt x="164148" y="495353"/>
                      <a:pt x="94299" y="530632"/>
                      <a:pt x="73132" y="580726"/>
                    </a:cubicBezTo>
                    <a:cubicBezTo>
                      <a:pt x="51965" y="630820"/>
                      <a:pt x="72426" y="721131"/>
                      <a:pt x="64665" y="699259"/>
                    </a:cubicBezTo>
                    <a:cubicBezTo>
                      <a:pt x="56904" y="677387"/>
                      <a:pt x="37148" y="498881"/>
                      <a:pt x="26565" y="449492"/>
                    </a:cubicBezTo>
                    <a:cubicBezTo>
                      <a:pt x="15982" y="400103"/>
                      <a:pt x="-5185" y="406454"/>
                      <a:pt x="1165" y="402926"/>
                    </a:cubicBezTo>
                    <a:cubicBezTo>
                      <a:pt x="7515" y="399398"/>
                      <a:pt x="56904" y="445259"/>
                      <a:pt x="64665" y="428326"/>
                    </a:cubicBezTo>
                    <a:cubicBezTo>
                      <a:pt x="72426" y="411393"/>
                      <a:pt x="17393" y="369765"/>
                      <a:pt x="47732" y="301326"/>
                    </a:cubicBezTo>
                    <a:cubicBezTo>
                      <a:pt x="78071" y="232887"/>
                      <a:pt x="214243" y="-15469"/>
                      <a:pt x="238232" y="75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: 図形 625">
                <a:extLst>
                  <a:ext uri="{FF2B5EF4-FFF2-40B4-BE49-F238E27FC236}">
                    <a16:creationId xmlns:a16="http://schemas.microsoft.com/office/drawing/2014/main" id="{A3D5B026-03A8-4464-88F8-67A26882B7CF}"/>
                  </a:ext>
                </a:extLst>
              </p:cNvPr>
              <p:cNvSpPr/>
              <p:nvPr/>
            </p:nvSpPr>
            <p:spPr>
              <a:xfrm>
                <a:off x="6582036" y="5477886"/>
                <a:ext cx="580876" cy="585078"/>
              </a:xfrm>
              <a:custGeom>
                <a:avLst/>
                <a:gdLst>
                  <a:gd name="connsiteX0" fmla="*/ 271731 w 580876"/>
                  <a:gd name="connsiteY0" fmla="*/ 16981 h 585078"/>
                  <a:gd name="connsiteX1" fmla="*/ 797 w 580876"/>
                  <a:gd name="connsiteY1" fmla="*/ 296381 h 585078"/>
                  <a:gd name="connsiteX2" fmla="*/ 191297 w 580876"/>
                  <a:gd name="connsiteY2" fmla="*/ 533447 h 585078"/>
                  <a:gd name="connsiteX3" fmla="*/ 267497 w 580876"/>
                  <a:gd name="connsiteY3" fmla="*/ 571547 h 585078"/>
                  <a:gd name="connsiteX4" fmla="*/ 326764 w 580876"/>
                  <a:gd name="connsiteY4" fmla="*/ 355647 h 585078"/>
                  <a:gd name="connsiteX5" fmla="*/ 580764 w 580876"/>
                  <a:gd name="connsiteY5" fmla="*/ 47 h 585078"/>
                  <a:gd name="connsiteX6" fmla="*/ 292897 w 580876"/>
                  <a:gd name="connsiteY6" fmla="*/ 330247 h 585078"/>
                  <a:gd name="connsiteX7" fmla="*/ 127797 w 580876"/>
                  <a:gd name="connsiteY7" fmla="*/ 313314 h 585078"/>
                  <a:gd name="connsiteX8" fmla="*/ 153197 w 580876"/>
                  <a:gd name="connsiteY8" fmla="*/ 245581 h 585078"/>
                  <a:gd name="connsiteX9" fmla="*/ 271731 w 580876"/>
                  <a:gd name="connsiteY9" fmla="*/ 16981 h 585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0876" h="585078">
                    <a:moveTo>
                      <a:pt x="271731" y="16981"/>
                    </a:moveTo>
                    <a:cubicBezTo>
                      <a:pt x="246331" y="25448"/>
                      <a:pt x="14203" y="210303"/>
                      <a:pt x="797" y="296381"/>
                    </a:cubicBezTo>
                    <a:cubicBezTo>
                      <a:pt x="-12609" y="382459"/>
                      <a:pt x="146847" y="487586"/>
                      <a:pt x="191297" y="533447"/>
                    </a:cubicBezTo>
                    <a:cubicBezTo>
                      <a:pt x="235747" y="579308"/>
                      <a:pt x="244919" y="601180"/>
                      <a:pt x="267497" y="571547"/>
                    </a:cubicBezTo>
                    <a:cubicBezTo>
                      <a:pt x="290075" y="541914"/>
                      <a:pt x="274553" y="450897"/>
                      <a:pt x="326764" y="355647"/>
                    </a:cubicBezTo>
                    <a:cubicBezTo>
                      <a:pt x="378975" y="260397"/>
                      <a:pt x="586408" y="4280"/>
                      <a:pt x="580764" y="47"/>
                    </a:cubicBezTo>
                    <a:cubicBezTo>
                      <a:pt x="575120" y="-4186"/>
                      <a:pt x="368392" y="278036"/>
                      <a:pt x="292897" y="330247"/>
                    </a:cubicBezTo>
                    <a:cubicBezTo>
                      <a:pt x="217402" y="382458"/>
                      <a:pt x="151080" y="327425"/>
                      <a:pt x="127797" y="313314"/>
                    </a:cubicBezTo>
                    <a:cubicBezTo>
                      <a:pt x="104514" y="299203"/>
                      <a:pt x="132736" y="289325"/>
                      <a:pt x="153197" y="245581"/>
                    </a:cubicBezTo>
                    <a:cubicBezTo>
                      <a:pt x="173658" y="201837"/>
                      <a:pt x="297131" y="8514"/>
                      <a:pt x="271731" y="1698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: 図形 626">
                <a:extLst>
                  <a:ext uri="{FF2B5EF4-FFF2-40B4-BE49-F238E27FC236}">
                    <a16:creationId xmlns:a16="http://schemas.microsoft.com/office/drawing/2014/main" id="{CF7F5F04-2C91-46AA-B967-7E148F0E8B01}"/>
                  </a:ext>
                </a:extLst>
              </p:cNvPr>
              <p:cNvSpPr/>
              <p:nvPr/>
            </p:nvSpPr>
            <p:spPr>
              <a:xfrm>
                <a:off x="6785989" y="5871631"/>
                <a:ext cx="747323" cy="602883"/>
              </a:xfrm>
              <a:custGeom>
                <a:avLst/>
                <a:gdLst>
                  <a:gd name="connsiteX0" fmla="*/ 491111 w 747323"/>
                  <a:gd name="connsiteY0" fmla="*/ 2 h 602883"/>
                  <a:gd name="connsiteX1" fmla="*/ 182078 w 747323"/>
                  <a:gd name="connsiteY1" fmla="*/ 186269 h 602883"/>
                  <a:gd name="connsiteX2" fmla="*/ 347178 w 747323"/>
                  <a:gd name="connsiteY2" fmla="*/ 385236 h 602883"/>
                  <a:gd name="connsiteX3" fmla="*/ 685844 w 747323"/>
                  <a:gd name="connsiteY3" fmla="*/ 364069 h 602883"/>
                  <a:gd name="connsiteX4" fmla="*/ 736644 w 747323"/>
                  <a:gd name="connsiteY4" fmla="*/ 287869 h 602883"/>
                  <a:gd name="connsiteX5" fmla="*/ 558844 w 747323"/>
                  <a:gd name="connsiteY5" fmla="*/ 520702 h 602883"/>
                  <a:gd name="connsiteX6" fmla="*/ 321778 w 747323"/>
                  <a:gd name="connsiteY6" fmla="*/ 601136 h 602883"/>
                  <a:gd name="connsiteX7" fmla="*/ 169378 w 747323"/>
                  <a:gd name="connsiteY7" fmla="*/ 457202 h 602883"/>
                  <a:gd name="connsiteX8" fmla="*/ 44 w 747323"/>
                  <a:gd name="connsiteY8" fmla="*/ 313269 h 602883"/>
                  <a:gd name="connsiteX9" fmla="*/ 156678 w 747323"/>
                  <a:gd name="connsiteY9" fmla="*/ 182036 h 602883"/>
                  <a:gd name="connsiteX10" fmla="*/ 491111 w 747323"/>
                  <a:gd name="connsiteY10" fmla="*/ 2 h 60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323" h="602883">
                    <a:moveTo>
                      <a:pt x="491111" y="2"/>
                    </a:moveTo>
                    <a:cubicBezTo>
                      <a:pt x="495344" y="708"/>
                      <a:pt x="206067" y="122063"/>
                      <a:pt x="182078" y="186269"/>
                    </a:cubicBezTo>
                    <a:cubicBezTo>
                      <a:pt x="158089" y="250475"/>
                      <a:pt x="263217" y="355603"/>
                      <a:pt x="347178" y="385236"/>
                    </a:cubicBezTo>
                    <a:cubicBezTo>
                      <a:pt x="431139" y="414869"/>
                      <a:pt x="620933" y="380297"/>
                      <a:pt x="685844" y="364069"/>
                    </a:cubicBezTo>
                    <a:cubicBezTo>
                      <a:pt x="750755" y="347841"/>
                      <a:pt x="757811" y="261764"/>
                      <a:pt x="736644" y="287869"/>
                    </a:cubicBezTo>
                    <a:cubicBezTo>
                      <a:pt x="715477" y="313975"/>
                      <a:pt x="627988" y="468491"/>
                      <a:pt x="558844" y="520702"/>
                    </a:cubicBezTo>
                    <a:cubicBezTo>
                      <a:pt x="489700" y="572913"/>
                      <a:pt x="386689" y="611719"/>
                      <a:pt x="321778" y="601136"/>
                    </a:cubicBezTo>
                    <a:cubicBezTo>
                      <a:pt x="256867" y="590553"/>
                      <a:pt x="223000" y="505180"/>
                      <a:pt x="169378" y="457202"/>
                    </a:cubicBezTo>
                    <a:cubicBezTo>
                      <a:pt x="115756" y="409224"/>
                      <a:pt x="2161" y="359130"/>
                      <a:pt x="44" y="313269"/>
                    </a:cubicBezTo>
                    <a:cubicBezTo>
                      <a:pt x="-2073" y="267408"/>
                      <a:pt x="72011" y="231425"/>
                      <a:pt x="156678" y="182036"/>
                    </a:cubicBezTo>
                    <a:cubicBezTo>
                      <a:pt x="241345" y="132647"/>
                      <a:pt x="486878" y="-704"/>
                      <a:pt x="491111" y="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3F5E2299-AC84-4C17-B42D-853F3604857D}"/>
                  </a:ext>
                </a:extLst>
              </p:cNvPr>
              <p:cNvSpPr/>
              <p:nvPr/>
            </p:nvSpPr>
            <p:spPr>
              <a:xfrm>
                <a:off x="7089658" y="6084406"/>
                <a:ext cx="609596" cy="558090"/>
              </a:xfrm>
              <a:custGeom>
                <a:avLst/>
                <a:gdLst>
                  <a:gd name="connsiteX0" fmla="*/ 483775 w 609596"/>
                  <a:gd name="connsiteY0" fmla="*/ 3127 h 558090"/>
                  <a:gd name="connsiteX1" fmla="*/ 471075 w 609596"/>
                  <a:gd name="connsiteY1" fmla="*/ 87794 h 558090"/>
                  <a:gd name="connsiteX2" fmla="*/ 386409 w 609596"/>
                  <a:gd name="connsiteY2" fmla="*/ 337561 h 558090"/>
                  <a:gd name="connsiteX3" fmla="*/ 13875 w 609596"/>
                  <a:gd name="connsiteY3" fmla="*/ 456094 h 558090"/>
                  <a:gd name="connsiteX4" fmla="*/ 77375 w 609596"/>
                  <a:gd name="connsiteY4" fmla="*/ 549227 h 558090"/>
                  <a:gd name="connsiteX5" fmla="*/ 56209 w 609596"/>
                  <a:gd name="connsiteY5" fmla="*/ 434927 h 558090"/>
                  <a:gd name="connsiteX6" fmla="*/ 314442 w 609596"/>
                  <a:gd name="connsiteY6" fmla="*/ 557694 h 558090"/>
                  <a:gd name="connsiteX7" fmla="*/ 602309 w 609596"/>
                  <a:gd name="connsiteY7" fmla="*/ 384127 h 558090"/>
                  <a:gd name="connsiteX8" fmla="*/ 521875 w 609596"/>
                  <a:gd name="connsiteY8" fmla="*/ 180927 h 558090"/>
                  <a:gd name="connsiteX9" fmla="*/ 483775 w 609596"/>
                  <a:gd name="connsiteY9" fmla="*/ 3127 h 55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596" h="558090">
                    <a:moveTo>
                      <a:pt x="483775" y="3127"/>
                    </a:moveTo>
                    <a:cubicBezTo>
                      <a:pt x="475308" y="-12395"/>
                      <a:pt x="487303" y="32055"/>
                      <a:pt x="471075" y="87794"/>
                    </a:cubicBezTo>
                    <a:cubicBezTo>
                      <a:pt x="454847" y="143533"/>
                      <a:pt x="462609" y="276178"/>
                      <a:pt x="386409" y="337561"/>
                    </a:cubicBezTo>
                    <a:cubicBezTo>
                      <a:pt x="310209" y="398944"/>
                      <a:pt x="65381" y="420816"/>
                      <a:pt x="13875" y="456094"/>
                    </a:cubicBezTo>
                    <a:cubicBezTo>
                      <a:pt x="-37631" y="491372"/>
                      <a:pt x="70319" y="552755"/>
                      <a:pt x="77375" y="549227"/>
                    </a:cubicBezTo>
                    <a:cubicBezTo>
                      <a:pt x="84431" y="545699"/>
                      <a:pt x="16698" y="433516"/>
                      <a:pt x="56209" y="434927"/>
                    </a:cubicBezTo>
                    <a:cubicBezTo>
                      <a:pt x="95720" y="436338"/>
                      <a:pt x="223425" y="566161"/>
                      <a:pt x="314442" y="557694"/>
                    </a:cubicBezTo>
                    <a:cubicBezTo>
                      <a:pt x="405459" y="549227"/>
                      <a:pt x="567737" y="446921"/>
                      <a:pt x="602309" y="384127"/>
                    </a:cubicBezTo>
                    <a:cubicBezTo>
                      <a:pt x="636881" y="321333"/>
                      <a:pt x="538103" y="243016"/>
                      <a:pt x="521875" y="180927"/>
                    </a:cubicBezTo>
                    <a:cubicBezTo>
                      <a:pt x="505647" y="118838"/>
                      <a:pt x="492242" y="18649"/>
                      <a:pt x="483775" y="3127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: 図形 628">
                <a:extLst>
                  <a:ext uri="{FF2B5EF4-FFF2-40B4-BE49-F238E27FC236}">
                    <a16:creationId xmlns:a16="http://schemas.microsoft.com/office/drawing/2014/main" id="{3BDD250D-69FB-4AC2-ACE9-8974B7C70AFC}"/>
                  </a:ext>
                </a:extLst>
              </p:cNvPr>
              <p:cNvSpPr/>
              <p:nvPr/>
            </p:nvSpPr>
            <p:spPr>
              <a:xfrm>
                <a:off x="7936635" y="7667727"/>
                <a:ext cx="583026" cy="1071647"/>
              </a:xfrm>
              <a:custGeom>
                <a:avLst/>
                <a:gdLst>
                  <a:gd name="connsiteX0" fmla="*/ 345882 w 583026"/>
                  <a:gd name="connsiteY0" fmla="*/ 79273 h 1071647"/>
                  <a:gd name="connsiteX1" fmla="*/ 371282 w 583026"/>
                  <a:gd name="connsiteY1" fmla="*/ 140656 h 1071647"/>
                  <a:gd name="connsiteX2" fmla="*/ 434782 w 583026"/>
                  <a:gd name="connsiteY2" fmla="*/ 485673 h 1071647"/>
                  <a:gd name="connsiteX3" fmla="*/ 582948 w 583026"/>
                  <a:gd name="connsiteY3" fmla="*/ 892073 h 1071647"/>
                  <a:gd name="connsiteX4" fmla="*/ 413615 w 583026"/>
                  <a:gd name="connsiteY4" fmla="*/ 623256 h 1071647"/>
                  <a:gd name="connsiteX5" fmla="*/ 513098 w 583026"/>
                  <a:gd name="connsiteY5" fmla="*/ 1059290 h 1071647"/>
                  <a:gd name="connsiteX6" fmla="*/ 17798 w 583026"/>
                  <a:gd name="connsiteY6" fmla="*/ 41173 h 1071647"/>
                  <a:gd name="connsiteX7" fmla="*/ 134215 w 583026"/>
                  <a:gd name="connsiteY7" fmla="*/ 191456 h 1071647"/>
                  <a:gd name="connsiteX8" fmla="*/ 345882 w 583026"/>
                  <a:gd name="connsiteY8" fmla="*/ 79273 h 107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3026" h="1071647">
                    <a:moveTo>
                      <a:pt x="345882" y="79273"/>
                    </a:moveTo>
                    <a:cubicBezTo>
                      <a:pt x="385393" y="70806"/>
                      <a:pt x="356465" y="72923"/>
                      <a:pt x="371282" y="140656"/>
                    </a:cubicBezTo>
                    <a:cubicBezTo>
                      <a:pt x="386099" y="208389"/>
                      <a:pt x="399504" y="360437"/>
                      <a:pt x="434782" y="485673"/>
                    </a:cubicBezTo>
                    <a:cubicBezTo>
                      <a:pt x="470060" y="610909"/>
                      <a:pt x="586476" y="869143"/>
                      <a:pt x="582948" y="892073"/>
                    </a:cubicBezTo>
                    <a:cubicBezTo>
                      <a:pt x="579420" y="915003"/>
                      <a:pt x="425257" y="595387"/>
                      <a:pt x="413615" y="623256"/>
                    </a:cubicBezTo>
                    <a:cubicBezTo>
                      <a:pt x="401973" y="651126"/>
                      <a:pt x="579067" y="1156304"/>
                      <a:pt x="513098" y="1059290"/>
                    </a:cubicBezTo>
                    <a:cubicBezTo>
                      <a:pt x="447129" y="962276"/>
                      <a:pt x="80945" y="185812"/>
                      <a:pt x="17798" y="41173"/>
                    </a:cubicBezTo>
                    <a:cubicBezTo>
                      <a:pt x="-45349" y="-103466"/>
                      <a:pt x="75301" y="178403"/>
                      <a:pt x="134215" y="191456"/>
                    </a:cubicBezTo>
                    <a:cubicBezTo>
                      <a:pt x="193129" y="204509"/>
                      <a:pt x="306371" y="87740"/>
                      <a:pt x="345882" y="7927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フリーフォーム: 図形 629">
                <a:extLst>
                  <a:ext uri="{FF2B5EF4-FFF2-40B4-BE49-F238E27FC236}">
                    <a16:creationId xmlns:a16="http://schemas.microsoft.com/office/drawing/2014/main" id="{F49C2FCE-D3FC-4B1B-9745-A12564380988}"/>
                  </a:ext>
                </a:extLst>
              </p:cNvPr>
              <p:cNvSpPr/>
              <p:nvPr/>
            </p:nvSpPr>
            <p:spPr>
              <a:xfrm>
                <a:off x="8377666" y="7873828"/>
                <a:ext cx="308489" cy="1073144"/>
              </a:xfrm>
              <a:custGeom>
                <a:avLst/>
                <a:gdLst>
                  <a:gd name="connsiteX0" fmla="*/ 61484 w 308489"/>
                  <a:gd name="connsiteY0" fmla="*/ 10755 h 1073144"/>
                  <a:gd name="connsiteX1" fmla="*/ 67834 w 308489"/>
                  <a:gd name="connsiteY1" fmla="*/ 370589 h 1073144"/>
                  <a:gd name="connsiteX2" fmla="*/ 302784 w 308489"/>
                  <a:gd name="connsiteY2" fmla="*/ 901872 h 1073144"/>
                  <a:gd name="connsiteX3" fmla="*/ 239284 w 308489"/>
                  <a:gd name="connsiteY3" fmla="*/ 1069089 h 1073144"/>
                  <a:gd name="connsiteX4" fmla="*/ 277384 w 308489"/>
                  <a:gd name="connsiteY4" fmla="*/ 1009822 h 1073144"/>
                  <a:gd name="connsiteX5" fmla="*/ 180017 w 308489"/>
                  <a:gd name="connsiteY5" fmla="*/ 880705 h 1073144"/>
                  <a:gd name="connsiteX6" fmla="*/ 19151 w 308489"/>
                  <a:gd name="connsiteY6" fmla="*/ 503939 h 1073144"/>
                  <a:gd name="connsiteX7" fmla="*/ 57251 w 308489"/>
                  <a:gd name="connsiteY7" fmla="*/ 681739 h 1073144"/>
                  <a:gd name="connsiteX8" fmla="*/ 101 w 308489"/>
                  <a:gd name="connsiteY8" fmla="*/ 148339 h 1073144"/>
                  <a:gd name="connsiteX9" fmla="*/ 61484 w 308489"/>
                  <a:gd name="connsiteY9" fmla="*/ 10755 h 107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489" h="1073144">
                    <a:moveTo>
                      <a:pt x="61484" y="10755"/>
                    </a:moveTo>
                    <a:cubicBezTo>
                      <a:pt x="72773" y="47797"/>
                      <a:pt x="27617" y="222070"/>
                      <a:pt x="67834" y="370589"/>
                    </a:cubicBezTo>
                    <a:cubicBezTo>
                      <a:pt x="108051" y="519108"/>
                      <a:pt x="274209" y="785455"/>
                      <a:pt x="302784" y="901872"/>
                    </a:cubicBezTo>
                    <a:cubicBezTo>
                      <a:pt x="331359" y="1018289"/>
                      <a:pt x="243517" y="1051097"/>
                      <a:pt x="239284" y="1069089"/>
                    </a:cubicBezTo>
                    <a:cubicBezTo>
                      <a:pt x="235051" y="1087081"/>
                      <a:pt x="287262" y="1041219"/>
                      <a:pt x="277384" y="1009822"/>
                    </a:cubicBezTo>
                    <a:cubicBezTo>
                      <a:pt x="267506" y="978425"/>
                      <a:pt x="223056" y="965019"/>
                      <a:pt x="180017" y="880705"/>
                    </a:cubicBezTo>
                    <a:cubicBezTo>
                      <a:pt x="136978" y="796391"/>
                      <a:pt x="39612" y="537100"/>
                      <a:pt x="19151" y="503939"/>
                    </a:cubicBezTo>
                    <a:cubicBezTo>
                      <a:pt x="-1310" y="470778"/>
                      <a:pt x="60426" y="741006"/>
                      <a:pt x="57251" y="681739"/>
                    </a:cubicBezTo>
                    <a:cubicBezTo>
                      <a:pt x="54076" y="622472"/>
                      <a:pt x="-2721" y="261228"/>
                      <a:pt x="101" y="148339"/>
                    </a:cubicBezTo>
                    <a:cubicBezTo>
                      <a:pt x="2923" y="35450"/>
                      <a:pt x="50195" y="-26287"/>
                      <a:pt x="61484" y="1075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フリーフォーム: 図形 630">
                <a:extLst>
                  <a:ext uri="{FF2B5EF4-FFF2-40B4-BE49-F238E27FC236}">
                    <a16:creationId xmlns:a16="http://schemas.microsoft.com/office/drawing/2014/main" id="{34CCD41F-2D31-4690-94D4-B469D197FA47}"/>
                  </a:ext>
                </a:extLst>
              </p:cNvPr>
              <p:cNvSpPr/>
              <p:nvPr/>
            </p:nvSpPr>
            <p:spPr>
              <a:xfrm>
                <a:off x="871244" y="6268558"/>
                <a:ext cx="1765627" cy="2450561"/>
              </a:xfrm>
              <a:custGeom>
                <a:avLst/>
                <a:gdLst>
                  <a:gd name="connsiteX0" fmla="*/ 1765276 w 1765627"/>
                  <a:gd name="connsiteY0" fmla="*/ 56042 h 2450561"/>
                  <a:gd name="connsiteX1" fmla="*/ 1363956 w 1765627"/>
                  <a:gd name="connsiteY1" fmla="*/ 477682 h 2450561"/>
                  <a:gd name="connsiteX2" fmla="*/ 683236 w 1765627"/>
                  <a:gd name="connsiteY2" fmla="*/ 1778162 h 2450561"/>
                  <a:gd name="connsiteX3" fmla="*/ 200636 w 1765627"/>
                  <a:gd name="connsiteY3" fmla="*/ 2397922 h 2450561"/>
                  <a:gd name="connsiteX4" fmla="*/ 2516 w 1765627"/>
                  <a:gd name="connsiteY4" fmla="*/ 2382682 h 2450561"/>
                  <a:gd name="connsiteX5" fmla="*/ 93956 w 1765627"/>
                  <a:gd name="connsiteY5" fmla="*/ 2098202 h 2450561"/>
                  <a:gd name="connsiteX6" fmla="*/ 170156 w 1765627"/>
                  <a:gd name="connsiteY6" fmla="*/ 1701962 h 2450561"/>
                  <a:gd name="connsiteX7" fmla="*/ 459716 w 1765627"/>
                  <a:gd name="connsiteY7" fmla="*/ 1320962 h 2450561"/>
                  <a:gd name="connsiteX8" fmla="*/ 779756 w 1765627"/>
                  <a:gd name="connsiteY8" fmla="*/ 787562 h 2450561"/>
                  <a:gd name="connsiteX9" fmla="*/ 165076 w 1765627"/>
                  <a:gd name="connsiteY9" fmla="*/ 1930562 h 2450561"/>
                  <a:gd name="connsiteX10" fmla="*/ 901676 w 1765627"/>
                  <a:gd name="connsiteY10" fmla="*/ 675802 h 2450561"/>
                  <a:gd name="connsiteX11" fmla="*/ 1272516 w 1765627"/>
                  <a:gd name="connsiteY11" fmla="*/ 142402 h 2450561"/>
                  <a:gd name="connsiteX12" fmla="*/ 1440156 w 1765627"/>
                  <a:gd name="connsiteY12" fmla="*/ 5242 h 2450561"/>
                  <a:gd name="connsiteX13" fmla="*/ 1435076 w 1765627"/>
                  <a:gd name="connsiteY13" fmla="*/ 30642 h 2450561"/>
                  <a:gd name="connsiteX14" fmla="*/ 1765276 w 1765627"/>
                  <a:gd name="connsiteY14" fmla="*/ 56042 h 2450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65627" h="2450561">
                    <a:moveTo>
                      <a:pt x="1765276" y="56042"/>
                    </a:moveTo>
                    <a:cubicBezTo>
                      <a:pt x="1753423" y="130549"/>
                      <a:pt x="1544296" y="190662"/>
                      <a:pt x="1363956" y="477682"/>
                    </a:cubicBezTo>
                    <a:cubicBezTo>
                      <a:pt x="1183616" y="764702"/>
                      <a:pt x="877123" y="1458122"/>
                      <a:pt x="683236" y="1778162"/>
                    </a:cubicBezTo>
                    <a:cubicBezTo>
                      <a:pt x="489349" y="2098202"/>
                      <a:pt x="314089" y="2297169"/>
                      <a:pt x="200636" y="2397922"/>
                    </a:cubicBezTo>
                    <a:cubicBezTo>
                      <a:pt x="87183" y="2498675"/>
                      <a:pt x="20296" y="2432635"/>
                      <a:pt x="2516" y="2382682"/>
                    </a:cubicBezTo>
                    <a:cubicBezTo>
                      <a:pt x="-15264" y="2332729"/>
                      <a:pt x="66016" y="2211655"/>
                      <a:pt x="93956" y="2098202"/>
                    </a:cubicBezTo>
                    <a:cubicBezTo>
                      <a:pt x="121896" y="1984749"/>
                      <a:pt x="109196" y="1831502"/>
                      <a:pt x="170156" y="1701962"/>
                    </a:cubicBezTo>
                    <a:cubicBezTo>
                      <a:pt x="231116" y="1572422"/>
                      <a:pt x="358116" y="1473362"/>
                      <a:pt x="459716" y="1320962"/>
                    </a:cubicBezTo>
                    <a:cubicBezTo>
                      <a:pt x="561316" y="1168562"/>
                      <a:pt x="828863" y="685962"/>
                      <a:pt x="779756" y="787562"/>
                    </a:cubicBezTo>
                    <a:cubicBezTo>
                      <a:pt x="730649" y="889162"/>
                      <a:pt x="144756" y="1949189"/>
                      <a:pt x="165076" y="1930562"/>
                    </a:cubicBezTo>
                    <a:cubicBezTo>
                      <a:pt x="185396" y="1911935"/>
                      <a:pt x="717103" y="973829"/>
                      <a:pt x="901676" y="675802"/>
                    </a:cubicBezTo>
                    <a:cubicBezTo>
                      <a:pt x="1086249" y="377775"/>
                      <a:pt x="1182769" y="254162"/>
                      <a:pt x="1272516" y="142402"/>
                    </a:cubicBezTo>
                    <a:cubicBezTo>
                      <a:pt x="1362263" y="30642"/>
                      <a:pt x="1413063" y="23869"/>
                      <a:pt x="1440156" y="5242"/>
                    </a:cubicBezTo>
                    <a:cubicBezTo>
                      <a:pt x="1467249" y="-13385"/>
                      <a:pt x="1384276" y="23022"/>
                      <a:pt x="1435076" y="30642"/>
                    </a:cubicBezTo>
                    <a:cubicBezTo>
                      <a:pt x="1485876" y="38262"/>
                      <a:pt x="1777129" y="-18465"/>
                      <a:pt x="1765276" y="5604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2" name="フリーフォーム: 図形 631">
                <a:extLst>
                  <a:ext uri="{FF2B5EF4-FFF2-40B4-BE49-F238E27FC236}">
                    <a16:creationId xmlns:a16="http://schemas.microsoft.com/office/drawing/2014/main" id="{04827779-F8B3-4834-A4B3-DDD97808D6BB}"/>
                  </a:ext>
                </a:extLst>
              </p:cNvPr>
              <p:cNvSpPr/>
              <p:nvPr/>
            </p:nvSpPr>
            <p:spPr>
              <a:xfrm>
                <a:off x="693949" y="7903587"/>
                <a:ext cx="393885" cy="752855"/>
              </a:xfrm>
              <a:custGeom>
                <a:avLst/>
                <a:gdLst>
                  <a:gd name="connsiteX0" fmla="*/ 393171 w 393885"/>
                  <a:gd name="connsiteY0" fmla="*/ 5973 h 752855"/>
                  <a:gd name="connsiteX1" fmla="*/ 250931 w 393885"/>
                  <a:gd name="connsiteY1" fmla="*/ 564773 h 752855"/>
                  <a:gd name="connsiteX2" fmla="*/ 189971 w 393885"/>
                  <a:gd name="connsiteY2" fmla="*/ 752733 h 752855"/>
                  <a:gd name="connsiteX3" fmla="*/ 93451 w 393885"/>
                  <a:gd name="connsiteY3" fmla="*/ 590173 h 752855"/>
                  <a:gd name="connsiteX4" fmla="*/ 2011 w 393885"/>
                  <a:gd name="connsiteY4" fmla="*/ 392053 h 752855"/>
                  <a:gd name="connsiteX5" fmla="*/ 184891 w 393885"/>
                  <a:gd name="connsiteY5" fmla="*/ 275213 h 752855"/>
                  <a:gd name="connsiteX6" fmla="*/ 393171 w 393885"/>
                  <a:gd name="connsiteY6" fmla="*/ 5973 h 75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885" h="752855">
                    <a:moveTo>
                      <a:pt x="393171" y="5973"/>
                    </a:moveTo>
                    <a:cubicBezTo>
                      <a:pt x="404178" y="54233"/>
                      <a:pt x="284798" y="440313"/>
                      <a:pt x="250931" y="564773"/>
                    </a:cubicBezTo>
                    <a:cubicBezTo>
                      <a:pt x="217064" y="689233"/>
                      <a:pt x="216218" y="748500"/>
                      <a:pt x="189971" y="752733"/>
                    </a:cubicBezTo>
                    <a:cubicBezTo>
                      <a:pt x="163724" y="756966"/>
                      <a:pt x="124778" y="650286"/>
                      <a:pt x="93451" y="590173"/>
                    </a:cubicBezTo>
                    <a:cubicBezTo>
                      <a:pt x="62124" y="530060"/>
                      <a:pt x="-13229" y="444546"/>
                      <a:pt x="2011" y="392053"/>
                    </a:cubicBezTo>
                    <a:cubicBezTo>
                      <a:pt x="17251" y="339560"/>
                      <a:pt x="118004" y="334480"/>
                      <a:pt x="184891" y="275213"/>
                    </a:cubicBezTo>
                    <a:cubicBezTo>
                      <a:pt x="251778" y="215946"/>
                      <a:pt x="382164" y="-42287"/>
                      <a:pt x="393171" y="597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3" name="フリーフォーム: 図形 632">
                <a:extLst>
                  <a:ext uri="{FF2B5EF4-FFF2-40B4-BE49-F238E27FC236}">
                    <a16:creationId xmlns:a16="http://schemas.microsoft.com/office/drawing/2014/main" id="{D75B5482-89F7-485F-9605-69CDCB28730E}"/>
                  </a:ext>
                </a:extLst>
              </p:cNvPr>
              <p:cNvSpPr/>
              <p:nvPr/>
            </p:nvSpPr>
            <p:spPr>
              <a:xfrm>
                <a:off x="2230865" y="6305587"/>
                <a:ext cx="557819" cy="603198"/>
              </a:xfrm>
              <a:custGeom>
                <a:avLst/>
                <a:gdLst>
                  <a:gd name="connsiteX0" fmla="*/ 554668 w 557819"/>
                  <a:gd name="connsiteY0" fmla="*/ 594746 h 603198"/>
                  <a:gd name="connsiteX1" fmla="*/ 525035 w 557819"/>
                  <a:gd name="connsiteY1" fmla="*/ 514313 h 603198"/>
                  <a:gd name="connsiteX2" fmla="*/ 419202 w 557819"/>
                  <a:gd name="connsiteY2" fmla="*/ 2080 h 603198"/>
                  <a:gd name="connsiteX3" fmla="*/ 139802 w 557819"/>
                  <a:gd name="connsiteY3" fmla="*/ 340746 h 603198"/>
                  <a:gd name="connsiteX4" fmla="*/ 102 w 557819"/>
                  <a:gd name="connsiteY4" fmla="*/ 522780 h 603198"/>
                  <a:gd name="connsiteX5" fmla="*/ 118635 w 557819"/>
                  <a:gd name="connsiteY5" fmla="*/ 306880 h 603198"/>
                  <a:gd name="connsiteX6" fmla="*/ 203302 w 557819"/>
                  <a:gd name="connsiteY6" fmla="*/ 196813 h 603198"/>
                  <a:gd name="connsiteX7" fmla="*/ 127102 w 557819"/>
                  <a:gd name="connsiteY7" fmla="*/ 459280 h 603198"/>
                  <a:gd name="connsiteX8" fmla="*/ 241402 w 557819"/>
                  <a:gd name="connsiteY8" fmla="*/ 404246 h 603198"/>
                  <a:gd name="connsiteX9" fmla="*/ 364168 w 557819"/>
                  <a:gd name="connsiteY9" fmla="*/ 239146 h 603198"/>
                  <a:gd name="connsiteX10" fmla="*/ 461535 w 557819"/>
                  <a:gd name="connsiteY10" fmla="*/ 416946 h 603198"/>
                  <a:gd name="connsiteX11" fmla="*/ 554668 w 557819"/>
                  <a:gd name="connsiteY11" fmla="*/ 594746 h 603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19" h="603198">
                    <a:moveTo>
                      <a:pt x="554668" y="594746"/>
                    </a:moveTo>
                    <a:cubicBezTo>
                      <a:pt x="565251" y="610974"/>
                      <a:pt x="547613" y="613091"/>
                      <a:pt x="525035" y="514313"/>
                    </a:cubicBezTo>
                    <a:cubicBezTo>
                      <a:pt x="502457" y="415535"/>
                      <a:pt x="483407" y="31008"/>
                      <a:pt x="419202" y="2080"/>
                    </a:cubicBezTo>
                    <a:cubicBezTo>
                      <a:pt x="354997" y="-26848"/>
                      <a:pt x="209652" y="253963"/>
                      <a:pt x="139802" y="340746"/>
                    </a:cubicBezTo>
                    <a:cubicBezTo>
                      <a:pt x="69952" y="427529"/>
                      <a:pt x="3630" y="528424"/>
                      <a:pt x="102" y="522780"/>
                    </a:cubicBezTo>
                    <a:cubicBezTo>
                      <a:pt x="-3426" y="517136"/>
                      <a:pt x="84768" y="361208"/>
                      <a:pt x="118635" y="306880"/>
                    </a:cubicBezTo>
                    <a:cubicBezTo>
                      <a:pt x="152502" y="252552"/>
                      <a:pt x="201891" y="171413"/>
                      <a:pt x="203302" y="196813"/>
                    </a:cubicBezTo>
                    <a:cubicBezTo>
                      <a:pt x="204713" y="222213"/>
                      <a:pt x="120752" y="424708"/>
                      <a:pt x="127102" y="459280"/>
                    </a:cubicBezTo>
                    <a:cubicBezTo>
                      <a:pt x="133452" y="493852"/>
                      <a:pt x="201891" y="440935"/>
                      <a:pt x="241402" y="404246"/>
                    </a:cubicBezTo>
                    <a:cubicBezTo>
                      <a:pt x="280913" y="367557"/>
                      <a:pt x="327479" y="237029"/>
                      <a:pt x="364168" y="239146"/>
                    </a:cubicBezTo>
                    <a:cubicBezTo>
                      <a:pt x="400857" y="241263"/>
                      <a:pt x="434724" y="356268"/>
                      <a:pt x="461535" y="416946"/>
                    </a:cubicBezTo>
                    <a:cubicBezTo>
                      <a:pt x="488346" y="477624"/>
                      <a:pt x="544085" y="578518"/>
                      <a:pt x="554668" y="594746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4" name="フリーフォーム: 図形 633">
                <a:extLst>
                  <a:ext uri="{FF2B5EF4-FFF2-40B4-BE49-F238E27FC236}">
                    <a16:creationId xmlns:a16="http://schemas.microsoft.com/office/drawing/2014/main" id="{AA9649D7-6BCB-4C11-88C2-DC2D7C8AA195}"/>
                  </a:ext>
                </a:extLst>
              </p:cNvPr>
              <p:cNvSpPr/>
              <p:nvPr/>
            </p:nvSpPr>
            <p:spPr>
              <a:xfrm>
                <a:off x="6149696" y="4869281"/>
                <a:ext cx="735659" cy="333517"/>
              </a:xfrm>
              <a:custGeom>
                <a:avLst/>
                <a:gdLst>
                  <a:gd name="connsiteX0" fmla="*/ 5571 w 735659"/>
                  <a:gd name="connsiteY0" fmla="*/ 333486 h 333517"/>
                  <a:gd name="connsiteX1" fmla="*/ 179137 w 735659"/>
                  <a:gd name="connsiteY1" fmla="*/ 75252 h 333517"/>
                  <a:gd name="connsiteX2" fmla="*/ 733704 w 735659"/>
                  <a:gd name="connsiteY2" fmla="*/ 24452 h 333517"/>
                  <a:gd name="connsiteX3" fmla="*/ 352704 w 735659"/>
                  <a:gd name="connsiteY3" fmla="*/ 3286 h 333517"/>
                  <a:gd name="connsiteX4" fmla="*/ 73304 w 735659"/>
                  <a:gd name="connsiteY4" fmla="*/ 92186 h 333517"/>
                  <a:gd name="connsiteX5" fmla="*/ 5571 w 735659"/>
                  <a:gd name="connsiteY5" fmla="*/ 333486 h 333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5659" h="333517">
                    <a:moveTo>
                      <a:pt x="5571" y="333486"/>
                    </a:moveTo>
                    <a:cubicBezTo>
                      <a:pt x="23210" y="330664"/>
                      <a:pt x="57782" y="126758"/>
                      <a:pt x="179137" y="75252"/>
                    </a:cubicBezTo>
                    <a:cubicBezTo>
                      <a:pt x="300492" y="23746"/>
                      <a:pt x="704776" y="36446"/>
                      <a:pt x="733704" y="24452"/>
                    </a:cubicBezTo>
                    <a:cubicBezTo>
                      <a:pt x="762632" y="12458"/>
                      <a:pt x="462771" y="-8003"/>
                      <a:pt x="352704" y="3286"/>
                    </a:cubicBezTo>
                    <a:cubicBezTo>
                      <a:pt x="242637" y="14575"/>
                      <a:pt x="133982" y="33625"/>
                      <a:pt x="73304" y="92186"/>
                    </a:cubicBezTo>
                    <a:cubicBezTo>
                      <a:pt x="12626" y="150747"/>
                      <a:pt x="-12068" y="336308"/>
                      <a:pt x="5571" y="3334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: 図形 634">
                <a:extLst>
                  <a:ext uri="{FF2B5EF4-FFF2-40B4-BE49-F238E27FC236}">
                    <a16:creationId xmlns:a16="http://schemas.microsoft.com/office/drawing/2014/main" id="{54760061-F918-418E-9E67-55AFCC3BBF28}"/>
                  </a:ext>
                </a:extLst>
              </p:cNvPr>
              <p:cNvSpPr/>
              <p:nvPr/>
            </p:nvSpPr>
            <p:spPr>
              <a:xfrm>
                <a:off x="3235618" y="9133917"/>
                <a:ext cx="1133769" cy="1471227"/>
              </a:xfrm>
              <a:custGeom>
                <a:avLst/>
                <a:gdLst>
                  <a:gd name="connsiteX0" fmla="*/ 40982 w 1133769"/>
                  <a:gd name="connsiteY0" fmla="*/ 1616 h 1471227"/>
                  <a:gd name="connsiteX1" fmla="*/ 379649 w 1133769"/>
                  <a:gd name="connsiteY1" fmla="*/ 424950 h 1471227"/>
                  <a:gd name="connsiteX2" fmla="*/ 735249 w 1133769"/>
                  <a:gd name="connsiteY2" fmla="*/ 399550 h 1471227"/>
                  <a:gd name="connsiteX3" fmla="*/ 1133182 w 1133769"/>
                  <a:gd name="connsiteY3" fmla="*/ 281016 h 1471227"/>
                  <a:gd name="connsiteX4" fmla="*/ 819915 w 1133769"/>
                  <a:gd name="connsiteY4" fmla="*/ 391083 h 1471227"/>
                  <a:gd name="connsiteX5" fmla="*/ 633649 w 1133769"/>
                  <a:gd name="connsiteY5" fmla="*/ 789016 h 1471227"/>
                  <a:gd name="connsiteX6" fmla="*/ 438915 w 1133769"/>
                  <a:gd name="connsiteY6" fmla="*/ 1288550 h 1471227"/>
                  <a:gd name="connsiteX7" fmla="*/ 83315 w 1133769"/>
                  <a:gd name="connsiteY7" fmla="*/ 1457883 h 1471227"/>
                  <a:gd name="connsiteX8" fmla="*/ 15582 w 1133769"/>
                  <a:gd name="connsiteY8" fmla="*/ 1424016 h 1471227"/>
                  <a:gd name="connsiteX9" fmla="*/ 311915 w 1133769"/>
                  <a:gd name="connsiteY9" fmla="*/ 1136150 h 1471227"/>
                  <a:gd name="connsiteX10" fmla="*/ 421982 w 1133769"/>
                  <a:gd name="connsiteY10" fmla="*/ 865216 h 1471227"/>
                  <a:gd name="connsiteX11" fmla="*/ 447382 w 1133769"/>
                  <a:gd name="connsiteY11" fmla="*/ 602750 h 1471227"/>
                  <a:gd name="connsiteX12" fmla="*/ 40982 w 1133769"/>
                  <a:gd name="connsiteY12" fmla="*/ 1616 h 1471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3769" h="1471227">
                    <a:moveTo>
                      <a:pt x="40982" y="1616"/>
                    </a:moveTo>
                    <a:cubicBezTo>
                      <a:pt x="29693" y="-28017"/>
                      <a:pt x="263938" y="358628"/>
                      <a:pt x="379649" y="424950"/>
                    </a:cubicBezTo>
                    <a:cubicBezTo>
                      <a:pt x="495360" y="491272"/>
                      <a:pt x="609660" y="423539"/>
                      <a:pt x="735249" y="399550"/>
                    </a:cubicBezTo>
                    <a:cubicBezTo>
                      <a:pt x="860838" y="375561"/>
                      <a:pt x="1119071" y="282427"/>
                      <a:pt x="1133182" y="281016"/>
                    </a:cubicBezTo>
                    <a:cubicBezTo>
                      <a:pt x="1147293" y="279605"/>
                      <a:pt x="903170" y="306416"/>
                      <a:pt x="819915" y="391083"/>
                    </a:cubicBezTo>
                    <a:cubicBezTo>
                      <a:pt x="736660" y="475750"/>
                      <a:pt x="697149" y="639438"/>
                      <a:pt x="633649" y="789016"/>
                    </a:cubicBezTo>
                    <a:cubicBezTo>
                      <a:pt x="570149" y="938594"/>
                      <a:pt x="530637" y="1177072"/>
                      <a:pt x="438915" y="1288550"/>
                    </a:cubicBezTo>
                    <a:cubicBezTo>
                      <a:pt x="347193" y="1400028"/>
                      <a:pt x="153871" y="1435305"/>
                      <a:pt x="83315" y="1457883"/>
                    </a:cubicBezTo>
                    <a:cubicBezTo>
                      <a:pt x="12759" y="1480461"/>
                      <a:pt x="-22518" y="1477638"/>
                      <a:pt x="15582" y="1424016"/>
                    </a:cubicBezTo>
                    <a:cubicBezTo>
                      <a:pt x="53682" y="1370394"/>
                      <a:pt x="244182" y="1229283"/>
                      <a:pt x="311915" y="1136150"/>
                    </a:cubicBezTo>
                    <a:cubicBezTo>
                      <a:pt x="379648" y="1043017"/>
                      <a:pt x="399404" y="954116"/>
                      <a:pt x="421982" y="865216"/>
                    </a:cubicBezTo>
                    <a:cubicBezTo>
                      <a:pt x="444560" y="776316"/>
                      <a:pt x="512293" y="746683"/>
                      <a:pt x="447382" y="602750"/>
                    </a:cubicBezTo>
                    <a:cubicBezTo>
                      <a:pt x="382471" y="458817"/>
                      <a:pt x="52271" y="31249"/>
                      <a:pt x="40982" y="161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: 図形 635">
                <a:extLst>
                  <a:ext uri="{FF2B5EF4-FFF2-40B4-BE49-F238E27FC236}">
                    <a16:creationId xmlns:a16="http://schemas.microsoft.com/office/drawing/2014/main" id="{9B72C508-A9D2-4A3F-AF90-BD60AAE6A0F8}"/>
                  </a:ext>
                </a:extLst>
              </p:cNvPr>
              <p:cNvSpPr/>
              <p:nvPr/>
            </p:nvSpPr>
            <p:spPr>
              <a:xfrm>
                <a:off x="3495328" y="9143975"/>
                <a:ext cx="1260812" cy="1060618"/>
              </a:xfrm>
              <a:custGeom>
                <a:avLst/>
                <a:gdLst>
                  <a:gd name="connsiteX0" fmla="*/ 1248122 w 1260812"/>
                  <a:gd name="connsiteY0" fmla="*/ 31775 h 1060618"/>
                  <a:gd name="connsiteX1" fmla="*/ 1210022 w 1260812"/>
                  <a:gd name="connsiteY1" fmla="*/ 107975 h 1060618"/>
                  <a:gd name="connsiteX2" fmla="*/ 886172 w 1260812"/>
                  <a:gd name="connsiteY2" fmla="*/ 438175 h 1060618"/>
                  <a:gd name="connsiteX3" fmla="*/ 581372 w 1260812"/>
                  <a:gd name="connsiteY3" fmla="*/ 596925 h 1060618"/>
                  <a:gd name="connsiteX4" fmla="*/ 346422 w 1260812"/>
                  <a:gd name="connsiteY4" fmla="*/ 1060475 h 1060618"/>
                  <a:gd name="connsiteX5" fmla="*/ 390872 w 1260812"/>
                  <a:gd name="connsiteY5" fmla="*/ 546125 h 1060618"/>
                  <a:gd name="connsiteX6" fmla="*/ 575022 w 1260812"/>
                  <a:gd name="connsiteY6" fmla="*/ 336575 h 1060618"/>
                  <a:gd name="connsiteX7" fmla="*/ 873472 w 1260812"/>
                  <a:gd name="connsiteY7" fmla="*/ 196875 h 1060618"/>
                  <a:gd name="connsiteX8" fmla="*/ 746472 w 1260812"/>
                  <a:gd name="connsiteY8" fmla="*/ 63525 h 1060618"/>
                  <a:gd name="connsiteX9" fmla="*/ 3522 w 1260812"/>
                  <a:gd name="connsiteY9" fmla="*/ 25 h 1060618"/>
                  <a:gd name="connsiteX10" fmla="*/ 1089372 w 1260812"/>
                  <a:gd name="connsiteY10" fmla="*/ 69875 h 1060618"/>
                  <a:gd name="connsiteX11" fmla="*/ 1248122 w 1260812"/>
                  <a:gd name="connsiteY11" fmla="*/ 31775 h 106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0812" h="1060618">
                    <a:moveTo>
                      <a:pt x="1248122" y="31775"/>
                    </a:moveTo>
                    <a:cubicBezTo>
                      <a:pt x="1268230" y="38125"/>
                      <a:pt x="1270347" y="40242"/>
                      <a:pt x="1210022" y="107975"/>
                    </a:cubicBezTo>
                    <a:cubicBezTo>
                      <a:pt x="1149697" y="175708"/>
                      <a:pt x="990947" y="356683"/>
                      <a:pt x="886172" y="438175"/>
                    </a:cubicBezTo>
                    <a:cubicBezTo>
                      <a:pt x="781397" y="519667"/>
                      <a:pt x="671330" y="493208"/>
                      <a:pt x="581372" y="596925"/>
                    </a:cubicBezTo>
                    <a:cubicBezTo>
                      <a:pt x="491414" y="700642"/>
                      <a:pt x="378172" y="1068942"/>
                      <a:pt x="346422" y="1060475"/>
                    </a:cubicBezTo>
                    <a:cubicBezTo>
                      <a:pt x="314672" y="1052008"/>
                      <a:pt x="352772" y="666775"/>
                      <a:pt x="390872" y="546125"/>
                    </a:cubicBezTo>
                    <a:cubicBezTo>
                      <a:pt x="428972" y="425475"/>
                      <a:pt x="494589" y="394783"/>
                      <a:pt x="575022" y="336575"/>
                    </a:cubicBezTo>
                    <a:cubicBezTo>
                      <a:pt x="655455" y="278367"/>
                      <a:pt x="844897" y="242383"/>
                      <a:pt x="873472" y="196875"/>
                    </a:cubicBezTo>
                    <a:cubicBezTo>
                      <a:pt x="902047" y="151367"/>
                      <a:pt x="891463" y="96333"/>
                      <a:pt x="746472" y="63525"/>
                    </a:cubicBezTo>
                    <a:cubicBezTo>
                      <a:pt x="601481" y="30717"/>
                      <a:pt x="-53628" y="-1033"/>
                      <a:pt x="3522" y="25"/>
                    </a:cubicBezTo>
                    <a:cubicBezTo>
                      <a:pt x="60672" y="1083"/>
                      <a:pt x="874530" y="66700"/>
                      <a:pt x="1089372" y="69875"/>
                    </a:cubicBezTo>
                    <a:cubicBezTo>
                      <a:pt x="1304214" y="73050"/>
                      <a:pt x="1228014" y="25425"/>
                      <a:pt x="1248122" y="3177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: 図形 636">
                <a:extLst>
                  <a:ext uri="{FF2B5EF4-FFF2-40B4-BE49-F238E27FC236}">
                    <a16:creationId xmlns:a16="http://schemas.microsoft.com/office/drawing/2014/main" id="{A27BE5E2-6AA0-4CB5-8CC2-178FE9F3F5A3}"/>
                  </a:ext>
                </a:extLst>
              </p:cNvPr>
              <p:cNvSpPr/>
              <p:nvPr/>
            </p:nvSpPr>
            <p:spPr>
              <a:xfrm>
                <a:off x="4914775" y="9439844"/>
                <a:ext cx="847470" cy="1403648"/>
              </a:xfrm>
              <a:custGeom>
                <a:avLst/>
                <a:gdLst>
                  <a:gd name="connsiteX0" fmla="*/ 577975 w 847470"/>
                  <a:gd name="connsiteY0" fmla="*/ 2606 h 1403648"/>
                  <a:gd name="connsiteX1" fmla="*/ 831975 w 847470"/>
                  <a:gd name="connsiteY1" fmla="*/ 440756 h 1403648"/>
                  <a:gd name="connsiteX2" fmla="*/ 730375 w 847470"/>
                  <a:gd name="connsiteY2" fmla="*/ 643956 h 1403648"/>
                  <a:gd name="connsiteX3" fmla="*/ 514475 w 847470"/>
                  <a:gd name="connsiteY3" fmla="*/ 866206 h 1403648"/>
                  <a:gd name="connsiteX4" fmla="*/ 844675 w 847470"/>
                  <a:gd name="connsiteY4" fmla="*/ 809056 h 1403648"/>
                  <a:gd name="connsiteX5" fmla="*/ 673225 w 847470"/>
                  <a:gd name="connsiteY5" fmla="*/ 1386906 h 1403648"/>
                  <a:gd name="connsiteX6" fmla="*/ 673225 w 847470"/>
                  <a:gd name="connsiteY6" fmla="*/ 1259906 h 1403648"/>
                  <a:gd name="connsiteX7" fmla="*/ 673225 w 847470"/>
                  <a:gd name="connsiteY7" fmla="*/ 974156 h 1403648"/>
                  <a:gd name="connsiteX8" fmla="*/ 125 w 847470"/>
                  <a:gd name="connsiteY8" fmla="*/ 961456 h 1403648"/>
                  <a:gd name="connsiteX9" fmla="*/ 616075 w 847470"/>
                  <a:gd name="connsiteY9" fmla="*/ 663006 h 1403648"/>
                  <a:gd name="connsiteX10" fmla="*/ 577975 w 847470"/>
                  <a:gd name="connsiteY10" fmla="*/ 2606 h 140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7470" h="1403648">
                    <a:moveTo>
                      <a:pt x="577975" y="2606"/>
                    </a:moveTo>
                    <a:cubicBezTo>
                      <a:pt x="613958" y="-34436"/>
                      <a:pt x="806575" y="333864"/>
                      <a:pt x="831975" y="440756"/>
                    </a:cubicBezTo>
                    <a:cubicBezTo>
                      <a:pt x="857375" y="547648"/>
                      <a:pt x="783292" y="573048"/>
                      <a:pt x="730375" y="643956"/>
                    </a:cubicBezTo>
                    <a:cubicBezTo>
                      <a:pt x="677458" y="714864"/>
                      <a:pt x="495425" y="838689"/>
                      <a:pt x="514475" y="866206"/>
                    </a:cubicBezTo>
                    <a:cubicBezTo>
                      <a:pt x="533525" y="893723"/>
                      <a:pt x="818217" y="722273"/>
                      <a:pt x="844675" y="809056"/>
                    </a:cubicBezTo>
                    <a:cubicBezTo>
                      <a:pt x="871133" y="895839"/>
                      <a:pt x="701800" y="1311764"/>
                      <a:pt x="673225" y="1386906"/>
                    </a:cubicBezTo>
                    <a:cubicBezTo>
                      <a:pt x="644650" y="1462048"/>
                      <a:pt x="673225" y="1259906"/>
                      <a:pt x="673225" y="1259906"/>
                    </a:cubicBezTo>
                    <a:cubicBezTo>
                      <a:pt x="673225" y="1191114"/>
                      <a:pt x="785408" y="1023898"/>
                      <a:pt x="673225" y="974156"/>
                    </a:cubicBezTo>
                    <a:cubicBezTo>
                      <a:pt x="561042" y="924414"/>
                      <a:pt x="9650" y="1013314"/>
                      <a:pt x="125" y="961456"/>
                    </a:cubicBezTo>
                    <a:cubicBezTo>
                      <a:pt x="-9400" y="909598"/>
                      <a:pt x="525058" y="820698"/>
                      <a:pt x="616075" y="663006"/>
                    </a:cubicBezTo>
                    <a:cubicBezTo>
                      <a:pt x="707092" y="505314"/>
                      <a:pt x="541992" y="39648"/>
                      <a:pt x="577975" y="260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: 図形 637">
                <a:extLst>
                  <a:ext uri="{FF2B5EF4-FFF2-40B4-BE49-F238E27FC236}">
                    <a16:creationId xmlns:a16="http://schemas.microsoft.com/office/drawing/2014/main" id="{0FD9DC6A-9F38-4BC1-807D-C3A37E744BFB}"/>
                  </a:ext>
                </a:extLst>
              </p:cNvPr>
              <p:cNvSpPr/>
              <p:nvPr/>
            </p:nvSpPr>
            <p:spPr>
              <a:xfrm>
                <a:off x="2838446" y="10946809"/>
                <a:ext cx="2069965" cy="427498"/>
              </a:xfrm>
              <a:custGeom>
                <a:avLst/>
                <a:gdLst>
                  <a:gd name="connsiteX0" fmla="*/ 4 w 2069965"/>
                  <a:gd name="connsiteY0" fmla="*/ 343491 h 427498"/>
                  <a:gd name="connsiteX1" fmla="*/ 933454 w 2069965"/>
                  <a:gd name="connsiteY1" fmla="*/ 25991 h 427498"/>
                  <a:gd name="connsiteX2" fmla="*/ 1358904 w 2069965"/>
                  <a:gd name="connsiteY2" fmla="*/ 64091 h 427498"/>
                  <a:gd name="connsiteX3" fmla="*/ 2063754 w 2069965"/>
                  <a:gd name="connsiteY3" fmla="*/ 426041 h 427498"/>
                  <a:gd name="connsiteX4" fmla="*/ 1689104 w 2069965"/>
                  <a:gd name="connsiteY4" fmla="*/ 197441 h 427498"/>
                  <a:gd name="connsiteX5" fmla="*/ 1441454 w 2069965"/>
                  <a:gd name="connsiteY5" fmla="*/ 356191 h 427498"/>
                  <a:gd name="connsiteX6" fmla="*/ 1924054 w 2069965"/>
                  <a:gd name="connsiteY6" fmla="*/ 400641 h 427498"/>
                  <a:gd name="connsiteX7" fmla="*/ 1041404 w 2069965"/>
                  <a:gd name="connsiteY7" fmla="*/ 127591 h 427498"/>
                  <a:gd name="connsiteX8" fmla="*/ 1454154 w 2069965"/>
                  <a:gd name="connsiteY8" fmla="*/ 318091 h 427498"/>
                  <a:gd name="connsiteX9" fmla="*/ 920754 w 2069965"/>
                  <a:gd name="connsiteY9" fmla="*/ 299041 h 427498"/>
                  <a:gd name="connsiteX10" fmla="*/ 4 w 2069965"/>
                  <a:gd name="connsiteY10" fmla="*/ 343491 h 42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9965" h="427498">
                    <a:moveTo>
                      <a:pt x="4" y="343491"/>
                    </a:moveTo>
                    <a:cubicBezTo>
                      <a:pt x="2121" y="297983"/>
                      <a:pt x="706971" y="72558"/>
                      <a:pt x="933454" y="25991"/>
                    </a:cubicBezTo>
                    <a:cubicBezTo>
                      <a:pt x="1159937" y="-20576"/>
                      <a:pt x="1170521" y="-2584"/>
                      <a:pt x="1358904" y="64091"/>
                    </a:cubicBezTo>
                    <a:cubicBezTo>
                      <a:pt x="1547287" y="130766"/>
                      <a:pt x="2008721" y="403816"/>
                      <a:pt x="2063754" y="426041"/>
                    </a:cubicBezTo>
                    <a:cubicBezTo>
                      <a:pt x="2118787" y="448266"/>
                      <a:pt x="1792821" y="209083"/>
                      <a:pt x="1689104" y="197441"/>
                    </a:cubicBezTo>
                    <a:cubicBezTo>
                      <a:pt x="1585387" y="185799"/>
                      <a:pt x="1402296" y="322324"/>
                      <a:pt x="1441454" y="356191"/>
                    </a:cubicBezTo>
                    <a:cubicBezTo>
                      <a:pt x="1480612" y="390058"/>
                      <a:pt x="1990729" y="438741"/>
                      <a:pt x="1924054" y="400641"/>
                    </a:cubicBezTo>
                    <a:cubicBezTo>
                      <a:pt x="1857379" y="362541"/>
                      <a:pt x="1119721" y="141349"/>
                      <a:pt x="1041404" y="127591"/>
                    </a:cubicBezTo>
                    <a:cubicBezTo>
                      <a:pt x="963087" y="113833"/>
                      <a:pt x="1474262" y="289516"/>
                      <a:pt x="1454154" y="318091"/>
                    </a:cubicBezTo>
                    <a:cubicBezTo>
                      <a:pt x="1434046" y="346666"/>
                      <a:pt x="1164171" y="294808"/>
                      <a:pt x="920754" y="299041"/>
                    </a:cubicBezTo>
                    <a:cubicBezTo>
                      <a:pt x="677337" y="303274"/>
                      <a:pt x="-2113" y="388999"/>
                      <a:pt x="4" y="34349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: 図形 638">
                <a:extLst>
                  <a:ext uri="{FF2B5EF4-FFF2-40B4-BE49-F238E27FC236}">
                    <a16:creationId xmlns:a16="http://schemas.microsoft.com/office/drawing/2014/main" id="{D50E4247-C547-44B7-851E-41442ABC91CF}"/>
                  </a:ext>
                </a:extLst>
              </p:cNvPr>
              <p:cNvSpPr/>
              <p:nvPr/>
            </p:nvSpPr>
            <p:spPr>
              <a:xfrm>
                <a:off x="4859789" y="10090107"/>
                <a:ext cx="1556666" cy="1070859"/>
              </a:xfrm>
              <a:custGeom>
                <a:avLst/>
                <a:gdLst>
                  <a:gd name="connsiteX0" fmla="*/ 1553711 w 1556666"/>
                  <a:gd name="connsiteY0" fmla="*/ 6393 h 1070859"/>
                  <a:gd name="connsiteX1" fmla="*/ 1160011 w 1556666"/>
                  <a:gd name="connsiteY1" fmla="*/ 501693 h 1070859"/>
                  <a:gd name="connsiteX2" fmla="*/ 29711 w 1556666"/>
                  <a:gd name="connsiteY2" fmla="*/ 1047793 h 1070859"/>
                  <a:gd name="connsiteX3" fmla="*/ 385311 w 1556666"/>
                  <a:gd name="connsiteY3" fmla="*/ 958893 h 1070859"/>
                  <a:gd name="connsiteX4" fmla="*/ 994911 w 1556666"/>
                  <a:gd name="connsiteY4" fmla="*/ 863643 h 1070859"/>
                  <a:gd name="connsiteX5" fmla="*/ 1553711 w 1556666"/>
                  <a:gd name="connsiteY5" fmla="*/ 6393 h 107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6666" h="1070859">
                    <a:moveTo>
                      <a:pt x="1553711" y="6393"/>
                    </a:moveTo>
                    <a:cubicBezTo>
                      <a:pt x="1581228" y="-53932"/>
                      <a:pt x="1414011" y="328126"/>
                      <a:pt x="1160011" y="501693"/>
                    </a:cubicBezTo>
                    <a:cubicBezTo>
                      <a:pt x="906011" y="675260"/>
                      <a:pt x="158828" y="971593"/>
                      <a:pt x="29711" y="1047793"/>
                    </a:cubicBezTo>
                    <a:cubicBezTo>
                      <a:pt x="-99406" y="1123993"/>
                      <a:pt x="224444" y="989585"/>
                      <a:pt x="385311" y="958893"/>
                    </a:cubicBezTo>
                    <a:cubicBezTo>
                      <a:pt x="546178" y="928201"/>
                      <a:pt x="795944" y="1024510"/>
                      <a:pt x="994911" y="863643"/>
                    </a:cubicBezTo>
                    <a:cubicBezTo>
                      <a:pt x="1193878" y="702776"/>
                      <a:pt x="1526194" y="66718"/>
                      <a:pt x="1553711" y="639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0" name="フリーフォーム: 図形 639">
                <a:extLst>
                  <a:ext uri="{FF2B5EF4-FFF2-40B4-BE49-F238E27FC236}">
                    <a16:creationId xmlns:a16="http://schemas.microsoft.com/office/drawing/2014/main" id="{7E1D33FE-5692-432A-B88A-AD2D17C06AD0}"/>
                  </a:ext>
                </a:extLst>
              </p:cNvPr>
              <p:cNvSpPr/>
              <p:nvPr/>
            </p:nvSpPr>
            <p:spPr>
              <a:xfrm>
                <a:off x="5434645" y="4660390"/>
                <a:ext cx="227102" cy="1181797"/>
              </a:xfrm>
              <a:custGeom>
                <a:avLst/>
                <a:gdLst>
                  <a:gd name="connsiteX0" fmla="*/ 4130 w 227102"/>
                  <a:gd name="connsiteY0" fmla="*/ 29085 h 1181797"/>
                  <a:gd name="connsiteX1" fmla="*/ 207330 w 227102"/>
                  <a:gd name="connsiteY1" fmla="*/ 308485 h 1181797"/>
                  <a:gd name="connsiteX2" fmla="*/ 200980 w 227102"/>
                  <a:gd name="connsiteY2" fmla="*/ 965710 h 1181797"/>
                  <a:gd name="connsiteX3" fmla="*/ 45405 w 227102"/>
                  <a:gd name="connsiteY3" fmla="*/ 1181610 h 1181797"/>
                  <a:gd name="connsiteX4" fmla="*/ 67630 w 227102"/>
                  <a:gd name="connsiteY4" fmla="*/ 978410 h 1181797"/>
                  <a:gd name="connsiteX5" fmla="*/ 4130 w 227102"/>
                  <a:gd name="connsiteY5" fmla="*/ 29085 h 1181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102" h="1181797">
                    <a:moveTo>
                      <a:pt x="4130" y="29085"/>
                    </a:moveTo>
                    <a:cubicBezTo>
                      <a:pt x="27413" y="-82569"/>
                      <a:pt x="174522" y="152381"/>
                      <a:pt x="207330" y="308485"/>
                    </a:cubicBezTo>
                    <a:cubicBezTo>
                      <a:pt x="240138" y="464589"/>
                      <a:pt x="227967" y="820189"/>
                      <a:pt x="200980" y="965710"/>
                    </a:cubicBezTo>
                    <a:cubicBezTo>
                      <a:pt x="173993" y="1111231"/>
                      <a:pt x="67630" y="1179493"/>
                      <a:pt x="45405" y="1181610"/>
                    </a:cubicBezTo>
                    <a:cubicBezTo>
                      <a:pt x="23180" y="1183727"/>
                      <a:pt x="71863" y="1171027"/>
                      <a:pt x="67630" y="978410"/>
                    </a:cubicBezTo>
                    <a:cubicBezTo>
                      <a:pt x="63397" y="785793"/>
                      <a:pt x="-19153" y="140739"/>
                      <a:pt x="4130" y="2908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: 図形 640">
                <a:extLst>
                  <a:ext uri="{FF2B5EF4-FFF2-40B4-BE49-F238E27FC236}">
                    <a16:creationId xmlns:a16="http://schemas.microsoft.com/office/drawing/2014/main" id="{BDF89DE0-E2F9-421C-9A66-B04D79C0D51B}"/>
                  </a:ext>
                </a:extLst>
              </p:cNvPr>
              <p:cNvSpPr/>
              <p:nvPr/>
            </p:nvSpPr>
            <p:spPr>
              <a:xfrm>
                <a:off x="2582834" y="6225966"/>
                <a:ext cx="305012" cy="636314"/>
              </a:xfrm>
              <a:custGeom>
                <a:avLst/>
                <a:gdLst>
                  <a:gd name="connsiteX0" fmla="*/ 7966 w 305012"/>
                  <a:gd name="connsiteY0" fmla="*/ 52914 h 636314"/>
                  <a:gd name="connsiteX1" fmla="*/ 79086 w 305012"/>
                  <a:gd name="connsiteY1" fmla="*/ 32594 h 636314"/>
                  <a:gd name="connsiteX2" fmla="*/ 297526 w 305012"/>
                  <a:gd name="connsiteY2" fmla="*/ 42754 h 636314"/>
                  <a:gd name="connsiteX3" fmla="*/ 256886 w 305012"/>
                  <a:gd name="connsiteY3" fmla="*/ 565994 h 636314"/>
                  <a:gd name="connsiteX4" fmla="*/ 282286 w 305012"/>
                  <a:gd name="connsiteY4" fmla="*/ 621874 h 636314"/>
                  <a:gd name="connsiteX5" fmla="*/ 246726 w 305012"/>
                  <a:gd name="connsiteY5" fmla="*/ 479634 h 636314"/>
                  <a:gd name="connsiteX6" fmla="*/ 7966 w 305012"/>
                  <a:gd name="connsiteY6" fmla="*/ 52914 h 63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5012" h="636314">
                    <a:moveTo>
                      <a:pt x="7966" y="52914"/>
                    </a:moveTo>
                    <a:cubicBezTo>
                      <a:pt x="-19974" y="-21593"/>
                      <a:pt x="30826" y="34287"/>
                      <a:pt x="79086" y="32594"/>
                    </a:cubicBezTo>
                    <a:cubicBezTo>
                      <a:pt x="127346" y="30901"/>
                      <a:pt x="267893" y="-46146"/>
                      <a:pt x="297526" y="42754"/>
                    </a:cubicBezTo>
                    <a:cubicBezTo>
                      <a:pt x="327159" y="131654"/>
                      <a:pt x="259426" y="469474"/>
                      <a:pt x="256886" y="565994"/>
                    </a:cubicBezTo>
                    <a:cubicBezTo>
                      <a:pt x="254346" y="662514"/>
                      <a:pt x="283979" y="636267"/>
                      <a:pt x="282286" y="621874"/>
                    </a:cubicBezTo>
                    <a:cubicBezTo>
                      <a:pt x="280593" y="607481"/>
                      <a:pt x="291599" y="575307"/>
                      <a:pt x="246726" y="479634"/>
                    </a:cubicBezTo>
                    <a:cubicBezTo>
                      <a:pt x="201853" y="383961"/>
                      <a:pt x="35906" y="127421"/>
                      <a:pt x="7966" y="5291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2" name="フリーフォーム: 図形 641">
                <a:extLst>
                  <a:ext uri="{FF2B5EF4-FFF2-40B4-BE49-F238E27FC236}">
                    <a16:creationId xmlns:a16="http://schemas.microsoft.com/office/drawing/2014/main" id="{C290C9BE-D8E7-4209-8FBD-0A6242403F0D}"/>
                  </a:ext>
                </a:extLst>
              </p:cNvPr>
              <p:cNvSpPr/>
              <p:nvPr/>
            </p:nvSpPr>
            <p:spPr>
              <a:xfrm>
                <a:off x="1726703" y="4952038"/>
                <a:ext cx="688305" cy="950962"/>
              </a:xfrm>
              <a:custGeom>
                <a:avLst/>
                <a:gdLst>
                  <a:gd name="connsiteX0" fmla="*/ 686297 w 688305"/>
                  <a:gd name="connsiteY0" fmla="*/ 962 h 950962"/>
                  <a:gd name="connsiteX1" fmla="*/ 340857 w 688305"/>
                  <a:gd name="connsiteY1" fmla="*/ 290522 h 950962"/>
                  <a:gd name="connsiteX2" fmla="*/ 173217 w 688305"/>
                  <a:gd name="connsiteY2" fmla="*/ 869642 h 950962"/>
                  <a:gd name="connsiteX3" fmla="*/ 188457 w 688305"/>
                  <a:gd name="connsiteY3" fmla="*/ 691842 h 950962"/>
                  <a:gd name="connsiteX4" fmla="*/ 249417 w 688305"/>
                  <a:gd name="connsiteY4" fmla="*/ 376882 h 950962"/>
                  <a:gd name="connsiteX5" fmla="*/ 497 w 688305"/>
                  <a:gd name="connsiteY5" fmla="*/ 950922 h 950962"/>
                  <a:gd name="connsiteX6" fmla="*/ 183377 w 688305"/>
                  <a:gd name="connsiteY6" fmla="*/ 407362 h 950962"/>
                  <a:gd name="connsiteX7" fmla="*/ 112257 w 688305"/>
                  <a:gd name="connsiteY7" fmla="*/ 519122 h 950962"/>
                  <a:gd name="connsiteX8" fmla="*/ 152897 w 688305"/>
                  <a:gd name="connsiteY8" fmla="*/ 280362 h 950962"/>
                  <a:gd name="connsiteX9" fmla="*/ 168137 w 688305"/>
                  <a:gd name="connsiteY9" fmla="*/ 199082 h 950962"/>
                  <a:gd name="connsiteX10" fmla="*/ 686297 w 688305"/>
                  <a:gd name="connsiteY10" fmla="*/ 962 h 95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8305" h="950962">
                    <a:moveTo>
                      <a:pt x="686297" y="962"/>
                    </a:moveTo>
                    <a:cubicBezTo>
                      <a:pt x="715084" y="16202"/>
                      <a:pt x="426370" y="145742"/>
                      <a:pt x="340857" y="290522"/>
                    </a:cubicBezTo>
                    <a:cubicBezTo>
                      <a:pt x="255344" y="435302"/>
                      <a:pt x="198617" y="802755"/>
                      <a:pt x="173217" y="869642"/>
                    </a:cubicBezTo>
                    <a:cubicBezTo>
                      <a:pt x="147817" y="936529"/>
                      <a:pt x="175757" y="773969"/>
                      <a:pt x="188457" y="691842"/>
                    </a:cubicBezTo>
                    <a:cubicBezTo>
                      <a:pt x="201157" y="609715"/>
                      <a:pt x="280744" y="333702"/>
                      <a:pt x="249417" y="376882"/>
                    </a:cubicBezTo>
                    <a:cubicBezTo>
                      <a:pt x="218090" y="420062"/>
                      <a:pt x="11504" y="945842"/>
                      <a:pt x="497" y="950922"/>
                    </a:cubicBezTo>
                    <a:cubicBezTo>
                      <a:pt x="-10510" y="956002"/>
                      <a:pt x="164750" y="479329"/>
                      <a:pt x="183377" y="407362"/>
                    </a:cubicBezTo>
                    <a:cubicBezTo>
                      <a:pt x="202004" y="335395"/>
                      <a:pt x="117337" y="540289"/>
                      <a:pt x="112257" y="519122"/>
                    </a:cubicBezTo>
                    <a:cubicBezTo>
                      <a:pt x="107177" y="497955"/>
                      <a:pt x="143584" y="333702"/>
                      <a:pt x="152897" y="280362"/>
                    </a:cubicBezTo>
                    <a:cubicBezTo>
                      <a:pt x="162210" y="227022"/>
                      <a:pt x="77544" y="242262"/>
                      <a:pt x="168137" y="199082"/>
                    </a:cubicBezTo>
                    <a:cubicBezTo>
                      <a:pt x="258730" y="155902"/>
                      <a:pt x="657510" y="-14278"/>
                      <a:pt x="686297" y="96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3" name="フリーフォーム: 図形 642">
                <a:extLst>
                  <a:ext uri="{FF2B5EF4-FFF2-40B4-BE49-F238E27FC236}">
                    <a16:creationId xmlns:a16="http://schemas.microsoft.com/office/drawing/2014/main" id="{50D76B2B-0CEF-465E-9319-CAD5843CA5B1}"/>
                  </a:ext>
                </a:extLst>
              </p:cNvPr>
              <p:cNvSpPr/>
              <p:nvPr/>
            </p:nvSpPr>
            <p:spPr>
              <a:xfrm>
                <a:off x="3472740" y="4701534"/>
                <a:ext cx="753269" cy="1194378"/>
              </a:xfrm>
              <a:custGeom>
                <a:avLst/>
                <a:gdLst>
                  <a:gd name="connsiteX0" fmla="*/ 68020 w 753269"/>
                  <a:gd name="connsiteY0" fmla="*/ 33026 h 1194378"/>
                  <a:gd name="connsiteX1" fmla="*/ 322020 w 753269"/>
                  <a:gd name="connsiteY1" fmla="*/ 607066 h 1194378"/>
                  <a:gd name="connsiteX2" fmla="*/ 733500 w 753269"/>
                  <a:gd name="connsiteY2" fmla="*/ 1160786 h 1194378"/>
                  <a:gd name="connsiteX3" fmla="*/ 621740 w 753269"/>
                  <a:gd name="connsiteY3" fmla="*/ 1028706 h 1194378"/>
                  <a:gd name="connsiteX4" fmla="*/ 47700 w 753269"/>
                  <a:gd name="connsiteY4" fmla="*/ 175266 h 1194378"/>
                  <a:gd name="connsiteX5" fmla="*/ 68020 w 753269"/>
                  <a:gd name="connsiteY5" fmla="*/ 33026 h 119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3269" h="1194378">
                    <a:moveTo>
                      <a:pt x="68020" y="33026"/>
                    </a:moveTo>
                    <a:cubicBezTo>
                      <a:pt x="113740" y="104993"/>
                      <a:pt x="211107" y="419106"/>
                      <a:pt x="322020" y="607066"/>
                    </a:cubicBezTo>
                    <a:cubicBezTo>
                      <a:pt x="432933" y="795026"/>
                      <a:pt x="683547" y="1090513"/>
                      <a:pt x="733500" y="1160786"/>
                    </a:cubicBezTo>
                    <a:cubicBezTo>
                      <a:pt x="783453" y="1231059"/>
                      <a:pt x="736040" y="1192959"/>
                      <a:pt x="621740" y="1028706"/>
                    </a:cubicBezTo>
                    <a:cubicBezTo>
                      <a:pt x="507440" y="864453"/>
                      <a:pt x="143373" y="344599"/>
                      <a:pt x="47700" y="175266"/>
                    </a:cubicBezTo>
                    <a:cubicBezTo>
                      <a:pt x="-47973" y="5933"/>
                      <a:pt x="22300" y="-38941"/>
                      <a:pt x="68020" y="3302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4" name="フリーフォーム: 図形 643">
                <a:extLst>
                  <a:ext uri="{FF2B5EF4-FFF2-40B4-BE49-F238E27FC236}">
                    <a16:creationId xmlns:a16="http://schemas.microsoft.com/office/drawing/2014/main" id="{EC1B8E95-B088-46FE-A9A6-4873A509EBD8}"/>
                  </a:ext>
                </a:extLst>
              </p:cNvPr>
              <p:cNvSpPr/>
              <p:nvPr/>
            </p:nvSpPr>
            <p:spPr>
              <a:xfrm>
                <a:off x="4572972" y="2564923"/>
                <a:ext cx="435149" cy="123309"/>
              </a:xfrm>
              <a:custGeom>
                <a:avLst/>
                <a:gdLst>
                  <a:gd name="connsiteX0" fmla="*/ 3261 w 435149"/>
                  <a:gd name="connsiteY0" fmla="*/ 123244 h 123309"/>
                  <a:gd name="connsiteX1" fmla="*/ 155661 w 435149"/>
                  <a:gd name="connsiteY1" fmla="*/ 17410 h 123309"/>
                  <a:gd name="connsiteX2" fmla="*/ 291128 w 435149"/>
                  <a:gd name="connsiteY2" fmla="*/ 8944 h 123309"/>
                  <a:gd name="connsiteX3" fmla="*/ 435061 w 435149"/>
                  <a:gd name="connsiteY3" fmla="*/ 68210 h 123309"/>
                  <a:gd name="connsiteX4" fmla="*/ 308061 w 435149"/>
                  <a:gd name="connsiteY4" fmla="*/ 477 h 123309"/>
                  <a:gd name="connsiteX5" fmla="*/ 3261 w 435149"/>
                  <a:gd name="connsiteY5" fmla="*/ 123244 h 12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5149" h="123309">
                    <a:moveTo>
                      <a:pt x="3261" y="123244"/>
                    </a:moveTo>
                    <a:cubicBezTo>
                      <a:pt x="-22139" y="126066"/>
                      <a:pt x="107683" y="36460"/>
                      <a:pt x="155661" y="17410"/>
                    </a:cubicBezTo>
                    <a:cubicBezTo>
                      <a:pt x="203639" y="-1640"/>
                      <a:pt x="244561" y="477"/>
                      <a:pt x="291128" y="8944"/>
                    </a:cubicBezTo>
                    <a:cubicBezTo>
                      <a:pt x="337695" y="17411"/>
                      <a:pt x="432239" y="69621"/>
                      <a:pt x="435061" y="68210"/>
                    </a:cubicBezTo>
                    <a:cubicBezTo>
                      <a:pt x="437883" y="66799"/>
                      <a:pt x="372972" y="-6579"/>
                      <a:pt x="308061" y="477"/>
                    </a:cubicBezTo>
                    <a:cubicBezTo>
                      <a:pt x="243150" y="7533"/>
                      <a:pt x="28661" y="120422"/>
                      <a:pt x="3261" y="1232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フリーフォーム: 図形 644">
                <a:extLst>
                  <a:ext uri="{FF2B5EF4-FFF2-40B4-BE49-F238E27FC236}">
                    <a16:creationId xmlns:a16="http://schemas.microsoft.com/office/drawing/2014/main" id="{50DD57F8-FDF6-4F79-893D-E330CD46C083}"/>
                  </a:ext>
                </a:extLst>
              </p:cNvPr>
              <p:cNvSpPr/>
              <p:nvPr/>
            </p:nvSpPr>
            <p:spPr>
              <a:xfrm>
                <a:off x="4495800" y="2518525"/>
                <a:ext cx="527271" cy="102101"/>
              </a:xfrm>
              <a:custGeom>
                <a:avLst/>
                <a:gdLst>
                  <a:gd name="connsiteX0" fmla="*/ 0 w 527271"/>
                  <a:gd name="connsiteY0" fmla="*/ 63808 h 102101"/>
                  <a:gd name="connsiteX1" fmla="*/ 321733 w 527271"/>
                  <a:gd name="connsiteY1" fmla="*/ 17242 h 102101"/>
                  <a:gd name="connsiteX2" fmla="*/ 414867 w 527271"/>
                  <a:gd name="connsiteY2" fmla="*/ 25708 h 102101"/>
                  <a:gd name="connsiteX3" fmla="*/ 524933 w 527271"/>
                  <a:gd name="connsiteY3" fmla="*/ 101908 h 102101"/>
                  <a:gd name="connsiteX4" fmla="*/ 304800 w 527271"/>
                  <a:gd name="connsiteY4" fmla="*/ 308 h 102101"/>
                  <a:gd name="connsiteX5" fmla="*/ 0 w 527271"/>
                  <a:gd name="connsiteY5" fmla="*/ 63808 h 10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7271" h="102101">
                    <a:moveTo>
                      <a:pt x="0" y="63808"/>
                    </a:moveTo>
                    <a:cubicBezTo>
                      <a:pt x="126294" y="43700"/>
                      <a:pt x="252589" y="23592"/>
                      <a:pt x="321733" y="17242"/>
                    </a:cubicBezTo>
                    <a:lnTo>
                      <a:pt x="414867" y="25708"/>
                    </a:lnTo>
                    <a:cubicBezTo>
                      <a:pt x="448734" y="39819"/>
                      <a:pt x="543278" y="106141"/>
                      <a:pt x="524933" y="101908"/>
                    </a:cubicBezTo>
                    <a:cubicBezTo>
                      <a:pt x="506589" y="97675"/>
                      <a:pt x="388056" y="4541"/>
                      <a:pt x="304800" y="308"/>
                    </a:cubicBezTo>
                    <a:cubicBezTo>
                      <a:pt x="221545" y="-3925"/>
                      <a:pt x="123472" y="36291"/>
                      <a:pt x="0" y="638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6" name="フリーフォーム: 図形 645">
                <a:extLst>
                  <a:ext uri="{FF2B5EF4-FFF2-40B4-BE49-F238E27FC236}">
                    <a16:creationId xmlns:a16="http://schemas.microsoft.com/office/drawing/2014/main" id="{302E25DA-D257-4778-9641-0A093C55883B}"/>
                  </a:ext>
                </a:extLst>
              </p:cNvPr>
              <p:cNvSpPr/>
              <p:nvPr/>
            </p:nvSpPr>
            <p:spPr>
              <a:xfrm>
                <a:off x="4483100" y="2595033"/>
                <a:ext cx="88916" cy="93367"/>
              </a:xfrm>
              <a:custGeom>
                <a:avLst/>
                <a:gdLst>
                  <a:gd name="connsiteX0" fmla="*/ 0 w 88916"/>
                  <a:gd name="connsiteY0" fmla="*/ 0 h 93367"/>
                  <a:gd name="connsiteX1" fmla="*/ 88900 w 88916"/>
                  <a:gd name="connsiteY1" fmla="*/ 93134 h 93367"/>
                  <a:gd name="connsiteX2" fmla="*/ 0 w 88916"/>
                  <a:gd name="connsiteY2" fmla="*/ 0 h 9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16" h="93367">
                    <a:moveTo>
                      <a:pt x="0" y="0"/>
                    </a:moveTo>
                    <a:cubicBezTo>
                      <a:pt x="0" y="0"/>
                      <a:pt x="90311" y="87489"/>
                      <a:pt x="88900" y="93134"/>
                    </a:cubicBezTo>
                    <a:cubicBezTo>
                      <a:pt x="87489" y="9877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7" name="フリーフォーム: 図形 646">
                <a:extLst>
                  <a:ext uri="{FF2B5EF4-FFF2-40B4-BE49-F238E27FC236}">
                    <a16:creationId xmlns:a16="http://schemas.microsoft.com/office/drawing/2014/main" id="{84768F0E-AF1C-48E7-94DB-F7C4BDBD3316}"/>
                  </a:ext>
                </a:extLst>
              </p:cNvPr>
              <p:cNvSpPr/>
              <p:nvPr/>
            </p:nvSpPr>
            <p:spPr>
              <a:xfrm>
                <a:off x="3712985" y="2120774"/>
                <a:ext cx="125680" cy="219324"/>
              </a:xfrm>
              <a:custGeom>
                <a:avLst/>
                <a:gdLst>
                  <a:gd name="connsiteX0" fmla="*/ 125590 w 125680"/>
                  <a:gd name="connsiteY0" fmla="*/ 126 h 219324"/>
                  <a:gd name="connsiteX1" fmla="*/ 27165 w 125680"/>
                  <a:gd name="connsiteY1" fmla="*/ 149351 h 219324"/>
                  <a:gd name="connsiteX2" fmla="*/ 4940 w 125680"/>
                  <a:gd name="connsiteY2" fmla="*/ 219201 h 219324"/>
                  <a:gd name="connsiteX3" fmla="*/ 8115 w 125680"/>
                  <a:gd name="connsiteY3" fmla="*/ 165226 h 219324"/>
                  <a:gd name="connsiteX4" fmla="*/ 8115 w 125680"/>
                  <a:gd name="connsiteY4" fmla="*/ 123951 h 219324"/>
                  <a:gd name="connsiteX5" fmla="*/ 125590 w 125680"/>
                  <a:gd name="connsiteY5" fmla="*/ 126 h 2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680" h="219324">
                    <a:moveTo>
                      <a:pt x="125590" y="126"/>
                    </a:moveTo>
                    <a:cubicBezTo>
                      <a:pt x="128765" y="4359"/>
                      <a:pt x="47273" y="112838"/>
                      <a:pt x="27165" y="149351"/>
                    </a:cubicBezTo>
                    <a:cubicBezTo>
                      <a:pt x="7057" y="185864"/>
                      <a:pt x="8115" y="216555"/>
                      <a:pt x="4940" y="219201"/>
                    </a:cubicBezTo>
                    <a:cubicBezTo>
                      <a:pt x="1765" y="221847"/>
                      <a:pt x="7586" y="181101"/>
                      <a:pt x="8115" y="165226"/>
                    </a:cubicBezTo>
                    <a:cubicBezTo>
                      <a:pt x="8644" y="149351"/>
                      <a:pt x="-10406" y="148822"/>
                      <a:pt x="8115" y="123951"/>
                    </a:cubicBezTo>
                    <a:cubicBezTo>
                      <a:pt x="26636" y="99080"/>
                      <a:pt x="122415" y="-4107"/>
                      <a:pt x="125590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8" name="フリーフォーム: 図形 647">
                <a:extLst>
                  <a:ext uri="{FF2B5EF4-FFF2-40B4-BE49-F238E27FC236}">
                    <a16:creationId xmlns:a16="http://schemas.microsoft.com/office/drawing/2014/main" id="{E3FAAE54-9EF1-46A1-B1AD-1D33D6EEE036}"/>
                  </a:ext>
                </a:extLst>
              </p:cNvPr>
              <p:cNvSpPr/>
              <p:nvPr/>
            </p:nvSpPr>
            <p:spPr>
              <a:xfrm>
                <a:off x="3680712" y="4701125"/>
                <a:ext cx="151513" cy="729838"/>
              </a:xfrm>
              <a:custGeom>
                <a:avLst/>
                <a:gdLst>
                  <a:gd name="connsiteX0" fmla="*/ 151513 w 151513"/>
                  <a:gd name="connsiteY0" fmla="*/ 1050 h 729838"/>
                  <a:gd name="connsiteX1" fmla="*/ 72138 w 151513"/>
                  <a:gd name="connsiteY1" fmla="*/ 299500 h 729838"/>
                  <a:gd name="connsiteX2" fmla="*/ 30863 w 151513"/>
                  <a:gd name="connsiteY2" fmla="*/ 709075 h 729838"/>
                  <a:gd name="connsiteX3" fmla="*/ 18163 w 151513"/>
                  <a:gd name="connsiteY3" fmla="*/ 651925 h 729838"/>
                  <a:gd name="connsiteX4" fmla="*/ 2288 w 151513"/>
                  <a:gd name="connsiteY4" fmla="*/ 499525 h 729838"/>
                  <a:gd name="connsiteX5" fmla="*/ 72138 w 151513"/>
                  <a:gd name="connsiteY5" fmla="*/ 210600 h 729838"/>
                  <a:gd name="connsiteX6" fmla="*/ 151513 w 151513"/>
                  <a:gd name="connsiteY6" fmla="*/ 1050 h 729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13" h="729838">
                    <a:moveTo>
                      <a:pt x="151513" y="1050"/>
                    </a:moveTo>
                    <a:cubicBezTo>
                      <a:pt x="151513" y="15867"/>
                      <a:pt x="92246" y="181496"/>
                      <a:pt x="72138" y="299500"/>
                    </a:cubicBezTo>
                    <a:cubicBezTo>
                      <a:pt x="52030" y="417504"/>
                      <a:pt x="39859" y="650338"/>
                      <a:pt x="30863" y="709075"/>
                    </a:cubicBezTo>
                    <a:cubicBezTo>
                      <a:pt x="21867" y="767812"/>
                      <a:pt x="22925" y="686850"/>
                      <a:pt x="18163" y="651925"/>
                    </a:cubicBezTo>
                    <a:cubicBezTo>
                      <a:pt x="13400" y="617000"/>
                      <a:pt x="-6708" y="573079"/>
                      <a:pt x="2288" y="499525"/>
                    </a:cubicBezTo>
                    <a:cubicBezTo>
                      <a:pt x="11284" y="425971"/>
                      <a:pt x="49913" y="289446"/>
                      <a:pt x="72138" y="210600"/>
                    </a:cubicBezTo>
                    <a:cubicBezTo>
                      <a:pt x="94363" y="131754"/>
                      <a:pt x="151513" y="-13767"/>
                      <a:pt x="151513" y="105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9" name="フリーフォーム: 図形 648">
                <a:extLst>
                  <a:ext uri="{FF2B5EF4-FFF2-40B4-BE49-F238E27FC236}">
                    <a16:creationId xmlns:a16="http://schemas.microsoft.com/office/drawing/2014/main" id="{1ED7C082-37B0-4CCF-B455-D426C622E44E}"/>
                  </a:ext>
                </a:extLst>
              </p:cNvPr>
              <p:cNvSpPr/>
              <p:nvPr/>
            </p:nvSpPr>
            <p:spPr>
              <a:xfrm>
                <a:off x="3710091" y="4651381"/>
                <a:ext cx="1677927" cy="736594"/>
              </a:xfrm>
              <a:custGeom>
                <a:avLst/>
                <a:gdLst>
                  <a:gd name="connsiteX0" fmla="*/ 1671534 w 1677927"/>
                  <a:gd name="connsiteY0" fmla="*/ 3169 h 736594"/>
                  <a:gd name="connsiteX1" fmla="*/ 1350859 w 1677927"/>
                  <a:gd name="connsiteY1" fmla="*/ 333369 h 736594"/>
                  <a:gd name="connsiteX2" fmla="*/ 1138134 w 1677927"/>
                  <a:gd name="connsiteY2" fmla="*/ 517519 h 736594"/>
                  <a:gd name="connsiteX3" fmla="*/ 893659 w 1677927"/>
                  <a:gd name="connsiteY3" fmla="*/ 628644 h 736594"/>
                  <a:gd name="connsiteX4" fmla="*/ 703159 w 1677927"/>
                  <a:gd name="connsiteY4" fmla="*/ 704844 h 736594"/>
                  <a:gd name="connsiteX5" fmla="*/ 430109 w 1677927"/>
                  <a:gd name="connsiteY5" fmla="*/ 736594 h 736594"/>
                  <a:gd name="connsiteX6" fmla="*/ 7834 w 1677927"/>
                  <a:gd name="connsiteY6" fmla="*/ 727069 h 736594"/>
                  <a:gd name="connsiteX7" fmla="*/ 185634 w 1677927"/>
                  <a:gd name="connsiteY7" fmla="*/ 720719 h 736594"/>
                  <a:gd name="connsiteX8" fmla="*/ 557109 w 1677927"/>
                  <a:gd name="connsiteY8" fmla="*/ 688969 h 736594"/>
                  <a:gd name="connsiteX9" fmla="*/ 852384 w 1677927"/>
                  <a:gd name="connsiteY9" fmla="*/ 625469 h 736594"/>
                  <a:gd name="connsiteX10" fmla="*/ 1036534 w 1677927"/>
                  <a:gd name="connsiteY10" fmla="*/ 549269 h 736594"/>
                  <a:gd name="connsiteX11" fmla="*/ 1671534 w 1677927"/>
                  <a:gd name="connsiteY11" fmla="*/ 3169 h 736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7927" h="736594">
                    <a:moveTo>
                      <a:pt x="1671534" y="3169"/>
                    </a:moveTo>
                    <a:cubicBezTo>
                      <a:pt x="1723921" y="-32814"/>
                      <a:pt x="1439759" y="247644"/>
                      <a:pt x="1350859" y="333369"/>
                    </a:cubicBezTo>
                    <a:cubicBezTo>
                      <a:pt x="1261959" y="419094"/>
                      <a:pt x="1214334" y="468307"/>
                      <a:pt x="1138134" y="517519"/>
                    </a:cubicBezTo>
                    <a:cubicBezTo>
                      <a:pt x="1061934" y="566731"/>
                      <a:pt x="966155" y="597423"/>
                      <a:pt x="893659" y="628644"/>
                    </a:cubicBezTo>
                    <a:cubicBezTo>
                      <a:pt x="821163" y="659865"/>
                      <a:pt x="780417" y="686852"/>
                      <a:pt x="703159" y="704844"/>
                    </a:cubicBezTo>
                    <a:cubicBezTo>
                      <a:pt x="625901" y="722836"/>
                      <a:pt x="545996" y="732890"/>
                      <a:pt x="430109" y="736594"/>
                    </a:cubicBezTo>
                    <a:lnTo>
                      <a:pt x="7834" y="727069"/>
                    </a:lnTo>
                    <a:cubicBezTo>
                      <a:pt x="-32912" y="724423"/>
                      <a:pt x="94088" y="727069"/>
                      <a:pt x="185634" y="720719"/>
                    </a:cubicBezTo>
                    <a:cubicBezTo>
                      <a:pt x="277180" y="714369"/>
                      <a:pt x="445984" y="704844"/>
                      <a:pt x="557109" y="688969"/>
                    </a:cubicBezTo>
                    <a:cubicBezTo>
                      <a:pt x="668234" y="673094"/>
                      <a:pt x="772480" y="648752"/>
                      <a:pt x="852384" y="625469"/>
                    </a:cubicBezTo>
                    <a:cubicBezTo>
                      <a:pt x="932288" y="602186"/>
                      <a:pt x="905830" y="653515"/>
                      <a:pt x="1036534" y="549269"/>
                    </a:cubicBezTo>
                    <a:cubicBezTo>
                      <a:pt x="1167238" y="445023"/>
                      <a:pt x="1619147" y="39152"/>
                      <a:pt x="1671534" y="3169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0" name="フリーフォーム: 図形 649">
                <a:extLst>
                  <a:ext uri="{FF2B5EF4-FFF2-40B4-BE49-F238E27FC236}">
                    <a16:creationId xmlns:a16="http://schemas.microsoft.com/office/drawing/2014/main" id="{4DF11F58-1B78-4D91-A912-5A314914C18F}"/>
                  </a:ext>
                </a:extLst>
              </p:cNvPr>
              <p:cNvSpPr/>
              <p:nvPr/>
            </p:nvSpPr>
            <p:spPr>
              <a:xfrm>
                <a:off x="3533121" y="5330821"/>
                <a:ext cx="194763" cy="209709"/>
              </a:xfrm>
              <a:custGeom>
                <a:avLst/>
                <a:gdLst>
                  <a:gd name="connsiteX0" fmla="*/ 194329 w 194763"/>
                  <a:gd name="connsiteY0" fmla="*/ 4 h 209709"/>
                  <a:gd name="connsiteX1" fmla="*/ 24467 w 194763"/>
                  <a:gd name="connsiteY1" fmla="*/ 53979 h 209709"/>
                  <a:gd name="connsiteX2" fmla="*/ 13354 w 194763"/>
                  <a:gd name="connsiteY2" fmla="*/ 69854 h 209709"/>
                  <a:gd name="connsiteX3" fmla="*/ 38754 w 194763"/>
                  <a:gd name="connsiteY3" fmla="*/ 117479 h 209709"/>
                  <a:gd name="connsiteX4" fmla="*/ 102254 w 194763"/>
                  <a:gd name="connsiteY4" fmla="*/ 209554 h 209709"/>
                  <a:gd name="connsiteX5" fmla="*/ 40342 w 194763"/>
                  <a:gd name="connsiteY5" fmla="*/ 138117 h 209709"/>
                  <a:gd name="connsiteX6" fmla="*/ 654 w 194763"/>
                  <a:gd name="connsiteY6" fmla="*/ 87317 h 209709"/>
                  <a:gd name="connsiteX7" fmla="*/ 72092 w 194763"/>
                  <a:gd name="connsiteY7" fmla="*/ 57154 h 209709"/>
                  <a:gd name="connsiteX8" fmla="*/ 194329 w 194763"/>
                  <a:gd name="connsiteY8" fmla="*/ 4 h 209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763" h="209709">
                    <a:moveTo>
                      <a:pt x="194329" y="4"/>
                    </a:moveTo>
                    <a:cubicBezTo>
                      <a:pt x="186391" y="-525"/>
                      <a:pt x="54629" y="42337"/>
                      <a:pt x="24467" y="53979"/>
                    </a:cubicBezTo>
                    <a:cubicBezTo>
                      <a:pt x="-5695" y="65621"/>
                      <a:pt x="10973" y="59271"/>
                      <a:pt x="13354" y="69854"/>
                    </a:cubicBezTo>
                    <a:cubicBezTo>
                      <a:pt x="15735" y="80437"/>
                      <a:pt x="23937" y="94196"/>
                      <a:pt x="38754" y="117479"/>
                    </a:cubicBezTo>
                    <a:cubicBezTo>
                      <a:pt x="53571" y="140762"/>
                      <a:pt x="101989" y="206114"/>
                      <a:pt x="102254" y="209554"/>
                    </a:cubicBezTo>
                    <a:cubicBezTo>
                      <a:pt x="102519" y="212994"/>
                      <a:pt x="57275" y="158490"/>
                      <a:pt x="40342" y="138117"/>
                    </a:cubicBezTo>
                    <a:cubicBezTo>
                      <a:pt x="23409" y="117744"/>
                      <a:pt x="-4638" y="100811"/>
                      <a:pt x="654" y="87317"/>
                    </a:cubicBezTo>
                    <a:cubicBezTo>
                      <a:pt x="5946" y="73823"/>
                      <a:pt x="45105" y="66414"/>
                      <a:pt x="72092" y="57154"/>
                    </a:cubicBezTo>
                    <a:cubicBezTo>
                      <a:pt x="99079" y="47894"/>
                      <a:pt x="202267" y="533"/>
                      <a:pt x="194329" y="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1" name="フリーフォーム: 図形 650">
                <a:extLst>
                  <a:ext uri="{FF2B5EF4-FFF2-40B4-BE49-F238E27FC236}">
                    <a16:creationId xmlns:a16="http://schemas.microsoft.com/office/drawing/2014/main" id="{7B33B6C2-3896-45D3-97AE-CB466FA620E2}"/>
                  </a:ext>
                </a:extLst>
              </p:cNvPr>
              <p:cNvSpPr/>
              <p:nvPr/>
            </p:nvSpPr>
            <p:spPr>
              <a:xfrm>
                <a:off x="3586158" y="5406963"/>
                <a:ext cx="158901" cy="103764"/>
              </a:xfrm>
              <a:custGeom>
                <a:avLst/>
                <a:gdLst>
                  <a:gd name="connsiteX0" fmla="*/ 5 w 158901"/>
                  <a:gd name="connsiteY0" fmla="*/ 62 h 103764"/>
                  <a:gd name="connsiteX1" fmla="*/ 53980 w 158901"/>
                  <a:gd name="connsiteY1" fmla="*/ 93725 h 103764"/>
                  <a:gd name="connsiteX2" fmla="*/ 95255 w 158901"/>
                  <a:gd name="connsiteY2" fmla="*/ 101662 h 103764"/>
                  <a:gd name="connsiteX3" fmla="*/ 158755 w 158901"/>
                  <a:gd name="connsiteY3" fmla="*/ 98487 h 103764"/>
                  <a:gd name="connsiteX4" fmla="*/ 76205 w 158901"/>
                  <a:gd name="connsiteY4" fmla="*/ 98487 h 103764"/>
                  <a:gd name="connsiteX5" fmla="*/ 57155 w 158901"/>
                  <a:gd name="connsiteY5" fmla="*/ 79437 h 103764"/>
                  <a:gd name="connsiteX6" fmla="*/ 5 w 158901"/>
                  <a:gd name="connsiteY6" fmla="*/ 62 h 10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901" h="103764">
                    <a:moveTo>
                      <a:pt x="5" y="62"/>
                    </a:moveTo>
                    <a:cubicBezTo>
                      <a:pt x="-524" y="2443"/>
                      <a:pt x="38105" y="76792"/>
                      <a:pt x="53980" y="93725"/>
                    </a:cubicBezTo>
                    <a:cubicBezTo>
                      <a:pt x="69855" y="110658"/>
                      <a:pt x="77793" y="100868"/>
                      <a:pt x="95255" y="101662"/>
                    </a:cubicBezTo>
                    <a:cubicBezTo>
                      <a:pt x="112717" y="102456"/>
                      <a:pt x="161930" y="99016"/>
                      <a:pt x="158755" y="98487"/>
                    </a:cubicBezTo>
                    <a:cubicBezTo>
                      <a:pt x="155580" y="97958"/>
                      <a:pt x="93138" y="101662"/>
                      <a:pt x="76205" y="98487"/>
                    </a:cubicBezTo>
                    <a:cubicBezTo>
                      <a:pt x="59272" y="95312"/>
                      <a:pt x="68003" y="95047"/>
                      <a:pt x="57155" y="79437"/>
                    </a:cubicBezTo>
                    <a:cubicBezTo>
                      <a:pt x="46307" y="63827"/>
                      <a:pt x="534" y="-2319"/>
                      <a:pt x="5" y="62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2" name="フリーフォーム: 図形 651">
                <a:extLst>
                  <a:ext uri="{FF2B5EF4-FFF2-40B4-BE49-F238E27FC236}">
                    <a16:creationId xmlns:a16="http://schemas.microsoft.com/office/drawing/2014/main" id="{64BFB466-129C-44FD-B66E-5A46937473DE}"/>
                  </a:ext>
                </a:extLst>
              </p:cNvPr>
              <p:cNvSpPr/>
              <p:nvPr/>
            </p:nvSpPr>
            <p:spPr>
              <a:xfrm>
                <a:off x="3617452" y="5476554"/>
                <a:ext cx="133408" cy="53491"/>
              </a:xfrm>
              <a:custGeom>
                <a:avLst/>
                <a:gdLst>
                  <a:gd name="connsiteX0" fmla="*/ 461 w 133408"/>
                  <a:gd name="connsiteY0" fmla="*/ 49534 h 53491"/>
                  <a:gd name="connsiteX1" fmla="*/ 117936 w 133408"/>
                  <a:gd name="connsiteY1" fmla="*/ 49534 h 53491"/>
                  <a:gd name="connsiteX2" fmla="*/ 132223 w 133408"/>
                  <a:gd name="connsiteY2" fmla="*/ 321 h 53491"/>
                  <a:gd name="connsiteX3" fmla="*/ 119523 w 133408"/>
                  <a:gd name="connsiteY3" fmla="*/ 28896 h 53491"/>
                  <a:gd name="connsiteX4" fmla="*/ 78248 w 133408"/>
                  <a:gd name="connsiteY4" fmla="*/ 41596 h 53491"/>
                  <a:gd name="connsiteX5" fmla="*/ 461 w 133408"/>
                  <a:gd name="connsiteY5" fmla="*/ 49534 h 5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408" h="53491">
                    <a:moveTo>
                      <a:pt x="461" y="49534"/>
                    </a:moveTo>
                    <a:cubicBezTo>
                      <a:pt x="7076" y="50857"/>
                      <a:pt x="95976" y="57736"/>
                      <a:pt x="117936" y="49534"/>
                    </a:cubicBezTo>
                    <a:cubicBezTo>
                      <a:pt x="139896" y="41332"/>
                      <a:pt x="131959" y="3761"/>
                      <a:pt x="132223" y="321"/>
                    </a:cubicBezTo>
                    <a:cubicBezTo>
                      <a:pt x="132487" y="-3119"/>
                      <a:pt x="128519" y="22017"/>
                      <a:pt x="119523" y="28896"/>
                    </a:cubicBezTo>
                    <a:cubicBezTo>
                      <a:pt x="110527" y="35775"/>
                      <a:pt x="96240" y="38950"/>
                      <a:pt x="78248" y="41596"/>
                    </a:cubicBezTo>
                    <a:cubicBezTo>
                      <a:pt x="60256" y="44242"/>
                      <a:pt x="-6154" y="48211"/>
                      <a:pt x="461" y="4953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3" name="フリーフォーム: 図形 652">
                <a:extLst>
                  <a:ext uri="{FF2B5EF4-FFF2-40B4-BE49-F238E27FC236}">
                    <a16:creationId xmlns:a16="http://schemas.microsoft.com/office/drawing/2014/main" id="{F8385434-29D3-47DF-8FF5-E09328048C62}"/>
                  </a:ext>
                </a:extLst>
              </p:cNvPr>
              <p:cNvSpPr/>
              <p:nvPr/>
            </p:nvSpPr>
            <p:spPr>
              <a:xfrm>
                <a:off x="3686997" y="5354624"/>
                <a:ext cx="59899" cy="124578"/>
              </a:xfrm>
              <a:custGeom>
                <a:avLst/>
                <a:gdLst>
                  <a:gd name="connsiteX0" fmla="*/ 59503 w 59899"/>
                  <a:gd name="connsiteY0" fmla="*/ 14 h 124578"/>
                  <a:gd name="connsiteX1" fmla="*/ 27753 w 59899"/>
                  <a:gd name="connsiteY1" fmla="*/ 50814 h 124578"/>
                  <a:gd name="connsiteX2" fmla="*/ 53153 w 59899"/>
                  <a:gd name="connsiteY2" fmla="*/ 123839 h 124578"/>
                  <a:gd name="connsiteX3" fmla="*/ 27753 w 59899"/>
                  <a:gd name="connsiteY3" fmla="*/ 90501 h 124578"/>
                  <a:gd name="connsiteX4" fmla="*/ 766 w 59899"/>
                  <a:gd name="connsiteY4" fmla="*/ 55576 h 124578"/>
                  <a:gd name="connsiteX5" fmla="*/ 59503 w 59899"/>
                  <a:gd name="connsiteY5" fmla="*/ 14 h 12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99" h="124578">
                    <a:moveTo>
                      <a:pt x="59503" y="14"/>
                    </a:moveTo>
                    <a:cubicBezTo>
                      <a:pt x="64001" y="-780"/>
                      <a:pt x="28811" y="30177"/>
                      <a:pt x="27753" y="50814"/>
                    </a:cubicBezTo>
                    <a:cubicBezTo>
                      <a:pt x="26695" y="71451"/>
                      <a:pt x="53153" y="117225"/>
                      <a:pt x="53153" y="123839"/>
                    </a:cubicBezTo>
                    <a:cubicBezTo>
                      <a:pt x="53153" y="130453"/>
                      <a:pt x="27753" y="90501"/>
                      <a:pt x="27753" y="90501"/>
                    </a:cubicBezTo>
                    <a:cubicBezTo>
                      <a:pt x="19022" y="79124"/>
                      <a:pt x="-4526" y="67747"/>
                      <a:pt x="766" y="55576"/>
                    </a:cubicBezTo>
                    <a:cubicBezTo>
                      <a:pt x="6058" y="43405"/>
                      <a:pt x="55005" y="808"/>
                      <a:pt x="59503" y="1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4" name="フリーフォーム: 図形 653">
                <a:extLst>
                  <a:ext uri="{FF2B5EF4-FFF2-40B4-BE49-F238E27FC236}">
                    <a16:creationId xmlns:a16="http://schemas.microsoft.com/office/drawing/2014/main" id="{9E2986AC-18C7-44F3-B867-B951613B6555}"/>
                  </a:ext>
                </a:extLst>
              </p:cNvPr>
              <p:cNvSpPr/>
              <p:nvPr/>
            </p:nvSpPr>
            <p:spPr>
              <a:xfrm>
                <a:off x="3133277" y="4508799"/>
                <a:ext cx="148075" cy="87099"/>
              </a:xfrm>
              <a:custGeom>
                <a:avLst/>
                <a:gdLst>
                  <a:gd name="connsiteX0" fmla="*/ 57598 w 148075"/>
                  <a:gd name="connsiteY0" fmla="*/ 1285 h 87099"/>
                  <a:gd name="connsiteX1" fmla="*/ 143323 w 148075"/>
                  <a:gd name="connsiteY1" fmla="*/ 36210 h 87099"/>
                  <a:gd name="connsiteX2" fmla="*/ 130623 w 148075"/>
                  <a:gd name="connsiteY2" fmla="*/ 60022 h 87099"/>
                  <a:gd name="connsiteX3" fmla="*/ 76648 w 148075"/>
                  <a:gd name="connsiteY3" fmla="*/ 67960 h 87099"/>
                  <a:gd name="connsiteX4" fmla="*/ 448 w 148075"/>
                  <a:gd name="connsiteY4" fmla="*/ 85422 h 87099"/>
                  <a:gd name="connsiteX5" fmla="*/ 57598 w 148075"/>
                  <a:gd name="connsiteY5" fmla="*/ 1285 h 87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075" h="87099">
                    <a:moveTo>
                      <a:pt x="57598" y="1285"/>
                    </a:moveTo>
                    <a:cubicBezTo>
                      <a:pt x="81410" y="-6917"/>
                      <a:pt x="131152" y="26421"/>
                      <a:pt x="143323" y="36210"/>
                    </a:cubicBezTo>
                    <a:cubicBezTo>
                      <a:pt x="155494" y="46000"/>
                      <a:pt x="141736" y="54730"/>
                      <a:pt x="130623" y="60022"/>
                    </a:cubicBezTo>
                    <a:cubicBezTo>
                      <a:pt x="119511" y="65314"/>
                      <a:pt x="98344" y="63727"/>
                      <a:pt x="76648" y="67960"/>
                    </a:cubicBezTo>
                    <a:cubicBezTo>
                      <a:pt x="54952" y="72193"/>
                      <a:pt x="5475" y="93095"/>
                      <a:pt x="448" y="85422"/>
                    </a:cubicBezTo>
                    <a:cubicBezTo>
                      <a:pt x="-4579" y="77749"/>
                      <a:pt x="33786" y="9487"/>
                      <a:pt x="57598" y="1285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04E13CF8-9AAA-47EC-8B1A-6DF6F40D70DF}"/>
                  </a:ext>
                </a:extLst>
              </p:cNvPr>
              <p:cNvSpPr/>
              <p:nvPr/>
            </p:nvSpPr>
            <p:spPr>
              <a:xfrm>
                <a:off x="2412999" y="5135716"/>
                <a:ext cx="968894" cy="2049696"/>
              </a:xfrm>
              <a:custGeom>
                <a:avLst/>
                <a:gdLst>
                  <a:gd name="connsiteX0" fmla="*/ 949961 w 968894"/>
                  <a:gd name="connsiteY0" fmla="*/ 10324 h 2049696"/>
                  <a:gd name="connsiteX1" fmla="*/ 853441 w 968894"/>
                  <a:gd name="connsiteY1" fmla="*/ 1051724 h 2049696"/>
                  <a:gd name="connsiteX2" fmla="*/ 894081 w 968894"/>
                  <a:gd name="connsiteY2" fmla="*/ 335444 h 2049696"/>
                  <a:gd name="connsiteX3" fmla="*/ 635001 w 968894"/>
                  <a:gd name="connsiteY3" fmla="*/ 1483524 h 2049696"/>
                  <a:gd name="connsiteX4" fmla="*/ 924561 w 968894"/>
                  <a:gd name="connsiteY4" fmla="*/ 625004 h 2049696"/>
                  <a:gd name="connsiteX5" fmla="*/ 538481 w 968894"/>
                  <a:gd name="connsiteY5" fmla="*/ 1722284 h 2049696"/>
                  <a:gd name="connsiteX6" fmla="*/ 650241 w 968894"/>
                  <a:gd name="connsiteY6" fmla="*/ 1514004 h 2049696"/>
                  <a:gd name="connsiteX7" fmla="*/ 381001 w 968894"/>
                  <a:gd name="connsiteY7" fmla="*/ 1920404 h 2049696"/>
                  <a:gd name="connsiteX8" fmla="*/ 1 w 968894"/>
                  <a:gd name="connsiteY8" fmla="*/ 2022004 h 2049696"/>
                  <a:gd name="connsiteX9" fmla="*/ 375921 w 968894"/>
                  <a:gd name="connsiteY9" fmla="*/ 1808644 h 2049696"/>
                  <a:gd name="connsiteX10" fmla="*/ 30481 w 968894"/>
                  <a:gd name="connsiteY10" fmla="*/ 2022004 h 2049696"/>
                  <a:gd name="connsiteX11" fmla="*/ 416561 w 968894"/>
                  <a:gd name="connsiteY11" fmla="*/ 1823884 h 2049696"/>
                  <a:gd name="connsiteX12" fmla="*/ 949961 w 968894"/>
                  <a:gd name="connsiteY12" fmla="*/ 10324 h 2049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8894" h="2049696">
                    <a:moveTo>
                      <a:pt x="949961" y="10324"/>
                    </a:moveTo>
                    <a:cubicBezTo>
                      <a:pt x="1022774" y="-118369"/>
                      <a:pt x="862754" y="997537"/>
                      <a:pt x="853441" y="1051724"/>
                    </a:cubicBezTo>
                    <a:cubicBezTo>
                      <a:pt x="844128" y="1105911"/>
                      <a:pt x="930488" y="263477"/>
                      <a:pt x="894081" y="335444"/>
                    </a:cubicBezTo>
                    <a:cubicBezTo>
                      <a:pt x="857674" y="407411"/>
                      <a:pt x="629921" y="1435264"/>
                      <a:pt x="635001" y="1483524"/>
                    </a:cubicBezTo>
                    <a:cubicBezTo>
                      <a:pt x="640081" y="1531784"/>
                      <a:pt x="940648" y="585211"/>
                      <a:pt x="924561" y="625004"/>
                    </a:cubicBezTo>
                    <a:cubicBezTo>
                      <a:pt x="908474" y="664797"/>
                      <a:pt x="584201" y="1574117"/>
                      <a:pt x="538481" y="1722284"/>
                    </a:cubicBezTo>
                    <a:cubicBezTo>
                      <a:pt x="492761" y="1870451"/>
                      <a:pt x="676488" y="1480984"/>
                      <a:pt x="650241" y="1514004"/>
                    </a:cubicBezTo>
                    <a:cubicBezTo>
                      <a:pt x="623994" y="1547024"/>
                      <a:pt x="489374" y="1835737"/>
                      <a:pt x="381001" y="1920404"/>
                    </a:cubicBezTo>
                    <a:cubicBezTo>
                      <a:pt x="272628" y="2005071"/>
                      <a:pt x="848" y="2040631"/>
                      <a:pt x="1" y="2022004"/>
                    </a:cubicBezTo>
                    <a:cubicBezTo>
                      <a:pt x="-846" y="2003377"/>
                      <a:pt x="370841" y="1808644"/>
                      <a:pt x="375921" y="1808644"/>
                    </a:cubicBezTo>
                    <a:cubicBezTo>
                      <a:pt x="381001" y="1808644"/>
                      <a:pt x="23708" y="2019464"/>
                      <a:pt x="30481" y="2022004"/>
                    </a:cubicBezTo>
                    <a:cubicBezTo>
                      <a:pt x="37254" y="2024544"/>
                      <a:pt x="261621" y="2155777"/>
                      <a:pt x="416561" y="1823884"/>
                    </a:cubicBezTo>
                    <a:cubicBezTo>
                      <a:pt x="571501" y="1491991"/>
                      <a:pt x="877148" y="139017"/>
                      <a:pt x="949961" y="10324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: 図形 655">
                <a:extLst>
                  <a:ext uri="{FF2B5EF4-FFF2-40B4-BE49-F238E27FC236}">
                    <a16:creationId xmlns:a16="http://schemas.microsoft.com/office/drawing/2014/main" id="{37F1FF0D-D639-4170-9427-84FB90308DEF}"/>
                  </a:ext>
                </a:extLst>
              </p:cNvPr>
              <p:cNvSpPr/>
              <p:nvPr/>
            </p:nvSpPr>
            <p:spPr>
              <a:xfrm>
                <a:off x="4485495" y="4729379"/>
                <a:ext cx="1305176" cy="1507040"/>
              </a:xfrm>
              <a:custGeom>
                <a:avLst/>
                <a:gdLst>
                  <a:gd name="connsiteX0" fmla="*/ 1112665 w 1305176"/>
                  <a:gd name="connsiteY0" fmla="*/ 101 h 1507040"/>
                  <a:gd name="connsiteX1" fmla="*/ 1275225 w 1305176"/>
                  <a:gd name="connsiteY1" fmla="*/ 436981 h 1507040"/>
                  <a:gd name="connsiteX2" fmla="*/ 1188865 w 1305176"/>
                  <a:gd name="connsiteY2" fmla="*/ 116941 h 1507040"/>
                  <a:gd name="connsiteX3" fmla="*/ 1295545 w 1305176"/>
                  <a:gd name="connsiteY3" fmla="*/ 558901 h 1507040"/>
                  <a:gd name="connsiteX4" fmla="*/ 1295545 w 1305176"/>
                  <a:gd name="connsiteY4" fmla="*/ 411581 h 1507040"/>
                  <a:gd name="connsiteX5" fmla="*/ 1254905 w 1305176"/>
                  <a:gd name="connsiteY5" fmla="*/ 894181 h 1507040"/>
                  <a:gd name="connsiteX6" fmla="*/ 1275225 w 1305176"/>
                  <a:gd name="connsiteY6" fmla="*/ 701141 h 1507040"/>
                  <a:gd name="connsiteX7" fmla="*/ 1143145 w 1305176"/>
                  <a:gd name="connsiteY7" fmla="*/ 1239621 h 1507040"/>
                  <a:gd name="connsiteX8" fmla="*/ 1275225 w 1305176"/>
                  <a:gd name="connsiteY8" fmla="*/ 944981 h 1507040"/>
                  <a:gd name="connsiteX9" fmla="*/ 640225 w 1305176"/>
                  <a:gd name="connsiteY9" fmla="*/ 1437741 h 1507040"/>
                  <a:gd name="connsiteX10" fmla="*/ 1132985 w 1305176"/>
                  <a:gd name="connsiteY10" fmla="*/ 1138021 h 1507040"/>
                  <a:gd name="connsiteX11" fmla="*/ 543705 w 1305176"/>
                  <a:gd name="connsiteY11" fmla="*/ 1488541 h 1507040"/>
                  <a:gd name="connsiteX12" fmla="*/ 145 w 1305176"/>
                  <a:gd name="connsiteY12" fmla="*/ 1452981 h 1507040"/>
                  <a:gd name="connsiteX13" fmla="*/ 594505 w 1305176"/>
                  <a:gd name="connsiteY13" fmla="*/ 1407261 h 1507040"/>
                  <a:gd name="connsiteX14" fmla="*/ 360825 w 1305176"/>
                  <a:gd name="connsiteY14" fmla="*/ 1468221 h 1507040"/>
                  <a:gd name="connsiteX15" fmla="*/ 1056785 w 1305176"/>
                  <a:gd name="connsiteY15" fmla="*/ 1173581 h 1507040"/>
                  <a:gd name="connsiteX16" fmla="*/ 1229505 w 1305176"/>
                  <a:gd name="connsiteY16" fmla="*/ 482701 h 1507040"/>
                  <a:gd name="connsiteX17" fmla="*/ 1148225 w 1305176"/>
                  <a:gd name="connsiteY17" fmla="*/ 985621 h 1507040"/>
                  <a:gd name="connsiteX18" fmla="*/ 1254905 w 1305176"/>
                  <a:gd name="connsiteY18" fmla="*/ 482701 h 1507040"/>
                  <a:gd name="connsiteX19" fmla="*/ 1112665 w 1305176"/>
                  <a:gd name="connsiteY19" fmla="*/ 101 h 150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05176" h="1507040">
                    <a:moveTo>
                      <a:pt x="1112665" y="101"/>
                    </a:moveTo>
                    <a:cubicBezTo>
                      <a:pt x="1116052" y="-7519"/>
                      <a:pt x="1262525" y="417508"/>
                      <a:pt x="1275225" y="436981"/>
                    </a:cubicBezTo>
                    <a:cubicBezTo>
                      <a:pt x="1287925" y="456454"/>
                      <a:pt x="1185478" y="96621"/>
                      <a:pt x="1188865" y="116941"/>
                    </a:cubicBezTo>
                    <a:cubicBezTo>
                      <a:pt x="1192252" y="137261"/>
                      <a:pt x="1277765" y="509794"/>
                      <a:pt x="1295545" y="558901"/>
                    </a:cubicBezTo>
                    <a:cubicBezTo>
                      <a:pt x="1313325" y="608008"/>
                      <a:pt x="1302318" y="355701"/>
                      <a:pt x="1295545" y="411581"/>
                    </a:cubicBezTo>
                    <a:cubicBezTo>
                      <a:pt x="1288772" y="467461"/>
                      <a:pt x="1258292" y="845921"/>
                      <a:pt x="1254905" y="894181"/>
                    </a:cubicBezTo>
                    <a:cubicBezTo>
                      <a:pt x="1251518" y="942441"/>
                      <a:pt x="1293852" y="643568"/>
                      <a:pt x="1275225" y="701141"/>
                    </a:cubicBezTo>
                    <a:cubicBezTo>
                      <a:pt x="1256598" y="758714"/>
                      <a:pt x="1143145" y="1198981"/>
                      <a:pt x="1143145" y="1239621"/>
                    </a:cubicBezTo>
                    <a:cubicBezTo>
                      <a:pt x="1143145" y="1280261"/>
                      <a:pt x="1359045" y="911961"/>
                      <a:pt x="1275225" y="944981"/>
                    </a:cubicBezTo>
                    <a:cubicBezTo>
                      <a:pt x="1191405" y="978001"/>
                      <a:pt x="663932" y="1405568"/>
                      <a:pt x="640225" y="1437741"/>
                    </a:cubicBezTo>
                    <a:cubicBezTo>
                      <a:pt x="616518" y="1469914"/>
                      <a:pt x="1149072" y="1129554"/>
                      <a:pt x="1132985" y="1138021"/>
                    </a:cubicBezTo>
                    <a:cubicBezTo>
                      <a:pt x="1116898" y="1146488"/>
                      <a:pt x="732512" y="1436048"/>
                      <a:pt x="543705" y="1488541"/>
                    </a:cubicBezTo>
                    <a:cubicBezTo>
                      <a:pt x="354898" y="1541034"/>
                      <a:pt x="-8322" y="1466528"/>
                      <a:pt x="145" y="1452981"/>
                    </a:cubicBezTo>
                    <a:cubicBezTo>
                      <a:pt x="8612" y="1439434"/>
                      <a:pt x="534392" y="1404721"/>
                      <a:pt x="594505" y="1407261"/>
                    </a:cubicBezTo>
                    <a:cubicBezTo>
                      <a:pt x="654618" y="1409801"/>
                      <a:pt x="283778" y="1507168"/>
                      <a:pt x="360825" y="1468221"/>
                    </a:cubicBezTo>
                    <a:cubicBezTo>
                      <a:pt x="437872" y="1429274"/>
                      <a:pt x="912005" y="1337834"/>
                      <a:pt x="1056785" y="1173581"/>
                    </a:cubicBezTo>
                    <a:cubicBezTo>
                      <a:pt x="1201565" y="1009328"/>
                      <a:pt x="1214265" y="514028"/>
                      <a:pt x="1229505" y="482701"/>
                    </a:cubicBezTo>
                    <a:cubicBezTo>
                      <a:pt x="1244745" y="451374"/>
                      <a:pt x="1143992" y="985621"/>
                      <a:pt x="1148225" y="985621"/>
                    </a:cubicBezTo>
                    <a:cubicBezTo>
                      <a:pt x="1152458" y="985621"/>
                      <a:pt x="1265912" y="643568"/>
                      <a:pt x="1254905" y="482701"/>
                    </a:cubicBezTo>
                    <a:cubicBezTo>
                      <a:pt x="1243898" y="321834"/>
                      <a:pt x="1109278" y="7721"/>
                      <a:pt x="1112665" y="101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: 図形 656">
                <a:extLst>
                  <a:ext uri="{FF2B5EF4-FFF2-40B4-BE49-F238E27FC236}">
                    <a16:creationId xmlns:a16="http://schemas.microsoft.com/office/drawing/2014/main" id="{4EE8039D-909D-43BE-97D2-747A1932775C}"/>
                  </a:ext>
                </a:extLst>
              </p:cNvPr>
              <p:cNvSpPr/>
              <p:nvPr/>
            </p:nvSpPr>
            <p:spPr>
              <a:xfrm>
                <a:off x="3418273" y="4735993"/>
                <a:ext cx="199020" cy="519002"/>
              </a:xfrm>
              <a:custGeom>
                <a:avLst/>
                <a:gdLst>
                  <a:gd name="connsiteX0" fmla="*/ 97087 w 199020"/>
                  <a:gd name="connsiteY0" fmla="*/ 18887 h 519002"/>
                  <a:gd name="connsiteX1" fmla="*/ 198687 w 199020"/>
                  <a:gd name="connsiteY1" fmla="*/ 389727 h 519002"/>
                  <a:gd name="connsiteX2" fmla="*/ 61527 w 199020"/>
                  <a:gd name="connsiteY2" fmla="*/ 161127 h 519002"/>
                  <a:gd name="connsiteX3" fmla="*/ 193607 w 199020"/>
                  <a:gd name="connsiteY3" fmla="*/ 516727 h 519002"/>
                  <a:gd name="connsiteX4" fmla="*/ 132647 w 199020"/>
                  <a:gd name="connsiteY4" fmla="*/ 318607 h 519002"/>
                  <a:gd name="connsiteX5" fmla="*/ 147887 w 199020"/>
                  <a:gd name="connsiteY5" fmla="*/ 425287 h 519002"/>
                  <a:gd name="connsiteX6" fmla="*/ 567 w 199020"/>
                  <a:gd name="connsiteY6" fmla="*/ 95087 h 519002"/>
                  <a:gd name="connsiteX7" fmla="*/ 97087 w 199020"/>
                  <a:gd name="connsiteY7" fmla="*/ 18887 h 51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020" h="519002">
                    <a:moveTo>
                      <a:pt x="97087" y="18887"/>
                    </a:moveTo>
                    <a:cubicBezTo>
                      <a:pt x="130107" y="67994"/>
                      <a:pt x="204614" y="366020"/>
                      <a:pt x="198687" y="389727"/>
                    </a:cubicBezTo>
                    <a:cubicBezTo>
                      <a:pt x="192760" y="413434"/>
                      <a:pt x="62374" y="139960"/>
                      <a:pt x="61527" y="161127"/>
                    </a:cubicBezTo>
                    <a:cubicBezTo>
                      <a:pt x="60680" y="182294"/>
                      <a:pt x="181754" y="490480"/>
                      <a:pt x="193607" y="516727"/>
                    </a:cubicBezTo>
                    <a:cubicBezTo>
                      <a:pt x="205460" y="542974"/>
                      <a:pt x="140267" y="333847"/>
                      <a:pt x="132647" y="318607"/>
                    </a:cubicBezTo>
                    <a:cubicBezTo>
                      <a:pt x="125027" y="303367"/>
                      <a:pt x="169900" y="462540"/>
                      <a:pt x="147887" y="425287"/>
                    </a:cubicBezTo>
                    <a:cubicBezTo>
                      <a:pt x="125874" y="388034"/>
                      <a:pt x="8187" y="166207"/>
                      <a:pt x="567" y="95087"/>
                    </a:cubicBezTo>
                    <a:cubicBezTo>
                      <a:pt x="-7053" y="23967"/>
                      <a:pt x="64067" y="-30220"/>
                      <a:pt x="97087" y="1888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: 図形 657">
                <a:extLst>
                  <a:ext uri="{FF2B5EF4-FFF2-40B4-BE49-F238E27FC236}">
                    <a16:creationId xmlns:a16="http://schemas.microsoft.com/office/drawing/2014/main" id="{B90B8217-01A5-469D-BC96-62DFAB0DE741}"/>
                  </a:ext>
                </a:extLst>
              </p:cNvPr>
              <p:cNvSpPr/>
              <p:nvPr/>
            </p:nvSpPr>
            <p:spPr>
              <a:xfrm>
                <a:off x="3773592" y="5445274"/>
                <a:ext cx="1910928" cy="793418"/>
              </a:xfrm>
              <a:custGeom>
                <a:avLst/>
                <a:gdLst>
                  <a:gd name="connsiteX0" fmla="*/ 848 w 1910928"/>
                  <a:gd name="connsiteY0" fmla="*/ 486 h 793418"/>
                  <a:gd name="connsiteX1" fmla="*/ 336128 w 1910928"/>
                  <a:gd name="connsiteY1" fmla="*/ 452606 h 793418"/>
                  <a:gd name="connsiteX2" fmla="*/ 823808 w 1910928"/>
                  <a:gd name="connsiteY2" fmla="*/ 721846 h 793418"/>
                  <a:gd name="connsiteX3" fmla="*/ 620608 w 1910928"/>
                  <a:gd name="connsiteY3" fmla="*/ 620246 h 793418"/>
                  <a:gd name="connsiteX4" fmla="*/ 1397848 w 1910928"/>
                  <a:gd name="connsiteY4" fmla="*/ 767566 h 793418"/>
                  <a:gd name="connsiteX5" fmla="*/ 600288 w 1910928"/>
                  <a:gd name="connsiteY5" fmla="*/ 635486 h 793418"/>
                  <a:gd name="connsiteX6" fmla="*/ 1286088 w 1910928"/>
                  <a:gd name="connsiteY6" fmla="*/ 716766 h 793418"/>
                  <a:gd name="connsiteX7" fmla="*/ 1910928 w 1910928"/>
                  <a:gd name="connsiteY7" fmla="*/ 295126 h 793418"/>
                  <a:gd name="connsiteX8" fmla="*/ 1286088 w 1910928"/>
                  <a:gd name="connsiteY8" fmla="*/ 777726 h 793418"/>
                  <a:gd name="connsiteX9" fmla="*/ 778088 w 1910928"/>
                  <a:gd name="connsiteY9" fmla="*/ 686286 h 793418"/>
                  <a:gd name="connsiteX10" fmla="*/ 884768 w 1910928"/>
                  <a:gd name="connsiteY10" fmla="*/ 792966 h 793418"/>
                  <a:gd name="connsiteX11" fmla="*/ 529168 w 1910928"/>
                  <a:gd name="connsiteY11" fmla="*/ 711686 h 793418"/>
                  <a:gd name="connsiteX12" fmla="*/ 574888 w 1910928"/>
                  <a:gd name="connsiteY12" fmla="*/ 701526 h 793418"/>
                  <a:gd name="connsiteX13" fmla="*/ 66888 w 1910928"/>
                  <a:gd name="connsiteY13" fmla="*/ 239246 h 793418"/>
                  <a:gd name="connsiteX14" fmla="*/ 691728 w 1910928"/>
                  <a:gd name="connsiteY14" fmla="*/ 762486 h 793418"/>
                  <a:gd name="connsiteX15" fmla="*/ 132928 w 1910928"/>
                  <a:gd name="connsiteY15" fmla="*/ 351006 h 793418"/>
                  <a:gd name="connsiteX16" fmla="*/ 36408 w 1910928"/>
                  <a:gd name="connsiteY16" fmla="*/ 157966 h 793418"/>
                  <a:gd name="connsiteX17" fmla="*/ 234528 w 1910928"/>
                  <a:gd name="connsiteY17" fmla="*/ 544046 h 793418"/>
                  <a:gd name="connsiteX18" fmla="*/ 848 w 1910928"/>
                  <a:gd name="connsiteY18" fmla="*/ 486 h 79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10928" h="793418">
                    <a:moveTo>
                      <a:pt x="848" y="486"/>
                    </a:moveTo>
                    <a:cubicBezTo>
                      <a:pt x="17781" y="-14754"/>
                      <a:pt x="198968" y="332379"/>
                      <a:pt x="336128" y="452606"/>
                    </a:cubicBezTo>
                    <a:cubicBezTo>
                      <a:pt x="473288" y="572833"/>
                      <a:pt x="776395" y="693906"/>
                      <a:pt x="823808" y="721846"/>
                    </a:cubicBezTo>
                    <a:cubicBezTo>
                      <a:pt x="871221" y="749786"/>
                      <a:pt x="524935" y="612626"/>
                      <a:pt x="620608" y="620246"/>
                    </a:cubicBezTo>
                    <a:cubicBezTo>
                      <a:pt x="716281" y="627866"/>
                      <a:pt x="1401235" y="765026"/>
                      <a:pt x="1397848" y="767566"/>
                    </a:cubicBezTo>
                    <a:cubicBezTo>
                      <a:pt x="1394461" y="770106"/>
                      <a:pt x="618915" y="643953"/>
                      <a:pt x="600288" y="635486"/>
                    </a:cubicBezTo>
                    <a:cubicBezTo>
                      <a:pt x="581661" y="627019"/>
                      <a:pt x="1067648" y="773493"/>
                      <a:pt x="1286088" y="716766"/>
                    </a:cubicBezTo>
                    <a:cubicBezTo>
                      <a:pt x="1504528" y="660039"/>
                      <a:pt x="1910928" y="284966"/>
                      <a:pt x="1910928" y="295126"/>
                    </a:cubicBezTo>
                    <a:cubicBezTo>
                      <a:pt x="1910928" y="305286"/>
                      <a:pt x="1474895" y="712533"/>
                      <a:pt x="1286088" y="777726"/>
                    </a:cubicBezTo>
                    <a:cubicBezTo>
                      <a:pt x="1097281" y="842919"/>
                      <a:pt x="844975" y="683746"/>
                      <a:pt x="778088" y="686286"/>
                    </a:cubicBezTo>
                    <a:cubicBezTo>
                      <a:pt x="711201" y="688826"/>
                      <a:pt x="926255" y="788733"/>
                      <a:pt x="884768" y="792966"/>
                    </a:cubicBezTo>
                    <a:cubicBezTo>
                      <a:pt x="843281" y="797199"/>
                      <a:pt x="580815" y="726926"/>
                      <a:pt x="529168" y="711686"/>
                    </a:cubicBezTo>
                    <a:cubicBezTo>
                      <a:pt x="477521" y="696446"/>
                      <a:pt x="651935" y="780266"/>
                      <a:pt x="574888" y="701526"/>
                    </a:cubicBezTo>
                    <a:cubicBezTo>
                      <a:pt x="497841" y="622786"/>
                      <a:pt x="47415" y="229086"/>
                      <a:pt x="66888" y="239246"/>
                    </a:cubicBezTo>
                    <a:cubicBezTo>
                      <a:pt x="86361" y="249406"/>
                      <a:pt x="680721" y="743859"/>
                      <a:pt x="691728" y="762486"/>
                    </a:cubicBezTo>
                    <a:cubicBezTo>
                      <a:pt x="702735" y="781113"/>
                      <a:pt x="242148" y="451759"/>
                      <a:pt x="132928" y="351006"/>
                    </a:cubicBezTo>
                    <a:cubicBezTo>
                      <a:pt x="23708" y="250253"/>
                      <a:pt x="19475" y="125793"/>
                      <a:pt x="36408" y="157966"/>
                    </a:cubicBezTo>
                    <a:cubicBezTo>
                      <a:pt x="53341" y="190139"/>
                      <a:pt x="242995" y="563519"/>
                      <a:pt x="234528" y="544046"/>
                    </a:cubicBezTo>
                    <a:cubicBezTo>
                      <a:pt x="226061" y="524573"/>
                      <a:pt x="-16085" y="15726"/>
                      <a:pt x="848" y="48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: 図形 658">
                <a:extLst>
                  <a:ext uri="{FF2B5EF4-FFF2-40B4-BE49-F238E27FC236}">
                    <a16:creationId xmlns:a16="http://schemas.microsoft.com/office/drawing/2014/main" id="{0F838B98-410C-4521-A9EA-41A14C08A2C3}"/>
                  </a:ext>
                </a:extLst>
              </p:cNvPr>
              <p:cNvSpPr/>
              <p:nvPr/>
            </p:nvSpPr>
            <p:spPr>
              <a:xfrm>
                <a:off x="5888672" y="4626334"/>
                <a:ext cx="702013" cy="2200843"/>
              </a:xfrm>
              <a:custGeom>
                <a:avLst/>
                <a:gdLst>
                  <a:gd name="connsiteX0" fmla="*/ 39688 w 702013"/>
                  <a:gd name="connsiteY0" fmla="*/ 108226 h 2200843"/>
                  <a:gd name="connsiteX1" fmla="*/ 359728 w 702013"/>
                  <a:gd name="connsiteY1" fmla="*/ 1159786 h 2200843"/>
                  <a:gd name="connsiteX2" fmla="*/ 151448 w 702013"/>
                  <a:gd name="connsiteY2" fmla="*/ 646706 h 2200843"/>
                  <a:gd name="connsiteX3" fmla="*/ 70168 w 702013"/>
                  <a:gd name="connsiteY3" fmla="*/ 413026 h 2200843"/>
                  <a:gd name="connsiteX4" fmla="*/ 359728 w 702013"/>
                  <a:gd name="connsiteY4" fmla="*/ 1291866 h 2200843"/>
                  <a:gd name="connsiteX5" fmla="*/ 9208 w 702013"/>
                  <a:gd name="connsiteY5" fmla="*/ 275866 h 2200843"/>
                  <a:gd name="connsiteX6" fmla="*/ 217488 w 702013"/>
                  <a:gd name="connsiteY6" fmla="*/ 702586 h 2200843"/>
                  <a:gd name="connsiteX7" fmla="*/ 430848 w 702013"/>
                  <a:gd name="connsiteY7" fmla="*/ 1388386 h 2200843"/>
                  <a:gd name="connsiteX8" fmla="*/ 659448 w 702013"/>
                  <a:gd name="connsiteY8" fmla="*/ 2008146 h 2200843"/>
                  <a:gd name="connsiteX9" fmla="*/ 364808 w 702013"/>
                  <a:gd name="connsiteY9" fmla="*/ 1332506 h 2200843"/>
                  <a:gd name="connsiteX10" fmla="*/ 695008 w 702013"/>
                  <a:gd name="connsiteY10" fmla="*/ 2180866 h 2200843"/>
                  <a:gd name="connsiteX11" fmla="*/ 568008 w 702013"/>
                  <a:gd name="connsiteY11" fmla="*/ 1876066 h 2200843"/>
                  <a:gd name="connsiteX12" fmla="*/ 308928 w 702013"/>
                  <a:gd name="connsiteY12" fmla="*/ 1235986 h 2200843"/>
                  <a:gd name="connsiteX13" fmla="*/ 34608 w 702013"/>
                  <a:gd name="connsiteY13" fmla="*/ 159026 h 2200843"/>
                  <a:gd name="connsiteX14" fmla="*/ 39688 w 702013"/>
                  <a:gd name="connsiteY14" fmla="*/ 108226 h 220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02013" h="2200843">
                    <a:moveTo>
                      <a:pt x="39688" y="108226"/>
                    </a:moveTo>
                    <a:cubicBezTo>
                      <a:pt x="93875" y="275019"/>
                      <a:pt x="341101" y="1070039"/>
                      <a:pt x="359728" y="1159786"/>
                    </a:cubicBezTo>
                    <a:cubicBezTo>
                      <a:pt x="378355" y="1249533"/>
                      <a:pt x="199708" y="771166"/>
                      <a:pt x="151448" y="646706"/>
                    </a:cubicBezTo>
                    <a:cubicBezTo>
                      <a:pt x="103188" y="522246"/>
                      <a:pt x="35455" y="305499"/>
                      <a:pt x="70168" y="413026"/>
                    </a:cubicBezTo>
                    <a:cubicBezTo>
                      <a:pt x="104881" y="520553"/>
                      <a:pt x="369888" y="1314726"/>
                      <a:pt x="359728" y="1291866"/>
                    </a:cubicBezTo>
                    <a:cubicBezTo>
                      <a:pt x="349568" y="1269006"/>
                      <a:pt x="32915" y="374079"/>
                      <a:pt x="9208" y="275866"/>
                    </a:cubicBezTo>
                    <a:cubicBezTo>
                      <a:pt x="-14499" y="177653"/>
                      <a:pt x="147215" y="517166"/>
                      <a:pt x="217488" y="702586"/>
                    </a:cubicBezTo>
                    <a:cubicBezTo>
                      <a:pt x="287761" y="888006"/>
                      <a:pt x="357188" y="1170793"/>
                      <a:pt x="430848" y="1388386"/>
                    </a:cubicBezTo>
                    <a:cubicBezTo>
                      <a:pt x="504508" y="1605979"/>
                      <a:pt x="670455" y="2017459"/>
                      <a:pt x="659448" y="2008146"/>
                    </a:cubicBezTo>
                    <a:cubicBezTo>
                      <a:pt x="648441" y="1998833"/>
                      <a:pt x="358881" y="1303719"/>
                      <a:pt x="364808" y="1332506"/>
                    </a:cubicBezTo>
                    <a:cubicBezTo>
                      <a:pt x="370735" y="1361293"/>
                      <a:pt x="661141" y="2090273"/>
                      <a:pt x="695008" y="2180866"/>
                    </a:cubicBezTo>
                    <a:cubicBezTo>
                      <a:pt x="728875" y="2271459"/>
                      <a:pt x="632355" y="2033546"/>
                      <a:pt x="568008" y="1876066"/>
                    </a:cubicBezTo>
                    <a:cubicBezTo>
                      <a:pt x="503661" y="1718586"/>
                      <a:pt x="397828" y="1522159"/>
                      <a:pt x="308928" y="1235986"/>
                    </a:cubicBezTo>
                    <a:cubicBezTo>
                      <a:pt x="220028" y="949813"/>
                      <a:pt x="79481" y="343599"/>
                      <a:pt x="34608" y="159026"/>
                    </a:cubicBezTo>
                    <a:cubicBezTo>
                      <a:pt x="-10265" y="-25547"/>
                      <a:pt x="-14499" y="-58567"/>
                      <a:pt x="39688" y="10822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: 図形 659">
                <a:extLst>
                  <a:ext uri="{FF2B5EF4-FFF2-40B4-BE49-F238E27FC236}">
                    <a16:creationId xmlns:a16="http://schemas.microsoft.com/office/drawing/2014/main" id="{FAF86808-B590-402F-9D02-935C4189743E}"/>
                  </a:ext>
                </a:extLst>
              </p:cNvPr>
              <p:cNvSpPr/>
              <p:nvPr/>
            </p:nvSpPr>
            <p:spPr>
              <a:xfrm>
                <a:off x="4889605" y="4762392"/>
                <a:ext cx="1441412" cy="1898907"/>
              </a:xfrm>
              <a:custGeom>
                <a:avLst/>
                <a:gdLst>
                  <a:gd name="connsiteX0" fmla="*/ 907945 w 1441412"/>
                  <a:gd name="connsiteY0" fmla="*/ 108 h 1898907"/>
                  <a:gd name="connsiteX1" fmla="*/ 1238145 w 1441412"/>
                  <a:gd name="connsiteY1" fmla="*/ 1016108 h 1898907"/>
                  <a:gd name="connsiteX2" fmla="*/ 1104795 w 1441412"/>
                  <a:gd name="connsiteY2" fmla="*/ 571608 h 1898907"/>
                  <a:gd name="connsiteX3" fmla="*/ 1441345 w 1441412"/>
                  <a:gd name="connsiteY3" fmla="*/ 1701908 h 1898907"/>
                  <a:gd name="connsiteX4" fmla="*/ 1073045 w 1441412"/>
                  <a:gd name="connsiteY4" fmla="*/ 717658 h 1898907"/>
                  <a:gd name="connsiteX5" fmla="*/ 1136545 w 1441412"/>
                  <a:gd name="connsiteY5" fmla="*/ 1403458 h 1898907"/>
                  <a:gd name="connsiteX6" fmla="*/ 1161945 w 1441412"/>
                  <a:gd name="connsiteY6" fmla="*/ 1047858 h 1898907"/>
                  <a:gd name="connsiteX7" fmla="*/ 996845 w 1441412"/>
                  <a:gd name="connsiteY7" fmla="*/ 1320908 h 1898907"/>
                  <a:gd name="connsiteX8" fmla="*/ 1047645 w 1441412"/>
                  <a:gd name="connsiteY8" fmla="*/ 927208 h 1898907"/>
                  <a:gd name="connsiteX9" fmla="*/ 660295 w 1441412"/>
                  <a:gd name="connsiteY9" fmla="*/ 1435208 h 1898907"/>
                  <a:gd name="connsiteX10" fmla="*/ 368195 w 1441412"/>
                  <a:gd name="connsiteY10" fmla="*/ 1816208 h 1898907"/>
                  <a:gd name="connsiteX11" fmla="*/ 755545 w 1441412"/>
                  <a:gd name="connsiteY11" fmla="*/ 1460608 h 1898907"/>
                  <a:gd name="connsiteX12" fmla="*/ 863495 w 1441412"/>
                  <a:gd name="connsiteY12" fmla="*/ 1847958 h 1898907"/>
                  <a:gd name="connsiteX13" fmla="*/ 1352445 w 1441412"/>
                  <a:gd name="connsiteY13" fmla="*/ 1892408 h 1898907"/>
                  <a:gd name="connsiteX14" fmla="*/ 12595 w 1441412"/>
                  <a:gd name="connsiteY14" fmla="*/ 1828908 h 1898907"/>
                  <a:gd name="connsiteX15" fmla="*/ 692045 w 1441412"/>
                  <a:gd name="connsiteY15" fmla="*/ 1397108 h 1898907"/>
                  <a:gd name="connsiteX16" fmla="*/ 888895 w 1441412"/>
                  <a:gd name="connsiteY16" fmla="*/ 1085958 h 1898907"/>
                  <a:gd name="connsiteX17" fmla="*/ 907945 w 1441412"/>
                  <a:gd name="connsiteY17" fmla="*/ 108 h 189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1412" h="1898907">
                    <a:moveTo>
                      <a:pt x="907945" y="108"/>
                    </a:moveTo>
                    <a:cubicBezTo>
                      <a:pt x="966153" y="-11534"/>
                      <a:pt x="1205337" y="920858"/>
                      <a:pt x="1238145" y="1016108"/>
                    </a:cubicBezTo>
                    <a:cubicBezTo>
                      <a:pt x="1270953" y="1111358"/>
                      <a:pt x="1070928" y="457308"/>
                      <a:pt x="1104795" y="571608"/>
                    </a:cubicBezTo>
                    <a:cubicBezTo>
                      <a:pt x="1138662" y="685908"/>
                      <a:pt x="1446637" y="1677566"/>
                      <a:pt x="1441345" y="1701908"/>
                    </a:cubicBezTo>
                    <a:cubicBezTo>
                      <a:pt x="1436053" y="1726250"/>
                      <a:pt x="1123845" y="767400"/>
                      <a:pt x="1073045" y="717658"/>
                    </a:cubicBezTo>
                    <a:cubicBezTo>
                      <a:pt x="1022245" y="667916"/>
                      <a:pt x="1121728" y="1348425"/>
                      <a:pt x="1136545" y="1403458"/>
                    </a:cubicBezTo>
                    <a:cubicBezTo>
                      <a:pt x="1151362" y="1458491"/>
                      <a:pt x="1185228" y="1061616"/>
                      <a:pt x="1161945" y="1047858"/>
                    </a:cubicBezTo>
                    <a:cubicBezTo>
                      <a:pt x="1138662" y="1034100"/>
                      <a:pt x="1015895" y="1341016"/>
                      <a:pt x="996845" y="1320908"/>
                    </a:cubicBezTo>
                    <a:cubicBezTo>
                      <a:pt x="977795" y="1300800"/>
                      <a:pt x="1103737" y="908158"/>
                      <a:pt x="1047645" y="927208"/>
                    </a:cubicBezTo>
                    <a:cubicBezTo>
                      <a:pt x="991553" y="946258"/>
                      <a:pt x="660295" y="1435208"/>
                      <a:pt x="660295" y="1435208"/>
                    </a:cubicBezTo>
                    <a:cubicBezTo>
                      <a:pt x="547053" y="1583375"/>
                      <a:pt x="352320" y="1811975"/>
                      <a:pt x="368195" y="1816208"/>
                    </a:cubicBezTo>
                    <a:cubicBezTo>
                      <a:pt x="384070" y="1820441"/>
                      <a:pt x="672995" y="1455316"/>
                      <a:pt x="755545" y="1460608"/>
                    </a:cubicBezTo>
                    <a:cubicBezTo>
                      <a:pt x="838095" y="1465900"/>
                      <a:pt x="764012" y="1775991"/>
                      <a:pt x="863495" y="1847958"/>
                    </a:cubicBezTo>
                    <a:cubicBezTo>
                      <a:pt x="962978" y="1919925"/>
                      <a:pt x="1494262" y="1895583"/>
                      <a:pt x="1352445" y="1892408"/>
                    </a:cubicBezTo>
                    <a:cubicBezTo>
                      <a:pt x="1210628" y="1889233"/>
                      <a:pt x="122662" y="1911458"/>
                      <a:pt x="12595" y="1828908"/>
                    </a:cubicBezTo>
                    <a:cubicBezTo>
                      <a:pt x="-97472" y="1746358"/>
                      <a:pt x="545995" y="1520933"/>
                      <a:pt x="692045" y="1397108"/>
                    </a:cubicBezTo>
                    <a:cubicBezTo>
                      <a:pt x="838095" y="1273283"/>
                      <a:pt x="852912" y="1321966"/>
                      <a:pt x="888895" y="1085958"/>
                    </a:cubicBezTo>
                    <a:cubicBezTo>
                      <a:pt x="924878" y="849950"/>
                      <a:pt x="849737" y="11750"/>
                      <a:pt x="907945" y="10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: 図形 660">
                <a:extLst>
                  <a:ext uri="{FF2B5EF4-FFF2-40B4-BE49-F238E27FC236}">
                    <a16:creationId xmlns:a16="http://schemas.microsoft.com/office/drawing/2014/main" id="{216BE425-A722-42FA-8425-B2D5BE284172}"/>
                  </a:ext>
                </a:extLst>
              </p:cNvPr>
              <p:cNvSpPr/>
              <p:nvPr/>
            </p:nvSpPr>
            <p:spPr>
              <a:xfrm>
                <a:off x="3084291" y="4893402"/>
                <a:ext cx="3066923" cy="1841864"/>
              </a:xfrm>
              <a:custGeom>
                <a:avLst/>
                <a:gdLst>
                  <a:gd name="connsiteX0" fmla="*/ 293909 w 3066923"/>
                  <a:gd name="connsiteY0" fmla="*/ 59598 h 1841864"/>
                  <a:gd name="connsiteX1" fmla="*/ 332009 w 3066923"/>
                  <a:gd name="connsiteY1" fmla="*/ 116748 h 1841864"/>
                  <a:gd name="connsiteX2" fmla="*/ 452659 w 3066923"/>
                  <a:gd name="connsiteY2" fmla="*/ 313598 h 1841864"/>
                  <a:gd name="connsiteX3" fmla="*/ 338359 w 3066923"/>
                  <a:gd name="connsiteY3" fmla="*/ 427898 h 1841864"/>
                  <a:gd name="connsiteX4" fmla="*/ 598709 w 3066923"/>
                  <a:gd name="connsiteY4" fmla="*/ 758098 h 1841864"/>
                  <a:gd name="connsiteX5" fmla="*/ 1189259 w 3066923"/>
                  <a:gd name="connsiteY5" fmla="*/ 1304198 h 1841864"/>
                  <a:gd name="connsiteX6" fmla="*/ 2173509 w 3066923"/>
                  <a:gd name="connsiteY6" fmla="*/ 1501048 h 1841864"/>
                  <a:gd name="connsiteX7" fmla="*/ 2681509 w 3066923"/>
                  <a:gd name="connsiteY7" fmla="*/ 1043848 h 1841864"/>
                  <a:gd name="connsiteX8" fmla="*/ 2217959 w 3066923"/>
                  <a:gd name="connsiteY8" fmla="*/ 1393098 h 1841864"/>
                  <a:gd name="connsiteX9" fmla="*/ 2344959 w 3066923"/>
                  <a:gd name="connsiteY9" fmla="*/ 1532798 h 1841864"/>
                  <a:gd name="connsiteX10" fmla="*/ 3062509 w 3066923"/>
                  <a:gd name="connsiteY10" fmla="*/ 1697898 h 1841864"/>
                  <a:gd name="connsiteX11" fmla="*/ 1963959 w 3066923"/>
                  <a:gd name="connsiteY11" fmla="*/ 1589948 h 1841864"/>
                  <a:gd name="connsiteX12" fmla="*/ 808259 w 3066923"/>
                  <a:gd name="connsiteY12" fmla="*/ 1837598 h 1841864"/>
                  <a:gd name="connsiteX13" fmla="*/ 2630709 w 3066923"/>
                  <a:gd name="connsiteY13" fmla="*/ 1742348 h 1841864"/>
                  <a:gd name="connsiteX14" fmla="*/ 998759 w 3066923"/>
                  <a:gd name="connsiteY14" fmla="*/ 1685198 h 1841864"/>
                  <a:gd name="connsiteX15" fmla="*/ 732059 w 3066923"/>
                  <a:gd name="connsiteY15" fmla="*/ 1824898 h 1841864"/>
                  <a:gd name="connsiteX16" fmla="*/ 84359 w 3066923"/>
                  <a:gd name="connsiteY16" fmla="*/ 1831248 h 1841864"/>
                  <a:gd name="connsiteX17" fmla="*/ 1011459 w 3066923"/>
                  <a:gd name="connsiteY17" fmla="*/ 1780448 h 1841864"/>
                  <a:gd name="connsiteX18" fmla="*/ 1049559 w 3066923"/>
                  <a:gd name="connsiteY18" fmla="*/ 1272448 h 1841864"/>
                  <a:gd name="connsiteX19" fmla="*/ 1411509 w 3066923"/>
                  <a:gd name="connsiteY19" fmla="*/ 1564548 h 1841864"/>
                  <a:gd name="connsiteX20" fmla="*/ 916209 w 3066923"/>
                  <a:gd name="connsiteY20" fmla="*/ 1329598 h 1841864"/>
                  <a:gd name="connsiteX21" fmla="*/ 636809 w 3066923"/>
                  <a:gd name="connsiteY21" fmla="*/ 1031148 h 1841864"/>
                  <a:gd name="connsiteX22" fmla="*/ 414559 w 3066923"/>
                  <a:gd name="connsiteY22" fmla="*/ 942248 h 1841864"/>
                  <a:gd name="connsiteX23" fmla="*/ 859059 w 3066923"/>
                  <a:gd name="connsiteY23" fmla="*/ 1196248 h 1841864"/>
                  <a:gd name="connsiteX24" fmla="*/ 300259 w 3066923"/>
                  <a:gd name="connsiteY24" fmla="*/ 1100998 h 1841864"/>
                  <a:gd name="connsiteX25" fmla="*/ 490759 w 3066923"/>
                  <a:gd name="connsiteY25" fmla="*/ 1005748 h 1841864"/>
                  <a:gd name="connsiteX26" fmla="*/ 287559 w 3066923"/>
                  <a:gd name="connsiteY26" fmla="*/ 1202598 h 1841864"/>
                  <a:gd name="connsiteX27" fmla="*/ 154209 w 3066923"/>
                  <a:gd name="connsiteY27" fmla="*/ 1323248 h 1841864"/>
                  <a:gd name="connsiteX28" fmla="*/ 268509 w 3066923"/>
                  <a:gd name="connsiteY28" fmla="*/ 1551848 h 1841864"/>
                  <a:gd name="connsiteX29" fmla="*/ 293909 w 3066923"/>
                  <a:gd name="connsiteY29" fmla="*/ 1761398 h 1841864"/>
                  <a:gd name="connsiteX30" fmla="*/ 103409 w 3066923"/>
                  <a:gd name="connsiteY30" fmla="*/ 1513748 h 1841864"/>
                  <a:gd name="connsiteX31" fmla="*/ 122459 w 3066923"/>
                  <a:gd name="connsiteY31" fmla="*/ 1812198 h 1841864"/>
                  <a:gd name="connsiteX32" fmla="*/ 1809 w 3066923"/>
                  <a:gd name="connsiteY32" fmla="*/ 1551848 h 1841864"/>
                  <a:gd name="connsiteX33" fmla="*/ 230409 w 3066923"/>
                  <a:gd name="connsiteY33" fmla="*/ 986698 h 1841864"/>
                  <a:gd name="connsiteX34" fmla="*/ 293909 w 3066923"/>
                  <a:gd name="connsiteY34" fmla="*/ 59598 h 18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066923" h="1841864">
                    <a:moveTo>
                      <a:pt x="293909" y="59598"/>
                    </a:moveTo>
                    <a:cubicBezTo>
                      <a:pt x="310842" y="-85394"/>
                      <a:pt x="305551" y="74415"/>
                      <a:pt x="332009" y="116748"/>
                    </a:cubicBezTo>
                    <a:cubicBezTo>
                      <a:pt x="358467" y="159081"/>
                      <a:pt x="451601" y="261740"/>
                      <a:pt x="452659" y="313598"/>
                    </a:cubicBezTo>
                    <a:cubicBezTo>
                      <a:pt x="453717" y="365456"/>
                      <a:pt x="314017" y="353815"/>
                      <a:pt x="338359" y="427898"/>
                    </a:cubicBezTo>
                    <a:cubicBezTo>
                      <a:pt x="362701" y="501981"/>
                      <a:pt x="456892" y="612048"/>
                      <a:pt x="598709" y="758098"/>
                    </a:cubicBezTo>
                    <a:cubicBezTo>
                      <a:pt x="740526" y="904148"/>
                      <a:pt x="926792" y="1180373"/>
                      <a:pt x="1189259" y="1304198"/>
                    </a:cubicBezTo>
                    <a:cubicBezTo>
                      <a:pt x="1451726" y="1428023"/>
                      <a:pt x="1924801" y="1544440"/>
                      <a:pt x="2173509" y="1501048"/>
                    </a:cubicBezTo>
                    <a:cubicBezTo>
                      <a:pt x="2422217" y="1457656"/>
                      <a:pt x="2674101" y="1061840"/>
                      <a:pt x="2681509" y="1043848"/>
                    </a:cubicBezTo>
                    <a:cubicBezTo>
                      <a:pt x="2688917" y="1025856"/>
                      <a:pt x="2274051" y="1311606"/>
                      <a:pt x="2217959" y="1393098"/>
                    </a:cubicBezTo>
                    <a:cubicBezTo>
                      <a:pt x="2161867" y="1474590"/>
                      <a:pt x="2204201" y="1481998"/>
                      <a:pt x="2344959" y="1532798"/>
                    </a:cubicBezTo>
                    <a:cubicBezTo>
                      <a:pt x="2485717" y="1583598"/>
                      <a:pt x="3126009" y="1688373"/>
                      <a:pt x="3062509" y="1697898"/>
                    </a:cubicBezTo>
                    <a:cubicBezTo>
                      <a:pt x="2999009" y="1707423"/>
                      <a:pt x="2339667" y="1566665"/>
                      <a:pt x="1963959" y="1589948"/>
                    </a:cubicBezTo>
                    <a:cubicBezTo>
                      <a:pt x="1588251" y="1613231"/>
                      <a:pt x="697134" y="1812198"/>
                      <a:pt x="808259" y="1837598"/>
                    </a:cubicBezTo>
                    <a:cubicBezTo>
                      <a:pt x="919384" y="1862998"/>
                      <a:pt x="2598959" y="1767748"/>
                      <a:pt x="2630709" y="1742348"/>
                    </a:cubicBezTo>
                    <a:cubicBezTo>
                      <a:pt x="2662459" y="1716948"/>
                      <a:pt x="1315201" y="1671440"/>
                      <a:pt x="998759" y="1685198"/>
                    </a:cubicBezTo>
                    <a:cubicBezTo>
                      <a:pt x="682317" y="1698956"/>
                      <a:pt x="884459" y="1800556"/>
                      <a:pt x="732059" y="1824898"/>
                    </a:cubicBezTo>
                    <a:cubicBezTo>
                      <a:pt x="579659" y="1849240"/>
                      <a:pt x="37792" y="1838656"/>
                      <a:pt x="84359" y="1831248"/>
                    </a:cubicBezTo>
                    <a:cubicBezTo>
                      <a:pt x="130926" y="1823840"/>
                      <a:pt x="850592" y="1873581"/>
                      <a:pt x="1011459" y="1780448"/>
                    </a:cubicBezTo>
                    <a:cubicBezTo>
                      <a:pt x="1172326" y="1687315"/>
                      <a:pt x="982884" y="1308431"/>
                      <a:pt x="1049559" y="1272448"/>
                    </a:cubicBezTo>
                    <a:cubicBezTo>
                      <a:pt x="1116234" y="1236465"/>
                      <a:pt x="1433734" y="1555023"/>
                      <a:pt x="1411509" y="1564548"/>
                    </a:cubicBezTo>
                    <a:cubicBezTo>
                      <a:pt x="1389284" y="1574073"/>
                      <a:pt x="1045326" y="1418498"/>
                      <a:pt x="916209" y="1329598"/>
                    </a:cubicBezTo>
                    <a:cubicBezTo>
                      <a:pt x="787092" y="1240698"/>
                      <a:pt x="720417" y="1095706"/>
                      <a:pt x="636809" y="1031148"/>
                    </a:cubicBezTo>
                    <a:cubicBezTo>
                      <a:pt x="553201" y="966590"/>
                      <a:pt x="377517" y="914731"/>
                      <a:pt x="414559" y="942248"/>
                    </a:cubicBezTo>
                    <a:cubicBezTo>
                      <a:pt x="451601" y="969765"/>
                      <a:pt x="878109" y="1169790"/>
                      <a:pt x="859059" y="1196248"/>
                    </a:cubicBezTo>
                    <a:cubicBezTo>
                      <a:pt x="840009" y="1222706"/>
                      <a:pt x="361642" y="1132748"/>
                      <a:pt x="300259" y="1100998"/>
                    </a:cubicBezTo>
                    <a:cubicBezTo>
                      <a:pt x="238876" y="1069248"/>
                      <a:pt x="492876" y="988815"/>
                      <a:pt x="490759" y="1005748"/>
                    </a:cubicBezTo>
                    <a:cubicBezTo>
                      <a:pt x="488642" y="1022681"/>
                      <a:pt x="343651" y="1149681"/>
                      <a:pt x="287559" y="1202598"/>
                    </a:cubicBezTo>
                    <a:cubicBezTo>
                      <a:pt x="231467" y="1255515"/>
                      <a:pt x="157384" y="1265040"/>
                      <a:pt x="154209" y="1323248"/>
                    </a:cubicBezTo>
                    <a:cubicBezTo>
                      <a:pt x="151034" y="1381456"/>
                      <a:pt x="245226" y="1478823"/>
                      <a:pt x="268509" y="1551848"/>
                    </a:cubicBezTo>
                    <a:cubicBezTo>
                      <a:pt x="291792" y="1624873"/>
                      <a:pt x="321426" y="1767748"/>
                      <a:pt x="293909" y="1761398"/>
                    </a:cubicBezTo>
                    <a:cubicBezTo>
                      <a:pt x="266392" y="1755048"/>
                      <a:pt x="131984" y="1505281"/>
                      <a:pt x="103409" y="1513748"/>
                    </a:cubicBezTo>
                    <a:cubicBezTo>
                      <a:pt x="74834" y="1522215"/>
                      <a:pt x="139392" y="1805848"/>
                      <a:pt x="122459" y="1812198"/>
                    </a:cubicBezTo>
                    <a:cubicBezTo>
                      <a:pt x="105526" y="1818548"/>
                      <a:pt x="-16183" y="1689431"/>
                      <a:pt x="1809" y="1551848"/>
                    </a:cubicBezTo>
                    <a:cubicBezTo>
                      <a:pt x="19801" y="1414265"/>
                      <a:pt x="178551" y="1232231"/>
                      <a:pt x="230409" y="986698"/>
                    </a:cubicBezTo>
                    <a:cubicBezTo>
                      <a:pt x="282267" y="741165"/>
                      <a:pt x="276976" y="204590"/>
                      <a:pt x="293909" y="5959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D6A4FCA0-37F9-4A8C-9E97-64F2C1D0A25F}"/>
                  </a:ext>
                </a:extLst>
              </p:cNvPr>
              <p:cNvSpPr/>
              <p:nvPr/>
            </p:nvSpPr>
            <p:spPr>
              <a:xfrm>
                <a:off x="6046388" y="6115010"/>
                <a:ext cx="476412" cy="2780513"/>
              </a:xfrm>
              <a:custGeom>
                <a:avLst/>
                <a:gdLst>
                  <a:gd name="connsiteX0" fmla="*/ 208362 w 476412"/>
                  <a:gd name="connsiteY0" fmla="*/ 40 h 2780513"/>
                  <a:gd name="connsiteX1" fmla="*/ 430612 w 476412"/>
                  <a:gd name="connsiteY1" fmla="*/ 647740 h 2780513"/>
                  <a:gd name="connsiteX2" fmla="*/ 430612 w 476412"/>
                  <a:gd name="connsiteY2" fmla="*/ 831890 h 2780513"/>
                  <a:gd name="connsiteX3" fmla="*/ 398862 w 476412"/>
                  <a:gd name="connsiteY3" fmla="*/ 1231940 h 2780513"/>
                  <a:gd name="connsiteX4" fmla="*/ 449662 w 476412"/>
                  <a:gd name="connsiteY4" fmla="*/ 1009690 h 2780513"/>
                  <a:gd name="connsiteX5" fmla="*/ 233762 w 476412"/>
                  <a:gd name="connsiteY5" fmla="*/ 1866940 h 2780513"/>
                  <a:gd name="connsiteX6" fmla="*/ 475062 w 476412"/>
                  <a:gd name="connsiteY6" fmla="*/ 1130340 h 2780513"/>
                  <a:gd name="connsiteX7" fmla="*/ 100412 w 476412"/>
                  <a:gd name="connsiteY7" fmla="*/ 2546390 h 2780513"/>
                  <a:gd name="connsiteX8" fmla="*/ 49612 w 476412"/>
                  <a:gd name="connsiteY8" fmla="*/ 2774990 h 2780513"/>
                  <a:gd name="connsiteX9" fmla="*/ 5162 w 476412"/>
                  <a:gd name="connsiteY9" fmla="*/ 2508290 h 2780513"/>
                  <a:gd name="connsiteX10" fmla="*/ 176612 w 476412"/>
                  <a:gd name="connsiteY10" fmla="*/ 2514640 h 2780513"/>
                  <a:gd name="connsiteX11" fmla="*/ 240112 w 476412"/>
                  <a:gd name="connsiteY11" fmla="*/ 1555790 h 2780513"/>
                  <a:gd name="connsiteX12" fmla="*/ 189312 w 476412"/>
                  <a:gd name="connsiteY12" fmla="*/ 736640 h 2780513"/>
                  <a:gd name="connsiteX13" fmla="*/ 316312 w 476412"/>
                  <a:gd name="connsiteY13" fmla="*/ 1441490 h 2780513"/>
                  <a:gd name="connsiteX14" fmla="*/ 233762 w 476412"/>
                  <a:gd name="connsiteY14" fmla="*/ 406440 h 2780513"/>
                  <a:gd name="connsiteX15" fmla="*/ 233762 w 476412"/>
                  <a:gd name="connsiteY15" fmla="*/ 215940 h 2780513"/>
                  <a:gd name="connsiteX16" fmla="*/ 335362 w 476412"/>
                  <a:gd name="connsiteY16" fmla="*/ 908090 h 2780513"/>
                  <a:gd name="connsiteX17" fmla="*/ 405212 w 476412"/>
                  <a:gd name="connsiteY17" fmla="*/ 679490 h 2780513"/>
                  <a:gd name="connsiteX18" fmla="*/ 208362 w 476412"/>
                  <a:gd name="connsiteY18" fmla="*/ 40 h 278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6412" h="2780513">
                    <a:moveTo>
                      <a:pt x="208362" y="40"/>
                    </a:moveTo>
                    <a:cubicBezTo>
                      <a:pt x="212595" y="-5252"/>
                      <a:pt x="393570" y="509098"/>
                      <a:pt x="430612" y="647740"/>
                    </a:cubicBezTo>
                    <a:cubicBezTo>
                      <a:pt x="467654" y="786382"/>
                      <a:pt x="435904" y="734523"/>
                      <a:pt x="430612" y="831890"/>
                    </a:cubicBezTo>
                    <a:cubicBezTo>
                      <a:pt x="425320" y="929257"/>
                      <a:pt x="395687" y="1202307"/>
                      <a:pt x="398862" y="1231940"/>
                    </a:cubicBezTo>
                    <a:cubicBezTo>
                      <a:pt x="402037" y="1261573"/>
                      <a:pt x="477179" y="903857"/>
                      <a:pt x="449662" y="1009690"/>
                    </a:cubicBezTo>
                    <a:cubicBezTo>
                      <a:pt x="422145" y="1115523"/>
                      <a:pt x="229529" y="1846832"/>
                      <a:pt x="233762" y="1866940"/>
                    </a:cubicBezTo>
                    <a:cubicBezTo>
                      <a:pt x="237995" y="1887048"/>
                      <a:pt x="497287" y="1017098"/>
                      <a:pt x="475062" y="1130340"/>
                    </a:cubicBezTo>
                    <a:cubicBezTo>
                      <a:pt x="452837" y="1243582"/>
                      <a:pt x="171320" y="2272282"/>
                      <a:pt x="100412" y="2546390"/>
                    </a:cubicBezTo>
                    <a:cubicBezTo>
                      <a:pt x="29504" y="2820498"/>
                      <a:pt x="65487" y="2781340"/>
                      <a:pt x="49612" y="2774990"/>
                    </a:cubicBezTo>
                    <a:cubicBezTo>
                      <a:pt x="33737" y="2768640"/>
                      <a:pt x="-16005" y="2551682"/>
                      <a:pt x="5162" y="2508290"/>
                    </a:cubicBezTo>
                    <a:cubicBezTo>
                      <a:pt x="26329" y="2464898"/>
                      <a:pt x="137454" y="2673390"/>
                      <a:pt x="176612" y="2514640"/>
                    </a:cubicBezTo>
                    <a:cubicBezTo>
                      <a:pt x="215770" y="2355890"/>
                      <a:pt x="237995" y="1852123"/>
                      <a:pt x="240112" y="1555790"/>
                    </a:cubicBezTo>
                    <a:cubicBezTo>
                      <a:pt x="242229" y="1259457"/>
                      <a:pt x="176612" y="755690"/>
                      <a:pt x="189312" y="736640"/>
                    </a:cubicBezTo>
                    <a:cubicBezTo>
                      <a:pt x="202012" y="717590"/>
                      <a:pt x="308904" y="1496523"/>
                      <a:pt x="316312" y="1441490"/>
                    </a:cubicBezTo>
                    <a:cubicBezTo>
                      <a:pt x="323720" y="1386457"/>
                      <a:pt x="247520" y="610698"/>
                      <a:pt x="233762" y="406440"/>
                    </a:cubicBezTo>
                    <a:cubicBezTo>
                      <a:pt x="220004" y="202182"/>
                      <a:pt x="216829" y="132332"/>
                      <a:pt x="233762" y="215940"/>
                    </a:cubicBezTo>
                    <a:cubicBezTo>
                      <a:pt x="250695" y="299548"/>
                      <a:pt x="306787" y="830832"/>
                      <a:pt x="335362" y="908090"/>
                    </a:cubicBezTo>
                    <a:cubicBezTo>
                      <a:pt x="363937" y="985348"/>
                      <a:pt x="423204" y="827657"/>
                      <a:pt x="405212" y="679490"/>
                    </a:cubicBezTo>
                    <a:cubicBezTo>
                      <a:pt x="387220" y="531323"/>
                      <a:pt x="204129" y="5332"/>
                      <a:pt x="208362" y="40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: 図形 662">
                <a:extLst>
                  <a:ext uri="{FF2B5EF4-FFF2-40B4-BE49-F238E27FC236}">
                    <a16:creationId xmlns:a16="http://schemas.microsoft.com/office/drawing/2014/main" id="{2CB5CED4-B081-49EA-AD4C-761EF2ABED8C}"/>
                  </a:ext>
                </a:extLst>
              </p:cNvPr>
              <p:cNvSpPr/>
              <p:nvPr/>
            </p:nvSpPr>
            <p:spPr>
              <a:xfrm>
                <a:off x="2844595" y="6646183"/>
                <a:ext cx="1695970" cy="2381669"/>
              </a:xfrm>
              <a:custGeom>
                <a:avLst/>
                <a:gdLst>
                  <a:gd name="connsiteX0" fmla="*/ 1168605 w 1695970"/>
                  <a:gd name="connsiteY0" fmla="*/ 8617 h 2381669"/>
                  <a:gd name="connsiteX1" fmla="*/ 1086055 w 1695970"/>
                  <a:gd name="connsiteY1" fmla="*/ 21317 h 2381669"/>
                  <a:gd name="connsiteX2" fmla="*/ 425655 w 1695970"/>
                  <a:gd name="connsiteY2" fmla="*/ 40367 h 2381669"/>
                  <a:gd name="connsiteX3" fmla="*/ 317705 w 1695970"/>
                  <a:gd name="connsiteY3" fmla="*/ 199117 h 2381669"/>
                  <a:gd name="connsiteX4" fmla="*/ 205 w 1695970"/>
                  <a:gd name="connsiteY4" fmla="*/ 535667 h 2381669"/>
                  <a:gd name="connsiteX5" fmla="*/ 368505 w 1695970"/>
                  <a:gd name="connsiteY5" fmla="*/ 72117 h 2381669"/>
                  <a:gd name="connsiteX6" fmla="*/ 914605 w 1695970"/>
                  <a:gd name="connsiteY6" fmla="*/ 78467 h 2381669"/>
                  <a:gd name="connsiteX7" fmla="*/ 520905 w 1695970"/>
                  <a:gd name="connsiteY7" fmla="*/ 180067 h 2381669"/>
                  <a:gd name="connsiteX8" fmla="*/ 539955 w 1695970"/>
                  <a:gd name="connsiteY8" fmla="*/ 313417 h 2381669"/>
                  <a:gd name="connsiteX9" fmla="*/ 501855 w 1695970"/>
                  <a:gd name="connsiteY9" fmla="*/ 1729467 h 2381669"/>
                  <a:gd name="connsiteX10" fmla="*/ 457405 w 1695970"/>
                  <a:gd name="connsiteY10" fmla="*/ 675367 h 2381669"/>
                  <a:gd name="connsiteX11" fmla="*/ 539955 w 1695970"/>
                  <a:gd name="connsiteY11" fmla="*/ 2142217 h 2381669"/>
                  <a:gd name="connsiteX12" fmla="*/ 647905 w 1695970"/>
                  <a:gd name="connsiteY12" fmla="*/ 2180317 h 2381669"/>
                  <a:gd name="connsiteX13" fmla="*/ 1695655 w 1695970"/>
                  <a:gd name="connsiteY13" fmla="*/ 2370817 h 2381669"/>
                  <a:gd name="connsiteX14" fmla="*/ 762205 w 1695970"/>
                  <a:gd name="connsiteY14" fmla="*/ 2358117 h 2381669"/>
                  <a:gd name="connsiteX15" fmla="*/ 1086055 w 1695970"/>
                  <a:gd name="connsiteY15" fmla="*/ 2358117 h 2381669"/>
                  <a:gd name="connsiteX16" fmla="*/ 647905 w 1695970"/>
                  <a:gd name="connsiteY16" fmla="*/ 2307317 h 2381669"/>
                  <a:gd name="connsiteX17" fmla="*/ 362155 w 1695970"/>
                  <a:gd name="connsiteY17" fmla="*/ 1792967 h 2381669"/>
                  <a:gd name="connsiteX18" fmla="*/ 178005 w 1695970"/>
                  <a:gd name="connsiteY18" fmla="*/ 656317 h 2381669"/>
                  <a:gd name="connsiteX19" fmla="*/ 412955 w 1695970"/>
                  <a:gd name="connsiteY19" fmla="*/ 1513567 h 2381669"/>
                  <a:gd name="connsiteX20" fmla="*/ 51005 w 1695970"/>
                  <a:gd name="connsiteY20" fmla="*/ 491217 h 2381669"/>
                  <a:gd name="connsiteX21" fmla="*/ 533605 w 1695970"/>
                  <a:gd name="connsiteY21" fmla="*/ 161017 h 2381669"/>
                  <a:gd name="connsiteX22" fmla="*/ 1168605 w 1695970"/>
                  <a:gd name="connsiteY22" fmla="*/ 8617 h 238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95970" h="2381669">
                    <a:moveTo>
                      <a:pt x="1168605" y="8617"/>
                    </a:moveTo>
                    <a:cubicBezTo>
                      <a:pt x="1260680" y="-14666"/>
                      <a:pt x="1209880" y="16025"/>
                      <a:pt x="1086055" y="21317"/>
                    </a:cubicBezTo>
                    <a:cubicBezTo>
                      <a:pt x="962230" y="26609"/>
                      <a:pt x="553713" y="10734"/>
                      <a:pt x="425655" y="40367"/>
                    </a:cubicBezTo>
                    <a:cubicBezTo>
                      <a:pt x="297597" y="70000"/>
                      <a:pt x="388613" y="116567"/>
                      <a:pt x="317705" y="199117"/>
                    </a:cubicBezTo>
                    <a:cubicBezTo>
                      <a:pt x="246797" y="281667"/>
                      <a:pt x="-8262" y="556834"/>
                      <a:pt x="205" y="535667"/>
                    </a:cubicBezTo>
                    <a:cubicBezTo>
                      <a:pt x="8672" y="514500"/>
                      <a:pt x="216105" y="148317"/>
                      <a:pt x="368505" y="72117"/>
                    </a:cubicBezTo>
                    <a:cubicBezTo>
                      <a:pt x="520905" y="-4083"/>
                      <a:pt x="889205" y="60475"/>
                      <a:pt x="914605" y="78467"/>
                    </a:cubicBezTo>
                    <a:cubicBezTo>
                      <a:pt x="940005" y="96459"/>
                      <a:pt x="583347" y="140909"/>
                      <a:pt x="520905" y="180067"/>
                    </a:cubicBezTo>
                    <a:cubicBezTo>
                      <a:pt x="458463" y="219225"/>
                      <a:pt x="543130" y="55184"/>
                      <a:pt x="539955" y="313417"/>
                    </a:cubicBezTo>
                    <a:cubicBezTo>
                      <a:pt x="536780" y="571650"/>
                      <a:pt x="515613" y="1669142"/>
                      <a:pt x="501855" y="1729467"/>
                    </a:cubicBezTo>
                    <a:cubicBezTo>
                      <a:pt x="488097" y="1789792"/>
                      <a:pt x="451055" y="606575"/>
                      <a:pt x="457405" y="675367"/>
                    </a:cubicBezTo>
                    <a:cubicBezTo>
                      <a:pt x="463755" y="744159"/>
                      <a:pt x="508205" y="1891392"/>
                      <a:pt x="539955" y="2142217"/>
                    </a:cubicBezTo>
                    <a:cubicBezTo>
                      <a:pt x="571705" y="2393042"/>
                      <a:pt x="455288" y="2142217"/>
                      <a:pt x="647905" y="2180317"/>
                    </a:cubicBezTo>
                    <a:cubicBezTo>
                      <a:pt x="840522" y="2218417"/>
                      <a:pt x="1676605" y="2341184"/>
                      <a:pt x="1695655" y="2370817"/>
                    </a:cubicBezTo>
                    <a:cubicBezTo>
                      <a:pt x="1714705" y="2400450"/>
                      <a:pt x="863805" y="2360234"/>
                      <a:pt x="762205" y="2358117"/>
                    </a:cubicBezTo>
                    <a:cubicBezTo>
                      <a:pt x="660605" y="2356000"/>
                      <a:pt x="1105105" y="2366584"/>
                      <a:pt x="1086055" y="2358117"/>
                    </a:cubicBezTo>
                    <a:cubicBezTo>
                      <a:pt x="1067005" y="2349650"/>
                      <a:pt x="768555" y="2401509"/>
                      <a:pt x="647905" y="2307317"/>
                    </a:cubicBezTo>
                    <a:cubicBezTo>
                      <a:pt x="527255" y="2213125"/>
                      <a:pt x="440472" y="2068134"/>
                      <a:pt x="362155" y="1792967"/>
                    </a:cubicBezTo>
                    <a:cubicBezTo>
                      <a:pt x="283838" y="1517800"/>
                      <a:pt x="169538" y="702884"/>
                      <a:pt x="178005" y="656317"/>
                    </a:cubicBezTo>
                    <a:cubicBezTo>
                      <a:pt x="186472" y="609750"/>
                      <a:pt x="434122" y="1541084"/>
                      <a:pt x="412955" y="1513567"/>
                    </a:cubicBezTo>
                    <a:cubicBezTo>
                      <a:pt x="391788" y="1486050"/>
                      <a:pt x="30897" y="716642"/>
                      <a:pt x="51005" y="491217"/>
                    </a:cubicBezTo>
                    <a:cubicBezTo>
                      <a:pt x="71113" y="265792"/>
                      <a:pt x="351572" y="239334"/>
                      <a:pt x="533605" y="161017"/>
                    </a:cubicBezTo>
                    <a:cubicBezTo>
                      <a:pt x="715638" y="82700"/>
                      <a:pt x="1076530" y="31900"/>
                      <a:pt x="1168605" y="86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フリーフォーム: 図形 663">
                <a:extLst>
                  <a:ext uri="{FF2B5EF4-FFF2-40B4-BE49-F238E27FC236}">
                    <a16:creationId xmlns:a16="http://schemas.microsoft.com/office/drawing/2014/main" id="{71B7BD79-1931-46CC-8D00-F2211F361B67}"/>
                  </a:ext>
                </a:extLst>
              </p:cNvPr>
              <p:cNvSpPr/>
              <p:nvPr/>
            </p:nvSpPr>
            <p:spPr>
              <a:xfrm>
                <a:off x="4881763" y="10791933"/>
                <a:ext cx="1253086" cy="552823"/>
              </a:xfrm>
              <a:custGeom>
                <a:avLst/>
                <a:gdLst>
                  <a:gd name="connsiteX0" fmla="*/ 1387 w 1253086"/>
                  <a:gd name="connsiteY0" fmla="*/ 542817 h 552823"/>
                  <a:gd name="connsiteX1" fmla="*/ 693537 w 1253086"/>
                  <a:gd name="connsiteY1" fmla="*/ 193567 h 552823"/>
                  <a:gd name="connsiteX2" fmla="*/ 553837 w 1253086"/>
                  <a:gd name="connsiteY2" fmla="*/ 307867 h 552823"/>
                  <a:gd name="connsiteX3" fmla="*/ 1011037 w 1253086"/>
                  <a:gd name="connsiteY3" fmla="*/ 3067 h 552823"/>
                  <a:gd name="connsiteX4" fmla="*/ 1252337 w 1253086"/>
                  <a:gd name="connsiteY4" fmla="*/ 530117 h 552823"/>
                  <a:gd name="connsiteX5" fmla="*/ 1080887 w 1253086"/>
                  <a:gd name="connsiteY5" fmla="*/ 238017 h 552823"/>
                  <a:gd name="connsiteX6" fmla="*/ 915787 w 1253086"/>
                  <a:gd name="connsiteY6" fmla="*/ 498367 h 552823"/>
                  <a:gd name="connsiteX7" fmla="*/ 433187 w 1253086"/>
                  <a:gd name="connsiteY7" fmla="*/ 453917 h 552823"/>
                  <a:gd name="connsiteX8" fmla="*/ 566537 w 1253086"/>
                  <a:gd name="connsiteY8" fmla="*/ 466617 h 552823"/>
                  <a:gd name="connsiteX9" fmla="*/ 903087 w 1253086"/>
                  <a:gd name="connsiteY9" fmla="*/ 460267 h 552823"/>
                  <a:gd name="connsiteX10" fmla="*/ 1387 w 1253086"/>
                  <a:gd name="connsiteY10" fmla="*/ 542817 h 552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3086" h="552823">
                    <a:moveTo>
                      <a:pt x="1387" y="542817"/>
                    </a:moveTo>
                    <a:cubicBezTo>
                      <a:pt x="-33538" y="498367"/>
                      <a:pt x="601462" y="232725"/>
                      <a:pt x="693537" y="193567"/>
                    </a:cubicBezTo>
                    <a:cubicBezTo>
                      <a:pt x="785612" y="154409"/>
                      <a:pt x="500920" y="339617"/>
                      <a:pt x="553837" y="307867"/>
                    </a:cubicBezTo>
                    <a:cubicBezTo>
                      <a:pt x="606754" y="276117"/>
                      <a:pt x="894620" y="-33975"/>
                      <a:pt x="1011037" y="3067"/>
                    </a:cubicBezTo>
                    <a:cubicBezTo>
                      <a:pt x="1127454" y="40109"/>
                      <a:pt x="1240695" y="490959"/>
                      <a:pt x="1252337" y="530117"/>
                    </a:cubicBezTo>
                    <a:cubicBezTo>
                      <a:pt x="1263979" y="569275"/>
                      <a:pt x="1136979" y="243309"/>
                      <a:pt x="1080887" y="238017"/>
                    </a:cubicBezTo>
                    <a:cubicBezTo>
                      <a:pt x="1024795" y="232725"/>
                      <a:pt x="1023737" y="462384"/>
                      <a:pt x="915787" y="498367"/>
                    </a:cubicBezTo>
                    <a:cubicBezTo>
                      <a:pt x="807837" y="534350"/>
                      <a:pt x="433187" y="453917"/>
                      <a:pt x="433187" y="453917"/>
                    </a:cubicBezTo>
                    <a:lnTo>
                      <a:pt x="566537" y="466617"/>
                    </a:lnTo>
                    <a:cubicBezTo>
                      <a:pt x="644854" y="467675"/>
                      <a:pt x="991987" y="450742"/>
                      <a:pt x="903087" y="460267"/>
                    </a:cubicBezTo>
                    <a:cubicBezTo>
                      <a:pt x="814187" y="469792"/>
                      <a:pt x="36312" y="587267"/>
                      <a:pt x="1387" y="5428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フリーフォーム: 図形 664">
                <a:extLst>
                  <a:ext uri="{FF2B5EF4-FFF2-40B4-BE49-F238E27FC236}">
                    <a16:creationId xmlns:a16="http://schemas.microsoft.com/office/drawing/2014/main" id="{45D79DFA-CB85-4984-BA3E-0FBC4E9C3483}"/>
                  </a:ext>
                </a:extLst>
              </p:cNvPr>
              <p:cNvSpPr/>
              <p:nvPr/>
            </p:nvSpPr>
            <p:spPr>
              <a:xfrm>
                <a:off x="3268376" y="1661589"/>
                <a:ext cx="1071610" cy="1494766"/>
              </a:xfrm>
              <a:custGeom>
                <a:avLst/>
                <a:gdLst>
                  <a:gd name="connsiteX0" fmla="*/ 1043274 w 1071610"/>
                  <a:gd name="connsiteY0" fmla="*/ 262461 h 1494766"/>
                  <a:gd name="connsiteX1" fmla="*/ 1011524 w 1071610"/>
                  <a:gd name="connsiteY1" fmla="*/ 192611 h 1494766"/>
                  <a:gd name="connsiteX2" fmla="*/ 732124 w 1071610"/>
                  <a:gd name="connsiteY2" fmla="*/ 40211 h 1494766"/>
                  <a:gd name="connsiteX3" fmla="*/ 8224 w 1071610"/>
                  <a:gd name="connsiteY3" fmla="*/ 1011761 h 1494766"/>
                  <a:gd name="connsiteX4" fmla="*/ 325724 w 1071610"/>
                  <a:gd name="connsiteY4" fmla="*/ 357711 h 1494766"/>
                  <a:gd name="connsiteX5" fmla="*/ 84424 w 1071610"/>
                  <a:gd name="connsiteY5" fmla="*/ 1075261 h 1494766"/>
                  <a:gd name="connsiteX6" fmla="*/ 166974 w 1071610"/>
                  <a:gd name="connsiteY6" fmla="*/ 1494361 h 1494766"/>
                  <a:gd name="connsiteX7" fmla="*/ 122524 w 1071610"/>
                  <a:gd name="connsiteY7" fmla="*/ 1005411 h 1494766"/>
                  <a:gd name="connsiteX8" fmla="*/ 287624 w 1071610"/>
                  <a:gd name="connsiteY8" fmla="*/ 491061 h 1494766"/>
                  <a:gd name="connsiteX9" fmla="*/ 674974 w 1071610"/>
                  <a:gd name="connsiteY9" fmla="*/ 78311 h 1494766"/>
                  <a:gd name="connsiteX10" fmla="*/ 1043274 w 1071610"/>
                  <a:gd name="connsiteY10" fmla="*/ 262461 h 1494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71610" h="1494766">
                    <a:moveTo>
                      <a:pt x="1043274" y="262461"/>
                    </a:moveTo>
                    <a:cubicBezTo>
                      <a:pt x="1099366" y="281511"/>
                      <a:pt x="1063382" y="229653"/>
                      <a:pt x="1011524" y="192611"/>
                    </a:cubicBezTo>
                    <a:cubicBezTo>
                      <a:pt x="959666" y="155569"/>
                      <a:pt x="899341" y="-96314"/>
                      <a:pt x="732124" y="40211"/>
                    </a:cubicBezTo>
                    <a:cubicBezTo>
                      <a:pt x="564907" y="176736"/>
                      <a:pt x="75957" y="958844"/>
                      <a:pt x="8224" y="1011761"/>
                    </a:cubicBezTo>
                    <a:cubicBezTo>
                      <a:pt x="-59509" y="1064678"/>
                      <a:pt x="313024" y="347128"/>
                      <a:pt x="325724" y="357711"/>
                    </a:cubicBezTo>
                    <a:cubicBezTo>
                      <a:pt x="338424" y="368294"/>
                      <a:pt x="110882" y="885819"/>
                      <a:pt x="84424" y="1075261"/>
                    </a:cubicBezTo>
                    <a:cubicBezTo>
                      <a:pt x="57966" y="1264703"/>
                      <a:pt x="160624" y="1506003"/>
                      <a:pt x="166974" y="1494361"/>
                    </a:cubicBezTo>
                    <a:cubicBezTo>
                      <a:pt x="173324" y="1482719"/>
                      <a:pt x="102416" y="1172628"/>
                      <a:pt x="122524" y="1005411"/>
                    </a:cubicBezTo>
                    <a:cubicBezTo>
                      <a:pt x="142632" y="838194"/>
                      <a:pt x="195549" y="645578"/>
                      <a:pt x="287624" y="491061"/>
                    </a:cubicBezTo>
                    <a:cubicBezTo>
                      <a:pt x="379699" y="336544"/>
                      <a:pt x="552207" y="123819"/>
                      <a:pt x="674974" y="78311"/>
                    </a:cubicBezTo>
                    <a:cubicBezTo>
                      <a:pt x="797741" y="32803"/>
                      <a:pt x="987182" y="243411"/>
                      <a:pt x="1043274" y="2624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: 図形 665">
                <a:extLst>
                  <a:ext uri="{FF2B5EF4-FFF2-40B4-BE49-F238E27FC236}">
                    <a16:creationId xmlns:a16="http://schemas.microsoft.com/office/drawing/2014/main" id="{BB84428C-D562-4EE0-B5C7-6D471C17CBE4}"/>
                  </a:ext>
                </a:extLst>
              </p:cNvPr>
              <p:cNvSpPr/>
              <p:nvPr/>
            </p:nvSpPr>
            <p:spPr>
              <a:xfrm>
                <a:off x="4252312" y="1560222"/>
                <a:ext cx="1253702" cy="1477048"/>
              </a:xfrm>
              <a:custGeom>
                <a:avLst/>
                <a:gdLst>
                  <a:gd name="connsiteX0" fmla="*/ 14888 w 1253702"/>
                  <a:gd name="connsiteY0" fmla="*/ 395578 h 1477048"/>
                  <a:gd name="connsiteX1" fmla="*/ 97438 w 1253702"/>
                  <a:gd name="connsiteY1" fmla="*/ 344778 h 1477048"/>
                  <a:gd name="connsiteX2" fmla="*/ 332388 w 1253702"/>
                  <a:gd name="connsiteY2" fmla="*/ 1878 h 1477048"/>
                  <a:gd name="connsiteX3" fmla="*/ 1094388 w 1253702"/>
                  <a:gd name="connsiteY3" fmla="*/ 516228 h 1477048"/>
                  <a:gd name="connsiteX4" fmla="*/ 1081688 w 1253702"/>
                  <a:gd name="connsiteY4" fmla="*/ 503528 h 1477048"/>
                  <a:gd name="connsiteX5" fmla="*/ 1253138 w 1253702"/>
                  <a:gd name="connsiteY5" fmla="*/ 821028 h 1477048"/>
                  <a:gd name="connsiteX6" fmla="*/ 1138838 w 1253702"/>
                  <a:gd name="connsiteY6" fmla="*/ 1468728 h 1477048"/>
                  <a:gd name="connsiteX7" fmla="*/ 1253138 w 1253702"/>
                  <a:gd name="connsiteY7" fmla="*/ 1157578 h 1477048"/>
                  <a:gd name="connsiteX8" fmla="*/ 1183288 w 1253702"/>
                  <a:gd name="connsiteY8" fmla="*/ 713078 h 1477048"/>
                  <a:gd name="connsiteX9" fmla="*/ 1195988 w 1253702"/>
                  <a:gd name="connsiteY9" fmla="*/ 948028 h 1477048"/>
                  <a:gd name="connsiteX10" fmla="*/ 1119788 w 1253702"/>
                  <a:gd name="connsiteY10" fmla="*/ 662278 h 1477048"/>
                  <a:gd name="connsiteX11" fmla="*/ 954688 w 1253702"/>
                  <a:gd name="connsiteY11" fmla="*/ 452728 h 1477048"/>
                  <a:gd name="connsiteX12" fmla="*/ 986438 w 1253702"/>
                  <a:gd name="connsiteY12" fmla="*/ 567028 h 1477048"/>
                  <a:gd name="connsiteX13" fmla="*/ 719738 w 1253702"/>
                  <a:gd name="connsiteY13" fmla="*/ 357478 h 1477048"/>
                  <a:gd name="connsiteX14" fmla="*/ 783238 w 1253702"/>
                  <a:gd name="connsiteY14" fmla="*/ 332078 h 1477048"/>
                  <a:gd name="connsiteX15" fmla="*/ 383188 w 1253702"/>
                  <a:gd name="connsiteY15" fmla="*/ 135228 h 1477048"/>
                  <a:gd name="connsiteX16" fmla="*/ 14888 w 1253702"/>
                  <a:gd name="connsiteY16" fmla="*/ 395578 h 147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53702" h="1477048">
                    <a:moveTo>
                      <a:pt x="14888" y="395578"/>
                    </a:moveTo>
                    <a:cubicBezTo>
                      <a:pt x="-32737" y="430503"/>
                      <a:pt x="44521" y="410395"/>
                      <a:pt x="97438" y="344778"/>
                    </a:cubicBezTo>
                    <a:cubicBezTo>
                      <a:pt x="150355" y="279161"/>
                      <a:pt x="166230" y="-26697"/>
                      <a:pt x="332388" y="1878"/>
                    </a:cubicBezTo>
                    <a:cubicBezTo>
                      <a:pt x="498546" y="30453"/>
                      <a:pt x="969505" y="432620"/>
                      <a:pt x="1094388" y="516228"/>
                    </a:cubicBezTo>
                    <a:cubicBezTo>
                      <a:pt x="1219271" y="599836"/>
                      <a:pt x="1055230" y="452728"/>
                      <a:pt x="1081688" y="503528"/>
                    </a:cubicBezTo>
                    <a:cubicBezTo>
                      <a:pt x="1108146" y="554328"/>
                      <a:pt x="1243613" y="660161"/>
                      <a:pt x="1253138" y="821028"/>
                    </a:cubicBezTo>
                    <a:cubicBezTo>
                      <a:pt x="1262663" y="981895"/>
                      <a:pt x="1138838" y="1412636"/>
                      <a:pt x="1138838" y="1468728"/>
                    </a:cubicBezTo>
                    <a:cubicBezTo>
                      <a:pt x="1138838" y="1524820"/>
                      <a:pt x="1245730" y="1283520"/>
                      <a:pt x="1253138" y="1157578"/>
                    </a:cubicBezTo>
                    <a:cubicBezTo>
                      <a:pt x="1260546" y="1031636"/>
                      <a:pt x="1192813" y="748003"/>
                      <a:pt x="1183288" y="713078"/>
                    </a:cubicBezTo>
                    <a:cubicBezTo>
                      <a:pt x="1173763" y="678153"/>
                      <a:pt x="1206571" y="956495"/>
                      <a:pt x="1195988" y="948028"/>
                    </a:cubicBezTo>
                    <a:cubicBezTo>
                      <a:pt x="1185405" y="939561"/>
                      <a:pt x="1160005" y="744828"/>
                      <a:pt x="1119788" y="662278"/>
                    </a:cubicBezTo>
                    <a:cubicBezTo>
                      <a:pt x="1079571" y="579728"/>
                      <a:pt x="976913" y="468603"/>
                      <a:pt x="954688" y="452728"/>
                    </a:cubicBezTo>
                    <a:cubicBezTo>
                      <a:pt x="932463" y="436853"/>
                      <a:pt x="1025596" y="582903"/>
                      <a:pt x="986438" y="567028"/>
                    </a:cubicBezTo>
                    <a:cubicBezTo>
                      <a:pt x="947280" y="551153"/>
                      <a:pt x="753605" y="396636"/>
                      <a:pt x="719738" y="357478"/>
                    </a:cubicBezTo>
                    <a:cubicBezTo>
                      <a:pt x="685871" y="318320"/>
                      <a:pt x="839330" y="369120"/>
                      <a:pt x="783238" y="332078"/>
                    </a:cubicBezTo>
                    <a:cubicBezTo>
                      <a:pt x="727146" y="295036"/>
                      <a:pt x="505955" y="126761"/>
                      <a:pt x="383188" y="135228"/>
                    </a:cubicBezTo>
                    <a:cubicBezTo>
                      <a:pt x="260421" y="143695"/>
                      <a:pt x="62513" y="360653"/>
                      <a:pt x="14888" y="39557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フリーフォーム: 図形 666">
                <a:extLst>
                  <a:ext uri="{FF2B5EF4-FFF2-40B4-BE49-F238E27FC236}">
                    <a16:creationId xmlns:a16="http://schemas.microsoft.com/office/drawing/2014/main" id="{1D74B892-2452-4B64-AA6C-EC78ED479FA2}"/>
                  </a:ext>
                </a:extLst>
              </p:cNvPr>
              <p:cNvSpPr/>
              <p:nvPr/>
            </p:nvSpPr>
            <p:spPr>
              <a:xfrm>
                <a:off x="5547956" y="2717392"/>
                <a:ext cx="366717" cy="636101"/>
              </a:xfrm>
              <a:custGeom>
                <a:avLst/>
                <a:gdLst>
                  <a:gd name="connsiteX0" fmla="*/ 1944 w 366717"/>
                  <a:gd name="connsiteY0" fmla="*/ 408 h 636101"/>
                  <a:gd name="connsiteX1" fmla="*/ 357544 w 366717"/>
                  <a:gd name="connsiteY1" fmla="*/ 222658 h 636101"/>
                  <a:gd name="connsiteX2" fmla="*/ 262294 w 366717"/>
                  <a:gd name="connsiteY2" fmla="*/ 635408 h 636101"/>
                  <a:gd name="connsiteX3" fmla="*/ 268644 w 366717"/>
                  <a:gd name="connsiteY3" fmla="*/ 311558 h 636101"/>
                  <a:gd name="connsiteX4" fmla="*/ 281344 w 366717"/>
                  <a:gd name="connsiteY4" fmla="*/ 635408 h 636101"/>
                  <a:gd name="connsiteX5" fmla="*/ 268644 w 366717"/>
                  <a:gd name="connsiteY5" fmla="*/ 394108 h 636101"/>
                  <a:gd name="connsiteX6" fmla="*/ 217844 w 366717"/>
                  <a:gd name="connsiteY6" fmla="*/ 273458 h 636101"/>
                  <a:gd name="connsiteX7" fmla="*/ 1944 w 366717"/>
                  <a:gd name="connsiteY7" fmla="*/ 408 h 63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7" h="636101">
                    <a:moveTo>
                      <a:pt x="1944" y="408"/>
                    </a:moveTo>
                    <a:cubicBezTo>
                      <a:pt x="25227" y="-8059"/>
                      <a:pt x="314152" y="116825"/>
                      <a:pt x="357544" y="222658"/>
                    </a:cubicBezTo>
                    <a:cubicBezTo>
                      <a:pt x="400936" y="328491"/>
                      <a:pt x="277111" y="620591"/>
                      <a:pt x="262294" y="635408"/>
                    </a:cubicBezTo>
                    <a:cubicBezTo>
                      <a:pt x="247477" y="650225"/>
                      <a:pt x="265469" y="311558"/>
                      <a:pt x="268644" y="311558"/>
                    </a:cubicBezTo>
                    <a:cubicBezTo>
                      <a:pt x="271819" y="311558"/>
                      <a:pt x="281344" y="621650"/>
                      <a:pt x="281344" y="635408"/>
                    </a:cubicBezTo>
                    <a:cubicBezTo>
                      <a:pt x="281344" y="649166"/>
                      <a:pt x="279227" y="454433"/>
                      <a:pt x="268644" y="394108"/>
                    </a:cubicBezTo>
                    <a:cubicBezTo>
                      <a:pt x="258061" y="333783"/>
                      <a:pt x="264411" y="342250"/>
                      <a:pt x="217844" y="273458"/>
                    </a:cubicBezTo>
                    <a:cubicBezTo>
                      <a:pt x="171277" y="204666"/>
                      <a:pt x="-21339" y="8875"/>
                      <a:pt x="1944" y="40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フリーフォーム: 図形 667">
                <a:extLst>
                  <a:ext uri="{FF2B5EF4-FFF2-40B4-BE49-F238E27FC236}">
                    <a16:creationId xmlns:a16="http://schemas.microsoft.com/office/drawing/2014/main" id="{A275BC06-38FB-4794-802B-554677D78391}"/>
                  </a:ext>
                </a:extLst>
              </p:cNvPr>
              <p:cNvSpPr/>
              <p:nvPr/>
            </p:nvSpPr>
            <p:spPr>
              <a:xfrm>
                <a:off x="1790724" y="3835076"/>
                <a:ext cx="1869534" cy="385514"/>
              </a:xfrm>
              <a:custGeom>
                <a:avLst/>
                <a:gdLst>
                  <a:gd name="connsiteX0" fmla="*/ 1828776 w 1869534"/>
                  <a:gd name="connsiteY0" fmla="*/ 82874 h 385514"/>
                  <a:gd name="connsiteX1" fmla="*/ 1777976 w 1869534"/>
                  <a:gd name="connsiteY1" fmla="*/ 82874 h 385514"/>
                  <a:gd name="connsiteX2" fmla="*/ 1022326 w 1869534"/>
                  <a:gd name="connsiteY2" fmla="*/ 13024 h 385514"/>
                  <a:gd name="connsiteX3" fmla="*/ 6326 w 1869534"/>
                  <a:gd name="connsiteY3" fmla="*/ 381324 h 385514"/>
                  <a:gd name="connsiteX4" fmla="*/ 577826 w 1869534"/>
                  <a:gd name="connsiteY4" fmla="*/ 216224 h 385514"/>
                  <a:gd name="connsiteX5" fmla="*/ 279376 w 1869534"/>
                  <a:gd name="connsiteY5" fmla="*/ 279724 h 385514"/>
                  <a:gd name="connsiteX6" fmla="*/ 317476 w 1869534"/>
                  <a:gd name="connsiteY6" fmla="*/ 298774 h 385514"/>
                  <a:gd name="connsiteX7" fmla="*/ 1028676 w 1869534"/>
                  <a:gd name="connsiteY7" fmla="*/ 57474 h 385514"/>
                  <a:gd name="connsiteX8" fmla="*/ 755626 w 1869534"/>
                  <a:gd name="connsiteY8" fmla="*/ 101924 h 385514"/>
                  <a:gd name="connsiteX9" fmla="*/ 628626 w 1869534"/>
                  <a:gd name="connsiteY9" fmla="*/ 216224 h 385514"/>
                  <a:gd name="connsiteX10" fmla="*/ 1085826 w 1869534"/>
                  <a:gd name="connsiteY10" fmla="*/ 63824 h 385514"/>
                  <a:gd name="connsiteX11" fmla="*/ 1828776 w 1869534"/>
                  <a:gd name="connsiteY11" fmla="*/ 82874 h 3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69534" h="385514">
                    <a:moveTo>
                      <a:pt x="1828776" y="82874"/>
                    </a:moveTo>
                    <a:cubicBezTo>
                      <a:pt x="1944134" y="86049"/>
                      <a:pt x="1777976" y="82874"/>
                      <a:pt x="1777976" y="82874"/>
                    </a:cubicBezTo>
                    <a:cubicBezTo>
                      <a:pt x="1643568" y="71232"/>
                      <a:pt x="1317601" y="-36718"/>
                      <a:pt x="1022326" y="13024"/>
                    </a:cubicBezTo>
                    <a:cubicBezTo>
                      <a:pt x="727051" y="62766"/>
                      <a:pt x="80409" y="347457"/>
                      <a:pt x="6326" y="381324"/>
                    </a:cubicBezTo>
                    <a:cubicBezTo>
                      <a:pt x="-67757" y="415191"/>
                      <a:pt x="532318" y="233157"/>
                      <a:pt x="577826" y="216224"/>
                    </a:cubicBezTo>
                    <a:cubicBezTo>
                      <a:pt x="623334" y="199291"/>
                      <a:pt x="322768" y="265966"/>
                      <a:pt x="279376" y="279724"/>
                    </a:cubicBezTo>
                    <a:cubicBezTo>
                      <a:pt x="235984" y="293482"/>
                      <a:pt x="192593" y="335816"/>
                      <a:pt x="317476" y="298774"/>
                    </a:cubicBezTo>
                    <a:cubicBezTo>
                      <a:pt x="442359" y="261732"/>
                      <a:pt x="955651" y="90282"/>
                      <a:pt x="1028676" y="57474"/>
                    </a:cubicBezTo>
                    <a:cubicBezTo>
                      <a:pt x="1101701" y="24666"/>
                      <a:pt x="822301" y="75466"/>
                      <a:pt x="755626" y="101924"/>
                    </a:cubicBezTo>
                    <a:cubicBezTo>
                      <a:pt x="688951" y="128382"/>
                      <a:pt x="573593" y="222574"/>
                      <a:pt x="628626" y="216224"/>
                    </a:cubicBezTo>
                    <a:cubicBezTo>
                      <a:pt x="683659" y="209874"/>
                      <a:pt x="887918" y="83932"/>
                      <a:pt x="1085826" y="63824"/>
                    </a:cubicBezTo>
                    <a:cubicBezTo>
                      <a:pt x="1283734" y="43716"/>
                      <a:pt x="1713418" y="79699"/>
                      <a:pt x="1828776" y="8287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9" name="フリーフォーム: 図形 668">
                <a:extLst>
                  <a:ext uri="{FF2B5EF4-FFF2-40B4-BE49-F238E27FC236}">
                    <a16:creationId xmlns:a16="http://schemas.microsoft.com/office/drawing/2014/main" id="{2FA2CC04-343B-444C-B581-30930B4B9DED}"/>
                  </a:ext>
                </a:extLst>
              </p:cNvPr>
              <p:cNvSpPr/>
              <p:nvPr/>
            </p:nvSpPr>
            <p:spPr>
              <a:xfrm>
                <a:off x="3478042" y="4080145"/>
                <a:ext cx="401966" cy="556500"/>
              </a:xfrm>
              <a:custGeom>
                <a:avLst/>
                <a:gdLst>
                  <a:gd name="connsiteX0" fmla="*/ 338308 w 401966"/>
                  <a:gd name="connsiteY0" fmla="*/ 2905 h 556500"/>
                  <a:gd name="connsiteX1" fmla="*/ 65258 w 401966"/>
                  <a:gd name="connsiteY1" fmla="*/ 307705 h 556500"/>
                  <a:gd name="connsiteX2" fmla="*/ 401808 w 401966"/>
                  <a:gd name="connsiteY2" fmla="*/ 79105 h 556500"/>
                  <a:gd name="connsiteX3" fmla="*/ 14458 w 401966"/>
                  <a:gd name="connsiteY3" fmla="*/ 466455 h 556500"/>
                  <a:gd name="connsiteX4" fmla="*/ 77958 w 401966"/>
                  <a:gd name="connsiteY4" fmla="*/ 472805 h 556500"/>
                  <a:gd name="connsiteX5" fmla="*/ 33508 w 401966"/>
                  <a:gd name="connsiteY5" fmla="*/ 529955 h 556500"/>
                  <a:gd name="connsiteX6" fmla="*/ 338308 w 401966"/>
                  <a:gd name="connsiteY6" fmla="*/ 2905 h 55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966" h="556500">
                    <a:moveTo>
                      <a:pt x="338308" y="2905"/>
                    </a:moveTo>
                    <a:cubicBezTo>
                      <a:pt x="343600" y="-34137"/>
                      <a:pt x="54675" y="295005"/>
                      <a:pt x="65258" y="307705"/>
                    </a:cubicBezTo>
                    <a:cubicBezTo>
                      <a:pt x="75841" y="320405"/>
                      <a:pt x="410275" y="52647"/>
                      <a:pt x="401808" y="79105"/>
                    </a:cubicBezTo>
                    <a:cubicBezTo>
                      <a:pt x="393341" y="105563"/>
                      <a:pt x="68433" y="400838"/>
                      <a:pt x="14458" y="466455"/>
                    </a:cubicBezTo>
                    <a:cubicBezTo>
                      <a:pt x="-39517" y="532072"/>
                      <a:pt x="74783" y="462222"/>
                      <a:pt x="77958" y="472805"/>
                    </a:cubicBezTo>
                    <a:cubicBezTo>
                      <a:pt x="81133" y="483388"/>
                      <a:pt x="-6709" y="610388"/>
                      <a:pt x="33508" y="529955"/>
                    </a:cubicBezTo>
                    <a:cubicBezTo>
                      <a:pt x="73725" y="449522"/>
                      <a:pt x="333016" y="39947"/>
                      <a:pt x="338308" y="2905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0" name="フリーフォーム: 図形 669">
                <a:extLst>
                  <a:ext uri="{FF2B5EF4-FFF2-40B4-BE49-F238E27FC236}">
                    <a16:creationId xmlns:a16="http://schemas.microsoft.com/office/drawing/2014/main" id="{05161AA3-7CE1-4752-A9EE-3D4925137C16}"/>
                  </a:ext>
                </a:extLst>
              </p:cNvPr>
              <p:cNvSpPr/>
              <p:nvPr/>
            </p:nvSpPr>
            <p:spPr>
              <a:xfrm>
                <a:off x="1317742" y="4162585"/>
                <a:ext cx="2084310" cy="983075"/>
              </a:xfrm>
              <a:custGeom>
                <a:avLst/>
                <a:gdLst>
                  <a:gd name="connsiteX0" fmla="*/ 2060458 w 2084310"/>
                  <a:gd name="connsiteY0" fmla="*/ 9365 h 983075"/>
                  <a:gd name="connsiteX1" fmla="*/ 1946158 w 2084310"/>
                  <a:gd name="connsiteY1" fmla="*/ 66515 h 983075"/>
                  <a:gd name="connsiteX2" fmla="*/ 263408 w 2084310"/>
                  <a:gd name="connsiteY2" fmla="*/ 822165 h 983075"/>
                  <a:gd name="connsiteX3" fmla="*/ 536458 w 2084310"/>
                  <a:gd name="connsiteY3" fmla="*/ 739615 h 983075"/>
                  <a:gd name="connsiteX4" fmla="*/ 15758 w 2084310"/>
                  <a:gd name="connsiteY4" fmla="*/ 974565 h 983075"/>
                  <a:gd name="connsiteX5" fmla="*/ 1254008 w 2084310"/>
                  <a:gd name="connsiteY5" fmla="*/ 384015 h 983075"/>
                  <a:gd name="connsiteX6" fmla="*/ 2060458 w 2084310"/>
                  <a:gd name="connsiteY6" fmla="*/ 9365 h 98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4310" h="983075">
                    <a:moveTo>
                      <a:pt x="2060458" y="9365"/>
                    </a:moveTo>
                    <a:cubicBezTo>
                      <a:pt x="2153062" y="-29794"/>
                      <a:pt x="1946158" y="66515"/>
                      <a:pt x="1946158" y="66515"/>
                    </a:cubicBezTo>
                    <a:lnTo>
                      <a:pt x="263408" y="822165"/>
                    </a:lnTo>
                    <a:cubicBezTo>
                      <a:pt x="28458" y="934348"/>
                      <a:pt x="577733" y="714215"/>
                      <a:pt x="536458" y="739615"/>
                    </a:cubicBezTo>
                    <a:cubicBezTo>
                      <a:pt x="495183" y="765015"/>
                      <a:pt x="-103834" y="1033832"/>
                      <a:pt x="15758" y="974565"/>
                    </a:cubicBezTo>
                    <a:cubicBezTo>
                      <a:pt x="135350" y="915298"/>
                      <a:pt x="1254008" y="384015"/>
                      <a:pt x="1254008" y="384015"/>
                    </a:cubicBezTo>
                    <a:lnTo>
                      <a:pt x="2060458" y="9365"/>
                    </a:ln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フリーフォーム: 図形 670">
                <a:extLst>
                  <a:ext uri="{FF2B5EF4-FFF2-40B4-BE49-F238E27FC236}">
                    <a16:creationId xmlns:a16="http://schemas.microsoft.com/office/drawing/2014/main" id="{D19303E4-093C-4DCD-BAA8-4CA668ABB60C}"/>
                  </a:ext>
                </a:extLst>
              </p:cNvPr>
              <p:cNvSpPr/>
              <p:nvPr/>
            </p:nvSpPr>
            <p:spPr>
              <a:xfrm>
                <a:off x="5260181" y="3587726"/>
                <a:ext cx="903279" cy="934221"/>
              </a:xfrm>
              <a:custGeom>
                <a:avLst/>
                <a:gdLst>
                  <a:gd name="connsiteX0" fmla="*/ 23019 w 903279"/>
                  <a:gd name="connsiteY0" fmla="*/ 393724 h 934221"/>
                  <a:gd name="connsiteX1" fmla="*/ 111919 w 903279"/>
                  <a:gd name="connsiteY1" fmla="*/ 355624 h 934221"/>
                  <a:gd name="connsiteX2" fmla="*/ 435769 w 903279"/>
                  <a:gd name="connsiteY2" fmla="*/ 24 h 934221"/>
                  <a:gd name="connsiteX3" fmla="*/ 277019 w 903279"/>
                  <a:gd name="connsiteY3" fmla="*/ 336574 h 934221"/>
                  <a:gd name="connsiteX4" fmla="*/ 473869 w 903279"/>
                  <a:gd name="connsiteY4" fmla="*/ 196874 h 934221"/>
                  <a:gd name="connsiteX5" fmla="*/ 359569 w 903279"/>
                  <a:gd name="connsiteY5" fmla="*/ 781074 h 934221"/>
                  <a:gd name="connsiteX6" fmla="*/ 873919 w 903279"/>
                  <a:gd name="connsiteY6" fmla="*/ 679474 h 934221"/>
                  <a:gd name="connsiteX7" fmla="*/ 765969 w 903279"/>
                  <a:gd name="connsiteY7" fmla="*/ 717574 h 934221"/>
                  <a:gd name="connsiteX8" fmla="*/ 150019 w 903279"/>
                  <a:gd name="connsiteY8" fmla="*/ 869974 h 934221"/>
                  <a:gd name="connsiteX9" fmla="*/ 480219 w 903279"/>
                  <a:gd name="connsiteY9" fmla="*/ 831874 h 934221"/>
                  <a:gd name="connsiteX10" fmla="*/ 499269 w 903279"/>
                  <a:gd name="connsiteY10" fmla="*/ 933474 h 934221"/>
                  <a:gd name="connsiteX11" fmla="*/ 315119 w 903279"/>
                  <a:gd name="connsiteY11" fmla="*/ 876324 h 934221"/>
                  <a:gd name="connsiteX12" fmla="*/ 194469 w 903279"/>
                  <a:gd name="connsiteY12" fmla="*/ 844574 h 934221"/>
                  <a:gd name="connsiteX13" fmla="*/ 499269 w 903279"/>
                  <a:gd name="connsiteY13" fmla="*/ 69874 h 934221"/>
                  <a:gd name="connsiteX14" fmla="*/ 23019 w 903279"/>
                  <a:gd name="connsiteY14" fmla="*/ 393724 h 93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3279" h="934221">
                    <a:moveTo>
                      <a:pt x="23019" y="393724"/>
                    </a:moveTo>
                    <a:cubicBezTo>
                      <a:pt x="-41539" y="441349"/>
                      <a:pt x="43127" y="421241"/>
                      <a:pt x="111919" y="355624"/>
                    </a:cubicBezTo>
                    <a:cubicBezTo>
                      <a:pt x="180711" y="290007"/>
                      <a:pt x="408252" y="3199"/>
                      <a:pt x="435769" y="24"/>
                    </a:cubicBezTo>
                    <a:cubicBezTo>
                      <a:pt x="463286" y="-3151"/>
                      <a:pt x="270669" y="303766"/>
                      <a:pt x="277019" y="336574"/>
                    </a:cubicBezTo>
                    <a:cubicBezTo>
                      <a:pt x="283369" y="369382"/>
                      <a:pt x="460111" y="122791"/>
                      <a:pt x="473869" y="196874"/>
                    </a:cubicBezTo>
                    <a:cubicBezTo>
                      <a:pt x="487627" y="270957"/>
                      <a:pt x="292894" y="700641"/>
                      <a:pt x="359569" y="781074"/>
                    </a:cubicBezTo>
                    <a:cubicBezTo>
                      <a:pt x="426244" y="861507"/>
                      <a:pt x="806186" y="690057"/>
                      <a:pt x="873919" y="679474"/>
                    </a:cubicBezTo>
                    <a:cubicBezTo>
                      <a:pt x="941652" y="668891"/>
                      <a:pt x="886619" y="685824"/>
                      <a:pt x="765969" y="717574"/>
                    </a:cubicBezTo>
                    <a:cubicBezTo>
                      <a:pt x="645319" y="749324"/>
                      <a:pt x="197644" y="850924"/>
                      <a:pt x="150019" y="869974"/>
                    </a:cubicBezTo>
                    <a:cubicBezTo>
                      <a:pt x="102394" y="889024"/>
                      <a:pt x="422011" y="821291"/>
                      <a:pt x="480219" y="831874"/>
                    </a:cubicBezTo>
                    <a:cubicBezTo>
                      <a:pt x="538427" y="842457"/>
                      <a:pt x="526786" y="926066"/>
                      <a:pt x="499269" y="933474"/>
                    </a:cubicBezTo>
                    <a:cubicBezTo>
                      <a:pt x="471752" y="940882"/>
                      <a:pt x="365919" y="891141"/>
                      <a:pt x="315119" y="876324"/>
                    </a:cubicBezTo>
                    <a:cubicBezTo>
                      <a:pt x="264319" y="861507"/>
                      <a:pt x="163777" y="978982"/>
                      <a:pt x="194469" y="844574"/>
                    </a:cubicBezTo>
                    <a:cubicBezTo>
                      <a:pt x="225161" y="710166"/>
                      <a:pt x="527844" y="141841"/>
                      <a:pt x="499269" y="69874"/>
                    </a:cubicBezTo>
                    <a:cubicBezTo>
                      <a:pt x="470694" y="-2093"/>
                      <a:pt x="87577" y="346099"/>
                      <a:pt x="23019" y="39372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7F06FF78-C11B-4D42-8D22-5AFBA6655BB9}"/>
                  </a:ext>
                </a:extLst>
              </p:cNvPr>
              <p:cNvSpPr/>
              <p:nvPr/>
            </p:nvSpPr>
            <p:spPr>
              <a:xfrm>
                <a:off x="6611570" y="6619758"/>
                <a:ext cx="1541936" cy="431845"/>
              </a:xfrm>
              <a:custGeom>
                <a:avLst/>
                <a:gdLst>
                  <a:gd name="connsiteX0" fmla="*/ 30530 w 1541936"/>
                  <a:gd name="connsiteY0" fmla="*/ 15992 h 431845"/>
                  <a:gd name="connsiteX1" fmla="*/ 163880 w 1541936"/>
                  <a:gd name="connsiteY1" fmla="*/ 15992 h 431845"/>
                  <a:gd name="connsiteX2" fmla="*/ 767130 w 1541936"/>
                  <a:gd name="connsiteY2" fmla="*/ 35042 h 431845"/>
                  <a:gd name="connsiteX3" fmla="*/ 214680 w 1541936"/>
                  <a:gd name="connsiteY3" fmla="*/ 187442 h 431845"/>
                  <a:gd name="connsiteX4" fmla="*/ 1541830 w 1541936"/>
                  <a:gd name="connsiteY4" fmla="*/ 422392 h 431845"/>
                  <a:gd name="connsiteX5" fmla="*/ 290880 w 1541936"/>
                  <a:gd name="connsiteY5" fmla="*/ 384292 h 431845"/>
                  <a:gd name="connsiteX6" fmla="*/ 754430 w 1541936"/>
                  <a:gd name="connsiteY6" fmla="*/ 371592 h 431845"/>
                  <a:gd name="connsiteX7" fmla="*/ 195630 w 1541936"/>
                  <a:gd name="connsiteY7" fmla="*/ 358892 h 431845"/>
                  <a:gd name="connsiteX8" fmla="*/ 690930 w 1541936"/>
                  <a:gd name="connsiteY8" fmla="*/ 358892 h 431845"/>
                  <a:gd name="connsiteX9" fmla="*/ 144830 w 1541936"/>
                  <a:gd name="connsiteY9" fmla="*/ 250942 h 431845"/>
                  <a:gd name="connsiteX10" fmla="*/ 856030 w 1541936"/>
                  <a:gd name="connsiteY10" fmla="*/ 231892 h 431845"/>
                  <a:gd name="connsiteX11" fmla="*/ 30530 w 1541936"/>
                  <a:gd name="connsiteY11" fmla="*/ 15992 h 43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1936" h="431845">
                    <a:moveTo>
                      <a:pt x="30530" y="15992"/>
                    </a:moveTo>
                    <a:cubicBezTo>
                      <a:pt x="-84828" y="-19991"/>
                      <a:pt x="163880" y="15992"/>
                      <a:pt x="163880" y="15992"/>
                    </a:cubicBezTo>
                    <a:cubicBezTo>
                      <a:pt x="286647" y="19167"/>
                      <a:pt x="758663" y="6467"/>
                      <a:pt x="767130" y="35042"/>
                    </a:cubicBezTo>
                    <a:cubicBezTo>
                      <a:pt x="775597" y="63617"/>
                      <a:pt x="85563" y="122884"/>
                      <a:pt x="214680" y="187442"/>
                    </a:cubicBezTo>
                    <a:cubicBezTo>
                      <a:pt x="343797" y="252000"/>
                      <a:pt x="1529130" y="389584"/>
                      <a:pt x="1541830" y="422392"/>
                    </a:cubicBezTo>
                    <a:cubicBezTo>
                      <a:pt x="1554530" y="455200"/>
                      <a:pt x="422113" y="392759"/>
                      <a:pt x="290880" y="384292"/>
                    </a:cubicBezTo>
                    <a:cubicBezTo>
                      <a:pt x="159647" y="375825"/>
                      <a:pt x="770305" y="375825"/>
                      <a:pt x="754430" y="371592"/>
                    </a:cubicBezTo>
                    <a:cubicBezTo>
                      <a:pt x="738555" y="367359"/>
                      <a:pt x="206213" y="361009"/>
                      <a:pt x="195630" y="358892"/>
                    </a:cubicBezTo>
                    <a:cubicBezTo>
                      <a:pt x="185047" y="356775"/>
                      <a:pt x="699397" y="376884"/>
                      <a:pt x="690930" y="358892"/>
                    </a:cubicBezTo>
                    <a:cubicBezTo>
                      <a:pt x="682463" y="340900"/>
                      <a:pt x="117313" y="272109"/>
                      <a:pt x="144830" y="250942"/>
                    </a:cubicBezTo>
                    <a:cubicBezTo>
                      <a:pt x="172347" y="229775"/>
                      <a:pt x="872963" y="266817"/>
                      <a:pt x="856030" y="231892"/>
                    </a:cubicBezTo>
                    <a:cubicBezTo>
                      <a:pt x="839097" y="196967"/>
                      <a:pt x="145888" y="51975"/>
                      <a:pt x="30530" y="1599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: 図形 672">
                <a:extLst>
                  <a:ext uri="{FF2B5EF4-FFF2-40B4-BE49-F238E27FC236}">
                    <a16:creationId xmlns:a16="http://schemas.microsoft.com/office/drawing/2014/main" id="{3D97734C-9FEC-4940-81FC-023133F7EFC7}"/>
                  </a:ext>
                </a:extLst>
              </p:cNvPr>
              <p:cNvSpPr/>
              <p:nvPr/>
            </p:nvSpPr>
            <p:spPr>
              <a:xfrm>
                <a:off x="6595025" y="6956896"/>
                <a:ext cx="1471308" cy="1082206"/>
              </a:xfrm>
              <a:custGeom>
                <a:avLst/>
                <a:gdLst>
                  <a:gd name="connsiteX0" fmla="*/ 53425 w 1471308"/>
                  <a:gd name="connsiteY0" fmla="*/ 21754 h 1082206"/>
                  <a:gd name="connsiteX1" fmla="*/ 167725 w 1471308"/>
                  <a:gd name="connsiteY1" fmla="*/ 85254 h 1082206"/>
                  <a:gd name="connsiteX2" fmla="*/ 1139275 w 1471308"/>
                  <a:gd name="connsiteY2" fmla="*/ 390054 h 1082206"/>
                  <a:gd name="connsiteX3" fmla="*/ 796375 w 1471308"/>
                  <a:gd name="connsiteY3" fmla="*/ 377354 h 1082206"/>
                  <a:gd name="connsiteX4" fmla="*/ 1120225 w 1471308"/>
                  <a:gd name="connsiteY4" fmla="*/ 529754 h 1082206"/>
                  <a:gd name="connsiteX5" fmla="*/ 713825 w 1471308"/>
                  <a:gd name="connsiteY5" fmla="*/ 536104 h 1082206"/>
                  <a:gd name="connsiteX6" fmla="*/ 1469475 w 1471308"/>
                  <a:gd name="connsiteY6" fmla="*/ 732954 h 1082206"/>
                  <a:gd name="connsiteX7" fmla="*/ 453475 w 1471308"/>
                  <a:gd name="connsiteY7" fmla="*/ 694854 h 1082206"/>
                  <a:gd name="connsiteX8" fmla="*/ 1259925 w 1471308"/>
                  <a:gd name="connsiteY8" fmla="*/ 1082204 h 1082206"/>
                  <a:gd name="connsiteX9" fmla="*/ 155025 w 1471308"/>
                  <a:gd name="connsiteY9" fmla="*/ 688504 h 1082206"/>
                  <a:gd name="connsiteX10" fmla="*/ 713825 w 1471308"/>
                  <a:gd name="connsiteY10" fmla="*/ 885354 h 1082206"/>
                  <a:gd name="connsiteX11" fmla="*/ 180425 w 1471308"/>
                  <a:gd name="connsiteY11" fmla="*/ 612304 h 1082206"/>
                  <a:gd name="connsiteX12" fmla="*/ 301075 w 1471308"/>
                  <a:gd name="connsiteY12" fmla="*/ 625004 h 1082206"/>
                  <a:gd name="connsiteX13" fmla="*/ 243925 w 1471308"/>
                  <a:gd name="connsiteY13" fmla="*/ 529754 h 1082206"/>
                  <a:gd name="connsiteX14" fmla="*/ 631275 w 1471308"/>
                  <a:gd name="connsiteY14" fmla="*/ 510704 h 1082206"/>
                  <a:gd name="connsiteX15" fmla="*/ 47075 w 1471308"/>
                  <a:gd name="connsiteY15" fmla="*/ 326554 h 1082206"/>
                  <a:gd name="connsiteX16" fmla="*/ 231225 w 1471308"/>
                  <a:gd name="connsiteY16" fmla="*/ 358304 h 1082206"/>
                  <a:gd name="connsiteX17" fmla="*/ 59775 w 1471308"/>
                  <a:gd name="connsiteY17" fmla="*/ 294804 h 1082206"/>
                  <a:gd name="connsiteX18" fmla="*/ 739225 w 1471308"/>
                  <a:gd name="connsiteY18" fmla="*/ 409104 h 1082206"/>
                  <a:gd name="connsiteX19" fmla="*/ 53425 w 1471308"/>
                  <a:gd name="connsiteY19" fmla="*/ 21754 h 108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71308" h="1082206">
                    <a:moveTo>
                      <a:pt x="53425" y="21754"/>
                    </a:moveTo>
                    <a:cubicBezTo>
                      <a:pt x="-41825" y="-32221"/>
                      <a:pt x="-13250" y="23871"/>
                      <a:pt x="167725" y="85254"/>
                    </a:cubicBezTo>
                    <a:cubicBezTo>
                      <a:pt x="348700" y="146637"/>
                      <a:pt x="1034500" y="341371"/>
                      <a:pt x="1139275" y="390054"/>
                    </a:cubicBezTo>
                    <a:cubicBezTo>
                      <a:pt x="1244050" y="438737"/>
                      <a:pt x="799550" y="354071"/>
                      <a:pt x="796375" y="377354"/>
                    </a:cubicBezTo>
                    <a:cubicBezTo>
                      <a:pt x="793200" y="400637"/>
                      <a:pt x="1133983" y="503296"/>
                      <a:pt x="1120225" y="529754"/>
                    </a:cubicBezTo>
                    <a:cubicBezTo>
                      <a:pt x="1106467" y="556212"/>
                      <a:pt x="655617" y="502237"/>
                      <a:pt x="713825" y="536104"/>
                    </a:cubicBezTo>
                    <a:cubicBezTo>
                      <a:pt x="772033" y="569971"/>
                      <a:pt x="1512867" y="706496"/>
                      <a:pt x="1469475" y="732954"/>
                    </a:cubicBezTo>
                    <a:cubicBezTo>
                      <a:pt x="1426083" y="759412"/>
                      <a:pt x="488400" y="636646"/>
                      <a:pt x="453475" y="694854"/>
                    </a:cubicBezTo>
                    <a:cubicBezTo>
                      <a:pt x="418550" y="753062"/>
                      <a:pt x="1309667" y="1083262"/>
                      <a:pt x="1259925" y="1082204"/>
                    </a:cubicBezTo>
                    <a:cubicBezTo>
                      <a:pt x="1210183" y="1081146"/>
                      <a:pt x="246041" y="721312"/>
                      <a:pt x="155025" y="688504"/>
                    </a:cubicBezTo>
                    <a:cubicBezTo>
                      <a:pt x="64009" y="655696"/>
                      <a:pt x="709592" y="898054"/>
                      <a:pt x="713825" y="885354"/>
                    </a:cubicBezTo>
                    <a:cubicBezTo>
                      <a:pt x="718058" y="872654"/>
                      <a:pt x="249217" y="655696"/>
                      <a:pt x="180425" y="612304"/>
                    </a:cubicBezTo>
                    <a:cubicBezTo>
                      <a:pt x="111633" y="568912"/>
                      <a:pt x="290492" y="638762"/>
                      <a:pt x="301075" y="625004"/>
                    </a:cubicBezTo>
                    <a:cubicBezTo>
                      <a:pt x="311658" y="611246"/>
                      <a:pt x="188892" y="548804"/>
                      <a:pt x="243925" y="529754"/>
                    </a:cubicBezTo>
                    <a:cubicBezTo>
                      <a:pt x="298958" y="510704"/>
                      <a:pt x="664083" y="544571"/>
                      <a:pt x="631275" y="510704"/>
                    </a:cubicBezTo>
                    <a:cubicBezTo>
                      <a:pt x="598467" y="476837"/>
                      <a:pt x="113750" y="351954"/>
                      <a:pt x="47075" y="326554"/>
                    </a:cubicBezTo>
                    <a:cubicBezTo>
                      <a:pt x="-19600" y="301154"/>
                      <a:pt x="229108" y="363596"/>
                      <a:pt x="231225" y="358304"/>
                    </a:cubicBezTo>
                    <a:cubicBezTo>
                      <a:pt x="233342" y="353012"/>
                      <a:pt x="-24892" y="286337"/>
                      <a:pt x="59775" y="294804"/>
                    </a:cubicBezTo>
                    <a:cubicBezTo>
                      <a:pt x="144442" y="303271"/>
                      <a:pt x="739225" y="453554"/>
                      <a:pt x="739225" y="409104"/>
                    </a:cubicBezTo>
                    <a:cubicBezTo>
                      <a:pt x="739225" y="364654"/>
                      <a:pt x="148675" y="75729"/>
                      <a:pt x="53425" y="2175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89B6EE7E-9388-4A57-B370-989BFA6B42E1}"/>
                  </a:ext>
                </a:extLst>
              </p:cNvPr>
              <p:cNvSpPr/>
              <p:nvPr/>
            </p:nvSpPr>
            <p:spPr>
              <a:xfrm>
                <a:off x="6421827" y="7442014"/>
                <a:ext cx="1333664" cy="1702044"/>
              </a:xfrm>
              <a:custGeom>
                <a:avLst/>
                <a:gdLst>
                  <a:gd name="connsiteX0" fmla="*/ 163123 w 1333664"/>
                  <a:gd name="connsiteY0" fmla="*/ 152586 h 1702044"/>
                  <a:gd name="connsiteX1" fmla="*/ 296473 w 1333664"/>
                  <a:gd name="connsiteY1" fmla="*/ 203386 h 1702044"/>
                  <a:gd name="connsiteX2" fmla="*/ 1274373 w 1333664"/>
                  <a:gd name="connsiteY2" fmla="*/ 609786 h 1702044"/>
                  <a:gd name="connsiteX3" fmla="*/ 410773 w 1333664"/>
                  <a:gd name="connsiteY3" fmla="*/ 279586 h 1702044"/>
                  <a:gd name="connsiteX4" fmla="*/ 1160073 w 1333664"/>
                  <a:gd name="connsiteY4" fmla="*/ 406586 h 1702044"/>
                  <a:gd name="connsiteX5" fmla="*/ 639373 w 1333664"/>
                  <a:gd name="connsiteY5" fmla="*/ 186 h 1702044"/>
                  <a:gd name="connsiteX6" fmla="*/ 772723 w 1333664"/>
                  <a:gd name="connsiteY6" fmla="*/ 355786 h 1702044"/>
                  <a:gd name="connsiteX7" fmla="*/ 702873 w 1333664"/>
                  <a:gd name="connsiteY7" fmla="*/ 495486 h 1702044"/>
                  <a:gd name="connsiteX8" fmla="*/ 544123 w 1333664"/>
                  <a:gd name="connsiteY8" fmla="*/ 622486 h 1702044"/>
                  <a:gd name="connsiteX9" fmla="*/ 499673 w 1333664"/>
                  <a:gd name="connsiteY9" fmla="*/ 698686 h 1702044"/>
                  <a:gd name="connsiteX10" fmla="*/ 956873 w 1333664"/>
                  <a:gd name="connsiteY10" fmla="*/ 1060636 h 1702044"/>
                  <a:gd name="connsiteX11" fmla="*/ 652073 w 1333664"/>
                  <a:gd name="connsiteY11" fmla="*/ 1168586 h 1702044"/>
                  <a:gd name="connsiteX12" fmla="*/ 1331523 w 1333664"/>
                  <a:gd name="connsiteY12" fmla="*/ 1473386 h 1702044"/>
                  <a:gd name="connsiteX13" fmla="*/ 385373 w 1333664"/>
                  <a:gd name="connsiteY13" fmla="*/ 1117786 h 1702044"/>
                  <a:gd name="connsiteX14" fmla="*/ 531423 w 1333664"/>
                  <a:gd name="connsiteY14" fmla="*/ 1581336 h 1702044"/>
                  <a:gd name="connsiteX15" fmla="*/ 4373 w 1333664"/>
                  <a:gd name="connsiteY15" fmla="*/ 1213036 h 1702044"/>
                  <a:gd name="connsiteX16" fmla="*/ 874323 w 1333664"/>
                  <a:gd name="connsiteY16" fmla="*/ 1701986 h 1702044"/>
                  <a:gd name="connsiteX17" fmla="*/ 366323 w 1333664"/>
                  <a:gd name="connsiteY17" fmla="*/ 1244786 h 1702044"/>
                  <a:gd name="connsiteX18" fmla="*/ 258373 w 1333664"/>
                  <a:gd name="connsiteY18" fmla="*/ 1060636 h 1702044"/>
                  <a:gd name="connsiteX19" fmla="*/ 601273 w 1333664"/>
                  <a:gd name="connsiteY19" fmla="*/ 1028886 h 1702044"/>
                  <a:gd name="connsiteX20" fmla="*/ 359973 w 1333664"/>
                  <a:gd name="connsiteY20" fmla="*/ 698686 h 1702044"/>
                  <a:gd name="connsiteX21" fmla="*/ 404423 w 1333664"/>
                  <a:gd name="connsiteY21" fmla="*/ 400236 h 1702044"/>
                  <a:gd name="connsiteX22" fmla="*/ 398073 w 1333664"/>
                  <a:gd name="connsiteY22" fmla="*/ 330386 h 1702044"/>
                  <a:gd name="connsiteX23" fmla="*/ 366323 w 1333664"/>
                  <a:gd name="connsiteY23" fmla="*/ 298636 h 1702044"/>
                  <a:gd name="connsiteX24" fmla="*/ 779073 w 1333664"/>
                  <a:gd name="connsiteY24" fmla="*/ 597086 h 1702044"/>
                  <a:gd name="connsiteX25" fmla="*/ 163123 w 1333664"/>
                  <a:gd name="connsiteY25" fmla="*/ 152586 h 170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33664" h="1702044">
                    <a:moveTo>
                      <a:pt x="163123" y="152586"/>
                    </a:moveTo>
                    <a:cubicBezTo>
                      <a:pt x="137194" y="139886"/>
                      <a:pt x="296473" y="203386"/>
                      <a:pt x="296473" y="203386"/>
                    </a:cubicBezTo>
                    <a:lnTo>
                      <a:pt x="1274373" y="609786"/>
                    </a:lnTo>
                    <a:cubicBezTo>
                      <a:pt x="1293423" y="622486"/>
                      <a:pt x="429823" y="313453"/>
                      <a:pt x="410773" y="279586"/>
                    </a:cubicBezTo>
                    <a:cubicBezTo>
                      <a:pt x="391723" y="245719"/>
                      <a:pt x="1121973" y="453153"/>
                      <a:pt x="1160073" y="406586"/>
                    </a:cubicBezTo>
                    <a:cubicBezTo>
                      <a:pt x="1198173" y="360019"/>
                      <a:pt x="703931" y="8653"/>
                      <a:pt x="639373" y="186"/>
                    </a:cubicBezTo>
                    <a:cubicBezTo>
                      <a:pt x="574815" y="-8281"/>
                      <a:pt x="762140" y="273236"/>
                      <a:pt x="772723" y="355786"/>
                    </a:cubicBezTo>
                    <a:cubicBezTo>
                      <a:pt x="783306" y="438336"/>
                      <a:pt x="740973" y="451036"/>
                      <a:pt x="702873" y="495486"/>
                    </a:cubicBezTo>
                    <a:cubicBezTo>
                      <a:pt x="664773" y="539936"/>
                      <a:pt x="577990" y="588619"/>
                      <a:pt x="544123" y="622486"/>
                    </a:cubicBezTo>
                    <a:cubicBezTo>
                      <a:pt x="510256" y="656353"/>
                      <a:pt x="430881" y="625661"/>
                      <a:pt x="499673" y="698686"/>
                    </a:cubicBezTo>
                    <a:cubicBezTo>
                      <a:pt x="568465" y="771711"/>
                      <a:pt x="931473" y="982319"/>
                      <a:pt x="956873" y="1060636"/>
                    </a:cubicBezTo>
                    <a:cubicBezTo>
                      <a:pt x="982273" y="1138953"/>
                      <a:pt x="589631" y="1099794"/>
                      <a:pt x="652073" y="1168586"/>
                    </a:cubicBezTo>
                    <a:cubicBezTo>
                      <a:pt x="714515" y="1237378"/>
                      <a:pt x="1375973" y="1481853"/>
                      <a:pt x="1331523" y="1473386"/>
                    </a:cubicBezTo>
                    <a:cubicBezTo>
                      <a:pt x="1287073" y="1464919"/>
                      <a:pt x="518723" y="1099794"/>
                      <a:pt x="385373" y="1117786"/>
                    </a:cubicBezTo>
                    <a:cubicBezTo>
                      <a:pt x="252023" y="1135778"/>
                      <a:pt x="594923" y="1565461"/>
                      <a:pt x="531423" y="1581336"/>
                    </a:cubicBezTo>
                    <a:cubicBezTo>
                      <a:pt x="467923" y="1597211"/>
                      <a:pt x="-52777" y="1192928"/>
                      <a:pt x="4373" y="1213036"/>
                    </a:cubicBezTo>
                    <a:cubicBezTo>
                      <a:pt x="61523" y="1233144"/>
                      <a:pt x="813998" y="1696694"/>
                      <a:pt x="874323" y="1701986"/>
                    </a:cubicBezTo>
                    <a:cubicBezTo>
                      <a:pt x="934648" y="1707278"/>
                      <a:pt x="468981" y="1351678"/>
                      <a:pt x="366323" y="1244786"/>
                    </a:cubicBezTo>
                    <a:cubicBezTo>
                      <a:pt x="263665" y="1137894"/>
                      <a:pt x="219215" y="1096619"/>
                      <a:pt x="258373" y="1060636"/>
                    </a:cubicBezTo>
                    <a:cubicBezTo>
                      <a:pt x="297531" y="1024653"/>
                      <a:pt x="584340" y="1089211"/>
                      <a:pt x="601273" y="1028886"/>
                    </a:cubicBezTo>
                    <a:cubicBezTo>
                      <a:pt x="618206" y="968561"/>
                      <a:pt x="392781" y="803461"/>
                      <a:pt x="359973" y="698686"/>
                    </a:cubicBezTo>
                    <a:cubicBezTo>
                      <a:pt x="327165" y="593911"/>
                      <a:pt x="398073" y="461619"/>
                      <a:pt x="404423" y="400236"/>
                    </a:cubicBezTo>
                    <a:cubicBezTo>
                      <a:pt x="410773" y="338853"/>
                      <a:pt x="404423" y="347319"/>
                      <a:pt x="398073" y="330386"/>
                    </a:cubicBezTo>
                    <a:cubicBezTo>
                      <a:pt x="391723" y="313453"/>
                      <a:pt x="302823" y="254186"/>
                      <a:pt x="366323" y="298636"/>
                    </a:cubicBezTo>
                    <a:cubicBezTo>
                      <a:pt x="429823" y="343086"/>
                      <a:pt x="813998" y="621428"/>
                      <a:pt x="779073" y="597086"/>
                    </a:cubicBezTo>
                    <a:cubicBezTo>
                      <a:pt x="744148" y="572744"/>
                      <a:pt x="450460" y="362665"/>
                      <a:pt x="163123" y="152586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: 図形 674">
                <a:extLst>
                  <a:ext uri="{FF2B5EF4-FFF2-40B4-BE49-F238E27FC236}">
                    <a16:creationId xmlns:a16="http://schemas.microsoft.com/office/drawing/2014/main" id="{AC423D16-81D3-485D-B1CA-107592B5DD06}"/>
                  </a:ext>
                </a:extLst>
              </p:cNvPr>
              <p:cNvSpPr/>
              <p:nvPr/>
            </p:nvSpPr>
            <p:spPr>
              <a:xfrm>
                <a:off x="6573518" y="6644999"/>
                <a:ext cx="536141" cy="343505"/>
              </a:xfrm>
              <a:custGeom>
                <a:avLst/>
                <a:gdLst>
                  <a:gd name="connsiteX0" fmla="*/ 441962 w 536141"/>
                  <a:gd name="connsiteY0" fmla="*/ 45361 h 343505"/>
                  <a:gd name="connsiteX1" fmla="*/ 304802 w 536141"/>
                  <a:gd name="connsiteY1" fmla="*/ 25041 h 343505"/>
                  <a:gd name="connsiteX2" fmla="*/ 66042 w 536141"/>
                  <a:gd name="connsiteY2" fmla="*/ 4721 h 343505"/>
                  <a:gd name="connsiteX3" fmla="*/ 340362 w 536141"/>
                  <a:gd name="connsiteY3" fmla="*/ 121561 h 343505"/>
                  <a:gd name="connsiteX4" fmla="*/ 30482 w 536141"/>
                  <a:gd name="connsiteY4" fmla="*/ 9801 h 343505"/>
                  <a:gd name="connsiteX5" fmla="*/ 243842 w 536141"/>
                  <a:gd name="connsiteY5" fmla="*/ 45361 h 343505"/>
                  <a:gd name="connsiteX6" fmla="*/ 325122 w 536141"/>
                  <a:gd name="connsiteY6" fmla="*/ 146961 h 343505"/>
                  <a:gd name="connsiteX7" fmla="*/ 2 w 536141"/>
                  <a:gd name="connsiteY7" fmla="*/ 202841 h 343505"/>
                  <a:gd name="connsiteX8" fmla="*/ 320042 w 536141"/>
                  <a:gd name="connsiteY8" fmla="*/ 243481 h 343505"/>
                  <a:gd name="connsiteX9" fmla="*/ 528322 w 536141"/>
                  <a:gd name="connsiteY9" fmla="*/ 334921 h 343505"/>
                  <a:gd name="connsiteX10" fmla="*/ 45722 w 536141"/>
                  <a:gd name="connsiteY10" fmla="*/ 329841 h 343505"/>
                  <a:gd name="connsiteX11" fmla="*/ 391162 w 536141"/>
                  <a:gd name="connsiteY11" fmla="*/ 248561 h 343505"/>
                  <a:gd name="connsiteX12" fmla="*/ 441962 w 536141"/>
                  <a:gd name="connsiteY12" fmla="*/ 45361 h 343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6141" h="343505">
                    <a:moveTo>
                      <a:pt x="441962" y="45361"/>
                    </a:moveTo>
                    <a:cubicBezTo>
                      <a:pt x="427569" y="8108"/>
                      <a:pt x="367455" y="31814"/>
                      <a:pt x="304802" y="25041"/>
                    </a:cubicBezTo>
                    <a:cubicBezTo>
                      <a:pt x="242149" y="18268"/>
                      <a:pt x="60115" y="-11366"/>
                      <a:pt x="66042" y="4721"/>
                    </a:cubicBezTo>
                    <a:cubicBezTo>
                      <a:pt x="71969" y="20808"/>
                      <a:pt x="346289" y="120714"/>
                      <a:pt x="340362" y="121561"/>
                    </a:cubicBezTo>
                    <a:cubicBezTo>
                      <a:pt x="334435" y="122408"/>
                      <a:pt x="46569" y="22501"/>
                      <a:pt x="30482" y="9801"/>
                    </a:cubicBezTo>
                    <a:cubicBezTo>
                      <a:pt x="14395" y="-2899"/>
                      <a:pt x="194735" y="22501"/>
                      <a:pt x="243842" y="45361"/>
                    </a:cubicBezTo>
                    <a:cubicBezTo>
                      <a:pt x="292949" y="68221"/>
                      <a:pt x="365762" y="120714"/>
                      <a:pt x="325122" y="146961"/>
                    </a:cubicBezTo>
                    <a:cubicBezTo>
                      <a:pt x="284482" y="173208"/>
                      <a:pt x="849" y="186754"/>
                      <a:pt x="2" y="202841"/>
                    </a:cubicBezTo>
                    <a:cubicBezTo>
                      <a:pt x="-845" y="218928"/>
                      <a:pt x="231989" y="221468"/>
                      <a:pt x="320042" y="243481"/>
                    </a:cubicBezTo>
                    <a:cubicBezTo>
                      <a:pt x="408095" y="265494"/>
                      <a:pt x="574042" y="320528"/>
                      <a:pt x="528322" y="334921"/>
                    </a:cubicBezTo>
                    <a:cubicBezTo>
                      <a:pt x="482602" y="349314"/>
                      <a:pt x="68582" y="344234"/>
                      <a:pt x="45722" y="329841"/>
                    </a:cubicBezTo>
                    <a:cubicBezTo>
                      <a:pt x="22862" y="315448"/>
                      <a:pt x="323429" y="297668"/>
                      <a:pt x="391162" y="248561"/>
                    </a:cubicBezTo>
                    <a:cubicBezTo>
                      <a:pt x="458895" y="199454"/>
                      <a:pt x="456355" y="82614"/>
                      <a:pt x="441962" y="453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: 図形 675">
                <a:extLst>
                  <a:ext uri="{FF2B5EF4-FFF2-40B4-BE49-F238E27FC236}">
                    <a16:creationId xmlns:a16="http://schemas.microsoft.com/office/drawing/2014/main" id="{A0436EA0-9166-479F-94DD-B5653E25D2E1}"/>
                  </a:ext>
                </a:extLst>
              </p:cNvPr>
              <p:cNvSpPr/>
              <p:nvPr/>
            </p:nvSpPr>
            <p:spPr>
              <a:xfrm>
                <a:off x="6496891" y="7033591"/>
                <a:ext cx="1382209" cy="909275"/>
              </a:xfrm>
              <a:custGeom>
                <a:avLst/>
                <a:gdLst>
                  <a:gd name="connsiteX0" fmla="*/ 137589 w 1382209"/>
                  <a:gd name="connsiteY0" fmla="*/ 17449 h 909275"/>
                  <a:gd name="connsiteX1" fmla="*/ 213789 w 1382209"/>
                  <a:gd name="connsiteY1" fmla="*/ 37769 h 909275"/>
                  <a:gd name="connsiteX2" fmla="*/ 899589 w 1382209"/>
                  <a:gd name="connsiteY2" fmla="*/ 312089 h 909275"/>
                  <a:gd name="connsiteX3" fmla="*/ 777669 w 1382209"/>
                  <a:gd name="connsiteY3" fmla="*/ 266369 h 909275"/>
                  <a:gd name="connsiteX4" fmla="*/ 345869 w 1382209"/>
                  <a:gd name="connsiteY4" fmla="*/ 215569 h 909275"/>
                  <a:gd name="connsiteX5" fmla="*/ 1153589 w 1382209"/>
                  <a:gd name="connsiteY5" fmla="*/ 383209 h 909275"/>
                  <a:gd name="connsiteX6" fmla="*/ 218869 w 1382209"/>
                  <a:gd name="connsiteY6" fmla="*/ 108889 h 909275"/>
                  <a:gd name="connsiteX7" fmla="*/ 493189 w 1382209"/>
                  <a:gd name="connsiteY7" fmla="*/ 185089 h 909275"/>
                  <a:gd name="connsiteX8" fmla="*/ 218869 w 1382209"/>
                  <a:gd name="connsiteY8" fmla="*/ 164769 h 909275"/>
                  <a:gd name="connsiteX9" fmla="*/ 183309 w 1382209"/>
                  <a:gd name="connsiteY9" fmla="*/ 215569 h 909275"/>
                  <a:gd name="connsiteX10" fmla="*/ 508429 w 1382209"/>
                  <a:gd name="connsiteY10" fmla="*/ 505129 h 909275"/>
                  <a:gd name="connsiteX11" fmla="*/ 599869 w 1382209"/>
                  <a:gd name="connsiteY11" fmla="*/ 505129 h 909275"/>
                  <a:gd name="connsiteX12" fmla="*/ 132509 w 1382209"/>
                  <a:gd name="connsiteY12" fmla="*/ 357809 h 909275"/>
                  <a:gd name="connsiteX13" fmla="*/ 914829 w 1382209"/>
                  <a:gd name="connsiteY13" fmla="*/ 703249 h 909275"/>
                  <a:gd name="connsiteX14" fmla="*/ 188389 w 1382209"/>
                  <a:gd name="connsiteY14" fmla="*/ 540689 h 909275"/>
                  <a:gd name="connsiteX15" fmla="*/ 1382189 w 1382209"/>
                  <a:gd name="connsiteY15" fmla="*/ 906449 h 909275"/>
                  <a:gd name="connsiteX16" fmla="*/ 218869 w 1382209"/>
                  <a:gd name="connsiteY16" fmla="*/ 703249 h 909275"/>
                  <a:gd name="connsiteX17" fmla="*/ 429 w 1382209"/>
                  <a:gd name="connsiteY17" fmla="*/ 576249 h 909275"/>
                  <a:gd name="connsiteX18" fmla="*/ 162989 w 1382209"/>
                  <a:gd name="connsiteY18" fmla="*/ 515289 h 909275"/>
                  <a:gd name="connsiteX19" fmla="*/ 162989 w 1382209"/>
                  <a:gd name="connsiteY19" fmla="*/ 337489 h 909275"/>
                  <a:gd name="connsiteX20" fmla="*/ 81709 w 1382209"/>
                  <a:gd name="connsiteY20" fmla="*/ 337489 h 909275"/>
                  <a:gd name="connsiteX21" fmla="*/ 66469 w 1382209"/>
                  <a:gd name="connsiteY21" fmla="*/ 322249 h 909275"/>
                  <a:gd name="connsiteX22" fmla="*/ 401749 w 1382209"/>
                  <a:gd name="connsiteY22" fmla="*/ 291769 h 909275"/>
                  <a:gd name="connsiteX23" fmla="*/ 345869 w 1382209"/>
                  <a:gd name="connsiteY23" fmla="*/ 180009 h 909275"/>
                  <a:gd name="connsiteX24" fmla="*/ 137589 w 1382209"/>
                  <a:gd name="connsiteY24" fmla="*/ 17449 h 909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82209" h="909275">
                    <a:moveTo>
                      <a:pt x="137589" y="17449"/>
                    </a:moveTo>
                    <a:cubicBezTo>
                      <a:pt x="115576" y="-6258"/>
                      <a:pt x="86789" y="-11338"/>
                      <a:pt x="213789" y="37769"/>
                    </a:cubicBezTo>
                    <a:cubicBezTo>
                      <a:pt x="340789" y="86876"/>
                      <a:pt x="805609" y="273989"/>
                      <a:pt x="899589" y="312089"/>
                    </a:cubicBezTo>
                    <a:cubicBezTo>
                      <a:pt x="993569" y="350189"/>
                      <a:pt x="869956" y="282456"/>
                      <a:pt x="777669" y="266369"/>
                    </a:cubicBezTo>
                    <a:cubicBezTo>
                      <a:pt x="685382" y="250282"/>
                      <a:pt x="283216" y="196096"/>
                      <a:pt x="345869" y="215569"/>
                    </a:cubicBezTo>
                    <a:cubicBezTo>
                      <a:pt x="408522" y="235042"/>
                      <a:pt x="1174756" y="400989"/>
                      <a:pt x="1153589" y="383209"/>
                    </a:cubicBezTo>
                    <a:cubicBezTo>
                      <a:pt x="1132422" y="365429"/>
                      <a:pt x="328936" y="141909"/>
                      <a:pt x="218869" y="108889"/>
                    </a:cubicBezTo>
                    <a:cubicBezTo>
                      <a:pt x="108802" y="75869"/>
                      <a:pt x="493189" y="175776"/>
                      <a:pt x="493189" y="185089"/>
                    </a:cubicBezTo>
                    <a:cubicBezTo>
                      <a:pt x="493189" y="194402"/>
                      <a:pt x="270516" y="159689"/>
                      <a:pt x="218869" y="164769"/>
                    </a:cubicBezTo>
                    <a:cubicBezTo>
                      <a:pt x="167222" y="169849"/>
                      <a:pt x="135049" y="158842"/>
                      <a:pt x="183309" y="215569"/>
                    </a:cubicBezTo>
                    <a:cubicBezTo>
                      <a:pt x="231569" y="272296"/>
                      <a:pt x="439002" y="456869"/>
                      <a:pt x="508429" y="505129"/>
                    </a:cubicBezTo>
                    <a:cubicBezTo>
                      <a:pt x="577856" y="553389"/>
                      <a:pt x="662522" y="529682"/>
                      <a:pt x="599869" y="505129"/>
                    </a:cubicBezTo>
                    <a:cubicBezTo>
                      <a:pt x="537216" y="480576"/>
                      <a:pt x="80016" y="324789"/>
                      <a:pt x="132509" y="357809"/>
                    </a:cubicBezTo>
                    <a:cubicBezTo>
                      <a:pt x="185002" y="390829"/>
                      <a:pt x="905516" y="672769"/>
                      <a:pt x="914829" y="703249"/>
                    </a:cubicBezTo>
                    <a:cubicBezTo>
                      <a:pt x="924142" y="733729"/>
                      <a:pt x="110496" y="506822"/>
                      <a:pt x="188389" y="540689"/>
                    </a:cubicBezTo>
                    <a:cubicBezTo>
                      <a:pt x="266282" y="574556"/>
                      <a:pt x="1377109" y="879356"/>
                      <a:pt x="1382189" y="906449"/>
                    </a:cubicBezTo>
                    <a:cubicBezTo>
                      <a:pt x="1387269" y="933542"/>
                      <a:pt x="449162" y="758282"/>
                      <a:pt x="218869" y="703249"/>
                    </a:cubicBezTo>
                    <a:cubicBezTo>
                      <a:pt x="-11424" y="648216"/>
                      <a:pt x="9742" y="607576"/>
                      <a:pt x="429" y="576249"/>
                    </a:cubicBezTo>
                    <a:cubicBezTo>
                      <a:pt x="-8884" y="544922"/>
                      <a:pt x="135896" y="555082"/>
                      <a:pt x="162989" y="515289"/>
                    </a:cubicBezTo>
                    <a:cubicBezTo>
                      <a:pt x="190082" y="475496"/>
                      <a:pt x="176536" y="367122"/>
                      <a:pt x="162989" y="337489"/>
                    </a:cubicBezTo>
                    <a:cubicBezTo>
                      <a:pt x="149442" y="307856"/>
                      <a:pt x="97796" y="340029"/>
                      <a:pt x="81709" y="337489"/>
                    </a:cubicBezTo>
                    <a:cubicBezTo>
                      <a:pt x="65622" y="334949"/>
                      <a:pt x="13129" y="329869"/>
                      <a:pt x="66469" y="322249"/>
                    </a:cubicBezTo>
                    <a:cubicBezTo>
                      <a:pt x="119809" y="314629"/>
                      <a:pt x="355182" y="315476"/>
                      <a:pt x="401749" y="291769"/>
                    </a:cubicBezTo>
                    <a:cubicBezTo>
                      <a:pt x="448316" y="268062"/>
                      <a:pt x="391589" y="225729"/>
                      <a:pt x="345869" y="180009"/>
                    </a:cubicBezTo>
                    <a:cubicBezTo>
                      <a:pt x="300149" y="134289"/>
                      <a:pt x="159602" y="41156"/>
                      <a:pt x="137589" y="17449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フリーフォーム: 図形 676">
                <a:extLst>
                  <a:ext uri="{FF2B5EF4-FFF2-40B4-BE49-F238E27FC236}">
                    <a16:creationId xmlns:a16="http://schemas.microsoft.com/office/drawing/2014/main" id="{CF6693A3-2B46-4811-8DE6-303DC8539054}"/>
                  </a:ext>
                </a:extLst>
              </p:cNvPr>
              <p:cNvSpPr/>
              <p:nvPr/>
            </p:nvSpPr>
            <p:spPr>
              <a:xfrm>
                <a:off x="6455160" y="7782458"/>
                <a:ext cx="1230880" cy="625527"/>
              </a:xfrm>
              <a:custGeom>
                <a:avLst/>
                <a:gdLst>
                  <a:gd name="connsiteX0" fmla="*/ 1230880 w 1230880"/>
                  <a:gd name="connsiteY0" fmla="*/ 259182 h 625527"/>
                  <a:gd name="connsiteX1" fmla="*/ 1032760 w 1230880"/>
                  <a:gd name="connsiteY1" fmla="*/ 223622 h 625527"/>
                  <a:gd name="connsiteX2" fmla="*/ 82800 w 1230880"/>
                  <a:gd name="connsiteY2" fmla="*/ 102 h 625527"/>
                  <a:gd name="connsiteX3" fmla="*/ 839720 w 1230880"/>
                  <a:gd name="connsiteY3" fmla="*/ 193142 h 625527"/>
                  <a:gd name="connsiteX4" fmla="*/ 174240 w 1230880"/>
                  <a:gd name="connsiteY4" fmla="*/ 71222 h 625527"/>
                  <a:gd name="connsiteX5" fmla="*/ 463800 w 1230880"/>
                  <a:gd name="connsiteY5" fmla="*/ 152502 h 625527"/>
                  <a:gd name="connsiteX6" fmla="*/ 255520 w 1230880"/>
                  <a:gd name="connsiteY6" fmla="*/ 172822 h 625527"/>
                  <a:gd name="connsiteX7" fmla="*/ 626360 w 1230880"/>
                  <a:gd name="connsiteY7" fmla="*/ 223622 h 625527"/>
                  <a:gd name="connsiteX8" fmla="*/ 62480 w 1230880"/>
                  <a:gd name="connsiteY8" fmla="*/ 213462 h 625527"/>
                  <a:gd name="connsiteX9" fmla="*/ 595880 w 1230880"/>
                  <a:gd name="connsiteY9" fmla="*/ 386182 h 625527"/>
                  <a:gd name="connsiteX10" fmla="*/ 1520 w 1230880"/>
                  <a:gd name="connsiteY10" fmla="*/ 116942 h 625527"/>
                  <a:gd name="connsiteX11" fmla="*/ 413000 w 1230880"/>
                  <a:gd name="connsiteY11" fmla="*/ 208382 h 625527"/>
                  <a:gd name="connsiteX12" fmla="*/ 26920 w 1230880"/>
                  <a:gd name="connsiteY12" fmla="*/ 213462 h 625527"/>
                  <a:gd name="connsiteX13" fmla="*/ 1134360 w 1230880"/>
                  <a:gd name="connsiteY13" fmla="*/ 599542 h 625527"/>
                  <a:gd name="connsiteX14" fmla="*/ 931160 w 1230880"/>
                  <a:gd name="connsiteY14" fmla="*/ 553822 h 625527"/>
                  <a:gd name="connsiteX15" fmla="*/ 336800 w 1230880"/>
                  <a:gd name="connsiteY15" fmla="*/ 259182 h 625527"/>
                  <a:gd name="connsiteX16" fmla="*/ 1230880 w 1230880"/>
                  <a:gd name="connsiteY16" fmla="*/ 259182 h 6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30880" h="625527">
                    <a:moveTo>
                      <a:pt x="1230880" y="259182"/>
                    </a:moveTo>
                    <a:cubicBezTo>
                      <a:pt x="1227493" y="262992"/>
                      <a:pt x="1032760" y="223622"/>
                      <a:pt x="1032760" y="223622"/>
                    </a:cubicBezTo>
                    <a:lnTo>
                      <a:pt x="82800" y="102"/>
                    </a:lnTo>
                    <a:cubicBezTo>
                      <a:pt x="50627" y="-4978"/>
                      <a:pt x="824480" y="181289"/>
                      <a:pt x="839720" y="193142"/>
                    </a:cubicBezTo>
                    <a:cubicBezTo>
                      <a:pt x="854960" y="204995"/>
                      <a:pt x="236893" y="77995"/>
                      <a:pt x="174240" y="71222"/>
                    </a:cubicBezTo>
                    <a:cubicBezTo>
                      <a:pt x="111587" y="64449"/>
                      <a:pt x="450253" y="135569"/>
                      <a:pt x="463800" y="152502"/>
                    </a:cubicBezTo>
                    <a:cubicBezTo>
                      <a:pt x="477347" y="169435"/>
                      <a:pt x="228427" y="160969"/>
                      <a:pt x="255520" y="172822"/>
                    </a:cubicBezTo>
                    <a:cubicBezTo>
                      <a:pt x="282613" y="184675"/>
                      <a:pt x="658533" y="216849"/>
                      <a:pt x="626360" y="223622"/>
                    </a:cubicBezTo>
                    <a:cubicBezTo>
                      <a:pt x="594187" y="230395"/>
                      <a:pt x="67560" y="186369"/>
                      <a:pt x="62480" y="213462"/>
                    </a:cubicBezTo>
                    <a:cubicBezTo>
                      <a:pt x="57400" y="240555"/>
                      <a:pt x="606040" y="402269"/>
                      <a:pt x="595880" y="386182"/>
                    </a:cubicBezTo>
                    <a:cubicBezTo>
                      <a:pt x="585720" y="370095"/>
                      <a:pt x="32000" y="146575"/>
                      <a:pt x="1520" y="116942"/>
                    </a:cubicBezTo>
                    <a:cubicBezTo>
                      <a:pt x="-28960" y="87309"/>
                      <a:pt x="408767" y="192295"/>
                      <a:pt x="413000" y="208382"/>
                    </a:cubicBezTo>
                    <a:cubicBezTo>
                      <a:pt x="417233" y="224469"/>
                      <a:pt x="-93307" y="148269"/>
                      <a:pt x="26920" y="213462"/>
                    </a:cubicBezTo>
                    <a:cubicBezTo>
                      <a:pt x="147147" y="278655"/>
                      <a:pt x="983653" y="542815"/>
                      <a:pt x="1134360" y="599542"/>
                    </a:cubicBezTo>
                    <a:cubicBezTo>
                      <a:pt x="1285067" y="656269"/>
                      <a:pt x="1064087" y="610549"/>
                      <a:pt x="931160" y="553822"/>
                    </a:cubicBezTo>
                    <a:cubicBezTo>
                      <a:pt x="798233" y="497095"/>
                      <a:pt x="284307" y="308289"/>
                      <a:pt x="336800" y="259182"/>
                    </a:cubicBezTo>
                    <a:cubicBezTo>
                      <a:pt x="389293" y="210075"/>
                      <a:pt x="817706" y="234628"/>
                      <a:pt x="1230880" y="25918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フリーフォーム: 図形 677">
                <a:extLst>
                  <a:ext uri="{FF2B5EF4-FFF2-40B4-BE49-F238E27FC236}">
                    <a16:creationId xmlns:a16="http://schemas.microsoft.com/office/drawing/2014/main" id="{5CE5EEF1-6356-4D7C-A7B4-5271A71AF2C0}"/>
                  </a:ext>
                </a:extLst>
              </p:cNvPr>
              <p:cNvSpPr/>
              <p:nvPr/>
            </p:nvSpPr>
            <p:spPr>
              <a:xfrm>
                <a:off x="6349314" y="8077177"/>
                <a:ext cx="1819718" cy="1146556"/>
              </a:xfrm>
              <a:custGeom>
                <a:avLst/>
                <a:gdLst>
                  <a:gd name="connsiteX0" fmla="*/ 1677086 w 1819718"/>
                  <a:gd name="connsiteY0" fmla="*/ 568983 h 1146556"/>
                  <a:gd name="connsiteX1" fmla="*/ 1387526 w 1819718"/>
                  <a:gd name="connsiteY1" fmla="*/ 492783 h 1146556"/>
                  <a:gd name="connsiteX2" fmla="*/ 742366 w 1819718"/>
                  <a:gd name="connsiteY2" fmla="*/ 279423 h 1146556"/>
                  <a:gd name="connsiteX3" fmla="*/ 31166 w 1819718"/>
                  <a:gd name="connsiteY3" fmla="*/ 23 h 1146556"/>
                  <a:gd name="connsiteX4" fmla="*/ 615366 w 1819718"/>
                  <a:gd name="connsiteY4" fmla="*/ 294663 h 1146556"/>
                  <a:gd name="connsiteX5" fmla="*/ 1021766 w 1819718"/>
                  <a:gd name="connsiteY5" fmla="*/ 441983 h 1146556"/>
                  <a:gd name="connsiteX6" fmla="*/ 132766 w 1819718"/>
                  <a:gd name="connsiteY6" fmla="*/ 101623 h 1146556"/>
                  <a:gd name="connsiteX7" fmla="*/ 1194486 w 1819718"/>
                  <a:gd name="connsiteY7" fmla="*/ 584223 h 1146556"/>
                  <a:gd name="connsiteX8" fmla="*/ 615366 w 1819718"/>
                  <a:gd name="connsiteY8" fmla="*/ 401343 h 1146556"/>
                  <a:gd name="connsiteX9" fmla="*/ 208966 w 1819718"/>
                  <a:gd name="connsiteY9" fmla="*/ 238783 h 1146556"/>
                  <a:gd name="connsiteX10" fmla="*/ 630606 w 1819718"/>
                  <a:gd name="connsiteY10" fmla="*/ 548663 h 1146556"/>
                  <a:gd name="connsiteX11" fmla="*/ 290246 w 1819718"/>
                  <a:gd name="connsiteY11" fmla="*/ 396263 h 1146556"/>
                  <a:gd name="connsiteX12" fmla="*/ 757606 w 1819718"/>
                  <a:gd name="connsiteY12" fmla="*/ 629943 h 1146556"/>
                  <a:gd name="connsiteX13" fmla="*/ 686 w 1819718"/>
                  <a:gd name="connsiteY13" fmla="*/ 259103 h 1146556"/>
                  <a:gd name="connsiteX14" fmla="*/ 915086 w 1819718"/>
                  <a:gd name="connsiteY14" fmla="*/ 802663 h 1146556"/>
                  <a:gd name="connsiteX15" fmla="*/ 127686 w 1819718"/>
                  <a:gd name="connsiteY15" fmla="*/ 462303 h 1146556"/>
                  <a:gd name="connsiteX16" fmla="*/ 803326 w 1819718"/>
                  <a:gd name="connsiteY16" fmla="*/ 1143023 h 1146556"/>
                  <a:gd name="connsiteX17" fmla="*/ 549326 w 1819718"/>
                  <a:gd name="connsiteY17" fmla="*/ 721383 h 1146556"/>
                  <a:gd name="connsiteX18" fmla="*/ 676326 w 1819718"/>
                  <a:gd name="connsiteY18" fmla="*/ 543583 h 1146556"/>
                  <a:gd name="connsiteX19" fmla="*/ 275006 w 1819718"/>
                  <a:gd name="connsiteY19" fmla="*/ 66063 h 1146556"/>
                  <a:gd name="connsiteX20" fmla="*/ 1712646 w 1819718"/>
                  <a:gd name="connsiteY20" fmla="*/ 533423 h 1146556"/>
                  <a:gd name="connsiteX21" fmla="*/ 1677086 w 1819718"/>
                  <a:gd name="connsiteY21" fmla="*/ 568983 h 114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19718" h="1146556">
                    <a:moveTo>
                      <a:pt x="1677086" y="568983"/>
                    </a:moveTo>
                    <a:cubicBezTo>
                      <a:pt x="1622899" y="562210"/>
                      <a:pt x="1543313" y="541043"/>
                      <a:pt x="1387526" y="492783"/>
                    </a:cubicBezTo>
                    <a:cubicBezTo>
                      <a:pt x="1231739" y="444523"/>
                      <a:pt x="968426" y="361550"/>
                      <a:pt x="742366" y="279423"/>
                    </a:cubicBezTo>
                    <a:cubicBezTo>
                      <a:pt x="516306" y="197296"/>
                      <a:pt x="52333" y="-2517"/>
                      <a:pt x="31166" y="23"/>
                    </a:cubicBezTo>
                    <a:cubicBezTo>
                      <a:pt x="9999" y="2563"/>
                      <a:pt x="450266" y="221003"/>
                      <a:pt x="615366" y="294663"/>
                    </a:cubicBezTo>
                    <a:cubicBezTo>
                      <a:pt x="780466" y="368323"/>
                      <a:pt x="1102199" y="474156"/>
                      <a:pt x="1021766" y="441983"/>
                    </a:cubicBezTo>
                    <a:cubicBezTo>
                      <a:pt x="941333" y="409810"/>
                      <a:pt x="103979" y="77916"/>
                      <a:pt x="132766" y="101623"/>
                    </a:cubicBezTo>
                    <a:cubicBezTo>
                      <a:pt x="161553" y="125330"/>
                      <a:pt x="1114053" y="534270"/>
                      <a:pt x="1194486" y="584223"/>
                    </a:cubicBezTo>
                    <a:cubicBezTo>
                      <a:pt x="1274919" y="634176"/>
                      <a:pt x="779619" y="458916"/>
                      <a:pt x="615366" y="401343"/>
                    </a:cubicBezTo>
                    <a:cubicBezTo>
                      <a:pt x="451113" y="343770"/>
                      <a:pt x="206426" y="214230"/>
                      <a:pt x="208966" y="238783"/>
                    </a:cubicBezTo>
                    <a:cubicBezTo>
                      <a:pt x="211506" y="263336"/>
                      <a:pt x="617059" y="522416"/>
                      <a:pt x="630606" y="548663"/>
                    </a:cubicBezTo>
                    <a:cubicBezTo>
                      <a:pt x="644153" y="574910"/>
                      <a:pt x="290246" y="396263"/>
                      <a:pt x="290246" y="396263"/>
                    </a:cubicBezTo>
                    <a:cubicBezTo>
                      <a:pt x="311413" y="409810"/>
                      <a:pt x="757606" y="629943"/>
                      <a:pt x="757606" y="629943"/>
                    </a:cubicBezTo>
                    <a:cubicBezTo>
                      <a:pt x="709346" y="607083"/>
                      <a:pt x="-25561" y="230316"/>
                      <a:pt x="686" y="259103"/>
                    </a:cubicBezTo>
                    <a:cubicBezTo>
                      <a:pt x="26933" y="287890"/>
                      <a:pt x="893919" y="768796"/>
                      <a:pt x="915086" y="802663"/>
                    </a:cubicBezTo>
                    <a:cubicBezTo>
                      <a:pt x="936253" y="836530"/>
                      <a:pt x="146313" y="405576"/>
                      <a:pt x="127686" y="462303"/>
                    </a:cubicBezTo>
                    <a:cubicBezTo>
                      <a:pt x="109059" y="519030"/>
                      <a:pt x="733053" y="1099843"/>
                      <a:pt x="803326" y="1143023"/>
                    </a:cubicBezTo>
                    <a:cubicBezTo>
                      <a:pt x="873599" y="1186203"/>
                      <a:pt x="570493" y="821290"/>
                      <a:pt x="549326" y="721383"/>
                    </a:cubicBezTo>
                    <a:cubicBezTo>
                      <a:pt x="528159" y="621476"/>
                      <a:pt x="722046" y="652803"/>
                      <a:pt x="676326" y="543583"/>
                    </a:cubicBezTo>
                    <a:cubicBezTo>
                      <a:pt x="630606" y="434363"/>
                      <a:pt x="102286" y="67756"/>
                      <a:pt x="275006" y="66063"/>
                    </a:cubicBezTo>
                    <a:cubicBezTo>
                      <a:pt x="447726" y="64370"/>
                      <a:pt x="1478119" y="453836"/>
                      <a:pt x="1712646" y="533423"/>
                    </a:cubicBezTo>
                    <a:cubicBezTo>
                      <a:pt x="1947173" y="613010"/>
                      <a:pt x="1731273" y="575756"/>
                      <a:pt x="1677086" y="568983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: 図形 678">
                <a:extLst>
                  <a:ext uri="{FF2B5EF4-FFF2-40B4-BE49-F238E27FC236}">
                    <a16:creationId xmlns:a16="http://schemas.microsoft.com/office/drawing/2014/main" id="{702C6C6D-C2F0-4B80-81D1-5C7F9FDF2640}"/>
                  </a:ext>
                </a:extLst>
              </p:cNvPr>
              <p:cNvSpPr/>
              <p:nvPr/>
            </p:nvSpPr>
            <p:spPr>
              <a:xfrm>
                <a:off x="4110883" y="7460133"/>
                <a:ext cx="294041" cy="629424"/>
              </a:xfrm>
              <a:custGeom>
                <a:avLst/>
                <a:gdLst>
                  <a:gd name="connsiteX0" fmla="*/ 16617 w 294041"/>
                  <a:gd name="connsiteY0" fmla="*/ 189500 h 629424"/>
                  <a:gd name="connsiteX1" fmla="*/ 169017 w 294041"/>
                  <a:gd name="connsiteY1" fmla="*/ 128117 h 629424"/>
                  <a:gd name="connsiteX2" fmla="*/ 194417 w 294041"/>
                  <a:gd name="connsiteY2" fmla="*/ 117534 h 629424"/>
                  <a:gd name="connsiteX3" fmla="*/ 190184 w 294041"/>
                  <a:gd name="connsiteY3" fmla="*/ 176800 h 629424"/>
                  <a:gd name="connsiteX4" fmla="*/ 164784 w 294041"/>
                  <a:gd name="connsiteY4" fmla="*/ 458317 h 629424"/>
                  <a:gd name="connsiteX5" fmla="*/ 173250 w 294041"/>
                  <a:gd name="connsiteY5" fmla="*/ 587434 h 629424"/>
                  <a:gd name="connsiteX6" fmla="*/ 164784 w 294041"/>
                  <a:gd name="connsiteY6" fmla="*/ 625534 h 629424"/>
                  <a:gd name="connsiteX7" fmla="*/ 207117 w 294041"/>
                  <a:gd name="connsiteY7" fmla="*/ 625534 h 629424"/>
                  <a:gd name="connsiteX8" fmla="*/ 270617 w 294041"/>
                  <a:gd name="connsiteY8" fmla="*/ 602250 h 629424"/>
                  <a:gd name="connsiteX9" fmla="*/ 257917 w 294041"/>
                  <a:gd name="connsiteY9" fmla="*/ 492184 h 629424"/>
                  <a:gd name="connsiteX10" fmla="*/ 289667 w 294041"/>
                  <a:gd name="connsiteY10" fmla="*/ 138700 h 629424"/>
                  <a:gd name="connsiteX11" fmla="*/ 289667 w 294041"/>
                  <a:gd name="connsiteY11" fmla="*/ 7467 h 629424"/>
                  <a:gd name="connsiteX12" fmla="*/ 251567 w 294041"/>
                  <a:gd name="connsiteY12" fmla="*/ 22284 h 629424"/>
                  <a:gd name="connsiteX13" fmla="*/ 99167 w 294041"/>
                  <a:gd name="connsiteY13" fmla="*/ 73084 h 629424"/>
                  <a:gd name="connsiteX14" fmla="*/ 14500 w 294041"/>
                  <a:gd name="connsiteY14" fmla="*/ 100600 h 629424"/>
                  <a:gd name="connsiteX15" fmla="*/ 16617 w 294041"/>
                  <a:gd name="connsiteY15" fmla="*/ 189500 h 629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4041" h="629424">
                    <a:moveTo>
                      <a:pt x="16617" y="189500"/>
                    </a:moveTo>
                    <a:cubicBezTo>
                      <a:pt x="42370" y="194086"/>
                      <a:pt x="139384" y="140111"/>
                      <a:pt x="169017" y="128117"/>
                    </a:cubicBezTo>
                    <a:cubicBezTo>
                      <a:pt x="198650" y="116123"/>
                      <a:pt x="190889" y="109420"/>
                      <a:pt x="194417" y="117534"/>
                    </a:cubicBezTo>
                    <a:cubicBezTo>
                      <a:pt x="197945" y="125648"/>
                      <a:pt x="195123" y="120003"/>
                      <a:pt x="190184" y="176800"/>
                    </a:cubicBezTo>
                    <a:cubicBezTo>
                      <a:pt x="185245" y="233597"/>
                      <a:pt x="167606" y="389878"/>
                      <a:pt x="164784" y="458317"/>
                    </a:cubicBezTo>
                    <a:cubicBezTo>
                      <a:pt x="161962" y="526756"/>
                      <a:pt x="173250" y="559565"/>
                      <a:pt x="173250" y="587434"/>
                    </a:cubicBezTo>
                    <a:cubicBezTo>
                      <a:pt x="173250" y="615303"/>
                      <a:pt x="159140" y="619184"/>
                      <a:pt x="164784" y="625534"/>
                    </a:cubicBezTo>
                    <a:cubicBezTo>
                      <a:pt x="170428" y="631884"/>
                      <a:pt x="189478" y="629415"/>
                      <a:pt x="207117" y="625534"/>
                    </a:cubicBezTo>
                    <a:cubicBezTo>
                      <a:pt x="224756" y="621653"/>
                      <a:pt x="262150" y="624475"/>
                      <a:pt x="270617" y="602250"/>
                    </a:cubicBezTo>
                    <a:cubicBezTo>
                      <a:pt x="279084" y="580025"/>
                      <a:pt x="254742" y="569442"/>
                      <a:pt x="257917" y="492184"/>
                    </a:cubicBezTo>
                    <a:cubicBezTo>
                      <a:pt x="261092" y="414926"/>
                      <a:pt x="284375" y="219486"/>
                      <a:pt x="289667" y="138700"/>
                    </a:cubicBezTo>
                    <a:cubicBezTo>
                      <a:pt x="294959" y="57914"/>
                      <a:pt x="296017" y="26870"/>
                      <a:pt x="289667" y="7467"/>
                    </a:cubicBezTo>
                    <a:cubicBezTo>
                      <a:pt x="283317" y="-11936"/>
                      <a:pt x="283317" y="11348"/>
                      <a:pt x="251567" y="22284"/>
                    </a:cubicBezTo>
                    <a:cubicBezTo>
                      <a:pt x="219817" y="33220"/>
                      <a:pt x="138678" y="60031"/>
                      <a:pt x="99167" y="73084"/>
                    </a:cubicBezTo>
                    <a:cubicBezTo>
                      <a:pt x="59656" y="86137"/>
                      <a:pt x="30022" y="84725"/>
                      <a:pt x="14500" y="100600"/>
                    </a:cubicBezTo>
                    <a:cubicBezTo>
                      <a:pt x="-1022" y="116475"/>
                      <a:pt x="-9136" y="184914"/>
                      <a:pt x="16617" y="189500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フリーフォーム: 図形 679">
                <a:extLst>
                  <a:ext uri="{FF2B5EF4-FFF2-40B4-BE49-F238E27FC236}">
                    <a16:creationId xmlns:a16="http://schemas.microsoft.com/office/drawing/2014/main" id="{9BB28BFE-6924-4CC2-873A-C1CF5A04406F}"/>
                  </a:ext>
                </a:extLst>
              </p:cNvPr>
              <p:cNvSpPr/>
              <p:nvPr/>
            </p:nvSpPr>
            <p:spPr>
              <a:xfrm>
                <a:off x="4646214" y="7441032"/>
                <a:ext cx="293441" cy="644330"/>
              </a:xfrm>
              <a:custGeom>
                <a:avLst/>
                <a:gdLst>
                  <a:gd name="connsiteX0" fmla="*/ 25799 w 293441"/>
                  <a:gd name="connsiteY0" fmla="*/ 113881 h 644330"/>
                  <a:gd name="connsiteX1" fmla="*/ 189311 w 293441"/>
                  <a:gd name="connsiteY1" fmla="*/ 50381 h 644330"/>
                  <a:gd name="connsiteX2" fmla="*/ 286149 w 293441"/>
                  <a:gd name="connsiteY2" fmla="*/ 10693 h 644330"/>
                  <a:gd name="connsiteX3" fmla="*/ 286149 w 293441"/>
                  <a:gd name="connsiteY3" fmla="*/ 34506 h 644330"/>
                  <a:gd name="connsiteX4" fmla="*/ 282974 w 293441"/>
                  <a:gd name="connsiteY4" fmla="*/ 355181 h 644330"/>
                  <a:gd name="connsiteX5" fmla="*/ 270274 w 293441"/>
                  <a:gd name="connsiteY5" fmla="*/ 602831 h 644330"/>
                  <a:gd name="connsiteX6" fmla="*/ 241699 w 293441"/>
                  <a:gd name="connsiteY6" fmla="*/ 613943 h 644330"/>
                  <a:gd name="connsiteX7" fmla="*/ 157561 w 293441"/>
                  <a:gd name="connsiteY7" fmla="*/ 644106 h 644330"/>
                  <a:gd name="connsiteX8" fmla="*/ 168674 w 293441"/>
                  <a:gd name="connsiteY8" fmla="*/ 596481 h 644330"/>
                  <a:gd name="connsiteX9" fmla="*/ 186136 w 293441"/>
                  <a:gd name="connsiteY9" fmla="*/ 315493 h 644330"/>
                  <a:gd name="connsiteX10" fmla="*/ 200424 w 293441"/>
                  <a:gd name="connsiteY10" fmla="*/ 96418 h 644330"/>
                  <a:gd name="connsiteX11" fmla="*/ 171849 w 293441"/>
                  <a:gd name="connsiteY11" fmla="*/ 126581 h 644330"/>
                  <a:gd name="connsiteX12" fmla="*/ 127399 w 293441"/>
                  <a:gd name="connsiteY12" fmla="*/ 147218 h 644330"/>
                  <a:gd name="connsiteX13" fmla="*/ 11511 w 293441"/>
                  <a:gd name="connsiteY13" fmla="*/ 198018 h 644330"/>
                  <a:gd name="connsiteX14" fmla="*/ 25799 w 293441"/>
                  <a:gd name="connsiteY14" fmla="*/ 113881 h 64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3441" h="644330">
                    <a:moveTo>
                      <a:pt x="25799" y="113881"/>
                    </a:moveTo>
                    <a:cubicBezTo>
                      <a:pt x="55432" y="89275"/>
                      <a:pt x="189311" y="50381"/>
                      <a:pt x="189311" y="50381"/>
                    </a:cubicBezTo>
                    <a:cubicBezTo>
                      <a:pt x="232703" y="33183"/>
                      <a:pt x="270009" y="13339"/>
                      <a:pt x="286149" y="10693"/>
                    </a:cubicBezTo>
                    <a:cubicBezTo>
                      <a:pt x="302289" y="8047"/>
                      <a:pt x="286678" y="-22909"/>
                      <a:pt x="286149" y="34506"/>
                    </a:cubicBezTo>
                    <a:cubicBezTo>
                      <a:pt x="285620" y="91921"/>
                      <a:pt x="285620" y="260460"/>
                      <a:pt x="282974" y="355181"/>
                    </a:cubicBezTo>
                    <a:cubicBezTo>
                      <a:pt x="280328" y="449902"/>
                      <a:pt x="277153" y="559704"/>
                      <a:pt x="270274" y="602831"/>
                    </a:cubicBezTo>
                    <a:cubicBezTo>
                      <a:pt x="263395" y="645958"/>
                      <a:pt x="241699" y="613943"/>
                      <a:pt x="241699" y="613943"/>
                    </a:cubicBezTo>
                    <a:cubicBezTo>
                      <a:pt x="222914" y="620822"/>
                      <a:pt x="169732" y="647016"/>
                      <a:pt x="157561" y="644106"/>
                    </a:cubicBezTo>
                    <a:cubicBezTo>
                      <a:pt x="145390" y="641196"/>
                      <a:pt x="163912" y="651250"/>
                      <a:pt x="168674" y="596481"/>
                    </a:cubicBezTo>
                    <a:cubicBezTo>
                      <a:pt x="173436" y="541712"/>
                      <a:pt x="180844" y="398837"/>
                      <a:pt x="186136" y="315493"/>
                    </a:cubicBezTo>
                    <a:cubicBezTo>
                      <a:pt x="191428" y="232149"/>
                      <a:pt x="202805" y="127903"/>
                      <a:pt x="200424" y="96418"/>
                    </a:cubicBezTo>
                    <a:cubicBezTo>
                      <a:pt x="198043" y="64933"/>
                      <a:pt x="184020" y="118114"/>
                      <a:pt x="171849" y="126581"/>
                    </a:cubicBezTo>
                    <a:cubicBezTo>
                      <a:pt x="159678" y="135048"/>
                      <a:pt x="127399" y="147218"/>
                      <a:pt x="127399" y="147218"/>
                    </a:cubicBezTo>
                    <a:cubicBezTo>
                      <a:pt x="100676" y="159124"/>
                      <a:pt x="30032" y="201458"/>
                      <a:pt x="11511" y="198018"/>
                    </a:cubicBezTo>
                    <a:cubicBezTo>
                      <a:pt x="-7010" y="194578"/>
                      <a:pt x="-3834" y="138487"/>
                      <a:pt x="25799" y="113881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フリーフォーム: 図形 680">
                <a:extLst>
                  <a:ext uri="{FF2B5EF4-FFF2-40B4-BE49-F238E27FC236}">
                    <a16:creationId xmlns:a16="http://schemas.microsoft.com/office/drawing/2014/main" id="{DEBC6EBC-49F9-44F7-B997-8AFB06EC2E6C}"/>
                  </a:ext>
                </a:extLst>
              </p:cNvPr>
              <p:cNvSpPr/>
              <p:nvPr/>
            </p:nvSpPr>
            <p:spPr>
              <a:xfrm>
                <a:off x="5143909" y="7424043"/>
                <a:ext cx="457898" cy="638899"/>
              </a:xfrm>
              <a:custGeom>
                <a:avLst/>
                <a:gdLst>
                  <a:gd name="connsiteX0" fmla="*/ 5941 w 457898"/>
                  <a:gd name="connsiteY0" fmla="*/ 178495 h 638899"/>
                  <a:gd name="connsiteX1" fmla="*/ 86904 w 457898"/>
                  <a:gd name="connsiteY1" fmla="*/ 176907 h 638899"/>
                  <a:gd name="connsiteX2" fmla="*/ 107541 w 457898"/>
                  <a:gd name="connsiteY2" fmla="*/ 143570 h 638899"/>
                  <a:gd name="connsiteX3" fmla="*/ 255179 w 457898"/>
                  <a:gd name="connsiteY3" fmla="*/ 64195 h 638899"/>
                  <a:gd name="connsiteX4" fmla="*/ 345666 w 457898"/>
                  <a:gd name="connsiteY4" fmla="*/ 124520 h 638899"/>
                  <a:gd name="connsiteX5" fmla="*/ 366304 w 457898"/>
                  <a:gd name="connsiteY5" fmla="*/ 159445 h 638899"/>
                  <a:gd name="connsiteX6" fmla="*/ 326616 w 457898"/>
                  <a:gd name="connsiteY6" fmla="*/ 222945 h 638899"/>
                  <a:gd name="connsiteX7" fmla="*/ 199616 w 457898"/>
                  <a:gd name="connsiteY7" fmla="*/ 383282 h 638899"/>
                  <a:gd name="connsiteX8" fmla="*/ 28166 w 457898"/>
                  <a:gd name="connsiteY8" fmla="*/ 586482 h 638899"/>
                  <a:gd name="connsiteX9" fmla="*/ 4354 w 457898"/>
                  <a:gd name="connsiteY9" fmla="*/ 624582 h 638899"/>
                  <a:gd name="connsiteX10" fmla="*/ 72616 w 457898"/>
                  <a:gd name="connsiteY10" fmla="*/ 626170 h 638899"/>
                  <a:gd name="connsiteX11" fmla="*/ 332966 w 457898"/>
                  <a:gd name="connsiteY11" fmla="*/ 637282 h 638899"/>
                  <a:gd name="connsiteX12" fmla="*/ 445679 w 457898"/>
                  <a:gd name="connsiteY12" fmla="*/ 629345 h 638899"/>
                  <a:gd name="connsiteX13" fmla="*/ 440916 w 457898"/>
                  <a:gd name="connsiteY13" fmla="*/ 551557 h 638899"/>
                  <a:gd name="connsiteX14" fmla="*/ 321854 w 457898"/>
                  <a:gd name="connsiteY14" fmla="*/ 565845 h 638899"/>
                  <a:gd name="connsiteX15" fmla="*/ 134529 w 457898"/>
                  <a:gd name="connsiteY15" fmla="*/ 564257 h 638899"/>
                  <a:gd name="connsiteX16" fmla="*/ 190091 w 457898"/>
                  <a:gd name="connsiteY16" fmla="*/ 518220 h 638899"/>
                  <a:gd name="connsiteX17" fmla="*/ 391704 w 457898"/>
                  <a:gd name="connsiteY17" fmla="*/ 302320 h 638899"/>
                  <a:gd name="connsiteX18" fmla="*/ 432979 w 457898"/>
                  <a:gd name="connsiteY18" fmla="*/ 194370 h 638899"/>
                  <a:gd name="connsiteX19" fmla="*/ 421866 w 457898"/>
                  <a:gd name="connsiteY19" fmla="*/ 102295 h 638899"/>
                  <a:gd name="connsiteX20" fmla="*/ 339316 w 457898"/>
                  <a:gd name="connsiteY20" fmla="*/ 16570 h 638899"/>
                  <a:gd name="connsiteX21" fmla="*/ 193266 w 457898"/>
                  <a:gd name="connsiteY21" fmla="*/ 2282 h 638899"/>
                  <a:gd name="connsiteX22" fmla="*/ 113891 w 457898"/>
                  <a:gd name="connsiteY22" fmla="*/ 46732 h 638899"/>
                  <a:gd name="connsiteX23" fmla="*/ 5941 w 457898"/>
                  <a:gd name="connsiteY23" fmla="*/ 178495 h 63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7898" h="638899">
                    <a:moveTo>
                      <a:pt x="5941" y="178495"/>
                    </a:moveTo>
                    <a:cubicBezTo>
                      <a:pt x="1443" y="200191"/>
                      <a:pt x="69971" y="182728"/>
                      <a:pt x="86904" y="176907"/>
                    </a:cubicBezTo>
                    <a:cubicBezTo>
                      <a:pt x="103837" y="171086"/>
                      <a:pt x="79495" y="162355"/>
                      <a:pt x="107541" y="143570"/>
                    </a:cubicBezTo>
                    <a:cubicBezTo>
                      <a:pt x="135587" y="124785"/>
                      <a:pt x="215492" y="67370"/>
                      <a:pt x="255179" y="64195"/>
                    </a:cubicBezTo>
                    <a:cubicBezTo>
                      <a:pt x="294866" y="61020"/>
                      <a:pt x="327145" y="108645"/>
                      <a:pt x="345666" y="124520"/>
                    </a:cubicBezTo>
                    <a:cubicBezTo>
                      <a:pt x="364187" y="140395"/>
                      <a:pt x="369479" y="143041"/>
                      <a:pt x="366304" y="159445"/>
                    </a:cubicBezTo>
                    <a:cubicBezTo>
                      <a:pt x="363129" y="175849"/>
                      <a:pt x="354397" y="185639"/>
                      <a:pt x="326616" y="222945"/>
                    </a:cubicBezTo>
                    <a:cubicBezTo>
                      <a:pt x="298835" y="260251"/>
                      <a:pt x="249358" y="322692"/>
                      <a:pt x="199616" y="383282"/>
                    </a:cubicBezTo>
                    <a:cubicBezTo>
                      <a:pt x="149874" y="443872"/>
                      <a:pt x="60710" y="546265"/>
                      <a:pt x="28166" y="586482"/>
                    </a:cubicBezTo>
                    <a:cubicBezTo>
                      <a:pt x="-4378" y="626699"/>
                      <a:pt x="-3054" y="617967"/>
                      <a:pt x="4354" y="624582"/>
                    </a:cubicBezTo>
                    <a:cubicBezTo>
                      <a:pt x="11762" y="631197"/>
                      <a:pt x="72616" y="626170"/>
                      <a:pt x="72616" y="626170"/>
                    </a:cubicBezTo>
                    <a:cubicBezTo>
                      <a:pt x="127385" y="628287"/>
                      <a:pt x="270789" y="636753"/>
                      <a:pt x="332966" y="637282"/>
                    </a:cubicBezTo>
                    <a:cubicBezTo>
                      <a:pt x="395143" y="637811"/>
                      <a:pt x="427687" y="643633"/>
                      <a:pt x="445679" y="629345"/>
                    </a:cubicBezTo>
                    <a:cubicBezTo>
                      <a:pt x="463671" y="615057"/>
                      <a:pt x="461554" y="562140"/>
                      <a:pt x="440916" y="551557"/>
                    </a:cubicBezTo>
                    <a:cubicBezTo>
                      <a:pt x="420279" y="540974"/>
                      <a:pt x="372918" y="563728"/>
                      <a:pt x="321854" y="565845"/>
                    </a:cubicBezTo>
                    <a:cubicBezTo>
                      <a:pt x="270790" y="567962"/>
                      <a:pt x="156489" y="572194"/>
                      <a:pt x="134529" y="564257"/>
                    </a:cubicBezTo>
                    <a:cubicBezTo>
                      <a:pt x="112569" y="556320"/>
                      <a:pt x="147228" y="561876"/>
                      <a:pt x="190091" y="518220"/>
                    </a:cubicBezTo>
                    <a:cubicBezTo>
                      <a:pt x="232954" y="474564"/>
                      <a:pt x="351223" y="356295"/>
                      <a:pt x="391704" y="302320"/>
                    </a:cubicBezTo>
                    <a:cubicBezTo>
                      <a:pt x="432185" y="248345"/>
                      <a:pt x="427952" y="227708"/>
                      <a:pt x="432979" y="194370"/>
                    </a:cubicBezTo>
                    <a:cubicBezTo>
                      <a:pt x="438006" y="161032"/>
                      <a:pt x="437477" y="131928"/>
                      <a:pt x="421866" y="102295"/>
                    </a:cubicBezTo>
                    <a:cubicBezTo>
                      <a:pt x="406256" y="72662"/>
                      <a:pt x="377416" y="33239"/>
                      <a:pt x="339316" y="16570"/>
                    </a:cubicBezTo>
                    <a:cubicBezTo>
                      <a:pt x="301216" y="-99"/>
                      <a:pt x="230837" y="-2745"/>
                      <a:pt x="193266" y="2282"/>
                    </a:cubicBezTo>
                    <a:cubicBezTo>
                      <a:pt x="155695" y="7309"/>
                      <a:pt x="146435" y="17099"/>
                      <a:pt x="113891" y="46732"/>
                    </a:cubicBezTo>
                    <a:cubicBezTo>
                      <a:pt x="81347" y="76365"/>
                      <a:pt x="10439" y="156799"/>
                      <a:pt x="5941" y="178495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2" name="フリーフォーム: 図形 681">
                <a:extLst>
                  <a:ext uri="{FF2B5EF4-FFF2-40B4-BE49-F238E27FC236}">
                    <a16:creationId xmlns:a16="http://schemas.microsoft.com/office/drawing/2014/main" id="{7E94913A-7973-4BFB-B818-E1F888E07089}"/>
                  </a:ext>
                </a:extLst>
              </p:cNvPr>
              <p:cNvSpPr/>
              <p:nvPr/>
            </p:nvSpPr>
            <p:spPr>
              <a:xfrm>
                <a:off x="3421150" y="8101728"/>
                <a:ext cx="1027025" cy="367585"/>
              </a:xfrm>
              <a:custGeom>
                <a:avLst/>
                <a:gdLst>
                  <a:gd name="connsiteX0" fmla="*/ 1027025 w 1027025"/>
                  <a:gd name="connsiteY0" fmla="*/ 367585 h 367585"/>
                  <a:gd name="connsiteX1" fmla="*/ 941300 w 1027025"/>
                  <a:gd name="connsiteY1" fmla="*/ 218360 h 367585"/>
                  <a:gd name="connsiteX2" fmla="*/ 825413 w 1027025"/>
                  <a:gd name="connsiteY2" fmla="*/ 262810 h 367585"/>
                  <a:gd name="connsiteX3" fmla="*/ 709525 w 1027025"/>
                  <a:gd name="connsiteY3" fmla="*/ 200897 h 367585"/>
                  <a:gd name="connsiteX4" fmla="*/ 476163 w 1027025"/>
                  <a:gd name="connsiteY4" fmla="*/ 183435 h 367585"/>
                  <a:gd name="connsiteX5" fmla="*/ 457113 w 1027025"/>
                  <a:gd name="connsiteY5" fmla="*/ 216772 h 367585"/>
                  <a:gd name="connsiteX6" fmla="*/ 311063 w 1027025"/>
                  <a:gd name="connsiteY6" fmla="*/ 232647 h 367585"/>
                  <a:gd name="connsiteX7" fmla="*/ 211050 w 1027025"/>
                  <a:gd name="connsiteY7" fmla="*/ 181847 h 367585"/>
                  <a:gd name="connsiteX8" fmla="*/ 165013 w 1027025"/>
                  <a:gd name="connsiteY8" fmla="*/ 61197 h 367585"/>
                  <a:gd name="connsiteX9" fmla="*/ 131675 w 1027025"/>
                  <a:gd name="connsiteY9" fmla="*/ 8810 h 367585"/>
                  <a:gd name="connsiteX10" fmla="*/ 65000 w 1027025"/>
                  <a:gd name="connsiteY10" fmla="*/ 240585 h 367585"/>
                  <a:gd name="connsiteX11" fmla="*/ 28488 w 1027025"/>
                  <a:gd name="connsiteY11" fmla="*/ 173910 h 367585"/>
                  <a:gd name="connsiteX12" fmla="*/ 12613 w 1027025"/>
                  <a:gd name="connsiteY12" fmla="*/ 258047 h 367585"/>
                  <a:gd name="connsiteX13" fmla="*/ 223750 w 1027025"/>
                  <a:gd name="connsiteY13" fmla="*/ 280272 h 367585"/>
                  <a:gd name="connsiteX14" fmla="*/ 1027025 w 1027025"/>
                  <a:gd name="connsiteY14" fmla="*/ 367585 h 36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27025" h="367585">
                    <a:moveTo>
                      <a:pt x="1027025" y="367585"/>
                    </a:moveTo>
                    <a:cubicBezTo>
                      <a:pt x="1000963" y="301703"/>
                      <a:pt x="974902" y="235822"/>
                      <a:pt x="941300" y="218360"/>
                    </a:cubicBezTo>
                    <a:cubicBezTo>
                      <a:pt x="907698" y="200898"/>
                      <a:pt x="864042" y="265721"/>
                      <a:pt x="825413" y="262810"/>
                    </a:cubicBezTo>
                    <a:cubicBezTo>
                      <a:pt x="786784" y="259899"/>
                      <a:pt x="767733" y="214126"/>
                      <a:pt x="709525" y="200897"/>
                    </a:cubicBezTo>
                    <a:cubicBezTo>
                      <a:pt x="651317" y="187668"/>
                      <a:pt x="518232" y="180789"/>
                      <a:pt x="476163" y="183435"/>
                    </a:cubicBezTo>
                    <a:cubicBezTo>
                      <a:pt x="434094" y="186081"/>
                      <a:pt x="484630" y="208570"/>
                      <a:pt x="457113" y="216772"/>
                    </a:cubicBezTo>
                    <a:cubicBezTo>
                      <a:pt x="429596" y="224974"/>
                      <a:pt x="352074" y="238468"/>
                      <a:pt x="311063" y="232647"/>
                    </a:cubicBezTo>
                    <a:cubicBezTo>
                      <a:pt x="270052" y="226826"/>
                      <a:pt x="235392" y="210422"/>
                      <a:pt x="211050" y="181847"/>
                    </a:cubicBezTo>
                    <a:cubicBezTo>
                      <a:pt x="186708" y="153272"/>
                      <a:pt x="178242" y="90036"/>
                      <a:pt x="165013" y="61197"/>
                    </a:cubicBezTo>
                    <a:cubicBezTo>
                      <a:pt x="151784" y="32358"/>
                      <a:pt x="148344" y="-21088"/>
                      <a:pt x="131675" y="8810"/>
                    </a:cubicBezTo>
                    <a:cubicBezTo>
                      <a:pt x="115006" y="38708"/>
                      <a:pt x="82198" y="213068"/>
                      <a:pt x="65000" y="240585"/>
                    </a:cubicBezTo>
                    <a:cubicBezTo>
                      <a:pt x="47802" y="268102"/>
                      <a:pt x="37219" y="171000"/>
                      <a:pt x="28488" y="173910"/>
                    </a:cubicBezTo>
                    <a:cubicBezTo>
                      <a:pt x="19757" y="176820"/>
                      <a:pt x="-19931" y="240320"/>
                      <a:pt x="12613" y="258047"/>
                    </a:cubicBezTo>
                    <a:cubicBezTo>
                      <a:pt x="45157" y="275774"/>
                      <a:pt x="223750" y="280272"/>
                      <a:pt x="223750" y="280272"/>
                    </a:cubicBezTo>
                    <a:lnTo>
                      <a:pt x="1027025" y="367585"/>
                    </a:ln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フリーフォーム: 図形 682">
                <a:extLst>
                  <a:ext uri="{FF2B5EF4-FFF2-40B4-BE49-F238E27FC236}">
                    <a16:creationId xmlns:a16="http://schemas.microsoft.com/office/drawing/2014/main" id="{C6E48B30-65DC-44FB-8957-F638F111070A}"/>
                  </a:ext>
                </a:extLst>
              </p:cNvPr>
              <p:cNvSpPr/>
              <p:nvPr/>
            </p:nvSpPr>
            <p:spPr>
              <a:xfrm>
                <a:off x="4371318" y="7994556"/>
                <a:ext cx="1467648" cy="531819"/>
              </a:xfrm>
              <a:custGeom>
                <a:avLst/>
                <a:gdLst>
                  <a:gd name="connsiteX0" fmla="*/ 38757 w 1467648"/>
                  <a:gd name="connsiteY0" fmla="*/ 487457 h 531819"/>
                  <a:gd name="connsiteX1" fmla="*/ 75270 w 1467648"/>
                  <a:gd name="connsiteY1" fmla="*/ 427132 h 531819"/>
                  <a:gd name="connsiteX2" fmla="*/ 178457 w 1467648"/>
                  <a:gd name="connsiteY2" fmla="*/ 396969 h 531819"/>
                  <a:gd name="connsiteX3" fmla="*/ 218145 w 1467648"/>
                  <a:gd name="connsiteY3" fmla="*/ 482694 h 531819"/>
                  <a:gd name="connsiteX4" fmla="*/ 262595 w 1467648"/>
                  <a:gd name="connsiteY4" fmla="*/ 371569 h 531819"/>
                  <a:gd name="connsiteX5" fmla="*/ 310220 w 1467648"/>
                  <a:gd name="connsiteY5" fmla="*/ 35019 h 531819"/>
                  <a:gd name="connsiteX6" fmla="*/ 343557 w 1467648"/>
                  <a:gd name="connsiteY6" fmla="*/ 23907 h 531819"/>
                  <a:gd name="connsiteX7" fmla="*/ 341970 w 1467648"/>
                  <a:gd name="connsiteY7" fmla="*/ 154082 h 531819"/>
                  <a:gd name="connsiteX8" fmla="*/ 321332 w 1467648"/>
                  <a:gd name="connsiteY8" fmla="*/ 262032 h 531819"/>
                  <a:gd name="connsiteX9" fmla="*/ 370545 w 1467648"/>
                  <a:gd name="connsiteY9" fmla="*/ 376332 h 531819"/>
                  <a:gd name="connsiteX10" fmla="*/ 427695 w 1467648"/>
                  <a:gd name="connsiteY10" fmla="*/ 400144 h 531819"/>
                  <a:gd name="connsiteX11" fmla="*/ 502307 w 1467648"/>
                  <a:gd name="connsiteY11" fmla="*/ 404907 h 531819"/>
                  <a:gd name="connsiteX12" fmla="*/ 600732 w 1467648"/>
                  <a:gd name="connsiteY12" fmla="*/ 368394 h 531819"/>
                  <a:gd name="connsiteX13" fmla="*/ 646770 w 1467648"/>
                  <a:gd name="connsiteY13" fmla="*/ 339819 h 531819"/>
                  <a:gd name="connsiteX14" fmla="*/ 702332 w 1467648"/>
                  <a:gd name="connsiteY14" fmla="*/ 274732 h 531819"/>
                  <a:gd name="connsiteX15" fmla="*/ 794407 w 1467648"/>
                  <a:gd name="connsiteY15" fmla="*/ 260444 h 531819"/>
                  <a:gd name="connsiteX16" fmla="*/ 822982 w 1467648"/>
                  <a:gd name="connsiteY16" fmla="*/ 301719 h 531819"/>
                  <a:gd name="connsiteX17" fmla="*/ 851557 w 1467648"/>
                  <a:gd name="connsiteY17" fmla="*/ 368394 h 531819"/>
                  <a:gd name="connsiteX18" fmla="*/ 896007 w 1467648"/>
                  <a:gd name="connsiteY18" fmla="*/ 382682 h 531819"/>
                  <a:gd name="connsiteX19" fmla="*/ 1013482 w 1467648"/>
                  <a:gd name="connsiteY19" fmla="*/ 381094 h 531819"/>
                  <a:gd name="connsiteX20" fmla="*/ 1146832 w 1467648"/>
                  <a:gd name="connsiteY20" fmla="*/ 371569 h 531819"/>
                  <a:gd name="connsiteX21" fmla="*/ 1176995 w 1467648"/>
                  <a:gd name="connsiteY21" fmla="*/ 371569 h 531819"/>
                  <a:gd name="connsiteX22" fmla="*/ 1232557 w 1467648"/>
                  <a:gd name="connsiteY22" fmla="*/ 362044 h 531819"/>
                  <a:gd name="connsiteX23" fmla="*/ 1272245 w 1467648"/>
                  <a:gd name="connsiteY23" fmla="*/ 231869 h 531819"/>
                  <a:gd name="connsiteX24" fmla="*/ 1324632 w 1467648"/>
                  <a:gd name="connsiteY24" fmla="*/ 306482 h 531819"/>
                  <a:gd name="connsiteX25" fmla="*/ 1404007 w 1467648"/>
                  <a:gd name="connsiteY25" fmla="*/ 255682 h 531819"/>
                  <a:gd name="connsiteX26" fmla="*/ 1465920 w 1467648"/>
                  <a:gd name="connsiteY26" fmla="*/ 354107 h 531819"/>
                  <a:gd name="connsiteX27" fmla="*/ 1411945 w 1467648"/>
                  <a:gd name="connsiteY27" fmla="*/ 504919 h 531819"/>
                  <a:gd name="connsiteX28" fmla="*/ 1059520 w 1467648"/>
                  <a:gd name="connsiteY28" fmla="*/ 519207 h 531819"/>
                  <a:gd name="connsiteX29" fmla="*/ 649945 w 1467648"/>
                  <a:gd name="connsiteY29" fmla="*/ 530319 h 531819"/>
                  <a:gd name="connsiteX30" fmla="*/ 38757 w 1467648"/>
                  <a:gd name="connsiteY30" fmla="*/ 487457 h 53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67648" h="531819">
                    <a:moveTo>
                      <a:pt x="38757" y="487457"/>
                    </a:moveTo>
                    <a:cubicBezTo>
                      <a:pt x="-57022" y="470259"/>
                      <a:pt x="51987" y="442213"/>
                      <a:pt x="75270" y="427132"/>
                    </a:cubicBezTo>
                    <a:cubicBezTo>
                      <a:pt x="98553" y="412051"/>
                      <a:pt x="154645" y="387709"/>
                      <a:pt x="178457" y="396969"/>
                    </a:cubicBezTo>
                    <a:cubicBezTo>
                      <a:pt x="202269" y="406229"/>
                      <a:pt x="204122" y="486927"/>
                      <a:pt x="218145" y="482694"/>
                    </a:cubicBezTo>
                    <a:cubicBezTo>
                      <a:pt x="232168" y="478461"/>
                      <a:pt x="247249" y="446181"/>
                      <a:pt x="262595" y="371569"/>
                    </a:cubicBezTo>
                    <a:cubicBezTo>
                      <a:pt x="277941" y="296956"/>
                      <a:pt x="296726" y="92963"/>
                      <a:pt x="310220" y="35019"/>
                    </a:cubicBezTo>
                    <a:cubicBezTo>
                      <a:pt x="323714" y="-22925"/>
                      <a:pt x="338265" y="4063"/>
                      <a:pt x="343557" y="23907"/>
                    </a:cubicBezTo>
                    <a:cubicBezTo>
                      <a:pt x="348849" y="43751"/>
                      <a:pt x="345674" y="114395"/>
                      <a:pt x="341970" y="154082"/>
                    </a:cubicBezTo>
                    <a:cubicBezTo>
                      <a:pt x="338266" y="193769"/>
                      <a:pt x="316570" y="224990"/>
                      <a:pt x="321332" y="262032"/>
                    </a:cubicBezTo>
                    <a:cubicBezTo>
                      <a:pt x="326094" y="299074"/>
                      <a:pt x="352818" y="353313"/>
                      <a:pt x="370545" y="376332"/>
                    </a:cubicBezTo>
                    <a:cubicBezTo>
                      <a:pt x="388272" y="399351"/>
                      <a:pt x="405735" y="395381"/>
                      <a:pt x="427695" y="400144"/>
                    </a:cubicBezTo>
                    <a:cubicBezTo>
                      <a:pt x="449655" y="404906"/>
                      <a:pt x="473468" y="410199"/>
                      <a:pt x="502307" y="404907"/>
                    </a:cubicBezTo>
                    <a:cubicBezTo>
                      <a:pt x="531146" y="399615"/>
                      <a:pt x="576655" y="379242"/>
                      <a:pt x="600732" y="368394"/>
                    </a:cubicBezTo>
                    <a:cubicBezTo>
                      <a:pt x="624809" y="357546"/>
                      <a:pt x="629837" y="355429"/>
                      <a:pt x="646770" y="339819"/>
                    </a:cubicBezTo>
                    <a:cubicBezTo>
                      <a:pt x="663703" y="324209"/>
                      <a:pt x="677726" y="287961"/>
                      <a:pt x="702332" y="274732"/>
                    </a:cubicBezTo>
                    <a:cubicBezTo>
                      <a:pt x="726938" y="261503"/>
                      <a:pt x="774299" y="255946"/>
                      <a:pt x="794407" y="260444"/>
                    </a:cubicBezTo>
                    <a:cubicBezTo>
                      <a:pt x="814515" y="264942"/>
                      <a:pt x="813457" y="283727"/>
                      <a:pt x="822982" y="301719"/>
                    </a:cubicBezTo>
                    <a:cubicBezTo>
                      <a:pt x="832507" y="319711"/>
                      <a:pt x="839386" y="354900"/>
                      <a:pt x="851557" y="368394"/>
                    </a:cubicBezTo>
                    <a:cubicBezTo>
                      <a:pt x="863728" y="381888"/>
                      <a:pt x="869020" y="380565"/>
                      <a:pt x="896007" y="382682"/>
                    </a:cubicBezTo>
                    <a:cubicBezTo>
                      <a:pt x="922995" y="384799"/>
                      <a:pt x="971678" y="382946"/>
                      <a:pt x="1013482" y="381094"/>
                    </a:cubicBezTo>
                    <a:cubicBezTo>
                      <a:pt x="1055286" y="379242"/>
                      <a:pt x="1119580" y="373156"/>
                      <a:pt x="1146832" y="371569"/>
                    </a:cubicBezTo>
                    <a:cubicBezTo>
                      <a:pt x="1174084" y="369982"/>
                      <a:pt x="1162708" y="373156"/>
                      <a:pt x="1176995" y="371569"/>
                    </a:cubicBezTo>
                    <a:cubicBezTo>
                      <a:pt x="1191282" y="369982"/>
                      <a:pt x="1216682" y="385327"/>
                      <a:pt x="1232557" y="362044"/>
                    </a:cubicBezTo>
                    <a:cubicBezTo>
                      <a:pt x="1248432" y="338761"/>
                      <a:pt x="1256899" y="241129"/>
                      <a:pt x="1272245" y="231869"/>
                    </a:cubicBezTo>
                    <a:cubicBezTo>
                      <a:pt x="1287591" y="222609"/>
                      <a:pt x="1302672" y="302513"/>
                      <a:pt x="1324632" y="306482"/>
                    </a:cubicBezTo>
                    <a:cubicBezTo>
                      <a:pt x="1346592" y="310451"/>
                      <a:pt x="1380459" y="247745"/>
                      <a:pt x="1404007" y="255682"/>
                    </a:cubicBezTo>
                    <a:cubicBezTo>
                      <a:pt x="1427555" y="263619"/>
                      <a:pt x="1464597" y="312568"/>
                      <a:pt x="1465920" y="354107"/>
                    </a:cubicBezTo>
                    <a:cubicBezTo>
                      <a:pt x="1467243" y="395646"/>
                      <a:pt x="1479678" y="477402"/>
                      <a:pt x="1411945" y="504919"/>
                    </a:cubicBezTo>
                    <a:cubicBezTo>
                      <a:pt x="1344212" y="532436"/>
                      <a:pt x="1059520" y="519207"/>
                      <a:pt x="1059520" y="519207"/>
                    </a:cubicBezTo>
                    <a:cubicBezTo>
                      <a:pt x="932520" y="523440"/>
                      <a:pt x="817955" y="536140"/>
                      <a:pt x="649945" y="530319"/>
                    </a:cubicBezTo>
                    <a:cubicBezTo>
                      <a:pt x="481935" y="524498"/>
                      <a:pt x="134536" y="504655"/>
                      <a:pt x="38757" y="487457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フリーフォーム: 図形 683">
                <a:extLst>
                  <a:ext uri="{FF2B5EF4-FFF2-40B4-BE49-F238E27FC236}">
                    <a16:creationId xmlns:a16="http://schemas.microsoft.com/office/drawing/2014/main" id="{97312B1E-7C02-48AD-870E-4B1DE8997CEB}"/>
                  </a:ext>
                </a:extLst>
              </p:cNvPr>
              <p:cNvSpPr/>
              <p:nvPr/>
            </p:nvSpPr>
            <p:spPr>
              <a:xfrm>
                <a:off x="5725541" y="7676704"/>
                <a:ext cx="388706" cy="811442"/>
              </a:xfrm>
              <a:custGeom>
                <a:avLst/>
                <a:gdLst>
                  <a:gd name="connsiteX0" fmla="*/ 310134 w 388706"/>
                  <a:gd name="connsiteY0" fmla="*/ 567184 h 811442"/>
                  <a:gd name="connsiteX1" fmla="*/ 386334 w 388706"/>
                  <a:gd name="connsiteY1" fmla="*/ 756096 h 811442"/>
                  <a:gd name="connsiteX2" fmla="*/ 333947 w 388706"/>
                  <a:gd name="connsiteY2" fmla="*/ 773559 h 811442"/>
                  <a:gd name="connsiteX3" fmla="*/ 8509 w 388706"/>
                  <a:gd name="connsiteY3" fmla="*/ 810071 h 811442"/>
                  <a:gd name="connsiteX4" fmla="*/ 95822 w 388706"/>
                  <a:gd name="connsiteY4" fmla="*/ 789434 h 811442"/>
                  <a:gd name="connsiteX5" fmla="*/ 103759 w 388706"/>
                  <a:gd name="connsiteY5" fmla="*/ 662434 h 811442"/>
                  <a:gd name="connsiteX6" fmla="*/ 178372 w 388706"/>
                  <a:gd name="connsiteY6" fmla="*/ 516384 h 811442"/>
                  <a:gd name="connsiteX7" fmla="*/ 187897 w 388706"/>
                  <a:gd name="connsiteY7" fmla="*/ 670371 h 811442"/>
                  <a:gd name="connsiteX8" fmla="*/ 225997 w 388706"/>
                  <a:gd name="connsiteY8" fmla="*/ 705296 h 811442"/>
                  <a:gd name="connsiteX9" fmla="*/ 225997 w 388706"/>
                  <a:gd name="connsiteY9" fmla="*/ 405259 h 811442"/>
                  <a:gd name="connsiteX10" fmla="*/ 118047 w 388706"/>
                  <a:gd name="connsiteY10" fmla="*/ 386209 h 811442"/>
                  <a:gd name="connsiteX11" fmla="*/ 208534 w 388706"/>
                  <a:gd name="connsiteY11" fmla="*/ 368746 h 811442"/>
                  <a:gd name="connsiteX12" fmla="*/ 246634 w 388706"/>
                  <a:gd name="connsiteY12" fmla="*/ 206821 h 811442"/>
                  <a:gd name="connsiteX13" fmla="*/ 245047 w 388706"/>
                  <a:gd name="connsiteY13" fmla="*/ 2034 h 811442"/>
                  <a:gd name="connsiteX14" fmla="*/ 278384 w 388706"/>
                  <a:gd name="connsiteY14" fmla="*/ 340171 h 811442"/>
                  <a:gd name="connsiteX15" fmla="*/ 267272 w 388706"/>
                  <a:gd name="connsiteY15" fmla="*/ 417959 h 811442"/>
                  <a:gd name="connsiteX16" fmla="*/ 254572 w 388706"/>
                  <a:gd name="connsiteY16" fmla="*/ 525909 h 811442"/>
                  <a:gd name="connsiteX17" fmla="*/ 240284 w 388706"/>
                  <a:gd name="connsiteY17" fmla="*/ 700534 h 811442"/>
                  <a:gd name="connsiteX18" fmla="*/ 324422 w 388706"/>
                  <a:gd name="connsiteY18" fmla="*/ 689421 h 811442"/>
                  <a:gd name="connsiteX19" fmla="*/ 310134 w 388706"/>
                  <a:gd name="connsiteY19" fmla="*/ 567184 h 8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8706" h="811442">
                    <a:moveTo>
                      <a:pt x="310134" y="567184"/>
                    </a:moveTo>
                    <a:cubicBezTo>
                      <a:pt x="320453" y="578297"/>
                      <a:pt x="382365" y="721700"/>
                      <a:pt x="386334" y="756096"/>
                    </a:cubicBezTo>
                    <a:cubicBezTo>
                      <a:pt x="390303" y="790492"/>
                      <a:pt x="396918" y="764563"/>
                      <a:pt x="333947" y="773559"/>
                    </a:cubicBezTo>
                    <a:cubicBezTo>
                      <a:pt x="270976" y="782555"/>
                      <a:pt x="48196" y="807425"/>
                      <a:pt x="8509" y="810071"/>
                    </a:cubicBezTo>
                    <a:cubicBezTo>
                      <a:pt x="-31178" y="812717"/>
                      <a:pt x="79947" y="814040"/>
                      <a:pt x="95822" y="789434"/>
                    </a:cubicBezTo>
                    <a:cubicBezTo>
                      <a:pt x="111697" y="764828"/>
                      <a:pt x="90001" y="707942"/>
                      <a:pt x="103759" y="662434"/>
                    </a:cubicBezTo>
                    <a:cubicBezTo>
                      <a:pt x="117517" y="616926"/>
                      <a:pt x="164349" y="515061"/>
                      <a:pt x="178372" y="516384"/>
                    </a:cubicBezTo>
                    <a:cubicBezTo>
                      <a:pt x="192395" y="517707"/>
                      <a:pt x="179960" y="638886"/>
                      <a:pt x="187897" y="670371"/>
                    </a:cubicBezTo>
                    <a:cubicBezTo>
                      <a:pt x="195834" y="701856"/>
                      <a:pt x="219647" y="749481"/>
                      <a:pt x="225997" y="705296"/>
                    </a:cubicBezTo>
                    <a:cubicBezTo>
                      <a:pt x="232347" y="661111"/>
                      <a:pt x="243989" y="458440"/>
                      <a:pt x="225997" y="405259"/>
                    </a:cubicBezTo>
                    <a:cubicBezTo>
                      <a:pt x="208005" y="352078"/>
                      <a:pt x="120957" y="392294"/>
                      <a:pt x="118047" y="386209"/>
                    </a:cubicBezTo>
                    <a:cubicBezTo>
                      <a:pt x="115137" y="380124"/>
                      <a:pt x="187103" y="398644"/>
                      <a:pt x="208534" y="368746"/>
                    </a:cubicBezTo>
                    <a:cubicBezTo>
                      <a:pt x="229965" y="338848"/>
                      <a:pt x="240548" y="267940"/>
                      <a:pt x="246634" y="206821"/>
                    </a:cubicBezTo>
                    <a:cubicBezTo>
                      <a:pt x="252720" y="145702"/>
                      <a:pt x="239755" y="-20191"/>
                      <a:pt x="245047" y="2034"/>
                    </a:cubicBezTo>
                    <a:cubicBezTo>
                      <a:pt x="250339" y="24259"/>
                      <a:pt x="274680" y="270850"/>
                      <a:pt x="278384" y="340171"/>
                    </a:cubicBezTo>
                    <a:cubicBezTo>
                      <a:pt x="282088" y="409492"/>
                      <a:pt x="271241" y="387003"/>
                      <a:pt x="267272" y="417959"/>
                    </a:cubicBezTo>
                    <a:cubicBezTo>
                      <a:pt x="263303" y="448915"/>
                      <a:pt x="259070" y="478813"/>
                      <a:pt x="254572" y="525909"/>
                    </a:cubicBezTo>
                    <a:cubicBezTo>
                      <a:pt x="250074" y="573005"/>
                      <a:pt x="228642" y="673282"/>
                      <a:pt x="240284" y="700534"/>
                    </a:cubicBezTo>
                    <a:cubicBezTo>
                      <a:pt x="251926" y="727786"/>
                      <a:pt x="311457" y="709529"/>
                      <a:pt x="324422" y="689421"/>
                    </a:cubicBezTo>
                    <a:cubicBezTo>
                      <a:pt x="337387" y="669313"/>
                      <a:pt x="299815" y="556071"/>
                      <a:pt x="310134" y="567184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5" name="フリーフォーム: 図形 684">
                <a:extLst>
                  <a:ext uri="{FF2B5EF4-FFF2-40B4-BE49-F238E27FC236}">
                    <a16:creationId xmlns:a16="http://schemas.microsoft.com/office/drawing/2014/main" id="{BECBE410-A35F-4816-915C-17F1FE2A8976}"/>
                  </a:ext>
                </a:extLst>
              </p:cNvPr>
              <p:cNvSpPr/>
              <p:nvPr/>
            </p:nvSpPr>
            <p:spPr>
              <a:xfrm>
                <a:off x="5516508" y="6934799"/>
                <a:ext cx="354842" cy="382804"/>
              </a:xfrm>
              <a:custGeom>
                <a:avLst/>
                <a:gdLst>
                  <a:gd name="connsiteX0" fmla="*/ 322317 w 354842"/>
                  <a:gd name="connsiteY0" fmla="*/ 989 h 382804"/>
                  <a:gd name="connsiteX1" fmla="*/ 34980 w 354842"/>
                  <a:gd name="connsiteY1" fmla="*/ 54964 h 382804"/>
                  <a:gd name="connsiteX2" fmla="*/ 9580 w 354842"/>
                  <a:gd name="connsiteY2" fmla="*/ 121639 h 382804"/>
                  <a:gd name="connsiteX3" fmla="*/ 77842 w 354842"/>
                  <a:gd name="connsiteY3" fmla="*/ 239114 h 382804"/>
                  <a:gd name="connsiteX4" fmla="*/ 344542 w 354842"/>
                  <a:gd name="connsiteY4" fmla="*/ 378814 h 382804"/>
                  <a:gd name="connsiteX5" fmla="*/ 287392 w 354842"/>
                  <a:gd name="connsiteY5" fmla="*/ 334364 h 382804"/>
                  <a:gd name="connsiteX6" fmla="*/ 168330 w 354842"/>
                  <a:gd name="connsiteY6" fmla="*/ 226414 h 382804"/>
                  <a:gd name="connsiteX7" fmla="*/ 87367 w 354842"/>
                  <a:gd name="connsiteY7" fmla="*/ 102589 h 382804"/>
                  <a:gd name="connsiteX8" fmla="*/ 322317 w 354842"/>
                  <a:gd name="connsiteY8" fmla="*/ 989 h 38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4842" h="382804">
                    <a:moveTo>
                      <a:pt x="322317" y="989"/>
                    </a:moveTo>
                    <a:cubicBezTo>
                      <a:pt x="313586" y="-6948"/>
                      <a:pt x="87103" y="34856"/>
                      <a:pt x="34980" y="54964"/>
                    </a:cubicBezTo>
                    <a:cubicBezTo>
                      <a:pt x="-17143" y="75072"/>
                      <a:pt x="2436" y="90947"/>
                      <a:pt x="9580" y="121639"/>
                    </a:cubicBezTo>
                    <a:cubicBezTo>
                      <a:pt x="16724" y="152331"/>
                      <a:pt x="22015" y="196251"/>
                      <a:pt x="77842" y="239114"/>
                    </a:cubicBezTo>
                    <a:cubicBezTo>
                      <a:pt x="133669" y="281977"/>
                      <a:pt x="309617" y="362939"/>
                      <a:pt x="344542" y="378814"/>
                    </a:cubicBezTo>
                    <a:cubicBezTo>
                      <a:pt x="379467" y="394689"/>
                      <a:pt x="316761" y="359764"/>
                      <a:pt x="287392" y="334364"/>
                    </a:cubicBezTo>
                    <a:cubicBezTo>
                      <a:pt x="258023" y="308964"/>
                      <a:pt x="201668" y="265043"/>
                      <a:pt x="168330" y="226414"/>
                    </a:cubicBezTo>
                    <a:cubicBezTo>
                      <a:pt x="134992" y="187785"/>
                      <a:pt x="63290" y="136456"/>
                      <a:pt x="87367" y="102589"/>
                    </a:cubicBezTo>
                    <a:cubicBezTo>
                      <a:pt x="111444" y="68722"/>
                      <a:pt x="331048" y="8926"/>
                      <a:pt x="322317" y="989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フリーフォーム: 図形 685">
                <a:extLst>
                  <a:ext uri="{FF2B5EF4-FFF2-40B4-BE49-F238E27FC236}">
                    <a16:creationId xmlns:a16="http://schemas.microsoft.com/office/drawing/2014/main" id="{27106D08-C34D-4FFE-957C-C9CA159CEFCA}"/>
                  </a:ext>
                </a:extLst>
              </p:cNvPr>
              <p:cNvSpPr/>
              <p:nvPr/>
            </p:nvSpPr>
            <p:spPr>
              <a:xfrm>
                <a:off x="5728735" y="6998052"/>
                <a:ext cx="301408" cy="237797"/>
              </a:xfrm>
              <a:custGeom>
                <a:avLst/>
                <a:gdLst>
                  <a:gd name="connsiteX0" fmla="*/ 8490 w 301408"/>
                  <a:gd name="connsiteY0" fmla="*/ 5998 h 237797"/>
                  <a:gd name="connsiteX1" fmla="*/ 273603 w 301408"/>
                  <a:gd name="connsiteY1" fmla="*/ 9173 h 237797"/>
                  <a:gd name="connsiteX2" fmla="*/ 267253 w 301408"/>
                  <a:gd name="connsiteY2" fmla="*/ 55211 h 237797"/>
                  <a:gd name="connsiteX3" fmla="*/ 278365 w 301408"/>
                  <a:gd name="connsiteY3" fmla="*/ 233011 h 237797"/>
                  <a:gd name="connsiteX4" fmla="*/ 286303 w 301408"/>
                  <a:gd name="connsiteY4" fmla="*/ 185386 h 237797"/>
                  <a:gd name="connsiteX5" fmla="*/ 57703 w 301408"/>
                  <a:gd name="connsiteY5" fmla="*/ 167923 h 237797"/>
                  <a:gd name="connsiteX6" fmla="*/ 67228 w 301408"/>
                  <a:gd name="connsiteY6" fmla="*/ 83786 h 237797"/>
                  <a:gd name="connsiteX7" fmla="*/ 65640 w 301408"/>
                  <a:gd name="connsiteY7" fmla="*/ 5998 h 237797"/>
                  <a:gd name="connsiteX8" fmla="*/ 8490 w 301408"/>
                  <a:gd name="connsiteY8" fmla="*/ 5998 h 23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408" h="237797">
                    <a:moveTo>
                      <a:pt x="8490" y="5998"/>
                    </a:moveTo>
                    <a:cubicBezTo>
                      <a:pt x="43150" y="6527"/>
                      <a:pt x="230476" y="971"/>
                      <a:pt x="273603" y="9173"/>
                    </a:cubicBezTo>
                    <a:cubicBezTo>
                      <a:pt x="316730" y="17375"/>
                      <a:pt x="266459" y="17905"/>
                      <a:pt x="267253" y="55211"/>
                    </a:cubicBezTo>
                    <a:cubicBezTo>
                      <a:pt x="268047" y="92517"/>
                      <a:pt x="275190" y="211315"/>
                      <a:pt x="278365" y="233011"/>
                    </a:cubicBezTo>
                    <a:cubicBezTo>
                      <a:pt x="281540" y="254707"/>
                      <a:pt x="323080" y="196234"/>
                      <a:pt x="286303" y="185386"/>
                    </a:cubicBezTo>
                    <a:cubicBezTo>
                      <a:pt x="249526" y="174538"/>
                      <a:pt x="94216" y="184856"/>
                      <a:pt x="57703" y="167923"/>
                    </a:cubicBezTo>
                    <a:cubicBezTo>
                      <a:pt x="21191" y="150990"/>
                      <a:pt x="65905" y="110773"/>
                      <a:pt x="67228" y="83786"/>
                    </a:cubicBezTo>
                    <a:cubicBezTo>
                      <a:pt x="68551" y="56799"/>
                      <a:pt x="75430" y="19227"/>
                      <a:pt x="65640" y="5998"/>
                    </a:cubicBezTo>
                    <a:cubicBezTo>
                      <a:pt x="55850" y="-7231"/>
                      <a:pt x="-26170" y="5469"/>
                      <a:pt x="8490" y="5998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フリーフォーム: 図形 686">
                <a:extLst>
                  <a:ext uri="{FF2B5EF4-FFF2-40B4-BE49-F238E27FC236}">
                    <a16:creationId xmlns:a16="http://schemas.microsoft.com/office/drawing/2014/main" id="{6CBB2D12-231F-4908-AB96-2521161B651E}"/>
                  </a:ext>
                </a:extLst>
              </p:cNvPr>
              <p:cNvSpPr/>
              <p:nvPr/>
            </p:nvSpPr>
            <p:spPr>
              <a:xfrm>
                <a:off x="5328004" y="3503791"/>
                <a:ext cx="110828" cy="188937"/>
              </a:xfrm>
              <a:custGeom>
                <a:avLst/>
                <a:gdLst>
                  <a:gd name="connsiteX0" fmla="*/ 15521 w 110828"/>
                  <a:gd name="connsiteY0" fmla="*/ 2997 h 188937"/>
                  <a:gd name="connsiteX1" fmla="*/ 1234 w 110828"/>
                  <a:gd name="connsiteY1" fmla="*/ 136347 h 188937"/>
                  <a:gd name="connsiteX2" fmla="*/ 36159 w 110828"/>
                  <a:gd name="connsiteY2" fmla="*/ 153809 h 188937"/>
                  <a:gd name="connsiteX3" fmla="*/ 82196 w 110828"/>
                  <a:gd name="connsiteY3" fmla="*/ 188734 h 188937"/>
                  <a:gd name="connsiteX4" fmla="*/ 93309 w 110828"/>
                  <a:gd name="connsiteY4" fmla="*/ 136347 h 188937"/>
                  <a:gd name="connsiteX5" fmla="*/ 110771 w 110828"/>
                  <a:gd name="connsiteY5" fmla="*/ 64909 h 188937"/>
                  <a:gd name="connsiteX6" fmla="*/ 86959 w 110828"/>
                  <a:gd name="connsiteY6" fmla="*/ 44272 h 188937"/>
                  <a:gd name="connsiteX7" fmla="*/ 15521 w 110828"/>
                  <a:gd name="connsiteY7" fmla="*/ 2997 h 18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828" h="188937">
                    <a:moveTo>
                      <a:pt x="15521" y="2997"/>
                    </a:moveTo>
                    <a:cubicBezTo>
                      <a:pt x="1233" y="18343"/>
                      <a:pt x="-2206" y="111212"/>
                      <a:pt x="1234" y="136347"/>
                    </a:cubicBezTo>
                    <a:cubicBezTo>
                      <a:pt x="4674" y="161482"/>
                      <a:pt x="22665" y="145078"/>
                      <a:pt x="36159" y="153809"/>
                    </a:cubicBezTo>
                    <a:cubicBezTo>
                      <a:pt x="49653" y="162540"/>
                      <a:pt x="72671" y="191644"/>
                      <a:pt x="82196" y="188734"/>
                    </a:cubicBezTo>
                    <a:cubicBezTo>
                      <a:pt x="91721" y="185824"/>
                      <a:pt x="88547" y="156984"/>
                      <a:pt x="93309" y="136347"/>
                    </a:cubicBezTo>
                    <a:cubicBezTo>
                      <a:pt x="98071" y="115710"/>
                      <a:pt x="111829" y="80255"/>
                      <a:pt x="110771" y="64909"/>
                    </a:cubicBezTo>
                    <a:cubicBezTo>
                      <a:pt x="109713" y="49563"/>
                      <a:pt x="100453" y="52739"/>
                      <a:pt x="86959" y="44272"/>
                    </a:cubicBezTo>
                    <a:cubicBezTo>
                      <a:pt x="73465" y="35805"/>
                      <a:pt x="29809" y="-12349"/>
                      <a:pt x="15521" y="2997"/>
                    </a:cubicBezTo>
                    <a:close/>
                  </a:path>
                </a:pathLst>
              </a:custGeom>
              <a:solidFill>
                <a:srgbClr val="7030A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フリーフォーム: 図形 687">
                <a:extLst>
                  <a:ext uri="{FF2B5EF4-FFF2-40B4-BE49-F238E27FC236}">
                    <a16:creationId xmlns:a16="http://schemas.microsoft.com/office/drawing/2014/main" id="{4A1224D9-0EDA-4205-8E71-AAA2D4A7ED5C}"/>
                  </a:ext>
                </a:extLst>
              </p:cNvPr>
              <p:cNvSpPr/>
              <p:nvPr/>
            </p:nvSpPr>
            <p:spPr>
              <a:xfrm>
                <a:off x="3612630" y="3813993"/>
                <a:ext cx="134074" cy="124862"/>
              </a:xfrm>
              <a:custGeom>
                <a:avLst/>
                <a:gdLst>
                  <a:gd name="connsiteX0" fmla="*/ 87833 w 134074"/>
                  <a:gd name="connsiteY0" fmla="*/ 3945 h 124862"/>
                  <a:gd name="connsiteX1" fmla="*/ 132283 w 134074"/>
                  <a:gd name="connsiteY1" fmla="*/ 115070 h 124862"/>
                  <a:gd name="connsiteX2" fmla="*/ 113233 w 134074"/>
                  <a:gd name="connsiteY2" fmla="*/ 110307 h 124862"/>
                  <a:gd name="connsiteX3" fmla="*/ 5283 w 134074"/>
                  <a:gd name="connsiteY3" fmla="*/ 35695 h 124862"/>
                  <a:gd name="connsiteX4" fmla="*/ 24333 w 134074"/>
                  <a:gd name="connsiteY4" fmla="*/ 24582 h 124862"/>
                  <a:gd name="connsiteX5" fmla="*/ 87833 w 134074"/>
                  <a:gd name="connsiteY5" fmla="*/ 3945 h 124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074" h="124862">
                    <a:moveTo>
                      <a:pt x="87833" y="3945"/>
                    </a:moveTo>
                    <a:cubicBezTo>
                      <a:pt x="105824" y="19026"/>
                      <a:pt x="128050" y="97343"/>
                      <a:pt x="132283" y="115070"/>
                    </a:cubicBezTo>
                    <a:cubicBezTo>
                      <a:pt x="136516" y="132797"/>
                      <a:pt x="134400" y="123536"/>
                      <a:pt x="113233" y="110307"/>
                    </a:cubicBezTo>
                    <a:cubicBezTo>
                      <a:pt x="92066" y="97078"/>
                      <a:pt x="20100" y="49982"/>
                      <a:pt x="5283" y="35695"/>
                    </a:cubicBezTo>
                    <a:cubicBezTo>
                      <a:pt x="-9534" y="21408"/>
                      <a:pt x="10045" y="27493"/>
                      <a:pt x="24333" y="24582"/>
                    </a:cubicBezTo>
                    <a:cubicBezTo>
                      <a:pt x="38620" y="21672"/>
                      <a:pt x="69842" y="-11136"/>
                      <a:pt x="87833" y="3945"/>
                    </a:cubicBezTo>
                    <a:close/>
                  </a:path>
                </a:pathLst>
              </a:custGeom>
              <a:solidFill>
                <a:srgbClr val="7030A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9110852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ボディがはち切れそう！」ドイツ陸上美女が初来日・初投稿で魅せた“バッキバキ腹筋”にファン歓喜！「宮崎へようこそ」 | THE DIGEST" hidden="1">
            <a:extLst>
              <a:ext uri="{FF2B5EF4-FFF2-40B4-BE49-F238E27FC236}">
                <a16:creationId xmlns:a16="http://schemas.microsoft.com/office/drawing/2014/main" id="{C0E82601-5C29-4BE5-A6A8-83F2C01409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11" r="11389"/>
          <a:stretch/>
        </p:blipFill>
        <p:spPr bwMode="auto">
          <a:xfrm>
            <a:off x="0" y="1487365"/>
            <a:ext cx="9601200" cy="982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65" name="グループ化 1364">
            <a:extLst>
              <a:ext uri="{FF2B5EF4-FFF2-40B4-BE49-F238E27FC236}">
                <a16:creationId xmlns:a16="http://schemas.microsoft.com/office/drawing/2014/main" id="{608930A1-09E1-42C6-9885-B45AFE2A62FD}"/>
              </a:ext>
            </a:extLst>
          </p:cNvPr>
          <p:cNvGrpSpPr/>
          <p:nvPr/>
        </p:nvGrpSpPr>
        <p:grpSpPr>
          <a:xfrm>
            <a:off x="525283" y="1569978"/>
            <a:ext cx="8969967" cy="9803830"/>
            <a:chOff x="525283" y="1569978"/>
            <a:chExt cx="8969967" cy="9803830"/>
          </a:xfrm>
        </p:grpSpPr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4C0AA101-5358-44E7-9C9F-12870357F4D7}"/>
                </a:ext>
              </a:extLst>
            </p:cNvPr>
            <p:cNvSpPr/>
            <p:nvPr/>
          </p:nvSpPr>
          <p:spPr>
            <a:xfrm>
              <a:off x="4587875" y="2716187"/>
              <a:ext cx="442926" cy="167302"/>
            </a:xfrm>
            <a:custGeom>
              <a:avLst/>
              <a:gdLst>
                <a:gd name="connsiteX0" fmla="*/ 0 w 442926"/>
                <a:gd name="connsiteY0" fmla="*/ 165126 h 167302"/>
                <a:gd name="connsiteX1" fmla="*/ 52388 w 442926"/>
                <a:gd name="connsiteY1" fmla="*/ 90513 h 167302"/>
                <a:gd name="connsiteX2" fmla="*/ 127000 w 442926"/>
                <a:gd name="connsiteY2" fmla="*/ 44476 h 167302"/>
                <a:gd name="connsiteX3" fmla="*/ 247650 w 442926"/>
                <a:gd name="connsiteY3" fmla="*/ 41301 h 167302"/>
                <a:gd name="connsiteX4" fmla="*/ 301625 w 442926"/>
                <a:gd name="connsiteY4" fmla="*/ 60351 h 167302"/>
                <a:gd name="connsiteX5" fmla="*/ 357188 w 442926"/>
                <a:gd name="connsiteY5" fmla="*/ 4788 h 167302"/>
                <a:gd name="connsiteX6" fmla="*/ 333375 w 442926"/>
                <a:gd name="connsiteY6" fmla="*/ 68288 h 167302"/>
                <a:gd name="connsiteX7" fmla="*/ 357188 w 442926"/>
                <a:gd name="connsiteY7" fmla="*/ 82576 h 167302"/>
                <a:gd name="connsiteX8" fmla="*/ 379413 w 442926"/>
                <a:gd name="connsiteY8" fmla="*/ 73051 h 167302"/>
                <a:gd name="connsiteX9" fmla="*/ 434975 w 442926"/>
                <a:gd name="connsiteY9" fmla="*/ 26 h 167302"/>
                <a:gd name="connsiteX10" fmla="*/ 400050 w 442926"/>
                <a:gd name="connsiteY10" fmla="*/ 65113 h 167302"/>
                <a:gd name="connsiteX11" fmla="*/ 403225 w 442926"/>
                <a:gd name="connsiteY11" fmla="*/ 103213 h 167302"/>
                <a:gd name="connsiteX12" fmla="*/ 442913 w 442926"/>
                <a:gd name="connsiteY12" fmla="*/ 115913 h 167302"/>
                <a:gd name="connsiteX13" fmla="*/ 398463 w 442926"/>
                <a:gd name="connsiteY13" fmla="*/ 115913 h 167302"/>
                <a:gd name="connsiteX14" fmla="*/ 325438 w 442926"/>
                <a:gd name="connsiteY14" fmla="*/ 104801 h 167302"/>
                <a:gd name="connsiteX15" fmla="*/ 274638 w 442926"/>
                <a:gd name="connsiteY15" fmla="*/ 73051 h 167302"/>
                <a:gd name="connsiteX16" fmla="*/ 236538 w 442926"/>
                <a:gd name="connsiteY16" fmla="*/ 61938 h 167302"/>
                <a:gd name="connsiteX17" fmla="*/ 174625 w 442926"/>
                <a:gd name="connsiteY17" fmla="*/ 54001 h 167302"/>
                <a:gd name="connsiteX18" fmla="*/ 98425 w 442926"/>
                <a:gd name="connsiteY18" fmla="*/ 73051 h 167302"/>
                <a:gd name="connsiteX19" fmla="*/ 65088 w 442926"/>
                <a:gd name="connsiteY19" fmla="*/ 114326 h 167302"/>
                <a:gd name="connsiteX20" fmla="*/ 60325 w 442926"/>
                <a:gd name="connsiteY20" fmla="*/ 131788 h 167302"/>
                <a:gd name="connsiteX21" fmla="*/ 93663 w 442926"/>
                <a:gd name="connsiteY21" fmla="*/ 163538 h 167302"/>
                <a:gd name="connsiteX22" fmla="*/ 52388 w 442926"/>
                <a:gd name="connsiteY22" fmla="*/ 149251 h 167302"/>
                <a:gd name="connsiteX23" fmla="*/ 0 w 442926"/>
                <a:gd name="connsiteY23" fmla="*/ 165126 h 16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42926" h="167302">
                  <a:moveTo>
                    <a:pt x="0" y="165126"/>
                  </a:moveTo>
                  <a:cubicBezTo>
                    <a:pt x="0" y="155336"/>
                    <a:pt x="31221" y="110621"/>
                    <a:pt x="52388" y="90513"/>
                  </a:cubicBezTo>
                  <a:cubicBezTo>
                    <a:pt x="73555" y="70405"/>
                    <a:pt x="94456" y="52678"/>
                    <a:pt x="127000" y="44476"/>
                  </a:cubicBezTo>
                  <a:cubicBezTo>
                    <a:pt x="159544" y="36274"/>
                    <a:pt x="218546" y="38655"/>
                    <a:pt x="247650" y="41301"/>
                  </a:cubicBezTo>
                  <a:cubicBezTo>
                    <a:pt x="276754" y="43947"/>
                    <a:pt x="283369" y="66436"/>
                    <a:pt x="301625" y="60351"/>
                  </a:cubicBezTo>
                  <a:cubicBezTo>
                    <a:pt x="319881" y="54266"/>
                    <a:pt x="351896" y="3465"/>
                    <a:pt x="357188" y="4788"/>
                  </a:cubicBezTo>
                  <a:cubicBezTo>
                    <a:pt x="362480" y="6111"/>
                    <a:pt x="333375" y="55323"/>
                    <a:pt x="333375" y="68288"/>
                  </a:cubicBezTo>
                  <a:cubicBezTo>
                    <a:pt x="333375" y="81253"/>
                    <a:pt x="349515" y="81782"/>
                    <a:pt x="357188" y="82576"/>
                  </a:cubicBezTo>
                  <a:cubicBezTo>
                    <a:pt x="364861" y="83370"/>
                    <a:pt x="366449" y="86809"/>
                    <a:pt x="379413" y="73051"/>
                  </a:cubicBezTo>
                  <a:cubicBezTo>
                    <a:pt x="392377" y="59293"/>
                    <a:pt x="431536" y="1349"/>
                    <a:pt x="434975" y="26"/>
                  </a:cubicBezTo>
                  <a:cubicBezTo>
                    <a:pt x="438414" y="-1297"/>
                    <a:pt x="405342" y="47915"/>
                    <a:pt x="400050" y="65113"/>
                  </a:cubicBezTo>
                  <a:cubicBezTo>
                    <a:pt x="394758" y="82311"/>
                    <a:pt x="396081" y="94746"/>
                    <a:pt x="403225" y="103213"/>
                  </a:cubicBezTo>
                  <a:cubicBezTo>
                    <a:pt x="410369" y="111680"/>
                    <a:pt x="443707" y="113796"/>
                    <a:pt x="442913" y="115913"/>
                  </a:cubicBezTo>
                  <a:cubicBezTo>
                    <a:pt x="442119" y="118030"/>
                    <a:pt x="418042" y="117765"/>
                    <a:pt x="398463" y="115913"/>
                  </a:cubicBezTo>
                  <a:cubicBezTo>
                    <a:pt x="378884" y="114061"/>
                    <a:pt x="346075" y="111945"/>
                    <a:pt x="325438" y="104801"/>
                  </a:cubicBezTo>
                  <a:cubicBezTo>
                    <a:pt x="304801" y="97657"/>
                    <a:pt x="289455" y="80195"/>
                    <a:pt x="274638" y="73051"/>
                  </a:cubicBezTo>
                  <a:cubicBezTo>
                    <a:pt x="259821" y="65907"/>
                    <a:pt x="253207" y="65113"/>
                    <a:pt x="236538" y="61938"/>
                  </a:cubicBezTo>
                  <a:cubicBezTo>
                    <a:pt x="219869" y="58763"/>
                    <a:pt x="197644" y="52149"/>
                    <a:pt x="174625" y="54001"/>
                  </a:cubicBezTo>
                  <a:cubicBezTo>
                    <a:pt x="151606" y="55853"/>
                    <a:pt x="116681" y="62997"/>
                    <a:pt x="98425" y="73051"/>
                  </a:cubicBezTo>
                  <a:cubicBezTo>
                    <a:pt x="80169" y="83105"/>
                    <a:pt x="71438" y="104537"/>
                    <a:pt x="65088" y="114326"/>
                  </a:cubicBezTo>
                  <a:cubicBezTo>
                    <a:pt x="58738" y="124115"/>
                    <a:pt x="55563" y="123586"/>
                    <a:pt x="60325" y="131788"/>
                  </a:cubicBezTo>
                  <a:cubicBezTo>
                    <a:pt x="65087" y="139990"/>
                    <a:pt x="94986" y="160627"/>
                    <a:pt x="93663" y="163538"/>
                  </a:cubicBezTo>
                  <a:cubicBezTo>
                    <a:pt x="92340" y="166449"/>
                    <a:pt x="70644" y="150045"/>
                    <a:pt x="52388" y="149251"/>
                  </a:cubicBezTo>
                  <a:cubicBezTo>
                    <a:pt x="34132" y="148457"/>
                    <a:pt x="0" y="174916"/>
                    <a:pt x="0" y="1651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F6CCFD7B-D0EE-4808-A732-18E2CA5E447E}"/>
                </a:ext>
              </a:extLst>
            </p:cNvPr>
            <p:cNvSpPr/>
            <p:nvPr/>
          </p:nvSpPr>
          <p:spPr>
            <a:xfrm>
              <a:off x="4736935" y="2811337"/>
              <a:ext cx="176594" cy="87202"/>
            </a:xfrm>
            <a:custGeom>
              <a:avLst/>
              <a:gdLst>
                <a:gd name="connsiteX0" fmla="*/ 165 w 176594"/>
                <a:gd name="connsiteY0" fmla="*/ 76326 h 87202"/>
                <a:gd name="connsiteX1" fmla="*/ 122403 w 176594"/>
                <a:gd name="connsiteY1" fmla="*/ 68388 h 87202"/>
                <a:gd name="connsiteX2" fmla="*/ 152565 w 176594"/>
                <a:gd name="connsiteY2" fmla="*/ 49338 h 87202"/>
                <a:gd name="connsiteX3" fmla="*/ 176378 w 176594"/>
                <a:gd name="connsiteY3" fmla="*/ 126 h 87202"/>
                <a:gd name="connsiteX4" fmla="*/ 162090 w 176594"/>
                <a:gd name="connsiteY4" fmla="*/ 36638 h 87202"/>
                <a:gd name="connsiteX5" fmla="*/ 125578 w 176594"/>
                <a:gd name="connsiteY5" fmla="*/ 82676 h 87202"/>
                <a:gd name="connsiteX6" fmla="*/ 97003 w 176594"/>
                <a:gd name="connsiteY6" fmla="*/ 85851 h 87202"/>
                <a:gd name="connsiteX7" fmla="*/ 165 w 176594"/>
                <a:gd name="connsiteY7" fmla="*/ 76326 h 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594" h="87202">
                  <a:moveTo>
                    <a:pt x="165" y="76326"/>
                  </a:moveTo>
                  <a:cubicBezTo>
                    <a:pt x="4398" y="73416"/>
                    <a:pt x="97003" y="72886"/>
                    <a:pt x="122403" y="68388"/>
                  </a:cubicBezTo>
                  <a:cubicBezTo>
                    <a:pt x="147803" y="63890"/>
                    <a:pt x="143569" y="60715"/>
                    <a:pt x="152565" y="49338"/>
                  </a:cubicBezTo>
                  <a:cubicBezTo>
                    <a:pt x="161561" y="37961"/>
                    <a:pt x="174790" y="2243"/>
                    <a:pt x="176378" y="126"/>
                  </a:cubicBezTo>
                  <a:cubicBezTo>
                    <a:pt x="177966" y="-1991"/>
                    <a:pt x="170557" y="22880"/>
                    <a:pt x="162090" y="36638"/>
                  </a:cubicBezTo>
                  <a:cubicBezTo>
                    <a:pt x="153623" y="50396"/>
                    <a:pt x="136426" y="74474"/>
                    <a:pt x="125578" y="82676"/>
                  </a:cubicBezTo>
                  <a:cubicBezTo>
                    <a:pt x="114730" y="90878"/>
                    <a:pt x="119757" y="85322"/>
                    <a:pt x="97003" y="85851"/>
                  </a:cubicBezTo>
                  <a:cubicBezTo>
                    <a:pt x="74249" y="86380"/>
                    <a:pt x="-4068" y="79236"/>
                    <a:pt x="165" y="763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A8E4C3DC-E82E-4DD1-84B4-4236C24C6B42}"/>
                </a:ext>
              </a:extLst>
            </p:cNvPr>
            <p:cNvSpPr/>
            <p:nvPr/>
          </p:nvSpPr>
          <p:spPr>
            <a:xfrm>
              <a:off x="4661866" y="2867015"/>
              <a:ext cx="122164" cy="27392"/>
            </a:xfrm>
            <a:custGeom>
              <a:avLst/>
              <a:gdLst>
                <a:gd name="connsiteX0" fmla="*/ 622 w 122164"/>
                <a:gd name="connsiteY0" fmla="*/ 10 h 27392"/>
                <a:gd name="connsiteX1" fmla="*/ 83172 w 122164"/>
                <a:gd name="connsiteY1" fmla="*/ 23823 h 27392"/>
                <a:gd name="connsiteX2" fmla="*/ 121272 w 122164"/>
                <a:gd name="connsiteY2" fmla="*/ 25410 h 27392"/>
                <a:gd name="connsiteX3" fmla="*/ 48247 w 122164"/>
                <a:gd name="connsiteY3" fmla="*/ 26998 h 27392"/>
                <a:gd name="connsiteX4" fmla="*/ 622 w 122164"/>
                <a:gd name="connsiteY4" fmla="*/ 10 h 2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164" h="27392">
                  <a:moveTo>
                    <a:pt x="622" y="10"/>
                  </a:moveTo>
                  <a:cubicBezTo>
                    <a:pt x="6443" y="-519"/>
                    <a:pt x="63064" y="19590"/>
                    <a:pt x="83172" y="23823"/>
                  </a:cubicBezTo>
                  <a:cubicBezTo>
                    <a:pt x="103280" y="28056"/>
                    <a:pt x="127093" y="24881"/>
                    <a:pt x="121272" y="25410"/>
                  </a:cubicBezTo>
                  <a:cubicBezTo>
                    <a:pt x="115451" y="25939"/>
                    <a:pt x="65180" y="28321"/>
                    <a:pt x="48247" y="26998"/>
                  </a:cubicBezTo>
                  <a:cubicBezTo>
                    <a:pt x="31314" y="25675"/>
                    <a:pt x="-5199" y="539"/>
                    <a:pt x="622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2FC10ED4-65FF-46B6-A22B-832BAF2ACC6D}"/>
                </a:ext>
              </a:extLst>
            </p:cNvPr>
            <p:cNvSpPr/>
            <p:nvPr/>
          </p:nvSpPr>
          <p:spPr>
            <a:xfrm>
              <a:off x="4528080" y="2853464"/>
              <a:ext cx="223315" cy="116396"/>
            </a:xfrm>
            <a:custGeom>
              <a:avLst/>
              <a:gdLst>
                <a:gd name="connsiteX0" fmla="*/ 1058 w 223315"/>
                <a:gd name="connsiteY0" fmla="*/ 861 h 116396"/>
                <a:gd name="connsiteX1" fmla="*/ 123295 w 223315"/>
                <a:gd name="connsiteY1" fmla="*/ 100874 h 116396"/>
                <a:gd name="connsiteX2" fmla="*/ 223308 w 223315"/>
                <a:gd name="connsiteY2" fmla="*/ 115161 h 116396"/>
                <a:gd name="connsiteX3" fmla="*/ 118533 w 223315"/>
                <a:gd name="connsiteY3" fmla="*/ 91349 h 116396"/>
                <a:gd name="connsiteX4" fmla="*/ 66145 w 223315"/>
                <a:gd name="connsiteY4" fmla="*/ 53249 h 116396"/>
                <a:gd name="connsiteX5" fmla="*/ 1058 w 223315"/>
                <a:gd name="connsiteY5" fmla="*/ 861 h 11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15" h="116396">
                  <a:moveTo>
                    <a:pt x="1058" y="861"/>
                  </a:moveTo>
                  <a:cubicBezTo>
                    <a:pt x="10583" y="8798"/>
                    <a:pt x="86253" y="81824"/>
                    <a:pt x="123295" y="100874"/>
                  </a:cubicBezTo>
                  <a:cubicBezTo>
                    <a:pt x="160337" y="119924"/>
                    <a:pt x="224102" y="116749"/>
                    <a:pt x="223308" y="115161"/>
                  </a:cubicBezTo>
                  <a:cubicBezTo>
                    <a:pt x="222514" y="113574"/>
                    <a:pt x="144727" y="101668"/>
                    <a:pt x="118533" y="91349"/>
                  </a:cubicBezTo>
                  <a:cubicBezTo>
                    <a:pt x="92339" y="81030"/>
                    <a:pt x="83343" y="64361"/>
                    <a:pt x="66145" y="53249"/>
                  </a:cubicBezTo>
                  <a:cubicBezTo>
                    <a:pt x="48947" y="42137"/>
                    <a:pt x="-8467" y="-7076"/>
                    <a:pt x="1058" y="8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DD1DEA69-4307-4D52-8AFA-ABD2F1EDC932}"/>
                </a:ext>
              </a:extLst>
            </p:cNvPr>
            <p:cNvSpPr/>
            <p:nvPr/>
          </p:nvSpPr>
          <p:spPr>
            <a:xfrm>
              <a:off x="4556028" y="2588929"/>
              <a:ext cx="198573" cy="122521"/>
            </a:xfrm>
            <a:custGeom>
              <a:avLst/>
              <a:gdLst>
                <a:gd name="connsiteX0" fmla="*/ 97 w 198573"/>
                <a:gd name="connsiteY0" fmla="*/ 122521 h 122521"/>
                <a:gd name="connsiteX1" fmla="*/ 142972 w 198573"/>
                <a:gd name="connsiteY1" fmla="*/ 59021 h 122521"/>
                <a:gd name="connsiteX2" fmla="*/ 198535 w 198573"/>
                <a:gd name="connsiteY2" fmla="*/ 284 h 122521"/>
                <a:gd name="connsiteX3" fmla="*/ 152497 w 198573"/>
                <a:gd name="connsiteY3" fmla="*/ 35209 h 122521"/>
                <a:gd name="connsiteX4" fmla="*/ 120747 w 198573"/>
                <a:gd name="connsiteY4" fmla="*/ 59021 h 122521"/>
                <a:gd name="connsiteX5" fmla="*/ 97 w 198573"/>
                <a:gd name="connsiteY5" fmla="*/ 122521 h 12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73" h="122521">
                  <a:moveTo>
                    <a:pt x="97" y="122521"/>
                  </a:moveTo>
                  <a:cubicBezTo>
                    <a:pt x="3801" y="122521"/>
                    <a:pt x="109899" y="79394"/>
                    <a:pt x="142972" y="59021"/>
                  </a:cubicBezTo>
                  <a:cubicBezTo>
                    <a:pt x="176045" y="38648"/>
                    <a:pt x="196948" y="4253"/>
                    <a:pt x="198535" y="284"/>
                  </a:cubicBezTo>
                  <a:cubicBezTo>
                    <a:pt x="200122" y="-3685"/>
                    <a:pt x="152497" y="35209"/>
                    <a:pt x="152497" y="35209"/>
                  </a:cubicBezTo>
                  <a:cubicBezTo>
                    <a:pt x="139532" y="44998"/>
                    <a:pt x="142178" y="48702"/>
                    <a:pt x="120747" y="59021"/>
                  </a:cubicBezTo>
                  <a:cubicBezTo>
                    <a:pt x="99316" y="69340"/>
                    <a:pt x="-3607" y="122521"/>
                    <a:pt x="97" y="1225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36B9DFE6-C423-4E7A-A835-A81A814A2D9E}"/>
                </a:ext>
              </a:extLst>
            </p:cNvPr>
            <p:cNvSpPr/>
            <p:nvPr/>
          </p:nvSpPr>
          <p:spPr>
            <a:xfrm>
              <a:off x="4476588" y="2637768"/>
              <a:ext cx="99377" cy="61639"/>
            </a:xfrm>
            <a:custGeom>
              <a:avLst/>
              <a:gdLst>
                <a:gd name="connsiteX0" fmla="*/ 162 w 99377"/>
                <a:gd name="connsiteY0" fmla="*/ 657 h 61639"/>
                <a:gd name="connsiteX1" fmla="*/ 95412 w 99377"/>
                <a:gd name="connsiteY1" fmla="*/ 60982 h 61639"/>
                <a:gd name="connsiteX2" fmla="*/ 73187 w 99377"/>
                <a:gd name="connsiteY2" fmla="*/ 30820 h 61639"/>
                <a:gd name="connsiteX3" fmla="*/ 162 w 99377"/>
                <a:gd name="connsiteY3" fmla="*/ 657 h 6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377" h="61639">
                  <a:moveTo>
                    <a:pt x="162" y="657"/>
                  </a:moveTo>
                  <a:cubicBezTo>
                    <a:pt x="3866" y="5684"/>
                    <a:pt x="83241" y="55955"/>
                    <a:pt x="95412" y="60982"/>
                  </a:cubicBezTo>
                  <a:cubicBezTo>
                    <a:pt x="107583" y="66009"/>
                    <a:pt x="89326" y="40874"/>
                    <a:pt x="73187" y="30820"/>
                  </a:cubicBezTo>
                  <a:cubicBezTo>
                    <a:pt x="57048" y="20766"/>
                    <a:pt x="-3542" y="-4370"/>
                    <a:pt x="162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EF0E76DF-3A0C-42BF-A012-87BD200DDCAE}"/>
                </a:ext>
              </a:extLst>
            </p:cNvPr>
            <p:cNvSpPr/>
            <p:nvPr/>
          </p:nvSpPr>
          <p:spPr>
            <a:xfrm>
              <a:off x="4630684" y="2522714"/>
              <a:ext cx="263070" cy="45886"/>
            </a:xfrm>
            <a:custGeom>
              <a:avLst/>
              <a:gdLst>
                <a:gd name="connsiteX0" fmla="*/ 54 w 263070"/>
                <a:gd name="connsiteY0" fmla="*/ 45861 h 45886"/>
                <a:gd name="connsiteX1" fmla="*/ 117529 w 263070"/>
                <a:gd name="connsiteY1" fmla="*/ 10936 h 45886"/>
                <a:gd name="connsiteX2" fmla="*/ 261991 w 263070"/>
                <a:gd name="connsiteY2" fmla="*/ 20461 h 45886"/>
                <a:gd name="connsiteX3" fmla="*/ 179441 w 263070"/>
                <a:gd name="connsiteY3" fmla="*/ 2999 h 45886"/>
                <a:gd name="connsiteX4" fmla="*/ 103241 w 263070"/>
                <a:gd name="connsiteY4" fmla="*/ 4586 h 45886"/>
                <a:gd name="connsiteX5" fmla="*/ 54 w 263070"/>
                <a:gd name="connsiteY5" fmla="*/ 45861 h 45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070" h="45886">
                  <a:moveTo>
                    <a:pt x="54" y="45861"/>
                  </a:moveTo>
                  <a:cubicBezTo>
                    <a:pt x="2435" y="46919"/>
                    <a:pt x="73873" y="15169"/>
                    <a:pt x="117529" y="10936"/>
                  </a:cubicBezTo>
                  <a:cubicBezTo>
                    <a:pt x="161185" y="6703"/>
                    <a:pt x="251672" y="21784"/>
                    <a:pt x="261991" y="20461"/>
                  </a:cubicBezTo>
                  <a:cubicBezTo>
                    <a:pt x="272310" y="19138"/>
                    <a:pt x="205899" y="5645"/>
                    <a:pt x="179441" y="2999"/>
                  </a:cubicBezTo>
                  <a:cubicBezTo>
                    <a:pt x="152983" y="353"/>
                    <a:pt x="132874" y="-2822"/>
                    <a:pt x="103241" y="4586"/>
                  </a:cubicBezTo>
                  <a:cubicBezTo>
                    <a:pt x="73608" y="11994"/>
                    <a:pt x="-2327" y="44803"/>
                    <a:pt x="54" y="458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3C3F4C62-EDE0-413E-A2BC-E99DC9FC3D2F}"/>
                </a:ext>
              </a:extLst>
            </p:cNvPr>
            <p:cNvSpPr/>
            <p:nvPr/>
          </p:nvSpPr>
          <p:spPr>
            <a:xfrm>
              <a:off x="4532305" y="2662953"/>
              <a:ext cx="196827" cy="161214"/>
            </a:xfrm>
            <a:custGeom>
              <a:avLst/>
              <a:gdLst>
                <a:gd name="connsiteX0" fmla="*/ 58745 w 196827"/>
                <a:gd name="connsiteY0" fmla="*/ 161210 h 161214"/>
                <a:gd name="connsiteX1" fmla="*/ 8 w 196827"/>
                <a:gd name="connsiteY1" fmla="*/ 94535 h 161214"/>
                <a:gd name="connsiteX2" fmla="*/ 55570 w 196827"/>
                <a:gd name="connsiteY2" fmla="*/ 65960 h 161214"/>
                <a:gd name="connsiteX3" fmla="*/ 195270 w 196827"/>
                <a:gd name="connsiteY3" fmla="*/ 872 h 161214"/>
                <a:gd name="connsiteX4" fmla="*/ 123833 w 196827"/>
                <a:gd name="connsiteY4" fmla="*/ 32622 h 161214"/>
                <a:gd name="connsiteX5" fmla="*/ 20645 w 196827"/>
                <a:gd name="connsiteY5" fmla="*/ 91360 h 161214"/>
                <a:gd name="connsiteX6" fmla="*/ 58745 w 196827"/>
                <a:gd name="connsiteY6" fmla="*/ 161210 h 16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27" h="161214">
                  <a:moveTo>
                    <a:pt x="58745" y="161210"/>
                  </a:moveTo>
                  <a:cubicBezTo>
                    <a:pt x="55306" y="161739"/>
                    <a:pt x="537" y="110410"/>
                    <a:pt x="8" y="94535"/>
                  </a:cubicBezTo>
                  <a:cubicBezTo>
                    <a:pt x="-521" y="78660"/>
                    <a:pt x="23026" y="81571"/>
                    <a:pt x="55570" y="65960"/>
                  </a:cubicBezTo>
                  <a:cubicBezTo>
                    <a:pt x="88114" y="50349"/>
                    <a:pt x="183893" y="6428"/>
                    <a:pt x="195270" y="872"/>
                  </a:cubicBezTo>
                  <a:cubicBezTo>
                    <a:pt x="206647" y="-4684"/>
                    <a:pt x="152937" y="17541"/>
                    <a:pt x="123833" y="32622"/>
                  </a:cubicBezTo>
                  <a:cubicBezTo>
                    <a:pt x="94729" y="47703"/>
                    <a:pt x="35197" y="73104"/>
                    <a:pt x="20645" y="91360"/>
                  </a:cubicBezTo>
                  <a:cubicBezTo>
                    <a:pt x="6093" y="109616"/>
                    <a:pt x="62184" y="160681"/>
                    <a:pt x="58745" y="1612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BF12D331-1EB8-4805-9A8C-AE79BF7670E0}"/>
                </a:ext>
              </a:extLst>
            </p:cNvPr>
            <p:cNvSpPr/>
            <p:nvPr/>
          </p:nvSpPr>
          <p:spPr>
            <a:xfrm>
              <a:off x="4873281" y="2785951"/>
              <a:ext cx="142281" cy="55700"/>
            </a:xfrm>
            <a:custGeom>
              <a:avLst/>
              <a:gdLst>
                <a:gd name="connsiteX0" fmla="*/ 344 w 142281"/>
                <a:gd name="connsiteY0" fmla="*/ 112 h 55700"/>
                <a:gd name="connsiteX1" fmla="*/ 70194 w 142281"/>
                <a:gd name="connsiteY1" fmla="*/ 54087 h 55700"/>
                <a:gd name="connsiteX2" fmla="*/ 141632 w 142281"/>
                <a:gd name="connsiteY2" fmla="*/ 41387 h 55700"/>
                <a:gd name="connsiteX3" fmla="*/ 100357 w 142281"/>
                <a:gd name="connsiteY3" fmla="*/ 39799 h 55700"/>
                <a:gd name="connsiteX4" fmla="*/ 344 w 142281"/>
                <a:gd name="connsiteY4" fmla="*/ 112 h 5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281" h="55700">
                  <a:moveTo>
                    <a:pt x="344" y="112"/>
                  </a:moveTo>
                  <a:cubicBezTo>
                    <a:pt x="-4683" y="2493"/>
                    <a:pt x="46646" y="47208"/>
                    <a:pt x="70194" y="54087"/>
                  </a:cubicBezTo>
                  <a:cubicBezTo>
                    <a:pt x="93742" y="60966"/>
                    <a:pt x="136605" y="43768"/>
                    <a:pt x="141632" y="41387"/>
                  </a:cubicBezTo>
                  <a:cubicBezTo>
                    <a:pt x="146659" y="39006"/>
                    <a:pt x="121524" y="45620"/>
                    <a:pt x="100357" y="39799"/>
                  </a:cubicBezTo>
                  <a:cubicBezTo>
                    <a:pt x="79190" y="33978"/>
                    <a:pt x="5371" y="-2269"/>
                    <a:pt x="344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C3CC921B-D3D3-42A0-8D52-4E7E69916AA6}"/>
                </a:ext>
              </a:extLst>
            </p:cNvPr>
            <p:cNvSpPr/>
            <p:nvPr/>
          </p:nvSpPr>
          <p:spPr>
            <a:xfrm>
              <a:off x="4605275" y="2757111"/>
              <a:ext cx="123895" cy="87896"/>
            </a:xfrm>
            <a:custGeom>
              <a:avLst/>
              <a:gdLst>
                <a:gd name="connsiteX0" fmla="*/ 123888 w 123895"/>
                <a:gd name="connsiteY0" fmla="*/ 8314 h 87896"/>
                <a:gd name="connsiteX1" fmla="*/ 42925 w 123895"/>
                <a:gd name="connsiteY1" fmla="*/ 19427 h 87896"/>
                <a:gd name="connsiteX2" fmla="*/ 8000 w 123895"/>
                <a:gd name="connsiteY2" fmla="*/ 377 h 87896"/>
                <a:gd name="connsiteX3" fmla="*/ 28638 w 123895"/>
                <a:gd name="connsiteY3" fmla="*/ 40064 h 87896"/>
                <a:gd name="connsiteX4" fmla="*/ 63 w 123895"/>
                <a:gd name="connsiteY4" fmla="*/ 87689 h 87896"/>
                <a:gd name="connsiteX5" fmla="*/ 38163 w 123895"/>
                <a:gd name="connsiteY5" fmla="*/ 55939 h 87896"/>
                <a:gd name="connsiteX6" fmla="*/ 123888 w 123895"/>
                <a:gd name="connsiteY6" fmla="*/ 8314 h 8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95" h="87896">
                  <a:moveTo>
                    <a:pt x="123888" y="8314"/>
                  </a:moveTo>
                  <a:cubicBezTo>
                    <a:pt x="124682" y="2229"/>
                    <a:pt x="62240" y="20750"/>
                    <a:pt x="42925" y="19427"/>
                  </a:cubicBezTo>
                  <a:cubicBezTo>
                    <a:pt x="23610" y="18104"/>
                    <a:pt x="10381" y="-3062"/>
                    <a:pt x="8000" y="377"/>
                  </a:cubicBezTo>
                  <a:cubicBezTo>
                    <a:pt x="5619" y="3816"/>
                    <a:pt x="29961" y="25512"/>
                    <a:pt x="28638" y="40064"/>
                  </a:cubicBezTo>
                  <a:cubicBezTo>
                    <a:pt x="27315" y="54616"/>
                    <a:pt x="-1525" y="85043"/>
                    <a:pt x="63" y="87689"/>
                  </a:cubicBezTo>
                  <a:cubicBezTo>
                    <a:pt x="1650" y="90335"/>
                    <a:pt x="23611" y="67051"/>
                    <a:pt x="38163" y="55939"/>
                  </a:cubicBezTo>
                  <a:cubicBezTo>
                    <a:pt x="52715" y="44827"/>
                    <a:pt x="123094" y="14399"/>
                    <a:pt x="123888" y="83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F6E3EF76-6717-4E2D-A13D-571CFA4D0761}"/>
                </a:ext>
              </a:extLst>
            </p:cNvPr>
            <p:cNvSpPr/>
            <p:nvPr/>
          </p:nvSpPr>
          <p:spPr>
            <a:xfrm>
              <a:off x="4753846" y="2750311"/>
              <a:ext cx="166760" cy="56438"/>
            </a:xfrm>
            <a:custGeom>
              <a:avLst/>
              <a:gdLst>
                <a:gd name="connsiteX0" fmla="*/ 165817 w 166760"/>
                <a:gd name="connsiteY0" fmla="*/ 56389 h 56438"/>
                <a:gd name="connsiteX1" fmla="*/ 68979 w 166760"/>
                <a:gd name="connsiteY1" fmla="*/ 11939 h 56438"/>
                <a:gd name="connsiteX2" fmla="*/ 717 w 166760"/>
                <a:gd name="connsiteY2" fmla="*/ 4002 h 56438"/>
                <a:gd name="connsiteX3" fmla="*/ 111842 w 166760"/>
                <a:gd name="connsiteY3" fmla="*/ 2414 h 56438"/>
                <a:gd name="connsiteX4" fmla="*/ 165817 w 166760"/>
                <a:gd name="connsiteY4" fmla="*/ 56389 h 5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760" h="56438">
                  <a:moveTo>
                    <a:pt x="165817" y="56389"/>
                  </a:moveTo>
                  <a:cubicBezTo>
                    <a:pt x="158673" y="57977"/>
                    <a:pt x="96496" y="20670"/>
                    <a:pt x="68979" y="11939"/>
                  </a:cubicBezTo>
                  <a:cubicBezTo>
                    <a:pt x="41462" y="3208"/>
                    <a:pt x="-6427" y="5589"/>
                    <a:pt x="717" y="4002"/>
                  </a:cubicBezTo>
                  <a:cubicBezTo>
                    <a:pt x="7861" y="2414"/>
                    <a:pt x="85648" y="-3142"/>
                    <a:pt x="111842" y="2414"/>
                  </a:cubicBezTo>
                  <a:cubicBezTo>
                    <a:pt x="138036" y="7970"/>
                    <a:pt x="172961" y="54801"/>
                    <a:pt x="165817" y="56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5BEF1CA5-FCB6-4698-AD72-C8C18535A7B3}"/>
                </a:ext>
              </a:extLst>
            </p:cNvPr>
            <p:cNvSpPr/>
            <p:nvPr/>
          </p:nvSpPr>
          <p:spPr>
            <a:xfrm>
              <a:off x="4665432" y="2765581"/>
              <a:ext cx="183434" cy="110870"/>
            </a:xfrm>
            <a:custGeom>
              <a:avLst/>
              <a:gdLst>
                <a:gd name="connsiteX0" fmla="*/ 170093 w 183434"/>
                <a:gd name="connsiteY0" fmla="*/ 4607 h 110870"/>
                <a:gd name="connsiteX1" fmla="*/ 176443 w 183434"/>
                <a:gd name="connsiteY1" fmla="*/ 83982 h 110870"/>
                <a:gd name="connsiteX2" fmla="*/ 138343 w 183434"/>
                <a:gd name="connsiteY2" fmla="*/ 107794 h 110870"/>
                <a:gd name="connsiteX3" fmla="*/ 73256 w 183434"/>
                <a:gd name="connsiteY3" fmla="*/ 107794 h 110870"/>
                <a:gd name="connsiteX4" fmla="*/ 30393 w 183434"/>
                <a:gd name="connsiteY4" fmla="*/ 82394 h 110870"/>
                <a:gd name="connsiteX5" fmla="*/ 231 w 183434"/>
                <a:gd name="connsiteY5" fmla="*/ 25244 h 110870"/>
                <a:gd name="connsiteX6" fmla="*/ 46268 w 183434"/>
                <a:gd name="connsiteY6" fmla="*/ 12544 h 110870"/>
                <a:gd name="connsiteX7" fmla="*/ 170093 w 183434"/>
                <a:gd name="connsiteY7" fmla="*/ 4607 h 11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34" h="110870">
                  <a:moveTo>
                    <a:pt x="170093" y="4607"/>
                  </a:moveTo>
                  <a:cubicBezTo>
                    <a:pt x="191789" y="16513"/>
                    <a:pt x="181735" y="66784"/>
                    <a:pt x="176443" y="83982"/>
                  </a:cubicBezTo>
                  <a:cubicBezTo>
                    <a:pt x="171151" y="101180"/>
                    <a:pt x="155541" y="103825"/>
                    <a:pt x="138343" y="107794"/>
                  </a:cubicBezTo>
                  <a:cubicBezTo>
                    <a:pt x="121145" y="111763"/>
                    <a:pt x="91248" y="112027"/>
                    <a:pt x="73256" y="107794"/>
                  </a:cubicBezTo>
                  <a:cubicBezTo>
                    <a:pt x="55264" y="103561"/>
                    <a:pt x="42564" y="96152"/>
                    <a:pt x="30393" y="82394"/>
                  </a:cubicBezTo>
                  <a:cubicBezTo>
                    <a:pt x="18222" y="68636"/>
                    <a:pt x="-2415" y="36886"/>
                    <a:pt x="231" y="25244"/>
                  </a:cubicBezTo>
                  <a:cubicBezTo>
                    <a:pt x="2877" y="13602"/>
                    <a:pt x="22720" y="18100"/>
                    <a:pt x="46268" y="12544"/>
                  </a:cubicBezTo>
                  <a:cubicBezTo>
                    <a:pt x="69816" y="6988"/>
                    <a:pt x="148397" y="-7299"/>
                    <a:pt x="170093" y="4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楕円 25">
              <a:extLst>
                <a:ext uri="{FF2B5EF4-FFF2-40B4-BE49-F238E27FC236}">
                  <a16:creationId xmlns:a16="http://schemas.microsoft.com/office/drawing/2014/main" id="{8A1772C4-1B58-4559-AC38-CFC8F7DEF4B9}"/>
                </a:ext>
              </a:extLst>
            </p:cNvPr>
            <p:cNvSpPr/>
            <p:nvPr/>
          </p:nvSpPr>
          <p:spPr>
            <a:xfrm>
              <a:off x="4740276" y="279241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F218C040-C3A5-4F5F-A92D-7ACB832D5BC5}"/>
                </a:ext>
              </a:extLst>
            </p:cNvPr>
            <p:cNvSpPr/>
            <p:nvPr/>
          </p:nvSpPr>
          <p:spPr>
            <a:xfrm>
              <a:off x="3866986" y="2813168"/>
              <a:ext cx="339921" cy="117387"/>
            </a:xfrm>
            <a:custGeom>
              <a:avLst/>
              <a:gdLst>
                <a:gd name="connsiteX0" fmla="*/ 339889 w 339921"/>
                <a:gd name="connsiteY0" fmla="*/ 90370 h 117387"/>
                <a:gd name="connsiteX1" fmla="*/ 225589 w 339921"/>
                <a:gd name="connsiteY1" fmla="*/ 26870 h 117387"/>
                <a:gd name="connsiteX2" fmla="*/ 109702 w 339921"/>
                <a:gd name="connsiteY2" fmla="*/ 34807 h 117387"/>
                <a:gd name="connsiteX3" fmla="*/ 20802 w 339921"/>
                <a:gd name="connsiteY3" fmla="*/ 84020 h 117387"/>
                <a:gd name="connsiteX4" fmla="*/ 164 w 339921"/>
                <a:gd name="connsiteY4" fmla="*/ 117357 h 117387"/>
                <a:gd name="connsiteX5" fmla="*/ 14452 w 339921"/>
                <a:gd name="connsiteY5" fmla="*/ 88782 h 117387"/>
                <a:gd name="connsiteX6" fmla="*/ 68427 w 339921"/>
                <a:gd name="connsiteY6" fmla="*/ 31632 h 117387"/>
                <a:gd name="connsiteX7" fmla="*/ 170027 w 339921"/>
                <a:gd name="connsiteY7" fmla="*/ 3057 h 117387"/>
                <a:gd name="connsiteX8" fmla="*/ 236702 w 339921"/>
                <a:gd name="connsiteY8" fmla="*/ 9407 h 117387"/>
                <a:gd name="connsiteX9" fmla="*/ 339889 w 339921"/>
                <a:gd name="connsiteY9" fmla="*/ 90370 h 11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921" h="117387">
                  <a:moveTo>
                    <a:pt x="339889" y="90370"/>
                  </a:moveTo>
                  <a:cubicBezTo>
                    <a:pt x="338037" y="93280"/>
                    <a:pt x="263953" y="36130"/>
                    <a:pt x="225589" y="26870"/>
                  </a:cubicBezTo>
                  <a:cubicBezTo>
                    <a:pt x="187224" y="17609"/>
                    <a:pt x="143833" y="25282"/>
                    <a:pt x="109702" y="34807"/>
                  </a:cubicBezTo>
                  <a:cubicBezTo>
                    <a:pt x="75571" y="44332"/>
                    <a:pt x="39058" y="70262"/>
                    <a:pt x="20802" y="84020"/>
                  </a:cubicBezTo>
                  <a:cubicBezTo>
                    <a:pt x="2546" y="97778"/>
                    <a:pt x="1222" y="116563"/>
                    <a:pt x="164" y="117357"/>
                  </a:cubicBezTo>
                  <a:cubicBezTo>
                    <a:pt x="-894" y="118151"/>
                    <a:pt x="3075" y="103069"/>
                    <a:pt x="14452" y="88782"/>
                  </a:cubicBezTo>
                  <a:cubicBezTo>
                    <a:pt x="25829" y="74495"/>
                    <a:pt x="42498" y="45919"/>
                    <a:pt x="68427" y="31632"/>
                  </a:cubicBezTo>
                  <a:cubicBezTo>
                    <a:pt x="94356" y="17345"/>
                    <a:pt x="141981" y="6761"/>
                    <a:pt x="170027" y="3057"/>
                  </a:cubicBezTo>
                  <a:cubicBezTo>
                    <a:pt x="198073" y="-647"/>
                    <a:pt x="208921" y="-3293"/>
                    <a:pt x="236702" y="9407"/>
                  </a:cubicBezTo>
                  <a:cubicBezTo>
                    <a:pt x="264483" y="22107"/>
                    <a:pt x="341741" y="87460"/>
                    <a:pt x="339889" y="90370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00AB7829-C982-474A-BFE6-E2B3EDB6B6BC}"/>
                </a:ext>
              </a:extLst>
            </p:cNvPr>
            <p:cNvSpPr/>
            <p:nvPr/>
          </p:nvSpPr>
          <p:spPr>
            <a:xfrm>
              <a:off x="3874390" y="2880501"/>
              <a:ext cx="326334" cy="112121"/>
            </a:xfrm>
            <a:custGeom>
              <a:avLst/>
              <a:gdLst>
                <a:gd name="connsiteX0" fmla="*/ 698 w 326334"/>
                <a:gd name="connsiteY0" fmla="*/ 48437 h 112121"/>
                <a:gd name="connsiteX1" fmla="*/ 103885 w 326334"/>
                <a:gd name="connsiteY1" fmla="*/ 3987 h 112121"/>
                <a:gd name="connsiteX2" fmla="*/ 218185 w 326334"/>
                <a:gd name="connsiteY2" fmla="*/ 7162 h 112121"/>
                <a:gd name="connsiteX3" fmla="*/ 324548 w 326334"/>
                <a:gd name="connsiteY3" fmla="*/ 48437 h 112121"/>
                <a:gd name="connsiteX4" fmla="*/ 286448 w 326334"/>
                <a:gd name="connsiteY4" fmla="*/ 111937 h 112121"/>
                <a:gd name="connsiteX5" fmla="*/ 307085 w 326334"/>
                <a:gd name="connsiteY5" fmla="*/ 67487 h 112121"/>
                <a:gd name="connsiteX6" fmla="*/ 280098 w 326334"/>
                <a:gd name="connsiteY6" fmla="*/ 57962 h 112121"/>
                <a:gd name="connsiteX7" fmla="*/ 199135 w 326334"/>
                <a:gd name="connsiteY7" fmla="*/ 23037 h 112121"/>
                <a:gd name="connsiteX8" fmla="*/ 172148 w 326334"/>
                <a:gd name="connsiteY8" fmla="*/ 16687 h 112121"/>
                <a:gd name="connsiteX9" fmla="*/ 116585 w 326334"/>
                <a:gd name="connsiteY9" fmla="*/ 16687 h 112121"/>
                <a:gd name="connsiteX10" fmla="*/ 59435 w 326334"/>
                <a:gd name="connsiteY10" fmla="*/ 29387 h 112121"/>
                <a:gd name="connsiteX11" fmla="*/ 698 w 326334"/>
                <a:gd name="connsiteY11" fmla="*/ 48437 h 1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6334" h="112121">
                  <a:moveTo>
                    <a:pt x="698" y="48437"/>
                  </a:moveTo>
                  <a:cubicBezTo>
                    <a:pt x="8106" y="44204"/>
                    <a:pt x="67637" y="10866"/>
                    <a:pt x="103885" y="3987"/>
                  </a:cubicBezTo>
                  <a:cubicBezTo>
                    <a:pt x="140133" y="-2892"/>
                    <a:pt x="181408" y="-246"/>
                    <a:pt x="218185" y="7162"/>
                  </a:cubicBezTo>
                  <a:cubicBezTo>
                    <a:pt x="254962" y="14570"/>
                    <a:pt x="313171" y="30975"/>
                    <a:pt x="324548" y="48437"/>
                  </a:cubicBezTo>
                  <a:cubicBezTo>
                    <a:pt x="335925" y="65899"/>
                    <a:pt x="289359" y="108762"/>
                    <a:pt x="286448" y="111937"/>
                  </a:cubicBezTo>
                  <a:cubicBezTo>
                    <a:pt x="283538" y="115112"/>
                    <a:pt x="308143" y="76483"/>
                    <a:pt x="307085" y="67487"/>
                  </a:cubicBezTo>
                  <a:cubicBezTo>
                    <a:pt x="306027" y="58491"/>
                    <a:pt x="298090" y="65370"/>
                    <a:pt x="280098" y="57962"/>
                  </a:cubicBezTo>
                  <a:cubicBezTo>
                    <a:pt x="262106" y="50554"/>
                    <a:pt x="217127" y="29916"/>
                    <a:pt x="199135" y="23037"/>
                  </a:cubicBezTo>
                  <a:cubicBezTo>
                    <a:pt x="181143" y="16158"/>
                    <a:pt x="185906" y="17745"/>
                    <a:pt x="172148" y="16687"/>
                  </a:cubicBezTo>
                  <a:cubicBezTo>
                    <a:pt x="158390" y="15629"/>
                    <a:pt x="135370" y="14570"/>
                    <a:pt x="116585" y="16687"/>
                  </a:cubicBezTo>
                  <a:cubicBezTo>
                    <a:pt x="97800" y="18804"/>
                    <a:pt x="71870" y="20391"/>
                    <a:pt x="59435" y="29387"/>
                  </a:cubicBezTo>
                  <a:cubicBezTo>
                    <a:pt x="47000" y="38383"/>
                    <a:pt x="-6710" y="52670"/>
                    <a:pt x="698" y="484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BC50B299-90FD-47E4-A8CB-4F9CE4D6636D}"/>
                </a:ext>
              </a:extLst>
            </p:cNvPr>
            <p:cNvSpPr/>
            <p:nvPr/>
          </p:nvSpPr>
          <p:spPr>
            <a:xfrm>
              <a:off x="4021138" y="2838164"/>
              <a:ext cx="155589" cy="62534"/>
            </a:xfrm>
            <a:custGeom>
              <a:avLst/>
              <a:gdLst>
                <a:gd name="connsiteX0" fmla="*/ 0 w 155589"/>
                <a:gd name="connsiteY0" fmla="*/ 52674 h 62534"/>
                <a:gd name="connsiteX1" fmla="*/ 111125 w 155589"/>
                <a:gd name="connsiteY1" fmla="*/ 60611 h 62534"/>
                <a:gd name="connsiteX2" fmla="*/ 141287 w 155589"/>
                <a:gd name="connsiteY2" fmla="*/ 20924 h 62534"/>
                <a:gd name="connsiteX3" fmla="*/ 153987 w 155589"/>
                <a:gd name="connsiteY3" fmla="*/ 286 h 62534"/>
                <a:gd name="connsiteX4" fmla="*/ 106362 w 155589"/>
                <a:gd name="connsiteY4" fmla="*/ 35211 h 62534"/>
                <a:gd name="connsiteX5" fmla="*/ 77787 w 155589"/>
                <a:gd name="connsiteY5" fmla="*/ 39974 h 62534"/>
                <a:gd name="connsiteX6" fmla="*/ 0 w 155589"/>
                <a:gd name="connsiteY6" fmla="*/ 52674 h 6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589" h="62534">
                  <a:moveTo>
                    <a:pt x="0" y="52674"/>
                  </a:moveTo>
                  <a:cubicBezTo>
                    <a:pt x="43788" y="59288"/>
                    <a:pt x="87577" y="65903"/>
                    <a:pt x="111125" y="60611"/>
                  </a:cubicBezTo>
                  <a:cubicBezTo>
                    <a:pt x="134673" y="55319"/>
                    <a:pt x="134143" y="30978"/>
                    <a:pt x="141287" y="20924"/>
                  </a:cubicBezTo>
                  <a:cubicBezTo>
                    <a:pt x="148431" y="10870"/>
                    <a:pt x="159808" y="-2095"/>
                    <a:pt x="153987" y="286"/>
                  </a:cubicBezTo>
                  <a:cubicBezTo>
                    <a:pt x="148166" y="2667"/>
                    <a:pt x="119062" y="28596"/>
                    <a:pt x="106362" y="35211"/>
                  </a:cubicBezTo>
                  <a:cubicBezTo>
                    <a:pt x="93662" y="41826"/>
                    <a:pt x="77787" y="39974"/>
                    <a:pt x="77787" y="39974"/>
                  </a:cubicBezTo>
                  <a:lnTo>
                    <a:pt x="0" y="5267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4F04FADD-D851-46D5-8FE8-9CFD6C482E5B}"/>
                </a:ext>
              </a:extLst>
            </p:cNvPr>
            <p:cNvSpPr/>
            <p:nvPr/>
          </p:nvSpPr>
          <p:spPr>
            <a:xfrm>
              <a:off x="3856033" y="2936800"/>
              <a:ext cx="327394" cy="112869"/>
            </a:xfrm>
            <a:custGeom>
              <a:avLst/>
              <a:gdLst>
                <a:gd name="connsiteX0" fmla="*/ 5 w 327394"/>
                <a:gd name="connsiteY0" fmla="*/ 84213 h 112869"/>
                <a:gd name="connsiteX1" fmla="*/ 115892 w 327394"/>
                <a:gd name="connsiteY1" fmla="*/ 103263 h 112869"/>
                <a:gd name="connsiteX2" fmla="*/ 174630 w 327394"/>
                <a:gd name="connsiteY2" fmla="*/ 79450 h 112869"/>
                <a:gd name="connsiteX3" fmla="*/ 246067 w 327394"/>
                <a:gd name="connsiteY3" fmla="*/ 38175 h 112869"/>
                <a:gd name="connsiteX4" fmla="*/ 298455 w 327394"/>
                <a:gd name="connsiteY4" fmla="*/ 28650 h 112869"/>
                <a:gd name="connsiteX5" fmla="*/ 327030 w 327394"/>
                <a:gd name="connsiteY5" fmla="*/ 75 h 112869"/>
                <a:gd name="connsiteX6" fmla="*/ 279405 w 327394"/>
                <a:gd name="connsiteY6" fmla="*/ 38175 h 112869"/>
                <a:gd name="connsiteX7" fmla="*/ 234955 w 327394"/>
                <a:gd name="connsiteY7" fmla="*/ 61988 h 112869"/>
                <a:gd name="connsiteX8" fmla="*/ 176217 w 327394"/>
                <a:gd name="connsiteY8" fmla="*/ 100088 h 112869"/>
                <a:gd name="connsiteX9" fmla="*/ 120655 w 327394"/>
                <a:gd name="connsiteY9" fmla="*/ 112788 h 112869"/>
                <a:gd name="connsiteX10" fmla="*/ 5 w 327394"/>
                <a:gd name="connsiteY10" fmla="*/ 84213 h 11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394" h="112869">
                  <a:moveTo>
                    <a:pt x="5" y="84213"/>
                  </a:moveTo>
                  <a:cubicBezTo>
                    <a:pt x="-789" y="82626"/>
                    <a:pt x="86788" y="104057"/>
                    <a:pt x="115892" y="103263"/>
                  </a:cubicBezTo>
                  <a:cubicBezTo>
                    <a:pt x="144996" y="102469"/>
                    <a:pt x="152934" y="90298"/>
                    <a:pt x="174630" y="79450"/>
                  </a:cubicBezTo>
                  <a:cubicBezTo>
                    <a:pt x="196326" y="68602"/>
                    <a:pt x="225429" y="46642"/>
                    <a:pt x="246067" y="38175"/>
                  </a:cubicBezTo>
                  <a:cubicBezTo>
                    <a:pt x="266705" y="29708"/>
                    <a:pt x="284961" y="35000"/>
                    <a:pt x="298455" y="28650"/>
                  </a:cubicBezTo>
                  <a:cubicBezTo>
                    <a:pt x="311949" y="22300"/>
                    <a:pt x="330205" y="-1512"/>
                    <a:pt x="327030" y="75"/>
                  </a:cubicBezTo>
                  <a:cubicBezTo>
                    <a:pt x="323855" y="1662"/>
                    <a:pt x="294751" y="27856"/>
                    <a:pt x="279405" y="38175"/>
                  </a:cubicBezTo>
                  <a:cubicBezTo>
                    <a:pt x="264059" y="48494"/>
                    <a:pt x="252153" y="51669"/>
                    <a:pt x="234955" y="61988"/>
                  </a:cubicBezTo>
                  <a:cubicBezTo>
                    <a:pt x="217757" y="72307"/>
                    <a:pt x="195267" y="91621"/>
                    <a:pt x="176217" y="100088"/>
                  </a:cubicBezTo>
                  <a:cubicBezTo>
                    <a:pt x="157167" y="108555"/>
                    <a:pt x="150817" y="113582"/>
                    <a:pt x="120655" y="112788"/>
                  </a:cubicBezTo>
                  <a:cubicBezTo>
                    <a:pt x="90493" y="111994"/>
                    <a:pt x="799" y="85800"/>
                    <a:pt x="5" y="842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C4D39AC4-B325-459F-8D9C-BC8E8925A3BA}"/>
                </a:ext>
              </a:extLst>
            </p:cNvPr>
            <p:cNvSpPr/>
            <p:nvPr/>
          </p:nvSpPr>
          <p:spPr>
            <a:xfrm>
              <a:off x="3878184" y="3044821"/>
              <a:ext cx="143160" cy="12719"/>
            </a:xfrm>
            <a:custGeom>
              <a:avLst/>
              <a:gdLst>
                <a:gd name="connsiteX0" fmla="*/ 79 w 143160"/>
                <a:gd name="connsiteY0" fmla="*/ 4 h 12719"/>
                <a:gd name="connsiteX1" fmla="*/ 98504 w 143160"/>
                <a:gd name="connsiteY1" fmla="*/ 11117 h 12719"/>
                <a:gd name="connsiteX2" fmla="*/ 142954 w 143160"/>
                <a:gd name="connsiteY2" fmla="*/ 6354 h 12719"/>
                <a:gd name="connsiteX3" fmla="*/ 82629 w 143160"/>
                <a:gd name="connsiteY3" fmla="*/ 12704 h 12719"/>
                <a:gd name="connsiteX4" fmla="*/ 79 w 143160"/>
                <a:gd name="connsiteY4" fmla="*/ 4 h 1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60" h="12719">
                  <a:moveTo>
                    <a:pt x="79" y="4"/>
                  </a:moveTo>
                  <a:cubicBezTo>
                    <a:pt x="2725" y="-260"/>
                    <a:pt x="74692" y="10059"/>
                    <a:pt x="98504" y="11117"/>
                  </a:cubicBezTo>
                  <a:cubicBezTo>
                    <a:pt x="122316" y="12175"/>
                    <a:pt x="145600" y="6090"/>
                    <a:pt x="142954" y="6354"/>
                  </a:cubicBezTo>
                  <a:cubicBezTo>
                    <a:pt x="140308" y="6618"/>
                    <a:pt x="103531" y="12175"/>
                    <a:pt x="82629" y="12704"/>
                  </a:cubicBezTo>
                  <a:cubicBezTo>
                    <a:pt x="61727" y="13233"/>
                    <a:pt x="-2567" y="268"/>
                    <a:pt x="79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2097F8D3-88A4-481B-8E38-C9504DD02E79}"/>
                </a:ext>
              </a:extLst>
            </p:cNvPr>
            <p:cNvSpPr/>
            <p:nvPr/>
          </p:nvSpPr>
          <p:spPr>
            <a:xfrm>
              <a:off x="3762431" y="3011476"/>
              <a:ext cx="57177" cy="79435"/>
            </a:xfrm>
            <a:custGeom>
              <a:avLst/>
              <a:gdLst>
                <a:gd name="connsiteX0" fmla="*/ 57094 w 57177"/>
                <a:gd name="connsiteY0" fmla="*/ 12 h 79435"/>
                <a:gd name="connsiteX1" fmla="*/ 17407 w 57177"/>
                <a:gd name="connsiteY1" fmla="*/ 52399 h 79435"/>
                <a:gd name="connsiteX2" fmla="*/ 38044 w 57177"/>
                <a:gd name="connsiteY2" fmla="*/ 79387 h 79435"/>
                <a:gd name="connsiteX3" fmla="*/ 9469 w 57177"/>
                <a:gd name="connsiteY3" fmla="*/ 58749 h 79435"/>
                <a:gd name="connsiteX4" fmla="*/ 4707 w 57177"/>
                <a:gd name="connsiteY4" fmla="*/ 47637 h 79435"/>
                <a:gd name="connsiteX5" fmla="*/ 57094 w 57177"/>
                <a:gd name="connsiteY5" fmla="*/ 12 h 7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77" h="79435">
                  <a:moveTo>
                    <a:pt x="57094" y="12"/>
                  </a:moveTo>
                  <a:cubicBezTo>
                    <a:pt x="59211" y="806"/>
                    <a:pt x="20582" y="39170"/>
                    <a:pt x="17407" y="52399"/>
                  </a:cubicBezTo>
                  <a:cubicBezTo>
                    <a:pt x="14232" y="65628"/>
                    <a:pt x="39367" y="78329"/>
                    <a:pt x="38044" y="79387"/>
                  </a:cubicBezTo>
                  <a:cubicBezTo>
                    <a:pt x="36721" y="80445"/>
                    <a:pt x="15025" y="64041"/>
                    <a:pt x="9469" y="58749"/>
                  </a:cubicBezTo>
                  <a:cubicBezTo>
                    <a:pt x="3913" y="53457"/>
                    <a:pt x="-5876" y="59014"/>
                    <a:pt x="4707" y="47637"/>
                  </a:cubicBezTo>
                  <a:cubicBezTo>
                    <a:pt x="15290" y="36260"/>
                    <a:pt x="54977" y="-782"/>
                    <a:pt x="57094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2F8D0735-FFB4-4017-BB7B-24100916D299}"/>
                </a:ext>
              </a:extLst>
            </p:cNvPr>
            <p:cNvSpPr/>
            <p:nvPr/>
          </p:nvSpPr>
          <p:spPr>
            <a:xfrm>
              <a:off x="3909479" y="2880314"/>
              <a:ext cx="204144" cy="144975"/>
            </a:xfrm>
            <a:custGeom>
              <a:avLst/>
              <a:gdLst>
                <a:gd name="connsiteX0" fmla="*/ 13234 w 204144"/>
                <a:gd name="connsiteY0" fmla="*/ 29574 h 144975"/>
                <a:gd name="connsiteX1" fmla="*/ 162459 w 204144"/>
                <a:gd name="connsiteY1" fmla="*/ 15286 h 144975"/>
                <a:gd name="connsiteX2" fmla="*/ 203734 w 204144"/>
                <a:gd name="connsiteY2" fmla="*/ 16874 h 144975"/>
                <a:gd name="connsiteX3" fmla="*/ 144996 w 204144"/>
                <a:gd name="connsiteY3" fmla="*/ 5761 h 144975"/>
                <a:gd name="connsiteX4" fmla="*/ 122771 w 204144"/>
                <a:gd name="connsiteY4" fmla="*/ 4174 h 144975"/>
                <a:gd name="connsiteX5" fmla="*/ 148171 w 204144"/>
                <a:gd name="connsiteY5" fmla="*/ 61324 h 144975"/>
                <a:gd name="connsiteX6" fmla="*/ 146584 w 204144"/>
                <a:gd name="connsiteY6" fmla="*/ 94661 h 144975"/>
                <a:gd name="connsiteX7" fmla="*/ 91021 w 204144"/>
                <a:gd name="connsiteY7" fmla="*/ 143874 h 144975"/>
                <a:gd name="connsiteX8" fmla="*/ 19584 w 204144"/>
                <a:gd name="connsiteY8" fmla="*/ 123236 h 144975"/>
                <a:gd name="connsiteX9" fmla="*/ 13234 w 204144"/>
                <a:gd name="connsiteY9" fmla="*/ 29574 h 14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4144" h="144975">
                  <a:moveTo>
                    <a:pt x="13234" y="29574"/>
                  </a:moveTo>
                  <a:cubicBezTo>
                    <a:pt x="37047" y="11582"/>
                    <a:pt x="130709" y="17403"/>
                    <a:pt x="162459" y="15286"/>
                  </a:cubicBezTo>
                  <a:cubicBezTo>
                    <a:pt x="194209" y="13169"/>
                    <a:pt x="206644" y="18461"/>
                    <a:pt x="203734" y="16874"/>
                  </a:cubicBezTo>
                  <a:cubicBezTo>
                    <a:pt x="200824" y="15287"/>
                    <a:pt x="158490" y="7878"/>
                    <a:pt x="144996" y="5761"/>
                  </a:cubicBezTo>
                  <a:cubicBezTo>
                    <a:pt x="131502" y="3644"/>
                    <a:pt x="122242" y="-5086"/>
                    <a:pt x="122771" y="4174"/>
                  </a:cubicBezTo>
                  <a:cubicBezTo>
                    <a:pt x="123300" y="13434"/>
                    <a:pt x="144202" y="46243"/>
                    <a:pt x="148171" y="61324"/>
                  </a:cubicBezTo>
                  <a:cubicBezTo>
                    <a:pt x="152140" y="76405"/>
                    <a:pt x="156109" y="80903"/>
                    <a:pt x="146584" y="94661"/>
                  </a:cubicBezTo>
                  <a:cubicBezTo>
                    <a:pt x="137059" y="108419"/>
                    <a:pt x="112188" y="139112"/>
                    <a:pt x="91021" y="143874"/>
                  </a:cubicBezTo>
                  <a:cubicBezTo>
                    <a:pt x="69854" y="148636"/>
                    <a:pt x="37576" y="137259"/>
                    <a:pt x="19584" y="123236"/>
                  </a:cubicBezTo>
                  <a:cubicBezTo>
                    <a:pt x="1592" y="109213"/>
                    <a:pt x="-10579" y="47566"/>
                    <a:pt x="13234" y="29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楕円 39">
              <a:extLst>
                <a:ext uri="{FF2B5EF4-FFF2-40B4-BE49-F238E27FC236}">
                  <a16:creationId xmlns:a16="http://schemas.microsoft.com/office/drawing/2014/main" id="{ABC1BFA1-CD79-40B2-BC16-BABDD2E61FF4}"/>
                </a:ext>
              </a:extLst>
            </p:cNvPr>
            <p:cNvSpPr/>
            <p:nvPr/>
          </p:nvSpPr>
          <p:spPr>
            <a:xfrm>
              <a:off x="3962401" y="2917825"/>
              <a:ext cx="47625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F8080039-AE6F-4630-877C-EC335B3B9278}"/>
                </a:ext>
              </a:extLst>
            </p:cNvPr>
            <p:cNvSpPr/>
            <p:nvPr/>
          </p:nvSpPr>
          <p:spPr>
            <a:xfrm>
              <a:off x="3703614" y="2735263"/>
              <a:ext cx="374051" cy="168362"/>
            </a:xfrm>
            <a:custGeom>
              <a:avLst/>
              <a:gdLst>
                <a:gd name="connsiteX0" fmla="*/ 24 w 374051"/>
                <a:gd name="connsiteY0" fmla="*/ 168275 h 168362"/>
                <a:gd name="connsiteX1" fmla="*/ 74636 w 374051"/>
                <a:gd name="connsiteY1" fmla="*/ 47625 h 168362"/>
                <a:gd name="connsiteX2" fmla="*/ 138136 w 374051"/>
                <a:gd name="connsiteY2" fmla="*/ 17462 h 168362"/>
                <a:gd name="connsiteX3" fmla="*/ 225449 w 374051"/>
                <a:gd name="connsiteY3" fmla="*/ 14287 h 168362"/>
                <a:gd name="connsiteX4" fmla="*/ 371499 w 374051"/>
                <a:gd name="connsiteY4" fmla="*/ 3175 h 168362"/>
                <a:gd name="connsiteX5" fmla="*/ 311174 w 374051"/>
                <a:gd name="connsiteY5" fmla="*/ 0 h 168362"/>
                <a:gd name="connsiteX6" fmla="*/ 219099 w 374051"/>
                <a:gd name="connsiteY6" fmla="*/ 3175 h 168362"/>
                <a:gd name="connsiteX7" fmla="*/ 120674 w 374051"/>
                <a:gd name="connsiteY7" fmla="*/ 7937 h 168362"/>
                <a:gd name="connsiteX8" fmla="*/ 82574 w 374051"/>
                <a:gd name="connsiteY8" fmla="*/ 26987 h 168362"/>
                <a:gd name="connsiteX9" fmla="*/ 24 w 374051"/>
                <a:gd name="connsiteY9" fmla="*/ 168275 h 16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051" h="168362">
                  <a:moveTo>
                    <a:pt x="24" y="168275"/>
                  </a:moveTo>
                  <a:cubicBezTo>
                    <a:pt x="-1299" y="171715"/>
                    <a:pt x="51617" y="72760"/>
                    <a:pt x="74636" y="47625"/>
                  </a:cubicBezTo>
                  <a:cubicBezTo>
                    <a:pt x="97655" y="22489"/>
                    <a:pt x="113001" y="23018"/>
                    <a:pt x="138136" y="17462"/>
                  </a:cubicBezTo>
                  <a:cubicBezTo>
                    <a:pt x="163271" y="11906"/>
                    <a:pt x="186555" y="16668"/>
                    <a:pt x="225449" y="14287"/>
                  </a:cubicBezTo>
                  <a:cubicBezTo>
                    <a:pt x="264343" y="11906"/>
                    <a:pt x="357212" y="5556"/>
                    <a:pt x="371499" y="3175"/>
                  </a:cubicBezTo>
                  <a:cubicBezTo>
                    <a:pt x="385787" y="794"/>
                    <a:pt x="336574" y="0"/>
                    <a:pt x="311174" y="0"/>
                  </a:cubicBezTo>
                  <a:cubicBezTo>
                    <a:pt x="285774" y="0"/>
                    <a:pt x="219099" y="3175"/>
                    <a:pt x="219099" y="3175"/>
                  </a:cubicBezTo>
                  <a:cubicBezTo>
                    <a:pt x="187349" y="4498"/>
                    <a:pt x="143428" y="3968"/>
                    <a:pt x="120674" y="7937"/>
                  </a:cubicBezTo>
                  <a:cubicBezTo>
                    <a:pt x="97920" y="11906"/>
                    <a:pt x="100830" y="3175"/>
                    <a:pt x="82574" y="26987"/>
                  </a:cubicBezTo>
                  <a:cubicBezTo>
                    <a:pt x="64318" y="50799"/>
                    <a:pt x="1347" y="164835"/>
                    <a:pt x="24" y="1682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DCC2948B-B807-4C21-8962-11B696FC739B}"/>
                </a:ext>
              </a:extLst>
            </p:cNvPr>
            <p:cNvSpPr/>
            <p:nvPr/>
          </p:nvSpPr>
          <p:spPr>
            <a:xfrm>
              <a:off x="3697858" y="2679674"/>
              <a:ext cx="301086" cy="194152"/>
            </a:xfrm>
            <a:custGeom>
              <a:avLst/>
              <a:gdLst>
                <a:gd name="connsiteX0" fmla="*/ 1017 w 301086"/>
                <a:gd name="connsiteY0" fmla="*/ 193701 h 194152"/>
                <a:gd name="connsiteX1" fmla="*/ 48642 w 301086"/>
                <a:gd name="connsiteY1" fmla="*/ 114326 h 194152"/>
                <a:gd name="connsiteX2" fmla="*/ 137542 w 301086"/>
                <a:gd name="connsiteY2" fmla="*/ 22251 h 194152"/>
                <a:gd name="connsiteX3" fmla="*/ 229617 w 301086"/>
                <a:gd name="connsiteY3" fmla="*/ 3201 h 194152"/>
                <a:gd name="connsiteX4" fmla="*/ 301055 w 301086"/>
                <a:gd name="connsiteY4" fmla="*/ 26 h 194152"/>
                <a:gd name="connsiteX5" fmla="*/ 237555 w 301086"/>
                <a:gd name="connsiteY5" fmla="*/ 3201 h 194152"/>
                <a:gd name="connsiteX6" fmla="*/ 158180 w 301086"/>
                <a:gd name="connsiteY6" fmla="*/ 20664 h 194152"/>
                <a:gd name="connsiteX7" fmla="*/ 91505 w 301086"/>
                <a:gd name="connsiteY7" fmla="*/ 77814 h 194152"/>
                <a:gd name="connsiteX8" fmla="*/ 1017 w 301086"/>
                <a:gd name="connsiteY8" fmla="*/ 193701 h 19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1086" h="194152">
                  <a:moveTo>
                    <a:pt x="1017" y="193701"/>
                  </a:moveTo>
                  <a:cubicBezTo>
                    <a:pt x="-6127" y="199786"/>
                    <a:pt x="25888" y="142901"/>
                    <a:pt x="48642" y="114326"/>
                  </a:cubicBezTo>
                  <a:cubicBezTo>
                    <a:pt x="71396" y="85751"/>
                    <a:pt x="107380" y="40772"/>
                    <a:pt x="137542" y="22251"/>
                  </a:cubicBezTo>
                  <a:cubicBezTo>
                    <a:pt x="167705" y="3730"/>
                    <a:pt x="202365" y="6905"/>
                    <a:pt x="229617" y="3201"/>
                  </a:cubicBezTo>
                  <a:cubicBezTo>
                    <a:pt x="256869" y="-503"/>
                    <a:pt x="299732" y="26"/>
                    <a:pt x="301055" y="26"/>
                  </a:cubicBezTo>
                  <a:cubicBezTo>
                    <a:pt x="302378" y="26"/>
                    <a:pt x="261367" y="-239"/>
                    <a:pt x="237555" y="3201"/>
                  </a:cubicBezTo>
                  <a:cubicBezTo>
                    <a:pt x="213743" y="6641"/>
                    <a:pt x="182522" y="8229"/>
                    <a:pt x="158180" y="20664"/>
                  </a:cubicBezTo>
                  <a:cubicBezTo>
                    <a:pt x="133838" y="33099"/>
                    <a:pt x="116905" y="49768"/>
                    <a:pt x="91505" y="77814"/>
                  </a:cubicBezTo>
                  <a:cubicBezTo>
                    <a:pt x="66105" y="105860"/>
                    <a:pt x="8161" y="187616"/>
                    <a:pt x="1017" y="193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11ED182A-47FE-4CFF-8087-3DDAEA20BC25}"/>
                </a:ext>
              </a:extLst>
            </p:cNvPr>
            <p:cNvSpPr/>
            <p:nvPr/>
          </p:nvSpPr>
          <p:spPr>
            <a:xfrm>
              <a:off x="4082989" y="2730975"/>
              <a:ext cx="195400" cy="52066"/>
            </a:xfrm>
            <a:custGeom>
              <a:avLst/>
              <a:gdLst>
                <a:gd name="connsiteX0" fmla="*/ 61 w 195400"/>
                <a:gd name="connsiteY0" fmla="*/ 20163 h 52066"/>
                <a:gd name="connsiteX1" fmla="*/ 111186 w 195400"/>
                <a:gd name="connsiteY1" fmla="*/ 16988 h 52066"/>
                <a:gd name="connsiteX2" fmla="*/ 195324 w 195400"/>
                <a:gd name="connsiteY2" fmla="*/ 51913 h 52066"/>
                <a:gd name="connsiteX3" fmla="*/ 96899 w 195400"/>
                <a:gd name="connsiteY3" fmla="*/ 1113 h 52066"/>
                <a:gd name="connsiteX4" fmla="*/ 61 w 195400"/>
                <a:gd name="connsiteY4" fmla="*/ 20163 h 5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400" h="52066">
                  <a:moveTo>
                    <a:pt x="61" y="20163"/>
                  </a:moveTo>
                  <a:cubicBezTo>
                    <a:pt x="2442" y="22809"/>
                    <a:pt x="78642" y="11696"/>
                    <a:pt x="111186" y="16988"/>
                  </a:cubicBezTo>
                  <a:cubicBezTo>
                    <a:pt x="143730" y="22280"/>
                    <a:pt x="197705" y="54559"/>
                    <a:pt x="195324" y="51913"/>
                  </a:cubicBezTo>
                  <a:cubicBezTo>
                    <a:pt x="192943" y="49267"/>
                    <a:pt x="128649" y="7463"/>
                    <a:pt x="96899" y="1113"/>
                  </a:cubicBezTo>
                  <a:cubicBezTo>
                    <a:pt x="65149" y="-5237"/>
                    <a:pt x="-2320" y="17517"/>
                    <a:pt x="61" y="20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F2E262FB-C2FF-4EDA-B238-B366EB019083}"/>
                </a:ext>
              </a:extLst>
            </p:cNvPr>
            <p:cNvSpPr/>
            <p:nvPr/>
          </p:nvSpPr>
          <p:spPr>
            <a:xfrm>
              <a:off x="4209814" y="2671739"/>
              <a:ext cx="78025" cy="101753"/>
            </a:xfrm>
            <a:custGeom>
              <a:avLst/>
              <a:gdLst>
                <a:gd name="connsiteX0" fmla="*/ 11349 w 78025"/>
                <a:gd name="connsiteY0" fmla="*/ 24 h 101753"/>
                <a:gd name="connsiteX1" fmla="*/ 20874 w 78025"/>
                <a:gd name="connsiteY1" fmla="*/ 66699 h 101753"/>
                <a:gd name="connsiteX2" fmla="*/ 78024 w 78025"/>
                <a:gd name="connsiteY2" fmla="*/ 101624 h 101753"/>
                <a:gd name="connsiteX3" fmla="*/ 22461 w 78025"/>
                <a:gd name="connsiteY3" fmla="*/ 77811 h 101753"/>
                <a:gd name="connsiteX4" fmla="*/ 236 w 78025"/>
                <a:gd name="connsiteY4" fmla="*/ 58761 h 101753"/>
                <a:gd name="connsiteX5" fmla="*/ 11349 w 78025"/>
                <a:gd name="connsiteY5" fmla="*/ 24 h 10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025" h="101753">
                  <a:moveTo>
                    <a:pt x="11349" y="24"/>
                  </a:moveTo>
                  <a:cubicBezTo>
                    <a:pt x="14789" y="1347"/>
                    <a:pt x="9762" y="49766"/>
                    <a:pt x="20874" y="66699"/>
                  </a:cubicBezTo>
                  <a:cubicBezTo>
                    <a:pt x="31986" y="83632"/>
                    <a:pt x="77760" y="99772"/>
                    <a:pt x="78024" y="101624"/>
                  </a:cubicBezTo>
                  <a:cubicBezTo>
                    <a:pt x="78288" y="103476"/>
                    <a:pt x="35426" y="84955"/>
                    <a:pt x="22461" y="77811"/>
                  </a:cubicBezTo>
                  <a:cubicBezTo>
                    <a:pt x="9496" y="70667"/>
                    <a:pt x="2088" y="65905"/>
                    <a:pt x="236" y="58761"/>
                  </a:cubicBezTo>
                  <a:cubicBezTo>
                    <a:pt x="-1616" y="51617"/>
                    <a:pt x="7909" y="-1299"/>
                    <a:pt x="11349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8DF9E2F8-100D-422F-8BF8-4C5F78B4D6C9}"/>
                </a:ext>
              </a:extLst>
            </p:cNvPr>
            <p:cNvSpPr/>
            <p:nvPr/>
          </p:nvSpPr>
          <p:spPr>
            <a:xfrm>
              <a:off x="4187787" y="2516185"/>
              <a:ext cx="50962" cy="123839"/>
            </a:xfrm>
            <a:custGeom>
              <a:avLst/>
              <a:gdLst>
                <a:gd name="connsiteX0" fmla="*/ 46076 w 50962"/>
                <a:gd name="connsiteY0" fmla="*/ 3 h 123839"/>
                <a:gd name="connsiteX1" fmla="*/ 39726 w 50962"/>
                <a:gd name="connsiteY1" fmla="*/ 87315 h 123839"/>
                <a:gd name="connsiteX2" fmla="*/ 38 w 50962"/>
                <a:gd name="connsiteY2" fmla="*/ 123828 h 123839"/>
                <a:gd name="connsiteX3" fmla="*/ 47663 w 50962"/>
                <a:gd name="connsiteY3" fmla="*/ 90490 h 123839"/>
                <a:gd name="connsiteX4" fmla="*/ 46076 w 50962"/>
                <a:gd name="connsiteY4" fmla="*/ 3 h 12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62" h="123839">
                  <a:moveTo>
                    <a:pt x="46076" y="3"/>
                  </a:moveTo>
                  <a:cubicBezTo>
                    <a:pt x="44753" y="-526"/>
                    <a:pt x="47399" y="66678"/>
                    <a:pt x="39726" y="87315"/>
                  </a:cubicBezTo>
                  <a:cubicBezTo>
                    <a:pt x="32053" y="107952"/>
                    <a:pt x="-1285" y="123299"/>
                    <a:pt x="38" y="123828"/>
                  </a:cubicBezTo>
                  <a:cubicBezTo>
                    <a:pt x="1361" y="124357"/>
                    <a:pt x="39990" y="106894"/>
                    <a:pt x="47663" y="90490"/>
                  </a:cubicBezTo>
                  <a:cubicBezTo>
                    <a:pt x="55336" y="74086"/>
                    <a:pt x="47399" y="532"/>
                    <a:pt x="46076" y="3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4140BB0B-8A3B-4F22-B23C-71CFD0B0E6FC}"/>
                </a:ext>
              </a:extLst>
            </p:cNvPr>
            <p:cNvSpPr/>
            <p:nvPr/>
          </p:nvSpPr>
          <p:spPr>
            <a:xfrm>
              <a:off x="4389365" y="2522480"/>
              <a:ext cx="51103" cy="153034"/>
            </a:xfrm>
            <a:custGeom>
              <a:avLst/>
              <a:gdLst>
                <a:gd name="connsiteX0" fmla="*/ 3248 w 51103"/>
                <a:gd name="connsiteY0" fmla="*/ 58 h 153034"/>
                <a:gd name="connsiteX1" fmla="*/ 19123 w 51103"/>
                <a:gd name="connsiteY1" fmla="*/ 104833 h 153034"/>
                <a:gd name="connsiteX2" fmla="*/ 50873 w 51103"/>
                <a:gd name="connsiteY2" fmla="*/ 152458 h 153034"/>
                <a:gd name="connsiteX3" fmla="*/ 31823 w 51103"/>
                <a:gd name="connsiteY3" fmla="*/ 128645 h 153034"/>
                <a:gd name="connsiteX4" fmla="*/ 1660 w 51103"/>
                <a:gd name="connsiteY4" fmla="*/ 90545 h 153034"/>
                <a:gd name="connsiteX5" fmla="*/ 3248 w 51103"/>
                <a:gd name="connsiteY5" fmla="*/ 58 h 15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03" h="153034">
                  <a:moveTo>
                    <a:pt x="3248" y="58"/>
                  </a:moveTo>
                  <a:cubicBezTo>
                    <a:pt x="6158" y="2439"/>
                    <a:pt x="11186" y="79433"/>
                    <a:pt x="19123" y="104833"/>
                  </a:cubicBezTo>
                  <a:cubicBezTo>
                    <a:pt x="27060" y="130233"/>
                    <a:pt x="48756" y="148489"/>
                    <a:pt x="50873" y="152458"/>
                  </a:cubicBezTo>
                  <a:cubicBezTo>
                    <a:pt x="52990" y="156427"/>
                    <a:pt x="40025" y="138964"/>
                    <a:pt x="31823" y="128645"/>
                  </a:cubicBezTo>
                  <a:cubicBezTo>
                    <a:pt x="23621" y="118326"/>
                    <a:pt x="4835" y="111976"/>
                    <a:pt x="1660" y="90545"/>
                  </a:cubicBezTo>
                  <a:cubicBezTo>
                    <a:pt x="-1515" y="69114"/>
                    <a:pt x="338" y="-2323"/>
                    <a:pt x="3248" y="5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B65CF4BF-F382-45EA-A801-AC9C49B503A6}"/>
                </a:ext>
              </a:extLst>
            </p:cNvPr>
            <p:cNvSpPr/>
            <p:nvPr/>
          </p:nvSpPr>
          <p:spPr>
            <a:xfrm>
              <a:off x="4446344" y="2725501"/>
              <a:ext cx="52638" cy="309799"/>
            </a:xfrm>
            <a:custGeom>
              <a:avLst/>
              <a:gdLst>
                <a:gd name="connsiteX0" fmla="*/ 52631 w 52638"/>
                <a:gd name="connsiteY0" fmla="*/ 237 h 309799"/>
                <a:gd name="connsiteX1" fmla="*/ 19294 w 52638"/>
                <a:gd name="connsiteY1" fmla="*/ 95487 h 309799"/>
                <a:gd name="connsiteX2" fmla="*/ 16119 w 52638"/>
                <a:gd name="connsiteY2" fmla="*/ 162162 h 309799"/>
                <a:gd name="connsiteX3" fmla="*/ 33581 w 52638"/>
                <a:gd name="connsiteY3" fmla="*/ 300274 h 309799"/>
                <a:gd name="connsiteX4" fmla="*/ 27231 w 52638"/>
                <a:gd name="connsiteY4" fmla="*/ 279637 h 309799"/>
                <a:gd name="connsiteX5" fmla="*/ 244 w 52638"/>
                <a:gd name="connsiteY5" fmla="*/ 133587 h 309799"/>
                <a:gd name="connsiteX6" fmla="*/ 16119 w 52638"/>
                <a:gd name="connsiteY6" fmla="*/ 70087 h 309799"/>
                <a:gd name="connsiteX7" fmla="*/ 52631 w 52638"/>
                <a:gd name="connsiteY7" fmla="*/ 237 h 309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38" h="309799">
                  <a:moveTo>
                    <a:pt x="52631" y="237"/>
                  </a:moveTo>
                  <a:cubicBezTo>
                    <a:pt x="53160" y="4470"/>
                    <a:pt x="25379" y="68500"/>
                    <a:pt x="19294" y="95487"/>
                  </a:cubicBezTo>
                  <a:cubicBezTo>
                    <a:pt x="13209" y="122475"/>
                    <a:pt x="13738" y="128031"/>
                    <a:pt x="16119" y="162162"/>
                  </a:cubicBezTo>
                  <a:cubicBezTo>
                    <a:pt x="18500" y="196293"/>
                    <a:pt x="31729" y="280695"/>
                    <a:pt x="33581" y="300274"/>
                  </a:cubicBezTo>
                  <a:cubicBezTo>
                    <a:pt x="35433" y="319853"/>
                    <a:pt x="32787" y="307418"/>
                    <a:pt x="27231" y="279637"/>
                  </a:cubicBezTo>
                  <a:cubicBezTo>
                    <a:pt x="21675" y="251856"/>
                    <a:pt x="2096" y="168512"/>
                    <a:pt x="244" y="133587"/>
                  </a:cubicBezTo>
                  <a:cubicBezTo>
                    <a:pt x="-1608" y="98662"/>
                    <a:pt x="7388" y="90724"/>
                    <a:pt x="16119" y="70087"/>
                  </a:cubicBezTo>
                  <a:cubicBezTo>
                    <a:pt x="24850" y="49450"/>
                    <a:pt x="52102" y="-3996"/>
                    <a:pt x="52631" y="2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11882FE2-47DB-4998-B239-2EE94D5E674C}"/>
                </a:ext>
              </a:extLst>
            </p:cNvPr>
            <p:cNvSpPr/>
            <p:nvPr/>
          </p:nvSpPr>
          <p:spPr>
            <a:xfrm>
              <a:off x="4254293" y="3153750"/>
              <a:ext cx="66955" cy="193234"/>
            </a:xfrm>
            <a:custGeom>
              <a:avLst/>
              <a:gdLst>
                <a:gd name="connsiteX0" fmla="*/ 43071 w 66955"/>
                <a:gd name="connsiteY0" fmla="*/ 613 h 193234"/>
                <a:gd name="connsiteX1" fmla="*/ 8146 w 66955"/>
                <a:gd name="connsiteY1" fmla="*/ 72050 h 193234"/>
                <a:gd name="connsiteX2" fmla="*/ 1796 w 66955"/>
                <a:gd name="connsiteY2" fmla="*/ 129200 h 193234"/>
                <a:gd name="connsiteX3" fmla="*/ 33546 w 66955"/>
                <a:gd name="connsiteY3" fmla="*/ 175238 h 193234"/>
                <a:gd name="connsiteX4" fmla="*/ 66884 w 66955"/>
                <a:gd name="connsiteY4" fmla="*/ 192700 h 193234"/>
                <a:gd name="connsiteX5" fmla="*/ 41484 w 66955"/>
                <a:gd name="connsiteY5" fmla="*/ 181588 h 193234"/>
                <a:gd name="connsiteX6" fmla="*/ 11321 w 66955"/>
                <a:gd name="connsiteY6" fmla="*/ 114913 h 193234"/>
                <a:gd name="connsiteX7" fmla="*/ 43071 w 66955"/>
                <a:gd name="connsiteY7" fmla="*/ 613 h 19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955" h="193234">
                  <a:moveTo>
                    <a:pt x="43071" y="613"/>
                  </a:moveTo>
                  <a:cubicBezTo>
                    <a:pt x="42542" y="-6531"/>
                    <a:pt x="15025" y="50619"/>
                    <a:pt x="8146" y="72050"/>
                  </a:cubicBezTo>
                  <a:cubicBezTo>
                    <a:pt x="1267" y="93481"/>
                    <a:pt x="-2437" y="112002"/>
                    <a:pt x="1796" y="129200"/>
                  </a:cubicBezTo>
                  <a:cubicBezTo>
                    <a:pt x="6029" y="146398"/>
                    <a:pt x="22698" y="164655"/>
                    <a:pt x="33546" y="175238"/>
                  </a:cubicBezTo>
                  <a:cubicBezTo>
                    <a:pt x="44394" y="185821"/>
                    <a:pt x="65561" y="191642"/>
                    <a:pt x="66884" y="192700"/>
                  </a:cubicBezTo>
                  <a:cubicBezTo>
                    <a:pt x="68207" y="193758"/>
                    <a:pt x="50745" y="194553"/>
                    <a:pt x="41484" y="181588"/>
                  </a:cubicBezTo>
                  <a:cubicBezTo>
                    <a:pt x="32223" y="168624"/>
                    <a:pt x="12908" y="141371"/>
                    <a:pt x="11321" y="114913"/>
                  </a:cubicBezTo>
                  <a:cubicBezTo>
                    <a:pt x="9733" y="88455"/>
                    <a:pt x="43600" y="7757"/>
                    <a:pt x="43071" y="6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06D48E59-E738-482F-8F84-9EE4136237B7}"/>
                </a:ext>
              </a:extLst>
            </p:cNvPr>
            <p:cNvSpPr/>
            <p:nvPr/>
          </p:nvSpPr>
          <p:spPr>
            <a:xfrm>
              <a:off x="4528760" y="3074018"/>
              <a:ext cx="125008" cy="220110"/>
            </a:xfrm>
            <a:custGeom>
              <a:avLst/>
              <a:gdLst>
                <a:gd name="connsiteX0" fmla="*/ 378 w 125008"/>
                <a:gd name="connsiteY0" fmla="*/ 970 h 220110"/>
                <a:gd name="connsiteX1" fmla="*/ 78165 w 125008"/>
                <a:gd name="connsiteY1" fmla="*/ 96220 h 220110"/>
                <a:gd name="connsiteX2" fmla="*/ 124203 w 125008"/>
                <a:gd name="connsiteY2" fmla="*/ 162895 h 220110"/>
                <a:gd name="connsiteX3" fmla="*/ 108328 w 125008"/>
                <a:gd name="connsiteY3" fmla="*/ 220045 h 220110"/>
                <a:gd name="connsiteX4" fmla="*/ 119440 w 125008"/>
                <a:gd name="connsiteY4" fmla="*/ 174007 h 220110"/>
                <a:gd name="connsiteX5" fmla="*/ 113090 w 125008"/>
                <a:gd name="connsiteY5" fmla="*/ 159720 h 220110"/>
                <a:gd name="connsiteX6" fmla="*/ 378 w 125008"/>
                <a:gd name="connsiteY6" fmla="*/ 970 h 2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008" h="220110">
                  <a:moveTo>
                    <a:pt x="378" y="970"/>
                  </a:moveTo>
                  <a:cubicBezTo>
                    <a:pt x="-5443" y="-9613"/>
                    <a:pt x="57527" y="69232"/>
                    <a:pt x="78165" y="96220"/>
                  </a:cubicBezTo>
                  <a:cubicBezTo>
                    <a:pt x="98803" y="123208"/>
                    <a:pt x="119176" y="142257"/>
                    <a:pt x="124203" y="162895"/>
                  </a:cubicBezTo>
                  <a:cubicBezTo>
                    <a:pt x="129230" y="183533"/>
                    <a:pt x="109122" y="218193"/>
                    <a:pt x="108328" y="220045"/>
                  </a:cubicBezTo>
                  <a:cubicBezTo>
                    <a:pt x="107534" y="221897"/>
                    <a:pt x="118646" y="184061"/>
                    <a:pt x="119440" y="174007"/>
                  </a:cubicBezTo>
                  <a:cubicBezTo>
                    <a:pt x="120234" y="163953"/>
                    <a:pt x="130817" y="184062"/>
                    <a:pt x="113090" y="159720"/>
                  </a:cubicBezTo>
                  <a:cubicBezTo>
                    <a:pt x="95363" y="135378"/>
                    <a:pt x="6199" y="11553"/>
                    <a:pt x="378" y="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AEAE766A-1BD0-4F99-A728-07383CC026DB}"/>
                </a:ext>
              </a:extLst>
            </p:cNvPr>
            <p:cNvSpPr/>
            <p:nvPr/>
          </p:nvSpPr>
          <p:spPr>
            <a:xfrm>
              <a:off x="4479686" y="3170039"/>
              <a:ext cx="97098" cy="85963"/>
            </a:xfrm>
            <a:custGeom>
              <a:avLst/>
              <a:gdLst>
                <a:gd name="connsiteX0" fmla="*/ 38339 w 97098"/>
                <a:gd name="connsiteY0" fmla="*/ 85924 h 85963"/>
                <a:gd name="connsiteX1" fmla="*/ 239 w 97098"/>
                <a:gd name="connsiteY1" fmla="*/ 41474 h 85963"/>
                <a:gd name="connsiteX2" fmla="*/ 60564 w 97098"/>
                <a:gd name="connsiteY2" fmla="*/ 6549 h 85963"/>
                <a:gd name="connsiteX3" fmla="*/ 97077 w 97098"/>
                <a:gd name="connsiteY3" fmla="*/ 49411 h 85963"/>
                <a:gd name="connsiteX4" fmla="*/ 55802 w 97098"/>
                <a:gd name="connsiteY4" fmla="*/ 199 h 85963"/>
                <a:gd name="connsiteX5" fmla="*/ 8177 w 97098"/>
                <a:gd name="connsiteY5" fmla="*/ 33536 h 85963"/>
                <a:gd name="connsiteX6" fmla="*/ 38339 w 97098"/>
                <a:gd name="connsiteY6" fmla="*/ 85924 h 8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98" h="85963">
                  <a:moveTo>
                    <a:pt x="38339" y="85924"/>
                  </a:moveTo>
                  <a:cubicBezTo>
                    <a:pt x="37016" y="87247"/>
                    <a:pt x="-3465" y="54703"/>
                    <a:pt x="239" y="41474"/>
                  </a:cubicBezTo>
                  <a:cubicBezTo>
                    <a:pt x="3943" y="28245"/>
                    <a:pt x="44424" y="5226"/>
                    <a:pt x="60564" y="6549"/>
                  </a:cubicBezTo>
                  <a:cubicBezTo>
                    <a:pt x="76704" y="7872"/>
                    <a:pt x="97871" y="50469"/>
                    <a:pt x="97077" y="49411"/>
                  </a:cubicBezTo>
                  <a:cubicBezTo>
                    <a:pt x="96283" y="48353"/>
                    <a:pt x="70619" y="2845"/>
                    <a:pt x="55802" y="199"/>
                  </a:cubicBezTo>
                  <a:cubicBezTo>
                    <a:pt x="40985" y="-2447"/>
                    <a:pt x="14527" y="21894"/>
                    <a:pt x="8177" y="33536"/>
                  </a:cubicBezTo>
                  <a:cubicBezTo>
                    <a:pt x="1827" y="45178"/>
                    <a:pt x="39662" y="84601"/>
                    <a:pt x="38339" y="859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32B3DBDF-CF5B-48EB-8848-A2BC69DE531C}"/>
                </a:ext>
              </a:extLst>
            </p:cNvPr>
            <p:cNvSpPr/>
            <p:nvPr/>
          </p:nvSpPr>
          <p:spPr>
            <a:xfrm>
              <a:off x="4476639" y="3271827"/>
              <a:ext cx="50985" cy="50607"/>
            </a:xfrm>
            <a:custGeom>
              <a:avLst/>
              <a:gdLst>
                <a:gd name="connsiteX0" fmla="*/ 50911 w 50985"/>
                <a:gd name="connsiteY0" fmla="*/ 11 h 50607"/>
                <a:gd name="connsiteX1" fmla="*/ 11224 w 50985"/>
                <a:gd name="connsiteY1" fmla="*/ 47636 h 50607"/>
                <a:gd name="connsiteX2" fmla="*/ 111 w 50985"/>
                <a:gd name="connsiteY2" fmla="*/ 42873 h 50607"/>
                <a:gd name="connsiteX3" fmla="*/ 50911 w 50985"/>
                <a:gd name="connsiteY3" fmla="*/ 11 h 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85" h="50607">
                  <a:moveTo>
                    <a:pt x="50911" y="11"/>
                  </a:moveTo>
                  <a:cubicBezTo>
                    <a:pt x="52763" y="805"/>
                    <a:pt x="19691" y="40492"/>
                    <a:pt x="11224" y="47636"/>
                  </a:cubicBezTo>
                  <a:cubicBezTo>
                    <a:pt x="2757" y="54780"/>
                    <a:pt x="-683" y="47371"/>
                    <a:pt x="111" y="42873"/>
                  </a:cubicBezTo>
                  <a:cubicBezTo>
                    <a:pt x="905" y="38375"/>
                    <a:pt x="49059" y="-783"/>
                    <a:pt x="50911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8ABD6787-FC1F-418C-BED1-11B0A075D22D}"/>
                </a:ext>
              </a:extLst>
            </p:cNvPr>
            <p:cNvSpPr/>
            <p:nvPr/>
          </p:nvSpPr>
          <p:spPr>
            <a:xfrm>
              <a:off x="4418007" y="3333747"/>
              <a:ext cx="38422" cy="103298"/>
            </a:xfrm>
            <a:custGeom>
              <a:avLst/>
              <a:gdLst>
                <a:gd name="connsiteX0" fmla="*/ 6 w 38422"/>
                <a:gd name="connsiteY0" fmla="*/ 3 h 103298"/>
                <a:gd name="connsiteX1" fmla="*/ 34931 w 38422"/>
                <a:gd name="connsiteY1" fmla="*/ 85728 h 103298"/>
                <a:gd name="connsiteX2" fmla="*/ 25406 w 38422"/>
                <a:gd name="connsiteY2" fmla="*/ 103191 h 103298"/>
                <a:gd name="connsiteX3" fmla="*/ 38106 w 38422"/>
                <a:gd name="connsiteY3" fmla="*/ 82553 h 103298"/>
                <a:gd name="connsiteX4" fmla="*/ 6 w 38422"/>
                <a:gd name="connsiteY4" fmla="*/ 3 h 10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2" h="103298">
                  <a:moveTo>
                    <a:pt x="6" y="3"/>
                  </a:moveTo>
                  <a:cubicBezTo>
                    <a:pt x="-523" y="532"/>
                    <a:pt x="30698" y="68530"/>
                    <a:pt x="34931" y="85728"/>
                  </a:cubicBezTo>
                  <a:cubicBezTo>
                    <a:pt x="39164" y="102926"/>
                    <a:pt x="24877" y="103720"/>
                    <a:pt x="25406" y="103191"/>
                  </a:cubicBezTo>
                  <a:cubicBezTo>
                    <a:pt x="25935" y="102662"/>
                    <a:pt x="40752" y="96047"/>
                    <a:pt x="38106" y="82553"/>
                  </a:cubicBezTo>
                  <a:cubicBezTo>
                    <a:pt x="35460" y="69059"/>
                    <a:pt x="535" y="-526"/>
                    <a:pt x="6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6305D6BA-DA80-4A8B-ACDF-FF1A16889DB3}"/>
                </a:ext>
              </a:extLst>
            </p:cNvPr>
            <p:cNvSpPr/>
            <p:nvPr/>
          </p:nvSpPr>
          <p:spPr>
            <a:xfrm>
              <a:off x="4476209" y="3322579"/>
              <a:ext cx="11159" cy="106625"/>
            </a:xfrm>
            <a:custGeom>
              <a:avLst/>
              <a:gdLst>
                <a:gd name="connsiteX0" fmla="*/ 10066 w 11159"/>
                <a:gd name="connsiteY0" fmla="*/ 59 h 106625"/>
                <a:gd name="connsiteX1" fmla="*/ 10066 w 11159"/>
                <a:gd name="connsiteY1" fmla="*/ 95309 h 106625"/>
                <a:gd name="connsiteX2" fmla="*/ 2129 w 11159"/>
                <a:gd name="connsiteY2" fmla="*/ 103246 h 106625"/>
                <a:gd name="connsiteX3" fmla="*/ 541 w 11159"/>
                <a:gd name="connsiteY3" fmla="*/ 81021 h 106625"/>
                <a:gd name="connsiteX4" fmla="*/ 10066 w 11159"/>
                <a:gd name="connsiteY4" fmla="*/ 59 h 1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9" h="106625">
                  <a:moveTo>
                    <a:pt x="10066" y="59"/>
                  </a:moveTo>
                  <a:cubicBezTo>
                    <a:pt x="11653" y="2440"/>
                    <a:pt x="11389" y="78111"/>
                    <a:pt x="10066" y="95309"/>
                  </a:cubicBezTo>
                  <a:cubicBezTo>
                    <a:pt x="8743" y="112507"/>
                    <a:pt x="3716" y="105627"/>
                    <a:pt x="2129" y="103246"/>
                  </a:cubicBezTo>
                  <a:cubicBezTo>
                    <a:pt x="542" y="100865"/>
                    <a:pt x="-782" y="94250"/>
                    <a:pt x="541" y="81021"/>
                  </a:cubicBezTo>
                  <a:cubicBezTo>
                    <a:pt x="1864" y="67792"/>
                    <a:pt x="8479" y="-2322"/>
                    <a:pt x="10066" y="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01705CE8-6DE0-47DF-836A-642C7B29F460}"/>
                </a:ext>
              </a:extLst>
            </p:cNvPr>
            <p:cNvSpPr/>
            <p:nvPr/>
          </p:nvSpPr>
          <p:spPr>
            <a:xfrm>
              <a:off x="4218726" y="3494482"/>
              <a:ext cx="219099" cy="220463"/>
            </a:xfrm>
            <a:custGeom>
              <a:avLst/>
              <a:gdLst>
                <a:gd name="connsiteX0" fmla="*/ 849 w 219099"/>
                <a:gd name="connsiteY0" fmla="*/ 220268 h 220463"/>
                <a:gd name="connsiteX1" fmla="*/ 29424 w 219099"/>
                <a:gd name="connsiteY1" fmla="*/ 134543 h 220463"/>
                <a:gd name="connsiteX2" fmla="*/ 80224 w 219099"/>
                <a:gd name="connsiteY2" fmla="*/ 74218 h 220463"/>
                <a:gd name="connsiteX3" fmla="*/ 161187 w 219099"/>
                <a:gd name="connsiteY3" fmla="*/ 2781 h 220463"/>
                <a:gd name="connsiteX4" fmla="*/ 218337 w 219099"/>
                <a:gd name="connsiteY4" fmla="*/ 13893 h 220463"/>
                <a:gd name="connsiteX5" fmla="*/ 189762 w 219099"/>
                <a:gd name="connsiteY5" fmla="*/ 7543 h 220463"/>
                <a:gd name="connsiteX6" fmla="*/ 129437 w 219099"/>
                <a:gd name="connsiteY6" fmla="*/ 42468 h 220463"/>
                <a:gd name="connsiteX7" fmla="*/ 61174 w 219099"/>
                <a:gd name="connsiteY7" fmla="*/ 109143 h 220463"/>
                <a:gd name="connsiteX8" fmla="*/ 849 w 219099"/>
                <a:gd name="connsiteY8" fmla="*/ 220268 h 22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99" h="220463">
                  <a:moveTo>
                    <a:pt x="849" y="220268"/>
                  </a:moveTo>
                  <a:cubicBezTo>
                    <a:pt x="-4443" y="224501"/>
                    <a:pt x="16195" y="158885"/>
                    <a:pt x="29424" y="134543"/>
                  </a:cubicBezTo>
                  <a:cubicBezTo>
                    <a:pt x="42653" y="110201"/>
                    <a:pt x="58264" y="96178"/>
                    <a:pt x="80224" y="74218"/>
                  </a:cubicBezTo>
                  <a:cubicBezTo>
                    <a:pt x="102185" y="52258"/>
                    <a:pt x="138168" y="12835"/>
                    <a:pt x="161187" y="2781"/>
                  </a:cubicBezTo>
                  <a:cubicBezTo>
                    <a:pt x="184206" y="-7273"/>
                    <a:pt x="213575" y="13099"/>
                    <a:pt x="218337" y="13893"/>
                  </a:cubicBezTo>
                  <a:cubicBezTo>
                    <a:pt x="223099" y="14687"/>
                    <a:pt x="204579" y="2780"/>
                    <a:pt x="189762" y="7543"/>
                  </a:cubicBezTo>
                  <a:cubicBezTo>
                    <a:pt x="174945" y="12306"/>
                    <a:pt x="150868" y="25535"/>
                    <a:pt x="129437" y="42468"/>
                  </a:cubicBezTo>
                  <a:cubicBezTo>
                    <a:pt x="108006" y="59401"/>
                    <a:pt x="80489" y="79774"/>
                    <a:pt x="61174" y="109143"/>
                  </a:cubicBezTo>
                  <a:cubicBezTo>
                    <a:pt x="41859" y="138512"/>
                    <a:pt x="6141" y="216035"/>
                    <a:pt x="849" y="2202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C4C35901-AB8E-4F0C-BF78-9C623F275433}"/>
                </a:ext>
              </a:extLst>
            </p:cNvPr>
            <p:cNvSpPr/>
            <p:nvPr/>
          </p:nvSpPr>
          <p:spPr>
            <a:xfrm>
              <a:off x="4505174" y="3479798"/>
              <a:ext cx="293936" cy="143086"/>
            </a:xfrm>
            <a:custGeom>
              <a:avLst/>
              <a:gdLst>
                <a:gd name="connsiteX0" fmla="*/ 151 w 293936"/>
                <a:gd name="connsiteY0" fmla="*/ 22227 h 143086"/>
                <a:gd name="connsiteX1" fmla="*/ 95401 w 293936"/>
                <a:gd name="connsiteY1" fmla="*/ 2 h 143086"/>
                <a:gd name="connsiteX2" fmla="*/ 144614 w 293936"/>
                <a:gd name="connsiteY2" fmla="*/ 23815 h 143086"/>
                <a:gd name="connsiteX3" fmla="*/ 220814 w 293936"/>
                <a:gd name="connsiteY3" fmla="*/ 87315 h 143086"/>
                <a:gd name="connsiteX4" fmla="*/ 228751 w 293936"/>
                <a:gd name="connsiteY4" fmla="*/ 104777 h 143086"/>
                <a:gd name="connsiteX5" fmla="*/ 247801 w 293936"/>
                <a:gd name="connsiteY5" fmla="*/ 127002 h 143086"/>
                <a:gd name="connsiteX6" fmla="*/ 293839 w 293936"/>
                <a:gd name="connsiteY6" fmla="*/ 142877 h 143086"/>
                <a:gd name="connsiteX7" fmla="*/ 258914 w 293936"/>
                <a:gd name="connsiteY7" fmla="*/ 133352 h 143086"/>
                <a:gd name="connsiteX8" fmla="*/ 222401 w 293936"/>
                <a:gd name="connsiteY8" fmla="*/ 96840 h 143086"/>
                <a:gd name="connsiteX9" fmla="*/ 179539 w 293936"/>
                <a:gd name="connsiteY9" fmla="*/ 50802 h 143086"/>
                <a:gd name="connsiteX10" fmla="*/ 119214 w 293936"/>
                <a:gd name="connsiteY10" fmla="*/ 19052 h 143086"/>
                <a:gd name="connsiteX11" fmla="*/ 151 w 293936"/>
                <a:gd name="connsiteY11" fmla="*/ 22227 h 14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936" h="143086">
                  <a:moveTo>
                    <a:pt x="151" y="22227"/>
                  </a:moveTo>
                  <a:cubicBezTo>
                    <a:pt x="-3818" y="19052"/>
                    <a:pt x="71324" y="-263"/>
                    <a:pt x="95401" y="2"/>
                  </a:cubicBezTo>
                  <a:cubicBezTo>
                    <a:pt x="119478" y="267"/>
                    <a:pt x="123712" y="9263"/>
                    <a:pt x="144614" y="23815"/>
                  </a:cubicBezTo>
                  <a:cubicBezTo>
                    <a:pt x="165516" y="38367"/>
                    <a:pt x="206791" y="73821"/>
                    <a:pt x="220814" y="87315"/>
                  </a:cubicBezTo>
                  <a:cubicBezTo>
                    <a:pt x="234837" y="100809"/>
                    <a:pt x="224253" y="98163"/>
                    <a:pt x="228751" y="104777"/>
                  </a:cubicBezTo>
                  <a:cubicBezTo>
                    <a:pt x="233249" y="111391"/>
                    <a:pt x="236953" y="120652"/>
                    <a:pt x="247801" y="127002"/>
                  </a:cubicBezTo>
                  <a:cubicBezTo>
                    <a:pt x="258649" y="133352"/>
                    <a:pt x="291987" y="141819"/>
                    <a:pt x="293839" y="142877"/>
                  </a:cubicBezTo>
                  <a:cubicBezTo>
                    <a:pt x="295691" y="143935"/>
                    <a:pt x="270820" y="141025"/>
                    <a:pt x="258914" y="133352"/>
                  </a:cubicBezTo>
                  <a:cubicBezTo>
                    <a:pt x="247008" y="125679"/>
                    <a:pt x="235630" y="110598"/>
                    <a:pt x="222401" y="96840"/>
                  </a:cubicBezTo>
                  <a:cubicBezTo>
                    <a:pt x="209172" y="83082"/>
                    <a:pt x="196737" y="63767"/>
                    <a:pt x="179539" y="50802"/>
                  </a:cubicBezTo>
                  <a:cubicBezTo>
                    <a:pt x="162341" y="37837"/>
                    <a:pt x="142762" y="24344"/>
                    <a:pt x="119214" y="19052"/>
                  </a:cubicBezTo>
                  <a:cubicBezTo>
                    <a:pt x="95666" y="13760"/>
                    <a:pt x="4120" y="25402"/>
                    <a:pt x="151" y="22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88A55F0C-E2CA-417C-AD50-7E95B5DC3456}"/>
                </a:ext>
              </a:extLst>
            </p:cNvPr>
            <p:cNvSpPr/>
            <p:nvPr/>
          </p:nvSpPr>
          <p:spPr>
            <a:xfrm>
              <a:off x="4451263" y="3490771"/>
              <a:ext cx="58256" cy="65453"/>
            </a:xfrm>
            <a:custGeom>
              <a:avLst/>
              <a:gdLst>
                <a:gd name="connsiteX0" fmla="*/ 87 w 58256"/>
                <a:gd name="connsiteY0" fmla="*/ 142 h 65453"/>
                <a:gd name="connsiteX1" fmla="*/ 44537 w 58256"/>
                <a:gd name="connsiteY1" fmla="*/ 63642 h 65453"/>
                <a:gd name="connsiteX2" fmla="*/ 57237 w 58256"/>
                <a:gd name="connsiteY2" fmla="*/ 46179 h 65453"/>
                <a:gd name="connsiteX3" fmla="*/ 87 w 58256"/>
                <a:gd name="connsiteY3" fmla="*/ 142 h 6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256" h="65453">
                  <a:moveTo>
                    <a:pt x="87" y="142"/>
                  </a:moveTo>
                  <a:cubicBezTo>
                    <a:pt x="-2030" y="3052"/>
                    <a:pt x="35012" y="55969"/>
                    <a:pt x="44537" y="63642"/>
                  </a:cubicBezTo>
                  <a:cubicBezTo>
                    <a:pt x="54062" y="71315"/>
                    <a:pt x="60941" y="52529"/>
                    <a:pt x="57237" y="46179"/>
                  </a:cubicBezTo>
                  <a:cubicBezTo>
                    <a:pt x="53533" y="39829"/>
                    <a:pt x="2204" y="-2768"/>
                    <a:pt x="87" y="1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E393B255-91F4-49B1-8E3A-BD23FE1EAFC5}"/>
                </a:ext>
              </a:extLst>
            </p:cNvPr>
            <p:cNvSpPr/>
            <p:nvPr/>
          </p:nvSpPr>
          <p:spPr>
            <a:xfrm>
              <a:off x="4224302" y="3549601"/>
              <a:ext cx="273894" cy="176526"/>
            </a:xfrm>
            <a:custGeom>
              <a:avLst/>
              <a:gdLst>
                <a:gd name="connsiteX0" fmla="*/ 36 w 273894"/>
                <a:gd name="connsiteY0" fmla="*/ 176262 h 176526"/>
                <a:gd name="connsiteX1" fmla="*/ 66711 w 273894"/>
                <a:gd name="connsiteY1" fmla="*/ 136574 h 176526"/>
                <a:gd name="connsiteX2" fmla="*/ 71473 w 273894"/>
                <a:gd name="connsiteY2" fmla="*/ 103237 h 176526"/>
                <a:gd name="connsiteX3" fmla="*/ 131798 w 273894"/>
                <a:gd name="connsiteY3" fmla="*/ 46087 h 176526"/>
                <a:gd name="connsiteX4" fmla="*/ 220698 w 273894"/>
                <a:gd name="connsiteY4" fmla="*/ 7987 h 176526"/>
                <a:gd name="connsiteX5" fmla="*/ 273086 w 273894"/>
                <a:gd name="connsiteY5" fmla="*/ 49 h 176526"/>
                <a:gd name="connsiteX6" fmla="*/ 181011 w 273894"/>
                <a:gd name="connsiteY6" fmla="*/ 9574 h 176526"/>
                <a:gd name="connsiteX7" fmla="*/ 131798 w 273894"/>
                <a:gd name="connsiteY7" fmla="*/ 30212 h 176526"/>
                <a:gd name="connsiteX8" fmla="*/ 69886 w 273894"/>
                <a:gd name="connsiteY8" fmla="*/ 81012 h 176526"/>
                <a:gd name="connsiteX9" fmla="*/ 57186 w 273894"/>
                <a:gd name="connsiteY9" fmla="*/ 115937 h 176526"/>
                <a:gd name="connsiteX10" fmla="*/ 36 w 273894"/>
                <a:gd name="connsiteY10" fmla="*/ 176262 h 1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3894" h="176526">
                  <a:moveTo>
                    <a:pt x="36" y="176262"/>
                  </a:moveTo>
                  <a:cubicBezTo>
                    <a:pt x="1623" y="179701"/>
                    <a:pt x="54805" y="148745"/>
                    <a:pt x="66711" y="136574"/>
                  </a:cubicBezTo>
                  <a:cubicBezTo>
                    <a:pt x="78617" y="124403"/>
                    <a:pt x="60625" y="118318"/>
                    <a:pt x="71473" y="103237"/>
                  </a:cubicBezTo>
                  <a:cubicBezTo>
                    <a:pt x="82321" y="88156"/>
                    <a:pt x="106927" y="61962"/>
                    <a:pt x="131798" y="46087"/>
                  </a:cubicBezTo>
                  <a:cubicBezTo>
                    <a:pt x="156669" y="30212"/>
                    <a:pt x="197150" y="15660"/>
                    <a:pt x="220698" y="7987"/>
                  </a:cubicBezTo>
                  <a:cubicBezTo>
                    <a:pt x="244246" y="314"/>
                    <a:pt x="279700" y="-215"/>
                    <a:pt x="273086" y="49"/>
                  </a:cubicBezTo>
                  <a:cubicBezTo>
                    <a:pt x="266472" y="313"/>
                    <a:pt x="204559" y="4547"/>
                    <a:pt x="181011" y="9574"/>
                  </a:cubicBezTo>
                  <a:cubicBezTo>
                    <a:pt x="157463" y="14601"/>
                    <a:pt x="150319" y="18306"/>
                    <a:pt x="131798" y="30212"/>
                  </a:cubicBezTo>
                  <a:cubicBezTo>
                    <a:pt x="113277" y="42118"/>
                    <a:pt x="82321" y="66724"/>
                    <a:pt x="69886" y="81012"/>
                  </a:cubicBezTo>
                  <a:cubicBezTo>
                    <a:pt x="57451" y="95300"/>
                    <a:pt x="65123" y="102443"/>
                    <a:pt x="57186" y="115937"/>
                  </a:cubicBezTo>
                  <a:cubicBezTo>
                    <a:pt x="49249" y="129431"/>
                    <a:pt x="-1551" y="172823"/>
                    <a:pt x="36" y="1762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: 図形 1023">
              <a:extLst>
                <a:ext uri="{FF2B5EF4-FFF2-40B4-BE49-F238E27FC236}">
                  <a16:creationId xmlns:a16="http://schemas.microsoft.com/office/drawing/2014/main" id="{E2FB0908-77CE-4C79-B7DF-7624CB772BF6}"/>
                </a:ext>
              </a:extLst>
            </p:cNvPr>
            <p:cNvSpPr/>
            <p:nvPr/>
          </p:nvSpPr>
          <p:spPr>
            <a:xfrm>
              <a:off x="4521122" y="3529735"/>
              <a:ext cx="270366" cy="88543"/>
            </a:xfrm>
            <a:custGeom>
              <a:avLst/>
              <a:gdLst>
                <a:gd name="connsiteX0" fmla="*/ 78 w 270366"/>
                <a:gd name="connsiteY0" fmla="*/ 4040 h 88543"/>
                <a:gd name="connsiteX1" fmla="*/ 88978 w 270366"/>
                <a:gd name="connsiteY1" fmla="*/ 5628 h 88543"/>
                <a:gd name="connsiteX2" fmla="*/ 162003 w 270366"/>
                <a:gd name="connsiteY2" fmla="*/ 73890 h 88543"/>
                <a:gd name="connsiteX3" fmla="*/ 219153 w 270366"/>
                <a:gd name="connsiteY3" fmla="*/ 80240 h 88543"/>
                <a:gd name="connsiteX4" fmla="*/ 269953 w 270366"/>
                <a:gd name="connsiteY4" fmla="*/ 88178 h 88543"/>
                <a:gd name="connsiteX5" fmla="*/ 190578 w 270366"/>
                <a:gd name="connsiteY5" fmla="*/ 67540 h 88543"/>
                <a:gd name="connsiteX6" fmla="*/ 160416 w 270366"/>
                <a:gd name="connsiteY6" fmla="*/ 46903 h 88543"/>
                <a:gd name="connsiteX7" fmla="*/ 128666 w 270366"/>
                <a:gd name="connsiteY7" fmla="*/ 16740 h 88543"/>
                <a:gd name="connsiteX8" fmla="*/ 104853 w 270366"/>
                <a:gd name="connsiteY8" fmla="*/ 865 h 88543"/>
                <a:gd name="connsiteX9" fmla="*/ 78 w 270366"/>
                <a:gd name="connsiteY9" fmla="*/ 4040 h 88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366" h="88543">
                  <a:moveTo>
                    <a:pt x="78" y="4040"/>
                  </a:moveTo>
                  <a:cubicBezTo>
                    <a:pt x="-2568" y="4834"/>
                    <a:pt x="61991" y="-6014"/>
                    <a:pt x="88978" y="5628"/>
                  </a:cubicBezTo>
                  <a:cubicBezTo>
                    <a:pt x="115965" y="17270"/>
                    <a:pt x="140307" y="61455"/>
                    <a:pt x="162003" y="73890"/>
                  </a:cubicBezTo>
                  <a:cubicBezTo>
                    <a:pt x="183699" y="86325"/>
                    <a:pt x="201161" y="77859"/>
                    <a:pt x="219153" y="80240"/>
                  </a:cubicBezTo>
                  <a:cubicBezTo>
                    <a:pt x="237145" y="82621"/>
                    <a:pt x="274715" y="90295"/>
                    <a:pt x="269953" y="88178"/>
                  </a:cubicBezTo>
                  <a:cubicBezTo>
                    <a:pt x="265191" y="86061"/>
                    <a:pt x="208834" y="74419"/>
                    <a:pt x="190578" y="67540"/>
                  </a:cubicBezTo>
                  <a:cubicBezTo>
                    <a:pt x="172322" y="60661"/>
                    <a:pt x="170735" y="55370"/>
                    <a:pt x="160416" y="46903"/>
                  </a:cubicBezTo>
                  <a:cubicBezTo>
                    <a:pt x="150097" y="38436"/>
                    <a:pt x="137926" y="24413"/>
                    <a:pt x="128666" y="16740"/>
                  </a:cubicBezTo>
                  <a:cubicBezTo>
                    <a:pt x="119406" y="9067"/>
                    <a:pt x="120993" y="3775"/>
                    <a:pt x="104853" y="865"/>
                  </a:cubicBezTo>
                  <a:cubicBezTo>
                    <a:pt x="88713" y="-2045"/>
                    <a:pt x="2724" y="3246"/>
                    <a:pt x="78" y="40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: 図形 1024">
              <a:extLst>
                <a:ext uri="{FF2B5EF4-FFF2-40B4-BE49-F238E27FC236}">
                  <a16:creationId xmlns:a16="http://schemas.microsoft.com/office/drawing/2014/main" id="{85608F57-F3DD-455A-8EBD-3C276D87193A}"/>
                </a:ext>
              </a:extLst>
            </p:cNvPr>
            <p:cNvSpPr/>
            <p:nvPr/>
          </p:nvSpPr>
          <p:spPr>
            <a:xfrm>
              <a:off x="4244786" y="3726877"/>
              <a:ext cx="238875" cy="29353"/>
            </a:xfrm>
            <a:custGeom>
              <a:avLst/>
              <a:gdLst>
                <a:gd name="connsiteX0" fmla="*/ 189 w 238875"/>
                <a:gd name="connsiteY0" fmla="*/ 29148 h 29353"/>
                <a:gd name="connsiteX1" fmla="*/ 79564 w 238875"/>
                <a:gd name="connsiteY1" fmla="*/ 16448 h 29353"/>
                <a:gd name="connsiteX2" fmla="*/ 233552 w 238875"/>
                <a:gd name="connsiteY2" fmla="*/ 573 h 29353"/>
                <a:gd name="connsiteX3" fmla="*/ 193864 w 238875"/>
                <a:gd name="connsiteY3" fmla="*/ 5336 h 29353"/>
                <a:gd name="connsiteX4" fmla="*/ 100202 w 238875"/>
                <a:gd name="connsiteY4" fmla="*/ 22798 h 29353"/>
                <a:gd name="connsiteX5" fmla="*/ 189 w 238875"/>
                <a:gd name="connsiteY5" fmla="*/ 29148 h 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875" h="29353">
                  <a:moveTo>
                    <a:pt x="189" y="29148"/>
                  </a:moveTo>
                  <a:cubicBezTo>
                    <a:pt x="-3250" y="28090"/>
                    <a:pt x="40670" y="21210"/>
                    <a:pt x="79564" y="16448"/>
                  </a:cubicBezTo>
                  <a:cubicBezTo>
                    <a:pt x="118458" y="11686"/>
                    <a:pt x="233552" y="573"/>
                    <a:pt x="233552" y="573"/>
                  </a:cubicBezTo>
                  <a:cubicBezTo>
                    <a:pt x="252602" y="-1279"/>
                    <a:pt x="216089" y="1632"/>
                    <a:pt x="193864" y="5336"/>
                  </a:cubicBezTo>
                  <a:cubicBezTo>
                    <a:pt x="171639" y="9040"/>
                    <a:pt x="130629" y="18565"/>
                    <a:pt x="100202" y="22798"/>
                  </a:cubicBezTo>
                  <a:cubicBezTo>
                    <a:pt x="69775" y="27031"/>
                    <a:pt x="3628" y="30206"/>
                    <a:pt x="189" y="29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: 図形 1026">
              <a:extLst>
                <a:ext uri="{FF2B5EF4-FFF2-40B4-BE49-F238E27FC236}">
                  <a16:creationId xmlns:a16="http://schemas.microsoft.com/office/drawing/2014/main" id="{4AF8A801-8D6A-40FF-AD6E-579D4E56908A}"/>
                </a:ext>
              </a:extLst>
            </p:cNvPr>
            <p:cNvSpPr/>
            <p:nvPr/>
          </p:nvSpPr>
          <p:spPr>
            <a:xfrm>
              <a:off x="4507665" y="3620316"/>
              <a:ext cx="294801" cy="113916"/>
            </a:xfrm>
            <a:custGeom>
              <a:avLst/>
              <a:gdLst>
                <a:gd name="connsiteX0" fmla="*/ 835 w 294801"/>
                <a:gd name="connsiteY0" fmla="*/ 111897 h 113916"/>
                <a:gd name="connsiteX1" fmla="*/ 110373 w 294801"/>
                <a:gd name="connsiteY1" fmla="*/ 103959 h 113916"/>
                <a:gd name="connsiteX2" fmla="*/ 191335 w 294801"/>
                <a:gd name="connsiteY2" fmla="*/ 56334 h 113916"/>
                <a:gd name="connsiteX3" fmla="*/ 278648 w 294801"/>
                <a:gd name="connsiteY3" fmla="*/ 16647 h 113916"/>
                <a:gd name="connsiteX4" fmla="*/ 292935 w 294801"/>
                <a:gd name="connsiteY4" fmla="*/ 772 h 113916"/>
                <a:gd name="connsiteX5" fmla="*/ 254835 w 294801"/>
                <a:gd name="connsiteY5" fmla="*/ 38872 h 113916"/>
                <a:gd name="connsiteX6" fmla="*/ 172285 w 294801"/>
                <a:gd name="connsiteY6" fmla="*/ 76972 h 113916"/>
                <a:gd name="connsiteX7" fmla="*/ 835 w 294801"/>
                <a:gd name="connsiteY7" fmla="*/ 111897 h 11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801" h="113916">
                  <a:moveTo>
                    <a:pt x="835" y="111897"/>
                  </a:moveTo>
                  <a:cubicBezTo>
                    <a:pt x="-9483" y="116395"/>
                    <a:pt x="78623" y="113219"/>
                    <a:pt x="110373" y="103959"/>
                  </a:cubicBezTo>
                  <a:cubicBezTo>
                    <a:pt x="142123" y="94699"/>
                    <a:pt x="163289" y="70886"/>
                    <a:pt x="191335" y="56334"/>
                  </a:cubicBezTo>
                  <a:cubicBezTo>
                    <a:pt x="219381" y="41782"/>
                    <a:pt x="261715" y="25907"/>
                    <a:pt x="278648" y="16647"/>
                  </a:cubicBezTo>
                  <a:cubicBezTo>
                    <a:pt x="295581" y="7387"/>
                    <a:pt x="296904" y="-2932"/>
                    <a:pt x="292935" y="772"/>
                  </a:cubicBezTo>
                  <a:cubicBezTo>
                    <a:pt x="288966" y="4476"/>
                    <a:pt x="274943" y="26172"/>
                    <a:pt x="254835" y="38872"/>
                  </a:cubicBezTo>
                  <a:cubicBezTo>
                    <a:pt x="234727" y="51572"/>
                    <a:pt x="211443" y="63478"/>
                    <a:pt x="172285" y="76972"/>
                  </a:cubicBezTo>
                  <a:cubicBezTo>
                    <a:pt x="133127" y="90466"/>
                    <a:pt x="11153" y="107399"/>
                    <a:pt x="835" y="1118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: 図形 1027">
              <a:extLst>
                <a:ext uri="{FF2B5EF4-FFF2-40B4-BE49-F238E27FC236}">
                  <a16:creationId xmlns:a16="http://schemas.microsoft.com/office/drawing/2014/main" id="{634EF8A7-8D7C-428D-8D1A-E7ACFD771D89}"/>
                </a:ext>
              </a:extLst>
            </p:cNvPr>
            <p:cNvSpPr/>
            <p:nvPr/>
          </p:nvSpPr>
          <p:spPr>
            <a:xfrm>
              <a:off x="4289119" y="3773481"/>
              <a:ext cx="226620" cy="19057"/>
            </a:xfrm>
            <a:custGeom>
              <a:avLst/>
              <a:gdLst>
                <a:gd name="connsiteX0" fmla="*/ 306 w 226620"/>
                <a:gd name="connsiteY0" fmla="*/ 7944 h 19057"/>
                <a:gd name="connsiteX1" fmla="*/ 141594 w 226620"/>
                <a:gd name="connsiteY1" fmla="*/ 9532 h 19057"/>
                <a:gd name="connsiteX2" fmla="*/ 224144 w 226620"/>
                <a:gd name="connsiteY2" fmla="*/ 19057 h 19057"/>
                <a:gd name="connsiteX3" fmla="*/ 206681 w 226620"/>
                <a:gd name="connsiteY3" fmla="*/ 9532 h 19057"/>
                <a:gd name="connsiteX4" fmla="*/ 182869 w 226620"/>
                <a:gd name="connsiteY4" fmla="*/ 7 h 19057"/>
                <a:gd name="connsiteX5" fmla="*/ 306 w 226620"/>
                <a:gd name="connsiteY5" fmla="*/ 7944 h 1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620" h="19057">
                  <a:moveTo>
                    <a:pt x="306" y="7944"/>
                  </a:moveTo>
                  <a:cubicBezTo>
                    <a:pt x="-6573" y="9531"/>
                    <a:pt x="104288" y="7680"/>
                    <a:pt x="141594" y="9532"/>
                  </a:cubicBezTo>
                  <a:cubicBezTo>
                    <a:pt x="178900" y="11384"/>
                    <a:pt x="213296" y="19057"/>
                    <a:pt x="224144" y="19057"/>
                  </a:cubicBezTo>
                  <a:cubicBezTo>
                    <a:pt x="234992" y="19057"/>
                    <a:pt x="206681" y="9532"/>
                    <a:pt x="206681" y="9532"/>
                  </a:cubicBezTo>
                  <a:cubicBezTo>
                    <a:pt x="199802" y="6357"/>
                    <a:pt x="213296" y="272"/>
                    <a:pt x="182869" y="7"/>
                  </a:cubicBezTo>
                  <a:cubicBezTo>
                    <a:pt x="152442" y="-258"/>
                    <a:pt x="7185" y="6357"/>
                    <a:pt x="306" y="7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: 図形 1028">
              <a:extLst>
                <a:ext uri="{FF2B5EF4-FFF2-40B4-BE49-F238E27FC236}">
                  <a16:creationId xmlns:a16="http://schemas.microsoft.com/office/drawing/2014/main" id="{9189C72F-A1F5-4C03-8659-1C1387E61E40}"/>
                </a:ext>
              </a:extLst>
            </p:cNvPr>
            <p:cNvSpPr/>
            <p:nvPr/>
          </p:nvSpPr>
          <p:spPr>
            <a:xfrm>
              <a:off x="4557713" y="3722596"/>
              <a:ext cx="131762" cy="43069"/>
            </a:xfrm>
            <a:custGeom>
              <a:avLst/>
              <a:gdLst>
                <a:gd name="connsiteX0" fmla="*/ 0 w 131762"/>
                <a:gd name="connsiteY0" fmla="*/ 42954 h 43069"/>
                <a:gd name="connsiteX1" fmla="*/ 69850 w 131762"/>
                <a:gd name="connsiteY1" fmla="*/ 19142 h 43069"/>
                <a:gd name="connsiteX2" fmla="*/ 131762 w 131762"/>
                <a:gd name="connsiteY2" fmla="*/ 92 h 43069"/>
                <a:gd name="connsiteX3" fmla="*/ 69850 w 131762"/>
                <a:gd name="connsiteY3" fmla="*/ 27079 h 43069"/>
                <a:gd name="connsiteX4" fmla="*/ 0 w 131762"/>
                <a:gd name="connsiteY4" fmla="*/ 42954 h 4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62" h="43069">
                  <a:moveTo>
                    <a:pt x="0" y="42954"/>
                  </a:moveTo>
                  <a:cubicBezTo>
                    <a:pt x="0" y="41631"/>
                    <a:pt x="47890" y="26286"/>
                    <a:pt x="69850" y="19142"/>
                  </a:cubicBezTo>
                  <a:cubicBezTo>
                    <a:pt x="91810" y="11998"/>
                    <a:pt x="131762" y="-1231"/>
                    <a:pt x="131762" y="92"/>
                  </a:cubicBezTo>
                  <a:cubicBezTo>
                    <a:pt x="131762" y="1415"/>
                    <a:pt x="93398" y="20200"/>
                    <a:pt x="69850" y="27079"/>
                  </a:cubicBezTo>
                  <a:cubicBezTo>
                    <a:pt x="46302" y="33958"/>
                    <a:pt x="0" y="44277"/>
                    <a:pt x="0" y="429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: 図形 1031">
              <a:extLst>
                <a:ext uri="{FF2B5EF4-FFF2-40B4-BE49-F238E27FC236}">
                  <a16:creationId xmlns:a16="http://schemas.microsoft.com/office/drawing/2014/main" id="{69A87B14-1EE0-4740-BE0F-C65E9C40686E}"/>
                </a:ext>
              </a:extLst>
            </p:cNvPr>
            <p:cNvSpPr/>
            <p:nvPr/>
          </p:nvSpPr>
          <p:spPr>
            <a:xfrm>
              <a:off x="4308167" y="3619891"/>
              <a:ext cx="388944" cy="71215"/>
            </a:xfrm>
            <a:custGeom>
              <a:avLst/>
              <a:gdLst>
                <a:gd name="connsiteX0" fmla="*/ 1896 w 388944"/>
                <a:gd name="connsiteY0" fmla="*/ 71047 h 71215"/>
                <a:gd name="connsiteX1" fmla="*/ 133658 w 388944"/>
                <a:gd name="connsiteY1" fmla="*/ 37709 h 71215"/>
                <a:gd name="connsiteX2" fmla="*/ 189221 w 388944"/>
                <a:gd name="connsiteY2" fmla="*/ 31359 h 71215"/>
                <a:gd name="connsiteX3" fmla="*/ 384483 w 388944"/>
                <a:gd name="connsiteY3" fmla="*/ 1197 h 71215"/>
                <a:gd name="connsiteX4" fmla="*/ 319396 w 388944"/>
                <a:gd name="connsiteY4" fmla="*/ 7547 h 71215"/>
                <a:gd name="connsiteX5" fmla="*/ 243196 w 388944"/>
                <a:gd name="connsiteY5" fmla="*/ 21834 h 71215"/>
                <a:gd name="connsiteX6" fmla="*/ 1896 w 388944"/>
                <a:gd name="connsiteY6" fmla="*/ 71047 h 7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944" h="71215">
                  <a:moveTo>
                    <a:pt x="1896" y="71047"/>
                  </a:moveTo>
                  <a:cubicBezTo>
                    <a:pt x="-16360" y="73693"/>
                    <a:pt x="102437" y="44324"/>
                    <a:pt x="133658" y="37709"/>
                  </a:cubicBezTo>
                  <a:cubicBezTo>
                    <a:pt x="164879" y="31094"/>
                    <a:pt x="189221" y="31359"/>
                    <a:pt x="189221" y="31359"/>
                  </a:cubicBezTo>
                  <a:lnTo>
                    <a:pt x="384483" y="1197"/>
                  </a:lnTo>
                  <a:cubicBezTo>
                    <a:pt x="406179" y="-2772"/>
                    <a:pt x="342944" y="4108"/>
                    <a:pt x="319396" y="7547"/>
                  </a:cubicBezTo>
                  <a:cubicBezTo>
                    <a:pt x="295848" y="10986"/>
                    <a:pt x="291615" y="14161"/>
                    <a:pt x="243196" y="21834"/>
                  </a:cubicBezTo>
                  <a:cubicBezTo>
                    <a:pt x="194777" y="29507"/>
                    <a:pt x="20152" y="68401"/>
                    <a:pt x="1896" y="710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: 図形 1032">
              <a:extLst>
                <a:ext uri="{FF2B5EF4-FFF2-40B4-BE49-F238E27FC236}">
                  <a16:creationId xmlns:a16="http://schemas.microsoft.com/office/drawing/2014/main" id="{5A3512EB-C6E2-48AE-9378-CF3257F87778}"/>
                </a:ext>
              </a:extLst>
            </p:cNvPr>
            <p:cNvSpPr/>
            <p:nvPr/>
          </p:nvSpPr>
          <p:spPr>
            <a:xfrm>
              <a:off x="4329113" y="3644901"/>
              <a:ext cx="346504" cy="66674"/>
            </a:xfrm>
            <a:custGeom>
              <a:avLst/>
              <a:gdLst>
                <a:gd name="connsiteX0" fmla="*/ 0 w 346504"/>
                <a:gd name="connsiteY0" fmla="*/ 66674 h 66674"/>
                <a:gd name="connsiteX1" fmla="*/ 147637 w 346504"/>
                <a:gd name="connsiteY1" fmla="*/ 25399 h 66674"/>
                <a:gd name="connsiteX2" fmla="*/ 341312 w 346504"/>
                <a:gd name="connsiteY2" fmla="*/ 1587 h 66674"/>
                <a:gd name="connsiteX3" fmla="*/ 276225 w 346504"/>
                <a:gd name="connsiteY3" fmla="*/ 6349 h 66674"/>
                <a:gd name="connsiteX4" fmla="*/ 119062 w 346504"/>
                <a:gd name="connsiteY4" fmla="*/ 39687 h 66674"/>
                <a:gd name="connsiteX5" fmla="*/ 0 w 346504"/>
                <a:gd name="connsiteY5" fmla="*/ 66674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6504" h="66674">
                  <a:moveTo>
                    <a:pt x="0" y="66674"/>
                  </a:moveTo>
                  <a:cubicBezTo>
                    <a:pt x="45376" y="51460"/>
                    <a:pt x="90752" y="36247"/>
                    <a:pt x="147637" y="25399"/>
                  </a:cubicBezTo>
                  <a:cubicBezTo>
                    <a:pt x="204522" y="14551"/>
                    <a:pt x="319881" y="4762"/>
                    <a:pt x="341312" y="1587"/>
                  </a:cubicBezTo>
                  <a:cubicBezTo>
                    <a:pt x="362743" y="-1588"/>
                    <a:pt x="313267" y="-1"/>
                    <a:pt x="276225" y="6349"/>
                  </a:cubicBezTo>
                  <a:cubicBezTo>
                    <a:pt x="239183" y="12699"/>
                    <a:pt x="119062" y="39687"/>
                    <a:pt x="119062" y="39687"/>
                  </a:cubicBezTo>
                  <a:lnTo>
                    <a:pt x="0" y="6667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: 図形 1038">
              <a:extLst>
                <a:ext uri="{FF2B5EF4-FFF2-40B4-BE49-F238E27FC236}">
                  <a16:creationId xmlns:a16="http://schemas.microsoft.com/office/drawing/2014/main" id="{9C7D26E6-6FCD-4DE5-94DA-158E478FD303}"/>
                </a:ext>
              </a:extLst>
            </p:cNvPr>
            <p:cNvSpPr/>
            <p:nvPr/>
          </p:nvSpPr>
          <p:spPr>
            <a:xfrm>
              <a:off x="3669102" y="3549679"/>
              <a:ext cx="229970" cy="495338"/>
            </a:xfrm>
            <a:custGeom>
              <a:avLst/>
              <a:gdLst>
                <a:gd name="connsiteX0" fmla="*/ 5431 w 229970"/>
                <a:gd name="connsiteY0" fmla="*/ 4204 h 495338"/>
                <a:gd name="connsiteX1" fmla="*/ 24481 w 229970"/>
                <a:gd name="connsiteY1" fmla="*/ 101571 h 495338"/>
                <a:gd name="connsiteX2" fmla="*/ 64698 w 229970"/>
                <a:gd name="connsiteY2" fmla="*/ 175654 h 495338"/>
                <a:gd name="connsiteX3" fmla="*/ 130315 w 229970"/>
                <a:gd name="connsiteY3" fmla="*/ 315354 h 495338"/>
                <a:gd name="connsiteX4" fmla="*/ 143015 w 229970"/>
                <a:gd name="connsiteY4" fmla="*/ 395788 h 495338"/>
                <a:gd name="connsiteX5" fmla="*/ 229798 w 229970"/>
                <a:gd name="connsiteY5" fmla="*/ 495271 h 495338"/>
                <a:gd name="connsiteX6" fmla="*/ 164181 w 229970"/>
                <a:gd name="connsiteY6" fmla="*/ 408488 h 495338"/>
                <a:gd name="connsiteX7" fmla="*/ 123965 w 229970"/>
                <a:gd name="connsiteY7" fmla="*/ 251854 h 495338"/>
                <a:gd name="connsiteX8" fmla="*/ 5431 w 229970"/>
                <a:gd name="connsiteY8" fmla="*/ 4204 h 49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970" h="495338">
                  <a:moveTo>
                    <a:pt x="5431" y="4204"/>
                  </a:moveTo>
                  <a:cubicBezTo>
                    <a:pt x="-11150" y="-20843"/>
                    <a:pt x="14603" y="72996"/>
                    <a:pt x="24481" y="101571"/>
                  </a:cubicBezTo>
                  <a:cubicBezTo>
                    <a:pt x="34359" y="130146"/>
                    <a:pt x="47059" y="140024"/>
                    <a:pt x="64698" y="175654"/>
                  </a:cubicBezTo>
                  <a:cubicBezTo>
                    <a:pt x="82337" y="211284"/>
                    <a:pt x="117262" y="278665"/>
                    <a:pt x="130315" y="315354"/>
                  </a:cubicBezTo>
                  <a:cubicBezTo>
                    <a:pt x="143368" y="352043"/>
                    <a:pt x="126435" y="365802"/>
                    <a:pt x="143015" y="395788"/>
                  </a:cubicBezTo>
                  <a:cubicBezTo>
                    <a:pt x="159595" y="425774"/>
                    <a:pt x="226270" y="493154"/>
                    <a:pt x="229798" y="495271"/>
                  </a:cubicBezTo>
                  <a:cubicBezTo>
                    <a:pt x="233326" y="497388"/>
                    <a:pt x="181820" y="449057"/>
                    <a:pt x="164181" y="408488"/>
                  </a:cubicBezTo>
                  <a:cubicBezTo>
                    <a:pt x="146542" y="367919"/>
                    <a:pt x="149012" y="312885"/>
                    <a:pt x="123965" y="251854"/>
                  </a:cubicBezTo>
                  <a:cubicBezTo>
                    <a:pt x="98918" y="190823"/>
                    <a:pt x="22012" y="29251"/>
                    <a:pt x="5431" y="42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: 図形 1045">
              <a:extLst>
                <a:ext uri="{FF2B5EF4-FFF2-40B4-BE49-F238E27FC236}">
                  <a16:creationId xmlns:a16="http://schemas.microsoft.com/office/drawing/2014/main" id="{D65B72F2-A821-4A5E-A549-E3DAA2CCC045}"/>
                </a:ext>
              </a:extLst>
            </p:cNvPr>
            <p:cNvSpPr/>
            <p:nvPr/>
          </p:nvSpPr>
          <p:spPr>
            <a:xfrm>
              <a:off x="5084337" y="2493880"/>
              <a:ext cx="277451" cy="296529"/>
            </a:xfrm>
            <a:custGeom>
              <a:avLst/>
              <a:gdLst>
                <a:gd name="connsiteX0" fmla="*/ 426 w 277451"/>
                <a:gd name="connsiteY0" fmla="*/ 83 h 296529"/>
                <a:gd name="connsiteX1" fmla="*/ 189338 w 277451"/>
                <a:gd name="connsiteY1" fmla="*/ 179470 h 296529"/>
                <a:gd name="connsiteX2" fmla="*/ 276651 w 277451"/>
                <a:gd name="connsiteY2" fmla="*/ 293770 h 296529"/>
                <a:gd name="connsiteX3" fmla="*/ 227438 w 277451"/>
                <a:gd name="connsiteY3" fmla="*/ 252495 h 296529"/>
                <a:gd name="connsiteX4" fmla="*/ 140126 w 277451"/>
                <a:gd name="connsiteY4" fmla="*/ 157245 h 296529"/>
                <a:gd name="connsiteX5" fmla="*/ 426 w 277451"/>
                <a:gd name="connsiteY5" fmla="*/ 83 h 2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451" h="296529">
                  <a:moveTo>
                    <a:pt x="426" y="83"/>
                  </a:moveTo>
                  <a:cubicBezTo>
                    <a:pt x="8628" y="3787"/>
                    <a:pt x="143301" y="130522"/>
                    <a:pt x="189338" y="179470"/>
                  </a:cubicBezTo>
                  <a:cubicBezTo>
                    <a:pt x="235375" y="228418"/>
                    <a:pt x="270301" y="281599"/>
                    <a:pt x="276651" y="293770"/>
                  </a:cubicBezTo>
                  <a:cubicBezTo>
                    <a:pt x="283001" y="305941"/>
                    <a:pt x="250192" y="275249"/>
                    <a:pt x="227438" y="252495"/>
                  </a:cubicBezTo>
                  <a:cubicBezTo>
                    <a:pt x="204684" y="229741"/>
                    <a:pt x="175580" y="196932"/>
                    <a:pt x="140126" y="157245"/>
                  </a:cubicBezTo>
                  <a:cubicBezTo>
                    <a:pt x="104672" y="117558"/>
                    <a:pt x="-7776" y="-3621"/>
                    <a:pt x="426" y="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: 図形 1046">
              <a:extLst>
                <a:ext uri="{FF2B5EF4-FFF2-40B4-BE49-F238E27FC236}">
                  <a16:creationId xmlns:a16="http://schemas.microsoft.com/office/drawing/2014/main" id="{B704D221-7162-43BD-97D0-B1AA93A9D9C0}"/>
                </a:ext>
              </a:extLst>
            </p:cNvPr>
            <p:cNvSpPr/>
            <p:nvPr/>
          </p:nvSpPr>
          <p:spPr>
            <a:xfrm>
              <a:off x="5202953" y="2655888"/>
              <a:ext cx="100909" cy="295906"/>
            </a:xfrm>
            <a:custGeom>
              <a:avLst/>
              <a:gdLst>
                <a:gd name="connsiteX0" fmla="*/ 16747 w 100909"/>
                <a:gd name="connsiteY0" fmla="*/ 0 h 295906"/>
                <a:gd name="connsiteX1" fmla="*/ 26272 w 100909"/>
                <a:gd name="connsiteY1" fmla="*/ 95250 h 295906"/>
                <a:gd name="connsiteX2" fmla="*/ 73897 w 100909"/>
                <a:gd name="connsiteY2" fmla="*/ 165100 h 295906"/>
                <a:gd name="connsiteX3" fmla="*/ 100885 w 100909"/>
                <a:gd name="connsiteY3" fmla="*/ 295275 h 295906"/>
                <a:gd name="connsiteX4" fmla="*/ 77072 w 100909"/>
                <a:gd name="connsiteY4" fmla="*/ 209550 h 295906"/>
                <a:gd name="connsiteX5" fmla="*/ 2460 w 100909"/>
                <a:gd name="connsiteY5" fmla="*/ 93662 h 295906"/>
                <a:gd name="connsiteX6" fmla="*/ 16747 w 100909"/>
                <a:gd name="connsiteY6" fmla="*/ 0 h 29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909" h="295906">
                  <a:moveTo>
                    <a:pt x="16747" y="0"/>
                  </a:moveTo>
                  <a:cubicBezTo>
                    <a:pt x="20716" y="265"/>
                    <a:pt x="16747" y="67733"/>
                    <a:pt x="26272" y="95250"/>
                  </a:cubicBezTo>
                  <a:cubicBezTo>
                    <a:pt x="35797" y="122767"/>
                    <a:pt x="61462" y="131763"/>
                    <a:pt x="73897" y="165100"/>
                  </a:cubicBezTo>
                  <a:cubicBezTo>
                    <a:pt x="86333" y="198438"/>
                    <a:pt x="100356" y="287867"/>
                    <a:pt x="100885" y="295275"/>
                  </a:cubicBezTo>
                  <a:cubicBezTo>
                    <a:pt x="101414" y="302683"/>
                    <a:pt x="93476" y="243152"/>
                    <a:pt x="77072" y="209550"/>
                  </a:cubicBezTo>
                  <a:cubicBezTo>
                    <a:pt x="60668" y="175948"/>
                    <a:pt x="11720" y="125412"/>
                    <a:pt x="2460" y="93662"/>
                  </a:cubicBezTo>
                  <a:cubicBezTo>
                    <a:pt x="-6800" y="61912"/>
                    <a:pt x="12778" y="-265"/>
                    <a:pt x="1674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: 図形 1047">
              <a:extLst>
                <a:ext uri="{FF2B5EF4-FFF2-40B4-BE49-F238E27FC236}">
                  <a16:creationId xmlns:a16="http://schemas.microsoft.com/office/drawing/2014/main" id="{733FD071-F140-4BAA-A35A-D19C551A55D2}"/>
                </a:ext>
              </a:extLst>
            </p:cNvPr>
            <p:cNvSpPr/>
            <p:nvPr/>
          </p:nvSpPr>
          <p:spPr>
            <a:xfrm>
              <a:off x="5321275" y="3102936"/>
              <a:ext cx="28688" cy="204445"/>
            </a:xfrm>
            <a:custGeom>
              <a:avLst/>
              <a:gdLst>
                <a:gd name="connsiteX0" fmla="*/ 25 w 28688"/>
                <a:gd name="connsiteY0" fmla="*/ 627 h 204445"/>
                <a:gd name="connsiteX1" fmla="*/ 27013 w 28688"/>
                <a:gd name="connsiteY1" fmla="*/ 110164 h 204445"/>
                <a:gd name="connsiteX2" fmla="*/ 25425 w 28688"/>
                <a:gd name="connsiteY2" fmla="*/ 202239 h 204445"/>
                <a:gd name="connsiteX3" fmla="*/ 22250 w 28688"/>
                <a:gd name="connsiteY3" fmla="*/ 162552 h 204445"/>
                <a:gd name="connsiteX4" fmla="*/ 25 w 28688"/>
                <a:gd name="connsiteY4" fmla="*/ 627 h 20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88" h="204445">
                  <a:moveTo>
                    <a:pt x="25" y="627"/>
                  </a:moveTo>
                  <a:cubicBezTo>
                    <a:pt x="819" y="-8104"/>
                    <a:pt x="22780" y="76562"/>
                    <a:pt x="27013" y="110164"/>
                  </a:cubicBezTo>
                  <a:cubicBezTo>
                    <a:pt x="31246" y="143766"/>
                    <a:pt x="26219" y="193508"/>
                    <a:pt x="25425" y="202239"/>
                  </a:cubicBezTo>
                  <a:cubicBezTo>
                    <a:pt x="24631" y="210970"/>
                    <a:pt x="27542" y="192979"/>
                    <a:pt x="22250" y="162552"/>
                  </a:cubicBezTo>
                  <a:cubicBezTo>
                    <a:pt x="16958" y="132125"/>
                    <a:pt x="-769" y="9358"/>
                    <a:pt x="25" y="6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: 図形 1048">
              <a:extLst>
                <a:ext uri="{FF2B5EF4-FFF2-40B4-BE49-F238E27FC236}">
                  <a16:creationId xmlns:a16="http://schemas.microsoft.com/office/drawing/2014/main" id="{87C40ED4-211E-45D7-AEE3-A024B43B20AF}"/>
                </a:ext>
              </a:extLst>
            </p:cNvPr>
            <p:cNvSpPr/>
            <p:nvPr/>
          </p:nvSpPr>
          <p:spPr>
            <a:xfrm>
              <a:off x="5359382" y="3031764"/>
              <a:ext cx="312856" cy="203741"/>
            </a:xfrm>
            <a:custGeom>
              <a:avLst/>
              <a:gdLst>
                <a:gd name="connsiteX0" fmla="*/ 18 w 312856"/>
                <a:gd name="connsiteY0" fmla="*/ 203561 h 203741"/>
                <a:gd name="connsiteX1" fmla="*/ 65106 w 312856"/>
                <a:gd name="connsiteY1" fmla="*/ 79736 h 203741"/>
                <a:gd name="connsiteX2" fmla="*/ 130193 w 312856"/>
                <a:gd name="connsiteY2" fmla="*/ 40049 h 203741"/>
                <a:gd name="connsiteX3" fmla="*/ 187343 w 312856"/>
                <a:gd name="connsiteY3" fmla="*/ 14649 h 203741"/>
                <a:gd name="connsiteX4" fmla="*/ 257193 w 312856"/>
                <a:gd name="connsiteY4" fmla="*/ 32111 h 203741"/>
                <a:gd name="connsiteX5" fmla="*/ 311168 w 312856"/>
                <a:gd name="connsiteY5" fmla="*/ 70211 h 203741"/>
                <a:gd name="connsiteX6" fmla="*/ 192106 w 312856"/>
                <a:gd name="connsiteY6" fmla="*/ 361 h 203741"/>
                <a:gd name="connsiteX7" fmla="*/ 71456 w 312856"/>
                <a:gd name="connsiteY7" fmla="*/ 49574 h 203741"/>
                <a:gd name="connsiteX8" fmla="*/ 18 w 312856"/>
                <a:gd name="connsiteY8" fmla="*/ 203561 h 20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856" h="203741">
                  <a:moveTo>
                    <a:pt x="18" y="203561"/>
                  </a:moveTo>
                  <a:cubicBezTo>
                    <a:pt x="-1040" y="208588"/>
                    <a:pt x="43410" y="106988"/>
                    <a:pt x="65106" y="79736"/>
                  </a:cubicBezTo>
                  <a:cubicBezTo>
                    <a:pt x="86802" y="52484"/>
                    <a:pt x="109820" y="50897"/>
                    <a:pt x="130193" y="40049"/>
                  </a:cubicBezTo>
                  <a:cubicBezTo>
                    <a:pt x="150566" y="29201"/>
                    <a:pt x="166176" y="15972"/>
                    <a:pt x="187343" y="14649"/>
                  </a:cubicBezTo>
                  <a:cubicBezTo>
                    <a:pt x="208510" y="13326"/>
                    <a:pt x="236556" y="22851"/>
                    <a:pt x="257193" y="32111"/>
                  </a:cubicBezTo>
                  <a:cubicBezTo>
                    <a:pt x="277830" y="41371"/>
                    <a:pt x="322016" y="75503"/>
                    <a:pt x="311168" y="70211"/>
                  </a:cubicBezTo>
                  <a:cubicBezTo>
                    <a:pt x="300320" y="64919"/>
                    <a:pt x="232058" y="3800"/>
                    <a:pt x="192106" y="361"/>
                  </a:cubicBezTo>
                  <a:cubicBezTo>
                    <a:pt x="152154" y="-3078"/>
                    <a:pt x="103206" y="18353"/>
                    <a:pt x="71456" y="49574"/>
                  </a:cubicBezTo>
                  <a:cubicBezTo>
                    <a:pt x="39706" y="80795"/>
                    <a:pt x="1076" y="198534"/>
                    <a:pt x="18" y="2035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: 図形 1049">
              <a:extLst>
                <a:ext uri="{FF2B5EF4-FFF2-40B4-BE49-F238E27FC236}">
                  <a16:creationId xmlns:a16="http://schemas.microsoft.com/office/drawing/2014/main" id="{9A8F7936-1D21-4C26-8C85-930CE1BC1E13}"/>
                </a:ext>
              </a:extLst>
            </p:cNvPr>
            <p:cNvSpPr/>
            <p:nvPr/>
          </p:nvSpPr>
          <p:spPr>
            <a:xfrm>
              <a:off x="5256111" y="3125397"/>
              <a:ext cx="417790" cy="622900"/>
            </a:xfrm>
            <a:custGeom>
              <a:avLst/>
              <a:gdLst>
                <a:gd name="connsiteX0" fmla="*/ 417614 w 417790"/>
                <a:gd name="connsiteY0" fmla="*/ 391 h 622900"/>
                <a:gd name="connsiteX1" fmla="*/ 406502 w 417790"/>
                <a:gd name="connsiteY1" fmla="*/ 227403 h 622900"/>
                <a:gd name="connsiteX2" fmla="*/ 381102 w 417790"/>
                <a:gd name="connsiteY2" fmla="*/ 281378 h 622900"/>
                <a:gd name="connsiteX3" fmla="*/ 287439 w 417790"/>
                <a:gd name="connsiteY3" fmla="*/ 454416 h 622900"/>
                <a:gd name="connsiteX4" fmla="*/ 211239 w 417790"/>
                <a:gd name="connsiteY4" fmla="*/ 560778 h 622900"/>
                <a:gd name="connsiteX5" fmla="*/ 189014 w 417790"/>
                <a:gd name="connsiteY5" fmla="*/ 589353 h 622900"/>
                <a:gd name="connsiteX6" fmla="*/ 171552 w 417790"/>
                <a:gd name="connsiteY6" fmla="*/ 603641 h 622900"/>
                <a:gd name="connsiteX7" fmla="*/ 146152 w 417790"/>
                <a:gd name="connsiteY7" fmla="*/ 608403 h 622900"/>
                <a:gd name="connsiteX8" fmla="*/ 46139 w 417790"/>
                <a:gd name="connsiteY8" fmla="*/ 619516 h 622900"/>
                <a:gd name="connsiteX9" fmla="*/ 102 w 417790"/>
                <a:gd name="connsiteY9" fmla="*/ 541728 h 622900"/>
                <a:gd name="connsiteX10" fmla="*/ 57252 w 417790"/>
                <a:gd name="connsiteY10" fmla="*/ 606816 h 622900"/>
                <a:gd name="connsiteX11" fmla="*/ 147739 w 417790"/>
                <a:gd name="connsiteY11" fmla="*/ 600466 h 622900"/>
                <a:gd name="connsiteX12" fmla="*/ 181077 w 417790"/>
                <a:gd name="connsiteY12" fmla="*/ 563953 h 622900"/>
                <a:gd name="connsiteX13" fmla="*/ 343002 w 417790"/>
                <a:gd name="connsiteY13" fmla="*/ 348053 h 622900"/>
                <a:gd name="connsiteX14" fmla="*/ 398564 w 417790"/>
                <a:gd name="connsiteY14" fmla="*/ 176603 h 622900"/>
                <a:gd name="connsiteX15" fmla="*/ 417614 w 417790"/>
                <a:gd name="connsiteY15" fmla="*/ 391 h 62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7790" h="622900">
                  <a:moveTo>
                    <a:pt x="417614" y="391"/>
                  </a:moveTo>
                  <a:cubicBezTo>
                    <a:pt x="418937" y="8858"/>
                    <a:pt x="412587" y="180572"/>
                    <a:pt x="406502" y="227403"/>
                  </a:cubicBezTo>
                  <a:cubicBezTo>
                    <a:pt x="400417" y="274234"/>
                    <a:pt x="400946" y="243543"/>
                    <a:pt x="381102" y="281378"/>
                  </a:cubicBezTo>
                  <a:cubicBezTo>
                    <a:pt x="361258" y="319214"/>
                    <a:pt x="315750" y="407849"/>
                    <a:pt x="287439" y="454416"/>
                  </a:cubicBezTo>
                  <a:cubicBezTo>
                    <a:pt x="259128" y="500983"/>
                    <a:pt x="227643" y="538288"/>
                    <a:pt x="211239" y="560778"/>
                  </a:cubicBezTo>
                  <a:cubicBezTo>
                    <a:pt x="194835" y="583268"/>
                    <a:pt x="195628" y="582209"/>
                    <a:pt x="189014" y="589353"/>
                  </a:cubicBezTo>
                  <a:cubicBezTo>
                    <a:pt x="182400" y="596497"/>
                    <a:pt x="178696" y="600466"/>
                    <a:pt x="171552" y="603641"/>
                  </a:cubicBezTo>
                  <a:cubicBezTo>
                    <a:pt x="164408" y="606816"/>
                    <a:pt x="167054" y="605757"/>
                    <a:pt x="146152" y="608403"/>
                  </a:cubicBezTo>
                  <a:cubicBezTo>
                    <a:pt x="125250" y="611049"/>
                    <a:pt x="70481" y="630628"/>
                    <a:pt x="46139" y="619516"/>
                  </a:cubicBezTo>
                  <a:cubicBezTo>
                    <a:pt x="21797" y="608404"/>
                    <a:pt x="-1750" y="543845"/>
                    <a:pt x="102" y="541728"/>
                  </a:cubicBezTo>
                  <a:cubicBezTo>
                    <a:pt x="1954" y="539611"/>
                    <a:pt x="32646" y="597026"/>
                    <a:pt x="57252" y="606816"/>
                  </a:cubicBezTo>
                  <a:cubicBezTo>
                    <a:pt x="81858" y="616606"/>
                    <a:pt x="127102" y="607610"/>
                    <a:pt x="147739" y="600466"/>
                  </a:cubicBezTo>
                  <a:cubicBezTo>
                    <a:pt x="168376" y="593322"/>
                    <a:pt x="148533" y="606022"/>
                    <a:pt x="181077" y="563953"/>
                  </a:cubicBezTo>
                  <a:cubicBezTo>
                    <a:pt x="213621" y="521884"/>
                    <a:pt x="306754" y="412611"/>
                    <a:pt x="343002" y="348053"/>
                  </a:cubicBezTo>
                  <a:cubicBezTo>
                    <a:pt x="379250" y="283495"/>
                    <a:pt x="386922" y="230313"/>
                    <a:pt x="398564" y="176603"/>
                  </a:cubicBezTo>
                  <a:cubicBezTo>
                    <a:pt x="410206" y="122893"/>
                    <a:pt x="416291" y="-8076"/>
                    <a:pt x="417614" y="3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: 図形 1050">
              <a:extLst>
                <a:ext uri="{FF2B5EF4-FFF2-40B4-BE49-F238E27FC236}">
                  <a16:creationId xmlns:a16="http://schemas.microsoft.com/office/drawing/2014/main" id="{E3FD5304-B2B3-4D34-9340-DA275748EBA3}"/>
                </a:ext>
              </a:extLst>
            </p:cNvPr>
            <p:cNvSpPr/>
            <p:nvPr/>
          </p:nvSpPr>
          <p:spPr>
            <a:xfrm>
              <a:off x="3346845" y="3306851"/>
              <a:ext cx="220294" cy="138798"/>
            </a:xfrm>
            <a:custGeom>
              <a:avLst/>
              <a:gdLst>
                <a:gd name="connsiteX0" fmla="*/ 220268 w 220294"/>
                <a:gd name="connsiteY0" fmla="*/ 109449 h 138798"/>
                <a:gd name="connsiteX1" fmla="*/ 113905 w 220294"/>
                <a:gd name="connsiteY1" fmla="*/ 22137 h 138798"/>
                <a:gd name="connsiteX2" fmla="*/ 25005 w 220294"/>
                <a:gd name="connsiteY2" fmla="*/ 50712 h 138798"/>
                <a:gd name="connsiteX3" fmla="*/ 2780 w 220294"/>
                <a:gd name="connsiteY3" fmla="*/ 138024 h 138798"/>
                <a:gd name="connsiteX4" fmla="*/ 4368 w 220294"/>
                <a:gd name="connsiteY4" fmla="*/ 88812 h 138798"/>
                <a:gd name="connsiteX5" fmla="*/ 39293 w 220294"/>
                <a:gd name="connsiteY5" fmla="*/ 9437 h 138798"/>
                <a:gd name="connsiteX6" fmla="*/ 123430 w 220294"/>
                <a:gd name="connsiteY6" fmla="*/ 11024 h 138798"/>
                <a:gd name="connsiteX7" fmla="*/ 220268 w 220294"/>
                <a:gd name="connsiteY7" fmla="*/ 109449 h 13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294" h="138798">
                  <a:moveTo>
                    <a:pt x="220268" y="109449"/>
                  </a:moveTo>
                  <a:cubicBezTo>
                    <a:pt x="218681" y="111301"/>
                    <a:pt x="146449" y="31926"/>
                    <a:pt x="113905" y="22137"/>
                  </a:cubicBezTo>
                  <a:cubicBezTo>
                    <a:pt x="81361" y="12347"/>
                    <a:pt x="43526" y="31398"/>
                    <a:pt x="25005" y="50712"/>
                  </a:cubicBezTo>
                  <a:cubicBezTo>
                    <a:pt x="6484" y="70026"/>
                    <a:pt x="6219" y="131674"/>
                    <a:pt x="2780" y="138024"/>
                  </a:cubicBezTo>
                  <a:cubicBezTo>
                    <a:pt x="-659" y="144374"/>
                    <a:pt x="-1717" y="110243"/>
                    <a:pt x="4368" y="88812"/>
                  </a:cubicBezTo>
                  <a:cubicBezTo>
                    <a:pt x="10453" y="67381"/>
                    <a:pt x="19449" y="22402"/>
                    <a:pt x="39293" y="9437"/>
                  </a:cubicBezTo>
                  <a:cubicBezTo>
                    <a:pt x="59137" y="-3528"/>
                    <a:pt x="94061" y="-3263"/>
                    <a:pt x="123430" y="11024"/>
                  </a:cubicBezTo>
                  <a:cubicBezTo>
                    <a:pt x="152799" y="25311"/>
                    <a:pt x="221855" y="107597"/>
                    <a:pt x="220268" y="1094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: 図形 1051">
              <a:extLst>
                <a:ext uri="{FF2B5EF4-FFF2-40B4-BE49-F238E27FC236}">
                  <a16:creationId xmlns:a16="http://schemas.microsoft.com/office/drawing/2014/main" id="{39EA79C9-F85B-4159-B2E1-D72227F87FC8}"/>
                </a:ext>
              </a:extLst>
            </p:cNvPr>
            <p:cNvSpPr/>
            <p:nvPr/>
          </p:nvSpPr>
          <p:spPr>
            <a:xfrm>
              <a:off x="3341208" y="3471246"/>
              <a:ext cx="455072" cy="491154"/>
            </a:xfrm>
            <a:custGeom>
              <a:avLst/>
              <a:gdLst>
                <a:gd name="connsiteX0" fmla="*/ 480 w 455072"/>
                <a:gd name="connsiteY0" fmla="*/ 617 h 491154"/>
                <a:gd name="connsiteX1" fmla="*/ 71917 w 455072"/>
                <a:gd name="connsiteY1" fmla="*/ 149842 h 491154"/>
                <a:gd name="connsiteX2" fmla="*/ 173517 w 455072"/>
                <a:gd name="connsiteY2" fmla="*/ 335579 h 491154"/>
                <a:gd name="connsiteX3" fmla="*/ 194155 w 455072"/>
                <a:gd name="connsiteY3" fmla="*/ 402254 h 491154"/>
                <a:gd name="connsiteX4" fmla="*/ 251305 w 455072"/>
                <a:gd name="connsiteY4" fmla="*/ 468929 h 491154"/>
                <a:gd name="connsiteX5" fmla="*/ 281467 w 455072"/>
                <a:gd name="connsiteY5" fmla="*/ 446704 h 491154"/>
                <a:gd name="connsiteX6" fmla="*/ 337030 w 455072"/>
                <a:gd name="connsiteY6" fmla="*/ 472104 h 491154"/>
                <a:gd name="connsiteX7" fmla="*/ 454505 w 455072"/>
                <a:gd name="connsiteY7" fmla="*/ 491154 h 491154"/>
                <a:gd name="connsiteX8" fmla="*/ 378305 w 455072"/>
                <a:gd name="connsiteY8" fmla="*/ 472104 h 491154"/>
                <a:gd name="connsiteX9" fmla="*/ 300517 w 455072"/>
                <a:gd name="connsiteY9" fmla="*/ 435592 h 491154"/>
                <a:gd name="connsiteX10" fmla="*/ 259242 w 455072"/>
                <a:gd name="connsiteY10" fmla="*/ 441942 h 491154"/>
                <a:gd name="connsiteX11" fmla="*/ 214792 w 455072"/>
                <a:gd name="connsiteY11" fmla="*/ 397492 h 491154"/>
                <a:gd name="connsiteX12" fmla="*/ 106842 w 455072"/>
                <a:gd name="connsiteY12" fmla="*/ 206992 h 491154"/>
                <a:gd name="connsiteX13" fmla="*/ 480 w 455072"/>
                <a:gd name="connsiteY13" fmla="*/ 617 h 49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5072" h="491154">
                  <a:moveTo>
                    <a:pt x="480" y="617"/>
                  </a:moveTo>
                  <a:cubicBezTo>
                    <a:pt x="-5341" y="-8908"/>
                    <a:pt x="43078" y="94015"/>
                    <a:pt x="71917" y="149842"/>
                  </a:cubicBezTo>
                  <a:cubicBezTo>
                    <a:pt x="100757" y="205669"/>
                    <a:pt x="153144" y="293510"/>
                    <a:pt x="173517" y="335579"/>
                  </a:cubicBezTo>
                  <a:cubicBezTo>
                    <a:pt x="193890" y="377648"/>
                    <a:pt x="181190" y="380029"/>
                    <a:pt x="194155" y="402254"/>
                  </a:cubicBezTo>
                  <a:cubicBezTo>
                    <a:pt x="207120" y="424479"/>
                    <a:pt x="236753" y="461521"/>
                    <a:pt x="251305" y="468929"/>
                  </a:cubicBezTo>
                  <a:cubicBezTo>
                    <a:pt x="265857" y="476337"/>
                    <a:pt x="267180" y="446175"/>
                    <a:pt x="281467" y="446704"/>
                  </a:cubicBezTo>
                  <a:cubicBezTo>
                    <a:pt x="295755" y="447233"/>
                    <a:pt x="308190" y="464696"/>
                    <a:pt x="337030" y="472104"/>
                  </a:cubicBezTo>
                  <a:cubicBezTo>
                    <a:pt x="365870" y="479512"/>
                    <a:pt x="447626" y="491154"/>
                    <a:pt x="454505" y="491154"/>
                  </a:cubicBezTo>
                  <a:cubicBezTo>
                    <a:pt x="461384" y="491154"/>
                    <a:pt x="403970" y="481364"/>
                    <a:pt x="378305" y="472104"/>
                  </a:cubicBezTo>
                  <a:cubicBezTo>
                    <a:pt x="352640" y="462844"/>
                    <a:pt x="320361" y="440619"/>
                    <a:pt x="300517" y="435592"/>
                  </a:cubicBezTo>
                  <a:cubicBezTo>
                    <a:pt x="280673" y="430565"/>
                    <a:pt x="273530" y="448292"/>
                    <a:pt x="259242" y="441942"/>
                  </a:cubicBezTo>
                  <a:cubicBezTo>
                    <a:pt x="244954" y="435592"/>
                    <a:pt x="240192" y="436650"/>
                    <a:pt x="214792" y="397492"/>
                  </a:cubicBezTo>
                  <a:cubicBezTo>
                    <a:pt x="189392" y="358334"/>
                    <a:pt x="141502" y="269698"/>
                    <a:pt x="106842" y="206992"/>
                  </a:cubicBezTo>
                  <a:cubicBezTo>
                    <a:pt x="72182" y="144286"/>
                    <a:pt x="6301" y="10142"/>
                    <a:pt x="480" y="6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: 図形 1052">
              <a:extLst>
                <a:ext uri="{FF2B5EF4-FFF2-40B4-BE49-F238E27FC236}">
                  <a16:creationId xmlns:a16="http://schemas.microsoft.com/office/drawing/2014/main" id="{485A60D4-E76A-4DBC-8421-0424A10A79DE}"/>
                </a:ext>
              </a:extLst>
            </p:cNvPr>
            <p:cNvSpPr/>
            <p:nvPr/>
          </p:nvSpPr>
          <p:spPr>
            <a:xfrm>
              <a:off x="3557524" y="3290836"/>
              <a:ext cx="59764" cy="272583"/>
            </a:xfrm>
            <a:custGeom>
              <a:avLst/>
              <a:gdLst>
                <a:gd name="connsiteX0" fmla="*/ 20701 w 59764"/>
                <a:gd name="connsiteY0" fmla="*/ 52 h 272583"/>
                <a:gd name="connsiteX1" fmla="*/ 14351 w 59764"/>
                <a:gd name="connsiteY1" fmla="*/ 147689 h 272583"/>
                <a:gd name="connsiteX2" fmla="*/ 58801 w 59764"/>
                <a:gd name="connsiteY2" fmla="*/ 269927 h 272583"/>
                <a:gd name="connsiteX3" fmla="*/ 41339 w 59764"/>
                <a:gd name="connsiteY3" fmla="*/ 223889 h 272583"/>
                <a:gd name="connsiteX4" fmla="*/ 64 w 59764"/>
                <a:gd name="connsiteY4" fmla="*/ 131814 h 272583"/>
                <a:gd name="connsiteX5" fmla="*/ 20701 w 59764"/>
                <a:gd name="connsiteY5" fmla="*/ 52 h 27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764" h="272583">
                  <a:moveTo>
                    <a:pt x="20701" y="52"/>
                  </a:moveTo>
                  <a:cubicBezTo>
                    <a:pt x="23082" y="2698"/>
                    <a:pt x="8001" y="102710"/>
                    <a:pt x="14351" y="147689"/>
                  </a:cubicBezTo>
                  <a:cubicBezTo>
                    <a:pt x="20701" y="192668"/>
                    <a:pt x="54303" y="257227"/>
                    <a:pt x="58801" y="269927"/>
                  </a:cubicBezTo>
                  <a:cubicBezTo>
                    <a:pt x="63299" y="282627"/>
                    <a:pt x="51129" y="246908"/>
                    <a:pt x="41339" y="223889"/>
                  </a:cubicBezTo>
                  <a:cubicBezTo>
                    <a:pt x="31550" y="200870"/>
                    <a:pt x="1387" y="168856"/>
                    <a:pt x="64" y="131814"/>
                  </a:cubicBezTo>
                  <a:cubicBezTo>
                    <a:pt x="-1259" y="94772"/>
                    <a:pt x="18320" y="-2594"/>
                    <a:pt x="20701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: 図形 1053">
              <a:extLst>
                <a:ext uri="{FF2B5EF4-FFF2-40B4-BE49-F238E27FC236}">
                  <a16:creationId xmlns:a16="http://schemas.microsoft.com/office/drawing/2014/main" id="{149F438C-C8B5-4E9E-98DA-97AADA7D1976}"/>
                </a:ext>
              </a:extLst>
            </p:cNvPr>
            <p:cNvSpPr/>
            <p:nvPr/>
          </p:nvSpPr>
          <p:spPr>
            <a:xfrm>
              <a:off x="3859581" y="4104062"/>
              <a:ext cx="88199" cy="650638"/>
            </a:xfrm>
            <a:custGeom>
              <a:avLst/>
              <a:gdLst>
                <a:gd name="connsiteX0" fmla="*/ 1216 w 88199"/>
                <a:gd name="connsiteY0" fmla="*/ 155 h 650638"/>
                <a:gd name="connsiteX1" fmla="*/ 24500 w 88199"/>
                <a:gd name="connsiteY1" fmla="*/ 216055 h 650638"/>
                <a:gd name="connsiteX2" fmla="*/ 58366 w 88199"/>
                <a:gd name="connsiteY2" fmla="*/ 319771 h 650638"/>
                <a:gd name="connsiteX3" fmla="*/ 52016 w 88199"/>
                <a:gd name="connsiteY3" fmla="*/ 497571 h 650638"/>
                <a:gd name="connsiteX4" fmla="*/ 47783 w 88199"/>
                <a:gd name="connsiteY4" fmla="*/ 649971 h 650638"/>
                <a:gd name="connsiteX5" fmla="*/ 49900 w 88199"/>
                <a:gd name="connsiteY5" fmla="*/ 542021 h 650638"/>
                <a:gd name="connsiteX6" fmla="*/ 88000 w 88199"/>
                <a:gd name="connsiteY6" fmla="*/ 290138 h 650638"/>
                <a:gd name="connsiteX7" fmla="*/ 62600 w 88199"/>
                <a:gd name="connsiteY7" fmla="*/ 252038 h 650638"/>
                <a:gd name="connsiteX8" fmla="*/ 1216 w 88199"/>
                <a:gd name="connsiteY8" fmla="*/ 155 h 65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99" h="650638">
                  <a:moveTo>
                    <a:pt x="1216" y="155"/>
                  </a:moveTo>
                  <a:cubicBezTo>
                    <a:pt x="-5134" y="-5842"/>
                    <a:pt x="14975" y="162786"/>
                    <a:pt x="24500" y="216055"/>
                  </a:cubicBezTo>
                  <a:cubicBezTo>
                    <a:pt x="34025" y="269324"/>
                    <a:pt x="53780" y="272852"/>
                    <a:pt x="58366" y="319771"/>
                  </a:cubicBezTo>
                  <a:cubicBezTo>
                    <a:pt x="62952" y="366690"/>
                    <a:pt x="53780" y="442538"/>
                    <a:pt x="52016" y="497571"/>
                  </a:cubicBezTo>
                  <a:cubicBezTo>
                    <a:pt x="50252" y="552604"/>
                    <a:pt x="48136" y="642563"/>
                    <a:pt x="47783" y="649971"/>
                  </a:cubicBezTo>
                  <a:cubicBezTo>
                    <a:pt x="47430" y="657379"/>
                    <a:pt x="43197" y="601993"/>
                    <a:pt x="49900" y="542021"/>
                  </a:cubicBezTo>
                  <a:cubicBezTo>
                    <a:pt x="56603" y="482049"/>
                    <a:pt x="85883" y="338468"/>
                    <a:pt x="88000" y="290138"/>
                  </a:cubicBezTo>
                  <a:cubicBezTo>
                    <a:pt x="90117" y="241808"/>
                    <a:pt x="74947" y="295782"/>
                    <a:pt x="62600" y="252038"/>
                  </a:cubicBezTo>
                  <a:cubicBezTo>
                    <a:pt x="50253" y="208294"/>
                    <a:pt x="7566" y="6152"/>
                    <a:pt x="1216" y="1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: 図形 1054">
              <a:extLst>
                <a:ext uri="{FF2B5EF4-FFF2-40B4-BE49-F238E27FC236}">
                  <a16:creationId xmlns:a16="http://schemas.microsoft.com/office/drawing/2014/main" id="{C4C98394-A56D-47F8-9097-8B42457DC8C6}"/>
                </a:ext>
              </a:extLst>
            </p:cNvPr>
            <p:cNvSpPr/>
            <p:nvPr/>
          </p:nvSpPr>
          <p:spPr>
            <a:xfrm>
              <a:off x="3541178" y="4338998"/>
              <a:ext cx="292122" cy="372914"/>
            </a:xfrm>
            <a:custGeom>
              <a:avLst/>
              <a:gdLst>
                <a:gd name="connsiteX0" fmla="*/ 292105 w 292122"/>
                <a:gd name="connsiteY0" fmla="*/ 169 h 372914"/>
                <a:gd name="connsiteX1" fmla="*/ 171455 w 292122"/>
                <a:gd name="connsiteY1" fmla="*/ 199135 h 372914"/>
                <a:gd name="connsiteX2" fmla="*/ 97372 w 292122"/>
                <a:gd name="connsiteY2" fmla="*/ 300735 h 372914"/>
                <a:gd name="connsiteX3" fmla="*/ 5 w 292122"/>
                <a:gd name="connsiteY3" fmla="*/ 372702 h 372914"/>
                <a:gd name="connsiteX4" fmla="*/ 93139 w 292122"/>
                <a:gd name="connsiteY4" fmla="*/ 319785 h 372914"/>
                <a:gd name="connsiteX5" fmla="*/ 179922 w 292122"/>
                <a:gd name="connsiteY5" fmla="*/ 235119 h 372914"/>
                <a:gd name="connsiteX6" fmla="*/ 292105 w 292122"/>
                <a:gd name="connsiteY6" fmla="*/ 169 h 37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122" h="372914">
                  <a:moveTo>
                    <a:pt x="292105" y="169"/>
                  </a:moveTo>
                  <a:cubicBezTo>
                    <a:pt x="290694" y="-5828"/>
                    <a:pt x="203910" y="149041"/>
                    <a:pt x="171455" y="199135"/>
                  </a:cubicBezTo>
                  <a:cubicBezTo>
                    <a:pt x="139000" y="249229"/>
                    <a:pt x="125947" y="271807"/>
                    <a:pt x="97372" y="300735"/>
                  </a:cubicBezTo>
                  <a:cubicBezTo>
                    <a:pt x="68797" y="329663"/>
                    <a:pt x="710" y="369527"/>
                    <a:pt x="5" y="372702"/>
                  </a:cubicBezTo>
                  <a:cubicBezTo>
                    <a:pt x="-700" y="375877"/>
                    <a:pt x="63153" y="342716"/>
                    <a:pt x="93139" y="319785"/>
                  </a:cubicBezTo>
                  <a:cubicBezTo>
                    <a:pt x="123125" y="296855"/>
                    <a:pt x="148878" y="285566"/>
                    <a:pt x="179922" y="235119"/>
                  </a:cubicBezTo>
                  <a:cubicBezTo>
                    <a:pt x="210966" y="184672"/>
                    <a:pt x="293516" y="6166"/>
                    <a:pt x="292105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: 図形 1055">
              <a:extLst>
                <a:ext uri="{FF2B5EF4-FFF2-40B4-BE49-F238E27FC236}">
                  <a16:creationId xmlns:a16="http://schemas.microsoft.com/office/drawing/2014/main" id="{CA036AFD-72CB-4B5B-9BD9-3DACD764881F}"/>
                </a:ext>
              </a:extLst>
            </p:cNvPr>
            <p:cNvSpPr/>
            <p:nvPr/>
          </p:nvSpPr>
          <p:spPr>
            <a:xfrm>
              <a:off x="3843753" y="4070267"/>
              <a:ext cx="375497" cy="345867"/>
            </a:xfrm>
            <a:custGeom>
              <a:avLst/>
              <a:gdLst>
                <a:gd name="connsiteX0" fmla="*/ 114 w 375497"/>
                <a:gd name="connsiteY0" fmla="*/ 83 h 345867"/>
                <a:gd name="connsiteX1" fmla="*/ 171564 w 375497"/>
                <a:gd name="connsiteY1" fmla="*/ 129200 h 345867"/>
                <a:gd name="connsiteX2" fmla="*/ 247764 w 375497"/>
                <a:gd name="connsiteY2" fmla="*/ 171533 h 345867"/>
                <a:gd name="connsiteX3" fmla="*/ 372647 w 375497"/>
                <a:gd name="connsiteY3" fmla="*/ 345100 h 345867"/>
                <a:gd name="connsiteX4" fmla="*/ 336664 w 375497"/>
                <a:gd name="connsiteY4" fmla="*/ 237150 h 345867"/>
                <a:gd name="connsiteX5" fmla="*/ 353597 w 375497"/>
                <a:gd name="connsiteY5" fmla="*/ 287950 h 345867"/>
                <a:gd name="connsiteX6" fmla="*/ 340897 w 375497"/>
                <a:gd name="connsiteY6" fmla="*/ 271016 h 345867"/>
                <a:gd name="connsiteX7" fmla="*/ 251997 w 375497"/>
                <a:gd name="connsiteY7" fmla="*/ 146133 h 345867"/>
                <a:gd name="connsiteX8" fmla="*/ 199080 w 375497"/>
                <a:gd name="connsiteY8" fmla="*/ 110150 h 345867"/>
                <a:gd name="connsiteX9" fmla="*/ 114 w 375497"/>
                <a:gd name="connsiteY9" fmla="*/ 83 h 34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5497" h="345867">
                  <a:moveTo>
                    <a:pt x="114" y="83"/>
                  </a:moveTo>
                  <a:cubicBezTo>
                    <a:pt x="-4472" y="3258"/>
                    <a:pt x="130289" y="100625"/>
                    <a:pt x="171564" y="129200"/>
                  </a:cubicBezTo>
                  <a:cubicBezTo>
                    <a:pt x="212839" y="157775"/>
                    <a:pt x="214250" y="135550"/>
                    <a:pt x="247764" y="171533"/>
                  </a:cubicBezTo>
                  <a:cubicBezTo>
                    <a:pt x="281278" y="207516"/>
                    <a:pt x="357830" y="334164"/>
                    <a:pt x="372647" y="345100"/>
                  </a:cubicBezTo>
                  <a:cubicBezTo>
                    <a:pt x="387464" y="356036"/>
                    <a:pt x="339839" y="246675"/>
                    <a:pt x="336664" y="237150"/>
                  </a:cubicBezTo>
                  <a:cubicBezTo>
                    <a:pt x="333489" y="227625"/>
                    <a:pt x="352892" y="282306"/>
                    <a:pt x="353597" y="287950"/>
                  </a:cubicBezTo>
                  <a:cubicBezTo>
                    <a:pt x="354303" y="293594"/>
                    <a:pt x="357830" y="294652"/>
                    <a:pt x="340897" y="271016"/>
                  </a:cubicBezTo>
                  <a:cubicBezTo>
                    <a:pt x="323964" y="247380"/>
                    <a:pt x="275633" y="172944"/>
                    <a:pt x="251997" y="146133"/>
                  </a:cubicBezTo>
                  <a:cubicBezTo>
                    <a:pt x="228361" y="119322"/>
                    <a:pt x="240708" y="134845"/>
                    <a:pt x="199080" y="110150"/>
                  </a:cubicBezTo>
                  <a:cubicBezTo>
                    <a:pt x="157452" y="85456"/>
                    <a:pt x="4700" y="-3092"/>
                    <a:pt x="114" y="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: 図形 1056">
              <a:extLst>
                <a:ext uri="{FF2B5EF4-FFF2-40B4-BE49-F238E27FC236}">
                  <a16:creationId xmlns:a16="http://schemas.microsoft.com/office/drawing/2014/main" id="{69A47D6C-B30F-4B44-880D-E151EC8BDDC2}"/>
                </a:ext>
              </a:extLst>
            </p:cNvPr>
            <p:cNvSpPr/>
            <p:nvPr/>
          </p:nvSpPr>
          <p:spPr>
            <a:xfrm>
              <a:off x="4981166" y="3911600"/>
              <a:ext cx="264047" cy="464742"/>
            </a:xfrm>
            <a:custGeom>
              <a:avLst/>
              <a:gdLst>
                <a:gd name="connsiteX0" fmla="*/ 263934 w 264047"/>
                <a:gd name="connsiteY0" fmla="*/ 0 h 464742"/>
                <a:gd name="connsiteX1" fmla="*/ 77667 w 264047"/>
                <a:gd name="connsiteY1" fmla="*/ 190500 h 464742"/>
                <a:gd name="connsiteX2" fmla="*/ 60734 w 264047"/>
                <a:gd name="connsiteY2" fmla="*/ 224367 h 464742"/>
                <a:gd name="connsiteX3" fmla="*/ 1467 w 264047"/>
                <a:gd name="connsiteY3" fmla="*/ 463550 h 464742"/>
                <a:gd name="connsiteX4" fmla="*/ 20517 w 264047"/>
                <a:gd name="connsiteY4" fmla="*/ 311150 h 464742"/>
                <a:gd name="connsiteX5" fmla="*/ 48034 w 264047"/>
                <a:gd name="connsiteY5" fmla="*/ 188383 h 464742"/>
                <a:gd name="connsiteX6" fmla="*/ 263934 w 264047"/>
                <a:gd name="connsiteY6" fmla="*/ 0 h 46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47" h="464742">
                  <a:moveTo>
                    <a:pt x="263934" y="0"/>
                  </a:moveTo>
                  <a:cubicBezTo>
                    <a:pt x="268873" y="353"/>
                    <a:pt x="111534" y="153106"/>
                    <a:pt x="77667" y="190500"/>
                  </a:cubicBezTo>
                  <a:cubicBezTo>
                    <a:pt x="43800" y="227895"/>
                    <a:pt x="73434" y="178859"/>
                    <a:pt x="60734" y="224367"/>
                  </a:cubicBezTo>
                  <a:cubicBezTo>
                    <a:pt x="48034" y="269875"/>
                    <a:pt x="8170" y="449086"/>
                    <a:pt x="1467" y="463550"/>
                  </a:cubicBezTo>
                  <a:cubicBezTo>
                    <a:pt x="-5236" y="478014"/>
                    <a:pt x="12756" y="357011"/>
                    <a:pt x="20517" y="311150"/>
                  </a:cubicBezTo>
                  <a:cubicBezTo>
                    <a:pt x="28278" y="265289"/>
                    <a:pt x="12403" y="239536"/>
                    <a:pt x="48034" y="188383"/>
                  </a:cubicBezTo>
                  <a:cubicBezTo>
                    <a:pt x="83665" y="137230"/>
                    <a:pt x="258995" y="-353"/>
                    <a:pt x="26393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: 図形 1057">
              <a:extLst>
                <a:ext uri="{FF2B5EF4-FFF2-40B4-BE49-F238E27FC236}">
                  <a16:creationId xmlns:a16="http://schemas.microsoft.com/office/drawing/2014/main" id="{F5488D86-D861-4E92-BA86-807724E66E4B}"/>
                </a:ext>
              </a:extLst>
            </p:cNvPr>
            <p:cNvSpPr/>
            <p:nvPr/>
          </p:nvSpPr>
          <p:spPr>
            <a:xfrm>
              <a:off x="5252112" y="3998126"/>
              <a:ext cx="37452" cy="652920"/>
            </a:xfrm>
            <a:custGeom>
              <a:avLst/>
              <a:gdLst>
                <a:gd name="connsiteX0" fmla="*/ 5689 w 37452"/>
                <a:gd name="connsiteY0" fmla="*/ 257 h 652920"/>
                <a:gd name="connsiteX1" fmla="*/ 37439 w 37452"/>
                <a:gd name="connsiteY1" fmla="*/ 482857 h 652920"/>
                <a:gd name="connsiteX2" fmla="*/ 1456 w 37452"/>
                <a:gd name="connsiteY2" fmla="*/ 647957 h 652920"/>
                <a:gd name="connsiteX3" fmla="*/ 5689 w 37452"/>
                <a:gd name="connsiteY3" fmla="*/ 552707 h 652920"/>
                <a:gd name="connsiteX4" fmla="*/ 5689 w 37452"/>
                <a:gd name="connsiteY4" fmla="*/ 257 h 6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52" h="652920">
                  <a:moveTo>
                    <a:pt x="5689" y="257"/>
                  </a:moveTo>
                  <a:cubicBezTo>
                    <a:pt x="10981" y="-11385"/>
                    <a:pt x="38145" y="374907"/>
                    <a:pt x="37439" y="482857"/>
                  </a:cubicBezTo>
                  <a:cubicBezTo>
                    <a:pt x="36733" y="590807"/>
                    <a:pt x="6748" y="636315"/>
                    <a:pt x="1456" y="647957"/>
                  </a:cubicBezTo>
                  <a:cubicBezTo>
                    <a:pt x="-3836" y="659599"/>
                    <a:pt x="7100" y="658893"/>
                    <a:pt x="5689" y="552707"/>
                  </a:cubicBezTo>
                  <a:cubicBezTo>
                    <a:pt x="4278" y="446521"/>
                    <a:pt x="397" y="11899"/>
                    <a:pt x="5689" y="2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: 図形 1058">
              <a:extLst>
                <a:ext uri="{FF2B5EF4-FFF2-40B4-BE49-F238E27FC236}">
                  <a16:creationId xmlns:a16="http://schemas.microsoft.com/office/drawing/2014/main" id="{8512D706-AC1F-4BFD-AAF1-4B65A12F2111}"/>
                </a:ext>
              </a:extLst>
            </p:cNvPr>
            <p:cNvSpPr/>
            <p:nvPr/>
          </p:nvSpPr>
          <p:spPr>
            <a:xfrm>
              <a:off x="4533790" y="4068229"/>
              <a:ext cx="351541" cy="109194"/>
            </a:xfrm>
            <a:custGeom>
              <a:avLst/>
              <a:gdLst>
                <a:gd name="connsiteX0" fmla="*/ 110 w 351541"/>
                <a:gd name="connsiteY0" fmla="*/ 95254 h 109194"/>
                <a:gd name="connsiteX1" fmla="*/ 154627 w 351541"/>
                <a:gd name="connsiteY1" fmla="*/ 103721 h 109194"/>
                <a:gd name="connsiteX2" fmla="*/ 351477 w 351541"/>
                <a:gd name="connsiteY2" fmla="*/ 4 h 109194"/>
                <a:gd name="connsiteX3" fmla="*/ 133460 w 351541"/>
                <a:gd name="connsiteY3" fmla="*/ 99488 h 109194"/>
                <a:gd name="connsiteX4" fmla="*/ 110 w 351541"/>
                <a:gd name="connsiteY4" fmla="*/ 95254 h 10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541" h="109194">
                  <a:moveTo>
                    <a:pt x="110" y="95254"/>
                  </a:moveTo>
                  <a:cubicBezTo>
                    <a:pt x="3638" y="95959"/>
                    <a:pt x="96066" y="119596"/>
                    <a:pt x="154627" y="103721"/>
                  </a:cubicBezTo>
                  <a:cubicBezTo>
                    <a:pt x="213188" y="87846"/>
                    <a:pt x="355005" y="709"/>
                    <a:pt x="351477" y="4"/>
                  </a:cubicBezTo>
                  <a:cubicBezTo>
                    <a:pt x="347949" y="-701"/>
                    <a:pt x="188493" y="80085"/>
                    <a:pt x="133460" y="99488"/>
                  </a:cubicBezTo>
                  <a:cubicBezTo>
                    <a:pt x="78427" y="118891"/>
                    <a:pt x="-3418" y="94549"/>
                    <a:pt x="110" y="95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: 図形 1059">
              <a:extLst>
                <a:ext uri="{FF2B5EF4-FFF2-40B4-BE49-F238E27FC236}">
                  <a16:creationId xmlns:a16="http://schemas.microsoft.com/office/drawing/2014/main" id="{4E2E058F-7E27-4201-AF16-38FDA52E3736}"/>
                </a:ext>
              </a:extLst>
            </p:cNvPr>
            <p:cNvSpPr/>
            <p:nvPr/>
          </p:nvSpPr>
          <p:spPr>
            <a:xfrm>
              <a:off x="4044948" y="4119626"/>
              <a:ext cx="367513" cy="33984"/>
            </a:xfrm>
            <a:custGeom>
              <a:avLst/>
              <a:gdLst>
                <a:gd name="connsiteX0" fmla="*/ 2 w 367513"/>
                <a:gd name="connsiteY0" fmla="*/ 5757 h 33984"/>
                <a:gd name="connsiteX1" fmla="*/ 192619 w 367513"/>
                <a:gd name="connsiteY1" fmla="*/ 1524 h 33984"/>
                <a:gd name="connsiteX2" fmla="*/ 366185 w 367513"/>
                <a:gd name="connsiteY2" fmla="*/ 33274 h 33984"/>
                <a:gd name="connsiteX3" fmla="*/ 268819 w 367513"/>
                <a:gd name="connsiteY3" fmla="*/ 22691 h 33984"/>
                <a:gd name="connsiteX4" fmla="*/ 196852 w 367513"/>
                <a:gd name="connsiteY4" fmla="*/ 12107 h 33984"/>
                <a:gd name="connsiteX5" fmla="*/ 2 w 367513"/>
                <a:gd name="connsiteY5" fmla="*/ 5757 h 3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513" h="33984">
                  <a:moveTo>
                    <a:pt x="2" y="5757"/>
                  </a:moveTo>
                  <a:cubicBezTo>
                    <a:pt x="-704" y="3993"/>
                    <a:pt x="131589" y="-3062"/>
                    <a:pt x="192619" y="1524"/>
                  </a:cubicBezTo>
                  <a:cubicBezTo>
                    <a:pt x="253649" y="6110"/>
                    <a:pt x="353485" y="29746"/>
                    <a:pt x="366185" y="33274"/>
                  </a:cubicBezTo>
                  <a:cubicBezTo>
                    <a:pt x="378885" y="36802"/>
                    <a:pt x="297041" y="26219"/>
                    <a:pt x="268819" y="22691"/>
                  </a:cubicBezTo>
                  <a:cubicBezTo>
                    <a:pt x="240597" y="19163"/>
                    <a:pt x="240596" y="14224"/>
                    <a:pt x="196852" y="12107"/>
                  </a:cubicBezTo>
                  <a:cubicBezTo>
                    <a:pt x="153108" y="9990"/>
                    <a:pt x="708" y="7521"/>
                    <a:pt x="2" y="57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: 図形 1060">
              <a:extLst>
                <a:ext uri="{FF2B5EF4-FFF2-40B4-BE49-F238E27FC236}">
                  <a16:creationId xmlns:a16="http://schemas.microsoft.com/office/drawing/2014/main" id="{2B927C0C-417F-472C-A171-B4189530825D}"/>
                </a:ext>
              </a:extLst>
            </p:cNvPr>
            <p:cNvSpPr/>
            <p:nvPr/>
          </p:nvSpPr>
          <p:spPr>
            <a:xfrm>
              <a:off x="5307013" y="4641850"/>
              <a:ext cx="219083" cy="146342"/>
            </a:xfrm>
            <a:custGeom>
              <a:avLst/>
              <a:gdLst>
                <a:gd name="connsiteX0" fmla="*/ 0 w 219083"/>
                <a:gd name="connsiteY0" fmla="*/ 0 h 146342"/>
                <a:gd name="connsiteX1" fmla="*/ 158750 w 219083"/>
                <a:gd name="connsiteY1" fmla="*/ 74613 h 146342"/>
                <a:gd name="connsiteX2" fmla="*/ 219075 w 219083"/>
                <a:gd name="connsiteY2" fmla="*/ 146050 h 146342"/>
                <a:gd name="connsiteX3" fmla="*/ 155575 w 219083"/>
                <a:gd name="connsiteY3" fmla="*/ 101600 h 146342"/>
                <a:gd name="connsiteX4" fmla="*/ 0 w 219083"/>
                <a:gd name="connsiteY4" fmla="*/ 0 h 1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83" h="146342">
                  <a:moveTo>
                    <a:pt x="0" y="0"/>
                  </a:moveTo>
                  <a:cubicBezTo>
                    <a:pt x="61119" y="25135"/>
                    <a:pt x="122238" y="50271"/>
                    <a:pt x="158750" y="74613"/>
                  </a:cubicBezTo>
                  <a:cubicBezTo>
                    <a:pt x="195263" y="98955"/>
                    <a:pt x="219604" y="141552"/>
                    <a:pt x="219075" y="146050"/>
                  </a:cubicBezTo>
                  <a:cubicBezTo>
                    <a:pt x="218546" y="150548"/>
                    <a:pt x="155575" y="101600"/>
                    <a:pt x="155575" y="1016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: 図形 1061">
              <a:extLst>
                <a:ext uri="{FF2B5EF4-FFF2-40B4-BE49-F238E27FC236}">
                  <a16:creationId xmlns:a16="http://schemas.microsoft.com/office/drawing/2014/main" id="{6F014876-9EA8-4DF1-8334-E32BB7CDA51B}"/>
                </a:ext>
              </a:extLst>
            </p:cNvPr>
            <p:cNvSpPr/>
            <p:nvPr/>
          </p:nvSpPr>
          <p:spPr>
            <a:xfrm>
              <a:off x="4543362" y="2907068"/>
              <a:ext cx="143184" cy="125137"/>
            </a:xfrm>
            <a:custGeom>
              <a:avLst/>
              <a:gdLst>
                <a:gd name="connsiteX0" fmla="*/ 3238 w 143184"/>
                <a:gd name="connsiteY0" fmla="*/ 1232 h 125137"/>
                <a:gd name="connsiteX1" fmla="*/ 120713 w 143184"/>
                <a:gd name="connsiteY1" fmla="*/ 109182 h 125137"/>
                <a:gd name="connsiteX2" fmla="*/ 142938 w 143184"/>
                <a:gd name="connsiteY2" fmla="*/ 123470 h 125137"/>
                <a:gd name="connsiteX3" fmla="*/ 115951 w 143184"/>
                <a:gd name="connsiteY3" fmla="*/ 98070 h 125137"/>
                <a:gd name="connsiteX4" fmla="*/ 38163 w 143184"/>
                <a:gd name="connsiteY4" fmla="*/ 52032 h 125137"/>
                <a:gd name="connsiteX5" fmla="*/ 3238 w 143184"/>
                <a:gd name="connsiteY5" fmla="*/ 1232 h 12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184" h="125137">
                  <a:moveTo>
                    <a:pt x="3238" y="1232"/>
                  </a:moveTo>
                  <a:cubicBezTo>
                    <a:pt x="16996" y="10757"/>
                    <a:pt x="97430" y="88809"/>
                    <a:pt x="120713" y="109182"/>
                  </a:cubicBezTo>
                  <a:cubicBezTo>
                    <a:pt x="143996" y="129555"/>
                    <a:pt x="143732" y="125322"/>
                    <a:pt x="142938" y="123470"/>
                  </a:cubicBezTo>
                  <a:cubicBezTo>
                    <a:pt x="142144" y="121618"/>
                    <a:pt x="133414" y="109976"/>
                    <a:pt x="115951" y="98070"/>
                  </a:cubicBezTo>
                  <a:cubicBezTo>
                    <a:pt x="98489" y="86164"/>
                    <a:pt x="53244" y="63938"/>
                    <a:pt x="38163" y="52032"/>
                  </a:cubicBezTo>
                  <a:cubicBezTo>
                    <a:pt x="23082" y="40126"/>
                    <a:pt x="-10520" y="-8293"/>
                    <a:pt x="3238" y="12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: 図形 1063">
              <a:extLst>
                <a:ext uri="{FF2B5EF4-FFF2-40B4-BE49-F238E27FC236}">
                  <a16:creationId xmlns:a16="http://schemas.microsoft.com/office/drawing/2014/main" id="{357C4748-5FDE-4D4A-AB0A-833C58481738}"/>
                </a:ext>
              </a:extLst>
            </p:cNvPr>
            <p:cNvSpPr/>
            <p:nvPr/>
          </p:nvSpPr>
          <p:spPr>
            <a:xfrm>
              <a:off x="4506080" y="2825697"/>
              <a:ext cx="51757" cy="142696"/>
            </a:xfrm>
            <a:custGeom>
              <a:avLst/>
              <a:gdLst>
                <a:gd name="connsiteX0" fmla="*/ 51633 w 51757"/>
                <a:gd name="connsiteY0" fmla="*/ 53 h 142696"/>
                <a:gd name="connsiteX1" fmla="*/ 15120 w 51757"/>
                <a:gd name="connsiteY1" fmla="*/ 57203 h 142696"/>
                <a:gd name="connsiteX2" fmla="*/ 13533 w 51757"/>
                <a:gd name="connsiteY2" fmla="*/ 141341 h 142696"/>
                <a:gd name="connsiteX3" fmla="*/ 13533 w 51757"/>
                <a:gd name="connsiteY3" fmla="*/ 104828 h 142696"/>
                <a:gd name="connsiteX4" fmla="*/ 833 w 51757"/>
                <a:gd name="connsiteY4" fmla="*/ 47678 h 142696"/>
                <a:gd name="connsiteX5" fmla="*/ 51633 w 51757"/>
                <a:gd name="connsiteY5" fmla="*/ 53 h 14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57" h="142696">
                  <a:moveTo>
                    <a:pt x="51633" y="53"/>
                  </a:moveTo>
                  <a:cubicBezTo>
                    <a:pt x="54014" y="1641"/>
                    <a:pt x="21470" y="33655"/>
                    <a:pt x="15120" y="57203"/>
                  </a:cubicBezTo>
                  <a:cubicBezTo>
                    <a:pt x="8770" y="80751"/>
                    <a:pt x="13797" y="133404"/>
                    <a:pt x="13533" y="141341"/>
                  </a:cubicBezTo>
                  <a:cubicBezTo>
                    <a:pt x="13269" y="149278"/>
                    <a:pt x="15650" y="120438"/>
                    <a:pt x="13533" y="104828"/>
                  </a:cubicBezTo>
                  <a:cubicBezTo>
                    <a:pt x="11416" y="89218"/>
                    <a:pt x="-3665" y="62495"/>
                    <a:pt x="833" y="47678"/>
                  </a:cubicBezTo>
                  <a:cubicBezTo>
                    <a:pt x="5331" y="32861"/>
                    <a:pt x="49252" y="-1535"/>
                    <a:pt x="51633" y="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: 図形 1064">
              <a:extLst>
                <a:ext uri="{FF2B5EF4-FFF2-40B4-BE49-F238E27FC236}">
                  <a16:creationId xmlns:a16="http://schemas.microsoft.com/office/drawing/2014/main" id="{25628E29-BE80-4E0B-B205-07517906A740}"/>
                </a:ext>
              </a:extLst>
            </p:cNvPr>
            <p:cNvSpPr/>
            <p:nvPr/>
          </p:nvSpPr>
          <p:spPr>
            <a:xfrm>
              <a:off x="3839718" y="3068619"/>
              <a:ext cx="227005" cy="48161"/>
            </a:xfrm>
            <a:custGeom>
              <a:avLst/>
              <a:gdLst>
                <a:gd name="connsiteX0" fmla="*/ 445 w 227005"/>
                <a:gd name="connsiteY0" fmla="*/ 46056 h 48161"/>
                <a:gd name="connsiteX1" fmla="*/ 136970 w 227005"/>
                <a:gd name="connsiteY1" fmla="*/ 44469 h 48161"/>
                <a:gd name="connsiteX2" fmla="*/ 224282 w 227005"/>
                <a:gd name="connsiteY2" fmla="*/ 17481 h 48161"/>
                <a:gd name="connsiteX3" fmla="*/ 205232 w 227005"/>
                <a:gd name="connsiteY3" fmla="*/ 19 h 48161"/>
                <a:gd name="connsiteX4" fmla="*/ 208407 w 227005"/>
                <a:gd name="connsiteY4" fmla="*/ 20656 h 48161"/>
                <a:gd name="connsiteX5" fmla="*/ 186182 w 227005"/>
                <a:gd name="connsiteY5" fmla="*/ 27006 h 48161"/>
                <a:gd name="connsiteX6" fmla="*/ 445 w 227005"/>
                <a:gd name="connsiteY6" fmla="*/ 46056 h 4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05" h="48161">
                  <a:moveTo>
                    <a:pt x="445" y="46056"/>
                  </a:moveTo>
                  <a:cubicBezTo>
                    <a:pt x="-7757" y="48967"/>
                    <a:pt x="99664" y="49232"/>
                    <a:pt x="136970" y="44469"/>
                  </a:cubicBezTo>
                  <a:cubicBezTo>
                    <a:pt x="174276" y="39706"/>
                    <a:pt x="212905" y="24889"/>
                    <a:pt x="224282" y="17481"/>
                  </a:cubicBezTo>
                  <a:cubicBezTo>
                    <a:pt x="235659" y="10073"/>
                    <a:pt x="207878" y="-510"/>
                    <a:pt x="205232" y="19"/>
                  </a:cubicBezTo>
                  <a:cubicBezTo>
                    <a:pt x="202586" y="548"/>
                    <a:pt x="211582" y="16158"/>
                    <a:pt x="208407" y="20656"/>
                  </a:cubicBezTo>
                  <a:cubicBezTo>
                    <a:pt x="205232" y="25154"/>
                    <a:pt x="216874" y="24360"/>
                    <a:pt x="186182" y="27006"/>
                  </a:cubicBezTo>
                  <a:cubicBezTo>
                    <a:pt x="155490" y="29652"/>
                    <a:pt x="8647" y="43145"/>
                    <a:pt x="445" y="4605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: 図形 1065">
              <a:extLst>
                <a:ext uri="{FF2B5EF4-FFF2-40B4-BE49-F238E27FC236}">
                  <a16:creationId xmlns:a16="http://schemas.microsoft.com/office/drawing/2014/main" id="{244C12A8-C54D-4876-9DC7-3A1CD9C1B9B4}"/>
                </a:ext>
              </a:extLst>
            </p:cNvPr>
            <p:cNvSpPr/>
            <p:nvPr/>
          </p:nvSpPr>
          <p:spPr>
            <a:xfrm>
              <a:off x="3657544" y="2936875"/>
              <a:ext cx="36778" cy="129899"/>
            </a:xfrm>
            <a:custGeom>
              <a:avLst/>
              <a:gdLst>
                <a:gd name="connsiteX0" fmla="*/ 36569 w 36778"/>
                <a:gd name="connsiteY0" fmla="*/ 0 h 129899"/>
                <a:gd name="connsiteX1" fmla="*/ 15931 w 36778"/>
                <a:gd name="connsiteY1" fmla="*/ 57150 h 129899"/>
                <a:gd name="connsiteX2" fmla="*/ 36569 w 36778"/>
                <a:gd name="connsiteY2" fmla="*/ 128588 h 129899"/>
                <a:gd name="connsiteX3" fmla="*/ 19106 w 36778"/>
                <a:gd name="connsiteY3" fmla="*/ 100013 h 129899"/>
                <a:gd name="connsiteX4" fmla="*/ 56 w 36778"/>
                <a:gd name="connsiteY4" fmla="*/ 57150 h 129899"/>
                <a:gd name="connsiteX5" fmla="*/ 36569 w 36778"/>
                <a:gd name="connsiteY5" fmla="*/ 0 h 12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78" h="129899">
                  <a:moveTo>
                    <a:pt x="36569" y="0"/>
                  </a:moveTo>
                  <a:cubicBezTo>
                    <a:pt x="39215" y="0"/>
                    <a:pt x="15931" y="35719"/>
                    <a:pt x="15931" y="57150"/>
                  </a:cubicBezTo>
                  <a:cubicBezTo>
                    <a:pt x="15931" y="78581"/>
                    <a:pt x="36040" y="121444"/>
                    <a:pt x="36569" y="128588"/>
                  </a:cubicBezTo>
                  <a:cubicBezTo>
                    <a:pt x="37098" y="135732"/>
                    <a:pt x="25191" y="111919"/>
                    <a:pt x="19106" y="100013"/>
                  </a:cubicBezTo>
                  <a:cubicBezTo>
                    <a:pt x="13021" y="88107"/>
                    <a:pt x="-1002" y="71967"/>
                    <a:pt x="56" y="57150"/>
                  </a:cubicBezTo>
                  <a:cubicBezTo>
                    <a:pt x="1114" y="42333"/>
                    <a:pt x="33923" y="0"/>
                    <a:pt x="36569" y="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: 図形 1066">
              <a:extLst>
                <a:ext uri="{FF2B5EF4-FFF2-40B4-BE49-F238E27FC236}">
                  <a16:creationId xmlns:a16="http://schemas.microsoft.com/office/drawing/2014/main" id="{E2E127DD-713A-48BF-9AB6-44ADC76AC319}"/>
                </a:ext>
              </a:extLst>
            </p:cNvPr>
            <p:cNvSpPr/>
            <p:nvPr/>
          </p:nvSpPr>
          <p:spPr>
            <a:xfrm>
              <a:off x="5067249" y="2609772"/>
              <a:ext cx="70256" cy="200126"/>
            </a:xfrm>
            <a:custGeom>
              <a:avLst/>
              <a:gdLst>
                <a:gd name="connsiteX0" fmla="*/ 46618 w 70256"/>
                <a:gd name="connsiteY0" fmla="*/ 78 h 200126"/>
                <a:gd name="connsiteX1" fmla="*/ 16984 w 70256"/>
                <a:gd name="connsiteY1" fmla="*/ 112261 h 200126"/>
                <a:gd name="connsiteX2" fmla="*/ 69901 w 70256"/>
                <a:gd name="connsiteY2" fmla="*/ 199045 h 200126"/>
                <a:gd name="connsiteX3" fmla="*/ 38151 w 70256"/>
                <a:gd name="connsiteY3" fmla="*/ 156711 h 200126"/>
                <a:gd name="connsiteX4" fmla="*/ 51 w 70256"/>
                <a:gd name="connsiteY4" fmla="*/ 95328 h 200126"/>
                <a:gd name="connsiteX5" fmla="*/ 46618 w 70256"/>
                <a:gd name="connsiteY5" fmla="*/ 78 h 20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256" h="200126">
                  <a:moveTo>
                    <a:pt x="46618" y="78"/>
                  </a:moveTo>
                  <a:cubicBezTo>
                    <a:pt x="49440" y="2900"/>
                    <a:pt x="13104" y="79100"/>
                    <a:pt x="16984" y="112261"/>
                  </a:cubicBezTo>
                  <a:cubicBezTo>
                    <a:pt x="20864" y="145422"/>
                    <a:pt x="66373" y="191637"/>
                    <a:pt x="69901" y="199045"/>
                  </a:cubicBezTo>
                  <a:cubicBezTo>
                    <a:pt x="73429" y="206453"/>
                    <a:pt x="49793" y="173997"/>
                    <a:pt x="38151" y="156711"/>
                  </a:cubicBezTo>
                  <a:cubicBezTo>
                    <a:pt x="26509" y="139425"/>
                    <a:pt x="-1360" y="119317"/>
                    <a:pt x="51" y="95328"/>
                  </a:cubicBezTo>
                  <a:cubicBezTo>
                    <a:pt x="1462" y="71339"/>
                    <a:pt x="43796" y="-2744"/>
                    <a:pt x="46618" y="7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: 図形 1067">
              <a:extLst>
                <a:ext uri="{FF2B5EF4-FFF2-40B4-BE49-F238E27FC236}">
                  <a16:creationId xmlns:a16="http://schemas.microsoft.com/office/drawing/2014/main" id="{BDFBC824-EF9A-4F5D-A402-BECEC17F9B9E}"/>
                </a:ext>
              </a:extLst>
            </p:cNvPr>
            <p:cNvSpPr/>
            <p:nvPr/>
          </p:nvSpPr>
          <p:spPr>
            <a:xfrm>
              <a:off x="4719621" y="2931999"/>
              <a:ext cx="165117" cy="70008"/>
            </a:xfrm>
            <a:custGeom>
              <a:avLst/>
              <a:gdLst>
                <a:gd name="connsiteX0" fmla="*/ 17 w 165117"/>
                <a:gd name="connsiteY0" fmla="*/ 69964 h 70008"/>
                <a:gd name="connsiteX1" fmla="*/ 138129 w 165117"/>
                <a:gd name="connsiteY1" fmla="*/ 39801 h 70008"/>
                <a:gd name="connsiteX2" fmla="*/ 165117 w 165117"/>
                <a:gd name="connsiteY2" fmla="*/ 50914 h 70008"/>
                <a:gd name="connsiteX3" fmla="*/ 138129 w 165117"/>
                <a:gd name="connsiteY3" fmla="*/ 22339 h 70008"/>
                <a:gd name="connsiteX4" fmla="*/ 146067 w 165117"/>
                <a:gd name="connsiteY4" fmla="*/ 114 h 70008"/>
                <a:gd name="connsiteX5" fmla="*/ 128604 w 165117"/>
                <a:gd name="connsiteY5" fmla="*/ 31864 h 70008"/>
                <a:gd name="connsiteX6" fmla="*/ 17 w 165117"/>
                <a:gd name="connsiteY6" fmla="*/ 69964 h 7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17" h="70008">
                  <a:moveTo>
                    <a:pt x="17" y="69964"/>
                  </a:moveTo>
                  <a:cubicBezTo>
                    <a:pt x="1604" y="71287"/>
                    <a:pt x="110612" y="42976"/>
                    <a:pt x="138129" y="39801"/>
                  </a:cubicBezTo>
                  <a:cubicBezTo>
                    <a:pt x="165646" y="36626"/>
                    <a:pt x="165117" y="53824"/>
                    <a:pt x="165117" y="50914"/>
                  </a:cubicBezTo>
                  <a:cubicBezTo>
                    <a:pt x="165117" y="48004"/>
                    <a:pt x="141304" y="30806"/>
                    <a:pt x="138129" y="22339"/>
                  </a:cubicBezTo>
                  <a:cubicBezTo>
                    <a:pt x="134954" y="13872"/>
                    <a:pt x="147654" y="-1473"/>
                    <a:pt x="146067" y="114"/>
                  </a:cubicBezTo>
                  <a:cubicBezTo>
                    <a:pt x="144480" y="1701"/>
                    <a:pt x="151094" y="20751"/>
                    <a:pt x="128604" y="31864"/>
                  </a:cubicBezTo>
                  <a:cubicBezTo>
                    <a:pt x="106114" y="42976"/>
                    <a:pt x="-1570" y="68641"/>
                    <a:pt x="17" y="699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: 図形 1073">
              <a:extLst>
                <a:ext uri="{FF2B5EF4-FFF2-40B4-BE49-F238E27FC236}">
                  <a16:creationId xmlns:a16="http://schemas.microsoft.com/office/drawing/2014/main" id="{25955136-F7F3-423D-98C5-BC3FE4250917}"/>
                </a:ext>
              </a:extLst>
            </p:cNvPr>
            <p:cNvSpPr/>
            <p:nvPr/>
          </p:nvSpPr>
          <p:spPr>
            <a:xfrm>
              <a:off x="3565819" y="3196275"/>
              <a:ext cx="543603" cy="917921"/>
            </a:xfrm>
            <a:custGeom>
              <a:avLst/>
              <a:gdLst>
                <a:gd name="connsiteX0" fmla="*/ 127764 w 543603"/>
                <a:gd name="connsiteY0" fmla="*/ 268708 h 917921"/>
                <a:gd name="connsiteX1" fmla="*/ 246298 w 543603"/>
                <a:gd name="connsiteY1" fmla="*/ 495192 h 917921"/>
                <a:gd name="connsiteX2" fmla="*/ 303448 w 543603"/>
                <a:gd name="connsiteY2" fmla="*/ 696275 h 917921"/>
                <a:gd name="connsiteX3" fmla="*/ 322498 w 543603"/>
                <a:gd name="connsiteY3" fmla="*/ 776708 h 917921"/>
                <a:gd name="connsiteX4" fmla="*/ 377531 w 543603"/>
                <a:gd name="connsiteY4" fmla="*/ 861375 h 917921"/>
                <a:gd name="connsiteX5" fmla="*/ 534164 w 543603"/>
                <a:gd name="connsiteY5" fmla="*/ 910058 h 917921"/>
                <a:gd name="connsiteX6" fmla="*/ 496064 w 543603"/>
                <a:gd name="connsiteY6" fmla="*/ 907942 h 917921"/>
                <a:gd name="connsiteX7" fmla="*/ 250531 w 543603"/>
                <a:gd name="connsiteY7" fmla="*/ 814808 h 917921"/>
                <a:gd name="connsiteX8" fmla="*/ 100248 w 543603"/>
                <a:gd name="connsiteY8" fmla="*/ 423225 h 917921"/>
                <a:gd name="connsiteX9" fmla="*/ 2881 w 543603"/>
                <a:gd name="connsiteY9" fmla="*/ 200975 h 917921"/>
                <a:gd name="connsiteX10" fmla="*/ 26164 w 543603"/>
                <a:gd name="connsiteY10" fmla="*/ 6242 h 917921"/>
                <a:gd name="connsiteX11" fmla="*/ 30398 w 543603"/>
                <a:gd name="connsiteY11" fmla="*/ 65508 h 917921"/>
                <a:gd name="connsiteX12" fmla="*/ 127764 w 543603"/>
                <a:gd name="connsiteY12" fmla="*/ 268708 h 91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603" h="917921">
                  <a:moveTo>
                    <a:pt x="127764" y="268708"/>
                  </a:moveTo>
                  <a:cubicBezTo>
                    <a:pt x="163747" y="340322"/>
                    <a:pt x="217017" y="423931"/>
                    <a:pt x="246298" y="495192"/>
                  </a:cubicBezTo>
                  <a:cubicBezTo>
                    <a:pt x="275579" y="566453"/>
                    <a:pt x="290748" y="649356"/>
                    <a:pt x="303448" y="696275"/>
                  </a:cubicBezTo>
                  <a:cubicBezTo>
                    <a:pt x="316148" y="743194"/>
                    <a:pt x="310151" y="749191"/>
                    <a:pt x="322498" y="776708"/>
                  </a:cubicBezTo>
                  <a:cubicBezTo>
                    <a:pt x="334845" y="804225"/>
                    <a:pt x="342253" y="839150"/>
                    <a:pt x="377531" y="861375"/>
                  </a:cubicBezTo>
                  <a:cubicBezTo>
                    <a:pt x="412809" y="883600"/>
                    <a:pt x="514409" y="902297"/>
                    <a:pt x="534164" y="910058"/>
                  </a:cubicBezTo>
                  <a:cubicBezTo>
                    <a:pt x="553919" y="917819"/>
                    <a:pt x="543336" y="923817"/>
                    <a:pt x="496064" y="907942"/>
                  </a:cubicBezTo>
                  <a:cubicBezTo>
                    <a:pt x="448792" y="892067"/>
                    <a:pt x="316500" y="895594"/>
                    <a:pt x="250531" y="814808"/>
                  </a:cubicBezTo>
                  <a:cubicBezTo>
                    <a:pt x="184562" y="734022"/>
                    <a:pt x="141523" y="525530"/>
                    <a:pt x="100248" y="423225"/>
                  </a:cubicBezTo>
                  <a:cubicBezTo>
                    <a:pt x="58973" y="320920"/>
                    <a:pt x="15228" y="270472"/>
                    <a:pt x="2881" y="200975"/>
                  </a:cubicBezTo>
                  <a:cubicBezTo>
                    <a:pt x="-9466" y="131478"/>
                    <a:pt x="21578" y="28820"/>
                    <a:pt x="26164" y="6242"/>
                  </a:cubicBezTo>
                  <a:cubicBezTo>
                    <a:pt x="30750" y="-16336"/>
                    <a:pt x="16287" y="26703"/>
                    <a:pt x="30398" y="65508"/>
                  </a:cubicBezTo>
                  <a:cubicBezTo>
                    <a:pt x="44509" y="104313"/>
                    <a:pt x="91781" y="197094"/>
                    <a:pt x="127764" y="26870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: 図形 1081">
              <a:extLst>
                <a:ext uri="{FF2B5EF4-FFF2-40B4-BE49-F238E27FC236}">
                  <a16:creationId xmlns:a16="http://schemas.microsoft.com/office/drawing/2014/main" id="{0D0F4651-0812-4DCE-9CA2-F2F537828492}"/>
                </a:ext>
              </a:extLst>
            </p:cNvPr>
            <p:cNvSpPr/>
            <p:nvPr/>
          </p:nvSpPr>
          <p:spPr>
            <a:xfrm>
              <a:off x="5007645" y="2428969"/>
              <a:ext cx="324003" cy="536918"/>
            </a:xfrm>
            <a:custGeom>
              <a:avLst/>
              <a:gdLst>
                <a:gd name="connsiteX0" fmla="*/ 10972 w 324003"/>
                <a:gd name="connsiteY0" fmla="*/ 5198 h 536918"/>
                <a:gd name="connsiteX1" fmla="*/ 322122 w 324003"/>
                <a:gd name="connsiteY1" fmla="*/ 293064 h 536918"/>
                <a:gd name="connsiteX2" fmla="*/ 144322 w 324003"/>
                <a:gd name="connsiteY2" fmla="*/ 244381 h 536918"/>
                <a:gd name="connsiteX3" fmla="*/ 212055 w 324003"/>
                <a:gd name="connsiteY3" fmla="*/ 536481 h 536918"/>
                <a:gd name="connsiteX4" fmla="*/ 212055 w 324003"/>
                <a:gd name="connsiteY4" fmla="*/ 305764 h 536918"/>
                <a:gd name="connsiteX5" fmla="*/ 80822 w 324003"/>
                <a:gd name="connsiteY5" fmla="*/ 121614 h 536918"/>
                <a:gd name="connsiteX6" fmla="*/ 10972 w 324003"/>
                <a:gd name="connsiteY6" fmla="*/ 5198 h 5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003" h="536918">
                  <a:moveTo>
                    <a:pt x="10972" y="5198"/>
                  </a:moveTo>
                  <a:cubicBezTo>
                    <a:pt x="51189" y="33773"/>
                    <a:pt x="299897" y="253200"/>
                    <a:pt x="322122" y="293064"/>
                  </a:cubicBezTo>
                  <a:cubicBezTo>
                    <a:pt x="344347" y="332928"/>
                    <a:pt x="162667" y="203812"/>
                    <a:pt x="144322" y="244381"/>
                  </a:cubicBezTo>
                  <a:cubicBezTo>
                    <a:pt x="125978" y="284951"/>
                    <a:pt x="200766" y="526251"/>
                    <a:pt x="212055" y="536481"/>
                  </a:cubicBezTo>
                  <a:cubicBezTo>
                    <a:pt x="223344" y="546711"/>
                    <a:pt x="233927" y="374908"/>
                    <a:pt x="212055" y="305764"/>
                  </a:cubicBezTo>
                  <a:cubicBezTo>
                    <a:pt x="190183" y="236620"/>
                    <a:pt x="109750" y="170297"/>
                    <a:pt x="80822" y="121614"/>
                  </a:cubicBezTo>
                  <a:cubicBezTo>
                    <a:pt x="51894" y="72931"/>
                    <a:pt x="-29245" y="-23377"/>
                    <a:pt x="10972" y="519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: 図形 1082">
              <a:extLst>
                <a:ext uri="{FF2B5EF4-FFF2-40B4-BE49-F238E27FC236}">
                  <a16:creationId xmlns:a16="http://schemas.microsoft.com/office/drawing/2014/main" id="{FC703408-4BF7-4442-8651-F046DEACAA16}"/>
                </a:ext>
              </a:extLst>
            </p:cNvPr>
            <p:cNvSpPr/>
            <p:nvPr/>
          </p:nvSpPr>
          <p:spPr>
            <a:xfrm>
              <a:off x="4302295" y="1584381"/>
              <a:ext cx="579277" cy="416124"/>
            </a:xfrm>
            <a:custGeom>
              <a:avLst/>
              <a:gdLst>
                <a:gd name="connsiteX0" fmla="*/ 888 w 579277"/>
                <a:gd name="connsiteY0" fmla="*/ 413752 h 416124"/>
                <a:gd name="connsiteX1" fmla="*/ 153288 w 579277"/>
                <a:gd name="connsiteY1" fmla="*/ 176686 h 416124"/>
                <a:gd name="connsiteX2" fmla="*/ 271822 w 579277"/>
                <a:gd name="connsiteY2" fmla="*/ 79319 h 416124"/>
                <a:gd name="connsiteX3" fmla="*/ 574505 w 579277"/>
                <a:gd name="connsiteY3" fmla="*/ 159752 h 416124"/>
                <a:gd name="connsiteX4" fmla="*/ 441155 w 579277"/>
                <a:gd name="connsiteY4" fmla="*/ 79319 h 416124"/>
                <a:gd name="connsiteX5" fmla="*/ 227372 w 579277"/>
                <a:gd name="connsiteY5" fmla="*/ 15819 h 416124"/>
                <a:gd name="connsiteX6" fmla="*/ 888 w 579277"/>
                <a:gd name="connsiteY6" fmla="*/ 413752 h 416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9277" h="416124">
                  <a:moveTo>
                    <a:pt x="888" y="413752"/>
                  </a:moveTo>
                  <a:cubicBezTo>
                    <a:pt x="-11459" y="440563"/>
                    <a:pt x="108132" y="232425"/>
                    <a:pt x="153288" y="176686"/>
                  </a:cubicBezTo>
                  <a:cubicBezTo>
                    <a:pt x="198444" y="120947"/>
                    <a:pt x="201619" y="82141"/>
                    <a:pt x="271822" y="79319"/>
                  </a:cubicBezTo>
                  <a:cubicBezTo>
                    <a:pt x="342025" y="76497"/>
                    <a:pt x="546283" y="159752"/>
                    <a:pt x="574505" y="159752"/>
                  </a:cubicBezTo>
                  <a:cubicBezTo>
                    <a:pt x="602727" y="159752"/>
                    <a:pt x="499011" y="103308"/>
                    <a:pt x="441155" y="79319"/>
                  </a:cubicBezTo>
                  <a:cubicBezTo>
                    <a:pt x="383300" y="55330"/>
                    <a:pt x="297222" y="-36392"/>
                    <a:pt x="227372" y="15819"/>
                  </a:cubicBezTo>
                  <a:cubicBezTo>
                    <a:pt x="157522" y="68030"/>
                    <a:pt x="13235" y="386941"/>
                    <a:pt x="888" y="4137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: 図形 1083">
              <a:extLst>
                <a:ext uri="{FF2B5EF4-FFF2-40B4-BE49-F238E27FC236}">
                  <a16:creationId xmlns:a16="http://schemas.microsoft.com/office/drawing/2014/main" id="{11A30F2E-F103-43C6-96C7-8331BAD3AE53}"/>
                </a:ext>
              </a:extLst>
            </p:cNvPr>
            <p:cNvSpPr/>
            <p:nvPr/>
          </p:nvSpPr>
          <p:spPr>
            <a:xfrm>
              <a:off x="3682488" y="1630539"/>
              <a:ext cx="642245" cy="315127"/>
            </a:xfrm>
            <a:custGeom>
              <a:avLst/>
              <a:gdLst>
                <a:gd name="connsiteX0" fmla="*/ 641862 w 642245"/>
                <a:gd name="connsiteY0" fmla="*/ 314678 h 315127"/>
                <a:gd name="connsiteX1" fmla="*/ 504279 w 642245"/>
                <a:gd name="connsiteY1" fmla="*/ 113594 h 315127"/>
                <a:gd name="connsiteX2" fmla="*/ 330712 w 642245"/>
                <a:gd name="connsiteY2" fmla="*/ 50094 h 315127"/>
                <a:gd name="connsiteX3" fmla="*/ 4745 w 642245"/>
                <a:gd name="connsiteY3" fmla="*/ 251178 h 315127"/>
                <a:gd name="connsiteX4" fmla="*/ 129629 w 642245"/>
                <a:gd name="connsiteY4" fmla="*/ 141111 h 315127"/>
                <a:gd name="connsiteX5" fmla="*/ 25912 w 642245"/>
                <a:gd name="connsiteY5" fmla="*/ 259644 h 315127"/>
                <a:gd name="connsiteX6" fmla="*/ 256629 w 642245"/>
                <a:gd name="connsiteY6" fmla="*/ 24694 h 315127"/>
                <a:gd name="connsiteX7" fmla="*/ 366695 w 642245"/>
                <a:gd name="connsiteY7" fmla="*/ 5644 h 315127"/>
                <a:gd name="connsiteX8" fmla="*/ 411145 w 642245"/>
                <a:gd name="connsiteY8" fmla="*/ 11994 h 315127"/>
                <a:gd name="connsiteX9" fmla="*/ 385745 w 642245"/>
                <a:gd name="connsiteY9" fmla="*/ 11994 h 315127"/>
                <a:gd name="connsiteX10" fmla="*/ 540262 w 642245"/>
                <a:gd name="connsiteY10" fmla="*/ 52211 h 315127"/>
                <a:gd name="connsiteX11" fmla="*/ 641862 w 642245"/>
                <a:gd name="connsiteY11" fmla="*/ 314678 h 3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2245" h="315127">
                  <a:moveTo>
                    <a:pt x="641862" y="314678"/>
                  </a:moveTo>
                  <a:cubicBezTo>
                    <a:pt x="635865" y="324909"/>
                    <a:pt x="556137" y="157691"/>
                    <a:pt x="504279" y="113594"/>
                  </a:cubicBezTo>
                  <a:cubicBezTo>
                    <a:pt x="452421" y="69497"/>
                    <a:pt x="413967" y="27163"/>
                    <a:pt x="330712" y="50094"/>
                  </a:cubicBezTo>
                  <a:cubicBezTo>
                    <a:pt x="247457" y="73025"/>
                    <a:pt x="38259" y="236008"/>
                    <a:pt x="4745" y="251178"/>
                  </a:cubicBezTo>
                  <a:cubicBezTo>
                    <a:pt x="-28769" y="266348"/>
                    <a:pt x="126101" y="139700"/>
                    <a:pt x="129629" y="141111"/>
                  </a:cubicBezTo>
                  <a:cubicBezTo>
                    <a:pt x="133157" y="142522"/>
                    <a:pt x="4745" y="279047"/>
                    <a:pt x="25912" y="259644"/>
                  </a:cubicBezTo>
                  <a:cubicBezTo>
                    <a:pt x="47079" y="240241"/>
                    <a:pt x="199832" y="67027"/>
                    <a:pt x="256629" y="24694"/>
                  </a:cubicBezTo>
                  <a:cubicBezTo>
                    <a:pt x="313426" y="-17639"/>
                    <a:pt x="340942" y="7761"/>
                    <a:pt x="366695" y="5644"/>
                  </a:cubicBezTo>
                  <a:cubicBezTo>
                    <a:pt x="392448" y="3527"/>
                    <a:pt x="407970" y="10936"/>
                    <a:pt x="411145" y="11994"/>
                  </a:cubicBezTo>
                  <a:cubicBezTo>
                    <a:pt x="414320" y="13052"/>
                    <a:pt x="364226" y="5291"/>
                    <a:pt x="385745" y="11994"/>
                  </a:cubicBezTo>
                  <a:cubicBezTo>
                    <a:pt x="407264" y="18697"/>
                    <a:pt x="498281" y="5644"/>
                    <a:pt x="540262" y="52211"/>
                  </a:cubicBezTo>
                  <a:cubicBezTo>
                    <a:pt x="582243" y="98778"/>
                    <a:pt x="647859" y="304447"/>
                    <a:pt x="641862" y="3146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: 図形 1085">
              <a:extLst>
                <a:ext uri="{FF2B5EF4-FFF2-40B4-BE49-F238E27FC236}">
                  <a16:creationId xmlns:a16="http://schemas.microsoft.com/office/drawing/2014/main" id="{D1968B00-09A4-462C-B704-BEF9AD2B450C}"/>
                </a:ext>
              </a:extLst>
            </p:cNvPr>
            <p:cNvSpPr/>
            <p:nvPr/>
          </p:nvSpPr>
          <p:spPr>
            <a:xfrm>
              <a:off x="4299752" y="1569978"/>
              <a:ext cx="299765" cy="396434"/>
            </a:xfrm>
            <a:custGeom>
              <a:avLst/>
              <a:gdLst>
                <a:gd name="connsiteX0" fmla="*/ 1315 w 299765"/>
                <a:gd name="connsiteY0" fmla="*/ 396405 h 396434"/>
                <a:gd name="connsiteX1" fmla="*/ 71165 w 299765"/>
                <a:gd name="connsiteY1" fmla="*/ 117005 h 396434"/>
                <a:gd name="connsiteX2" fmla="*/ 49998 w 299765"/>
                <a:gd name="connsiteY2" fmla="*/ 237655 h 396434"/>
                <a:gd name="connsiteX3" fmla="*/ 47881 w 299765"/>
                <a:gd name="connsiteY3" fmla="*/ 83139 h 396434"/>
                <a:gd name="connsiteX4" fmla="*/ 30948 w 299765"/>
                <a:gd name="connsiteY4" fmla="*/ 152989 h 396434"/>
                <a:gd name="connsiteX5" fmla="*/ 100798 w 299765"/>
                <a:gd name="connsiteY5" fmla="*/ 32339 h 396434"/>
                <a:gd name="connsiteX6" fmla="*/ 299765 w 299765"/>
                <a:gd name="connsiteY6" fmla="*/ 589 h 396434"/>
                <a:gd name="connsiteX7" fmla="*/ 100798 w 299765"/>
                <a:gd name="connsiteY7" fmla="*/ 51389 h 396434"/>
                <a:gd name="connsiteX8" fmla="*/ 272248 w 299765"/>
                <a:gd name="connsiteY8" fmla="*/ 38689 h 396434"/>
                <a:gd name="connsiteX9" fmla="*/ 143131 w 299765"/>
                <a:gd name="connsiteY9" fmla="*/ 97955 h 396434"/>
                <a:gd name="connsiteX10" fmla="*/ 1315 w 299765"/>
                <a:gd name="connsiteY10" fmla="*/ 396405 h 39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765" h="396434">
                  <a:moveTo>
                    <a:pt x="1315" y="396405"/>
                  </a:moveTo>
                  <a:cubicBezTo>
                    <a:pt x="-10679" y="399580"/>
                    <a:pt x="63051" y="143463"/>
                    <a:pt x="71165" y="117005"/>
                  </a:cubicBezTo>
                  <a:cubicBezTo>
                    <a:pt x="79279" y="90547"/>
                    <a:pt x="53879" y="243299"/>
                    <a:pt x="49998" y="237655"/>
                  </a:cubicBezTo>
                  <a:cubicBezTo>
                    <a:pt x="46117" y="232011"/>
                    <a:pt x="51056" y="97250"/>
                    <a:pt x="47881" y="83139"/>
                  </a:cubicBezTo>
                  <a:cubicBezTo>
                    <a:pt x="44706" y="69028"/>
                    <a:pt x="22129" y="161456"/>
                    <a:pt x="30948" y="152989"/>
                  </a:cubicBezTo>
                  <a:cubicBezTo>
                    <a:pt x="39767" y="144522"/>
                    <a:pt x="55995" y="57739"/>
                    <a:pt x="100798" y="32339"/>
                  </a:cubicBezTo>
                  <a:cubicBezTo>
                    <a:pt x="145601" y="6939"/>
                    <a:pt x="299765" y="-2586"/>
                    <a:pt x="299765" y="589"/>
                  </a:cubicBezTo>
                  <a:cubicBezTo>
                    <a:pt x="299765" y="3764"/>
                    <a:pt x="105384" y="45039"/>
                    <a:pt x="100798" y="51389"/>
                  </a:cubicBezTo>
                  <a:cubicBezTo>
                    <a:pt x="96212" y="57739"/>
                    <a:pt x="265193" y="30928"/>
                    <a:pt x="272248" y="38689"/>
                  </a:cubicBezTo>
                  <a:cubicBezTo>
                    <a:pt x="279304" y="46450"/>
                    <a:pt x="186875" y="42216"/>
                    <a:pt x="143131" y="97955"/>
                  </a:cubicBezTo>
                  <a:cubicBezTo>
                    <a:pt x="99387" y="153694"/>
                    <a:pt x="13309" y="393230"/>
                    <a:pt x="1315" y="396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: 図形 1086">
              <a:extLst>
                <a:ext uri="{FF2B5EF4-FFF2-40B4-BE49-F238E27FC236}">
                  <a16:creationId xmlns:a16="http://schemas.microsoft.com/office/drawing/2014/main" id="{3820DFD4-137E-45DE-A07E-592F1D69528C}"/>
                </a:ext>
              </a:extLst>
            </p:cNvPr>
            <p:cNvSpPr/>
            <p:nvPr/>
          </p:nvSpPr>
          <p:spPr>
            <a:xfrm>
              <a:off x="3854450" y="1587881"/>
              <a:ext cx="470031" cy="260894"/>
            </a:xfrm>
            <a:custGeom>
              <a:avLst/>
              <a:gdLst>
                <a:gd name="connsiteX0" fmla="*/ 469900 w 470031"/>
                <a:gd name="connsiteY0" fmla="*/ 259969 h 260894"/>
                <a:gd name="connsiteX1" fmla="*/ 376767 w 470031"/>
                <a:gd name="connsiteY1" fmla="*/ 10202 h 260894"/>
                <a:gd name="connsiteX2" fmla="*/ 48683 w 470031"/>
                <a:gd name="connsiteY2" fmla="*/ 48302 h 260894"/>
                <a:gd name="connsiteX3" fmla="*/ 156633 w 470031"/>
                <a:gd name="connsiteY3" fmla="*/ 48302 h 260894"/>
                <a:gd name="connsiteX4" fmla="*/ 0 w 470031"/>
                <a:gd name="connsiteY4" fmla="*/ 56769 h 260894"/>
                <a:gd name="connsiteX5" fmla="*/ 325967 w 470031"/>
                <a:gd name="connsiteY5" fmla="*/ 41952 h 260894"/>
                <a:gd name="connsiteX6" fmla="*/ 395817 w 470031"/>
                <a:gd name="connsiteY6" fmla="*/ 92752 h 260894"/>
                <a:gd name="connsiteX7" fmla="*/ 469900 w 470031"/>
                <a:gd name="connsiteY7" fmla="*/ 259969 h 26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031" h="260894">
                  <a:moveTo>
                    <a:pt x="469900" y="259969"/>
                  </a:moveTo>
                  <a:cubicBezTo>
                    <a:pt x="466725" y="246211"/>
                    <a:pt x="446970" y="45480"/>
                    <a:pt x="376767" y="10202"/>
                  </a:cubicBezTo>
                  <a:cubicBezTo>
                    <a:pt x="306564" y="-25076"/>
                    <a:pt x="85372" y="41952"/>
                    <a:pt x="48683" y="48302"/>
                  </a:cubicBezTo>
                  <a:cubicBezTo>
                    <a:pt x="11994" y="54652"/>
                    <a:pt x="164747" y="46891"/>
                    <a:pt x="156633" y="48302"/>
                  </a:cubicBezTo>
                  <a:cubicBezTo>
                    <a:pt x="148519" y="49713"/>
                    <a:pt x="0" y="56769"/>
                    <a:pt x="0" y="56769"/>
                  </a:cubicBezTo>
                  <a:cubicBezTo>
                    <a:pt x="28222" y="55711"/>
                    <a:pt x="259997" y="35955"/>
                    <a:pt x="325967" y="41952"/>
                  </a:cubicBezTo>
                  <a:cubicBezTo>
                    <a:pt x="391937" y="47949"/>
                    <a:pt x="373592" y="55358"/>
                    <a:pt x="395817" y="92752"/>
                  </a:cubicBezTo>
                  <a:cubicBezTo>
                    <a:pt x="418042" y="130146"/>
                    <a:pt x="473075" y="273727"/>
                    <a:pt x="469900" y="2599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: 図形 1087">
              <a:extLst>
                <a:ext uri="{FF2B5EF4-FFF2-40B4-BE49-F238E27FC236}">
                  <a16:creationId xmlns:a16="http://schemas.microsoft.com/office/drawing/2014/main" id="{ED803F09-80E2-46F4-8422-5EE3E06B122A}"/>
                </a:ext>
              </a:extLst>
            </p:cNvPr>
            <p:cNvSpPr/>
            <p:nvPr/>
          </p:nvSpPr>
          <p:spPr>
            <a:xfrm>
              <a:off x="3529191" y="1772548"/>
              <a:ext cx="710860" cy="414877"/>
            </a:xfrm>
            <a:custGeom>
              <a:avLst/>
              <a:gdLst>
                <a:gd name="connsiteX0" fmla="*/ 710492 w 710860"/>
                <a:gd name="connsiteY0" fmla="*/ 157852 h 414877"/>
                <a:gd name="connsiteX1" fmla="*/ 475542 w 710860"/>
                <a:gd name="connsiteY1" fmla="*/ 1219 h 414877"/>
                <a:gd name="connsiteX2" fmla="*/ 33159 w 710860"/>
                <a:gd name="connsiteY2" fmla="*/ 257335 h 414877"/>
                <a:gd name="connsiteX3" fmla="*/ 181326 w 710860"/>
                <a:gd name="connsiteY3" fmla="*/ 140919 h 414877"/>
                <a:gd name="connsiteX4" fmla="*/ 1409 w 710860"/>
                <a:gd name="connsiteY4" fmla="*/ 413969 h 414877"/>
                <a:gd name="connsiteX5" fmla="*/ 299859 w 710860"/>
                <a:gd name="connsiteY5" fmla="*/ 30852 h 414877"/>
                <a:gd name="connsiteX6" fmla="*/ 524226 w 710860"/>
                <a:gd name="connsiteY6" fmla="*/ 94352 h 414877"/>
                <a:gd name="connsiteX7" fmla="*/ 710492 w 710860"/>
                <a:gd name="connsiteY7" fmla="*/ 157852 h 41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0860" h="414877">
                  <a:moveTo>
                    <a:pt x="710492" y="157852"/>
                  </a:moveTo>
                  <a:cubicBezTo>
                    <a:pt x="702378" y="142330"/>
                    <a:pt x="588431" y="-15362"/>
                    <a:pt x="475542" y="1219"/>
                  </a:cubicBezTo>
                  <a:cubicBezTo>
                    <a:pt x="362653" y="17800"/>
                    <a:pt x="82195" y="234052"/>
                    <a:pt x="33159" y="257335"/>
                  </a:cubicBezTo>
                  <a:cubicBezTo>
                    <a:pt x="-15877" y="280618"/>
                    <a:pt x="186618" y="114813"/>
                    <a:pt x="181326" y="140919"/>
                  </a:cubicBezTo>
                  <a:cubicBezTo>
                    <a:pt x="176034" y="167025"/>
                    <a:pt x="-18346" y="432313"/>
                    <a:pt x="1409" y="413969"/>
                  </a:cubicBezTo>
                  <a:cubicBezTo>
                    <a:pt x="21164" y="395625"/>
                    <a:pt x="212723" y="84121"/>
                    <a:pt x="299859" y="30852"/>
                  </a:cubicBezTo>
                  <a:cubicBezTo>
                    <a:pt x="386995" y="-22417"/>
                    <a:pt x="457551" y="72832"/>
                    <a:pt x="524226" y="94352"/>
                  </a:cubicBezTo>
                  <a:cubicBezTo>
                    <a:pt x="590901" y="115871"/>
                    <a:pt x="718606" y="173374"/>
                    <a:pt x="710492" y="1578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: 図形 1088">
              <a:extLst>
                <a:ext uri="{FF2B5EF4-FFF2-40B4-BE49-F238E27FC236}">
                  <a16:creationId xmlns:a16="http://schemas.microsoft.com/office/drawing/2014/main" id="{CE9863AD-2FA4-4338-BCAB-394E94990EFF}"/>
                </a:ext>
              </a:extLst>
            </p:cNvPr>
            <p:cNvSpPr/>
            <p:nvPr/>
          </p:nvSpPr>
          <p:spPr>
            <a:xfrm>
              <a:off x="4372999" y="1675217"/>
              <a:ext cx="819978" cy="304011"/>
            </a:xfrm>
            <a:custGeom>
              <a:avLst/>
              <a:gdLst>
                <a:gd name="connsiteX0" fmla="*/ 34 w 819978"/>
                <a:gd name="connsiteY0" fmla="*/ 280583 h 304011"/>
                <a:gd name="connsiteX1" fmla="*/ 302718 w 819978"/>
                <a:gd name="connsiteY1" fmla="*/ 92200 h 304011"/>
                <a:gd name="connsiteX2" fmla="*/ 124918 w 819978"/>
                <a:gd name="connsiteY2" fmla="*/ 149350 h 304011"/>
                <a:gd name="connsiteX3" fmla="*/ 372568 w 819978"/>
                <a:gd name="connsiteY3" fmla="*/ 1183 h 304011"/>
                <a:gd name="connsiteX4" fmla="*/ 762034 w 819978"/>
                <a:gd name="connsiteY4" fmla="*/ 244600 h 304011"/>
                <a:gd name="connsiteX5" fmla="*/ 577884 w 819978"/>
                <a:gd name="connsiteY5" fmla="*/ 138766 h 304011"/>
                <a:gd name="connsiteX6" fmla="*/ 819184 w 819978"/>
                <a:gd name="connsiteY6" fmla="*/ 303866 h 304011"/>
                <a:gd name="connsiteX7" fmla="*/ 478401 w 819978"/>
                <a:gd name="connsiteY7" fmla="*/ 104900 h 304011"/>
                <a:gd name="connsiteX8" fmla="*/ 505918 w 819978"/>
                <a:gd name="connsiteY8" fmla="*/ 157816 h 304011"/>
                <a:gd name="connsiteX9" fmla="*/ 584234 w 819978"/>
                <a:gd name="connsiteY9" fmla="*/ 195916 h 304011"/>
                <a:gd name="connsiteX10" fmla="*/ 423368 w 819978"/>
                <a:gd name="connsiteY10" fmla="*/ 75266 h 304011"/>
                <a:gd name="connsiteX11" fmla="*/ 283668 w 819978"/>
                <a:gd name="connsiteY11" fmla="*/ 185333 h 304011"/>
                <a:gd name="connsiteX12" fmla="*/ 34 w 819978"/>
                <a:gd name="connsiteY12" fmla="*/ 280583 h 30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9978" h="304011">
                  <a:moveTo>
                    <a:pt x="34" y="280583"/>
                  </a:moveTo>
                  <a:cubicBezTo>
                    <a:pt x="3209" y="265061"/>
                    <a:pt x="281904" y="114072"/>
                    <a:pt x="302718" y="92200"/>
                  </a:cubicBezTo>
                  <a:cubicBezTo>
                    <a:pt x="323532" y="70328"/>
                    <a:pt x="113276" y="164519"/>
                    <a:pt x="124918" y="149350"/>
                  </a:cubicBezTo>
                  <a:cubicBezTo>
                    <a:pt x="136560" y="134181"/>
                    <a:pt x="266382" y="-14692"/>
                    <a:pt x="372568" y="1183"/>
                  </a:cubicBezTo>
                  <a:cubicBezTo>
                    <a:pt x="478754" y="17058"/>
                    <a:pt x="727815" y="221670"/>
                    <a:pt x="762034" y="244600"/>
                  </a:cubicBezTo>
                  <a:cubicBezTo>
                    <a:pt x="796253" y="267530"/>
                    <a:pt x="568359" y="128888"/>
                    <a:pt x="577884" y="138766"/>
                  </a:cubicBezTo>
                  <a:cubicBezTo>
                    <a:pt x="587409" y="148644"/>
                    <a:pt x="835765" y="309510"/>
                    <a:pt x="819184" y="303866"/>
                  </a:cubicBezTo>
                  <a:cubicBezTo>
                    <a:pt x="802604" y="298222"/>
                    <a:pt x="530612" y="129242"/>
                    <a:pt x="478401" y="104900"/>
                  </a:cubicBezTo>
                  <a:cubicBezTo>
                    <a:pt x="426190" y="80558"/>
                    <a:pt x="488279" y="142647"/>
                    <a:pt x="505918" y="157816"/>
                  </a:cubicBezTo>
                  <a:cubicBezTo>
                    <a:pt x="523557" y="172985"/>
                    <a:pt x="597992" y="209674"/>
                    <a:pt x="584234" y="195916"/>
                  </a:cubicBezTo>
                  <a:cubicBezTo>
                    <a:pt x="570476" y="182158"/>
                    <a:pt x="473462" y="77030"/>
                    <a:pt x="423368" y="75266"/>
                  </a:cubicBezTo>
                  <a:cubicBezTo>
                    <a:pt x="373274" y="73502"/>
                    <a:pt x="356693" y="152877"/>
                    <a:pt x="283668" y="185333"/>
                  </a:cubicBezTo>
                  <a:cubicBezTo>
                    <a:pt x="210643" y="217789"/>
                    <a:pt x="-3141" y="296105"/>
                    <a:pt x="34" y="2805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: 図形 1089">
              <a:extLst>
                <a:ext uri="{FF2B5EF4-FFF2-40B4-BE49-F238E27FC236}">
                  <a16:creationId xmlns:a16="http://schemas.microsoft.com/office/drawing/2014/main" id="{FB5E008E-1939-404C-8414-1C2EFE2195D3}"/>
                </a:ext>
              </a:extLst>
            </p:cNvPr>
            <p:cNvSpPr/>
            <p:nvPr/>
          </p:nvSpPr>
          <p:spPr>
            <a:xfrm>
              <a:off x="3445898" y="1932676"/>
              <a:ext cx="694403" cy="344872"/>
            </a:xfrm>
            <a:custGeom>
              <a:avLst/>
              <a:gdLst>
                <a:gd name="connsiteX0" fmla="*/ 694302 w 694403"/>
                <a:gd name="connsiteY0" fmla="*/ 35824 h 344872"/>
                <a:gd name="connsiteX1" fmla="*/ 397969 w 694403"/>
                <a:gd name="connsiteY1" fmla="*/ 25241 h 344872"/>
                <a:gd name="connsiteX2" fmla="*/ 474169 w 694403"/>
                <a:gd name="connsiteY2" fmla="*/ 29474 h 344872"/>
                <a:gd name="connsiteX3" fmla="*/ 207469 w 694403"/>
                <a:gd name="connsiteY3" fmla="*/ 27357 h 344872"/>
                <a:gd name="connsiteX4" fmla="*/ 35 w 694403"/>
                <a:gd name="connsiteY4" fmla="*/ 344857 h 344872"/>
                <a:gd name="connsiteX5" fmla="*/ 190535 w 694403"/>
                <a:gd name="connsiteY5" fmla="*/ 42174 h 344872"/>
                <a:gd name="connsiteX6" fmla="*/ 163019 w 694403"/>
                <a:gd name="connsiteY6" fmla="*/ 249607 h 344872"/>
                <a:gd name="connsiteX7" fmla="*/ 328119 w 694403"/>
                <a:gd name="connsiteY7" fmla="*/ 8307 h 344872"/>
                <a:gd name="connsiteX8" fmla="*/ 429719 w 694403"/>
                <a:gd name="connsiteY8" fmla="*/ 54874 h 344872"/>
                <a:gd name="connsiteX9" fmla="*/ 694302 w 694403"/>
                <a:gd name="connsiteY9" fmla="*/ 35824 h 34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4403" h="344872">
                  <a:moveTo>
                    <a:pt x="694302" y="35824"/>
                  </a:moveTo>
                  <a:cubicBezTo>
                    <a:pt x="689010" y="30885"/>
                    <a:pt x="434658" y="26299"/>
                    <a:pt x="397969" y="25241"/>
                  </a:cubicBezTo>
                  <a:cubicBezTo>
                    <a:pt x="361280" y="24183"/>
                    <a:pt x="474169" y="29474"/>
                    <a:pt x="474169" y="29474"/>
                  </a:cubicBezTo>
                  <a:cubicBezTo>
                    <a:pt x="442419" y="29827"/>
                    <a:pt x="286491" y="-25207"/>
                    <a:pt x="207469" y="27357"/>
                  </a:cubicBezTo>
                  <a:cubicBezTo>
                    <a:pt x="128447" y="79921"/>
                    <a:pt x="2857" y="342388"/>
                    <a:pt x="35" y="344857"/>
                  </a:cubicBezTo>
                  <a:cubicBezTo>
                    <a:pt x="-2787" y="347327"/>
                    <a:pt x="163371" y="58049"/>
                    <a:pt x="190535" y="42174"/>
                  </a:cubicBezTo>
                  <a:cubicBezTo>
                    <a:pt x="217699" y="26299"/>
                    <a:pt x="140088" y="255251"/>
                    <a:pt x="163019" y="249607"/>
                  </a:cubicBezTo>
                  <a:cubicBezTo>
                    <a:pt x="185950" y="243963"/>
                    <a:pt x="283669" y="40762"/>
                    <a:pt x="328119" y="8307"/>
                  </a:cubicBezTo>
                  <a:cubicBezTo>
                    <a:pt x="372569" y="-24148"/>
                    <a:pt x="363044" y="48524"/>
                    <a:pt x="429719" y="54874"/>
                  </a:cubicBezTo>
                  <a:cubicBezTo>
                    <a:pt x="496394" y="61224"/>
                    <a:pt x="699594" y="40763"/>
                    <a:pt x="694302" y="35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: 図形 1090">
              <a:extLst>
                <a:ext uri="{FF2B5EF4-FFF2-40B4-BE49-F238E27FC236}">
                  <a16:creationId xmlns:a16="http://schemas.microsoft.com/office/drawing/2014/main" id="{132829D1-CDD3-42C7-9C13-DFB74BF835A1}"/>
                </a:ext>
              </a:extLst>
            </p:cNvPr>
            <p:cNvSpPr/>
            <p:nvPr/>
          </p:nvSpPr>
          <p:spPr>
            <a:xfrm>
              <a:off x="4516866" y="1915547"/>
              <a:ext cx="949391" cy="410790"/>
            </a:xfrm>
            <a:custGeom>
              <a:avLst/>
              <a:gdLst>
                <a:gd name="connsiteX0" fmla="*/ 101 w 949391"/>
                <a:gd name="connsiteY0" fmla="*/ 55070 h 410790"/>
                <a:gd name="connsiteX1" fmla="*/ 554667 w 949391"/>
                <a:gd name="connsiteY1" fmla="*/ 36 h 410790"/>
                <a:gd name="connsiteX2" fmla="*/ 226584 w 949391"/>
                <a:gd name="connsiteY2" fmla="*/ 46603 h 410790"/>
                <a:gd name="connsiteX3" fmla="*/ 688017 w 949391"/>
                <a:gd name="connsiteY3" fmla="*/ 48720 h 410790"/>
                <a:gd name="connsiteX4" fmla="*/ 912384 w 949391"/>
                <a:gd name="connsiteY4" fmla="*/ 311186 h 410790"/>
                <a:gd name="connsiteX5" fmla="*/ 717651 w 949391"/>
                <a:gd name="connsiteY5" fmla="*/ 65653 h 410790"/>
                <a:gd name="connsiteX6" fmla="*/ 948367 w 949391"/>
                <a:gd name="connsiteY6" fmla="*/ 410670 h 410790"/>
                <a:gd name="connsiteX7" fmla="*/ 605467 w 949391"/>
                <a:gd name="connsiteY7" fmla="*/ 21203 h 410790"/>
                <a:gd name="connsiteX8" fmla="*/ 101 w 949391"/>
                <a:gd name="connsiteY8" fmla="*/ 55070 h 4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391" h="410790">
                  <a:moveTo>
                    <a:pt x="101" y="55070"/>
                  </a:moveTo>
                  <a:cubicBezTo>
                    <a:pt x="-8366" y="51542"/>
                    <a:pt x="516920" y="1447"/>
                    <a:pt x="554667" y="36"/>
                  </a:cubicBezTo>
                  <a:cubicBezTo>
                    <a:pt x="592414" y="-1375"/>
                    <a:pt x="204359" y="38489"/>
                    <a:pt x="226584" y="46603"/>
                  </a:cubicBezTo>
                  <a:cubicBezTo>
                    <a:pt x="248809" y="54717"/>
                    <a:pt x="573717" y="4623"/>
                    <a:pt x="688017" y="48720"/>
                  </a:cubicBezTo>
                  <a:cubicBezTo>
                    <a:pt x="802317" y="92817"/>
                    <a:pt x="907445" y="308364"/>
                    <a:pt x="912384" y="311186"/>
                  </a:cubicBezTo>
                  <a:cubicBezTo>
                    <a:pt x="917323" y="314008"/>
                    <a:pt x="711654" y="49072"/>
                    <a:pt x="717651" y="65653"/>
                  </a:cubicBezTo>
                  <a:cubicBezTo>
                    <a:pt x="723648" y="82234"/>
                    <a:pt x="967064" y="418078"/>
                    <a:pt x="948367" y="410670"/>
                  </a:cubicBezTo>
                  <a:cubicBezTo>
                    <a:pt x="929670" y="403262"/>
                    <a:pt x="757161" y="82234"/>
                    <a:pt x="605467" y="21203"/>
                  </a:cubicBezTo>
                  <a:cubicBezTo>
                    <a:pt x="453773" y="-39828"/>
                    <a:pt x="8568" y="58598"/>
                    <a:pt x="101" y="550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: 図形 1091">
              <a:extLst>
                <a:ext uri="{FF2B5EF4-FFF2-40B4-BE49-F238E27FC236}">
                  <a16:creationId xmlns:a16="http://schemas.microsoft.com/office/drawing/2014/main" id="{90A3E302-F93B-4B93-B7B7-5ED2655F06A0}"/>
                </a:ext>
              </a:extLst>
            </p:cNvPr>
            <p:cNvSpPr/>
            <p:nvPr/>
          </p:nvSpPr>
          <p:spPr>
            <a:xfrm>
              <a:off x="4605260" y="2038155"/>
              <a:ext cx="908127" cy="634546"/>
            </a:xfrm>
            <a:custGeom>
              <a:avLst/>
              <a:gdLst>
                <a:gd name="connsiteX0" fmla="*/ 607 w 908127"/>
                <a:gd name="connsiteY0" fmla="*/ 195 h 634546"/>
                <a:gd name="connsiteX1" fmla="*/ 625023 w 908127"/>
                <a:gd name="connsiteY1" fmla="*/ 53112 h 634546"/>
                <a:gd name="connsiteX2" fmla="*/ 855740 w 908127"/>
                <a:gd name="connsiteY2" fmla="*/ 252078 h 634546"/>
                <a:gd name="connsiteX3" fmla="*/ 874790 w 908127"/>
                <a:gd name="connsiteY3" fmla="*/ 561112 h 634546"/>
                <a:gd name="connsiteX4" fmla="*/ 904423 w 908127"/>
                <a:gd name="connsiteY4" fmla="*/ 491262 h 634546"/>
                <a:gd name="connsiteX5" fmla="*/ 904423 w 908127"/>
                <a:gd name="connsiteY5" fmla="*/ 626728 h 634546"/>
                <a:gd name="connsiteX6" fmla="*/ 874790 w 908127"/>
                <a:gd name="connsiteY6" fmla="*/ 216095 h 634546"/>
                <a:gd name="connsiteX7" fmla="*/ 898073 w 908127"/>
                <a:gd name="connsiteY7" fmla="*/ 336745 h 634546"/>
                <a:gd name="connsiteX8" fmla="*/ 690640 w 908127"/>
                <a:gd name="connsiteY8" fmla="*/ 101795 h 634546"/>
                <a:gd name="connsiteX9" fmla="*/ 483207 w 908127"/>
                <a:gd name="connsiteY9" fmla="*/ 59462 h 634546"/>
                <a:gd name="connsiteX10" fmla="*/ 747790 w 908127"/>
                <a:gd name="connsiteY10" fmla="*/ 36178 h 634546"/>
                <a:gd name="connsiteX11" fmla="*/ 607 w 908127"/>
                <a:gd name="connsiteY11" fmla="*/ 195 h 6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8127" h="634546">
                  <a:moveTo>
                    <a:pt x="607" y="195"/>
                  </a:moveTo>
                  <a:cubicBezTo>
                    <a:pt x="-19854" y="3017"/>
                    <a:pt x="482501" y="11132"/>
                    <a:pt x="625023" y="53112"/>
                  </a:cubicBezTo>
                  <a:cubicBezTo>
                    <a:pt x="767545" y="95093"/>
                    <a:pt x="814112" y="167411"/>
                    <a:pt x="855740" y="252078"/>
                  </a:cubicBezTo>
                  <a:cubicBezTo>
                    <a:pt x="897368" y="336745"/>
                    <a:pt x="866676" y="521248"/>
                    <a:pt x="874790" y="561112"/>
                  </a:cubicBezTo>
                  <a:cubicBezTo>
                    <a:pt x="882904" y="600976"/>
                    <a:pt x="899484" y="480326"/>
                    <a:pt x="904423" y="491262"/>
                  </a:cubicBezTo>
                  <a:cubicBezTo>
                    <a:pt x="909362" y="502198"/>
                    <a:pt x="909362" y="672589"/>
                    <a:pt x="904423" y="626728"/>
                  </a:cubicBezTo>
                  <a:cubicBezTo>
                    <a:pt x="899484" y="580867"/>
                    <a:pt x="875848" y="264425"/>
                    <a:pt x="874790" y="216095"/>
                  </a:cubicBezTo>
                  <a:cubicBezTo>
                    <a:pt x="873732" y="167765"/>
                    <a:pt x="928765" y="355795"/>
                    <a:pt x="898073" y="336745"/>
                  </a:cubicBezTo>
                  <a:cubicBezTo>
                    <a:pt x="867381" y="317695"/>
                    <a:pt x="759784" y="148009"/>
                    <a:pt x="690640" y="101795"/>
                  </a:cubicBezTo>
                  <a:cubicBezTo>
                    <a:pt x="621496" y="55581"/>
                    <a:pt x="473682" y="70398"/>
                    <a:pt x="483207" y="59462"/>
                  </a:cubicBezTo>
                  <a:cubicBezTo>
                    <a:pt x="492732" y="48526"/>
                    <a:pt x="822226" y="46409"/>
                    <a:pt x="747790" y="36178"/>
                  </a:cubicBezTo>
                  <a:cubicBezTo>
                    <a:pt x="673354" y="25947"/>
                    <a:pt x="21068" y="-2627"/>
                    <a:pt x="60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: 図形 1092">
              <a:extLst>
                <a:ext uri="{FF2B5EF4-FFF2-40B4-BE49-F238E27FC236}">
                  <a16:creationId xmlns:a16="http://schemas.microsoft.com/office/drawing/2014/main" id="{90395A7B-2CBE-4AF5-82C5-4B8A7B2FE7CD}"/>
                </a:ext>
              </a:extLst>
            </p:cNvPr>
            <p:cNvSpPr/>
            <p:nvPr/>
          </p:nvSpPr>
          <p:spPr>
            <a:xfrm>
              <a:off x="3298224" y="2142441"/>
              <a:ext cx="620168" cy="820943"/>
            </a:xfrm>
            <a:custGeom>
              <a:avLst/>
              <a:gdLst>
                <a:gd name="connsiteX0" fmla="*/ 619726 w 620168"/>
                <a:gd name="connsiteY0" fmla="*/ 3859 h 820943"/>
                <a:gd name="connsiteX1" fmla="*/ 281059 w 620168"/>
                <a:gd name="connsiteY1" fmla="*/ 69476 h 820943"/>
                <a:gd name="connsiteX2" fmla="*/ 8009 w 620168"/>
                <a:gd name="connsiteY2" fmla="*/ 571126 h 820943"/>
                <a:gd name="connsiteX3" fmla="*/ 69393 w 620168"/>
                <a:gd name="connsiteY3" fmla="*/ 264209 h 820943"/>
                <a:gd name="connsiteX4" fmla="*/ 33409 w 620168"/>
                <a:gd name="connsiteY4" fmla="*/ 820892 h 820943"/>
                <a:gd name="connsiteX5" fmla="*/ 50343 w 620168"/>
                <a:gd name="connsiteY5" fmla="*/ 228226 h 820943"/>
                <a:gd name="connsiteX6" fmla="*/ 43993 w 620168"/>
                <a:gd name="connsiteY6" fmla="*/ 410259 h 820943"/>
                <a:gd name="connsiteX7" fmla="*/ 149826 w 620168"/>
                <a:gd name="connsiteY7" fmla="*/ 141442 h 820943"/>
                <a:gd name="connsiteX8" fmla="*/ 276826 w 620168"/>
                <a:gd name="connsiteY8" fmla="*/ 41959 h 820943"/>
                <a:gd name="connsiteX9" fmla="*/ 441926 w 620168"/>
                <a:gd name="connsiteY9" fmla="*/ 41959 h 820943"/>
                <a:gd name="connsiteX10" fmla="*/ 206976 w 620168"/>
                <a:gd name="connsiteY10" fmla="*/ 65242 h 820943"/>
                <a:gd name="connsiteX11" fmla="*/ 619726 w 620168"/>
                <a:gd name="connsiteY11" fmla="*/ 3859 h 820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168" h="820943">
                  <a:moveTo>
                    <a:pt x="619726" y="3859"/>
                  </a:moveTo>
                  <a:cubicBezTo>
                    <a:pt x="632073" y="4565"/>
                    <a:pt x="383012" y="-25069"/>
                    <a:pt x="281059" y="69476"/>
                  </a:cubicBezTo>
                  <a:cubicBezTo>
                    <a:pt x="179106" y="164021"/>
                    <a:pt x="43287" y="538671"/>
                    <a:pt x="8009" y="571126"/>
                  </a:cubicBezTo>
                  <a:cubicBezTo>
                    <a:pt x="-27269" y="603581"/>
                    <a:pt x="65160" y="222581"/>
                    <a:pt x="69393" y="264209"/>
                  </a:cubicBezTo>
                  <a:cubicBezTo>
                    <a:pt x="73626" y="305837"/>
                    <a:pt x="36584" y="826889"/>
                    <a:pt x="33409" y="820892"/>
                  </a:cubicBezTo>
                  <a:cubicBezTo>
                    <a:pt x="30234" y="814895"/>
                    <a:pt x="48579" y="296665"/>
                    <a:pt x="50343" y="228226"/>
                  </a:cubicBezTo>
                  <a:cubicBezTo>
                    <a:pt x="52107" y="159787"/>
                    <a:pt x="27412" y="424723"/>
                    <a:pt x="43993" y="410259"/>
                  </a:cubicBezTo>
                  <a:cubicBezTo>
                    <a:pt x="60573" y="395795"/>
                    <a:pt x="111021" y="202825"/>
                    <a:pt x="149826" y="141442"/>
                  </a:cubicBezTo>
                  <a:cubicBezTo>
                    <a:pt x="188631" y="80059"/>
                    <a:pt x="228143" y="58540"/>
                    <a:pt x="276826" y="41959"/>
                  </a:cubicBezTo>
                  <a:cubicBezTo>
                    <a:pt x="325509" y="25379"/>
                    <a:pt x="453568" y="38078"/>
                    <a:pt x="441926" y="41959"/>
                  </a:cubicBezTo>
                  <a:cubicBezTo>
                    <a:pt x="430284" y="45840"/>
                    <a:pt x="181929" y="73003"/>
                    <a:pt x="206976" y="65242"/>
                  </a:cubicBezTo>
                  <a:cubicBezTo>
                    <a:pt x="232023" y="57481"/>
                    <a:pt x="607379" y="3153"/>
                    <a:pt x="619726" y="38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: 図形 1093">
              <a:extLst>
                <a:ext uri="{FF2B5EF4-FFF2-40B4-BE49-F238E27FC236}">
                  <a16:creationId xmlns:a16="http://schemas.microsoft.com/office/drawing/2014/main" id="{AE45863C-26E7-4FB7-9025-6FD6EB3F16EA}"/>
                </a:ext>
              </a:extLst>
            </p:cNvPr>
            <p:cNvSpPr/>
            <p:nvPr/>
          </p:nvSpPr>
          <p:spPr>
            <a:xfrm>
              <a:off x="4847165" y="2148340"/>
              <a:ext cx="690629" cy="955623"/>
            </a:xfrm>
            <a:custGeom>
              <a:avLst/>
              <a:gdLst>
                <a:gd name="connsiteX0" fmla="*/ 2 w 690629"/>
                <a:gd name="connsiteY0" fmla="*/ 77 h 955623"/>
                <a:gd name="connsiteX1" fmla="*/ 414868 w 690629"/>
                <a:gd name="connsiteY1" fmla="*/ 108027 h 955623"/>
                <a:gd name="connsiteX2" fmla="*/ 535518 w 690629"/>
                <a:gd name="connsiteY2" fmla="*/ 215977 h 955623"/>
                <a:gd name="connsiteX3" fmla="*/ 683685 w 690629"/>
                <a:gd name="connsiteY3" fmla="*/ 762077 h 955623"/>
                <a:gd name="connsiteX4" fmla="*/ 660402 w 690629"/>
                <a:gd name="connsiteY4" fmla="*/ 421293 h 955623"/>
                <a:gd name="connsiteX5" fmla="*/ 607485 w 690629"/>
                <a:gd name="connsiteY5" fmla="*/ 914477 h 955623"/>
                <a:gd name="connsiteX6" fmla="*/ 622302 w 690629"/>
                <a:gd name="connsiteY6" fmla="*/ 622377 h 955623"/>
                <a:gd name="connsiteX7" fmla="*/ 501652 w 690629"/>
                <a:gd name="connsiteY7" fmla="*/ 954693 h 955623"/>
                <a:gd name="connsiteX8" fmla="*/ 577852 w 690629"/>
                <a:gd name="connsiteY8" fmla="*/ 495377 h 955623"/>
                <a:gd name="connsiteX9" fmla="*/ 491068 w 690629"/>
                <a:gd name="connsiteY9" fmla="*/ 290060 h 955623"/>
                <a:gd name="connsiteX10" fmla="*/ 609602 w 690629"/>
                <a:gd name="connsiteY10" fmla="*/ 313343 h 955623"/>
                <a:gd name="connsiteX11" fmla="*/ 408518 w 690629"/>
                <a:gd name="connsiteY11" fmla="*/ 124960 h 955623"/>
                <a:gd name="connsiteX12" fmla="*/ 2 w 690629"/>
                <a:gd name="connsiteY12" fmla="*/ 77 h 95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0629" h="955623">
                  <a:moveTo>
                    <a:pt x="2" y="77"/>
                  </a:moveTo>
                  <a:cubicBezTo>
                    <a:pt x="1060" y="-2745"/>
                    <a:pt x="325615" y="72044"/>
                    <a:pt x="414868" y="108027"/>
                  </a:cubicBezTo>
                  <a:cubicBezTo>
                    <a:pt x="504121" y="144010"/>
                    <a:pt x="490715" y="106969"/>
                    <a:pt x="535518" y="215977"/>
                  </a:cubicBezTo>
                  <a:cubicBezTo>
                    <a:pt x="580321" y="324985"/>
                    <a:pt x="662871" y="727858"/>
                    <a:pt x="683685" y="762077"/>
                  </a:cubicBezTo>
                  <a:cubicBezTo>
                    <a:pt x="704499" y="796296"/>
                    <a:pt x="673102" y="395893"/>
                    <a:pt x="660402" y="421293"/>
                  </a:cubicBezTo>
                  <a:cubicBezTo>
                    <a:pt x="647702" y="446693"/>
                    <a:pt x="613835" y="880963"/>
                    <a:pt x="607485" y="914477"/>
                  </a:cubicBezTo>
                  <a:cubicBezTo>
                    <a:pt x="601135" y="947991"/>
                    <a:pt x="639941" y="615674"/>
                    <a:pt x="622302" y="622377"/>
                  </a:cubicBezTo>
                  <a:cubicBezTo>
                    <a:pt x="604663" y="629080"/>
                    <a:pt x="509060" y="975860"/>
                    <a:pt x="501652" y="954693"/>
                  </a:cubicBezTo>
                  <a:cubicBezTo>
                    <a:pt x="494244" y="933526"/>
                    <a:pt x="579616" y="606149"/>
                    <a:pt x="577852" y="495377"/>
                  </a:cubicBezTo>
                  <a:cubicBezTo>
                    <a:pt x="576088" y="384605"/>
                    <a:pt x="485776" y="320399"/>
                    <a:pt x="491068" y="290060"/>
                  </a:cubicBezTo>
                  <a:cubicBezTo>
                    <a:pt x="496360" y="259721"/>
                    <a:pt x="623360" y="340860"/>
                    <a:pt x="609602" y="313343"/>
                  </a:cubicBezTo>
                  <a:cubicBezTo>
                    <a:pt x="595844" y="285826"/>
                    <a:pt x="507649" y="177524"/>
                    <a:pt x="408518" y="124960"/>
                  </a:cubicBezTo>
                  <a:cubicBezTo>
                    <a:pt x="309387" y="72396"/>
                    <a:pt x="-1056" y="2899"/>
                    <a:pt x="2" y="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: 図形 1096">
              <a:extLst>
                <a:ext uri="{FF2B5EF4-FFF2-40B4-BE49-F238E27FC236}">
                  <a16:creationId xmlns:a16="http://schemas.microsoft.com/office/drawing/2014/main" id="{2CEA009A-F152-4573-BE16-3451572A62D0}"/>
                </a:ext>
              </a:extLst>
            </p:cNvPr>
            <p:cNvSpPr/>
            <p:nvPr/>
          </p:nvSpPr>
          <p:spPr>
            <a:xfrm>
              <a:off x="3310120" y="2247282"/>
              <a:ext cx="482980" cy="1037086"/>
            </a:xfrm>
            <a:custGeom>
              <a:avLst/>
              <a:gdLst>
                <a:gd name="connsiteX0" fmla="*/ 478713 w 482980"/>
                <a:gd name="connsiteY0" fmla="*/ 4851 h 1037086"/>
                <a:gd name="connsiteX1" fmla="*/ 341130 w 482980"/>
                <a:gd name="connsiteY1" fmla="*/ 100101 h 1037086"/>
                <a:gd name="connsiteX2" fmla="*/ 163330 w 482980"/>
                <a:gd name="connsiteY2" fmla="*/ 337168 h 1037086"/>
                <a:gd name="connsiteX3" fmla="*/ 258580 w 482980"/>
                <a:gd name="connsiteY3" fmla="*/ 191118 h 1037086"/>
                <a:gd name="connsiteX4" fmla="*/ 72313 w 482980"/>
                <a:gd name="connsiteY4" fmla="*/ 506501 h 1037086"/>
                <a:gd name="connsiteX5" fmla="*/ 205663 w 482980"/>
                <a:gd name="connsiteY5" fmla="*/ 244035 h 1037086"/>
                <a:gd name="connsiteX6" fmla="*/ 51147 w 482980"/>
                <a:gd name="connsiteY6" fmla="*/ 699118 h 1037086"/>
                <a:gd name="connsiteX7" fmla="*/ 140047 w 482980"/>
                <a:gd name="connsiteY7" fmla="*/ 963701 h 1037086"/>
                <a:gd name="connsiteX8" fmla="*/ 89247 w 482980"/>
                <a:gd name="connsiteY8" fmla="*/ 955235 h 1037086"/>
                <a:gd name="connsiteX9" fmla="*/ 120997 w 482980"/>
                <a:gd name="connsiteY9" fmla="*/ 1022968 h 1037086"/>
                <a:gd name="connsiteX10" fmla="*/ 347 w 482980"/>
                <a:gd name="connsiteY10" fmla="*/ 639851 h 1037086"/>
                <a:gd name="connsiteX11" fmla="*/ 165447 w 482980"/>
                <a:gd name="connsiteY11" fmla="*/ 260968 h 1037086"/>
                <a:gd name="connsiteX12" fmla="*/ 176030 w 482980"/>
                <a:gd name="connsiteY12" fmla="*/ 237685 h 1037086"/>
                <a:gd name="connsiteX13" fmla="*/ 478713 w 482980"/>
                <a:gd name="connsiteY13" fmla="*/ 4851 h 103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2980" h="1037086">
                  <a:moveTo>
                    <a:pt x="478713" y="4851"/>
                  </a:moveTo>
                  <a:cubicBezTo>
                    <a:pt x="506230" y="-18080"/>
                    <a:pt x="393694" y="44715"/>
                    <a:pt x="341130" y="100101"/>
                  </a:cubicBezTo>
                  <a:cubicBezTo>
                    <a:pt x="288566" y="155487"/>
                    <a:pt x="177088" y="321999"/>
                    <a:pt x="163330" y="337168"/>
                  </a:cubicBezTo>
                  <a:cubicBezTo>
                    <a:pt x="149572" y="352337"/>
                    <a:pt x="273749" y="162896"/>
                    <a:pt x="258580" y="191118"/>
                  </a:cubicBezTo>
                  <a:cubicBezTo>
                    <a:pt x="243411" y="219340"/>
                    <a:pt x="81132" y="497682"/>
                    <a:pt x="72313" y="506501"/>
                  </a:cubicBezTo>
                  <a:cubicBezTo>
                    <a:pt x="63494" y="515320"/>
                    <a:pt x="209191" y="211932"/>
                    <a:pt x="205663" y="244035"/>
                  </a:cubicBezTo>
                  <a:cubicBezTo>
                    <a:pt x="202135" y="276138"/>
                    <a:pt x="62083" y="579174"/>
                    <a:pt x="51147" y="699118"/>
                  </a:cubicBezTo>
                  <a:cubicBezTo>
                    <a:pt x="40211" y="819062"/>
                    <a:pt x="133697" y="921015"/>
                    <a:pt x="140047" y="963701"/>
                  </a:cubicBezTo>
                  <a:cubicBezTo>
                    <a:pt x="146397" y="1006387"/>
                    <a:pt x="92422" y="945357"/>
                    <a:pt x="89247" y="955235"/>
                  </a:cubicBezTo>
                  <a:cubicBezTo>
                    <a:pt x="86072" y="965113"/>
                    <a:pt x="135814" y="1075532"/>
                    <a:pt x="120997" y="1022968"/>
                  </a:cubicBezTo>
                  <a:cubicBezTo>
                    <a:pt x="106180" y="970404"/>
                    <a:pt x="-7061" y="766851"/>
                    <a:pt x="347" y="639851"/>
                  </a:cubicBezTo>
                  <a:cubicBezTo>
                    <a:pt x="7755" y="512851"/>
                    <a:pt x="136167" y="327995"/>
                    <a:pt x="165447" y="260968"/>
                  </a:cubicBezTo>
                  <a:cubicBezTo>
                    <a:pt x="194727" y="193941"/>
                    <a:pt x="124525" y="277902"/>
                    <a:pt x="176030" y="237685"/>
                  </a:cubicBezTo>
                  <a:cubicBezTo>
                    <a:pt x="227535" y="197468"/>
                    <a:pt x="451196" y="27782"/>
                    <a:pt x="478713" y="48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: 図形 1097">
              <a:extLst>
                <a:ext uri="{FF2B5EF4-FFF2-40B4-BE49-F238E27FC236}">
                  <a16:creationId xmlns:a16="http://schemas.microsoft.com/office/drawing/2014/main" id="{FD78DB04-33C4-4ACE-A50D-1F35A4840E63}"/>
                </a:ext>
              </a:extLst>
            </p:cNvPr>
            <p:cNvSpPr/>
            <p:nvPr/>
          </p:nvSpPr>
          <p:spPr>
            <a:xfrm>
              <a:off x="3415867" y="2565393"/>
              <a:ext cx="248640" cy="596938"/>
            </a:xfrm>
            <a:custGeom>
              <a:avLst/>
              <a:gdLst>
                <a:gd name="connsiteX0" fmla="*/ 248083 w 248640"/>
                <a:gd name="connsiteY0" fmla="*/ 7 h 596938"/>
                <a:gd name="connsiteX1" fmla="*/ 97800 w 248640"/>
                <a:gd name="connsiteY1" fmla="*/ 192624 h 596938"/>
                <a:gd name="connsiteX2" fmla="*/ 32183 w 248640"/>
                <a:gd name="connsiteY2" fmla="*/ 590557 h 596938"/>
                <a:gd name="connsiteX3" fmla="*/ 85100 w 248640"/>
                <a:gd name="connsiteY3" fmla="*/ 258240 h 596938"/>
                <a:gd name="connsiteX4" fmla="*/ 4666 w 248640"/>
                <a:gd name="connsiteY4" fmla="*/ 596907 h 596938"/>
                <a:gd name="connsiteX5" fmla="*/ 8900 w 248640"/>
                <a:gd name="connsiteY5" fmla="*/ 279407 h 596938"/>
                <a:gd name="connsiteX6" fmla="*/ 2550 w 248640"/>
                <a:gd name="connsiteY6" fmla="*/ 414874 h 596938"/>
                <a:gd name="connsiteX7" fmla="*/ 38533 w 248640"/>
                <a:gd name="connsiteY7" fmla="*/ 186274 h 596938"/>
                <a:gd name="connsiteX8" fmla="*/ 248083 w 248640"/>
                <a:gd name="connsiteY8" fmla="*/ 7 h 596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640" h="596938">
                  <a:moveTo>
                    <a:pt x="248083" y="7"/>
                  </a:moveTo>
                  <a:cubicBezTo>
                    <a:pt x="257961" y="1065"/>
                    <a:pt x="133783" y="94199"/>
                    <a:pt x="97800" y="192624"/>
                  </a:cubicBezTo>
                  <a:cubicBezTo>
                    <a:pt x="61817" y="291049"/>
                    <a:pt x="34300" y="579621"/>
                    <a:pt x="32183" y="590557"/>
                  </a:cubicBezTo>
                  <a:cubicBezTo>
                    <a:pt x="30066" y="601493"/>
                    <a:pt x="89686" y="257182"/>
                    <a:pt x="85100" y="258240"/>
                  </a:cubicBezTo>
                  <a:cubicBezTo>
                    <a:pt x="80514" y="259298"/>
                    <a:pt x="17366" y="593379"/>
                    <a:pt x="4666" y="596907"/>
                  </a:cubicBezTo>
                  <a:cubicBezTo>
                    <a:pt x="-8034" y="600435"/>
                    <a:pt x="9253" y="309746"/>
                    <a:pt x="8900" y="279407"/>
                  </a:cubicBezTo>
                  <a:cubicBezTo>
                    <a:pt x="8547" y="249068"/>
                    <a:pt x="-2389" y="430396"/>
                    <a:pt x="2550" y="414874"/>
                  </a:cubicBezTo>
                  <a:cubicBezTo>
                    <a:pt x="7489" y="399352"/>
                    <a:pt x="-1331" y="255771"/>
                    <a:pt x="38533" y="186274"/>
                  </a:cubicBezTo>
                  <a:cubicBezTo>
                    <a:pt x="78397" y="116777"/>
                    <a:pt x="238205" y="-1051"/>
                    <a:pt x="248083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: 図形 1098">
              <a:extLst>
                <a:ext uri="{FF2B5EF4-FFF2-40B4-BE49-F238E27FC236}">
                  <a16:creationId xmlns:a16="http://schemas.microsoft.com/office/drawing/2014/main" id="{8911451B-0DB7-4F19-B0DA-B55623637566}"/>
                </a:ext>
              </a:extLst>
            </p:cNvPr>
            <p:cNvSpPr/>
            <p:nvPr/>
          </p:nvSpPr>
          <p:spPr>
            <a:xfrm>
              <a:off x="3462561" y="2878552"/>
              <a:ext cx="119407" cy="555591"/>
            </a:xfrm>
            <a:custGeom>
              <a:avLst/>
              <a:gdLst>
                <a:gd name="connsiteX0" fmla="*/ 118839 w 119407"/>
                <a:gd name="connsiteY0" fmla="*/ 2231 h 555591"/>
                <a:gd name="connsiteX1" fmla="*/ 63806 w 119407"/>
                <a:gd name="connsiteY1" fmla="*/ 82665 h 555591"/>
                <a:gd name="connsiteX2" fmla="*/ 42639 w 119407"/>
                <a:gd name="connsiteY2" fmla="*/ 434031 h 555591"/>
                <a:gd name="connsiteX3" fmla="*/ 36289 w 119407"/>
                <a:gd name="connsiteY3" fmla="*/ 129231 h 555591"/>
                <a:gd name="connsiteX4" fmla="*/ 74389 w 119407"/>
                <a:gd name="connsiteY4" fmla="*/ 554681 h 555591"/>
                <a:gd name="connsiteX5" fmla="*/ 2422 w 119407"/>
                <a:gd name="connsiteY5" fmla="*/ 239298 h 555591"/>
                <a:gd name="connsiteX6" fmla="*/ 25706 w 119407"/>
                <a:gd name="connsiteY6" fmla="*/ 137698 h 555591"/>
                <a:gd name="connsiteX7" fmla="*/ 118839 w 119407"/>
                <a:gd name="connsiteY7" fmla="*/ 2231 h 555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07" h="555591">
                  <a:moveTo>
                    <a:pt x="118839" y="2231"/>
                  </a:moveTo>
                  <a:cubicBezTo>
                    <a:pt x="125189" y="-6941"/>
                    <a:pt x="76506" y="10698"/>
                    <a:pt x="63806" y="82665"/>
                  </a:cubicBezTo>
                  <a:cubicBezTo>
                    <a:pt x="51106" y="154632"/>
                    <a:pt x="47225" y="426270"/>
                    <a:pt x="42639" y="434031"/>
                  </a:cubicBezTo>
                  <a:cubicBezTo>
                    <a:pt x="38053" y="441792"/>
                    <a:pt x="30997" y="109123"/>
                    <a:pt x="36289" y="129231"/>
                  </a:cubicBezTo>
                  <a:cubicBezTo>
                    <a:pt x="41581" y="149339"/>
                    <a:pt x="80033" y="536337"/>
                    <a:pt x="74389" y="554681"/>
                  </a:cubicBezTo>
                  <a:cubicBezTo>
                    <a:pt x="68744" y="573026"/>
                    <a:pt x="10536" y="308795"/>
                    <a:pt x="2422" y="239298"/>
                  </a:cubicBezTo>
                  <a:cubicBezTo>
                    <a:pt x="-5692" y="169801"/>
                    <a:pt x="7714" y="173328"/>
                    <a:pt x="25706" y="137698"/>
                  </a:cubicBezTo>
                  <a:cubicBezTo>
                    <a:pt x="43698" y="102068"/>
                    <a:pt x="112489" y="11403"/>
                    <a:pt x="118839" y="22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: 図形 1099">
              <a:extLst>
                <a:ext uri="{FF2B5EF4-FFF2-40B4-BE49-F238E27FC236}">
                  <a16:creationId xmlns:a16="http://schemas.microsoft.com/office/drawing/2014/main" id="{A2BAB365-0385-41A0-A8DC-F8E5FA1F3ACA}"/>
                </a:ext>
              </a:extLst>
            </p:cNvPr>
            <p:cNvSpPr/>
            <p:nvPr/>
          </p:nvSpPr>
          <p:spPr>
            <a:xfrm>
              <a:off x="5526403" y="2747838"/>
              <a:ext cx="411153" cy="566944"/>
            </a:xfrm>
            <a:custGeom>
              <a:avLst/>
              <a:gdLst>
                <a:gd name="connsiteX0" fmla="*/ 1272 w 411153"/>
                <a:gd name="connsiteY0" fmla="*/ 3300 h 566944"/>
                <a:gd name="connsiteX1" fmla="*/ 213997 w 411153"/>
                <a:gd name="connsiteY1" fmla="*/ 66800 h 566944"/>
                <a:gd name="connsiteX2" fmla="*/ 410847 w 411153"/>
                <a:gd name="connsiteY2" fmla="*/ 220787 h 566944"/>
                <a:gd name="connsiteX3" fmla="*/ 261622 w 411153"/>
                <a:gd name="connsiteY3" fmla="*/ 530350 h 566944"/>
                <a:gd name="connsiteX4" fmla="*/ 361635 w 411153"/>
                <a:gd name="connsiteY4" fmla="*/ 316037 h 566944"/>
                <a:gd name="connsiteX5" fmla="*/ 158435 w 411153"/>
                <a:gd name="connsiteY5" fmla="*/ 566862 h 566944"/>
                <a:gd name="connsiteX6" fmla="*/ 309247 w 411153"/>
                <a:gd name="connsiteY6" fmla="*/ 284287 h 566944"/>
                <a:gd name="connsiteX7" fmla="*/ 233047 w 411153"/>
                <a:gd name="connsiteY7" fmla="*/ 476375 h 566944"/>
                <a:gd name="connsiteX8" fmla="*/ 312422 w 411153"/>
                <a:gd name="connsiteY8" fmla="*/ 266825 h 566944"/>
                <a:gd name="connsiteX9" fmla="*/ 155260 w 411153"/>
                <a:gd name="connsiteY9" fmla="*/ 166812 h 566944"/>
                <a:gd name="connsiteX10" fmla="*/ 317185 w 411153"/>
                <a:gd name="connsiteY10" fmla="*/ 160462 h 566944"/>
                <a:gd name="connsiteX11" fmla="*/ 1272 w 411153"/>
                <a:gd name="connsiteY11" fmla="*/ 3300 h 56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1153" h="566944">
                  <a:moveTo>
                    <a:pt x="1272" y="3300"/>
                  </a:moveTo>
                  <a:cubicBezTo>
                    <a:pt x="-15926" y="-12310"/>
                    <a:pt x="145735" y="30552"/>
                    <a:pt x="213997" y="66800"/>
                  </a:cubicBezTo>
                  <a:cubicBezTo>
                    <a:pt x="282259" y="103048"/>
                    <a:pt x="402910" y="143529"/>
                    <a:pt x="410847" y="220787"/>
                  </a:cubicBezTo>
                  <a:cubicBezTo>
                    <a:pt x="418784" y="298045"/>
                    <a:pt x="269824" y="514475"/>
                    <a:pt x="261622" y="530350"/>
                  </a:cubicBezTo>
                  <a:cubicBezTo>
                    <a:pt x="253420" y="546225"/>
                    <a:pt x="378833" y="309952"/>
                    <a:pt x="361635" y="316037"/>
                  </a:cubicBezTo>
                  <a:cubicBezTo>
                    <a:pt x="344437" y="322122"/>
                    <a:pt x="167166" y="572154"/>
                    <a:pt x="158435" y="566862"/>
                  </a:cubicBezTo>
                  <a:cubicBezTo>
                    <a:pt x="149704" y="561570"/>
                    <a:pt x="296812" y="299368"/>
                    <a:pt x="309247" y="284287"/>
                  </a:cubicBezTo>
                  <a:cubicBezTo>
                    <a:pt x="321682" y="269206"/>
                    <a:pt x="232518" y="479285"/>
                    <a:pt x="233047" y="476375"/>
                  </a:cubicBezTo>
                  <a:cubicBezTo>
                    <a:pt x="233576" y="473465"/>
                    <a:pt x="325386" y="318419"/>
                    <a:pt x="312422" y="266825"/>
                  </a:cubicBezTo>
                  <a:cubicBezTo>
                    <a:pt x="299458" y="215231"/>
                    <a:pt x="154466" y="184539"/>
                    <a:pt x="155260" y="166812"/>
                  </a:cubicBezTo>
                  <a:cubicBezTo>
                    <a:pt x="156054" y="149085"/>
                    <a:pt x="338087" y="188243"/>
                    <a:pt x="317185" y="160462"/>
                  </a:cubicBezTo>
                  <a:cubicBezTo>
                    <a:pt x="296283" y="132681"/>
                    <a:pt x="18470" y="18910"/>
                    <a:pt x="1272" y="3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: 図形 1100">
              <a:extLst>
                <a:ext uri="{FF2B5EF4-FFF2-40B4-BE49-F238E27FC236}">
                  <a16:creationId xmlns:a16="http://schemas.microsoft.com/office/drawing/2014/main" id="{82F22183-38E9-4985-A9A0-F9234B0E9BAD}"/>
                </a:ext>
              </a:extLst>
            </p:cNvPr>
            <p:cNvSpPr/>
            <p:nvPr/>
          </p:nvSpPr>
          <p:spPr>
            <a:xfrm>
              <a:off x="5449854" y="2827311"/>
              <a:ext cx="343088" cy="238339"/>
            </a:xfrm>
            <a:custGeom>
              <a:avLst/>
              <a:gdLst>
                <a:gd name="connsiteX0" fmla="*/ 161959 w 343088"/>
                <a:gd name="connsiteY0" fmla="*/ 27 h 238339"/>
                <a:gd name="connsiteX1" fmla="*/ 34 w 343088"/>
                <a:gd name="connsiteY1" fmla="*/ 158777 h 238339"/>
                <a:gd name="connsiteX2" fmla="*/ 149259 w 343088"/>
                <a:gd name="connsiteY2" fmla="*/ 176239 h 238339"/>
                <a:gd name="connsiteX3" fmla="*/ 341346 w 343088"/>
                <a:gd name="connsiteY3" fmla="*/ 238152 h 238339"/>
                <a:gd name="connsiteX4" fmla="*/ 30196 w 343088"/>
                <a:gd name="connsiteY4" fmla="*/ 154014 h 238339"/>
                <a:gd name="connsiteX5" fmla="*/ 258796 w 343088"/>
                <a:gd name="connsiteY5" fmla="*/ 188939 h 238339"/>
                <a:gd name="connsiteX6" fmla="*/ 44484 w 343088"/>
                <a:gd name="connsiteY6" fmla="*/ 146077 h 238339"/>
                <a:gd name="connsiteX7" fmla="*/ 161959 w 343088"/>
                <a:gd name="connsiteY7" fmla="*/ 27 h 23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088" h="238339">
                  <a:moveTo>
                    <a:pt x="161959" y="27"/>
                  </a:moveTo>
                  <a:cubicBezTo>
                    <a:pt x="154551" y="2144"/>
                    <a:pt x="2151" y="129408"/>
                    <a:pt x="34" y="158777"/>
                  </a:cubicBezTo>
                  <a:cubicBezTo>
                    <a:pt x="-2083" y="188146"/>
                    <a:pt x="92374" y="163010"/>
                    <a:pt x="149259" y="176239"/>
                  </a:cubicBezTo>
                  <a:cubicBezTo>
                    <a:pt x="206144" y="189468"/>
                    <a:pt x="361190" y="241856"/>
                    <a:pt x="341346" y="238152"/>
                  </a:cubicBezTo>
                  <a:cubicBezTo>
                    <a:pt x="321502" y="234448"/>
                    <a:pt x="43954" y="162216"/>
                    <a:pt x="30196" y="154014"/>
                  </a:cubicBezTo>
                  <a:cubicBezTo>
                    <a:pt x="16438" y="145812"/>
                    <a:pt x="256415" y="190262"/>
                    <a:pt x="258796" y="188939"/>
                  </a:cubicBezTo>
                  <a:cubicBezTo>
                    <a:pt x="261177" y="187616"/>
                    <a:pt x="63005" y="175446"/>
                    <a:pt x="44484" y="146077"/>
                  </a:cubicBezTo>
                  <a:cubicBezTo>
                    <a:pt x="25963" y="116708"/>
                    <a:pt x="169367" y="-2090"/>
                    <a:pt x="16195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: 図形 1101">
              <a:extLst>
                <a:ext uri="{FF2B5EF4-FFF2-40B4-BE49-F238E27FC236}">
                  <a16:creationId xmlns:a16="http://schemas.microsoft.com/office/drawing/2014/main" id="{63FFF242-B10D-4141-8259-C462BC4EECBB}"/>
                </a:ext>
              </a:extLst>
            </p:cNvPr>
            <p:cNvSpPr/>
            <p:nvPr/>
          </p:nvSpPr>
          <p:spPr>
            <a:xfrm>
              <a:off x="5262949" y="3494063"/>
              <a:ext cx="386850" cy="524372"/>
            </a:xfrm>
            <a:custGeom>
              <a:avLst/>
              <a:gdLst>
                <a:gd name="connsiteX0" fmla="*/ 350451 w 386850"/>
                <a:gd name="connsiteY0" fmla="*/ 25 h 524372"/>
                <a:gd name="connsiteX1" fmla="*/ 374264 w 386850"/>
                <a:gd name="connsiteY1" fmla="*/ 209575 h 524372"/>
                <a:gd name="connsiteX2" fmla="*/ 125026 w 386850"/>
                <a:gd name="connsiteY2" fmla="*/ 522312 h 524372"/>
                <a:gd name="connsiteX3" fmla="*/ 264726 w 386850"/>
                <a:gd name="connsiteY3" fmla="*/ 252437 h 524372"/>
                <a:gd name="connsiteX4" fmla="*/ 4376 w 386850"/>
                <a:gd name="connsiteY4" fmla="*/ 523900 h 524372"/>
                <a:gd name="connsiteX5" fmla="*/ 98039 w 386850"/>
                <a:gd name="connsiteY5" fmla="*/ 320700 h 524372"/>
                <a:gd name="connsiteX6" fmla="*/ 53589 w 386850"/>
                <a:gd name="connsiteY6" fmla="*/ 423887 h 524372"/>
                <a:gd name="connsiteX7" fmla="*/ 59939 w 386850"/>
                <a:gd name="connsiteY7" fmla="*/ 433412 h 524372"/>
                <a:gd name="connsiteX8" fmla="*/ 91689 w 386850"/>
                <a:gd name="connsiteY8" fmla="*/ 396900 h 524372"/>
                <a:gd name="connsiteX9" fmla="*/ 279014 w 386850"/>
                <a:gd name="connsiteY9" fmla="*/ 217512 h 524372"/>
                <a:gd name="connsiteX10" fmla="*/ 237739 w 386850"/>
                <a:gd name="connsiteY10" fmla="*/ 417537 h 524372"/>
                <a:gd name="connsiteX11" fmla="*/ 355214 w 386850"/>
                <a:gd name="connsiteY11" fmla="*/ 196875 h 524372"/>
                <a:gd name="connsiteX12" fmla="*/ 350451 w 386850"/>
                <a:gd name="connsiteY12" fmla="*/ 25 h 52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50" h="524372">
                  <a:moveTo>
                    <a:pt x="350451" y="25"/>
                  </a:moveTo>
                  <a:cubicBezTo>
                    <a:pt x="353626" y="2142"/>
                    <a:pt x="411835" y="122527"/>
                    <a:pt x="374264" y="209575"/>
                  </a:cubicBezTo>
                  <a:cubicBezTo>
                    <a:pt x="336693" y="296623"/>
                    <a:pt x="143282" y="515168"/>
                    <a:pt x="125026" y="522312"/>
                  </a:cubicBezTo>
                  <a:cubicBezTo>
                    <a:pt x="106770" y="529456"/>
                    <a:pt x="284834" y="252172"/>
                    <a:pt x="264726" y="252437"/>
                  </a:cubicBezTo>
                  <a:cubicBezTo>
                    <a:pt x="244618" y="252702"/>
                    <a:pt x="32157" y="512523"/>
                    <a:pt x="4376" y="523900"/>
                  </a:cubicBezTo>
                  <a:cubicBezTo>
                    <a:pt x="-23405" y="535277"/>
                    <a:pt x="89837" y="337369"/>
                    <a:pt x="98039" y="320700"/>
                  </a:cubicBezTo>
                  <a:cubicBezTo>
                    <a:pt x="106241" y="304031"/>
                    <a:pt x="59939" y="405102"/>
                    <a:pt x="53589" y="423887"/>
                  </a:cubicBezTo>
                  <a:cubicBezTo>
                    <a:pt x="47239" y="442672"/>
                    <a:pt x="53589" y="437910"/>
                    <a:pt x="59939" y="433412"/>
                  </a:cubicBezTo>
                  <a:cubicBezTo>
                    <a:pt x="66289" y="428914"/>
                    <a:pt x="55177" y="432883"/>
                    <a:pt x="91689" y="396900"/>
                  </a:cubicBezTo>
                  <a:cubicBezTo>
                    <a:pt x="128201" y="360917"/>
                    <a:pt x="254672" y="214073"/>
                    <a:pt x="279014" y="217512"/>
                  </a:cubicBezTo>
                  <a:cubicBezTo>
                    <a:pt x="303356" y="220951"/>
                    <a:pt x="225039" y="420976"/>
                    <a:pt x="237739" y="417537"/>
                  </a:cubicBezTo>
                  <a:cubicBezTo>
                    <a:pt x="250439" y="414098"/>
                    <a:pt x="333783" y="263021"/>
                    <a:pt x="355214" y="196875"/>
                  </a:cubicBezTo>
                  <a:cubicBezTo>
                    <a:pt x="376645" y="130729"/>
                    <a:pt x="347276" y="-2092"/>
                    <a:pt x="35045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: 図形 1102">
              <a:extLst>
                <a:ext uri="{FF2B5EF4-FFF2-40B4-BE49-F238E27FC236}">
                  <a16:creationId xmlns:a16="http://schemas.microsoft.com/office/drawing/2014/main" id="{90F3A258-77C2-43D7-937A-FA14528DCFF3}"/>
                </a:ext>
              </a:extLst>
            </p:cNvPr>
            <p:cNvSpPr/>
            <p:nvPr/>
          </p:nvSpPr>
          <p:spPr>
            <a:xfrm>
              <a:off x="5281241" y="3668399"/>
              <a:ext cx="43096" cy="606653"/>
            </a:xfrm>
            <a:custGeom>
              <a:avLst/>
              <a:gdLst>
                <a:gd name="connsiteX0" fmla="*/ 21009 w 43096"/>
                <a:gd name="connsiteY0" fmla="*/ 314 h 606653"/>
                <a:gd name="connsiteX1" fmla="*/ 372 w 43096"/>
                <a:gd name="connsiteY1" fmla="*/ 147951 h 606653"/>
                <a:gd name="connsiteX2" fmla="*/ 41647 w 43096"/>
                <a:gd name="connsiteY2" fmla="*/ 582926 h 606653"/>
                <a:gd name="connsiteX3" fmla="*/ 32122 w 43096"/>
                <a:gd name="connsiteY3" fmla="*/ 509901 h 606653"/>
                <a:gd name="connsiteX4" fmla="*/ 16247 w 43096"/>
                <a:gd name="connsiteY4" fmla="*/ 178114 h 606653"/>
                <a:gd name="connsiteX5" fmla="*/ 21009 w 43096"/>
                <a:gd name="connsiteY5" fmla="*/ 314 h 60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96" h="606653">
                  <a:moveTo>
                    <a:pt x="21009" y="314"/>
                  </a:moveTo>
                  <a:cubicBezTo>
                    <a:pt x="18363" y="-4713"/>
                    <a:pt x="-3068" y="50849"/>
                    <a:pt x="372" y="147951"/>
                  </a:cubicBezTo>
                  <a:cubicBezTo>
                    <a:pt x="3812" y="245053"/>
                    <a:pt x="36355" y="522601"/>
                    <a:pt x="41647" y="582926"/>
                  </a:cubicBezTo>
                  <a:cubicBezTo>
                    <a:pt x="46939" y="643251"/>
                    <a:pt x="36355" y="577370"/>
                    <a:pt x="32122" y="509901"/>
                  </a:cubicBezTo>
                  <a:cubicBezTo>
                    <a:pt x="27889" y="442432"/>
                    <a:pt x="17834" y="261458"/>
                    <a:pt x="16247" y="178114"/>
                  </a:cubicBezTo>
                  <a:cubicBezTo>
                    <a:pt x="14659" y="94770"/>
                    <a:pt x="23655" y="5341"/>
                    <a:pt x="21009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: 図形 1103">
              <a:extLst>
                <a:ext uri="{FF2B5EF4-FFF2-40B4-BE49-F238E27FC236}">
                  <a16:creationId xmlns:a16="http://schemas.microsoft.com/office/drawing/2014/main" id="{834FB41C-EB76-4103-A9F8-F99CD65F00B4}"/>
                </a:ext>
              </a:extLst>
            </p:cNvPr>
            <p:cNvSpPr/>
            <p:nvPr/>
          </p:nvSpPr>
          <p:spPr>
            <a:xfrm>
              <a:off x="1542125" y="3962371"/>
              <a:ext cx="2223147" cy="639530"/>
            </a:xfrm>
            <a:custGeom>
              <a:avLst/>
              <a:gdLst>
                <a:gd name="connsiteX0" fmla="*/ 2213900 w 2223147"/>
                <a:gd name="connsiteY0" fmla="*/ 29 h 639530"/>
                <a:gd name="connsiteX1" fmla="*/ 1518575 w 2223147"/>
                <a:gd name="connsiteY1" fmla="*/ 92104 h 639530"/>
                <a:gd name="connsiteX2" fmla="*/ 1093125 w 2223147"/>
                <a:gd name="connsiteY2" fmla="*/ 327054 h 639530"/>
                <a:gd name="connsiteX3" fmla="*/ 1778925 w 2223147"/>
                <a:gd name="connsiteY3" fmla="*/ 66704 h 639530"/>
                <a:gd name="connsiteX4" fmla="*/ 1220125 w 2223147"/>
                <a:gd name="connsiteY4" fmla="*/ 254029 h 639530"/>
                <a:gd name="connsiteX5" fmla="*/ 1699550 w 2223147"/>
                <a:gd name="connsiteY5" fmla="*/ 88929 h 639530"/>
                <a:gd name="connsiteX6" fmla="*/ 550200 w 2223147"/>
                <a:gd name="connsiteY6" fmla="*/ 508029 h 639530"/>
                <a:gd name="connsiteX7" fmla="*/ 1099475 w 2223147"/>
                <a:gd name="connsiteY7" fmla="*/ 361979 h 639530"/>
                <a:gd name="connsiteX8" fmla="*/ 4100 w 2223147"/>
                <a:gd name="connsiteY8" fmla="*/ 638204 h 639530"/>
                <a:gd name="connsiteX9" fmla="*/ 1572550 w 2223147"/>
                <a:gd name="connsiteY9" fmla="*/ 225454 h 639530"/>
                <a:gd name="connsiteX10" fmla="*/ 1289975 w 2223147"/>
                <a:gd name="connsiteY10" fmla="*/ 365154 h 639530"/>
                <a:gd name="connsiteX11" fmla="*/ 1877350 w 2223147"/>
                <a:gd name="connsiteY11" fmla="*/ 85754 h 639530"/>
                <a:gd name="connsiteX12" fmla="*/ 2213900 w 2223147"/>
                <a:gd name="connsiteY12" fmla="*/ 29 h 63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3147" h="639530">
                  <a:moveTo>
                    <a:pt x="2213900" y="29"/>
                  </a:moveTo>
                  <a:cubicBezTo>
                    <a:pt x="2154104" y="1087"/>
                    <a:pt x="1705371" y="37600"/>
                    <a:pt x="1518575" y="92104"/>
                  </a:cubicBezTo>
                  <a:cubicBezTo>
                    <a:pt x="1331779" y="146608"/>
                    <a:pt x="1049733" y="331287"/>
                    <a:pt x="1093125" y="327054"/>
                  </a:cubicBezTo>
                  <a:cubicBezTo>
                    <a:pt x="1136517" y="322821"/>
                    <a:pt x="1757758" y="78875"/>
                    <a:pt x="1778925" y="66704"/>
                  </a:cubicBezTo>
                  <a:cubicBezTo>
                    <a:pt x="1800092" y="54533"/>
                    <a:pt x="1233354" y="250325"/>
                    <a:pt x="1220125" y="254029"/>
                  </a:cubicBezTo>
                  <a:cubicBezTo>
                    <a:pt x="1206896" y="257733"/>
                    <a:pt x="1811204" y="46596"/>
                    <a:pt x="1699550" y="88929"/>
                  </a:cubicBezTo>
                  <a:cubicBezTo>
                    <a:pt x="1587896" y="131262"/>
                    <a:pt x="650212" y="462521"/>
                    <a:pt x="550200" y="508029"/>
                  </a:cubicBezTo>
                  <a:cubicBezTo>
                    <a:pt x="450187" y="553537"/>
                    <a:pt x="1190492" y="340283"/>
                    <a:pt x="1099475" y="361979"/>
                  </a:cubicBezTo>
                  <a:cubicBezTo>
                    <a:pt x="1008458" y="383675"/>
                    <a:pt x="-74746" y="660958"/>
                    <a:pt x="4100" y="638204"/>
                  </a:cubicBezTo>
                  <a:cubicBezTo>
                    <a:pt x="82946" y="615450"/>
                    <a:pt x="1358237" y="270962"/>
                    <a:pt x="1572550" y="225454"/>
                  </a:cubicBezTo>
                  <a:cubicBezTo>
                    <a:pt x="1786862" y="179946"/>
                    <a:pt x="1239175" y="388437"/>
                    <a:pt x="1289975" y="365154"/>
                  </a:cubicBezTo>
                  <a:cubicBezTo>
                    <a:pt x="1340775" y="341871"/>
                    <a:pt x="1724950" y="145021"/>
                    <a:pt x="1877350" y="85754"/>
                  </a:cubicBezTo>
                  <a:cubicBezTo>
                    <a:pt x="2029750" y="26487"/>
                    <a:pt x="2273696" y="-1029"/>
                    <a:pt x="2213900" y="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: 図形 1104">
              <a:extLst>
                <a:ext uri="{FF2B5EF4-FFF2-40B4-BE49-F238E27FC236}">
                  <a16:creationId xmlns:a16="http://schemas.microsoft.com/office/drawing/2014/main" id="{1ED3CC60-9DA4-4950-B350-BEA99FD60207}"/>
                </a:ext>
              </a:extLst>
            </p:cNvPr>
            <p:cNvSpPr/>
            <p:nvPr/>
          </p:nvSpPr>
          <p:spPr>
            <a:xfrm>
              <a:off x="1577482" y="4058176"/>
              <a:ext cx="2087790" cy="1098162"/>
            </a:xfrm>
            <a:custGeom>
              <a:avLst/>
              <a:gdLst>
                <a:gd name="connsiteX0" fmla="*/ 2086468 w 2087790"/>
                <a:gd name="connsiteY0" fmla="*/ 2649 h 1098162"/>
                <a:gd name="connsiteX1" fmla="*/ 1445118 w 2087790"/>
                <a:gd name="connsiteY1" fmla="*/ 269349 h 1098162"/>
                <a:gd name="connsiteX2" fmla="*/ 813293 w 2087790"/>
                <a:gd name="connsiteY2" fmla="*/ 891649 h 1098162"/>
                <a:gd name="connsiteX3" fmla="*/ 1372093 w 2087790"/>
                <a:gd name="connsiteY3" fmla="*/ 316974 h 1098162"/>
                <a:gd name="connsiteX4" fmla="*/ 524368 w 2087790"/>
                <a:gd name="connsiteY4" fmla="*/ 897999 h 1098162"/>
                <a:gd name="connsiteX5" fmla="*/ 1314943 w 2087790"/>
                <a:gd name="connsiteY5" fmla="*/ 323324 h 1098162"/>
                <a:gd name="connsiteX6" fmla="*/ 493 w 2087790"/>
                <a:gd name="connsiteY6" fmla="*/ 1098024 h 1098162"/>
                <a:gd name="connsiteX7" fmla="*/ 1156193 w 2087790"/>
                <a:gd name="connsiteY7" fmla="*/ 389999 h 1098162"/>
                <a:gd name="connsiteX8" fmla="*/ 822818 w 2087790"/>
                <a:gd name="connsiteY8" fmla="*/ 758299 h 1098162"/>
                <a:gd name="connsiteX9" fmla="*/ 1432418 w 2087790"/>
                <a:gd name="connsiteY9" fmla="*/ 228074 h 1098162"/>
                <a:gd name="connsiteX10" fmla="*/ 1607043 w 2087790"/>
                <a:gd name="connsiteY10" fmla="*/ 139174 h 1098162"/>
                <a:gd name="connsiteX11" fmla="*/ 2086468 w 2087790"/>
                <a:gd name="connsiteY11" fmla="*/ 2649 h 109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7790" h="1098162">
                  <a:moveTo>
                    <a:pt x="2086468" y="2649"/>
                  </a:moveTo>
                  <a:cubicBezTo>
                    <a:pt x="2059481" y="24345"/>
                    <a:pt x="1657314" y="121182"/>
                    <a:pt x="1445118" y="269349"/>
                  </a:cubicBezTo>
                  <a:cubicBezTo>
                    <a:pt x="1232922" y="417516"/>
                    <a:pt x="825464" y="883712"/>
                    <a:pt x="813293" y="891649"/>
                  </a:cubicBezTo>
                  <a:cubicBezTo>
                    <a:pt x="801122" y="899586"/>
                    <a:pt x="1420247" y="315916"/>
                    <a:pt x="1372093" y="316974"/>
                  </a:cubicBezTo>
                  <a:cubicBezTo>
                    <a:pt x="1323939" y="318032"/>
                    <a:pt x="533893" y="896941"/>
                    <a:pt x="524368" y="897999"/>
                  </a:cubicBezTo>
                  <a:cubicBezTo>
                    <a:pt x="514843" y="899057"/>
                    <a:pt x="1402255" y="289987"/>
                    <a:pt x="1314943" y="323324"/>
                  </a:cubicBezTo>
                  <a:cubicBezTo>
                    <a:pt x="1227630" y="356662"/>
                    <a:pt x="26951" y="1086912"/>
                    <a:pt x="493" y="1098024"/>
                  </a:cubicBezTo>
                  <a:cubicBezTo>
                    <a:pt x="-25965" y="1109137"/>
                    <a:pt x="1019139" y="446620"/>
                    <a:pt x="1156193" y="389999"/>
                  </a:cubicBezTo>
                  <a:cubicBezTo>
                    <a:pt x="1293247" y="333378"/>
                    <a:pt x="776780" y="785287"/>
                    <a:pt x="822818" y="758299"/>
                  </a:cubicBezTo>
                  <a:cubicBezTo>
                    <a:pt x="868856" y="731311"/>
                    <a:pt x="1301714" y="331261"/>
                    <a:pt x="1432418" y="228074"/>
                  </a:cubicBezTo>
                  <a:cubicBezTo>
                    <a:pt x="1563122" y="124887"/>
                    <a:pt x="1494331" y="179920"/>
                    <a:pt x="1607043" y="139174"/>
                  </a:cubicBezTo>
                  <a:cubicBezTo>
                    <a:pt x="1719755" y="98428"/>
                    <a:pt x="2113455" y="-19047"/>
                    <a:pt x="2086468" y="26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: 図形 1106">
              <a:extLst>
                <a:ext uri="{FF2B5EF4-FFF2-40B4-BE49-F238E27FC236}">
                  <a16:creationId xmlns:a16="http://schemas.microsoft.com/office/drawing/2014/main" id="{1FD4F659-DA7B-47AD-8C13-AD594C8514C2}"/>
                </a:ext>
              </a:extLst>
            </p:cNvPr>
            <p:cNvSpPr/>
            <p:nvPr/>
          </p:nvSpPr>
          <p:spPr>
            <a:xfrm>
              <a:off x="2769427" y="4043112"/>
              <a:ext cx="1021110" cy="715190"/>
            </a:xfrm>
            <a:custGeom>
              <a:avLst/>
              <a:gdLst>
                <a:gd name="connsiteX0" fmla="*/ 1011998 w 1021110"/>
                <a:gd name="connsiteY0" fmla="*/ 1838 h 715190"/>
                <a:gd name="connsiteX1" fmla="*/ 577023 w 1021110"/>
                <a:gd name="connsiteY1" fmla="*/ 233613 h 715190"/>
                <a:gd name="connsiteX2" fmla="*/ 291273 w 1021110"/>
                <a:gd name="connsiteY2" fmla="*/ 471738 h 715190"/>
                <a:gd name="connsiteX3" fmla="*/ 551623 w 1021110"/>
                <a:gd name="connsiteY3" fmla="*/ 189163 h 715190"/>
                <a:gd name="connsiteX4" fmla="*/ 2348 w 1021110"/>
                <a:gd name="connsiteY4" fmla="*/ 649538 h 715190"/>
                <a:gd name="connsiteX5" fmla="*/ 805623 w 1021110"/>
                <a:gd name="connsiteY5" fmla="*/ 185988 h 715190"/>
                <a:gd name="connsiteX6" fmla="*/ 611948 w 1021110"/>
                <a:gd name="connsiteY6" fmla="*/ 535238 h 715190"/>
                <a:gd name="connsiteX7" fmla="*/ 900873 w 1021110"/>
                <a:gd name="connsiteY7" fmla="*/ 236788 h 715190"/>
                <a:gd name="connsiteX8" fmla="*/ 640523 w 1021110"/>
                <a:gd name="connsiteY8" fmla="*/ 713038 h 715190"/>
                <a:gd name="connsiteX9" fmla="*/ 913573 w 1021110"/>
                <a:gd name="connsiteY9" fmla="*/ 417763 h 715190"/>
                <a:gd name="connsiteX10" fmla="*/ 713548 w 1021110"/>
                <a:gd name="connsiteY10" fmla="*/ 538413 h 715190"/>
                <a:gd name="connsiteX11" fmla="*/ 862773 w 1021110"/>
                <a:gd name="connsiteY11" fmla="*/ 147888 h 715190"/>
                <a:gd name="connsiteX12" fmla="*/ 1011998 w 1021110"/>
                <a:gd name="connsiteY12" fmla="*/ 1838 h 71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1110" h="715190">
                  <a:moveTo>
                    <a:pt x="1011998" y="1838"/>
                  </a:moveTo>
                  <a:cubicBezTo>
                    <a:pt x="964373" y="16125"/>
                    <a:pt x="697144" y="155296"/>
                    <a:pt x="577023" y="233613"/>
                  </a:cubicBezTo>
                  <a:cubicBezTo>
                    <a:pt x="456902" y="311930"/>
                    <a:pt x="295506" y="479146"/>
                    <a:pt x="291273" y="471738"/>
                  </a:cubicBezTo>
                  <a:cubicBezTo>
                    <a:pt x="287040" y="464330"/>
                    <a:pt x="599777" y="159530"/>
                    <a:pt x="551623" y="189163"/>
                  </a:cubicBezTo>
                  <a:cubicBezTo>
                    <a:pt x="503469" y="218796"/>
                    <a:pt x="-39985" y="650067"/>
                    <a:pt x="2348" y="649538"/>
                  </a:cubicBezTo>
                  <a:cubicBezTo>
                    <a:pt x="44681" y="649009"/>
                    <a:pt x="704023" y="205038"/>
                    <a:pt x="805623" y="185988"/>
                  </a:cubicBezTo>
                  <a:cubicBezTo>
                    <a:pt x="907223" y="166938"/>
                    <a:pt x="596073" y="526771"/>
                    <a:pt x="611948" y="535238"/>
                  </a:cubicBezTo>
                  <a:cubicBezTo>
                    <a:pt x="627823" y="543705"/>
                    <a:pt x="896111" y="207155"/>
                    <a:pt x="900873" y="236788"/>
                  </a:cubicBezTo>
                  <a:cubicBezTo>
                    <a:pt x="905635" y="266421"/>
                    <a:pt x="638406" y="682876"/>
                    <a:pt x="640523" y="713038"/>
                  </a:cubicBezTo>
                  <a:cubicBezTo>
                    <a:pt x="642640" y="743200"/>
                    <a:pt x="901402" y="446867"/>
                    <a:pt x="913573" y="417763"/>
                  </a:cubicBezTo>
                  <a:cubicBezTo>
                    <a:pt x="925744" y="388659"/>
                    <a:pt x="722015" y="583392"/>
                    <a:pt x="713548" y="538413"/>
                  </a:cubicBezTo>
                  <a:cubicBezTo>
                    <a:pt x="705081" y="493434"/>
                    <a:pt x="818323" y="237317"/>
                    <a:pt x="862773" y="147888"/>
                  </a:cubicBezTo>
                  <a:cubicBezTo>
                    <a:pt x="907223" y="58459"/>
                    <a:pt x="1059623" y="-12449"/>
                    <a:pt x="1011998" y="18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: 図形 1107">
              <a:extLst>
                <a:ext uri="{FF2B5EF4-FFF2-40B4-BE49-F238E27FC236}">
                  <a16:creationId xmlns:a16="http://schemas.microsoft.com/office/drawing/2014/main" id="{3B699C87-3F24-4864-96EC-2C6DD9DB347D}"/>
                </a:ext>
              </a:extLst>
            </p:cNvPr>
            <p:cNvSpPr/>
            <p:nvPr/>
          </p:nvSpPr>
          <p:spPr>
            <a:xfrm>
              <a:off x="1736080" y="3829939"/>
              <a:ext cx="1905645" cy="334442"/>
            </a:xfrm>
            <a:custGeom>
              <a:avLst/>
              <a:gdLst>
                <a:gd name="connsiteX0" fmla="*/ 1905645 w 1905645"/>
                <a:gd name="connsiteY0" fmla="*/ 103886 h 334442"/>
                <a:gd name="connsiteX1" fmla="*/ 1032520 w 1905645"/>
                <a:gd name="connsiteY1" fmla="*/ 2286 h 334442"/>
                <a:gd name="connsiteX2" fmla="*/ 1438920 w 1905645"/>
                <a:gd name="connsiteY2" fmla="*/ 37211 h 334442"/>
                <a:gd name="connsiteX3" fmla="*/ 895995 w 1905645"/>
                <a:gd name="connsiteY3" fmla="*/ 84836 h 334442"/>
                <a:gd name="connsiteX4" fmla="*/ 1140470 w 1905645"/>
                <a:gd name="connsiteY4" fmla="*/ 103886 h 334442"/>
                <a:gd name="connsiteX5" fmla="*/ 518170 w 1905645"/>
                <a:gd name="connsiteY5" fmla="*/ 319786 h 334442"/>
                <a:gd name="connsiteX6" fmla="*/ 3820 w 1905645"/>
                <a:gd name="connsiteY6" fmla="*/ 316611 h 334442"/>
                <a:gd name="connsiteX7" fmla="*/ 295920 w 1905645"/>
                <a:gd name="connsiteY7" fmla="*/ 329311 h 334442"/>
                <a:gd name="connsiteX8" fmla="*/ 524520 w 1905645"/>
                <a:gd name="connsiteY8" fmla="*/ 297561 h 334442"/>
                <a:gd name="connsiteX9" fmla="*/ 908695 w 1905645"/>
                <a:gd name="connsiteY9" fmla="*/ 243586 h 334442"/>
                <a:gd name="connsiteX10" fmla="*/ 1181745 w 1905645"/>
                <a:gd name="connsiteY10" fmla="*/ 100711 h 334442"/>
                <a:gd name="connsiteX11" fmla="*/ 1429395 w 1905645"/>
                <a:gd name="connsiteY11" fmla="*/ 81661 h 334442"/>
                <a:gd name="connsiteX12" fmla="*/ 1905645 w 1905645"/>
                <a:gd name="connsiteY12" fmla="*/ 103886 h 3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645" h="334442">
                  <a:moveTo>
                    <a:pt x="1905645" y="103886"/>
                  </a:moveTo>
                  <a:lnTo>
                    <a:pt x="1032520" y="2286"/>
                  </a:lnTo>
                  <a:cubicBezTo>
                    <a:pt x="954732" y="-8827"/>
                    <a:pt x="1461674" y="23453"/>
                    <a:pt x="1438920" y="37211"/>
                  </a:cubicBezTo>
                  <a:cubicBezTo>
                    <a:pt x="1416166" y="50969"/>
                    <a:pt x="945737" y="73724"/>
                    <a:pt x="895995" y="84836"/>
                  </a:cubicBezTo>
                  <a:cubicBezTo>
                    <a:pt x="846253" y="95948"/>
                    <a:pt x="1203441" y="64728"/>
                    <a:pt x="1140470" y="103886"/>
                  </a:cubicBezTo>
                  <a:cubicBezTo>
                    <a:pt x="1077499" y="143044"/>
                    <a:pt x="707612" y="284332"/>
                    <a:pt x="518170" y="319786"/>
                  </a:cubicBezTo>
                  <a:cubicBezTo>
                    <a:pt x="328728" y="355240"/>
                    <a:pt x="40862" y="315024"/>
                    <a:pt x="3820" y="316611"/>
                  </a:cubicBezTo>
                  <a:cubicBezTo>
                    <a:pt x="-33222" y="318199"/>
                    <a:pt x="209137" y="332486"/>
                    <a:pt x="295920" y="329311"/>
                  </a:cubicBezTo>
                  <a:cubicBezTo>
                    <a:pt x="382703" y="326136"/>
                    <a:pt x="422391" y="311849"/>
                    <a:pt x="524520" y="297561"/>
                  </a:cubicBezTo>
                  <a:cubicBezTo>
                    <a:pt x="626649" y="283274"/>
                    <a:pt x="799158" y="276394"/>
                    <a:pt x="908695" y="243586"/>
                  </a:cubicBezTo>
                  <a:cubicBezTo>
                    <a:pt x="1018232" y="210778"/>
                    <a:pt x="1094962" y="127698"/>
                    <a:pt x="1181745" y="100711"/>
                  </a:cubicBezTo>
                  <a:cubicBezTo>
                    <a:pt x="1268528" y="73724"/>
                    <a:pt x="1429395" y="81661"/>
                    <a:pt x="1429395" y="81661"/>
                  </a:cubicBezTo>
                  <a:lnTo>
                    <a:pt x="1905645" y="1038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: 図形 1112">
              <a:extLst>
                <a:ext uri="{FF2B5EF4-FFF2-40B4-BE49-F238E27FC236}">
                  <a16:creationId xmlns:a16="http://schemas.microsoft.com/office/drawing/2014/main" id="{FD9A7625-A0DB-4B89-B432-5218EE70A361}"/>
                </a:ext>
              </a:extLst>
            </p:cNvPr>
            <p:cNvSpPr/>
            <p:nvPr/>
          </p:nvSpPr>
          <p:spPr>
            <a:xfrm>
              <a:off x="4088731" y="2609012"/>
              <a:ext cx="238541" cy="216322"/>
            </a:xfrm>
            <a:custGeom>
              <a:avLst/>
              <a:gdLst>
                <a:gd name="connsiteX0" fmla="*/ 10194 w 238541"/>
                <a:gd name="connsiteY0" fmla="*/ 838 h 216322"/>
                <a:gd name="connsiteX1" fmla="*/ 170532 w 238541"/>
                <a:gd name="connsiteY1" fmla="*/ 42113 h 216322"/>
                <a:gd name="connsiteX2" fmla="*/ 237207 w 238541"/>
                <a:gd name="connsiteY2" fmla="*/ 215151 h 216322"/>
                <a:gd name="connsiteX3" fmla="*/ 214982 w 238541"/>
                <a:gd name="connsiteY3" fmla="*/ 119901 h 216322"/>
                <a:gd name="connsiteX4" fmla="*/ 213394 w 238541"/>
                <a:gd name="connsiteY4" fmla="*/ 158001 h 216322"/>
                <a:gd name="connsiteX5" fmla="*/ 164182 w 238541"/>
                <a:gd name="connsiteY5" fmla="*/ 134188 h 216322"/>
                <a:gd name="connsiteX6" fmla="*/ 168944 w 238541"/>
                <a:gd name="connsiteY6" fmla="*/ 137363 h 216322"/>
                <a:gd name="connsiteX7" fmla="*/ 669 w 238541"/>
                <a:gd name="connsiteY7" fmla="*/ 108788 h 216322"/>
                <a:gd name="connsiteX8" fmla="*/ 110207 w 238541"/>
                <a:gd name="connsiteY8" fmla="*/ 73863 h 216322"/>
                <a:gd name="connsiteX9" fmla="*/ 113382 w 238541"/>
                <a:gd name="connsiteY9" fmla="*/ 65926 h 216322"/>
                <a:gd name="connsiteX10" fmla="*/ 10194 w 238541"/>
                <a:gd name="connsiteY10" fmla="*/ 838 h 21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541" h="216322">
                  <a:moveTo>
                    <a:pt x="10194" y="838"/>
                  </a:moveTo>
                  <a:cubicBezTo>
                    <a:pt x="19719" y="-3131"/>
                    <a:pt x="132697" y="6394"/>
                    <a:pt x="170532" y="42113"/>
                  </a:cubicBezTo>
                  <a:cubicBezTo>
                    <a:pt x="208367" y="77832"/>
                    <a:pt x="229799" y="202186"/>
                    <a:pt x="237207" y="215151"/>
                  </a:cubicBezTo>
                  <a:cubicBezTo>
                    <a:pt x="244615" y="228116"/>
                    <a:pt x="218951" y="129426"/>
                    <a:pt x="214982" y="119901"/>
                  </a:cubicBezTo>
                  <a:cubicBezTo>
                    <a:pt x="211013" y="110376"/>
                    <a:pt x="221860" y="155620"/>
                    <a:pt x="213394" y="158001"/>
                  </a:cubicBezTo>
                  <a:cubicBezTo>
                    <a:pt x="204928" y="160382"/>
                    <a:pt x="171590" y="137628"/>
                    <a:pt x="164182" y="134188"/>
                  </a:cubicBezTo>
                  <a:cubicBezTo>
                    <a:pt x="156774" y="130748"/>
                    <a:pt x="196196" y="141596"/>
                    <a:pt x="168944" y="137363"/>
                  </a:cubicBezTo>
                  <a:cubicBezTo>
                    <a:pt x="141692" y="133130"/>
                    <a:pt x="10458" y="119371"/>
                    <a:pt x="669" y="108788"/>
                  </a:cubicBezTo>
                  <a:cubicBezTo>
                    <a:pt x="-9120" y="98205"/>
                    <a:pt x="91422" y="81007"/>
                    <a:pt x="110207" y="73863"/>
                  </a:cubicBezTo>
                  <a:cubicBezTo>
                    <a:pt x="128992" y="66719"/>
                    <a:pt x="128199" y="76774"/>
                    <a:pt x="113382" y="65926"/>
                  </a:cubicBezTo>
                  <a:cubicBezTo>
                    <a:pt x="98565" y="55078"/>
                    <a:pt x="669" y="4807"/>
                    <a:pt x="10194" y="838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: 図形 1113">
              <a:extLst>
                <a:ext uri="{FF2B5EF4-FFF2-40B4-BE49-F238E27FC236}">
                  <a16:creationId xmlns:a16="http://schemas.microsoft.com/office/drawing/2014/main" id="{F62EA9E4-0605-4B91-8DA8-CD670063C144}"/>
                </a:ext>
              </a:extLst>
            </p:cNvPr>
            <p:cNvSpPr/>
            <p:nvPr/>
          </p:nvSpPr>
          <p:spPr>
            <a:xfrm>
              <a:off x="4441215" y="2542911"/>
              <a:ext cx="237390" cy="182889"/>
            </a:xfrm>
            <a:custGeom>
              <a:avLst/>
              <a:gdLst>
                <a:gd name="connsiteX0" fmla="*/ 114910 w 237390"/>
                <a:gd name="connsiteY0" fmla="*/ 264 h 182889"/>
                <a:gd name="connsiteX1" fmla="*/ 2198 w 237390"/>
                <a:gd name="connsiteY1" fmla="*/ 106627 h 182889"/>
                <a:gd name="connsiteX2" fmla="*/ 237148 w 237390"/>
                <a:gd name="connsiteY2" fmla="*/ 182827 h 182889"/>
                <a:gd name="connsiteX3" fmla="*/ 48235 w 237390"/>
                <a:gd name="connsiteY3" fmla="*/ 119327 h 182889"/>
                <a:gd name="connsiteX4" fmla="*/ 119673 w 237390"/>
                <a:gd name="connsiteY4" fmla="*/ 100277 h 182889"/>
                <a:gd name="connsiteX5" fmla="*/ 33948 w 237390"/>
                <a:gd name="connsiteY5" fmla="*/ 76464 h 182889"/>
                <a:gd name="connsiteX6" fmla="*/ 114910 w 237390"/>
                <a:gd name="connsiteY6" fmla="*/ 264 h 18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390" h="182889">
                  <a:moveTo>
                    <a:pt x="114910" y="264"/>
                  </a:moveTo>
                  <a:cubicBezTo>
                    <a:pt x="109618" y="5291"/>
                    <a:pt x="-18175" y="76200"/>
                    <a:pt x="2198" y="106627"/>
                  </a:cubicBezTo>
                  <a:cubicBezTo>
                    <a:pt x="22571" y="137054"/>
                    <a:pt x="229475" y="180710"/>
                    <a:pt x="237148" y="182827"/>
                  </a:cubicBezTo>
                  <a:cubicBezTo>
                    <a:pt x="244821" y="184944"/>
                    <a:pt x="67814" y="133085"/>
                    <a:pt x="48235" y="119327"/>
                  </a:cubicBezTo>
                  <a:cubicBezTo>
                    <a:pt x="28656" y="105569"/>
                    <a:pt x="122054" y="107421"/>
                    <a:pt x="119673" y="100277"/>
                  </a:cubicBezTo>
                  <a:cubicBezTo>
                    <a:pt x="117292" y="93133"/>
                    <a:pt x="35271" y="89429"/>
                    <a:pt x="33948" y="76464"/>
                  </a:cubicBezTo>
                  <a:cubicBezTo>
                    <a:pt x="32625" y="63499"/>
                    <a:pt x="120202" y="-4763"/>
                    <a:pt x="114910" y="264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: 図形 1115">
              <a:extLst>
                <a:ext uri="{FF2B5EF4-FFF2-40B4-BE49-F238E27FC236}">
                  <a16:creationId xmlns:a16="http://schemas.microsoft.com/office/drawing/2014/main" id="{A9A81FD7-EA15-4D86-9472-F77FB20CA422}"/>
                </a:ext>
              </a:extLst>
            </p:cNvPr>
            <p:cNvSpPr/>
            <p:nvPr/>
          </p:nvSpPr>
          <p:spPr>
            <a:xfrm>
              <a:off x="4356867" y="2643026"/>
              <a:ext cx="317391" cy="317908"/>
            </a:xfrm>
            <a:custGeom>
              <a:avLst/>
              <a:gdLst>
                <a:gd name="connsiteX0" fmla="*/ 99246 w 317391"/>
                <a:gd name="connsiteY0" fmla="*/ 9687 h 317908"/>
                <a:gd name="connsiteX1" fmla="*/ 232596 w 317391"/>
                <a:gd name="connsiteY1" fmla="*/ 70012 h 317908"/>
                <a:gd name="connsiteX2" fmla="*/ 316733 w 317391"/>
                <a:gd name="connsiteY2" fmla="*/ 81124 h 317908"/>
                <a:gd name="connsiteX3" fmla="*/ 265933 w 317391"/>
                <a:gd name="connsiteY3" fmla="*/ 92237 h 317908"/>
                <a:gd name="connsiteX4" fmla="*/ 162746 w 317391"/>
                <a:gd name="connsiteY4" fmla="*/ 254162 h 317908"/>
                <a:gd name="connsiteX5" fmla="*/ 207196 w 317391"/>
                <a:gd name="connsiteY5" fmla="*/ 111287 h 317908"/>
                <a:gd name="connsiteX6" fmla="*/ 170683 w 317391"/>
                <a:gd name="connsiteY6" fmla="*/ 263687 h 317908"/>
                <a:gd name="connsiteX7" fmla="*/ 173858 w 317391"/>
                <a:gd name="connsiteY7" fmla="*/ 311312 h 317908"/>
                <a:gd name="connsiteX8" fmla="*/ 146871 w 317391"/>
                <a:gd name="connsiteY8" fmla="*/ 133512 h 317908"/>
                <a:gd name="connsiteX9" fmla="*/ 143696 w 317391"/>
                <a:gd name="connsiteY9" fmla="*/ 184312 h 317908"/>
                <a:gd name="connsiteX10" fmla="*/ 108771 w 317391"/>
                <a:gd name="connsiteY10" fmla="*/ 82712 h 317908"/>
                <a:gd name="connsiteX11" fmla="*/ 821 w 317391"/>
                <a:gd name="connsiteY11" fmla="*/ 162 h 317908"/>
                <a:gd name="connsiteX12" fmla="*/ 172271 w 317391"/>
                <a:gd name="connsiteY12" fmla="*/ 60487 h 317908"/>
                <a:gd name="connsiteX13" fmla="*/ 99246 w 317391"/>
                <a:gd name="connsiteY13" fmla="*/ 9687 h 31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391" h="317908">
                  <a:moveTo>
                    <a:pt x="99246" y="9687"/>
                  </a:moveTo>
                  <a:cubicBezTo>
                    <a:pt x="109300" y="11274"/>
                    <a:pt x="196348" y="58106"/>
                    <a:pt x="232596" y="70012"/>
                  </a:cubicBezTo>
                  <a:cubicBezTo>
                    <a:pt x="268844" y="81918"/>
                    <a:pt x="311177" y="77420"/>
                    <a:pt x="316733" y="81124"/>
                  </a:cubicBezTo>
                  <a:cubicBezTo>
                    <a:pt x="322289" y="84828"/>
                    <a:pt x="291598" y="63397"/>
                    <a:pt x="265933" y="92237"/>
                  </a:cubicBezTo>
                  <a:cubicBezTo>
                    <a:pt x="240269" y="121077"/>
                    <a:pt x="172535" y="250987"/>
                    <a:pt x="162746" y="254162"/>
                  </a:cubicBezTo>
                  <a:cubicBezTo>
                    <a:pt x="152957" y="257337"/>
                    <a:pt x="205873" y="109700"/>
                    <a:pt x="207196" y="111287"/>
                  </a:cubicBezTo>
                  <a:cubicBezTo>
                    <a:pt x="208519" y="112874"/>
                    <a:pt x="176239" y="230350"/>
                    <a:pt x="170683" y="263687"/>
                  </a:cubicBezTo>
                  <a:cubicBezTo>
                    <a:pt x="165127" y="297025"/>
                    <a:pt x="177827" y="333008"/>
                    <a:pt x="173858" y="311312"/>
                  </a:cubicBezTo>
                  <a:cubicBezTo>
                    <a:pt x="169889" y="289616"/>
                    <a:pt x="151898" y="154679"/>
                    <a:pt x="146871" y="133512"/>
                  </a:cubicBezTo>
                  <a:cubicBezTo>
                    <a:pt x="141844" y="112345"/>
                    <a:pt x="150046" y="192779"/>
                    <a:pt x="143696" y="184312"/>
                  </a:cubicBezTo>
                  <a:cubicBezTo>
                    <a:pt x="137346" y="175845"/>
                    <a:pt x="132583" y="113404"/>
                    <a:pt x="108771" y="82712"/>
                  </a:cubicBezTo>
                  <a:cubicBezTo>
                    <a:pt x="84959" y="52020"/>
                    <a:pt x="-9762" y="3866"/>
                    <a:pt x="821" y="162"/>
                  </a:cubicBezTo>
                  <a:cubicBezTo>
                    <a:pt x="11404" y="-3542"/>
                    <a:pt x="152957" y="57312"/>
                    <a:pt x="172271" y="60487"/>
                  </a:cubicBezTo>
                  <a:cubicBezTo>
                    <a:pt x="191586" y="63662"/>
                    <a:pt x="89192" y="8100"/>
                    <a:pt x="99246" y="9687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: 図形 1117">
              <a:extLst>
                <a:ext uri="{FF2B5EF4-FFF2-40B4-BE49-F238E27FC236}">
                  <a16:creationId xmlns:a16="http://schemas.microsoft.com/office/drawing/2014/main" id="{A70120EB-E9D5-461E-AFFA-45D23C63C15F}"/>
                </a:ext>
              </a:extLst>
            </p:cNvPr>
            <p:cNvSpPr/>
            <p:nvPr/>
          </p:nvSpPr>
          <p:spPr>
            <a:xfrm>
              <a:off x="4219372" y="3078868"/>
              <a:ext cx="62262" cy="262051"/>
            </a:xfrm>
            <a:custGeom>
              <a:avLst/>
              <a:gdLst>
                <a:gd name="connsiteX0" fmla="*/ 62116 w 62262"/>
                <a:gd name="connsiteY0" fmla="*/ 882 h 262051"/>
                <a:gd name="connsiteX1" fmla="*/ 3378 w 62262"/>
                <a:gd name="connsiteY1" fmla="*/ 86607 h 262051"/>
                <a:gd name="connsiteX2" fmla="*/ 11316 w 62262"/>
                <a:gd name="connsiteY2" fmla="*/ 261232 h 262051"/>
                <a:gd name="connsiteX3" fmla="*/ 46241 w 62262"/>
                <a:gd name="connsiteY3" fmla="*/ 153282 h 262051"/>
                <a:gd name="connsiteX4" fmla="*/ 47828 w 62262"/>
                <a:gd name="connsiteY4" fmla="*/ 178682 h 262051"/>
                <a:gd name="connsiteX5" fmla="*/ 55766 w 62262"/>
                <a:gd name="connsiteY5" fmla="*/ 83432 h 262051"/>
                <a:gd name="connsiteX6" fmla="*/ 41478 w 62262"/>
                <a:gd name="connsiteY6" fmla="*/ 72320 h 262051"/>
                <a:gd name="connsiteX7" fmla="*/ 20841 w 62262"/>
                <a:gd name="connsiteY7" fmla="*/ 135820 h 262051"/>
                <a:gd name="connsiteX8" fmla="*/ 62116 w 62262"/>
                <a:gd name="connsiteY8" fmla="*/ 882 h 26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62" h="262051">
                  <a:moveTo>
                    <a:pt x="62116" y="882"/>
                  </a:moveTo>
                  <a:cubicBezTo>
                    <a:pt x="59205" y="-7320"/>
                    <a:pt x="11845" y="43215"/>
                    <a:pt x="3378" y="86607"/>
                  </a:cubicBezTo>
                  <a:cubicBezTo>
                    <a:pt x="-5089" y="129999"/>
                    <a:pt x="4172" y="250120"/>
                    <a:pt x="11316" y="261232"/>
                  </a:cubicBezTo>
                  <a:cubicBezTo>
                    <a:pt x="18460" y="272344"/>
                    <a:pt x="40156" y="167040"/>
                    <a:pt x="46241" y="153282"/>
                  </a:cubicBezTo>
                  <a:cubicBezTo>
                    <a:pt x="52326" y="139524"/>
                    <a:pt x="46241" y="190324"/>
                    <a:pt x="47828" y="178682"/>
                  </a:cubicBezTo>
                  <a:cubicBezTo>
                    <a:pt x="49415" y="167040"/>
                    <a:pt x="56824" y="101159"/>
                    <a:pt x="55766" y="83432"/>
                  </a:cubicBezTo>
                  <a:cubicBezTo>
                    <a:pt x="54708" y="65705"/>
                    <a:pt x="47299" y="63589"/>
                    <a:pt x="41478" y="72320"/>
                  </a:cubicBezTo>
                  <a:cubicBezTo>
                    <a:pt x="35657" y="81051"/>
                    <a:pt x="17931" y="143493"/>
                    <a:pt x="20841" y="135820"/>
                  </a:cubicBezTo>
                  <a:cubicBezTo>
                    <a:pt x="23751" y="128147"/>
                    <a:pt x="65027" y="9084"/>
                    <a:pt x="62116" y="88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: 図形 1118">
              <a:extLst>
                <a:ext uri="{FF2B5EF4-FFF2-40B4-BE49-F238E27FC236}">
                  <a16:creationId xmlns:a16="http://schemas.microsoft.com/office/drawing/2014/main" id="{5FD02BC3-FB45-4A43-A731-EDC187632616}"/>
                </a:ext>
              </a:extLst>
            </p:cNvPr>
            <p:cNvSpPr/>
            <p:nvPr/>
          </p:nvSpPr>
          <p:spPr>
            <a:xfrm>
              <a:off x="4257147" y="3287821"/>
              <a:ext cx="165906" cy="110091"/>
            </a:xfrm>
            <a:custGeom>
              <a:avLst/>
              <a:gdLst>
                <a:gd name="connsiteX0" fmla="*/ 165628 w 165906"/>
                <a:gd name="connsiteY0" fmla="*/ 1479 h 110091"/>
                <a:gd name="connsiteX1" fmla="*/ 79903 w 165906"/>
                <a:gd name="connsiteY1" fmla="*/ 109429 h 110091"/>
                <a:gd name="connsiteX2" fmla="*/ 528 w 165906"/>
                <a:gd name="connsiteY2" fmla="*/ 47517 h 110091"/>
                <a:gd name="connsiteX3" fmla="*/ 43391 w 165906"/>
                <a:gd name="connsiteY3" fmla="*/ 60217 h 110091"/>
                <a:gd name="connsiteX4" fmla="*/ 3703 w 165906"/>
                <a:gd name="connsiteY4" fmla="*/ 28467 h 110091"/>
                <a:gd name="connsiteX5" fmla="*/ 71966 w 165906"/>
                <a:gd name="connsiteY5" fmla="*/ 53867 h 110091"/>
                <a:gd name="connsiteX6" fmla="*/ 106891 w 165906"/>
                <a:gd name="connsiteY6" fmla="*/ 45929 h 110091"/>
                <a:gd name="connsiteX7" fmla="*/ 165628 w 165906"/>
                <a:gd name="connsiteY7" fmla="*/ 1479 h 110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906" h="110091">
                  <a:moveTo>
                    <a:pt x="165628" y="1479"/>
                  </a:moveTo>
                  <a:cubicBezTo>
                    <a:pt x="161130" y="12062"/>
                    <a:pt x="107420" y="101756"/>
                    <a:pt x="79903" y="109429"/>
                  </a:cubicBezTo>
                  <a:cubicBezTo>
                    <a:pt x="52386" y="117102"/>
                    <a:pt x="6613" y="55719"/>
                    <a:pt x="528" y="47517"/>
                  </a:cubicBezTo>
                  <a:cubicBezTo>
                    <a:pt x="-5557" y="39315"/>
                    <a:pt x="42862" y="63392"/>
                    <a:pt x="43391" y="60217"/>
                  </a:cubicBezTo>
                  <a:cubicBezTo>
                    <a:pt x="43920" y="57042"/>
                    <a:pt x="-1059" y="29525"/>
                    <a:pt x="3703" y="28467"/>
                  </a:cubicBezTo>
                  <a:cubicBezTo>
                    <a:pt x="8465" y="27409"/>
                    <a:pt x="54768" y="50957"/>
                    <a:pt x="71966" y="53867"/>
                  </a:cubicBezTo>
                  <a:cubicBezTo>
                    <a:pt x="89164" y="56777"/>
                    <a:pt x="94985" y="51485"/>
                    <a:pt x="106891" y="45929"/>
                  </a:cubicBezTo>
                  <a:cubicBezTo>
                    <a:pt x="118797" y="40373"/>
                    <a:pt x="170126" y="-9104"/>
                    <a:pt x="165628" y="1479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: 図形 1119">
              <a:extLst>
                <a:ext uri="{FF2B5EF4-FFF2-40B4-BE49-F238E27FC236}">
                  <a16:creationId xmlns:a16="http://schemas.microsoft.com/office/drawing/2014/main" id="{2F1AB1C1-53EA-479D-800E-262ED71DABFB}"/>
                </a:ext>
              </a:extLst>
            </p:cNvPr>
            <p:cNvSpPr/>
            <p:nvPr/>
          </p:nvSpPr>
          <p:spPr>
            <a:xfrm>
              <a:off x="4508484" y="3257454"/>
              <a:ext cx="138219" cy="96147"/>
            </a:xfrm>
            <a:custGeom>
              <a:avLst/>
              <a:gdLst>
                <a:gd name="connsiteX0" fmla="*/ 138129 w 138219"/>
                <a:gd name="connsiteY0" fmla="*/ 27084 h 96147"/>
                <a:gd name="connsiteX1" fmla="*/ 82566 w 138219"/>
                <a:gd name="connsiteY1" fmla="*/ 95346 h 96147"/>
                <a:gd name="connsiteX2" fmla="*/ 61929 w 138219"/>
                <a:gd name="connsiteY2" fmla="*/ 60421 h 96147"/>
                <a:gd name="connsiteX3" fmla="*/ 16 w 138219"/>
                <a:gd name="connsiteY3" fmla="*/ 96 h 96147"/>
                <a:gd name="connsiteX4" fmla="*/ 68279 w 138219"/>
                <a:gd name="connsiteY4" fmla="*/ 46134 h 96147"/>
                <a:gd name="connsiteX5" fmla="*/ 138129 w 138219"/>
                <a:gd name="connsiteY5" fmla="*/ 27084 h 96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219" h="96147">
                  <a:moveTo>
                    <a:pt x="138129" y="27084"/>
                  </a:moveTo>
                  <a:cubicBezTo>
                    <a:pt x="140510" y="35286"/>
                    <a:pt x="95266" y="89790"/>
                    <a:pt x="82566" y="95346"/>
                  </a:cubicBezTo>
                  <a:cubicBezTo>
                    <a:pt x="69866" y="100902"/>
                    <a:pt x="75687" y="76296"/>
                    <a:pt x="61929" y="60421"/>
                  </a:cubicBezTo>
                  <a:cubicBezTo>
                    <a:pt x="48171" y="44546"/>
                    <a:pt x="-1042" y="2477"/>
                    <a:pt x="16" y="96"/>
                  </a:cubicBezTo>
                  <a:cubicBezTo>
                    <a:pt x="1074" y="-2285"/>
                    <a:pt x="50023" y="40313"/>
                    <a:pt x="68279" y="46134"/>
                  </a:cubicBezTo>
                  <a:cubicBezTo>
                    <a:pt x="86535" y="51955"/>
                    <a:pt x="135748" y="18882"/>
                    <a:pt x="138129" y="27084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: 図形 1120">
              <a:extLst>
                <a:ext uri="{FF2B5EF4-FFF2-40B4-BE49-F238E27FC236}">
                  <a16:creationId xmlns:a16="http://schemas.microsoft.com/office/drawing/2014/main" id="{2F6F7A7F-2E3C-4ED8-BEC8-F6F7639FBAB1}"/>
                </a:ext>
              </a:extLst>
            </p:cNvPr>
            <p:cNvSpPr/>
            <p:nvPr/>
          </p:nvSpPr>
          <p:spPr>
            <a:xfrm>
              <a:off x="4787977" y="3036849"/>
              <a:ext cx="73145" cy="135201"/>
            </a:xfrm>
            <a:custGeom>
              <a:avLst/>
              <a:gdLst>
                <a:gd name="connsiteX0" fmla="*/ 72948 w 73145"/>
                <a:gd name="connsiteY0" fmla="*/ 39 h 135201"/>
                <a:gd name="connsiteX1" fmla="*/ 23736 w 73145"/>
                <a:gd name="connsiteY1" fmla="*/ 68301 h 135201"/>
                <a:gd name="connsiteX2" fmla="*/ 12623 w 73145"/>
                <a:gd name="connsiteY2" fmla="*/ 134976 h 135201"/>
                <a:gd name="connsiteX3" fmla="*/ 15798 w 73145"/>
                <a:gd name="connsiteY3" fmla="*/ 88939 h 135201"/>
                <a:gd name="connsiteX4" fmla="*/ 3098 w 73145"/>
                <a:gd name="connsiteY4" fmla="*/ 58776 h 135201"/>
                <a:gd name="connsiteX5" fmla="*/ 72948 w 73145"/>
                <a:gd name="connsiteY5" fmla="*/ 39 h 13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145" h="135201">
                  <a:moveTo>
                    <a:pt x="72948" y="39"/>
                  </a:moveTo>
                  <a:cubicBezTo>
                    <a:pt x="76388" y="1627"/>
                    <a:pt x="33790" y="45812"/>
                    <a:pt x="23736" y="68301"/>
                  </a:cubicBezTo>
                  <a:cubicBezTo>
                    <a:pt x="13682" y="90791"/>
                    <a:pt x="13946" y="131536"/>
                    <a:pt x="12623" y="134976"/>
                  </a:cubicBezTo>
                  <a:cubicBezTo>
                    <a:pt x="11300" y="138416"/>
                    <a:pt x="17385" y="101639"/>
                    <a:pt x="15798" y="88939"/>
                  </a:cubicBezTo>
                  <a:cubicBezTo>
                    <a:pt x="14211" y="76239"/>
                    <a:pt x="-8014" y="72799"/>
                    <a:pt x="3098" y="58776"/>
                  </a:cubicBezTo>
                  <a:cubicBezTo>
                    <a:pt x="14210" y="44753"/>
                    <a:pt x="69508" y="-1549"/>
                    <a:pt x="72948" y="39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: 図形 1121">
              <a:extLst>
                <a:ext uri="{FF2B5EF4-FFF2-40B4-BE49-F238E27FC236}">
                  <a16:creationId xmlns:a16="http://schemas.microsoft.com/office/drawing/2014/main" id="{4F672BE5-5511-4272-BE6B-73DC721796D8}"/>
                </a:ext>
              </a:extLst>
            </p:cNvPr>
            <p:cNvSpPr/>
            <p:nvPr/>
          </p:nvSpPr>
          <p:spPr>
            <a:xfrm>
              <a:off x="3887544" y="3178129"/>
              <a:ext cx="130419" cy="113065"/>
            </a:xfrm>
            <a:custGeom>
              <a:avLst/>
              <a:gdLst>
                <a:gd name="connsiteX0" fmla="*/ 244 w 130419"/>
                <a:gd name="connsiteY0" fmla="*/ 46 h 113065"/>
                <a:gd name="connsiteX1" fmla="*/ 103431 w 130419"/>
                <a:gd name="connsiteY1" fmla="*/ 44496 h 113065"/>
                <a:gd name="connsiteX2" fmla="*/ 130419 w 130419"/>
                <a:gd name="connsiteY2" fmla="*/ 112759 h 113065"/>
                <a:gd name="connsiteX3" fmla="*/ 103431 w 130419"/>
                <a:gd name="connsiteY3" fmla="*/ 68309 h 113065"/>
                <a:gd name="connsiteX4" fmla="*/ 74856 w 130419"/>
                <a:gd name="connsiteY4" fmla="*/ 36559 h 113065"/>
                <a:gd name="connsiteX5" fmla="*/ 244 w 130419"/>
                <a:gd name="connsiteY5" fmla="*/ 46 h 11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19" h="113065">
                  <a:moveTo>
                    <a:pt x="244" y="46"/>
                  </a:moveTo>
                  <a:cubicBezTo>
                    <a:pt x="5006" y="1369"/>
                    <a:pt x="81735" y="25711"/>
                    <a:pt x="103431" y="44496"/>
                  </a:cubicBezTo>
                  <a:cubicBezTo>
                    <a:pt x="125127" y="63282"/>
                    <a:pt x="130419" y="108790"/>
                    <a:pt x="130419" y="112759"/>
                  </a:cubicBezTo>
                  <a:cubicBezTo>
                    <a:pt x="130419" y="116728"/>
                    <a:pt x="112691" y="81009"/>
                    <a:pt x="103431" y="68309"/>
                  </a:cubicBezTo>
                  <a:cubicBezTo>
                    <a:pt x="94171" y="55609"/>
                    <a:pt x="88085" y="47407"/>
                    <a:pt x="74856" y="36559"/>
                  </a:cubicBezTo>
                  <a:cubicBezTo>
                    <a:pt x="61627" y="25711"/>
                    <a:pt x="-4518" y="-1277"/>
                    <a:pt x="244" y="4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: 図形 1122">
              <a:extLst>
                <a:ext uri="{FF2B5EF4-FFF2-40B4-BE49-F238E27FC236}">
                  <a16:creationId xmlns:a16="http://schemas.microsoft.com/office/drawing/2014/main" id="{FF2D76F0-FA4D-498E-B344-DC1905B4C642}"/>
                </a:ext>
              </a:extLst>
            </p:cNvPr>
            <p:cNvSpPr/>
            <p:nvPr/>
          </p:nvSpPr>
          <p:spPr>
            <a:xfrm>
              <a:off x="3753945" y="3160713"/>
              <a:ext cx="83043" cy="14475"/>
            </a:xfrm>
            <a:custGeom>
              <a:avLst/>
              <a:gdLst>
                <a:gd name="connsiteX0" fmla="*/ 83043 w 83043"/>
                <a:gd name="connsiteY0" fmla="*/ 0 h 14475"/>
                <a:gd name="connsiteX1" fmla="*/ 493 w 83043"/>
                <a:gd name="connsiteY1" fmla="*/ 14287 h 14475"/>
                <a:gd name="connsiteX2" fmla="*/ 83043 w 83043"/>
                <a:gd name="connsiteY2" fmla="*/ 0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043" h="14475">
                  <a:moveTo>
                    <a:pt x="83043" y="0"/>
                  </a:moveTo>
                  <a:cubicBezTo>
                    <a:pt x="83043" y="0"/>
                    <a:pt x="8430" y="16404"/>
                    <a:pt x="493" y="14287"/>
                  </a:cubicBezTo>
                  <a:cubicBezTo>
                    <a:pt x="-7444" y="12170"/>
                    <a:pt x="83043" y="0"/>
                    <a:pt x="83043" y="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: 図形 1123">
              <a:extLst>
                <a:ext uri="{FF2B5EF4-FFF2-40B4-BE49-F238E27FC236}">
                  <a16:creationId xmlns:a16="http://schemas.microsoft.com/office/drawing/2014/main" id="{2D34DC9E-1802-4047-9AB7-2D5D131505AB}"/>
                </a:ext>
              </a:extLst>
            </p:cNvPr>
            <p:cNvSpPr/>
            <p:nvPr/>
          </p:nvSpPr>
          <p:spPr>
            <a:xfrm>
              <a:off x="4110584" y="2212963"/>
              <a:ext cx="68013" cy="224056"/>
            </a:xfrm>
            <a:custGeom>
              <a:avLst/>
              <a:gdLst>
                <a:gd name="connsiteX0" fmla="*/ 67716 w 68013"/>
                <a:gd name="connsiteY0" fmla="*/ 12 h 224056"/>
                <a:gd name="connsiteX1" fmla="*/ 26441 w 68013"/>
                <a:gd name="connsiteY1" fmla="*/ 104787 h 224056"/>
                <a:gd name="connsiteX2" fmla="*/ 48666 w 68013"/>
                <a:gd name="connsiteY2" fmla="*/ 222262 h 224056"/>
                <a:gd name="connsiteX3" fmla="*/ 23266 w 68013"/>
                <a:gd name="connsiteY3" fmla="*/ 171462 h 224056"/>
                <a:gd name="connsiteX4" fmla="*/ 1041 w 68013"/>
                <a:gd name="connsiteY4" fmla="*/ 111137 h 224056"/>
                <a:gd name="connsiteX5" fmla="*/ 67716 w 68013"/>
                <a:gd name="connsiteY5" fmla="*/ 12 h 22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013" h="224056">
                  <a:moveTo>
                    <a:pt x="67716" y="12"/>
                  </a:moveTo>
                  <a:cubicBezTo>
                    <a:pt x="71949" y="-1046"/>
                    <a:pt x="29616" y="67745"/>
                    <a:pt x="26441" y="104787"/>
                  </a:cubicBezTo>
                  <a:cubicBezTo>
                    <a:pt x="23266" y="141829"/>
                    <a:pt x="49195" y="211150"/>
                    <a:pt x="48666" y="222262"/>
                  </a:cubicBezTo>
                  <a:cubicBezTo>
                    <a:pt x="48137" y="233374"/>
                    <a:pt x="31203" y="189983"/>
                    <a:pt x="23266" y="171462"/>
                  </a:cubicBezTo>
                  <a:cubicBezTo>
                    <a:pt x="15329" y="152941"/>
                    <a:pt x="-4780" y="136537"/>
                    <a:pt x="1041" y="111137"/>
                  </a:cubicBezTo>
                  <a:cubicBezTo>
                    <a:pt x="6862" y="85737"/>
                    <a:pt x="63483" y="1070"/>
                    <a:pt x="67716" y="1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: 図形 1124">
              <a:extLst>
                <a:ext uri="{FF2B5EF4-FFF2-40B4-BE49-F238E27FC236}">
                  <a16:creationId xmlns:a16="http://schemas.microsoft.com/office/drawing/2014/main" id="{A8AB21B1-71F3-475F-9F8D-E4755CE852D8}"/>
                </a:ext>
              </a:extLst>
            </p:cNvPr>
            <p:cNvSpPr/>
            <p:nvPr/>
          </p:nvSpPr>
          <p:spPr>
            <a:xfrm>
              <a:off x="4327211" y="2171654"/>
              <a:ext cx="155942" cy="255272"/>
            </a:xfrm>
            <a:custGeom>
              <a:avLst/>
              <a:gdLst>
                <a:gd name="connsiteX0" fmla="*/ 314 w 155942"/>
                <a:gd name="connsiteY0" fmla="*/ 46 h 255272"/>
                <a:gd name="connsiteX1" fmla="*/ 44764 w 155942"/>
                <a:gd name="connsiteY1" fmla="*/ 149271 h 255272"/>
                <a:gd name="connsiteX2" fmla="*/ 54289 w 155942"/>
                <a:gd name="connsiteY2" fmla="*/ 254046 h 255272"/>
                <a:gd name="connsiteX3" fmla="*/ 79689 w 155942"/>
                <a:gd name="connsiteY3" fmla="*/ 203246 h 255272"/>
                <a:gd name="connsiteX4" fmla="*/ 155889 w 155942"/>
                <a:gd name="connsiteY4" fmla="*/ 152446 h 255272"/>
                <a:gd name="connsiteX5" fmla="*/ 66989 w 155942"/>
                <a:gd name="connsiteY5" fmla="*/ 184196 h 255272"/>
                <a:gd name="connsiteX6" fmla="*/ 70164 w 155942"/>
                <a:gd name="connsiteY6" fmla="*/ 133396 h 255272"/>
                <a:gd name="connsiteX7" fmla="*/ 314 w 155942"/>
                <a:gd name="connsiteY7" fmla="*/ 46 h 25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942" h="255272">
                  <a:moveTo>
                    <a:pt x="314" y="46"/>
                  </a:moveTo>
                  <a:cubicBezTo>
                    <a:pt x="-3919" y="2692"/>
                    <a:pt x="35768" y="106938"/>
                    <a:pt x="44764" y="149271"/>
                  </a:cubicBezTo>
                  <a:cubicBezTo>
                    <a:pt x="53760" y="191604"/>
                    <a:pt x="48468" y="245050"/>
                    <a:pt x="54289" y="254046"/>
                  </a:cubicBezTo>
                  <a:cubicBezTo>
                    <a:pt x="60110" y="263042"/>
                    <a:pt x="62756" y="220179"/>
                    <a:pt x="79689" y="203246"/>
                  </a:cubicBezTo>
                  <a:cubicBezTo>
                    <a:pt x="96622" y="186313"/>
                    <a:pt x="158006" y="155621"/>
                    <a:pt x="155889" y="152446"/>
                  </a:cubicBezTo>
                  <a:cubicBezTo>
                    <a:pt x="153772" y="149271"/>
                    <a:pt x="81276" y="187371"/>
                    <a:pt x="66989" y="184196"/>
                  </a:cubicBezTo>
                  <a:cubicBezTo>
                    <a:pt x="52702" y="181021"/>
                    <a:pt x="81277" y="157209"/>
                    <a:pt x="70164" y="133396"/>
                  </a:cubicBezTo>
                  <a:cubicBezTo>
                    <a:pt x="59052" y="109584"/>
                    <a:pt x="4547" y="-2600"/>
                    <a:pt x="314" y="4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: 図形 1125">
              <a:extLst>
                <a:ext uri="{FF2B5EF4-FFF2-40B4-BE49-F238E27FC236}">
                  <a16:creationId xmlns:a16="http://schemas.microsoft.com/office/drawing/2014/main" id="{9EED0347-0D34-4D1B-AA19-DB9D75EA4899}"/>
                </a:ext>
              </a:extLst>
            </p:cNvPr>
            <p:cNvSpPr/>
            <p:nvPr/>
          </p:nvSpPr>
          <p:spPr>
            <a:xfrm>
              <a:off x="4224192" y="3481387"/>
              <a:ext cx="124030" cy="125414"/>
            </a:xfrm>
            <a:custGeom>
              <a:avLst/>
              <a:gdLst>
                <a:gd name="connsiteX0" fmla="*/ 123971 w 124030"/>
                <a:gd name="connsiteY0" fmla="*/ 1 h 125414"/>
                <a:gd name="connsiteX1" fmla="*/ 39833 w 124030"/>
                <a:gd name="connsiteY1" fmla="*/ 66676 h 125414"/>
                <a:gd name="connsiteX2" fmla="*/ 146 w 124030"/>
                <a:gd name="connsiteY2" fmla="*/ 125413 h 125414"/>
                <a:gd name="connsiteX3" fmla="*/ 52533 w 124030"/>
                <a:gd name="connsiteY3" fmla="*/ 68263 h 125414"/>
                <a:gd name="connsiteX4" fmla="*/ 123971 w 124030"/>
                <a:gd name="connsiteY4" fmla="*/ 1 h 12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030" h="125414">
                  <a:moveTo>
                    <a:pt x="123971" y="1"/>
                  </a:moveTo>
                  <a:cubicBezTo>
                    <a:pt x="121854" y="-263"/>
                    <a:pt x="60470" y="45774"/>
                    <a:pt x="39833" y="66676"/>
                  </a:cubicBezTo>
                  <a:cubicBezTo>
                    <a:pt x="19196" y="87578"/>
                    <a:pt x="-1971" y="125149"/>
                    <a:pt x="146" y="125413"/>
                  </a:cubicBezTo>
                  <a:cubicBezTo>
                    <a:pt x="2263" y="125677"/>
                    <a:pt x="33483" y="87313"/>
                    <a:pt x="52533" y="68263"/>
                  </a:cubicBezTo>
                  <a:cubicBezTo>
                    <a:pt x="71583" y="49213"/>
                    <a:pt x="126088" y="265"/>
                    <a:pt x="123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: 図形 1126">
              <a:extLst>
                <a:ext uri="{FF2B5EF4-FFF2-40B4-BE49-F238E27FC236}">
                  <a16:creationId xmlns:a16="http://schemas.microsoft.com/office/drawing/2014/main" id="{98EA0802-90A3-42AE-991A-9F5DB619BDEE}"/>
                </a:ext>
              </a:extLst>
            </p:cNvPr>
            <p:cNvSpPr/>
            <p:nvPr/>
          </p:nvSpPr>
          <p:spPr>
            <a:xfrm>
              <a:off x="4513162" y="3438131"/>
              <a:ext cx="176645" cy="68935"/>
            </a:xfrm>
            <a:custGeom>
              <a:avLst/>
              <a:gdLst>
                <a:gd name="connsiteX0" fmla="*/ 101 w 176645"/>
                <a:gd name="connsiteY0" fmla="*/ 394 h 68935"/>
                <a:gd name="connsiteX1" fmla="*/ 111226 w 176645"/>
                <a:gd name="connsiteY1" fmla="*/ 22619 h 68935"/>
                <a:gd name="connsiteX2" fmla="*/ 176313 w 176645"/>
                <a:gd name="connsiteY2" fmla="*/ 68657 h 68935"/>
                <a:gd name="connsiteX3" fmla="*/ 131863 w 176645"/>
                <a:gd name="connsiteY3" fmla="*/ 40082 h 68935"/>
                <a:gd name="connsiteX4" fmla="*/ 101 w 176645"/>
                <a:gd name="connsiteY4" fmla="*/ 394 h 6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45" h="68935">
                  <a:moveTo>
                    <a:pt x="101" y="394"/>
                  </a:moveTo>
                  <a:cubicBezTo>
                    <a:pt x="-3339" y="-2517"/>
                    <a:pt x="81857" y="11242"/>
                    <a:pt x="111226" y="22619"/>
                  </a:cubicBezTo>
                  <a:cubicBezTo>
                    <a:pt x="140595" y="33996"/>
                    <a:pt x="172874" y="65747"/>
                    <a:pt x="176313" y="68657"/>
                  </a:cubicBezTo>
                  <a:cubicBezTo>
                    <a:pt x="179753" y="71568"/>
                    <a:pt x="155940" y="50930"/>
                    <a:pt x="131863" y="40082"/>
                  </a:cubicBezTo>
                  <a:cubicBezTo>
                    <a:pt x="107786" y="29234"/>
                    <a:pt x="3541" y="3305"/>
                    <a:pt x="101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: 図形 1127">
              <a:extLst>
                <a:ext uri="{FF2B5EF4-FFF2-40B4-BE49-F238E27FC236}">
                  <a16:creationId xmlns:a16="http://schemas.microsoft.com/office/drawing/2014/main" id="{6D583AAF-4F88-4A87-926C-CA1A5A5FAECD}"/>
                </a:ext>
              </a:extLst>
            </p:cNvPr>
            <p:cNvSpPr/>
            <p:nvPr/>
          </p:nvSpPr>
          <p:spPr>
            <a:xfrm>
              <a:off x="4620927" y="3682529"/>
              <a:ext cx="161183" cy="95582"/>
            </a:xfrm>
            <a:custGeom>
              <a:avLst/>
              <a:gdLst>
                <a:gd name="connsiteX0" fmla="*/ 286 w 161183"/>
                <a:gd name="connsiteY0" fmla="*/ 94134 h 95582"/>
                <a:gd name="connsiteX1" fmla="*/ 84423 w 161183"/>
                <a:gd name="connsiteY1" fmla="*/ 75084 h 95582"/>
                <a:gd name="connsiteX2" fmla="*/ 160623 w 161183"/>
                <a:gd name="connsiteY2" fmla="*/ 471 h 95582"/>
                <a:gd name="connsiteX3" fmla="*/ 114586 w 161183"/>
                <a:gd name="connsiteY3" fmla="*/ 44921 h 95582"/>
                <a:gd name="connsiteX4" fmla="*/ 286 w 161183"/>
                <a:gd name="connsiteY4" fmla="*/ 94134 h 9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83" h="95582">
                  <a:moveTo>
                    <a:pt x="286" y="94134"/>
                  </a:moveTo>
                  <a:cubicBezTo>
                    <a:pt x="-4741" y="99161"/>
                    <a:pt x="57700" y="90694"/>
                    <a:pt x="84423" y="75084"/>
                  </a:cubicBezTo>
                  <a:cubicBezTo>
                    <a:pt x="111146" y="59473"/>
                    <a:pt x="155596" y="5498"/>
                    <a:pt x="160623" y="471"/>
                  </a:cubicBezTo>
                  <a:cubicBezTo>
                    <a:pt x="165650" y="-4556"/>
                    <a:pt x="135753" y="31956"/>
                    <a:pt x="114586" y="44921"/>
                  </a:cubicBezTo>
                  <a:cubicBezTo>
                    <a:pt x="93419" y="57886"/>
                    <a:pt x="5313" y="89107"/>
                    <a:pt x="286" y="94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: 図形 1128">
              <a:extLst>
                <a:ext uri="{FF2B5EF4-FFF2-40B4-BE49-F238E27FC236}">
                  <a16:creationId xmlns:a16="http://schemas.microsoft.com/office/drawing/2014/main" id="{25AB5283-9BE0-4450-A9D7-6B76AE0CD3A9}"/>
                </a:ext>
              </a:extLst>
            </p:cNvPr>
            <p:cNvSpPr/>
            <p:nvPr/>
          </p:nvSpPr>
          <p:spPr>
            <a:xfrm>
              <a:off x="4118881" y="3743087"/>
              <a:ext cx="624588" cy="112951"/>
            </a:xfrm>
            <a:custGeom>
              <a:avLst/>
              <a:gdLst>
                <a:gd name="connsiteX0" fmla="*/ 105457 w 624588"/>
                <a:gd name="connsiteY0" fmla="*/ 43101 h 112951"/>
                <a:gd name="connsiteX1" fmla="*/ 299132 w 624588"/>
                <a:gd name="connsiteY1" fmla="*/ 68501 h 112951"/>
                <a:gd name="connsiteX2" fmla="*/ 259444 w 624588"/>
                <a:gd name="connsiteY2" fmla="*/ 66913 h 112951"/>
                <a:gd name="connsiteX3" fmla="*/ 453119 w 624588"/>
                <a:gd name="connsiteY3" fmla="*/ 38338 h 112951"/>
                <a:gd name="connsiteX4" fmla="*/ 388032 w 624588"/>
                <a:gd name="connsiteY4" fmla="*/ 55801 h 112951"/>
                <a:gd name="connsiteX5" fmla="*/ 624569 w 624588"/>
                <a:gd name="connsiteY5" fmla="*/ 238 h 112951"/>
                <a:gd name="connsiteX6" fmla="*/ 402319 w 624588"/>
                <a:gd name="connsiteY6" fmla="*/ 81201 h 112951"/>
                <a:gd name="connsiteX7" fmla="*/ 575357 w 624588"/>
                <a:gd name="connsiteY7" fmla="*/ 43101 h 112951"/>
                <a:gd name="connsiteX8" fmla="*/ 381682 w 624588"/>
                <a:gd name="connsiteY8" fmla="*/ 90726 h 112951"/>
                <a:gd name="connsiteX9" fmla="*/ 438832 w 624588"/>
                <a:gd name="connsiteY9" fmla="*/ 81201 h 112951"/>
                <a:gd name="connsiteX10" fmla="*/ 361044 w 624588"/>
                <a:gd name="connsiteY10" fmla="*/ 95488 h 112951"/>
                <a:gd name="connsiteX11" fmla="*/ 394382 w 624588"/>
                <a:gd name="connsiteY11" fmla="*/ 105013 h 112951"/>
                <a:gd name="connsiteX12" fmla="*/ 248332 w 624588"/>
                <a:gd name="connsiteY12" fmla="*/ 101838 h 112951"/>
                <a:gd name="connsiteX13" fmla="*/ 367394 w 624588"/>
                <a:gd name="connsiteY13" fmla="*/ 112951 h 112951"/>
                <a:gd name="connsiteX14" fmla="*/ 165782 w 624588"/>
                <a:gd name="connsiteY14" fmla="*/ 95488 h 112951"/>
                <a:gd name="connsiteX15" fmla="*/ 238807 w 624588"/>
                <a:gd name="connsiteY15" fmla="*/ 95488 h 112951"/>
                <a:gd name="connsiteX16" fmla="*/ 5444 w 624588"/>
                <a:gd name="connsiteY16" fmla="*/ 54213 h 112951"/>
                <a:gd name="connsiteX17" fmla="*/ 105457 w 624588"/>
                <a:gd name="connsiteY17" fmla="*/ 43101 h 11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4588" h="112951">
                  <a:moveTo>
                    <a:pt x="105457" y="43101"/>
                  </a:moveTo>
                  <a:cubicBezTo>
                    <a:pt x="154405" y="45482"/>
                    <a:pt x="273468" y="64532"/>
                    <a:pt x="299132" y="68501"/>
                  </a:cubicBezTo>
                  <a:cubicBezTo>
                    <a:pt x="324796" y="72470"/>
                    <a:pt x="233780" y="71940"/>
                    <a:pt x="259444" y="66913"/>
                  </a:cubicBezTo>
                  <a:cubicBezTo>
                    <a:pt x="285109" y="61886"/>
                    <a:pt x="431688" y="40190"/>
                    <a:pt x="453119" y="38338"/>
                  </a:cubicBezTo>
                  <a:cubicBezTo>
                    <a:pt x="474550" y="36486"/>
                    <a:pt x="359457" y="62151"/>
                    <a:pt x="388032" y="55801"/>
                  </a:cubicBezTo>
                  <a:cubicBezTo>
                    <a:pt x="416607" y="49451"/>
                    <a:pt x="622188" y="-3995"/>
                    <a:pt x="624569" y="238"/>
                  </a:cubicBezTo>
                  <a:cubicBezTo>
                    <a:pt x="626950" y="4471"/>
                    <a:pt x="410521" y="74057"/>
                    <a:pt x="402319" y="81201"/>
                  </a:cubicBezTo>
                  <a:cubicBezTo>
                    <a:pt x="394117" y="88345"/>
                    <a:pt x="578796" y="41514"/>
                    <a:pt x="575357" y="43101"/>
                  </a:cubicBezTo>
                  <a:cubicBezTo>
                    <a:pt x="571918" y="44688"/>
                    <a:pt x="404436" y="84376"/>
                    <a:pt x="381682" y="90726"/>
                  </a:cubicBezTo>
                  <a:cubicBezTo>
                    <a:pt x="358928" y="97076"/>
                    <a:pt x="442272" y="80407"/>
                    <a:pt x="438832" y="81201"/>
                  </a:cubicBezTo>
                  <a:cubicBezTo>
                    <a:pt x="435392" y="81995"/>
                    <a:pt x="368452" y="91519"/>
                    <a:pt x="361044" y="95488"/>
                  </a:cubicBezTo>
                  <a:cubicBezTo>
                    <a:pt x="353636" y="99457"/>
                    <a:pt x="413167" y="103955"/>
                    <a:pt x="394382" y="105013"/>
                  </a:cubicBezTo>
                  <a:cubicBezTo>
                    <a:pt x="375597" y="106071"/>
                    <a:pt x="252830" y="100515"/>
                    <a:pt x="248332" y="101838"/>
                  </a:cubicBezTo>
                  <a:cubicBezTo>
                    <a:pt x="243834" y="103161"/>
                    <a:pt x="367394" y="112951"/>
                    <a:pt x="367394" y="112951"/>
                  </a:cubicBezTo>
                  <a:lnTo>
                    <a:pt x="165782" y="95488"/>
                  </a:lnTo>
                  <a:cubicBezTo>
                    <a:pt x="144351" y="92578"/>
                    <a:pt x="265530" y="102367"/>
                    <a:pt x="238807" y="95488"/>
                  </a:cubicBezTo>
                  <a:cubicBezTo>
                    <a:pt x="212084" y="88609"/>
                    <a:pt x="32167" y="61092"/>
                    <a:pt x="5444" y="54213"/>
                  </a:cubicBezTo>
                  <a:cubicBezTo>
                    <a:pt x="-21279" y="47334"/>
                    <a:pt x="56509" y="40720"/>
                    <a:pt x="105457" y="4310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130" name="フリーフォーム: 図形 1129">
              <a:extLst>
                <a:ext uri="{FF2B5EF4-FFF2-40B4-BE49-F238E27FC236}">
                  <a16:creationId xmlns:a16="http://schemas.microsoft.com/office/drawing/2014/main" id="{5848E458-0B7A-4547-8AFB-8F2161717D44}"/>
                </a:ext>
              </a:extLst>
            </p:cNvPr>
            <p:cNvSpPr/>
            <p:nvPr/>
          </p:nvSpPr>
          <p:spPr>
            <a:xfrm>
              <a:off x="4159550" y="3607970"/>
              <a:ext cx="81751" cy="186571"/>
            </a:xfrm>
            <a:custGeom>
              <a:avLst/>
              <a:gdLst>
                <a:gd name="connsiteX0" fmla="*/ 80663 w 81751"/>
                <a:gd name="connsiteY0" fmla="*/ 418 h 186571"/>
                <a:gd name="connsiteX1" fmla="*/ 1288 w 81751"/>
                <a:gd name="connsiteY1" fmla="*/ 133768 h 186571"/>
                <a:gd name="connsiteX2" fmla="*/ 29863 w 81751"/>
                <a:gd name="connsiteY2" fmla="*/ 98843 h 186571"/>
                <a:gd name="connsiteX3" fmla="*/ 7638 w 81751"/>
                <a:gd name="connsiteY3" fmla="*/ 173455 h 186571"/>
                <a:gd name="connsiteX4" fmla="*/ 58438 w 81751"/>
                <a:gd name="connsiteY4" fmla="*/ 151230 h 186571"/>
                <a:gd name="connsiteX5" fmla="*/ 25100 w 81751"/>
                <a:gd name="connsiteY5" fmla="*/ 186155 h 186571"/>
                <a:gd name="connsiteX6" fmla="*/ 48913 w 81751"/>
                <a:gd name="connsiteY6" fmla="*/ 122655 h 186571"/>
                <a:gd name="connsiteX7" fmla="*/ 37800 w 81751"/>
                <a:gd name="connsiteY7" fmla="*/ 135355 h 186571"/>
                <a:gd name="connsiteX8" fmla="*/ 47325 w 81751"/>
                <a:gd name="connsiteY8" fmla="*/ 92493 h 186571"/>
                <a:gd name="connsiteX9" fmla="*/ 80663 w 81751"/>
                <a:gd name="connsiteY9" fmla="*/ 418 h 1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751" h="186571">
                  <a:moveTo>
                    <a:pt x="80663" y="418"/>
                  </a:moveTo>
                  <a:cubicBezTo>
                    <a:pt x="72990" y="7297"/>
                    <a:pt x="9755" y="117364"/>
                    <a:pt x="1288" y="133768"/>
                  </a:cubicBezTo>
                  <a:cubicBezTo>
                    <a:pt x="-7179" y="150172"/>
                    <a:pt x="28805" y="92229"/>
                    <a:pt x="29863" y="98843"/>
                  </a:cubicBezTo>
                  <a:cubicBezTo>
                    <a:pt x="30921" y="105457"/>
                    <a:pt x="2876" y="164724"/>
                    <a:pt x="7638" y="173455"/>
                  </a:cubicBezTo>
                  <a:cubicBezTo>
                    <a:pt x="12400" y="182186"/>
                    <a:pt x="55528" y="149113"/>
                    <a:pt x="58438" y="151230"/>
                  </a:cubicBezTo>
                  <a:cubicBezTo>
                    <a:pt x="61348" y="153347"/>
                    <a:pt x="26687" y="190917"/>
                    <a:pt x="25100" y="186155"/>
                  </a:cubicBezTo>
                  <a:cubicBezTo>
                    <a:pt x="23513" y="181393"/>
                    <a:pt x="46796" y="131122"/>
                    <a:pt x="48913" y="122655"/>
                  </a:cubicBezTo>
                  <a:cubicBezTo>
                    <a:pt x="51030" y="114188"/>
                    <a:pt x="38065" y="140382"/>
                    <a:pt x="37800" y="135355"/>
                  </a:cubicBezTo>
                  <a:cubicBezTo>
                    <a:pt x="37535" y="130328"/>
                    <a:pt x="41504" y="111543"/>
                    <a:pt x="47325" y="92493"/>
                  </a:cubicBezTo>
                  <a:cubicBezTo>
                    <a:pt x="53146" y="73443"/>
                    <a:pt x="88336" y="-6461"/>
                    <a:pt x="80663" y="41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: 図形 1130">
              <a:extLst>
                <a:ext uri="{FF2B5EF4-FFF2-40B4-BE49-F238E27FC236}">
                  <a16:creationId xmlns:a16="http://schemas.microsoft.com/office/drawing/2014/main" id="{9736BECC-C569-4968-BA14-203600BEA058}"/>
                </a:ext>
              </a:extLst>
            </p:cNvPr>
            <p:cNvSpPr/>
            <p:nvPr/>
          </p:nvSpPr>
          <p:spPr>
            <a:xfrm>
              <a:off x="4270266" y="3869145"/>
              <a:ext cx="222082" cy="39340"/>
            </a:xfrm>
            <a:custGeom>
              <a:avLst/>
              <a:gdLst>
                <a:gd name="connsiteX0" fmla="*/ 1697 w 222082"/>
                <a:gd name="connsiteY0" fmla="*/ 1180 h 39340"/>
                <a:gd name="connsiteX1" fmla="*/ 217597 w 222082"/>
                <a:gd name="connsiteY1" fmla="*/ 7530 h 39340"/>
                <a:gd name="connsiteX2" fmla="*/ 152509 w 222082"/>
                <a:gd name="connsiteY2" fmla="*/ 26580 h 39340"/>
                <a:gd name="connsiteX3" fmla="*/ 208072 w 222082"/>
                <a:gd name="connsiteY3" fmla="*/ 39280 h 39340"/>
                <a:gd name="connsiteX4" fmla="*/ 120759 w 222082"/>
                <a:gd name="connsiteY4" fmla="*/ 29755 h 39340"/>
                <a:gd name="connsiteX5" fmla="*/ 1697 w 222082"/>
                <a:gd name="connsiteY5" fmla="*/ 1180 h 3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82" h="39340">
                  <a:moveTo>
                    <a:pt x="1697" y="1180"/>
                  </a:moveTo>
                  <a:cubicBezTo>
                    <a:pt x="17837" y="-2524"/>
                    <a:pt x="192462" y="3297"/>
                    <a:pt x="217597" y="7530"/>
                  </a:cubicBezTo>
                  <a:cubicBezTo>
                    <a:pt x="242732" y="11763"/>
                    <a:pt x="154096" y="21288"/>
                    <a:pt x="152509" y="26580"/>
                  </a:cubicBezTo>
                  <a:cubicBezTo>
                    <a:pt x="150922" y="31872"/>
                    <a:pt x="213364" y="38751"/>
                    <a:pt x="208072" y="39280"/>
                  </a:cubicBezTo>
                  <a:cubicBezTo>
                    <a:pt x="202780" y="39809"/>
                    <a:pt x="152509" y="36899"/>
                    <a:pt x="120759" y="29755"/>
                  </a:cubicBezTo>
                  <a:cubicBezTo>
                    <a:pt x="89009" y="22611"/>
                    <a:pt x="-14443" y="4884"/>
                    <a:pt x="1697" y="118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: 図形 1131">
              <a:extLst>
                <a:ext uri="{FF2B5EF4-FFF2-40B4-BE49-F238E27FC236}">
                  <a16:creationId xmlns:a16="http://schemas.microsoft.com/office/drawing/2014/main" id="{04BBC33F-5EBC-4E5C-BC21-CD15E19991EF}"/>
                </a:ext>
              </a:extLst>
            </p:cNvPr>
            <p:cNvSpPr/>
            <p:nvPr/>
          </p:nvSpPr>
          <p:spPr>
            <a:xfrm>
              <a:off x="4554626" y="3740031"/>
              <a:ext cx="242450" cy="92081"/>
            </a:xfrm>
            <a:custGeom>
              <a:avLst/>
              <a:gdLst>
                <a:gd name="connsiteX0" fmla="*/ 7849 w 242450"/>
                <a:gd name="connsiteY0" fmla="*/ 90607 h 92081"/>
                <a:gd name="connsiteX1" fmla="*/ 241212 w 242450"/>
                <a:gd name="connsiteY1" fmla="*/ 119 h 92081"/>
                <a:gd name="connsiteX2" fmla="*/ 103099 w 242450"/>
                <a:gd name="connsiteY2" fmla="*/ 69969 h 92081"/>
                <a:gd name="connsiteX3" fmla="*/ 168187 w 242450"/>
                <a:gd name="connsiteY3" fmla="*/ 9644 h 92081"/>
                <a:gd name="connsiteX4" fmla="*/ 63412 w 242450"/>
                <a:gd name="connsiteY4" fmla="*/ 54094 h 92081"/>
                <a:gd name="connsiteX5" fmla="*/ 7849 w 242450"/>
                <a:gd name="connsiteY5" fmla="*/ 90607 h 9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450" h="92081">
                  <a:moveTo>
                    <a:pt x="7849" y="90607"/>
                  </a:moveTo>
                  <a:cubicBezTo>
                    <a:pt x="37482" y="81611"/>
                    <a:pt x="225337" y="3559"/>
                    <a:pt x="241212" y="119"/>
                  </a:cubicBezTo>
                  <a:cubicBezTo>
                    <a:pt x="257087" y="-3321"/>
                    <a:pt x="115270" y="68382"/>
                    <a:pt x="103099" y="69969"/>
                  </a:cubicBezTo>
                  <a:cubicBezTo>
                    <a:pt x="90928" y="71556"/>
                    <a:pt x="174802" y="12290"/>
                    <a:pt x="168187" y="9644"/>
                  </a:cubicBezTo>
                  <a:cubicBezTo>
                    <a:pt x="161573" y="6998"/>
                    <a:pt x="86431" y="43246"/>
                    <a:pt x="63412" y="54094"/>
                  </a:cubicBezTo>
                  <a:cubicBezTo>
                    <a:pt x="40393" y="64942"/>
                    <a:pt x="-21784" y="99603"/>
                    <a:pt x="7849" y="90607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: 図形 1132">
              <a:extLst>
                <a:ext uri="{FF2B5EF4-FFF2-40B4-BE49-F238E27FC236}">
                  <a16:creationId xmlns:a16="http://schemas.microsoft.com/office/drawing/2014/main" id="{B044E9AE-F843-4B98-A2AC-8D09FFF9A7AE}"/>
                </a:ext>
              </a:extLst>
            </p:cNvPr>
            <p:cNvSpPr/>
            <p:nvPr/>
          </p:nvSpPr>
          <p:spPr>
            <a:xfrm>
              <a:off x="4515148" y="2938083"/>
              <a:ext cx="190213" cy="323056"/>
            </a:xfrm>
            <a:custGeom>
              <a:avLst/>
              <a:gdLst>
                <a:gd name="connsiteX0" fmla="*/ 45740 w 190213"/>
                <a:gd name="connsiteY0" fmla="*/ 380 h 323056"/>
                <a:gd name="connsiteX1" fmla="*/ 36215 w 190213"/>
                <a:gd name="connsiteY1" fmla="*/ 100392 h 323056"/>
                <a:gd name="connsiteX2" fmla="*/ 104477 w 190213"/>
                <a:gd name="connsiteY2" fmla="*/ 190880 h 323056"/>
                <a:gd name="connsiteX3" fmla="*/ 190202 w 190213"/>
                <a:gd name="connsiteY3" fmla="*/ 322642 h 323056"/>
                <a:gd name="connsiteX4" fmla="*/ 110827 w 190213"/>
                <a:gd name="connsiteY4" fmla="*/ 235330 h 323056"/>
                <a:gd name="connsiteX5" fmla="*/ 142577 w 190213"/>
                <a:gd name="connsiteY5" fmla="*/ 321055 h 323056"/>
                <a:gd name="connsiteX6" fmla="*/ 4465 w 190213"/>
                <a:gd name="connsiteY6" fmla="*/ 133730 h 323056"/>
                <a:gd name="connsiteX7" fmla="*/ 33040 w 190213"/>
                <a:gd name="connsiteY7" fmla="*/ 63880 h 323056"/>
                <a:gd name="connsiteX8" fmla="*/ 25102 w 190213"/>
                <a:gd name="connsiteY8" fmla="*/ 111505 h 323056"/>
                <a:gd name="connsiteX9" fmla="*/ 10815 w 190213"/>
                <a:gd name="connsiteY9" fmla="*/ 67055 h 323056"/>
                <a:gd name="connsiteX10" fmla="*/ 45740 w 190213"/>
                <a:gd name="connsiteY10" fmla="*/ 380 h 32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213" h="323056">
                  <a:moveTo>
                    <a:pt x="45740" y="380"/>
                  </a:moveTo>
                  <a:cubicBezTo>
                    <a:pt x="49973" y="5936"/>
                    <a:pt x="26426" y="68642"/>
                    <a:pt x="36215" y="100392"/>
                  </a:cubicBezTo>
                  <a:cubicBezTo>
                    <a:pt x="46004" y="132142"/>
                    <a:pt x="78813" y="153838"/>
                    <a:pt x="104477" y="190880"/>
                  </a:cubicBezTo>
                  <a:cubicBezTo>
                    <a:pt x="130141" y="227922"/>
                    <a:pt x="189144" y="315234"/>
                    <a:pt x="190202" y="322642"/>
                  </a:cubicBezTo>
                  <a:cubicBezTo>
                    <a:pt x="191260" y="330050"/>
                    <a:pt x="118764" y="235594"/>
                    <a:pt x="110827" y="235330"/>
                  </a:cubicBezTo>
                  <a:cubicBezTo>
                    <a:pt x="102890" y="235066"/>
                    <a:pt x="160304" y="337988"/>
                    <a:pt x="142577" y="321055"/>
                  </a:cubicBezTo>
                  <a:cubicBezTo>
                    <a:pt x="124850" y="304122"/>
                    <a:pt x="22721" y="176592"/>
                    <a:pt x="4465" y="133730"/>
                  </a:cubicBezTo>
                  <a:cubicBezTo>
                    <a:pt x="-13791" y="90868"/>
                    <a:pt x="29601" y="67584"/>
                    <a:pt x="33040" y="63880"/>
                  </a:cubicBezTo>
                  <a:cubicBezTo>
                    <a:pt x="36479" y="60176"/>
                    <a:pt x="28806" y="110976"/>
                    <a:pt x="25102" y="111505"/>
                  </a:cubicBezTo>
                  <a:cubicBezTo>
                    <a:pt x="21398" y="112034"/>
                    <a:pt x="9492" y="82401"/>
                    <a:pt x="10815" y="67055"/>
                  </a:cubicBezTo>
                  <a:cubicBezTo>
                    <a:pt x="12138" y="51709"/>
                    <a:pt x="41507" y="-5176"/>
                    <a:pt x="45740" y="380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楕円 174">
              <a:extLst>
                <a:ext uri="{FF2B5EF4-FFF2-40B4-BE49-F238E27FC236}">
                  <a16:creationId xmlns:a16="http://schemas.microsoft.com/office/drawing/2014/main" id="{0FAACC8E-996F-4D11-8EDE-3151B4042224}"/>
                </a:ext>
              </a:extLst>
            </p:cNvPr>
            <p:cNvSpPr/>
            <p:nvPr/>
          </p:nvSpPr>
          <p:spPr>
            <a:xfrm rot="20573836">
              <a:off x="4923078" y="3062347"/>
              <a:ext cx="245544" cy="356039"/>
            </a:xfrm>
            <a:prstGeom prst="ellipse">
              <a:avLst/>
            </a:pr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: 図形 1134">
              <a:extLst>
                <a:ext uri="{FF2B5EF4-FFF2-40B4-BE49-F238E27FC236}">
                  <a16:creationId xmlns:a16="http://schemas.microsoft.com/office/drawing/2014/main" id="{E7A1EB04-C44A-4732-92FD-874DAD07F358}"/>
                </a:ext>
              </a:extLst>
            </p:cNvPr>
            <p:cNvSpPr/>
            <p:nvPr/>
          </p:nvSpPr>
          <p:spPr>
            <a:xfrm>
              <a:off x="5441773" y="3102214"/>
              <a:ext cx="194760" cy="420519"/>
            </a:xfrm>
            <a:custGeom>
              <a:avLst/>
              <a:gdLst>
                <a:gd name="connsiteX0" fmla="*/ 177 w 194760"/>
                <a:gd name="connsiteY0" fmla="*/ 80724 h 420519"/>
                <a:gd name="connsiteX1" fmla="*/ 82727 w 194760"/>
                <a:gd name="connsiteY1" fmla="*/ 7699 h 420519"/>
                <a:gd name="connsiteX2" fmla="*/ 185915 w 194760"/>
                <a:gd name="connsiteY2" fmla="*/ 6111 h 420519"/>
                <a:gd name="connsiteX3" fmla="*/ 187502 w 194760"/>
                <a:gd name="connsiteY3" fmla="*/ 42624 h 420519"/>
                <a:gd name="connsiteX4" fmla="*/ 193852 w 194760"/>
                <a:gd name="connsiteY4" fmla="*/ 212486 h 420519"/>
                <a:gd name="connsiteX5" fmla="*/ 165277 w 194760"/>
                <a:gd name="connsiteY5" fmla="*/ 260111 h 420519"/>
                <a:gd name="connsiteX6" fmla="*/ 141465 w 194760"/>
                <a:gd name="connsiteY6" fmla="*/ 334724 h 420519"/>
                <a:gd name="connsiteX7" fmla="*/ 101777 w 194760"/>
                <a:gd name="connsiteY7" fmla="*/ 398224 h 420519"/>
                <a:gd name="connsiteX8" fmla="*/ 33515 w 194760"/>
                <a:gd name="connsiteY8" fmla="*/ 418861 h 420519"/>
                <a:gd name="connsiteX9" fmla="*/ 109715 w 194760"/>
                <a:gd name="connsiteY9" fmla="*/ 360124 h 420519"/>
                <a:gd name="connsiteX10" fmla="*/ 187502 w 194760"/>
                <a:gd name="connsiteY10" fmla="*/ 193436 h 420519"/>
                <a:gd name="connsiteX11" fmla="*/ 173215 w 194760"/>
                <a:gd name="connsiteY11" fmla="*/ 20399 h 420519"/>
                <a:gd name="connsiteX12" fmla="*/ 104952 w 194760"/>
                <a:gd name="connsiteY12" fmla="*/ 23574 h 420519"/>
                <a:gd name="connsiteX13" fmla="*/ 177 w 194760"/>
                <a:gd name="connsiteY13" fmla="*/ 80724 h 42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4760" h="420519">
                  <a:moveTo>
                    <a:pt x="177" y="80724"/>
                  </a:moveTo>
                  <a:cubicBezTo>
                    <a:pt x="-3527" y="78078"/>
                    <a:pt x="51771" y="20134"/>
                    <a:pt x="82727" y="7699"/>
                  </a:cubicBezTo>
                  <a:cubicBezTo>
                    <a:pt x="113683" y="-4736"/>
                    <a:pt x="168453" y="290"/>
                    <a:pt x="185915" y="6111"/>
                  </a:cubicBezTo>
                  <a:cubicBezTo>
                    <a:pt x="203377" y="11932"/>
                    <a:pt x="186179" y="8228"/>
                    <a:pt x="187502" y="42624"/>
                  </a:cubicBezTo>
                  <a:cubicBezTo>
                    <a:pt x="188825" y="77020"/>
                    <a:pt x="197556" y="176238"/>
                    <a:pt x="193852" y="212486"/>
                  </a:cubicBezTo>
                  <a:cubicBezTo>
                    <a:pt x="190148" y="248734"/>
                    <a:pt x="174008" y="239738"/>
                    <a:pt x="165277" y="260111"/>
                  </a:cubicBezTo>
                  <a:cubicBezTo>
                    <a:pt x="156546" y="280484"/>
                    <a:pt x="152048" y="311705"/>
                    <a:pt x="141465" y="334724"/>
                  </a:cubicBezTo>
                  <a:cubicBezTo>
                    <a:pt x="130882" y="357743"/>
                    <a:pt x="119769" y="384201"/>
                    <a:pt x="101777" y="398224"/>
                  </a:cubicBezTo>
                  <a:cubicBezTo>
                    <a:pt x="83785" y="412247"/>
                    <a:pt x="32192" y="425211"/>
                    <a:pt x="33515" y="418861"/>
                  </a:cubicBezTo>
                  <a:cubicBezTo>
                    <a:pt x="34838" y="412511"/>
                    <a:pt x="84051" y="397695"/>
                    <a:pt x="109715" y="360124"/>
                  </a:cubicBezTo>
                  <a:cubicBezTo>
                    <a:pt x="135379" y="322553"/>
                    <a:pt x="176919" y="250057"/>
                    <a:pt x="187502" y="193436"/>
                  </a:cubicBezTo>
                  <a:cubicBezTo>
                    <a:pt x="198085" y="136815"/>
                    <a:pt x="186973" y="48709"/>
                    <a:pt x="173215" y="20399"/>
                  </a:cubicBezTo>
                  <a:cubicBezTo>
                    <a:pt x="159457" y="-7911"/>
                    <a:pt x="132204" y="14843"/>
                    <a:pt x="104952" y="23574"/>
                  </a:cubicBezTo>
                  <a:cubicBezTo>
                    <a:pt x="77700" y="32305"/>
                    <a:pt x="3881" y="83370"/>
                    <a:pt x="177" y="807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: 図形 1135">
              <a:extLst>
                <a:ext uri="{FF2B5EF4-FFF2-40B4-BE49-F238E27FC236}">
                  <a16:creationId xmlns:a16="http://schemas.microsoft.com/office/drawing/2014/main" id="{5A036D03-44D5-4761-A365-CDC2794FB9B4}"/>
                </a:ext>
              </a:extLst>
            </p:cNvPr>
            <p:cNvSpPr/>
            <p:nvPr/>
          </p:nvSpPr>
          <p:spPr>
            <a:xfrm>
              <a:off x="5525268" y="3151955"/>
              <a:ext cx="18332" cy="188701"/>
            </a:xfrm>
            <a:custGeom>
              <a:avLst/>
              <a:gdLst>
                <a:gd name="connsiteX0" fmla="*/ 820 w 18332"/>
                <a:gd name="connsiteY0" fmla="*/ 820 h 188701"/>
                <a:gd name="connsiteX1" fmla="*/ 18282 w 18332"/>
                <a:gd name="connsiteY1" fmla="*/ 184970 h 188701"/>
                <a:gd name="connsiteX2" fmla="*/ 5582 w 18332"/>
                <a:gd name="connsiteY2" fmla="*/ 118295 h 188701"/>
                <a:gd name="connsiteX3" fmla="*/ 820 w 18332"/>
                <a:gd name="connsiteY3" fmla="*/ 820 h 18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32" h="188701">
                  <a:moveTo>
                    <a:pt x="820" y="820"/>
                  </a:moveTo>
                  <a:cubicBezTo>
                    <a:pt x="2937" y="11932"/>
                    <a:pt x="17488" y="165391"/>
                    <a:pt x="18282" y="184970"/>
                  </a:cubicBezTo>
                  <a:cubicBezTo>
                    <a:pt x="19076" y="204549"/>
                    <a:pt x="10344" y="141843"/>
                    <a:pt x="5582" y="118295"/>
                  </a:cubicBezTo>
                  <a:cubicBezTo>
                    <a:pt x="820" y="94747"/>
                    <a:pt x="-1297" y="-10292"/>
                    <a:pt x="820" y="8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: 図形 1136">
              <a:extLst>
                <a:ext uri="{FF2B5EF4-FFF2-40B4-BE49-F238E27FC236}">
                  <a16:creationId xmlns:a16="http://schemas.microsoft.com/office/drawing/2014/main" id="{5BF74E88-F8C8-4CBF-BA6E-F439CEC3A016}"/>
                </a:ext>
              </a:extLst>
            </p:cNvPr>
            <p:cNvSpPr/>
            <p:nvPr/>
          </p:nvSpPr>
          <p:spPr>
            <a:xfrm>
              <a:off x="5392727" y="3244651"/>
              <a:ext cx="141403" cy="173544"/>
            </a:xfrm>
            <a:custGeom>
              <a:avLst/>
              <a:gdLst>
                <a:gd name="connsiteX0" fmla="*/ 11 w 141403"/>
                <a:gd name="connsiteY0" fmla="*/ 199 h 173544"/>
                <a:gd name="connsiteX1" fmla="*/ 98436 w 141403"/>
                <a:gd name="connsiteY1" fmla="*/ 57349 h 173544"/>
                <a:gd name="connsiteX2" fmla="*/ 125423 w 141403"/>
                <a:gd name="connsiteY2" fmla="*/ 117674 h 173544"/>
                <a:gd name="connsiteX3" fmla="*/ 141298 w 141403"/>
                <a:gd name="connsiteY3" fmla="*/ 173237 h 173544"/>
                <a:gd name="connsiteX4" fmla="*/ 130186 w 141403"/>
                <a:gd name="connsiteY4" fmla="*/ 92274 h 173544"/>
                <a:gd name="connsiteX5" fmla="*/ 92086 w 141403"/>
                <a:gd name="connsiteY5" fmla="*/ 39887 h 173544"/>
                <a:gd name="connsiteX6" fmla="*/ 11 w 141403"/>
                <a:gd name="connsiteY6" fmla="*/ 199 h 17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403" h="173544">
                  <a:moveTo>
                    <a:pt x="11" y="199"/>
                  </a:moveTo>
                  <a:cubicBezTo>
                    <a:pt x="1069" y="3109"/>
                    <a:pt x="77534" y="37770"/>
                    <a:pt x="98436" y="57349"/>
                  </a:cubicBezTo>
                  <a:cubicBezTo>
                    <a:pt x="119338" y="76928"/>
                    <a:pt x="118279" y="98359"/>
                    <a:pt x="125423" y="117674"/>
                  </a:cubicBezTo>
                  <a:cubicBezTo>
                    <a:pt x="132567" y="136989"/>
                    <a:pt x="140504" y="177470"/>
                    <a:pt x="141298" y="173237"/>
                  </a:cubicBezTo>
                  <a:cubicBezTo>
                    <a:pt x="142092" y="169004"/>
                    <a:pt x="138388" y="114499"/>
                    <a:pt x="130186" y="92274"/>
                  </a:cubicBezTo>
                  <a:cubicBezTo>
                    <a:pt x="121984" y="70049"/>
                    <a:pt x="110871" y="52851"/>
                    <a:pt x="92086" y="39887"/>
                  </a:cubicBezTo>
                  <a:cubicBezTo>
                    <a:pt x="73301" y="26923"/>
                    <a:pt x="-1047" y="-2711"/>
                    <a:pt x="1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: 図形 1137">
              <a:extLst>
                <a:ext uri="{FF2B5EF4-FFF2-40B4-BE49-F238E27FC236}">
                  <a16:creationId xmlns:a16="http://schemas.microsoft.com/office/drawing/2014/main" id="{BAF33AC3-4965-46A9-9CFB-50E78703A195}"/>
                </a:ext>
              </a:extLst>
            </p:cNvPr>
            <p:cNvSpPr/>
            <p:nvPr/>
          </p:nvSpPr>
          <p:spPr>
            <a:xfrm>
              <a:off x="5319472" y="3349511"/>
              <a:ext cx="98213" cy="169998"/>
            </a:xfrm>
            <a:custGeom>
              <a:avLst/>
              <a:gdLst>
                <a:gd name="connsiteX0" fmla="*/ 79616 w 98213"/>
                <a:gd name="connsiteY0" fmla="*/ 114 h 169998"/>
                <a:gd name="connsiteX1" fmla="*/ 95491 w 98213"/>
                <a:gd name="connsiteY1" fmla="*/ 100127 h 169998"/>
                <a:gd name="connsiteX2" fmla="*/ 12941 w 98213"/>
                <a:gd name="connsiteY2" fmla="*/ 138227 h 169998"/>
                <a:gd name="connsiteX3" fmla="*/ 6591 w 98213"/>
                <a:gd name="connsiteY3" fmla="*/ 169977 h 169998"/>
                <a:gd name="connsiteX4" fmla="*/ 6591 w 98213"/>
                <a:gd name="connsiteY4" fmla="*/ 133464 h 169998"/>
                <a:gd name="connsiteX5" fmla="*/ 92316 w 98213"/>
                <a:gd name="connsiteY5" fmla="*/ 81077 h 169998"/>
                <a:gd name="connsiteX6" fmla="*/ 79616 w 98213"/>
                <a:gd name="connsiteY6" fmla="*/ 114 h 16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13" h="169998">
                  <a:moveTo>
                    <a:pt x="79616" y="114"/>
                  </a:moveTo>
                  <a:cubicBezTo>
                    <a:pt x="80145" y="3289"/>
                    <a:pt x="106603" y="77108"/>
                    <a:pt x="95491" y="100127"/>
                  </a:cubicBezTo>
                  <a:cubicBezTo>
                    <a:pt x="84379" y="123146"/>
                    <a:pt x="27757" y="126585"/>
                    <a:pt x="12941" y="138227"/>
                  </a:cubicBezTo>
                  <a:cubicBezTo>
                    <a:pt x="-1875" y="149869"/>
                    <a:pt x="7649" y="170771"/>
                    <a:pt x="6591" y="169977"/>
                  </a:cubicBezTo>
                  <a:cubicBezTo>
                    <a:pt x="5533" y="169183"/>
                    <a:pt x="-7696" y="148281"/>
                    <a:pt x="6591" y="133464"/>
                  </a:cubicBezTo>
                  <a:cubicBezTo>
                    <a:pt x="20878" y="118647"/>
                    <a:pt x="79352" y="101185"/>
                    <a:pt x="92316" y="81077"/>
                  </a:cubicBezTo>
                  <a:cubicBezTo>
                    <a:pt x="105280" y="60969"/>
                    <a:pt x="79087" y="-3061"/>
                    <a:pt x="7961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: 図形 1138">
              <a:extLst>
                <a:ext uri="{FF2B5EF4-FFF2-40B4-BE49-F238E27FC236}">
                  <a16:creationId xmlns:a16="http://schemas.microsoft.com/office/drawing/2014/main" id="{DBCB5E58-B02B-4829-9ED5-A77CBA312EF0}"/>
                </a:ext>
              </a:extLst>
            </p:cNvPr>
            <p:cNvSpPr/>
            <p:nvPr/>
          </p:nvSpPr>
          <p:spPr>
            <a:xfrm>
              <a:off x="5422831" y="3330572"/>
              <a:ext cx="71430" cy="85729"/>
            </a:xfrm>
            <a:custGeom>
              <a:avLst/>
              <a:gdLst>
                <a:gd name="connsiteX0" fmla="*/ 69 w 71430"/>
                <a:gd name="connsiteY0" fmla="*/ 3 h 85729"/>
                <a:gd name="connsiteX1" fmla="*/ 55632 w 71430"/>
                <a:gd name="connsiteY1" fmla="*/ 26991 h 85729"/>
                <a:gd name="connsiteX2" fmla="*/ 65157 w 71430"/>
                <a:gd name="connsiteY2" fmla="*/ 85728 h 85729"/>
                <a:gd name="connsiteX3" fmla="*/ 68332 w 71430"/>
                <a:gd name="connsiteY3" fmla="*/ 28578 h 85729"/>
                <a:gd name="connsiteX4" fmla="*/ 69 w 71430"/>
                <a:gd name="connsiteY4" fmla="*/ 3 h 8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30" h="85729">
                  <a:moveTo>
                    <a:pt x="69" y="3"/>
                  </a:moveTo>
                  <a:cubicBezTo>
                    <a:pt x="-2048" y="-261"/>
                    <a:pt x="44784" y="12704"/>
                    <a:pt x="55632" y="26991"/>
                  </a:cubicBezTo>
                  <a:cubicBezTo>
                    <a:pt x="66480" y="41278"/>
                    <a:pt x="63040" y="85464"/>
                    <a:pt x="65157" y="85728"/>
                  </a:cubicBezTo>
                  <a:cubicBezTo>
                    <a:pt x="67274" y="85992"/>
                    <a:pt x="76005" y="41807"/>
                    <a:pt x="68332" y="28578"/>
                  </a:cubicBezTo>
                  <a:cubicBezTo>
                    <a:pt x="60659" y="15349"/>
                    <a:pt x="2186" y="267"/>
                    <a:pt x="69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: 図形 1139">
              <a:extLst>
                <a:ext uri="{FF2B5EF4-FFF2-40B4-BE49-F238E27FC236}">
                  <a16:creationId xmlns:a16="http://schemas.microsoft.com/office/drawing/2014/main" id="{F0133DE3-DB62-4FD8-A990-A59FD3405DBD}"/>
                </a:ext>
              </a:extLst>
            </p:cNvPr>
            <p:cNvSpPr/>
            <p:nvPr/>
          </p:nvSpPr>
          <p:spPr>
            <a:xfrm>
              <a:off x="5325466" y="3509963"/>
              <a:ext cx="91093" cy="192158"/>
            </a:xfrm>
            <a:custGeom>
              <a:avLst/>
              <a:gdLst>
                <a:gd name="connsiteX0" fmla="*/ 18059 w 91093"/>
                <a:gd name="connsiteY0" fmla="*/ 0 h 192158"/>
                <a:gd name="connsiteX1" fmla="*/ 13297 w 91093"/>
                <a:gd name="connsiteY1" fmla="*/ 120650 h 192158"/>
                <a:gd name="connsiteX2" fmla="*/ 30759 w 91093"/>
                <a:gd name="connsiteY2" fmla="*/ 136525 h 192158"/>
                <a:gd name="connsiteX3" fmla="*/ 91084 w 91093"/>
                <a:gd name="connsiteY3" fmla="*/ 192087 h 192158"/>
                <a:gd name="connsiteX4" fmla="*/ 25997 w 91093"/>
                <a:gd name="connsiteY4" fmla="*/ 147637 h 192158"/>
                <a:gd name="connsiteX5" fmla="*/ 597 w 91093"/>
                <a:gd name="connsiteY5" fmla="*/ 122237 h 192158"/>
                <a:gd name="connsiteX6" fmla="*/ 18059 w 91093"/>
                <a:gd name="connsiteY6" fmla="*/ 0 h 19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093" h="192158">
                  <a:moveTo>
                    <a:pt x="18059" y="0"/>
                  </a:moveTo>
                  <a:cubicBezTo>
                    <a:pt x="20176" y="-264"/>
                    <a:pt x="11180" y="97896"/>
                    <a:pt x="13297" y="120650"/>
                  </a:cubicBezTo>
                  <a:cubicBezTo>
                    <a:pt x="15414" y="143404"/>
                    <a:pt x="30759" y="136525"/>
                    <a:pt x="30759" y="136525"/>
                  </a:cubicBezTo>
                  <a:cubicBezTo>
                    <a:pt x="43723" y="148431"/>
                    <a:pt x="91878" y="190235"/>
                    <a:pt x="91084" y="192087"/>
                  </a:cubicBezTo>
                  <a:cubicBezTo>
                    <a:pt x="90290" y="193939"/>
                    <a:pt x="41078" y="159279"/>
                    <a:pt x="25997" y="147637"/>
                  </a:cubicBezTo>
                  <a:cubicBezTo>
                    <a:pt x="10916" y="135995"/>
                    <a:pt x="4830" y="143404"/>
                    <a:pt x="597" y="122237"/>
                  </a:cubicBezTo>
                  <a:cubicBezTo>
                    <a:pt x="-3636" y="101070"/>
                    <a:pt x="15942" y="264"/>
                    <a:pt x="18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: 図形 1140">
              <a:extLst>
                <a:ext uri="{FF2B5EF4-FFF2-40B4-BE49-F238E27FC236}">
                  <a16:creationId xmlns:a16="http://schemas.microsoft.com/office/drawing/2014/main" id="{CFF16A38-A48A-4678-AC85-6B84828BE85E}"/>
                </a:ext>
              </a:extLst>
            </p:cNvPr>
            <p:cNvSpPr/>
            <p:nvPr/>
          </p:nvSpPr>
          <p:spPr>
            <a:xfrm>
              <a:off x="5345203" y="3541713"/>
              <a:ext cx="68572" cy="138169"/>
            </a:xfrm>
            <a:custGeom>
              <a:avLst/>
              <a:gdLst>
                <a:gd name="connsiteX0" fmla="*/ 28485 w 68572"/>
                <a:gd name="connsiteY0" fmla="*/ 0 h 138169"/>
                <a:gd name="connsiteX1" fmla="*/ 11022 w 68572"/>
                <a:gd name="connsiteY1" fmla="*/ 90487 h 138169"/>
                <a:gd name="connsiteX2" fmla="*/ 28485 w 68572"/>
                <a:gd name="connsiteY2" fmla="*/ 100012 h 138169"/>
                <a:gd name="connsiteX3" fmla="*/ 68172 w 68572"/>
                <a:gd name="connsiteY3" fmla="*/ 138112 h 138169"/>
                <a:gd name="connsiteX4" fmla="*/ 1497 w 68572"/>
                <a:gd name="connsiteY4" fmla="*/ 90487 h 138169"/>
                <a:gd name="connsiteX5" fmla="*/ 28485 w 68572"/>
                <a:gd name="connsiteY5" fmla="*/ 0 h 13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72" h="138169">
                  <a:moveTo>
                    <a:pt x="28485" y="0"/>
                  </a:moveTo>
                  <a:cubicBezTo>
                    <a:pt x="30072" y="0"/>
                    <a:pt x="11022" y="73818"/>
                    <a:pt x="11022" y="90487"/>
                  </a:cubicBezTo>
                  <a:cubicBezTo>
                    <a:pt x="11022" y="107156"/>
                    <a:pt x="18960" y="92075"/>
                    <a:pt x="28485" y="100012"/>
                  </a:cubicBezTo>
                  <a:cubicBezTo>
                    <a:pt x="38010" y="107949"/>
                    <a:pt x="72670" y="139700"/>
                    <a:pt x="68172" y="138112"/>
                  </a:cubicBezTo>
                  <a:cubicBezTo>
                    <a:pt x="63674" y="136525"/>
                    <a:pt x="10493" y="110066"/>
                    <a:pt x="1497" y="90487"/>
                  </a:cubicBezTo>
                  <a:cubicBezTo>
                    <a:pt x="-7499" y="70908"/>
                    <a:pt x="26898" y="0"/>
                    <a:pt x="284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: 図形 1141">
              <a:extLst>
                <a:ext uri="{FF2B5EF4-FFF2-40B4-BE49-F238E27FC236}">
                  <a16:creationId xmlns:a16="http://schemas.microsoft.com/office/drawing/2014/main" id="{F2385278-0912-4525-BA8A-053CBF598236}"/>
                </a:ext>
              </a:extLst>
            </p:cNvPr>
            <p:cNvSpPr/>
            <p:nvPr/>
          </p:nvSpPr>
          <p:spPr>
            <a:xfrm>
              <a:off x="5343356" y="3514689"/>
              <a:ext cx="98629" cy="165151"/>
            </a:xfrm>
            <a:custGeom>
              <a:avLst/>
              <a:gdLst>
                <a:gd name="connsiteX0" fmla="*/ 169 w 98629"/>
                <a:gd name="connsiteY0" fmla="*/ 36 h 165151"/>
                <a:gd name="connsiteX1" fmla="*/ 90657 w 98629"/>
                <a:gd name="connsiteY1" fmla="*/ 49249 h 165151"/>
                <a:gd name="connsiteX2" fmla="*/ 85894 w 98629"/>
                <a:gd name="connsiteY2" fmla="*/ 65124 h 165151"/>
                <a:gd name="connsiteX3" fmla="*/ 74782 w 98629"/>
                <a:gd name="connsiteY3" fmla="*/ 165136 h 165151"/>
                <a:gd name="connsiteX4" fmla="*/ 98594 w 98629"/>
                <a:gd name="connsiteY4" fmla="*/ 57186 h 165151"/>
                <a:gd name="connsiteX5" fmla="*/ 68432 w 98629"/>
                <a:gd name="connsiteY5" fmla="*/ 41311 h 165151"/>
                <a:gd name="connsiteX6" fmla="*/ 169 w 98629"/>
                <a:gd name="connsiteY6" fmla="*/ 36 h 16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29" h="165151">
                  <a:moveTo>
                    <a:pt x="169" y="36"/>
                  </a:moveTo>
                  <a:cubicBezTo>
                    <a:pt x="3873" y="1359"/>
                    <a:pt x="76370" y="38401"/>
                    <a:pt x="90657" y="49249"/>
                  </a:cubicBezTo>
                  <a:cubicBezTo>
                    <a:pt x="104944" y="60097"/>
                    <a:pt x="88540" y="45810"/>
                    <a:pt x="85894" y="65124"/>
                  </a:cubicBezTo>
                  <a:cubicBezTo>
                    <a:pt x="83248" y="84438"/>
                    <a:pt x="72665" y="166459"/>
                    <a:pt x="74782" y="165136"/>
                  </a:cubicBezTo>
                  <a:cubicBezTo>
                    <a:pt x="76899" y="163813"/>
                    <a:pt x="99652" y="77823"/>
                    <a:pt x="98594" y="57186"/>
                  </a:cubicBezTo>
                  <a:cubicBezTo>
                    <a:pt x="97536" y="36549"/>
                    <a:pt x="82455" y="48984"/>
                    <a:pt x="68432" y="41311"/>
                  </a:cubicBezTo>
                  <a:cubicBezTo>
                    <a:pt x="54409" y="33638"/>
                    <a:pt x="-3535" y="-1287"/>
                    <a:pt x="169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: 図形 1142">
              <a:extLst>
                <a:ext uri="{FF2B5EF4-FFF2-40B4-BE49-F238E27FC236}">
                  <a16:creationId xmlns:a16="http://schemas.microsoft.com/office/drawing/2014/main" id="{61C86FA0-670B-420D-8A62-B33E7111FCB4}"/>
                </a:ext>
              </a:extLst>
            </p:cNvPr>
            <p:cNvSpPr/>
            <p:nvPr/>
          </p:nvSpPr>
          <p:spPr>
            <a:xfrm>
              <a:off x="3380931" y="3466736"/>
              <a:ext cx="248165" cy="325217"/>
            </a:xfrm>
            <a:custGeom>
              <a:avLst/>
              <a:gdLst>
                <a:gd name="connsiteX0" fmla="*/ 9969 w 248165"/>
                <a:gd name="connsiteY0" fmla="*/ 6714 h 325217"/>
                <a:gd name="connsiteX1" fmla="*/ 17907 w 248165"/>
                <a:gd name="connsiteY1" fmla="*/ 82914 h 325217"/>
                <a:gd name="connsiteX2" fmla="*/ 121094 w 248165"/>
                <a:gd name="connsiteY2" fmla="*/ 271827 h 325217"/>
                <a:gd name="connsiteX3" fmla="*/ 157607 w 248165"/>
                <a:gd name="connsiteY3" fmla="*/ 301989 h 325217"/>
                <a:gd name="connsiteX4" fmla="*/ 248094 w 248165"/>
                <a:gd name="connsiteY4" fmla="*/ 317864 h 325217"/>
                <a:gd name="connsiteX5" fmla="*/ 171894 w 248165"/>
                <a:gd name="connsiteY5" fmla="*/ 319452 h 325217"/>
                <a:gd name="connsiteX6" fmla="*/ 121094 w 248165"/>
                <a:gd name="connsiteY6" fmla="*/ 243252 h 325217"/>
                <a:gd name="connsiteX7" fmla="*/ 9969 w 248165"/>
                <a:gd name="connsiteY7" fmla="*/ 6714 h 32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165" h="325217">
                  <a:moveTo>
                    <a:pt x="9969" y="6714"/>
                  </a:moveTo>
                  <a:cubicBezTo>
                    <a:pt x="-7229" y="-20009"/>
                    <a:pt x="-614" y="38729"/>
                    <a:pt x="17907" y="82914"/>
                  </a:cubicBezTo>
                  <a:cubicBezTo>
                    <a:pt x="36428" y="127099"/>
                    <a:pt x="97811" y="235315"/>
                    <a:pt x="121094" y="271827"/>
                  </a:cubicBezTo>
                  <a:cubicBezTo>
                    <a:pt x="144377" y="308340"/>
                    <a:pt x="136440" y="294316"/>
                    <a:pt x="157607" y="301989"/>
                  </a:cubicBezTo>
                  <a:cubicBezTo>
                    <a:pt x="178774" y="309662"/>
                    <a:pt x="245713" y="314954"/>
                    <a:pt x="248094" y="317864"/>
                  </a:cubicBezTo>
                  <a:cubicBezTo>
                    <a:pt x="250475" y="320774"/>
                    <a:pt x="193061" y="331887"/>
                    <a:pt x="171894" y="319452"/>
                  </a:cubicBezTo>
                  <a:cubicBezTo>
                    <a:pt x="150727" y="307017"/>
                    <a:pt x="148875" y="292729"/>
                    <a:pt x="121094" y="243252"/>
                  </a:cubicBezTo>
                  <a:cubicBezTo>
                    <a:pt x="93313" y="193775"/>
                    <a:pt x="27167" y="33437"/>
                    <a:pt x="9969" y="67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: 図形 1143">
              <a:extLst>
                <a:ext uri="{FF2B5EF4-FFF2-40B4-BE49-F238E27FC236}">
                  <a16:creationId xmlns:a16="http://schemas.microsoft.com/office/drawing/2014/main" id="{06591469-3AFB-425B-ADC8-BFE3EDF3E484}"/>
                </a:ext>
              </a:extLst>
            </p:cNvPr>
            <p:cNvSpPr/>
            <p:nvPr/>
          </p:nvSpPr>
          <p:spPr>
            <a:xfrm>
              <a:off x="3695681" y="3796984"/>
              <a:ext cx="57477" cy="146066"/>
            </a:xfrm>
            <a:custGeom>
              <a:avLst/>
              <a:gdLst>
                <a:gd name="connsiteX0" fmla="*/ 19 w 57477"/>
                <a:gd name="connsiteY0" fmla="*/ 316 h 146066"/>
                <a:gd name="connsiteX1" fmla="*/ 53994 w 57477"/>
                <a:gd name="connsiteY1" fmla="*/ 141604 h 146066"/>
                <a:gd name="connsiteX2" fmla="*/ 47644 w 57477"/>
                <a:gd name="connsiteY2" fmla="*/ 103504 h 146066"/>
                <a:gd name="connsiteX3" fmla="*/ 19 w 57477"/>
                <a:gd name="connsiteY3" fmla="*/ 316 h 14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77" h="146066">
                  <a:moveTo>
                    <a:pt x="19" y="316"/>
                  </a:moveTo>
                  <a:cubicBezTo>
                    <a:pt x="1077" y="6666"/>
                    <a:pt x="46057" y="124406"/>
                    <a:pt x="53994" y="141604"/>
                  </a:cubicBezTo>
                  <a:cubicBezTo>
                    <a:pt x="61931" y="158802"/>
                    <a:pt x="54788" y="122025"/>
                    <a:pt x="47644" y="103504"/>
                  </a:cubicBezTo>
                  <a:cubicBezTo>
                    <a:pt x="40500" y="84983"/>
                    <a:pt x="-1039" y="-6034"/>
                    <a:pt x="1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: 図形 1144">
              <a:extLst>
                <a:ext uri="{FF2B5EF4-FFF2-40B4-BE49-F238E27FC236}">
                  <a16:creationId xmlns:a16="http://schemas.microsoft.com/office/drawing/2014/main" id="{FEE7C322-5A95-45AD-BF1E-210C4E8D2597}"/>
                </a:ext>
              </a:extLst>
            </p:cNvPr>
            <p:cNvSpPr/>
            <p:nvPr/>
          </p:nvSpPr>
          <p:spPr>
            <a:xfrm>
              <a:off x="3619245" y="3826847"/>
              <a:ext cx="127655" cy="108567"/>
            </a:xfrm>
            <a:custGeom>
              <a:avLst/>
              <a:gdLst>
                <a:gd name="connsiteX0" fmla="*/ 92330 w 127655"/>
                <a:gd name="connsiteY0" fmla="*/ 616 h 108567"/>
                <a:gd name="connsiteX1" fmla="*/ 9780 w 127655"/>
                <a:gd name="connsiteY1" fmla="*/ 21253 h 108567"/>
                <a:gd name="connsiteX2" fmla="*/ 54230 w 127655"/>
                <a:gd name="connsiteY2" fmla="*/ 67291 h 108567"/>
                <a:gd name="connsiteX3" fmla="*/ 127255 w 127655"/>
                <a:gd name="connsiteY3" fmla="*/ 108566 h 108567"/>
                <a:gd name="connsiteX4" fmla="*/ 19305 w 127655"/>
                <a:gd name="connsiteY4" fmla="*/ 65703 h 108567"/>
                <a:gd name="connsiteX5" fmla="*/ 255 w 127655"/>
                <a:gd name="connsiteY5" fmla="*/ 19666 h 108567"/>
                <a:gd name="connsiteX6" fmla="*/ 12955 w 127655"/>
                <a:gd name="connsiteY6" fmla="*/ 6966 h 108567"/>
                <a:gd name="connsiteX7" fmla="*/ 92330 w 127655"/>
                <a:gd name="connsiteY7" fmla="*/ 616 h 10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55" h="108567">
                  <a:moveTo>
                    <a:pt x="92330" y="616"/>
                  </a:moveTo>
                  <a:cubicBezTo>
                    <a:pt x="91801" y="2997"/>
                    <a:pt x="16130" y="10141"/>
                    <a:pt x="9780" y="21253"/>
                  </a:cubicBezTo>
                  <a:cubicBezTo>
                    <a:pt x="3430" y="32365"/>
                    <a:pt x="34651" y="52739"/>
                    <a:pt x="54230" y="67291"/>
                  </a:cubicBezTo>
                  <a:cubicBezTo>
                    <a:pt x="73809" y="81843"/>
                    <a:pt x="133076" y="108831"/>
                    <a:pt x="127255" y="108566"/>
                  </a:cubicBezTo>
                  <a:cubicBezTo>
                    <a:pt x="121434" y="108301"/>
                    <a:pt x="40472" y="80520"/>
                    <a:pt x="19305" y="65703"/>
                  </a:cubicBezTo>
                  <a:cubicBezTo>
                    <a:pt x="-1862" y="50886"/>
                    <a:pt x="1313" y="29455"/>
                    <a:pt x="255" y="19666"/>
                  </a:cubicBezTo>
                  <a:cubicBezTo>
                    <a:pt x="-803" y="9877"/>
                    <a:pt x="1049" y="10670"/>
                    <a:pt x="12955" y="6966"/>
                  </a:cubicBezTo>
                  <a:cubicBezTo>
                    <a:pt x="24861" y="3262"/>
                    <a:pt x="92859" y="-1765"/>
                    <a:pt x="92330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: 図形 1145">
              <a:extLst>
                <a:ext uri="{FF2B5EF4-FFF2-40B4-BE49-F238E27FC236}">
                  <a16:creationId xmlns:a16="http://schemas.microsoft.com/office/drawing/2014/main" id="{C44D4271-BA18-4CAA-B7CA-3EC1F2CA46AA}"/>
                </a:ext>
              </a:extLst>
            </p:cNvPr>
            <p:cNvSpPr/>
            <p:nvPr/>
          </p:nvSpPr>
          <p:spPr>
            <a:xfrm>
              <a:off x="3427320" y="3457573"/>
              <a:ext cx="65086" cy="163618"/>
            </a:xfrm>
            <a:custGeom>
              <a:avLst/>
              <a:gdLst>
                <a:gd name="connsiteX0" fmla="*/ 93 w 65086"/>
                <a:gd name="connsiteY0" fmla="*/ 2 h 163618"/>
                <a:gd name="connsiteX1" fmla="*/ 63593 w 65086"/>
                <a:gd name="connsiteY1" fmla="*/ 34927 h 163618"/>
                <a:gd name="connsiteX2" fmla="*/ 46130 w 65086"/>
                <a:gd name="connsiteY2" fmla="*/ 85727 h 163618"/>
                <a:gd name="connsiteX3" fmla="*/ 58830 w 65086"/>
                <a:gd name="connsiteY3" fmla="*/ 163515 h 163618"/>
                <a:gd name="connsiteX4" fmla="*/ 62005 w 65086"/>
                <a:gd name="connsiteY4" fmla="*/ 68265 h 163618"/>
                <a:gd name="connsiteX5" fmla="*/ 49305 w 65086"/>
                <a:gd name="connsiteY5" fmla="*/ 33340 h 163618"/>
                <a:gd name="connsiteX6" fmla="*/ 93 w 65086"/>
                <a:gd name="connsiteY6" fmla="*/ 2 h 163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86" h="163618">
                  <a:moveTo>
                    <a:pt x="93" y="2"/>
                  </a:moveTo>
                  <a:cubicBezTo>
                    <a:pt x="2474" y="266"/>
                    <a:pt x="55920" y="20640"/>
                    <a:pt x="63593" y="34927"/>
                  </a:cubicBezTo>
                  <a:cubicBezTo>
                    <a:pt x="71266" y="49215"/>
                    <a:pt x="46924" y="64296"/>
                    <a:pt x="46130" y="85727"/>
                  </a:cubicBezTo>
                  <a:cubicBezTo>
                    <a:pt x="45336" y="107158"/>
                    <a:pt x="56184" y="166425"/>
                    <a:pt x="58830" y="163515"/>
                  </a:cubicBezTo>
                  <a:cubicBezTo>
                    <a:pt x="61476" y="160605"/>
                    <a:pt x="63592" y="89961"/>
                    <a:pt x="62005" y="68265"/>
                  </a:cubicBezTo>
                  <a:cubicBezTo>
                    <a:pt x="60418" y="46569"/>
                    <a:pt x="57242" y="44188"/>
                    <a:pt x="49305" y="33340"/>
                  </a:cubicBezTo>
                  <a:cubicBezTo>
                    <a:pt x="41368" y="22492"/>
                    <a:pt x="-2288" y="-262"/>
                    <a:pt x="93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: 図形 1146">
              <a:extLst>
                <a:ext uri="{FF2B5EF4-FFF2-40B4-BE49-F238E27FC236}">
                  <a16:creationId xmlns:a16="http://schemas.microsoft.com/office/drawing/2014/main" id="{B6755F92-5D17-42AB-A105-518C6C0F242A}"/>
                </a:ext>
              </a:extLst>
            </p:cNvPr>
            <p:cNvSpPr/>
            <p:nvPr/>
          </p:nvSpPr>
          <p:spPr>
            <a:xfrm>
              <a:off x="3533740" y="3505198"/>
              <a:ext cx="50162" cy="274953"/>
            </a:xfrm>
            <a:custGeom>
              <a:avLst/>
              <a:gdLst>
                <a:gd name="connsiteX0" fmla="*/ 35 w 50162"/>
                <a:gd name="connsiteY0" fmla="*/ 2 h 274953"/>
                <a:gd name="connsiteX1" fmla="*/ 46073 w 50162"/>
                <a:gd name="connsiteY1" fmla="*/ 101602 h 274953"/>
                <a:gd name="connsiteX2" fmla="*/ 44485 w 50162"/>
                <a:gd name="connsiteY2" fmla="*/ 133352 h 274953"/>
                <a:gd name="connsiteX3" fmla="*/ 15910 w 50162"/>
                <a:gd name="connsiteY3" fmla="*/ 152402 h 274953"/>
                <a:gd name="connsiteX4" fmla="*/ 27023 w 50162"/>
                <a:gd name="connsiteY4" fmla="*/ 274640 h 274953"/>
                <a:gd name="connsiteX5" fmla="*/ 3210 w 50162"/>
                <a:gd name="connsiteY5" fmla="*/ 185740 h 274953"/>
                <a:gd name="connsiteX6" fmla="*/ 17498 w 50162"/>
                <a:gd name="connsiteY6" fmla="*/ 127002 h 274953"/>
                <a:gd name="connsiteX7" fmla="*/ 38135 w 50162"/>
                <a:gd name="connsiteY7" fmla="*/ 104777 h 274953"/>
                <a:gd name="connsiteX8" fmla="*/ 35 w 50162"/>
                <a:gd name="connsiteY8" fmla="*/ 2 h 27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62" h="274953">
                  <a:moveTo>
                    <a:pt x="35" y="2"/>
                  </a:moveTo>
                  <a:cubicBezTo>
                    <a:pt x="1358" y="-527"/>
                    <a:pt x="38665" y="79377"/>
                    <a:pt x="46073" y="101602"/>
                  </a:cubicBezTo>
                  <a:cubicBezTo>
                    <a:pt x="53481" y="123827"/>
                    <a:pt x="49512" y="124885"/>
                    <a:pt x="44485" y="133352"/>
                  </a:cubicBezTo>
                  <a:cubicBezTo>
                    <a:pt x="39458" y="141819"/>
                    <a:pt x="18820" y="128854"/>
                    <a:pt x="15910" y="152402"/>
                  </a:cubicBezTo>
                  <a:cubicBezTo>
                    <a:pt x="13000" y="175950"/>
                    <a:pt x="29140" y="269084"/>
                    <a:pt x="27023" y="274640"/>
                  </a:cubicBezTo>
                  <a:cubicBezTo>
                    <a:pt x="24906" y="280196"/>
                    <a:pt x="4797" y="210346"/>
                    <a:pt x="3210" y="185740"/>
                  </a:cubicBezTo>
                  <a:cubicBezTo>
                    <a:pt x="1623" y="161134"/>
                    <a:pt x="11677" y="140496"/>
                    <a:pt x="17498" y="127002"/>
                  </a:cubicBezTo>
                  <a:cubicBezTo>
                    <a:pt x="23319" y="113508"/>
                    <a:pt x="41045" y="122239"/>
                    <a:pt x="38135" y="104777"/>
                  </a:cubicBezTo>
                  <a:cubicBezTo>
                    <a:pt x="35225" y="87315"/>
                    <a:pt x="-1288" y="531"/>
                    <a:pt x="35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: 図形 1147">
              <a:extLst>
                <a:ext uri="{FF2B5EF4-FFF2-40B4-BE49-F238E27FC236}">
                  <a16:creationId xmlns:a16="http://schemas.microsoft.com/office/drawing/2014/main" id="{007EAF41-2687-456D-996C-2972BE784C7D}"/>
                </a:ext>
              </a:extLst>
            </p:cNvPr>
            <p:cNvSpPr/>
            <p:nvPr/>
          </p:nvSpPr>
          <p:spPr>
            <a:xfrm>
              <a:off x="3591277" y="3489313"/>
              <a:ext cx="75845" cy="342585"/>
            </a:xfrm>
            <a:custGeom>
              <a:avLst/>
              <a:gdLst>
                <a:gd name="connsiteX0" fmla="*/ 1236 w 75845"/>
                <a:gd name="connsiteY0" fmla="*/ 12 h 342585"/>
                <a:gd name="connsiteX1" fmla="*/ 20286 w 75845"/>
                <a:gd name="connsiteY1" fmla="*/ 131775 h 342585"/>
                <a:gd name="connsiteX2" fmla="*/ 23461 w 75845"/>
                <a:gd name="connsiteY2" fmla="*/ 152412 h 342585"/>
                <a:gd name="connsiteX3" fmla="*/ 74261 w 75845"/>
                <a:gd name="connsiteY3" fmla="*/ 179400 h 342585"/>
                <a:gd name="connsiteX4" fmla="*/ 63148 w 75845"/>
                <a:gd name="connsiteY4" fmla="*/ 341325 h 342585"/>
                <a:gd name="connsiteX5" fmla="*/ 64736 w 75845"/>
                <a:gd name="connsiteY5" fmla="*/ 250837 h 342585"/>
                <a:gd name="connsiteX6" fmla="*/ 45686 w 75845"/>
                <a:gd name="connsiteY6" fmla="*/ 180987 h 342585"/>
                <a:gd name="connsiteX7" fmla="*/ 7586 w 75845"/>
                <a:gd name="connsiteY7" fmla="*/ 139712 h 342585"/>
                <a:gd name="connsiteX8" fmla="*/ 1236 w 75845"/>
                <a:gd name="connsiteY8" fmla="*/ 12 h 34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845" h="342585">
                  <a:moveTo>
                    <a:pt x="1236" y="12"/>
                  </a:moveTo>
                  <a:cubicBezTo>
                    <a:pt x="3353" y="-1311"/>
                    <a:pt x="16582" y="106375"/>
                    <a:pt x="20286" y="131775"/>
                  </a:cubicBezTo>
                  <a:cubicBezTo>
                    <a:pt x="23990" y="157175"/>
                    <a:pt x="14465" y="144475"/>
                    <a:pt x="23461" y="152412"/>
                  </a:cubicBezTo>
                  <a:cubicBezTo>
                    <a:pt x="32457" y="160350"/>
                    <a:pt x="67646" y="147914"/>
                    <a:pt x="74261" y="179400"/>
                  </a:cubicBezTo>
                  <a:cubicBezTo>
                    <a:pt x="80876" y="210886"/>
                    <a:pt x="64735" y="329419"/>
                    <a:pt x="63148" y="341325"/>
                  </a:cubicBezTo>
                  <a:cubicBezTo>
                    <a:pt x="61561" y="353231"/>
                    <a:pt x="67646" y="277560"/>
                    <a:pt x="64736" y="250837"/>
                  </a:cubicBezTo>
                  <a:cubicBezTo>
                    <a:pt x="61826" y="224114"/>
                    <a:pt x="55211" y="199508"/>
                    <a:pt x="45686" y="180987"/>
                  </a:cubicBezTo>
                  <a:cubicBezTo>
                    <a:pt x="36161" y="162466"/>
                    <a:pt x="16317" y="165112"/>
                    <a:pt x="7586" y="139712"/>
                  </a:cubicBezTo>
                  <a:cubicBezTo>
                    <a:pt x="-1145" y="114312"/>
                    <a:pt x="-881" y="1335"/>
                    <a:pt x="1236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: 図形 1148">
              <a:extLst>
                <a:ext uri="{FF2B5EF4-FFF2-40B4-BE49-F238E27FC236}">
                  <a16:creationId xmlns:a16="http://schemas.microsoft.com/office/drawing/2014/main" id="{AEFACA4C-74CE-434D-B98B-ECAB5E69FBCC}"/>
                </a:ext>
              </a:extLst>
            </p:cNvPr>
            <p:cNvSpPr/>
            <p:nvPr/>
          </p:nvSpPr>
          <p:spPr>
            <a:xfrm>
              <a:off x="4181468" y="3439444"/>
              <a:ext cx="635479" cy="312839"/>
            </a:xfrm>
            <a:custGeom>
              <a:avLst/>
              <a:gdLst>
                <a:gd name="connsiteX0" fmla="*/ 7 w 635479"/>
                <a:gd name="connsiteY0" fmla="*/ 305469 h 312839"/>
                <a:gd name="connsiteX1" fmla="*/ 58745 w 635479"/>
                <a:gd name="connsiteY1" fmla="*/ 145131 h 312839"/>
                <a:gd name="connsiteX2" fmla="*/ 180982 w 635479"/>
                <a:gd name="connsiteY2" fmla="*/ 21306 h 312839"/>
                <a:gd name="connsiteX3" fmla="*/ 261945 w 635479"/>
                <a:gd name="connsiteY3" fmla="*/ 43531 h 312839"/>
                <a:gd name="connsiteX4" fmla="*/ 303220 w 635479"/>
                <a:gd name="connsiteY4" fmla="*/ 14956 h 312839"/>
                <a:gd name="connsiteX5" fmla="*/ 341320 w 635479"/>
                <a:gd name="connsiteY5" fmla="*/ 669 h 312839"/>
                <a:gd name="connsiteX6" fmla="*/ 441332 w 635479"/>
                <a:gd name="connsiteY6" fmla="*/ 35594 h 312839"/>
                <a:gd name="connsiteX7" fmla="*/ 563570 w 635479"/>
                <a:gd name="connsiteY7" fmla="*/ 103856 h 312839"/>
                <a:gd name="connsiteX8" fmla="*/ 635007 w 635479"/>
                <a:gd name="connsiteY8" fmla="*/ 195931 h 312839"/>
                <a:gd name="connsiteX9" fmla="*/ 590557 w 635479"/>
                <a:gd name="connsiteY9" fmla="*/ 183231 h 312839"/>
                <a:gd name="connsiteX10" fmla="*/ 512770 w 635479"/>
                <a:gd name="connsiteY10" fmla="*/ 151481 h 312839"/>
                <a:gd name="connsiteX11" fmla="*/ 468320 w 635479"/>
                <a:gd name="connsiteY11" fmla="*/ 124494 h 312839"/>
                <a:gd name="connsiteX12" fmla="*/ 347670 w 635479"/>
                <a:gd name="connsiteY12" fmla="*/ 113381 h 312839"/>
                <a:gd name="connsiteX13" fmla="*/ 193682 w 635479"/>
                <a:gd name="connsiteY13" fmla="*/ 161006 h 312839"/>
                <a:gd name="connsiteX14" fmla="*/ 120657 w 635479"/>
                <a:gd name="connsiteY14" fmla="*/ 199106 h 312839"/>
                <a:gd name="connsiteX15" fmla="*/ 119070 w 635479"/>
                <a:gd name="connsiteY15" fmla="*/ 241969 h 312839"/>
                <a:gd name="connsiteX16" fmla="*/ 95257 w 635479"/>
                <a:gd name="connsiteY16" fmla="*/ 256256 h 312839"/>
                <a:gd name="connsiteX17" fmla="*/ 61920 w 635479"/>
                <a:gd name="connsiteY17" fmla="*/ 281656 h 312839"/>
                <a:gd name="connsiteX18" fmla="*/ 7 w 635479"/>
                <a:gd name="connsiteY18" fmla="*/ 305469 h 3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479" h="312839">
                  <a:moveTo>
                    <a:pt x="7" y="305469"/>
                  </a:moveTo>
                  <a:cubicBezTo>
                    <a:pt x="-522" y="282715"/>
                    <a:pt x="28583" y="192491"/>
                    <a:pt x="58745" y="145131"/>
                  </a:cubicBezTo>
                  <a:cubicBezTo>
                    <a:pt x="88907" y="97771"/>
                    <a:pt x="147115" y="38239"/>
                    <a:pt x="180982" y="21306"/>
                  </a:cubicBezTo>
                  <a:cubicBezTo>
                    <a:pt x="214849" y="4373"/>
                    <a:pt x="241572" y="44589"/>
                    <a:pt x="261945" y="43531"/>
                  </a:cubicBezTo>
                  <a:cubicBezTo>
                    <a:pt x="282318" y="42473"/>
                    <a:pt x="289991" y="22100"/>
                    <a:pt x="303220" y="14956"/>
                  </a:cubicBezTo>
                  <a:cubicBezTo>
                    <a:pt x="316449" y="7812"/>
                    <a:pt x="318301" y="-2771"/>
                    <a:pt x="341320" y="669"/>
                  </a:cubicBezTo>
                  <a:cubicBezTo>
                    <a:pt x="364339" y="4109"/>
                    <a:pt x="404290" y="18396"/>
                    <a:pt x="441332" y="35594"/>
                  </a:cubicBezTo>
                  <a:cubicBezTo>
                    <a:pt x="478374" y="52792"/>
                    <a:pt x="531291" y="77133"/>
                    <a:pt x="563570" y="103856"/>
                  </a:cubicBezTo>
                  <a:cubicBezTo>
                    <a:pt x="595849" y="130579"/>
                    <a:pt x="630509" y="182702"/>
                    <a:pt x="635007" y="195931"/>
                  </a:cubicBezTo>
                  <a:cubicBezTo>
                    <a:pt x="639505" y="209160"/>
                    <a:pt x="610930" y="190639"/>
                    <a:pt x="590557" y="183231"/>
                  </a:cubicBezTo>
                  <a:cubicBezTo>
                    <a:pt x="570184" y="175823"/>
                    <a:pt x="533143" y="161270"/>
                    <a:pt x="512770" y="151481"/>
                  </a:cubicBezTo>
                  <a:cubicBezTo>
                    <a:pt x="492397" y="141692"/>
                    <a:pt x="495837" y="130844"/>
                    <a:pt x="468320" y="124494"/>
                  </a:cubicBezTo>
                  <a:cubicBezTo>
                    <a:pt x="440803" y="118144"/>
                    <a:pt x="393443" y="107296"/>
                    <a:pt x="347670" y="113381"/>
                  </a:cubicBezTo>
                  <a:cubicBezTo>
                    <a:pt x="301897" y="119466"/>
                    <a:pt x="231517" y="146719"/>
                    <a:pt x="193682" y="161006"/>
                  </a:cubicBezTo>
                  <a:cubicBezTo>
                    <a:pt x="155847" y="175293"/>
                    <a:pt x="133092" y="185612"/>
                    <a:pt x="120657" y="199106"/>
                  </a:cubicBezTo>
                  <a:cubicBezTo>
                    <a:pt x="108222" y="212600"/>
                    <a:pt x="123303" y="232444"/>
                    <a:pt x="119070" y="241969"/>
                  </a:cubicBezTo>
                  <a:cubicBezTo>
                    <a:pt x="114837" y="251494"/>
                    <a:pt x="104782" y="249642"/>
                    <a:pt x="95257" y="256256"/>
                  </a:cubicBezTo>
                  <a:cubicBezTo>
                    <a:pt x="85732" y="262870"/>
                    <a:pt x="76737" y="271337"/>
                    <a:pt x="61920" y="281656"/>
                  </a:cubicBezTo>
                  <a:cubicBezTo>
                    <a:pt x="47103" y="291975"/>
                    <a:pt x="536" y="328223"/>
                    <a:pt x="7" y="305469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: 図形 1149">
              <a:extLst>
                <a:ext uri="{FF2B5EF4-FFF2-40B4-BE49-F238E27FC236}">
                  <a16:creationId xmlns:a16="http://schemas.microsoft.com/office/drawing/2014/main" id="{2F995855-59BA-4559-B441-C5892E9B7EBA}"/>
                </a:ext>
              </a:extLst>
            </p:cNvPr>
            <p:cNvSpPr/>
            <p:nvPr/>
          </p:nvSpPr>
          <p:spPr>
            <a:xfrm>
              <a:off x="4168167" y="3647476"/>
              <a:ext cx="640790" cy="181351"/>
            </a:xfrm>
            <a:custGeom>
              <a:avLst/>
              <a:gdLst>
                <a:gd name="connsiteX0" fmla="*/ 608 w 640790"/>
                <a:gd name="connsiteY0" fmla="*/ 119662 h 181351"/>
                <a:gd name="connsiteX1" fmla="*/ 146658 w 640790"/>
                <a:gd name="connsiteY1" fmla="*/ 86324 h 181351"/>
                <a:gd name="connsiteX2" fmla="*/ 281596 w 640790"/>
                <a:gd name="connsiteY2" fmla="*/ 86324 h 181351"/>
                <a:gd name="connsiteX3" fmla="*/ 475271 w 640790"/>
                <a:gd name="connsiteY3" fmla="*/ 45049 h 181351"/>
                <a:gd name="connsiteX4" fmla="*/ 554646 w 640790"/>
                <a:gd name="connsiteY4" fmla="*/ 8537 h 181351"/>
                <a:gd name="connsiteX5" fmla="*/ 638783 w 640790"/>
                <a:gd name="connsiteY5" fmla="*/ 599 h 181351"/>
                <a:gd name="connsiteX6" fmla="*/ 607033 w 640790"/>
                <a:gd name="connsiteY6" fmla="*/ 19649 h 181351"/>
                <a:gd name="connsiteX7" fmla="*/ 524483 w 640790"/>
                <a:gd name="connsiteY7" fmla="*/ 126012 h 181351"/>
                <a:gd name="connsiteX8" fmla="*/ 437171 w 640790"/>
                <a:gd name="connsiteY8" fmla="*/ 159349 h 181351"/>
                <a:gd name="connsiteX9" fmla="*/ 354621 w 640790"/>
                <a:gd name="connsiteY9" fmla="*/ 176812 h 181351"/>
                <a:gd name="connsiteX10" fmla="*/ 284771 w 640790"/>
                <a:gd name="connsiteY10" fmla="*/ 179987 h 181351"/>
                <a:gd name="connsiteX11" fmla="*/ 173646 w 640790"/>
                <a:gd name="connsiteY11" fmla="*/ 157762 h 181351"/>
                <a:gd name="connsiteX12" fmla="*/ 64108 w 640790"/>
                <a:gd name="connsiteY12" fmla="*/ 138712 h 181351"/>
                <a:gd name="connsiteX13" fmla="*/ 92683 w 640790"/>
                <a:gd name="connsiteY13" fmla="*/ 137124 h 181351"/>
                <a:gd name="connsiteX14" fmla="*/ 608 w 640790"/>
                <a:gd name="connsiteY14" fmla="*/ 119662 h 18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0790" h="181351">
                  <a:moveTo>
                    <a:pt x="608" y="119662"/>
                  </a:moveTo>
                  <a:cubicBezTo>
                    <a:pt x="9604" y="111195"/>
                    <a:pt x="99827" y="91880"/>
                    <a:pt x="146658" y="86324"/>
                  </a:cubicBezTo>
                  <a:cubicBezTo>
                    <a:pt x="193489" y="80768"/>
                    <a:pt x="226827" y="93203"/>
                    <a:pt x="281596" y="86324"/>
                  </a:cubicBezTo>
                  <a:cubicBezTo>
                    <a:pt x="336365" y="79445"/>
                    <a:pt x="429763" y="58013"/>
                    <a:pt x="475271" y="45049"/>
                  </a:cubicBezTo>
                  <a:cubicBezTo>
                    <a:pt x="520779" y="32084"/>
                    <a:pt x="527394" y="15945"/>
                    <a:pt x="554646" y="8537"/>
                  </a:cubicBezTo>
                  <a:cubicBezTo>
                    <a:pt x="581898" y="1129"/>
                    <a:pt x="630052" y="-1253"/>
                    <a:pt x="638783" y="599"/>
                  </a:cubicBezTo>
                  <a:cubicBezTo>
                    <a:pt x="647514" y="2451"/>
                    <a:pt x="626083" y="-1253"/>
                    <a:pt x="607033" y="19649"/>
                  </a:cubicBezTo>
                  <a:cubicBezTo>
                    <a:pt x="587983" y="40551"/>
                    <a:pt x="552793" y="102729"/>
                    <a:pt x="524483" y="126012"/>
                  </a:cubicBezTo>
                  <a:cubicBezTo>
                    <a:pt x="496173" y="149295"/>
                    <a:pt x="465481" y="150882"/>
                    <a:pt x="437171" y="159349"/>
                  </a:cubicBezTo>
                  <a:cubicBezTo>
                    <a:pt x="408861" y="167816"/>
                    <a:pt x="380021" y="173372"/>
                    <a:pt x="354621" y="176812"/>
                  </a:cubicBezTo>
                  <a:cubicBezTo>
                    <a:pt x="329221" y="180252"/>
                    <a:pt x="314934" y="183162"/>
                    <a:pt x="284771" y="179987"/>
                  </a:cubicBezTo>
                  <a:cubicBezTo>
                    <a:pt x="254608" y="176812"/>
                    <a:pt x="210423" y="164641"/>
                    <a:pt x="173646" y="157762"/>
                  </a:cubicBezTo>
                  <a:cubicBezTo>
                    <a:pt x="136869" y="150883"/>
                    <a:pt x="77602" y="142152"/>
                    <a:pt x="64108" y="138712"/>
                  </a:cubicBezTo>
                  <a:cubicBezTo>
                    <a:pt x="50614" y="135272"/>
                    <a:pt x="100091" y="139505"/>
                    <a:pt x="92683" y="137124"/>
                  </a:cubicBezTo>
                  <a:cubicBezTo>
                    <a:pt x="85275" y="134743"/>
                    <a:pt x="-8388" y="128129"/>
                    <a:pt x="608" y="119662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: 図形 131">
              <a:extLst>
                <a:ext uri="{FF2B5EF4-FFF2-40B4-BE49-F238E27FC236}">
                  <a16:creationId xmlns:a16="http://schemas.microsoft.com/office/drawing/2014/main" id="{BDC8C19E-4479-4BC7-BF5B-F29D591F9F3E}"/>
                </a:ext>
              </a:extLst>
            </p:cNvPr>
            <p:cNvSpPr/>
            <p:nvPr/>
          </p:nvSpPr>
          <p:spPr>
            <a:xfrm>
              <a:off x="5336067" y="3938420"/>
              <a:ext cx="473256" cy="673654"/>
            </a:xfrm>
            <a:custGeom>
              <a:avLst/>
              <a:gdLst>
                <a:gd name="connsiteX0" fmla="*/ 2166 w 473256"/>
                <a:gd name="connsiteY0" fmla="*/ 286447 h 673654"/>
                <a:gd name="connsiteX1" fmla="*/ 425500 w 473256"/>
                <a:gd name="connsiteY1" fmla="*/ 23980 h 673654"/>
                <a:gd name="connsiteX2" fmla="*/ 366233 w 473256"/>
                <a:gd name="connsiteY2" fmla="*/ 23980 h 673654"/>
                <a:gd name="connsiteX3" fmla="*/ 230766 w 473256"/>
                <a:gd name="connsiteY3" fmla="*/ 129813 h 673654"/>
                <a:gd name="connsiteX4" fmla="*/ 150333 w 473256"/>
                <a:gd name="connsiteY4" fmla="*/ 256813 h 673654"/>
                <a:gd name="connsiteX5" fmla="*/ 285800 w 473256"/>
                <a:gd name="connsiteY5" fmla="*/ 311847 h 673654"/>
                <a:gd name="connsiteX6" fmla="*/ 467833 w 473256"/>
                <a:gd name="connsiteY6" fmla="*/ 671680 h 673654"/>
                <a:gd name="connsiteX7" fmla="*/ 400100 w 473256"/>
                <a:gd name="connsiteY7" fmla="*/ 447313 h 673654"/>
                <a:gd name="connsiteX8" fmla="*/ 146100 w 473256"/>
                <a:gd name="connsiteY8" fmla="*/ 252580 h 673654"/>
                <a:gd name="connsiteX9" fmla="*/ 82600 w 473256"/>
                <a:gd name="connsiteY9" fmla="*/ 252580 h 673654"/>
                <a:gd name="connsiteX10" fmla="*/ 251933 w 473256"/>
                <a:gd name="connsiteY10" fmla="*/ 79013 h 673654"/>
                <a:gd name="connsiteX11" fmla="*/ 2166 w 473256"/>
                <a:gd name="connsiteY11" fmla="*/ 286447 h 67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3256" h="673654">
                  <a:moveTo>
                    <a:pt x="2166" y="286447"/>
                  </a:moveTo>
                  <a:cubicBezTo>
                    <a:pt x="31094" y="277275"/>
                    <a:pt x="364822" y="67724"/>
                    <a:pt x="425500" y="23980"/>
                  </a:cubicBezTo>
                  <a:cubicBezTo>
                    <a:pt x="486178" y="-19764"/>
                    <a:pt x="398689" y="6341"/>
                    <a:pt x="366233" y="23980"/>
                  </a:cubicBezTo>
                  <a:cubicBezTo>
                    <a:pt x="333777" y="41619"/>
                    <a:pt x="266749" y="91008"/>
                    <a:pt x="230766" y="129813"/>
                  </a:cubicBezTo>
                  <a:cubicBezTo>
                    <a:pt x="194783" y="168618"/>
                    <a:pt x="141161" y="226474"/>
                    <a:pt x="150333" y="256813"/>
                  </a:cubicBezTo>
                  <a:cubicBezTo>
                    <a:pt x="159505" y="287152"/>
                    <a:pt x="232883" y="242702"/>
                    <a:pt x="285800" y="311847"/>
                  </a:cubicBezTo>
                  <a:cubicBezTo>
                    <a:pt x="338717" y="380992"/>
                    <a:pt x="448783" y="649102"/>
                    <a:pt x="467833" y="671680"/>
                  </a:cubicBezTo>
                  <a:cubicBezTo>
                    <a:pt x="486883" y="694258"/>
                    <a:pt x="453722" y="517163"/>
                    <a:pt x="400100" y="447313"/>
                  </a:cubicBezTo>
                  <a:cubicBezTo>
                    <a:pt x="346478" y="377463"/>
                    <a:pt x="199017" y="285035"/>
                    <a:pt x="146100" y="252580"/>
                  </a:cubicBezTo>
                  <a:cubicBezTo>
                    <a:pt x="93183" y="220124"/>
                    <a:pt x="64961" y="281508"/>
                    <a:pt x="82600" y="252580"/>
                  </a:cubicBezTo>
                  <a:cubicBezTo>
                    <a:pt x="100239" y="223652"/>
                    <a:pt x="260400" y="70546"/>
                    <a:pt x="251933" y="79013"/>
                  </a:cubicBezTo>
                  <a:cubicBezTo>
                    <a:pt x="243466" y="87480"/>
                    <a:pt x="-26762" y="295619"/>
                    <a:pt x="2166" y="2864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: 図形 132">
              <a:extLst>
                <a:ext uri="{FF2B5EF4-FFF2-40B4-BE49-F238E27FC236}">
                  <a16:creationId xmlns:a16="http://schemas.microsoft.com/office/drawing/2014/main" id="{707A0753-3DDE-47BD-A9C0-FE103682CDC1}"/>
                </a:ext>
              </a:extLst>
            </p:cNvPr>
            <p:cNvSpPr/>
            <p:nvPr/>
          </p:nvSpPr>
          <p:spPr>
            <a:xfrm>
              <a:off x="5430263" y="3771859"/>
              <a:ext cx="733799" cy="855480"/>
            </a:xfrm>
            <a:custGeom>
              <a:avLst/>
              <a:gdLst>
                <a:gd name="connsiteX0" fmla="*/ 225470 w 733799"/>
                <a:gd name="connsiteY0" fmla="*/ 41 h 855480"/>
                <a:gd name="connsiteX1" fmla="*/ 310137 w 733799"/>
                <a:gd name="connsiteY1" fmla="*/ 224408 h 855480"/>
                <a:gd name="connsiteX2" fmla="*/ 204304 w 733799"/>
                <a:gd name="connsiteY2" fmla="*/ 558841 h 855480"/>
                <a:gd name="connsiteX3" fmla="*/ 73070 w 733799"/>
                <a:gd name="connsiteY3" fmla="*/ 639274 h 855480"/>
                <a:gd name="connsiteX4" fmla="*/ 9570 w 733799"/>
                <a:gd name="connsiteY4" fmla="*/ 821308 h 855480"/>
                <a:gd name="connsiteX5" fmla="*/ 51904 w 733799"/>
                <a:gd name="connsiteY5" fmla="*/ 702774 h 855480"/>
                <a:gd name="connsiteX6" fmla="*/ 255104 w 733799"/>
                <a:gd name="connsiteY6" fmla="*/ 567308 h 855480"/>
                <a:gd name="connsiteX7" fmla="*/ 564137 w 733799"/>
                <a:gd name="connsiteY7" fmla="*/ 520741 h 855480"/>
                <a:gd name="connsiteX8" fmla="*/ 729237 w 733799"/>
                <a:gd name="connsiteY8" fmla="*/ 567308 h 855480"/>
                <a:gd name="connsiteX9" fmla="*/ 390570 w 733799"/>
                <a:gd name="connsiteY9" fmla="*/ 524974 h 855480"/>
                <a:gd name="connsiteX10" fmla="*/ 691137 w 733799"/>
                <a:gd name="connsiteY10" fmla="*/ 503808 h 855480"/>
                <a:gd name="connsiteX11" fmla="*/ 314370 w 733799"/>
                <a:gd name="connsiteY11" fmla="*/ 503808 h 855480"/>
                <a:gd name="connsiteX12" fmla="*/ 1104 w 733799"/>
                <a:gd name="connsiteY12" fmla="*/ 855174 h 855480"/>
                <a:gd name="connsiteX13" fmla="*/ 212770 w 733799"/>
                <a:gd name="connsiteY13" fmla="*/ 563074 h 855480"/>
                <a:gd name="connsiteX14" fmla="*/ 276270 w 733799"/>
                <a:gd name="connsiteY14" fmla="*/ 431841 h 855480"/>
                <a:gd name="connsiteX15" fmla="*/ 284737 w 733799"/>
                <a:gd name="connsiteY15" fmla="*/ 207474 h 855480"/>
                <a:gd name="connsiteX16" fmla="*/ 225470 w 733799"/>
                <a:gd name="connsiteY16" fmla="*/ 41 h 85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3799" h="855480">
                  <a:moveTo>
                    <a:pt x="225470" y="41"/>
                  </a:moveTo>
                  <a:cubicBezTo>
                    <a:pt x="229703" y="2863"/>
                    <a:pt x="313665" y="131275"/>
                    <a:pt x="310137" y="224408"/>
                  </a:cubicBezTo>
                  <a:cubicBezTo>
                    <a:pt x="306609" y="317541"/>
                    <a:pt x="243815" y="489697"/>
                    <a:pt x="204304" y="558841"/>
                  </a:cubicBezTo>
                  <a:cubicBezTo>
                    <a:pt x="164793" y="627985"/>
                    <a:pt x="105526" y="595530"/>
                    <a:pt x="73070" y="639274"/>
                  </a:cubicBezTo>
                  <a:cubicBezTo>
                    <a:pt x="40614" y="683018"/>
                    <a:pt x="13098" y="810725"/>
                    <a:pt x="9570" y="821308"/>
                  </a:cubicBezTo>
                  <a:cubicBezTo>
                    <a:pt x="6042" y="831891"/>
                    <a:pt x="10982" y="745107"/>
                    <a:pt x="51904" y="702774"/>
                  </a:cubicBezTo>
                  <a:cubicBezTo>
                    <a:pt x="92826" y="660441"/>
                    <a:pt x="169732" y="597647"/>
                    <a:pt x="255104" y="567308"/>
                  </a:cubicBezTo>
                  <a:cubicBezTo>
                    <a:pt x="340476" y="536969"/>
                    <a:pt x="485115" y="520741"/>
                    <a:pt x="564137" y="520741"/>
                  </a:cubicBezTo>
                  <a:cubicBezTo>
                    <a:pt x="643159" y="520741"/>
                    <a:pt x="758165" y="566603"/>
                    <a:pt x="729237" y="567308"/>
                  </a:cubicBezTo>
                  <a:cubicBezTo>
                    <a:pt x="700309" y="568013"/>
                    <a:pt x="396920" y="535557"/>
                    <a:pt x="390570" y="524974"/>
                  </a:cubicBezTo>
                  <a:cubicBezTo>
                    <a:pt x="384220" y="514391"/>
                    <a:pt x="703837" y="507336"/>
                    <a:pt x="691137" y="503808"/>
                  </a:cubicBezTo>
                  <a:cubicBezTo>
                    <a:pt x="678437" y="500280"/>
                    <a:pt x="429375" y="445247"/>
                    <a:pt x="314370" y="503808"/>
                  </a:cubicBezTo>
                  <a:cubicBezTo>
                    <a:pt x="199365" y="562369"/>
                    <a:pt x="18037" y="845296"/>
                    <a:pt x="1104" y="855174"/>
                  </a:cubicBezTo>
                  <a:cubicBezTo>
                    <a:pt x="-15829" y="865052"/>
                    <a:pt x="166909" y="633630"/>
                    <a:pt x="212770" y="563074"/>
                  </a:cubicBezTo>
                  <a:cubicBezTo>
                    <a:pt x="258631" y="492519"/>
                    <a:pt x="264275" y="491108"/>
                    <a:pt x="276270" y="431841"/>
                  </a:cubicBezTo>
                  <a:cubicBezTo>
                    <a:pt x="288265" y="372574"/>
                    <a:pt x="290381" y="275913"/>
                    <a:pt x="284737" y="207474"/>
                  </a:cubicBezTo>
                  <a:cubicBezTo>
                    <a:pt x="279093" y="139035"/>
                    <a:pt x="221237" y="-2781"/>
                    <a:pt x="225470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: 図形 134">
              <a:extLst>
                <a:ext uri="{FF2B5EF4-FFF2-40B4-BE49-F238E27FC236}">
                  <a16:creationId xmlns:a16="http://schemas.microsoft.com/office/drawing/2014/main" id="{EB9947CA-34D4-4440-9E5F-DE27D97CEC9C}"/>
                </a:ext>
              </a:extLst>
            </p:cNvPr>
            <p:cNvSpPr/>
            <p:nvPr/>
          </p:nvSpPr>
          <p:spPr>
            <a:xfrm>
              <a:off x="4399960" y="2728882"/>
              <a:ext cx="34045" cy="109589"/>
            </a:xfrm>
            <a:custGeom>
              <a:avLst/>
              <a:gdLst>
                <a:gd name="connsiteX0" fmla="*/ 33928 w 34045"/>
                <a:gd name="connsiteY0" fmla="*/ 31 h 109589"/>
                <a:gd name="connsiteX1" fmla="*/ 11703 w 34045"/>
                <a:gd name="connsiteY1" fmla="*/ 55593 h 109589"/>
                <a:gd name="connsiteX2" fmla="*/ 13290 w 34045"/>
                <a:gd name="connsiteY2" fmla="*/ 109568 h 109589"/>
                <a:gd name="connsiteX3" fmla="*/ 3765 w 34045"/>
                <a:gd name="connsiteY3" fmla="*/ 61943 h 109589"/>
                <a:gd name="connsiteX4" fmla="*/ 590 w 34045"/>
                <a:gd name="connsiteY4" fmla="*/ 47656 h 109589"/>
                <a:gd name="connsiteX5" fmla="*/ 33928 w 34045"/>
                <a:gd name="connsiteY5" fmla="*/ 31 h 109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45" h="109589">
                  <a:moveTo>
                    <a:pt x="33928" y="31"/>
                  </a:moveTo>
                  <a:cubicBezTo>
                    <a:pt x="35780" y="1354"/>
                    <a:pt x="15143" y="37337"/>
                    <a:pt x="11703" y="55593"/>
                  </a:cubicBezTo>
                  <a:cubicBezTo>
                    <a:pt x="8263" y="73849"/>
                    <a:pt x="14613" y="108510"/>
                    <a:pt x="13290" y="109568"/>
                  </a:cubicBezTo>
                  <a:cubicBezTo>
                    <a:pt x="11967" y="110626"/>
                    <a:pt x="5882" y="72262"/>
                    <a:pt x="3765" y="61943"/>
                  </a:cubicBezTo>
                  <a:cubicBezTo>
                    <a:pt x="1648" y="51624"/>
                    <a:pt x="-1262" y="55329"/>
                    <a:pt x="590" y="47656"/>
                  </a:cubicBezTo>
                  <a:cubicBezTo>
                    <a:pt x="2442" y="39983"/>
                    <a:pt x="32076" y="-1292"/>
                    <a:pt x="33928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: 図形 135">
              <a:extLst>
                <a:ext uri="{FF2B5EF4-FFF2-40B4-BE49-F238E27FC236}">
                  <a16:creationId xmlns:a16="http://schemas.microsoft.com/office/drawing/2014/main" id="{18A9CC69-9D78-46FD-B3AF-7BBAD6275C0D}"/>
                </a:ext>
              </a:extLst>
            </p:cNvPr>
            <p:cNvSpPr/>
            <p:nvPr/>
          </p:nvSpPr>
          <p:spPr>
            <a:xfrm>
              <a:off x="4313238" y="2706606"/>
              <a:ext cx="93666" cy="31913"/>
            </a:xfrm>
            <a:custGeom>
              <a:avLst/>
              <a:gdLst>
                <a:gd name="connsiteX0" fmla="*/ 0 w 93666"/>
                <a:gd name="connsiteY0" fmla="*/ 9607 h 31913"/>
                <a:gd name="connsiteX1" fmla="*/ 68262 w 93666"/>
                <a:gd name="connsiteY1" fmla="*/ 31832 h 31913"/>
                <a:gd name="connsiteX2" fmla="*/ 93662 w 93666"/>
                <a:gd name="connsiteY2" fmla="*/ 82 h 31913"/>
                <a:gd name="connsiteX3" fmla="*/ 69850 w 93666"/>
                <a:gd name="connsiteY3" fmla="*/ 22307 h 31913"/>
                <a:gd name="connsiteX4" fmla="*/ 0 w 93666"/>
                <a:gd name="connsiteY4" fmla="*/ 9607 h 3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66" h="31913">
                  <a:moveTo>
                    <a:pt x="0" y="9607"/>
                  </a:moveTo>
                  <a:cubicBezTo>
                    <a:pt x="-265" y="11195"/>
                    <a:pt x="52652" y="33420"/>
                    <a:pt x="68262" y="31832"/>
                  </a:cubicBezTo>
                  <a:cubicBezTo>
                    <a:pt x="83872" y="30244"/>
                    <a:pt x="93397" y="1669"/>
                    <a:pt x="93662" y="82"/>
                  </a:cubicBezTo>
                  <a:cubicBezTo>
                    <a:pt x="93927" y="-1506"/>
                    <a:pt x="81756" y="20455"/>
                    <a:pt x="69850" y="22307"/>
                  </a:cubicBezTo>
                  <a:cubicBezTo>
                    <a:pt x="57944" y="24159"/>
                    <a:pt x="265" y="8019"/>
                    <a:pt x="0" y="9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: 図形 136">
              <a:extLst>
                <a:ext uri="{FF2B5EF4-FFF2-40B4-BE49-F238E27FC236}">
                  <a16:creationId xmlns:a16="http://schemas.microsoft.com/office/drawing/2014/main" id="{3769075E-1B12-49C3-A9E1-D89AF3E927BC}"/>
                </a:ext>
              </a:extLst>
            </p:cNvPr>
            <p:cNvSpPr/>
            <p:nvPr/>
          </p:nvSpPr>
          <p:spPr>
            <a:xfrm>
              <a:off x="4334547" y="3223680"/>
              <a:ext cx="52987" cy="66857"/>
            </a:xfrm>
            <a:custGeom>
              <a:avLst/>
              <a:gdLst>
                <a:gd name="connsiteX0" fmla="*/ 28074 w 74853"/>
                <a:gd name="connsiteY0" fmla="*/ 72 h 94446"/>
                <a:gd name="connsiteX1" fmla="*/ 1086 w 74853"/>
                <a:gd name="connsiteY1" fmla="*/ 76272 h 94446"/>
                <a:gd name="connsiteX2" fmla="*/ 64586 w 74853"/>
                <a:gd name="connsiteY2" fmla="*/ 93735 h 94446"/>
                <a:gd name="connsiteX3" fmla="*/ 70936 w 74853"/>
                <a:gd name="connsiteY3" fmla="*/ 60397 h 94446"/>
                <a:gd name="connsiteX4" fmla="*/ 74111 w 74853"/>
                <a:gd name="connsiteY4" fmla="*/ 61985 h 94446"/>
                <a:gd name="connsiteX5" fmla="*/ 28074 w 74853"/>
                <a:gd name="connsiteY5" fmla="*/ 72 h 9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853" h="94446">
                  <a:moveTo>
                    <a:pt x="28074" y="72"/>
                  </a:moveTo>
                  <a:cubicBezTo>
                    <a:pt x="15903" y="2453"/>
                    <a:pt x="-4999" y="60662"/>
                    <a:pt x="1086" y="76272"/>
                  </a:cubicBezTo>
                  <a:cubicBezTo>
                    <a:pt x="7171" y="91883"/>
                    <a:pt x="52944" y="96381"/>
                    <a:pt x="64586" y="93735"/>
                  </a:cubicBezTo>
                  <a:cubicBezTo>
                    <a:pt x="76228" y="91089"/>
                    <a:pt x="70936" y="60397"/>
                    <a:pt x="70936" y="60397"/>
                  </a:cubicBezTo>
                  <a:cubicBezTo>
                    <a:pt x="72523" y="55105"/>
                    <a:pt x="76492" y="68864"/>
                    <a:pt x="74111" y="61985"/>
                  </a:cubicBezTo>
                  <a:cubicBezTo>
                    <a:pt x="71730" y="55106"/>
                    <a:pt x="40245" y="-2309"/>
                    <a:pt x="28074" y="7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: 図形 137">
              <a:extLst>
                <a:ext uri="{FF2B5EF4-FFF2-40B4-BE49-F238E27FC236}">
                  <a16:creationId xmlns:a16="http://schemas.microsoft.com/office/drawing/2014/main" id="{C3B89D44-DAB7-417B-ADBD-D29980004EF0}"/>
                </a:ext>
              </a:extLst>
            </p:cNvPr>
            <p:cNvSpPr/>
            <p:nvPr/>
          </p:nvSpPr>
          <p:spPr>
            <a:xfrm>
              <a:off x="4549677" y="3190440"/>
              <a:ext cx="49097" cy="76279"/>
            </a:xfrm>
            <a:custGeom>
              <a:avLst/>
              <a:gdLst>
                <a:gd name="connsiteX0" fmla="*/ 98 w 49097"/>
                <a:gd name="connsiteY0" fmla="*/ 435 h 76279"/>
                <a:gd name="connsiteX1" fmla="*/ 47723 w 49097"/>
                <a:gd name="connsiteY1" fmla="*/ 75048 h 76279"/>
                <a:gd name="connsiteX2" fmla="*/ 35023 w 49097"/>
                <a:gd name="connsiteY2" fmla="*/ 44885 h 76279"/>
                <a:gd name="connsiteX3" fmla="*/ 98 w 49097"/>
                <a:gd name="connsiteY3" fmla="*/ 435 h 7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97" h="76279">
                  <a:moveTo>
                    <a:pt x="98" y="435"/>
                  </a:moveTo>
                  <a:cubicBezTo>
                    <a:pt x="2215" y="5462"/>
                    <a:pt x="41902" y="67640"/>
                    <a:pt x="47723" y="75048"/>
                  </a:cubicBezTo>
                  <a:cubicBezTo>
                    <a:pt x="53544" y="82456"/>
                    <a:pt x="39256" y="54410"/>
                    <a:pt x="35023" y="44885"/>
                  </a:cubicBezTo>
                  <a:cubicBezTo>
                    <a:pt x="30790" y="35360"/>
                    <a:pt x="-2019" y="-4592"/>
                    <a:pt x="98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: 図形 138">
              <a:extLst>
                <a:ext uri="{FF2B5EF4-FFF2-40B4-BE49-F238E27FC236}">
                  <a16:creationId xmlns:a16="http://schemas.microsoft.com/office/drawing/2014/main" id="{58E37C81-93BF-4A37-A546-62E62CAB23D6}"/>
                </a:ext>
              </a:extLst>
            </p:cNvPr>
            <p:cNvSpPr/>
            <p:nvPr/>
          </p:nvSpPr>
          <p:spPr>
            <a:xfrm>
              <a:off x="4311267" y="3233566"/>
              <a:ext cx="25785" cy="87047"/>
            </a:xfrm>
            <a:custGeom>
              <a:avLst/>
              <a:gdLst>
                <a:gd name="connsiteX0" fmla="*/ 9908 w 25785"/>
                <a:gd name="connsiteY0" fmla="*/ 172 h 87047"/>
                <a:gd name="connsiteX1" fmla="*/ 383 w 25785"/>
                <a:gd name="connsiteY1" fmla="*/ 76372 h 87047"/>
                <a:gd name="connsiteX2" fmla="*/ 25783 w 25785"/>
                <a:gd name="connsiteY2" fmla="*/ 84309 h 87047"/>
                <a:gd name="connsiteX3" fmla="*/ 1971 w 25785"/>
                <a:gd name="connsiteY3" fmla="*/ 55734 h 87047"/>
                <a:gd name="connsiteX4" fmla="*/ 9908 w 25785"/>
                <a:gd name="connsiteY4" fmla="*/ 172 h 8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85" h="87047">
                  <a:moveTo>
                    <a:pt x="9908" y="172"/>
                  </a:moveTo>
                  <a:cubicBezTo>
                    <a:pt x="9643" y="3612"/>
                    <a:pt x="-2263" y="62349"/>
                    <a:pt x="383" y="76372"/>
                  </a:cubicBezTo>
                  <a:cubicBezTo>
                    <a:pt x="3029" y="90395"/>
                    <a:pt x="25518" y="87749"/>
                    <a:pt x="25783" y="84309"/>
                  </a:cubicBezTo>
                  <a:cubicBezTo>
                    <a:pt x="26048" y="80869"/>
                    <a:pt x="4617" y="65788"/>
                    <a:pt x="1971" y="55734"/>
                  </a:cubicBezTo>
                  <a:cubicBezTo>
                    <a:pt x="-675" y="45680"/>
                    <a:pt x="10173" y="-3268"/>
                    <a:pt x="9908" y="1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: 図形 139">
              <a:extLst>
                <a:ext uri="{FF2B5EF4-FFF2-40B4-BE49-F238E27FC236}">
                  <a16:creationId xmlns:a16="http://schemas.microsoft.com/office/drawing/2014/main" id="{CAF533A4-A946-4477-8954-2EC0A98632BC}"/>
                </a:ext>
              </a:extLst>
            </p:cNvPr>
            <p:cNvSpPr/>
            <p:nvPr/>
          </p:nvSpPr>
          <p:spPr>
            <a:xfrm>
              <a:off x="4538178" y="3186093"/>
              <a:ext cx="54109" cy="97330"/>
            </a:xfrm>
            <a:custGeom>
              <a:avLst/>
              <a:gdLst>
                <a:gd name="connsiteX0" fmla="*/ 3660 w 54109"/>
                <a:gd name="connsiteY0" fmla="*/ 20 h 97330"/>
                <a:gd name="connsiteX1" fmla="*/ 52872 w 54109"/>
                <a:gd name="connsiteY1" fmla="*/ 77807 h 97330"/>
                <a:gd name="connsiteX2" fmla="*/ 36997 w 54109"/>
                <a:gd name="connsiteY2" fmla="*/ 96857 h 97330"/>
                <a:gd name="connsiteX3" fmla="*/ 11597 w 54109"/>
                <a:gd name="connsiteY3" fmla="*/ 85745 h 97330"/>
                <a:gd name="connsiteX4" fmla="*/ 3660 w 54109"/>
                <a:gd name="connsiteY4" fmla="*/ 20 h 9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9" h="97330">
                  <a:moveTo>
                    <a:pt x="3660" y="20"/>
                  </a:moveTo>
                  <a:cubicBezTo>
                    <a:pt x="10539" y="-1303"/>
                    <a:pt x="47316" y="61668"/>
                    <a:pt x="52872" y="77807"/>
                  </a:cubicBezTo>
                  <a:cubicBezTo>
                    <a:pt x="58428" y="93946"/>
                    <a:pt x="43876" y="95534"/>
                    <a:pt x="36997" y="96857"/>
                  </a:cubicBezTo>
                  <a:cubicBezTo>
                    <a:pt x="30118" y="98180"/>
                    <a:pt x="23503" y="97386"/>
                    <a:pt x="11597" y="85745"/>
                  </a:cubicBezTo>
                  <a:cubicBezTo>
                    <a:pt x="-309" y="74104"/>
                    <a:pt x="-3219" y="1343"/>
                    <a:pt x="3660" y="2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: 図形 141">
              <a:extLst>
                <a:ext uri="{FF2B5EF4-FFF2-40B4-BE49-F238E27FC236}">
                  <a16:creationId xmlns:a16="http://schemas.microsoft.com/office/drawing/2014/main" id="{D98EA639-F0FD-4810-838B-E9DCE8EDD7D8}"/>
                </a:ext>
              </a:extLst>
            </p:cNvPr>
            <p:cNvSpPr/>
            <p:nvPr/>
          </p:nvSpPr>
          <p:spPr>
            <a:xfrm>
              <a:off x="3824152" y="2952586"/>
              <a:ext cx="346214" cy="140603"/>
            </a:xfrm>
            <a:custGeom>
              <a:avLst/>
              <a:gdLst>
                <a:gd name="connsiteX0" fmla="*/ 1723 w 346214"/>
                <a:gd name="connsiteY0" fmla="*/ 63664 h 140603"/>
                <a:gd name="connsiteX1" fmla="*/ 150948 w 346214"/>
                <a:gd name="connsiteY1" fmla="*/ 95414 h 140603"/>
                <a:gd name="connsiteX2" fmla="*/ 346211 w 346214"/>
                <a:gd name="connsiteY2" fmla="*/ 164 h 140603"/>
                <a:gd name="connsiteX3" fmla="*/ 155711 w 346214"/>
                <a:gd name="connsiteY3" fmla="*/ 122402 h 140603"/>
                <a:gd name="connsiteX4" fmla="*/ 109673 w 346214"/>
                <a:gd name="connsiteY4" fmla="*/ 138277 h 140603"/>
                <a:gd name="connsiteX5" fmla="*/ 198573 w 346214"/>
                <a:gd name="connsiteY5" fmla="*/ 104939 h 140603"/>
                <a:gd name="connsiteX6" fmla="*/ 76336 w 346214"/>
                <a:gd name="connsiteY6" fmla="*/ 109702 h 140603"/>
                <a:gd name="connsiteX7" fmla="*/ 1723 w 346214"/>
                <a:gd name="connsiteY7" fmla="*/ 63664 h 14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214" h="140603">
                  <a:moveTo>
                    <a:pt x="1723" y="63664"/>
                  </a:moveTo>
                  <a:cubicBezTo>
                    <a:pt x="14158" y="61283"/>
                    <a:pt x="93533" y="105997"/>
                    <a:pt x="150948" y="95414"/>
                  </a:cubicBezTo>
                  <a:cubicBezTo>
                    <a:pt x="208363" y="84831"/>
                    <a:pt x="345417" y="-4334"/>
                    <a:pt x="346211" y="164"/>
                  </a:cubicBezTo>
                  <a:cubicBezTo>
                    <a:pt x="347005" y="4662"/>
                    <a:pt x="195134" y="99383"/>
                    <a:pt x="155711" y="122402"/>
                  </a:cubicBezTo>
                  <a:cubicBezTo>
                    <a:pt x="116288" y="145421"/>
                    <a:pt x="102529" y="141188"/>
                    <a:pt x="109673" y="138277"/>
                  </a:cubicBezTo>
                  <a:cubicBezTo>
                    <a:pt x="116817" y="135366"/>
                    <a:pt x="204129" y="109701"/>
                    <a:pt x="198573" y="104939"/>
                  </a:cubicBezTo>
                  <a:cubicBezTo>
                    <a:pt x="193017" y="100177"/>
                    <a:pt x="105440" y="112877"/>
                    <a:pt x="76336" y="109702"/>
                  </a:cubicBezTo>
                  <a:cubicBezTo>
                    <a:pt x="47232" y="106527"/>
                    <a:pt x="-10712" y="66045"/>
                    <a:pt x="1723" y="6366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: 図形 142">
              <a:extLst>
                <a:ext uri="{FF2B5EF4-FFF2-40B4-BE49-F238E27FC236}">
                  <a16:creationId xmlns:a16="http://schemas.microsoft.com/office/drawing/2014/main" id="{9E265BD4-7F5E-4CF7-80AE-FFC50C0CE02A}"/>
                </a:ext>
              </a:extLst>
            </p:cNvPr>
            <p:cNvSpPr/>
            <p:nvPr/>
          </p:nvSpPr>
          <p:spPr>
            <a:xfrm>
              <a:off x="4052837" y="4024161"/>
              <a:ext cx="1013290" cy="230288"/>
            </a:xfrm>
            <a:custGeom>
              <a:avLst/>
              <a:gdLst>
                <a:gd name="connsiteX0" fmla="*/ 79426 w 1013290"/>
                <a:gd name="connsiteY0" fmla="*/ 116039 h 230288"/>
                <a:gd name="connsiteX1" fmla="*/ 130226 w 1013290"/>
                <a:gd name="connsiteY1" fmla="*/ 125564 h 230288"/>
                <a:gd name="connsiteX2" fmla="*/ 463601 w 1013290"/>
                <a:gd name="connsiteY2" fmla="*/ 152552 h 230288"/>
                <a:gd name="connsiteX3" fmla="*/ 528688 w 1013290"/>
                <a:gd name="connsiteY3" fmla="*/ 146202 h 230288"/>
                <a:gd name="connsiteX4" fmla="*/ 1000176 w 1013290"/>
                <a:gd name="connsiteY4" fmla="*/ 152 h 230288"/>
                <a:gd name="connsiteX5" fmla="*/ 733476 w 1013290"/>
                <a:gd name="connsiteY5" fmla="*/ 119214 h 230288"/>
                <a:gd name="connsiteX6" fmla="*/ 719188 w 1013290"/>
                <a:gd name="connsiteY6" fmla="*/ 162077 h 230288"/>
                <a:gd name="connsiteX7" fmla="*/ 1012876 w 1013290"/>
                <a:gd name="connsiteY7" fmla="*/ 38252 h 230288"/>
                <a:gd name="connsiteX8" fmla="*/ 646163 w 1013290"/>
                <a:gd name="connsiteY8" fmla="*/ 214464 h 230288"/>
                <a:gd name="connsiteX9" fmla="*/ 238176 w 1013290"/>
                <a:gd name="connsiteY9" fmla="*/ 222402 h 230288"/>
                <a:gd name="connsiteX10" fmla="*/ 590601 w 1013290"/>
                <a:gd name="connsiteY10" fmla="*/ 219227 h 230288"/>
                <a:gd name="connsiteX11" fmla="*/ 401688 w 1013290"/>
                <a:gd name="connsiteY11" fmla="*/ 212877 h 230288"/>
                <a:gd name="connsiteX12" fmla="*/ 242938 w 1013290"/>
                <a:gd name="connsiteY12" fmla="*/ 200177 h 230288"/>
                <a:gd name="connsiteX13" fmla="*/ 195313 w 1013290"/>
                <a:gd name="connsiteY13" fmla="*/ 177952 h 230288"/>
                <a:gd name="connsiteX14" fmla="*/ 4813 w 1013290"/>
                <a:gd name="connsiteY14" fmla="*/ 108102 h 230288"/>
                <a:gd name="connsiteX15" fmla="*/ 79426 w 1013290"/>
                <a:gd name="connsiteY15" fmla="*/ 116039 h 23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3290" h="230288">
                  <a:moveTo>
                    <a:pt x="79426" y="116039"/>
                  </a:moveTo>
                  <a:cubicBezTo>
                    <a:pt x="100328" y="118949"/>
                    <a:pt x="66197" y="119479"/>
                    <a:pt x="130226" y="125564"/>
                  </a:cubicBezTo>
                  <a:cubicBezTo>
                    <a:pt x="194255" y="131649"/>
                    <a:pt x="397191" y="149112"/>
                    <a:pt x="463601" y="152552"/>
                  </a:cubicBezTo>
                  <a:cubicBezTo>
                    <a:pt x="530011" y="155992"/>
                    <a:pt x="439259" y="171602"/>
                    <a:pt x="528688" y="146202"/>
                  </a:cubicBezTo>
                  <a:cubicBezTo>
                    <a:pt x="618117" y="120802"/>
                    <a:pt x="966045" y="4650"/>
                    <a:pt x="1000176" y="152"/>
                  </a:cubicBezTo>
                  <a:cubicBezTo>
                    <a:pt x="1034307" y="-4346"/>
                    <a:pt x="780307" y="92226"/>
                    <a:pt x="733476" y="119214"/>
                  </a:cubicBezTo>
                  <a:cubicBezTo>
                    <a:pt x="686645" y="146202"/>
                    <a:pt x="672621" y="175571"/>
                    <a:pt x="719188" y="162077"/>
                  </a:cubicBezTo>
                  <a:cubicBezTo>
                    <a:pt x="765755" y="148583"/>
                    <a:pt x="1025047" y="29521"/>
                    <a:pt x="1012876" y="38252"/>
                  </a:cubicBezTo>
                  <a:cubicBezTo>
                    <a:pt x="1000705" y="46983"/>
                    <a:pt x="775280" y="183772"/>
                    <a:pt x="646163" y="214464"/>
                  </a:cubicBezTo>
                  <a:cubicBezTo>
                    <a:pt x="517046" y="245156"/>
                    <a:pt x="247436" y="221608"/>
                    <a:pt x="238176" y="222402"/>
                  </a:cubicBezTo>
                  <a:cubicBezTo>
                    <a:pt x="228916" y="223196"/>
                    <a:pt x="563349" y="220814"/>
                    <a:pt x="590601" y="219227"/>
                  </a:cubicBezTo>
                  <a:cubicBezTo>
                    <a:pt x="617853" y="217640"/>
                    <a:pt x="459632" y="216052"/>
                    <a:pt x="401688" y="212877"/>
                  </a:cubicBezTo>
                  <a:cubicBezTo>
                    <a:pt x="343744" y="209702"/>
                    <a:pt x="277334" y="205998"/>
                    <a:pt x="242938" y="200177"/>
                  </a:cubicBezTo>
                  <a:cubicBezTo>
                    <a:pt x="208542" y="194356"/>
                    <a:pt x="235000" y="193298"/>
                    <a:pt x="195313" y="177952"/>
                  </a:cubicBezTo>
                  <a:cubicBezTo>
                    <a:pt x="155626" y="162606"/>
                    <a:pt x="29684" y="118421"/>
                    <a:pt x="4813" y="108102"/>
                  </a:cubicBezTo>
                  <a:cubicBezTo>
                    <a:pt x="-20058" y="97783"/>
                    <a:pt x="58524" y="113129"/>
                    <a:pt x="79426" y="11603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: 図形 143">
              <a:extLst>
                <a:ext uri="{FF2B5EF4-FFF2-40B4-BE49-F238E27FC236}">
                  <a16:creationId xmlns:a16="http://schemas.microsoft.com/office/drawing/2014/main" id="{C6B6ACFB-9516-4432-81B3-CEDE5E0D33D6}"/>
                </a:ext>
              </a:extLst>
            </p:cNvPr>
            <p:cNvSpPr/>
            <p:nvPr/>
          </p:nvSpPr>
          <p:spPr>
            <a:xfrm>
              <a:off x="4083080" y="4173291"/>
              <a:ext cx="878026" cy="314660"/>
            </a:xfrm>
            <a:custGeom>
              <a:avLst/>
              <a:gdLst>
                <a:gd name="connsiteX0" fmla="*/ 1558 w 878026"/>
                <a:gd name="connsiteY0" fmla="*/ 1834 h 314660"/>
                <a:gd name="connsiteX1" fmla="*/ 293658 w 878026"/>
                <a:gd name="connsiteY1" fmla="*/ 95497 h 314660"/>
                <a:gd name="connsiteX2" fmla="*/ 571470 w 878026"/>
                <a:gd name="connsiteY2" fmla="*/ 89147 h 314660"/>
                <a:gd name="connsiteX3" fmla="*/ 787370 w 878026"/>
                <a:gd name="connsiteY3" fmla="*/ 58984 h 314660"/>
                <a:gd name="connsiteX4" fmla="*/ 754033 w 878026"/>
                <a:gd name="connsiteY4" fmla="*/ 66922 h 314660"/>
                <a:gd name="connsiteX5" fmla="*/ 877858 w 878026"/>
                <a:gd name="connsiteY5" fmla="*/ 14534 h 314660"/>
                <a:gd name="connsiteX6" fmla="*/ 781020 w 878026"/>
                <a:gd name="connsiteY6" fmla="*/ 111372 h 314660"/>
                <a:gd name="connsiteX7" fmla="*/ 792133 w 878026"/>
                <a:gd name="connsiteY7" fmla="*/ 130422 h 314660"/>
                <a:gd name="connsiteX8" fmla="*/ 782608 w 878026"/>
                <a:gd name="connsiteY8" fmla="*/ 219322 h 314660"/>
                <a:gd name="connsiteX9" fmla="*/ 779433 w 878026"/>
                <a:gd name="connsiteY9" fmla="*/ 127247 h 314660"/>
                <a:gd name="connsiteX10" fmla="*/ 757208 w 878026"/>
                <a:gd name="connsiteY10" fmla="*/ 220909 h 314660"/>
                <a:gd name="connsiteX11" fmla="*/ 636558 w 878026"/>
                <a:gd name="connsiteY11" fmla="*/ 254247 h 314660"/>
                <a:gd name="connsiteX12" fmla="*/ 157133 w 878026"/>
                <a:gd name="connsiteY12" fmla="*/ 314572 h 314660"/>
                <a:gd name="connsiteX13" fmla="*/ 487333 w 878026"/>
                <a:gd name="connsiteY13" fmla="*/ 266947 h 314660"/>
                <a:gd name="connsiteX14" fmla="*/ 188883 w 878026"/>
                <a:gd name="connsiteY14" fmla="*/ 233609 h 314660"/>
                <a:gd name="connsiteX15" fmla="*/ 77758 w 878026"/>
                <a:gd name="connsiteY15" fmla="*/ 228847 h 314660"/>
                <a:gd name="connsiteX16" fmla="*/ 238095 w 878026"/>
                <a:gd name="connsiteY16" fmla="*/ 227259 h 314660"/>
                <a:gd name="connsiteX17" fmla="*/ 87283 w 878026"/>
                <a:gd name="connsiteY17" fmla="*/ 98672 h 314660"/>
                <a:gd name="connsiteX18" fmla="*/ 173008 w 878026"/>
                <a:gd name="connsiteY18" fmla="*/ 192334 h 314660"/>
                <a:gd name="connsiteX19" fmla="*/ 1558 w 878026"/>
                <a:gd name="connsiteY19" fmla="*/ 1834 h 31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8026" h="314660">
                  <a:moveTo>
                    <a:pt x="1558" y="1834"/>
                  </a:moveTo>
                  <a:cubicBezTo>
                    <a:pt x="21666" y="-14306"/>
                    <a:pt x="198673" y="80945"/>
                    <a:pt x="293658" y="95497"/>
                  </a:cubicBezTo>
                  <a:cubicBezTo>
                    <a:pt x="388643" y="110049"/>
                    <a:pt x="489185" y="95233"/>
                    <a:pt x="571470" y="89147"/>
                  </a:cubicBezTo>
                  <a:cubicBezTo>
                    <a:pt x="653755" y="83062"/>
                    <a:pt x="756943" y="62688"/>
                    <a:pt x="787370" y="58984"/>
                  </a:cubicBezTo>
                  <a:cubicBezTo>
                    <a:pt x="817797" y="55280"/>
                    <a:pt x="738952" y="74330"/>
                    <a:pt x="754033" y="66922"/>
                  </a:cubicBezTo>
                  <a:cubicBezTo>
                    <a:pt x="769114" y="59514"/>
                    <a:pt x="873360" y="7126"/>
                    <a:pt x="877858" y="14534"/>
                  </a:cubicBezTo>
                  <a:cubicBezTo>
                    <a:pt x="882356" y="21942"/>
                    <a:pt x="795307" y="92057"/>
                    <a:pt x="781020" y="111372"/>
                  </a:cubicBezTo>
                  <a:cubicBezTo>
                    <a:pt x="766733" y="130687"/>
                    <a:pt x="791868" y="112430"/>
                    <a:pt x="792133" y="130422"/>
                  </a:cubicBezTo>
                  <a:cubicBezTo>
                    <a:pt x="792398" y="148414"/>
                    <a:pt x="784725" y="219851"/>
                    <a:pt x="782608" y="219322"/>
                  </a:cubicBezTo>
                  <a:cubicBezTo>
                    <a:pt x="780491" y="218793"/>
                    <a:pt x="783666" y="126983"/>
                    <a:pt x="779433" y="127247"/>
                  </a:cubicBezTo>
                  <a:cubicBezTo>
                    <a:pt x="775200" y="127511"/>
                    <a:pt x="781021" y="199742"/>
                    <a:pt x="757208" y="220909"/>
                  </a:cubicBezTo>
                  <a:cubicBezTo>
                    <a:pt x="733396" y="242076"/>
                    <a:pt x="736571" y="238637"/>
                    <a:pt x="636558" y="254247"/>
                  </a:cubicBezTo>
                  <a:cubicBezTo>
                    <a:pt x="536546" y="269858"/>
                    <a:pt x="182004" y="312455"/>
                    <a:pt x="157133" y="314572"/>
                  </a:cubicBezTo>
                  <a:cubicBezTo>
                    <a:pt x="132262" y="316689"/>
                    <a:pt x="482041" y="280441"/>
                    <a:pt x="487333" y="266947"/>
                  </a:cubicBezTo>
                  <a:cubicBezTo>
                    <a:pt x="492625" y="253453"/>
                    <a:pt x="257146" y="239959"/>
                    <a:pt x="188883" y="233609"/>
                  </a:cubicBezTo>
                  <a:cubicBezTo>
                    <a:pt x="120621" y="227259"/>
                    <a:pt x="69556" y="229905"/>
                    <a:pt x="77758" y="228847"/>
                  </a:cubicBezTo>
                  <a:cubicBezTo>
                    <a:pt x="85960" y="227789"/>
                    <a:pt x="236508" y="248955"/>
                    <a:pt x="238095" y="227259"/>
                  </a:cubicBezTo>
                  <a:cubicBezTo>
                    <a:pt x="239682" y="205563"/>
                    <a:pt x="98131" y="104493"/>
                    <a:pt x="87283" y="98672"/>
                  </a:cubicBezTo>
                  <a:cubicBezTo>
                    <a:pt x="76435" y="92851"/>
                    <a:pt x="183591" y="209267"/>
                    <a:pt x="173008" y="192334"/>
                  </a:cubicBezTo>
                  <a:cubicBezTo>
                    <a:pt x="162425" y="175401"/>
                    <a:pt x="-18550" y="17974"/>
                    <a:pt x="1558" y="183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: 図形 144">
              <a:extLst>
                <a:ext uri="{FF2B5EF4-FFF2-40B4-BE49-F238E27FC236}">
                  <a16:creationId xmlns:a16="http://schemas.microsoft.com/office/drawing/2014/main" id="{66F71F30-2127-4FEC-9DFD-09EBDBD0537E}"/>
                </a:ext>
              </a:extLst>
            </p:cNvPr>
            <p:cNvSpPr/>
            <p:nvPr/>
          </p:nvSpPr>
          <p:spPr>
            <a:xfrm>
              <a:off x="4154283" y="4505060"/>
              <a:ext cx="619841" cy="123586"/>
            </a:xfrm>
            <a:custGeom>
              <a:avLst/>
              <a:gdLst>
                <a:gd name="connsiteX0" fmla="*/ 205 w 619841"/>
                <a:gd name="connsiteY0" fmla="*/ 265 h 123586"/>
                <a:gd name="connsiteX1" fmla="*/ 238330 w 619841"/>
                <a:gd name="connsiteY1" fmla="*/ 85990 h 123586"/>
                <a:gd name="connsiteX2" fmla="*/ 616155 w 619841"/>
                <a:gd name="connsiteY2" fmla="*/ 93928 h 123586"/>
                <a:gd name="connsiteX3" fmla="*/ 436767 w 619841"/>
                <a:gd name="connsiteY3" fmla="*/ 100278 h 123586"/>
                <a:gd name="connsiteX4" fmla="*/ 541542 w 619841"/>
                <a:gd name="connsiteY4" fmla="*/ 108215 h 123586"/>
                <a:gd name="connsiteX5" fmla="*/ 276430 w 619841"/>
                <a:gd name="connsiteY5" fmla="*/ 117740 h 123586"/>
                <a:gd name="connsiteX6" fmla="*/ 205 w 619841"/>
                <a:gd name="connsiteY6" fmla="*/ 265 h 1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841" h="123586">
                  <a:moveTo>
                    <a:pt x="205" y="265"/>
                  </a:moveTo>
                  <a:cubicBezTo>
                    <a:pt x="-6145" y="-5027"/>
                    <a:pt x="135672" y="70380"/>
                    <a:pt x="238330" y="85990"/>
                  </a:cubicBezTo>
                  <a:cubicBezTo>
                    <a:pt x="340988" y="101600"/>
                    <a:pt x="583082" y="91547"/>
                    <a:pt x="616155" y="93928"/>
                  </a:cubicBezTo>
                  <a:cubicBezTo>
                    <a:pt x="649228" y="96309"/>
                    <a:pt x="449203" y="97897"/>
                    <a:pt x="436767" y="100278"/>
                  </a:cubicBezTo>
                  <a:cubicBezTo>
                    <a:pt x="424332" y="102659"/>
                    <a:pt x="568265" y="105305"/>
                    <a:pt x="541542" y="108215"/>
                  </a:cubicBezTo>
                  <a:cubicBezTo>
                    <a:pt x="514819" y="111125"/>
                    <a:pt x="363213" y="134144"/>
                    <a:pt x="276430" y="117740"/>
                  </a:cubicBezTo>
                  <a:cubicBezTo>
                    <a:pt x="189647" y="101336"/>
                    <a:pt x="6555" y="5557"/>
                    <a:pt x="205" y="2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: 図形 145">
              <a:extLst>
                <a:ext uri="{FF2B5EF4-FFF2-40B4-BE49-F238E27FC236}">
                  <a16:creationId xmlns:a16="http://schemas.microsoft.com/office/drawing/2014/main" id="{06EB0B6E-2024-4DF6-A663-F9E346041D50}"/>
                </a:ext>
              </a:extLst>
            </p:cNvPr>
            <p:cNvSpPr/>
            <p:nvPr/>
          </p:nvSpPr>
          <p:spPr>
            <a:xfrm>
              <a:off x="4194032" y="4589458"/>
              <a:ext cx="595963" cy="146145"/>
            </a:xfrm>
            <a:custGeom>
              <a:avLst/>
              <a:gdLst>
                <a:gd name="connsiteX0" fmla="*/ 143 w 595963"/>
                <a:gd name="connsiteY0" fmla="*/ 5 h 146145"/>
                <a:gd name="connsiteX1" fmla="*/ 196993 w 595963"/>
                <a:gd name="connsiteY1" fmla="*/ 111130 h 146145"/>
                <a:gd name="connsiteX2" fmla="*/ 593868 w 595963"/>
                <a:gd name="connsiteY2" fmla="*/ 131767 h 146145"/>
                <a:gd name="connsiteX3" fmla="*/ 360506 w 595963"/>
                <a:gd name="connsiteY3" fmla="*/ 125417 h 146145"/>
                <a:gd name="connsiteX4" fmla="*/ 514493 w 595963"/>
                <a:gd name="connsiteY4" fmla="*/ 146055 h 146145"/>
                <a:gd name="connsiteX5" fmla="*/ 223981 w 595963"/>
                <a:gd name="connsiteY5" fmla="*/ 115892 h 146145"/>
                <a:gd name="connsiteX6" fmla="*/ 143 w 595963"/>
                <a:gd name="connsiteY6" fmla="*/ 5 h 14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963" h="146145">
                  <a:moveTo>
                    <a:pt x="143" y="5"/>
                  </a:moveTo>
                  <a:cubicBezTo>
                    <a:pt x="-4355" y="-789"/>
                    <a:pt x="98039" y="89170"/>
                    <a:pt x="196993" y="111130"/>
                  </a:cubicBezTo>
                  <a:cubicBezTo>
                    <a:pt x="295947" y="133090"/>
                    <a:pt x="566616" y="129386"/>
                    <a:pt x="593868" y="131767"/>
                  </a:cubicBezTo>
                  <a:cubicBezTo>
                    <a:pt x="621120" y="134148"/>
                    <a:pt x="373735" y="123036"/>
                    <a:pt x="360506" y="125417"/>
                  </a:cubicBezTo>
                  <a:cubicBezTo>
                    <a:pt x="347277" y="127798"/>
                    <a:pt x="537247" y="147642"/>
                    <a:pt x="514493" y="146055"/>
                  </a:cubicBezTo>
                  <a:cubicBezTo>
                    <a:pt x="491739" y="144468"/>
                    <a:pt x="305737" y="133884"/>
                    <a:pt x="223981" y="115892"/>
                  </a:cubicBezTo>
                  <a:cubicBezTo>
                    <a:pt x="142225" y="97900"/>
                    <a:pt x="4641" y="799"/>
                    <a:pt x="143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: 図形 146">
              <a:extLst>
                <a:ext uri="{FF2B5EF4-FFF2-40B4-BE49-F238E27FC236}">
                  <a16:creationId xmlns:a16="http://schemas.microsoft.com/office/drawing/2014/main" id="{D3FDB872-44B9-4EBD-A9B8-18901A428A01}"/>
                </a:ext>
              </a:extLst>
            </p:cNvPr>
            <p:cNvSpPr/>
            <p:nvPr/>
          </p:nvSpPr>
          <p:spPr>
            <a:xfrm>
              <a:off x="4848845" y="5111539"/>
              <a:ext cx="184884" cy="503407"/>
            </a:xfrm>
            <a:custGeom>
              <a:avLst/>
              <a:gdLst>
                <a:gd name="connsiteX0" fmla="*/ 184588 w 184884"/>
                <a:gd name="connsiteY0" fmla="*/ 211 h 503407"/>
                <a:gd name="connsiteX1" fmla="*/ 114738 w 184884"/>
                <a:gd name="connsiteY1" fmla="*/ 163194 h 503407"/>
                <a:gd name="connsiteX2" fmla="*/ 85105 w 184884"/>
                <a:gd name="connsiteY2" fmla="*/ 275378 h 503407"/>
                <a:gd name="connsiteX3" fmla="*/ 438 w 184884"/>
                <a:gd name="connsiteY3" fmla="*/ 501861 h 503407"/>
                <a:gd name="connsiteX4" fmla="*/ 53355 w 184884"/>
                <a:gd name="connsiteY4" fmla="*/ 366394 h 503407"/>
                <a:gd name="connsiteX5" fmla="*/ 85105 w 184884"/>
                <a:gd name="connsiteY5" fmla="*/ 199178 h 503407"/>
                <a:gd name="connsiteX6" fmla="*/ 184588 w 184884"/>
                <a:gd name="connsiteY6" fmla="*/ 211 h 50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884" h="503407">
                  <a:moveTo>
                    <a:pt x="184588" y="211"/>
                  </a:moveTo>
                  <a:cubicBezTo>
                    <a:pt x="189527" y="-5786"/>
                    <a:pt x="131318" y="117333"/>
                    <a:pt x="114738" y="163194"/>
                  </a:cubicBezTo>
                  <a:cubicBezTo>
                    <a:pt x="98157" y="209055"/>
                    <a:pt x="104155" y="218934"/>
                    <a:pt x="85105" y="275378"/>
                  </a:cubicBezTo>
                  <a:cubicBezTo>
                    <a:pt x="66055" y="331823"/>
                    <a:pt x="5730" y="486692"/>
                    <a:pt x="438" y="501861"/>
                  </a:cubicBezTo>
                  <a:cubicBezTo>
                    <a:pt x="-4854" y="517030"/>
                    <a:pt x="39244" y="416841"/>
                    <a:pt x="53355" y="366394"/>
                  </a:cubicBezTo>
                  <a:cubicBezTo>
                    <a:pt x="67466" y="315947"/>
                    <a:pt x="64291" y="256328"/>
                    <a:pt x="85105" y="199178"/>
                  </a:cubicBezTo>
                  <a:cubicBezTo>
                    <a:pt x="105919" y="142028"/>
                    <a:pt x="179649" y="6208"/>
                    <a:pt x="184588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: 図形 147">
              <a:extLst>
                <a:ext uri="{FF2B5EF4-FFF2-40B4-BE49-F238E27FC236}">
                  <a16:creationId xmlns:a16="http://schemas.microsoft.com/office/drawing/2014/main" id="{C2C4105D-90FB-45EA-8E3A-A5833D51BC07}"/>
                </a:ext>
              </a:extLst>
            </p:cNvPr>
            <p:cNvSpPr/>
            <p:nvPr/>
          </p:nvSpPr>
          <p:spPr>
            <a:xfrm>
              <a:off x="4811036" y="5297901"/>
              <a:ext cx="63933" cy="315650"/>
            </a:xfrm>
            <a:custGeom>
              <a:avLst/>
              <a:gdLst>
                <a:gd name="connsiteX0" fmla="*/ 63647 w 63933"/>
                <a:gd name="connsiteY0" fmla="*/ 116 h 315650"/>
                <a:gd name="connsiteX1" fmla="*/ 29781 w 63933"/>
                <a:gd name="connsiteY1" fmla="*/ 160982 h 315650"/>
                <a:gd name="connsiteX2" fmla="*/ 147 w 63933"/>
                <a:gd name="connsiteY2" fmla="*/ 315499 h 315650"/>
                <a:gd name="connsiteX3" fmla="*/ 42481 w 63933"/>
                <a:gd name="connsiteY3" fmla="*/ 186382 h 315650"/>
                <a:gd name="connsiteX4" fmla="*/ 63647 w 63933"/>
                <a:gd name="connsiteY4" fmla="*/ 116 h 31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33" h="315650">
                  <a:moveTo>
                    <a:pt x="63647" y="116"/>
                  </a:moveTo>
                  <a:cubicBezTo>
                    <a:pt x="61530" y="-4117"/>
                    <a:pt x="40364" y="108418"/>
                    <a:pt x="29781" y="160982"/>
                  </a:cubicBezTo>
                  <a:cubicBezTo>
                    <a:pt x="19198" y="213546"/>
                    <a:pt x="-1970" y="311266"/>
                    <a:pt x="147" y="315499"/>
                  </a:cubicBezTo>
                  <a:cubicBezTo>
                    <a:pt x="2264" y="319732"/>
                    <a:pt x="29075" y="234360"/>
                    <a:pt x="42481" y="186382"/>
                  </a:cubicBezTo>
                  <a:cubicBezTo>
                    <a:pt x="55887" y="138404"/>
                    <a:pt x="65764" y="4349"/>
                    <a:pt x="6364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: 図形 148">
              <a:extLst>
                <a:ext uri="{FF2B5EF4-FFF2-40B4-BE49-F238E27FC236}">
                  <a16:creationId xmlns:a16="http://schemas.microsoft.com/office/drawing/2014/main" id="{06690DD1-684D-43F6-9A72-903776587FE0}"/>
                </a:ext>
              </a:extLst>
            </p:cNvPr>
            <p:cNvSpPr/>
            <p:nvPr/>
          </p:nvSpPr>
          <p:spPr>
            <a:xfrm>
              <a:off x="4482833" y="5508990"/>
              <a:ext cx="82837" cy="270084"/>
            </a:xfrm>
            <a:custGeom>
              <a:avLst/>
              <a:gdLst>
                <a:gd name="connsiteX0" fmla="*/ 267 w 82837"/>
                <a:gd name="connsiteY0" fmla="*/ 2810 h 270084"/>
                <a:gd name="connsiteX1" fmla="*/ 80700 w 82837"/>
                <a:gd name="connsiteY1" fmla="*/ 267393 h 270084"/>
                <a:gd name="connsiteX2" fmla="*/ 55300 w 82837"/>
                <a:gd name="connsiteY2" fmla="*/ 134043 h 270084"/>
                <a:gd name="connsiteX3" fmla="*/ 267 w 82837"/>
                <a:gd name="connsiteY3" fmla="*/ 2810 h 27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37" h="270084">
                  <a:moveTo>
                    <a:pt x="267" y="2810"/>
                  </a:moveTo>
                  <a:cubicBezTo>
                    <a:pt x="4500" y="25035"/>
                    <a:pt x="71528" y="245521"/>
                    <a:pt x="80700" y="267393"/>
                  </a:cubicBezTo>
                  <a:cubicBezTo>
                    <a:pt x="89872" y="289265"/>
                    <a:pt x="67294" y="171790"/>
                    <a:pt x="55300" y="134043"/>
                  </a:cubicBezTo>
                  <a:cubicBezTo>
                    <a:pt x="43306" y="96296"/>
                    <a:pt x="-3966" y="-19415"/>
                    <a:pt x="267" y="28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: 図形 149">
              <a:extLst>
                <a:ext uri="{FF2B5EF4-FFF2-40B4-BE49-F238E27FC236}">
                  <a16:creationId xmlns:a16="http://schemas.microsoft.com/office/drawing/2014/main" id="{35AF542E-0912-4E57-A1EF-C4B32F42D74D}"/>
                </a:ext>
              </a:extLst>
            </p:cNvPr>
            <p:cNvSpPr/>
            <p:nvPr/>
          </p:nvSpPr>
          <p:spPr>
            <a:xfrm>
              <a:off x="4116290" y="5407024"/>
              <a:ext cx="325324" cy="169721"/>
            </a:xfrm>
            <a:custGeom>
              <a:avLst/>
              <a:gdLst>
                <a:gd name="connsiteX0" fmla="*/ 98 w 325324"/>
                <a:gd name="connsiteY0" fmla="*/ 1 h 169721"/>
                <a:gd name="connsiteX1" fmla="*/ 87410 w 325324"/>
                <a:gd name="connsiteY1" fmla="*/ 44451 h 169721"/>
                <a:gd name="connsiteX2" fmla="*/ 112810 w 325324"/>
                <a:gd name="connsiteY2" fmla="*/ 84139 h 169721"/>
                <a:gd name="connsiteX3" fmla="*/ 317598 w 325324"/>
                <a:gd name="connsiteY3" fmla="*/ 165101 h 169721"/>
                <a:gd name="connsiteX4" fmla="*/ 263623 w 325324"/>
                <a:gd name="connsiteY4" fmla="*/ 150814 h 169721"/>
                <a:gd name="connsiteX5" fmla="*/ 88998 w 325324"/>
                <a:gd name="connsiteY5" fmla="*/ 76201 h 169721"/>
                <a:gd name="connsiteX6" fmla="*/ 69948 w 325324"/>
                <a:gd name="connsiteY6" fmla="*/ 46039 h 169721"/>
                <a:gd name="connsiteX7" fmla="*/ 98 w 325324"/>
                <a:gd name="connsiteY7" fmla="*/ 1 h 16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4" h="169721">
                  <a:moveTo>
                    <a:pt x="98" y="1"/>
                  </a:moveTo>
                  <a:cubicBezTo>
                    <a:pt x="3008" y="-264"/>
                    <a:pt x="68625" y="30428"/>
                    <a:pt x="87410" y="44451"/>
                  </a:cubicBezTo>
                  <a:cubicBezTo>
                    <a:pt x="106195" y="58474"/>
                    <a:pt x="74445" y="64031"/>
                    <a:pt x="112810" y="84139"/>
                  </a:cubicBezTo>
                  <a:cubicBezTo>
                    <a:pt x="151175" y="104247"/>
                    <a:pt x="292463" y="153989"/>
                    <a:pt x="317598" y="165101"/>
                  </a:cubicBezTo>
                  <a:cubicBezTo>
                    <a:pt x="342734" y="176214"/>
                    <a:pt x="301723" y="165631"/>
                    <a:pt x="263623" y="150814"/>
                  </a:cubicBezTo>
                  <a:cubicBezTo>
                    <a:pt x="225523" y="135997"/>
                    <a:pt x="121277" y="93663"/>
                    <a:pt x="88998" y="76201"/>
                  </a:cubicBezTo>
                  <a:cubicBezTo>
                    <a:pt x="56719" y="58739"/>
                    <a:pt x="80531" y="56358"/>
                    <a:pt x="69948" y="46039"/>
                  </a:cubicBezTo>
                  <a:cubicBezTo>
                    <a:pt x="59365" y="35720"/>
                    <a:pt x="-2812" y="266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: 図形 150">
              <a:extLst>
                <a:ext uri="{FF2B5EF4-FFF2-40B4-BE49-F238E27FC236}">
                  <a16:creationId xmlns:a16="http://schemas.microsoft.com/office/drawing/2014/main" id="{F4AC02B5-9E73-4893-B701-FDFE9E33DFD3}"/>
                </a:ext>
              </a:extLst>
            </p:cNvPr>
            <p:cNvSpPr/>
            <p:nvPr/>
          </p:nvSpPr>
          <p:spPr>
            <a:xfrm>
              <a:off x="3712321" y="4775181"/>
              <a:ext cx="154890" cy="253943"/>
            </a:xfrm>
            <a:custGeom>
              <a:avLst/>
              <a:gdLst>
                <a:gd name="connsiteX0" fmla="*/ 154829 w 154890"/>
                <a:gd name="connsiteY0" fmla="*/ 19 h 253943"/>
                <a:gd name="connsiteX1" fmla="*/ 38412 w 154890"/>
                <a:gd name="connsiteY1" fmla="*/ 114319 h 253943"/>
                <a:gd name="connsiteX2" fmla="*/ 10896 w 154890"/>
                <a:gd name="connsiteY2" fmla="*/ 251902 h 253943"/>
                <a:gd name="connsiteX3" fmla="*/ 312 w 154890"/>
                <a:gd name="connsiteY3" fmla="*/ 190519 h 253943"/>
                <a:gd name="connsiteX4" fmla="*/ 21479 w 154890"/>
                <a:gd name="connsiteY4" fmla="*/ 105852 h 253943"/>
                <a:gd name="connsiteX5" fmla="*/ 154829 w 154890"/>
                <a:gd name="connsiteY5" fmla="*/ 19 h 2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890" h="253943">
                  <a:moveTo>
                    <a:pt x="154829" y="19"/>
                  </a:moveTo>
                  <a:cubicBezTo>
                    <a:pt x="157651" y="1430"/>
                    <a:pt x="62401" y="72339"/>
                    <a:pt x="38412" y="114319"/>
                  </a:cubicBezTo>
                  <a:cubicBezTo>
                    <a:pt x="14423" y="156299"/>
                    <a:pt x="17246" y="239202"/>
                    <a:pt x="10896" y="251902"/>
                  </a:cubicBezTo>
                  <a:cubicBezTo>
                    <a:pt x="4546" y="264602"/>
                    <a:pt x="-1452" y="214861"/>
                    <a:pt x="312" y="190519"/>
                  </a:cubicBezTo>
                  <a:cubicBezTo>
                    <a:pt x="2076" y="166177"/>
                    <a:pt x="-5332" y="137955"/>
                    <a:pt x="21479" y="105852"/>
                  </a:cubicBezTo>
                  <a:cubicBezTo>
                    <a:pt x="48290" y="73749"/>
                    <a:pt x="152007" y="-1392"/>
                    <a:pt x="15482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: 図形 151">
              <a:extLst>
                <a:ext uri="{FF2B5EF4-FFF2-40B4-BE49-F238E27FC236}">
                  <a16:creationId xmlns:a16="http://schemas.microsoft.com/office/drawing/2014/main" id="{5F66BB23-3D5E-4672-8154-704770DDE1A0}"/>
                </a:ext>
              </a:extLst>
            </p:cNvPr>
            <p:cNvSpPr/>
            <p:nvPr/>
          </p:nvSpPr>
          <p:spPr>
            <a:xfrm>
              <a:off x="3657096" y="4565532"/>
              <a:ext cx="191005" cy="212550"/>
            </a:xfrm>
            <a:custGeom>
              <a:avLst/>
              <a:gdLst>
                <a:gd name="connsiteX0" fmla="*/ 191004 w 191005"/>
                <a:gd name="connsiteY0" fmla="*/ 118 h 212550"/>
                <a:gd name="connsiteX1" fmla="*/ 70354 w 191005"/>
                <a:gd name="connsiteY1" fmla="*/ 97485 h 212550"/>
                <a:gd name="connsiteX2" fmla="*/ 2621 w 191005"/>
                <a:gd name="connsiteY2" fmla="*/ 211785 h 212550"/>
                <a:gd name="connsiteX3" fmla="*/ 19554 w 191005"/>
                <a:gd name="connsiteY3" fmla="*/ 144051 h 212550"/>
                <a:gd name="connsiteX4" fmla="*/ 72471 w 191005"/>
                <a:gd name="connsiteY4" fmla="*/ 78435 h 212550"/>
                <a:gd name="connsiteX5" fmla="*/ 191004 w 191005"/>
                <a:gd name="connsiteY5" fmla="*/ 118 h 21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05" h="212550">
                  <a:moveTo>
                    <a:pt x="191004" y="118"/>
                  </a:moveTo>
                  <a:cubicBezTo>
                    <a:pt x="190651" y="3293"/>
                    <a:pt x="101751" y="62207"/>
                    <a:pt x="70354" y="97485"/>
                  </a:cubicBezTo>
                  <a:cubicBezTo>
                    <a:pt x="38957" y="132763"/>
                    <a:pt x="11088" y="204024"/>
                    <a:pt x="2621" y="211785"/>
                  </a:cubicBezTo>
                  <a:cubicBezTo>
                    <a:pt x="-5846" y="219546"/>
                    <a:pt x="7912" y="166276"/>
                    <a:pt x="19554" y="144051"/>
                  </a:cubicBezTo>
                  <a:cubicBezTo>
                    <a:pt x="31196" y="121826"/>
                    <a:pt x="41779" y="98543"/>
                    <a:pt x="72471" y="78435"/>
                  </a:cubicBezTo>
                  <a:cubicBezTo>
                    <a:pt x="103163" y="58327"/>
                    <a:pt x="191357" y="-3057"/>
                    <a:pt x="1910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: 図形 152">
              <a:extLst>
                <a:ext uri="{FF2B5EF4-FFF2-40B4-BE49-F238E27FC236}">
                  <a16:creationId xmlns:a16="http://schemas.microsoft.com/office/drawing/2014/main" id="{9B657662-BAA1-493C-B38A-81931E1D16C9}"/>
                </a:ext>
              </a:extLst>
            </p:cNvPr>
            <p:cNvSpPr/>
            <p:nvPr/>
          </p:nvSpPr>
          <p:spPr>
            <a:xfrm>
              <a:off x="3825361" y="4728506"/>
              <a:ext cx="231541" cy="328961"/>
            </a:xfrm>
            <a:custGeom>
              <a:avLst/>
              <a:gdLst>
                <a:gd name="connsiteX0" fmla="*/ 18506 w 231541"/>
                <a:gd name="connsiteY0" fmla="*/ 127 h 328961"/>
                <a:gd name="connsiteX1" fmla="*/ 46022 w 231541"/>
                <a:gd name="connsiteY1" fmla="*/ 146177 h 328961"/>
                <a:gd name="connsiteX2" fmla="*/ 228056 w 231541"/>
                <a:gd name="connsiteY2" fmla="*/ 319744 h 328961"/>
                <a:gd name="connsiteX3" fmla="*/ 153972 w 231541"/>
                <a:gd name="connsiteY3" fmla="*/ 285877 h 328961"/>
                <a:gd name="connsiteX4" fmla="*/ 10039 w 231541"/>
                <a:gd name="connsiteY4" fmla="*/ 122894 h 328961"/>
                <a:gd name="connsiteX5" fmla="*/ 18506 w 231541"/>
                <a:gd name="connsiteY5" fmla="*/ 127 h 32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541" h="328961">
                  <a:moveTo>
                    <a:pt x="18506" y="127"/>
                  </a:moveTo>
                  <a:cubicBezTo>
                    <a:pt x="24503" y="4008"/>
                    <a:pt x="11097" y="92908"/>
                    <a:pt x="46022" y="146177"/>
                  </a:cubicBezTo>
                  <a:cubicBezTo>
                    <a:pt x="80947" y="199446"/>
                    <a:pt x="210064" y="296461"/>
                    <a:pt x="228056" y="319744"/>
                  </a:cubicBezTo>
                  <a:cubicBezTo>
                    <a:pt x="246048" y="343027"/>
                    <a:pt x="190308" y="318685"/>
                    <a:pt x="153972" y="285877"/>
                  </a:cubicBezTo>
                  <a:cubicBezTo>
                    <a:pt x="117636" y="253069"/>
                    <a:pt x="34381" y="164169"/>
                    <a:pt x="10039" y="122894"/>
                  </a:cubicBezTo>
                  <a:cubicBezTo>
                    <a:pt x="-14303" y="81619"/>
                    <a:pt x="12509" y="-3754"/>
                    <a:pt x="18506" y="1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090B2718-5323-476D-9913-88DF5A0A905E}"/>
                </a:ext>
              </a:extLst>
            </p:cNvPr>
            <p:cNvSpPr/>
            <p:nvPr/>
          </p:nvSpPr>
          <p:spPr>
            <a:xfrm>
              <a:off x="4260003" y="4999528"/>
              <a:ext cx="360680" cy="131764"/>
            </a:xfrm>
            <a:custGeom>
              <a:avLst/>
              <a:gdLst>
                <a:gd name="connsiteX0" fmla="*/ 2964 w 360680"/>
                <a:gd name="connsiteY0" fmla="*/ 39 h 131764"/>
                <a:gd name="connsiteX1" fmla="*/ 265430 w 360680"/>
                <a:gd name="connsiteY1" fmla="*/ 114339 h 131764"/>
                <a:gd name="connsiteX2" fmla="*/ 360680 w 360680"/>
                <a:gd name="connsiteY2" fmla="*/ 131272 h 131764"/>
                <a:gd name="connsiteX3" fmla="*/ 265430 w 360680"/>
                <a:gd name="connsiteY3" fmla="*/ 124922 h 131764"/>
                <a:gd name="connsiteX4" fmla="*/ 132080 w 360680"/>
                <a:gd name="connsiteY4" fmla="*/ 101639 h 131764"/>
                <a:gd name="connsiteX5" fmla="*/ 2964 w 360680"/>
                <a:gd name="connsiteY5" fmla="*/ 39 h 13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680" h="131764">
                  <a:moveTo>
                    <a:pt x="2964" y="39"/>
                  </a:moveTo>
                  <a:cubicBezTo>
                    <a:pt x="25189" y="2156"/>
                    <a:pt x="205811" y="92467"/>
                    <a:pt x="265430" y="114339"/>
                  </a:cubicBezTo>
                  <a:cubicBezTo>
                    <a:pt x="325049" y="136211"/>
                    <a:pt x="360680" y="129508"/>
                    <a:pt x="360680" y="131272"/>
                  </a:cubicBezTo>
                  <a:cubicBezTo>
                    <a:pt x="360680" y="133036"/>
                    <a:pt x="303530" y="129861"/>
                    <a:pt x="265430" y="124922"/>
                  </a:cubicBezTo>
                  <a:cubicBezTo>
                    <a:pt x="227330" y="119983"/>
                    <a:pt x="174766" y="120689"/>
                    <a:pt x="132080" y="101639"/>
                  </a:cubicBezTo>
                  <a:cubicBezTo>
                    <a:pt x="89394" y="82589"/>
                    <a:pt x="-19261" y="-2078"/>
                    <a:pt x="2964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: 図形 154">
              <a:extLst>
                <a:ext uri="{FF2B5EF4-FFF2-40B4-BE49-F238E27FC236}">
                  <a16:creationId xmlns:a16="http://schemas.microsoft.com/office/drawing/2014/main" id="{0EE14019-AE4E-43B4-AD66-D4F5F1FF8D2E}"/>
                </a:ext>
              </a:extLst>
            </p:cNvPr>
            <p:cNvSpPr/>
            <p:nvPr/>
          </p:nvSpPr>
          <p:spPr>
            <a:xfrm>
              <a:off x="5316132" y="4823812"/>
              <a:ext cx="47637" cy="235683"/>
            </a:xfrm>
            <a:custGeom>
              <a:avLst/>
              <a:gdLst>
                <a:gd name="connsiteX0" fmla="*/ 47501 w 47637"/>
                <a:gd name="connsiteY0" fmla="*/ 71 h 235683"/>
                <a:gd name="connsiteX1" fmla="*/ 15751 w 47637"/>
                <a:gd name="connsiteY1" fmla="*/ 144005 h 235683"/>
                <a:gd name="connsiteX2" fmla="*/ 32685 w 47637"/>
                <a:gd name="connsiteY2" fmla="*/ 235021 h 235683"/>
                <a:gd name="connsiteX3" fmla="*/ 22101 w 47637"/>
                <a:gd name="connsiteY3" fmla="*/ 182105 h 235683"/>
                <a:gd name="connsiteX4" fmla="*/ 935 w 47637"/>
                <a:gd name="connsiteY4" fmla="*/ 124955 h 235683"/>
                <a:gd name="connsiteX5" fmla="*/ 47501 w 47637"/>
                <a:gd name="connsiteY5" fmla="*/ 71 h 2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37" h="235683">
                  <a:moveTo>
                    <a:pt x="47501" y="71"/>
                  </a:moveTo>
                  <a:cubicBezTo>
                    <a:pt x="49970" y="3246"/>
                    <a:pt x="18220" y="104847"/>
                    <a:pt x="15751" y="144005"/>
                  </a:cubicBezTo>
                  <a:cubicBezTo>
                    <a:pt x="13282" y="183163"/>
                    <a:pt x="31627" y="228671"/>
                    <a:pt x="32685" y="235021"/>
                  </a:cubicBezTo>
                  <a:cubicBezTo>
                    <a:pt x="33743" y="241371"/>
                    <a:pt x="27393" y="200449"/>
                    <a:pt x="22101" y="182105"/>
                  </a:cubicBezTo>
                  <a:cubicBezTo>
                    <a:pt x="16809" y="163761"/>
                    <a:pt x="-4710" y="149650"/>
                    <a:pt x="935" y="124955"/>
                  </a:cubicBezTo>
                  <a:cubicBezTo>
                    <a:pt x="6579" y="100261"/>
                    <a:pt x="45032" y="-3104"/>
                    <a:pt x="4750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: 図形 155">
              <a:extLst>
                <a:ext uri="{FF2B5EF4-FFF2-40B4-BE49-F238E27FC236}">
                  <a16:creationId xmlns:a16="http://schemas.microsoft.com/office/drawing/2014/main" id="{899BA4C5-2135-4E1F-A785-B5402FFF28C4}"/>
                </a:ext>
              </a:extLst>
            </p:cNvPr>
            <p:cNvSpPr/>
            <p:nvPr/>
          </p:nvSpPr>
          <p:spPr>
            <a:xfrm>
              <a:off x="5343446" y="5084196"/>
              <a:ext cx="296228" cy="176366"/>
            </a:xfrm>
            <a:custGeom>
              <a:avLst/>
              <a:gdLst>
                <a:gd name="connsiteX0" fmla="*/ 26537 w 296228"/>
                <a:gd name="connsiteY0" fmla="*/ 37 h 176366"/>
                <a:gd name="connsiteX1" fmla="*/ 75221 w 296228"/>
                <a:gd name="connsiteY1" fmla="*/ 150321 h 176366"/>
                <a:gd name="connsiteX2" fmla="*/ 1137 w 296228"/>
                <a:gd name="connsiteY2" fmla="*/ 154554 h 176366"/>
                <a:gd name="connsiteX3" fmla="*/ 145071 w 296228"/>
                <a:gd name="connsiteY3" fmla="*/ 143971 h 176366"/>
                <a:gd name="connsiteX4" fmla="*/ 255137 w 296228"/>
                <a:gd name="connsiteY4" fmla="*/ 173604 h 176366"/>
                <a:gd name="connsiteX5" fmla="*/ 291121 w 296228"/>
                <a:gd name="connsiteY5" fmla="*/ 171487 h 176366"/>
                <a:gd name="connsiteX6" fmla="*/ 153537 w 296228"/>
                <a:gd name="connsiteY6" fmla="*/ 141854 h 176366"/>
                <a:gd name="connsiteX7" fmla="*/ 96387 w 296228"/>
                <a:gd name="connsiteY7" fmla="*/ 135504 h 176366"/>
                <a:gd name="connsiteX8" fmla="*/ 26537 w 296228"/>
                <a:gd name="connsiteY8" fmla="*/ 37 h 17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228" h="176366">
                  <a:moveTo>
                    <a:pt x="26537" y="37"/>
                  </a:moveTo>
                  <a:cubicBezTo>
                    <a:pt x="23009" y="2506"/>
                    <a:pt x="79454" y="124568"/>
                    <a:pt x="75221" y="150321"/>
                  </a:cubicBezTo>
                  <a:cubicBezTo>
                    <a:pt x="70988" y="176074"/>
                    <a:pt x="-10505" y="155612"/>
                    <a:pt x="1137" y="154554"/>
                  </a:cubicBezTo>
                  <a:cubicBezTo>
                    <a:pt x="12779" y="153496"/>
                    <a:pt x="102738" y="140796"/>
                    <a:pt x="145071" y="143971"/>
                  </a:cubicBezTo>
                  <a:cubicBezTo>
                    <a:pt x="187404" y="147146"/>
                    <a:pt x="230795" y="169018"/>
                    <a:pt x="255137" y="173604"/>
                  </a:cubicBezTo>
                  <a:cubicBezTo>
                    <a:pt x="279479" y="178190"/>
                    <a:pt x="308054" y="176779"/>
                    <a:pt x="291121" y="171487"/>
                  </a:cubicBezTo>
                  <a:cubicBezTo>
                    <a:pt x="274188" y="166195"/>
                    <a:pt x="185993" y="147851"/>
                    <a:pt x="153537" y="141854"/>
                  </a:cubicBezTo>
                  <a:cubicBezTo>
                    <a:pt x="121081" y="135857"/>
                    <a:pt x="115437" y="153848"/>
                    <a:pt x="96387" y="135504"/>
                  </a:cubicBezTo>
                  <a:cubicBezTo>
                    <a:pt x="77337" y="117160"/>
                    <a:pt x="30065" y="-2432"/>
                    <a:pt x="26537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: 図形 156">
              <a:extLst>
                <a:ext uri="{FF2B5EF4-FFF2-40B4-BE49-F238E27FC236}">
                  <a16:creationId xmlns:a16="http://schemas.microsoft.com/office/drawing/2014/main" id="{5C563A2A-DF77-4DDA-9B54-984E27A9F555}"/>
                </a:ext>
              </a:extLst>
            </p:cNvPr>
            <p:cNvSpPr/>
            <p:nvPr/>
          </p:nvSpPr>
          <p:spPr>
            <a:xfrm>
              <a:off x="4669750" y="5543480"/>
              <a:ext cx="63316" cy="277912"/>
            </a:xfrm>
            <a:custGeom>
              <a:avLst/>
              <a:gdLst>
                <a:gd name="connsiteX0" fmla="*/ 63117 w 63316"/>
                <a:gd name="connsiteY0" fmla="*/ 70 h 277912"/>
                <a:gd name="connsiteX1" fmla="*/ 22900 w 63316"/>
                <a:gd name="connsiteY1" fmla="*/ 175753 h 277912"/>
                <a:gd name="connsiteX2" fmla="*/ 16550 w 63316"/>
                <a:gd name="connsiteY2" fmla="*/ 277353 h 277912"/>
                <a:gd name="connsiteX3" fmla="*/ 8083 w 63316"/>
                <a:gd name="connsiteY3" fmla="*/ 213853 h 277912"/>
                <a:gd name="connsiteX4" fmla="*/ 3850 w 63316"/>
                <a:gd name="connsiteY4" fmla="*/ 154587 h 277912"/>
                <a:gd name="connsiteX5" fmla="*/ 63117 w 63316"/>
                <a:gd name="connsiteY5" fmla="*/ 70 h 27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16" h="277912">
                  <a:moveTo>
                    <a:pt x="63117" y="70"/>
                  </a:moveTo>
                  <a:cubicBezTo>
                    <a:pt x="66292" y="3598"/>
                    <a:pt x="30661" y="129539"/>
                    <a:pt x="22900" y="175753"/>
                  </a:cubicBezTo>
                  <a:cubicBezTo>
                    <a:pt x="15139" y="221967"/>
                    <a:pt x="19019" y="271003"/>
                    <a:pt x="16550" y="277353"/>
                  </a:cubicBezTo>
                  <a:cubicBezTo>
                    <a:pt x="14081" y="283703"/>
                    <a:pt x="10200" y="234314"/>
                    <a:pt x="8083" y="213853"/>
                  </a:cubicBezTo>
                  <a:cubicBezTo>
                    <a:pt x="5966" y="193392"/>
                    <a:pt x="-6028" y="183162"/>
                    <a:pt x="3850" y="154587"/>
                  </a:cubicBezTo>
                  <a:cubicBezTo>
                    <a:pt x="13728" y="126012"/>
                    <a:pt x="59942" y="-3458"/>
                    <a:pt x="63117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: 図形 157">
              <a:extLst>
                <a:ext uri="{FF2B5EF4-FFF2-40B4-BE49-F238E27FC236}">
                  <a16:creationId xmlns:a16="http://schemas.microsoft.com/office/drawing/2014/main" id="{C78C2AE2-091F-42CC-8891-B97B2504B79C}"/>
                </a:ext>
              </a:extLst>
            </p:cNvPr>
            <p:cNvSpPr/>
            <p:nvPr/>
          </p:nvSpPr>
          <p:spPr>
            <a:xfrm>
              <a:off x="5444944" y="4684095"/>
              <a:ext cx="241927" cy="567965"/>
            </a:xfrm>
            <a:custGeom>
              <a:avLst/>
              <a:gdLst>
                <a:gd name="connsiteX0" fmla="*/ 181 w 241927"/>
                <a:gd name="connsiteY0" fmla="*/ 3793 h 567965"/>
                <a:gd name="connsiteX1" fmla="*/ 147819 w 241927"/>
                <a:gd name="connsiteY1" fmla="*/ 145080 h 567965"/>
                <a:gd name="connsiteX2" fmla="*/ 236719 w 241927"/>
                <a:gd name="connsiteY2" fmla="*/ 548305 h 567965"/>
                <a:gd name="connsiteX3" fmla="*/ 228781 w 241927"/>
                <a:gd name="connsiteY3" fmla="*/ 484805 h 567965"/>
                <a:gd name="connsiteX4" fmla="*/ 206556 w 241927"/>
                <a:gd name="connsiteY4" fmla="*/ 305418 h 567965"/>
                <a:gd name="connsiteX5" fmla="*/ 149406 w 241927"/>
                <a:gd name="connsiteY5" fmla="*/ 108568 h 567965"/>
                <a:gd name="connsiteX6" fmla="*/ 117656 w 241927"/>
                <a:gd name="connsiteY6" fmla="*/ 46655 h 567965"/>
                <a:gd name="connsiteX7" fmla="*/ 181 w 241927"/>
                <a:gd name="connsiteY7" fmla="*/ 3793 h 567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927" h="567965">
                  <a:moveTo>
                    <a:pt x="181" y="3793"/>
                  </a:moveTo>
                  <a:cubicBezTo>
                    <a:pt x="5208" y="20197"/>
                    <a:pt x="108396" y="54328"/>
                    <a:pt x="147819" y="145080"/>
                  </a:cubicBezTo>
                  <a:cubicBezTo>
                    <a:pt x="187242" y="235832"/>
                    <a:pt x="223225" y="491684"/>
                    <a:pt x="236719" y="548305"/>
                  </a:cubicBezTo>
                  <a:cubicBezTo>
                    <a:pt x="250213" y="604926"/>
                    <a:pt x="233808" y="525286"/>
                    <a:pt x="228781" y="484805"/>
                  </a:cubicBezTo>
                  <a:cubicBezTo>
                    <a:pt x="223754" y="444324"/>
                    <a:pt x="219785" y="368124"/>
                    <a:pt x="206556" y="305418"/>
                  </a:cubicBezTo>
                  <a:cubicBezTo>
                    <a:pt x="193327" y="242712"/>
                    <a:pt x="164223" y="151695"/>
                    <a:pt x="149406" y="108568"/>
                  </a:cubicBezTo>
                  <a:cubicBezTo>
                    <a:pt x="134589" y="65441"/>
                    <a:pt x="139087" y="64911"/>
                    <a:pt x="117656" y="46655"/>
                  </a:cubicBezTo>
                  <a:cubicBezTo>
                    <a:pt x="96225" y="28399"/>
                    <a:pt x="-4846" y="-12611"/>
                    <a:pt x="181" y="37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: 図形 158">
              <a:extLst>
                <a:ext uri="{FF2B5EF4-FFF2-40B4-BE49-F238E27FC236}">
                  <a16:creationId xmlns:a16="http://schemas.microsoft.com/office/drawing/2014/main" id="{B4F63E63-6C7A-4E7E-9533-4651523F0C5E}"/>
                </a:ext>
              </a:extLst>
            </p:cNvPr>
            <p:cNvSpPr/>
            <p:nvPr/>
          </p:nvSpPr>
          <p:spPr>
            <a:xfrm>
              <a:off x="5425966" y="5271692"/>
              <a:ext cx="268399" cy="682194"/>
            </a:xfrm>
            <a:custGeom>
              <a:avLst/>
              <a:gdLst>
                <a:gd name="connsiteX0" fmla="*/ 268397 w 268399"/>
                <a:gd name="connsiteY0" fmla="*/ 396 h 682194"/>
                <a:gd name="connsiteX1" fmla="*/ 227122 w 268399"/>
                <a:gd name="connsiteY1" fmla="*/ 246458 h 682194"/>
                <a:gd name="connsiteX2" fmla="*/ 141397 w 268399"/>
                <a:gd name="connsiteY2" fmla="*/ 490933 h 682194"/>
                <a:gd name="connsiteX3" fmla="*/ 4872 w 268399"/>
                <a:gd name="connsiteY3" fmla="*/ 671908 h 682194"/>
                <a:gd name="connsiteX4" fmla="*/ 44559 w 268399"/>
                <a:gd name="connsiteY4" fmla="*/ 635396 h 682194"/>
                <a:gd name="connsiteX5" fmla="*/ 179497 w 268399"/>
                <a:gd name="connsiteY5" fmla="*/ 432196 h 682194"/>
                <a:gd name="connsiteX6" fmla="*/ 225534 w 268399"/>
                <a:gd name="connsiteY6" fmla="*/ 305196 h 682194"/>
                <a:gd name="connsiteX7" fmla="*/ 268397 w 268399"/>
                <a:gd name="connsiteY7" fmla="*/ 396 h 68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99" h="682194">
                  <a:moveTo>
                    <a:pt x="268397" y="396"/>
                  </a:moveTo>
                  <a:cubicBezTo>
                    <a:pt x="268662" y="-9394"/>
                    <a:pt x="248289" y="164702"/>
                    <a:pt x="227122" y="246458"/>
                  </a:cubicBezTo>
                  <a:cubicBezTo>
                    <a:pt x="205955" y="328214"/>
                    <a:pt x="178439" y="420025"/>
                    <a:pt x="141397" y="490933"/>
                  </a:cubicBezTo>
                  <a:cubicBezTo>
                    <a:pt x="104355" y="561841"/>
                    <a:pt x="21012" y="647831"/>
                    <a:pt x="4872" y="671908"/>
                  </a:cubicBezTo>
                  <a:cubicBezTo>
                    <a:pt x="-11268" y="695985"/>
                    <a:pt x="15455" y="675348"/>
                    <a:pt x="44559" y="635396"/>
                  </a:cubicBezTo>
                  <a:cubicBezTo>
                    <a:pt x="73663" y="595444"/>
                    <a:pt x="149334" y="487229"/>
                    <a:pt x="179497" y="432196"/>
                  </a:cubicBezTo>
                  <a:cubicBezTo>
                    <a:pt x="209659" y="377163"/>
                    <a:pt x="210453" y="370548"/>
                    <a:pt x="225534" y="305196"/>
                  </a:cubicBezTo>
                  <a:cubicBezTo>
                    <a:pt x="240615" y="239844"/>
                    <a:pt x="268132" y="10186"/>
                    <a:pt x="268397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: 図形 159">
              <a:extLst>
                <a:ext uri="{FF2B5EF4-FFF2-40B4-BE49-F238E27FC236}">
                  <a16:creationId xmlns:a16="http://schemas.microsoft.com/office/drawing/2014/main" id="{336C784B-F514-4952-9E95-4040CB8F1728}"/>
                </a:ext>
              </a:extLst>
            </p:cNvPr>
            <p:cNvSpPr/>
            <p:nvPr/>
          </p:nvSpPr>
          <p:spPr>
            <a:xfrm>
              <a:off x="4306752" y="6027696"/>
              <a:ext cx="676386" cy="135683"/>
            </a:xfrm>
            <a:custGeom>
              <a:avLst/>
              <a:gdLst>
                <a:gd name="connsiteX0" fmla="*/ 674823 w 676386"/>
                <a:gd name="connsiteY0" fmla="*/ 120692 h 135683"/>
                <a:gd name="connsiteX1" fmla="*/ 593861 w 676386"/>
                <a:gd name="connsiteY1" fmla="*/ 120692 h 135683"/>
                <a:gd name="connsiteX2" fmla="*/ 381136 w 676386"/>
                <a:gd name="connsiteY2" fmla="*/ 109579 h 135683"/>
                <a:gd name="connsiteX3" fmla="*/ 162061 w 676386"/>
                <a:gd name="connsiteY3" fmla="*/ 77829 h 135683"/>
                <a:gd name="connsiteX4" fmla="*/ 68398 w 676386"/>
                <a:gd name="connsiteY4" fmla="*/ 41317 h 135683"/>
                <a:gd name="connsiteX5" fmla="*/ 136 w 676386"/>
                <a:gd name="connsiteY5" fmla="*/ 42 h 135683"/>
                <a:gd name="connsiteX6" fmla="*/ 85861 w 676386"/>
                <a:gd name="connsiteY6" fmla="*/ 49254 h 135683"/>
                <a:gd name="connsiteX7" fmla="*/ 258898 w 676386"/>
                <a:gd name="connsiteY7" fmla="*/ 109579 h 135683"/>
                <a:gd name="connsiteX8" fmla="*/ 531948 w 676386"/>
                <a:gd name="connsiteY8" fmla="*/ 134979 h 135683"/>
                <a:gd name="connsiteX9" fmla="*/ 674823 w 676386"/>
                <a:gd name="connsiteY9" fmla="*/ 120692 h 1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386" h="135683">
                  <a:moveTo>
                    <a:pt x="674823" y="120692"/>
                  </a:moveTo>
                  <a:cubicBezTo>
                    <a:pt x="685142" y="118311"/>
                    <a:pt x="642809" y="122544"/>
                    <a:pt x="593861" y="120692"/>
                  </a:cubicBezTo>
                  <a:cubicBezTo>
                    <a:pt x="544913" y="118840"/>
                    <a:pt x="453103" y="116723"/>
                    <a:pt x="381136" y="109579"/>
                  </a:cubicBezTo>
                  <a:cubicBezTo>
                    <a:pt x="309169" y="102435"/>
                    <a:pt x="214184" y="89206"/>
                    <a:pt x="162061" y="77829"/>
                  </a:cubicBezTo>
                  <a:cubicBezTo>
                    <a:pt x="109938" y="66452"/>
                    <a:pt x="95385" y="54281"/>
                    <a:pt x="68398" y="41317"/>
                  </a:cubicBezTo>
                  <a:cubicBezTo>
                    <a:pt x="41411" y="28353"/>
                    <a:pt x="-2775" y="-1281"/>
                    <a:pt x="136" y="42"/>
                  </a:cubicBezTo>
                  <a:cubicBezTo>
                    <a:pt x="3047" y="1365"/>
                    <a:pt x="42734" y="30998"/>
                    <a:pt x="85861" y="49254"/>
                  </a:cubicBezTo>
                  <a:cubicBezTo>
                    <a:pt x="128988" y="67510"/>
                    <a:pt x="184550" y="95292"/>
                    <a:pt x="258898" y="109579"/>
                  </a:cubicBezTo>
                  <a:cubicBezTo>
                    <a:pt x="333246" y="123866"/>
                    <a:pt x="467390" y="130746"/>
                    <a:pt x="531948" y="134979"/>
                  </a:cubicBezTo>
                  <a:cubicBezTo>
                    <a:pt x="596506" y="139212"/>
                    <a:pt x="664504" y="123073"/>
                    <a:pt x="674823" y="1206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: 図形 160">
              <a:extLst>
                <a:ext uri="{FF2B5EF4-FFF2-40B4-BE49-F238E27FC236}">
                  <a16:creationId xmlns:a16="http://schemas.microsoft.com/office/drawing/2014/main" id="{DF7C4B98-3507-4359-8D7B-3817CA6DBD8D}"/>
                </a:ext>
              </a:extLst>
            </p:cNvPr>
            <p:cNvSpPr/>
            <p:nvPr/>
          </p:nvSpPr>
          <p:spPr>
            <a:xfrm>
              <a:off x="4962134" y="5953120"/>
              <a:ext cx="472047" cy="190167"/>
            </a:xfrm>
            <a:custGeom>
              <a:avLst/>
              <a:gdLst>
                <a:gd name="connsiteX0" fmla="*/ 471879 w 472047"/>
                <a:gd name="connsiteY0" fmla="*/ 5 h 190167"/>
                <a:gd name="connsiteX1" fmla="*/ 294079 w 472047"/>
                <a:gd name="connsiteY1" fmla="*/ 101605 h 190167"/>
                <a:gd name="connsiteX2" fmla="*/ 205179 w 472047"/>
                <a:gd name="connsiteY2" fmla="*/ 139705 h 190167"/>
                <a:gd name="connsiteX3" fmla="*/ 1979 w 472047"/>
                <a:gd name="connsiteY3" fmla="*/ 187330 h 190167"/>
                <a:gd name="connsiteX4" fmla="*/ 114691 w 472047"/>
                <a:gd name="connsiteY4" fmla="*/ 176218 h 190167"/>
                <a:gd name="connsiteX5" fmla="*/ 322654 w 472047"/>
                <a:gd name="connsiteY5" fmla="*/ 106368 h 190167"/>
                <a:gd name="connsiteX6" fmla="*/ 471879 w 472047"/>
                <a:gd name="connsiteY6" fmla="*/ 5 h 190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047" h="190167">
                  <a:moveTo>
                    <a:pt x="471879" y="5"/>
                  </a:moveTo>
                  <a:cubicBezTo>
                    <a:pt x="467117" y="-789"/>
                    <a:pt x="338529" y="78322"/>
                    <a:pt x="294079" y="101605"/>
                  </a:cubicBezTo>
                  <a:cubicBezTo>
                    <a:pt x="249629" y="124888"/>
                    <a:pt x="253862" y="125418"/>
                    <a:pt x="205179" y="139705"/>
                  </a:cubicBezTo>
                  <a:cubicBezTo>
                    <a:pt x="156496" y="153993"/>
                    <a:pt x="17060" y="181245"/>
                    <a:pt x="1979" y="187330"/>
                  </a:cubicBezTo>
                  <a:cubicBezTo>
                    <a:pt x="-13102" y="193416"/>
                    <a:pt x="61245" y="189712"/>
                    <a:pt x="114691" y="176218"/>
                  </a:cubicBezTo>
                  <a:cubicBezTo>
                    <a:pt x="168137" y="162724"/>
                    <a:pt x="266033" y="134149"/>
                    <a:pt x="322654" y="106368"/>
                  </a:cubicBezTo>
                  <a:cubicBezTo>
                    <a:pt x="379275" y="78587"/>
                    <a:pt x="476641" y="799"/>
                    <a:pt x="4718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: 図形 161">
              <a:extLst>
                <a:ext uri="{FF2B5EF4-FFF2-40B4-BE49-F238E27FC236}">
                  <a16:creationId xmlns:a16="http://schemas.microsoft.com/office/drawing/2014/main" id="{752640FB-80FF-4CEA-9E25-EE4A1AB529AF}"/>
                </a:ext>
              </a:extLst>
            </p:cNvPr>
            <p:cNvSpPr/>
            <p:nvPr/>
          </p:nvSpPr>
          <p:spPr>
            <a:xfrm>
              <a:off x="3914695" y="5659416"/>
              <a:ext cx="511453" cy="446343"/>
            </a:xfrm>
            <a:custGeom>
              <a:avLst/>
              <a:gdLst>
                <a:gd name="connsiteX0" fmla="*/ 80 w 511453"/>
                <a:gd name="connsiteY0" fmla="*/ 22 h 446343"/>
                <a:gd name="connsiteX1" fmla="*/ 214393 w 511453"/>
                <a:gd name="connsiteY1" fmla="*/ 254022 h 446343"/>
                <a:gd name="connsiteX2" fmla="*/ 496968 w 511453"/>
                <a:gd name="connsiteY2" fmla="*/ 434997 h 446343"/>
                <a:gd name="connsiteX3" fmla="*/ 454105 w 511453"/>
                <a:gd name="connsiteY3" fmla="*/ 417534 h 446343"/>
                <a:gd name="connsiteX4" fmla="*/ 312818 w 511453"/>
                <a:gd name="connsiteY4" fmla="*/ 336572 h 446343"/>
                <a:gd name="connsiteX5" fmla="*/ 190580 w 511453"/>
                <a:gd name="connsiteY5" fmla="*/ 239734 h 446343"/>
                <a:gd name="connsiteX6" fmla="*/ 80 w 511453"/>
                <a:gd name="connsiteY6" fmla="*/ 22 h 44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1453" h="446343">
                  <a:moveTo>
                    <a:pt x="80" y="22"/>
                  </a:moveTo>
                  <a:cubicBezTo>
                    <a:pt x="4049" y="2403"/>
                    <a:pt x="131578" y="181526"/>
                    <a:pt x="214393" y="254022"/>
                  </a:cubicBezTo>
                  <a:cubicBezTo>
                    <a:pt x="297208" y="326518"/>
                    <a:pt x="457016" y="407745"/>
                    <a:pt x="496968" y="434997"/>
                  </a:cubicBezTo>
                  <a:cubicBezTo>
                    <a:pt x="536920" y="462249"/>
                    <a:pt x="484797" y="433938"/>
                    <a:pt x="454105" y="417534"/>
                  </a:cubicBezTo>
                  <a:cubicBezTo>
                    <a:pt x="423413" y="401130"/>
                    <a:pt x="356739" y="366205"/>
                    <a:pt x="312818" y="336572"/>
                  </a:cubicBezTo>
                  <a:cubicBezTo>
                    <a:pt x="268897" y="306939"/>
                    <a:pt x="241115" y="292121"/>
                    <a:pt x="190580" y="239734"/>
                  </a:cubicBezTo>
                  <a:cubicBezTo>
                    <a:pt x="140045" y="187347"/>
                    <a:pt x="-3889" y="-2359"/>
                    <a:pt x="80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E0E7ADF3-51C6-4CC3-AC2E-4F6AE4A362B2}"/>
                </a:ext>
              </a:extLst>
            </p:cNvPr>
            <p:cNvSpPr/>
            <p:nvPr/>
          </p:nvSpPr>
          <p:spPr>
            <a:xfrm>
              <a:off x="3905234" y="5573618"/>
              <a:ext cx="516696" cy="500747"/>
            </a:xfrm>
            <a:custGeom>
              <a:avLst/>
              <a:gdLst>
                <a:gd name="connsiteX0" fmla="*/ 16 w 516696"/>
                <a:gd name="connsiteY0" fmla="*/ 95 h 500747"/>
                <a:gd name="connsiteX1" fmla="*/ 195279 w 516696"/>
                <a:gd name="connsiteY1" fmla="*/ 271557 h 500747"/>
                <a:gd name="connsiteX2" fmla="*/ 506429 w 516696"/>
                <a:gd name="connsiteY2" fmla="*/ 492220 h 500747"/>
                <a:gd name="connsiteX3" fmla="*/ 447691 w 516696"/>
                <a:gd name="connsiteY3" fmla="*/ 458882 h 500747"/>
                <a:gd name="connsiteX4" fmla="*/ 312754 w 516696"/>
                <a:gd name="connsiteY4" fmla="*/ 382682 h 500747"/>
                <a:gd name="connsiteX5" fmla="*/ 204804 w 516696"/>
                <a:gd name="connsiteY5" fmla="*/ 301720 h 500747"/>
                <a:gd name="connsiteX6" fmla="*/ 16 w 516696"/>
                <a:gd name="connsiteY6" fmla="*/ 95 h 50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696" h="500747">
                  <a:moveTo>
                    <a:pt x="16" y="95"/>
                  </a:moveTo>
                  <a:cubicBezTo>
                    <a:pt x="-1571" y="-4932"/>
                    <a:pt x="110877" y="189536"/>
                    <a:pt x="195279" y="271557"/>
                  </a:cubicBezTo>
                  <a:cubicBezTo>
                    <a:pt x="279681" y="353578"/>
                    <a:pt x="464360" y="460999"/>
                    <a:pt x="506429" y="492220"/>
                  </a:cubicBezTo>
                  <a:cubicBezTo>
                    <a:pt x="548498" y="523441"/>
                    <a:pt x="447691" y="458882"/>
                    <a:pt x="447691" y="458882"/>
                  </a:cubicBezTo>
                  <a:cubicBezTo>
                    <a:pt x="415412" y="440626"/>
                    <a:pt x="353235" y="408876"/>
                    <a:pt x="312754" y="382682"/>
                  </a:cubicBezTo>
                  <a:cubicBezTo>
                    <a:pt x="272273" y="356488"/>
                    <a:pt x="257721" y="363897"/>
                    <a:pt x="204804" y="301720"/>
                  </a:cubicBezTo>
                  <a:cubicBezTo>
                    <a:pt x="151887" y="239543"/>
                    <a:pt x="1603" y="5122"/>
                    <a:pt x="16" y="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: 図形 163">
              <a:extLst>
                <a:ext uri="{FF2B5EF4-FFF2-40B4-BE49-F238E27FC236}">
                  <a16:creationId xmlns:a16="http://schemas.microsoft.com/office/drawing/2014/main" id="{965D037A-E1C9-4024-A76B-EB752AE80D67}"/>
                </a:ext>
              </a:extLst>
            </p:cNvPr>
            <p:cNvSpPr/>
            <p:nvPr/>
          </p:nvSpPr>
          <p:spPr>
            <a:xfrm>
              <a:off x="3767819" y="5315890"/>
              <a:ext cx="294820" cy="484184"/>
            </a:xfrm>
            <a:custGeom>
              <a:avLst/>
              <a:gdLst>
                <a:gd name="connsiteX0" fmla="*/ 906 w 294820"/>
                <a:gd name="connsiteY0" fmla="*/ 648 h 484184"/>
                <a:gd name="connsiteX1" fmla="*/ 197756 w 294820"/>
                <a:gd name="connsiteY1" fmla="*/ 354660 h 484184"/>
                <a:gd name="connsiteX2" fmla="*/ 294594 w 294820"/>
                <a:gd name="connsiteY2" fmla="*/ 483248 h 484184"/>
                <a:gd name="connsiteX3" fmla="*/ 221569 w 294820"/>
                <a:gd name="connsiteY3" fmla="*/ 405460 h 484184"/>
                <a:gd name="connsiteX4" fmla="*/ 127906 w 294820"/>
                <a:gd name="connsiteY4" fmla="*/ 270523 h 484184"/>
                <a:gd name="connsiteX5" fmla="*/ 906 w 294820"/>
                <a:gd name="connsiteY5" fmla="*/ 648 h 48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820" h="484184">
                  <a:moveTo>
                    <a:pt x="906" y="648"/>
                  </a:moveTo>
                  <a:cubicBezTo>
                    <a:pt x="12548" y="14671"/>
                    <a:pt x="148808" y="274227"/>
                    <a:pt x="197756" y="354660"/>
                  </a:cubicBezTo>
                  <a:cubicBezTo>
                    <a:pt x="246704" y="435093"/>
                    <a:pt x="290625" y="474781"/>
                    <a:pt x="294594" y="483248"/>
                  </a:cubicBezTo>
                  <a:cubicBezTo>
                    <a:pt x="298563" y="491715"/>
                    <a:pt x="249350" y="440914"/>
                    <a:pt x="221569" y="405460"/>
                  </a:cubicBezTo>
                  <a:cubicBezTo>
                    <a:pt x="193788" y="370006"/>
                    <a:pt x="162831" y="336933"/>
                    <a:pt x="127906" y="270523"/>
                  </a:cubicBezTo>
                  <a:cubicBezTo>
                    <a:pt x="92981" y="204113"/>
                    <a:pt x="-10736" y="-13375"/>
                    <a:pt x="906" y="6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: 図形 164">
              <a:extLst>
                <a:ext uri="{FF2B5EF4-FFF2-40B4-BE49-F238E27FC236}">
                  <a16:creationId xmlns:a16="http://schemas.microsoft.com/office/drawing/2014/main" id="{889FA24A-92B1-4D0E-9796-2CBBE5D74771}"/>
                </a:ext>
              </a:extLst>
            </p:cNvPr>
            <p:cNvSpPr/>
            <p:nvPr/>
          </p:nvSpPr>
          <p:spPr>
            <a:xfrm>
              <a:off x="3645358" y="5169138"/>
              <a:ext cx="271163" cy="498919"/>
            </a:xfrm>
            <a:custGeom>
              <a:avLst/>
              <a:gdLst>
                <a:gd name="connsiteX0" fmla="*/ 1130 w 271163"/>
                <a:gd name="connsiteY0" fmla="*/ 1350 h 498919"/>
                <a:gd name="connsiteX1" fmla="*/ 196392 w 271163"/>
                <a:gd name="connsiteY1" fmla="*/ 360125 h 498919"/>
                <a:gd name="connsiteX2" fmla="*/ 269417 w 271163"/>
                <a:gd name="connsiteY2" fmla="*/ 495062 h 498919"/>
                <a:gd name="connsiteX3" fmla="*/ 237667 w 271163"/>
                <a:gd name="connsiteY3" fmla="*/ 442675 h 498919"/>
                <a:gd name="connsiteX4" fmla="*/ 121780 w 271163"/>
                <a:gd name="connsiteY4" fmla="*/ 244237 h 498919"/>
                <a:gd name="connsiteX5" fmla="*/ 1130 w 271163"/>
                <a:gd name="connsiteY5" fmla="*/ 1350 h 49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163" h="498919">
                  <a:moveTo>
                    <a:pt x="1130" y="1350"/>
                  </a:moveTo>
                  <a:cubicBezTo>
                    <a:pt x="13565" y="20665"/>
                    <a:pt x="151678" y="277840"/>
                    <a:pt x="196392" y="360125"/>
                  </a:cubicBezTo>
                  <a:cubicBezTo>
                    <a:pt x="241107" y="442410"/>
                    <a:pt x="262538" y="481304"/>
                    <a:pt x="269417" y="495062"/>
                  </a:cubicBezTo>
                  <a:cubicBezTo>
                    <a:pt x="276296" y="508820"/>
                    <a:pt x="262273" y="484479"/>
                    <a:pt x="237667" y="442675"/>
                  </a:cubicBezTo>
                  <a:cubicBezTo>
                    <a:pt x="213061" y="400871"/>
                    <a:pt x="161468" y="313293"/>
                    <a:pt x="121780" y="244237"/>
                  </a:cubicBezTo>
                  <a:cubicBezTo>
                    <a:pt x="82093" y="175181"/>
                    <a:pt x="-11305" y="-17965"/>
                    <a:pt x="1130" y="13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: 図形 165">
              <a:extLst>
                <a:ext uri="{FF2B5EF4-FFF2-40B4-BE49-F238E27FC236}">
                  <a16:creationId xmlns:a16="http://schemas.microsoft.com/office/drawing/2014/main" id="{69B082E8-ECDE-4F11-A133-771FCF519E30}"/>
                </a:ext>
              </a:extLst>
            </p:cNvPr>
            <p:cNvSpPr/>
            <p:nvPr/>
          </p:nvSpPr>
          <p:spPr>
            <a:xfrm>
              <a:off x="3453539" y="4700945"/>
              <a:ext cx="200276" cy="496648"/>
            </a:xfrm>
            <a:custGeom>
              <a:avLst/>
              <a:gdLst>
                <a:gd name="connsiteX0" fmla="*/ 70711 w 200276"/>
                <a:gd name="connsiteY0" fmla="*/ 18693 h 496648"/>
                <a:gd name="connsiteX1" fmla="*/ 27849 w 200276"/>
                <a:gd name="connsiteY1" fmla="*/ 64730 h 496648"/>
                <a:gd name="connsiteX2" fmla="*/ 194536 w 200276"/>
                <a:gd name="connsiteY2" fmla="*/ 480655 h 496648"/>
                <a:gd name="connsiteX3" fmla="*/ 146911 w 200276"/>
                <a:gd name="connsiteY3" fmla="*/ 374293 h 496648"/>
                <a:gd name="connsiteX4" fmla="*/ 2449 w 200276"/>
                <a:gd name="connsiteY4" fmla="*/ 32980 h 496648"/>
                <a:gd name="connsiteX5" fmla="*/ 70711 w 200276"/>
                <a:gd name="connsiteY5" fmla="*/ 18693 h 49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276" h="496648">
                  <a:moveTo>
                    <a:pt x="70711" y="18693"/>
                  </a:moveTo>
                  <a:cubicBezTo>
                    <a:pt x="74944" y="23985"/>
                    <a:pt x="7212" y="-12264"/>
                    <a:pt x="27849" y="64730"/>
                  </a:cubicBezTo>
                  <a:cubicBezTo>
                    <a:pt x="48486" y="141724"/>
                    <a:pt x="174692" y="429061"/>
                    <a:pt x="194536" y="480655"/>
                  </a:cubicBezTo>
                  <a:cubicBezTo>
                    <a:pt x="214380" y="532249"/>
                    <a:pt x="178926" y="448906"/>
                    <a:pt x="146911" y="374293"/>
                  </a:cubicBezTo>
                  <a:cubicBezTo>
                    <a:pt x="114896" y="299680"/>
                    <a:pt x="19911" y="94099"/>
                    <a:pt x="2449" y="32980"/>
                  </a:cubicBezTo>
                  <a:cubicBezTo>
                    <a:pt x="-15014" y="-28139"/>
                    <a:pt x="66478" y="13401"/>
                    <a:pt x="70711" y="186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: 図形 166">
              <a:extLst>
                <a:ext uri="{FF2B5EF4-FFF2-40B4-BE49-F238E27FC236}">
                  <a16:creationId xmlns:a16="http://schemas.microsoft.com/office/drawing/2014/main" id="{C3E60BCB-E441-4E09-8F50-77224502C46A}"/>
                </a:ext>
              </a:extLst>
            </p:cNvPr>
            <p:cNvSpPr/>
            <p:nvPr/>
          </p:nvSpPr>
          <p:spPr>
            <a:xfrm>
              <a:off x="3533782" y="4744608"/>
              <a:ext cx="232933" cy="582246"/>
            </a:xfrm>
            <a:custGeom>
              <a:avLst/>
              <a:gdLst>
                <a:gd name="connsiteX0" fmla="*/ 1581 w 232933"/>
                <a:gd name="connsiteY0" fmla="*/ 430 h 582246"/>
                <a:gd name="connsiteX1" fmla="*/ 69843 w 232933"/>
                <a:gd name="connsiteY1" fmla="*/ 202042 h 582246"/>
                <a:gd name="connsiteX2" fmla="*/ 136518 w 232933"/>
                <a:gd name="connsiteY2" fmla="*/ 363967 h 582246"/>
                <a:gd name="connsiteX3" fmla="*/ 231768 w 232933"/>
                <a:gd name="connsiteY3" fmla="*/ 578280 h 582246"/>
                <a:gd name="connsiteX4" fmla="*/ 179381 w 232933"/>
                <a:gd name="connsiteY4" fmla="*/ 476680 h 582246"/>
                <a:gd name="connsiteX5" fmla="*/ 34918 w 232933"/>
                <a:gd name="connsiteY5" fmla="*/ 157592 h 582246"/>
                <a:gd name="connsiteX6" fmla="*/ 1581 w 232933"/>
                <a:gd name="connsiteY6" fmla="*/ 430 h 58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933" h="582246">
                  <a:moveTo>
                    <a:pt x="1581" y="430"/>
                  </a:moveTo>
                  <a:cubicBezTo>
                    <a:pt x="7402" y="7838"/>
                    <a:pt x="47354" y="141453"/>
                    <a:pt x="69843" y="202042"/>
                  </a:cubicBezTo>
                  <a:cubicBezTo>
                    <a:pt x="92332" y="262631"/>
                    <a:pt x="109531" y="301261"/>
                    <a:pt x="136518" y="363967"/>
                  </a:cubicBezTo>
                  <a:cubicBezTo>
                    <a:pt x="163505" y="426673"/>
                    <a:pt x="224624" y="559495"/>
                    <a:pt x="231768" y="578280"/>
                  </a:cubicBezTo>
                  <a:cubicBezTo>
                    <a:pt x="238912" y="597065"/>
                    <a:pt x="212189" y="546795"/>
                    <a:pt x="179381" y="476680"/>
                  </a:cubicBezTo>
                  <a:cubicBezTo>
                    <a:pt x="146573" y="406565"/>
                    <a:pt x="64022" y="232469"/>
                    <a:pt x="34918" y="157592"/>
                  </a:cubicBezTo>
                  <a:cubicBezTo>
                    <a:pt x="5814" y="82715"/>
                    <a:pt x="-4240" y="-6978"/>
                    <a:pt x="1581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1445B137-0982-460E-9BD2-C3B09908484E}"/>
                </a:ext>
              </a:extLst>
            </p:cNvPr>
            <p:cNvSpPr/>
            <p:nvPr/>
          </p:nvSpPr>
          <p:spPr>
            <a:xfrm>
              <a:off x="5532966" y="4808395"/>
              <a:ext cx="108143" cy="530061"/>
            </a:xfrm>
            <a:custGeom>
              <a:avLst/>
              <a:gdLst>
                <a:gd name="connsiteX0" fmla="*/ 1 w 108143"/>
                <a:gd name="connsiteY0" fmla="*/ 672 h 530061"/>
                <a:gd name="connsiteX1" fmla="*/ 91017 w 108143"/>
                <a:gd name="connsiteY1" fmla="*/ 292772 h 530061"/>
                <a:gd name="connsiteX2" fmla="*/ 107951 w 108143"/>
                <a:gd name="connsiteY2" fmla="*/ 523488 h 530061"/>
                <a:gd name="connsiteX3" fmla="*/ 99484 w 108143"/>
                <a:gd name="connsiteY3" fmla="*/ 445172 h 530061"/>
                <a:gd name="connsiteX4" fmla="*/ 88901 w 108143"/>
                <a:gd name="connsiteY4" fmla="*/ 218688 h 530061"/>
                <a:gd name="connsiteX5" fmla="*/ 1 w 108143"/>
                <a:gd name="connsiteY5" fmla="*/ 672 h 53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143" h="530061">
                  <a:moveTo>
                    <a:pt x="1" y="672"/>
                  </a:moveTo>
                  <a:cubicBezTo>
                    <a:pt x="354" y="13019"/>
                    <a:pt x="73025" y="205636"/>
                    <a:pt x="91017" y="292772"/>
                  </a:cubicBezTo>
                  <a:cubicBezTo>
                    <a:pt x="109009" y="379908"/>
                    <a:pt x="106540" y="498088"/>
                    <a:pt x="107951" y="523488"/>
                  </a:cubicBezTo>
                  <a:cubicBezTo>
                    <a:pt x="109362" y="548888"/>
                    <a:pt x="102659" y="495972"/>
                    <a:pt x="99484" y="445172"/>
                  </a:cubicBezTo>
                  <a:cubicBezTo>
                    <a:pt x="96309" y="394372"/>
                    <a:pt x="105129" y="288185"/>
                    <a:pt x="88901" y="218688"/>
                  </a:cubicBezTo>
                  <a:cubicBezTo>
                    <a:pt x="72673" y="149191"/>
                    <a:pt x="-352" y="-11675"/>
                    <a:pt x="1" y="6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9280B18D-1D13-492D-931F-252922A525FC}"/>
                </a:ext>
              </a:extLst>
            </p:cNvPr>
            <p:cNvSpPr/>
            <p:nvPr/>
          </p:nvSpPr>
          <p:spPr>
            <a:xfrm>
              <a:off x="5594280" y="4718047"/>
              <a:ext cx="198289" cy="560416"/>
            </a:xfrm>
            <a:custGeom>
              <a:avLst/>
              <a:gdLst>
                <a:gd name="connsiteX0" fmla="*/ 70 w 198289"/>
                <a:gd name="connsiteY0" fmla="*/ 3 h 560416"/>
                <a:gd name="connsiteX1" fmla="*/ 112253 w 198289"/>
                <a:gd name="connsiteY1" fmla="*/ 190503 h 560416"/>
                <a:gd name="connsiteX2" fmla="*/ 190570 w 198289"/>
                <a:gd name="connsiteY2" fmla="*/ 548220 h 560416"/>
                <a:gd name="connsiteX3" fmla="*/ 188453 w 198289"/>
                <a:gd name="connsiteY3" fmla="*/ 450853 h 560416"/>
                <a:gd name="connsiteX4" fmla="*/ 129187 w 198289"/>
                <a:gd name="connsiteY4" fmla="*/ 194736 h 560416"/>
                <a:gd name="connsiteX5" fmla="*/ 70 w 198289"/>
                <a:gd name="connsiteY5" fmla="*/ 3 h 56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289" h="560416">
                  <a:moveTo>
                    <a:pt x="70" y="3"/>
                  </a:moveTo>
                  <a:cubicBezTo>
                    <a:pt x="-2752" y="-702"/>
                    <a:pt x="80503" y="99134"/>
                    <a:pt x="112253" y="190503"/>
                  </a:cubicBezTo>
                  <a:cubicBezTo>
                    <a:pt x="144003" y="281873"/>
                    <a:pt x="177870" y="504828"/>
                    <a:pt x="190570" y="548220"/>
                  </a:cubicBezTo>
                  <a:cubicBezTo>
                    <a:pt x="203270" y="591612"/>
                    <a:pt x="198683" y="509767"/>
                    <a:pt x="188453" y="450853"/>
                  </a:cubicBezTo>
                  <a:cubicBezTo>
                    <a:pt x="178223" y="391939"/>
                    <a:pt x="157762" y="268114"/>
                    <a:pt x="129187" y="194736"/>
                  </a:cubicBezTo>
                  <a:cubicBezTo>
                    <a:pt x="100612" y="121358"/>
                    <a:pt x="2892" y="708"/>
                    <a:pt x="70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: 図形 169">
              <a:extLst>
                <a:ext uri="{FF2B5EF4-FFF2-40B4-BE49-F238E27FC236}">
                  <a16:creationId xmlns:a16="http://schemas.microsoft.com/office/drawing/2014/main" id="{6054AAE2-331B-40DC-858E-007D84237522}"/>
                </a:ext>
              </a:extLst>
            </p:cNvPr>
            <p:cNvSpPr/>
            <p:nvPr/>
          </p:nvSpPr>
          <p:spPr>
            <a:xfrm>
              <a:off x="5525174" y="4694752"/>
              <a:ext cx="261116" cy="40560"/>
            </a:xfrm>
            <a:custGeom>
              <a:avLst/>
              <a:gdLst>
                <a:gd name="connsiteX0" fmla="*/ 3559 w 261116"/>
                <a:gd name="connsiteY0" fmla="*/ 15 h 40560"/>
                <a:gd name="connsiteX1" fmla="*/ 238509 w 261116"/>
                <a:gd name="connsiteY1" fmla="*/ 27531 h 40560"/>
                <a:gd name="connsiteX2" fmla="*/ 244859 w 261116"/>
                <a:gd name="connsiteY2" fmla="*/ 23298 h 40560"/>
                <a:gd name="connsiteX3" fmla="*/ 177126 w 261116"/>
                <a:gd name="connsiteY3" fmla="*/ 40231 h 40560"/>
                <a:gd name="connsiteX4" fmla="*/ 103043 w 261116"/>
                <a:gd name="connsiteY4" fmla="*/ 31765 h 40560"/>
                <a:gd name="connsiteX5" fmla="*/ 3559 w 261116"/>
                <a:gd name="connsiteY5" fmla="*/ 15 h 4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116" h="40560">
                  <a:moveTo>
                    <a:pt x="3559" y="15"/>
                  </a:moveTo>
                  <a:cubicBezTo>
                    <a:pt x="26137" y="-691"/>
                    <a:pt x="198292" y="23651"/>
                    <a:pt x="238509" y="27531"/>
                  </a:cubicBezTo>
                  <a:cubicBezTo>
                    <a:pt x="278726" y="31411"/>
                    <a:pt x="255089" y="21181"/>
                    <a:pt x="244859" y="23298"/>
                  </a:cubicBezTo>
                  <a:cubicBezTo>
                    <a:pt x="234629" y="25415"/>
                    <a:pt x="200762" y="38820"/>
                    <a:pt x="177126" y="40231"/>
                  </a:cubicBezTo>
                  <a:cubicBezTo>
                    <a:pt x="153490" y="41642"/>
                    <a:pt x="134087" y="38468"/>
                    <a:pt x="103043" y="31765"/>
                  </a:cubicBezTo>
                  <a:cubicBezTo>
                    <a:pt x="71999" y="25062"/>
                    <a:pt x="-19019" y="721"/>
                    <a:pt x="355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: 図形 170">
              <a:extLst>
                <a:ext uri="{FF2B5EF4-FFF2-40B4-BE49-F238E27FC236}">
                  <a16:creationId xmlns:a16="http://schemas.microsoft.com/office/drawing/2014/main" id="{D65A270D-F2BA-4A5A-AB3E-8D814A3434FF}"/>
                </a:ext>
              </a:extLst>
            </p:cNvPr>
            <p:cNvSpPr/>
            <p:nvPr/>
          </p:nvSpPr>
          <p:spPr>
            <a:xfrm>
              <a:off x="5714737" y="4709496"/>
              <a:ext cx="322344" cy="603858"/>
            </a:xfrm>
            <a:custGeom>
              <a:avLst/>
              <a:gdLst>
                <a:gd name="connsiteX0" fmla="*/ 263 w 322344"/>
                <a:gd name="connsiteY0" fmla="*/ 5379 h 603858"/>
                <a:gd name="connsiteX1" fmla="*/ 74876 w 322344"/>
                <a:gd name="connsiteY1" fmla="*/ 16492 h 603858"/>
                <a:gd name="connsiteX2" fmla="*/ 149488 w 322344"/>
                <a:gd name="connsiteY2" fmla="*/ 167304 h 603858"/>
                <a:gd name="connsiteX3" fmla="*/ 314588 w 322344"/>
                <a:gd name="connsiteY3" fmla="*/ 580054 h 603858"/>
                <a:gd name="connsiteX4" fmla="*/ 284426 w 322344"/>
                <a:gd name="connsiteY4" fmla="*/ 518142 h 603858"/>
                <a:gd name="connsiteX5" fmla="*/ 187588 w 322344"/>
                <a:gd name="connsiteY5" fmla="*/ 219692 h 603858"/>
                <a:gd name="connsiteX6" fmla="*/ 101863 w 322344"/>
                <a:gd name="connsiteY6" fmla="*/ 29192 h 603858"/>
                <a:gd name="connsiteX7" fmla="*/ 263 w 322344"/>
                <a:gd name="connsiteY7" fmla="*/ 5379 h 60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344" h="603858">
                  <a:moveTo>
                    <a:pt x="263" y="5379"/>
                  </a:moveTo>
                  <a:cubicBezTo>
                    <a:pt x="-4235" y="3262"/>
                    <a:pt x="50005" y="-10495"/>
                    <a:pt x="74876" y="16492"/>
                  </a:cubicBezTo>
                  <a:cubicBezTo>
                    <a:pt x="99747" y="43479"/>
                    <a:pt x="109536" y="73377"/>
                    <a:pt x="149488" y="167304"/>
                  </a:cubicBezTo>
                  <a:cubicBezTo>
                    <a:pt x="189440" y="261231"/>
                    <a:pt x="292098" y="521581"/>
                    <a:pt x="314588" y="580054"/>
                  </a:cubicBezTo>
                  <a:cubicBezTo>
                    <a:pt x="337078" y="638527"/>
                    <a:pt x="305593" y="578202"/>
                    <a:pt x="284426" y="518142"/>
                  </a:cubicBezTo>
                  <a:cubicBezTo>
                    <a:pt x="263259" y="458082"/>
                    <a:pt x="218015" y="301184"/>
                    <a:pt x="187588" y="219692"/>
                  </a:cubicBezTo>
                  <a:cubicBezTo>
                    <a:pt x="157161" y="138200"/>
                    <a:pt x="132290" y="66498"/>
                    <a:pt x="101863" y="29192"/>
                  </a:cubicBezTo>
                  <a:cubicBezTo>
                    <a:pt x="71436" y="-8114"/>
                    <a:pt x="4761" y="7496"/>
                    <a:pt x="263" y="53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: 図形 171">
              <a:extLst>
                <a:ext uri="{FF2B5EF4-FFF2-40B4-BE49-F238E27FC236}">
                  <a16:creationId xmlns:a16="http://schemas.microsoft.com/office/drawing/2014/main" id="{4A06C69B-1B76-4FD7-89E2-DA03EB0773A4}"/>
                </a:ext>
              </a:extLst>
            </p:cNvPr>
            <p:cNvSpPr/>
            <p:nvPr/>
          </p:nvSpPr>
          <p:spPr>
            <a:xfrm>
              <a:off x="5814870" y="4706531"/>
              <a:ext cx="344429" cy="641408"/>
            </a:xfrm>
            <a:custGeom>
              <a:avLst/>
              <a:gdLst>
                <a:gd name="connsiteX0" fmla="*/ 143 w 344429"/>
                <a:gd name="connsiteY0" fmla="*/ 407 h 641408"/>
                <a:gd name="connsiteX1" fmla="*/ 141430 w 344429"/>
                <a:gd name="connsiteY1" fmla="*/ 57557 h 641408"/>
                <a:gd name="connsiteX2" fmla="*/ 220805 w 344429"/>
                <a:gd name="connsiteY2" fmla="*/ 263932 h 641408"/>
                <a:gd name="connsiteX3" fmla="*/ 343043 w 344429"/>
                <a:gd name="connsiteY3" fmla="*/ 632232 h 641408"/>
                <a:gd name="connsiteX4" fmla="*/ 282718 w 344429"/>
                <a:gd name="connsiteY4" fmla="*/ 513169 h 641408"/>
                <a:gd name="connsiteX5" fmla="*/ 219218 w 344429"/>
                <a:gd name="connsiteY5" fmla="*/ 329019 h 641408"/>
                <a:gd name="connsiteX6" fmla="*/ 117618 w 344429"/>
                <a:gd name="connsiteY6" fmla="*/ 51207 h 641408"/>
                <a:gd name="connsiteX7" fmla="*/ 143 w 344429"/>
                <a:gd name="connsiteY7" fmla="*/ 407 h 64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429" h="641408">
                  <a:moveTo>
                    <a:pt x="143" y="407"/>
                  </a:moveTo>
                  <a:cubicBezTo>
                    <a:pt x="4112" y="1465"/>
                    <a:pt x="104653" y="13636"/>
                    <a:pt x="141430" y="57557"/>
                  </a:cubicBezTo>
                  <a:cubicBezTo>
                    <a:pt x="178207" y="101478"/>
                    <a:pt x="187203" y="168153"/>
                    <a:pt x="220805" y="263932"/>
                  </a:cubicBezTo>
                  <a:cubicBezTo>
                    <a:pt x="254407" y="359711"/>
                    <a:pt x="332724" y="590692"/>
                    <a:pt x="343043" y="632232"/>
                  </a:cubicBezTo>
                  <a:cubicBezTo>
                    <a:pt x="353362" y="673772"/>
                    <a:pt x="303355" y="563704"/>
                    <a:pt x="282718" y="513169"/>
                  </a:cubicBezTo>
                  <a:cubicBezTo>
                    <a:pt x="262081" y="462634"/>
                    <a:pt x="246735" y="406013"/>
                    <a:pt x="219218" y="329019"/>
                  </a:cubicBezTo>
                  <a:cubicBezTo>
                    <a:pt x="191701" y="252025"/>
                    <a:pt x="159951" y="105976"/>
                    <a:pt x="117618" y="51207"/>
                  </a:cubicBezTo>
                  <a:cubicBezTo>
                    <a:pt x="75285" y="-3562"/>
                    <a:pt x="-3826" y="-651"/>
                    <a:pt x="14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: 図形 172">
              <a:extLst>
                <a:ext uri="{FF2B5EF4-FFF2-40B4-BE49-F238E27FC236}">
                  <a16:creationId xmlns:a16="http://schemas.microsoft.com/office/drawing/2014/main" id="{4A2459FA-0D58-4FE9-9980-16E7B730A3E3}"/>
                </a:ext>
              </a:extLst>
            </p:cNvPr>
            <p:cNvSpPr/>
            <p:nvPr/>
          </p:nvSpPr>
          <p:spPr>
            <a:xfrm>
              <a:off x="5570984" y="5302165"/>
              <a:ext cx="223392" cy="692320"/>
            </a:xfrm>
            <a:custGeom>
              <a:avLst/>
              <a:gdLst>
                <a:gd name="connsiteX0" fmla="*/ 223391 w 223392"/>
                <a:gd name="connsiteY0" fmla="*/ 85 h 692320"/>
                <a:gd name="connsiteX1" fmla="*/ 150366 w 223392"/>
                <a:gd name="connsiteY1" fmla="*/ 416010 h 692320"/>
                <a:gd name="connsiteX2" fmla="*/ 2729 w 223392"/>
                <a:gd name="connsiteY2" fmla="*/ 687473 h 692320"/>
                <a:gd name="connsiteX3" fmla="*/ 61466 w 223392"/>
                <a:gd name="connsiteY3" fmla="*/ 574760 h 692320"/>
                <a:gd name="connsiteX4" fmla="*/ 148779 w 223392"/>
                <a:gd name="connsiteY4" fmla="*/ 381085 h 692320"/>
                <a:gd name="connsiteX5" fmla="*/ 223391 w 223392"/>
                <a:gd name="connsiteY5" fmla="*/ 85 h 692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92" h="692320">
                  <a:moveTo>
                    <a:pt x="223391" y="85"/>
                  </a:moveTo>
                  <a:cubicBezTo>
                    <a:pt x="223655" y="5906"/>
                    <a:pt x="187143" y="301445"/>
                    <a:pt x="150366" y="416010"/>
                  </a:cubicBezTo>
                  <a:cubicBezTo>
                    <a:pt x="113589" y="530575"/>
                    <a:pt x="17546" y="661015"/>
                    <a:pt x="2729" y="687473"/>
                  </a:cubicBezTo>
                  <a:cubicBezTo>
                    <a:pt x="-12088" y="713931"/>
                    <a:pt x="37124" y="625825"/>
                    <a:pt x="61466" y="574760"/>
                  </a:cubicBezTo>
                  <a:cubicBezTo>
                    <a:pt x="85808" y="523695"/>
                    <a:pt x="123644" y="473954"/>
                    <a:pt x="148779" y="381085"/>
                  </a:cubicBezTo>
                  <a:cubicBezTo>
                    <a:pt x="173914" y="288216"/>
                    <a:pt x="223127" y="-5736"/>
                    <a:pt x="223391" y="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: 図形 173">
              <a:extLst>
                <a:ext uri="{FF2B5EF4-FFF2-40B4-BE49-F238E27FC236}">
                  <a16:creationId xmlns:a16="http://schemas.microsoft.com/office/drawing/2014/main" id="{1481DDDE-F16D-43DC-B0F2-3152CF9EE05F}"/>
                </a:ext>
              </a:extLst>
            </p:cNvPr>
            <p:cNvSpPr/>
            <p:nvPr/>
          </p:nvSpPr>
          <p:spPr>
            <a:xfrm>
              <a:off x="4836487" y="5986224"/>
              <a:ext cx="722980" cy="259787"/>
            </a:xfrm>
            <a:custGeom>
              <a:avLst/>
              <a:gdLst>
                <a:gd name="connsiteX0" fmla="*/ 626 w 722980"/>
                <a:gd name="connsiteY0" fmla="*/ 244714 h 259787"/>
                <a:gd name="connsiteX1" fmla="*/ 175251 w 722980"/>
                <a:gd name="connsiteY1" fmla="*/ 243126 h 259787"/>
                <a:gd name="connsiteX2" fmla="*/ 429251 w 722980"/>
                <a:gd name="connsiteY2" fmla="*/ 192326 h 259787"/>
                <a:gd name="connsiteX3" fmla="*/ 716588 w 722980"/>
                <a:gd name="connsiteY3" fmla="*/ 3414 h 259787"/>
                <a:gd name="connsiteX4" fmla="*/ 618163 w 722980"/>
                <a:gd name="connsiteY4" fmla="*/ 78026 h 259787"/>
                <a:gd name="connsiteX5" fmla="*/ 495926 w 722980"/>
                <a:gd name="connsiteY5" fmla="*/ 171689 h 259787"/>
                <a:gd name="connsiteX6" fmla="*/ 357813 w 722980"/>
                <a:gd name="connsiteY6" fmla="*/ 238364 h 259787"/>
                <a:gd name="connsiteX7" fmla="*/ 235576 w 722980"/>
                <a:gd name="connsiteY7" fmla="*/ 259001 h 259787"/>
                <a:gd name="connsiteX8" fmla="*/ 626 w 722980"/>
                <a:gd name="connsiteY8" fmla="*/ 244714 h 25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980" h="259787">
                  <a:moveTo>
                    <a:pt x="626" y="244714"/>
                  </a:moveTo>
                  <a:cubicBezTo>
                    <a:pt x="-9428" y="242068"/>
                    <a:pt x="103814" y="251857"/>
                    <a:pt x="175251" y="243126"/>
                  </a:cubicBezTo>
                  <a:cubicBezTo>
                    <a:pt x="246689" y="234395"/>
                    <a:pt x="339028" y="232278"/>
                    <a:pt x="429251" y="192326"/>
                  </a:cubicBezTo>
                  <a:cubicBezTo>
                    <a:pt x="519474" y="152374"/>
                    <a:pt x="685103" y="22464"/>
                    <a:pt x="716588" y="3414"/>
                  </a:cubicBezTo>
                  <a:cubicBezTo>
                    <a:pt x="748073" y="-15636"/>
                    <a:pt x="654940" y="49980"/>
                    <a:pt x="618163" y="78026"/>
                  </a:cubicBezTo>
                  <a:cubicBezTo>
                    <a:pt x="581386" y="106072"/>
                    <a:pt x="539318" y="144966"/>
                    <a:pt x="495926" y="171689"/>
                  </a:cubicBezTo>
                  <a:cubicBezTo>
                    <a:pt x="452534" y="198412"/>
                    <a:pt x="401205" y="223812"/>
                    <a:pt x="357813" y="238364"/>
                  </a:cubicBezTo>
                  <a:cubicBezTo>
                    <a:pt x="314421" y="252916"/>
                    <a:pt x="295107" y="254503"/>
                    <a:pt x="235576" y="259001"/>
                  </a:cubicBezTo>
                  <a:cubicBezTo>
                    <a:pt x="176045" y="263499"/>
                    <a:pt x="10680" y="247360"/>
                    <a:pt x="626" y="2447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: 図形 175">
              <a:extLst>
                <a:ext uri="{FF2B5EF4-FFF2-40B4-BE49-F238E27FC236}">
                  <a16:creationId xmlns:a16="http://schemas.microsoft.com/office/drawing/2014/main" id="{16F60120-2461-4F48-BDDC-9B6C3104E02B}"/>
                </a:ext>
              </a:extLst>
            </p:cNvPr>
            <p:cNvSpPr/>
            <p:nvPr/>
          </p:nvSpPr>
          <p:spPr>
            <a:xfrm>
              <a:off x="4144947" y="6048291"/>
              <a:ext cx="697687" cy="217990"/>
            </a:xfrm>
            <a:custGeom>
              <a:avLst/>
              <a:gdLst>
                <a:gd name="connsiteX0" fmla="*/ 16 w 697687"/>
                <a:gd name="connsiteY0" fmla="*/ 84 h 217990"/>
                <a:gd name="connsiteX1" fmla="*/ 223853 w 697687"/>
                <a:gd name="connsiteY1" fmla="*/ 128672 h 217990"/>
                <a:gd name="connsiteX2" fmla="*/ 428641 w 697687"/>
                <a:gd name="connsiteY2" fmla="*/ 176297 h 217990"/>
                <a:gd name="connsiteX3" fmla="*/ 688991 w 697687"/>
                <a:gd name="connsiteY3" fmla="*/ 208047 h 217990"/>
                <a:gd name="connsiteX4" fmla="*/ 620728 w 697687"/>
                <a:gd name="connsiteY4" fmla="*/ 217572 h 217990"/>
                <a:gd name="connsiteX5" fmla="*/ 471503 w 697687"/>
                <a:gd name="connsiteY5" fmla="*/ 196934 h 217990"/>
                <a:gd name="connsiteX6" fmla="*/ 234966 w 697687"/>
                <a:gd name="connsiteY6" fmla="*/ 149309 h 217990"/>
                <a:gd name="connsiteX7" fmla="*/ 16 w 697687"/>
                <a:gd name="connsiteY7" fmla="*/ 84 h 2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7687" h="217990">
                  <a:moveTo>
                    <a:pt x="16" y="84"/>
                  </a:moveTo>
                  <a:cubicBezTo>
                    <a:pt x="-1836" y="-3355"/>
                    <a:pt x="152416" y="99303"/>
                    <a:pt x="223853" y="128672"/>
                  </a:cubicBezTo>
                  <a:cubicBezTo>
                    <a:pt x="295290" y="158041"/>
                    <a:pt x="351118" y="163068"/>
                    <a:pt x="428641" y="176297"/>
                  </a:cubicBezTo>
                  <a:cubicBezTo>
                    <a:pt x="506164" y="189526"/>
                    <a:pt x="656977" y="201168"/>
                    <a:pt x="688991" y="208047"/>
                  </a:cubicBezTo>
                  <a:cubicBezTo>
                    <a:pt x="721006" y="214926"/>
                    <a:pt x="656976" y="219424"/>
                    <a:pt x="620728" y="217572"/>
                  </a:cubicBezTo>
                  <a:cubicBezTo>
                    <a:pt x="584480" y="215720"/>
                    <a:pt x="535797" y="208311"/>
                    <a:pt x="471503" y="196934"/>
                  </a:cubicBezTo>
                  <a:cubicBezTo>
                    <a:pt x="407209" y="185557"/>
                    <a:pt x="316458" y="182117"/>
                    <a:pt x="234966" y="149309"/>
                  </a:cubicBezTo>
                  <a:cubicBezTo>
                    <a:pt x="153474" y="116501"/>
                    <a:pt x="1868" y="3523"/>
                    <a:pt x="16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: 図形 176">
              <a:extLst>
                <a:ext uri="{FF2B5EF4-FFF2-40B4-BE49-F238E27FC236}">
                  <a16:creationId xmlns:a16="http://schemas.microsoft.com/office/drawing/2014/main" id="{2F9B446C-88B9-444C-8152-50358F15570A}"/>
                </a:ext>
              </a:extLst>
            </p:cNvPr>
            <p:cNvSpPr/>
            <p:nvPr/>
          </p:nvSpPr>
          <p:spPr>
            <a:xfrm>
              <a:off x="3713137" y="5546437"/>
              <a:ext cx="427801" cy="512637"/>
            </a:xfrm>
            <a:custGeom>
              <a:avLst/>
              <a:gdLst>
                <a:gd name="connsiteX0" fmla="*/ 1613 w 427801"/>
                <a:gd name="connsiteY0" fmla="*/ 3463 h 512637"/>
                <a:gd name="connsiteX1" fmla="*/ 182588 w 427801"/>
                <a:gd name="connsiteY1" fmla="*/ 286038 h 512637"/>
                <a:gd name="connsiteX2" fmla="*/ 420713 w 427801"/>
                <a:gd name="connsiteY2" fmla="*/ 506701 h 512637"/>
                <a:gd name="connsiteX3" fmla="*/ 369913 w 427801"/>
                <a:gd name="connsiteY3" fmla="*/ 454313 h 512637"/>
                <a:gd name="connsiteX4" fmla="*/ 292126 w 427801"/>
                <a:gd name="connsiteY4" fmla="*/ 374938 h 512637"/>
                <a:gd name="connsiteX5" fmla="*/ 222276 w 427801"/>
                <a:gd name="connsiteY5" fmla="*/ 297151 h 512637"/>
                <a:gd name="connsiteX6" fmla="*/ 100038 w 427801"/>
                <a:gd name="connsiteY6" fmla="*/ 138401 h 512637"/>
                <a:gd name="connsiteX7" fmla="*/ 1613 w 427801"/>
                <a:gd name="connsiteY7" fmla="*/ 3463 h 512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801" h="512637">
                  <a:moveTo>
                    <a:pt x="1613" y="3463"/>
                  </a:moveTo>
                  <a:cubicBezTo>
                    <a:pt x="15371" y="28069"/>
                    <a:pt x="112738" y="202165"/>
                    <a:pt x="182588" y="286038"/>
                  </a:cubicBezTo>
                  <a:cubicBezTo>
                    <a:pt x="252438" y="369911"/>
                    <a:pt x="389492" y="478655"/>
                    <a:pt x="420713" y="506701"/>
                  </a:cubicBezTo>
                  <a:cubicBezTo>
                    <a:pt x="451934" y="534747"/>
                    <a:pt x="369913" y="454313"/>
                    <a:pt x="369913" y="454313"/>
                  </a:cubicBezTo>
                  <a:cubicBezTo>
                    <a:pt x="348482" y="432353"/>
                    <a:pt x="316732" y="401132"/>
                    <a:pt x="292126" y="374938"/>
                  </a:cubicBezTo>
                  <a:cubicBezTo>
                    <a:pt x="267520" y="348744"/>
                    <a:pt x="254291" y="336574"/>
                    <a:pt x="222276" y="297151"/>
                  </a:cubicBezTo>
                  <a:cubicBezTo>
                    <a:pt x="190261" y="257728"/>
                    <a:pt x="134434" y="184968"/>
                    <a:pt x="100038" y="138401"/>
                  </a:cubicBezTo>
                  <a:cubicBezTo>
                    <a:pt x="65642" y="91834"/>
                    <a:pt x="-12145" y="-21143"/>
                    <a:pt x="1613" y="34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: 図形 177">
              <a:extLst>
                <a:ext uri="{FF2B5EF4-FFF2-40B4-BE49-F238E27FC236}">
                  <a16:creationId xmlns:a16="http://schemas.microsoft.com/office/drawing/2014/main" id="{AEBEFE0C-DD14-4A14-A7DA-0947EDF0C0F0}"/>
                </a:ext>
              </a:extLst>
            </p:cNvPr>
            <p:cNvSpPr/>
            <p:nvPr/>
          </p:nvSpPr>
          <p:spPr>
            <a:xfrm>
              <a:off x="3368625" y="4740204"/>
              <a:ext cx="73076" cy="217974"/>
            </a:xfrm>
            <a:custGeom>
              <a:avLst/>
              <a:gdLst>
                <a:gd name="connsiteX0" fmla="*/ 17513 w 73076"/>
                <a:gd name="connsiteY0" fmla="*/ 71 h 217974"/>
                <a:gd name="connsiteX1" fmla="*/ 50 w 73076"/>
                <a:gd name="connsiteY1" fmla="*/ 95321 h 217974"/>
                <a:gd name="connsiteX2" fmla="*/ 23863 w 73076"/>
                <a:gd name="connsiteY2" fmla="*/ 160409 h 217974"/>
                <a:gd name="connsiteX3" fmla="*/ 73075 w 73076"/>
                <a:gd name="connsiteY3" fmla="*/ 217559 h 217974"/>
                <a:gd name="connsiteX4" fmla="*/ 22275 w 73076"/>
                <a:gd name="connsiteY4" fmla="*/ 130246 h 217974"/>
                <a:gd name="connsiteX5" fmla="*/ 15925 w 73076"/>
                <a:gd name="connsiteY5" fmla="*/ 111196 h 217974"/>
                <a:gd name="connsiteX6" fmla="*/ 17513 w 73076"/>
                <a:gd name="connsiteY6" fmla="*/ 71 h 21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76" h="217974">
                  <a:moveTo>
                    <a:pt x="17513" y="71"/>
                  </a:moveTo>
                  <a:cubicBezTo>
                    <a:pt x="14867" y="-2575"/>
                    <a:pt x="-1008" y="68598"/>
                    <a:pt x="50" y="95321"/>
                  </a:cubicBezTo>
                  <a:cubicBezTo>
                    <a:pt x="1108" y="122044"/>
                    <a:pt x="11692" y="140036"/>
                    <a:pt x="23863" y="160409"/>
                  </a:cubicBezTo>
                  <a:cubicBezTo>
                    <a:pt x="36034" y="180782"/>
                    <a:pt x="73340" y="222586"/>
                    <a:pt x="73075" y="217559"/>
                  </a:cubicBezTo>
                  <a:cubicBezTo>
                    <a:pt x="72810" y="212532"/>
                    <a:pt x="31800" y="147973"/>
                    <a:pt x="22275" y="130246"/>
                  </a:cubicBezTo>
                  <a:cubicBezTo>
                    <a:pt x="12750" y="112519"/>
                    <a:pt x="16189" y="129717"/>
                    <a:pt x="15925" y="111196"/>
                  </a:cubicBezTo>
                  <a:cubicBezTo>
                    <a:pt x="15661" y="92675"/>
                    <a:pt x="20159" y="2717"/>
                    <a:pt x="17513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: 図形 178">
              <a:extLst>
                <a:ext uri="{FF2B5EF4-FFF2-40B4-BE49-F238E27FC236}">
                  <a16:creationId xmlns:a16="http://schemas.microsoft.com/office/drawing/2014/main" id="{D3ADB0AB-03CB-4096-91A5-49B23993D993}"/>
                </a:ext>
              </a:extLst>
            </p:cNvPr>
            <p:cNvSpPr/>
            <p:nvPr/>
          </p:nvSpPr>
          <p:spPr>
            <a:xfrm>
              <a:off x="3451107" y="4993380"/>
              <a:ext cx="130650" cy="268396"/>
            </a:xfrm>
            <a:custGeom>
              <a:avLst/>
              <a:gdLst>
                <a:gd name="connsiteX0" fmla="*/ 118 w 130650"/>
                <a:gd name="connsiteY0" fmla="*/ 895 h 268396"/>
                <a:gd name="connsiteX1" fmla="*/ 123943 w 130650"/>
                <a:gd name="connsiteY1" fmla="*/ 261245 h 268396"/>
                <a:gd name="connsiteX2" fmla="*/ 101718 w 130650"/>
                <a:gd name="connsiteY2" fmla="*/ 178695 h 268396"/>
                <a:gd name="connsiteX3" fmla="*/ 118 w 130650"/>
                <a:gd name="connsiteY3" fmla="*/ 895 h 2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50" h="268396">
                  <a:moveTo>
                    <a:pt x="118" y="895"/>
                  </a:moveTo>
                  <a:cubicBezTo>
                    <a:pt x="3822" y="14653"/>
                    <a:pt x="107010" y="231612"/>
                    <a:pt x="123943" y="261245"/>
                  </a:cubicBezTo>
                  <a:cubicBezTo>
                    <a:pt x="140876" y="290878"/>
                    <a:pt x="122885" y="221558"/>
                    <a:pt x="101718" y="178695"/>
                  </a:cubicBezTo>
                  <a:cubicBezTo>
                    <a:pt x="80551" y="135833"/>
                    <a:pt x="-3586" y="-12863"/>
                    <a:pt x="118" y="8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: 図形 179">
              <a:extLst>
                <a:ext uri="{FF2B5EF4-FFF2-40B4-BE49-F238E27FC236}">
                  <a16:creationId xmlns:a16="http://schemas.microsoft.com/office/drawing/2014/main" id="{A4CD9EE6-46E8-47EA-8A09-18BE2DFAAFA3}"/>
                </a:ext>
              </a:extLst>
            </p:cNvPr>
            <p:cNvSpPr/>
            <p:nvPr/>
          </p:nvSpPr>
          <p:spPr>
            <a:xfrm>
              <a:off x="3413118" y="4740242"/>
              <a:ext cx="40076" cy="109685"/>
            </a:xfrm>
            <a:custGeom>
              <a:avLst/>
              <a:gdLst>
                <a:gd name="connsiteX0" fmla="*/ 39695 w 40076"/>
                <a:gd name="connsiteY0" fmla="*/ 33 h 109685"/>
                <a:gd name="connsiteX1" fmla="*/ 20645 w 40076"/>
                <a:gd name="connsiteY1" fmla="*/ 77821 h 109685"/>
                <a:gd name="connsiteX2" fmla="*/ 30170 w 40076"/>
                <a:gd name="connsiteY2" fmla="*/ 109571 h 109685"/>
                <a:gd name="connsiteX3" fmla="*/ 7 w 40076"/>
                <a:gd name="connsiteY3" fmla="*/ 68296 h 109685"/>
                <a:gd name="connsiteX4" fmla="*/ 39695 w 40076"/>
                <a:gd name="connsiteY4" fmla="*/ 33 h 10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76" h="109685">
                  <a:moveTo>
                    <a:pt x="39695" y="33"/>
                  </a:moveTo>
                  <a:cubicBezTo>
                    <a:pt x="43135" y="1621"/>
                    <a:pt x="22232" y="59565"/>
                    <a:pt x="20645" y="77821"/>
                  </a:cubicBezTo>
                  <a:cubicBezTo>
                    <a:pt x="19057" y="96077"/>
                    <a:pt x="33610" y="111159"/>
                    <a:pt x="30170" y="109571"/>
                  </a:cubicBezTo>
                  <a:cubicBezTo>
                    <a:pt x="26730" y="107984"/>
                    <a:pt x="-522" y="83642"/>
                    <a:pt x="7" y="68296"/>
                  </a:cubicBezTo>
                  <a:cubicBezTo>
                    <a:pt x="536" y="52950"/>
                    <a:pt x="36255" y="-1555"/>
                    <a:pt x="39695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: 図形 181">
              <a:extLst>
                <a:ext uri="{FF2B5EF4-FFF2-40B4-BE49-F238E27FC236}">
                  <a16:creationId xmlns:a16="http://schemas.microsoft.com/office/drawing/2014/main" id="{F0AE9872-6BB0-4935-974E-95A660B669FB}"/>
                </a:ext>
              </a:extLst>
            </p:cNvPr>
            <p:cNvSpPr/>
            <p:nvPr/>
          </p:nvSpPr>
          <p:spPr>
            <a:xfrm>
              <a:off x="5275225" y="2885666"/>
              <a:ext cx="41932" cy="445337"/>
            </a:xfrm>
            <a:custGeom>
              <a:avLst/>
              <a:gdLst>
                <a:gd name="connsiteX0" fmla="*/ 25438 w 41932"/>
                <a:gd name="connsiteY0" fmla="*/ 409 h 445337"/>
                <a:gd name="connsiteX1" fmla="*/ 41313 w 41932"/>
                <a:gd name="connsiteY1" fmla="*/ 252822 h 445337"/>
                <a:gd name="connsiteX2" fmla="*/ 38 w 41932"/>
                <a:gd name="connsiteY2" fmla="*/ 444909 h 445337"/>
                <a:gd name="connsiteX3" fmla="*/ 33375 w 41932"/>
                <a:gd name="connsiteY3" fmla="*/ 200434 h 445337"/>
                <a:gd name="connsiteX4" fmla="*/ 25438 w 41932"/>
                <a:gd name="connsiteY4" fmla="*/ 409 h 44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2" h="445337">
                  <a:moveTo>
                    <a:pt x="25438" y="409"/>
                  </a:moveTo>
                  <a:cubicBezTo>
                    <a:pt x="26761" y="9140"/>
                    <a:pt x="45546" y="178739"/>
                    <a:pt x="41313" y="252822"/>
                  </a:cubicBezTo>
                  <a:cubicBezTo>
                    <a:pt x="37080" y="326905"/>
                    <a:pt x="1361" y="453640"/>
                    <a:pt x="38" y="444909"/>
                  </a:cubicBezTo>
                  <a:cubicBezTo>
                    <a:pt x="-1285" y="436178"/>
                    <a:pt x="32317" y="276105"/>
                    <a:pt x="33375" y="200434"/>
                  </a:cubicBezTo>
                  <a:cubicBezTo>
                    <a:pt x="34433" y="124763"/>
                    <a:pt x="24115" y="-8322"/>
                    <a:pt x="25438" y="4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: 図形 182">
              <a:extLst>
                <a:ext uri="{FF2B5EF4-FFF2-40B4-BE49-F238E27FC236}">
                  <a16:creationId xmlns:a16="http://schemas.microsoft.com/office/drawing/2014/main" id="{9A4DC6F1-B552-4813-B214-0D97EEC95963}"/>
                </a:ext>
              </a:extLst>
            </p:cNvPr>
            <p:cNvSpPr/>
            <p:nvPr/>
          </p:nvSpPr>
          <p:spPr>
            <a:xfrm>
              <a:off x="3844797" y="3018954"/>
              <a:ext cx="192542" cy="64939"/>
            </a:xfrm>
            <a:custGeom>
              <a:avLst/>
              <a:gdLst>
                <a:gd name="connsiteX0" fmla="*/ 128 w 192542"/>
                <a:gd name="connsiteY0" fmla="*/ 471 h 64939"/>
                <a:gd name="connsiteX1" fmla="*/ 108078 w 192542"/>
                <a:gd name="connsiteY1" fmla="*/ 27459 h 64939"/>
                <a:gd name="connsiteX2" fmla="*/ 189041 w 192542"/>
                <a:gd name="connsiteY2" fmla="*/ 14759 h 64939"/>
                <a:gd name="connsiteX3" fmla="*/ 174753 w 192542"/>
                <a:gd name="connsiteY3" fmla="*/ 40159 h 64939"/>
                <a:gd name="connsiteX4" fmla="*/ 146178 w 192542"/>
                <a:gd name="connsiteY4" fmla="*/ 63971 h 64939"/>
                <a:gd name="connsiteX5" fmla="*/ 87441 w 192542"/>
                <a:gd name="connsiteY5" fmla="*/ 54446 h 64939"/>
                <a:gd name="connsiteX6" fmla="*/ 128 w 192542"/>
                <a:gd name="connsiteY6" fmla="*/ 471 h 6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42" h="64939">
                  <a:moveTo>
                    <a:pt x="128" y="471"/>
                  </a:moveTo>
                  <a:cubicBezTo>
                    <a:pt x="3567" y="-4027"/>
                    <a:pt x="76593" y="25078"/>
                    <a:pt x="108078" y="27459"/>
                  </a:cubicBezTo>
                  <a:cubicBezTo>
                    <a:pt x="139564" y="29840"/>
                    <a:pt x="177929" y="12642"/>
                    <a:pt x="189041" y="14759"/>
                  </a:cubicBezTo>
                  <a:cubicBezTo>
                    <a:pt x="200153" y="16876"/>
                    <a:pt x="181897" y="31957"/>
                    <a:pt x="174753" y="40159"/>
                  </a:cubicBezTo>
                  <a:cubicBezTo>
                    <a:pt x="167609" y="48361"/>
                    <a:pt x="160730" y="61590"/>
                    <a:pt x="146178" y="63971"/>
                  </a:cubicBezTo>
                  <a:cubicBezTo>
                    <a:pt x="131626" y="66352"/>
                    <a:pt x="111783" y="64765"/>
                    <a:pt x="87441" y="54446"/>
                  </a:cubicBezTo>
                  <a:cubicBezTo>
                    <a:pt x="63099" y="44127"/>
                    <a:pt x="-3311" y="4969"/>
                    <a:pt x="128" y="471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: 図形 183">
              <a:extLst>
                <a:ext uri="{FF2B5EF4-FFF2-40B4-BE49-F238E27FC236}">
                  <a16:creationId xmlns:a16="http://schemas.microsoft.com/office/drawing/2014/main" id="{AC82DD10-E5E3-4825-9FA4-D15F3C08AC15}"/>
                </a:ext>
              </a:extLst>
            </p:cNvPr>
            <p:cNvSpPr/>
            <p:nvPr/>
          </p:nvSpPr>
          <p:spPr>
            <a:xfrm>
              <a:off x="4561306" y="3972942"/>
              <a:ext cx="247845" cy="190800"/>
            </a:xfrm>
            <a:custGeom>
              <a:avLst/>
              <a:gdLst>
                <a:gd name="connsiteX0" fmla="*/ 247761 w 247845"/>
                <a:gd name="connsiteY0" fmla="*/ 41 h 190800"/>
                <a:gd name="connsiteX1" fmla="*/ 103827 w 247845"/>
                <a:gd name="connsiteY1" fmla="*/ 146091 h 190800"/>
                <a:gd name="connsiteX2" fmla="*/ 111 w 247845"/>
                <a:gd name="connsiteY2" fmla="*/ 190541 h 190800"/>
                <a:gd name="connsiteX3" fmla="*/ 122877 w 247845"/>
                <a:gd name="connsiteY3" fmla="*/ 131275 h 190800"/>
                <a:gd name="connsiteX4" fmla="*/ 247761 w 247845"/>
                <a:gd name="connsiteY4" fmla="*/ 41 h 19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845" h="190800">
                  <a:moveTo>
                    <a:pt x="247761" y="41"/>
                  </a:moveTo>
                  <a:cubicBezTo>
                    <a:pt x="244586" y="2510"/>
                    <a:pt x="145102" y="114341"/>
                    <a:pt x="103827" y="146091"/>
                  </a:cubicBezTo>
                  <a:cubicBezTo>
                    <a:pt x="62552" y="177841"/>
                    <a:pt x="-3064" y="193010"/>
                    <a:pt x="111" y="190541"/>
                  </a:cubicBezTo>
                  <a:cubicBezTo>
                    <a:pt x="3286" y="188072"/>
                    <a:pt x="81955" y="157028"/>
                    <a:pt x="122877" y="131275"/>
                  </a:cubicBezTo>
                  <a:cubicBezTo>
                    <a:pt x="163799" y="105522"/>
                    <a:pt x="250936" y="-2428"/>
                    <a:pt x="24776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: 図形 184">
              <a:extLst>
                <a:ext uri="{FF2B5EF4-FFF2-40B4-BE49-F238E27FC236}">
                  <a16:creationId xmlns:a16="http://schemas.microsoft.com/office/drawing/2014/main" id="{64145D8A-0FB5-47B2-887C-217471358F0A}"/>
                </a:ext>
              </a:extLst>
            </p:cNvPr>
            <p:cNvSpPr/>
            <p:nvPr/>
          </p:nvSpPr>
          <p:spPr>
            <a:xfrm>
              <a:off x="4252148" y="3981447"/>
              <a:ext cx="315812" cy="177843"/>
            </a:xfrm>
            <a:custGeom>
              <a:avLst/>
              <a:gdLst>
                <a:gd name="connsiteX0" fmla="*/ 235 w 315812"/>
                <a:gd name="connsiteY0" fmla="*/ 3 h 177843"/>
                <a:gd name="connsiteX1" fmla="*/ 106069 w 315812"/>
                <a:gd name="connsiteY1" fmla="*/ 127003 h 177843"/>
                <a:gd name="connsiteX2" fmla="*/ 154752 w 315812"/>
                <a:gd name="connsiteY2" fmla="*/ 150286 h 177843"/>
                <a:gd name="connsiteX3" fmla="*/ 315619 w 315812"/>
                <a:gd name="connsiteY3" fmla="*/ 177803 h 177843"/>
                <a:gd name="connsiteX4" fmla="*/ 186502 w 315812"/>
                <a:gd name="connsiteY4" fmla="*/ 143936 h 177843"/>
                <a:gd name="connsiteX5" fmla="*/ 137819 w 315812"/>
                <a:gd name="connsiteY5" fmla="*/ 122770 h 177843"/>
                <a:gd name="connsiteX6" fmla="*/ 235 w 315812"/>
                <a:gd name="connsiteY6" fmla="*/ 3 h 1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812" h="177843">
                  <a:moveTo>
                    <a:pt x="235" y="3"/>
                  </a:moveTo>
                  <a:cubicBezTo>
                    <a:pt x="-5057" y="708"/>
                    <a:pt x="80316" y="101956"/>
                    <a:pt x="106069" y="127003"/>
                  </a:cubicBezTo>
                  <a:cubicBezTo>
                    <a:pt x="131822" y="152050"/>
                    <a:pt x="119827" y="141819"/>
                    <a:pt x="154752" y="150286"/>
                  </a:cubicBezTo>
                  <a:cubicBezTo>
                    <a:pt x="189677" y="158753"/>
                    <a:pt x="310328" y="178861"/>
                    <a:pt x="315619" y="177803"/>
                  </a:cubicBezTo>
                  <a:cubicBezTo>
                    <a:pt x="320910" y="176745"/>
                    <a:pt x="216135" y="153108"/>
                    <a:pt x="186502" y="143936"/>
                  </a:cubicBezTo>
                  <a:cubicBezTo>
                    <a:pt x="156869" y="134764"/>
                    <a:pt x="168158" y="145700"/>
                    <a:pt x="137819" y="122770"/>
                  </a:cubicBezTo>
                  <a:cubicBezTo>
                    <a:pt x="107480" y="99840"/>
                    <a:pt x="5527" y="-702"/>
                    <a:pt x="23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B1038B9B-8E49-4AE7-A2AB-35A99AAB10E4}"/>
                </a:ext>
              </a:extLst>
            </p:cNvPr>
            <p:cNvSpPr/>
            <p:nvPr/>
          </p:nvSpPr>
          <p:spPr>
            <a:xfrm>
              <a:off x="4936067" y="3699911"/>
              <a:ext cx="30435" cy="188531"/>
            </a:xfrm>
            <a:custGeom>
              <a:avLst/>
              <a:gdLst>
                <a:gd name="connsiteX0" fmla="*/ 29633 w 30435"/>
                <a:gd name="connsiteY0" fmla="*/ 22 h 188531"/>
                <a:gd name="connsiteX1" fmla="*/ 27516 w 30435"/>
                <a:gd name="connsiteY1" fmla="*/ 141839 h 188531"/>
                <a:gd name="connsiteX2" fmla="*/ 0 w 30435"/>
                <a:gd name="connsiteY2" fmla="*/ 188406 h 188531"/>
                <a:gd name="connsiteX3" fmla="*/ 27516 w 30435"/>
                <a:gd name="connsiteY3" fmla="*/ 131256 h 188531"/>
                <a:gd name="connsiteX4" fmla="*/ 29633 w 30435"/>
                <a:gd name="connsiteY4" fmla="*/ 22 h 18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35" h="188531">
                  <a:moveTo>
                    <a:pt x="29633" y="22"/>
                  </a:moveTo>
                  <a:cubicBezTo>
                    <a:pt x="29633" y="1786"/>
                    <a:pt x="32455" y="110442"/>
                    <a:pt x="27516" y="141839"/>
                  </a:cubicBezTo>
                  <a:cubicBezTo>
                    <a:pt x="22577" y="173236"/>
                    <a:pt x="0" y="190170"/>
                    <a:pt x="0" y="188406"/>
                  </a:cubicBezTo>
                  <a:cubicBezTo>
                    <a:pt x="0" y="186642"/>
                    <a:pt x="23283" y="159478"/>
                    <a:pt x="27516" y="131256"/>
                  </a:cubicBezTo>
                  <a:cubicBezTo>
                    <a:pt x="31749" y="103034"/>
                    <a:pt x="29633" y="-1742"/>
                    <a:pt x="29633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AA3DC35D-D2FF-4FC5-8174-0AC767A9F5A0}"/>
                </a:ext>
              </a:extLst>
            </p:cNvPr>
            <p:cNvSpPr/>
            <p:nvPr/>
          </p:nvSpPr>
          <p:spPr>
            <a:xfrm>
              <a:off x="4892410" y="3888495"/>
              <a:ext cx="252021" cy="121504"/>
            </a:xfrm>
            <a:custGeom>
              <a:avLst/>
              <a:gdLst>
                <a:gd name="connsiteX0" fmla="*/ 251090 w 252021"/>
                <a:gd name="connsiteY0" fmla="*/ 1938 h 121504"/>
                <a:gd name="connsiteX1" fmla="*/ 83873 w 252021"/>
                <a:gd name="connsiteY1" fmla="*/ 73905 h 121504"/>
                <a:gd name="connsiteX2" fmla="*/ 1323 w 252021"/>
                <a:gd name="connsiteY2" fmla="*/ 120472 h 121504"/>
                <a:gd name="connsiteX3" fmla="*/ 145257 w 252021"/>
                <a:gd name="connsiteY3" fmla="*/ 29455 h 121504"/>
                <a:gd name="connsiteX4" fmla="*/ 251090 w 252021"/>
                <a:gd name="connsiteY4" fmla="*/ 1938 h 12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021" h="121504">
                  <a:moveTo>
                    <a:pt x="251090" y="1938"/>
                  </a:moveTo>
                  <a:cubicBezTo>
                    <a:pt x="240859" y="9346"/>
                    <a:pt x="125501" y="54149"/>
                    <a:pt x="83873" y="73905"/>
                  </a:cubicBezTo>
                  <a:cubicBezTo>
                    <a:pt x="42245" y="93661"/>
                    <a:pt x="-8908" y="127880"/>
                    <a:pt x="1323" y="120472"/>
                  </a:cubicBezTo>
                  <a:cubicBezTo>
                    <a:pt x="11554" y="113064"/>
                    <a:pt x="105746" y="49563"/>
                    <a:pt x="145257" y="29455"/>
                  </a:cubicBezTo>
                  <a:cubicBezTo>
                    <a:pt x="184768" y="9347"/>
                    <a:pt x="261321" y="-5470"/>
                    <a:pt x="251090" y="19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: 図形 188">
              <a:extLst>
                <a:ext uri="{FF2B5EF4-FFF2-40B4-BE49-F238E27FC236}">
                  <a16:creationId xmlns:a16="http://schemas.microsoft.com/office/drawing/2014/main" id="{23619DF1-45E1-4916-8906-F7F326F6FF2E}"/>
                </a:ext>
              </a:extLst>
            </p:cNvPr>
            <p:cNvSpPr/>
            <p:nvPr/>
          </p:nvSpPr>
          <p:spPr>
            <a:xfrm>
              <a:off x="5114917" y="3184507"/>
              <a:ext cx="122445" cy="320709"/>
            </a:xfrm>
            <a:custGeom>
              <a:avLst/>
              <a:gdLst>
                <a:gd name="connsiteX0" fmla="*/ 101608 w 122445"/>
                <a:gd name="connsiteY0" fmla="*/ 18 h 320709"/>
                <a:gd name="connsiteX1" fmla="*/ 117483 w 122445"/>
                <a:gd name="connsiteY1" fmla="*/ 158768 h 320709"/>
                <a:gd name="connsiteX2" fmla="*/ 8 w 122445"/>
                <a:gd name="connsiteY2" fmla="*/ 320693 h 320709"/>
                <a:gd name="connsiteX3" fmla="*/ 111133 w 122445"/>
                <a:gd name="connsiteY3" fmla="*/ 149243 h 320709"/>
                <a:gd name="connsiteX4" fmla="*/ 101608 w 122445"/>
                <a:gd name="connsiteY4" fmla="*/ 18 h 32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445" h="320709">
                  <a:moveTo>
                    <a:pt x="101608" y="18"/>
                  </a:moveTo>
                  <a:cubicBezTo>
                    <a:pt x="102666" y="1606"/>
                    <a:pt x="134416" y="105322"/>
                    <a:pt x="117483" y="158768"/>
                  </a:cubicBezTo>
                  <a:cubicBezTo>
                    <a:pt x="100550" y="212214"/>
                    <a:pt x="1066" y="322281"/>
                    <a:pt x="8" y="320693"/>
                  </a:cubicBezTo>
                  <a:cubicBezTo>
                    <a:pt x="-1050" y="319105"/>
                    <a:pt x="92612" y="197926"/>
                    <a:pt x="111133" y="149243"/>
                  </a:cubicBezTo>
                  <a:cubicBezTo>
                    <a:pt x="129654" y="100560"/>
                    <a:pt x="100550" y="-1570"/>
                    <a:pt x="101608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B5F6B8A1-68C0-45B4-8744-EE888759FEF1}"/>
                </a:ext>
              </a:extLst>
            </p:cNvPr>
            <p:cNvSpPr/>
            <p:nvPr/>
          </p:nvSpPr>
          <p:spPr>
            <a:xfrm>
              <a:off x="5165633" y="3612800"/>
              <a:ext cx="73544" cy="257921"/>
            </a:xfrm>
            <a:custGeom>
              <a:avLst/>
              <a:gdLst>
                <a:gd name="connsiteX0" fmla="*/ 73117 w 73544"/>
                <a:gd name="connsiteY0" fmla="*/ 350 h 257921"/>
                <a:gd name="connsiteX1" fmla="*/ 57242 w 73544"/>
                <a:gd name="connsiteY1" fmla="*/ 149575 h 257921"/>
                <a:gd name="connsiteX2" fmla="*/ 92 w 73544"/>
                <a:gd name="connsiteY2" fmla="*/ 257525 h 257921"/>
                <a:gd name="connsiteX3" fmla="*/ 44542 w 73544"/>
                <a:gd name="connsiteY3" fmla="*/ 111475 h 257921"/>
                <a:gd name="connsiteX4" fmla="*/ 73117 w 73544"/>
                <a:gd name="connsiteY4" fmla="*/ 350 h 25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4" h="257921">
                  <a:moveTo>
                    <a:pt x="73117" y="350"/>
                  </a:moveTo>
                  <a:cubicBezTo>
                    <a:pt x="75234" y="6700"/>
                    <a:pt x="69413" y="106713"/>
                    <a:pt x="57242" y="149575"/>
                  </a:cubicBezTo>
                  <a:cubicBezTo>
                    <a:pt x="45071" y="192437"/>
                    <a:pt x="2209" y="263875"/>
                    <a:pt x="92" y="257525"/>
                  </a:cubicBezTo>
                  <a:cubicBezTo>
                    <a:pt x="-2025" y="251175"/>
                    <a:pt x="32900" y="147458"/>
                    <a:pt x="44542" y="111475"/>
                  </a:cubicBezTo>
                  <a:cubicBezTo>
                    <a:pt x="56184" y="75492"/>
                    <a:pt x="71000" y="-6000"/>
                    <a:pt x="73117" y="3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: 図形 190">
              <a:extLst>
                <a:ext uri="{FF2B5EF4-FFF2-40B4-BE49-F238E27FC236}">
                  <a16:creationId xmlns:a16="http://schemas.microsoft.com/office/drawing/2014/main" id="{D171BE01-70BB-471F-B25E-92B451D2F726}"/>
                </a:ext>
              </a:extLst>
            </p:cNvPr>
            <p:cNvSpPr/>
            <p:nvPr/>
          </p:nvSpPr>
          <p:spPr>
            <a:xfrm>
              <a:off x="5276834" y="3225310"/>
              <a:ext cx="67087" cy="381490"/>
            </a:xfrm>
            <a:custGeom>
              <a:avLst/>
              <a:gdLst>
                <a:gd name="connsiteX0" fmla="*/ 63516 w 67087"/>
                <a:gd name="connsiteY0" fmla="*/ 490 h 381490"/>
                <a:gd name="connsiteX1" fmla="*/ 57166 w 67087"/>
                <a:gd name="connsiteY1" fmla="*/ 171940 h 381490"/>
                <a:gd name="connsiteX2" fmla="*/ 16 w 67087"/>
                <a:gd name="connsiteY2" fmla="*/ 381490 h 381490"/>
                <a:gd name="connsiteX3" fmla="*/ 50816 w 67087"/>
                <a:gd name="connsiteY3" fmla="*/ 171940 h 381490"/>
                <a:gd name="connsiteX4" fmla="*/ 19066 w 67087"/>
                <a:gd name="connsiteY4" fmla="*/ 225915 h 381490"/>
                <a:gd name="connsiteX5" fmla="*/ 63516 w 67087"/>
                <a:gd name="connsiteY5" fmla="*/ 490 h 38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87" h="381490">
                  <a:moveTo>
                    <a:pt x="63516" y="490"/>
                  </a:moveTo>
                  <a:cubicBezTo>
                    <a:pt x="69866" y="-8506"/>
                    <a:pt x="67749" y="108440"/>
                    <a:pt x="57166" y="171940"/>
                  </a:cubicBezTo>
                  <a:cubicBezTo>
                    <a:pt x="46583" y="235440"/>
                    <a:pt x="1074" y="381490"/>
                    <a:pt x="16" y="381490"/>
                  </a:cubicBezTo>
                  <a:cubicBezTo>
                    <a:pt x="-1042" y="381490"/>
                    <a:pt x="47641" y="197869"/>
                    <a:pt x="50816" y="171940"/>
                  </a:cubicBezTo>
                  <a:cubicBezTo>
                    <a:pt x="53991" y="146011"/>
                    <a:pt x="16420" y="248140"/>
                    <a:pt x="19066" y="225915"/>
                  </a:cubicBezTo>
                  <a:cubicBezTo>
                    <a:pt x="21712" y="203690"/>
                    <a:pt x="57166" y="9486"/>
                    <a:pt x="63516" y="4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: 図形 260">
              <a:extLst>
                <a:ext uri="{FF2B5EF4-FFF2-40B4-BE49-F238E27FC236}">
                  <a16:creationId xmlns:a16="http://schemas.microsoft.com/office/drawing/2014/main" id="{8AD4D3FB-8B78-4A0A-9FA4-9190C720762A}"/>
                </a:ext>
              </a:extLst>
            </p:cNvPr>
            <p:cNvSpPr/>
            <p:nvPr/>
          </p:nvSpPr>
          <p:spPr>
            <a:xfrm>
              <a:off x="4568476" y="2709656"/>
              <a:ext cx="257081" cy="92282"/>
            </a:xfrm>
            <a:custGeom>
              <a:avLst/>
              <a:gdLst>
                <a:gd name="connsiteX0" fmla="*/ 349 w 257081"/>
                <a:gd name="connsiteY0" fmla="*/ 92282 h 92282"/>
                <a:gd name="connsiteX1" fmla="*/ 90837 w 257081"/>
                <a:gd name="connsiteY1" fmla="*/ 22432 h 92282"/>
                <a:gd name="connsiteX2" fmla="*/ 167037 w 257081"/>
                <a:gd name="connsiteY2" fmla="*/ 207 h 92282"/>
                <a:gd name="connsiteX3" fmla="*/ 255937 w 257081"/>
                <a:gd name="connsiteY3" fmla="*/ 11319 h 92282"/>
                <a:gd name="connsiteX4" fmla="*/ 211487 w 257081"/>
                <a:gd name="connsiteY4" fmla="*/ 11319 h 92282"/>
                <a:gd name="connsiteX5" fmla="*/ 125762 w 257081"/>
                <a:gd name="connsiteY5" fmla="*/ 20844 h 92282"/>
                <a:gd name="connsiteX6" fmla="*/ 349 w 257081"/>
                <a:gd name="connsiteY6" fmla="*/ 92282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81" h="92282">
                  <a:moveTo>
                    <a:pt x="349" y="92282"/>
                  </a:moveTo>
                  <a:cubicBezTo>
                    <a:pt x="-5472" y="92547"/>
                    <a:pt x="63056" y="37778"/>
                    <a:pt x="90837" y="22432"/>
                  </a:cubicBezTo>
                  <a:cubicBezTo>
                    <a:pt x="118618" y="7086"/>
                    <a:pt x="139520" y="2059"/>
                    <a:pt x="167037" y="207"/>
                  </a:cubicBezTo>
                  <a:cubicBezTo>
                    <a:pt x="194554" y="-1645"/>
                    <a:pt x="248529" y="9467"/>
                    <a:pt x="255937" y="11319"/>
                  </a:cubicBezTo>
                  <a:cubicBezTo>
                    <a:pt x="263345" y="13171"/>
                    <a:pt x="233183" y="9732"/>
                    <a:pt x="211487" y="11319"/>
                  </a:cubicBezTo>
                  <a:cubicBezTo>
                    <a:pt x="189791" y="12906"/>
                    <a:pt x="159100" y="8408"/>
                    <a:pt x="125762" y="20844"/>
                  </a:cubicBezTo>
                  <a:cubicBezTo>
                    <a:pt x="92425" y="33279"/>
                    <a:pt x="6170" y="92017"/>
                    <a:pt x="349" y="9228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: 図形 262">
              <a:extLst>
                <a:ext uri="{FF2B5EF4-FFF2-40B4-BE49-F238E27FC236}">
                  <a16:creationId xmlns:a16="http://schemas.microsoft.com/office/drawing/2014/main" id="{190ADE5C-11FA-4555-946A-AB357CE217B1}"/>
                </a:ext>
              </a:extLst>
            </p:cNvPr>
            <p:cNvSpPr/>
            <p:nvPr/>
          </p:nvSpPr>
          <p:spPr>
            <a:xfrm>
              <a:off x="4650073" y="2742973"/>
              <a:ext cx="262092" cy="46539"/>
            </a:xfrm>
            <a:custGeom>
              <a:avLst/>
              <a:gdLst>
                <a:gd name="connsiteX0" fmla="*/ 1302 w 262092"/>
                <a:gd name="connsiteY0" fmla="*/ 46265 h 46539"/>
                <a:gd name="connsiteX1" fmla="*/ 77502 w 262092"/>
                <a:gd name="connsiteY1" fmla="*/ 9752 h 46539"/>
                <a:gd name="connsiteX2" fmla="*/ 147352 w 262092"/>
                <a:gd name="connsiteY2" fmla="*/ 1815 h 46539"/>
                <a:gd name="connsiteX3" fmla="*/ 258477 w 262092"/>
                <a:gd name="connsiteY3" fmla="*/ 38327 h 46539"/>
                <a:gd name="connsiteX4" fmla="*/ 226727 w 262092"/>
                <a:gd name="connsiteY4" fmla="*/ 33565 h 46539"/>
                <a:gd name="connsiteX5" fmla="*/ 144177 w 262092"/>
                <a:gd name="connsiteY5" fmla="*/ 27215 h 46539"/>
                <a:gd name="connsiteX6" fmla="*/ 1302 w 262092"/>
                <a:gd name="connsiteY6" fmla="*/ 46265 h 4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092" h="46539">
                  <a:moveTo>
                    <a:pt x="1302" y="46265"/>
                  </a:moveTo>
                  <a:cubicBezTo>
                    <a:pt x="-9810" y="43355"/>
                    <a:pt x="53160" y="17160"/>
                    <a:pt x="77502" y="9752"/>
                  </a:cubicBezTo>
                  <a:cubicBezTo>
                    <a:pt x="101844" y="2344"/>
                    <a:pt x="117190" y="-2948"/>
                    <a:pt x="147352" y="1815"/>
                  </a:cubicBezTo>
                  <a:cubicBezTo>
                    <a:pt x="177515" y="6577"/>
                    <a:pt x="245248" y="33035"/>
                    <a:pt x="258477" y="38327"/>
                  </a:cubicBezTo>
                  <a:cubicBezTo>
                    <a:pt x="271706" y="43619"/>
                    <a:pt x="245777" y="35417"/>
                    <a:pt x="226727" y="33565"/>
                  </a:cubicBezTo>
                  <a:cubicBezTo>
                    <a:pt x="207677" y="31713"/>
                    <a:pt x="176985" y="26421"/>
                    <a:pt x="144177" y="27215"/>
                  </a:cubicBezTo>
                  <a:cubicBezTo>
                    <a:pt x="111369" y="28009"/>
                    <a:pt x="12414" y="49175"/>
                    <a:pt x="1302" y="462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: 図形 264">
              <a:extLst>
                <a:ext uri="{FF2B5EF4-FFF2-40B4-BE49-F238E27FC236}">
                  <a16:creationId xmlns:a16="http://schemas.microsoft.com/office/drawing/2014/main" id="{AE09CF52-6A40-4796-BBD2-699E4334855D}"/>
                </a:ext>
              </a:extLst>
            </p:cNvPr>
            <p:cNvSpPr/>
            <p:nvPr/>
          </p:nvSpPr>
          <p:spPr>
            <a:xfrm>
              <a:off x="4481513" y="2633464"/>
              <a:ext cx="561977" cy="156714"/>
            </a:xfrm>
            <a:custGeom>
              <a:avLst/>
              <a:gdLst>
                <a:gd name="connsiteX0" fmla="*/ 0 w 561977"/>
                <a:gd name="connsiteY0" fmla="*/ 49411 h 156714"/>
                <a:gd name="connsiteX1" fmla="*/ 123825 w 561977"/>
                <a:gd name="connsiteY1" fmla="*/ 55761 h 156714"/>
                <a:gd name="connsiteX2" fmla="*/ 349250 w 561977"/>
                <a:gd name="connsiteY2" fmla="*/ 14486 h 156714"/>
                <a:gd name="connsiteX3" fmla="*/ 260350 w 561977"/>
                <a:gd name="connsiteY3" fmla="*/ 31949 h 156714"/>
                <a:gd name="connsiteX4" fmla="*/ 463550 w 561977"/>
                <a:gd name="connsiteY4" fmla="*/ 41474 h 156714"/>
                <a:gd name="connsiteX5" fmla="*/ 561975 w 561977"/>
                <a:gd name="connsiteY5" fmla="*/ 103386 h 156714"/>
                <a:gd name="connsiteX6" fmla="*/ 466725 w 561977"/>
                <a:gd name="connsiteY6" fmla="*/ 199 h 156714"/>
                <a:gd name="connsiteX7" fmla="*/ 522287 w 561977"/>
                <a:gd name="connsiteY7" fmla="*/ 135136 h 156714"/>
                <a:gd name="connsiteX8" fmla="*/ 477837 w 561977"/>
                <a:gd name="connsiteY8" fmla="*/ 154186 h 156714"/>
                <a:gd name="connsiteX9" fmla="*/ 520700 w 561977"/>
                <a:gd name="connsiteY9" fmla="*/ 111324 h 156714"/>
                <a:gd name="connsiteX10" fmla="*/ 377825 w 561977"/>
                <a:gd name="connsiteY10" fmla="*/ 85924 h 156714"/>
                <a:gd name="connsiteX11" fmla="*/ 519112 w 561977"/>
                <a:gd name="connsiteY11" fmla="*/ 112911 h 156714"/>
                <a:gd name="connsiteX12" fmla="*/ 161925 w 561977"/>
                <a:gd name="connsiteY12" fmla="*/ 135136 h 156714"/>
                <a:gd name="connsiteX13" fmla="*/ 428625 w 561977"/>
                <a:gd name="connsiteY13" fmla="*/ 93861 h 156714"/>
                <a:gd name="connsiteX14" fmla="*/ 171450 w 561977"/>
                <a:gd name="connsiteY14" fmla="*/ 122436 h 156714"/>
                <a:gd name="connsiteX15" fmla="*/ 254000 w 561977"/>
                <a:gd name="connsiteY15" fmla="*/ 97036 h 156714"/>
                <a:gd name="connsiteX16" fmla="*/ 112712 w 561977"/>
                <a:gd name="connsiteY16" fmla="*/ 71636 h 156714"/>
                <a:gd name="connsiteX17" fmla="*/ 0 w 561977"/>
                <a:gd name="connsiteY17" fmla="*/ 49411 h 15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1977" h="156714">
                  <a:moveTo>
                    <a:pt x="0" y="49411"/>
                  </a:moveTo>
                  <a:cubicBezTo>
                    <a:pt x="32808" y="55496"/>
                    <a:pt x="65617" y="61582"/>
                    <a:pt x="123825" y="55761"/>
                  </a:cubicBezTo>
                  <a:cubicBezTo>
                    <a:pt x="182033" y="49940"/>
                    <a:pt x="326496" y="18455"/>
                    <a:pt x="349250" y="14486"/>
                  </a:cubicBezTo>
                  <a:cubicBezTo>
                    <a:pt x="372004" y="10517"/>
                    <a:pt x="241300" y="27451"/>
                    <a:pt x="260350" y="31949"/>
                  </a:cubicBezTo>
                  <a:cubicBezTo>
                    <a:pt x="279400" y="36447"/>
                    <a:pt x="413279" y="29568"/>
                    <a:pt x="463550" y="41474"/>
                  </a:cubicBezTo>
                  <a:cubicBezTo>
                    <a:pt x="513821" y="53380"/>
                    <a:pt x="561446" y="110265"/>
                    <a:pt x="561975" y="103386"/>
                  </a:cubicBezTo>
                  <a:cubicBezTo>
                    <a:pt x="562504" y="96507"/>
                    <a:pt x="473340" y="-5093"/>
                    <a:pt x="466725" y="199"/>
                  </a:cubicBezTo>
                  <a:cubicBezTo>
                    <a:pt x="460110" y="5491"/>
                    <a:pt x="520435" y="109472"/>
                    <a:pt x="522287" y="135136"/>
                  </a:cubicBezTo>
                  <a:cubicBezTo>
                    <a:pt x="524139" y="160800"/>
                    <a:pt x="478101" y="158155"/>
                    <a:pt x="477837" y="154186"/>
                  </a:cubicBezTo>
                  <a:cubicBezTo>
                    <a:pt x="477573" y="150217"/>
                    <a:pt x="537369" y="122701"/>
                    <a:pt x="520700" y="111324"/>
                  </a:cubicBezTo>
                  <a:cubicBezTo>
                    <a:pt x="504031" y="99947"/>
                    <a:pt x="378090" y="85660"/>
                    <a:pt x="377825" y="85924"/>
                  </a:cubicBezTo>
                  <a:cubicBezTo>
                    <a:pt x="377560" y="86188"/>
                    <a:pt x="555095" y="104709"/>
                    <a:pt x="519112" y="112911"/>
                  </a:cubicBezTo>
                  <a:cubicBezTo>
                    <a:pt x="483129" y="121113"/>
                    <a:pt x="177006" y="138311"/>
                    <a:pt x="161925" y="135136"/>
                  </a:cubicBezTo>
                  <a:cubicBezTo>
                    <a:pt x="146844" y="131961"/>
                    <a:pt x="427037" y="95978"/>
                    <a:pt x="428625" y="93861"/>
                  </a:cubicBezTo>
                  <a:cubicBezTo>
                    <a:pt x="430213" y="91744"/>
                    <a:pt x="200554" y="121907"/>
                    <a:pt x="171450" y="122436"/>
                  </a:cubicBezTo>
                  <a:cubicBezTo>
                    <a:pt x="142346" y="122965"/>
                    <a:pt x="263790" y="105503"/>
                    <a:pt x="254000" y="97036"/>
                  </a:cubicBezTo>
                  <a:cubicBezTo>
                    <a:pt x="244210" y="88569"/>
                    <a:pt x="112712" y="71636"/>
                    <a:pt x="112712" y="71636"/>
                  </a:cubicBezTo>
                  <a:lnTo>
                    <a:pt x="0" y="49411"/>
                  </a:ln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: 図形 266">
              <a:extLst>
                <a:ext uri="{FF2B5EF4-FFF2-40B4-BE49-F238E27FC236}">
                  <a16:creationId xmlns:a16="http://schemas.microsoft.com/office/drawing/2014/main" id="{FB889027-0DD8-49D2-BAF9-022AC82EF7FF}"/>
                </a:ext>
              </a:extLst>
            </p:cNvPr>
            <p:cNvSpPr/>
            <p:nvPr/>
          </p:nvSpPr>
          <p:spPr>
            <a:xfrm>
              <a:off x="4758082" y="2723757"/>
              <a:ext cx="224311" cy="74527"/>
            </a:xfrm>
            <a:custGeom>
              <a:avLst/>
              <a:gdLst>
                <a:gd name="connsiteX0" fmla="*/ 185 w 224311"/>
                <a:gd name="connsiteY0" fmla="*/ 6743 h 74527"/>
                <a:gd name="connsiteX1" fmla="*/ 114485 w 224311"/>
                <a:gd name="connsiteY1" fmla="*/ 8860 h 74527"/>
                <a:gd name="connsiteX2" fmla="*/ 222435 w 224311"/>
                <a:gd name="connsiteY2" fmla="*/ 74476 h 74527"/>
                <a:gd name="connsiteX3" fmla="*/ 180101 w 224311"/>
                <a:gd name="connsiteY3" fmla="*/ 19443 h 74527"/>
                <a:gd name="connsiteX4" fmla="*/ 142001 w 224311"/>
                <a:gd name="connsiteY4" fmla="*/ 393 h 74527"/>
                <a:gd name="connsiteX5" fmla="*/ 185 w 224311"/>
                <a:gd name="connsiteY5" fmla="*/ 6743 h 7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311" h="74527">
                  <a:moveTo>
                    <a:pt x="185" y="6743"/>
                  </a:moveTo>
                  <a:cubicBezTo>
                    <a:pt x="-4401" y="8154"/>
                    <a:pt x="77443" y="-2429"/>
                    <a:pt x="114485" y="8860"/>
                  </a:cubicBezTo>
                  <a:cubicBezTo>
                    <a:pt x="151527" y="20149"/>
                    <a:pt x="211499" y="72712"/>
                    <a:pt x="222435" y="74476"/>
                  </a:cubicBezTo>
                  <a:cubicBezTo>
                    <a:pt x="233371" y="76240"/>
                    <a:pt x="193507" y="31790"/>
                    <a:pt x="180101" y="19443"/>
                  </a:cubicBezTo>
                  <a:cubicBezTo>
                    <a:pt x="166695" y="7096"/>
                    <a:pt x="167401" y="2510"/>
                    <a:pt x="142001" y="393"/>
                  </a:cubicBezTo>
                  <a:cubicBezTo>
                    <a:pt x="116601" y="-1724"/>
                    <a:pt x="4771" y="5332"/>
                    <a:pt x="185" y="67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: 図形 267">
              <a:extLst>
                <a:ext uri="{FF2B5EF4-FFF2-40B4-BE49-F238E27FC236}">
                  <a16:creationId xmlns:a16="http://schemas.microsoft.com/office/drawing/2014/main" id="{89532C8E-6BB2-4ED6-9622-D19F3CDF4F72}"/>
                </a:ext>
              </a:extLst>
            </p:cNvPr>
            <p:cNvSpPr/>
            <p:nvPr/>
          </p:nvSpPr>
          <p:spPr>
            <a:xfrm>
              <a:off x="4840258" y="2640757"/>
              <a:ext cx="122082" cy="109160"/>
            </a:xfrm>
            <a:custGeom>
              <a:avLst/>
              <a:gdLst>
                <a:gd name="connsiteX0" fmla="*/ 559 w 122082"/>
                <a:gd name="connsiteY0" fmla="*/ 108793 h 109160"/>
                <a:gd name="connsiteX1" fmla="*/ 53475 w 122082"/>
                <a:gd name="connsiteY1" fmla="*/ 55876 h 109160"/>
                <a:gd name="connsiteX2" fmla="*/ 121209 w 122082"/>
                <a:gd name="connsiteY2" fmla="*/ 843 h 109160"/>
                <a:gd name="connsiteX3" fmla="*/ 87342 w 122082"/>
                <a:gd name="connsiteY3" fmla="*/ 28360 h 109160"/>
                <a:gd name="connsiteX4" fmla="*/ 559 w 122082"/>
                <a:gd name="connsiteY4" fmla="*/ 108793 h 10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82" h="109160">
                  <a:moveTo>
                    <a:pt x="559" y="108793"/>
                  </a:moveTo>
                  <a:cubicBezTo>
                    <a:pt x="-5085" y="113379"/>
                    <a:pt x="33367" y="73868"/>
                    <a:pt x="53475" y="55876"/>
                  </a:cubicBezTo>
                  <a:cubicBezTo>
                    <a:pt x="73583" y="37884"/>
                    <a:pt x="121209" y="843"/>
                    <a:pt x="121209" y="843"/>
                  </a:cubicBezTo>
                  <a:cubicBezTo>
                    <a:pt x="126853" y="-3743"/>
                    <a:pt x="103923" y="11074"/>
                    <a:pt x="87342" y="28360"/>
                  </a:cubicBezTo>
                  <a:cubicBezTo>
                    <a:pt x="70761" y="45646"/>
                    <a:pt x="6203" y="104207"/>
                    <a:pt x="559" y="1087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: 図形 268">
              <a:extLst>
                <a:ext uri="{FF2B5EF4-FFF2-40B4-BE49-F238E27FC236}">
                  <a16:creationId xmlns:a16="http://schemas.microsoft.com/office/drawing/2014/main" id="{98AB6B99-78B6-4FD6-858D-445768E2247E}"/>
                </a:ext>
              </a:extLst>
            </p:cNvPr>
            <p:cNvSpPr/>
            <p:nvPr/>
          </p:nvSpPr>
          <p:spPr>
            <a:xfrm>
              <a:off x="4833902" y="2651856"/>
              <a:ext cx="122082" cy="109160"/>
            </a:xfrm>
            <a:custGeom>
              <a:avLst/>
              <a:gdLst>
                <a:gd name="connsiteX0" fmla="*/ 559 w 122082"/>
                <a:gd name="connsiteY0" fmla="*/ 108793 h 109160"/>
                <a:gd name="connsiteX1" fmla="*/ 53475 w 122082"/>
                <a:gd name="connsiteY1" fmla="*/ 55876 h 109160"/>
                <a:gd name="connsiteX2" fmla="*/ 121209 w 122082"/>
                <a:gd name="connsiteY2" fmla="*/ 843 h 109160"/>
                <a:gd name="connsiteX3" fmla="*/ 87342 w 122082"/>
                <a:gd name="connsiteY3" fmla="*/ 28360 h 109160"/>
                <a:gd name="connsiteX4" fmla="*/ 559 w 122082"/>
                <a:gd name="connsiteY4" fmla="*/ 108793 h 10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82" h="109160">
                  <a:moveTo>
                    <a:pt x="559" y="108793"/>
                  </a:moveTo>
                  <a:cubicBezTo>
                    <a:pt x="-5085" y="113379"/>
                    <a:pt x="33367" y="73868"/>
                    <a:pt x="53475" y="55876"/>
                  </a:cubicBezTo>
                  <a:cubicBezTo>
                    <a:pt x="73583" y="37884"/>
                    <a:pt x="121209" y="843"/>
                    <a:pt x="121209" y="843"/>
                  </a:cubicBezTo>
                  <a:cubicBezTo>
                    <a:pt x="126853" y="-3743"/>
                    <a:pt x="103923" y="11074"/>
                    <a:pt x="87342" y="28360"/>
                  </a:cubicBezTo>
                  <a:cubicBezTo>
                    <a:pt x="70761" y="45646"/>
                    <a:pt x="6203" y="104207"/>
                    <a:pt x="559" y="1087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: 図形 269">
              <a:extLst>
                <a:ext uri="{FF2B5EF4-FFF2-40B4-BE49-F238E27FC236}">
                  <a16:creationId xmlns:a16="http://schemas.microsoft.com/office/drawing/2014/main" id="{887A3489-6579-4E2D-95B6-B134AC17611B}"/>
                </a:ext>
              </a:extLst>
            </p:cNvPr>
            <p:cNvSpPr/>
            <p:nvPr/>
          </p:nvSpPr>
          <p:spPr>
            <a:xfrm>
              <a:off x="4738688" y="2709863"/>
              <a:ext cx="178931" cy="27038"/>
            </a:xfrm>
            <a:custGeom>
              <a:avLst/>
              <a:gdLst>
                <a:gd name="connsiteX0" fmla="*/ 0 w 178931"/>
                <a:gd name="connsiteY0" fmla="*/ 0 h 27038"/>
                <a:gd name="connsiteX1" fmla="*/ 153987 w 178931"/>
                <a:gd name="connsiteY1" fmla="*/ 14287 h 27038"/>
                <a:gd name="connsiteX2" fmla="*/ 174625 w 178931"/>
                <a:gd name="connsiteY2" fmla="*/ 26987 h 27038"/>
                <a:gd name="connsiteX3" fmla="*/ 111125 w 178931"/>
                <a:gd name="connsiteY3" fmla="*/ 19050 h 27038"/>
                <a:gd name="connsiteX4" fmla="*/ 0 w 178931"/>
                <a:gd name="connsiteY4" fmla="*/ 0 h 2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931" h="27038">
                  <a:moveTo>
                    <a:pt x="0" y="0"/>
                  </a:moveTo>
                  <a:cubicBezTo>
                    <a:pt x="62441" y="4894"/>
                    <a:pt x="124883" y="9789"/>
                    <a:pt x="153987" y="14287"/>
                  </a:cubicBezTo>
                  <a:cubicBezTo>
                    <a:pt x="183091" y="18785"/>
                    <a:pt x="181769" y="26193"/>
                    <a:pt x="174625" y="26987"/>
                  </a:cubicBezTo>
                  <a:cubicBezTo>
                    <a:pt x="167481" y="27781"/>
                    <a:pt x="111125" y="19050"/>
                    <a:pt x="111125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: 図形 270">
              <a:extLst>
                <a:ext uri="{FF2B5EF4-FFF2-40B4-BE49-F238E27FC236}">
                  <a16:creationId xmlns:a16="http://schemas.microsoft.com/office/drawing/2014/main" id="{A3C9298E-334B-4399-9EE2-4314A906EE16}"/>
                </a:ext>
              </a:extLst>
            </p:cNvPr>
            <p:cNvSpPr/>
            <p:nvPr/>
          </p:nvSpPr>
          <p:spPr>
            <a:xfrm>
              <a:off x="3932227" y="2830496"/>
              <a:ext cx="221672" cy="32186"/>
            </a:xfrm>
            <a:custGeom>
              <a:avLst/>
              <a:gdLst>
                <a:gd name="connsiteX0" fmla="*/ 11 w 221672"/>
                <a:gd name="connsiteY0" fmla="*/ 27004 h 32186"/>
                <a:gd name="connsiteX1" fmla="*/ 106373 w 221672"/>
                <a:gd name="connsiteY1" fmla="*/ 17 h 32186"/>
                <a:gd name="connsiteX2" fmla="*/ 220673 w 221672"/>
                <a:gd name="connsiteY2" fmla="*/ 31767 h 32186"/>
                <a:gd name="connsiteX3" fmla="*/ 165111 w 221672"/>
                <a:gd name="connsiteY3" fmla="*/ 19067 h 32186"/>
                <a:gd name="connsiteX4" fmla="*/ 112723 w 221672"/>
                <a:gd name="connsiteY4" fmla="*/ 9542 h 32186"/>
                <a:gd name="connsiteX5" fmla="*/ 11 w 221672"/>
                <a:gd name="connsiteY5" fmla="*/ 27004 h 3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672" h="32186">
                  <a:moveTo>
                    <a:pt x="11" y="27004"/>
                  </a:moveTo>
                  <a:cubicBezTo>
                    <a:pt x="-1047" y="25416"/>
                    <a:pt x="69596" y="-777"/>
                    <a:pt x="106373" y="17"/>
                  </a:cubicBezTo>
                  <a:cubicBezTo>
                    <a:pt x="143150" y="811"/>
                    <a:pt x="210883" y="28592"/>
                    <a:pt x="220673" y="31767"/>
                  </a:cubicBezTo>
                  <a:cubicBezTo>
                    <a:pt x="230463" y="34942"/>
                    <a:pt x="165111" y="19067"/>
                    <a:pt x="165111" y="19067"/>
                  </a:cubicBezTo>
                  <a:cubicBezTo>
                    <a:pt x="147119" y="15363"/>
                    <a:pt x="137065" y="7690"/>
                    <a:pt x="112723" y="9542"/>
                  </a:cubicBezTo>
                  <a:cubicBezTo>
                    <a:pt x="88381" y="11394"/>
                    <a:pt x="1069" y="28592"/>
                    <a:pt x="11" y="270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: 図形 271">
              <a:extLst>
                <a:ext uri="{FF2B5EF4-FFF2-40B4-BE49-F238E27FC236}">
                  <a16:creationId xmlns:a16="http://schemas.microsoft.com/office/drawing/2014/main" id="{95EDDF8C-E740-4028-BD1C-BC3F190E0D2D}"/>
                </a:ext>
              </a:extLst>
            </p:cNvPr>
            <p:cNvSpPr/>
            <p:nvPr/>
          </p:nvSpPr>
          <p:spPr>
            <a:xfrm>
              <a:off x="3952788" y="2871546"/>
              <a:ext cx="151021" cy="21450"/>
            </a:xfrm>
            <a:custGeom>
              <a:avLst/>
              <a:gdLst>
                <a:gd name="connsiteX0" fmla="*/ 87 w 151021"/>
                <a:gd name="connsiteY0" fmla="*/ 20879 h 21450"/>
                <a:gd name="connsiteX1" fmla="*/ 103275 w 151021"/>
                <a:gd name="connsiteY1" fmla="*/ 16117 h 21450"/>
                <a:gd name="connsiteX2" fmla="*/ 150900 w 151021"/>
                <a:gd name="connsiteY2" fmla="*/ 14529 h 21450"/>
                <a:gd name="connsiteX3" fmla="*/ 115975 w 151021"/>
                <a:gd name="connsiteY3" fmla="*/ 1829 h 21450"/>
                <a:gd name="connsiteX4" fmla="*/ 85812 w 151021"/>
                <a:gd name="connsiteY4" fmla="*/ 242 h 21450"/>
                <a:gd name="connsiteX5" fmla="*/ 87 w 151021"/>
                <a:gd name="connsiteY5" fmla="*/ 20879 h 2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21" h="21450">
                  <a:moveTo>
                    <a:pt x="87" y="20879"/>
                  </a:moveTo>
                  <a:cubicBezTo>
                    <a:pt x="2997" y="23525"/>
                    <a:pt x="103275" y="16117"/>
                    <a:pt x="103275" y="16117"/>
                  </a:cubicBezTo>
                  <a:cubicBezTo>
                    <a:pt x="128410" y="15059"/>
                    <a:pt x="148783" y="16910"/>
                    <a:pt x="150900" y="14529"/>
                  </a:cubicBezTo>
                  <a:cubicBezTo>
                    <a:pt x="153017" y="12148"/>
                    <a:pt x="126823" y="4210"/>
                    <a:pt x="115975" y="1829"/>
                  </a:cubicBezTo>
                  <a:cubicBezTo>
                    <a:pt x="105127" y="-552"/>
                    <a:pt x="104333" y="-23"/>
                    <a:pt x="85812" y="242"/>
                  </a:cubicBezTo>
                  <a:cubicBezTo>
                    <a:pt x="67291" y="507"/>
                    <a:pt x="-2823" y="18233"/>
                    <a:pt x="87" y="208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: 図形 272">
              <a:extLst>
                <a:ext uri="{FF2B5EF4-FFF2-40B4-BE49-F238E27FC236}">
                  <a16:creationId xmlns:a16="http://schemas.microsoft.com/office/drawing/2014/main" id="{1503D45A-55AF-4A61-A3D6-7F93D816C734}"/>
                </a:ext>
              </a:extLst>
            </p:cNvPr>
            <p:cNvSpPr/>
            <p:nvPr/>
          </p:nvSpPr>
          <p:spPr>
            <a:xfrm>
              <a:off x="3676454" y="2746609"/>
              <a:ext cx="609680" cy="387705"/>
            </a:xfrm>
            <a:custGeom>
              <a:avLst/>
              <a:gdLst>
                <a:gd name="connsiteX0" fmla="*/ 605034 w 609680"/>
                <a:gd name="connsiteY0" fmla="*/ 26754 h 387705"/>
                <a:gd name="connsiteX1" fmla="*/ 362146 w 609680"/>
                <a:gd name="connsiteY1" fmla="*/ 1354 h 387705"/>
                <a:gd name="connsiteX2" fmla="*/ 112909 w 609680"/>
                <a:gd name="connsiteY2" fmla="*/ 74379 h 387705"/>
                <a:gd name="connsiteX3" fmla="*/ 39884 w 609680"/>
                <a:gd name="connsiteY3" fmla="*/ 210904 h 387705"/>
                <a:gd name="connsiteX4" fmla="*/ 196 w 609680"/>
                <a:gd name="connsiteY4" fmla="*/ 369654 h 387705"/>
                <a:gd name="connsiteX5" fmla="*/ 25596 w 609680"/>
                <a:gd name="connsiteY5" fmla="*/ 293454 h 387705"/>
                <a:gd name="connsiteX6" fmla="*/ 47821 w 609680"/>
                <a:gd name="connsiteY6" fmla="*/ 387116 h 387705"/>
                <a:gd name="connsiteX7" fmla="*/ 111321 w 609680"/>
                <a:gd name="connsiteY7" fmla="*/ 334729 h 387705"/>
                <a:gd name="connsiteX8" fmla="*/ 30359 w 609680"/>
                <a:gd name="connsiteY8" fmla="*/ 364891 h 387705"/>
                <a:gd name="connsiteX9" fmla="*/ 49409 w 609680"/>
                <a:gd name="connsiteY9" fmla="*/ 295041 h 387705"/>
                <a:gd name="connsiteX10" fmla="*/ 82746 w 609680"/>
                <a:gd name="connsiteY10" fmla="*/ 212491 h 387705"/>
                <a:gd name="connsiteX11" fmla="*/ 98621 w 609680"/>
                <a:gd name="connsiteY11" fmla="*/ 223604 h 387705"/>
                <a:gd name="connsiteX12" fmla="*/ 100209 w 609680"/>
                <a:gd name="connsiteY12" fmla="*/ 241066 h 387705"/>
                <a:gd name="connsiteX13" fmla="*/ 211334 w 609680"/>
                <a:gd name="connsiteY13" fmla="*/ 168041 h 387705"/>
                <a:gd name="connsiteX14" fmla="*/ 239909 w 609680"/>
                <a:gd name="connsiteY14" fmla="*/ 164866 h 387705"/>
                <a:gd name="connsiteX15" fmla="*/ 439934 w 609680"/>
                <a:gd name="connsiteY15" fmla="*/ 129941 h 387705"/>
                <a:gd name="connsiteX16" fmla="*/ 231971 w 609680"/>
                <a:gd name="connsiteY16" fmla="*/ 123591 h 387705"/>
                <a:gd name="connsiteX17" fmla="*/ 446284 w 609680"/>
                <a:gd name="connsiteY17" fmla="*/ 69616 h 387705"/>
                <a:gd name="connsiteX18" fmla="*/ 379609 w 609680"/>
                <a:gd name="connsiteY18" fmla="*/ 93429 h 387705"/>
                <a:gd name="connsiteX19" fmla="*/ 500259 w 609680"/>
                <a:gd name="connsiteY19" fmla="*/ 74379 h 387705"/>
                <a:gd name="connsiteX20" fmla="*/ 492321 w 609680"/>
                <a:gd name="connsiteY20" fmla="*/ 74379 h 387705"/>
                <a:gd name="connsiteX21" fmla="*/ 447871 w 609680"/>
                <a:gd name="connsiteY21" fmla="*/ 74379 h 387705"/>
                <a:gd name="connsiteX22" fmla="*/ 506609 w 609680"/>
                <a:gd name="connsiteY22" fmla="*/ 53741 h 387705"/>
                <a:gd name="connsiteX23" fmla="*/ 520896 w 609680"/>
                <a:gd name="connsiteY23" fmla="*/ 25166 h 387705"/>
                <a:gd name="connsiteX24" fmla="*/ 605034 w 609680"/>
                <a:gd name="connsiteY24" fmla="*/ 26754 h 38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09680" h="387705">
                  <a:moveTo>
                    <a:pt x="605034" y="26754"/>
                  </a:moveTo>
                  <a:cubicBezTo>
                    <a:pt x="578576" y="22785"/>
                    <a:pt x="444167" y="-6583"/>
                    <a:pt x="362146" y="1354"/>
                  </a:cubicBezTo>
                  <a:cubicBezTo>
                    <a:pt x="280125" y="9291"/>
                    <a:pt x="166619" y="39454"/>
                    <a:pt x="112909" y="74379"/>
                  </a:cubicBezTo>
                  <a:cubicBezTo>
                    <a:pt x="59199" y="109304"/>
                    <a:pt x="58669" y="161692"/>
                    <a:pt x="39884" y="210904"/>
                  </a:cubicBezTo>
                  <a:cubicBezTo>
                    <a:pt x="21099" y="260116"/>
                    <a:pt x="2577" y="355896"/>
                    <a:pt x="196" y="369654"/>
                  </a:cubicBezTo>
                  <a:cubicBezTo>
                    <a:pt x="-2185" y="383412"/>
                    <a:pt x="17659" y="290544"/>
                    <a:pt x="25596" y="293454"/>
                  </a:cubicBezTo>
                  <a:cubicBezTo>
                    <a:pt x="33533" y="296364"/>
                    <a:pt x="33533" y="380237"/>
                    <a:pt x="47821" y="387116"/>
                  </a:cubicBezTo>
                  <a:cubicBezTo>
                    <a:pt x="62108" y="393995"/>
                    <a:pt x="114231" y="338433"/>
                    <a:pt x="111321" y="334729"/>
                  </a:cubicBezTo>
                  <a:cubicBezTo>
                    <a:pt x="108411" y="331025"/>
                    <a:pt x="40678" y="371506"/>
                    <a:pt x="30359" y="364891"/>
                  </a:cubicBezTo>
                  <a:cubicBezTo>
                    <a:pt x="20040" y="358276"/>
                    <a:pt x="40678" y="320441"/>
                    <a:pt x="49409" y="295041"/>
                  </a:cubicBezTo>
                  <a:cubicBezTo>
                    <a:pt x="58140" y="269641"/>
                    <a:pt x="74544" y="224397"/>
                    <a:pt x="82746" y="212491"/>
                  </a:cubicBezTo>
                  <a:cubicBezTo>
                    <a:pt x="90948" y="200585"/>
                    <a:pt x="95711" y="218842"/>
                    <a:pt x="98621" y="223604"/>
                  </a:cubicBezTo>
                  <a:cubicBezTo>
                    <a:pt x="101531" y="228366"/>
                    <a:pt x="81424" y="250326"/>
                    <a:pt x="100209" y="241066"/>
                  </a:cubicBezTo>
                  <a:cubicBezTo>
                    <a:pt x="118994" y="231806"/>
                    <a:pt x="188051" y="180741"/>
                    <a:pt x="211334" y="168041"/>
                  </a:cubicBezTo>
                  <a:cubicBezTo>
                    <a:pt x="234617" y="155341"/>
                    <a:pt x="239909" y="164866"/>
                    <a:pt x="239909" y="164866"/>
                  </a:cubicBezTo>
                  <a:cubicBezTo>
                    <a:pt x="278009" y="158516"/>
                    <a:pt x="441257" y="136820"/>
                    <a:pt x="439934" y="129941"/>
                  </a:cubicBezTo>
                  <a:cubicBezTo>
                    <a:pt x="438611" y="123062"/>
                    <a:pt x="230913" y="133645"/>
                    <a:pt x="231971" y="123591"/>
                  </a:cubicBezTo>
                  <a:cubicBezTo>
                    <a:pt x="233029" y="113537"/>
                    <a:pt x="421678" y="74643"/>
                    <a:pt x="446284" y="69616"/>
                  </a:cubicBezTo>
                  <a:cubicBezTo>
                    <a:pt x="470890" y="64589"/>
                    <a:pt x="370613" y="92635"/>
                    <a:pt x="379609" y="93429"/>
                  </a:cubicBezTo>
                  <a:cubicBezTo>
                    <a:pt x="388605" y="94223"/>
                    <a:pt x="481474" y="77554"/>
                    <a:pt x="500259" y="74379"/>
                  </a:cubicBezTo>
                  <a:cubicBezTo>
                    <a:pt x="519044" y="71204"/>
                    <a:pt x="492321" y="74379"/>
                    <a:pt x="492321" y="74379"/>
                  </a:cubicBezTo>
                  <a:cubicBezTo>
                    <a:pt x="483590" y="74379"/>
                    <a:pt x="445490" y="77819"/>
                    <a:pt x="447871" y="74379"/>
                  </a:cubicBezTo>
                  <a:cubicBezTo>
                    <a:pt x="450252" y="70939"/>
                    <a:pt x="494438" y="61943"/>
                    <a:pt x="506609" y="53741"/>
                  </a:cubicBezTo>
                  <a:cubicBezTo>
                    <a:pt x="518780" y="45539"/>
                    <a:pt x="504756" y="28341"/>
                    <a:pt x="520896" y="25166"/>
                  </a:cubicBezTo>
                  <a:cubicBezTo>
                    <a:pt x="537036" y="21991"/>
                    <a:pt x="631492" y="30723"/>
                    <a:pt x="605034" y="26754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: 図形 273">
              <a:extLst>
                <a:ext uri="{FF2B5EF4-FFF2-40B4-BE49-F238E27FC236}">
                  <a16:creationId xmlns:a16="http://schemas.microsoft.com/office/drawing/2014/main" id="{A26646FC-8E7A-45DC-9889-C4A27F19D035}"/>
                </a:ext>
              </a:extLst>
            </p:cNvPr>
            <p:cNvSpPr/>
            <p:nvPr/>
          </p:nvSpPr>
          <p:spPr>
            <a:xfrm>
              <a:off x="3781202" y="2880286"/>
              <a:ext cx="246358" cy="157800"/>
            </a:xfrm>
            <a:custGeom>
              <a:avLst/>
              <a:gdLst>
                <a:gd name="connsiteX0" fmla="*/ 246286 w 246358"/>
                <a:gd name="connsiteY0" fmla="*/ 2614 h 157800"/>
                <a:gd name="connsiteX1" fmla="*/ 131986 w 246358"/>
                <a:gd name="connsiteY1" fmla="*/ 12139 h 157800"/>
                <a:gd name="connsiteX2" fmla="*/ 35148 w 246358"/>
                <a:gd name="connsiteY2" fmla="*/ 88339 h 157800"/>
                <a:gd name="connsiteX3" fmla="*/ 223 w 246358"/>
                <a:gd name="connsiteY3" fmla="*/ 140727 h 157800"/>
                <a:gd name="connsiteX4" fmla="*/ 24036 w 246358"/>
                <a:gd name="connsiteY4" fmla="*/ 135964 h 157800"/>
                <a:gd name="connsiteX5" fmla="*/ 95473 w 246358"/>
                <a:gd name="connsiteY5" fmla="*/ 156602 h 157800"/>
                <a:gd name="connsiteX6" fmla="*/ 89123 w 246358"/>
                <a:gd name="connsiteY6" fmla="*/ 94689 h 157800"/>
                <a:gd name="connsiteX7" fmla="*/ 130398 w 246358"/>
                <a:gd name="connsiteY7" fmla="*/ 70877 h 157800"/>
                <a:gd name="connsiteX8" fmla="*/ 149448 w 246358"/>
                <a:gd name="connsiteY8" fmla="*/ 37539 h 157800"/>
                <a:gd name="connsiteX9" fmla="*/ 246286 w 246358"/>
                <a:gd name="connsiteY9" fmla="*/ 2614 h 15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6358" h="157800">
                  <a:moveTo>
                    <a:pt x="246286" y="2614"/>
                  </a:moveTo>
                  <a:cubicBezTo>
                    <a:pt x="243376" y="-1619"/>
                    <a:pt x="167176" y="-2148"/>
                    <a:pt x="131986" y="12139"/>
                  </a:cubicBezTo>
                  <a:cubicBezTo>
                    <a:pt x="96796" y="26426"/>
                    <a:pt x="57108" y="66908"/>
                    <a:pt x="35148" y="88339"/>
                  </a:cubicBezTo>
                  <a:cubicBezTo>
                    <a:pt x="13188" y="109770"/>
                    <a:pt x="2075" y="132790"/>
                    <a:pt x="223" y="140727"/>
                  </a:cubicBezTo>
                  <a:cubicBezTo>
                    <a:pt x="-1629" y="148665"/>
                    <a:pt x="8161" y="133318"/>
                    <a:pt x="24036" y="135964"/>
                  </a:cubicBezTo>
                  <a:cubicBezTo>
                    <a:pt x="39911" y="138610"/>
                    <a:pt x="84625" y="163481"/>
                    <a:pt x="95473" y="156602"/>
                  </a:cubicBezTo>
                  <a:cubicBezTo>
                    <a:pt x="106321" y="149723"/>
                    <a:pt x="83302" y="108976"/>
                    <a:pt x="89123" y="94689"/>
                  </a:cubicBezTo>
                  <a:cubicBezTo>
                    <a:pt x="94944" y="80402"/>
                    <a:pt x="120344" y="80402"/>
                    <a:pt x="130398" y="70877"/>
                  </a:cubicBezTo>
                  <a:cubicBezTo>
                    <a:pt x="140452" y="61352"/>
                    <a:pt x="135160" y="47329"/>
                    <a:pt x="149448" y="37539"/>
                  </a:cubicBezTo>
                  <a:cubicBezTo>
                    <a:pt x="163735" y="27749"/>
                    <a:pt x="249196" y="6847"/>
                    <a:pt x="246286" y="26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: 図形 274">
              <a:extLst>
                <a:ext uri="{FF2B5EF4-FFF2-40B4-BE49-F238E27FC236}">
                  <a16:creationId xmlns:a16="http://schemas.microsoft.com/office/drawing/2014/main" id="{5F91746C-3AC5-49CD-9857-16DB481B6FAA}"/>
                </a:ext>
              </a:extLst>
            </p:cNvPr>
            <p:cNvSpPr/>
            <p:nvPr/>
          </p:nvSpPr>
          <p:spPr>
            <a:xfrm>
              <a:off x="3759196" y="2873121"/>
              <a:ext cx="165269" cy="125674"/>
            </a:xfrm>
            <a:custGeom>
              <a:avLst/>
              <a:gdLst>
                <a:gd name="connsiteX0" fmla="*/ 165104 w 165269"/>
                <a:gd name="connsiteY0" fmla="*/ 30417 h 125674"/>
                <a:gd name="connsiteX1" fmla="*/ 76204 w 165269"/>
                <a:gd name="connsiteY1" fmla="*/ 85979 h 125674"/>
                <a:gd name="connsiteX2" fmla="*/ 41279 w 165269"/>
                <a:gd name="connsiteY2" fmla="*/ 125667 h 125674"/>
                <a:gd name="connsiteX3" fmla="*/ 65092 w 165269"/>
                <a:gd name="connsiteY3" fmla="*/ 89154 h 125674"/>
                <a:gd name="connsiteX4" fmla="*/ 44454 w 165269"/>
                <a:gd name="connsiteY4" fmla="*/ 68517 h 125674"/>
                <a:gd name="connsiteX5" fmla="*/ 25404 w 165269"/>
                <a:gd name="connsiteY5" fmla="*/ 47879 h 125674"/>
                <a:gd name="connsiteX6" fmla="*/ 4 w 165269"/>
                <a:gd name="connsiteY6" fmla="*/ 254 h 125674"/>
                <a:gd name="connsiteX7" fmla="*/ 23817 w 165269"/>
                <a:gd name="connsiteY7" fmla="*/ 30417 h 125674"/>
                <a:gd name="connsiteX8" fmla="*/ 77792 w 165269"/>
                <a:gd name="connsiteY8" fmla="*/ 62167 h 125674"/>
                <a:gd name="connsiteX9" fmla="*/ 98429 w 165269"/>
                <a:gd name="connsiteY9" fmla="*/ 63754 h 125674"/>
                <a:gd name="connsiteX10" fmla="*/ 165104 w 165269"/>
                <a:gd name="connsiteY10" fmla="*/ 30417 h 12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269" h="125674">
                  <a:moveTo>
                    <a:pt x="165104" y="30417"/>
                  </a:moveTo>
                  <a:cubicBezTo>
                    <a:pt x="161400" y="34121"/>
                    <a:pt x="96841" y="70104"/>
                    <a:pt x="76204" y="85979"/>
                  </a:cubicBezTo>
                  <a:cubicBezTo>
                    <a:pt x="55566" y="101854"/>
                    <a:pt x="43131" y="125138"/>
                    <a:pt x="41279" y="125667"/>
                  </a:cubicBezTo>
                  <a:cubicBezTo>
                    <a:pt x="39427" y="126196"/>
                    <a:pt x="64563" y="98679"/>
                    <a:pt x="65092" y="89154"/>
                  </a:cubicBezTo>
                  <a:cubicBezTo>
                    <a:pt x="65621" y="79629"/>
                    <a:pt x="51069" y="75396"/>
                    <a:pt x="44454" y="68517"/>
                  </a:cubicBezTo>
                  <a:cubicBezTo>
                    <a:pt x="37839" y="61638"/>
                    <a:pt x="32812" y="59256"/>
                    <a:pt x="25404" y="47879"/>
                  </a:cubicBezTo>
                  <a:cubicBezTo>
                    <a:pt x="17996" y="36502"/>
                    <a:pt x="269" y="3164"/>
                    <a:pt x="4" y="254"/>
                  </a:cubicBezTo>
                  <a:cubicBezTo>
                    <a:pt x="-261" y="-2656"/>
                    <a:pt x="10852" y="20098"/>
                    <a:pt x="23817" y="30417"/>
                  </a:cubicBezTo>
                  <a:cubicBezTo>
                    <a:pt x="36782" y="40736"/>
                    <a:pt x="65357" y="56611"/>
                    <a:pt x="77792" y="62167"/>
                  </a:cubicBezTo>
                  <a:cubicBezTo>
                    <a:pt x="90227" y="67723"/>
                    <a:pt x="87581" y="66400"/>
                    <a:pt x="98429" y="63754"/>
                  </a:cubicBezTo>
                  <a:cubicBezTo>
                    <a:pt x="109277" y="61108"/>
                    <a:pt x="168808" y="26713"/>
                    <a:pt x="165104" y="30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: 図形 276">
              <a:extLst>
                <a:ext uri="{FF2B5EF4-FFF2-40B4-BE49-F238E27FC236}">
                  <a16:creationId xmlns:a16="http://schemas.microsoft.com/office/drawing/2014/main" id="{6D37C001-0379-47B8-8B83-271ABE9B4AE4}"/>
                </a:ext>
              </a:extLst>
            </p:cNvPr>
            <p:cNvSpPr/>
            <p:nvPr/>
          </p:nvSpPr>
          <p:spPr>
            <a:xfrm>
              <a:off x="3776465" y="2848864"/>
              <a:ext cx="152720" cy="168990"/>
            </a:xfrm>
            <a:custGeom>
              <a:avLst/>
              <a:gdLst>
                <a:gd name="connsiteX0" fmla="*/ 198 w 152720"/>
                <a:gd name="connsiteY0" fmla="*/ 168974 h 168990"/>
                <a:gd name="connsiteX1" fmla="*/ 57348 w 152720"/>
                <a:gd name="connsiteY1" fmla="*/ 67374 h 168990"/>
                <a:gd name="connsiteX2" fmla="*/ 111323 w 152720"/>
                <a:gd name="connsiteY2" fmla="*/ 18161 h 168990"/>
                <a:gd name="connsiteX3" fmla="*/ 152598 w 152720"/>
                <a:gd name="connsiteY3" fmla="*/ 699 h 168990"/>
                <a:gd name="connsiteX4" fmla="*/ 122435 w 152720"/>
                <a:gd name="connsiteY4" fmla="*/ 38799 h 168990"/>
                <a:gd name="connsiteX5" fmla="*/ 77985 w 152720"/>
                <a:gd name="connsiteY5" fmla="*/ 75311 h 168990"/>
                <a:gd name="connsiteX6" fmla="*/ 198 w 152720"/>
                <a:gd name="connsiteY6" fmla="*/ 168974 h 1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20" h="168990">
                  <a:moveTo>
                    <a:pt x="198" y="168974"/>
                  </a:moveTo>
                  <a:cubicBezTo>
                    <a:pt x="-3241" y="167651"/>
                    <a:pt x="38827" y="92510"/>
                    <a:pt x="57348" y="67374"/>
                  </a:cubicBezTo>
                  <a:cubicBezTo>
                    <a:pt x="75869" y="42238"/>
                    <a:pt x="95448" y="29273"/>
                    <a:pt x="111323" y="18161"/>
                  </a:cubicBezTo>
                  <a:cubicBezTo>
                    <a:pt x="127198" y="7048"/>
                    <a:pt x="150746" y="-2741"/>
                    <a:pt x="152598" y="699"/>
                  </a:cubicBezTo>
                  <a:cubicBezTo>
                    <a:pt x="154450" y="4139"/>
                    <a:pt x="134870" y="26364"/>
                    <a:pt x="122435" y="38799"/>
                  </a:cubicBezTo>
                  <a:cubicBezTo>
                    <a:pt x="110000" y="51234"/>
                    <a:pt x="95183" y="56790"/>
                    <a:pt x="77985" y="75311"/>
                  </a:cubicBezTo>
                  <a:cubicBezTo>
                    <a:pt x="60787" y="93832"/>
                    <a:pt x="3637" y="170297"/>
                    <a:pt x="198" y="1689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: 図形 277">
              <a:extLst>
                <a:ext uri="{FF2B5EF4-FFF2-40B4-BE49-F238E27FC236}">
                  <a16:creationId xmlns:a16="http://schemas.microsoft.com/office/drawing/2014/main" id="{1539A20D-52A8-4CC6-9BFA-404117866863}"/>
                </a:ext>
              </a:extLst>
            </p:cNvPr>
            <p:cNvSpPr/>
            <p:nvPr/>
          </p:nvSpPr>
          <p:spPr>
            <a:xfrm>
              <a:off x="3879830" y="2794884"/>
              <a:ext cx="81074" cy="100546"/>
            </a:xfrm>
            <a:custGeom>
              <a:avLst/>
              <a:gdLst>
                <a:gd name="connsiteX0" fmla="*/ 80983 w 81074"/>
                <a:gd name="connsiteY0" fmla="*/ 99129 h 100546"/>
                <a:gd name="connsiteX1" fmla="*/ 3195 w 81074"/>
                <a:gd name="connsiteY1" fmla="*/ 704 h 100546"/>
                <a:gd name="connsiteX2" fmla="*/ 19070 w 81074"/>
                <a:gd name="connsiteY2" fmla="*/ 56266 h 100546"/>
                <a:gd name="connsiteX3" fmla="*/ 80983 w 81074"/>
                <a:gd name="connsiteY3" fmla="*/ 99129 h 10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074" h="100546">
                  <a:moveTo>
                    <a:pt x="80983" y="99129"/>
                  </a:moveTo>
                  <a:cubicBezTo>
                    <a:pt x="78337" y="89869"/>
                    <a:pt x="13514" y="7848"/>
                    <a:pt x="3195" y="704"/>
                  </a:cubicBezTo>
                  <a:cubicBezTo>
                    <a:pt x="-7124" y="-6440"/>
                    <a:pt x="10074" y="42772"/>
                    <a:pt x="19070" y="56266"/>
                  </a:cubicBezTo>
                  <a:cubicBezTo>
                    <a:pt x="28066" y="69760"/>
                    <a:pt x="83629" y="108389"/>
                    <a:pt x="80983" y="991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3CF6C424-771F-43EE-AE4E-5C5BB5DFA9D0}"/>
                </a:ext>
              </a:extLst>
            </p:cNvPr>
            <p:cNvSpPr/>
            <p:nvPr/>
          </p:nvSpPr>
          <p:spPr>
            <a:xfrm>
              <a:off x="3831142" y="2831584"/>
              <a:ext cx="75718" cy="84954"/>
            </a:xfrm>
            <a:custGeom>
              <a:avLst/>
              <a:gdLst>
                <a:gd name="connsiteX0" fmla="*/ 75696 w 75718"/>
                <a:gd name="connsiteY0" fmla="*/ 84654 h 84954"/>
                <a:gd name="connsiteX1" fmla="*/ 4258 w 75718"/>
                <a:gd name="connsiteY1" fmla="*/ 2104 h 84954"/>
                <a:gd name="connsiteX2" fmla="*/ 12196 w 75718"/>
                <a:gd name="connsiteY2" fmla="*/ 29091 h 84954"/>
                <a:gd name="connsiteX3" fmla="*/ 75696 w 75718"/>
                <a:gd name="connsiteY3" fmla="*/ 84654 h 8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718" h="84954">
                  <a:moveTo>
                    <a:pt x="75696" y="84654"/>
                  </a:moveTo>
                  <a:cubicBezTo>
                    <a:pt x="74373" y="80156"/>
                    <a:pt x="14841" y="11364"/>
                    <a:pt x="4258" y="2104"/>
                  </a:cubicBezTo>
                  <a:cubicBezTo>
                    <a:pt x="-6325" y="-7156"/>
                    <a:pt x="5317" y="16391"/>
                    <a:pt x="12196" y="29091"/>
                  </a:cubicBezTo>
                  <a:cubicBezTo>
                    <a:pt x="19075" y="41791"/>
                    <a:pt x="77019" y="89152"/>
                    <a:pt x="75696" y="84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: 図形 279">
              <a:extLst>
                <a:ext uri="{FF2B5EF4-FFF2-40B4-BE49-F238E27FC236}">
                  <a16:creationId xmlns:a16="http://schemas.microsoft.com/office/drawing/2014/main" id="{5D30E5CA-CD86-4F66-812D-D9E8716995FF}"/>
                </a:ext>
              </a:extLst>
            </p:cNvPr>
            <p:cNvSpPr/>
            <p:nvPr/>
          </p:nvSpPr>
          <p:spPr>
            <a:xfrm>
              <a:off x="4305045" y="3175723"/>
              <a:ext cx="22482" cy="128067"/>
            </a:xfrm>
            <a:custGeom>
              <a:avLst/>
              <a:gdLst>
                <a:gd name="connsiteX0" fmla="*/ 22480 w 22482"/>
                <a:gd name="connsiteY0" fmla="*/ 865 h 128067"/>
                <a:gd name="connsiteX1" fmla="*/ 1843 w 22482"/>
                <a:gd name="connsiteY1" fmla="*/ 123102 h 128067"/>
                <a:gd name="connsiteX2" fmla="*/ 3430 w 22482"/>
                <a:gd name="connsiteY2" fmla="*/ 100877 h 128067"/>
                <a:gd name="connsiteX3" fmla="*/ 255 w 22482"/>
                <a:gd name="connsiteY3" fmla="*/ 69127 h 128067"/>
                <a:gd name="connsiteX4" fmla="*/ 22480 w 22482"/>
                <a:gd name="connsiteY4" fmla="*/ 865 h 12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82" h="128067">
                  <a:moveTo>
                    <a:pt x="22480" y="865"/>
                  </a:moveTo>
                  <a:cubicBezTo>
                    <a:pt x="22745" y="9861"/>
                    <a:pt x="5018" y="106433"/>
                    <a:pt x="1843" y="123102"/>
                  </a:cubicBezTo>
                  <a:cubicBezTo>
                    <a:pt x="-1332" y="139771"/>
                    <a:pt x="3695" y="109873"/>
                    <a:pt x="3430" y="100877"/>
                  </a:cubicBezTo>
                  <a:cubicBezTo>
                    <a:pt x="3165" y="91881"/>
                    <a:pt x="-1068" y="82621"/>
                    <a:pt x="255" y="69127"/>
                  </a:cubicBezTo>
                  <a:cubicBezTo>
                    <a:pt x="1578" y="55633"/>
                    <a:pt x="22215" y="-8131"/>
                    <a:pt x="22480" y="8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: 図形 281">
              <a:extLst>
                <a:ext uri="{FF2B5EF4-FFF2-40B4-BE49-F238E27FC236}">
                  <a16:creationId xmlns:a16="http://schemas.microsoft.com/office/drawing/2014/main" id="{008ABAA3-08C0-4E16-A2AC-6CE5F151C048}"/>
                </a:ext>
              </a:extLst>
            </p:cNvPr>
            <p:cNvSpPr/>
            <p:nvPr/>
          </p:nvSpPr>
          <p:spPr>
            <a:xfrm>
              <a:off x="4344978" y="3207658"/>
              <a:ext cx="79615" cy="99148"/>
            </a:xfrm>
            <a:custGeom>
              <a:avLst/>
              <a:gdLst>
                <a:gd name="connsiteX0" fmla="*/ 10 w 79615"/>
                <a:gd name="connsiteY0" fmla="*/ 680 h 99148"/>
                <a:gd name="connsiteX1" fmla="*/ 55572 w 79615"/>
                <a:gd name="connsiteY1" fmla="*/ 64180 h 99148"/>
                <a:gd name="connsiteX2" fmla="*/ 79385 w 79615"/>
                <a:gd name="connsiteY2" fmla="*/ 99105 h 99148"/>
                <a:gd name="connsiteX3" fmla="*/ 66685 w 79615"/>
                <a:gd name="connsiteY3" fmla="*/ 70530 h 99148"/>
                <a:gd name="connsiteX4" fmla="*/ 50810 w 79615"/>
                <a:gd name="connsiteY4" fmla="*/ 32430 h 99148"/>
                <a:gd name="connsiteX5" fmla="*/ 10 w 79615"/>
                <a:gd name="connsiteY5" fmla="*/ 680 h 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15" h="99148">
                  <a:moveTo>
                    <a:pt x="10" y="680"/>
                  </a:moveTo>
                  <a:cubicBezTo>
                    <a:pt x="804" y="5972"/>
                    <a:pt x="42343" y="47776"/>
                    <a:pt x="55572" y="64180"/>
                  </a:cubicBezTo>
                  <a:cubicBezTo>
                    <a:pt x="68801" y="80584"/>
                    <a:pt x="77533" y="98047"/>
                    <a:pt x="79385" y="99105"/>
                  </a:cubicBezTo>
                  <a:cubicBezTo>
                    <a:pt x="81237" y="100163"/>
                    <a:pt x="71447" y="81642"/>
                    <a:pt x="66685" y="70530"/>
                  </a:cubicBezTo>
                  <a:cubicBezTo>
                    <a:pt x="61923" y="59418"/>
                    <a:pt x="57160" y="42484"/>
                    <a:pt x="50810" y="32430"/>
                  </a:cubicBezTo>
                  <a:cubicBezTo>
                    <a:pt x="44460" y="22376"/>
                    <a:pt x="-784" y="-4612"/>
                    <a:pt x="10" y="6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: 図形 282">
              <a:extLst>
                <a:ext uri="{FF2B5EF4-FFF2-40B4-BE49-F238E27FC236}">
                  <a16:creationId xmlns:a16="http://schemas.microsoft.com/office/drawing/2014/main" id="{CFA3FAF4-94CC-48B7-A9E6-1F9C93ED890C}"/>
                </a:ext>
              </a:extLst>
            </p:cNvPr>
            <p:cNvSpPr/>
            <p:nvPr/>
          </p:nvSpPr>
          <p:spPr>
            <a:xfrm>
              <a:off x="4436805" y="3144734"/>
              <a:ext cx="65417" cy="106556"/>
            </a:xfrm>
            <a:custGeom>
              <a:avLst/>
              <a:gdLst>
                <a:gd name="connsiteX0" fmla="*/ 65345 w 65417"/>
                <a:gd name="connsiteY0" fmla="*/ 104 h 106556"/>
                <a:gd name="connsiteX1" fmla="*/ 14545 w 65417"/>
                <a:gd name="connsiteY1" fmla="*/ 46141 h 106556"/>
                <a:gd name="connsiteX2" fmla="*/ 16133 w 65417"/>
                <a:gd name="connsiteY2" fmla="*/ 106466 h 106556"/>
                <a:gd name="connsiteX3" fmla="*/ 1845 w 65417"/>
                <a:gd name="connsiteY3" fmla="*/ 58841 h 106556"/>
                <a:gd name="connsiteX4" fmla="*/ 65345 w 65417"/>
                <a:gd name="connsiteY4" fmla="*/ 104 h 10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17" h="106556">
                  <a:moveTo>
                    <a:pt x="65345" y="104"/>
                  </a:moveTo>
                  <a:cubicBezTo>
                    <a:pt x="67462" y="-2013"/>
                    <a:pt x="22747" y="28414"/>
                    <a:pt x="14545" y="46141"/>
                  </a:cubicBezTo>
                  <a:cubicBezTo>
                    <a:pt x="6343" y="63868"/>
                    <a:pt x="18250" y="104349"/>
                    <a:pt x="16133" y="106466"/>
                  </a:cubicBezTo>
                  <a:cubicBezTo>
                    <a:pt x="14016" y="108583"/>
                    <a:pt x="-6092" y="73128"/>
                    <a:pt x="1845" y="58841"/>
                  </a:cubicBezTo>
                  <a:cubicBezTo>
                    <a:pt x="9782" y="44554"/>
                    <a:pt x="63228" y="2221"/>
                    <a:pt x="6534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: 図形 283">
              <a:extLst>
                <a:ext uri="{FF2B5EF4-FFF2-40B4-BE49-F238E27FC236}">
                  <a16:creationId xmlns:a16="http://schemas.microsoft.com/office/drawing/2014/main" id="{737AC684-1FB1-4A6F-851A-1915BAB1A102}"/>
                </a:ext>
              </a:extLst>
            </p:cNvPr>
            <p:cNvSpPr/>
            <p:nvPr/>
          </p:nvSpPr>
          <p:spPr>
            <a:xfrm>
              <a:off x="4346463" y="3171494"/>
              <a:ext cx="74864" cy="63887"/>
            </a:xfrm>
            <a:custGeom>
              <a:avLst/>
              <a:gdLst>
                <a:gd name="connsiteX0" fmla="*/ 112 w 74864"/>
                <a:gd name="connsiteY0" fmla="*/ 331 h 63887"/>
                <a:gd name="connsiteX1" fmla="*/ 63612 w 74864"/>
                <a:gd name="connsiteY1" fmla="*/ 46369 h 63887"/>
                <a:gd name="connsiteX2" fmla="*/ 74725 w 74864"/>
                <a:gd name="connsiteY2" fmla="*/ 63831 h 63887"/>
                <a:gd name="connsiteX3" fmla="*/ 62025 w 74864"/>
                <a:gd name="connsiteY3" fmla="*/ 41606 h 63887"/>
                <a:gd name="connsiteX4" fmla="*/ 47737 w 74864"/>
                <a:gd name="connsiteY4" fmla="*/ 25731 h 63887"/>
                <a:gd name="connsiteX5" fmla="*/ 112 w 74864"/>
                <a:gd name="connsiteY5" fmla="*/ 331 h 6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864" h="63887">
                  <a:moveTo>
                    <a:pt x="112" y="331"/>
                  </a:moveTo>
                  <a:cubicBezTo>
                    <a:pt x="2758" y="3771"/>
                    <a:pt x="51177" y="35786"/>
                    <a:pt x="63612" y="46369"/>
                  </a:cubicBezTo>
                  <a:cubicBezTo>
                    <a:pt x="76047" y="56952"/>
                    <a:pt x="74990" y="64625"/>
                    <a:pt x="74725" y="63831"/>
                  </a:cubicBezTo>
                  <a:cubicBezTo>
                    <a:pt x="74461" y="63037"/>
                    <a:pt x="66523" y="47956"/>
                    <a:pt x="62025" y="41606"/>
                  </a:cubicBezTo>
                  <a:cubicBezTo>
                    <a:pt x="57527" y="35256"/>
                    <a:pt x="53293" y="30229"/>
                    <a:pt x="47737" y="25731"/>
                  </a:cubicBezTo>
                  <a:cubicBezTo>
                    <a:pt x="42181" y="21233"/>
                    <a:pt x="-2534" y="-3109"/>
                    <a:pt x="112" y="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: 図形 284">
              <a:extLst>
                <a:ext uri="{FF2B5EF4-FFF2-40B4-BE49-F238E27FC236}">
                  <a16:creationId xmlns:a16="http://schemas.microsoft.com/office/drawing/2014/main" id="{69032BA5-F59D-43CB-8033-497B90274FE6}"/>
                </a:ext>
              </a:extLst>
            </p:cNvPr>
            <p:cNvSpPr/>
            <p:nvPr/>
          </p:nvSpPr>
          <p:spPr>
            <a:xfrm>
              <a:off x="4454589" y="2969421"/>
              <a:ext cx="44095" cy="166877"/>
            </a:xfrm>
            <a:custGeom>
              <a:avLst/>
              <a:gdLst>
                <a:gd name="connsiteX0" fmla="*/ 1524 w 44095"/>
                <a:gd name="connsiteY0" fmla="*/ 792 h 166877"/>
                <a:gd name="connsiteX1" fmla="*/ 42799 w 44095"/>
                <a:gd name="connsiteY1" fmla="*/ 157954 h 166877"/>
                <a:gd name="connsiteX2" fmla="*/ 31686 w 44095"/>
                <a:gd name="connsiteY2" fmla="*/ 142079 h 166877"/>
                <a:gd name="connsiteX3" fmla="*/ 11049 w 44095"/>
                <a:gd name="connsiteY3" fmla="*/ 97629 h 166877"/>
                <a:gd name="connsiteX4" fmla="*/ 1524 w 44095"/>
                <a:gd name="connsiteY4" fmla="*/ 792 h 16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095" h="166877">
                  <a:moveTo>
                    <a:pt x="1524" y="792"/>
                  </a:moveTo>
                  <a:cubicBezTo>
                    <a:pt x="6816" y="10846"/>
                    <a:pt x="37772" y="134406"/>
                    <a:pt x="42799" y="157954"/>
                  </a:cubicBezTo>
                  <a:cubicBezTo>
                    <a:pt x="47826" y="181502"/>
                    <a:pt x="36978" y="152133"/>
                    <a:pt x="31686" y="142079"/>
                  </a:cubicBezTo>
                  <a:cubicBezTo>
                    <a:pt x="26394" y="132025"/>
                    <a:pt x="16076" y="115885"/>
                    <a:pt x="11049" y="97629"/>
                  </a:cubicBezTo>
                  <a:cubicBezTo>
                    <a:pt x="6022" y="79373"/>
                    <a:pt x="-3768" y="-9262"/>
                    <a:pt x="1524" y="7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: 図形 291">
              <a:extLst>
                <a:ext uri="{FF2B5EF4-FFF2-40B4-BE49-F238E27FC236}">
                  <a16:creationId xmlns:a16="http://schemas.microsoft.com/office/drawing/2014/main" id="{D11E3B53-610C-40E0-AB1C-0B693DB331AD}"/>
                </a:ext>
              </a:extLst>
            </p:cNvPr>
            <p:cNvSpPr/>
            <p:nvPr/>
          </p:nvSpPr>
          <p:spPr>
            <a:xfrm>
              <a:off x="3564361" y="2350566"/>
              <a:ext cx="155999" cy="248685"/>
            </a:xfrm>
            <a:custGeom>
              <a:avLst/>
              <a:gdLst>
                <a:gd name="connsiteX0" fmla="*/ 155152 w 155999"/>
                <a:gd name="connsiteY0" fmla="*/ 522 h 248685"/>
                <a:gd name="connsiteX1" fmla="*/ 48789 w 155999"/>
                <a:gd name="connsiteY1" fmla="*/ 144984 h 248685"/>
                <a:gd name="connsiteX2" fmla="*/ 1164 w 155999"/>
                <a:gd name="connsiteY2" fmla="*/ 248172 h 248685"/>
                <a:gd name="connsiteX3" fmla="*/ 93239 w 155999"/>
                <a:gd name="connsiteY3" fmla="*/ 102122 h 248685"/>
                <a:gd name="connsiteX4" fmla="*/ 155152 w 155999"/>
                <a:gd name="connsiteY4" fmla="*/ 522 h 24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99" h="248685">
                  <a:moveTo>
                    <a:pt x="155152" y="522"/>
                  </a:moveTo>
                  <a:cubicBezTo>
                    <a:pt x="147744" y="7666"/>
                    <a:pt x="74454" y="103709"/>
                    <a:pt x="48789" y="144984"/>
                  </a:cubicBezTo>
                  <a:cubicBezTo>
                    <a:pt x="23124" y="186259"/>
                    <a:pt x="-6244" y="255316"/>
                    <a:pt x="1164" y="248172"/>
                  </a:cubicBezTo>
                  <a:cubicBezTo>
                    <a:pt x="8572" y="241028"/>
                    <a:pt x="66781" y="143132"/>
                    <a:pt x="93239" y="102122"/>
                  </a:cubicBezTo>
                  <a:cubicBezTo>
                    <a:pt x="119697" y="61112"/>
                    <a:pt x="162560" y="-6622"/>
                    <a:pt x="15515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23614003-3D6B-43B2-A288-64BAF03F6DA2}"/>
                </a:ext>
              </a:extLst>
            </p:cNvPr>
            <p:cNvSpPr/>
            <p:nvPr/>
          </p:nvSpPr>
          <p:spPr>
            <a:xfrm>
              <a:off x="3545332" y="2603575"/>
              <a:ext cx="126843" cy="631948"/>
            </a:xfrm>
            <a:custGeom>
              <a:avLst/>
              <a:gdLst>
                <a:gd name="connsiteX0" fmla="*/ 126556 w 126843"/>
                <a:gd name="connsiteY0" fmla="*/ 1513 h 631948"/>
                <a:gd name="connsiteX1" fmla="*/ 37656 w 126843"/>
                <a:gd name="connsiteY1" fmla="*/ 144388 h 631948"/>
                <a:gd name="connsiteX2" fmla="*/ 18606 w 126843"/>
                <a:gd name="connsiteY2" fmla="*/ 465063 h 631948"/>
                <a:gd name="connsiteX3" fmla="*/ 23368 w 126843"/>
                <a:gd name="connsiteY3" fmla="*/ 623813 h 631948"/>
                <a:gd name="connsiteX4" fmla="*/ 23368 w 126843"/>
                <a:gd name="connsiteY4" fmla="*/ 568250 h 631948"/>
                <a:gd name="connsiteX5" fmla="*/ 4318 w 126843"/>
                <a:gd name="connsiteY5" fmla="*/ 225350 h 631948"/>
                <a:gd name="connsiteX6" fmla="*/ 126556 w 126843"/>
                <a:gd name="connsiteY6" fmla="*/ 1513 h 63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43" h="631948">
                  <a:moveTo>
                    <a:pt x="126556" y="1513"/>
                  </a:moveTo>
                  <a:cubicBezTo>
                    <a:pt x="132112" y="-11981"/>
                    <a:pt x="55648" y="67130"/>
                    <a:pt x="37656" y="144388"/>
                  </a:cubicBezTo>
                  <a:cubicBezTo>
                    <a:pt x="19664" y="221646"/>
                    <a:pt x="20987" y="385159"/>
                    <a:pt x="18606" y="465063"/>
                  </a:cubicBezTo>
                  <a:cubicBezTo>
                    <a:pt x="16225" y="544967"/>
                    <a:pt x="22574" y="606615"/>
                    <a:pt x="23368" y="623813"/>
                  </a:cubicBezTo>
                  <a:cubicBezTo>
                    <a:pt x="24162" y="641011"/>
                    <a:pt x="26543" y="634661"/>
                    <a:pt x="23368" y="568250"/>
                  </a:cubicBezTo>
                  <a:cubicBezTo>
                    <a:pt x="20193" y="501839"/>
                    <a:pt x="-11292" y="318748"/>
                    <a:pt x="4318" y="225350"/>
                  </a:cubicBezTo>
                  <a:cubicBezTo>
                    <a:pt x="19928" y="131952"/>
                    <a:pt x="121000" y="15007"/>
                    <a:pt x="126556" y="1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: 図形 293">
              <a:extLst>
                <a:ext uri="{FF2B5EF4-FFF2-40B4-BE49-F238E27FC236}">
                  <a16:creationId xmlns:a16="http://schemas.microsoft.com/office/drawing/2014/main" id="{241889E1-8233-4579-B3C7-E6C05545AAB3}"/>
                </a:ext>
              </a:extLst>
            </p:cNvPr>
            <p:cNvSpPr/>
            <p:nvPr/>
          </p:nvSpPr>
          <p:spPr>
            <a:xfrm>
              <a:off x="3528879" y="2542083"/>
              <a:ext cx="262643" cy="612456"/>
            </a:xfrm>
            <a:custGeom>
              <a:avLst/>
              <a:gdLst>
                <a:gd name="connsiteX0" fmla="*/ 259954 w 262643"/>
                <a:gd name="connsiteY0" fmla="*/ 34 h 612456"/>
                <a:gd name="connsiteX1" fmla="*/ 154121 w 262643"/>
                <a:gd name="connsiteY1" fmla="*/ 139734 h 612456"/>
                <a:gd name="connsiteX2" fmla="*/ 137188 w 262643"/>
                <a:gd name="connsiteY2" fmla="*/ 215934 h 612456"/>
                <a:gd name="connsiteX3" fmla="*/ 132954 w 262643"/>
                <a:gd name="connsiteY3" fmla="*/ 247684 h 612456"/>
                <a:gd name="connsiteX4" fmla="*/ 128721 w 262643"/>
                <a:gd name="connsiteY4" fmla="*/ 311184 h 612456"/>
                <a:gd name="connsiteX5" fmla="*/ 54638 w 262643"/>
                <a:gd name="connsiteY5" fmla="*/ 586350 h 612456"/>
                <a:gd name="connsiteX6" fmla="*/ 56754 w 262643"/>
                <a:gd name="connsiteY6" fmla="*/ 554600 h 612456"/>
                <a:gd name="connsiteX7" fmla="*/ 3838 w 262643"/>
                <a:gd name="connsiteY7" fmla="*/ 175717 h 612456"/>
                <a:gd name="connsiteX8" fmla="*/ 29238 w 262643"/>
                <a:gd name="connsiteY8" fmla="*/ 127034 h 612456"/>
                <a:gd name="connsiteX9" fmla="*/ 259954 w 262643"/>
                <a:gd name="connsiteY9" fmla="*/ 34 h 61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643" h="612456">
                  <a:moveTo>
                    <a:pt x="259954" y="34"/>
                  </a:moveTo>
                  <a:cubicBezTo>
                    <a:pt x="280768" y="2151"/>
                    <a:pt x="174582" y="103751"/>
                    <a:pt x="154121" y="139734"/>
                  </a:cubicBezTo>
                  <a:cubicBezTo>
                    <a:pt x="133660" y="175717"/>
                    <a:pt x="140716" y="197942"/>
                    <a:pt x="137188" y="215934"/>
                  </a:cubicBezTo>
                  <a:cubicBezTo>
                    <a:pt x="133660" y="233926"/>
                    <a:pt x="134365" y="231809"/>
                    <a:pt x="132954" y="247684"/>
                  </a:cubicBezTo>
                  <a:cubicBezTo>
                    <a:pt x="131543" y="263559"/>
                    <a:pt x="141774" y="254740"/>
                    <a:pt x="128721" y="311184"/>
                  </a:cubicBezTo>
                  <a:cubicBezTo>
                    <a:pt x="115668" y="367628"/>
                    <a:pt x="66632" y="545781"/>
                    <a:pt x="54638" y="586350"/>
                  </a:cubicBezTo>
                  <a:cubicBezTo>
                    <a:pt x="42644" y="626919"/>
                    <a:pt x="65221" y="623039"/>
                    <a:pt x="56754" y="554600"/>
                  </a:cubicBezTo>
                  <a:cubicBezTo>
                    <a:pt x="48287" y="486161"/>
                    <a:pt x="8424" y="246978"/>
                    <a:pt x="3838" y="175717"/>
                  </a:cubicBezTo>
                  <a:cubicBezTo>
                    <a:pt x="-748" y="104456"/>
                    <a:pt x="-8156" y="159489"/>
                    <a:pt x="29238" y="127034"/>
                  </a:cubicBezTo>
                  <a:cubicBezTo>
                    <a:pt x="66632" y="94579"/>
                    <a:pt x="239140" y="-2083"/>
                    <a:pt x="259954" y="34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: 図形 294">
              <a:extLst>
                <a:ext uri="{FF2B5EF4-FFF2-40B4-BE49-F238E27FC236}">
                  <a16:creationId xmlns:a16="http://schemas.microsoft.com/office/drawing/2014/main" id="{00F97384-CCBB-4501-B534-3943770D33FF}"/>
                </a:ext>
              </a:extLst>
            </p:cNvPr>
            <p:cNvSpPr/>
            <p:nvPr/>
          </p:nvSpPr>
          <p:spPr>
            <a:xfrm>
              <a:off x="4909366" y="2138426"/>
              <a:ext cx="302243" cy="499443"/>
            </a:xfrm>
            <a:custGeom>
              <a:avLst/>
              <a:gdLst>
                <a:gd name="connsiteX0" fmla="*/ 1301 w 302243"/>
                <a:gd name="connsiteY0" fmla="*/ 5757 h 499443"/>
                <a:gd name="connsiteX1" fmla="*/ 164284 w 302243"/>
                <a:gd name="connsiteY1" fmla="*/ 103124 h 499443"/>
                <a:gd name="connsiteX2" fmla="*/ 272234 w 302243"/>
                <a:gd name="connsiteY2" fmla="*/ 384641 h 499443"/>
                <a:gd name="connsiteX3" fmla="*/ 301867 w 302243"/>
                <a:gd name="connsiteY3" fmla="*/ 498941 h 499443"/>
                <a:gd name="connsiteX4" fmla="*/ 287051 w 302243"/>
                <a:gd name="connsiteY4" fmla="*/ 346541 h 499443"/>
                <a:gd name="connsiteX5" fmla="*/ 259534 w 302243"/>
                <a:gd name="connsiteY5" fmla="*/ 251291 h 499443"/>
                <a:gd name="connsiteX6" fmla="*/ 1301 w 302243"/>
                <a:gd name="connsiteY6" fmla="*/ 5757 h 4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243" h="499443">
                  <a:moveTo>
                    <a:pt x="1301" y="5757"/>
                  </a:moveTo>
                  <a:cubicBezTo>
                    <a:pt x="-14574" y="-18937"/>
                    <a:pt x="119129" y="39977"/>
                    <a:pt x="164284" y="103124"/>
                  </a:cubicBezTo>
                  <a:cubicBezTo>
                    <a:pt x="209440" y="166271"/>
                    <a:pt x="249304" y="318672"/>
                    <a:pt x="272234" y="384641"/>
                  </a:cubicBezTo>
                  <a:cubicBezTo>
                    <a:pt x="295164" y="450610"/>
                    <a:pt x="299398" y="505291"/>
                    <a:pt x="301867" y="498941"/>
                  </a:cubicBezTo>
                  <a:cubicBezTo>
                    <a:pt x="304336" y="492591"/>
                    <a:pt x="294107" y="387816"/>
                    <a:pt x="287051" y="346541"/>
                  </a:cubicBezTo>
                  <a:cubicBezTo>
                    <a:pt x="279996" y="305266"/>
                    <a:pt x="301515" y="307735"/>
                    <a:pt x="259534" y="251291"/>
                  </a:cubicBezTo>
                  <a:cubicBezTo>
                    <a:pt x="217553" y="194847"/>
                    <a:pt x="17176" y="30451"/>
                    <a:pt x="1301" y="5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: 図形 295">
              <a:extLst>
                <a:ext uri="{FF2B5EF4-FFF2-40B4-BE49-F238E27FC236}">
                  <a16:creationId xmlns:a16="http://schemas.microsoft.com/office/drawing/2014/main" id="{1C0CDD01-1170-4A6D-85F3-A64E606CC93E}"/>
                </a:ext>
              </a:extLst>
            </p:cNvPr>
            <p:cNvSpPr/>
            <p:nvPr/>
          </p:nvSpPr>
          <p:spPr>
            <a:xfrm>
              <a:off x="4964113" y="2270125"/>
              <a:ext cx="448417" cy="346235"/>
            </a:xfrm>
            <a:custGeom>
              <a:avLst/>
              <a:gdLst>
                <a:gd name="connsiteX0" fmla="*/ 0 w 448417"/>
                <a:gd name="connsiteY0" fmla="*/ 0 h 346235"/>
                <a:gd name="connsiteX1" fmla="*/ 212725 w 448417"/>
                <a:gd name="connsiteY1" fmla="*/ 122238 h 346235"/>
                <a:gd name="connsiteX2" fmla="*/ 447675 w 448417"/>
                <a:gd name="connsiteY2" fmla="*/ 346075 h 346235"/>
                <a:gd name="connsiteX3" fmla="*/ 288925 w 448417"/>
                <a:gd name="connsiteY3" fmla="*/ 158750 h 346235"/>
                <a:gd name="connsiteX4" fmla="*/ 344487 w 448417"/>
                <a:gd name="connsiteY4" fmla="*/ 195263 h 346235"/>
                <a:gd name="connsiteX5" fmla="*/ 214312 w 448417"/>
                <a:gd name="connsiteY5" fmla="*/ 80963 h 346235"/>
                <a:gd name="connsiteX6" fmla="*/ 306387 w 448417"/>
                <a:gd name="connsiteY6" fmla="*/ 114300 h 346235"/>
                <a:gd name="connsiteX7" fmla="*/ 0 w 448417"/>
                <a:gd name="connsiteY7" fmla="*/ 0 h 34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8417" h="346235">
                  <a:moveTo>
                    <a:pt x="0" y="0"/>
                  </a:moveTo>
                  <a:cubicBezTo>
                    <a:pt x="69056" y="32279"/>
                    <a:pt x="138113" y="64559"/>
                    <a:pt x="212725" y="122238"/>
                  </a:cubicBezTo>
                  <a:cubicBezTo>
                    <a:pt x="287338" y="179917"/>
                    <a:pt x="434975" y="339990"/>
                    <a:pt x="447675" y="346075"/>
                  </a:cubicBezTo>
                  <a:cubicBezTo>
                    <a:pt x="460375" y="352160"/>
                    <a:pt x="306123" y="183885"/>
                    <a:pt x="288925" y="158750"/>
                  </a:cubicBezTo>
                  <a:cubicBezTo>
                    <a:pt x="271727" y="133615"/>
                    <a:pt x="356922" y="208227"/>
                    <a:pt x="344487" y="195263"/>
                  </a:cubicBezTo>
                  <a:cubicBezTo>
                    <a:pt x="332052" y="182299"/>
                    <a:pt x="220662" y="94457"/>
                    <a:pt x="214312" y="80963"/>
                  </a:cubicBezTo>
                  <a:cubicBezTo>
                    <a:pt x="207962" y="67469"/>
                    <a:pt x="306387" y="114300"/>
                    <a:pt x="306387" y="114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: 図形 296">
              <a:extLst>
                <a:ext uri="{FF2B5EF4-FFF2-40B4-BE49-F238E27FC236}">
                  <a16:creationId xmlns:a16="http://schemas.microsoft.com/office/drawing/2014/main" id="{CBE46078-C570-4724-8D93-15CF87624812}"/>
                </a:ext>
              </a:extLst>
            </p:cNvPr>
            <p:cNvSpPr/>
            <p:nvPr/>
          </p:nvSpPr>
          <p:spPr>
            <a:xfrm>
              <a:off x="5037091" y="2392082"/>
              <a:ext cx="358824" cy="301033"/>
            </a:xfrm>
            <a:custGeom>
              <a:avLst/>
              <a:gdLst>
                <a:gd name="connsiteX0" fmla="*/ 47 w 358824"/>
                <a:gd name="connsiteY0" fmla="*/ 281 h 301033"/>
                <a:gd name="connsiteX1" fmla="*/ 296909 w 358824"/>
                <a:gd name="connsiteY1" fmla="*/ 187606 h 301033"/>
                <a:gd name="connsiteX2" fmla="*/ 185784 w 358824"/>
                <a:gd name="connsiteY2" fmla="*/ 133631 h 301033"/>
                <a:gd name="connsiteX3" fmla="*/ 358822 w 358824"/>
                <a:gd name="connsiteY3" fmla="*/ 300318 h 301033"/>
                <a:gd name="connsiteX4" fmla="*/ 181022 w 358824"/>
                <a:gd name="connsiteY4" fmla="*/ 195543 h 301033"/>
                <a:gd name="connsiteX5" fmla="*/ 273097 w 358824"/>
                <a:gd name="connsiteY5" fmla="*/ 236818 h 301033"/>
                <a:gd name="connsiteX6" fmla="*/ 47 w 358824"/>
                <a:gd name="connsiteY6" fmla="*/ 281 h 30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824" h="301033">
                  <a:moveTo>
                    <a:pt x="47" y="281"/>
                  </a:moveTo>
                  <a:cubicBezTo>
                    <a:pt x="4016" y="-7921"/>
                    <a:pt x="265953" y="165381"/>
                    <a:pt x="296909" y="187606"/>
                  </a:cubicBezTo>
                  <a:cubicBezTo>
                    <a:pt x="327865" y="209831"/>
                    <a:pt x="175465" y="114846"/>
                    <a:pt x="185784" y="133631"/>
                  </a:cubicBezTo>
                  <a:cubicBezTo>
                    <a:pt x="196103" y="152416"/>
                    <a:pt x="359616" y="289999"/>
                    <a:pt x="358822" y="300318"/>
                  </a:cubicBezTo>
                  <a:cubicBezTo>
                    <a:pt x="358028" y="310637"/>
                    <a:pt x="195310" y="206126"/>
                    <a:pt x="181022" y="195543"/>
                  </a:cubicBezTo>
                  <a:cubicBezTo>
                    <a:pt x="166735" y="184960"/>
                    <a:pt x="301672" y="268832"/>
                    <a:pt x="273097" y="236818"/>
                  </a:cubicBezTo>
                  <a:cubicBezTo>
                    <a:pt x="244522" y="204804"/>
                    <a:pt x="-3922" y="8483"/>
                    <a:pt x="47" y="2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: 図形 297">
              <a:extLst>
                <a:ext uri="{FF2B5EF4-FFF2-40B4-BE49-F238E27FC236}">
                  <a16:creationId xmlns:a16="http://schemas.microsoft.com/office/drawing/2014/main" id="{D0C293AE-A9A3-4FD9-B820-CF041EB3CB48}"/>
                </a:ext>
              </a:extLst>
            </p:cNvPr>
            <p:cNvSpPr/>
            <p:nvPr/>
          </p:nvSpPr>
          <p:spPr>
            <a:xfrm>
              <a:off x="4805056" y="2076040"/>
              <a:ext cx="595624" cy="192521"/>
            </a:xfrm>
            <a:custGeom>
              <a:avLst/>
              <a:gdLst>
                <a:gd name="connsiteX0" fmla="*/ 3482 w 595624"/>
                <a:gd name="connsiteY0" fmla="*/ 410 h 192521"/>
                <a:gd name="connsiteX1" fmla="*/ 352732 w 595624"/>
                <a:gd name="connsiteY1" fmla="*/ 54385 h 192521"/>
                <a:gd name="connsiteX2" fmla="*/ 398769 w 595624"/>
                <a:gd name="connsiteY2" fmla="*/ 75023 h 192521"/>
                <a:gd name="connsiteX3" fmla="*/ 557519 w 595624"/>
                <a:gd name="connsiteY3" fmla="*/ 149635 h 192521"/>
                <a:gd name="connsiteX4" fmla="*/ 344794 w 595624"/>
                <a:gd name="connsiteY4" fmla="*/ 82960 h 192521"/>
                <a:gd name="connsiteX5" fmla="*/ 595619 w 595624"/>
                <a:gd name="connsiteY5" fmla="*/ 192498 h 192521"/>
                <a:gd name="connsiteX6" fmla="*/ 336857 w 595624"/>
                <a:gd name="connsiteY6" fmla="*/ 92485 h 192521"/>
                <a:gd name="connsiteX7" fmla="*/ 249544 w 595624"/>
                <a:gd name="connsiteY7" fmla="*/ 57560 h 192521"/>
                <a:gd name="connsiteX8" fmla="*/ 178107 w 595624"/>
                <a:gd name="connsiteY8" fmla="*/ 30573 h 192521"/>
                <a:gd name="connsiteX9" fmla="*/ 3482 w 595624"/>
                <a:gd name="connsiteY9" fmla="*/ 410 h 19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5624" h="192521">
                  <a:moveTo>
                    <a:pt x="3482" y="410"/>
                  </a:moveTo>
                  <a:cubicBezTo>
                    <a:pt x="32586" y="4379"/>
                    <a:pt x="286851" y="41950"/>
                    <a:pt x="352732" y="54385"/>
                  </a:cubicBezTo>
                  <a:cubicBezTo>
                    <a:pt x="418613" y="66820"/>
                    <a:pt x="398769" y="75023"/>
                    <a:pt x="398769" y="75023"/>
                  </a:cubicBezTo>
                  <a:cubicBezTo>
                    <a:pt x="432900" y="90898"/>
                    <a:pt x="566515" y="148312"/>
                    <a:pt x="557519" y="149635"/>
                  </a:cubicBezTo>
                  <a:cubicBezTo>
                    <a:pt x="548523" y="150958"/>
                    <a:pt x="338444" y="75816"/>
                    <a:pt x="344794" y="82960"/>
                  </a:cubicBezTo>
                  <a:cubicBezTo>
                    <a:pt x="351144" y="90104"/>
                    <a:pt x="596942" y="190911"/>
                    <a:pt x="595619" y="192498"/>
                  </a:cubicBezTo>
                  <a:cubicBezTo>
                    <a:pt x="594296" y="194085"/>
                    <a:pt x="394536" y="114975"/>
                    <a:pt x="336857" y="92485"/>
                  </a:cubicBezTo>
                  <a:cubicBezTo>
                    <a:pt x="279178" y="69995"/>
                    <a:pt x="249544" y="57560"/>
                    <a:pt x="249544" y="57560"/>
                  </a:cubicBezTo>
                  <a:cubicBezTo>
                    <a:pt x="223086" y="47241"/>
                    <a:pt x="220176" y="38775"/>
                    <a:pt x="178107" y="30573"/>
                  </a:cubicBezTo>
                  <a:cubicBezTo>
                    <a:pt x="136038" y="22371"/>
                    <a:pt x="-25622" y="-3559"/>
                    <a:pt x="3482" y="4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: 図形 298">
              <a:extLst>
                <a:ext uri="{FF2B5EF4-FFF2-40B4-BE49-F238E27FC236}">
                  <a16:creationId xmlns:a16="http://schemas.microsoft.com/office/drawing/2014/main" id="{F1CB5CEC-5BC8-43D1-85AD-7EDEE1D0B6F2}"/>
                </a:ext>
              </a:extLst>
            </p:cNvPr>
            <p:cNvSpPr/>
            <p:nvPr/>
          </p:nvSpPr>
          <p:spPr>
            <a:xfrm>
              <a:off x="5154731" y="2848992"/>
              <a:ext cx="67405" cy="254925"/>
            </a:xfrm>
            <a:custGeom>
              <a:avLst/>
              <a:gdLst>
                <a:gd name="connsiteX0" fmla="*/ 67086 w 67405"/>
                <a:gd name="connsiteY0" fmla="*/ 41 h 254925"/>
                <a:gd name="connsiteX1" fmla="*/ 26869 w 67405"/>
                <a:gd name="connsiteY1" fmla="*/ 122808 h 254925"/>
                <a:gd name="connsiteX2" fmla="*/ 35336 w 67405"/>
                <a:gd name="connsiteY2" fmla="*/ 251925 h 254925"/>
                <a:gd name="connsiteX3" fmla="*/ 26869 w 67405"/>
                <a:gd name="connsiteY3" fmla="*/ 205358 h 254925"/>
                <a:gd name="connsiteX4" fmla="*/ 1469 w 67405"/>
                <a:gd name="connsiteY4" fmla="*/ 110108 h 254925"/>
                <a:gd name="connsiteX5" fmla="*/ 67086 w 67405"/>
                <a:gd name="connsiteY5" fmla="*/ 41 h 25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05" h="254925">
                  <a:moveTo>
                    <a:pt x="67086" y="41"/>
                  </a:moveTo>
                  <a:cubicBezTo>
                    <a:pt x="71319" y="2158"/>
                    <a:pt x="32161" y="80827"/>
                    <a:pt x="26869" y="122808"/>
                  </a:cubicBezTo>
                  <a:cubicBezTo>
                    <a:pt x="21577" y="164789"/>
                    <a:pt x="35336" y="238167"/>
                    <a:pt x="35336" y="251925"/>
                  </a:cubicBezTo>
                  <a:cubicBezTo>
                    <a:pt x="35336" y="265683"/>
                    <a:pt x="32514" y="228994"/>
                    <a:pt x="26869" y="205358"/>
                  </a:cubicBezTo>
                  <a:cubicBezTo>
                    <a:pt x="21224" y="181722"/>
                    <a:pt x="-6645" y="142563"/>
                    <a:pt x="1469" y="110108"/>
                  </a:cubicBezTo>
                  <a:cubicBezTo>
                    <a:pt x="9583" y="77653"/>
                    <a:pt x="62853" y="-2076"/>
                    <a:pt x="67086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: 図形 300">
              <a:extLst>
                <a:ext uri="{FF2B5EF4-FFF2-40B4-BE49-F238E27FC236}">
                  <a16:creationId xmlns:a16="http://schemas.microsoft.com/office/drawing/2014/main" id="{FF281944-1D07-4321-BBAF-75D6B99F48AD}"/>
                </a:ext>
              </a:extLst>
            </p:cNvPr>
            <p:cNvSpPr/>
            <p:nvPr/>
          </p:nvSpPr>
          <p:spPr>
            <a:xfrm>
              <a:off x="4241854" y="3882906"/>
              <a:ext cx="1024742" cy="293043"/>
            </a:xfrm>
            <a:custGeom>
              <a:avLst/>
              <a:gdLst>
                <a:gd name="connsiteX0" fmla="*/ 169279 w 1024742"/>
                <a:gd name="connsiteY0" fmla="*/ 147227 h 293043"/>
                <a:gd name="connsiteX1" fmla="*/ 469846 w 1024742"/>
                <a:gd name="connsiteY1" fmla="*/ 191677 h 293043"/>
                <a:gd name="connsiteX2" fmla="*/ 1011713 w 1024742"/>
                <a:gd name="connsiteY2" fmla="*/ 1177 h 293043"/>
                <a:gd name="connsiteX3" fmla="*/ 865663 w 1024742"/>
                <a:gd name="connsiteY3" fmla="*/ 109127 h 293043"/>
                <a:gd name="connsiteX4" fmla="*/ 973613 w 1024742"/>
                <a:gd name="connsiteY4" fmla="*/ 64677 h 293043"/>
                <a:gd name="connsiteX5" fmla="*/ 836029 w 1024742"/>
                <a:gd name="connsiteY5" fmla="*/ 159927 h 293043"/>
                <a:gd name="connsiteX6" fmla="*/ 641296 w 1024742"/>
                <a:gd name="connsiteY6" fmla="*/ 278461 h 293043"/>
                <a:gd name="connsiteX7" fmla="*/ 592613 w 1024742"/>
                <a:gd name="connsiteY7" fmla="*/ 289044 h 293043"/>
                <a:gd name="connsiteX8" fmla="*/ 376713 w 1024742"/>
                <a:gd name="connsiteY8" fmla="*/ 259411 h 293043"/>
                <a:gd name="connsiteX9" fmla="*/ 6296 w 1024742"/>
                <a:gd name="connsiteY9" fmla="*/ 77377 h 293043"/>
                <a:gd name="connsiteX10" fmla="*/ 169279 w 1024742"/>
                <a:gd name="connsiteY10" fmla="*/ 147227 h 2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4742" h="293043">
                  <a:moveTo>
                    <a:pt x="169279" y="147227"/>
                  </a:moveTo>
                  <a:cubicBezTo>
                    <a:pt x="246537" y="166277"/>
                    <a:pt x="329440" y="216019"/>
                    <a:pt x="469846" y="191677"/>
                  </a:cubicBezTo>
                  <a:cubicBezTo>
                    <a:pt x="610252" y="167335"/>
                    <a:pt x="945744" y="14935"/>
                    <a:pt x="1011713" y="1177"/>
                  </a:cubicBezTo>
                  <a:cubicBezTo>
                    <a:pt x="1077682" y="-12581"/>
                    <a:pt x="872013" y="98544"/>
                    <a:pt x="865663" y="109127"/>
                  </a:cubicBezTo>
                  <a:cubicBezTo>
                    <a:pt x="859313" y="119710"/>
                    <a:pt x="978552" y="56210"/>
                    <a:pt x="973613" y="64677"/>
                  </a:cubicBezTo>
                  <a:cubicBezTo>
                    <a:pt x="968674" y="73144"/>
                    <a:pt x="891415" y="124296"/>
                    <a:pt x="836029" y="159927"/>
                  </a:cubicBezTo>
                  <a:cubicBezTo>
                    <a:pt x="780643" y="195558"/>
                    <a:pt x="681865" y="256942"/>
                    <a:pt x="641296" y="278461"/>
                  </a:cubicBezTo>
                  <a:cubicBezTo>
                    <a:pt x="600727" y="299980"/>
                    <a:pt x="636710" y="292219"/>
                    <a:pt x="592613" y="289044"/>
                  </a:cubicBezTo>
                  <a:cubicBezTo>
                    <a:pt x="548516" y="285869"/>
                    <a:pt x="474432" y="294689"/>
                    <a:pt x="376713" y="259411"/>
                  </a:cubicBezTo>
                  <a:cubicBezTo>
                    <a:pt x="278994" y="224133"/>
                    <a:pt x="41574" y="97133"/>
                    <a:pt x="6296" y="77377"/>
                  </a:cubicBezTo>
                  <a:cubicBezTo>
                    <a:pt x="-28982" y="57621"/>
                    <a:pt x="92021" y="128177"/>
                    <a:pt x="169279" y="147227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: 図形 301">
              <a:extLst>
                <a:ext uri="{FF2B5EF4-FFF2-40B4-BE49-F238E27FC236}">
                  <a16:creationId xmlns:a16="http://schemas.microsoft.com/office/drawing/2014/main" id="{DDA9DE1F-5901-4B36-9319-127AF8623168}"/>
                </a:ext>
              </a:extLst>
            </p:cNvPr>
            <p:cNvSpPr/>
            <p:nvPr/>
          </p:nvSpPr>
          <p:spPr>
            <a:xfrm>
              <a:off x="5220901" y="3563832"/>
              <a:ext cx="78372" cy="367081"/>
            </a:xfrm>
            <a:custGeom>
              <a:avLst/>
              <a:gdLst>
                <a:gd name="connsiteX0" fmla="*/ 35312 w 78372"/>
                <a:gd name="connsiteY0" fmla="*/ 106 h 367081"/>
                <a:gd name="connsiteX1" fmla="*/ 73412 w 78372"/>
                <a:gd name="connsiteY1" fmla="*/ 203306 h 367081"/>
                <a:gd name="connsiteX2" fmla="*/ 71824 w 78372"/>
                <a:gd name="connsiteY2" fmla="*/ 242993 h 367081"/>
                <a:gd name="connsiteX3" fmla="*/ 17849 w 78372"/>
                <a:gd name="connsiteY3" fmla="*/ 365231 h 367081"/>
                <a:gd name="connsiteX4" fmla="*/ 9912 w 78372"/>
                <a:gd name="connsiteY4" fmla="*/ 309668 h 367081"/>
                <a:gd name="connsiteX5" fmla="*/ 1974 w 78372"/>
                <a:gd name="connsiteY5" fmla="*/ 214418 h 367081"/>
                <a:gd name="connsiteX6" fmla="*/ 49599 w 78372"/>
                <a:gd name="connsiteY6" fmla="*/ 158856 h 367081"/>
                <a:gd name="connsiteX7" fmla="*/ 22612 w 78372"/>
                <a:gd name="connsiteY7" fmla="*/ 174731 h 367081"/>
                <a:gd name="connsiteX8" fmla="*/ 35312 w 78372"/>
                <a:gd name="connsiteY8" fmla="*/ 106 h 36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372" h="367081">
                  <a:moveTo>
                    <a:pt x="35312" y="106"/>
                  </a:moveTo>
                  <a:cubicBezTo>
                    <a:pt x="43779" y="4869"/>
                    <a:pt x="67327" y="162825"/>
                    <a:pt x="73412" y="203306"/>
                  </a:cubicBezTo>
                  <a:cubicBezTo>
                    <a:pt x="79497" y="243787"/>
                    <a:pt x="81084" y="216006"/>
                    <a:pt x="71824" y="242993"/>
                  </a:cubicBezTo>
                  <a:cubicBezTo>
                    <a:pt x="62564" y="269980"/>
                    <a:pt x="28168" y="354118"/>
                    <a:pt x="17849" y="365231"/>
                  </a:cubicBezTo>
                  <a:cubicBezTo>
                    <a:pt x="7530" y="376344"/>
                    <a:pt x="12558" y="334804"/>
                    <a:pt x="9912" y="309668"/>
                  </a:cubicBezTo>
                  <a:cubicBezTo>
                    <a:pt x="7266" y="284533"/>
                    <a:pt x="-4640" y="239553"/>
                    <a:pt x="1974" y="214418"/>
                  </a:cubicBezTo>
                  <a:cubicBezTo>
                    <a:pt x="8588" y="189283"/>
                    <a:pt x="46159" y="165470"/>
                    <a:pt x="49599" y="158856"/>
                  </a:cubicBezTo>
                  <a:cubicBezTo>
                    <a:pt x="53039" y="152242"/>
                    <a:pt x="26052" y="197221"/>
                    <a:pt x="22612" y="174731"/>
                  </a:cubicBezTo>
                  <a:cubicBezTo>
                    <a:pt x="19172" y="152241"/>
                    <a:pt x="26845" y="-4657"/>
                    <a:pt x="35312" y="10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: 図形 302">
              <a:extLst>
                <a:ext uri="{FF2B5EF4-FFF2-40B4-BE49-F238E27FC236}">
                  <a16:creationId xmlns:a16="http://schemas.microsoft.com/office/drawing/2014/main" id="{43881FE6-ECB5-4ED5-BEF9-1F197A944FF4}"/>
                </a:ext>
              </a:extLst>
            </p:cNvPr>
            <p:cNvSpPr/>
            <p:nvPr/>
          </p:nvSpPr>
          <p:spPr>
            <a:xfrm>
              <a:off x="4595723" y="3949393"/>
              <a:ext cx="435712" cy="146182"/>
            </a:xfrm>
            <a:custGeom>
              <a:avLst/>
              <a:gdLst>
                <a:gd name="connsiteX0" fmla="*/ 6440 w 435712"/>
                <a:gd name="connsiteY0" fmla="*/ 124132 h 146182"/>
                <a:gd name="connsiteX1" fmla="*/ 422365 w 435712"/>
                <a:gd name="connsiteY1" fmla="*/ 1895 h 146182"/>
                <a:gd name="connsiteX2" fmla="*/ 319177 w 435712"/>
                <a:gd name="connsiteY2" fmla="*/ 55870 h 146182"/>
                <a:gd name="connsiteX3" fmla="*/ 177890 w 435712"/>
                <a:gd name="connsiteY3" fmla="*/ 138420 h 146182"/>
                <a:gd name="connsiteX4" fmla="*/ 6440 w 435712"/>
                <a:gd name="connsiteY4" fmla="*/ 124132 h 14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712" h="146182">
                  <a:moveTo>
                    <a:pt x="6440" y="124132"/>
                  </a:moveTo>
                  <a:cubicBezTo>
                    <a:pt x="47186" y="101378"/>
                    <a:pt x="370242" y="13272"/>
                    <a:pt x="422365" y="1895"/>
                  </a:cubicBezTo>
                  <a:cubicBezTo>
                    <a:pt x="474488" y="-9482"/>
                    <a:pt x="359923" y="33116"/>
                    <a:pt x="319177" y="55870"/>
                  </a:cubicBezTo>
                  <a:cubicBezTo>
                    <a:pt x="278431" y="78624"/>
                    <a:pt x="226044" y="124133"/>
                    <a:pt x="177890" y="138420"/>
                  </a:cubicBezTo>
                  <a:cubicBezTo>
                    <a:pt x="129736" y="152707"/>
                    <a:pt x="-34306" y="146886"/>
                    <a:pt x="6440" y="12413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: 図形 303">
              <a:extLst>
                <a:ext uri="{FF2B5EF4-FFF2-40B4-BE49-F238E27FC236}">
                  <a16:creationId xmlns:a16="http://schemas.microsoft.com/office/drawing/2014/main" id="{9D268FBF-DC83-4382-86F9-E7E7BEA511AC}"/>
                </a:ext>
              </a:extLst>
            </p:cNvPr>
            <p:cNvSpPr/>
            <p:nvPr/>
          </p:nvSpPr>
          <p:spPr>
            <a:xfrm>
              <a:off x="3980432" y="2955925"/>
              <a:ext cx="197868" cy="116484"/>
            </a:xfrm>
            <a:custGeom>
              <a:avLst/>
              <a:gdLst>
                <a:gd name="connsiteX0" fmla="*/ 197868 w 197868"/>
                <a:gd name="connsiteY0" fmla="*/ 0 h 116484"/>
                <a:gd name="connsiteX1" fmla="*/ 131193 w 197868"/>
                <a:gd name="connsiteY1" fmla="*/ 50800 h 116484"/>
                <a:gd name="connsiteX2" fmla="*/ 4193 w 197868"/>
                <a:gd name="connsiteY2" fmla="*/ 115888 h 116484"/>
                <a:gd name="connsiteX3" fmla="*/ 37531 w 197868"/>
                <a:gd name="connsiteY3" fmla="*/ 80963 h 116484"/>
                <a:gd name="connsiteX4" fmla="*/ 107381 w 197868"/>
                <a:gd name="connsiteY4" fmla="*/ 44450 h 116484"/>
                <a:gd name="connsiteX5" fmla="*/ 197868 w 197868"/>
                <a:gd name="connsiteY5" fmla="*/ 0 h 11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868" h="116484">
                  <a:moveTo>
                    <a:pt x="197868" y="0"/>
                  </a:moveTo>
                  <a:cubicBezTo>
                    <a:pt x="180670" y="15742"/>
                    <a:pt x="163472" y="31485"/>
                    <a:pt x="131193" y="50800"/>
                  </a:cubicBezTo>
                  <a:cubicBezTo>
                    <a:pt x="98914" y="70115"/>
                    <a:pt x="19803" y="110861"/>
                    <a:pt x="4193" y="115888"/>
                  </a:cubicBezTo>
                  <a:cubicBezTo>
                    <a:pt x="-11417" y="120915"/>
                    <a:pt x="20333" y="92869"/>
                    <a:pt x="37531" y="80963"/>
                  </a:cubicBezTo>
                  <a:cubicBezTo>
                    <a:pt x="54729" y="69057"/>
                    <a:pt x="107381" y="44450"/>
                    <a:pt x="107381" y="44450"/>
                  </a:cubicBezTo>
                  <a:lnTo>
                    <a:pt x="197868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: 図形 304">
              <a:extLst>
                <a:ext uri="{FF2B5EF4-FFF2-40B4-BE49-F238E27FC236}">
                  <a16:creationId xmlns:a16="http://schemas.microsoft.com/office/drawing/2014/main" id="{B984C450-8A87-496D-BB28-5C0BFD893CF8}"/>
                </a:ext>
              </a:extLst>
            </p:cNvPr>
            <p:cNvSpPr/>
            <p:nvPr/>
          </p:nvSpPr>
          <p:spPr>
            <a:xfrm>
              <a:off x="4633455" y="2795083"/>
              <a:ext cx="288455" cy="122801"/>
            </a:xfrm>
            <a:custGeom>
              <a:avLst/>
              <a:gdLst>
                <a:gd name="connsiteX0" fmla="*/ 2045 w 288455"/>
                <a:gd name="connsiteY0" fmla="*/ 64005 h 122801"/>
                <a:gd name="connsiteX1" fmla="*/ 129045 w 288455"/>
                <a:gd name="connsiteY1" fmla="*/ 100517 h 122801"/>
                <a:gd name="connsiteX2" fmla="*/ 241758 w 288455"/>
                <a:gd name="connsiteY2" fmla="*/ 83055 h 122801"/>
                <a:gd name="connsiteX3" fmla="*/ 284620 w 288455"/>
                <a:gd name="connsiteY3" fmla="*/ 505 h 122801"/>
                <a:gd name="connsiteX4" fmla="*/ 286208 w 288455"/>
                <a:gd name="connsiteY4" fmla="*/ 49717 h 122801"/>
                <a:gd name="connsiteX5" fmla="*/ 283033 w 288455"/>
                <a:gd name="connsiteY5" fmla="*/ 78292 h 122801"/>
                <a:gd name="connsiteX6" fmla="*/ 249695 w 288455"/>
                <a:gd name="connsiteY6" fmla="*/ 110042 h 122801"/>
                <a:gd name="connsiteX7" fmla="*/ 198895 w 288455"/>
                <a:gd name="connsiteY7" fmla="*/ 122742 h 122801"/>
                <a:gd name="connsiteX8" fmla="*/ 117933 w 288455"/>
                <a:gd name="connsiteY8" fmla="*/ 114805 h 122801"/>
                <a:gd name="connsiteX9" fmla="*/ 56020 w 288455"/>
                <a:gd name="connsiteY9" fmla="*/ 114805 h 122801"/>
                <a:gd name="connsiteX10" fmla="*/ 2045 w 288455"/>
                <a:gd name="connsiteY10" fmla="*/ 64005 h 122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455" h="122801">
                  <a:moveTo>
                    <a:pt x="2045" y="64005"/>
                  </a:moveTo>
                  <a:cubicBezTo>
                    <a:pt x="14216" y="61624"/>
                    <a:pt x="89093" y="97342"/>
                    <a:pt x="129045" y="100517"/>
                  </a:cubicBezTo>
                  <a:cubicBezTo>
                    <a:pt x="168997" y="103692"/>
                    <a:pt x="215829" y="99724"/>
                    <a:pt x="241758" y="83055"/>
                  </a:cubicBezTo>
                  <a:cubicBezTo>
                    <a:pt x="267687" y="66386"/>
                    <a:pt x="277212" y="6061"/>
                    <a:pt x="284620" y="505"/>
                  </a:cubicBezTo>
                  <a:cubicBezTo>
                    <a:pt x="292028" y="-5051"/>
                    <a:pt x="286472" y="36753"/>
                    <a:pt x="286208" y="49717"/>
                  </a:cubicBezTo>
                  <a:cubicBezTo>
                    <a:pt x="285944" y="62681"/>
                    <a:pt x="289118" y="68238"/>
                    <a:pt x="283033" y="78292"/>
                  </a:cubicBezTo>
                  <a:cubicBezTo>
                    <a:pt x="276948" y="88346"/>
                    <a:pt x="263718" y="102634"/>
                    <a:pt x="249695" y="110042"/>
                  </a:cubicBezTo>
                  <a:cubicBezTo>
                    <a:pt x="235672" y="117450"/>
                    <a:pt x="220855" y="121948"/>
                    <a:pt x="198895" y="122742"/>
                  </a:cubicBezTo>
                  <a:cubicBezTo>
                    <a:pt x="176935" y="123536"/>
                    <a:pt x="141745" y="116128"/>
                    <a:pt x="117933" y="114805"/>
                  </a:cubicBezTo>
                  <a:cubicBezTo>
                    <a:pt x="94121" y="113482"/>
                    <a:pt x="76922" y="121684"/>
                    <a:pt x="56020" y="114805"/>
                  </a:cubicBezTo>
                  <a:cubicBezTo>
                    <a:pt x="35118" y="107926"/>
                    <a:pt x="-10126" y="66386"/>
                    <a:pt x="2045" y="64005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: 図形 305">
              <a:extLst>
                <a:ext uri="{FF2B5EF4-FFF2-40B4-BE49-F238E27FC236}">
                  <a16:creationId xmlns:a16="http://schemas.microsoft.com/office/drawing/2014/main" id="{36B00F04-852E-44BB-82BE-B9CE24A7FFA3}"/>
                </a:ext>
              </a:extLst>
            </p:cNvPr>
            <p:cNvSpPr/>
            <p:nvPr/>
          </p:nvSpPr>
          <p:spPr>
            <a:xfrm>
              <a:off x="4279847" y="3640138"/>
              <a:ext cx="491642" cy="112764"/>
            </a:xfrm>
            <a:custGeom>
              <a:avLst/>
              <a:gdLst>
                <a:gd name="connsiteX0" fmla="*/ 53 w 491642"/>
                <a:gd name="connsiteY0" fmla="*/ 106362 h 112764"/>
                <a:gd name="connsiteX1" fmla="*/ 246116 w 491642"/>
                <a:gd name="connsiteY1" fmla="*/ 66675 h 112764"/>
                <a:gd name="connsiteX2" fmla="*/ 485828 w 491642"/>
                <a:gd name="connsiteY2" fmla="*/ 0 h 112764"/>
                <a:gd name="connsiteX3" fmla="*/ 401691 w 491642"/>
                <a:gd name="connsiteY3" fmla="*/ 66675 h 112764"/>
                <a:gd name="connsiteX4" fmla="*/ 225478 w 491642"/>
                <a:gd name="connsiteY4" fmla="*/ 109537 h 112764"/>
                <a:gd name="connsiteX5" fmla="*/ 53 w 491642"/>
                <a:gd name="connsiteY5" fmla="*/ 106362 h 11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642" h="112764">
                  <a:moveTo>
                    <a:pt x="53" y="106362"/>
                  </a:moveTo>
                  <a:cubicBezTo>
                    <a:pt x="3493" y="99218"/>
                    <a:pt x="165154" y="84402"/>
                    <a:pt x="246116" y="66675"/>
                  </a:cubicBezTo>
                  <a:cubicBezTo>
                    <a:pt x="327078" y="48948"/>
                    <a:pt x="459899" y="0"/>
                    <a:pt x="485828" y="0"/>
                  </a:cubicBezTo>
                  <a:cubicBezTo>
                    <a:pt x="511757" y="0"/>
                    <a:pt x="445083" y="48419"/>
                    <a:pt x="401691" y="66675"/>
                  </a:cubicBezTo>
                  <a:cubicBezTo>
                    <a:pt x="358299" y="84931"/>
                    <a:pt x="289772" y="104245"/>
                    <a:pt x="225478" y="109537"/>
                  </a:cubicBezTo>
                  <a:cubicBezTo>
                    <a:pt x="161184" y="114829"/>
                    <a:pt x="-3387" y="113506"/>
                    <a:pt x="53" y="106362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: 図形 306">
              <a:extLst>
                <a:ext uri="{FF2B5EF4-FFF2-40B4-BE49-F238E27FC236}">
                  <a16:creationId xmlns:a16="http://schemas.microsoft.com/office/drawing/2014/main" id="{B2909376-3E3F-4111-B6A5-3F23B80F0E50}"/>
                </a:ext>
              </a:extLst>
            </p:cNvPr>
            <p:cNvSpPr/>
            <p:nvPr/>
          </p:nvSpPr>
          <p:spPr>
            <a:xfrm>
              <a:off x="3206301" y="3310410"/>
              <a:ext cx="373035" cy="125049"/>
            </a:xfrm>
            <a:custGeom>
              <a:avLst/>
              <a:gdLst>
                <a:gd name="connsiteX0" fmla="*/ 356049 w 373035"/>
                <a:gd name="connsiteY0" fmla="*/ 57 h 125049"/>
                <a:gd name="connsiteX1" fmla="*/ 345466 w 373035"/>
                <a:gd name="connsiteY1" fmla="*/ 122823 h 125049"/>
                <a:gd name="connsiteX2" fmla="*/ 303132 w 373035"/>
                <a:gd name="connsiteY2" fmla="*/ 76257 h 125049"/>
                <a:gd name="connsiteX3" fmla="*/ 195182 w 373035"/>
                <a:gd name="connsiteY3" fmla="*/ 38157 h 125049"/>
                <a:gd name="connsiteX4" fmla="*/ 57599 w 373035"/>
                <a:gd name="connsiteY4" fmla="*/ 63557 h 125049"/>
                <a:gd name="connsiteX5" fmla="*/ 209999 w 373035"/>
                <a:gd name="connsiteY5" fmla="*/ 59323 h 125049"/>
                <a:gd name="connsiteX6" fmla="*/ 305249 w 373035"/>
                <a:gd name="connsiteY6" fmla="*/ 67790 h 125049"/>
                <a:gd name="connsiteX7" fmla="*/ 140149 w 373035"/>
                <a:gd name="connsiteY7" fmla="*/ 63557 h 125049"/>
                <a:gd name="connsiteX8" fmla="*/ 148616 w 373035"/>
                <a:gd name="connsiteY8" fmla="*/ 48740 h 125049"/>
                <a:gd name="connsiteX9" fmla="*/ 449 w 373035"/>
                <a:gd name="connsiteY9" fmla="*/ 33923 h 125049"/>
                <a:gd name="connsiteX10" fmla="*/ 203649 w 373035"/>
                <a:gd name="connsiteY10" fmla="*/ 36040 h 125049"/>
                <a:gd name="connsiteX11" fmla="*/ 102049 w 373035"/>
                <a:gd name="connsiteY11" fmla="*/ 120707 h 125049"/>
                <a:gd name="connsiteX12" fmla="*/ 199416 w 373035"/>
                <a:gd name="connsiteY12" fmla="*/ 63557 h 125049"/>
                <a:gd name="connsiteX13" fmla="*/ 106282 w 373035"/>
                <a:gd name="connsiteY13" fmla="*/ 105890 h 125049"/>
                <a:gd name="connsiteX14" fmla="*/ 356049 w 373035"/>
                <a:gd name="connsiteY14" fmla="*/ 57 h 1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3035" h="125049">
                  <a:moveTo>
                    <a:pt x="356049" y="57"/>
                  </a:moveTo>
                  <a:cubicBezTo>
                    <a:pt x="395913" y="2879"/>
                    <a:pt x="354286" y="110123"/>
                    <a:pt x="345466" y="122823"/>
                  </a:cubicBezTo>
                  <a:cubicBezTo>
                    <a:pt x="336646" y="135523"/>
                    <a:pt x="328179" y="90368"/>
                    <a:pt x="303132" y="76257"/>
                  </a:cubicBezTo>
                  <a:cubicBezTo>
                    <a:pt x="278085" y="62146"/>
                    <a:pt x="236104" y="40274"/>
                    <a:pt x="195182" y="38157"/>
                  </a:cubicBezTo>
                  <a:cubicBezTo>
                    <a:pt x="154260" y="36040"/>
                    <a:pt x="55130" y="60029"/>
                    <a:pt x="57599" y="63557"/>
                  </a:cubicBezTo>
                  <a:cubicBezTo>
                    <a:pt x="60068" y="67085"/>
                    <a:pt x="168724" y="58618"/>
                    <a:pt x="209999" y="59323"/>
                  </a:cubicBezTo>
                  <a:cubicBezTo>
                    <a:pt x="251274" y="60029"/>
                    <a:pt x="316891" y="67084"/>
                    <a:pt x="305249" y="67790"/>
                  </a:cubicBezTo>
                  <a:cubicBezTo>
                    <a:pt x="293607" y="68496"/>
                    <a:pt x="166254" y="66732"/>
                    <a:pt x="140149" y="63557"/>
                  </a:cubicBezTo>
                  <a:cubicBezTo>
                    <a:pt x="114043" y="60382"/>
                    <a:pt x="171899" y="53679"/>
                    <a:pt x="148616" y="48740"/>
                  </a:cubicBezTo>
                  <a:cubicBezTo>
                    <a:pt x="125333" y="43801"/>
                    <a:pt x="-8723" y="36040"/>
                    <a:pt x="449" y="33923"/>
                  </a:cubicBezTo>
                  <a:cubicBezTo>
                    <a:pt x="9621" y="31806"/>
                    <a:pt x="186716" y="21576"/>
                    <a:pt x="203649" y="36040"/>
                  </a:cubicBezTo>
                  <a:cubicBezTo>
                    <a:pt x="220582" y="50504"/>
                    <a:pt x="102754" y="116121"/>
                    <a:pt x="102049" y="120707"/>
                  </a:cubicBezTo>
                  <a:cubicBezTo>
                    <a:pt x="101343" y="125293"/>
                    <a:pt x="198710" y="66027"/>
                    <a:pt x="199416" y="63557"/>
                  </a:cubicBezTo>
                  <a:cubicBezTo>
                    <a:pt x="200122" y="61087"/>
                    <a:pt x="80882" y="112946"/>
                    <a:pt x="106282" y="105890"/>
                  </a:cubicBezTo>
                  <a:cubicBezTo>
                    <a:pt x="131682" y="98834"/>
                    <a:pt x="316185" y="-2765"/>
                    <a:pt x="356049" y="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: 図形 307">
              <a:extLst>
                <a:ext uri="{FF2B5EF4-FFF2-40B4-BE49-F238E27FC236}">
                  <a16:creationId xmlns:a16="http://schemas.microsoft.com/office/drawing/2014/main" id="{B7ED45A6-2E0F-4693-A600-75B6C856DC0B}"/>
                </a:ext>
              </a:extLst>
            </p:cNvPr>
            <p:cNvSpPr/>
            <p:nvPr/>
          </p:nvSpPr>
          <p:spPr>
            <a:xfrm>
              <a:off x="4054470" y="2647149"/>
              <a:ext cx="169882" cy="43781"/>
            </a:xfrm>
            <a:custGeom>
              <a:avLst/>
              <a:gdLst>
                <a:gd name="connsiteX0" fmla="*/ 5 w 169882"/>
                <a:gd name="connsiteY0" fmla="*/ 801 h 43781"/>
                <a:gd name="connsiteX1" fmla="*/ 107955 w 169882"/>
                <a:gd name="connsiteY1" fmla="*/ 7151 h 43781"/>
                <a:gd name="connsiteX2" fmla="*/ 169868 w 169882"/>
                <a:gd name="connsiteY2" fmla="*/ 43664 h 43781"/>
                <a:gd name="connsiteX3" fmla="*/ 112718 w 169882"/>
                <a:gd name="connsiteY3" fmla="*/ 18264 h 43781"/>
                <a:gd name="connsiteX4" fmla="*/ 5 w 169882"/>
                <a:gd name="connsiteY4" fmla="*/ 801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882" h="43781">
                  <a:moveTo>
                    <a:pt x="5" y="801"/>
                  </a:moveTo>
                  <a:cubicBezTo>
                    <a:pt x="-789" y="-1051"/>
                    <a:pt x="79645" y="7"/>
                    <a:pt x="107955" y="7151"/>
                  </a:cubicBezTo>
                  <a:cubicBezTo>
                    <a:pt x="136265" y="14295"/>
                    <a:pt x="169074" y="41812"/>
                    <a:pt x="169868" y="43664"/>
                  </a:cubicBezTo>
                  <a:cubicBezTo>
                    <a:pt x="170662" y="45516"/>
                    <a:pt x="137589" y="24879"/>
                    <a:pt x="112718" y="18264"/>
                  </a:cubicBezTo>
                  <a:cubicBezTo>
                    <a:pt x="87847" y="11649"/>
                    <a:pt x="799" y="2653"/>
                    <a:pt x="5" y="8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: 図形 308">
              <a:extLst>
                <a:ext uri="{FF2B5EF4-FFF2-40B4-BE49-F238E27FC236}">
                  <a16:creationId xmlns:a16="http://schemas.microsoft.com/office/drawing/2014/main" id="{D36B4124-DCEE-46B3-B964-4973FE8BEB4F}"/>
                </a:ext>
              </a:extLst>
            </p:cNvPr>
            <p:cNvSpPr/>
            <p:nvPr/>
          </p:nvSpPr>
          <p:spPr>
            <a:xfrm>
              <a:off x="3885438" y="2640650"/>
              <a:ext cx="189347" cy="34307"/>
            </a:xfrm>
            <a:custGeom>
              <a:avLst/>
              <a:gdLst>
                <a:gd name="connsiteX0" fmla="*/ 2350 w 189347"/>
                <a:gd name="connsiteY0" fmla="*/ 34288 h 34307"/>
                <a:gd name="connsiteX1" fmla="*/ 183325 w 189347"/>
                <a:gd name="connsiteY1" fmla="*/ 2538 h 34307"/>
                <a:gd name="connsiteX2" fmla="*/ 140462 w 189347"/>
                <a:gd name="connsiteY2" fmla="*/ 2538 h 34307"/>
                <a:gd name="connsiteX3" fmla="*/ 83312 w 189347"/>
                <a:gd name="connsiteY3" fmla="*/ 7300 h 34307"/>
                <a:gd name="connsiteX4" fmla="*/ 2350 w 189347"/>
                <a:gd name="connsiteY4" fmla="*/ 34288 h 3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347" h="34307">
                  <a:moveTo>
                    <a:pt x="2350" y="34288"/>
                  </a:moveTo>
                  <a:cubicBezTo>
                    <a:pt x="19019" y="33494"/>
                    <a:pt x="160306" y="7830"/>
                    <a:pt x="183325" y="2538"/>
                  </a:cubicBezTo>
                  <a:cubicBezTo>
                    <a:pt x="206344" y="-2754"/>
                    <a:pt x="157131" y="1744"/>
                    <a:pt x="140462" y="2538"/>
                  </a:cubicBezTo>
                  <a:cubicBezTo>
                    <a:pt x="123793" y="3332"/>
                    <a:pt x="104214" y="2802"/>
                    <a:pt x="83312" y="7300"/>
                  </a:cubicBezTo>
                  <a:cubicBezTo>
                    <a:pt x="62410" y="11798"/>
                    <a:pt x="-14319" y="35082"/>
                    <a:pt x="2350" y="34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: 図形 309">
              <a:extLst>
                <a:ext uri="{FF2B5EF4-FFF2-40B4-BE49-F238E27FC236}">
                  <a16:creationId xmlns:a16="http://schemas.microsoft.com/office/drawing/2014/main" id="{3DA7FB32-4FD0-4485-983C-72B8F08949BD}"/>
                </a:ext>
              </a:extLst>
            </p:cNvPr>
            <p:cNvSpPr/>
            <p:nvPr/>
          </p:nvSpPr>
          <p:spPr>
            <a:xfrm>
              <a:off x="4483549" y="2561249"/>
              <a:ext cx="146400" cy="61712"/>
            </a:xfrm>
            <a:custGeom>
              <a:avLst/>
              <a:gdLst>
                <a:gd name="connsiteX0" fmla="*/ 2726 w 146400"/>
                <a:gd name="connsiteY0" fmla="*/ 61301 h 61712"/>
                <a:gd name="connsiteX1" fmla="*/ 145601 w 146400"/>
                <a:gd name="connsiteY1" fmla="*/ 976 h 61712"/>
                <a:gd name="connsiteX2" fmla="*/ 58289 w 146400"/>
                <a:gd name="connsiteY2" fmla="*/ 26376 h 61712"/>
                <a:gd name="connsiteX3" fmla="*/ 2726 w 146400"/>
                <a:gd name="connsiteY3" fmla="*/ 61301 h 61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00" h="61712">
                  <a:moveTo>
                    <a:pt x="2726" y="61301"/>
                  </a:moveTo>
                  <a:cubicBezTo>
                    <a:pt x="17278" y="57068"/>
                    <a:pt x="136340" y="6797"/>
                    <a:pt x="145601" y="976"/>
                  </a:cubicBezTo>
                  <a:cubicBezTo>
                    <a:pt x="154862" y="-4845"/>
                    <a:pt x="81043" y="16851"/>
                    <a:pt x="58289" y="26376"/>
                  </a:cubicBezTo>
                  <a:cubicBezTo>
                    <a:pt x="35535" y="35901"/>
                    <a:pt x="-11826" y="65534"/>
                    <a:pt x="2726" y="61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: 図形 246">
              <a:extLst>
                <a:ext uri="{FF2B5EF4-FFF2-40B4-BE49-F238E27FC236}">
                  <a16:creationId xmlns:a16="http://schemas.microsoft.com/office/drawing/2014/main" id="{50AE4488-0F8D-4A57-A19A-E3C57B01D033}"/>
                </a:ext>
              </a:extLst>
            </p:cNvPr>
            <p:cNvSpPr/>
            <p:nvPr/>
          </p:nvSpPr>
          <p:spPr>
            <a:xfrm>
              <a:off x="3688672" y="2640733"/>
              <a:ext cx="614850" cy="231641"/>
            </a:xfrm>
            <a:custGeom>
              <a:avLst/>
              <a:gdLst>
                <a:gd name="connsiteX0" fmla="*/ 678 w 614850"/>
                <a:gd name="connsiteY0" fmla="*/ 231584 h 231641"/>
                <a:gd name="connsiteX1" fmla="*/ 112861 w 614850"/>
                <a:gd name="connsiteY1" fmla="*/ 91884 h 231641"/>
                <a:gd name="connsiteX2" fmla="*/ 250445 w 614850"/>
                <a:gd name="connsiteY2" fmla="*/ 19917 h 231641"/>
                <a:gd name="connsiteX3" fmla="*/ 404961 w 614850"/>
                <a:gd name="connsiteY3" fmla="*/ 867 h 231641"/>
                <a:gd name="connsiteX4" fmla="*/ 519261 w 614850"/>
                <a:gd name="connsiteY4" fmla="*/ 41084 h 231641"/>
                <a:gd name="connsiteX5" fmla="*/ 527728 w 614850"/>
                <a:gd name="connsiteY5" fmla="*/ 81300 h 231641"/>
                <a:gd name="connsiteX6" fmla="*/ 612395 w 614850"/>
                <a:gd name="connsiteY6" fmla="*/ 140567 h 231641"/>
                <a:gd name="connsiteX7" fmla="*/ 576411 w 614850"/>
                <a:gd name="connsiteY7" fmla="*/ 140567 h 231641"/>
                <a:gd name="connsiteX8" fmla="*/ 419778 w 614850"/>
                <a:gd name="connsiteY8" fmla="*/ 91884 h 231641"/>
                <a:gd name="connsiteX9" fmla="*/ 379561 w 614850"/>
                <a:gd name="connsiteY9" fmla="*/ 87650 h 231641"/>
                <a:gd name="connsiteX10" fmla="*/ 165778 w 614850"/>
                <a:gd name="connsiteY10" fmla="*/ 108817 h 231641"/>
                <a:gd name="connsiteX11" fmla="*/ 678 w 614850"/>
                <a:gd name="connsiteY11" fmla="*/ 231584 h 23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4850" h="231641">
                  <a:moveTo>
                    <a:pt x="678" y="231584"/>
                  </a:moveTo>
                  <a:cubicBezTo>
                    <a:pt x="-8141" y="228762"/>
                    <a:pt x="71233" y="127162"/>
                    <a:pt x="112861" y="91884"/>
                  </a:cubicBezTo>
                  <a:cubicBezTo>
                    <a:pt x="154489" y="56606"/>
                    <a:pt x="201762" y="35086"/>
                    <a:pt x="250445" y="19917"/>
                  </a:cubicBezTo>
                  <a:cubicBezTo>
                    <a:pt x="299128" y="4748"/>
                    <a:pt x="360158" y="-2661"/>
                    <a:pt x="404961" y="867"/>
                  </a:cubicBezTo>
                  <a:cubicBezTo>
                    <a:pt x="449764" y="4395"/>
                    <a:pt x="498800" y="27678"/>
                    <a:pt x="519261" y="41084"/>
                  </a:cubicBezTo>
                  <a:cubicBezTo>
                    <a:pt x="539722" y="54489"/>
                    <a:pt x="512206" y="64720"/>
                    <a:pt x="527728" y="81300"/>
                  </a:cubicBezTo>
                  <a:cubicBezTo>
                    <a:pt x="543250" y="97880"/>
                    <a:pt x="604281" y="130689"/>
                    <a:pt x="612395" y="140567"/>
                  </a:cubicBezTo>
                  <a:cubicBezTo>
                    <a:pt x="620509" y="150445"/>
                    <a:pt x="608514" y="148681"/>
                    <a:pt x="576411" y="140567"/>
                  </a:cubicBezTo>
                  <a:cubicBezTo>
                    <a:pt x="544308" y="132453"/>
                    <a:pt x="452586" y="100703"/>
                    <a:pt x="419778" y="91884"/>
                  </a:cubicBezTo>
                  <a:cubicBezTo>
                    <a:pt x="386970" y="83064"/>
                    <a:pt x="421894" y="84828"/>
                    <a:pt x="379561" y="87650"/>
                  </a:cubicBezTo>
                  <a:cubicBezTo>
                    <a:pt x="337228" y="90472"/>
                    <a:pt x="227514" y="85534"/>
                    <a:pt x="165778" y="108817"/>
                  </a:cubicBezTo>
                  <a:cubicBezTo>
                    <a:pt x="104042" y="132100"/>
                    <a:pt x="9497" y="234406"/>
                    <a:pt x="678" y="23158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: 図形 1">
              <a:extLst>
                <a:ext uri="{FF2B5EF4-FFF2-40B4-BE49-F238E27FC236}">
                  <a16:creationId xmlns:a16="http://schemas.microsoft.com/office/drawing/2014/main" id="{D093064C-0DA8-4192-B36F-B7567424ED8F}"/>
                </a:ext>
              </a:extLst>
            </p:cNvPr>
            <p:cNvSpPr/>
            <p:nvPr/>
          </p:nvSpPr>
          <p:spPr>
            <a:xfrm>
              <a:off x="4771972" y="2545758"/>
              <a:ext cx="257456" cy="105188"/>
            </a:xfrm>
            <a:custGeom>
              <a:avLst/>
              <a:gdLst>
                <a:gd name="connsiteX0" fmla="*/ 53 w 257456"/>
                <a:gd name="connsiteY0" fmla="*/ 49805 h 105188"/>
                <a:gd name="connsiteX1" fmla="*/ 76253 w 257456"/>
                <a:gd name="connsiteY1" fmla="*/ 18055 h 105188"/>
                <a:gd name="connsiteX2" fmla="*/ 252466 w 257456"/>
                <a:gd name="connsiteY2" fmla="*/ 103780 h 105188"/>
                <a:gd name="connsiteX3" fmla="*/ 212778 w 257456"/>
                <a:gd name="connsiteY3" fmla="*/ 73617 h 105188"/>
                <a:gd name="connsiteX4" fmla="*/ 160391 w 257456"/>
                <a:gd name="connsiteY4" fmla="*/ 32342 h 105188"/>
                <a:gd name="connsiteX5" fmla="*/ 120703 w 257456"/>
                <a:gd name="connsiteY5" fmla="*/ 14880 h 105188"/>
                <a:gd name="connsiteX6" fmla="*/ 65141 w 257456"/>
                <a:gd name="connsiteY6" fmla="*/ 592 h 105188"/>
                <a:gd name="connsiteX7" fmla="*/ 53 w 257456"/>
                <a:gd name="connsiteY7" fmla="*/ 49805 h 10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456" h="105188">
                  <a:moveTo>
                    <a:pt x="53" y="49805"/>
                  </a:moveTo>
                  <a:cubicBezTo>
                    <a:pt x="1905" y="52715"/>
                    <a:pt x="34184" y="9059"/>
                    <a:pt x="76253" y="18055"/>
                  </a:cubicBezTo>
                  <a:cubicBezTo>
                    <a:pt x="118322" y="27051"/>
                    <a:pt x="229712" y="94520"/>
                    <a:pt x="252466" y="103780"/>
                  </a:cubicBezTo>
                  <a:cubicBezTo>
                    <a:pt x="275220" y="113040"/>
                    <a:pt x="212778" y="73617"/>
                    <a:pt x="212778" y="73617"/>
                  </a:cubicBezTo>
                  <a:cubicBezTo>
                    <a:pt x="197432" y="61711"/>
                    <a:pt x="175737" y="42131"/>
                    <a:pt x="160391" y="32342"/>
                  </a:cubicBezTo>
                  <a:cubicBezTo>
                    <a:pt x="145045" y="22553"/>
                    <a:pt x="136578" y="20172"/>
                    <a:pt x="120703" y="14880"/>
                  </a:cubicBezTo>
                  <a:cubicBezTo>
                    <a:pt x="104828" y="9588"/>
                    <a:pt x="84985" y="-2848"/>
                    <a:pt x="65141" y="592"/>
                  </a:cubicBezTo>
                  <a:cubicBezTo>
                    <a:pt x="45297" y="4031"/>
                    <a:pt x="-1799" y="46895"/>
                    <a:pt x="53" y="498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DE629438-E3F0-4864-A6B0-D1ADAF808230}"/>
                </a:ext>
              </a:extLst>
            </p:cNvPr>
            <p:cNvSpPr/>
            <p:nvPr/>
          </p:nvSpPr>
          <p:spPr>
            <a:xfrm>
              <a:off x="4897241" y="2539999"/>
              <a:ext cx="132196" cy="101939"/>
            </a:xfrm>
            <a:custGeom>
              <a:avLst/>
              <a:gdLst>
                <a:gd name="connsiteX0" fmla="*/ 197 w 132196"/>
                <a:gd name="connsiteY0" fmla="*/ 1 h 101939"/>
                <a:gd name="connsiteX1" fmla="*/ 76397 w 132196"/>
                <a:gd name="connsiteY1" fmla="*/ 39689 h 101939"/>
                <a:gd name="connsiteX2" fmla="*/ 128784 w 132196"/>
                <a:gd name="connsiteY2" fmla="*/ 100014 h 101939"/>
                <a:gd name="connsiteX3" fmla="*/ 119259 w 132196"/>
                <a:gd name="connsiteY3" fmla="*/ 82551 h 101939"/>
                <a:gd name="connsiteX4" fmla="*/ 55759 w 132196"/>
                <a:gd name="connsiteY4" fmla="*/ 38101 h 101939"/>
                <a:gd name="connsiteX5" fmla="*/ 197 w 132196"/>
                <a:gd name="connsiteY5" fmla="*/ 1 h 10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196" h="101939">
                  <a:moveTo>
                    <a:pt x="197" y="1"/>
                  </a:moveTo>
                  <a:cubicBezTo>
                    <a:pt x="3637" y="266"/>
                    <a:pt x="54966" y="23020"/>
                    <a:pt x="76397" y="39689"/>
                  </a:cubicBezTo>
                  <a:cubicBezTo>
                    <a:pt x="97828" y="56358"/>
                    <a:pt x="121640" y="92870"/>
                    <a:pt x="128784" y="100014"/>
                  </a:cubicBezTo>
                  <a:cubicBezTo>
                    <a:pt x="135928" y="107158"/>
                    <a:pt x="131430" y="92870"/>
                    <a:pt x="119259" y="82551"/>
                  </a:cubicBezTo>
                  <a:cubicBezTo>
                    <a:pt x="107088" y="72232"/>
                    <a:pt x="72428" y="48949"/>
                    <a:pt x="55759" y="38101"/>
                  </a:cubicBezTo>
                  <a:cubicBezTo>
                    <a:pt x="39090" y="27253"/>
                    <a:pt x="-3243" y="-264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: 図形 249">
              <a:extLst>
                <a:ext uri="{FF2B5EF4-FFF2-40B4-BE49-F238E27FC236}">
                  <a16:creationId xmlns:a16="http://schemas.microsoft.com/office/drawing/2014/main" id="{AC315D71-754F-4187-8A12-BA0AA8A87D98}"/>
                </a:ext>
              </a:extLst>
            </p:cNvPr>
            <p:cNvSpPr/>
            <p:nvPr/>
          </p:nvSpPr>
          <p:spPr>
            <a:xfrm>
              <a:off x="4468034" y="2529290"/>
              <a:ext cx="552856" cy="168104"/>
            </a:xfrm>
            <a:custGeom>
              <a:avLst/>
              <a:gdLst>
                <a:gd name="connsiteX0" fmla="*/ 2366 w 552856"/>
                <a:gd name="connsiteY0" fmla="*/ 86910 h 168104"/>
                <a:gd name="connsiteX1" fmla="*/ 161116 w 552856"/>
                <a:gd name="connsiteY1" fmla="*/ 29760 h 168104"/>
                <a:gd name="connsiteX2" fmla="*/ 321983 w 552856"/>
                <a:gd name="connsiteY2" fmla="*/ 127 h 168104"/>
                <a:gd name="connsiteX3" fmla="*/ 497666 w 552856"/>
                <a:gd name="connsiteY3" fmla="*/ 40343 h 168104"/>
                <a:gd name="connsiteX4" fmla="*/ 552699 w 552856"/>
                <a:gd name="connsiteY4" fmla="*/ 108077 h 168104"/>
                <a:gd name="connsiteX5" fmla="*/ 512483 w 552856"/>
                <a:gd name="connsiteY5" fmla="*/ 91143 h 168104"/>
                <a:gd name="connsiteX6" fmla="*/ 459566 w 552856"/>
                <a:gd name="connsiteY6" fmla="*/ 65743 h 168104"/>
                <a:gd name="connsiteX7" fmla="*/ 362199 w 552856"/>
                <a:gd name="connsiteY7" fmla="*/ 48810 h 168104"/>
                <a:gd name="connsiteX8" fmla="*/ 279649 w 552856"/>
                <a:gd name="connsiteY8" fmla="*/ 74210 h 168104"/>
                <a:gd name="connsiteX9" fmla="*/ 167466 w 552856"/>
                <a:gd name="connsiteY9" fmla="*/ 131360 h 168104"/>
                <a:gd name="connsiteX10" fmla="*/ 112433 w 552856"/>
                <a:gd name="connsiteY10" fmla="*/ 167343 h 168104"/>
                <a:gd name="connsiteX11" fmla="*/ 101849 w 552856"/>
                <a:gd name="connsiteY11" fmla="*/ 154643 h 168104"/>
                <a:gd name="connsiteX12" fmla="*/ 93383 w 552856"/>
                <a:gd name="connsiteY12" fmla="*/ 139827 h 168104"/>
                <a:gd name="connsiteX13" fmla="*/ 65866 w 552856"/>
                <a:gd name="connsiteY13" fmla="*/ 127127 h 168104"/>
                <a:gd name="connsiteX14" fmla="*/ 2366 w 552856"/>
                <a:gd name="connsiteY14" fmla="*/ 86910 h 16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856" h="168104">
                  <a:moveTo>
                    <a:pt x="2366" y="86910"/>
                  </a:moveTo>
                  <a:cubicBezTo>
                    <a:pt x="18241" y="70682"/>
                    <a:pt x="107847" y="44224"/>
                    <a:pt x="161116" y="29760"/>
                  </a:cubicBezTo>
                  <a:cubicBezTo>
                    <a:pt x="214386" y="15296"/>
                    <a:pt x="265891" y="-1637"/>
                    <a:pt x="321983" y="127"/>
                  </a:cubicBezTo>
                  <a:cubicBezTo>
                    <a:pt x="378075" y="1891"/>
                    <a:pt x="459213" y="22351"/>
                    <a:pt x="497666" y="40343"/>
                  </a:cubicBezTo>
                  <a:cubicBezTo>
                    <a:pt x="536119" y="58335"/>
                    <a:pt x="550230" y="99610"/>
                    <a:pt x="552699" y="108077"/>
                  </a:cubicBezTo>
                  <a:cubicBezTo>
                    <a:pt x="555168" y="116544"/>
                    <a:pt x="528005" y="98199"/>
                    <a:pt x="512483" y="91143"/>
                  </a:cubicBezTo>
                  <a:cubicBezTo>
                    <a:pt x="496961" y="84087"/>
                    <a:pt x="484613" y="72798"/>
                    <a:pt x="459566" y="65743"/>
                  </a:cubicBezTo>
                  <a:cubicBezTo>
                    <a:pt x="434519" y="58687"/>
                    <a:pt x="392185" y="47399"/>
                    <a:pt x="362199" y="48810"/>
                  </a:cubicBezTo>
                  <a:cubicBezTo>
                    <a:pt x="332213" y="50221"/>
                    <a:pt x="312104" y="60452"/>
                    <a:pt x="279649" y="74210"/>
                  </a:cubicBezTo>
                  <a:cubicBezTo>
                    <a:pt x="247194" y="87968"/>
                    <a:pt x="195335" y="115838"/>
                    <a:pt x="167466" y="131360"/>
                  </a:cubicBezTo>
                  <a:cubicBezTo>
                    <a:pt x="139597" y="146882"/>
                    <a:pt x="123369" y="163463"/>
                    <a:pt x="112433" y="167343"/>
                  </a:cubicBezTo>
                  <a:cubicBezTo>
                    <a:pt x="101497" y="171224"/>
                    <a:pt x="105024" y="159229"/>
                    <a:pt x="101849" y="154643"/>
                  </a:cubicBezTo>
                  <a:cubicBezTo>
                    <a:pt x="98674" y="150057"/>
                    <a:pt x="99380" y="144413"/>
                    <a:pt x="93383" y="139827"/>
                  </a:cubicBezTo>
                  <a:cubicBezTo>
                    <a:pt x="87386" y="135241"/>
                    <a:pt x="76449" y="133124"/>
                    <a:pt x="65866" y="127127"/>
                  </a:cubicBezTo>
                  <a:cubicBezTo>
                    <a:pt x="55283" y="121130"/>
                    <a:pt x="-13509" y="103138"/>
                    <a:pt x="2366" y="8691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CA1C1888-0C6C-4DE0-9473-690304CC084F}"/>
                </a:ext>
              </a:extLst>
            </p:cNvPr>
            <p:cNvSpPr/>
            <p:nvPr/>
          </p:nvSpPr>
          <p:spPr>
            <a:xfrm>
              <a:off x="4659726" y="2731321"/>
              <a:ext cx="255982" cy="57540"/>
            </a:xfrm>
            <a:custGeom>
              <a:avLst/>
              <a:gdLst>
                <a:gd name="connsiteX0" fmla="*/ 1174 w 255982"/>
                <a:gd name="connsiteY0" fmla="*/ 48392 h 57540"/>
                <a:gd name="connsiteX1" fmla="*/ 91662 w 255982"/>
                <a:gd name="connsiteY1" fmla="*/ 2354 h 57540"/>
                <a:gd name="connsiteX2" fmla="*/ 186912 w 255982"/>
                <a:gd name="connsiteY2" fmla="*/ 11879 h 57540"/>
                <a:gd name="connsiteX3" fmla="*/ 255174 w 255982"/>
                <a:gd name="connsiteY3" fmla="*/ 56329 h 57540"/>
                <a:gd name="connsiteX4" fmla="*/ 220249 w 255982"/>
                <a:gd name="connsiteY4" fmla="*/ 43629 h 57540"/>
                <a:gd name="connsiteX5" fmla="*/ 158337 w 255982"/>
                <a:gd name="connsiteY5" fmla="*/ 29342 h 57540"/>
                <a:gd name="connsiteX6" fmla="*/ 1174 w 255982"/>
                <a:gd name="connsiteY6" fmla="*/ 48392 h 5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982" h="57540">
                  <a:moveTo>
                    <a:pt x="1174" y="48392"/>
                  </a:moveTo>
                  <a:cubicBezTo>
                    <a:pt x="-9938" y="43894"/>
                    <a:pt x="60706" y="8439"/>
                    <a:pt x="91662" y="2354"/>
                  </a:cubicBezTo>
                  <a:cubicBezTo>
                    <a:pt x="122618" y="-3731"/>
                    <a:pt x="159660" y="2883"/>
                    <a:pt x="186912" y="11879"/>
                  </a:cubicBezTo>
                  <a:cubicBezTo>
                    <a:pt x="214164" y="20875"/>
                    <a:pt x="249618" y="51037"/>
                    <a:pt x="255174" y="56329"/>
                  </a:cubicBezTo>
                  <a:cubicBezTo>
                    <a:pt x="260730" y="61621"/>
                    <a:pt x="236389" y="48127"/>
                    <a:pt x="220249" y="43629"/>
                  </a:cubicBezTo>
                  <a:cubicBezTo>
                    <a:pt x="204109" y="39131"/>
                    <a:pt x="190881" y="30400"/>
                    <a:pt x="158337" y="29342"/>
                  </a:cubicBezTo>
                  <a:cubicBezTo>
                    <a:pt x="125793" y="28284"/>
                    <a:pt x="12286" y="52890"/>
                    <a:pt x="1174" y="48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801C5CE2-8B7C-45B1-94D5-EEC4D955C433}"/>
                </a:ext>
              </a:extLst>
            </p:cNvPr>
            <p:cNvSpPr/>
            <p:nvPr/>
          </p:nvSpPr>
          <p:spPr>
            <a:xfrm>
              <a:off x="4596522" y="2768833"/>
              <a:ext cx="49053" cy="107835"/>
            </a:xfrm>
            <a:custGeom>
              <a:avLst/>
              <a:gdLst>
                <a:gd name="connsiteX0" fmla="*/ 878 w 49053"/>
                <a:gd name="connsiteY0" fmla="*/ 107717 h 107835"/>
                <a:gd name="connsiteX1" fmla="*/ 48503 w 49053"/>
                <a:gd name="connsiteY1" fmla="*/ 17230 h 107835"/>
                <a:gd name="connsiteX2" fmla="*/ 26278 w 49053"/>
                <a:gd name="connsiteY2" fmla="*/ 1355 h 107835"/>
                <a:gd name="connsiteX3" fmla="*/ 18341 w 49053"/>
                <a:gd name="connsiteY3" fmla="*/ 36280 h 107835"/>
                <a:gd name="connsiteX4" fmla="*/ 878 w 49053"/>
                <a:gd name="connsiteY4" fmla="*/ 107717 h 10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53" h="107835">
                  <a:moveTo>
                    <a:pt x="878" y="107717"/>
                  </a:moveTo>
                  <a:cubicBezTo>
                    <a:pt x="5905" y="104542"/>
                    <a:pt x="44270" y="34957"/>
                    <a:pt x="48503" y="17230"/>
                  </a:cubicBezTo>
                  <a:cubicBezTo>
                    <a:pt x="52736" y="-497"/>
                    <a:pt x="31305" y="-1820"/>
                    <a:pt x="26278" y="1355"/>
                  </a:cubicBezTo>
                  <a:cubicBezTo>
                    <a:pt x="21251" y="4530"/>
                    <a:pt x="22839" y="23316"/>
                    <a:pt x="18341" y="36280"/>
                  </a:cubicBezTo>
                  <a:cubicBezTo>
                    <a:pt x="13843" y="49244"/>
                    <a:pt x="-4149" y="110892"/>
                    <a:pt x="878" y="1077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: 図形 254">
              <a:extLst>
                <a:ext uri="{FF2B5EF4-FFF2-40B4-BE49-F238E27FC236}">
                  <a16:creationId xmlns:a16="http://schemas.microsoft.com/office/drawing/2014/main" id="{A966AEE9-32FC-40F2-9C39-0E5C43E1BAB2}"/>
                </a:ext>
              </a:extLst>
            </p:cNvPr>
            <p:cNvSpPr/>
            <p:nvPr/>
          </p:nvSpPr>
          <p:spPr>
            <a:xfrm>
              <a:off x="5913300" y="4185475"/>
              <a:ext cx="838759" cy="576214"/>
            </a:xfrm>
            <a:custGeom>
              <a:avLst/>
              <a:gdLst>
                <a:gd name="connsiteX0" fmla="*/ 4900 w 838759"/>
                <a:gd name="connsiteY0" fmla="*/ 454258 h 576214"/>
                <a:gd name="connsiteX1" fmla="*/ 288533 w 838759"/>
                <a:gd name="connsiteY1" fmla="*/ 560092 h 576214"/>
                <a:gd name="connsiteX2" fmla="*/ 809233 w 838759"/>
                <a:gd name="connsiteY2" fmla="*/ 39392 h 576214"/>
                <a:gd name="connsiteX3" fmla="*/ 766900 w 838759"/>
                <a:gd name="connsiteY3" fmla="*/ 56325 h 576214"/>
                <a:gd name="connsiteX4" fmla="*/ 707633 w 838759"/>
                <a:gd name="connsiteY4" fmla="*/ 212958 h 576214"/>
                <a:gd name="connsiteX5" fmla="*/ 618733 w 838759"/>
                <a:gd name="connsiteY5" fmla="*/ 323025 h 576214"/>
                <a:gd name="connsiteX6" fmla="*/ 792300 w 838759"/>
                <a:gd name="connsiteY6" fmla="*/ 47858 h 576214"/>
                <a:gd name="connsiteX7" fmla="*/ 563700 w 838759"/>
                <a:gd name="connsiteY7" fmla="*/ 378058 h 576214"/>
                <a:gd name="connsiteX8" fmla="*/ 330867 w 838759"/>
                <a:gd name="connsiteY8" fmla="*/ 530458 h 576214"/>
                <a:gd name="connsiteX9" fmla="*/ 373200 w 838759"/>
                <a:gd name="connsiteY9" fmla="*/ 488125 h 576214"/>
                <a:gd name="connsiteX10" fmla="*/ 208100 w 838759"/>
                <a:gd name="connsiteY10" fmla="*/ 560092 h 576214"/>
                <a:gd name="connsiteX11" fmla="*/ 114967 w 838759"/>
                <a:gd name="connsiteY11" fmla="*/ 564325 h 576214"/>
                <a:gd name="connsiteX12" fmla="*/ 4900 w 838759"/>
                <a:gd name="connsiteY12" fmla="*/ 454258 h 57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759" h="576214">
                  <a:moveTo>
                    <a:pt x="4900" y="454258"/>
                  </a:moveTo>
                  <a:cubicBezTo>
                    <a:pt x="33828" y="453553"/>
                    <a:pt x="154478" y="629236"/>
                    <a:pt x="288533" y="560092"/>
                  </a:cubicBezTo>
                  <a:cubicBezTo>
                    <a:pt x="422588" y="490948"/>
                    <a:pt x="729505" y="123353"/>
                    <a:pt x="809233" y="39392"/>
                  </a:cubicBezTo>
                  <a:cubicBezTo>
                    <a:pt x="888961" y="-44569"/>
                    <a:pt x="783833" y="27397"/>
                    <a:pt x="766900" y="56325"/>
                  </a:cubicBezTo>
                  <a:cubicBezTo>
                    <a:pt x="749967" y="85253"/>
                    <a:pt x="732327" y="168508"/>
                    <a:pt x="707633" y="212958"/>
                  </a:cubicBezTo>
                  <a:cubicBezTo>
                    <a:pt x="682939" y="257408"/>
                    <a:pt x="604622" y="350542"/>
                    <a:pt x="618733" y="323025"/>
                  </a:cubicBezTo>
                  <a:cubicBezTo>
                    <a:pt x="632844" y="295508"/>
                    <a:pt x="801472" y="38686"/>
                    <a:pt x="792300" y="47858"/>
                  </a:cubicBezTo>
                  <a:cubicBezTo>
                    <a:pt x="783128" y="57030"/>
                    <a:pt x="640605" y="297625"/>
                    <a:pt x="563700" y="378058"/>
                  </a:cubicBezTo>
                  <a:cubicBezTo>
                    <a:pt x="486795" y="458491"/>
                    <a:pt x="362617" y="512114"/>
                    <a:pt x="330867" y="530458"/>
                  </a:cubicBezTo>
                  <a:cubicBezTo>
                    <a:pt x="299117" y="548802"/>
                    <a:pt x="393661" y="483186"/>
                    <a:pt x="373200" y="488125"/>
                  </a:cubicBezTo>
                  <a:cubicBezTo>
                    <a:pt x="352739" y="493064"/>
                    <a:pt x="251139" y="547392"/>
                    <a:pt x="208100" y="560092"/>
                  </a:cubicBezTo>
                  <a:cubicBezTo>
                    <a:pt x="165061" y="572792"/>
                    <a:pt x="146717" y="581258"/>
                    <a:pt x="114967" y="564325"/>
                  </a:cubicBezTo>
                  <a:cubicBezTo>
                    <a:pt x="83217" y="547392"/>
                    <a:pt x="-24028" y="454963"/>
                    <a:pt x="4900" y="4542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: 図形 255">
              <a:extLst>
                <a:ext uri="{FF2B5EF4-FFF2-40B4-BE49-F238E27FC236}">
                  <a16:creationId xmlns:a16="http://schemas.microsoft.com/office/drawing/2014/main" id="{C9BC049A-A27B-4C42-A10A-5F3BB15CD516}"/>
                </a:ext>
              </a:extLst>
            </p:cNvPr>
            <p:cNvSpPr/>
            <p:nvPr/>
          </p:nvSpPr>
          <p:spPr>
            <a:xfrm>
              <a:off x="4211559" y="2717733"/>
              <a:ext cx="119302" cy="117581"/>
            </a:xfrm>
            <a:custGeom>
              <a:avLst/>
              <a:gdLst>
                <a:gd name="connsiteX0" fmla="*/ 79 w 119302"/>
                <a:gd name="connsiteY0" fmla="*/ 67 h 117581"/>
                <a:gd name="connsiteX1" fmla="*/ 93741 w 119302"/>
                <a:gd name="connsiteY1" fmla="*/ 52455 h 117581"/>
                <a:gd name="connsiteX2" fmla="*/ 111204 w 119302"/>
                <a:gd name="connsiteY2" fmla="*/ 117542 h 117581"/>
                <a:gd name="connsiteX3" fmla="*/ 111204 w 119302"/>
                <a:gd name="connsiteY3" fmla="*/ 42930 h 117581"/>
                <a:gd name="connsiteX4" fmla="*/ 79 w 119302"/>
                <a:gd name="connsiteY4" fmla="*/ 67 h 117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302" h="117581">
                  <a:moveTo>
                    <a:pt x="79" y="67"/>
                  </a:moveTo>
                  <a:cubicBezTo>
                    <a:pt x="-2831" y="1654"/>
                    <a:pt x="75220" y="32876"/>
                    <a:pt x="93741" y="52455"/>
                  </a:cubicBezTo>
                  <a:cubicBezTo>
                    <a:pt x="112262" y="72034"/>
                    <a:pt x="108294" y="119129"/>
                    <a:pt x="111204" y="117542"/>
                  </a:cubicBezTo>
                  <a:cubicBezTo>
                    <a:pt x="114114" y="115955"/>
                    <a:pt x="127873" y="60657"/>
                    <a:pt x="111204" y="42930"/>
                  </a:cubicBezTo>
                  <a:cubicBezTo>
                    <a:pt x="94535" y="25203"/>
                    <a:pt x="2989" y="-1520"/>
                    <a:pt x="79" y="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863A21A0-2E30-4515-A582-E7227D24DC32}"/>
                </a:ext>
              </a:extLst>
            </p:cNvPr>
            <p:cNvSpPr/>
            <p:nvPr/>
          </p:nvSpPr>
          <p:spPr>
            <a:xfrm>
              <a:off x="4200497" y="2806642"/>
              <a:ext cx="88562" cy="160399"/>
            </a:xfrm>
            <a:custGeom>
              <a:avLst/>
              <a:gdLst>
                <a:gd name="connsiteX0" fmla="*/ 28 w 88562"/>
                <a:gd name="connsiteY0" fmla="*/ 58 h 160399"/>
                <a:gd name="connsiteX1" fmla="*/ 73053 w 88562"/>
                <a:gd name="connsiteY1" fmla="*/ 79433 h 160399"/>
                <a:gd name="connsiteX2" fmla="*/ 60353 w 88562"/>
                <a:gd name="connsiteY2" fmla="*/ 160396 h 160399"/>
                <a:gd name="connsiteX3" fmla="*/ 82578 w 88562"/>
                <a:gd name="connsiteY3" fmla="*/ 82608 h 160399"/>
                <a:gd name="connsiteX4" fmla="*/ 82578 w 88562"/>
                <a:gd name="connsiteY4" fmla="*/ 66733 h 160399"/>
                <a:gd name="connsiteX5" fmla="*/ 28 w 88562"/>
                <a:gd name="connsiteY5" fmla="*/ 58 h 1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62" h="160399">
                  <a:moveTo>
                    <a:pt x="28" y="58"/>
                  </a:moveTo>
                  <a:cubicBezTo>
                    <a:pt x="-1560" y="2175"/>
                    <a:pt x="62999" y="52710"/>
                    <a:pt x="73053" y="79433"/>
                  </a:cubicBezTo>
                  <a:cubicBezTo>
                    <a:pt x="83107" y="106156"/>
                    <a:pt x="58766" y="159867"/>
                    <a:pt x="60353" y="160396"/>
                  </a:cubicBezTo>
                  <a:cubicBezTo>
                    <a:pt x="61940" y="160925"/>
                    <a:pt x="78874" y="98218"/>
                    <a:pt x="82578" y="82608"/>
                  </a:cubicBezTo>
                  <a:cubicBezTo>
                    <a:pt x="86282" y="66998"/>
                    <a:pt x="93955" y="79168"/>
                    <a:pt x="82578" y="66733"/>
                  </a:cubicBezTo>
                  <a:cubicBezTo>
                    <a:pt x="71201" y="54298"/>
                    <a:pt x="1616" y="-2059"/>
                    <a:pt x="28" y="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2B0AD746-20EB-4350-A34A-1A9357A46607}"/>
                </a:ext>
              </a:extLst>
            </p:cNvPr>
            <p:cNvSpPr/>
            <p:nvPr/>
          </p:nvSpPr>
          <p:spPr>
            <a:xfrm>
              <a:off x="4187491" y="2822572"/>
              <a:ext cx="58198" cy="241348"/>
            </a:xfrm>
            <a:custGeom>
              <a:avLst/>
              <a:gdLst>
                <a:gd name="connsiteX0" fmla="*/ 334 w 58198"/>
                <a:gd name="connsiteY0" fmla="*/ 3 h 241348"/>
                <a:gd name="connsiteX1" fmla="*/ 47959 w 58198"/>
                <a:gd name="connsiteY1" fmla="*/ 80966 h 241348"/>
                <a:gd name="connsiteX2" fmla="*/ 28909 w 58198"/>
                <a:gd name="connsiteY2" fmla="*/ 144466 h 241348"/>
                <a:gd name="connsiteX3" fmla="*/ 334 w 58198"/>
                <a:gd name="connsiteY3" fmla="*/ 241303 h 241348"/>
                <a:gd name="connsiteX4" fmla="*/ 49547 w 58198"/>
                <a:gd name="connsiteY4" fmla="*/ 131766 h 241348"/>
                <a:gd name="connsiteX5" fmla="*/ 55897 w 58198"/>
                <a:gd name="connsiteY5" fmla="*/ 84141 h 241348"/>
                <a:gd name="connsiteX6" fmla="*/ 334 w 58198"/>
                <a:gd name="connsiteY6" fmla="*/ 3 h 24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98" h="241348">
                  <a:moveTo>
                    <a:pt x="334" y="3"/>
                  </a:moveTo>
                  <a:cubicBezTo>
                    <a:pt x="-989" y="-526"/>
                    <a:pt x="43196" y="56889"/>
                    <a:pt x="47959" y="80966"/>
                  </a:cubicBezTo>
                  <a:cubicBezTo>
                    <a:pt x="52722" y="105043"/>
                    <a:pt x="36846" y="117743"/>
                    <a:pt x="28909" y="144466"/>
                  </a:cubicBezTo>
                  <a:cubicBezTo>
                    <a:pt x="20972" y="171189"/>
                    <a:pt x="-3106" y="243420"/>
                    <a:pt x="334" y="241303"/>
                  </a:cubicBezTo>
                  <a:cubicBezTo>
                    <a:pt x="3774" y="239186"/>
                    <a:pt x="40286" y="157960"/>
                    <a:pt x="49547" y="131766"/>
                  </a:cubicBezTo>
                  <a:cubicBezTo>
                    <a:pt x="58808" y="105572"/>
                    <a:pt x="60130" y="104514"/>
                    <a:pt x="55897" y="84141"/>
                  </a:cubicBezTo>
                  <a:cubicBezTo>
                    <a:pt x="51664" y="63768"/>
                    <a:pt x="1657" y="532"/>
                    <a:pt x="33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: 図形 261">
              <a:extLst>
                <a:ext uri="{FF2B5EF4-FFF2-40B4-BE49-F238E27FC236}">
                  <a16:creationId xmlns:a16="http://schemas.microsoft.com/office/drawing/2014/main" id="{C84CAC69-3B7B-4955-8B64-2002D8623EFC}"/>
                </a:ext>
              </a:extLst>
            </p:cNvPr>
            <p:cNvSpPr/>
            <p:nvPr/>
          </p:nvSpPr>
          <p:spPr>
            <a:xfrm>
              <a:off x="3697420" y="3093208"/>
              <a:ext cx="74506" cy="163052"/>
            </a:xfrm>
            <a:custGeom>
              <a:avLst/>
              <a:gdLst>
                <a:gd name="connsiteX0" fmla="*/ 74480 w 74506"/>
                <a:gd name="connsiteY0" fmla="*/ 1359 h 163052"/>
                <a:gd name="connsiteX1" fmla="*/ 10980 w 74506"/>
                <a:gd name="connsiteY1" fmla="*/ 94492 h 163052"/>
                <a:gd name="connsiteX2" fmla="*/ 10980 w 74506"/>
                <a:gd name="connsiteY2" fmla="*/ 162225 h 163052"/>
                <a:gd name="connsiteX3" fmla="*/ 2513 w 74506"/>
                <a:gd name="connsiteY3" fmla="*/ 47925 h 163052"/>
                <a:gd name="connsiteX4" fmla="*/ 74480 w 74506"/>
                <a:gd name="connsiteY4" fmla="*/ 1359 h 16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06" h="163052">
                  <a:moveTo>
                    <a:pt x="74480" y="1359"/>
                  </a:moveTo>
                  <a:cubicBezTo>
                    <a:pt x="75891" y="9120"/>
                    <a:pt x="21563" y="67681"/>
                    <a:pt x="10980" y="94492"/>
                  </a:cubicBezTo>
                  <a:cubicBezTo>
                    <a:pt x="397" y="121303"/>
                    <a:pt x="12391" y="169986"/>
                    <a:pt x="10980" y="162225"/>
                  </a:cubicBezTo>
                  <a:cubicBezTo>
                    <a:pt x="9569" y="154464"/>
                    <a:pt x="-5954" y="75442"/>
                    <a:pt x="2513" y="47925"/>
                  </a:cubicBezTo>
                  <a:cubicBezTo>
                    <a:pt x="10980" y="20408"/>
                    <a:pt x="73069" y="-6402"/>
                    <a:pt x="74480" y="135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125741C4-B706-4E13-84C4-103D18C03309}"/>
                </a:ext>
              </a:extLst>
            </p:cNvPr>
            <p:cNvSpPr/>
            <p:nvPr/>
          </p:nvSpPr>
          <p:spPr>
            <a:xfrm>
              <a:off x="4340995" y="2846894"/>
              <a:ext cx="36337" cy="254319"/>
            </a:xfrm>
            <a:custGeom>
              <a:avLst/>
              <a:gdLst>
                <a:gd name="connsiteX0" fmla="*/ 288 w 36337"/>
                <a:gd name="connsiteY0" fmla="*/ 23 h 254319"/>
                <a:gd name="connsiteX1" fmla="*/ 19338 w 36337"/>
                <a:gd name="connsiteY1" fmla="*/ 93156 h 254319"/>
                <a:gd name="connsiteX2" fmla="*/ 19338 w 36337"/>
                <a:gd name="connsiteY2" fmla="*/ 196873 h 254319"/>
                <a:gd name="connsiteX3" fmla="*/ 288 w 36337"/>
                <a:gd name="connsiteY3" fmla="*/ 254023 h 254319"/>
                <a:gd name="connsiteX4" fmla="*/ 19338 w 36337"/>
                <a:gd name="connsiteY4" fmla="*/ 213806 h 254319"/>
                <a:gd name="connsiteX5" fmla="*/ 36272 w 36337"/>
                <a:gd name="connsiteY5" fmla="*/ 101623 h 254319"/>
                <a:gd name="connsiteX6" fmla="*/ 288 w 36337"/>
                <a:gd name="connsiteY6" fmla="*/ 23 h 25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37" h="254319">
                  <a:moveTo>
                    <a:pt x="288" y="23"/>
                  </a:moveTo>
                  <a:cubicBezTo>
                    <a:pt x="-2534" y="-1388"/>
                    <a:pt x="16163" y="60348"/>
                    <a:pt x="19338" y="93156"/>
                  </a:cubicBezTo>
                  <a:cubicBezTo>
                    <a:pt x="22513" y="125964"/>
                    <a:pt x="22513" y="170062"/>
                    <a:pt x="19338" y="196873"/>
                  </a:cubicBezTo>
                  <a:cubicBezTo>
                    <a:pt x="16163" y="223684"/>
                    <a:pt x="288" y="251201"/>
                    <a:pt x="288" y="254023"/>
                  </a:cubicBezTo>
                  <a:cubicBezTo>
                    <a:pt x="288" y="256845"/>
                    <a:pt x="13341" y="239206"/>
                    <a:pt x="19338" y="213806"/>
                  </a:cubicBezTo>
                  <a:cubicBezTo>
                    <a:pt x="25335" y="188406"/>
                    <a:pt x="37330" y="129845"/>
                    <a:pt x="36272" y="101623"/>
                  </a:cubicBezTo>
                  <a:cubicBezTo>
                    <a:pt x="35214" y="73401"/>
                    <a:pt x="3110" y="1434"/>
                    <a:pt x="288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F7659DDE-2AD1-4662-B85C-128FF1B8646B}"/>
                </a:ext>
              </a:extLst>
            </p:cNvPr>
            <p:cNvSpPr/>
            <p:nvPr/>
          </p:nvSpPr>
          <p:spPr>
            <a:xfrm>
              <a:off x="4074335" y="2765997"/>
              <a:ext cx="353736" cy="394240"/>
            </a:xfrm>
            <a:custGeom>
              <a:avLst/>
              <a:gdLst>
                <a:gd name="connsiteX0" fmla="*/ 108198 w 353736"/>
                <a:gd name="connsiteY0" fmla="*/ 486 h 394240"/>
                <a:gd name="connsiteX1" fmla="*/ 275415 w 353736"/>
                <a:gd name="connsiteY1" fmla="*/ 61870 h 394240"/>
                <a:gd name="connsiteX2" fmla="*/ 279648 w 353736"/>
                <a:gd name="connsiteY2" fmla="*/ 97853 h 394240"/>
                <a:gd name="connsiteX3" fmla="*/ 275415 w 353736"/>
                <a:gd name="connsiteY3" fmla="*/ 186753 h 394240"/>
                <a:gd name="connsiteX4" fmla="*/ 245782 w 353736"/>
                <a:gd name="connsiteY4" fmla="*/ 277770 h 394240"/>
                <a:gd name="connsiteX5" fmla="*/ 252132 w 353736"/>
                <a:gd name="connsiteY5" fmla="*/ 356086 h 394240"/>
                <a:gd name="connsiteX6" fmla="*/ 353732 w 353736"/>
                <a:gd name="connsiteY6" fmla="*/ 394186 h 394240"/>
                <a:gd name="connsiteX7" fmla="*/ 247898 w 353736"/>
                <a:gd name="connsiteY7" fmla="*/ 362436 h 394240"/>
                <a:gd name="connsiteX8" fmla="*/ 224615 w 353736"/>
                <a:gd name="connsiteY8" fmla="*/ 284120 h 394240"/>
                <a:gd name="connsiteX9" fmla="*/ 180165 w 353736"/>
                <a:gd name="connsiteY9" fmla="*/ 311636 h 394240"/>
                <a:gd name="connsiteX10" fmla="*/ 116665 w 353736"/>
                <a:gd name="connsiteY10" fmla="*/ 337036 h 394240"/>
                <a:gd name="connsiteX11" fmla="*/ 248 w 353736"/>
                <a:gd name="connsiteY11" fmla="*/ 360320 h 394240"/>
                <a:gd name="connsiteX12" fmla="*/ 150532 w 353736"/>
                <a:gd name="connsiteY12" fmla="*/ 332803 h 394240"/>
                <a:gd name="connsiteX13" fmla="*/ 173815 w 353736"/>
                <a:gd name="connsiteY13" fmla="*/ 199453 h 394240"/>
                <a:gd name="connsiteX14" fmla="*/ 175932 w 353736"/>
                <a:gd name="connsiteY14" fmla="*/ 250253 h 394240"/>
                <a:gd name="connsiteX15" fmla="*/ 207682 w 353736"/>
                <a:gd name="connsiteY15" fmla="*/ 152886 h 394240"/>
                <a:gd name="connsiteX16" fmla="*/ 190748 w 353736"/>
                <a:gd name="connsiteY16" fmla="*/ 97853 h 394240"/>
                <a:gd name="connsiteX17" fmla="*/ 108198 w 353736"/>
                <a:gd name="connsiteY17" fmla="*/ 486 h 394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736" h="394240">
                  <a:moveTo>
                    <a:pt x="108198" y="486"/>
                  </a:moveTo>
                  <a:cubicBezTo>
                    <a:pt x="122309" y="-5511"/>
                    <a:pt x="246840" y="45642"/>
                    <a:pt x="275415" y="61870"/>
                  </a:cubicBezTo>
                  <a:cubicBezTo>
                    <a:pt x="303990" y="78098"/>
                    <a:pt x="279648" y="77039"/>
                    <a:pt x="279648" y="97853"/>
                  </a:cubicBezTo>
                  <a:cubicBezTo>
                    <a:pt x="279648" y="118667"/>
                    <a:pt x="281059" y="156767"/>
                    <a:pt x="275415" y="186753"/>
                  </a:cubicBezTo>
                  <a:cubicBezTo>
                    <a:pt x="269771" y="216739"/>
                    <a:pt x="249662" y="249548"/>
                    <a:pt x="245782" y="277770"/>
                  </a:cubicBezTo>
                  <a:cubicBezTo>
                    <a:pt x="241902" y="305992"/>
                    <a:pt x="234140" y="336683"/>
                    <a:pt x="252132" y="356086"/>
                  </a:cubicBezTo>
                  <a:cubicBezTo>
                    <a:pt x="270124" y="375489"/>
                    <a:pt x="354438" y="393128"/>
                    <a:pt x="353732" y="394186"/>
                  </a:cubicBezTo>
                  <a:cubicBezTo>
                    <a:pt x="353026" y="395244"/>
                    <a:pt x="269417" y="380780"/>
                    <a:pt x="247898" y="362436"/>
                  </a:cubicBezTo>
                  <a:cubicBezTo>
                    <a:pt x="226379" y="344092"/>
                    <a:pt x="235904" y="292587"/>
                    <a:pt x="224615" y="284120"/>
                  </a:cubicBezTo>
                  <a:cubicBezTo>
                    <a:pt x="213326" y="275653"/>
                    <a:pt x="198157" y="302817"/>
                    <a:pt x="180165" y="311636"/>
                  </a:cubicBezTo>
                  <a:cubicBezTo>
                    <a:pt x="162173" y="320455"/>
                    <a:pt x="146651" y="328922"/>
                    <a:pt x="116665" y="337036"/>
                  </a:cubicBezTo>
                  <a:cubicBezTo>
                    <a:pt x="86679" y="345150"/>
                    <a:pt x="-5397" y="361026"/>
                    <a:pt x="248" y="360320"/>
                  </a:cubicBezTo>
                  <a:cubicBezTo>
                    <a:pt x="5892" y="359615"/>
                    <a:pt x="121604" y="359614"/>
                    <a:pt x="150532" y="332803"/>
                  </a:cubicBezTo>
                  <a:cubicBezTo>
                    <a:pt x="179460" y="305992"/>
                    <a:pt x="169582" y="213211"/>
                    <a:pt x="173815" y="199453"/>
                  </a:cubicBezTo>
                  <a:cubicBezTo>
                    <a:pt x="178048" y="185695"/>
                    <a:pt x="170288" y="258014"/>
                    <a:pt x="175932" y="250253"/>
                  </a:cubicBezTo>
                  <a:cubicBezTo>
                    <a:pt x="181577" y="242492"/>
                    <a:pt x="205213" y="178286"/>
                    <a:pt x="207682" y="152886"/>
                  </a:cubicBezTo>
                  <a:cubicBezTo>
                    <a:pt x="210151" y="127486"/>
                    <a:pt x="202390" y="119020"/>
                    <a:pt x="190748" y="97853"/>
                  </a:cubicBezTo>
                  <a:cubicBezTo>
                    <a:pt x="179106" y="76686"/>
                    <a:pt x="94087" y="6483"/>
                    <a:pt x="108198" y="48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: 図形 263">
              <a:extLst>
                <a:ext uri="{FF2B5EF4-FFF2-40B4-BE49-F238E27FC236}">
                  <a16:creationId xmlns:a16="http://schemas.microsoft.com/office/drawing/2014/main" id="{49478098-CA1C-47E0-8AB6-271CC0945B85}"/>
                </a:ext>
              </a:extLst>
            </p:cNvPr>
            <p:cNvSpPr/>
            <p:nvPr/>
          </p:nvSpPr>
          <p:spPr>
            <a:xfrm>
              <a:off x="3759200" y="2019276"/>
              <a:ext cx="371976" cy="130221"/>
            </a:xfrm>
            <a:custGeom>
              <a:avLst/>
              <a:gdLst>
                <a:gd name="connsiteX0" fmla="*/ 371475 w 371976"/>
                <a:gd name="connsiteY0" fmla="*/ 24 h 130221"/>
                <a:gd name="connsiteX1" fmla="*/ 41275 w 371976"/>
                <a:gd name="connsiteY1" fmla="*/ 92099 h 130221"/>
                <a:gd name="connsiteX2" fmla="*/ 114300 w 371976"/>
                <a:gd name="connsiteY2" fmla="*/ 98449 h 130221"/>
                <a:gd name="connsiteX3" fmla="*/ 0 w 371976"/>
                <a:gd name="connsiteY3" fmla="*/ 130199 h 130221"/>
                <a:gd name="connsiteX4" fmla="*/ 114300 w 371976"/>
                <a:gd name="connsiteY4" fmla="*/ 101624 h 130221"/>
                <a:gd name="connsiteX5" fmla="*/ 371475 w 371976"/>
                <a:gd name="connsiteY5" fmla="*/ 24 h 13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976" h="130221">
                  <a:moveTo>
                    <a:pt x="371475" y="24"/>
                  </a:moveTo>
                  <a:cubicBezTo>
                    <a:pt x="359304" y="-1563"/>
                    <a:pt x="84137" y="75695"/>
                    <a:pt x="41275" y="92099"/>
                  </a:cubicBezTo>
                  <a:cubicBezTo>
                    <a:pt x="-1588" y="108503"/>
                    <a:pt x="121179" y="92099"/>
                    <a:pt x="114300" y="98449"/>
                  </a:cubicBezTo>
                  <a:cubicBezTo>
                    <a:pt x="107421" y="104799"/>
                    <a:pt x="0" y="129670"/>
                    <a:pt x="0" y="130199"/>
                  </a:cubicBezTo>
                  <a:cubicBezTo>
                    <a:pt x="0" y="130728"/>
                    <a:pt x="57679" y="121732"/>
                    <a:pt x="114300" y="101624"/>
                  </a:cubicBezTo>
                  <a:cubicBezTo>
                    <a:pt x="170921" y="81516"/>
                    <a:pt x="383646" y="1611"/>
                    <a:pt x="37147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: 図形 265">
              <a:extLst>
                <a:ext uri="{FF2B5EF4-FFF2-40B4-BE49-F238E27FC236}">
                  <a16:creationId xmlns:a16="http://schemas.microsoft.com/office/drawing/2014/main" id="{7BD924A9-59D2-4EB2-A8A9-246B704BD8E3}"/>
                </a:ext>
              </a:extLst>
            </p:cNvPr>
            <p:cNvSpPr/>
            <p:nvPr/>
          </p:nvSpPr>
          <p:spPr>
            <a:xfrm>
              <a:off x="3712985" y="2120774"/>
              <a:ext cx="125680" cy="219324"/>
            </a:xfrm>
            <a:custGeom>
              <a:avLst/>
              <a:gdLst>
                <a:gd name="connsiteX0" fmla="*/ 125590 w 125680"/>
                <a:gd name="connsiteY0" fmla="*/ 126 h 219324"/>
                <a:gd name="connsiteX1" fmla="*/ 27165 w 125680"/>
                <a:gd name="connsiteY1" fmla="*/ 149351 h 219324"/>
                <a:gd name="connsiteX2" fmla="*/ 4940 w 125680"/>
                <a:gd name="connsiteY2" fmla="*/ 219201 h 219324"/>
                <a:gd name="connsiteX3" fmla="*/ 8115 w 125680"/>
                <a:gd name="connsiteY3" fmla="*/ 165226 h 219324"/>
                <a:gd name="connsiteX4" fmla="*/ 8115 w 125680"/>
                <a:gd name="connsiteY4" fmla="*/ 123951 h 219324"/>
                <a:gd name="connsiteX5" fmla="*/ 125590 w 125680"/>
                <a:gd name="connsiteY5" fmla="*/ 126 h 21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680" h="219324">
                  <a:moveTo>
                    <a:pt x="125590" y="126"/>
                  </a:moveTo>
                  <a:cubicBezTo>
                    <a:pt x="128765" y="4359"/>
                    <a:pt x="47273" y="112838"/>
                    <a:pt x="27165" y="149351"/>
                  </a:cubicBezTo>
                  <a:cubicBezTo>
                    <a:pt x="7057" y="185864"/>
                    <a:pt x="8115" y="216555"/>
                    <a:pt x="4940" y="219201"/>
                  </a:cubicBezTo>
                  <a:cubicBezTo>
                    <a:pt x="1765" y="221847"/>
                    <a:pt x="7586" y="181101"/>
                    <a:pt x="8115" y="165226"/>
                  </a:cubicBezTo>
                  <a:cubicBezTo>
                    <a:pt x="8644" y="149351"/>
                    <a:pt x="-10406" y="148822"/>
                    <a:pt x="8115" y="123951"/>
                  </a:cubicBezTo>
                  <a:cubicBezTo>
                    <a:pt x="26636" y="99080"/>
                    <a:pt x="122415" y="-4107"/>
                    <a:pt x="125590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A9942877-2236-4535-8414-6B6C5A830802}"/>
                </a:ext>
              </a:extLst>
            </p:cNvPr>
            <p:cNvSpPr/>
            <p:nvPr/>
          </p:nvSpPr>
          <p:spPr>
            <a:xfrm>
              <a:off x="4117112" y="1953678"/>
              <a:ext cx="560499" cy="91707"/>
            </a:xfrm>
            <a:custGeom>
              <a:avLst/>
              <a:gdLst>
                <a:gd name="connsiteX0" fmla="*/ 1921 w 560499"/>
                <a:gd name="connsiteY0" fmla="*/ 5 h 91707"/>
                <a:gd name="connsiteX1" fmla="*/ 247455 w 560499"/>
                <a:gd name="connsiteY1" fmla="*/ 31755 h 91707"/>
                <a:gd name="connsiteX2" fmla="*/ 552255 w 560499"/>
                <a:gd name="connsiteY2" fmla="*/ 91022 h 91707"/>
                <a:gd name="connsiteX3" fmla="*/ 480288 w 560499"/>
                <a:gd name="connsiteY3" fmla="*/ 65622 h 91707"/>
                <a:gd name="connsiteX4" fmla="*/ 380805 w 560499"/>
                <a:gd name="connsiteY4" fmla="*/ 33872 h 91707"/>
                <a:gd name="connsiteX5" fmla="*/ 1921 w 560499"/>
                <a:gd name="connsiteY5" fmla="*/ 5 h 91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0499" h="91707">
                  <a:moveTo>
                    <a:pt x="1921" y="5"/>
                  </a:moveTo>
                  <a:cubicBezTo>
                    <a:pt x="-20304" y="-348"/>
                    <a:pt x="155733" y="16585"/>
                    <a:pt x="247455" y="31755"/>
                  </a:cubicBezTo>
                  <a:cubicBezTo>
                    <a:pt x="339177" y="46925"/>
                    <a:pt x="513450" y="85378"/>
                    <a:pt x="552255" y="91022"/>
                  </a:cubicBezTo>
                  <a:cubicBezTo>
                    <a:pt x="591060" y="96666"/>
                    <a:pt x="480288" y="65622"/>
                    <a:pt x="480288" y="65622"/>
                  </a:cubicBezTo>
                  <a:cubicBezTo>
                    <a:pt x="451713" y="56097"/>
                    <a:pt x="461591" y="45161"/>
                    <a:pt x="380805" y="33872"/>
                  </a:cubicBezTo>
                  <a:cubicBezTo>
                    <a:pt x="300019" y="22583"/>
                    <a:pt x="24146" y="358"/>
                    <a:pt x="192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28270AD4-DA63-4596-B465-2445B6122C21}"/>
                </a:ext>
              </a:extLst>
            </p:cNvPr>
            <p:cNvSpPr/>
            <p:nvPr/>
          </p:nvSpPr>
          <p:spPr>
            <a:xfrm>
              <a:off x="4649864" y="2010830"/>
              <a:ext cx="240431" cy="202068"/>
            </a:xfrm>
            <a:custGeom>
              <a:avLst/>
              <a:gdLst>
                <a:gd name="connsiteX0" fmla="*/ 453 w 240431"/>
                <a:gd name="connsiteY0" fmla="*/ 3 h 202068"/>
                <a:gd name="connsiteX1" fmla="*/ 163436 w 240431"/>
                <a:gd name="connsiteY1" fmla="*/ 61387 h 202068"/>
                <a:gd name="connsiteX2" fmla="*/ 237519 w 240431"/>
                <a:gd name="connsiteY2" fmla="*/ 201087 h 202068"/>
                <a:gd name="connsiteX3" fmla="*/ 224819 w 240431"/>
                <a:gd name="connsiteY3" fmla="*/ 120653 h 202068"/>
                <a:gd name="connsiteX4" fmla="*/ 218469 w 240431"/>
                <a:gd name="connsiteY4" fmla="*/ 63503 h 202068"/>
                <a:gd name="connsiteX5" fmla="*/ 453 w 240431"/>
                <a:gd name="connsiteY5" fmla="*/ 3 h 20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31" h="202068">
                  <a:moveTo>
                    <a:pt x="453" y="3"/>
                  </a:moveTo>
                  <a:cubicBezTo>
                    <a:pt x="-8719" y="-350"/>
                    <a:pt x="123925" y="27873"/>
                    <a:pt x="163436" y="61387"/>
                  </a:cubicBezTo>
                  <a:cubicBezTo>
                    <a:pt x="202947" y="94901"/>
                    <a:pt x="227289" y="191209"/>
                    <a:pt x="237519" y="201087"/>
                  </a:cubicBezTo>
                  <a:cubicBezTo>
                    <a:pt x="247749" y="210965"/>
                    <a:pt x="227994" y="143584"/>
                    <a:pt x="224819" y="120653"/>
                  </a:cubicBezTo>
                  <a:cubicBezTo>
                    <a:pt x="221644" y="97722"/>
                    <a:pt x="249513" y="82200"/>
                    <a:pt x="218469" y="63503"/>
                  </a:cubicBezTo>
                  <a:cubicBezTo>
                    <a:pt x="187425" y="44806"/>
                    <a:pt x="9625" y="356"/>
                    <a:pt x="45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E8E2B88B-654D-4A40-A455-70BA2695A01C}"/>
                </a:ext>
              </a:extLst>
            </p:cNvPr>
            <p:cNvSpPr/>
            <p:nvPr/>
          </p:nvSpPr>
          <p:spPr>
            <a:xfrm>
              <a:off x="3822461" y="4048125"/>
              <a:ext cx="283669" cy="124818"/>
            </a:xfrm>
            <a:custGeom>
              <a:avLst/>
              <a:gdLst>
                <a:gd name="connsiteX0" fmla="*/ 239 w 283669"/>
                <a:gd name="connsiteY0" fmla="*/ 0 h 124818"/>
                <a:gd name="connsiteX1" fmla="*/ 270114 w 283669"/>
                <a:gd name="connsiteY1" fmla="*/ 111125 h 124818"/>
                <a:gd name="connsiteX2" fmla="*/ 222489 w 283669"/>
                <a:gd name="connsiteY2" fmla="*/ 111125 h 124818"/>
                <a:gd name="connsiteX3" fmla="*/ 239 w 283669"/>
                <a:gd name="connsiteY3" fmla="*/ 0 h 12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669" h="124818">
                  <a:moveTo>
                    <a:pt x="239" y="0"/>
                  </a:moveTo>
                  <a:cubicBezTo>
                    <a:pt x="8176" y="0"/>
                    <a:pt x="233072" y="92604"/>
                    <a:pt x="270114" y="111125"/>
                  </a:cubicBezTo>
                  <a:cubicBezTo>
                    <a:pt x="307156" y="129646"/>
                    <a:pt x="260589" y="129117"/>
                    <a:pt x="222489" y="111125"/>
                  </a:cubicBezTo>
                  <a:cubicBezTo>
                    <a:pt x="184389" y="93133"/>
                    <a:pt x="-7698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: 図形 275">
              <a:extLst>
                <a:ext uri="{FF2B5EF4-FFF2-40B4-BE49-F238E27FC236}">
                  <a16:creationId xmlns:a16="http://schemas.microsoft.com/office/drawing/2014/main" id="{E78A932F-EFC5-4BD1-AAA5-DC03C9D4DADF}"/>
                </a:ext>
              </a:extLst>
            </p:cNvPr>
            <p:cNvSpPr/>
            <p:nvPr/>
          </p:nvSpPr>
          <p:spPr>
            <a:xfrm>
              <a:off x="4899607" y="3301992"/>
              <a:ext cx="218684" cy="203228"/>
            </a:xfrm>
            <a:custGeom>
              <a:avLst/>
              <a:gdLst>
                <a:gd name="connsiteX0" fmla="*/ 476 w 218684"/>
                <a:gd name="connsiteY0" fmla="*/ 8 h 203228"/>
                <a:gd name="connsiteX1" fmla="*/ 66093 w 218684"/>
                <a:gd name="connsiteY1" fmla="*/ 131241 h 203228"/>
                <a:gd name="connsiteX2" fmla="*/ 218493 w 218684"/>
                <a:gd name="connsiteY2" fmla="*/ 203208 h 203228"/>
                <a:gd name="connsiteX3" fmla="*/ 95726 w 218684"/>
                <a:gd name="connsiteY3" fmla="*/ 124891 h 203228"/>
                <a:gd name="connsiteX4" fmla="*/ 476 w 218684"/>
                <a:gd name="connsiteY4" fmla="*/ 8 h 20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684" h="203228">
                  <a:moveTo>
                    <a:pt x="476" y="8"/>
                  </a:moveTo>
                  <a:cubicBezTo>
                    <a:pt x="-4463" y="1066"/>
                    <a:pt x="29757" y="97374"/>
                    <a:pt x="66093" y="131241"/>
                  </a:cubicBezTo>
                  <a:cubicBezTo>
                    <a:pt x="102429" y="165108"/>
                    <a:pt x="213554" y="204266"/>
                    <a:pt x="218493" y="203208"/>
                  </a:cubicBezTo>
                  <a:cubicBezTo>
                    <a:pt x="223432" y="202150"/>
                    <a:pt x="131357" y="154172"/>
                    <a:pt x="95726" y="124891"/>
                  </a:cubicBezTo>
                  <a:cubicBezTo>
                    <a:pt x="60096" y="95611"/>
                    <a:pt x="5415" y="-1050"/>
                    <a:pt x="476" y="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AECAAA23-7109-44EF-9197-582824B0B994}"/>
                </a:ext>
              </a:extLst>
            </p:cNvPr>
            <p:cNvSpPr/>
            <p:nvPr/>
          </p:nvSpPr>
          <p:spPr>
            <a:xfrm>
              <a:off x="3992424" y="3400422"/>
              <a:ext cx="53585" cy="180981"/>
            </a:xfrm>
            <a:custGeom>
              <a:avLst/>
              <a:gdLst>
                <a:gd name="connsiteX0" fmla="*/ 49351 w 53585"/>
                <a:gd name="connsiteY0" fmla="*/ 3 h 180981"/>
                <a:gd name="connsiteX1" fmla="*/ 49351 w 53585"/>
                <a:gd name="connsiteY1" fmla="*/ 88903 h 180981"/>
                <a:gd name="connsiteX2" fmla="*/ 139 w 53585"/>
                <a:gd name="connsiteY2" fmla="*/ 180978 h 180981"/>
                <a:gd name="connsiteX3" fmla="*/ 35064 w 53585"/>
                <a:gd name="connsiteY3" fmla="*/ 85728 h 180981"/>
                <a:gd name="connsiteX4" fmla="*/ 49351 w 53585"/>
                <a:gd name="connsiteY4" fmla="*/ 3 h 18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85" h="180981">
                  <a:moveTo>
                    <a:pt x="49351" y="3"/>
                  </a:moveTo>
                  <a:cubicBezTo>
                    <a:pt x="51732" y="532"/>
                    <a:pt x="57553" y="58741"/>
                    <a:pt x="49351" y="88903"/>
                  </a:cubicBezTo>
                  <a:cubicBezTo>
                    <a:pt x="41149" y="119065"/>
                    <a:pt x="2520" y="181507"/>
                    <a:pt x="139" y="180978"/>
                  </a:cubicBezTo>
                  <a:cubicBezTo>
                    <a:pt x="-2242" y="180449"/>
                    <a:pt x="26597" y="112980"/>
                    <a:pt x="35064" y="85728"/>
                  </a:cubicBezTo>
                  <a:cubicBezTo>
                    <a:pt x="43531" y="58476"/>
                    <a:pt x="46970" y="-526"/>
                    <a:pt x="49351" y="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楕円 288">
              <a:extLst>
                <a:ext uri="{FF2B5EF4-FFF2-40B4-BE49-F238E27FC236}">
                  <a16:creationId xmlns:a16="http://schemas.microsoft.com/office/drawing/2014/main" id="{88A4FEC9-7992-4A78-8ED6-2B6EA7D7A9FC}"/>
                </a:ext>
              </a:extLst>
            </p:cNvPr>
            <p:cNvSpPr/>
            <p:nvPr/>
          </p:nvSpPr>
          <p:spPr>
            <a:xfrm rot="20573836">
              <a:off x="3732162" y="3231777"/>
              <a:ext cx="243064" cy="352443"/>
            </a:xfrm>
            <a:prstGeom prst="ellipse">
              <a:avLst/>
            </a:pr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41077EB3-99CE-49D2-83C5-AB95EBBCCDD2}"/>
                </a:ext>
              </a:extLst>
            </p:cNvPr>
            <p:cNvSpPr/>
            <p:nvPr/>
          </p:nvSpPr>
          <p:spPr>
            <a:xfrm>
              <a:off x="1885925" y="4816372"/>
              <a:ext cx="730455" cy="464718"/>
            </a:xfrm>
            <a:custGeom>
              <a:avLst/>
              <a:gdLst>
                <a:gd name="connsiteX0" fmla="*/ 730275 w 730455"/>
                <a:gd name="connsiteY0" fmla="*/ 5395 h 464718"/>
                <a:gd name="connsiteX1" fmla="*/ 488975 w 730455"/>
                <a:gd name="connsiteY1" fmla="*/ 5395 h 464718"/>
                <a:gd name="connsiteX2" fmla="*/ 334458 w 730455"/>
                <a:gd name="connsiteY2" fmla="*/ 68895 h 464718"/>
                <a:gd name="connsiteX3" fmla="*/ 186292 w 730455"/>
                <a:gd name="connsiteY3" fmla="*/ 204361 h 464718"/>
                <a:gd name="connsiteX4" fmla="*/ 25 w 730455"/>
                <a:gd name="connsiteY4" fmla="*/ 464711 h 464718"/>
                <a:gd name="connsiteX5" fmla="*/ 198992 w 730455"/>
                <a:gd name="connsiteY5" fmla="*/ 212828 h 464718"/>
                <a:gd name="connsiteX6" fmla="*/ 336575 w 730455"/>
                <a:gd name="connsiteY6" fmla="*/ 102761 h 464718"/>
                <a:gd name="connsiteX7" fmla="*/ 524958 w 730455"/>
                <a:gd name="connsiteY7" fmla="*/ 22328 h 464718"/>
                <a:gd name="connsiteX8" fmla="*/ 730275 w 730455"/>
                <a:gd name="connsiteY8" fmla="*/ 5395 h 46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0455" h="464718">
                  <a:moveTo>
                    <a:pt x="730275" y="5395"/>
                  </a:moveTo>
                  <a:cubicBezTo>
                    <a:pt x="724278" y="2573"/>
                    <a:pt x="554945" y="-5188"/>
                    <a:pt x="488975" y="5395"/>
                  </a:cubicBezTo>
                  <a:cubicBezTo>
                    <a:pt x="423005" y="15978"/>
                    <a:pt x="384905" y="35734"/>
                    <a:pt x="334458" y="68895"/>
                  </a:cubicBezTo>
                  <a:cubicBezTo>
                    <a:pt x="284011" y="102056"/>
                    <a:pt x="242031" y="138392"/>
                    <a:pt x="186292" y="204361"/>
                  </a:cubicBezTo>
                  <a:cubicBezTo>
                    <a:pt x="130553" y="270330"/>
                    <a:pt x="-2092" y="463300"/>
                    <a:pt x="25" y="464711"/>
                  </a:cubicBezTo>
                  <a:cubicBezTo>
                    <a:pt x="2142" y="466122"/>
                    <a:pt x="142900" y="273153"/>
                    <a:pt x="198992" y="212828"/>
                  </a:cubicBezTo>
                  <a:cubicBezTo>
                    <a:pt x="255084" y="152503"/>
                    <a:pt x="282247" y="134511"/>
                    <a:pt x="336575" y="102761"/>
                  </a:cubicBezTo>
                  <a:cubicBezTo>
                    <a:pt x="390903" y="71011"/>
                    <a:pt x="458988" y="38909"/>
                    <a:pt x="524958" y="22328"/>
                  </a:cubicBezTo>
                  <a:cubicBezTo>
                    <a:pt x="590927" y="5748"/>
                    <a:pt x="736272" y="8217"/>
                    <a:pt x="730275" y="53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7B89E007-8629-4AD0-BF6B-28103E98A7A9}"/>
                </a:ext>
              </a:extLst>
            </p:cNvPr>
            <p:cNvSpPr/>
            <p:nvPr/>
          </p:nvSpPr>
          <p:spPr>
            <a:xfrm>
              <a:off x="1471109" y="5310335"/>
              <a:ext cx="396929" cy="927809"/>
            </a:xfrm>
            <a:custGeom>
              <a:avLst/>
              <a:gdLst>
                <a:gd name="connsiteX0" fmla="*/ 395791 w 396929"/>
                <a:gd name="connsiteY0" fmla="*/ 1440 h 927809"/>
                <a:gd name="connsiteX1" fmla="*/ 11616 w 396929"/>
                <a:gd name="connsiteY1" fmla="*/ 890440 h 927809"/>
                <a:gd name="connsiteX2" fmla="*/ 125916 w 396929"/>
                <a:gd name="connsiteY2" fmla="*/ 687240 h 927809"/>
                <a:gd name="connsiteX3" fmla="*/ 395791 w 396929"/>
                <a:gd name="connsiteY3" fmla="*/ 1440 h 92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929" h="927809">
                  <a:moveTo>
                    <a:pt x="395791" y="1440"/>
                  </a:moveTo>
                  <a:cubicBezTo>
                    <a:pt x="376741" y="35307"/>
                    <a:pt x="56595" y="776140"/>
                    <a:pt x="11616" y="890440"/>
                  </a:cubicBezTo>
                  <a:cubicBezTo>
                    <a:pt x="-33363" y="1004740"/>
                    <a:pt x="62416" y="833819"/>
                    <a:pt x="125916" y="687240"/>
                  </a:cubicBezTo>
                  <a:cubicBezTo>
                    <a:pt x="189416" y="540661"/>
                    <a:pt x="414841" y="-32427"/>
                    <a:pt x="395791" y="14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5FB15072-FC43-4F07-A79F-C58AD3F5D682}"/>
                </a:ext>
              </a:extLst>
            </p:cNvPr>
            <p:cNvSpPr/>
            <p:nvPr/>
          </p:nvSpPr>
          <p:spPr>
            <a:xfrm>
              <a:off x="1062955" y="6280147"/>
              <a:ext cx="374670" cy="854212"/>
            </a:xfrm>
            <a:custGeom>
              <a:avLst/>
              <a:gdLst>
                <a:gd name="connsiteX0" fmla="*/ 374262 w 374670"/>
                <a:gd name="connsiteY0" fmla="*/ 3 h 854212"/>
                <a:gd name="connsiteX1" fmla="*/ 247262 w 374670"/>
                <a:gd name="connsiteY1" fmla="*/ 364070 h 854212"/>
                <a:gd name="connsiteX2" fmla="*/ 14428 w 374670"/>
                <a:gd name="connsiteY2" fmla="*/ 823386 h 854212"/>
                <a:gd name="connsiteX3" fmla="*/ 52528 w 374670"/>
                <a:gd name="connsiteY3" fmla="*/ 762003 h 854212"/>
                <a:gd name="connsiteX4" fmla="*/ 279012 w 374670"/>
                <a:gd name="connsiteY4" fmla="*/ 357720 h 854212"/>
                <a:gd name="connsiteX5" fmla="*/ 374262 w 374670"/>
                <a:gd name="connsiteY5" fmla="*/ 3 h 85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670" h="854212">
                  <a:moveTo>
                    <a:pt x="374262" y="3"/>
                  </a:moveTo>
                  <a:cubicBezTo>
                    <a:pt x="368971" y="1061"/>
                    <a:pt x="307234" y="226840"/>
                    <a:pt x="247262" y="364070"/>
                  </a:cubicBezTo>
                  <a:cubicBezTo>
                    <a:pt x="187290" y="501300"/>
                    <a:pt x="46884" y="757064"/>
                    <a:pt x="14428" y="823386"/>
                  </a:cubicBezTo>
                  <a:cubicBezTo>
                    <a:pt x="-18028" y="889708"/>
                    <a:pt x="8431" y="839614"/>
                    <a:pt x="52528" y="762003"/>
                  </a:cubicBezTo>
                  <a:cubicBezTo>
                    <a:pt x="96625" y="684392"/>
                    <a:pt x="225390" y="481192"/>
                    <a:pt x="279012" y="357720"/>
                  </a:cubicBezTo>
                  <a:cubicBezTo>
                    <a:pt x="332634" y="234248"/>
                    <a:pt x="379553" y="-1055"/>
                    <a:pt x="374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C9FB8E-EF45-41B0-B94E-4C7FD1EA5273}"/>
                </a:ext>
              </a:extLst>
            </p:cNvPr>
            <p:cNvSpPr/>
            <p:nvPr/>
          </p:nvSpPr>
          <p:spPr>
            <a:xfrm>
              <a:off x="663352" y="7071416"/>
              <a:ext cx="518614" cy="631250"/>
            </a:xfrm>
            <a:custGeom>
              <a:avLst/>
              <a:gdLst>
                <a:gd name="connsiteX0" fmla="*/ 1281 w 518614"/>
                <a:gd name="connsiteY0" fmla="*/ 629017 h 631250"/>
                <a:gd name="connsiteX1" fmla="*/ 244698 w 518614"/>
                <a:gd name="connsiteY1" fmla="*/ 264951 h 631250"/>
                <a:gd name="connsiteX2" fmla="*/ 517748 w 518614"/>
                <a:gd name="connsiteY2" fmla="*/ 367 h 631250"/>
                <a:gd name="connsiteX3" fmla="*/ 325131 w 518614"/>
                <a:gd name="connsiteY3" fmla="*/ 212034 h 631250"/>
                <a:gd name="connsiteX4" fmla="*/ 155798 w 518614"/>
                <a:gd name="connsiteY4" fmla="*/ 408884 h 631250"/>
                <a:gd name="connsiteX5" fmla="*/ 1281 w 518614"/>
                <a:gd name="connsiteY5" fmla="*/ 629017 h 6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614" h="631250">
                  <a:moveTo>
                    <a:pt x="1281" y="629017"/>
                  </a:moveTo>
                  <a:cubicBezTo>
                    <a:pt x="16098" y="605028"/>
                    <a:pt x="158620" y="369726"/>
                    <a:pt x="244698" y="264951"/>
                  </a:cubicBezTo>
                  <a:cubicBezTo>
                    <a:pt x="330776" y="160176"/>
                    <a:pt x="504343" y="9186"/>
                    <a:pt x="517748" y="367"/>
                  </a:cubicBezTo>
                  <a:cubicBezTo>
                    <a:pt x="531153" y="-8452"/>
                    <a:pt x="385456" y="143948"/>
                    <a:pt x="325131" y="212034"/>
                  </a:cubicBezTo>
                  <a:cubicBezTo>
                    <a:pt x="264806" y="280120"/>
                    <a:pt x="207656" y="340445"/>
                    <a:pt x="155798" y="408884"/>
                  </a:cubicBezTo>
                  <a:cubicBezTo>
                    <a:pt x="103940" y="477323"/>
                    <a:pt x="-13536" y="653006"/>
                    <a:pt x="1281" y="629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5EB3F031-296F-4F6C-8CFA-B366CD601A86}"/>
                </a:ext>
              </a:extLst>
            </p:cNvPr>
            <p:cNvSpPr/>
            <p:nvPr/>
          </p:nvSpPr>
          <p:spPr>
            <a:xfrm>
              <a:off x="593568" y="7696200"/>
              <a:ext cx="77745" cy="254000"/>
            </a:xfrm>
            <a:custGeom>
              <a:avLst/>
              <a:gdLst>
                <a:gd name="connsiteX0" fmla="*/ 77415 w 77745"/>
                <a:gd name="connsiteY0" fmla="*/ 0 h 254000"/>
                <a:gd name="connsiteX1" fmla="*/ 28732 w 77745"/>
                <a:gd name="connsiteY1" fmla="*/ 162983 h 254000"/>
                <a:gd name="connsiteX2" fmla="*/ 24499 w 77745"/>
                <a:gd name="connsiteY2" fmla="*/ 254000 h 254000"/>
                <a:gd name="connsiteX3" fmla="*/ 1215 w 77745"/>
                <a:gd name="connsiteY3" fmla="*/ 162983 h 254000"/>
                <a:gd name="connsiteX4" fmla="*/ 77415 w 77745"/>
                <a:gd name="connsiteY4" fmla="*/ 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45" h="254000">
                  <a:moveTo>
                    <a:pt x="77415" y="0"/>
                  </a:moveTo>
                  <a:cubicBezTo>
                    <a:pt x="82001" y="0"/>
                    <a:pt x="37551" y="120650"/>
                    <a:pt x="28732" y="162983"/>
                  </a:cubicBezTo>
                  <a:cubicBezTo>
                    <a:pt x="19913" y="205316"/>
                    <a:pt x="29085" y="254000"/>
                    <a:pt x="24499" y="254000"/>
                  </a:cubicBezTo>
                  <a:cubicBezTo>
                    <a:pt x="19913" y="254000"/>
                    <a:pt x="-5840" y="203200"/>
                    <a:pt x="1215" y="162983"/>
                  </a:cubicBezTo>
                  <a:cubicBezTo>
                    <a:pt x="8270" y="122766"/>
                    <a:pt x="72829" y="0"/>
                    <a:pt x="77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: 図形 1025">
              <a:extLst>
                <a:ext uri="{FF2B5EF4-FFF2-40B4-BE49-F238E27FC236}">
                  <a16:creationId xmlns:a16="http://schemas.microsoft.com/office/drawing/2014/main" id="{1F504C1A-F811-4FA5-AF01-EEDB8D90FED2}"/>
                </a:ext>
              </a:extLst>
            </p:cNvPr>
            <p:cNvSpPr/>
            <p:nvPr/>
          </p:nvSpPr>
          <p:spPr>
            <a:xfrm>
              <a:off x="643096" y="7441848"/>
              <a:ext cx="287696" cy="499426"/>
            </a:xfrm>
            <a:custGeom>
              <a:avLst/>
              <a:gdLst>
                <a:gd name="connsiteX0" fmla="*/ 286121 w 287696"/>
                <a:gd name="connsiteY0" fmla="*/ 2469 h 499426"/>
                <a:gd name="connsiteX1" fmla="*/ 74454 w 287696"/>
                <a:gd name="connsiteY1" fmla="*/ 271285 h 499426"/>
                <a:gd name="connsiteX2" fmla="*/ 371 w 287696"/>
                <a:gd name="connsiteY2" fmla="*/ 497769 h 499426"/>
                <a:gd name="connsiteX3" fmla="*/ 51171 w 287696"/>
                <a:gd name="connsiteY3" fmla="*/ 362302 h 499426"/>
                <a:gd name="connsiteX4" fmla="*/ 165471 w 287696"/>
                <a:gd name="connsiteY4" fmla="*/ 148519 h 499426"/>
                <a:gd name="connsiteX5" fmla="*/ 286121 w 287696"/>
                <a:gd name="connsiteY5" fmla="*/ 2469 h 49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96" h="499426">
                  <a:moveTo>
                    <a:pt x="286121" y="2469"/>
                  </a:moveTo>
                  <a:cubicBezTo>
                    <a:pt x="270952" y="22930"/>
                    <a:pt x="122079" y="188735"/>
                    <a:pt x="74454" y="271285"/>
                  </a:cubicBezTo>
                  <a:cubicBezTo>
                    <a:pt x="26829" y="353835"/>
                    <a:pt x="4251" y="482600"/>
                    <a:pt x="371" y="497769"/>
                  </a:cubicBezTo>
                  <a:cubicBezTo>
                    <a:pt x="-3509" y="512938"/>
                    <a:pt x="23654" y="420510"/>
                    <a:pt x="51171" y="362302"/>
                  </a:cubicBezTo>
                  <a:cubicBezTo>
                    <a:pt x="78688" y="304094"/>
                    <a:pt x="128077" y="203200"/>
                    <a:pt x="165471" y="148519"/>
                  </a:cubicBezTo>
                  <a:cubicBezTo>
                    <a:pt x="202865" y="93839"/>
                    <a:pt x="301290" y="-17992"/>
                    <a:pt x="286121" y="24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: 図形 1029">
              <a:extLst>
                <a:ext uri="{FF2B5EF4-FFF2-40B4-BE49-F238E27FC236}">
                  <a16:creationId xmlns:a16="http://schemas.microsoft.com/office/drawing/2014/main" id="{05F95B10-6755-449C-B046-DB6C34FD4586}"/>
                </a:ext>
              </a:extLst>
            </p:cNvPr>
            <p:cNvSpPr/>
            <p:nvPr/>
          </p:nvSpPr>
          <p:spPr>
            <a:xfrm>
              <a:off x="528052" y="7937492"/>
              <a:ext cx="96431" cy="302731"/>
            </a:xfrm>
            <a:custGeom>
              <a:avLst/>
              <a:gdLst>
                <a:gd name="connsiteX0" fmla="*/ 96365 w 96431"/>
                <a:gd name="connsiteY0" fmla="*/ 8 h 302731"/>
                <a:gd name="connsiteX1" fmla="*/ 5348 w 96431"/>
                <a:gd name="connsiteY1" fmla="*/ 218025 h 302731"/>
                <a:gd name="connsiteX2" fmla="*/ 11698 w 96431"/>
                <a:gd name="connsiteY2" fmla="*/ 302691 h 302731"/>
                <a:gd name="connsiteX3" fmla="*/ 20165 w 96431"/>
                <a:gd name="connsiteY3" fmla="*/ 209558 h 302731"/>
                <a:gd name="connsiteX4" fmla="*/ 96365 w 96431"/>
                <a:gd name="connsiteY4" fmla="*/ 8 h 30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431" h="302731">
                  <a:moveTo>
                    <a:pt x="96365" y="8"/>
                  </a:moveTo>
                  <a:cubicBezTo>
                    <a:pt x="93895" y="1419"/>
                    <a:pt x="19459" y="167578"/>
                    <a:pt x="5348" y="218025"/>
                  </a:cubicBezTo>
                  <a:cubicBezTo>
                    <a:pt x="-8763" y="268472"/>
                    <a:pt x="9228" y="304102"/>
                    <a:pt x="11698" y="302691"/>
                  </a:cubicBezTo>
                  <a:cubicBezTo>
                    <a:pt x="14167" y="301280"/>
                    <a:pt x="8523" y="252950"/>
                    <a:pt x="20165" y="209558"/>
                  </a:cubicBezTo>
                  <a:cubicBezTo>
                    <a:pt x="31807" y="166166"/>
                    <a:pt x="98835" y="-1403"/>
                    <a:pt x="9636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: 図形 1030">
              <a:extLst>
                <a:ext uri="{FF2B5EF4-FFF2-40B4-BE49-F238E27FC236}">
                  <a16:creationId xmlns:a16="http://schemas.microsoft.com/office/drawing/2014/main" id="{9EA0BA04-A80A-4F44-B097-D345261FBC50}"/>
                </a:ext>
              </a:extLst>
            </p:cNvPr>
            <p:cNvSpPr/>
            <p:nvPr/>
          </p:nvSpPr>
          <p:spPr>
            <a:xfrm>
              <a:off x="525283" y="8220941"/>
              <a:ext cx="158451" cy="411973"/>
            </a:xfrm>
            <a:custGeom>
              <a:avLst/>
              <a:gdLst>
                <a:gd name="connsiteX0" fmla="*/ 33517 w 158451"/>
                <a:gd name="connsiteY0" fmla="*/ 192 h 411973"/>
                <a:gd name="connsiteX1" fmla="*/ 20817 w 158451"/>
                <a:gd name="connsiteY1" fmla="*/ 131426 h 411973"/>
                <a:gd name="connsiteX2" fmla="*/ 54684 w 158451"/>
                <a:gd name="connsiteY2" fmla="*/ 188576 h 411973"/>
                <a:gd name="connsiteX3" fmla="*/ 154167 w 158451"/>
                <a:gd name="connsiteY3" fmla="*/ 402359 h 411973"/>
                <a:gd name="connsiteX4" fmla="*/ 126650 w 158451"/>
                <a:gd name="connsiteY4" fmla="*/ 353676 h 411973"/>
                <a:gd name="connsiteX5" fmla="*/ 3884 w 158451"/>
                <a:gd name="connsiteY5" fmla="*/ 163176 h 411973"/>
                <a:gd name="connsiteX6" fmla="*/ 33517 w 158451"/>
                <a:gd name="connsiteY6" fmla="*/ 192 h 41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451" h="411973">
                  <a:moveTo>
                    <a:pt x="33517" y="192"/>
                  </a:moveTo>
                  <a:cubicBezTo>
                    <a:pt x="36339" y="-5100"/>
                    <a:pt x="17289" y="100029"/>
                    <a:pt x="20817" y="131426"/>
                  </a:cubicBezTo>
                  <a:cubicBezTo>
                    <a:pt x="24345" y="162823"/>
                    <a:pt x="32459" y="143421"/>
                    <a:pt x="54684" y="188576"/>
                  </a:cubicBezTo>
                  <a:cubicBezTo>
                    <a:pt x="76909" y="233731"/>
                    <a:pt x="142173" y="374842"/>
                    <a:pt x="154167" y="402359"/>
                  </a:cubicBezTo>
                  <a:cubicBezTo>
                    <a:pt x="166161" y="429876"/>
                    <a:pt x="151697" y="393540"/>
                    <a:pt x="126650" y="353676"/>
                  </a:cubicBezTo>
                  <a:cubicBezTo>
                    <a:pt x="101603" y="313812"/>
                    <a:pt x="20817" y="217857"/>
                    <a:pt x="3884" y="163176"/>
                  </a:cubicBezTo>
                  <a:cubicBezTo>
                    <a:pt x="-13049" y="108495"/>
                    <a:pt x="30695" y="5484"/>
                    <a:pt x="33517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: 図形 1033">
              <a:extLst>
                <a:ext uri="{FF2B5EF4-FFF2-40B4-BE49-F238E27FC236}">
                  <a16:creationId xmlns:a16="http://schemas.microsoft.com/office/drawing/2014/main" id="{6A0156AD-BDF3-44CC-9605-E3CDACC4AB2A}"/>
                </a:ext>
              </a:extLst>
            </p:cNvPr>
            <p:cNvSpPr/>
            <p:nvPr/>
          </p:nvSpPr>
          <p:spPr>
            <a:xfrm>
              <a:off x="715347" y="8651444"/>
              <a:ext cx="557320" cy="76149"/>
            </a:xfrm>
            <a:custGeom>
              <a:avLst/>
              <a:gdLst>
                <a:gd name="connsiteX0" fmla="*/ 86 w 557320"/>
                <a:gd name="connsiteY0" fmla="*/ 29006 h 76149"/>
                <a:gd name="connsiteX1" fmla="*/ 103803 w 557320"/>
                <a:gd name="connsiteY1" fmla="*/ 75573 h 76149"/>
                <a:gd name="connsiteX2" fmla="*/ 180003 w 557320"/>
                <a:gd name="connsiteY2" fmla="*/ 52289 h 76149"/>
                <a:gd name="connsiteX3" fmla="*/ 548303 w 557320"/>
                <a:gd name="connsiteY3" fmla="*/ 12073 h 76149"/>
                <a:gd name="connsiteX4" fmla="*/ 419186 w 557320"/>
                <a:gd name="connsiteY4" fmla="*/ 1489 h 76149"/>
                <a:gd name="connsiteX5" fmla="*/ 141903 w 557320"/>
                <a:gd name="connsiteY5" fmla="*/ 39589 h 76149"/>
                <a:gd name="connsiteX6" fmla="*/ 86870 w 557320"/>
                <a:gd name="connsiteY6" fmla="*/ 54406 h 76149"/>
                <a:gd name="connsiteX7" fmla="*/ 86 w 557320"/>
                <a:gd name="connsiteY7" fmla="*/ 29006 h 7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7320" h="76149">
                  <a:moveTo>
                    <a:pt x="86" y="29006"/>
                  </a:moveTo>
                  <a:cubicBezTo>
                    <a:pt x="2908" y="32534"/>
                    <a:pt x="73817" y="71693"/>
                    <a:pt x="103803" y="75573"/>
                  </a:cubicBezTo>
                  <a:cubicBezTo>
                    <a:pt x="133789" y="79454"/>
                    <a:pt x="105920" y="62872"/>
                    <a:pt x="180003" y="52289"/>
                  </a:cubicBezTo>
                  <a:cubicBezTo>
                    <a:pt x="254086" y="41706"/>
                    <a:pt x="508439" y="20540"/>
                    <a:pt x="548303" y="12073"/>
                  </a:cubicBezTo>
                  <a:cubicBezTo>
                    <a:pt x="588167" y="3606"/>
                    <a:pt x="486919" y="-3097"/>
                    <a:pt x="419186" y="1489"/>
                  </a:cubicBezTo>
                  <a:cubicBezTo>
                    <a:pt x="351453" y="6075"/>
                    <a:pt x="197289" y="30770"/>
                    <a:pt x="141903" y="39589"/>
                  </a:cubicBezTo>
                  <a:cubicBezTo>
                    <a:pt x="86517" y="48408"/>
                    <a:pt x="109800" y="53700"/>
                    <a:pt x="86870" y="54406"/>
                  </a:cubicBezTo>
                  <a:cubicBezTo>
                    <a:pt x="63940" y="55112"/>
                    <a:pt x="-2736" y="25478"/>
                    <a:pt x="86" y="290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: 図形 1034">
              <a:extLst>
                <a:ext uri="{FF2B5EF4-FFF2-40B4-BE49-F238E27FC236}">
                  <a16:creationId xmlns:a16="http://schemas.microsoft.com/office/drawing/2014/main" id="{2D62D02F-F6EA-48D8-8D09-597219B4680D}"/>
                </a:ext>
              </a:extLst>
            </p:cNvPr>
            <p:cNvSpPr/>
            <p:nvPr/>
          </p:nvSpPr>
          <p:spPr>
            <a:xfrm>
              <a:off x="1225857" y="8040168"/>
              <a:ext cx="404956" cy="616640"/>
            </a:xfrm>
            <a:custGeom>
              <a:avLst/>
              <a:gdLst>
                <a:gd name="connsiteX0" fmla="*/ 403976 w 404956"/>
                <a:gd name="connsiteY0" fmla="*/ 1049 h 616640"/>
                <a:gd name="connsiteX1" fmla="*/ 211360 w 404956"/>
                <a:gd name="connsiteY1" fmla="*/ 238115 h 616640"/>
                <a:gd name="connsiteX2" fmla="*/ 14510 w 404956"/>
                <a:gd name="connsiteY2" fmla="*/ 597949 h 616640"/>
                <a:gd name="connsiteX3" fmla="*/ 27210 w 404956"/>
                <a:gd name="connsiteY3" fmla="*/ 540799 h 616640"/>
                <a:gd name="connsiteX4" fmla="*/ 126693 w 404956"/>
                <a:gd name="connsiteY4" fmla="*/ 329132 h 616640"/>
                <a:gd name="connsiteX5" fmla="*/ 403976 w 404956"/>
                <a:gd name="connsiteY5" fmla="*/ 1049 h 61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956" h="616640">
                  <a:moveTo>
                    <a:pt x="403976" y="1049"/>
                  </a:moveTo>
                  <a:cubicBezTo>
                    <a:pt x="418087" y="-14120"/>
                    <a:pt x="276271" y="138632"/>
                    <a:pt x="211360" y="238115"/>
                  </a:cubicBezTo>
                  <a:cubicBezTo>
                    <a:pt x="146449" y="337598"/>
                    <a:pt x="45202" y="547502"/>
                    <a:pt x="14510" y="597949"/>
                  </a:cubicBezTo>
                  <a:cubicBezTo>
                    <a:pt x="-16182" y="648396"/>
                    <a:pt x="8513" y="585602"/>
                    <a:pt x="27210" y="540799"/>
                  </a:cubicBezTo>
                  <a:cubicBezTo>
                    <a:pt x="45907" y="495996"/>
                    <a:pt x="68837" y="415563"/>
                    <a:pt x="126693" y="329132"/>
                  </a:cubicBezTo>
                  <a:cubicBezTo>
                    <a:pt x="184548" y="242701"/>
                    <a:pt x="389865" y="16218"/>
                    <a:pt x="403976" y="10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: 図形 1035">
              <a:extLst>
                <a:ext uri="{FF2B5EF4-FFF2-40B4-BE49-F238E27FC236}">
                  <a16:creationId xmlns:a16="http://schemas.microsoft.com/office/drawing/2014/main" id="{9A826451-05B3-43EC-9A51-448C04198399}"/>
                </a:ext>
              </a:extLst>
            </p:cNvPr>
            <p:cNvSpPr/>
            <p:nvPr/>
          </p:nvSpPr>
          <p:spPr>
            <a:xfrm>
              <a:off x="1655154" y="7371022"/>
              <a:ext cx="308144" cy="671555"/>
            </a:xfrm>
            <a:custGeom>
              <a:avLst/>
              <a:gdLst>
                <a:gd name="connsiteX0" fmla="*/ 306996 w 308144"/>
                <a:gd name="connsiteY0" fmla="*/ 1328 h 671555"/>
                <a:gd name="connsiteX1" fmla="*/ 194813 w 308144"/>
                <a:gd name="connsiteY1" fmla="*/ 246861 h 671555"/>
                <a:gd name="connsiteX2" fmla="*/ 12779 w 308144"/>
                <a:gd name="connsiteY2" fmla="*/ 646911 h 671555"/>
                <a:gd name="connsiteX3" fmla="*/ 27596 w 308144"/>
                <a:gd name="connsiteY3" fmla="*/ 598228 h 671555"/>
                <a:gd name="connsiteX4" fmla="*/ 127079 w 308144"/>
                <a:gd name="connsiteY4" fmla="*/ 350578 h 671555"/>
                <a:gd name="connsiteX5" fmla="*/ 306996 w 308144"/>
                <a:gd name="connsiteY5" fmla="*/ 1328 h 67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144" h="671555">
                  <a:moveTo>
                    <a:pt x="306996" y="1328"/>
                  </a:moveTo>
                  <a:cubicBezTo>
                    <a:pt x="318285" y="-15958"/>
                    <a:pt x="243849" y="139264"/>
                    <a:pt x="194813" y="246861"/>
                  </a:cubicBezTo>
                  <a:cubicBezTo>
                    <a:pt x="145777" y="354458"/>
                    <a:pt x="40648" y="588350"/>
                    <a:pt x="12779" y="646911"/>
                  </a:cubicBezTo>
                  <a:cubicBezTo>
                    <a:pt x="-15090" y="705472"/>
                    <a:pt x="8546" y="647617"/>
                    <a:pt x="27596" y="598228"/>
                  </a:cubicBezTo>
                  <a:cubicBezTo>
                    <a:pt x="46646" y="548839"/>
                    <a:pt x="83335" y="447239"/>
                    <a:pt x="127079" y="350578"/>
                  </a:cubicBezTo>
                  <a:cubicBezTo>
                    <a:pt x="170823" y="253917"/>
                    <a:pt x="295707" y="18614"/>
                    <a:pt x="306996" y="1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: 図形 1036">
              <a:extLst>
                <a:ext uri="{FF2B5EF4-FFF2-40B4-BE49-F238E27FC236}">
                  <a16:creationId xmlns:a16="http://schemas.microsoft.com/office/drawing/2014/main" id="{9290D345-57A1-4F85-BB0A-33D68E23E38B}"/>
                </a:ext>
              </a:extLst>
            </p:cNvPr>
            <p:cNvSpPr/>
            <p:nvPr/>
          </p:nvSpPr>
          <p:spPr>
            <a:xfrm>
              <a:off x="1184540" y="6413414"/>
              <a:ext cx="708703" cy="666915"/>
            </a:xfrm>
            <a:custGeom>
              <a:avLst/>
              <a:gdLst>
                <a:gd name="connsiteX0" fmla="*/ 707760 w 708703"/>
                <a:gd name="connsiteY0" fmla="*/ 86 h 666915"/>
                <a:gd name="connsiteX1" fmla="*/ 375443 w 708703"/>
                <a:gd name="connsiteY1" fmla="*/ 334519 h 666915"/>
                <a:gd name="connsiteX2" fmla="*/ 15610 w 708703"/>
                <a:gd name="connsiteY2" fmla="*/ 654136 h 666915"/>
                <a:gd name="connsiteX3" fmla="*/ 91810 w 708703"/>
                <a:gd name="connsiteY3" fmla="*/ 584286 h 666915"/>
                <a:gd name="connsiteX4" fmla="*/ 335227 w 708703"/>
                <a:gd name="connsiteY4" fmla="*/ 404369 h 666915"/>
                <a:gd name="connsiteX5" fmla="*/ 470693 w 708703"/>
                <a:gd name="connsiteY5" fmla="*/ 302769 h 666915"/>
                <a:gd name="connsiteX6" fmla="*/ 707760 w 708703"/>
                <a:gd name="connsiteY6" fmla="*/ 86 h 66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703" h="666915">
                  <a:moveTo>
                    <a:pt x="707760" y="86"/>
                  </a:moveTo>
                  <a:cubicBezTo>
                    <a:pt x="691885" y="5378"/>
                    <a:pt x="490801" y="225511"/>
                    <a:pt x="375443" y="334519"/>
                  </a:cubicBezTo>
                  <a:cubicBezTo>
                    <a:pt x="260085" y="443527"/>
                    <a:pt x="62882" y="612508"/>
                    <a:pt x="15610" y="654136"/>
                  </a:cubicBezTo>
                  <a:cubicBezTo>
                    <a:pt x="-31662" y="695764"/>
                    <a:pt x="38541" y="625914"/>
                    <a:pt x="91810" y="584286"/>
                  </a:cubicBezTo>
                  <a:cubicBezTo>
                    <a:pt x="145079" y="542658"/>
                    <a:pt x="272080" y="451289"/>
                    <a:pt x="335227" y="404369"/>
                  </a:cubicBezTo>
                  <a:cubicBezTo>
                    <a:pt x="398374" y="357449"/>
                    <a:pt x="406488" y="371913"/>
                    <a:pt x="470693" y="302769"/>
                  </a:cubicBezTo>
                  <a:cubicBezTo>
                    <a:pt x="534898" y="233625"/>
                    <a:pt x="723635" y="-5206"/>
                    <a:pt x="707760" y="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: 図形 1039">
              <a:extLst>
                <a:ext uri="{FF2B5EF4-FFF2-40B4-BE49-F238E27FC236}">
                  <a16:creationId xmlns:a16="http://schemas.microsoft.com/office/drawing/2014/main" id="{FEF6C5B6-72D5-4BA8-ABB2-FCCA34B088C1}"/>
                </a:ext>
              </a:extLst>
            </p:cNvPr>
            <p:cNvSpPr/>
            <p:nvPr/>
          </p:nvSpPr>
          <p:spPr>
            <a:xfrm>
              <a:off x="1537411" y="6576786"/>
              <a:ext cx="333835" cy="362546"/>
            </a:xfrm>
            <a:custGeom>
              <a:avLst/>
              <a:gdLst>
                <a:gd name="connsiteX0" fmla="*/ 331606 w 333835"/>
                <a:gd name="connsiteY0" fmla="*/ 3931 h 362546"/>
                <a:gd name="connsiteX1" fmla="*/ 11989 w 333835"/>
                <a:gd name="connsiteY1" fmla="*/ 348947 h 362546"/>
                <a:gd name="connsiteX2" fmla="*/ 75489 w 333835"/>
                <a:gd name="connsiteY2" fmla="*/ 281214 h 362546"/>
                <a:gd name="connsiteX3" fmla="*/ 149572 w 333835"/>
                <a:gd name="connsiteY3" fmla="*/ 169031 h 362546"/>
                <a:gd name="connsiteX4" fmla="*/ 331606 w 333835"/>
                <a:gd name="connsiteY4" fmla="*/ 3931 h 36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835" h="362546">
                  <a:moveTo>
                    <a:pt x="331606" y="3931"/>
                  </a:moveTo>
                  <a:cubicBezTo>
                    <a:pt x="308676" y="33917"/>
                    <a:pt x="54675" y="302733"/>
                    <a:pt x="11989" y="348947"/>
                  </a:cubicBezTo>
                  <a:cubicBezTo>
                    <a:pt x="-30697" y="395161"/>
                    <a:pt x="52559" y="311200"/>
                    <a:pt x="75489" y="281214"/>
                  </a:cubicBezTo>
                  <a:cubicBezTo>
                    <a:pt x="98419" y="251228"/>
                    <a:pt x="105122" y="214186"/>
                    <a:pt x="149572" y="169031"/>
                  </a:cubicBezTo>
                  <a:cubicBezTo>
                    <a:pt x="194022" y="123876"/>
                    <a:pt x="354536" y="-26055"/>
                    <a:pt x="331606" y="3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: 図形 1040">
              <a:extLst>
                <a:ext uri="{FF2B5EF4-FFF2-40B4-BE49-F238E27FC236}">
                  <a16:creationId xmlns:a16="http://schemas.microsoft.com/office/drawing/2014/main" id="{CB2549C1-E19B-4430-B618-B9DDDF609121}"/>
                </a:ext>
              </a:extLst>
            </p:cNvPr>
            <p:cNvSpPr/>
            <p:nvPr/>
          </p:nvSpPr>
          <p:spPr>
            <a:xfrm>
              <a:off x="569290" y="7945669"/>
              <a:ext cx="196940" cy="271322"/>
            </a:xfrm>
            <a:custGeom>
              <a:avLst/>
              <a:gdLst>
                <a:gd name="connsiteX0" fmla="*/ 93 w 196940"/>
                <a:gd name="connsiteY0" fmla="*/ 271231 h 271322"/>
                <a:gd name="connsiteX1" fmla="*/ 97460 w 196940"/>
                <a:gd name="connsiteY1" fmla="*/ 239481 h 271322"/>
                <a:gd name="connsiteX2" fmla="*/ 192710 w 196940"/>
                <a:gd name="connsiteY2" fmla="*/ 65914 h 271322"/>
                <a:gd name="connsiteX3" fmla="*/ 180010 w 196940"/>
                <a:gd name="connsiteY3" fmla="*/ 298 h 271322"/>
                <a:gd name="connsiteX4" fmla="*/ 177893 w 196940"/>
                <a:gd name="connsiteY4" fmla="*/ 44748 h 271322"/>
                <a:gd name="connsiteX5" fmla="*/ 154610 w 196940"/>
                <a:gd name="connsiteY5" fmla="*/ 116714 h 271322"/>
                <a:gd name="connsiteX6" fmla="*/ 80527 w 196940"/>
                <a:gd name="connsiteY6" fmla="*/ 243714 h 271322"/>
                <a:gd name="connsiteX7" fmla="*/ 93 w 196940"/>
                <a:gd name="connsiteY7" fmla="*/ 271231 h 27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940" h="271322">
                  <a:moveTo>
                    <a:pt x="93" y="271231"/>
                  </a:moveTo>
                  <a:cubicBezTo>
                    <a:pt x="2915" y="270526"/>
                    <a:pt x="65357" y="273700"/>
                    <a:pt x="97460" y="239481"/>
                  </a:cubicBezTo>
                  <a:cubicBezTo>
                    <a:pt x="129563" y="205262"/>
                    <a:pt x="178952" y="105778"/>
                    <a:pt x="192710" y="65914"/>
                  </a:cubicBezTo>
                  <a:cubicBezTo>
                    <a:pt x="206468" y="26050"/>
                    <a:pt x="182479" y="3826"/>
                    <a:pt x="180010" y="298"/>
                  </a:cubicBezTo>
                  <a:cubicBezTo>
                    <a:pt x="177541" y="-3230"/>
                    <a:pt x="182126" y="25346"/>
                    <a:pt x="177893" y="44748"/>
                  </a:cubicBezTo>
                  <a:cubicBezTo>
                    <a:pt x="173660" y="64150"/>
                    <a:pt x="170838" y="83553"/>
                    <a:pt x="154610" y="116714"/>
                  </a:cubicBezTo>
                  <a:cubicBezTo>
                    <a:pt x="138382" y="149875"/>
                    <a:pt x="102046" y="218314"/>
                    <a:pt x="80527" y="243714"/>
                  </a:cubicBezTo>
                  <a:cubicBezTo>
                    <a:pt x="59008" y="269114"/>
                    <a:pt x="-2729" y="271936"/>
                    <a:pt x="93" y="2712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: 図形 1041">
              <a:extLst>
                <a:ext uri="{FF2B5EF4-FFF2-40B4-BE49-F238E27FC236}">
                  <a16:creationId xmlns:a16="http://schemas.microsoft.com/office/drawing/2014/main" id="{1EF4B0BD-E3CB-4BB8-AA28-FDF9A2EBFAAA}"/>
                </a:ext>
              </a:extLst>
            </p:cNvPr>
            <p:cNvSpPr/>
            <p:nvPr/>
          </p:nvSpPr>
          <p:spPr>
            <a:xfrm>
              <a:off x="586209" y="8000679"/>
              <a:ext cx="78510" cy="176359"/>
            </a:xfrm>
            <a:custGeom>
              <a:avLst/>
              <a:gdLst>
                <a:gd name="connsiteX0" fmla="*/ 55141 w 78510"/>
                <a:gd name="connsiteY0" fmla="*/ 321 h 176359"/>
                <a:gd name="connsiteX1" fmla="*/ 59374 w 78510"/>
                <a:gd name="connsiteY1" fmla="*/ 104038 h 176359"/>
                <a:gd name="connsiteX2" fmla="*/ 108 w 78510"/>
                <a:gd name="connsiteY2" fmla="*/ 176004 h 176359"/>
                <a:gd name="connsiteX3" fmla="*/ 76308 w 78510"/>
                <a:gd name="connsiteY3" fmla="*/ 74404 h 176359"/>
                <a:gd name="connsiteX4" fmla="*/ 55141 w 78510"/>
                <a:gd name="connsiteY4" fmla="*/ 321 h 17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10" h="176359">
                  <a:moveTo>
                    <a:pt x="55141" y="321"/>
                  </a:moveTo>
                  <a:cubicBezTo>
                    <a:pt x="52319" y="5260"/>
                    <a:pt x="68546" y="74758"/>
                    <a:pt x="59374" y="104038"/>
                  </a:cubicBezTo>
                  <a:cubicBezTo>
                    <a:pt x="50202" y="133318"/>
                    <a:pt x="-2714" y="180943"/>
                    <a:pt x="108" y="176004"/>
                  </a:cubicBezTo>
                  <a:cubicBezTo>
                    <a:pt x="2930" y="171065"/>
                    <a:pt x="66077" y="100157"/>
                    <a:pt x="76308" y="74404"/>
                  </a:cubicBezTo>
                  <a:cubicBezTo>
                    <a:pt x="86539" y="48651"/>
                    <a:pt x="57963" y="-4618"/>
                    <a:pt x="55141" y="3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: 図形 1042">
              <a:extLst>
                <a:ext uri="{FF2B5EF4-FFF2-40B4-BE49-F238E27FC236}">
                  <a16:creationId xmlns:a16="http://schemas.microsoft.com/office/drawing/2014/main" id="{8E158631-5681-4D5E-BBDC-DF50ED89CEAA}"/>
                </a:ext>
              </a:extLst>
            </p:cNvPr>
            <p:cNvSpPr/>
            <p:nvPr/>
          </p:nvSpPr>
          <p:spPr>
            <a:xfrm>
              <a:off x="945801" y="7322856"/>
              <a:ext cx="463646" cy="497766"/>
            </a:xfrm>
            <a:custGeom>
              <a:avLst/>
              <a:gdLst>
                <a:gd name="connsiteX0" fmla="*/ 2466 w 463646"/>
                <a:gd name="connsiteY0" fmla="*/ 496111 h 497766"/>
                <a:gd name="connsiteX1" fmla="*/ 446966 w 463646"/>
                <a:gd name="connsiteY1" fmla="*/ 19861 h 497766"/>
                <a:gd name="connsiteX2" fmla="*/ 360182 w 463646"/>
                <a:gd name="connsiteY2" fmla="*/ 98177 h 497766"/>
                <a:gd name="connsiteX3" fmla="*/ 271282 w 463646"/>
                <a:gd name="connsiteY3" fmla="*/ 174377 h 497766"/>
                <a:gd name="connsiteX4" fmla="*/ 2466 w 463646"/>
                <a:gd name="connsiteY4" fmla="*/ 496111 h 49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646" h="497766">
                  <a:moveTo>
                    <a:pt x="2466" y="496111"/>
                  </a:moveTo>
                  <a:cubicBezTo>
                    <a:pt x="31747" y="470358"/>
                    <a:pt x="387347" y="86183"/>
                    <a:pt x="446966" y="19861"/>
                  </a:cubicBezTo>
                  <a:cubicBezTo>
                    <a:pt x="506585" y="-46461"/>
                    <a:pt x="389463" y="72424"/>
                    <a:pt x="360182" y="98177"/>
                  </a:cubicBezTo>
                  <a:cubicBezTo>
                    <a:pt x="330901" y="123930"/>
                    <a:pt x="329490" y="109113"/>
                    <a:pt x="271282" y="174377"/>
                  </a:cubicBezTo>
                  <a:cubicBezTo>
                    <a:pt x="213074" y="239641"/>
                    <a:pt x="-26815" y="521864"/>
                    <a:pt x="2466" y="496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: 図形 1044">
              <a:extLst>
                <a:ext uri="{FF2B5EF4-FFF2-40B4-BE49-F238E27FC236}">
                  <a16:creationId xmlns:a16="http://schemas.microsoft.com/office/drawing/2014/main" id="{F2C50A44-3A3A-46E9-A363-2ADFBBC96C7D}"/>
                </a:ext>
              </a:extLst>
            </p:cNvPr>
            <p:cNvSpPr/>
            <p:nvPr/>
          </p:nvSpPr>
          <p:spPr>
            <a:xfrm>
              <a:off x="861413" y="7440385"/>
              <a:ext cx="168964" cy="340549"/>
            </a:xfrm>
            <a:custGeom>
              <a:avLst/>
              <a:gdLst>
                <a:gd name="connsiteX0" fmla="*/ 70 w 168964"/>
                <a:gd name="connsiteY0" fmla="*/ 340482 h 340549"/>
                <a:gd name="connsiteX1" fmla="*/ 118604 w 168964"/>
                <a:gd name="connsiteY1" fmla="*/ 238882 h 340549"/>
                <a:gd name="connsiteX2" fmla="*/ 167287 w 168964"/>
                <a:gd name="connsiteY2" fmla="*/ 3932 h 340549"/>
                <a:gd name="connsiteX3" fmla="*/ 152470 w 168964"/>
                <a:gd name="connsiteY3" fmla="*/ 101298 h 340549"/>
                <a:gd name="connsiteX4" fmla="*/ 101670 w 168964"/>
                <a:gd name="connsiteY4" fmla="*/ 226182 h 340549"/>
                <a:gd name="connsiteX5" fmla="*/ 70 w 168964"/>
                <a:gd name="connsiteY5" fmla="*/ 340482 h 34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964" h="340549">
                  <a:moveTo>
                    <a:pt x="70" y="340482"/>
                  </a:moveTo>
                  <a:cubicBezTo>
                    <a:pt x="2892" y="342599"/>
                    <a:pt x="90735" y="294974"/>
                    <a:pt x="118604" y="238882"/>
                  </a:cubicBezTo>
                  <a:cubicBezTo>
                    <a:pt x="146473" y="182790"/>
                    <a:pt x="161643" y="26863"/>
                    <a:pt x="167287" y="3932"/>
                  </a:cubicBezTo>
                  <a:cubicBezTo>
                    <a:pt x="172931" y="-18999"/>
                    <a:pt x="163406" y="64256"/>
                    <a:pt x="152470" y="101298"/>
                  </a:cubicBezTo>
                  <a:cubicBezTo>
                    <a:pt x="141534" y="138340"/>
                    <a:pt x="123542" y="191962"/>
                    <a:pt x="101670" y="226182"/>
                  </a:cubicBezTo>
                  <a:cubicBezTo>
                    <a:pt x="79798" y="260401"/>
                    <a:pt x="-2752" y="338365"/>
                    <a:pt x="70" y="3404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: 図形 1070">
              <a:extLst>
                <a:ext uri="{FF2B5EF4-FFF2-40B4-BE49-F238E27FC236}">
                  <a16:creationId xmlns:a16="http://schemas.microsoft.com/office/drawing/2014/main" id="{6E9501FA-B485-488D-96F4-4771F774E573}"/>
                </a:ext>
              </a:extLst>
            </p:cNvPr>
            <p:cNvSpPr/>
            <p:nvPr/>
          </p:nvSpPr>
          <p:spPr>
            <a:xfrm>
              <a:off x="1207190" y="7043856"/>
              <a:ext cx="230038" cy="318659"/>
            </a:xfrm>
            <a:custGeom>
              <a:avLst/>
              <a:gdLst>
                <a:gd name="connsiteX0" fmla="*/ 230027 w 230038"/>
                <a:gd name="connsiteY0" fmla="*/ 411 h 318659"/>
                <a:gd name="connsiteX1" fmla="*/ 60693 w 230038"/>
                <a:gd name="connsiteY1" fmla="*/ 182444 h 318659"/>
                <a:gd name="connsiteX2" fmla="*/ 1427 w 230038"/>
                <a:gd name="connsiteY2" fmla="*/ 315794 h 318659"/>
                <a:gd name="connsiteX3" fmla="*/ 22593 w 230038"/>
                <a:gd name="connsiteY3" fmla="*/ 262877 h 318659"/>
                <a:gd name="connsiteX4" fmla="*/ 69160 w 230038"/>
                <a:gd name="connsiteY4" fmla="*/ 135877 h 318659"/>
                <a:gd name="connsiteX5" fmla="*/ 230027 w 230038"/>
                <a:gd name="connsiteY5" fmla="*/ 411 h 31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038" h="318659">
                  <a:moveTo>
                    <a:pt x="230027" y="411"/>
                  </a:moveTo>
                  <a:cubicBezTo>
                    <a:pt x="228616" y="8172"/>
                    <a:pt x="98793" y="129880"/>
                    <a:pt x="60693" y="182444"/>
                  </a:cubicBezTo>
                  <a:cubicBezTo>
                    <a:pt x="22593" y="235008"/>
                    <a:pt x="7777" y="302389"/>
                    <a:pt x="1427" y="315794"/>
                  </a:cubicBezTo>
                  <a:cubicBezTo>
                    <a:pt x="-4923" y="329199"/>
                    <a:pt x="11304" y="292863"/>
                    <a:pt x="22593" y="262877"/>
                  </a:cubicBezTo>
                  <a:cubicBezTo>
                    <a:pt x="33882" y="232891"/>
                    <a:pt x="38468" y="175035"/>
                    <a:pt x="69160" y="135877"/>
                  </a:cubicBezTo>
                  <a:cubicBezTo>
                    <a:pt x="99852" y="96719"/>
                    <a:pt x="231438" y="-7350"/>
                    <a:pt x="230027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: 図形 1071">
              <a:extLst>
                <a:ext uri="{FF2B5EF4-FFF2-40B4-BE49-F238E27FC236}">
                  <a16:creationId xmlns:a16="http://schemas.microsoft.com/office/drawing/2014/main" id="{4333DD34-9D36-41B4-B696-98180FE7CEF6}"/>
                </a:ext>
              </a:extLst>
            </p:cNvPr>
            <p:cNvSpPr/>
            <p:nvPr/>
          </p:nvSpPr>
          <p:spPr>
            <a:xfrm>
              <a:off x="1055031" y="6995583"/>
              <a:ext cx="320802" cy="311502"/>
            </a:xfrm>
            <a:custGeom>
              <a:avLst/>
              <a:gdLst>
                <a:gd name="connsiteX0" fmla="*/ 320802 w 320802"/>
                <a:gd name="connsiteY0" fmla="*/ 0 h 311502"/>
                <a:gd name="connsiteX1" fmla="*/ 30819 w 320802"/>
                <a:gd name="connsiteY1" fmla="*/ 275167 h 311502"/>
                <a:gd name="connsiteX2" fmla="*/ 13886 w 320802"/>
                <a:gd name="connsiteY2" fmla="*/ 304800 h 311502"/>
                <a:gd name="connsiteX3" fmla="*/ 79502 w 320802"/>
                <a:gd name="connsiteY3" fmla="*/ 241300 h 311502"/>
                <a:gd name="connsiteX4" fmla="*/ 320802 w 320802"/>
                <a:gd name="connsiteY4" fmla="*/ 0 h 31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802" h="311502">
                  <a:moveTo>
                    <a:pt x="320802" y="0"/>
                  </a:moveTo>
                  <a:lnTo>
                    <a:pt x="30819" y="275167"/>
                  </a:lnTo>
                  <a:cubicBezTo>
                    <a:pt x="-20334" y="325967"/>
                    <a:pt x="5772" y="310444"/>
                    <a:pt x="13886" y="304800"/>
                  </a:cubicBezTo>
                  <a:cubicBezTo>
                    <a:pt x="22000" y="299156"/>
                    <a:pt x="79502" y="241300"/>
                    <a:pt x="79502" y="241300"/>
                  </a:cubicBezTo>
                  <a:lnTo>
                    <a:pt x="3208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: 図形 1072">
              <a:extLst>
                <a:ext uri="{FF2B5EF4-FFF2-40B4-BE49-F238E27FC236}">
                  <a16:creationId xmlns:a16="http://schemas.microsoft.com/office/drawing/2014/main" id="{5C394A3E-7C4E-4037-B508-F293B0ED89EA}"/>
                </a:ext>
              </a:extLst>
            </p:cNvPr>
            <p:cNvSpPr/>
            <p:nvPr/>
          </p:nvSpPr>
          <p:spPr>
            <a:xfrm>
              <a:off x="2022203" y="5901135"/>
              <a:ext cx="308872" cy="389242"/>
            </a:xfrm>
            <a:custGeom>
              <a:avLst/>
              <a:gdLst>
                <a:gd name="connsiteX0" fmla="*/ 308247 w 308872"/>
                <a:gd name="connsiteY0" fmla="*/ 132 h 389242"/>
                <a:gd name="connsiteX1" fmla="*/ 109280 w 308872"/>
                <a:gd name="connsiteY1" fmla="*/ 290115 h 389242"/>
                <a:gd name="connsiteX2" fmla="*/ 43664 w 308872"/>
                <a:gd name="connsiteY2" fmla="*/ 359965 h 389242"/>
                <a:gd name="connsiteX3" fmla="*/ 5564 w 308872"/>
                <a:gd name="connsiteY3" fmla="*/ 383248 h 389242"/>
                <a:gd name="connsiteX4" fmla="*/ 166430 w 308872"/>
                <a:gd name="connsiteY4" fmla="*/ 254132 h 389242"/>
                <a:gd name="connsiteX5" fmla="*/ 308247 w 308872"/>
                <a:gd name="connsiteY5" fmla="*/ 132 h 38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872" h="389242">
                  <a:moveTo>
                    <a:pt x="308247" y="132"/>
                  </a:moveTo>
                  <a:cubicBezTo>
                    <a:pt x="298722" y="6129"/>
                    <a:pt x="153377" y="230143"/>
                    <a:pt x="109280" y="290115"/>
                  </a:cubicBezTo>
                  <a:cubicBezTo>
                    <a:pt x="65183" y="350087"/>
                    <a:pt x="60950" y="344443"/>
                    <a:pt x="43664" y="359965"/>
                  </a:cubicBezTo>
                  <a:cubicBezTo>
                    <a:pt x="26378" y="375487"/>
                    <a:pt x="-14897" y="400887"/>
                    <a:pt x="5564" y="383248"/>
                  </a:cubicBezTo>
                  <a:cubicBezTo>
                    <a:pt x="26025" y="365609"/>
                    <a:pt x="116688" y="315515"/>
                    <a:pt x="166430" y="254132"/>
                  </a:cubicBezTo>
                  <a:cubicBezTo>
                    <a:pt x="216172" y="192749"/>
                    <a:pt x="317772" y="-5865"/>
                    <a:pt x="30824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: 図形 1074">
              <a:extLst>
                <a:ext uri="{FF2B5EF4-FFF2-40B4-BE49-F238E27FC236}">
                  <a16:creationId xmlns:a16="http://schemas.microsoft.com/office/drawing/2014/main" id="{8FAECACF-37D8-4C01-9680-E474BD2BA92A}"/>
                </a:ext>
              </a:extLst>
            </p:cNvPr>
            <p:cNvSpPr/>
            <p:nvPr/>
          </p:nvSpPr>
          <p:spPr>
            <a:xfrm>
              <a:off x="1868960" y="6229232"/>
              <a:ext cx="237185" cy="209779"/>
            </a:xfrm>
            <a:custGeom>
              <a:avLst/>
              <a:gdLst>
                <a:gd name="connsiteX0" fmla="*/ 237123 w 237185"/>
                <a:gd name="connsiteY0" fmla="*/ 118 h 209779"/>
                <a:gd name="connsiteX1" fmla="*/ 114357 w 237185"/>
                <a:gd name="connsiteY1" fmla="*/ 93251 h 209779"/>
                <a:gd name="connsiteX2" fmla="*/ 57 w 237185"/>
                <a:gd name="connsiteY2" fmla="*/ 209668 h 209779"/>
                <a:gd name="connsiteX3" fmla="*/ 129173 w 237185"/>
                <a:gd name="connsiteY3" fmla="*/ 112301 h 209779"/>
                <a:gd name="connsiteX4" fmla="*/ 237123 w 237185"/>
                <a:gd name="connsiteY4" fmla="*/ 118 h 20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185" h="209779">
                  <a:moveTo>
                    <a:pt x="237123" y="118"/>
                  </a:moveTo>
                  <a:cubicBezTo>
                    <a:pt x="234654" y="-3057"/>
                    <a:pt x="153868" y="58326"/>
                    <a:pt x="114357" y="93251"/>
                  </a:cubicBezTo>
                  <a:cubicBezTo>
                    <a:pt x="74846" y="128176"/>
                    <a:pt x="-2412" y="206493"/>
                    <a:pt x="57" y="209668"/>
                  </a:cubicBezTo>
                  <a:cubicBezTo>
                    <a:pt x="2526" y="212843"/>
                    <a:pt x="90015" y="147226"/>
                    <a:pt x="129173" y="112301"/>
                  </a:cubicBezTo>
                  <a:cubicBezTo>
                    <a:pt x="168331" y="77376"/>
                    <a:pt x="239592" y="3293"/>
                    <a:pt x="237123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: 図形 1075">
              <a:extLst>
                <a:ext uri="{FF2B5EF4-FFF2-40B4-BE49-F238E27FC236}">
                  <a16:creationId xmlns:a16="http://schemas.microsoft.com/office/drawing/2014/main" id="{351043E4-8459-4823-BCE4-B21C4DCC21A1}"/>
                </a:ext>
              </a:extLst>
            </p:cNvPr>
            <p:cNvSpPr/>
            <p:nvPr/>
          </p:nvSpPr>
          <p:spPr>
            <a:xfrm>
              <a:off x="1943915" y="6736547"/>
              <a:ext cx="351708" cy="655761"/>
            </a:xfrm>
            <a:custGeom>
              <a:avLst/>
              <a:gdLst>
                <a:gd name="connsiteX0" fmla="*/ 348435 w 351708"/>
                <a:gd name="connsiteY0" fmla="*/ 5036 h 655761"/>
                <a:gd name="connsiteX1" fmla="*/ 196035 w 351708"/>
                <a:gd name="connsiteY1" fmla="*/ 288670 h 655761"/>
                <a:gd name="connsiteX2" fmla="*/ 14002 w 351708"/>
                <a:gd name="connsiteY2" fmla="*/ 640036 h 655761"/>
                <a:gd name="connsiteX3" fmla="*/ 47868 w 351708"/>
                <a:gd name="connsiteY3" fmla="*/ 534203 h 655761"/>
                <a:gd name="connsiteX4" fmla="*/ 348435 w 351708"/>
                <a:gd name="connsiteY4" fmla="*/ 5036 h 65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708" h="655761">
                  <a:moveTo>
                    <a:pt x="348435" y="5036"/>
                  </a:moveTo>
                  <a:cubicBezTo>
                    <a:pt x="373130" y="-35886"/>
                    <a:pt x="251774" y="182837"/>
                    <a:pt x="196035" y="288670"/>
                  </a:cubicBezTo>
                  <a:cubicBezTo>
                    <a:pt x="140296" y="394503"/>
                    <a:pt x="38696" y="599114"/>
                    <a:pt x="14002" y="640036"/>
                  </a:cubicBezTo>
                  <a:cubicBezTo>
                    <a:pt x="-10693" y="680958"/>
                    <a:pt x="-4696" y="640742"/>
                    <a:pt x="47868" y="534203"/>
                  </a:cubicBezTo>
                  <a:cubicBezTo>
                    <a:pt x="100432" y="427664"/>
                    <a:pt x="323740" y="45958"/>
                    <a:pt x="348435" y="5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: 図形 1076">
              <a:extLst>
                <a:ext uri="{FF2B5EF4-FFF2-40B4-BE49-F238E27FC236}">
                  <a16:creationId xmlns:a16="http://schemas.microsoft.com/office/drawing/2014/main" id="{51915A9E-0AAF-48E8-91CF-EA4C418935BE}"/>
                </a:ext>
              </a:extLst>
            </p:cNvPr>
            <p:cNvSpPr/>
            <p:nvPr/>
          </p:nvSpPr>
          <p:spPr>
            <a:xfrm>
              <a:off x="2306552" y="6305214"/>
              <a:ext cx="299476" cy="398599"/>
            </a:xfrm>
            <a:custGeom>
              <a:avLst/>
              <a:gdLst>
                <a:gd name="connsiteX0" fmla="*/ 299065 w 299476"/>
                <a:gd name="connsiteY0" fmla="*/ 336 h 398599"/>
                <a:gd name="connsiteX1" fmla="*/ 153015 w 299476"/>
                <a:gd name="connsiteY1" fmla="*/ 176019 h 398599"/>
                <a:gd name="connsiteX2" fmla="*/ 615 w 299476"/>
                <a:gd name="connsiteY2" fmla="*/ 398269 h 398599"/>
                <a:gd name="connsiteX3" fmla="*/ 106448 w 299476"/>
                <a:gd name="connsiteY3" fmla="*/ 220469 h 398599"/>
                <a:gd name="connsiteX4" fmla="*/ 299065 w 299476"/>
                <a:gd name="connsiteY4" fmla="*/ 336 h 39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476" h="398599">
                  <a:moveTo>
                    <a:pt x="299065" y="336"/>
                  </a:moveTo>
                  <a:cubicBezTo>
                    <a:pt x="306826" y="-7072"/>
                    <a:pt x="202757" y="109697"/>
                    <a:pt x="153015" y="176019"/>
                  </a:cubicBezTo>
                  <a:cubicBezTo>
                    <a:pt x="103273" y="242341"/>
                    <a:pt x="8376" y="390861"/>
                    <a:pt x="615" y="398269"/>
                  </a:cubicBezTo>
                  <a:cubicBezTo>
                    <a:pt x="-7146" y="405677"/>
                    <a:pt x="60234" y="286791"/>
                    <a:pt x="106448" y="220469"/>
                  </a:cubicBezTo>
                  <a:cubicBezTo>
                    <a:pt x="152662" y="154147"/>
                    <a:pt x="291304" y="7744"/>
                    <a:pt x="299065" y="3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: 図形 1077">
              <a:extLst>
                <a:ext uri="{FF2B5EF4-FFF2-40B4-BE49-F238E27FC236}">
                  <a16:creationId xmlns:a16="http://schemas.microsoft.com/office/drawing/2014/main" id="{7EF4D29C-4C87-4D07-9676-0904D1392ED0}"/>
                </a:ext>
              </a:extLst>
            </p:cNvPr>
            <p:cNvSpPr/>
            <p:nvPr/>
          </p:nvSpPr>
          <p:spPr>
            <a:xfrm>
              <a:off x="2103606" y="6134511"/>
              <a:ext cx="220431" cy="258637"/>
            </a:xfrm>
            <a:custGeom>
              <a:avLst/>
              <a:gdLst>
                <a:gd name="connsiteX0" fmla="*/ 2477 w 220431"/>
                <a:gd name="connsiteY0" fmla="*/ 253589 h 258637"/>
                <a:gd name="connsiteX1" fmla="*/ 214144 w 220431"/>
                <a:gd name="connsiteY1" fmla="*/ 5939 h 258637"/>
                <a:gd name="connsiteX2" fmla="*/ 159111 w 220431"/>
                <a:gd name="connsiteY2" fmla="*/ 84256 h 258637"/>
                <a:gd name="connsiteX3" fmla="*/ 101961 w 220431"/>
                <a:gd name="connsiteY3" fmla="*/ 164689 h 258637"/>
                <a:gd name="connsiteX4" fmla="*/ 2477 w 220431"/>
                <a:gd name="connsiteY4" fmla="*/ 253589 h 25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431" h="258637">
                  <a:moveTo>
                    <a:pt x="2477" y="253589"/>
                  </a:moveTo>
                  <a:cubicBezTo>
                    <a:pt x="21174" y="227131"/>
                    <a:pt x="188038" y="34161"/>
                    <a:pt x="214144" y="5939"/>
                  </a:cubicBezTo>
                  <a:cubicBezTo>
                    <a:pt x="240250" y="-22283"/>
                    <a:pt x="177808" y="57798"/>
                    <a:pt x="159111" y="84256"/>
                  </a:cubicBezTo>
                  <a:cubicBezTo>
                    <a:pt x="140414" y="110714"/>
                    <a:pt x="127714" y="133997"/>
                    <a:pt x="101961" y="164689"/>
                  </a:cubicBezTo>
                  <a:cubicBezTo>
                    <a:pt x="76208" y="195381"/>
                    <a:pt x="-16220" y="280047"/>
                    <a:pt x="2477" y="2535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: 図形 1078">
              <a:extLst>
                <a:ext uri="{FF2B5EF4-FFF2-40B4-BE49-F238E27FC236}">
                  <a16:creationId xmlns:a16="http://schemas.microsoft.com/office/drawing/2014/main" id="{724B158A-2204-48E7-B340-839F2F8A1CD4}"/>
                </a:ext>
              </a:extLst>
            </p:cNvPr>
            <p:cNvSpPr/>
            <p:nvPr/>
          </p:nvSpPr>
          <p:spPr>
            <a:xfrm>
              <a:off x="2330119" y="6021730"/>
              <a:ext cx="243808" cy="235190"/>
            </a:xfrm>
            <a:custGeom>
              <a:avLst/>
              <a:gdLst>
                <a:gd name="connsiteX0" fmla="*/ 331 w 243808"/>
                <a:gd name="connsiteY0" fmla="*/ 187 h 235190"/>
                <a:gd name="connsiteX1" fmla="*/ 38431 w 243808"/>
                <a:gd name="connsiteY1" fmla="*/ 112370 h 235190"/>
                <a:gd name="connsiteX2" fmla="*/ 76531 w 243808"/>
                <a:gd name="connsiteY2" fmla="*/ 95437 h 235190"/>
                <a:gd name="connsiteX3" fmla="*/ 146381 w 243808"/>
                <a:gd name="connsiteY3" fmla="*/ 152587 h 235190"/>
                <a:gd name="connsiteX4" fmla="*/ 243748 w 243808"/>
                <a:gd name="connsiteY4" fmla="*/ 235137 h 235190"/>
                <a:gd name="connsiteX5" fmla="*/ 159081 w 243808"/>
                <a:gd name="connsiteY5" fmla="*/ 139887 h 235190"/>
                <a:gd name="connsiteX6" fmla="*/ 49014 w 243808"/>
                <a:gd name="connsiteY6" fmla="*/ 82737 h 235190"/>
                <a:gd name="connsiteX7" fmla="*/ 21498 w 243808"/>
                <a:gd name="connsiteY7" fmla="*/ 84853 h 235190"/>
                <a:gd name="connsiteX8" fmla="*/ 331 w 243808"/>
                <a:gd name="connsiteY8" fmla="*/ 187 h 23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808" h="235190">
                  <a:moveTo>
                    <a:pt x="331" y="187"/>
                  </a:moveTo>
                  <a:cubicBezTo>
                    <a:pt x="3153" y="4773"/>
                    <a:pt x="25731" y="96495"/>
                    <a:pt x="38431" y="112370"/>
                  </a:cubicBezTo>
                  <a:cubicBezTo>
                    <a:pt x="51131" y="128245"/>
                    <a:pt x="58539" y="88734"/>
                    <a:pt x="76531" y="95437"/>
                  </a:cubicBezTo>
                  <a:cubicBezTo>
                    <a:pt x="94523" y="102140"/>
                    <a:pt x="118512" y="129304"/>
                    <a:pt x="146381" y="152587"/>
                  </a:cubicBezTo>
                  <a:cubicBezTo>
                    <a:pt x="174250" y="175870"/>
                    <a:pt x="241631" y="237254"/>
                    <a:pt x="243748" y="235137"/>
                  </a:cubicBezTo>
                  <a:cubicBezTo>
                    <a:pt x="245865" y="233020"/>
                    <a:pt x="191537" y="165287"/>
                    <a:pt x="159081" y="139887"/>
                  </a:cubicBezTo>
                  <a:cubicBezTo>
                    <a:pt x="126625" y="114487"/>
                    <a:pt x="71944" y="91909"/>
                    <a:pt x="49014" y="82737"/>
                  </a:cubicBezTo>
                  <a:cubicBezTo>
                    <a:pt x="26084" y="73565"/>
                    <a:pt x="29612" y="92967"/>
                    <a:pt x="21498" y="84853"/>
                  </a:cubicBezTo>
                  <a:cubicBezTo>
                    <a:pt x="13384" y="76739"/>
                    <a:pt x="-2491" y="-4399"/>
                    <a:pt x="33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: 図形 1080">
              <a:extLst>
                <a:ext uri="{FF2B5EF4-FFF2-40B4-BE49-F238E27FC236}">
                  <a16:creationId xmlns:a16="http://schemas.microsoft.com/office/drawing/2014/main" id="{3DDD38B2-05E9-45BA-80B8-5B4C25E6DFB6}"/>
                </a:ext>
              </a:extLst>
            </p:cNvPr>
            <p:cNvSpPr/>
            <p:nvPr/>
          </p:nvSpPr>
          <p:spPr>
            <a:xfrm>
              <a:off x="2609787" y="6195263"/>
              <a:ext cx="135534" cy="148690"/>
            </a:xfrm>
            <a:custGeom>
              <a:avLst/>
              <a:gdLst>
                <a:gd name="connsiteX0" fmla="*/ 135530 w 135534"/>
                <a:gd name="connsiteY0" fmla="*/ 220 h 148690"/>
                <a:gd name="connsiteX1" fmla="*/ 29696 w 135534"/>
                <a:gd name="connsiteY1" fmla="*/ 93354 h 148690"/>
                <a:gd name="connsiteX2" fmla="*/ 63 w 135534"/>
                <a:gd name="connsiteY2" fmla="*/ 148387 h 148690"/>
                <a:gd name="connsiteX3" fmla="*/ 25463 w 135534"/>
                <a:gd name="connsiteY3" fmla="*/ 70070 h 148690"/>
                <a:gd name="connsiteX4" fmla="*/ 135530 w 135534"/>
                <a:gd name="connsiteY4" fmla="*/ 220 h 14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534" h="148690">
                  <a:moveTo>
                    <a:pt x="135530" y="220"/>
                  </a:moveTo>
                  <a:cubicBezTo>
                    <a:pt x="136235" y="4101"/>
                    <a:pt x="52274" y="68659"/>
                    <a:pt x="29696" y="93354"/>
                  </a:cubicBezTo>
                  <a:cubicBezTo>
                    <a:pt x="7118" y="118049"/>
                    <a:pt x="768" y="152268"/>
                    <a:pt x="63" y="148387"/>
                  </a:cubicBezTo>
                  <a:cubicBezTo>
                    <a:pt x="-642" y="144506"/>
                    <a:pt x="4296" y="95470"/>
                    <a:pt x="25463" y="70070"/>
                  </a:cubicBezTo>
                  <a:cubicBezTo>
                    <a:pt x="46630" y="44670"/>
                    <a:pt x="134825" y="-3661"/>
                    <a:pt x="135530" y="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: 図形 1084">
              <a:extLst>
                <a:ext uri="{FF2B5EF4-FFF2-40B4-BE49-F238E27FC236}">
                  <a16:creationId xmlns:a16="http://schemas.microsoft.com/office/drawing/2014/main" id="{4E55BF94-9FE4-4777-BA5D-E138A164362A}"/>
                </a:ext>
              </a:extLst>
            </p:cNvPr>
            <p:cNvSpPr/>
            <p:nvPr/>
          </p:nvSpPr>
          <p:spPr>
            <a:xfrm>
              <a:off x="1532330" y="5901215"/>
              <a:ext cx="355816" cy="569506"/>
            </a:xfrm>
            <a:custGeom>
              <a:avLst/>
              <a:gdLst>
                <a:gd name="connsiteX0" fmla="*/ 351503 w 355816"/>
                <a:gd name="connsiteY0" fmla="*/ 52 h 569506"/>
                <a:gd name="connsiteX1" fmla="*/ 307053 w 355816"/>
                <a:gd name="connsiteY1" fmla="*/ 304852 h 569506"/>
                <a:gd name="connsiteX2" fmla="*/ 137 w 355816"/>
                <a:gd name="connsiteY2" fmla="*/ 569435 h 569506"/>
                <a:gd name="connsiteX3" fmla="*/ 268953 w 355816"/>
                <a:gd name="connsiteY3" fmla="*/ 328135 h 569506"/>
                <a:gd name="connsiteX4" fmla="*/ 351503 w 355816"/>
                <a:gd name="connsiteY4" fmla="*/ 52 h 569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16" h="569506">
                  <a:moveTo>
                    <a:pt x="351503" y="52"/>
                  </a:moveTo>
                  <a:cubicBezTo>
                    <a:pt x="357853" y="-3829"/>
                    <a:pt x="365614" y="209955"/>
                    <a:pt x="307053" y="304852"/>
                  </a:cubicBezTo>
                  <a:cubicBezTo>
                    <a:pt x="248492" y="399749"/>
                    <a:pt x="6487" y="565555"/>
                    <a:pt x="137" y="569435"/>
                  </a:cubicBezTo>
                  <a:cubicBezTo>
                    <a:pt x="-6213" y="573316"/>
                    <a:pt x="209334" y="418799"/>
                    <a:pt x="268953" y="328135"/>
                  </a:cubicBezTo>
                  <a:cubicBezTo>
                    <a:pt x="328572" y="237471"/>
                    <a:pt x="345153" y="3933"/>
                    <a:pt x="351503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4D24E23D-3395-47E7-AF52-B40B28DE6F10}"/>
                </a:ext>
              </a:extLst>
            </p:cNvPr>
            <p:cNvSpPr/>
            <p:nvPr/>
          </p:nvSpPr>
          <p:spPr>
            <a:xfrm>
              <a:off x="2311137" y="5818985"/>
              <a:ext cx="85171" cy="106109"/>
            </a:xfrm>
            <a:custGeom>
              <a:avLst/>
              <a:gdLst>
                <a:gd name="connsiteX0" fmla="*/ 263 w 85171"/>
                <a:gd name="connsiteY0" fmla="*/ 1848 h 106109"/>
                <a:gd name="connsiteX1" fmla="*/ 82813 w 85171"/>
                <a:gd name="connsiteY1" fmla="*/ 105565 h 106109"/>
                <a:gd name="connsiteX2" fmla="*/ 57413 w 85171"/>
                <a:gd name="connsiteY2" fmla="*/ 42065 h 106109"/>
                <a:gd name="connsiteX3" fmla="*/ 263 w 85171"/>
                <a:gd name="connsiteY3" fmla="*/ 1848 h 10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71" h="106109">
                  <a:moveTo>
                    <a:pt x="263" y="1848"/>
                  </a:moveTo>
                  <a:cubicBezTo>
                    <a:pt x="4496" y="12431"/>
                    <a:pt x="73288" y="98862"/>
                    <a:pt x="82813" y="105565"/>
                  </a:cubicBezTo>
                  <a:cubicBezTo>
                    <a:pt x="92338" y="112268"/>
                    <a:pt x="70819" y="55118"/>
                    <a:pt x="57413" y="42065"/>
                  </a:cubicBezTo>
                  <a:cubicBezTo>
                    <a:pt x="44008" y="29012"/>
                    <a:pt x="-3970" y="-8735"/>
                    <a:pt x="263" y="18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FBC72051-F8F0-4AC7-BD1A-AEBAF2FF6DC3}"/>
                </a:ext>
              </a:extLst>
            </p:cNvPr>
            <p:cNvSpPr/>
            <p:nvPr/>
          </p:nvSpPr>
          <p:spPr>
            <a:xfrm>
              <a:off x="2387592" y="5934643"/>
              <a:ext cx="419244" cy="289520"/>
            </a:xfrm>
            <a:custGeom>
              <a:avLst/>
              <a:gdLst>
                <a:gd name="connsiteX0" fmla="*/ 8 w 419244"/>
                <a:gd name="connsiteY0" fmla="*/ 490 h 289520"/>
                <a:gd name="connsiteX1" fmla="*/ 35991 w 419244"/>
                <a:gd name="connsiteY1" fmla="*/ 108440 h 289520"/>
                <a:gd name="connsiteX2" fmla="*/ 154525 w 419244"/>
                <a:gd name="connsiteY2" fmla="*/ 222740 h 289520"/>
                <a:gd name="connsiteX3" fmla="*/ 285758 w 419244"/>
                <a:gd name="connsiteY3" fmla="*/ 265074 h 289520"/>
                <a:gd name="connsiteX4" fmla="*/ 419108 w 419244"/>
                <a:gd name="connsiteY4" fmla="*/ 229090 h 289520"/>
                <a:gd name="connsiteX5" fmla="*/ 309041 w 419244"/>
                <a:gd name="connsiteY5" fmla="*/ 269307 h 289520"/>
                <a:gd name="connsiteX6" fmla="*/ 215908 w 419244"/>
                <a:gd name="connsiteY6" fmla="*/ 282007 h 289520"/>
                <a:gd name="connsiteX7" fmla="*/ 38108 w 419244"/>
                <a:gd name="connsiteY7" fmla="*/ 152890 h 289520"/>
                <a:gd name="connsiteX8" fmla="*/ 8 w 419244"/>
                <a:gd name="connsiteY8" fmla="*/ 490 h 289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44" h="289520">
                  <a:moveTo>
                    <a:pt x="8" y="490"/>
                  </a:moveTo>
                  <a:cubicBezTo>
                    <a:pt x="-345" y="-6918"/>
                    <a:pt x="10238" y="71398"/>
                    <a:pt x="35991" y="108440"/>
                  </a:cubicBezTo>
                  <a:cubicBezTo>
                    <a:pt x="61744" y="145482"/>
                    <a:pt x="112897" y="196634"/>
                    <a:pt x="154525" y="222740"/>
                  </a:cubicBezTo>
                  <a:cubicBezTo>
                    <a:pt x="196153" y="248846"/>
                    <a:pt x="241661" y="264016"/>
                    <a:pt x="285758" y="265074"/>
                  </a:cubicBezTo>
                  <a:cubicBezTo>
                    <a:pt x="329855" y="266132"/>
                    <a:pt x="415228" y="228385"/>
                    <a:pt x="419108" y="229090"/>
                  </a:cubicBezTo>
                  <a:cubicBezTo>
                    <a:pt x="422988" y="229795"/>
                    <a:pt x="342908" y="260488"/>
                    <a:pt x="309041" y="269307"/>
                  </a:cubicBezTo>
                  <a:cubicBezTo>
                    <a:pt x="275174" y="278127"/>
                    <a:pt x="261064" y="301410"/>
                    <a:pt x="215908" y="282007"/>
                  </a:cubicBezTo>
                  <a:cubicBezTo>
                    <a:pt x="170753" y="262604"/>
                    <a:pt x="77266" y="197340"/>
                    <a:pt x="38108" y="152890"/>
                  </a:cubicBezTo>
                  <a:cubicBezTo>
                    <a:pt x="-1050" y="108440"/>
                    <a:pt x="361" y="7898"/>
                    <a:pt x="8" y="4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BA4EA7C6-8B73-44B4-90C3-B9C9DB2AD667}"/>
                </a:ext>
              </a:extLst>
            </p:cNvPr>
            <p:cNvSpPr/>
            <p:nvPr/>
          </p:nvSpPr>
          <p:spPr>
            <a:xfrm>
              <a:off x="2417145" y="5939264"/>
              <a:ext cx="378454" cy="231211"/>
            </a:xfrm>
            <a:custGeom>
              <a:avLst/>
              <a:gdLst>
                <a:gd name="connsiteX0" fmla="*/ 88 w 378454"/>
                <a:gd name="connsiteY0" fmla="*/ 103 h 231211"/>
                <a:gd name="connsiteX1" fmla="*/ 42422 w 378454"/>
                <a:gd name="connsiteY1" fmla="*/ 116519 h 231211"/>
                <a:gd name="connsiteX2" fmla="*/ 169422 w 378454"/>
                <a:gd name="connsiteY2" fmla="*/ 194836 h 231211"/>
                <a:gd name="connsiteX3" fmla="*/ 374738 w 378454"/>
                <a:gd name="connsiteY3" fmla="*/ 228703 h 231211"/>
                <a:gd name="connsiteX4" fmla="*/ 307005 w 378454"/>
                <a:gd name="connsiteY4" fmla="*/ 228703 h 231211"/>
                <a:gd name="connsiteX5" fmla="*/ 207522 w 378454"/>
                <a:gd name="connsiteY5" fmla="*/ 226586 h 231211"/>
                <a:gd name="connsiteX6" fmla="*/ 112272 w 378454"/>
                <a:gd name="connsiteY6" fmla="*/ 182136 h 231211"/>
                <a:gd name="connsiteX7" fmla="*/ 50888 w 378454"/>
                <a:gd name="connsiteY7" fmla="*/ 137686 h 231211"/>
                <a:gd name="connsiteX8" fmla="*/ 88 w 378454"/>
                <a:gd name="connsiteY8" fmla="*/ 103 h 23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54" h="231211">
                  <a:moveTo>
                    <a:pt x="88" y="103"/>
                  </a:moveTo>
                  <a:cubicBezTo>
                    <a:pt x="-1323" y="-3425"/>
                    <a:pt x="14200" y="84064"/>
                    <a:pt x="42422" y="116519"/>
                  </a:cubicBezTo>
                  <a:cubicBezTo>
                    <a:pt x="70644" y="148974"/>
                    <a:pt x="114036" y="176139"/>
                    <a:pt x="169422" y="194836"/>
                  </a:cubicBezTo>
                  <a:cubicBezTo>
                    <a:pt x="224808" y="213533"/>
                    <a:pt x="351807" y="223058"/>
                    <a:pt x="374738" y="228703"/>
                  </a:cubicBezTo>
                  <a:cubicBezTo>
                    <a:pt x="397669" y="234348"/>
                    <a:pt x="307005" y="228703"/>
                    <a:pt x="307005" y="228703"/>
                  </a:cubicBezTo>
                  <a:cubicBezTo>
                    <a:pt x="279136" y="228350"/>
                    <a:pt x="239978" y="234347"/>
                    <a:pt x="207522" y="226586"/>
                  </a:cubicBezTo>
                  <a:cubicBezTo>
                    <a:pt x="175067" y="218825"/>
                    <a:pt x="138378" y="196953"/>
                    <a:pt x="112272" y="182136"/>
                  </a:cubicBezTo>
                  <a:cubicBezTo>
                    <a:pt x="86166" y="167319"/>
                    <a:pt x="68174" y="164497"/>
                    <a:pt x="50888" y="137686"/>
                  </a:cubicBezTo>
                  <a:cubicBezTo>
                    <a:pt x="33602" y="110875"/>
                    <a:pt x="1499" y="3631"/>
                    <a:pt x="88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: 図形 130">
              <a:extLst>
                <a:ext uri="{FF2B5EF4-FFF2-40B4-BE49-F238E27FC236}">
                  <a16:creationId xmlns:a16="http://schemas.microsoft.com/office/drawing/2014/main" id="{485F7281-51EB-4D1C-A466-E172ED21F1AD}"/>
                </a:ext>
              </a:extLst>
            </p:cNvPr>
            <p:cNvSpPr/>
            <p:nvPr/>
          </p:nvSpPr>
          <p:spPr>
            <a:xfrm>
              <a:off x="2343002" y="5719118"/>
              <a:ext cx="357541" cy="440061"/>
            </a:xfrm>
            <a:custGeom>
              <a:avLst/>
              <a:gdLst>
                <a:gd name="connsiteX0" fmla="*/ 148 w 357541"/>
                <a:gd name="connsiteY0" fmla="*/ 115 h 440061"/>
                <a:gd name="connsiteX1" fmla="*/ 55181 w 357541"/>
                <a:gd name="connsiteY1" fmla="*/ 120765 h 440061"/>
                <a:gd name="connsiteX2" fmla="*/ 57298 w 357541"/>
                <a:gd name="connsiteY2" fmla="*/ 177915 h 440061"/>
                <a:gd name="connsiteX3" fmla="*/ 80581 w 357541"/>
                <a:gd name="connsiteY3" fmla="*/ 213899 h 440061"/>
                <a:gd name="connsiteX4" fmla="*/ 213931 w 357541"/>
                <a:gd name="connsiteY4" fmla="*/ 353599 h 440061"/>
                <a:gd name="connsiteX5" fmla="*/ 355748 w 357541"/>
                <a:gd name="connsiteY5" fmla="*/ 438265 h 440061"/>
                <a:gd name="connsiteX6" fmla="*/ 290131 w 357541"/>
                <a:gd name="connsiteY6" fmla="*/ 406515 h 440061"/>
                <a:gd name="connsiteX7" fmla="*/ 235098 w 357541"/>
                <a:gd name="connsiteY7" fmla="*/ 349365 h 440061"/>
                <a:gd name="connsiteX8" fmla="*/ 118681 w 357541"/>
                <a:gd name="connsiteY8" fmla="*/ 245649 h 440061"/>
                <a:gd name="connsiteX9" fmla="*/ 74231 w 357541"/>
                <a:gd name="connsiteY9" fmla="*/ 144049 h 440061"/>
                <a:gd name="connsiteX10" fmla="*/ 148 w 357541"/>
                <a:gd name="connsiteY10" fmla="*/ 115 h 44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541" h="440061">
                  <a:moveTo>
                    <a:pt x="148" y="115"/>
                  </a:moveTo>
                  <a:cubicBezTo>
                    <a:pt x="-3027" y="-3766"/>
                    <a:pt x="45656" y="91132"/>
                    <a:pt x="55181" y="120765"/>
                  </a:cubicBezTo>
                  <a:cubicBezTo>
                    <a:pt x="64706" y="150398"/>
                    <a:pt x="53065" y="162393"/>
                    <a:pt x="57298" y="177915"/>
                  </a:cubicBezTo>
                  <a:cubicBezTo>
                    <a:pt x="61531" y="193437"/>
                    <a:pt x="54476" y="184618"/>
                    <a:pt x="80581" y="213899"/>
                  </a:cubicBezTo>
                  <a:cubicBezTo>
                    <a:pt x="106686" y="243180"/>
                    <a:pt x="168070" y="316205"/>
                    <a:pt x="213931" y="353599"/>
                  </a:cubicBezTo>
                  <a:cubicBezTo>
                    <a:pt x="259792" y="390993"/>
                    <a:pt x="343048" y="429446"/>
                    <a:pt x="355748" y="438265"/>
                  </a:cubicBezTo>
                  <a:cubicBezTo>
                    <a:pt x="368448" y="447084"/>
                    <a:pt x="310239" y="421332"/>
                    <a:pt x="290131" y="406515"/>
                  </a:cubicBezTo>
                  <a:cubicBezTo>
                    <a:pt x="270023" y="391698"/>
                    <a:pt x="263673" y="376176"/>
                    <a:pt x="235098" y="349365"/>
                  </a:cubicBezTo>
                  <a:cubicBezTo>
                    <a:pt x="206523" y="322554"/>
                    <a:pt x="145492" y="279868"/>
                    <a:pt x="118681" y="245649"/>
                  </a:cubicBezTo>
                  <a:cubicBezTo>
                    <a:pt x="91870" y="211430"/>
                    <a:pt x="90459" y="183560"/>
                    <a:pt x="74231" y="144049"/>
                  </a:cubicBezTo>
                  <a:cubicBezTo>
                    <a:pt x="58003" y="104538"/>
                    <a:pt x="3323" y="3996"/>
                    <a:pt x="14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8FD9971A-942B-49C0-8836-AF34DFD2BABE}"/>
                </a:ext>
              </a:extLst>
            </p:cNvPr>
            <p:cNvSpPr/>
            <p:nvPr/>
          </p:nvSpPr>
          <p:spPr>
            <a:xfrm>
              <a:off x="2751014" y="5998187"/>
              <a:ext cx="202415" cy="178425"/>
            </a:xfrm>
            <a:custGeom>
              <a:avLst/>
              <a:gdLst>
                <a:gd name="connsiteX0" fmla="*/ 201736 w 202415"/>
                <a:gd name="connsiteY0" fmla="*/ 446 h 178425"/>
                <a:gd name="connsiteX1" fmla="*/ 157286 w 202415"/>
                <a:gd name="connsiteY1" fmla="*/ 104163 h 178425"/>
                <a:gd name="connsiteX2" fmla="*/ 653 w 202415"/>
                <a:gd name="connsiteY2" fmla="*/ 178246 h 178425"/>
                <a:gd name="connsiteX3" fmla="*/ 104369 w 202415"/>
                <a:gd name="connsiteY3" fmla="*/ 123213 h 178425"/>
                <a:gd name="connsiteX4" fmla="*/ 178453 w 202415"/>
                <a:gd name="connsiteY4" fmla="*/ 68180 h 178425"/>
                <a:gd name="connsiteX5" fmla="*/ 201736 w 202415"/>
                <a:gd name="connsiteY5" fmla="*/ 446 h 17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415" h="178425">
                  <a:moveTo>
                    <a:pt x="201736" y="446"/>
                  </a:moveTo>
                  <a:cubicBezTo>
                    <a:pt x="198208" y="6443"/>
                    <a:pt x="190800" y="74530"/>
                    <a:pt x="157286" y="104163"/>
                  </a:cubicBezTo>
                  <a:cubicBezTo>
                    <a:pt x="123772" y="133796"/>
                    <a:pt x="9472" y="175071"/>
                    <a:pt x="653" y="178246"/>
                  </a:cubicBezTo>
                  <a:cubicBezTo>
                    <a:pt x="-8167" y="181421"/>
                    <a:pt x="74736" y="141557"/>
                    <a:pt x="104369" y="123213"/>
                  </a:cubicBezTo>
                  <a:cubicBezTo>
                    <a:pt x="134002" y="104869"/>
                    <a:pt x="162225" y="85819"/>
                    <a:pt x="178453" y="68180"/>
                  </a:cubicBezTo>
                  <a:cubicBezTo>
                    <a:pt x="194681" y="50541"/>
                    <a:pt x="205264" y="-5551"/>
                    <a:pt x="201736" y="4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: 図形 180">
              <a:extLst>
                <a:ext uri="{FF2B5EF4-FFF2-40B4-BE49-F238E27FC236}">
                  <a16:creationId xmlns:a16="http://schemas.microsoft.com/office/drawing/2014/main" id="{E9EA0B2E-FF80-422D-9F3C-65E174869291}"/>
                </a:ext>
              </a:extLst>
            </p:cNvPr>
            <p:cNvSpPr/>
            <p:nvPr/>
          </p:nvSpPr>
          <p:spPr>
            <a:xfrm>
              <a:off x="2448767" y="5915551"/>
              <a:ext cx="468036" cy="197665"/>
            </a:xfrm>
            <a:custGeom>
              <a:avLst/>
              <a:gdLst>
                <a:gd name="connsiteX0" fmla="*/ 468000 w 468036"/>
                <a:gd name="connsiteY0" fmla="*/ 64032 h 197665"/>
                <a:gd name="connsiteX1" fmla="*/ 429900 w 468036"/>
                <a:gd name="connsiteY1" fmla="*/ 159282 h 197665"/>
                <a:gd name="connsiteX2" fmla="*/ 364283 w 468036"/>
                <a:gd name="connsiteY2" fmla="*/ 182566 h 197665"/>
                <a:gd name="connsiteX3" fmla="*/ 237283 w 468036"/>
                <a:gd name="connsiteY3" fmla="*/ 169866 h 197665"/>
                <a:gd name="connsiteX4" fmla="*/ 152616 w 468036"/>
                <a:gd name="connsiteY4" fmla="*/ 127532 h 197665"/>
                <a:gd name="connsiteX5" fmla="*/ 6566 w 468036"/>
                <a:gd name="connsiteY5" fmla="*/ 2649 h 197665"/>
                <a:gd name="connsiteX6" fmla="*/ 46783 w 468036"/>
                <a:gd name="connsiteY6" fmla="*/ 53449 h 197665"/>
                <a:gd name="connsiteX7" fmla="*/ 237283 w 468036"/>
                <a:gd name="connsiteY7" fmla="*/ 182566 h 197665"/>
                <a:gd name="connsiteX8" fmla="*/ 423550 w 468036"/>
                <a:gd name="connsiteY8" fmla="*/ 182566 h 197665"/>
                <a:gd name="connsiteX9" fmla="*/ 468000 w 468036"/>
                <a:gd name="connsiteY9" fmla="*/ 64032 h 197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8036" h="197665">
                  <a:moveTo>
                    <a:pt x="468000" y="64032"/>
                  </a:moveTo>
                  <a:cubicBezTo>
                    <a:pt x="469058" y="60151"/>
                    <a:pt x="447186" y="139526"/>
                    <a:pt x="429900" y="159282"/>
                  </a:cubicBezTo>
                  <a:cubicBezTo>
                    <a:pt x="412614" y="179038"/>
                    <a:pt x="396386" y="180802"/>
                    <a:pt x="364283" y="182566"/>
                  </a:cubicBezTo>
                  <a:cubicBezTo>
                    <a:pt x="332180" y="184330"/>
                    <a:pt x="272561" y="179038"/>
                    <a:pt x="237283" y="169866"/>
                  </a:cubicBezTo>
                  <a:cubicBezTo>
                    <a:pt x="202005" y="160694"/>
                    <a:pt x="191069" y="155401"/>
                    <a:pt x="152616" y="127532"/>
                  </a:cubicBezTo>
                  <a:cubicBezTo>
                    <a:pt x="114163" y="99663"/>
                    <a:pt x="24205" y="14996"/>
                    <a:pt x="6566" y="2649"/>
                  </a:cubicBezTo>
                  <a:cubicBezTo>
                    <a:pt x="-11073" y="-9698"/>
                    <a:pt x="8330" y="23463"/>
                    <a:pt x="46783" y="53449"/>
                  </a:cubicBezTo>
                  <a:cubicBezTo>
                    <a:pt x="85236" y="83435"/>
                    <a:pt x="174489" y="161047"/>
                    <a:pt x="237283" y="182566"/>
                  </a:cubicBezTo>
                  <a:cubicBezTo>
                    <a:pt x="300077" y="204085"/>
                    <a:pt x="381569" y="201263"/>
                    <a:pt x="423550" y="182566"/>
                  </a:cubicBezTo>
                  <a:cubicBezTo>
                    <a:pt x="465530" y="163869"/>
                    <a:pt x="466942" y="67913"/>
                    <a:pt x="468000" y="640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450BEB9-4BBF-4039-8BC0-4E6C33F3EC00}"/>
                </a:ext>
              </a:extLst>
            </p:cNvPr>
            <p:cNvSpPr/>
            <p:nvPr/>
          </p:nvSpPr>
          <p:spPr>
            <a:xfrm>
              <a:off x="2404528" y="5697993"/>
              <a:ext cx="22279" cy="182247"/>
            </a:xfrm>
            <a:custGeom>
              <a:avLst/>
              <a:gdLst>
                <a:gd name="connsiteX0" fmla="*/ 19055 w 22279"/>
                <a:gd name="connsiteY0" fmla="*/ 74 h 182247"/>
                <a:gd name="connsiteX1" fmla="*/ 5 w 22279"/>
                <a:gd name="connsiteY1" fmla="*/ 114374 h 182247"/>
                <a:gd name="connsiteX2" fmla="*/ 21172 w 22279"/>
                <a:gd name="connsiteY2" fmla="*/ 182107 h 182247"/>
                <a:gd name="connsiteX3" fmla="*/ 19055 w 22279"/>
                <a:gd name="connsiteY3" fmla="*/ 97440 h 182247"/>
                <a:gd name="connsiteX4" fmla="*/ 19055 w 22279"/>
                <a:gd name="connsiteY4" fmla="*/ 74 h 18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79" h="182247">
                  <a:moveTo>
                    <a:pt x="19055" y="74"/>
                  </a:moveTo>
                  <a:cubicBezTo>
                    <a:pt x="15880" y="2896"/>
                    <a:pt x="-348" y="84035"/>
                    <a:pt x="5" y="114374"/>
                  </a:cubicBezTo>
                  <a:cubicBezTo>
                    <a:pt x="358" y="144713"/>
                    <a:pt x="17997" y="184929"/>
                    <a:pt x="21172" y="182107"/>
                  </a:cubicBezTo>
                  <a:cubicBezTo>
                    <a:pt x="24347" y="179285"/>
                    <a:pt x="19760" y="119665"/>
                    <a:pt x="19055" y="97440"/>
                  </a:cubicBezTo>
                  <a:cubicBezTo>
                    <a:pt x="18350" y="75215"/>
                    <a:pt x="22230" y="-2748"/>
                    <a:pt x="1905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: 図形 1094">
              <a:extLst>
                <a:ext uri="{FF2B5EF4-FFF2-40B4-BE49-F238E27FC236}">
                  <a16:creationId xmlns:a16="http://schemas.microsoft.com/office/drawing/2014/main" id="{493D531A-EE71-4DE5-9BC3-0F29DCF970C3}"/>
                </a:ext>
              </a:extLst>
            </p:cNvPr>
            <p:cNvSpPr/>
            <p:nvPr/>
          </p:nvSpPr>
          <p:spPr>
            <a:xfrm>
              <a:off x="2431842" y="5371864"/>
              <a:ext cx="51674" cy="345506"/>
            </a:xfrm>
            <a:custGeom>
              <a:avLst/>
              <a:gdLst>
                <a:gd name="connsiteX0" fmla="*/ 51008 w 51674"/>
                <a:gd name="connsiteY0" fmla="*/ 236 h 345506"/>
                <a:gd name="connsiteX1" fmla="*/ 40425 w 51674"/>
                <a:gd name="connsiteY1" fmla="*/ 161103 h 345506"/>
                <a:gd name="connsiteX2" fmla="*/ 208 w 51674"/>
                <a:gd name="connsiteY2" fmla="*/ 345253 h 345506"/>
                <a:gd name="connsiteX3" fmla="*/ 25608 w 51674"/>
                <a:gd name="connsiteY3" fmla="*/ 197086 h 345506"/>
                <a:gd name="connsiteX4" fmla="*/ 51008 w 51674"/>
                <a:gd name="connsiteY4" fmla="*/ 236 h 34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74" h="345506">
                  <a:moveTo>
                    <a:pt x="51008" y="236"/>
                  </a:moveTo>
                  <a:cubicBezTo>
                    <a:pt x="53478" y="-5761"/>
                    <a:pt x="48892" y="103600"/>
                    <a:pt x="40425" y="161103"/>
                  </a:cubicBezTo>
                  <a:cubicBezTo>
                    <a:pt x="31958" y="218606"/>
                    <a:pt x="2677" y="339256"/>
                    <a:pt x="208" y="345253"/>
                  </a:cubicBezTo>
                  <a:cubicBezTo>
                    <a:pt x="-2262" y="351250"/>
                    <a:pt x="17847" y="249297"/>
                    <a:pt x="25608" y="197086"/>
                  </a:cubicBezTo>
                  <a:cubicBezTo>
                    <a:pt x="33369" y="144875"/>
                    <a:pt x="48538" y="6233"/>
                    <a:pt x="51008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: 図形 1095">
              <a:extLst>
                <a:ext uri="{FF2B5EF4-FFF2-40B4-BE49-F238E27FC236}">
                  <a16:creationId xmlns:a16="http://schemas.microsoft.com/office/drawing/2014/main" id="{8A8C5939-7E7A-4DCD-A801-6CAC6628FD63}"/>
                </a:ext>
              </a:extLst>
            </p:cNvPr>
            <p:cNvSpPr/>
            <p:nvPr/>
          </p:nvSpPr>
          <p:spPr>
            <a:xfrm>
              <a:off x="2465829" y="5236079"/>
              <a:ext cx="36107" cy="164269"/>
            </a:xfrm>
            <a:custGeom>
              <a:avLst/>
              <a:gdLst>
                <a:gd name="connsiteX0" fmla="*/ 88 w 36107"/>
                <a:gd name="connsiteY0" fmla="*/ 554 h 164269"/>
                <a:gd name="connsiteX1" fmla="*/ 25488 w 36107"/>
                <a:gd name="connsiteY1" fmla="*/ 106388 h 164269"/>
                <a:gd name="connsiteX2" fmla="*/ 12788 w 36107"/>
                <a:gd name="connsiteY2" fmla="*/ 163538 h 164269"/>
                <a:gd name="connsiteX3" fmla="*/ 36071 w 36107"/>
                <a:gd name="connsiteY3" fmla="*/ 68288 h 164269"/>
                <a:gd name="connsiteX4" fmla="*/ 88 w 36107"/>
                <a:gd name="connsiteY4" fmla="*/ 554 h 16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07" h="164269">
                  <a:moveTo>
                    <a:pt x="88" y="554"/>
                  </a:moveTo>
                  <a:cubicBezTo>
                    <a:pt x="-1676" y="6904"/>
                    <a:pt x="23371" y="79224"/>
                    <a:pt x="25488" y="106388"/>
                  </a:cubicBezTo>
                  <a:cubicBezTo>
                    <a:pt x="27605" y="133552"/>
                    <a:pt x="11024" y="169888"/>
                    <a:pt x="12788" y="163538"/>
                  </a:cubicBezTo>
                  <a:cubicBezTo>
                    <a:pt x="14552" y="157188"/>
                    <a:pt x="37129" y="92630"/>
                    <a:pt x="36071" y="68288"/>
                  </a:cubicBezTo>
                  <a:cubicBezTo>
                    <a:pt x="35013" y="43946"/>
                    <a:pt x="1852" y="-5796"/>
                    <a:pt x="88" y="5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: 図形 1105">
              <a:extLst>
                <a:ext uri="{FF2B5EF4-FFF2-40B4-BE49-F238E27FC236}">
                  <a16:creationId xmlns:a16="http://schemas.microsoft.com/office/drawing/2014/main" id="{F0B8F3E3-005C-4654-B8A3-161CD1DE618F}"/>
                </a:ext>
              </a:extLst>
            </p:cNvPr>
            <p:cNvSpPr/>
            <p:nvPr/>
          </p:nvSpPr>
          <p:spPr>
            <a:xfrm>
              <a:off x="2461679" y="5164530"/>
              <a:ext cx="296880" cy="80642"/>
            </a:xfrm>
            <a:custGeom>
              <a:avLst/>
              <a:gdLst>
                <a:gd name="connsiteX0" fmla="*/ 4 w 296880"/>
                <a:gd name="connsiteY0" fmla="*/ 80570 h 80642"/>
                <a:gd name="connsiteX1" fmla="*/ 118538 w 296880"/>
                <a:gd name="connsiteY1" fmla="*/ 2253 h 80642"/>
                <a:gd name="connsiteX2" fmla="*/ 167221 w 296880"/>
                <a:gd name="connsiteY2" fmla="*/ 23420 h 80642"/>
                <a:gd name="connsiteX3" fmla="*/ 296338 w 296880"/>
                <a:gd name="connsiteY3" fmla="*/ 46703 h 80642"/>
                <a:gd name="connsiteX4" fmla="*/ 209554 w 296880"/>
                <a:gd name="connsiteY4" fmla="*/ 44587 h 80642"/>
                <a:gd name="connsiteX5" fmla="*/ 114304 w 296880"/>
                <a:gd name="connsiteY5" fmla="*/ 17070 h 80642"/>
                <a:gd name="connsiteX6" fmla="*/ 4 w 296880"/>
                <a:gd name="connsiteY6" fmla="*/ 80570 h 8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880" h="80642">
                  <a:moveTo>
                    <a:pt x="4" y="80570"/>
                  </a:moveTo>
                  <a:cubicBezTo>
                    <a:pt x="710" y="78101"/>
                    <a:pt x="90669" y="11778"/>
                    <a:pt x="118538" y="2253"/>
                  </a:cubicBezTo>
                  <a:cubicBezTo>
                    <a:pt x="146407" y="-7272"/>
                    <a:pt x="137588" y="16012"/>
                    <a:pt x="167221" y="23420"/>
                  </a:cubicBezTo>
                  <a:cubicBezTo>
                    <a:pt x="196854" y="30828"/>
                    <a:pt x="289282" y="43175"/>
                    <a:pt x="296338" y="46703"/>
                  </a:cubicBezTo>
                  <a:cubicBezTo>
                    <a:pt x="303394" y="50231"/>
                    <a:pt x="239893" y="49526"/>
                    <a:pt x="209554" y="44587"/>
                  </a:cubicBezTo>
                  <a:cubicBezTo>
                    <a:pt x="179215" y="39648"/>
                    <a:pt x="146407" y="12484"/>
                    <a:pt x="114304" y="17070"/>
                  </a:cubicBezTo>
                  <a:cubicBezTo>
                    <a:pt x="82201" y="21656"/>
                    <a:pt x="-702" y="83039"/>
                    <a:pt x="4" y="805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: 図形 1108">
              <a:extLst>
                <a:ext uri="{FF2B5EF4-FFF2-40B4-BE49-F238E27FC236}">
                  <a16:creationId xmlns:a16="http://schemas.microsoft.com/office/drawing/2014/main" id="{B7BED155-6B38-4FF1-AFA1-34FC291C3628}"/>
                </a:ext>
              </a:extLst>
            </p:cNvPr>
            <p:cNvSpPr/>
            <p:nvPr/>
          </p:nvSpPr>
          <p:spPr>
            <a:xfrm>
              <a:off x="2525785" y="5211203"/>
              <a:ext cx="94709" cy="84910"/>
            </a:xfrm>
            <a:custGeom>
              <a:avLst/>
              <a:gdLst>
                <a:gd name="connsiteX0" fmla="*/ 48082 w 94709"/>
                <a:gd name="connsiteY0" fmla="*/ 30 h 84910"/>
                <a:gd name="connsiteX1" fmla="*/ 16332 w 94709"/>
                <a:gd name="connsiteY1" fmla="*/ 61414 h 84910"/>
                <a:gd name="connsiteX2" fmla="*/ 94648 w 94709"/>
                <a:gd name="connsiteY2" fmla="*/ 84697 h 84910"/>
                <a:gd name="connsiteX3" fmla="*/ 1515 w 94709"/>
                <a:gd name="connsiteY3" fmla="*/ 69880 h 84910"/>
                <a:gd name="connsiteX4" fmla="*/ 48082 w 94709"/>
                <a:gd name="connsiteY4" fmla="*/ 30 h 8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09" h="84910">
                  <a:moveTo>
                    <a:pt x="48082" y="30"/>
                  </a:moveTo>
                  <a:cubicBezTo>
                    <a:pt x="50551" y="-1381"/>
                    <a:pt x="8571" y="47303"/>
                    <a:pt x="16332" y="61414"/>
                  </a:cubicBezTo>
                  <a:cubicBezTo>
                    <a:pt x="24093" y="75525"/>
                    <a:pt x="97117" y="83286"/>
                    <a:pt x="94648" y="84697"/>
                  </a:cubicBezTo>
                  <a:cubicBezTo>
                    <a:pt x="92179" y="86108"/>
                    <a:pt x="12804" y="80463"/>
                    <a:pt x="1515" y="69880"/>
                  </a:cubicBezTo>
                  <a:cubicBezTo>
                    <a:pt x="-9774" y="59297"/>
                    <a:pt x="45613" y="1441"/>
                    <a:pt x="48082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: 図形 1109">
              <a:extLst>
                <a:ext uri="{FF2B5EF4-FFF2-40B4-BE49-F238E27FC236}">
                  <a16:creationId xmlns:a16="http://schemas.microsoft.com/office/drawing/2014/main" id="{4DCC9393-2C97-42F9-889C-AB860FDBAF6B}"/>
                </a:ext>
              </a:extLst>
            </p:cNvPr>
            <p:cNvSpPr/>
            <p:nvPr/>
          </p:nvSpPr>
          <p:spPr>
            <a:xfrm>
              <a:off x="2725753" y="5211228"/>
              <a:ext cx="387875" cy="97379"/>
            </a:xfrm>
            <a:custGeom>
              <a:avLst/>
              <a:gdLst>
                <a:gd name="connsiteX0" fmla="*/ 514 w 387875"/>
                <a:gd name="connsiteY0" fmla="*/ 5 h 97379"/>
                <a:gd name="connsiteX1" fmla="*/ 318014 w 387875"/>
                <a:gd name="connsiteY1" fmla="*/ 21172 h 97379"/>
                <a:gd name="connsiteX2" fmla="*/ 345530 w 387875"/>
                <a:gd name="connsiteY2" fmla="*/ 31755 h 97379"/>
                <a:gd name="connsiteX3" fmla="*/ 387864 w 387875"/>
                <a:gd name="connsiteY3" fmla="*/ 97372 h 97379"/>
                <a:gd name="connsiteX4" fmla="*/ 341297 w 387875"/>
                <a:gd name="connsiteY4" fmla="*/ 35989 h 97379"/>
                <a:gd name="connsiteX5" fmla="*/ 246047 w 387875"/>
                <a:gd name="connsiteY5" fmla="*/ 23289 h 97379"/>
                <a:gd name="connsiteX6" fmla="*/ 514 w 387875"/>
                <a:gd name="connsiteY6" fmla="*/ 5 h 9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875" h="97379">
                  <a:moveTo>
                    <a:pt x="514" y="5"/>
                  </a:moveTo>
                  <a:cubicBezTo>
                    <a:pt x="12508" y="-348"/>
                    <a:pt x="260512" y="15880"/>
                    <a:pt x="318014" y="21172"/>
                  </a:cubicBezTo>
                  <a:cubicBezTo>
                    <a:pt x="375516" y="26464"/>
                    <a:pt x="333888" y="19055"/>
                    <a:pt x="345530" y="31755"/>
                  </a:cubicBezTo>
                  <a:cubicBezTo>
                    <a:pt x="357172" y="44455"/>
                    <a:pt x="388569" y="96666"/>
                    <a:pt x="387864" y="97372"/>
                  </a:cubicBezTo>
                  <a:cubicBezTo>
                    <a:pt x="387159" y="98078"/>
                    <a:pt x="364933" y="48336"/>
                    <a:pt x="341297" y="35989"/>
                  </a:cubicBezTo>
                  <a:cubicBezTo>
                    <a:pt x="317661" y="23642"/>
                    <a:pt x="302492" y="29286"/>
                    <a:pt x="246047" y="23289"/>
                  </a:cubicBezTo>
                  <a:cubicBezTo>
                    <a:pt x="189603" y="17292"/>
                    <a:pt x="-11480" y="358"/>
                    <a:pt x="514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: 図形 1110">
              <a:extLst>
                <a:ext uri="{FF2B5EF4-FFF2-40B4-BE49-F238E27FC236}">
                  <a16:creationId xmlns:a16="http://schemas.microsoft.com/office/drawing/2014/main" id="{A2EAC581-DFD9-4A65-8AA0-C67F0AD81154}"/>
                </a:ext>
              </a:extLst>
            </p:cNvPr>
            <p:cNvSpPr/>
            <p:nvPr/>
          </p:nvSpPr>
          <p:spPr>
            <a:xfrm>
              <a:off x="2742964" y="5185708"/>
              <a:ext cx="398480" cy="154755"/>
            </a:xfrm>
            <a:custGeom>
              <a:avLst/>
              <a:gdLst>
                <a:gd name="connsiteX0" fmla="*/ 236 w 398480"/>
                <a:gd name="connsiteY0" fmla="*/ 125 h 154755"/>
                <a:gd name="connsiteX1" fmla="*/ 364303 w 398480"/>
                <a:gd name="connsiteY1" fmla="*/ 27642 h 154755"/>
                <a:gd name="connsiteX2" fmla="*/ 385469 w 398480"/>
                <a:gd name="connsiteY2" fmla="*/ 72092 h 154755"/>
                <a:gd name="connsiteX3" fmla="*/ 398169 w 398480"/>
                <a:gd name="connsiteY3" fmla="*/ 154642 h 154755"/>
                <a:gd name="connsiteX4" fmla="*/ 372769 w 398480"/>
                <a:gd name="connsiteY4" fmla="*/ 53042 h 154755"/>
                <a:gd name="connsiteX5" fmla="*/ 309269 w 398480"/>
                <a:gd name="connsiteY5" fmla="*/ 38225 h 154755"/>
                <a:gd name="connsiteX6" fmla="*/ 236 w 398480"/>
                <a:gd name="connsiteY6" fmla="*/ 125 h 15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480" h="154755">
                  <a:moveTo>
                    <a:pt x="236" y="125"/>
                  </a:moveTo>
                  <a:cubicBezTo>
                    <a:pt x="9408" y="-1639"/>
                    <a:pt x="300098" y="15648"/>
                    <a:pt x="364303" y="27642"/>
                  </a:cubicBezTo>
                  <a:cubicBezTo>
                    <a:pt x="428508" y="39636"/>
                    <a:pt x="379825" y="50925"/>
                    <a:pt x="385469" y="72092"/>
                  </a:cubicBezTo>
                  <a:cubicBezTo>
                    <a:pt x="391113" y="93259"/>
                    <a:pt x="400286" y="157817"/>
                    <a:pt x="398169" y="154642"/>
                  </a:cubicBezTo>
                  <a:cubicBezTo>
                    <a:pt x="396052" y="151467"/>
                    <a:pt x="387586" y="72445"/>
                    <a:pt x="372769" y="53042"/>
                  </a:cubicBezTo>
                  <a:cubicBezTo>
                    <a:pt x="357952" y="33639"/>
                    <a:pt x="367124" y="47750"/>
                    <a:pt x="309269" y="38225"/>
                  </a:cubicBezTo>
                  <a:cubicBezTo>
                    <a:pt x="251414" y="28700"/>
                    <a:pt x="-8936" y="1889"/>
                    <a:pt x="236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: 図形 1111">
              <a:extLst>
                <a:ext uri="{FF2B5EF4-FFF2-40B4-BE49-F238E27FC236}">
                  <a16:creationId xmlns:a16="http://schemas.microsoft.com/office/drawing/2014/main" id="{AC2ECB1C-D1F7-4B77-B0E3-9D5C10310E2D}"/>
                </a:ext>
              </a:extLst>
            </p:cNvPr>
            <p:cNvSpPr/>
            <p:nvPr/>
          </p:nvSpPr>
          <p:spPr>
            <a:xfrm>
              <a:off x="2476323" y="4995766"/>
              <a:ext cx="116082" cy="217895"/>
            </a:xfrm>
            <a:custGeom>
              <a:avLst/>
              <a:gdLst>
                <a:gd name="connsiteX0" fmla="*/ 116065 w 116082"/>
                <a:gd name="connsiteY0" fmla="*/ 97 h 217895"/>
                <a:gd name="connsiteX1" fmla="*/ 22402 w 116082"/>
                <a:gd name="connsiteY1" fmla="*/ 73122 h 217895"/>
                <a:gd name="connsiteX2" fmla="*/ 19227 w 116082"/>
                <a:gd name="connsiteY2" fmla="*/ 141384 h 217895"/>
                <a:gd name="connsiteX3" fmla="*/ 177 w 116082"/>
                <a:gd name="connsiteY3" fmla="*/ 217584 h 217895"/>
                <a:gd name="connsiteX4" fmla="*/ 31927 w 116082"/>
                <a:gd name="connsiteY4" fmla="*/ 111222 h 217895"/>
                <a:gd name="connsiteX5" fmla="*/ 30340 w 116082"/>
                <a:gd name="connsiteY5" fmla="*/ 88997 h 217895"/>
                <a:gd name="connsiteX6" fmla="*/ 116065 w 116082"/>
                <a:gd name="connsiteY6" fmla="*/ 97 h 21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082" h="217895">
                  <a:moveTo>
                    <a:pt x="116065" y="97"/>
                  </a:moveTo>
                  <a:cubicBezTo>
                    <a:pt x="114742" y="-2549"/>
                    <a:pt x="38542" y="49574"/>
                    <a:pt x="22402" y="73122"/>
                  </a:cubicBezTo>
                  <a:cubicBezTo>
                    <a:pt x="6262" y="96670"/>
                    <a:pt x="22931" y="117307"/>
                    <a:pt x="19227" y="141384"/>
                  </a:cubicBezTo>
                  <a:cubicBezTo>
                    <a:pt x="15523" y="165461"/>
                    <a:pt x="-1940" y="222611"/>
                    <a:pt x="177" y="217584"/>
                  </a:cubicBezTo>
                  <a:cubicBezTo>
                    <a:pt x="2294" y="212557"/>
                    <a:pt x="26900" y="132653"/>
                    <a:pt x="31927" y="111222"/>
                  </a:cubicBezTo>
                  <a:cubicBezTo>
                    <a:pt x="36954" y="89791"/>
                    <a:pt x="17640" y="105666"/>
                    <a:pt x="30340" y="88997"/>
                  </a:cubicBezTo>
                  <a:cubicBezTo>
                    <a:pt x="43040" y="72328"/>
                    <a:pt x="117388" y="2743"/>
                    <a:pt x="116065" y="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: 図形 1116">
              <a:extLst>
                <a:ext uri="{FF2B5EF4-FFF2-40B4-BE49-F238E27FC236}">
                  <a16:creationId xmlns:a16="http://schemas.microsoft.com/office/drawing/2014/main" id="{C3F16CF3-1B6A-49F3-9EAC-5A70E3157B03}"/>
                </a:ext>
              </a:extLst>
            </p:cNvPr>
            <p:cNvSpPr/>
            <p:nvPr/>
          </p:nvSpPr>
          <p:spPr>
            <a:xfrm>
              <a:off x="2520512" y="5064049"/>
              <a:ext cx="113037" cy="101697"/>
            </a:xfrm>
            <a:custGeom>
              <a:avLst/>
              <a:gdLst>
                <a:gd name="connsiteX0" fmla="*/ 51238 w 113037"/>
                <a:gd name="connsiteY0" fmla="*/ 76 h 101697"/>
                <a:gd name="connsiteX1" fmla="*/ 102038 w 113037"/>
                <a:gd name="connsiteY1" fmla="*/ 36589 h 101697"/>
                <a:gd name="connsiteX2" fmla="*/ 70288 w 113037"/>
                <a:gd name="connsiteY2" fmla="*/ 54051 h 101697"/>
                <a:gd name="connsiteX3" fmla="*/ 438 w 113037"/>
                <a:gd name="connsiteY3" fmla="*/ 101676 h 101697"/>
                <a:gd name="connsiteX4" fmla="*/ 106801 w 113037"/>
                <a:gd name="connsiteY4" fmla="*/ 47701 h 101697"/>
                <a:gd name="connsiteX5" fmla="*/ 97276 w 113037"/>
                <a:gd name="connsiteY5" fmla="*/ 27064 h 101697"/>
                <a:gd name="connsiteX6" fmla="*/ 51238 w 113037"/>
                <a:gd name="connsiteY6" fmla="*/ 76 h 10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37" h="101697">
                  <a:moveTo>
                    <a:pt x="51238" y="76"/>
                  </a:moveTo>
                  <a:cubicBezTo>
                    <a:pt x="52032" y="1664"/>
                    <a:pt x="98863" y="27593"/>
                    <a:pt x="102038" y="36589"/>
                  </a:cubicBezTo>
                  <a:cubicBezTo>
                    <a:pt x="105213" y="45585"/>
                    <a:pt x="87221" y="43203"/>
                    <a:pt x="70288" y="54051"/>
                  </a:cubicBezTo>
                  <a:cubicBezTo>
                    <a:pt x="53355" y="64899"/>
                    <a:pt x="-5648" y="102734"/>
                    <a:pt x="438" y="101676"/>
                  </a:cubicBezTo>
                  <a:cubicBezTo>
                    <a:pt x="6523" y="100618"/>
                    <a:pt x="90661" y="60136"/>
                    <a:pt x="106801" y="47701"/>
                  </a:cubicBezTo>
                  <a:cubicBezTo>
                    <a:pt x="122941" y="35266"/>
                    <a:pt x="103362" y="32091"/>
                    <a:pt x="97276" y="27064"/>
                  </a:cubicBezTo>
                  <a:cubicBezTo>
                    <a:pt x="91190" y="22037"/>
                    <a:pt x="50444" y="-1512"/>
                    <a:pt x="51238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: 図形 1150">
              <a:extLst>
                <a:ext uri="{FF2B5EF4-FFF2-40B4-BE49-F238E27FC236}">
                  <a16:creationId xmlns:a16="http://schemas.microsoft.com/office/drawing/2014/main" id="{B3870821-1D40-493E-8B17-94CBBA75BBFA}"/>
                </a:ext>
              </a:extLst>
            </p:cNvPr>
            <p:cNvSpPr/>
            <p:nvPr/>
          </p:nvSpPr>
          <p:spPr>
            <a:xfrm>
              <a:off x="2704882" y="5051425"/>
              <a:ext cx="519413" cy="76354"/>
            </a:xfrm>
            <a:custGeom>
              <a:avLst/>
              <a:gdLst>
                <a:gd name="connsiteX0" fmla="*/ 218 w 519413"/>
                <a:gd name="connsiteY0" fmla="*/ 0 h 76354"/>
                <a:gd name="connsiteX1" fmla="*/ 374868 w 519413"/>
                <a:gd name="connsiteY1" fmla="*/ 42863 h 76354"/>
                <a:gd name="connsiteX2" fmla="*/ 447893 w 519413"/>
                <a:gd name="connsiteY2" fmla="*/ 57150 h 76354"/>
                <a:gd name="connsiteX3" fmla="*/ 519331 w 519413"/>
                <a:gd name="connsiteY3" fmla="*/ 76200 h 76354"/>
                <a:gd name="connsiteX4" fmla="*/ 433606 w 519413"/>
                <a:gd name="connsiteY4" fmla="*/ 46038 h 76354"/>
                <a:gd name="connsiteX5" fmla="*/ 322481 w 519413"/>
                <a:gd name="connsiteY5" fmla="*/ 49213 h 76354"/>
                <a:gd name="connsiteX6" fmla="*/ 218 w 519413"/>
                <a:gd name="connsiteY6" fmla="*/ 0 h 7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413" h="76354">
                  <a:moveTo>
                    <a:pt x="218" y="0"/>
                  </a:moveTo>
                  <a:lnTo>
                    <a:pt x="374868" y="42863"/>
                  </a:lnTo>
                  <a:cubicBezTo>
                    <a:pt x="449480" y="52388"/>
                    <a:pt x="423816" y="51594"/>
                    <a:pt x="447893" y="57150"/>
                  </a:cubicBezTo>
                  <a:cubicBezTo>
                    <a:pt x="471970" y="62706"/>
                    <a:pt x="521712" y="78052"/>
                    <a:pt x="519331" y="76200"/>
                  </a:cubicBezTo>
                  <a:cubicBezTo>
                    <a:pt x="516950" y="74348"/>
                    <a:pt x="466414" y="50536"/>
                    <a:pt x="433606" y="46038"/>
                  </a:cubicBezTo>
                  <a:cubicBezTo>
                    <a:pt x="400798" y="41540"/>
                    <a:pt x="398416" y="56357"/>
                    <a:pt x="322481" y="49213"/>
                  </a:cubicBezTo>
                  <a:cubicBezTo>
                    <a:pt x="246546" y="42069"/>
                    <a:pt x="-8513" y="1058"/>
                    <a:pt x="2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BB6C566B-ED02-4C66-91C8-0A36231E04EF}"/>
                </a:ext>
              </a:extLst>
            </p:cNvPr>
            <p:cNvSpPr/>
            <p:nvPr/>
          </p:nvSpPr>
          <p:spPr>
            <a:xfrm>
              <a:off x="3086100" y="5157776"/>
              <a:ext cx="187339" cy="360543"/>
            </a:xfrm>
            <a:custGeom>
              <a:avLst/>
              <a:gdLst>
                <a:gd name="connsiteX0" fmla="*/ 155575 w 187339"/>
                <a:gd name="connsiteY0" fmla="*/ 12 h 360543"/>
                <a:gd name="connsiteX1" fmla="*/ 187325 w 187339"/>
                <a:gd name="connsiteY1" fmla="*/ 63512 h 360543"/>
                <a:gd name="connsiteX2" fmla="*/ 150813 w 187339"/>
                <a:gd name="connsiteY2" fmla="*/ 90499 h 360543"/>
                <a:gd name="connsiteX3" fmla="*/ 112713 w 187339"/>
                <a:gd name="connsiteY3" fmla="*/ 153999 h 360543"/>
                <a:gd name="connsiteX4" fmla="*/ 104775 w 187339"/>
                <a:gd name="connsiteY4" fmla="*/ 192099 h 360543"/>
                <a:gd name="connsiteX5" fmla="*/ 93663 w 187339"/>
                <a:gd name="connsiteY5" fmla="*/ 260362 h 360543"/>
                <a:gd name="connsiteX6" fmla="*/ 0 w 187339"/>
                <a:gd name="connsiteY6" fmla="*/ 360374 h 360543"/>
                <a:gd name="connsiteX7" fmla="*/ 92075 w 187339"/>
                <a:gd name="connsiteY7" fmla="*/ 234962 h 360543"/>
                <a:gd name="connsiteX8" fmla="*/ 88900 w 187339"/>
                <a:gd name="connsiteY8" fmla="*/ 153999 h 360543"/>
                <a:gd name="connsiteX9" fmla="*/ 179388 w 187339"/>
                <a:gd name="connsiteY9" fmla="*/ 58749 h 360543"/>
                <a:gd name="connsiteX10" fmla="*/ 155575 w 187339"/>
                <a:gd name="connsiteY10" fmla="*/ 12 h 36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339" h="360543">
                  <a:moveTo>
                    <a:pt x="155575" y="12"/>
                  </a:moveTo>
                  <a:cubicBezTo>
                    <a:pt x="156898" y="806"/>
                    <a:pt x="188119" y="48431"/>
                    <a:pt x="187325" y="63512"/>
                  </a:cubicBezTo>
                  <a:cubicBezTo>
                    <a:pt x="186531" y="78593"/>
                    <a:pt x="163248" y="75418"/>
                    <a:pt x="150813" y="90499"/>
                  </a:cubicBezTo>
                  <a:cubicBezTo>
                    <a:pt x="138378" y="105580"/>
                    <a:pt x="120386" y="137066"/>
                    <a:pt x="112713" y="153999"/>
                  </a:cubicBezTo>
                  <a:cubicBezTo>
                    <a:pt x="105040" y="170932"/>
                    <a:pt x="107950" y="174372"/>
                    <a:pt x="104775" y="192099"/>
                  </a:cubicBezTo>
                  <a:cubicBezTo>
                    <a:pt x="101600" y="209826"/>
                    <a:pt x="111125" y="232316"/>
                    <a:pt x="93663" y="260362"/>
                  </a:cubicBezTo>
                  <a:cubicBezTo>
                    <a:pt x="76200" y="288408"/>
                    <a:pt x="265" y="364607"/>
                    <a:pt x="0" y="360374"/>
                  </a:cubicBezTo>
                  <a:cubicBezTo>
                    <a:pt x="-265" y="356141"/>
                    <a:pt x="77258" y="269358"/>
                    <a:pt x="92075" y="234962"/>
                  </a:cubicBezTo>
                  <a:cubicBezTo>
                    <a:pt x="106892" y="200566"/>
                    <a:pt x="74348" y="183368"/>
                    <a:pt x="88900" y="153999"/>
                  </a:cubicBezTo>
                  <a:cubicBezTo>
                    <a:pt x="103452" y="124630"/>
                    <a:pt x="166953" y="81503"/>
                    <a:pt x="179388" y="58749"/>
                  </a:cubicBezTo>
                  <a:cubicBezTo>
                    <a:pt x="191823" y="35995"/>
                    <a:pt x="154252" y="-782"/>
                    <a:pt x="15557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: 図形 192">
              <a:extLst>
                <a:ext uri="{FF2B5EF4-FFF2-40B4-BE49-F238E27FC236}">
                  <a16:creationId xmlns:a16="http://schemas.microsoft.com/office/drawing/2014/main" id="{AB8A4C3C-07D7-4CAB-8287-8428FE5A20A2}"/>
                </a:ext>
              </a:extLst>
            </p:cNvPr>
            <p:cNvSpPr/>
            <p:nvPr/>
          </p:nvSpPr>
          <p:spPr>
            <a:xfrm>
              <a:off x="2796402" y="5143589"/>
              <a:ext cx="256058" cy="18964"/>
            </a:xfrm>
            <a:custGeom>
              <a:avLst/>
              <a:gdLst>
                <a:gd name="connsiteX0" fmla="*/ 773 w 256058"/>
                <a:gd name="connsiteY0" fmla="*/ 1499 h 18964"/>
                <a:gd name="connsiteX1" fmla="*/ 248423 w 256058"/>
                <a:gd name="connsiteY1" fmla="*/ 18961 h 18964"/>
                <a:gd name="connsiteX2" fmla="*/ 173811 w 256058"/>
                <a:gd name="connsiteY2" fmla="*/ 3086 h 18964"/>
                <a:gd name="connsiteX3" fmla="*/ 773 w 256058"/>
                <a:gd name="connsiteY3" fmla="*/ 1499 h 1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058" h="18964">
                  <a:moveTo>
                    <a:pt x="773" y="1499"/>
                  </a:moveTo>
                  <a:cubicBezTo>
                    <a:pt x="13208" y="4145"/>
                    <a:pt x="219583" y="18697"/>
                    <a:pt x="248423" y="18961"/>
                  </a:cubicBezTo>
                  <a:cubicBezTo>
                    <a:pt x="277263" y="19225"/>
                    <a:pt x="218261" y="6261"/>
                    <a:pt x="173811" y="3086"/>
                  </a:cubicBezTo>
                  <a:cubicBezTo>
                    <a:pt x="129361" y="-89"/>
                    <a:pt x="-11662" y="-1147"/>
                    <a:pt x="773" y="14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53E27DA6-FFFD-4A3D-956E-D8EADFE94325}"/>
                </a:ext>
              </a:extLst>
            </p:cNvPr>
            <p:cNvSpPr/>
            <p:nvPr/>
          </p:nvSpPr>
          <p:spPr>
            <a:xfrm>
              <a:off x="3116669" y="5140324"/>
              <a:ext cx="75846" cy="76491"/>
            </a:xfrm>
            <a:custGeom>
              <a:avLst/>
              <a:gdLst>
                <a:gd name="connsiteX0" fmla="*/ 69444 w 75846"/>
                <a:gd name="connsiteY0" fmla="*/ 1 h 76491"/>
                <a:gd name="connsiteX1" fmla="*/ 20231 w 75846"/>
                <a:gd name="connsiteY1" fmla="*/ 41276 h 76491"/>
                <a:gd name="connsiteX2" fmla="*/ 75794 w 75846"/>
                <a:gd name="connsiteY2" fmla="*/ 76201 h 76491"/>
                <a:gd name="connsiteX3" fmla="*/ 29756 w 75846"/>
                <a:gd name="connsiteY3" fmla="*/ 57151 h 76491"/>
                <a:gd name="connsiteX4" fmla="*/ 1181 w 75846"/>
                <a:gd name="connsiteY4" fmla="*/ 42864 h 76491"/>
                <a:gd name="connsiteX5" fmla="*/ 69444 w 75846"/>
                <a:gd name="connsiteY5" fmla="*/ 1 h 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846" h="76491">
                  <a:moveTo>
                    <a:pt x="69444" y="1"/>
                  </a:moveTo>
                  <a:cubicBezTo>
                    <a:pt x="72619" y="-264"/>
                    <a:pt x="19173" y="28576"/>
                    <a:pt x="20231" y="41276"/>
                  </a:cubicBezTo>
                  <a:cubicBezTo>
                    <a:pt x="21289" y="53976"/>
                    <a:pt x="74207" y="73555"/>
                    <a:pt x="75794" y="76201"/>
                  </a:cubicBezTo>
                  <a:cubicBezTo>
                    <a:pt x="77382" y="78847"/>
                    <a:pt x="42191" y="62707"/>
                    <a:pt x="29756" y="57151"/>
                  </a:cubicBezTo>
                  <a:cubicBezTo>
                    <a:pt x="17321" y="51595"/>
                    <a:pt x="-5434" y="52918"/>
                    <a:pt x="1181" y="42864"/>
                  </a:cubicBezTo>
                  <a:cubicBezTo>
                    <a:pt x="7796" y="32810"/>
                    <a:pt x="66269" y="266"/>
                    <a:pt x="694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: 図形 194">
              <a:extLst>
                <a:ext uri="{FF2B5EF4-FFF2-40B4-BE49-F238E27FC236}">
                  <a16:creationId xmlns:a16="http://schemas.microsoft.com/office/drawing/2014/main" id="{283A9F41-FF97-4BBA-BF6E-5962D8A500E9}"/>
                </a:ext>
              </a:extLst>
            </p:cNvPr>
            <p:cNvSpPr/>
            <p:nvPr/>
          </p:nvSpPr>
          <p:spPr>
            <a:xfrm>
              <a:off x="2497654" y="4873346"/>
              <a:ext cx="147728" cy="176535"/>
            </a:xfrm>
            <a:custGeom>
              <a:avLst/>
              <a:gdLst>
                <a:gd name="connsiteX0" fmla="*/ 28059 w 147728"/>
                <a:gd name="connsiteY0" fmla="*/ 176492 h 176535"/>
                <a:gd name="connsiteX1" fmla="*/ 1071 w 147728"/>
                <a:gd name="connsiteY1" fmla="*/ 103467 h 176535"/>
                <a:gd name="connsiteX2" fmla="*/ 20121 w 147728"/>
                <a:gd name="connsiteY2" fmla="*/ 74892 h 176535"/>
                <a:gd name="connsiteX3" fmla="*/ 147121 w 147728"/>
                <a:gd name="connsiteY3" fmla="*/ 279 h 176535"/>
                <a:gd name="connsiteX4" fmla="*/ 66159 w 147728"/>
                <a:gd name="connsiteY4" fmla="*/ 51079 h 176535"/>
                <a:gd name="connsiteX5" fmla="*/ 18534 w 147728"/>
                <a:gd name="connsiteY5" fmla="*/ 92354 h 176535"/>
                <a:gd name="connsiteX6" fmla="*/ 28059 w 147728"/>
                <a:gd name="connsiteY6" fmla="*/ 176492 h 17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728" h="176535">
                  <a:moveTo>
                    <a:pt x="28059" y="176492"/>
                  </a:moveTo>
                  <a:cubicBezTo>
                    <a:pt x="25149" y="178344"/>
                    <a:pt x="2394" y="120400"/>
                    <a:pt x="1071" y="103467"/>
                  </a:cubicBezTo>
                  <a:cubicBezTo>
                    <a:pt x="-252" y="86534"/>
                    <a:pt x="-4221" y="92090"/>
                    <a:pt x="20121" y="74892"/>
                  </a:cubicBezTo>
                  <a:cubicBezTo>
                    <a:pt x="44463" y="57694"/>
                    <a:pt x="139448" y="4248"/>
                    <a:pt x="147121" y="279"/>
                  </a:cubicBezTo>
                  <a:cubicBezTo>
                    <a:pt x="154794" y="-3690"/>
                    <a:pt x="87590" y="35733"/>
                    <a:pt x="66159" y="51079"/>
                  </a:cubicBezTo>
                  <a:cubicBezTo>
                    <a:pt x="44728" y="66425"/>
                    <a:pt x="26736" y="75950"/>
                    <a:pt x="18534" y="92354"/>
                  </a:cubicBezTo>
                  <a:cubicBezTo>
                    <a:pt x="10332" y="108758"/>
                    <a:pt x="30969" y="174640"/>
                    <a:pt x="28059" y="1764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: 図形 195">
              <a:extLst>
                <a:ext uri="{FF2B5EF4-FFF2-40B4-BE49-F238E27FC236}">
                  <a16:creationId xmlns:a16="http://schemas.microsoft.com/office/drawing/2014/main" id="{CB57A0A8-3164-4E4A-A71C-BB29A2887D0C}"/>
                </a:ext>
              </a:extLst>
            </p:cNvPr>
            <p:cNvSpPr/>
            <p:nvPr/>
          </p:nvSpPr>
          <p:spPr>
            <a:xfrm>
              <a:off x="2705936" y="4879929"/>
              <a:ext cx="585671" cy="52905"/>
            </a:xfrm>
            <a:custGeom>
              <a:avLst/>
              <a:gdLst>
                <a:gd name="connsiteX0" fmla="*/ 7102 w 585671"/>
                <a:gd name="connsiteY0" fmla="*/ 46 h 52905"/>
                <a:gd name="connsiteX1" fmla="*/ 319839 w 585671"/>
                <a:gd name="connsiteY1" fmla="*/ 30209 h 52905"/>
                <a:gd name="connsiteX2" fmla="*/ 577014 w 585671"/>
                <a:gd name="connsiteY2" fmla="*/ 49259 h 52905"/>
                <a:gd name="connsiteX3" fmla="*/ 516689 w 585671"/>
                <a:gd name="connsiteY3" fmla="*/ 50846 h 52905"/>
                <a:gd name="connsiteX4" fmla="*/ 434139 w 585671"/>
                <a:gd name="connsiteY4" fmla="*/ 50846 h 52905"/>
                <a:gd name="connsiteX5" fmla="*/ 126164 w 585671"/>
                <a:gd name="connsiteY5" fmla="*/ 23859 h 52905"/>
                <a:gd name="connsiteX6" fmla="*/ 7102 w 585671"/>
                <a:gd name="connsiteY6" fmla="*/ 46 h 5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671" h="52905">
                  <a:moveTo>
                    <a:pt x="7102" y="46"/>
                  </a:moveTo>
                  <a:cubicBezTo>
                    <a:pt x="39381" y="1104"/>
                    <a:pt x="224854" y="22007"/>
                    <a:pt x="319839" y="30209"/>
                  </a:cubicBezTo>
                  <a:cubicBezTo>
                    <a:pt x="414824" y="38411"/>
                    <a:pt x="544206" y="45819"/>
                    <a:pt x="577014" y="49259"/>
                  </a:cubicBezTo>
                  <a:cubicBezTo>
                    <a:pt x="609822" y="52699"/>
                    <a:pt x="540502" y="50582"/>
                    <a:pt x="516689" y="50846"/>
                  </a:cubicBezTo>
                  <a:cubicBezTo>
                    <a:pt x="492877" y="51111"/>
                    <a:pt x="499227" y="55344"/>
                    <a:pt x="434139" y="50846"/>
                  </a:cubicBezTo>
                  <a:cubicBezTo>
                    <a:pt x="369051" y="46348"/>
                    <a:pt x="193104" y="31532"/>
                    <a:pt x="126164" y="23859"/>
                  </a:cubicBezTo>
                  <a:cubicBezTo>
                    <a:pt x="59225" y="16186"/>
                    <a:pt x="-25177" y="-1012"/>
                    <a:pt x="7102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: 図形 196">
              <a:extLst>
                <a:ext uri="{FF2B5EF4-FFF2-40B4-BE49-F238E27FC236}">
                  <a16:creationId xmlns:a16="http://schemas.microsoft.com/office/drawing/2014/main" id="{744618BC-FE11-4050-91B9-5AF198503967}"/>
                </a:ext>
              </a:extLst>
            </p:cNvPr>
            <p:cNvSpPr/>
            <p:nvPr/>
          </p:nvSpPr>
          <p:spPr>
            <a:xfrm>
              <a:off x="2577258" y="4908449"/>
              <a:ext cx="178468" cy="50529"/>
            </a:xfrm>
            <a:custGeom>
              <a:avLst/>
              <a:gdLst>
                <a:gd name="connsiteX0" fmla="*/ 842 w 178468"/>
                <a:gd name="connsiteY0" fmla="*/ 39789 h 50529"/>
                <a:gd name="connsiteX1" fmla="*/ 88155 w 178468"/>
                <a:gd name="connsiteY1" fmla="*/ 1689 h 50529"/>
                <a:gd name="connsiteX2" fmla="*/ 162767 w 178468"/>
                <a:gd name="connsiteY2" fmla="*/ 33439 h 50529"/>
                <a:gd name="connsiteX3" fmla="*/ 177055 w 178468"/>
                <a:gd name="connsiteY3" fmla="*/ 49314 h 50529"/>
                <a:gd name="connsiteX4" fmla="*/ 140542 w 178468"/>
                <a:gd name="connsiteY4" fmla="*/ 1689 h 50529"/>
                <a:gd name="connsiteX5" fmla="*/ 48467 w 178468"/>
                <a:gd name="connsiteY5" fmla="*/ 12801 h 50529"/>
                <a:gd name="connsiteX6" fmla="*/ 842 w 178468"/>
                <a:gd name="connsiteY6" fmla="*/ 39789 h 5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468" h="50529">
                  <a:moveTo>
                    <a:pt x="842" y="39789"/>
                  </a:moveTo>
                  <a:cubicBezTo>
                    <a:pt x="7457" y="37937"/>
                    <a:pt x="61168" y="2747"/>
                    <a:pt x="88155" y="1689"/>
                  </a:cubicBezTo>
                  <a:cubicBezTo>
                    <a:pt x="115142" y="631"/>
                    <a:pt x="147950" y="25501"/>
                    <a:pt x="162767" y="33439"/>
                  </a:cubicBezTo>
                  <a:cubicBezTo>
                    <a:pt x="177584" y="41377"/>
                    <a:pt x="180759" y="54606"/>
                    <a:pt x="177055" y="49314"/>
                  </a:cubicBezTo>
                  <a:cubicBezTo>
                    <a:pt x="173351" y="44022"/>
                    <a:pt x="161973" y="7774"/>
                    <a:pt x="140542" y="1689"/>
                  </a:cubicBezTo>
                  <a:cubicBezTo>
                    <a:pt x="119111" y="-4396"/>
                    <a:pt x="68840" y="7509"/>
                    <a:pt x="48467" y="12801"/>
                  </a:cubicBezTo>
                  <a:cubicBezTo>
                    <a:pt x="28094" y="18093"/>
                    <a:pt x="-5773" y="41641"/>
                    <a:pt x="842" y="397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: 図形 197">
              <a:extLst>
                <a:ext uri="{FF2B5EF4-FFF2-40B4-BE49-F238E27FC236}">
                  <a16:creationId xmlns:a16="http://schemas.microsoft.com/office/drawing/2014/main" id="{8BCD31D6-3DB9-416C-98E9-C751A23F456E}"/>
                </a:ext>
              </a:extLst>
            </p:cNvPr>
            <p:cNvSpPr/>
            <p:nvPr/>
          </p:nvSpPr>
          <p:spPr>
            <a:xfrm>
              <a:off x="2694909" y="4992123"/>
              <a:ext cx="201228" cy="24380"/>
            </a:xfrm>
            <a:custGeom>
              <a:avLst/>
              <a:gdLst>
                <a:gd name="connsiteX0" fmla="*/ 666 w 201228"/>
                <a:gd name="connsiteY0" fmla="*/ 2152 h 24380"/>
                <a:gd name="connsiteX1" fmla="*/ 195929 w 201228"/>
                <a:gd name="connsiteY1" fmla="*/ 24377 h 24380"/>
                <a:gd name="connsiteX2" fmla="*/ 134016 w 201228"/>
                <a:gd name="connsiteY2" fmla="*/ 3740 h 24380"/>
                <a:gd name="connsiteX3" fmla="*/ 666 w 201228"/>
                <a:gd name="connsiteY3" fmla="*/ 2152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228" h="24380">
                  <a:moveTo>
                    <a:pt x="666" y="2152"/>
                  </a:moveTo>
                  <a:cubicBezTo>
                    <a:pt x="10985" y="5592"/>
                    <a:pt x="173704" y="24112"/>
                    <a:pt x="195929" y="24377"/>
                  </a:cubicBezTo>
                  <a:cubicBezTo>
                    <a:pt x="218154" y="24642"/>
                    <a:pt x="165237" y="7973"/>
                    <a:pt x="134016" y="3740"/>
                  </a:cubicBezTo>
                  <a:cubicBezTo>
                    <a:pt x="102795" y="-493"/>
                    <a:pt x="-9653" y="-1288"/>
                    <a:pt x="666" y="21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: 図形 198">
              <a:extLst>
                <a:ext uri="{FF2B5EF4-FFF2-40B4-BE49-F238E27FC236}">
                  <a16:creationId xmlns:a16="http://schemas.microsoft.com/office/drawing/2014/main" id="{6C99AB03-895C-4BF4-826C-178E81FBC619}"/>
                </a:ext>
              </a:extLst>
            </p:cNvPr>
            <p:cNvSpPr/>
            <p:nvPr/>
          </p:nvSpPr>
          <p:spPr>
            <a:xfrm>
              <a:off x="3117850" y="5044162"/>
              <a:ext cx="171479" cy="43833"/>
            </a:xfrm>
            <a:custGeom>
              <a:avLst/>
              <a:gdLst>
                <a:gd name="connsiteX0" fmla="*/ 0 w 171479"/>
                <a:gd name="connsiteY0" fmla="*/ 16788 h 43833"/>
                <a:gd name="connsiteX1" fmla="*/ 153988 w 171479"/>
                <a:gd name="connsiteY1" fmla="*/ 23138 h 43833"/>
                <a:gd name="connsiteX2" fmla="*/ 163513 w 171479"/>
                <a:gd name="connsiteY2" fmla="*/ 10438 h 43833"/>
                <a:gd name="connsiteX3" fmla="*/ 163513 w 171479"/>
                <a:gd name="connsiteY3" fmla="*/ 43776 h 43833"/>
                <a:gd name="connsiteX4" fmla="*/ 155575 w 171479"/>
                <a:gd name="connsiteY4" fmla="*/ 913 h 43833"/>
                <a:gd name="connsiteX5" fmla="*/ 0 w 171479"/>
                <a:gd name="connsiteY5" fmla="*/ 16788 h 4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79" h="43833">
                  <a:moveTo>
                    <a:pt x="0" y="16788"/>
                  </a:moveTo>
                  <a:cubicBezTo>
                    <a:pt x="-264" y="20492"/>
                    <a:pt x="126736" y="24196"/>
                    <a:pt x="153988" y="23138"/>
                  </a:cubicBezTo>
                  <a:cubicBezTo>
                    <a:pt x="181240" y="22080"/>
                    <a:pt x="161926" y="6998"/>
                    <a:pt x="163513" y="10438"/>
                  </a:cubicBezTo>
                  <a:cubicBezTo>
                    <a:pt x="165101" y="13878"/>
                    <a:pt x="164836" y="45363"/>
                    <a:pt x="163513" y="43776"/>
                  </a:cubicBezTo>
                  <a:cubicBezTo>
                    <a:pt x="162190" y="42189"/>
                    <a:pt x="186796" y="5940"/>
                    <a:pt x="155575" y="913"/>
                  </a:cubicBezTo>
                  <a:cubicBezTo>
                    <a:pt x="124354" y="-4114"/>
                    <a:pt x="264" y="13084"/>
                    <a:pt x="0" y="167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: 図形 199">
              <a:extLst>
                <a:ext uri="{FF2B5EF4-FFF2-40B4-BE49-F238E27FC236}">
                  <a16:creationId xmlns:a16="http://schemas.microsoft.com/office/drawing/2014/main" id="{CC8B265F-05E5-4C0C-B4A5-CE39433A4A71}"/>
                </a:ext>
              </a:extLst>
            </p:cNvPr>
            <p:cNvSpPr/>
            <p:nvPr/>
          </p:nvSpPr>
          <p:spPr>
            <a:xfrm>
              <a:off x="3268471" y="4962522"/>
              <a:ext cx="75224" cy="254598"/>
            </a:xfrm>
            <a:custGeom>
              <a:avLst/>
              <a:gdLst>
                <a:gd name="connsiteX0" fmla="*/ 36704 w 75224"/>
                <a:gd name="connsiteY0" fmla="*/ 3 h 254598"/>
                <a:gd name="connsiteX1" fmla="*/ 60517 w 75224"/>
                <a:gd name="connsiteY1" fmla="*/ 84141 h 254598"/>
                <a:gd name="connsiteX2" fmla="*/ 73217 w 75224"/>
                <a:gd name="connsiteY2" fmla="*/ 98428 h 254598"/>
                <a:gd name="connsiteX3" fmla="*/ 17654 w 75224"/>
                <a:gd name="connsiteY3" fmla="*/ 134941 h 254598"/>
                <a:gd name="connsiteX4" fmla="*/ 28767 w 75224"/>
                <a:gd name="connsiteY4" fmla="*/ 190503 h 254598"/>
                <a:gd name="connsiteX5" fmla="*/ 192 w 75224"/>
                <a:gd name="connsiteY5" fmla="*/ 254003 h 254598"/>
                <a:gd name="connsiteX6" fmla="*/ 17654 w 75224"/>
                <a:gd name="connsiteY6" fmla="*/ 150816 h 254598"/>
                <a:gd name="connsiteX7" fmla="*/ 44642 w 75224"/>
                <a:gd name="connsiteY7" fmla="*/ 107953 h 254598"/>
                <a:gd name="connsiteX8" fmla="*/ 60517 w 75224"/>
                <a:gd name="connsiteY8" fmla="*/ 80966 h 254598"/>
                <a:gd name="connsiteX9" fmla="*/ 36704 w 75224"/>
                <a:gd name="connsiteY9" fmla="*/ 3 h 25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224" h="254598">
                  <a:moveTo>
                    <a:pt x="36704" y="3"/>
                  </a:moveTo>
                  <a:cubicBezTo>
                    <a:pt x="36704" y="532"/>
                    <a:pt x="54432" y="67737"/>
                    <a:pt x="60517" y="84141"/>
                  </a:cubicBezTo>
                  <a:cubicBezTo>
                    <a:pt x="66603" y="100545"/>
                    <a:pt x="80361" y="89961"/>
                    <a:pt x="73217" y="98428"/>
                  </a:cubicBezTo>
                  <a:cubicBezTo>
                    <a:pt x="66073" y="106895"/>
                    <a:pt x="25062" y="119595"/>
                    <a:pt x="17654" y="134941"/>
                  </a:cubicBezTo>
                  <a:cubicBezTo>
                    <a:pt x="10246" y="150287"/>
                    <a:pt x="31677" y="170659"/>
                    <a:pt x="28767" y="190503"/>
                  </a:cubicBezTo>
                  <a:cubicBezTo>
                    <a:pt x="25857" y="210347"/>
                    <a:pt x="2044" y="260618"/>
                    <a:pt x="192" y="254003"/>
                  </a:cubicBezTo>
                  <a:cubicBezTo>
                    <a:pt x="-1660" y="247389"/>
                    <a:pt x="10246" y="175158"/>
                    <a:pt x="17654" y="150816"/>
                  </a:cubicBezTo>
                  <a:cubicBezTo>
                    <a:pt x="25062" y="126474"/>
                    <a:pt x="37498" y="119595"/>
                    <a:pt x="44642" y="107953"/>
                  </a:cubicBezTo>
                  <a:cubicBezTo>
                    <a:pt x="51786" y="96311"/>
                    <a:pt x="62898" y="96047"/>
                    <a:pt x="60517" y="80966"/>
                  </a:cubicBezTo>
                  <a:cubicBezTo>
                    <a:pt x="58136" y="65885"/>
                    <a:pt x="36704" y="-526"/>
                    <a:pt x="3670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: 図形 200">
              <a:extLst>
                <a:ext uri="{FF2B5EF4-FFF2-40B4-BE49-F238E27FC236}">
                  <a16:creationId xmlns:a16="http://schemas.microsoft.com/office/drawing/2014/main" id="{FD0D0B04-FF03-4B8E-8B1F-0E78D81FAB01}"/>
                </a:ext>
              </a:extLst>
            </p:cNvPr>
            <p:cNvSpPr/>
            <p:nvPr/>
          </p:nvSpPr>
          <p:spPr>
            <a:xfrm>
              <a:off x="3076572" y="5064033"/>
              <a:ext cx="194771" cy="55804"/>
            </a:xfrm>
            <a:custGeom>
              <a:avLst/>
              <a:gdLst>
                <a:gd name="connsiteX0" fmla="*/ 3 w 194771"/>
                <a:gd name="connsiteY0" fmla="*/ 92 h 55804"/>
                <a:gd name="connsiteX1" fmla="*/ 174628 w 194771"/>
                <a:gd name="connsiteY1" fmla="*/ 36605 h 55804"/>
                <a:gd name="connsiteX2" fmla="*/ 190503 w 194771"/>
                <a:gd name="connsiteY2" fmla="*/ 55655 h 55804"/>
                <a:gd name="connsiteX3" fmla="*/ 169866 w 194771"/>
                <a:gd name="connsiteY3" fmla="*/ 27080 h 55804"/>
                <a:gd name="connsiteX4" fmla="*/ 3 w 194771"/>
                <a:gd name="connsiteY4" fmla="*/ 92 h 5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71" h="55804">
                  <a:moveTo>
                    <a:pt x="3" y="92"/>
                  </a:moveTo>
                  <a:cubicBezTo>
                    <a:pt x="797" y="1680"/>
                    <a:pt x="142878" y="27345"/>
                    <a:pt x="174628" y="36605"/>
                  </a:cubicBezTo>
                  <a:cubicBezTo>
                    <a:pt x="206378" y="45865"/>
                    <a:pt x="191297" y="57243"/>
                    <a:pt x="190503" y="55655"/>
                  </a:cubicBezTo>
                  <a:cubicBezTo>
                    <a:pt x="189709" y="54068"/>
                    <a:pt x="198705" y="36340"/>
                    <a:pt x="169866" y="27080"/>
                  </a:cubicBezTo>
                  <a:cubicBezTo>
                    <a:pt x="141027" y="17820"/>
                    <a:pt x="-791" y="-1496"/>
                    <a:pt x="3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: 図形 201">
              <a:extLst>
                <a:ext uri="{FF2B5EF4-FFF2-40B4-BE49-F238E27FC236}">
                  <a16:creationId xmlns:a16="http://schemas.microsoft.com/office/drawing/2014/main" id="{B1D010FC-A467-4D42-8430-F5EB24BA264E}"/>
                </a:ext>
              </a:extLst>
            </p:cNvPr>
            <p:cNvSpPr/>
            <p:nvPr/>
          </p:nvSpPr>
          <p:spPr>
            <a:xfrm>
              <a:off x="2537461" y="5413372"/>
              <a:ext cx="118893" cy="158005"/>
            </a:xfrm>
            <a:custGeom>
              <a:avLst/>
              <a:gdLst>
                <a:gd name="connsiteX0" fmla="*/ 4127 w 118893"/>
                <a:gd name="connsiteY0" fmla="*/ 3 h 158005"/>
                <a:gd name="connsiteX1" fmla="*/ 26352 w 118893"/>
                <a:gd name="connsiteY1" fmla="*/ 85728 h 158005"/>
                <a:gd name="connsiteX2" fmla="*/ 118427 w 118893"/>
                <a:gd name="connsiteY2" fmla="*/ 157166 h 158005"/>
                <a:gd name="connsiteX3" fmla="*/ 59689 w 118893"/>
                <a:gd name="connsiteY3" fmla="*/ 122241 h 158005"/>
                <a:gd name="connsiteX4" fmla="*/ 5714 w 118893"/>
                <a:gd name="connsiteY4" fmla="*/ 82553 h 158005"/>
                <a:gd name="connsiteX5" fmla="*/ 4127 w 118893"/>
                <a:gd name="connsiteY5" fmla="*/ 3 h 15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893" h="158005">
                  <a:moveTo>
                    <a:pt x="4127" y="3"/>
                  </a:moveTo>
                  <a:cubicBezTo>
                    <a:pt x="7567" y="532"/>
                    <a:pt x="7302" y="59534"/>
                    <a:pt x="26352" y="85728"/>
                  </a:cubicBezTo>
                  <a:cubicBezTo>
                    <a:pt x="45402" y="111922"/>
                    <a:pt x="112871" y="151080"/>
                    <a:pt x="118427" y="157166"/>
                  </a:cubicBezTo>
                  <a:cubicBezTo>
                    <a:pt x="123983" y="163252"/>
                    <a:pt x="78474" y="134676"/>
                    <a:pt x="59689" y="122241"/>
                  </a:cubicBezTo>
                  <a:cubicBezTo>
                    <a:pt x="40904" y="109806"/>
                    <a:pt x="15239" y="98163"/>
                    <a:pt x="5714" y="82553"/>
                  </a:cubicBezTo>
                  <a:cubicBezTo>
                    <a:pt x="-3811" y="66943"/>
                    <a:pt x="687" y="-526"/>
                    <a:pt x="4127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: 図形 202">
              <a:extLst>
                <a:ext uri="{FF2B5EF4-FFF2-40B4-BE49-F238E27FC236}">
                  <a16:creationId xmlns:a16="http://schemas.microsoft.com/office/drawing/2014/main" id="{A8E84B0B-86EC-429B-94E7-0C1F9A4F05A0}"/>
                </a:ext>
              </a:extLst>
            </p:cNvPr>
            <p:cNvSpPr/>
            <p:nvPr/>
          </p:nvSpPr>
          <p:spPr>
            <a:xfrm>
              <a:off x="2494337" y="5414951"/>
              <a:ext cx="29827" cy="347450"/>
            </a:xfrm>
            <a:custGeom>
              <a:avLst/>
              <a:gdLst>
                <a:gd name="connsiteX0" fmla="*/ 7563 w 29827"/>
                <a:gd name="connsiteY0" fmla="*/ 12 h 347450"/>
                <a:gd name="connsiteX1" fmla="*/ 29788 w 29827"/>
                <a:gd name="connsiteY1" fmla="*/ 119074 h 347450"/>
                <a:gd name="connsiteX2" fmla="*/ 1213 w 29827"/>
                <a:gd name="connsiteY2" fmla="*/ 338149 h 347450"/>
                <a:gd name="connsiteX3" fmla="*/ 5976 w 29827"/>
                <a:gd name="connsiteY3" fmla="*/ 288937 h 347450"/>
                <a:gd name="connsiteX4" fmla="*/ 12326 w 29827"/>
                <a:gd name="connsiteY4" fmla="*/ 125424 h 347450"/>
                <a:gd name="connsiteX5" fmla="*/ 7563 w 29827"/>
                <a:gd name="connsiteY5" fmla="*/ 12 h 34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27" h="347450">
                  <a:moveTo>
                    <a:pt x="7563" y="12"/>
                  </a:moveTo>
                  <a:cubicBezTo>
                    <a:pt x="10473" y="-1046"/>
                    <a:pt x="30846" y="62718"/>
                    <a:pt x="29788" y="119074"/>
                  </a:cubicBezTo>
                  <a:cubicBezTo>
                    <a:pt x="28730" y="175430"/>
                    <a:pt x="5182" y="309839"/>
                    <a:pt x="1213" y="338149"/>
                  </a:cubicBezTo>
                  <a:cubicBezTo>
                    <a:pt x="-2756" y="366459"/>
                    <a:pt x="4124" y="324391"/>
                    <a:pt x="5976" y="288937"/>
                  </a:cubicBezTo>
                  <a:cubicBezTo>
                    <a:pt x="7828" y="253483"/>
                    <a:pt x="11268" y="171991"/>
                    <a:pt x="12326" y="125424"/>
                  </a:cubicBezTo>
                  <a:cubicBezTo>
                    <a:pt x="13384" y="78857"/>
                    <a:pt x="4653" y="1070"/>
                    <a:pt x="7563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: 図形 203">
              <a:extLst>
                <a:ext uri="{FF2B5EF4-FFF2-40B4-BE49-F238E27FC236}">
                  <a16:creationId xmlns:a16="http://schemas.microsoft.com/office/drawing/2014/main" id="{6CB07F55-6E51-4FC6-8410-41856156B37D}"/>
                </a:ext>
              </a:extLst>
            </p:cNvPr>
            <p:cNvSpPr/>
            <p:nvPr/>
          </p:nvSpPr>
          <p:spPr>
            <a:xfrm>
              <a:off x="2587857" y="5362483"/>
              <a:ext cx="146746" cy="216000"/>
            </a:xfrm>
            <a:custGeom>
              <a:avLst/>
              <a:gdLst>
                <a:gd name="connsiteX0" fmla="*/ 23581 w 146746"/>
                <a:gd name="connsiteY0" fmla="*/ 92 h 216000"/>
                <a:gd name="connsiteX1" fmla="*/ 17231 w 146746"/>
                <a:gd name="connsiteY1" fmla="*/ 76292 h 216000"/>
                <a:gd name="connsiteX2" fmla="*/ 90256 w 146746"/>
                <a:gd name="connsiteY2" fmla="*/ 144555 h 216000"/>
                <a:gd name="connsiteX3" fmla="*/ 145818 w 146746"/>
                <a:gd name="connsiteY3" fmla="*/ 177892 h 216000"/>
                <a:gd name="connsiteX4" fmla="*/ 44218 w 146746"/>
                <a:gd name="connsiteY4" fmla="*/ 215992 h 216000"/>
                <a:gd name="connsiteX5" fmla="*/ 115656 w 146746"/>
                <a:gd name="connsiteY5" fmla="*/ 181067 h 216000"/>
                <a:gd name="connsiteX6" fmla="*/ 68031 w 146746"/>
                <a:gd name="connsiteY6" fmla="*/ 157255 h 216000"/>
                <a:gd name="connsiteX7" fmla="*/ 1356 w 146746"/>
                <a:gd name="connsiteY7" fmla="*/ 92167 h 216000"/>
                <a:gd name="connsiteX8" fmla="*/ 23581 w 146746"/>
                <a:gd name="connsiteY8" fmla="*/ 92 h 21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746" h="216000">
                  <a:moveTo>
                    <a:pt x="23581" y="92"/>
                  </a:moveTo>
                  <a:cubicBezTo>
                    <a:pt x="26227" y="-2554"/>
                    <a:pt x="6119" y="52215"/>
                    <a:pt x="17231" y="76292"/>
                  </a:cubicBezTo>
                  <a:cubicBezTo>
                    <a:pt x="28343" y="100369"/>
                    <a:pt x="68825" y="127622"/>
                    <a:pt x="90256" y="144555"/>
                  </a:cubicBezTo>
                  <a:cubicBezTo>
                    <a:pt x="111687" y="161488"/>
                    <a:pt x="153491" y="165986"/>
                    <a:pt x="145818" y="177892"/>
                  </a:cubicBezTo>
                  <a:cubicBezTo>
                    <a:pt x="138145" y="189798"/>
                    <a:pt x="49245" y="215463"/>
                    <a:pt x="44218" y="215992"/>
                  </a:cubicBezTo>
                  <a:cubicBezTo>
                    <a:pt x="39191" y="216521"/>
                    <a:pt x="111687" y="190856"/>
                    <a:pt x="115656" y="181067"/>
                  </a:cubicBezTo>
                  <a:cubicBezTo>
                    <a:pt x="119625" y="171278"/>
                    <a:pt x="87081" y="172072"/>
                    <a:pt x="68031" y="157255"/>
                  </a:cubicBezTo>
                  <a:cubicBezTo>
                    <a:pt x="48981" y="142438"/>
                    <a:pt x="9029" y="114921"/>
                    <a:pt x="1356" y="92167"/>
                  </a:cubicBezTo>
                  <a:cubicBezTo>
                    <a:pt x="-6317" y="69413"/>
                    <a:pt x="20935" y="2738"/>
                    <a:pt x="2358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: 図形 204">
              <a:extLst>
                <a:ext uri="{FF2B5EF4-FFF2-40B4-BE49-F238E27FC236}">
                  <a16:creationId xmlns:a16="http://schemas.microsoft.com/office/drawing/2014/main" id="{6C8862B2-6C2F-4C4A-8683-E5070EA29199}"/>
                </a:ext>
              </a:extLst>
            </p:cNvPr>
            <p:cNvSpPr/>
            <p:nvPr/>
          </p:nvSpPr>
          <p:spPr>
            <a:xfrm>
              <a:off x="2799043" y="5521193"/>
              <a:ext cx="129615" cy="464089"/>
            </a:xfrm>
            <a:custGeom>
              <a:avLst/>
              <a:gdLst>
                <a:gd name="connsiteX0" fmla="*/ 1307 w 129615"/>
                <a:gd name="connsiteY0" fmla="*/ 132 h 464089"/>
                <a:gd name="connsiteX1" fmla="*/ 6070 w 129615"/>
                <a:gd name="connsiteY1" fmla="*/ 122370 h 464089"/>
                <a:gd name="connsiteX2" fmla="*/ 55282 w 129615"/>
                <a:gd name="connsiteY2" fmla="*/ 231907 h 464089"/>
                <a:gd name="connsiteX3" fmla="*/ 114020 w 129615"/>
                <a:gd name="connsiteY3" fmla="*/ 327157 h 464089"/>
                <a:gd name="connsiteX4" fmla="*/ 120370 w 129615"/>
                <a:gd name="connsiteY4" fmla="*/ 352557 h 464089"/>
                <a:gd name="connsiteX5" fmla="*/ 121957 w 129615"/>
                <a:gd name="connsiteY5" fmla="*/ 463682 h 464089"/>
                <a:gd name="connsiteX6" fmla="*/ 123545 w 129615"/>
                <a:gd name="connsiteY6" fmla="*/ 308107 h 464089"/>
                <a:gd name="connsiteX7" fmla="*/ 36232 w 129615"/>
                <a:gd name="connsiteY7" fmla="*/ 184282 h 464089"/>
                <a:gd name="connsiteX8" fmla="*/ 10832 w 129615"/>
                <a:gd name="connsiteY8" fmla="*/ 100145 h 464089"/>
                <a:gd name="connsiteX9" fmla="*/ 1307 w 129615"/>
                <a:gd name="connsiteY9" fmla="*/ 132 h 4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15" h="464089">
                  <a:moveTo>
                    <a:pt x="1307" y="132"/>
                  </a:moveTo>
                  <a:cubicBezTo>
                    <a:pt x="513" y="3836"/>
                    <a:pt x="-2926" y="83741"/>
                    <a:pt x="6070" y="122370"/>
                  </a:cubicBezTo>
                  <a:cubicBezTo>
                    <a:pt x="15066" y="160999"/>
                    <a:pt x="37290" y="197776"/>
                    <a:pt x="55282" y="231907"/>
                  </a:cubicBezTo>
                  <a:cubicBezTo>
                    <a:pt x="73274" y="266038"/>
                    <a:pt x="103172" y="307049"/>
                    <a:pt x="114020" y="327157"/>
                  </a:cubicBezTo>
                  <a:cubicBezTo>
                    <a:pt x="124868" y="347265"/>
                    <a:pt x="119047" y="329803"/>
                    <a:pt x="120370" y="352557"/>
                  </a:cubicBezTo>
                  <a:cubicBezTo>
                    <a:pt x="121693" y="375311"/>
                    <a:pt x="121428" y="471090"/>
                    <a:pt x="121957" y="463682"/>
                  </a:cubicBezTo>
                  <a:cubicBezTo>
                    <a:pt x="122486" y="456274"/>
                    <a:pt x="137833" y="354674"/>
                    <a:pt x="123545" y="308107"/>
                  </a:cubicBezTo>
                  <a:cubicBezTo>
                    <a:pt x="109258" y="261540"/>
                    <a:pt x="55018" y="218942"/>
                    <a:pt x="36232" y="184282"/>
                  </a:cubicBezTo>
                  <a:cubicBezTo>
                    <a:pt x="17446" y="149622"/>
                    <a:pt x="15594" y="128984"/>
                    <a:pt x="10832" y="100145"/>
                  </a:cubicBezTo>
                  <a:cubicBezTo>
                    <a:pt x="6070" y="71306"/>
                    <a:pt x="2101" y="-3572"/>
                    <a:pt x="130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: 図形 205">
              <a:extLst>
                <a:ext uri="{FF2B5EF4-FFF2-40B4-BE49-F238E27FC236}">
                  <a16:creationId xmlns:a16="http://schemas.microsoft.com/office/drawing/2014/main" id="{B67DDE1F-68DE-4334-AAB2-FB77CA9E8383}"/>
                </a:ext>
              </a:extLst>
            </p:cNvPr>
            <p:cNvSpPr/>
            <p:nvPr/>
          </p:nvSpPr>
          <p:spPr>
            <a:xfrm>
              <a:off x="2675524" y="5418115"/>
              <a:ext cx="204207" cy="51176"/>
            </a:xfrm>
            <a:custGeom>
              <a:avLst/>
              <a:gdLst>
                <a:gd name="connsiteX0" fmla="*/ 204201 w 204207"/>
                <a:gd name="connsiteY0" fmla="*/ 23 h 51176"/>
                <a:gd name="connsiteX1" fmla="*/ 153401 w 204207"/>
                <a:gd name="connsiteY1" fmla="*/ 47648 h 51176"/>
                <a:gd name="connsiteX2" fmla="*/ 88314 w 204207"/>
                <a:gd name="connsiteY2" fmla="*/ 47648 h 51176"/>
                <a:gd name="connsiteX3" fmla="*/ 1001 w 204207"/>
                <a:gd name="connsiteY3" fmla="*/ 47648 h 51176"/>
                <a:gd name="connsiteX4" fmla="*/ 150226 w 204207"/>
                <a:gd name="connsiteY4" fmla="*/ 41298 h 51176"/>
                <a:gd name="connsiteX5" fmla="*/ 204201 w 204207"/>
                <a:gd name="connsiteY5" fmla="*/ 23 h 5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07" h="51176">
                  <a:moveTo>
                    <a:pt x="204201" y="23"/>
                  </a:moveTo>
                  <a:cubicBezTo>
                    <a:pt x="204730" y="1081"/>
                    <a:pt x="172715" y="39711"/>
                    <a:pt x="153401" y="47648"/>
                  </a:cubicBezTo>
                  <a:cubicBezTo>
                    <a:pt x="134086" y="55586"/>
                    <a:pt x="88314" y="47648"/>
                    <a:pt x="88314" y="47648"/>
                  </a:cubicBezTo>
                  <a:cubicBezTo>
                    <a:pt x="62914" y="47648"/>
                    <a:pt x="-9318" y="48706"/>
                    <a:pt x="1001" y="47648"/>
                  </a:cubicBezTo>
                  <a:cubicBezTo>
                    <a:pt x="11320" y="46590"/>
                    <a:pt x="117947" y="47913"/>
                    <a:pt x="150226" y="41298"/>
                  </a:cubicBezTo>
                  <a:cubicBezTo>
                    <a:pt x="182505" y="34683"/>
                    <a:pt x="203672" y="-1035"/>
                    <a:pt x="204201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: 図形 206">
              <a:extLst>
                <a:ext uri="{FF2B5EF4-FFF2-40B4-BE49-F238E27FC236}">
                  <a16:creationId xmlns:a16="http://schemas.microsoft.com/office/drawing/2014/main" id="{243986D1-BF91-4031-9135-E7D36C68CC13}"/>
                </a:ext>
              </a:extLst>
            </p:cNvPr>
            <p:cNvSpPr/>
            <p:nvPr/>
          </p:nvSpPr>
          <p:spPr>
            <a:xfrm>
              <a:off x="2700310" y="5480060"/>
              <a:ext cx="128522" cy="101619"/>
            </a:xfrm>
            <a:custGeom>
              <a:avLst/>
              <a:gdLst>
                <a:gd name="connsiteX0" fmla="*/ 28 w 128522"/>
                <a:gd name="connsiteY0" fmla="*/ 1578 h 101619"/>
                <a:gd name="connsiteX1" fmla="*/ 117503 w 128522"/>
                <a:gd name="connsiteY1" fmla="*/ 12690 h 101619"/>
                <a:gd name="connsiteX2" fmla="*/ 122265 w 128522"/>
                <a:gd name="connsiteY2" fmla="*/ 101590 h 101619"/>
                <a:gd name="connsiteX3" fmla="*/ 106390 w 128522"/>
                <a:gd name="connsiteY3" fmla="*/ 22215 h 101619"/>
                <a:gd name="connsiteX4" fmla="*/ 28 w 128522"/>
                <a:gd name="connsiteY4" fmla="*/ 1578 h 10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22" h="101619">
                  <a:moveTo>
                    <a:pt x="28" y="1578"/>
                  </a:moveTo>
                  <a:cubicBezTo>
                    <a:pt x="1880" y="-9"/>
                    <a:pt x="97130" y="-3979"/>
                    <a:pt x="117503" y="12690"/>
                  </a:cubicBezTo>
                  <a:cubicBezTo>
                    <a:pt x="137876" y="29359"/>
                    <a:pt x="124117" y="100003"/>
                    <a:pt x="122265" y="101590"/>
                  </a:cubicBezTo>
                  <a:cubicBezTo>
                    <a:pt x="120413" y="103177"/>
                    <a:pt x="125704" y="40207"/>
                    <a:pt x="106390" y="22215"/>
                  </a:cubicBezTo>
                  <a:cubicBezTo>
                    <a:pt x="87076" y="4223"/>
                    <a:pt x="-1824" y="3165"/>
                    <a:pt x="28" y="15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: 図形 207">
              <a:extLst>
                <a:ext uri="{FF2B5EF4-FFF2-40B4-BE49-F238E27FC236}">
                  <a16:creationId xmlns:a16="http://schemas.microsoft.com/office/drawing/2014/main" id="{08DE33BD-5D89-4425-8B90-4FD4B6FEF003}"/>
                </a:ext>
              </a:extLst>
            </p:cNvPr>
            <p:cNvSpPr/>
            <p:nvPr/>
          </p:nvSpPr>
          <p:spPr>
            <a:xfrm>
              <a:off x="2779678" y="5346548"/>
              <a:ext cx="243055" cy="103234"/>
            </a:xfrm>
            <a:custGeom>
              <a:avLst/>
              <a:gdLst>
                <a:gd name="connsiteX0" fmla="*/ 35 w 243055"/>
                <a:gd name="connsiteY0" fmla="*/ 152 h 103234"/>
                <a:gd name="connsiteX1" fmla="*/ 69885 w 243055"/>
                <a:gd name="connsiteY1" fmla="*/ 95402 h 103234"/>
                <a:gd name="connsiteX2" fmla="*/ 120685 w 243055"/>
                <a:gd name="connsiteY2" fmla="*/ 92227 h 103234"/>
                <a:gd name="connsiteX3" fmla="*/ 242922 w 243055"/>
                <a:gd name="connsiteY3" fmla="*/ 47777 h 103234"/>
                <a:gd name="connsiteX4" fmla="*/ 95285 w 243055"/>
                <a:gd name="connsiteY4" fmla="*/ 82702 h 103234"/>
                <a:gd name="connsiteX5" fmla="*/ 79410 w 243055"/>
                <a:gd name="connsiteY5" fmla="*/ 73177 h 103234"/>
                <a:gd name="connsiteX6" fmla="*/ 35 w 243055"/>
                <a:gd name="connsiteY6" fmla="*/ 152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055" h="103234">
                  <a:moveTo>
                    <a:pt x="35" y="152"/>
                  </a:moveTo>
                  <a:cubicBezTo>
                    <a:pt x="-1552" y="3856"/>
                    <a:pt x="49777" y="80056"/>
                    <a:pt x="69885" y="95402"/>
                  </a:cubicBezTo>
                  <a:cubicBezTo>
                    <a:pt x="89993" y="110748"/>
                    <a:pt x="91846" y="100165"/>
                    <a:pt x="120685" y="92227"/>
                  </a:cubicBezTo>
                  <a:cubicBezTo>
                    <a:pt x="149525" y="84290"/>
                    <a:pt x="247155" y="49364"/>
                    <a:pt x="242922" y="47777"/>
                  </a:cubicBezTo>
                  <a:cubicBezTo>
                    <a:pt x="238689" y="46190"/>
                    <a:pt x="122537" y="78469"/>
                    <a:pt x="95285" y="82702"/>
                  </a:cubicBezTo>
                  <a:cubicBezTo>
                    <a:pt x="68033" y="86935"/>
                    <a:pt x="94226" y="84819"/>
                    <a:pt x="79410" y="73177"/>
                  </a:cubicBezTo>
                  <a:cubicBezTo>
                    <a:pt x="64594" y="61535"/>
                    <a:pt x="1622" y="-3552"/>
                    <a:pt x="35" y="1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: 図形 208">
              <a:extLst>
                <a:ext uri="{FF2B5EF4-FFF2-40B4-BE49-F238E27FC236}">
                  <a16:creationId xmlns:a16="http://schemas.microsoft.com/office/drawing/2014/main" id="{202DC49B-546E-461E-82D6-338C24F3A2D3}"/>
                </a:ext>
              </a:extLst>
            </p:cNvPr>
            <p:cNvSpPr/>
            <p:nvPr/>
          </p:nvSpPr>
          <p:spPr>
            <a:xfrm>
              <a:off x="2924046" y="5278435"/>
              <a:ext cx="168894" cy="97256"/>
            </a:xfrm>
            <a:custGeom>
              <a:avLst/>
              <a:gdLst>
                <a:gd name="connsiteX0" fmla="*/ 168404 w 168894"/>
                <a:gd name="connsiteY0" fmla="*/ 3 h 97256"/>
                <a:gd name="connsiteX1" fmla="*/ 150942 w 168894"/>
                <a:gd name="connsiteY1" fmla="*/ 76203 h 97256"/>
                <a:gd name="connsiteX2" fmla="*/ 109667 w 168894"/>
                <a:gd name="connsiteY2" fmla="*/ 87315 h 97256"/>
                <a:gd name="connsiteX3" fmla="*/ 129 w 168894"/>
                <a:gd name="connsiteY3" fmla="*/ 96840 h 97256"/>
                <a:gd name="connsiteX4" fmla="*/ 133479 w 168894"/>
                <a:gd name="connsiteY4" fmla="*/ 73028 h 97256"/>
                <a:gd name="connsiteX5" fmla="*/ 168404 w 168894"/>
                <a:gd name="connsiteY5" fmla="*/ 3 h 9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894" h="97256">
                  <a:moveTo>
                    <a:pt x="168404" y="3"/>
                  </a:moveTo>
                  <a:cubicBezTo>
                    <a:pt x="171315" y="532"/>
                    <a:pt x="160731" y="61651"/>
                    <a:pt x="150942" y="76203"/>
                  </a:cubicBezTo>
                  <a:cubicBezTo>
                    <a:pt x="141153" y="90755"/>
                    <a:pt x="134802" y="83876"/>
                    <a:pt x="109667" y="87315"/>
                  </a:cubicBezTo>
                  <a:cubicBezTo>
                    <a:pt x="84531" y="90755"/>
                    <a:pt x="-3840" y="99221"/>
                    <a:pt x="129" y="96840"/>
                  </a:cubicBezTo>
                  <a:cubicBezTo>
                    <a:pt x="4098" y="94459"/>
                    <a:pt x="106491" y="86257"/>
                    <a:pt x="133479" y="73028"/>
                  </a:cubicBezTo>
                  <a:cubicBezTo>
                    <a:pt x="160466" y="59799"/>
                    <a:pt x="165493" y="-526"/>
                    <a:pt x="16840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: 図形 209">
              <a:extLst>
                <a:ext uri="{FF2B5EF4-FFF2-40B4-BE49-F238E27FC236}">
                  <a16:creationId xmlns:a16="http://schemas.microsoft.com/office/drawing/2014/main" id="{5369D1A3-24C8-4851-A409-D6234433097F}"/>
                </a:ext>
              </a:extLst>
            </p:cNvPr>
            <p:cNvSpPr/>
            <p:nvPr/>
          </p:nvSpPr>
          <p:spPr>
            <a:xfrm>
              <a:off x="3039714" y="5311695"/>
              <a:ext cx="76205" cy="252843"/>
            </a:xfrm>
            <a:custGeom>
              <a:avLst/>
              <a:gdLst>
                <a:gd name="connsiteX0" fmla="*/ 74961 w 76205"/>
                <a:gd name="connsiteY0" fmla="*/ 80 h 252843"/>
                <a:gd name="connsiteX1" fmla="*/ 67024 w 76205"/>
                <a:gd name="connsiteY1" fmla="*/ 112793 h 252843"/>
                <a:gd name="connsiteX2" fmla="*/ 349 w 76205"/>
                <a:gd name="connsiteY2" fmla="*/ 252493 h 252843"/>
                <a:gd name="connsiteX3" fmla="*/ 41624 w 76205"/>
                <a:gd name="connsiteY3" fmla="*/ 150893 h 252843"/>
                <a:gd name="connsiteX4" fmla="*/ 60674 w 76205"/>
                <a:gd name="connsiteY4" fmla="*/ 95330 h 252843"/>
                <a:gd name="connsiteX5" fmla="*/ 74961 w 76205"/>
                <a:gd name="connsiteY5" fmla="*/ 80 h 2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5" h="252843">
                  <a:moveTo>
                    <a:pt x="74961" y="80"/>
                  </a:moveTo>
                  <a:cubicBezTo>
                    <a:pt x="76019" y="2990"/>
                    <a:pt x="79459" y="70724"/>
                    <a:pt x="67024" y="112793"/>
                  </a:cubicBezTo>
                  <a:cubicBezTo>
                    <a:pt x="54589" y="154862"/>
                    <a:pt x="4582" y="246143"/>
                    <a:pt x="349" y="252493"/>
                  </a:cubicBezTo>
                  <a:cubicBezTo>
                    <a:pt x="-3884" y="258843"/>
                    <a:pt x="31570" y="177087"/>
                    <a:pt x="41624" y="150893"/>
                  </a:cubicBezTo>
                  <a:cubicBezTo>
                    <a:pt x="51678" y="124699"/>
                    <a:pt x="55118" y="117026"/>
                    <a:pt x="60674" y="95330"/>
                  </a:cubicBezTo>
                  <a:cubicBezTo>
                    <a:pt x="66230" y="73634"/>
                    <a:pt x="73903" y="-2830"/>
                    <a:pt x="74961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: 図形 210">
              <a:extLst>
                <a:ext uri="{FF2B5EF4-FFF2-40B4-BE49-F238E27FC236}">
                  <a16:creationId xmlns:a16="http://schemas.microsoft.com/office/drawing/2014/main" id="{746853D5-1953-4B76-B63B-CA5A88E9FA90}"/>
                </a:ext>
              </a:extLst>
            </p:cNvPr>
            <p:cNvSpPr/>
            <p:nvPr/>
          </p:nvSpPr>
          <p:spPr>
            <a:xfrm>
              <a:off x="2857319" y="5487465"/>
              <a:ext cx="128784" cy="124435"/>
            </a:xfrm>
            <a:custGeom>
              <a:avLst/>
              <a:gdLst>
                <a:gd name="connsiteX0" fmla="*/ 181 w 128784"/>
                <a:gd name="connsiteY0" fmla="*/ 124348 h 124435"/>
                <a:gd name="connsiteX1" fmla="*/ 12881 w 128784"/>
                <a:gd name="connsiteY1" fmla="*/ 38623 h 124435"/>
                <a:gd name="connsiteX2" fmla="*/ 81144 w 128784"/>
                <a:gd name="connsiteY2" fmla="*/ 16398 h 124435"/>
                <a:gd name="connsiteX3" fmla="*/ 128769 w 128784"/>
                <a:gd name="connsiteY3" fmla="*/ 35448 h 124435"/>
                <a:gd name="connsiteX4" fmla="*/ 76381 w 128784"/>
                <a:gd name="connsiteY4" fmla="*/ 523 h 124435"/>
                <a:gd name="connsiteX5" fmla="*/ 16056 w 128784"/>
                <a:gd name="connsiteY5" fmla="*/ 21160 h 124435"/>
                <a:gd name="connsiteX6" fmla="*/ 181 w 128784"/>
                <a:gd name="connsiteY6" fmla="*/ 124348 h 12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84" h="124435">
                  <a:moveTo>
                    <a:pt x="181" y="124348"/>
                  </a:moveTo>
                  <a:cubicBezTo>
                    <a:pt x="-348" y="127259"/>
                    <a:pt x="-613" y="56615"/>
                    <a:pt x="12881" y="38623"/>
                  </a:cubicBezTo>
                  <a:cubicBezTo>
                    <a:pt x="26375" y="20631"/>
                    <a:pt x="61829" y="16927"/>
                    <a:pt x="81144" y="16398"/>
                  </a:cubicBezTo>
                  <a:cubicBezTo>
                    <a:pt x="100459" y="15869"/>
                    <a:pt x="129563" y="38094"/>
                    <a:pt x="128769" y="35448"/>
                  </a:cubicBezTo>
                  <a:cubicBezTo>
                    <a:pt x="127975" y="32802"/>
                    <a:pt x="95166" y="2904"/>
                    <a:pt x="76381" y="523"/>
                  </a:cubicBezTo>
                  <a:cubicBezTo>
                    <a:pt x="57596" y="-1858"/>
                    <a:pt x="27962" y="3698"/>
                    <a:pt x="16056" y="21160"/>
                  </a:cubicBezTo>
                  <a:cubicBezTo>
                    <a:pt x="4150" y="38622"/>
                    <a:pt x="710" y="121437"/>
                    <a:pt x="181" y="1243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: 図形 211">
              <a:extLst>
                <a:ext uri="{FF2B5EF4-FFF2-40B4-BE49-F238E27FC236}">
                  <a16:creationId xmlns:a16="http://schemas.microsoft.com/office/drawing/2014/main" id="{8408D394-B388-4992-9C17-271E8DCE0114}"/>
                </a:ext>
              </a:extLst>
            </p:cNvPr>
            <p:cNvSpPr/>
            <p:nvPr/>
          </p:nvSpPr>
          <p:spPr>
            <a:xfrm>
              <a:off x="2899350" y="5409394"/>
              <a:ext cx="98051" cy="73005"/>
            </a:xfrm>
            <a:custGeom>
              <a:avLst/>
              <a:gdLst>
                <a:gd name="connsiteX0" fmla="*/ 97850 w 98051"/>
                <a:gd name="connsiteY0" fmla="*/ 806 h 73005"/>
                <a:gd name="connsiteX1" fmla="*/ 26413 w 98051"/>
                <a:gd name="connsiteY1" fmla="*/ 48431 h 73005"/>
                <a:gd name="connsiteX2" fmla="*/ 26413 w 98051"/>
                <a:gd name="connsiteY2" fmla="*/ 72244 h 73005"/>
                <a:gd name="connsiteX3" fmla="*/ 1013 w 98051"/>
                <a:gd name="connsiteY3" fmla="*/ 21444 h 73005"/>
                <a:gd name="connsiteX4" fmla="*/ 97850 w 98051"/>
                <a:gd name="connsiteY4" fmla="*/ 806 h 7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51" h="73005">
                  <a:moveTo>
                    <a:pt x="97850" y="806"/>
                  </a:moveTo>
                  <a:cubicBezTo>
                    <a:pt x="102083" y="5304"/>
                    <a:pt x="38319" y="36525"/>
                    <a:pt x="26413" y="48431"/>
                  </a:cubicBezTo>
                  <a:cubicBezTo>
                    <a:pt x="14507" y="60337"/>
                    <a:pt x="30646" y="76742"/>
                    <a:pt x="26413" y="72244"/>
                  </a:cubicBezTo>
                  <a:cubicBezTo>
                    <a:pt x="22180" y="67746"/>
                    <a:pt x="-5602" y="31234"/>
                    <a:pt x="1013" y="21444"/>
                  </a:cubicBezTo>
                  <a:cubicBezTo>
                    <a:pt x="7627" y="11654"/>
                    <a:pt x="93617" y="-3692"/>
                    <a:pt x="97850" y="8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: 図形 212">
              <a:extLst>
                <a:ext uri="{FF2B5EF4-FFF2-40B4-BE49-F238E27FC236}">
                  <a16:creationId xmlns:a16="http://schemas.microsoft.com/office/drawing/2014/main" id="{E9F2668E-54D1-4362-9E3D-8A1DDC800C89}"/>
                </a:ext>
              </a:extLst>
            </p:cNvPr>
            <p:cNvSpPr/>
            <p:nvPr/>
          </p:nvSpPr>
          <p:spPr>
            <a:xfrm>
              <a:off x="2983166" y="5452947"/>
              <a:ext cx="52184" cy="73755"/>
            </a:xfrm>
            <a:custGeom>
              <a:avLst/>
              <a:gdLst>
                <a:gd name="connsiteX0" fmla="*/ 52134 w 52184"/>
                <a:gd name="connsiteY0" fmla="*/ 116 h 73755"/>
                <a:gd name="connsiteX1" fmla="*/ 10859 w 52184"/>
                <a:gd name="connsiteY1" fmla="*/ 58853 h 73755"/>
                <a:gd name="connsiteX2" fmla="*/ 10859 w 52184"/>
                <a:gd name="connsiteY2" fmla="*/ 73141 h 73755"/>
                <a:gd name="connsiteX3" fmla="*/ 1334 w 52184"/>
                <a:gd name="connsiteY3" fmla="*/ 44566 h 73755"/>
                <a:gd name="connsiteX4" fmla="*/ 52134 w 52184"/>
                <a:gd name="connsiteY4" fmla="*/ 116 h 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4" h="73755">
                  <a:moveTo>
                    <a:pt x="52134" y="116"/>
                  </a:moveTo>
                  <a:cubicBezTo>
                    <a:pt x="53722" y="2497"/>
                    <a:pt x="17738" y="46682"/>
                    <a:pt x="10859" y="58853"/>
                  </a:cubicBezTo>
                  <a:cubicBezTo>
                    <a:pt x="3980" y="71024"/>
                    <a:pt x="12446" y="75522"/>
                    <a:pt x="10859" y="73141"/>
                  </a:cubicBezTo>
                  <a:cubicBezTo>
                    <a:pt x="9271" y="70760"/>
                    <a:pt x="-4222" y="56472"/>
                    <a:pt x="1334" y="44566"/>
                  </a:cubicBezTo>
                  <a:cubicBezTo>
                    <a:pt x="6890" y="32660"/>
                    <a:pt x="50546" y="-2265"/>
                    <a:pt x="5213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: 図形 213">
              <a:extLst>
                <a:ext uri="{FF2B5EF4-FFF2-40B4-BE49-F238E27FC236}">
                  <a16:creationId xmlns:a16="http://schemas.microsoft.com/office/drawing/2014/main" id="{706AB56B-167E-4FEE-8EB6-DD2856FABA3F}"/>
                </a:ext>
              </a:extLst>
            </p:cNvPr>
            <p:cNvSpPr/>
            <p:nvPr/>
          </p:nvSpPr>
          <p:spPr>
            <a:xfrm>
              <a:off x="2878512" y="5539484"/>
              <a:ext cx="161816" cy="93002"/>
            </a:xfrm>
            <a:custGeom>
              <a:avLst/>
              <a:gdLst>
                <a:gd name="connsiteX0" fmla="*/ 1213 w 161816"/>
                <a:gd name="connsiteY0" fmla="*/ 92966 h 93002"/>
                <a:gd name="connsiteX1" fmla="*/ 42488 w 161816"/>
                <a:gd name="connsiteY1" fmla="*/ 31054 h 93002"/>
                <a:gd name="connsiteX2" fmla="*/ 147263 w 161816"/>
                <a:gd name="connsiteY2" fmla="*/ 15179 h 93002"/>
                <a:gd name="connsiteX3" fmla="*/ 159963 w 161816"/>
                <a:gd name="connsiteY3" fmla="*/ 40579 h 93002"/>
                <a:gd name="connsiteX4" fmla="*/ 137738 w 161816"/>
                <a:gd name="connsiteY4" fmla="*/ 891 h 93002"/>
                <a:gd name="connsiteX5" fmla="*/ 75826 w 161816"/>
                <a:gd name="connsiteY5" fmla="*/ 12004 h 93002"/>
                <a:gd name="connsiteX6" fmla="*/ 15501 w 161816"/>
                <a:gd name="connsiteY6" fmla="*/ 21529 h 93002"/>
                <a:gd name="connsiteX7" fmla="*/ 1213 w 161816"/>
                <a:gd name="connsiteY7" fmla="*/ 92966 h 93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816" h="93002">
                  <a:moveTo>
                    <a:pt x="1213" y="92966"/>
                  </a:moveTo>
                  <a:cubicBezTo>
                    <a:pt x="5711" y="94553"/>
                    <a:pt x="18146" y="44018"/>
                    <a:pt x="42488" y="31054"/>
                  </a:cubicBezTo>
                  <a:cubicBezTo>
                    <a:pt x="66830" y="18090"/>
                    <a:pt x="127684" y="13592"/>
                    <a:pt x="147263" y="15179"/>
                  </a:cubicBezTo>
                  <a:cubicBezTo>
                    <a:pt x="166842" y="16766"/>
                    <a:pt x="161550" y="42960"/>
                    <a:pt x="159963" y="40579"/>
                  </a:cubicBezTo>
                  <a:cubicBezTo>
                    <a:pt x="158376" y="38198"/>
                    <a:pt x="151761" y="5654"/>
                    <a:pt x="137738" y="891"/>
                  </a:cubicBezTo>
                  <a:cubicBezTo>
                    <a:pt x="123715" y="-3872"/>
                    <a:pt x="75826" y="12004"/>
                    <a:pt x="75826" y="12004"/>
                  </a:cubicBezTo>
                  <a:cubicBezTo>
                    <a:pt x="55453" y="15444"/>
                    <a:pt x="25555" y="13062"/>
                    <a:pt x="15501" y="21529"/>
                  </a:cubicBezTo>
                  <a:cubicBezTo>
                    <a:pt x="5447" y="29996"/>
                    <a:pt x="-3285" y="91379"/>
                    <a:pt x="1213" y="929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: 図形 214">
              <a:extLst>
                <a:ext uri="{FF2B5EF4-FFF2-40B4-BE49-F238E27FC236}">
                  <a16:creationId xmlns:a16="http://schemas.microsoft.com/office/drawing/2014/main" id="{E7E9A52A-E21F-42BD-B527-8C4553FB4C2B}"/>
                </a:ext>
              </a:extLst>
            </p:cNvPr>
            <p:cNvSpPr/>
            <p:nvPr/>
          </p:nvSpPr>
          <p:spPr>
            <a:xfrm>
              <a:off x="2874886" y="5586032"/>
              <a:ext cx="167047" cy="57714"/>
            </a:xfrm>
            <a:custGeom>
              <a:avLst/>
              <a:gdLst>
                <a:gd name="connsiteX0" fmla="*/ 77 w 167047"/>
                <a:gd name="connsiteY0" fmla="*/ 57531 h 57714"/>
                <a:gd name="connsiteX1" fmla="*/ 104852 w 167047"/>
                <a:gd name="connsiteY1" fmla="*/ 28956 h 57714"/>
                <a:gd name="connsiteX2" fmla="*/ 166764 w 167047"/>
                <a:gd name="connsiteY2" fmla="*/ 381 h 57714"/>
                <a:gd name="connsiteX3" fmla="*/ 122314 w 167047"/>
                <a:gd name="connsiteY3" fmla="*/ 14668 h 57714"/>
                <a:gd name="connsiteX4" fmla="*/ 77 w 167047"/>
                <a:gd name="connsiteY4" fmla="*/ 57531 h 5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047" h="57714">
                  <a:moveTo>
                    <a:pt x="77" y="57531"/>
                  </a:moveTo>
                  <a:cubicBezTo>
                    <a:pt x="-2833" y="59912"/>
                    <a:pt x="77071" y="38481"/>
                    <a:pt x="104852" y="28956"/>
                  </a:cubicBezTo>
                  <a:cubicBezTo>
                    <a:pt x="132633" y="19431"/>
                    <a:pt x="163854" y="2762"/>
                    <a:pt x="166764" y="381"/>
                  </a:cubicBezTo>
                  <a:cubicBezTo>
                    <a:pt x="169674" y="-2000"/>
                    <a:pt x="149831" y="7260"/>
                    <a:pt x="122314" y="14668"/>
                  </a:cubicBezTo>
                  <a:cubicBezTo>
                    <a:pt x="94797" y="22076"/>
                    <a:pt x="2987" y="55150"/>
                    <a:pt x="77" y="575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: 図形 215">
              <a:extLst>
                <a:ext uri="{FF2B5EF4-FFF2-40B4-BE49-F238E27FC236}">
                  <a16:creationId xmlns:a16="http://schemas.microsoft.com/office/drawing/2014/main" id="{A3AD8DBD-8A49-4343-BCCE-D2A6B423E5CE}"/>
                </a:ext>
              </a:extLst>
            </p:cNvPr>
            <p:cNvSpPr/>
            <p:nvPr/>
          </p:nvSpPr>
          <p:spPr>
            <a:xfrm>
              <a:off x="2945811" y="5516033"/>
              <a:ext cx="178394" cy="497518"/>
            </a:xfrm>
            <a:custGeom>
              <a:avLst/>
              <a:gdLst>
                <a:gd name="connsiteX0" fmla="*/ 178389 w 178394"/>
                <a:gd name="connsiteY0" fmla="*/ 0 h 497518"/>
                <a:gd name="connsiteX1" fmla="*/ 152989 w 178394"/>
                <a:gd name="connsiteY1" fmla="*/ 234950 h 497518"/>
                <a:gd name="connsiteX2" fmla="*/ 129706 w 178394"/>
                <a:gd name="connsiteY2" fmla="*/ 268817 h 497518"/>
                <a:gd name="connsiteX3" fmla="*/ 76789 w 178394"/>
                <a:gd name="connsiteY3" fmla="*/ 315384 h 497518"/>
                <a:gd name="connsiteX4" fmla="*/ 34456 w 178394"/>
                <a:gd name="connsiteY4" fmla="*/ 361950 h 497518"/>
                <a:gd name="connsiteX5" fmla="*/ 589 w 178394"/>
                <a:gd name="connsiteY5" fmla="*/ 497417 h 497518"/>
                <a:gd name="connsiteX6" fmla="*/ 21756 w 178394"/>
                <a:gd name="connsiteY6" fmla="*/ 338667 h 497518"/>
                <a:gd name="connsiteX7" fmla="*/ 123356 w 178394"/>
                <a:gd name="connsiteY7" fmla="*/ 266700 h 497518"/>
                <a:gd name="connsiteX8" fmla="*/ 150872 w 178394"/>
                <a:gd name="connsiteY8" fmla="*/ 237067 h 497518"/>
                <a:gd name="connsiteX9" fmla="*/ 178389 w 178394"/>
                <a:gd name="connsiteY9" fmla="*/ 0 h 49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394" h="497518">
                  <a:moveTo>
                    <a:pt x="178389" y="0"/>
                  </a:moveTo>
                  <a:cubicBezTo>
                    <a:pt x="178742" y="-353"/>
                    <a:pt x="161103" y="190147"/>
                    <a:pt x="152989" y="234950"/>
                  </a:cubicBezTo>
                  <a:cubicBezTo>
                    <a:pt x="144875" y="279753"/>
                    <a:pt x="142406" y="255411"/>
                    <a:pt x="129706" y="268817"/>
                  </a:cubicBezTo>
                  <a:cubicBezTo>
                    <a:pt x="117006" y="282223"/>
                    <a:pt x="92664" y="299862"/>
                    <a:pt x="76789" y="315384"/>
                  </a:cubicBezTo>
                  <a:cubicBezTo>
                    <a:pt x="60914" y="330906"/>
                    <a:pt x="47156" y="331611"/>
                    <a:pt x="34456" y="361950"/>
                  </a:cubicBezTo>
                  <a:cubicBezTo>
                    <a:pt x="21756" y="392289"/>
                    <a:pt x="2706" y="501297"/>
                    <a:pt x="589" y="497417"/>
                  </a:cubicBezTo>
                  <a:cubicBezTo>
                    <a:pt x="-1528" y="493537"/>
                    <a:pt x="1295" y="377120"/>
                    <a:pt x="21756" y="338667"/>
                  </a:cubicBezTo>
                  <a:cubicBezTo>
                    <a:pt x="42217" y="300214"/>
                    <a:pt x="101837" y="283633"/>
                    <a:pt x="123356" y="266700"/>
                  </a:cubicBezTo>
                  <a:cubicBezTo>
                    <a:pt x="144875" y="249767"/>
                    <a:pt x="143464" y="279048"/>
                    <a:pt x="150872" y="237067"/>
                  </a:cubicBezTo>
                  <a:cubicBezTo>
                    <a:pt x="158280" y="195087"/>
                    <a:pt x="178036" y="353"/>
                    <a:pt x="178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: 図形 216">
              <a:extLst>
                <a:ext uri="{FF2B5EF4-FFF2-40B4-BE49-F238E27FC236}">
                  <a16:creationId xmlns:a16="http://schemas.microsoft.com/office/drawing/2014/main" id="{4C8EF0D1-B364-47EA-84D4-85102EACE1EC}"/>
                </a:ext>
              </a:extLst>
            </p:cNvPr>
            <p:cNvSpPr/>
            <p:nvPr/>
          </p:nvSpPr>
          <p:spPr>
            <a:xfrm>
              <a:off x="2857107" y="5646946"/>
              <a:ext cx="113200" cy="131131"/>
            </a:xfrm>
            <a:custGeom>
              <a:avLst/>
              <a:gdLst>
                <a:gd name="connsiteX0" fmla="*/ 393 w 113200"/>
                <a:gd name="connsiteY0" fmla="*/ 321 h 131131"/>
                <a:gd name="connsiteX1" fmla="*/ 110460 w 113200"/>
                <a:gd name="connsiteY1" fmla="*/ 127321 h 131131"/>
                <a:gd name="connsiteX2" fmla="*/ 74476 w 113200"/>
                <a:gd name="connsiteY2" fmla="*/ 91337 h 131131"/>
                <a:gd name="connsiteX3" fmla="*/ 393 w 113200"/>
                <a:gd name="connsiteY3" fmla="*/ 321 h 1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00" h="131131">
                  <a:moveTo>
                    <a:pt x="393" y="321"/>
                  </a:moveTo>
                  <a:cubicBezTo>
                    <a:pt x="6390" y="6318"/>
                    <a:pt x="98113" y="112152"/>
                    <a:pt x="110460" y="127321"/>
                  </a:cubicBezTo>
                  <a:cubicBezTo>
                    <a:pt x="122807" y="142490"/>
                    <a:pt x="90351" y="108623"/>
                    <a:pt x="74476" y="91337"/>
                  </a:cubicBezTo>
                  <a:cubicBezTo>
                    <a:pt x="58601" y="74051"/>
                    <a:pt x="-5604" y="-5676"/>
                    <a:pt x="393" y="3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: 図形 217">
              <a:extLst>
                <a:ext uri="{FF2B5EF4-FFF2-40B4-BE49-F238E27FC236}">
                  <a16:creationId xmlns:a16="http://schemas.microsoft.com/office/drawing/2014/main" id="{18A0E891-2408-4D64-A5BF-2B313F8C29D9}"/>
                </a:ext>
              </a:extLst>
            </p:cNvPr>
            <p:cNvSpPr/>
            <p:nvPr/>
          </p:nvSpPr>
          <p:spPr>
            <a:xfrm>
              <a:off x="2998122" y="5596181"/>
              <a:ext cx="94875" cy="176259"/>
            </a:xfrm>
            <a:custGeom>
              <a:avLst/>
              <a:gdLst>
                <a:gd name="connsiteX0" fmla="*/ 94328 w 94875"/>
                <a:gd name="connsiteY0" fmla="*/ 286 h 176259"/>
                <a:gd name="connsiteX1" fmla="*/ 45645 w 94875"/>
                <a:gd name="connsiteY1" fmla="*/ 76486 h 176259"/>
                <a:gd name="connsiteX2" fmla="*/ 5428 w 94875"/>
                <a:gd name="connsiteY2" fmla="*/ 175969 h 176259"/>
                <a:gd name="connsiteX3" fmla="*/ 11778 w 94875"/>
                <a:gd name="connsiteY3" fmla="*/ 104002 h 176259"/>
                <a:gd name="connsiteX4" fmla="*/ 94328 w 94875"/>
                <a:gd name="connsiteY4" fmla="*/ 286 h 17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75" h="176259">
                  <a:moveTo>
                    <a:pt x="94328" y="286"/>
                  </a:moveTo>
                  <a:cubicBezTo>
                    <a:pt x="99972" y="-4300"/>
                    <a:pt x="60462" y="47206"/>
                    <a:pt x="45645" y="76486"/>
                  </a:cubicBezTo>
                  <a:cubicBezTo>
                    <a:pt x="30828" y="105767"/>
                    <a:pt x="11072" y="171383"/>
                    <a:pt x="5428" y="175969"/>
                  </a:cubicBezTo>
                  <a:cubicBezTo>
                    <a:pt x="-216" y="180555"/>
                    <a:pt x="-5508" y="129755"/>
                    <a:pt x="11778" y="104002"/>
                  </a:cubicBezTo>
                  <a:cubicBezTo>
                    <a:pt x="29064" y="78249"/>
                    <a:pt x="88684" y="4872"/>
                    <a:pt x="94328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: 図形 218">
              <a:extLst>
                <a:ext uri="{FF2B5EF4-FFF2-40B4-BE49-F238E27FC236}">
                  <a16:creationId xmlns:a16="http://schemas.microsoft.com/office/drawing/2014/main" id="{49F712F0-18D7-45AA-A9EC-6CB0529BB4DB}"/>
                </a:ext>
              </a:extLst>
            </p:cNvPr>
            <p:cNvSpPr/>
            <p:nvPr/>
          </p:nvSpPr>
          <p:spPr>
            <a:xfrm>
              <a:off x="3090351" y="5472347"/>
              <a:ext cx="67246" cy="312457"/>
            </a:xfrm>
            <a:custGeom>
              <a:avLst/>
              <a:gdLst>
                <a:gd name="connsiteX0" fmla="*/ 67187 w 67246"/>
                <a:gd name="connsiteY0" fmla="*/ 1353 h 312457"/>
                <a:gd name="connsiteX1" fmla="*/ 37024 w 67246"/>
                <a:gd name="connsiteY1" fmla="*/ 125178 h 312457"/>
                <a:gd name="connsiteX2" fmla="*/ 3687 w 67246"/>
                <a:gd name="connsiteY2" fmla="*/ 306153 h 312457"/>
                <a:gd name="connsiteX3" fmla="*/ 3687 w 67246"/>
                <a:gd name="connsiteY3" fmla="*/ 252178 h 312457"/>
                <a:gd name="connsiteX4" fmla="*/ 29087 w 67246"/>
                <a:gd name="connsiteY4" fmla="*/ 69616 h 312457"/>
                <a:gd name="connsiteX5" fmla="*/ 67187 w 67246"/>
                <a:gd name="connsiteY5" fmla="*/ 1353 h 31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46" h="312457">
                  <a:moveTo>
                    <a:pt x="67187" y="1353"/>
                  </a:moveTo>
                  <a:cubicBezTo>
                    <a:pt x="68510" y="10613"/>
                    <a:pt x="47607" y="74378"/>
                    <a:pt x="37024" y="125178"/>
                  </a:cubicBezTo>
                  <a:cubicBezTo>
                    <a:pt x="26441" y="175978"/>
                    <a:pt x="9243" y="284986"/>
                    <a:pt x="3687" y="306153"/>
                  </a:cubicBezTo>
                  <a:cubicBezTo>
                    <a:pt x="-1869" y="327320"/>
                    <a:pt x="-546" y="291601"/>
                    <a:pt x="3687" y="252178"/>
                  </a:cubicBezTo>
                  <a:cubicBezTo>
                    <a:pt x="7920" y="212755"/>
                    <a:pt x="20620" y="107187"/>
                    <a:pt x="29087" y="69616"/>
                  </a:cubicBezTo>
                  <a:cubicBezTo>
                    <a:pt x="37554" y="32045"/>
                    <a:pt x="65864" y="-7907"/>
                    <a:pt x="67187" y="1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: 図形 219">
              <a:extLst>
                <a:ext uri="{FF2B5EF4-FFF2-40B4-BE49-F238E27FC236}">
                  <a16:creationId xmlns:a16="http://schemas.microsoft.com/office/drawing/2014/main" id="{D7CED80D-B92F-4437-95B8-81D87F7AF8F6}"/>
                </a:ext>
              </a:extLst>
            </p:cNvPr>
            <p:cNvSpPr/>
            <p:nvPr/>
          </p:nvSpPr>
          <p:spPr>
            <a:xfrm>
              <a:off x="2613891" y="4676400"/>
              <a:ext cx="605837" cy="198910"/>
            </a:xfrm>
            <a:custGeom>
              <a:avLst/>
              <a:gdLst>
                <a:gd name="connsiteX0" fmla="*/ 4426 w 605837"/>
                <a:gd name="connsiteY0" fmla="*/ 198283 h 198910"/>
                <a:gd name="connsiteX1" fmla="*/ 101792 w 605837"/>
                <a:gd name="connsiteY1" fmla="*/ 107267 h 198910"/>
                <a:gd name="connsiteX2" fmla="*/ 226676 w 605837"/>
                <a:gd name="connsiteY2" fmla="*/ 79750 h 198910"/>
                <a:gd name="connsiteX3" fmla="*/ 603442 w 605837"/>
                <a:gd name="connsiteY3" fmla="*/ 1433 h 198910"/>
                <a:gd name="connsiteX4" fmla="*/ 381192 w 605837"/>
                <a:gd name="connsiteY4" fmla="*/ 31067 h 198910"/>
                <a:gd name="connsiteX5" fmla="*/ 249959 w 605837"/>
                <a:gd name="connsiteY5" fmla="*/ 56467 h 198910"/>
                <a:gd name="connsiteX6" fmla="*/ 4426 w 605837"/>
                <a:gd name="connsiteY6" fmla="*/ 198283 h 19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5837" h="198910">
                  <a:moveTo>
                    <a:pt x="4426" y="198283"/>
                  </a:moveTo>
                  <a:cubicBezTo>
                    <a:pt x="-20268" y="206750"/>
                    <a:pt x="64750" y="127023"/>
                    <a:pt x="101792" y="107267"/>
                  </a:cubicBezTo>
                  <a:cubicBezTo>
                    <a:pt x="138834" y="87511"/>
                    <a:pt x="226676" y="79750"/>
                    <a:pt x="226676" y="79750"/>
                  </a:cubicBezTo>
                  <a:lnTo>
                    <a:pt x="603442" y="1433"/>
                  </a:lnTo>
                  <a:cubicBezTo>
                    <a:pt x="629195" y="-6681"/>
                    <a:pt x="440106" y="21895"/>
                    <a:pt x="381192" y="31067"/>
                  </a:cubicBezTo>
                  <a:cubicBezTo>
                    <a:pt x="322278" y="40239"/>
                    <a:pt x="308873" y="34242"/>
                    <a:pt x="249959" y="56467"/>
                  </a:cubicBezTo>
                  <a:cubicBezTo>
                    <a:pt x="191045" y="78692"/>
                    <a:pt x="29120" y="189816"/>
                    <a:pt x="4426" y="1982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: 図形 220">
              <a:extLst>
                <a:ext uri="{FF2B5EF4-FFF2-40B4-BE49-F238E27FC236}">
                  <a16:creationId xmlns:a16="http://schemas.microsoft.com/office/drawing/2014/main" id="{8A9C2539-24F2-4EBB-A5B1-A2688BCCE592}"/>
                </a:ext>
              </a:extLst>
            </p:cNvPr>
            <p:cNvSpPr/>
            <p:nvPr/>
          </p:nvSpPr>
          <p:spPr>
            <a:xfrm>
              <a:off x="3261624" y="4692589"/>
              <a:ext cx="75451" cy="264936"/>
            </a:xfrm>
            <a:custGeom>
              <a:avLst/>
              <a:gdLst>
                <a:gd name="connsiteX0" fmla="*/ 159 w 75451"/>
                <a:gd name="connsiteY0" fmla="*/ 61 h 264936"/>
                <a:gd name="connsiteX1" fmla="*/ 53076 w 75451"/>
                <a:gd name="connsiteY1" fmla="*/ 152461 h 264936"/>
                <a:gd name="connsiteX2" fmla="*/ 65776 w 75451"/>
                <a:gd name="connsiteY2" fmla="*/ 213844 h 264936"/>
                <a:gd name="connsiteX3" fmla="*/ 65776 w 75451"/>
                <a:gd name="connsiteY3" fmla="*/ 262528 h 264936"/>
                <a:gd name="connsiteX4" fmla="*/ 72126 w 75451"/>
                <a:gd name="connsiteY4" fmla="*/ 135528 h 264936"/>
                <a:gd name="connsiteX5" fmla="*/ 159 w 75451"/>
                <a:gd name="connsiteY5" fmla="*/ 61 h 26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451" h="264936">
                  <a:moveTo>
                    <a:pt x="159" y="61"/>
                  </a:moveTo>
                  <a:cubicBezTo>
                    <a:pt x="-3016" y="2883"/>
                    <a:pt x="42140" y="116831"/>
                    <a:pt x="53076" y="152461"/>
                  </a:cubicBezTo>
                  <a:cubicBezTo>
                    <a:pt x="64012" y="188091"/>
                    <a:pt x="63659" y="195499"/>
                    <a:pt x="65776" y="213844"/>
                  </a:cubicBezTo>
                  <a:cubicBezTo>
                    <a:pt x="67893" y="232189"/>
                    <a:pt x="64718" y="275581"/>
                    <a:pt x="65776" y="262528"/>
                  </a:cubicBezTo>
                  <a:cubicBezTo>
                    <a:pt x="66834" y="249475"/>
                    <a:pt x="82004" y="178567"/>
                    <a:pt x="72126" y="135528"/>
                  </a:cubicBezTo>
                  <a:cubicBezTo>
                    <a:pt x="62248" y="92489"/>
                    <a:pt x="3334" y="-2761"/>
                    <a:pt x="159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: 図形 221">
              <a:extLst>
                <a:ext uri="{FF2B5EF4-FFF2-40B4-BE49-F238E27FC236}">
                  <a16:creationId xmlns:a16="http://schemas.microsoft.com/office/drawing/2014/main" id="{D55C6DA2-1525-46E5-AFEF-07C2417CE60C}"/>
                </a:ext>
              </a:extLst>
            </p:cNvPr>
            <p:cNvSpPr/>
            <p:nvPr/>
          </p:nvSpPr>
          <p:spPr>
            <a:xfrm>
              <a:off x="2681817" y="4770031"/>
              <a:ext cx="262467" cy="98412"/>
            </a:xfrm>
            <a:custGeom>
              <a:avLst/>
              <a:gdLst>
                <a:gd name="connsiteX0" fmla="*/ 0 w 262467"/>
                <a:gd name="connsiteY0" fmla="*/ 98302 h 98412"/>
                <a:gd name="connsiteX1" fmla="*/ 154516 w 262467"/>
                <a:gd name="connsiteY1" fmla="*/ 32686 h 98412"/>
                <a:gd name="connsiteX2" fmla="*/ 262466 w 262467"/>
                <a:gd name="connsiteY2" fmla="*/ 936 h 98412"/>
                <a:gd name="connsiteX3" fmla="*/ 156633 w 262467"/>
                <a:gd name="connsiteY3" fmla="*/ 15752 h 98412"/>
                <a:gd name="connsiteX4" fmla="*/ 0 w 262467"/>
                <a:gd name="connsiteY4" fmla="*/ 98302 h 9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467" h="98412">
                  <a:moveTo>
                    <a:pt x="0" y="98302"/>
                  </a:moveTo>
                  <a:cubicBezTo>
                    <a:pt x="-353" y="101124"/>
                    <a:pt x="110772" y="48914"/>
                    <a:pt x="154516" y="32686"/>
                  </a:cubicBezTo>
                  <a:cubicBezTo>
                    <a:pt x="198260" y="16458"/>
                    <a:pt x="262113" y="3758"/>
                    <a:pt x="262466" y="936"/>
                  </a:cubicBezTo>
                  <a:cubicBezTo>
                    <a:pt x="262819" y="-1886"/>
                    <a:pt x="196850" y="1288"/>
                    <a:pt x="156633" y="15752"/>
                  </a:cubicBezTo>
                  <a:cubicBezTo>
                    <a:pt x="116416" y="30216"/>
                    <a:pt x="353" y="95480"/>
                    <a:pt x="0" y="983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: 図形 222">
              <a:extLst>
                <a:ext uri="{FF2B5EF4-FFF2-40B4-BE49-F238E27FC236}">
                  <a16:creationId xmlns:a16="http://schemas.microsoft.com/office/drawing/2014/main" id="{E4DD9D62-F3B4-4A8F-BFDE-969348C3ACDC}"/>
                </a:ext>
              </a:extLst>
            </p:cNvPr>
            <p:cNvSpPr/>
            <p:nvPr/>
          </p:nvSpPr>
          <p:spPr>
            <a:xfrm>
              <a:off x="2940042" y="4820610"/>
              <a:ext cx="300750" cy="83660"/>
            </a:xfrm>
            <a:custGeom>
              <a:avLst/>
              <a:gdLst>
                <a:gd name="connsiteX0" fmla="*/ 8 w 300750"/>
                <a:gd name="connsiteY0" fmla="*/ 45607 h 83660"/>
                <a:gd name="connsiteX1" fmla="*/ 207441 w 300750"/>
                <a:gd name="connsiteY1" fmla="*/ 62540 h 83660"/>
                <a:gd name="connsiteX2" fmla="*/ 247658 w 300750"/>
                <a:gd name="connsiteY2" fmla="*/ 32907 h 83660"/>
                <a:gd name="connsiteX3" fmla="*/ 273058 w 300750"/>
                <a:gd name="connsiteY3" fmla="*/ 15973 h 83660"/>
                <a:gd name="connsiteX4" fmla="*/ 285758 w 300750"/>
                <a:gd name="connsiteY4" fmla="*/ 56190 h 83660"/>
                <a:gd name="connsiteX5" fmla="*/ 300575 w 300750"/>
                <a:gd name="connsiteY5" fmla="*/ 81590 h 83660"/>
                <a:gd name="connsiteX6" fmla="*/ 275175 w 300750"/>
                <a:gd name="connsiteY6" fmla="*/ 1157 h 83660"/>
                <a:gd name="connsiteX7" fmla="*/ 232841 w 300750"/>
                <a:gd name="connsiteY7" fmla="*/ 35023 h 83660"/>
                <a:gd name="connsiteX8" fmla="*/ 215908 w 300750"/>
                <a:gd name="connsiteY8" fmla="*/ 49840 h 83660"/>
                <a:gd name="connsiteX9" fmla="*/ 8 w 300750"/>
                <a:gd name="connsiteY9" fmla="*/ 45607 h 8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750" h="83660">
                  <a:moveTo>
                    <a:pt x="8" y="45607"/>
                  </a:moveTo>
                  <a:cubicBezTo>
                    <a:pt x="-1403" y="47724"/>
                    <a:pt x="166166" y="64657"/>
                    <a:pt x="207441" y="62540"/>
                  </a:cubicBezTo>
                  <a:cubicBezTo>
                    <a:pt x="248716" y="60423"/>
                    <a:pt x="236722" y="40668"/>
                    <a:pt x="247658" y="32907"/>
                  </a:cubicBezTo>
                  <a:cubicBezTo>
                    <a:pt x="258594" y="25146"/>
                    <a:pt x="266708" y="12092"/>
                    <a:pt x="273058" y="15973"/>
                  </a:cubicBezTo>
                  <a:cubicBezTo>
                    <a:pt x="279408" y="19853"/>
                    <a:pt x="281172" y="45254"/>
                    <a:pt x="285758" y="56190"/>
                  </a:cubicBezTo>
                  <a:cubicBezTo>
                    <a:pt x="290344" y="67126"/>
                    <a:pt x="302339" y="90762"/>
                    <a:pt x="300575" y="81590"/>
                  </a:cubicBezTo>
                  <a:cubicBezTo>
                    <a:pt x="298811" y="72418"/>
                    <a:pt x="286464" y="8918"/>
                    <a:pt x="275175" y="1157"/>
                  </a:cubicBezTo>
                  <a:cubicBezTo>
                    <a:pt x="263886" y="-6604"/>
                    <a:pt x="242719" y="26909"/>
                    <a:pt x="232841" y="35023"/>
                  </a:cubicBezTo>
                  <a:cubicBezTo>
                    <a:pt x="222963" y="43137"/>
                    <a:pt x="253655" y="47723"/>
                    <a:pt x="215908" y="49840"/>
                  </a:cubicBezTo>
                  <a:cubicBezTo>
                    <a:pt x="178161" y="51957"/>
                    <a:pt x="1419" y="43490"/>
                    <a:pt x="8" y="45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: 図形 223">
              <a:extLst>
                <a:ext uri="{FF2B5EF4-FFF2-40B4-BE49-F238E27FC236}">
                  <a16:creationId xmlns:a16="http://schemas.microsoft.com/office/drawing/2014/main" id="{DBFD591B-8874-452D-B7ED-9A3449E9786D}"/>
                </a:ext>
              </a:extLst>
            </p:cNvPr>
            <p:cNvSpPr/>
            <p:nvPr/>
          </p:nvSpPr>
          <p:spPr>
            <a:xfrm>
              <a:off x="3048000" y="4747642"/>
              <a:ext cx="215135" cy="67800"/>
            </a:xfrm>
            <a:custGeom>
              <a:avLst/>
              <a:gdLst>
                <a:gd name="connsiteX0" fmla="*/ 0 w 215135"/>
                <a:gd name="connsiteY0" fmla="*/ 55075 h 67800"/>
                <a:gd name="connsiteX1" fmla="*/ 188383 w 215135"/>
                <a:gd name="connsiteY1" fmla="*/ 8508 h 67800"/>
                <a:gd name="connsiteX2" fmla="*/ 213783 w 215135"/>
                <a:gd name="connsiteY2" fmla="*/ 67775 h 67800"/>
                <a:gd name="connsiteX3" fmla="*/ 190500 w 215135"/>
                <a:gd name="connsiteY3" fmla="*/ 41 h 67800"/>
                <a:gd name="connsiteX4" fmla="*/ 0 w 215135"/>
                <a:gd name="connsiteY4" fmla="*/ 55075 h 6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135" h="67800">
                  <a:moveTo>
                    <a:pt x="0" y="55075"/>
                  </a:moveTo>
                  <a:cubicBezTo>
                    <a:pt x="-353" y="56486"/>
                    <a:pt x="152753" y="6391"/>
                    <a:pt x="188383" y="8508"/>
                  </a:cubicBezTo>
                  <a:cubicBezTo>
                    <a:pt x="224013" y="10625"/>
                    <a:pt x="213430" y="69186"/>
                    <a:pt x="213783" y="67775"/>
                  </a:cubicBezTo>
                  <a:cubicBezTo>
                    <a:pt x="214136" y="66364"/>
                    <a:pt x="222955" y="1805"/>
                    <a:pt x="190500" y="41"/>
                  </a:cubicBezTo>
                  <a:cubicBezTo>
                    <a:pt x="158045" y="-1723"/>
                    <a:pt x="353" y="53664"/>
                    <a:pt x="0" y="550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: 図形 224">
              <a:extLst>
                <a:ext uri="{FF2B5EF4-FFF2-40B4-BE49-F238E27FC236}">
                  <a16:creationId xmlns:a16="http://schemas.microsoft.com/office/drawing/2014/main" id="{D2F99798-54DA-4112-A394-E67A22232ED1}"/>
                </a:ext>
              </a:extLst>
            </p:cNvPr>
            <p:cNvSpPr/>
            <p:nvPr/>
          </p:nvSpPr>
          <p:spPr>
            <a:xfrm>
              <a:off x="3012964" y="4498962"/>
              <a:ext cx="186077" cy="204812"/>
            </a:xfrm>
            <a:custGeom>
              <a:avLst/>
              <a:gdLst>
                <a:gd name="connsiteX0" fmla="*/ 185849 w 186077"/>
                <a:gd name="connsiteY0" fmla="*/ 13 h 204812"/>
                <a:gd name="connsiteX1" fmla="*/ 122349 w 186077"/>
                <a:gd name="connsiteY1" fmla="*/ 95263 h 204812"/>
                <a:gd name="connsiteX2" fmla="*/ 111 w 186077"/>
                <a:gd name="connsiteY2" fmla="*/ 204801 h 204812"/>
                <a:gd name="connsiteX3" fmla="*/ 101711 w 186077"/>
                <a:gd name="connsiteY3" fmla="*/ 101613 h 204812"/>
                <a:gd name="connsiteX4" fmla="*/ 185849 w 186077"/>
                <a:gd name="connsiteY4" fmla="*/ 13 h 2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077" h="204812">
                  <a:moveTo>
                    <a:pt x="185849" y="13"/>
                  </a:moveTo>
                  <a:cubicBezTo>
                    <a:pt x="189288" y="-1045"/>
                    <a:pt x="153305" y="61132"/>
                    <a:pt x="122349" y="95263"/>
                  </a:cubicBezTo>
                  <a:cubicBezTo>
                    <a:pt x="91393" y="129394"/>
                    <a:pt x="3550" y="203743"/>
                    <a:pt x="111" y="204801"/>
                  </a:cubicBezTo>
                  <a:cubicBezTo>
                    <a:pt x="-3328" y="205859"/>
                    <a:pt x="73930" y="132304"/>
                    <a:pt x="101711" y="101613"/>
                  </a:cubicBezTo>
                  <a:cubicBezTo>
                    <a:pt x="129492" y="70922"/>
                    <a:pt x="182410" y="1071"/>
                    <a:pt x="185849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: 図形 225">
              <a:extLst>
                <a:ext uri="{FF2B5EF4-FFF2-40B4-BE49-F238E27FC236}">
                  <a16:creationId xmlns:a16="http://schemas.microsoft.com/office/drawing/2014/main" id="{FD27C2FC-15A5-4B5E-BBE5-63DE12BB5479}"/>
                </a:ext>
              </a:extLst>
            </p:cNvPr>
            <p:cNvSpPr/>
            <p:nvPr/>
          </p:nvSpPr>
          <p:spPr>
            <a:xfrm>
              <a:off x="3131845" y="4562210"/>
              <a:ext cx="142215" cy="144900"/>
            </a:xfrm>
            <a:custGeom>
              <a:avLst/>
              <a:gdLst>
                <a:gd name="connsiteX0" fmla="*/ 293 w 142215"/>
                <a:gd name="connsiteY0" fmla="*/ 35190 h 144900"/>
                <a:gd name="connsiteX1" fmla="*/ 90780 w 142215"/>
                <a:gd name="connsiteY1" fmla="*/ 1853 h 144900"/>
                <a:gd name="connsiteX2" fmla="*/ 127293 w 142215"/>
                <a:gd name="connsiteY2" fmla="*/ 9790 h 144900"/>
                <a:gd name="connsiteX3" fmla="*/ 139993 w 142215"/>
                <a:gd name="connsiteY3" fmla="*/ 55828 h 144900"/>
                <a:gd name="connsiteX4" fmla="*/ 139993 w 142215"/>
                <a:gd name="connsiteY4" fmla="*/ 78053 h 144900"/>
                <a:gd name="connsiteX5" fmla="*/ 117768 w 142215"/>
                <a:gd name="connsiteY5" fmla="*/ 144728 h 144900"/>
                <a:gd name="connsiteX6" fmla="*/ 135230 w 142215"/>
                <a:gd name="connsiteY6" fmla="*/ 95515 h 144900"/>
                <a:gd name="connsiteX7" fmla="*/ 132055 w 142215"/>
                <a:gd name="connsiteY7" fmla="*/ 39953 h 144900"/>
                <a:gd name="connsiteX8" fmla="*/ 124118 w 142215"/>
                <a:gd name="connsiteY8" fmla="*/ 24078 h 144900"/>
                <a:gd name="connsiteX9" fmla="*/ 293 w 142215"/>
                <a:gd name="connsiteY9" fmla="*/ 35190 h 14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215" h="144900">
                  <a:moveTo>
                    <a:pt x="293" y="35190"/>
                  </a:moveTo>
                  <a:cubicBezTo>
                    <a:pt x="-5263" y="31486"/>
                    <a:pt x="69613" y="6086"/>
                    <a:pt x="90780" y="1853"/>
                  </a:cubicBezTo>
                  <a:cubicBezTo>
                    <a:pt x="111947" y="-2380"/>
                    <a:pt x="119091" y="794"/>
                    <a:pt x="127293" y="9790"/>
                  </a:cubicBezTo>
                  <a:cubicBezTo>
                    <a:pt x="135495" y="18786"/>
                    <a:pt x="137876" y="44451"/>
                    <a:pt x="139993" y="55828"/>
                  </a:cubicBezTo>
                  <a:cubicBezTo>
                    <a:pt x="142110" y="67205"/>
                    <a:pt x="143697" y="63236"/>
                    <a:pt x="139993" y="78053"/>
                  </a:cubicBezTo>
                  <a:cubicBezTo>
                    <a:pt x="136289" y="92870"/>
                    <a:pt x="118562" y="141818"/>
                    <a:pt x="117768" y="144728"/>
                  </a:cubicBezTo>
                  <a:cubicBezTo>
                    <a:pt x="116974" y="147638"/>
                    <a:pt x="132849" y="112977"/>
                    <a:pt x="135230" y="95515"/>
                  </a:cubicBezTo>
                  <a:cubicBezTo>
                    <a:pt x="137611" y="78053"/>
                    <a:pt x="133907" y="51859"/>
                    <a:pt x="132055" y="39953"/>
                  </a:cubicBezTo>
                  <a:cubicBezTo>
                    <a:pt x="130203" y="28047"/>
                    <a:pt x="145020" y="24607"/>
                    <a:pt x="124118" y="24078"/>
                  </a:cubicBezTo>
                  <a:cubicBezTo>
                    <a:pt x="103216" y="23549"/>
                    <a:pt x="5849" y="38894"/>
                    <a:pt x="293" y="35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: 図形 226">
              <a:extLst>
                <a:ext uri="{FF2B5EF4-FFF2-40B4-BE49-F238E27FC236}">
                  <a16:creationId xmlns:a16="http://schemas.microsoft.com/office/drawing/2014/main" id="{95741942-9AD6-4149-BC17-351A0CA2A5A6}"/>
                </a:ext>
              </a:extLst>
            </p:cNvPr>
            <p:cNvSpPr/>
            <p:nvPr/>
          </p:nvSpPr>
          <p:spPr>
            <a:xfrm>
              <a:off x="3159125" y="4503679"/>
              <a:ext cx="125630" cy="115953"/>
            </a:xfrm>
            <a:custGeom>
              <a:avLst/>
              <a:gdLst>
                <a:gd name="connsiteX0" fmla="*/ 0 w 125630"/>
                <a:gd name="connsiteY0" fmla="*/ 60384 h 115953"/>
                <a:gd name="connsiteX1" fmla="*/ 90488 w 125630"/>
                <a:gd name="connsiteY1" fmla="*/ 47684 h 115953"/>
                <a:gd name="connsiteX2" fmla="*/ 109538 w 125630"/>
                <a:gd name="connsiteY2" fmla="*/ 115946 h 115953"/>
                <a:gd name="connsiteX3" fmla="*/ 96838 w 125630"/>
                <a:gd name="connsiteY3" fmla="*/ 42921 h 115953"/>
                <a:gd name="connsiteX4" fmla="*/ 103188 w 125630"/>
                <a:gd name="connsiteY4" fmla="*/ 27046 h 115953"/>
                <a:gd name="connsiteX5" fmla="*/ 42863 w 125630"/>
                <a:gd name="connsiteY5" fmla="*/ 59 h 115953"/>
                <a:gd name="connsiteX6" fmla="*/ 123825 w 125630"/>
                <a:gd name="connsiteY6" fmla="*/ 34984 h 115953"/>
                <a:gd name="connsiteX7" fmla="*/ 98425 w 125630"/>
                <a:gd name="connsiteY7" fmla="*/ 77846 h 115953"/>
                <a:gd name="connsiteX8" fmla="*/ 90488 w 125630"/>
                <a:gd name="connsiteY8" fmla="*/ 54034 h 115953"/>
                <a:gd name="connsiteX9" fmla="*/ 0 w 125630"/>
                <a:gd name="connsiteY9" fmla="*/ 60384 h 11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630" h="115953">
                  <a:moveTo>
                    <a:pt x="0" y="60384"/>
                  </a:moveTo>
                  <a:cubicBezTo>
                    <a:pt x="0" y="59326"/>
                    <a:pt x="72232" y="38424"/>
                    <a:pt x="90488" y="47684"/>
                  </a:cubicBezTo>
                  <a:cubicBezTo>
                    <a:pt x="108744" y="56944"/>
                    <a:pt x="108480" y="116740"/>
                    <a:pt x="109538" y="115946"/>
                  </a:cubicBezTo>
                  <a:cubicBezTo>
                    <a:pt x="110596" y="115152"/>
                    <a:pt x="97896" y="57738"/>
                    <a:pt x="96838" y="42921"/>
                  </a:cubicBezTo>
                  <a:cubicBezTo>
                    <a:pt x="95780" y="28104"/>
                    <a:pt x="112184" y="34190"/>
                    <a:pt x="103188" y="27046"/>
                  </a:cubicBezTo>
                  <a:cubicBezTo>
                    <a:pt x="94192" y="19902"/>
                    <a:pt x="39424" y="-1264"/>
                    <a:pt x="42863" y="59"/>
                  </a:cubicBezTo>
                  <a:cubicBezTo>
                    <a:pt x="46302" y="1382"/>
                    <a:pt x="114565" y="22019"/>
                    <a:pt x="123825" y="34984"/>
                  </a:cubicBezTo>
                  <a:cubicBezTo>
                    <a:pt x="133085" y="47948"/>
                    <a:pt x="103981" y="74671"/>
                    <a:pt x="98425" y="77846"/>
                  </a:cubicBezTo>
                  <a:cubicBezTo>
                    <a:pt x="92869" y="81021"/>
                    <a:pt x="104775" y="57209"/>
                    <a:pt x="90488" y="54034"/>
                  </a:cubicBezTo>
                  <a:cubicBezTo>
                    <a:pt x="76201" y="50859"/>
                    <a:pt x="0" y="61442"/>
                    <a:pt x="0" y="60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: 図形 227">
              <a:extLst>
                <a:ext uri="{FF2B5EF4-FFF2-40B4-BE49-F238E27FC236}">
                  <a16:creationId xmlns:a16="http://schemas.microsoft.com/office/drawing/2014/main" id="{E89A85D0-6748-4B8E-B1C1-DF1A386CC26A}"/>
                </a:ext>
              </a:extLst>
            </p:cNvPr>
            <p:cNvSpPr/>
            <p:nvPr/>
          </p:nvSpPr>
          <p:spPr>
            <a:xfrm>
              <a:off x="2279719" y="6328827"/>
              <a:ext cx="432838" cy="532605"/>
            </a:xfrm>
            <a:custGeom>
              <a:avLst/>
              <a:gdLst>
                <a:gd name="connsiteX0" fmla="*/ 431731 w 432838"/>
                <a:gd name="connsiteY0" fmla="*/ 2123 h 532605"/>
                <a:gd name="connsiteX1" fmla="*/ 238056 w 432838"/>
                <a:gd name="connsiteY1" fmla="*/ 138648 h 532605"/>
                <a:gd name="connsiteX2" fmla="*/ 6281 w 432838"/>
                <a:gd name="connsiteY2" fmla="*/ 522823 h 532605"/>
                <a:gd name="connsiteX3" fmla="*/ 72956 w 432838"/>
                <a:gd name="connsiteY3" fmla="*/ 402173 h 532605"/>
                <a:gd name="connsiteX4" fmla="*/ 149156 w 432838"/>
                <a:gd name="connsiteY4" fmla="*/ 227548 h 532605"/>
                <a:gd name="connsiteX5" fmla="*/ 431731 w 432838"/>
                <a:gd name="connsiteY5" fmla="*/ 2123 h 53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838" h="532605">
                  <a:moveTo>
                    <a:pt x="431731" y="2123"/>
                  </a:moveTo>
                  <a:cubicBezTo>
                    <a:pt x="446548" y="-12694"/>
                    <a:pt x="308964" y="51865"/>
                    <a:pt x="238056" y="138648"/>
                  </a:cubicBezTo>
                  <a:cubicBezTo>
                    <a:pt x="167148" y="225431"/>
                    <a:pt x="33798" y="478902"/>
                    <a:pt x="6281" y="522823"/>
                  </a:cubicBezTo>
                  <a:cubicBezTo>
                    <a:pt x="-21236" y="566744"/>
                    <a:pt x="49143" y="451386"/>
                    <a:pt x="72956" y="402173"/>
                  </a:cubicBezTo>
                  <a:cubicBezTo>
                    <a:pt x="96768" y="352961"/>
                    <a:pt x="92006" y="293694"/>
                    <a:pt x="149156" y="227548"/>
                  </a:cubicBezTo>
                  <a:cubicBezTo>
                    <a:pt x="206306" y="161402"/>
                    <a:pt x="416914" y="16940"/>
                    <a:pt x="431731" y="2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: 図形 228">
              <a:extLst>
                <a:ext uri="{FF2B5EF4-FFF2-40B4-BE49-F238E27FC236}">
                  <a16:creationId xmlns:a16="http://schemas.microsoft.com/office/drawing/2014/main" id="{CEC5576C-E102-429F-9E10-D8FB35CF2FAF}"/>
                </a:ext>
              </a:extLst>
            </p:cNvPr>
            <p:cNvSpPr/>
            <p:nvPr/>
          </p:nvSpPr>
          <p:spPr>
            <a:xfrm>
              <a:off x="2627890" y="6435348"/>
              <a:ext cx="110911" cy="399464"/>
            </a:xfrm>
            <a:custGeom>
              <a:avLst/>
              <a:gdLst>
                <a:gd name="connsiteX0" fmla="*/ 26410 w 110911"/>
                <a:gd name="connsiteY0" fmla="*/ 377 h 399464"/>
                <a:gd name="connsiteX1" fmla="*/ 39110 w 110911"/>
                <a:gd name="connsiteY1" fmla="*/ 165477 h 399464"/>
                <a:gd name="connsiteX2" fmla="*/ 108960 w 110911"/>
                <a:gd name="connsiteY2" fmla="*/ 397252 h 399464"/>
                <a:gd name="connsiteX3" fmla="*/ 83560 w 110911"/>
                <a:gd name="connsiteY3" fmla="*/ 273427 h 399464"/>
                <a:gd name="connsiteX4" fmla="*/ 1010 w 110911"/>
                <a:gd name="connsiteY4" fmla="*/ 124202 h 399464"/>
                <a:gd name="connsiteX5" fmla="*/ 26410 w 110911"/>
                <a:gd name="connsiteY5" fmla="*/ 377 h 399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911" h="399464">
                  <a:moveTo>
                    <a:pt x="26410" y="377"/>
                  </a:moveTo>
                  <a:cubicBezTo>
                    <a:pt x="32760" y="7256"/>
                    <a:pt x="25352" y="99331"/>
                    <a:pt x="39110" y="165477"/>
                  </a:cubicBezTo>
                  <a:cubicBezTo>
                    <a:pt x="52868" y="231623"/>
                    <a:pt x="101552" y="379260"/>
                    <a:pt x="108960" y="397252"/>
                  </a:cubicBezTo>
                  <a:cubicBezTo>
                    <a:pt x="116368" y="415244"/>
                    <a:pt x="101552" y="318935"/>
                    <a:pt x="83560" y="273427"/>
                  </a:cubicBezTo>
                  <a:cubicBezTo>
                    <a:pt x="65568" y="227919"/>
                    <a:pt x="7360" y="166006"/>
                    <a:pt x="1010" y="124202"/>
                  </a:cubicBezTo>
                  <a:cubicBezTo>
                    <a:pt x="-5340" y="82398"/>
                    <a:pt x="20060" y="-6502"/>
                    <a:pt x="26410" y="3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: 図形 229">
              <a:extLst>
                <a:ext uri="{FF2B5EF4-FFF2-40B4-BE49-F238E27FC236}">
                  <a16:creationId xmlns:a16="http://schemas.microsoft.com/office/drawing/2014/main" id="{6B7A4636-3E3E-4B46-9A10-1DE145D151DC}"/>
                </a:ext>
              </a:extLst>
            </p:cNvPr>
            <p:cNvSpPr/>
            <p:nvPr/>
          </p:nvSpPr>
          <p:spPr>
            <a:xfrm>
              <a:off x="2252575" y="6841308"/>
              <a:ext cx="143667" cy="240738"/>
            </a:xfrm>
            <a:custGeom>
              <a:avLst/>
              <a:gdLst>
                <a:gd name="connsiteX0" fmla="*/ 88 w 143667"/>
                <a:gd name="connsiteY0" fmla="*/ 2405 h 240738"/>
                <a:gd name="connsiteX1" fmla="*/ 135025 w 143667"/>
                <a:gd name="connsiteY1" fmla="*/ 232592 h 240738"/>
                <a:gd name="connsiteX2" fmla="*/ 130263 w 143667"/>
                <a:gd name="connsiteY2" fmla="*/ 186555 h 240738"/>
                <a:gd name="connsiteX3" fmla="*/ 131850 w 143667"/>
                <a:gd name="connsiteY3" fmla="*/ 162742 h 240738"/>
                <a:gd name="connsiteX4" fmla="*/ 114388 w 143667"/>
                <a:gd name="connsiteY4" fmla="*/ 115117 h 240738"/>
                <a:gd name="connsiteX5" fmla="*/ 88 w 143667"/>
                <a:gd name="connsiteY5" fmla="*/ 2405 h 2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667" h="240738">
                  <a:moveTo>
                    <a:pt x="88" y="2405"/>
                  </a:moveTo>
                  <a:cubicBezTo>
                    <a:pt x="3527" y="21984"/>
                    <a:pt x="113329" y="201900"/>
                    <a:pt x="135025" y="232592"/>
                  </a:cubicBezTo>
                  <a:cubicBezTo>
                    <a:pt x="156721" y="263284"/>
                    <a:pt x="130792" y="198197"/>
                    <a:pt x="130263" y="186555"/>
                  </a:cubicBezTo>
                  <a:cubicBezTo>
                    <a:pt x="129734" y="174913"/>
                    <a:pt x="134496" y="174648"/>
                    <a:pt x="131850" y="162742"/>
                  </a:cubicBezTo>
                  <a:cubicBezTo>
                    <a:pt x="129204" y="150836"/>
                    <a:pt x="134232" y="141840"/>
                    <a:pt x="114388" y="115117"/>
                  </a:cubicBezTo>
                  <a:cubicBezTo>
                    <a:pt x="94544" y="88394"/>
                    <a:pt x="-3351" y="-17174"/>
                    <a:pt x="88" y="2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: 図形 230">
              <a:extLst>
                <a:ext uri="{FF2B5EF4-FFF2-40B4-BE49-F238E27FC236}">
                  <a16:creationId xmlns:a16="http://schemas.microsoft.com/office/drawing/2014/main" id="{1AFA4E47-E8B6-4AEA-9EF1-C1EAFC78C4DC}"/>
                </a:ext>
              </a:extLst>
            </p:cNvPr>
            <p:cNvSpPr/>
            <p:nvPr/>
          </p:nvSpPr>
          <p:spPr>
            <a:xfrm>
              <a:off x="3261681" y="5117229"/>
              <a:ext cx="108916" cy="1071344"/>
            </a:xfrm>
            <a:custGeom>
              <a:avLst/>
              <a:gdLst>
                <a:gd name="connsiteX0" fmla="*/ 108052 w 108916"/>
                <a:gd name="connsiteY0" fmla="*/ 13571 h 1071344"/>
                <a:gd name="connsiteX1" fmla="*/ 95352 w 108916"/>
                <a:gd name="connsiteY1" fmla="*/ 616821 h 1071344"/>
                <a:gd name="connsiteX2" fmla="*/ 4336 w 108916"/>
                <a:gd name="connsiteY2" fmla="*/ 1048621 h 1071344"/>
                <a:gd name="connsiteX3" fmla="*/ 19152 w 108916"/>
                <a:gd name="connsiteY3" fmla="*/ 980888 h 1071344"/>
                <a:gd name="connsiteX4" fmla="*/ 59369 w 108916"/>
                <a:gd name="connsiteY4" fmla="*/ 722654 h 1071344"/>
                <a:gd name="connsiteX5" fmla="*/ 95352 w 108916"/>
                <a:gd name="connsiteY5" fmla="*/ 485588 h 1071344"/>
                <a:gd name="connsiteX6" fmla="*/ 91119 w 108916"/>
                <a:gd name="connsiteY6" fmla="*/ 216771 h 1071344"/>
                <a:gd name="connsiteX7" fmla="*/ 108052 w 108916"/>
                <a:gd name="connsiteY7" fmla="*/ 13571 h 107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916" h="1071344">
                  <a:moveTo>
                    <a:pt x="108052" y="13571"/>
                  </a:moveTo>
                  <a:cubicBezTo>
                    <a:pt x="108758" y="80246"/>
                    <a:pt x="112638" y="444313"/>
                    <a:pt x="95352" y="616821"/>
                  </a:cubicBezTo>
                  <a:cubicBezTo>
                    <a:pt x="78066" y="789329"/>
                    <a:pt x="17036" y="987943"/>
                    <a:pt x="4336" y="1048621"/>
                  </a:cubicBezTo>
                  <a:cubicBezTo>
                    <a:pt x="-8364" y="1109299"/>
                    <a:pt x="9980" y="1035216"/>
                    <a:pt x="19152" y="980888"/>
                  </a:cubicBezTo>
                  <a:cubicBezTo>
                    <a:pt x="28324" y="926560"/>
                    <a:pt x="46669" y="805204"/>
                    <a:pt x="59369" y="722654"/>
                  </a:cubicBezTo>
                  <a:cubicBezTo>
                    <a:pt x="72069" y="640104"/>
                    <a:pt x="90060" y="569902"/>
                    <a:pt x="95352" y="485588"/>
                  </a:cubicBezTo>
                  <a:cubicBezTo>
                    <a:pt x="100644" y="401274"/>
                    <a:pt x="91824" y="289796"/>
                    <a:pt x="91119" y="216771"/>
                  </a:cubicBezTo>
                  <a:cubicBezTo>
                    <a:pt x="90413" y="143746"/>
                    <a:pt x="107346" y="-53104"/>
                    <a:pt x="108052" y="135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: 図形 231">
              <a:extLst>
                <a:ext uri="{FF2B5EF4-FFF2-40B4-BE49-F238E27FC236}">
                  <a16:creationId xmlns:a16="http://schemas.microsoft.com/office/drawing/2014/main" id="{1B415AEB-75B4-475C-993F-9A29463033C7}"/>
                </a:ext>
              </a:extLst>
            </p:cNvPr>
            <p:cNvSpPr/>
            <p:nvPr/>
          </p:nvSpPr>
          <p:spPr>
            <a:xfrm>
              <a:off x="3064837" y="5266266"/>
              <a:ext cx="194867" cy="1033994"/>
            </a:xfrm>
            <a:custGeom>
              <a:avLst/>
              <a:gdLst>
                <a:gd name="connsiteX0" fmla="*/ 194830 w 194867"/>
                <a:gd name="connsiteY0" fmla="*/ 1 h 1033994"/>
                <a:gd name="connsiteX1" fmla="*/ 146146 w 194867"/>
                <a:gd name="connsiteY1" fmla="*/ 133351 h 1033994"/>
                <a:gd name="connsiteX2" fmla="*/ 133446 w 194867"/>
                <a:gd name="connsiteY2" fmla="*/ 516467 h 1033994"/>
                <a:gd name="connsiteX3" fmla="*/ 6446 w 194867"/>
                <a:gd name="connsiteY3" fmla="*/ 1003301 h 1033994"/>
                <a:gd name="connsiteX4" fmla="*/ 33963 w 194867"/>
                <a:gd name="connsiteY4" fmla="*/ 924984 h 1033994"/>
                <a:gd name="connsiteX5" fmla="*/ 165196 w 194867"/>
                <a:gd name="connsiteY5" fmla="*/ 446617 h 1033994"/>
                <a:gd name="connsiteX6" fmla="*/ 154613 w 194867"/>
                <a:gd name="connsiteY6" fmla="*/ 135467 h 1033994"/>
                <a:gd name="connsiteX7" fmla="*/ 194830 w 194867"/>
                <a:gd name="connsiteY7" fmla="*/ 1 h 103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867" h="1033994">
                  <a:moveTo>
                    <a:pt x="194830" y="1"/>
                  </a:moveTo>
                  <a:cubicBezTo>
                    <a:pt x="193419" y="-352"/>
                    <a:pt x="156377" y="47273"/>
                    <a:pt x="146146" y="133351"/>
                  </a:cubicBezTo>
                  <a:cubicBezTo>
                    <a:pt x="135915" y="219429"/>
                    <a:pt x="156729" y="371475"/>
                    <a:pt x="133446" y="516467"/>
                  </a:cubicBezTo>
                  <a:cubicBezTo>
                    <a:pt x="110163" y="661459"/>
                    <a:pt x="23026" y="935215"/>
                    <a:pt x="6446" y="1003301"/>
                  </a:cubicBezTo>
                  <a:cubicBezTo>
                    <a:pt x="-10134" y="1071387"/>
                    <a:pt x="7505" y="1017765"/>
                    <a:pt x="33963" y="924984"/>
                  </a:cubicBezTo>
                  <a:cubicBezTo>
                    <a:pt x="60421" y="832203"/>
                    <a:pt x="145088" y="578203"/>
                    <a:pt x="165196" y="446617"/>
                  </a:cubicBezTo>
                  <a:cubicBezTo>
                    <a:pt x="185304" y="315031"/>
                    <a:pt x="151438" y="205317"/>
                    <a:pt x="154613" y="135467"/>
                  </a:cubicBezTo>
                  <a:cubicBezTo>
                    <a:pt x="157788" y="65617"/>
                    <a:pt x="196241" y="354"/>
                    <a:pt x="1948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: 図形 232">
              <a:extLst>
                <a:ext uri="{FF2B5EF4-FFF2-40B4-BE49-F238E27FC236}">
                  <a16:creationId xmlns:a16="http://schemas.microsoft.com/office/drawing/2014/main" id="{61C4432C-1307-4A7B-9CCF-9DAACA1239B2}"/>
                </a:ext>
              </a:extLst>
            </p:cNvPr>
            <p:cNvSpPr/>
            <p:nvPr/>
          </p:nvSpPr>
          <p:spPr>
            <a:xfrm>
              <a:off x="2861049" y="6290602"/>
              <a:ext cx="231685" cy="656990"/>
            </a:xfrm>
            <a:custGeom>
              <a:avLst/>
              <a:gdLst>
                <a:gd name="connsiteX0" fmla="*/ 231401 w 231685"/>
                <a:gd name="connsiteY0" fmla="*/ 131 h 656990"/>
                <a:gd name="connsiteX1" fmla="*/ 95934 w 231685"/>
                <a:gd name="connsiteY1" fmla="*/ 419231 h 656990"/>
                <a:gd name="connsiteX2" fmla="*/ 45134 w 231685"/>
                <a:gd name="connsiteY2" fmla="*/ 563165 h 656990"/>
                <a:gd name="connsiteX3" fmla="*/ 2801 w 231685"/>
                <a:gd name="connsiteY3" fmla="*/ 649948 h 656990"/>
                <a:gd name="connsiteX4" fmla="*/ 127684 w 231685"/>
                <a:gd name="connsiteY4" fmla="*/ 376898 h 656990"/>
                <a:gd name="connsiteX5" fmla="*/ 231401 w 231685"/>
                <a:gd name="connsiteY5" fmla="*/ 131 h 65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685" h="656990">
                  <a:moveTo>
                    <a:pt x="231401" y="131"/>
                  </a:moveTo>
                  <a:cubicBezTo>
                    <a:pt x="226109" y="7187"/>
                    <a:pt x="126978" y="325392"/>
                    <a:pt x="95934" y="419231"/>
                  </a:cubicBezTo>
                  <a:cubicBezTo>
                    <a:pt x="64890" y="513070"/>
                    <a:pt x="60656" y="524712"/>
                    <a:pt x="45134" y="563165"/>
                  </a:cubicBezTo>
                  <a:cubicBezTo>
                    <a:pt x="29612" y="601618"/>
                    <a:pt x="-10957" y="680993"/>
                    <a:pt x="2801" y="649948"/>
                  </a:cubicBezTo>
                  <a:cubicBezTo>
                    <a:pt x="16559" y="618904"/>
                    <a:pt x="88526" y="481673"/>
                    <a:pt x="127684" y="376898"/>
                  </a:cubicBezTo>
                  <a:cubicBezTo>
                    <a:pt x="166842" y="272123"/>
                    <a:pt x="236693" y="-6925"/>
                    <a:pt x="231401" y="1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: 図形 233">
              <a:extLst>
                <a:ext uri="{FF2B5EF4-FFF2-40B4-BE49-F238E27FC236}">
                  <a16:creationId xmlns:a16="http://schemas.microsoft.com/office/drawing/2014/main" id="{613C7DF1-24E0-4E22-98B2-A3F4E8D4BF65}"/>
                </a:ext>
              </a:extLst>
            </p:cNvPr>
            <p:cNvSpPr/>
            <p:nvPr/>
          </p:nvSpPr>
          <p:spPr>
            <a:xfrm>
              <a:off x="2761974" y="6284116"/>
              <a:ext cx="305192" cy="705664"/>
            </a:xfrm>
            <a:custGeom>
              <a:avLst/>
              <a:gdLst>
                <a:gd name="connsiteX0" fmla="*/ 305076 w 305192"/>
                <a:gd name="connsiteY0" fmla="*/ 267 h 705664"/>
                <a:gd name="connsiteX1" fmla="*/ 127276 w 305192"/>
                <a:gd name="connsiteY1" fmla="*/ 523084 h 705664"/>
                <a:gd name="connsiteX2" fmla="*/ 276 w 305192"/>
                <a:gd name="connsiteY2" fmla="*/ 700884 h 705664"/>
                <a:gd name="connsiteX3" fmla="*/ 99759 w 305192"/>
                <a:gd name="connsiteY3" fmla="*/ 597167 h 705664"/>
                <a:gd name="connsiteX4" fmla="*/ 305076 w 305192"/>
                <a:gd name="connsiteY4" fmla="*/ 267 h 7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192" h="705664">
                  <a:moveTo>
                    <a:pt x="305076" y="267"/>
                  </a:moveTo>
                  <a:cubicBezTo>
                    <a:pt x="309662" y="-12080"/>
                    <a:pt x="178076" y="406315"/>
                    <a:pt x="127276" y="523084"/>
                  </a:cubicBezTo>
                  <a:cubicBezTo>
                    <a:pt x="76476" y="639853"/>
                    <a:pt x="4862" y="688537"/>
                    <a:pt x="276" y="700884"/>
                  </a:cubicBezTo>
                  <a:cubicBezTo>
                    <a:pt x="-4310" y="713231"/>
                    <a:pt x="48959" y="708998"/>
                    <a:pt x="99759" y="597167"/>
                  </a:cubicBezTo>
                  <a:cubicBezTo>
                    <a:pt x="150559" y="485337"/>
                    <a:pt x="300490" y="12614"/>
                    <a:pt x="305076" y="2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: 図形 234">
              <a:extLst>
                <a:ext uri="{FF2B5EF4-FFF2-40B4-BE49-F238E27FC236}">
                  <a16:creationId xmlns:a16="http://schemas.microsoft.com/office/drawing/2014/main" id="{4D24C24E-9821-4DA2-BF35-89D341C5A6BE}"/>
                </a:ext>
              </a:extLst>
            </p:cNvPr>
            <p:cNvSpPr/>
            <p:nvPr/>
          </p:nvSpPr>
          <p:spPr>
            <a:xfrm>
              <a:off x="2340852" y="6999808"/>
              <a:ext cx="436774" cy="84704"/>
            </a:xfrm>
            <a:custGeom>
              <a:avLst/>
              <a:gdLst>
                <a:gd name="connsiteX0" fmla="*/ 181 w 436774"/>
                <a:gd name="connsiteY0" fmla="*/ 84675 h 84704"/>
                <a:gd name="connsiteX1" fmla="*/ 266881 w 436774"/>
                <a:gd name="connsiteY1" fmla="*/ 59275 h 84704"/>
                <a:gd name="connsiteX2" fmla="*/ 436215 w 436774"/>
                <a:gd name="connsiteY2" fmla="*/ 9 h 84704"/>
                <a:gd name="connsiteX3" fmla="*/ 309215 w 436774"/>
                <a:gd name="connsiteY3" fmla="*/ 55042 h 84704"/>
                <a:gd name="connsiteX4" fmla="*/ 181 w 436774"/>
                <a:gd name="connsiteY4" fmla="*/ 84675 h 8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774" h="84704">
                  <a:moveTo>
                    <a:pt x="181" y="84675"/>
                  </a:moveTo>
                  <a:cubicBezTo>
                    <a:pt x="-6875" y="85380"/>
                    <a:pt x="194209" y="73386"/>
                    <a:pt x="266881" y="59275"/>
                  </a:cubicBezTo>
                  <a:cubicBezTo>
                    <a:pt x="339553" y="45164"/>
                    <a:pt x="429159" y="714"/>
                    <a:pt x="436215" y="9"/>
                  </a:cubicBezTo>
                  <a:cubicBezTo>
                    <a:pt x="443271" y="-696"/>
                    <a:pt x="382593" y="38109"/>
                    <a:pt x="309215" y="55042"/>
                  </a:cubicBezTo>
                  <a:cubicBezTo>
                    <a:pt x="235837" y="71975"/>
                    <a:pt x="7237" y="83970"/>
                    <a:pt x="181" y="846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: 図形 235">
              <a:extLst>
                <a:ext uri="{FF2B5EF4-FFF2-40B4-BE49-F238E27FC236}">
                  <a16:creationId xmlns:a16="http://schemas.microsoft.com/office/drawing/2014/main" id="{A3FA22F8-B3BC-4609-AF11-1364F4B028E2}"/>
                </a:ext>
              </a:extLst>
            </p:cNvPr>
            <p:cNvSpPr/>
            <p:nvPr/>
          </p:nvSpPr>
          <p:spPr>
            <a:xfrm>
              <a:off x="3039718" y="6179931"/>
              <a:ext cx="231067" cy="635685"/>
            </a:xfrm>
            <a:custGeom>
              <a:avLst/>
              <a:gdLst>
                <a:gd name="connsiteX0" fmla="*/ 230532 w 231067"/>
                <a:gd name="connsiteY0" fmla="*/ 2852 h 635685"/>
                <a:gd name="connsiteX1" fmla="*/ 25215 w 231067"/>
                <a:gd name="connsiteY1" fmla="*/ 559536 h 635685"/>
                <a:gd name="connsiteX2" fmla="*/ 4049 w 231067"/>
                <a:gd name="connsiteY2" fmla="*/ 627269 h 635685"/>
                <a:gd name="connsiteX3" fmla="*/ 31565 w 231067"/>
                <a:gd name="connsiteY3" fmla="*/ 527786 h 635685"/>
                <a:gd name="connsiteX4" fmla="*/ 82365 w 231067"/>
                <a:gd name="connsiteY4" fmla="*/ 349986 h 635685"/>
                <a:gd name="connsiteX5" fmla="*/ 230532 w 231067"/>
                <a:gd name="connsiteY5" fmla="*/ 2852 h 63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067" h="635685">
                  <a:moveTo>
                    <a:pt x="230532" y="2852"/>
                  </a:moveTo>
                  <a:cubicBezTo>
                    <a:pt x="221007" y="37777"/>
                    <a:pt x="62962" y="455467"/>
                    <a:pt x="25215" y="559536"/>
                  </a:cubicBezTo>
                  <a:cubicBezTo>
                    <a:pt x="-12532" y="663605"/>
                    <a:pt x="2991" y="632560"/>
                    <a:pt x="4049" y="627269"/>
                  </a:cubicBezTo>
                  <a:cubicBezTo>
                    <a:pt x="5107" y="621978"/>
                    <a:pt x="18512" y="574000"/>
                    <a:pt x="31565" y="527786"/>
                  </a:cubicBezTo>
                  <a:cubicBezTo>
                    <a:pt x="44618" y="481572"/>
                    <a:pt x="44970" y="436417"/>
                    <a:pt x="82365" y="349986"/>
                  </a:cubicBezTo>
                  <a:cubicBezTo>
                    <a:pt x="119759" y="263555"/>
                    <a:pt x="240057" y="-32073"/>
                    <a:pt x="230532" y="28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: 図形 236">
              <a:extLst>
                <a:ext uri="{FF2B5EF4-FFF2-40B4-BE49-F238E27FC236}">
                  <a16:creationId xmlns:a16="http://schemas.microsoft.com/office/drawing/2014/main" id="{81679B63-B07C-408F-8228-D658DAE67A12}"/>
                </a:ext>
              </a:extLst>
            </p:cNvPr>
            <p:cNvSpPr/>
            <p:nvPr/>
          </p:nvSpPr>
          <p:spPr>
            <a:xfrm>
              <a:off x="2408674" y="6881234"/>
              <a:ext cx="595193" cy="360245"/>
            </a:xfrm>
            <a:custGeom>
              <a:avLst/>
              <a:gdLst>
                <a:gd name="connsiteX0" fmla="*/ 594876 w 595193"/>
                <a:gd name="connsiteY0" fmla="*/ 49 h 360245"/>
                <a:gd name="connsiteX1" fmla="*/ 448826 w 595193"/>
                <a:gd name="connsiteY1" fmla="*/ 190549 h 360245"/>
                <a:gd name="connsiteX2" fmla="*/ 351459 w 595193"/>
                <a:gd name="connsiteY2" fmla="*/ 258283 h 360245"/>
                <a:gd name="connsiteX3" fmla="*/ 108043 w 595193"/>
                <a:gd name="connsiteY3" fmla="*/ 347183 h 360245"/>
                <a:gd name="connsiteX4" fmla="*/ 2209 w 595193"/>
                <a:gd name="connsiteY4" fmla="*/ 355649 h 360245"/>
                <a:gd name="connsiteX5" fmla="*/ 196943 w 595193"/>
                <a:gd name="connsiteY5" fmla="*/ 306966 h 360245"/>
                <a:gd name="connsiteX6" fmla="*/ 406493 w 595193"/>
                <a:gd name="connsiteY6" fmla="*/ 209599 h 360245"/>
                <a:gd name="connsiteX7" fmla="*/ 594876 w 595193"/>
                <a:gd name="connsiteY7" fmla="*/ 49 h 360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193" h="360245">
                  <a:moveTo>
                    <a:pt x="594876" y="49"/>
                  </a:moveTo>
                  <a:cubicBezTo>
                    <a:pt x="601932" y="-3126"/>
                    <a:pt x="489395" y="147510"/>
                    <a:pt x="448826" y="190549"/>
                  </a:cubicBezTo>
                  <a:cubicBezTo>
                    <a:pt x="408257" y="233588"/>
                    <a:pt x="408256" y="232177"/>
                    <a:pt x="351459" y="258283"/>
                  </a:cubicBezTo>
                  <a:cubicBezTo>
                    <a:pt x="294662" y="284389"/>
                    <a:pt x="166251" y="330955"/>
                    <a:pt x="108043" y="347183"/>
                  </a:cubicBezTo>
                  <a:cubicBezTo>
                    <a:pt x="49835" y="363411"/>
                    <a:pt x="-12608" y="362352"/>
                    <a:pt x="2209" y="355649"/>
                  </a:cubicBezTo>
                  <a:cubicBezTo>
                    <a:pt x="17026" y="348946"/>
                    <a:pt x="129562" y="331308"/>
                    <a:pt x="196943" y="306966"/>
                  </a:cubicBezTo>
                  <a:cubicBezTo>
                    <a:pt x="264324" y="282624"/>
                    <a:pt x="340876" y="263574"/>
                    <a:pt x="406493" y="209599"/>
                  </a:cubicBezTo>
                  <a:cubicBezTo>
                    <a:pt x="472110" y="155624"/>
                    <a:pt x="587820" y="3224"/>
                    <a:pt x="594876" y="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: 図形 237">
              <a:extLst>
                <a:ext uri="{FF2B5EF4-FFF2-40B4-BE49-F238E27FC236}">
                  <a16:creationId xmlns:a16="http://schemas.microsoft.com/office/drawing/2014/main" id="{ED6167CB-ABB9-4B0B-BFB1-3297F98988CE}"/>
                </a:ext>
              </a:extLst>
            </p:cNvPr>
            <p:cNvSpPr/>
            <p:nvPr/>
          </p:nvSpPr>
          <p:spPr>
            <a:xfrm>
              <a:off x="2307163" y="7069508"/>
              <a:ext cx="121721" cy="157624"/>
            </a:xfrm>
            <a:custGeom>
              <a:avLst/>
              <a:gdLst>
                <a:gd name="connsiteX0" fmla="*/ 4 w 121721"/>
                <a:gd name="connsiteY0" fmla="*/ 159 h 157624"/>
                <a:gd name="connsiteX1" fmla="*/ 105837 w 121721"/>
                <a:gd name="connsiteY1" fmla="*/ 122925 h 157624"/>
                <a:gd name="connsiteX2" fmla="*/ 118537 w 121721"/>
                <a:gd name="connsiteY2" fmla="*/ 156792 h 157624"/>
                <a:gd name="connsiteX3" fmla="*/ 110070 w 121721"/>
                <a:gd name="connsiteY3" fmla="*/ 97525 h 157624"/>
                <a:gd name="connsiteX4" fmla="*/ 4 w 121721"/>
                <a:gd name="connsiteY4" fmla="*/ 159 h 15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721" h="157624">
                  <a:moveTo>
                    <a:pt x="4" y="159"/>
                  </a:moveTo>
                  <a:cubicBezTo>
                    <a:pt x="-702" y="4392"/>
                    <a:pt x="86082" y="96820"/>
                    <a:pt x="105837" y="122925"/>
                  </a:cubicBezTo>
                  <a:cubicBezTo>
                    <a:pt x="125593" y="149031"/>
                    <a:pt x="117832" y="161025"/>
                    <a:pt x="118537" y="156792"/>
                  </a:cubicBezTo>
                  <a:cubicBezTo>
                    <a:pt x="119243" y="152559"/>
                    <a:pt x="129120" y="117986"/>
                    <a:pt x="110070" y="97525"/>
                  </a:cubicBezTo>
                  <a:cubicBezTo>
                    <a:pt x="91020" y="77064"/>
                    <a:pt x="710" y="-4074"/>
                    <a:pt x="4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B2FF2540-498B-4847-AAAA-A5A32ED6ECA4}"/>
                </a:ext>
              </a:extLst>
            </p:cNvPr>
            <p:cNvSpPr/>
            <p:nvPr/>
          </p:nvSpPr>
          <p:spPr>
            <a:xfrm>
              <a:off x="6070011" y="5394136"/>
              <a:ext cx="532960" cy="1657106"/>
            </a:xfrm>
            <a:custGeom>
              <a:avLst/>
              <a:gdLst>
                <a:gd name="connsiteX0" fmla="*/ 589 w 532960"/>
                <a:gd name="connsiteY0" fmla="*/ 189 h 1657106"/>
                <a:gd name="connsiteX1" fmla="*/ 197439 w 532960"/>
                <a:gd name="connsiteY1" fmla="*/ 632014 h 1657106"/>
                <a:gd name="connsiteX2" fmla="*/ 464139 w 532960"/>
                <a:gd name="connsiteY2" fmla="*/ 1295589 h 1657106"/>
                <a:gd name="connsiteX3" fmla="*/ 521289 w 532960"/>
                <a:gd name="connsiteY3" fmla="*/ 1648014 h 1657106"/>
                <a:gd name="connsiteX4" fmla="*/ 521289 w 532960"/>
                <a:gd name="connsiteY4" fmla="*/ 1524189 h 1657106"/>
                <a:gd name="connsiteX5" fmla="*/ 397464 w 532960"/>
                <a:gd name="connsiteY5" fmla="*/ 1213039 h 1657106"/>
                <a:gd name="connsiteX6" fmla="*/ 264114 w 532960"/>
                <a:gd name="connsiteY6" fmla="*/ 879664 h 1657106"/>
                <a:gd name="connsiteX7" fmla="*/ 140289 w 532960"/>
                <a:gd name="connsiteY7" fmla="*/ 568514 h 1657106"/>
                <a:gd name="connsiteX8" fmla="*/ 589 w 532960"/>
                <a:gd name="connsiteY8" fmla="*/ 189 h 16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960" h="1657106">
                  <a:moveTo>
                    <a:pt x="589" y="189"/>
                  </a:moveTo>
                  <a:cubicBezTo>
                    <a:pt x="10114" y="10772"/>
                    <a:pt x="120181" y="416114"/>
                    <a:pt x="197439" y="632014"/>
                  </a:cubicBezTo>
                  <a:cubicBezTo>
                    <a:pt x="274697" y="847914"/>
                    <a:pt x="410164" y="1126256"/>
                    <a:pt x="464139" y="1295589"/>
                  </a:cubicBezTo>
                  <a:cubicBezTo>
                    <a:pt x="518114" y="1464922"/>
                    <a:pt x="511764" y="1609914"/>
                    <a:pt x="521289" y="1648014"/>
                  </a:cubicBezTo>
                  <a:cubicBezTo>
                    <a:pt x="530814" y="1686114"/>
                    <a:pt x="541926" y="1596685"/>
                    <a:pt x="521289" y="1524189"/>
                  </a:cubicBezTo>
                  <a:cubicBezTo>
                    <a:pt x="500652" y="1451693"/>
                    <a:pt x="440326" y="1320460"/>
                    <a:pt x="397464" y="1213039"/>
                  </a:cubicBezTo>
                  <a:lnTo>
                    <a:pt x="264114" y="879664"/>
                  </a:lnTo>
                  <a:cubicBezTo>
                    <a:pt x="221252" y="772243"/>
                    <a:pt x="181035" y="711389"/>
                    <a:pt x="140289" y="568514"/>
                  </a:cubicBezTo>
                  <a:cubicBezTo>
                    <a:pt x="99543" y="425639"/>
                    <a:pt x="-8936" y="-10394"/>
                    <a:pt x="589" y="1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CA10D40C-28EC-4B12-B1B8-F7C2DA82F222}"/>
                </a:ext>
              </a:extLst>
            </p:cNvPr>
            <p:cNvSpPr/>
            <p:nvPr/>
          </p:nvSpPr>
          <p:spPr>
            <a:xfrm>
              <a:off x="6169272" y="5378768"/>
              <a:ext cx="434808" cy="1555994"/>
            </a:xfrm>
            <a:custGeom>
              <a:avLst/>
              <a:gdLst>
                <a:gd name="connsiteX0" fmla="*/ 2928 w 434808"/>
                <a:gd name="connsiteY0" fmla="*/ 2857 h 1555994"/>
                <a:gd name="connsiteX1" fmla="*/ 215653 w 434808"/>
                <a:gd name="connsiteY1" fmla="*/ 656907 h 1555994"/>
                <a:gd name="connsiteX2" fmla="*/ 358528 w 434808"/>
                <a:gd name="connsiteY2" fmla="*/ 1022032 h 1555994"/>
                <a:gd name="connsiteX3" fmla="*/ 434728 w 434808"/>
                <a:gd name="connsiteY3" fmla="*/ 1555432 h 1555994"/>
                <a:gd name="connsiteX4" fmla="*/ 371228 w 434808"/>
                <a:gd name="connsiteY4" fmla="*/ 1120457 h 1555994"/>
                <a:gd name="connsiteX5" fmla="*/ 282328 w 434808"/>
                <a:gd name="connsiteY5" fmla="*/ 929957 h 1555994"/>
                <a:gd name="connsiteX6" fmla="*/ 104528 w 434808"/>
                <a:gd name="connsiteY6" fmla="*/ 437832 h 1555994"/>
                <a:gd name="connsiteX7" fmla="*/ 2928 w 434808"/>
                <a:gd name="connsiteY7" fmla="*/ 2857 h 155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808" h="1555994">
                  <a:moveTo>
                    <a:pt x="2928" y="2857"/>
                  </a:moveTo>
                  <a:cubicBezTo>
                    <a:pt x="21449" y="39370"/>
                    <a:pt x="156386" y="487045"/>
                    <a:pt x="215653" y="656907"/>
                  </a:cubicBezTo>
                  <a:cubicBezTo>
                    <a:pt x="274920" y="826770"/>
                    <a:pt x="322016" y="872278"/>
                    <a:pt x="358528" y="1022032"/>
                  </a:cubicBezTo>
                  <a:cubicBezTo>
                    <a:pt x="395040" y="1171786"/>
                    <a:pt x="432611" y="1539028"/>
                    <a:pt x="434728" y="1555432"/>
                  </a:cubicBezTo>
                  <a:cubicBezTo>
                    <a:pt x="436845" y="1571836"/>
                    <a:pt x="396628" y="1224703"/>
                    <a:pt x="371228" y="1120457"/>
                  </a:cubicBezTo>
                  <a:cubicBezTo>
                    <a:pt x="345828" y="1016211"/>
                    <a:pt x="326778" y="1043728"/>
                    <a:pt x="282328" y="929957"/>
                  </a:cubicBezTo>
                  <a:cubicBezTo>
                    <a:pt x="237878" y="816186"/>
                    <a:pt x="151095" y="586528"/>
                    <a:pt x="104528" y="437832"/>
                  </a:cubicBezTo>
                  <a:cubicBezTo>
                    <a:pt x="57961" y="289136"/>
                    <a:pt x="-15593" y="-33656"/>
                    <a:pt x="2928" y="28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25A368FE-268E-431C-AE81-FE9E5779EF14}"/>
                </a:ext>
              </a:extLst>
            </p:cNvPr>
            <p:cNvSpPr/>
            <p:nvPr/>
          </p:nvSpPr>
          <p:spPr>
            <a:xfrm>
              <a:off x="5977334" y="4768827"/>
              <a:ext cx="806642" cy="74767"/>
            </a:xfrm>
            <a:custGeom>
              <a:avLst/>
              <a:gdLst>
                <a:gd name="connsiteX0" fmla="*/ 2779 w 806642"/>
                <a:gd name="connsiteY0" fmla="*/ 23 h 74767"/>
                <a:gd name="connsiteX1" fmla="*/ 320279 w 806642"/>
                <a:gd name="connsiteY1" fmla="*/ 53998 h 74767"/>
                <a:gd name="connsiteX2" fmla="*/ 456804 w 806642"/>
                <a:gd name="connsiteY2" fmla="*/ 60348 h 74767"/>
                <a:gd name="connsiteX3" fmla="*/ 613966 w 806642"/>
                <a:gd name="connsiteY3" fmla="*/ 50823 h 74767"/>
                <a:gd name="connsiteX4" fmla="*/ 806054 w 806642"/>
                <a:gd name="connsiteY4" fmla="*/ 39711 h 74767"/>
                <a:gd name="connsiteX5" fmla="*/ 669529 w 806642"/>
                <a:gd name="connsiteY5" fmla="*/ 57173 h 74767"/>
                <a:gd name="connsiteX6" fmla="*/ 545704 w 806642"/>
                <a:gd name="connsiteY6" fmla="*/ 74636 h 74767"/>
                <a:gd name="connsiteX7" fmla="*/ 186929 w 806642"/>
                <a:gd name="connsiteY7" fmla="*/ 47648 h 74767"/>
                <a:gd name="connsiteX8" fmla="*/ 2779 w 806642"/>
                <a:gd name="connsiteY8" fmla="*/ 23 h 7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6642" h="74767">
                  <a:moveTo>
                    <a:pt x="2779" y="23"/>
                  </a:moveTo>
                  <a:cubicBezTo>
                    <a:pt x="25004" y="1081"/>
                    <a:pt x="244608" y="43944"/>
                    <a:pt x="320279" y="53998"/>
                  </a:cubicBezTo>
                  <a:cubicBezTo>
                    <a:pt x="395950" y="64052"/>
                    <a:pt x="407856" y="60877"/>
                    <a:pt x="456804" y="60348"/>
                  </a:cubicBezTo>
                  <a:cubicBezTo>
                    <a:pt x="505752" y="59819"/>
                    <a:pt x="613966" y="50823"/>
                    <a:pt x="613966" y="50823"/>
                  </a:cubicBezTo>
                  <a:lnTo>
                    <a:pt x="806054" y="39711"/>
                  </a:lnTo>
                  <a:cubicBezTo>
                    <a:pt x="815314" y="40769"/>
                    <a:pt x="712921" y="51352"/>
                    <a:pt x="669529" y="57173"/>
                  </a:cubicBezTo>
                  <a:cubicBezTo>
                    <a:pt x="626137" y="62994"/>
                    <a:pt x="626137" y="76224"/>
                    <a:pt x="545704" y="74636"/>
                  </a:cubicBezTo>
                  <a:cubicBezTo>
                    <a:pt x="465271" y="73049"/>
                    <a:pt x="277681" y="61142"/>
                    <a:pt x="186929" y="47648"/>
                  </a:cubicBezTo>
                  <a:cubicBezTo>
                    <a:pt x="96177" y="34154"/>
                    <a:pt x="-19446" y="-1035"/>
                    <a:pt x="2779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8D849237-5568-4703-8DD3-8643A214FE61}"/>
                </a:ext>
              </a:extLst>
            </p:cNvPr>
            <p:cNvSpPr/>
            <p:nvPr/>
          </p:nvSpPr>
          <p:spPr>
            <a:xfrm>
              <a:off x="6408736" y="4745742"/>
              <a:ext cx="808160" cy="371197"/>
            </a:xfrm>
            <a:custGeom>
              <a:avLst/>
              <a:gdLst>
                <a:gd name="connsiteX0" fmla="*/ 2 w 808160"/>
                <a:gd name="connsiteY0" fmla="*/ 54858 h 371197"/>
                <a:gd name="connsiteX1" fmla="*/ 230189 w 808160"/>
                <a:gd name="connsiteY1" fmla="*/ 883 h 371197"/>
                <a:gd name="connsiteX2" fmla="*/ 398464 w 808160"/>
                <a:gd name="connsiteY2" fmla="*/ 26283 h 371197"/>
                <a:gd name="connsiteX3" fmla="*/ 555627 w 808160"/>
                <a:gd name="connsiteY3" fmla="*/ 89783 h 371197"/>
                <a:gd name="connsiteX4" fmla="*/ 793752 w 808160"/>
                <a:gd name="connsiteY4" fmla="*/ 356483 h 371197"/>
                <a:gd name="connsiteX5" fmla="*/ 768352 w 808160"/>
                <a:gd name="connsiteY5" fmla="*/ 324733 h 371197"/>
                <a:gd name="connsiteX6" fmla="*/ 658814 w 808160"/>
                <a:gd name="connsiteY6" fmla="*/ 224721 h 371197"/>
                <a:gd name="connsiteX7" fmla="*/ 508002 w 808160"/>
                <a:gd name="connsiteY7" fmla="*/ 80258 h 371197"/>
                <a:gd name="connsiteX8" fmla="*/ 373064 w 808160"/>
                <a:gd name="connsiteY8" fmla="*/ 35808 h 371197"/>
                <a:gd name="connsiteX9" fmla="*/ 234952 w 808160"/>
                <a:gd name="connsiteY9" fmla="*/ 10408 h 371197"/>
                <a:gd name="connsiteX10" fmla="*/ 2 w 808160"/>
                <a:gd name="connsiteY10" fmla="*/ 54858 h 37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8160" h="371197">
                  <a:moveTo>
                    <a:pt x="2" y="54858"/>
                  </a:moveTo>
                  <a:cubicBezTo>
                    <a:pt x="-792" y="53271"/>
                    <a:pt x="163779" y="5645"/>
                    <a:pt x="230189" y="883"/>
                  </a:cubicBezTo>
                  <a:cubicBezTo>
                    <a:pt x="296599" y="-3880"/>
                    <a:pt x="344224" y="11466"/>
                    <a:pt x="398464" y="26283"/>
                  </a:cubicBezTo>
                  <a:cubicBezTo>
                    <a:pt x="452704" y="41100"/>
                    <a:pt x="489746" y="34750"/>
                    <a:pt x="555627" y="89783"/>
                  </a:cubicBezTo>
                  <a:cubicBezTo>
                    <a:pt x="621508" y="144816"/>
                    <a:pt x="758298" y="317325"/>
                    <a:pt x="793752" y="356483"/>
                  </a:cubicBezTo>
                  <a:cubicBezTo>
                    <a:pt x="829206" y="395641"/>
                    <a:pt x="790842" y="346693"/>
                    <a:pt x="768352" y="324733"/>
                  </a:cubicBezTo>
                  <a:cubicBezTo>
                    <a:pt x="745862" y="302773"/>
                    <a:pt x="702206" y="265467"/>
                    <a:pt x="658814" y="224721"/>
                  </a:cubicBezTo>
                  <a:cubicBezTo>
                    <a:pt x="615422" y="183975"/>
                    <a:pt x="555627" y="111743"/>
                    <a:pt x="508002" y="80258"/>
                  </a:cubicBezTo>
                  <a:cubicBezTo>
                    <a:pt x="460377" y="48773"/>
                    <a:pt x="418572" y="47450"/>
                    <a:pt x="373064" y="35808"/>
                  </a:cubicBezTo>
                  <a:cubicBezTo>
                    <a:pt x="327556" y="24166"/>
                    <a:pt x="294748" y="8556"/>
                    <a:pt x="234952" y="10408"/>
                  </a:cubicBezTo>
                  <a:cubicBezTo>
                    <a:pt x="175156" y="12260"/>
                    <a:pt x="796" y="56445"/>
                    <a:pt x="2" y="548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F6C72DCE-7072-4D9C-AFF8-8ED86B1AA8C5}"/>
                </a:ext>
              </a:extLst>
            </p:cNvPr>
            <p:cNvSpPr/>
            <p:nvPr/>
          </p:nvSpPr>
          <p:spPr>
            <a:xfrm>
              <a:off x="7210275" y="5116943"/>
              <a:ext cx="175260" cy="500973"/>
            </a:xfrm>
            <a:custGeom>
              <a:avLst/>
              <a:gdLst>
                <a:gd name="connsiteX0" fmla="*/ 150 w 175260"/>
                <a:gd name="connsiteY0" fmla="*/ 1157 h 500973"/>
                <a:gd name="connsiteX1" fmla="*/ 100163 w 175260"/>
                <a:gd name="connsiteY1" fmla="*/ 175782 h 500973"/>
                <a:gd name="connsiteX2" fmla="*/ 171600 w 175260"/>
                <a:gd name="connsiteY2" fmla="*/ 350407 h 500973"/>
                <a:gd name="connsiteX3" fmla="*/ 165250 w 175260"/>
                <a:gd name="connsiteY3" fmla="*/ 498045 h 500973"/>
                <a:gd name="connsiteX4" fmla="*/ 168425 w 175260"/>
                <a:gd name="connsiteY4" fmla="*/ 440895 h 500973"/>
                <a:gd name="connsiteX5" fmla="*/ 157313 w 175260"/>
                <a:gd name="connsiteY5" fmla="*/ 345645 h 500973"/>
                <a:gd name="connsiteX6" fmla="*/ 123975 w 175260"/>
                <a:gd name="connsiteY6" fmla="*/ 264682 h 500973"/>
                <a:gd name="connsiteX7" fmla="*/ 150 w 175260"/>
                <a:gd name="connsiteY7" fmla="*/ 1157 h 500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260" h="500973">
                  <a:moveTo>
                    <a:pt x="150" y="1157"/>
                  </a:moveTo>
                  <a:cubicBezTo>
                    <a:pt x="-3819" y="-13659"/>
                    <a:pt x="71588" y="117574"/>
                    <a:pt x="100163" y="175782"/>
                  </a:cubicBezTo>
                  <a:cubicBezTo>
                    <a:pt x="128738" y="233990"/>
                    <a:pt x="160752" y="296697"/>
                    <a:pt x="171600" y="350407"/>
                  </a:cubicBezTo>
                  <a:cubicBezTo>
                    <a:pt x="182448" y="404117"/>
                    <a:pt x="165779" y="482964"/>
                    <a:pt x="165250" y="498045"/>
                  </a:cubicBezTo>
                  <a:cubicBezTo>
                    <a:pt x="164721" y="513126"/>
                    <a:pt x="169748" y="466295"/>
                    <a:pt x="168425" y="440895"/>
                  </a:cubicBezTo>
                  <a:cubicBezTo>
                    <a:pt x="167102" y="415495"/>
                    <a:pt x="164721" y="375014"/>
                    <a:pt x="157313" y="345645"/>
                  </a:cubicBezTo>
                  <a:cubicBezTo>
                    <a:pt x="149905" y="316276"/>
                    <a:pt x="151227" y="320774"/>
                    <a:pt x="123975" y="264682"/>
                  </a:cubicBezTo>
                  <a:cubicBezTo>
                    <a:pt x="96723" y="208590"/>
                    <a:pt x="4119" y="15973"/>
                    <a:pt x="150" y="11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1A820EA4-3519-4069-AFE7-B04904FAB23D}"/>
                </a:ext>
              </a:extLst>
            </p:cNvPr>
            <p:cNvSpPr/>
            <p:nvPr/>
          </p:nvSpPr>
          <p:spPr>
            <a:xfrm>
              <a:off x="6591209" y="5938814"/>
              <a:ext cx="448019" cy="760618"/>
            </a:xfrm>
            <a:custGeom>
              <a:avLst/>
              <a:gdLst>
                <a:gd name="connsiteX0" fmla="*/ 447766 w 448019"/>
                <a:gd name="connsiteY0" fmla="*/ 24 h 760618"/>
                <a:gd name="connsiteX1" fmla="*/ 309654 w 448019"/>
                <a:gd name="connsiteY1" fmla="*/ 125436 h 760618"/>
                <a:gd name="connsiteX2" fmla="*/ 108041 w 448019"/>
                <a:gd name="connsiteY2" fmla="*/ 449286 h 760618"/>
                <a:gd name="connsiteX3" fmla="*/ 4854 w 448019"/>
                <a:gd name="connsiteY3" fmla="*/ 747736 h 760618"/>
                <a:gd name="connsiteX4" fmla="*/ 19141 w 448019"/>
                <a:gd name="connsiteY4" fmla="*/ 688999 h 760618"/>
                <a:gd name="connsiteX5" fmla="*/ 39779 w 448019"/>
                <a:gd name="connsiteY5" fmla="*/ 530249 h 760618"/>
                <a:gd name="connsiteX6" fmla="*/ 185829 w 448019"/>
                <a:gd name="connsiteY6" fmla="*/ 254024 h 760618"/>
                <a:gd name="connsiteX7" fmla="*/ 276316 w 448019"/>
                <a:gd name="connsiteY7" fmla="*/ 133374 h 760618"/>
                <a:gd name="connsiteX8" fmla="*/ 447766 w 448019"/>
                <a:gd name="connsiteY8" fmla="*/ 24 h 76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019" h="760618">
                  <a:moveTo>
                    <a:pt x="447766" y="24"/>
                  </a:moveTo>
                  <a:cubicBezTo>
                    <a:pt x="453322" y="-1299"/>
                    <a:pt x="366275" y="50559"/>
                    <a:pt x="309654" y="125436"/>
                  </a:cubicBezTo>
                  <a:cubicBezTo>
                    <a:pt x="253033" y="200313"/>
                    <a:pt x="158841" y="345569"/>
                    <a:pt x="108041" y="449286"/>
                  </a:cubicBezTo>
                  <a:cubicBezTo>
                    <a:pt x="57241" y="553003"/>
                    <a:pt x="19671" y="707784"/>
                    <a:pt x="4854" y="747736"/>
                  </a:cubicBezTo>
                  <a:cubicBezTo>
                    <a:pt x="-9963" y="787688"/>
                    <a:pt x="13320" y="725247"/>
                    <a:pt x="19141" y="688999"/>
                  </a:cubicBezTo>
                  <a:cubicBezTo>
                    <a:pt x="24962" y="652751"/>
                    <a:pt x="11998" y="602745"/>
                    <a:pt x="39779" y="530249"/>
                  </a:cubicBezTo>
                  <a:cubicBezTo>
                    <a:pt x="67560" y="457753"/>
                    <a:pt x="146406" y="320170"/>
                    <a:pt x="185829" y="254024"/>
                  </a:cubicBezTo>
                  <a:cubicBezTo>
                    <a:pt x="225252" y="187878"/>
                    <a:pt x="238481" y="173061"/>
                    <a:pt x="276316" y="133374"/>
                  </a:cubicBezTo>
                  <a:cubicBezTo>
                    <a:pt x="314151" y="93687"/>
                    <a:pt x="442210" y="1347"/>
                    <a:pt x="44776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C7B9FFDC-74E6-4C05-B27D-A35ACD001C3D}"/>
                </a:ext>
              </a:extLst>
            </p:cNvPr>
            <p:cNvSpPr/>
            <p:nvPr/>
          </p:nvSpPr>
          <p:spPr>
            <a:xfrm>
              <a:off x="7417436" y="5618467"/>
              <a:ext cx="265847" cy="699435"/>
            </a:xfrm>
            <a:custGeom>
              <a:avLst/>
              <a:gdLst>
                <a:gd name="connsiteX0" fmla="*/ 952 w 265847"/>
                <a:gd name="connsiteY0" fmla="*/ 2871 h 699435"/>
                <a:gd name="connsiteX1" fmla="*/ 127952 w 265847"/>
                <a:gd name="connsiteY1" fmla="*/ 225121 h 699435"/>
                <a:gd name="connsiteX2" fmla="*/ 159702 w 265847"/>
                <a:gd name="connsiteY2" fmla="*/ 285446 h 699435"/>
                <a:gd name="connsiteX3" fmla="*/ 197802 w 265847"/>
                <a:gd name="connsiteY3" fmla="*/ 350533 h 699435"/>
                <a:gd name="connsiteX4" fmla="*/ 264477 w 265847"/>
                <a:gd name="connsiteY4" fmla="*/ 541033 h 699435"/>
                <a:gd name="connsiteX5" fmla="*/ 243839 w 265847"/>
                <a:gd name="connsiteY5" fmla="*/ 698196 h 699435"/>
                <a:gd name="connsiteX6" fmla="*/ 256539 w 265847"/>
                <a:gd name="connsiteY6" fmla="*/ 602946 h 699435"/>
                <a:gd name="connsiteX7" fmla="*/ 202564 w 265847"/>
                <a:gd name="connsiteY7" fmla="*/ 401333 h 699435"/>
                <a:gd name="connsiteX8" fmla="*/ 952 w 265847"/>
                <a:gd name="connsiteY8" fmla="*/ 2871 h 69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847" h="699435">
                  <a:moveTo>
                    <a:pt x="952" y="2871"/>
                  </a:moveTo>
                  <a:cubicBezTo>
                    <a:pt x="-11483" y="-26498"/>
                    <a:pt x="101494" y="178025"/>
                    <a:pt x="127952" y="225121"/>
                  </a:cubicBezTo>
                  <a:cubicBezTo>
                    <a:pt x="154410" y="272217"/>
                    <a:pt x="148060" y="264544"/>
                    <a:pt x="159702" y="285446"/>
                  </a:cubicBezTo>
                  <a:cubicBezTo>
                    <a:pt x="171344" y="306348"/>
                    <a:pt x="180340" y="307935"/>
                    <a:pt x="197802" y="350533"/>
                  </a:cubicBezTo>
                  <a:cubicBezTo>
                    <a:pt x="215264" y="393131"/>
                    <a:pt x="256804" y="483089"/>
                    <a:pt x="264477" y="541033"/>
                  </a:cubicBezTo>
                  <a:cubicBezTo>
                    <a:pt x="272150" y="598977"/>
                    <a:pt x="245162" y="687877"/>
                    <a:pt x="243839" y="698196"/>
                  </a:cubicBezTo>
                  <a:cubicBezTo>
                    <a:pt x="242516" y="708515"/>
                    <a:pt x="263418" y="652423"/>
                    <a:pt x="256539" y="602946"/>
                  </a:cubicBezTo>
                  <a:cubicBezTo>
                    <a:pt x="249660" y="553469"/>
                    <a:pt x="243574" y="498435"/>
                    <a:pt x="202564" y="401333"/>
                  </a:cubicBezTo>
                  <a:cubicBezTo>
                    <a:pt x="161554" y="304231"/>
                    <a:pt x="13387" y="32240"/>
                    <a:pt x="952" y="28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: 図形 1037">
              <a:extLst>
                <a:ext uri="{FF2B5EF4-FFF2-40B4-BE49-F238E27FC236}">
                  <a16:creationId xmlns:a16="http://schemas.microsoft.com/office/drawing/2014/main" id="{15D95279-2244-445A-B826-D430C70C4B5D}"/>
                </a:ext>
              </a:extLst>
            </p:cNvPr>
            <p:cNvSpPr/>
            <p:nvPr/>
          </p:nvSpPr>
          <p:spPr>
            <a:xfrm>
              <a:off x="7390530" y="5495914"/>
              <a:ext cx="190012" cy="366312"/>
            </a:xfrm>
            <a:custGeom>
              <a:avLst/>
              <a:gdLst>
                <a:gd name="connsiteX0" fmla="*/ 15158 w 190012"/>
                <a:gd name="connsiteY0" fmla="*/ 11 h 366312"/>
                <a:gd name="connsiteX1" fmla="*/ 31033 w 190012"/>
                <a:gd name="connsiteY1" fmla="*/ 104786 h 366312"/>
                <a:gd name="connsiteX2" fmla="*/ 104058 w 190012"/>
                <a:gd name="connsiteY2" fmla="*/ 212736 h 366312"/>
                <a:gd name="connsiteX3" fmla="*/ 189783 w 190012"/>
                <a:gd name="connsiteY3" fmla="*/ 365136 h 366312"/>
                <a:gd name="connsiteX4" fmla="*/ 131045 w 190012"/>
                <a:gd name="connsiteY4" fmla="*/ 287349 h 366312"/>
                <a:gd name="connsiteX5" fmla="*/ 7220 w 190012"/>
                <a:gd name="connsiteY5" fmla="*/ 111136 h 366312"/>
                <a:gd name="connsiteX6" fmla="*/ 15158 w 190012"/>
                <a:gd name="connsiteY6" fmla="*/ 11 h 36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012" h="366312">
                  <a:moveTo>
                    <a:pt x="15158" y="11"/>
                  </a:moveTo>
                  <a:cubicBezTo>
                    <a:pt x="19127" y="-1047"/>
                    <a:pt x="16216" y="69332"/>
                    <a:pt x="31033" y="104786"/>
                  </a:cubicBezTo>
                  <a:cubicBezTo>
                    <a:pt x="45850" y="140240"/>
                    <a:pt x="77600" y="169344"/>
                    <a:pt x="104058" y="212736"/>
                  </a:cubicBezTo>
                  <a:cubicBezTo>
                    <a:pt x="130516" y="256128"/>
                    <a:pt x="185285" y="352701"/>
                    <a:pt x="189783" y="365136"/>
                  </a:cubicBezTo>
                  <a:cubicBezTo>
                    <a:pt x="194281" y="377572"/>
                    <a:pt x="131045" y="287349"/>
                    <a:pt x="131045" y="287349"/>
                  </a:cubicBezTo>
                  <a:cubicBezTo>
                    <a:pt x="100618" y="245016"/>
                    <a:pt x="25741" y="155321"/>
                    <a:pt x="7220" y="111136"/>
                  </a:cubicBezTo>
                  <a:cubicBezTo>
                    <a:pt x="-11301" y="66951"/>
                    <a:pt x="11189" y="1069"/>
                    <a:pt x="15158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: 図形 1043">
              <a:extLst>
                <a:ext uri="{FF2B5EF4-FFF2-40B4-BE49-F238E27FC236}">
                  <a16:creationId xmlns:a16="http://schemas.microsoft.com/office/drawing/2014/main" id="{074C9B56-ACFA-4E57-8D59-B70B807BF88F}"/>
                </a:ext>
              </a:extLst>
            </p:cNvPr>
            <p:cNvSpPr/>
            <p:nvPr/>
          </p:nvSpPr>
          <p:spPr>
            <a:xfrm>
              <a:off x="7611270" y="5863996"/>
              <a:ext cx="401117" cy="574310"/>
            </a:xfrm>
            <a:custGeom>
              <a:avLst/>
              <a:gdLst>
                <a:gd name="connsiteX0" fmla="*/ 3968 w 401117"/>
                <a:gd name="connsiteY0" fmla="*/ 4992 h 574310"/>
                <a:gd name="connsiteX1" fmla="*/ 134143 w 401117"/>
                <a:gd name="connsiteY1" fmla="*/ 168504 h 574310"/>
                <a:gd name="connsiteX2" fmla="*/ 384968 w 401117"/>
                <a:gd name="connsiteY2" fmla="*/ 549504 h 574310"/>
                <a:gd name="connsiteX3" fmla="*/ 370680 w 401117"/>
                <a:gd name="connsiteY3" fmla="*/ 524104 h 574310"/>
                <a:gd name="connsiteX4" fmla="*/ 326230 w 401117"/>
                <a:gd name="connsiteY4" fmla="*/ 417742 h 574310"/>
                <a:gd name="connsiteX5" fmla="*/ 278605 w 401117"/>
                <a:gd name="connsiteY5" fmla="*/ 341542 h 574310"/>
                <a:gd name="connsiteX6" fmla="*/ 3968 w 401117"/>
                <a:gd name="connsiteY6" fmla="*/ 4992 h 57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117" h="574310">
                  <a:moveTo>
                    <a:pt x="3968" y="4992"/>
                  </a:moveTo>
                  <a:cubicBezTo>
                    <a:pt x="-20109" y="-23848"/>
                    <a:pt x="70643" y="77752"/>
                    <a:pt x="134143" y="168504"/>
                  </a:cubicBezTo>
                  <a:cubicBezTo>
                    <a:pt x="197643" y="259256"/>
                    <a:pt x="345545" y="490237"/>
                    <a:pt x="384968" y="549504"/>
                  </a:cubicBezTo>
                  <a:cubicBezTo>
                    <a:pt x="424391" y="608771"/>
                    <a:pt x="380470" y="546064"/>
                    <a:pt x="370680" y="524104"/>
                  </a:cubicBezTo>
                  <a:cubicBezTo>
                    <a:pt x="360890" y="502144"/>
                    <a:pt x="341576" y="448169"/>
                    <a:pt x="326230" y="417742"/>
                  </a:cubicBezTo>
                  <a:cubicBezTo>
                    <a:pt x="310884" y="387315"/>
                    <a:pt x="329140" y="408217"/>
                    <a:pt x="278605" y="341542"/>
                  </a:cubicBezTo>
                  <a:cubicBezTo>
                    <a:pt x="228070" y="274867"/>
                    <a:pt x="28045" y="33832"/>
                    <a:pt x="3968" y="49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: 図形 1068">
              <a:extLst>
                <a:ext uri="{FF2B5EF4-FFF2-40B4-BE49-F238E27FC236}">
                  <a16:creationId xmlns:a16="http://schemas.microsoft.com/office/drawing/2014/main" id="{A529A82B-205E-42A9-A165-0620EF9EE7BA}"/>
                </a:ext>
              </a:extLst>
            </p:cNvPr>
            <p:cNvSpPr/>
            <p:nvPr/>
          </p:nvSpPr>
          <p:spPr>
            <a:xfrm>
              <a:off x="8005660" y="6403906"/>
              <a:ext cx="252770" cy="525593"/>
            </a:xfrm>
            <a:custGeom>
              <a:avLst/>
              <a:gdLst>
                <a:gd name="connsiteX0" fmla="*/ 103 w 252770"/>
                <a:gd name="connsiteY0" fmla="*/ 69 h 525593"/>
                <a:gd name="connsiteX1" fmla="*/ 150915 w 252770"/>
                <a:gd name="connsiteY1" fmla="*/ 290582 h 525593"/>
                <a:gd name="connsiteX2" fmla="*/ 249340 w 252770"/>
                <a:gd name="connsiteY2" fmla="*/ 514419 h 525593"/>
                <a:gd name="connsiteX3" fmla="*/ 220765 w 252770"/>
                <a:gd name="connsiteY3" fmla="*/ 468382 h 525593"/>
                <a:gd name="connsiteX4" fmla="*/ 128690 w 252770"/>
                <a:gd name="connsiteY4" fmla="*/ 265182 h 525593"/>
                <a:gd name="connsiteX5" fmla="*/ 103 w 252770"/>
                <a:gd name="connsiteY5" fmla="*/ 69 h 52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70" h="525593">
                  <a:moveTo>
                    <a:pt x="103" y="69"/>
                  </a:moveTo>
                  <a:cubicBezTo>
                    <a:pt x="3807" y="4302"/>
                    <a:pt x="109376" y="204857"/>
                    <a:pt x="150915" y="290582"/>
                  </a:cubicBezTo>
                  <a:cubicBezTo>
                    <a:pt x="192454" y="376307"/>
                    <a:pt x="237698" y="484786"/>
                    <a:pt x="249340" y="514419"/>
                  </a:cubicBezTo>
                  <a:cubicBezTo>
                    <a:pt x="260982" y="544052"/>
                    <a:pt x="240873" y="509922"/>
                    <a:pt x="220765" y="468382"/>
                  </a:cubicBezTo>
                  <a:cubicBezTo>
                    <a:pt x="200657" y="426843"/>
                    <a:pt x="128690" y="265182"/>
                    <a:pt x="128690" y="265182"/>
                  </a:cubicBezTo>
                  <a:cubicBezTo>
                    <a:pt x="92971" y="187130"/>
                    <a:pt x="-3601" y="-4164"/>
                    <a:pt x="103" y="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: 図形 1069">
              <a:extLst>
                <a:ext uri="{FF2B5EF4-FFF2-40B4-BE49-F238E27FC236}">
                  <a16:creationId xmlns:a16="http://schemas.microsoft.com/office/drawing/2014/main" id="{AE5F585C-BFCC-49DA-B0A5-3393971C7D8C}"/>
                </a:ext>
              </a:extLst>
            </p:cNvPr>
            <p:cNvSpPr/>
            <p:nvPr/>
          </p:nvSpPr>
          <p:spPr>
            <a:xfrm>
              <a:off x="6824635" y="6193415"/>
              <a:ext cx="735331" cy="300361"/>
            </a:xfrm>
            <a:custGeom>
              <a:avLst/>
              <a:gdLst>
                <a:gd name="connsiteX0" fmla="*/ 1615 w 735331"/>
                <a:gd name="connsiteY0" fmla="*/ 27468 h 300361"/>
                <a:gd name="connsiteX1" fmla="*/ 164598 w 735331"/>
                <a:gd name="connsiteY1" fmla="*/ 173518 h 300361"/>
                <a:gd name="connsiteX2" fmla="*/ 327582 w 735331"/>
                <a:gd name="connsiteY2" fmla="*/ 296285 h 300361"/>
                <a:gd name="connsiteX3" fmla="*/ 600632 w 735331"/>
                <a:gd name="connsiteY3" fmla="*/ 245485 h 300361"/>
                <a:gd name="connsiteX4" fmla="*/ 733982 w 735331"/>
                <a:gd name="connsiteY4" fmla="*/ 2068 h 300361"/>
                <a:gd name="connsiteX5" fmla="*/ 664132 w 735331"/>
                <a:gd name="connsiteY5" fmla="*/ 133302 h 300361"/>
                <a:gd name="connsiteX6" fmla="*/ 577348 w 735331"/>
                <a:gd name="connsiteY6" fmla="*/ 222202 h 300361"/>
                <a:gd name="connsiteX7" fmla="*/ 374148 w 735331"/>
                <a:gd name="connsiteY7" fmla="*/ 281468 h 300361"/>
                <a:gd name="connsiteX8" fmla="*/ 268315 w 735331"/>
                <a:gd name="connsiteY8" fmla="*/ 224318 h 300361"/>
                <a:gd name="connsiteX9" fmla="*/ 1615 w 735331"/>
                <a:gd name="connsiteY9" fmla="*/ 27468 h 30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331" h="300361">
                  <a:moveTo>
                    <a:pt x="1615" y="27468"/>
                  </a:moveTo>
                  <a:cubicBezTo>
                    <a:pt x="-15671" y="19001"/>
                    <a:pt x="110270" y="128715"/>
                    <a:pt x="164598" y="173518"/>
                  </a:cubicBezTo>
                  <a:cubicBezTo>
                    <a:pt x="218926" y="218321"/>
                    <a:pt x="254910" y="284291"/>
                    <a:pt x="327582" y="296285"/>
                  </a:cubicBezTo>
                  <a:cubicBezTo>
                    <a:pt x="400254" y="308279"/>
                    <a:pt x="532899" y="294521"/>
                    <a:pt x="600632" y="245485"/>
                  </a:cubicBezTo>
                  <a:cubicBezTo>
                    <a:pt x="668365" y="196449"/>
                    <a:pt x="723399" y="20765"/>
                    <a:pt x="733982" y="2068"/>
                  </a:cubicBezTo>
                  <a:cubicBezTo>
                    <a:pt x="744565" y="-16629"/>
                    <a:pt x="690238" y="96613"/>
                    <a:pt x="664132" y="133302"/>
                  </a:cubicBezTo>
                  <a:cubicBezTo>
                    <a:pt x="638026" y="169991"/>
                    <a:pt x="625679" y="197508"/>
                    <a:pt x="577348" y="222202"/>
                  </a:cubicBezTo>
                  <a:cubicBezTo>
                    <a:pt x="529017" y="246896"/>
                    <a:pt x="425653" y="281115"/>
                    <a:pt x="374148" y="281468"/>
                  </a:cubicBezTo>
                  <a:cubicBezTo>
                    <a:pt x="322643" y="281821"/>
                    <a:pt x="328287" y="267357"/>
                    <a:pt x="268315" y="224318"/>
                  </a:cubicBezTo>
                  <a:cubicBezTo>
                    <a:pt x="208343" y="181279"/>
                    <a:pt x="18901" y="35935"/>
                    <a:pt x="1615" y="27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: 図形 1079">
              <a:extLst>
                <a:ext uri="{FF2B5EF4-FFF2-40B4-BE49-F238E27FC236}">
                  <a16:creationId xmlns:a16="http://schemas.microsoft.com/office/drawing/2014/main" id="{8FBEBA59-BE1D-4160-8E33-BDFF934CEA3A}"/>
                </a:ext>
              </a:extLst>
            </p:cNvPr>
            <p:cNvSpPr/>
            <p:nvPr/>
          </p:nvSpPr>
          <p:spPr>
            <a:xfrm>
              <a:off x="6946590" y="6318180"/>
              <a:ext cx="255375" cy="388904"/>
            </a:xfrm>
            <a:custGeom>
              <a:avLst/>
              <a:gdLst>
                <a:gd name="connsiteX0" fmla="*/ 310 w 255375"/>
                <a:gd name="connsiteY0" fmla="*/ 2187 h 388904"/>
                <a:gd name="connsiteX1" fmla="*/ 173877 w 255375"/>
                <a:gd name="connsiteY1" fmla="*/ 177870 h 388904"/>
                <a:gd name="connsiteX2" fmla="*/ 250077 w 255375"/>
                <a:gd name="connsiteY2" fmla="*/ 383187 h 388904"/>
                <a:gd name="connsiteX3" fmla="*/ 220443 w 255375"/>
                <a:gd name="connsiteY3" fmla="*/ 302753 h 388904"/>
                <a:gd name="connsiteX4" fmla="*/ 310 w 255375"/>
                <a:gd name="connsiteY4" fmla="*/ 2187 h 38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375" h="388904">
                  <a:moveTo>
                    <a:pt x="310" y="2187"/>
                  </a:moveTo>
                  <a:cubicBezTo>
                    <a:pt x="-7451" y="-18627"/>
                    <a:pt x="132249" y="114370"/>
                    <a:pt x="173877" y="177870"/>
                  </a:cubicBezTo>
                  <a:cubicBezTo>
                    <a:pt x="215505" y="241370"/>
                    <a:pt x="242316" y="362373"/>
                    <a:pt x="250077" y="383187"/>
                  </a:cubicBezTo>
                  <a:cubicBezTo>
                    <a:pt x="257838" y="404001"/>
                    <a:pt x="263129" y="365900"/>
                    <a:pt x="220443" y="302753"/>
                  </a:cubicBezTo>
                  <a:cubicBezTo>
                    <a:pt x="177757" y="239606"/>
                    <a:pt x="8071" y="23001"/>
                    <a:pt x="310" y="2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: 図形 133">
              <a:extLst>
                <a:ext uri="{FF2B5EF4-FFF2-40B4-BE49-F238E27FC236}">
                  <a16:creationId xmlns:a16="http://schemas.microsoft.com/office/drawing/2014/main" id="{BE3B2AD6-AC6C-4E75-8A97-1F4BAC6CF7F2}"/>
                </a:ext>
              </a:extLst>
            </p:cNvPr>
            <p:cNvSpPr/>
            <p:nvPr/>
          </p:nvSpPr>
          <p:spPr>
            <a:xfrm>
              <a:off x="8327363" y="7108169"/>
              <a:ext cx="225090" cy="685768"/>
            </a:xfrm>
            <a:custGeom>
              <a:avLst/>
              <a:gdLst>
                <a:gd name="connsiteX0" fmla="*/ 1720 w 225090"/>
                <a:gd name="connsiteY0" fmla="*/ 1714 h 685768"/>
                <a:gd name="connsiteX1" fmla="*/ 221854 w 225090"/>
                <a:gd name="connsiteY1" fmla="*/ 664231 h 685768"/>
                <a:gd name="connsiteX2" fmla="*/ 124487 w 225090"/>
                <a:gd name="connsiteY2" fmla="*/ 477964 h 685768"/>
                <a:gd name="connsiteX3" fmla="*/ 1720 w 225090"/>
                <a:gd name="connsiteY3" fmla="*/ 1714 h 68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0" h="685768">
                  <a:moveTo>
                    <a:pt x="1720" y="1714"/>
                  </a:moveTo>
                  <a:cubicBezTo>
                    <a:pt x="17948" y="32758"/>
                    <a:pt x="201393" y="584856"/>
                    <a:pt x="221854" y="664231"/>
                  </a:cubicBezTo>
                  <a:cubicBezTo>
                    <a:pt x="242315" y="743606"/>
                    <a:pt x="160470" y="585914"/>
                    <a:pt x="124487" y="477964"/>
                  </a:cubicBezTo>
                  <a:cubicBezTo>
                    <a:pt x="88504" y="370014"/>
                    <a:pt x="-14508" y="-29330"/>
                    <a:pt x="1720" y="17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: 図形 1114">
              <a:extLst>
                <a:ext uri="{FF2B5EF4-FFF2-40B4-BE49-F238E27FC236}">
                  <a16:creationId xmlns:a16="http://schemas.microsoft.com/office/drawing/2014/main" id="{440E4359-6A6B-475E-A0E6-C24760C56BA9}"/>
                </a:ext>
              </a:extLst>
            </p:cNvPr>
            <p:cNvSpPr/>
            <p:nvPr/>
          </p:nvSpPr>
          <p:spPr>
            <a:xfrm>
              <a:off x="8582550" y="7820300"/>
              <a:ext cx="181399" cy="552887"/>
            </a:xfrm>
            <a:custGeom>
              <a:avLst/>
              <a:gdLst>
                <a:gd name="connsiteX0" fmla="*/ 533 w 181399"/>
                <a:gd name="connsiteY0" fmla="*/ 783 h 552887"/>
                <a:gd name="connsiteX1" fmla="*/ 176217 w 181399"/>
                <a:gd name="connsiteY1" fmla="*/ 529950 h 552887"/>
                <a:gd name="connsiteX2" fmla="*/ 123300 w 181399"/>
                <a:gd name="connsiteY2" fmla="*/ 413533 h 552887"/>
                <a:gd name="connsiteX3" fmla="*/ 533 w 181399"/>
                <a:gd name="connsiteY3" fmla="*/ 783 h 55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399" h="552887">
                  <a:moveTo>
                    <a:pt x="533" y="783"/>
                  </a:moveTo>
                  <a:cubicBezTo>
                    <a:pt x="9353" y="20186"/>
                    <a:pt x="155756" y="461158"/>
                    <a:pt x="176217" y="529950"/>
                  </a:cubicBezTo>
                  <a:cubicBezTo>
                    <a:pt x="196678" y="598742"/>
                    <a:pt x="151875" y="498905"/>
                    <a:pt x="123300" y="413533"/>
                  </a:cubicBezTo>
                  <a:cubicBezTo>
                    <a:pt x="94725" y="328161"/>
                    <a:pt x="-8287" y="-18620"/>
                    <a:pt x="533" y="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: 図形 1133">
              <a:extLst>
                <a:ext uri="{FF2B5EF4-FFF2-40B4-BE49-F238E27FC236}">
                  <a16:creationId xmlns:a16="http://schemas.microsoft.com/office/drawing/2014/main" id="{1B48D809-8A64-494F-A564-7DDB000B7DC0}"/>
                </a:ext>
              </a:extLst>
            </p:cNvPr>
            <p:cNvSpPr/>
            <p:nvPr/>
          </p:nvSpPr>
          <p:spPr>
            <a:xfrm>
              <a:off x="8130592" y="8219664"/>
              <a:ext cx="312369" cy="554188"/>
            </a:xfrm>
            <a:custGeom>
              <a:avLst/>
              <a:gdLst>
                <a:gd name="connsiteX0" fmla="*/ 583 w 312369"/>
                <a:gd name="connsiteY0" fmla="*/ 411 h 554188"/>
                <a:gd name="connsiteX1" fmla="*/ 164096 w 312369"/>
                <a:gd name="connsiteY1" fmla="*/ 240124 h 554188"/>
                <a:gd name="connsiteX2" fmla="*/ 306971 w 312369"/>
                <a:gd name="connsiteY2" fmla="*/ 546511 h 554188"/>
                <a:gd name="connsiteX3" fmla="*/ 276808 w 312369"/>
                <a:gd name="connsiteY3" fmla="*/ 448086 h 554188"/>
                <a:gd name="connsiteX4" fmla="*/ 224421 w 312369"/>
                <a:gd name="connsiteY4" fmla="*/ 297274 h 554188"/>
                <a:gd name="connsiteX5" fmla="*/ 583 w 312369"/>
                <a:gd name="connsiteY5" fmla="*/ 411 h 55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369" h="554188">
                  <a:moveTo>
                    <a:pt x="583" y="411"/>
                  </a:moveTo>
                  <a:cubicBezTo>
                    <a:pt x="-9471" y="-9114"/>
                    <a:pt x="113031" y="149107"/>
                    <a:pt x="164096" y="240124"/>
                  </a:cubicBezTo>
                  <a:cubicBezTo>
                    <a:pt x="215161" y="331141"/>
                    <a:pt x="288186" y="511851"/>
                    <a:pt x="306971" y="546511"/>
                  </a:cubicBezTo>
                  <a:cubicBezTo>
                    <a:pt x="325756" y="581171"/>
                    <a:pt x="290566" y="489626"/>
                    <a:pt x="276808" y="448086"/>
                  </a:cubicBezTo>
                  <a:cubicBezTo>
                    <a:pt x="263050" y="406547"/>
                    <a:pt x="268342" y="371093"/>
                    <a:pt x="224421" y="297274"/>
                  </a:cubicBezTo>
                  <a:cubicBezTo>
                    <a:pt x="180500" y="223455"/>
                    <a:pt x="10637" y="9936"/>
                    <a:pt x="583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: 図形 238">
              <a:extLst>
                <a:ext uri="{FF2B5EF4-FFF2-40B4-BE49-F238E27FC236}">
                  <a16:creationId xmlns:a16="http://schemas.microsoft.com/office/drawing/2014/main" id="{D9C432DE-BDAC-4F8A-9A59-4BB6F3182A96}"/>
                </a:ext>
              </a:extLst>
            </p:cNvPr>
            <p:cNvSpPr/>
            <p:nvPr/>
          </p:nvSpPr>
          <p:spPr>
            <a:xfrm>
              <a:off x="8794738" y="8401031"/>
              <a:ext cx="196884" cy="493818"/>
            </a:xfrm>
            <a:custGeom>
              <a:avLst/>
              <a:gdLst>
                <a:gd name="connsiteX0" fmla="*/ 12 w 196884"/>
                <a:gd name="connsiteY0" fmla="*/ 19 h 493818"/>
                <a:gd name="connsiteX1" fmla="*/ 139712 w 196884"/>
                <a:gd name="connsiteY1" fmla="*/ 341332 h 493818"/>
                <a:gd name="connsiteX2" fmla="*/ 184162 w 196884"/>
                <a:gd name="connsiteY2" fmla="*/ 492144 h 493818"/>
                <a:gd name="connsiteX3" fmla="*/ 139712 w 196884"/>
                <a:gd name="connsiteY3" fmla="*/ 425469 h 493818"/>
                <a:gd name="connsiteX4" fmla="*/ 196862 w 196884"/>
                <a:gd name="connsiteY4" fmla="*/ 479444 h 493818"/>
                <a:gd name="connsiteX5" fmla="*/ 131775 w 196884"/>
                <a:gd name="connsiteY5" fmla="*/ 357207 h 493818"/>
                <a:gd name="connsiteX6" fmla="*/ 12 w 196884"/>
                <a:gd name="connsiteY6" fmla="*/ 19 h 49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84" h="493818">
                  <a:moveTo>
                    <a:pt x="12" y="19"/>
                  </a:moveTo>
                  <a:cubicBezTo>
                    <a:pt x="1335" y="-2627"/>
                    <a:pt x="109020" y="259311"/>
                    <a:pt x="139712" y="341332"/>
                  </a:cubicBezTo>
                  <a:cubicBezTo>
                    <a:pt x="170404" y="423353"/>
                    <a:pt x="184162" y="478121"/>
                    <a:pt x="184162" y="492144"/>
                  </a:cubicBezTo>
                  <a:cubicBezTo>
                    <a:pt x="184162" y="506167"/>
                    <a:pt x="137595" y="427586"/>
                    <a:pt x="139712" y="425469"/>
                  </a:cubicBezTo>
                  <a:cubicBezTo>
                    <a:pt x="141829" y="423352"/>
                    <a:pt x="198185" y="490821"/>
                    <a:pt x="196862" y="479444"/>
                  </a:cubicBezTo>
                  <a:cubicBezTo>
                    <a:pt x="195539" y="468067"/>
                    <a:pt x="163260" y="434730"/>
                    <a:pt x="131775" y="357207"/>
                  </a:cubicBezTo>
                  <a:cubicBezTo>
                    <a:pt x="100290" y="279684"/>
                    <a:pt x="-1311" y="2665"/>
                    <a:pt x="12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: 図形 239">
              <a:extLst>
                <a:ext uri="{FF2B5EF4-FFF2-40B4-BE49-F238E27FC236}">
                  <a16:creationId xmlns:a16="http://schemas.microsoft.com/office/drawing/2014/main" id="{BF16AB26-3EAE-4397-9B3A-EF120678DF84}"/>
                </a:ext>
              </a:extLst>
            </p:cNvPr>
            <p:cNvSpPr/>
            <p:nvPr/>
          </p:nvSpPr>
          <p:spPr>
            <a:xfrm>
              <a:off x="8445413" y="8810580"/>
              <a:ext cx="154681" cy="311292"/>
            </a:xfrm>
            <a:custGeom>
              <a:avLst/>
              <a:gdLst>
                <a:gd name="connsiteX0" fmla="*/ 87 w 154681"/>
                <a:gd name="connsiteY0" fmla="*/ 45 h 311292"/>
                <a:gd name="connsiteX1" fmla="*/ 106450 w 154681"/>
                <a:gd name="connsiteY1" fmla="*/ 185783 h 311292"/>
                <a:gd name="connsiteX2" fmla="*/ 154075 w 154681"/>
                <a:gd name="connsiteY2" fmla="*/ 311195 h 311292"/>
                <a:gd name="connsiteX3" fmla="*/ 125500 w 154681"/>
                <a:gd name="connsiteY3" fmla="*/ 203245 h 311292"/>
                <a:gd name="connsiteX4" fmla="*/ 87 w 154681"/>
                <a:gd name="connsiteY4" fmla="*/ 45 h 31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681" h="311292">
                  <a:moveTo>
                    <a:pt x="87" y="45"/>
                  </a:moveTo>
                  <a:cubicBezTo>
                    <a:pt x="-3088" y="-2865"/>
                    <a:pt x="80785" y="133925"/>
                    <a:pt x="106450" y="185783"/>
                  </a:cubicBezTo>
                  <a:cubicBezTo>
                    <a:pt x="132115" y="237641"/>
                    <a:pt x="150900" y="308285"/>
                    <a:pt x="154075" y="311195"/>
                  </a:cubicBezTo>
                  <a:cubicBezTo>
                    <a:pt x="157250" y="314105"/>
                    <a:pt x="147990" y="251399"/>
                    <a:pt x="125500" y="203245"/>
                  </a:cubicBezTo>
                  <a:cubicBezTo>
                    <a:pt x="103010" y="155091"/>
                    <a:pt x="3262" y="2955"/>
                    <a:pt x="8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: 図形 240">
              <a:extLst>
                <a:ext uri="{FF2B5EF4-FFF2-40B4-BE49-F238E27FC236}">
                  <a16:creationId xmlns:a16="http://schemas.microsoft.com/office/drawing/2014/main" id="{E3D4FBB6-AACE-4CD0-97A7-17ACC0F1B78C}"/>
                </a:ext>
              </a:extLst>
            </p:cNvPr>
            <p:cNvSpPr/>
            <p:nvPr/>
          </p:nvSpPr>
          <p:spPr>
            <a:xfrm>
              <a:off x="8584550" y="8987995"/>
              <a:ext cx="70667" cy="508121"/>
            </a:xfrm>
            <a:custGeom>
              <a:avLst/>
              <a:gdLst>
                <a:gd name="connsiteX0" fmla="*/ 30813 w 70667"/>
                <a:gd name="connsiteY0" fmla="*/ 2018 h 508121"/>
                <a:gd name="connsiteX1" fmla="*/ 5413 w 70667"/>
                <a:gd name="connsiteY1" fmla="*/ 200455 h 508121"/>
                <a:gd name="connsiteX2" fmla="*/ 2238 w 70667"/>
                <a:gd name="connsiteY2" fmla="*/ 321105 h 508121"/>
                <a:gd name="connsiteX3" fmla="*/ 32400 w 70667"/>
                <a:gd name="connsiteY3" fmla="*/ 443343 h 508121"/>
                <a:gd name="connsiteX4" fmla="*/ 70500 w 70667"/>
                <a:gd name="connsiteY4" fmla="*/ 506843 h 508121"/>
                <a:gd name="connsiteX5" fmla="*/ 45100 w 70667"/>
                <a:gd name="connsiteY5" fmla="*/ 473505 h 508121"/>
                <a:gd name="connsiteX6" fmla="*/ 16525 w 70667"/>
                <a:gd name="connsiteY6" fmla="*/ 333805 h 508121"/>
                <a:gd name="connsiteX7" fmla="*/ 30813 w 70667"/>
                <a:gd name="connsiteY7" fmla="*/ 2018 h 5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67" h="508121">
                  <a:moveTo>
                    <a:pt x="30813" y="2018"/>
                  </a:moveTo>
                  <a:cubicBezTo>
                    <a:pt x="28961" y="-20207"/>
                    <a:pt x="10175" y="147274"/>
                    <a:pt x="5413" y="200455"/>
                  </a:cubicBezTo>
                  <a:cubicBezTo>
                    <a:pt x="650" y="253636"/>
                    <a:pt x="-2260" y="280624"/>
                    <a:pt x="2238" y="321105"/>
                  </a:cubicBezTo>
                  <a:cubicBezTo>
                    <a:pt x="6736" y="361586"/>
                    <a:pt x="21023" y="412387"/>
                    <a:pt x="32400" y="443343"/>
                  </a:cubicBezTo>
                  <a:cubicBezTo>
                    <a:pt x="43777" y="474299"/>
                    <a:pt x="68383" y="501816"/>
                    <a:pt x="70500" y="506843"/>
                  </a:cubicBezTo>
                  <a:cubicBezTo>
                    <a:pt x="72617" y="511870"/>
                    <a:pt x="54096" y="502345"/>
                    <a:pt x="45100" y="473505"/>
                  </a:cubicBezTo>
                  <a:cubicBezTo>
                    <a:pt x="36104" y="444665"/>
                    <a:pt x="17319" y="410269"/>
                    <a:pt x="16525" y="333805"/>
                  </a:cubicBezTo>
                  <a:cubicBezTo>
                    <a:pt x="15731" y="257341"/>
                    <a:pt x="32665" y="24243"/>
                    <a:pt x="30813" y="20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: 図形 241">
              <a:extLst>
                <a:ext uri="{FF2B5EF4-FFF2-40B4-BE49-F238E27FC236}">
                  <a16:creationId xmlns:a16="http://schemas.microsoft.com/office/drawing/2014/main" id="{3E7183B6-7FD6-42C9-8CBE-EC0832F81B50}"/>
                </a:ext>
              </a:extLst>
            </p:cNvPr>
            <p:cNvSpPr/>
            <p:nvPr/>
          </p:nvSpPr>
          <p:spPr>
            <a:xfrm>
              <a:off x="8973510" y="8878980"/>
              <a:ext cx="157736" cy="421992"/>
            </a:xfrm>
            <a:custGeom>
              <a:avLst/>
              <a:gdLst>
                <a:gd name="connsiteX0" fmla="*/ 5390 w 157736"/>
                <a:gd name="connsiteY0" fmla="*/ 3083 h 421992"/>
                <a:gd name="connsiteX1" fmla="*/ 94290 w 157736"/>
                <a:gd name="connsiteY1" fmla="*/ 263433 h 421992"/>
                <a:gd name="connsiteX2" fmla="*/ 154615 w 157736"/>
                <a:gd name="connsiteY2" fmla="*/ 415833 h 421992"/>
                <a:gd name="connsiteX3" fmla="*/ 135565 w 157736"/>
                <a:gd name="connsiteY3" fmla="*/ 366620 h 421992"/>
                <a:gd name="connsiteX4" fmla="*/ 21265 w 157736"/>
                <a:gd name="connsiteY4" fmla="*/ 134845 h 421992"/>
                <a:gd name="connsiteX5" fmla="*/ 5390 w 157736"/>
                <a:gd name="connsiteY5" fmla="*/ 3083 h 4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736" h="421992">
                  <a:moveTo>
                    <a:pt x="5390" y="3083"/>
                  </a:moveTo>
                  <a:cubicBezTo>
                    <a:pt x="17561" y="24514"/>
                    <a:pt x="69419" y="194641"/>
                    <a:pt x="94290" y="263433"/>
                  </a:cubicBezTo>
                  <a:cubicBezTo>
                    <a:pt x="119161" y="332225"/>
                    <a:pt x="147736" y="398635"/>
                    <a:pt x="154615" y="415833"/>
                  </a:cubicBezTo>
                  <a:cubicBezTo>
                    <a:pt x="161494" y="433031"/>
                    <a:pt x="157790" y="413451"/>
                    <a:pt x="135565" y="366620"/>
                  </a:cubicBezTo>
                  <a:cubicBezTo>
                    <a:pt x="113340" y="319789"/>
                    <a:pt x="39521" y="192789"/>
                    <a:pt x="21265" y="134845"/>
                  </a:cubicBezTo>
                  <a:cubicBezTo>
                    <a:pt x="3009" y="76901"/>
                    <a:pt x="-6781" y="-18348"/>
                    <a:pt x="5390" y="30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: 図形 242">
              <a:extLst>
                <a:ext uri="{FF2B5EF4-FFF2-40B4-BE49-F238E27FC236}">
                  <a16:creationId xmlns:a16="http://schemas.microsoft.com/office/drawing/2014/main" id="{2FB97B56-B866-4046-B0B7-0023334E1D86}"/>
                </a:ext>
              </a:extLst>
            </p:cNvPr>
            <p:cNvSpPr/>
            <p:nvPr/>
          </p:nvSpPr>
          <p:spPr>
            <a:xfrm>
              <a:off x="9148762" y="9301881"/>
              <a:ext cx="199828" cy="536126"/>
            </a:xfrm>
            <a:custGeom>
              <a:avLst/>
              <a:gdLst>
                <a:gd name="connsiteX0" fmla="*/ 1 w 199828"/>
                <a:gd name="connsiteY0" fmla="*/ 869 h 536126"/>
                <a:gd name="connsiteX1" fmla="*/ 68263 w 199828"/>
                <a:gd name="connsiteY1" fmla="*/ 208832 h 536126"/>
                <a:gd name="connsiteX2" fmla="*/ 190501 w 199828"/>
                <a:gd name="connsiteY2" fmla="*/ 516807 h 536126"/>
                <a:gd name="connsiteX3" fmla="*/ 177801 w 199828"/>
                <a:gd name="connsiteY3" fmla="*/ 480294 h 536126"/>
                <a:gd name="connsiteX4" fmla="*/ 69851 w 199828"/>
                <a:gd name="connsiteY4" fmla="*/ 286619 h 536126"/>
                <a:gd name="connsiteX5" fmla="*/ 1 w 199828"/>
                <a:gd name="connsiteY5" fmla="*/ 869 h 53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828" h="536126">
                  <a:moveTo>
                    <a:pt x="1" y="869"/>
                  </a:moveTo>
                  <a:cubicBezTo>
                    <a:pt x="-264" y="-12095"/>
                    <a:pt x="36513" y="122842"/>
                    <a:pt x="68263" y="208832"/>
                  </a:cubicBezTo>
                  <a:cubicBezTo>
                    <a:pt x="100013" y="294822"/>
                    <a:pt x="172245" y="471563"/>
                    <a:pt x="190501" y="516807"/>
                  </a:cubicBezTo>
                  <a:cubicBezTo>
                    <a:pt x="208757" y="562051"/>
                    <a:pt x="197909" y="518659"/>
                    <a:pt x="177801" y="480294"/>
                  </a:cubicBezTo>
                  <a:cubicBezTo>
                    <a:pt x="157693" y="441929"/>
                    <a:pt x="97897" y="366523"/>
                    <a:pt x="69851" y="286619"/>
                  </a:cubicBezTo>
                  <a:cubicBezTo>
                    <a:pt x="41805" y="206715"/>
                    <a:pt x="266" y="13833"/>
                    <a:pt x="1" y="8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: 図形 243">
              <a:extLst>
                <a:ext uri="{FF2B5EF4-FFF2-40B4-BE49-F238E27FC236}">
                  <a16:creationId xmlns:a16="http://schemas.microsoft.com/office/drawing/2014/main" id="{02155922-78DB-44DE-BEEA-B98D4FE02AA5}"/>
                </a:ext>
              </a:extLst>
            </p:cNvPr>
            <p:cNvSpPr/>
            <p:nvPr/>
          </p:nvSpPr>
          <p:spPr>
            <a:xfrm>
              <a:off x="8657826" y="9417031"/>
              <a:ext cx="40296" cy="354045"/>
            </a:xfrm>
            <a:custGeom>
              <a:avLst/>
              <a:gdLst>
                <a:gd name="connsiteX0" fmla="*/ 40087 w 40296"/>
                <a:gd name="connsiteY0" fmla="*/ 19 h 354045"/>
                <a:gd name="connsiteX1" fmla="*/ 399 w 40296"/>
                <a:gd name="connsiteY1" fmla="*/ 154007 h 354045"/>
                <a:gd name="connsiteX2" fmla="*/ 19449 w 40296"/>
                <a:gd name="connsiteY2" fmla="*/ 354032 h 354045"/>
                <a:gd name="connsiteX3" fmla="*/ 16274 w 40296"/>
                <a:gd name="connsiteY3" fmla="*/ 163532 h 354045"/>
                <a:gd name="connsiteX4" fmla="*/ 40087 w 40296"/>
                <a:gd name="connsiteY4" fmla="*/ 19 h 35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96" h="354045">
                  <a:moveTo>
                    <a:pt x="40087" y="19"/>
                  </a:moveTo>
                  <a:cubicBezTo>
                    <a:pt x="37441" y="-1569"/>
                    <a:pt x="3839" y="95005"/>
                    <a:pt x="399" y="154007"/>
                  </a:cubicBezTo>
                  <a:cubicBezTo>
                    <a:pt x="-3041" y="213009"/>
                    <a:pt x="16803" y="352445"/>
                    <a:pt x="19449" y="354032"/>
                  </a:cubicBezTo>
                  <a:cubicBezTo>
                    <a:pt x="22095" y="355620"/>
                    <a:pt x="13099" y="219888"/>
                    <a:pt x="16274" y="163532"/>
                  </a:cubicBezTo>
                  <a:cubicBezTo>
                    <a:pt x="19449" y="107176"/>
                    <a:pt x="42733" y="1607"/>
                    <a:pt x="40087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: 図形 244">
              <a:extLst>
                <a:ext uri="{FF2B5EF4-FFF2-40B4-BE49-F238E27FC236}">
                  <a16:creationId xmlns:a16="http://schemas.microsoft.com/office/drawing/2014/main" id="{D20F373B-FD2C-480B-9152-62FE0DE07896}"/>
                </a:ext>
              </a:extLst>
            </p:cNvPr>
            <p:cNvSpPr/>
            <p:nvPr/>
          </p:nvSpPr>
          <p:spPr>
            <a:xfrm>
              <a:off x="9359455" y="9835742"/>
              <a:ext cx="135795" cy="283286"/>
            </a:xfrm>
            <a:custGeom>
              <a:avLst/>
              <a:gdLst>
                <a:gd name="connsiteX0" fmla="*/ 445 w 135795"/>
                <a:gd name="connsiteY0" fmla="*/ 408 h 283286"/>
                <a:gd name="connsiteX1" fmla="*/ 125858 w 135795"/>
                <a:gd name="connsiteY1" fmla="*/ 232183 h 283286"/>
                <a:gd name="connsiteX2" fmla="*/ 117920 w 135795"/>
                <a:gd name="connsiteY2" fmla="*/ 251233 h 283286"/>
                <a:gd name="connsiteX3" fmla="*/ 38545 w 135795"/>
                <a:gd name="connsiteY3" fmla="*/ 282983 h 283286"/>
                <a:gd name="connsiteX4" fmla="*/ 103633 w 135795"/>
                <a:gd name="connsiteY4" fmla="*/ 230596 h 283286"/>
                <a:gd name="connsiteX5" fmla="*/ 84583 w 135795"/>
                <a:gd name="connsiteY5" fmla="*/ 176621 h 283286"/>
                <a:gd name="connsiteX6" fmla="*/ 445 w 135795"/>
                <a:gd name="connsiteY6" fmla="*/ 408 h 28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795" h="283286">
                  <a:moveTo>
                    <a:pt x="445" y="408"/>
                  </a:moveTo>
                  <a:cubicBezTo>
                    <a:pt x="7324" y="9668"/>
                    <a:pt x="106279" y="190379"/>
                    <a:pt x="125858" y="232183"/>
                  </a:cubicBezTo>
                  <a:cubicBezTo>
                    <a:pt x="145437" y="273987"/>
                    <a:pt x="132472" y="242766"/>
                    <a:pt x="117920" y="251233"/>
                  </a:cubicBezTo>
                  <a:cubicBezTo>
                    <a:pt x="103368" y="259700"/>
                    <a:pt x="40926" y="286422"/>
                    <a:pt x="38545" y="282983"/>
                  </a:cubicBezTo>
                  <a:cubicBezTo>
                    <a:pt x="36164" y="279544"/>
                    <a:pt x="95960" y="248323"/>
                    <a:pt x="103633" y="230596"/>
                  </a:cubicBezTo>
                  <a:cubicBezTo>
                    <a:pt x="111306" y="212869"/>
                    <a:pt x="100723" y="211281"/>
                    <a:pt x="84583" y="176621"/>
                  </a:cubicBezTo>
                  <a:cubicBezTo>
                    <a:pt x="68443" y="141961"/>
                    <a:pt x="-6434" y="-8852"/>
                    <a:pt x="44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: 図形 245">
              <a:extLst>
                <a:ext uri="{FF2B5EF4-FFF2-40B4-BE49-F238E27FC236}">
                  <a16:creationId xmlns:a16="http://schemas.microsoft.com/office/drawing/2014/main" id="{EB1640DC-952C-4DF6-80F4-1EED9BDC97E5}"/>
                </a:ext>
              </a:extLst>
            </p:cNvPr>
            <p:cNvSpPr/>
            <p:nvPr/>
          </p:nvSpPr>
          <p:spPr>
            <a:xfrm>
              <a:off x="9375766" y="10146947"/>
              <a:ext cx="101709" cy="276846"/>
            </a:xfrm>
            <a:custGeom>
              <a:avLst/>
              <a:gdLst>
                <a:gd name="connsiteX0" fmla="*/ 79384 w 101709"/>
                <a:gd name="connsiteY0" fmla="*/ 353 h 276846"/>
                <a:gd name="connsiteX1" fmla="*/ 101609 w 101709"/>
                <a:gd name="connsiteY1" fmla="*/ 81316 h 276846"/>
                <a:gd name="connsiteX2" fmla="*/ 69859 w 101709"/>
                <a:gd name="connsiteY2" fmla="*/ 151166 h 276846"/>
                <a:gd name="connsiteX3" fmla="*/ 9 w 101709"/>
                <a:gd name="connsiteY3" fmla="*/ 276578 h 276846"/>
                <a:gd name="connsiteX4" fmla="*/ 65097 w 101709"/>
                <a:gd name="connsiteY4" fmla="*/ 114653 h 276846"/>
                <a:gd name="connsiteX5" fmla="*/ 79384 w 101709"/>
                <a:gd name="connsiteY5" fmla="*/ 353 h 27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09" h="276846">
                  <a:moveTo>
                    <a:pt x="79384" y="353"/>
                  </a:moveTo>
                  <a:cubicBezTo>
                    <a:pt x="85469" y="-5203"/>
                    <a:pt x="103197" y="56181"/>
                    <a:pt x="101609" y="81316"/>
                  </a:cubicBezTo>
                  <a:cubicBezTo>
                    <a:pt x="100022" y="106452"/>
                    <a:pt x="86792" y="118622"/>
                    <a:pt x="69859" y="151166"/>
                  </a:cubicBezTo>
                  <a:cubicBezTo>
                    <a:pt x="52926" y="183710"/>
                    <a:pt x="803" y="282664"/>
                    <a:pt x="9" y="276578"/>
                  </a:cubicBezTo>
                  <a:cubicBezTo>
                    <a:pt x="-785" y="270493"/>
                    <a:pt x="49751" y="157516"/>
                    <a:pt x="65097" y="114653"/>
                  </a:cubicBezTo>
                  <a:cubicBezTo>
                    <a:pt x="80443" y="71790"/>
                    <a:pt x="73299" y="5909"/>
                    <a:pt x="79384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: 図形 247">
              <a:extLst>
                <a:ext uri="{FF2B5EF4-FFF2-40B4-BE49-F238E27FC236}">
                  <a16:creationId xmlns:a16="http://schemas.microsoft.com/office/drawing/2014/main" id="{D29BC0CC-E4DE-4382-BC7E-2D47FC09A08D}"/>
                </a:ext>
              </a:extLst>
            </p:cNvPr>
            <p:cNvSpPr/>
            <p:nvPr/>
          </p:nvSpPr>
          <p:spPr>
            <a:xfrm>
              <a:off x="9182037" y="10447310"/>
              <a:ext cx="189025" cy="265316"/>
            </a:xfrm>
            <a:custGeom>
              <a:avLst/>
              <a:gdLst>
                <a:gd name="connsiteX0" fmla="*/ 188976 w 189025"/>
                <a:gd name="connsiteY0" fmla="*/ 28 h 265316"/>
                <a:gd name="connsiteX1" fmla="*/ 93726 w 189025"/>
                <a:gd name="connsiteY1" fmla="*/ 201640 h 265316"/>
                <a:gd name="connsiteX2" fmla="*/ 63 w 189025"/>
                <a:gd name="connsiteY2" fmla="*/ 265140 h 265316"/>
                <a:gd name="connsiteX3" fmla="*/ 81026 w 189025"/>
                <a:gd name="connsiteY3" fmla="*/ 187353 h 265316"/>
                <a:gd name="connsiteX4" fmla="*/ 188976 w 189025"/>
                <a:gd name="connsiteY4" fmla="*/ 28 h 2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025" h="265316">
                  <a:moveTo>
                    <a:pt x="188976" y="28"/>
                  </a:moveTo>
                  <a:cubicBezTo>
                    <a:pt x="191093" y="2409"/>
                    <a:pt x="125211" y="157455"/>
                    <a:pt x="93726" y="201640"/>
                  </a:cubicBezTo>
                  <a:cubicBezTo>
                    <a:pt x="62241" y="245825"/>
                    <a:pt x="2180" y="267521"/>
                    <a:pt x="63" y="265140"/>
                  </a:cubicBezTo>
                  <a:cubicBezTo>
                    <a:pt x="-2054" y="262759"/>
                    <a:pt x="49541" y="231538"/>
                    <a:pt x="81026" y="187353"/>
                  </a:cubicBezTo>
                  <a:cubicBezTo>
                    <a:pt x="112511" y="143168"/>
                    <a:pt x="186859" y="-2353"/>
                    <a:pt x="188976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: 図形 248">
              <a:extLst>
                <a:ext uri="{FF2B5EF4-FFF2-40B4-BE49-F238E27FC236}">
                  <a16:creationId xmlns:a16="http://schemas.microsoft.com/office/drawing/2014/main" id="{70AFFD05-14EA-4A2A-977B-C471D795DBC3}"/>
                </a:ext>
              </a:extLst>
            </p:cNvPr>
            <p:cNvSpPr/>
            <p:nvPr/>
          </p:nvSpPr>
          <p:spPr>
            <a:xfrm>
              <a:off x="9058934" y="9943847"/>
              <a:ext cx="73987" cy="256346"/>
            </a:xfrm>
            <a:custGeom>
              <a:avLst/>
              <a:gdLst>
                <a:gd name="connsiteX0" fmla="*/ 73954 w 73987"/>
                <a:gd name="connsiteY0" fmla="*/ 253 h 256346"/>
                <a:gd name="connsiteX1" fmla="*/ 31091 w 73987"/>
                <a:gd name="connsiteY1" fmla="*/ 132016 h 256346"/>
                <a:gd name="connsiteX2" fmla="*/ 15216 w 73987"/>
                <a:gd name="connsiteY2" fmla="*/ 157416 h 256346"/>
                <a:gd name="connsiteX3" fmla="*/ 24741 w 73987"/>
                <a:gd name="connsiteY3" fmla="*/ 255841 h 256346"/>
                <a:gd name="connsiteX4" fmla="*/ 12041 w 73987"/>
                <a:gd name="connsiteY4" fmla="*/ 193928 h 256346"/>
                <a:gd name="connsiteX5" fmla="*/ 929 w 73987"/>
                <a:gd name="connsiteY5" fmla="*/ 151066 h 256346"/>
                <a:gd name="connsiteX6" fmla="*/ 37441 w 73987"/>
                <a:gd name="connsiteY6" fmla="*/ 100266 h 256346"/>
                <a:gd name="connsiteX7" fmla="*/ 73954 w 73987"/>
                <a:gd name="connsiteY7" fmla="*/ 253 h 25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987" h="256346">
                  <a:moveTo>
                    <a:pt x="73954" y="253"/>
                  </a:moveTo>
                  <a:cubicBezTo>
                    <a:pt x="72896" y="5544"/>
                    <a:pt x="40881" y="105822"/>
                    <a:pt x="31091" y="132016"/>
                  </a:cubicBezTo>
                  <a:cubicBezTo>
                    <a:pt x="21301" y="158210"/>
                    <a:pt x="16274" y="136779"/>
                    <a:pt x="15216" y="157416"/>
                  </a:cubicBezTo>
                  <a:cubicBezTo>
                    <a:pt x="14158" y="178053"/>
                    <a:pt x="25270" y="249756"/>
                    <a:pt x="24741" y="255841"/>
                  </a:cubicBezTo>
                  <a:cubicBezTo>
                    <a:pt x="24212" y="261926"/>
                    <a:pt x="16010" y="211391"/>
                    <a:pt x="12041" y="193928"/>
                  </a:cubicBezTo>
                  <a:cubicBezTo>
                    <a:pt x="8072" y="176465"/>
                    <a:pt x="-3304" y="166676"/>
                    <a:pt x="929" y="151066"/>
                  </a:cubicBezTo>
                  <a:cubicBezTo>
                    <a:pt x="5162" y="135456"/>
                    <a:pt x="24477" y="126460"/>
                    <a:pt x="37441" y="100266"/>
                  </a:cubicBezTo>
                  <a:cubicBezTo>
                    <a:pt x="50405" y="74072"/>
                    <a:pt x="75012" y="-5038"/>
                    <a:pt x="73954" y="2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: 図形 251">
              <a:extLst>
                <a:ext uri="{FF2B5EF4-FFF2-40B4-BE49-F238E27FC236}">
                  <a16:creationId xmlns:a16="http://schemas.microsoft.com/office/drawing/2014/main" id="{A1BC5FEE-4D0A-47A8-B715-9B97B540F073}"/>
                </a:ext>
              </a:extLst>
            </p:cNvPr>
            <p:cNvSpPr/>
            <p:nvPr/>
          </p:nvSpPr>
          <p:spPr>
            <a:xfrm>
              <a:off x="9088272" y="10209212"/>
              <a:ext cx="41489" cy="174393"/>
            </a:xfrm>
            <a:custGeom>
              <a:avLst/>
              <a:gdLst>
                <a:gd name="connsiteX0" fmla="*/ 30328 w 41489"/>
                <a:gd name="connsiteY0" fmla="*/ 1 h 174393"/>
                <a:gd name="connsiteX1" fmla="*/ 12866 w 41489"/>
                <a:gd name="connsiteY1" fmla="*/ 73026 h 174393"/>
                <a:gd name="connsiteX2" fmla="*/ 41441 w 41489"/>
                <a:gd name="connsiteY2" fmla="*/ 173038 h 174393"/>
                <a:gd name="connsiteX3" fmla="*/ 19216 w 41489"/>
                <a:gd name="connsiteY3" fmla="*/ 127001 h 174393"/>
                <a:gd name="connsiteX4" fmla="*/ 166 w 41489"/>
                <a:gd name="connsiteY4" fmla="*/ 71438 h 174393"/>
                <a:gd name="connsiteX5" fmla="*/ 30328 w 41489"/>
                <a:gd name="connsiteY5" fmla="*/ 1 h 17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89" h="174393">
                  <a:moveTo>
                    <a:pt x="30328" y="1"/>
                  </a:moveTo>
                  <a:cubicBezTo>
                    <a:pt x="32445" y="266"/>
                    <a:pt x="11014" y="44187"/>
                    <a:pt x="12866" y="73026"/>
                  </a:cubicBezTo>
                  <a:cubicBezTo>
                    <a:pt x="14718" y="101866"/>
                    <a:pt x="40383" y="164042"/>
                    <a:pt x="41441" y="173038"/>
                  </a:cubicBezTo>
                  <a:cubicBezTo>
                    <a:pt x="42499" y="182034"/>
                    <a:pt x="26095" y="143934"/>
                    <a:pt x="19216" y="127001"/>
                  </a:cubicBezTo>
                  <a:cubicBezTo>
                    <a:pt x="12337" y="110068"/>
                    <a:pt x="-1686" y="91811"/>
                    <a:pt x="166" y="71438"/>
                  </a:cubicBezTo>
                  <a:cubicBezTo>
                    <a:pt x="2018" y="51065"/>
                    <a:pt x="28211" y="-264"/>
                    <a:pt x="30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: 図形 252">
              <a:extLst>
                <a:ext uri="{FF2B5EF4-FFF2-40B4-BE49-F238E27FC236}">
                  <a16:creationId xmlns:a16="http://schemas.microsoft.com/office/drawing/2014/main" id="{34369066-916B-4F09-B55E-26F5B6CEED3A}"/>
                </a:ext>
              </a:extLst>
            </p:cNvPr>
            <p:cNvSpPr/>
            <p:nvPr/>
          </p:nvSpPr>
          <p:spPr>
            <a:xfrm>
              <a:off x="9056636" y="10401278"/>
              <a:ext cx="101728" cy="216001"/>
            </a:xfrm>
            <a:custGeom>
              <a:avLst/>
              <a:gdLst>
                <a:gd name="connsiteX0" fmla="*/ 92127 w 101728"/>
                <a:gd name="connsiteY0" fmla="*/ 22 h 216001"/>
                <a:gd name="connsiteX1" fmla="*/ 100064 w 101728"/>
                <a:gd name="connsiteY1" fmla="*/ 85747 h 216001"/>
                <a:gd name="connsiteX2" fmla="*/ 57202 w 101728"/>
                <a:gd name="connsiteY2" fmla="*/ 155597 h 216001"/>
                <a:gd name="connsiteX3" fmla="*/ 52 w 101728"/>
                <a:gd name="connsiteY3" fmla="*/ 215922 h 216001"/>
                <a:gd name="connsiteX4" fmla="*/ 47677 w 101728"/>
                <a:gd name="connsiteY4" fmla="*/ 142897 h 216001"/>
                <a:gd name="connsiteX5" fmla="*/ 84189 w 101728"/>
                <a:gd name="connsiteY5" fmla="*/ 77810 h 216001"/>
                <a:gd name="connsiteX6" fmla="*/ 92127 w 101728"/>
                <a:gd name="connsiteY6" fmla="*/ 22 h 21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8" h="216001">
                  <a:moveTo>
                    <a:pt x="92127" y="22"/>
                  </a:moveTo>
                  <a:cubicBezTo>
                    <a:pt x="94773" y="1345"/>
                    <a:pt x="105885" y="59818"/>
                    <a:pt x="100064" y="85747"/>
                  </a:cubicBezTo>
                  <a:cubicBezTo>
                    <a:pt x="94243" y="111676"/>
                    <a:pt x="73871" y="133901"/>
                    <a:pt x="57202" y="155597"/>
                  </a:cubicBezTo>
                  <a:cubicBezTo>
                    <a:pt x="40533" y="177293"/>
                    <a:pt x="1640" y="218039"/>
                    <a:pt x="52" y="215922"/>
                  </a:cubicBezTo>
                  <a:cubicBezTo>
                    <a:pt x="-1536" y="213805"/>
                    <a:pt x="33654" y="165916"/>
                    <a:pt x="47677" y="142897"/>
                  </a:cubicBezTo>
                  <a:cubicBezTo>
                    <a:pt x="61700" y="119878"/>
                    <a:pt x="77310" y="98712"/>
                    <a:pt x="84189" y="77810"/>
                  </a:cubicBezTo>
                  <a:cubicBezTo>
                    <a:pt x="91068" y="56908"/>
                    <a:pt x="89481" y="-1301"/>
                    <a:pt x="92127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: 図形 253">
              <a:extLst>
                <a:ext uri="{FF2B5EF4-FFF2-40B4-BE49-F238E27FC236}">
                  <a16:creationId xmlns:a16="http://schemas.microsoft.com/office/drawing/2014/main" id="{BEE17E36-1935-44C8-AD30-B1382151602C}"/>
                </a:ext>
              </a:extLst>
            </p:cNvPr>
            <p:cNvSpPr/>
            <p:nvPr/>
          </p:nvSpPr>
          <p:spPr>
            <a:xfrm>
              <a:off x="8839159" y="10029823"/>
              <a:ext cx="149267" cy="182566"/>
            </a:xfrm>
            <a:custGeom>
              <a:avLst/>
              <a:gdLst>
                <a:gd name="connsiteX0" fmla="*/ 87354 w 149267"/>
                <a:gd name="connsiteY0" fmla="*/ 2 h 182566"/>
                <a:gd name="connsiteX1" fmla="*/ 106404 w 149267"/>
                <a:gd name="connsiteY1" fmla="*/ 101602 h 182566"/>
                <a:gd name="connsiteX2" fmla="*/ 149266 w 149267"/>
                <a:gd name="connsiteY2" fmla="*/ 107952 h 182566"/>
                <a:gd name="connsiteX3" fmla="*/ 104816 w 149267"/>
                <a:gd name="connsiteY3" fmla="*/ 117477 h 182566"/>
                <a:gd name="connsiteX4" fmla="*/ 41 w 149267"/>
                <a:gd name="connsiteY4" fmla="*/ 182565 h 182566"/>
                <a:gd name="connsiteX5" fmla="*/ 92116 w 149267"/>
                <a:gd name="connsiteY5" fmla="*/ 119065 h 182566"/>
                <a:gd name="connsiteX6" fmla="*/ 82591 w 149267"/>
                <a:gd name="connsiteY6" fmla="*/ 104777 h 182566"/>
                <a:gd name="connsiteX7" fmla="*/ 87354 w 149267"/>
                <a:gd name="connsiteY7" fmla="*/ 2 h 18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267" h="182566">
                  <a:moveTo>
                    <a:pt x="87354" y="2"/>
                  </a:moveTo>
                  <a:cubicBezTo>
                    <a:pt x="91323" y="-527"/>
                    <a:pt x="96085" y="83610"/>
                    <a:pt x="106404" y="101602"/>
                  </a:cubicBezTo>
                  <a:cubicBezTo>
                    <a:pt x="116723" y="119594"/>
                    <a:pt x="149531" y="105306"/>
                    <a:pt x="149266" y="107952"/>
                  </a:cubicBezTo>
                  <a:cubicBezTo>
                    <a:pt x="149001" y="110598"/>
                    <a:pt x="129687" y="105042"/>
                    <a:pt x="104816" y="117477"/>
                  </a:cubicBezTo>
                  <a:cubicBezTo>
                    <a:pt x="79945" y="129912"/>
                    <a:pt x="2158" y="182300"/>
                    <a:pt x="41" y="182565"/>
                  </a:cubicBezTo>
                  <a:cubicBezTo>
                    <a:pt x="-2076" y="182830"/>
                    <a:pt x="78358" y="132030"/>
                    <a:pt x="92116" y="119065"/>
                  </a:cubicBezTo>
                  <a:cubicBezTo>
                    <a:pt x="105874" y="106100"/>
                    <a:pt x="84972" y="119858"/>
                    <a:pt x="82591" y="104777"/>
                  </a:cubicBezTo>
                  <a:cubicBezTo>
                    <a:pt x="80210" y="89696"/>
                    <a:pt x="83385" y="531"/>
                    <a:pt x="87354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: 図形 256">
              <a:extLst>
                <a:ext uri="{FF2B5EF4-FFF2-40B4-BE49-F238E27FC236}">
                  <a16:creationId xmlns:a16="http://schemas.microsoft.com/office/drawing/2014/main" id="{6C264663-9956-4902-9C10-500977899EEA}"/>
                </a:ext>
              </a:extLst>
            </p:cNvPr>
            <p:cNvSpPr/>
            <p:nvPr/>
          </p:nvSpPr>
          <p:spPr>
            <a:xfrm>
              <a:off x="8864534" y="10351592"/>
              <a:ext cx="31653" cy="301000"/>
            </a:xfrm>
            <a:custGeom>
              <a:avLst/>
              <a:gdLst>
                <a:gd name="connsiteX0" fmla="*/ 28641 w 31653"/>
                <a:gd name="connsiteY0" fmla="*/ 496 h 301000"/>
                <a:gd name="connsiteX1" fmla="*/ 22291 w 31653"/>
                <a:gd name="connsiteY1" fmla="*/ 125908 h 301000"/>
                <a:gd name="connsiteX2" fmla="*/ 66 w 31653"/>
                <a:gd name="connsiteY2" fmla="*/ 300533 h 301000"/>
                <a:gd name="connsiteX3" fmla="*/ 30229 w 31653"/>
                <a:gd name="connsiteY3" fmla="*/ 171946 h 301000"/>
                <a:gd name="connsiteX4" fmla="*/ 28641 w 31653"/>
                <a:gd name="connsiteY4" fmla="*/ 496 h 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53" h="301000">
                  <a:moveTo>
                    <a:pt x="28641" y="496"/>
                  </a:moveTo>
                  <a:cubicBezTo>
                    <a:pt x="27318" y="-7177"/>
                    <a:pt x="27053" y="75902"/>
                    <a:pt x="22291" y="125908"/>
                  </a:cubicBezTo>
                  <a:cubicBezTo>
                    <a:pt x="17528" y="175914"/>
                    <a:pt x="-1257" y="292860"/>
                    <a:pt x="66" y="300533"/>
                  </a:cubicBezTo>
                  <a:cubicBezTo>
                    <a:pt x="1389" y="308206"/>
                    <a:pt x="26789" y="219571"/>
                    <a:pt x="30229" y="171946"/>
                  </a:cubicBezTo>
                  <a:cubicBezTo>
                    <a:pt x="33669" y="124321"/>
                    <a:pt x="29964" y="8169"/>
                    <a:pt x="28641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: 図形 257">
              <a:extLst>
                <a:ext uri="{FF2B5EF4-FFF2-40B4-BE49-F238E27FC236}">
                  <a16:creationId xmlns:a16="http://schemas.microsoft.com/office/drawing/2014/main" id="{BDF904B8-CBB2-40BD-A930-564F4733847D}"/>
                </a:ext>
              </a:extLst>
            </p:cNvPr>
            <p:cNvSpPr/>
            <p:nvPr/>
          </p:nvSpPr>
          <p:spPr>
            <a:xfrm>
              <a:off x="8901104" y="10345735"/>
              <a:ext cx="154021" cy="122355"/>
            </a:xfrm>
            <a:custGeom>
              <a:avLst/>
              <a:gdLst>
                <a:gd name="connsiteX0" fmla="*/ 9 w 154021"/>
                <a:gd name="connsiteY0" fmla="*/ 3 h 122355"/>
                <a:gd name="connsiteX1" fmla="*/ 57159 w 154021"/>
                <a:gd name="connsiteY1" fmla="*/ 69853 h 122355"/>
                <a:gd name="connsiteX2" fmla="*/ 88909 w 154021"/>
                <a:gd name="connsiteY2" fmla="*/ 55565 h 122355"/>
                <a:gd name="connsiteX3" fmla="*/ 153996 w 154021"/>
                <a:gd name="connsiteY3" fmla="*/ 41278 h 122355"/>
                <a:gd name="connsiteX4" fmla="*/ 80971 w 154021"/>
                <a:gd name="connsiteY4" fmla="*/ 58740 h 122355"/>
                <a:gd name="connsiteX5" fmla="*/ 46046 w 154021"/>
                <a:gd name="connsiteY5" fmla="*/ 122240 h 122355"/>
                <a:gd name="connsiteX6" fmla="*/ 52396 w 154021"/>
                <a:gd name="connsiteY6" fmla="*/ 73028 h 122355"/>
                <a:gd name="connsiteX7" fmla="*/ 9 w 154021"/>
                <a:gd name="connsiteY7" fmla="*/ 3 h 122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21" h="122355">
                  <a:moveTo>
                    <a:pt x="9" y="3"/>
                  </a:moveTo>
                  <a:cubicBezTo>
                    <a:pt x="803" y="-526"/>
                    <a:pt x="42342" y="60593"/>
                    <a:pt x="57159" y="69853"/>
                  </a:cubicBezTo>
                  <a:cubicBezTo>
                    <a:pt x="71976" y="79113"/>
                    <a:pt x="72770" y="60328"/>
                    <a:pt x="88909" y="55565"/>
                  </a:cubicBezTo>
                  <a:cubicBezTo>
                    <a:pt x="105049" y="50803"/>
                    <a:pt x="155319" y="40749"/>
                    <a:pt x="153996" y="41278"/>
                  </a:cubicBezTo>
                  <a:cubicBezTo>
                    <a:pt x="152673" y="41807"/>
                    <a:pt x="98963" y="45246"/>
                    <a:pt x="80971" y="58740"/>
                  </a:cubicBezTo>
                  <a:cubicBezTo>
                    <a:pt x="62979" y="72234"/>
                    <a:pt x="50808" y="119859"/>
                    <a:pt x="46046" y="122240"/>
                  </a:cubicBezTo>
                  <a:cubicBezTo>
                    <a:pt x="41284" y="124621"/>
                    <a:pt x="57688" y="89432"/>
                    <a:pt x="52396" y="73028"/>
                  </a:cubicBezTo>
                  <a:cubicBezTo>
                    <a:pt x="47104" y="56624"/>
                    <a:pt x="-785" y="532"/>
                    <a:pt x="9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: 図形 258">
              <a:extLst>
                <a:ext uri="{FF2B5EF4-FFF2-40B4-BE49-F238E27FC236}">
                  <a16:creationId xmlns:a16="http://schemas.microsoft.com/office/drawing/2014/main" id="{595D4E4F-DF8F-4487-A629-98AF64755D6E}"/>
                </a:ext>
              </a:extLst>
            </p:cNvPr>
            <p:cNvSpPr/>
            <p:nvPr/>
          </p:nvSpPr>
          <p:spPr>
            <a:xfrm>
              <a:off x="8975725" y="10430744"/>
              <a:ext cx="134944" cy="63807"/>
            </a:xfrm>
            <a:custGeom>
              <a:avLst/>
              <a:gdLst>
                <a:gd name="connsiteX0" fmla="*/ 0 w 134944"/>
                <a:gd name="connsiteY0" fmla="*/ 41994 h 63807"/>
                <a:gd name="connsiteX1" fmla="*/ 79375 w 134944"/>
                <a:gd name="connsiteY1" fmla="*/ 27706 h 63807"/>
                <a:gd name="connsiteX2" fmla="*/ 134938 w 134944"/>
                <a:gd name="connsiteY2" fmla="*/ 719 h 63807"/>
                <a:gd name="connsiteX3" fmla="*/ 76200 w 134944"/>
                <a:gd name="connsiteY3" fmla="*/ 59456 h 63807"/>
                <a:gd name="connsiteX4" fmla="*/ 74613 w 134944"/>
                <a:gd name="connsiteY4" fmla="*/ 59456 h 63807"/>
                <a:gd name="connsiteX5" fmla="*/ 0 w 134944"/>
                <a:gd name="connsiteY5" fmla="*/ 41994 h 6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944" h="63807">
                  <a:moveTo>
                    <a:pt x="0" y="41994"/>
                  </a:moveTo>
                  <a:cubicBezTo>
                    <a:pt x="28442" y="38289"/>
                    <a:pt x="56885" y="34585"/>
                    <a:pt x="79375" y="27706"/>
                  </a:cubicBezTo>
                  <a:cubicBezTo>
                    <a:pt x="101865" y="20827"/>
                    <a:pt x="135467" y="-4573"/>
                    <a:pt x="134938" y="719"/>
                  </a:cubicBezTo>
                  <a:cubicBezTo>
                    <a:pt x="134409" y="6011"/>
                    <a:pt x="86254" y="49667"/>
                    <a:pt x="76200" y="59456"/>
                  </a:cubicBezTo>
                  <a:cubicBezTo>
                    <a:pt x="66146" y="69246"/>
                    <a:pt x="74613" y="59456"/>
                    <a:pt x="74613" y="59456"/>
                  </a:cubicBezTo>
                  <a:lnTo>
                    <a:pt x="0" y="419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: 図形 259">
              <a:extLst>
                <a:ext uri="{FF2B5EF4-FFF2-40B4-BE49-F238E27FC236}">
                  <a16:creationId xmlns:a16="http://schemas.microsoft.com/office/drawing/2014/main" id="{3F3A57AF-0433-4980-9CF0-1FF7279D60F8}"/>
                </a:ext>
              </a:extLst>
            </p:cNvPr>
            <p:cNvSpPr/>
            <p:nvPr/>
          </p:nvSpPr>
          <p:spPr>
            <a:xfrm>
              <a:off x="8854113" y="10491788"/>
              <a:ext cx="42556" cy="184151"/>
            </a:xfrm>
            <a:custGeom>
              <a:avLst/>
              <a:gdLst>
                <a:gd name="connsiteX0" fmla="*/ 13662 w 42556"/>
                <a:gd name="connsiteY0" fmla="*/ 0 h 184151"/>
                <a:gd name="connsiteX1" fmla="*/ 962 w 42556"/>
                <a:gd name="connsiteY1" fmla="*/ 125412 h 184151"/>
                <a:gd name="connsiteX2" fmla="*/ 42237 w 42556"/>
                <a:gd name="connsiteY2" fmla="*/ 184150 h 184151"/>
                <a:gd name="connsiteX3" fmla="*/ 20012 w 42556"/>
                <a:gd name="connsiteY3" fmla="*/ 127000 h 184151"/>
                <a:gd name="connsiteX4" fmla="*/ 13662 w 42556"/>
                <a:gd name="connsiteY4" fmla="*/ 0 h 1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56" h="184151">
                  <a:moveTo>
                    <a:pt x="13662" y="0"/>
                  </a:moveTo>
                  <a:cubicBezTo>
                    <a:pt x="10487" y="-265"/>
                    <a:pt x="-3800" y="94721"/>
                    <a:pt x="962" y="125412"/>
                  </a:cubicBezTo>
                  <a:cubicBezTo>
                    <a:pt x="5724" y="156103"/>
                    <a:pt x="39062" y="183885"/>
                    <a:pt x="42237" y="184150"/>
                  </a:cubicBezTo>
                  <a:cubicBezTo>
                    <a:pt x="45412" y="184415"/>
                    <a:pt x="23981" y="153194"/>
                    <a:pt x="20012" y="127000"/>
                  </a:cubicBezTo>
                  <a:cubicBezTo>
                    <a:pt x="16043" y="100806"/>
                    <a:pt x="16837" y="265"/>
                    <a:pt x="13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B4216E0F-CCD3-4C92-9A74-F1E829F929D3}"/>
                </a:ext>
              </a:extLst>
            </p:cNvPr>
            <p:cNvSpPr/>
            <p:nvPr/>
          </p:nvSpPr>
          <p:spPr>
            <a:xfrm>
              <a:off x="8900713" y="10582585"/>
              <a:ext cx="184577" cy="99724"/>
            </a:xfrm>
            <a:custGeom>
              <a:avLst/>
              <a:gdLst>
                <a:gd name="connsiteX0" fmla="*/ 182962 w 184577"/>
                <a:gd name="connsiteY0" fmla="*/ 1278 h 99724"/>
                <a:gd name="connsiteX1" fmla="*/ 54375 w 184577"/>
                <a:gd name="connsiteY1" fmla="*/ 29853 h 99724"/>
                <a:gd name="connsiteX2" fmla="*/ 48025 w 184577"/>
                <a:gd name="connsiteY2" fmla="*/ 29853 h 99724"/>
                <a:gd name="connsiteX3" fmla="*/ 400 w 184577"/>
                <a:gd name="connsiteY3" fmla="*/ 99703 h 99724"/>
                <a:gd name="connsiteX4" fmla="*/ 30562 w 184577"/>
                <a:gd name="connsiteY4" fmla="*/ 21915 h 99724"/>
                <a:gd name="connsiteX5" fmla="*/ 119462 w 184577"/>
                <a:gd name="connsiteY5" fmla="*/ 7628 h 99724"/>
                <a:gd name="connsiteX6" fmla="*/ 182962 w 184577"/>
                <a:gd name="connsiteY6" fmla="*/ 1278 h 9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577" h="99724">
                  <a:moveTo>
                    <a:pt x="182962" y="1278"/>
                  </a:moveTo>
                  <a:cubicBezTo>
                    <a:pt x="172114" y="4982"/>
                    <a:pt x="76864" y="25091"/>
                    <a:pt x="54375" y="29853"/>
                  </a:cubicBezTo>
                  <a:cubicBezTo>
                    <a:pt x="31886" y="34615"/>
                    <a:pt x="57021" y="18211"/>
                    <a:pt x="48025" y="29853"/>
                  </a:cubicBezTo>
                  <a:cubicBezTo>
                    <a:pt x="39029" y="41495"/>
                    <a:pt x="3310" y="101026"/>
                    <a:pt x="400" y="99703"/>
                  </a:cubicBezTo>
                  <a:cubicBezTo>
                    <a:pt x="-2510" y="98380"/>
                    <a:pt x="10718" y="37261"/>
                    <a:pt x="30562" y="21915"/>
                  </a:cubicBezTo>
                  <a:cubicBezTo>
                    <a:pt x="50406" y="6569"/>
                    <a:pt x="91416" y="12655"/>
                    <a:pt x="119462" y="7628"/>
                  </a:cubicBezTo>
                  <a:cubicBezTo>
                    <a:pt x="147508" y="2601"/>
                    <a:pt x="193810" y="-2426"/>
                    <a:pt x="182962" y="12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: 図形 287">
              <a:extLst>
                <a:ext uri="{FF2B5EF4-FFF2-40B4-BE49-F238E27FC236}">
                  <a16:creationId xmlns:a16="http://schemas.microsoft.com/office/drawing/2014/main" id="{E7E475C6-18E6-4056-9785-F81F5E8205CE}"/>
                </a:ext>
              </a:extLst>
            </p:cNvPr>
            <p:cNvSpPr/>
            <p:nvPr/>
          </p:nvSpPr>
          <p:spPr>
            <a:xfrm>
              <a:off x="8912125" y="10506002"/>
              <a:ext cx="169677" cy="100108"/>
            </a:xfrm>
            <a:custGeom>
              <a:avLst/>
              <a:gdLst>
                <a:gd name="connsiteX0" fmla="*/ 3275 w 169677"/>
                <a:gd name="connsiteY0" fmla="*/ 100086 h 100108"/>
                <a:gd name="connsiteX1" fmla="*/ 30263 w 169677"/>
                <a:gd name="connsiteY1" fmla="*/ 28648 h 100108"/>
                <a:gd name="connsiteX2" fmla="*/ 87413 w 169677"/>
                <a:gd name="connsiteY2" fmla="*/ 14361 h 100108"/>
                <a:gd name="connsiteX3" fmla="*/ 168375 w 169677"/>
                <a:gd name="connsiteY3" fmla="*/ 73 h 100108"/>
                <a:gd name="connsiteX4" fmla="*/ 17563 w 169677"/>
                <a:gd name="connsiteY4" fmla="*/ 20711 h 100108"/>
                <a:gd name="connsiteX5" fmla="*/ 3275 w 169677"/>
                <a:gd name="connsiteY5" fmla="*/ 100086 h 10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677" h="100108">
                  <a:moveTo>
                    <a:pt x="3275" y="100086"/>
                  </a:moveTo>
                  <a:cubicBezTo>
                    <a:pt x="5392" y="101409"/>
                    <a:pt x="16240" y="42936"/>
                    <a:pt x="30263" y="28648"/>
                  </a:cubicBezTo>
                  <a:cubicBezTo>
                    <a:pt x="44286" y="14360"/>
                    <a:pt x="64394" y="19123"/>
                    <a:pt x="87413" y="14361"/>
                  </a:cubicBezTo>
                  <a:cubicBezTo>
                    <a:pt x="110432" y="9598"/>
                    <a:pt x="180017" y="-985"/>
                    <a:pt x="168375" y="73"/>
                  </a:cubicBezTo>
                  <a:cubicBezTo>
                    <a:pt x="156733" y="1131"/>
                    <a:pt x="42963" y="8540"/>
                    <a:pt x="17563" y="20711"/>
                  </a:cubicBezTo>
                  <a:cubicBezTo>
                    <a:pt x="-7837" y="32882"/>
                    <a:pt x="1158" y="98763"/>
                    <a:pt x="3275" y="1000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: 図形 289">
              <a:extLst>
                <a:ext uri="{FF2B5EF4-FFF2-40B4-BE49-F238E27FC236}">
                  <a16:creationId xmlns:a16="http://schemas.microsoft.com/office/drawing/2014/main" id="{5428F075-179A-4796-A588-8186653C04DB}"/>
                </a:ext>
              </a:extLst>
            </p:cNvPr>
            <p:cNvSpPr/>
            <p:nvPr/>
          </p:nvSpPr>
          <p:spPr>
            <a:xfrm>
              <a:off x="8701204" y="9783711"/>
              <a:ext cx="141881" cy="459434"/>
            </a:xfrm>
            <a:custGeom>
              <a:avLst/>
              <a:gdLst>
                <a:gd name="connsiteX0" fmla="*/ 4646 w 141881"/>
                <a:gd name="connsiteY0" fmla="*/ 1639 h 459434"/>
                <a:gd name="connsiteX1" fmla="*/ 1471 w 141881"/>
                <a:gd name="connsiteY1" fmla="*/ 76252 h 459434"/>
                <a:gd name="connsiteX2" fmla="*/ 23696 w 141881"/>
                <a:gd name="connsiteY2" fmla="*/ 185789 h 459434"/>
                <a:gd name="connsiteX3" fmla="*/ 139584 w 141881"/>
                <a:gd name="connsiteY3" fmla="*/ 457252 h 459434"/>
                <a:gd name="connsiteX4" fmla="*/ 95134 w 141881"/>
                <a:gd name="connsiteY4" fmla="*/ 304852 h 459434"/>
                <a:gd name="connsiteX5" fmla="*/ 25284 w 141881"/>
                <a:gd name="connsiteY5" fmla="*/ 147689 h 459434"/>
                <a:gd name="connsiteX6" fmla="*/ 4646 w 141881"/>
                <a:gd name="connsiteY6" fmla="*/ 1639 h 4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881" h="459434">
                  <a:moveTo>
                    <a:pt x="4646" y="1639"/>
                  </a:moveTo>
                  <a:cubicBezTo>
                    <a:pt x="677" y="-10267"/>
                    <a:pt x="-1704" y="45560"/>
                    <a:pt x="1471" y="76252"/>
                  </a:cubicBezTo>
                  <a:cubicBezTo>
                    <a:pt x="4646" y="106944"/>
                    <a:pt x="677" y="122289"/>
                    <a:pt x="23696" y="185789"/>
                  </a:cubicBezTo>
                  <a:cubicBezTo>
                    <a:pt x="46715" y="249289"/>
                    <a:pt x="127678" y="437408"/>
                    <a:pt x="139584" y="457252"/>
                  </a:cubicBezTo>
                  <a:cubicBezTo>
                    <a:pt x="151490" y="477096"/>
                    <a:pt x="114184" y="356446"/>
                    <a:pt x="95134" y="304852"/>
                  </a:cubicBezTo>
                  <a:cubicBezTo>
                    <a:pt x="76084" y="253258"/>
                    <a:pt x="40630" y="195314"/>
                    <a:pt x="25284" y="147689"/>
                  </a:cubicBezTo>
                  <a:cubicBezTo>
                    <a:pt x="9938" y="100064"/>
                    <a:pt x="8615" y="13545"/>
                    <a:pt x="4646" y="16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: 図形 290">
              <a:extLst>
                <a:ext uri="{FF2B5EF4-FFF2-40B4-BE49-F238E27FC236}">
                  <a16:creationId xmlns:a16="http://schemas.microsoft.com/office/drawing/2014/main" id="{EFDC098E-A64A-4FA0-A82C-7AC348B9055F}"/>
                </a:ext>
              </a:extLst>
            </p:cNvPr>
            <p:cNvSpPr/>
            <p:nvPr/>
          </p:nvSpPr>
          <p:spPr>
            <a:xfrm>
              <a:off x="8772523" y="10127868"/>
              <a:ext cx="117529" cy="250532"/>
            </a:xfrm>
            <a:custGeom>
              <a:avLst/>
              <a:gdLst>
                <a:gd name="connsiteX0" fmla="*/ 2 w 117529"/>
                <a:gd name="connsiteY0" fmla="*/ 382 h 250532"/>
                <a:gd name="connsiteX1" fmla="*/ 104777 w 117529"/>
                <a:gd name="connsiteY1" fmla="*/ 176595 h 250532"/>
                <a:gd name="connsiteX2" fmla="*/ 114302 w 117529"/>
                <a:gd name="connsiteY2" fmla="*/ 249620 h 250532"/>
                <a:gd name="connsiteX3" fmla="*/ 107952 w 117529"/>
                <a:gd name="connsiteY3" fmla="*/ 132145 h 250532"/>
                <a:gd name="connsiteX4" fmla="*/ 2 w 117529"/>
                <a:gd name="connsiteY4" fmla="*/ 382 h 2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29" h="250532">
                  <a:moveTo>
                    <a:pt x="2" y="382"/>
                  </a:moveTo>
                  <a:cubicBezTo>
                    <a:pt x="-527" y="7790"/>
                    <a:pt x="85727" y="135055"/>
                    <a:pt x="104777" y="176595"/>
                  </a:cubicBezTo>
                  <a:cubicBezTo>
                    <a:pt x="123827" y="218135"/>
                    <a:pt x="113773" y="257028"/>
                    <a:pt x="114302" y="249620"/>
                  </a:cubicBezTo>
                  <a:cubicBezTo>
                    <a:pt x="114831" y="242212"/>
                    <a:pt x="124356" y="169187"/>
                    <a:pt x="107952" y="132145"/>
                  </a:cubicBezTo>
                  <a:cubicBezTo>
                    <a:pt x="91548" y="95103"/>
                    <a:pt x="531" y="-7026"/>
                    <a:pt x="2" y="3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: 図形 299">
              <a:extLst>
                <a:ext uri="{FF2B5EF4-FFF2-40B4-BE49-F238E27FC236}">
                  <a16:creationId xmlns:a16="http://schemas.microsoft.com/office/drawing/2014/main" id="{CC963169-451D-4961-8DF2-1A39529672C4}"/>
                </a:ext>
              </a:extLst>
            </p:cNvPr>
            <p:cNvSpPr/>
            <p:nvPr/>
          </p:nvSpPr>
          <p:spPr>
            <a:xfrm>
              <a:off x="8766997" y="10501160"/>
              <a:ext cx="119833" cy="175069"/>
            </a:xfrm>
            <a:custGeom>
              <a:avLst/>
              <a:gdLst>
                <a:gd name="connsiteX0" fmla="*/ 766 w 119833"/>
                <a:gd name="connsiteY0" fmla="*/ 153 h 175069"/>
                <a:gd name="connsiteX1" fmla="*/ 62678 w 119833"/>
                <a:gd name="connsiteY1" fmla="*/ 128740 h 175069"/>
                <a:gd name="connsiteX2" fmla="*/ 119828 w 119833"/>
                <a:gd name="connsiteY2" fmla="*/ 174778 h 175069"/>
                <a:gd name="connsiteX3" fmla="*/ 59503 w 119833"/>
                <a:gd name="connsiteY3" fmla="*/ 146203 h 175069"/>
                <a:gd name="connsiteX4" fmla="*/ 29341 w 119833"/>
                <a:gd name="connsiteY4" fmla="*/ 103340 h 175069"/>
                <a:gd name="connsiteX5" fmla="*/ 766 w 119833"/>
                <a:gd name="connsiteY5" fmla="*/ 153 h 17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833" h="175069">
                  <a:moveTo>
                    <a:pt x="766" y="153"/>
                  </a:moveTo>
                  <a:cubicBezTo>
                    <a:pt x="6322" y="4386"/>
                    <a:pt x="42834" y="99636"/>
                    <a:pt x="62678" y="128740"/>
                  </a:cubicBezTo>
                  <a:cubicBezTo>
                    <a:pt x="82522" y="157844"/>
                    <a:pt x="120357" y="171868"/>
                    <a:pt x="119828" y="174778"/>
                  </a:cubicBezTo>
                  <a:cubicBezTo>
                    <a:pt x="119299" y="177689"/>
                    <a:pt x="74584" y="158109"/>
                    <a:pt x="59503" y="146203"/>
                  </a:cubicBezTo>
                  <a:cubicBezTo>
                    <a:pt x="44422" y="134297"/>
                    <a:pt x="37278" y="126359"/>
                    <a:pt x="29341" y="103340"/>
                  </a:cubicBezTo>
                  <a:cubicBezTo>
                    <a:pt x="21404" y="80321"/>
                    <a:pt x="-4790" y="-4080"/>
                    <a:pt x="766" y="1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: 図形 310">
              <a:extLst>
                <a:ext uri="{FF2B5EF4-FFF2-40B4-BE49-F238E27FC236}">
                  <a16:creationId xmlns:a16="http://schemas.microsoft.com/office/drawing/2014/main" id="{FAA26BA8-EE77-4C84-8E33-F70E6DEFEFA4}"/>
                </a:ext>
              </a:extLst>
            </p:cNvPr>
            <p:cNvSpPr/>
            <p:nvPr/>
          </p:nvSpPr>
          <p:spPr>
            <a:xfrm>
              <a:off x="8805735" y="10310710"/>
              <a:ext cx="48980" cy="224038"/>
            </a:xfrm>
            <a:custGeom>
              <a:avLst/>
              <a:gdLst>
                <a:gd name="connsiteX0" fmla="*/ 128 w 48980"/>
                <a:gd name="connsiteY0" fmla="*/ 103 h 224038"/>
                <a:gd name="connsiteX1" fmla="*/ 47753 w 48980"/>
                <a:gd name="connsiteY1" fmla="*/ 76303 h 224038"/>
                <a:gd name="connsiteX2" fmla="*/ 35053 w 48980"/>
                <a:gd name="connsiteY2" fmla="*/ 223940 h 224038"/>
                <a:gd name="connsiteX3" fmla="*/ 36640 w 48980"/>
                <a:gd name="connsiteY3" fmla="*/ 98528 h 224038"/>
                <a:gd name="connsiteX4" fmla="*/ 33465 w 48980"/>
                <a:gd name="connsiteY4" fmla="*/ 60428 h 224038"/>
                <a:gd name="connsiteX5" fmla="*/ 128 w 48980"/>
                <a:gd name="connsiteY5" fmla="*/ 103 h 22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980" h="224038">
                  <a:moveTo>
                    <a:pt x="128" y="103"/>
                  </a:moveTo>
                  <a:cubicBezTo>
                    <a:pt x="2509" y="2749"/>
                    <a:pt x="41932" y="38997"/>
                    <a:pt x="47753" y="76303"/>
                  </a:cubicBezTo>
                  <a:cubicBezTo>
                    <a:pt x="53574" y="113609"/>
                    <a:pt x="36905" y="220236"/>
                    <a:pt x="35053" y="223940"/>
                  </a:cubicBezTo>
                  <a:cubicBezTo>
                    <a:pt x="33201" y="227644"/>
                    <a:pt x="36905" y="125780"/>
                    <a:pt x="36640" y="98528"/>
                  </a:cubicBezTo>
                  <a:cubicBezTo>
                    <a:pt x="36375" y="71276"/>
                    <a:pt x="37698" y="74715"/>
                    <a:pt x="33465" y="60428"/>
                  </a:cubicBezTo>
                  <a:cubicBezTo>
                    <a:pt x="29232" y="46141"/>
                    <a:pt x="-2253" y="-2543"/>
                    <a:pt x="128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: 図形 311">
              <a:extLst>
                <a:ext uri="{FF2B5EF4-FFF2-40B4-BE49-F238E27FC236}">
                  <a16:creationId xmlns:a16="http://schemas.microsoft.com/office/drawing/2014/main" id="{EAA10F07-39CB-4CDE-BAE3-8BB39F767EE9}"/>
                </a:ext>
              </a:extLst>
            </p:cNvPr>
            <p:cNvSpPr/>
            <p:nvPr/>
          </p:nvSpPr>
          <p:spPr>
            <a:xfrm>
              <a:off x="8775777" y="10327623"/>
              <a:ext cx="69830" cy="224579"/>
            </a:xfrm>
            <a:custGeom>
              <a:avLst/>
              <a:gdLst>
                <a:gd name="connsiteX0" fmla="*/ 28498 w 69830"/>
                <a:gd name="connsiteY0" fmla="*/ 652 h 224579"/>
                <a:gd name="connsiteX1" fmla="*/ 3098 w 69830"/>
                <a:gd name="connsiteY1" fmla="*/ 76852 h 224579"/>
                <a:gd name="connsiteX2" fmla="*/ 7861 w 69830"/>
                <a:gd name="connsiteY2" fmla="*/ 181627 h 224579"/>
                <a:gd name="connsiteX3" fmla="*/ 69773 w 69830"/>
                <a:gd name="connsiteY3" fmla="*/ 224490 h 224579"/>
                <a:gd name="connsiteX4" fmla="*/ 18973 w 69830"/>
                <a:gd name="connsiteY4" fmla="*/ 172102 h 224579"/>
                <a:gd name="connsiteX5" fmla="*/ 14211 w 69830"/>
                <a:gd name="connsiteY5" fmla="*/ 119715 h 224579"/>
                <a:gd name="connsiteX6" fmla="*/ 28498 w 69830"/>
                <a:gd name="connsiteY6" fmla="*/ 652 h 22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0" h="224579">
                  <a:moveTo>
                    <a:pt x="28498" y="652"/>
                  </a:moveTo>
                  <a:cubicBezTo>
                    <a:pt x="26646" y="-6492"/>
                    <a:pt x="6538" y="46689"/>
                    <a:pt x="3098" y="76852"/>
                  </a:cubicBezTo>
                  <a:cubicBezTo>
                    <a:pt x="-342" y="107015"/>
                    <a:pt x="-3252" y="157021"/>
                    <a:pt x="7861" y="181627"/>
                  </a:cubicBezTo>
                  <a:cubicBezTo>
                    <a:pt x="18973" y="206233"/>
                    <a:pt x="67921" y="226077"/>
                    <a:pt x="69773" y="224490"/>
                  </a:cubicBezTo>
                  <a:cubicBezTo>
                    <a:pt x="71625" y="222903"/>
                    <a:pt x="28233" y="189565"/>
                    <a:pt x="18973" y="172102"/>
                  </a:cubicBezTo>
                  <a:cubicBezTo>
                    <a:pt x="9713" y="154640"/>
                    <a:pt x="16328" y="141146"/>
                    <a:pt x="14211" y="119715"/>
                  </a:cubicBezTo>
                  <a:cubicBezTo>
                    <a:pt x="12094" y="98284"/>
                    <a:pt x="30350" y="7796"/>
                    <a:pt x="28498" y="6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: 図形 312">
              <a:extLst>
                <a:ext uri="{FF2B5EF4-FFF2-40B4-BE49-F238E27FC236}">
                  <a16:creationId xmlns:a16="http://schemas.microsoft.com/office/drawing/2014/main" id="{3E0C2987-72BD-481C-9CB6-58B171703A9D}"/>
                </a:ext>
              </a:extLst>
            </p:cNvPr>
            <p:cNvSpPr/>
            <p:nvPr/>
          </p:nvSpPr>
          <p:spPr>
            <a:xfrm>
              <a:off x="8597885" y="10054890"/>
              <a:ext cx="171262" cy="320760"/>
            </a:xfrm>
            <a:custGeom>
              <a:avLst/>
              <a:gdLst>
                <a:gd name="connsiteX0" fmla="*/ 15 w 171262"/>
                <a:gd name="connsiteY0" fmla="*/ 335 h 320760"/>
                <a:gd name="connsiteX1" fmla="*/ 106378 w 171262"/>
                <a:gd name="connsiteY1" fmla="*/ 60660 h 320760"/>
                <a:gd name="connsiteX2" fmla="*/ 130190 w 171262"/>
                <a:gd name="connsiteY2" fmla="*/ 138448 h 320760"/>
                <a:gd name="connsiteX3" fmla="*/ 141303 w 171262"/>
                <a:gd name="connsiteY3" fmla="*/ 232110 h 320760"/>
                <a:gd name="connsiteX4" fmla="*/ 163528 w 171262"/>
                <a:gd name="connsiteY4" fmla="*/ 282910 h 320760"/>
                <a:gd name="connsiteX5" fmla="*/ 168290 w 171262"/>
                <a:gd name="connsiteY5" fmla="*/ 316248 h 320760"/>
                <a:gd name="connsiteX6" fmla="*/ 120665 w 171262"/>
                <a:gd name="connsiteY6" fmla="*/ 179723 h 320760"/>
                <a:gd name="connsiteX7" fmla="*/ 114315 w 171262"/>
                <a:gd name="connsiteY7" fmla="*/ 87648 h 320760"/>
                <a:gd name="connsiteX8" fmla="*/ 15 w 171262"/>
                <a:gd name="connsiteY8" fmla="*/ 335 h 32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262" h="320760">
                  <a:moveTo>
                    <a:pt x="15" y="335"/>
                  </a:moveTo>
                  <a:cubicBezTo>
                    <a:pt x="-1308" y="-4163"/>
                    <a:pt x="84682" y="37641"/>
                    <a:pt x="106378" y="60660"/>
                  </a:cubicBezTo>
                  <a:cubicBezTo>
                    <a:pt x="128074" y="83679"/>
                    <a:pt x="124369" y="109873"/>
                    <a:pt x="130190" y="138448"/>
                  </a:cubicBezTo>
                  <a:cubicBezTo>
                    <a:pt x="136011" y="167023"/>
                    <a:pt x="135747" y="208033"/>
                    <a:pt x="141303" y="232110"/>
                  </a:cubicBezTo>
                  <a:cubicBezTo>
                    <a:pt x="146859" y="256187"/>
                    <a:pt x="159030" y="268887"/>
                    <a:pt x="163528" y="282910"/>
                  </a:cubicBezTo>
                  <a:cubicBezTo>
                    <a:pt x="168026" y="296933"/>
                    <a:pt x="175434" y="333446"/>
                    <a:pt x="168290" y="316248"/>
                  </a:cubicBezTo>
                  <a:cubicBezTo>
                    <a:pt x="161146" y="299050"/>
                    <a:pt x="129661" y="217823"/>
                    <a:pt x="120665" y="179723"/>
                  </a:cubicBezTo>
                  <a:cubicBezTo>
                    <a:pt x="111669" y="141623"/>
                    <a:pt x="133894" y="117281"/>
                    <a:pt x="114315" y="87648"/>
                  </a:cubicBezTo>
                  <a:cubicBezTo>
                    <a:pt x="94736" y="58015"/>
                    <a:pt x="1338" y="4833"/>
                    <a:pt x="15" y="3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: 図形 313">
              <a:extLst>
                <a:ext uri="{FF2B5EF4-FFF2-40B4-BE49-F238E27FC236}">
                  <a16:creationId xmlns:a16="http://schemas.microsoft.com/office/drawing/2014/main" id="{45699C28-8D10-4C52-B2C1-E5BFD1871F86}"/>
                </a:ext>
              </a:extLst>
            </p:cNvPr>
            <p:cNvSpPr/>
            <p:nvPr/>
          </p:nvSpPr>
          <p:spPr>
            <a:xfrm>
              <a:off x="8577578" y="10312397"/>
              <a:ext cx="206515" cy="223848"/>
            </a:xfrm>
            <a:custGeom>
              <a:avLst/>
              <a:gdLst>
                <a:gd name="connsiteX0" fmla="*/ 1272 w 206515"/>
                <a:gd name="connsiteY0" fmla="*/ 3 h 223848"/>
                <a:gd name="connsiteX1" fmla="*/ 9210 w 206515"/>
                <a:gd name="connsiteY1" fmla="*/ 82553 h 223848"/>
                <a:gd name="connsiteX2" fmla="*/ 55247 w 206515"/>
                <a:gd name="connsiteY2" fmla="*/ 111128 h 223848"/>
                <a:gd name="connsiteX3" fmla="*/ 137797 w 206515"/>
                <a:gd name="connsiteY3" fmla="*/ 179391 h 223848"/>
                <a:gd name="connsiteX4" fmla="*/ 206060 w 206515"/>
                <a:gd name="connsiteY4" fmla="*/ 223841 h 223848"/>
                <a:gd name="connsiteX5" fmla="*/ 164785 w 206515"/>
                <a:gd name="connsiteY5" fmla="*/ 182566 h 223848"/>
                <a:gd name="connsiteX6" fmla="*/ 110810 w 206515"/>
                <a:gd name="connsiteY6" fmla="*/ 128591 h 223848"/>
                <a:gd name="connsiteX7" fmla="*/ 26672 w 206515"/>
                <a:gd name="connsiteY7" fmla="*/ 79378 h 223848"/>
                <a:gd name="connsiteX8" fmla="*/ 1272 w 206515"/>
                <a:gd name="connsiteY8" fmla="*/ 3 h 22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515" h="223848">
                  <a:moveTo>
                    <a:pt x="1272" y="3"/>
                  </a:moveTo>
                  <a:cubicBezTo>
                    <a:pt x="-1638" y="532"/>
                    <a:pt x="214" y="64032"/>
                    <a:pt x="9210" y="82553"/>
                  </a:cubicBezTo>
                  <a:cubicBezTo>
                    <a:pt x="18206" y="101074"/>
                    <a:pt x="33816" y="94988"/>
                    <a:pt x="55247" y="111128"/>
                  </a:cubicBezTo>
                  <a:cubicBezTo>
                    <a:pt x="76678" y="127268"/>
                    <a:pt x="112662" y="160606"/>
                    <a:pt x="137797" y="179391"/>
                  </a:cubicBezTo>
                  <a:cubicBezTo>
                    <a:pt x="162932" y="198176"/>
                    <a:pt x="201562" y="223312"/>
                    <a:pt x="206060" y="223841"/>
                  </a:cubicBezTo>
                  <a:cubicBezTo>
                    <a:pt x="210558" y="224370"/>
                    <a:pt x="180660" y="198441"/>
                    <a:pt x="164785" y="182566"/>
                  </a:cubicBezTo>
                  <a:cubicBezTo>
                    <a:pt x="148910" y="166691"/>
                    <a:pt x="133829" y="145789"/>
                    <a:pt x="110810" y="128591"/>
                  </a:cubicBezTo>
                  <a:cubicBezTo>
                    <a:pt x="87791" y="111393"/>
                    <a:pt x="46516" y="95782"/>
                    <a:pt x="26672" y="79378"/>
                  </a:cubicBezTo>
                  <a:cubicBezTo>
                    <a:pt x="6828" y="62974"/>
                    <a:pt x="4182" y="-526"/>
                    <a:pt x="127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: 図形 314">
              <a:extLst>
                <a:ext uri="{FF2B5EF4-FFF2-40B4-BE49-F238E27FC236}">
                  <a16:creationId xmlns:a16="http://schemas.microsoft.com/office/drawing/2014/main" id="{F31C8716-5E5F-4F8E-9374-BF0C725211AB}"/>
                </a:ext>
              </a:extLst>
            </p:cNvPr>
            <p:cNvSpPr/>
            <p:nvPr/>
          </p:nvSpPr>
          <p:spPr>
            <a:xfrm>
              <a:off x="8615999" y="10262859"/>
              <a:ext cx="66070" cy="114661"/>
            </a:xfrm>
            <a:custGeom>
              <a:avLst/>
              <a:gdLst>
                <a:gd name="connsiteX0" fmla="*/ 66039 w 66070"/>
                <a:gd name="connsiteY0" fmla="*/ 329 h 114661"/>
                <a:gd name="connsiteX1" fmla="*/ 31114 w 66070"/>
                <a:gd name="connsiteY1" fmla="*/ 59066 h 114661"/>
                <a:gd name="connsiteX2" fmla="*/ 7301 w 66070"/>
                <a:gd name="connsiteY2" fmla="*/ 92404 h 114661"/>
                <a:gd name="connsiteX3" fmla="*/ 951 w 66070"/>
                <a:gd name="connsiteY3" fmla="*/ 114629 h 114661"/>
                <a:gd name="connsiteX4" fmla="*/ 24764 w 66070"/>
                <a:gd name="connsiteY4" fmla="*/ 87641 h 114661"/>
                <a:gd name="connsiteX5" fmla="*/ 66039 w 66070"/>
                <a:gd name="connsiteY5" fmla="*/ 329 h 1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70" h="114661">
                  <a:moveTo>
                    <a:pt x="66039" y="329"/>
                  </a:moveTo>
                  <a:cubicBezTo>
                    <a:pt x="67097" y="-4433"/>
                    <a:pt x="40904" y="43720"/>
                    <a:pt x="31114" y="59066"/>
                  </a:cubicBezTo>
                  <a:cubicBezTo>
                    <a:pt x="21324" y="74412"/>
                    <a:pt x="12328" y="83144"/>
                    <a:pt x="7301" y="92404"/>
                  </a:cubicBezTo>
                  <a:cubicBezTo>
                    <a:pt x="2274" y="101665"/>
                    <a:pt x="-1959" y="115423"/>
                    <a:pt x="951" y="114629"/>
                  </a:cubicBezTo>
                  <a:cubicBezTo>
                    <a:pt x="3861" y="113835"/>
                    <a:pt x="14974" y="102987"/>
                    <a:pt x="24764" y="87641"/>
                  </a:cubicBezTo>
                  <a:cubicBezTo>
                    <a:pt x="34554" y="72295"/>
                    <a:pt x="64981" y="5091"/>
                    <a:pt x="66039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: 図形 315">
              <a:extLst>
                <a:ext uri="{FF2B5EF4-FFF2-40B4-BE49-F238E27FC236}">
                  <a16:creationId xmlns:a16="http://schemas.microsoft.com/office/drawing/2014/main" id="{4E01AA2D-5234-4D59-8F7D-1E563840237B}"/>
                </a:ext>
              </a:extLst>
            </p:cNvPr>
            <p:cNvSpPr/>
            <p:nvPr/>
          </p:nvSpPr>
          <p:spPr>
            <a:xfrm>
              <a:off x="8564484" y="10052045"/>
              <a:ext cx="90369" cy="276491"/>
            </a:xfrm>
            <a:custGeom>
              <a:avLst/>
              <a:gdLst>
                <a:gd name="connsiteX0" fmla="*/ 79 w 90369"/>
                <a:gd name="connsiteY0" fmla="*/ 5 h 276491"/>
                <a:gd name="connsiteX1" fmla="*/ 85804 w 90369"/>
                <a:gd name="connsiteY1" fmla="*/ 69855 h 276491"/>
                <a:gd name="connsiteX2" fmla="*/ 77866 w 90369"/>
                <a:gd name="connsiteY2" fmla="*/ 122243 h 276491"/>
                <a:gd name="connsiteX3" fmla="*/ 71516 w 90369"/>
                <a:gd name="connsiteY3" fmla="*/ 215905 h 276491"/>
                <a:gd name="connsiteX4" fmla="*/ 49291 w 90369"/>
                <a:gd name="connsiteY4" fmla="*/ 238130 h 276491"/>
                <a:gd name="connsiteX5" fmla="*/ 1666 w 90369"/>
                <a:gd name="connsiteY5" fmla="*/ 276230 h 276491"/>
                <a:gd name="connsiteX6" fmla="*/ 60404 w 90369"/>
                <a:gd name="connsiteY6" fmla="*/ 217493 h 276491"/>
                <a:gd name="connsiteX7" fmla="*/ 73104 w 90369"/>
                <a:gd name="connsiteY7" fmla="*/ 168280 h 276491"/>
                <a:gd name="connsiteX8" fmla="*/ 69929 w 90369"/>
                <a:gd name="connsiteY8" fmla="*/ 66680 h 276491"/>
                <a:gd name="connsiteX9" fmla="*/ 79 w 90369"/>
                <a:gd name="connsiteY9" fmla="*/ 5 h 2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369" h="276491">
                  <a:moveTo>
                    <a:pt x="79" y="5"/>
                  </a:moveTo>
                  <a:cubicBezTo>
                    <a:pt x="2725" y="534"/>
                    <a:pt x="72840" y="49482"/>
                    <a:pt x="85804" y="69855"/>
                  </a:cubicBezTo>
                  <a:cubicBezTo>
                    <a:pt x="98768" y="90228"/>
                    <a:pt x="80247" y="97901"/>
                    <a:pt x="77866" y="122243"/>
                  </a:cubicBezTo>
                  <a:cubicBezTo>
                    <a:pt x="75485" y="146585"/>
                    <a:pt x="76278" y="196591"/>
                    <a:pt x="71516" y="215905"/>
                  </a:cubicBezTo>
                  <a:cubicBezTo>
                    <a:pt x="66754" y="235219"/>
                    <a:pt x="60933" y="228076"/>
                    <a:pt x="49291" y="238130"/>
                  </a:cubicBezTo>
                  <a:cubicBezTo>
                    <a:pt x="37649" y="248184"/>
                    <a:pt x="-186" y="279669"/>
                    <a:pt x="1666" y="276230"/>
                  </a:cubicBezTo>
                  <a:cubicBezTo>
                    <a:pt x="3518" y="272791"/>
                    <a:pt x="48498" y="235485"/>
                    <a:pt x="60404" y="217493"/>
                  </a:cubicBezTo>
                  <a:cubicBezTo>
                    <a:pt x="72310" y="199501"/>
                    <a:pt x="71517" y="193416"/>
                    <a:pt x="73104" y="168280"/>
                  </a:cubicBezTo>
                  <a:cubicBezTo>
                    <a:pt x="74692" y="143145"/>
                    <a:pt x="77867" y="92345"/>
                    <a:pt x="69929" y="66680"/>
                  </a:cubicBezTo>
                  <a:cubicBezTo>
                    <a:pt x="61992" y="41016"/>
                    <a:pt x="-2567" y="-524"/>
                    <a:pt x="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: 図形 316">
              <a:extLst>
                <a:ext uri="{FF2B5EF4-FFF2-40B4-BE49-F238E27FC236}">
                  <a16:creationId xmlns:a16="http://schemas.microsoft.com/office/drawing/2014/main" id="{E4159376-4A4E-406B-B21C-57F2C722F409}"/>
                </a:ext>
              </a:extLst>
            </p:cNvPr>
            <p:cNvSpPr/>
            <p:nvPr/>
          </p:nvSpPr>
          <p:spPr>
            <a:xfrm>
              <a:off x="8569723" y="10064363"/>
              <a:ext cx="10843" cy="255032"/>
            </a:xfrm>
            <a:custGeom>
              <a:avLst/>
              <a:gdLst>
                <a:gd name="connsiteX0" fmla="*/ 1190 w 10843"/>
                <a:gd name="connsiteY0" fmla="*/ 387 h 255032"/>
                <a:gd name="connsiteX1" fmla="*/ 1190 w 10843"/>
                <a:gd name="connsiteY1" fmla="*/ 244862 h 255032"/>
                <a:gd name="connsiteX2" fmla="*/ 10715 w 10843"/>
                <a:gd name="connsiteY2" fmla="*/ 189300 h 255032"/>
                <a:gd name="connsiteX3" fmla="*/ 1190 w 10843"/>
                <a:gd name="connsiteY3" fmla="*/ 387 h 25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43" h="255032">
                  <a:moveTo>
                    <a:pt x="1190" y="387"/>
                  </a:moveTo>
                  <a:cubicBezTo>
                    <a:pt x="-398" y="9647"/>
                    <a:pt x="-397" y="213377"/>
                    <a:pt x="1190" y="244862"/>
                  </a:cubicBezTo>
                  <a:cubicBezTo>
                    <a:pt x="2777" y="276347"/>
                    <a:pt x="9392" y="228194"/>
                    <a:pt x="10715" y="189300"/>
                  </a:cubicBezTo>
                  <a:cubicBezTo>
                    <a:pt x="12038" y="150406"/>
                    <a:pt x="2778" y="-8873"/>
                    <a:pt x="1190" y="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: 図形 318">
              <a:extLst>
                <a:ext uri="{FF2B5EF4-FFF2-40B4-BE49-F238E27FC236}">
                  <a16:creationId xmlns:a16="http://schemas.microsoft.com/office/drawing/2014/main" id="{BACBAD28-1826-410D-AA8F-395729DD96C9}"/>
                </a:ext>
              </a:extLst>
            </p:cNvPr>
            <p:cNvSpPr/>
            <p:nvPr/>
          </p:nvSpPr>
          <p:spPr>
            <a:xfrm>
              <a:off x="8542226" y="9734129"/>
              <a:ext cx="152628" cy="48652"/>
            </a:xfrm>
            <a:custGeom>
              <a:avLst/>
              <a:gdLst>
                <a:gd name="connsiteX0" fmla="*/ 112 w 152628"/>
                <a:gd name="connsiteY0" fmla="*/ 421 h 48652"/>
                <a:gd name="connsiteX1" fmla="*/ 144574 w 152628"/>
                <a:gd name="connsiteY1" fmla="*/ 48046 h 48652"/>
                <a:gd name="connsiteX2" fmla="*/ 120762 w 152628"/>
                <a:gd name="connsiteY2" fmla="*/ 25821 h 48652"/>
                <a:gd name="connsiteX3" fmla="*/ 112 w 152628"/>
                <a:gd name="connsiteY3" fmla="*/ 421 h 4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628" h="48652">
                  <a:moveTo>
                    <a:pt x="112" y="421"/>
                  </a:moveTo>
                  <a:cubicBezTo>
                    <a:pt x="4081" y="4125"/>
                    <a:pt x="124466" y="43813"/>
                    <a:pt x="144574" y="48046"/>
                  </a:cubicBezTo>
                  <a:cubicBezTo>
                    <a:pt x="164682" y="52279"/>
                    <a:pt x="143516" y="33229"/>
                    <a:pt x="120762" y="25821"/>
                  </a:cubicBezTo>
                  <a:cubicBezTo>
                    <a:pt x="98008" y="18413"/>
                    <a:pt x="-3857" y="-3283"/>
                    <a:pt x="112" y="4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: 図形 1151">
              <a:extLst>
                <a:ext uri="{FF2B5EF4-FFF2-40B4-BE49-F238E27FC236}">
                  <a16:creationId xmlns:a16="http://schemas.microsoft.com/office/drawing/2014/main" id="{57FED2B2-0AE0-4FDD-B4D9-05A77C910FAC}"/>
                </a:ext>
              </a:extLst>
            </p:cNvPr>
            <p:cNvSpPr/>
            <p:nvPr/>
          </p:nvSpPr>
          <p:spPr>
            <a:xfrm>
              <a:off x="8534269" y="9951492"/>
              <a:ext cx="25903" cy="161680"/>
            </a:xfrm>
            <a:custGeom>
              <a:avLst/>
              <a:gdLst>
                <a:gd name="connsiteX0" fmla="*/ 131 w 25903"/>
                <a:gd name="connsiteY0" fmla="*/ 546 h 161680"/>
                <a:gd name="connsiteX1" fmla="*/ 16006 w 25903"/>
                <a:gd name="connsiteY1" fmla="*/ 157708 h 161680"/>
                <a:gd name="connsiteX2" fmla="*/ 25531 w 25903"/>
                <a:gd name="connsiteY2" fmla="*/ 106908 h 161680"/>
                <a:gd name="connsiteX3" fmla="*/ 131 w 25903"/>
                <a:gd name="connsiteY3" fmla="*/ 546 h 16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03" h="161680">
                  <a:moveTo>
                    <a:pt x="131" y="546"/>
                  </a:moveTo>
                  <a:cubicBezTo>
                    <a:pt x="-1456" y="9013"/>
                    <a:pt x="11773" y="139981"/>
                    <a:pt x="16006" y="157708"/>
                  </a:cubicBezTo>
                  <a:cubicBezTo>
                    <a:pt x="20239" y="175435"/>
                    <a:pt x="27648" y="129398"/>
                    <a:pt x="25531" y="106908"/>
                  </a:cubicBezTo>
                  <a:cubicBezTo>
                    <a:pt x="23414" y="84419"/>
                    <a:pt x="1718" y="-7921"/>
                    <a:pt x="131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: 図形 1152">
              <a:extLst>
                <a:ext uri="{FF2B5EF4-FFF2-40B4-BE49-F238E27FC236}">
                  <a16:creationId xmlns:a16="http://schemas.microsoft.com/office/drawing/2014/main" id="{4BC32620-1AE4-4201-B4A6-FB2B15CB5CF4}"/>
                </a:ext>
              </a:extLst>
            </p:cNvPr>
            <p:cNvSpPr/>
            <p:nvPr/>
          </p:nvSpPr>
          <p:spPr>
            <a:xfrm>
              <a:off x="8516938" y="9737680"/>
              <a:ext cx="138116" cy="249390"/>
            </a:xfrm>
            <a:custGeom>
              <a:avLst/>
              <a:gdLst>
                <a:gd name="connsiteX0" fmla="*/ 28575 w 138116"/>
                <a:gd name="connsiteY0" fmla="*/ 45 h 249390"/>
                <a:gd name="connsiteX1" fmla="*/ 0 w 138116"/>
                <a:gd name="connsiteY1" fmla="*/ 152445 h 249390"/>
                <a:gd name="connsiteX2" fmla="*/ 28575 w 138116"/>
                <a:gd name="connsiteY2" fmla="*/ 247695 h 249390"/>
                <a:gd name="connsiteX3" fmla="*/ 68262 w 138116"/>
                <a:gd name="connsiteY3" fmla="*/ 209595 h 249390"/>
                <a:gd name="connsiteX4" fmla="*/ 109537 w 138116"/>
                <a:gd name="connsiteY4" fmla="*/ 160383 h 249390"/>
                <a:gd name="connsiteX5" fmla="*/ 127000 w 138116"/>
                <a:gd name="connsiteY5" fmla="*/ 95295 h 249390"/>
                <a:gd name="connsiteX6" fmla="*/ 87312 w 138116"/>
                <a:gd name="connsiteY6" fmla="*/ 55608 h 249390"/>
                <a:gd name="connsiteX7" fmla="*/ 138112 w 138116"/>
                <a:gd name="connsiteY7" fmla="*/ 57195 h 249390"/>
                <a:gd name="connsiteX8" fmla="*/ 84137 w 138116"/>
                <a:gd name="connsiteY8" fmla="*/ 47670 h 249390"/>
                <a:gd name="connsiteX9" fmla="*/ 96837 w 138116"/>
                <a:gd name="connsiteY9" fmla="*/ 81008 h 249390"/>
                <a:gd name="connsiteX10" fmla="*/ 112712 w 138116"/>
                <a:gd name="connsiteY10" fmla="*/ 107995 h 249390"/>
                <a:gd name="connsiteX11" fmla="*/ 26987 w 138116"/>
                <a:gd name="connsiteY11" fmla="*/ 214358 h 249390"/>
                <a:gd name="connsiteX12" fmla="*/ 19050 w 138116"/>
                <a:gd name="connsiteY12" fmla="*/ 168320 h 249390"/>
                <a:gd name="connsiteX13" fmla="*/ 28575 w 138116"/>
                <a:gd name="connsiteY13" fmla="*/ 45 h 24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116" h="249390">
                  <a:moveTo>
                    <a:pt x="28575" y="45"/>
                  </a:moveTo>
                  <a:cubicBezTo>
                    <a:pt x="25400" y="-2601"/>
                    <a:pt x="0" y="111170"/>
                    <a:pt x="0" y="152445"/>
                  </a:cubicBezTo>
                  <a:cubicBezTo>
                    <a:pt x="0" y="193720"/>
                    <a:pt x="17198" y="238170"/>
                    <a:pt x="28575" y="247695"/>
                  </a:cubicBezTo>
                  <a:cubicBezTo>
                    <a:pt x="39952" y="257220"/>
                    <a:pt x="54768" y="224147"/>
                    <a:pt x="68262" y="209595"/>
                  </a:cubicBezTo>
                  <a:cubicBezTo>
                    <a:pt x="81756" y="195043"/>
                    <a:pt x="99747" y="179433"/>
                    <a:pt x="109537" y="160383"/>
                  </a:cubicBezTo>
                  <a:cubicBezTo>
                    <a:pt x="119327" y="141333"/>
                    <a:pt x="130704" y="112757"/>
                    <a:pt x="127000" y="95295"/>
                  </a:cubicBezTo>
                  <a:cubicBezTo>
                    <a:pt x="123296" y="77833"/>
                    <a:pt x="85460" y="61958"/>
                    <a:pt x="87312" y="55608"/>
                  </a:cubicBezTo>
                  <a:cubicBezTo>
                    <a:pt x="89164" y="49258"/>
                    <a:pt x="138641" y="58518"/>
                    <a:pt x="138112" y="57195"/>
                  </a:cubicBezTo>
                  <a:cubicBezTo>
                    <a:pt x="137583" y="55872"/>
                    <a:pt x="91016" y="43701"/>
                    <a:pt x="84137" y="47670"/>
                  </a:cubicBezTo>
                  <a:cubicBezTo>
                    <a:pt x="77258" y="51639"/>
                    <a:pt x="92075" y="70954"/>
                    <a:pt x="96837" y="81008"/>
                  </a:cubicBezTo>
                  <a:cubicBezTo>
                    <a:pt x="101600" y="91062"/>
                    <a:pt x="124354" y="85770"/>
                    <a:pt x="112712" y="107995"/>
                  </a:cubicBezTo>
                  <a:cubicBezTo>
                    <a:pt x="101070" y="130220"/>
                    <a:pt x="42597" y="204304"/>
                    <a:pt x="26987" y="214358"/>
                  </a:cubicBezTo>
                  <a:cubicBezTo>
                    <a:pt x="11377" y="224412"/>
                    <a:pt x="21696" y="200070"/>
                    <a:pt x="19050" y="168320"/>
                  </a:cubicBezTo>
                  <a:cubicBezTo>
                    <a:pt x="16404" y="136570"/>
                    <a:pt x="31750" y="2691"/>
                    <a:pt x="28575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: 図形 1153">
              <a:extLst>
                <a:ext uri="{FF2B5EF4-FFF2-40B4-BE49-F238E27FC236}">
                  <a16:creationId xmlns:a16="http://schemas.microsoft.com/office/drawing/2014/main" id="{5406E470-A29C-4FE0-94C0-5857718ECE4F}"/>
                </a:ext>
              </a:extLst>
            </p:cNvPr>
            <p:cNvSpPr/>
            <p:nvPr/>
          </p:nvSpPr>
          <p:spPr>
            <a:xfrm>
              <a:off x="8658332" y="9800185"/>
              <a:ext cx="102920" cy="313716"/>
            </a:xfrm>
            <a:custGeom>
              <a:avLst/>
              <a:gdLst>
                <a:gd name="connsiteX0" fmla="*/ 26881 w 102920"/>
                <a:gd name="connsiteY0" fmla="*/ 1040 h 313716"/>
                <a:gd name="connsiteX1" fmla="*/ 22118 w 102920"/>
                <a:gd name="connsiteY1" fmla="*/ 77240 h 313716"/>
                <a:gd name="connsiteX2" fmla="*/ 95143 w 102920"/>
                <a:gd name="connsiteY2" fmla="*/ 274090 h 313716"/>
                <a:gd name="connsiteX3" fmla="*/ 98318 w 102920"/>
                <a:gd name="connsiteY3" fmla="*/ 312190 h 313716"/>
                <a:gd name="connsiteX4" fmla="*/ 72918 w 102920"/>
                <a:gd name="connsiteY4" fmla="*/ 247103 h 313716"/>
                <a:gd name="connsiteX5" fmla="*/ 1481 w 102920"/>
                <a:gd name="connsiteY5" fmla="*/ 124865 h 313716"/>
                <a:gd name="connsiteX6" fmla="*/ 26881 w 102920"/>
                <a:gd name="connsiteY6" fmla="*/ 1040 h 3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920" h="313716">
                  <a:moveTo>
                    <a:pt x="26881" y="1040"/>
                  </a:moveTo>
                  <a:cubicBezTo>
                    <a:pt x="30320" y="-6897"/>
                    <a:pt x="10741" y="31732"/>
                    <a:pt x="22118" y="77240"/>
                  </a:cubicBezTo>
                  <a:cubicBezTo>
                    <a:pt x="33495" y="122748"/>
                    <a:pt x="82443" y="234932"/>
                    <a:pt x="95143" y="274090"/>
                  </a:cubicBezTo>
                  <a:cubicBezTo>
                    <a:pt x="107843" y="313248"/>
                    <a:pt x="102022" y="316688"/>
                    <a:pt x="98318" y="312190"/>
                  </a:cubicBezTo>
                  <a:cubicBezTo>
                    <a:pt x="94614" y="307692"/>
                    <a:pt x="89058" y="278324"/>
                    <a:pt x="72918" y="247103"/>
                  </a:cubicBezTo>
                  <a:cubicBezTo>
                    <a:pt x="56779" y="215882"/>
                    <a:pt x="9948" y="162965"/>
                    <a:pt x="1481" y="124865"/>
                  </a:cubicBezTo>
                  <a:cubicBezTo>
                    <a:pt x="-6986" y="86765"/>
                    <a:pt x="23442" y="8977"/>
                    <a:pt x="26881" y="10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: 図形 1154">
              <a:extLst>
                <a:ext uri="{FF2B5EF4-FFF2-40B4-BE49-F238E27FC236}">
                  <a16:creationId xmlns:a16="http://schemas.microsoft.com/office/drawing/2014/main" id="{FE6022EF-7AC1-4F22-80B5-C3D3F926F85F}"/>
                </a:ext>
              </a:extLst>
            </p:cNvPr>
            <p:cNvSpPr/>
            <p:nvPr/>
          </p:nvSpPr>
          <p:spPr>
            <a:xfrm>
              <a:off x="8703275" y="10045684"/>
              <a:ext cx="160277" cy="308756"/>
            </a:xfrm>
            <a:custGeom>
              <a:avLst/>
              <a:gdLst>
                <a:gd name="connsiteX0" fmla="*/ 34325 w 160277"/>
                <a:gd name="connsiteY0" fmla="*/ 16 h 308756"/>
                <a:gd name="connsiteX1" fmla="*/ 37500 w 160277"/>
                <a:gd name="connsiteY1" fmla="*/ 65104 h 308756"/>
                <a:gd name="connsiteX2" fmla="*/ 102588 w 160277"/>
                <a:gd name="connsiteY2" fmla="*/ 158766 h 308756"/>
                <a:gd name="connsiteX3" fmla="*/ 158150 w 160277"/>
                <a:gd name="connsiteY3" fmla="*/ 303229 h 308756"/>
                <a:gd name="connsiteX4" fmla="*/ 142275 w 160277"/>
                <a:gd name="connsiteY4" fmla="*/ 268304 h 308756"/>
                <a:gd name="connsiteX5" fmla="*/ 81950 w 160277"/>
                <a:gd name="connsiteY5" fmla="*/ 169879 h 308756"/>
                <a:gd name="connsiteX6" fmla="*/ 62900 w 160277"/>
                <a:gd name="connsiteY6" fmla="*/ 171466 h 308756"/>
                <a:gd name="connsiteX7" fmla="*/ 62900 w 160277"/>
                <a:gd name="connsiteY7" fmla="*/ 128604 h 308756"/>
                <a:gd name="connsiteX8" fmla="*/ 5750 w 160277"/>
                <a:gd name="connsiteY8" fmla="*/ 73041 h 308756"/>
                <a:gd name="connsiteX9" fmla="*/ 5750 w 160277"/>
                <a:gd name="connsiteY9" fmla="*/ 58754 h 308756"/>
                <a:gd name="connsiteX10" fmla="*/ 34325 w 160277"/>
                <a:gd name="connsiteY10" fmla="*/ 16 h 30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277" h="308756">
                  <a:moveTo>
                    <a:pt x="34325" y="16"/>
                  </a:moveTo>
                  <a:cubicBezTo>
                    <a:pt x="39616" y="1074"/>
                    <a:pt x="26123" y="38646"/>
                    <a:pt x="37500" y="65104"/>
                  </a:cubicBezTo>
                  <a:cubicBezTo>
                    <a:pt x="48877" y="91562"/>
                    <a:pt x="82480" y="119078"/>
                    <a:pt x="102588" y="158766"/>
                  </a:cubicBezTo>
                  <a:cubicBezTo>
                    <a:pt x="122696" y="198454"/>
                    <a:pt x="151535" y="284973"/>
                    <a:pt x="158150" y="303229"/>
                  </a:cubicBezTo>
                  <a:cubicBezTo>
                    <a:pt x="164765" y="321485"/>
                    <a:pt x="154975" y="290529"/>
                    <a:pt x="142275" y="268304"/>
                  </a:cubicBezTo>
                  <a:cubicBezTo>
                    <a:pt x="129575" y="246079"/>
                    <a:pt x="95179" y="186019"/>
                    <a:pt x="81950" y="169879"/>
                  </a:cubicBezTo>
                  <a:cubicBezTo>
                    <a:pt x="68721" y="153739"/>
                    <a:pt x="66075" y="178345"/>
                    <a:pt x="62900" y="171466"/>
                  </a:cubicBezTo>
                  <a:cubicBezTo>
                    <a:pt x="59725" y="164587"/>
                    <a:pt x="72425" y="145008"/>
                    <a:pt x="62900" y="128604"/>
                  </a:cubicBezTo>
                  <a:cubicBezTo>
                    <a:pt x="53375" y="112200"/>
                    <a:pt x="15275" y="84683"/>
                    <a:pt x="5750" y="73041"/>
                  </a:cubicBezTo>
                  <a:cubicBezTo>
                    <a:pt x="-3775" y="61399"/>
                    <a:pt x="194" y="68279"/>
                    <a:pt x="5750" y="58754"/>
                  </a:cubicBezTo>
                  <a:cubicBezTo>
                    <a:pt x="11306" y="49229"/>
                    <a:pt x="29034" y="-1042"/>
                    <a:pt x="34325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: 図形 1155">
              <a:extLst>
                <a:ext uri="{FF2B5EF4-FFF2-40B4-BE49-F238E27FC236}">
                  <a16:creationId xmlns:a16="http://schemas.microsoft.com/office/drawing/2014/main" id="{AD4FD98D-D980-4905-BD1D-B4371A5B7E4E}"/>
                </a:ext>
              </a:extLst>
            </p:cNvPr>
            <p:cNvSpPr/>
            <p:nvPr/>
          </p:nvSpPr>
          <p:spPr>
            <a:xfrm>
              <a:off x="6311884" y="7092925"/>
              <a:ext cx="299034" cy="971617"/>
            </a:xfrm>
            <a:custGeom>
              <a:avLst/>
              <a:gdLst>
                <a:gd name="connsiteX0" fmla="*/ 298466 w 299034"/>
                <a:gd name="connsiteY0" fmla="*/ 25 h 971617"/>
                <a:gd name="connsiteX1" fmla="*/ 196866 w 299034"/>
                <a:gd name="connsiteY1" fmla="*/ 542950 h 971617"/>
                <a:gd name="connsiteX2" fmla="*/ 44466 w 299034"/>
                <a:gd name="connsiteY2" fmla="*/ 882675 h 971617"/>
                <a:gd name="connsiteX3" fmla="*/ 16 w 299034"/>
                <a:gd name="connsiteY3" fmla="*/ 971575 h 971617"/>
                <a:gd name="connsiteX4" fmla="*/ 47641 w 299034"/>
                <a:gd name="connsiteY4" fmla="*/ 876325 h 971617"/>
                <a:gd name="connsiteX5" fmla="*/ 152416 w 299034"/>
                <a:gd name="connsiteY5" fmla="*/ 565175 h 971617"/>
                <a:gd name="connsiteX6" fmla="*/ 298466 w 299034"/>
                <a:gd name="connsiteY6" fmla="*/ 25 h 97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034" h="971617">
                  <a:moveTo>
                    <a:pt x="298466" y="25"/>
                  </a:moveTo>
                  <a:cubicBezTo>
                    <a:pt x="305874" y="-3679"/>
                    <a:pt x="239199" y="395842"/>
                    <a:pt x="196866" y="542950"/>
                  </a:cubicBezTo>
                  <a:cubicBezTo>
                    <a:pt x="154533" y="690058"/>
                    <a:pt x="77274" y="811238"/>
                    <a:pt x="44466" y="882675"/>
                  </a:cubicBezTo>
                  <a:cubicBezTo>
                    <a:pt x="11658" y="954113"/>
                    <a:pt x="-513" y="972633"/>
                    <a:pt x="16" y="971575"/>
                  </a:cubicBezTo>
                  <a:cubicBezTo>
                    <a:pt x="545" y="970517"/>
                    <a:pt x="22241" y="944058"/>
                    <a:pt x="47641" y="876325"/>
                  </a:cubicBezTo>
                  <a:cubicBezTo>
                    <a:pt x="73041" y="808592"/>
                    <a:pt x="109024" y="712283"/>
                    <a:pt x="152416" y="565175"/>
                  </a:cubicBezTo>
                  <a:cubicBezTo>
                    <a:pt x="195808" y="418067"/>
                    <a:pt x="291058" y="3729"/>
                    <a:pt x="29846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: 図形 1156">
              <a:extLst>
                <a:ext uri="{FF2B5EF4-FFF2-40B4-BE49-F238E27FC236}">
                  <a16:creationId xmlns:a16="http://schemas.microsoft.com/office/drawing/2014/main" id="{744D6319-64AB-42FF-B506-B1A316AFB859}"/>
                </a:ext>
              </a:extLst>
            </p:cNvPr>
            <p:cNvSpPr/>
            <p:nvPr/>
          </p:nvSpPr>
          <p:spPr>
            <a:xfrm>
              <a:off x="6144226" y="8067487"/>
              <a:ext cx="206322" cy="1007596"/>
            </a:xfrm>
            <a:custGeom>
              <a:avLst/>
              <a:gdLst>
                <a:gd name="connsiteX0" fmla="*/ 205774 w 206322"/>
                <a:gd name="connsiteY0" fmla="*/ 188 h 1007596"/>
                <a:gd name="connsiteX1" fmla="*/ 110524 w 206322"/>
                <a:gd name="connsiteY1" fmla="*/ 451038 h 1007596"/>
                <a:gd name="connsiteX2" fmla="*/ 69249 w 206322"/>
                <a:gd name="connsiteY2" fmla="*/ 635188 h 1007596"/>
                <a:gd name="connsiteX3" fmla="*/ 2574 w 206322"/>
                <a:gd name="connsiteY3" fmla="*/ 1003488 h 1007596"/>
                <a:gd name="connsiteX4" fmla="*/ 18449 w 206322"/>
                <a:gd name="connsiteY4" fmla="*/ 812988 h 1007596"/>
                <a:gd name="connsiteX5" fmla="*/ 62899 w 206322"/>
                <a:gd name="connsiteY5" fmla="*/ 508188 h 1007596"/>
                <a:gd name="connsiteX6" fmla="*/ 205774 w 206322"/>
                <a:gd name="connsiteY6" fmla="*/ 188 h 100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322" h="1007596">
                  <a:moveTo>
                    <a:pt x="205774" y="188"/>
                  </a:moveTo>
                  <a:cubicBezTo>
                    <a:pt x="213711" y="-9337"/>
                    <a:pt x="133278" y="345205"/>
                    <a:pt x="110524" y="451038"/>
                  </a:cubicBezTo>
                  <a:cubicBezTo>
                    <a:pt x="87770" y="556871"/>
                    <a:pt x="87241" y="543113"/>
                    <a:pt x="69249" y="635188"/>
                  </a:cubicBezTo>
                  <a:cubicBezTo>
                    <a:pt x="51257" y="727263"/>
                    <a:pt x="11041" y="973855"/>
                    <a:pt x="2574" y="1003488"/>
                  </a:cubicBezTo>
                  <a:cubicBezTo>
                    <a:pt x="-5893" y="1033121"/>
                    <a:pt x="8395" y="895538"/>
                    <a:pt x="18449" y="812988"/>
                  </a:cubicBezTo>
                  <a:cubicBezTo>
                    <a:pt x="28503" y="730438"/>
                    <a:pt x="28503" y="646830"/>
                    <a:pt x="62899" y="508188"/>
                  </a:cubicBezTo>
                  <a:cubicBezTo>
                    <a:pt x="97295" y="369546"/>
                    <a:pt x="197837" y="9713"/>
                    <a:pt x="205774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: 図形 1157">
              <a:extLst>
                <a:ext uri="{FF2B5EF4-FFF2-40B4-BE49-F238E27FC236}">
                  <a16:creationId xmlns:a16="http://schemas.microsoft.com/office/drawing/2014/main" id="{9C71EAE4-1E67-4526-B8B9-0C01476D54AD}"/>
                </a:ext>
              </a:extLst>
            </p:cNvPr>
            <p:cNvSpPr/>
            <p:nvPr/>
          </p:nvSpPr>
          <p:spPr>
            <a:xfrm>
              <a:off x="6302009" y="7799725"/>
              <a:ext cx="175397" cy="1348195"/>
            </a:xfrm>
            <a:custGeom>
              <a:avLst/>
              <a:gdLst>
                <a:gd name="connsiteX0" fmla="*/ 174991 w 175397"/>
                <a:gd name="connsiteY0" fmla="*/ 1250 h 1348195"/>
                <a:gd name="connsiteX1" fmla="*/ 89266 w 175397"/>
                <a:gd name="connsiteY1" fmla="*/ 213975 h 1348195"/>
                <a:gd name="connsiteX2" fmla="*/ 41641 w 175397"/>
                <a:gd name="connsiteY2" fmla="*/ 750550 h 1348195"/>
                <a:gd name="connsiteX3" fmla="*/ 28941 w 175397"/>
                <a:gd name="connsiteY3" fmla="*/ 1322050 h 1348195"/>
                <a:gd name="connsiteX4" fmla="*/ 366 w 175397"/>
                <a:gd name="connsiteY4" fmla="*/ 1153775 h 1348195"/>
                <a:gd name="connsiteX5" fmla="*/ 51166 w 175397"/>
                <a:gd name="connsiteY5" fmla="*/ 296525 h 1348195"/>
                <a:gd name="connsiteX6" fmla="*/ 174991 w 175397"/>
                <a:gd name="connsiteY6" fmla="*/ 1250 h 134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397" h="1348195">
                  <a:moveTo>
                    <a:pt x="174991" y="1250"/>
                  </a:moveTo>
                  <a:cubicBezTo>
                    <a:pt x="181341" y="-12508"/>
                    <a:pt x="111491" y="89092"/>
                    <a:pt x="89266" y="213975"/>
                  </a:cubicBezTo>
                  <a:cubicBezTo>
                    <a:pt x="67041" y="338858"/>
                    <a:pt x="51695" y="565871"/>
                    <a:pt x="41641" y="750550"/>
                  </a:cubicBezTo>
                  <a:cubicBezTo>
                    <a:pt x="31587" y="935229"/>
                    <a:pt x="35820" y="1254846"/>
                    <a:pt x="28941" y="1322050"/>
                  </a:cubicBezTo>
                  <a:cubicBezTo>
                    <a:pt x="22062" y="1389254"/>
                    <a:pt x="-3338" y="1324696"/>
                    <a:pt x="366" y="1153775"/>
                  </a:cubicBezTo>
                  <a:cubicBezTo>
                    <a:pt x="4070" y="982854"/>
                    <a:pt x="24708" y="487554"/>
                    <a:pt x="51166" y="296525"/>
                  </a:cubicBezTo>
                  <a:cubicBezTo>
                    <a:pt x="77624" y="105496"/>
                    <a:pt x="168641" y="15008"/>
                    <a:pt x="174991" y="12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: 図形 1158">
              <a:extLst>
                <a:ext uri="{FF2B5EF4-FFF2-40B4-BE49-F238E27FC236}">
                  <a16:creationId xmlns:a16="http://schemas.microsoft.com/office/drawing/2014/main" id="{1843F1B8-9ACC-40B2-9E13-CE3A6F266FF6}"/>
                </a:ext>
              </a:extLst>
            </p:cNvPr>
            <p:cNvSpPr/>
            <p:nvPr/>
          </p:nvSpPr>
          <p:spPr>
            <a:xfrm>
              <a:off x="5196305" y="9048750"/>
              <a:ext cx="931972" cy="50807"/>
            </a:xfrm>
            <a:custGeom>
              <a:avLst/>
              <a:gdLst>
                <a:gd name="connsiteX0" fmla="*/ 4345 w 931972"/>
                <a:gd name="connsiteY0" fmla="*/ 50800 h 50807"/>
                <a:gd name="connsiteX1" fmla="*/ 620295 w 931972"/>
                <a:gd name="connsiteY1" fmla="*/ 19050 h 50807"/>
                <a:gd name="connsiteX2" fmla="*/ 928270 w 931972"/>
                <a:gd name="connsiteY2" fmla="*/ 15875 h 50807"/>
                <a:gd name="connsiteX3" fmla="*/ 763170 w 931972"/>
                <a:gd name="connsiteY3" fmla="*/ 0 h 50807"/>
                <a:gd name="connsiteX4" fmla="*/ 366295 w 931972"/>
                <a:gd name="connsiteY4" fmla="*/ 15875 h 50807"/>
                <a:gd name="connsiteX5" fmla="*/ 4345 w 931972"/>
                <a:gd name="connsiteY5" fmla="*/ 50800 h 5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1972" h="50807">
                  <a:moveTo>
                    <a:pt x="4345" y="50800"/>
                  </a:moveTo>
                  <a:cubicBezTo>
                    <a:pt x="46678" y="51329"/>
                    <a:pt x="466308" y="24871"/>
                    <a:pt x="620295" y="19050"/>
                  </a:cubicBezTo>
                  <a:cubicBezTo>
                    <a:pt x="774282" y="13229"/>
                    <a:pt x="904458" y="19050"/>
                    <a:pt x="928270" y="15875"/>
                  </a:cubicBezTo>
                  <a:cubicBezTo>
                    <a:pt x="952083" y="12700"/>
                    <a:pt x="856832" y="0"/>
                    <a:pt x="763170" y="0"/>
                  </a:cubicBezTo>
                  <a:cubicBezTo>
                    <a:pt x="669508" y="0"/>
                    <a:pt x="492766" y="7408"/>
                    <a:pt x="366295" y="15875"/>
                  </a:cubicBezTo>
                  <a:cubicBezTo>
                    <a:pt x="239824" y="24342"/>
                    <a:pt x="-37988" y="50271"/>
                    <a:pt x="4345" y="50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: 図形 1159">
              <a:extLst>
                <a:ext uri="{FF2B5EF4-FFF2-40B4-BE49-F238E27FC236}">
                  <a16:creationId xmlns:a16="http://schemas.microsoft.com/office/drawing/2014/main" id="{2A0DEB09-9A4F-40C1-A890-B8502BA42534}"/>
                </a:ext>
              </a:extLst>
            </p:cNvPr>
            <p:cNvSpPr/>
            <p:nvPr/>
          </p:nvSpPr>
          <p:spPr>
            <a:xfrm>
              <a:off x="5254625" y="9076267"/>
              <a:ext cx="1079524" cy="61776"/>
            </a:xfrm>
            <a:custGeom>
              <a:avLst/>
              <a:gdLst>
                <a:gd name="connsiteX0" fmla="*/ 0 w 1079524"/>
                <a:gd name="connsiteY0" fmla="*/ 35983 h 61776"/>
                <a:gd name="connsiteX1" fmla="*/ 723900 w 1079524"/>
                <a:gd name="connsiteY1" fmla="*/ 32808 h 61776"/>
                <a:gd name="connsiteX2" fmla="*/ 869950 w 1079524"/>
                <a:gd name="connsiteY2" fmla="*/ 29633 h 61776"/>
                <a:gd name="connsiteX3" fmla="*/ 1079500 w 1079524"/>
                <a:gd name="connsiteY3" fmla="*/ 61383 h 61776"/>
                <a:gd name="connsiteX4" fmla="*/ 882650 w 1079524"/>
                <a:gd name="connsiteY4" fmla="*/ 4233 h 61776"/>
                <a:gd name="connsiteX5" fmla="*/ 701675 w 1079524"/>
                <a:gd name="connsiteY5" fmla="*/ 4233 h 61776"/>
                <a:gd name="connsiteX6" fmla="*/ 0 w 1079524"/>
                <a:gd name="connsiteY6" fmla="*/ 35983 h 6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524" h="61776">
                  <a:moveTo>
                    <a:pt x="0" y="35983"/>
                  </a:moveTo>
                  <a:lnTo>
                    <a:pt x="723900" y="32808"/>
                  </a:lnTo>
                  <a:cubicBezTo>
                    <a:pt x="868892" y="31750"/>
                    <a:pt x="810683" y="24870"/>
                    <a:pt x="869950" y="29633"/>
                  </a:cubicBezTo>
                  <a:cubicBezTo>
                    <a:pt x="929217" y="34395"/>
                    <a:pt x="1077383" y="65616"/>
                    <a:pt x="1079500" y="61383"/>
                  </a:cubicBezTo>
                  <a:cubicBezTo>
                    <a:pt x="1081617" y="57150"/>
                    <a:pt x="945621" y="13758"/>
                    <a:pt x="882650" y="4233"/>
                  </a:cubicBezTo>
                  <a:cubicBezTo>
                    <a:pt x="819679" y="-5292"/>
                    <a:pt x="701675" y="4233"/>
                    <a:pt x="701675" y="4233"/>
                  </a:cubicBezTo>
                  <a:lnTo>
                    <a:pt x="0" y="359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: 図形 1160">
              <a:extLst>
                <a:ext uri="{FF2B5EF4-FFF2-40B4-BE49-F238E27FC236}">
                  <a16:creationId xmlns:a16="http://schemas.microsoft.com/office/drawing/2014/main" id="{5ECB38FA-18BE-4013-803E-347B2565D971}"/>
                </a:ext>
              </a:extLst>
            </p:cNvPr>
            <p:cNvSpPr/>
            <p:nvPr/>
          </p:nvSpPr>
          <p:spPr>
            <a:xfrm>
              <a:off x="3479800" y="9055085"/>
              <a:ext cx="1674885" cy="41290"/>
            </a:xfrm>
            <a:custGeom>
              <a:avLst/>
              <a:gdLst>
                <a:gd name="connsiteX0" fmla="*/ 0 w 1674885"/>
                <a:gd name="connsiteY0" fmla="*/ 41290 h 41290"/>
                <a:gd name="connsiteX1" fmla="*/ 60325 w 1674885"/>
                <a:gd name="connsiteY1" fmla="*/ 41290 h 41290"/>
                <a:gd name="connsiteX2" fmla="*/ 746125 w 1674885"/>
                <a:gd name="connsiteY2" fmla="*/ 22240 h 41290"/>
                <a:gd name="connsiteX3" fmla="*/ 1066800 w 1674885"/>
                <a:gd name="connsiteY3" fmla="*/ 22240 h 41290"/>
                <a:gd name="connsiteX4" fmla="*/ 1647825 w 1674885"/>
                <a:gd name="connsiteY4" fmla="*/ 28590 h 41290"/>
                <a:gd name="connsiteX5" fmla="*/ 1539875 w 1674885"/>
                <a:gd name="connsiteY5" fmla="*/ 28590 h 41290"/>
                <a:gd name="connsiteX6" fmla="*/ 1193800 w 1674885"/>
                <a:gd name="connsiteY6" fmla="*/ 15 h 41290"/>
                <a:gd name="connsiteX7" fmla="*/ 0 w 1674885"/>
                <a:gd name="connsiteY7" fmla="*/ 41290 h 41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4885" h="41290">
                  <a:moveTo>
                    <a:pt x="0" y="41290"/>
                  </a:moveTo>
                  <a:lnTo>
                    <a:pt x="60325" y="41290"/>
                  </a:lnTo>
                  <a:lnTo>
                    <a:pt x="746125" y="22240"/>
                  </a:lnTo>
                  <a:cubicBezTo>
                    <a:pt x="913871" y="19065"/>
                    <a:pt x="1066800" y="22240"/>
                    <a:pt x="1066800" y="22240"/>
                  </a:cubicBezTo>
                  <a:lnTo>
                    <a:pt x="1647825" y="28590"/>
                  </a:lnTo>
                  <a:cubicBezTo>
                    <a:pt x="1726671" y="29648"/>
                    <a:pt x="1615546" y="33352"/>
                    <a:pt x="1539875" y="28590"/>
                  </a:cubicBezTo>
                  <a:cubicBezTo>
                    <a:pt x="1464204" y="23828"/>
                    <a:pt x="1448329" y="544"/>
                    <a:pt x="1193800" y="15"/>
                  </a:cubicBezTo>
                  <a:cubicBezTo>
                    <a:pt x="939271" y="-514"/>
                    <a:pt x="475985" y="12450"/>
                    <a:pt x="0" y="412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: 図形 1161">
              <a:extLst>
                <a:ext uri="{FF2B5EF4-FFF2-40B4-BE49-F238E27FC236}">
                  <a16:creationId xmlns:a16="http://schemas.microsoft.com/office/drawing/2014/main" id="{CD38537A-AE75-4792-A863-4066ACF67C38}"/>
                </a:ext>
              </a:extLst>
            </p:cNvPr>
            <p:cNvSpPr/>
            <p:nvPr/>
          </p:nvSpPr>
          <p:spPr>
            <a:xfrm>
              <a:off x="4283075" y="9099550"/>
              <a:ext cx="873809" cy="40220"/>
            </a:xfrm>
            <a:custGeom>
              <a:avLst/>
              <a:gdLst>
                <a:gd name="connsiteX0" fmla="*/ 0 w 873809"/>
                <a:gd name="connsiteY0" fmla="*/ 6350 h 40220"/>
                <a:gd name="connsiteX1" fmla="*/ 177800 w 873809"/>
                <a:gd name="connsiteY1" fmla="*/ 38100 h 40220"/>
                <a:gd name="connsiteX2" fmla="*/ 485775 w 873809"/>
                <a:gd name="connsiteY2" fmla="*/ 34925 h 40220"/>
                <a:gd name="connsiteX3" fmla="*/ 873125 w 873809"/>
                <a:gd name="connsiteY3" fmla="*/ 15875 h 40220"/>
                <a:gd name="connsiteX4" fmla="*/ 587375 w 873809"/>
                <a:gd name="connsiteY4" fmla="*/ 0 h 40220"/>
                <a:gd name="connsiteX5" fmla="*/ 0 w 873809"/>
                <a:gd name="connsiteY5" fmla="*/ 6350 h 4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809" h="40220">
                  <a:moveTo>
                    <a:pt x="0" y="6350"/>
                  </a:moveTo>
                  <a:cubicBezTo>
                    <a:pt x="48419" y="19844"/>
                    <a:pt x="96838" y="33338"/>
                    <a:pt x="177800" y="38100"/>
                  </a:cubicBezTo>
                  <a:cubicBezTo>
                    <a:pt x="258762" y="42862"/>
                    <a:pt x="369888" y="38629"/>
                    <a:pt x="485775" y="34925"/>
                  </a:cubicBezTo>
                  <a:cubicBezTo>
                    <a:pt x="601662" y="31221"/>
                    <a:pt x="856192" y="21696"/>
                    <a:pt x="873125" y="15875"/>
                  </a:cubicBezTo>
                  <a:cubicBezTo>
                    <a:pt x="890058" y="10054"/>
                    <a:pt x="587375" y="0"/>
                    <a:pt x="587375" y="0"/>
                  </a:cubicBezTo>
                  <a:lnTo>
                    <a:pt x="0" y="6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: 図形 1162">
              <a:extLst>
                <a:ext uri="{FF2B5EF4-FFF2-40B4-BE49-F238E27FC236}">
                  <a16:creationId xmlns:a16="http://schemas.microsoft.com/office/drawing/2014/main" id="{406BDBA1-0838-4620-954A-54036E2698B8}"/>
                </a:ext>
              </a:extLst>
            </p:cNvPr>
            <p:cNvSpPr/>
            <p:nvPr/>
          </p:nvSpPr>
          <p:spPr>
            <a:xfrm>
              <a:off x="2860226" y="9081587"/>
              <a:ext cx="608534" cy="225312"/>
            </a:xfrm>
            <a:custGeom>
              <a:avLst/>
              <a:gdLst>
                <a:gd name="connsiteX0" fmla="*/ 3624 w 608534"/>
                <a:gd name="connsiteY0" fmla="*/ 224338 h 225312"/>
                <a:gd name="connsiteX1" fmla="*/ 238574 w 608534"/>
                <a:gd name="connsiteY1" fmla="*/ 103688 h 225312"/>
                <a:gd name="connsiteX2" fmla="*/ 603699 w 608534"/>
                <a:gd name="connsiteY2" fmla="*/ 5263 h 225312"/>
                <a:gd name="connsiteX3" fmla="*/ 419549 w 608534"/>
                <a:gd name="connsiteY3" fmla="*/ 33838 h 225312"/>
                <a:gd name="connsiteX4" fmla="*/ 3624 w 608534"/>
                <a:gd name="connsiteY4" fmla="*/ 224338 h 22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534" h="225312">
                  <a:moveTo>
                    <a:pt x="3624" y="224338"/>
                  </a:moveTo>
                  <a:cubicBezTo>
                    <a:pt x="-26538" y="235980"/>
                    <a:pt x="138562" y="140200"/>
                    <a:pt x="238574" y="103688"/>
                  </a:cubicBezTo>
                  <a:cubicBezTo>
                    <a:pt x="338586" y="67176"/>
                    <a:pt x="573537" y="16905"/>
                    <a:pt x="603699" y="5263"/>
                  </a:cubicBezTo>
                  <a:cubicBezTo>
                    <a:pt x="633861" y="-6379"/>
                    <a:pt x="516916" y="501"/>
                    <a:pt x="419549" y="33838"/>
                  </a:cubicBezTo>
                  <a:cubicBezTo>
                    <a:pt x="322182" y="67175"/>
                    <a:pt x="33786" y="212696"/>
                    <a:pt x="3624" y="2243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: 図形 1163">
              <a:extLst>
                <a:ext uri="{FF2B5EF4-FFF2-40B4-BE49-F238E27FC236}">
                  <a16:creationId xmlns:a16="http://schemas.microsoft.com/office/drawing/2014/main" id="{3ABE1383-16DD-4CDF-8F1E-7C8401D982A4}"/>
                </a:ext>
              </a:extLst>
            </p:cNvPr>
            <p:cNvSpPr/>
            <p:nvPr/>
          </p:nvSpPr>
          <p:spPr>
            <a:xfrm>
              <a:off x="2425637" y="7238101"/>
              <a:ext cx="298622" cy="1236322"/>
            </a:xfrm>
            <a:custGeom>
              <a:avLst/>
              <a:gdLst>
                <a:gd name="connsiteX0" fmla="*/ 63 w 298622"/>
                <a:gd name="connsiteY0" fmla="*/ 899 h 1236322"/>
                <a:gd name="connsiteX1" fmla="*/ 276288 w 298622"/>
                <a:gd name="connsiteY1" fmla="*/ 1169299 h 1236322"/>
                <a:gd name="connsiteX2" fmla="*/ 250888 w 298622"/>
                <a:gd name="connsiteY2" fmla="*/ 978799 h 1236322"/>
                <a:gd name="connsiteX3" fmla="*/ 63 w 298622"/>
                <a:gd name="connsiteY3" fmla="*/ 899 h 1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622" h="1236322">
                  <a:moveTo>
                    <a:pt x="63" y="899"/>
                  </a:moveTo>
                  <a:cubicBezTo>
                    <a:pt x="4296" y="32649"/>
                    <a:pt x="234484" y="1006316"/>
                    <a:pt x="276288" y="1169299"/>
                  </a:cubicBezTo>
                  <a:cubicBezTo>
                    <a:pt x="318092" y="1332282"/>
                    <a:pt x="296396" y="1170357"/>
                    <a:pt x="250888" y="978799"/>
                  </a:cubicBezTo>
                  <a:cubicBezTo>
                    <a:pt x="205380" y="787241"/>
                    <a:pt x="-4170" y="-30851"/>
                    <a:pt x="63" y="8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: 図形 1164">
              <a:extLst>
                <a:ext uri="{FF2B5EF4-FFF2-40B4-BE49-F238E27FC236}">
                  <a16:creationId xmlns:a16="http://schemas.microsoft.com/office/drawing/2014/main" id="{D164F828-C680-40D7-B439-023CAF7A08C9}"/>
                </a:ext>
              </a:extLst>
            </p:cNvPr>
            <p:cNvSpPr/>
            <p:nvPr/>
          </p:nvSpPr>
          <p:spPr>
            <a:xfrm>
              <a:off x="2727301" y="8508126"/>
              <a:ext cx="146169" cy="732420"/>
            </a:xfrm>
            <a:custGeom>
              <a:avLst/>
              <a:gdLst>
                <a:gd name="connsiteX0" fmla="*/ 24 w 146169"/>
                <a:gd name="connsiteY0" fmla="*/ 874 h 732420"/>
                <a:gd name="connsiteX1" fmla="*/ 98449 w 146169"/>
                <a:gd name="connsiteY1" fmla="*/ 451724 h 732420"/>
                <a:gd name="connsiteX2" fmla="*/ 146074 w 146169"/>
                <a:gd name="connsiteY2" fmla="*/ 727949 h 732420"/>
                <a:gd name="connsiteX3" fmla="*/ 107974 w 146169"/>
                <a:gd name="connsiteY3" fmla="*/ 575549 h 732420"/>
                <a:gd name="connsiteX4" fmla="*/ 24 w 146169"/>
                <a:gd name="connsiteY4" fmla="*/ 874 h 73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69" h="732420">
                  <a:moveTo>
                    <a:pt x="24" y="874"/>
                  </a:moveTo>
                  <a:cubicBezTo>
                    <a:pt x="-1563" y="-19763"/>
                    <a:pt x="74107" y="330545"/>
                    <a:pt x="98449" y="451724"/>
                  </a:cubicBezTo>
                  <a:cubicBezTo>
                    <a:pt x="122791" y="572903"/>
                    <a:pt x="144487" y="707312"/>
                    <a:pt x="146074" y="727949"/>
                  </a:cubicBezTo>
                  <a:cubicBezTo>
                    <a:pt x="147661" y="748586"/>
                    <a:pt x="129141" y="697786"/>
                    <a:pt x="107974" y="575549"/>
                  </a:cubicBezTo>
                  <a:cubicBezTo>
                    <a:pt x="86807" y="453312"/>
                    <a:pt x="1611" y="21511"/>
                    <a:pt x="24" y="8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: 図形 1165">
              <a:extLst>
                <a:ext uri="{FF2B5EF4-FFF2-40B4-BE49-F238E27FC236}">
                  <a16:creationId xmlns:a16="http://schemas.microsoft.com/office/drawing/2014/main" id="{AA8A6526-F2B0-483D-911F-097481919D60}"/>
                </a:ext>
              </a:extLst>
            </p:cNvPr>
            <p:cNvSpPr/>
            <p:nvPr/>
          </p:nvSpPr>
          <p:spPr>
            <a:xfrm>
              <a:off x="2803525" y="7181850"/>
              <a:ext cx="269504" cy="982022"/>
            </a:xfrm>
            <a:custGeom>
              <a:avLst/>
              <a:gdLst>
                <a:gd name="connsiteX0" fmla="*/ 0 w 269504"/>
                <a:gd name="connsiteY0" fmla="*/ 0 h 982022"/>
                <a:gd name="connsiteX1" fmla="*/ 200025 w 269504"/>
                <a:gd name="connsiteY1" fmla="*/ 720725 h 982022"/>
                <a:gd name="connsiteX2" fmla="*/ 266700 w 269504"/>
                <a:gd name="connsiteY2" fmla="*/ 974725 h 982022"/>
                <a:gd name="connsiteX3" fmla="*/ 120650 w 269504"/>
                <a:gd name="connsiteY3" fmla="*/ 479425 h 982022"/>
                <a:gd name="connsiteX4" fmla="*/ 0 w 269504"/>
                <a:gd name="connsiteY4" fmla="*/ 0 h 9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504" h="982022">
                  <a:moveTo>
                    <a:pt x="0" y="0"/>
                  </a:moveTo>
                  <a:cubicBezTo>
                    <a:pt x="77787" y="279135"/>
                    <a:pt x="155575" y="558271"/>
                    <a:pt x="200025" y="720725"/>
                  </a:cubicBezTo>
                  <a:cubicBezTo>
                    <a:pt x="244475" y="883179"/>
                    <a:pt x="279929" y="1014942"/>
                    <a:pt x="266700" y="974725"/>
                  </a:cubicBezTo>
                  <a:cubicBezTo>
                    <a:pt x="253471" y="934508"/>
                    <a:pt x="167746" y="638704"/>
                    <a:pt x="120650" y="4794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: 図形 1166">
              <a:extLst>
                <a:ext uri="{FF2B5EF4-FFF2-40B4-BE49-F238E27FC236}">
                  <a16:creationId xmlns:a16="http://schemas.microsoft.com/office/drawing/2014/main" id="{47082B86-2540-4155-8B0A-50033B2D162E}"/>
                </a:ext>
              </a:extLst>
            </p:cNvPr>
            <p:cNvSpPr/>
            <p:nvPr/>
          </p:nvSpPr>
          <p:spPr>
            <a:xfrm>
              <a:off x="3094539" y="8133710"/>
              <a:ext cx="318977" cy="959144"/>
            </a:xfrm>
            <a:custGeom>
              <a:avLst/>
              <a:gdLst>
                <a:gd name="connsiteX0" fmla="*/ 1086 w 318977"/>
                <a:gd name="connsiteY0" fmla="*/ 3815 h 959144"/>
                <a:gd name="connsiteX1" fmla="*/ 178886 w 318977"/>
                <a:gd name="connsiteY1" fmla="*/ 556265 h 959144"/>
                <a:gd name="connsiteX2" fmla="*/ 312236 w 318977"/>
                <a:gd name="connsiteY2" fmla="*/ 915040 h 959144"/>
                <a:gd name="connsiteX3" fmla="*/ 267786 w 318977"/>
                <a:gd name="connsiteY3" fmla="*/ 854715 h 959144"/>
                <a:gd name="connsiteX4" fmla="*/ 1086 w 318977"/>
                <a:gd name="connsiteY4" fmla="*/ 3815 h 95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977" h="959144">
                  <a:moveTo>
                    <a:pt x="1086" y="3815"/>
                  </a:moveTo>
                  <a:cubicBezTo>
                    <a:pt x="-13731" y="-45927"/>
                    <a:pt x="127028" y="404394"/>
                    <a:pt x="178886" y="556265"/>
                  </a:cubicBezTo>
                  <a:cubicBezTo>
                    <a:pt x="230744" y="708136"/>
                    <a:pt x="297419" y="865298"/>
                    <a:pt x="312236" y="915040"/>
                  </a:cubicBezTo>
                  <a:cubicBezTo>
                    <a:pt x="327053" y="964782"/>
                    <a:pt x="319644" y="1002352"/>
                    <a:pt x="267786" y="854715"/>
                  </a:cubicBezTo>
                  <a:cubicBezTo>
                    <a:pt x="215928" y="707078"/>
                    <a:pt x="15903" y="53557"/>
                    <a:pt x="1086" y="3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: 図形 1167">
              <a:extLst>
                <a:ext uri="{FF2B5EF4-FFF2-40B4-BE49-F238E27FC236}">
                  <a16:creationId xmlns:a16="http://schemas.microsoft.com/office/drawing/2014/main" id="{296BCDD2-EA2E-41AB-83FC-E8364BABAD95}"/>
                </a:ext>
              </a:extLst>
            </p:cNvPr>
            <p:cNvSpPr/>
            <p:nvPr/>
          </p:nvSpPr>
          <p:spPr>
            <a:xfrm>
              <a:off x="6638726" y="6572181"/>
              <a:ext cx="1259502" cy="331645"/>
            </a:xfrm>
            <a:custGeom>
              <a:avLst/>
              <a:gdLst>
                <a:gd name="connsiteX0" fmla="*/ 199 w 1259502"/>
                <a:gd name="connsiteY0" fmla="*/ 47694 h 331645"/>
                <a:gd name="connsiteX1" fmla="*/ 343099 w 1259502"/>
                <a:gd name="connsiteY1" fmla="*/ 111194 h 331645"/>
                <a:gd name="connsiteX2" fmla="*/ 1066999 w 1259502"/>
                <a:gd name="connsiteY2" fmla="*/ 69 h 331645"/>
                <a:gd name="connsiteX3" fmla="*/ 501849 w 1259502"/>
                <a:gd name="connsiteY3" fmla="*/ 130244 h 331645"/>
                <a:gd name="connsiteX4" fmla="*/ 171649 w 1259502"/>
                <a:gd name="connsiteY4" fmla="*/ 212794 h 331645"/>
                <a:gd name="connsiteX5" fmla="*/ 530424 w 1259502"/>
                <a:gd name="connsiteY5" fmla="*/ 108019 h 331645"/>
                <a:gd name="connsiteX6" fmla="*/ 228799 w 1259502"/>
                <a:gd name="connsiteY6" fmla="*/ 158819 h 331645"/>
                <a:gd name="connsiteX7" fmla="*/ 355799 w 1259502"/>
                <a:gd name="connsiteY7" fmla="*/ 184219 h 331645"/>
                <a:gd name="connsiteX8" fmla="*/ 476449 w 1259502"/>
                <a:gd name="connsiteY8" fmla="*/ 235019 h 331645"/>
                <a:gd name="connsiteX9" fmla="*/ 1257499 w 1259502"/>
                <a:gd name="connsiteY9" fmla="*/ 330269 h 331645"/>
                <a:gd name="connsiteX10" fmla="*/ 216099 w 1259502"/>
                <a:gd name="connsiteY10" fmla="*/ 292169 h 331645"/>
                <a:gd name="connsiteX11" fmla="*/ 1019374 w 1259502"/>
                <a:gd name="connsiteY11" fmla="*/ 301694 h 331645"/>
                <a:gd name="connsiteX12" fmla="*/ 247849 w 1259502"/>
                <a:gd name="connsiteY12" fmla="*/ 190569 h 331645"/>
                <a:gd name="connsiteX13" fmla="*/ 384374 w 1259502"/>
                <a:gd name="connsiteY13" fmla="*/ 127069 h 331645"/>
                <a:gd name="connsiteX14" fmla="*/ 199 w 1259502"/>
                <a:gd name="connsiteY14" fmla="*/ 47694 h 33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59502" h="331645">
                  <a:moveTo>
                    <a:pt x="199" y="47694"/>
                  </a:moveTo>
                  <a:cubicBezTo>
                    <a:pt x="-6680" y="45048"/>
                    <a:pt x="165299" y="119131"/>
                    <a:pt x="343099" y="111194"/>
                  </a:cubicBezTo>
                  <a:cubicBezTo>
                    <a:pt x="520899" y="103257"/>
                    <a:pt x="1040541" y="-3106"/>
                    <a:pt x="1066999" y="69"/>
                  </a:cubicBezTo>
                  <a:cubicBezTo>
                    <a:pt x="1093457" y="3244"/>
                    <a:pt x="651074" y="94790"/>
                    <a:pt x="501849" y="130244"/>
                  </a:cubicBezTo>
                  <a:cubicBezTo>
                    <a:pt x="352624" y="165698"/>
                    <a:pt x="166887" y="216498"/>
                    <a:pt x="171649" y="212794"/>
                  </a:cubicBezTo>
                  <a:cubicBezTo>
                    <a:pt x="176411" y="209090"/>
                    <a:pt x="520899" y="117015"/>
                    <a:pt x="530424" y="108019"/>
                  </a:cubicBezTo>
                  <a:cubicBezTo>
                    <a:pt x="539949" y="99023"/>
                    <a:pt x="257903" y="146119"/>
                    <a:pt x="228799" y="158819"/>
                  </a:cubicBezTo>
                  <a:cubicBezTo>
                    <a:pt x="199695" y="171519"/>
                    <a:pt x="314524" y="171519"/>
                    <a:pt x="355799" y="184219"/>
                  </a:cubicBezTo>
                  <a:cubicBezTo>
                    <a:pt x="397074" y="196919"/>
                    <a:pt x="326166" y="210677"/>
                    <a:pt x="476449" y="235019"/>
                  </a:cubicBezTo>
                  <a:cubicBezTo>
                    <a:pt x="626732" y="259361"/>
                    <a:pt x="1300891" y="320744"/>
                    <a:pt x="1257499" y="330269"/>
                  </a:cubicBezTo>
                  <a:cubicBezTo>
                    <a:pt x="1214107" y="339794"/>
                    <a:pt x="255787" y="296932"/>
                    <a:pt x="216099" y="292169"/>
                  </a:cubicBezTo>
                  <a:cubicBezTo>
                    <a:pt x="176412" y="287407"/>
                    <a:pt x="1014082" y="318627"/>
                    <a:pt x="1019374" y="301694"/>
                  </a:cubicBezTo>
                  <a:cubicBezTo>
                    <a:pt x="1024666" y="284761"/>
                    <a:pt x="353682" y="219673"/>
                    <a:pt x="247849" y="190569"/>
                  </a:cubicBezTo>
                  <a:cubicBezTo>
                    <a:pt x="142016" y="161465"/>
                    <a:pt x="424590" y="148765"/>
                    <a:pt x="384374" y="127069"/>
                  </a:cubicBezTo>
                  <a:cubicBezTo>
                    <a:pt x="344158" y="105373"/>
                    <a:pt x="7078" y="50340"/>
                    <a:pt x="199" y="476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: 図形 1168">
              <a:extLst>
                <a:ext uri="{FF2B5EF4-FFF2-40B4-BE49-F238E27FC236}">
                  <a16:creationId xmlns:a16="http://schemas.microsoft.com/office/drawing/2014/main" id="{77E2D914-410D-402F-AF5C-361518A1AC7D}"/>
                </a:ext>
              </a:extLst>
            </p:cNvPr>
            <p:cNvSpPr/>
            <p:nvPr/>
          </p:nvSpPr>
          <p:spPr>
            <a:xfrm>
              <a:off x="6607759" y="6924060"/>
              <a:ext cx="2028710" cy="261029"/>
            </a:xfrm>
            <a:custGeom>
              <a:avLst/>
              <a:gdLst>
                <a:gd name="connsiteX0" fmla="*/ 18466 w 2028710"/>
                <a:gd name="connsiteY0" fmla="*/ 156190 h 261029"/>
                <a:gd name="connsiteX1" fmla="*/ 85141 w 2028710"/>
                <a:gd name="connsiteY1" fmla="*/ 146665 h 261029"/>
                <a:gd name="connsiteX2" fmla="*/ 1097966 w 2028710"/>
                <a:gd name="connsiteY2" fmla="*/ 130790 h 261029"/>
                <a:gd name="connsiteX3" fmla="*/ 2028241 w 2028710"/>
                <a:gd name="connsiteY3" fmla="*/ 260965 h 261029"/>
                <a:gd name="connsiteX4" fmla="*/ 1209091 w 2028710"/>
                <a:gd name="connsiteY4" fmla="*/ 111740 h 261029"/>
                <a:gd name="connsiteX5" fmla="*/ 205791 w 2028710"/>
                <a:gd name="connsiteY5" fmla="*/ 95865 h 261029"/>
                <a:gd name="connsiteX6" fmla="*/ 1437691 w 2028710"/>
                <a:gd name="connsiteY6" fmla="*/ 95865 h 261029"/>
                <a:gd name="connsiteX7" fmla="*/ 94666 w 2028710"/>
                <a:gd name="connsiteY7" fmla="*/ 105390 h 261029"/>
                <a:gd name="connsiteX8" fmla="*/ 1507541 w 2028710"/>
                <a:gd name="connsiteY8" fmla="*/ 86340 h 261029"/>
                <a:gd name="connsiteX9" fmla="*/ 1009066 w 2028710"/>
                <a:gd name="connsiteY9" fmla="*/ 67290 h 261029"/>
                <a:gd name="connsiteX10" fmla="*/ 1866316 w 2028710"/>
                <a:gd name="connsiteY10" fmla="*/ 153015 h 261029"/>
                <a:gd name="connsiteX11" fmla="*/ 866191 w 2028710"/>
                <a:gd name="connsiteY11" fmla="*/ 38715 h 261029"/>
                <a:gd name="connsiteX12" fmla="*/ 1583741 w 2028710"/>
                <a:gd name="connsiteY12" fmla="*/ 615 h 261029"/>
                <a:gd name="connsiteX13" fmla="*/ 1456741 w 2028710"/>
                <a:gd name="connsiteY13" fmla="*/ 19665 h 261029"/>
                <a:gd name="connsiteX14" fmla="*/ 1612316 w 2028710"/>
                <a:gd name="connsiteY14" fmla="*/ 76815 h 261029"/>
                <a:gd name="connsiteX15" fmla="*/ 482016 w 2028710"/>
                <a:gd name="connsiteY15" fmla="*/ 99040 h 261029"/>
                <a:gd name="connsiteX16" fmla="*/ 18466 w 2028710"/>
                <a:gd name="connsiteY16" fmla="*/ 156190 h 261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28710" h="261029">
                  <a:moveTo>
                    <a:pt x="18466" y="156190"/>
                  </a:moveTo>
                  <a:cubicBezTo>
                    <a:pt x="-47680" y="164127"/>
                    <a:pt x="85141" y="146665"/>
                    <a:pt x="85141" y="146665"/>
                  </a:cubicBezTo>
                  <a:cubicBezTo>
                    <a:pt x="265058" y="142432"/>
                    <a:pt x="774116" y="111740"/>
                    <a:pt x="1097966" y="130790"/>
                  </a:cubicBezTo>
                  <a:cubicBezTo>
                    <a:pt x="1421816" y="149840"/>
                    <a:pt x="2009720" y="264140"/>
                    <a:pt x="2028241" y="260965"/>
                  </a:cubicBezTo>
                  <a:cubicBezTo>
                    <a:pt x="2046762" y="257790"/>
                    <a:pt x="1512833" y="139257"/>
                    <a:pt x="1209091" y="111740"/>
                  </a:cubicBezTo>
                  <a:cubicBezTo>
                    <a:pt x="905349" y="84223"/>
                    <a:pt x="167691" y="98511"/>
                    <a:pt x="205791" y="95865"/>
                  </a:cubicBezTo>
                  <a:cubicBezTo>
                    <a:pt x="243891" y="93219"/>
                    <a:pt x="1456212" y="94278"/>
                    <a:pt x="1437691" y="95865"/>
                  </a:cubicBezTo>
                  <a:cubicBezTo>
                    <a:pt x="1419170" y="97452"/>
                    <a:pt x="83024" y="106977"/>
                    <a:pt x="94666" y="105390"/>
                  </a:cubicBezTo>
                  <a:cubicBezTo>
                    <a:pt x="106308" y="103803"/>
                    <a:pt x="1355141" y="92690"/>
                    <a:pt x="1507541" y="86340"/>
                  </a:cubicBezTo>
                  <a:cubicBezTo>
                    <a:pt x="1659941" y="79990"/>
                    <a:pt x="949270" y="56177"/>
                    <a:pt x="1009066" y="67290"/>
                  </a:cubicBezTo>
                  <a:cubicBezTo>
                    <a:pt x="1068862" y="78402"/>
                    <a:pt x="1890128" y="157777"/>
                    <a:pt x="1866316" y="153015"/>
                  </a:cubicBezTo>
                  <a:cubicBezTo>
                    <a:pt x="1842504" y="148253"/>
                    <a:pt x="913287" y="64115"/>
                    <a:pt x="866191" y="38715"/>
                  </a:cubicBezTo>
                  <a:cubicBezTo>
                    <a:pt x="819095" y="13315"/>
                    <a:pt x="1485316" y="3790"/>
                    <a:pt x="1583741" y="615"/>
                  </a:cubicBezTo>
                  <a:cubicBezTo>
                    <a:pt x="1682166" y="-2560"/>
                    <a:pt x="1451978" y="6965"/>
                    <a:pt x="1456741" y="19665"/>
                  </a:cubicBezTo>
                  <a:cubicBezTo>
                    <a:pt x="1461504" y="32365"/>
                    <a:pt x="1774770" y="63586"/>
                    <a:pt x="1612316" y="76815"/>
                  </a:cubicBezTo>
                  <a:cubicBezTo>
                    <a:pt x="1449862" y="90044"/>
                    <a:pt x="746070" y="88986"/>
                    <a:pt x="482016" y="99040"/>
                  </a:cubicBezTo>
                  <a:cubicBezTo>
                    <a:pt x="217962" y="109094"/>
                    <a:pt x="84612" y="148253"/>
                    <a:pt x="18466" y="156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: 図形 1169">
              <a:extLst>
                <a:ext uri="{FF2B5EF4-FFF2-40B4-BE49-F238E27FC236}">
                  <a16:creationId xmlns:a16="http://schemas.microsoft.com/office/drawing/2014/main" id="{1E79BA9A-4A0B-4E20-B2DF-3490C640DCB5}"/>
                </a:ext>
              </a:extLst>
            </p:cNvPr>
            <p:cNvSpPr/>
            <p:nvPr/>
          </p:nvSpPr>
          <p:spPr>
            <a:xfrm>
              <a:off x="6685750" y="6851247"/>
              <a:ext cx="788925" cy="121517"/>
            </a:xfrm>
            <a:custGeom>
              <a:avLst/>
              <a:gdLst>
                <a:gd name="connsiteX0" fmla="*/ 19850 w 788925"/>
                <a:gd name="connsiteY0" fmla="*/ 111528 h 121517"/>
                <a:gd name="connsiteX1" fmla="*/ 257975 w 788925"/>
                <a:gd name="connsiteY1" fmla="*/ 82953 h 121517"/>
                <a:gd name="connsiteX2" fmla="*/ 600875 w 788925"/>
                <a:gd name="connsiteY2" fmla="*/ 403 h 121517"/>
                <a:gd name="connsiteX3" fmla="*/ 184950 w 788925"/>
                <a:gd name="connsiteY3" fmla="*/ 121053 h 121517"/>
                <a:gd name="connsiteX4" fmla="*/ 788200 w 788925"/>
                <a:gd name="connsiteY4" fmla="*/ 44853 h 121517"/>
                <a:gd name="connsiteX5" fmla="*/ 19850 w 788925"/>
                <a:gd name="connsiteY5" fmla="*/ 111528 h 12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8925" h="121517">
                  <a:moveTo>
                    <a:pt x="19850" y="111528"/>
                  </a:moveTo>
                  <a:cubicBezTo>
                    <a:pt x="-68521" y="117878"/>
                    <a:pt x="161137" y="101474"/>
                    <a:pt x="257975" y="82953"/>
                  </a:cubicBezTo>
                  <a:cubicBezTo>
                    <a:pt x="354813" y="64432"/>
                    <a:pt x="613046" y="-5947"/>
                    <a:pt x="600875" y="403"/>
                  </a:cubicBezTo>
                  <a:cubicBezTo>
                    <a:pt x="588704" y="6753"/>
                    <a:pt x="153729" y="113645"/>
                    <a:pt x="184950" y="121053"/>
                  </a:cubicBezTo>
                  <a:cubicBezTo>
                    <a:pt x="216171" y="128461"/>
                    <a:pt x="812542" y="44853"/>
                    <a:pt x="788200" y="44853"/>
                  </a:cubicBezTo>
                  <a:cubicBezTo>
                    <a:pt x="763858" y="44853"/>
                    <a:pt x="108221" y="105178"/>
                    <a:pt x="19850" y="111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: 図形 1170">
              <a:extLst>
                <a:ext uri="{FF2B5EF4-FFF2-40B4-BE49-F238E27FC236}">
                  <a16:creationId xmlns:a16="http://schemas.microsoft.com/office/drawing/2014/main" id="{AE0564D7-9897-4D52-9EAD-8DD718424955}"/>
                </a:ext>
              </a:extLst>
            </p:cNvPr>
            <p:cNvSpPr/>
            <p:nvPr/>
          </p:nvSpPr>
          <p:spPr>
            <a:xfrm>
              <a:off x="6625935" y="7024068"/>
              <a:ext cx="1451292" cy="838559"/>
            </a:xfrm>
            <a:custGeom>
              <a:avLst/>
              <a:gdLst>
                <a:gd name="connsiteX0" fmla="*/ 35215 w 1451292"/>
                <a:gd name="connsiteY0" fmla="*/ 18082 h 838559"/>
                <a:gd name="connsiteX1" fmla="*/ 171740 w 1451292"/>
                <a:gd name="connsiteY1" fmla="*/ 40307 h 838559"/>
                <a:gd name="connsiteX2" fmla="*/ 819440 w 1451292"/>
                <a:gd name="connsiteY2" fmla="*/ 256207 h 838559"/>
                <a:gd name="connsiteX3" fmla="*/ 1368715 w 1451292"/>
                <a:gd name="connsiteY3" fmla="*/ 795957 h 838559"/>
                <a:gd name="connsiteX4" fmla="*/ 1133765 w 1451292"/>
                <a:gd name="connsiteY4" fmla="*/ 411782 h 838559"/>
                <a:gd name="connsiteX5" fmla="*/ 1451265 w 1451292"/>
                <a:gd name="connsiteY5" fmla="*/ 837232 h 838559"/>
                <a:gd name="connsiteX6" fmla="*/ 1152815 w 1451292"/>
                <a:gd name="connsiteY6" fmla="*/ 548307 h 838559"/>
                <a:gd name="connsiteX7" fmla="*/ 1257590 w 1451292"/>
                <a:gd name="connsiteY7" fmla="*/ 627682 h 838559"/>
                <a:gd name="connsiteX8" fmla="*/ 1102015 w 1451292"/>
                <a:gd name="connsiteY8" fmla="*/ 494332 h 838559"/>
                <a:gd name="connsiteX9" fmla="*/ 711490 w 1451292"/>
                <a:gd name="connsiteY9" fmla="*/ 240332 h 838559"/>
                <a:gd name="connsiteX10" fmla="*/ 35215 w 1451292"/>
                <a:gd name="connsiteY10" fmla="*/ 18082 h 83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292" h="838559">
                  <a:moveTo>
                    <a:pt x="35215" y="18082"/>
                  </a:moveTo>
                  <a:cubicBezTo>
                    <a:pt x="-54743" y="-15255"/>
                    <a:pt x="41036" y="620"/>
                    <a:pt x="171740" y="40307"/>
                  </a:cubicBezTo>
                  <a:cubicBezTo>
                    <a:pt x="302444" y="79994"/>
                    <a:pt x="619944" y="130265"/>
                    <a:pt x="819440" y="256207"/>
                  </a:cubicBezTo>
                  <a:cubicBezTo>
                    <a:pt x="1018936" y="382149"/>
                    <a:pt x="1316328" y="770028"/>
                    <a:pt x="1368715" y="795957"/>
                  </a:cubicBezTo>
                  <a:cubicBezTo>
                    <a:pt x="1421102" y="821886"/>
                    <a:pt x="1120007" y="404903"/>
                    <a:pt x="1133765" y="411782"/>
                  </a:cubicBezTo>
                  <a:cubicBezTo>
                    <a:pt x="1147523" y="418661"/>
                    <a:pt x="1448090" y="814478"/>
                    <a:pt x="1451265" y="837232"/>
                  </a:cubicBezTo>
                  <a:cubicBezTo>
                    <a:pt x="1454440" y="859986"/>
                    <a:pt x="1185094" y="583232"/>
                    <a:pt x="1152815" y="548307"/>
                  </a:cubicBezTo>
                  <a:cubicBezTo>
                    <a:pt x="1120536" y="513382"/>
                    <a:pt x="1266057" y="636678"/>
                    <a:pt x="1257590" y="627682"/>
                  </a:cubicBezTo>
                  <a:cubicBezTo>
                    <a:pt x="1249123" y="618686"/>
                    <a:pt x="1193032" y="558890"/>
                    <a:pt x="1102015" y="494332"/>
                  </a:cubicBezTo>
                  <a:cubicBezTo>
                    <a:pt x="1010998" y="429774"/>
                    <a:pt x="886115" y="318649"/>
                    <a:pt x="711490" y="240332"/>
                  </a:cubicBezTo>
                  <a:cubicBezTo>
                    <a:pt x="536865" y="162015"/>
                    <a:pt x="125173" y="51419"/>
                    <a:pt x="35215" y="180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: 図形 1172">
              <a:extLst>
                <a:ext uri="{FF2B5EF4-FFF2-40B4-BE49-F238E27FC236}">
                  <a16:creationId xmlns:a16="http://schemas.microsoft.com/office/drawing/2014/main" id="{D44A318A-F668-491B-A4E8-4058009F95C6}"/>
                </a:ext>
              </a:extLst>
            </p:cNvPr>
            <p:cNvSpPr/>
            <p:nvPr/>
          </p:nvSpPr>
          <p:spPr>
            <a:xfrm>
              <a:off x="6587096" y="7111760"/>
              <a:ext cx="1589239" cy="458328"/>
            </a:xfrm>
            <a:custGeom>
              <a:avLst/>
              <a:gdLst>
                <a:gd name="connsiteX0" fmla="*/ 4204 w 1589239"/>
                <a:gd name="connsiteY0" fmla="*/ 240 h 458328"/>
                <a:gd name="connsiteX1" fmla="*/ 1188479 w 1589239"/>
                <a:gd name="connsiteY1" fmla="*/ 197090 h 458328"/>
                <a:gd name="connsiteX2" fmla="*/ 1420254 w 1589239"/>
                <a:gd name="connsiteY2" fmla="*/ 216140 h 458328"/>
                <a:gd name="connsiteX3" fmla="*/ 947179 w 1589239"/>
                <a:gd name="connsiteY3" fmla="*/ 244715 h 458328"/>
                <a:gd name="connsiteX4" fmla="*/ 1344054 w 1589239"/>
                <a:gd name="connsiteY4" fmla="*/ 200265 h 458328"/>
                <a:gd name="connsiteX5" fmla="*/ 953529 w 1589239"/>
                <a:gd name="connsiteY5" fmla="*/ 203440 h 458328"/>
                <a:gd name="connsiteX6" fmla="*/ 1394854 w 1589239"/>
                <a:gd name="connsiteY6" fmla="*/ 339965 h 458328"/>
                <a:gd name="connsiteX7" fmla="*/ 1528204 w 1589239"/>
                <a:gd name="connsiteY7" fmla="*/ 403465 h 458328"/>
                <a:gd name="connsiteX8" fmla="*/ 1185304 w 1589239"/>
                <a:gd name="connsiteY8" fmla="*/ 333615 h 458328"/>
                <a:gd name="connsiteX9" fmla="*/ 1588529 w 1589239"/>
                <a:gd name="connsiteY9" fmla="*/ 457440 h 458328"/>
                <a:gd name="connsiteX10" fmla="*/ 1064654 w 1589239"/>
                <a:gd name="connsiteY10" fmla="*/ 257415 h 458328"/>
                <a:gd name="connsiteX11" fmla="*/ 804304 w 1589239"/>
                <a:gd name="connsiteY11" fmla="*/ 158990 h 458328"/>
                <a:gd name="connsiteX12" fmla="*/ 4204 w 1589239"/>
                <a:gd name="connsiteY12" fmla="*/ 240 h 45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239" h="458328">
                  <a:moveTo>
                    <a:pt x="4204" y="240"/>
                  </a:moveTo>
                  <a:cubicBezTo>
                    <a:pt x="68233" y="6590"/>
                    <a:pt x="952471" y="161107"/>
                    <a:pt x="1188479" y="197090"/>
                  </a:cubicBezTo>
                  <a:cubicBezTo>
                    <a:pt x="1424487" y="233073"/>
                    <a:pt x="1460471" y="208202"/>
                    <a:pt x="1420254" y="216140"/>
                  </a:cubicBezTo>
                  <a:cubicBezTo>
                    <a:pt x="1380037" y="224078"/>
                    <a:pt x="959879" y="247361"/>
                    <a:pt x="947179" y="244715"/>
                  </a:cubicBezTo>
                  <a:cubicBezTo>
                    <a:pt x="934479" y="242069"/>
                    <a:pt x="1342996" y="207144"/>
                    <a:pt x="1344054" y="200265"/>
                  </a:cubicBezTo>
                  <a:cubicBezTo>
                    <a:pt x="1345112" y="193386"/>
                    <a:pt x="945062" y="180157"/>
                    <a:pt x="953529" y="203440"/>
                  </a:cubicBezTo>
                  <a:cubicBezTo>
                    <a:pt x="961996" y="226723"/>
                    <a:pt x="1299075" y="306628"/>
                    <a:pt x="1394854" y="339965"/>
                  </a:cubicBezTo>
                  <a:cubicBezTo>
                    <a:pt x="1490633" y="373302"/>
                    <a:pt x="1563129" y="404523"/>
                    <a:pt x="1528204" y="403465"/>
                  </a:cubicBezTo>
                  <a:cubicBezTo>
                    <a:pt x="1493279" y="402407"/>
                    <a:pt x="1175250" y="324619"/>
                    <a:pt x="1185304" y="333615"/>
                  </a:cubicBezTo>
                  <a:cubicBezTo>
                    <a:pt x="1195358" y="342611"/>
                    <a:pt x="1608637" y="470140"/>
                    <a:pt x="1588529" y="457440"/>
                  </a:cubicBezTo>
                  <a:cubicBezTo>
                    <a:pt x="1568421" y="444740"/>
                    <a:pt x="1064654" y="257415"/>
                    <a:pt x="1064654" y="257415"/>
                  </a:cubicBezTo>
                  <a:cubicBezTo>
                    <a:pt x="933950" y="207673"/>
                    <a:pt x="982633" y="202911"/>
                    <a:pt x="804304" y="158990"/>
                  </a:cubicBezTo>
                  <a:cubicBezTo>
                    <a:pt x="625975" y="115069"/>
                    <a:pt x="-59825" y="-6110"/>
                    <a:pt x="4204" y="2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: 図形 1173">
              <a:extLst>
                <a:ext uri="{FF2B5EF4-FFF2-40B4-BE49-F238E27FC236}">
                  <a16:creationId xmlns:a16="http://schemas.microsoft.com/office/drawing/2014/main" id="{05CD2831-73A8-4A2F-88E5-4BF40675AD2D}"/>
                </a:ext>
              </a:extLst>
            </p:cNvPr>
            <p:cNvSpPr/>
            <p:nvPr/>
          </p:nvSpPr>
          <p:spPr>
            <a:xfrm>
              <a:off x="6683986" y="7202527"/>
              <a:ext cx="1182336" cy="552666"/>
            </a:xfrm>
            <a:custGeom>
              <a:avLst/>
              <a:gdLst>
                <a:gd name="connsiteX0" fmla="*/ 2564 w 1182336"/>
                <a:gd name="connsiteY0" fmla="*/ 1548 h 552666"/>
                <a:gd name="connsiteX1" fmla="*/ 377214 w 1182336"/>
                <a:gd name="connsiteY1" fmla="*/ 249198 h 552666"/>
                <a:gd name="connsiteX2" fmla="*/ 1170964 w 1182336"/>
                <a:gd name="connsiteY2" fmla="*/ 468273 h 552666"/>
                <a:gd name="connsiteX3" fmla="*/ 840764 w 1182336"/>
                <a:gd name="connsiteY3" fmla="*/ 414298 h 552666"/>
                <a:gd name="connsiteX4" fmla="*/ 761389 w 1182336"/>
                <a:gd name="connsiteY4" fmla="*/ 347623 h 552666"/>
                <a:gd name="connsiteX5" fmla="*/ 1047139 w 1182336"/>
                <a:gd name="connsiteY5" fmla="*/ 449223 h 552666"/>
                <a:gd name="connsiteX6" fmla="*/ 396264 w 1182336"/>
                <a:gd name="connsiteY6" fmla="*/ 255548 h 552666"/>
                <a:gd name="connsiteX7" fmla="*/ 1161439 w 1182336"/>
                <a:gd name="connsiteY7" fmla="*/ 550823 h 552666"/>
                <a:gd name="connsiteX8" fmla="*/ 415314 w 1182336"/>
                <a:gd name="connsiteY8" fmla="*/ 385723 h 552666"/>
                <a:gd name="connsiteX9" fmla="*/ 1040789 w 1182336"/>
                <a:gd name="connsiteY9" fmla="*/ 490498 h 552666"/>
                <a:gd name="connsiteX10" fmla="*/ 682014 w 1182336"/>
                <a:gd name="connsiteY10" fmla="*/ 369848 h 552666"/>
                <a:gd name="connsiteX11" fmla="*/ 234339 w 1182336"/>
                <a:gd name="connsiteY11" fmla="*/ 153948 h 552666"/>
                <a:gd name="connsiteX12" fmla="*/ 2564 w 1182336"/>
                <a:gd name="connsiteY12" fmla="*/ 1548 h 55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2336" h="552666">
                  <a:moveTo>
                    <a:pt x="2564" y="1548"/>
                  </a:moveTo>
                  <a:cubicBezTo>
                    <a:pt x="26377" y="17423"/>
                    <a:pt x="182481" y="171411"/>
                    <a:pt x="377214" y="249198"/>
                  </a:cubicBezTo>
                  <a:cubicBezTo>
                    <a:pt x="571947" y="326986"/>
                    <a:pt x="1093706" y="440756"/>
                    <a:pt x="1170964" y="468273"/>
                  </a:cubicBezTo>
                  <a:cubicBezTo>
                    <a:pt x="1248222" y="495790"/>
                    <a:pt x="909026" y="434406"/>
                    <a:pt x="840764" y="414298"/>
                  </a:cubicBezTo>
                  <a:cubicBezTo>
                    <a:pt x="772502" y="394190"/>
                    <a:pt x="726993" y="341802"/>
                    <a:pt x="761389" y="347623"/>
                  </a:cubicBezTo>
                  <a:cubicBezTo>
                    <a:pt x="795785" y="353444"/>
                    <a:pt x="1107993" y="464569"/>
                    <a:pt x="1047139" y="449223"/>
                  </a:cubicBezTo>
                  <a:cubicBezTo>
                    <a:pt x="986285" y="433877"/>
                    <a:pt x="377214" y="238615"/>
                    <a:pt x="396264" y="255548"/>
                  </a:cubicBezTo>
                  <a:cubicBezTo>
                    <a:pt x="415314" y="272481"/>
                    <a:pt x="1158264" y="529127"/>
                    <a:pt x="1161439" y="550823"/>
                  </a:cubicBezTo>
                  <a:cubicBezTo>
                    <a:pt x="1164614" y="572519"/>
                    <a:pt x="435422" y="395777"/>
                    <a:pt x="415314" y="385723"/>
                  </a:cubicBezTo>
                  <a:cubicBezTo>
                    <a:pt x="395206" y="375669"/>
                    <a:pt x="996339" y="493144"/>
                    <a:pt x="1040789" y="490498"/>
                  </a:cubicBezTo>
                  <a:cubicBezTo>
                    <a:pt x="1085239" y="487852"/>
                    <a:pt x="816422" y="425940"/>
                    <a:pt x="682014" y="369848"/>
                  </a:cubicBezTo>
                  <a:cubicBezTo>
                    <a:pt x="547606" y="313756"/>
                    <a:pt x="342818" y="212156"/>
                    <a:pt x="234339" y="153948"/>
                  </a:cubicBezTo>
                  <a:cubicBezTo>
                    <a:pt x="125860" y="95740"/>
                    <a:pt x="-21249" y="-14327"/>
                    <a:pt x="2564" y="1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: 図形 1176">
              <a:extLst>
                <a:ext uri="{FF2B5EF4-FFF2-40B4-BE49-F238E27FC236}">
                  <a16:creationId xmlns:a16="http://schemas.microsoft.com/office/drawing/2014/main" id="{FC9F69F1-61C2-4EB3-875A-AFF166685369}"/>
                </a:ext>
              </a:extLst>
            </p:cNvPr>
            <p:cNvSpPr/>
            <p:nvPr/>
          </p:nvSpPr>
          <p:spPr>
            <a:xfrm>
              <a:off x="6681546" y="7403008"/>
              <a:ext cx="1571499" cy="613874"/>
            </a:xfrm>
            <a:custGeom>
              <a:avLst/>
              <a:gdLst>
                <a:gd name="connsiteX0" fmla="*/ 5004 w 1571499"/>
                <a:gd name="connsiteY0" fmla="*/ 1092 h 613874"/>
                <a:gd name="connsiteX1" fmla="*/ 386004 w 1571499"/>
                <a:gd name="connsiteY1" fmla="*/ 261442 h 613874"/>
                <a:gd name="connsiteX2" fmla="*/ 1243254 w 1571499"/>
                <a:gd name="connsiteY2" fmla="*/ 559892 h 613874"/>
                <a:gd name="connsiteX3" fmla="*/ 1062279 w 1571499"/>
                <a:gd name="connsiteY3" fmla="*/ 499567 h 613874"/>
                <a:gd name="connsiteX4" fmla="*/ 1570279 w 1571499"/>
                <a:gd name="connsiteY4" fmla="*/ 613867 h 613874"/>
                <a:gd name="connsiteX5" fmla="*/ 890829 w 1571499"/>
                <a:gd name="connsiteY5" fmla="*/ 493217 h 613874"/>
                <a:gd name="connsiteX6" fmla="*/ 1182929 w 1571499"/>
                <a:gd name="connsiteY6" fmla="*/ 569417 h 613874"/>
                <a:gd name="connsiteX7" fmla="*/ 274879 w 1571499"/>
                <a:gd name="connsiteY7" fmla="*/ 251917 h 613874"/>
                <a:gd name="connsiteX8" fmla="*/ 630479 w 1571499"/>
                <a:gd name="connsiteY8" fmla="*/ 363042 h 613874"/>
                <a:gd name="connsiteX9" fmla="*/ 5004 w 1571499"/>
                <a:gd name="connsiteY9" fmla="*/ 1092 h 61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1499" h="613874">
                  <a:moveTo>
                    <a:pt x="5004" y="1092"/>
                  </a:moveTo>
                  <a:cubicBezTo>
                    <a:pt x="-35742" y="-15841"/>
                    <a:pt x="179629" y="168309"/>
                    <a:pt x="386004" y="261442"/>
                  </a:cubicBezTo>
                  <a:cubicBezTo>
                    <a:pt x="592379" y="354575"/>
                    <a:pt x="1130542" y="520205"/>
                    <a:pt x="1243254" y="559892"/>
                  </a:cubicBezTo>
                  <a:cubicBezTo>
                    <a:pt x="1355967" y="599580"/>
                    <a:pt x="1007775" y="490571"/>
                    <a:pt x="1062279" y="499567"/>
                  </a:cubicBezTo>
                  <a:cubicBezTo>
                    <a:pt x="1116783" y="508563"/>
                    <a:pt x="1598854" y="614925"/>
                    <a:pt x="1570279" y="613867"/>
                  </a:cubicBezTo>
                  <a:cubicBezTo>
                    <a:pt x="1541704" y="612809"/>
                    <a:pt x="955387" y="500625"/>
                    <a:pt x="890829" y="493217"/>
                  </a:cubicBezTo>
                  <a:cubicBezTo>
                    <a:pt x="826271" y="485809"/>
                    <a:pt x="1285587" y="609634"/>
                    <a:pt x="1182929" y="569417"/>
                  </a:cubicBezTo>
                  <a:cubicBezTo>
                    <a:pt x="1080271" y="529200"/>
                    <a:pt x="366954" y="286313"/>
                    <a:pt x="274879" y="251917"/>
                  </a:cubicBezTo>
                  <a:cubicBezTo>
                    <a:pt x="182804" y="217521"/>
                    <a:pt x="672283" y="402730"/>
                    <a:pt x="630479" y="363042"/>
                  </a:cubicBezTo>
                  <a:cubicBezTo>
                    <a:pt x="588675" y="323354"/>
                    <a:pt x="45750" y="18025"/>
                    <a:pt x="5004" y="10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: 図形 1177">
              <a:extLst>
                <a:ext uri="{FF2B5EF4-FFF2-40B4-BE49-F238E27FC236}">
                  <a16:creationId xmlns:a16="http://schemas.microsoft.com/office/drawing/2014/main" id="{D2E7D214-4698-4BD8-8FEC-1B9C5CB15D5A}"/>
                </a:ext>
              </a:extLst>
            </p:cNvPr>
            <p:cNvSpPr/>
            <p:nvPr/>
          </p:nvSpPr>
          <p:spPr>
            <a:xfrm>
              <a:off x="6539896" y="7473272"/>
              <a:ext cx="1569054" cy="686496"/>
            </a:xfrm>
            <a:custGeom>
              <a:avLst/>
              <a:gdLst>
                <a:gd name="connsiteX0" fmla="*/ 604 w 1569054"/>
                <a:gd name="connsiteY0" fmla="*/ 678 h 686496"/>
                <a:gd name="connsiteX1" fmla="*/ 283179 w 1569054"/>
                <a:gd name="connsiteY1" fmla="*/ 280078 h 686496"/>
                <a:gd name="connsiteX2" fmla="*/ 981679 w 1569054"/>
                <a:gd name="connsiteY2" fmla="*/ 515028 h 686496"/>
                <a:gd name="connsiteX3" fmla="*/ 930879 w 1569054"/>
                <a:gd name="connsiteY3" fmla="*/ 461053 h 686496"/>
                <a:gd name="connsiteX4" fmla="*/ 797529 w 1569054"/>
                <a:gd name="connsiteY4" fmla="*/ 438828 h 686496"/>
                <a:gd name="connsiteX5" fmla="*/ 1569054 w 1569054"/>
                <a:gd name="connsiteY5" fmla="*/ 686478 h 686496"/>
                <a:gd name="connsiteX6" fmla="*/ 794354 w 1569054"/>
                <a:gd name="connsiteY6" fmla="*/ 451528 h 686496"/>
                <a:gd name="connsiteX7" fmla="*/ 546704 w 1569054"/>
                <a:gd name="connsiteY7" fmla="*/ 356278 h 686496"/>
                <a:gd name="connsiteX8" fmla="*/ 826104 w 1569054"/>
                <a:gd name="connsiteY8" fmla="*/ 403903 h 686496"/>
                <a:gd name="connsiteX9" fmla="*/ 124429 w 1569054"/>
                <a:gd name="connsiteY9" fmla="*/ 222928 h 686496"/>
                <a:gd name="connsiteX10" fmla="*/ 127604 w 1569054"/>
                <a:gd name="connsiteY10" fmla="*/ 86403 h 686496"/>
                <a:gd name="connsiteX11" fmla="*/ 346679 w 1569054"/>
                <a:gd name="connsiteY11" fmla="*/ 197528 h 686496"/>
                <a:gd name="connsiteX12" fmla="*/ 604 w 1569054"/>
                <a:gd name="connsiteY12" fmla="*/ 678 h 68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9054" h="686496">
                  <a:moveTo>
                    <a:pt x="604" y="678"/>
                  </a:moveTo>
                  <a:cubicBezTo>
                    <a:pt x="-9979" y="14436"/>
                    <a:pt x="119667" y="194353"/>
                    <a:pt x="283179" y="280078"/>
                  </a:cubicBezTo>
                  <a:cubicBezTo>
                    <a:pt x="446691" y="365803"/>
                    <a:pt x="873729" y="484866"/>
                    <a:pt x="981679" y="515028"/>
                  </a:cubicBezTo>
                  <a:cubicBezTo>
                    <a:pt x="1089629" y="545190"/>
                    <a:pt x="961571" y="473753"/>
                    <a:pt x="930879" y="461053"/>
                  </a:cubicBezTo>
                  <a:cubicBezTo>
                    <a:pt x="900187" y="448353"/>
                    <a:pt x="691166" y="401257"/>
                    <a:pt x="797529" y="438828"/>
                  </a:cubicBezTo>
                  <a:cubicBezTo>
                    <a:pt x="903892" y="476399"/>
                    <a:pt x="1569583" y="684361"/>
                    <a:pt x="1569054" y="686478"/>
                  </a:cubicBezTo>
                  <a:cubicBezTo>
                    <a:pt x="1568525" y="688595"/>
                    <a:pt x="964746" y="506561"/>
                    <a:pt x="794354" y="451528"/>
                  </a:cubicBezTo>
                  <a:cubicBezTo>
                    <a:pt x="623962" y="396495"/>
                    <a:pt x="541412" y="364215"/>
                    <a:pt x="546704" y="356278"/>
                  </a:cubicBezTo>
                  <a:cubicBezTo>
                    <a:pt x="551996" y="348341"/>
                    <a:pt x="896483" y="426128"/>
                    <a:pt x="826104" y="403903"/>
                  </a:cubicBezTo>
                  <a:cubicBezTo>
                    <a:pt x="755725" y="381678"/>
                    <a:pt x="240845" y="275845"/>
                    <a:pt x="124429" y="222928"/>
                  </a:cubicBezTo>
                  <a:cubicBezTo>
                    <a:pt x="8013" y="170011"/>
                    <a:pt x="90562" y="90636"/>
                    <a:pt x="127604" y="86403"/>
                  </a:cubicBezTo>
                  <a:cubicBezTo>
                    <a:pt x="164646" y="82170"/>
                    <a:pt x="366258" y="208111"/>
                    <a:pt x="346679" y="197528"/>
                  </a:cubicBezTo>
                  <a:cubicBezTo>
                    <a:pt x="327100" y="186945"/>
                    <a:pt x="11187" y="-13080"/>
                    <a:pt x="604" y="6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: 図形 1178">
              <a:extLst>
                <a:ext uri="{FF2B5EF4-FFF2-40B4-BE49-F238E27FC236}">
                  <a16:creationId xmlns:a16="http://schemas.microsoft.com/office/drawing/2014/main" id="{0F73AD7B-0633-4701-ABE5-195CBA2ECA6C}"/>
                </a:ext>
              </a:extLst>
            </p:cNvPr>
            <p:cNvSpPr/>
            <p:nvPr/>
          </p:nvSpPr>
          <p:spPr>
            <a:xfrm>
              <a:off x="6470642" y="7775541"/>
              <a:ext cx="1444586" cy="275195"/>
            </a:xfrm>
            <a:custGeom>
              <a:avLst/>
              <a:gdLst>
                <a:gd name="connsiteX0" fmla="*/ 8 w 1444586"/>
                <a:gd name="connsiteY0" fmla="*/ 15909 h 275195"/>
                <a:gd name="connsiteX1" fmla="*/ 377833 w 1444586"/>
                <a:gd name="connsiteY1" fmla="*/ 38134 h 275195"/>
                <a:gd name="connsiteX2" fmla="*/ 1120783 w 1444586"/>
                <a:gd name="connsiteY2" fmla="*/ 254034 h 275195"/>
                <a:gd name="connsiteX3" fmla="*/ 1441458 w 1444586"/>
                <a:gd name="connsiteY3" fmla="*/ 266734 h 275195"/>
                <a:gd name="connsiteX4" fmla="*/ 949333 w 1444586"/>
                <a:gd name="connsiteY4" fmla="*/ 250859 h 275195"/>
                <a:gd name="connsiteX5" fmla="*/ 758833 w 1444586"/>
                <a:gd name="connsiteY5" fmla="*/ 247684 h 275195"/>
                <a:gd name="connsiteX6" fmla="*/ 1162058 w 1444586"/>
                <a:gd name="connsiteY6" fmla="*/ 219109 h 275195"/>
                <a:gd name="connsiteX7" fmla="*/ 517533 w 1444586"/>
                <a:gd name="connsiteY7" fmla="*/ 95284 h 275195"/>
                <a:gd name="connsiteX8" fmla="*/ 898533 w 1444586"/>
                <a:gd name="connsiteY8" fmla="*/ 200059 h 275195"/>
                <a:gd name="connsiteX9" fmla="*/ 368308 w 1444586"/>
                <a:gd name="connsiteY9" fmla="*/ 15909 h 275195"/>
                <a:gd name="connsiteX10" fmla="*/ 8 w 1444586"/>
                <a:gd name="connsiteY10" fmla="*/ 15909 h 27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4586" h="275195">
                  <a:moveTo>
                    <a:pt x="8" y="15909"/>
                  </a:moveTo>
                  <a:cubicBezTo>
                    <a:pt x="1595" y="19613"/>
                    <a:pt x="191037" y="-1554"/>
                    <a:pt x="377833" y="38134"/>
                  </a:cubicBezTo>
                  <a:cubicBezTo>
                    <a:pt x="564629" y="77822"/>
                    <a:pt x="943512" y="215934"/>
                    <a:pt x="1120783" y="254034"/>
                  </a:cubicBezTo>
                  <a:cubicBezTo>
                    <a:pt x="1298054" y="292134"/>
                    <a:pt x="1470033" y="267263"/>
                    <a:pt x="1441458" y="266734"/>
                  </a:cubicBezTo>
                  <a:cubicBezTo>
                    <a:pt x="1412883" y="266205"/>
                    <a:pt x="949333" y="250859"/>
                    <a:pt x="949333" y="250859"/>
                  </a:cubicBezTo>
                  <a:cubicBezTo>
                    <a:pt x="835562" y="247684"/>
                    <a:pt x="723379" y="252976"/>
                    <a:pt x="758833" y="247684"/>
                  </a:cubicBezTo>
                  <a:cubicBezTo>
                    <a:pt x="794287" y="242392"/>
                    <a:pt x="1202275" y="244509"/>
                    <a:pt x="1162058" y="219109"/>
                  </a:cubicBezTo>
                  <a:cubicBezTo>
                    <a:pt x="1121841" y="193709"/>
                    <a:pt x="561454" y="98459"/>
                    <a:pt x="517533" y="95284"/>
                  </a:cubicBezTo>
                  <a:cubicBezTo>
                    <a:pt x="473612" y="92109"/>
                    <a:pt x="923404" y="213288"/>
                    <a:pt x="898533" y="200059"/>
                  </a:cubicBezTo>
                  <a:cubicBezTo>
                    <a:pt x="873662" y="186830"/>
                    <a:pt x="512770" y="49776"/>
                    <a:pt x="368308" y="15909"/>
                  </a:cubicBezTo>
                  <a:cubicBezTo>
                    <a:pt x="223846" y="-17958"/>
                    <a:pt x="-1579" y="12205"/>
                    <a:pt x="8" y="159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: 図形 1179">
              <a:extLst>
                <a:ext uri="{FF2B5EF4-FFF2-40B4-BE49-F238E27FC236}">
                  <a16:creationId xmlns:a16="http://schemas.microsoft.com/office/drawing/2014/main" id="{28B327DC-303D-47C6-B778-03B0C6637AEC}"/>
                </a:ext>
              </a:extLst>
            </p:cNvPr>
            <p:cNvSpPr/>
            <p:nvPr/>
          </p:nvSpPr>
          <p:spPr>
            <a:xfrm>
              <a:off x="6485600" y="7717618"/>
              <a:ext cx="1151153" cy="490828"/>
            </a:xfrm>
            <a:custGeom>
              <a:avLst/>
              <a:gdLst>
                <a:gd name="connsiteX0" fmla="*/ 16800 w 1151153"/>
                <a:gd name="connsiteY0" fmla="*/ 6099 h 490828"/>
                <a:gd name="connsiteX1" fmla="*/ 137450 w 1151153"/>
                <a:gd name="connsiteY1" fmla="*/ 162732 h 490828"/>
                <a:gd name="connsiteX2" fmla="*/ 645450 w 1151153"/>
                <a:gd name="connsiteY2" fmla="*/ 351115 h 490828"/>
                <a:gd name="connsiteX3" fmla="*/ 1149217 w 1151153"/>
                <a:gd name="connsiteY3" fmla="*/ 344765 h 490828"/>
                <a:gd name="connsiteX4" fmla="*/ 454950 w 1151153"/>
                <a:gd name="connsiteY4" fmla="*/ 329949 h 490828"/>
                <a:gd name="connsiteX5" fmla="*/ 935433 w 1151153"/>
                <a:gd name="connsiteY5" fmla="*/ 368049 h 490828"/>
                <a:gd name="connsiteX6" fmla="*/ 385100 w 1151153"/>
                <a:gd name="connsiteY6" fmla="*/ 365932 h 490828"/>
                <a:gd name="connsiteX7" fmla="*/ 1106883 w 1151153"/>
                <a:gd name="connsiteY7" fmla="*/ 490815 h 490828"/>
                <a:gd name="connsiteX8" fmla="*/ 454950 w 1151153"/>
                <a:gd name="connsiteY8" fmla="*/ 357465 h 490828"/>
                <a:gd name="connsiteX9" fmla="*/ 1117467 w 1151153"/>
                <a:gd name="connsiteY9" fmla="*/ 382865 h 490828"/>
                <a:gd name="connsiteX10" fmla="*/ 433783 w 1151153"/>
                <a:gd name="connsiteY10" fmla="*/ 380749 h 490828"/>
                <a:gd name="connsiteX11" fmla="*/ 16800 w 1151153"/>
                <a:gd name="connsiteY11" fmla="*/ 6099 h 49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1153" h="490828">
                  <a:moveTo>
                    <a:pt x="16800" y="6099"/>
                  </a:moveTo>
                  <a:cubicBezTo>
                    <a:pt x="-32589" y="-30237"/>
                    <a:pt x="32675" y="105229"/>
                    <a:pt x="137450" y="162732"/>
                  </a:cubicBezTo>
                  <a:cubicBezTo>
                    <a:pt x="242225" y="220235"/>
                    <a:pt x="476822" y="320776"/>
                    <a:pt x="645450" y="351115"/>
                  </a:cubicBezTo>
                  <a:cubicBezTo>
                    <a:pt x="814078" y="381454"/>
                    <a:pt x="1180967" y="348293"/>
                    <a:pt x="1149217" y="344765"/>
                  </a:cubicBezTo>
                  <a:cubicBezTo>
                    <a:pt x="1117467" y="341237"/>
                    <a:pt x="490581" y="326068"/>
                    <a:pt x="454950" y="329949"/>
                  </a:cubicBezTo>
                  <a:cubicBezTo>
                    <a:pt x="419319" y="333830"/>
                    <a:pt x="947075" y="362052"/>
                    <a:pt x="935433" y="368049"/>
                  </a:cubicBezTo>
                  <a:cubicBezTo>
                    <a:pt x="923791" y="374046"/>
                    <a:pt x="356525" y="345471"/>
                    <a:pt x="385100" y="365932"/>
                  </a:cubicBezTo>
                  <a:cubicBezTo>
                    <a:pt x="413675" y="386393"/>
                    <a:pt x="1095241" y="492226"/>
                    <a:pt x="1106883" y="490815"/>
                  </a:cubicBezTo>
                  <a:cubicBezTo>
                    <a:pt x="1118525" y="489404"/>
                    <a:pt x="453186" y="375456"/>
                    <a:pt x="454950" y="357465"/>
                  </a:cubicBezTo>
                  <a:cubicBezTo>
                    <a:pt x="456714" y="339474"/>
                    <a:pt x="1120995" y="378984"/>
                    <a:pt x="1117467" y="382865"/>
                  </a:cubicBezTo>
                  <a:cubicBezTo>
                    <a:pt x="1113939" y="386746"/>
                    <a:pt x="616522" y="440368"/>
                    <a:pt x="433783" y="380749"/>
                  </a:cubicBezTo>
                  <a:cubicBezTo>
                    <a:pt x="251044" y="321130"/>
                    <a:pt x="66189" y="42435"/>
                    <a:pt x="16800" y="60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: 図形 1180">
              <a:extLst>
                <a:ext uri="{FF2B5EF4-FFF2-40B4-BE49-F238E27FC236}">
                  <a16:creationId xmlns:a16="http://schemas.microsoft.com/office/drawing/2014/main" id="{45B75758-7D46-4442-BAE7-CEA5A7A5D538}"/>
                </a:ext>
              </a:extLst>
            </p:cNvPr>
            <p:cNvSpPr/>
            <p:nvPr/>
          </p:nvSpPr>
          <p:spPr>
            <a:xfrm>
              <a:off x="6437296" y="7975085"/>
              <a:ext cx="1249172" cy="423462"/>
            </a:xfrm>
            <a:custGeom>
              <a:avLst/>
              <a:gdLst>
                <a:gd name="connsiteX0" fmla="*/ 3721 w 1249172"/>
                <a:gd name="connsiteY0" fmla="*/ 515 h 423462"/>
                <a:gd name="connsiteX1" fmla="*/ 274654 w 1249172"/>
                <a:gd name="connsiteY1" fmla="*/ 201598 h 423462"/>
                <a:gd name="connsiteX2" fmla="*/ 1144604 w 1249172"/>
                <a:gd name="connsiteY2" fmla="*/ 400565 h 423462"/>
                <a:gd name="connsiteX3" fmla="*/ 1030304 w 1249172"/>
                <a:gd name="connsiteY3" fmla="*/ 409032 h 423462"/>
                <a:gd name="connsiteX4" fmla="*/ 405887 w 1249172"/>
                <a:gd name="connsiteY4" fmla="*/ 309548 h 423462"/>
                <a:gd name="connsiteX5" fmla="*/ 1210221 w 1249172"/>
                <a:gd name="connsiteY5" fmla="*/ 402682 h 423462"/>
                <a:gd name="connsiteX6" fmla="*/ 1051471 w 1249172"/>
                <a:gd name="connsiteY6" fmla="*/ 396332 h 423462"/>
                <a:gd name="connsiteX7" fmla="*/ 427054 w 1249172"/>
                <a:gd name="connsiteY7" fmla="*/ 262982 h 423462"/>
                <a:gd name="connsiteX8" fmla="*/ 3721 w 1249172"/>
                <a:gd name="connsiteY8" fmla="*/ 515 h 42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9172" h="423462">
                  <a:moveTo>
                    <a:pt x="3721" y="515"/>
                  </a:moveTo>
                  <a:cubicBezTo>
                    <a:pt x="-21679" y="-9716"/>
                    <a:pt x="84507" y="134923"/>
                    <a:pt x="274654" y="201598"/>
                  </a:cubicBezTo>
                  <a:cubicBezTo>
                    <a:pt x="464801" y="268273"/>
                    <a:pt x="1018662" y="365993"/>
                    <a:pt x="1144604" y="400565"/>
                  </a:cubicBezTo>
                  <a:cubicBezTo>
                    <a:pt x="1270546" y="435137"/>
                    <a:pt x="1153423" y="424201"/>
                    <a:pt x="1030304" y="409032"/>
                  </a:cubicBezTo>
                  <a:cubicBezTo>
                    <a:pt x="907185" y="393863"/>
                    <a:pt x="375901" y="310606"/>
                    <a:pt x="405887" y="309548"/>
                  </a:cubicBezTo>
                  <a:cubicBezTo>
                    <a:pt x="435873" y="308490"/>
                    <a:pt x="1102624" y="388218"/>
                    <a:pt x="1210221" y="402682"/>
                  </a:cubicBezTo>
                  <a:cubicBezTo>
                    <a:pt x="1317818" y="417146"/>
                    <a:pt x="1181999" y="419615"/>
                    <a:pt x="1051471" y="396332"/>
                  </a:cubicBezTo>
                  <a:cubicBezTo>
                    <a:pt x="920943" y="373049"/>
                    <a:pt x="599915" y="325776"/>
                    <a:pt x="427054" y="262982"/>
                  </a:cubicBezTo>
                  <a:cubicBezTo>
                    <a:pt x="254193" y="200188"/>
                    <a:pt x="29121" y="10746"/>
                    <a:pt x="3721" y="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: 図形 1181">
              <a:extLst>
                <a:ext uri="{FF2B5EF4-FFF2-40B4-BE49-F238E27FC236}">
                  <a16:creationId xmlns:a16="http://schemas.microsoft.com/office/drawing/2014/main" id="{93B05D7A-9387-4B22-AB67-BE8B63EE0E4A}"/>
                </a:ext>
              </a:extLst>
            </p:cNvPr>
            <p:cNvSpPr/>
            <p:nvPr/>
          </p:nvSpPr>
          <p:spPr>
            <a:xfrm>
              <a:off x="6315442" y="8010333"/>
              <a:ext cx="1740269" cy="633181"/>
            </a:xfrm>
            <a:custGeom>
              <a:avLst/>
              <a:gdLst>
                <a:gd name="connsiteX0" fmla="*/ 34558 w 1740269"/>
                <a:gd name="connsiteY0" fmla="*/ 9717 h 633181"/>
                <a:gd name="connsiteX1" fmla="*/ 318191 w 1740269"/>
                <a:gd name="connsiteY1" fmla="*/ 195984 h 633181"/>
                <a:gd name="connsiteX2" fmla="*/ 929908 w 1740269"/>
                <a:gd name="connsiteY2" fmla="*/ 422467 h 633181"/>
                <a:gd name="connsiteX3" fmla="*/ 686491 w 1740269"/>
                <a:gd name="connsiteY3" fmla="*/ 327217 h 633181"/>
                <a:gd name="connsiteX4" fmla="*/ 1171208 w 1740269"/>
                <a:gd name="connsiteY4" fmla="*/ 492317 h 633181"/>
                <a:gd name="connsiteX5" fmla="*/ 534091 w 1740269"/>
                <a:gd name="connsiteY5" fmla="*/ 297584 h 633181"/>
                <a:gd name="connsiteX6" fmla="*/ 1696141 w 1740269"/>
                <a:gd name="connsiteY6" fmla="*/ 619317 h 633181"/>
                <a:gd name="connsiteX7" fmla="*/ 1300325 w 1740269"/>
                <a:gd name="connsiteY7" fmla="*/ 576984 h 633181"/>
                <a:gd name="connsiteX8" fmla="*/ 1717308 w 1740269"/>
                <a:gd name="connsiteY8" fmla="*/ 598150 h 633181"/>
                <a:gd name="connsiteX9" fmla="*/ 1660158 w 1740269"/>
                <a:gd name="connsiteY9" fmla="*/ 593917 h 633181"/>
                <a:gd name="connsiteX10" fmla="*/ 1442141 w 1740269"/>
                <a:gd name="connsiteY10" fmla="*/ 589684 h 633181"/>
                <a:gd name="connsiteX11" fmla="*/ 1092891 w 1740269"/>
                <a:gd name="connsiteY11" fmla="*/ 507134 h 633181"/>
                <a:gd name="connsiteX12" fmla="*/ 34558 w 1740269"/>
                <a:gd name="connsiteY12" fmla="*/ 9717 h 63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40269" h="633181">
                  <a:moveTo>
                    <a:pt x="34558" y="9717"/>
                  </a:moveTo>
                  <a:cubicBezTo>
                    <a:pt x="-94559" y="-42141"/>
                    <a:pt x="168966" y="127192"/>
                    <a:pt x="318191" y="195984"/>
                  </a:cubicBezTo>
                  <a:cubicBezTo>
                    <a:pt x="467416" y="264776"/>
                    <a:pt x="868525" y="400595"/>
                    <a:pt x="929908" y="422467"/>
                  </a:cubicBezTo>
                  <a:cubicBezTo>
                    <a:pt x="991291" y="444339"/>
                    <a:pt x="646274" y="315575"/>
                    <a:pt x="686491" y="327217"/>
                  </a:cubicBezTo>
                  <a:cubicBezTo>
                    <a:pt x="726708" y="338859"/>
                    <a:pt x="1196608" y="497256"/>
                    <a:pt x="1171208" y="492317"/>
                  </a:cubicBezTo>
                  <a:cubicBezTo>
                    <a:pt x="1145808" y="487378"/>
                    <a:pt x="446602" y="276417"/>
                    <a:pt x="534091" y="297584"/>
                  </a:cubicBezTo>
                  <a:cubicBezTo>
                    <a:pt x="621580" y="318751"/>
                    <a:pt x="1568435" y="572750"/>
                    <a:pt x="1696141" y="619317"/>
                  </a:cubicBezTo>
                  <a:cubicBezTo>
                    <a:pt x="1823847" y="665884"/>
                    <a:pt x="1296797" y="580512"/>
                    <a:pt x="1300325" y="576984"/>
                  </a:cubicBezTo>
                  <a:cubicBezTo>
                    <a:pt x="1303853" y="573456"/>
                    <a:pt x="1657336" y="595328"/>
                    <a:pt x="1717308" y="598150"/>
                  </a:cubicBezTo>
                  <a:cubicBezTo>
                    <a:pt x="1777280" y="600972"/>
                    <a:pt x="1706019" y="595328"/>
                    <a:pt x="1660158" y="593917"/>
                  </a:cubicBezTo>
                  <a:cubicBezTo>
                    <a:pt x="1614297" y="592506"/>
                    <a:pt x="1536685" y="604148"/>
                    <a:pt x="1442141" y="589684"/>
                  </a:cubicBezTo>
                  <a:cubicBezTo>
                    <a:pt x="1347597" y="575220"/>
                    <a:pt x="1326430" y="598504"/>
                    <a:pt x="1092891" y="507134"/>
                  </a:cubicBezTo>
                  <a:cubicBezTo>
                    <a:pt x="859352" y="415764"/>
                    <a:pt x="163675" y="61575"/>
                    <a:pt x="34558" y="97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: 図形 1182">
              <a:extLst>
                <a:ext uri="{FF2B5EF4-FFF2-40B4-BE49-F238E27FC236}">
                  <a16:creationId xmlns:a16="http://schemas.microsoft.com/office/drawing/2014/main" id="{004D9130-F4E3-4B79-8BC1-5DD1CE3840A9}"/>
                </a:ext>
              </a:extLst>
            </p:cNvPr>
            <p:cNvSpPr/>
            <p:nvPr/>
          </p:nvSpPr>
          <p:spPr>
            <a:xfrm>
              <a:off x="6394882" y="8144345"/>
              <a:ext cx="1455727" cy="607696"/>
            </a:xfrm>
            <a:custGeom>
              <a:avLst/>
              <a:gdLst>
                <a:gd name="connsiteX0" fmla="*/ 16501 w 1455727"/>
                <a:gd name="connsiteY0" fmla="*/ 4822 h 607696"/>
                <a:gd name="connsiteX1" fmla="*/ 439835 w 1455727"/>
                <a:gd name="connsiteY1" fmla="*/ 282105 h 607696"/>
                <a:gd name="connsiteX2" fmla="*/ 812368 w 1455727"/>
                <a:gd name="connsiteY2" fmla="*/ 434505 h 607696"/>
                <a:gd name="connsiteX3" fmla="*/ 1447368 w 1455727"/>
                <a:gd name="connsiteY3" fmla="*/ 519172 h 607696"/>
                <a:gd name="connsiteX4" fmla="*/ 1163735 w 1455727"/>
                <a:gd name="connsiteY4" fmla="*/ 489538 h 607696"/>
                <a:gd name="connsiteX5" fmla="*/ 988051 w 1455727"/>
                <a:gd name="connsiteY5" fmla="*/ 474722 h 607696"/>
                <a:gd name="connsiteX6" fmla="*/ 1347885 w 1455727"/>
                <a:gd name="connsiteY6" fmla="*/ 512822 h 607696"/>
                <a:gd name="connsiteX7" fmla="*/ 742518 w 1455727"/>
                <a:gd name="connsiteY7" fmla="*/ 459905 h 607696"/>
                <a:gd name="connsiteX8" fmla="*/ 1322485 w 1455727"/>
                <a:gd name="connsiteY8" fmla="*/ 548805 h 607696"/>
                <a:gd name="connsiteX9" fmla="*/ 568951 w 1455727"/>
                <a:gd name="connsiteY9" fmla="*/ 373122 h 607696"/>
                <a:gd name="connsiteX10" fmla="*/ 869518 w 1455727"/>
                <a:gd name="connsiteY10" fmla="*/ 383705 h 607696"/>
                <a:gd name="connsiteX11" fmla="*/ 458885 w 1455727"/>
                <a:gd name="connsiteY11" fmla="*/ 305388 h 607696"/>
                <a:gd name="connsiteX12" fmla="*/ 854701 w 1455727"/>
                <a:gd name="connsiteY12" fmla="*/ 466255 h 607696"/>
                <a:gd name="connsiteX13" fmla="*/ 793318 w 1455727"/>
                <a:gd name="connsiteY13" fmla="*/ 498005 h 607696"/>
                <a:gd name="connsiteX14" fmla="*/ 1015568 w 1455727"/>
                <a:gd name="connsiteY14" fmla="*/ 599605 h 607696"/>
                <a:gd name="connsiteX15" fmla="*/ 408085 w 1455727"/>
                <a:gd name="connsiteY15" fmla="*/ 258822 h 607696"/>
                <a:gd name="connsiteX16" fmla="*/ 118101 w 1455727"/>
                <a:gd name="connsiteY16" fmla="*/ 117005 h 607696"/>
                <a:gd name="connsiteX17" fmla="*/ 16501 w 1455727"/>
                <a:gd name="connsiteY17" fmla="*/ 4822 h 607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5727" h="607696">
                  <a:moveTo>
                    <a:pt x="16501" y="4822"/>
                  </a:moveTo>
                  <a:cubicBezTo>
                    <a:pt x="70123" y="32339"/>
                    <a:pt x="307191" y="210491"/>
                    <a:pt x="439835" y="282105"/>
                  </a:cubicBezTo>
                  <a:cubicBezTo>
                    <a:pt x="572479" y="353719"/>
                    <a:pt x="644446" y="394994"/>
                    <a:pt x="812368" y="434505"/>
                  </a:cubicBezTo>
                  <a:cubicBezTo>
                    <a:pt x="980290" y="474016"/>
                    <a:pt x="1388807" y="510000"/>
                    <a:pt x="1447368" y="519172"/>
                  </a:cubicBezTo>
                  <a:cubicBezTo>
                    <a:pt x="1505929" y="528344"/>
                    <a:pt x="1240288" y="496946"/>
                    <a:pt x="1163735" y="489538"/>
                  </a:cubicBezTo>
                  <a:cubicBezTo>
                    <a:pt x="1087182" y="482130"/>
                    <a:pt x="957359" y="470841"/>
                    <a:pt x="988051" y="474722"/>
                  </a:cubicBezTo>
                  <a:cubicBezTo>
                    <a:pt x="1018743" y="478603"/>
                    <a:pt x="1388807" y="515291"/>
                    <a:pt x="1347885" y="512822"/>
                  </a:cubicBezTo>
                  <a:cubicBezTo>
                    <a:pt x="1306963" y="510353"/>
                    <a:pt x="746751" y="453908"/>
                    <a:pt x="742518" y="459905"/>
                  </a:cubicBezTo>
                  <a:cubicBezTo>
                    <a:pt x="738285" y="465902"/>
                    <a:pt x="1351413" y="563269"/>
                    <a:pt x="1322485" y="548805"/>
                  </a:cubicBezTo>
                  <a:cubicBezTo>
                    <a:pt x="1293557" y="534341"/>
                    <a:pt x="644446" y="400639"/>
                    <a:pt x="568951" y="373122"/>
                  </a:cubicBezTo>
                  <a:cubicBezTo>
                    <a:pt x="493457" y="345605"/>
                    <a:pt x="887862" y="394994"/>
                    <a:pt x="869518" y="383705"/>
                  </a:cubicBezTo>
                  <a:cubicBezTo>
                    <a:pt x="851174" y="372416"/>
                    <a:pt x="461354" y="291630"/>
                    <a:pt x="458885" y="305388"/>
                  </a:cubicBezTo>
                  <a:cubicBezTo>
                    <a:pt x="456416" y="319146"/>
                    <a:pt x="798962" y="434152"/>
                    <a:pt x="854701" y="466255"/>
                  </a:cubicBezTo>
                  <a:cubicBezTo>
                    <a:pt x="910440" y="498358"/>
                    <a:pt x="766507" y="475780"/>
                    <a:pt x="793318" y="498005"/>
                  </a:cubicBezTo>
                  <a:cubicBezTo>
                    <a:pt x="820129" y="520230"/>
                    <a:pt x="1079774" y="639469"/>
                    <a:pt x="1015568" y="599605"/>
                  </a:cubicBezTo>
                  <a:cubicBezTo>
                    <a:pt x="951363" y="559741"/>
                    <a:pt x="557663" y="339255"/>
                    <a:pt x="408085" y="258822"/>
                  </a:cubicBezTo>
                  <a:cubicBezTo>
                    <a:pt x="258507" y="178389"/>
                    <a:pt x="184776" y="159338"/>
                    <a:pt x="118101" y="117005"/>
                  </a:cubicBezTo>
                  <a:cubicBezTo>
                    <a:pt x="51426" y="74672"/>
                    <a:pt x="-37121" y="-22695"/>
                    <a:pt x="16501" y="4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: 図形 1183">
              <a:extLst>
                <a:ext uri="{FF2B5EF4-FFF2-40B4-BE49-F238E27FC236}">
                  <a16:creationId xmlns:a16="http://schemas.microsoft.com/office/drawing/2014/main" id="{2B702FC5-A7F5-4236-BFF2-C9936E706A01}"/>
                </a:ext>
              </a:extLst>
            </p:cNvPr>
            <p:cNvSpPr/>
            <p:nvPr/>
          </p:nvSpPr>
          <p:spPr>
            <a:xfrm>
              <a:off x="6455863" y="8332389"/>
              <a:ext cx="1093668" cy="579527"/>
            </a:xfrm>
            <a:custGeom>
              <a:avLst/>
              <a:gdLst>
                <a:gd name="connsiteX0" fmla="*/ 25370 w 1093668"/>
                <a:gd name="connsiteY0" fmla="*/ 11511 h 579527"/>
                <a:gd name="connsiteX1" fmla="*/ 281487 w 1093668"/>
                <a:gd name="connsiteY1" fmla="*/ 178728 h 579527"/>
                <a:gd name="connsiteX2" fmla="*/ 681537 w 1093668"/>
                <a:gd name="connsiteY2" fmla="*/ 405211 h 579527"/>
                <a:gd name="connsiteX3" fmla="*/ 999037 w 1093668"/>
                <a:gd name="connsiteY3" fmla="*/ 494111 h 579527"/>
                <a:gd name="connsiteX4" fmla="*/ 713287 w 1093668"/>
                <a:gd name="connsiteY4" fmla="*/ 354411 h 579527"/>
                <a:gd name="connsiteX5" fmla="*/ 165070 w 1093668"/>
                <a:gd name="connsiteY5" fmla="*/ 121578 h 579527"/>
                <a:gd name="connsiteX6" fmla="*/ 1030787 w 1093668"/>
                <a:gd name="connsiteY6" fmla="*/ 536444 h 579527"/>
                <a:gd name="connsiteX7" fmla="*/ 916487 w 1093668"/>
                <a:gd name="connsiteY7" fmla="*/ 508928 h 579527"/>
                <a:gd name="connsiteX8" fmla="*/ 25370 w 1093668"/>
                <a:gd name="connsiteY8" fmla="*/ 11511 h 57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3668" h="579527">
                  <a:moveTo>
                    <a:pt x="25370" y="11511"/>
                  </a:moveTo>
                  <a:cubicBezTo>
                    <a:pt x="-80463" y="-43522"/>
                    <a:pt x="172126" y="113111"/>
                    <a:pt x="281487" y="178728"/>
                  </a:cubicBezTo>
                  <a:cubicBezTo>
                    <a:pt x="390848" y="244345"/>
                    <a:pt x="561945" y="352647"/>
                    <a:pt x="681537" y="405211"/>
                  </a:cubicBezTo>
                  <a:cubicBezTo>
                    <a:pt x="801129" y="457775"/>
                    <a:pt x="993745" y="502578"/>
                    <a:pt x="999037" y="494111"/>
                  </a:cubicBezTo>
                  <a:cubicBezTo>
                    <a:pt x="1004329" y="485644"/>
                    <a:pt x="852281" y="416500"/>
                    <a:pt x="713287" y="354411"/>
                  </a:cubicBezTo>
                  <a:cubicBezTo>
                    <a:pt x="574293" y="292322"/>
                    <a:pt x="112153" y="91239"/>
                    <a:pt x="165070" y="121578"/>
                  </a:cubicBezTo>
                  <a:cubicBezTo>
                    <a:pt x="217987" y="151917"/>
                    <a:pt x="905551" y="471886"/>
                    <a:pt x="1030787" y="536444"/>
                  </a:cubicBezTo>
                  <a:cubicBezTo>
                    <a:pt x="1156023" y="601002"/>
                    <a:pt x="1081940" y="593947"/>
                    <a:pt x="916487" y="508928"/>
                  </a:cubicBezTo>
                  <a:cubicBezTo>
                    <a:pt x="751034" y="423909"/>
                    <a:pt x="131203" y="66544"/>
                    <a:pt x="25370" y="11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: 図形 1184">
              <a:extLst>
                <a:ext uri="{FF2B5EF4-FFF2-40B4-BE49-F238E27FC236}">
                  <a16:creationId xmlns:a16="http://schemas.microsoft.com/office/drawing/2014/main" id="{3931A7D4-66CB-4109-A382-835F02969E14}"/>
                </a:ext>
              </a:extLst>
            </p:cNvPr>
            <p:cNvSpPr/>
            <p:nvPr/>
          </p:nvSpPr>
          <p:spPr>
            <a:xfrm>
              <a:off x="6377407" y="8168006"/>
              <a:ext cx="692391" cy="681511"/>
            </a:xfrm>
            <a:custGeom>
              <a:avLst/>
              <a:gdLst>
                <a:gd name="connsiteX0" fmla="*/ 4343 w 692391"/>
                <a:gd name="connsiteY0" fmla="*/ 6561 h 681511"/>
                <a:gd name="connsiteX1" fmla="*/ 25510 w 692391"/>
                <a:gd name="connsiteY1" fmla="*/ 173777 h 681511"/>
                <a:gd name="connsiteX2" fmla="*/ 158860 w 692391"/>
                <a:gd name="connsiteY2" fmla="*/ 491277 h 681511"/>
                <a:gd name="connsiteX3" fmla="*/ 76310 w 692391"/>
                <a:gd name="connsiteY3" fmla="*/ 247861 h 681511"/>
                <a:gd name="connsiteX4" fmla="*/ 302793 w 692391"/>
                <a:gd name="connsiteY4" fmla="*/ 611927 h 681511"/>
                <a:gd name="connsiteX5" fmla="*/ 679560 w 692391"/>
                <a:gd name="connsiteY5" fmla="*/ 673311 h 681511"/>
                <a:gd name="connsiteX6" fmla="*/ 597010 w 692391"/>
                <a:gd name="connsiteY6" fmla="*/ 675427 h 681511"/>
                <a:gd name="connsiteX7" fmla="*/ 522926 w 692391"/>
                <a:gd name="connsiteY7" fmla="*/ 654261 h 681511"/>
                <a:gd name="connsiteX8" fmla="*/ 80543 w 692391"/>
                <a:gd name="connsiteY8" fmla="*/ 391794 h 681511"/>
                <a:gd name="connsiteX9" fmla="*/ 4343 w 692391"/>
                <a:gd name="connsiteY9" fmla="*/ 6561 h 68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2391" h="681511">
                  <a:moveTo>
                    <a:pt x="4343" y="6561"/>
                  </a:moveTo>
                  <a:cubicBezTo>
                    <a:pt x="-4829" y="-29775"/>
                    <a:pt x="-243" y="92991"/>
                    <a:pt x="25510" y="173777"/>
                  </a:cubicBezTo>
                  <a:cubicBezTo>
                    <a:pt x="51263" y="254563"/>
                    <a:pt x="150393" y="478930"/>
                    <a:pt x="158860" y="491277"/>
                  </a:cubicBezTo>
                  <a:cubicBezTo>
                    <a:pt x="167327" y="503624"/>
                    <a:pt x="52321" y="227753"/>
                    <a:pt x="76310" y="247861"/>
                  </a:cubicBezTo>
                  <a:cubicBezTo>
                    <a:pt x="100299" y="267969"/>
                    <a:pt x="202251" y="541019"/>
                    <a:pt x="302793" y="611927"/>
                  </a:cubicBezTo>
                  <a:cubicBezTo>
                    <a:pt x="403335" y="682835"/>
                    <a:pt x="630524" y="662728"/>
                    <a:pt x="679560" y="673311"/>
                  </a:cubicBezTo>
                  <a:cubicBezTo>
                    <a:pt x="728596" y="683894"/>
                    <a:pt x="623116" y="678602"/>
                    <a:pt x="597010" y="675427"/>
                  </a:cubicBezTo>
                  <a:cubicBezTo>
                    <a:pt x="570904" y="672252"/>
                    <a:pt x="609004" y="701533"/>
                    <a:pt x="522926" y="654261"/>
                  </a:cubicBezTo>
                  <a:cubicBezTo>
                    <a:pt x="436848" y="606989"/>
                    <a:pt x="166621" y="492336"/>
                    <a:pt x="80543" y="391794"/>
                  </a:cubicBezTo>
                  <a:cubicBezTo>
                    <a:pt x="-5535" y="291252"/>
                    <a:pt x="13515" y="42897"/>
                    <a:pt x="4343" y="65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: 図形 1185">
              <a:extLst>
                <a:ext uri="{FF2B5EF4-FFF2-40B4-BE49-F238E27FC236}">
                  <a16:creationId xmlns:a16="http://schemas.microsoft.com/office/drawing/2014/main" id="{DA5EA46F-0596-4FFB-B77D-BCA66E884D01}"/>
                </a:ext>
              </a:extLst>
            </p:cNvPr>
            <p:cNvSpPr/>
            <p:nvPr/>
          </p:nvSpPr>
          <p:spPr>
            <a:xfrm>
              <a:off x="6368149" y="8690943"/>
              <a:ext cx="815821" cy="343811"/>
            </a:xfrm>
            <a:custGeom>
              <a:avLst/>
              <a:gdLst>
                <a:gd name="connsiteX0" fmla="*/ 901 w 815821"/>
                <a:gd name="connsiteY0" fmla="*/ 90 h 343811"/>
                <a:gd name="connsiteX1" fmla="*/ 360734 w 815821"/>
                <a:gd name="connsiteY1" fmla="*/ 127090 h 343811"/>
                <a:gd name="connsiteX2" fmla="*/ 815818 w 815821"/>
                <a:gd name="connsiteY2" fmla="*/ 177890 h 343811"/>
                <a:gd name="connsiteX3" fmla="*/ 369201 w 815821"/>
                <a:gd name="connsiteY3" fmla="*/ 127090 h 343811"/>
                <a:gd name="connsiteX4" fmla="*/ 813701 w 815821"/>
                <a:gd name="connsiteY4" fmla="*/ 133440 h 343811"/>
                <a:gd name="connsiteX5" fmla="*/ 335334 w 815821"/>
                <a:gd name="connsiteY5" fmla="*/ 146140 h 343811"/>
                <a:gd name="connsiteX6" fmla="*/ 521601 w 815821"/>
                <a:gd name="connsiteY6" fmla="*/ 332407 h 343811"/>
                <a:gd name="connsiteX7" fmla="*/ 479268 w 815821"/>
                <a:gd name="connsiteY7" fmla="*/ 307007 h 343811"/>
                <a:gd name="connsiteX8" fmla="*/ 314168 w 815821"/>
                <a:gd name="connsiteY8" fmla="*/ 171540 h 343811"/>
                <a:gd name="connsiteX9" fmla="*/ 422118 w 815821"/>
                <a:gd name="connsiteY9" fmla="*/ 336640 h 343811"/>
                <a:gd name="connsiteX10" fmla="*/ 263368 w 815821"/>
                <a:gd name="connsiteY10" fmla="*/ 148257 h 343811"/>
                <a:gd name="connsiteX11" fmla="*/ 901 w 815821"/>
                <a:gd name="connsiteY11" fmla="*/ 90 h 34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5821" h="343811">
                  <a:moveTo>
                    <a:pt x="901" y="90"/>
                  </a:moveTo>
                  <a:cubicBezTo>
                    <a:pt x="17129" y="-3438"/>
                    <a:pt x="224915" y="97457"/>
                    <a:pt x="360734" y="127090"/>
                  </a:cubicBezTo>
                  <a:cubicBezTo>
                    <a:pt x="496553" y="156723"/>
                    <a:pt x="814407" y="177890"/>
                    <a:pt x="815818" y="177890"/>
                  </a:cubicBezTo>
                  <a:cubicBezTo>
                    <a:pt x="817229" y="177890"/>
                    <a:pt x="369554" y="134498"/>
                    <a:pt x="369201" y="127090"/>
                  </a:cubicBezTo>
                  <a:cubicBezTo>
                    <a:pt x="368848" y="119682"/>
                    <a:pt x="819346" y="130265"/>
                    <a:pt x="813701" y="133440"/>
                  </a:cubicBezTo>
                  <a:cubicBezTo>
                    <a:pt x="808056" y="136615"/>
                    <a:pt x="384017" y="112979"/>
                    <a:pt x="335334" y="146140"/>
                  </a:cubicBezTo>
                  <a:cubicBezTo>
                    <a:pt x="286651" y="179301"/>
                    <a:pt x="497612" y="305596"/>
                    <a:pt x="521601" y="332407"/>
                  </a:cubicBezTo>
                  <a:cubicBezTo>
                    <a:pt x="545590" y="359218"/>
                    <a:pt x="513840" y="333818"/>
                    <a:pt x="479268" y="307007"/>
                  </a:cubicBezTo>
                  <a:cubicBezTo>
                    <a:pt x="444696" y="280196"/>
                    <a:pt x="323693" y="166601"/>
                    <a:pt x="314168" y="171540"/>
                  </a:cubicBezTo>
                  <a:cubicBezTo>
                    <a:pt x="304643" y="176479"/>
                    <a:pt x="430585" y="340520"/>
                    <a:pt x="422118" y="336640"/>
                  </a:cubicBezTo>
                  <a:cubicBezTo>
                    <a:pt x="413651" y="332760"/>
                    <a:pt x="334629" y="204701"/>
                    <a:pt x="263368" y="148257"/>
                  </a:cubicBezTo>
                  <a:cubicBezTo>
                    <a:pt x="192107" y="91813"/>
                    <a:pt x="-15327" y="3618"/>
                    <a:pt x="90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: 図形 1186">
              <a:extLst>
                <a:ext uri="{FF2B5EF4-FFF2-40B4-BE49-F238E27FC236}">
                  <a16:creationId xmlns:a16="http://schemas.microsoft.com/office/drawing/2014/main" id="{D14495FA-C01B-41F1-BF71-876CCDDD3BDE}"/>
                </a:ext>
              </a:extLst>
            </p:cNvPr>
            <p:cNvSpPr/>
            <p:nvPr/>
          </p:nvSpPr>
          <p:spPr>
            <a:xfrm>
              <a:off x="8714215" y="8941857"/>
              <a:ext cx="47023" cy="424523"/>
            </a:xfrm>
            <a:custGeom>
              <a:avLst/>
              <a:gdLst>
                <a:gd name="connsiteX0" fmla="*/ 102 w 47023"/>
                <a:gd name="connsiteY0" fmla="*/ 1060 h 424523"/>
                <a:gd name="connsiteX1" fmla="*/ 33968 w 47023"/>
                <a:gd name="connsiteY1" fmla="*/ 261410 h 424523"/>
                <a:gd name="connsiteX2" fmla="*/ 27618 w 47023"/>
                <a:gd name="connsiteY2" fmla="*/ 424393 h 424523"/>
                <a:gd name="connsiteX3" fmla="*/ 27618 w 47023"/>
                <a:gd name="connsiteY3" fmla="*/ 286810 h 424523"/>
                <a:gd name="connsiteX4" fmla="*/ 46668 w 47023"/>
                <a:gd name="connsiteY4" fmla="*/ 172510 h 424523"/>
                <a:gd name="connsiteX5" fmla="*/ 102 w 47023"/>
                <a:gd name="connsiteY5" fmla="*/ 1060 h 42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3" h="424523">
                  <a:moveTo>
                    <a:pt x="102" y="1060"/>
                  </a:moveTo>
                  <a:cubicBezTo>
                    <a:pt x="-2015" y="15877"/>
                    <a:pt x="29382" y="190855"/>
                    <a:pt x="33968" y="261410"/>
                  </a:cubicBezTo>
                  <a:cubicBezTo>
                    <a:pt x="38554" y="331966"/>
                    <a:pt x="28676" y="420160"/>
                    <a:pt x="27618" y="424393"/>
                  </a:cubicBezTo>
                  <a:cubicBezTo>
                    <a:pt x="26560" y="428626"/>
                    <a:pt x="24443" y="328791"/>
                    <a:pt x="27618" y="286810"/>
                  </a:cubicBezTo>
                  <a:cubicBezTo>
                    <a:pt x="30793" y="244829"/>
                    <a:pt x="49843" y="214138"/>
                    <a:pt x="46668" y="172510"/>
                  </a:cubicBezTo>
                  <a:cubicBezTo>
                    <a:pt x="43493" y="130882"/>
                    <a:pt x="2219" y="-13757"/>
                    <a:pt x="102" y="10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: 図形 1187">
              <a:extLst>
                <a:ext uri="{FF2B5EF4-FFF2-40B4-BE49-F238E27FC236}">
                  <a16:creationId xmlns:a16="http://schemas.microsoft.com/office/drawing/2014/main" id="{333EBD0C-2300-42EC-B551-797204798FA8}"/>
                </a:ext>
              </a:extLst>
            </p:cNvPr>
            <p:cNvSpPr/>
            <p:nvPr/>
          </p:nvSpPr>
          <p:spPr>
            <a:xfrm>
              <a:off x="8627492" y="8980949"/>
              <a:ext cx="73299" cy="402304"/>
            </a:xfrm>
            <a:custGeom>
              <a:avLst/>
              <a:gdLst>
                <a:gd name="connsiteX0" fmla="*/ 41 w 73299"/>
                <a:gd name="connsiteY0" fmla="*/ 68 h 402304"/>
                <a:gd name="connsiteX1" fmla="*/ 61425 w 73299"/>
                <a:gd name="connsiteY1" fmla="*/ 209618 h 402304"/>
                <a:gd name="connsiteX2" fmla="*/ 50841 w 73299"/>
                <a:gd name="connsiteY2" fmla="*/ 402234 h 402304"/>
                <a:gd name="connsiteX3" fmla="*/ 72008 w 73299"/>
                <a:gd name="connsiteY3" fmla="*/ 188451 h 402304"/>
                <a:gd name="connsiteX4" fmla="*/ 41 w 73299"/>
                <a:gd name="connsiteY4" fmla="*/ 68 h 40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99" h="402304">
                  <a:moveTo>
                    <a:pt x="41" y="68"/>
                  </a:moveTo>
                  <a:cubicBezTo>
                    <a:pt x="-1723" y="3596"/>
                    <a:pt x="52958" y="142590"/>
                    <a:pt x="61425" y="209618"/>
                  </a:cubicBezTo>
                  <a:cubicBezTo>
                    <a:pt x="69892" y="276646"/>
                    <a:pt x="49077" y="405762"/>
                    <a:pt x="50841" y="402234"/>
                  </a:cubicBezTo>
                  <a:cubicBezTo>
                    <a:pt x="52605" y="398706"/>
                    <a:pt x="79416" y="247365"/>
                    <a:pt x="72008" y="188451"/>
                  </a:cubicBezTo>
                  <a:cubicBezTo>
                    <a:pt x="64600" y="129537"/>
                    <a:pt x="1805" y="-3460"/>
                    <a:pt x="41" y="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: 図形 1188">
              <a:extLst>
                <a:ext uri="{FF2B5EF4-FFF2-40B4-BE49-F238E27FC236}">
                  <a16:creationId xmlns:a16="http://schemas.microsoft.com/office/drawing/2014/main" id="{6D04EA7B-32D1-4B30-A751-F9C4A484C12D}"/>
                </a:ext>
              </a:extLst>
            </p:cNvPr>
            <p:cNvSpPr/>
            <p:nvPr/>
          </p:nvSpPr>
          <p:spPr>
            <a:xfrm>
              <a:off x="8625409" y="9139746"/>
              <a:ext cx="50811" cy="224445"/>
            </a:xfrm>
            <a:custGeom>
              <a:avLst/>
              <a:gdLst>
                <a:gd name="connsiteX0" fmla="*/ 8 w 50811"/>
                <a:gd name="connsiteY0" fmla="*/ 21 h 224445"/>
                <a:gd name="connsiteX1" fmla="*/ 19058 w 50811"/>
                <a:gd name="connsiteY1" fmla="*/ 143954 h 224445"/>
                <a:gd name="connsiteX2" fmla="*/ 50808 w 50811"/>
                <a:gd name="connsiteY2" fmla="*/ 224387 h 224445"/>
                <a:gd name="connsiteX3" fmla="*/ 16941 w 50811"/>
                <a:gd name="connsiteY3" fmla="*/ 154537 h 224445"/>
                <a:gd name="connsiteX4" fmla="*/ 8 w 50811"/>
                <a:gd name="connsiteY4" fmla="*/ 21 h 22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11" h="224445">
                  <a:moveTo>
                    <a:pt x="8" y="21"/>
                  </a:moveTo>
                  <a:cubicBezTo>
                    <a:pt x="361" y="-1743"/>
                    <a:pt x="10591" y="106560"/>
                    <a:pt x="19058" y="143954"/>
                  </a:cubicBezTo>
                  <a:cubicBezTo>
                    <a:pt x="27525" y="181348"/>
                    <a:pt x="51161" y="222623"/>
                    <a:pt x="50808" y="224387"/>
                  </a:cubicBezTo>
                  <a:cubicBezTo>
                    <a:pt x="50455" y="226151"/>
                    <a:pt x="23997" y="187698"/>
                    <a:pt x="16941" y="154537"/>
                  </a:cubicBezTo>
                  <a:cubicBezTo>
                    <a:pt x="9885" y="121376"/>
                    <a:pt x="-345" y="1785"/>
                    <a:pt x="8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: 図形 1189">
              <a:extLst>
                <a:ext uri="{FF2B5EF4-FFF2-40B4-BE49-F238E27FC236}">
                  <a16:creationId xmlns:a16="http://schemas.microsoft.com/office/drawing/2014/main" id="{D0D20526-06DE-4818-AC7A-058656982A30}"/>
                </a:ext>
              </a:extLst>
            </p:cNvPr>
            <p:cNvSpPr/>
            <p:nvPr/>
          </p:nvSpPr>
          <p:spPr>
            <a:xfrm>
              <a:off x="8822547" y="9350322"/>
              <a:ext cx="195026" cy="345395"/>
            </a:xfrm>
            <a:custGeom>
              <a:avLst/>
              <a:gdLst>
                <a:gd name="connsiteX0" fmla="*/ 3953 w 195026"/>
                <a:gd name="connsiteY0" fmla="*/ 53 h 345395"/>
                <a:gd name="connsiteX1" fmla="*/ 54753 w 195026"/>
                <a:gd name="connsiteY1" fmla="*/ 193728 h 345395"/>
                <a:gd name="connsiteX2" fmla="*/ 191278 w 195026"/>
                <a:gd name="connsiteY2" fmla="*/ 339778 h 345395"/>
                <a:gd name="connsiteX3" fmla="*/ 159528 w 195026"/>
                <a:gd name="connsiteY3" fmla="*/ 317553 h 345395"/>
                <a:gd name="connsiteX4" fmla="*/ 19828 w 195026"/>
                <a:gd name="connsiteY4" fmla="*/ 212778 h 345395"/>
                <a:gd name="connsiteX5" fmla="*/ 3953 w 195026"/>
                <a:gd name="connsiteY5" fmla="*/ 53 h 34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026" h="345395">
                  <a:moveTo>
                    <a:pt x="3953" y="53"/>
                  </a:moveTo>
                  <a:cubicBezTo>
                    <a:pt x="9774" y="-3122"/>
                    <a:pt x="23532" y="137107"/>
                    <a:pt x="54753" y="193728"/>
                  </a:cubicBezTo>
                  <a:cubicBezTo>
                    <a:pt x="85974" y="250349"/>
                    <a:pt x="173816" y="319141"/>
                    <a:pt x="191278" y="339778"/>
                  </a:cubicBezTo>
                  <a:cubicBezTo>
                    <a:pt x="208740" y="360415"/>
                    <a:pt x="159528" y="317553"/>
                    <a:pt x="159528" y="317553"/>
                  </a:cubicBezTo>
                  <a:cubicBezTo>
                    <a:pt x="130953" y="296386"/>
                    <a:pt x="44170" y="258816"/>
                    <a:pt x="19828" y="212778"/>
                  </a:cubicBezTo>
                  <a:cubicBezTo>
                    <a:pt x="-4514" y="166741"/>
                    <a:pt x="-1868" y="3228"/>
                    <a:pt x="3953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: 図形 1190">
              <a:extLst>
                <a:ext uri="{FF2B5EF4-FFF2-40B4-BE49-F238E27FC236}">
                  <a16:creationId xmlns:a16="http://schemas.microsoft.com/office/drawing/2014/main" id="{86B033BE-6C31-4B85-A149-10BFF5C82D18}"/>
                </a:ext>
              </a:extLst>
            </p:cNvPr>
            <p:cNvSpPr/>
            <p:nvPr/>
          </p:nvSpPr>
          <p:spPr>
            <a:xfrm>
              <a:off x="8677256" y="9613263"/>
              <a:ext cx="175006" cy="218302"/>
            </a:xfrm>
            <a:custGeom>
              <a:avLst/>
              <a:gdLst>
                <a:gd name="connsiteX0" fmla="*/ 19 w 175006"/>
                <a:gd name="connsiteY0" fmla="*/ 65725 h 218302"/>
                <a:gd name="connsiteX1" fmla="*/ 66694 w 175006"/>
                <a:gd name="connsiteY1" fmla="*/ 637 h 218302"/>
                <a:gd name="connsiteX2" fmla="*/ 171469 w 175006"/>
                <a:gd name="connsiteY2" fmla="*/ 33975 h 218302"/>
                <a:gd name="connsiteX3" fmla="*/ 150832 w 175006"/>
                <a:gd name="connsiteY3" fmla="*/ 57787 h 218302"/>
                <a:gd name="connsiteX4" fmla="*/ 155594 w 175006"/>
                <a:gd name="connsiteY4" fmla="*/ 172087 h 218302"/>
                <a:gd name="connsiteX5" fmla="*/ 147657 w 175006"/>
                <a:gd name="connsiteY5" fmla="*/ 122875 h 218302"/>
                <a:gd name="connsiteX6" fmla="*/ 119082 w 175006"/>
                <a:gd name="connsiteY6" fmla="*/ 218125 h 218302"/>
                <a:gd name="connsiteX7" fmla="*/ 146069 w 175006"/>
                <a:gd name="connsiteY7" fmla="*/ 94300 h 218302"/>
                <a:gd name="connsiteX8" fmla="*/ 139719 w 175006"/>
                <a:gd name="connsiteY8" fmla="*/ 38737 h 218302"/>
                <a:gd name="connsiteX9" fmla="*/ 60344 w 175006"/>
                <a:gd name="connsiteY9" fmla="*/ 22862 h 218302"/>
                <a:gd name="connsiteX10" fmla="*/ 19 w 175006"/>
                <a:gd name="connsiteY10" fmla="*/ 65725 h 21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006" h="218302">
                  <a:moveTo>
                    <a:pt x="19" y="65725"/>
                  </a:moveTo>
                  <a:cubicBezTo>
                    <a:pt x="1077" y="62021"/>
                    <a:pt x="38119" y="5929"/>
                    <a:pt x="66694" y="637"/>
                  </a:cubicBezTo>
                  <a:cubicBezTo>
                    <a:pt x="95269" y="-4655"/>
                    <a:pt x="157446" y="24450"/>
                    <a:pt x="171469" y="33975"/>
                  </a:cubicBezTo>
                  <a:cubicBezTo>
                    <a:pt x="185492" y="43500"/>
                    <a:pt x="153478" y="34768"/>
                    <a:pt x="150832" y="57787"/>
                  </a:cubicBezTo>
                  <a:cubicBezTo>
                    <a:pt x="148186" y="80806"/>
                    <a:pt x="156123" y="161239"/>
                    <a:pt x="155594" y="172087"/>
                  </a:cubicBezTo>
                  <a:cubicBezTo>
                    <a:pt x="155065" y="182935"/>
                    <a:pt x="153742" y="115202"/>
                    <a:pt x="147657" y="122875"/>
                  </a:cubicBezTo>
                  <a:cubicBezTo>
                    <a:pt x="141572" y="130548"/>
                    <a:pt x="119347" y="222887"/>
                    <a:pt x="119082" y="218125"/>
                  </a:cubicBezTo>
                  <a:cubicBezTo>
                    <a:pt x="118817" y="213363"/>
                    <a:pt x="142630" y="124198"/>
                    <a:pt x="146069" y="94300"/>
                  </a:cubicBezTo>
                  <a:cubicBezTo>
                    <a:pt x="149508" y="64402"/>
                    <a:pt x="154006" y="50643"/>
                    <a:pt x="139719" y="38737"/>
                  </a:cubicBezTo>
                  <a:cubicBezTo>
                    <a:pt x="125432" y="26831"/>
                    <a:pt x="78336" y="24714"/>
                    <a:pt x="60344" y="22862"/>
                  </a:cubicBezTo>
                  <a:cubicBezTo>
                    <a:pt x="42352" y="21010"/>
                    <a:pt x="-1039" y="69429"/>
                    <a:pt x="19" y="657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: 図形 1191">
              <a:extLst>
                <a:ext uri="{FF2B5EF4-FFF2-40B4-BE49-F238E27FC236}">
                  <a16:creationId xmlns:a16="http://schemas.microsoft.com/office/drawing/2014/main" id="{35453EB2-6D5B-4CD0-A2FC-F90DDBF0FF54}"/>
                </a:ext>
              </a:extLst>
            </p:cNvPr>
            <p:cNvSpPr/>
            <p:nvPr/>
          </p:nvSpPr>
          <p:spPr>
            <a:xfrm>
              <a:off x="9124868" y="9947082"/>
              <a:ext cx="231131" cy="340439"/>
            </a:xfrm>
            <a:custGeom>
              <a:avLst/>
              <a:gdLst>
                <a:gd name="connsiteX0" fmla="*/ 39770 w 231131"/>
                <a:gd name="connsiteY0" fmla="*/ 193 h 340439"/>
                <a:gd name="connsiteX1" fmla="*/ 82 w 231131"/>
                <a:gd name="connsiteY1" fmla="*/ 236731 h 340439"/>
                <a:gd name="connsiteX2" fmla="*/ 52470 w 231131"/>
                <a:gd name="connsiteY2" fmla="*/ 281181 h 340439"/>
                <a:gd name="connsiteX3" fmla="*/ 230270 w 231131"/>
                <a:gd name="connsiteY3" fmla="*/ 339918 h 340439"/>
                <a:gd name="connsiteX4" fmla="*/ 115970 w 231131"/>
                <a:gd name="connsiteY4" fmla="*/ 306581 h 340439"/>
                <a:gd name="connsiteX5" fmla="*/ 19132 w 231131"/>
                <a:gd name="connsiteY5" fmla="*/ 249431 h 340439"/>
                <a:gd name="connsiteX6" fmla="*/ 15957 w 231131"/>
                <a:gd name="connsiteY6" fmla="*/ 197043 h 340439"/>
                <a:gd name="connsiteX7" fmla="*/ 39770 w 231131"/>
                <a:gd name="connsiteY7" fmla="*/ 193 h 340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1131" h="340439">
                  <a:moveTo>
                    <a:pt x="39770" y="193"/>
                  </a:moveTo>
                  <a:cubicBezTo>
                    <a:pt x="37124" y="6808"/>
                    <a:pt x="-2035" y="189900"/>
                    <a:pt x="82" y="236731"/>
                  </a:cubicBezTo>
                  <a:cubicBezTo>
                    <a:pt x="2199" y="283562"/>
                    <a:pt x="14105" y="263983"/>
                    <a:pt x="52470" y="281181"/>
                  </a:cubicBezTo>
                  <a:cubicBezTo>
                    <a:pt x="90835" y="298379"/>
                    <a:pt x="219687" y="335685"/>
                    <a:pt x="230270" y="339918"/>
                  </a:cubicBezTo>
                  <a:cubicBezTo>
                    <a:pt x="240853" y="344151"/>
                    <a:pt x="151160" y="321662"/>
                    <a:pt x="115970" y="306581"/>
                  </a:cubicBezTo>
                  <a:cubicBezTo>
                    <a:pt x="80780" y="291500"/>
                    <a:pt x="35801" y="267687"/>
                    <a:pt x="19132" y="249431"/>
                  </a:cubicBezTo>
                  <a:cubicBezTo>
                    <a:pt x="2463" y="231175"/>
                    <a:pt x="12253" y="235408"/>
                    <a:pt x="15957" y="197043"/>
                  </a:cubicBezTo>
                  <a:cubicBezTo>
                    <a:pt x="19661" y="158678"/>
                    <a:pt x="42416" y="-6422"/>
                    <a:pt x="3977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: 図形 1192">
              <a:extLst>
                <a:ext uri="{FF2B5EF4-FFF2-40B4-BE49-F238E27FC236}">
                  <a16:creationId xmlns:a16="http://schemas.microsoft.com/office/drawing/2014/main" id="{A38AB506-FEF2-4DFF-8000-3F5C715FB7D0}"/>
                </a:ext>
              </a:extLst>
            </p:cNvPr>
            <p:cNvSpPr/>
            <p:nvPr/>
          </p:nvSpPr>
          <p:spPr>
            <a:xfrm>
              <a:off x="9143905" y="10258357"/>
              <a:ext cx="112865" cy="107233"/>
            </a:xfrm>
            <a:custGeom>
              <a:avLst/>
              <a:gdLst>
                <a:gd name="connsiteX0" fmla="*/ 95 w 112865"/>
                <a:gd name="connsiteY0" fmla="*/ 68 h 107233"/>
                <a:gd name="connsiteX1" fmla="*/ 52483 w 112865"/>
                <a:gd name="connsiteY1" fmla="*/ 88968 h 107233"/>
                <a:gd name="connsiteX2" fmla="*/ 112808 w 112865"/>
                <a:gd name="connsiteY2" fmla="*/ 106431 h 107233"/>
                <a:gd name="connsiteX3" fmla="*/ 41370 w 112865"/>
                <a:gd name="connsiteY3" fmla="*/ 74681 h 107233"/>
                <a:gd name="connsiteX4" fmla="*/ 95 w 112865"/>
                <a:gd name="connsiteY4" fmla="*/ 68 h 10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65" h="107233">
                  <a:moveTo>
                    <a:pt x="95" y="68"/>
                  </a:moveTo>
                  <a:cubicBezTo>
                    <a:pt x="1947" y="2449"/>
                    <a:pt x="33698" y="71241"/>
                    <a:pt x="52483" y="88968"/>
                  </a:cubicBezTo>
                  <a:cubicBezTo>
                    <a:pt x="71268" y="106695"/>
                    <a:pt x="114660" y="108812"/>
                    <a:pt x="112808" y="106431"/>
                  </a:cubicBezTo>
                  <a:cubicBezTo>
                    <a:pt x="110956" y="104050"/>
                    <a:pt x="59097" y="91350"/>
                    <a:pt x="41370" y="74681"/>
                  </a:cubicBezTo>
                  <a:cubicBezTo>
                    <a:pt x="23643" y="58012"/>
                    <a:pt x="-1757" y="-2313"/>
                    <a:pt x="95" y="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: 図形 1193">
              <a:extLst>
                <a:ext uri="{FF2B5EF4-FFF2-40B4-BE49-F238E27FC236}">
                  <a16:creationId xmlns:a16="http://schemas.microsoft.com/office/drawing/2014/main" id="{0D3DCDD0-47BA-422D-87CB-B67C9D335A3A}"/>
                </a:ext>
              </a:extLst>
            </p:cNvPr>
            <p:cNvSpPr/>
            <p:nvPr/>
          </p:nvSpPr>
          <p:spPr>
            <a:xfrm>
              <a:off x="9159246" y="10381822"/>
              <a:ext cx="154869" cy="73722"/>
            </a:xfrm>
            <a:custGeom>
              <a:avLst/>
              <a:gdLst>
                <a:gd name="connsiteX0" fmla="*/ 3804 w 154869"/>
                <a:gd name="connsiteY0" fmla="*/ 428 h 73722"/>
                <a:gd name="connsiteX1" fmla="*/ 57779 w 154869"/>
                <a:gd name="connsiteY1" fmla="*/ 32178 h 73722"/>
                <a:gd name="connsiteX2" fmla="*/ 154617 w 154869"/>
                <a:gd name="connsiteY2" fmla="*/ 46466 h 73722"/>
                <a:gd name="connsiteX3" fmla="*/ 83179 w 154869"/>
                <a:gd name="connsiteY3" fmla="*/ 46466 h 73722"/>
                <a:gd name="connsiteX4" fmla="*/ 629 w 154869"/>
                <a:gd name="connsiteY4" fmla="*/ 73453 h 73722"/>
                <a:gd name="connsiteX5" fmla="*/ 129217 w 154869"/>
                <a:gd name="connsiteY5" fmla="*/ 57578 h 73722"/>
                <a:gd name="connsiteX6" fmla="*/ 3804 w 154869"/>
                <a:gd name="connsiteY6" fmla="*/ 428 h 73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869" h="73722">
                  <a:moveTo>
                    <a:pt x="3804" y="428"/>
                  </a:moveTo>
                  <a:cubicBezTo>
                    <a:pt x="-8102" y="-3805"/>
                    <a:pt x="32644" y="24505"/>
                    <a:pt x="57779" y="32178"/>
                  </a:cubicBezTo>
                  <a:cubicBezTo>
                    <a:pt x="82914" y="39851"/>
                    <a:pt x="150384" y="44085"/>
                    <a:pt x="154617" y="46466"/>
                  </a:cubicBezTo>
                  <a:cubicBezTo>
                    <a:pt x="158850" y="48847"/>
                    <a:pt x="108844" y="41968"/>
                    <a:pt x="83179" y="46466"/>
                  </a:cubicBezTo>
                  <a:cubicBezTo>
                    <a:pt x="57514" y="50964"/>
                    <a:pt x="-7044" y="71601"/>
                    <a:pt x="629" y="73453"/>
                  </a:cubicBezTo>
                  <a:cubicBezTo>
                    <a:pt x="8302" y="75305"/>
                    <a:pt x="125513" y="67368"/>
                    <a:pt x="129217" y="57578"/>
                  </a:cubicBezTo>
                  <a:cubicBezTo>
                    <a:pt x="132921" y="47789"/>
                    <a:pt x="15710" y="4661"/>
                    <a:pt x="3804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: 図形 1195">
              <a:extLst>
                <a:ext uri="{FF2B5EF4-FFF2-40B4-BE49-F238E27FC236}">
                  <a16:creationId xmlns:a16="http://schemas.microsoft.com/office/drawing/2014/main" id="{CF34D7B8-E514-4936-99D1-20301C126530}"/>
                </a:ext>
              </a:extLst>
            </p:cNvPr>
            <p:cNvSpPr/>
            <p:nvPr/>
          </p:nvSpPr>
          <p:spPr>
            <a:xfrm>
              <a:off x="9011738" y="10705291"/>
              <a:ext cx="208107" cy="18673"/>
            </a:xfrm>
            <a:custGeom>
              <a:avLst/>
              <a:gdLst>
                <a:gd name="connsiteX0" fmla="*/ 500 w 208107"/>
                <a:gd name="connsiteY0" fmla="*/ 13509 h 18673"/>
                <a:gd name="connsiteX1" fmla="*/ 152900 w 208107"/>
                <a:gd name="connsiteY1" fmla="*/ 18272 h 18673"/>
                <a:gd name="connsiteX2" fmla="*/ 206875 w 208107"/>
                <a:gd name="connsiteY2" fmla="*/ 3984 h 18673"/>
                <a:gd name="connsiteX3" fmla="*/ 108450 w 208107"/>
                <a:gd name="connsiteY3" fmla="*/ 809 h 18673"/>
                <a:gd name="connsiteX4" fmla="*/ 500 w 208107"/>
                <a:gd name="connsiteY4" fmla="*/ 13509 h 1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107" h="18673">
                  <a:moveTo>
                    <a:pt x="500" y="13509"/>
                  </a:moveTo>
                  <a:cubicBezTo>
                    <a:pt x="7908" y="16420"/>
                    <a:pt x="118504" y="19860"/>
                    <a:pt x="152900" y="18272"/>
                  </a:cubicBezTo>
                  <a:cubicBezTo>
                    <a:pt x="187296" y="16685"/>
                    <a:pt x="214283" y="6894"/>
                    <a:pt x="206875" y="3984"/>
                  </a:cubicBezTo>
                  <a:cubicBezTo>
                    <a:pt x="199467" y="1073"/>
                    <a:pt x="147079" y="-1308"/>
                    <a:pt x="108450" y="809"/>
                  </a:cubicBezTo>
                  <a:cubicBezTo>
                    <a:pt x="69821" y="2926"/>
                    <a:pt x="-6908" y="10598"/>
                    <a:pt x="500" y="13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: 図形 1196">
              <a:extLst>
                <a:ext uri="{FF2B5EF4-FFF2-40B4-BE49-F238E27FC236}">
                  <a16:creationId xmlns:a16="http://schemas.microsoft.com/office/drawing/2014/main" id="{81CBCE54-A226-4C75-9213-330D49DEBA25}"/>
                </a:ext>
              </a:extLst>
            </p:cNvPr>
            <p:cNvSpPr/>
            <p:nvPr/>
          </p:nvSpPr>
          <p:spPr>
            <a:xfrm>
              <a:off x="9104235" y="10520275"/>
              <a:ext cx="78047" cy="177744"/>
            </a:xfrm>
            <a:custGeom>
              <a:avLst/>
              <a:gdLst>
                <a:gd name="connsiteX0" fmla="*/ 77865 w 78047"/>
                <a:gd name="connsiteY0" fmla="*/ 88 h 177744"/>
                <a:gd name="connsiteX1" fmla="*/ 22303 w 78047"/>
                <a:gd name="connsiteY1" fmla="*/ 71525 h 177744"/>
                <a:gd name="connsiteX2" fmla="*/ 44528 w 78047"/>
                <a:gd name="connsiteY2" fmla="*/ 101688 h 177744"/>
                <a:gd name="connsiteX3" fmla="*/ 71515 w 78047"/>
                <a:gd name="connsiteY3" fmla="*/ 176300 h 177744"/>
                <a:gd name="connsiteX4" fmla="*/ 61990 w 78047"/>
                <a:gd name="connsiteY4" fmla="*/ 146138 h 177744"/>
                <a:gd name="connsiteX5" fmla="*/ 78 w 78047"/>
                <a:gd name="connsiteY5" fmla="*/ 87400 h 177744"/>
                <a:gd name="connsiteX6" fmla="*/ 77865 w 78047"/>
                <a:gd name="connsiteY6" fmla="*/ 88 h 17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047" h="177744">
                  <a:moveTo>
                    <a:pt x="77865" y="88"/>
                  </a:moveTo>
                  <a:cubicBezTo>
                    <a:pt x="81569" y="-2558"/>
                    <a:pt x="27859" y="54592"/>
                    <a:pt x="22303" y="71525"/>
                  </a:cubicBezTo>
                  <a:cubicBezTo>
                    <a:pt x="16747" y="88458"/>
                    <a:pt x="36326" y="84226"/>
                    <a:pt x="44528" y="101688"/>
                  </a:cubicBezTo>
                  <a:cubicBezTo>
                    <a:pt x="52730" y="119150"/>
                    <a:pt x="68605" y="168892"/>
                    <a:pt x="71515" y="176300"/>
                  </a:cubicBezTo>
                  <a:cubicBezTo>
                    <a:pt x="74425" y="183708"/>
                    <a:pt x="73896" y="160955"/>
                    <a:pt x="61990" y="146138"/>
                  </a:cubicBezTo>
                  <a:cubicBezTo>
                    <a:pt x="50084" y="131321"/>
                    <a:pt x="-2303" y="109096"/>
                    <a:pt x="78" y="87400"/>
                  </a:cubicBezTo>
                  <a:cubicBezTo>
                    <a:pt x="2459" y="65704"/>
                    <a:pt x="74161" y="2734"/>
                    <a:pt x="77865" y="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: 図形 1197">
              <a:extLst>
                <a:ext uri="{FF2B5EF4-FFF2-40B4-BE49-F238E27FC236}">
                  <a16:creationId xmlns:a16="http://schemas.microsoft.com/office/drawing/2014/main" id="{B6BD344B-23D2-471A-9592-8BE0305B9625}"/>
                </a:ext>
              </a:extLst>
            </p:cNvPr>
            <p:cNvSpPr/>
            <p:nvPr/>
          </p:nvSpPr>
          <p:spPr>
            <a:xfrm>
              <a:off x="8911860" y="10582306"/>
              <a:ext cx="236512" cy="129037"/>
            </a:xfrm>
            <a:custGeom>
              <a:avLst/>
              <a:gdLst>
                <a:gd name="connsiteX0" fmla="*/ 365 w 236512"/>
                <a:gd name="connsiteY0" fmla="*/ 96807 h 129037"/>
                <a:gd name="connsiteX1" fmla="*/ 151178 w 236512"/>
                <a:gd name="connsiteY1" fmla="*/ 123794 h 129037"/>
                <a:gd name="connsiteX2" fmla="*/ 233728 w 236512"/>
                <a:gd name="connsiteY2" fmla="*/ 126969 h 129037"/>
                <a:gd name="connsiteX3" fmla="*/ 214678 w 236512"/>
                <a:gd name="connsiteY3" fmla="*/ 99982 h 129037"/>
                <a:gd name="connsiteX4" fmla="*/ 190865 w 236512"/>
                <a:gd name="connsiteY4" fmla="*/ 6319 h 129037"/>
                <a:gd name="connsiteX5" fmla="*/ 136890 w 236512"/>
                <a:gd name="connsiteY5" fmla="*/ 9494 h 129037"/>
                <a:gd name="connsiteX6" fmla="*/ 82915 w 236512"/>
                <a:gd name="connsiteY6" fmla="*/ 17432 h 129037"/>
                <a:gd name="connsiteX7" fmla="*/ 165465 w 236512"/>
                <a:gd name="connsiteY7" fmla="*/ 15844 h 129037"/>
                <a:gd name="connsiteX8" fmla="*/ 198803 w 236512"/>
                <a:gd name="connsiteY8" fmla="*/ 52357 h 129037"/>
                <a:gd name="connsiteX9" fmla="*/ 198803 w 236512"/>
                <a:gd name="connsiteY9" fmla="*/ 109507 h 129037"/>
                <a:gd name="connsiteX10" fmla="*/ 148003 w 236512"/>
                <a:gd name="connsiteY10" fmla="*/ 119032 h 129037"/>
                <a:gd name="connsiteX11" fmla="*/ 109903 w 236512"/>
                <a:gd name="connsiteY11" fmla="*/ 119032 h 129037"/>
                <a:gd name="connsiteX12" fmla="*/ 365 w 236512"/>
                <a:gd name="connsiteY12" fmla="*/ 96807 h 12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512" h="129037">
                  <a:moveTo>
                    <a:pt x="365" y="96807"/>
                  </a:moveTo>
                  <a:cubicBezTo>
                    <a:pt x="7244" y="97601"/>
                    <a:pt x="112284" y="118767"/>
                    <a:pt x="151178" y="123794"/>
                  </a:cubicBezTo>
                  <a:cubicBezTo>
                    <a:pt x="190072" y="128821"/>
                    <a:pt x="223145" y="130938"/>
                    <a:pt x="233728" y="126969"/>
                  </a:cubicBezTo>
                  <a:cubicBezTo>
                    <a:pt x="244311" y="123000"/>
                    <a:pt x="221822" y="120090"/>
                    <a:pt x="214678" y="99982"/>
                  </a:cubicBezTo>
                  <a:cubicBezTo>
                    <a:pt x="207534" y="79874"/>
                    <a:pt x="203830" y="21400"/>
                    <a:pt x="190865" y="6319"/>
                  </a:cubicBezTo>
                  <a:cubicBezTo>
                    <a:pt x="177900" y="-8762"/>
                    <a:pt x="154882" y="7642"/>
                    <a:pt x="136890" y="9494"/>
                  </a:cubicBezTo>
                  <a:cubicBezTo>
                    <a:pt x="118898" y="11346"/>
                    <a:pt x="78153" y="16374"/>
                    <a:pt x="82915" y="17432"/>
                  </a:cubicBezTo>
                  <a:cubicBezTo>
                    <a:pt x="87677" y="18490"/>
                    <a:pt x="146150" y="10023"/>
                    <a:pt x="165465" y="15844"/>
                  </a:cubicBezTo>
                  <a:cubicBezTo>
                    <a:pt x="184780" y="21665"/>
                    <a:pt x="193247" y="36747"/>
                    <a:pt x="198803" y="52357"/>
                  </a:cubicBezTo>
                  <a:cubicBezTo>
                    <a:pt x="204359" y="67967"/>
                    <a:pt x="207270" y="98395"/>
                    <a:pt x="198803" y="109507"/>
                  </a:cubicBezTo>
                  <a:cubicBezTo>
                    <a:pt x="190336" y="120619"/>
                    <a:pt x="162820" y="117445"/>
                    <a:pt x="148003" y="119032"/>
                  </a:cubicBezTo>
                  <a:cubicBezTo>
                    <a:pt x="133186" y="120619"/>
                    <a:pt x="134245" y="121413"/>
                    <a:pt x="109903" y="119032"/>
                  </a:cubicBezTo>
                  <a:cubicBezTo>
                    <a:pt x="85561" y="116651"/>
                    <a:pt x="-6514" y="96013"/>
                    <a:pt x="365" y="968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: 図形 1198">
              <a:extLst>
                <a:ext uri="{FF2B5EF4-FFF2-40B4-BE49-F238E27FC236}">
                  <a16:creationId xmlns:a16="http://schemas.microsoft.com/office/drawing/2014/main" id="{CA88A411-FC6A-4342-A597-7AED9B771E89}"/>
                </a:ext>
              </a:extLst>
            </p:cNvPr>
            <p:cNvSpPr/>
            <p:nvPr/>
          </p:nvSpPr>
          <p:spPr>
            <a:xfrm>
              <a:off x="2828928" y="9307875"/>
              <a:ext cx="301638" cy="1547435"/>
            </a:xfrm>
            <a:custGeom>
              <a:avLst/>
              <a:gdLst>
                <a:gd name="connsiteX0" fmla="*/ 98422 w 301638"/>
                <a:gd name="connsiteY0" fmla="*/ 1225 h 1547435"/>
                <a:gd name="connsiteX1" fmla="*/ 250822 w 301638"/>
                <a:gd name="connsiteY1" fmla="*/ 566375 h 1547435"/>
                <a:gd name="connsiteX2" fmla="*/ 219072 w 301638"/>
                <a:gd name="connsiteY2" fmla="*/ 896575 h 1547435"/>
                <a:gd name="connsiteX3" fmla="*/ 3172 w 301638"/>
                <a:gd name="connsiteY3" fmla="*/ 1531575 h 1547435"/>
                <a:gd name="connsiteX4" fmla="*/ 104772 w 301638"/>
                <a:gd name="connsiteY4" fmla="*/ 1302975 h 1547435"/>
                <a:gd name="connsiteX5" fmla="*/ 301622 w 301638"/>
                <a:gd name="connsiteY5" fmla="*/ 731475 h 1547435"/>
                <a:gd name="connsiteX6" fmla="*/ 98422 w 301638"/>
                <a:gd name="connsiteY6" fmla="*/ 1225 h 154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638" h="1547435">
                  <a:moveTo>
                    <a:pt x="98422" y="1225"/>
                  </a:moveTo>
                  <a:cubicBezTo>
                    <a:pt x="89955" y="-26292"/>
                    <a:pt x="230714" y="417150"/>
                    <a:pt x="250822" y="566375"/>
                  </a:cubicBezTo>
                  <a:cubicBezTo>
                    <a:pt x="270930" y="715600"/>
                    <a:pt x="260347" y="735709"/>
                    <a:pt x="219072" y="896575"/>
                  </a:cubicBezTo>
                  <a:cubicBezTo>
                    <a:pt x="177797" y="1057441"/>
                    <a:pt x="22222" y="1463842"/>
                    <a:pt x="3172" y="1531575"/>
                  </a:cubicBezTo>
                  <a:cubicBezTo>
                    <a:pt x="-15878" y="1599308"/>
                    <a:pt x="55030" y="1436325"/>
                    <a:pt x="104772" y="1302975"/>
                  </a:cubicBezTo>
                  <a:cubicBezTo>
                    <a:pt x="154514" y="1169625"/>
                    <a:pt x="299505" y="950550"/>
                    <a:pt x="301622" y="731475"/>
                  </a:cubicBezTo>
                  <a:cubicBezTo>
                    <a:pt x="303739" y="512400"/>
                    <a:pt x="106889" y="28742"/>
                    <a:pt x="98422" y="12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: 図形 1199">
              <a:extLst>
                <a:ext uri="{FF2B5EF4-FFF2-40B4-BE49-F238E27FC236}">
                  <a16:creationId xmlns:a16="http://schemas.microsoft.com/office/drawing/2014/main" id="{B27531A3-B551-41C4-BD98-10942758FD3A}"/>
                </a:ext>
              </a:extLst>
            </p:cNvPr>
            <p:cNvSpPr/>
            <p:nvPr/>
          </p:nvSpPr>
          <p:spPr>
            <a:xfrm>
              <a:off x="6247128" y="9143798"/>
              <a:ext cx="224079" cy="971744"/>
            </a:xfrm>
            <a:custGeom>
              <a:avLst/>
              <a:gdLst>
                <a:gd name="connsiteX0" fmla="*/ 1272 w 224079"/>
                <a:gd name="connsiteY0" fmla="*/ 202 h 971744"/>
                <a:gd name="connsiteX1" fmla="*/ 58422 w 224079"/>
                <a:gd name="connsiteY1" fmla="*/ 444702 h 971744"/>
                <a:gd name="connsiteX2" fmla="*/ 90172 w 224079"/>
                <a:gd name="connsiteY2" fmla="*/ 749502 h 971744"/>
                <a:gd name="connsiteX3" fmla="*/ 223522 w 224079"/>
                <a:gd name="connsiteY3" fmla="*/ 965402 h 971744"/>
                <a:gd name="connsiteX4" fmla="*/ 33022 w 224079"/>
                <a:gd name="connsiteY4" fmla="*/ 501852 h 971744"/>
                <a:gd name="connsiteX5" fmla="*/ 1272 w 224079"/>
                <a:gd name="connsiteY5" fmla="*/ 202 h 97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079" h="971744">
                  <a:moveTo>
                    <a:pt x="1272" y="202"/>
                  </a:moveTo>
                  <a:cubicBezTo>
                    <a:pt x="5505" y="-9323"/>
                    <a:pt x="43605" y="319819"/>
                    <a:pt x="58422" y="444702"/>
                  </a:cubicBezTo>
                  <a:cubicBezTo>
                    <a:pt x="73239" y="569585"/>
                    <a:pt x="62655" y="662719"/>
                    <a:pt x="90172" y="749502"/>
                  </a:cubicBezTo>
                  <a:cubicBezTo>
                    <a:pt x="117689" y="836285"/>
                    <a:pt x="233047" y="1006677"/>
                    <a:pt x="223522" y="965402"/>
                  </a:cubicBezTo>
                  <a:cubicBezTo>
                    <a:pt x="213997" y="924127"/>
                    <a:pt x="63714" y="664835"/>
                    <a:pt x="33022" y="501852"/>
                  </a:cubicBezTo>
                  <a:cubicBezTo>
                    <a:pt x="2330" y="338869"/>
                    <a:pt x="-2961" y="9727"/>
                    <a:pt x="1272" y="2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: 図形 1200">
              <a:extLst>
                <a:ext uri="{FF2B5EF4-FFF2-40B4-BE49-F238E27FC236}">
                  <a16:creationId xmlns:a16="http://schemas.microsoft.com/office/drawing/2014/main" id="{FC71558E-A2EE-4D00-8192-B9D4E039DD04}"/>
                </a:ext>
              </a:extLst>
            </p:cNvPr>
            <p:cNvSpPr/>
            <p:nvPr/>
          </p:nvSpPr>
          <p:spPr>
            <a:xfrm>
              <a:off x="5940825" y="10129338"/>
              <a:ext cx="522103" cy="585995"/>
            </a:xfrm>
            <a:custGeom>
              <a:avLst/>
              <a:gdLst>
                <a:gd name="connsiteX0" fmla="*/ 521358 w 522103"/>
                <a:gd name="connsiteY0" fmla="*/ 1029 h 585995"/>
                <a:gd name="connsiteX1" fmla="*/ 368958 w 522103"/>
                <a:gd name="connsiteY1" fmla="*/ 244445 h 585995"/>
                <a:gd name="connsiteX2" fmla="*/ 13358 w 522103"/>
                <a:gd name="connsiteY2" fmla="*/ 572529 h 585995"/>
                <a:gd name="connsiteX3" fmla="*/ 98025 w 522103"/>
                <a:gd name="connsiteY3" fmla="*/ 504795 h 585995"/>
                <a:gd name="connsiteX4" fmla="*/ 313925 w 522103"/>
                <a:gd name="connsiteY4" fmla="*/ 337579 h 585995"/>
                <a:gd name="connsiteX5" fmla="*/ 521358 w 522103"/>
                <a:gd name="connsiteY5" fmla="*/ 1029 h 5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03" h="585995">
                  <a:moveTo>
                    <a:pt x="521358" y="1029"/>
                  </a:moveTo>
                  <a:cubicBezTo>
                    <a:pt x="530530" y="-14493"/>
                    <a:pt x="453625" y="149195"/>
                    <a:pt x="368958" y="244445"/>
                  </a:cubicBezTo>
                  <a:cubicBezTo>
                    <a:pt x="284291" y="339695"/>
                    <a:pt x="58513" y="529137"/>
                    <a:pt x="13358" y="572529"/>
                  </a:cubicBezTo>
                  <a:cubicBezTo>
                    <a:pt x="-31797" y="615921"/>
                    <a:pt x="47931" y="543953"/>
                    <a:pt x="98025" y="504795"/>
                  </a:cubicBezTo>
                  <a:cubicBezTo>
                    <a:pt x="148119" y="465637"/>
                    <a:pt x="240900" y="422951"/>
                    <a:pt x="313925" y="337579"/>
                  </a:cubicBezTo>
                  <a:cubicBezTo>
                    <a:pt x="386950" y="252207"/>
                    <a:pt x="512186" y="16551"/>
                    <a:pt x="521358" y="10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: 図形 1201">
              <a:extLst>
                <a:ext uri="{FF2B5EF4-FFF2-40B4-BE49-F238E27FC236}">
                  <a16:creationId xmlns:a16="http://schemas.microsoft.com/office/drawing/2014/main" id="{7CF115DB-D32E-4402-9167-DE01CA82BE7A}"/>
                </a:ext>
              </a:extLst>
            </p:cNvPr>
            <p:cNvSpPr/>
            <p:nvPr/>
          </p:nvSpPr>
          <p:spPr>
            <a:xfrm>
              <a:off x="4756459" y="10716532"/>
              <a:ext cx="1189352" cy="621103"/>
            </a:xfrm>
            <a:custGeom>
              <a:avLst/>
              <a:gdLst>
                <a:gd name="connsiteX0" fmla="*/ 1180791 w 1189352"/>
                <a:gd name="connsiteY0" fmla="*/ 4385 h 621103"/>
                <a:gd name="connsiteX1" fmla="*/ 873874 w 1189352"/>
                <a:gd name="connsiteY1" fmla="*/ 201235 h 621103"/>
                <a:gd name="connsiteX2" fmla="*/ 511924 w 1189352"/>
                <a:gd name="connsiteY2" fmla="*/ 381151 h 621103"/>
                <a:gd name="connsiteX3" fmla="*/ 18741 w 1189352"/>
                <a:gd name="connsiteY3" fmla="*/ 609751 h 621103"/>
                <a:gd name="connsiteX4" fmla="*/ 143624 w 1189352"/>
                <a:gd name="connsiteY4" fmla="*/ 567418 h 621103"/>
                <a:gd name="connsiteX5" fmla="*/ 524624 w 1189352"/>
                <a:gd name="connsiteY5" fmla="*/ 402318 h 621103"/>
                <a:gd name="connsiteX6" fmla="*/ 1180791 w 1189352"/>
                <a:gd name="connsiteY6" fmla="*/ 4385 h 62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352" h="621103">
                  <a:moveTo>
                    <a:pt x="1180791" y="4385"/>
                  </a:moveTo>
                  <a:cubicBezTo>
                    <a:pt x="1238999" y="-29129"/>
                    <a:pt x="985352" y="138441"/>
                    <a:pt x="873874" y="201235"/>
                  </a:cubicBezTo>
                  <a:cubicBezTo>
                    <a:pt x="762396" y="264029"/>
                    <a:pt x="654446" y="313065"/>
                    <a:pt x="511924" y="381151"/>
                  </a:cubicBezTo>
                  <a:cubicBezTo>
                    <a:pt x="369402" y="449237"/>
                    <a:pt x="80124" y="578707"/>
                    <a:pt x="18741" y="609751"/>
                  </a:cubicBezTo>
                  <a:cubicBezTo>
                    <a:pt x="-42642" y="640795"/>
                    <a:pt x="59310" y="601990"/>
                    <a:pt x="143624" y="567418"/>
                  </a:cubicBezTo>
                  <a:cubicBezTo>
                    <a:pt x="227938" y="532846"/>
                    <a:pt x="353527" y="493687"/>
                    <a:pt x="524624" y="402318"/>
                  </a:cubicBezTo>
                  <a:cubicBezTo>
                    <a:pt x="695721" y="310949"/>
                    <a:pt x="1122583" y="37899"/>
                    <a:pt x="1180791" y="4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: 図形 1202">
              <a:extLst>
                <a:ext uri="{FF2B5EF4-FFF2-40B4-BE49-F238E27FC236}">
                  <a16:creationId xmlns:a16="http://schemas.microsoft.com/office/drawing/2014/main" id="{CF145F2D-EADD-4981-AADE-E09171B33C92}"/>
                </a:ext>
              </a:extLst>
            </p:cNvPr>
            <p:cNvSpPr/>
            <p:nvPr/>
          </p:nvSpPr>
          <p:spPr>
            <a:xfrm>
              <a:off x="6472726" y="10132251"/>
              <a:ext cx="247003" cy="441545"/>
            </a:xfrm>
            <a:custGeom>
              <a:avLst/>
              <a:gdLst>
                <a:gd name="connsiteX0" fmla="*/ 41 w 247003"/>
                <a:gd name="connsiteY0" fmla="*/ 232 h 441545"/>
                <a:gd name="connsiteX1" fmla="*/ 50841 w 247003"/>
                <a:gd name="connsiteY1" fmla="*/ 169566 h 441545"/>
                <a:gd name="connsiteX2" fmla="*/ 101641 w 247003"/>
                <a:gd name="connsiteY2" fmla="*/ 214016 h 441545"/>
                <a:gd name="connsiteX3" fmla="*/ 156674 w 247003"/>
                <a:gd name="connsiteY3" fmla="*/ 224599 h 441545"/>
                <a:gd name="connsiteX4" fmla="*/ 160907 w 247003"/>
                <a:gd name="connsiteY4" fmla="*/ 332549 h 441545"/>
                <a:gd name="connsiteX5" fmla="*/ 184191 w 247003"/>
                <a:gd name="connsiteY5" fmla="*/ 436266 h 441545"/>
                <a:gd name="connsiteX6" fmla="*/ 237107 w 247003"/>
                <a:gd name="connsiteY6" fmla="*/ 415099 h 441545"/>
                <a:gd name="connsiteX7" fmla="*/ 243457 w 247003"/>
                <a:gd name="connsiteY7" fmla="*/ 419332 h 441545"/>
                <a:gd name="connsiteX8" fmla="*/ 196891 w 247003"/>
                <a:gd name="connsiteY8" fmla="*/ 438382 h 441545"/>
                <a:gd name="connsiteX9" fmla="*/ 148207 w 247003"/>
                <a:gd name="connsiteY9" fmla="*/ 345249 h 441545"/>
                <a:gd name="connsiteX10" fmla="*/ 127041 w 247003"/>
                <a:gd name="connsiteY10" fmla="*/ 247882 h 441545"/>
                <a:gd name="connsiteX11" fmla="*/ 59307 w 247003"/>
                <a:gd name="connsiteY11" fmla="*/ 209782 h 441545"/>
                <a:gd name="connsiteX12" fmla="*/ 41 w 247003"/>
                <a:gd name="connsiteY12" fmla="*/ 232 h 44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003" h="441545">
                  <a:moveTo>
                    <a:pt x="41" y="232"/>
                  </a:moveTo>
                  <a:cubicBezTo>
                    <a:pt x="-1370" y="-6471"/>
                    <a:pt x="33908" y="133935"/>
                    <a:pt x="50841" y="169566"/>
                  </a:cubicBezTo>
                  <a:cubicBezTo>
                    <a:pt x="67774" y="205197"/>
                    <a:pt x="84002" y="204844"/>
                    <a:pt x="101641" y="214016"/>
                  </a:cubicBezTo>
                  <a:cubicBezTo>
                    <a:pt x="119280" y="223188"/>
                    <a:pt x="146796" y="204844"/>
                    <a:pt x="156674" y="224599"/>
                  </a:cubicBezTo>
                  <a:cubicBezTo>
                    <a:pt x="166552" y="244355"/>
                    <a:pt x="156321" y="297271"/>
                    <a:pt x="160907" y="332549"/>
                  </a:cubicBezTo>
                  <a:cubicBezTo>
                    <a:pt x="165493" y="367827"/>
                    <a:pt x="171491" y="422508"/>
                    <a:pt x="184191" y="436266"/>
                  </a:cubicBezTo>
                  <a:cubicBezTo>
                    <a:pt x="196891" y="450024"/>
                    <a:pt x="227229" y="417921"/>
                    <a:pt x="237107" y="415099"/>
                  </a:cubicBezTo>
                  <a:cubicBezTo>
                    <a:pt x="246985" y="412277"/>
                    <a:pt x="250160" y="415452"/>
                    <a:pt x="243457" y="419332"/>
                  </a:cubicBezTo>
                  <a:cubicBezTo>
                    <a:pt x="236754" y="423212"/>
                    <a:pt x="212766" y="450729"/>
                    <a:pt x="196891" y="438382"/>
                  </a:cubicBezTo>
                  <a:cubicBezTo>
                    <a:pt x="181016" y="426035"/>
                    <a:pt x="159849" y="376999"/>
                    <a:pt x="148207" y="345249"/>
                  </a:cubicBezTo>
                  <a:cubicBezTo>
                    <a:pt x="136565" y="313499"/>
                    <a:pt x="141858" y="270460"/>
                    <a:pt x="127041" y="247882"/>
                  </a:cubicBezTo>
                  <a:cubicBezTo>
                    <a:pt x="112224" y="225304"/>
                    <a:pt x="80121" y="252115"/>
                    <a:pt x="59307" y="209782"/>
                  </a:cubicBezTo>
                  <a:cubicBezTo>
                    <a:pt x="38493" y="167449"/>
                    <a:pt x="1452" y="6935"/>
                    <a:pt x="41" y="2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: 図形 1204">
              <a:extLst>
                <a:ext uri="{FF2B5EF4-FFF2-40B4-BE49-F238E27FC236}">
                  <a16:creationId xmlns:a16="http://schemas.microsoft.com/office/drawing/2014/main" id="{57C0B32A-EE9D-4680-A908-EBA070CE09D7}"/>
                </a:ext>
              </a:extLst>
            </p:cNvPr>
            <p:cNvSpPr/>
            <p:nvPr/>
          </p:nvSpPr>
          <p:spPr>
            <a:xfrm>
              <a:off x="6727627" y="10533566"/>
              <a:ext cx="352328" cy="794834"/>
            </a:xfrm>
            <a:custGeom>
              <a:avLst/>
              <a:gdLst>
                <a:gd name="connsiteX0" fmla="*/ 26656 w 352328"/>
                <a:gd name="connsiteY0" fmla="*/ 1084 h 794834"/>
                <a:gd name="connsiteX1" fmla="*/ 11840 w 352328"/>
                <a:gd name="connsiteY1" fmla="*/ 109034 h 794834"/>
                <a:gd name="connsiteX2" fmla="*/ 85923 w 352328"/>
                <a:gd name="connsiteY2" fmla="*/ 187351 h 794834"/>
                <a:gd name="connsiteX3" fmla="*/ 166356 w 352328"/>
                <a:gd name="connsiteY3" fmla="*/ 329167 h 794834"/>
                <a:gd name="connsiteX4" fmla="*/ 299706 w 352328"/>
                <a:gd name="connsiteY4" fmla="*/ 623384 h 794834"/>
                <a:gd name="connsiteX5" fmla="*/ 308173 w 352328"/>
                <a:gd name="connsiteY5" fmla="*/ 794834 h 794834"/>
                <a:gd name="connsiteX6" fmla="*/ 335690 w 352328"/>
                <a:gd name="connsiteY6" fmla="*/ 621267 h 794834"/>
                <a:gd name="connsiteX7" fmla="*/ 22423 w 352328"/>
                <a:gd name="connsiteY7" fmla="*/ 92101 h 794834"/>
                <a:gd name="connsiteX8" fmla="*/ 26656 w 352328"/>
                <a:gd name="connsiteY8" fmla="*/ 1084 h 79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2328" h="794834">
                  <a:moveTo>
                    <a:pt x="26656" y="1084"/>
                  </a:moveTo>
                  <a:cubicBezTo>
                    <a:pt x="24892" y="3906"/>
                    <a:pt x="1962" y="77990"/>
                    <a:pt x="11840" y="109034"/>
                  </a:cubicBezTo>
                  <a:cubicBezTo>
                    <a:pt x="21718" y="140078"/>
                    <a:pt x="60170" y="150662"/>
                    <a:pt x="85923" y="187351"/>
                  </a:cubicBezTo>
                  <a:cubicBezTo>
                    <a:pt x="111676" y="224040"/>
                    <a:pt x="130726" y="256495"/>
                    <a:pt x="166356" y="329167"/>
                  </a:cubicBezTo>
                  <a:cubicBezTo>
                    <a:pt x="201987" y="401839"/>
                    <a:pt x="276070" y="545773"/>
                    <a:pt x="299706" y="623384"/>
                  </a:cubicBezTo>
                  <a:cubicBezTo>
                    <a:pt x="323342" y="700995"/>
                    <a:pt x="302176" y="795187"/>
                    <a:pt x="308173" y="794834"/>
                  </a:cubicBezTo>
                  <a:cubicBezTo>
                    <a:pt x="314170" y="794481"/>
                    <a:pt x="383315" y="738389"/>
                    <a:pt x="335690" y="621267"/>
                  </a:cubicBezTo>
                  <a:cubicBezTo>
                    <a:pt x="288065" y="504145"/>
                    <a:pt x="76045" y="190526"/>
                    <a:pt x="22423" y="92101"/>
                  </a:cubicBezTo>
                  <a:cubicBezTo>
                    <a:pt x="-31199" y="-6324"/>
                    <a:pt x="28420" y="-1738"/>
                    <a:pt x="26656" y="10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: 図形 1205">
              <a:extLst>
                <a:ext uri="{FF2B5EF4-FFF2-40B4-BE49-F238E27FC236}">
                  <a16:creationId xmlns:a16="http://schemas.microsoft.com/office/drawing/2014/main" id="{75D6700F-DB60-4AE2-A82A-8CEA40BD6D97}"/>
                </a:ext>
              </a:extLst>
            </p:cNvPr>
            <p:cNvSpPr/>
            <p:nvPr/>
          </p:nvSpPr>
          <p:spPr>
            <a:xfrm>
              <a:off x="5950785" y="10728937"/>
              <a:ext cx="231276" cy="597883"/>
            </a:xfrm>
            <a:custGeom>
              <a:avLst/>
              <a:gdLst>
                <a:gd name="connsiteX0" fmla="*/ 753 w 231276"/>
                <a:gd name="connsiteY0" fmla="*/ 976 h 597883"/>
                <a:gd name="connsiteX1" fmla="*/ 26153 w 231276"/>
                <a:gd name="connsiteY1" fmla="*/ 78763 h 597883"/>
                <a:gd name="connsiteX2" fmla="*/ 40440 w 231276"/>
                <a:gd name="connsiteY2" fmla="*/ 148613 h 597883"/>
                <a:gd name="connsiteX3" fmla="*/ 69015 w 231276"/>
                <a:gd name="connsiteY3" fmla="*/ 207351 h 597883"/>
                <a:gd name="connsiteX4" fmla="*/ 96003 w 231276"/>
                <a:gd name="connsiteY4" fmla="*/ 267676 h 597883"/>
                <a:gd name="connsiteX5" fmla="*/ 97590 w 231276"/>
                <a:gd name="connsiteY5" fmla="*/ 329588 h 597883"/>
                <a:gd name="connsiteX6" fmla="*/ 107115 w 231276"/>
                <a:gd name="connsiteY6" fmla="*/ 370863 h 597883"/>
                <a:gd name="connsiteX7" fmla="*/ 149978 w 231276"/>
                <a:gd name="connsiteY7" fmla="*/ 435951 h 597883"/>
                <a:gd name="connsiteX8" fmla="*/ 167440 w 231276"/>
                <a:gd name="connsiteY8" fmla="*/ 477226 h 597883"/>
                <a:gd name="connsiteX9" fmla="*/ 184903 w 231276"/>
                <a:gd name="connsiteY9" fmla="*/ 523263 h 597883"/>
                <a:gd name="connsiteX10" fmla="*/ 230940 w 231276"/>
                <a:gd name="connsiteY10" fmla="*/ 597876 h 597883"/>
                <a:gd name="connsiteX11" fmla="*/ 200778 w 231276"/>
                <a:gd name="connsiteY11" fmla="*/ 526438 h 597883"/>
                <a:gd name="connsiteX12" fmla="*/ 113465 w 231276"/>
                <a:gd name="connsiteY12" fmla="*/ 342288 h 597883"/>
                <a:gd name="connsiteX13" fmla="*/ 96003 w 231276"/>
                <a:gd name="connsiteY13" fmla="*/ 243863 h 597883"/>
                <a:gd name="connsiteX14" fmla="*/ 57903 w 231276"/>
                <a:gd name="connsiteY14" fmla="*/ 135913 h 597883"/>
                <a:gd name="connsiteX15" fmla="*/ 753 w 231276"/>
                <a:gd name="connsiteY15" fmla="*/ 976 h 59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1276" h="597883">
                  <a:moveTo>
                    <a:pt x="753" y="976"/>
                  </a:moveTo>
                  <a:cubicBezTo>
                    <a:pt x="-4539" y="-8549"/>
                    <a:pt x="19539" y="54157"/>
                    <a:pt x="26153" y="78763"/>
                  </a:cubicBezTo>
                  <a:cubicBezTo>
                    <a:pt x="32768" y="103369"/>
                    <a:pt x="33296" y="127182"/>
                    <a:pt x="40440" y="148613"/>
                  </a:cubicBezTo>
                  <a:cubicBezTo>
                    <a:pt x="47584" y="170044"/>
                    <a:pt x="59755" y="187507"/>
                    <a:pt x="69015" y="207351"/>
                  </a:cubicBezTo>
                  <a:cubicBezTo>
                    <a:pt x="78275" y="227195"/>
                    <a:pt x="91241" y="247303"/>
                    <a:pt x="96003" y="267676"/>
                  </a:cubicBezTo>
                  <a:cubicBezTo>
                    <a:pt x="100765" y="288049"/>
                    <a:pt x="95738" y="312390"/>
                    <a:pt x="97590" y="329588"/>
                  </a:cubicBezTo>
                  <a:cubicBezTo>
                    <a:pt x="99442" y="346786"/>
                    <a:pt x="98384" y="353136"/>
                    <a:pt x="107115" y="370863"/>
                  </a:cubicBezTo>
                  <a:cubicBezTo>
                    <a:pt x="115846" y="388590"/>
                    <a:pt x="139924" y="418224"/>
                    <a:pt x="149978" y="435951"/>
                  </a:cubicBezTo>
                  <a:cubicBezTo>
                    <a:pt x="160032" y="453678"/>
                    <a:pt x="161619" y="462674"/>
                    <a:pt x="167440" y="477226"/>
                  </a:cubicBezTo>
                  <a:cubicBezTo>
                    <a:pt x="173261" y="491778"/>
                    <a:pt x="174320" y="503155"/>
                    <a:pt x="184903" y="523263"/>
                  </a:cubicBezTo>
                  <a:cubicBezTo>
                    <a:pt x="195486" y="543371"/>
                    <a:pt x="228294" y="597347"/>
                    <a:pt x="230940" y="597876"/>
                  </a:cubicBezTo>
                  <a:cubicBezTo>
                    <a:pt x="233586" y="598405"/>
                    <a:pt x="220357" y="569036"/>
                    <a:pt x="200778" y="526438"/>
                  </a:cubicBezTo>
                  <a:cubicBezTo>
                    <a:pt x="181199" y="483840"/>
                    <a:pt x="130927" y="389384"/>
                    <a:pt x="113465" y="342288"/>
                  </a:cubicBezTo>
                  <a:cubicBezTo>
                    <a:pt x="96003" y="295192"/>
                    <a:pt x="105263" y="278259"/>
                    <a:pt x="96003" y="243863"/>
                  </a:cubicBezTo>
                  <a:cubicBezTo>
                    <a:pt x="86743" y="209467"/>
                    <a:pt x="71926" y="175865"/>
                    <a:pt x="57903" y="135913"/>
                  </a:cubicBezTo>
                  <a:cubicBezTo>
                    <a:pt x="43880" y="95961"/>
                    <a:pt x="6045" y="10501"/>
                    <a:pt x="753" y="9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: 図形 1206">
              <a:extLst>
                <a:ext uri="{FF2B5EF4-FFF2-40B4-BE49-F238E27FC236}">
                  <a16:creationId xmlns:a16="http://schemas.microsoft.com/office/drawing/2014/main" id="{B7DEC4A7-FCE9-4772-B10A-5179181A4EEF}"/>
                </a:ext>
              </a:extLst>
            </p:cNvPr>
            <p:cNvSpPr/>
            <p:nvPr/>
          </p:nvSpPr>
          <p:spPr>
            <a:xfrm>
              <a:off x="2840950" y="10812961"/>
              <a:ext cx="167111" cy="540141"/>
            </a:xfrm>
            <a:custGeom>
              <a:avLst/>
              <a:gdLst>
                <a:gd name="connsiteX0" fmla="*/ 8613 w 167111"/>
                <a:gd name="connsiteY0" fmla="*/ 4264 h 540141"/>
                <a:gd name="connsiteX1" fmla="*/ 3850 w 167111"/>
                <a:gd name="connsiteY1" fmla="*/ 132852 h 540141"/>
                <a:gd name="connsiteX2" fmla="*/ 14963 w 167111"/>
                <a:gd name="connsiteY2" fmla="*/ 236039 h 540141"/>
                <a:gd name="connsiteX3" fmla="*/ 159425 w 167111"/>
                <a:gd name="connsiteY3" fmla="*/ 524964 h 540141"/>
                <a:gd name="connsiteX4" fmla="*/ 134025 w 167111"/>
                <a:gd name="connsiteY4" fmla="*/ 478927 h 540141"/>
                <a:gd name="connsiteX5" fmla="*/ 21313 w 167111"/>
                <a:gd name="connsiteY5" fmla="*/ 301127 h 540141"/>
                <a:gd name="connsiteX6" fmla="*/ 8613 w 167111"/>
                <a:gd name="connsiteY6" fmla="*/ 4264 h 54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111" h="540141">
                  <a:moveTo>
                    <a:pt x="8613" y="4264"/>
                  </a:moveTo>
                  <a:cubicBezTo>
                    <a:pt x="5703" y="-23782"/>
                    <a:pt x="2792" y="94223"/>
                    <a:pt x="3850" y="132852"/>
                  </a:cubicBezTo>
                  <a:cubicBezTo>
                    <a:pt x="4908" y="171481"/>
                    <a:pt x="-10966" y="170687"/>
                    <a:pt x="14963" y="236039"/>
                  </a:cubicBezTo>
                  <a:cubicBezTo>
                    <a:pt x="40892" y="301391"/>
                    <a:pt x="139581" y="484483"/>
                    <a:pt x="159425" y="524964"/>
                  </a:cubicBezTo>
                  <a:cubicBezTo>
                    <a:pt x="179269" y="565445"/>
                    <a:pt x="157044" y="516233"/>
                    <a:pt x="134025" y="478927"/>
                  </a:cubicBezTo>
                  <a:cubicBezTo>
                    <a:pt x="111006" y="441621"/>
                    <a:pt x="39569" y="376798"/>
                    <a:pt x="21313" y="301127"/>
                  </a:cubicBezTo>
                  <a:cubicBezTo>
                    <a:pt x="3057" y="225456"/>
                    <a:pt x="11523" y="32310"/>
                    <a:pt x="8613" y="42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: 図形 1207">
              <a:extLst>
                <a:ext uri="{FF2B5EF4-FFF2-40B4-BE49-F238E27FC236}">
                  <a16:creationId xmlns:a16="http://schemas.microsoft.com/office/drawing/2014/main" id="{0D2B4451-5C87-4CFC-8909-456A8F37CE66}"/>
                </a:ext>
              </a:extLst>
            </p:cNvPr>
            <p:cNvSpPr/>
            <p:nvPr/>
          </p:nvSpPr>
          <p:spPr>
            <a:xfrm>
              <a:off x="2820986" y="10830825"/>
              <a:ext cx="149316" cy="517750"/>
            </a:xfrm>
            <a:custGeom>
              <a:avLst/>
              <a:gdLst>
                <a:gd name="connsiteX0" fmla="*/ 20639 w 149316"/>
                <a:gd name="connsiteY0" fmla="*/ 688 h 517750"/>
                <a:gd name="connsiteX1" fmla="*/ 2 w 149316"/>
                <a:gd name="connsiteY1" fmla="*/ 148325 h 517750"/>
                <a:gd name="connsiteX2" fmla="*/ 22227 w 149316"/>
                <a:gd name="connsiteY2" fmla="*/ 229288 h 517750"/>
                <a:gd name="connsiteX3" fmla="*/ 144464 w 149316"/>
                <a:gd name="connsiteY3" fmla="*/ 502338 h 517750"/>
                <a:gd name="connsiteX4" fmla="*/ 114302 w 149316"/>
                <a:gd name="connsiteY4" fmla="*/ 454713 h 517750"/>
                <a:gd name="connsiteX5" fmla="*/ 15877 w 149316"/>
                <a:gd name="connsiteY5" fmla="*/ 213413 h 517750"/>
                <a:gd name="connsiteX6" fmla="*/ 20639 w 149316"/>
                <a:gd name="connsiteY6" fmla="*/ 688 h 5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316" h="517750">
                  <a:moveTo>
                    <a:pt x="20639" y="688"/>
                  </a:moveTo>
                  <a:cubicBezTo>
                    <a:pt x="17993" y="-10160"/>
                    <a:pt x="-263" y="110225"/>
                    <a:pt x="2" y="148325"/>
                  </a:cubicBezTo>
                  <a:cubicBezTo>
                    <a:pt x="267" y="186425"/>
                    <a:pt x="-1850" y="170286"/>
                    <a:pt x="22227" y="229288"/>
                  </a:cubicBezTo>
                  <a:cubicBezTo>
                    <a:pt x="46304" y="288290"/>
                    <a:pt x="129118" y="464767"/>
                    <a:pt x="144464" y="502338"/>
                  </a:cubicBezTo>
                  <a:cubicBezTo>
                    <a:pt x="159810" y="539909"/>
                    <a:pt x="135733" y="502867"/>
                    <a:pt x="114302" y="454713"/>
                  </a:cubicBezTo>
                  <a:cubicBezTo>
                    <a:pt x="92871" y="406559"/>
                    <a:pt x="30694" y="286967"/>
                    <a:pt x="15877" y="213413"/>
                  </a:cubicBezTo>
                  <a:cubicBezTo>
                    <a:pt x="1060" y="139859"/>
                    <a:pt x="23285" y="11536"/>
                    <a:pt x="20639" y="6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: 図形 1208">
              <a:extLst>
                <a:ext uri="{FF2B5EF4-FFF2-40B4-BE49-F238E27FC236}">
                  <a16:creationId xmlns:a16="http://schemas.microsoft.com/office/drawing/2014/main" id="{B66D53FF-F136-4666-B11C-D07BD37EA49F}"/>
                </a:ext>
              </a:extLst>
            </p:cNvPr>
            <p:cNvSpPr/>
            <p:nvPr/>
          </p:nvSpPr>
          <p:spPr>
            <a:xfrm>
              <a:off x="2779906" y="10825165"/>
              <a:ext cx="66874" cy="548643"/>
            </a:xfrm>
            <a:custGeom>
              <a:avLst/>
              <a:gdLst>
                <a:gd name="connsiteX0" fmla="*/ 66482 w 66874"/>
                <a:gd name="connsiteY0" fmla="*/ 4760 h 548643"/>
                <a:gd name="connsiteX1" fmla="*/ 28382 w 66874"/>
                <a:gd name="connsiteY1" fmla="*/ 138110 h 548643"/>
                <a:gd name="connsiteX2" fmla="*/ 23619 w 66874"/>
                <a:gd name="connsiteY2" fmla="*/ 244473 h 548643"/>
                <a:gd name="connsiteX3" fmla="*/ 20444 w 66874"/>
                <a:gd name="connsiteY3" fmla="*/ 544510 h 548643"/>
                <a:gd name="connsiteX4" fmla="*/ 14094 w 66874"/>
                <a:gd name="connsiteY4" fmla="*/ 412748 h 548643"/>
                <a:gd name="connsiteX5" fmla="*/ 1394 w 66874"/>
                <a:gd name="connsiteY5" fmla="*/ 320673 h 548643"/>
                <a:gd name="connsiteX6" fmla="*/ 66482 w 66874"/>
                <a:gd name="connsiteY6" fmla="*/ 4760 h 54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874" h="548643">
                  <a:moveTo>
                    <a:pt x="66482" y="4760"/>
                  </a:moveTo>
                  <a:cubicBezTo>
                    <a:pt x="70980" y="-25667"/>
                    <a:pt x="35526" y="98158"/>
                    <a:pt x="28382" y="138110"/>
                  </a:cubicBezTo>
                  <a:cubicBezTo>
                    <a:pt x="21238" y="178062"/>
                    <a:pt x="24942" y="176740"/>
                    <a:pt x="23619" y="244473"/>
                  </a:cubicBezTo>
                  <a:cubicBezTo>
                    <a:pt x="22296" y="312206"/>
                    <a:pt x="22031" y="516464"/>
                    <a:pt x="20444" y="544510"/>
                  </a:cubicBezTo>
                  <a:cubicBezTo>
                    <a:pt x="18857" y="572556"/>
                    <a:pt x="17269" y="450054"/>
                    <a:pt x="14094" y="412748"/>
                  </a:cubicBezTo>
                  <a:cubicBezTo>
                    <a:pt x="10919" y="375442"/>
                    <a:pt x="-4691" y="383379"/>
                    <a:pt x="1394" y="320673"/>
                  </a:cubicBezTo>
                  <a:cubicBezTo>
                    <a:pt x="7479" y="257967"/>
                    <a:pt x="61984" y="35187"/>
                    <a:pt x="66482" y="4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: 図形 1209">
              <a:extLst>
                <a:ext uri="{FF2B5EF4-FFF2-40B4-BE49-F238E27FC236}">
                  <a16:creationId xmlns:a16="http://schemas.microsoft.com/office/drawing/2014/main" id="{6D08ACF7-A7B3-4491-8153-089D0E80D9B0}"/>
                </a:ext>
              </a:extLst>
            </p:cNvPr>
            <p:cNvSpPr/>
            <p:nvPr/>
          </p:nvSpPr>
          <p:spPr>
            <a:xfrm>
              <a:off x="4548008" y="10518689"/>
              <a:ext cx="116070" cy="237661"/>
            </a:xfrm>
            <a:custGeom>
              <a:avLst/>
              <a:gdLst>
                <a:gd name="connsiteX0" fmla="*/ 62092 w 116070"/>
                <a:gd name="connsiteY0" fmla="*/ 86 h 237661"/>
                <a:gd name="connsiteX1" fmla="*/ 101780 w 116070"/>
                <a:gd name="connsiteY1" fmla="*/ 108036 h 237661"/>
                <a:gd name="connsiteX2" fmla="*/ 74792 w 116070"/>
                <a:gd name="connsiteY2" fmla="*/ 158836 h 237661"/>
                <a:gd name="connsiteX3" fmla="*/ 180 w 116070"/>
                <a:gd name="connsiteY3" fmla="*/ 236624 h 237661"/>
                <a:gd name="connsiteX4" fmla="*/ 55742 w 116070"/>
                <a:gd name="connsiteY4" fmla="*/ 198524 h 237661"/>
                <a:gd name="connsiteX5" fmla="*/ 116067 w 116070"/>
                <a:gd name="connsiteY5" fmla="*/ 127086 h 237661"/>
                <a:gd name="connsiteX6" fmla="*/ 62092 w 116070"/>
                <a:gd name="connsiteY6" fmla="*/ 86 h 23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070" h="237661">
                  <a:moveTo>
                    <a:pt x="62092" y="86"/>
                  </a:moveTo>
                  <a:cubicBezTo>
                    <a:pt x="59711" y="-3089"/>
                    <a:pt x="99663" y="81578"/>
                    <a:pt x="101780" y="108036"/>
                  </a:cubicBezTo>
                  <a:cubicBezTo>
                    <a:pt x="103897" y="134494"/>
                    <a:pt x="91725" y="137405"/>
                    <a:pt x="74792" y="158836"/>
                  </a:cubicBezTo>
                  <a:cubicBezTo>
                    <a:pt x="57859" y="180267"/>
                    <a:pt x="3355" y="230009"/>
                    <a:pt x="180" y="236624"/>
                  </a:cubicBezTo>
                  <a:cubicBezTo>
                    <a:pt x="-2995" y="243239"/>
                    <a:pt x="36428" y="216780"/>
                    <a:pt x="55742" y="198524"/>
                  </a:cubicBezTo>
                  <a:cubicBezTo>
                    <a:pt x="75056" y="180268"/>
                    <a:pt x="115538" y="158571"/>
                    <a:pt x="116067" y="127086"/>
                  </a:cubicBezTo>
                  <a:cubicBezTo>
                    <a:pt x="116596" y="95601"/>
                    <a:pt x="64473" y="3261"/>
                    <a:pt x="62092" y="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: 図形 1210">
              <a:extLst>
                <a:ext uri="{FF2B5EF4-FFF2-40B4-BE49-F238E27FC236}">
                  <a16:creationId xmlns:a16="http://schemas.microsoft.com/office/drawing/2014/main" id="{86EE931A-15B5-422A-B31B-444BBA68079C}"/>
                </a:ext>
              </a:extLst>
            </p:cNvPr>
            <p:cNvSpPr/>
            <p:nvPr/>
          </p:nvSpPr>
          <p:spPr>
            <a:xfrm>
              <a:off x="4486370" y="10513414"/>
              <a:ext cx="127731" cy="228757"/>
            </a:xfrm>
            <a:custGeom>
              <a:avLst/>
              <a:gdLst>
                <a:gd name="connsiteX0" fmla="*/ 126905 w 127731"/>
                <a:gd name="connsiteY0" fmla="*/ 599 h 228757"/>
                <a:gd name="connsiteX1" fmla="*/ 55468 w 127731"/>
                <a:gd name="connsiteY1" fmla="*/ 67274 h 228757"/>
                <a:gd name="connsiteX2" fmla="*/ 23718 w 127731"/>
                <a:gd name="connsiteY2" fmla="*/ 116486 h 228757"/>
                <a:gd name="connsiteX3" fmla="*/ 58643 w 127731"/>
                <a:gd name="connsiteY3" fmla="*/ 227611 h 228757"/>
                <a:gd name="connsiteX4" fmla="*/ 34830 w 127731"/>
                <a:gd name="connsiteY4" fmla="*/ 170461 h 228757"/>
                <a:gd name="connsiteX5" fmla="*/ 3080 w 127731"/>
                <a:gd name="connsiteY5" fmla="*/ 108549 h 228757"/>
                <a:gd name="connsiteX6" fmla="*/ 126905 w 127731"/>
                <a:gd name="connsiteY6" fmla="*/ 599 h 22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31" h="228757">
                  <a:moveTo>
                    <a:pt x="126905" y="599"/>
                  </a:moveTo>
                  <a:cubicBezTo>
                    <a:pt x="135636" y="-6280"/>
                    <a:pt x="72666" y="47960"/>
                    <a:pt x="55468" y="67274"/>
                  </a:cubicBezTo>
                  <a:cubicBezTo>
                    <a:pt x="38270" y="86588"/>
                    <a:pt x="23189" y="89763"/>
                    <a:pt x="23718" y="116486"/>
                  </a:cubicBezTo>
                  <a:cubicBezTo>
                    <a:pt x="24247" y="143209"/>
                    <a:pt x="56791" y="218615"/>
                    <a:pt x="58643" y="227611"/>
                  </a:cubicBezTo>
                  <a:cubicBezTo>
                    <a:pt x="60495" y="236607"/>
                    <a:pt x="44090" y="190305"/>
                    <a:pt x="34830" y="170461"/>
                  </a:cubicBezTo>
                  <a:cubicBezTo>
                    <a:pt x="25570" y="150617"/>
                    <a:pt x="-10678" y="135272"/>
                    <a:pt x="3080" y="108549"/>
                  </a:cubicBezTo>
                  <a:cubicBezTo>
                    <a:pt x="16838" y="81826"/>
                    <a:pt x="118174" y="7478"/>
                    <a:pt x="126905" y="5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: 図形 1211">
              <a:extLst>
                <a:ext uri="{FF2B5EF4-FFF2-40B4-BE49-F238E27FC236}">
                  <a16:creationId xmlns:a16="http://schemas.microsoft.com/office/drawing/2014/main" id="{39DAAB3A-1D60-4E88-9605-C53AA9ED550D}"/>
                </a:ext>
              </a:extLst>
            </p:cNvPr>
            <p:cNvSpPr/>
            <p:nvPr/>
          </p:nvSpPr>
          <p:spPr>
            <a:xfrm>
              <a:off x="4224810" y="9160587"/>
              <a:ext cx="326050" cy="301702"/>
            </a:xfrm>
            <a:custGeom>
              <a:avLst/>
              <a:gdLst>
                <a:gd name="connsiteX0" fmla="*/ 300623 w 326050"/>
                <a:gd name="connsiteY0" fmla="*/ 346 h 301702"/>
                <a:gd name="connsiteX1" fmla="*/ 275223 w 326050"/>
                <a:gd name="connsiteY1" fmla="*/ 207780 h 301702"/>
                <a:gd name="connsiteX2" fmla="*/ 57 w 326050"/>
                <a:gd name="connsiteY2" fmla="*/ 300913 h 301702"/>
                <a:gd name="connsiteX3" fmla="*/ 300623 w 326050"/>
                <a:gd name="connsiteY3" fmla="*/ 161213 h 301702"/>
                <a:gd name="connsiteX4" fmla="*/ 300623 w 326050"/>
                <a:gd name="connsiteY4" fmla="*/ 346 h 3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050" h="301702">
                  <a:moveTo>
                    <a:pt x="300623" y="346"/>
                  </a:moveTo>
                  <a:cubicBezTo>
                    <a:pt x="296390" y="8107"/>
                    <a:pt x="325317" y="157686"/>
                    <a:pt x="275223" y="207780"/>
                  </a:cubicBezTo>
                  <a:cubicBezTo>
                    <a:pt x="225129" y="257875"/>
                    <a:pt x="-4176" y="308674"/>
                    <a:pt x="57" y="300913"/>
                  </a:cubicBezTo>
                  <a:cubicBezTo>
                    <a:pt x="4290" y="293152"/>
                    <a:pt x="245590" y="204958"/>
                    <a:pt x="300623" y="161213"/>
                  </a:cubicBezTo>
                  <a:cubicBezTo>
                    <a:pt x="355656" y="117469"/>
                    <a:pt x="304856" y="-7415"/>
                    <a:pt x="300623" y="3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: 図形 1212">
              <a:extLst>
                <a:ext uri="{FF2B5EF4-FFF2-40B4-BE49-F238E27FC236}">
                  <a16:creationId xmlns:a16="http://schemas.microsoft.com/office/drawing/2014/main" id="{052F5E6F-0147-4946-B4C8-E34BC2BA6DA7}"/>
                </a:ext>
              </a:extLst>
            </p:cNvPr>
            <p:cNvSpPr/>
            <p:nvPr/>
          </p:nvSpPr>
          <p:spPr>
            <a:xfrm>
              <a:off x="3317968" y="9207200"/>
              <a:ext cx="784290" cy="472106"/>
            </a:xfrm>
            <a:custGeom>
              <a:avLst/>
              <a:gdLst>
                <a:gd name="connsiteX0" fmla="*/ 965 w 784290"/>
                <a:gd name="connsiteY0" fmla="*/ 300 h 472106"/>
                <a:gd name="connsiteX1" fmla="*/ 233799 w 784290"/>
                <a:gd name="connsiteY1" fmla="*/ 267000 h 472106"/>
                <a:gd name="connsiteX2" fmla="*/ 436999 w 784290"/>
                <a:gd name="connsiteY2" fmla="*/ 436333 h 472106"/>
                <a:gd name="connsiteX3" fmla="*/ 470865 w 784290"/>
                <a:gd name="connsiteY3" fmla="*/ 470200 h 472106"/>
                <a:gd name="connsiteX4" fmla="*/ 508965 w 784290"/>
                <a:gd name="connsiteY4" fmla="*/ 402467 h 472106"/>
                <a:gd name="connsiteX5" fmla="*/ 784132 w 784290"/>
                <a:gd name="connsiteY5" fmla="*/ 220433 h 472106"/>
                <a:gd name="connsiteX6" fmla="*/ 466632 w 784290"/>
                <a:gd name="connsiteY6" fmla="*/ 385533 h 472106"/>
                <a:gd name="connsiteX7" fmla="*/ 373499 w 784290"/>
                <a:gd name="connsiteY7" fmla="*/ 313567 h 472106"/>
                <a:gd name="connsiteX8" fmla="*/ 373499 w 784290"/>
                <a:gd name="connsiteY8" fmla="*/ 326267 h 472106"/>
                <a:gd name="connsiteX9" fmla="*/ 326932 w 784290"/>
                <a:gd name="connsiteY9" fmla="*/ 322033 h 472106"/>
                <a:gd name="connsiteX10" fmla="*/ 965 w 784290"/>
                <a:gd name="connsiteY10" fmla="*/ 300 h 47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4290" h="472106">
                  <a:moveTo>
                    <a:pt x="965" y="300"/>
                  </a:moveTo>
                  <a:cubicBezTo>
                    <a:pt x="-14557" y="-8872"/>
                    <a:pt x="161127" y="194328"/>
                    <a:pt x="233799" y="267000"/>
                  </a:cubicBezTo>
                  <a:cubicBezTo>
                    <a:pt x="306471" y="339672"/>
                    <a:pt x="397488" y="402466"/>
                    <a:pt x="436999" y="436333"/>
                  </a:cubicBezTo>
                  <a:cubicBezTo>
                    <a:pt x="476510" y="470200"/>
                    <a:pt x="458871" y="475844"/>
                    <a:pt x="470865" y="470200"/>
                  </a:cubicBezTo>
                  <a:cubicBezTo>
                    <a:pt x="482859" y="464556"/>
                    <a:pt x="456754" y="444095"/>
                    <a:pt x="508965" y="402467"/>
                  </a:cubicBezTo>
                  <a:cubicBezTo>
                    <a:pt x="561176" y="360839"/>
                    <a:pt x="791187" y="223255"/>
                    <a:pt x="784132" y="220433"/>
                  </a:cubicBezTo>
                  <a:cubicBezTo>
                    <a:pt x="777077" y="217611"/>
                    <a:pt x="535071" y="370011"/>
                    <a:pt x="466632" y="385533"/>
                  </a:cubicBezTo>
                  <a:cubicBezTo>
                    <a:pt x="398193" y="401055"/>
                    <a:pt x="389021" y="323445"/>
                    <a:pt x="373499" y="313567"/>
                  </a:cubicBezTo>
                  <a:cubicBezTo>
                    <a:pt x="357977" y="303689"/>
                    <a:pt x="381260" y="324856"/>
                    <a:pt x="373499" y="326267"/>
                  </a:cubicBezTo>
                  <a:cubicBezTo>
                    <a:pt x="365738" y="327678"/>
                    <a:pt x="384082" y="374244"/>
                    <a:pt x="326932" y="322033"/>
                  </a:cubicBezTo>
                  <a:cubicBezTo>
                    <a:pt x="269782" y="269822"/>
                    <a:pt x="16487" y="9472"/>
                    <a:pt x="965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: 図形 1213">
              <a:extLst>
                <a:ext uri="{FF2B5EF4-FFF2-40B4-BE49-F238E27FC236}">
                  <a16:creationId xmlns:a16="http://schemas.microsoft.com/office/drawing/2014/main" id="{921809EB-3813-4B88-8E5F-21D88BB73E89}"/>
                </a:ext>
              </a:extLst>
            </p:cNvPr>
            <p:cNvSpPr/>
            <p:nvPr/>
          </p:nvSpPr>
          <p:spPr>
            <a:xfrm>
              <a:off x="3198818" y="9273845"/>
              <a:ext cx="479007" cy="841175"/>
            </a:xfrm>
            <a:custGeom>
              <a:avLst/>
              <a:gdLst>
                <a:gd name="connsiteX0" fmla="*/ 31215 w 479007"/>
                <a:gd name="connsiteY0" fmla="*/ 22555 h 841175"/>
                <a:gd name="connsiteX1" fmla="*/ 65082 w 479007"/>
                <a:gd name="connsiteY1" fmla="*/ 73355 h 841175"/>
                <a:gd name="connsiteX2" fmla="*/ 420682 w 479007"/>
                <a:gd name="connsiteY2" fmla="*/ 365455 h 841175"/>
                <a:gd name="connsiteX3" fmla="*/ 471482 w 479007"/>
                <a:gd name="connsiteY3" fmla="*/ 572888 h 841175"/>
                <a:gd name="connsiteX4" fmla="*/ 344482 w 479007"/>
                <a:gd name="connsiteY4" fmla="*/ 839588 h 841175"/>
                <a:gd name="connsiteX5" fmla="*/ 424915 w 479007"/>
                <a:gd name="connsiteY5" fmla="*/ 674488 h 841175"/>
                <a:gd name="connsiteX6" fmla="*/ 463015 w 479007"/>
                <a:gd name="connsiteY6" fmla="*/ 483988 h 841175"/>
                <a:gd name="connsiteX7" fmla="*/ 403749 w 479007"/>
                <a:gd name="connsiteY7" fmla="*/ 382388 h 841175"/>
                <a:gd name="connsiteX8" fmla="*/ 31215 w 479007"/>
                <a:gd name="connsiteY8" fmla="*/ 22555 h 84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007" h="841175">
                  <a:moveTo>
                    <a:pt x="31215" y="22555"/>
                  </a:moveTo>
                  <a:cubicBezTo>
                    <a:pt x="-25229" y="-28950"/>
                    <a:pt x="171" y="16205"/>
                    <a:pt x="65082" y="73355"/>
                  </a:cubicBezTo>
                  <a:cubicBezTo>
                    <a:pt x="129993" y="130505"/>
                    <a:pt x="352949" y="282200"/>
                    <a:pt x="420682" y="365455"/>
                  </a:cubicBezTo>
                  <a:cubicBezTo>
                    <a:pt x="488415" y="448711"/>
                    <a:pt x="484182" y="493866"/>
                    <a:pt x="471482" y="572888"/>
                  </a:cubicBezTo>
                  <a:cubicBezTo>
                    <a:pt x="458782" y="651910"/>
                    <a:pt x="352243" y="822655"/>
                    <a:pt x="344482" y="839588"/>
                  </a:cubicBezTo>
                  <a:cubicBezTo>
                    <a:pt x="336721" y="856521"/>
                    <a:pt x="405160" y="733755"/>
                    <a:pt x="424915" y="674488"/>
                  </a:cubicBezTo>
                  <a:cubicBezTo>
                    <a:pt x="444670" y="615221"/>
                    <a:pt x="466543" y="532671"/>
                    <a:pt x="463015" y="483988"/>
                  </a:cubicBezTo>
                  <a:cubicBezTo>
                    <a:pt x="459487" y="435305"/>
                    <a:pt x="476421" y="460705"/>
                    <a:pt x="403749" y="382388"/>
                  </a:cubicBezTo>
                  <a:cubicBezTo>
                    <a:pt x="331077" y="304071"/>
                    <a:pt x="87659" y="74060"/>
                    <a:pt x="31215" y="22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: 図形 1214">
              <a:extLst>
                <a:ext uri="{FF2B5EF4-FFF2-40B4-BE49-F238E27FC236}">
                  <a16:creationId xmlns:a16="http://schemas.microsoft.com/office/drawing/2014/main" id="{ED2F9689-A18E-4FCF-BA68-922E99917C59}"/>
                </a:ext>
              </a:extLst>
            </p:cNvPr>
            <p:cNvSpPr/>
            <p:nvPr/>
          </p:nvSpPr>
          <p:spPr>
            <a:xfrm>
              <a:off x="3843552" y="9588426"/>
              <a:ext cx="334795" cy="520485"/>
            </a:xfrm>
            <a:custGeom>
              <a:avLst/>
              <a:gdLst>
                <a:gd name="connsiteX0" fmla="*/ 334748 w 334795"/>
                <a:gd name="connsiteY0" fmla="*/ 74 h 520485"/>
                <a:gd name="connsiteX1" fmla="*/ 89215 w 334795"/>
                <a:gd name="connsiteY1" fmla="*/ 199041 h 520485"/>
                <a:gd name="connsiteX2" fmla="*/ 8781 w 334795"/>
                <a:gd name="connsiteY2" fmla="*/ 516541 h 520485"/>
                <a:gd name="connsiteX3" fmla="*/ 8781 w 334795"/>
                <a:gd name="connsiteY3" fmla="*/ 364141 h 520485"/>
                <a:gd name="connsiteX4" fmla="*/ 68048 w 334795"/>
                <a:gd name="connsiteY4" fmla="*/ 177874 h 520485"/>
                <a:gd name="connsiteX5" fmla="*/ 334748 w 334795"/>
                <a:gd name="connsiteY5" fmla="*/ 74 h 52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795" h="520485">
                  <a:moveTo>
                    <a:pt x="334748" y="74"/>
                  </a:moveTo>
                  <a:cubicBezTo>
                    <a:pt x="338276" y="3602"/>
                    <a:pt x="143543" y="112963"/>
                    <a:pt x="89215" y="199041"/>
                  </a:cubicBezTo>
                  <a:cubicBezTo>
                    <a:pt x="34887" y="285119"/>
                    <a:pt x="22187" y="489024"/>
                    <a:pt x="8781" y="516541"/>
                  </a:cubicBezTo>
                  <a:cubicBezTo>
                    <a:pt x="-4625" y="544058"/>
                    <a:pt x="-1097" y="420585"/>
                    <a:pt x="8781" y="364141"/>
                  </a:cubicBezTo>
                  <a:cubicBezTo>
                    <a:pt x="18659" y="307697"/>
                    <a:pt x="14426" y="236435"/>
                    <a:pt x="68048" y="177874"/>
                  </a:cubicBezTo>
                  <a:cubicBezTo>
                    <a:pt x="121670" y="119313"/>
                    <a:pt x="331220" y="-3454"/>
                    <a:pt x="33474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: 図形 1215">
              <a:extLst>
                <a:ext uri="{FF2B5EF4-FFF2-40B4-BE49-F238E27FC236}">
                  <a16:creationId xmlns:a16="http://schemas.microsoft.com/office/drawing/2014/main" id="{6F250B1F-D9AE-41FA-B23A-4556E2ABD6EB}"/>
                </a:ext>
              </a:extLst>
            </p:cNvPr>
            <p:cNvSpPr/>
            <p:nvPr/>
          </p:nvSpPr>
          <p:spPr>
            <a:xfrm>
              <a:off x="4834458" y="9558836"/>
              <a:ext cx="499551" cy="635108"/>
            </a:xfrm>
            <a:custGeom>
              <a:avLst/>
              <a:gdLst>
                <a:gd name="connsiteX0" fmla="*/ 499542 w 499551"/>
                <a:gd name="connsiteY0" fmla="*/ 31 h 635108"/>
                <a:gd name="connsiteX1" fmla="*/ 254009 w 499551"/>
                <a:gd name="connsiteY1" fmla="*/ 414897 h 635108"/>
                <a:gd name="connsiteX2" fmla="*/ 9 w 499551"/>
                <a:gd name="connsiteY2" fmla="*/ 635031 h 635108"/>
                <a:gd name="connsiteX3" fmla="*/ 245542 w 499551"/>
                <a:gd name="connsiteY3" fmla="*/ 393731 h 635108"/>
                <a:gd name="connsiteX4" fmla="*/ 499542 w 499551"/>
                <a:gd name="connsiteY4" fmla="*/ 31 h 635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51" h="635108">
                  <a:moveTo>
                    <a:pt x="499542" y="31"/>
                  </a:moveTo>
                  <a:cubicBezTo>
                    <a:pt x="500953" y="3559"/>
                    <a:pt x="337264" y="309064"/>
                    <a:pt x="254009" y="414897"/>
                  </a:cubicBezTo>
                  <a:cubicBezTo>
                    <a:pt x="170754" y="520730"/>
                    <a:pt x="1420" y="638559"/>
                    <a:pt x="9" y="635031"/>
                  </a:cubicBezTo>
                  <a:cubicBezTo>
                    <a:pt x="-1402" y="631503"/>
                    <a:pt x="161581" y="493920"/>
                    <a:pt x="245542" y="393731"/>
                  </a:cubicBezTo>
                  <a:cubicBezTo>
                    <a:pt x="329503" y="293542"/>
                    <a:pt x="498131" y="-3497"/>
                    <a:pt x="499542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: 図形 1216">
              <a:extLst>
                <a:ext uri="{FF2B5EF4-FFF2-40B4-BE49-F238E27FC236}">
                  <a16:creationId xmlns:a16="http://schemas.microsoft.com/office/drawing/2014/main" id="{00DBA54C-DE11-4A6F-B288-CBB58C81CD63}"/>
                </a:ext>
              </a:extLst>
            </p:cNvPr>
            <p:cNvSpPr/>
            <p:nvPr/>
          </p:nvSpPr>
          <p:spPr>
            <a:xfrm>
              <a:off x="4340570" y="9584230"/>
              <a:ext cx="248595" cy="648044"/>
            </a:xfrm>
            <a:custGeom>
              <a:avLst/>
              <a:gdLst>
                <a:gd name="connsiteX0" fmla="*/ 248363 w 248595"/>
                <a:gd name="connsiteY0" fmla="*/ 37 h 648044"/>
                <a:gd name="connsiteX1" fmla="*/ 49397 w 248595"/>
                <a:gd name="connsiteY1" fmla="*/ 262503 h 648044"/>
                <a:gd name="connsiteX2" fmla="*/ 142530 w 248595"/>
                <a:gd name="connsiteY2" fmla="*/ 639270 h 648044"/>
                <a:gd name="connsiteX3" fmla="*/ 108663 w 248595"/>
                <a:gd name="connsiteY3" fmla="*/ 508037 h 648044"/>
                <a:gd name="connsiteX4" fmla="*/ 2830 w 248595"/>
                <a:gd name="connsiteY4" fmla="*/ 279437 h 648044"/>
                <a:gd name="connsiteX5" fmla="*/ 248363 w 248595"/>
                <a:gd name="connsiteY5" fmla="*/ 37 h 6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595" h="648044">
                  <a:moveTo>
                    <a:pt x="248363" y="37"/>
                  </a:moveTo>
                  <a:cubicBezTo>
                    <a:pt x="256124" y="-2785"/>
                    <a:pt x="67036" y="155964"/>
                    <a:pt x="49397" y="262503"/>
                  </a:cubicBezTo>
                  <a:cubicBezTo>
                    <a:pt x="31758" y="369042"/>
                    <a:pt x="132652" y="598348"/>
                    <a:pt x="142530" y="639270"/>
                  </a:cubicBezTo>
                  <a:cubicBezTo>
                    <a:pt x="152408" y="680192"/>
                    <a:pt x="131946" y="568009"/>
                    <a:pt x="108663" y="508037"/>
                  </a:cubicBezTo>
                  <a:cubicBezTo>
                    <a:pt x="85380" y="448065"/>
                    <a:pt x="-18337" y="359870"/>
                    <a:pt x="2830" y="279437"/>
                  </a:cubicBezTo>
                  <a:cubicBezTo>
                    <a:pt x="23997" y="199004"/>
                    <a:pt x="240602" y="2859"/>
                    <a:pt x="248363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: 図形 1217">
              <a:extLst>
                <a:ext uri="{FF2B5EF4-FFF2-40B4-BE49-F238E27FC236}">
                  <a16:creationId xmlns:a16="http://schemas.microsoft.com/office/drawing/2014/main" id="{E72AF95D-7DC7-48C4-85D9-682D0C682B2C}"/>
                </a:ext>
              </a:extLst>
            </p:cNvPr>
            <p:cNvSpPr/>
            <p:nvPr/>
          </p:nvSpPr>
          <p:spPr>
            <a:xfrm>
              <a:off x="5024861" y="9877214"/>
              <a:ext cx="1165729" cy="557978"/>
            </a:xfrm>
            <a:custGeom>
              <a:avLst/>
              <a:gdLst>
                <a:gd name="connsiteX0" fmla="*/ 106 w 1165729"/>
                <a:gd name="connsiteY0" fmla="*/ 557953 h 557978"/>
                <a:gd name="connsiteX1" fmla="*/ 410739 w 1165729"/>
                <a:gd name="connsiteY1" fmla="*/ 477519 h 557978"/>
                <a:gd name="connsiteX2" fmla="*/ 1138872 w 1165729"/>
                <a:gd name="connsiteY2" fmla="*/ 20319 h 557978"/>
                <a:gd name="connsiteX3" fmla="*/ 973772 w 1165729"/>
                <a:gd name="connsiteY3" fmla="*/ 104986 h 557978"/>
                <a:gd name="connsiteX4" fmla="*/ 639339 w 1165729"/>
                <a:gd name="connsiteY4" fmla="*/ 329353 h 557978"/>
                <a:gd name="connsiteX5" fmla="*/ 372639 w 1165729"/>
                <a:gd name="connsiteY5" fmla="*/ 481753 h 557978"/>
                <a:gd name="connsiteX6" fmla="*/ 106 w 1165729"/>
                <a:gd name="connsiteY6" fmla="*/ 557953 h 55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5729" h="557978">
                  <a:moveTo>
                    <a:pt x="106" y="557953"/>
                  </a:moveTo>
                  <a:cubicBezTo>
                    <a:pt x="6456" y="557247"/>
                    <a:pt x="220945" y="567125"/>
                    <a:pt x="410739" y="477519"/>
                  </a:cubicBezTo>
                  <a:cubicBezTo>
                    <a:pt x="600533" y="387913"/>
                    <a:pt x="1045033" y="82408"/>
                    <a:pt x="1138872" y="20319"/>
                  </a:cubicBezTo>
                  <a:cubicBezTo>
                    <a:pt x="1232711" y="-41770"/>
                    <a:pt x="1057027" y="53480"/>
                    <a:pt x="973772" y="104986"/>
                  </a:cubicBezTo>
                  <a:cubicBezTo>
                    <a:pt x="890517" y="156492"/>
                    <a:pt x="739528" y="266558"/>
                    <a:pt x="639339" y="329353"/>
                  </a:cubicBezTo>
                  <a:cubicBezTo>
                    <a:pt x="539150" y="392147"/>
                    <a:pt x="472828" y="442948"/>
                    <a:pt x="372639" y="481753"/>
                  </a:cubicBezTo>
                  <a:cubicBezTo>
                    <a:pt x="272450" y="520558"/>
                    <a:pt x="-6244" y="558659"/>
                    <a:pt x="106" y="557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: 図形 1219">
              <a:extLst>
                <a:ext uri="{FF2B5EF4-FFF2-40B4-BE49-F238E27FC236}">
                  <a16:creationId xmlns:a16="http://schemas.microsoft.com/office/drawing/2014/main" id="{1B9AFB08-7EE4-4E8D-8F3A-983A1B20DCFB}"/>
                </a:ext>
              </a:extLst>
            </p:cNvPr>
            <p:cNvSpPr/>
            <p:nvPr/>
          </p:nvSpPr>
          <p:spPr>
            <a:xfrm>
              <a:off x="3195474" y="9367861"/>
              <a:ext cx="356259" cy="258895"/>
            </a:xfrm>
            <a:custGeom>
              <a:avLst/>
              <a:gdLst>
                <a:gd name="connsiteX0" fmla="*/ 13393 w 356259"/>
                <a:gd name="connsiteY0" fmla="*/ 8972 h 258895"/>
                <a:gd name="connsiteX1" fmla="*/ 72659 w 356259"/>
                <a:gd name="connsiteY1" fmla="*/ 59772 h 258895"/>
                <a:gd name="connsiteX2" fmla="*/ 343593 w 356259"/>
                <a:gd name="connsiteY2" fmla="*/ 246039 h 258895"/>
                <a:gd name="connsiteX3" fmla="*/ 284326 w 356259"/>
                <a:gd name="connsiteY3" fmla="*/ 220639 h 258895"/>
                <a:gd name="connsiteX4" fmla="*/ 13393 w 356259"/>
                <a:gd name="connsiteY4" fmla="*/ 8972 h 258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259" h="258895">
                  <a:moveTo>
                    <a:pt x="13393" y="8972"/>
                  </a:moveTo>
                  <a:cubicBezTo>
                    <a:pt x="-21885" y="-17839"/>
                    <a:pt x="17626" y="20261"/>
                    <a:pt x="72659" y="59772"/>
                  </a:cubicBezTo>
                  <a:cubicBezTo>
                    <a:pt x="127692" y="99283"/>
                    <a:pt x="308315" y="219228"/>
                    <a:pt x="343593" y="246039"/>
                  </a:cubicBezTo>
                  <a:cubicBezTo>
                    <a:pt x="378871" y="272850"/>
                    <a:pt x="334420" y="254506"/>
                    <a:pt x="284326" y="220639"/>
                  </a:cubicBezTo>
                  <a:cubicBezTo>
                    <a:pt x="234232" y="186772"/>
                    <a:pt x="48671" y="35783"/>
                    <a:pt x="13393" y="89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: 図形 1220">
              <a:extLst>
                <a:ext uri="{FF2B5EF4-FFF2-40B4-BE49-F238E27FC236}">
                  <a16:creationId xmlns:a16="http://schemas.microsoft.com/office/drawing/2014/main" id="{93144881-A0EE-4C4B-B656-CA6279B96891}"/>
                </a:ext>
              </a:extLst>
            </p:cNvPr>
            <p:cNvSpPr/>
            <p:nvPr/>
          </p:nvSpPr>
          <p:spPr>
            <a:xfrm>
              <a:off x="4579638" y="10306295"/>
              <a:ext cx="340720" cy="217920"/>
            </a:xfrm>
            <a:custGeom>
              <a:avLst/>
              <a:gdLst>
                <a:gd name="connsiteX0" fmla="*/ 13529 w 340720"/>
                <a:gd name="connsiteY0" fmla="*/ 6105 h 217920"/>
                <a:gd name="connsiteX1" fmla="*/ 292929 w 340720"/>
                <a:gd name="connsiteY1" fmla="*/ 145805 h 217920"/>
                <a:gd name="connsiteX2" fmla="*/ 136295 w 340720"/>
                <a:gd name="connsiteY2" fmla="*/ 217772 h 217920"/>
                <a:gd name="connsiteX3" fmla="*/ 314095 w 340720"/>
                <a:gd name="connsiteY3" fmla="*/ 162738 h 217920"/>
                <a:gd name="connsiteX4" fmla="*/ 314095 w 340720"/>
                <a:gd name="connsiteY4" fmla="*/ 99238 h 217920"/>
                <a:gd name="connsiteX5" fmla="*/ 68562 w 340720"/>
                <a:gd name="connsiteY5" fmla="*/ 31505 h 217920"/>
                <a:gd name="connsiteX6" fmla="*/ 13529 w 340720"/>
                <a:gd name="connsiteY6" fmla="*/ 6105 h 21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720" h="217920">
                  <a:moveTo>
                    <a:pt x="13529" y="6105"/>
                  </a:moveTo>
                  <a:cubicBezTo>
                    <a:pt x="50924" y="25155"/>
                    <a:pt x="272468" y="110527"/>
                    <a:pt x="292929" y="145805"/>
                  </a:cubicBezTo>
                  <a:cubicBezTo>
                    <a:pt x="313390" y="181083"/>
                    <a:pt x="132767" y="214950"/>
                    <a:pt x="136295" y="217772"/>
                  </a:cubicBezTo>
                  <a:cubicBezTo>
                    <a:pt x="139823" y="220594"/>
                    <a:pt x="284462" y="182494"/>
                    <a:pt x="314095" y="162738"/>
                  </a:cubicBezTo>
                  <a:cubicBezTo>
                    <a:pt x="343728" y="142982"/>
                    <a:pt x="355017" y="121110"/>
                    <a:pt x="314095" y="99238"/>
                  </a:cubicBezTo>
                  <a:cubicBezTo>
                    <a:pt x="273173" y="77366"/>
                    <a:pt x="113717" y="45616"/>
                    <a:pt x="68562" y="31505"/>
                  </a:cubicBezTo>
                  <a:cubicBezTo>
                    <a:pt x="23407" y="17394"/>
                    <a:pt x="-23866" y="-12945"/>
                    <a:pt x="13529" y="6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: 図形 1221">
              <a:extLst>
                <a:ext uri="{FF2B5EF4-FFF2-40B4-BE49-F238E27FC236}">
                  <a16:creationId xmlns:a16="http://schemas.microsoft.com/office/drawing/2014/main" id="{6D808F98-62E4-4C32-87CB-EFDFC4A4B758}"/>
                </a:ext>
              </a:extLst>
            </p:cNvPr>
            <p:cNvSpPr/>
            <p:nvPr/>
          </p:nvSpPr>
          <p:spPr>
            <a:xfrm>
              <a:off x="3702703" y="10178634"/>
              <a:ext cx="547157" cy="398152"/>
            </a:xfrm>
            <a:custGeom>
              <a:avLst/>
              <a:gdLst>
                <a:gd name="connsiteX0" fmla="*/ 149630 w 547157"/>
                <a:gd name="connsiteY0" fmla="*/ 6766 h 398152"/>
                <a:gd name="connsiteX1" fmla="*/ 145397 w 547157"/>
                <a:gd name="connsiteY1" fmla="*/ 91433 h 398152"/>
                <a:gd name="connsiteX2" fmla="*/ 48030 w 547157"/>
                <a:gd name="connsiteY2" fmla="*/ 264999 h 398152"/>
                <a:gd name="connsiteX3" fmla="*/ 530630 w 547157"/>
                <a:gd name="connsiteY3" fmla="*/ 391999 h 398152"/>
                <a:gd name="connsiteX4" fmla="*/ 395164 w 547157"/>
                <a:gd name="connsiteY4" fmla="*/ 366599 h 398152"/>
                <a:gd name="connsiteX5" fmla="*/ 5697 w 547157"/>
                <a:gd name="connsiteY5" fmla="*/ 264999 h 398152"/>
                <a:gd name="connsiteX6" fmla="*/ 149630 w 547157"/>
                <a:gd name="connsiteY6" fmla="*/ 6766 h 39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157" h="398152">
                  <a:moveTo>
                    <a:pt x="149630" y="6766"/>
                  </a:moveTo>
                  <a:cubicBezTo>
                    <a:pt x="172913" y="-22162"/>
                    <a:pt x="162330" y="48394"/>
                    <a:pt x="145397" y="91433"/>
                  </a:cubicBezTo>
                  <a:cubicBezTo>
                    <a:pt x="128464" y="134472"/>
                    <a:pt x="-16175" y="214905"/>
                    <a:pt x="48030" y="264999"/>
                  </a:cubicBezTo>
                  <a:cubicBezTo>
                    <a:pt x="112235" y="315093"/>
                    <a:pt x="472774" y="375066"/>
                    <a:pt x="530630" y="391999"/>
                  </a:cubicBezTo>
                  <a:cubicBezTo>
                    <a:pt x="588486" y="408932"/>
                    <a:pt x="482653" y="387766"/>
                    <a:pt x="395164" y="366599"/>
                  </a:cubicBezTo>
                  <a:cubicBezTo>
                    <a:pt x="307675" y="345432"/>
                    <a:pt x="43091" y="320032"/>
                    <a:pt x="5697" y="264999"/>
                  </a:cubicBezTo>
                  <a:cubicBezTo>
                    <a:pt x="-31697" y="209966"/>
                    <a:pt x="126347" y="35694"/>
                    <a:pt x="149630" y="67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: 図形 1222">
              <a:extLst>
                <a:ext uri="{FF2B5EF4-FFF2-40B4-BE49-F238E27FC236}">
                  <a16:creationId xmlns:a16="http://schemas.microsoft.com/office/drawing/2014/main" id="{7926947C-98FE-4C1F-825F-070558701EFF}"/>
                </a:ext>
              </a:extLst>
            </p:cNvPr>
            <p:cNvSpPr/>
            <p:nvPr/>
          </p:nvSpPr>
          <p:spPr>
            <a:xfrm>
              <a:off x="3117143" y="10263946"/>
              <a:ext cx="493434" cy="508723"/>
            </a:xfrm>
            <a:custGeom>
              <a:avLst/>
              <a:gdLst>
                <a:gd name="connsiteX0" fmla="*/ 460024 w 493434"/>
                <a:gd name="connsiteY0" fmla="*/ 18821 h 508723"/>
                <a:gd name="connsiteX1" fmla="*/ 417690 w 493434"/>
                <a:gd name="connsiteY1" fmla="*/ 56921 h 508723"/>
                <a:gd name="connsiteX2" fmla="*/ 45157 w 493434"/>
                <a:gd name="connsiteY2" fmla="*/ 310921 h 508723"/>
                <a:gd name="connsiteX3" fmla="*/ 91724 w 493434"/>
                <a:gd name="connsiteY3" fmla="*/ 505654 h 508723"/>
                <a:gd name="connsiteX4" fmla="*/ 45157 w 493434"/>
                <a:gd name="connsiteY4" fmla="*/ 420987 h 508723"/>
                <a:gd name="connsiteX5" fmla="*/ 28224 w 493434"/>
                <a:gd name="connsiteY5" fmla="*/ 298221 h 508723"/>
                <a:gd name="connsiteX6" fmla="*/ 460024 w 493434"/>
                <a:gd name="connsiteY6" fmla="*/ 18821 h 50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3434" h="508723">
                  <a:moveTo>
                    <a:pt x="460024" y="18821"/>
                  </a:moveTo>
                  <a:cubicBezTo>
                    <a:pt x="524935" y="-21396"/>
                    <a:pt x="486834" y="8238"/>
                    <a:pt x="417690" y="56921"/>
                  </a:cubicBezTo>
                  <a:cubicBezTo>
                    <a:pt x="348546" y="105604"/>
                    <a:pt x="99485" y="236132"/>
                    <a:pt x="45157" y="310921"/>
                  </a:cubicBezTo>
                  <a:cubicBezTo>
                    <a:pt x="-9171" y="385710"/>
                    <a:pt x="91724" y="487310"/>
                    <a:pt x="91724" y="505654"/>
                  </a:cubicBezTo>
                  <a:cubicBezTo>
                    <a:pt x="91724" y="523998"/>
                    <a:pt x="55740" y="455559"/>
                    <a:pt x="45157" y="420987"/>
                  </a:cubicBezTo>
                  <a:cubicBezTo>
                    <a:pt x="34574" y="386415"/>
                    <a:pt x="-39509" y="368777"/>
                    <a:pt x="28224" y="298221"/>
                  </a:cubicBezTo>
                  <a:cubicBezTo>
                    <a:pt x="95957" y="227665"/>
                    <a:pt x="395113" y="59038"/>
                    <a:pt x="460024" y="188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: 図形 1223">
              <a:extLst>
                <a:ext uri="{FF2B5EF4-FFF2-40B4-BE49-F238E27FC236}">
                  <a16:creationId xmlns:a16="http://schemas.microsoft.com/office/drawing/2014/main" id="{74832AEC-E0D9-4C56-880F-B198E3ED6239}"/>
                </a:ext>
              </a:extLst>
            </p:cNvPr>
            <p:cNvSpPr/>
            <p:nvPr/>
          </p:nvSpPr>
          <p:spPr>
            <a:xfrm>
              <a:off x="3405477" y="10894456"/>
              <a:ext cx="946382" cy="218838"/>
            </a:xfrm>
            <a:custGeom>
              <a:avLst/>
              <a:gdLst>
                <a:gd name="connsiteX0" fmla="*/ 10823 w 946382"/>
                <a:gd name="connsiteY0" fmla="*/ 218044 h 218838"/>
                <a:gd name="connsiteX1" fmla="*/ 510356 w 946382"/>
                <a:gd name="connsiteY1" fmla="*/ 14844 h 218838"/>
                <a:gd name="connsiteX2" fmla="*/ 942156 w 946382"/>
                <a:gd name="connsiteY2" fmla="*/ 99511 h 218838"/>
                <a:gd name="connsiteX3" fmla="*/ 722023 w 946382"/>
                <a:gd name="connsiteY3" fmla="*/ 14844 h 218838"/>
                <a:gd name="connsiteX4" fmla="*/ 582323 w 946382"/>
                <a:gd name="connsiteY4" fmla="*/ 6377 h 218838"/>
                <a:gd name="connsiteX5" fmla="*/ 197090 w 946382"/>
                <a:gd name="connsiteY5" fmla="*/ 82577 h 218838"/>
                <a:gd name="connsiteX6" fmla="*/ 10823 w 946382"/>
                <a:gd name="connsiteY6" fmla="*/ 218044 h 218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382" h="218838">
                  <a:moveTo>
                    <a:pt x="10823" y="218044"/>
                  </a:moveTo>
                  <a:cubicBezTo>
                    <a:pt x="63034" y="206755"/>
                    <a:pt x="355134" y="34599"/>
                    <a:pt x="510356" y="14844"/>
                  </a:cubicBezTo>
                  <a:cubicBezTo>
                    <a:pt x="665578" y="-4911"/>
                    <a:pt x="906878" y="99511"/>
                    <a:pt x="942156" y="99511"/>
                  </a:cubicBezTo>
                  <a:cubicBezTo>
                    <a:pt x="977434" y="99511"/>
                    <a:pt x="781995" y="30366"/>
                    <a:pt x="722023" y="14844"/>
                  </a:cubicBezTo>
                  <a:cubicBezTo>
                    <a:pt x="662051" y="-678"/>
                    <a:pt x="669812" y="-4912"/>
                    <a:pt x="582323" y="6377"/>
                  </a:cubicBezTo>
                  <a:cubicBezTo>
                    <a:pt x="494834" y="17666"/>
                    <a:pt x="286695" y="48005"/>
                    <a:pt x="197090" y="82577"/>
                  </a:cubicBezTo>
                  <a:cubicBezTo>
                    <a:pt x="107485" y="117149"/>
                    <a:pt x="-41388" y="229333"/>
                    <a:pt x="10823" y="2180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: 図形 1224">
              <a:extLst>
                <a:ext uri="{FF2B5EF4-FFF2-40B4-BE49-F238E27FC236}">
                  <a16:creationId xmlns:a16="http://schemas.microsoft.com/office/drawing/2014/main" id="{398F6376-51F0-4604-9E7C-31A7EE532E8C}"/>
                </a:ext>
              </a:extLst>
            </p:cNvPr>
            <p:cNvSpPr/>
            <p:nvPr/>
          </p:nvSpPr>
          <p:spPr>
            <a:xfrm>
              <a:off x="4845899" y="9220334"/>
              <a:ext cx="598315" cy="402782"/>
            </a:xfrm>
            <a:custGeom>
              <a:avLst/>
              <a:gdLst>
                <a:gd name="connsiteX0" fmla="*/ 314534 w 598315"/>
                <a:gd name="connsiteY0" fmla="*/ 16799 h 402782"/>
                <a:gd name="connsiteX1" fmla="*/ 234101 w 598315"/>
                <a:gd name="connsiteY1" fmla="*/ 50666 h 402782"/>
                <a:gd name="connsiteX2" fmla="*/ 39368 w 598315"/>
                <a:gd name="connsiteY2" fmla="*/ 308899 h 402782"/>
                <a:gd name="connsiteX3" fmla="*/ 521968 w 598315"/>
                <a:gd name="connsiteY3" fmla="*/ 92999 h 402782"/>
                <a:gd name="connsiteX4" fmla="*/ 107101 w 598315"/>
                <a:gd name="connsiteY4" fmla="*/ 346999 h 402782"/>
                <a:gd name="connsiteX5" fmla="*/ 598168 w 598315"/>
                <a:gd name="connsiteY5" fmla="*/ 152266 h 402782"/>
                <a:gd name="connsiteX6" fmla="*/ 47834 w 598315"/>
                <a:gd name="connsiteY6" fmla="*/ 393566 h 402782"/>
                <a:gd name="connsiteX7" fmla="*/ 26668 w 598315"/>
                <a:gd name="connsiteY7" fmla="*/ 342766 h 402782"/>
                <a:gd name="connsiteX8" fmla="*/ 30901 w 598315"/>
                <a:gd name="connsiteY8" fmla="*/ 249633 h 402782"/>
                <a:gd name="connsiteX9" fmla="*/ 314534 w 598315"/>
                <a:gd name="connsiteY9" fmla="*/ 16799 h 40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315" h="402782">
                  <a:moveTo>
                    <a:pt x="314534" y="16799"/>
                  </a:moveTo>
                  <a:cubicBezTo>
                    <a:pt x="348401" y="-16362"/>
                    <a:pt x="279962" y="1983"/>
                    <a:pt x="234101" y="50666"/>
                  </a:cubicBezTo>
                  <a:cubicBezTo>
                    <a:pt x="188240" y="99349"/>
                    <a:pt x="-8610" y="301844"/>
                    <a:pt x="39368" y="308899"/>
                  </a:cubicBezTo>
                  <a:cubicBezTo>
                    <a:pt x="87346" y="315954"/>
                    <a:pt x="510679" y="86649"/>
                    <a:pt x="521968" y="92999"/>
                  </a:cubicBezTo>
                  <a:cubicBezTo>
                    <a:pt x="533257" y="99349"/>
                    <a:pt x="94401" y="337121"/>
                    <a:pt x="107101" y="346999"/>
                  </a:cubicBezTo>
                  <a:cubicBezTo>
                    <a:pt x="119801" y="356877"/>
                    <a:pt x="608046" y="144505"/>
                    <a:pt x="598168" y="152266"/>
                  </a:cubicBezTo>
                  <a:cubicBezTo>
                    <a:pt x="588290" y="160027"/>
                    <a:pt x="143084" y="361816"/>
                    <a:pt x="47834" y="393566"/>
                  </a:cubicBezTo>
                  <a:cubicBezTo>
                    <a:pt x="-47416" y="425316"/>
                    <a:pt x="29490" y="366755"/>
                    <a:pt x="26668" y="342766"/>
                  </a:cubicBezTo>
                  <a:cubicBezTo>
                    <a:pt x="23846" y="318777"/>
                    <a:pt x="-14254" y="302550"/>
                    <a:pt x="30901" y="249633"/>
                  </a:cubicBezTo>
                  <a:cubicBezTo>
                    <a:pt x="76056" y="196716"/>
                    <a:pt x="280667" y="49960"/>
                    <a:pt x="314534" y="167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: 図形 1225">
              <a:extLst>
                <a:ext uri="{FF2B5EF4-FFF2-40B4-BE49-F238E27FC236}">
                  <a16:creationId xmlns:a16="http://schemas.microsoft.com/office/drawing/2014/main" id="{1A44A681-F7BD-453E-9A7F-4FF2F53CE1B9}"/>
                </a:ext>
              </a:extLst>
            </p:cNvPr>
            <p:cNvSpPr/>
            <p:nvPr/>
          </p:nvSpPr>
          <p:spPr>
            <a:xfrm>
              <a:off x="5515366" y="10798471"/>
              <a:ext cx="453495" cy="476891"/>
            </a:xfrm>
            <a:custGeom>
              <a:avLst/>
              <a:gdLst>
                <a:gd name="connsiteX0" fmla="*/ 415534 w 453495"/>
                <a:gd name="connsiteY0" fmla="*/ 12404 h 476891"/>
                <a:gd name="connsiteX1" fmla="*/ 2784 w 453495"/>
                <a:gd name="connsiteY1" fmla="*/ 469604 h 476891"/>
                <a:gd name="connsiteX2" fmla="*/ 228209 w 453495"/>
                <a:gd name="connsiteY2" fmla="*/ 301329 h 476891"/>
                <a:gd name="connsiteX3" fmla="*/ 94859 w 453495"/>
                <a:gd name="connsiteY3" fmla="*/ 406104 h 476891"/>
                <a:gd name="connsiteX4" fmla="*/ 396484 w 453495"/>
                <a:gd name="connsiteY4" fmla="*/ 152104 h 476891"/>
                <a:gd name="connsiteX5" fmla="*/ 415534 w 453495"/>
                <a:gd name="connsiteY5" fmla="*/ 12404 h 4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3495" h="476891">
                  <a:moveTo>
                    <a:pt x="415534" y="12404"/>
                  </a:moveTo>
                  <a:cubicBezTo>
                    <a:pt x="349917" y="65321"/>
                    <a:pt x="34005" y="421450"/>
                    <a:pt x="2784" y="469604"/>
                  </a:cubicBezTo>
                  <a:cubicBezTo>
                    <a:pt x="-28437" y="517758"/>
                    <a:pt x="212863" y="311912"/>
                    <a:pt x="228209" y="301329"/>
                  </a:cubicBezTo>
                  <a:cubicBezTo>
                    <a:pt x="243555" y="290746"/>
                    <a:pt x="66813" y="430975"/>
                    <a:pt x="94859" y="406104"/>
                  </a:cubicBezTo>
                  <a:cubicBezTo>
                    <a:pt x="122905" y="381233"/>
                    <a:pt x="339863" y="215075"/>
                    <a:pt x="396484" y="152104"/>
                  </a:cubicBezTo>
                  <a:cubicBezTo>
                    <a:pt x="453105" y="89133"/>
                    <a:pt x="481151" y="-40513"/>
                    <a:pt x="415534" y="12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: 図形 1226">
              <a:extLst>
                <a:ext uri="{FF2B5EF4-FFF2-40B4-BE49-F238E27FC236}">
                  <a16:creationId xmlns:a16="http://schemas.microsoft.com/office/drawing/2014/main" id="{4CAD697C-D116-400B-AD0A-23B6510767DF}"/>
                </a:ext>
              </a:extLst>
            </p:cNvPr>
            <p:cNvSpPr/>
            <p:nvPr/>
          </p:nvSpPr>
          <p:spPr>
            <a:xfrm>
              <a:off x="6009134" y="10202630"/>
              <a:ext cx="481864" cy="589759"/>
            </a:xfrm>
            <a:custGeom>
              <a:avLst/>
              <a:gdLst>
                <a:gd name="connsiteX0" fmla="*/ 474216 w 481864"/>
                <a:gd name="connsiteY0" fmla="*/ 3937 h 589759"/>
                <a:gd name="connsiteX1" fmla="*/ 345099 w 481864"/>
                <a:gd name="connsiteY1" fmla="*/ 221953 h 589759"/>
                <a:gd name="connsiteX2" fmla="*/ 29716 w 481864"/>
                <a:gd name="connsiteY2" fmla="*/ 560620 h 589759"/>
                <a:gd name="connsiteX3" fmla="*/ 25483 w 481864"/>
                <a:gd name="connsiteY3" fmla="*/ 554270 h 589759"/>
                <a:gd name="connsiteX4" fmla="*/ 137666 w 481864"/>
                <a:gd name="connsiteY4" fmla="*/ 406103 h 589759"/>
                <a:gd name="connsiteX5" fmla="*/ 474216 w 481864"/>
                <a:gd name="connsiteY5" fmla="*/ 3937 h 58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64" h="589759">
                  <a:moveTo>
                    <a:pt x="474216" y="3937"/>
                  </a:moveTo>
                  <a:cubicBezTo>
                    <a:pt x="508788" y="-26755"/>
                    <a:pt x="419182" y="129173"/>
                    <a:pt x="345099" y="221953"/>
                  </a:cubicBezTo>
                  <a:cubicBezTo>
                    <a:pt x="271016" y="314734"/>
                    <a:pt x="82985" y="505234"/>
                    <a:pt x="29716" y="560620"/>
                  </a:cubicBezTo>
                  <a:cubicBezTo>
                    <a:pt x="-23553" y="616006"/>
                    <a:pt x="7491" y="580023"/>
                    <a:pt x="25483" y="554270"/>
                  </a:cubicBezTo>
                  <a:cubicBezTo>
                    <a:pt x="43475" y="528517"/>
                    <a:pt x="65347" y="497472"/>
                    <a:pt x="137666" y="406103"/>
                  </a:cubicBezTo>
                  <a:cubicBezTo>
                    <a:pt x="209985" y="314734"/>
                    <a:pt x="439644" y="34629"/>
                    <a:pt x="474216" y="39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: 図形 1227">
              <a:extLst>
                <a:ext uri="{FF2B5EF4-FFF2-40B4-BE49-F238E27FC236}">
                  <a16:creationId xmlns:a16="http://schemas.microsoft.com/office/drawing/2014/main" id="{2AF6849C-B079-4607-8305-B5B28486065B}"/>
                </a:ext>
              </a:extLst>
            </p:cNvPr>
            <p:cNvSpPr/>
            <p:nvPr/>
          </p:nvSpPr>
          <p:spPr>
            <a:xfrm>
              <a:off x="6154435" y="10533495"/>
              <a:ext cx="375939" cy="382994"/>
            </a:xfrm>
            <a:custGeom>
              <a:avLst/>
              <a:gdLst>
                <a:gd name="connsiteX0" fmla="*/ 375482 w 375939"/>
                <a:gd name="connsiteY0" fmla="*/ 1155 h 382994"/>
                <a:gd name="connsiteX1" fmla="*/ 127832 w 375939"/>
                <a:gd name="connsiteY1" fmla="*/ 284788 h 382994"/>
                <a:gd name="connsiteX2" fmla="*/ 832 w 375939"/>
                <a:gd name="connsiteY2" fmla="*/ 380038 h 382994"/>
                <a:gd name="connsiteX3" fmla="*/ 184982 w 375939"/>
                <a:gd name="connsiteY3" fmla="*/ 191655 h 382994"/>
                <a:gd name="connsiteX4" fmla="*/ 375482 w 375939"/>
                <a:gd name="connsiteY4" fmla="*/ 1155 h 38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939" h="382994">
                  <a:moveTo>
                    <a:pt x="375482" y="1155"/>
                  </a:moveTo>
                  <a:cubicBezTo>
                    <a:pt x="365957" y="16677"/>
                    <a:pt x="190274" y="221641"/>
                    <a:pt x="127832" y="284788"/>
                  </a:cubicBezTo>
                  <a:cubicBezTo>
                    <a:pt x="65390" y="347935"/>
                    <a:pt x="-8693" y="395560"/>
                    <a:pt x="832" y="380038"/>
                  </a:cubicBezTo>
                  <a:cubicBezTo>
                    <a:pt x="10357" y="364516"/>
                    <a:pt x="126774" y="252685"/>
                    <a:pt x="184982" y="191655"/>
                  </a:cubicBezTo>
                  <a:cubicBezTo>
                    <a:pt x="243190" y="130625"/>
                    <a:pt x="385007" y="-14367"/>
                    <a:pt x="375482" y="1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: 図形 1228">
              <a:extLst>
                <a:ext uri="{FF2B5EF4-FFF2-40B4-BE49-F238E27FC236}">
                  <a16:creationId xmlns:a16="http://schemas.microsoft.com/office/drawing/2014/main" id="{51E3ACB6-FA89-4C4C-B6F4-9ED8CFC26F6F}"/>
                </a:ext>
              </a:extLst>
            </p:cNvPr>
            <p:cNvSpPr/>
            <p:nvPr/>
          </p:nvSpPr>
          <p:spPr>
            <a:xfrm>
              <a:off x="5954917" y="10631323"/>
              <a:ext cx="687444" cy="622558"/>
            </a:xfrm>
            <a:custGeom>
              <a:avLst/>
              <a:gdLst>
                <a:gd name="connsiteX0" fmla="*/ 687183 w 687444"/>
                <a:gd name="connsiteY0" fmla="*/ 7044 h 622558"/>
                <a:gd name="connsiteX1" fmla="*/ 642733 w 687444"/>
                <a:gd name="connsiteY1" fmla="*/ 55727 h 622558"/>
                <a:gd name="connsiteX2" fmla="*/ 401433 w 687444"/>
                <a:gd name="connsiteY2" fmla="*/ 360527 h 622558"/>
                <a:gd name="connsiteX3" fmla="*/ 119916 w 687444"/>
                <a:gd name="connsiteY3" fmla="*/ 555260 h 622558"/>
                <a:gd name="connsiteX4" fmla="*/ 3500 w 687444"/>
                <a:gd name="connsiteY4" fmla="*/ 618760 h 622558"/>
                <a:gd name="connsiteX5" fmla="*/ 240566 w 687444"/>
                <a:gd name="connsiteY5" fmla="*/ 460010 h 622558"/>
                <a:gd name="connsiteX6" fmla="*/ 479750 w 687444"/>
                <a:gd name="connsiteY6" fmla="*/ 250460 h 622558"/>
                <a:gd name="connsiteX7" fmla="*/ 638500 w 687444"/>
                <a:gd name="connsiteY7" fmla="*/ 26094 h 622558"/>
                <a:gd name="connsiteX8" fmla="*/ 687183 w 687444"/>
                <a:gd name="connsiteY8" fmla="*/ 7044 h 62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7444" h="622558">
                  <a:moveTo>
                    <a:pt x="687183" y="7044"/>
                  </a:moveTo>
                  <a:cubicBezTo>
                    <a:pt x="687888" y="11983"/>
                    <a:pt x="690358" y="-3187"/>
                    <a:pt x="642733" y="55727"/>
                  </a:cubicBezTo>
                  <a:cubicBezTo>
                    <a:pt x="595108" y="114641"/>
                    <a:pt x="488569" y="277272"/>
                    <a:pt x="401433" y="360527"/>
                  </a:cubicBezTo>
                  <a:cubicBezTo>
                    <a:pt x="314297" y="443783"/>
                    <a:pt x="186238" y="512221"/>
                    <a:pt x="119916" y="555260"/>
                  </a:cubicBezTo>
                  <a:cubicBezTo>
                    <a:pt x="53594" y="598299"/>
                    <a:pt x="-16608" y="634635"/>
                    <a:pt x="3500" y="618760"/>
                  </a:cubicBezTo>
                  <a:cubicBezTo>
                    <a:pt x="23608" y="602885"/>
                    <a:pt x="161191" y="521393"/>
                    <a:pt x="240566" y="460010"/>
                  </a:cubicBezTo>
                  <a:cubicBezTo>
                    <a:pt x="319941" y="398627"/>
                    <a:pt x="413428" y="322779"/>
                    <a:pt x="479750" y="250460"/>
                  </a:cubicBezTo>
                  <a:cubicBezTo>
                    <a:pt x="546072" y="178141"/>
                    <a:pt x="602517" y="65252"/>
                    <a:pt x="638500" y="26094"/>
                  </a:cubicBezTo>
                  <a:cubicBezTo>
                    <a:pt x="674483" y="-13064"/>
                    <a:pt x="686478" y="2105"/>
                    <a:pt x="687183" y="70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: 図形 1229">
              <a:extLst>
                <a:ext uri="{FF2B5EF4-FFF2-40B4-BE49-F238E27FC236}">
                  <a16:creationId xmlns:a16="http://schemas.microsoft.com/office/drawing/2014/main" id="{0FAD5138-932A-4D5C-90FA-EFA122C98B90}"/>
                </a:ext>
              </a:extLst>
            </p:cNvPr>
            <p:cNvSpPr/>
            <p:nvPr/>
          </p:nvSpPr>
          <p:spPr>
            <a:xfrm>
              <a:off x="6275526" y="10695084"/>
              <a:ext cx="411794" cy="408755"/>
            </a:xfrm>
            <a:custGeom>
              <a:avLst/>
              <a:gdLst>
                <a:gd name="connsiteX0" fmla="*/ 404674 w 411794"/>
                <a:gd name="connsiteY0" fmla="*/ 4666 h 408755"/>
                <a:gd name="connsiteX1" fmla="*/ 2507 w 411794"/>
                <a:gd name="connsiteY1" fmla="*/ 404716 h 408755"/>
                <a:gd name="connsiteX2" fmla="*/ 241691 w 411794"/>
                <a:gd name="connsiteY2" fmla="*/ 199399 h 408755"/>
                <a:gd name="connsiteX3" fmla="*/ 404674 w 411794"/>
                <a:gd name="connsiteY3" fmla="*/ 4666 h 4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1794" h="408755">
                  <a:moveTo>
                    <a:pt x="404674" y="4666"/>
                  </a:moveTo>
                  <a:cubicBezTo>
                    <a:pt x="364810" y="38885"/>
                    <a:pt x="29671" y="372261"/>
                    <a:pt x="2507" y="404716"/>
                  </a:cubicBezTo>
                  <a:cubicBezTo>
                    <a:pt x="-24657" y="437171"/>
                    <a:pt x="176427" y="265368"/>
                    <a:pt x="241691" y="199399"/>
                  </a:cubicBezTo>
                  <a:cubicBezTo>
                    <a:pt x="306955" y="133430"/>
                    <a:pt x="444538" y="-29553"/>
                    <a:pt x="404674" y="46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: 図形 1230">
              <a:extLst>
                <a:ext uri="{FF2B5EF4-FFF2-40B4-BE49-F238E27FC236}">
                  <a16:creationId xmlns:a16="http://schemas.microsoft.com/office/drawing/2014/main" id="{D2FFE144-C1CA-4919-BF3A-C4688CD81D5A}"/>
                </a:ext>
              </a:extLst>
            </p:cNvPr>
            <p:cNvSpPr/>
            <p:nvPr/>
          </p:nvSpPr>
          <p:spPr>
            <a:xfrm>
              <a:off x="6143968" y="10971074"/>
              <a:ext cx="349567" cy="299097"/>
            </a:xfrm>
            <a:custGeom>
              <a:avLst/>
              <a:gdLst>
                <a:gd name="connsiteX0" fmla="*/ 347849 w 349567"/>
                <a:gd name="connsiteY0" fmla="*/ 1726 h 299097"/>
                <a:gd name="connsiteX1" fmla="*/ 7065 w 349567"/>
                <a:gd name="connsiteY1" fmla="*/ 293826 h 299097"/>
                <a:gd name="connsiteX2" fmla="*/ 134065 w 349567"/>
                <a:gd name="connsiteY2" fmla="*/ 177409 h 299097"/>
                <a:gd name="connsiteX3" fmla="*/ 347849 w 349567"/>
                <a:gd name="connsiteY3" fmla="*/ 1726 h 29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567" h="299097">
                  <a:moveTo>
                    <a:pt x="347849" y="1726"/>
                  </a:moveTo>
                  <a:cubicBezTo>
                    <a:pt x="326682" y="21129"/>
                    <a:pt x="42696" y="264546"/>
                    <a:pt x="7065" y="293826"/>
                  </a:cubicBezTo>
                  <a:cubicBezTo>
                    <a:pt x="-28566" y="323107"/>
                    <a:pt x="79384" y="222917"/>
                    <a:pt x="134065" y="177409"/>
                  </a:cubicBezTo>
                  <a:cubicBezTo>
                    <a:pt x="188746" y="131901"/>
                    <a:pt x="369016" y="-17677"/>
                    <a:pt x="347849" y="1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: 図形 1231">
              <a:extLst>
                <a:ext uri="{FF2B5EF4-FFF2-40B4-BE49-F238E27FC236}">
                  <a16:creationId xmlns:a16="http://schemas.microsoft.com/office/drawing/2014/main" id="{FD0A1A15-2650-482F-A147-FF10737665CC}"/>
                </a:ext>
              </a:extLst>
            </p:cNvPr>
            <p:cNvSpPr/>
            <p:nvPr/>
          </p:nvSpPr>
          <p:spPr>
            <a:xfrm>
              <a:off x="6150934" y="10991754"/>
              <a:ext cx="400178" cy="326999"/>
            </a:xfrm>
            <a:custGeom>
              <a:avLst/>
              <a:gdLst>
                <a:gd name="connsiteX0" fmla="*/ 400149 w 400178"/>
                <a:gd name="connsiteY0" fmla="*/ 96 h 326999"/>
                <a:gd name="connsiteX1" fmla="*/ 135566 w 400178"/>
                <a:gd name="connsiteY1" fmla="*/ 235046 h 326999"/>
                <a:gd name="connsiteX2" fmla="*/ 99 w 400178"/>
                <a:gd name="connsiteY2" fmla="*/ 326063 h 326999"/>
                <a:gd name="connsiteX3" fmla="*/ 118633 w 400178"/>
                <a:gd name="connsiteY3" fmla="*/ 264679 h 326999"/>
                <a:gd name="connsiteX4" fmla="*/ 400149 w 400178"/>
                <a:gd name="connsiteY4" fmla="*/ 96 h 32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178" h="326999">
                  <a:moveTo>
                    <a:pt x="400149" y="96"/>
                  </a:moveTo>
                  <a:cubicBezTo>
                    <a:pt x="402971" y="-4843"/>
                    <a:pt x="202241" y="180718"/>
                    <a:pt x="135566" y="235046"/>
                  </a:cubicBezTo>
                  <a:cubicBezTo>
                    <a:pt x="68891" y="289374"/>
                    <a:pt x="2921" y="321124"/>
                    <a:pt x="99" y="326063"/>
                  </a:cubicBezTo>
                  <a:cubicBezTo>
                    <a:pt x="-2723" y="331002"/>
                    <a:pt x="54780" y="317243"/>
                    <a:pt x="118633" y="264679"/>
                  </a:cubicBezTo>
                  <a:cubicBezTo>
                    <a:pt x="182486" y="212115"/>
                    <a:pt x="397327" y="5035"/>
                    <a:pt x="400149" y="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: 図形 1232">
              <a:extLst>
                <a:ext uri="{FF2B5EF4-FFF2-40B4-BE49-F238E27FC236}">
                  <a16:creationId xmlns:a16="http://schemas.microsoft.com/office/drawing/2014/main" id="{AC59E92C-E3E1-41DC-9F01-AE7879CC7B44}"/>
                </a:ext>
              </a:extLst>
            </p:cNvPr>
            <p:cNvSpPr/>
            <p:nvPr/>
          </p:nvSpPr>
          <p:spPr>
            <a:xfrm>
              <a:off x="6564270" y="10476543"/>
              <a:ext cx="205004" cy="329227"/>
            </a:xfrm>
            <a:custGeom>
              <a:avLst/>
              <a:gdLst>
                <a:gd name="connsiteX0" fmla="*/ 1630 w 205004"/>
                <a:gd name="connsiteY0" fmla="*/ 957 h 329227"/>
                <a:gd name="connsiteX1" fmla="*/ 82063 w 205004"/>
                <a:gd name="connsiteY1" fmla="*/ 119490 h 329227"/>
                <a:gd name="connsiteX2" fmla="*/ 154030 w 205004"/>
                <a:gd name="connsiteY2" fmla="*/ 250724 h 329227"/>
                <a:gd name="connsiteX3" fmla="*/ 204830 w 205004"/>
                <a:gd name="connsiteY3" fmla="*/ 329040 h 329227"/>
                <a:gd name="connsiteX4" fmla="*/ 168847 w 205004"/>
                <a:gd name="connsiteY4" fmla="*/ 229557 h 329227"/>
                <a:gd name="connsiteX5" fmla="*/ 120163 w 205004"/>
                <a:gd name="connsiteY5" fmla="*/ 172407 h 329227"/>
                <a:gd name="connsiteX6" fmla="*/ 33380 w 205004"/>
                <a:gd name="connsiteY6" fmla="*/ 68690 h 329227"/>
                <a:gd name="connsiteX7" fmla="*/ 1630 w 205004"/>
                <a:gd name="connsiteY7" fmla="*/ 957 h 32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004" h="329227">
                  <a:moveTo>
                    <a:pt x="1630" y="957"/>
                  </a:moveTo>
                  <a:cubicBezTo>
                    <a:pt x="9744" y="9424"/>
                    <a:pt x="56663" y="77862"/>
                    <a:pt x="82063" y="119490"/>
                  </a:cubicBezTo>
                  <a:cubicBezTo>
                    <a:pt x="107463" y="161118"/>
                    <a:pt x="133569" y="215799"/>
                    <a:pt x="154030" y="250724"/>
                  </a:cubicBezTo>
                  <a:cubicBezTo>
                    <a:pt x="174491" y="285649"/>
                    <a:pt x="202361" y="332568"/>
                    <a:pt x="204830" y="329040"/>
                  </a:cubicBezTo>
                  <a:cubicBezTo>
                    <a:pt x="207299" y="325512"/>
                    <a:pt x="182958" y="255662"/>
                    <a:pt x="168847" y="229557"/>
                  </a:cubicBezTo>
                  <a:cubicBezTo>
                    <a:pt x="154736" y="203452"/>
                    <a:pt x="120163" y="172407"/>
                    <a:pt x="120163" y="172407"/>
                  </a:cubicBezTo>
                  <a:cubicBezTo>
                    <a:pt x="97585" y="145596"/>
                    <a:pt x="49255" y="95148"/>
                    <a:pt x="33380" y="68690"/>
                  </a:cubicBezTo>
                  <a:cubicBezTo>
                    <a:pt x="17505" y="42232"/>
                    <a:pt x="-6484" y="-7510"/>
                    <a:pt x="1630" y="9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: 図形 1233">
              <a:extLst>
                <a:ext uri="{FF2B5EF4-FFF2-40B4-BE49-F238E27FC236}">
                  <a16:creationId xmlns:a16="http://schemas.microsoft.com/office/drawing/2014/main" id="{EFC71FEE-E508-4BDC-B64C-F7EDC58AE3C2}"/>
                </a:ext>
              </a:extLst>
            </p:cNvPr>
            <p:cNvSpPr/>
            <p:nvPr/>
          </p:nvSpPr>
          <p:spPr>
            <a:xfrm>
              <a:off x="6071626" y="10579452"/>
              <a:ext cx="273198" cy="232265"/>
            </a:xfrm>
            <a:custGeom>
              <a:avLst/>
              <a:gdLst>
                <a:gd name="connsiteX0" fmla="*/ 269907 w 273198"/>
                <a:gd name="connsiteY0" fmla="*/ 3881 h 232265"/>
                <a:gd name="connsiteX1" fmla="*/ 219107 w 273198"/>
                <a:gd name="connsiteY1" fmla="*/ 48331 h 232265"/>
                <a:gd name="connsiteX2" fmla="*/ 43424 w 273198"/>
                <a:gd name="connsiteY2" fmla="*/ 207081 h 232265"/>
                <a:gd name="connsiteX3" fmla="*/ 3207 w 273198"/>
                <a:gd name="connsiteY3" fmla="*/ 228248 h 232265"/>
                <a:gd name="connsiteX4" fmla="*/ 104807 w 273198"/>
                <a:gd name="connsiteY4" fmla="*/ 168981 h 232265"/>
                <a:gd name="connsiteX5" fmla="*/ 269907 w 273198"/>
                <a:gd name="connsiteY5" fmla="*/ 3881 h 23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198" h="232265">
                  <a:moveTo>
                    <a:pt x="269907" y="3881"/>
                  </a:moveTo>
                  <a:cubicBezTo>
                    <a:pt x="288957" y="-16227"/>
                    <a:pt x="219107" y="48331"/>
                    <a:pt x="219107" y="48331"/>
                  </a:cubicBezTo>
                  <a:cubicBezTo>
                    <a:pt x="181360" y="82198"/>
                    <a:pt x="79407" y="177095"/>
                    <a:pt x="43424" y="207081"/>
                  </a:cubicBezTo>
                  <a:cubicBezTo>
                    <a:pt x="7441" y="237067"/>
                    <a:pt x="-7023" y="234598"/>
                    <a:pt x="3207" y="228248"/>
                  </a:cubicBezTo>
                  <a:cubicBezTo>
                    <a:pt x="13437" y="221898"/>
                    <a:pt x="61415" y="204612"/>
                    <a:pt x="104807" y="168981"/>
                  </a:cubicBezTo>
                  <a:cubicBezTo>
                    <a:pt x="148199" y="133350"/>
                    <a:pt x="250857" y="23989"/>
                    <a:pt x="269907" y="38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: 図形 1234">
              <a:extLst>
                <a:ext uri="{FF2B5EF4-FFF2-40B4-BE49-F238E27FC236}">
                  <a16:creationId xmlns:a16="http://schemas.microsoft.com/office/drawing/2014/main" id="{F01D4892-B68A-446D-AB97-0BE2123CBC44}"/>
                </a:ext>
              </a:extLst>
            </p:cNvPr>
            <p:cNvSpPr/>
            <p:nvPr/>
          </p:nvSpPr>
          <p:spPr>
            <a:xfrm>
              <a:off x="6461797" y="10932126"/>
              <a:ext cx="311720" cy="250273"/>
            </a:xfrm>
            <a:custGeom>
              <a:avLst/>
              <a:gdLst>
                <a:gd name="connsiteX0" fmla="*/ 311536 w 311720"/>
                <a:gd name="connsiteY0" fmla="*/ 457 h 250273"/>
                <a:gd name="connsiteX1" fmla="*/ 99870 w 311720"/>
                <a:gd name="connsiteY1" fmla="*/ 148624 h 250273"/>
                <a:gd name="connsiteX2" fmla="*/ 386 w 311720"/>
                <a:gd name="connsiteY2" fmla="*/ 250224 h 250273"/>
                <a:gd name="connsiteX3" fmla="*/ 68120 w 311720"/>
                <a:gd name="connsiteY3" fmla="*/ 161324 h 250273"/>
                <a:gd name="connsiteX4" fmla="*/ 135853 w 311720"/>
                <a:gd name="connsiteY4" fmla="*/ 104174 h 250273"/>
                <a:gd name="connsiteX5" fmla="*/ 311536 w 311720"/>
                <a:gd name="connsiteY5" fmla="*/ 457 h 25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720" h="250273">
                  <a:moveTo>
                    <a:pt x="311536" y="457"/>
                  </a:moveTo>
                  <a:cubicBezTo>
                    <a:pt x="305539" y="7865"/>
                    <a:pt x="151728" y="106996"/>
                    <a:pt x="99870" y="148624"/>
                  </a:cubicBezTo>
                  <a:cubicBezTo>
                    <a:pt x="48012" y="190252"/>
                    <a:pt x="5678" y="248107"/>
                    <a:pt x="386" y="250224"/>
                  </a:cubicBezTo>
                  <a:cubicBezTo>
                    <a:pt x="-4906" y="252341"/>
                    <a:pt x="45542" y="185666"/>
                    <a:pt x="68120" y="161324"/>
                  </a:cubicBezTo>
                  <a:cubicBezTo>
                    <a:pt x="90698" y="136982"/>
                    <a:pt x="96342" y="130632"/>
                    <a:pt x="135853" y="104174"/>
                  </a:cubicBezTo>
                  <a:cubicBezTo>
                    <a:pt x="175364" y="77716"/>
                    <a:pt x="317533" y="-6951"/>
                    <a:pt x="311536" y="4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: 図形 1235">
              <a:extLst>
                <a:ext uri="{FF2B5EF4-FFF2-40B4-BE49-F238E27FC236}">
                  <a16:creationId xmlns:a16="http://schemas.microsoft.com/office/drawing/2014/main" id="{002C4766-2562-4E8C-B90E-A9907A6A3698}"/>
                </a:ext>
              </a:extLst>
            </p:cNvPr>
            <p:cNvSpPr/>
            <p:nvPr/>
          </p:nvSpPr>
          <p:spPr>
            <a:xfrm>
              <a:off x="6591162" y="11082829"/>
              <a:ext cx="340983" cy="209656"/>
            </a:xfrm>
            <a:custGeom>
              <a:avLst/>
              <a:gdLst>
                <a:gd name="connsiteX0" fmla="*/ 340921 w 340983"/>
                <a:gd name="connsiteY0" fmla="*/ 38 h 209656"/>
                <a:gd name="connsiteX1" fmla="*/ 139838 w 340983"/>
                <a:gd name="connsiteY1" fmla="*/ 129154 h 209656"/>
                <a:gd name="connsiteX2" fmla="*/ 138 w 340983"/>
                <a:gd name="connsiteY2" fmla="*/ 209588 h 209656"/>
                <a:gd name="connsiteX3" fmla="*/ 118671 w 340983"/>
                <a:gd name="connsiteY3" fmla="*/ 116454 h 209656"/>
                <a:gd name="connsiteX4" fmla="*/ 340921 w 340983"/>
                <a:gd name="connsiteY4" fmla="*/ 38 h 20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983" h="209656">
                  <a:moveTo>
                    <a:pt x="340921" y="38"/>
                  </a:moveTo>
                  <a:cubicBezTo>
                    <a:pt x="344449" y="2155"/>
                    <a:pt x="196635" y="94229"/>
                    <a:pt x="139838" y="129154"/>
                  </a:cubicBezTo>
                  <a:cubicBezTo>
                    <a:pt x="83041" y="164079"/>
                    <a:pt x="3666" y="211705"/>
                    <a:pt x="138" y="209588"/>
                  </a:cubicBezTo>
                  <a:cubicBezTo>
                    <a:pt x="-3390" y="207471"/>
                    <a:pt x="61168" y="150321"/>
                    <a:pt x="118671" y="116454"/>
                  </a:cubicBezTo>
                  <a:cubicBezTo>
                    <a:pt x="176174" y="82587"/>
                    <a:pt x="337393" y="-2079"/>
                    <a:pt x="34092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: 図形 1236">
              <a:extLst>
                <a:ext uri="{FF2B5EF4-FFF2-40B4-BE49-F238E27FC236}">
                  <a16:creationId xmlns:a16="http://schemas.microsoft.com/office/drawing/2014/main" id="{6A1C39CA-2DAC-4CF3-B69A-82CDDA87B7DE}"/>
                </a:ext>
              </a:extLst>
            </p:cNvPr>
            <p:cNvSpPr/>
            <p:nvPr/>
          </p:nvSpPr>
          <p:spPr>
            <a:xfrm>
              <a:off x="5769792" y="10997577"/>
              <a:ext cx="325022" cy="297680"/>
            </a:xfrm>
            <a:custGeom>
              <a:avLst/>
              <a:gdLst>
                <a:gd name="connsiteX0" fmla="*/ 324091 w 325022"/>
                <a:gd name="connsiteY0" fmla="*/ 623 h 297680"/>
                <a:gd name="connsiteX1" fmla="*/ 169575 w 325022"/>
                <a:gd name="connsiteY1" fmla="*/ 127623 h 297680"/>
                <a:gd name="connsiteX2" fmla="*/ 4475 w 325022"/>
                <a:gd name="connsiteY2" fmla="*/ 294840 h 297680"/>
                <a:gd name="connsiteX3" fmla="*/ 51041 w 325022"/>
                <a:gd name="connsiteY3" fmla="*/ 229223 h 297680"/>
                <a:gd name="connsiteX4" fmla="*/ 95491 w 325022"/>
                <a:gd name="connsiteY4" fmla="*/ 180540 h 297680"/>
                <a:gd name="connsiteX5" fmla="*/ 324091 w 325022"/>
                <a:gd name="connsiteY5" fmla="*/ 623 h 29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022" h="297680">
                  <a:moveTo>
                    <a:pt x="324091" y="623"/>
                  </a:moveTo>
                  <a:cubicBezTo>
                    <a:pt x="336438" y="-8196"/>
                    <a:pt x="222844" y="78587"/>
                    <a:pt x="169575" y="127623"/>
                  </a:cubicBezTo>
                  <a:cubicBezTo>
                    <a:pt x="116306" y="176659"/>
                    <a:pt x="24231" y="277907"/>
                    <a:pt x="4475" y="294840"/>
                  </a:cubicBezTo>
                  <a:cubicBezTo>
                    <a:pt x="-15281" y="311773"/>
                    <a:pt x="35872" y="248273"/>
                    <a:pt x="51041" y="229223"/>
                  </a:cubicBezTo>
                  <a:cubicBezTo>
                    <a:pt x="66210" y="210173"/>
                    <a:pt x="55627" y="213348"/>
                    <a:pt x="95491" y="180540"/>
                  </a:cubicBezTo>
                  <a:cubicBezTo>
                    <a:pt x="135355" y="147732"/>
                    <a:pt x="311744" y="9442"/>
                    <a:pt x="324091" y="6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: 図形 1237">
              <a:extLst>
                <a:ext uri="{FF2B5EF4-FFF2-40B4-BE49-F238E27FC236}">
                  <a16:creationId xmlns:a16="http://schemas.microsoft.com/office/drawing/2014/main" id="{85B64137-9C8D-4D07-8704-3B417A80231C}"/>
                </a:ext>
              </a:extLst>
            </p:cNvPr>
            <p:cNvSpPr/>
            <p:nvPr/>
          </p:nvSpPr>
          <p:spPr>
            <a:xfrm>
              <a:off x="6263981" y="5197465"/>
              <a:ext cx="314653" cy="266469"/>
            </a:xfrm>
            <a:custGeom>
              <a:avLst/>
              <a:gdLst>
                <a:gd name="connsiteX0" fmla="*/ 314619 w 314653"/>
                <a:gd name="connsiteY0" fmla="*/ 10 h 266469"/>
                <a:gd name="connsiteX1" fmla="*/ 57444 w 314653"/>
                <a:gd name="connsiteY1" fmla="*/ 234960 h 266469"/>
                <a:gd name="connsiteX2" fmla="*/ 66969 w 314653"/>
                <a:gd name="connsiteY2" fmla="*/ 260360 h 266469"/>
                <a:gd name="connsiteX3" fmla="*/ 311444 w 314653"/>
                <a:gd name="connsiteY3" fmla="*/ 200035 h 266469"/>
                <a:gd name="connsiteX4" fmla="*/ 28869 w 314653"/>
                <a:gd name="connsiteY4" fmla="*/ 257185 h 266469"/>
                <a:gd name="connsiteX5" fmla="*/ 38394 w 314653"/>
                <a:gd name="connsiteY5" fmla="*/ 225435 h 266469"/>
                <a:gd name="connsiteX6" fmla="*/ 314619 w 314653"/>
                <a:gd name="connsiteY6" fmla="*/ 10 h 26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653" h="266469">
                  <a:moveTo>
                    <a:pt x="314619" y="10"/>
                  </a:moveTo>
                  <a:cubicBezTo>
                    <a:pt x="317794" y="1597"/>
                    <a:pt x="98719" y="191568"/>
                    <a:pt x="57444" y="234960"/>
                  </a:cubicBezTo>
                  <a:cubicBezTo>
                    <a:pt x="16169" y="278352"/>
                    <a:pt x="24636" y="266181"/>
                    <a:pt x="66969" y="260360"/>
                  </a:cubicBezTo>
                  <a:cubicBezTo>
                    <a:pt x="109302" y="254539"/>
                    <a:pt x="317794" y="200564"/>
                    <a:pt x="311444" y="200035"/>
                  </a:cubicBezTo>
                  <a:cubicBezTo>
                    <a:pt x="305094" y="199506"/>
                    <a:pt x="74377" y="252952"/>
                    <a:pt x="28869" y="257185"/>
                  </a:cubicBezTo>
                  <a:cubicBezTo>
                    <a:pt x="-16639" y="261418"/>
                    <a:pt x="-4468" y="265122"/>
                    <a:pt x="38394" y="225435"/>
                  </a:cubicBezTo>
                  <a:cubicBezTo>
                    <a:pt x="81256" y="185748"/>
                    <a:pt x="311444" y="-1577"/>
                    <a:pt x="314619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: 図形 1238">
              <a:extLst>
                <a:ext uri="{FF2B5EF4-FFF2-40B4-BE49-F238E27FC236}">
                  <a16:creationId xmlns:a16="http://schemas.microsoft.com/office/drawing/2014/main" id="{8A84164D-AB73-4F25-92B3-5A0443D0AE77}"/>
                </a:ext>
              </a:extLst>
            </p:cNvPr>
            <p:cNvSpPr/>
            <p:nvPr/>
          </p:nvSpPr>
          <p:spPr>
            <a:xfrm>
              <a:off x="7116553" y="5318117"/>
              <a:ext cx="71933" cy="378667"/>
            </a:xfrm>
            <a:custGeom>
              <a:avLst/>
              <a:gdLst>
                <a:gd name="connsiteX0" fmla="*/ 71647 w 71933"/>
                <a:gd name="connsiteY0" fmla="*/ 8 h 378667"/>
                <a:gd name="connsiteX1" fmla="*/ 27197 w 71933"/>
                <a:gd name="connsiteY1" fmla="*/ 149233 h 378667"/>
                <a:gd name="connsiteX2" fmla="*/ 43072 w 71933"/>
                <a:gd name="connsiteY2" fmla="*/ 374658 h 378667"/>
                <a:gd name="connsiteX3" fmla="*/ 24022 w 71933"/>
                <a:gd name="connsiteY3" fmla="*/ 282583 h 378667"/>
                <a:gd name="connsiteX4" fmla="*/ 1797 w 71933"/>
                <a:gd name="connsiteY4" fmla="*/ 142883 h 378667"/>
                <a:gd name="connsiteX5" fmla="*/ 71647 w 71933"/>
                <a:gd name="connsiteY5" fmla="*/ 8 h 37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33" h="378667">
                  <a:moveTo>
                    <a:pt x="71647" y="8"/>
                  </a:moveTo>
                  <a:cubicBezTo>
                    <a:pt x="75880" y="1066"/>
                    <a:pt x="31959" y="86791"/>
                    <a:pt x="27197" y="149233"/>
                  </a:cubicBezTo>
                  <a:cubicBezTo>
                    <a:pt x="22435" y="211675"/>
                    <a:pt x="43601" y="352433"/>
                    <a:pt x="43072" y="374658"/>
                  </a:cubicBezTo>
                  <a:cubicBezTo>
                    <a:pt x="42543" y="396883"/>
                    <a:pt x="30901" y="321212"/>
                    <a:pt x="24022" y="282583"/>
                  </a:cubicBezTo>
                  <a:cubicBezTo>
                    <a:pt x="17143" y="243954"/>
                    <a:pt x="-6670" y="186804"/>
                    <a:pt x="1797" y="142883"/>
                  </a:cubicBezTo>
                  <a:cubicBezTo>
                    <a:pt x="10264" y="98962"/>
                    <a:pt x="67414" y="-1050"/>
                    <a:pt x="71647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: 図形 1239">
              <a:extLst>
                <a:ext uri="{FF2B5EF4-FFF2-40B4-BE49-F238E27FC236}">
                  <a16:creationId xmlns:a16="http://schemas.microsoft.com/office/drawing/2014/main" id="{D91BB2A2-688B-4F50-940F-BAD5F6FF2A8D}"/>
                </a:ext>
              </a:extLst>
            </p:cNvPr>
            <p:cNvSpPr/>
            <p:nvPr/>
          </p:nvSpPr>
          <p:spPr>
            <a:xfrm>
              <a:off x="6696074" y="5282521"/>
              <a:ext cx="483468" cy="560626"/>
            </a:xfrm>
            <a:custGeom>
              <a:avLst/>
              <a:gdLst>
                <a:gd name="connsiteX0" fmla="*/ 482601 w 483468"/>
                <a:gd name="connsiteY0" fmla="*/ 679 h 560626"/>
                <a:gd name="connsiteX1" fmla="*/ 247651 w 483468"/>
                <a:gd name="connsiteY1" fmla="*/ 118154 h 560626"/>
                <a:gd name="connsiteX2" fmla="*/ 136526 w 483468"/>
                <a:gd name="connsiteY2" fmla="*/ 264204 h 560626"/>
                <a:gd name="connsiteX3" fmla="*/ 22226 w 483468"/>
                <a:gd name="connsiteY3" fmla="*/ 448354 h 560626"/>
                <a:gd name="connsiteX4" fmla="*/ 34926 w 483468"/>
                <a:gd name="connsiteY4" fmla="*/ 559479 h 560626"/>
                <a:gd name="connsiteX5" fmla="*/ 9526 w 483468"/>
                <a:gd name="connsiteY5" fmla="*/ 499154 h 560626"/>
                <a:gd name="connsiteX6" fmla="*/ 12701 w 483468"/>
                <a:gd name="connsiteY6" fmla="*/ 388029 h 560626"/>
                <a:gd name="connsiteX7" fmla="*/ 155576 w 483468"/>
                <a:gd name="connsiteY7" fmla="*/ 172129 h 560626"/>
                <a:gd name="connsiteX8" fmla="*/ 482601 w 483468"/>
                <a:gd name="connsiteY8" fmla="*/ 679 h 56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3468" h="560626">
                  <a:moveTo>
                    <a:pt x="482601" y="679"/>
                  </a:moveTo>
                  <a:cubicBezTo>
                    <a:pt x="497947" y="-8317"/>
                    <a:pt x="305330" y="74233"/>
                    <a:pt x="247651" y="118154"/>
                  </a:cubicBezTo>
                  <a:cubicBezTo>
                    <a:pt x="189972" y="162075"/>
                    <a:pt x="174097" y="209171"/>
                    <a:pt x="136526" y="264204"/>
                  </a:cubicBezTo>
                  <a:cubicBezTo>
                    <a:pt x="98955" y="319237"/>
                    <a:pt x="39159" y="399142"/>
                    <a:pt x="22226" y="448354"/>
                  </a:cubicBezTo>
                  <a:cubicBezTo>
                    <a:pt x="5293" y="497566"/>
                    <a:pt x="37043" y="551012"/>
                    <a:pt x="34926" y="559479"/>
                  </a:cubicBezTo>
                  <a:cubicBezTo>
                    <a:pt x="32809" y="567946"/>
                    <a:pt x="13230" y="527729"/>
                    <a:pt x="9526" y="499154"/>
                  </a:cubicBezTo>
                  <a:cubicBezTo>
                    <a:pt x="5822" y="470579"/>
                    <a:pt x="-11641" y="442533"/>
                    <a:pt x="12701" y="388029"/>
                  </a:cubicBezTo>
                  <a:cubicBezTo>
                    <a:pt x="37043" y="333525"/>
                    <a:pt x="76201" y="234571"/>
                    <a:pt x="155576" y="172129"/>
                  </a:cubicBezTo>
                  <a:cubicBezTo>
                    <a:pt x="234951" y="109687"/>
                    <a:pt x="467255" y="9675"/>
                    <a:pt x="482601" y="6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: 図形 1240">
              <a:extLst>
                <a:ext uri="{FF2B5EF4-FFF2-40B4-BE49-F238E27FC236}">
                  <a16:creationId xmlns:a16="http://schemas.microsoft.com/office/drawing/2014/main" id="{3456E613-F5E3-4091-AAFD-915A9F6B6EAC}"/>
                </a:ext>
              </a:extLst>
            </p:cNvPr>
            <p:cNvSpPr/>
            <p:nvPr/>
          </p:nvSpPr>
          <p:spPr>
            <a:xfrm>
              <a:off x="6990113" y="5711681"/>
              <a:ext cx="382359" cy="356041"/>
            </a:xfrm>
            <a:custGeom>
              <a:avLst/>
              <a:gdLst>
                <a:gd name="connsiteX0" fmla="*/ 382237 w 382359"/>
                <a:gd name="connsiteY0" fmla="*/ 144 h 356041"/>
                <a:gd name="connsiteX1" fmla="*/ 312387 w 382359"/>
                <a:gd name="connsiteY1" fmla="*/ 181119 h 356041"/>
                <a:gd name="connsiteX2" fmla="*/ 191737 w 382359"/>
                <a:gd name="connsiteY2" fmla="*/ 228744 h 356041"/>
                <a:gd name="connsiteX3" fmla="*/ 1237 w 382359"/>
                <a:gd name="connsiteY3" fmla="*/ 355744 h 356041"/>
                <a:gd name="connsiteX4" fmla="*/ 118712 w 382359"/>
                <a:gd name="connsiteY4" fmla="*/ 260494 h 356041"/>
                <a:gd name="connsiteX5" fmla="*/ 296512 w 382359"/>
                <a:gd name="connsiteY5" fmla="*/ 152544 h 356041"/>
                <a:gd name="connsiteX6" fmla="*/ 382237 w 382359"/>
                <a:gd name="connsiteY6" fmla="*/ 144 h 35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359" h="356041">
                  <a:moveTo>
                    <a:pt x="382237" y="144"/>
                  </a:moveTo>
                  <a:cubicBezTo>
                    <a:pt x="384883" y="4906"/>
                    <a:pt x="344137" y="143019"/>
                    <a:pt x="312387" y="181119"/>
                  </a:cubicBezTo>
                  <a:cubicBezTo>
                    <a:pt x="280637" y="219219"/>
                    <a:pt x="243595" y="199640"/>
                    <a:pt x="191737" y="228744"/>
                  </a:cubicBezTo>
                  <a:cubicBezTo>
                    <a:pt x="139879" y="257848"/>
                    <a:pt x="13408" y="350452"/>
                    <a:pt x="1237" y="355744"/>
                  </a:cubicBezTo>
                  <a:cubicBezTo>
                    <a:pt x="-10934" y="361036"/>
                    <a:pt x="69499" y="294361"/>
                    <a:pt x="118712" y="260494"/>
                  </a:cubicBezTo>
                  <a:cubicBezTo>
                    <a:pt x="167924" y="226627"/>
                    <a:pt x="254708" y="195407"/>
                    <a:pt x="296512" y="152544"/>
                  </a:cubicBezTo>
                  <a:cubicBezTo>
                    <a:pt x="338316" y="109681"/>
                    <a:pt x="379591" y="-4618"/>
                    <a:pt x="382237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: 図形 1241">
              <a:extLst>
                <a:ext uri="{FF2B5EF4-FFF2-40B4-BE49-F238E27FC236}">
                  <a16:creationId xmlns:a16="http://schemas.microsoft.com/office/drawing/2014/main" id="{B5907AF2-AB7A-4A92-A1EA-7FC8F68A4C81}"/>
                </a:ext>
              </a:extLst>
            </p:cNvPr>
            <p:cNvSpPr/>
            <p:nvPr/>
          </p:nvSpPr>
          <p:spPr>
            <a:xfrm>
              <a:off x="7641035" y="6083273"/>
              <a:ext cx="157637" cy="406729"/>
            </a:xfrm>
            <a:custGeom>
              <a:avLst/>
              <a:gdLst>
                <a:gd name="connsiteX0" fmla="*/ 118665 w 157637"/>
                <a:gd name="connsiteY0" fmla="*/ 27 h 406729"/>
                <a:gd name="connsiteX1" fmla="*/ 114432 w 157637"/>
                <a:gd name="connsiteY1" fmla="*/ 279427 h 406729"/>
                <a:gd name="connsiteX2" fmla="*/ 132 w 157637"/>
                <a:gd name="connsiteY2" fmla="*/ 406427 h 406729"/>
                <a:gd name="connsiteX3" fmla="*/ 139832 w 157637"/>
                <a:gd name="connsiteY3" fmla="*/ 313294 h 406729"/>
                <a:gd name="connsiteX4" fmla="*/ 152532 w 157637"/>
                <a:gd name="connsiteY4" fmla="*/ 262494 h 406729"/>
                <a:gd name="connsiteX5" fmla="*/ 118665 w 157637"/>
                <a:gd name="connsiteY5" fmla="*/ 27 h 4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637" h="406729">
                  <a:moveTo>
                    <a:pt x="118665" y="27"/>
                  </a:moveTo>
                  <a:cubicBezTo>
                    <a:pt x="112315" y="2849"/>
                    <a:pt x="134188" y="211694"/>
                    <a:pt x="114432" y="279427"/>
                  </a:cubicBezTo>
                  <a:cubicBezTo>
                    <a:pt x="94676" y="347160"/>
                    <a:pt x="-4101" y="400783"/>
                    <a:pt x="132" y="406427"/>
                  </a:cubicBezTo>
                  <a:cubicBezTo>
                    <a:pt x="4365" y="412071"/>
                    <a:pt x="114432" y="337283"/>
                    <a:pt x="139832" y="313294"/>
                  </a:cubicBezTo>
                  <a:cubicBezTo>
                    <a:pt x="165232" y="289305"/>
                    <a:pt x="157471" y="314705"/>
                    <a:pt x="152532" y="262494"/>
                  </a:cubicBezTo>
                  <a:cubicBezTo>
                    <a:pt x="147593" y="210283"/>
                    <a:pt x="125015" y="-2795"/>
                    <a:pt x="11866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: 図形 1242">
              <a:extLst>
                <a:ext uri="{FF2B5EF4-FFF2-40B4-BE49-F238E27FC236}">
                  <a16:creationId xmlns:a16="http://schemas.microsoft.com/office/drawing/2014/main" id="{1C450ECD-1367-49E4-829E-AC45E235E705}"/>
                </a:ext>
              </a:extLst>
            </p:cNvPr>
            <p:cNvSpPr/>
            <p:nvPr/>
          </p:nvSpPr>
          <p:spPr>
            <a:xfrm>
              <a:off x="8445129" y="7835583"/>
              <a:ext cx="321840" cy="686744"/>
            </a:xfrm>
            <a:custGeom>
              <a:avLst/>
              <a:gdLst>
                <a:gd name="connsiteX0" fmla="*/ 371 w 321840"/>
                <a:gd name="connsiteY0" fmla="*/ 317 h 686744"/>
                <a:gd name="connsiteX1" fmla="*/ 288238 w 321840"/>
                <a:gd name="connsiteY1" fmla="*/ 592984 h 686744"/>
                <a:gd name="connsiteX2" fmla="*/ 309404 w 321840"/>
                <a:gd name="connsiteY2" fmla="*/ 677650 h 686744"/>
                <a:gd name="connsiteX3" fmla="*/ 228971 w 321840"/>
                <a:gd name="connsiteY3" fmla="*/ 512550 h 686744"/>
                <a:gd name="connsiteX4" fmla="*/ 371 w 321840"/>
                <a:gd name="connsiteY4" fmla="*/ 317 h 68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840" h="686744">
                  <a:moveTo>
                    <a:pt x="371" y="317"/>
                  </a:moveTo>
                  <a:cubicBezTo>
                    <a:pt x="10249" y="13723"/>
                    <a:pt x="236733" y="480095"/>
                    <a:pt x="288238" y="592984"/>
                  </a:cubicBezTo>
                  <a:cubicBezTo>
                    <a:pt x="339744" y="705873"/>
                    <a:pt x="319282" y="691056"/>
                    <a:pt x="309404" y="677650"/>
                  </a:cubicBezTo>
                  <a:cubicBezTo>
                    <a:pt x="299526" y="664244"/>
                    <a:pt x="277654" y="622617"/>
                    <a:pt x="228971" y="512550"/>
                  </a:cubicBezTo>
                  <a:cubicBezTo>
                    <a:pt x="180288" y="402483"/>
                    <a:pt x="-9507" y="-13089"/>
                    <a:pt x="371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: 図形 1243">
              <a:extLst>
                <a:ext uri="{FF2B5EF4-FFF2-40B4-BE49-F238E27FC236}">
                  <a16:creationId xmlns:a16="http://schemas.microsoft.com/office/drawing/2014/main" id="{72FCAE16-8FDC-401B-99FF-D439EAA021FC}"/>
                </a:ext>
              </a:extLst>
            </p:cNvPr>
            <p:cNvSpPr/>
            <p:nvPr/>
          </p:nvSpPr>
          <p:spPr>
            <a:xfrm>
              <a:off x="8424396" y="8295261"/>
              <a:ext cx="294821" cy="436584"/>
            </a:xfrm>
            <a:custGeom>
              <a:avLst/>
              <a:gdLst>
                <a:gd name="connsiteX0" fmla="*/ 2054 w 294821"/>
                <a:gd name="connsiteY0" fmla="*/ 4189 h 436584"/>
                <a:gd name="connsiteX1" fmla="*/ 221129 w 294821"/>
                <a:gd name="connsiteY1" fmla="*/ 280414 h 436584"/>
                <a:gd name="connsiteX2" fmla="*/ 294154 w 294821"/>
                <a:gd name="connsiteY2" fmla="*/ 435989 h 436584"/>
                <a:gd name="connsiteX3" fmla="*/ 256054 w 294821"/>
                <a:gd name="connsiteY3" fmla="*/ 331214 h 436584"/>
                <a:gd name="connsiteX4" fmla="*/ 233829 w 294821"/>
                <a:gd name="connsiteY4" fmla="*/ 261364 h 436584"/>
                <a:gd name="connsiteX5" fmla="*/ 119529 w 294821"/>
                <a:gd name="connsiteY5" fmla="*/ 124839 h 436584"/>
                <a:gd name="connsiteX6" fmla="*/ 2054 w 294821"/>
                <a:gd name="connsiteY6" fmla="*/ 4189 h 43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821" h="436584">
                  <a:moveTo>
                    <a:pt x="2054" y="4189"/>
                  </a:moveTo>
                  <a:cubicBezTo>
                    <a:pt x="18987" y="30118"/>
                    <a:pt x="172446" y="208447"/>
                    <a:pt x="221129" y="280414"/>
                  </a:cubicBezTo>
                  <a:cubicBezTo>
                    <a:pt x="269812" y="352381"/>
                    <a:pt x="288333" y="427522"/>
                    <a:pt x="294154" y="435989"/>
                  </a:cubicBezTo>
                  <a:cubicBezTo>
                    <a:pt x="299975" y="444456"/>
                    <a:pt x="266108" y="360318"/>
                    <a:pt x="256054" y="331214"/>
                  </a:cubicBezTo>
                  <a:cubicBezTo>
                    <a:pt x="246000" y="302110"/>
                    <a:pt x="256583" y="295760"/>
                    <a:pt x="233829" y="261364"/>
                  </a:cubicBezTo>
                  <a:cubicBezTo>
                    <a:pt x="211075" y="226968"/>
                    <a:pt x="161862" y="170347"/>
                    <a:pt x="119529" y="124839"/>
                  </a:cubicBezTo>
                  <a:cubicBezTo>
                    <a:pt x="77196" y="79331"/>
                    <a:pt x="-14879" y="-21740"/>
                    <a:pt x="2054" y="41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: 図形 1244">
              <a:extLst>
                <a:ext uri="{FF2B5EF4-FFF2-40B4-BE49-F238E27FC236}">
                  <a16:creationId xmlns:a16="http://schemas.microsoft.com/office/drawing/2014/main" id="{A86E1915-EF9C-46B8-9DFE-974F0AA91751}"/>
                </a:ext>
              </a:extLst>
            </p:cNvPr>
            <p:cNvSpPr/>
            <p:nvPr/>
          </p:nvSpPr>
          <p:spPr>
            <a:xfrm>
              <a:off x="8978695" y="9182081"/>
              <a:ext cx="68398" cy="231669"/>
            </a:xfrm>
            <a:custGeom>
              <a:avLst/>
              <a:gdLst>
                <a:gd name="connsiteX0" fmla="*/ 67938 w 68398"/>
                <a:gd name="connsiteY0" fmla="*/ 19 h 231669"/>
                <a:gd name="connsiteX1" fmla="*/ 31955 w 68398"/>
                <a:gd name="connsiteY1" fmla="*/ 112202 h 231669"/>
                <a:gd name="connsiteX2" fmla="*/ 40422 w 68398"/>
                <a:gd name="connsiteY2" fmla="*/ 230736 h 231669"/>
                <a:gd name="connsiteX3" fmla="*/ 17138 w 68398"/>
                <a:gd name="connsiteY3" fmla="*/ 165119 h 231669"/>
                <a:gd name="connsiteX4" fmla="*/ 2322 w 68398"/>
                <a:gd name="connsiteY4" fmla="*/ 120669 h 231669"/>
                <a:gd name="connsiteX5" fmla="*/ 67938 w 68398"/>
                <a:gd name="connsiteY5" fmla="*/ 19 h 23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398" h="231669">
                  <a:moveTo>
                    <a:pt x="67938" y="19"/>
                  </a:moveTo>
                  <a:cubicBezTo>
                    <a:pt x="72877" y="-1392"/>
                    <a:pt x="36541" y="73749"/>
                    <a:pt x="31955" y="112202"/>
                  </a:cubicBezTo>
                  <a:cubicBezTo>
                    <a:pt x="27369" y="150655"/>
                    <a:pt x="42891" y="221917"/>
                    <a:pt x="40422" y="230736"/>
                  </a:cubicBezTo>
                  <a:cubicBezTo>
                    <a:pt x="37952" y="239556"/>
                    <a:pt x="23488" y="183463"/>
                    <a:pt x="17138" y="165119"/>
                  </a:cubicBezTo>
                  <a:cubicBezTo>
                    <a:pt x="10788" y="146775"/>
                    <a:pt x="-6145" y="144305"/>
                    <a:pt x="2322" y="120669"/>
                  </a:cubicBezTo>
                  <a:cubicBezTo>
                    <a:pt x="10789" y="97033"/>
                    <a:pt x="62999" y="1430"/>
                    <a:pt x="67938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: 図形 1245">
              <a:extLst>
                <a:ext uri="{FF2B5EF4-FFF2-40B4-BE49-F238E27FC236}">
                  <a16:creationId xmlns:a16="http://schemas.microsoft.com/office/drawing/2014/main" id="{B65081CA-8AAB-489E-831A-3E95114C410C}"/>
                </a:ext>
              </a:extLst>
            </p:cNvPr>
            <p:cNvSpPr/>
            <p:nvPr/>
          </p:nvSpPr>
          <p:spPr>
            <a:xfrm>
              <a:off x="8845462" y="9122467"/>
              <a:ext cx="130231" cy="228035"/>
            </a:xfrm>
            <a:custGeom>
              <a:avLst/>
              <a:gdLst>
                <a:gd name="connsiteX0" fmla="*/ 82638 w 130231"/>
                <a:gd name="connsiteY0" fmla="*/ 366 h 228035"/>
                <a:gd name="connsiteX1" fmla="*/ 17021 w 130231"/>
                <a:gd name="connsiteY1" fmla="*/ 110433 h 228035"/>
                <a:gd name="connsiteX2" fmla="*/ 46655 w 130231"/>
                <a:gd name="connsiteY2" fmla="*/ 178166 h 228035"/>
                <a:gd name="connsiteX3" fmla="*/ 129205 w 130231"/>
                <a:gd name="connsiteY3" fmla="*/ 226850 h 228035"/>
                <a:gd name="connsiteX4" fmla="*/ 86871 w 130231"/>
                <a:gd name="connsiteY4" fmla="*/ 207800 h 228035"/>
                <a:gd name="connsiteX5" fmla="*/ 88 w 130231"/>
                <a:gd name="connsiteY5" fmla="*/ 150650 h 228035"/>
                <a:gd name="connsiteX6" fmla="*/ 82638 w 130231"/>
                <a:gd name="connsiteY6" fmla="*/ 366 h 228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31" h="228035">
                  <a:moveTo>
                    <a:pt x="82638" y="366"/>
                  </a:moveTo>
                  <a:cubicBezTo>
                    <a:pt x="85460" y="-6337"/>
                    <a:pt x="23018" y="80800"/>
                    <a:pt x="17021" y="110433"/>
                  </a:cubicBezTo>
                  <a:cubicBezTo>
                    <a:pt x="11024" y="140066"/>
                    <a:pt x="27958" y="158763"/>
                    <a:pt x="46655" y="178166"/>
                  </a:cubicBezTo>
                  <a:cubicBezTo>
                    <a:pt x="65352" y="197569"/>
                    <a:pt x="122502" y="221911"/>
                    <a:pt x="129205" y="226850"/>
                  </a:cubicBezTo>
                  <a:cubicBezTo>
                    <a:pt x="135908" y="231789"/>
                    <a:pt x="108390" y="220500"/>
                    <a:pt x="86871" y="207800"/>
                  </a:cubicBezTo>
                  <a:cubicBezTo>
                    <a:pt x="65352" y="195100"/>
                    <a:pt x="3263" y="181694"/>
                    <a:pt x="88" y="150650"/>
                  </a:cubicBezTo>
                  <a:cubicBezTo>
                    <a:pt x="-3087" y="119606"/>
                    <a:pt x="79816" y="7069"/>
                    <a:pt x="82638" y="3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: 図形 1246">
              <a:extLst>
                <a:ext uri="{FF2B5EF4-FFF2-40B4-BE49-F238E27FC236}">
                  <a16:creationId xmlns:a16="http://schemas.microsoft.com/office/drawing/2014/main" id="{30FD8FAC-8A14-4F72-B3A6-0EA4CC89AD37}"/>
                </a:ext>
              </a:extLst>
            </p:cNvPr>
            <p:cNvSpPr/>
            <p:nvPr/>
          </p:nvSpPr>
          <p:spPr>
            <a:xfrm>
              <a:off x="9148301" y="9596765"/>
              <a:ext cx="162621" cy="291976"/>
            </a:xfrm>
            <a:custGeom>
              <a:avLst/>
              <a:gdLst>
                <a:gd name="connsiteX0" fmla="*/ 25332 w 162621"/>
                <a:gd name="connsiteY0" fmla="*/ 202 h 291976"/>
                <a:gd name="connsiteX1" fmla="*/ 10516 w 162621"/>
                <a:gd name="connsiteY1" fmla="*/ 129318 h 291976"/>
                <a:gd name="connsiteX2" fmla="*/ 158682 w 162621"/>
                <a:gd name="connsiteY2" fmla="*/ 285952 h 291976"/>
                <a:gd name="connsiteX3" fmla="*/ 109999 w 162621"/>
                <a:gd name="connsiteY3" fmla="*/ 249968 h 291976"/>
                <a:gd name="connsiteX4" fmla="*/ 4166 w 162621"/>
                <a:gd name="connsiteY4" fmla="*/ 158952 h 291976"/>
                <a:gd name="connsiteX5" fmla="*/ 25332 w 162621"/>
                <a:gd name="connsiteY5" fmla="*/ 202 h 29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621" h="291976">
                  <a:moveTo>
                    <a:pt x="25332" y="202"/>
                  </a:moveTo>
                  <a:cubicBezTo>
                    <a:pt x="26390" y="-4737"/>
                    <a:pt x="-11709" y="81693"/>
                    <a:pt x="10516" y="129318"/>
                  </a:cubicBezTo>
                  <a:cubicBezTo>
                    <a:pt x="32741" y="176943"/>
                    <a:pt x="142102" y="265844"/>
                    <a:pt x="158682" y="285952"/>
                  </a:cubicBezTo>
                  <a:cubicBezTo>
                    <a:pt x="175262" y="306060"/>
                    <a:pt x="135752" y="271135"/>
                    <a:pt x="109999" y="249968"/>
                  </a:cubicBezTo>
                  <a:cubicBezTo>
                    <a:pt x="84246" y="228801"/>
                    <a:pt x="20394" y="198463"/>
                    <a:pt x="4166" y="158952"/>
                  </a:cubicBezTo>
                  <a:cubicBezTo>
                    <a:pt x="-12062" y="119441"/>
                    <a:pt x="24274" y="5141"/>
                    <a:pt x="25332" y="2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: 図形 1247">
              <a:extLst>
                <a:ext uri="{FF2B5EF4-FFF2-40B4-BE49-F238E27FC236}">
                  <a16:creationId xmlns:a16="http://schemas.microsoft.com/office/drawing/2014/main" id="{FB3B4722-9B24-4966-A14E-6200F236806A}"/>
                </a:ext>
              </a:extLst>
            </p:cNvPr>
            <p:cNvSpPr/>
            <p:nvPr/>
          </p:nvSpPr>
          <p:spPr>
            <a:xfrm>
              <a:off x="9321422" y="9954600"/>
              <a:ext cx="34461" cy="135958"/>
            </a:xfrm>
            <a:custGeom>
              <a:avLst/>
              <a:gdLst>
                <a:gd name="connsiteX0" fmla="*/ 21545 w 34461"/>
                <a:gd name="connsiteY0" fmla="*/ 83 h 135958"/>
                <a:gd name="connsiteX1" fmla="*/ 15195 w 34461"/>
                <a:gd name="connsiteY1" fmla="*/ 88983 h 135958"/>
                <a:gd name="connsiteX2" fmla="*/ 34245 w 34461"/>
                <a:gd name="connsiteY2" fmla="*/ 135550 h 135958"/>
                <a:gd name="connsiteX3" fmla="*/ 378 w 34461"/>
                <a:gd name="connsiteY3" fmla="*/ 105917 h 135958"/>
                <a:gd name="connsiteX4" fmla="*/ 21545 w 34461"/>
                <a:gd name="connsiteY4" fmla="*/ 83 h 135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61" h="135958">
                  <a:moveTo>
                    <a:pt x="21545" y="83"/>
                  </a:moveTo>
                  <a:cubicBezTo>
                    <a:pt x="24015" y="-2739"/>
                    <a:pt x="13078" y="66405"/>
                    <a:pt x="15195" y="88983"/>
                  </a:cubicBezTo>
                  <a:cubicBezTo>
                    <a:pt x="17312" y="111561"/>
                    <a:pt x="36715" y="132728"/>
                    <a:pt x="34245" y="135550"/>
                  </a:cubicBezTo>
                  <a:cubicBezTo>
                    <a:pt x="31776" y="138372"/>
                    <a:pt x="3906" y="126378"/>
                    <a:pt x="378" y="105917"/>
                  </a:cubicBezTo>
                  <a:cubicBezTo>
                    <a:pt x="-3150" y="85456"/>
                    <a:pt x="19075" y="2905"/>
                    <a:pt x="21545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: 図形 1248">
              <a:extLst>
                <a:ext uri="{FF2B5EF4-FFF2-40B4-BE49-F238E27FC236}">
                  <a16:creationId xmlns:a16="http://schemas.microsoft.com/office/drawing/2014/main" id="{038B22BA-707A-42A0-BBDD-3B673A4E9746}"/>
                </a:ext>
              </a:extLst>
            </p:cNvPr>
            <p:cNvSpPr/>
            <p:nvPr/>
          </p:nvSpPr>
          <p:spPr>
            <a:xfrm>
              <a:off x="8925856" y="9731926"/>
              <a:ext cx="57443" cy="207065"/>
            </a:xfrm>
            <a:custGeom>
              <a:avLst/>
              <a:gdLst>
                <a:gd name="connsiteX0" fmla="*/ 57277 w 57443"/>
                <a:gd name="connsiteY0" fmla="*/ 507 h 207065"/>
                <a:gd name="connsiteX1" fmla="*/ 27644 w 57443"/>
                <a:gd name="connsiteY1" fmla="*/ 66124 h 207065"/>
                <a:gd name="connsiteX2" fmla="*/ 19177 w 57443"/>
                <a:gd name="connsiteY2" fmla="*/ 203707 h 207065"/>
                <a:gd name="connsiteX3" fmla="*/ 127 w 57443"/>
                <a:gd name="connsiteY3" fmla="*/ 159257 h 207065"/>
                <a:gd name="connsiteX4" fmla="*/ 12827 w 57443"/>
                <a:gd name="connsiteY4" fmla="*/ 97874 h 207065"/>
                <a:gd name="connsiteX5" fmla="*/ 57277 w 57443"/>
                <a:gd name="connsiteY5" fmla="*/ 507 h 20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43" h="207065">
                  <a:moveTo>
                    <a:pt x="57277" y="507"/>
                  </a:moveTo>
                  <a:cubicBezTo>
                    <a:pt x="59747" y="-4785"/>
                    <a:pt x="33994" y="32257"/>
                    <a:pt x="27644" y="66124"/>
                  </a:cubicBezTo>
                  <a:cubicBezTo>
                    <a:pt x="21294" y="99991"/>
                    <a:pt x="23763" y="188185"/>
                    <a:pt x="19177" y="203707"/>
                  </a:cubicBezTo>
                  <a:cubicBezTo>
                    <a:pt x="14591" y="219229"/>
                    <a:pt x="1185" y="176896"/>
                    <a:pt x="127" y="159257"/>
                  </a:cubicBezTo>
                  <a:cubicBezTo>
                    <a:pt x="-931" y="141618"/>
                    <a:pt x="4713" y="119746"/>
                    <a:pt x="12827" y="97874"/>
                  </a:cubicBezTo>
                  <a:cubicBezTo>
                    <a:pt x="20941" y="76002"/>
                    <a:pt x="54807" y="5799"/>
                    <a:pt x="57277" y="5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: 図形 1249">
              <a:extLst>
                <a:ext uri="{FF2B5EF4-FFF2-40B4-BE49-F238E27FC236}">
                  <a16:creationId xmlns:a16="http://schemas.microsoft.com/office/drawing/2014/main" id="{48821F02-782E-46D6-B221-2C96ACD2ED83}"/>
                </a:ext>
              </a:extLst>
            </p:cNvPr>
            <p:cNvSpPr/>
            <p:nvPr/>
          </p:nvSpPr>
          <p:spPr>
            <a:xfrm>
              <a:off x="8853916" y="9743012"/>
              <a:ext cx="36103" cy="184945"/>
            </a:xfrm>
            <a:custGeom>
              <a:avLst/>
              <a:gdLst>
                <a:gd name="connsiteX0" fmla="*/ 14917 w 36103"/>
                <a:gd name="connsiteY0" fmla="*/ 5 h 184945"/>
                <a:gd name="connsiteX1" fmla="*/ 14917 w 36103"/>
                <a:gd name="connsiteY1" fmla="*/ 99488 h 184945"/>
                <a:gd name="connsiteX2" fmla="*/ 36084 w 36103"/>
                <a:gd name="connsiteY2" fmla="*/ 184155 h 184945"/>
                <a:gd name="connsiteX3" fmla="*/ 10684 w 36103"/>
                <a:gd name="connsiteY3" fmla="*/ 139705 h 184945"/>
                <a:gd name="connsiteX4" fmla="*/ 101 w 36103"/>
                <a:gd name="connsiteY4" fmla="*/ 103721 h 184945"/>
                <a:gd name="connsiteX5" fmla="*/ 14917 w 36103"/>
                <a:gd name="connsiteY5" fmla="*/ 5 h 18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03" h="184945">
                  <a:moveTo>
                    <a:pt x="14917" y="5"/>
                  </a:moveTo>
                  <a:cubicBezTo>
                    <a:pt x="17386" y="-701"/>
                    <a:pt x="11389" y="68796"/>
                    <a:pt x="14917" y="99488"/>
                  </a:cubicBezTo>
                  <a:cubicBezTo>
                    <a:pt x="18445" y="130180"/>
                    <a:pt x="36789" y="177452"/>
                    <a:pt x="36084" y="184155"/>
                  </a:cubicBezTo>
                  <a:cubicBezTo>
                    <a:pt x="35379" y="190858"/>
                    <a:pt x="16681" y="153111"/>
                    <a:pt x="10684" y="139705"/>
                  </a:cubicBezTo>
                  <a:cubicBezTo>
                    <a:pt x="4687" y="126299"/>
                    <a:pt x="1512" y="122065"/>
                    <a:pt x="101" y="103721"/>
                  </a:cubicBezTo>
                  <a:cubicBezTo>
                    <a:pt x="-1310" y="85377"/>
                    <a:pt x="12448" y="711"/>
                    <a:pt x="14917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: 図形 1250">
              <a:extLst>
                <a:ext uri="{FF2B5EF4-FFF2-40B4-BE49-F238E27FC236}">
                  <a16:creationId xmlns:a16="http://schemas.microsoft.com/office/drawing/2014/main" id="{A58AE312-3FDA-423A-A22E-13D2343ED027}"/>
                </a:ext>
              </a:extLst>
            </p:cNvPr>
            <p:cNvSpPr/>
            <p:nvPr/>
          </p:nvSpPr>
          <p:spPr>
            <a:xfrm>
              <a:off x="8802735" y="9983175"/>
              <a:ext cx="123364" cy="79634"/>
            </a:xfrm>
            <a:custGeom>
              <a:avLst/>
              <a:gdLst>
                <a:gd name="connsiteX0" fmla="*/ 482 w 123364"/>
                <a:gd name="connsiteY0" fmla="*/ 79458 h 79634"/>
                <a:gd name="connsiteX1" fmla="*/ 66098 w 123364"/>
                <a:gd name="connsiteY1" fmla="*/ 22308 h 79634"/>
                <a:gd name="connsiteX2" fmla="*/ 121132 w 123364"/>
                <a:gd name="connsiteY2" fmla="*/ 18075 h 79634"/>
                <a:gd name="connsiteX3" fmla="*/ 102082 w 123364"/>
                <a:gd name="connsiteY3" fmla="*/ 1142 h 79634"/>
                <a:gd name="connsiteX4" fmla="*/ 482 w 123364"/>
                <a:gd name="connsiteY4" fmla="*/ 79458 h 7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64" h="79634">
                  <a:moveTo>
                    <a:pt x="482" y="79458"/>
                  </a:moveTo>
                  <a:cubicBezTo>
                    <a:pt x="-5515" y="82986"/>
                    <a:pt x="45990" y="32538"/>
                    <a:pt x="66098" y="22308"/>
                  </a:cubicBezTo>
                  <a:cubicBezTo>
                    <a:pt x="86206" y="12078"/>
                    <a:pt x="115135" y="21603"/>
                    <a:pt x="121132" y="18075"/>
                  </a:cubicBezTo>
                  <a:cubicBezTo>
                    <a:pt x="127129" y="14547"/>
                    <a:pt x="121132" y="-4855"/>
                    <a:pt x="102082" y="1142"/>
                  </a:cubicBezTo>
                  <a:cubicBezTo>
                    <a:pt x="83032" y="7139"/>
                    <a:pt x="6479" y="75930"/>
                    <a:pt x="482" y="794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: 図形 1251">
              <a:extLst>
                <a:ext uri="{FF2B5EF4-FFF2-40B4-BE49-F238E27FC236}">
                  <a16:creationId xmlns:a16="http://schemas.microsoft.com/office/drawing/2014/main" id="{1CAC4331-B7C3-4375-BF50-C59AE2B4BC05}"/>
                </a:ext>
              </a:extLst>
            </p:cNvPr>
            <p:cNvSpPr/>
            <p:nvPr/>
          </p:nvSpPr>
          <p:spPr>
            <a:xfrm>
              <a:off x="9019697" y="10210792"/>
              <a:ext cx="75253" cy="206035"/>
            </a:xfrm>
            <a:custGeom>
              <a:avLst/>
              <a:gdLst>
                <a:gd name="connsiteX0" fmla="*/ 1536 w 75253"/>
                <a:gd name="connsiteY0" fmla="*/ 8 h 206035"/>
                <a:gd name="connsiteX1" fmla="*/ 7886 w 75253"/>
                <a:gd name="connsiteY1" fmla="*/ 76208 h 206035"/>
                <a:gd name="connsiteX2" fmla="*/ 67153 w 75253"/>
                <a:gd name="connsiteY2" fmla="*/ 169341 h 206035"/>
                <a:gd name="connsiteX3" fmla="*/ 69270 w 75253"/>
                <a:gd name="connsiteY3" fmla="*/ 201091 h 206035"/>
                <a:gd name="connsiteX4" fmla="*/ 16353 w 75253"/>
                <a:gd name="connsiteY4" fmla="*/ 71975 h 206035"/>
                <a:gd name="connsiteX5" fmla="*/ 1536 w 75253"/>
                <a:gd name="connsiteY5" fmla="*/ 8 h 20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53" h="206035">
                  <a:moveTo>
                    <a:pt x="1536" y="8"/>
                  </a:moveTo>
                  <a:cubicBezTo>
                    <a:pt x="125" y="713"/>
                    <a:pt x="-3050" y="47986"/>
                    <a:pt x="7886" y="76208"/>
                  </a:cubicBezTo>
                  <a:cubicBezTo>
                    <a:pt x="18822" y="104430"/>
                    <a:pt x="56922" y="148527"/>
                    <a:pt x="67153" y="169341"/>
                  </a:cubicBezTo>
                  <a:cubicBezTo>
                    <a:pt x="77384" y="190155"/>
                    <a:pt x="77737" y="217319"/>
                    <a:pt x="69270" y="201091"/>
                  </a:cubicBezTo>
                  <a:cubicBezTo>
                    <a:pt x="60803" y="184863"/>
                    <a:pt x="27289" y="100903"/>
                    <a:pt x="16353" y="71975"/>
                  </a:cubicBezTo>
                  <a:cubicBezTo>
                    <a:pt x="5417" y="43047"/>
                    <a:pt x="2947" y="-697"/>
                    <a:pt x="1536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: 図形 1252">
              <a:extLst>
                <a:ext uri="{FF2B5EF4-FFF2-40B4-BE49-F238E27FC236}">
                  <a16:creationId xmlns:a16="http://schemas.microsoft.com/office/drawing/2014/main" id="{ED89BFC6-7B99-4CD9-93B8-3961B25C270F}"/>
                </a:ext>
              </a:extLst>
            </p:cNvPr>
            <p:cNvSpPr/>
            <p:nvPr/>
          </p:nvSpPr>
          <p:spPr>
            <a:xfrm>
              <a:off x="8987358" y="9867825"/>
              <a:ext cx="40245" cy="161502"/>
            </a:xfrm>
            <a:custGeom>
              <a:avLst/>
              <a:gdLst>
                <a:gd name="connsiteX0" fmla="*/ 40225 w 40245"/>
                <a:gd name="connsiteY0" fmla="*/ 75 h 161502"/>
                <a:gd name="connsiteX1" fmla="*/ 19059 w 40245"/>
                <a:gd name="connsiteY1" fmla="*/ 69925 h 161502"/>
                <a:gd name="connsiteX2" fmla="*/ 16942 w 40245"/>
                <a:gd name="connsiteY2" fmla="*/ 160942 h 161502"/>
                <a:gd name="connsiteX3" fmla="*/ 9 w 40245"/>
                <a:gd name="connsiteY3" fmla="*/ 105908 h 161502"/>
                <a:gd name="connsiteX4" fmla="*/ 14825 w 40245"/>
                <a:gd name="connsiteY4" fmla="*/ 57225 h 161502"/>
                <a:gd name="connsiteX5" fmla="*/ 40225 w 40245"/>
                <a:gd name="connsiteY5" fmla="*/ 75 h 16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45" h="161502">
                  <a:moveTo>
                    <a:pt x="40225" y="75"/>
                  </a:moveTo>
                  <a:cubicBezTo>
                    <a:pt x="40931" y="2192"/>
                    <a:pt x="22939" y="43114"/>
                    <a:pt x="19059" y="69925"/>
                  </a:cubicBezTo>
                  <a:cubicBezTo>
                    <a:pt x="15179" y="96736"/>
                    <a:pt x="20117" y="154945"/>
                    <a:pt x="16942" y="160942"/>
                  </a:cubicBezTo>
                  <a:cubicBezTo>
                    <a:pt x="13767" y="166939"/>
                    <a:pt x="362" y="123194"/>
                    <a:pt x="9" y="105908"/>
                  </a:cubicBezTo>
                  <a:cubicBezTo>
                    <a:pt x="-344" y="88622"/>
                    <a:pt x="8828" y="73805"/>
                    <a:pt x="14825" y="57225"/>
                  </a:cubicBezTo>
                  <a:cubicBezTo>
                    <a:pt x="20822" y="40645"/>
                    <a:pt x="39519" y="-2042"/>
                    <a:pt x="4022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: 図形 1253">
              <a:extLst>
                <a:ext uri="{FF2B5EF4-FFF2-40B4-BE49-F238E27FC236}">
                  <a16:creationId xmlns:a16="http://schemas.microsoft.com/office/drawing/2014/main" id="{0BC2A73A-30C7-4C24-9C2F-8FB0DAA7F17C}"/>
                </a:ext>
              </a:extLst>
            </p:cNvPr>
            <p:cNvSpPr/>
            <p:nvPr/>
          </p:nvSpPr>
          <p:spPr>
            <a:xfrm>
              <a:off x="5830192" y="5408602"/>
              <a:ext cx="102223" cy="586535"/>
            </a:xfrm>
            <a:custGeom>
              <a:avLst/>
              <a:gdLst>
                <a:gd name="connsiteX0" fmla="*/ 18158 w 102223"/>
                <a:gd name="connsiteY0" fmla="*/ 7948 h 586535"/>
                <a:gd name="connsiteX1" fmla="*/ 91183 w 102223"/>
                <a:gd name="connsiteY1" fmla="*/ 528648 h 586535"/>
                <a:gd name="connsiteX2" fmla="*/ 94358 w 102223"/>
                <a:gd name="connsiteY2" fmla="*/ 544523 h 586535"/>
                <a:gd name="connsiteX3" fmla="*/ 18158 w 102223"/>
                <a:gd name="connsiteY3" fmla="*/ 268298 h 586535"/>
                <a:gd name="connsiteX4" fmla="*/ 62608 w 102223"/>
                <a:gd name="connsiteY4" fmla="*/ 522298 h 586535"/>
                <a:gd name="connsiteX5" fmla="*/ 2283 w 102223"/>
                <a:gd name="connsiteY5" fmla="*/ 233373 h 586535"/>
                <a:gd name="connsiteX6" fmla="*/ 18158 w 102223"/>
                <a:gd name="connsiteY6" fmla="*/ 7948 h 58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23" h="586535">
                  <a:moveTo>
                    <a:pt x="18158" y="7948"/>
                  </a:moveTo>
                  <a:cubicBezTo>
                    <a:pt x="32975" y="57160"/>
                    <a:pt x="78483" y="439219"/>
                    <a:pt x="91183" y="528648"/>
                  </a:cubicBezTo>
                  <a:cubicBezTo>
                    <a:pt x="103883" y="618077"/>
                    <a:pt x="106529" y="587915"/>
                    <a:pt x="94358" y="544523"/>
                  </a:cubicBezTo>
                  <a:cubicBezTo>
                    <a:pt x="82187" y="501131"/>
                    <a:pt x="23450" y="272002"/>
                    <a:pt x="18158" y="268298"/>
                  </a:cubicBezTo>
                  <a:cubicBezTo>
                    <a:pt x="12866" y="264594"/>
                    <a:pt x="65254" y="528119"/>
                    <a:pt x="62608" y="522298"/>
                  </a:cubicBezTo>
                  <a:cubicBezTo>
                    <a:pt x="59962" y="516477"/>
                    <a:pt x="8633" y="315923"/>
                    <a:pt x="2283" y="233373"/>
                  </a:cubicBezTo>
                  <a:cubicBezTo>
                    <a:pt x="-4067" y="150823"/>
                    <a:pt x="3341" y="-41264"/>
                    <a:pt x="18158" y="79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: 図形 1254">
              <a:extLst>
                <a:ext uri="{FF2B5EF4-FFF2-40B4-BE49-F238E27FC236}">
                  <a16:creationId xmlns:a16="http://schemas.microsoft.com/office/drawing/2014/main" id="{AE8BE043-4573-40BB-904D-FF3008BFB47E}"/>
                </a:ext>
              </a:extLst>
            </p:cNvPr>
            <p:cNvSpPr/>
            <p:nvPr/>
          </p:nvSpPr>
          <p:spPr>
            <a:xfrm>
              <a:off x="3553127" y="6030720"/>
              <a:ext cx="458609" cy="622307"/>
            </a:xfrm>
            <a:custGeom>
              <a:avLst/>
              <a:gdLst>
                <a:gd name="connsiteX0" fmla="*/ 128286 w 458609"/>
                <a:gd name="connsiteY0" fmla="*/ 193 h 622307"/>
                <a:gd name="connsiteX1" fmla="*/ 314023 w 458609"/>
                <a:gd name="connsiteY1" fmla="*/ 71630 h 622307"/>
                <a:gd name="connsiteX2" fmla="*/ 385461 w 458609"/>
                <a:gd name="connsiteY2" fmla="*/ 149418 h 622307"/>
                <a:gd name="connsiteX3" fmla="*/ 448961 w 458609"/>
                <a:gd name="connsiteY3" fmla="*/ 297055 h 622307"/>
                <a:gd name="connsiteX4" fmla="*/ 452136 w 458609"/>
                <a:gd name="connsiteY4" fmla="*/ 405005 h 622307"/>
                <a:gd name="connsiteX5" fmla="*/ 388636 w 458609"/>
                <a:gd name="connsiteY5" fmla="*/ 509780 h 622307"/>
                <a:gd name="connsiteX6" fmla="*/ 261636 w 458609"/>
                <a:gd name="connsiteY6" fmla="*/ 592330 h 622307"/>
                <a:gd name="connsiteX7" fmla="*/ 102886 w 458609"/>
                <a:gd name="connsiteY7" fmla="*/ 619318 h 622307"/>
                <a:gd name="connsiteX8" fmla="*/ 2873 w 458609"/>
                <a:gd name="connsiteY8" fmla="*/ 619318 h 622307"/>
                <a:gd name="connsiteX9" fmla="*/ 214011 w 458609"/>
                <a:gd name="connsiteY9" fmla="*/ 598680 h 622307"/>
                <a:gd name="connsiteX10" fmla="*/ 352123 w 458609"/>
                <a:gd name="connsiteY10" fmla="*/ 519305 h 622307"/>
                <a:gd name="connsiteX11" fmla="*/ 442611 w 458609"/>
                <a:gd name="connsiteY11" fmla="*/ 373255 h 622307"/>
                <a:gd name="connsiteX12" fmla="*/ 437848 w 458609"/>
                <a:gd name="connsiteY12" fmla="*/ 284355 h 622307"/>
                <a:gd name="connsiteX13" fmla="*/ 328311 w 458609"/>
                <a:gd name="connsiteY13" fmla="*/ 93855 h 622307"/>
                <a:gd name="connsiteX14" fmla="*/ 128286 w 458609"/>
                <a:gd name="connsiteY14" fmla="*/ 193 h 62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8609" h="622307">
                  <a:moveTo>
                    <a:pt x="128286" y="193"/>
                  </a:moveTo>
                  <a:cubicBezTo>
                    <a:pt x="125905" y="-3511"/>
                    <a:pt x="271161" y="46759"/>
                    <a:pt x="314023" y="71630"/>
                  </a:cubicBezTo>
                  <a:cubicBezTo>
                    <a:pt x="356886" y="96501"/>
                    <a:pt x="362971" y="111847"/>
                    <a:pt x="385461" y="149418"/>
                  </a:cubicBezTo>
                  <a:cubicBezTo>
                    <a:pt x="407951" y="186989"/>
                    <a:pt x="437849" y="254457"/>
                    <a:pt x="448961" y="297055"/>
                  </a:cubicBezTo>
                  <a:cubicBezTo>
                    <a:pt x="460073" y="339653"/>
                    <a:pt x="462190" y="369551"/>
                    <a:pt x="452136" y="405005"/>
                  </a:cubicBezTo>
                  <a:cubicBezTo>
                    <a:pt x="442082" y="440459"/>
                    <a:pt x="420386" y="478559"/>
                    <a:pt x="388636" y="509780"/>
                  </a:cubicBezTo>
                  <a:cubicBezTo>
                    <a:pt x="356886" y="541001"/>
                    <a:pt x="309261" y="574074"/>
                    <a:pt x="261636" y="592330"/>
                  </a:cubicBezTo>
                  <a:cubicBezTo>
                    <a:pt x="214011" y="610586"/>
                    <a:pt x="146013" y="614820"/>
                    <a:pt x="102886" y="619318"/>
                  </a:cubicBezTo>
                  <a:cubicBezTo>
                    <a:pt x="59759" y="623816"/>
                    <a:pt x="-15648" y="622758"/>
                    <a:pt x="2873" y="619318"/>
                  </a:cubicBezTo>
                  <a:cubicBezTo>
                    <a:pt x="21394" y="615878"/>
                    <a:pt x="155803" y="615349"/>
                    <a:pt x="214011" y="598680"/>
                  </a:cubicBezTo>
                  <a:cubicBezTo>
                    <a:pt x="272219" y="582011"/>
                    <a:pt x="314023" y="556876"/>
                    <a:pt x="352123" y="519305"/>
                  </a:cubicBezTo>
                  <a:cubicBezTo>
                    <a:pt x="390223" y="481734"/>
                    <a:pt x="428324" y="412413"/>
                    <a:pt x="442611" y="373255"/>
                  </a:cubicBezTo>
                  <a:cubicBezTo>
                    <a:pt x="456898" y="334097"/>
                    <a:pt x="456898" y="330922"/>
                    <a:pt x="437848" y="284355"/>
                  </a:cubicBezTo>
                  <a:cubicBezTo>
                    <a:pt x="418798" y="237788"/>
                    <a:pt x="378582" y="140686"/>
                    <a:pt x="328311" y="93855"/>
                  </a:cubicBezTo>
                  <a:cubicBezTo>
                    <a:pt x="278040" y="47024"/>
                    <a:pt x="130667" y="3897"/>
                    <a:pt x="128286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: 図形 1255">
              <a:extLst>
                <a:ext uri="{FF2B5EF4-FFF2-40B4-BE49-F238E27FC236}">
                  <a16:creationId xmlns:a16="http://schemas.microsoft.com/office/drawing/2014/main" id="{A14B37C1-63C9-455C-A3C5-08CA4B0EDDB0}"/>
                </a:ext>
              </a:extLst>
            </p:cNvPr>
            <p:cNvSpPr/>
            <p:nvPr/>
          </p:nvSpPr>
          <p:spPr>
            <a:xfrm>
              <a:off x="3331225" y="6039565"/>
              <a:ext cx="350404" cy="614484"/>
            </a:xfrm>
            <a:custGeom>
              <a:avLst/>
              <a:gdLst>
                <a:gd name="connsiteX0" fmla="*/ 350188 w 350404"/>
                <a:gd name="connsiteY0" fmla="*/ 15160 h 614484"/>
                <a:gd name="connsiteX1" fmla="*/ 186675 w 350404"/>
                <a:gd name="connsiteY1" fmla="*/ 18335 h 614484"/>
                <a:gd name="connsiteX2" fmla="*/ 83488 w 350404"/>
                <a:gd name="connsiteY2" fmla="*/ 113585 h 614484"/>
                <a:gd name="connsiteX3" fmla="*/ 35863 w 350404"/>
                <a:gd name="connsiteY3" fmla="*/ 192960 h 614484"/>
                <a:gd name="connsiteX4" fmla="*/ 31100 w 350404"/>
                <a:gd name="connsiteY4" fmla="*/ 278685 h 614484"/>
                <a:gd name="connsiteX5" fmla="*/ 27925 w 350404"/>
                <a:gd name="connsiteY5" fmla="*/ 319960 h 614484"/>
                <a:gd name="connsiteX6" fmla="*/ 39038 w 350404"/>
                <a:gd name="connsiteY6" fmla="*/ 396160 h 614484"/>
                <a:gd name="connsiteX7" fmla="*/ 69200 w 350404"/>
                <a:gd name="connsiteY7" fmla="*/ 459660 h 614484"/>
                <a:gd name="connsiteX8" fmla="*/ 200963 w 350404"/>
                <a:gd name="connsiteY8" fmla="*/ 610473 h 614484"/>
                <a:gd name="connsiteX9" fmla="*/ 126350 w 350404"/>
                <a:gd name="connsiteY9" fmla="*/ 554910 h 614484"/>
                <a:gd name="connsiteX10" fmla="*/ 7288 w 350404"/>
                <a:gd name="connsiteY10" fmla="*/ 385048 h 614484"/>
                <a:gd name="connsiteX11" fmla="*/ 26338 w 350404"/>
                <a:gd name="connsiteY11" fmla="*/ 183435 h 614484"/>
                <a:gd name="connsiteX12" fmla="*/ 135875 w 350404"/>
                <a:gd name="connsiteY12" fmla="*/ 29448 h 614484"/>
                <a:gd name="connsiteX13" fmla="*/ 220013 w 350404"/>
                <a:gd name="connsiteY13" fmla="*/ 873 h 614484"/>
                <a:gd name="connsiteX14" fmla="*/ 350188 w 350404"/>
                <a:gd name="connsiteY14" fmla="*/ 15160 h 6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0404" h="614484">
                  <a:moveTo>
                    <a:pt x="350188" y="15160"/>
                  </a:moveTo>
                  <a:cubicBezTo>
                    <a:pt x="344632" y="18070"/>
                    <a:pt x="231125" y="1931"/>
                    <a:pt x="186675" y="18335"/>
                  </a:cubicBezTo>
                  <a:cubicBezTo>
                    <a:pt x="142225" y="34739"/>
                    <a:pt x="108623" y="84481"/>
                    <a:pt x="83488" y="113585"/>
                  </a:cubicBezTo>
                  <a:cubicBezTo>
                    <a:pt x="58353" y="142689"/>
                    <a:pt x="44594" y="165443"/>
                    <a:pt x="35863" y="192960"/>
                  </a:cubicBezTo>
                  <a:cubicBezTo>
                    <a:pt x="27132" y="220477"/>
                    <a:pt x="32423" y="257518"/>
                    <a:pt x="31100" y="278685"/>
                  </a:cubicBezTo>
                  <a:cubicBezTo>
                    <a:pt x="29777" y="299852"/>
                    <a:pt x="26602" y="300381"/>
                    <a:pt x="27925" y="319960"/>
                  </a:cubicBezTo>
                  <a:cubicBezTo>
                    <a:pt x="29248" y="339539"/>
                    <a:pt x="32159" y="372877"/>
                    <a:pt x="39038" y="396160"/>
                  </a:cubicBezTo>
                  <a:cubicBezTo>
                    <a:pt x="45917" y="419443"/>
                    <a:pt x="42212" y="423941"/>
                    <a:pt x="69200" y="459660"/>
                  </a:cubicBezTo>
                  <a:cubicBezTo>
                    <a:pt x="96187" y="495379"/>
                    <a:pt x="191438" y="594598"/>
                    <a:pt x="200963" y="610473"/>
                  </a:cubicBezTo>
                  <a:cubicBezTo>
                    <a:pt x="210488" y="626348"/>
                    <a:pt x="158629" y="592481"/>
                    <a:pt x="126350" y="554910"/>
                  </a:cubicBezTo>
                  <a:cubicBezTo>
                    <a:pt x="94071" y="517339"/>
                    <a:pt x="23957" y="446960"/>
                    <a:pt x="7288" y="385048"/>
                  </a:cubicBezTo>
                  <a:cubicBezTo>
                    <a:pt x="-9381" y="323136"/>
                    <a:pt x="4907" y="242702"/>
                    <a:pt x="26338" y="183435"/>
                  </a:cubicBezTo>
                  <a:cubicBezTo>
                    <a:pt x="47769" y="124168"/>
                    <a:pt x="103596" y="59875"/>
                    <a:pt x="135875" y="29448"/>
                  </a:cubicBezTo>
                  <a:cubicBezTo>
                    <a:pt x="168154" y="-979"/>
                    <a:pt x="187205" y="5636"/>
                    <a:pt x="220013" y="873"/>
                  </a:cubicBezTo>
                  <a:cubicBezTo>
                    <a:pt x="252821" y="-3890"/>
                    <a:pt x="355744" y="12250"/>
                    <a:pt x="350188" y="151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: 図形 1256">
              <a:extLst>
                <a:ext uri="{FF2B5EF4-FFF2-40B4-BE49-F238E27FC236}">
                  <a16:creationId xmlns:a16="http://schemas.microsoft.com/office/drawing/2014/main" id="{1703A28E-A2E6-49FB-88C8-C19FA1FE02EC}"/>
                </a:ext>
              </a:extLst>
            </p:cNvPr>
            <p:cNvSpPr/>
            <p:nvPr/>
          </p:nvSpPr>
          <p:spPr>
            <a:xfrm>
              <a:off x="3608223" y="6075791"/>
              <a:ext cx="339341" cy="532451"/>
            </a:xfrm>
            <a:custGeom>
              <a:avLst/>
              <a:gdLst>
                <a:gd name="connsiteX0" fmla="*/ 6515 w 339341"/>
                <a:gd name="connsiteY0" fmla="*/ 4334 h 532451"/>
                <a:gd name="connsiteX1" fmla="*/ 84302 w 339341"/>
                <a:gd name="connsiteY1" fmla="*/ 4334 h 532451"/>
                <a:gd name="connsiteX2" fmla="*/ 168440 w 339341"/>
                <a:gd name="connsiteY2" fmla="*/ 47197 h 532451"/>
                <a:gd name="connsiteX3" fmla="*/ 274802 w 339341"/>
                <a:gd name="connsiteY3" fmla="*/ 126572 h 532451"/>
                <a:gd name="connsiteX4" fmla="*/ 327190 w 339341"/>
                <a:gd name="connsiteY4" fmla="*/ 247222 h 532451"/>
                <a:gd name="connsiteX5" fmla="*/ 328777 w 339341"/>
                <a:gd name="connsiteY5" fmla="*/ 351997 h 532451"/>
                <a:gd name="connsiteX6" fmla="*/ 289090 w 339341"/>
                <a:gd name="connsiteY6" fmla="*/ 418672 h 532451"/>
                <a:gd name="connsiteX7" fmla="*/ 238290 w 339341"/>
                <a:gd name="connsiteY7" fmla="*/ 475822 h 532451"/>
                <a:gd name="connsiteX8" fmla="*/ 166852 w 339341"/>
                <a:gd name="connsiteY8" fmla="*/ 501222 h 532451"/>
                <a:gd name="connsiteX9" fmla="*/ 165 w 339341"/>
                <a:gd name="connsiteY9" fmla="*/ 531384 h 532451"/>
                <a:gd name="connsiteX10" fmla="*/ 138277 w 339341"/>
                <a:gd name="connsiteY10" fmla="*/ 520272 h 532451"/>
                <a:gd name="connsiteX11" fmla="*/ 263690 w 339341"/>
                <a:gd name="connsiteY11" fmla="*/ 469472 h 532451"/>
                <a:gd name="connsiteX12" fmla="*/ 331952 w 339341"/>
                <a:gd name="connsiteY12" fmla="*/ 350409 h 532451"/>
                <a:gd name="connsiteX13" fmla="*/ 331952 w 339341"/>
                <a:gd name="connsiteY13" fmla="*/ 188484 h 532451"/>
                <a:gd name="connsiteX14" fmla="*/ 282740 w 339341"/>
                <a:gd name="connsiteY14" fmla="*/ 105934 h 532451"/>
                <a:gd name="connsiteX15" fmla="*/ 173202 w 339341"/>
                <a:gd name="connsiteY15" fmla="*/ 29734 h 532451"/>
                <a:gd name="connsiteX16" fmla="*/ 6515 w 339341"/>
                <a:gd name="connsiteY16" fmla="*/ 4334 h 53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9341" h="532451">
                  <a:moveTo>
                    <a:pt x="6515" y="4334"/>
                  </a:moveTo>
                  <a:cubicBezTo>
                    <a:pt x="-8302" y="101"/>
                    <a:pt x="57315" y="-2810"/>
                    <a:pt x="84302" y="4334"/>
                  </a:cubicBezTo>
                  <a:cubicBezTo>
                    <a:pt x="111289" y="11478"/>
                    <a:pt x="136690" y="26824"/>
                    <a:pt x="168440" y="47197"/>
                  </a:cubicBezTo>
                  <a:cubicBezTo>
                    <a:pt x="200190" y="67570"/>
                    <a:pt x="248344" y="93235"/>
                    <a:pt x="274802" y="126572"/>
                  </a:cubicBezTo>
                  <a:cubicBezTo>
                    <a:pt x="301260" y="159910"/>
                    <a:pt x="318194" y="209651"/>
                    <a:pt x="327190" y="247222"/>
                  </a:cubicBezTo>
                  <a:cubicBezTo>
                    <a:pt x="336186" y="284793"/>
                    <a:pt x="335127" y="323422"/>
                    <a:pt x="328777" y="351997"/>
                  </a:cubicBezTo>
                  <a:cubicBezTo>
                    <a:pt x="322427" y="380572"/>
                    <a:pt x="304171" y="398035"/>
                    <a:pt x="289090" y="418672"/>
                  </a:cubicBezTo>
                  <a:cubicBezTo>
                    <a:pt x="274009" y="439310"/>
                    <a:pt x="258663" y="462064"/>
                    <a:pt x="238290" y="475822"/>
                  </a:cubicBezTo>
                  <a:cubicBezTo>
                    <a:pt x="217917" y="489580"/>
                    <a:pt x="206539" y="491962"/>
                    <a:pt x="166852" y="501222"/>
                  </a:cubicBezTo>
                  <a:cubicBezTo>
                    <a:pt x="127165" y="510482"/>
                    <a:pt x="4927" y="528209"/>
                    <a:pt x="165" y="531384"/>
                  </a:cubicBezTo>
                  <a:cubicBezTo>
                    <a:pt x="-4597" y="534559"/>
                    <a:pt x="94356" y="530591"/>
                    <a:pt x="138277" y="520272"/>
                  </a:cubicBezTo>
                  <a:cubicBezTo>
                    <a:pt x="182198" y="509953"/>
                    <a:pt x="231411" y="497782"/>
                    <a:pt x="263690" y="469472"/>
                  </a:cubicBezTo>
                  <a:cubicBezTo>
                    <a:pt x="295969" y="441162"/>
                    <a:pt x="320575" y="397240"/>
                    <a:pt x="331952" y="350409"/>
                  </a:cubicBezTo>
                  <a:cubicBezTo>
                    <a:pt x="343329" y="303578"/>
                    <a:pt x="340154" y="229230"/>
                    <a:pt x="331952" y="188484"/>
                  </a:cubicBezTo>
                  <a:cubicBezTo>
                    <a:pt x="323750" y="147738"/>
                    <a:pt x="309198" y="132392"/>
                    <a:pt x="282740" y="105934"/>
                  </a:cubicBezTo>
                  <a:cubicBezTo>
                    <a:pt x="256282" y="79476"/>
                    <a:pt x="217652" y="47196"/>
                    <a:pt x="173202" y="29734"/>
                  </a:cubicBezTo>
                  <a:cubicBezTo>
                    <a:pt x="128752" y="12272"/>
                    <a:pt x="21332" y="8567"/>
                    <a:pt x="6515" y="4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: 図形 1257">
              <a:extLst>
                <a:ext uri="{FF2B5EF4-FFF2-40B4-BE49-F238E27FC236}">
                  <a16:creationId xmlns:a16="http://schemas.microsoft.com/office/drawing/2014/main" id="{F7D371C0-3282-43F6-A2D6-D77AA447AE84}"/>
                </a:ext>
              </a:extLst>
            </p:cNvPr>
            <p:cNvSpPr/>
            <p:nvPr/>
          </p:nvSpPr>
          <p:spPr>
            <a:xfrm>
              <a:off x="3371841" y="6083293"/>
              <a:ext cx="244484" cy="529616"/>
            </a:xfrm>
            <a:custGeom>
              <a:avLst/>
              <a:gdLst>
                <a:gd name="connsiteX0" fmla="*/ 244484 w 244484"/>
                <a:gd name="connsiteY0" fmla="*/ 7 h 529616"/>
                <a:gd name="connsiteX1" fmla="*/ 101609 w 244484"/>
                <a:gd name="connsiteY1" fmla="*/ 52395 h 529616"/>
                <a:gd name="connsiteX2" fmla="*/ 44459 w 244484"/>
                <a:gd name="connsiteY2" fmla="*/ 161932 h 529616"/>
                <a:gd name="connsiteX3" fmla="*/ 15884 w 244484"/>
                <a:gd name="connsiteY3" fmla="*/ 238132 h 529616"/>
                <a:gd name="connsiteX4" fmla="*/ 7947 w 244484"/>
                <a:gd name="connsiteY4" fmla="*/ 287345 h 529616"/>
                <a:gd name="connsiteX5" fmla="*/ 26997 w 244484"/>
                <a:gd name="connsiteY5" fmla="*/ 334970 h 529616"/>
                <a:gd name="connsiteX6" fmla="*/ 122247 w 244484"/>
                <a:gd name="connsiteY6" fmla="*/ 457207 h 529616"/>
                <a:gd name="connsiteX7" fmla="*/ 242897 w 244484"/>
                <a:gd name="connsiteY7" fmla="*/ 527057 h 529616"/>
                <a:gd name="connsiteX8" fmla="*/ 177809 w 244484"/>
                <a:gd name="connsiteY8" fmla="*/ 501657 h 529616"/>
                <a:gd name="connsiteX9" fmla="*/ 41284 w 244484"/>
                <a:gd name="connsiteY9" fmla="*/ 382595 h 529616"/>
                <a:gd name="connsiteX10" fmla="*/ 9 w 244484"/>
                <a:gd name="connsiteY10" fmla="*/ 276232 h 529616"/>
                <a:gd name="connsiteX11" fmla="*/ 38109 w 244484"/>
                <a:gd name="connsiteY11" fmla="*/ 128595 h 529616"/>
                <a:gd name="connsiteX12" fmla="*/ 103197 w 244484"/>
                <a:gd name="connsiteY12" fmla="*/ 49220 h 529616"/>
                <a:gd name="connsiteX13" fmla="*/ 244484 w 244484"/>
                <a:gd name="connsiteY13" fmla="*/ 7 h 52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484" h="529616">
                  <a:moveTo>
                    <a:pt x="244484" y="7"/>
                  </a:moveTo>
                  <a:cubicBezTo>
                    <a:pt x="244219" y="536"/>
                    <a:pt x="134946" y="25408"/>
                    <a:pt x="101609" y="52395"/>
                  </a:cubicBezTo>
                  <a:cubicBezTo>
                    <a:pt x="68271" y="79383"/>
                    <a:pt x="58746" y="130976"/>
                    <a:pt x="44459" y="161932"/>
                  </a:cubicBezTo>
                  <a:cubicBezTo>
                    <a:pt x="30171" y="192888"/>
                    <a:pt x="21969" y="217230"/>
                    <a:pt x="15884" y="238132"/>
                  </a:cubicBezTo>
                  <a:cubicBezTo>
                    <a:pt x="9799" y="259034"/>
                    <a:pt x="6095" y="271205"/>
                    <a:pt x="7947" y="287345"/>
                  </a:cubicBezTo>
                  <a:cubicBezTo>
                    <a:pt x="9799" y="303485"/>
                    <a:pt x="7947" y="306660"/>
                    <a:pt x="26997" y="334970"/>
                  </a:cubicBezTo>
                  <a:cubicBezTo>
                    <a:pt x="46047" y="363280"/>
                    <a:pt x="86264" y="425193"/>
                    <a:pt x="122247" y="457207"/>
                  </a:cubicBezTo>
                  <a:cubicBezTo>
                    <a:pt x="158230" y="489222"/>
                    <a:pt x="233637" y="519649"/>
                    <a:pt x="242897" y="527057"/>
                  </a:cubicBezTo>
                  <a:cubicBezTo>
                    <a:pt x="252157" y="534465"/>
                    <a:pt x="211411" y="525734"/>
                    <a:pt x="177809" y="501657"/>
                  </a:cubicBezTo>
                  <a:cubicBezTo>
                    <a:pt x="144207" y="477580"/>
                    <a:pt x="70917" y="420166"/>
                    <a:pt x="41284" y="382595"/>
                  </a:cubicBezTo>
                  <a:cubicBezTo>
                    <a:pt x="11651" y="345024"/>
                    <a:pt x="538" y="318565"/>
                    <a:pt x="9" y="276232"/>
                  </a:cubicBezTo>
                  <a:cubicBezTo>
                    <a:pt x="-520" y="233899"/>
                    <a:pt x="20911" y="166430"/>
                    <a:pt x="38109" y="128595"/>
                  </a:cubicBezTo>
                  <a:cubicBezTo>
                    <a:pt x="55307" y="90760"/>
                    <a:pt x="73299" y="70651"/>
                    <a:pt x="103197" y="49220"/>
                  </a:cubicBezTo>
                  <a:cubicBezTo>
                    <a:pt x="133095" y="27789"/>
                    <a:pt x="244749" y="-522"/>
                    <a:pt x="244484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: 図形 1258">
              <a:extLst>
                <a:ext uri="{FF2B5EF4-FFF2-40B4-BE49-F238E27FC236}">
                  <a16:creationId xmlns:a16="http://schemas.microsoft.com/office/drawing/2014/main" id="{D3B0A5D8-2E64-4C6F-AD75-6BEA3D14A877}"/>
                </a:ext>
              </a:extLst>
            </p:cNvPr>
            <p:cNvSpPr/>
            <p:nvPr/>
          </p:nvSpPr>
          <p:spPr>
            <a:xfrm>
              <a:off x="3522638" y="6184837"/>
              <a:ext cx="274718" cy="279988"/>
            </a:xfrm>
            <a:custGeom>
              <a:avLst/>
              <a:gdLst>
                <a:gd name="connsiteX0" fmla="*/ 274662 w 274718"/>
                <a:gd name="connsiteY0" fmla="*/ 115951 h 279988"/>
                <a:gd name="connsiteX1" fmla="*/ 184175 w 274718"/>
                <a:gd name="connsiteY1" fmla="*/ 20701 h 279988"/>
                <a:gd name="connsiteX2" fmla="*/ 120675 w 274718"/>
                <a:gd name="connsiteY2" fmla="*/ 17526 h 279988"/>
                <a:gd name="connsiteX3" fmla="*/ 41300 w 274718"/>
                <a:gd name="connsiteY3" fmla="*/ 65151 h 279988"/>
                <a:gd name="connsiteX4" fmla="*/ 19075 w 274718"/>
                <a:gd name="connsiteY4" fmla="*/ 142938 h 279988"/>
                <a:gd name="connsiteX5" fmla="*/ 36537 w 274718"/>
                <a:gd name="connsiteY5" fmla="*/ 239776 h 279988"/>
                <a:gd name="connsiteX6" fmla="*/ 133375 w 274718"/>
                <a:gd name="connsiteY6" fmla="*/ 271526 h 279988"/>
                <a:gd name="connsiteX7" fmla="*/ 206400 w 274718"/>
                <a:gd name="connsiteY7" fmla="*/ 255651 h 279988"/>
                <a:gd name="connsiteX8" fmla="*/ 268312 w 274718"/>
                <a:gd name="connsiteY8" fmla="*/ 212788 h 279988"/>
                <a:gd name="connsiteX9" fmla="*/ 214337 w 274718"/>
                <a:gd name="connsiteY9" fmla="*/ 265176 h 279988"/>
                <a:gd name="connsiteX10" fmla="*/ 82575 w 274718"/>
                <a:gd name="connsiteY10" fmla="*/ 277876 h 279988"/>
                <a:gd name="connsiteX11" fmla="*/ 19075 w 274718"/>
                <a:gd name="connsiteY11" fmla="*/ 228663 h 279988"/>
                <a:gd name="connsiteX12" fmla="*/ 1612 w 274718"/>
                <a:gd name="connsiteY12" fmla="*/ 120713 h 279988"/>
                <a:gd name="connsiteX13" fmla="*/ 52412 w 274718"/>
                <a:gd name="connsiteY13" fmla="*/ 41338 h 279988"/>
                <a:gd name="connsiteX14" fmla="*/ 128612 w 274718"/>
                <a:gd name="connsiteY14" fmla="*/ 8001 h 279988"/>
                <a:gd name="connsiteX15" fmla="*/ 196875 w 274718"/>
                <a:gd name="connsiteY15" fmla="*/ 8001 h 279988"/>
                <a:gd name="connsiteX16" fmla="*/ 274662 w 274718"/>
                <a:gd name="connsiteY16" fmla="*/ 115951 h 27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4718" h="279988">
                  <a:moveTo>
                    <a:pt x="274662" y="115951"/>
                  </a:moveTo>
                  <a:cubicBezTo>
                    <a:pt x="272545" y="118068"/>
                    <a:pt x="209839" y="37105"/>
                    <a:pt x="184175" y="20701"/>
                  </a:cubicBezTo>
                  <a:cubicBezTo>
                    <a:pt x="158511" y="4297"/>
                    <a:pt x="144487" y="10118"/>
                    <a:pt x="120675" y="17526"/>
                  </a:cubicBezTo>
                  <a:cubicBezTo>
                    <a:pt x="96862" y="24934"/>
                    <a:pt x="58233" y="44249"/>
                    <a:pt x="41300" y="65151"/>
                  </a:cubicBezTo>
                  <a:cubicBezTo>
                    <a:pt x="24367" y="86053"/>
                    <a:pt x="19869" y="113834"/>
                    <a:pt x="19075" y="142938"/>
                  </a:cubicBezTo>
                  <a:cubicBezTo>
                    <a:pt x="18281" y="172042"/>
                    <a:pt x="17487" y="218345"/>
                    <a:pt x="36537" y="239776"/>
                  </a:cubicBezTo>
                  <a:cubicBezTo>
                    <a:pt x="55587" y="261207"/>
                    <a:pt x="105065" y="268880"/>
                    <a:pt x="133375" y="271526"/>
                  </a:cubicBezTo>
                  <a:cubicBezTo>
                    <a:pt x="161685" y="274172"/>
                    <a:pt x="183910" y="265441"/>
                    <a:pt x="206400" y="255651"/>
                  </a:cubicBezTo>
                  <a:cubicBezTo>
                    <a:pt x="228889" y="245861"/>
                    <a:pt x="266989" y="211201"/>
                    <a:pt x="268312" y="212788"/>
                  </a:cubicBezTo>
                  <a:cubicBezTo>
                    <a:pt x="269635" y="214375"/>
                    <a:pt x="245293" y="254328"/>
                    <a:pt x="214337" y="265176"/>
                  </a:cubicBezTo>
                  <a:cubicBezTo>
                    <a:pt x="183381" y="276024"/>
                    <a:pt x="115119" y="283962"/>
                    <a:pt x="82575" y="277876"/>
                  </a:cubicBezTo>
                  <a:cubicBezTo>
                    <a:pt x="50031" y="271791"/>
                    <a:pt x="32569" y="254857"/>
                    <a:pt x="19075" y="228663"/>
                  </a:cubicBezTo>
                  <a:cubicBezTo>
                    <a:pt x="5581" y="202469"/>
                    <a:pt x="-3944" y="151934"/>
                    <a:pt x="1612" y="120713"/>
                  </a:cubicBezTo>
                  <a:cubicBezTo>
                    <a:pt x="7168" y="89492"/>
                    <a:pt x="31245" y="60123"/>
                    <a:pt x="52412" y="41338"/>
                  </a:cubicBezTo>
                  <a:cubicBezTo>
                    <a:pt x="73579" y="22553"/>
                    <a:pt x="104535" y="13557"/>
                    <a:pt x="128612" y="8001"/>
                  </a:cubicBezTo>
                  <a:cubicBezTo>
                    <a:pt x="152689" y="2445"/>
                    <a:pt x="175444" y="-6816"/>
                    <a:pt x="196875" y="8001"/>
                  </a:cubicBezTo>
                  <a:cubicBezTo>
                    <a:pt x="218306" y="22818"/>
                    <a:pt x="276779" y="113834"/>
                    <a:pt x="274662" y="1159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: 図形 1259">
              <a:extLst>
                <a:ext uri="{FF2B5EF4-FFF2-40B4-BE49-F238E27FC236}">
                  <a16:creationId xmlns:a16="http://schemas.microsoft.com/office/drawing/2014/main" id="{096017A3-A57F-444E-88B6-173D668B6430}"/>
                </a:ext>
              </a:extLst>
            </p:cNvPr>
            <p:cNvSpPr/>
            <p:nvPr/>
          </p:nvSpPr>
          <p:spPr>
            <a:xfrm>
              <a:off x="3626073" y="6118187"/>
              <a:ext cx="259075" cy="176426"/>
            </a:xfrm>
            <a:custGeom>
              <a:avLst/>
              <a:gdLst>
                <a:gd name="connsiteX0" fmla="*/ 1365 w 259075"/>
                <a:gd name="connsiteY0" fmla="*/ 3213 h 176426"/>
                <a:gd name="connsiteX1" fmla="*/ 126777 w 259075"/>
                <a:gd name="connsiteY1" fmla="*/ 27026 h 176426"/>
                <a:gd name="connsiteX2" fmla="*/ 206152 w 259075"/>
                <a:gd name="connsiteY2" fmla="*/ 92113 h 176426"/>
                <a:gd name="connsiteX3" fmla="*/ 258540 w 259075"/>
                <a:gd name="connsiteY3" fmla="*/ 144501 h 176426"/>
                <a:gd name="connsiteX4" fmla="*/ 234727 w 259075"/>
                <a:gd name="connsiteY4" fmla="*/ 150851 h 176426"/>
                <a:gd name="connsiteX5" fmla="*/ 149002 w 259075"/>
                <a:gd name="connsiteY5" fmla="*/ 176251 h 176426"/>
                <a:gd name="connsiteX6" fmla="*/ 231552 w 259075"/>
                <a:gd name="connsiteY6" fmla="*/ 136563 h 176426"/>
                <a:gd name="connsiteX7" fmla="*/ 214090 w 259075"/>
                <a:gd name="connsiteY7" fmla="*/ 93701 h 176426"/>
                <a:gd name="connsiteX8" fmla="*/ 1365 w 259075"/>
                <a:gd name="connsiteY8" fmla="*/ 3213 h 17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075" h="176426">
                  <a:moveTo>
                    <a:pt x="1365" y="3213"/>
                  </a:moveTo>
                  <a:cubicBezTo>
                    <a:pt x="-13187" y="-7899"/>
                    <a:pt x="92646" y="12209"/>
                    <a:pt x="126777" y="27026"/>
                  </a:cubicBezTo>
                  <a:cubicBezTo>
                    <a:pt x="160908" y="41843"/>
                    <a:pt x="184192" y="72534"/>
                    <a:pt x="206152" y="92113"/>
                  </a:cubicBezTo>
                  <a:cubicBezTo>
                    <a:pt x="228112" y="111692"/>
                    <a:pt x="253778" y="134711"/>
                    <a:pt x="258540" y="144501"/>
                  </a:cubicBezTo>
                  <a:cubicBezTo>
                    <a:pt x="263302" y="154291"/>
                    <a:pt x="234727" y="150851"/>
                    <a:pt x="234727" y="150851"/>
                  </a:cubicBezTo>
                  <a:cubicBezTo>
                    <a:pt x="216471" y="156143"/>
                    <a:pt x="149531" y="178632"/>
                    <a:pt x="149002" y="176251"/>
                  </a:cubicBezTo>
                  <a:cubicBezTo>
                    <a:pt x="148473" y="173870"/>
                    <a:pt x="220704" y="150321"/>
                    <a:pt x="231552" y="136563"/>
                  </a:cubicBezTo>
                  <a:cubicBezTo>
                    <a:pt x="242400" y="122805"/>
                    <a:pt x="248750" y="115132"/>
                    <a:pt x="214090" y="93701"/>
                  </a:cubicBezTo>
                  <a:cubicBezTo>
                    <a:pt x="179430" y="72270"/>
                    <a:pt x="15917" y="14325"/>
                    <a:pt x="1365" y="3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: 図形 1260">
              <a:extLst>
                <a:ext uri="{FF2B5EF4-FFF2-40B4-BE49-F238E27FC236}">
                  <a16:creationId xmlns:a16="http://schemas.microsoft.com/office/drawing/2014/main" id="{970A0573-1EF6-4153-843C-030990415588}"/>
                </a:ext>
              </a:extLst>
            </p:cNvPr>
            <p:cNvSpPr/>
            <p:nvPr/>
          </p:nvSpPr>
          <p:spPr>
            <a:xfrm>
              <a:off x="3423177" y="6122808"/>
              <a:ext cx="217252" cy="419429"/>
            </a:xfrm>
            <a:custGeom>
              <a:avLst/>
              <a:gdLst>
                <a:gd name="connsiteX0" fmla="*/ 215373 w 217252"/>
                <a:gd name="connsiteY0" fmla="*/ 4942 h 419429"/>
                <a:gd name="connsiteX1" fmla="*/ 110598 w 217252"/>
                <a:gd name="connsiteY1" fmla="*/ 41455 h 419429"/>
                <a:gd name="connsiteX2" fmla="*/ 43923 w 217252"/>
                <a:gd name="connsiteY2" fmla="*/ 125592 h 419429"/>
                <a:gd name="connsiteX3" fmla="*/ 26461 w 217252"/>
                <a:gd name="connsiteY3" fmla="*/ 185917 h 419429"/>
                <a:gd name="connsiteX4" fmla="*/ 34398 w 217252"/>
                <a:gd name="connsiteY4" fmla="*/ 262117 h 419429"/>
                <a:gd name="connsiteX5" fmla="*/ 74086 w 217252"/>
                <a:gd name="connsiteY5" fmla="*/ 341492 h 419429"/>
                <a:gd name="connsiteX6" fmla="*/ 110598 w 217252"/>
                <a:gd name="connsiteY6" fmla="*/ 381180 h 419429"/>
                <a:gd name="connsiteX7" fmla="*/ 175686 w 217252"/>
                <a:gd name="connsiteY7" fmla="*/ 419280 h 419429"/>
                <a:gd name="connsiteX8" fmla="*/ 121711 w 217252"/>
                <a:gd name="connsiteY8" fmla="*/ 390705 h 419429"/>
                <a:gd name="connsiteX9" fmla="*/ 26461 w 217252"/>
                <a:gd name="connsiteY9" fmla="*/ 304980 h 419429"/>
                <a:gd name="connsiteX10" fmla="*/ 13761 w 217252"/>
                <a:gd name="connsiteY10" fmla="*/ 147817 h 419429"/>
                <a:gd name="connsiteX11" fmla="*/ 215373 w 217252"/>
                <a:gd name="connsiteY11" fmla="*/ 4942 h 41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252" h="419429">
                  <a:moveTo>
                    <a:pt x="215373" y="4942"/>
                  </a:moveTo>
                  <a:cubicBezTo>
                    <a:pt x="231513" y="-12785"/>
                    <a:pt x="139173" y="21347"/>
                    <a:pt x="110598" y="41455"/>
                  </a:cubicBezTo>
                  <a:cubicBezTo>
                    <a:pt x="82023" y="61563"/>
                    <a:pt x="57946" y="101515"/>
                    <a:pt x="43923" y="125592"/>
                  </a:cubicBezTo>
                  <a:cubicBezTo>
                    <a:pt x="29900" y="149669"/>
                    <a:pt x="28048" y="163163"/>
                    <a:pt x="26461" y="185917"/>
                  </a:cubicBezTo>
                  <a:cubicBezTo>
                    <a:pt x="24874" y="208671"/>
                    <a:pt x="26461" y="236188"/>
                    <a:pt x="34398" y="262117"/>
                  </a:cubicBezTo>
                  <a:cubicBezTo>
                    <a:pt x="42335" y="288046"/>
                    <a:pt x="61386" y="321648"/>
                    <a:pt x="74086" y="341492"/>
                  </a:cubicBezTo>
                  <a:cubicBezTo>
                    <a:pt x="86786" y="361336"/>
                    <a:pt x="93665" y="368215"/>
                    <a:pt x="110598" y="381180"/>
                  </a:cubicBezTo>
                  <a:cubicBezTo>
                    <a:pt x="127531" y="394145"/>
                    <a:pt x="173834" y="417693"/>
                    <a:pt x="175686" y="419280"/>
                  </a:cubicBezTo>
                  <a:cubicBezTo>
                    <a:pt x="177538" y="420867"/>
                    <a:pt x="146582" y="409755"/>
                    <a:pt x="121711" y="390705"/>
                  </a:cubicBezTo>
                  <a:cubicBezTo>
                    <a:pt x="96840" y="371655"/>
                    <a:pt x="44453" y="345461"/>
                    <a:pt x="26461" y="304980"/>
                  </a:cubicBezTo>
                  <a:cubicBezTo>
                    <a:pt x="8469" y="264499"/>
                    <a:pt x="-15608" y="198882"/>
                    <a:pt x="13761" y="147817"/>
                  </a:cubicBezTo>
                  <a:cubicBezTo>
                    <a:pt x="43130" y="96752"/>
                    <a:pt x="199233" y="22669"/>
                    <a:pt x="215373" y="49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: 図形 1261">
              <a:extLst>
                <a:ext uri="{FF2B5EF4-FFF2-40B4-BE49-F238E27FC236}">
                  <a16:creationId xmlns:a16="http://schemas.microsoft.com/office/drawing/2014/main" id="{862E0EA0-0AEC-4EE5-B283-30F397624291}"/>
                </a:ext>
              </a:extLst>
            </p:cNvPr>
            <p:cNvSpPr/>
            <p:nvPr/>
          </p:nvSpPr>
          <p:spPr>
            <a:xfrm>
              <a:off x="3579004" y="6372174"/>
              <a:ext cx="294542" cy="180800"/>
            </a:xfrm>
            <a:custGeom>
              <a:avLst/>
              <a:gdLst>
                <a:gd name="connsiteX0" fmla="*/ 204009 w 294542"/>
                <a:gd name="connsiteY0" fmla="*/ 51 h 180800"/>
                <a:gd name="connsiteX1" fmla="*/ 292909 w 294542"/>
                <a:gd name="connsiteY1" fmla="*/ 61964 h 180800"/>
                <a:gd name="connsiteX2" fmla="*/ 256396 w 294542"/>
                <a:gd name="connsiteY2" fmla="*/ 93714 h 180800"/>
                <a:gd name="connsiteX3" fmla="*/ 191309 w 294542"/>
                <a:gd name="connsiteY3" fmla="*/ 155626 h 180800"/>
                <a:gd name="connsiteX4" fmla="*/ 127809 w 294542"/>
                <a:gd name="connsiteY4" fmla="*/ 165151 h 180800"/>
                <a:gd name="connsiteX5" fmla="*/ 809 w 294542"/>
                <a:gd name="connsiteY5" fmla="*/ 173089 h 180800"/>
                <a:gd name="connsiteX6" fmla="*/ 194484 w 294542"/>
                <a:gd name="connsiteY6" fmla="*/ 173089 h 180800"/>
                <a:gd name="connsiteX7" fmla="*/ 281796 w 294542"/>
                <a:gd name="connsiteY7" fmla="*/ 73076 h 180800"/>
                <a:gd name="connsiteX8" fmla="*/ 204009 w 294542"/>
                <a:gd name="connsiteY8" fmla="*/ 51 h 18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542" h="180800">
                  <a:moveTo>
                    <a:pt x="204009" y="51"/>
                  </a:moveTo>
                  <a:cubicBezTo>
                    <a:pt x="205861" y="-1801"/>
                    <a:pt x="284178" y="46354"/>
                    <a:pt x="292909" y="61964"/>
                  </a:cubicBezTo>
                  <a:cubicBezTo>
                    <a:pt x="301640" y="77575"/>
                    <a:pt x="273329" y="78104"/>
                    <a:pt x="256396" y="93714"/>
                  </a:cubicBezTo>
                  <a:cubicBezTo>
                    <a:pt x="239463" y="109324"/>
                    <a:pt x="212740" y="143720"/>
                    <a:pt x="191309" y="155626"/>
                  </a:cubicBezTo>
                  <a:cubicBezTo>
                    <a:pt x="169878" y="167532"/>
                    <a:pt x="159559" y="162241"/>
                    <a:pt x="127809" y="165151"/>
                  </a:cubicBezTo>
                  <a:cubicBezTo>
                    <a:pt x="96059" y="168061"/>
                    <a:pt x="-10303" y="171766"/>
                    <a:pt x="809" y="173089"/>
                  </a:cubicBezTo>
                  <a:cubicBezTo>
                    <a:pt x="11921" y="174412"/>
                    <a:pt x="147653" y="189758"/>
                    <a:pt x="194484" y="173089"/>
                  </a:cubicBezTo>
                  <a:cubicBezTo>
                    <a:pt x="241315" y="156420"/>
                    <a:pt x="276769" y="99799"/>
                    <a:pt x="281796" y="73076"/>
                  </a:cubicBezTo>
                  <a:cubicBezTo>
                    <a:pt x="286823" y="46353"/>
                    <a:pt x="202157" y="1903"/>
                    <a:pt x="204009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: 図形 1262">
              <a:extLst>
                <a:ext uri="{FF2B5EF4-FFF2-40B4-BE49-F238E27FC236}">
                  <a16:creationId xmlns:a16="http://schemas.microsoft.com/office/drawing/2014/main" id="{09BE63CF-EAB5-4E30-B37B-7120A7103EB0}"/>
                </a:ext>
              </a:extLst>
            </p:cNvPr>
            <p:cNvSpPr/>
            <p:nvPr/>
          </p:nvSpPr>
          <p:spPr>
            <a:xfrm>
              <a:off x="5719739" y="6339997"/>
              <a:ext cx="315683" cy="59630"/>
            </a:xfrm>
            <a:custGeom>
              <a:avLst/>
              <a:gdLst>
                <a:gd name="connsiteX0" fmla="*/ 24 w 315683"/>
                <a:gd name="connsiteY0" fmla="*/ 24291 h 59630"/>
                <a:gd name="connsiteX1" fmla="*/ 169886 w 315683"/>
                <a:gd name="connsiteY1" fmla="*/ 17941 h 59630"/>
                <a:gd name="connsiteX2" fmla="*/ 225449 w 315683"/>
                <a:gd name="connsiteY2" fmla="*/ 51278 h 59630"/>
                <a:gd name="connsiteX3" fmla="*/ 304824 w 315683"/>
                <a:gd name="connsiteY3" fmla="*/ 59216 h 59630"/>
                <a:gd name="connsiteX4" fmla="*/ 307999 w 315683"/>
                <a:gd name="connsiteY4" fmla="*/ 56041 h 59630"/>
                <a:gd name="connsiteX5" fmla="*/ 239736 w 315683"/>
                <a:gd name="connsiteY5" fmla="*/ 35403 h 59630"/>
                <a:gd name="connsiteX6" fmla="*/ 182586 w 315683"/>
                <a:gd name="connsiteY6" fmla="*/ 478 h 59630"/>
                <a:gd name="connsiteX7" fmla="*/ 24 w 315683"/>
                <a:gd name="connsiteY7" fmla="*/ 24291 h 5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5683" h="59630">
                  <a:moveTo>
                    <a:pt x="24" y="24291"/>
                  </a:moveTo>
                  <a:cubicBezTo>
                    <a:pt x="-2093" y="27201"/>
                    <a:pt x="132315" y="13443"/>
                    <a:pt x="169886" y="17941"/>
                  </a:cubicBezTo>
                  <a:cubicBezTo>
                    <a:pt x="207457" y="22439"/>
                    <a:pt x="202959" y="44399"/>
                    <a:pt x="225449" y="51278"/>
                  </a:cubicBezTo>
                  <a:cubicBezTo>
                    <a:pt x="247939" y="58157"/>
                    <a:pt x="291066" y="58422"/>
                    <a:pt x="304824" y="59216"/>
                  </a:cubicBezTo>
                  <a:cubicBezTo>
                    <a:pt x="318582" y="60010"/>
                    <a:pt x="318847" y="60010"/>
                    <a:pt x="307999" y="56041"/>
                  </a:cubicBezTo>
                  <a:cubicBezTo>
                    <a:pt x="297151" y="52072"/>
                    <a:pt x="260638" y="44664"/>
                    <a:pt x="239736" y="35403"/>
                  </a:cubicBezTo>
                  <a:cubicBezTo>
                    <a:pt x="218834" y="26143"/>
                    <a:pt x="221215" y="4711"/>
                    <a:pt x="182586" y="478"/>
                  </a:cubicBezTo>
                  <a:cubicBezTo>
                    <a:pt x="143957" y="-3755"/>
                    <a:pt x="2141" y="21381"/>
                    <a:pt x="24" y="24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: 図形 1263">
              <a:extLst>
                <a:ext uri="{FF2B5EF4-FFF2-40B4-BE49-F238E27FC236}">
                  <a16:creationId xmlns:a16="http://schemas.microsoft.com/office/drawing/2014/main" id="{B309D0B4-F1D9-4CA2-9DF5-A1FDF47B1A82}"/>
                </a:ext>
              </a:extLst>
            </p:cNvPr>
            <p:cNvSpPr/>
            <p:nvPr/>
          </p:nvSpPr>
          <p:spPr>
            <a:xfrm>
              <a:off x="6044752" y="6390796"/>
              <a:ext cx="137074" cy="199018"/>
            </a:xfrm>
            <a:custGeom>
              <a:avLst/>
              <a:gdLst>
                <a:gd name="connsiteX0" fmla="*/ 448 w 137074"/>
                <a:gd name="connsiteY0" fmla="*/ 479 h 199018"/>
                <a:gd name="connsiteX1" fmla="*/ 46486 w 137074"/>
                <a:gd name="connsiteY1" fmla="*/ 56042 h 199018"/>
                <a:gd name="connsiteX2" fmla="*/ 75061 w 137074"/>
                <a:gd name="connsiteY2" fmla="*/ 102079 h 199018"/>
                <a:gd name="connsiteX3" fmla="*/ 108398 w 137074"/>
                <a:gd name="connsiteY3" fmla="*/ 144942 h 199018"/>
                <a:gd name="connsiteX4" fmla="*/ 136973 w 137074"/>
                <a:gd name="connsiteY4" fmla="*/ 198917 h 199018"/>
                <a:gd name="connsiteX5" fmla="*/ 116336 w 137074"/>
                <a:gd name="connsiteY5" fmla="*/ 130654 h 199018"/>
                <a:gd name="connsiteX6" fmla="*/ 76648 w 137074"/>
                <a:gd name="connsiteY6" fmla="*/ 89379 h 199018"/>
                <a:gd name="connsiteX7" fmla="*/ 448 w 137074"/>
                <a:gd name="connsiteY7" fmla="*/ 479 h 19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074" h="199018">
                  <a:moveTo>
                    <a:pt x="448" y="479"/>
                  </a:moveTo>
                  <a:cubicBezTo>
                    <a:pt x="-4579" y="-5077"/>
                    <a:pt x="34051" y="39109"/>
                    <a:pt x="46486" y="56042"/>
                  </a:cubicBezTo>
                  <a:cubicBezTo>
                    <a:pt x="58921" y="72975"/>
                    <a:pt x="64742" y="87262"/>
                    <a:pt x="75061" y="102079"/>
                  </a:cubicBezTo>
                  <a:cubicBezTo>
                    <a:pt x="85380" y="116896"/>
                    <a:pt x="98079" y="128802"/>
                    <a:pt x="108398" y="144942"/>
                  </a:cubicBezTo>
                  <a:cubicBezTo>
                    <a:pt x="118717" y="161082"/>
                    <a:pt x="135650" y="201298"/>
                    <a:pt x="136973" y="198917"/>
                  </a:cubicBezTo>
                  <a:cubicBezTo>
                    <a:pt x="138296" y="196536"/>
                    <a:pt x="126390" y="148910"/>
                    <a:pt x="116336" y="130654"/>
                  </a:cubicBezTo>
                  <a:cubicBezTo>
                    <a:pt x="106282" y="112398"/>
                    <a:pt x="95433" y="109487"/>
                    <a:pt x="76648" y="89379"/>
                  </a:cubicBezTo>
                  <a:cubicBezTo>
                    <a:pt x="57863" y="69271"/>
                    <a:pt x="5475" y="6035"/>
                    <a:pt x="448" y="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: 図形 1264">
              <a:extLst>
                <a:ext uri="{FF2B5EF4-FFF2-40B4-BE49-F238E27FC236}">
                  <a16:creationId xmlns:a16="http://schemas.microsoft.com/office/drawing/2014/main" id="{856DD32D-010E-4F56-9D61-6879F2E7C30F}"/>
                </a:ext>
              </a:extLst>
            </p:cNvPr>
            <p:cNvSpPr/>
            <p:nvPr/>
          </p:nvSpPr>
          <p:spPr>
            <a:xfrm>
              <a:off x="6109712" y="6379721"/>
              <a:ext cx="110984" cy="212135"/>
            </a:xfrm>
            <a:custGeom>
              <a:avLst/>
              <a:gdLst>
                <a:gd name="connsiteX0" fmla="*/ 576 w 110984"/>
                <a:gd name="connsiteY0" fmla="*/ 2029 h 212135"/>
                <a:gd name="connsiteX1" fmla="*/ 43438 w 110984"/>
                <a:gd name="connsiteY1" fmla="*/ 65529 h 212135"/>
                <a:gd name="connsiteX2" fmla="*/ 52963 w 110984"/>
                <a:gd name="connsiteY2" fmla="*/ 105217 h 212135"/>
                <a:gd name="connsiteX3" fmla="*/ 89476 w 110984"/>
                <a:gd name="connsiteY3" fmla="*/ 156017 h 212135"/>
                <a:gd name="connsiteX4" fmla="*/ 110113 w 110984"/>
                <a:gd name="connsiteY4" fmla="*/ 200467 h 212135"/>
                <a:gd name="connsiteX5" fmla="*/ 60901 w 110984"/>
                <a:gd name="connsiteY5" fmla="*/ 211579 h 212135"/>
                <a:gd name="connsiteX6" fmla="*/ 97413 w 110984"/>
                <a:gd name="connsiteY6" fmla="*/ 187767 h 212135"/>
                <a:gd name="connsiteX7" fmla="*/ 78363 w 110984"/>
                <a:gd name="connsiteY7" fmla="*/ 148079 h 212135"/>
                <a:gd name="connsiteX8" fmla="*/ 576 w 110984"/>
                <a:gd name="connsiteY8" fmla="*/ 2029 h 21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984" h="212135">
                  <a:moveTo>
                    <a:pt x="576" y="2029"/>
                  </a:moveTo>
                  <a:cubicBezTo>
                    <a:pt x="-5245" y="-11729"/>
                    <a:pt x="34707" y="48331"/>
                    <a:pt x="43438" y="65529"/>
                  </a:cubicBezTo>
                  <a:cubicBezTo>
                    <a:pt x="52169" y="82727"/>
                    <a:pt x="45290" y="90136"/>
                    <a:pt x="52963" y="105217"/>
                  </a:cubicBezTo>
                  <a:cubicBezTo>
                    <a:pt x="60636" y="120298"/>
                    <a:pt x="79951" y="140142"/>
                    <a:pt x="89476" y="156017"/>
                  </a:cubicBezTo>
                  <a:cubicBezTo>
                    <a:pt x="99001" y="171892"/>
                    <a:pt x="114875" y="191207"/>
                    <a:pt x="110113" y="200467"/>
                  </a:cubicBezTo>
                  <a:cubicBezTo>
                    <a:pt x="105351" y="209727"/>
                    <a:pt x="63018" y="213696"/>
                    <a:pt x="60901" y="211579"/>
                  </a:cubicBezTo>
                  <a:cubicBezTo>
                    <a:pt x="58784" y="209462"/>
                    <a:pt x="94503" y="198350"/>
                    <a:pt x="97413" y="187767"/>
                  </a:cubicBezTo>
                  <a:cubicBezTo>
                    <a:pt x="100323" y="177184"/>
                    <a:pt x="78363" y="148079"/>
                    <a:pt x="78363" y="148079"/>
                  </a:cubicBezTo>
                  <a:cubicBezTo>
                    <a:pt x="63811" y="118446"/>
                    <a:pt x="6397" y="15787"/>
                    <a:pt x="576" y="20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: 図形 1265">
              <a:extLst>
                <a:ext uri="{FF2B5EF4-FFF2-40B4-BE49-F238E27FC236}">
                  <a16:creationId xmlns:a16="http://schemas.microsoft.com/office/drawing/2014/main" id="{E3C6B52C-5416-40E8-A6B2-1DF6767F0472}"/>
                </a:ext>
              </a:extLst>
            </p:cNvPr>
            <p:cNvSpPr/>
            <p:nvPr/>
          </p:nvSpPr>
          <p:spPr>
            <a:xfrm>
              <a:off x="5723674" y="6287898"/>
              <a:ext cx="99282" cy="69233"/>
            </a:xfrm>
            <a:custGeom>
              <a:avLst/>
              <a:gdLst>
                <a:gd name="connsiteX0" fmla="*/ 99276 w 99282"/>
                <a:gd name="connsiteY0" fmla="*/ 190 h 69233"/>
                <a:gd name="connsiteX1" fmla="*/ 8789 w 99282"/>
                <a:gd name="connsiteY1" fmla="*/ 39877 h 69233"/>
                <a:gd name="connsiteX2" fmla="*/ 4026 w 99282"/>
                <a:gd name="connsiteY2" fmla="*/ 68452 h 69233"/>
                <a:gd name="connsiteX3" fmla="*/ 13551 w 99282"/>
                <a:gd name="connsiteY3" fmla="*/ 57340 h 69233"/>
                <a:gd name="connsiteX4" fmla="*/ 99276 w 99282"/>
                <a:gd name="connsiteY4" fmla="*/ 190 h 6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82" h="69233">
                  <a:moveTo>
                    <a:pt x="99276" y="190"/>
                  </a:moveTo>
                  <a:cubicBezTo>
                    <a:pt x="98482" y="-2720"/>
                    <a:pt x="24664" y="28500"/>
                    <a:pt x="8789" y="39877"/>
                  </a:cubicBezTo>
                  <a:cubicBezTo>
                    <a:pt x="-7086" y="51254"/>
                    <a:pt x="3232" y="65542"/>
                    <a:pt x="4026" y="68452"/>
                  </a:cubicBezTo>
                  <a:cubicBezTo>
                    <a:pt x="4820" y="71362"/>
                    <a:pt x="2703" y="65807"/>
                    <a:pt x="13551" y="57340"/>
                  </a:cubicBezTo>
                  <a:cubicBezTo>
                    <a:pt x="24399" y="48873"/>
                    <a:pt x="100070" y="3100"/>
                    <a:pt x="99276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: 図形 1266">
              <a:extLst>
                <a:ext uri="{FF2B5EF4-FFF2-40B4-BE49-F238E27FC236}">
                  <a16:creationId xmlns:a16="http://schemas.microsoft.com/office/drawing/2014/main" id="{0EAAB38E-247E-4708-BA26-302AD671C269}"/>
                </a:ext>
              </a:extLst>
            </p:cNvPr>
            <p:cNvSpPr/>
            <p:nvPr/>
          </p:nvSpPr>
          <p:spPr>
            <a:xfrm>
              <a:off x="5703789" y="6197424"/>
              <a:ext cx="230528" cy="99901"/>
            </a:xfrm>
            <a:custGeom>
              <a:avLst/>
              <a:gdLst>
                <a:gd name="connsiteX0" fmla="*/ 230286 w 230528"/>
                <a:gd name="connsiteY0" fmla="*/ 87489 h 99901"/>
                <a:gd name="connsiteX1" fmla="*/ 85824 w 230528"/>
                <a:gd name="connsiteY1" fmla="*/ 16051 h 99901"/>
                <a:gd name="connsiteX2" fmla="*/ 47724 w 230528"/>
                <a:gd name="connsiteY2" fmla="*/ 36689 h 99901"/>
                <a:gd name="connsiteX3" fmla="*/ 15974 w 230528"/>
                <a:gd name="connsiteY3" fmla="*/ 87489 h 99901"/>
                <a:gd name="connsiteX4" fmla="*/ 84236 w 230528"/>
                <a:gd name="connsiteY4" fmla="*/ 92251 h 99901"/>
                <a:gd name="connsiteX5" fmla="*/ 99 w 230528"/>
                <a:gd name="connsiteY5" fmla="*/ 93839 h 99901"/>
                <a:gd name="connsiteX6" fmla="*/ 68361 w 230528"/>
                <a:gd name="connsiteY6" fmla="*/ 8114 h 99901"/>
                <a:gd name="connsiteX7" fmla="*/ 119161 w 230528"/>
                <a:gd name="connsiteY7" fmla="*/ 11289 h 99901"/>
                <a:gd name="connsiteX8" fmla="*/ 230286 w 230528"/>
                <a:gd name="connsiteY8" fmla="*/ 87489 h 9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528" h="99901">
                  <a:moveTo>
                    <a:pt x="230286" y="87489"/>
                  </a:moveTo>
                  <a:cubicBezTo>
                    <a:pt x="224730" y="88283"/>
                    <a:pt x="116251" y="24518"/>
                    <a:pt x="85824" y="16051"/>
                  </a:cubicBezTo>
                  <a:cubicBezTo>
                    <a:pt x="55397" y="7584"/>
                    <a:pt x="59366" y="24783"/>
                    <a:pt x="47724" y="36689"/>
                  </a:cubicBezTo>
                  <a:cubicBezTo>
                    <a:pt x="36082" y="48595"/>
                    <a:pt x="9889" y="78229"/>
                    <a:pt x="15974" y="87489"/>
                  </a:cubicBezTo>
                  <a:cubicBezTo>
                    <a:pt x="22059" y="96749"/>
                    <a:pt x="86882" y="91193"/>
                    <a:pt x="84236" y="92251"/>
                  </a:cubicBezTo>
                  <a:cubicBezTo>
                    <a:pt x="81590" y="93309"/>
                    <a:pt x="2745" y="107862"/>
                    <a:pt x="99" y="93839"/>
                  </a:cubicBezTo>
                  <a:cubicBezTo>
                    <a:pt x="-2547" y="79816"/>
                    <a:pt x="48517" y="21872"/>
                    <a:pt x="68361" y="8114"/>
                  </a:cubicBezTo>
                  <a:cubicBezTo>
                    <a:pt x="88205" y="-5644"/>
                    <a:pt x="94026" y="-88"/>
                    <a:pt x="119161" y="11289"/>
                  </a:cubicBezTo>
                  <a:cubicBezTo>
                    <a:pt x="144296" y="22666"/>
                    <a:pt x="235842" y="86695"/>
                    <a:pt x="230286" y="87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: 図形 1267">
              <a:extLst>
                <a:ext uri="{FF2B5EF4-FFF2-40B4-BE49-F238E27FC236}">
                  <a16:creationId xmlns:a16="http://schemas.microsoft.com/office/drawing/2014/main" id="{EB881D25-0106-47C6-97A6-CE48BB0F265B}"/>
                </a:ext>
              </a:extLst>
            </p:cNvPr>
            <p:cNvSpPr/>
            <p:nvPr/>
          </p:nvSpPr>
          <p:spPr>
            <a:xfrm>
              <a:off x="5929223" y="6190175"/>
              <a:ext cx="258039" cy="171547"/>
            </a:xfrm>
            <a:custGeom>
              <a:avLst/>
              <a:gdLst>
                <a:gd name="connsiteX0" fmla="*/ 90 w 258039"/>
                <a:gd name="connsiteY0" fmla="*/ 91563 h 171547"/>
                <a:gd name="connsiteX1" fmla="*/ 104865 w 258039"/>
                <a:gd name="connsiteY1" fmla="*/ 155063 h 171547"/>
                <a:gd name="connsiteX2" fmla="*/ 158840 w 258039"/>
                <a:gd name="connsiteY2" fmla="*/ 155063 h 171547"/>
                <a:gd name="connsiteX3" fmla="*/ 171540 w 258039"/>
                <a:gd name="connsiteY3" fmla="*/ 102675 h 171547"/>
                <a:gd name="connsiteX4" fmla="*/ 177890 w 258039"/>
                <a:gd name="connsiteY4" fmla="*/ 45525 h 171547"/>
                <a:gd name="connsiteX5" fmla="*/ 200115 w 258039"/>
                <a:gd name="connsiteY5" fmla="*/ 9013 h 171547"/>
                <a:gd name="connsiteX6" fmla="*/ 246152 w 258039"/>
                <a:gd name="connsiteY6" fmla="*/ 2663 h 171547"/>
                <a:gd name="connsiteX7" fmla="*/ 257265 w 258039"/>
                <a:gd name="connsiteY7" fmla="*/ 45525 h 171547"/>
                <a:gd name="connsiteX8" fmla="*/ 230277 w 258039"/>
                <a:gd name="connsiteY8" fmla="*/ 10600 h 171547"/>
                <a:gd name="connsiteX9" fmla="*/ 203290 w 258039"/>
                <a:gd name="connsiteY9" fmla="*/ 40763 h 171547"/>
                <a:gd name="connsiteX10" fmla="*/ 187415 w 258039"/>
                <a:gd name="connsiteY10" fmla="*/ 123313 h 171547"/>
                <a:gd name="connsiteX11" fmla="*/ 169952 w 258039"/>
                <a:gd name="connsiteY11" fmla="*/ 155063 h 171547"/>
                <a:gd name="connsiteX12" fmla="*/ 123915 w 258039"/>
                <a:gd name="connsiteY12" fmla="*/ 169350 h 171547"/>
                <a:gd name="connsiteX13" fmla="*/ 90 w 258039"/>
                <a:gd name="connsiteY13" fmla="*/ 91563 h 17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8039" h="171547">
                  <a:moveTo>
                    <a:pt x="90" y="91563"/>
                  </a:moveTo>
                  <a:cubicBezTo>
                    <a:pt x="-3085" y="89182"/>
                    <a:pt x="78407" y="144480"/>
                    <a:pt x="104865" y="155063"/>
                  </a:cubicBezTo>
                  <a:cubicBezTo>
                    <a:pt x="131323" y="165646"/>
                    <a:pt x="147728" y="163794"/>
                    <a:pt x="158840" y="155063"/>
                  </a:cubicBezTo>
                  <a:cubicBezTo>
                    <a:pt x="169952" y="146332"/>
                    <a:pt x="168365" y="120931"/>
                    <a:pt x="171540" y="102675"/>
                  </a:cubicBezTo>
                  <a:cubicBezTo>
                    <a:pt x="174715" y="84419"/>
                    <a:pt x="173128" y="61135"/>
                    <a:pt x="177890" y="45525"/>
                  </a:cubicBezTo>
                  <a:cubicBezTo>
                    <a:pt x="182652" y="29915"/>
                    <a:pt x="188738" y="16157"/>
                    <a:pt x="200115" y="9013"/>
                  </a:cubicBezTo>
                  <a:cubicBezTo>
                    <a:pt x="211492" y="1869"/>
                    <a:pt x="236627" y="-3422"/>
                    <a:pt x="246152" y="2663"/>
                  </a:cubicBezTo>
                  <a:cubicBezTo>
                    <a:pt x="255677" y="8748"/>
                    <a:pt x="259911" y="44202"/>
                    <a:pt x="257265" y="45525"/>
                  </a:cubicBezTo>
                  <a:cubicBezTo>
                    <a:pt x="254619" y="46848"/>
                    <a:pt x="239273" y="11394"/>
                    <a:pt x="230277" y="10600"/>
                  </a:cubicBezTo>
                  <a:cubicBezTo>
                    <a:pt x="221281" y="9806"/>
                    <a:pt x="210434" y="21978"/>
                    <a:pt x="203290" y="40763"/>
                  </a:cubicBezTo>
                  <a:cubicBezTo>
                    <a:pt x="196146" y="59548"/>
                    <a:pt x="192971" y="104263"/>
                    <a:pt x="187415" y="123313"/>
                  </a:cubicBezTo>
                  <a:cubicBezTo>
                    <a:pt x="181859" y="142363"/>
                    <a:pt x="180535" y="147390"/>
                    <a:pt x="169952" y="155063"/>
                  </a:cubicBezTo>
                  <a:cubicBezTo>
                    <a:pt x="159369" y="162736"/>
                    <a:pt x="150638" y="177023"/>
                    <a:pt x="123915" y="169350"/>
                  </a:cubicBezTo>
                  <a:cubicBezTo>
                    <a:pt x="97192" y="161677"/>
                    <a:pt x="3265" y="93944"/>
                    <a:pt x="90" y="915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: 図形 1268">
              <a:extLst>
                <a:ext uri="{FF2B5EF4-FFF2-40B4-BE49-F238E27FC236}">
                  <a16:creationId xmlns:a16="http://schemas.microsoft.com/office/drawing/2014/main" id="{5E8E5B42-9F83-474D-9F48-066B8105BFF0}"/>
                </a:ext>
              </a:extLst>
            </p:cNvPr>
            <p:cNvSpPr/>
            <p:nvPr/>
          </p:nvSpPr>
          <p:spPr>
            <a:xfrm>
              <a:off x="6089589" y="6226040"/>
              <a:ext cx="100546" cy="166828"/>
            </a:xfrm>
            <a:custGeom>
              <a:avLst/>
              <a:gdLst>
                <a:gd name="connsiteX0" fmla="*/ 61 w 100546"/>
                <a:gd name="connsiteY0" fmla="*/ 166823 h 166828"/>
                <a:gd name="connsiteX1" fmla="*/ 46099 w 100546"/>
                <a:gd name="connsiteY1" fmla="*/ 111260 h 166828"/>
                <a:gd name="connsiteX2" fmla="*/ 44511 w 100546"/>
                <a:gd name="connsiteY2" fmla="*/ 47760 h 166828"/>
                <a:gd name="connsiteX3" fmla="*/ 82611 w 100546"/>
                <a:gd name="connsiteY3" fmla="*/ 19185 h 166828"/>
                <a:gd name="connsiteX4" fmla="*/ 100074 w 100546"/>
                <a:gd name="connsiteY4" fmla="*/ 135 h 166828"/>
                <a:gd name="connsiteX5" fmla="*/ 65149 w 100546"/>
                <a:gd name="connsiteY5" fmla="*/ 28710 h 166828"/>
                <a:gd name="connsiteX6" fmla="*/ 58799 w 100546"/>
                <a:gd name="connsiteY6" fmla="*/ 62048 h 166828"/>
                <a:gd name="connsiteX7" fmla="*/ 57211 w 100546"/>
                <a:gd name="connsiteY7" fmla="*/ 108085 h 166828"/>
                <a:gd name="connsiteX8" fmla="*/ 61 w 100546"/>
                <a:gd name="connsiteY8" fmla="*/ 166823 h 16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546" h="166828">
                  <a:moveTo>
                    <a:pt x="61" y="166823"/>
                  </a:moveTo>
                  <a:cubicBezTo>
                    <a:pt x="-1791" y="167352"/>
                    <a:pt x="38691" y="131104"/>
                    <a:pt x="46099" y="111260"/>
                  </a:cubicBezTo>
                  <a:cubicBezTo>
                    <a:pt x="53507" y="91416"/>
                    <a:pt x="38426" y="63106"/>
                    <a:pt x="44511" y="47760"/>
                  </a:cubicBezTo>
                  <a:cubicBezTo>
                    <a:pt x="50596" y="32414"/>
                    <a:pt x="73351" y="27122"/>
                    <a:pt x="82611" y="19185"/>
                  </a:cubicBezTo>
                  <a:cubicBezTo>
                    <a:pt x="91871" y="11248"/>
                    <a:pt x="102984" y="-1452"/>
                    <a:pt x="100074" y="135"/>
                  </a:cubicBezTo>
                  <a:cubicBezTo>
                    <a:pt x="97164" y="1722"/>
                    <a:pt x="72028" y="18391"/>
                    <a:pt x="65149" y="28710"/>
                  </a:cubicBezTo>
                  <a:cubicBezTo>
                    <a:pt x="58270" y="39029"/>
                    <a:pt x="60122" y="48819"/>
                    <a:pt x="58799" y="62048"/>
                  </a:cubicBezTo>
                  <a:cubicBezTo>
                    <a:pt x="57476" y="75277"/>
                    <a:pt x="65678" y="92739"/>
                    <a:pt x="57211" y="108085"/>
                  </a:cubicBezTo>
                  <a:cubicBezTo>
                    <a:pt x="48744" y="123431"/>
                    <a:pt x="1913" y="166294"/>
                    <a:pt x="61" y="1668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: 図形 1269">
              <a:extLst>
                <a:ext uri="{FF2B5EF4-FFF2-40B4-BE49-F238E27FC236}">
                  <a16:creationId xmlns:a16="http://schemas.microsoft.com/office/drawing/2014/main" id="{9AFAB612-9EBC-4D4E-9106-38B52F64679A}"/>
                </a:ext>
              </a:extLst>
            </p:cNvPr>
            <p:cNvSpPr/>
            <p:nvPr/>
          </p:nvSpPr>
          <p:spPr>
            <a:xfrm>
              <a:off x="5973747" y="6379648"/>
              <a:ext cx="133974" cy="88142"/>
            </a:xfrm>
            <a:custGeom>
              <a:avLst/>
              <a:gdLst>
                <a:gd name="connsiteX0" fmla="*/ 16 w 133974"/>
                <a:gd name="connsiteY0" fmla="*/ 3690 h 88142"/>
                <a:gd name="connsiteX1" fmla="*/ 71453 w 133974"/>
                <a:gd name="connsiteY1" fmla="*/ 8452 h 88142"/>
                <a:gd name="connsiteX2" fmla="*/ 133366 w 133974"/>
                <a:gd name="connsiteY2" fmla="*/ 86240 h 88142"/>
                <a:gd name="connsiteX3" fmla="*/ 101616 w 133974"/>
                <a:gd name="connsiteY3" fmla="*/ 60840 h 88142"/>
                <a:gd name="connsiteX4" fmla="*/ 77803 w 133974"/>
                <a:gd name="connsiteY4" fmla="*/ 22740 h 88142"/>
                <a:gd name="connsiteX5" fmla="*/ 16 w 133974"/>
                <a:gd name="connsiteY5" fmla="*/ 3690 h 8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4" h="88142">
                  <a:moveTo>
                    <a:pt x="16" y="3690"/>
                  </a:moveTo>
                  <a:cubicBezTo>
                    <a:pt x="-1042" y="1309"/>
                    <a:pt x="49228" y="-5306"/>
                    <a:pt x="71453" y="8452"/>
                  </a:cubicBezTo>
                  <a:cubicBezTo>
                    <a:pt x="93678" y="22210"/>
                    <a:pt x="128339" y="77509"/>
                    <a:pt x="133366" y="86240"/>
                  </a:cubicBezTo>
                  <a:cubicBezTo>
                    <a:pt x="138393" y="94971"/>
                    <a:pt x="110876" y="71423"/>
                    <a:pt x="101616" y="60840"/>
                  </a:cubicBezTo>
                  <a:cubicBezTo>
                    <a:pt x="92356" y="50257"/>
                    <a:pt x="88916" y="30942"/>
                    <a:pt x="77803" y="22740"/>
                  </a:cubicBezTo>
                  <a:cubicBezTo>
                    <a:pt x="66691" y="14538"/>
                    <a:pt x="1074" y="6071"/>
                    <a:pt x="16" y="36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: 図形 1270">
              <a:extLst>
                <a:ext uri="{FF2B5EF4-FFF2-40B4-BE49-F238E27FC236}">
                  <a16:creationId xmlns:a16="http://schemas.microsoft.com/office/drawing/2014/main" id="{727344A6-DFC9-4D05-9D8C-B64F73B94D3D}"/>
                </a:ext>
              </a:extLst>
            </p:cNvPr>
            <p:cNvSpPr/>
            <p:nvPr/>
          </p:nvSpPr>
          <p:spPr>
            <a:xfrm>
              <a:off x="2451056" y="7216779"/>
              <a:ext cx="420256" cy="418818"/>
            </a:xfrm>
            <a:custGeom>
              <a:avLst/>
              <a:gdLst>
                <a:gd name="connsiteX0" fmla="*/ 44 w 420256"/>
                <a:gd name="connsiteY0" fmla="*/ 47621 h 418818"/>
                <a:gd name="connsiteX1" fmla="*/ 298494 w 420256"/>
                <a:gd name="connsiteY1" fmla="*/ 3171 h 418818"/>
                <a:gd name="connsiteX2" fmla="*/ 306961 w 420256"/>
                <a:gd name="connsiteY2" fmla="*/ 49738 h 418818"/>
                <a:gd name="connsiteX3" fmla="*/ 419144 w 420256"/>
                <a:gd name="connsiteY3" fmla="*/ 413804 h 418818"/>
                <a:gd name="connsiteX4" fmla="*/ 361994 w 420256"/>
                <a:gd name="connsiteY4" fmla="*/ 246588 h 418818"/>
                <a:gd name="connsiteX5" fmla="*/ 321777 w 420256"/>
                <a:gd name="connsiteY5" fmla="*/ 32804 h 418818"/>
                <a:gd name="connsiteX6" fmla="*/ 44 w 420256"/>
                <a:gd name="connsiteY6" fmla="*/ 47621 h 41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56" h="418818">
                  <a:moveTo>
                    <a:pt x="44" y="47621"/>
                  </a:moveTo>
                  <a:cubicBezTo>
                    <a:pt x="-3836" y="42682"/>
                    <a:pt x="247341" y="2818"/>
                    <a:pt x="298494" y="3171"/>
                  </a:cubicBezTo>
                  <a:cubicBezTo>
                    <a:pt x="349647" y="3524"/>
                    <a:pt x="286853" y="-18701"/>
                    <a:pt x="306961" y="49738"/>
                  </a:cubicBezTo>
                  <a:cubicBezTo>
                    <a:pt x="327069" y="118177"/>
                    <a:pt x="409972" y="380996"/>
                    <a:pt x="419144" y="413804"/>
                  </a:cubicBezTo>
                  <a:cubicBezTo>
                    <a:pt x="428316" y="446612"/>
                    <a:pt x="378222" y="310088"/>
                    <a:pt x="361994" y="246588"/>
                  </a:cubicBezTo>
                  <a:cubicBezTo>
                    <a:pt x="345766" y="183088"/>
                    <a:pt x="375752" y="68082"/>
                    <a:pt x="321777" y="32804"/>
                  </a:cubicBezTo>
                  <a:cubicBezTo>
                    <a:pt x="267802" y="-2474"/>
                    <a:pt x="3924" y="52560"/>
                    <a:pt x="44" y="476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: 図形 1271">
              <a:extLst>
                <a:ext uri="{FF2B5EF4-FFF2-40B4-BE49-F238E27FC236}">
                  <a16:creationId xmlns:a16="http://schemas.microsoft.com/office/drawing/2014/main" id="{222E8F4F-3D61-46EA-966B-FA3B3990F1E4}"/>
                </a:ext>
              </a:extLst>
            </p:cNvPr>
            <p:cNvSpPr/>
            <p:nvPr/>
          </p:nvSpPr>
          <p:spPr>
            <a:xfrm>
              <a:off x="2762242" y="8267686"/>
              <a:ext cx="351400" cy="68934"/>
            </a:xfrm>
            <a:custGeom>
              <a:avLst/>
              <a:gdLst>
                <a:gd name="connsiteX0" fmla="*/ 8 w 351400"/>
                <a:gd name="connsiteY0" fmla="*/ 14 h 68934"/>
                <a:gd name="connsiteX1" fmla="*/ 237075 w 351400"/>
                <a:gd name="connsiteY1" fmla="*/ 67747 h 68934"/>
                <a:gd name="connsiteX2" fmla="*/ 351375 w 351400"/>
                <a:gd name="connsiteY2" fmla="*/ 44464 h 68934"/>
                <a:gd name="connsiteX3" fmla="*/ 228608 w 351400"/>
                <a:gd name="connsiteY3" fmla="*/ 61397 h 68934"/>
                <a:gd name="connsiteX4" fmla="*/ 8 w 351400"/>
                <a:gd name="connsiteY4" fmla="*/ 14 h 6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400" h="68934">
                  <a:moveTo>
                    <a:pt x="8" y="14"/>
                  </a:moveTo>
                  <a:cubicBezTo>
                    <a:pt x="1419" y="1072"/>
                    <a:pt x="178514" y="60339"/>
                    <a:pt x="237075" y="67747"/>
                  </a:cubicBezTo>
                  <a:cubicBezTo>
                    <a:pt x="295636" y="75155"/>
                    <a:pt x="352786" y="45522"/>
                    <a:pt x="351375" y="44464"/>
                  </a:cubicBezTo>
                  <a:cubicBezTo>
                    <a:pt x="349964" y="43406"/>
                    <a:pt x="283289" y="66336"/>
                    <a:pt x="228608" y="61397"/>
                  </a:cubicBezTo>
                  <a:cubicBezTo>
                    <a:pt x="173927" y="56458"/>
                    <a:pt x="-1403" y="-1044"/>
                    <a:pt x="8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: 図形 1272">
              <a:extLst>
                <a:ext uri="{FF2B5EF4-FFF2-40B4-BE49-F238E27FC236}">
                  <a16:creationId xmlns:a16="http://schemas.microsoft.com/office/drawing/2014/main" id="{0ECE271B-13D8-4B1D-BDC2-1AEA70377F08}"/>
                </a:ext>
              </a:extLst>
            </p:cNvPr>
            <p:cNvSpPr/>
            <p:nvPr/>
          </p:nvSpPr>
          <p:spPr>
            <a:xfrm>
              <a:off x="2715759" y="7322301"/>
              <a:ext cx="65695" cy="495545"/>
            </a:xfrm>
            <a:custGeom>
              <a:avLst/>
              <a:gdLst>
                <a:gd name="connsiteX0" fmla="*/ 14741 w 65695"/>
                <a:gd name="connsiteY0" fmla="*/ 9832 h 495545"/>
                <a:gd name="connsiteX1" fmla="*/ 65541 w 65695"/>
                <a:gd name="connsiteY1" fmla="*/ 479732 h 495545"/>
                <a:gd name="connsiteX2" fmla="*/ 29558 w 65695"/>
                <a:gd name="connsiteY2" fmla="*/ 365432 h 495545"/>
                <a:gd name="connsiteX3" fmla="*/ 2041 w 65695"/>
                <a:gd name="connsiteY3" fmla="*/ 174932 h 495545"/>
                <a:gd name="connsiteX4" fmla="*/ 14741 w 65695"/>
                <a:gd name="connsiteY4" fmla="*/ 9832 h 4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95" h="495545">
                  <a:moveTo>
                    <a:pt x="14741" y="9832"/>
                  </a:moveTo>
                  <a:cubicBezTo>
                    <a:pt x="25324" y="60632"/>
                    <a:pt x="63072" y="420465"/>
                    <a:pt x="65541" y="479732"/>
                  </a:cubicBezTo>
                  <a:cubicBezTo>
                    <a:pt x="68010" y="538999"/>
                    <a:pt x="40141" y="416232"/>
                    <a:pt x="29558" y="365432"/>
                  </a:cubicBezTo>
                  <a:cubicBezTo>
                    <a:pt x="18975" y="314632"/>
                    <a:pt x="8038" y="231024"/>
                    <a:pt x="2041" y="174932"/>
                  </a:cubicBezTo>
                  <a:cubicBezTo>
                    <a:pt x="-3956" y="118840"/>
                    <a:pt x="4158" y="-40968"/>
                    <a:pt x="14741" y="9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: 図形 1273">
              <a:extLst>
                <a:ext uri="{FF2B5EF4-FFF2-40B4-BE49-F238E27FC236}">
                  <a16:creationId xmlns:a16="http://schemas.microsoft.com/office/drawing/2014/main" id="{D3325A4A-F8E4-440B-AE62-1D7EA47F281C}"/>
                </a:ext>
              </a:extLst>
            </p:cNvPr>
            <p:cNvSpPr/>
            <p:nvPr/>
          </p:nvSpPr>
          <p:spPr>
            <a:xfrm>
              <a:off x="2754547" y="8456508"/>
              <a:ext cx="195563" cy="50617"/>
            </a:xfrm>
            <a:custGeom>
              <a:avLst/>
              <a:gdLst>
                <a:gd name="connsiteX0" fmla="*/ 1353 w 195563"/>
                <a:gd name="connsiteY0" fmla="*/ 1692 h 50617"/>
                <a:gd name="connsiteX1" fmla="*/ 73320 w 195563"/>
                <a:gd name="connsiteY1" fmla="*/ 12275 h 50617"/>
                <a:gd name="connsiteX2" fmla="*/ 193970 w 195563"/>
                <a:gd name="connsiteY2" fmla="*/ 48259 h 50617"/>
                <a:gd name="connsiteX3" fmla="*/ 134703 w 195563"/>
                <a:gd name="connsiteY3" fmla="*/ 44025 h 50617"/>
                <a:gd name="connsiteX4" fmla="*/ 1353 w 195563"/>
                <a:gd name="connsiteY4" fmla="*/ 1692 h 5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63" h="50617">
                  <a:moveTo>
                    <a:pt x="1353" y="1692"/>
                  </a:moveTo>
                  <a:cubicBezTo>
                    <a:pt x="-8877" y="-3600"/>
                    <a:pt x="41217" y="4514"/>
                    <a:pt x="73320" y="12275"/>
                  </a:cubicBezTo>
                  <a:cubicBezTo>
                    <a:pt x="105423" y="20036"/>
                    <a:pt x="183740" y="42967"/>
                    <a:pt x="193970" y="48259"/>
                  </a:cubicBezTo>
                  <a:cubicBezTo>
                    <a:pt x="204200" y="53551"/>
                    <a:pt x="162925" y="48964"/>
                    <a:pt x="134703" y="44025"/>
                  </a:cubicBezTo>
                  <a:cubicBezTo>
                    <a:pt x="106481" y="39086"/>
                    <a:pt x="11583" y="6984"/>
                    <a:pt x="1353" y="16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: 図形 1274">
              <a:extLst>
                <a:ext uri="{FF2B5EF4-FFF2-40B4-BE49-F238E27FC236}">
                  <a16:creationId xmlns:a16="http://schemas.microsoft.com/office/drawing/2014/main" id="{1BDD9F90-7F36-4589-9E3A-4E97484FD260}"/>
                </a:ext>
              </a:extLst>
            </p:cNvPr>
            <p:cNvSpPr/>
            <p:nvPr/>
          </p:nvSpPr>
          <p:spPr>
            <a:xfrm>
              <a:off x="2884104" y="8681903"/>
              <a:ext cx="330351" cy="136385"/>
            </a:xfrm>
            <a:custGeom>
              <a:avLst/>
              <a:gdLst>
                <a:gd name="connsiteX0" fmla="*/ 328996 w 330351"/>
                <a:gd name="connsiteY0" fmla="*/ 664 h 136385"/>
                <a:gd name="connsiteX1" fmla="*/ 231629 w 330351"/>
                <a:gd name="connsiteY1" fmla="*/ 74747 h 136385"/>
                <a:gd name="connsiteX2" fmla="*/ 70763 w 330351"/>
                <a:gd name="connsiteY2" fmla="*/ 117080 h 136385"/>
                <a:gd name="connsiteX3" fmla="*/ 3029 w 330351"/>
                <a:gd name="connsiteY3" fmla="*/ 136130 h 136385"/>
                <a:gd name="connsiteX4" fmla="*/ 161779 w 330351"/>
                <a:gd name="connsiteY4" fmla="*/ 121314 h 136385"/>
                <a:gd name="connsiteX5" fmla="*/ 328996 w 330351"/>
                <a:gd name="connsiteY5" fmla="*/ 664 h 1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351" h="136385">
                  <a:moveTo>
                    <a:pt x="328996" y="664"/>
                  </a:moveTo>
                  <a:cubicBezTo>
                    <a:pt x="340638" y="-7097"/>
                    <a:pt x="274668" y="55344"/>
                    <a:pt x="231629" y="74747"/>
                  </a:cubicBezTo>
                  <a:cubicBezTo>
                    <a:pt x="188590" y="94150"/>
                    <a:pt x="108863" y="106850"/>
                    <a:pt x="70763" y="117080"/>
                  </a:cubicBezTo>
                  <a:cubicBezTo>
                    <a:pt x="32663" y="127310"/>
                    <a:pt x="-12140" y="135424"/>
                    <a:pt x="3029" y="136130"/>
                  </a:cubicBezTo>
                  <a:cubicBezTo>
                    <a:pt x="18198" y="136836"/>
                    <a:pt x="111332" y="137189"/>
                    <a:pt x="161779" y="121314"/>
                  </a:cubicBezTo>
                  <a:cubicBezTo>
                    <a:pt x="212226" y="105439"/>
                    <a:pt x="317354" y="8425"/>
                    <a:pt x="328996" y="6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: 図形 1275">
              <a:extLst>
                <a:ext uri="{FF2B5EF4-FFF2-40B4-BE49-F238E27FC236}">
                  <a16:creationId xmlns:a16="http://schemas.microsoft.com/office/drawing/2014/main" id="{5ACF8614-0ED1-4628-861F-25139959DDFF}"/>
                </a:ext>
              </a:extLst>
            </p:cNvPr>
            <p:cNvSpPr/>
            <p:nvPr/>
          </p:nvSpPr>
          <p:spPr>
            <a:xfrm>
              <a:off x="2747382" y="7852754"/>
              <a:ext cx="124784" cy="341099"/>
            </a:xfrm>
            <a:custGeom>
              <a:avLst/>
              <a:gdLst>
                <a:gd name="connsiteX0" fmla="*/ 51 w 124784"/>
                <a:gd name="connsiteY0" fmla="*/ 79 h 341099"/>
                <a:gd name="connsiteX1" fmla="*/ 103768 w 124784"/>
                <a:gd name="connsiteY1" fmla="*/ 99563 h 341099"/>
                <a:gd name="connsiteX2" fmla="*/ 110118 w 124784"/>
                <a:gd name="connsiteY2" fmla="*/ 338746 h 341099"/>
                <a:gd name="connsiteX3" fmla="*/ 114351 w 124784"/>
                <a:gd name="connsiteY3" fmla="*/ 213863 h 341099"/>
                <a:gd name="connsiteX4" fmla="*/ 118585 w 124784"/>
                <a:gd name="connsiteY4" fmla="*/ 84746 h 341099"/>
                <a:gd name="connsiteX5" fmla="*/ 51 w 124784"/>
                <a:gd name="connsiteY5" fmla="*/ 79 h 3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784" h="341099">
                  <a:moveTo>
                    <a:pt x="51" y="79"/>
                  </a:moveTo>
                  <a:cubicBezTo>
                    <a:pt x="-2418" y="2548"/>
                    <a:pt x="85424" y="43119"/>
                    <a:pt x="103768" y="99563"/>
                  </a:cubicBezTo>
                  <a:cubicBezTo>
                    <a:pt x="122112" y="156007"/>
                    <a:pt x="108354" y="319696"/>
                    <a:pt x="110118" y="338746"/>
                  </a:cubicBezTo>
                  <a:cubicBezTo>
                    <a:pt x="111882" y="357796"/>
                    <a:pt x="112940" y="256196"/>
                    <a:pt x="114351" y="213863"/>
                  </a:cubicBezTo>
                  <a:cubicBezTo>
                    <a:pt x="115762" y="171530"/>
                    <a:pt x="134107" y="116496"/>
                    <a:pt x="118585" y="84746"/>
                  </a:cubicBezTo>
                  <a:cubicBezTo>
                    <a:pt x="103063" y="52996"/>
                    <a:pt x="2520" y="-2390"/>
                    <a:pt x="51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: 図形 1276">
              <a:extLst>
                <a:ext uri="{FF2B5EF4-FFF2-40B4-BE49-F238E27FC236}">
                  <a16:creationId xmlns:a16="http://schemas.microsoft.com/office/drawing/2014/main" id="{11FE3461-1032-457C-890C-BFA4BE1F5B59}"/>
                </a:ext>
              </a:extLst>
            </p:cNvPr>
            <p:cNvSpPr/>
            <p:nvPr/>
          </p:nvSpPr>
          <p:spPr>
            <a:xfrm>
              <a:off x="2498994" y="7289798"/>
              <a:ext cx="206325" cy="229498"/>
            </a:xfrm>
            <a:custGeom>
              <a:avLst/>
              <a:gdLst>
                <a:gd name="connsiteX0" fmla="*/ 789 w 206325"/>
                <a:gd name="connsiteY0" fmla="*/ 2 h 229498"/>
                <a:gd name="connsiteX1" fmla="*/ 201873 w 206325"/>
                <a:gd name="connsiteY1" fmla="*/ 48685 h 229498"/>
                <a:gd name="connsiteX2" fmla="*/ 134139 w 206325"/>
                <a:gd name="connsiteY2" fmla="*/ 67735 h 229498"/>
                <a:gd name="connsiteX3" fmla="*/ 64289 w 206325"/>
                <a:gd name="connsiteY3" fmla="*/ 228602 h 229498"/>
                <a:gd name="connsiteX4" fmla="*/ 89689 w 206325"/>
                <a:gd name="connsiteY4" fmla="*/ 129119 h 229498"/>
                <a:gd name="connsiteX5" fmla="*/ 129906 w 206325"/>
                <a:gd name="connsiteY5" fmla="*/ 50802 h 229498"/>
                <a:gd name="connsiteX6" fmla="*/ 789 w 206325"/>
                <a:gd name="connsiteY6" fmla="*/ 2 h 22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325" h="229498">
                  <a:moveTo>
                    <a:pt x="789" y="2"/>
                  </a:moveTo>
                  <a:cubicBezTo>
                    <a:pt x="12783" y="-351"/>
                    <a:pt x="179648" y="37396"/>
                    <a:pt x="201873" y="48685"/>
                  </a:cubicBezTo>
                  <a:cubicBezTo>
                    <a:pt x="224098" y="59974"/>
                    <a:pt x="157070" y="37749"/>
                    <a:pt x="134139" y="67735"/>
                  </a:cubicBezTo>
                  <a:cubicBezTo>
                    <a:pt x="111208" y="97721"/>
                    <a:pt x="71697" y="218371"/>
                    <a:pt x="64289" y="228602"/>
                  </a:cubicBezTo>
                  <a:cubicBezTo>
                    <a:pt x="56881" y="238833"/>
                    <a:pt x="78753" y="158752"/>
                    <a:pt x="89689" y="129119"/>
                  </a:cubicBezTo>
                  <a:cubicBezTo>
                    <a:pt x="100625" y="99486"/>
                    <a:pt x="142606" y="70910"/>
                    <a:pt x="129906" y="50802"/>
                  </a:cubicBezTo>
                  <a:cubicBezTo>
                    <a:pt x="117206" y="30694"/>
                    <a:pt x="-11205" y="355"/>
                    <a:pt x="789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: 図形 1277">
              <a:extLst>
                <a:ext uri="{FF2B5EF4-FFF2-40B4-BE49-F238E27FC236}">
                  <a16:creationId xmlns:a16="http://schemas.microsoft.com/office/drawing/2014/main" id="{3838AC6F-ECB0-4C5D-B69B-C2B66B464637}"/>
                </a:ext>
              </a:extLst>
            </p:cNvPr>
            <p:cNvSpPr/>
            <p:nvPr/>
          </p:nvSpPr>
          <p:spPr>
            <a:xfrm>
              <a:off x="2923879" y="8764783"/>
              <a:ext cx="338250" cy="346807"/>
            </a:xfrm>
            <a:custGeom>
              <a:avLst/>
              <a:gdLst>
                <a:gd name="connsiteX0" fmla="*/ 335788 w 338250"/>
                <a:gd name="connsiteY0" fmla="*/ 334 h 346807"/>
                <a:gd name="connsiteX1" fmla="*/ 219371 w 338250"/>
                <a:gd name="connsiteY1" fmla="*/ 91350 h 346807"/>
                <a:gd name="connsiteX2" fmla="*/ 56388 w 338250"/>
                <a:gd name="connsiteY2" fmla="*/ 127334 h 346807"/>
                <a:gd name="connsiteX3" fmla="*/ 5588 w 338250"/>
                <a:gd name="connsiteY3" fmla="*/ 127334 h 346807"/>
                <a:gd name="connsiteX4" fmla="*/ 172804 w 338250"/>
                <a:gd name="connsiteY4" fmla="*/ 129450 h 346807"/>
                <a:gd name="connsiteX5" fmla="*/ 136821 w 338250"/>
                <a:gd name="connsiteY5" fmla="*/ 256450 h 346807"/>
                <a:gd name="connsiteX6" fmla="*/ 113538 w 338250"/>
                <a:gd name="connsiteY6" fmla="*/ 345350 h 346807"/>
                <a:gd name="connsiteX7" fmla="*/ 187621 w 338250"/>
                <a:gd name="connsiteY7" fmla="*/ 184484 h 346807"/>
                <a:gd name="connsiteX8" fmla="*/ 200321 w 338250"/>
                <a:gd name="connsiteY8" fmla="*/ 114634 h 346807"/>
                <a:gd name="connsiteX9" fmla="*/ 291338 w 338250"/>
                <a:gd name="connsiteY9" fmla="*/ 61717 h 346807"/>
                <a:gd name="connsiteX10" fmla="*/ 335788 w 338250"/>
                <a:gd name="connsiteY10" fmla="*/ 334 h 34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250" h="346807">
                  <a:moveTo>
                    <a:pt x="335788" y="334"/>
                  </a:moveTo>
                  <a:cubicBezTo>
                    <a:pt x="323793" y="5273"/>
                    <a:pt x="265938" y="70183"/>
                    <a:pt x="219371" y="91350"/>
                  </a:cubicBezTo>
                  <a:cubicBezTo>
                    <a:pt x="172804" y="112517"/>
                    <a:pt x="92018" y="121337"/>
                    <a:pt x="56388" y="127334"/>
                  </a:cubicBezTo>
                  <a:cubicBezTo>
                    <a:pt x="20757" y="133331"/>
                    <a:pt x="-13815" y="126981"/>
                    <a:pt x="5588" y="127334"/>
                  </a:cubicBezTo>
                  <a:cubicBezTo>
                    <a:pt x="24991" y="127687"/>
                    <a:pt x="150932" y="107931"/>
                    <a:pt x="172804" y="129450"/>
                  </a:cubicBezTo>
                  <a:cubicBezTo>
                    <a:pt x="194676" y="150969"/>
                    <a:pt x="146699" y="220467"/>
                    <a:pt x="136821" y="256450"/>
                  </a:cubicBezTo>
                  <a:cubicBezTo>
                    <a:pt x="126943" y="292433"/>
                    <a:pt x="105071" y="357344"/>
                    <a:pt x="113538" y="345350"/>
                  </a:cubicBezTo>
                  <a:cubicBezTo>
                    <a:pt x="122005" y="333356"/>
                    <a:pt x="173157" y="222937"/>
                    <a:pt x="187621" y="184484"/>
                  </a:cubicBezTo>
                  <a:cubicBezTo>
                    <a:pt x="202085" y="146031"/>
                    <a:pt x="183035" y="135095"/>
                    <a:pt x="200321" y="114634"/>
                  </a:cubicBezTo>
                  <a:cubicBezTo>
                    <a:pt x="217607" y="94173"/>
                    <a:pt x="269466" y="76886"/>
                    <a:pt x="291338" y="61717"/>
                  </a:cubicBezTo>
                  <a:cubicBezTo>
                    <a:pt x="313210" y="46548"/>
                    <a:pt x="347783" y="-4605"/>
                    <a:pt x="335788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: 図形 1278">
              <a:extLst>
                <a:ext uri="{FF2B5EF4-FFF2-40B4-BE49-F238E27FC236}">
                  <a16:creationId xmlns:a16="http://schemas.microsoft.com/office/drawing/2014/main" id="{9B0A8FBF-8826-450F-8D11-F610D12B5E16}"/>
                </a:ext>
              </a:extLst>
            </p:cNvPr>
            <p:cNvSpPr/>
            <p:nvPr/>
          </p:nvSpPr>
          <p:spPr>
            <a:xfrm>
              <a:off x="2878515" y="9129105"/>
              <a:ext cx="364028" cy="155342"/>
            </a:xfrm>
            <a:custGeom>
              <a:avLst/>
              <a:gdLst>
                <a:gd name="connsiteX0" fmla="*/ 2268 w 364028"/>
                <a:gd name="connsiteY0" fmla="*/ 152478 h 155342"/>
                <a:gd name="connsiteX1" fmla="*/ 46718 w 364028"/>
                <a:gd name="connsiteY1" fmla="*/ 124962 h 155342"/>
                <a:gd name="connsiteX2" fmla="*/ 207585 w 364028"/>
                <a:gd name="connsiteY2" fmla="*/ 40295 h 155342"/>
                <a:gd name="connsiteX3" fmla="*/ 362102 w 364028"/>
                <a:gd name="connsiteY3" fmla="*/ 8545 h 155342"/>
                <a:gd name="connsiteX4" fmla="*/ 281668 w 364028"/>
                <a:gd name="connsiteY4" fmla="*/ 4312 h 155342"/>
                <a:gd name="connsiteX5" fmla="*/ 101752 w 364028"/>
                <a:gd name="connsiteY5" fmla="*/ 63578 h 155342"/>
                <a:gd name="connsiteX6" fmla="*/ 2268 w 364028"/>
                <a:gd name="connsiteY6" fmla="*/ 152478 h 15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028" h="155342">
                  <a:moveTo>
                    <a:pt x="2268" y="152478"/>
                  </a:moveTo>
                  <a:cubicBezTo>
                    <a:pt x="-6904" y="162709"/>
                    <a:pt x="12499" y="143659"/>
                    <a:pt x="46718" y="124962"/>
                  </a:cubicBezTo>
                  <a:cubicBezTo>
                    <a:pt x="80938" y="106265"/>
                    <a:pt x="155021" y="59698"/>
                    <a:pt x="207585" y="40295"/>
                  </a:cubicBezTo>
                  <a:cubicBezTo>
                    <a:pt x="260149" y="20892"/>
                    <a:pt x="349755" y="14542"/>
                    <a:pt x="362102" y="8545"/>
                  </a:cubicBezTo>
                  <a:cubicBezTo>
                    <a:pt x="374449" y="2548"/>
                    <a:pt x="325060" y="-4860"/>
                    <a:pt x="281668" y="4312"/>
                  </a:cubicBezTo>
                  <a:cubicBezTo>
                    <a:pt x="238276" y="13484"/>
                    <a:pt x="144085" y="41706"/>
                    <a:pt x="101752" y="63578"/>
                  </a:cubicBezTo>
                  <a:cubicBezTo>
                    <a:pt x="59419" y="85450"/>
                    <a:pt x="11440" y="142247"/>
                    <a:pt x="2268" y="152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: 図形 1279">
              <a:extLst>
                <a:ext uri="{FF2B5EF4-FFF2-40B4-BE49-F238E27FC236}">
                  <a16:creationId xmlns:a16="http://schemas.microsoft.com/office/drawing/2014/main" id="{6E2BF00D-4CFE-48B2-B6CB-3C55832E0CB4}"/>
                </a:ext>
              </a:extLst>
            </p:cNvPr>
            <p:cNvSpPr/>
            <p:nvPr/>
          </p:nvSpPr>
          <p:spPr>
            <a:xfrm>
              <a:off x="3428949" y="6738923"/>
              <a:ext cx="746176" cy="68387"/>
            </a:xfrm>
            <a:custGeom>
              <a:avLst/>
              <a:gdLst>
                <a:gd name="connsiteX0" fmla="*/ 51 w 746176"/>
                <a:gd name="connsiteY0" fmla="*/ 68277 h 68387"/>
                <a:gd name="connsiteX1" fmla="*/ 231826 w 746176"/>
                <a:gd name="connsiteY1" fmla="*/ 44465 h 68387"/>
                <a:gd name="connsiteX2" fmla="*/ 317551 w 746176"/>
                <a:gd name="connsiteY2" fmla="*/ 22240 h 68387"/>
                <a:gd name="connsiteX3" fmla="*/ 204839 w 746176"/>
                <a:gd name="connsiteY3" fmla="*/ 49227 h 68387"/>
                <a:gd name="connsiteX4" fmla="*/ 441376 w 746176"/>
                <a:gd name="connsiteY4" fmla="*/ 20652 h 68387"/>
                <a:gd name="connsiteX5" fmla="*/ 746176 w 746176"/>
                <a:gd name="connsiteY5" fmla="*/ 15 h 68387"/>
                <a:gd name="connsiteX6" fmla="*/ 444551 w 746176"/>
                <a:gd name="connsiteY6" fmla="*/ 23827 h 68387"/>
                <a:gd name="connsiteX7" fmla="*/ 212776 w 746176"/>
                <a:gd name="connsiteY7" fmla="*/ 52402 h 68387"/>
                <a:gd name="connsiteX8" fmla="*/ 51 w 746176"/>
                <a:gd name="connsiteY8" fmla="*/ 68277 h 6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76" h="68387">
                  <a:moveTo>
                    <a:pt x="51" y="68277"/>
                  </a:moveTo>
                  <a:cubicBezTo>
                    <a:pt x="3226" y="66954"/>
                    <a:pt x="178909" y="52138"/>
                    <a:pt x="231826" y="44465"/>
                  </a:cubicBezTo>
                  <a:cubicBezTo>
                    <a:pt x="284743" y="36792"/>
                    <a:pt x="322049" y="21446"/>
                    <a:pt x="317551" y="22240"/>
                  </a:cubicBezTo>
                  <a:cubicBezTo>
                    <a:pt x="313053" y="23034"/>
                    <a:pt x="184202" y="49492"/>
                    <a:pt x="204839" y="49227"/>
                  </a:cubicBezTo>
                  <a:cubicBezTo>
                    <a:pt x="225476" y="48962"/>
                    <a:pt x="351153" y="28854"/>
                    <a:pt x="441376" y="20652"/>
                  </a:cubicBezTo>
                  <a:cubicBezTo>
                    <a:pt x="531599" y="12450"/>
                    <a:pt x="745647" y="-514"/>
                    <a:pt x="746176" y="15"/>
                  </a:cubicBezTo>
                  <a:cubicBezTo>
                    <a:pt x="746705" y="544"/>
                    <a:pt x="533451" y="15096"/>
                    <a:pt x="444551" y="23827"/>
                  </a:cubicBezTo>
                  <a:cubicBezTo>
                    <a:pt x="355651" y="32558"/>
                    <a:pt x="285272" y="46052"/>
                    <a:pt x="212776" y="52402"/>
                  </a:cubicBezTo>
                  <a:cubicBezTo>
                    <a:pt x="140280" y="58752"/>
                    <a:pt x="-3124" y="69600"/>
                    <a:pt x="51" y="682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: 図形 1280">
              <a:extLst>
                <a:ext uri="{FF2B5EF4-FFF2-40B4-BE49-F238E27FC236}">
                  <a16:creationId xmlns:a16="http://schemas.microsoft.com/office/drawing/2014/main" id="{419908E2-8AB0-4947-A893-B5AFB24F0C00}"/>
                </a:ext>
              </a:extLst>
            </p:cNvPr>
            <p:cNvSpPr/>
            <p:nvPr/>
          </p:nvSpPr>
          <p:spPr>
            <a:xfrm>
              <a:off x="3432625" y="6821699"/>
              <a:ext cx="24975" cy="581189"/>
            </a:xfrm>
            <a:custGeom>
              <a:avLst/>
              <a:gdLst>
                <a:gd name="connsiteX0" fmla="*/ 1138 w 24975"/>
                <a:gd name="connsiteY0" fmla="*/ 1376 h 581189"/>
                <a:gd name="connsiteX1" fmla="*/ 12250 w 24975"/>
                <a:gd name="connsiteY1" fmla="*/ 190289 h 581189"/>
                <a:gd name="connsiteX2" fmla="*/ 24950 w 24975"/>
                <a:gd name="connsiteY2" fmla="*/ 453814 h 581189"/>
                <a:gd name="connsiteX3" fmla="*/ 15425 w 24975"/>
                <a:gd name="connsiteY3" fmla="*/ 580814 h 581189"/>
                <a:gd name="connsiteX4" fmla="*/ 12250 w 24975"/>
                <a:gd name="connsiteY4" fmla="*/ 485564 h 581189"/>
                <a:gd name="connsiteX5" fmla="*/ 4313 w 24975"/>
                <a:gd name="connsiteY5" fmla="*/ 287126 h 581189"/>
                <a:gd name="connsiteX6" fmla="*/ 1138 w 24975"/>
                <a:gd name="connsiteY6" fmla="*/ 1376 h 58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75" h="581189">
                  <a:moveTo>
                    <a:pt x="1138" y="1376"/>
                  </a:moveTo>
                  <a:cubicBezTo>
                    <a:pt x="2461" y="-14763"/>
                    <a:pt x="8281" y="114883"/>
                    <a:pt x="12250" y="190289"/>
                  </a:cubicBezTo>
                  <a:cubicBezTo>
                    <a:pt x="16219" y="265695"/>
                    <a:pt x="24421" y="388727"/>
                    <a:pt x="24950" y="453814"/>
                  </a:cubicBezTo>
                  <a:cubicBezTo>
                    <a:pt x="25479" y="518901"/>
                    <a:pt x="17542" y="575522"/>
                    <a:pt x="15425" y="580814"/>
                  </a:cubicBezTo>
                  <a:cubicBezTo>
                    <a:pt x="13308" y="586106"/>
                    <a:pt x="14102" y="534512"/>
                    <a:pt x="12250" y="485564"/>
                  </a:cubicBezTo>
                  <a:cubicBezTo>
                    <a:pt x="10398" y="436616"/>
                    <a:pt x="10134" y="367030"/>
                    <a:pt x="4313" y="287126"/>
                  </a:cubicBezTo>
                  <a:cubicBezTo>
                    <a:pt x="-1508" y="207222"/>
                    <a:pt x="-185" y="17515"/>
                    <a:pt x="1138" y="1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: 図形 1281">
              <a:extLst>
                <a:ext uri="{FF2B5EF4-FFF2-40B4-BE49-F238E27FC236}">
                  <a16:creationId xmlns:a16="http://schemas.microsoft.com/office/drawing/2014/main" id="{04A69922-D810-4763-ACB2-0DAB0CCDAA51}"/>
                </a:ext>
              </a:extLst>
            </p:cNvPr>
            <p:cNvSpPr/>
            <p:nvPr/>
          </p:nvSpPr>
          <p:spPr>
            <a:xfrm>
              <a:off x="3442348" y="7432675"/>
              <a:ext cx="13640" cy="201347"/>
            </a:xfrm>
            <a:custGeom>
              <a:avLst/>
              <a:gdLst>
                <a:gd name="connsiteX0" fmla="*/ 13640 w 13640"/>
                <a:gd name="connsiteY0" fmla="*/ 0 h 201347"/>
                <a:gd name="connsiteX1" fmla="*/ 940 w 13640"/>
                <a:gd name="connsiteY1" fmla="*/ 200025 h 201347"/>
                <a:gd name="connsiteX2" fmla="*/ 940 w 13640"/>
                <a:gd name="connsiteY2" fmla="*/ 92075 h 201347"/>
                <a:gd name="connsiteX3" fmla="*/ 13640 w 13640"/>
                <a:gd name="connsiteY3" fmla="*/ 0 h 20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0" h="201347">
                  <a:moveTo>
                    <a:pt x="13640" y="0"/>
                  </a:moveTo>
                  <a:cubicBezTo>
                    <a:pt x="8348" y="92339"/>
                    <a:pt x="3057" y="184679"/>
                    <a:pt x="940" y="200025"/>
                  </a:cubicBezTo>
                  <a:cubicBezTo>
                    <a:pt x="-1177" y="215371"/>
                    <a:pt x="940" y="92075"/>
                    <a:pt x="940" y="92075"/>
                  </a:cubicBezTo>
                  <a:lnTo>
                    <a:pt x="136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: 図形 1282">
              <a:extLst>
                <a:ext uri="{FF2B5EF4-FFF2-40B4-BE49-F238E27FC236}">
                  <a16:creationId xmlns:a16="http://schemas.microsoft.com/office/drawing/2014/main" id="{C3E3ECE8-B64C-45D2-B653-F1D1A213057B}"/>
                </a:ext>
              </a:extLst>
            </p:cNvPr>
            <p:cNvSpPr/>
            <p:nvPr/>
          </p:nvSpPr>
          <p:spPr>
            <a:xfrm>
              <a:off x="3424045" y="7616432"/>
              <a:ext cx="24059" cy="672602"/>
            </a:xfrm>
            <a:custGeom>
              <a:avLst/>
              <a:gdLst>
                <a:gd name="connsiteX0" fmla="*/ 24005 w 24059"/>
                <a:gd name="connsiteY0" fmla="*/ 393 h 672602"/>
                <a:gd name="connsiteX1" fmla="*/ 6543 w 24059"/>
                <a:gd name="connsiteY1" fmla="*/ 633806 h 672602"/>
                <a:gd name="connsiteX2" fmla="*/ 193 w 24059"/>
                <a:gd name="connsiteY2" fmla="*/ 540143 h 672602"/>
                <a:gd name="connsiteX3" fmla="*/ 24005 w 24059"/>
                <a:gd name="connsiteY3" fmla="*/ 393 h 67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9" h="672602">
                  <a:moveTo>
                    <a:pt x="24005" y="393"/>
                  </a:moveTo>
                  <a:cubicBezTo>
                    <a:pt x="25063" y="16003"/>
                    <a:pt x="10512" y="543848"/>
                    <a:pt x="6543" y="633806"/>
                  </a:cubicBezTo>
                  <a:cubicBezTo>
                    <a:pt x="2574" y="723764"/>
                    <a:pt x="-865" y="642537"/>
                    <a:pt x="193" y="540143"/>
                  </a:cubicBezTo>
                  <a:cubicBezTo>
                    <a:pt x="1251" y="437749"/>
                    <a:pt x="22947" y="-15217"/>
                    <a:pt x="24005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: 図形 1283">
              <a:extLst>
                <a:ext uri="{FF2B5EF4-FFF2-40B4-BE49-F238E27FC236}">
                  <a16:creationId xmlns:a16="http://schemas.microsoft.com/office/drawing/2014/main" id="{C18C4694-5E8A-43DA-9D21-28163DEA7868}"/>
                </a:ext>
              </a:extLst>
            </p:cNvPr>
            <p:cNvSpPr/>
            <p:nvPr/>
          </p:nvSpPr>
          <p:spPr>
            <a:xfrm>
              <a:off x="3409964" y="8291739"/>
              <a:ext cx="39674" cy="516554"/>
            </a:xfrm>
            <a:custGeom>
              <a:avLst/>
              <a:gdLst>
                <a:gd name="connsiteX0" fmla="*/ 14274 w 39674"/>
                <a:gd name="connsiteY0" fmla="*/ 1361 h 516554"/>
                <a:gd name="connsiteX1" fmla="*/ 34911 w 39674"/>
                <a:gd name="connsiteY1" fmla="*/ 237899 h 516554"/>
                <a:gd name="connsiteX2" fmla="*/ 30149 w 39674"/>
                <a:gd name="connsiteY2" fmla="*/ 355374 h 516554"/>
                <a:gd name="connsiteX3" fmla="*/ 9511 w 39674"/>
                <a:gd name="connsiteY3" fmla="*/ 414111 h 516554"/>
                <a:gd name="connsiteX4" fmla="*/ 1574 w 39674"/>
                <a:gd name="connsiteY4" fmla="*/ 445861 h 516554"/>
                <a:gd name="connsiteX5" fmla="*/ 39674 w 39674"/>
                <a:gd name="connsiteY5" fmla="*/ 515711 h 516554"/>
                <a:gd name="connsiteX6" fmla="*/ 1574 w 39674"/>
                <a:gd name="connsiteY6" fmla="*/ 476024 h 516554"/>
                <a:gd name="connsiteX7" fmla="*/ 7924 w 39674"/>
                <a:gd name="connsiteY7" fmla="*/ 355374 h 516554"/>
                <a:gd name="connsiteX8" fmla="*/ 14274 w 39674"/>
                <a:gd name="connsiteY8" fmla="*/ 1361 h 51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74" h="516554">
                  <a:moveTo>
                    <a:pt x="14274" y="1361"/>
                  </a:moveTo>
                  <a:cubicBezTo>
                    <a:pt x="18772" y="-18218"/>
                    <a:pt x="32265" y="178897"/>
                    <a:pt x="34911" y="237899"/>
                  </a:cubicBezTo>
                  <a:cubicBezTo>
                    <a:pt x="37557" y="296901"/>
                    <a:pt x="34382" y="326005"/>
                    <a:pt x="30149" y="355374"/>
                  </a:cubicBezTo>
                  <a:cubicBezTo>
                    <a:pt x="25916" y="384743"/>
                    <a:pt x="14273" y="399030"/>
                    <a:pt x="9511" y="414111"/>
                  </a:cubicBezTo>
                  <a:cubicBezTo>
                    <a:pt x="4749" y="429192"/>
                    <a:pt x="-3453" y="428928"/>
                    <a:pt x="1574" y="445861"/>
                  </a:cubicBezTo>
                  <a:cubicBezTo>
                    <a:pt x="6601" y="462794"/>
                    <a:pt x="39674" y="510684"/>
                    <a:pt x="39674" y="515711"/>
                  </a:cubicBezTo>
                  <a:cubicBezTo>
                    <a:pt x="39674" y="520738"/>
                    <a:pt x="6866" y="502747"/>
                    <a:pt x="1574" y="476024"/>
                  </a:cubicBezTo>
                  <a:cubicBezTo>
                    <a:pt x="-3718" y="449301"/>
                    <a:pt x="7130" y="432368"/>
                    <a:pt x="7924" y="355374"/>
                  </a:cubicBezTo>
                  <a:cubicBezTo>
                    <a:pt x="8718" y="278380"/>
                    <a:pt x="9776" y="20940"/>
                    <a:pt x="14274" y="1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: 図形 1284">
              <a:extLst>
                <a:ext uri="{FF2B5EF4-FFF2-40B4-BE49-F238E27FC236}">
                  <a16:creationId xmlns:a16="http://schemas.microsoft.com/office/drawing/2014/main" id="{109D67FE-BE12-4BBC-BCE7-60CFA606A5A1}"/>
                </a:ext>
              </a:extLst>
            </p:cNvPr>
            <p:cNvSpPr/>
            <p:nvPr/>
          </p:nvSpPr>
          <p:spPr>
            <a:xfrm>
              <a:off x="3460275" y="7429384"/>
              <a:ext cx="32311" cy="758951"/>
            </a:xfrm>
            <a:custGeom>
              <a:avLst/>
              <a:gdLst>
                <a:gd name="connsiteX0" fmla="*/ 32225 w 32311"/>
                <a:gd name="connsiteY0" fmla="*/ 116 h 758951"/>
                <a:gd name="connsiteX1" fmla="*/ 10000 w 32311"/>
                <a:gd name="connsiteY1" fmla="*/ 163629 h 758951"/>
                <a:gd name="connsiteX2" fmla="*/ 13175 w 32311"/>
                <a:gd name="connsiteY2" fmla="*/ 335079 h 758951"/>
                <a:gd name="connsiteX3" fmla="*/ 21113 w 32311"/>
                <a:gd name="connsiteY3" fmla="*/ 639879 h 758951"/>
                <a:gd name="connsiteX4" fmla="*/ 8413 w 32311"/>
                <a:gd name="connsiteY4" fmla="*/ 758941 h 758951"/>
                <a:gd name="connsiteX5" fmla="*/ 3650 w 32311"/>
                <a:gd name="connsiteY5" fmla="*/ 644641 h 758951"/>
                <a:gd name="connsiteX6" fmla="*/ 11588 w 32311"/>
                <a:gd name="connsiteY6" fmla="*/ 325554 h 758951"/>
                <a:gd name="connsiteX7" fmla="*/ 475 w 32311"/>
                <a:gd name="connsiteY7" fmla="*/ 189029 h 758951"/>
                <a:gd name="connsiteX8" fmla="*/ 32225 w 32311"/>
                <a:gd name="connsiteY8" fmla="*/ 116 h 758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11" h="758951">
                  <a:moveTo>
                    <a:pt x="32225" y="116"/>
                  </a:moveTo>
                  <a:cubicBezTo>
                    <a:pt x="33812" y="-4117"/>
                    <a:pt x="13175" y="107802"/>
                    <a:pt x="10000" y="163629"/>
                  </a:cubicBezTo>
                  <a:cubicBezTo>
                    <a:pt x="6825" y="219456"/>
                    <a:pt x="11323" y="255704"/>
                    <a:pt x="13175" y="335079"/>
                  </a:cubicBezTo>
                  <a:cubicBezTo>
                    <a:pt x="15027" y="414454"/>
                    <a:pt x="21907" y="569235"/>
                    <a:pt x="21113" y="639879"/>
                  </a:cubicBezTo>
                  <a:cubicBezTo>
                    <a:pt x="20319" y="710523"/>
                    <a:pt x="11323" y="758147"/>
                    <a:pt x="8413" y="758941"/>
                  </a:cubicBezTo>
                  <a:cubicBezTo>
                    <a:pt x="5503" y="759735"/>
                    <a:pt x="3121" y="716872"/>
                    <a:pt x="3650" y="644641"/>
                  </a:cubicBezTo>
                  <a:cubicBezTo>
                    <a:pt x="4179" y="572410"/>
                    <a:pt x="12117" y="401489"/>
                    <a:pt x="11588" y="325554"/>
                  </a:cubicBezTo>
                  <a:cubicBezTo>
                    <a:pt x="11059" y="249619"/>
                    <a:pt x="-2700" y="246179"/>
                    <a:pt x="475" y="189029"/>
                  </a:cubicBezTo>
                  <a:cubicBezTo>
                    <a:pt x="3650" y="131879"/>
                    <a:pt x="30638" y="4349"/>
                    <a:pt x="3222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: 図形 1285">
              <a:extLst>
                <a:ext uri="{FF2B5EF4-FFF2-40B4-BE49-F238E27FC236}">
                  <a16:creationId xmlns:a16="http://schemas.microsoft.com/office/drawing/2014/main" id="{5E7B9D7D-18CF-4787-9FCD-B393FA48CE78}"/>
                </a:ext>
              </a:extLst>
            </p:cNvPr>
            <p:cNvSpPr/>
            <p:nvPr/>
          </p:nvSpPr>
          <p:spPr>
            <a:xfrm>
              <a:off x="4046594" y="6704010"/>
              <a:ext cx="1346144" cy="49435"/>
            </a:xfrm>
            <a:custGeom>
              <a:avLst/>
              <a:gdLst>
                <a:gd name="connsiteX0" fmla="*/ 6294 w 1346144"/>
                <a:gd name="connsiteY0" fmla="*/ 49215 h 49435"/>
                <a:gd name="connsiteX1" fmla="*/ 63444 w 1346144"/>
                <a:gd name="connsiteY1" fmla="*/ 44453 h 49435"/>
                <a:gd name="connsiteX2" fmla="*/ 709556 w 1346144"/>
                <a:gd name="connsiteY2" fmla="*/ 3178 h 49435"/>
                <a:gd name="connsiteX3" fmla="*/ 1346144 w 1346144"/>
                <a:gd name="connsiteY3" fmla="*/ 3178 h 49435"/>
                <a:gd name="connsiteX4" fmla="*/ 1127069 w 1346144"/>
                <a:gd name="connsiteY4" fmla="*/ 6353 h 49435"/>
                <a:gd name="connsiteX5" fmla="*/ 465081 w 1346144"/>
                <a:gd name="connsiteY5" fmla="*/ 36515 h 49435"/>
                <a:gd name="connsiteX6" fmla="*/ 6294 w 1346144"/>
                <a:gd name="connsiteY6" fmla="*/ 49215 h 4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6144" h="49435">
                  <a:moveTo>
                    <a:pt x="6294" y="49215"/>
                  </a:moveTo>
                  <a:cubicBezTo>
                    <a:pt x="-23736" y="50670"/>
                    <a:pt x="63444" y="44453"/>
                    <a:pt x="63444" y="44453"/>
                  </a:cubicBezTo>
                  <a:cubicBezTo>
                    <a:pt x="180654" y="36780"/>
                    <a:pt x="495773" y="10057"/>
                    <a:pt x="709556" y="3178"/>
                  </a:cubicBezTo>
                  <a:cubicBezTo>
                    <a:pt x="923339" y="-3701"/>
                    <a:pt x="1276559" y="2649"/>
                    <a:pt x="1346144" y="3178"/>
                  </a:cubicBezTo>
                  <a:lnTo>
                    <a:pt x="1127069" y="6353"/>
                  </a:lnTo>
                  <a:lnTo>
                    <a:pt x="465081" y="36515"/>
                  </a:lnTo>
                  <a:lnTo>
                    <a:pt x="6294" y="492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: 図形 1286">
              <a:extLst>
                <a:ext uri="{FF2B5EF4-FFF2-40B4-BE49-F238E27FC236}">
                  <a16:creationId xmlns:a16="http://schemas.microsoft.com/office/drawing/2014/main" id="{4E08C147-051F-4BEF-AB02-B72B4A8332B2}"/>
                </a:ext>
              </a:extLst>
            </p:cNvPr>
            <p:cNvSpPr/>
            <p:nvPr/>
          </p:nvSpPr>
          <p:spPr>
            <a:xfrm>
              <a:off x="5391150" y="6711950"/>
              <a:ext cx="772616" cy="13206"/>
            </a:xfrm>
            <a:custGeom>
              <a:avLst/>
              <a:gdLst>
                <a:gd name="connsiteX0" fmla="*/ 0 w 772616"/>
                <a:gd name="connsiteY0" fmla="*/ 3175 h 13206"/>
                <a:gd name="connsiteX1" fmla="*/ 53975 w 772616"/>
                <a:gd name="connsiteY1" fmla="*/ 1588 h 13206"/>
                <a:gd name="connsiteX2" fmla="*/ 749300 w 772616"/>
                <a:gd name="connsiteY2" fmla="*/ 0 h 13206"/>
                <a:gd name="connsiteX3" fmla="*/ 620713 w 772616"/>
                <a:gd name="connsiteY3" fmla="*/ 4763 h 13206"/>
                <a:gd name="connsiteX4" fmla="*/ 428625 w 772616"/>
                <a:gd name="connsiteY4" fmla="*/ 12700 h 13206"/>
                <a:gd name="connsiteX5" fmla="*/ 0 w 772616"/>
                <a:gd name="connsiteY5" fmla="*/ 3175 h 1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616" h="13206">
                  <a:moveTo>
                    <a:pt x="0" y="3175"/>
                  </a:moveTo>
                  <a:lnTo>
                    <a:pt x="53975" y="1588"/>
                  </a:lnTo>
                  <a:lnTo>
                    <a:pt x="749300" y="0"/>
                  </a:lnTo>
                  <a:cubicBezTo>
                    <a:pt x="843756" y="529"/>
                    <a:pt x="620713" y="4763"/>
                    <a:pt x="620713" y="4763"/>
                  </a:cubicBezTo>
                  <a:cubicBezTo>
                    <a:pt x="567267" y="6880"/>
                    <a:pt x="531548" y="11377"/>
                    <a:pt x="428625" y="12700"/>
                  </a:cubicBezTo>
                  <a:cubicBezTo>
                    <a:pt x="325702" y="14023"/>
                    <a:pt x="164438" y="13361"/>
                    <a:pt x="0" y="31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: 図形 1287">
              <a:extLst>
                <a:ext uri="{FF2B5EF4-FFF2-40B4-BE49-F238E27FC236}">
                  <a16:creationId xmlns:a16="http://schemas.microsoft.com/office/drawing/2014/main" id="{12240DF2-A763-4D06-9B8E-1BEC0951CD86}"/>
                </a:ext>
              </a:extLst>
            </p:cNvPr>
            <p:cNvSpPr/>
            <p:nvPr/>
          </p:nvSpPr>
          <p:spPr>
            <a:xfrm>
              <a:off x="6153970" y="6726940"/>
              <a:ext cx="94545" cy="621754"/>
            </a:xfrm>
            <a:custGeom>
              <a:avLst/>
              <a:gdLst>
                <a:gd name="connsiteX0" fmla="*/ 2355 w 94545"/>
                <a:gd name="connsiteY0" fmla="*/ 885 h 621754"/>
                <a:gd name="connsiteX1" fmla="*/ 34105 w 94545"/>
                <a:gd name="connsiteY1" fmla="*/ 137410 h 621754"/>
                <a:gd name="connsiteX2" fmla="*/ 45218 w 94545"/>
                <a:gd name="connsiteY2" fmla="*/ 127885 h 621754"/>
                <a:gd name="connsiteX3" fmla="*/ 43630 w 94545"/>
                <a:gd name="connsiteY3" fmla="*/ 385060 h 621754"/>
                <a:gd name="connsiteX4" fmla="*/ 56330 w 94545"/>
                <a:gd name="connsiteY4" fmla="*/ 366010 h 621754"/>
                <a:gd name="connsiteX5" fmla="*/ 69030 w 94545"/>
                <a:gd name="connsiteY5" fmla="*/ 556510 h 621754"/>
                <a:gd name="connsiteX6" fmla="*/ 94430 w 94545"/>
                <a:gd name="connsiteY6" fmla="*/ 621598 h 621754"/>
                <a:gd name="connsiteX7" fmla="*/ 57918 w 94545"/>
                <a:gd name="connsiteY7" fmla="*/ 542223 h 621754"/>
                <a:gd name="connsiteX8" fmla="*/ 56330 w 94545"/>
                <a:gd name="connsiteY8" fmla="*/ 397760 h 621754"/>
                <a:gd name="connsiteX9" fmla="*/ 49980 w 94545"/>
                <a:gd name="connsiteY9" fmla="*/ 431098 h 621754"/>
                <a:gd name="connsiteX10" fmla="*/ 22993 w 94545"/>
                <a:gd name="connsiteY10" fmla="*/ 150110 h 621754"/>
                <a:gd name="connsiteX11" fmla="*/ 5530 w 94545"/>
                <a:gd name="connsiteY11" fmla="*/ 81848 h 621754"/>
                <a:gd name="connsiteX12" fmla="*/ 2355 w 94545"/>
                <a:gd name="connsiteY12" fmla="*/ 885 h 6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545" h="621754">
                  <a:moveTo>
                    <a:pt x="2355" y="885"/>
                  </a:moveTo>
                  <a:cubicBezTo>
                    <a:pt x="7117" y="10145"/>
                    <a:pt x="26961" y="116243"/>
                    <a:pt x="34105" y="137410"/>
                  </a:cubicBezTo>
                  <a:cubicBezTo>
                    <a:pt x="41249" y="158577"/>
                    <a:pt x="43631" y="86610"/>
                    <a:pt x="45218" y="127885"/>
                  </a:cubicBezTo>
                  <a:cubicBezTo>
                    <a:pt x="46805" y="169160"/>
                    <a:pt x="41778" y="345373"/>
                    <a:pt x="43630" y="385060"/>
                  </a:cubicBezTo>
                  <a:cubicBezTo>
                    <a:pt x="45482" y="424747"/>
                    <a:pt x="52097" y="337435"/>
                    <a:pt x="56330" y="366010"/>
                  </a:cubicBezTo>
                  <a:cubicBezTo>
                    <a:pt x="60563" y="394585"/>
                    <a:pt x="62680" y="513912"/>
                    <a:pt x="69030" y="556510"/>
                  </a:cubicBezTo>
                  <a:cubicBezTo>
                    <a:pt x="75380" y="599108"/>
                    <a:pt x="96282" y="623979"/>
                    <a:pt x="94430" y="621598"/>
                  </a:cubicBezTo>
                  <a:cubicBezTo>
                    <a:pt x="92578" y="619217"/>
                    <a:pt x="64268" y="579529"/>
                    <a:pt x="57918" y="542223"/>
                  </a:cubicBezTo>
                  <a:cubicBezTo>
                    <a:pt x="51568" y="504917"/>
                    <a:pt x="57653" y="416281"/>
                    <a:pt x="56330" y="397760"/>
                  </a:cubicBezTo>
                  <a:cubicBezTo>
                    <a:pt x="55007" y="379239"/>
                    <a:pt x="55536" y="472373"/>
                    <a:pt x="49980" y="431098"/>
                  </a:cubicBezTo>
                  <a:cubicBezTo>
                    <a:pt x="44424" y="389823"/>
                    <a:pt x="30401" y="208318"/>
                    <a:pt x="22993" y="150110"/>
                  </a:cubicBezTo>
                  <a:cubicBezTo>
                    <a:pt x="15585" y="91902"/>
                    <a:pt x="10292" y="106190"/>
                    <a:pt x="5530" y="81848"/>
                  </a:cubicBezTo>
                  <a:cubicBezTo>
                    <a:pt x="768" y="57506"/>
                    <a:pt x="-2407" y="-8375"/>
                    <a:pt x="2355" y="8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: 図形 1288">
              <a:extLst>
                <a:ext uri="{FF2B5EF4-FFF2-40B4-BE49-F238E27FC236}">
                  <a16:creationId xmlns:a16="http://schemas.microsoft.com/office/drawing/2014/main" id="{03A362F3-17F2-47A4-8336-176E6343CDF4}"/>
                </a:ext>
              </a:extLst>
            </p:cNvPr>
            <p:cNvSpPr/>
            <p:nvPr/>
          </p:nvSpPr>
          <p:spPr>
            <a:xfrm>
              <a:off x="6194539" y="7357935"/>
              <a:ext cx="46118" cy="676981"/>
            </a:xfrm>
            <a:custGeom>
              <a:avLst/>
              <a:gdLst>
                <a:gd name="connsiteX0" fmla="*/ 45924 w 46118"/>
                <a:gd name="connsiteY0" fmla="*/ 128 h 676981"/>
                <a:gd name="connsiteX1" fmla="*/ 17349 w 46118"/>
                <a:gd name="connsiteY1" fmla="*/ 143003 h 676981"/>
                <a:gd name="connsiteX2" fmla="*/ 9411 w 46118"/>
                <a:gd name="connsiteY2" fmla="*/ 646240 h 676981"/>
                <a:gd name="connsiteX3" fmla="*/ 12586 w 46118"/>
                <a:gd name="connsiteY3" fmla="*/ 571628 h 676981"/>
                <a:gd name="connsiteX4" fmla="*/ 1474 w 46118"/>
                <a:gd name="connsiteY4" fmla="*/ 158878 h 676981"/>
                <a:gd name="connsiteX5" fmla="*/ 45924 w 46118"/>
                <a:gd name="connsiteY5" fmla="*/ 128 h 67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118" h="676981">
                  <a:moveTo>
                    <a:pt x="45924" y="128"/>
                  </a:moveTo>
                  <a:cubicBezTo>
                    <a:pt x="48570" y="-2518"/>
                    <a:pt x="23434" y="35318"/>
                    <a:pt x="17349" y="143003"/>
                  </a:cubicBezTo>
                  <a:cubicBezTo>
                    <a:pt x="11264" y="250688"/>
                    <a:pt x="10205" y="574803"/>
                    <a:pt x="9411" y="646240"/>
                  </a:cubicBezTo>
                  <a:cubicBezTo>
                    <a:pt x="8617" y="717677"/>
                    <a:pt x="13909" y="652855"/>
                    <a:pt x="12586" y="571628"/>
                  </a:cubicBezTo>
                  <a:cubicBezTo>
                    <a:pt x="11263" y="490401"/>
                    <a:pt x="-4876" y="255186"/>
                    <a:pt x="1474" y="158878"/>
                  </a:cubicBezTo>
                  <a:cubicBezTo>
                    <a:pt x="7824" y="62570"/>
                    <a:pt x="43278" y="2774"/>
                    <a:pt x="45924" y="1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: 図形 1289">
              <a:extLst>
                <a:ext uri="{FF2B5EF4-FFF2-40B4-BE49-F238E27FC236}">
                  <a16:creationId xmlns:a16="http://schemas.microsoft.com/office/drawing/2014/main" id="{AD1AB469-504D-45EC-88BB-A4C34B6C4BC7}"/>
                </a:ext>
              </a:extLst>
            </p:cNvPr>
            <p:cNvSpPr/>
            <p:nvPr/>
          </p:nvSpPr>
          <p:spPr>
            <a:xfrm>
              <a:off x="6122807" y="8060923"/>
              <a:ext cx="84328" cy="425483"/>
            </a:xfrm>
            <a:custGeom>
              <a:avLst/>
              <a:gdLst>
                <a:gd name="connsiteX0" fmla="*/ 84318 w 84328"/>
                <a:gd name="connsiteY0" fmla="*/ 402 h 425483"/>
                <a:gd name="connsiteX1" fmla="*/ 28756 w 84328"/>
                <a:gd name="connsiteY1" fmla="*/ 254402 h 425483"/>
                <a:gd name="connsiteX2" fmla="*/ 1768 w 84328"/>
                <a:gd name="connsiteY2" fmla="*/ 422677 h 425483"/>
                <a:gd name="connsiteX3" fmla="*/ 4943 w 84328"/>
                <a:gd name="connsiteY3" fmla="*/ 348065 h 425483"/>
                <a:gd name="connsiteX4" fmla="*/ 23993 w 84328"/>
                <a:gd name="connsiteY4" fmla="*/ 198840 h 425483"/>
                <a:gd name="connsiteX5" fmla="*/ 84318 w 84328"/>
                <a:gd name="connsiteY5" fmla="*/ 402 h 42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28" h="425483">
                  <a:moveTo>
                    <a:pt x="84318" y="402"/>
                  </a:moveTo>
                  <a:cubicBezTo>
                    <a:pt x="85112" y="9662"/>
                    <a:pt x="42514" y="184023"/>
                    <a:pt x="28756" y="254402"/>
                  </a:cubicBezTo>
                  <a:cubicBezTo>
                    <a:pt x="14998" y="324781"/>
                    <a:pt x="5737" y="407067"/>
                    <a:pt x="1768" y="422677"/>
                  </a:cubicBezTo>
                  <a:cubicBezTo>
                    <a:pt x="-2201" y="438287"/>
                    <a:pt x="1239" y="385371"/>
                    <a:pt x="4943" y="348065"/>
                  </a:cubicBezTo>
                  <a:cubicBezTo>
                    <a:pt x="8647" y="310759"/>
                    <a:pt x="9706" y="253609"/>
                    <a:pt x="23993" y="198840"/>
                  </a:cubicBezTo>
                  <a:cubicBezTo>
                    <a:pt x="38280" y="144071"/>
                    <a:pt x="83524" y="-8858"/>
                    <a:pt x="84318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: 図形 1290">
              <a:extLst>
                <a:ext uri="{FF2B5EF4-FFF2-40B4-BE49-F238E27FC236}">
                  <a16:creationId xmlns:a16="http://schemas.microsoft.com/office/drawing/2014/main" id="{B9828E54-5348-4A06-A3EE-4D819BD4929B}"/>
                </a:ext>
              </a:extLst>
            </p:cNvPr>
            <p:cNvSpPr/>
            <p:nvPr/>
          </p:nvSpPr>
          <p:spPr>
            <a:xfrm>
              <a:off x="6031806" y="8499006"/>
              <a:ext cx="102576" cy="369482"/>
            </a:xfrm>
            <a:custGeom>
              <a:avLst/>
              <a:gdLst>
                <a:gd name="connsiteX0" fmla="*/ 102294 w 102576"/>
                <a:gd name="connsiteY0" fmla="*/ 469 h 369482"/>
                <a:gd name="connsiteX1" fmla="*/ 30857 w 102576"/>
                <a:gd name="connsiteY1" fmla="*/ 132232 h 369482"/>
                <a:gd name="connsiteX2" fmla="*/ 24507 w 102576"/>
                <a:gd name="connsiteY2" fmla="*/ 190969 h 369482"/>
                <a:gd name="connsiteX3" fmla="*/ 24507 w 102576"/>
                <a:gd name="connsiteY3" fmla="*/ 244944 h 369482"/>
                <a:gd name="connsiteX4" fmla="*/ 51494 w 102576"/>
                <a:gd name="connsiteY4" fmla="*/ 368769 h 369482"/>
                <a:gd name="connsiteX5" fmla="*/ 694 w 102576"/>
                <a:gd name="connsiteY5" fmla="*/ 183032 h 369482"/>
                <a:gd name="connsiteX6" fmla="*/ 102294 w 102576"/>
                <a:gd name="connsiteY6" fmla="*/ 469 h 36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576" h="369482">
                  <a:moveTo>
                    <a:pt x="102294" y="469"/>
                  </a:moveTo>
                  <a:cubicBezTo>
                    <a:pt x="107321" y="-7998"/>
                    <a:pt x="43821" y="100482"/>
                    <a:pt x="30857" y="132232"/>
                  </a:cubicBezTo>
                  <a:cubicBezTo>
                    <a:pt x="17893" y="163982"/>
                    <a:pt x="25565" y="172184"/>
                    <a:pt x="24507" y="190969"/>
                  </a:cubicBezTo>
                  <a:cubicBezTo>
                    <a:pt x="23449" y="209754"/>
                    <a:pt x="20009" y="215311"/>
                    <a:pt x="24507" y="244944"/>
                  </a:cubicBezTo>
                  <a:cubicBezTo>
                    <a:pt x="29005" y="274577"/>
                    <a:pt x="55463" y="379088"/>
                    <a:pt x="51494" y="368769"/>
                  </a:cubicBezTo>
                  <a:cubicBezTo>
                    <a:pt x="47525" y="358450"/>
                    <a:pt x="-6714" y="244944"/>
                    <a:pt x="694" y="183032"/>
                  </a:cubicBezTo>
                  <a:cubicBezTo>
                    <a:pt x="8102" y="121120"/>
                    <a:pt x="97267" y="8936"/>
                    <a:pt x="102294" y="4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: 図形 1291">
              <a:extLst>
                <a:ext uri="{FF2B5EF4-FFF2-40B4-BE49-F238E27FC236}">
                  <a16:creationId xmlns:a16="http://schemas.microsoft.com/office/drawing/2014/main" id="{9F9F7E2B-165E-4C00-A661-6AD19097060B}"/>
                </a:ext>
              </a:extLst>
            </p:cNvPr>
            <p:cNvSpPr/>
            <p:nvPr/>
          </p:nvSpPr>
          <p:spPr>
            <a:xfrm>
              <a:off x="5980380" y="8478795"/>
              <a:ext cx="133193" cy="269322"/>
            </a:xfrm>
            <a:custGeom>
              <a:avLst/>
              <a:gdLst>
                <a:gd name="connsiteX0" fmla="*/ 133083 w 133193"/>
                <a:gd name="connsiteY0" fmla="*/ 43 h 269322"/>
                <a:gd name="connsiteX1" fmla="*/ 29895 w 133193"/>
                <a:gd name="connsiteY1" fmla="*/ 158793 h 269322"/>
                <a:gd name="connsiteX2" fmla="*/ 36245 w 133193"/>
                <a:gd name="connsiteY2" fmla="*/ 257218 h 269322"/>
                <a:gd name="connsiteX3" fmla="*/ 42595 w 133193"/>
                <a:gd name="connsiteY3" fmla="*/ 258805 h 269322"/>
                <a:gd name="connsiteX4" fmla="*/ 15608 w 133193"/>
                <a:gd name="connsiteY4" fmla="*/ 176255 h 269322"/>
                <a:gd name="connsiteX5" fmla="*/ 7670 w 133193"/>
                <a:gd name="connsiteY5" fmla="*/ 142918 h 269322"/>
                <a:gd name="connsiteX6" fmla="*/ 133083 w 133193"/>
                <a:gd name="connsiteY6" fmla="*/ 43 h 26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193" h="269322">
                  <a:moveTo>
                    <a:pt x="133083" y="43"/>
                  </a:moveTo>
                  <a:cubicBezTo>
                    <a:pt x="136787" y="2689"/>
                    <a:pt x="46035" y="115931"/>
                    <a:pt x="29895" y="158793"/>
                  </a:cubicBezTo>
                  <a:cubicBezTo>
                    <a:pt x="13755" y="201655"/>
                    <a:pt x="34128" y="240549"/>
                    <a:pt x="36245" y="257218"/>
                  </a:cubicBezTo>
                  <a:cubicBezTo>
                    <a:pt x="38362" y="273887"/>
                    <a:pt x="46034" y="272299"/>
                    <a:pt x="42595" y="258805"/>
                  </a:cubicBezTo>
                  <a:cubicBezTo>
                    <a:pt x="39156" y="245311"/>
                    <a:pt x="21429" y="195570"/>
                    <a:pt x="15608" y="176255"/>
                  </a:cubicBezTo>
                  <a:cubicBezTo>
                    <a:pt x="9787" y="156941"/>
                    <a:pt x="-11115" y="169376"/>
                    <a:pt x="7670" y="142918"/>
                  </a:cubicBezTo>
                  <a:cubicBezTo>
                    <a:pt x="26455" y="116460"/>
                    <a:pt x="129379" y="-2603"/>
                    <a:pt x="133083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: 図形 1292">
              <a:extLst>
                <a:ext uri="{FF2B5EF4-FFF2-40B4-BE49-F238E27FC236}">
                  <a16:creationId xmlns:a16="http://schemas.microsoft.com/office/drawing/2014/main" id="{F4AE7292-C44D-4C0E-A8EE-19B362FA1B12}"/>
                </a:ext>
              </a:extLst>
            </p:cNvPr>
            <p:cNvSpPr/>
            <p:nvPr/>
          </p:nvSpPr>
          <p:spPr>
            <a:xfrm>
              <a:off x="5672553" y="8856647"/>
              <a:ext cx="402992" cy="122712"/>
            </a:xfrm>
            <a:custGeom>
              <a:avLst/>
              <a:gdLst>
                <a:gd name="connsiteX0" fmla="*/ 1172 w 402992"/>
                <a:gd name="connsiteY0" fmla="*/ 122253 h 122712"/>
                <a:gd name="connsiteX1" fmla="*/ 163097 w 402992"/>
                <a:gd name="connsiteY1" fmla="*/ 93678 h 122712"/>
                <a:gd name="connsiteX2" fmla="*/ 226597 w 402992"/>
                <a:gd name="connsiteY2" fmla="*/ 63516 h 122712"/>
                <a:gd name="connsiteX3" fmla="*/ 402810 w 402992"/>
                <a:gd name="connsiteY3" fmla="*/ 16 h 122712"/>
                <a:gd name="connsiteX4" fmla="*/ 255172 w 402992"/>
                <a:gd name="connsiteY4" fmla="*/ 69866 h 122712"/>
                <a:gd name="connsiteX5" fmla="*/ 1172 w 402992"/>
                <a:gd name="connsiteY5" fmla="*/ 122253 h 12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992" h="122712">
                  <a:moveTo>
                    <a:pt x="1172" y="122253"/>
                  </a:moveTo>
                  <a:cubicBezTo>
                    <a:pt x="-14174" y="126222"/>
                    <a:pt x="125526" y="103467"/>
                    <a:pt x="163097" y="93678"/>
                  </a:cubicBezTo>
                  <a:cubicBezTo>
                    <a:pt x="200668" y="83889"/>
                    <a:pt x="186645" y="79126"/>
                    <a:pt x="226597" y="63516"/>
                  </a:cubicBezTo>
                  <a:cubicBezTo>
                    <a:pt x="266549" y="47906"/>
                    <a:pt x="398048" y="-1042"/>
                    <a:pt x="402810" y="16"/>
                  </a:cubicBezTo>
                  <a:cubicBezTo>
                    <a:pt x="407572" y="1074"/>
                    <a:pt x="318143" y="48964"/>
                    <a:pt x="255172" y="69866"/>
                  </a:cubicBezTo>
                  <a:cubicBezTo>
                    <a:pt x="192201" y="90768"/>
                    <a:pt x="16518" y="118284"/>
                    <a:pt x="1172" y="1222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: 図形 1293">
              <a:extLst>
                <a:ext uri="{FF2B5EF4-FFF2-40B4-BE49-F238E27FC236}">
                  <a16:creationId xmlns:a16="http://schemas.microsoft.com/office/drawing/2014/main" id="{E9F380CD-40B3-40E8-AABC-AB5A03A438B1}"/>
                </a:ext>
              </a:extLst>
            </p:cNvPr>
            <p:cNvSpPr/>
            <p:nvPr/>
          </p:nvSpPr>
          <p:spPr>
            <a:xfrm>
              <a:off x="4924891" y="8974132"/>
              <a:ext cx="879402" cy="12295"/>
            </a:xfrm>
            <a:custGeom>
              <a:avLst/>
              <a:gdLst>
                <a:gd name="connsiteX0" fmla="*/ 1122 w 879402"/>
                <a:gd name="connsiteY0" fmla="*/ 9531 h 12295"/>
                <a:gd name="connsiteX1" fmla="*/ 840909 w 879402"/>
                <a:gd name="connsiteY1" fmla="*/ 6 h 12295"/>
                <a:gd name="connsiteX2" fmla="*/ 664697 w 879402"/>
                <a:gd name="connsiteY2" fmla="*/ 11118 h 12295"/>
                <a:gd name="connsiteX3" fmla="*/ 1122 w 879402"/>
                <a:gd name="connsiteY3" fmla="*/ 9531 h 1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402" h="12295">
                  <a:moveTo>
                    <a:pt x="1122" y="9531"/>
                  </a:moveTo>
                  <a:cubicBezTo>
                    <a:pt x="30491" y="7679"/>
                    <a:pt x="730313" y="-258"/>
                    <a:pt x="840909" y="6"/>
                  </a:cubicBezTo>
                  <a:cubicBezTo>
                    <a:pt x="951505" y="270"/>
                    <a:pt x="802280" y="8472"/>
                    <a:pt x="664697" y="11118"/>
                  </a:cubicBezTo>
                  <a:cubicBezTo>
                    <a:pt x="527114" y="13764"/>
                    <a:pt x="-28247" y="11383"/>
                    <a:pt x="1122" y="95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: 図形 1294">
              <a:extLst>
                <a:ext uri="{FF2B5EF4-FFF2-40B4-BE49-F238E27FC236}">
                  <a16:creationId xmlns:a16="http://schemas.microsoft.com/office/drawing/2014/main" id="{04BFFAE0-D7AA-4913-88A6-4DF22D51581D}"/>
                </a:ext>
              </a:extLst>
            </p:cNvPr>
            <p:cNvSpPr/>
            <p:nvPr/>
          </p:nvSpPr>
          <p:spPr>
            <a:xfrm>
              <a:off x="4908550" y="8947150"/>
              <a:ext cx="884518" cy="11113"/>
            </a:xfrm>
            <a:custGeom>
              <a:avLst/>
              <a:gdLst>
                <a:gd name="connsiteX0" fmla="*/ 0 w 884518"/>
                <a:gd name="connsiteY0" fmla="*/ 3175 h 11113"/>
                <a:gd name="connsiteX1" fmla="*/ 66675 w 884518"/>
                <a:gd name="connsiteY1" fmla="*/ 3175 h 11113"/>
                <a:gd name="connsiteX2" fmla="*/ 854075 w 884518"/>
                <a:gd name="connsiteY2" fmla="*/ 0 h 11113"/>
                <a:gd name="connsiteX3" fmla="*/ 654050 w 884518"/>
                <a:gd name="connsiteY3" fmla="*/ 11113 h 11113"/>
                <a:gd name="connsiteX4" fmla="*/ 0 w 884518"/>
                <a:gd name="connsiteY4" fmla="*/ 3175 h 1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518" h="11113">
                  <a:moveTo>
                    <a:pt x="0" y="3175"/>
                  </a:moveTo>
                  <a:lnTo>
                    <a:pt x="66675" y="3175"/>
                  </a:lnTo>
                  <a:lnTo>
                    <a:pt x="854075" y="0"/>
                  </a:lnTo>
                  <a:cubicBezTo>
                    <a:pt x="951971" y="1323"/>
                    <a:pt x="794544" y="8467"/>
                    <a:pt x="654050" y="11113"/>
                  </a:cubicBezTo>
                  <a:lnTo>
                    <a:pt x="0" y="31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: 図形 1295">
              <a:extLst>
                <a:ext uri="{FF2B5EF4-FFF2-40B4-BE49-F238E27FC236}">
                  <a16:creationId xmlns:a16="http://schemas.microsoft.com/office/drawing/2014/main" id="{26757978-77D0-4BF0-AA35-0048BEF3C509}"/>
                </a:ext>
              </a:extLst>
            </p:cNvPr>
            <p:cNvSpPr/>
            <p:nvPr/>
          </p:nvSpPr>
          <p:spPr>
            <a:xfrm>
              <a:off x="5768828" y="8720740"/>
              <a:ext cx="250483" cy="204186"/>
            </a:xfrm>
            <a:custGeom>
              <a:avLst/>
              <a:gdLst>
                <a:gd name="connsiteX0" fmla="*/ 249385 w 250483"/>
                <a:gd name="connsiteY0" fmla="*/ 985 h 204186"/>
                <a:gd name="connsiteX1" fmla="*/ 187472 w 250483"/>
                <a:gd name="connsiteY1" fmla="*/ 129573 h 204186"/>
                <a:gd name="connsiteX2" fmla="*/ 147 w 250483"/>
                <a:gd name="connsiteY2" fmla="*/ 204185 h 204186"/>
                <a:gd name="connsiteX3" fmla="*/ 157310 w 250483"/>
                <a:gd name="connsiteY3" fmla="*/ 127985 h 204186"/>
                <a:gd name="connsiteX4" fmla="*/ 222397 w 250483"/>
                <a:gd name="connsiteY4" fmla="*/ 72423 h 204186"/>
                <a:gd name="connsiteX5" fmla="*/ 249385 w 250483"/>
                <a:gd name="connsiteY5" fmla="*/ 985 h 20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483" h="204186">
                  <a:moveTo>
                    <a:pt x="249385" y="985"/>
                  </a:moveTo>
                  <a:cubicBezTo>
                    <a:pt x="243564" y="10510"/>
                    <a:pt x="229012" y="95706"/>
                    <a:pt x="187472" y="129573"/>
                  </a:cubicBezTo>
                  <a:cubicBezTo>
                    <a:pt x="145932" y="163440"/>
                    <a:pt x="5174" y="204450"/>
                    <a:pt x="147" y="204185"/>
                  </a:cubicBezTo>
                  <a:cubicBezTo>
                    <a:pt x="-4880" y="203920"/>
                    <a:pt x="120268" y="149945"/>
                    <a:pt x="157310" y="127985"/>
                  </a:cubicBezTo>
                  <a:cubicBezTo>
                    <a:pt x="194352" y="106025"/>
                    <a:pt x="208109" y="91208"/>
                    <a:pt x="222397" y="72423"/>
                  </a:cubicBezTo>
                  <a:cubicBezTo>
                    <a:pt x="236685" y="53638"/>
                    <a:pt x="255206" y="-8540"/>
                    <a:pt x="249385" y="9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: 図形 1296">
              <a:extLst>
                <a:ext uri="{FF2B5EF4-FFF2-40B4-BE49-F238E27FC236}">
                  <a16:creationId xmlns:a16="http://schemas.microsoft.com/office/drawing/2014/main" id="{2ED50066-A2BD-405B-8E6C-66CB37D97E23}"/>
                </a:ext>
              </a:extLst>
            </p:cNvPr>
            <p:cNvSpPr/>
            <p:nvPr/>
          </p:nvSpPr>
          <p:spPr>
            <a:xfrm>
              <a:off x="4254500" y="8912225"/>
              <a:ext cx="867728" cy="41574"/>
            </a:xfrm>
            <a:custGeom>
              <a:avLst/>
              <a:gdLst>
                <a:gd name="connsiteX0" fmla="*/ 0 w 867728"/>
                <a:gd name="connsiteY0" fmla="*/ 0 h 41574"/>
                <a:gd name="connsiteX1" fmla="*/ 52388 w 867728"/>
                <a:gd name="connsiteY1" fmla="*/ 4763 h 41574"/>
                <a:gd name="connsiteX2" fmla="*/ 685800 w 867728"/>
                <a:gd name="connsiteY2" fmla="*/ 39688 h 41574"/>
                <a:gd name="connsiteX3" fmla="*/ 866775 w 867728"/>
                <a:gd name="connsiteY3" fmla="*/ 36513 h 41574"/>
                <a:gd name="connsiteX4" fmla="*/ 631825 w 867728"/>
                <a:gd name="connsiteY4" fmla="*/ 33338 h 41574"/>
                <a:gd name="connsiteX5" fmla="*/ 0 w 867728"/>
                <a:gd name="connsiteY5" fmla="*/ 0 h 4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728" h="41574">
                  <a:moveTo>
                    <a:pt x="0" y="0"/>
                  </a:moveTo>
                  <a:lnTo>
                    <a:pt x="52388" y="4763"/>
                  </a:lnTo>
                  <a:lnTo>
                    <a:pt x="685800" y="39688"/>
                  </a:lnTo>
                  <a:cubicBezTo>
                    <a:pt x="821531" y="44980"/>
                    <a:pt x="875771" y="37571"/>
                    <a:pt x="866775" y="36513"/>
                  </a:cubicBezTo>
                  <a:cubicBezTo>
                    <a:pt x="857779" y="35455"/>
                    <a:pt x="773642" y="41011"/>
                    <a:pt x="631825" y="33338"/>
                  </a:cubicBezTo>
                  <a:cubicBezTo>
                    <a:pt x="490008" y="25665"/>
                    <a:pt x="252941" y="807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: 図形 1297">
              <a:extLst>
                <a:ext uri="{FF2B5EF4-FFF2-40B4-BE49-F238E27FC236}">
                  <a16:creationId xmlns:a16="http://schemas.microsoft.com/office/drawing/2014/main" id="{E4A6227F-838D-4982-AE4F-CFFCA29A020F}"/>
                </a:ext>
              </a:extLst>
            </p:cNvPr>
            <p:cNvSpPr/>
            <p:nvPr/>
          </p:nvSpPr>
          <p:spPr>
            <a:xfrm>
              <a:off x="4136900" y="8921720"/>
              <a:ext cx="744232" cy="67624"/>
            </a:xfrm>
            <a:custGeom>
              <a:avLst/>
              <a:gdLst>
                <a:gd name="connsiteX0" fmla="*/ 3300 w 744232"/>
                <a:gd name="connsiteY0" fmla="*/ 30 h 67624"/>
                <a:gd name="connsiteX1" fmla="*/ 79500 w 744232"/>
                <a:gd name="connsiteY1" fmla="*/ 9555 h 67624"/>
                <a:gd name="connsiteX2" fmla="*/ 728788 w 744232"/>
                <a:gd name="connsiteY2" fmla="*/ 65118 h 67624"/>
                <a:gd name="connsiteX3" fmla="*/ 555750 w 744232"/>
                <a:gd name="connsiteY3" fmla="*/ 58768 h 67624"/>
                <a:gd name="connsiteX4" fmla="*/ 270000 w 744232"/>
                <a:gd name="connsiteY4" fmla="*/ 41305 h 67624"/>
                <a:gd name="connsiteX5" fmla="*/ 3300 w 744232"/>
                <a:gd name="connsiteY5" fmla="*/ 30 h 6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4232" h="67624">
                  <a:moveTo>
                    <a:pt x="3300" y="30"/>
                  </a:moveTo>
                  <a:cubicBezTo>
                    <a:pt x="-19058" y="-632"/>
                    <a:pt x="79500" y="9555"/>
                    <a:pt x="79500" y="9555"/>
                  </a:cubicBezTo>
                  <a:lnTo>
                    <a:pt x="728788" y="65118"/>
                  </a:lnTo>
                  <a:cubicBezTo>
                    <a:pt x="808163" y="73320"/>
                    <a:pt x="555750" y="58768"/>
                    <a:pt x="555750" y="58768"/>
                  </a:cubicBezTo>
                  <a:cubicBezTo>
                    <a:pt x="479285" y="54799"/>
                    <a:pt x="356254" y="50830"/>
                    <a:pt x="270000" y="41305"/>
                  </a:cubicBezTo>
                  <a:cubicBezTo>
                    <a:pt x="183746" y="31780"/>
                    <a:pt x="110985" y="16699"/>
                    <a:pt x="3300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: 図形 1298">
              <a:extLst>
                <a:ext uri="{FF2B5EF4-FFF2-40B4-BE49-F238E27FC236}">
                  <a16:creationId xmlns:a16="http://schemas.microsoft.com/office/drawing/2014/main" id="{CE1AED47-1986-43D0-8D4C-7FAD744DF3E0}"/>
                </a:ext>
              </a:extLst>
            </p:cNvPr>
            <p:cNvSpPr/>
            <p:nvPr/>
          </p:nvSpPr>
          <p:spPr>
            <a:xfrm>
              <a:off x="3473450" y="8786813"/>
              <a:ext cx="690890" cy="124102"/>
            </a:xfrm>
            <a:custGeom>
              <a:avLst/>
              <a:gdLst>
                <a:gd name="connsiteX0" fmla="*/ 0 w 690890"/>
                <a:gd name="connsiteY0" fmla="*/ 0 h 124102"/>
                <a:gd name="connsiteX1" fmla="*/ 342900 w 690890"/>
                <a:gd name="connsiteY1" fmla="*/ 60325 h 124102"/>
                <a:gd name="connsiteX2" fmla="*/ 685800 w 690890"/>
                <a:gd name="connsiteY2" fmla="*/ 123825 h 124102"/>
                <a:gd name="connsiteX3" fmla="*/ 538163 w 690890"/>
                <a:gd name="connsiteY3" fmla="*/ 82550 h 124102"/>
                <a:gd name="connsiteX4" fmla="*/ 398463 w 690890"/>
                <a:gd name="connsiteY4" fmla="*/ 60325 h 124102"/>
                <a:gd name="connsiteX5" fmla="*/ 0 w 690890"/>
                <a:gd name="connsiteY5" fmla="*/ 0 h 12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890" h="124102">
                  <a:moveTo>
                    <a:pt x="0" y="0"/>
                  </a:moveTo>
                  <a:lnTo>
                    <a:pt x="342900" y="60325"/>
                  </a:lnTo>
                  <a:lnTo>
                    <a:pt x="685800" y="123825"/>
                  </a:lnTo>
                  <a:cubicBezTo>
                    <a:pt x="718344" y="127529"/>
                    <a:pt x="586052" y="93133"/>
                    <a:pt x="538163" y="82550"/>
                  </a:cubicBezTo>
                  <a:cubicBezTo>
                    <a:pt x="490274" y="71967"/>
                    <a:pt x="398463" y="60325"/>
                    <a:pt x="398463" y="603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: 図形 1299">
              <a:extLst>
                <a:ext uri="{FF2B5EF4-FFF2-40B4-BE49-F238E27FC236}">
                  <a16:creationId xmlns:a16="http://schemas.microsoft.com/office/drawing/2014/main" id="{ADAC580D-3E83-4EFD-9095-D5CBC7838A85}"/>
                </a:ext>
              </a:extLst>
            </p:cNvPr>
            <p:cNvSpPr/>
            <p:nvPr/>
          </p:nvSpPr>
          <p:spPr>
            <a:xfrm>
              <a:off x="3455988" y="8812213"/>
              <a:ext cx="689758" cy="119625"/>
            </a:xfrm>
            <a:custGeom>
              <a:avLst/>
              <a:gdLst>
                <a:gd name="connsiteX0" fmla="*/ 0 w 689758"/>
                <a:gd name="connsiteY0" fmla="*/ 0 h 119625"/>
                <a:gd name="connsiteX1" fmla="*/ 93662 w 689758"/>
                <a:gd name="connsiteY1" fmla="*/ 22225 h 119625"/>
                <a:gd name="connsiteX2" fmla="*/ 666750 w 689758"/>
                <a:gd name="connsiteY2" fmla="*/ 117475 h 119625"/>
                <a:gd name="connsiteX3" fmla="*/ 568325 w 689758"/>
                <a:gd name="connsiteY3" fmla="*/ 87312 h 119625"/>
                <a:gd name="connsiteX4" fmla="*/ 488950 w 689758"/>
                <a:gd name="connsiteY4" fmla="*/ 71437 h 119625"/>
                <a:gd name="connsiteX5" fmla="*/ 0 w 689758"/>
                <a:gd name="connsiteY5" fmla="*/ 0 h 11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758" h="119625">
                  <a:moveTo>
                    <a:pt x="0" y="0"/>
                  </a:moveTo>
                  <a:lnTo>
                    <a:pt x="93662" y="22225"/>
                  </a:lnTo>
                  <a:lnTo>
                    <a:pt x="666750" y="117475"/>
                  </a:lnTo>
                  <a:cubicBezTo>
                    <a:pt x="745861" y="128323"/>
                    <a:pt x="597958" y="94985"/>
                    <a:pt x="568325" y="87312"/>
                  </a:cubicBezTo>
                  <a:cubicBezTo>
                    <a:pt x="538692" y="79639"/>
                    <a:pt x="488950" y="71437"/>
                    <a:pt x="488950" y="714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: 図形 1300">
              <a:extLst>
                <a:ext uri="{FF2B5EF4-FFF2-40B4-BE49-F238E27FC236}">
                  <a16:creationId xmlns:a16="http://schemas.microsoft.com/office/drawing/2014/main" id="{BCF32DCA-0B85-44FA-B9CE-9368A5FAAAAC}"/>
                </a:ext>
              </a:extLst>
            </p:cNvPr>
            <p:cNvSpPr/>
            <p:nvPr/>
          </p:nvSpPr>
          <p:spPr>
            <a:xfrm>
              <a:off x="3441475" y="6826103"/>
              <a:ext cx="905558" cy="91417"/>
            </a:xfrm>
            <a:custGeom>
              <a:avLst/>
              <a:gdLst>
                <a:gd name="connsiteX0" fmla="*/ 29858 w 905558"/>
                <a:gd name="connsiteY0" fmla="*/ 89047 h 91417"/>
                <a:gd name="connsiteX1" fmla="*/ 87008 w 905558"/>
                <a:gd name="connsiteY1" fmla="*/ 80580 h 91417"/>
                <a:gd name="connsiteX2" fmla="*/ 406625 w 905558"/>
                <a:gd name="connsiteY2" fmla="*/ 48830 h 91417"/>
                <a:gd name="connsiteX3" fmla="*/ 897692 w 905558"/>
                <a:gd name="connsiteY3" fmla="*/ 46714 h 91417"/>
                <a:gd name="connsiteX4" fmla="*/ 715658 w 905558"/>
                <a:gd name="connsiteY4" fmla="*/ 147 h 91417"/>
                <a:gd name="connsiteX5" fmla="*/ 802442 w 905558"/>
                <a:gd name="connsiteY5" fmla="*/ 31897 h 91417"/>
                <a:gd name="connsiteX6" fmla="*/ 637342 w 905558"/>
                <a:gd name="connsiteY6" fmla="*/ 29780 h 91417"/>
                <a:gd name="connsiteX7" fmla="*/ 29858 w 905558"/>
                <a:gd name="connsiteY7" fmla="*/ 89047 h 9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5558" h="91417">
                  <a:moveTo>
                    <a:pt x="29858" y="89047"/>
                  </a:moveTo>
                  <a:cubicBezTo>
                    <a:pt x="-61864" y="97514"/>
                    <a:pt x="87008" y="80580"/>
                    <a:pt x="87008" y="80580"/>
                  </a:cubicBezTo>
                  <a:cubicBezTo>
                    <a:pt x="149803" y="73877"/>
                    <a:pt x="271511" y="54474"/>
                    <a:pt x="406625" y="48830"/>
                  </a:cubicBezTo>
                  <a:cubicBezTo>
                    <a:pt x="541739" y="43186"/>
                    <a:pt x="846187" y="54828"/>
                    <a:pt x="897692" y="46714"/>
                  </a:cubicBezTo>
                  <a:cubicBezTo>
                    <a:pt x="949197" y="38600"/>
                    <a:pt x="731533" y="2616"/>
                    <a:pt x="715658" y="147"/>
                  </a:cubicBezTo>
                  <a:cubicBezTo>
                    <a:pt x="699783" y="-2323"/>
                    <a:pt x="815495" y="26958"/>
                    <a:pt x="802442" y="31897"/>
                  </a:cubicBezTo>
                  <a:cubicBezTo>
                    <a:pt x="789389" y="36836"/>
                    <a:pt x="765753" y="21666"/>
                    <a:pt x="637342" y="29780"/>
                  </a:cubicBezTo>
                  <a:cubicBezTo>
                    <a:pt x="508931" y="37894"/>
                    <a:pt x="121580" y="80580"/>
                    <a:pt x="29858" y="890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: 図形 1301">
              <a:extLst>
                <a:ext uri="{FF2B5EF4-FFF2-40B4-BE49-F238E27FC236}">
                  <a16:creationId xmlns:a16="http://schemas.microsoft.com/office/drawing/2014/main" id="{5708A83E-E3A1-4BC2-A7B7-C8F2A186A13D}"/>
                </a:ext>
              </a:extLst>
            </p:cNvPr>
            <p:cNvSpPr/>
            <p:nvPr/>
          </p:nvSpPr>
          <p:spPr>
            <a:xfrm>
              <a:off x="4296541" y="6792287"/>
              <a:ext cx="949493" cy="55260"/>
            </a:xfrm>
            <a:custGeom>
              <a:avLst/>
              <a:gdLst>
                <a:gd name="connsiteX0" fmla="*/ 292 w 949493"/>
                <a:gd name="connsiteY0" fmla="*/ 36080 h 55260"/>
                <a:gd name="connsiteX1" fmla="*/ 127292 w 949493"/>
                <a:gd name="connsiteY1" fmla="*/ 55130 h 55260"/>
                <a:gd name="connsiteX2" fmla="*/ 779226 w 949493"/>
                <a:gd name="connsiteY2" fmla="*/ 27613 h 55260"/>
                <a:gd name="connsiteX3" fmla="*/ 942209 w 949493"/>
                <a:gd name="connsiteY3" fmla="*/ 38196 h 55260"/>
                <a:gd name="connsiteX4" fmla="*/ 607776 w 949493"/>
                <a:gd name="connsiteY4" fmla="*/ 96 h 55260"/>
                <a:gd name="connsiteX5" fmla="*/ 681859 w 949493"/>
                <a:gd name="connsiteY5" fmla="*/ 27613 h 55260"/>
                <a:gd name="connsiteX6" fmla="*/ 292392 w 949493"/>
                <a:gd name="connsiteY6" fmla="*/ 38196 h 55260"/>
                <a:gd name="connsiteX7" fmla="*/ 292 w 949493"/>
                <a:gd name="connsiteY7" fmla="*/ 36080 h 5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9493" h="55260">
                  <a:moveTo>
                    <a:pt x="292" y="36080"/>
                  </a:moveTo>
                  <a:cubicBezTo>
                    <a:pt x="-1119" y="46310"/>
                    <a:pt x="-2530" y="56541"/>
                    <a:pt x="127292" y="55130"/>
                  </a:cubicBezTo>
                  <a:cubicBezTo>
                    <a:pt x="257114" y="53719"/>
                    <a:pt x="643407" y="30435"/>
                    <a:pt x="779226" y="27613"/>
                  </a:cubicBezTo>
                  <a:cubicBezTo>
                    <a:pt x="915045" y="24791"/>
                    <a:pt x="970784" y="42782"/>
                    <a:pt x="942209" y="38196"/>
                  </a:cubicBezTo>
                  <a:cubicBezTo>
                    <a:pt x="913634" y="33610"/>
                    <a:pt x="651168" y="1860"/>
                    <a:pt x="607776" y="96"/>
                  </a:cubicBezTo>
                  <a:cubicBezTo>
                    <a:pt x="564384" y="-1668"/>
                    <a:pt x="734423" y="21263"/>
                    <a:pt x="681859" y="27613"/>
                  </a:cubicBezTo>
                  <a:cubicBezTo>
                    <a:pt x="629295" y="33963"/>
                    <a:pt x="292392" y="38196"/>
                    <a:pt x="292392" y="38196"/>
                  </a:cubicBezTo>
                  <a:lnTo>
                    <a:pt x="292" y="360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: 図形 1302">
              <a:extLst>
                <a:ext uri="{FF2B5EF4-FFF2-40B4-BE49-F238E27FC236}">
                  <a16:creationId xmlns:a16="http://schemas.microsoft.com/office/drawing/2014/main" id="{7C620C36-8714-4E06-824F-A2708DDAF2AA}"/>
                </a:ext>
              </a:extLst>
            </p:cNvPr>
            <p:cNvSpPr/>
            <p:nvPr/>
          </p:nvSpPr>
          <p:spPr>
            <a:xfrm>
              <a:off x="5202606" y="6798327"/>
              <a:ext cx="795543" cy="21865"/>
            </a:xfrm>
            <a:custGeom>
              <a:avLst/>
              <a:gdLst>
                <a:gd name="connsiteX0" fmla="*/ 6511 w 795543"/>
                <a:gd name="connsiteY0" fmla="*/ 4640 h 21865"/>
                <a:gd name="connsiteX1" fmla="*/ 213944 w 795543"/>
                <a:gd name="connsiteY1" fmla="*/ 13106 h 21865"/>
                <a:gd name="connsiteX2" fmla="*/ 781211 w 795543"/>
                <a:gd name="connsiteY2" fmla="*/ 13106 h 21865"/>
                <a:gd name="connsiteX3" fmla="*/ 613994 w 795543"/>
                <a:gd name="connsiteY3" fmla="*/ 406 h 21865"/>
                <a:gd name="connsiteX4" fmla="*/ 486994 w 795543"/>
                <a:gd name="connsiteY4" fmla="*/ 4640 h 21865"/>
                <a:gd name="connsiteX5" fmla="*/ 626694 w 795543"/>
                <a:gd name="connsiteY5" fmla="*/ 19456 h 21865"/>
                <a:gd name="connsiteX6" fmla="*/ 425611 w 795543"/>
                <a:gd name="connsiteY6" fmla="*/ 19456 h 21865"/>
                <a:gd name="connsiteX7" fmla="*/ 6511 w 795543"/>
                <a:gd name="connsiteY7" fmla="*/ 4640 h 2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543" h="21865">
                  <a:moveTo>
                    <a:pt x="6511" y="4640"/>
                  </a:moveTo>
                  <a:cubicBezTo>
                    <a:pt x="-28767" y="3582"/>
                    <a:pt x="84827" y="11695"/>
                    <a:pt x="213944" y="13106"/>
                  </a:cubicBezTo>
                  <a:cubicBezTo>
                    <a:pt x="343061" y="14517"/>
                    <a:pt x="714536" y="15223"/>
                    <a:pt x="781211" y="13106"/>
                  </a:cubicBezTo>
                  <a:cubicBezTo>
                    <a:pt x="847886" y="10989"/>
                    <a:pt x="663030" y="1817"/>
                    <a:pt x="613994" y="406"/>
                  </a:cubicBezTo>
                  <a:cubicBezTo>
                    <a:pt x="564958" y="-1005"/>
                    <a:pt x="484877" y="1465"/>
                    <a:pt x="486994" y="4640"/>
                  </a:cubicBezTo>
                  <a:cubicBezTo>
                    <a:pt x="489111" y="7815"/>
                    <a:pt x="636924" y="16987"/>
                    <a:pt x="626694" y="19456"/>
                  </a:cubicBezTo>
                  <a:cubicBezTo>
                    <a:pt x="616464" y="21925"/>
                    <a:pt x="526858" y="23336"/>
                    <a:pt x="425611" y="19456"/>
                  </a:cubicBezTo>
                  <a:lnTo>
                    <a:pt x="6511" y="46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: 図形 1303">
              <a:extLst>
                <a:ext uri="{FF2B5EF4-FFF2-40B4-BE49-F238E27FC236}">
                  <a16:creationId xmlns:a16="http://schemas.microsoft.com/office/drawing/2014/main" id="{8AA47C5B-2E22-43CD-81C8-680E703194B5}"/>
                </a:ext>
              </a:extLst>
            </p:cNvPr>
            <p:cNvSpPr/>
            <p:nvPr/>
          </p:nvSpPr>
          <p:spPr>
            <a:xfrm>
              <a:off x="4588988" y="6965498"/>
              <a:ext cx="71639" cy="217900"/>
            </a:xfrm>
            <a:custGeom>
              <a:avLst/>
              <a:gdLst>
                <a:gd name="connsiteX0" fmla="*/ 70325 w 71639"/>
                <a:gd name="connsiteY0" fmla="*/ 452 h 217900"/>
                <a:gd name="connsiteX1" fmla="*/ 475 w 71639"/>
                <a:gd name="connsiteY1" fmla="*/ 210002 h 217900"/>
                <a:gd name="connsiteX2" fmla="*/ 41750 w 71639"/>
                <a:gd name="connsiteY2" fmla="*/ 156027 h 217900"/>
                <a:gd name="connsiteX3" fmla="*/ 70325 w 71639"/>
                <a:gd name="connsiteY3" fmla="*/ 452 h 21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39" h="217900">
                  <a:moveTo>
                    <a:pt x="70325" y="452"/>
                  </a:moveTo>
                  <a:cubicBezTo>
                    <a:pt x="63446" y="9448"/>
                    <a:pt x="5237" y="184073"/>
                    <a:pt x="475" y="210002"/>
                  </a:cubicBezTo>
                  <a:cubicBezTo>
                    <a:pt x="-4287" y="235931"/>
                    <a:pt x="27992" y="192804"/>
                    <a:pt x="41750" y="156027"/>
                  </a:cubicBezTo>
                  <a:cubicBezTo>
                    <a:pt x="55508" y="119250"/>
                    <a:pt x="77204" y="-8544"/>
                    <a:pt x="70325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: 図形 1304">
              <a:extLst>
                <a:ext uri="{FF2B5EF4-FFF2-40B4-BE49-F238E27FC236}">
                  <a16:creationId xmlns:a16="http://schemas.microsoft.com/office/drawing/2014/main" id="{57DE4B9E-DD0E-4FDA-B8F0-5FBFB248517D}"/>
                </a:ext>
              </a:extLst>
            </p:cNvPr>
            <p:cNvSpPr/>
            <p:nvPr/>
          </p:nvSpPr>
          <p:spPr>
            <a:xfrm>
              <a:off x="4667214" y="6973988"/>
              <a:ext cx="71822" cy="186555"/>
            </a:xfrm>
            <a:custGeom>
              <a:avLst/>
              <a:gdLst>
                <a:gd name="connsiteX0" fmla="*/ 1624 w 71822"/>
                <a:gd name="connsiteY0" fmla="*/ 1487 h 186555"/>
                <a:gd name="connsiteX1" fmla="*/ 71474 w 71822"/>
                <a:gd name="connsiteY1" fmla="*/ 184050 h 186555"/>
                <a:gd name="connsiteX2" fmla="*/ 27024 w 71822"/>
                <a:gd name="connsiteY2" fmla="*/ 101500 h 186555"/>
                <a:gd name="connsiteX3" fmla="*/ 1624 w 71822"/>
                <a:gd name="connsiteY3" fmla="*/ 1487 h 18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822" h="186555">
                  <a:moveTo>
                    <a:pt x="1624" y="1487"/>
                  </a:moveTo>
                  <a:cubicBezTo>
                    <a:pt x="9032" y="15245"/>
                    <a:pt x="67241" y="167381"/>
                    <a:pt x="71474" y="184050"/>
                  </a:cubicBezTo>
                  <a:cubicBezTo>
                    <a:pt x="75707" y="200719"/>
                    <a:pt x="40253" y="129810"/>
                    <a:pt x="27024" y="101500"/>
                  </a:cubicBezTo>
                  <a:cubicBezTo>
                    <a:pt x="13795" y="73190"/>
                    <a:pt x="-5784" y="-12271"/>
                    <a:pt x="1624" y="1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: 図形 1305">
              <a:extLst>
                <a:ext uri="{FF2B5EF4-FFF2-40B4-BE49-F238E27FC236}">
                  <a16:creationId xmlns:a16="http://schemas.microsoft.com/office/drawing/2014/main" id="{B0D293DF-0064-438D-8840-C9D0E662E2D9}"/>
                </a:ext>
              </a:extLst>
            </p:cNvPr>
            <p:cNvSpPr/>
            <p:nvPr/>
          </p:nvSpPr>
          <p:spPr>
            <a:xfrm>
              <a:off x="4598796" y="7094052"/>
              <a:ext cx="134184" cy="19781"/>
            </a:xfrm>
            <a:custGeom>
              <a:avLst/>
              <a:gdLst>
                <a:gd name="connsiteX0" fmla="*/ 192 w 134184"/>
                <a:gd name="connsiteY0" fmla="*/ 486 h 19781"/>
                <a:gd name="connsiteX1" fmla="*/ 128779 w 134184"/>
                <a:gd name="connsiteY1" fmla="*/ 6836 h 19781"/>
                <a:gd name="connsiteX2" fmla="*/ 100204 w 134184"/>
                <a:gd name="connsiteY2" fmla="*/ 19536 h 19781"/>
                <a:gd name="connsiteX3" fmla="*/ 192 w 134184"/>
                <a:gd name="connsiteY3" fmla="*/ 486 h 19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84" h="19781">
                  <a:moveTo>
                    <a:pt x="192" y="486"/>
                  </a:moveTo>
                  <a:cubicBezTo>
                    <a:pt x="4954" y="-1631"/>
                    <a:pt x="112110" y="3661"/>
                    <a:pt x="128779" y="6836"/>
                  </a:cubicBezTo>
                  <a:cubicBezTo>
                    <a:pt x="145448" y="10011"/>
                    <a:pt x="120048" y="16890"/>
                    <a:pt x="100204" y="19536"/>
                  </a:cubicBezTo>
                  <a:cubicBezTo>
                    <a:pt x="80360" y="22182"/>
                    <a:pt x="-4570" y="2603"/>
                    <a:pt x="192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: 図形 1306">
              <a:extLst>
                <a:ext uri="{FF2B5EF4-FFF2-40B4-BE49-F238E27FC236}">
                  <a16:creationId xmlns:a16="http://schemas.microsoft.com/office/drawing/2014/main" id="{BF92436F-666E-4DC2-9209-3CEBEC83C95D}"/>
                </a:ext>
              </a:extLst>
            </p:cNvPr>
            <p:cNvSpPr/>
            <p:nvPr/>
          </p:nvSpPr>
          <p:spPr>
            <a:xfrm>
              <a:off x="4732261" y="6978335"/>
              <a:ext cx="41628" cy="161560"/>
            </a:xfrm>
            <a:custGeom>
              <a:avLst/>
              <a:gdLst>
                <a:gd name="connsiteX0" fmla="*/ 77 w 41628"/>
                <a:gd name="connsiteY0" fmla="*/ 315 h 161560"/>
                <a:gd name="connsiteX1" fmla="*/ 28652 w 41628"/>
                <a:gd name="connsiteY1" fmla="*/ 146365 h 161560"/>
                <a:gd name="connsiteX2" fmla="*/ 41352 w 41628"/>
                <a:gd name="connsiteY2" fmla="*/ 152715 h 161560"/>
                <a:gd name="connsiteX3" fmla="*/ 38177 w 41628"/>
                <a:gd name="connsiteY3" fmla="*/ 108265 h 161560"/>
                <a:gd name="connsiteX4" fmla="*/ 77 w 41628"/>
                <a:gd name="connsiteY4" fmla="*/ 315 h 1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28" h="161560">
                  <a:moveTo>
                    <a:pt x="77" y="315"/>
                  </a:moveTo>
                  <a:cubicBezTo>
                    <a:pt x="-1511" y="6665"/>
                    <a:pt x="21773" y="120965"/>
                    <a:pt x="28652" y="146365"/>
                  </a:cubicBezTo>
                  <a:cubicBezTo>
                    <a:pt x="35531" y="171765"/>
                    <a:pt x="39765" y="159065"/>
                    <a:pt x="41352" y="152715"/>
                  </a:cubicBezTo>
                  <a:cubicBezTo>
                    <a:pt x="42940" y="146365"/>
                    <a:pt x="37119" y="131284"/>
                    <a:pt x="38177" y="108265"/>
                  </a:cubicBezTo>
                  <a:cubicBezTo>
                    <a:pt x="39235" y="85246"/>
                    <a:pt x="1665" y="-6035"/>
                    <a:pt x="77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: 図形 1307">
              <a:extLst>
                <a:ext uri="{FF2B5EF4-FFF2-40B4-BE49-F238E27FC236}">
                  <a16:creationId xmlns:a16="http://schemas.microsoft.com/office/drawing/2014/main" id="{32E08C52-D606-406E-B411-71A03A3B237C}"/>
                </a:ext>
              </a:extLst>
            </p:cNvPr>
            <p:cNvSpPr/>
            <p:nvPr/>
          </p:nvSpPr>
          <p:spPr>
            <a:xfrm>
              <a:off x="4766730" y="7024529"/>
              <a:ext cx="59487" cy="136588"/>
            </a:xfrm>
            <a:custGeom>
              <a:avLst/>
              <a:gdLst>
                <a:gd name="connsiteX0" fmla="*/ 59270 w 59487"/>
                <a:gd name="connsiteY0" fmla="*/ 159 h 136588"/>
                <a:gd name="connsiteX1" fmla="*/ 43395 w 59487"/>
                <a:gd name="connsiteY1" fmla="*/ 95409 h 136588"/>
                <a:gd name="connsiteX2" fmla="*/ 57683 w 59487"/>
                <a:gd name="connsiteY2" fmla="*/ 133509 h 136588"/>
                <a:gd name="connsiteX3" fmla="*/ 533 w 59487"/>
                <a:gd name="connsiteY3" fmla="*/ 131921 h 136588"/>
                <a:gd name="connsiteX4" fmla="*/ 29108 w 59487"/>
                <a:gd name="connsiteY4" fmla="*/ 112871 h 136588"/>
                <a:gd name="connsiteX5" fmla="*/ 29108 w 59487"/>
                <a:gd name="connsiteY5" fmla="*/ 73184 h 136588"/>
                <a:gd name="connsiteX6" fmla="*/ 59270 w 59487"/>
                <a:gd name="connsiteY6" fmla="*/ 159 h 1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487" h="136588">
                  <a:moveTo>
                    <a:pt x="59270" y="159"/>
                  </a:moveTo>
                  <a:cubicBezTo>
                    <a:pt x="61651" y="3863"/>
                    <a:pt x="43659" y="73184"/>
                    <a:pt x="43395" y="95409"/>
                  </a:cubicBezTo>
                  <a:cubicBezTo>
                    <a:pt x="43131" y="117634"/>
                    <a:pt x="64827" y="127424"/>
                    <a:pt x="57683" y="133509"/>
                  </a:cubicBezTo>
                  <a:cubicBezTo>
                    <a:pt x="50539" y="139594"/>
                    <a:pt x="5295" y="135361"/>
                    <a:pt x="533" y="131921"/>
                  </a:cubicBezTo>
                  <a:cubicBezTo>
                    <a:pt x="-4229" y="128481"/>
                    <a:pt x="24346" y="122660"/>
                    <a:pt x="29108" y="112871"/>
                  </a:cubicBezTo>
                  <a:cubicBezTo>
                    <a:pt x="33870" y="103082"/>
                    <a:pt x="24345" y="88001"/>
                    <a:pt x="29108" y="73184"/>
                  </a:cubicBezTo>
                  <a:cubicBezTo>
                    <a:pt x="33871" y="58367"/>
                    <a:pt x="56889" y="-3545"/>
                    <a:pt x="59270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: 図形 1309">
              <a:extLst>
                <a:ext uri="{FF2B5EF4-FFF2-40B4-BE49-F238E27FC236}">
                  <a16:creationId xmlns:a16="http://schemas.microsoft.com/office/drawing/2014/main" id="{8C675FDC-8671-4890-957C-9345D62080FF}"/>
                </a:ext>
              </a:extLst>
            </p:cNvPr>
            <p:cNvSpPr/>
            <p:nvPr/>
          </p:nvSpPr>
          <p:spPr>
            <a:xfrm>
              <a:off x="4843971" y="7008791"/>
              <a:ext cx="109238" cy="149347"/>
            </a:xfrm>
            <a:custGeom>
              <a:avLst/>
              <a:gdLst>
                <a:gd name="connsiteX0" fmla="*/ 109029 w 109238"/>
                <a:gd name="connsiteY0" fmla="*/ 61934 h 149347"/>
                <a:gd name="connsiteX1" fmla="*/ 45529 w 109238"/>
                <a:gd name="connsiteY1" fmla="*/ 22 h 149347"/>
                <a:gd name="connsiteX2" fmla="*/ 24892 w 109238"/>
                <a:gd name="connsiteY2" fmla="*/ 55584 h 149347"/>
                <a:gd name="connsiteX3" fmla="*/ 23304 w 109238"/>
                <a:gd name="connsiteY3" fmla="*/ 125434 h 149347"/>
                <a:gd name="connsiteX4" fmla="*/ 94742 w 109238"/>
                <a:gd name="connsiteY4" fmla="*/ 138134 h 149347"/>
                <a:gd name="connsiteX5" fmla="*/ 101092 w 109238"/>
                <a:gd name="connsiteY5" fmla="*/ 117497 h 149347"/>
                <a:gd name="connsiteX6" fmla="*/ 51879 w 109238"/>
                <a:gd name="connsiteY6" fmla="*/ 149247 h 149347"/>
                <a:gd name="connsiteX7" fmla="*/ 1079 w 109238"/>
                <a:gd name="connsiteY7" fmla="*/ 104797 h 149347"/>
                <a:gd name="connsiteX8" fmla="*/ 21717 w 109238"/>
                <a:gd name="connsiteY8" fmla="*/ 11134 h 149347"/>
                <a:gd name="connsiteX9" fmla="*/ 109029 w 109238"/>
                <a:gd name="connsiteY9" fmla="*/ 61934 h 14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238" h="149347">
                  <a:moveTo>
                    <a:pt x="109029" y="61934"/>
                  </a:moveTo>
                  <a:cubicBezTo>
                    <a:pt x="112998" y="60082"/>
                    <a:pt x="59552" y="1080"/>
                    <a:pt x="45529" y="22"/>
                  </a:cubicBezTo>
                  <a:cubicBezTo>
                    <a:pt x="31506" y="-1036"/>
                    <a:pt x="28596" y="34682"/>
                    <a:pt x="24892" y="55584"/>
                  </a:cubicBezTo>
                  <a:cubicBezTo>
                    <a:pt x="21188" y="76486"/>
                    <a:pt x="11662" y="111676"/>
                    <a:pt x="23304" y="125434"/>
                  </a:cubicBezTo>
                  <a:cubicBezTo>
                    <a:pt x="34946" y="139192"/>
                    <a:pt x="81777" y="139457"/>
                    <a:pt x="94742" y="138134"/>
                  </a:cubicBezTo>
                  <a:cubicBezTo>
                    <a:pt x="107707" y="136811"/>
                    <a:pt x="108236" y="115645"/>
                    <a:pt x="101092" y="117497"/>
                  </a:cubicBezTo>
                  <a:cubicBezTo>
                    <a:pt x="93948" y="119349"/>
                    <a:pt x="68548" y="151364"/>
                    <a:pt x="51879" y="149247"/>
                  </a:cubicBezTo>
                  <a:cubicBezTo>
                    <a:pt x="35210" y="147130"/>
                    <a:pt x="6106" y="127816"/>
                    <a:pt x="1079" y="104797"/>
                  </a:cubicBezTo>
                  <a:cubicBezTo>
                    <a:pt x="-3948" y="81778"/>
                    <a:pt x="9546" y="21188"/>
                    <a:pt x="21717" y="11134"/>
                  </a:cubicBezTo>
                  <a:cubicBezTo>
                    <a:pt x="33888" y="1080"/>
                    <a:pt x="105060" y="63786"/>
                    <a:pt x="109029" y="619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: 図形 1311">
              <a:extLst>
                <a:ext uri="{FF2B5EF4-FFF2-40B4-BE49-F238E27FC236}">
                  <a16:creationId xmlns:a16="http://schemas.microsoft.com/office/drawing/2014/main" id="{BD8AFC27-7F89-4877-8416-9F7DB2ECA57B}"/>
                </a:ext>
              </a:extLst>
            </p:cNvPr>
            <p:cNvSpPr/>
            <p:nvPr/>
          </p:nvSpPr>
          <p:spPr>
            <a:xfrm>
              <a:off x="4959350" y="7013387"/>
              <a:ext cx="150122" cy="138504"/>
            </a:xfrm>
            <a:custGeom>
              <a:avLst/>
              <a:gdLst>
                <a:gd name="connsiteX0" fmla="*/ 0 w 150122"/>
                <a:gd name="connsiteY0" fmla="*/ 35113 h 138504"/>
                <a:gd name="connsiteX1" fmla="*/ 92075 w 150122"/>
                <a:gd name="connsiteY1" fmla="*/ 188 h 138504"/>
                <a:gd name="connsiteX2" fmla="*/ 93663 w 150122"/>
                <a:gd name="connsiteY2" fmla="*/ 52576 h 138504"/>
                <a:gd name="connsiteX3" fmla="*/ 122238 w 150122"/>
                <a:gd name="connsiteY3" fmla="*/ 120838 h 138504"/>
                <a:gd name="connsiteX4" fmla="*/ 139700 w 150122"/>
                <a:gd name="connsiteY4" fmla="*/ 136713 h 138504"/>
                <a:gd name="connsiteX5" fmla="*/ 147638 w 150122"/>
                <a:gd name="connsiteY5" fmla="*/ 136713 h 138504"/>
                <a:gd name="connsiteX6" fmla="*/ 95250 w 150122"/>
                <a:gd name="connsiteY6" fmla="*/ 124013 h 138504"/>
                <a:gd name="connsiteX7" fmla="*/ 90488 w 150122"/>
                <a:gd name="connsiteY7" fmla="*/ 36701 h 138504"/>
                <a:gd name="connsiteX8" fmla="*/ 0 w 150122"/>
                <a:gd name="connsiteY8" fmla="*/ 35113 h 1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122" h="138504">
                  <a:moveTo>
                    <a:pt x="0" y="35113"/>
                  </a:moveTo>
                  <a:cubicBezTo>
                    <a:pt x="264" y="29028"/>
                    <a:pt x="76465" y="-2723"/>
                    <a:pt x="92075" y="188"/>
                  </a:cubicBezTo>
                  <a:cubicBezTo>
                    <a:pt x="107686" y="3098"/>
                    <a:pt x="88636" y="32468"/>
                    <a:pt x="93663" y="52576"/>
                  </a:cubicBezTo>
                  <a:cubicBezTo>
                    <a:pt x="98690" y="72684"/>
                    <a:pt x="114565" y="106815"/>
                    <a:pt x="122238" y="120838"/>
                  </a:cubicBezTo>
                  <a:cubicBezTo>
                    <a:pt x="129911" y="134861"/>
                    <a:pt x="135467" y="134067"/>
                    <a:pt x="139700" y="136713"/>
                  </a:cubicBezTo>
                  <a:cubicBezTo>
                    <a:pt x="143933" y="139359"/>
                    <a:pt x="155046" y="138830"/>
                    <a:pt x="147638" y="136713"/>
                  </a:cubicBezTo>
                  <a:cubicBezTo>
                    <a:pt x="140230" y="134596"/>
                    <a:pt x="104775" y="140682"/>
                    <a:pt x="95250" y="124013"/>
                  </a:cubicBezTo>
                  <a:cubicBezTo>
                    <a:pt x="85725" y="107344"/>
                    <a:pt x="103188" y="51253"/>
                    <a:pt x="90488" y="36701"/>
                  </a:cubicBezTo>
                  <a:cubicBezTo>
                    <a:pt x="77788" y="22149"/>
                    <a:pt x="-264" y="41198"/>
                    <a:pt x="0" y="3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: 図形 1312">
              <a:extLst>
                <a:ext uri="{FF2B5EF4-FFF2-40B4-BE49-F238E27FC236}">
                  <a16:creationId xmlns:a16="http://schemas.microsoft.com/office/drawing/2014/main" id="{484E2E50-2803-4894-9AA2-87BA08408B0D}"/>
                </a:ext>
              </a:extLst>
            </p:cNvPr>
            <p:cNvSpPr/>
            <p:nvPr/>
          </p:nvSpPr>
          <p:spPr>
            <a:xfrm>
              <a:off x="4966956" y="7059595"/>
              <a:ext cx="125842" cy="93183"/>
            </a:xfrm>
            <a:custGeom>
              <a:avLst/>
              <a:gdLst>
                <a:gd name="connsiteX0" fmla="*/ 79707 w 125842"/>
                <a:gd name="connsiteY0" fmla="*/ 18 h 93183"/>
                <a:gd name="connsiteX1" fmla="*/ 1919 w 125842"/>
                <a:gd name="connsiteY1" fmla="*/ 58755 h 93183"/>
                <a:gd name="connsiteX2" fmla="*/ 33669 w 125842"/>
                <a:gd name="connsiteY2" fmla="*/ 92093 h 93183"/>
                <a:gd name="connsiteX3" fmla="*/ 125744 w 125842"/>
                <a:gd name="connsiteY3" fmla="*/ 84155 h 93183"/>
                <a:gd name="connsiteX4" fmla="*/ 14619 w 125842"/>
                <a:gd name="connsiteY4" fmla="*/ 74630 h 93183"/>
                <a:gd name="connsiteX5" fmla="*/ 9857 w 125842"/>
                <a:gd name="connsiteY5" fmla="*/ 65105 h 93183"/>
                <a:gd name="connsiteX6" fmla="*/ 79707 w 125842"/>
                <a:gd name="connsiteY6" fmla="*/ 18 h 93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842" h="93183">
                  <a:moveTo>
                    <a:pt x="79707" y="18"/>
                  </a:moveTo>
                  <a:cubicBezTo>
                    <a:pt x="78384" y="-1040"/>
                    <a:pt x="9592" y="43409"/>
                    <a:pt x="1919" y="58755"/>
                  </a:cubicBezTo>
                  <a:cubicBezTo>
                    <a:pt x="-5754" y="74101"/>
                    <a:pt x="13032" y="87860"/>
                    <a:pt x="33669" y="92093"/>
                  </a:cubicBezTo>
                  <a:cubicBezTo>
                    <a:pt x="54306" y="96326"/>
                    <a:pt x="128919" y="87066"/>
                    <a:pt x="125744" y="84155"/>
                  </a:cubicBezTo>
                  <a:cubicBezTo>
                    <a:pt x="122569" y="81245"/>
                    <a:pt x="33933" y="77805"/>
                    <a:pt x="14619" y="74630"/>
                  </a:cubicBezTo>
                  <a:cubicBezTo>
                    <a:pt x="-4696" y="71455"/>
                    <a:pt x="-3372" y="76217"/>
                    <a:pt x="9857" y="65105"/>
                  </a:cubicBezTo>
                  <a:cubicBezTo>
                    <a:pt x="23086" y="53993"/>
                    <a:pt x="81030" y="1076"/>
                    <a:pt x="7970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: 図形 1313">
              <a:extLst>
                <a:ext uri="{FF2B5EF4-FFF2-40B4-BE49-F238E27FC236}">
                  <a16:creationId xmlns:a16="http://schemas.microsoft.com/office/drawing/2014/main" id="{47AD295E-092A-4282-A8B4-A4098C352678}"/>
                </a:ext>
              </a:extLst>
            </p:cNvPr>
            <p:cNvSpPr/>
            <p:nvPr/>
          </p:nvSpPr>
          <p:spPr>
            <a:xfrm>
              <a:off x="4760449" y="6967360"/>
              <a:ext cx="80301" cy="43372"/>
            </a:xfrm>
            <a:custGeom>
              <a:avLst/>
              <a:gdLst>
                <a:gd name="connsiteX0" fmla="*/ 286 w 80301"/>
                <a:gd name="connsiteY0" fmla="*/ 177 h 43372"/>
                <a:gd name="connsiteX1" fmla="*/ 79661 w 80301"/>
                <a:gd name="connsiteY1" fmla="*/ 38277 h 43372"/>
                <a:gd name="connsiteX2" fmla="*/ 38386 w 80301"/>
                <a:gd name="connsiteY2" fmla="*/ 41452 h 43372"/>
                <a:gd name="connsiteX3" fmla="*/ 51086 w 80301"/>
                <a:gd name="connsiteY3" fmla="*/ 23990 h 43372"/>
                <a:gd name="connsiteX4" fmla="*/ 286 w 80301"/>
                <a:gd name="connsiteY4" fmla="*/ 177 h 4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01" h="43372">
                  <a:moveTo>
                    <a:pt x="286" y="177"/>
                  </a:moveTo>
                  <a:cubicBezTo>
                    <a:pt x="5048" y="2558"/>
                    <a:pt x="73311" y="31398"/>
                    <a:pt x="79661" y="38277"/>
                  </a:cubicBezTo>
                  <a:cubicBezTo>
                    <a:pt x="86011" y="45156"/>
                    <a:pt x="43148" y="43833"/>
                    <a:pt x="38386" y="41452"/>
                  </a:cubicBezTo>
                  <a:cubicBezTo>
                    <a:pt x="33624" y="39071"/>
                    <a:pt x="50557" y="27959"/>
                    <a:pt x="51086" y="23990"/>
                  </a:cubicBezTo>
                  <a:cubicBezTo>
                    <a:pt x="51615" y="20021"/>
                    <a:pt x="-4476" y="-2204"/>
                    <a:pt x="28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: 図形 1317">
              <a:extLst>
                <a:ext uri="{FF2B5EF4-FFF2-40B4-BE49-F238E27FC236}">
                  <a16:creationId xmlns:a16="http://schemas.microsoft.com/office/drawing/2014/main" id="{644F8271-9B16-470C-9481-32F61215BD19}"/>
                </a:ext>
              </a:extLst>
            </p:cNvPr>
            <p:cNvSpPr/>
            <p:nvPr/>
          </p:nvSpPr>
          <p:spPr>
            <a:xfrm>
              <a:off x="4098185" y="7454895"/>
              <a:ext cx="317191" cy="230514"/>
            </a:xfrm>
            <a:custGeom>
              <a:avLst/>
              <a:gdLst>
                <a:gd name="connsiteX0" fmla="*/ 29315 w 317191"/>
                <a:gd name="connsiteY0" fmla="*/ 230193 h 230514"/>
                <a:gd name="connsiteX1" fmla="*/ 38840 w 317191"/>
                <a:gd name="connsiteY1" fmla="*/ 117480 h 230514"/>
                <a:gd name="connsiteX2" fmla="*/ 84878 w 317191"/>
                <a:gd name="connsiteY2" fmla="*/ 100018 h 230514"/>
                <a:gd name="connsiteX3" fmla="*/ 316653 w 317191"/>
                <a:gd name="connsiteY3" fmla="*/ 5 h 230514"/>
                <a:gd name="connsiteX4" fmla="*/ 11853 w 317191"/>
                <a:gd name="connsiteY4" fmla="*/ 104780 h 230514"/>
                <a:gd name="connsiteX5" fmla="*/ 57890 w 317191"/>
                <a:gd name="connsiteY5" fmla="*/ 96843 h 230514"/>
                <a:gd name="connsiteX6" fmla="*/ 16615 w 317191"/>
                <a:gd name="connsiteY6" fmla="*/ 150818 h 230514"/>
                <a:gd name="connsiteX7" fmla="*/ 29315 w 317191"/>
                <a:gd name="connsiteY7" fmla="*/ 230193 h 2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191" h="230514">
                  <a:moveTo>
                    <a:pt x="29315" y="230193"/>
                  </a:moveTo>
                  <a:cubicBezTo>
                    <a:pt x="33019" y="224637"/>
                    <a:pt x="29580" y="139176"/>
                    <a:pt x="38840" y="117480"/>
                  </a:cubicBezTo>
                  <a:cubicBezTo>
                    <a:pt x="48101" y="95784"/>
                    <a:pt x="84878" y="100018"/>
                    <a:pt x="84878" y="100018"/>
                  </a:cubicBezTo>
                  <a:cubicBezTo>
                    <a:pt x="131180" y="80439"/>
                    <a:pt x="328824" y="-789"/>
                    <a:pt x="316653" y="5"/>
                  </a:cubicBezTo>
                  <a:cubicBezTo>
                    <a:pt x="304482" y="799"/>
                    <a:pt x="54980" y="88640"/>
                    <a:pt x="11853" y="104780"/>
                  </a:cubicBezTo>
                  <a:cubicBezTo>
                    <a:pt x="-31274" y="120920"/>
                    <a:pt x="57096" y="89170"/>
                    <a:pt x="57890" y="96843"/>
                  </a:cubicBezTo>
                  <a:cubicBezTo>
                    <a:pt x="58684" y="104516"/>
                    <a:pt x="22436" y="133885"/>
                    <a:pt x="16615" y="150818"/>
                  </a:cubicBezTo>
                  <a:cubicBezTo>
                    <a:pt x="10794" y="167751"/>
                    <a:pt x="25611" y="235749"/>
                    <a:pt x="29315" y="230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: 図形 1318">
              <a:extLst>
                <a:ext uri="{FF2B5EF4-FFF2-40B4-BE49-F238E27FC236}">
                  <a16:creationId xmlns:a16="http://schemas.microsoft.com/office/drawing/2014/main" id="{13BE765E-E1D4-4249-BD55-17E6EF3B8F17}"/>
                </a:ext>
              </a:extLst>
            </p:cNvPr>
            <p:cNvSpPr/>
            <p:nvPr/>
          </p:nvSpPr>
          <p:spPr>
            <a:xfrm>
              <a:off x="4227512" y="7457477"/>
              <a:ext cx="180287" cy="672906"/>
            </a:xfrm>
            <a:custGeom>
              <a:avLst/>
              <a:gdLst>
                <a:gd name="connsiteX0" fmla="*/ 179388 w 180287"/>
                <a:gd name="connsiteY0" fmla="*/ 14886 h 672906"/>
                <a:gd name="connsiteX1" fmla="*/ 166688 w 180287"/>
                <a:gd name="connsiteY1" fmla="*/ 197448 h 672906"/>
                <a:gd name="connsiteX2" fmla="*/ 168276 w 180287"/>
                <a:gd name="connsiteY2" fmla="*/ 643536 h 672906"/>
                <a:gd name="connsiteX3" fmla="*/ 152401 w 180287"/>
                <a:gd name="connsiteY3" fmla="*/ 632423 h 672906"/>
                <a:gd name="connsiteX4" fmla="*/ 1 w 180287"/>
                <a:gd name="connsiteY4" fmla="*/ 649886 h 672906"/>
                <a:gd name="connsiteX5" fmla="*/ 155576 w 180287"/>
                <a:gd name="connsiteY5" fmla="*/ 629248 h 672906"/>
                <a:gd name="connsiteX6" fmla="*/ 138113 w 180287"/>
                <a:gd name="connsiteY6" fmla="*/ 562573 h 672906"/>
                <a:gd name="connsiteX7" fmla="*/ 179388 w 180287"/>
                <a:gd name="connsiteY7" fmla="*/ 14886 h 67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287" h="672906">
                  <a:moveTo>
                    <a:pt x="179388" y="14886"/>
                  </a:moveTo>
                  <a:cubicBezTo>
                    <a:pt x="184150" y="-45968"/>
                    <a:pt x="168540" y="92673"/>
                    <a:pt x="166688" y="197448"/>
                  </a:cubicBezTo>
                  <a:cubicBezTo>
                    <a:pt x="164836" y="302223"/>
                    <a:pt x="170657" y="571040"/>
                    <a:pt x="168276" y="643536"/>
                  </a:cubicBezTo>
                  <a:cubicBezTo>
                    <a:pt x="165895" y="716032"/>
                    <a:pt x="180447" y="631365"/>
                    <a:pt x="152401" y="632423"/>
                  </a:cubicBezTo>
                  <a:cubicBezTo>
                    <a:pt x="124355" y="633481"/>
                    <a:pt x="-528" y="650415"/>
                    <a:pt x="1" y="649886"/>
                  </a:cubicBezTo>
                  <a:cubicBezTo>
                    <a:pt x="530" y="649357"/>
                    <a:pt x="132557" y="643800"/>
                    <a:pt x="155576" y="629248"/>
                  </a:cubicBezTo>
                  <a:cubicBezTo>
                    <a:pt x="178595" y="614696"/>
                    <a:pt x="136790" y="662321"/>
                    <a:pt x="138113" y="562573"/>
                  </a:cubicBezTo>
                  <a:cubicBezTo>
                    <a:pt x="139436" y="462825"/>
                    <a:pt x="174626" y="75740"/>
                    <a:pt x="179388" y="148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: 図形 1319">
              <a:extLst>
                <a:ext uri="{FF2B5EF4-FFF2-40B4-BE49-F238E27FC236}">
                  <a16:creationId xmlns:a16="http://schemas.microsoft.com/office/drawing/2014/main" id="{5E22C4BA-BF31-45D4-B115-DBBA8C14DBD4}"/>
                </a:ext>
              </a:extLst>
            </p:cNvPr>
            <p:cNvSpPr/>
            <p:nvPr/>
          </p:nvSpPr>
          <p:spPr>
            <a:xfrm>
              <a:off x="4387265" y="7467510"/>
              <a:ext cx="19718" cy="241101"/>
            </a:xfrm>
            <a:custGeom>
              <a:avLst/>
              <a:gdLst>
                <a:gd name="connsiteX0" fmla="*/ 19635 w 19718"/>
                <a:gd name="connsiteY0" fmla="*/ 90 h 241101"/>
                <a:gd name="connsiteX1" fmla="*/ 585 w 19718"/>
                <a:gd name="connsiteY1" fmla="*/ 198528 h 241101"/>
                <a:gd name="connsiteX2" fmla="*/ 6935 w 19718"/>
                <a:gd name="connsiteY2" fmla="*/ 225515 h 241101"/>
                <a:gd name="connsiteX3" fmla="*/ 19635 w 19718"/>
                <a:gd name="connsiteY3" fmla="*/ 90 h 241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18" h="241101">
                  <a:moveTo>
                    <a:pt x="19635" y="90"/>
                  </a:moveTo>
                  <a:cubicBezTo>
                    <a:pt x="18577" y="-4408"/>
                    <a:pt x="2702" y="160957"/>
                    <a:pt x="585" y="198528"/>
                  </a:cubicBezTo>
                  <a:cubicBezTo>
                    <a:pt x="-1532" y="236099"/>
                    <a:pt x="2437" y="257530"/>
                    <a:pt x="6935" y="225515"/>
                  </a:cubicBezTo>
                  <a:cubicBezTo>
                    <a:pt x="11433" y="193500"/>
                    <a:pt x="20693" y="4588"/>
                    <a:pt x="19635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: 図形 1320">
              <a:extLst>
                <a:ext uri="{FF2B5EF4-FFF2-40B4-BE49-F238E27FC236}">
                  <a16:creationId xmlns:a16="http://schemas.microsoft.com/office/drawing/2014/main" id="{69FE35FA-5A90-4BEC-90D1-8C51DB5BED2A}"/>
                </a:ext>
              </a:extLst>
            </p:cNvPr>
            <p:cNvSpPr/>
            <p:nvPr/>
          </p:nvSpPr>
          <p:spPr>
            <a:xfrm>
              <a:off x="4115656" y="7564702"/>
              <a:ext cx="213764" cy="534647"/>
            </a:xfrm>
            <a:custGeom>
              <a:avLst/>
              <a:gdLst>
                <a:gd name="connsiteX0" fmla="*/ 732 w 213764"/>
                <a:gd name="connsiteY0" fmla="*/ 101336 h 534647"/>
                <a:gd name="connsiteX1" fmla="*/ 184882 w 213764"/>
                <a:gd name="connsiteY1" fmla="*/ 36248 h 534647"/>
                <a:gd name="connsiteX2" fmla="*/ 213457 w 213764"/>
                <a:gd name="connsiteY2" fmla="*/ 26723 h 534647"/>
                <a:gd name="connsiteX3" fmla="*/ 188057 w 213764"/>
                <a:gd name="connsiteY3" fmla="*/ 4498 h 534647"/>
                <a:gd name="connsiteX4" fmla="*/ 169007 w 213764"/>
                <a:gd name="connsiteY4" fmla="*/ 125148 h 534647"/>
                <a:gd name="connsiteX5" fmla="*/ 149957 w 213764"/>
                <a:gd name="connsiteY5" fmla="*/ 517261 h 534647"/>
                <a:gd name="connsiteX6" fmla="*/ 154719 w 213764"/>
                <a:gd name="connsiteY6" fmla="*/ 422011 h 534647"/>
                <a:gd name="connsiteX7" fmla="*/ 195994 w 213764"/>
                <a:gd name="connsiteY7" fmla="*/ 31486 h 534647"/>
                <a:gd name="connsiteX8" fmla="*/ 122969 w 213764"/>
                <a:gd name="connsiteY8" fmla="*/ 41011 h 534647"/>
                <a:gd name="connsiteX9" fmla="*/ 732 w 213764"/>
                <a:gd name="connsiteY9" fmla="*/ 101336 h 5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764" h="534647">
                  <a:moveTo>
                    <a:pt x="732" y="101336"/>
                  </a:moveTo>
                  <a:cubicBezTo>
                    <a:pt x="11051" y="100542"/>
                    <a:pt x="149428" y="48683"/>
                    <a:pt x="184882" y="36248"/>
                  </a:cubicBezTo>
                  <a:cubicBezTo>
                    <a:pt x="220336" y="23813"/>
                    <a:pt x="212928" y="32015"/>
                    <a:pt x="213457" y="26723"/>
                  </a:cubicBezTo>
                  <a:cubicBezTo>
                    <a:pt x="213986" y="21431"/>
                    <a:pt x="195465" y="-11906"/>
                    <a:pt x="188057" y="4498"/>
                  </a:cubicBezTo>
                  <a:cubicBezTo>
                    <a:pt x="180649" y="20902"/>
                    <a:pt x="175357" y="39688"/>
                    <a:pt x="169007" y="125148"/>
                  </a:cubicBezTo>
                  <a:cubicBezTo>
                    <a:pt x="162657" y="210608"/>
                    <a:pt x="152338" y="467784"/>
                    <a:pt x="149957" y="517261"/>
                  </a:cubicBezTo>
                  <a:cubicBezTo>
                    <a:pt x="147576" y="566738"/>
                    <a:pt x="147046" y="502973"/>
                    <a:pt x="154719" y="422011"/>
                  </a:cubicBezTo>
                  <a:cubicBezTo>
                    <a:pt x="162392" y="341049"/>
                    <a:pt x="201286" y="94986"/>
                    <a:pt x="195994" y="31486"/>
                  </a:cubicBezTo>
                  <a:cubicBezTo>
                    <a:pt x="190702" y="-32014"/>
                    <a:pt x="153925" y="30163"/>
                    <a:pt x="122969" y="41011"/>
                  </a:cubicBezTo>
                  <a:cubicBezTo>
                    <a:pt x="92013" y="51859"/>
                    <a:pt x="-9587" y="102130"/>
                    <a:pt x="732" y="1013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: 図形 1321">
              <a:extLst>
                <a:ext uri="{FF2B5EF4-FFF2-40B4-BE49-F238E27FC236}">
                  <a16:creationId xmlns:a16="http://schemas.microsoft.com/office/drawing/2014/main" id="{52861D6F-0A46-4833-955B-F853AC403FA8}"/>
                </a:ext>
              </a:extLst>
            </p:cNvPr>
            <p:cNvSpPr/>
            <p:nvPr/>
          </p:nvSpPr>
          <p:spPr>
            <a:xfrm>
              <a:off x="4267182" y="7936845"/>
              <a:ext cx="24237" cy="168037"/>
            </a:xfrm>
            <a:custGeom>
              <a:avLst/>
              <a:gdLst>
                <a:gd name="connsiteX0" fmla="*/ 23831 w 24237"/>
                <a:gd name="connsiteY0" fmla="*/ 655 h 168037"/>
                <a:gd name="connsiteX1" fmla="*/ 14306 w 24237"/>
                <a:gd name="connsiteY1" fmla="*/ 162580 h 168037"/>
                <a:gd name="connsiteX2" fmla="*/ 4781 w 24237"/>
                <a:gd name="connsiteY2" fmla="*/ 127655 h 168037"/>
                <a:gd name="connsiteX3" fmla="*/ 18 w 24237"/>
                <a:gd name="connsiteY3" fmla="*/ 105430 h 168037"/>
                <a:gd name="connsiteX4" fmla="*/ 23831 w 24237"/>
                <a:gd name="connsiteY4" fmla="*/ 655 h 16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37" h="168037">
                  <a:moveTo>
                    <a:pt x="23831" y="655"/>
                  </a:moveTo>
                  <a:cubicBezTo>
                    <a:pt x="26212" y="10180"/>
                    <a:pt x="17481" y="141413"/>
                    <a:pt x="14306" y="162580"/>
                  </a:cubicBezTo>
                  <a:cubicBezTo>
                    <a:pt x="11131" y="183747"/>
                    <a:pt x="7162" y="137180"/>
                    <a:pt x="4781" y="127655"/>
                  </a:cubicBezTo>
                  <a:cubicBezTo>
                    <a:pt x="2400" y="118130"/>
                    <a:pt x="-246" y="122628"/>
                    <a:pt x="18" y="105430"/>
                  </a:cubicBezTo>
                  <a:cubicBezTo>
                    <a:pt x="282" y="88232"/>
                    <a:pt x="21450" y="-8870"/>
                    <a:pt x="23831" y="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: 図形 1322">
              <a:extLst>
                <a:ext uri="{FF2B5EF4-FFF2-40B4-BE49-F238E27FC236}">
                  <a16:creationId xmlns:a16="http://schemas.microsoft.com/office/drawing/2014/main" id="{856FB1DF-9BE8-42ED-AD25-304C26460638}"/>
                </a:ext>
              </a:extLst>
            </p:cNvPr>
            <p:cNvSpPr/>
            <p:nvPr/>
          </p:nvSpPr>
          <p:spPr>
            <a:xfrm>
              <a:off x="4629065" y="7532896"/>
              <a:ext cx="221072" cy="567009"/>
            </a:xfrm>
            <a:custGeom>
              <a:avLst/>
              <a:gdLst>
                <a:gd name="connsiteX0" fmla="*/ 85 w 221072"/>
                <a:gd name="connsiteY0" fmla="*/ 126792 h 567009"/>
                <a:gd name="connsiteX1" fmla="*/ 188998 w 221072"/>
                <a:gd name="connsiteY1" fmla="*/ 49004 h 567009"/>
                <a:gd name="connsiteX2" fmla="*/ 212810 w 221072"/>
                <a:gd name="connsiteY2" fmla="*/ 50592 h 567009"/>
                <a:gd name="connsiteX3" fmla="*/ 192173 w 221072"/>
                <a:gd name="connsiteY3" fmla="*/ 91867 h 567009"/>
                <a:gd name="connsiteX4" fmla="*/ 173123 w 221072"/>
                <a:gd name="connsiteY4" fmla="*/ 539542 h 567009"/>
                <a:gd name="connsiteX5" fmla="*/ 187410 w 221072"/>
                <a:gd name="connsiteY5" fmla="*/ 464929 h 567009"/>
                <a:gd name="connsiteX6" fmla="*/ 220748 w 221072"/>
                <a:gd name="connsiteY6" fmla="*/ 26779 h 567009"/>
                <a:gd name="connsiteX7" fmla="*/ 165185 w 221072"/>
                <a:gd name="connsiteY7" fmla="*/ 55354 h 567009"/>
                <a:gd name="connsiteX8" fmla="*/ 85 w 221072"/>
                <a:gd name="connsiteY8" fmla="*/ 126792 h 567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072" h="567009">
                  <a:moveTo>
                    <a:pt x="85" y="126792"/>
                  </a:moveTo>
                  <a:cubicBezTo>
                    <a:pt x="4054" y="125734"/>
                    <a:pt x="153544" y="61704"/>
                    <a:pt x="188998" y="49004"/>
                  </a:cubicBezTo>
                  <a:cubicBezTo>
                    <a:pt x="224452" y="36304"/>
                    <a:pt x="212281" y="43448"/>
                    <a:pt x="212810" y="50592"/>
                  </a:cubicBezTo>
                  <a:cubicBezTo>
                    <a:pt x="213339" y="57736"/>
                    <a:pt x="198787" y="10375"/>
                    <a:pt x="192173" y="91867"/>
                  </a:cubicBezTo>
                  <a:cubicBezTo>
                    <a:pt x="185559" y="173359"/>
                    <a:pt x="173917" y="477365"/>
                    <a:pt x="173123" y="539542"/>
                  </a:cubicBezTo>
                  <a:cubicBezTo>
                    <a:pt x="172329" y="601719"/>
                    <a:pt x="179473" y="550389"/>
                    <a:pt x="187410" y="464929"/>
                  </a:cubicBezTo>
                  <a:cubicBezTo>
                    <a:pt x="195347" y="379469"/>
                    <a:pt x="224452" y="95041"/>
                    <a:pt x="220748" y="26779"/>
                  </a:cubicBezTo>
                  <a:cubicBezTo>
                    <a:pt x="217044" y="-41483"/>
                    <a:pt x="198258" y="40537"/>
                    <a:pt x="165185" y="55354"/>
                  </a:cubicBezTo>
                  <a:cubicBezTo>
                    <a:pt x="132112" y="70171"/>
                    <a:pt x="-3884" y="127850"/>
                    <a:pt x="85" y="1267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: 図形 1323">
              <a:extLst>
                <a:ext uri="{FF2B5EF4-FFF2-40B4-BE49-F238E27FC236}">
                  <a16:creationId xmlns:a16="http://schemas.microsoft.com/office/drawing/2014/main" id="{6B013D68-A99E-466C-B551-4B2E63B0E15E}"/>
                </a:ext>
              </a:extLst>
            </p:cNvPr>
            <p:cNvSpPr/>
            <p:nvPr/>
          </p:nvSpPr>
          <p:spPr>
            <a:xfrm>
              <a:off x="4654811" y="7435008"/>
              <a:ext cx="299654" cy="225569"/>
            </a:xfrm>
            <a:custGeom>
              <a:avLst/>
              <a:gdLst>
                <a:gd name="connsiteX0" fmla="*/ 6089 w 299654"/>
                <a:gd name="connsiteY0" fmla="*/ 224680 h 225569"/>
                <a:gd name="connsiteX1" fmla="*/ 2914 w 299654"/>
                <a:gd name="connsiteY1" fmla="*/ 105617 h 225569"/>
                <a:gd name="connsiteX2" fmla="*/ 48952 w 299654"/>
                <a:gd name="connsiteY2" fmla="*/ 99267 h 225569"/>
                <a:gd name="connsiteX3" fmla="*/ 287077 w 299654"/>
                <a:gd name="connsiteY3" fmla="*/ 2430 h 225569"/>
                <a:gd name="connsiteX4" fmla="*/ 241039 w 299654"/>
                <a:gd name="connsiteY4" fmla="*/ 37355 h 225569"/>
                <a:gd name="connsiteX5" fmla="*/ 23552 w 299654"/>
                <a:gd name="connsiteY5" fmla="*/ 126255 h 225569"/>
                <a:gd name="connsiteX6" fmla="*/ 17202 w 299654"/>
                <a:gd name="connsiteY6" fmla="*/ 159592 h 225569"/>
                <a:gd name="connsiteX7" fmla="*/ 6089 w 299654"/>
                <a:gd name="connsiteY7" fmla="*/ 224680 h 22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654" h="225569">
                  <a:moveTo>
                    <a:pt x="6089" y="224680"/>
                  </a:moveTo>
                  <a:cubicBezTo>
                    <a:pt x="3708" y="215684"/>
                    <a:pt x="-4230" y="126519"/>
                    <a:pt x="2914" y="105617"/>
                  </a:cubicBezTo>
                  <a:cubicBezTo>
                    <a:pt x="10058" y="84715"/>
                    <a:pt x="1592" y="116465"/>
                    <a:pt x="48952" y="99267"/>
                  </a:cubicBezTo>
                  <a:cubicBezTo>
                    <a:pt x="96312" y="82069"/>
                    <a:pt x="255062" y="12749"/>
                    <a:pt x="287077" y="2430"/>
                  </a:cubicBezTo>
                  <a:cubicBezTo>
                    <a:pt x="319092" y="-7889"/>
                    <a:pt x="284960" y="16718"/>
                    <a:pt x="241039" y="37355"/>
                  </a:cubicBezTo>
                  <a:cubicBezTo>
                    <a:pt x="197118" y="57992"/>
                    <a:pt x="60858" y="105882"/>
                    <a:pt x="23552" y="126255"/>
                  </a:cubicBezTo>
                  <a:cubicBezTo>
                    <a:pt x="-13754" y="146628"/>
                    <a:pt x="17996" y="147421"/>
                    <a:pt x="17202" y="159592"/>
                  </a:cubicBezTo>
                  <a:cubicBezTo>
                    <a:pt x="16408" y="171763"/>
                    <a:pt x="8470" y="233676"/>
                    <a:pt x="6089" y="2246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: 図形 1324">
              <a:extLst>
                <a:ext uri="{FF2B5EF4-FFF2-40B4-BE49-F238E27FC236}">
                  <a16:creationId xmlns:a16="http://schemas.microsoft.com/office/drawing/2014/main" id="{7F0392F4-97CD-496E-8693-AF0C62214E4D}"/>
                </a:ext>
              </a:extLst>
            </p:cNvPr>
            <p:cNvSpPr/>
            <p:nvPr/>
          </p:nvSpPr>
          <p:spPr>
            <a:xfrm>
              <a:off x="4809917" y="7449912"/>
              <a:ext cx="133850" cy="641961"/>
            </a:xfrm>
            <a:custGeom>
              <a:avLst/>
              <a:gdLst>
                <a:gd name="connsiteX0" fmla="*/ 133558 w 133850"/>
                <a:gd name="connsiteY0" fmla="*/ 226 h 641961"/>
                <a:gd name="connsiteX1" fmla="*/ 117683 w 133850"/>
                <a:gd name="connsiteY1" fmla="*/ 455838 h 641961"/>
                <a:gd name="connsiteX2" fmla="*/ 119271 w 133850"/>
                <a:gd name="connsiteY2" fmla="*/ 620938 h 641961"/>
                <a:gd name="connsiteX3" fmla="*/ 119271 w 133850"/>
                <a:gd name="connsiteY3" fmla="*/ 620938 h 641961"/>
                <a:gd name="connsiteX4" fmla="*/ 208 w 133850"/>
                <a:gd name="connsiteY4" fmla="*/ 641576 h 641961"/>
                <a:gd name="connsiteX5" fmla="*/ 90696 w 133850"/>
                <a:gd name="connsiteY5" fmla="*/ 600301 h 641961"/>
                <a:gd name="connsiteX6" fmla="*/ 101808 w 133850"/>
                <a:gd name="connsiteY6" fmla="*/ 519338 h 641961"/>
                <a:gd name="connsiteX7" fmla="*/ 133558 w 133850"/>
                <a:gd name="connsiteY7" fmla="*/ 226 h 64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850" h="641961">
                  <a:moveTo>
                    <a:pt x="133558" y="226"/>
                  </a:moveTo>
                  <a:cubicBezTo>
                    <a:pt x="136204" y="-10357"/>
                    <a:pt x="120064" y="352386"/>
                    <a:pt x="117683" y="455838"/>
                  </a:cubicBezTo>
                  <a:cubicBezTo>
                    <a:pt x="115302" y="559290"/>
                    <a:pt x="119271" y="620938"/>
                    <a:pt x="119271" y="620938"/>
                  </a:cubicBezTo>
                  <a:lnTo>
                    <a:pt x="119271" y="620938"/>
                  </a:lnTo>
                  <a:cubicBezTo>
                    <a:pt x="99427" y="624378"/>
                    <a:pt x="4970" y="645016"/>
                    <a:pt x="208" y="641576"/>
                  </a:cubicBezTo>
                  <a:cubicBezTo>
                    <a:pt x="-4555" y="638137"/>
                    <a:pt x="73763" y="620674"/>
                    <a:pt x="90696" y="600301"/>
                  </a:cubicBezTo>
                  <a:cubicBezTo>
                    <a:pt x="107629" y="579928"/>
                    <a:pt x="97046" y="617763"/>
                    <a:pt x="101808" y="519338"/>
                  </a:cubicBezTo>
                  <a:cubicBezTo>
                    <a:pt x="106570" y="420913"/>
                    <a:pt x="130912" y="10809"/>
                    <a:pt x="133558" y="2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: 図形 1325">
              <a:extLst>
                <a:ext uri="{FF2B5EF4-FFF2-40B4-BE49-F238E27FC236}">
                  <a16:creationId xmlns:a16="http://schemas.microsoft.com/office/drawing/2014/main" id="{AB4373C3-4320-449E-B081-30E4BB793A4E}"/>
                </a:ext>
              </a:extLst>
            </p:cNvPr>
            <p:cNvSpPr/>
            <p:nvPr/>
          </p:nvSpPr>
          <p:spPr>
            <a:xfrm>
              <a:off x="5124750" y="7476879"/>
              <a:ext cx="374038" cy="593980"/>
            </a:xfrm>
            <a:custGeom>
              <a:avLst/>
              <a:gdLst>
                <a:gd name="connsiteX0" fmla="*/ 1288 w 374038"/>
                <a:gd name="connsiteY0" fmla="*/ 149471 h 593980"/>
                <a:gd name="connsiteX1" fmla="*/ 137813 w 374038"/>
                <a:gd name="connsiteY1" fmla="*/ 133596 h 593980"/>
                <a:gd name="connsiteX2" fmla="*/ 147338 w 374038"/>
                <a:gd name="connsiteY2" fmla="*/ 103434 h 593980"/>
                <a:gd name="connsiteX3" fmla="*/ 228300 w 374038"/>
                <a:gd name="connsiteY3" fmla="*/ 30409 h 593980"/>
                <a:gd name="connsiteX4" fmla="*/ 291800 w 374038"/>
                <a:gd name="connsiteY4" fmla="*/ 27234 h 593980"/>
                <a:gd name="connsiteX5" fmla="*/ 342600 w 374038"/>
                <a:gd name="connsiteY5" fmla="*/ 95496 h 593980"/>
                <a:gd name="connsiteX6" fmla="*/ 334663 w 374038"/>
                <a:gd name="connsiteY6" fmla="*/ 179634 h 593980"/>
                <a:gd name="connsiteX7" fmla="*/ 244175 w 374038"/>
                <a:gd name="connsiteY7" fmla="*/ 298696 h 593980"/>
                <a:gd name="connsiteX8" fmla="*/ 31450 w 374038"/>
                <a:gd name="connsiteY8" fmla="*/ 506659 h 593980"/>
                <a:gd name="connsiteX9" fmla="*/ 28275 w 374038"/>
                <a:gd name="connsiteY9" fmla="*/ 593971 h 593980"/>
                <a:gd name="connsiteX10" fmla="*/ 56850 w 374038"/>
                <a:gd name="connsiteY10" fmla="*/ 511421 h 593980"/>
                <a:gd name="connsiteX11" fmla="*/ 174325 w 374038"/>
                <a:gd name="connsiteY11" fmla="*/ 384421 h 593980"/>
                <a:gd name="connsiteX12" fmla="*/ 371175 w 374038"/>
                <a:gd name="connsiteY12" fmla="*/ 119309 h 593980"/>
                <a:gd name="connsiteX13" fmla="*/ 280688 w 374038"/>
                <a:gd name="connsiteY13" fmla="*/ 246 h 593980"/>
                <a:gd name="connsiteX14" fmla="*/ 134638 w 374038"/>
                <a:gd name="connsiteY14" fmla="*/ 89146 h 593980"/>
                <a:gd name="connsiteX15" fmla="*/ 72725 w 374038"/>
                <a:gd name="connsiteY15" fmla="*/ 124071 h 593980"/>
                <a:gd name="connsiteX16" fmla="*/ 1288 w 374038"/>
                <a:gd name="connsiteY16" fmla="*/ 149471 h 5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4038" h="593980">
                  <a:moveTo>
                    <a:pt x="1288" y="149471"/>
                  </a:moveTo>
                  <a:cubicBezTo>
                    <a:pt x="12136" y="151058"/>
                    <a:pt x="113471" y="141269"/>
                    <a:pt x="137813" y="133596"/>
                  </a:cubicBezTo>
                  <a:cubicBezTo>
                    <a:pt x="162155" y="125923"/>
                    <a:pt x="132257" y="120632"/>
                    <a:pt x="147338" y="103434"/>
                  </a:cubicBezTo>
                  <a:cubicBezTo>
                    <a:pt x="162419" y="86236"/>
                    <a:pt x="204223" y="43109"/>
                    <a:pt x="228300" y="30409"/>
                  </a:cubicBezTo>
                  <a:cubicBezTo>
                    <a:pt x="252377" y="17709"/>
                    <a:pt x="272750" y="16386"/>
                    <a:pt x="291800" y="27234"/>
                  </a:cubicBezTo>
                  <a:cubicBezTo>
                    <a:pt x="310850" y="38082"/>
                    <a:pt x="335456" y="70096"/>
                    <a:pt x="342600" y="95496"/>
                  </a:cubicBezTo>
                  <a:cubicBezTo>
                    <a:pt x="349744" y="120896"/>
                    <a:pt x="351067" y="145767"/>
                    <a:pt x="334663" y="179634"/>
                  </a:cubicBezTo>
                  <a:cubicBezTo>
                    <a:pt x="318259" y="213501"/>
                    <a:pt x="294710" y="244192"/>
                    <a:pt x="244175" y="298696"/>
                  </a:cubicBezTo>
                  <a:cubicBezTo>
                    <a:pt x="193640" y="353200"/>
                    <a:pt x="67433" y="457447"/>
                    <a:pt x="31450" y="506659"/>
                  </a:cubicBezTo>
                  <a:cubicBezTo>
                    <a:pt x="-4533" y="555871"/>
                    <a:pt x="24042" y="593177"/>
                    <a:pt x="28275" y="593971"/>
                  </a:cubicBezTo>
                  <a:cubicBezTo>
                    <a:pt x="32508" y="594765"/>
                    <a:pt x="32508" y="546346"/>
                    <a:pt x="56850" y="511421"/>
                  </a:cubicBezTo>
                  <a:cubicBezTo>
                    <a:pt x="81192" y="476496"/>
                    <a:pt x="121938" y="449773"/>
                    <a:pt x="174325" y="384421"/>
                  </a:cubicBezTo>
                  <a:cubicBezTo>
                    <a:pt x="226712" y="319069"/>
                    <a:pt x="353448" y="183338"/>
                    <a:pt x="371175" y="119309"/>
                  </a:cubicBezTo>
                  <a:cubicBezTo>
                    <a:pt x="388902" y="55280"/>
                    <a:pt x="320111" y="5273"/>
                    <a:pt x="280688" y="246"/>
                  </a:cubicBezTo>
                  <a:cubicBezTo>
                    <a:pt x="241265" y="-4781"/>
                    <a:pt x="169299" y="68508"/>
                    <a:pt x="134638" y="89146"/>
                  </a:cubicBezTo>
                  <a:cubicBezTo>
                    <a:pt x="99978" y="109783"/>
                    <a:pt x="94421" y="115869"/>
                    <a:pt x="72725" y="124071"/>
                  </a:cubicBezTo>
                  <a:cubicBezTo>
                    <a:pt x="51029" y="132273"/>
                    <a:pt x="-9560" y="147884"/>
                    <a:pt x="1288" y="149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: 図形 1326">
              <a:extLst>
                <a:ext uri="{FF2B5EF4-FFF2-40B4-BE49-F238E27FC236}">
                  <a16:creationId xmlns:a16="http://schemas.microsoft.com/office/drawing/2014/main" id="{C6A7A327-6A43-443A-93D7-50865E135448}"/>
                </a:ext>
              </a:extLst>
            </p:cNvPr>
            <p:cNvSpPr/>
            <p:nvPr/>
          </p:nvSpPr>
          <p:spPr>
            <a:xfrm>
              <a:off x="5143190" y="7408823"/>
              <a:ext cx="442734" cy="342316"/>
            </a:xfrm>
            <a:custGeom>
              <a:avLst/>
              <a:gdLst>
                <a:gd name="connsiteX0" fmla="*/ 310 w 442734"/>
                <a:gd name="connsiteY0" fmla="*/ 201652 h 342316"/>
                <a:gd name="connsiteX1" fmla="*/ 76510 w 442734"/>
                <a:gd name="connsiteY1" fmla="*/ 73065 h 342316"/>
                <a:gd name="connsiteX2" fmla="*/ 143185 w 442734"/>
                <a:gd name="connsiteY2" fmla="*/ 30202 h 342316"/>
                <a:gd name="connsiteX3" fmla="*/ 295585 w 442734"/>
                <a:gd name="connsiteY3" fmla="*/ 1627 h 342316"/>
                <a:gd name="connsiteX4" fmla="*/ 420998 w 442734"/>
                <a:gd name="connsiteY4" fmla="*/ 79415 h 342316"/>
                <a:gd name="connsiteX5" fmla="*/ 441635 w 442734"/>
                <a:gd name="connsiteY5" fmla="*/ 222290 h 342316"/>
                <a:gd name="connsiteX6" fmla="*/ 408298 w 442734"/>
                <a:gd name="connsiteY6" fmla="*/ 296902 h 342316"/>
                <a:gd name="connsiteX7" fmla="*/ 370198 w 442734"/>
                <a:gd name="connsiteY7" fmla="*/ 341352 h 342316"/>
                <a:gd name="connsiteX8" fmla="*/ 420998 w 442734"/>
                <a:gd name="connsiteY8" fmla="*/ 255627 h 342316"/>
                <a:gd name="connsiteX9" fmla="*/ 433698 w 442734"/>
                <a:gd name="connsiteY9" fmla="*/ 134977 h 342316"/>
                <a:gd name="connsiteX10" fmla="*/ 376548 w 442734"/>
                <a:gd name="connsiteY10" fmla="*/ 54015 h 342316"/>
                <a:gd name="connsiteX11" fmla="*/ 238435 w 442734"/>
                <a:gd name="connsiteY11" fmla="*/ 27027 h 342316"/>
                <a:gd name="connsiteX12" fmla="*/ 106673 w 442734"/>
                <a:gd name="connsiteY12" fmla="*/ 73065 h 342316"/>
                <a:gd name="connsiteX13" fmla="*/ 310 w 442734"/>
                <a:gd name="connsiteY13" fmla="*/ 201652 h 34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734" h="342316">
                  <a:moveTo>
                    <a:pt x="310" y="201652"/>
                  </a:moveTo>
                  <a:cubicBezTo>
                    <a:pt x="-4717" y="201652"/>
                    <a:pt x="52698" y="101640"/>
                    <a:pt x="76510" y="73065"/>
                  </a:cubicBezTo>
                  <a:cubicBezTo>
                    <a:pt x="100322" y="44490"/>
                    <a:pt x="106673" y="42108"/>
                    <a:pt x="143185" y="30202"/>
                  </a:cubicBezTo>
                  <a:cubicBezTo>
                    <a:pt x="179697" y="18296"/>
                    <a:pt x="249283" y="-6575"/>
                    <a:pt x="295585" y="1627"/>
                  </a:cubicBezTo>
                  <a:cubicBezTo>
                    <a:pt x="341887" y="9829"/>
                    <a:pt x="396656" y="42638"/>
                    <a:pt x="420998" y="79415"/>
                  </a:cubicBezTo>
                  <a:cubicBezTo>
                    <a:pt x="445340" y="116192"/>
                    <a:pt x="443752" y="186042"/>
                    <a:pt x="441635" y="222290"/>
                  </a:cubicBezTo>
                  <a:cubicBezTo>
                    <a:pt x="439518" y="258538"/>
                    <a:pt x="420204" y="277058"/>
                    <a:pt x="408298" y="296902"/>
                  </a:cubicBezTo>
                  <a:cubicBezTo>
                    <a:pt x="396392" y="316746"/>
                    <a:pt x="368081" y="348231"/>
                    <a:pt x="370198" y="341352"/>
                  </a:cubicBezTo>
                  <a:cubicBezTo>
                    <a:pt x="372315" y="334473"/>
                    <a:pt x="410415" y="290023"/>
                    <a:pt x="420998" y="255627"/>
                  </a:cubicBezTo>
                  <a:cubicBezTo>
                    <a:pt x="431581" y="221231"/>
                    <a:pt x="441106" y="168579"/>
                    <a:pt x="433698" y="134977"/>
                  </a:cubicBezTo>
                  <a:cubicBezTo>
                    <a:pt x="426290" y="101375"/>
                    <a:pt x="409092" y="72007"/>
                    <a:pt x="376548" y="54015"/>
                  </a:cubicBezTo>
                  <a:cubicBezTo>
                    <a:pt x="344004" y="36023"/>
                    <a:pt x="283414" y="23852"/>
                    <a:pt x="238435" y="27027"/>
                  </a:cubicBezTo>
                  <a:cubicBezTo>
                    <a:pt x="193456" y="30202"/>
                    <a:pt x="142656" y="45813"/>
                    <a:pt x="106673" y="73065"/>
                  </a:cubicBezTo>
                  <a:cubicBezTo>
                    <a:pt x="70690" y="100317"/>
                    <a:pt x="5337" y="201652"/>
                    <a:pt x="310" y="2016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: 図形 1327">
              <a:extLst>
                <a:ext uri="{FF2B5EF4-FFF2-40B4-BE49-F238E27FC236}">
                  <a16:creationId xmlns:a16="http://schemas.microsoft.com/office/drawing/2014/main" id="{BDBFEAAC-C123-4A55-BAC9-742618931669}"/>
                </a:ext>
              </a:extLst>
            </p:cNvPr>
            <p:cNvSpPr/>
            <p:nvPr/>
          </p:nvSpPr>
          <p:spPr>
            <a:xfrm>
              <a:off x="5265389" y="7698498"/>
              <a:ext cx="341726" cy="313670"/>
            </a:xfrm>
            <a:custGeom>
              <a:avLst/>
              <a:gdLst>
                <a:gd name="connsiteX0" fmla="*/ 297211 w 341726"/>
                <a:gd name="connsiteY0" fmla="*/ 4052 h 313670"/>
                <a:gd name="connsiteX1" fmla="*/ 141636 w 341726"/>
                <a:gd name="connsiteY1" fmla="*/ 177090 h 313670"/>
                <a:gd name="connsiteX2" fmla="*/ 27336 w 341726"/>
                <a:gd name="connsiteY2" fmla="*/ 269165 h 313670"/>
                <a:gd name="connsiteX3" fmla="*/ 1936 w 341726"/>
                <a:gd name="connsiteY3" fmla="*/ 289802 h 313670"/>
                <a:gd name="connsiteX4" fmla="*/ 63849 w 341726"/>
                <a:gd name="connsiteY4" fmla="*/ 281865 h 313670"/>
                <a:gd name="connsiteX5" fmla="*/ 317849 w 341726"/>
                <a:gd name="connsiteY5" fmla="*/ 280277 h 313670"/>
                <a:gd name="connsiteX6" fmla="*/ 308324 w 341726"/>
                <a:gd name="connsiteY6" fmla="*/ 286627 h 313670"/>
                <a:gd name="connsiteX7" fmla="*/ 117824 w 341726"/>
                <a:gd name="connsiteY7" fmla="*/ 313615 h 313670"/>
                <a:gd name="connsiteX8" fmla="*/ 11461 w 341726"/>
                <a:gd name="connsiteY8" fmla="*/ 278690 h 313670"/>
                <a:gd name="connsiteX9" fmla="*/ 114649 w 341726"/>
                <a:gd name="connsiteY9" fmla="*/ 183440 h 313670"/>
                <a:gd name="connsiteX10" fmla="*/ 252761 w 341726"/>
                <a:gd name="connsiteY10" fmla="*/ 64377 h 313670"/>
                <a:gd name="connsiteX11" fmla="*/ 297211 w 341726"/>
                <a:gd name="connsiteY11" fmla="*/ 4052 h 3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726" h="313670">
                  <a:moveTo>
                    <a:pt x="297211" y="4052"/>
                  </a:moveTo>
                  <a:cubicBezTo>
                    <a:pt x="278690" y="22838"/>
                    <a:pt x="186615" y="132905"/>
                    <a:pt x="141636" y="177090"/>
                  </a:cubicBezTo>
                  <a:cubicBezTo>
                    <a:pt x="96657" y="221276"/>
                    <a:pt x="50619" y="250380"/>
                    <a:pt x="27336" y="269165"/>
                  </a:cubicBezTo>
                  <a:cubicBezTo>
                    <a:pt x="4053" y="287950"/>
                    <a:pt x="-4150" y="287685"/>
                    <a:pt x="1936" y="289802"/>
                  </a:cubicBezTo>
                  <a:cubicBezTo>
                    <a:pt x="8022" y="291919"/>
                    <a:pt x="11197" y="283452"/>
                    <a:pt x="63849" y="281865"/>
                  </a:cubicBezTo>
                  <a:cubicBezTo>
                    <a:pt x="116501" y="280278"/>
                    <a:pt x="277103" y="279483"/>
                    <a:pt x="317849" y="280277"/>
                  </a:cubicBezTo>
                  <a:cubicBezTo>
                    <a:pt x="358595" y="281071"/>
                    <a:pt x="341662" y="281071"/>
                    <a:pt x="308324" y="286627"/>
                  </a:cubicBezTo>
                  <a:cubicBezTo>
                    <a:pt x="274986" y="292183"/>
                    <a:pt x="167301" y="314938"/>
                    <a:pt x="117824" y="313615"/>
                  </a:cubicBezTo>
                  <a:cubicBezTo>
                    <a:pt x="68347" y="312292"/>
                    <a:pt x="11990" y="300386"/>
                    <a:pt x="11461" y="278690"/>
                  </a:cubicBezTo>
                  <a:cubicBezTo>
                    <a:pt x="10932" y="256994"/>
                    <a:pt x="74432" y="219159"/>
                    <a:pt x="114649" y="183440"/>
                  </a:cubicBezTo>
                  <a:cubicBezTo>
                    <a:pt x="154866" y="147721"/>
                    <a:pt x="224715" y="92423"/>
                    <a:pt x="252761" y="64377"/>
                  </a:cubicBezTo>
                  <a:cubicBezTo>
                    <a:pt x="280807" y="36331"/>
                    <a:pt x="315732" y="-14734"/>
                    <a:pt x="297211" y="40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: 図形 1328">
              <a:extLst>
                <a:ext uri="{FF2B5EF4-FFF2-40B4-BE49-F238E27FC236}">
                  <a16:creationId xmlns:a16="http://schemas.microsoft.com/office/drawing/2014/main" id="{2635CD4B-D202-483F-808C-FE1214393AC9}"/>
                </a:ext>
              </a:extLst>
            </p:cNvPr>
            <p:cNvSpPr/>
            <p:nvPr/>
          </p:nvSpPr>
          <p:spPr>
            <a:xfrm>
              <a:off x="5157191" y="7961307"/>
              <a:ext cx="464532" cy="97686"/>
            </a:xfrm>
            <a:custGeom>
              <a:avLst/>
              <a:gdLst>
                <a:gd name="connsiteX0" fmla="*/ 597 w 464532"/>
                <a:gd name="connsiteY0" fmla="*/ 96843 h 97686"/>
                <a:gd name="connsiteX1" fmla="*/ 59334 w 464532"/>
                <a:gd name="connsiteY1" fmla="*/ 95256 h 97686"/>
                <a:gd name="connsiteX2" fmla="*/ 443509 w 464532"/>
                <a:gd name="connsiteY2" fmla="*/ 95256 h 97686"/>
                <a:gd name="connsiteX3" fmla="*/ 416522 w 464532"/>
                <a:gd name="connsiteY3" fmla="*/ 87318 h 97686"/>
                <a:gd name="connsiteX4" fmla="*/ 438747 w 464532"/>
                <a:gd name="connsiteY4" fmla="*/ 6 h 97686"/>
                <a:gd name="connsiteX5" fmla="*/ 440334 w 464532"/>
                <a:gd name="connsiteY5" fmla="*/ 92081 h 97686"/>
                <a:gd name="connsiteX6" fmla="*/ 380009 w 464532"/>
                <a:gd name="connsiteY6" fmla="*/ 87318 h 97686"/>
                <a:gd name="connsiteX7" fmla="*/ 305397 w 464532"/>
                <a:gd name="connsiteY7" fmla="*/ 85731 h 97686"/>
                <a:gd name="connsiteX8" fmla="*/ 597 w 464532"/>
                <a:gd name="connsiteY8" fmla="*/ 96843 h 97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532" h="97686">
                  <a:moveTo>
                    <a:pt x="597" y="96843"/>
                  </a:moveTo>
                  <a:cubicBezTo>
                    <a:pt x="-6944" y="96181"/>
                    <a:pt x="59334" y="95256"/>
                    <a:pt x="59334" y="95256"/>
                  </a:cubicBezTo>
                  <a:lnTo>
                    <a:pt x="443509" y="95256"/>
                  </a:lnTo>
                  <a:cubicBezTo>
                    <a:pt x="503040" y="93933"/>
                    <a:pt x="417316" y="103193"/>
                    <a:pt x="416522" y="87318"/>
                  </a:cubicBezTo>
                  <a:cubicBezTo>
                    <a:pt x="415728" y="71443"/>
                    <a:pt x="434778" y="-788"/>
                    <a:pt x="438747" y="6"/>
                  </a:cubicBezTo>
                  <a:cubicBezTo>
                    <a:pt x="442716" y="800"/>
                    <a:pt x="450124" y="77529"/>
                    <a:pt x="440334" y="92081"/>
                  </a:cubicBezTo>
                  <a:cubicBezTo>
                    <a:pt x="430544" y="106633"/>
                    <a:pt x="402498" y="88376"/>
                    <a:pt x="380009" y="87318"/>
                  </a:cubicBezTo>
                  <a:cubicBezTo>
                    <a:pt x="357520" y="86260"/>
                    <a:pt x="367839" y="84408"/>
                    <a:pt x="305397" y="85731"/>
                  </a:cubicBezTo>
                  <a:cubicBezTo>
                    <a:pt x="242955" y="87054"/>
                    <a:pt x="124157" y="91155"/>
                    <a:pt x="597" y="968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: 図形 1329">
              <a:extLst>
                <a:ext uri="{FF2B5EF4-FFF2-40B4-BE49-F238E27FC236}">
                  <a16:creationId xmlns:a16="http://schemas.microsoft.com/office/drawing/2014/main" id="{48715D24-ECD8-4F24-8033-6F0C4AD7C6AA}"/>
                </a:ext>
              </a:extLst>
            </p:cNvPr>
            <p:cNvSpPr/>
            <p:nvPr/>
          </p:nvSpPr>
          <p:spPr>
            <a:xfrm>
              <a:off x="3441691" y="8080140"/>
              <a:ext cx="209892" cy="320219"/>
            </a:xfrm>
            <a:custGeom>
              <a:avLst/>
              <a:gdLst>
                <a:gd name="connsiteX0" fmla="*/ 9 w 209892"/>
                <a:gd name="connsiteY0" fmla="*/ 136760 h 320219"/>
                <a:gd name="connsiteX1" fmla="*/ 31759 w 209892"/>
                <a:gd name="connsiteY1" fmla="*/ 278048 h 320219"/>
                <a:gd name="connsiteX2" fmla="*/ 61922 w 209892"/>
                <a:gd name="connsiteY2" fmla="*/ 181210 h 320219"/>
                <a:gd name="connsiteX3" fmla="*/ 96847 w 209892"/>
                <a:gd name="connsiteY3" fmla="*/ 9760 h 320219"/>
                <a:gd name="connsiteX4" fmla="*/ 119072 w 209892"/>
                <a:gd name="connsiteY4" fmla="*/ 36748 h 320219"/>
                <a:gd name="connsiteX5" fmla="*/ 152409 w 209892"/>
                <a:gd name="connsiteY5" fmla="*/ 166923 h 320219"/>
                <a:gd name="connsiteX6" fmla="*/ 179397 w 209892"/>
                <a:gd name="connsiteY6" fmla="*/ 101835 h 320219"/>
                <a:gd name="connsiteX7" fmla="*/ 209559 w 209892"/>
                <a:gd name="connsiteY7" fmla="*/ 203435 h 320219"/>
                <a:gd name="connsiteX8" fmla="*/ 158759 w 209892"/>
                <a:gd name="connsiteY8" fmla="*/ 319323 h 320219"/>
                <a:gd name="connsiteX9" fmla="*/ 187334 w 209892"/>
                <a:gd name="connsiteY9" fmla="*/ 138348 h 320219"/>
                <a:gd name="connsiteX10" fmla="*/ 153997 w 209892"/>
                <a:gd name="connsiteY10" fmla="*/ 185973 h 320219"/>
                <a:gd name="connsiteX11" fmla="*/ 101609 w 209892"/>
                <a:gd name="connsiteY11" fmla="*/ 63735 h 320219"/>
                <a:gd name="connsiteX12" fmla="*/ 34934 w 209892"/>
                <a:gd name="connsiteY12" fmla="*/ 287573 h 320219"/>
                <a:gd name="connsiteX13" fmla="*/ 9 w 209892"/>
                <a:gd name="connsiteY13" fmla="*/ 136760 h 32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892" h="320219">
                  <a:moveTo>
                    <a:pt x="9" y="136760"/>
                  </a:moveTo>
                  <a:cubicBezTo>
                    <a:pt x="-520" y="135173"/>
                    <a:pt x="21440" y="270640"/>
                    <a:pt x="31759" y="278048"/>
                  </a:cubicBezTo>
                  <a:cubicBezTo>
                    <a:pt x="42078" y="285456"/>
                    <a:pt x="51074" y="225925"/>
                    <a:pt x="61922" y="181210"/>
                  </a:cubicBezTo>
                  <a:cubicBezTo>
                    <a:pt x="72770" y="136495"/>
                    <a:pt x="87322" y="33837"/>
                    <a:pt x="96847" y="9760"/>
                  </a:cubicBezTo>
                  <a:cubicBezTo>
                    <a:pt x="106372" y="-14317"/>
                    <a:pt x="109812" y="10554"/>
                    <a:pt x="119072" y="36748"/>
                  </a:cubicBezTo>
                  <a:cubicBezTo>
                    <a:pt x="128332" y="62942"/>
                    <a:pt x="142355" y="156075"/>
                    <a:pt x="152409" y="166923"/>
                  </a:cubicBezTo>
                  <a:cubicBezTo>
                    <a:pt x="162463" y="177771"/>
                    <a:pt x="169872" y="95750"/>
                    <a:pt x="179397" y="101835"/>
                  </a:cubicBezTo>
                  <a:cubicBezTo>
                    <a:pt x="188922" y="107920"/>
                    <a:pt x="212999" y="167187"/>
                    <a:pt x="209559" y="203435"/>
                  </a:cubicBezTo>
                  <a:cubicBezTo>
                    <a:pt x="206119" y="239683"/>
                    <a:pt x="162463" y="330171"/>
                    <a:pt x="158759" y="319323"/>
                  </a:cubicBezTo>
                  <a:cubicBezTo>
                    <a:pt x="155055" y="308475"/>
                    <a:pt x="188128" y="160573"/>
                    <a:pt x="187334" y="138348"/>
                  </a:cubicBezTo>
                  <a:cubicBezTo>
                    <a:pt x="186540" y="116123"/>
                    <a:pt x="168285" y="198409"/>
                    <a:pt x="153997" y="185973"/>
                  </a:cubicBezTo>
                  <a:cubicBezTo>
                    <a:pt x="139710" y="173538"/>
                    <a:pt x="121453" y="46802"/>
                    <a:pt x="101609" y="63735"/>
                  </a:cubicBezTo>
                  <a:cubicBezTo>
                    <a:pt x="81765" y="80668"/>
                    <a:pt x="51867" y="270640"/>
                    <a:pt x="34934" y="287573"/>
                  </a:cubicBezTo>
                  <a:cubicBezTo>
                    <a:pt x="18001" y="304506"/>
                    <a:pt x="538" y="138347"/>
                    <a:pt x="9" y="136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: 図形 1330">
              <a:extLst>
                <a:ext uri="{FF2B5EF4-FFF2-40B4-BE49-F238E27FC236}">
                  <a16:creationId xmlns:a16="http://schemas.microsoft.com/office/drawing/2014/main" id="{A01013DE-017C-4436-AC71-38F72544DA2B}"/>
                </a:ext>
              </a:extLst>
            </p:cNvPr>
            <p:cNvSpPr/>
            <p:nvPr/>
          </p:nvSpPr>
          <p:spPr>
            <a:xfrm>
              <a:off x="3619434" y="8253056"/>
              <a:ext cx="835204" cy="272228"/>
            </a:xfrm>
            <a:custGeom>
              <a:avLst/>
              <a:gdLst>
                <a:gd name="connsiteX0" fmla="*/ 66 w 835204"/>
                <a:gd name="connsiteY0" fmla="*/ 63857 h 272228"/>
                <a:gd name="connsiteX1" fmla="*/ 212791 w 835204"/>
                <a:gd name="connsiteY1" fmla="*/ 78144 h 272228"/>
                <a:gd name="connsiteX2" fmla="*/ 254066 w 835204"/>
                <a:gd name="connsiteY2" fmla="*/ 98782 h 272228"/>
                <a:gd name="connsiteX3" fmla="*/ 284229 w 835204"/>
                <a:gd name="connsiteY3" fmla="*/ 357 h 272228"/>
                <a:gd name="connsiteX4" fmla="*/ 447741 w 835204"/>
                <a:gd name="connsiteY4" fmla="*/ 63857 h 272228"/>
                <a:gd name="connsiteX5" fmla="*/ 501716 w 835204"/>
                <a:gd name="connsiteY5" fmla="*/ 13057 h 272228"/>
                <a:gd name="connsiteX6" fmla="*/ 614429 w 835204"/>
                <a:gd name="connsiteY6" fmla="*/ 105132 h 272228"/>
                <a:gd name="connsiteX7" fmla="*/ 738254 w 835204"/>
                <a:gd name="connsiteY7" fmla="*/ 36869 h 272228"/>
                <a:gd name="connsiteX8" fmla="*/ 789054 w 835204"/>
                <a:gd name="connsiteY8" fmla="*/ 138469 h 272228"/>
                <a:gd name="connsiteX9" fmla="*/ 835091 w 835204"/>
                <a:gd name="connsiteY9" fmla="*/ 271819 h 272228"/>
                <a:gd name="connsiteX10" fmla="*/ 800166 w 835204"/>
                <a:gd name="connsiteY10" fmla="*/ 176569 h 272228"/>
                <a:gd name="connsiteX11" fmla="*/ 741429 w 835204"/>
                <a:gd name="connsiteY11" fmla="*/ 76557 h 272228"/>
                <a:gd name="connsiteX12" fmla="*/ 627129 w 835204"/>
                <a:gd name="connsiteY12" fmla="*/ 124182 h 272228"/>
                <a:gd name="connsiteX13" fmla="*/ 569979 w 835204"/>
                <a:gd name="connsiteY13" fmla="*/ 108307 h 272228"/>
                <a:gd name="connsiteX14" fmla="*/ 500129 w 835204"/>
                <a:gd name="connsiteY14" fmla="*/ 51157 h 272228"/>
                <a:gd name="connsiteX15" fmla="*/ 387416 w 835204"/>
                <a:gd name="connsiteY15" fmla="*/ 59094 h 272228"/>
                <a:gd name="connsiteX16" fmla="*/ 282641 w 835204"/>
                <a:gd name="connsiteY16" fmla="*/ 38457 h 272228"/>
                <a:gd name="connsiteX17" fmla="*/ 236604 w 835204"/>
                <a:gd name="connsiteY17" fmla="*/ 105132 h 272228"/>
                <a:gd name="connsiteX18" fmla="*/ 66 w 835204"/>
                <a:gd name="connsiteY18" fmla="*/ 63857 h 27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5204" h="272228">
                  <a:moveTo>
                    <a:pt x="66" y="63857"/>
                  </a:moveTo>
                  <a:cubicBezTo>
                    <a:pt x="-3903" y="59359"/>
                    <a:pt x="170458" y="72323"/>
                    <a:pt x="212791" y="78144"/>
                  </a:cubicBezTo>
                  <a:cubicBezTo>
                    <a:pt x="255124" y="83965"/>
                    <a:pt x="242160" y="111746"/>
                    <a:pt x="254066" y="98782"/>
                  </a:cubicBezTo>
                  <a:cubicBezTo>
                    <a:pt x="265972" y="85818"/>
                    <a:pt x="251950" y="6178"/>
                    <a:pt x="284229" y="357"/>
                  </a:cubicBezTo>
                  <a:cubicBezTo>
                    <a:pt x="316508" y="-5464"/>
                    <a:pt x="411493" y="61740"/>
                    <a:pt x="447741" y="63857"/>
                  </a:cubicBezTo>
                  <a:cubicBezTo>
                    <a:pt x="483989" y="65974"/>
                    <a:pt x="473935" y="6178"/>
                    <a:pt x="501716" y="13057"/>
                  </a:cubicBezTo>
                  <a:cubicBezTo>
                    <a:pt x="529497" y="19936"/>
                    <a:pt x="575006" y="101163"/>
                    <a:pt x="614429" y="105132"/>
                  </a:cubicBezTo>
                  <a:cubicBezTo>
                    <a:pt x="653852" y="109101"/>
                    <a:pt x="709150" y="31313"/>
                    <a:pt x="738254" y="36869"/>
                  </a:cubicBezTo>
                  <a:cubicBezTo>
                    <a:pt x="767358" y="42425"/>
                    <a:pt x="772914" y="99311"/>
                    <a:pt x="789054" y="138469"/>
                  </a:cubicBezTo>
                  <a:cubicBezTo>
                    <a:pt x="805194" y="177627"/>
                    <a:pt x="833239" y="265469"/>
                    <a:pt x="835091" y="271819"/>
                  </a:cubicBezTo>
                  <a:cubicBezTo>
                    <a:pt x="836943" y="278169"/>
                    <a:pt x="815776" y="209113"/>
                    <a:pt x="800166" y="176569"/>
                  </a:cubicBezTo>
                  <a:cubicBezTo>
                    <a:pt x="784556" y="144025"/>
                    <a:pt x="770268" y="85288"/>
                    <a:pt x="741429" y="76557"/>
                  </a:cubicBezTo>
                  <a:cubicBezTo>
                    <a:pt x="712590" y="67826"/>
                    <a:pt x="655704" y="118890"/>
                    <a:pt x="627129" y="124182"/>
                  </a:cubicBezTo>
                  <a:cubicBezTo>
                    <a:pt x="598554" y="129474"/>
                    <a:pt x="591146" y="120478"/>
                    <a:pt x="569979" y="108307"/>
                  </a:cubicBezTo>
                  <a:cubicBezTo>
                    <a:pt x="548812" y="96136"/>
                    <a:pt x="530556" y="59359"/>
                    <a:pt x="500129" y="51157"/>
                  </a:cubicBezTo>
                  <a:cubicBezTo>
                    <a:pt x="469702" y="42955"/>
                    <a:pt x="423664" y="61211"/>
                    <a:pt x="387416" y="59094"/>
                  </a:cubicBezTo>
                  <a:cubicBezTo>
                    <a:pt x="351168" y="56977"/>
                    <a:pt x="307776" y="30784"/>
                    <a:pt x="282641" y="38457"/>
                  </a:cubicBezTo>
                  <a:cubicBezTo>
                    <a:pt x="257506" y="46130"/>
                    <a:pt x="282112" y="99311"/>
                    <a:pt x="236604" y="105132"/>
                  </a:cubicBezTo>
                  <a:cubicBezTo>
                    <a:pt x="191096" y="110953"/>
                    <a:pt x="4035" y="68355"/>
                    <a:pt x="66" y="638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: 図形 1331">
              <a:extLst>
                <a:ext uri="{FF2B5EF4-FFF2-40B4-BE49-F238E27FC236}">
                  <a16:creationId xmlns:a16="http://schemas.microsoft.com/office/drawing/2014/main" id="{E4658ACD-A3C5-41B6-8678-EE69643C08D4}"/>
                </a:ext>
              </a:extLst>
            </p:cNvPr>
            <p:cNvSpPr/>
            <p:nvPr/>
          </p:nvSpPr>
          <p:spPr>
            <a:xfrm>
              <a:off x="4424788" y="8387662"/>
              <a:ext cx="151401" cy="116624"/>
            </a:xfrm>
            <a:custGeom>
              <a:avLst/>
              <a:gdLst>
                <a:gd name="connsiteX0" fmla="*/ 7512 w 151401"/>
                <a:gd name="connsiteY0" fmla="*/ 116576 h 116624"/>
                <a:gd name="connsiteX1" fmla="*/ 12275 w 151401"/>
                <a:gd name="connsiteY1" fmla="*/ 35613 h 116624"/>
                <a:gd name="connsiteX2" fmla="*/ 144037 w 151401"/>
                <a:gd name="connsiteY2" fmla="*/ 26088 h 116624"/>
                <a:gd name="connsiteX3" fmla="*/ 136100 w 151401"/>
                <a:gd name="connsiteY3" fmla="*/ 81651 h 116624"/>
                <a:gd name="connsiteX4" fmla="*/ 148800 w 151401"/>
                <a:gd name="connsiteY4" fmla="*/ 94351 h 116624"/>
                <a:gd name="connsiteX5" fmla="*/ 129750 w 151401"/>
                <a:gd name="connsiteY5" fmla="*/ 3863 h 116624"/>
                <a:gd name="connsiteX6" fmla="*/ 28150 w 151401"/>
                <a:gd name="connsiteY6" fmla="*/ 22913 h 116624"/>
                <a:gd name="connsiteX7" fmla="*/ 7512 w 151401"/>
                <a:gd name="connsiteY7" fmla="*/ 116576 h 11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401" h="116624">
                  <a:moveTo>
                    <a:pt x="7512" y="116576"/>
                  </a:moveTo>
                  <a:cubicBezTo>
                    <a:pt x="4866" y="118693"/>
                    <a:pt x="-10479" y="50694"/>
                    <a:pt x="12275" y="35613"/>
                  </a:cubicBezTo>
                  <a:cubicBezTo>
                    <a:pt x="35029" y="20532"/>
                    <a:pt x="123400" y="18415"/>
                    <a:pt x="144037" y="26088"/>
                  </a:cubicBezTo>
                  <a:cubicBezTo>
                    <a:pt x="164674" y="33761"/>
                    <a:pt x="135306" y="70274"/>
                    <a:pt x="136100" y="81651"/>
                  </a:cubicBezTo>
                  <a:cubicBezTo>
                    <a:pt x="136894" y="93028"/>
                    <a:pt x="149858" y="107316"/>
                    <a:pt x="148800" y="94351"/>
                  </a:cubicBezTo>
                  <a:cubicBezTo>
                    <a:pt x="147742" y="81386"/>
                    <a:pt x="149858" y="15769"/>
                    <a:pt x="129750" y="3863"/>
                  </a:cubicBezTo>
                  <a:cubicBezTo>
                    <a:pt x="109642" y="-8043"/>
                    <a:pt x="48258" y="10213"/>
                    <a:pt x="28150" y="22913"/>
                  </a:cubicBezTo>
                  <a:cubicBezTo>
                    <a:pt x="8042" y="35613"/>
                    <a:pt x="10158" y="114459"/>
                    <a:pt x="7512" y="116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: 図形 1332">
              <a:extLst>
                <a:ext uri="{FF2B5EF4-FFF2-40B4-BE49-F238E27FC236}">
                  <a16:creationId xmlns:a16="http://schemas.microsoft.com/office/drawing/2014/main" id="{B09D28F4-8DA2-4288-AE7F-93A73B521639}"/>
                </a:ext>
              </a:extLst>
            </p:cNvPr>
            <p:cNvSpPr/>
            <p:nvPr/>
          </p:nvSpPr>
          <p:spPr>
            <a:xfrm>
              <a:off x="4592394" y="8019625"/>
              <a:ext cx="90625" cy="500490"/>
            </a:xfrm>
            <a:custGeom>
              <a:avLst/>
              <a:gdLst>
                <a:gd name="connsiteX0" fmla="*/ 244 w 90625"/>
                <a:gd name="connsiteY0" fmla="*/ 500488 h 500490"/>
                <a:gd name="connsiteX1" fmla="*/ 16119 w 90625"/>
                <a:gd name="connsiteY1" fmla="*/ 373488 h 500490"/>
                <a:gd name="connsiteX2" fmla="*/ 85969 w 90625"/>
                <a:gd name="connsiteY2" fmla="*/ 356025 h 500490"/>
                <a:gd name="connsiteX3" fmla="*/ 79619 w 90625"/>
                <a:gd name="connsiteY3" fmla="*/ 333800 h 500490"/>
                <a:gd name="connsiteX4" fmla="*/ 43106 w 90625"/>
                <a:gd name="connsiteY4" fmla="*/ 321100 h 500490"/>
                <a:gd name="connsiteX5" fmla="*/ 71681 w 90625"/>
                <a:gd name="connsiteY5" fmla="*/ 286175 h 500490"/>
                <a:gd name="connsiteX6" fmla="*/ 84381 w 90625"/>
                <a:gd name="connsiteY6" fmla="*/ 175050 h 500490"/>
                <a:gd name="connsiteX7" fmla="*/ 85969 w 90625"/>
                <a:gd name="connsiteY7" fmla="*/ 425 h 500490"/>
                <a:gd name="connsiteX8" fmla="*/ 60569 w 90625"/>
                <a:gd name="connsiteY8" fmla="*/ 229025 h 500490"/>
                <a:gd name="connsiteX9" fmla="*/ 63744 w 90625"/>
                <a:gd name="connsiteY9" fmla="*/ 297288 h 500490"/>
                <a:gd name="connsiteX10" fmla="*/ 49456 w 90625"/>
                <a:gd name="connsiteY10" fmla="*/ 332213 h 500490"/>
                <a:gd name="connsiteX11" fmla="*/ 31994 w 90625"/>
                <a:gd name="connsiteY11" fmla="*/ 346500 h 500490"/>
                <a:gd name="connsiteX12" fmla="*/ 8181 w 90625"/>
                <a:gd name="connsiteY12" fmla="*/ 370313 h 500490"/>
                <a:gd name="connsiteX13" fmla="*/ 244 w 90625"/>
                <a:gd name="connsiteY13" fmla="*/ 500488 h 50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25" h="500490">
                  <a:moveTo>
                    <a:pt x="244" y="500488"/>
                  </a:moveTo>
                  <a:cubicBezTo>
                    <a:pt x="1567" y="501017"/>
                    <a:pt x="1832" y="397565"/>
                    <a:pt x="16119" y="373488"/>
                  </a:cubicBezTo>
                  <a:cubicBezTo>
                    <a:pt x="30406" y="349411"/>
                    <a:pt x="75386" y="362640"/>
                    <a:pt x="85969" y="356025"/>
                  </a:cubicBezTo>
                  <a:cubicBezTo>
                    <a:pt x="96552" y="349410"/>
                    <a:pt x="86763" y="339621"/>
                    <a:pt x="79619" y="333800"/>
                  </a:cubicBezTo>
                  <a:cubicBezTo>
                    <a:pt x="72475" y="327979"/>
                    <a:pt x="44429" y="329037"/>
                    <a:pt x="43106" y="321100"/>
                  </a:cubicBezTo>
                  <a:cubicBezTo>
                    <a:pt x="41783" y="313163"/>
                    <a:pt x="64802" y="310517"/>
                    <a:pt x="71681" y="286175"/>
                  </a:cubicBezTo>
                  <a:cubicBezTo>
                    <a:pt x="78560" y="261833"/>
                    <a:pt x="82000" y="222675"/>
                    <a:pt x="84381" y="175050"/>
                  </a:cubicBezTo>
                  <a:cubicBezTo>
                    <a:pt x="86762" y="127425"/>
                    <a:pt x="89938" y="-8571"/>
                    <a:pt x="85969" y="425"/>
                  </a:cubicBezTo>
                  <a:cubicBezTo>
                    <a:pt x="82000" y="9421"/>
                    <a:pt x="64273" y="179548"/>
                    <a:pt x="60569" y="229025"/>
                  </a:cubicBezTo>
                  <a:cubicBezTo>
                    <a:pt x="56865" y="278502"/>
                    <a:pt x="65596" y="280090"/>
                    <a:pt x="63744" y="297288"/>
                  </a:cubicBezTo>
                  <a:cubicBezTo>
                    <a:pt x="61892" y="314486"/>
                    <a:pt x="54748" y="324011"/>
                    <a:pt x="49456" y="332213"/>
                  </a:cubicBezTo>
                  <a:cubicBezTo>
                    <a:pt x="44164" y="340415"/>
                    <a:pt x="38873" y="340150"/>
                    <a:pt x="31994" y="346500"/>
                  </a:cubicBezTo>
                  <a:cubicBezTo>
                    <a:pt x="25115" y="352850"/>
                    <a:pt x="13208" y="344384"/>
                    <a:pt x="8181" y="370313"/>
                  </a:cubicBezTo>
                  <a:cubicBezTo>
                    <a:pt x="3154" y="396242"/>
                    <a:pt x="-1079" y="499959"/>
                    <a:pt x="244" y="500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: 図形 1333">
              <a:extLst>
                <a:ext uri="{FF2B5EF4-FFF2-40B4-BE49-F238E27FC236}">
                  <a16:creationId xmlns:a16="http://schemas.microsoft.com/office/drawing/2014/main" id="{B2AD7219-5738-4AAB-8CC5-14D332DF8227}"/>
                </a:ext>
              </a:extLst>
            </p:cNvPr>
            <p:cNvSpPr/>
            <p:nvPr/>
          </p:nvSpPr>
          <p:spPr>
            <a:xfrm>
              <a:off x="4684338" y="8007247"/>
              <a:ext cx="364630" cy="434021"/>
            </a:xfrm>
            <a:custGeom>
              <a:avLst/>
              <a:gdLst>
                <a:gd name="connsiteX0" fmla="*/ 36887 w 364630"/>
                <a:gd name="connsiteY0" fmla="*/ 103 h 434021"/>
                <a:gd name="connsiteX1" fmla="*/ 19425 w 364630"/>
                <a:gd name="connsiteY1" fmla="*/ 271566 h 434021"/>
                <a:gd name="connsiteX2" fmla="*/ 16250 w 364630"/>
                <a:gd name="connsiteY2" fmla="*/ 298553 h 434021"/>
                <a:gd name="connsiteX3" fmla="*/ 44825 w 364630"/>
                <a:gd name="connsiteY3" fmla="*/ 317603 h 434021"/>
                <a:gd name="connsiteX4" fmla="*/ 73400 w 364630"/>
                <a:gd name="connsiteY4" fmla="*/ 358878 h 434021"/>
                <a:gd name="connsiteX5" fmla="*/ 84512 w 364630"/>
                <a:gd name="connsiteY5" fmla="*/ 381103 h 434021"/>
                <a:gd name="connsiteX6" fmla="*/ 95625 w 364630"/>
                <a:gd name="connsiteY6" fmla="*/ 412853 h 434021"/>
                <a:gd name="connsiteX7" fmla="*/ 144837 w 364630"/>
                <a:gd name="connsiteY7" fmla="*/ 377928 h 434021"/>
                <a:gd name="connsiteX8" fmla="*/ 198812 w 364630"/>
                <a:gd name="connsiteY8" fmla="*/ 417616 h 434021"/>
                <a:gd name="connsiteX9" fmla="*/ 197225 w 364630"/>
                <a:gd name="connsiteY9" fmla="*/ 365228 h 434021"/>
                <a:gd name="connsiteX10" fmla="*/ 284537 w 364630"/>
                <a:gd name="connsiteY10" fmla="*/ 331891 h 434021"/>
                <a:gd name="connsiteX11" fmla="*/ 360737 w 364630"/>
                <a:gd name="connsiteY11" fmla="*/ 392216 h 434021"/>
                <a:gd name="connsiteX12" fmla="*/ 340100 w 364630"/>
                <a:gd name="connsiteY12" fmla="*/ 384278 h 434021"/>
                <a:gd name="connsiteX13" fmla="*/ 225800 w 364630"/>
                <a:gd name="connsiteY13" fmla="*/ 366816 h 434021"/>
                <a:gd name="connsiteX14" fmla="*/ 175000 w 364630"/>
                <a:gd name="connsiteY14" fmla="*/ 425553 h 434021"/>
                <a:gd name="connsiteX15" fmla="*/ 65462 w 364630"/>
                <a:gd name="connsiteY15" fmla="*/ 425553 h 434021"/>
                <a:gd name="connsiteX16" fmla="*/ 55937 w 364630"/>
                <a:gd name="connsiteY16" fmla="*/ 349353 h 434021"/>
                <a:gd name="connsiteX17" fmla="*/ 1962 w 364630"/>
                <a:gd name="connsiteY17" fmla="*/ 308078 h 434021"/>
                <a:gd name="connsiteX18" fmla="*/ 11487 w 364630"/>
                <a:gd name="connsiteY18" fmla="*/ 239816 h 434021"/>
                <a:gd name="connsiteX19" fmla="*/ 36887 w 364630"/>
                <a:gd name="connsiteY19" fmla="*/ 103 h 43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4630" h="434021">
                  <a:moveTo>
                    <a:pt x="36887" y="103"/>
                  </a:moveTo>
                  <a:cubicBezTo>
                    <a:pt x="38210" y="5395"/>
                    <a:pt x="22864" y="221824"/>
                    <a:pt x="19425" y="271566"/>
                  </a:cubicBezTo>
                  <a:cubicBezTo>
                    <a:pt x="15985" y="321308"/>
                    <a:pt x="12017" y="290880"/>
                    <a:pt x="16250" y="298553"/>
                  </a:cubicBezTo>
                  <a:cubicBezTo>
                    <a:pt x="20483" y="306226"/>
                    <a:pt x="35300" y="307549"/>
                    <a:pt x="44825" y="317603"/>
                  </a:cubicBezTo>
                  <a:cubicBezTo>
                    <a:pt x="54350" y="327657"/>
                    <a:pt x="66786" y="348295"/>
                    <a:pt x="73400" y="358878"/>
                  </a:cubicBezTo>
                  <a:cubicBezTo>
                    <a:pt x="80014" y="369461"/>
                    <a:pt x="80808" y="372107"/>
                    <a:pt x="84512" y="381103"/>
                  </a:cubicBezTo>
                  <a:cubicBezTo>
                    <a:pt x="88216" y="390099"/>
                    <a:pt x="85571" y="413382"/>
                    <a:pt x="95625" y="412853"/>
                  </a:cubicBezTo>
                  <a:cubicBezTo>
                    <a:pt x="105679" y="412324"/>
                    <a:pt x="127639" y="377134"/>
                    <a:pt x="144837" y="377928"/>
                  </a:cubicBezTo>
                  <a:cubicBezTo>
                    <a:pt x="162035" y="378722"/>
                    <a:pt x="190081" y="419733"/>
                    <a:pt x="198812" y="417616"/>
                  </a:cubicBezTo>
                  <a:cubicBezTo>
                    <a:pt x="207543" y="415499"/>
                    <a:pt x="182938" y="379515"/>
                    <a:pt x="197225" y="365228"/>
                  </a:cubicBezTo>
                  <a:cubicBezTo>
                    <a:pt x="211512" y="350941"/>
                    <a:pt x="257285" y="327393"/>
                    <a:pt x="284537" y="331891"/>
                  </a:cubicBezTo>
                  <a:cubicBezTo>
                    <a:pt x="311789" y="336389"/>
                    <a:pt x="360737" y="392216"/>
                    <a:pt x="360737" y="392216"/>
                  </a:cubicBezTo>
                  <a:cubicBezTo>
                    <a:pt x="369997" y="400947"/>
                    <a:pt x="362590" y="388511"/>
                    <a:pt x="340100" y="384278"/>
                  </a:cubicBezTo>
                  <a:cubicBezTo>
                    <a:pt x="317610" y="380045"/>
                    <a:pt x="253317" y="359937"/>
                    <a:pt x="225800" y="366816"/>
                  </a:cubicBezTo>
                  <a:cubicBezTo>
                    <a:pt x="198283" y="373695"/>
                    <a:pt x="201723" y="415764"/>
                    <a:pt x="175000" y="425553"/>
                  </a:cubicBezTo>
                  <a:cubicBezTo>
                    <a:pt x="148277" y="435343"/>
                    <a:pt x="85306" y="438253"/>
                    <a:pt x="65462" y="425553"/>
                  </a:cubicBezTo>
                  <a:cubicBezTo>
                    <a:pt x="45618" y="412853"/>
                    <a:pt x="66520" y="368932"/>
                    <a:pt x="55937" y="349353"/>
                  </a:cubicBezTo>
                  <a:cubicBezTo>
                    <a:pt x="45354" y="329774"/>
                    <a:pt x="9370" y="326334"/>
                    <a:pt x="1962" y="308078"/>
                  </a:cubicBezTo>
                  <a:cubicBezTo>
                    <a:pt x="-5446" y="289822"/>
                    <a:pt x="10429" y="286383"/>
                    <a:pt x="11487" y="239816"/>
                  </a:cubicBezTo>
                  <a:cubicBezTo>
                    <a:pt x="12545" y="193249"/>
                    <a:pt x="35564" y="-5189"/>
                    <a:pt x="3688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: 図形 1334">
              <a:extLst>
                <a:ext uri="{FF2B5EF4-FFF2-40B4-BE49-F238E27FC236}">
                  <a16:creationId xmlns:a16="http://schemas.microsoft.com/office/drawing/2014/main" id="{8DC8D2D6-B75F-48FE-957A-3F682A0F86E2}"/>
                </a:ext>
              </a:extLst>
            </p:cNvPr>
            <p:cNvSpPr/>
            <p:nvPr/>
          </p:nvSpPr>
          <p:spPr>
            <a:xfrm>
              <a:off x="5002692" y="8226414"/>
              <a:ext cx="228934" cy="187764"/>
            </a:xfrm>
            <a:custGeom>
              <a:avLst/>
              <a:gdLst>
                <a:gd name="connsiteX0" fmla="*/ 1108 w 228934"/>
                <a:gd name="connsiteY0" fmla="*/ 160349 h 187764"/>
                <a:gd name="connsiteX1" fmla="*/ 53496 w 228934"/>
                <a:gd name="connsiteY1" fmla="*/ 71449 h 187764"/>
                <a:gd name="connsiteX2" fmla="*/ 101121 w 228934"/>
                <a:gd name="connsiteY2" fmla="*/ 53986 h 187764"/>
                <a:gd name="connsiteX3" fmla="*/ 107471 w 228934"/>
                <a:gd name="connsiteY3" fmla="*/ 11 h 187764"/>
                <a:gd name="connsiteX4" fmla="*/ 178908 w 228934"/>
                <a:gd name="connsiteY4" fmla="*/ 49224 h 187764"/>
                <a:gd name="connsiteX5" fmla="*/ 204308 w 228934"/>
                <a:gd name="connsiteY5" fmla="*/ 55574 h 187764"/>
                <a:gd name="connsiteX6" fmla="*/ 228121 w 228934"/>
                <a:gd name="connsiteY6" fmla="*/ 111136 h 187764"/>
                <a:gd name="connsiteX7" fmla="*/ 221771 w 228934"/>
                <a:gd name="connsiteY7" fmla="*/ 187336 h 187764"/>
                <a:gd name="connsiteX8" fmla="*/ 205896 w 228934"/>
                <a:gd name="connsiteY8" fmla="*/ 74624 h 187764"/>
                <a:gd name="connsiteX9" fmla="*/ 113821 w 228934"/>
                <a:gd name="connsiteY9" fmla="*/ 28586 h 187764"/>
                <a:gd name="connsiteX10" fmla="*/ 23333 w 228934"/>
                <a:gd name="connsiteY10" fmla="*/ 58749 h 187764"/>
                <a:gd name="connsiteX11" fmla="*/ 16983 w 228934"/>
                <a:gd name="connsiteY11" fmla="*/ 71449 h 187764"/>
                <a:gd name="connsiteX12" fmla="*/ 1108 w 228934"/>
                <a:gd name="connsiteY12" fmla="*/ 160349 h 18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8934" h="187764">
                  <a:moveTo>
                    <a:pt x="1108" y="160349"/>
                  </a:moveTo>
                  <a:cubicBezTo>
                    <a:pt x="7193" y="160349"/>
                    <a:pt x="36827" y="89176"/>
                    <a:pt x="53496" y="71449"/>
                  </a:cubicBezTo>
                  <a:cubicBezTo>
                    <a:pt x="70165" y="53722"/>
                    <a:pt x="92125" y="65892"/>
                    <a:pt x="101121" y="53986"/>
                  </a:cubicBezTo>
                  <a:cubicBezTo>
                    <a:pt x="110117" y="42080"/>
                    <a:pt x="94507" y="805"/>
                    <a:pt x="107471" y="11"/>
                  </a:cubicBezTo>
                  <a:cubicBezTo>
                    <a:pt x="120435" y="-783"/>
                    <a:pt x="162769" y="39963"/>
                    <a:pt x="178908" y="49224"/>
                  </a:cubicBezTo>
                  <a:cubicBezTo>
                    <a:pt x="195048" y="58484"/>
                    <a:pt x="196106" y="45255"/>
                    <a:pt x="204308" y="55574"/>
                  </a:cubicBezTo>
                  <a:cubicBezTo>
                    <a:pt x="212510" y="65893"/>
                    <a:pt x="225211" y="89176"/>
                    <a:pt x="228121" y="111136"/>
                  </a:cubicBezTo>
                  <a:cubicBezTo>
                    <a:pt x="231031" y="133096"/>
                    <a:pt x="225475" y="193421"/>
                    <a:pt x="221771" y="187336"/>
                  </a:cubicBezTo>
                  <a:cubicBezTo>
                    <a:pt x="218067" y="181251"/>
                    <a:pt x="223888" y="101082"/>
                    <a:pt x="205896" y="74624"/>
                  </a:cubicBezTo>
                  <a:cubicBezTo>
                    <a:pt x="187904" y="48166"/>
                    <a:pt x="144248" y="31232"/>
                    <a:pt x="113821" y="28586"/>
                  </a:cubicBezTo>
                  <a:cubicBezTo>
                    <a:pt x="83394" y="25940"/>
                    <a:pt x="39473" y="51605"/>
                    <a:pt x="23333" y="58749"/>
                  </a:cubicBezTo>
                  <a:cubicBezTo>
                    <a:pt x="7193" y="65893"/>
                    <a:pt x="18041" y="59807"/>
                    <a:pt x="16983" y="71449"/>
                  </a:cubicBezTo>
                  <a:cubicBezTo>
                    <a:pt x="15925" y="83091"/>
                    <a:pt x="-4977" y="160349"/>
                    <a:pt x="1108" y="1603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: 図形 1335">
              <a:extLst>
                <a:ext uri="{FF2B5EF4-FFF2-40B4-BE49-F238E27FC236}">
                  <a16:creationId xmlns:a16="http://schemas.microsoft.com/office/drawing/2014/main" id="{390CFE90-1834-4ED9-9F38-DFDB7CAC26B4}"/>
                </a:ext>
              </a:extLst>
            </p:cNvPr>
            <p:cNvSpPr/>
            <p:nvPr/>
          </p:nvSpPr>
          <p:spPr>
            <a:xfrm>
              <a:off x="5151144" y="8337280"/>
              <a:ext cx="476912" cy="95899"/>
            </a:xfrm>
            <a:custGeom>
              <a:avLst/>
              <a:gdLst>
                <a:gd name="connsiteX0" fmla="*/ 294 w 476912"/>
                <a:gd name="connsiteY0" fmla="*/ 51070 h 95899"/>
                <a:gd name="connsiteX1" fmla="*/ 144756 w 476912"/>
                <a:gd name="connsiteY1" fmla="*/ 49483 h 95899"/>
                <a:gd name="connsiteX2" fmla="*/ 160631 w 476912"/>
                <a:gd name="connsiteY2" fmla="*/ 9795 h 95899"/>
                <a:gd name="connsiteX3" fmla="*/ 176506 w 476912"/>
                <a:gd name="connsiteY3" fmla="*/ 9795 h 95899"/>
                <a:gd name="connsiteX4" fmla="*/ 225719 w 476912"/>
                <a:gd name="connsiteY4" fmla="*/ 20908 h 95899"/>
                <a:gd name="connsiteX5" fmla="*/ 230481 w 476912"/>
                <a:gd name="connsiteY5" fmla="*/ 66945 h 95899"/>
                <a:gd name="connsiteX6" fmla="*/ 295569 w 476912"/>
                <a:gd name="connsiteY6" fmla="*/ 35195 h 95899"/>
                <a:gd name="connsiteX7" fmla="*/ 398756 w 476912"/>
                <a:gd name="connsiteY7" fmla="*/ 20908 h 95899"/>
                <a:gd name="connsiteX8" fmla="*/ 476544 w 476912"/>
                <a:gd name="connsiteY8" fmla="*/ 65358 h 95899"/>
                <a:gd name="connsiteX9" fmla="*/ 367006 w 476912"/>
                <a:gd name="connsiteY9" fmla="*/ 270 h 95899"/>
                <a:gd name="connsiteX10" fmla="*/ 227306 w 476912"/>
                <a:gd name="connsiteY10" fmla="*/ 95520 h 95899"/>
                <a:gd name="connsiteX11" fmla="*/ 213019 w 476912"/>
                <a:gd name="connsiteY11" fmla="*/ 33608 h 95899"/>
                <a:gd name="connsiteX12" fmla="*/ 187619 w 476912"/>
                <a:gd name="connsiteY12" fmla="*/ 33608 h 95899"/>
                <a:gd name="connsiteX13" fmla="*/ 294 w 476912"/>
                <a:gd name="connsiteY13" fmla="*/ 51070 h 9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912" h="95899">
                  <a:moveTo>
                    <a:pt x="294" y="51070"/>
                  </a:moveTo>
                  <a:cubicBezTo>
                    <a:pt x="-6850" y="53716"/>
                    <a:pt x="118033" y="56362"/>
                    <a:pt x="144756" y="49483"/>
                  </a:cubicBezTo>
                  <a:cubicBezTo>
                    <a:pt x="171479" y="42604"/>
                    <a:pt x="155339" y="16410"/>
                    <a:pt x="160631" y="9795"/>
                  </a:cubicBezTo>
                  <a:cubicBezTo>
                    <a:pt x="165923" y="3180"/>
                    <a:pt x="165658" y="7943"/>
                    <a:pt x="176506" y="9795"/>
                  </a:cubicBezTo>
                  <a:cubicBezTo>
                    <a:pt x="187354" y="11647"/>
                    <a:pt x="216723" y="11383"/>
                    <a:pt x="225719" y="20908"/>
                  </a:cubicBezTo>
                  <a:cubicBezTo>
                    <a:pt x="234715" y="30433"/>
                    <a:pt x="218839" y="64564"/>
                    <a:pt x="230481" y="66945"/>
                  </a:cubicBezTo>
                  <a:cubicBezTo>
                    <a:pt x="242123" y="69326"/>
                    <a:pt x="267523" y="42868"/>
                    <a:pt x="295569" y="35195"/>
                  </a:cubicBezTo>
                  <a:cubicBezTo>
                    <a:pt x="323615" y="27522"/>
                    <a:pt x="368594" y="15881"/>
                    <a:pt x="398756" y="20908"/>
                  </a:cubicBezTo>
                  <a:cubicBezTo>
                    <a:pt x="428918" y="25935"/>
                    <a:pt x="481836" y="68798"/>
                    <a:pt x="476544" y="65358"/>
                  </a:cubicBezTo>
                  <a:cubicBezTo>
                    <a:pt x="471252" y="61918"/>
                    <a:pt x="408546" y="-4757"/>
                    <a:pt x="367006" y="270"/>
                  </a:cubicBezTo>
                  <a:cubicBezTo>
                    <a:pt x="325466" y="5297"/>
                    <a:pt x="252971" y="89964"/>
                    <a:pt x="227306" y="95520"/>
                  </a:cubicBezTo>
                  <a:cubicBezTo>
                    <a:pt x="201642" y="101076"/>
                    <a:pt x="219634" y="43927"/>
                    <a:pt x="213019" y="33608"/>
                  </a:cubicBezTo>
                  <a:cubicBezTo>
                    <a:pt x="206405" y="23289"/>
                    <a:pt x="225190" y="28846"/>
                    <a:pt x="187619" y="33608"/>
                  </a:cubicBezTo>
                  <a:cubicBezTo>
                    <a:pt x="150048" y="38370"/>
                    <a:pt x="7438" y="48424"/>
                    <a:pt x="294" y="510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: 図形 1336">
              <a:extLst>
                <a:ext uri="{FF2B5EF4-FFF2-40B4-BE49-F238E27FC236}">
                  <a16:creationId xmlns:a16="http://schemas.microsoft.com/office/drawing/2014/main" id="{30386681-BA92-488E-A2EF-E78D08582675}"/>
                </a:ext>
              </a:extLst>
            </p:cNvPr>
            <p:cNvSpPr/>
            <p:nvPr/>
          </p:nvSpPr>
          <p:spPr>
            <a:xfrm>
              <a:off x="5609995" y="8175625"/>
              <a:ext cx="341707" cy="229276"/>
            </a:xfrm>
            <a:custGeom>
              <a:avLst/>
              <a:gdLst>
                <a:gd name="connsiteX0" fmla="*/ 230 w 341707"/>
                <a:gd name="connsiteY0" fmla="*/ 228600 h 229276"/>
                <a:gd name="connsiteX1" fmla="*/ 24043 w 341707"/>
                <a:gd name="connsiteY1" fmla="*/ 23813 h 229276"/>
                <a:gd name="connsiteX2" fmla="*/ 33568 w 341707"/>
                <a:gd name="connsiteY2" fmla="*/ 22225 h 229276"/>
                <a:gd name="connsiteX3" fmla="*/ 85955 w 341707"/>
                <a:gd name="connsiteY3" fmla="*/ 130175 h 229276"/>
                <a:gd name="connsiteX4" fmla="*/ 165330 w 341707"/>
                <a:gd name="connsiteY4" fmla="*/ 31750 h 229276"/>
                <a:gd name="connsiteX5" fmla="*/ 228830 w 341707"/>
                <a:gd name="connsiteY5" fmla="*/ 142875 h 229276"/>
                <a:gd name="connsiteX6" fmla="*/ 289155 w 341707"/>
                <a:gd name="connsiteY6" fmla="*/ 0 h 229276"/>
                <a:gd name="connsiteX7" fmla="*/ 290743 w 341707"/>
                <a:gd name="connsiteY7" fmla="*/ 141288 h 229276"/>
                <a:gd name="connsiteX8" fmla="*/ 311380 w 341707"/>
                <a:gd name="connsiteY8" fmla="*/ 196850 h 229276"/>
                <a:gd name="connsiteX9" fmla="*/ 341543 w 341707"/>
                <a:gd name="connsiteY9" fmla="*/ 207963 h 229276"/>
                <a:gd name="connsiteX10" fmla="*/ 297093 w 341707"/>
                <a:gd name="connsiteY10" fmla="*/ 209550 h 229276"/>
                <a:gd name="connsiteX11" fmla="*/ 287568 w 341707"/>
                <a:gd name="connsiteY11" fmla="*/ 95250 h 229276"/>
                <a:gd name="connsiteX12" fmla="*/ 246293 w 341707"/>
                <a:gd name="connsiteY12" fmla="*/ 168275 h 229276"/>
                <a:gd name="connsiteX13" fmla="*/ 217718 w 341707"/>
                <a:gd name="connsiteY13" fmla="*/ 144463 h 229276"/>
                <a:gd name="connsiteX14" fmla="*/ 173268 w 341707"/>
                <a:gd name="connsiteY14" fmla="*/ 80963 h 229276"/>
                <a:gd name="connsiteX15" fmla="*/ 124055 w 341707"/>
                <a:gd name="connsiteY15" fmla="*/ 130175 h 229276"/>
                <a:gd name="connsiteX16" fmla="*/ 66905 w 341707"/>
                <a:gd name="connsiteY16" fmla="*/ 144463 h 229276"/>
                <a:gd name="connsiteX17" fmla="*/ 39918 w 341707"/>
                <a:gd name="connsiteY17" fmla="*/ 92075 h 229276"/>
                <a:gd name="connsiteX18" fmla="*/ 230 w 341707"/>
                <a:gd name="connsiteY18" fmla="*/ 228600 h 22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707" h="229276">
                  <a:moveTo>
                    <a:pt x="230" y="228600"/>
                  </a:moveTo>
                  <a:cubicBezTo>
                    <a:pt x="-2416" y="217223"/>
                    <a:pt x="18487" y="58209"/>
                    <a:pt x="24043" y="23813"/>
                  </a:cubicBezTo>
                  <a:cubicBezTo>
                    <a:pt x="29599" y="-10583"/>
                    <a:pt x="23249" y="4498"/>
                    <a:pt x="33568" y="22225"/>
                  </a:cubicBezTo>
                  <a:cubicBezTo>
                    <a:pt x="43887" y="39952"/>
                    <a:pt x="63995" y="128588"/>
                    <a:pt x="85955" y="130175"/>
                  </a:cubicBezTo>
                  <a:cubicBezTo>
                    <a:pt x="107915" y="131762"/>
                    <a:pt x="141517" y="29633"/>
                    <a:pt x="165330" y="31750"/>
                  </a:cubicBezTo>
                  <a:cubicBezTo>
                    <a:pt x="189143" y="33867"/>
                    <a:pt x="208193" y="148167"/>
                    <a:pt x="228830" y="142875"/>
                  </a:cubicBezTo>
                  <a:cubicBezTo>
                    <a:pt x="249467" y="137583"/>
                    <a:pt x="278836" y="264"/>
                    <a:pt x="289155" y="0"/>
                  </a:cubicBezTo>
                  <a:cubicBezTo>
                    <a:pt x="299474" y="-264"/>
                    <a:pt x="287039" y="108480"/>
                    <a:pt x="290743" y="141288"/>
                  </a:cubicBezTo>
                  <a:cubicBezTo>
                    <a:pt x="294447" y="174096"/>
                    <a:pt x="302913" y="185738"/>
                    <a:pt x="311380" y="196850"/>
                  </a:cubicBezTo>
                  <a:cubicBezTo>
                    <a:pt x="319847" y="207962"/>
                    <a:pt x="343924" y="205846"/>
                    <a:pt x="341543" y="207963"/>
                  </a:cubicBezTo>
                  <a:cubicBezTo>
                    <a:pt x="339162" y="210080"/>
                    <a:pt x="306089" y="228335"/>
                    <a:pt x="297093" y="209550"/>
                  </a:cubicBezTo>
                  <a:cubicBezTo>
                    <a:pt x="288097" y="190765"/>
                    <a:pt x="296035" y="102129"/>
                    <a:pt x="287568" y="95250"/>
                  </a:cubicBezTo>
                  <a:cubicBezTo>
                    <a:pt x="279101" y="88371"/>
                    <a:pt x="257935" y="160073"/>
                    <a:pt x="246293" y="168275"/>
                  </a:cubicBezTo>
                  <a:cubicBezTo>
                    <a:pt x="234651" y="176477"/>
                    <a:pt x="229889" y="159015"/>
                    <a:pt x="217718" y="144463"/>
                  </a:cubicBezTo>
                  <a:cubicBezTo>
                    <a:pt x="205547" y="129911"/>
                    <a:pt x="188879" y="83344"/>
                    <a:pt x="173268" y="80963"/>
                  </a:cubicBezTo>
                  <a:cubicBezTo>
                    <a:pt x="157658" y="78582"/>
                    <a:pt x="141782" y="119592"/>
                    <a:pt x="124055" y="130175"/>
                  </a:cubicBezTo>
                  <a:cubicBezTo>
                    <a:pt x="106328" y="140758"/>
                    <a:pt x="80928" y="150813"/>
                    <a:pt x="66905" y="144463"/>
                  </a:cubicBezTo>
                  <a:cubicBezTo>
                    <a:pt x="52882" y="138113"/>
                    <a:pt x="51031" y="79904"/>
                    <a:pt x="39918" y="92075"/>
                  </a:cubicBezTo>
                  <a:cubicBezTo>
                    <a:pt x="28805" y="104246"/>
                    <a:pt x="2876" y="239977"/>
                    <a:pt x="230" y="2286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: 図形 1337">
              <a:extLst>
                <a:ext uri="{FF2B5EF4-FFF2-40B4-BE49-F238E27FC236}">
                  <a16:creationId xmlns:a16="http://schemas.microsoft.com/office/drawing/2014/main" id="{CC3CE425-4EE0-4E7E-8EDC-3F469FD2AC89}"/>
                </a:ext>
              </a:extLst>
            </p:cNvPr>
            <p:cNvSpPr/>
            <p:nvPr/>
          </p:nvSpPr>
          <p:spPr>
            <a:xfrm>
              <a:off x="5866890" y="7673486"/>
              <a:ext cx="112321" cy="776787"/>
            </a:xfrm>
            <a:custGeom>
              <a:avLst/>
              <a:gdLst>
                <a:gd name="connsiteX0" fmla="*/ 83060 w 112321"/>
                <a:gd name="connsiteY0" fmla="*/ 776777 h 776787"/>
                <a:gd name="connsiteX1" fmla="*/ 98935 w 112321"/>
                <a:gd name="connsiteY1" fmla="*/ 398952 h 776787"/>
                <a:gd name="connsiteX2" fmla="*/ 60835 w 112321"/>
                <a:gd name="connsiteY2" fmla="*/ 397364 h 776787"/>
                <a:gd name="connsiteX3" fmla="*/ 510 w 112321"/>
                <a:gd name="connsiteY3" fmla="*/ 387839 h 776787"/>
                <a:gd name="connsiteX4" fmla="*/ 97348 w 112321"/>
                <a:gd name="connsiteY4" fmla="*/ 364027 h 776787"/>
                <a:gd name="connsiteX5" fmla="*/ 103698 w 112321"/>
                <a:gd name="connsiteY5" fmla="*/ 210039 h 776787"/>
                <a:gd name="connsiteX6" fmla="*/ 111635 w 112321"/>
                <a:gd name="connsiteY6" fmla="*/ 2077 h 776787"/>
                <a:gd name="connsiteX7" fmla="*/ 84648 w 112321"/>
                <a:gd name="connsiteY7" fmla="*/ 346564 h 776787"/>
                <a:gd name="connsiteX8" fmla="*/ 33848 w 112321"/>
                <a:gd name="connsiteY8" fmla="*/ 387839 h 776787"/>
                <a:gd name="connsiteX9" fmla="*/ 30673 w 112321"/>
                <a:gd name="connsiteY9" fmla="*/ 405302 h 776787"/>
                <a:gd name="connsiteX10" fmla="*/ 75123 w 112321"/>
                <a:gd name="connsiteY10" fmla="*/ 411652 h 776787"/>
                <a:gd name="connsiteX11" fmla="*/ 83060 w 112321"/>
                <a:gd name="connsiteY11" fmla="*/ 776777 h 77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321" h="776787">
                  <a:moveTo>
                    <a:pt x="83060" y="776777"/>
                  </a:moveTo>
                  <a:cubicBezTo>
                    <a:pt x="87029" y="774660"/>
                    <a:pt x="102639" y="462187"/>
                    <a:pt x="98935" y="398952"/>
                  </a:cubicBezTo>
                  <a:cubicBezTo>
                    <a:pt x="95231" y="335716"/>
                    <a:pt x="77239" y="399216"/>
                    <a:pt x="60835" y="397364"/>
                  </a:cubicBezTo>
                  <a:cubicBezTo>
                    <a:pt x="44431" y="395512"/>
                    <a:pt x="-5576" y="393395"/>
                    <a:pt x="510" y="387839"/>
                  </a:cubicBezTo>
                  <a:cubicBezTo>
                    <a:pt x="6596" y="382283"/>
                    <a:pt x="80150" y="393660"/>
                    <a:pt x="97348" y="364027"/>
                  </a:cubicBezTo>
                  <a:cubicBezTo>
                    <a:pt x="114546" y="334394"/>
                    <a:pt x="101317" y="270364"/>
                    <a:pt x="103698" y="210039"/>
                  </a:cubicBezTo>
                  <a:cubicBezTo>
                    <a:pt x="106079" y="149714"/>
                    <a:pt x="114810" y="-20677"/>
                    <a:pt x="111635" y="2077"/>
                  </a:cubicBezTo>
                  <a:cubicBezTo>
                    <a:pt x="108460" y="24831"/>
                    <a:pt x="97612" y="282270"/>
                    <a:pt x="84648" y="346564"/>
                  </a:cubicBezTo>
                  <a:cubicBezTo>
                    <a:pt x="71684" y="410858"/>
                    <a:pt x="42844" y="378049"/>
                    <a:pt x="33848" y="387839"/>
                  </a:cubicBezTo>
                  <a:cubicBezTo>
                    <a:pt x="24852" y="397629"/>
                    <a:pt x="23794" y="401333"/>
                    <a:pt x="30673" y="405302"/>
                  </a:cubicBezTo>
                  <a:cubicBezTo>
                    <a:pt x="37552" y="409271"/>
                    <a:pt x="66392" y="351327"/>
                    <a:pt x="75123" y="411652"/>
                  </a:cubicBezTo>
                  <a:cubicBezTo>
                    <a:pt x="83854" y="471977"/>
                    <a:pt x="79091" y="778894"/>
                    <a:pt x="83060" y="7767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: 図形 1338">
              <a:extLst>
                <a:ext uri="{FF2B5EF4-FFF2-40B4-BE49-F238E27FC236}">
                  <a16:creationId xmlns:a16="http://schemas.microsoft.com/office/drawing/2014/main" id="{A098857A-7DEE-48F4-80DE-BF13F3B00138}"/>
                </a:ext>
              </a:extLst>
            </p:cNvPr>
            <p:cNvSpPr/>
            <p:nvPr/>
          </p:nvSpPr>
          <p:spPr>
            <a:xfrm>
              <a:off x="5960960" y="7678678"/>
              <a:ext cx="59320" cy="759866"/>
            </a:xfrm>
            <a:custGeom>
              <a:avLst/>
              <a:gdLst>
                <a:gd name="connsiteX0" fmla="*/ 17565 w 59320"/>
                <a:gd name="connsiteY0" fmla="*/ 60 h 759866"/>
                <a:gd name="connsiteX1" fmla="*/ 25503 w 59320"/>
                <a:gd name="connsiteY1" fmla="*/ 323910 h 759866"/>
                <a:gd name="connsiteX2" fmla="*/ 57253 w 59320"/>
                <a:gd name="connsiteY2" fmla="*/ 366772 h 759866"/>
                <a:gd name="connsiteX3" fmla="*/ 54078 w 59320"/>
                <a:gd name="connsiteY3" fmla="*/ 381060 h 759866"/>
                <a:gd name="connsiteX4" fmla="*/ 36615 w 59320"/>
                <a:gd name="connsiteY4" fmla="*/ 439797 h 759866"/>
                <a:gd name="connsiteX5" fmla="*/ 103 w 59320"/>
                <a:gd name="connsiteY5" fmla="*/ 757297 h 759866"/>
                <a:gd name="connsiteX6" fmla="*/ 25503 w 59320"/>
                <a:gd name="connsiteY6" fmla="*/ 579497 h 759866"/>
                <a:gd name="connsiteX7" fmla="*/ 22328 w 59320"/>
                <a:gd name="connsiteY7" fmla="*/ 396935 h 759866"/>
                <a:gd name="connsiteX8" fmla="*/ 46140 w 59320"/>
                <a:gd name="connsiteY8" fmla="*/ 349310 h 759866"/>
                <a:gd name="connsiteX9" fmla="*/ 28678 w 59320"/>
                <a:gd name="connsiteY9" fmla="*/ 296922 h 759866"/>
                <a:gd name="connsiteX10" fmla="*/ 17565 w 59320"/>
                <a:gd name="connsiteY10" fmla="*/ 60 h 75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320" h="759866">
                  <a:moveTo>
                    <a:pt x="17565" y="60"/>
                  </a:moveTo>
                  <a:cubicBezTo>
                    <a:pt x="17036" y="4558"/>
                    <a:pt x="18888" y="262791"/>
                    <a:pt x="25503" y="323910"/>
                  </a:cubicBezTo>
                  <a:cubicBezTo>
                    <a:pt x="32118" y="385029"/>
                    <a:pt x="52490" y="357247"/>
                    <a:pt x="57253" y="366772"/>
                  </a:cubicBezTo>
                  <a:cubicBezTo>
                    <a:pt x="62016" y="376297"/>
                    <a:pt x="57518" y="368889"/>
                    <a:pt x="54078" y="381060"/>
                  </a:cubicBezTo>
                  <a:cubicBezTo>
                    <a:pt x="50638" y="393231"/>
                    <a:pt x="45611" y="377091"/>
                    <a:pt x="36615" y="439797"/>
                  </a:cubicBezTo>
                  <a:cubicBezTo>
                    <a:pt x="27619" y="502503"/>
                    <a:pt x="1955" y="734014"/>
                    <a:pt x="103" y="757297"/>
                  </a:cubicBezTo>
                  <a:cubicBezTo>
                    <a:pt x="-1749" y="780580"/>
                    <a:pt x="21799" y="639557"/>
                    <a:pt x="25503" y="579497"/>
                  </a:cubicBezTo>
                  <a:cubicBezTo>
                    <a:pt x="29207" y="519437"/>
                    <a:pt x="18889" y="435299"/>
                    <a:pt x="22328" y="396935"/>
                  </a:cubicBezTo>
                  <a:cubicBezTo>
                    <a:pt x="25767" y="358571"/>
                    <a:pt x="45082" y="365979"/>
                    <a:pt x="46140" y="349310"/>
                  </a:cubicBezTo>
                  <a:cubicBezTo>
                    <a:pt x="47198" y="332641"/>
                    <a:pt x="34234" y="351162"/>
                    <a:pt x="28678" y="296922"/>
                  </a:cubicBezTo>
                  <a:cubicBezTo>
                    <a:pt x="23122" y="242682"/>
                    <a:pt x="18094" y="-4438"/>
                    <a:pt x="17565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: 図形 1339">
              <a:extLst>
                <a:ext uri="{FF2B5EF4-FFF2-40B4-BE49-F238E27FC236}">
                  <a16:creationId xmlns:a16="http://schemas.microsoft.com/office/drawing/2014/main" id="{B1F97722-02A9-4B32-90CD-CC667E13F71E}"/>
                </a:ext>
              </a:extLst>
            </p:cNvPr>
            <p:cNvSpPr/>
            <p:nvPr/>
          </p:nvSpPr>
          <p:spPr>
            <a:xfrm>
              <a:off x="5932394" y="8214958"/>
              <a:ext cx="123818" cy="179744"/>
            </a:xfrm>
            <a:custGeom>
              <a:avLst/>
              <a:gdLst>
                <a:gd name="connsiteX0" fmla="*/ 95344 w 123818"/>
                <a:gd name="connsiteY0" fmla="*/ 355 h 179744"/>
                <a:gd name="connsiteX1" fmla="*/ 90581 w 123818"/>
                <a:gd name="connsiteY1" fmla="*/ 146405 h 179744"/>
                <a:gd name="connsiteX2" fmla="*/ 94 w 123818"/>
                <a:gd name="connsiteY2" fmla="*/ 179742 h 179744"/>
                <a:gd name="connsiteX3" fmla="*/ 109631 w 123818"/>
                <a:gd name="connsiteY3" fmla="*/ 147992 h 179744"/>
                <a:gd name="connsiteX4" fmla="*/ 120744 w 123818"/>
                <a:gd name="connsiteY4" fmla="*/ 106717 h 179744"/>
                <a:gd name="connsiteX5" fmla="*/ 95344 w 123818"/>
                <a:gd name="connsiteY5" fmla="*/ 355 h 17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18" h="179744">
                  <a:moveTo>
                    <a:pt x="95344" y="355"/>
                  </a:moveTo>
                  <a:cubicBezTo>
                    <a:pt x="90317" y="6970"/>
                    <a:pt x="106456" y="116507"/>
                    <a:pt x="90581" y="146405"/>
                  </a:cubicBezTo>
                  <a:cubicBezTo>
                    <a:pt x="74706" y="176303"/>
                    <a:pt x="-3081" y="179478"/>
                    <a:pt x="94" y="179742"/>
                  </a:cubicBezTo>
                  <a:cubicBezTo>
                    <a:pt x="3269" y="180007"/>
                    <a:pt x="89523" y="160163"/>
                    <a:pt x="109631" y="147992"/>
                  </a:cubicBezTo>
                  <a:cubicBezTo>
                    <a:pt x="129739" y="135821"/>
                    <a:pt x="123390" y="132117"/>
                    <a:pt x="120744" y="106717"/>
                  </a:cubicBezTo>
                  <a:cubicBezTo>
                    <a:pt x="118098" y="81317"/>
                    <a:pt x="100371" y="-6260"/>
                    <a:pt x="95344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: 図形 1340">
              <a:extLst>
                <a:ext uri="{FF2B5EF4-FFF2-40B4-BE49-F238E27FC236}">
                  <a16:creationId xmlns:a16="http://schemas.microsoft.com/office/drawing/2014/main" id="{8E587EED-37CE-4B3E-9859-9185C5A7FBFA}"/>
                </a:ext>
              </a:extLst>
            </p:cNvPr>
            <p:cNvSpPr/>
            <p:nvPr/>
          </p:nvSpPr>
          <p:spPr>
            <a:xfrm>
              <a:off x="5146291" y="8442308"/>
              <a:ext cx="956996" cy="70032"/>
            </a:xfrm>
            <a:custGeom>
              <a:avLst/>
              <a:gdLst>
                <a:gd name="connsiteX0" fmla="*/ 384 w 956996"/>
                <a:gd name="connsiteY0" fmla="*/ 60342 h 70032"/>
                <a:gd name="connsiteX1" fmla="*/ 562359 w 956996"/>
                <a:gd name="connsiteY1" fmla="*/ 57167 h 70032"/>
                <a:gd name="connsiteX2" fmla="*/ 956059 w 956996"/>
                <a:gd name="connsiteY2" fmla="*/ 17 h 70032"/>
                <a:gd name="connsiteX3" fmla="*/ 651259 w 956996"/>
                <a:gd name="connsiteY3" fmla="*/ 63517 h 70032"/>
                <a:gd name="connsiteX4" fmla="*/ 384 w 956996"/>
                <a:gd name="connsiteY4" fmla="*/ 60342 h 7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996" h="70032">
                  <a:moveTo>
                    <a:pt x="384" y="60342"/>
                  </a:moveTo>
                  <a:cubicBezTo>
                    <a:pt x="-14433" y="59284"/>
                    <a:pt x="403080" y="67221"/>
                    <a:pt x="562359" y="57167"/>
                  </a:cubicBezTo>
                  <a:cubicBezTo>
                    <a:pt x="721638" y="47113"/>
                    <a:pt x="941242" y="-1041"/>
                    <a:pt x="956059" y="17"/>
                  </a:cubicBezTo>
                  <a:cubicBezTo>
                    <a:pt x="970876" y="1075"/>
                    <a:pt x="807363" y="47642"/>
                    <a:pt x="651259" y="63517"/>
                  </a:cubicBezTo>
                  <a:cubicBezTo>
                    <a:pt x="495155" y="79392"/>
                    <a:pt x="15201" y="61400"/>
                    <a:pt x="384" y="60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: 図形 1341">
              <a:extLst>
                <a:ext uri="{FF2B5EF4-FFF2-40B4-BE49-F238E27FC236}">
                  <a16:creationId xmlns:a16="http://schemas.microsoft.com/office/drawing/2014/main" id="{3E3168CB-A5A0-498C-9C55-4482FDACB845}"/>
                </a:ext>
              </a:extLst>
            </p:cNvPr>
            <p:cNvSpPr/>
            <p:nvPr/>
          </p:nvSpPr>
          <p:spPr>
            <a:xfrm>
              <a:off x="4546830" y="8461373"/>
              <a:ext cx="1579543" cy="121735"/>
            </a:xfrm>
            <a:custGeom>
              <a:avLst/>
              <a:gdLst>
                <a:gd name="connsiteX0" fmla="*/ 9295 w 1579543"/>
                <a:gd name="connsiteY0" fmla="*/ 120652 h 121735"/>
                <a:gd name="connsiteX1" fmla="*/ 634770 w 1579543"/>
                <a:gd name="connsiteY1" fmla="*/ 38102 h 121735"/>
                <a:gd name="connsiteX2" fmla="*/ 1333270 w 1579543"/>
                <a:gd name="connsiteY2" fmla="*/ 95252 h 121735"/>
                <a:gd name="connsiteX3" fmla="*/ 1577745 w 1579543"/>
                <a:gd name="connsiteY3" fmla="*/ 2 h 121735"/>
                <a:gd name="connsiteX4" fmla="*/ 1231670 w 1579543"/>
                <a:gd name="connsiteY4" fmla="*/ 92077 h 121735"/>
                <a:gd name="connsiteX5" fmla="*/ 752245 w 1579543"/>
                <a:gd name="connsiteY5" fmla="*/ 107952 h 121735"/>
                <a:gd name="connsiteX6" fmla="*/ 295045 w 1579543"/>
                <a:gd name="connsiteY6" fmla="*/ 85727 h 121735"/>
                <a:gd name="connsiteX7" fmla="*/ 9295 w 1579543"/>
                <a:gd name="connsiteY7" fmla="*/ 120652 h 12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9543" h="121735">
                  <a:moveTo>
                    <a:pt x="9295" y="120652"/>
                  </a:moveTo>
                  <a:cubicBezTo>
                    <a:pt x="65916" y="112715"/>
                    <a:pt x="414108" y="42335"/>
                    <a:pt x="634770" y="38102"/>
                  </a:cubicBezTo>
                  <a:cubicBezTo>
                    <a:pt x="855432" y="33869"/>
                    <a:pt x="1176108" y="101602"/>
                    <a:pt x="1333270" y="95252"/>
                  </a:cubicBezTo>
                  <a:cubicBezTo>
                    <a:pt x="1490433" y="88902"/>
                    <a:pt x="1594678" y="531"/>
                    <a:pt x="1577745" y="2"/>
                  </a:cubicBezTo>
                  <a:cubicBezTo>
                    <a:pt x="1560812" y="-527"/>
                    <a:pt x="1369253" y="74085"/>
                    <a:pt x="1231670" y="92077"/>
                  </a:cubicBezTo>
                  <a:cubicBezTo>
                    <a:pt x="1094087" y="110069"/>
                    <a:pt x="908349" y="109010"/>
                    <a:pt x="752245" y="107952"/>
                  </a:cubicBezTo>
                  <a:cubicBezTo>
                    <a:pt x="596141" y="106894"/>
                    <a:pt x="422045" y="80965"/>
                    <a:pt x="295045" y="85727"/>
                  </a:cubicBezTo>
                  <a:cubicBezTo>
                    <a:pt x="168045" y="90489"/>
                    <a:pt x="-47326" y="128589"/>
                    <a:pt x="9295" y="1206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: 図形 1342">
              <a:extLst>
                <a:ext uri="{FF2B5EF4-FFF2-40B4-BE49-F238E27FC236}">
                  <a16:creationId xmlns:a16="http://schemas.microsoft.com/office/drawing/2014/main" id="{AD231FF9-19CB-46AE-A4D8-6E600BD5C8B4}"/>
                </a:ext>
              </a:extLst>
            </p:cNvPr>
            <p:cNvSpPr/>
            <p:nvPr/>
          </p:nvSpPr>
          <p:spPr>
            <a:xfrm>
              <a:off x="4607977" y="8471269"/>
              <a:ext cx="531202" cy="45327"/>
            </a:xfrm>
            <a:custGeom>
              <a:avLst/>
              <a:gdLst>
                <a:gd name="connsiteX0" fmla="*/ 6 w 531202"/>
                <a:gd name="connsiteY0" fmla="*/ 31381 h 45327"/>
                <a:gd name="connsiteX1" fmla="*/ 82556 w 531202"/>
                <a:gd name="connsiteY1" fmla="*/ 29264 h 45327"/>
                <a:gd name="connsiteX2" fmla="*/ 505890 w 531202"/>
                <a:gd name="connsiteY2" fmla="*/ 3864 h 45327"/>
                <a:gd name="connsiteX3" fmla="*/ 457206 w 531202"/>
                <a:gd name="connsiteY3" fmla="*/ 3864 h 45327"/>
                <a:gd name="connsiteX4" fmla="*/ 243423 w 531202"/>
                <a:gd name="connsiteY4" fmla="*/ 39848 h 45327"/>
                <a:gd name="connsiteX5" fmla="*/ 6 w 531202"/>
                <a:gd name="connsiteY5" fmla="*/ 31381 h 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202" h="45327">
                  <a:moveTo>
                    <a:pt x="6" y="31381"/>
                  </a:moveTo>
                  <a:cubicBezTo>
                    <a:pt x="-876" y="32615"/>
                    <a:pt x="82556" y="29264"/>
                    <a:pt x="82556" y="29264"/>
                  </a:cubicBezTo>
                  <a:lnTo>
                    <a:pt x="505890" y="3864"/>
                  </a:lnTo>
                  <a:cubicBezTo>
                    <a:pt x="568332" y="-369"/>
                    <a:pt x="500950" y="-2133"/>
                    <a:pt x="457206" y="3864"/>
                  </a:cubicBezTo>
                  <a:cubicBezTo>
                    <a:pt x="413462" y="9861"/>
                    <a:pt x="324915" y="32087"/>
                    <a:pt x="243423" y="39848"/>
                  </a:cubicBezTo>
                  <a:cubicBezTo>
                    <a:pt x="161931" y="47609"/>
                    <a:pt x="65093" y="49020"/>
                    <a:pt x="6" y="313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: 図形 1343">
              <a:extLst>
                <a:ext uri="{FF2B5EF4-FFF2-40B4-BE49-F238E27FC236}">
                  <a16:creationId xmlns:a16="http://schemas.microsoft.com/office/drawing/2014/main" id="{157586AD-0B28-4755-A37F-DCD86C5C8EF6}"/>
                </a:ext>
              </a:extLst>
            </p:cNvPr>
            <p:cNvSpPr/>
            <p:nvPr/>
          </p:nvSpPr>
          <p:spPr>
            <a:xfrm>
              <a:off x="3440688" y="8368596"/>
              <a:ext cx="1322734" cy="138931"/>
            </a:xfrm>
            <a:custGeom>
              <a:avLst/>
              <a:gdLst>
                <a:gd name="connsiteX0" fmla="*/ 1012 w 1322734"/>
                <a:gd name="connsiteY0" fmla="*/ 704 h 138931"/>
                <a:gd name="connsiteX1" fmla="*/ 96262 w 1322734"/>
                <a:gd name="connsiteY1" fmla="*/ 7054 h 138931"/>
                <a:gd name="connsiteX2" fmla="*/ 722795 w 1322734"/>
                <a:gd name="connsiteY2" fmla="*/ 79021 h 138931"/>
                <a:gd name="connsiteX3" fmla="*/ 1311229 w 1322734"/>
                <a:gd name="connsiteY3" fmla="*/ 134054 h 138931"/>
                <a:gd name="connsiteX4" fmla="*/ 1091095 w 1322734"/>
                <a:gd name="connsiteY4" fmla="*/ 134054 h 138931"/>
                <a:gd name="connsiteX5" fmla="*/ 824395 w 1322734"/>
                <a:gd name="connsiteY5" fmla="*/ 115004 h 138931"/>
                <a:gd name="connsiteX6" fmla="*/ 1012 w 1322734"/>
                <a:gd name="connsiteY6" fmla="*/ 704 h 13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2734" h="138931">
                  <a:moveTo>
                    <a:pt x="1012" y="704"/>
                  </a:moveTo>
                  <a:cubicBezTo>
                    <a:pt x="-11512" y="-2648"/>
                    <a:pt x="96262" y="7054"/>
                    <a:pt x="96262" y="7054"/>
                  </a:cubicBezTo>
                  <a:lnTo>
                    <a:pt x="722795" y="79021"/>
                  </a:lnTo>
                  <a:cubicBezTo>
                    <a:pt x="925289" y="100188"/>
                    <a:pt x="1249846" y="124882"/>
                    <a:pt x="1311229" y="134054"/>
                  </a:cubicBezTo>
                  <a:cubicBezTo>
                    <a:pt x="1372612" y="143226"/>
                    <a:pt x="1172234" y="137229"/>
                    <a:pt x="1091095" y="134054"/>
                  </a:cubicBezTo>
                  <a:cubicBezTo>
                    <a:pt x="1009956" y="130879"/>
                    <a:pt x="1005723" y="136523"/>
                    <a:pt x="824395" y="115004"/>
                  </a:cubicBezTo>
                  <a:cubicBezTo>
                    <a:pt x="643067" y="93485"/>
                    <a:pt x="323098" y="49211"/>
                    <a:pt x="1012" y="7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: 図形 1344">
              <a:extLst>
                <a:ext uri="{FF2B5EF4-FFF2-40B4-BE49-F238E27FC236}">
                  <a16:creationId xmlns:a16="http://schemas.microsoft.com/office/drawing/2014/main" id="{40673E4F-AD76-4BB4-A760-688511053107}"/>
                </a:ext>
              </a:extLst>
            </p:cNvPr>
            <p:cNvSpPr/>
            <p:nvPr/>
          </p:nvSpPr>
          <p:spPr>
            <a:xfrm>
              <a:off x="3424767" y="8416645"/>
              <a:ext cx="1323060" cy="139264"/>
            </a:xfrm>
            <a:custGeom>
              <a:avLst/>
              <a:gdLst>
                <a:gd name="connsiteX0" fmla="*/ 0 w 1323060"/>
                <a:gd name="connsiteY0" fmla="*/ 3455 h 139264"/>
                <a:gd name="connsiteX1" fmla="*/ 122766 w 1323060"/>
                <a:gd name="connsiteY1" fmla="*/ 16155 h 139264"/>
                <a:gd name="connsiteX2" fmla="*/ 535516 w 1323060"/>
                <a:gd name="connsiteY2" fmla="*/ 64838 h 139264"/>
                <a:gd name="connsiteX3" fmla="*/ 1293283 w 1323060"/>
                <a:gd name="connsiteY3" fmla="*/ 134688 h 139264"/>
                <a:gd name="connsiteX4" fmla="*/ 1157816 w 1323060"/>
                <a:gd name="connsiteY4" fmla="*/ 130455 h 139264"/>
                <a:gd name="connsiteX5" fmla="*/ 1041400 w 1323060"/>
                <a:gd name="connsiteY5" fmla="*/ 113522 h 139264"/>
                <a:gd name="connsiteX6" fmla="*/ 876300 w 1323060"/>
                <a:gd name="connsiteY6" fmla="*/ 94472 h 139264"/>
                <a:gd name="connsiteX7" fmla="*/ 651933 w 1323060"/>
                <a:gd name="connsiteY7" fmla="*/ 64838 h 139264"/>
                <a:gd name="connsiteX8" fmla="*/ 270933 w 1323060"/>
                <a:gd name="connsiteY8" fmla="*/ 9805 h 139264"/>
                <a:gd name="connsiteX9" fmla="*/ 0 w 1323060"/>
                <a:gd name="connsiteY9" fmla="*/ 3455 h 13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3060" h="139264">
                  <a:moveTo>
                    <a:pt x="0" y="3455"/>
                  </a:moveTo>
                  <a:lnTo>
                    <a:pt x="122766" y="16155"/>
                  </a:lnTo>
                  <a:lnTo>
                    <a:pt x="535516" y="64838"/>
                  </a:lnTo>
                  <a:lnTo>
                    <a:pt x="1293283" y="134688"/>
                  </a:lnTo>
                  <a:cubicBezTo>
                    <a:pt x="1397000" y="145624"/>
                    <a:pt x="1199796" y="133983"/>
                    <a:pt x="1157816" y="130455"/>
                  </a:cubicBezTo>
                  <a:cubicBezTo>
                    <a:pt x="1115836" y="126927"/>
                    <a:pt x="1041400" y="113522"/>
                    <a:pt x="1041400" y="113522"/>
                  </a:cubicBezTo>
                  <a:cubicBezTo>
                    <a:pt x="994481" y="107525"/>
                    <a:pt x="941211" y="102586"/>
                    <a:pt x="876300" y="94472"/>
                  </a:cubicBezTo>
                  <a:lnTo>
                    <a:pt x="651933" y="64838"/>
                  </a:lnTo>
                  <a:cubicBezTo>
                    <a:pt x="551039" y="50727"/>
                    <a:pt x="381000" y="21094"/>
                    <a:pt x="270933" y="9805"/>
                  </a:cubicBezTo>
                  <a:cubicBezTo>
                    <a:pt x="160866" y="-1484"/>
                    <a:pt x="76199" y="-2190"/>
                    <a:pt x="0" y="3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: 図形 1345">
              <a:extLst>
                <a:ext uri="{FF2B5EF4-FFF2-40B4-BE49-F238E27FC236}">
                  <a16:creationId xmlns:a16="http://schemas.microsoft.com/office/drawing/2014/main" id="{6071A18C-3ECE-42EE-9C40-CE990AEAAFCF}"/>
                </a:ext>
              </a:extLst>
            </p:cNvPr>
            <p:cNvSpPr/>
            <p:nvPr/>
          </p:nvSpPr>
          <p:spPr>
            <a:xfrm>
              <a:off x="2846240" y="5535448"/>
              <a:ext cx="205203" cy="119228"/>
            </a:xfrm>
            <a:custGeom>
              <a:avLst/>
              <a:gdLst>
                <a:gd name="connsiteX0" fmla="*/ 4910 w 205203"/>
                <a:gd name="connsiteY0" fmla="*/ 119227 h 119228"/>
                <a:gd name="connsiteX1" fmla="*/ 190648 w 205203"/>
                <a:gd name="connsiteY1" fmla="*/ 55727 h 119228"/>
                <a:gd name="connsiteX2" fmla="*/ 190648 w 205203"/>
                <a:gd name="connsiteY2" fmla="*/ 19215 h 119228"/>
                <a:gd name="connsiteX3" fmla="*/ 170010 w 205203"/>
                <a:gd name="connsiteY3" fmla="*/ 165 h 119228"/>
                <a:gd name="connsiteX4" fmla="*/ 71585 w 205203"/>
                <a:gd name="connsiteY4" fmla="*/ 11277 h 119228"/>
                <a:gd name="connsiteX5" fmla="*/ 60473 w 205203"/>
                <a:gd name="connsiteY5" fmla="*/ 33502 h 119228"/>
                <a:gd name="connsiteX6" fmla="*/ 55710 w 205203"/>
                <a:gd name="connsiteY6" fmla="*/ 54140 h 119228"/>
                <a:gd name="connsiteX7" fmla="*/ 4910 w 205203"/>
                <a:gd name="connsiteY7" fmla="*/ 119227 h 11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203" h="119228">
                  <a:moveTo>
                    <a:pt x="4910" y="119227"/>
                  </a:moveTo>
                  <a:cubicBezTo>
                    <a:pt x="27400" y="119491"/>
                    <a:pt x="159692" y="72396"/>
                    <a:pt x="190648" y="55727"/>
                  </a:cubicBezTo>
                  <a:cubicBezTo>
                    <a:pt x="221604" y="39058"/>
                    <a:pt x="194088" y="28475"/>
                    <a:pt x="190648" y="19215"/>
                  </a:cubicBezTo>
                  <a:cubicBezTo>
                    <a:pt x="187208" y="9955"/>
                    <a:pt x="189854" y="1488"/>
                    <a:pt x="170010" y="165"/>
                  </a:cubicBezTo>
                  <a:cubicBezTo>
                    <a:pt x="150166" y="-1158"/>
                    <a:pt x="89841" y="5721"/>
                    <a:pt x="71585" y="11277"/>
                  </a:cubicBezTo>
                  <a:cubicBezTo>
                    <a:pt x="53329" y="16833"/>
                    <a:pt x="63119" y="26358"/>
                    <a:pt x="60473" y="33502"/>
                  </a:cubicBezTo>
                  <a:cubicBezTo>
                    <a:pt x="57827" y="40646"/>
                    <a:pt x="67616" y="43557"/>
                    <a:pt x="55710" y="54140"/>
                  </a:cubicBezTo>
                  <a:cubicBezTo>
                    <a:pt x="43804" y="64723"/>
                    <a:pt x="-17580" y="118963"/>
                    <a:pt x="4910" y="119227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: 図形 1346">
              <a:extLst>
                <a:ext uri="{FF2B5EF4-FFF2-40B4-BE49-F238E27FC236}">
                  <a16:creationId xmlns:a16="http://schemas.microsoft.com/office/drawing/2014/main" id="{ECFFC017-E501-44A2-BC55-CC8DA4708393}"/>
                </a:ext>
              </a:extLst>
            </p:cNvPr>
            <p:cNvSpPr/>
            <p:nvPr/>
          </p:nvSpPr>
          <p:spPr>
            <a:xfrm>
              <a:off x="8864888" y="10594734"/>
              <a:ext cx="314038" cy="125665"/>
            </a:xfrm>
            <a:custGeom>
              <a:avLst/>
              <a:gdLst>
                <a:gd name="connsiteX0" fmla="*/ 6062 w 314038"/>
                <a:gd name="connsiteY0" fmla="*/ 73266 h 125665"/>
                <a:gd name="connsiteX1" fmla="*/ 252125 w 314038"/>
                <a:gd name="connsiteY1" fmla="*/ 125654 h 125665"/>
                <a:gd name="connsiteX2" fmla="*/ 263237 w 314038"/>
                <a:gd name="connsiteY2" fmla="*/ 78029 h 125665"/>
                <a:gd name="connsiteX3" fmla="*/ 274350 w 314038"/>
                <a:gd name="connsiteY3" fmla="*/ 81204 h 125665"/>
                <a:gd name="connsiteX4" fmla="*/ 314037 w 314038"/>
                <a:gd name="connsiteY4" fmla="*/ 95491 h 125665"/>
                <a:gd name="connsiteX5" fmla="*/ 272762 w 314038"/>
                <a:gd name="connsiteY5" fmla="*/ 14529 h 125665"/>
                <a:gd name="connsiteX6" fmla="*/ 175925 w 314038"/>
                <a:gd name="connsiteY6" fmla="*/ 241 h 125665"/>
                <a:gd name="connsiteX7" fmla="*/ 83850 w 314038"/>
                <a:gd name="connsiteY7" fmla="*/ 17704 h 125665"/>
                <a:gd name="connsiteX8" fmla="*/ 6062 w 314038"/>
                <a:gd name="connsiteY8" fmla="*/ 73266 h 12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38" h="125665">
                  <a:moveTo>
                    <a:pt x="6062" y="73266"/>
                  </a:moveTo>
                  <a:cubicBezTo>
                    <a:pt x="34108" y="91258"/>
                    <a:pt x="209263" y="124860"/>
                    <a:pt x="252125" y="125654"/>
                  </a:cubicBezTo>
                  <a:cubicBezTo>
                    <a:pt x="294987" y="126448"/>
                    <a:pt x="259533" y="85437"/>
                    <a:pt x="263237" y="78029"/>
                  </a:cubicBezTo>
                  <a:cubicBezTo>
                    <a:pt x="266941" y="70621"/>
                    <a:pt x="265883" y="78294"/>
                    <a:pt x="274350" y="81204"/>
                  </a:cubicBezTo>
                  <a:cubicBezTo>
                    <a:pt x="282817" y="84114"/>
                    <a:pt x="314302" y="106603"/>
                    <a:pt x="314037" y="95491"/>
                  </a:cubicBezTo>
                  <a:cubicBezTo>
                    <a:pt x="313772" y="84379"/>
                    <a:pt x="295780" y="30404"/>
                    <a:pt x="272762" y="14529"/>
                  </a:cubicBezTo>
                  <a:cubicBezTo>
                    <a:pt x="249744" y="-1346"/>
                    <a:pt x="207410" y="-288"/>
                    <a:pt x="175925" y="241"/>
                  </a:cubicBezTo>
                  <a:cubicBezTo>
                    <a:pt x="144440" y="770"/>
                    <a:pt x="112954" y="4210"/>
                    <a:pt x="83850" y="17704"/>
                  </a:cubicBezTo>
                  <a:cubicBezTo>
                    <a:pt x="54746" y="31198"/>
                    <a:pt x="-21984" y="55274"/>
                    <a:pt x="6062" y="73266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: 図形 1347">
              <a:extLst>
                <a:ext uri="{FF2B5EF4-FFF2-40B4-BE49-F238E27FC236}">
                  <a16:creationId xmlns:a16="http://schemas.microsoft.com/office/drawing/2014/main" id="{24D451BD-387A-4568-9403-FA78CEFC878E}"/>
                </a:ext>
              </a:extLst>
            </p:cNvPr>
            <p:cNvSpPr/>
            <p:nvPr/>
          </p:nvSpPr>
          <p:spPr>
            <a:xfrm>
              <a:off x="8770795" y="10301242"/>
              <a:ext cx="76774" cy="262731"/>
            </a:xfrm>
            <a:custGeom>
              <a:avLst/>
              <a:gdLst>
                <a:gd name="connsiteX0" fmla="*/ 28718 w 76774"/>
                <a:gd name="connsiteY0" fmla="*/ 46 h 262731"/>
                <a:gd name="connsiteX1" fmla="*/ 73168 w 76774"/>
                <a:gd name="connsiteY1" fmla="*/ 74658 h 262731"/>
                <a:gd name="connsiteX2" fmla="*/ 73168 w 76774"/>
                <a:gd name="connsiteY2" fmla="*/ 133396 h 262731"/>
                <a:gd name="connsiteX3" fmla="*/ 65230 w 76774"/>
                <a:gd name="connsiteY3" fmla="*/ 258808 h 262731"/>
                <a:gd name="connsiteX4" fmla="*/ 36655 w 76774"/>
                <a:gd name="connsiteY4" fmla="*/ 227058 h 262731"/>
                <a:gd name="connsiteX5" fmla="*/ 143 w 76774"/>
                <a:gd name="connsiteY5" fmla="*/ 185783 h 262731"/>
                <a:gd name="connsiteX6" fmla="*/ 23955 w 76774"/>
                <a:gd name="connsiteY6" fmla="*/ 65133 h 262731"/>
                <a:gd name="connsiteX7" fmla="*/ 28718 w 76774"/>
                <a:gd name="connsiteY7" fmla="*/ 46 h 26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774" h="262731">
                  <a:moveTo>
                    <a:pt x="28718" y="46"/>
                  </a:moveTo>
                  <a:cubicBezTo>
                    <a:pt x="36920" y="1634"/>
                    <a:pt x="65760" y="52433"/>
                    <a:pt x="73168" y="74658"/>
                  </a:cubicBezTo>
                  <a:cubicBezTo>
                    <a:pt x="80576" y="96883"/>
                    <a:pt x="74491" y="102704"/>
                    <a:pt x="73168" y="133396"/>
                  </a:cubicBezTo>
                  <a:cubicBezTo>
                    <a:pt x="71845" y="164088"/>
                    <a:pt x="71315" y="243198"/>
                    <a:pt x="65230" y="258808"/>
                  </a:cubicBezTo>
                  <a:cubicBezTo>
                    <a:pt x="59145" y="274418"/>
                    <a:pt x="47503" y="239229"/>
                    <a:pt x="36655" y="227058"/>
                  </a:cubicBezTo>
                  <a:cubicBezTo>
                    <a:pt x="25807" y="214887"/>
                    <a:pt x="2260" y="212771"/>
                    <a:pt x="143" y="185783"/>
                  </a:cubicBezTo>
                  <a:cubicBezTo>
                    <a:pt x="-1974" y="158796"/>
                    <a:pt x="19986" y="92650"/>
                    <a:pt x="23955" y="65133"/>
                  </a:cubicBezTo>
                  <a:cubicBezTo>
                    <a:pt x="27924" y="37616"/>
                    <a:pt x="20516" y="-1542"/>
                    <a:pt x="28718" y="46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: 図形 1348">
              <a:extLst>
                <a:ext uri="{FF2B5EF4-FFF2-40B4-BE49-F238E27FC236}">
                  <a16:creationId xmlns:a16="http://schemas.microsoft.com/office/drawing/2014/main" id="{27212ADE-4015-4B78-B49E-16F6F39FA967}"/>
                </a:ext>
              </a:extLst>
            </p:cNvPr>
            <p:cNvSpPr/>
            <p:nvPr/>
          </p:nvSpPr>
          <p:spPr>
            <a:xfrm>
              <a:off x="8529049" y="10029633"/>
              <a:ext cx="121131" cy="311354"/>
            </a:xfrm>
            <a:custGeom>
              <a:avLst/>
              <a:gdLst>
                <a:gd name="connsiteX0" fmla="*/ 2176 w 121131"/>
                <a:gd name="connsiteY0" fmla="*/ 192 h 311354"/>
                <a:gd name="connsiteX1" fmla="*/ 113301 w 121131"/>
                <a:gd name="connsiteY1" fmla="*/ 84330 h 311354"/>
                <a:gd name="connsiteX2" fmla="*/ 111714 w 121131"/>
                <a:gd name="connsiteY2" fmla="*/ 128780 h 311354"/>
                <a:gd name="connsiteX3" fmla="*/ 110126 w 121131"/>
                <a:gd name="connsiteY3" fmla="*/ 230380 h 311354"/>
                <a:gd name="connsiteX4" fmla="*/ 84726 w 121131"/>
                <a:gd name="connsiteY4" fmla="*/ 258955 h 311354"/>
                <a:gd name="connsiteX5" fmla="*/ 33926 w 121131"/>
                <a:gd name="connsiteY5" fmla="*/ 311342 h 311354"/>
                <a:gd name="connsiteX6" fmla="*/ 41864 w 121131"/>
                <a:gd name="connsiteY6" fmla="*/ 262130 h 311354"/>
                <a:gd name="connsiteX7" fmla="*/ 38689 w 121131"/>
                <a:gd name="connsiteY7" fmla="*/ 109730 h 311354"/>
                <a:gd name="connsiteX8" fmla="*/ 2176 w 121131"/>
                <a:gd name="connsiteY8" fmla="*/ 192 h 31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31" h="311354">
                  <a:moveTo>
                    <a:pt x="2176" y="192"/>
                  </a:moveTo>
                  <a:cubicBezTo>
                    <a:pt x="14611" y="-4041"/>
                    <a:pt x="95045" y="62899"/>
                    <a:pt x="113301" y="84330"/>
                  </a:cubicBezTo>
                  <a:cubicBezTo>
                    <a:pt x="131557" y="105761"/>
                    <a:pt x="112243" y="104438"/>
                    <a:pt x="111714" y="128780"/>
                  </a:cubicBezTo>
                  <a:cubicBezTo>
                    <a:pt x="111185" y="153122"/>
                    <a:pt x="114624" y="208684"/>
                    <a:pt x="110126" y="230380"/>
                  </a:cubicBezTo>
                  <a:cubicBezTo>
                    <a:pt x="105628" y="252076"/>
                    <a:pt x="97426" y="245461"/>
                    <a:pt x="84726" y="258955"/>
                  </a:cubicBezTo>
                  <a:cubicBezTo>
                    <a:pt x="72026" y="272449"/>
                    <a:pt x="41070" y="310813"/>
                    <a:pt x="33926" y="311342"/>
                  </a:cubicBezTo>
                  <a:cubicBezTo>
                    <a:pt x="26782" y="311871"/>
                    <a:pt x="41070" y="295732"/>
                    <a:pt x="41864" y="262130"/>
                  </a:cubicBezTo>
                  <a:cubicBezTo>
                    <a:pt x="42658" y="228528"/>
                    <a:pt x="42922" y="152328"/>
                    <a:pt x="38689" y="109730"/>
                  </a:cubicBezTo>
                  <a:cubicBezTo>
                    <a:pt x="34456" y="67132"/>
                    <a:pt x="-10259" y="4425"/>
                    <a:pt x="2176" y="192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: 図形 1349">
              <a:extLst>
                <a:ext uri="{FF2B5EF4-FFF2-40B4-BE49-F238E27FC236}">
                  <a16:creationId xmlns:a16="http://schemas.microsoft.com/office/drawing/2014/main" id="{7D1A3080-EFDD-42C1-8A28-8DF696DB9AA2}"/>
                </a:ext>
              </a:extLst>
            </p:cNvPr>
            <p:cNvSpPr/>
            <p:nvPr/>
          </p:nvSpPr>
          <p:spPr>
            <a:xfrm>
              <a:off x="8511587" y="9739313"/>
              <a:ext cx="166760" cy="257647"/>
            </a:xfrm>
            <a:custGeom>
              <a:avLst/>
              <a:gdLst>
                <a:gd name="connsiteX0" fmla="*/ 45038 w 166760"/>
                <a:gd name="connsiteY0" fmla="*/ 0 h 257647"/>
                <a:gd name="connsiteX1" fmla="*/ 165688 w 166760"/>
                <a:gd name="connsiteY1" fmla="*/ 38100 h 257647"/>
                <a:gd name="connsiteX2" fmla="*/ 105363 w 166760"/>
                <a:gd name="connsiteY2" fmla="*/ 52387 h 257647"/>
                <a:gd name="connsiteX3" fmla="*/ 126001 w 166760"/>
                <a:gd name="connsiteY3" fmla="*/ 101600 h 257647"/>
                <a:gd name="connsiteX4" fmla="*/ 78376 w 166760"/>
                <a:gd name="connsiteY4" fmla="*/ 155575 h 257647"/>
                <a:gd name="connsiteX5" fmla="*/ 16463 w 166760"/>
                <a:gd name="connsiteY5" fmla="*/ 257175 h 257647"/>
                <a:gd name="connsiteX6" fmla="*/ 8526 w 166760"/>
                <a:gd name="connsiteY6" fmla="*/ 190500 h 257647"/>
                <a:gd name="connsiteX7" fmla="*/ 588 w 166760"/>
                <a:gd name="connsiteY7" fmla="*/ 119062 h 257647"/>
                <a:gd name="connsiteX8" fmla="*/ 588 w 166760"/>
                <a:gd name="connsiteY8" fmla="*/ 73025 h 257647"/>
                <a:gd name="connsiteX9" fmla="*/ 45038 w 166760"/>
                <a:gd name="connsiteY9" fmla="*/ 0 h 25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760" h="257647">
                  <a:moveTo>
                    <a:pt x="45038" y="0"/>
                  </a:moveTo>
                  <a:cubicBezTo>
                    <a:pt x="100336" y="14684"/>
                    <a:pt x="155634" y="29369"/>
                    <a:pt x="165688" y="38100"/>
                  </a:cubicBezTo>
                  <a:cubicBezTo>
                    <a:pt x="175742" y="46831"/>
                    <a:pt x="111977" y="41804"/>
                    <a:pt x="105363" y="52387"/>
                  </a:cubicBezTo>
                  <a:cubicBezTo>
                    <a:pt x="98749" y="62970"/>
                    <a:pt x="130499" y="84402"/>
                    <a:pt x="126001" y="101600"/>
                  </a:cubicBezTo>
                  <a:cubicBezTo>
                    <a:pt x="121503" y="118798"/>
                    <a:pt x="96632" y="129646"/>
                    <a:pt x="78376" y="155575"/>
                  </a:cubicBezTo>
                  <a:cubicBezTo>
                    <a:pt x="60120" y="181504"/>
                    <a:pt x="28105" y="251354"/>
                    <a:pt x="16463" y="257175"/>
                  </a:cubicBezTo>
                  <a:cubicBezTo>
                    <a:pt x="4821" y="262996"/>
                    <a:pt x="11172" y="213519"/>
                    <a:pt x="8526" y="190500"/>
                  </a:cubicBezTo>
                  <a:cubicBezTo>
                    <a:pt x="5880" y="167481"/>
                    <a:pt x="1911" y="138641"/>
                    <a:pt x="588" y="119062"/>
                  </a:cubicBezTo>
                  <a:cubicBezTo>
                    <a:pt x="-735" y="99483"/>
                    <a:pt x="588" y="73025"/>
                    <a:pt x="588" y="73025"/>
                  </a:cubicBezTo>
                  <a:lnTo>
                    <a:pt x="45038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: 図形 1350">
              <a:extLst>
                <a:ext uri="{FF2B5EF4-FFF2-40B4-BE49-F238E27FC236}">
                  <a16:creationId xmlns:a16="http://schemas.microsoft.com/office/drawing/2014/main" id="{894F4886-D845-4974-ACC2-E56676A10A4B}"/>
                </a:ext>
              </a:extLst>
            </p:cNvPr>
            <p:cNvSpPr/>
            <p:nvPr/>
          </p:nvSpPr>
          <p:spPr>
            <a:xfrm>
              <a:off x="8898413" y="10447222"/>
              <a:ext cx="259606" cy="256067"/>
            </a:xfrm>
            <a:custGeom>
              <a:avLst/>
              <a:gdLst>
                <a:gd name="connsiteX0" fmla="*/ 32862 w 259606"/>
                <a:gd name="connsiteY0" fmla="*/ 74728 h 256067"/>
                <a:gd name="connsiteX1" fmla="*/ 1112 w 259606"/>
                <a:gd name="connsiteY1" fmla="*/ 209666 h 256067"/>
                <a:gd name="connsiteX2" fmla="*/ 13812 w 259606"/>
                <a:gd name="connsiteY2" fmla="*/ 219191 h 256067"/>
                <a:gd name="connsiteX3" fmla="*/ 75725 w 259606"/>
                <a:gd name="connsiteY3" fmla="*/ 223953 h 256067"/>
                <a:gd name="connsiteX4" fmla="*/ 140812 w 259606"/>
                <a:gd name="connsiteY4" fmla="*/ 255703 h 256067"/>
                <a:gd name="connsiteX5" fmla="*/ 166212 w 259606"/>
                <a:gd name="connsiteY5" fmla="*/ 200141 h 256067"/>
                <a:gd name="connsiteX6" fmla="*/ 253525 w 259606"/>
                <a:gd name="connsiteY6" fmla="*/ 4878 h 256067"/>
                <a:gd name="connsiteX7" fmla="*/ 228125 w 259606"/>
                <a:gd name="connsiteY7" fmla="*/ 62028 h 256067"/>
                <a:gd name="connsiteX8" fmla="*/ 32862 w 259606"/>
                <a:gd name="connsiteY8" fmla="*/ 74728 h 25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606" h="256067">
                  <a:moveTo>
                    <a:pt x="32862" y="74728"/>
                  </a:moveTo>
                  <a:cubicBezTo>
                    <a:pt x="-4974" y="99334"/>
                    <a:pt x="4287" y="185589"/>
                    <a:pt x="1112" y="209666"/>
                  </a:cubicBezTo>
                  <a:cubicBezTo>
                    <a:pt x="-2063" y="233743"/>
                    <a:pt x="1376" y="216810"/>
                    <a:pt x="13812" y="219191"/>
                  </a:cubicBezTo>
                  <a:cubicBezTo>
                    <a:pt x="26247" y="221572"/>
                    <a:pt x="54558" y="217868"/>
                    <a:pt x="75725" y="223953"/>
                  </a:cubicBezTo>
                  <a:cubicBezTo>
                    <a:pt x="96892" y="230038"/>
                    <a:pt x="125731" y="259672"/>
                    <a:pt x="140812" y="255703"/>
                  </a:cubicBezTo>
                  <a:cubicBezTo>
                    <a:pt x="155893" y="251734"/>
                    <a:pt x="147427" y="241945"/>
                    <a:pt x="166212" y="200141"/>
                  </a:cubicBezTo>
                  <a:cubicBezTo>
                    <a:pt x="184997" y="158337"/>
                    <a:pt x="243206" y="27897"/>
                    <a:pt x="253525" y="4878"/>
                  </a:cubicBezTo>
                  <a:cubicBezTo>
                    <a:pt x="263844" y="-18141"/>
                    <a:pt x="264373" y="46947"/>
                    <a:pt x="228125" y="62028"/>
                  </a:cubicBezTo>
                  <a:cubicBezTo>
                    <a:pt x="191877" y="77109"/>
                    <a:pt x="70698" y="50122"/>
                    <a:pt x="32862" y="74728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: 図形 1351">
              <a:extLst>
                <a:ext uri="{FF2B5EF4-FFF2-40B4-BE49-F238E27FC236}">
                  <a16:creationId xmlns:a16="http://schemas.microsoft.com/office/drawing/2014/main" id="{F8F08A7A-C9BB-4E35-8225-4E36814D1854}"/>
                </a:ext>
              </a:extLst>
            </p:cNvPr>
            <p:cNvSpPr/>
            <p:nvPr/>
          </p:nvSpPr>
          <p:spPr>
            <a:xfrm>
              <a:off x="3532674" y="7376579"/>
              <a:ext cx="141973" cy="288213"/>
            </a:xfrm>
            <a:custGeom>
              <a:avLst/>
              <a:gdLst>
                <a:gd name="connsiteX0" fmla="*/ 43 w 141973"/>
                <a:gd name="connsiteY0" fmla="*/ 4 h 288213"/>
                <a:gd name="connsiteX1" fmla="*/ 105876 w 141973"/>
                <a:gd name="connsiteY1" fmla="*/ 124888 h 288213"/>
                <a:gd name="connsiteX2" fmla="*/ 141859 w 141973"/>
                <a:gd name="connsiteY2" fmla="*/ 285754 h 288213"/>
                <a:gd name="connsiteX3" fmla="*/ 116459 w 141973"/>
                <a:gd name="connsiteY3" fmla="*/ 215904 h 288213"/>
                <a:gd name="connsiteX4" fmla="*/ 93176 w 141973"/>
                <a:gd name="connsiteY4" fmla="*/ 129121 h 288213"/>
                <a:gd name="connsiteX5" fmla="*/ 43 w 141973"/>
                <a:gd name="connsiteY5" fmla="*/ 4 h 28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973" h="288213">
                  <a:moveTo>
                    <a:pt x="43" y="4"/>
                  </a:moveTo>
                  <a:cubicBezTo>
                    <a:pt x="2160" y="-702"/>
                    <a:pt x="82240" y="77263"/>
                    <a:pt x="105876" y="124888"/>
                  </a:cubicBezTo>
                  <a:cubicBezTo>
                    <a:pt x="129512" y="172513"/>
                    <a:pt x="140095" y="270585"/>
                    <a:pt x="141859" y="285754"/>
                  </a:cubicBezTo>
                  <a:cubicBezTo>
                    <a:pt x="143623" y="300923"/>
                    <a:pt x="124573" y="242009"/>
                    <a:pt x="116459" y="215904"/>
                  </a:cubicBezTo>
                  <a:cubicBezTo>
                    <a:pt x="108345" y="189799"/>
                    <a:pt x="112226" y="160871"/>
                    <a:pt x="93176" y="129121"/>
                  </a:cubicBezTo>
                  <a:cubicBezTo>
                    <a:pt x="74126" y="97371"/>
                    <a:pt x="-2074" y="710"/>
                    <a:pt x="43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: 図形 1352">
              <a:extLst>
                <a:ext uri="{FF2B5EF4-FFF2-40B4-BE49-F238E27FC236}">
                  <a16:creationId xmlns:a16="http://schemas.microsoft.com/office/drawing/2014/main" id="{6319F3FA-2523-41F4-87A1-A7AB4B11096E}"/>
                </a:ext>
              </a:extLst>
            </p:cNvPr>
            <p:cNvSpPr/>
            <p:nvPr/>
          </p:nvSpPr>
          <p:spPr>
            <a:xfrm>
              <a:off x="3512604" y="7588058"/>
              <a:ext cx="73689" cy="383293"/>
            </a:xfrm>
            <a:custGeom>
              <a:avLst/>
              <a:gdLst>
                <a:gd name="connsiteX0" fmla="*/ 73029 w 73689"/>
                <a:gd name="connsiteY0" fmla="*/ 192 h 383293"/>
                <a:gd name="connsiteX1" fmla="*/ 37046 w 73689"/>
                <a:gd name="connsiteY1" fmla="*/ 125075 h 383293"/>
                <a:gd name="connsiteX2" fmla="*/ 15879 w 73689"/>
                <a:gd name="connsiteY2" fmla="*/ 376959 h 383293"/>
                <a:gd name="connsiteX3" fmla="*/ 13763 w 73689"/>
                <a:gd name="connsiteY3" fmla="*/ 294409 h 383293"/>
                <a:gd name="connsiteX4" fmla="*/ 3179 w 73689"/>
                <a:gd name="connsiteY4" fmla="*/ 150475 h 383293"/>
                <a:gd name="connsiteX5" fmla="*/ 73029 w 73689"/>
                <a:gd name="connsiteY5" fmla="*/ 192 h 38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9" h="383293">
                  <a:moveTo>
                    <a:pt x="73029" y="192"/>
                  </a:moveTo>
                  <a:cubicBezTo>
                    <a:pt x="78673" y="-4041"/>
                    <a:pt x="46571" y="62281"/>
                    <a:pt x="37046" y="125075"/>
                  </a:cubicBezTo>
                  <a:cubicBezTo>
                    <a:pt x="27521" y="187869"/>
                    <a:pt x="19759" y="348737"/>
                    <a:pt x="15879" y="376959"/>
                  </a:cubicBezTo>
                  <a:cubicBezTo>
                    <a:pt x="11999" y="405181"/>
                    <a:pt x="15880" y="332156"/>
                    <a:pt x="13763" y="294409"/>
                  </a:cubicBezTo>
                  <a:cubicBezTo>
                    <a:pt x="11646" y="256662"/>
                    <a:pt x="-7404" y="197394"/>
                    <a:pt x="3179" y="150475"/>
                  </a:cubicBezTo>
                  <a:cubicBezTo>
                    <a:pt x="13762" y="103556"/>
                    <a:pt x="67385" y="4425"/>
                    <a:pt x="73029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: 図形 1353">
              <a:extLst>
                <a:ext uri="{FF2B5EF4-FFF2-40B4-BE49-F238E27FC236}">
                  <a16:creationId xmlns:a16="http://schemas.microsoft.com/office/drawing/2014/main" id="{E43BA7A4-196B-4504-BB81-948AE96F6E9A}"/>
                </a:ext>
              </a:extLst>
            </p:cNvPr>
            <p:cNvSpPr/>
            <p:nvPr/>
          </p:nvSpPr>
          <p:spPr>
            <a:xfrm>
              <a:off x="5520889" y="6944599"/>
              <a:ext cx="321762" cy="351662"/>
            </a:xfrm>
            <a:custGeom>
              <a:avLst/>
              <a:gdLst>
                <a:gd name="connsiteX0" fmla="*/ 321111 w 321762"/>
                <a:gd name="connsiteY0" fmla="*/ 184 h 351662"/>
                <a:gd name="connsiteX1" fmla="*/ 22661 w 321762"/>
                <a:gd name="connsiteY1" fmla="*/ 53101 h 351662"/>
                <a:gd name="connsiteX2" fmla="*/ 54411 w 321762"/>
                <a:gd name="connsiteY2" fmla="*/ 197034 h 351662"/>
                <a:gd name="connsiteX3" fmla="*/ 321111 w 321762"/>
                <a:gd name="connsiteY3" fmla="*/ 349434 h 351662"/>
                <a:gd name="connsiteX4" fmla="*/ 126378 w 321762"/>
                <a:gd name="connsiteY4" fmla="*/ 273234 h 351662"/>
                <a:gd name="connsiteX5" fmla="*/ 22661 w 321762"/>
                <a:gd name="connsiteY5" fmla="*/ 78501 h 351662"/>
                <a:gd name="connsiteX6" fmla="*/ 77694 w 321762"/>
                <a:gd name="connsiteY6" fmla="*/ 36168 h 351662"/>
                <a:gd name="connsiteX7" fmla="*/ 321111 w 321762"/>
                <a:gd name="connsiteY7" fmla="*/ 184 h 35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762" h="351662">
                  <a:moveTo>
                    <a:pt x="321111" y="184"/>
                  </a:moveTo>
                  <a:cubicBezTo>
                    <a:pt x="311939" y="3006"/>
                    <a:pt x="67111" y="20293"/>
                    <a:pt x="22661" y="53101"/>
                  </a:cubicBezTo>
                  <a:cubicBezTo>
                    <a:pt x="-21789" y="85909"/>
                    <a:pt x="4669" y="147645"/>
                    <a:pt x="54411" y="197034"/>
                  </a:cubicBezTo>
                  <a:cubicBezTo>
                    <a:pt x="104153" y="246423"/>
                    <a:pt x="309116" y="336734"/>
                    <a:pt x="321111" y="349434"/>
                  </a:cubicBezTo>
                  <a:cubicBezTo>
                    <a:pt x="333106" y="362134"/>
                    <a:pt x="176120" y="318390"/>
                    <a:pt x="126378" y="273234"/>
                  </a:cubicBezTo>
                  <a:cubicBezTo>
                    <a:pt x="76636" y="228078"/>
                    <a:pt x="30775" y="118012"/>
                    <a:pt x="22661" y="78501"/>
                  </a:cubicBezTo>
                  <a:cubicBezTo>
                    <a:pt x="14547" y="38990"/>
                    <a:pt x="31127" y="44635"/>
                    <a:pt x="77694" y="36168"/>
                  </a:cubicBezTo>
                  <a:cubicBezTo>
                    <a:pt x="124261" y="27701"/>
                    <a:pt x="330283" y="-2638"/>
                    <a:pt x="321111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: 図形 1354">
              <a:extLst>
                <a:ext uri="{FF2B5EF4-FFF2-40B4-BE49-F238E27FC236}">
                  <a16:creationId xmlns:a16="http://schemas.microsoft.com/office/drawing/2014/main" id="{00679CBE-6598-4C40-88D5-48FF0C1E2916}"/>
                </a:ext>
              </a:extLst>
            </p:cNvPr>
            <p:cNvSpPr/>
            <p:nvPr/>
          </p:nvSpPr>
          <p:spPr>
            <a:xfrm>
              <a:off x="5736167" y="6997700"/>
              <a:ext cx="280506" cy="226602"/>
            </a:xfrm>
            <a:custGeom>
              <a:avLst/>
              <a:gdLst>
                <a:gd name="connsiteX0" fmla="*/ 0 w 280506"/>
                <a:gd name="connsiteY0" fmla="*/ 0 h 226602"/>
                <a:gd name="connsiteX1" fmla="*/ 65616 w 280506"/>
                <a:gd name="connsiteY1" fmla="*/ 0 h 226602"/>
                <a:gd name="connsiteX2" fmla="*/ 260350 w 280506"/>
                <a:gd name="connsiteY2" fmla="*/ 0 h 226602"/>
                <a:gd name="connsiteX3" fmla="*/ 260350 w 280506"/>
                <a:gd name="connsiteY3" fmla="*/ 0 h 226602"/>
                <a:gd name="connsiteX4" fmla="*/ 249766 w 280506"/>
                <a:gd name="connsiteY4" fmla="*/ 127000 h 226602"/>
                <a:gd name="connsiteX5" fmla="*/ 262466 w 280506"/>
                <a:gd name="connsiteY5" fmla="*/ 224367 h 226602"/>
                <a:gd name="connsiteX6" fmla="*/ 262466 w 280506"/>
                <a:gd name="connsiteY6" fmla="*/ 29633 h 226602"/>
                <a:gd name="connsiteX7" fmla="*/ 0 w 280506"/>
                <a:gd name="connsiteY7" fmla="*/ 0 h 22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06" h="226602">
                  <a:moveTo>
                    <a:pt x="0" y="0"/>
                  </a:moveTo>
                  <a:lnTo>
                    <a:pt x="65616" y="0"/>
                  </a:lnTo>
                  <a:lnTo>
                    <a:pt x="260350" y="0"/>
                  </a:lnTo>
                  <a:lnTo>
                    <a:pt x="260350" y="0"/>
                  </a:lnTo>
                  <a:cubicBezTo>
                    <a:pt x="258586" y="21167"/>
                    <a:pt x="249413" y="89606"/>
                    <a:pt x="249766" y="127000"/>
                  </a:cubicBezTo>
                  <a:cubicBezTo>
                    <a:pt x="250119" y="164394"/>
                    <a:pt x="260349" y="240595"/>
                    <a:pt x="262466" y="224367"/>
                  </a:cubicBezTo>
                  <a:cubicBezTo>
                    <a:pt x="264583" y="208139"/>
                    <a:pt x="301977" y="63853"/>
                    <a:pt x="262466" y="29633"/>
                  </a:cubicBezTo>
                  <a:cubicBezTo>
                    <a:pt x="222955" y="-4587"/>
                    <a:pt x="124177" y="72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: 図形 1355">
              <a:extLst>
                <a:ext uri="{FF2B5EF4-FFF2-40B4-BE49-F238E27FC236}">
                  <a16:creationId xmlns:a16="http://schemas.microsoft.com/office/drawing/2014/main" id="{0CC04F04-250D-4AC2-80E3-178A699F1BF2}"/>
                </a:ext>
              </a:extLst>
            </p:cNvPr>
            <p:cNvSpPr/>
            <p:nvPr/>
          </p:nvSpPr>
          <p:spPr>
            <a:xfrm>
              <a:off x="5776005" y="7018449"/>
              <a:ext cx="165478" cy="181785"/>
            </a:xfrm>
            <a:custGeom>
              <a:avLst/>
              <a:gdLst>
                <a:gd name="connsiteX0" fmla="*/ 2495 w 165478"/>
                <a:gd name="connsiteY0" fmla="*/ 4651 h 181785"/>
                <a:gd name="connsiteX1" fmla="*/ 6728 w 165478"/>
                <a:gd name="connsiteY1" fmla="*/ 55451 h 181785"/>
                <a:gd name="connsiteX2" fmla="*/ 4612 w 165478"/>
                <a:gd name="connsiteY2" fmla="*/ 180334 h 181785"/>
                <a:gd name="connsiteX3" fmla="*/ 76578 w 165478"/>
                <a:gd name="connsiteY3" fmla="*/ 125301 h 181785"/>
                <a:gd name="connsiteX4" fmla="*/ 165478 w 165478"/>
                <a:gd name="connsiteY4" fmla="*/ 152818 h 181785"/>
                <a:gd name="connsiteX5" fmla="*/ 76578 w 165478"/>
                <a:gd name="connsiteY5" fmla="*/ 169751 h 181785"/>
                <a:gd name="connsiteX6" fmla="*/ 42712 w 165478"/>
                <a:gd name="connsiteY6" fmla="*/ 165518 h 181785"/>
                <a:gd name="connsiteX7" fmla="*/ 2495 w 165478"/>
                <a:gd name="connsiteY7" fmla="*/ 4651 h 18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78" h="181785">
                  <a:moveTo>
                    <a:pt x="2495" y="4651"/>
                  </a:moveTo>
                  <a:cubicBezTo>
                    <a:pt x="-3502" y="-13693"/>
                    <a:pt x="6375" y="26171"/>
                    <a:pt x="6728" y="55451"/>
                  </a:cubicBezTo>
                  <a:cubicBezTo>
                    <a:pt x="7081" y="84732"/>
                    <a:pt x="-7030" y="168692"/>
                    <a:pt x="4612" y="180334"/>
                  </a:cubicBezTo>
                  <a:cubicBezTo>
                    <a:pt x="16254" y="191976"/>
                    <a:pt x="49767" y="129887"/>
                    <a:pt x="76578" y="125301"/>
                  </a:cubicBezTo>
                  <a:cubicBezTo>
                    <a:pt x="103389" y="120715"/>
                    <a:pt x="165478" y="145410"/>
                    <a:pt x="165478" y="152818"/>
                  </a:cubicBezTo>
                  <a:cubicBezTo>
                    <a:pt x="165478" y="160226"/>
                    <a:pt x="97039" y="167634"/>
                    <a:pt x="76578" y="169751"/>
                  </a:cubicBezTo>
                  <a:cubicBezTo>
                    <a:pt x="56117" y="171868"/>
                    <a:pt x="51179" y="190212"/>
                    <a:pt x="42712" y="165518"/>
                  </a:cubicBezTo>
                  <a:cubicBezTo>
                    <a:pt x="34245" y="140824"/>
                    <a:pt x="8492" y="22995"/>
                    <a:pt x="2495" y="46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: 図形 1356">
              <a:extLst>
                <a:ext uri="{FF2B5EF4-FFF2-40B4-BE49-F238E27FC236}">
                  <a16:creationId xmlns:a16="http://schemas.microsoft.com/office/drawing/2014/main" id="{1974D99D-716F-454C-AD38-FC5694605AF1}"/>
                </a:ext>
              </a:extLst>
            </p:cNvPr>
            <p:cNvSpPr/>
            <p:nvPr/>
          </p:nvSpPr>
          <p:spPr>
            <a:xfrm>
              <a:off x="5590020" y="6957050"/>
              <a:ext cx="270130" cy="201775"/>
            </a:xfrm>
            <a:custGeom>
              <a:avLst/>
              <a:gdLst>
                <a:gd name="connsiteX0" fmla="*/ 268913 w 270130"/>
                <a:gd name="connsiteY0" fmla="*/ 433 h 201775"/>
                <a:gd name="connsiteX1" fmla="*/ 8563 w 270130"/>
                <a:gd name="connsiteY1" fmla="*/ 61817 h 201775"/>
                <a:gd name="connsiteX2" fmla="*/ 63597 w 270130"/>
                <a:gd name="connsiteY2" fmla="*/ 169767 h 201775"/>
                <a:gd name="connsiteX3" fmla="*/ 72063 w 270130"/>
                <a:gd name="connsiteY3" fmla="*/ 199400 h 201775"/>
                <a:gd name="connsiteX4" fmla="*/ 12797 w 270130"/>
                <a:gd name="connsiteY4" fmla="*/ 118967 h 201775"/>
                <a:gd name="connsiteX5" fmla="*/ 101697 w 270130"/>
                <a:gd name="connsiteY5" fmla="*/ 38533 h 201775"/>
                <a:gd name="connsiteX6" fmla="*/ 268913 w 270130"/>
                <a:gd name="connsiteY6" fmla="*/ 433 h 20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30" h="201775">
                  <a:moveTo>
                    <a:pt x="268913" y="433"/>
                  </a:moveTo>
                  <a:cubicBezTo>
                    <a:pt x="253391" y="4314"/>
                    <a:pt x="42782" y="33595"/>
                    <a:pt x="8563" y="61817"/>
                  </a:cubicBezTo>
                  <a:cubicBezTo>
                    <a:pt x="-25656" y="90039"/>
                    <a:pt x="53014" y="146837"/>
                    <a:pt x="63597" y="169767"/>
                  </a:cubicBezTo>
                  <a:cubicBezTo>
                    <a:pt x="74180" y="192698"/>
                    <a:pt x="80530" y="207867"/>
                    <a:pt x="72063" y="199400"/>
                  </a:cubicBezTo>
                  <a:cubicBezTo>
                    <a:pt x="63596" y="190933"/>
                    <a:pt x="7858" y="145778"/>
                    <a:pt x="12797" y="118967"/>
                  </a:cubicBezTo>
                  <a:cubicBezTo>
                    <a:pt x="17736" y="92156"/>
                    <a:pt x="56189" y="57583"/>
                    <a:pt x="101697" y="38533"/>
                  </a:cubicBezTo>
                  <a:cubicBezTo>
                    <a:pt x="147205" y="19483"/>
                    <a:pt x="284435" y="-3448"/>
                    <a:pt x="268913" y="4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: 図形 1357">
              <a:extLst>
                <a:ext uri="{FF2B5EF4-FFF2-40B4-BE49-F238E27FC236}">
                  <a16:creationId xmlns:a16="http://schemas.microsoft.com/office/drawing/2014/main" id="{8E7841B7-F476-46DB-807D-B4BD2F5BEDB2}"/>
                </a:ext>
              </a:extLst>
            </p:cNvPr>
            <p:cNvSpPr/>
            <p:nvPr/>
          </p:nvSpPr>
          <p:spPr>
            <a:xfrm>
              <a:off x="3646254" y="8485188"/>
              <a:ext cx="173428" cy="145545"/>
            </a:xfrm>
            <a:custGeom>
              <a:avLst/>
              <a:gdLst>
                <a:gd name="connsiteX0" fmla="*/ 173271 w 173428"/>
                <a:gd name="connsiteY0" fmla="*/ 52387 h 145545"/>
                <a:gd name="connsiteX1" fmla="*/ 52621 w 173428"/>
                <a:gd name="connsiteY1" fmla="*/ 0 h 145545"/>
                <a:gd name="connsiteX2" fmla="*/ 16109 w 173428"/>
                <a:gd name="connsiteY2" fmla="*/ 52387 h 145545"/>
                <a:gd name="connsiteX3" fmla="*/ 143109 w 173428"/>
                <a:gd name="connsiteY3" fmla="*/ 130175 h 145545"/>
                <a:gd name="connsiteX4" fmla="*/ 55796 w 173428"/>
                <a:gd name="connsiteY4" fmla="*/ 111125 h 145545"/>
                <a:gd name="connsiteX5" fmla="*/ 234 w 173428"/>
                <a:gd name="connsiteY5" fmla="*/ 85725 h 145545"/>
                <a:gd name="connsiteX6" fmla="*/ 76434 w 173428"/>
                <a:gd name="connsiteY6" fmla="*/ 144462 h 145545"/>
                <a:gd name="connsiteX7" fmla="*/ 171684 w 173428"/>
                <a:gd name="connsiteY7" fmla="*/ 119062 h 145545"/>
                <a:gd name="connsiteX8" fmla="*/ 62146 w 173428"/>
                <a:gd name="connsiteY8" fmla="*/ 60325 h 145545"/>
                <a:gd name="connsiteX9" fmla="*/ 31984 w 173428"/>
                <a:gd name="connsiteY9" fmla="*/ 34925 h 145545"/>
                <a:gd name="connsiteX10" fmla="*/ 78021 w 173428"/>
                <a:gd name="connsiteY10" fmla="*/ 23812 h 145545"/>
                <a:gd name="connsiteX11" fmla="*/ 173271 w 173428"/>
                <a:gd name="connsiteY11" fmla="*/ 52387 h 14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428" h="145545">
                  <a:moveTo>
                    <a:pt x="173271" y="52387"/>
                  </a:moveTo>
                  <a:cubicBezTo>
                    <a:pt x="169038" y="48418"/>
                    <a:pt x="78815" y="0"/>
                    <a:pt x="52621" y="0"/>
                  </a:cubicBezTo>
                  <a:cubicBezTo>
                    <a:pt x="26427" y="0"/>
                    <a:pt x="1028" y="30691"/>
                    <a:pt x="16109" y="52387"/>
                  </a:cubicBezTo>
                  <a:cubicBezTo>
                    <a:pt x="31190" y="74083"/>
                    <a:pt x="136494" y="120385"/>
                    <a:pt x="143109" y="130175"/>
                  </a:cubicBezTo>
                  <a:cubicBezTo>
                    <a:pt x="149723" y="139965"/>
                    <a:pt x="79608" y="118533"/>
                    <a:pt x="55796" y="111125"/>
                  </a:cubicBezTo>
                  <a:cubicBezTo>
                    <a:pt x="31983" y="103717"/>
                    <a:pt x="-3206" y="80169"/>
                    <a:pt x="234" y="85725"/>
                  </a:cubicBezTo>
                  <a:cubicBezTo>
                    <a:pt x="3674" y="91281"/>
                    <a:pt x="47859" y="138906"/>
                    <a:pt x="76434" y="144462"/>
                  </a:cubicBezTo>
                  <a:cubicBezTo>
                    <a:pt x="105009" y="150018"/>
                    <a:pt x="174065" y="133085"/>
                    <a:pt x="171684" y="119062"/>
                  </a:cubicBezTo>
                  <a:cubicBezTo>
                    <a:pt x="169303" y="105039"/>
                    <a:pt x="85429" y="74348"/>
                    <a:pt x="62146" y="60325"/>
                  </a:cubicBezTo>
                  <a:cubicBezTo>
                    <a:pt x="38863" y="46302"/>
                    <a:pt x="29338" y="41010"/>
                    <a:pt x="31984" y="34925"/>
                  </a:cubicBezTo>
                  <a:cubicBezTo>
                    <a:pt x="34630" y="28840"/>
                    <a:pt x="60823" y="23018"/>
                    <a:pt x="78021" y="23812"/>
                  </a:cubicBezTo>
                  <a:cubicBezTo>
                    <a:pt x="95219" y="24606"/>
                    <a:pt x="177504" y="56356"/>
                    <a:pt x="173271" y="52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: 図形 1358">
              <a:extLst>
                <a:ext uri="{FF2B5EF4-FFF2-40B4-BE49-F238E27FC236}">
                  <a16:creationId xmlns:a16="http://schemas.microsoft.com/office/drawing/2014/main" id="{2DB6F92F-D546-4EAD-9F1F-620A1BD1B2F1}"/>
                </a:ext>
              </a:extLst>
            </p:cNvPr>
            <p:cNvSpPr/>
            <p:nvPr/>
          </p:nvSpPr>
          <p:spPr>
            <a:xfrm>
              <a:off x="3801140" y="8487586"/>
              <a:ext cx="183490" cy="181418"/>
            </a:xfrm>
            <a:custGeom>
              <a:avLst/>
              <a:gdLst>
                <a:gd name="connsiteX0" fmla="*/ 183485 w 183490"/>
                <a:gd name="connsiteY0" fmla="*/ 96027 h 181418"/>
                <a:gd name="connsiteX1" fmla="*/ 77123 w 183490"/>
                <a:gd name="connsiteY1" fmla="*/ 2364 h 181418"/>
                <a:gd name="connsiteX2" fmla="*/ 12035 w 183490"/>
                <a:gd name="connsiteY2" fmla="*/ 35702 h 181418"/>
                <a:gd name="connsiteX3" fmla="*/ 13623 w 183490"/>
                <a:gd name="connsiteY3" fmla="*/ 118252 h 181418"/>
                <a:gd name="connsiteX4" fmla="*/ 150148 w 183490"/>
                <a:gd name="connsiteY4" fmla="*/ 180164 h 181418"/>
                <a:gd name="connsiteX5" fmla="*/ 134273 w 183490"/>
                <a:gd name="connsiteY5" fmla="*/ 161114 h 181418"/>
                <a:gd name="connsiteX6" fmla="*/ 39023 w 183490"/>
                <a:gd name="connsiteY6" fmla="*/ 176989 h 181418"/>
                <a:gd name="connsiteX7" fmla="*/ 29498 w 183490"/>
                <a:gd name="connsiteY7" fmla="*/ 115077 h 181418"/>
                <a:gd name="connsiteX8" fmla="*/ 72360 w 183490"/>
                <a:gd name="connsiteY8" fmla="*/ 38877 h 181418"/>
                <a:gd name="connsiteX9" fmla="*/ 183485 w 183490"/>
                <a:gd name="connsiteY9" fmla="*/ 96027 h 18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490" h="181418">
                  <a:moveTo>
                    <a:pt x="183485" y="96027"/>
                  </a:moveTo>
                  <a:cubicBezTo>
                    <a:pt x="184279" y="89941"/>
                    <a:pt x="105698" y="12418"/>
                    <a:pt x="77123" y="2364"/>
                  </a:cubicBezTo>
                  <a:cubicBezTo>
                    <a:pt x="48548" y="-7690"/>
                    <a:pt x="22618" y="16387"/>
                    <a:pt x="12035" y="35702"/>
                  </a:cubicBezTo>
                  <a:cubicBezTo>
                    <a:pt x="1452" y="55017"/>
                    <a:pt x="-9396" y="94175"/>
                    <a:pt x="13623" y="118252"/>
                  </a:cubicBezTo>
                  <a:cubicBezTo>
                    <a:pt x="36642" y="142329"/>
                    <a:pt x="130040" y="173020"/>
                    <a:pt x="150148" y="180164"/>
                  </a:cubicBezTo>
                  <a:cubicBezTo>
                    <a:pt x="170256" y="187308"/>
                    <a:pt x="152794" y="161643"/>
                    <a:pt x="134273" y="161114"/>
                  </a:cubicBezTo>
                  <a:cubicBezTo>
                    <a:pt x="115752" y="160585"/>
                    <a:pt x="56486" y="184662"/>
                    <a:pt x="39023" y="176989"/>
                  </a:cubicBezTo>
                  <a:cubicBezTo>
                    <a:pt x="21560" y="169316"/>
                    <a:pt x="23942" y="138096"/>
                    <a:pt x="29498" y="115077"/>
                  </a:cubicBezTo>
                  <a:cubicBezTo>
                    <a:pt x="35054" y="92058"/>
                    <a:pt x="53575" y="45227"/>
                    <a:pt x="72360" y="38877"/>
                  </a:cubicBezTo>
                  <a:cubicBezTo>
                    <a:pt x="91145" y="32527"/>
                    <a:pt x="182691" y="102113"/>
                    <a:pt x="183485" y="96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: 図形 1359">
              <a:extLst>
                <a:ext uri="{FF2B5EF4-FFF2-40B4-BE49-F238E27FC236}">
                  <a16:creationId xmlns:a16="http://schemas.microsoft.com/office/drawing/2014/main" id="{235173D0-A837-4E18-BB41-213E0EB1C41C}"/>
                </a:ext>
              </a:extLst>
            </p:cNvPr>
            <p:cNvSpPr/>
            <p:nvPr/>
          </p:nvSpPr>
          <p:spPr>
            <a:xfrm>
              <a:off x="3958723" y="8535607"/>
              <a:ext cx="170375" cy="149183"/>
            </a:xfrm>
            <a:custGeom>
              <a:avLst/>
              <a:gdLst>
                <a:gd name="connsiteX0" fmla="*/ 157665 w 170375"/>
                <a:gd name="connsiteY0" fmla="*/ 74993 h 149183"/>
                <a:gd name="connsiteX1" fmla="*/ 37015 w 170375"/>
                <a:gd name="connsiteY1" fmla="*/ 5143 h 149183"/>
                <a:gd name="connsiteX2" fmla="*/ 8440 w 170375"/>
                <a:gd name="connsiteY2" fmla="*/ 90868 h 149183"/>
                <a:gd name="connsiteX3" fmla="*/ 170365 w 170375"/>
                <a:gd name="connsiteY3" fmla="*/ 148018 h 149183"/>
                <a:gd name="connsiteX4" fmla="*/ 16377 w 170375"/>
                <a:gd name="connsiteY4" fmla="*/ 121031 h 149183"/>
                <a:gd name="connsiteX5" fmla="*/ 17965 w 170375"/>
                <a:gd name="connsiteY5" fmla="*/ 25781 h 149183"/>
                <a:gd name="connsiteX6" fmla="*/ 78290 w 170375"/>
                <a:gd name="connsiteY6" fmla="*/ 1968 h 149183"/>
                <a:gd name="connsiteX7" fmla="*/ 157665 w 170375"/>
                <a:gd name="connsiteY7" fmla="*/ 74993 h 14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375" h="149183">
                  <a:moveTo>
                    <a:pt x="157665" y="74993"/>
                  </a:moveTo>
                  <a:cubicBezTo>
                    <a:pt x="150786" y="75522"/>
                    <a:pt x="61886" y="2497"/>
                    <a:pt x="37015" y="5143"/>
                  </a:cubicBezTo>
                  <a:cubicBezTo>
                    <a:pt x="12144" y="7789"/>
                    <a:pt x="-13785" y="67056"/>
                    <a:pt x="8440" y="90868"/>
                  </a:cubicBezTo>
                  <a:cubicBezTo>
                    <a:pt x="30665" y="114680"/>
                    <a:pt x="169042" y="142991"/>
                    <a:pt x="170365" y="148018"/>
                  </a:cubicBezTo>
                  <a:cubicBezTo>
                    <a:pt x="171688" y="153045"/>
                    <a:pt x="41777" y="141404"/>
                    <a:pt x="16377" y="121031"/>
                  </a:cubicBezTo>
                  <a:cubicBezTo>
                    <a:pt x="-9023" y="100658"/>
                    <a:pt x="7646" y="45625"/>
                    <a:pt x="17965" y="25781"/>
                  </a:cubicBezTo>
                  <a:cubicBezTo>
                    <a:pt x="28284" y="5937"/>
                    <a:pt x="58976" y="-4646"/>
                    <a:pt x="78290" y="1968"/>
                  </a:cubicBezTo>
                  <a:cubicBezTo>
                    <a:pt x="97604" y="8582"/>
                    <a:pt x="164544" y="74464"/>
                    <a:pt x="157665" y="74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: 図形 1360">
              <a:extLst>
                <a:ext uri="{FF2B5EF4-FFF2-40B4-BE49-F238E27FC236}">
                  <a16:creationId xmlns:a16="http://schemas.microsoft.com/office/drawing/2014/main" id="{0DE6D213-118F-4A61-A7F4-0B0AAE054A19}"/>
                </a:ext>
              </a:extLst>
            </p:cNvPr>
            <p:cNvSpPr/>
            <p:nvPr/>
          </p:nvSpPr>
          <p:spPr>
            <a:xfrm>
              <a:off x="3648970" y="8626472"/>
              <a:ext cx="448086" cy="159267"/>
            </a:xfrm>
            <a:custGeom>
              <a:avLst/>
              <a:gdLst>
                <a:gd name="connsiteX0" fmla="*/ 3868 w 448086"/>
                <a:gd name="connsiteY0" fmla="*/ 3 h 159267"/>
                <a:gd name="connsiteX1" fmla="*/ 105468 w 448086"/>
                <a:gd name="connsiteY1" fmla="*/ 84141 h 159267"/>
                <a:gd name="connsiteX2" fmla="*/ 446780 w 448086"/>
                <a:gd name="connsiteY2" fmla="*/ 158753 h 159267"/>
                <a:gd name="connsiteX3" fmla="*/ 230880 w 448086"/>
                <a:gd name="connsiteY3" fmla="*/ 119066 h 159267"/>
                <a:gd name="connsiteX4" fmla="*/ 40380 w 448086"/>
                <a:gd name="connsiteY4" fmla="*/ 80966 h 159267"/>
                <a:gd name="connsiteX5" fmla="*/ 3868 w 448086"/>
                <a:gd name="connsiteY5" fmla="*/ 3 h 15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086" h="159267">
                  <a:moveTo>
                    <a:pt x="3868" y="3"/>
                  </a:moveTo>
                  <a:cubicBezTo>
                    <a:pt x="14716" y="532"/>
                    <a:pt x="31649" y="57683"/>
                    <a:pt x="105468" y="84141"/>
                  </a:cubicBezTo>
                  <a:cubicBezTo>
                    <a:pt x="179287" y="110599"/>
                    <a:pt x="446780" y="158753"/>
                    <a:pt x="446780" y="158753"/>
                  </a:cubicBezTo>
                  <a:cubicBezTo>
                    <a:pt x="467682" y="164574"/>
                    <a:pt x="230880" y="119066"/>
                    <a:pt x="230880" y="119066"/>
                  </a:cubicBezTo>
                  <a:cubicBezTo>
                    <a:pt x="163147" y="106102"/>
                    <a:pt x="75834" y="94460"/>
                    <a:pt x="40380" y="80966"/>
                  </a:cubicBezTo>
                  <a:cubicBezTo>
                    <a:pt x="4926" y="67472"/>
                    <a:pt x="-6980" y="-526"/>
                    <a:pt x="3868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: 図形 1361">
              <a:extLst>
                <a:ext uri="{FF2B5EF4-FFF2-40B4-BE49-F238E27FC236}">
                  <a16:creationId xmlns:a16="http://schemas.microsoft.com/office/drawing/2014/main" id="{560148FF-B855-41BB-ADA1-B68ABFECD859}"/>
                </a:ext>
              </a:extLst>
            </p:cNvPr>
            <p:cNvSpPr/>
            <p:nvPr/>
          </p:nvSpPr>
          <p:spPr>
            <a:xfrm>
              <a:off x="3629681" y="8758138"/>
              <a:ext cx="458373" cy="84238"/>
            </a:xfrm>
            <a:custGeom>
              <a:avLst/>
              <a:gdLst>
                <a:gd name="connsiteX0" fmla="*/ 16807 w 458373"/>
                <a:gd name="connsiteY0" fmla="*/ 4862 h 84238"/>
                <a:gd name="connsiteX1" fmla="*/ 72369 w 458373"/>
                <a:gd name="connsiteY1" fmla="*/ 4862 h 84238"/>
                <a:gd name="connsiteX2" fmla="*/ 256519 w 458373"/>
                <a:gd name="connsiteY2" fmla="*/ 42962 h 84238"/>
                <a:gd name="connsiteX3" fmla="*/ 454957 w 458373"/>
                <a:gd name="connsiteY3" fmla="*/ 84237 h 84238"/>
                <a:gd name="connsiteX4" fmla="*/ 354944 w 458373"/>
                <a:gd name="connsiteY4" fmla="*/ 44550 h 84238"/>
                <a:gd name="connsiteX5" fmla="*/ 16807 w 458373"/>
                <a:gd name="connsiteY5" fmla="*/ 4862 h 8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373" h="84238">
                  <a:moveTo>
                    <a:pt x="16807" y="4862"/>
                  </a:moveTo>
                  <a:cubicBezTo>
                    <a:pt x="-30289" y="-1753"/>
                    <a:pt x="32417" y="-1488"/>
                    <a:pt x="72369" y="4862"/>
                  </a:cubicBezTo>
                  <a:cubicBezTo>
                    <a:pt x="112321" y="11212"/>
                    <a:pt x="256519" y="42962"/>
                    <a:pt x="256519" y="42962"/>
                  </a:cubicBezTo>
                  <a:cubicBezTo>
                    <a:pt x="320284" y="56191"/>
                    <a:pt x="438553" y="83972"/>
                    <a:pt x="454957" y="84237"/>
                  </a:cubicBezTo>
                  <a:cubicBezTo>
                    <a:pt x="471361" y="84502"/>
                    <a:pt x="427175" y="57250"/>
                    <a:pt x="354944" y="44550"/>
                  </a:cubicBezTo>
                  <a:cubicBezTo>
                    <a:pt x="282713" y="31850"/>
                    <a:pt x="63903" y="11477"/>
                    <a:pt x="16807" y="4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: 図形 1362">
              <a:extLst>
                <a:ext uri="{FF2B5EF4-FFF2-40B4-BE49-F238E27FC236}">
                  <a16:creationId xmlns:a16="http://schemas.microsoft.com/office/drawing/2014/main" id="{FAA0571A-0568-47D2-9DED-4FF8CC5D39A0}"/>
                </a:ext>
              </a:extLst>
            </p:cNvPr>
            <p:cNvSpPr/>
            <p:nvPr/>
          </p:nvSpPr>
          <p:spPr>
            <a:xfrm>
              <a:off x="4345359" y="8658193"/>
              <a:ext cx="1040148" cy="127314"/>
            </a:xfrm>
            <a:custGeom>
              <a:avLst/>
              <a:gdLst>
                <a:gd name="connsiteX0" fmla="*/ 2804 w 1040148"/>
                <a:gd name="connsiteY0" fmla="*/ 32 h 127314"/>
                <a:gd name="connsiteX1" fmla="*/ 44079 w 1040148"/>
                <a:gd name="connsiteY1" fmla="*/ 38132 h 127314"/>
                <a:gd name="connsiteX2" fmla="*/ 159966 w 1040148"/>
                <a:gd name="connsiteY2" fmla="*/ 66707 h 127314"/>
                <a:gd name="connsiteX3" fmla="*/ 236166 w 1040148"/>
                <a:gd name="connsiteY3" fmla="*/ 11145 h 127314"/>
                <a:gd name="connsiteX4" fmla="*/ 247279 w 1040148"/>
                <a:gd name="connsiteY4" fmla="*/ 39720 h 127314"/>
                <a:gd name="connsiteX5" fmla="*/ 352054 w 1040148"/>
                <a:gd name="connsiteY5" fmla="*/ 50832 h 127314"/>
                <a:gd name="connsiteX6" fmla="*/ 431429 w 1040148"/>
                <a:gd name="connsiteY6" fmla="*/ 28607 h 127314"/>
                <a:gd name="connsiteX7" fmla="*/ 464766 w 1040148"/>
                <a:gd name="connsiteY7" fmla="*/ 22257 h 127314"/>
                <a:gd name="connsiteX8" fmla="*/ 594941 w 1040148"/>
                <a:gd name="connsiteY8" fmla="*/ 27020 h 127314"/>
                <a:gd name="connsiteX9" fmla="*/ 785441 w 1040148"/>
                <a:gd name="connsiteY9" fmla="*/ 23845 h 127314"/>
                <a:gd name="connsiteX10" fmla="*/ 817191 w 1040148"/>
                <a:gd name="connsiteY10" fmla="*/ 30195 h 127314"/>
                <a:gd name="connsiteX11" fmla="*/ 893391 w 1040148"/>
                <a:gd name="connsiteY11" fmla="*/ 11145 h 127314"/>
                <a:gd name="connsiteX12" fmla="*/ 953716 w 1040148"/>
                <a:gd name="connsiteY12" fmla="*/ 55595 h 127314"/>
                <a:gd name="connsiteX13" fmla="*/ 1039441 w 1040148"/>
                <a:gd name="connsiteY13" fmla="*/ 127032 h 127314"/>
                <a:gd name="connsiteX14" fmla="*/ 902916 w 1040148"/>
                <a:gd name="connsiteY14" fmla="*/ 27020 h 127314"/>
                <a:gd name="connsiteX15" fmla="*/ 515566 w 1040148"/>
                <a:gd name="connsiteY15" fmla="*/ 47657 h 127314"/>
                <a:gd name="connsiteX16" fmla="*/ 113929 w 1040148"/>
                <a:gd name="connsiteY16" fmla="*/ 31782 h 127314"/>
                <a:gd name="connsiteX17" fmla="*/ 2804 w 1040148"/>
                <a:gd name="connsiteY17" fmla="*/ 32 h 12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148" h="127314">
                  <a:moveTo>
                    <a:pt x="2804" y="32"/>
                  </a:moveTo>
                  <a:cubicBezTo>
                    <a:pt x="-8838" y="1090"/>
                    <a:pt x="17885" y="27020"/>
                    <a:pt x="44079" y="38132"/>
                  </a:cubicBezTo>
                  <a:cubicBezTo>
                    <a:pt x="70273" y="49244"/>
                    <a:pt x="127952" y="71205"/>
                    <a:pt x="159966" y="66707"/>
                  </a:cubicBezTo>
                  <a:cubicBezTo>
                    <a:pt x="191981" y="62209"/>
                    <a:pt x="221614" y="15643"/>
                    <a:pt x="236166" y="11145"/>
                  </a:cubicBezTo>
                  <a:cubicBezTo>
                    <a:pt x="250718" y="6647"/>
                    <a:pt x="227964" y="33106"/>
                    <a:pt x="247279" y="39720"/>
                  </a:cubicBezTo>
                  <a:cubicBezTo>
                    <a:pt x="266594" y="46334"/>
                    <a:pt x="321362" y="52684"/>
                    <a:pt x="352054" y="50832"/>
                  </a:cubicBezTo>
                  <a:cubicBezTo>
                    <a:pt x="382746" y="48980"/>
                    <a:pt x="431429" y="28607"/>
                    <a:pt x="431429" y="28607"/>
                  </a:cubicBezTo>
                  <a:cubicBezTo>
                    <a:pt x="450214" y="23845"/>
                    <a:pt x="437514" y="22521"/>
                    <a:pt x="464766" y="22257"/>
                  </a:cubicBezTo>
                  <a:cubicBezTo>
                    <a:pt x="492018" y="21993"/>
                    <a:pt x="541495" y="26755"/>
                    <a:pt x="594941" y="27020"/>
                  </a:cubicBezTo>
                  <a:cubicBezTo>
                    <a:pt x="648387" y="27285"/>
                    <a:pt x="748399" y="23316"/>
                    <a:pt x="785441" y="23845"/>
                  </a:cubicBezTo>
                  <a:cubicBezTo>
                    <a:pt x="822483" y="24374"/>
                    <a:pt x="799199" y="32312"/>
                    <a:pt x="817191" y="30195"/>
                  </a:cubicBezTo>
                  <a:cubicBezTo>
                    <a:pt x="835183" y="28078"/>
                    <a:pt x="870637" y="6912"/>
                    <a:pt x="893391" y="11145"/>
                  </a:cubicBezTo>
                  <a:cubicBezTo>
                    <a:pt x="916145" y="15378"/>
                    <a:pt x="929374" y="36281"/>
                    <a:pt x="953716" y="55595"/>
                  </a:cubicBezTo>
                  <a:cubicBezTo>
                    <a:pt x="978058" y="74910"/>
                    <a:pt x="1047908" y="131795"/>
                    <a:pt x="1039441" y="127032"/>
                  </a:cubicBezTo>
                  <a:cubicBezTo>
                    <a:pt x="1030974" y="122269"/>
                    <a:pt x="990228" y="40249"/>
                    <a:pt x="902916" y="27020"/>
                  </a:cubicBezTo>
                  <a:cubicBezTo>
                    <a:pt x="815604" y="13791"/>
                    <a:pt x="647064" y="46863"/>
                    <a:pt x="515566" y="47657"/>
                  </a:cubicBezTo>
                  <a:cubicBezTo>
                    <a:pt x="384068" y="48451"/>
                    <a:pt x="202300" y="39190"/>
                    <a:pt x="113929" y="31782"/>
                  </a:cubicBezTo>
                  <a:cubicBezTo>
                    <a:pt x="25558" y="24374"/>
                    <a:pt x="14446" y="-1026"/>
                    <a:pt x="2804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: 図形 1363">
              <a:extLst>
                <a:ext uri="{FF2B5EF4-FFF2-40B4-BE49-F238E27FC236}">
                  <a16:creationId xmlns:a16="http://schemas.microsoft.com/office/drawing/2014/main" id="{A5852E23-6374-481C-ABBA-547E9880ED21}"/>
                </a:ext>
              </a:extLst>
            </p:cNvPr>
            <p:cNvSpPr/>
            <p:nvPr/>
          </p:nvSpPr>
          <p:spPr>
            <a:xfrm>
              <a:off x="4300606" y="8610488"/>
              <a:ext cx="1027592" cy="174839"/>
            </a:xfrm>
            <a:custGeom>
              <a:avLst/>
              <a:gdLst>
                <a:gd name="connsiteX0" fmla="*/ 14219 w 1027592"/>
                <a:gd name="connsiteY0" fmla="*/ 112 h 174839"/>
                <a:gd name="connsiteX1" fmla="*/ 45969 w 1027592"/>
                <a:gd name="connsiteY1" fmla="*/ 146162 h 174839"/>
                <a:gd name="connsiteX2" fmla="*/ 142807 w 1027592"/>
                <a:gd name="connsiteY2" fmla="*/ 154100 h 174839"/>
                <a:gd name="connsiteX3" fmla="*/ 390457 w 1027592"/>
                <a:gd name="connsiteY3" fmla="*/ 174737 h 174839"/>
                <a:gd name="connsiteX4" fmla="*/ 1017519 w 1027592"/>
                <a:gd name="connsiteY4" fmla="*/ 162037 h 174839"/>
                <a:gd name="connsiteX5" fmla="*/ 793682 w 1027592"/>
                <a:gd name="connsiteY5" fmla="*/ 162037 h 174839"/>
                <a:gd name="connsiteX6" fmla="*/ 384107 w 1027592"/>
                <a:gd name="connsiteY6" fmla="*/ 162037 h 174839"/>
                <a:gd name="connsiteX7" fmla="*/ 33269 w 1027592"/>
                <a:gd name="connsiteY7" fmla="*/ 122350 h 174839"/>
                <a:gd name="connsiteX8" fmla="*/ 14219 w 1027592"/>
                <a:gd name="connsiteY8" fmla="*/ 112 h 17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7592" h="174839">
                  <a:moveTo>
                    <a:pt x="14219" y="112"/>
                  </a:moveTo>
                  <a:cubicBezTo>
                    <a:pt x="16336" y="4081"/>
                    <a:pt x="24538" y="120497"/>
                    <a:pt x="45969" y="146162"/>
                  </a:cubicBezTo>
                  <a:cubicBezTo>
                    <a:pt x="67400" y="171827"/>
                    <a:pt x="142807" y="154100"/>
                    <a:pt x="142807" y="154100"/>
                  </a:cubicBezTo>
                  <a:cubicBezTo>
                    <a:pt x="200222" y="158862"/>
                    <a:pt x="244672" y="173414"/>
                    <a:pt x="390457" y="174737"/>
                  </a:cubicBezTo>
                  <a:cubicBezTo>
                    <a:pt x="536242" y="176060"/>
                    <a:pt x="950315" y="164154"/>
                    <a:pt x="1017519" y="162037"/>
                  </a:cubicBezTo>
                  <a:cubicBezTo>
                    <a:pt x="1084723" y="159920"/>
                    <a:pt x="793682" y="162037"/>
                    <a:pt x="793682" y="162037"/>
                  </a:cubicBezTo>
                  <a:cubicBezTo>
                    <a:pt x="688113" y="162037"/>
                    <a:pt x="510842" y="168651"/>
                    <a:pt x="384107" y="162037"/>
                  </a:cubicBezTo>
                  <a:cubicBezTo>
                    <a:pt x="257372" y="155423"/>
                    <a:pt x="93065" y="146692"/>
                    <a:pt x="33269" y="122350"/>
                  </a:cubicBezTo>
                  <a:cubicBezTo>
                    <a:pt x="-26527" y="98008"/>
                    <a:pt x="12102" y="-3857"/>
                    <a:pt x="1421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366" name="フリーフォーム: 図形 1365">
            <a:extLst>
              <a:ext uri="{FF2B5EF4-FFF2-40B4-BE49-F238E27FC236}">
                <a16:creationId xmlns:a16="http://schemas.microsoft.com/office/drawing/2014/main" id="{0AC675B5-03CC-4EAB-8500-30D389D23EE6}"/>
              </a:ext>
            </a:extLst>
          </p:cNvPr>
          <p:cNvSpPr/>
          <p:nvPr/>
        </p:nvSpPr>
        <p:spPr>
          <a:xfrm>
            <a:off x="4169833" y="4766733"/>
            <a:ext cx="971425" cy="524443"/>
          </a:xfrm>
          <a:custGeom>
            <a:avLst/>
            <a:gdLst>
              <a:gd name="connsiteX0" fmla="*/ 0 w 971425"/>
              <a:gd name="connsiteY0" fmla="*/ 0 h 524443"/>
              <a:gd name="connsiteX1" fmla="*/ 55034 w 971425"/>
              <a:gd name="connsiteY1" fmla="*/ 0 h 524443"/>
              <a:gd name="connsiteX2" fmla="*/ 723900 w 971425"/>
              <a:gd name="connsiteY2" fmla="*/ 4234 h 524443"/>
              <a:gd name="connsiteX3" fmla="*/ 465667 w 971425"/>
              <a:gd name="connsiteY3" fmla="*/ 67734 h 524443"/>
              <a:gd name="connsiteX4" fmla="*/ 681567 w 971425"/>
              <a:gd name="connsiteY4" fmla="*/ 135467 h 524443"/>
              <a:gd name="connsiteX5" fmla="*/ 512234 w 971425"/>
              <a:gd name="connsiteY5" fmla="*/ 249767 h 524443"/>
              <a:gd name="connsiteX6" fmla="*/ 969434 w 971425"/>
              <a:gd name="connsiteY6" fmla="*/ 520700 h 524443"/>
              <a:gd name="connsiteX7" fmla="*/ 300567 w 971425"/>
              <a:gd name="connsiteY7" fmla="*/ 410634 h 524443"/>
              <a:gd name="connsiteX8" fmla="*/ 766234 w 971425"/>
              <a:gd name="connsiteY8" fmla="*/ 452967 h 524443"/>
              <a:gd name="connsiteX9" fmla="*/ 245534 w 971425"/>
              <a:gd name="connsiteY9" fmla="*/ 232834 h 524443"/>
              <a:gd name="connsiteX10" fmla="*/ 575734 w 971425"/>
              <a:gd name="connsiteY10" fmla="*/ 46567 h 524443"/>
              <a:gd name="connsiteX11" fmla="*/ 0 w 971425"/>
              <a:gd name="connsiteY11" fmla="*/ 0 h 52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71425" h="524443">
                <a:moveTo>
                  <a:pt x="0" y="0"/>
                </a:moveTo>
                <a:lnTo>
                  <a:pt x="55034" y="0"/>
                </a:lnTo>
                <a:lnTo>
                  <a:pt x="723900" y="4234"/>
                </a:lnTo>
                <a:cubicBezTo>
                  <a:pt x="792339" y="15523"/>
                  <a:pt x="472723" y="45862"/>
                  <a:pt x="465667" y="67734"/>
                </a:cubicBezTo>
                <a:cubicBezTo>
                  <a:pt x="458611" y="89606"/>
                  <a:pt x="673806" y="105128"/>
                  <a:pt x="681567" y="135467"/>
                </a:cubicBezTo>
                <a:cubicBezTo>
                  <a:pt x="689328" y="165806"/>
                  <a:pt x="464256" y="185562"/>
                  <a:pt x="512234" y="249767"/>
                </a:cubicBezTo>
                <a:cubicBezTo>
                  <a:pt x="560212" y="313972"/>
                  <a:pt x="1004712" y="493889"/>
                  <a:pt x="969434" y="520700"/>
                </a:cubicBezTo>
                <a:cubicBezTo>
                  <a:pt x="934156" y="547511"/>
                  <a:pt x="334434" y="421923"/>
                  <a:pt x="300567" y="410634"/>
                </a:cubicBezTo>
                <a:cubicBezTo>
                  <a:pt x="266700" y="399345"/>
                  <a:pt x="775406" y="482600"/>
                  <a:pt x="766234" y="452967"/>
                </a:cubicBezTo>
                <a:cubicBezTo>
                  <a:pt x="757062" y="423334"/>
                  <a:pt x="277284" y="300567"/>
                  <a:pt x="245534" y="232834"/>
                </a:cubicBezTo>
                <a:cubicBezTo>
                  <a:pt x="213784" y="165101"/>
                  <a:pt x="620184" y="81845"/>
                  <a:pt x="575734" y="46567"/>
                </a:cubicBezTo>
                <a:cubicBezTo>
                  <a:pt x="531284" y="11289"/>
                  <a:pt x="255059" y="16228"/>
                  <a:pt x="0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: 図形 1366">
            <a:extLst>
              <a:ext uri="{FF2B5EF4-FFF2-40B4-BE49-F238E27FC236}">
                <a16:creationId xmlns:a16="http://schemas.microsoft.com/office/drawing/2014/main" id="{C77D5A5D-E0CD-4199-A403-641D65B8F31E}"/>
              </a:ext>
            </a:extLst>
          </p:cNvPr>
          <p:cNvSpPr/>
          <p:nvPr/>
        </p:nvSpPr>
        <p:spPr>
          <a:xfrm>
            <a:off x="3656435" y="4355341"/>
            <a:ext cx="245245" cy="702614"/>
          </a:xfrm>
          <a:custGeom>
            <a:avLst/>
            <a:gdLst>
              <a:gd name="connsiteX0" fmla="*/ 238232 w 245245"/>
              <a:gd name="connsiteY0" fmla="*/ 759 h 702614"/>
              <a:gd name="connsiteX1" fmla="*/ 191665 w 245245"/>
              <a:gd name="connsiteY1" fmla="*/ 398692 h 702614"/>
              <a:gd name="connsiteX2" fmla="*/ 73132 w 245245"/>
              <a:gd name="connsiteY2" fmla="*/ 580726 h 702614"/>
              <a:gd name="connsiteX3" fmla="*/ 64665 w 245245"/>
              <a:gd name="connsiteY3" fmla="*/ 699259 h 702614"/>
              <a:gd name="connsiteX4" fmla="*/ 26565 w 245245"/>
              <a:gd name="connsiteY4" fmla="*/ 449492 h 702614"/>
              <a:gd name="connsiteX5" fmla="*/ 1165 w 245245"/>
              <a:gd name="connsiteY5" fmla="*/ 402926 h 702614"/>
              <a:gd name="connsiteX6" fmla="*/ 64665 w 245245"/>
              <a:gd name="connsiteY6" fmla="*/ 428326 h 702614"/>
              <a:gd name="connsiteX7" fmla="*/ 47732 w 245245"/>
              <a:gd name="connsiteY7" fmla="*/ 301326 h 702614"/>
              <a:gd name="connsiteX8" fmla="*/ 238232 w 245245"/>
              <a:gd name="connsiteY8" fmla="*/ 759 h 702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245" h="702614">
                <a:moveTo>
                  <a:pt x="238232" y="759"/>
                </a:moveTo>
                <a:cubicBezTo>
                  <a:pt x="262221" y="16987"/>
                  <a:pt x="219182" y="302031"/>
                  <a:pt x="191665" y="398692"/>
                </a:cubicBezTo>
                <a:cubicBezTo>
                  <a:pt x="164148" y="495353"/>
                  <a:pt x="94299" y="530632"/>
                  <a:pt x="73132" y="580726"/>
                </a:cubicBezTo>
                <a:cubicBezTo>
                  <a:pt x="51965" y="630820"/>
                  <a:pt x="72426" y="721131"/>
                  <a:pt x="64665" y="699259"/>
                </a:cubicBezTo>
                <a:cubicBezTo>
                  <a:pt x="56904" y="677387"/>
                  <a:pt x="37148" y="498881"/>
                  <a:pt x="26565" y="449492"/>
                </a:cubicBezTo>
                <a:cubicBezTo>
                  <a:pt x="15982" y="400103"/>
                  <a:pt x="-5185" y="406454"/>
                  <a:pt x="1165" y="402926"/>
                </a:cubicBezTo>
                <a:cubicBezTo>
                  <a:pt x="7515" y="399398"/>
                  <a:pt x="56904" y="445259"/>
                  <a:pt x="64665" y="428326"/>
                </a:cubicBezTo>
                <a:cubicBezTo>
                  <a:pt x="72426" y="411393"/>
                  <a:pt x="17393" y="369765"/>
                  <a:pt x="47732" y="301326"/>
                </a:cubicBezTo>
                <a:cubicBezTo>
                  <a:pt x="78071" y="232887"/>
                  <a:pt x="214243" y="-15469"/>
                  <a:pt x="238232" y="75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: 図形 1367">
            <a:extLst>
              <a:ext uri="{FF2B5EF4-FFF2-40B4-BE49-F238E27FC236}">
                <a16:creationId xmlns:a16="http://schemas.microsoft.com/office/drawing/2014/main" id="{88395019-362A-4739-9759-0295E377A612}"/>
              </a:ext>
            </a:extLst>
          </p:cNvPr>
          <p:cNvSpPr/>
          <p:nvPr/>
        </p:nvSpPr>
        <p:spPr>
          <a:xfrm>
            <a:off x="6582036" y="5477886"/>
            <a:ext cx="580876" cy="585078"/>
          </a:xfrm>
          <a:custGeom>
            <a:avLst/>
            <a:gdLst>
              <a:gd name="connsiteX0" fmla="*/ 271731 w 580876"/>
              <a:gd name="connsiteY0" fmla="*/ 16981 h 585078"/>
              <a:gd name="connsiteX1" fmla="*/ 797 w 580876"/>
              <a:gd name="connsiteY1" fmla="*/ 296381 h 585078"/>
              <a:gd name="connsiteX2" fmla="*/ 191297 w 580876"/>
              <a:gd name="connsiteY2" fmla="*/ 533447 h 585078"/>
              <a:gd name="connsiteX3" fmla="*/ 267497 w 580876"/>
              <a:gd name="connsiteY3" fmla="*/ 571547 h 585078"/>
              <a:gd name="connsiteX4" fmla="*/ 326764 w 580876"/>
              <a:gd name="connsiteY4" fmla="*/ 355647 h 585078"/>
              <a:gd name="connsiteX5" fmla="*/ 580764 w 580876"/>
              <a:gd name="connsiteY5" fmla="*/ 47 h 585078"/>
              <a:gd name="connsiteX6" fmla="*/ 292897 w 580876"/>
              <a:gd name="connsiteY6" fmla="*/ 330247 h 585078"/>
              <a:gd name="connsiteX7" fmla="*/ 127797 w 580876"/>
              <a:gd name="connsiteY7" fmla="*/ 313314 h 585078"/>
              <a:gd name="connsiteX8" fmla="*/ 153197 w 580876"/>
              <a:gd name="connsiteY8" fmla="*/ 245581 h 585078"/>
              <a:gd name="connsiteX9" fmla="*/ 271731 w 580876"/>
              <a:gd name="connsiteY9" fmla="*/ 16981 h 585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0876" h="585078">
                <a:moveTo>
                  <a:pt x="271731" y="16981"/>
                </a:moveTo>
                <a:cubicBezTo>
                  <a:pt x="246331" y="25448"/>
                  <a:pt x="14203" y="210303"/>
                  <a:pt x="797" y="296381"/>
                </a:cubicBezTo>
                <a:cubicBezTo>
                  <a:pt x="-12609" y="382459"/>
                  <a:pt x="146847" y="487586"/>
                  <a:pt x="191297" y="533447"/>
                </a:cubicBezTo>
                <a:cubicBezTo>
                  <a:pt x="235747" y="579308"/>
                  <a:pt x="244919" y="601180"/>
                  <a:pt x="267497" y="571547"/>
                </a:cubicBezTo>
                <a:cubicBezTo>
                  <a:pt x="290075" y="541914"/>
                  <a:pt x="274553" y="450897"/>
                  <a:pt x="326764" y="355647"/>
                </a:cubicBezTo>
                <a:cubicBezTo>
                  <a:pt x="378975" y="260397"/>
                  <a:pt x="586408" y="4280"/>
                  <a:pt x="580764" y="47"/>
                </a:cubicBezTo>
                <a:cubicBezTo>
                  <a:pt x="575120" y="-4186"/>
                  <a:pt x="368392" y="278036"/>
                  <a:pt x="292897" y="330247"/>
                </a:cubicBezTo>
                <a:cubicBezTo>
                  <a:pt x="217402" y="382458"/>
                  <a:pt x="151080" y="327425"/>
                  <a:pt x="127797" y="313314"/>
                </a:cubicBezTo>
                <a:cubicBezTo>
                  <a:pt x="104514" y="299203"/>
                  <a:pt x="132736" y="289325"/>
                  <a:pt x="153197" y="245581"/>
                </a:cubicBezTo>
                <a:cubicBezTo>
                  <a:pt x="173658" y="201837"/>
                  <a:pt x="297131" y="8514"/>
                  <a:pt x="271731" y="1698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: 図形 1368">
            <a:extLst>
              <a:ext uri="{FF2B5EF4-FFF2-40B4-BE49-F238E27FC236}">
                <a16:creationId xmlns:a16="http://schemas.microsoft.com/office/drawing/2014/main" id="{90446E09-7D25-48B2-9EFD-E7B83B33DCE7}"/>
              </a:ext>
            </a:extLst>
          </p:cNvPr>
          <p:cNvSpPr/>
          <p:nvPr/>
        </p:nvSpPr>
        <p:spPr>
          <a:xfrm>
            <a:off x="6785989" y="5871631"/>
            <a:ext cx="747323" cy="602883"/>
          </a:xfrm>
          <a:custGeom>
            <a:avLst/>
            <a:gdLst>
              <a:gd name="connsiteX0" fmla="*/ 491111 w 747323"/>
              <a:gd name="connsiteY0" fmla="*/ 2 h 602883"/>
              <a:gd name="connsiteX1" fmla="*/ 182078 w 747323"/>
              <a:gd name="connsiteY1" fmla="*/ 186269 h 602883"/>
              <a:gd name="connsiteX2" fmla="*/ 347178 w 747323"/>
              <a:gd name="connsiteY2" fmla="*/ 385236 h 602883"/>
              <a:gd name="connsiteX3" fmla="*/ 685844 w 747323"/>
              <a:gd name="connsiteY3" fmla="*/ 364069 h 602883"/>
              <a:gd name="connsiteX4" fmla="*/ 736644 w 747323"/>
              <a:gd name="connsiteY4" fmla="*/ 287869 h 602883"/>
              <a:gd name="connsiteX5" fmla="*/ 558844 w 747323"/>
              <a:gd name="connsiteY5" fmla="*/ 520702 h 602883"/>
              <a:gd name="connsiteX6" fmla="*/ 321778 w 747323"/>
              <a:gd name="connsiteY6" fmla="*/ 601136 h 602883"/>
              <a:gd name="connsiteX7" fmla="*/ 169378 w 747323"/>
              <a:gd name="connsiteY7" fmla="*/ 457202 h 602883"/>
              <a:gd name="connsiteX8" fmla="*/ 44 w 747323"/>
              <a:gd name="connsiteY8" fmla="*/ 313269 h 602883"/>
              <a:gd name="connsiteX9" fmla="*/ 156678 w 747323"/>
              <a:gd name="connsiteY9" fmla="*/ 182036 h 602883"/>
              <a:gd name="connsiteX10" fmla="*/ 491111 w 747323"/>
              <a:gd name="connsiteY10" fmla="*/ 2 h 60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47323" h="602883">
                <a:moveTo>
                  <a:pt x="491111" y="2"/>
                </a:moveTo>
                <a:cubicBezTo>
                  <a:pt x="495344" y="708"/>
                  <a:pt x="206067" y="122063"/>
                  <a:pt x="182078" y="186269"/>
                </a:cubicBezTo>
                <a:cubicBezTo>
                  <a:pt x="158089" y="250475"/>
                  <a:pt x="263217" y="355603"/>
                  <a:pt x="347178" y="385236"/>
                </a:cubicBezTo>
                <a:cubicBezTo>
                  <a:pt x="431139" y="414869"/>
                  <a:pt x="620933" y="380297"/>
                  <a:pt x="685844" y="364069"/>
                </a:cubicBezTo>
                <a:cubicBezTo>
                  <a:pt x="750755" y="347841"/>
                  <a:pt x="757811" y="261764"/>
                  <a:pt x="736644" y="287869"/>
                </a:cubicBezTo>
                <a:cubicBezTo>
                  <a:pt x="715477" y="313975"/>
                  <a:pt x="627988" y="468491"/>
                  <a:pt x="558844" y="520702"/>
                </a:cubicBezTo>
                <a:cubicBezTo>
                  <a:pt x="489700" y="572913"/>
                  <a:pt x="386689" y="611719"/>
                  <a:pt x="321778" y="601136"/>
                </a:cubicBezTo>
                <a:cubicBezTo>
                  <a:pt x="256867" y="590553"/>
                  <a:pt x="223000" y="505180"/>
                  <a:pt x="169378" y="457202"/>
                </a:cubicBezTo>
                <a:cubicBezTo>
                  <a:pt x="115756" y="409224"/>
                  <a:pt x="2161" y="359130"/>
                  <a:pt x="44" y="313269"/>
                </a:cubicBezTo>
                <a:cubicBezTo>
                  <a:pt x="-2073" y="267408"/>
                  <a:pt x="72011" y="231425"/>
                  <a:pt x="156678" y="182036"/>
                </a:cubicBezTo>
                <a:cubicBezTo>
                  <a:pt x="241345" y="132647"/>
                  <a:pt x="486878" y="-704"/>
                  <a:pt x="491111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: 図形 1369">
            <a:extLst>
              <a:ext uri="{FF2B5EF4-FFF2-40B4-BE49-F238E27FC236}">
                <a16:creationId xmlns:a16="http://schemas.microsoft.com/office/drawing/2014/main" id="{C0EB53C5-74F8-41D3-8181-247DA20A3644}"/>
              </a:ext>
            </a:extLst>
          </p:cNvPr>
          <p:cNvSpPr/>
          <p:nvPr/>
        </p:nvSpPr>
        <p:spPr>
          <a:xfrm>
            <a:off x="7089658" y="6084406"/>
            <a:ext cx="609596" cy="558090"/>
          </a:xfrm>
          <a:custGeom>
            <a:avLst/>
            <a:gdLst>
              <a:gd name="connsiteX0" fmla="*/ 483775 w 609596"/>
              <a:gd name="connsiteY0" fmla="*/ 3127 h 558090"/>
              <a:gd name="connsiteX1" fmla="*/ 471075 w 609596"/>
              <a:gd name="connsiteY1" fmla="*/ 87794 h 558090"/>
              <a:gd name="connsiteX2" fmla="*/ 386409 w 609596"/>
              <a:gd name="connsiteY2" fmla="*/ 337561 h 558090"/>
              <a:gd name="connsiteX3" fmla="*/ 13875 w 609596"/>
              <a:gd name="connsiteY3" fmla="*/ 456094 h 558090"/>
              <a:gd name="connsiteX4" fmla="*/ 77375 w 609596"/>
              <a:gd name="connsiteY4" fmla="*/ 549227 h 558090"/>
              <a:gd name="connsiteX5" fmla="*/ 56209 w 609596"/>
              <a:gd name="connsiteY5" fmla="*/ 434927 h 558090"/>
              <a:gd name="connsiteX6" fmla="*/ 314442 w 609596"/>
              <a:gd name="connsiteY6" fmla="*/ 557694 h 558090"/>
              <a:gd name="connsiteX7" fmla="*/ 602309 w 609596"/>
              <a:gd name="connsiteY7" fmla="*/ 384127 h 558090"/>
              <a:gd name="connsiteX8" fmla="*/ 521875 w 609596"/>
              <a:gd name="connsiteY8" fmla="*/ 180927 h 558090"/>
              <a:gd name="connsiteX9" fmla="*/ 483775 w 609596"/>
              <a:gd name="connsiteY9" fmla="*/ 3127 h 55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9596" h="558090">
                <a:moveTo>
                  <a:pt x="483775" y="3127"/>
                </a:moveTo>
                <a:cubicBezTo>
                  <a:pt x="475308" y="-12395"/>
                  <a:pt x="487303" y="32055"/>
                  <a:pt x="471075" y="87794"/>
                </a:cubicBezTo>
                <a:cubicBezTo>
                  <a:pt x="454847" y="143533"/>
                  <a:pt x="462609" y="276178"/>
                  <a:pt x="386409" y="337561"/>
                </a:cubicBezTo>
                <a:cubicBezTo>
                  <a:pt x="310209" y="398944"/>
                  <a:pt x="65381" y="420816"/>
                  <a:pt x="13875" y="456094"/>
                </a:cubicBezTo>
                <a:cubicBezTo>
                  <a:pt x="-37631" y="491372"/>
                  <a:pt x="70319" y="552755"/>
                  <a:pt x="77375" y="549227"/>
                </a:cubicBezTo>
                <a:cubicBezTo>
                  <a:pt x="84431" y="545699"/>
                  <a:pt x="16698" y="433516"/>
                  <a:pt x="56209" y="434927"/>
                </a:cubicBezTo>
                <a:cubicBezTo>
                  <a:pt x="95720" y="436338"/>
                  <a:pt x="223425" y="566161"/>
                  <a:pt x="314442" y="557694"/>
                </a:cubicBezTo>
                <a:cubicBezTo>
                  <a:pt x="405459" y="549227"/>
                  <a:pt x="567737" y="446921"/>
                  <a:pt x="602309" y="384127"/>
                </a:cubicBezTo>
                <a:cubicBezTo>
                  <a:pt x="636881" y="321333"/>
                  <a:pt x="538103" y="243016"/>
                  <a:pt x="521875" y="180927"/>
                </a:cubicBezTo>
                <a:cubicBezTo>
                  <a:pt x="505647" y="118838"/>
                  <a:pt x="492242" y="18649"/>
                  <a:pt x="483775" y="3127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: 図形 1370">
            <a:extLst>
              <a:ext uri="{FF2B5EF4-FFF2-40B4-BE49-F238E27FC236}">
                <a16:creationId xmlns:a16="http://schemas.microsoft.com/office/drawing/2014/main" id="{AAA45C8A-A138-4314-B8E6-5C09317478B1}"/>
              </a:ext>
            </a:extLst>
          </p:cNvPr>
          <p:cNvSpPr/>
          <p:nvPr/>
        </p:nvSpPr>
        <p:spPr>
          <a:xfrm>
            <a:off x="7936635" y="7667727"/>
            <a:ext cx="583026" cy="1071647"/>
          </a:xfrm>
          <a:custGeom>
            <a:avLst/>
            <a:gdLst>
              <a:gd name="connsiteX0" fmla="*/ 345882 w 583026"/>
              <a:gd name="connsiteY0" fmla="*/ 79273 h 1071647"/>
              <a:gd name="connsiteX1" fmla="*/ 371282 w 583026"/>
              <a:gd name="connsiteY1" fmla="*/ 140656 h 1071647"/>
              <a:gd name="connsiteX2" fmla="*/ 434782 w 583026"/>
              <a:gd name="connsiteY2" fmla="*/ 485673 h 1071647"/>
              <a:gd name="connsiteX3" fmla="*/ 582948 w 583026"/>
              <a:gd name="connsiteY3" fmla="*/ 892073 h 1071647"/>
              <a:gd name="connsiteX4" fmla="*/ 413615 w 583026"/>
              <a:gd name="connsiteY4" fmla="*/ 623256 h 1071647"/>
              <a:gd name="connsiteX5" fmla="*/ 513098 w 583026"/>
              <a:gd name="connsiteY5" fmla="*/ 1059290 h 1071647"/>
              <a:gd name="connsiteX6" fmla="*/ 17798 w 583026"/>
              <a:gd name="connsiteY6" fmla="*/ 41173 h 1071647"/>
              <a:gd name="connsiteX7" fmla="*/ 134215 w 583026"/>
              <a:gd name="connsiteY7" fmla="*/ 191456 h 1071647"/>
              <a:gd name="connsiteX8" fmla="*/ 345882 w 583026"/>
              <a:gd name="connsiteY8" fmla="*/ 79273 h 107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3026" h="1071647">
                <a:moveTo>
                  <a:pt x="345882" y="79273"/>
                </a:moveTo>
                <a:cubicBezTo>
                  <a:pt x="385393" y="70806"/>
                  <a:pt x="356465" y="72923"/>
                  <a:pt x="371282" y="140656"/>
                </a:cubicBezTo>
                <a:cubicBezTo>
                  <a:pt x="386099" y="208389"/>
                  <a:pt x="399504" y="360437"/>
                  <a:pt x="434782" y="485673"/>
                </a:cubicBezTo>
                <a:cubicBezTo>
                  <a:pt x="470060" y="610909"/>
                  <a:pt x="586476" y="869143"/>
                  <a:pt x="582948" y="892073"/>
                </a:cubicBezTo>
                <a:cubicBezTo>
                  <a:pt x="579420" y="915003"/>
                  <a:pt x="425257" y="595387"/>
                  <a:pt x="413615" y="623256"/>
                </a:cubicBezTo>
                <a:cubicBezTo>
                  <a:pt x="401973" y="651126"/>
                  <a:pt x="579067" y="1156304"/>
                  <a:pt x="513098" y="1059290"/>
                </a:cubicBezTo>
                <a:cubicBezTo>
                  <a:pt x="447129" y="962276"/>
                  <a:pt x="80945" y="185812"/>
                  <a:pt x="17798" y="41173"/>
                </a:cubicBezTo>
                <a:cubicBezTo>
                  <a:pt x="-45349" y="-103466"/>
                  <a:pt x="75301" y="178403"/>
                  <a:pt x="134215" y="191456"/>
                </a:cubicBezTo>
                <a:cubicBezTo>
                  <a:pt x="193129" y="204509"/>
                  <a:pt x="306371" y="87740"/>
                  <a:pt x="345882" y="7927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: 図形 1371">
            <a:extLst>
              <a:ext uri="{FF2B5EF4-FFF2-40B4-BE49-F238E27FC236}">
                <a16:creationId xmlns:a16="http://schemas.microsoft.com/office/drawing/2014/main" id="{FF760336-792B-47C5-8787-99A696B99F82}"/>
              </a:ext>
            </a:extLst>
          </p:cNvPr>
          <p:cNvSpPr/>
          <p:nvPr/>
        </p:nvSpPr>
        <p:spPr>
          <a:xfrm>
            <a:off x="8377666" y="7873828"/>
            <a:ext cx="308489" cy="1073144"/>
          </a:xfrm>
          <a:custGeom>
            <a:avLst/>
            <a:gdLst>
              <a:gd name="connsiteX0" fmla="*/ 61484 w 308489"/>
              <a:gd name="connsiteY0" fmla="*/ 10755 h 1073144"/>
              <a:gd name="connsiteX1" fmla="*/ 67834 w 308489"/>
              <a:gd name="connsiteY1" fmla="*/ 370589 h 1073144"/>
              <a:gd name="connsiteX2" fmla="*/ 302784 w 308489"/>
              <a:gd name="connsiteY2" fmla="*/ 901872 h 1073144"/>
              <a:gd name="connsiteX3" fmla="*/ 239284 w 308489"/>
              <a:gd name="connsiteY3" fmla="*/ 1069089 h 1073144"/>
              <a:gd name="connsiteX4" fmla="*/ 277384 w 308489"/>
              <a:gd name="connsiteY4" fmla="*/ 1009822 h 1073144"/>
              <a:gd name="connsiteX5" fmla="*/ 180017 w 308489"/>
              <a:gd name="connsiteY5" fmla="*/ 880705 h 1073144"/>
              <a:gd name="connsiteX6" fmla="*/ 19151 w 308489"/>
              <a:gd name="connsiteY6" fmla="*/ 503939 h 1073144"/>
              <a:gd name="connsiteX7" fmla="*/ 57251 w 308489"/>
              <a:gd name="connsiteY7" fmla="*/ 681739 h 1073144"/>
              <a:gd name="connsiteX8" fmla="*/ 101 w 308489"/>
              <a:gd name="connsiteY8" fmla="*/ 148339 h 1073144"/>
              <a:gd name="connsiteX9" fmla="*/ 61484 w 308489"/>
              <a:gd name="connsiteY9" fmla="*/ 10755 h 107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8489" h="1073144">
                <a:moveTo>
                  <a:pt x="61484" y="10755"/>
                </a:moveTo>
                <a:cubicBezTo>
                  <a:pt x="72773" y="47797"/>
                  <a:pt x="27617" y="222070"/>
                  <a:pt x="67834" y="370589"/>
                </a:cubicBezTo>
                <a:cubicBezTo>
                  <a:pt x="108051" y="519108"/>
                  <a:pt x="274209" y="785455"/>
                  <a:pt x="302784" y="901872"/>
                </a:cubicBezTo>
                <a:cubicBezTo>
                  <a:pt x="331359" y="1018289"/>
                  <a:pt x="243517" y="1051097"/>
                  <a:pt x="239284" y="1069089"/>
                </a:cubicBezTo>
                <a:cubicBezTo>
                  <a:pt x="235051" y="1087081"/>
                  <a:pt x="287262" y="1041219"/>
                  <a:pt x="277384" y="1009822"/>
                </a:cubicBezTo>
                <a:cubicBezTo>
                  <a:pt x="267506" y="978425"/>
                  <a:pt x="223056" y="965019"/>
                  <a:pt x="180017" y="880705"/>
                </a:cubicBezTo>
                <a:cubicBezTo>
                  <a:pt x="136978" y="796391"/>
                  <a:pt x="39612" y="537100"/>
                  <a:pt x="19151" y="503939"/>
                </a:cubicBezTo>
                <a:cubicBezTo>
                  <a:pt x="-1310" y="470778"/>
                  <a:pt x="60426" y="741006"/>
                  <a:pt x="57251" y="681739"/>
                </a:cubicBezTo>
                <a:cubicBezTo>
                  <a:pt x="54076" y="622472"/>
                  <a:pt x="-2721" y="261228"/>
                  <a:pt x="101" y="148339"/>
                </a:cubicBezTo>
                <a:cubicBezTo>
                  <a:pt x="2923" y="35450"/>
                  <a:pt x="50195" y="-26287"/>
                  <a:pt x="61484" y="1075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: 図形 1372">
            <a:extLst>
              <a:ext uri="{FF2B5EF4-FFF2-40B4-BE49-F238E27FC236}">
                <a16:creationId xmlns:a16="http://schemas.microsoft.com/office/drawing/2014/main" id="{B3B177CC-9A49-4026-84B7-FAE4D5F7B600}"/>
              </a:ext>
            </a:extLst>
          </p:cNvPr>
          <p:cNvSpPr/>
          <p:nvPr/>
        </p:nvSpPr>
        <p:spPr>
          <a:xfrm>
            <a:off x="871244" y="6268558"/>
            <a:ext cx="1765627" cy="2450561"/>
          </a:xfrm>
          <a:custGeom>
            <a:avLst/>
            <a:gdLst>
              <a:gd name="connsiteX0" fmla="*/ 1765276 w 1765627"/>
              <a:gd name="connsiteY0" fmla="*/ 56042 h 2450561"/>
              <a:gd name="connsiteX1" fmla="*/ 1363956 w 1765627"/>
              <a:gd name="connsiteY1" fmla="*/ 477682 h 2450561"/>
              <a:gd name="connsiteX2" fmla="*/ 683236 w 1765627"/>
              <a:gd name="connsiteY2" fmla="*/ 1778162 h 2450561"/>
              <a:gd name="connsiteX3" fmla="*/ 200636 w 1765627"/>
              <a:gd name="connsiteY3" fmla="*/ 2397922 h 2450561"/>
              <a:gd name="connsiteX4" fmla="*/ 2516 w 1765627"/>
              <a:gd name="connsiteY4" fmla="*/ 2382682 h 2450561"/>
              <a:gd name="connsiteX5" fmla="*/ 93956 w 1765627"/>
              <a:gd name="connsiteY5" fmla="*/ 2098202 h 2450561"/>
              <a:gd name="connsiteX6" fmla="*/ 170156 w 1765627"/>
              <a:gd name="connsiteY6" fmla="*/ 1701962 h 2450561"/>
              <a:gd name="connsiteX7" fmla="*/ 459716 w 1765627"/>
              <a:gd name="connsiteY7" fmla="*/ 1320962 h 2450561"/>
              <a:gd name="connsiteX8" fmla="*/ 779756 w 1765627"/>
              <a:gd name="connsiteY8" fmla="*/ 787562 h 2450561"/>
              <a:gd name="connsiteX9" fmla="*/ 165076 w 1765627"/>
              <a:gd name="connsiteY9" fmla="*/ 1930562 h 2450561"/>
              <a:gd name="connsiteX10" fmla="*/ 901676 w 1765627"/>
              <a:gd name="connsiteY10" fmla="*/ 675802 h 2450561"/>
              <a:gd name="connsiteX11" fmla="*/ 1272516 w 1765627"/>
              <a:gd name="connsiteY11" fmla="*/ 142402 h 2450561"/>
              <a:gd name="connsiteX12" fmla="*/ 1440156 w 1765627"/>
              <a:gd name="connsiteY12" fmla="*/ 5242 h 2450561"/>
              <a:gd name="connsiteX13" fmla="*/ 1435076 w 1765627"/>
              <a:gd name="connsiteY13" fmla="*/ 30642 h 2450561"/>
              <a:gd name="connsiteX14" fmla="*/ 1765276 w 1765627"/>
              <a:gd name="connsiteY14" fmla="*/ 56042 h 2450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65627" h="2450561">
                <a:moveTo>
                  <a:pt x="1765276" y="56042"/>
                </a:moveTo>
                <a:cubicBezTo>
                  <a:pt x="1753423" y="130549"/>
                  <a:pt x="1544296" y="190662"/>
                  <a:pt x="1363956" y="477682"/>
                </a:cubicBezTo>
                <a:cubicBezTo>
                  <a:pt x="1183616" y="764702"/>
                  <a:pt x="877123" y="1458122"/>
                  <a:pt x="683236" y="1778162"/>
                </a:cubicBezTo>
                <a:cubicBezTo>
                  <a:pt x="489349" y="2098202"/>
                  <a:pt x="314089" y="2297169"/>
                  <a:pt x="200636" y="2397922"/>
                </a:cubicBezTo>
                <a:cubicBezTo>
                  <a:pt x="87183" y="2498675"/>
                  <a:pt x="20296" y="2432635"/>
                  <a:pt x="2516" y="2382682"/>
                </a:cubicBezTo>
                <a:cubicBezTo>
                  <a:pt x="-15264" y="2332729"/>
                  <a:pt x="66016" y="2211655"/>
                  <a:pt x="93956" y="2098202"/>
                </a:cubicBezTo>
                <a:cubicBezTo>
                  <a:pt x="121896" y="1984749"/>
                  <a:pt x="109196" y="1831502"/>
                  <a:pt x="170156" y="1701962"/>
                </a:cubicBezTo>
                <a:cubicBezTo>
                  <a:pt x="231116" y="1572422"/>
                  <a:pt x="358116" y="1473362"/>
                  <a:pt x="459716" y="1320962"/>
                </a:cubicBezTo>
                <a:cubicBezTo>
                  <a:pt x="561316" y="1168562"/>
                  <a:pt x="828863" y="685962"/>
                  <a:pt x="779756" y="787562"/>
                </a:cubicBezTo>
                <a:cubicBezTo>
                  <a:pt x="730649" y="889162"/>
                  <a:pt x="144756" y="1949189"/>
                  <a:pt x="165076" y="1930562"/>
                </a:cubicBezTo>
                <a:cubicBezTo>
                  <a:pt x="185396" y="1911935"/>
                  <a:pt x="717103" y="973829"/>
                  <a:pt x="901676" y="675802"/>
                </a:cubicBezTo>
                <a:cubicBezTo>
                  <a:pt x="1086249" y="377775"/>
                  <a:pt x="1182769" y="254162"/>
                  <a:pt x="1272516" y="142402"/>
                </a:cubicBezTo>
                <a:cubicBezTo>
                  <a:pt x="1362263" y="30642"/>
                  <a:pt x="1413063" y="23869"/>
                  <a:pt x="1440156" y="5242"/>
                </a:cubicBezTo>
                <a:cubicBezTo>
                  <a:pt x="1467249" y="-13385"/>
                  <a:pt x="1384276" y="23022"/>
                  <a:pt x="1435076" y="30642"/>
                </a:cubicBezTo>
                <a:cubicBezTo>
                  <a:pt x="1485876" y="38262"/>
                  <a:pt x="1777129" y="-18465"/>
                  <a:pt x="1765276" y="5604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: 図形 1373">
            <a:extLst>
              <a:ext uri="{FF2B5EF4-FFF2-40B4-BE49-F238E27FC236}">
                <a16:creationId xmlns:a16="http://schemas.microsoft.com/office/drawing/2014/main" id="{5DACF136-40A6-4FC8-BF02-E2E99EB4BE3D}"/>
              </a:ext>
            </a:extLst>
          </p:cNvPr>
          <p:cNvSpPr/>
          <p:nvPr/>
        </p:nvSpPr>
        <p:spPr>
          <a:xfrm>
            <a:off x="693949" y="7903587"/>
            <a:ext cx="393885" cy="752855"/>
          </a:xfrm>
          <a:custGeom>
            <a:avLst/>
            <a:gdLst>
              <a:gd name="connsiteX0" fmla="*/ 393171 w 393885"/>
              <a:gd name="connsiteY0" fmla="*/ 5973 h 752855"/>
              <a:gd name="connsiteX1" fmla="*/ 250931 w 393885"/>
              <a:gd name="connsiteY1" fmla="*/ 564773 h 752855"/>
              <a:gd name="connsiteX2" fmla="*/ 189971 w 393885"/>
              <a:gd name="connsiteY2" fmla="*/ 752733 h 752855"/>
              <a:gd name="connsiteX3" fmla="*/ 93451 w 393885"/>
              <a:gd name="connsiteY3" fmla="*/ 590173 h 752855"/>
              <a:gd name="connsiteX4" fmla="*/ 2011 w 393885"/>
              <a:gd name="connsiteY4" fmla="*/ 392053 h 752855"/>
              <a:gd name="connsiteX5" fmla="*/ 184891 w 393885"/>
              <a:gd name="connsiteY5" fmla="*/ 275213 h 752855"/>
              <a:gd name="connsiteX6" fmla="*/ 393171 w 393885"/>
              <a:gd name="connsiteY6" fmla="*/ 5973 h 752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885" h="752855">
                <a:moveTo>
                  <a:pt x="393171" y="5973"/>
                </a:moveTo>
                <a:cubicBezTo>
                  <a:pt x="404178" y="54233"/>
                  <a:pt x="284798" y="440313"/>
                  <a:pt x="250931" y="564773"/>
                </a:cubicBezTo>
                <a:cubicBezTo>
                  <a:pt x="217064" y="689233"/>
                  <a:pt x="216218" y="748500"/>
                  <a:pt x="189971" y="752733"/>
                </a:cubicBezTo>
                <a:cubicBezTo>
                  <a:pt x="163724" y="756966"/>
                  <a:pt x="124778" y="650286"/>
                  <a:pt x="93451" y="590173"/>
                </a:cubicBezTo>
                <a:cubicBezTo>
                  <a:pt x="62124" y="530060"/>
                  <a:pt x="-13229" y="444546"/>
                  <a:pt x="2011" y="392053"/>
                </a:cubicBezTo>
                <a:cubicBezTo>
                  <a:pt x="17251" y="339560"/>
                  <a:pt x="118004" y="334480"/>
                  <a:pt x="184891" y="275213"/>
                </a:cubicBezTo>
                <a:cubicBezTo>
                  <a:pt x="251778" y="215946"/>
                  <a:pt x="382164" y="-42287"/>
                  <a:pt x="393171" y="597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: 図形 1374">
            <a:extLst>
              <a:ext uri="{FF2B5EF4-FFF2-40B4-BE49-F238E27FC236}">
                <a16:creationId xmlns:a16="http://schemas.microsoft.com/office/drawing/2014/main" id="{0D809858-2D73-4BAE-8F47-7C5066FE65DC}"/>
              </a:ext>
            </a:extLst>
          </p:cNvPr>
          <p:cNvSpPr/>
          <p:nvPr/>
        </p:nvSpPr>
        <p:spPr>
          <a:xfrm>
            <a:off x="2230865" y="6305587"/>
            <a:ext cx="557819" cy="603198"/>
          </a:xfrm>
          <a:custGeom>
            <a:avLst/>
            <a:gdLst>
              <a:gd name="connsiteX0" fmla="*/ 554668 w 557819"/>
              <a:gd name="connsiteY0" fmla="*/ 594746 h 603198"/>
              <a:gd name="connsiteX1" fmla="*/ 525035 w 557819"/>
              <a:gd name="connsiteY1" fmla="*/ 514313 h 603198"/>
              <a:gd name="connsiteX2" fmla="*/ 419202 w 557819"/>
              <a:gd name="connsiteY2" fmla="*/ 2080 h 603198"/>
              <a:gd name="connsiteX3" fmla="*/ 139802 w 557819"/>
              <a:gd name="connsiteY3" fmla="*/ 340746 h 603198"/>
              <a:gd name="connsiteX4" fmla="*/ 102 w 557819"/>
              <a:gd name="connsiteY4" fmla="*/ 522780 h 603198"/>
              <a:gd name="connsiteX5" fmla="*/ 118635 w 557819"/>
              <a:gd name="connsiteY5" fmla="*/ 306880 h 603198"/>
              <a:gd name="connsiteX6" fmla="*/ 203302 w 557819"/>
              <a:gd name="connsiteY6" fmla="*/ 196813 h 603198"/>
              <a:gd name="connsiteX7" fmla="*/ 127102 w 557819"/>
              <a:gd name="connsiteY7" fmla="*/ 459280 h 603198"/>
              <a:gd name="connsiteX8" fmla="*/ 241402 w 557819"/>
              <a:gd name="connsiteY8" fmla="*/ 404246 h 603198"/>
              <a:gd name="connsiteX9" fmla="*/ 364168 w 557819"/>
              <a:gd name="connsiteY9" fmla="*/ 239146 h 603198"/>
              <a:gd name="connsiteX10" fmla="*/ 461535 w 557819"/>
              <a:gd name="connsiteY10" fmla="*/ 416946 h 603198"/>
              <a:gd name="connsiteX11" fmla="*/ 554668 w 557819"/>
              <a:gd name="connsiteY11" fmla="*/ 594746 h 603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7819" h="603198">
                <a:moveTo>
                  <a:pt x="554668" y="594746"/>
                </a:moveTo>
                <a:cubicBezTo>
                  <a:pt x="565251" y="610974"/>
                  <a:pt x="547613" y="613091"/>
                  <a:pt x="525035" y="514313"/>
                </a:cubicBezTo>
                <a:cubicBezTo>
                  <a:pt x="502457" y="415535"/>
                  <a:pt x="483407" y="31008"/>
                  <a:pt x="419202" y="2080"/>
                </a:cubicBezTo>
                <a:cubicBezTo>
                  <a:pt x="354997" y="-26848"/>
                  <a:pt x="209652" y="253963"/>
                  <a:pt x="139802" y="340746"/>
                </a:cubicBezTo>
                <a:cubicBezTo>
                  <a:pt x="69952" y="427529"/>
                  <a:pt x="3630" y="528424"/>
                  <a:pt x="102" y="522780"/>
                </a:cubicBezTo>
                <a:cubicBezTo>
                  <a:pt x="-3426" y="517136"/>
                  <a:pt x="84768" y="361208"/>
                  <a:pt x="118635" y="306880"/>
                </a:cubicBezTo>
                <a:cubicBezTo>
                  <a:pt x="152502" y="252552"/>
                  <a:pt x="201891" y="171413"/>
                  <a:pt x="203302" y="196813"/>
                </a:cubicBezTo>
                <a:cubicBezTo>
                  <a:pt x="204713" y="222213"/>
                  <a:pt x="120752" y="424708"/>
                  <a:pt x="127102" y="459280"/>
                </a:cubicBezTo>
                <a:cubicBezTo>
                  <a:pt x="133452" y="493852"/>
                  <a:pt x="201891" y="440935"/>
                  <a:pt x="241402" y="404246"/>
                </a:cubicBezTo>
                <a:cubicBezTo>
                  <a:pt x="280913" y="367557"/>
                  <a:pt x="327479" y="237029"/>
                  <a:pt x="364168" y="239146"/>
                </a:cubicBezTo>
                <a:cubicBezTo>
                  <a:pt x="400857" y="241263"/>
                  <a:pt x="434724" y="356268"/>
                  <a:pt x="461535" y="416946"/>
                </a:cubicBezTo>
                <a:cubicBezTo>
                  <a:pt x="488346" y="477624"/>
                  <a:pt x="544085" y="578518"/>
                  <a:pt x="554668" y="594746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: 図形 1375">
            <a:extLst>
              <a:ext uri="{FF2B5EF4-FFF2-40B4-BE49-F238E27FC236}">
                <a16:creationId xmlns:a16="http://schemas.microsoft.com/office/drawing/2014/main" id="{2BEF3888-5EF6-4C61-9938-A7442FD91F76}"/>
              </a:ext>
            </a:extLst>
          </p:cNvPr>
          <p:cNvSpPr/>
          <p:nvPr/>
        </p:nvSpPr>
        <p:spPr>
          <a:xfrm>
            <a:off x="6149696" y="4869281"/>
            <a:ext cx="735659" cy="333517"/>
          </a:xfrm>
          <a:custGeom>
            <a:avLst/>
            <a:gdLst>
              <a:gd name="connsiteX0" fmla="*/ 5571 w 735659"/>
              <a:gd name="connsiteY0" fmla="*/ 333486 h 333517"/>
              <a:gd name="connsiteX1" fmla="*/ 179137 w 735659"/>
              <a:gd name="connsiteY1" fmla="*/ 75252 h 333517"/>
              <a:gd name="connsiteX2" fmla="*/ 733704 w 735659"/>
              <a:gd name="connsiteY2" fmla="*/ 24452 h 333517"/>
              <a:gd name="connsiteX3" fmla="*/ 352704 w 735659"/>
              <a:gd name="connsiteY3" fmla="*/ 3286 h 333517"/>
              <a:gd name="connsiteX4" fmla="*/ 73304 w 735659"/>
              <a:gd name="connsiteY4" fmla="*/ 92186 h 333517"/>
              <a:gd name="connsiteX5" fmla="*/ 5571 w 735659"/>
              <a:gd name="connsiteY5" fmla="*/ 333486 h 33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5659" h="333517">
                <a:moveTo>
                  <a:pt x="5571" y="333486"/>
                </a:moveTo>
                <a:cubicBezTo>
                  <a:pt x="23210" y="330664"/>
                  <a:pt x="57782" y="126758"/>
                  <a:pt x="179137" y="75252"/>
                </a:cubicBezTo>
                <a:cubicBezTo>
                  <a:pt x="300492" y="23746"/>
                  <a:pt x="704776" y="36446"/>
                  <a:pt x="733704" y="24452"/>
                </a:cubicBezTo>
                <a:cubicBezTo>
                  <a:pt x="762632" y="12458"/>
                  <a:pt x="462771" y="-8003"/>
                  <a:pt x="352704" y="3286"/>
                </a:cubicBezTo>
                <a:cubicBezTo>
                  <a:pt x="242637" y="14575"/>
                  <a:pt x="133982" y="33625"/>
                  <a:pt x="73304" y="92186"/>
                </a:cubicBezTo>
                <a:cubicBezTo>
                  <a:pt x="12626" y="150747"/>
                  <a:pt x="-12068" y="336308"/>
                  <a:pt x="5571" y="3334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: 図形 1376">
            <a:extLst>
              <a:ext uri="{FF2B5EF4-FFF2-40B4-BE49-F238E27FC236}">
                <a16:creationId xmlns:a16="http://schemas.microsoft.com/office/drawing/2014/main" id="{87EC9246-A2DD-4B39-98DE-12A7E4F493D8}"/>
              </a:ext>
            </a:extLst>
          </p:cNvPr>
          <p:cNvSpPr/>
          <p:nvPr/>
        </p:nvSpPr>
        <p:spPr>
          <a:xfrm>
            <a:off x="3235618" y="9133917"/>
            <a:ext cx="1133769" cy="1471227"/>
          </a:xfrm>
          <a:custGeom>
            <a:avLst/>
            <a:gdLst>
              <a:gd name="connsiteX0" fmla="*/ 40982 w 1133769"/>
              <a:gd name="connsiteY0" fmla="*/ 1616 h 1471227"/>
              <a:gd name="connsiteX1" fmla="*/ 379649 w 1133769"/>
              <a:gd name="connsiteY1" fmla="*/ 424950 h 1471227"/>
              <a:gd name="connsiteX2" fmla="*/ 735249 w 1133769"/>
              <a:gd name="connsiteY2" fmla="*/ 399550 h 1471227"/>
              <a:gd name="connsiteX3" fmla="*/ 1133182 w 1133769"/>
              <a:gd name="connsiteY3" fmla="*/ 281016 h 1471227"/>
              <a:gd name="connsiteX4" fmla="*/ 819915 w 1133769"/>
              <a:gd name="connsiteY4" fmla="*/ 391083 h 1471227"/>
              <a:gd name="connsiteX5" fmla="*/ 633649 w 1133769"/>
              <a:gd name="connsiteY5" fmla="*/ 789016 h 1471227"/>
              <a:gd name="connsiteX6" fmla="*/ 438915 w 1133769"/>
              <a:gd name="connsiteY6" fmla="*/ 1288550 h 1471227"/>
              <a:gd name="connsiteX7" fmla="*/ 83315 w 1133769"/>
              <a:gd name="connsiteY7" fmla="*/ 1457883 h 1471227"/>
              <a:gd name="connsiteX8" fmla="*/ 15582 w 1133769"/>
              <a:gd name="connsiteY8" fmla="*/ 1424016 h 1471227"/>
              <a:gd name="connsiteX9" fmla="*/ 311915 w 1133769"/>
              <a:gd name="connsiteY9" fmla="*/ 1136150 h 1471227"/>
              <a:gd name="connsiteX10" fmla="*/ 421982 w 1133769"/>
              <a:gd name="connsiteY10" fmla="*/ 865216 h 1471227"/>
              <a:gd name="connsiteX11" fmla="*/ 447382 w 1133769"/>
              <a:gd name="connsiteY11" fmla="*/ 602750 h 1471227"/>
              <a:gd name="connsiteX12" fmla="*/ 40982 w 1133769"/>
              <a:gd name="connsiteY12" fmla="*/ 1616 h 1471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3769" h="1471227">
                <a:moveTo>
                  <a:pt x="40982" y="1616"/>
                </a:moveTo>
                <a:cubicBezTo>
                  <a:pt x="29693" y="-28017"/>
                  <a:pt x="263938" y="358628"/>
                  <a:pt x="379649" y="424950"/>
                </a:cubicBezTo>
                <a:cubicBezTo>
                  <a:pt x="495360" y="491272"/>
                  <a:pt x="609660" y="423539"/>
                  <a:pt x="735249" y="399550"/>
                </a:cubicBezTo>
                <a:cubicBezTo>
                  <a:pt x="860838" y="375561"/>
                  <a:pt x="1119071" y="282427"/>
                  <a:pt x="1133182" y="281016"/>
                </a:cubicBezTo>
                <a:cubicBezTo>
                  <a:pt x="1147293" y="279605"/>
                  <a:pt x="903170" y="306416"/>
                  <a:pt x="819915" y="391083"/>
                </a:cubicBezTo>
                <a:cubicBezTo>
                  <a:pt x="736660" y="475750"/>
                  <a:pt x="697149" y="639438"/>
                  <a:pt x="633649" y="789016"/>
                </a:cubicBezTo>
                <a:cubicBezTo>
                  <a:pt x="570149" y="938594"/>
                  <a:pt x="530637" y="1177072"/>
                  <a:pt x="438915" y="1288550"/>
                </a:cubicBezTo>
                <a:cubicBezTo>
                  <a:pt x="347193" y="1400028"/>
                  <a:pt x="153871" y="1435305"/>
                  <a:pt x="83315" y="1457883"/>
                </a:cubicBezTo>
                <a:cubicBezTo>
                  <a:pt x="12759" y="1480461"/>
                  <a:pt x="-22518" y="1477638"/>
                  <a:pt x="15582" y="1424016"/>
                </a:cubicBezTo>
                <a:cubicBezTo>
                  <a:pt x="53682" y="1370394"/>
                  <a:pt x="244182" y="1229283"/>
                  <a:pt x="311915" y="1136150"/>
                </a:cubicBezTo>
                <a:cubicBezTo>
                  <a:pt x="379648" y="1043017"/>
                  <a:pt x="399404" y="954116"/>
                  <a:pt x="421982" y="865216"/>
                </a:cubicBezTo>
                <a:cubicBezTo>
                  <a:pt x="444560" y="776316"/>
                  <a:pt x="512293" y="746683"/>
                  <a:pt x="447382" y="602750"/>
                </a:cubicBezTo>
                <a:cubicBezTo>
                  <a:pt x="382471" y="458817"/>
                  <a:pt x="52271" y="31249"/>
                  <a:pt x="40982" y="161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: 図形 1377">
            <a:extLst>
              <a:ext uri="{FF2B5EF4-FFF2-40B4-BE49-F238E27FC236}">
                <a16:creationId xmlns:a16="http://schemas.microsoft.com/office/drawing/2014/main" id="{03116697-6011-494E-A40B-87B50F25976B}"/>
              </a:ext>
            </a:extLst>
          </p:cNvPr>
          <p:cNvSpPr/>
          <p:nvPr/>
        </p:nvSpPr>
        <p:spPr>
          <a:xfrm>
            <a:off x="3495328" y="9143975"/>
            <a:ext cx="1260812" cy="1060618"/>
          </a:xfrm>
          <a:custGeom>
            <a:avLst/>
            <a:gdLst>
              <a:gd name="connsiteX0" fmla="*/ 1248122 w 1260812"/>
              <a:gd name="connsiteY0" fmla="*/ 31775 h 1060618"/>
              <a:gd name="connsiteX1" fmla="*/ 1210022 w 1260812"/>
              <a:gd name="connsiteY1" fmla="*/ 107975 h 1060618"/>
              <a:gd name="connsiteX2" fmla="*/ 886172 w 1260812"/>
              <a:gd name="connsiteY2" fmla="*/ 438175 h 1060618"/>
              <a:gd name="connsiteX3" fmla="*/ 581372 w 1260812"/>
              <a:gd name="connsiteY3" fmla="*/ 596925 h 1060618"/>
              <a:gd name="connsiteX4" fmla="*/ 346422 w 1260812"/>
              <a:gd name="connsiteY4" fmla="*/ 1060475 h 1060618"/>
              <a:gd name="connsiteX5" fmla="*/ 390872 w 1260812"/>
              <a:gd name="connsiteY5" fmla="*/ 546125 h 1060618"/>
              <a:gd name="connsiteX6" fmla="*/ 575022 w 1260812"/>
              <a:gd name="connsiteY6" fmla="*/ 336575 h 1060618"/>
              <a:gd name="connsiteX7" fmla="*/ 873472 w 1260812"/>
              <a:gd name="connsiteY7" fmla="*/ 196875 h 1060618"/>
              <a:gd name="connsiteX8" fmla="*/ 746472 w 1260812"/>
              <a:gd name="connsiteY8" fmla="*/ 63525 h 1060618"/>
              <a:gd name="connsiteX9" fmla="*/ 3522 w 1260812"/>
              <a:gd name="connsiteY9" fmla="*/ 25 h 1060618"/>
              <a:gd name="connsiteX10" fmla="*/ 1089372 w 1260812"/>
              <a:gd name="connsiteY10" fmla="*/ 69875 h 1060618"/>
              <a:gd name="connsiteX11" fmla="*/ 1248122 w 1260812"/>
              <a:gd name="connsiteY11" fmla="*/ 31775 h 106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60812" h="1060618">
                <a:moveTo>
                  <a:pt x="1248122" y="31775"/>
                </a:moveTo>
                <a:cubicBezTo>
                  <a:pt x="1268230" y="38125"/>
                  <a:pt x="1270347" y="40242"/>
                  <a:pt x="1210022" y="107975"/>
                </a:cubicBezTo>
                <a:cubicBezTo>
                  <a:pt x="1149697" y="175708"/>
                  <a:pt x="990947" y="356683"/>
                  <a:pt x="886172" y="438175"/>
                </a:cubicBezTo>
                <a:cubicBezTo>
                  <a:pt x="781397" y="519667"/>
                  <a:pt x="671330" y="493208"/>
                  <a:pt x="581372" y="596925"/>
                </a:cubicBezTo>
                <a:cubicBezTo>
                  <a:pt x="491414" y="700642"/>
                  <a:pt x="378172" y="1068942"/>
                  <a:pt x="346422" y="1060475"/>
                </a:cubicBezTo>
                <a:cubicBezTo>
                  <a:pt x="314672" y="1052008"/>
                  <a:pt x="352772" y="666775"/>
                  <a:pt x="390872" y="546125"/>
                </a:cubicBezTo>
                <a:cubicBezTo>
                  <a:pt x="428972" y="425475"/>
                  <a:pt x="494589" y="394783"/>
                  <a:pt x="575022" y="336575"/>
                </a:cubicBezTo>
                <a:cubicBezTo>
                  <a:pt x="655455" y="278367"/>
                  <a:pt x="844897" y="242383"/>
                  <a:pt x="873472" y="196875"/>
                </a:cubicBezTo>
                <a:cubicBezTo>
                  <a:pt x="902047" y="151367"/>
                  <a:pt x="891463" y="96333"/>
                  <a:pt x="746472" y="63525"/>
                </a:cubicBezTo>
                <a:cubicBezTo>
                  <a:pt x="601481" y="30717"/>
                  <a:pt x="-53628" y="-1033"/>
                  <a:pt x="3522" y="25"/>
                </a:cubicBezTo>
                <a:cubicBezTo>
                  <a:pt x="60672" y="1083"/>
                  <a:pt x="874530" y="66700"/>
                  <a:pt x="1089372" y="69875"/>
                </a:cubicBezTo>
                <a:cubicBezTo>
                  <a:pt x="1304214" y="73050"/>
                  <a:pt x="1228014" y="25425"/>
                  <a:pt x="1248122" y="3177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: 図形 1378">
            <a:extLst>
              <a:ext uri="{FF2B5EF4-FFF2-40B4-BE49-F238E27FC236}">
                <a16:creationId xmlns:a16="http://schemas.microsoft.com/office/drawing/2014/main" id="{9A5C371B-C0C6-451A-8F36-165935787AF6}"/>
              </a:ext>
            </a:extLst>
          </p:cNvPr>
          <p:cNvSpPr/>
          <p:nvPr/>
        </p:nvSpPr>
        <p:spPr>
          <a:xfrm>
            <a:off x="4914775" y="9439844"/>
            <a:ext cx="847470" cy="1403648"/>
          </a:xfrm>
          <a:custGeom>
            <a:avLst/>
            <a:gdLst>
              <a:gd name="connsiteX0" fmla="*/ 577975 w 847470"/>
              <a:gd name="connsiteY0" fmla="*/ 2606 h 1403648"/>
              <a:gd name="connsiteX1" fmla="*/ 831975 w 847470"/>
              <a:gd name="connsiteY1" fmla="*/ 440756 h 1403648"/>
              <a:gd name="connsiteX2" fmla="*/ 730375 w 847470"/>
              <a:gd name="connsiteY2" fmla="*/ 643956 h 1403648"/>
              <a:gd name="connsiteX3" fmla="*/ 514475 w 847470"/>
              <a:gd name="connsiteY3" fmla="*/ 866206 h 1403648"/>
              <a:gd name="connsiteX4" fmla="*/ 844675 w 847470"/>
              <a:gd name="connsiteY4" fmla="*/ 809056 h 1403648"/>
              <a:gd name="connsiteX5" fmla="*/ 673225 w 847470"/>
              <a:gd name="connsiteY5" fmla="*/ 1386906 h 1403648"/>
              <a:gd name="connsiteX6" fmla="*/ 673225 w 847470"/>
              <a:gd name="connsiteY6" fmla="*/ 1259906 h 1403648"/>
              <a:gd name="connsiteX7" fmla="*/ 673225 w 847470"/>
              <a:gd name="connsiteY7" fmla="*/ 974156 h 1403648"/>
              <a:gd name="connsiteX8" fmla="*/ 125 w 847470"/>
              <a:gd name="connsiteY8" fmla="*/ 961456 h 1403648"/>
              <a:gd name="connsiteX9" fmla="*/ 616075 w 847470"/>
              <a:gd name="connsiteY9" fmla="*/ 663006 h 1403648"/>
              <a:gd name="connsiteX10" fmla="*/ 577975 w 847470"/>
              <a:gd name="connsiteY10" fmla="*/ 2606 h 140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7470" h="1403648">
                <a:moveTo>
                  <a:pt x="577975" y="2606"/>
                </a:moveTo>
                <a:cubicBezTo>
                  <a:pt x="613958" y="-34436"/>
                  <a:pt x="806575" y="333864"/>
                  <a:pt x="831975" y="440756"/>
                </a:cubicBezTo>
                <a:cubicBezTo>
                  <a:pt x="857375" y="547648"/>
                  <a:pt x="783292" y="573048"/>
                  <a:pt x="730375" y="643956"/>
                </a:cubicBezTo>
                <a:cubicBezTo>
                  <a:pt x="677458" y="714864"/>
                  <a:pt x="495425" y="838689"/>
                  <a:pt x="514475" y="866206"/>
                </a:cubicBezTo>
                <a:cubicBezTo>
                  <a:pt x="533525" y="893723"/>
                  <a:pt x="818217" y="722273"/>
                  <a:pt x="844675" y="809056"/>
                </a:cubicBezTo>
                <a:cubicBezTo>
                  <a:pt x="871133" y="895839"/>
                  <a:pt x="701800" y="1311764"/>
                  <a:pt x="673225" y="1386906"/>
                </a:cubicBezTo>
                <a:cubicBezTo>
                  <a:pt x="644650" y="1462048"/>
                  <a:pt x="673225" y="1259906"/>
                  <a:pt x="673225" y="1259906"/>
                </a:cubicBezTo>
                <a:cubicBezTo>
                  <a:pt x="673225" y="1191114"/>
                  <a:pt x="785408" y="1023898"/>
                  <a:pt x="673225" y="974156"/>
                </a:cubicBezTo>
                <a:cubicBezTo>
                  <a:pt x="561042" y="924414"/>
                  <a:pt x="9650" y="1013314"/>
                  <a:pt x="125" y="961456"/>
                </a:cubicBezTo>
                <a:cubicBezTo>
                  <a:pt x="-9400" y="909598"/>
                  <a:pt x="525058" y="820698"/>
                  <a:pt x="616075" y="663006"/>
                </a:cubicBezTo>
                <a:cubicBezTo>
                  <a:pt x="707092" y="505314"/>
                  <a:pt x="541992" y="39648"/>
                  <a:pt x="577975" y="260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: 図形 1379">
            <a:extLst>
              <a:ext uri="{FF2B5EF4-FFF2-40B4-BE49-F238E27FC236}">
                <a16:creationId xmlns:a16="http://schemas.microsoft.com/office/drawing/2014/main" id="{733F9BA4-78D4-4451-9CAC-71B68F0DA01B}"/>
              </a:ext>
            </a:extLst>
          </p:cNvPr>
          <p:cNvSpPr/>
          <p:nvPr/>
        </p:nvSpPr>
        <p:spPr>
          <a:xfrm>
            <a:off x="2838446" y="10946809"/>
            <a:ext cx="2069965" cy="427498"/>
          </a:xfrm>
          <a:custGeom>
            <a:avLst/>
            <a:gdLst>
              <a:gd name="connsiteX0" fmla="*/ 4 w 2069965"/>
              <a:gd name="connsiteY0" fmla="*/ 343491 h 427498"/>
              <a:gd name="connsiteX1" fmla="*/ 933454 w 2069965"/>
              <a:gd name="connsiteY1" fmla="*/ 25991 h 427498"/>
              <a:gd name="connsiteX2" fmla="*/ 1358904 w 2069965"/>
              <a:gd name="connsiteY2" fmla="*/ 64091 h 427498"/>
              <a:gd name="connsiteX3" fmla="*/ 2063754 w 2069965"/>
              <a:gd name="connsiteY3" fmla="*/ 426041 h 427498"/>
              <a:gd name="connsiteX4" fmla="*/ 1689104 w 2069965"/>
              <a:gd name="connsiteY4" fmla="*/ 197441 h 427498"/>
              <a:gd name="connsiteX5" fmla="*/ 1441454 w 2069965"/>
              <a:gd name="connsiteY5" fmla="*/ 356191 h 427498"/>
              <a:gd name="connsiteX6" fmla="*/ 1924054 w 2069965"/>
              <a:gd name="connsiteY6" fmla="*/ 400641 h 427498"/>
              <a:gd name="connsiteX7" fmla="*/ 1041404 w 2069965"/>
              <a:gd name="connsiteY7" fmla="*/ 127591 h 427498"/>
              <a:gd name="connsiteX8" fmla="*/ 1454154 w 2069965"/>
              <a:gd name="connsiteY8" fmla="*/ 318091 h 427498"/>
              <a:gd name="connsiteX9" fmla="*/ 920754 w 2069965"/>
              <a:gd name="connsiteY9" fmla="*/ 299041 h 427498"/>
              <a:gd name="connsiteX10" fmla="*/ 4 w 2069965"/>
              <a:gd name="connsiteY10" fmla="*/ 343491 h 427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9965" h="427498">
                <a:moveTo>
                  <a:pt x="4" y="343491"/>
                </a:moveTo>
                <a:cubicBezTo>
                  <a:pt x="2121" y="297983"/>
                  <a:pt x="706971" y="72558"/>
                  <a:pt x="933454" y="25991"/>
                </a:cubicBezTo>
                <a:cubicBezTo>
                  <a:pt x="1159937" y="-20576"/>
                  <a:pt x="1170521" y="-2584"/>
                  <a:pt x="1358904" y="64091"/>
                </a:cubicBezTo>
                <a:cubicBezTo>
                  <a:pt x="1547287" y="130766"/>
                  <a:pt x="2008721" y="403816"/>
                  <a:pt x="2063754" y="426041"/>
                </a:cubicBezTo>
                <a:cubicBezTo>
                  <a:pt x="2118787" y="448266"/>
                  <a:pt x="1792821" y="209083"/>
                  <a:pt x="1689104" y="197441"/>
                </a:cubicBezTo>
                <a:cubicBezTo>
                  <a:pt x="1585387" y="185799"/>
                  <a:pt x="1402296" y="322324"/>
                  <a:pt x="1441454" y="356191"/>
                </a:cubicBezTo>
                <a:cubicBezTo>
                  <a:pt x="1480612" y="390058"/>
                  <a:pt x="1990729" y="438741"/>
                  <a:pt x="1924054" y="400641"/>
                </a:cubicBezTo>
                <a:cubicBezTo>
                  <a:pt x="1857379" y="362541"/>
                  <a:pt x="1119721" y="141349"/>
                  <a:pt x="1041404" y="127591"/>
                </a:cubicBezTo>
                <a:cubicBezTo>
                  <a:pt x="963087" y="113833"/>
                  <a:pt x="1474262" y="289516"/>
                  <a:pt x="1454154" y="318091"/>
                </a:cubicBezTo>
                <a:cubicBezTo>
                  <a:pt x="1434046" y="346666"/>
                  <a:pt x="1164171" y="294808"/>
                  <a:pt x="920754" y="299041"/>
                </a:cubicBezTo>
                <a:cubicBezTo>
                  <a:pt x="677337" y="303274"/>
                  <a:pt x="-2113" y="388999"/>
                  <a:pt x="4" y="34349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: 図形 1380">
            <a:extLst>
              <a:ext uri="{FF2B5EF4-FFF2-40B4-BE49-F238E27FC236}">
                <a16:creationId xmlns:a16="http://schemas.microsoft.com/office/drawing/2014/main" id="{32CD7CB4-8D3A-4F9C-9EAF-568AC83BA893}"/>
              </a:ext>
            </a:extLst>
          </p:cNvPr>
          <p:cNvSpPr/>
          <p:nvPr/>
        </p:nvSpPr>
        <p:spPr>
          <a:xfrm>
            <a:off x="4859789" y="10090107"/>
            <a:ext cx="1556666" cy="1070859"/>
          </a:xfrm>
          <a:custGeom>
            <a:avLst/>
            <a:gdLst>
              <a:gd name="connsiteX0" fmla="*/ 1553711 w 1556666"/>
              <a:gd name="connsiteY0" fmla="*/ 6393 h 1070859"/>
              <a:gd name="connsiteX1" fmla="*/ 1160011 w 1556666"/>
              <a:gd name="connsiteY1" fmla="*/ 501693 h 1070859"/>
              <a:gd name="connsiteX2" fmla="*/ 29711 w 1556666"/>
              <a:gd name="connsiteY2" fmla="*/ 1047793 h 1070859"/>
              <a:gd name="connsiteX3" fmla="*/ 385311 w 1556666"/>
              <a:gd name="connsiteY3" fmla="*/ 958893 h 1070859"/>
              <a:gd name="connsiteX4" fmla="*/ 994911 w 1556666"/>
              <a:gd name="connsiteY4" fmla="*/ 863643 h 1070859"/>
              <a:gd name="connsiteX5" fmla="*/ 1553711 w 1556666"/>
              <a:gd name="connsiteY5" fmla="*/ 6393 h 107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6666" h="1070859">
                <a:moveTo>
                  <a:pt x="1553711" y="6393"/>
                </a:moveTo>
                <a:cubicBezTo>
                  <a:pt x="1581228" y="-53932"/>
                  <a:pt x="1414011" y="328126"/>
                  <a:pt x="1160011" y="501693"/>
                </a:cubicBezTo>
                <a:cubicBezTo>
                  <a:pt x="906011" y="675260"/>
                  <a:pt x="158828" y="971593"/>
                  <a:pt x="29711" y="1047793"/>
                </a:cubicBezTo>
                <a:cubicBezTo>
                  <a:pt x="-99406" y="1123993"/>
                  <a:pt x="224444" y="989585"/>
                  <a:pt x="385311" y="958893"/>
                </a:cubicBezTo>
                <a:cubicBezTo>
                  <a:pt x="546178" y="928201"/>
                  <a:pt x="795944" y="1024510"/>
                  <a:pt x="994911" y="863643"/>
                </a:cubicBezTo>
                <a:cubicBezTo>
                  <a:pt x="1193878" y="702776"/>
                  <a:pt x="1526194" y="66718"/>
                  <a:pt x="1553711" y="639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: 図形 1381">
            <a:extLst>
              <a:ext uri="{FF2B5EF4-FFF2-40B4-BE49-F238E27FC236}">
                <a16:creationId xmlns:a16="http://schemas.microsoft.com/office/drawing/2014/main" id="{5ABD39EA-A4DA-4961-B2C7-2A3F89089D71}"/>
              </a:ext>
            </a:extLst>
          </p:cNvPr>
          <p:cNvSpPr/>
          <p:nvPr/>
        </p:nvSpPr>
        <p:spPr>
          <a:xfrm>
            <a:off x="5434645" y="4660390"/>
            <a:ext cx="227102" cy="1181797"/>
          </a:xfrm>
          <a:custGeom>
            <a:avLst/>
            <a:gdLst>
              <a:gd name="connsiteX0" fmla="*/ 4130 w 227102"/>
              <a:gd name="connsiteY0" fmla="*/ 29085 h 1181797"/>
              <a:gd name="connsiteX1" fmla="*/ 207330 w 227102"/>
              <a:gd name="connsiteY1" fmla="*/ 308485 h 1181797"/>
              <a:gd name="connsiteX2" fmla="*/ 200980 w 227102"/>
              <a:gd name="connsiteY2" fmla="*/ 965710 h 1181797"/>
              <a:gd name="connsiteX3" fmla="*/ 45405 w 227102"/>
              <a:gd name="connsiteY3" fmla="*/ 1181610 h 1181797"/>
              <a:gd name="connsiteX4" fmla="*/ 67630 w 227102"/>
              <a:gd name="connsiteY4" fmla="*/ 978410 h 1181797"/>
              <a:gd name="connsiteX5" fmla="*/ 4130 w 227102"/>
              <a:gd name="connsiteY5" fmla="*/ 29085 h 1181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102" h="1181797">
                <a:moveTo>
                  <a:pt x="4130" y="29085"/>
                </a:moveTo>
                <a:cubicBezTo>
                  <a:pt x="27413" y="-82569"/>
                  <a:pt x="174522" y="152381"/>
                  <a:pt x="207330" y="308485"/>
                </a:cubicBezTo>
                <a:cubicBezTo>
                  <a:pt x="240138" y="464589"/>
                  <a:pt x="227967" y="820189"/>
                  <a:pt x="200980" y="965710"/>
                </a:cubicBezTo>
                <a:cubicBezTo>
                  <a:pt x="173993" y="1111231"/>
                  <a:pt x="67630" y="1179493"/>
                  <a:pt x="45405" y="1181610"/>
                </a:cubicBezTo>
                <a:cubicBezTo>
                  <a:pt x="23180" y="1183727"/>
                  <a:pt x="71863" y="1171027"/>
                  <a:pt x="67630" y="978410"/>
                </a:cubicBezTo>
                <a:cubicBezTo>
                  <a:pt x="63397" y="785793"/>
                  <a:pt x="-19153" y="140739"/>
                  <a:pt x="4130" y="2908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: 図形 1382">
            <a:extLst>
              <a:ext uri="{FF2B5EF4-FFF2-40B4-BE49-F238E27FC236}">
                <a16:creationId xmlns:a16="http://schemas.microsoft.com/office/drawing/2014/main" id="{967F5B97-C328-4D86-80AC-B885CD9FB8FF}"/>
              </a:ext>
            </a:extLst>
          </p:cNvPr>
          <p:cNvSpPr/>
          <p:nvPr/>
        </p:nvSpPr>
        <p:spPr>
          <a:xfrm>
            <a:off x="2582834" y="6225966"/>
            <a:ext cx="305012" cy="636314"/>
          </a:xfrm>
          <a:custGeom>
            <a:avLst/>
            <a:gdLst>
              <a:gd name="connsiteX0" fmla="*/ 7966 w 305012"/>
              <a:gd name="connsiteY0" fmla="*/ 52914 h 636314"/>
              <a:gd name="connsiteX1" fmla="*/ 79086 w 305012"/>
              <a:gd name="connsiteY1" fmla="*/ 32594 h 636314"/>
              <a:gd name="connsiteX2" fmla="*/ 297526 w 305012"/>
              <a:gd name="connsiteY2" fmla="*/ 42754 h 636314"/>
              <a:gd name="connsiteX3" fmla="*/ 256886 w 305012"/>
              <a:gd name="connsiteY3" fmla="*/ 565994 h 636314"/>
              <a:gd name="connsiteX4" fmla="*/ 282286 w 305012"/>
              <a:gd name="connsiteY4" fmla="*/ 621874 h 636314"/>
              <a:gd name="connsiteX5" fmla="*/ 246726 w 305012"/>
              <a:gd name="connsiteY5" fmla="*/ 479634 h 636314"/>
              <a:gd name="connsiteX6" fmla="*/ 7966 w 305012"/>
              <a:gd name="connsiteY6" fmla="*/ 52914 h 636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012" h="636314">
                <a:moveTo>
                  <a:pt x="7966" y="52914"/>
                </a:moveTo>
                <a:cubicBezTo>
                  <a:pt x="-19974" y="-21593"/>
                  <a:pt x="30826" y="34287"/>
                  <a:pt x="79086" y="32594"/>
                </a:cubicBezTo>
                <a:cubicBezTo>
                  <a:pt x="127346" y="30901"/>
                  <a:pt x="267893" y="-46146"/>
                  <a:pt x="297526" y="42754"/>
                </a:cubicBezTo>
                <a:cubicBezTo>
                  <a:pt x="327159" y="131654"/>
                  <a:pt x="259426" y="469474"/>
                  <a:pt x="256886" y="565994"/>
                </a:cubicBezTo>
                <a:cubicBezTo>
                  <a:pt x="254346" y="662514"/>
                  <a:pt x="283979" y="636267"/>
                  <a:pt x="282286" y="621874"/>
                </a:cubicBezTo>
                <a:cubicBezTo>
                  <a:pt x="280593" y="607481"/>
                  <a:pt x="291599" y="575307"/>
                  <a:pt x="246726" y="479634"/>
                </a:cubicBezTo>
                <a:cubicBezTo>
                  <a:pt x="201853" y="383961"/>
                  <a:pt x="35906" y="127421"/>
                  <a:pt x="7966" y="5291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: 図形 1383">
            <a:extLst>
              <a:ext uri="{FF2B5EF4-FFF2-40B4-BE49-F238E27FC236}">
                <a16:creationId xmlns:a16="http://schemas.microsoft.com/office/drawing/2014/main" id="{C1322275-CAD7-4D91-BD7D-77AE1A9CAE6C}"/>
              </a:ext>
            </a:extLst>
          </p:cNvPr>
          <p:cNvSpPr/>
          <p:nvPr/>
        </p:nvSpPr>
        <p:spPr>
          <a:xfrm>
            <a:off x="1726703" y="4952038"/>
            <a:ext cx="688305" cy="950962"/>
          </a:xfrm>
          <a:custGeom>
            <a:avLst/>
            <a:gdLst>
              <a:gd name="connsiteX0" fmla="*/ 686297 w 688305"/>
              <a:gd name="connsiteY0" fmla="*/ 962 h 950962"/>
              <a:gd name="connsiteX1" fmla="*/ 340857 w 688305"/>
              <a:gd name="connsiteY1" fmla="*/ 290522 h 950962"/>
              <a:gd name="connsiteX2" fmla="*/ 173217 w 688305"/>
              <a:gd name="connsiteY2" fmla="*/ 869642 h 950962"/>
              <a:gd name="connsiteX3" fmla="*/ 188457 w 688305"/>
              <a:gd name="connsiteY3" fmla="*/ 691842 h 950962"/>
              <a:gd name="connsiteX4" fmla="*/ 249417 w 688305"/>
              <a:gd name="connsiteY4" fmla="*/ 376882 h 950962"/>
              <a:gd name="connsiteX5" fmla="*/ 497 w 688305"/>
              <a:gd name="connsiteY5" fmla="*/ 950922 h 950962"/>
              <a:gd name="connsiteX6" fmla="*/ 183377 w 688305"/>
              <a:gd name="connsiteY6" fmla="*/ 407362 h 950962"/>
              <a:gd name="connsiteX7" fmla="*/ 112257 w 688305"/>
              <a:gd name="connsiteY7" fmla="*/ 519122 h 950962"/>
              <a:gd name="connsiteX8" fmla="*/ 152897 w 688305"/>
              <a:gd name="connsiteY8" fmla="*/ 280362 h 950962"/>
              <a:gd name="connsiteX9" fmla="*/ 168137 w 688305"/>
              <a:gd name="connsiteY9" fmla="*/ 199082 h 950962"/>
              <a:gd name="connsiteX10" fmla="*/ 686297 w 688305"/>
              <a:gd name="connsiteY10" fmla="*/ 962 h 95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305" h="950962">
                <a:moveTo>
                  <a:pt x="686297" y="962"/>
                </a:moveTo>
                <a:cubicBezTo>
                  <a:pt x="715084" y="16202"/>
                  <a:pt x="426370" y="145742"/>
                  <a:pt x="340857" y="290522"/>
                </a:cubicBezTo>
                <a:cubicBezTo>
                  <a:pt x="255344" y="435302"/>
                  <a:pt x="198617" y="802755"/>
                  <a:pt x="173217" y="869642"/>
                </a:cubicBezTo>
                <a:cubicBezTo>
                  <a:pt x="147817" y="936529"/>
                  <a:pt x="175757" y="773969"/>
                  <a:pt x="188457" y="691842"/>
                </a:cubicBezTo>
                <a:cubicBezTo>
                  <a:pt x="201157" y="609715"/>
                  <a:pt x="280744" y="333702"/>
                  <a:pt x="249417" y="376882"/>
                </a:cubicBezTo>
                <a:cubicBezTo>
                  <a:pt x="218090" y="420062"/>
                  <a:pt x="11504" y="945842"/>
                  <a:pt x="497" y="950922"/>
                </a:cubicBezTo>
                <a:cubicBezTo>
                  <a:pt x="-10510" y="956002"/>
                  <a:pt x="164750" y="479329"/>
                  <a:pt x="183377" y="407362"/>
                </a:cubicBezTo>
                <a:cubicBezTo>
                  <a:pt x="202004" y="335395"/>
                  <a:pt x="117337" y="540289"/>
                  <a:pt x="112257" y="519122"/>
                </a:cubicBezTo>
                <a:cubicBezTo>
                  <a:pt x="107177" y="497955"/>
                  <a:pt x="143584" y="333702"/>
                  <a:pt x="152897" y="280362"/>
                </a:cubicBezTo>
                <a:cubicBezTo>
                  <a:pt x="162210" y="227022"/>
                  <a:pt x="77544" y="242262"/>
                  <a:pt x="168137" y="199082"/>
                </a:cubicBezTo>
                <a:cubicBezTo>
                  <a:pt x="258730" y="155902"/>
                  <a:pt x="657510" y="-14278"/>
                  <a:pt x="686297" y="96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: 図形 1384">
            <a:extLst>
              <a:ext uri="{FF2B5EF4-FFF2-40B4-BE49-F238E27FC236}">
                <a16:creationId xmlns:a16="http://schemas.microsoft.com/office/drawing/2014/main" id="{4F41CF4F-B11B-4D5F-908C-E39BA822E42C}"/>
              </a:ext>
            </a:extLst>
          </p:cNvPr>
          <p:cNvSpPr/>
          <p:nvPr/>
        </p:nvSpPr>
        <p:spPr>
          <a:xfrm>
            <a:off x="3472740" y="4701534"/>
            <a:ext cx="753269" cy="1194378"/>
          </a:xfrm>
          <a:custGeom>
            <a:avLst/>
            <a:gdLst>
              <a:gd name="connsiteX0" fmla="*/ 68020 w 753269"/>
              <a:gd name="connsiteY0" fmla="*/ 33026 h 1194378"/>
              <a:gd name="connsiteX1" fmla="*/ 322020 w 753269"/>
              <a:gd name="connsiteY1" fmla="*/ 607066 h 1194378"/>
              <a:gd name="connsiteX2" fmla="*/ 733500 w 753269"/>
              <a:gd name="connsiteY2" fmla="*/ 1160786 h 1194378"/>
              <a:gd name="connsiteX3" fmla="*/ 621740 w 753269"/>
              <a:gd name="connsiteY3" fmla="*/ 1028706 h 1194378"/>
              <a:gd name="connsiteX4" fmla="*/ 47700 w 753269"/>
              <a:gd name="connsiteY4" fmla="*/ 175266 h 1194378"/>
              <a:gd name="connsiteX5" fmla="*/ 68020 w 753269"/>
              <a:gd name="connsiteY5" fmla="*/ 33026 h 1194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3269" h="1194378">
                <a:moveTo>
                  <a:pt x="68020" y="33026"/>
                </a:moveTo>
                <a:cubicBezTo>
                  <a:pt x="113740" y="104993"/>
                  <a:pt x="211107" y="419106"/>
                  <a:pt x="322020" y="607066"/>
                </a:cubicBezTo>
                <a:cubicBezTo>
                  <a:pt x="432933" y="795026"/>
                  <a:pt x="683547" y="1090513"/>
                  <a:pt x="733500" y="1160786"/>
                </a:cubicBezTo>
                <a:cubicBezTo>
                  <a:pt x="783453" y="1231059"/>
                  <a:pt x="736040" y="1192959"/>
                  <a:pt x="621740" y="1028706"/>
                </a:cubicBezTo>
                <a:cubicBezTo>
                  <a:pt x="507440" y="864453"/>
                  <a:pt x="143373" y="344599"/>
                  <a:pt x="47700" y="175266"/>
                </a:cubicBezTo>
                <a:cubicBezTo>
                  <a:pt x="-47973" y="5933"/>
                  <a:pt x="22300" y="-38941"/>
                  <a:pt x="68020" y="3302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18" name="グループ化 617">
            <a:extLst>
              <a:ext uri="{FF2B5EF4-FFF2-40B4-BE49-F238E27FC236}">
                <a16:creationId xmlns:a16="http://schemas.microsoft.com/office/drawing/2014/main" id="{E3DE90BB-6314-40AB-8565-46D85A0C35A6}"/>
              </a:ext>
            </a:extLst>
          </p:cNvPr>
          <p:cNvGrpSpPr/>
          <p:nvPr/>
        </p:nvGrpSpPr>
        <p:grpSpPr>
          <a:xfrm>
            <a:off x="3533121" y="2120774"/>
            <a:ext cx="1854897" cy="3419756"/>
            <a:chOff x="3533121" y="2120774"/>
            <a:chExt cx="1854897" cy="3419756"/>
          </a:xfrm>
        </p:grpSpPr>
        <p:sp>
          <p:nvSpPr>
            <p:cNvPr id="619" name="フリーフォーム: 図形 618">
              <a:extLst>
                <a:ext uri="{FF2B5EF4-FFF2-40B4-BE49-F238E27FC236}">
                  <a16:creationId xmlns:a16="http://schemas.microsoft.com/office/drawing/2014/main" id="{16B7C5FD-C94C-4A55-BF50-0076580667BD}"/>
                </a:ext>
              </a:extLst>
            </p:cNvPr>
            <p:cNvSpPr/>
            <p:nvPr/>
          </p:nvSpPr>
          <p:spPr>
            <a:xfrm>
              <a:off x="4572972" y="2564923"/>
              <a:ext cx="435149" cy="123309"/>
            </a:xfrm>
            <a:custGeom>
              <a:avLst/>
              <a:gdLst>
                <a:gd name="connsiteX0" fmla="*/ 3261 w 435149"/>
                <a:gd name="connsiteY0" fmla="*/ 123244 h 123309"/>
                <a:gd name="connsiteX1" fmla="*/ 155661 w 435149"/>
                <a:gd name="connsiteY1" fmla="*/ 17410 h 123309"/>
                <a:gd name="connsiteX2" fmla="*/ 291128 w 435149"/>
                <a:gd name="connsiteY2" fmla="*/ 8944 h 123309"/>
                <a:gd name="connsiteX3" fmla="*/ 435061 w 435149"/>
                <a:gd name="connsiteY3" fmla="*/ 68210 h 123309"/>
                <a:gd name="connsiteX4" fmla="*/ 308061 w 435149"/>
                <a:gd name="connsiteY4" fmla="*/ 477 h 123309"/>
                <a:gd name="connsiteX5" fmla="*/ 3261 w 435149"/>
                <a:gd name="connsiteY5" fmla="*/ 123244 h 12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149" h="123309">
                  <a:moveTo>
                    <a:pt x="3261" y="123244"/>
                  </a:moveTo>
                  <a:cubicBezTo>
                    <a:pt x="-22139" y="126066"/>
                    <a:pt x="107683" y="36460"/>
                    <a:pt x="155661" y="17410"/>
                  </a:cubicBezTo>
                  <a:cubicBezTo>
                    <a:pt x="203639" y="-1640"/>
                    <a:pt x="244561" y="477"/>
                    <a:pt x="291128" y="8944"/>
                  </a:cubicBezTo>
                  <a:cubicBezTo>
                    <a:pt x="337695" y="17411"/>
                    <a:pt x="432239" y="69621"/>
                    <a:pt x="435061" y="68210"/>
                  </a:cubicBezTo>
                  <a:cubicBezTo>
                    <a:pt x="437883" y="66799"/>
                    <a:pt x="372972" y="-6579"/>
                    <a:pt x="308061" y="477"/>
                  </a:cubicBezTo>
                  <a:cubicBezTo>
                    <a:pt x="243150" y="7533"/>
                    <a:pt x="28661" y="120422"/>
                    <a:pt x="3261" y="1232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フリーフォーム: 図形 619">
              <a:extLst>
                <a:ext uri="{FF2B5EF4-FFF2-40B4-BE49-F238E27FC236}">
                  <a16:creationId xmlns:a16="http://schemas.microsoft.com/office/drawing/2014/main" id="{18C01FC1-4309-4B94-A809-83CE247AB3CF}"/>
                </a:ext>
              </a:extLst>
            </p:cNvPr>
            <p:cNvSpPr/>
            <p:nvPr/>
          </p:nvSpPr>
          <p:spPr>
            <a:xfrm>
              <a:off x="4495800" y="2518525"/>
              <a:ext cx="527271" cy="102101"/>
            </a:xfrm>
            <a:custGeom>
              <a:avLst/>
              <a:gdLst>
                <a:gd name="connsiteX0" fmla="*/ 0 w 527271"/>
                <a:gd name="connsiteY0" fmla="*/ 63808 h 102101"/>
                <a:gd name="connsiteX1" fmla="*/ 321733 w 527271"/>
                <a:gd name="connsiteY1" fmla="*/ 17242 h 102101"/>
                <a:gd name="connsiteX2" fmla="*/ 414867 w 527271"/>
                <a:gd name="connsiteY2" fmla="*/ 25708 h 102101"/>
                <a:gd name="connsiteX3" fmla="*/ 524933 w 527271"/>
                <a:gd name="connsiteY3" fmla="*/ 101908 h 102101"/>
                <a:gd name="connsiteX4" fmla="*/ 304800 w 527271"/>
                <a:gd name="connsiteY4" fmla="*/ 308 h 102101"/>
                <a:gd name="connsiteX5" fmla="*/ 0 w 527271"/>
                <a:gd name="connsiteY5" fmla="*/ 63808 h 10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271" h="102101">
                  <a:moveTo>
                    <a:pt x="0" y="63808"/>
                  </a:moveTo>
                  <a:cubicBezTo>
                    <a:pt x="126294" y="43700"/>
                    <a:pt x="252589" y="23592"/>
                    <a:pt x="321733" y="17242"/>
                  </a:cubicBezTo>
                  <a:lnTo>
                    <a:pt x="414867" y="25708"/>
                  </a:lnTo>
                  <a:cubicBezTo>
                    <a:pt x="448734" y="39819"/>
                    <a:pt x="543278" y="106141"/>
                    <a:pt x="524933" y="101908"/>
                  </a:cubicBezTo>
                  <a:cubicBezTo>
                    <a:pt x="506589" y="97675"/>
                    <a:pt x="388056" y="4541"/>
                    <a:pt x="304800" y="308"/>
                  </a:cubicBezTo>
                  <a:cubicBezTo>
                    <a:pt x="221545" y="-3925"/>
                    <a:pt x="123472" y="36291"/>
                    <a:pt x="0" y="638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1" name="フリーフォーム: 図形 620">
              <a:extLst>
                <a:ext uri="{FF2B5EF4-FFF2-40B4-BE49-F238E27FC236}">
                  <a16:creationId xmlns:a16="http://schemas.microsoft.com/office/drawing/2014/main" id="{39AD25C9-5145-4981-A45C-23B9FF8642FD}"/>
                </a:ext>
              </a:extLst>
            </p:cNvPr>
            <p:cNvSpPr/>
            <p:nvPr/>
          </p:nvSpPr>
          <p:spPr>
            <a:xfrm>
              <a:off x="4483100" y="2595033"/>
              <a:ext cx="88916" cy="93367"/>
            </a:xfrm>
            <a:custGeom>
              <a:avLst/>
              <a:gdLst>
                <a:gd name="connsiteX0" fmla="*/ 0 w 88916"/>
                <a:gd name="connsiteY0" fmla="*/ 0 h 93367"/>
                <a:gd name="connsiteX1" fmla="*/ 88900 w 88916"/>
                <a:gd name="connsiteY1" fmla="*/ 93134 h 93367"/>
                <a:gd name="connsiteX2" fmla="*/ 0 w 88916"/>
                <a:gd name="connsiteY2" fmla="*/ 0 h 9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16" h="93367">
                  <a:moveTo>
                    <a:pt x="0" y="0"/>
                  </a:moveTo>
                  <a:cubicBezTo>
                    <a:pt x="0" y="0"/>
                    <a:pt x="90311" y="87489"/>
                    <a:pt x="88900" y="93134"/>
                  </a:cubicBezTo>
                  <a:cubicBezTo>
                    <a:pt x="87489" y="9877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2" name="フリーフォーム: 図形 621">
              <a:extLst>
                <a:ext uri="{FF2B5EF4-FFF2-40B4-BE49-F238E27FC236}">
                  <a16:creationId xmlns:a16="http://schemas.microsoft.com/office/drawing/2014/main" id="{58AD060E-5426-4C28-B8CF-ADA8CD65AF97}"/>
                </a:ext>
              </a:extLst>
            </p:cNvPr>
            <p:cNvSpPr/>
            <p:nvPr/>
          </p:nvSpPr>
          <p:spPr>
            <a:xfrm>
              <a:off x="3712985" y="2120774"/>
              <a:ext cx="125680" cy="219324"/>
            </a:xfrm>
            <a:custGeom>
              <a:avLst/>
              <a:gdLst>
                <a:gd name="connsiteX0" fmla="*/ 125590 w 125680"/>
                <a:gd name="connsiteY0" fmla="*/ 126 h 219324"/>
                <a:gd name="connsiteX1" fmla="*/ 27165 w 125680"/>
                <a:gd name="connsiteY1" fmla="*/ 149351 h 219324"/>
                <a:gd name="connsiteX2" fmla="*/ 4940 w 125680"/>
                <a:gd name="connsiteY2" fmla="*/ 219201 h 219324"/>
                <a:gd name="connsiteX3" fmla="*/ 8115 w 125680"/>
                <a:gd name="connsiteY3" fmla="*/ 165226 h 219324"/>
                <a:gd name="connsiteX4" fmla="*/ 8115 w 125680"/>
                <a:gd name="connsiteY4" fmla="*/ 123951 h 219324"/>
                <a:gd name="connsiteX5" fmla="*/ 125590 w 125680"/>
                <a:gd name="connsiteY5" fmla="*/ 126 h 21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680" h="219324">
                  <a:moveTo>
                    <a:pt x="125590" y="126"/>
                  </a:moveTo>
                  <a:cubicBezTo>
                    <a:pt x="128765" y="4359"/>
                    <a:pt x="47273" y="112838"/>
                    <a:pt x="27165" y="149351"/>
                  </a:cubicBezTo>
                  <a:cubicBezTo>
                    <a:pt x="7057" y="185864"/>
                    <a:pt x="8115" y="216555"/>
                    <a:pt x="4940" y="219201"/>
                  </a:cubicBezTo>
                  <a:cubicBezTo>
                    <a:pt x="1765" y="221847"/>
                    <a:pt x="7586" y="181101"/>
                    <a:pt x="8115" y="165226"/>
                  </a:cubicBezTo>
                  <a:cubicBezTo>
                    <a:pt x="8644" y="149351"/>
                    <a:pt x="-10406" y="148822"/>
                    <a:pt x="8115" y="123951"/>
                  </a:cubicBezTo>
                  <a:cubicBezTo>
                    <a:pt x="26636" y="99080"/>
                    <a:pt x="122415" y="-4107"/>
                    <a:pt x="125590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3" name="フリーフォーム: 図形 622">
              <a:extLst>
                <a:ext uri="{FF2B5EF4-FFF2-40B4-BE49-F238E27FC236}">
                  <a16:creationId xmlns:a16="http://schemas.microsoft.com/office/drawing/2014/main" id="{F161FC90-BA44-4F03-93A3-3881E7A6AEB4}"/>
                </a:ext>
              </a:extLst>
            </p:cNvPr>
            <p:cNvSpPr/>
            <p:nvPr/>
          </p:nvSpPr>
          <p:spPr>
            <a:xfrm>
              <a:off x="3680712" y="4701125"/>
              <a:ext cx="151513" cy="729838"/>
            </a:xfrm>
            <a:custGeom>
              <a:avLst/>
              <a:gdLst>
                <a:gd name="connsiteX0" fmla="*/ 151513 w 151513"/>
                <a:gd name="connsiteY0" fmla="*/ 1050 h 729838"/>
                <a:gd name="connsiteX1" fmla="*/ 72138 w 151513"/>
                <a:gd name="connsiteY1" fmla="*/ 299500 h 729838"/>
                <a:gd name="connsiteX2" fmla="*/ 30863 w 151513"/>
                <a:gd name="connsiteY2" fmla="*/ 709075 h 729838"/>
                <a:gd name="connsiteX3" fmla="*/ 18163 w 151513"/>
                <a:gd name="connsiteY3" fmla="*/ 651925 h 729838"/>
                <a:gd name="connsiteX4" fmla="*/ 2288 w 151513"/>
                <a:gd name="connsiteY4" fmla="*/ 499525 h 729838"/>
                <a:gd name="connsiteX5" fmla="*/ 72138 w 151513"/>
                <a:gd name="connsiteY5" fmla="*/ 210600 h 729838"/>
                <a:gd name="connsiteX6" fmla="*/ 151513 w 151513"/>
                <a:gd name="connsiteY6" fmla="*/ 1050 h 72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513" h="729838">
                  <a:moveTo>
                    <a:pt x="151513" y="1050"/>
                  </a:moveTo>
                  <a:cubicBezTo>
                    <a:pt x="151513" y="15867"/>
                    <a:pt x="92246" y="181496"/>
                    <a:pt x="72138" y="299500"/>
                  </a:cubicBezTo>
                  <a:cubicBezTo>
                    <a:pt x="52030" y="417504"/>
                    <a:pt x="39859" y="650338"/>
                    <a:pt x="30863" y="709075"/>
                  </a:cubicBezTo>
                  <a:cubicBezTo>
                    <a:pt x="21867" y="767812"/>
                    <a:pt x="22925" y="686850"/>
                    <a:pt x="18163" y="651925"/>
                  </a:cubicBezTo>
                  <a:cubicBezTo>
                    <a:pt x="13400" y="617000"/>
                    <a:pt x="-6708" y="573079"/>
                    <a:pt x="2288" y="499525"/>
                  </a:cubicBezTo>
                  <a:cubicBezTo>
                    <a:pt x="11284" y="425971"/>
                    <a:pt x="49913" y="289446"/>
                    <a:pt x="72138" y="210600"/>
                  </a:cubicBezTo>
                  <a:cubicBezTo>
                    <a:pt x="94363" y="131754"/>
                    <a:pt x="151513" y="-13767"/>
                    <a:pt x="151513" y="105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4" name="フリーフォーム: 図形 623">
              <a:extLst>
                <a:ext uri="{FF2B5EF4-FFF2-40B4-BE49-F238E27FC236}">
                  <a16:creationId xmlns:a16="http://schemas.microsoft.com/office/drawing/2014/main" id="{6095CFD1-EAF8-430C-87FC-299F0B3208C3}"/>
                </a:ext>
              </a:extLst>
            </p:cNvPr>
            <p:cNvSpPr/>
            <p:nvPr/>
          </p:nvSpPr>
          <p:spPr>
            <a:xfrm>
              <a:off x="3710091" y="4651381"/>
              <a:ext cx="1677927" cy="736594"/>
            </a:xfrm>
            <a:custGeom>
              <a:avLst/>
              <a:gdLst>
                <a:gd name="connsiteX0" fmla="*/ 1671534 w 1677927"/>
                <a:gd name="connsiteY0" fmla="*/ 3169 h 736594"/>
                <a:gd name="connsiteX1" fmla="*/ 1350859 w 1677927"/>
                <a:gd name="connsiteY1" fmla="*/ 333369 h 736594"/>
                <a:gd name="connsiteX2" fmla="*/ 1138134 w 1677927"/>
                <a:gd name="connsiteY2" fmla="*/ 517519 h 736594"/>
                <a:gd name="connsiteX3" fmla="*/ 893659 w 1677927"/>
                <a:gd name="connsiteY3" fmla="*/ 628644 h 736594"/>
                <a:gd name="connsiteX4" fmla="*/ 703159 w 1677927"/>
                <a:gd name="connsiteY4" fmla="*/ 704844 h 736594"/>
                <a:gd name="connsiteX5" fmla="*/ 430109 w 1677927"/>
                <a:gd name="connsiteY5" fmla="*/ 736594 h 736594"/>
                <a:gd name="connsiteX6" fmla="*/ 7834 w 1677927"/>
                <a:gd name="connsiteY6" fmla="*/ 727069 h 736594"/>
                <a:gd name="connsiteX7" fmla="*/ 185634 w 1677927"/>
                <a:gd name="connsiteY7" fmla="*/ 720719 h 736594"/>
                <a:gd name="connsiteX8" fmla="*/ 557109 w 1677927"/>
                <a:gd name="connsiteY8" fmla="*/ 688969 h 736594"/>
                <a:gd name="connsiteX9" fmla="*/ 852384 w 1677927"/>
                <a:gd name="connsiteY9" fmla="*/ 625469 h 736594"/>
                <a:gd name="connsiteX10" fmla="*/ 1036534 w 1677927"/>
                <a:gd name="connsiteY10" fmla="*/ 549269 h 736594"/>
                <a:gd name="connsiteX11" fmla="*/ 1671534 w 1677927"/>
                <a:gd name="connsiteY11" fmla="*/ 3169 h 73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7927" h="736594">
                  <a:moveTo>
                    <a:pt x="1671534" y="3169"/>
                  </a:moveTo>
                  <a:cubicBezTo>
                    <a:pt x="1723921" y="-32814"/>
                    <a:pt x="1439759" y="247644"/>
                    <a:pt x="1350859" y="333369"/>
                  </a:cubicBezTo>
                  <a:cubicBezTo>
                    <a:pt x="1261959" y="419094"/>
                    <a:pt x="1214334" y="468307"/>
                    <a:pt x="1138134" y="517519"/>
                  </a:cubicBezTo>
                  <a:cubicBezTo>
                    <a:pt x="1061934" y="566731"/>
                    <a:pt x="966155" y="597423"/>
                    <a:pt x="893659" y="628644"/>
                  </a:cubicBezTo>
                  <a:cubicBezTo>
                    <a:pt x="821163" y="659865"/>
                    <a:pt x="780417" y="686852"/>
                    <a:pt x="703159" y="704844"/>
                  </a:cubicBezTo>
                  <a:cubicBezTo>
                    <a:pt x="625901" y="722836"/>
                    <a:pt x="545996" y="732890"/>
                    <a:pt x="430109" y="736594"/>
                  </a:cubicBezTo>
                  <a:lnTo>
                    <a:pt x="7834" y="727069"/>
                  </a:lnTo>
                  <a:cubicBezTo>
                    <a:pt x="-32912" y="724423"/>
                    <a:pt x="94088" y="727069"/>
                    <a:pt x="185634" y="720719"/>
                  </a:cubicBezTo>
                  <a:cubicBezTo>
                    <a:pt x="277180" y="714369"/>
                    <a:pt x="445984" y="704844"/>
                    <a:pt x="557109" y="688969"/>
                  </a:cubicBezTo>
                  <a:cubicBezTo>
                    <a:pt x="668234" y="673094"/>
                    <a:pt x="772480" y="648752"/>
                    <a:pt x="852384" y="625469"/>
                  </a:cubicBezTo>
                  <a:cubicBezTo>
                    <a:pt x="932288" y="602186"/>
                    <a:pt x="905830" y="653515"/>
                    <a:pt x="1036534" y="549269"/>
                  </a:cubicBezTo>
                  <a:cubicBezTo>
                    <a:pt x="1167238" y="445023"/>
                    <a:pt x="1619147" y="39152"/>
                    <a:pt x="1671534" y="316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5" name="フリーフォーム: 図形 624">
              <a:extLst>
                <a:ext uri="{FF2B5EF4-FFF2-40B4-BE49-F238E27FC236}">
                  <a16:creationId xmlns:a16="http://schemas.microsoft.com/office/drawing/2014/main" id="{4C35EC91-4980-4752-BBE2-63A68245A7C5}"/>
                </a:ext>
              </a:extLst>
            </p:cNvPr>
            <p:cNvSpPr/>
            <p:nvPr/>
          </p:nvSpPr>
          <p:spPr>
            <a:xfrm>
              <a:off x="3533121" y="5330821"/>
              <a:ext cx="194763" cy="209709"/>
            </a:xfrm>
            <a:custGeom>
              <a:avLst/>
              <a:gdLst>
                <a:gd name="connsiteX0" fmla="*/ 194329 w 194763"/>
                <a:gd name="connsiteY0" fmla="*/ 4 h 209709"/>
                <a:gd name="connsiteX1" fmla="*/ 24467 w 194763"/>
                <a:gd name="connsiteY1" fmla="*/ 53979 h 209709"/>
                <a:gd name="connsiteX2" fmla="*/ 13354 w 194763"/>
                <a:gd name="connsiteY2" fmla="*/ 69854 h 209709"/>
                <a:gd name="connsiteX3" fmla="*/ 38754 w 194763"/>
                <a:gd name="connsiteY3" fmla="*/ 117479 h 209709"/>
                <a:gd name="connsiteX4" fmla="*/ 102254 w 194763"/>
                <a:gd name="connsiteY4" fmla="*/ 209554 h 209709"/>
                <a:gd name="connsiteX5" fmla="*/ 40342 w 194763"/>
                <a:gd name="connsiteY5" fmla="*/ 138117 h 209709"/>
                <a:gd name="connsiteX6" fmla="*/ 654 w 194763"/>
                <a:gd name="connsiteY6" fmla="*/ 87317 h 209709"/>
                <a:gd name="connsiteX7" fmla="*/ 72092 w 194763"/>
                <a:gd name="connsiteY7" fmla="*/ 57154 h 209709"/>
                <a:gd name="connsiteX8" fmla="*/ 194329 w 194763"/>
                <a:gd name="connsiteY8" fmla="*/ 4 h 20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763" h="209709">
                  <a:moveTo>
                    <a:pt x="194329" y="4"/>
                  </a:moveTo>
                  <a:cubicBezTo>
                    <a:pt x="186391" y="-525"/>
                    <a:pt x="54629" y="42337"/>
                    <a:pt x="24467" y="53979"/>
                  </a:cubicBezTo>
                  <a:cubicBezTo>
                    <a:pt x="-5695" y="65621"/>
                    <a:pt x="10973" y="59271"/>
                    <a:pt x="13354" y="69854"/>
                  </a:cubicBezTo>
                  <a:cubicBezTo>
                    <a:pt x="15735" y="80437"/>
                    <a:pt x="23937" y="94196"/>
                    <a:pt x="38754" y="117479"/>
                  </a:cubicBezTo>
                  <a:cubicBezTo>
                    <a:pt x="53571" y="140762"/>
                    <a:pt x="101989" y="206114"/>
                    <a:pt x="102254" y="209554"/>
                  </a:cubicBezTo>
                  <a:cubicBezTo>
                    <a:pt x="102519" y="212994"/>
                    <a:pt x="57275" y="158490"/>
                    <a:pt x="40342" y="138117"/>
                  </a:cubicBezTo>
                  <a:cubicBezTo>
                    <a:pt x="23409" y="117744"/>
                    <a:pt x="-4638" y="100811"/>
                    <a:pt x="654" y="87317"/>
                  </a:cubicBezTo>
                  <a:cubicBezTo>
                    <a:pt x="5946" y="73823"/>
                    <a:pt x="45105" y="66414"/>
                    <a:pt x="72092" y="57154"/>
                  </a:cubicBezTo>
                  <a:cubicBezTo>
                    <a:pt x="99079" y="47894"/>
                    <a:pt x="202267" y="533"/>
                    <a:pt x="194329" y="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6" name="フリーフォーム: 図形 625">
              <a:extLst>
                <a:ext uri="{FF2B5EF4-FFF2-40B4-BE49-F238E27FC236}">
                  <a16:creationId xmlns:a16="http://schemas.microsoft.com/office/drawing/2014/main" id="{9407F8F5-EB4F-4758-9FCA-8ED872F94FCF}"/>
                </a:ext>
              </a:extLst>
            </p:cNvPr>
            <p:cNvSpPr/>
            <p:nvPr/>
          </p:nvSpPr>
          <p:spPr>
            <a:xfrm>
              <a:off x="3586158" y="5406963"/>
              <a:ext cx="158901" cy="103764"/>
            </a:xfrm>
            <a:custGeom>
              <a:avLst/>
              <a:gdLst>
                <a:gd name="connsiteX0" fmla="*/ 5 w 158901"/>
                <a:gd name="connsiteY0" fmla="*/ 62 h 103764"/>
                <a:gd name="connsiteX1" fmla="*/ 53980 w 158901"/>
                <a:gd name="connsiteY1" fmla="*/ 93725 h 103764"/>
                <a:gd name="connsiteX2" fmla="*/ 95255 w 158901"/>
                <a:gd name="connsiteY2" fmla="*/ 101662 h 103764"/>
                <a:gd name="connsiteX3" fmla="*/ 158755 w 158901"/>
                <a:gd name="connsiteY3" fmla="*/ 98487 h 103764"/>
                <a:gd name="connsiteX4" fmla="*/ 76205 w 158901"/>
                <a:gd name="connsiteY4" fmla="*/ 98487 h 103764"/>
                <a:gd name="connsiteX5" fmla="*/ 57155 w 158901"/>
                <a:gd name="connsiteY5" fmla="*/ 79437 h 103764"/>
                <a:gd name="connsiteX6" fmla="*/ 5 w 158901"/>
                <a:gd name="connsiteY6" fmla="*/ 62 h 10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901" h="103764">
                  <a:moveTo>
                    <a:pt x="5" y="62"/>
                  </a:moveTo>
                  <a:cubicBezTo>
                    <a:pt x="-524" y="2443"/>
                    <a:pt x="38105" y="76792"/>
                    <a:pt x="53980" y="93725"/>
                  </a:cubicBezTo>
                  <a:cubicBezTo>
                    <a:pt x="69855" y="110658"/>
                    <a:pt x="77793" y="100868"/>
                    <a:pt x="95255" y="101662"/>
                  </a:cubicBezTo>
                  <a:cubicBezTo>
                    <a:pt x="112717" y="102456"/>
                    <a:pt x="161930" y="99016"/>
                    <a:pt x="158755" y="98487"/>
                  </a:cubicBezTo>
                  <a:cubicBezTo>
                    <a:pt x="155580" y="97958"/>
                    <a:pt x="93138" y="101662"/>
                    <a:pt x="76205" y="98487"/>
                  </a:cubicBezTo>
                  <a:cubicBezTo>
                    <a:pt x="59272" y="95312"/>
                    <a:pt x="68003" y="95047"/>
                    <a:pt x="57155" y="79437"/>
                  </a:cubicBezTo>
                  <a:cubicBezTo>
                    <a:pt x="46307" y="63827"/>
                    <a:pt x="534" y="-2319"/>
                    <a:pt x="5" y="6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7" name="フリーフォーム: 図形 626">
              <a:extLst>
                <a:ext uri="{FF2B5EF4-FFF2-40B4-BE49-F238E27FC236}">
                  <a16:creationId xmlns:a16="http://schemas.microsoft.com/office/drawing/2014/main" id="{A60BC986-7A1E-48BA-958B-37FEB38B79D0}"/>
                </a:ext>
              </a:extLst>
            </p:cNvPr>
            <p:cNvSpPr/>
            <p:nvPr/>
          </p:nvSpPr>
          <p:spPr>
            <a:xfrm>
              <a:off x="3617452" y="5476554"/>
              <a:ext cx="133408" cy="53491"/>
            </a:xfrm>
            <a:custGeom>
              <a:avLst/>
              <a:gdLst>
                <a:gd name="connsiteX0" fmla="*/ 461 w 133408"/>
                <a:gd name="connsiteY0" fmla="*/ 49534 h 53491"/>
                <a:gd name="connsiteX1" fmla="*/ 117936 w 133408"/>
                <a:gd name="connsiteY1" fmla="*/ 49534 h 53491"/>
                <a:gd name="connsiteX2" fmla="*/ 132223 w 133408"/>
                <a:gd name="connsiteY2" fmla="*/ 321 h 53491"/>
                <a:gd name="connsiteX3" fmla="*/ 119523 w 133408"/>
                <a:gd name="connsiteY3" fmla="*/ 28896 h 53491"/>
                <a:gd name="connsiteX4" fmla="*/ 78248 w 133408"/>
                <a:gd name="connsiteY4" fmla="*/ 41596 h 53491"/>
                <a:gd name="connsiteX5" fmla="*/ 461 w 133408"/>
                <a:gd name="connsiteY5" fmla="*/ 49534 h 5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408" h="53491">
                  <a:moveTo>
                    <a:pt x="461" y="49534"/>
                  </a:moveTo>
                  <a:cubicBezTo>
                    <a:pt x="7076" y="50857"/>
                    <a:pt x="95976" y="57736"/>
                    <a:pt x="117936" y="49534"/>
                  </a:cubicBezTo>
                  <a:cubicBezTo>
                    <a:pt x="139896" y="41332"/>
                    <a:pt x="131959" y="3761"/>
                    <a:pt x="132223" y="321"/>
                  </a:cubicBezTo>
                  <a:cubicBezTo>
                    <a:pt x="132487" y="-3119"/>
                    <a:pt x="128519" y="22017"/>
                    <a:pt x="119523" y="28896"/>
                  </a:cubicBezTo>
                  <a:cubicBezTo>
                    <a:pt x="110527" y="35775"/>
                    <a:pt x="96240" y="38950"/>
                    <a:pt x="78248" y="41596"/>
                  </a:cubicBezTo>
                  <a:cubicBezTo>
                    <a:pt x="60256" y="44242"/>
                    <a:pt x="-6154" y="48211"/>
                    <a:pt x="461" y="4953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8" name="フリーフォーム: 図形 627">
              <a:extLst>
                <a:ext uri="{FF2B5EF4-FFF2-40B4-BE49-F238E27FC236}">
                  <a16:creationId xmlns:a16="http://schemas.microsoft.com/office/drawing/2014/main" id="{41A0A49D-1D84-47FB-A2BF-BC1C62F6C580}"/>
                </a:ext>
              </a:extLst>
            </p:cNvPr>
            <p:cNvSpPr/>
            <p:nvPr/>
          </p:nvSpPr>
          <p:spPr>
            <a:xfrm>
              <a:off x="3686997" y="5354624"/>
              <a:ext cx="59899" cy="124578"/>
            </a:xfrm>
            <a:custGeom>
              <a:avLst/>
              <a:gdLst>
                <a:gd name="connsiteX0" fmla="*/ 59503 w 59899"/>
                <a:gd name="connsiteY0" fmla="*/ 14 h 124578"/>
                <a:gd name="connsiteX1" fmla="*/ 27753 w 59899"/>
                <a:gd name="connsiteY1" fmla="*/ 50814 h 124578"/>
                <a:gd name="connsiteX2" fmla="*/ 53153 w 59899"/>
                <a:gd name="connsiteY2" fmla="*/ 123839 h 124578"/>
                <a:gd name="connsiteX3" fmla="*/ 27753 w 59899"/>
                <a:gd name="connsiteY3" fmla="*/ 90501 h 124578"/>
                <a:gd name="connsiteX4" fmla="*/ 766 w 59899"/>
                <a:gd name="connsiteY4" fmla="*/ 55576 h 124578"/>
                <a:gd name="connsiteX5" fmla="*/ 59503 w 59899"/>
                <a:gd name="connsiteY5" fmla="*/ 14 h 12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899" h="124578">
                  <a:moveTo>
                    <a:pt x="59503" y="14"/>
                  </a:moveTo>
                  <a:cubicBezTo>
                    <a:pt x="64001" y="-780"/>
                    <a:pt x="28811" y="30177"/>
                    <a:pt x="27753" y="50814"/>
                  </a:cubicBezTo>
                  <a:cubicBezTo>
                    <a:pt x="26695" y="71451"/>
                    <a:pt x="53153" y="117225"/>
                    <a:pt x="53153" y="123839"/>
                  </a:cubicBezTo>
                  <a:cubicBezTo>
                    <a:pt x="53153" y="130453"/>
                    <a:pt x="27753" y="90501"/>
                    <a:pt x="27753" y="90501"/>
                  </a:cubicBezTo>
                  <a:cubicBezTo>
                    <a:pt x="19022" y="79124"/>
                    <a:pt x="-4526" y="67747"/>
                    <a:pt x="766" y="55576"/>
                  </a:cubicBezTo>
                  <a:cubicBezTo>
                    <a:pt x="6058" y="43405"/>
                    <a:pt x="55005" y="808"/>
                    <a:pt x="59503" y="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7781819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映画]いま、会いにゆきますを映画館で上映しよう！ | ドリパス" hidden="1">
            <a:extLst>
              <a:ext uri="{FF2B5EF4-FFF2-40B4-BE49-F238E27FC236}">
                <a16:creationId xmlns:a16="http://schemas.microsoft.com/office/drawing/2014/main" id="{0D0E6353-4FF5-4DCA-9E75-C1632DD2F5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74" y="1906621"/>
            <a:ext cx="9513651" cy="63424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00DF9B28-AADA-40CE-A694-F3BE7593F70B}"/>
              </a:ext>
            </a:extLst>
          </p:cNvPr>
          <p:cNvGrpSpPr/>
          <p:nvPr/>
        </p:nvGrpSpPr>
        <p:grpSpPr>
          <a:xfrm>
            <a:off x="303056" y="3934339"/>
            <a:ext cx="9041285" cy="925001"/>
            <a:chOff x="303056" y="3934339"/>
            <a:chExt cx="9041285" cy="925001"/>
          </a:xfrm>
        </p:grpSpPr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4C5E663D-9E7F-4C9B-A252-18E17F65B97C}"/>
                </a:ext>
              </a:extLst>
            </p:cNvPr>
            <p:cNvSpPr/>
            <p:nvPr/>
          </p:nvSpPr>
          <p:spPr>
            <a:xfrm>
              <a:off x="303056" y="3969487"/>
              <a:ext cx="754215" cy="677281"/>
            </a:xfrm>
            <a:custGeom>
              <a:avLst/>
              <a:gdLst>
                <a:gd name="connsiteX0" fmla="*/ 16984 w 754215"/>
                <a:gd name="connsiteY0" fmla="*/ 18313 h 677281"/>
                <a:gd name="connsiteX1" fmla="*/ 22064 w 754215"/>
                <a:gd name="connsiteY1" fmla="*/ 79273 h 677281"/>
                <a:gd name="connsiteX2" fmla="*/ 174464 w 754215"/>
                <a:gd name="connsiteY2" fmla="*/ 602513 h 677281"/>
                <a:gd name="connsiteX3" fmla="*/ 225264 w 754215"/>
                <a:gd name="connsiteY3" fmla="*/ 668553 h 677281"/>
                <a:gd name="connsiteX4" fmla="*/ 260824 w 754215"/>
                <a:gd name="connsiteY4" fmla="*/ 551713 h 677281"/>
                <a:gd name="connsiteX5" fmla="*/ 489424 w 754215"/>
                <a:gd name="connsiteY5" fmla="*/ 318033 h 677281"/>
                <a:gd name="connsiteX6" fmla="*/ 646904 w 754215"/>
                <a:gd name="connsiteY6" fmla="*/ 424713 h 677281"/>
                <a:gd name="connsiteX7" fmla="*/ 748504 w 754215"/>
                <a:gd name="connsiteY7" fmla="*/ 394233 h 677281"/>
                <a:gd name="connsiteX8" fmla="*/ 474184 w 754215"/>
                <a:gd name="connsiteY8" fmla="*/ 231673 h 677281"/>
                <a:gd name="connsiteX9" fmla="*/ 255744 w 754215"/>
                <a:gd name="connsiteY9" fmla="*/ 526313 h 677281"/>
                <a:gd name="connsiteX10" fmla="*/ 240504 w 754215"/>
                <a:gd name="connsiteY10" fmla="*/ 648233 h 677281"/>
                <a:gd name="connsiteX11" fmla="*/ 159224 w 754215"/>
                <a:gd name="connsiteY11" fmla="*/ 445033 h 677281"/>
                <a:gd name="connsiteX12" fmla="*/ 174464 w 754215"/>
                <a:gd name="connsiteY12" fmla="*/ 241833 h 677281"/>
                <a:gd name="connsiteX13" fmla="*/ 16984 w 754215"/>
                <a:gd name="connsiteY13" fmla="*/ 18313 h 67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4215" h="677281">
                  <a:moveTo>
                    <a:pt x="16984" y="18313"/>
                  </a:moveTo>
                  <a:cubicBezTo>
                    <a:pt x="-8416" y="-8780"/>
                    <a:pt x="-4183" y="-18094"/>
                    <a:pt x="22064" y="79273"/>
                  </a:cubicBezTo>
                  <a:cubicBezTo>
                    <a:pt x="48311" y="176640"/>
                    <a:pt x="140597" y="504300"/>
                    <a:pt x="174464" y="602513"/>
                  </a:cubicBezTo>
                  <a:cubicBezTo>
                    <a:pt x="208331" y="700726"/>
                    <a:pt x="210871" y="677020"/>
                    <a:pt x="225264" y="668553"/>
                  </a:cubicBezTo>
                  <a:cubicBezTo>
                    <a:pt x="239657" y="660086"/>
                    <a:pt x="216797" y="610133"/>
                    <a:pt x="260824" y="551713"/>
                  </a:cubicBezTo>
                  <a:cubicBezTo>
                    <a:pt x="304851" y="493293"/>
                    <a:pt x="425077" y="339200"/>
                    <a:pt x="489424" y="318033"/>
                  </a:cubicBezTo>
                  <a:cubicBezTo>
                    <a:pt x="553771" y="296866"/>
                    <a:pt x="603724" y="412013"/>
                    <a:pt x="646904" y="424713"/>
                  </a:cubicBezTo>
                  <a:cubicBezTo>
                    <a:pt x="690084" y="437413"/>
                    <a:pt x="777291" y="426406"/>
                    <a:pt x="748504" y="394233"/>
                  </a:cubicBezTo>
                  <a:cubicBezTo>
                    <a:pt x="719717" y="362060"/>
                    <a:pt x="556311" y="209660"/>
                    <a:pt x="474184" y="231673"/>
                  </a:cubicBezTo>
                  <a:cubicBezTo>
                    <a:pt x="392057" y="253686"/>
                    <a:pt x="294691" y="456886"/>
                    <a:pt x="255744" y="526313"/>
                  </a:cubicBezTo>
                  <a:cubicBezTo>
                    <a:pt x="216797" y="595740"/>
                    <a:pt x="256591" y="661780"/>
                    <a:pt x="240504" y="648233"/>
                  </a:cubicBezTo>
                  <a:cubicBezTo>
                    <a:pt x="224417" y="634686"/>
                    <a:pt x="170231" y="512766"/>
                    <a:pt x="159224" y="445033"/>
                  </a:cubicBezTo>
                  <a:cubicBezTo>
                    <a:pt x="148217" y="377300"/>
                    <a:pt x="203251" y="307026"/>
                    <a:pt x="174464" y="241833"/>
                  </a:cubicBezTo>
                  <a:cubicBezTo>
                    <a:pt x="145677" y="176640"/>
                    <a:pt x="42384" y="45406"/>
                    <a:pt x="16984" y="1831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319C9DA5-0209-4701-94AE-F0065D03C554}"/>
                </a:ext>
              </a:extLst>
            </p:cNvPr>
            <p:cNvSpPr/>
            <p:nvPr/>
          </p:nvSpPr>
          <p:spPr>
            <a:xfrm>
              <a:off x="1489550" y="4098645"/>
              <a:ext cx="334403" cy="96051"/>
            </a:xfrm>
            <a:custGeom>
              <a:avLst/>
              <a:gdLst>
                <a:gd name="connsiteX0" fmla="*/ 4288 w 334403"/>
                <a:gd name="connsiteY0" fmla="*/ 280 h 96051"/>
                <a:gd name="connsiteX1" fmla="*/ 166213 w 334403"/>
                <a:gd name="connsiteY1" fmla="*/ 52668 h 96051"/>
                <a:gd name="connsiteX2" fmla="*/ 331313 w 334403"/>
                <a:gd name="connsiteY2" fmla="*/ 35205 h 96051"/>
                <a:gd name="connsiteX3" fmla="*/ 272575 w 334403"/>
                <a:gd name="connsiteY3" fmla="*/ 66955 h 96051"/>
                <a:gd name="connsiteX4" fmla="*/ 255113 w 334403"/>
                <a:gd name="connsiteY4" fmla="*/ 76480 h 96051"/>
                <a:gd name="connsiteX5" fmla="*/ 232888 w 334403"/>
                <a:gd name="connsiteY5" fmla="*/ 90768 h 96051"/>
                <a:gd name="connsiteX6" fmla="*/ 196375 w 334403"/>
                <a:gd name="connsiteY6" fmla="*/ 95530 h 96051"/>
                <a:gd name="connsiteX7" fmla="*/ 58263 w 334403"/>
                <a:gd name="connsiteY7" fmla="*/ 79655 h 96051"/>
                <a:gd name="connsiteX8" fmla="*/ 4288 w 334403"/>
                <a:gd name="connsiteY8" fmla="*/ 280 h 9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403" h="96051">
                  <a:moveTo>
                    <a:pt x="4288" y="280"/>
                  </a:moveTo>
                  <a:cubicBezTo>
                    <a:pt x="22280" y="-4218"/>
                    <a:pt x="111709" y="46847"/>
                    <a:pt x="166213" y="52668"/>
                  </a:cubicBezTo>
                  <a:cubicBezTo>
                    <a:pt x="220717" y="58489"/>
                    <a:pt x="313586" y="32824"/>
                    <a:pt x="331313" y="35205"/>
                  </a:cubicBezTo>
                  <a:cubicBezTo>
                    <a:pt x="349040" y="37586"/>
                    <a:pt x="285275" y="60076"/>
                    <a:pt x="272575" y="66955"/>
                  </a:cubicBezTo>
                  <a:cubicBezTo>
                    <a:pt x="259875" y="73834"/>
                    <a:pt x="261728" y="72511"/>
                    <a:pt x="255113" y="76480"/>
                  </a:cubicBezTo>
                  <a:cubicBezTo>
                    <a:pt x="248499" y="80449"/>
                    <a:pt x="242678" y="87593"/>
                    <a:pt x="232888" y="90768"/>
                  </a:cubicBezTo>
                  <a:cubicBezTo>
                    <a:pt x="223098" y="93943"/>
                    <a:pt x="225479" y="97382"/>
                    <a:pt x="196375" y="95530"/>
                  </a:cubicBezTo>
                  <a:cubicBezTo>
                    <a:pt x="167271" y="93678"/>
                    <a:pt x="87632" y="92090"/>
                    <a:pt x="58263" y="79655"/>
                  </a:cubicBezTo>
                  <a:cubicBezTo>
                    <a:pt x="28894" y="67220"/>
                    <a:pt x="-13704" y="4778"/>
                    <a:pt x="4288" y="28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BDCAFAF3-D5BA-4E1B-BF1C-6B502507FCB3}"/>
                </a:ext>
              </a:extLst>
            </p:cNvPr>
            <p:cNvSpPr/>
            <p:nvPr/>
          </p:nvSpPr>
          <p:spPr>
            <a:xfrm>
              <a:off x="1413028" y="4241278"/>
              <a:ext cx="476700" cy="171566"/>
            </a:xfrm>
            <a:custGeom>
              <a:avLst/>
              <a:gdLst>
                <a:gd name="connsiteX0" fmla="*/ 6197 w 476700"/>
                <a:gd name="connsiteY0" fmla="*/ 83072 h 171566"/>
                <a:gd name="connsiteX1" fmla="*/ 272897 w 476700"/>
                <a:gd name="connsiteY1" fmla="*/ 106885 h 171566"/>
                <a:gd name="connsiteX2" fmla="*/ 399897 w 476700"/>
                <a:gd name="connsiteY2" fmla="*/ 60847 h 171566"/>
                <a:gd name="connsiteX3" fmla="*/ 344335 w 476700"/>
                <a:gd name="connsiteY3" fmla="*/ 2110 h 171566"/>
                <a:gd name="connsiteX4" fmla="*/ 407835 w 476700"/>
                <a:gd name="connsiteY4" fmla="*/ 14810 h 171566"/>
                <a:gd name="connsiteX5" fmla="*/ 458635 w 476700"/>
                <a:gd name="connsiteY5" fmla="*/ 32272 h 171566"/>
                <a:gd name="connsiteX6" fmla="*/ 426885 w 476700"/>
                <a:gd name="connsiteY6" fmla="*/ 27510 h 171566"/>
                <a:gd name="connsiteX7" fmla="*/ 436410 w 476700"/>
                <a:gd name="connsiteY7" fmla="*/ 84660 h 171566"/>
                <a:gd name="connsiteX8" fmla="*/ 396722 w 476700"/>
                <a:gd name="connsiteY8" fmla="*/ 98947 h 171566"/>
                <a:gd name="connsiteX9" fmla="*/ 464985 w 476700"/>
                <a:gd name="connsiteY9" fmla="*/ 13222 h 171566"/>
                <a:gd name="connsiteX10" fmla="*/ 460222 w 476700"/>
                <a:gd name="connsiteY10" fmla="*/ 68785 h 171566"/>
                <a:gd name="connsiteX11" fmla="*/ 304647 w 476700"/>
                <a:gd name="connsiteY11" fmla="*/ 116410 h 171566"/>
                <a:gd name="connsiteX12" fmla="*/ 149072 w 476700"/>
                <a:gd name="connsiteY12" fmla="*/ 164035 h 171566"/>
                <a:gd name="connsiteX13" fmla="*/ 107797 w 476700"/>
                <a:gd name="connsiteY13" fmla="*/ 170385 h 171566"/>
                <a:gd name="connsiteX14" fmla="*/ 91922 w 476700"/>
                <a:gd name="connsiteY14" fmla="*/ 152922 h 171566"/>
                <a:gd name="connsiteX15" fmla="*/ 83985 w 476700"/>
                <a:gd name="connsiteY15" fmla="*/ 160860 h 171566"/>
                <a:gd name="connsiteX16" fmla="*/ 6197 w 476700"/>
                <a:gd name="connsiteY16" fmla="*/ 83072 h 17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6700" h="171566">
                  <a:moveTo>
                    <a:pt x="6197" y="83072"/>
                  </a:moveTo>
                  <a:cubicBezTo>
                    <a:pt x="37682" y="74076"/>
                    <a:pt x="207280" y="110589"/>
                    <a:pt x="272897" y="106885"/>
                  </a:cubicBezTo>
                  <a:cubicBezTo>
                    <a:pt x="338514" y="103181"/>
                    <a:pt x="387991" y="78309"/>
                    <a:pt x="399897" y="60847"/>
                  </a:cubicBezTo>
                  <a:cubicBezTo>
                    <a:pt x="411803" y="43384"/>
                    <a:pt x="343012" y="9783"/>
                    <a:pt x="344335" y="2110"/>
                  </a:cubicBezTo>
                  <a:cubicBezTo>
                    <a:pt x="345658" y="-5563"/>
                    <a:pt x="388785" y="9783"/>
                    <a:pt x="407835" y="14810"/>
                  </a:cubicBezTo>
                  <a:cubicBezTo>
                    <a:pt x="426885" y="19837"/>
                    <a:pt x="455460" y="30155"/>
                    <a:pt x="458635" y="32272"/>
                  </a:cubicBezTo>
                  <a:cubicBezTo>
                    <a:pt x="461810" y="34389"/>
                    <a:pt x="430589" y="18779"/>
                    <a:pt x="426885" y="27510"/>
                  </a:cubicBezTo>
                  <a:cubicBezTo>
                    <a:pt x="423181" y="36241"/>
                    <a:pt x="441437" y="72754"/>
                    <a:pt x="436410" y="84660"/>
                  </a:cubicBezTo>
                  <a:cubicBezTo>
                    <a:pt x="431383" y="96566"/>
                    <a:pt x="391960" y="110853"/>
                    <a:pt x="396722" y="98947"/>
                  </a:cubicBezTo>
                  <a:cubicBezTo>
                    <a:pt x="401484" y="87041"/>
                    <a:pt x="454402" y="18249"/>
                    <a:pt x="464985" y="13222"/>
                  </a:cubicBezTo>
                  <a:cubicBezTo>
                    <a:pt x="475568" y="8195"/>
                    <a:pt x="486945" y="51587"/>
                    <a:pt x="460222" y="68785"/>
                  </a:cubicBezTo>
                  <a:cubicBezTo>
                    <a:pt x="433499" y="85983"/>
                    <a:pt x="304647" y="116410"/>
                    <a:pt x="304647" y="116410"/>
                  </a:cubicBezTo>
                  <a:lnTo>
                    <a:pt x="149072" y="164035"/>
                  </a:lnTo>
                  <a:cubicBezTo>
                    <a:pt x="116264" y="173031"/>
                    <a:pt x="117322" y="172237"/>
                    <a:pt x="107797" y="170385"/>
                  </a:cubicBezTo>
                  <a:cubicBezTo>
                    <a:pt x="98272" y="168533"/>
                    <a:pt x="95891" y="154509"/>
                    <a:pt x="91922" y="152922"/>
                  </a:cubicBezTo>
                  <a:cubicBezTo>
                    <a:pt x="87953" y="151335"/>
                    <a:pt x="95098" y="169591"/>
                    <a:pt x="83985" y="160860"/>
                  </a:cubicBezTo>
                  <a:cubicBezTo>
                    <a:pt x="72872" y="152129"/>
                    <a:pt x="-25288" y="92068"/>
                    <a:pt x="6197" y="8307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38C31729-940C-4174-94DE-5DB3CF999C9D}"/>
                </a:ext>
              </a:extLst>
            </p:cNvPr>
            <p:cNvSpPr/>
            <p:nvPr/>
          </p:nvSpPr>
          <p:spPr>
            <a:xfrm>
              <a:off x="1500535" y="3934339"/>
              <a:ext cx="239239" cy="770496"/>
            </a:xfrm>
            <a:custGeom>
              <a:avLst/>
              <a:gdLst>
                <a:gd name="connsiteX0" fmla="*/ 42515 w 239239"/>
                <a:gd name="connsiteY0" fmla="*/ 86799 h 770496"/>
                <a:gd name="connsiteX1" fmla="*/ 150465 w 239239"/>
                <a:gd name="connsiteY1" fmla="*/ 121724 h 770496"/>
                <a:gd name="connsiteX2" fmla="*/ 161578 w 239239"/>
                <a:gd name="connsiteY2" fmla="*/ 304286 h 770496"/>
                <a:gd name="connsiteX3" fmla="*/ 174278 w 239239"/>
                <a:gd name="connsiteY3" fmla="*/ 556699 h 770496"/>
                <a:gd name="connsiteX4" fmla="*/ 175865 w 239239"/>
                <a:gd name="connsiteY4" fmla="*/ 715449 h 770496"/>
                <a:gd name="connsiteX5" fmla="*/ 137765 w 239239"/>
                <a:gd name="connsiteY5" fmla="*/ 740849 h 770496"/>
                <a:gd name="connsiteX6" fmla="*/ 1240 w 239239"/>
                <a:gd name="connsiteY6" fmla="*/ 755136 h 770496"/>
                <a:gd name="connsiteX7" fmla="*/ 226665 w 239239"/>
                <a:gd name="connsiteY7" fmla="*/ 755136 h 770496"/>
                <a:gd name="connsiteX8" fmla="*/ 210790 w 239239"/>
                <a:gd name="connsiteY8" fmla="*/ 555111 h 770496"/>
                <a:gd name="connsiteX9" fmla="*/ 213965 w 239239"/>
                <a:gd name="connsiteY9" fmla="*/ 35999 h 770496"/>
                <a:gd name="connsiteX10" fmla="*/ 186978 w 239239"/>
                <a:gd name="connsiteY10" fmla="*/ 50286 h 770496"/>
                <a:gd name="connsiteX11" fmla="*/ 42515 w 239239"/>
                <a:gd name="connsiteY11" fmla="*/ 86799 h 77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239" h="770496">
                  <a:moveTo>
                    <a:pt x="42515" y="86799"/>
                  </a:moveTo>
                  <a:cubicBezTo>
                    <a:pt x="36430" y="98705"/>
                    <a:pt x="130621" y="85476"/>
                    <a:pt x="150465" y="121724"/>
                  </a:cubicBezTo>
                  <a:cubicBezTo>
                    <a:pt x="170309" y="157972"/>
                    <a:pt x="157609" y="231790"/>
                    <a:pt x="161578" y="304286"/>
                  </a:cubicBezTo>
                  <a:cubicBezTo>
                    <a:pt x="165547" y="376782"/>
                    <a:pt x="171897" y="488172"/>
                    <a:pt x="174278" y="556699"/>
                  </a:cubicBezTo>
                  <a:cubicBezTo>
                    <a:pt x="176659" y="625226"/>
                    <a:pt x="181951" y="684757"/>
                    <a:pt x="175865" y="715449"/>
                  </a:cubicBezTo>
                  <a:cubicBezTo>
                    <a:pt x="169779" y="746141"/>
                    <a:pt x="166869" y="734235"/>
                    <a:pt x="137765" y="740849"/>
                  </a:cubicBezTo>
                  <a:cubicBezTo>
                    <a:pt x="108661" y="747463"/>
                    <a:pt x="-13577" y="752755"/>
                    <a:pt x="1240" y="755136"/>
                  </a:cubicBezTo>
                  <a:cubicBezTo>
                    <a:pt x="16057" y="757517"/>
                    <a:pt x="191740" y="788474"/>
                    <a:pt x="226665" y="755136"/>
                  </a:cubicBezTo>
                  <a:cubicBezTo>
                    <a:pt x="261590" y="721799"/>
                    <a:pt x="212907" y="674967"/>
                    <a:pt x="210790" y="555111"/>
                  </a:cubicBezTo>
                  <a:cubicBezTo>
                    <a:pt x="208673" y="435255"/>
                    <a:pt x="217934" y="120137"/>
                    <a:pt x="213965" y="35999"/>
                  </a:cubicBezTo>
                  <a:cubicBezTo>
                    <a:pt x="209996" y="-48139"/>
                    <a:pt x="214759" y="40232"/>
                    <a:pt x="186978" y="50286"/>
                  </a:cubicBezTo>
                  <a:cubicBezTo>
                    <a:pt x="159197" y="60340"/>
                    <a:pt x="48600" y="74893"/>
                    <a:pt x="42515" y="8679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111FD17C-DCBA-45CF-9EC9-81CF3752AC8E}"/>
                </a:ext>
              </a:extLst>
            </p:cNvPr>
            <p:cNvSpPr/>
            <p:nvPr/>
          </p:nvSpPr>
          <p:spPr>
            <a:xfrm>
              <a:off x="1435826" y="4544505"/>
              <a:ext cx="467692" cy="189357"/>
            </a:xfrm>
            <a:custGeom>
              <a:avLst/>
              <a:gdLst>
                <a:gd name="connsiteX0" fmla="*/ 275499 w 467692"/>
                <a:gd name="connsiteY0" fmla="*/ 140208 h 189357"/>
                <a:gd name="connsiteX1" fmla="*/ 108812 w 467692"/>
                <a:gd name="connsiteY1" fmla="*/ 187833 h 189357"/>
                <a:gd name="connsiteX2" fmla="*/ 42137 w 467692"/>
                <a:gd name="connsiteY2" fmla="*/ 171958 h 189357"/>
                <a:gd name="connsiteX3" fmla="*/ 2449 w 467692"/>
                <a:gd name="connsiteY3" fmla="*/ 116395 h 189357"/>
                <a:gd name="connsiteX4" fmla="*/ 31024 w 467692"/>
                <a:gd name="connsiteY4" fmla="*/ 38608 h 189357"/>
                <a:gd name="connsiteX5" fmla="*/ 245337 w 467692"/>
                <a:gd name="connsiteY5" fmla="*/ 508 h 189357"/>
                <a:gd name="connsiteX6" fmla="*/ 389799 w 467692"/>
                <a:gd name="connsiteY6" fmla="*/ 64008 h 189357"/>
                <a:gd name="connsiteX7" fmla="*/ 453299 w 467692"/>
                <a:gd name="connsiteY7" fmla="*/ 132270 h 189357"/>
                <a:gd name="connsiteX8" fmla="*/ 459649 w 467692"/>
                <a:gd name="connsiteY8" fmla="*/ 144970 h 189357"/>
                <a:gd name="connsiteX9" fmla="*/ 358049 w 467692"/>
                <a:gd name="connsiteY9" fmla="*/ 144970 h 189357"/>
                <a:gd name="connsiteX10" fmla="*/ 380274 w 467692"/>
                <a:gd name="connsiteY10" fmla="*/ 144970 h 189357"/>
                <a:gd name="connsiteX11" fmla="*/ 404087 w 467692"/>
                <a:gd name="connsiteY11" fmla="*/ 129095 h 189357"/>
                <a:gd name="connsiteX12" fmla="*/ 197712 w 467692"/>
                <a:gd name="connsiteY12" fmla="*/ 40195 h 189357"/>
                <a:gd name="connsiteX13" fmla="*/ 88174 w 467692"/>
                <a:gd name="connsiteY13" fmla="*/ 51308 h 189357"/>
                <a:gd name="connsiteX14" fmla="*/ 58012 w 467692"/>
                <a:gd name="connsiteY14" fmla="*/ 121158 h 189357"/>
                <a:gd name="connsiteX15" fmla="*/ 275499 w 467692"/>
                <a:gd name="connsiteY15" fmla="*/ 140208 h 18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7692" h="189357">
                  <a:moveTo>
                    <a:pt x="275499" y="140208"/>
                  </a:moveTo>
                  <a:cubicBezTo>
                    <a:pt x="283966" y="151320"/>
                    <a:pt x="147706" y="182541"/>
                    <a:pt x="108812" y="187833"/>
                  </a:cubicBezTo>
                  <a:cubicBezTo>
                    <a:pt x="69918" y="193125"/>
                    <a:pt x="59864" y="183864"/>
                    <a:pt x="42137" y="171958"/>
                  </a:cubicBezTo>
                  <a:cubicBezTo>
                    <a:pt x="24410" y="160052"/>
                    <a:pt x="4301" y="138620"/>
                    <a:pt x="2449" y="116395"/>
                  </a:cubicBezTo>
                  <a:cubicBezTo>
                    <a:pt x="597" y="94170"/>
                    <a:pt x="-9457" y="57922"/>
                    <a:pt x="31024" y="38608"/>
                  </a:cubicBezTo>
                  <a:cubicBezTo>
                    <a:pt x="71505" y="19294"/>
                    <a:pt x="185541" y="-3725"/>
                    <a:pt x="245337" y="508"/>
                  </a:cubicBezTo>
                  <a:cubicBezTo>
                    <a:pt x="305133" y="4741"/>
                    <a:pt x="355139" y="42048"/>
                    <a:pt x="389799" y="64008"/>
                  </a:cubicBezTo>
                  <a:cubicBezTo>
                    <a:pt x="424459" y="85968"/>
                    <a:pt x="441657" y="118776"/>
                    <a:pt x="453299" y="132270"/>
                  </a:cubicBezTo>
                  <a:cubicBezTo>
                    <a:pt x="464941" y="145764"/>
                    <a:pt x="475524" y="142853"/>
                    <a:pt x="459649" y="144970"/>
                  </a:cubicBezTo>
                  <a:cubicBezTo>
                    <a:pt x="443774" y="147087"/>
                    <a:pt x="358049" y="144970"/>
                    <a:pt x="358049" y="144970"/>
                  </a:cubicBezTo>
                  <a:cubicBezTo>
                    <a:pt x="344820" y="144970"/>
                    <a:pt x="372601" y="147616"/>
                    <a:pt x="380274" y="144970"/>
                  </a:cubicBezTo>
                  <a:cubicBezTo>
                    <a:pt x="387947" y="142324"/>
                    <a:pt x="434514" y="146557"/>
                    <a:pt x="404087" y="129095"/>
                  </a:cubicBezTo>
                  <a:cubicBezTo>
                    <a:pt x="373660" y="111633"/>
                    <a:pt x="250364" y="53160"/>
                    <a:pt x="197712" y="40195"/>
                  </a:cubicBezTo>
                  <a:cubicBezTo>
                    <a:pt x="145060" y="27230"/>
                    <a:pt x="111457" y="37814"/>
                    <a:pt x="88174" y="51308"/>
                  </a:cubicBezTo>
                  <a:cubicBezTo>
                    <a:pt x="64891" y="64802"/>
                    <a:pt x="27056" y="105019"/>
                    <a:pt x="58012" y="121158"/>
                  </a:cubicBezTo>
                  <a:cubicBezTo>
                    <a:pt x="88968" y="137297"/>
                    <a:pt x="267032" y="129096"/>
                    <a:pt x="275499" y="14020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078478E4-0ACF-4073-B559-97B6B756F423}"/>
                </a:ext>
              </a:extLst>
            </p:cNvPr>
            <p:cNvSpPr/>
            <p:nvPr/>
          </p:nvSpPr>
          <p:spPr>
            <a:xfrm>
              <a:off x="2043850" y="4482538"/>
              <a:ext cx="305770" cy="376802"/>
            </a:xfrm>
            <a:custGeom>
              <a:avLst/>
              <a:gdLst>
                <a:gd name="connsiteX0" fmla="*/ 850 w 305770"/>
                <a:gd name="connsiteY0" fmla="*/ 3737 h 376802"/>
                <a:gd name="connsiteX1" fmla="*/ 194525 w 305770"/>
                <a:gd name="connsiteY1" fmla="*/ 57712 h 376802"/>
                <a:gd name="connsiteX2" fmla="*/ 304063 w 305770"/>
                <a:gd name="connsiteY2" fmla="*/ 211700 h 376802"/>
                <a:gd name="connsiteX3" fmla="*/ 216750 w 305770"/>
                <a:gd name="connsiteY3" fmla="*/ 100575 h 376802"/>
                <a:gd name="connsiteX4" fmla="*/ 304063 w 305770"/>
                <a:gd name="connsiteY4" fmla="*/ 313300 h 376802"/>
                <a:gd name="connsiteX5" fmla="*/ 246913 w 305770"/>
                <a:gd name="connsiteY5" fmla="*/ 352987 h 376802"/>
                <a:gd name="connsiteX6" fmla="*/ 38950 w 305770"/>
                <a:gd name="connsiteY6" fmla="*/ 160900 h 376802"/>
                <a:gd name="connsiteX7" fmla="*/ 104038 w 305770"/>
                <a:gd name="connsiteY7" fmla="*/ 262500 h 376802"/>
                <a:gd name="connsiteX8" fmla="*/ 296125 w 305770"/>
                <a:gd name="connsiteY8" fmla="*/ 376800 h 376802"/>
                <a:gd name="connsiteX9" fmla="*/ 277075 w 305770"/>
                <a:gd name="connsiteY9" fmla="*/ 259325 h 376802"/>
                <a:gd name="connsiteX10" fmla="*/ 277075 w 305770"/>
                <a:gd name="connsiteY10" fmla="*/ 149787 h 376802"/>
                <a:gd name="connsiteX11" fmla="*/ 850 w 305770"/>
                <a:gd name="connsiteY11" fmla="*/ 3737 h 37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770" h="376802">
                  <a:moveTo>
                    <a:pt x="850" y="3737"/>
                  </a:moveTo>
                  <a:cubicBezTo>
                    <a:pt x="-12908" y="-11609"/>
                    <a:pt x="143990" y="23052"/>
                    <a:pt x="194525" y="57712"/>
                  </a:cubicBezTo>
                  <a:cubicBezTo>
                    <a:pt x="245060" y="92372"/>
                    <a:pt x="300359" y="204556"/>
                    <a:pt x="304063" y="211700"/>
                  </a:cubicBezTo>
                  <a:cubicBezTo>
                    <a:pt x="307767" y="218844"/>
                    <a:pt x="216750" y="83642"/>
                    <a:pt x="216750" y="100575"/>
                  </a:cubicBezTo>
                  <a:cubicBezTo>
                    <a:pt x="216750" y="117508"/>
                    <a:pt x="299036" y="271231"/>
                    <a:pt x="304063" y="313300"/>
                  </a:cubicBezTo>
                  <a:cubicBezTo>
                    <a:pt x="309090" y="355369"/>
                    <a:pt x="291099" y="378387"/>
                    <a:pt x="246913" y="352987"/>
                  </a:cubicBezTo>
                  <a:cubicBezTo>
                    <a:pt x="202728" y="327587"/>
                    <a:pt x="62762" y="175981"/>
                    <a:pt x="38950" y="160900"/>
                  </a:cubicBezTo>
                  <a:cubicBezTo>
                    <a:pt x="15138" y="145819"/>
                    <a:pt x="61176" y="226517"/>
                    <a:pt x="104038" y="262500"/>
                  </a:cubicBezTo>
                  <a:cubicBezTo>
                    <a:pt x="146900" y="298483"/>
                    <a:pt x="267286" y="377329"/>
                    <a:pt x="296125" y="376800"/>
                  </a:cubicBezTo>
                  <a:cubicBezTo>
                    <a:pt x="324964" y="376271"/>
                    <a:pt x="280250" y="297160"/>
                    <a:pt x="277075" y="259325"/>
                  </a:cubicBezTo>
                  <a:cubicBezTo>
                    <a:pt x="273900" y="221490"/>
                    <a:pt x="320467" y="191327"/>
                    <a:pt x="277075" y="149787"/>
                  </a:cubicBezTo>
                  <a:cubicBezTo>
                    <a:pt x="233683" y="108247"/>
                    <a:pt x="14608" y="19083"/>
                    <a:pt x="850" y="373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4E3202DE-A412-48D4-A07C-1400D071F348}"/>
                </a:ext>
              </a:extLst>
            </p:cNvPr>
            <p:cNvSpPr/>
            <p:nvPr/>
          </p:nvSpPr>
          <p:spPr>
            <a:xfrm>
              <a:off x="2676661" y="3941759"/>
              <a:ext cx="422504" cy="451957"/>
            </a:xfrm>
            <a:custGeom>
              <a:avLst/>
              <a:gdLst>
                <a:gd name="connsiteX0" fmla="*/ 406264 w 422504"/>
                <a:gd name="connsiteY0" fmla="*/ 4 h 451957"/>
                <a:gd name="connsiteX1" fmla="*/ 384039 w 422504"/>
                <a:gd name="connsiteY1" fmla="*/ 84141 h 451957"/>
                <a:gd name="connsiteX2" fmla="*/ 261802 w 422504"/>
                <a:gd name="connsiteY2" fmla="*/ 207966 h 451957"/>
                <a:gd name="connsiteX3" fmla="*/ 7802 w 422504"/>
                <a:gd name="connsiteY3" fmla="*/ 439741 h 451957"/>
                <a:gd name="connsiteX4" fmla="*/ 69714 w 422504"/>
                <a:gd name="connsiteY4" fmla="*/ 419104 h 451957"/>
                <a:gd name="connsiteX5" fmla="*/ 117339 w 422504"/>
                <a:gd name="connsiteY5" fmla="*/ 414341 h 451957"/>
                <a:gd name="connsiteX6" fmla="*/ 198302 w 422504"/>
                <a:gd name="connsiteY6" fmla="*/ 358779 h 451957"/>
                <a:gd name="connsiteX7" fmla="*/ 404677 w 422504"/>
                <a:gd name="connsiteY7" fmla="*/ 87316 h 451957"/>
                <a:gd name="connsiteX8" fmla="*/ 406264 w 422504"/>
                <a:gd name="connsiteY8" fmla="*/ 4 h 45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504" h="451957">
                  <a:moveTo>
                    <a:pt x="406264" y="4"/>
                  </a:moveTo>
                  <a:cubicBezTo>
                    <a:pt x="402824" y="-525"/>
                    <a:pt x="408116" y="49481"/>
                    <a:pt x="384039" y="84141"/>
                  </a:cubicBezTo>
                  <a:cubicBezTo>
                    <a:pt x="359962" y="118801"/>
                    <a:pt x="324508" y="148699"/>
                    <a:pt x="261802" y="207966"/>
                  </a:cubicBezTo>
                  <a:cubicBezTo>
                    <a:pt x="199096" y="267233"/>
                    <a:pt x="39817" y="404551"/>
                    <a:pt x="7802" y="439741"/>
                  </a:cubicBezTo>
                  <a:cubicBezTo>
                    <a:pt x="-24213" y="474931"/>
                    <a:pt x="51458" y="423337"/>
                    <a:pt x="69714" y="419104"/>
                  </a:cubicBezTo>
                  <a:cubicBezTo>
                    <a:pt x="87970" y="414871"/>
                    <a:pt x="95908" y="424395"/>
                    <a:pt x="117339" y="414341"/>
                  </a:cubicBezTo>
                  <a:cubicBezTo>
                    <a:pt x="138770" y="404287"/>
                    <a:pt x="150412" y="413283"/>
                    <a:pt x="198302" y="358779"/>
                  </a:cubicBezTo>
                  <a:cubicBezTo>
                    <a:pt x="246192" y="304275"/>
                    <a:pt x="367371" y="143672"/>
                    <a:pt x="404677" y="87316"/>
                  </a:cubicBezTo>
                  <a:cubicBezTo>
                    <a:pt x="441983" y="30960"/>
                    <a:pt x="409704" y="533"/>
                    <a:pt x="406264" y="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CCB4F140-EF11-4394-9CB8-239E18F433D4}"/>
                </a:ext>
              </a:extLst>
            </p:cNvPr>
            <p:cNvSpPr/>
            <p:nvPr/>
          </p:nvSpPr>
          <p:spPr>
            <a:xfrm>
              <a:off x="3035300" y="3947071"/>
              <a:ext cx="571797" cy="405884"/>
            </a:xfrm>
            <a:custGeom>
              <a:avLst/>
              <a:gdLst>
                <a:gd name="connsiteX0" fmla="*/ 0 w 571797"/>
                <a:gd name="connsiteY0" fmla="*/ 5804 h 405884"/>
                <a:gd name="connsiteX1" fmla="*/ 125413 w 571797"/>
                <a:gd name="connsiteY1" fmla="*/ 5804 h 405884"/>
                <a:gd name="connsiteX2" fmla="*/ 136525 w 571797"/>
                <a:gd name="connsiteY2" fmla="*/ 66129 h 405884"/>
                <a:gd name="connsiteX3" fmla="*/ 300038 w 571797"/>
                <a:gd name="connsiteY3" fmla="*/ 266154 h 405884"/>
                <a:gd name="connsiteX4" fmla="*/ 488950 w 571797"/>
                <a:gd name="connsiteY4" fmla="*/ 320129 h 405884"/>
                <a:gd name="connsiteX5" fmla="*/ 571500 w 571797"/>
                <a:gd name="connsiteY5" fmla="*/ 305842 h 405884"/>
                <a:gd name="connsiteX6" fmla="*/ 463550 w 571797"/>
                <a:gd name="connsiteY6" fmla="*/ 383629 h 405884"/>
                <a:gd name="connsiteX7" fmla="*/ 446088 w 571797"/>
                <a:gd name="connsiteY7" fmla="*/ 402679 h 405884"/>
                <a:gd name="connsiteX8" fmla="*/ 350838 w 571797"/>
                <a:gd name="connsiteY8" fmla="*/ 328067 h 405884"/>
                <a:gd name="connsiteX9" fmla="*/ 115888 w 571797"/>
                <a:gd name="connsiteY9" fmla="*/ 105817 h 405884"/>
                <a:gd name="connsiteX10" fmla="*/ 104775 w 571797"/>
                <a:gd name="connsiteY10" fmla="*/ 62954 h 405884"/>
                <a:gd name="connsiteX11" fmla="*/ 76200 w 571797"/>
                <a:gd name="connsiteY11" fmla="*/ 48667 h 405884"/>
                <a:gd name="connsiteX12" fmla="*/ 0 w 571797"/>
                <a:gd name="connsiteY12" fmla="*/ 5804 h 40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797" h="405884">
                  <a:moveTo>
                    <a:pt x="0" y="5804"/>
                  </a:moveTo>
                  <a:cubicBezTo>
                    <a:pt x="51329" y="777"/>
                    <a:pt x="102659" y="-4250"/>
                    <a:pt x="125413" y="5804"/>
                  </a:cubicBezTo>
                  <a:cubicBezTo>
                    <a:pt x="148167" y="15858"/>
                    <a:pt x="107421" y="22737"/>
                    <a:pt x="136525" y="66129"/>
                  </a:cubicBezTo>
                  <a:cubicBezTo>
                    <a:pt x="165629" y="109521"/>
                    <a:pt x="241301" y="223821"/>
                    <a:pt x="300038" y="266154"/>
                  </a:cubicBezTo>
                  <a:cubicBezTo>
                    <a:pt x="358775" y="308487"/>
                    <a:pt x="443706" y="313514"/>
                    <a:pt x="488950" y="320129"/>
                  </a:cubicBezTo>
                  <a:cubicBezTo>
                    <a:pt x="534194" y="326744"/>
                    <a:pt x="575733" y="295259"/>
                    <a:pt x="571500" y="305842"/>
                  </a:cubicBezTo>
                  <a:cubicBezTo>
                    <a:pt x="567267" y="316425"/>
                    <a:pt x="484452" y="367490"/>
                    <a:pt x="463550" y="383629"/>
                  </a:cubicBezTo>
                  <a:cubicBezTo>
                    <a:pt x="442648" y="399769"/>
                    <a:pt x="464873" y="411939"/>
                    <a:pt x="446088" y="402679"/>
                  </a:cubicBezTo>
                  <a:cubicBezTo>
                    <a:pt x="427303" y="393419"/>
                    <a:pt x="405871" y="377544"/>
                    <a:pt x="350838" y="328067"/>
                  </a:cubicBezTo>
                  <a:cubicBezTo>
                    <a:pt x="295805" y="278590"/>
                    <a:pt x="156898" y="150002"/>
                    <a:pt x="115888" y="105817"/>
                  </a:cubicBezTo>
                  <a:cubicBezTo>
                    <a:pt x="74878" y="61632"/>
                    <a:pt x="111390" y="72479"/>
                    <a:pt x="104775" y="62954"/>
                  </a:cubicBezTo>
                  <a:cubicBezTo>
                    <a:pt x="98160" y="53429"/>
                    <a:pt x="90752" y="55811"/>
                    <a:pt x="76200" y="48667"/>
                  </a:cubicBezTo>
                  <a:lnTo>
                    <a:pt x="0" y="5804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18F360FF-2A0C-4DFD-99EB-2ECC97C3DBB4}"/>
                </a:ext>
              </a:extLst>
            </p:cNvPr>
            <p:cNvSpPr/>
            <p:nvPr/>
          </p:nvSpPr>
          <p:spPr>
            <a:xfrm>
              <a:off x="2914823" y="4238118"/>
              <a:ext cx="390819" cy="94684"/>
            </a:xfrm>
            <a:custGeom>
              <a:avLst/>
              <a:gdLst>
                <a:gd name="connsiteX0" fmla="*/ 1415 w 390819"/>
                <a:gd name="connsiteY0" fmla="*/ 38607 h 94684"/>
                <a:gd name="connsiteX1" fmla="*/ 74440 w 390819"/>
                <a:gd name="connsiteY1" fmla="*/ 38607 h 94684"/>
                <a:gd name="connsiteX2" fmla="*/ 272877 w 390819"/>
                <a:gd name="connsiteY2" fmla="*/ 32257 h 94684"/>
                <a:gd name="connsiteX3" fmla="*/ 295102 w 390819"/>
                <a:gd name="connsiteY3" fmla="*/ 507 h 94684"/>
                <a:gd name="connsiteX4" fmla="*/ 374477 w 390819"/>
                <a:gd name="connsiteY4" fmla="*/ 60832 h 94684"/>
                <a:gd name="connsiteX5" fmla="*/ 372890 w 390819"/>
                <a:gd name="connsiteY5" fmla="*/ 76707 h 94684"/>
                <a:gd name="connsiteX6" fmla="*/ 185565 w 390819"/>
                <a:gd name="connsiteY6" fmla="*/ 92582 h 94684"/>
                <a:gd name="connsiteX7" fmla="*/ 63327 w 390819"/>
                <a:gd name="connsiteY7" fmla="*/ 94170 h 94684"/>
                <a:gd name="connsiteX8" fmla="*/ 176040 w 390819"/>
                <a:gd name="connsiteY8" fmla="*/ 89407 h 94684"/>
                <a:gd name="connsiteX9" fmla="*/ 36340 w 390819"/>
                <a:gd name="connsiteY9" fmla="*/ 83057 h 94684"/>
                <a:gd name="connsiteX10" fmla="*/ 1415 w 390819"/>
                <a:gd name="connsiteY10" fmla="*/ 38607 h 9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819" h="94684">
                  <a:moveTo>
                    <a:pt x="1415" y="38607"/>
                  </a:moveTo>
                  <a:cubicBezTo>
                    <a:pt x="7765" y="31199"/>
                    <a:pt x="74440" y="38607"/>
                    <a:pt x="74440" y="38607"/>
                  </a:cubicBezTo>
                  <a:cubicBezTo>
                    <a:pt x="119684" y="37549"/>
                    <a:pt x="236100" y="38607"/>
                    <a:pt x="272877" y="32257"/>
                  </a:cubicBezTo>
                  <a:cubicBezTo>
                    <a:pt x="309654" y="25907"/>
                    <a:pt x="278169" y="-4255"/>
                    <a:pt x="295102" y="507"/>
                  </a:cubicBezTo>
                  <a:cubicBezTo>
                    <a:pt x="312035" y="5269"/>
                    <a:pt x="361512" y="48132"/>
                    <a:pt x="374477" y="60832"/>
                  </a:cubicBezTo>
                  <a:cubicBezTo>
                    <a:pt x="387442" y="73532"/>
                    <a:pt x="404375" y="71415"/>
                    <a:pt x="372890" y="76707"/>
                  </a:cubicBezTo>
                  <a:cubicBezTo>
                    <a:pt x="341405" y="81999"/>
                    <a:pt x="237159" y="89671"/>
                    <a:pt x="185565" y="92582"/>
                  </a:cubicBezTo>
                  <a:cubicBezTo>
                    <a:pt x="133971" y="95493"/>
                    <a:pt x="64914" y="94699"/>
                    <a:pt x="63327" y="94170"/>
                  </a:cubicBezTo>
                  <a:cubicBezTo>
                    <a:pt x="61740" y="93641"/>
                    <a:pt x="180538" y="91259"/>
                    <a:pt x="176040" y="89407"/>
                  </a:cubicBezTo>
                  <a:cubicBezTo>
                    <a:pt x="171542" y="87555"/>
                    <a:pt x="62005" y="89672"/>
                    <a:pt x="36340" y="83057"/>
                  </a:cubicBezTo>
                  <a:cubicBezTo>
                    <a:pt x="10675" y="76442"/>
                    <a:pt x="-4935" y="46015"/>
                    <a:pt x="1415" y="3860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CBF44A88-CA7C-43B4-B56A-5621731F9DCB}"/>
                </a:ext>
              </a:extLst>
            </p:cNvPr>
            <p:cNvSpPr/>
            <p:nvPr/>
          </p:nvSpPr>
          <p:spPr>
            <a:xfrm>
              <a:off x="2756806" y="4367653"/>
              <a:ext cx="765201" cy="138789"/>
            </a:xfrm>
            <a:custGeom>
              <a:avLst/>
              <a:gdLst>
                <a:gd name="connsiteX0" fmla="*/ 682 w 765201"/>
                <a:gd name="connsiteY0" fmla="*/ 75760 h 138789"/>
                <a:gd name="connsiteX1" fmla="*/ 72119 w 765201"/>
                <a:gd name="connsiteY1" fmla="*/ 70997 h 138789"/>
                <a:gd name="connsiteX2" fmla="*/ 624569 w 765201"/>
                <a:gd name="connsiteY2" fmla="*/ 75760 h 138789"/>
                <a:gd name="connsiteX3" fmla="*/ 659494 w 765201"/>
                <a:gd name="connsiteY3" fmla="*/ 34485 h 138789"/>
                <a:gd name="connsiteX4" fmla="*/ 651557 w 765201"/>
                <a:gd name="connsiteY4" fmla="*/ 1147 h 138789"/>
                <a:gd name="connsiteX5" fmla="*/ 721407 w 765201"/>
                <a:gd name="connsiteY5" fmla="*/ 77347 h 138789"/>
                <a:gd name="connsiteX6" fmla="*/ 759507 w 765201"/>
                <a:gd name="connsiteY6" fmla="*/ 131322 h 138789"/>
                <a:gd name="connsiteX7" fmla="*/ 597582 w 765201"/>
                <a:gd name="connsiteY7" fmla="*/ 137672 h 138789"/>
                <a:gd name="connsiteX8" fmla="*/ 184832 w 765201"/>
                <a:gd name="connsiteY8" fmla="*/ 124972 h 138789"/>
                <a:gd name="connsiteX9" fmla="*/ 472169 w 765201"/>
                <a:gd name="connsiteY9" fmla="*/ 137672 h 138789"/>
                <a:gd name="connsiteX10" fmla="*/ 72119 w 765201"/>
                <a:gd name="connsiteY10" fmla="*/ 126560 h 138789"/>
                <a:gd name="connsiteX11" fmla="*/ 682 w 765201"/>
                <a:gd name="connsiteY11" fmla="*/ 75760 h 13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5201" h="138789">
                  <a:moveTo>
                    <a:pt x="682" y="75760"/>
                  </a:moveTo>
                  <a:cubicBezTo>
                    <a:pt x="682" y="66500"/>
                    <a:pt x="72119" y="70997"/>
                    <a:pt x="72119" y="70997"/>
                  </a:cubicBezTo>
                  <a:cubicBezTo>
                    <a:pt x="176100" y="70997"/>
                    <a:pt x="526673" y="81845"/>
                    <a:pt x="624569" y="75760"/>
                  </a:cubicBezTo>
                  <a:cubicBezTo>
                    <a:pt x="722465" y="69675"/>
                    <a:pt x="654996" y="46920"/>
                    <a:pt x="659494" y="34485"/>
                  </a:cubicBezTo>
                  <a:cubicBezTo>
                    <a:pt x="663992" y="22050"/>
                    <a:pt x="641238" y="-5997"/>
                    <a:pt x="651557" y="1147"/>
                  </a:cubicBezTo>
                  <a:cubicBezTo>
                    <a:pt x="661876" y="8291"/>
                    <a:pt x="703415" y="55651"/>
                    <a:pt x="721407" y="77347"/>
                  </a:cubicBezTo>
                  <a:cubicBezTo>
                    <a:pt x="739399" y="99043"/>
                    <a:pt x="780145" y="121268"/>
                    <a:pt x="759507" y="131322"/>
                  </a:cubicBezTo>
                  <a:cubicBezTo>
                    <a:pt x="738869" y="141376"/>
                    <a:pt x="693361" y="138730"/>
                    <a:pt x="597582" y="137672"/>
                  </a:cubicBezTo>
                  <a:cubicBezTo>
                    <a:pt x="501803" y="136614"/>
                    <a:pt x="205734" y="124972"/>
                    <a:pt x="184832" y="124972"/>
                  </a:cubicBezTo>
                  <a:cubicBezTo>
                    <a:pt x="163930" y="124972"/>
                    <a:pt x="490954" y="137407"/>
                    <a:pt x="472169" y="137672"/>
                  </a:cubicBezTo>
                  <a:cubicBezTo>
                    <a:pt x="453384" y="137937"/>
                    <a:pt x="156256" y="134233"/>
                    <a:pt x="72119" y="126560"/>
                  </a:cubicBezTo>
                  <a:cubicBezTo>
                    <a:pt x="-12018" y="118887"/>
                    <a:pt x="682" y="85020"/>
                    <a:pt x="682" y="7576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D676808C-2C72-41D8-9D11-7DE920F17EB5}"/>
                </a:ext>
              </a:extLst>
            </p:cNvPr>
            <p:cNvSpPr/>
            <p:nvPr/>
          </p:nvSpPr>
          <p:spPr>
            <a:xfrm>
              <a:off x="2773477" y="4455443"/>
              <a:ext cx="423428" cy="353774"/>
            </a:xfrm>
            <a:custGeom>
              <a:avLst/>
              <a:gdLst>
                <a:gd name="connsiteX0" fmla="*/ 214198 w 423428"/>
                <a:gd name="connsiteY0" fmla="*/ 27657 h 353774"/>
                <a:gd name="connsiteX1" fmla="*/ 217373 w 423428"/>
                <a:gd name="connsiteY1" fmla="*/ 110207 h 353774"/>
                <a:gd name="connsiteX2" fmla="*/ 204673 w 423428"/>
                <a:gd name="connsiteY2" fmla="*/ 173707 h 353774"/>
                <a:gd name="connsiteX3" fmla="*/ 166573 w 423428"/>
                <a:gd name="connsiteY3" fmla="*/ 232445 h 353774"/>
                <a:gd name="connsiteX4" fmla="*/ 103073 w 423428"/>
                <a:gd name="connsiteY4" fmla="*/ 251495 h 353774"/>
                <a:gd name="connsiteX5" fmla="*/ 3061 w 423428"/>
                <a:gd name="connsiteY5" fmla="*/ 261020 h 353774"/>
                <a:gd name="connsiteX6" fmla="*/ 30048 w 423428"/>
                <a:gd name="connsiteY6" fmla="*/ 291182 h 353774"/>
                <a:gd name="connsiteX7" fmla="*/ 74498 w 423428"/>
                <a:gd name="connsiteY7" fmla="*/ 353095 h 353774"/>
                <a:gd name="connsiteX8" fmla="*/ 63386 w 423428"/>
                <a:gd name="connsiteY8" fmla="*/ 321345 h 353774"/>
                <a:gd name="connsiteX9" fmla="*/ 134823 w 423428"/>
                <a:gd name="connsiteY9" fmla="*/ 276895 h 353774"/>
                <a:gd name="connsiteX10" fmla="*/ 212611 w 423428"/>
                <a:gd name="connsiteY10" fmla="*/ 265782 h 353774"/>
                <a:gd name="connsiteX11" fmla="*/ 257061 w 423428"/>
                <a:gd name="connsiteY11" fmla="*/ 173707 h 353774"/>
                <a:gd name="connsiteX12" fmla="*/ 401523 w 423428"/>
                <a:gd name="connsiteY12" fmla="*/ 8607 h 353774"/>
                <a:gd name="connsiteX13" fmla="*/ 403111 w 423428"/>
                <a:gd name="connsiteY13" fmla="*/ 24482 h 353774"/>
                <a:gd name="connsiteX14" fmla="*/ 214198 w 423428"/>
                <a:gd name="connsiteY14" fmla="*/ 27657 h 35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3428" h="353774">
                  <a:moveTo>
                    <a:pt x="214198" y="27657"/>
                  </a:moveTo>
                  <a:cubicBezTo>
                    <a:pt x="183242" y="41945"/>
                    <a:pt x="218961" y="85865"/>
                    <a:pt x="217373" y="110207"/>
                  </a:cubicBezTo>
                  <a:cubicBezTo>
                    <a:pt x="215786" y="134549"/>
                    <a:pt x="213140" y="153334"/>
                    <a:pt x="204673" y="173707"/>
                  </a:cubicBezTo>
                  <a:cubicBezTo>
                    <a:pt x="196206" y="194080"/>
                    <a:pt x="183506" y="219480"/>
                    <a:pt x="166573" y="232445"/>
                  </a:cubicBezTo>
                  <a:cubicBezTo>
                    <a:pt x="149640" y="245410"/>
                    <a:pt x="130325" y="246733"/>
                    <a:pt x="103073" y="251495"/>
                  </a:cubicBezTo>
                  <a:cubicBezTo>
                    <a:pt x="75821" y="256257"/>
                    <a:pt x="15232" y="254406"/>
                    <a:pt x="3061" y="261020"/>
                  </a:cubicBezTo>
                  <a:cubicBezTo>
                    <a:pt x="-9110" y="267635"/>
                    <a:pt x="18142" y="275836"/>
                    <a:pt x="30048" y="291182"/>
                  </a:cubicBezTo>
                  <a:cubicBezTo>
                    <a:pt x="41954" y="306528"/>
                    <a:pt x="68942" y="348068"/>
                    <a:pt x="74498" y="353095"/>
                  </a:cubicBezTo>
                  <a:cubicBezTo>
                    <a:pt x="80054" y="358122"/>
                    <a:pt x="53332" y="334045"/>
                    <a:pt x="63386" y="321345"/>
                  </a:cubicBezTo>
                  <a:cubicBezTo>
                    <a:pt x="73440" y="308645"/>
                    <a:pt x="109952" y="286156"/>
                    <a:pt x="134823" y="276895"/>
                  </a:cubicBezTo>
                  <a:cubicBezTo>
                    <a:pt x="159694" y="267634"/>
                    <a:pt x="192238" y="282980"/>
                    <a:pt x="212611" y="265782"/>
                  </a:cubicBezTo>
                  <a:cubicBezTo>
                    <a:pt x="232984" y="248584"/>
                    <a:pt x="225576" y="216570"/>
                    <a:pt x="257061" y="173707"/>
                  </a:cubicBezTo>
                  <a:cubicBezTo>
                    <a:pt x="288546" y="130845"/>
                    <a:pt x="377181" y="33478"/>
                    <a:pt x="401523" y="8607"/>
                  </a:cubicBezTo>
                  <a:cubicBezTo>
                    <a:pt x="425865" y="-16264"/>
                    <a:pt x="434596" y="20249"/>
                    <a:pt x="403111" y="24482"/>
                  </a:cubicBezTo>
                  <a:cubicBezTo>
                    <a:pt x="371626" y="28715"/>
                    <a:pt x="245154" y="13369"/>
                    <a:pt x="214198" y="2765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E81AF2A1-A73A-4786-8BEF-4966E50889FD}"/>
                </a:ext>
              </a:extLst>
            </p:cNvPr>
            <p:cNvSpPr/>
            <p:nvPr/>
          </p:nvSpPr>
          <p:spPr>
            <a:xfrm>
              <a:off x="2784497" y="4695587"/>
              <a:ext cx="572336" cy="89443"/>
            </a:xfrm>
            <a:custGeom>
              <a:avLst/>
              <a:gdLst>
                <a:gd name="connsiteX0" fmla="*/ 7916 w 572336"/>
                <a:gd name="connsiteY0" fmla="*/ 85963 h 89443"/>
                <a:gd name="connsiteX1" fmla="*/ 74591 w 572336"/>
                <a:gd name="connsiteY1" fmla="*/ 78026 h 89443"/>
                <a:gd name="connsiteX2" fmla="*/ 328591 w 572336"/>
                <a:gd name="connsiteY2" fmla="*/ 55801 h 89443"/>
                <a:gd name="connsiteX3" fmla="*/ 476228 w 572336"/>
                <a:gd name="connsiteY3" fmla="*/ 25638 h 89443"/>
                <a:gd name="connsiteX4" fmla="*/ 571478 w 572336"/>
                <a:gd name="connsiteY4" fmla="*/ 3413 h 89443"/>
                <a:gd name="connsiteX5" fmla="*/ 422253 w 572336"/>
                <a:gd name="connsiteY5" fmla="*/ 3413 h 89443"/>
                <a:gd name="connsiteX6" fmla="*/ 353991 w 572336"/>
                <a:gd name="connsiteY6" fmla="*/ 1826 h 89443"/>
                <a:gd name="connsiteX7" fmla="*/ 409553 w 572336"/>
                <a:gd name="connsiteY7" fmla="*/ 19288 h 89443"/>
                <a:gd name="connsiteX8" fmla="*/ 206353 w 572336"/>
                <a:gd name="connsiteY8" fmla="*/ 238 h 89443"/>
                <a:gd name="connsiteX9" fmla="*/ 20616 w 572336"/>
                <a:gd name="connsiteY9" fmla="*/ 11351 h 89443"/>
                <a:gd name="connsiteX10" fmla="*/ 7916 w 572336"/>
                <a:gd name="connsiteY10" fmla="*/ 85963 h 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2336" h="89443">
                  <a:moveTo>
                    <a:pt x="7916" y="85963"/>
                  </a:moveTo>
                  <a:cubicBezTo>
                    <a:pt x="16912" y="97075"/>
                    <a:pt x="74591" y="78026"/>
                    <a:pt x="74591" y="78026"/>
                  </a:cubicBezTo>
                  <a:cubicBezTo>
                    <a:pt x="128037" y="72999"/>
                    <a:pt x="261651" y="64532"/>
                    <a:pt x="328591" y="55801"/>
                  </a:cubicBezTo>
                  <a:cubicBezTo>
                    <a:pt x="395531" y="47070"/>
                    <a:pt x="476228" y="25638"/>
                    <a:pt x="476228" y="25638"/>
                  </a:cubicBezTo>
                  <a:cubicBezTo>
                    <a:pt x="516709" y="16907"/>
                    <a:pt x="580474" y="7117"/>
                    <a:pt x="571478" y="3413"/>
                  </a:cubicBezTo>
                  <a:cubicBezTo>
                    <a:pt x="562482" y="-291"/>
                    <a:pt x="458501" y="3677"/>
                    <a:pt x="422253" y="3413"/>
                  </a:cubicBezTo>
                  <a:cubicBezTo>
                    <a:pt x="386005" y="3148"/>
                    <a:pt x="356108" y="-820"/>
                    <a:pt x="353991" y="1826"/>
                  </a:cubicBezTo>
                  <a:cubicBezTo>
                    <a:pt x="351874" y="4472"/>
                    <a:pt x="434159" y="19553"/>
                    <a:pt x="409553" y="19288"/>
                  </a:cubicBezTo>
                  <a:cubicBezTo>
                    <a:pt x="384947" y="19023"/>
                    <a:pt x="271176" y="1561"/>
                    <a:pt x="206353" y="238"/>
                  </a:cubicBezTo>
                  <a:cubicBezTo>
                    <a:pt x="141530" y="-1085"/>
                    <a:pt x="49456" y="3149"/>
                    <a:pt x="20616" y="11351"/>
                  </a:cubicBezTo>
                  <a:cubicBezTo>
                    <a:pt x="-8224" y="19553"/>
                    <a:pt x="-1080" y="74851"/>
                    <a:pt x="7916" y="8596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6691888E-6711-4919-A5A9-A98E1B7AEF6D}"/>
                </a:ext>
              </a:extLst>
            </p:cNvPr>
            <p:cNvSpPr/>
            <p:nvPr/>
          </p:nvSpPr>
          <p:spPr>
            <a:xfrm>
              <a:off x="3130548" y="4533900"/>
              <a:ext cx="318561" cy="296984"/>
            </a:xfrm>
            <a:custGeom>
              <a:avLst/>
              <a:gdLst>
                <a:gd name="connsiteX0" fmla="*/ 107952 w 318561"/>
                <a:gd name="connsiteY0" fmla="*/ 0 h 296984"/>
                <a:gd name="connsiteX1" fmla="*/ 147640 w 318561"/>
                <a:gd name="connsiteY1" fmla="*/ 41275 h 296984"/>
                <a:gd name="connsiteX2" fmla="*/ 296865 w 318561"/>
                <a:gd name="connsiteY2" fmla="*/ 127000 h 296984"/>
                <a:gd name="connsiteX3" fmla="*/ 315915 w 318561"/>
                <a:gd name="connsiteY3" fmla="*/ 230188 h 296984"/>
                <a:gd name="connsiteX4" fmla="*/ 279402 w 318561"/>
                <a:gd name="connsiteY4" fmla="*/ 296863 h 296984"/>
                <a:gd name="connsiteX5" fmla="*/ 230190 w 318561"/>
                <a:gd name="connsiteY5" fmla="*/ 214313 h 296984"/>
                <a:gd name="connsiteX6" fmla="*/ 280990 w 318561"/>
                <a:gd name="connsiteY6" fmla="*/ 246063 h 296984"/>
                <a:gd name="connsiteX7" fmla="*/ 225427 w 318561"/>
                <a:gd name="connsiteY7" fmla="*/ 161925 h 296984"/>
                <a:gd name="connsiteX8" fmla="*/ 207965 w 318561"/>
                <a:gd name="connsiteY8" fmla="*/ 212725 h 296984"/>
                <a:gd name="connsiteX9" fmla="*/ 220665 w 318561"/>
                <a:gd name="connsiteY9" fmla="*/ 173038 h 296984"/>
                <a:gd name="connsiteX10" fmla="*/ 2 w 318561"/>
                <a:gd name="connsiteY10" fmla="*/ 157163 h 296984"/>
                <a:gd name="connsiteX11" fmla="*/ 225427 w 318561"/>
                <a:gd name="connsiteY11" fmla="*/ 153988 h 296984"/>
                <a:gd name="connsiteX12" fmla="*/ 201615 w 318561"/>
                <a:gd name="connsiteY12" fmla="*/ 119063 h 296984"/>
                <a:gd name="connsiteX13" fmla="*/ 107952 w 318561"/>
                <a:gd name="connsiteY13" fmla="*/ 0 h 29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561" h="296984">
                  <a:moveTo>
                    <a:pt x="107952" y="0"/>
                  </a:moveTo>
                  <a:cubicBezTo>
                    <a:pt x="112053" y="10054"/>
                    <a:pt x="116155" y="20108"/>
                    <a:pt x="147640" y="41275"/>
                  </a:cubicBezTo>
                  <a:cubicBezTo>
                    <a:pt x="179125" y="62442"/>
                    <a:pt x="268819" y="95515"/>
                    <a:pt x="296865" y="127000"/>
                  </a:cubicBezTo>
                  <a:cubicBezTo>
                    <a:pt x="324911" y="158485"/>
                    <a:pt x="318826" y="201878"/>
                    <a:pt x="315915" y="230188"/>
                  </a:cubicBezTo>
                  <a:cubicBezTo>
                    <a:pt x="313005" y="258499"/>
                    <a:pt x="293689" y="299509"/>
                    <a:pt x="279402" y="296863"/>
                  </a:cubicBezTo>
                  <a:cubicBezTo>
                    <a:pt x="265115" y="294217"/>
                    <a:pt x="229925" y="222780"/>
                    <a:pt x="230190" y="214313"/>
                  </a:cubicBezTo>
                  <a:cubicBezTo>
                    <a:pt x="230455" y="205846"/>
                    <a:pt x="281784" y="254794"/>
                    <a:pt x="280990" y="246063"/>
                  </a:cubicBezTo>
                  <a:cubicBezTo>
                    <a:pt x="280196" y="237332"/>
                    <a:pt x="237598" y="167481"/>
                    <a:pt x="225427" y="161925"/>
                  </a:cubicBezTo>
                  <a:cubicBezTo>
                    <a:pt x="213256" y="156369"/>
                    <a:pt x="208759" y="210873"/>
                    <a:pt x="207965" y="212725"/>
                  </a:cubicBezTo>
                  <a:cubicBezTo>
                    <a:pt x="207171" y="214577"/>
                    <a:pt x="255325" y="182298"/>
                    <a:pt x="220665" y="173038"/>
                  </a:cubicBezTo>
                  <a:cubicBezTo>
                    <a:pt x="186005" y="163778"/>
                    <a:pt x="-792" y="160338"/>
                    <a:pt x="2" y="157163"/>
                  </a:cubicBezTo>
                  <a:cubicBezTo>
                    <a:pt x="796" y="153988"/>
                    <a:pt x="191825" y="160338"/>
                    <a:pt x="225427" y="153988"/>
                  </a:cubicBezTo>
                  <a:cubicBezTo>
                    <a:pt x="259029" y="147638"/>
                    <a:pt x="201615" y="119063"/>
                    <a:pt x="201615" y="119063"/>
                  </a:cubicBezTo>
                  <a:lnTo>
                    <a:pt x="107952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94EC3040-3943-47AC-9B25-93C0C166DE06}"/>
                </a:ext>
              </a:extLst>
            </p:cNvPr>
            <p:cNvSpPr/>
            <p:nvPr/>
          </p:nvSpPr>
          <p:spPr>
            <a:xfrm>
              <a:off x="3848590" y="4104551"/>
              <a:ext cx="713191" cy="596113"/>
            </a:xfrm>
            <a:custGeom>
              <a:avLst/>
              <a:gdLst>
                <a:gd name="connsiteX0" fmla="*/ 1098 w 713191"/>
                <a:gd name="connsiteY0" fmla="*/ 2312 h 596113"/>
                <a:gd name="connsiteX1" fmla="*/ 31260 w 713191"/>
                <a:gd name="connsiteY1" fmla="*/ 124549 h 596113"/>
                <a:gd name="connsiteX2" fmla="*/ 32848 w 713191"/>
                <a:gd name="connsiteY2" fmla="*/ 318224 h 596113"/>
                <a:gd name="connsiteX3" fmla="*/ 213823 w 713191"/>
                <a:gd name="connsiteY3" fmla="*/ 588099 h 596113"/>
                <a:gd name="connsiteX4" fmla="*/ 229698 w 713191"/>
                <a:gd name="connsiteY4" fmla="*/ 510312 h 596113"/>
                <a:gd name="connsiteX5" fmla="*/ 270973 w 713191"/>
                <a:gd name="connsiteY5" fmla="*/ 359499 h 596113"/>
                <a:gd name="connsiteX6" fmla="*/ 361460 w 713191"/>
                <a:gd name="connsiteY6" fmla="*/ 173762 h 596113"/>
                <a:gd name="connsiteX7" fmla="*/ 461473 w 713191"/>
                <a:gd name="connsiteY7" fmla="*/ 164237 h 596113"/>
                <a:gd name="connsiteX8" fmla="*/ 559898 w 713191"/>
                <a:gd name="connsiteY8" fmla="*/ 218212 h 596113"/>
                <a:gd name="connsiteX9" fmla="*/ 596410 w 713191"/>
                <a:gd name="connsiteY9" fmla="*/ 267424 h 596113"/>
                <a:gd name="connsiteX10" fmla="*/ 609110 w 713191"/>
                <a:gd name="connsiteY10" fmla="*/ 324574 h 596113"/>
                <a:gd name="connsiteX11" fmla="*/ 578948 w 713191"/>
                <a:gd name="connsiteY11" fmla="*/ 335687 h 596113"/>
                <a:gd name="connsiteX12" fmla="*/ 663085 w 713191"/>
                <a:gd name="connsiteY12" fmla="*/ 319812 h 596113"/>
                <a:gd name="connsiteX13" fmla="*/ 709123 w 713191"/>
                <a:gd name="connsiteY13" fmla="*/ 288062 h 596113"/>
                <a:gd name="connsiteX14" fmla="*/ 559898 w 713191"/>
                <a:gd name="connsiteY14" fmla="*/ 137249 h 596113"/>
                <a:gd name="connsiteX15" fmla="*/ 309073 w 713191"/>
                <a:gd name="connsiteY15" fmla="*/ 156299 h 596113"/>
                <a:gd name="connsiteX16" fmla="*/ 280498 w 713191"/>
                <a:gd name="connsiteY16" fmla="*/ 232499 h 596113"/>
                <a:gd name="connsiteX17" fmla="*/ 237635 w 713191"/>
                <a:gd name="connsiteY17" fmla="*/ 394424 h 596113"/>
                <a:gd name="connsiteX18" fmla="*/ 132860 w 713191"/>
                <a:gd name="connsiteY18" fmla="*/ 438874 h 596113"/>
                <a:gd name="connsiteX19" fmla="*/ 94760 w 713191"/>
                <a:gd name="connsiteY19" fmla="*/ 310287 h 596113"/>
                <a:gd name="connsiteX20" fmla="*/ 112223 w 713191"/>
                <a:gd name="connsiteY20" fmla="*/ 181699 h 596113"/>
                <a:gd name="connsiteX21" fmla="*/ 175723 w 713191"/>
                <a:gd name="connsiteY21" fmla="*/ 41999 h 596113"/>
                <a:gd name="connsiteX22" fmla="*/ 75710 w 713191"/>
                <a:gd name="connsiteY22" fmla="*/ 43587 h 596113"/>
                <a:gd name="connsiteX23" fmla="*/ 1098 w 713191"/>
                <a:gd name="connsiteY23" fmla="*/ 2312 h 59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3191" h="596113">
                  <a:moveTo>
                    <a:pt x="1098" y="2312"/>
                  </a:moveTo>
                  <a:cubicBezTo>
                    <a:pt x="-6310" y="15806"/>
                    <a:pt x="25968" y="71897"/>
                    <a:pt x="31260" y="124549"/>
                  </a:cubicBezTo>
                  <a:cubicBezTo>
                    <a:pt x="36552" y="177201"/>
                    <a:pt x="2421" y="240966"/>
                    <a:pt x="32848" y="318224"/>
                  </a:cubicBezTo>
                  <a:cubicBezTo>
                    <a:pt x="63275" y="395482"/>
                    <a:pt x="181015" y="556084"/>
                    <a:pt x="213823" y="588099"/>
                  </a:cubicBezTo>
                  <a:cubicBezTo>
                    <a:pt x="246631" y="620114"/>
                    <a:pt x="220173" y="548412"/>
                    <a:pt x="229698" y="510312"/>
                  </a:cubicBezTo>
                  <a:cubicBezTo>
                    <a:pt x="239223" y="472212"/>
                    <a:pt x="249013" y="415591"/>
                    <a:pt x="270973" y="359499"/>
                  </a:cubicBezTo>
                  <a:cubicBezTo>
                    <a:pt x="292933" y="303407"/>
                    <a:pt x="329710" y="206305"/>
                    <a:pt x="361460" y="173762"/>
                  </a:cubicBezTo>
                  <a:cubicBezTo>
                    <a:pt x="393210" y="141219"/>
                    <a:pt x="428400" y="156829"/>
                    <a:pt x="461473" y="164237"/>
                  </a:cubicBezTo>
                  <a:cubicBezTo>
                    <a:pt x="494546" y="171645"/>
                    <a:pt x="537408" y="201014"/>
                    <a:pt x="559898" y="218212"/>
                  </a:cubicBezTo>
                  <a:cubicBezTo>
                    <a:pt x="582388" y="235410"/>
                    <a:pt x="588208" y="249697"/>
                    <a:pt x="596410" y="267424"/>
                  </a:cubicBezTo>
                  <a:cubicBezTo>
                    <a:pt x="604612" y="285151"/>
                    <a:pt x="612020" y="313197"/>
                    <a:pt x="609110" y="324574"/>
                  </a:cubicBezTo>
                  <a:cubicBezTo>
                    <a:pt x="606200" y="335951"/>
                    <a:pt x="569952" y="336481"/>
                    <a:pt x="578948" y="335687"/>
                  </a:cubicBezTo>
                  <a:cubicBezTo>
                    <a:pt x="587944" y="334893"/>
                    <a:pt x="641389" y="327749"/>
                    <a:pt x="663085" y="319812"/>
                  </a:cubicBezTo>
                  <a:cubicBezTo>
                    <a:pt x="684781" y="311875"/>
                    <a:pt x="726321" y="318489"/>
                    <a:pt x="709123" y="288062"/>
                  </a:cubicBezTo>
                  <a:cubicBezTo>
                    <a:pt x="691925" y="257635"/>
                    <a:pt x="626573" y="159209"/>
                    <a:pt x="559898" y="137249"/>
                  </a:cubicBezTo>
                  <a:cubicBezTo>
                    <a:pt x="493223" y="115289"/>
                    <a:pt x="355640" y="140424"/>
                    <a:pt x="309073" y="156299"/>
                  </a:cubicBezTo>
                  <a:cubicBezTo>
                    <a:pt x="262506" y="172174"/>
                    <a:pt x="292404" y="192812"/>
                    <a:pt x="280498" y="232499"/>
                  </a:cubicBezTo>
                  <a:cubicBezTo>
                    <a:pt x="268592" y="272186"/>
                    <a:pt x="262241" y="360028"/>
                    <a:pt x="237635" y="394424"/>
                  </a:cubicBezTo>
                  <a:cubicBezTo>
                    <a:pt x="213029" y="428820"/>
                    <a:pt x="156672" y="452897"/>
                    <a:pt x="132860" y="438874"/>
                  </a:cubicBezTo>
                  <a:cubicBezTo>
                    <a:pt x="109048" y="424851"/>
                    <a:pt x="98200" y="353150"/>
                    <a:pt x="94760" y="310287"/>
                  </a:cubicBezTo>
                  <a:cubicBezTo>
                    <a:pt x="91321" y="267425"/>
                    <a:pt x="98729" y="226414"/>
                    <a:pt x="112223" y="181699"/>
                  </a:cubicBezTo>
                  <a:cubicBezTo>
                    <a:pt x="125717" y="136984"/>
                    <a:pt x="181808" y="65018"/>
                    <a:pt x="175723" y="41999"/>
                  </a:cubicBezTo>
                  <a:cubicBezTo>
                    <a:pt x="169638" y="18980"/>
                    <a:pt x="103756" y="48614"/>
                    <a:pt x="75710" y="43587"/>
                  </a:cubicBezTo>
                  <a:cubicBezTo>
                    <a:pt x="47664" y="38560"/>
                    <a:pt x="8506" y="-11182"/>
                    <a:pt x="1098" y="231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162D7F99-CDF5-448B-B94B-4378A0D59CE0}"/>
                </a:ext>
              </a:extLst>
            </p:cNvPr>
            <p:cNvSpPr/>
            <p:nvPr/>
          </p:nvSpPr>
          <p:spPr>
            <a:xfrm>
              <a:off x="4872112" y="3987586"/>
              <a:ext cx="265038" cy="737073"/>
            </a:xfrm>
            <a:custGeom>
              <a:avLst/>
              <a:gdLst>
                <a:gd name="connsiteX0" fmla="*/ 3101 w 265038"/>
                <a:gd name="connsiteY0" fmla="*/ 214 h 737073"/>
                <a:gd name="connsiteX1" fmla="*/ 60251 w 265038"/>
                <a:gd name="connsiteY1" fmla="*/ 203414 h 737073"/>
                <a:gd name="connsiteX2" fmla="*/ 11038 w 265038"/>
                <a:gd name="connsiteY2" fmla="*/ 381214 h 737073"/>
                <a:gd name="connsiteX3" fmla="*/ 31676 w 265038"/>
                <a:gd name="connsiteY3" fmla="*/ 514564 h 737073"/>
                <a:gd name="connsiteX4" fmla="*/ 118988 w 265038"/>
                <a:gd name="connsiteY4" fmla="*/ 733639 h 737073"/>
                <a:gd name="connsiteX5" fmla="*/ 133276 w 265038"/>
                <a:gd name="connsiteY5" fmla="*/ 636802 h 737073"/>
                <a:gd name="connsiteX6" fmla="*/ 160263 w 265038"/>
                <a:gd name="connsiteY6" fmla="*/ 481227 h 737073"/>
                <a:gd name="connsiteX7" fmla="*/ 265038 w 265038"/>
                <a:gd name="connsiteY7" fmla="*/ 459002 h 737073"/>
                <a:gd name="connsiteX8" fmla="*/ 265038 w 265038"/>
                <a:gd name="connsiteY8" fmla="*/ 459002 h 737073"/>
                <a:gd name="connsiteX9" fmla="*/ 125338 w 265038"/>
                <a:gd name="connsiteY9" fmla="*/ 470114 h 737073"/>
                <a:gd name="connsiteX10" fmla="*/ 99938 w 265038"/>
                <a:gd name="connsiteY10" fmla="*/ 554252 h 737073"/>
                <a:gd name="connsiteX11" fmla="*/ 38026 w 265038"/>
                <a:gd name="connsiteY11" fmla="*/ 485989 h 737073"/>
                <a:gd name="connsiteX12" fmla="*/ 52313 w 265038"/>
                <a:gd name="connsiteY12" fmla="*/ 376452 h 737073"/>
                <a:gd name="connsiteX13" fmla="*/ 174551 w 265038"/>
                <a:gd name="connsiteY13" fmla="*/ 168489 h 737073"/>
                <a:gd name="connsiteX14" fmla="*/ 3101 w 265038"/>
                <a:gd name="connsiteY14" fmla="*/ 214 h 73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038" h="737073">
                  <a:moveTo>
                    <a:pt x="3101" y="214"/>
                  </a:moveTo>
                  <a:cubicBezTo>
                    <a:pt x="-15949" y="6035"/>
                    <a:pt x="58928" y="139914"/>
                    <a:pt x="60251" y="203414"/>
                  </a:cubicBezTo>
                  <a:cubicBezTo>
                    <a:pt x="61574" y="266914"/>
                    <a:pt x="15801" y="329356"/>
                    <a:pt x="11038" y="381214"/>
                  </a:cubicBezTo>
                  <a:cubicBezTo>
                    <a:pt x="6276" y="433072"/>
                    <a:pt x="13684" y="455827"/>
                    <a:pt x="31676" y="514564"/>
                  </a:cubicBezTo>
                  <a:cubicBezTo>
                    <a:pt x="49668" y="573301"/>
                    <a:pt x="102055" y="713266"/>
                    <a:pt x="118988" y="733639"/>
                  </a:cubicBezTo>
                  <a:cubicBezTo>
                    <a:pt x="135921" y="754012"/>
                    <a:pt x="126397" y="678871"/>
                    <a:pt x="133276" y="636802"/>
                  </a:cubicBezTo>
                  <a:cubicBezTo>
                    <a:pt x="140155" y="594733"/>
                    <a:pt x="138303" y="510860"/>
                    <a:pt x="160263" y="481227"/>
                  </a:cubicBezTo>
                  <a:cubicBezTo>
                    <a:pt x="182223" y="451594"/>
                    <a:pt x="247576" y="462706"/>
                    <a:pt x="265038" y="459002"/>
                  </a:cubicBezTo>
                  <a:lnTo>
                    <a:pt x="265038" y="459002"/>
                  </a:lnTo>
                  <a:cubicBezTo>
                    <a:pt x="241755" y="460854"/>
                    <a:pt x="152855" y="454239"/>
                    <a:pt x="125338" y="470114"/>
                  </a:cubicBezTo>
                  <a:cubicBezTo>
                    <a:pt x="97821" y="485989"/>
                    <a:pt x="114490" y="551606"/>
                    <a:pt x="99938" y="554252"/>
                  </a:cubicBezTo>
                  <a:cubicBezTo>
                    <a:pt x="85386" y="556898"/>
                    <a:pt x="45963" y="515622"/>
                    <a:pt x="38026" y="485989"/>
                  </a:cubicBezTo>
                  <a:cubicBezTo>
                    <a:pt x="30089" y="456356"/>
                    <a:pt x="29559" y="429369"/>
                    <a:pt x="52313" y="376452"/>
                  </a:cubicBezTo>
                  <a:cubicBezTo>
                    <a:pt x="75067" y="323535"/>
                    <a:pt x="181165" y="228285"/>
                    <a:pt x="174551" y="168489"/>
                  </a:cubicBezTo>
                  <a:cubicBezTo>
                    <a:pt x="167937" y="108693"/>
                    <a:pt x="22151" y="-5607"/>
                    <a:pt x="3101" y="2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73D035BE-C9A4-4A9E-9EAE-51CC9909D333}"/>
                </a:ext>
              </a:extLst>
            </p:cNvPr>
            <p:cNvSpPr/>
            <p:nvPr/>
          </p:nvSpPr>
          <p:spPr>
            <a:xfrm>
              <a:off x="5164290" y="4104311"/>
              <a:ext cx="309086" cy="90738"/>
            </a:xfrm>
            <a:custGeom>
              <a:avLst/>
              <a:gdLst>
                <a:gd name="connsiteX0" fmla="*/ 3023 w 309086"/>
                <a:gd name="connsiteY0" fmla="*/ 42239 h 90738"/>
                <a:gd name="connsiteX1" fmla="*/ 225273 w 309086"/>
                <a:gd name="connsiteY1" fmla="*/ 16839 h 90738"/>
                <a:gd name="connsiteX2" fmla="*/ 291948 w 309086"/>
                <a:gd name="connsiteY2" fmla="*/ 5727 h 90738"/>
                <a:gd name="connsiteX3" fmla="*/ 296710 w 309086"/>
                <a:gd name="connsiteY3" fmla="*/ 5727 h 90738"/>
                <a:gd name="connsiteX4" fmla="*/ 307823 w 309086"/>
                <a:gd name="connsiteY4" fmla="*/ 77164 h 90738"/>
                <a:gd name="connsiteX5" fmla="*/ 290360 w 309086"/>
                <a:gd name="connsiteY5" fmla="*/ 83514 h 90738"/>
                <a:gd name="connsiteX6" fmla="*/ 144310 w 309086"/>
                <a:gd name="connsiteY6" fmla="*/ 89864 h 90738"/>
                <a:gd name="connsiteX7" fmla="*/ 96685 w 309086"/>
                <a:gd name="connsiteY7" fmla="*/ 62877 h 90738"/>
                <a:gd name="connsiteX8" fmla="*/ 3023 w 309086"/>
                <a:gd name="connsiteY8" fmla="*/ 42239 h 9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086" h="90738">
                  <a:moveTo>
                    <a:pt x="3023" y="42239"/>
                  </a:moveTo>
                  <a:cubicBezTo>
                    <a:pt x="24454" y="34566"/>
                    <a:pt x="177119" y="22924"/>
                    <a:pt x="225273" y="16839"/>
                  </a:cubicBezTo>
                  <a:cubicBezTo>
                    <a:pt x="273427" y="10754"/>
                    <a:pt x="291948" y="5727"/>
                    <a:pt x="291948" y="5727"/>
                  </a:cubicBezTo>
                  <a:cubicBezTo>
                    <a:pt x="303854" y="3875"/>
                    <a:pt x="294064" y="-6179"/>
                    <a:pt x="296710" y="5727"/>
                  </a:cubicBezTo>
                  <a:cubicBezTo>
                    <a:pt x="299356" y="17633"/>
                    <a:pt x="308881" y="64200"/>
                    <a:pt x="307823" y="77164"/>
                  </a:cubicBezTo>
                  <a:cubicBezTo>
                    <a:pt x="306765" y="90128"/>
                    <a:pt x="317612" y="81397"/>
                    <a:pt x="290360" y="83514"/>
                  </a:cubicBezTo>
                  <a:cubicBezTo>
                    <a:pt x="263108" y="85631"/>
                    <a:pt x="176589" y="93303"/>
                    <a:pt x="144310" y="89864"/>
                  </a:cubicBezTo>
                  <a:cubicBezTo>
                    <a:pt x="112031" y="86425"/>
                    <a:pt x="112824" y="70550"/>
                    <a:pt x="96685" y="62877"/>
                  </a:cubicBezTo>
                  <a:cubicBezTo>
                    <a:pt x="80546" y="55204"/>
                    <a:pt x="-18408" y="49912"/>
                    <a:pt x="3023" y="4223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12F9E412-BC7C-4611-ACD6-ADB263C57977}"/>
                </a:ext>
              </a:extLst>
            </p:cNvPr>
            <p:cNvSpPr/>
            <p:nvPr/>
          </p:nvSpPr>
          <p:spPr>
            <a:xfrm>
              <a:off x="5187950" y="4508500"/>
              <a:ext cx="327025" cy="111125"/>
            </a:xfrm>
            <a:custGeom>
              <a:avLst/>
              <a:gdLst>
                <a:gd name="connsiteX0" fmla="*/ 0 w 327025"/>
                <a:gd name="connsiteY0" fmla="*/ 0 h 111125"/>
                <a:gd name="connsiteX1" fmla="*/ 149225 w 327025"/>
                <a:gd name="connsiteY1" fmla="*/ 76200 h 111125"/>
                <a:gd name="connsiteX2" fmla="*/ 320675 w 327025"/>
                <a:gd name="connsiteY2" fmla="*/ 60325 h 111125"/>
                <a:gd name="connsiteX3" fmla="*/ 254000 w 327025"/>
                <a:gd name="connsiteY3" fmla="*/ 57150 h 111125"/>
                <a:gd name="connsiteX4" fmla="*/ 327025 w 327025"/>
                <a:gd name="connsiteY4" fmla="*/ 111125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025" h="111125">
                  <a:moveTo>
                    <a:pt x="0" y="0"/>
                  </a:moveTo>
                  <a:cubicBezTo>
                    <a:pt x="47889" y="33073"/>
                    <a:pt x="95779" y="66146"/>
                    <a:pt x="149225" y="76200"/>
                  </a:cubicBezTo>
                  <a:cubicBezTo>
                    <a:pt x="202671" y="86254"/>
                    <a:pt x="303213" y="63500"/>
                    <a:pt x="320675" y="60325"/>
                  </a:cubicBezTo>
                  <a:cubicBezTo>
                    <a:pt x="338138" y="57150"/>
                    <a:pt x="252942" y="48683"/>
                    <a:pt x="254000" y="57150"/>
                  </a:cubicBezTo>
                  <a:cubicBezTo>
                    <a:pt x="255058" y="65617"/>
                    <a:pt x="291041" y="88371"/>
                    <a:pt x="327025" y="111125"/>
                  </a:cubicBezTo>
                </a:path>
              </a:pathLst>
            </a:cu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9FD1550-D78F-4F96-B005-4FE8B18B1DD5}"/>
                </a:ext>
              </a:extLst>
            </p:cNvPr>
            <p:cNvSpPr/>
            <p:nvPr/>
          </p:nvSpPr>
          <p:spPr>
            <a:xfrm>
              <a:off x="5172069" y="4493969"/>
              <a:ext cx="349332" cy="148249"/>
            </a:xfrm>
            <a:custGeom>
              <a:avLst/>
              <a:gdLst>
                <a:gd name="connsiteX0" fmla="*/ 6 w 349332"/>
                <a:gd name="connsiteY0" fmla="*/ 244 h 148249"/>
                <a:gd name="connsiteX1" fmla="*/ 39694 w 349332"/>
                <a:gd name="connsiteY1" fmla="*/ 39931 h 148249"/>
                <a:gd name="connsiteX2" fmla="*/ 139706 w 349332"/>
                <a:gd name="connsiteY2" fmla="*/ 85969 h 148249"/>
                <a:gd name="connsiteX3" fmla="*/ 319094 w 349332"/>
                <a:gd name="connsiteY3" fmla="*/ 68506 h 148249"/>
                <a:gd name="connsiteX4" fmla="*/ 349256 w 349332"/>
                <a:gd name="connsiteY4" fmla="*/ 68506 h 148249"/>
                <a:gd name="connsiteX5" fmla="*/ 327031 w 349332"/>
                <a:gd name="connsiteY5" fmla="*/ 105019 h 148249"/>
                <a:gd name="connsiteX6" fmla="*/ 304806 w 349332"/>
                <a:gd name="connsiteY6" fmla="*/ 130419 h 148249"/>
                <a:gd name="connsiteX7" fmla="*/ 109544 w 349332"/>
                <a:gd name="connsiteY7" fmla="*/ 147881 h 148249"/>
                <a:gd name="connsiteX8" fmla="*/ 115894 w 349332"/>
                <a:gd name="connsiteY8" fmla="*/ 139944 h 148249"/>
                <a:gd name="connsiteX9" fmla="*/ 322269 w 349332"/>
                <a:gd name="connsiteY9" fmla="*/ 112956 h 148249"/>
                <a:gd name="connsiteX10" fmla="*/ 88906 w 349332"/>
                <a:gd name="connsiteY10" fmla="*/ 136769 h 148249"/>
                <a:gd name="connsiteX11" fmla="*/ 46044 w 349332"/>
                <a:gd name="connsiteY11" fmla="*/ 106606 h 148249"/>
                <a:gd name="connsiteX12" fmla="*/ 36519 w 349332"/>
                <a:gd name="connsiteY12" fmla="*/ 58981 h 148249"/>
                <a:gd name="connsiteX13" fmla="*/ 6 w 349332"/>
                <a:gd name="connsiteY13" fmla="*/ 244 h 148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332" h="148249">
                  <a:moveTo>
                    <a:pt x="6" y="244"/>
                  </a:moveTo>
                  <a:cubicBezTo>
                    <a:pt x="535" y="-2931"/>
                    <a:pt x="16411" y="25644"/>
                    <a:pt x="39694" y="39931"/>
                  </a:cubicBezTo>
                  <a:cubicBezTo>
                    <a:pt x="62977" y="54218"/>
                    <a:pt x="93139" y="81207"/>
                    <a:pt x="139706" y="85969"/>
                  </a:cubicBezTo>
                  <a:lnTo>
                    <a:pt x="319094" y="68506"/>
                  </a:lnTo>
                  <a:cubicBezTo>
                    <a:pt x="354019" y="65596"/>
                    <a:pt x="347933" y="62420"/>
                    <a:pt x="349256" y="68506"/>
                  </a:cubicBezTo>
                  <a:cubicBezTo>
                    <a:pt x="350579" y="74592"/>
                    <a:pt x="334439" y="94700"/>
                    <a:pt x="327031" y="105019"/>
                  </a:cubicBezTo>
                  <a:cubicBezTo>
                    <a:pt x="319623" y="115338"/>
                    <a:pt x="341054" y="123275"/>
                    <a:pt x="304806" y="130419"/>
                  </a:cubicBezTo>
                  <a:cubicBezTo>
                    <a:pt x="268558" y="137563"/>
                    <a:pt x="141029" y="146293"/>
                    <a:pt x="109544" y="147881"/>
                  </a:cubicBezTo>
                  <a:cubicBezTo>
                    <a:pt x="78059" y="149469"/>
                    <a:pt x="80440" y="145765"/>
                    <a:pt x="115894" y="139944"/>
                  </a:cubicBezTo>
                  <a:cubicBezTo>
                    <a:pt x="151348" y="134123"/>
                    <a:pt x="326767" y="113485"/>
                    <a:pt x="322269" y="112956"/>
                  </a:cubicBezTo>
                  <a:cubicBezTo>
                    <a:pt x="317771" y="112427"/>
                    <a:pt x="134943" y="137827"/>
                    <a:pt x="88906" y="136769"/>
                  </a:cubicBezTo>
                  <a:cubicBezTo>
                    <a:pt x="42869" y="135711"/>
                    <a:pt x="54775" y="119571"/>
                    <a:pt x="46044" y="106606"/>
                  </a:cubicBezTo>
                  <a:cubicBezTo>
                    <a:pt x="37313" y="93641"/>
                    <a:pt x="43134" y="73533"/>
                    <a:pt x="36519" y="58981"/>
                  </a:cubicBezTo>
                  <a:cubicBezTo>
                    <a:pt x="29904" y="44429"/>
                    <a:pt x="-523" y="3419"/>
                    <a:pt x="6" y="24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90AB7E14-501E-4618-8D55-73C6A9C4241F}"/>
                </a:ext>
              </a:extLst>
            </p:cNvPr>
            <p:cNvSpPr/>
            <p:nvPr/>
          </p:nvSpPr>
          <p:spPr>
            <a:xfrm>
              <a:off x="5849234" y="4085977"/>
              <a:ext cx="644208" cy="530247"/>
            </a:xfrm>
            <a:custGeom>
              <a:avLst/>
              <a:gdLst>
                <a:gd name="connsiteX0" fmla="*/ 7054 w 644208"/>
                <a:gd name="connsiteY0" fmla="*/ 248 h 530247"/>
                <a:gd name="connsiteX1" fmla="*/ 41979 w 644208"/>
                <a:gd name="connsiteY1" fmla="*/ 128836 h 530247"/>
                <a:gd name="connsiteX2" fmla="*/ 2291 w 644208"/>
                <a:gd name="connsiteY2" fmla="*/ 297111 h 530247"/>
                <a:gd name="connsiteX3" fmla="*/ 124529 w 644208"/>
                <a:gd name="connsiteY3" fmla="*/ 527298 h 530247"/>
                <a:gd name="connsiteX4" fmla="*/ 110241 w 644208"/>
                <a:gd name="connsiteY4" fmla="*/ 419348 h 530247"/>
                <a:gd name="connsiteX5" fmla="*/ 146754 w 644208"/>
                <a:gd name="connsiteY5" fmla="*/ 300286 h 530247"/>
                <a:gd name="connsiteX6" fmla="*/ 451554 w 644208"/>
                <a:gd name="connsiteY6" fmla="*/ 87561 h 530247"/>
                <a:gd name="connsiteX7" fmla="*/ 643641 w 644208"/>
                <a:gd name="connsiteY7" fmla="*/ 103436 h 530247"/>
                <a:gd name="connsiteX8" fmla="*/ 392816 w 644208"/>
                <a:gd name="connsiteY8" fmla="*/ 44698 h 530247"/>
                <a:gd name="connsiteX9" fmla="*/ 224541 w 644208"/>
                <a:gd name="connsiteY9" fmla="*/ 146298 h 530247"/>
                <a:gd name="connsiteX10" fmla="*/ 107066 w 644208"/>
                <a:gd name="connsiteY10" fmla="*/ 359023 h 530247"/>
                <a:gd name="connsiteX11" fmla="*/ 100716 w 644208"/>
                <a:gd name="connsiteY11" fmla="*/ 384423 h 530247"/>
                <a:gd name="connsiteX12" fmla="*/ 45154 w 644208"/>
                <a:gd name="connsiteY12" fmla="*/ 317748 h 530247"/>
                <a:gd name="connsiteX13" fmla="*/ 91191 w 644208"/>
                <a:gd name="connsiteY13" fmla="*/ 228848 h 530247"/>
                <a:gd name="connsiteX14" fmla="*/ 165804 w 644208"/>
                <a:gd name="connsiteY14" fmla="*/ 98673 h 530247"/>
                <a:gd name="connsiteX15" fmla="*/ 7054 w 644208"/>
                <a:gd name="connsiteY15" fmla="*/ 248 h 53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4208" h="530247">
                  <a:moveTo>
                    <a:pt x="7054" y="248"/>
                  </a:moveTo>
                  <a:cubicBezTo>
                    <a:pt x="-13584" y="5275"/>
                    <a:pt x="42773" y="79359"/>
                    <a:pt x="41979" y="128836"/>
                  </a:cubicBezTo>
                  <a:cubicBezTo>
                    <a:pt x="41185" y="178313"/>
                    <a:pt x="-11467" y="230701"/>
                    <a:pt x="2291" y="297111"/>
                  </a:cubicBezTo>
                  <a:cubicBezTo>
                    <a:pt x="16049" y="363521"/>
                    <a:pt x="106537" y="506925"/>
                    <a:pt x="124529" y="527298"/>
                  </a:cubicBezTo>
                  <a:cubicBezTo>
                    <a:pt x="142521" y="547671"/>
                    <a:pt x="106537" y="457183"/>
                    <a:pt x="110241" y="419348"/>
                  </a:cubicBezTo>
                  <a:cubicBezTo>
                    <a:pt x="113945" y="381513"/>
                    <a:pt x="89869" y="355584"/>
                    <a:pt x="146754" y="300286"/>
                  </a:cubicBezTo>
                  <a:cubicBezTo>
                    <a:pt x="203639" y="244988"/>
                    <a:pt x="368740" y="120369"/>
                    <a:pt x="451554" y="87561"/>
                  </a:cubicBezTo>
                  <a:cubicBezTo>
                    <a:pt x="534368" y="54753"/>
                    <a:pt x="653431" y="110580"/>
                    <a:pt x="643641" y="103436"/>
                  </a:cubicBezTo>
                  <a:cubicBezTo>
                    <a:pt x="633851" y="96292"/>
                    <a:pt x="462666" y="37554"/>
                    <a:pt x="392816" y="44698"/>
                  </a:cubicBezTo>
                  <a:cubicBezTo>
                    <a:pt x="322966" y="51842"/>
                    <a:pt x="272166" y="93911"/>
                    <a:pt x="224541" y="146298"/>
                  </a:cubicBezTo>
                  <a:cubicBezTo>
                    <a:pt x="176916" y="198686"/>
                    <a:pt x="127704" y="319336"/>
                    <a:pt x="107066" y="359023"/>
                  </a:cubicBezTo>
                  <a:cubicBezTo>
                    <a:pt x="86429" y="398711"/>
                    <a:pt x="111035" y="391302"/>
                    <a:pt x="100716" y="384423"/>
                  </a:cubicBezTo>
                  <a:cubicBezTo>
                    <a:pt x="90397" y="377544"/>
                    <a:pt x="46742" y="343677"/>
                    <a:pt x="45154" y="317748"/>
                  </a:cubicBezTo>
                  <a:cubicBezTo>
                    <a:pt x="43567" y="291819"/>
                    <a:pt x="71083" y="265361"/>
                    <a:pt x="91191" y="228848"/>
                  </a:cubicBezTo>
                  <a:cubicBezTo>
                    <a:pt x="111299" y="192335"/>
                    <a:pt x="179827" y="129629"/>
                    <a:pt x="165804" y="98673"/>
                  </a:cubicBezTo>
                  <a:cubicBezTo>
                    <a:pt x="151781" y="67717"/>
                    <a:pt x="27692" y="-4779"/>
                    <a:pt x="7054" y="24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11A4CF8F-0F5B-4132-A3C2-B5627D88918B}"/>
                </a:ext>
              </a:extLst>
            </p:cNvPr>
            <p:cNvSpPr/>
            <p:nvPr/>
          </p:nvSpPr>
          <p:spPr>
            <a:xfrm>
              <a:off x="6075527" y="4108370"/>
              <a:ext cx="465894" cy="495703"/>
            </a:xfrm>
            <a:custGeom>
              <a:avLst/>
              <a:gdLst>
                <a:gd name="connsiteX0" fmla="*/ 280823 w 465894"/>
                <a:gd name="connsiteY0" fmla="*/ 80 h 495703"/>
                <a:gd name="connsiteX1" fmla="*/ 425286 w 465894"/>
                <a:gd name="connsiteY1" fmla="*/ 68343 h 495703"/>
                <a:gd name="connsiteX2" fmla="*/ 464973 w 465894"/>
                <a:gd name="connsiteY2" fmla="*/ 260430 h 495703"/>
                <a:gd name="connsiteX3" fmla="*/ 396711 w 465894"/>
                <a:gd name="connsiteY3" fmla="*/ 458868 h 495703"/>
                <a:gd name="connsiteX4" fmla="*/ 204623 w 465894"/>
                <a:gd name="connsiteY4" fmla="*/ 493793 h 495703"/>
                <a:gd name="connsiteX5" fmla="*/ 72861 w 465894"/>
                <a:gd name="connsiteY5" fmla="*/ 431880 h 495703"/>
                <a:gd name="connsiteX6" fmla="*/ 1423 w 465894"/>
                <a:gd name="connsiteY6" fmla="*/ 241380 h 495703"/>
                <a:gd name="connsiteX7" fmla="*/ 36348 w 465894"/>
                <a:gd name="connsiteY7" fmla="*/ 112793 h 495703"/>
                <a:gd name="connsiteX8" fmla="*/ 164936 w 465894"/>
                <a:gd name="connsiteY8" fmla="*/ 57230 h 495703"/>
                <a:gd name="connsiteX9" fmla="*/ 74448 w 465894"/>
                <a:gd name="connsiteY9" fmla="*/ 120730 h 495703"/>
                <a:gd name="connsiteX10" fmla="*/ 47461 w 465894"/>
                <a:gd name="connsiteY10" fmla="*/ 162005 h 495703"/>
                <a:gd name="connsiteX11" fmla="*/ 36348 w 465894"/>
                <a:gd name="connsiteY11" fmla="*/ 246143 h 495703"/>
                <a:gd name="connsiteX12" fmla="*/ 163348 w 465894"/>
                <a:gd name="connsiteY12" fmla="*/ 431880 h 495703"/>
                <a:gd name="connsiteX13" fmla="*/ 360198 w 465894"/>
                <a:gd name="connsiteY13" fmla="*/ 417593 h 495703"/>
                <a:gd name="connsiteX14" fmla="*/ 407823 w 465894"/>
                <a:gd name="connsiteY14" fmla="*/ 330280 h 495703"/>
                <a:gd name="connsiteX15" fmla="*/ 407823 w 465894"/>
                <a:gd name="connsiteY15" fmla="*/ 135018 h 495703"/>
                <a:gd name="connsiteX16" fmla="*/ 271298 w 465894"/>
                <a:gd name="connsiteY16" fmla="*/ 49293 h 495703"/>
                <a:gd name="connsiteX17" fmla="*/ 169698 w 465894"/>
                <a:gd name="connsiteY17" fmla="*/ 54055 h 495703"/>
                <a:gd name="connsiteX18" fmla="*/ 280823 w 465894"/>
                <a:gd name="connsiteY18" fmla="*/ 80 h 49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894" h="495703">
                  <a:moveTo>
                    <a:pt x="280823" y="80"/>
                  </a:moveTo>
                  <a:cubicBezTo>
                    <a:pt x="323421" y="2461"/>
                    <a:pt x="394594" y="24951"/>
                    <a:pt x="425286" y="68343"/>
                  </a:cubicBezTo>
                  <a:cubicBezTo>
                    <a:pt x="455978" y="111735"/>
                    <a:pt x="469735" y="195343"/>
                    <a:pt x="464973" y="260430"/>
                  </a:cubicBezTo>
                  <a:cubicBezTo>
                    <a:pt x="460211" y="325517"/>
                    <a:pt x="440103" y="419974"/>
                    <a:pt x="396711" y="458868"/>
                  </a:cubicBezTo>
                  <a:cubicBezTo>
                    <a:pt x="353319" y="497762"/>
                    <a:pt x="258598" y="498291"/>
                    <a:pt x="204623" y="493793"/>
                  </a:cubicBezTo>
                  <a:cubicBezTo>
                    <a:pt x="150648" y="489295"/>
                    <a:pt x="106728" y="473949"/>
                    <a:pt x="72861" y="431880"/>
                  </a:cubicBezTo>
                  <a:cubicBezTo>
                    <a:pt x="38994" y="389811"/>
                    <a:pt x="7508" y="294561"/>
                    <a:pt x="1423" y="241380"/>
                  </a:cubicBezTo>
                  <a:cubicBezTo>
                    <a:pt x="-4662" y="188199"/>
                    <a:pt x="9096" y="143485"/>
                    <a:pt x="36348" y="112793"/>
                  </a:cubicBezTo>
                  <a:cubicBezTo>
                    <a:pt x="63600" y="82101"/>
                    <a:pt x="158586" y="55907"/>
                    <a:pt x="164936" y="57230"/>
                  </a:cubicBezTo>
                  <a:cubicBezTo>
                    <a:pt x="171286" y="58553"/>
                    <a:pt x="94027" y="103268"/>
                    <a:pt x="74448" y="120730"/>
                  </a:cubicBezTo>
                  <a:cubicBezTo>
                    <a:pt x="54869" y="138192"/>
                    <a:pt x="53811" y="141103"/>
                    <a:pt x="47461" y="162005"/>
                  </a:cubicBezTo>
                  <a:cubicBezTo>
                    <a:pt x="41111" y="182907"/>
                    <a:pt x="17034" y="201164"/>
                    <a:pt x="36348" y="246143"/>
                  </a:cubicBezTo>
                  <a:cubicBezTo>
                    <a:pt x="55662" y="291122"/>
                    <a:pt x="109373" y="403305"/>
                    <a:pt x="163348" y="431880"/>
                  </a:cubicBezTo>
                  <a:cubicBezTo>
                    <a:pt x="217323" y="460455"/>
                    <a:pt x="319452" y="434526"/>
                    <a:pt x="360198" y="417593"/>
                  </a:cubicBezTo>
                  <a:cubicBezTo>
                    <a:pt x="400944" y="400660"/>
                    <a:pt x="399886" y="377376"/>
                    <a:pt x="407823" y="330280"/>
                  </a:cubicBezTo>
                  <a:cubicBezTo>
                    <a:pt x="415760" y="283184"/>
                    <a:pt x="430577" y="181849"/>
                    <a:pt x="407823" y="135018"/>
                  </a:cubicBezTo>
                  <a:cubicBezTo>
                    <a:pt x="385069" y="88187"/>
                    <a:pt x="310986" y="62787"/>
                    <a:pt x="271298" y="49293"/>
                  </a:cubicBezTo>
                  <a:cubicBezTo>
                    <a:pt x="231610" y="35799"/>
                    <a:pt x="167317" y="59347"/>
                    <a:pt x="169698" y="54055"/>
                  </a:cubicBezTo>
                  <a:cubicBezTo>
                    <a:pt x="172079" y="48763"/>
                    <a:pt x="238225" y="-2301"/>
                    <a:pt x="280823" y="8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C0AF7017-1E00-4FFD-860D-520768C63088}"/>
                </a:ext>
              </a:extLst>
            </p:cNvPr>
            <p:cNvSpPr/>
            <p:nvPr/>
          </p:nvSpPr>
          <p:spPr>
            <a:xfrm>
              <a:off x="6047689" y="4041479"/>
              <a:ext cx="314903" cy="733517"/>
            </a:xfrm>
            <a:custGeom>
              <a:avLst/>
              <a:gdLst>
                <a:gd name="connsiteX0" fmla="*/ 67361 w 314903"/>
                <a:gd name="connsiteY0" fmla="*/ 387646 h 733517"/>
                <a:gd name="connsiteX1" fmla="*/ 54661 w 314903"/>
                <a:gd name="connsiteY1" fmla="*/ 322559 h 733517"/>
                <a:gd name="connsiteX2" fmla="*/ 100699 w 314903"/>
                <a:gd name="connsiteY2" fmla="*/ 95546 h 733517"/>
                <a:gd name="connsiteX3" fmla="*/ 159436 w 314903"/>
                <a:gd name="connsiteY3" fmla="*/ 47921 h 733517"/>
                <a:gd name="connsiteX4" fmla="*/ 226111 w 314903"/>
                <a:gd name="connsiteY4" fmla="*/ 87609 h 733517"/>
                <a:gd name="connsiteX5" fmla="*/ 270561 w 314903"/>
                <a:gd name="connsiteY5" fmla="*/ 309859 h 733517"/>
                <a:gd name="connsiteX6" fmla="*/ 246749 w 314903"/>
                <a:gd name="connsiteY6" fmla="*/ 414634 h 733517"/>
                <a:gd name="connsiteX7" fmla="*/ 165786 w 314903"/>
                <a:gd name="connsiteY7" fmla="*/ 574971 h 733517"/>
                <a:gd name="connsiteX8" fmla="*/ 686 w 314903"/>
                <a:gd name="connsiteY8" fmla="*/ 732134 h 733517"/>
                <a:gd name="connsiteX9" fmla="*/ 111811 w 314903"/>
                <a:gd name="connsiteY9" fmla="*/ 647996 h 733517"/>
                <a:gd name="connsiteX10" fmla="*/ 230874 w 314903"/>
                <a:gd name="connsiteY10" fmla="*/ 582909 h 733517"/>
                <a:gd name="connsiteX11" fmla="*/ 311836 w 314903"/>
                <a:gd name="connsiteY11" fmla="*/ 78084 h 733517"/>
                <a:gd name="connsiteX12" fmla="*/ 122924 w 314903"/>
                <a:gd name="connsiteY12" fmla="*/ 5059 h 733517"/>
                <a:gd name="connsiteX13" fmla="*/ 68949 w 314903"/>
                <a:gd name="connsiteY13" fmla="*/ 113009 h 733517"/>
                <a:gd name="connsiteX14" fmla="*/ 67361 w 314903"/>
                <a:gd name="connsiteY14" fmla="*/ 387646 h 73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4903" h="733517">
                  <a:moveTo>
                    <a:pt x="67361" y="387646"/>
                  </a:moveTo>
                  <a:cubicBezTo>
                    <a:pt x="64980" y="422571"/>
                    <a:pt x="49105" y="371242"/>
                    <a:pt x="54661" y="322559"/>
                  </a:cubicBezTo>
                  <a:cubicBezTo>
                    <a:pt x="60217" y="273876"/>
                    <a:pt x="83237" y="141319"/>
                    <a:pt x="100699" y="95546"/>
                  </a:cubicBezTo>
                  <a:cubicBezTo>
                    <a:pt x="118162" y="49773"/>
                    <a:pt x="138534" y="49244"/>
                    <a:pt x="159436" y="47921"/>
                  </a:cubicBezTo>
                  <a:cubicBezTo>
                    <a:pt x="180338" y="46598"/>
                    <a:pt x="207590" y="43953"/>
                    <a:pt x="226111" y="87609"/>
                  </a:cubicBezTo>
                  <a:cubicBezTo>
                    <a:pt x="244632" y="131265"/>
                    <a:pt x="267121" y="255355"/>
                    <a:pt x="270561" y="309859"/>
                  </a:cubicBezTo>
                  <a:cubicBezTo>
                    <a:pt x="274001" y="364363"/>
                    <a:pt x="264212" y="370449"/>
                    <a:pt x="246749" y="414634"/>
                  </a:cubicBezTo>
                  <a:cubicBezTo>
                    <a:pt x="229287" y="458819"/>
                    <a:pt x="206796" y="522054"/>
                    <a:pt x="165786" y="574971"/>
                  </a:cubicBezTo>
                  <a:cubicBezTo>
                    <a:pt x="124776" y="627888"/>
                    <a:pt x="9682" y="719963"/>
                    <a:pt x="686" y="732134"/>
                  </a:cubicBezTo>
                  <a:cubicBezTo>
                    <a:pt x="-8310" y="744305"/>
                    <a:pt x="73446" y="672867"/>
                    <a:pt x="111811" y="647996"/>
                  </a:cubicBezTo>
                  <a:cubicBezTo>
                    <a:pt x="150176" y="623125"/>
                    <a:pt x="197537" y="677894"/>
                    <a:pt x="230874" y="582909"/>
                  </a:cubicBezTo>
                  <a:cubicBezTo>
                    <a:pt x="264212" y="487924"/>
                    <a:pt x="329828" y="174392"/>
                    <a:pt x="311836" y="78084"/>
                  </a:cubicBezTo>
                  <a:cubicBezTo>
                    <a:pt x="293844" y="-18224"/>
                    <a:pt x="163405" y="-762"/>
                    <a:pt x="122924" y="5059"/>
                  </a:cubicBezTo>
                  <a:cubicBezTo>
                    <a:pt x="82443" y="10880"/>
                    <a:pt x="78474" y="50303"/>
                    <a:pt x="68949" y="113009"/>
                  </a:cubicBezTo>
                  <a:cubicBezTo>
                    <a:pt x="59424" y="175715"/>
                    <a:pt x="69742" y="352721"/>
                    <a:pt x="67361" y="387646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C6FFF616-6DD4-46F9-8CF5-5247AB897BE7}"/>
                </a:ext>
              </a:extLst>
            </p:cNvPr>
            <p:cNvSpPr/>
            <p:nvPr/>
          </p:nvSpPr>
          <p:spPr>
            <a:xfrm>
              <a:off x="6962215" y="4064991"/>
              <a:ext cx="337706" cy="127130"/>
            </a:xfrm>
            <a:custGeom>
              <a:avLst/>
              <a:gdLst>
                <a:gd name="connsiteX0" fmla="*/ 3735 w 337706"/>
                <a:gd name="connsiteY0" fmla="*/ 45047 h 127130"/>
                <a:gd name="connsiteX1" fmla="*/ 129148 w 337706"/>
                <a:gd name="connsiteY1" fmla="*/ 81559 h 127130"/>
                <a:gd name="connsiteX2" fmla="*/ 210110 w 337706"/>
                <a:gd name="connsiteY2" fmla="*/ 56159 h 127130"/>
                <a:gd name="connsiteX3" fmla="*/ 249798 w 337706"/>
                <a:gd name="connsiteY3" fmla="*/ 597 h 127130"/>
                <a:gd name="connsiteX4" fmla="*/ 300598 w 337706"/>
                <a:gd name="connsiteY4" fmla="*/ 25997 h 127130"/>
                <a:gd name="connsiteX5" fmla="*/ 283135 w 337706"/>
                <a:gd name="connsiteY5" fmla="*/ 13297 h 127130"/>
                <a:gd name="connsiteX6" fmla="*/ 337110 w 337706"/>
                <a:gd name="connsiteY6" fmla="*/ 57747 h 127130"/>
                <a:gd name="connsiteX7" fmla="*/ 241860 w 337706"/>
                <a:gd name="connsiteY7" fmla="*/ 89497 h 127130"/>
                <a:gd name="connsiteX8" fmla="*/ 157723 w 337706"/>
                <a:gd name="connsiteY8" fmla="*/ 124422 h 127130"/>
                <a:gd name="connsiteX9" fmla="*/ 51360 w 337706"/>
                <a:gd name="connsiteY9" fmla="*/ 124422 h 127130"/>
                <a:gd name="connsiteX10" fmla="*/ 95810 w 337706"/>
                <a:gd name="connsiteY10" fmla="*/ 121247 h 127130"/>
                <a:gd name="connsiteX11" fmla="*/ 40248 w 337706"/>
                <a:gd name="connsiteY11" fmla="*/ 83147 h 127130"/>
                <a:gd name="connsiteX12" fmla="*/ 3735 w 337706"/>
                <a:gd name="connsiteY12" fmla="*/ 45047 h 1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7706" h="127130">
                  <a:moveTo>
                    <a:pt x="3735" y="45047"/>
                  </a:moveTo>
                  <a:cubicBezTo>
                    <a:pt x="18552" y="44782"/>
                    <a:pt x="94752" y="79707"/>
                    <a:pt x="129148" y="81559"/>
                  </a:cubicBezTo>
                  <a:cubicBezTo>
                    <a:pt x="163544" y="83411"/>
                    <a:pt x="190002" y="69653"/>
                    <a:pt x="210110" y="56159"/>
                  </a:cubicBezTo>
                  <a:cubicBezTo>
                    <a:pt x="230218" y="42665"/>
                    <a:pt x="234717" y="5624"/>
                    <a:pt x="249798" y="597"/>
                  </a:cubicBezTo>
                  <a:cubicBezTo>
                    <a:pt x="264879" y="-4430"/>
                    <a:pt x="295042" y="23880"/>
                    <a:pt x="300598" y="25997"/>
                  </a:cubicBezTo>
                  <a:cubicBezTo>
                    <a:pt x="306154" y="28114"/>
                    <a:pt x="277050" y="8005"/>
                    <a:pt x="283135" y="13297"/>
                  </a:cubicBezTo>
                  <a:cubicBezTo>
                    <a:pt x="289220" y="18589"/>
                    <a:pt x="343989" y="45047"/>
                    <a:pt x="337110" y="57747"/>
                  </a:cubicBezTo>
                  <a:cubicBezTo>
                    <a:pt x="330231" y="70447"/>
                    <a:pt x="271758" y="78385"/>
                    <a:pt x="241860" y="89497"/>
                  </a:cubicBezTo>
                  <a:cubicBezTo>
                    <a:pt x="211962" y="100609"/>
                    <a:pt x="189473" y="118601"/>
                    <a:pt x="157723" y="124422"/>
                  </a:cubicBezTo>
                  <a:cubicBezTo>
                    <a:pt x="125973" y="130243"/>
                    <a:pt x="61679" y="124951"/>
                    <a:pt x="51360" y="124422"/>
                  </a:cubicBezTo>
                  <a:cubicBezTo>
                    <a:pt x="41041" y="123893"/>
                    <a:pt x="97662" y="128126"/>
                    <a:pt x="95810" y="121247"/>
                  </a:cubicBezTo>
                  <a:cubicBezTo>
                    <a:pt x="93958" y="114368"/>
                    <a:pt x="58769" y="96376"/>
                    <a:pt x="40248" y="83147"/>
                  </a:cubicBezTo>
                  <a:cubicBezTo>
                    <a:pt x="21727" y="69918"/>
                    <a:pt x="-11082" y="45312"/>
                    <a:pt x="3735" y="4504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0A902555-FF1E-48CB-B154-013610EF17E1}"/>
                </a:ext>
              </a:extLst>
            </p:cNvPr>
            <p:cNvSpPr/>
            <p:nvPr/>
          </p:nvSpPr>
          <p:spPr>
            <a:xfrm>
              <a:off x="6845080" y="4175301"/>
              <a:ext cx="560034" cy="173700"/>
            </a:xfrm>
            <a:custGeom>
              <a:avLst/>
              <a:gdLst>
                <a:gd name="connsiteX0" fmla="*/ 220 w 560034"/>
                <a:gd name="connsiteY0" fmla="*/ 90312 h 173700"/>
                <a:gd name="connsiteX1" fmla="*/ 157383 w 560034"/>
                <a:gd name="connsiteY1" fmla="*/ 112537 h 173700"/>
                <a:gd name="connsiteX2" fmla="*/ 251045 w 560034"/>
                <a:gd name="connsiteY2" fmla="*/ 136349 h 173700"/>
                <a:gd name="connsiteX3" fmla="*/ 395508 w 560034"/>
                <a:gd name="connsiteY3" fmla="*/ 136349 h 173700"/>
                <a:gd name="connsiteX4" fmla="*/ 433608 w 560034"/>
                <a:gd name="connsiteY4" fmla="*/ 85549 h 173700"/>
                <a:gd name="connsiteX5" fmla="*/ 433608 w 560034"/>
                <a:gd name="connsiteY5" fmla="*/ 1412 h 173700"/>
                <a:gd name="connsiteX6" fmla="*/ 557433 w 560034"/>
                <a:gd name="connsiteY6" fmla="*/ 39512 h 173700"/>
                <a:gd name="connsiteX7" fmla="*/ 503458 w 560034"/>
                <a:gd name="connsiteY7" fmla="*/ 125237 h 173700"/>
                <a:gd name="connsiteX8" fmla="*/ 338358 w 560034"/>
                <a:gd name="connsiteY8" fmla="*/ 169687 h 173700"/>
                <a:gd name="connsiteX9" fmla="*/ 193895 w 560034"/>
                <a:gd name="connsiteY9" fmla="*/ 163337 h 173700"/>
                <a:gd name="connsiteX10" fmla="*/ 220 w 560034"/>
                <a:gd name="connsiteY10" fmla="*/ 90312 h 17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0034" h="173700">
                  <a:moveTo>
                    <a:pt x="220" y="90312"/>
                  </a:moveTo>
                  <a:cubicBezTo>
                    <a:pt x="-5865" y="81845"/>
                    <a:pt x="115579" y="104864"/>
                    <a:pt x="157383" y="112537"/>
                  </a:cubicBezTo>
                  <a:cubicBezTo>
                    <a:pt x="199187" y="120210"/>
                    <a:pt x="211358" y="132380"/>
                    <a:pt x="251045" y="136349"/>
                  </a:cubicBezTo>
                  <a:cubicBezTo>
                    <a:pt x="290733" y="140318"/>
                    <a:pt x="365081" y="144816"/>
                    <a:pt x="395508" y="136349"/>
                  </a:cubicBezTo>
                  <a:cubicBezTo>
                    <a:pt x="425935" y="127882"/>
                    <a:pt x="427258" y="108038"/>
                    <a:pt x="433608" y="85549"/>
                  </a:cubicBezTo>
                  <a:cubicBezTo>
                    <a:pt x="439958" y="63060"/>
                    <a:pt x="412971" y="9085"/>
                    <a:pt x="433608" y="1412"/>
                  </a:cubicBezTo>
                  <a:cubicBezTo>
                    <a:pt x="454246" y="-6261"/>
                    <a:pt x="545791" y="18875"/>
                    <a:pt x="557433" y="39512"/>
                  </a:cubicBezTo>
                  <a:cubicBezTo>
                    <a:pt x="569075" y="60149"/>
                    <a:pt x="539970" y="103541"/>
                    <a:pt x="503458" y="125237"/>
                  </a:cubicBezTo>
                  <a:cubicBezTo>
                    <a:pt x="466946" y="146933"/>
                    <a:pt x="389952" y="163337"/>
                    <a:pt x="338358" y="169687"/>
                  </a:cubicBezTo>
                  <a:cubicBezTo>
                    <a:pt x="286764" y="176037"/>
                    <a:pt x="246547" y="175508"/>
                    <a:pt x="193895" y="163337"/>
                  </a:cubicBezTo>
                  <a:cubicBezTo>
                    <a:pt x="141243" y="151166"/>
                    <a:pt x="6305" y="98779"/>
                    <a:pt x="220" y="9031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2F992041-8D92-473B-96EE-04828207A08B}"/>
                </a:ext>
              </a:extLst>
            </p:cNvPr>
            <p:cNvSpPr/>
            <p:nvPr/>
          </p:nvSpPr>
          <p:spPr>
            <a:xfrm>
              <a:off x="6927746" y="3982279"/>
              <a:ext cx="444594" cy="770696"/>
            </a:xfrm>
            <a:custGeom>
              <a:avLst/>
              <a:gdLst>
                <a:gd name="connsiteX0" fmla="*/ 104 w 444594"/>
                <a:gd name="connsiteY0" fmla="*/ 759 h 770696"/>
                <a:gd name="connsiteX1" fmla="*/ 176317 w 444594"/>
                <a:gd name="connsiteY1" fmla="*/ 46796 h 770696"/>
                <a:gd name="connsiteX2" fmla="*/ 168379 w 444594"/>
                <a:gd name="connsiteY2" fmla="*/ 67434 h 770696"/>
                <a:gd name="connsiteX3" fmla="*/ 231879 w 444594"/>
                <a:gd name="connsiteY3" fmla="*/ 148396 h 770696"/>
                <a:gd name="connsiteX4" fmla="*/ 420792 w 444594"/>
                <a:gd name="connsiteY4" fmla="*/ 424621 h 770696"/>
                <a:gd name="connsiteX5" fmla="*/ 438254 w 444594"/>
                <a:gd name="connsiteY5" fmla="*/ 548446 h 770696"/>
                <a:gd name="connsiteX6" fmla="*/ 387454 w 444594"/>
                <a:gd name="connsiteY6" fmla="*/ 605596 h 770696"/>
                <a:gd name="connsiteX7" fmla="*/ 390629 w 444594"/>
                <a:gd name="connsiteY7" fmla="*/ 569084 h 770696"/>
                <a:gd name="connsiteX8" fmla="*/ 219179 w 444594"/>
                <a:gd name="connsiteY8" fmla="*/ 515109 h 770696"/>
                <a:gd name="connsiteX9" fmla="*/ 74717 w 444594"/>
                <a:gd name="connsiteY9" fmla="*/ 551621 h 770696"/>
                <a:gd name="connsiteX10" fmla="*/ 125517 w 444594"/>
                <a:gd name="connsiteY10" fmla="*/ 683384 h 770696"/>
                <a:gd name="connsiteX11" fmla="*/ 395392 w 444594"/>
                <a:gd name="connsiteY11" fmla="*/ 673859 h 770696"/>
                <a:gd name="connsiteX12" fmla="*/ 354117 w 444594"/>
                <a:gd name="connsiteY12" fmla="*/ 689734 h 770696"/>
                <a:gd name="connsiteX13" fmla="*/ 176317 w 444594"/>
                <a:gd name="connsiteY13" fmla="*/ 770696 h 770696"/>
                <a:gd name="connsiteX14" fmla="*/ 30267 w 444594"/>
                <a:gd name="connsiteY14" fmla="*/ 689734 h 770696"/>
                <a:gd name="connsiteX15" fmla="*/ 49317 w 444594"/>
                <a:gd name="connsiteY15" fmla="*/ 521459 h 770696"/>
                <a:gd name="connsiteX16" fmla="*/ 363642 w 444594"/>
                <a:gd name="connsiteY16" fmla="*/ 481771 h 770696"/>
                <a:gd name="connsiteX17" fmla="*/ 295379 w 444594"/>
                <a:gd name="connsiteY17" fmla="*/ 361121 h 770696"/>
                <a:gd name="connsiteX18" fmla="*/ 142979 w 444594"/>
                <a:gd name="connsiteY18" fmla="*/ 157921 h 770696"/>
                <a:gd name="connsiteX19" fmla="*/ 149329 w 444594"/>
                <a:gd name="connsiteY19" fmla="*/ 154746 h 770696"/>
                <a:gd name="connsiteX20" fmla="*/ 193779 w 444594"/>
                <a:gd name="connsiteY20" fmla="*/ 122996 h 770696"/>
                <a:gd name="connsiteX21" fmla="*/ 150917 w 444594"/>
                <a:gd name="connsiteY21" fmla="*/ 88071 h 770696"/>
                <a:gd name="connsiteX22" fmla="*/ 104 w 444594"/>
                <a:gd name="connsiteY22" fmla="*/ 759 h 77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4594" h="770696">
                  <a:moveTo>
                    <a:pt x="104" y="759"/>
                  </a:moveTo>
                  <a:cubicBezTo>
                    <a:pt x="4337" y="-6120"/>
                    <a:pt x="148271" y="35684"/>
                    <a:pt x="176317" y="46796"/>
                  </a:cubicBezTo>
                  <a:cubicBezTo>
                    <a:pt x="204363" y="57909"/>
                    <a:pt x="159119" y="50501"/>
                    <a:pt x="168379" y="67434"/>
                  </a:cubicBezTo>
                  <a:cubicBezTo>
                    <a:pt x="177639" y="84367"/>
                    <a:pt x="189810" y="88865"/>
                    <a:pt x="231879" y="148396"/>
                  </a:cubicBezTo>
                  <a:cubicBezTo>
                    <a:pt x="273948" y="207927"/>
                    <a:pt x="386396" y="357946"/>
                    <a:pt x="420792" y="424621"/>
                  </a:cubicBezTo>
                  <a:cubicBezTo>
                    <a:pt x="455188" y="491296"/>
                    <a:pt x="443810" y="518284"/>
                    <a:pt x="438254" y="548446"/>
                  </a:cubicBezTo>
                  <a:cubicBezTo>
                    <a:pt x="432698" y="578608"/>
                    <a:pt x="395392" y="602156"/>
                    <a:pt x="387454" y="605596"/>
                  </a:cubicBezTo>
                  <a:cubicBezTo>
                    <a:pt x="379517" y="609036"/>
                    <a:pt x="418675" y="584165"/>
                    <a:pt x="390629" y="569084"/>
                  </a:cubicBezTo>
                  <a:cubicBezTo>
                    <a:pt x="362583" y="554003"/>
                    <a:pt x="271831" y="518020"/>
                    <a:pt x="219179" y="515109"/>
                  </a:cubicBezTo>
                  <a:cubicBezTo>
                    <a:pt x="166527" y="512199"/>
                    <a:pt x="90327" y="523575"/>
                    <a:pt x="74717" y="551621"/>
                  </a:cubicBezTo>
                  <a:cubicBezTo>
                    <a:pt x="59107" y="579667"/>
                    <a:pt x="72071" y="663011"/>
                    <a:pt x="125517" y="683384"/>
                  </a:cubicBezTo>
                  <a:cubicBezTo>
                    <a:pt x="178963" y="703757"/>
                    <a:pt x="357292" y="672801"/>
                    <a:pt x="395392" y="673859"/>
                  </a:cubicBezTo>
                  <a:cubicBezTo>
                    <a:pt x="433492" y="674917"/>
                    <a:pt x="390629" y="673595"/>
                    <a:pt x="354117" y="689734"/>
                  </a:cubicBezTo>
                  <a:cubicBezTo>
                    <a:pt x="317605" y="705873"/>
                    <a:pt x="230292" y="770696"/>
                    <a:pt x="176317" y="770696"/>
                  </a:cubicBezTo>
                  <a:cubicBezTo>
                    <a:pt x="122342" y="770696"/>
                    <a:pt x="51434" y="731274"/>
                    <a:pt x="30267" y="689734"/>
                  </a:cubicBezTo>
                  <a:cubicBezTo>
                    <a:pt x="9100" y="648195"/>
                    <a:pt x="-6246" y="556120"/>
                    <a:pt x="49317" y="521459"/>
                  </a:cubicBezTo>
                  <a:cubicBezTo>
                    <a:pt x="104880" y="486798"/>
                    <a:pt x="322632" y="508494"/>
                    <a:pt x="363642" y="481771"/>
                  </a:cubicBezTo>
                  <a:cubicBezTo>
                    <a:pt x="404652" y="455048"/>
                    <a:pt x="332156" y="415096"/>
                    <a:pt x="295379" y="361121"/>
                  </a:cubicBezTo>
                  <a:cubicBezTo>
                    <a:pt x="258602" y="307146"/>
                    <a:pt x="167321" y="192317"/>
                    <a:pt x="142979" y="157921"/>
                  </a:cubicBezTo>
                  <a:cubicBezTo>
                    <a:pt x="118637" y="123525"/>
                    <a:pt x="149329" y="154746"/>
                    <a:pt x="149329" y="154746"/>
                  </a:cubicBezTo>
                  <a:cubicBezTo>
                    <a:pt x="157796" y="148925"/>
                    <a:pt x="193514" y="134108"/>
                    <a:pt x="193779" y="122996"/>
                  </a:cubicBezTo>
                  <a:cubicBezTo>
                    <a:pt x="194044" y="111884"/>
                    <a:pt x="179756" y="109767"/>
                    <a:pt x="150917" y="88071"/>
                  </a:cubicBezTo>
                  <a:cubicBezTo>
                    <a:pt x="122078" y="66375"/>
                    <a:pt x="-4129" y="7638"/>
                    <a:pt x="104" y="75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A54FFB23-4465-4B65-82E3-213259C93E00}"/>
                </a:ext>
              </a:extLst>
            </p:cNvPr>
            <p:cNvSpPr/>
            <p:nvPr/>
          </p:nvSpPr>
          <p:spPr>
            <a:xfrm>
              <a:off x="7854029" y="4062245"/>
              <a:ext cx="355334" cy="131584"/>
            </a:xfrm>
            <a:custGeom>
              <a:avLst/>
              <a:gdLst>
                <a:gd name="connsiteX0" fmla="*/ 2509 w 355334"/>
                <a:gd name="connsiteY0" fmla="*/ 168 h 131584"/>
                <a:gd name="connsiteX1" fmla="*/ 158084 w 355334"/>
                <a:gd name="connsiteY1" fmla="*/ 122405 h 131584"/>
                <a:gd name="connsiteX2" fmla="*/ 245396 w 355334"/>
                <a:gd name="connsiteY2" fmla="*/ 117643 h 131584"/>
                <a:gd name="connsiteX3" fmla="*/ 354934 w 355334"/>
                <a:gd name="connsiteY3" fmla="*/ 76368 h 131584"/>
                <a:gd name="connsiteX4" fmla="*/ 204121 w 355334"/>
                <a:gd name="connsiteY4" fmla="*/ 71605 h 131584"/>
                <a:gd name="connsiteX5" fmla="*/ 81884 w 355334"/>
                <a:gd name="connsiteY5" fmla="*/ 104943 h 131584"/>
                <a:gd name="connsiteX6" fmla="*/ 61246 w 355334"/>
                <a:gd name="connsiteY6" fmla="*/ 95418 h 131584"/>
                <a:gd name="connsiteX7" fmla="*/ 2509 w 355334"/>
                <a:gd name="connsiteY7" fmla="*/ 168 h 13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334" h="131584">
                  <a:moveTo>
                    <a:pt x="2509" y="168"/>
                  </a:moveTo>
                  <a:cubicBezTo>
                    <a:pt x="18649" y="4666"/>
                    <a:pt x="117603" y="102826"/>
                    <a:pt x="158084" y="122405"/>
                  </a:cubicBezTo>
                  <a:cubicBezTo>
                    <a:pt x="198565" y="141984"/>
                    <a:pt x="212588" y="125316"/>
                    <a:pt x="245396" y="117643"/>
                  </a:cubicBezTo>
                  <a:cubicBezTo>
                    <a:pt x="278204" y="109970"/>
                    <a:pt x="361813" y="84041"/>
                    <a:pt x="354934" y="76368"/>
                  </a:cubicBezTo>
                  <a:cubicBezTo>
                    <a:pt x="348055" y="68695"/>
                    <a:pt x="249629" y="66843"/>
                    <a:pt x="204121" y="71605"/>
                  </a:cubicBezTo>
                  <a:cubicBezTo>
                    <a:pt x="158613" y="76367"/>
                    <a:pt x="105697" y="100974"/>
                    <a:pt x="81884" y="104943"/>
                  </a:cubicBezTo>
                  <a:cubicBezTo>
                    <a:pt x="58072" y="108912"/>
                    <a:pt x="69448" y="108383"/>
                    <a:pt x="61246" y="95418"/>
                  </a:cubicBezTo>
                  <a:cubicBezTo>
                    <a:pt x="53044" y="82453"/>
                    <a:pt x="-13631" y="-4330"/>
                    <a:pt x="2509" y="168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AE479551-4C7D-4E23-ABFA-A6514F457D59}"/>
                </a:ext>
              </a:extLst>
            </p:cNvPr>
            <p:cNvSpPr/>
            <p:nvPr/>
          </p:nvSpPr>
          <p:spPr>
            <a:xfrm>
              <a:off x="7755535" y="4243060"/>
              <a:ext cx="531827" cy="173604"/>
            </a:xfrm>
            <a:custGeom>
              <a:avLst/>
              <a:gdLst>
                <a:gd name="connsiteX0" fmla="*/ 2578 w 531827"/>
                <a:gd name="connsiteY0" fmla="*/ 93990 h 173604"/>
                <a:gd name="connsiteX1" fmla="*/ 232765 w 531827"/>
                <a:gd name="connsiteY1" fmla="*/ 119390 h 173604"/>
                <a:gd name="connsiteX2" fmla="*/ 370878 w 531827"/>
                <a:gd name="connsiteY2" fmla="*/ 67003 h 173604"/>
                <a:gd name="connsiteX3" fmla="*/ 393103 w 531827"/>
                <a:gd name="connsiteY3" fmla="*/ 28903 h 173604"/>
                <a:gd name="connsiteX4" fmla="*/ 497878 w 531827"/>
                <a:gd name="connsiteY4" fmla="*/ 328 h 173604"/>
                <a:gd name="connsiteX5" fmla="*/ 526453 w 531827"/>
                <a:gd name="connsiteY5" fmla="*/ 47953 h 173604"/>
                <a:gd name="connsiteX6" fmla="*/ 402628 w 531827"/>
                <a:gd name="connsiteY6" fmla="*/ 122565 h 173604"/>
                <a:gd name="connsiteX7" fmla="*/ 259753 w 531827"/>
                <a:gd name="connsiteY7" fmla="*/ 144790 h 173604"/>
                <a:gd name="connsiteX8" fmla="*/ 140690 w 531827"/>
                <a:gd name="connsiteY8" fmla="*/ 173365 h 173604"/>
                <a:gd name="connsiteX9" fmla="*/ 218478 w 531827"/>
                <a:gd name="connsiteY9" fmla="*/ 159078 h 173604"/>
                <a:gd name="connsiteX10" fmla="*/ 156565 w 531827"/>
                <a:gd name="connsiteY10" fmla="*/ 170190 h 173604"/>
                <a:gd name="connsiteX11" fmla="*/ 110528 w 531827"/>
                <a:gd name="connsiteY11" fmla="*/ 160665 h 173604"/>
                <a:gd name="connsiteX12" fmla="*/ 2578 w 531827"/>
                <a:gd name="connsiteY12" fmla="*/ 93990 h 17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1827" h="173604">
                  <a:moveTo>
                    <a:pt x="2578" y="93990"/>
                  </a:moveTo>
                  <a:cubicBezTo>
                    <a:pt x="22951" y="87111"/>
                    <a:pt x="171382" y="123888"/>
                    <a:pt x="232765" y="119390"/>
                  </a:cubicBezTo>
                  <a:cubicBezTo>
                    <a:pt x="294148" y="114892"/>
                    <a:pt x="344155" y="82084"/>
                    <a:pt x="370878" y="67003"/>
                  </a:cubicBezTo>
                  <a:cubicBezTo>
                    <a:pt x="397601" y="51922"/>
                    <a:pt x="371936" y="40015"/>
                    <a:pt x="393103" y="28903"/>
                  </a:cubicBezTo>
                  <a:cubicBezTo>
                    <a:pt x="414270" y="17790"/>
                    <a:pt x="475653" y="-2847"/>
                    <a:pt x="497878" y="328"/>
                  </a:cubicBezTo>
                  <a:cubicBezTo>
                    <a:pt x="520103" y="3503"/>
                    <a:pt x="542328" y="27580"/>
                    <a:pt x="526453" y="47953"/>
                  </a:cubicBezTo>
                  <a:cubicBezTo>
                    <a:pt x="510578" y="68326"/>
                    <a:pt x="447078" y="106426"/>
                    <a:pt x="402628" y="122565"/>
                  </a:cubicBezTo>
                  <a:cubicBezTo>
                    <a:pt x="358178" y="138705"/>
                    <a:pt x="303409" y="136323"/>
                    <a:pt x="259753" y="144790"/>
                  </a:cubicBezTo>
                  <a:cubicBezTo>
                    <a:pt x="216097" y="153257"/>
                    <a:pt x="147569" y="170984"/>
                    <a:pt x="140690" y="173365"/>
                  </a:cubicBezTo>
                  <a:cubicBezTo>
                    <a:pt x="133811" y="175746"/>
                    <a:pt x="215832" y="159607"/>
                    <a:pt x="218478" y="159078"/>
                  </a:cubicBezTo>
                  <a:cubicBezTo>
                    <a:pt x="221124" y="158549"/>
                    <a:pt x="174557" y="169926"/>
                    <a:pt x="156565" y="170190"/>
                  </a:cubicBezTo>
                  <a:cubicBezTo>
                    <a:pt x="138573" y="170454"/>
                    <a:pt x="132488" y="172836"/>
                    <a:pt x="110528" y="160665"/>
                  </a:cubicBezTo>
                  <a:cubicBezTo>
                    <a:pt x="88568" y="148494"/>
                    <a:pt x="-17795" y="100869"/>
                    <a:pt x="2578" y="9399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39A0B18C-68CD-45D5-B416-A736A0934B95}"/>
                </a:ext>
              </a:extLst>
            </p:cNvPr>
            <p:cNvSpPr/>
            <p:nvPr/>
          </p:nvSpPr>
          <p:spPr>
            <a:xfrm>
              <a:off x="7814265" y="3942290"/>
              <a:ext cx="281625" cy="792834"/>
            </a:xfrm>
            <a:custGeom>
              <a:avLst/>
              <a:gdLst>
                <a:gd name="connsiteX0" fmla="*/ 107360 w 281625"/>
                <a:gd name="connsiteY0" fmla="*/ 39160 h 792834"/>
                <a:gd name="connsiteX1" fmla="*/ 158160 w 281625"/>
                <a:gd name="connsiteY1" fmla="*/ 59798 h 792834"/>
                <a:gd name="connsiteX2" fmla="*/ 204198 w 281625"/>
                <a:gd name="connsiteY2" fmla="*/ 109010 h 792834"/>
                <a:gd name="connsiteX3" fmla="*/ 216898 w 281625"/>
                <a:gd name="connsiteY3" fmla="*/ 229660 h 792834"/>
                <a:gd name="connsiteX4" fmla="*/ 223248 w 281625"/>
                <a:gd name="connsiteY4" fmla="*/ 664635 h 792834"/>
                <a:gd name="connsiteX5" fmla="*/ 172448 w 281625"/>
                <a:gd name="connsiteY5" fmla="*/ 758298 h 792834"/>
                <a:gd name="connsiteX6" fmla="*/ 85135 w 281625"/>
                <a:gd name="connsiteY6" fmla="*/ 753535 h 792834"/>
                <a:gd name="connsiteX7" fmla="*/ 998 w 281625"/>
                <a:gd name="connsiteY7" fmla="*/ 751948 h 792834"/>
                <a:gd name="connsiteX8" fmla="*/ 51798 w 281625"/>
                <a:gd name="connsiteY8" fmla="*/ 761473 h 792834"/>
                <a:gd name="connsiteX9" fmla="*/ 232773 w 281625"/>
                <a:gd name="connsiteY9" fmla="*/ 783698 h 792834"/>
                <a:gd name="connsiteX10" fmla="*/ 280398 w 281625"/>
                <a:gd name="connsiteY10" fmla="*/ 593198 h 792834"/>
                <a:gd name="connsiteX11" fmla="*/ 267698 w 281625"/>
                <a:gd name="connsiteY11" fmla="*/ 75673 h 792834"/>
                <a:gd name="connsiteX12" fmla="*/ 269285 w 281625"/>
                <a:gd name="connsiteY12" fmla="*/ 1060 h 792834"/>
                <a:gd name="connsiteX13" fmla="*/ 258173 w 281625"/>
                <a:gd name="connsiteY13" fmla="*/ 55035 h 792834"/>
                <a:gd name="connsiteX14" fmla="*/ 107360 w 281625"/>
                <a:gd name="connsiteY14" fmla="*/ 39160 h 79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25" h="792834">
                  <a:moveTo>
                    <a:pt x="107360" y="39160"/>
                  </a:moveTo>
                  <a:cubicBezTo>
                    <a:pt x="90691" y="39954"/>
                    <a:pt x="142020" y="48156"/>
                    <a:pt x="158160" y="59798"/>
                  </a:cubicBezTo>
                  <a:cubicBezTo>
                    <a:pt x="174300" y="71440"/>
                    <a:pt x="194408" y="80700"/>
                    <a:pt x="204198" y="109010"/>
                  </a:cubicBezTo>
                  <a:cubicBezTo>
                    <a:pt x="213988" y="137320"/>
                    <a:pt x="213723" y="137056"/>
                    <a:pt x="216898" y="229660"/>
                  </a:cubicBezTo>
                  <a:cubicBezTo>
                    <a:pt x="220073" y="322264"/>
                    <a:pt x="230656" y="576529"/>
                    <a:pt x="223248" y="664635"/>
                  </a:cubicBezTo>
                  <a:cubicBezTo>
                    <a:pt x="215840" y="752741"/>
                    <a:pt x="195467" y="743481"/>
                    <a:pt x="172448" y="758298"/>
                  </a:cubicBezTo>
                  <a:cubicBezTo>
                    <a:pt x="149429" y="773115"/>
                    <a:pt x="113710" y="754593"/>
                    <a:pt x="85135" y="753535"/>
                  </a:cubicBezTo>
                  <a:cubicBezTo>
                    <a:pt x="56560" y="752477"/>
                    <a:pt x="6554" y="750625"/>
                    <a:pt x="998" y="751948"/>
                  </a:cubicBezTo>
                  <a:cubicBezTo>
                    <a:pt x="-4558" y="753271"/>
                    <a:pt x="13169" y="756181"/>
                    <a:pt x="51798" y="761473"/>
                  </a:cubicBezTo>
                  <a:cubicBezTo>
                    <a:pt x="90427" y="766765"/>
                    <a:pt x="194673" y="811744"/>
                    <a:pt x="232773" y="783698"/>
                  </a:cubicBezTo>
                  <a:cubicBezTo>
                    <a:pt x="270873" y="755652"/>
                    <a:pt x="274577" y="711202"/>
                    <a:pt x="280398" y="593198"/>
                  </a:cubicBezTo>
                  <a:cubicBezTo>
                    <a:pt x="286219" y="475194"/>
                    <a:pt x="269550" y="174363"/>
                    <a:pt x="267698" y="75673"/>
                  </a:cubicBezTo>
                  <a:cubicBezTo>
                    <a:pt x="265846" y="-23017"/>
                    <a:pt x="270873" y="4500"/>
                    <a:pt x="269285" y="1060"/>
                  </a:cubicBezTo>
                  <a:cubicBezTo>
                    <a:pt x="267698" y="-2380"/>
                    <a:pt x="286219" y="48685"/>
                    <a:pt x="258173" y="55035"/>
                  </a:cubicBezTo>
                  <a:cubicBezTo>
                    <a:pt x="230127" y="61385"/>
                    <a:pt x="124029" y="38366"/>
                    <a:pt x="107360" y="3916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74B3E4A7-8850-4C71-B391-30A6161E3D7D}"/>
                </a:ext>
              </a:extLst>
            </p:cNvPr>
            <p:cNvSpPr/>
            <p:nvPr/>
          </p:nvSpPr>
          <p:spPr>
            <a:xfrm>
              <a:off x="7786668" y="4520838"/>
              <a:ext cx="482482" cy="223873"/>
            </a:xfrm>
            <a:custGeom>
              <a:avLst/>
              <a:gdLst>
                <a:gd name="connsiteX0" fmla="*/ 292120 w 482482"/>
                <a:gd name="connsiteY0" fmla="*/ 206737 h 223873"/>
                <a:gd name="connsiteX1" fmla="*/ 82570 w 482482"/>
                <a:gd name="connsiteY1" fmla="*/ 221025 h 223873"/>
                <a:gd name="connsiteX2" fmla="*/ 31770 w 482482"/>
                <a:gd name="connsiteY2" fmla="*/ 154350 h 223873"/>
                <a:gd name="connsiteX3" fmla="*/ 101620 w 482482"/>
                <a:gd name="connsiteY3" fmla="*/ 13062 h 223873"/>
                <a:gd name="connsiteX4" fmla="*/ 290532 w 482482"/>
                <a:gd name="connsiteY4" fmla="*/ 21000 h 223873"/>
                <a:gd name="connsiteX5" fmla="*/ 458807 w 482482"/>
                <a:gd name="connsiteY5" fmla="*/ 143237 h 223873"/>
                <a:gd name="connsiteX6" fmla="*/ 476270 w 482482"/>
                <a:gd name="connsiteY6" fmla="*/ 159112 h 223873"/>
                <a:gd name="connsiteX7" fmla="*/ 411182 w 482482"/>
                <a:gd name="connsiteY7" fmla="*/ 179750 h 223873"/>
                <a:gd name="connsiteX8" fmla="*/ 315932 w 482482"/>
                <a:gd name="connsiteY8" fmla="*/ 76562 h 223873"/>
                <a:gd name="connsiteX9" fmla="*/ 93682 w 482482"/>
                <a:gd name="connsiteY9" fmla="*/ 60687 h 223873"/>
                <a:gd name="connsiteX10" fmla="*/ 20 w 482482"/>
                <a:gd name="connsiteY10" fmla="*/ 82912 h 223873"/>
                <a:gd name="connsiteX11" fmla="*/ 87332 w 482482"/>
                <a:gd name="connsiteY11" fmla="*/ 162287 h 223873"/>
                <a:gd name="connsiteX12" fmla="*/ 292120 w 482482"/>
                <a:gd name="connsiteY12" fmla="*/ 206737 h 22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2482" h="223873">
                  <a:moveTo>
                    <a:pt x="292120" y="206737"/>
                  </a:moveTo>
                  <a:cubicBezTo>
                    <a:pt x="291326" y="216527"/>
                    <a:pt x="125962" y="229756"/>
                    <a:pt x="82570" y="221025"/>
                  </a:cubicBezTo>
                  <a:cubicBezTo>
                    <a:pt x="39178" y="212294"/>
                    <a:pt x="28595" y="189011"/>
                    <a:pt x="31770" y="154350"/>
                  </a:cubicBezTo>
                  <a:cubicBezTo>
                    <a:pt x="34945" y="119689"/>
                    <a:pt x="58493" y="35287"/>
                    <a:pt x="101620" y="13062"/>
                  </a:cubicBezTo>
                  <a:cubicBezTo>
                    <a:pt x="144747" y="-9163"/>
                    <a:pt x="231001" y="-696"/>
                    <a:pt x="290532" y="21000"/>
                  </a:cubicBezTo>
                  <a:cubicBezTo>
                    <a:pt x="350063" y="42696"/>
                    <a:pt x="427851" y="120218"/>
                    <a:pt x="458807" y="143237"/>
                  </a:cubicBezTo>
                  <a:cubicBezTo>
                    <a:pt x="489763" y="166256"/>
                    <a:pt x="484207" y="153027"/>
                    <a:pt x="476270" y="159112"/>
                  </a:cubicBezTo>
                  <a:cubicBezTo>
                    <a:pt x="468333" y="165197"/>
                    <a:pt x="437905" y="193508"/>
                    <a:pt x="411182" y="179750"/>
                  </a:cubicBezTo>
                  <a:cubicBezTo>
                    <a:pt x="384459" y="165992"/>
                    <a:pt x="368849" y="96406"/>
                    <a:pt x="315932" y="76562"/>
                  </a:cubicBezTo>
                  <a:cubicBezTo>
                    <a:pt x="263015" y="56718"/>
                    <a:pt x="146334" y="59629"/>
                    <a:pt x="93682" y="60687"/>
                  </a:cubicBezTo>
                  <a:cubicBezTo>
                    <a:pt x="41030" y="61745"/>
                    <a:pt x="1078" y="65979"/>
                    <a:pt x="20" y="82912"/>
                  </a:cubicBezTo>
                  <a:cubicBezTo>
                    <a:pt x="-1038" y="99845"/>
                    <a:pt x="38384" y="142443"/>
                    <a:pt x="87332" y="162287"/>
                  </a:cubicBezTo>
                  <a:cubicBezTo>
                    <a:pt x="136280" y="182131"/>
                    <a:pt x="292914" y="196947"/>
                    <a:pt x="292120" y="206737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0EDF9081-A140-4616-B14E-2FC3945A0711}"/>
                </a:ext>
              </a:extLst>
            </p:cNvPr>
            <p:cNvSpPr/>
            <p:nvPr/>
          </p:nvSpPr>
          <p:spPr>
            <a:xfrm>
              <a:off x="8560860" y="4081158"/>
              <a:ext cx="783481" cy="214860"/>
            </a:xfrm>
            <a:custGeom>
              <a:avLst/>
              <a:gdLst>
                <a:gd name="connsiteX0" fmla="*/ 5290 w 783481"/>
                <a:gd name="connsiteY0" fmla="*/ 79680 h 214860"/>
                <a:gd name="connsiteX1" fmla="*/ 232303 w 783481"/>
                <a:gd name="connsiteY1" fmla="*/ 105080 h 214860"/>
                <a:gd name="connsiteX2" fmla="*/ 429153 w 783481"/>
                <a:gd name="connsiteY2" fmla="*/ 74917 h 214860"/>
                <a:gd name="connsiteX3" fmla="*/ 556153 w 783481"/>
                <a:gd name="connsiteY3" fmla="*/ 39992 h 214860"/>
                <a:gd name="connsiteX4" fmla="*/ 570440 w 783481"/>
                <a:gd name="connsiteY4" fmla="*/ 305 h 214860"/>
                <a:gd name="connsiteX5" fmla="*/ 665690 w 783481"/>
                <a:gd name="connsiteY5" fmla="*/ 62217 h 214860"/>
                <a:gd name="connsiteX6" fmla="*/ 729190 w 783481"/>
                <a:gd name="connsiteY6" fmla="*/ 90792 h 214860"/>
                <a:gd name="connsiteX7" fmla="*/ 746653 w 783481"/>
                <a:gd name="connsiteY7" fmla="*/ 125717 h 214860"/>
                <a:gd name="connsiteX8" fmla="*/ 756178 w 783481"/>
                <a:gd name="connsiteY8" fmla="*/ 132067 h 214860"/>
                <a:gd name="connsiteX9" fmla="*/ 359303 w 783481"/>
                <a:gd name="connsiteY9" fmla="*/ 140005 h 214860"/>
                <a:gd name="connsiteX10" fmla="*/ 611715 w 783481"/>
                <a:gd name="connsiteY10" fmla="*/ 119367 h 214860"/>
                <a:gd name="connsiteX11" fmla="*/ 225953 w 783481"/>
                <a:gd name="connsiteY11" fmla="*/ 163817 h 214860"/>
                <a:gd name="connsiteX12" fmla="*/ 125940 w 783481"/>
                <a:gd name="connsiteY12" fmla="*/ 214617 h 214860"/>
                <a:gd name="connsiteX13" fmla="*/ 133878 w 783481"/>
                <a:gd name="connsiteY13" fmla="*/ 182867 h 214860"/>
                <a:gd name="connsiteX14" fmla="*/ 138640 w 783481"/>
                <a:gd name="connsiteY14" fmla="*/ 178105 h 214860"/>
                <a:gd name="connsiteX15" fmla="*/ 76728 w 783481"/>
                <a:gd name="connsiteY15" fmla="*/ 155880 h 214860"/>
                <a:gd name="connsiteX16" fmla="*/ 5290 w 783481"/>
                <a:gd name="connsiteY16" fmla="*/ 79680 h 21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3481" h="214860">
                  <a:moveTo>
                    <a:pt x="5290" y="79680"/>
                  </a:moveTo>
                  <a:cubicBezTo>
                    <a:pt x="31219" y="71213"/>
                    <a:pt x="161659" y="105874"/>
                    <a:pt x="232303" y="105080"/>
                  </a:cubicBezTo>
                  <a:cubicBezTo>
                    <a:pt x="302947" y="104286"/>
                    <a:pt x="375178" y="85765"/>
                    <a:pt x="429153" y="74917"/>
                  </a:cubicBezTo>
                  <a:cubicBezTo>
                    <a:pt x="483128" y="64069"/>
                    <a:pt x="532605" y="52427"/>
                    <a:pt x="556153" y="39992"/>
                  </a:cubicBezTo>
                  <a:cubicBezTo>
                    <a:pt x="579701" y="27557"/>
                    <a:pt x="552184" y="-3399"/>
                    <a:pt x="570440" y="305"/>
                  </a:cubicBezTo>
                  <a:cubicBezTo>
                    <a:pt x="588696" y="4009"/>
                    <a:pt x="639232" y="47136"/>
                    <a:pt x="665690" y="62217"/>
                  </a:cubicBezTo>
                  <a:cubicBezTo>
                    <a:pt x="692148" y="77298"/>
                    <a:pt x="715696" y="80209"/>
                    <a:pt x="729190" y="90792"/>
                  </a:cubicBezTo>
                  <a:cubicBezTo>
                    <a:pt x="742684" y="101375"/>
                    <a:pt x="742155" y="118838"/>
                    <a:pt x="746653" y="125717"/>
                  </a:cubicBezTo>
                  <a:cubicBezTo>
                    <a:pt x="751151" y="132596"/>
                    <a:pt x="820736" y="129686"/>
                    <a:pt x="756178" y="132067"/>
                  </a:cubicBezTo>
                  <a:cubicBezTo>
                    <a:pt x="691620" y="134448"/>
                    <a:pt x="383380" y="142122"/>
                    <a:pt x="359303" y="140005"/>
                  </a:cubicBezTo>
                  <a:lnTo>
                    <a:pt x="611715" y="119367"/>
                  </a:lnTo>
                  <a:cubicBezTo>
                    <a:pt x="589490" y="123336"/>
                    <a:pt x="306916" y="147942"/>
                    <a:pt x="225953" y="163817"/>
                  </a:cubicBezTo>
                  <a:cubicBezTo>
                    <a:pt x="144991" y="179692"/>
                    <a:pt x="141286" y="211442"/>
                    <a:pt x="125940" y="214617"/>
                  </a:cubicBezTo>
                  <a:cubicBezTo>
                    <a:pt x="110594" y="217792"/>
                    <a:pt x="131761" y="188952"/>
                    <a:pt x="133878" y="182867"/>
                  </a:cubicBezTo>
                  <a:cubicBezTo>
                    <a:pt x="135995" y="176782"/>
                    <a:pt x="148165" y="182603"/>
                    <a:pt x="138640" y="178105"/>
                  </a:cubicBezTo>
                  <a:cubicBezTo>
                    <a:pt x="129115" y="173607"/>
                    <a:pt x="97365" y="170167"/>
                    <a:pt x="76728" y="155880"/>
                  </a:cubicBezTo>
                  <a:cubicBezTo>
                    <a:pt x="56091" y="141593"/>
                    <a:pt x="-20639" y="88147"/>
                    <a:pt x="5290" y="7968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FF44273D-FF18-43D0-B633-FD00F1E66344}"/>
                </a:ext>
              </a:extLst>
            </p:cNvPr>
            <p:cNvSpPr/>
            <p:nvPr/>
          </p:nvSpPr>
          <p:spPr>
            <a:xfrm>
              <a:off x="8804026" y="3973264"/>
              <a:ext cx="243473" cy="817369"/>
            </a:xfrm>
            <a:custGeom>
              <a:avLst/>
              <a:gdLst>
                <a:gd name="connsiteX0" fmla="*/ 74862 w 243473"/>
                <a:gd name="connsiteY0" fmla="*/ 3424 h 817369"/>
                <a:gd name="connsiteX1" fmla="*/ 158999 w 243473"/>
                <a:gd name="connsiteY1" fmla="*/ 100261 h 817369"/>
                <a:gd name="connsiteX2" fmla="*/ 176462 w 243473"/>
                <a:gd name="connsiteY2" fmla="*/ 273299 h 817369"/>
                <a:gd name="connsiteX3" fmla="*/ 163762 w 243473"/>
                <a:gd name="connsiteY3" fmla="*/ 305049 h 817369"/>
                <a:gd name="connsiteX4" fmla="*/ 176462 w 243473"/>
                <a:gd name="connsiteY4" fmla="*/ 360611 h 817369"/>
                <a:gd name="connsiteX5" fmla="*/ 179637 w 243473"/>
                <a:gd name="connsiteY5" fmla="*/ 500311 h 817369"/>
                <a:gd name="connsiteX6" fmla="*/ 87562 w 243473"/>
                <a:gd name="connsiteY6" fmla="*/ 787649 h 817369"/>
                <a:gd name="connsiteX7" fmla="*/ 249 w 243473"/>
                <a:gd name="connsiteY7" fmla="*/ 805111 h 817369"/>
                <a:gd name="connsiteX8" fmla="*/ 63749 w 243473"/>
                <a:gd name="connsiteY8" fmla="*/ 814636 h 817369"/>
                <a:gd name="connsiteX9" fmla="*/ 138362 w 243473"/>
                <a:gd name="connsiteY9" fmla="*/ 754311 h 817369"/>
                <a:gd name="connsiteX10" fmla="*/ 238374 w 243473"/>
                <a:gd name="connsiteY10" fmla="*/ 566986 h 817369"/>
                <a:gd name="connsiteX11" fmla="*/ 228849 w 243473"/>
                <a:gd name="connsiteY11" fmla="*/ 135186 h 817369"/>
                <a:gd name="connsiteX12" fmla="*/ 228849 w 243473"/>
                <a:gd name="connsiteY12" fmla="*/ 27236 h 817369"/>
                <a:gd name="connsiteX13" fmla="*/ 220912 w 243473"/>
                <a:gd name="connsiteY13" fmla="*/ 38349 h 817369"/>
                <a:gd name="connsiteX14" fmla="*/ 214562 w 243473"/>
                <a:gd name="connsiteY14" fmla="*/ 24061 h 817369"/>
                <a:gd name="connsiteX15" fmla="*/ 74862 w 243473"/>
                <a:gd name="connsiteY15" fmla="*/ 3424 h 81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3473" h="817369">
                  <a:moveTo>
                    <a:pt x="74862" y="3424"/>
                  </a:moveTo>
                  <a:cubicBezTo>
                    <a:pt x="65602" y="16124"/>
                    <a:pt x="142066" y="55282"/>
                    <a:pt x="158999" y="100261"/>
                  </a:cubicBezTo>
                  <a:cubicBezTo>
                    <a:pt x="175932" y="145240"/>
                    <a:pt x="175668" y="239168"/>
                    <a:pt x="176462" y="273299"/>
                  </a:cubicBezTo>
                  <a:cubicBezTo>
                    <a:pt x="177256" y="307430"/>
                    <a:pt x="163762" y="290497"/>
                    <a:pt x="163762" y="305049"/>
                  </a:cubicBezTo>
                  <a:cubicBezTo>
                    <a:pt x="163762" y="319601"/>
                    <a:pt x="173816" y="328067"/>
                    <a:pt x="176462" y="360611"/>
                  </a:cubicBezTo>
                  <a:cubicBezTo>
                    <a:pt x="179108" y="393155"/>
                    <a:pt x="194454" y="429138"/>
                    <a:pt x="179637" y="500311"/>
                  </a:cubicBezTo>
                  <a:cubicBezTo>
                    <a:pt x="164820" y="571484"/>
                    <a:pt x="117460" y="736849"/>
                    <a:pt x="87562" y="787649"/>
                  </a:cubicBezTo>
                  <a:cubicBezTo>
                    <a:pt x="57664" y="838449"/>
                    <a:pt x="4218" y="800613"/>
                    <a:pt x="249" y="805111"/>
                  </a:cubicBezTo>
                  <a:cubicBezTo>
                    <a:pt x="-3720" y="809609"/>
                    <a:pt x="40730" y="823103"/>
                    <a:pt x="63749" y="814636"/>
                  </a:cubicBezTo>
                  <a:cubicBezTo>
                    <a:pt x="86768" y="806169"/>
                    <a:pt x="109258" y="795586"/>
                    <a:pt x="138362" y="754311"/>
                  </a:cubicBezTo>
                  <a:cubicBezTo>
                    <a:pt x="167466" y="713036"/>
                    <a:pt x="223293" y="670174"/>
                    <a:pt x="238374" y="566986"/>
                  </a:cubicBezTo>
                  <a:cubicBezTo>
                    <a:pt x="253455" y="463799"/>
                    <a:pt x="230437" y="225144"/>
                    <a:pt x="228849" y="135186"/>
                  </a:cubicBezTo>
                  <a:cubicBezTo>
                    <a:pt x="227262" y="45228"/>
                    <a:pt x="230172" y="43375"/>
                    <a:pt x="228849" y="27236"/>
                  </a:cubicBezTo>
                  <a:cubicBezTo>
                    <a:pt x="227526" y="11097"/>
                    <a:pt x="223293" y="38878"/>
                    <a:pt x="220912" y="38349"/>
                  </a:cubicBezTo>
                  <a:cubicBezTo>
                    <a:pt x="218531" y="37820"/>
                    <a:pt x="237581" y="31205"/>
                    <a:pt x="214562" y="24061"/>
                  </a:cubicBezTo>
                  <a:cubicBezTo>
                    <a:pt x="191543" y="16917"/>
                    <a:pt x="84122" y="-9276"/>
                    <a:pt x="74862" y="342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234DBE81-40D1-4392-A0A5-0B6BC3394816}"/>
                </a:ext>
              </a:extLst>
            </p:cNvPr>
            <p:cNvSpPr/>
            <p:nvPr/>
          </p:nvSpPr>
          <p:spPr>
            <a:xfrm>
              <a:off x="8813266" y="4271899"/>
              <a:ext cx="210094" cy="311389"/>
            </a:xfrm>
            <a:custGeom>
              <a:avLst/>
              <a:gdLst>
                <a:gd name="connsiteX0" fmla="*/ 203734 w 210094"/>
                <a:gd name="connsiteY0" fmla="*/ 65151 h 311389"/>
                <a:gd name="connsiteX1" fmla="*/ 111659 w 210094"/>
                <a:gd name="connsiteY1" fmla="*/ 64 h 311389"/>
                <a:gd name="connsiteX2" fmla="*/ 16409 w 210094"/>
                <a:gd name="connsiteY2" fmla="*/ 55626 h 311389"/>
                <a:gd name="connsiteX3" fmla="*/ 2122 w 210094"/>
                <a:gd name="connsiteY3" fmla="*/ 174689 h 311389"/>
                <a:gd name="connsiteX4" fmla="*/ 40222 w 210094"/>
                <a:gd name="connsiteY4" fmla="*/ 250889 h 311389"/>
                <a:gd name="connsiteX5" fmla="*/ 157697 w 210094"/>
                <a:gd name="connsiteY5" fmla="*/ 311214 h 311389"/>
                <a:gd name="connsiteX6" fmla="*/ 210084 w 210094"/>
                <a:gd name="connsiteY6" fmla="*/ 231839 h 311389"/>
                <a:gd name="connsiteX7" fmla="*/ 160872 w 210094"/>
                <a:gd name="connsiteY7" fmla="*/ 235014 h 311389"/>
                <a:gd name="connsiteX8" fmla="*/ 27522 w 210094"/>
                <a:gd name="connsiteY8" fmla="*/ 188976 h 311389"/>
                <a:gd name="connsiteX9" fmla="*/ 84672 w 210094"/>
                <a:gd name="connsiteY9" fmla="*/ 68326 h 311389"/>
                <a:gd name="connsiteX10" fmla="*/ 203734 w 210094"/>
                <a:gd name="connsiteY10" fmla="*/ 65151 h 31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094" h="311389">
                  <a:moveTo>
                    <a:pt x="203734" y="65151"/>
                  </a:moveTo>
                  <a:cubicBezTo>
                    <a:pt x="208232" y="53774"/>
                    <a:pt x="142880" y="1651"/>
                    <a:pt x="111659" y="64"/>
                  </a:cubicBezTo>
                  <a:cubicBezTo>
                    <a:pt x="80438" y="-1523"/>
                    <a:pt x="34665" y="26522"/>
                    <a:pt x="16409" y="55626"/>
                  </a:cubicBezTo>
                  <a:cubicBezTo>
                    <a:pt x="-1847" y="84730"/>
                    <a:pt x="-1847" y="142145"/>
                    <a:pt x="2122" y="174689"/>
                  </a:cubicBezTo>
                  <a:cubicBezTo>
                    <a:pt x="6091" y="207233"/>
                    <a:pt x="14293" y="228135"/>
                    <a:pt x="40222" y="250889"/>
                  </a:cubicBezTo>
                  <a:cubicBezTo>
                    <a:pt x="66151" y="273643"/>
                    <a:pt x="129387" y="314389"/>
                    <a:pt x="157697" y="311214"/>
                  </a:cubicBezTo>
                  <a:cubicBezTo>
                    <a:pt x="186007" y="308039"/>
                    <a:pt x="209555" y="244539"/>
                    <a:pt x="210084" y="231839"/>
                  </a:cubicBezTo>
                  <a:cubicBezTo>
                    <a:pt x="210613" y="219139"/>
                    <a:pt x="191299" y="242158"/>
                    <a:pt x="160872" y="235014"/>
                  </a:cubicBezTo>
                  <a:cubicBezTo>
                    <a:pt x="130445" y="227870"/>
                    <a:pt x="40222" y="216757"/>
                    <a:pt x="27522" y="188976"/>
                  </a:cubicBezTo>
                  <a:cubicBezTo>
                    <a:pt x="14822" y="161195"/>
                    <a:pt x="58478" y="83672"/>
                    <a:pt x="84672" y="68326"/>
                  </a:cubicBezTo>
                  <a:cubicBezTo>
                    <a:pt x="110866" y="52980"/>
                    <a:pt x="199236" y="76528"/>
                    <a:pt x="203734" y="6515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9774468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ボディがはち切れそう！」ドイツ陸上美女が初来日・初投稿で魅せた“バッキバキ腹筋”にファン歓喜！「宮崎へようこそ」 | THE DIGEST" hidden="1">
            <a:extLst>
              <a:ext uri="{FF2B5EF4-FFF2-40B4-BE49-F238E27FC236}">
                <a16:creationId xmlns:a16="http://schemas.microsoft.com/office/drawing/2014/main" id="{C0E82601-5C29-4BE5-A6A8-83F2C01409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11" r="11389"/>
          <a:stretch/>
        </p:blipFill>
        <p:spPr bwMode="auto">
          <a:xfrm>
            <a:off x="0" y="1487365"/>
            <a:ext cx="9601200" cy="982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65" name="グループ化 1364">
            <a:extLst>
              <a:ext uri="{FF2B5EF4-FFF2-40B4-BE49-F238E27FC236}">
                <a16:creationId xmlns:a16="http://schemas.microsoft.com/office/drawing/2014/main" id="{608930A1-09E1-42C6-9885-B45AFE2A62FD}"/>
              </a:ext>
            </a:extLst>
          </p:cNvPr>
          <p:cNvGrpSpPr/>
          <p:nvPr/>
        </p:nvGrpSpPr>
        <p:grpSpPr>
          <a:xfrm>
            <a:off x="525283" y="1569978"/>
            <a:ext cx="8969967" cy="9803830"/>
            <a:chOff x="525283" y="1569978"/>
            <a:chExt cx="8969967" cy="9803830"/>
          </a:xfrm>
        </p:grpSpPr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4C0AA101-5358-44E7-9C9F-12870357F4D7}"/>
                </a:ext>
              </a:extLst>
            </p:cNvPr>
            <p:cNvSpPr/>
            <p:nvPr/>
          </p:nvSpPr>
          <p:spPr>
            <a:xfrm>
              <a:off x="4587875" y="2716187"/>
              <a:ext cx="442926" cy="167302"/>
            </a:xfrm>
            <a:custGeom>
              <a:avLst/>
              <a:gdLst>
                <a:gd name="connsiteX0" fmla="*/ 0 w 442926"/>
                <a:gd name="connsiteY0" fmla="*/ 165126 h 167302"/>
                <a:gd name="connsiteX1" fmla="*/ 52388 w 442926"/>
                <a:gd name="connsiteY1" fmla="*/ 90513 h 167302"/>
                <a:gd name="connsiteX2" fmla="*/ 127000 w 442926"/>
                <a:gd name="connsiteY2" fmla="*/ 44476 h 167302"/>
                <a:gd name="connsiteX3" fmla="*/ 247650 w 442926"/>
                <a:gd name="connsiteY3" fmla="*/ 41301 h 167302"/>
                <a:gd name="connsiteX4" fmla="*/ 301625 w 442926"/>
                <a:gd name="connsiteY4" fmla="*/ 60351 h 167302"/>
                <a:gd name="connsiteX5" fmla="*/ 357188 w 442926"/>
                <a:gd name="connsiteY5" fmla="*/ 4788 h 167302"/>
                <a:gd name="connsiteX6" fmla="*/ 333375 w 442926"/>
                <a:gd name="connsiteY6" fmla="*/ 68288 h 167302"/>
                <a:gd name="connsiteX7" fmla="*/ 357188 w 442926"/>
                <a:gd name="connsiteY7" fmla="*/ 82576 h 167302"/>
                <a:gd name="connsiteX8" fmla="*/ 379413 w 442926"/>
                <a:gd name="connsiteY8" fmla="*/ 73051 h 167302"/>
                <a:gd name="connsiteX9" fmla="*/ 434975 w 442926"/>
                <a:gd name="connsiteY9" fmla="*/ 26 h 167302"/>
                <a:gd name="connsiteX10" fmla="*/ 400050 w 442926"/>
                <a:gd name="connsiteY10" fmla="*/ 65113 h 167302"/>
                <a:gd name="connsiteX11" fmla="*/ 403225 w 442926"/>
                <a:gd name="connsiteY11" fmla="*/ 103213 h 167302"/>
                <a:gd name="connsiteX12" fmla="*/ 442913 w 442926"/>
                <a:gd name="connsiteY12" fmla="*/ 115913 h 167302"/>
                <a:gd name="connsiteX13" fmla="*/ 398463 w 442926"/>
                <a:gd name="connsiteY13" fmla="*/ 115913 h 167302"/>
                <a:gd name="connsiteX14" fmla="*/ 325438 w 442926"/>
                <a:gd name="connsiteY14" fmla="*/ 104801 h 167302"/>
                <a:gd name="connsiteX15" fmla="*/ 274638 w 442926"/>
                <a:gd name="connsiteY15" fmla="*/ 73051 h 167302"/>
                <a:gd name="connsiteX16" fmla="*/ 236538 w 442926"/>
                <a:gd name="connsiteY16" fmla="*/ 61938 h 167302"/>
                <a:gd name="connsiteX17" fmla="*/ 174625 w 442926"/>
                <a:gd name="connsiteY17" fmla="*/ 54001 h 167302"/>
                <a:gd name="connsiteX18" fmla="*/ 98425 w 442926"/>
                <a:gd name="connsiteY18" fmla="*/ 73051 h 167302"/>
                <a:gd name="connsiteX19" fmla="*/ 65088 w 442926"/>
                <a:gd name="connsiteY19" fmla="*/ 114326 h 167302"/>
                <a:gd name="connsiteX20" fmla="*/ 60325 w 442926"/>
                <a:gd name="connsiteY20" fmla="*/ 131788 h 167302"/>
                <a:gd name="connsiteX21" fmla="*/ 93663 w 442926"/>
                <a:gd name="connsiteY21" fmla="*/ 163538 h 167302"/>
                <a:gd name="connsiteX22" fmla="*/ 52388 w 442926"/>
                <a:gd name="connsiteY22" fmla="*/ 149251 h 167302"/>
                <a:gd name="connsiteX23" fmla="*/ 0 w 442926"/>
                <a:gd name="connsiteY23" fmla="*/ 165126 h 16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42926" h="167302">
                  <a:moveTo>
                    <a:pt x="0" y="165126"/>
                  </a:moveTo>
                  <a:cubicBezTo>
                    <a:pt x="0" y="155336"/>
                    <a:pt x="31221" y="110621"/>
                    <a:pt x="52388" y="90513"/>
                  </a:cubicBezTo>
                  <a:cubicBezTo>
                    <a:pt x="73555" y="70405"/>
                    <a:pt x="94456" y="52678"/>
                    <a:pt x="127000" y="44476"/>
                  </a:cubicBezTo>
                  <a:cubicBezTo>
                    <a:pt x="159544" y="36274"/>
                    <a:pt x="218546" y="38655"/>
                    <a:pt x="247650" y="41301"/>
                  </a:cubicBezTo>
                  <a:cubicBezTo>
                    <a:pt x="276754" y="43947"/>
                    <a:pt x="283369" y="66436"/>
                    <a:pt x="301625" y="60351"/>
                  </a:cubicBezTo>
                  <a:cubicBezTo>
                    <a:pt x="319881" y="54266"/>
                    <a:pt x="351896" y="3465"/>
                    <a:pt x="357188" y="4788"/>
                  </a:cubicBezTo>
                  <a:cubicBezTo>
                    <a:pt x="362480" y="6111"/>
                    <a:pt x="333375" y="55323"/>
                    <a:pt x="333375" y="68288"/>
                  </a:cubicBezTo>
                  <a:cubicBezTo>
                    <a:pt x="333375" y="81253"/>
                    <a:pt x="349515" y="81782"/>
                    <a:pt x="357188" y="82576"/>
                  </a:cubicBezTo>
                  <a:cubicBezTo>
                    <a:pt x="364861" y="83370"/>
                    <a:pt x="366449" y="86809"/>
                    <a:pt x="379413" y="73051"/>
                  </a:cubicBezTo>
                  <a:cubicBezTo>
                    <a:pt x="392377" y="59293"/>
                    <a:pt x="431536" y="1349"/>
                    <a:pt x="434975" y="26"/>
                  </a:cubicBezTo>
                  <a:cubicBezTo>
                    <a:pt x="438414" y="-1297"/>
                    <a:pt x="405342" y="47915"/>
                    <a:pt x="400050" y="65113"/>
                  </a:cubicBezTo>
                  <a:cubicBezTo>
                    <a:pt x="394758" y="82311"/>
                    <a:pt x="396081" y="94746"/>
                    <a:pt x="403225" y="103213"/>
                  </a:cubicBezTo>
                  <a:cubicBezTo>
                    <a:pt x="410369" y="111680"/>
                    <a:pt x="443707" y="113796"/>
                    <a:pt x="442913" y="115913"/>
                  </a:cubicBezTo>
                  <a:cubicBezTo>
                    <a:pt x="442119" y="118030"/>
                    <a:pt x="418042" y="117765"/>
                    <a:pt x="398463" y="115913"/>
                  </a:cubicBezTo>
                  <a:cubicBezTo>
                    <a:pt x="378884" y="114061"/>
                    <a:pt x="346075" y="111945"/>
                    <a:pt x="325438" y="104801"/>
                  </a:cubicBezTo>
                  <a:cubicBezTo>
                    <a:pt x="304801" y="97657"/>
                    <a:pt x="289455" y="80195"/>
                    <a:pt x="274638" y="73051"/>
                  </a:cubicBezTo>
                  <a:cubicBezTo>
                    <a:pt x="259821" y="65907"/>
                    <a:pt x="253207" y="65113"/>
                    <a:pt x="236538" y="61938"/>
                  </a:cubicBezTo>
                  <a:cubicBezTo>
                    <a:pt x="219869" y="58763"/>
                    <a:pt x="197644" y="52149"/>
                    <a:pt x="174625" y="54001"/>
                  </a:cubicBezTo>
                  <a:cubicBezTo>
                    <a:pt x="151606" y="55853"/>
                    <a:pt x="116681" y="62997"/>
                    <a:pt x="98425" y="73051"/>
                  </a:cubicBezTo>
                  <a:cubicBezTo>
                    <a:pt x="80169" y="83105"/>
                    <a:pt x="71438" y="104537"/>
                    <a:pt x="65088" y="114326"/>
                  </a:cubicBezTo>
                  <a:cubicBezTo>
                    <a:pt x="58738" y="124115"/>
                    <a:pt x="55563" y="123586"/>
                    <a:pt x="60325" y="131788"/>
                  </a:cubicBezTo>
                  <a:cubicBezTo>
                    <a:pt x="65087" y="139990"/>
                    <a:pt x="94986" y="160627"/>
                    <a:pt x="93663" y="163538"/>
                  </a:cubicBezTo>
                  <a:cubicBezTo>
                    <a:pt x="92340" y="166449"/>
                    <a:pt x="70644" y="150045"/>
                    <a:pt x="52388" y="149251"/>
                  </a:cubicBezTo>
                  <a:cubicBezTo>
                    <a:pt x="34132" y="148457"/>
                    <a:pt x="0" y="174916"/>
                    <a:pt x="0" y="1651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F6CCFD7B-D0EE-4808-A732-18E2CA5E447E}"/>
                </a:ext>
              </a:extLst>
            </p:cNvPr>
            <p:cNvSpPr/>
            <p:nvPr/>
          </p:nvSpPr>
          <p:spPr>
            <a:xfrm>
              <a:off x="4736935" y="2811337"/>
              <a:ext cx="176594" cy="87202"/>
            </a:xfrm>
            <a:custGeom>
              <a:avLst/>
              <a:gdLst>
                <a:gd name="connsiteX0" fmla="*/ 165 w 176594"/>
                <a:gd name="connsiteY0" fmla="*/ 76326 h 87202"/>
                <a:gd name="connsiteX1" fmla="*/ 122403 w 176594"/>
                <a:gd name="connsiteY1" fmla="*/ 68388 h 87202"/>
                <a:gd name="connsiteX2" fmla="*/ 152565 w 176594"/>
                <a:gd name="connsiteY2" fmla="*/ 49338 h 87202"/>
                <a:gd name="connsiteX3" fmla="*/ 176378 w 176594"/>
                <a:gd name="connsiteY3" fmla="*/ 126 h 87202"/>
                <a:gd name="connsiteX4" fmla="*/ 162090 w 176594"/>
                <a:gd name="connsiteY4" fmla="*/ 36638 h 87202"/>
                <a:gd name="connsiteX5" fmla="*/ 125578 w 176594"/>
                <a:gd name="connsiteY5" fmla="*/ 82676 h 87202"/>
                <a:gd name="connsiteX6" fmla="*/ 97003 w 176594"/>
                <a:gd name="connsiteY6" fmla="*/ 85851 h 87202"/>
                <a:gd name="connsiteX7" fmla="*/ 165 w 176594"/>
                <a:gd name="connsiteY7" fmla="*/ 76326 h 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594" h="87202">
                  <a:moveTo>
                    <a:pt x="165" y="76326"/>
                  </a:moveTo>
                  <a:cubicBezTo>
                    <a:pt x="4398" y="73416"/>
                    <a:pt x="97003" y="72886"/>
                    <a:pt x="122403" y="68388"/>
                  </a:cubicBezTo>
                  <a:cubicBezTo>
                    <a:pt x="147803" y="63890"/>
                    <a:pt x="143569" y="60715"/>
                    <a:pt x="152565" y="49338"/>
                  </a:cubicBezTo>
                  <a:cubicBezTo>
                    <a:pt x="161561" y="37961"/>
                    <a:pt x="174790" y="2243"/>
                    <a:pt x="176378" y="126"/>
                  </a:cubicBezTo>
                  <a:cubicBezTo>
                    <a:pt x="177966" y="-1991"/>
                    <a:pt x="170557" y="22880"/>
                    <a:pt x="162090" y="36638"/>
                  </a:cubicBezTo>
                  <a:cubicBezTo>
                    <a:pt x="153623" y="50396"/>
                    <a:pt x="136426" y="74474"/>
                    <a:pt x="125578" y="82676"/>
                  </a:cubicBezTo>
                  <a:cubicBezTo>
                    <a:pt x="114730" y="90878"/>
                    <a:pt x="119757" y="85322"/>
                    <a:pt x="97003" y="85851"/>
                  </a:cubicBezTo>
                  <a:cubicBezTo>
                    <a:pt x="74249" y="86380"/>
                    <a:pt x="-4068" y="79236"/>
                    <a:pt x="165" y="763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A8E4C3DC-E82E-4DD1-84B4-4236C24C6B42}"/>
                </a:ext>
              </a:extLst>
            </p:cNvPr>
            <p:cNvSpPr/>
            <p:nvPr/>
          </p:nvSpPr>
          <p:spPr>
            <a:xfrm>
              <a:off x="4661866" y="2867015"/>
              <a:ext cx="122164" cy="27392"/>
            </a:xfrm>
            <a:custGeom>
              <a:avLst/>
              <a:gdLst>
                <a:gd name="connsiteX0" fmla="*/ 622 w 122164"/>
                <a:gd name="connsiteY0" fmla="*/ 10 h 27392"/>
                <a:gd name="connsiteX1" fmla="*/ 83172 w 122164"/>
                <a:gd name="connsiteY1" fmla="*/ 23823 h 27392"/>
                <a:gd name="connsiteX2" fmla="*/ 121272 w 122164"/>
                <a:gd name="connsiteY2" fmla="*/ 25410 h 27392"/>
                <a:gd name="connsiteX3" fmla="*/ 48247 w 122164"/>
                <a:gd name="connsiteY3" fmla="*/ 26998 h 27392"/>
                <a:gd name="connsiteX4" fmla="*/ 622 w 122164"/>
                <a:gd name="connsiteY4" fmla="*/ 10 h 2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164" h="27392">
                  <a:moveTo>
                    <a:pt x="622" y="10"/>
                  </a:moveTo>
                  <a:cubicBezTo>
                    <a:pt x="6443" y="-519"/>
                    <a:pt x="63064" y="19590"/>
                    <a:pt x="83172" y="23823"/>
                  </a:cubicBezTo>
                  <a:cubicBezTo>
                    <a:pt x="103280" y="28056"/>
                    <a:pt x="127093" y="24881"/>
                    <a:pt x="121272" y="25410"/>
                  </a:cubicBezTo>
                  <a:cubicBezTo>
                    <a:pt x="115451" y="25939"/>
                    <a:pt x="65180" y="28321"/>
                    <a:pt x="48247" y="26998"/>
                  </a:cubicBezTo>
                  <a:cubicBezTo>
                    <a:pt x="31314" y="25675"/>
                    <a:pt x="-5199" y="539"/>
                    <a:pt x="622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2FC10ED4-65FF-46B6-A22B-832BAF2ACC6D}"/>
                </a:ext>
              </a:extLst>
            </p:cNvPr>
            <p:cNvSpPr/>
            <p:nvPr/>
          </p:nvSpPr>
          <p:spPr>
            <a:xfrm>
              <a:off x="4528080" y="2853464"/>
              <a:ext cx="223315" cy="116396"/>
            </a:xfrm>
            <a:custGeom>
              <a:avLst/>
              <a:gdLst>
                <a:gd name="connsiteX0" fmla="*/ 1058 w 223315"/>
                <a:gd name="connsiteY0" fmla="*/ 861 h 116396"/>
                <a:gd name="connsiteX1" fmla="*/ 123295 w 223315"/>
                <a:gd name="connsiteY1" fmla="*/ 100874 h 116396"/>
                <a:gd name="connsiteX2" fmla="*/ 223308 w 223315"/>
                <a:gd name="connsiteY2" fmla="*/ 115161 h 116396"/>
                <a:gd name="connsiteX3" fmla="*/ 118533 w 223315"/>
                <a:gd name="connsiteY3" fmla="*/ 91349 h 116396"/>
                <a:gd name="connsiteX4" fmla="*/ 66145 w 223315"/>
                <a:gd name="connsiteY4" fmla="*/ 53249 h 116396"/>
                <a:gd name="connsiteX5" fmla="*/ 1058 w 223315"/>
                <a:gd name="connsiteY5" fmla="*/ 861 h 11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15" h="116396">
                  <a:moveTo>
                    <a:pt x="1058" y="861"/>
                  </a:moveTo>
                  <a:cubicBezTo>
                    <a:pt x="10583" y="8798"/>
                    <a:pt x="86253" y="81824"/>
                    <a:pt x="123295" y="100874"/>
                  </a:cubicBezTo>
                  <a:cubicBezTo>
                    <a:pt x="160337" y="119924"/>
                    <a:pt x="224102" y="116749"/>
                    <a:pt x="223308" y="115161"/>
                  </a:cubicBezTo>
                  <a:cubicBezTo>
                    <a:pt x="222514" y="113574"/>
                    <a:pt x="144727" y="101668"/>
                    <a:pt x="118533" y="91349"/>
                  </a:cubicBezTo>
                  <a:cubicBezTo>
                    <a:pt x="92339" y="81030"/>
                    <a:pt x="83343" y="64361"/>
                    <a:pt x="66145" y="53249"/>
                  </a:cubicBezTo>
                  <a:cubicBezTo>
                    <a:pt x="48947" y="42137"/>
                    <a:pt x="-8467" y="-7076"/>
                    <a:pt x="1058" y="8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DD1DEA69-4307-4D52-8AFA-ABD2F1EDC932}"/>
                </a:ext>
              </a:extLst>
            </p:cNvPr>
            <p:cNvSpPr/>
            <p:nvPr/>
          </p:nvSpPr>
          <p:spPr>
            <a:xfrm>
              <a:off x="4556028" y="2588929"/>
              <a:ext cx="198573" cy="122521"/>
            </a:xfrm>
            <a:custGeom>
              <a:avLst/>
              <a:gdLst>
                <a:gd name="connsiteX0" fmla="*/ 97 w 198573"/>
                <a:gd name="connsiteY0" fmla="*/ 122521 h 122521"/>
                <a:gd name="connsiteX1" fmla="*/ 142972 w 198573"/>
                <a:gd name="connsiteY1" fmla="*/ 59021 h 122521"/>
                <a:gd name="connsiteX2" fmla="*/ 198535 w 198573"/>
                <a:gd name="connsiteY2" fmla="*/ 284 h 122521"/>
                <a:gd name="connsiteX3" fmla="*/ 152497 w 198573"/>
                <a:gd name="connsiteY3" fmla="*/ 35209 h 122521"/>
                <a:gd name="connsiteX4" fmla="*/ 120747 w 198573"/>
                <a:gd name="connsiteY4" fmla="*/ 59021 h 122521"/>
                <a:gd name="connsiteX5" fmla="*/ 97 w 198573"/>
                <a:gd name="connsiteY5" fmla="*/ 122521 h 12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73" h="122521">
                  <a:moveTo>
                    <a:pt x="97" y="122521"/>
                  </a:moveTo>
                  <a:cubicBezTo>
                    <a:pt x="3801" y="122521"/>
                    <a:pt x="109899" y="79394"/>
                    <a:pt x="142972" y="59021"/>
                  </a:cubicBezTo>
                  <a:cubicBezTo>
                    <a:pt x="176045" y="38648"/>
                    <a:pt x="196948" y="4253"/>
                    <a:pt x="198535" y="284"/>
                  </a:cubicBezTo>
                  <a:cubicBezTo>
                    <a:pt x="200122" y="-3685"/>
                    <a:pt x="152497" y="35209"/>
                    <a:pt x="152497" y="35209"/>
                  </a:cubicBezTo>
                  <a:cubicBezTo>
                    <a:pt x="139532" y="44998"/>
                    <a:pt x="142178" y="48702"/>
                    <a:pt x="120747" y="59021"/>
                  </a:cubicBezTo>
                  <a:cubicBezTo>
                    <a:pt x="99316" y="69340"/>
                    <a:pt x="-3607" y="122521"/>
                    <a:pt x="97" y="1225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36B9DFE6-C423-4E7A-A835-A81A814A2D9E}"/>
                </a:ext>
              </a:extLst>
            </p:cNvPr>
            <p:cNvSpPr/>
            <p:nvPr/>
          </p:nvSpPr>
          <p:spPr>
            <a:xfrm>
              <a:off x="4476588" y="2637768"/>
              <a:ext cx="99377" cy="61639"/>
            </a:xfrm>
            <a:custGeom>
              <a:avLst/>
              <a:gdLst>
                <a:gd name="connsiteX0" fmla="*/ 162 w 99377"/>
                <a:gd name="connsiteY0" fmla="*/ 657 h 61639"/>
                <a:gd name="connsiteX1" fmla="*/ 95412 w 99377"/>
                <a:gd name="connsiteY1" fmla="*/ 60982 h 61639"/>
                <a:gd name="connsiteX2" fmla="*/ 73187 w 99377"/>
                <a:gd name="connsiteY2" fmla="*/ 30820 h 61639"/>
                <a:gd name="connsiteX3" fmla="*/ 162 w 99377"/>
                <a:gd name="connsiteY3" fmla="*/ 657 h 6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377" h="61639">
                  <a:moveTo>
                    <a:pt x="162" y="657"/>
                  </a:moveTo>
                  <a:cubicBezTo>
                    <a:pt x="3866" y="5684"/>
                    <a:pt x="83241" y="55955"/>
                    <a:pt x="95412" y="60982"/>
                  </a:cubicBezTo>
                  <a:cubicBezTo>
                    <a:pt x="107583" y="66009"/>
                    <a:pt x="89326" y="40874"/>
                    <a:pt x="73187" y="30820"/>
                  </a:cubicBezTo>
                  <a:cubicBezTo>
                    <a:pt x="57048" y="20766"/>
                    <a:pt x="-3542" y="-4370"/>
                    <a:pt x="162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EF0E76DF-3A0C-42BF-A012-87BD200DDCAE}"/>
                </a:ext>
              </a:extLst>
            </p:cNvPr>
            <p:cNvSpPr/>
            <p:nvPr/>
          </p:nvSpPr>
          <p:spPr>
            <a:xfrm>
              <a:off x="4630684" y="2522714"/>
              <a:ext cx="263070" cy="45886"/>
            </a:xfrm>
            <a:custGeom>
              <a:avLst/>
              <a:gdLst>
                <a:gd name="connsiteX0" fmla="*/ 54 w 263070"/>
                <a:gd name="connsiteY0" fmla="*/ 45861 h 45886"/>
                <a:gd name="connsiteX1" fmla="*/ 117529 w 263070"/>
                <a:gd name="connsiteY1" fmla="*/ 10936 h 45886"/>
                <a:gd name="connsiteX2" fmla="*/ 261991 w 263070"/>
                <a:gd name="connsiteY2" fmla="*/ 20461 h 45886"/>
                <a:gd name="connsiteX3" fmla="*/ 179441 w 263070"/>
                <a:gd name="connsiteY3" fmla="*/ 2999 h 45886"/>
                <a:gd name="connsiteX4" fmla="*/ 103241 w 263070"/>
                <a:gd name="connsiteY4" fmla="*/ 4586 h 45886"/>
                <a:gd name="connsiteX5" fmla="*/ 54 w 263070"/>
                <a:gd name="connsiteY5" fmla="*/ 45861 h 45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070" h="45886">
                  <a:moveTo>
                    <a:pt x="54" y="45861"/>
                  </a:moveTo>
                  <a:cubicBezTo>
                    <a:pt x="2435" y="46919"/>
                    <a:pt x="73873" y="15169"/>
                    <a:pt x="117529" y="10936"/>
                  </a:cubicBezTo>
                  <a:cubicBezTo>
                    <a:pt x="161185" y="6703"/>
                    <a:pt x="251672" y="21784"/>
                    <a:pt x="261991" y="20461"/>
                  </a:cubicBezTo>
                  <a:cubicBezTo>
                    <a:pt x="272310" y="19138"/>
                    <a:pt x="205899" y="5645"/>
                    <a:pt x="179441" y="2999"/>
                  </a:cubicBezTo>
                  <a:cubicBezTo>
                    <a:pt x="152983" y="353"/>
                    <a:pt x="132874" y="-2822"/>
                    <a:pt x="103241" y="4586"/>
                  </a:cubicBezTo>
                  <a:cubicBezTo>
                    <a:pt x="73608" y="11994"/>
                    <a:pt x="-2327" y="44803"/>
                    <a:pt x="54" y="458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3C3F4C62-EDE0-413E-A2BC-E99DC9FC3D2F}"/>
                </a:ext>
              </a:extLst>
            </p:cNvPr>
            <p:cNvSpPr/>
            <p:nvPr/>
          </p:nvSpPr>
          <p:spPr>
            <a:xfrm>
              <a:off x="4532305" y="2662953"/>
              <a:ext cx="196827" cy="161214"/>
            </a:xfrm>
            <a:custGeom>
              <a:avLst/>
              <a:gdLst>
                <a:gd name="connsiteX0" fmla="*/ 58745 w 196827"/>
                <a:gd name="connsiteY0" fmla="*/ 161210 h 161214"/>
                <a:gd name="connsiteX1" fmla="*/ 8 w 196827"/>
                <a:gd name="connsiteY1" fmla="*/ 94535 h 161214"/>
                <a:gd name="connsiteX2" fmla="*/ 55570 w 196827"/>
                <a:gd name="connsiteY2" fmla="*/ 65960 h 161214"/>
                <a:gd name="connsiteX3" fmla="*/ 195270 w 196827"/>
                <a:gd name="connsiteY3" fmla="*/ 872 h 161214"/>
                <a:gd name="connsiteX4" fmla="*/ 123833 w 196827"/>
                <a:gd name="connsiteY4" fmla="*/ 32622 h 161214"/>
                <a:gd name="connsiteX5" fmla="*/ 20645 w 196827"/>
                <a:gd name="connsiteY5" fmla="*/ 91360 h 161214"/>
                <a:gd name="connsiteX6" fmla="*/ 58745 w 196827"/>
                <a:gd name="connsiteY6" fmla="*/ 161210 h 16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27" h="161214">
                  <a:moveTo>
                    <a:pt x="58745" y="161210"/>
                  </a:moveTo>
                  <a:cubicBezTo>
                    <a:pt x="55306" y="161739"/>
                    <a:pt x="537" y="110410"/>
                    <a:pt x="8" y="94535"/>
                  </a:cubicBezTo>
                  <a:cubicBezTo>
                    <a:pt x="-521" y="78660"/>
                    <a:pt x="23026" y="81571"/>
                    <a:pt x="55570" y="65960"/>
                  </a:cubicBezTo>
                  <a:cubicBezTo>
                    <a:pt x="88114" y="50349"/>
                    <a:pt x="183893" y="6428"/>
                    <a:pt x="195270" y="872"/>
                  </a:cubicBezTo>
                  <a:cubicBezTo>
                    <a:pt x="206647" y="-4684"/>
                    <a:pt x="152937" y="17541"/>
                    <a:pt x="123833" y="32622"/>
                  </a:cubicBezTo>
                  <a:cubicBezTo>
                    <a:pt x="94729" y="47703"/>
                    <a:pt x="35197" y="73104"/>
                    <a:pt x="20645" y="91360"/>
                  </a:cubicBezTo>
                  <a:cubicBezTo>
                    <a:pt x="6093" y="109616"/>
                    <a:pt x="62184" y="160681"/>
                    <a:pt x="58745" y="1612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BF12D331-1EB8-4805-9A8C-AE79BF7670E0}"/>
                </a:ext>
              </a:extLst>
            </p:cNvPr>
            <p:cNvSpPr/>
            <p:nvPr/>
          </p:nvSpPr>
          <p:spPr>
            <a:xfrm>
              <a:off x="4873281" y="2785951"/>
              <a:ext cx="142281" cy="55700"/>
            </a:xfrm>
            <a:custGeom>
              <a:avLst/>
              <a:gdLst>
                <a:gd name="connsiteX0" fmla="*/ 344 w 142281"/>
                <a:gd name="connsiteY0" fmla="*/ 112 h 55700"/>
                <a:gd name="connsiteX1" fmla="*/ 70194 w 142281"/>
                <a:gd name="connsiteY1" fmla="*/ 54087 h 55700"/>
                <a:gd name="connsiteX2" fmla="*/ 141632 w 142281"/>
                <a:gd name="connsiteY2" fmla="*/ 41387 h 55700"/>
                <a:gd name="connsiteX3" fmla="*/ 100357 w 142281"/>
                <a:gd name="connsiteY3" fmla="*/ 39799 h 55700"/>
                <a:gd name="connsiteX4" fmla="*/ 344 w 142281"/>
                <a:gd name="connsiteY4" fmla="*/ 112 h 5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281" h="55700">
                  <a:moveTo>
                    <a:pt x="344" y="112"/>
                  </a:moveTo>
                  <a:cubicBezTo>
                    <a:pt x="-4683" y="2493"/>
                    <a:pt x="46646" y="47208"/>
                    <a:pt x="70194" y="54087"/>
                  </a:cubicBezTo>
                  <a:cubicBezTo>
                    <a:pt x="93742" y="60966"/>
                    <a:pt x="136605" y="43768"/>
                    <a:pt x="141632" y="41387"/>
                  </a:cubicBezTo>
                  <a:cubicBezTo>
                    <a:pt x="146659" y="39006"/>
                    <a:pt x="121524" y="45620"/>
                    <a:pt x="100357" y="39799"/>
                  </a:cubicBezTo>
                  <a:cubicBezTo>
                    <a:pt x="79190" y="33978"/>
                    <a:pt x="5371" y="-2269"/>
                    <a:pt x="344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C3CC921B-D3D3-42A0-8D52-4E7E69916AA6}"/>
                </a:ext>
              </a:extLst>
            </p:cNvPr>
            <p:cNvSpPr/>
            <p:nvPr/>
          </p:nvSpPr>
          <p:spPr>
            <a:xfrm>
              <a:off x="4605275" y="2757111"/>
              <a:ext cx="123895" cy="87896"/>
            </a:xfrm>
            <a:custGeom>
              <a:avLst/>
              <a:gdLst>
                <a:gd name="connsiteX0" fmla="*/ 123888 w 123895"/>
                <a:gd name="connsiteY0" fmla="*/ 8314 h 87896"/>
                <a:gd name="connsiteX1" fmla="*/ 42925 w 123895"/>
                <a:gd name="connsiteY1" fmla="*/ 19427 h 87896"/>
                <a:gd name="connsiteX2" fmla="*/ 8000 w 123895"/>
                <a:gd name="connsiteY2" fmla="*/ 377 h 87896"/>
                <a:gd name="connsiteX3" fmla="*/ 28638 w 123895"/>
                <a:gd name="connsiteY3" fmla="*/ 40064 h 87896"/>
                <a:gd name="connsiteX4" fmla="*/ 63 w 123895"/>
                <a:gd name="connsiteY4" fmla="*/ 87689 h 87896"/>
                <a:gd name="connsiteX5" fmla="*/ 38163 w 123895"/>
                <a:gd name="connsiteY5" fmla="*/ 55939 h 87896"/>
                <a:gd name="connsiteX6" fmla="*/ 123888 w 123895"/>
                <a:gd name="connsiteY6" fmla="*/ 8314 h 8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95" h="87896">
                  <a:moveTo>
                    <a:pt x="123888" y="8314"/>
                  </a:moveTo>
                  <a:cubicBezTo>
                    <a:pt x="124682" y="2229"/>
                    <a:pt x="62240" y="20750"/>
                    <a:pt x="42925" y="19427"/>
                  </a:cubicBezTo>
                  <a:cubicBezTo>
                    <a:pt x="23610" y="18104"/>
                    <a:pt x="10381" y="-3062"/>
                    <a:pt x="8000" y="377"/>
                  </a:cubicBezTo>
                  <a:cubicBezTo>
                    <a:pt x="5619" y="3816"/>
                    <a:pt x="29961" y="25512"/>
                    <a:pt x="28638" y="40064"/>
                  </a:cubicBezTo>
                  <a:cubicBezTo>
                    <a:pt x="27315" y="54616"/>
                    <a:pt x="-1525" y="85043"/>
                    <a:pt x="63" y="87689"/>
                  </a:cubicBezTo>
                  <a:cubicBezTo>
                    <a:pt x="1650" y="90335"/>
                    <a:pt x="23611" y="67051"/>
                    <a:pt x="38163" y="55939"/>
                  </a:cubicBezTo>
                  <a:cubicBezTo>
                    <a:pt x="52715" y="44827"/>
                    <a:pt x="123094" y="14399"/>
                    <a:pt x="123888" y="83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F6E3EF76-6717-4E2D-A13D-571CFA4D0761}"/>
                </a:ext>
              </a:extLst>
            </p:cNvPr>
            <p:cNvSpPr/>
            <p:nvPr/>
          </p:nvSpPr>
          <p:spPr>
            <a:xfrm>
              <a:off x="4753846" y="2750311"/>
              <a:ext cx="166760" cy="56438"/>
            </a:xfrm>
            <a:custGeom>
              <a:avLst/>
              <a:gdLst>
                <a:gd name="connsiteX0" fmla="*/ 165817 w 166760"/>
                <a:gd name="connsiteY0" fmla="*/ 56389 h 56438"/>
                <a:gd name="connsiteX1" fmla="*/ 68979 w 166760"/>
                <a:gd name="connsiteY1" fmla="*/ 11939 h 56438"/>
                <a:gd name="connsiteX2" fmla="*/ 717 w 166760"/>
                <a:gd name="connsiteY2" fmla="*/ 4002 h 56438"/>
                <a:gd name="connsiteX3" fmla="*/ 111842 w 166760"/>
                <a:gd name="connsiteY3" fmla="*/ 2414 h 56438"/>
                <a:gd name="connsiteX4" fmla="*/ 165817 w 166760"/>
                <a:gd name="connsiteY4" fmla="*/ 56389 h 5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760" h="56438">
                  <a:moveTo>
                    <a:pt x="165817" y="56389"/>
                  </a:moveTo>
                  <a:cubicBezTo>
                    <a:pt x="158673" y="57977"/>
                    <a:pt x="96496" y="20670"/>
                    <a:pt x="68979" y="11939"/>
                  </a:cubicBezTo>
                  <a:cubicBezTo>
                    <a:pt x="41462" y="3208"/>
                    <a:pt x="-6427" y="5589"/>
                    <a:pt x="717" y="4002"/>
                  </a:cubicBezTo>
                  <a:cubicBezTo>
                    <a:pt x="7861" y="2414"/>
                    <a:pt x="85648" y="-3142"/>
                    <a:pt x="111842" y="2414"/>
                  </a:cubicBezTo>
                  <a:cubicBezTo>
                    <a:pt x="138036" y="7970"/>
                    <a:pt x="172961" y="54801"/>
                    <a:pt x="165817" y="56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5BEF1CA5-FCB6-4698-AD72-C8C18535A7B3}"/>
                </a:ext>
              </a:extLst>
            </p:cNvPr>
            <p:cNvSpPr/>
            <p:nvPr/>
          </p:nvSpPr>
          <p:spPr>
            <a:xfrm>
              <a:off x="4665432" y="2765581"/>
              <a:ext cx="183434" cy="110870"/>
            </a:xfrm>
            <a:custGeom>
              <a:avLst/>
              <a:gdLst>
                <a:gd name="connsiteX0" fmla="*/ 170093 w 183434"/>
                <a:gd name="connsiteY0" fmla="*/ 4607 h 110870"/>
                <a:gd name="connsiteX1" fmla="*/ 176443 w 183434"/>
                <a:gd name="connsiteY1" fmla="*/ 83982 h 110870"/>
                <a:gd name="connsiteX2" fmla="*/ 138343 w 183434"/>
                <a:gd name="connsiteY2" fmla="*/ 107794 h 110870"/>
                <a:gd name="connsiteX3" fmla="*/ 73256 w 183434"/>
                <a:gd name="connsiteY3" fmla="*/ 107794 h 110870"/>
                <a:gd name="connsiteX4" fmla="*/ 30393 w 183434"/>
                <a:gd name="connsiteY4" fmla="*/ 82394 h 110870"/>
                <a:gd name="connsiteX5" fmla="*/ 231 w 183434"/>
                <a:gd name="connsiteY5" fmla="*/ 25244 h 110870"/>
                <a:gd name="connsiteX6" fmla="*/ 46268 w 183434"/>
                <a:gd name="connsiteY6" fmla="*/ 12544 h 110870"/>
                <a:gd name="connsiteX7" fmla="*/ 170093 w 183434"/>
                <a:gd name="connsiteY7" fmla="*/ 4607 h 11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34" h="110870">
                  <a:moveTo>
                    <a:pt x="170093" y="4607"/>
                  </a:moveTo>
                  <a:cubicBezTo>
                    <a:pt x="191789" y="16513"/>
                    <a:pt x="181735" y="66784"/>
                    <a:pt x="176443" y="83982"/>
                  </a:cubicBezTo>
                  <a:cubicBezTo>
                    <a:pt x="171151" y="101180"/>
                    <a:pt x="155541" y="103825"/>
                    <a:pt x="138343" y="107794"/>
                  </a:cubicBezTo>
                  <a:cubicBezTo>
                    <a:pt x="121145" y="111763"/>
                    <a:pt x="91248" y="112027"/>
                    <a:pt x="73256" y="107794"/>
                  </a:cubicBezTo>
                  <a:cubicBezTo>
                    <a:pt x="55264" y="103561"/>
                    <a:pt x="42564" y="96152"/>
                    <a:pt x="30393" y="82394"/>
                  </a:cubicBezTo>
                  <a:cubicBezTo>
                    <a:pt x="18222" y="68636"/>
                    <a:pt x="-2415" y="36886"/>
                    <a:pt x="231" y="25244"/>
                  </a:cubicBezTo>
                  <a:cubicBezTo>
                    <a:pt x="2877" y="13602"/>
                    <a:pt x="22720" y="18100"/>
                    <a:pt x="46268" y="12544"/>
                  </a:cubicBezTo>
                  <a:cubicBezTo>
                    <a:pt x="69816" y="6988"/>
                    <a:pt x="148397" y="-7299"/>
                    <a:pt x="170093" y="4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楕円 25">
              <a:extLst>
                <a:ext uri="{FF2B5EF4-FFF2-40B4-BE49-F238E27FC236}">
                  <a16:creationId xmlns:a16="http://schemas.microsoft.com/office/drawing/2014/main" id="{8A1772C4-1B58-4559-AC38-CFC8F7DEF4B9}"/>
                </a:ext>
              </a:extLst>
            </p:cNvPr>
            <p:cNvSpPr/>
            <p:nvPr/>
          </p:nvSpPr>
          <p:spPr>
            <a:xfrm>
              <a:off x="4740276" y="279241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F218C040-C3A5-4F5F-A92D-7ACB832D5BC5}"/>
                </a:ext>
              </a:extLst>
            </p:cNvPr>
            <p:cNvSpPr/>
            <p:nvPr/>
          </p:nvSpPr>
          <p:spPr>
            <a:xfrm>
              <a:off x="3866986" y="2813168"/>
              <a:ext cx="339921" cy="117387"/>
            </a:xfrm>
            <a:custGeom>
              <a:avLst/>
              <a:gdLst>
                <a:gd name="connsiteX0" fmla="*/ 339889 w 339921"/>
                <a:gd name="connsiteY0" fmla="*/ 90370 h 117387"/>
                <a:gd name="connsiteX1" fmla="*/ 225589 w 339921"/>
                <a:gd name="connsiteY1" fmla="*/ 26870 h 117387"/>
                <a:gd name="connsiteX2" fmla="*/ 109702 w 339921"/>
                <a:gd name="connsiteY2" fmla="*/ 34807 h 117387"/>
                <a:gd name="connsiteX3" fmla="*/ 20802 w 339921"/>
                <a:gd name="connsiteY3" fmla="*/ 84020 h 117387"/>
                <a:gd name="connsiteX4" fmla="*/ 164 w 339921"/>
                <a:gd name="connsiteY4" fmla="*/ 117357 h 117387"/>
                <a:gd name="connsiteX5" fmla="*/ 14452 w 339921"/>
                <a:gd name="connsiteY5" fmla="*/ 88782 h 117387"/>
                <a:gd name="connsiteX6" fmla="*/ 68427 w 339921"/>
                <a:gd name="connsiteY6" fmla="*/ 31632 h 117387"/>
                <a:gd name="connsiteX7" fmla="*/ 170027 w 339921"/>
                <a:gd name="connsiteY7" fmla="*/ 3057 h 117387"/>
                <a:gd name="connsiteX8" fmla="*/ 236702 w 339921"/>
                <a:gd name="connsiteY8" fmla="*/ 9407 h 117387"/>
                <a:gd name="connsiteX9" fmla="*/ 339889 w 339921"/>
                <a:gd name="connsiteY9" fmla="*/ 90370 h 11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921" h="117387">
                  <a:moveTo>
                    <a:pt x="339889" y="90370"/>
                  </a:moveTo>
                  <a:cubicBezTo>
                    <a:pt x="338037" y="93280"/>
                    <a:pt x="263953" y="36130"/>
                    <a:pt x="225589" y="26870"/>
                  </a:cubicBezTo>
                  <a:cubicBezTo>
                    <a:pt x="187224" y="17609"/>
                    <a:pt x="143833" y="25282"/>
                    <a:pt x="109702" y="34807"/>
                  </a:cubicBezTo>
                  <a:cubicBezTo>
                    <a:pt x="75571" y="44332"/>
                    <a:pt x="39058" y="70262"/>
                    <a:pt x="20802" y="84020"/>
                  </a:cubicBezTo>
                  <a:cubicBezTo>
                    <a:pt x="2546" y="97778"/>
                    <a:pt x="1222" y="116563"/>
                    <a:pt x="164" y="117357"/>
                  </a:cubicBezTo>
                  <a:cubicBezTo>
                    <a:pt x="-894" y="118151"/>
                    <a:pt x="3075" y="103069"/>
                    <a:pt x="14452" y="88782"/>
                  </a:cubicBezTo>
                  <a:cubicBezTo>
                    <a:pt x="25829" y="74495"/>
                    <a:pt x="42498" y="45919"/>
                    <a:pt x="68427" y="31632"/>
                  </a:cubicBezTo>
                  <a:cubicBezTo>
                    <a:pt x="94356" y="17345"/>
                    <a:pt x="141981" y="6761"/>
                    <a:pt x="170027" y="3057"/>
                  </a:cubicBezTo>
                  <a:cubicBezTo>
                    <a:pt x="198073" y="-647"/>
                    <a:pt x="208921" y="-3293"/>
                    <a:pt x="236702" y="9407"/>
                  </a:cubicBezTo>
                  <a:cubicBezTo>
                    <a:pt x="264483" y="22107"/>
                    <a:pt x="341741" y="87460"/>
                    <a:pt x="339889" y="90370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00AB7829-C982-474A-BFE6-E2B3EDB6B6BC}"/>
                </a:ext>
              </a:extLst>
            </p:cNvPr>
            <p:cNvSpPr/>
            <p:nvPr/>
          </p:nvSpPr>
          <p:spPr>
            <a:xfrm>
              <a:off x="3874390" y="2880501"/>
              <a:ext cx="326334" cy="112121"/>
            </a:xfrm>
            <a:custGeom>
              <a:avLst/>
              <a:gdLst>
                <a:gd name="connsiteX0" fmla="*/ 698 w 326334"/>
                <a:gd name="connsiteY0" fmla="*/ 48437 h 112121"/>
                <a:gd name="connsiteX1" fmla="*/ 103885 w 326334"/>
                <a:gd name="connsiteY1" fmla="*/ 3987 h 112121"/>
                <a:gd name="connsiteX2" fmla="*/ 218185 w 326334"/>
                <a:gd name="connsiteY2" fmla="*/ 7162 h 112121"/>
                <a:gd name="connsiteX3" fmla="*/ 324548 w 326334"/>
                <a:gd name="connsiteY3" fmla="*/ 48437 h 112121"/>
                <a:gd name="connsiteX4" fmla="*/ 286448 w 326334"/>
                <a:gd name="connsiteY4" fmla="*/ 111937 h 112121"/>
                <a:gd name="connsiteX5" fmla="*/ 307085 w 326334"/>
                <a:gd name="connsiteY5" fmla="*/ 67487 h 112121"/>
                <a:gd name="connsiteX6" fmla="*/ 280098 w 326334"/>
                <a:gd name="connsiteY6" fmla="*/ 57962 h 112121"/>
                <a:gd name="connsiteX7" fmla="*/ 199135 w 326334"/>
                <a:gd name="connsiteY7" fmla="*/ 23037 h 112121"/>
                <a:gd name="connsiteX8" fmla="*/ 172148 w 326334"/>
                <a:gd name="connsiteY8" fmla="*/ 16687 h 112121"/>
                <a:gd name="connsiteX9" fmla="*/ 116585 w 326334"/>
                <a:gd name="connsiteY9" fmla="*/ 16687 h 112121"/>
                <a:gd name="connsiteX10" fmla="*/ 59435 w 326334"/>
                <a:gd name="connsiteY10" fmla="*/ 29387 h 112121"/>
                <a:gd name="connsiteX11" fmla="*/ 698 w 326334"/>
                <a:gd name="connsiteY11" fmla="*/ 48437 h 1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6334" h="112121">
                  <a:moveTo>
                    <a:pt x="698" y="48437"/>
                  </a:moveTo>
                  <a:cubicBezTo>
                    <a:pt x="8106" y="44204"/>
                    <a:pt x="67637" y="10866"/>
                    <a:pt x="103885" y="3987"/>
                  </a:cubicBezTo>
                  <a:cubicBezTo>
                    <a:pt x="140133" y="-2892"/>
                    <a:pt x="181408" y="-246"/>
                    <a:pt x="218185" y="7162"/>
                  </a:cubicBezTo>
                  <a:cubicBezTo>
                    <a:pt x="254962" y="14570"/>
                    <a:pt x="313171" y="30975"/>
                    <a:pt x="324548" y="48437"/>
                  </a:cubicBezTo>
                  <a:cubicBezTo>
                    <a:pt x="335925" y="65899"/>
                    <a:pt x="289359" y="108762"/>
                    <a:pt x="286448" y="111937"/>
                  </a:cubicBezTo>
                  <a:cubicBezTo>
                    <a:pt x="283538" y="115112"/>
                    <a:pt x="308143" y="76483"/>
                    <a:pt x="307085" y="67487"/>
                  </a:cubicBezTo>
                  <a:cubicBezTo>
                    <a:pt x="306027" y="58491"/>
                    <a:pt x="298090" y="65370"/>
                    <a:pt x="280098" y="57962"/>
                  </a:cubicBezTo>
                  <a:cubicBezTo>
                    <a:pt x="262106" y="50554"/>
                    <a:pt x="217127" y="29916"/>
                    <a:pt x="199135" y="23037"/>
                  </a:cubicBezTo>
                  <a:cubicBezTo>
                    <a:pt x="181143" y="16158"/>
                    <a:pt x="185906" y="17745"/>
                    <a:pt x="172148" y="16687"/>
                  </a:cubicBezTo>
                  <a:cubicBezTo>
                    <a:pt x="158390" y="15629"/>
                    <a:pt x="135370" y="14570"/>
                    <a:pt x="116585" y="16687"/>
                  </a:cubicBezTo>
                  <a:cubicBezTo>
                    <a:pt x="97800" y="18804"/>
                    <a:pt x="71870" y="20391"/>
                    <a:pt x="59435" y="29387"/>
                  </a:cubicBezTo>
                  <a:cubicBezTo>
                    <a:pt x="47000" y="38383"/>
                    <a:pt x="-6710" y="52670"/>
                    <a:pt x="698" y="484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BC50B299-90FD-47E4-A8CB-4F9CE4D6636D}"/>
                </a:ext>
              </a:extLst>
            </p:cNvPr>
            <p:cNvSpPr/>
            <p:nvPr/>
          </p:nvSpPr>
          <p:spPr>
            <a:xfrm>
              <a:off x="4021138" y="2838164"/>
              <a:ext cx="155589" cy="62534"/>
            </a:xfrm>
            <a:custGeom>
              <a:avLst/>
              <a:gdLst>
                <a:gd name="connsiteX0" fmla="*/ 0 w 155589"/>
                <a:gd name="connsiteY0" fmla="*/ 52674 h 62534"/>
                <a:gd name="connsiteX1" fmla="*/ 111125 w 155589"/>
                <a:gd name="connsiteY1" fmla="*/ 60611 h 62534"/>
                <a:gd name="connsiteX2" fmla="*/ 141287 w 155589"/>
                <a:gd name="connsiteY2" fmla="*/ 20924 h 62534"/>
                <a:gd name="connsiteX3" fmla="*/ 153987 w 155589"/>
                <a:gd name="connsiteY3" fmla="*/ 286 h 62534"/>
                <a:gd name="connsiteX4" fmla="*/ 106362 w 155589"/>
                <a:gd name="connsiteY4" fmla="*/ 35211 h 62534"/>
                <a:gd name="connsiteX5" fmla="*/ 77787 w 155589"/>
                <a:gd name="connsiteY5" fmla="*/ 39974 h 62534"/>
                <a:gd name="connsiteX6" fmla="*/ 0 w 155589"/>
                <a:gd name="connsiteY6" fmla="*/ 52674 h 6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589" h="62534">
                  <a:moveTo>
                    <a:pt x="0" y="52674"/>
                  </a:moveTo>
                  <a:cubicBezTo>
                    <a:pt x="43788" y="59288"/>
                    <a:pt x="87577" y="65903"/>
                    <a:pt x="111125" y="60611"/>
                  </a:cubicBezTo>
                  <a:cubicBezTo>
                    <a:pt x="134673" y="55319"/>
                    <a:pt x="134143" y="30978"/>
                    <a:pt x="141287" y="20924"/>
                  </a:cubicBezTo>
                  <a:cubicBezTo>
                    <a:pt x="148431" y="10870"/>
                    <a:pt x="159808" y="-2095"/>
                    <a:pt x="153987" y="286"/>
                  </a:cubicBezTo>
                  <a:cubicBezTo>
                    <a:pt x="148166" y="2667"/>
                    <a:pt x="119062" y="28596"/>
                    <a:pt x="106362" y="35211"/>
                  </a:cubicBezTo>
                  <a:cubicBezTo>
                    <a:pt x="93662" y="41826"/>
                    <a:pt x="77787" y="39974"/>
                    <a:pt x="77787" y="39974"/>
                  </a:cubicBezTo>
                  <a:lnTo>
                    <a:pt x="0" y="5267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4F04FADD-D851-46D5-8FE8-9CFD6C482E5B}"/>
                </a:ext>
              </a:extLst>
            </p:cNvPr>
            <p:cNvSpPr/>
            <p:nvPr/>
          </p:nvSpPr>
          <p:spPr>
            <a:xfrm>
              <a:off x="3856033" y="2936800"/>
              <a:ext cx="327394" cy="112869"/>
            </a:xfrm>
            <a:custGeom>
              <a:avLst/>
              <a:gdLst>
                <a:gd name="connsiteX0" fmla="*/ 5 w 327394"/>
                <a:gd name="connsiteY0" fmla="*/ 84213 h 112869"/>
                <a:gd name="connsiteX1" fmla="*/ 115892 w 327394"/>
                <a:gd name="connsiteY1" fmla="*/ 103263 h 112869"/>
                <a:gd name="connsiteX2" fmla="*/ 174630 w 327394"/>
                <a:gd name="connsiteY2" fmla="*/ 79450 h 112869"/>
                <a:gd name="connsiteX3" fmla="*/ 246067 w 327394"/>
                <a:gd name="connsiteY3" fmla="*/ 38175 h 112869"/>
                <a:gd name="connsiteX4" fmla="*/ 298455 w 327394"/>
                <a:gd name="connsiteY4" fmla="*/ 28650 h 112869"/>
                <a:gd name="connsiteX5" fmla="*/ 327030 w 327394"/>
                <a:gd name="connsiteY5" fmla="*/ 75 h 112869"/>
                <a:gd name="connsiteX6" fmla="*/ 279405 w 327394"/>
                <a:gd name="connsiteY6" fmla="*/ 38175 h 112869"/>
                <a:gd name="connsiteX7" fmla="*/ 234955 w 327394"/>
                <a:gd name="connsiteY7" fmla="*/ 61988 h 112869"/>
                <a:gd name="connsiteX8" fmla="*/ 176217 w 327394"/>
                <a:gd name="connsiteY8" fmla="*/ 100088 h 112869"/>
                <a:gd name="connsiteX9" fmla="*/ 120655 w 327394"/>
                <a:gd name="connsiteY9" fmla="*/ 112788 h 112869"/>
                <a:gd name="connsiteX10" fmla="*/ 5 w 327394"/>
                <a:gd name="connsiteY10" fmla="*/ 84213 h 11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394" h="112869">
                  <a:moveTo>
                    <a:pt x="5" y="84213"/>
                  </a:moveTo>
                  <a:cubicBezTo>
                    <a:pt x="-789" y="82626"/>
                    <a:pt x="86788" y="104057"/>
                    <a:pt x="115892" y="103263"/>
                  </a:cubicBezTo>
                  <a:cubicBezTo>
                    <a:pt x="144996" y="102469"/>
                    <a:pt x="152934" y="90298"/>
                    <a:pt x="174630" y="79450"/>
                  </a:cubicBezTo>
                  <a:cubicBezTo>
                    <a:pt x="196326" y="68602"/>
                    <a:pt x="225429" y="46642"/>
                    <a:pt x="246067" y="38175"/>
                  </a:cubicBezTo>
                  <a:cubicBezTo>
                    <a:pt x="266705" y="29708"/>
                    <a:pt x="284961" y="35000"/>
                    <a:pt x="298455" y="28650"/>
                  </a:cubicBezTo>
                  <a:cubicBezTo>
                    <a:pt x="311949" y="22300"/>
                    <a:pt x="330205" y="-1512"/>
                    <a:pt x="327030" y="75"/>
                  </a:cubicBezTo>
                  <a:cubicBezTo>
                    <a:pt x="323855" y="1662"/>
                    <a:pt x="294751" y="27856"/>
                    <a:pt x="279405" y="38175"/>
                  </a:cubicBezTo>
                  <a:cubicBezTo>
                    <a:pt x="264059" y="48494"/>
                    <a:pt x="252153" y="51669"/>
                    <a:pt x="234955" y="61988"/>
                  </a:cubicBezTo>
                  <a:cubicBezTo>
                    <a:pt x="217757" y="72307"/>
                    <a:pt x="195267" y="91621"/>
                    <a:pt x="176217" y="100088"/>
                  </a:cubicBezTo>
                  <a:cubicBezTo>
                    <a:pt x="157167" y="108555"/>
                    <a:pt x="150817" y="113582"/>
                    <a:pt x="120655" y="112788"/>
                  </a:cubicBezTo>
                  <a:cubicBezTo>
                    <a:pt x="90493" y="111994"/>
                    <a:pt x="799" y="85800"/>
                    <a:pt x="5" y="842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C4D39AC4-B325-459F-8D9C-BC8E8925A3BA}"/>
                </a:ext>
              </a:extLst>
            </p:cNvPr>
            <p:cNvSpPr/>
            <p:nvPr/>
          </p:nvSpPr>
          <p:spPr>
            <a:xfrm>
              <a:off x="3878184" y="3044821"/>
              <a:ext cx="143160" cy="12719"/>
            </a:xfrm>
            <a:custGeom>
              <a:avLst/>
              <a:gdLst>
                <a:gd name="connsiteX0" fmla="*/ 79 w 143160"/>
                <a:gd name="connsiteY0" fmla="*/ 4 h 12719"/>
                <a:gd name="connsiteX1" fmla="*/ 98504 w 143160"/>
                <a:gd name="connsiteY1" fmla="*/ 11117 h 12719"/>
                <a:gd name="connsiteX2" fmla="*/ 142954 w 143160"/>
                <a:gd name="connsiteY2" fmla="*/ 6354 h 12719"/>
                <a:gd name="connsiteX3" fmla="*/ 82629 w 143160"/>
                <a:gd name="connsiteY3" fmla="*/ 12704 h 12719"/>
                <a:gd name="connsiteX4" fmla="*/ 79 w 143160"/>
                <a:gd name="connsiteY4" fmla="*/ 4 h 1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60" h="12719">
                  <a:moveTo>
                    <a:pt x="79" y="4"/>
                  </a:moveTo>
                  <a:cubicBezTo>
                    <a:pt x="2725" y="-260"/>
                    <a:pt x="74692" y="10059"/>
                    <a:pt x="98504" y="11117"/>
                  </a:cubicBezTo>
                  <a:cubicBezTo>
                    <a:pt x="122316" y="12175"/>
                    <a:pt x="145600" y="6090"/>
                    <a:pt x="142954" y="6354"/>
                  </a:cubicBezTo>
                  <a:cubicBezTo>
                    <a:pt x="140308" y="6618"/>
                    <a:pt x="103531" y="12175"/>
                    <a:pt x="82629" y="12704"/>
                  </a:cubicBezTo>
                  <a:cubicBezTo>
                    <a:pt x="61727" y="13233"/>
                    <a:pt x="-2567" y="268"/>
                    <a:pt x="79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2097F8D3-88A4-481B-8E38-C9504DD02E79}"/>
                </a:ext>
              </a:extLst>
            </p:cNvPr>
            <p:cNvSpPr/>
            <p:nvPr/>
          </p:nvSpPr>
          <p:spPr>
            <a:xfrm>
              <a:off x="3762431" y="3011476"/>
              <a:ext cx="57177" cy="79435"/>
            </a:xfrm>
            <a:custGeom>
              <a:avLst/>
              <a:gdLst>
                <a:gd name="connsiteX0" fmla="*/ 57094 w 57177"/>
                <a:gd name="connsiteY0" fmla="*/ 12 h 79435"/>
                <a:gd name="connsiteX1" fmla="*/ 17407 w 57177"/>
                <a:gd name="connsiteY1" fmla="*/ 52399 h 79435"/>
                <a:gd name="connsiteX2" fmla="*/ 38044 w 57177"/>
                <a:gd name="connsiteY2" fmla="*/ 79387 h 79435"/>
                <a:gd name="connsiteX3" fmla="*/ 9469 w 57177"/>
                <a:gd name="connsiteY3" fmla="*/ 58749 h 79435"/>
                <a:gd name="connsiteX4" fmla="*/ 4707 w 57177"/>
                <a:gd name="connsiteY4" fmla="*/ 47637 h 79435"/>
                <a:gd name="connsiteX5" fmla="*/ 57094 w 57177"/>
                <a:gd name="connsiteY5" fmla="*/ 12 h 7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77" h="79435">
                  <a:moveTo>
                    <a:pt x="57094" y="12"/>
                  </a:moveTo>
                  <a:cubicBezTo>
                    <a:pt x="59211" y="806"/>
                    <a:pt x="20582" y="39170"/>
                    <a:pt x="17407" y="52399"/>
                  </a:cubicBezTo>
                  <a:cubicBezTo>
                    <a:pt x="14232" y="65628"/>
                    <a:pt x="39367" y="78329"/>
                    <a:pt x="38044" y="79387"/>
                  </a:cubicBezTo>
                  <a:cubicBezTo>
                    <a:pt x="36721" y="80445"/>
                    <a:pt x="15025" y="64041"/>
                    <a:pt x="9469" y="58749"/>
                  </a:cubicBezTo>
                  <a:cubicBezTo>
                    <a:pt x="3913" y="53457"/>
                    <a:pt x="-5876" y="59014"/>
                    <a:pt x="4707" y="47637"/>
                  </a:cubicBezTo>
                  <a:cubicBezTo>
                    <a:pt x="15290" y="36260"/>
                    <a:pt x="54977" y="-782"/>
                    <a:pt x="57094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2F8D0735-FFB4-4017-BB7B-24100916D299}"/>
                </a:ext>
              </a:extLst>
            </p:cNvPr>
            <p:cNvSpPr/>
            <p:nvPr/>
          </p:nvSpPr>
          <p:spPr>
            <a:xfrm>
              <a:off x="3909479" y="2880314"/>
              <a:ext cx="204144" cy="144975"/>
            </a:xfrm>
            <a:custGeom>
              <a:avLst/>
              <a:gdLst>
                <a:gd name="connsiteX0" fmla="*/ 13234 w 204144"/>
                <a:gd name="connsiteY0" fmla="*/ 29574 h 144975"/>
                <a:gd name="connsiteX1" fmla="*/ 162459 w 204144"/>
                <a:gd name="connsiteY1" fmla="*/ 15286 h 144975"/>
                <a:gd name="connsiteX2" fmla="*/ 203734 w 204144"/>
                <a:gd name="connsiteY2" fmla="*/ 16874 h 144975"/>
                <a:gd name="connsiteX3" fmla="*/ 144996 w 204144"/>
                <a:gd name="connsiteY3" fmla="*/ 5761 h 144975"/>
                <a:gd name="connsiteX4" fmla="*/ 122771 w 204144"/>
                <a:gd name="connsiteY4" fmla="*/ 4174 h 144975"/>
                <a:gd name="connsiteX5" fmla="*/ 148171 w 204144"/>
                <a:gd name="connsiteY5" fmla="*/ 61324 h 144975"/>
                <a:gd name="connsiteX6" fmla="*/ 146584 w 204144"/>
                <a:gd name="connsiteY6" fmla="*/ 94661 h 144975"/>
                <a:gd name="connsiteX7" fmla="*/ 91021 w 204144"/>
                <a:gd name="connsiteY7" fmla="*/ 143874 h 144975"/>
                <a:gd name="connsiteX8" fmla="*/ 19584 w 204144"/>
                <a:gd name="connsiteY8" fmla="*/ 123236 h 144975"/>
                <a:gd name="connsiteX9" fmla="*/ 13234 w 204144"/>
                <a:gd name="connsiteY9" fmla="*/ 29574 h 14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4144" h="144975">
                  <a:moveTo>
                    <a:pt x="13234" y="29574"/>
                  </a:moveTo>
                  <a:cubicBezTo>
                    <a:pt x="37047" y="11582"/>
                    <a:pt x="130709" y="17403"/>
                    <a:pt x="162459" y="15286"/>
                  </a:cubicBezTo>
                  <a:cubicBezTo>
                    <a:pt x="194209" y="13169"/>
                    <a:pt x="206644" y="18461"/>
                    <a:pt x="203734" y="16874"/>
                  </a:cubicBezTo>
                  <a:cubicBezTo>
                    <a:pt x="200824" y="15287"/>
                    <a:pt x="158490" y="7878"/>
                    <a:pt x="144996" y="5761"/>
                  </a:cubicBezTo>
                  <a:cubicBezTo>
                    <a:pt x="131502" y="3644"/>
                    <a:pt x="122242" y="-5086"/>
                    <a:pt x="122771" y="4174"/>
                  </a:cubicBezTo>
                  <a:cubicBezTo>
                    <a:pt x="123300" y="13434"/>
                    <a:pt x="144202" y="46243"/>
                    <a:pt x="148171" y="61324"/>
                  </a:cubicBezTo>
                  <a:cubicBezTo>
                    <a:pt x="152140" y="76405"/>
                    <a:pt x="156109" y="80903"/>
                    <a:pt x="146584" y="94661"/>
                  </a:cubicBezTo>
                  <a:cubicBezTo>
                    <a:pt x="137059" y="108419"/>
                    <a:pt x="112188" y="139112"/>
                    <a:pt x="91021" y="143874"/>
                  </a:cubicBezTo>
                  <a:cubicBezTo>
                    <a:pt x="69854" y="148636"/>
                    <a:pt x="37576" y="137259"/>
                    <a:pt x="19584" y="123236"/>
                  </a:cubicBezTo>
                  <a:cubicBezTo>
                    <a:pt x="1592" y="109213"/>
                    <a:pt x="-10579" y="47566"/>
                    <a:pt x="13234" y="29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楕円 39">
              <a:extLst>
                <a:ext uri="{FF2B5EF4-FFF2-40B4-BE49-F238E27FC236}">
                  <a16:creationId xmlns:a16="http://schemas.microsoft.com/office/drawing/2014/main" id="{ABC1BFA1-CD79-40B2-BC16-BABDD2E61FF4}"/>
                </a:ext>
              </a:extLst>
            </p:cNvPr>
            <p:cNvSpPr/>
            <p:nvPr/>
          </p:nvSpPr>
          <p:spPr>
            <a:xfrm>
              <a:off x="3962401" y="2917825"/>
              <a:ext cx="47625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F8080039-AE6F-4630-877C-EC335B3B9278}"/>
                </a:ext>
              </a:extLst>
            </p:cNvPr>
            <p:cNvSpPr/>
            <p:nvPr/>
          </p:nvSpPr>
          <p:spPr>
            <a:xfrm>
              <a:off x="3703614" y="2735263"/>
              <a:ext cx="374051" cy="168362"/>
            </a:xfrm>
            <a:custGeom>
              <a:avLst/>
              <a:gdLst>
                <a:gd name="connsiteX0" fmla="*/ 24 w 374051"/>
                <a:gd name="connsiteY0" fmla="*/ 168275 h 168362"/>
                <a:gd name="connsiteX1" fmla="*/ 74636 w 374051"/>
                <a:gd name="connsiteY1" fmla="*/ 47625 h 168362"/>
                <a:gd name="connsiteX2" fmla="*/ 138136 w 374051"/>
                <a:gd name="connsiteY2" fmla="*/ 17462 h 168362"/>
                <a:gd name="connsiteX3" fmla="*/ 225449 w 374051"/>
                <a:gd name="connsiteY3" fmla="*/ 14287 h 168362"/>
                <a:gd name="connsiteX4" fmla="*/ 371499 w 374051"/>
                <a:gd name="connsiteY4" fmla="*/ 3175 h 168362"/>
                <a:gd name="connsiteX5" fmla="*/ 311174 w 374051"/>
                <a:gd name="connsiteY5" fmla="*/ 0 h 168362"/>
                <a:gd name="connsiteX6" fmla="*/ 219099 w 374051"/>
                <a:gd name="connsiteY6" fmla="*/ 3175 h 168362"/>
                <a:gd name="connsiteX7" fmla="*/ 120674 w 374051"/>
                <a:gd name="connsiteY7" fmla="*/ 7937 h 168362"/>
                <a:gd name="connsiteX8" fmla="*/ 82574 w 374051"/>
                <a:gd name="connsiteY8" fmla="*/ 26987 h 168362"/>
                <a:gd name="connsiteX9" fmla="*/ 24 w 374051"/>
                <a:gd name="connsiteY9" fmla="*/ 168275 h 16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051" h="168362">
                  <a:moveTo>
                    <a:pt x="24" y="168275"/>
                  </a:moveTo>
                  <a:cubicBezTo>
                    <a:pt x="-1299" y="171715"/>
                    <a:pt x="51617" y="72760"/>
                    <a:pt x="74636" y="47625"/>
                  </a:cubicBezTo>
                  <a:cubicBezTo>
                    <a:pt x="97655" y="22489"/>
                    <a:pt x="113001" y="23018"/>
                    <a:pt x="138136" y="17462"/>
                  </a:cubicBezTo>
                  <a:cubicBezTo>
                    <a:pt x="163271" y="11906"/>
                    <a:pt x="186555" y="16668"/>
                    <a:pt x="225449" y="14287"/>
                  </a:cubicBezTo>
                  <a:cubicBezTo>
                    <a:pt x="264343" y="11906"/>
                    <a:pt x="357212" y="5556"/>
                    <a:pt x="371499" y="3175"/>
                  </a:cubicBezTo>
                  <a:cubicBezTo>
                    <a:pt x="385787" y="794"/>
                    <a:pt x="336574" y="0"/>
                    <a:pt x="311174" y="0"/>
                  </a:cubicBezTo>
                  <a:cubicBezTo>
                    <a:pt x="285774" y="0"/>
                    <a:pt x="219099" y="3175"/>
                    <a:pt x="219099" y="3175"/>
                  </a:cubicBezTo>
                  <a:cubicBezTo>
                    <a:pt x="187349" y="4498"/>
                    <a:pt x="143428" y="3968"/>
                    <a:pt x="120674" y="7937"/>
                  </a:cubicBezTo>
                  <a:cubicBezTo>
                    <a:pt x="97920" y="11906"/>
                    <a:pt x="100830" y="3175"/>
                    <a:pt x="82574" y="26987"/>
                  </a:cubicBezTo>
                  <a:cubicBezTo>
                    <a:pt x="64318" y="50799"/>
                    <a:pt x="1347" y="164835"/>
                    <a:pt x="24" y="1682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DCC2948B-B807-4C21-8962-11B696FC739B}"/>
                </a:ext>
              </a:extLst>
            </p:cNvPr>
            <p:cNvSpPr/>
            <p:nvPr/>
          </p:nvSpPr>
          <p:spPr>
            <a:xfrm>
              <a:off x="3697858" y="2679674"/>
              <a:ext cx="301086" cy="194152"/>
            </a:xfrm>
            <a:custGeom>
              <a:avLst/>
              <a:gdLst>
                <a:gd name="connsiteX0" fmla="*/ 1017 w 301086"/>
                <a:gd name="connsiteY0" fmla="*/ 193701 h 194152"/>
                <a:gd name="connsiteX1" fmla="*/ 48642 w 301086"/>
                <a:gd name="connsiteY1" fmla="*/ 114326 h 194152"/>
                <a:gd name="connsiteX2" fmla="*/ 137542 w 301086"/>
                <a:gd name="connsiteY2" fmla="*/ 22251 h 194152"/>
                <a:gd name="connsiteX3" fmla="*/ 229617 w 301086"/>
                <a:gd name="connsiteY3" fmla="*/ 3201 h 194152"/>
                <a:gd name="connsiteX4" fmla="*/ 301055 w 301086"/>
                <a:gd name="connsiteY4" fmla="*/ 26 h 194152"/>
                <a:gd name="connsiteX5" fmla="*/ 237555 w 301086"/>
                <a:gd name="connsiteY5" fmla="*/ 3201 h 194152"/>
                <a:gd name="connsiteX6" fmla="*/ 158180 w 301086"/>
                <a:gd name="connsiteY6" fmla="*/ 20664 h 194152"/>
                <a:gd name="connsiteX7" fmla="*/ 91505 w 301086"/>
                <a:gd name="connsiteY7" fmla="*/ 77814 h 194152"/>
                <a:gd name="connsiteX8" fmla="*/ 1017 w 301086"/>
                <a:gd name="connsiteY8" fmla="*/ 193701 h 19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1086" h="194152">
                  <a:moveTo>
                    <a:pt x="1017" y="193701"/>
                  </a:moveTo>
                  <a:cubicBezTo>
                    <a:pt x="-6127" y="199786"/>
                    <a:pt x="25888" y="142901"/>
                    <a:pt x="48642" y="114326"/>
                  </a:cubicBezTo>
                  <a:cubicBezTo>
                    <a:pt x="71396" y="85751"/>
                    <a:pt x="107380" y="40772"/>
                    <a:pt x="137542" y="22251"/>
                  </a:cubicBezTo>
                  <a:cubicBezTo>
                    <a:pt x="167705" y="3730"/>
                    <a:pt x="202365" y="6905"/>
                    <a:pt x="229617" y="3201"/>
                  </a:cubicBezTo>
                  <a:cubicBezTo>
                    <a:pt x="256869" y="-503"/>
                    <a:pt x="299732" y="26"/>
                    <a:pt x="301055" y="26"/>
                  </a:cubicBezTo>
                  <a:cubicBezTo>
                    <a:pt x="302378" y="26"/>
                    <a:pt x="261367" y="-239"/>
                    <a:pt x="237555" y="3201"/>
                  </a:cubicBezTo>
                  <a:cubicBezTo>
                    <a:pt x="213743" y="6641"/>
                    <a:pt x="182522" y="8229"/>
                    <a:pt x="158180" y="20664"/>
                  </a:cubicBezTo>
                  <a:cubicBezTo>
                    <a:pt x="133838" y="33099"/>
                    <a:pt x="116905" y="49768"/>
                    <a:pt x="91505" y="77814"/>
                  </a:cubicBezTo>
                  <a:cubicBezTo>
                    <a:pt x="66105" y="105860"/>
                    <a:pt x="8161" y="187616"/>
                    <a:pt x="1017" y="193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11ED182A-47FE-4CFF-8087-3DDAEA20BC25}"/>
                </a:ext>
              </a:extLst>
            </p:cNvPr>
            <p:cNvSpPr/>
            <p:nvPr/>
          </p:nvSpPr>
          <p:spPr>
            <a:xfrm>
              <a:off x="4082989" y="2730975"/>
              <a:ext cx="195400" cy="52066"/>
            </a:xfrm>
            <a:custGeom>
              <a:avLst/>
              <a:gdLst>
                <a:gd name="connsiteX0" fmla="*/ 61 w 195400"/>
                <a:gd name="connsiteY0" fmla="*/ 20163 h 52066"/>
                <a:gd name="connsiteX1" fmla="*/ 111186 w 195400"/>
                <a:gd name="connsiteY1" fmla="*/ 16988 h 52066"/>
                <a:gd name="connsiteX2" fmla="*/ 195324 w 195400"/>
                <a:gd name="connsiteY2" fmla="*/ 51913 h 52066"/>
                <a:gd name="connsiteX3" fmla="*/ 96899 w 195400"/>
                <a:gd name="connsiteY3" fmla="*/ 1113 h 52066"/>
                <a:gd name="connsiteX4" fmla="*/ 61 w 195400"/>
                <a:gd name="connsiteY4" fmla="*/ 20163 h 5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400" h="52066">
                  <a:moveTo>
                    <a:pt x="61" y="20163"/>
                  </a:moveTo>
                  <a:cubicBezTo>
                    <a:pt x="2442" y="22809"/>
                    <a:pt x="78642" y="11696"/>
                    <a:pt x="111186" y="16988"/>
                  </a:cubicBezTo>
                  <a:cubicBezTo>
                    <a:pt x="143730" y="22280"/>
                    <a:pt x="197705" y="54559"/>
                    <a:pt x="195324" y="51913"/>
                  </a:cubicBezTo>
                  <a:cubicBezTo>
                    <a:pt x="192943" y="49267"/>
                    <a:pt x="128649" y="7463"/>
                    <a:pt x="96899" y="1113"/>
                  </a:cubicBezTo>
                  <a:cubicBezTo>
                    <a:pt x="65149" y="-5237"/>
                    <a:pt x="-2320" y="17517"/>
                    <a:pt x="61" y="20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F2E262FB-C2FF-4EDA-B238-B366EB019083}"/>
                </a:ext>
              </a:extLst>
            </p:cNvPr>
            <p:cNvSpPr/>
            <p:nvPr/>
          </p:nvSpPr>
          <p:spPr>
            <a:xfrm>
              <a:off x="4209814" y="2671739"/>
              <a:ext cx="78025" cy="101753"/>
            </a:xfrm>
            <a:custGeom>
              <a:avLst/>
              <a:gdLst>
                <a:gd name="connsiteX0" fmla="*/ 11349 w 78025"/>
                <a:gd name="connsiteY0" fmla="*/ 24 h 101753"/>
                <a:gd name="connsiteX1" fmla="*/ 20874 w 78025"/>
                <a:gd name="connsiteY1" fmla="*/ 66699 h 101753"/>
                <a:gd name="connsiteX2" fmla="*/ 78024 w 78025"/>
                <a:gd name="connsiteY2" fmla="*/ 101624 h 101753"/>
                <a:gd name="connsiteX3" fmla="*/ 22461 w 78025"/>
                <a:gd name="connsiteY3" fmla="*/ 77811 h 101753"/>
                <a:gd name="connsiteX4" fmla="*/ 236 w 78025"/>
                <a:gd name="connsiteY4" fmla="*/ 58761 h 101753"/>
                <a:gd name="connsiteX5" fmla="*/ 11349 w 78025"/>
                <a:gd name="connsiteY5" fmla="*/ 24 h 10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025" h="101753">
                  <a:moveTo>
                    <a:pt x="11349" y="24"/>
                  </a:moveTo>
                  <a:cubicBezTo>
                    <a:pt x="14789" y="1347"/>
                    <a:pt x="9762" y="49766"/>
                    <a:pt x="20874" y="66699"/>
                  </a:cubicBezTo>
                  <a:cubicBezTo>
                    <a:pt x="31986" y="83632"/>
                    <a:pt x="77760" y="99772"/>
                    <a:pt x="78024" y="101624"/>
                  </a:cubicBezTo>
                  <a:cubicBezTo>
                    <a:pt x="78288" y="103476"/>
                    <a:pt x="35426" y="84955"/>
                    <a:pt x="22461" y="77811"/>
                  </a:cubicBezTo>
                  <a:cubicBezTo>
                    <a:pt x="9496" y="70667"/>
                    <a:pt x="2088" y="65905"/>
                    <a:pt x="236" y="58761"/>
                  </a:cubicBezTo>
                  <a:cubicBezTo>
                    <a:pt x="-1616" y="51617"/>
                    <a:pt x="7909" y="-1299"/>
                    <a:pt x="11349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8DF9E2F8-100D-422F-8BF8-4C5F78B4D6C9}"/>
                </a:ext>
              </a:extLst>
            </p:cNvPr>
            <p:cNvSpPr/>
            <p:nvPr/>
          </p:nvSpPr>
          <p:spPr>
            <a:xfrm>
              <a:off x="4187787" y="2516185"/>
              <a:ext cx="50962" cy="123839"/>
            </a:xfrm>
            <a:custGeom>
              <a:avLst/>
              <a:gdLst>
                <a:gd name="connsiteX0" fmla="*/ 46076 w 50962"/>
                <a:gd name="connsiteY0" fmla="*/ 3 h 123839"/>
                <a:gd name="connsiteX1" fmla="*/ 39726 w 50962"/>
                <a:gd name="connsiteY1" fmla="*/ 87315 h 123839"/>
                <a:gd name="connsiteX2" fmla="*/ 38 w 50962"/>
                <a:gd name="connsiteY2" fmla="*/ 123828 h 123839"/>
                <a:gd name="connsiteX3" fmla="*/ 47663 w 50962"/>
                <a:gd name="connsiteY3" fmla="*/ 90490 h 123839"/>
                <a:gd name="connsiteX4" fmla="*/ 46076 w 50962"/>
                <a:gd name="connsiteY4" fmla="*/ 3 h 12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62" h="123839">
                  <a:moveTo>
                    <a:pt x="46076" y="3"/>
                  </a:moveTo>
                  <a:cubicBezTo>
                    <a:pt x="44753" y="-526"/>
                    <a:pt x="47399" y="66678"/>
                    <a:pt x="39726" y="87315"/>
                  </a:cubicBezTo>
                  <a:cubicBezTo>
                    <a:pt x="32053" y="107952"/>
                    <a:pt x="-1285" y="123299"/>
                    <a:pt x="38" y="123828"/>
                  </a:cubicBezTo>
                  <a:cubicBezTo>
                    <a:pt x="1361" y="124357"/>
                    <a:pt x="39990" y="106894"/>
                    <a:pt x="47663" y="90490"/>
                  </a:cubicBezTo>
                  <a:cubicBezTo>
                    <a:pt x="55336" y="74086"/>
                    <a:pt x="47399" y="532"/>
                    <a:pt x="46076" y="3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4140BB0B-8A3B-4F22-B23C-71CFD0B0E6FC}"/>
                </a:ext>
              </a:extLst>
            </p:cNvPr>
            <p:cNvSpPr/>
            <p:nvPr/>
          </p:nvSpPr>
          <p:spPr>
            <a:xfrm>
              <a:off x="4389365" y="2522480"/>
              <a:ext cx="51103" cy="153034"/>
            </a:xfrm>
            <a:custGeom>
              <a:avLst/>
              <a:gdLst>
                <a:gd name="connsiteX0" fmla="*/ 3248 w 51103"/>
                <a:gd name="connsiteY0" fmla="*/ 58 h 153034"/>
                <a:gd name="connsiteX1" fmla="*/ 19123 w 51103"/>
                <a:gd name="connsiteY1" fmla="*/ 104833 h 153034"/>
                <a:gd name="connsiteX2" fmla="*/ 50873 w 51103"/>
                <a:gd name="connsiteY2" fmla="*/ 152458 h 153034"/>
                <a:gd name="connsiteX3" fmla="*/ 31823 w 51103"/>
                <a:gd name="connsiteY3" fmla="*/ 128645 h 153034"/>
                <a:gd name="connsiteX4" fmla="*/ 1660 w 51103"/>
                <a:gd name="connsiteY4" fmla="*/ 90545 h 153034"/>
                <a:gd name="connsiteX5" fmla="*/ 3248 w 51103"/>
                <a:gd name="connsiteY5" fmla="*/ 58 h 15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03" h="153034">
                  <a:moveTo>
                    <a:pt x="3248" y="58"/>
                  </a:moveTo>
                  <a:cubicBezTo>
                    <a:pt x="6158" y="2439"/>
                    <a:pt x="11186" y="79433"/>
                    <a:pt x="19123" y="104833"/>
                  </a:cubicBezTo>
                  <a:cubicBezTo>
                    <a:pt x="27060" y="130233"/>
                    <a:pt x="48756" y="148489"/>
                    <a:pt x="50873" y="152458"/>
                  </a:cubicBezTo>
                  <a:cubicBezTo>
                    <a:pt x="52990" y="156427"/>
                    <a:pt x="40025" y="138964"/>
                    <a:pt x="31823" y="128645"/>
                  </a:cubicBezTo>
                  <a:cubicBezTo>
                    <a:pt x="23621" y="118326"/>
                    <a:pt x="4835" y="111976"/>
                    <a:pt x="1660" y="90545"/>
                  </a:cubicBezTo>
                  <a:cubicBezTo>
                    <a:pt x="-1515" y="69114"/>
                    <a:pt x="338" y="-2323"/>
                    <a:pt x="3248" y="5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B65CF4BF-F382-45EA-A801-AC9C49B503A6}"/>
                </a:ext>
              </a:extLst>
            </p:cNvPr>
            <p:cNvSpPr/>
            <p:nvPr/>
          </p:nvSpPr>
          <p:spPr>
            <a:xfrm>
              <a:off x="4446344" y="2725501"/>
              <a:ext cx="52638" cy="309799"/>
            </a:xfrm>
            <a:custGeom>
              <a:avLst/>
              <a:gdLst>
                <a:gd name="connsiteX0" fmla="*/ 52631 w 52638"/>
                <a:gd name="connsiteY0" fmla="*/ 237 h 309799"/>
                <a:gd name="connsiteX1" fmla="*/ 19294 w 52638"/>
                <a:gd name="connsiteY1" fmla="*/ 95487 h 309799"/>
                <a:gd name="connsiteX2" fmla="*/ 16119 w 52638"/>
                <a:gd name="connsiteY2" fmla="*/ 162162 h 309799"/>
                <a:gd name="connsiteX3" fmla="*/ 33581 w 52638"/>
                <a:gd name="connsiteY3" fmla="*/ 300274 h 309799"/>
                <a:gd name="connsiteX4" fmla="*/ 27231 w 52638"/>
                <a:gd name="connsiteY4" fmla="*/ 279637 h 309799"/>
                <a:gd name="connsiteX5" fmla="*/ 244 w 52638"/>
                <a:gd name="connsiteY5" fmla="*/ 133587 h 309799"/>
                <a:gd name="connsiteX6" fmla="*/ 16119 w 52638"/>
                <a:gd name="connsiteY6" fmla="*/ 70087 h 309799"/>
                <a:gd name="connsiteX7" fmla="*/ 52631 w 52638"/>
                <a:gd name="connsiteY7" fmla="*/ 237 h 309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38" h="309799">
                  <a:moveTo>
                    <a:pt x="52631" y="237"/>
                  </a:moveTo>
                  <a:cubicBezTo>
                    <a:pt x="53160" y="4470"/>
                    <a:pt x="25379" y="68500"/>
                    <a:pt x="19294" y="95487"/>
                  </a:cubicBezTo>
                  <a:cubicBezTo>
                    <a:pt x="13209" y="122475"/>
                    <a:pt x="13738" y="128031"/>
                    <a:pt x="16119" y="162162"/>
                  </a:cubicBezTo>
                  <a:cubicBezTo>
                    <a:pt x="18500" y="196293"/>
                    <a:pt x="31729" y="280695"/>
                    <a:pt x="33581" y="300274"/>
                  </a:cubicBezTo>
                  <a:cubicBezTo>
                    <a:pt x="35433" y="319853"/>
                    <a:pt x="32787" y="307418"/>
                    <a:pt x="27231" y="279637"/>
                  </a:cubicBezTo>
                  <a:cubicBezTo>
                    <a:pt x="21675" y="251856"/>
                    <a:pt x="2096" y="168512"/>
                    <a:pt x="244" y="133587"/>
                  </a:cubicBezTo>
                  <a:cubicBezTo>
                    <a:pt x="-1608" y="98662"/>
                    <a:pt x="7388" y="90724"/>
                    <a:pt x="16119" y="70087"/>
                  </a:cubicBezTo>
                  <a:cubicBezTo>
                    <a:pt x="24850" y="49450"/>
                    <a:pt x="52102" y="-3996"/>
                    <a:pt x="52631" y="2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11882FE2-47DB-4998-B239-2EE94D5E674C}"/>
                </a:ext>
              </a:extLst>
            </p:cNvPr>
            <p:cNvSpPr/>
            <p:nvPr/>
          </p:nvSpPr>
          <p:spPr>
            <a:xfrm>
              <a:off x="4254293" y="3153750"/>
              <a:ext cx="66955" cy="193234"/>
            </a:xfrm>
            <a:custGeom>
              <a:avLst/>
              <a:gdLst>
                <a:gd name="connsiteX0" fmla="*/ 43071 w 66955"/>
                <a:gd name="connsiteY0" fmla="*/ 613 h 193234"/>
                <a:gd name="connsiteX1" fmla="*/ 8146 w 66955"/>
                <a:gd name="connsiteY1" fmla="*/ 72050 h 193234"/>
                <a:gd name="connsiteX2" fmla="*/ 1796 w 66955"/>
                <a:gd name="connsiteY2" fmla="*/ 129200 h 193234"/>
                <a:gd name="connsiteX3" fmla="*/ 33546 w 66955"/>
                <a:gd name="connsiteY3" fmla="*/ 175238 h 193234"/>
                <a:gd name="connsiteX4" fmla="*/ 66884 w 66955"/>
                <a:gd name="connsiteY4" fmla="*/ 192700 h 193234"/>
                <a:gd name="connsiteX5" fmla="*/ 41484 w 66955"/>
                <a:gd name="connsiteY5" fmla="*/ 181588 h 193234"/>
                <a:gd name="connsiteX6" fmla="*/ 11321 w 66955"/>
                <a:gd name="connsiteY6" fmla="*/ 114913 h 193234"/>
                <a:gd name="connsiteX7" fmla="*/ 43071 w 66955"/>
                <a:gd name="connsiteY7" fmla="*/ 613 h 19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955" h="193234">
                  <a:moveTo>
                    <a:pt x="43071" y="613"/>
                  </a:moveTo>
                  <a:cubicBezTo>
                    <a:pt x="42542" y="-6531"/>
                    <a:pt x="15025" y="50619"/>
                    <a:pt x="8146" y="72050"/>
                  </a:cubicBezTo>
                  <a:cubicBezTo>
                    <a:pt x="1267" y="93481"/>
                    <a:pt x="-2437" y="112002"/>
                    <a:pt x="1796" y="129200"/>
                  </a:cubicBezTo>
                  <a:cubicBezTo>
                    <a:pt x="6029" y="146398"/>
                    <a:pt x="22698" y="164655"/>
                    <a:pt x="33546" y="175238"/>
                  </a:cubicBezTo>
                  <a:cubicBezTo>
                    <a:pt x="44394" y="185821"/>
                    <a:pt x="65561" y="191642"/>
                    <a:pt x="66884" y="192700"/>
                  </a:cubicBezTo>
                  <a:cubicBezTo>
                    <a:pt x="68207" y="193758"/>
                    <a:pt x="50745" y="194553"/>
                    <a:pt x="41484" y="181588"/>
                  </a:cubicBezTo>
                  <a:cubicBezTo>
                    <a:pt x="32223" y="168624"/>
                    <a:pt x="12908" y="141371"/>
                    <a:pt x="11321" y="114913"/>
                  </a:cubicBezTo>
                  <a:cubicBezTo>
                    <a:pt x="9733" y="88455"/>
                    <a:pt x="43600" y="7757"/>
                    <a:pt x="43071" y="6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06D48E59-E738-482F-8F84-9EE4136237B7}"/>
                </a:ext>
              </a:extLst>
            </p:cNvPr>
            <p:cNvSpPr/>
            <p:nvPr/>
          </p:nvSpPr>
          <p:spPr>
            <a:xfrm>
              <a:off x="4528760" y="3074018"/>
              <a:ext cx="125008" cy="220110"/>
            </a:xfrm>
            <a:custGeom>
              <a:avLst/>
              <a:gdLst>
                <a:gd name="connsiteX0" fmla="*/ 378 w 125008"/>
                <a:gd name="connsiteY0" fmla="*/ 970 h 220110"/>
                <a:gd name="connsiteX1" fmla="*/ 78165 w 125008"/>
                <a:gd name="connsiteY1" fmla="*/ 96220 h 220110"/>
                <a:gd name="connsiteX2" fmla="*/ 124203 w 125008"/>
                <a:gd name="connsiteY2" fmla="*/ 162895 h 220110"/>
                <a:gd name="connsiteX3" fmla="*/ 108328 w 125008"/>
                <a:gd name="connsiteY3" fmla="*/ 220045 h 220110"/>
                <a:gd name="connsiteX4" fmla="*/ 119440 w 125008"/>
                <a:gd name="connsiteY4" fmla="*/ 174007 h 220110"/>
                <a:gd name="connsiteX5" fmla="*/ 113090 w 125008"/>
                <a:gd name="connsiteY5" fmla="*/ 159720 h 220110"/>
                <a:gd name="connsiteX6" fmla="*/ 378 w 125008"/>
                <a:gd name="connsiteY6" fmla="*/ 970 h 2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008" h="220110">
                  <a:moveTo>
                    <a:pt x="378" y="970"/>
                  </a:moveTo>
                  <a:cubicBezTo>
                    <a:pt x="-5443" y="-9613"/>
                    <a:pt x="57527" y="69232"/>
                    <a:pt x="78165" y="96220"/>
                  </a:cubicBezTo>
                  <a:cubicBezTo>
                    <a:pt x="98803" y="123208"/>
                    <a:pt x="119176" y="142257"/>
                    <a:pt x="124203" y="162895"/>
                  </a:cubicBezTo>
                  <a:cubicBezTo>
                    <a:pt x="129230" y="183533"/>
                    <a:pt x="109122" y="218193"/>
                    <a:pt x="108328" y="220045"/>
                  </a:cubicBezTo>
                  <a:cubicBezTo>
                    <a:pt x="107534" y="221897"/>
                    <a:pt x="118646" y="184061"/>
                    <a:pt x="119440" y="174007"/>
                  </a:cubicBezTo>
                  <a:cubicBezTo>
                    <a:pt x="120234" y="163953"/>
                    <a:pt x="130817" y="184062"/>
                    <a:pt x="113090" y="159720"/>
                  </a:cubicBezTo>
                  <a:cubicBezTo>
                    <a:pt x="95363" y="135378"/>
                    <a:pt x="6199" y="11553"/>
                    <a:pt x="378" y="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AEAE766A-1BD0-4F99-A728-07383CC026DB}"/>
                </a:ext>
              </a:extLst>
            </p:cNvPr>
            <p:cNvSpPr/>
            <p:nvPr/>
          </p:nvSpPr>
          <p:spPr>
            <a:xfrm>
              <a:off x="4479686" y="3170039"/>
              <a:ext cx="97098" cy="85963"/>
            </a:xfrm>
            <a:custGeom>
              <a:avLst/>
              <a:gdLst>
                <a:gd name="connsiteX0" fmla="*/ 38339 w 97098"/>
                <a:gd name="connsiteY0" fmla="*/ 85924 h 85963"/>
                <a:gd name="connsiteX1" fmla="*/ 239 w 97098"/>
                <a:gd name="connsiteY1" fmla="*/ 41474 h 85963"/>
                <a:gd name="connsiteX2" fmla="*/ 60564 w 97098"/>
                <a:gd name="connsiteY2" fmla="*/ 6549 h 85963"/>
                <a:gd name="connsiteX3" fmla="*/ 97077 w 97098"/>
                <a:gd name="connsiteY3" fmla="*/ 49411 h 85963"/>
                <a:gd name="connsiteX4" fmla="*/ 55802 w 97098"/>
                <a:gd name="connsiteY4" fmla="*/ 199 h 85963"/>
                <a:gd name="connsiteX5" fmla="*/ 8177 w 97098"/>
                <a:gd name="connsiteY5" fmla="*/ 33536 h 85963"/>
                <a:gd name="connsiteX6" fmla="*/ 38339 w 97098"/>
                <a:gd name="connsiteY6" fmla="*/ 85924 h 8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98" h="85963">
                  <a:moveTo>
                    <a:pt x="38339" y="85924"/>
                  </a:moveTo>
                  <a:cubicBezTo>
                    <a:pt x="37016" y="87247"/>
                    <a:pt x="-3465" y="54703"/>
                    <a:pt x="239" y="41474"/>
                  </a:cubicBezTo>
                  <a:cubicBezTo>
                    <a:pt x="3943" y="28245"/>
                    <a:pt x="44424" y="5226"/>
                    <a:pt x="60564" y="6549"/>
                  </a:cubicBezTo>
                  <a:cubicBezTo>
                    <a:pt x="76704" y="7872"/>
                    <a:pt x="97871" y="50469"/>
                    <a:pt x="97077" y="49411"/>
                  </a:cubicBezTo>
                  <a:cubicBezTo>
                    <a:pt x="96283" y="48353"/>
                    <a:pt x="70619" y="2845"/>
                    <a:pt x="55802" y="199"/>
                  </a:cubicBezTo>
                  <a:cubicBezTo>
                    <a:pt x="40985" y="-2447"/>
                    <a:pt x="14527" y="21894"/>
                    <a:pt x="8177" y="33536"/>
                  </a:cubicBezTo>
                  <a:cubicBezTo>
                    <a:pt x="1827" y="45178"/>
                    <a:pt x="39662" y="84601"/>
                    <a:pt x="38339" y="859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32B3DBDF-CF5B-48EB-8848-A2BC69DE531C}"/>
                </a:ext>
              </a:extLst>
            </p:cNvPr>
            <p:cNvSpPr/>
            <p:nvPr/>
          </p:nvSpPr>
          <p:spPr>
            <a:xfrm>
              <a:off x="4476639" y="3271827"/>
              <a:ext cx="50985" cy="50607"/>
            </a:xfrm>
            <a:custGeom>
              <a:avLst/>
              <a:gdLst>
                <a:gd name="connsiteX0" fmla="*/ 50911 w 50985"/>
                <a:gd name="connsiteY0" fmla="*/ 11 h 50607"/>
                <a:gd name="connsiteX1" fmla="*/ 11224 w 50985"/>
                <a:gd name="connsiteY1" fmla="*/ 47636 h 50607"/>
                <a:gd name="connsiteX2" fmla="*/ 111 w 50985"/>
                <a:gd name="connsiteY2" fmla="*/ 42873 h 50607"/>
                <a:gd name="connsiteX3" fmla="*/ 50911 w 50985"/>
                <a:gd name="connsiteY3" fmla="*/ 11 h 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85" h="50607">
                  <a:moveTo>
                    <a:pt x="50911" y="11"/>
                  </a:moveTo>
                  <a:cubicBezTo>
                    <a:pt x="52763" y="805"/>
                    <a:pt x="19691" y="40492"/>
                    <a:pt x="11224" y="47636"/>
                  </a:cubicBezTo>
                  <a:cubicBezTo>
                    <a:pt x="2757" y="54780"/>
                    <a:pt x="-683" y="47371"/>
                    <a:pt x="111" y="42873"/>
                  </a:cubicBezTo>
                  <a:cubicBezTo>
                    <a:pt x="905" y="38375"/>
                    <a:pt x="49059" y="-783"/>
                    <a:pt x="50911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8ABD6787-FC1F-418C-BED1-11B0A075D22D}"/>
                </a:ext>
              </a:extLst>
            </p:cNvPr>
            <p:cNvSpPr/>
            <p:nvPr/>
          </p:nvSpPr>
          <p:spPr>
            <a:xfrm>
              <a:off x="4418007" y="3333747"/>
              <a:ext cx="38422" cy="103298"/>
            </a:xfrm>
            <a:custGeom>
              <a:avLst/>
              <a:gdLst>
                <a:gd name="connsiteX0" fmla="*/ 6 w 38422"/>
                <a:gd name="connsiteY0" fmla="*/ 3 h 103298"/>
                <a:gd name="connsiteX1" fmla="*/ 34931 w 38422"/>
                <a:gd name="connsiteY1" fmla="*/ 85728 h 103298"/>
                <a:gd name="connsiteX2" fmla="*/ 25406 w 38422"/>
                <a:gd name="connsiteY2" fmla="*/ 103191 h 103298"/>
                <a:gd name="connsiteX3" fmla="*/ 38106 w 38422"/>
                <a:gd name="connsiteY3" fmla="*/ 82553 h 103298"/>
                <a:gd name="connsiteX4" fmla="*/ 6 w 38422"/>
                <a:gd name="connsiteY4" fmla="*/ 3 h 10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2" h="103298">
                  <a:moveTo>
                    <a:pt x="6" y="3"/>
                  </a:moveTo>
                  <a:cubicBezTo>
                    <a:pt x="-523" y="532"/>
                    <a:pt x="30698" y="68530"/>
                    <a:pt x="34931" y="85728"/>
                  </a:cubicBezTo>
                  <a:cubicBezTo>
                    <a:pt x="39164" y="102926"/>
                    <a:pt x="24877" y="103720"/>
                    <a:pt x="25406" y="103191"/>
                  </a:cubicBezTo>
                  <a:cubicBezTo>
                    <a:pt x="25935" y="102662"/>
                    <a:pt x="40752" y="96047"/>
                    <a:pt x="38106" y="82553"/>
                  </a:cubicBezTo>
                  <a:cubicBezTo>
                    <a:pt x="35460" y="69059"/>
                    <a:pt x="535" y="-526"/>
                    <a:pt x="6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6305D6BA-DA80-4A8B-ACDF-FF1A16889DB3}"/>
                </a:ext>
              </a:extLst>
            </p:cNvPr>
            <p:cNvSpPr/>
            <p:nvPr/>
          </p:nvSpPr>
          <p:spPr>
            <a:xfrm>
              <a:off x="4476209" y="3322579"/>
              <a:ext cx="11159" cy="106625"/>
            </a:xfrm>
            <a:custGeom>
              <a:avLst/>
              <a:gdLst>
                <a:gd name="connsiteX0" fmla="*/ 10066 w 11159"/>
                <a:gd name="connsiteY0" fmla="*/ 59 h 106625"/>
                <a:gd name="connsiteX1" fmla="*/ 10066 w 11159"/>
                <a:gd name="connsiteY1" fmla="*/ 95309 h 106625"/>
                <a:gd name="connsiteX2" fmla="*/ 2129 w 11159"/>
                <a:gd name="connsiteY2" fmla="*/ 103246 h 106625"/>
                <a:gd name="connsiteX3" fmla="*/ 541 w 11159"/>
                <a:gd name="connsiteY3" fmla="*/ 81021 h 106625"/>
                <a:gd name="connsiteX4" fmla="*/ 10066 w 11159"/>
                <a:gd name="connsiteY4" fmla="*/ 59 h 1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9" h="106625">
                  <a:moveTo>
                    <a:pt x="10066" y="59"/>
                  </a:moveTo>
                  <a:cubicBezTo>
                    <a:pt x="11653" y="2440"/>
                    <a:pt x="11389" y="78111"/>
                    <a:pt x="10066" y="95309"/>
                  </a:cubicBezTo>
                  <a:cubicBezTo>
                    <a:pt x="8743" y="112507"/>
                    <a:pt x="3716" y="105627"/>
                    <a:pt x="2129" y="103246"/>
                  </a:cubicBezTo>
                  <a:cubicBezTo>
                    <a:pt x="542" y="100865"/>
                    <a:pt x="-782" y="94250"/>
                    <a:pt x="541" y="81021"/>
                  </a:cubicBezTo>
                  <a:cubicBezTo>
                    <a:pt x="1864" y="67792"/>
                    <a:pt x="8479" y="-2322"/>
                    <a:pt x="10066" y="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01705CE8-6DE0-47DF-836A-642C7B29F460}"/>
                </a:ext>
              </a:extLst>
            </p:cNvPr>
            <p:cNvSpPr/>
            <p:nvPr/>
          </p:nvSpPr>
          <p:spPr>
            <a:xfrm>
              <a:off x="4218726" y="3494482"/>
              <a:ext cx="219099" cy="220463"/>
            </a:xfrm>
            <a:custGeom>
              <a:avLst/>
              <a:gdLst>
                <a:gd name="connsiteX0" fmla="*/ 849 w 219099"/>
                <a:gd name="connsiteY0" fmla="*/ 220268 h 220463"/>
                <a:gd name="connsiteX1" fmla="*/ 29424 w 219099"/>
                <a:gd name="connsiteY1" fmla="*/ 134543 h 220463"/>
                <a:gd name="connsiteX2" fmla="*/ 80224 w 219099"/>
                <a:gd name="connsiteY2" fmla="*/ 74218 h 220463"/>
                <a:gd name="connsiteX3" fmla="*/ 161187 w 219099"/>
                <a:gd name="connsiteY3" fmla="*/ 2781 h 220463"/>
                <a:gd name="connsiteX4" fmla="*/ 218337 w 219099"/>
                <a:gd name="connsiteY4" fmla="*/ 13893 h 220463"/>
                <a:gd name="connsiteX5" fmla="*/ 189762 w 219099"/>
                <a:gd name="connsiteY5" fmla="*/ 7543 h 220463"/>
                <a:gd name="connsiteX6" fmla="*/ 129437 w 219099"/>
                <a:gd name="connsiteY6" fmla="*/ 42468 h 220463"/>
                <a:gd name="connsiteX7" fmla="*/ 61174 w 219099"/>
                <a:gd name="connsiteY7" fmla="*/ 109143 h 220463"/>
                <a:gd name="connsiteX8" fmla="*/ 849 w 219099"/>
                <a:gd name="connsiteY8" fmla="*/ 220268 h 22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99" h="220463">
                  <a:moveTo>
                    <a:pt x="849" y="220268"/>
                  </a:moveTo>
                  <a:cubicBezTo>
                    <a:pt x="-4443" y="224501"/>
                    <a:pt x="16195" y="158885"/>
                    <a:pt x="29424" y="134543"/>
                  </a:cubicBezTo>
                  <a:cubicBezTo>
                    <a:pt x="42653" y="110201"/>
                    <a:pt x="58264" y="96178"/>
                    <a:pt x="80224" y="74218"/>
                  </a:cubicBezTo>
                  <a:cubicBezTo>
                    <a:pt x="102185" y="52258"/>
                    <a:pt x="138168" y="12835"/>
                    <a:pt x="161187" y="2781"/>
                  </a:cubicBezTo>
                  <a:cubicBezTo>
                    <a:pt x="184206" y="-7273"/>
                    <a:pt x="213575" y="13099"/>
                    <a:pt x="218337" y="13893"/>
                  </a:cubicBezTo>
                  <a:cubicBezTo>
                    <a:pt x="223099" y="14687"/>
                    <a:pt x="204579" y="2780"/>
                    <a:pt x="189762" y="7543"/>
                  </a:cubicBezTo>
                  <a:cubicBezTo>
                    <a:pt x="174945" y="12306"/>
                    <a:pt x="150868" y="25535"/>
                    <a:pt x="129437" y="42468"/>
                  </a:cubicBezTo>
                  <a:cubicBezTo>
                    <a:pt x="108006" y="59401"/>
                    <a:pt x="80489" y="79774"/>
                    <a:pt x="61174" y="109143"/>
                  </a:cubicBezTo>
                  <a:cubicBezTo>
                    <a:pt x="41859" y="138512"/>
                    <a:pt x="6141" y="216035"/>
                    <a:pt x="849" y="2202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C4C35901-AB8E-4F0C-BF78-9C623F275433}"/>
                </a:ext>
              </a:extLst>
            </p:cNvPr>
            <p:cNvSpPr/>
            <p:nvPr/>
          </p:nvSpPr>
          <p:spPr>
            <a:xfrm>
              <a:off x="4505174" y="3479798"/>
              <a:ext cx="293936" cy="143086"/>
            </a:xfrm>
            <a:custGeom>
              <a:avLst/>
              <a:gdLst>
                <a:gd name="connsiteX0" fmla="*/ 151 w 293936"/>
                <a:gd name="connsiteY0" fmla="*/ 22227 h 143086"/>
                <a:gd name="connsiteX1" fmla="*/ 95401 w 293936"/>
                <a:gd name="connsiteY1" fmla="*/ 2 h 143086"/>
                <a:gd name="connsiteX2" fmla="*/ 144614 w 293936"/>
                <a:gd name="connsiteY2" fmla="*/ 23815 h 143086"/>
                <a:gd name="connsiteX3" fmla="*/ 220814 w 293936"/>
                <a:gd name="connsiteY3" fmla="*/ 87315 h 143086"/>
                <a:gd name="connsiteX4" fmla="*/ 228751 w 293936"/>
                <a:gd name="connsiteY4" fmla="*/ 104777 h 143086"/>
                <a:gd name="connsiteX5" fmla="*/ 247801 w 293936"/>
                <a:gd name="connsiteY5" fmla="*/ 127002 h 143086"/>
                <a:gd name="connsiteX6" fmla="*/ 293839 w 293936"/>
                <a:gd name="connsiteY6" fmla="*/ 142877 h 143086"/>
                <a:gd name="connsiteX7" fmla="*/ 258914 w 293936"/>
                <a:gd name="connsiteY7" fmla="*/ 133352 h 143086"/>
                <a:gd name="connsiteX8" fmla="*/ 222401 w 293936"/>
                <a:gd name="connsiteY8" fmla="*/ 96840 h 143086"/>
                <a:gd name="connsiteX9" fmla="*/ 179539 w 293936"/>
                <a:gd name="connsiteY9" fmla="*/ 50802 h 143086"/>
                <a:gd name="connsiteX10" fmla="*/ 119214 w 293936"/>
                <a:gd name="connsiteY10" fmla="*/ 19052 h 143086"/>
                <a:gd name="connsiteX11" fmla="*/ 151 w 293936"/>
                <a:gd name="connsiteY11" fmla="*/ 22227 h 14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936" h="143086">
                  <a:moveTo>
                    <a:pt x="151" y="22227"/>
                  </a:moveTo>
                  <a:cubicBezTo>
                    <a:pt x="-3818" y="19052"/>
                    <a:pt x="71324" y="-263"/>
                    <a:pt x="95401" y="2"/>
                  </a:cubicBezTo>
                  <a:cubicBezTo>
                    <a:pt x="119478" y="267"/>
                    <a:pt x="123712" y="9263"/>
                    <a:pt x="144614" y="23815"/>
                  </a:cubicBezTo>
                  <a:cubicBezTo>
                    <a:pt x="165516" y="38367"/>
                    <a:pt x="206791" y="73821"/>
                    <a:pt x="220814" y="87315"/>
                  </a:cubicBezTo>
                  <a:cubicBezTo>
                    <a:pt x="234837" y="100809"/>
                    <a:pt x="224253" y="98163"/>
                    <a:pt x="228751" y="104777"/>
                  </a:cubicBezTo>
                  <a:cubicBezTo>
                    <a:pt x="233249" y="111391"/>
                    <a:pt x="236953" y="120652"/>
                    <a:pt x="247801" y="127002"/>
                  </a:cubicBezTo>
                  <a:cubicBezTo>
                    <a:pt x="258649" y="133352"/>
                    <a:pt x="291987" y="141819"/>
                    <a:pt x="293839" y="142877"/>
                  </a:cubicBezTo>
                  <a:cubicBezTo>
                    <a:pt x="295691" y="143935"/>
                    <a:pt x="270820" y="141025"/>
                    <a:pt x="258914" y="133352"/>
                  </a:cubicBezTo>
                  <a:cubicBezTo>
                    <a:pt x="247008" y="125679"/>
                    <a:pt x="235630" y="110598"/>
                    <a:pt x="222401" y="96840"/>
                  </a:cubicBezTo>
                  <a:cubicBezTo>
                    <a:pt x="209172" y="83082"/>
                    <a:pt x="196737" y="63767"/>
                    <a:pt x="179539" y="50802"/>
                  </a:cubicBezTo>
                  <a:cubicBezTo>
                    <a:pt x="162341" y="37837"/>
                    <a:pt x="142762" y="24344"/>
                    <a:pt x="119214" y="19052"/>
                  </a:cubicBezTo>
                  <a:cubicBezTo>
                    <a:pt x="95666" y="13760"/>
                    <a:pt x="4120" y="25402"/>
                    <a:pt x="151" y="22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88A55F0C-E2CA-417C-AD50-7E95B5DC3456}"/>
                </a:ext>
              </a:extLst>
            </p:cNvPr>
            <p:cNvSpPr/>
            <p:nvPr/>
          </p:nvSpPr>
          <p:spPr>
            <a:xfrm>
              <a:off x="4451263" y="3490771"/>
              <a:ext cx="58256" cy="65453"/>
            </a:xfrm>
            <a:custGeom>
              <a:avLst/>
              <a:gdLst>
                <a:gd name="connsiteX0" fmla="*/ 87 w 58256"/>
                <a:gd name="connsiteY0" fmla="*/ 142 h 65453"/>
                <a:gd name="connsiteX1" fmla="*/ 44537 w 58256"/>
                <a:gd name="connsiteY1" fmla="*/ 63642 h 65453"/>
                <a:gd name="connsiteX2" fmla="*/ 57237 w 58256"/>
                <a:gd name="connsiteY2" fmla="*/ 46179 h 65453"/>
                <a:gd name="connsiteX3" fmla="*/ 87 w 58256"/>
                <a:gd name="connsiteY3" fmla="*/ 142 h 6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256" h="65453">
                  <a:moveTo>
                    <a:pt x="87" y="142"/>
                  </a:moveTo>
                  <a:cubicBezTo>
                    <a:pt x="-2030" y="3052"/>
                    <a:pt x="35012" y="55969"/>
                    <a:pt x="44537" y="63642"/>
                  </a:cubicBezTo>
                  <a:cubicBezTo>
                    <a:pt x="54062" y="71315"/>
                    <a:pt x="60941" y="52529"/>
                    <a:pt x="57237" y="46179"/>
                  </a:cubicBezTo>
                  <a:cubicBezTo>
                    <a:pt x="53533" y="39829"/>
                    <a:pt x="2204" y="-2768"/>
                    <a:pt x="87" y="1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E393B255-91F4-49B1-8E3A-BD23FE1EAFC5}"/>
                </a:ext>
              </a:extLst>
            </p:cNvPr>
            <p:cNvSpPr/>
            <p:nvPr/>
          </p:nvSpPr>
          <p:spPr>
            <a:xfrm>
              <a:off x="4224302" y="3549601"/>
              <a:ext cx="273894" cy="176526"/>
            </a:xfrm>
            <a:custGeom>
              <a:avLst/>
              <a:gdLst>
                <a:gd name="connsiteX0" fmla="*/ 36 w 273894"/>
                <a:gd name="connsiteY0" fmla="*/ 176262 h 176526"/>
                <a:gd name="connsiteX1" fmla="*/ 66711 w 273894"/>
                <a:gd name="connsiteY1" fmla="*/ 136574 h 176526"/>
                <a:gd name="connsiteX2" fmla="*/ 71473 w 273894"/>
                <a:gd name="connsiteY2" fmla="*/ 103237 h 176526"/>
                <a:gd name="connsiteX3" fmla="*/ 131798 w 273894"/>
                <a:gd name="connsiteY3" fmla="*/ 46087 h 176526"/>
                <a:gd name="connsiteX4" fmla="*/ 220698 w 273894"/>
                <a:gd name="connsiteY4" fmla="*/ 7987 h 176526"/>
                <a:gd name="connsiteX5" fmla="*/ 273086 w 273894"/>
                <a:gd name="connsiteY5" fmla="*/ 49 h 176526"/>
                <a:gd name="connsiteX6" fmla="*/ 181011 w 273894"/>
                <a:gd name="connsiteY6" fmla="*/ 9574 h 176526"/>
                <a:gd name="connsiteX7" fmla="*/ 131798 w 273894"/>
                <a:gd name="connsiteY7" fmla="*/ 30212 h 176526"/>
                <a:gd name="connsiteX8" fmla="*/ 69886 w 273894"/>
                <a:gd name="connsiteY8" fmla="*/ 81012 h 176526"/>
                <a:gd name="connsiteX9" fmla="*/ 57186 w 273894"/>
                <a:gd name="connsiteY9" fmla="*/ 115937 h 176526"/>
                <a:gd name="connsiteX10" fmla="*/ 36 w 273894"/>
                <a:gd name="connsiteY10" fmla="*/ 176262 h 1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3894" h="176526">
                  <a:moveTo>
                    <a:pt x="36" y="176262"/>
                  </a:moveTo>
                  <a:cubicBezTo>
                    <a:pt x="1623" y="179701"/>
                    <a:pt x="54805" y="148745"/>
                    <a:pt x="66711" y="136574"/>
                  </a:cubicBezTo>
                  <a:cubicBezTo>
                    <a:pt x="78617" y="124403"/>
                    <a:pt x="60625" y="118318"/>
                    <a:pt x="71473" y="103237"/>
                  </a:cubicBezTo>
                  <a:cubicBezTo>
                    <a:pt x="82321" y="88156"/>
                    <a:pt x="106927" y="61962"/>
                    <a:pt x="131798" y="46087"/>
                  </a:cubicBezTo>
                  <a:cubicBezTo>
                    <a:pt x="156669" y="30212"/>
                    <a:pt x="197150" y="15660"/>
                    <a:pt x="220698" y="7987"/>
                  </a:cubicBezTo>
                  <a:cubicBezTo>
                    <a:pt x="244246" y="314"/>
                    <a:pt x="279700" y="-215"/>
                    <a:pt x="273086" y="49"/>
                  </a:cubicBezTo>
                  <a:cubicBezTo>
                    <a:pt x="266472" y="313"/>
                    <a:pt x="204559" y="4547"/>
                    <a:pt x="181011" y="9574"/>
                  </a:cubicBezTo>
                  <a:cubicBezTo>
                    <a:pt x="157463" y="14601"/>
                    <a:pt x="150319" y="18306"/>
                    <a:pt x="131798" y="30212"/>
                  </a:cubicBezTo>
                  <a:cubicBezTo>
                    <a:pt x="113277" y="42118"/>
                    <a:pt x="82321" y="66724"/>
                    <a:pt x="69886" y="81012"/>
                  </a:cubicBezTo>
                  <a:cubicBezTo>
                    <a:pt x="57451" y="95300"/>
                    <a:pt x="65123" y="102443"/>
                    <a:pt x="57186" y="115937"/>
                  </a:cubicBezTo>
                  <a:cubicBezTo>
                    <a:pt x="49249" y="129431"/>
                    <a:pt x="-1551" y="172823"/>
                    <a:pt x="36" y="1762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: 図形 1023">
              <a:extLst>
                <a:ext uri="{FF2B5EF4-FFF2-40B4-BE49-F238E27FC236}">
                  <a16:creationId xmlns:a16="http://schemas.microsoft.com/office/drawing/2014/main" id="{E2FB0908-77CE-4C79-B7DF-7624CB772BF6}"/>
                </a:ext>
              </a:extLst>
            </p:cNvPr>
            <p:cNvSpPr/>
            <p:nvPr/>
          </p:nvSpPr>
          <p:spPr>
            <a:xfrm>
              <a:off x="4521122" y="3529735"/>
              <a:ext cx="270366" cy="88543"/>
            </a:xfrm>
            <a:custGeom>
              <a:avLst/>
              <a:gdLst>
                <a:gd name="connsiteX0" fmla="*/ 78 w 270366"/>
                <a:gd name="connsiteY0" fmla="*/ 4040 h 88543"/>
                <a:gd name="connsiteX1" fmla="*/ 88978 w 270366"/>
                <a:gd name="connsiteY1" fmla="*/ 5628 h 88543"/>
                <a:gd name="connsiteX2" fmla="*/ 162003 w 270366"/>
                <a:gd name="connsiteY2" fmla="*/ 73890 h 88543"/>
                <a:gd name="connsiteX3" fmla="*/ 219153 w 270366"/>
                <a:gd name="connsiteY3" fmla="*/ 80240 h 88543"/>
                <a:gd name="connsiteX4" fmla="*/ 269953 w 270366"/>
                <a:gd name="connsiteY4" fmla="*/ 88178 h 88543"/>
                <a:gd name="connsiteX5" fmla="*/ 190578 w 270366"/>
                <a:gd name="connsiteY5" fmla="*/ 67540 h 88543"/>
                <a:gd name="connsiteX6" fmla="*/ 160416 w 270366"/>
                <a:gd name="connsiteY6" fmla="*/ 46903 h 88543"/>
                <a:gd name="connsiteX7" fmla="*/ 128666 w 270366"/>
                <a:gd name="connsiteY7" fmla="*/ 16740 h 88543"/>
                <a:gd name="connsiteX8" fmla="*/ 104853 w 270366"/>
                <a:gd name="connsiteY8" fmla="*/ 865 h 88543"/>
                <a:gd name="connsiteX9" fmla="*/ 78 w 270366"/>
                <a:gd name="connsiteY9" fmla="*/ 4040 h 88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366" h="88543">
                  <a:moveTo>
                    <a:pt x="78" y="4040"/>
                  </a:moveTo>
                  <a:cubicBezTo>
                    <a:pt x="-2568" y="4834"/>
                    <a:pt x="61991" y="-6014"/>
                    <a:pt x="88978" y="5628"/>
                  </a:cubicBezTo>
                  <a:cubicBezTo>
                    <a:pt x="115965" y="17270"/>
                    <a:pt x="140307" y="61455"/>
                    <a:pt x="162003" y="73890"/>
                  </a:cubicBezTo>
                  <a:cubicBezTo>
                    <a:pt x="183699" y="86325"/>
                    <a:pt x="201161" y="77859"/>
                    <a:pt x="219153" y="80240"/>
                  </a:cubicBezTo>
                  <a:cubicBezTo>
                    <a:pt x="237145" y="82621"/>
                    <a:pt x="274715" y="90295"/>
                    <a:pt x="269953" y="88178"/>
                  </a:cubicBezTo>
                  <a:cubicBezTo>
                    <a:pt x="265191" y="86061"/>
                    <a:pt x="208834" y="74419"/>
                    <a:pt x="190578" y="67540"/>
                  </a:cubicBezTo>
                  <a:cubicBezTo>
                    <a:pt x="172322" y="60661"/>
                    <a:pt x="170735" y="55370"/>
                    <a:pt x="160416" y="46903"/>
                  </a:cubicBezTo>
                  <a:cubicBezTo>
                    <a:pt x="150097" y="38436"/>
                    <a:pt x="137926" y="24413"/>
                    <a:pt x="128666" y="16740"/>
                  </a:cubicBezTo>
                  <a:cubicBezTo>
                    <a:pt x="119406" y="9067"/>
                    <a:pt x="120993" y="3775"/>
                    <a:pt x="104853" y="865"/>
                  </a:cubicBezTo>
                  <a:cubicBezTo>
                    <a:pt x="88713" y="-2045"/>
                    <a:pt x="2724" y="3246"/>
                    <a:pt x="78" y="40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: 図形 1024">
              <a:extLst>
                <a:ext uri="{FF2B5EF4-FFF2-40B4-BE49-F238E27FC236}">
                  <a16:creationId xmlns:a16="http://schemas.microsoft.com/office/drawing/2014/main" id="{85608F57-F3DD-455A-8EBD-3C276D87193A}"/>
                </a:ext>
              </a:extLst>
            </p:cNvPr>
            <p:cNvSpPr/>
            <p:nvPr/>
          </p:nvSpPr>
          <p:spPr>
            <a:xfrm>
              <a:off x="4244786" y="3726877"/>
              <a:ext cx="238875" cy="29353"/>
            </a:xfrm>
            <a:custGeom>
              <a:avLst/>
              <a:gdLst>
                <a:gd name="connsiteX0" fmla="*/ 189 w 238875"/>
                <a:gd name="connsiteY0" fmla="*/ 29148 h 29353"/>
                <a:gd name="connsiteX1" fmla="*/ 79564 w 238875"/>
                <a:gd name="connsiteY1" fmla="*/ 16448 h 29353"/>
                <a:gd name="connsiteX2" fmla="*/ 233552 w 238875"/>
                <a:gd name="connsiteY2" fmla="*/ 573 h 29353"/>
                <a:gd name="connsiteX3" fmla="*/ 193864 w 238875"/>
                <a:gd name="connsiteY3" fmla="*/ 5336 h 29353"/>
                <a:gd name="connsiteX4" fmla="*/ 100202 w 238875"/>
                <a:gd name="connsiteY4" fmla="*/ 22798 h 29353"/>
                <a:gd name="connsiteX5" fmla="*/ 189 w 238875"/>
                <a:gd name="connsiteY5" fmla="*/ 29148 h 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875" h="29353">
                  <a:moveTo>
                    <a:pt x="189" y="29148"/>
                  </a:moveTo>
                  <a:cubicBezTo>
                    <a:pt x="-3250" y="28090"/>
                    <a:pt x="40670" y="21210"/>
                    <a:pt x="79564" y="16448"/>
                  </a:cubicBezTo>
                  <a:cubicBezTo>
                    <a:pt x="118458" y="11686"/>
                    <a:pt x="233552" y="573"/>
                    <a:pt x="233552" y="573"/>
                  </a:cubicBezTo>
                  <a:cubicBezTo>
                    <a:pt x="252602" y="-1279"/>
                    <a:pt x="216089" y="1632"/>
                    <a:pt x="193864" y="5336"/>
                  </a:cubicBezTo>
                  <a:cubicBezTo>
                    <a:pt x="171639" y="9040"/>
                    <a:pt x="130629" y="18565"/>
                    <a:pt x="100202" y="22798"/>
                  </a:cubicBezTo>
                  <a:cubicBezTo>
                    <a:pt x="69775" y="27031"/>
                    <a:pt x="3628" y="30206"/>
                    <a:pt x="189" y="29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: 図形 1026">
              <a:extLst>
                <a:ext uri="{FF2B5EF4-FFF2-40B4-BE49-F238E27FC236}">
                  <a16:creationId xmlns:a16="http://schemas.microsoft.com/office/drawing/2014/main" id="{4AF8A801-8D6A-40FF-AD6E-579D4E56908A}"/>
                </a:ext>
              </a:extLst>
            </p:cNvPr>
            <p:cNvSpPr/>
            <p:nvPr/>
          </p:nvSpPr>
          <p:spPr>
            <a:xfrm>
              <a:off x="4507665" y="3620316"/>
              <a:ext cx="294801" cy="113916"/>
            </a:xfrm>
            <a:custGeom>
              <a:avLst/>
              <a:gdLst>
                <a:gd name="connsiteX0" fmla="*/ 835 w 294801"/>
                <a:gd name="connsiteY0" fmla="*/ 111897 h 113916"/>
                <a:gd name="connsiteX1" fmla="*/ 110373 w 294801"/>
                <a:gd name="connsiteY1" fmla="*/ 103959 h 113916"/>
                <a:gd name="connsiteX2" fmla="*/ 191335 w 294801"/>
                <a:gd name="connsiteY2" fmla="*/ 56334 h 113916"/>
                <a:gd name="connsiteX3" fmla="*/ 278648 w 294801"/>
                <a:gd name="connsiteY3" fmla="*/ 16647 h 113916"/>
                <a:gd name="connsiteX4" fmla="*/ 292935 w 294801"/>
                <a:gd name="connsiteY4" fmla="*/ 772 h 113916"/>
                <a:gd name="connsiteX5" fmla="*/ 254835 w 294801"/>
                <a:gd name="connsiteY5" fmla="*/ 38872 h 113916"/>
                <a:gd name="connsiteX6" fmla="*/ 172285 w 294801"/>
                <a:gd name="connsiteY6" fmla="*/ 76972 h 113916"/>
                <a:gd name="connsiteX7" fmla="*/ 835 w 294801"/>
                <a:gd name="connsiteY7" fmla="*/ 111897 h 11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801" h="113916">
                  <a:moveTo>
                    <a:pt x="835" y="111897"/>
                  </a:moveTo>
                  <a:cubicBezTo>
                    <a:pt x="-9483" y="116395"/>
                    <a:pt x="78623" y="113219"/>
                    <a:pt x="110373" y="103959"/>
                  </a:cubicBezTo>
                  <a:cubicBezTo>
                    <a:pt x="142123" y="94699"/>
                    <a:pt x="163289" y="70886"/>
                    <a:pt x="191335" y="56334"/>
                  </a:cubicBezTo>
                  <a:cubicBezTo>
                    <a:pt x="219381" y="41782"/>
                    <a:pt x="261715" y="25907"/>
                    <a:pt x="278648" y="16647"/>
                  </a:cubicBezTo>
                  <a:cubicBezTo>
                    <a:pt x="295581" y="7387"/>
                    <a:pt x="296904" y="-2932"/>
                    <a:pt x="292935" y="772"/>
                  </a:cubicBezTo>
                  <a:cubicBezTo>
                    <a:pt x="288966" y="4476"/>
                    <a:pt x="274943" y="26172"/>
                    <a:pt x="254835" y="38872"/>
                  </a:cubicBezTo>
                  <a:cubicBezTo>
                    <a:pt x="234727" y="51572"/>
                    <a:pt x="211443" y="63478"/>
                    <a:pt x="172285" y="76972"/>
                  </a:cubicBezTo>
                  <a:cubicBezTo>
                    <a:pt x="133127" y="90466"/>
                    <a:pt x="11153" y="107399"/>
                    <a:pt x="835" y="1118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: 図形 1027">
              <a:extLst>
                <a:ext uri="{FF2B5EF4-FFF2-40B4-BE49-F238E27FC236}">
                  <a16:creationId xmlns:a16="http://schemas.microsoft.com/office/drawing/2014/main" id="{634EF8A7-8D7C-428D-8D1A-E7ACFD771D89}"/>
                </a:ext>
              </a:extLst>
            </p:cNvPr>
            <p:cNvSpPr/>
            <p:nvPr/>
          </p:nvSpPr>
          <p:spPr>
            <a:xfrm>
              <a:off x="4289119" y="3773481"/>
              <a:ext cx="226620" cy="19057"/>
            </a:xfrm>
            <a:custGeom>
              <a:avLst/>
              <a:gdLst>
                <a:gd name="connsiteX0" fmla="*/ 306 w 226620"/>
                <a:gd name="connsiteY0" fmla="*/ 7944 h 19057"/>
                <a:gd name="connsiteX1" fmla="*/ 141594 w 226620"/>
                <a:gd name="connsiteY1" fmla="*/ 9532 h 19057"/>
                <a:gd name="connsiteX2" fmla="*/ 224144 w 226620"/>
                <a:gd name="connsiteY2" fmla="*/ 19057 h 19057"/>
                <a:gd name="connsiteX3" fmla="*/ 206681 w 226620"/>
                <a:gd name="connsiteY3" fmla="*/ 9532 h 19057"/>
                <a:gd name="connsiteX4" fmla="*/ 182869 w 226620"/>
                <a:gd name="connsiteY4" fmla="*/ 7 h 19057"/>
                <a:gd name="connsiteX5" fmla="*/ 306 w 226620"/>
                <a:gd name="connsiteY5" fmla="*/ 7944 h 1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620" h="19057">
                  <a:moveTo>
                    <a:pt x="306" y="7944"/>
                  </a:moveTo>
                  <a:cubicBezTo>
                    <a:pt x="-6573" y="9531"/>
                    <a:pt x="104288" y="7680"/>
                    <a:pt x="141594" y="9532"/>
                  </a:cubicBezTo>
                  <a:cubicBezTo>
                    <a:pt x="178900" y="11384"/>
                    <a:pt x="213296" y="19057"/>
                    <a:pt x="224144" y="19057"/>
                  </a:cubicBezTo>
                  <a:cubicBezTo>
                    <a:pt x="234992" y="19057"/>
                    <a:pt x="206681" y="9532"/>
                    <a:pt x="206681" y="9532"/>
                  </a:cubicBezTo>
                  <a:cubicBezTo>
                    <a:pt x="199802" y="6357"/>
                    <a:pt x="213296" y="272"/>
                    <a:pt x="182869" y="7"/>
                  </a:cubicBezTo>
                  <a:cubicBezTo>
                    <a:pt x="152442" y="-258"/>
                    <a:pt x="7185" y="6357"/>
                    <a:pt x="306" y="7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: 図形 1028">
              <a:extLst>
                <a:ext uri="{FF2B5EF4-FFF2-40B4-BE49-F238E27FC236}">
                  <a16:creationId xmlns:a16="http://schemas.microsoft.com/office/drawing/2014/main" id="{9189C72F-A1F5-4C03-8659-1C1387E61E40}"/>
                </a:ext>
              </a:extLst>
            </p:cNvPr>
            <p:cNvSpPr/>
            <p:nvPr/>
          </p:nvSpPr>
          <p:spPr>
            <a:xfrm>
              <a:off x="4557713" y="3722596"/>
              <a:ext cx="131762" cy="43069"/>
            </a:xfrm>
            <a:custGeom>
              <a:avLst/>
              <a:gdLst>
                <a:gd name="connsiteX0" fmla="*/ 0 w 131762"/>
                <a:gd name="connsiteY0" fmla="*/ 42954 h 43069"/>
                <a:gd name="connsiteX1" fmla="*/ 69850 w 131762"/>
                <a:gd name="connsiteY1" fmla="*/ 19142 h 43069"/>
                <a:gd name="connsiteX2" fmla="*/ 131762 w 131762"/>
                <a:gd name="connsiteY2" fmla="*/ 92 h 43069"/>
                <a:gd name="connsiteX3" fmla="*/ 69850 w 131762"/>
                <a:gd name="connsiteY3" fmla="*/ 27079 h 43069"/>
                <a:gd name="connsiteX4" fmla="*/ 0 w 131762"/>
                <a:gd name="connsiteY4" fmla="*/ 42954 h 4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62" h="43069">
                  <a:moveTo>
                    <a:pt x="0" y="42954"/>
                  </a:moveTo>
                  <a:cubicBezTo>
                    <a:pt x="0" y="41631"/>
                    <a:pt x="47890" y="26286"/>
                    <a:pt x="69850" y="19142"/>
                  </a:cubicBezTo>
                  <a:cubicBezTo>
                    <a:pt x="91810" y="11998"/>
                    <a:pt x="131762" y="-1231"/>
                    <a:pt x="131762" y="92"/>
                  </a:cubicBezTo>
                  <a:cubicBezTo>
                    <a:pt x="131762" y="1415"/>
                    <a:pt x="93398" y="20200"/>
                    <a:pt x="69850" y="27079"/>
                  </a:cubicBezTo>
                  <a:cubicBezTo>
                    <a:pt x="46302" y="33958"/>
                    <a:pt x="0" y="44277"/>
                    <a:pt x="0" y="429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: 図形 1031">
              <a:extLst>
                <a:ext uri="{FF2B5EF4-FFF2-40B4-BE49-F238E27FC236}">
                  <a16:creationId xmlns:a16="http://schemas.microsoft.com/office/drawing/2014/main" id="{69A87B14-1EE0-4740-BE0F-C65E9C40686E}"/>
                </a:ext>
              </a:extLst>
            </p:cNvPr>
            <p:cNvSpPr/>
            <p:nvPr/>
          </p:nvSpPr>
          <p:spPr>
            <a:xfrm>
              <a:off x="4308167" y="3619891"/>
              <a:ext cx="388944" cy="71215"/>
            </a:xfrm>
            <a:custGeom>
              <a:avLst/>
              <a:gdLst>
                <a:gd name="connsiteX0" fmla="*/ 1896 w 388944"/>
                <a:gd name="connsiteY0" fmla="*/ 71047 h 71215"/>
                <a:gd name="connsiteX1" fmla="*/ 133658 w 388944"/>
                <a:gd name="connsiteY1" fmla="*/ 37709 h 71215"/>
                <a:gd name="connsiteX2" fmla="*/ 189221 w 388944"/>
                <a:gd name="connsiteY2" fmla="*/ 31359 h 71215"/>
                <a:gd name="connsiteX3" fmla="*/ 384483 w 388944"/>
                <a:gd name="connsiteY3" fmla="*/ 1197 h 71215"/>
                <a:gd name="connsiteX4" fmla="*/ 319396 w 388944"/>
                <a:gd name="connsiteY4" fmla="*/ 7547 h 71215"/>
                <a:gd name="connsiteX5" fmla="*/ 243196 w 388944"/>
                <a:gd name="connsiteY5" fmla="*/ 21834 h 71215"/>
                <a:gd name="connsiteX6" fmla="*/ 1896 w 388944"/>
                <a:gd name="connsiteY6" fmla="*/ 71047 h 7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944" h="71215">
                  <a:moveTo>
                    <a:pt x="1896" y="71047"/>
                  </a:moveTo>
                  <a:cubicBezTo>
                    <a:pt x="-16360" y="73693"/>
                    <a:pt x="102437" y="44324"/>
                    <a:pt x="133658" y="37709"/>
                  </a:cubicBezTo>
                  <a:cubicBezTo>
                    <a:pt x="164879" y="31094"/>
                    <a:pt x="189221" y="31359"/>
                    <a:pt x="189221" y="31359"/>
                  </a:cubicBezTo>
                  <a:lnTo>
                    <a:pt x="384483" y="1197"/>
                  </a:lnTo>
                  <a:cubicBezTo>
                    <a:pt x="406179" y="-2772"/>
                    <a:pt x="342944" y="4108"/>
                    <a:pt x="319396" y="7547"/>
                  </a:cubicBezTo>
                  <a:cubicBezTo>
                    <a:pt x="295848" y="10986"/>
                    <a:pt x="291615" y="14161"/>
                    <a:pt x="243196" y="21834"/>
                  </a:cubicBezTo>
                  <a:cubicBezTo>
                    <a:pt x="194777" y="29507"/>
                    <a:pt x="20152" y="68401"/>
                    <a:pt x="1896" y="710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: 図形 1032">
              <a:extLst>
                <a:ext uri="{FF2B5EF4-FFF2-40B4-BE49-F238E27FC236}">
                  <a16:creationId xmlns:a16="http://schemas.microsoft.com/office/drawing/2014/main" id="{5A3512EB-C6E2-48AE-9378-CF3257F87778}"/>
                </a:ext>
              </a:extLst>
            </p:cNvPr>
            <p:cNvSpPr/>
            <p:nvPr/>
          </p:nvSpPr>
          <p:spPr>
            <a:xfrm>
              <a:off x="4329113" y="3644901"/>
              <a:ext cx="346504" cy="66674"/>
            </a:xfrm>
            <a:custGeom>
              <a:avLst/>
              <a:gdLst>
                <a:gd name="connsiteX0" fmla="*/ 0 w 346504"/>
                <a:gd name="connsiteY0" fmla="*/ 66674 h 66674"/>
                <a:gd name="connsiteX1" fmla="*/ 147637 w 346504"/>
                <a:gd name="connsiteY1" fmla="*/ 25399 h 66674"/>
                <a:gd name="connsiteX2" fmla="*/ 341312 w 346504"/>
                <a:gd name="connsiteY2" fmla="*/ 1587 h 66674"/>
                <a:gd name="connsiteX3" fmla="*/ 276225 w 346504"/>
                <a:gd name="connsiteY3" fmla="*/ 6349 h 66674"/>
                <a:gd name="connsiteX4" fmla="*/ 119062 w 346504"/>
                <a:gd name="connsiteY4" fmla="*/ 39687 h 66674"/>
                <a:gd name="connsiteX5" fmla="*/ 0 w 346504"/>
                <a:gd name="connsiteY5" fmla="*/ 66674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6504" h="66674">
                  <a:moveTo>
                    <a:pt x="0" y="66674"/>
                  </a:moveTo>
                  <a:cubicBezTo>
                    <a:pt x="45376" y="51460"/>
                    <a:pt x="90752" y="36247"/>
                    <a:pt x="147637" y="25399"/>
                  </a:cubicBezTo>
                  <a:cubicBezTo>
                    <a:pt x="204522" y="14551"/>
                    <a:pt x="319881" y="4762"/>
                    <a:pt x="341312" y="1587"/>
                  </a:cubicBezTo>
                  <a:cubicBezTo>
                    <a:pt x="362743" y="-1588"/>
                    <a:pt x="313267" y="-1"/>
                    <a:pt x="276225" y="6349"/>
                  </a:cubicBezTo>
                  <a:cubicBezTo>
                    <a:pt x="239183" y="12699"/>
                    <a:pt x="119062" y="39687"/>
                    <a:pt x="119062" y="39687"/>
                  </a:cubicBezTo>
                  <a:lnTo>
                    <a:pt x="0" y="6667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: 図形 1038">
              <a:extLst>
                <a:ext uri="{FF2B5EF4-FFF2-40B4-BE49-F238E27FC236}">
                  <a16:creationId xmlns:a16="http://schemas.microsoft.com/office/drawing/2014/main" id="{9C7D26E6-6FCD-4DE5-94DA-158E478FD303}"/>
                </a:ext>
              </a:extLst>
            </p:cNvPr>
            <p:cNvSpPr/>
            <p:nvPr/>
          </p:nvSpPr>
          <p:spPr>
            <a:xfrm>
              <a:off x="3669102" y="3549679"/>
              <a:ext cx="229970" cy="495338"/>
            </a:xfrm>
            <a:custGeom>
              <a:avLst/>
              <a:gdLst>
                <a:gd name="connsiteX0" fmla="*/ 5431 w 229970"/>
                <a:gd name="connsiteY0" fmla="*/ 4204 h 495338"/>
                <a:gd name="connsiteX1" fmla="*/ 24481 w 229970"/>
                <a:gd name="connsiteY1" fmla="*/ 101571 h 495338"/>
                <a:gd name="connsiteX2" fmla="*/ 64698 w 229970"/>
                <a:gd name="connsiteY2" fmla="*/ 175654 h 495338"/>
                <a:gd name="connsiteX3" fmla="*/ 130315 w 229970"/>
                <a:gd name="connsiteY3" fmla="*/ 315354 h 495338"/>
                <a:gd name="connsiteX4" fmla="*/ 143015 w 229970"/>
                <a:gd name="connsiteY4" fmla="*/ 395788 h 495338"/>
                <a:gd name="connsiteX5" fmla="*/ 229798 w 229970"/>
                <a:gd name="connsiteY5" fmla="*/ 495271 h 495338"/>
                <a:gd name="connsiteX6" fmla="*/ 164181 w 229970"/>
                <a:gd name="connsiteY6" fmla="*/ 408488 h 495338"/>
                <a:gd name="connsiteX7" fmla="*/ 123965 w 229970"/>
                <a:gd name="connsiteY7" fmla="*/ 251854 h 495338"/>
                <a:gd name="connsiteX8" fmla="*/ 5431 w 229970"/>
                <a:gd name="connsiteY8" fmla="*/ 4204 h 49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970" h="495338">
                  <a:moveTo>
                    <a:pt x="5431" y="4204"/>
                  </a:moveTo>
                  <a:cubicBezTo>
                    <a:pt x="-11150" y="-20843"/>
                    <a:pt x="14603" y="72996"/>
                    <a:pt x="24481" y="101571"/>
                  </a:cubicBezTo>
                  <a:cubicBezTo>
                    <a:pt x="34359" y="130146"/>
                    <a:pt x="47059" y="140024"/>
                    <a:pt x="64698" y="175654"/>
                  </a:cubicBezTo>
                  <a:cubicBezTo>
                    <a:pt x="82337" y="211284"/>
                    <a:pt x="117262" y="278665"/>
                    <a:pt x="130315" y="315354"/>
                  </a:cubicBezTo>
                  <a:cubicBezTo>
                    <a:pt x="143368" y="352043"/>
                    <a:pt x="126435" y="365802"/>
                    <a:pt x="143015" y="395788"/>
                  </a:cubicBezTo>
                  <a:cubicBezTo>
                    <a:pt x="159595" y="425774"/>
                    <a:pt x="226270" y="493154"/>
                    <a:pt x="229798" y="495271"/>
                  </a:cubicBezTo>
                  <a:cubicBezTo>
                    <a:pt x="233326" y="497388"/>
                    <a:pt x="181820" y="449057"/>
                    <a:pt x="164181" y="408488"/>
                  </a:cubicBezTo>
                  <a:cubicBezTo>
                    <a:pt x="146542" y="367919"/>
                    <a:pt x="149012" y="312885"/>
                    <a:pt x="123965" y="251854"/>
                  </a:cubicBezTo>
                  <a:cubicBezTo>
                    <a:pt x="98918" y="190823"/>
                    <a:pt x="22012" y="29251"/>
                    <a:pt x="5431" y="42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: 図形 1045">
              <a:extLst>
                <a:ext uri="{FF2B5EF4-FFF2-40B4-BE49-F238E27FC236}">
                  <a16:creationId xmlns:a16="http://schemas.microsoft.com/office/drawing/2014/main" id="{D65B72F2-A821-4A5E-A549-E3DAA2CCC045}"/>
                </a:ext>
              </a:extLst>
            </p:cNvPr>
            <p:cNvSpPr/>
            <p:nvPr/>
          </p:nvSpPr>
          <p:spPr>
            <a:xfrm>
              <a:off x="5084337" y="2493880"/>
              <a:ext cx="277451" cy="296529"/>
            </a:xfrm>
            <a:custGeom>
              <a:avLst/>
              <a:gdLst>
                <a:gd name="connsiteX0" fmla="*/ 426 w 277451"/>
                <a:gd name="connsiteY0" fmla="*/ 83 h 296529"/>
                <a:gd name="connsiteX1" fmla="*/ 189338 w 277451"/>
                <a:gd name="connsiteY1" fmla="*/ 179470 h 296529"/>
                <a:gd name="connsiteX2" fmla="*/ 276651 w 277451"/>
                <a:gd name="connsiteY2" fmla="*/ 293770 h 296529"/>
                <a:gd name="connsiteX3" fmla="*/ 227438 w 277451"/>
                <a:gd name="connsiteY3" fmla="*/ 252495 h 296529"/>
                <a:gd name="connsiteX4" fmla="*/ 140126 w 277451"/>
                <a:gd name="connsiteY4" fmla="*/ 157245 h 296529"/>
                <a:gd name="connsiteX5" fmla="*/ 426 w 277451"/>
                <a:gd name="connsiteY5" fmla="*/ 83 h 2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451" h="296529">
                  <a:moveTo>
                    <a:pt x="426" y="83"/>
                  </a:moveTo>
                  <a:cubicBezTo>
                    <a:pt x="8628" y="3787"/>
                    <a:pt x="143301" y="130522"/>
                    <a:pt x="189338" y="179470"/>
                  </a:cubicBezTo>
                  <a:cubicBezTo>
                    <a:pt x="235375" y="228418"/>
                    <a:pt x="270301" y="281599"/>
                    <a:pt x="276651" y="293770"/>
                  </a:cubicBezTo>
                  <a:cubicBezTo>
                    <a:pt x="283001" y="305941"/>
                    <a:pt x="250192" y="275249"/>
                    <a:pt x="227438" y="252495"/>
                  </a:cubicBezTo>
                  <a:cubicBezTo>
                    <a:pt x="204684" y="229741"/>
                    <a:pt x="175580" y="196932"/>
                    <a:pt x="140126" y="157245"/>
                  </a:cubicBezTo>
                  <a:cubicBezTo>
                    <a:pt x="104672" y="117558"/>
                    <a:pt x="-7776" y="-3621"/>
                    <a:pt x="426" y="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: 図形 1046">
              <a:extLst>
                <a:ext uri="{FF2B5EF4-FFF2-40B4-BE49-F238E27FC236}">
                  <a16:creationId xmlns:a16="http://schemas.microsoft.com/office/drawing/2014/main" id="{B704D221-7162-43BD-97D0-B1AA93A9D9C0}"/>
                </a:ext>
              </a:extLst>
            </p:cNvPr>
            <p:cNvSpPr/>
            <p:nvPr/>
          </p:nvSpPr>
          <p:spPr>
            <a:xfrm>
              <a:off x="5202953" y="2655888"/>
              <a:ext cx="100909" cy="295906"/>
            </a:xfrm>
            <a:custGeom>
              <a:avLst/>
              <a:gdLst>
                <a:gd name="connsiteX0" fmla="*/ 16747 w 100909"/>
                <a:gd name="connsiteY0" fmla="*/ 0 h 295906"/>
                <a:gd name="connsiteX1" fmla="*/ 26272 w 100909"/>
                <a:gd name="connsiteY1" fmla="*/ 95250 h 295906"/>
                <a:gd name="connsiteX2" fmla="*/ 73897 w 100909"/>
                <a:gd name="connsiteY2" fmla="*/ 165100 h 295906"/>
                <a:gd name="connsiteX3" fmla="*/ 100885 w 100909"/>
                <a:gd name="connsiteY3" fmla="*/ 295275 h 295906"/>
                <a:gd name="connsiteX4" fmla="*/ 77072 w 100909"/>
                <a:gd name="connsiteY4" fmla="*/ 209550 h 295906"/>
                <a:gd name="connsiteX5" fmla="*/ 2460 w 100909"/>
                <a:gd name="connsiteY5" fmla="*/ 93662 h 295906"/>
                <a:gd name="connsiteX6" fmla="*/ 16747 w 100909"/>
                <a:gd name="connsiteY6" fmla="*/ 0 h 29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909" h="295906">
                  <a:moveTo>
                    <a:pt x="16747" y="0"/>
                  </a:moveTo>
                  <a:cubicBezTo>
                    <a:pt x="20716" y="265"/>
                    <a:pt x="16747" y="67733"/>
                    <a:pt x="26272" y="95250"/>
                  </a:cubicBezTo>
                  <a:cubicBezTo>
                    <a:pt x="35797" y="122767"/>
                    <a:pt x="61462" y="131763"/>
                    <a:pt x="73897" y="165100"/>
                  </a:cubicBezTo>
                  <a:cubicBezTo>
                    <a:pt x="86333" y="198438"/>
                    <a:pt x="100356" y="287867"/>
                    <a:pt x="100885" y="295275"/>
                  </a:cubicBezTo>
                  <a:cubicBezTo>
                    <a:pt x="101414" y="302683"/>
                    <a:pt x="93476" y="243152"/>
                    <a:pt x="77072" y="209550"/>
                  </a:cubicBezTo>
                  <a:cubicBezTo>
                    <a:pt x="60668" y="175948"/>
                    <a:pt x="11720" y="125412"/>
                    <a:pt x="2460" y="93662"/>
                  </a:cubicBezTo>
                  <a:cubicBezTo>
                    <a:pt x="-6800" y="61912"/>
                    <a:pt x="12778" y="-265"/>
                    <a:pt x="1674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: 図形 1047">
              <a:extLst>
                <a:ext uri="{FF2B5EF4-FFF2-40B4-BE49-F238E27FC236}">
                  <a16:creationId xmlns:a16="http://schemas.microsoft.com/office/drawing/2014/main" id="{733FD071-F140-4BAA-A35A-D19C551A55D2}"/>
                </a:ext>
              </a:extLst>
            </p:cNvPr>
            <p:cNvSpPr/>
            <p:nvPr/>
          </p:nvSpPr>
          <p:spPr>
            <a:xfrm>
              <a:off x="5321275" y="3102936"/>
              <a:ext cx="28688" cy="204445"/>
            </a:xfrm>
            <a:custGeom>
              <a:avLst/>
              <a:gdLst>
                <a:gd name="connsiteX0" fmla="*/ 25 w 28688"/>
                <a:gd name="connsiteY0" fmla="*/ 627 h 204445"/>
                <a:gd name="connsiteX1" fmla="*/ 27013 w 28688"/>
                <a:gd name="connsiteY1" fmla="*/ 110164 h 204445"/>
                <a:gd name="connsiteX2" fmla="*/ 25425 w 28688"/>
                <a:gd name="connsiteY2" fmla="*/ 202239 h 204445"/>
                <a:gd name="connsiteX3" fmla="*/ 22250 w 28688"/>
                <a:gd name="connsiteY3" fmla="*/ 162552 h 204445"/>
                <a:gd name="connsiteX4" fmla="*/ 25 w 28688"/>
                <a:gd name="connsiteY4" fmla="*/ 627 h 20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88" h="204445">
                  <a:moveTo>
                    <a:pt x="25" y="627"/>
                  </a:moveTo>
                  <a:cubicBezTo>
                    <a:pt x="819" y="-8104"/>
                    <a:pt x="22780" y="76562"/>
                    <a:pt x="27013" y="110164"/>
                  </a:cubicBezTo>
                  <a:cubicBezTo>
                    <a:pt x="31246" y="143766"/>
                    <a:pt x="26219" y="193508"/>
                    <a:pt x="25425" y="202239"/>
                  </a:cubicBezTo>
                  <a:cubicBezTo>
                    <a:pt x="24631" y="210970"/>
                    <a:pt x="27542" y="192979"/>
                    <a:pt x="22250" y="162552"/>
                  </a:cubicBezTo>
                  <a:cubicBezTo>
                    <a:pt x="16958" y="132125"/>
                    <a:pt x="-769" y="9358"/>
                    <a:pt x="25" y="6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: 図形 1048">
              <a:extLst>
                <a:ext uri="{FF2B5EF4-FFF2-40B4-BE49-F238E27FC236}">
                  <a16:creationId xmlns:a16="http://schemas.microsoft.com/office/drawing/2014/main" id="{87C40ED4-211E-45D7-AEE3-A024B43B20AF}"/>
                </a:ext>
              </a:extLst>
            </p:cNvPr>
            <p:cNvSpPr/>
            <p:nvPr/>
          </p:nvSpPr>
          <p:spPr>
            <a:xfrm>
              <a:off x="5359382" y="3031764"/>
              <a:ext cx="312856" cy="203741"/>
            </a:xfrm>
            <a:custGeom>
              <a:avLst/>
              <a:gdLst>
                <a:gd name="connsiteX0" fmla="*/ 18 w 312856"/>
                <a:gd name="connsiteY0" fmla="*/ 203561 h 203741"/>
                <a:gd name="connsiteX1" fmla="*/ 65106 w 312856"/>
                <a:gd name="connsiteY1" fmla="*/ 79736 h 203741"/>
                <a:gd name="connsiteX2" fmla="*/ 130193 w 312856"/>
                <a:gd name="connsiteY2" fmla="*/ 40049 h 203741"/>
                <a:gd name="connsiteX3" fmla="*/ 187343 w 312856"/>
                <a:gd name="connsiteY3" fmla="*/ 14649 h 203741"/>
                <a:gd name="connsiteX4" fmla="*/ 257193 w 312856"/>
                <a:gd name="connsiteY4" fmla="*/ 32111 h 203741"/>
                <a:gd name="connsiteX5" fmla="*/ 311168 w 312856"/>
                <a:gd name="connsiteY5" fmla="*/ 70211 h 203741"/>
                <a:gd name="connsiteX6" fmla="*/ 192106 w 312856"/>
                <a:gd name="connsiteY6" fmla="*/ 361 h 203741"/>
                <a:gd name="connsiteX7" fmla="*/ 71456 w 312856"/>
                <a:gd name="connsiteY7" fmla="*/ 49574 h 203741"/>
                <a:gd name="connsiteX8" fmla="*/ 18 w 312856"/>
                <a:gd name="connsiteY8" fmla="*/ 203561 h 20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856" h="203741">
                  <a:moveTo>
                    <a:pt x="18" y="203561"/>
                  </a:moveTo>
                  <a:cubicBezTo>
                    <a:pt x="-1040" y="208588"/>
                    <a:pt x="43410" y="106988"/>
                    <a:pt x="65106" y="79736"/>
                  </a:cubicBezTo>
                  <a:cubicBezTo>
                    <a:pt x="86802" y="52484"/>
                    <a:pt x="109820" y="50897"/>
                    <a:pt x="130193" y="40049"/>
                  </a:cubicBezTo>
                  <a:cubicBezTo>
                    <a:pt x="150566" y="29201"/>
                    <a:pt x="166176" y="15972"/>
                    <a:pt x="187343" y="14649"/>
                  </a:cubicBezTo>
                  <a:cubicBezTo>
                    <a:pt x="208510" y="13326"/>
                    <a:pt x="236556" y="22851"/>
                    <a:pt x="257193" y="32111"/>
                  </a:cubicBezTo>
                  <a:cubicBezTo>
                    <a:pt x="277830" y="41371"/>
                    <a:pt x="322016" y="75503"/>
                    <a:pt x="311168" y="70211"/>
                  </a:cubicBezTo>
                  <a:cubicBezTo>
                    <a:pt x="300320" y="64919"/>
                    <a:pt x="232058" y="3800"/>
                    <a:pt x="192106" y="361"/>
                  </a:cubicBezTo>
                  <a:cubicBezTo>
                    <a:pt x="152154" y="-3078"/>
                    <a:pt x="103206" y="18353"/>
                    <a:pt x="71456" y="49574"/>
                  </a:cubicBezTo>
                  <a:cubicBezTo>
                    <a:pt x="39706" y="80795"/>
                    <a:pt x="1076" y="198534"/>
                    <a:pt x="18" y="2035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: 図形 1049">
              <a:extLst>
                <a:ext uri="{FF2B5EF4-FFF2-40B4-BE49-F238E27FC236}">
                  <a16:creationId xmlns:a16="http://schemas.microsoft.com/office/drawing/2014/main" id="{9A8F7936-1D21-4C26-8C85-930CE1BC1E13}"/>
                </a:ext>
              </a:extLst>
            </p:cNvPr>
            <p:cNvSpPr/>
            <p:nvPr/>
          </p:nvSpPr>
          <p:spPr>
            <a:xfrm>
              <a:off x="5256111" y="3125397"/>
              <a:ext cx="417790" cy="622900"/>
            </a:xfrm>
            <a:custGeom>
              <a:avLst/>
              <a:gdLst>
                <a:gd name="connsiteX0" fmla="*/ 417614 w 417790"/>
                <a:gd name="connsiteY0" fmla="*/ 391 h 622900"/>
                <a:gd name="connsiteX1" fmla="*/ 406502 w 417790"/>
                <a:gd name="connsiteY1" fmla="*/ 227403 h 622900"/>
                <a:gd name="connsiteX2" fmla="*/ 381102 w 417790"/>
                <a:gd name="connsiteY2" fmla="*/ 281378 h 622900"/>
                <a:gd name="connsiteX3" fmla="*/ 287439 w 417790"/>
                <a:gd name="connsiteY3" fmla="*/ 454416 h 622900"/>
                <a:gd name="connsiteX4" fmla="*/ 211239 w 417790"/>
                <a:gd name="connsiteY4" fmla="*/ 560778 h 622900"/>
                <a:gd name="connsiteX5" fmla="*/ 189014 w 417790"/>
                <a:gd name="connsiteY5" fmla="*/ 589353 h 622900"/>
                <a:gd name="connsiteX6" fmla="*/ 171552 w 417790"/>
                <a:gd name="connsiteY6" fmla="*/ 603641 h 622900"/>
                <a:gd name="connsiteX7" fmla="*/ 146152 w 417790"/>
                <a:gd name="connsiteY7" fmla="*/ 608403 h 622900"/>
                <a:gd name="connsiteX8" fmla="*/ 46139 w 417790"/>
                <a:gd name="connsiteY8" fmla="*/ 619516 h 622900"/>
                <a:gd name="connsiteX9" fmla="*/ 102 w 417790"/>
                <a:gd name="connsiteY9" fmla="*/ 541728 h 622900"/>
                <a:gd name="connsiteX10" fmla="*/ 57252 w 417790"/>
                <a:gd name="connsiteY10" fmla="*/ 606816 h 622900"/>
                <a:gd name="connsiteX11" fmla="*/ 147739 w 417790"/>
                <a:gd name="connsiteY11" fmla="*/ 600466 h 622900"/>
                <a:gd name="connsiteX12" fmla="*/ 181077 w 417790"/>
                <a:gd name="connsiteY12" fmla="*/ 563953 h 622900"/>
                <a:gd name="connsiteX13" fmla="*/ 343002 w 417790"/>
                <a:gd name="connsiteY13" fmla="*/ 348053 h 622900"/>
                <a:gd name="connsiteX14" fmla="*/ 398564 w 417790"/>
                <a:gd name="connsiteY14" fmla="*/ 176603 h 622900"/>
                <a:gd name="connsiteX15" fmla="*/ 417614 w 417790"/>
                <a:gd name="connsiteY15" fmla="*/ 391 h 62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7790" h="622900">
                  <a:moveTo>
                    <a:pt x="417614" y="391"/>
                  </a:moveTo>
                  <a:cubicBezTo>
                    <a:pt x="418937" y="8858"/>
                    <a:pt x="412587" y="180572"/>
                    <a:pt x="406502" y="227403"/>
                  </a:cubicBezTo>
                  <a:cubicBezTo>
                    <a:pt x="400417" y="274234"/>
                    <a:pt x="400946" y="243543"/>
                    <a:pt x="381102" y="281378"/>
                  </a:cubicBezTo>
                  <a:cubicBezTo>
                    <a:pt x="361258" y="319214"/>
                    <a:pt x="315750" y="407849"/>
                    <a:pt x="287439" y="454416"/>
                  </a:cubicBezTo>
                  <a:cubicBezTo>
                    <a:pt x="259128" y="500983"/>
                    <a:pt x="227643" y="538288"/>
                    <a:pt x="211239" y="560778"/>
                  </a:cubicBezTo>
                  <a:cubicBezTo>
                    <a:pt x="194835" y="583268"/>
                    <a:pt x="195628" y="582209"/>
                    <a:pt x="189014" y="589353"/>
                  </a:cubicBezTo>
                  <a:cubicBezTo>
                    <a:pt x="182400" y="596497"/>
                    <a:pt x="178696" y="600466"/>
                    <a:pt x="171552" y="603641"/>
                  </a:cubicBezTo>
                  <a:cubicBezTo>
                    <a:pt x="164408" y="606816"/>
                    <a:pt x="167054" y="605757"/>
                    <a:pt x="146152" y="608403"/>
                  </a:cubicBezTo>
                  <a:cubicBezTo>
                    <a:pt x="125250" y="611049"/>
                    <a:pt x="70481" y="630628"/>
                    <a:pt x="46139" y="619516"/>
                  </a:cubicBezTo>
                  <a:cubicBezTo>
                    <a:pt x="21797" y="608404"/>
                    <a:pt x="-1750" y="543845"/>
                    <a:pt x="102" y="541728"/>
                  </a:cubicBezTo>
                  <a:cubicBezTo>
                    <a:pt x="1954" y="539611"/>
                    <a:pt x="32646" y="597026"/>
                    <a:pt x="57252" y="606816"/>
                  </a:cubicBezTo>
                  <a:cubicBezTo>
                    <a:pt x="81858" y="616606"/>
                    <a:pt x="127102" y="607610"/>
                    <a:pt x="147739" y="600466"/>
                  </a:cubicBezTo>
                  <a:cubicBezTo>
                    <a:pt x="168376" y="593322"/>
                    <a:pt x="148533" y="606022"/>
                    <a:pt x="181077" y="563953"/>
                  </a:cubicBezTo>
                  <a:cubicBezTo>
                    <a:pt x="213621" y="521884"/>
                    <a:pt x="306754" y="412611"/>
                    <a:pt x="343002" y="348053"/>
                  </a:cubicBezTo>
                  <a:cubicBezTo>
                    <a:pt x="379250" y="283495"/>
                    <a:pt x="386922" y="230313"/>
                    <a:pt x="398564" y="176603"/>
                  </a:cubicBezTo>
                  <a:cubicBezTo>
                    <a:pt x="410206" y="122893"/>
                    <a:pt x="416291" y="-8076"/>
                    <a:pt x="417614" y="3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: 図形 1050">
              <a:extLst>
                <a:ext uri="{FF2B5EF4-FFF2-40B4-BE49-F238E27FC236}">
                  <a16:creationId xmlns:a16="http://schemas.microsoft.com/office/drawing/2014/main" id="{E3FD5304-B2B3-4D34-9340-DA275748EBA3}"/>
                </a:ext>
              </a:extLst>
            </p:cNvPr>
            <p:cNvSpPr/>
            <p:nvPr/>
          </p:nvSpPr>
          <p:spPr>
            <a:xfrm>
              <a:off x="3346845" y="3306851"/>
              <a:ext cx="220294" cy="138798"/>
            </a:xfrm>
            <a:custGeom>
              <a:avLst/>
              <a:gdLst>
                <a:gd name="connsiteX0" fmla="*/ 220268 w 220294"/>
                <a:gd name="connsiteY0" fmla="*/ 109449 h 138798"/>
                <a:gd name="connsiteX1" fmla="*/ 113905 w 220294"/>
                <a:gd name="connsiteY1" fmla="*/ 22137 h 138798"/>
                <a:gd name="connsiteX2" fmla="*/ 25005 w 220294"/>
                <a:gd name="connsiteY2" fmla="*/ 50712 h 138798"/>
                <a:gd name="connsiteX3" fmla="*/ 2780 w 220294"/>
                <a:gd name="connsiteY3" fmla="*/ 138024 h 138798"/>
                <a:gd name="connsiteX4" fmla="*/ 4368 w 220294"/>
                <a:gd name="connsiteY4" fmla="*/ 88812 h 138798"/>
                <a:gd name="connsiteX5" fmla="*/ 39293 w 220294"/>
                <a:gd name="connsiteY5" fmla="*/ 9437 h 138798"/>
                <a:gd name="connsiteX6" fmla="*/ 123430 w 220294"/>
                <a:gd name="connsiteY6" fmla="*/ 11024 h 138798"/>
                <a:gd name="connsiteX7" fmla="*/ 220268 w 220294"/>
                <a:gd name="connsiteY7" fmla="*/ 109449 h 13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294" h="138798">
                  <a:moveTo>
                    <a:pt x="220268" y="109449"/>
                  </a:moveTo>
                  <a:cubicBezTo>
                    <a:pt x="218681" y="111301"/>
                    <a:pt x="146449" y="31926"/>
                    <a:pt x="113905" y="22137"/>
                  </a:cubicBezTo>
                  <a:cubicBezTo>
                    <a:pt x="81361" y="12347"/>
                    <a:pt x="43526" y="31398"/>
                    <a:pt x="25005" y="50712"/>
                  </a:cubicBezTo>
                  <a:cubicBezTo>
                    <a:pt x="6484" y="70026"/>
                    <a:pt x="6219" y="131674"/>
                    <a:pt x="2780" y="138024"/>
                  </a:cubicBezTo>
                  <a:cubicBezTo>
                    <a:pt x="-659" y="144374"/>
                    <a:pt x="-1717" y="110243"/>
                    <a:pt x="4368" y="88812"/>
                  </a:cubicBezTo>
                  <a:cubicBezTo>
                    <a:pt x="10453" y="67381"/>
                    <a:pt x="19449" y="22402"/>
                    <a:pt x="39293" y="9437"/>
                  </a:cubicBezTo>
                  <a:cubicBezTo>
                    <a:pt x="59137" y="-3528"/>
                    <a:pt x="94061" y="-3263"/>
                    <a:pt x="123430" y="11024"/>
                  </a:cubicBezTo>
                  <a:cubicBezTo>
                    <a:pt x="152799" y="25311"/>
                    <a:pt x="221855" y="107597"/>
                    <a:pt x="220268" y="1094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: 図形 1051">
              <a:extLst>
                <a:ext uri="{FF2B5EF4-FFF2-40B4-BE49-F238E27FC236}">
                  <a16:creationId xmlns:a16="http://schemas.microsoft.com/office/drawing/2014/main" id="{39EA79C9-F85B-4159-B2E1-D72227F87FC8}"/>
                </a:ext>
              </a:extLst>
            </p:cNvPr>
            <p:cNvSpPr/>
            <p:nvPr/>
          </p:nvSpPr>
          <p:spPr>
            <a:xfrm>
              <a:off x="3341208" y="3471246"/>
              <a:ext cx="455072" cy="491154"/>
            </a:xfrm>
            <a:custGeom>
              <a:avLst/>
              <a:gdLst>
                <a:gd name="connsiteX0" fmla="*/ 480 w 455072"/>
                <a:gd name="connsiteY0" fmla="*/ 617 h 491154"/>
                <a:gd name="connsiteX1" fmla="*/ 71917 w 455072"/>
                <a:gd name="connsiteY1" fmla="*/ 149842 h 491154"/>
                <a:gd name="connsiteX2" fmla="*/ 173517 w 455072"/>
                <a:gd name="connsiteY2" fmla="*/ 335579 h 491154"/>
                <a:gd name="connsiteX3" fmla="*/ 194155 w 455072"/>
                <a:gd name="connsiteY3" fmla="*/ 402254 h 491154"/>
                <a:gd name="connsiteX4" fmla="*/ 251305 w 455072"/>
                <a:gd name="connsiteY4" fmla="*/ 468929 h 491154"/>
                <a:gd name="connsiteX5" fmla="*/ 281467 w 455072"/>
                <a:gd name="connsiteY5" fmla="*/ 446704 h 491154"/>
                <a:gd name="connsiteX6" fmla="*/ 337030 w 455072"/>
                <a:gd name="connsiteY6" fmla="*/ 472104 h 491154"/>
                <a:gd name="connsiteX7" fmla="*/ 454505 w 455072"/>
                <a:gd name="connsiteY7" fmla="*/ 491154 h 491154"/>
                <a:gd name="connsiteX8" fmla="*/ 378305 w 455072"/>
                <a:gd name="connsiteY8" fmla="*/ 472104 h 491154"/>
                <a:gd name="connsiteX9" fmla="*/ 300517 w 455072"/>
                <a:gd name="connsiteY9" fmla="*/ 435592 h 491154"/>
                <a:gd name="connsiteX10" fmla="*/ 259242 w 455072"/>
                <a:gd name="connsiteY10" fmla="*/ 441942 h 491154"/>
                <a:gd name="connsiteX11" fmla="*/ 214792 w 455072"/>
                <a:gd name="connsiteY11" fmla="*/ 397492 h 491154"/>
                <a:gd name="connsiteX12" fmla="*/ 106842 w 455072"/>
                <a:gd name="connsiteY12" fmla="*/ 206992 h 491154"/>
                <a:gd name="connsiteX13" fmla="*/ 480 w 455072"/>
                <a:gd name="connsiteY13" fmla="*/ 617 h 49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5072" h="491154">
                  <a:moveTo>
                    <a:pt x="480" y="617"/>
                  </a:moveTo>
                  <a:cubicBezTo>
                    <a:pt x="-5341" y="-8908"/>
                    <a:pt x="43078" y="94015"/>
                    <a:pt x="71917" y="149842"/>
                  </a:cubicBezTo>
                  <a:cubicBezTo>
                    <a:pt x="100757" y="205669"/>
                    <a:pt x="153144" y="293510"/>
                    <a:pt x="173517" y="335579"/>
                  </a:cubicBezTo>
                  <a:cubicBezTo>
                    <a:pt x="193890" y="377648"/>
                    <a:pt x="181190" y="380029"/>
                    <a:pt x="194155" y="402254"/>
                  </a:cubicBezTo>
                  <a:cubicBezTo>
                    <a:pt x="207120" y="424479"/>
                    <a:pt x="236753" y="461521"/>
                    <a:pt x="251305" y="468929"/>
                  </a:cubicBezTo>
                  <a:cubicBezTo>
                    <a:pt x="265857" y="476337"/>
                    <a:pt x="267180" y="446175"/>
                    <a:pt x="281467" y="446704"/>
                  </a:cubicBezTo>
                  <a:cubicBezTo>
                    <a:pt x="295755" y="447233"/>
                    <a:pt x="308190" y="464696"/>
                    <a:pt x="337030" y="472104"/>
                  </a:cubicBezTo>
                  <a:cubicBezTo>
                    <a:pt x="365870" y="479512"/>
                    <a:pt x="447626" y="491154"/>
                    <a:pt x="454505" y="491154"/>
                  </a:cubicBezTo>
                  <a:cubicBezTo>
                    <a:pt x="461384" y="491154"/>
                    <a:pt x="403970" y="481364"/>
                    <a:pt x="378305" y="472104"/>
                  </a:cubicBezTo>
                  <a:cubicBezTo>
                    <a:pt x="352640" y="462844"/>
                    <a:pt x="320361" y="440619"/>
                    <a:pt x="300517" y="435592"/>
                  </a:cubicBezTo>
                  <a:cubicBezTo>
                    <a:pt x="280673" y="430565"/>
                    <a:pt x="273530" y="448292"/>
                    <a:pt x="259242" y="441942"/>
                  </a:cubicBezTo>
                  <a:cubicBezTo>
                    <a:pt x="244954" y="435592"/>
                    <a:pt x="240192" y="436650"/>
                    <a:pt x="214792" y="397492"/>
                  </a:cubicBezTo>
                  <a:cubicBezTo>
                    <a:pt x="189392" y="358334"/>
                    <a:pt x="141502" y="269698"/>
                    <a:pt x="106842" y="206992"/>
                  </a:cubicBezTo>
                  <a:cubicBezTo>
                    <a:pt x="72182" y="144286"/>
                    <a:pt x="6301" y="10142"/>
                    <a:pt x="480" y="6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: 図形 1052">
              <a:extLst>
                <a:ext uri="{FF2B5EF4-FFF2-40B4-BE49-F238E27FC236}">
                  <a16:creationId xmlns:a16="http://schemas.microsoft.com/office/drawing/2014/main" id="{485A60D4-E76A-4DBC-8421-0424A10A79DE}"/>
                </a:ext>
              </a:extLst>
            </p:cNvPr>
            <p:cNvSpPr/>
            <p:nvPr/>
          </p:nvSpPr>
          <p:spPr>
            <a:xfrm>
              <a:off x="3557524" y="3290836"/>
              <a:ext cx="59764" cy="272583"/>
            </a:xfrm>
            <a:custGeom>
              <a:avLst/>
              <a:gdLst>
                <a:gd name="connsiteX0" fmla="*/ 20701 w 59764"/>
                <a:gd name="connsiteY0" fmla="*/ 52 h 272583"/>
                <a:gd name="connsiteX1" fmla="*/ 14351 w 59764"/>
                <a:gd name="connsiteY1" fmla="*/ 147689 h 272583"/>
                <a:gd name="connsiteX2" fmla="*/ 58801 w 59764"/>
                <a:gd name="connsiteY2" fmla="*/ 269927 h 272583"/>
                <a:gd name="connsiteX3" fmla="*/ 41339 w 59764"/>
                <a:gd name="connsiteY3" fmla="*/ 223889 h 272583"/>
                <a:gd name="connsiteX4" fmla="*/ 64 w 59764"/>
                <a:gd name="connsiteY4" fmla="*/ 131814 h 272583"/>
                <a:gd name="connsiteX5" fmla="*/ 20701 w 59764"/>
                <a:gd name="connsiteY5" fmla="*/ 52 h 27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764" h="272583">
                  <a:moveTo>
                    <a:pt x="20701" y="52"/>
                  </a:moveTo>
                  <a:cubicBezTo>
                    <a:pt x="23082" y="2698"/>
                    <a:pt x="8001" y="102710"/>
                    <a:pt x="14351" y="147689"/>
                  </a:cubicBezTo>
                  <a:cubicBezTo>
                    <a:pt x="20701" y="192668"/>
                    <a:pt x="54303" y="257227"/>
                    <a:pt x="58801" y="269927"/>
                  </a:cubicBezTo>
                  <a:cubicBezTo>
                    <a:pt x="63299" y="282627"/>
                    <a:pt x="51129" y="246908"/>
                    <a:pt x="41339" y="223889"/>
                  </a:cubicBezTo>
                  <a:cubicBezTo>
                    <a:pt x="31550" y="200870"/>
                    <a:pt x="1387" y="168856"/>
                    <a:pt x="64" y="131814"/>
                  </a:cubicBezTo>
                  <a:cubicBezTo>
                    <a:pt x="-1259" y="94772"/>
                    <a:pt x="18320" y="-2594"/>
                    <a:pt x="20701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: 図形 1053">
              <a:extLst>
                <a:ext uri="{FF2B5EF4-FFF2-40B4-BE49-F238E27FC236}">
                  <a16:creationId xmlns:a16="http://schemas.microsoft.com/office/drawing/2014/main" id="{149F438C-C8B5-4E9E-98DA-97AADA7D1976}"/>
                </a:ext>
              </a:extLst>
            </p:cNvPr>
            <p:cNvSpPr/>
            <p:nvPr/>
          </p:nvSpPr>
          <p:spPr>
            <a:xfrm>
              <a:off x="3859581" y="4104062"/>
              <a:ext cx="88199" cy="650638"/>
            </a:xfrm>
            <a:custGeom>
              <a:avLst/>
              <a:gdLst>
                <a:gd name="connsiteX0" fmla="*/ 1216 w 88199"/>
                <a:gd name="connsiteY0" fmla="*/ 155 h 650638"/>
                <a:gd name="connsiteX1" fmla="*/ 24500 w 88199"/>
                <a:gd name="connsiteY1" fmla="*/ 216055 h 650638"/>
                <a:gd name="connsiteX2" fmla="*/ 58366 w 88199"/>
                <a:gd name="connsiteY2" fmla="*/ 319771 h 650638"/>
                <a:gd name="connsiteX3" fmla="*/ 52016 w 88199"/>
                <a:gd name="connsiteY3" fmla="*/ 497571 h 650638"/>
                <a:gd name="connsiteX4" fmla="*/ 47783 w 88199"/>
                <a:gd name="connsiteY4" fmla="*/ 649971 h 650638"/>
                <a:gd name="connsiteX5" fmla="*/ 49900 w 88199"/>
                <a:gd name="connsiteY5" fmla="*/ 542021 h 650638"/>
                <a:gd name="connsiteX6" fmla="*/ 88000 w 88199"/>
                <a:gd name="connsiteY6" fmla="*/ 290138 h 650638"/>
                <a:gd name="connsiteX7" fmla="*/ 62600 w 88199"/>
                <a:gd name="connsiteY7" fmla="*/ 252038 h 650638"/>
                <a:gd name="connsiteX8" fmla="*/ 1216 w 88199"/>
                <a:gd name="connsiteY8" fmla="*/ 155 h 65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99" h="650638">
                  <a:moveTo>
                    <a:pt x="1216" y="155"/>
                  </a:moveTo>
                  <a:cubicBezTo>
                    <a:pt x="-5134" y="-5842"/>
                    <a:pt x="14975" y="162786"/>
                    <a:pt x="24500" y="216055"/>
                  </a:cubicBezTo>
                  <a:cubicBezTo>
                    <a:pt x="34025" y="269324"/>
                    <a:pt x="53780" y="272852"/>
                    <a:pt x="58366" y="319771"/>
                  </a:cubicBezTo>
                  <a:cubicBezTo>
                    <a:pt x="62952" y="366690"/>
                    <a:pt x="53780" y="442538"/>
                    <a:pt x="52016" y="497571"/>
                  </a:cubicBezTo>
                  <a:cubicBezTo>
                    <a:pt x="50252" y="552604"/>
                    <a:pt x="48136" y="642563"/>
                    <a:pt x="47783" y="649971"/>
                  </a:cubicBezTo>
                  <a:cubicBezTo>
                    <a:pt x="47430" y="657379"/>
                    <a:pt x="43197" y="601993"/>
                    <a:pt x="49900" y="542021"/>
                  </a:cubicBezTo>
                  <a:cubicBezTo>
                    <a:pt x="56603" y="482049"/>
                    <a:pt x="85883" y="338468"/>
                    <a:pt x="88000" y="290138"/>
                  </a:cubicBezTo>
                  <a:cubicBezTo>
                    <a:pt x="90117" y="241808"/>
                    <a:pt x="74947" y="295782"/>
                    <a:pt x="62600" y="252038"/>
                  </a:cubicBezTo>
                  <a:cubicBezTo>
                    <a:pt x="50253" y="208294"/>
                    <a:pt x="7566" y="6152"/>
                    <a:pt x="1216" y="1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: 図形 1054">
              <a:extLst>
                <a:ext uri="{FF2B5EF4-FFF2-40B4-BE49-F238E27FC236}">
                  <a16:creationId xmlns:a16="http://schemas.microsoft.com/office/drawing/2014/main" id="{C4C98394-A56D-47F8-9097-8B42457DC8C6}"/>
                </a:ext>
              </a:extLst>
            </p:cNvPr>
            <p:cNvSpPr/>
            <p:nvPr/>
          </p:nvSpPr>
          <p:spPr>
            <a:xfrm>
              <a:off x="3541178" y="4338998"/>
              <a:ext cx="292122" cy="372914"/>
            </a:xfrm>
            <a:custGeom>
              <a:avLst/>
              <a:gdLst>
                <a:gd name="connsiteX0" fmla="*/ 292105 w 292122"/>
                <a:gd name="connsiteY0" fmla="*/ 169 h 372914"/>
                <a:gd name="connsiteX1" fmla="*/ 171455 w 292122"/>
                <a:gd name="connsiteY1" fmla="*/ 199135 h 372914"/>
                <a:gd name="connsiteX2" fmla="*/ 97372 w 292122"/>
                <a:gd name="connsiteY2" fmla="*/ 300735 h 372914"/>
                <a:gd name="connsiteX3" fmla="*/ 5 w 292122"/>
                <a:gd name="connsiteY3" fmla="*/ 372702 h 372914"/>
                <a:gd name="connsiteX4" fmla="*/ 93139 w 292122"/>
                <a:gd name="connsiteY4" fmla="*/ 319785 h 372914"/>
                <a:gd name="connsiteX5" fmla="*/ 179922 w 292122"/>
                <a:gd name="connsiteY5" fmla="*/ 235119 h 372914"/>
                <a:gd name="connsiteX6" fmla="*/ 292105 w 292122"/>
                <a:gd name="connsiteY6" fmla="*/ 169 h 37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122" h="372914">
                  <a:moveTo>
                    <a:pt x="292105" y="169"/>
                  </a:moveTo>
                  <a:cubicBezTo>
                    <a:pt x="290694" y="-5828"/>
                    <a:pt x="203910" y="149041"/>
                    <a:pt x="171455" y="199135"/>
                  </a:cubicBezTo>
                  <a:cubicBezTo>
                    <a:pt x="139000" y="249229"/>
                    <a:pt x="125947" y="271807"/>
                    <a:pt x="97372" y="300735"/>
                  </a:cubicBezTo>
                  <a:cubicBezTo>
                    <a:pt x="68797" y="329663"/>
                    <a:pt x="710" y="369527"/>
                    <a:pt x="5" y="372702"/>
                  </a:cubicBezTo>
                  <a:cubicBezTo>
                    <a:pt x="-700" y="375877"/>
                    <a:pt x="63153" y="342716"/>
                    <a:pt x="93139" y="319785"/>
                  </a:cubicBezTo>
                  <a:cubicBezTo>
                    <a:pt x="123125" y="296855"/>
                    <a:pt x="148878" y="285566"/>
                    <a:pt x="179922" y="235119"/>
                  </a:cubicBezTo>
                  <a:cubicBezTo>
                    <a:pt x="210966" y="184672"/>
                    <a:pt x="293516" y="6166"/>
                    <a:pt x="292105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: 図形 1055">
              <a:extLst>
                <a:ext uri="{FF2B5EF4-FFF2-40B4-BE49-F238E27FC236}">
                  <a16:creationId xmlns:a16="http://schemas.microsoft.com/office/drawing/2014/main" id="{CA036AFD-72CB-4B5B-9BD9-3DACD764881F}"/>
                </a:ext>
              </a:extLst>
            </p:cNvPr>
            <p:cNvSpPr/>
            <p:nvPr/>
          </p:nvSpPr>
          <p:spPr>
            <a:xfrm>
              <a:off x="3843753" y="4070267"/>
              <a:ext cx="375497" cy="345867"/>
            </a:xfrm>
            <a:custGeom>
              <a:avLst/>
              <a:gdLst>
                <a:gd name="connsiteX0" fmla="*/ 114 w 375497"/>
                <a:gd name="connsiteY0" fmla="*/ 83 h 345867"/>
                <a:gd name="connsiteX1" fmla="*/ 171564 w 375497"/>
                <a:gd name="connsiteY1" fmla="*/ 129200 h 345867"/>
                <a:gd name="connsiteX2" fmla="*/ 247764 w 375497"/>
                <a:gd name="connsiteY2" fmla="*/ 171533 h 345867"/>
                <a:gd name="connsiteX3" fmla="*/ 372647 w 375497"/>
                <a:gd name="connsiteY3" fmla="*/ 345100 h 345867"/>
                <a:gd name="connsiteX4" fmla="*/ 336664 w 375497"/>
                <a:gd name="connsiteY4" fmla="*/ 237150 h 345867"/>
                <a:gd name="connsiteX5" fmla="*/ 353597 w 375497"/>
                <a:gd name="connsiteY5" fmla="*/ 287950 h 345867"/>
                <a:gd name="connsiteX6" fmla="*/ 340897 w 375497"/>
                <a:gd name="connsiteY6" fmla="*/ 271016 h 345867"/>
                <a:gd name="connsiteX7" fmla="*/ 251997 w 375497"/>
                <a:gd name="connsiteY7" fmla="*/ 146133 h 345867"/>
                <a:gd name="connsiteX8" fmla="*/ 199080 w 375497"/>
                <a:gd name="connsiteY8" fmla="*/ 110150 h 345867"/>
                <a:gd name="connsiteX9" fmla="*/ 114 w 375497"/>
                <a:gd name="connsiteY9" fmla="*/ 83 h 34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5497" h="345867">
                  <a:moveTo>
                    <a:pt x="114" y="83"/>
                  </a:moveTo>
                  <a:cubicBezTo>
                    <a:pt x="-4472" y="3258"/>
                    <a:pt x="130289" y="100625"/>
                    <a:pt x="171564" y="129200"/>
                  </a:cubicBezTo>
                  <a:cubicBezTo>
                    <a:pt x="212839" y="157775"/>
                    <a:pt x="214250" y="135550"/>
                    <a:pt x="247764" y="171533"/>
                  </a:cubicBezTo>
                  <a:cubicBezTo>
                    <a:pt x="281278" y="207516"/>
                    <a:pt x="357830" y="334164"/>
                    <a:pt x="372647" y="345100"/>
                  </a:cubicBezTo>
                  <a:cubicBezTo>
                    <a:pt x="387464" y="356036"/>
                    <a:pt x="339839" y="246675"/>
                    <a:pt x="336664" y="237150"/>
                  </a:cubicBezTo>
                  <a:cubicBezTo>
                    <a:pt x="333489" y="227625"/>
                    <a:pt x="352892" y="282306"/>
                    <a:pt x="353597" y="287950"/>
                  </a:cubicBezTo>
                  <a:cubicBezTo>
                    <a:pt x="354303" y="293594"/>
                    <a:pt x="357830" y="294652"/>
                    <a:pt x="340897" y="271016"/>
                  </a:cubicBezTo>
                  <a:cubicBezTo>
                    <a:pt x="323964" y="247380"/>
                    <a:pt x="275633" y="172944"/>
                    <a:pt x="251997" y="146133"/>
                  </a:cubicBezTo>
                  <a:cubicBezTo>
                    <a:pt x="228361" y="119322"/>
                    <a:pt x="240708" y="134845"/>
                    <a:pt x="199080" y="110150"/>
                  </a:cubicBezTo>
                  <a:cubicBezTo>
                    <a:pt x="157452" y="85456"/>
                    <a:pt x="4700" y="-3092"/>
                    <a:pt x="114" y="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: 図形 1056">
              <a:extLst>
                <a:ext uri="{FF2B5EF4-FFF2-40B4-BE49-F238E27FC236}">
                  <a16:creationId xmlns:a16="http://schemas.microsoft.com/office/drawing/2014/main" id="{69A47D6C-B30F-4B44-880D-E151EC8BDDC2}"/>
                </a:ext>
              </a:extLst>
            </p:cNvPr>
            <p:cNvSpPr/>
            <p:nvPr/>
          </p:nvSpPr>
          <p:spPr>
            <a:xfrm>
              <a:off x="4981166" y="3911600"/>
              <a:ext cx="264047" cy="464742"/>
            </a:xfrm>
            <a:custGeom>
              <a:avLst/>
              <a:gdLst>
                <a:gd name="connsiteX0" fmla="*/ 263934 w 264047"/>
                <a:gd name="connsiteY0" fmla="*/ 0 h 464742"/>
                <a:gd name="connsiteX1" fmla="*/ 77667 w 264047"/>
                <a:gd name="connsiteY1" fmla="*/ 190500 h 464742"/>
                <a:gd name="connsiteX2" fmla="*/ 60734 w 264047"/>
                <a:gd name="connsiteY2" fmla="*/ 224367 h 464742"/>
                <a:gd name="connsiteX3" fmla="*/ 1467 w 264047"/>
                <a:gd name="connsiteY3" fmla="*/ 463550 h 464742"/>
                <a:gd name="connsiteX4" fmla="*/ 20517 w 264047"/>
                <a:gd name="connsiteY4" fmla="*/ 311150 h 464742"/>
                <a:gd name="connsiteX5" fmla="*/ 48034 w 264047"/>
                <a:gd name="connsiteY5" fmla="*/ 188383 h 464742"/>
                <a:gd name="connsiteX6" fmla="*/ 263934 w 264047"/>
                <a:gd name="connsiteY6" fmla="*/ 0 h 46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47" h="464742">
                  <a:moveTo>
                    <a:pt x="263934" y="0"/>
                  </a:moveTo>
                  <a:cubicBezTo>
                    <a:pt x="268873" y="353"/>
                    <a:pt x="111534" y="153106"/>
                    <a:pt x="77667" y="190500"/>
                  </a:cubicBezTo>
                  <a:cubicBezTo>
                    <a:pt x="43800" y="227895"/>
                    <a:pt x="73434" y="178859"/>
                    <a:pt x="60734" y="224367"/>
                  </a:cubicBezTo>
                  <a:cubicBezTo>
                    <a:pt x="48034" y="269875"/>
                    <a:pt x="8170" y="449086"/>
                    <a:pt x="1467" y="463550"/>
                  </a:cubicBezTo>
                  <a:cubicBezTo>
                    <a:pt x="-5236" y="478014"/>
                    <a:pt x="12756" y="357011"/>
                    <a:pt x="20517" y="311150"/>
                  </a:cubicBezTo>
                  <a:cubicBezTo>
                    <a:pt x="28278" y="265289"/>
                    <a:pt x="12403" y="239536"/>
                    <a:pt x="48034" y="188383"/>
                  </a:cubicBezTo>
                  <a:cubicBezTo>
                    <a:pt x="83665" y="137230"/>
                    <a:pt x="258995" y="-353"/>
                    <a:pt x="26393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: 図形 1057">
              <a:extLst>
                <a:ext uri="{FF2B5EF4-FFF2-40B4-BE49-F238E27FC236}">
                  <a16:creationId xmlns:a16="http://schemas.microsoft.com/office/drawing/2014/main" id="{F5488D86-D861-4E92-BA86-807724E66E4B}"/>
                </a:ext>
              </a:extLst>
            </p:cNvPr>
            <p:cNvSpPr/>
            <p:nvPr/>
          </p:nvSpPr>
          <p:spPr>
            <a:xfrm>
              <a:off x="5252112" y="3998126"/>
              <a:ext cx="37452" cy="652920"/>
            </a:xfrm>
            <a:custGeom>
              <a:avLst/>
              <a:gdLst>
                <a:gd name="connsiteX0" fmla="*/ 5689 w 37452"/>
                <a:gd name="connsiteY0" fmla="*/ 257 h 652920"/>
                <a:gd name="connsiteX1" fmla="*/ 37439 w 37452"/>
                <a:gd name="connsiteY1" fmla="*/ 482857 h 652920"/>
                <a:gd name="connsiteX2" fmla="*/ 1456 w 37452"/>
                <a:gd name="connsiteY2" fmla="*/ 647957 h 652920"/>
                <a:gd name="connsiteX3" fmla="*/ 5689 w 37452"/>
                <a:gd name="connsiteY3" fmla="*/ 552707 h 652920"/>
                <a:gd name="connsiteX4" fmla="*/ 5689 w 37452"/>
                <a:gd name="connsiteY4" fmla="*/ 257 h 6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52" h="652920">
                  <a:moveTo>
                    <a:pt x="5689" y="257"/>
                  </a:moveTo>
                  <a:cubicBezTo>
                    <a:pt x="10981" y="-11385"/>
                    <a:pt x="38145" y="374907"/>
                    <a:pt x="37439" y="482857"/>
                  </a:cubicBezTo>
                  <a:cubicBezTo>
                    <a:pt x="36733" y="590807"/>
                    <a:pt x="6748" y="636315"/>
                    <a:pt x="1456" y="647957"/>
                  </a:cubicBezTo>
                  <a:cubicBezTo>
                    <a:pt x="-3836" y="659599"/>
                    <a:pt x="7100" y="658893"/>
                    <a:pt x="5689" y="552707"/>
                  </a:cubicBezTo>
                  <a:cubicBezTo>
                    <a:pt x="4278" y="446521"/>
                    <a:pt x="397" y="11899"/>
                    <a:pt x="5689" y="2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: 図形 1058">
              <a:extLst>
                <a:ext uri="{FF2B5EF4-FFF2-40B4-BE49-F238E27FC236}">
                  <a16:creationId xmlns:a16="http://schemas.microsoft.com/office/drawing/2014/main" id="{8512D706-AC1F-4BFD-AAF1-4B65A12F2111}"/>
                </a:ext>
              </a:extLst>
            </p:cNvPr>
            <p:cNvSpPr/>
            <p:nvPr/>
          </p:nvSpPr>
          <p:spPr>
            <a:xfrm>
              <a:off x="4533790" y="4068229"/>
              <a:ext cx="351541" cy="109194"/>
            </a:xfrm>
            <a:custGeom>
              <a:avLst/>
              <a:gdLst>
                <a:gd name="connsiteX0" fmla="*/ 110 w 351541"/>
                <a:gd name="connsiteY0" fmla="*/ 95254 h 109194"/>
                <a:gd name="connsiteX1" fmla="*/ 154627 w 351541"/>
                <a:gd name="connsiteY1" fmla="*/ 103721 h 109194"/>
                <a:gd name="connsiteX2" fmla="*/ 351477 w 351541"/>
                <a:gd name="connsiteY2" fmla="*/ 4 h 109194"/>
                <a:gd name="connsiteX3" fmla="*/ 133460 w 351541"/>
                <a:gd name="connsiteY3" fmla="*/ 99488 h 109194"/>
                <a:gd name="connsiteX4" fmla="*/ 110 w 351541"/>
                <a:gd name="connsiteY4" fmla="*/ 95254 h 10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541" h="109194">
                  <a:moveTo>
                    <a:pt x="110" y="95254"/>
                  </a:moveTo>
                  <a:cubicBezTo>
                    <a:pt x="3638" y="95959"/>
                    <a:pt x="96066" y="119596"/>
                    <a:pt x="154627" y="103721"/>
                  </a:cubicBezTo>
                  <a:cubicBezTo>
                    <a:pt x="213188" y="87846"/>
                    <a:pt x="355005" y="709"/>
                    <a:pt x="351477" y="4"/>
                  </a:cubicBezTo>
                  <a:cubicBezTo>
                    <a:pt x="347949" y="-701"/>
                    <a:pt x="188493" y="80085"/>
                    <a:pt x="133460" y="99488"/>
                  </a:cubicBezTo>
                  <a:cubicBezTo>
                    <a:pt x="78427" y="118891"/>
                    <a:pt x="-3418" y="94549"/>
                    <a:pt x="110" y="95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: 図形 1059">
              <a:extLst>
                <a:ext uri="{FF2B5EF4-FFF2-40B4-BE49-F238E27FC236}">
                  <a16:creationId xmlns:a16="http://schemas.microsoft.com/office/drawing/2014/main" id="{4E2E058F-7E27-4201-AF16-38FDA52E3736}"/>
                </a:ext>
              </a:extLst>
            </p:cNvPr>
            <p:cNvSpPr/>
            <p:nvPr/>
          </p:nvSpPr>
          <p:spPr>
            <a:xfrm>
              <a:off x="4044948" y="4119626"/>
              <a:ext cx="367513" cy="33984"/>
            </a:xfrm>
            <a:custGeom>
              <a:avLst/>
              <a:gdLst>
                <a:gd name="connsiteX0" fmla="*/ 2 w 367513"/>
                <a:gd name="connsiteY0" fmla="*/ 5757 h 33984"/>
                <a:gd name="connsiteX1" fmla="*/ 192619 w 367513"/>
                <a:gd name="connsiteY1" fmla="*/ 1524 h 33984"/>
                <a:gd name="connsiteX2" fmla="*/ 366185 w 367513"/>
                <a:gd name="connsiteY2" fmla="*/ 33274 h 33984"/>
                <a:gd name="connsiteX3" fmla="*/ 268819 w 367513"/>
                <a:gd name="connsiteY3" fmla="*/ 22691 h 33984"/>
                <a:gd name="connsiteX4" fmla="*/ 196852 w 367513"/>
                <a:gd name="connsiteY4" fmla="*/ 12107 h 33984"/>
                <a:gd name="connsiteX5" fmla="*/ 2 w 367513"/>
                <a:gd name="connsiteY5" fmla="*/ 5757 h 3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513" h="33984">
                  <a:moveTo>
                    <a:pt x="2" y="5757"/>
                  </a:moveTo>
                  <a:cubicBezTo>
                    <a:pt x="-704" y="3993"/>
                    <a:pt x="131589" y="-3062"/>
                    <a:pt x="192619" y="1524"/>
                  </a:cubicBezTo>
                  <a:cubicBezTo>
                    <a:pt x="253649" y="6110"/>
                    <a:pt x="353485" y="29746"/>
                    <a:pt x="366185" y="33274"/>
                  </a:cubicBezTo>
                  <a:cubicBezTo>
                    <a:pt x="378885" y="36802"/>
                    <a:pt x="297041" y="26219"/>
                    <a:pt x="268819" y="22691"/>
                  </a:cubicBezTo>
                  <a:cubicBezTo>
                    <a:pt x="240597" y="19163"/>
                    <a:pt x="240596" y="14224"/>
                    <a:pt x="196852" y="12107"/>
                  </a:cubicBezTo>
                  <a:cubicBezTo>
                    <a:pt x="153108" y="9990"/>
                    <a:pt x="708" y="7521"/>
                    <a:pt x="2" y="57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: 図形 1060">
              <a:extLst>
                <a:ext uri="{FF2B5EF4-FFF2-40B4-BE49-F238E27FC236}">
                  <a16:creationId xmlns:a16="http://schemas.microsoft.com/office/drawing/2014/main" id="{2B927C0C-417F-472C-A171-B4189530825D}"/>
                </a:ext>
              </a:extLst>
            </p:cNvPr>
            <p:cNvSpPr/>
            <p:nvPr/>
          </p:nvSpPr>
          <p:spPr>
            <a:xfrm>
              <a:off x="5307013" y="4641850"/>
              <a:ext cx="219083" cy="146342"/>
            </a:xfrm>
            <a:custGeom>
              <a:avLst/>
              <a:gdLst>
                <a:gd name="connsiteX0" fmla="*/ 0 w 219083"/>
                <a:gd name="connsiteY0" fmla="*/ 0 h 146342"/>
                <a:gd name="connsiteX1" fmla="*/ 158750 w 219083"/>
                <a:gd name="connsiteY1" fmla="*/ 74613 h 146342"/>
                <a:gd name="connsiteX2" fmla="*/ 219075 w 219083"/>
                <a:gd name="connsiteY2" fmla="*/ 146050 h 146342"/>
                <a:gd name="connsiteX3" fmla="*/ 155575 w 219083"/>
                <a:gd name="connsiteY3" fmla="*/ 101600 h 146342"/>
                <a:gd name="connsiteX4" fmla="*/ 0 w 219083"/>
                <a:gd name="connsiteY4" fmla="*/ 0 h 1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83" h="146342">
                  <a:moveTo>
                    <a:pt x="0" y="0"/>
                  </a:moveTo>
                  <a:cubicBezTo>
                    <a:pt x="61119" y="25135"/>
                    <a:pt x="122238" y="50271"/>
                    <a:pt x="158750" y="74613"/>
                  </a:cubicBezTo>
                  <a:cubicBezTo>
                    <a:pt x="195263" y="98955"/>
                    <a:pt x="219604" y="141552"/>
                    <a:pt x="219075" y="146050"/>
                  </a:cubicBezTo>
                  <a:cubicBezTo>
                    <a:pt x="218546" y="150548"/>
                    <a:pt x="155575" y="101600"/>
                    <a:pt x="155575" y="1016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: 図形 1061">
              <a:extLst>
                <a:ext uri="{FF2B5EF4-FFF2-40B4-BE49-F238E27FC236}">
                  <a16:creationId xmlns:a16="http://schemas.microsoft.com/office/drawing/2014/main" id="{6F014876-9EA8-4DF1-8334-E32BB7CDA51B}"/>
                </a:ext>
              </a:extLst>
            </p:cNvPr>
            <p:cNvSpPr/>
            <p:nvPr/>
          </p:nvSpPr>
          <p:spPr>
            <a:xfrm>
              <a:off x="4543362" y="2907068"/>
              <a:ext cx="143184" cy="125137"/>
            </a:xfrm>
            <a:custGeom>
              <a:avLst/>
              <a:gdLst>
                <a:gd name="connsiteX0" fmla="*/ 3238 w 143184"/>
                <a:gd name="connsiteY0" fmla="*/ 1232 h 125137"/>
                <a:gd name="connsiteX1" fmla="*/ 120713 w 143184"/>
                <a:gd name="connsiteY1" fmla="*/ 109182 h 125137"/>
                <a:gd name="connsiteX2" fmla="*/ 142938 w 143184"/>
                <a:gd name="connsiteY2" fmla="*/ 123470 h 125137"/>
                <a:gd name="connsiteX3" fmla="*/ 115951 w 143184"/>
                <a:gd name="connsiteY3" fmla="*/ 98070 h 125137"/>
                <a:gd name="connsiteX4" fmla="*/ 38163 w 143184"/>
                <a:gd name="connsiteY4" fmla="*/ 52032 h 125137"/>
                <a:gd name="connsiteX5" fmla="*/ 3238 w 143184"/>
                <a:gd name="connsiteY5" fmla="*/ 1232 h 12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184" h="125137">
                  <a:moveTo>
                    <a:pt x="3238" y="1232"/>
                  </a:moveTo>
                  <a:cubicBezTo>
                    <a:pt x="16996" y="10757"/>
                    <a:pt x="97430" y="88809"/>
                    <a:pt x="120713" y="109182"/>
                  </a:cubicBezTo>
                  <a:cubicBezTo>
                    <a:pt x="143996" y="129555"/>
                    <a:pt x="143732" y="125322"/>
                    <a:pt x="142938" y="123470"/>
                  </a:cubicBezTo>
                  <a:cubicBezTo>
                    <a:pt x="142144" y="121618"/>
                    <a:pt x="133414" y="109976"/>
                    <a:pt x="115951" y="98070"/>
                  </a:cubicBezTo>
                  <a:cubicBezTo>
                    <a:pt x="98489" y="86164"/>
                    <a:pt x="53244" y="63938"/>
                    <a:pt x="38163" y="52032"/>
                  </a:cubicBezTo>
                  <a:cubicBezTo>
                    <a:pt x="23082" y="40126"/>
                    <a:pt x="-10520" y="-8293"/>
                    <a:pt x="3238" y="12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: 図形 1063">
              <a:extLst>
                <a:ext uri="{FF2B5EF4-FFF2-40B4-BE49-F238E27FC236}">
                  <a16:creationId xmlns:a16="http://schemas.microsoft.com/office/drawing/2014/main" id="{357C4748-5FDE-4D4A-AB0A-833C58481738}"/>
                </a:ext>
              </a:extLst>
            </p:cNvPr>
            <p:cNvSpPr/>
            <p:nvPr/>
          </p:nvSpPr>
          <p:spPr>
            <a:xfrm>
              <a:off x="4506080" y="2825697"/>
              <a:ext cx="51757" cy="142696"/>
            </a:xfrm>
            <a:custGeom>
              <a:avLst/>
              <a:gdLst>
                <a:gd name="connsiteX0" fmla="*/ 51633 w 51757"/>
                <a:gd name="connsiteY0" fmla="*/ 53 h 142696"/>
                <a:gd name="connsiteX1" fmla="*/ 15120 w 51757"/>
                <a:gd name="connsiteY1" fmla="*/ 57203 h 142696"/>
                <a:gd name="connsiteX2" fmla="*/ 13533 w 51757"/>
                <a:gd name="connsiteY2" fmla="*/ 141341 h 142696"/>
                <a:gd name="connsiteX3" fmla="*/ 13533 w 51757"/>
                <a:gd name="connsiteY3" fmla="*/ 104828 h 142696"/>
                <a:gd name="connsiteX4" fmla="*/ 833 w 51757"/>
                <a:gd name="connsiteY4" fmla="*/ 47678 h 142696"/>
                <a:gd name="connsiteX5" fmla="*/ 51633 w 51757"/>
                <a:gd name="connsiteY5" fmla="*/ 53 h 14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57" h="142696">
                  <a:moveTo>
                    <a:pt x="51633" y="53"/>
                  </a:moveTo>
                  <a:cubicBezTo>
                    <a:pt x="54014" y="1641"/>
                    <a:pt x="21470" y="33655"/>
                    <a:pt x="15120" y="57203"/>
                  </a:cubicBezTo>
                  <a:cubicBezTo>
                    <a:pt x="8770" y="80751"/>
                    <a:pt x="13797" y="133404"/>
                    <a:pt x="13533" y="141341"/>
                  </a:cubicBezTo>
                  <a:cubicBezTo>
                    <a:pt x="13269" y="149278"/>
                    <a:pt x="15650" y="120438"/>
                    <a:pt x="13533" y="104828"/>
                  </a:cubicBezTo>
                  <a:cubicBezTo>
                    <a:pt x="11416" y="89218"/>
                    <a:pt x="-3665" y="62495"/>
                    <a:pt x="833" y="47678"/>
                  </a:cubicBezTo>
                  <a:cubicBezTo>
                    <a:pt x="5331" y="32861"/>
                    <a:pt x="49252" y="-1535"/>
                    <a:pt x="51633" y="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: 図形 1064">
              <a:extLst>
                <a:ext uri="{FF2B5EF4-FFF2-40B4-BE49-F238E27FC236}">
                  <a16:creationId xmlns:a16="http://schemas.microsoft.com/office/drawing/2014/main" id="{25628E29-BE80-4E0B-B205-07517906A740}"/>
                </a:ext>
              </a:extLst>
            </p:cNvPr>
            <p:cNvSpPr/>
            <p:nvPr/>
          </p:nvSpPr>
          <p:spPr>
            <a:xfrm>
              <a:off x="3839718" y="3068619"/>
              <a:ext cx="227005" cy="48161"/>
            </a:xfrm>
            <a:custGeom>
              <a:avLst/>
              <a:gdLst>
                <a:gd name="connsiteX0" fmla="*/ 445 w 227005"/>
                <a:gd name="connsiteY0" fmla="*/ 46056 h 48161"/>
                <a:gd name="connsiteX1" fmla="*/ 136970 w 227005"/>
                <a:gd name="connsiteY1" fmla="*/ 44469 h 48161"/>
                <a:gd name="connsiteX2" fmla="*/ 224282 w 227005"/>
                <a:gd name="connsiteY2" fmla="*/ 17481 h 48161"/>
                <a:gd name="connsiteX3" fmla="*/ 205232 w 227005"/>
                <a:gd name="connsiteY3" fmla="*/ 19 h 48161"/>
                <a:gd name="connsiteX4" fmla="*/ 208407 w 227005"/>
                <a:gd name="connsiteY4" fmla="*/ 20656 h 48161"/>
                <a:gd name="connsiteX5" fmla="*/ 186182 w 227005"/>
                <a:gd name="connsiteY5" fmla="*/ 27006 h 48161"/>
                <a:gd name="connsiteX6" fmla="*/ 445 w 227005"/>
                <a:gd name="connsiteY6" fmla="*/ 46056 h 4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05" h="48161">
                  <a:moveTo>
                    <a:pt x="445" y="46056"/>
                  </a:moveTo>
                  <a:cubicBezTo>
                    <a:pt x="-7757" y="48967"/>
                    <a:pt x="99664" y="49232"/>
                    <a:pt x="136970" y="44469"/>
                  </a:cubicBezTo>
                  <a:cubicBezTo>
                    <a:pt x="174276" y="39706"/>
                    <a:pt x="212905" y="24889"/>
                    <a:pt x="224282" y="17481"/>
                  </a:cubicBezTo>
                  <a:cubicBezTo>
                    <a:pt x="235659" y="10073"/>
                    <a:pt x="207878" y="-510"/>
                    <a:pt x="205232" y="19"/>
                  </a:cubicBezTo>
                  <a:cubicBezTo>
                    <a:pt x="202586" y="548"/>
                    <a:pt x="211582" y="16158"/>
                    <a:pt x="208407" y="20656"/>
                  </a:cubicBezTo>
                  <a:cubicBezTo>
                    <a:pt x="205232" y="25154"/>
                    <a:pt x="216874" y="24360"/>
                    <a:pt x="186182" y="27006"/>
                  </a:cubicBezTo>
                  <a:cubicBezTo>
                    <a:pt x="155490" y="29652"/>
                    <a:pt x="8647" y="43145"/>
                    <a:pt x="445" y="4605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: 図形 1065">
              <a:extLst>
                <a:ext uri="{FF2B5EF4-FFF2-40B4-BE49-F238E27FC236}">
                  <a16:creationId xmlns:a16="http://schemas.microsoft.com/office/drawing/2014/main" id="{244C12A8-C54D-4876-9DC7-3A1CD9C1B9B4}"/>
                </a:ext>
              </a:extLst>
            </p:cNvPr>
            <p:cNvSpPr/>
            <p:nvPr/>
          </p:nvSpPr>
          <p:spPr>
            <a:xfrm>
              <a:off x="3657544" y="2936875"/>
              <a:ext cx="36778" cy="129899"/>
            </a:xfrm>
            <a:custGeom>
              <a:avLst/>
              <a:gdLst>
                <a:gd name="connsiteX0" fmla="*/ 36569 w 36778"/>
                <a:gd name="connsiteY0" fmla="*/ 0 h 129899"/>
                <a:gd name="connsiteX1" fmla="*/ 15931 w 36778"/>
                <a:gd name="connsiteY1" fmla="*/ 57150 h 129899"/>
                <a:gd name="connsiteX2" fmla="*/ 36569 w 36778"/>
                <a:gd name="connsiteY2" fmla="*/ 128588 h 129899"/>
                <a:gd name="connsiteX3" fmla="*/ 19106 w 36778"/>
                <a:gd name="connsiteY3" fmla="*/ 100013 h 129899"/>
                <a:gd name="connsiteX4" fmla="*/ 56 w 36778"/>
                <a:gd name="connsiteY4" fmla="*/ 57150 h 129899"/>
                <a:gd name="connsiteX5" fmla="*/ 36569 w 36778"/>
                <a:gd name="connsiteY5" fmla="*/ 0 h 12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78" h="129899">
                  <a:moveTo>
                    <a:pt x="36569" y="0"/>
                  </a:moveTo>
                  <a:cubicBezTo>
                    <a:pt x="39215" y="0"/>
                    <a:pt x="15931" y="35719"/>
                    <a:pt x="15931" y="57150"/>
                  </a:cubicBezTo>
                  <a:cubicBezTo>
                    <a:pt x="15931" y="78581"/>
                    <a:pt x="36040" y="121444"/>
                    <a:pt x="36569" y="128588"/>
                  </a:cubicBezTo>
                  <a:cubicBezTo>
                    <a:pt x="37098" y="135732"/>
                    <a:pt x="25191" y="111919"/>
                    <a:pt x="19106" y="100013"/>
                  </a:cubicBezTo>
                  <a:cubicBezTo>
                    <a:pt x="13021" y="88107"/>
                    <a:pt x="-1002" y="71967"/>
                    <a:pt x="56" y="57150"/>
                  </a:cubicBezTo>
                  <a:cubicBezTo>
                    <a:pt x="1114" y="42333"/>
                    <a:pt x="33923" y="0"/>
                    <a:pt x="36569" y="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: 図形 1066">
              <a:extLst>
                <a:ext uri="{FF2B5EF4-FFF2-40B4-BE49-F238E27FC236}">
                  <a16:creationId xmlns:a16="http://schemas.microsoft.com/office/drawing/2014/main" id="{E2E127DD-713A-48BF-9AB6-44ADC76AC319}"/>
                </a:ext>
              </a:extLst>
            </p:cNvPr>
            <p:cNvSpPr/>
            <p:nvPr/>
          </p:nvSpPr>
          <p:spPr>
            <a:xfrm>
              <a:off x="5067249" y="2609772"/>
              <a:ext cx="70256" cy="200126"/>
            </a:xfrm>
            <a:custGeom>
              <a:avLst/>
              <a:gdLst>
                <a:gd name="connsiteX0" fmla="*/ 46618 w 70256"/>
                <a:gd name="connsiteY0" fmla="*/ 78 h 200126"/>
                <a:gd name="connsiteX1" fmla="*/ 16984 w 70256"/>
                <a:gd name="connsiteY1" fmla="*/ 112261 h 200126"/>
                <a:gd name="connsiteX2" fmla="*/ 69901 w 70256"/>
                <a:gd name="connsiteY2" fmla="*/ 199045 h 200126"/>
                <a:gd name="connsiteX3" fmla="*/ 38151 w 70256"/>
                <a:gd name="connsiteY3" fmla="*/ 156711 h 200126"/>
                <a:gd name="connsiteX4" fmla="*/ 51 w 70256"/>
                <a:gd name="connsiteY4" fmla="*/ 95328 h 200126"/>
                <a:gd name="connsiteX5" fmla="*/ 46618 w 70256"/>
                <a:gd name="connsiteY5" fmla="*/ 78 h 20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256" h="200126">
                  <a:moveTo>
                    <a:pt x="46618" y="78"/>
                  </a:moveTo>
                  <a:cubicBezTo>
                    <a:pt x="49440" y="2900"/>
                    <a:pt x="13104" y="79100"/>
                    <a:pt x="16984" y="112261"/>
                  </a:cubicBezTo>
                  <a:cubicBezTo>
                    <a:pt x="20864" y="145422"/>
                    <a:pt x="66373" y="191637"/>
                    <a:pt x="69901" y="199045"/>
                  </a:cubicBezTo>
                  <a:cubicBezTo>
                    <a:pt x="73429" y="206453"/>
                    <a:pt x="49793" y="173997"/>
                    <a:pt x="38151" y="156711"/>
                  </a:cubicBezTo>
                  <a:cubicBezTo>
                    <a:pt x="26509" y="139425"/>
                    <a:pt x="-1360" y="119317"/>
                    <a:pt x="51" y="95328"/>
                  </a:cubicBezTo>
                  <a:cubicBezTo>
                    <a:pt x="1462" y="71339"/>
                    <a:pt x="43796" y="-2744"/>
                    <a:pt x="46618" y="7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: 図形 1067">
              <a:extLst>
                <a:ext uri="{FF2B5EF4-FFF2-40B4-BE49-F238E27FC236}">
                  <a16:creationId xmlns:a16="http://schemas.microsoft.com/office/drawing/2014/main" id="{BDFBC824-EF9A-4F5D-A402-BECEC17F9B9E}"/>
                </a:ext>
              </a:extLst>
            </p:cNvPr>
            <p:cNvSpPr/>
            <p:nvPr/>
          </p:nvSpPr>
          <p:spPr>
            <a:xfrm>
              <a:off x="4719621" y="2931999"/>
              <a:ext cx="165117" cy="70008"/>
            </a:xfrm>
            <a:custGeom>
              <a:avLst/>
              <a:gdLst>
                <a:gd name="connsiteX0" fmla="*/ 17 w 165117"/>
                <a:gd name="connsiteY0" fmla="*/ 69964 h 70008"/>
                <a:gd name="connsiteX1" fmla="*/ 138129 w 165117"/>
                <a:gd name="connsiteY1" fmla="*/ 39801 h 70008"/>
                <a:gd name="connsiteX2" fmla="*/ 165117 w 165117"/>
                <a:gd name="connsiteY2" fmla="*/ 50914 h 70008"/>
                <a:gd name="connsiteX3" fmla="*/ 138129 w 165117"/>
                <a:gd name="connsiteY3" fmla="*/ 22339 h 70008"/>
                <a:gd name="connsiteX4" fmla="*/ 146067 w 165117"/>
                <a:gd name="connsiteY4" fmla="*/ 114 h 70008"/>
                <a:gd name="connsiteX5" fmla="*/ 128604 w 165117"/>
                <a:gd name="connsiteY5" fmla="*/ 31864 h 70008"/>
                <a:gd name="connsiteX6" fmla="*/ 17 w 165117"/>
                <a:gd name="connsiteY6" fmla="*/ 69964 h 7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17" h="70008">
                  <a:moveTo>
                    <a:pt x="17" y="69964"/>
                  </a:moveTo>
                  <a:cubicBezTo>
                    <a:pt x="1604" y="71287"/>
                    <a:pt x="110612" y="42976"/>
                    <a:pt x="138129" y="39801"/>
                  </a:cubicBezTo>
                  <a:cubicBezTo>
                    <a:pt x="165646" y="36626"/>
                    <a:pt x="165117" y="53824"/>
                    <a:pt x="165117" y="50914"/>
                  </a:cubicBezTo>
                  <a:cubicBezTo>
                    <a:pt x="165117" y="48004"/>
                    <a:pt x="141304" y="30806"/>
                    <a:pt x="138129" y="22339"/>
                  </a:cubicBezTo>
                  <a:cubicBezTo>
                    <a:pt x="134954" y="13872"/>
                    <a:pt x="147654" y="-1473"/>
                    <a:pt x="146067" y="114"/>
                  </a:cubicBezTo>
                  <a:cubicBezTo>
                    <a:pt x="144480" y="1701"/>
                    <a:pt x="151094" y="20751"/>
                    <a:pt x="128604" y="31864"/>
                  </a:cubicBezTo>
                  <a:cubicBezTo>
                    <a:pt x="106114" y="42976"/>
                    <a:pt x="-1570" y="68641"/>
                    <a:pt x="17" y="699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: 図形 1073">
              <a:extLst>
                <a:ext uri="{FF2B5EF4-FFF2-40B4-BE49-F238E27FC236}">
                  <a16:creationId xmlns:a16="http://schemas.microsoft.com/office/drawing/2014/main" id="{25955136-F7F3-423D-98C5-BC3FE4250917}"/>
                </a:ext>
              </a:extLst>
            </p:cNvPr>
            <p:cNvSpPr/>
            <p:nvPr/>
          </p:nvSpPr>
          <p:spPr>
            <a:xfrm>
              <a:off x="3565819" y="3196275"/>
              <a:ext cx="543603" cy="917921"/>
            </a:xfrm>
            <a:custGeom>
              <a:avLst/>
              <a:gdLst>
                <a:gd name="connsiteX0" fmla="*/ 127764 w 543603"/>
                <a:gd name="connsiteY0" fmla="*/ 268708 h 917921"/>
                <a:gd name="connsiteX1" fmla="*/ 246298 w 543603"/>
                <a:gd name="connsiteY1" fmla="*/ 495192 h 917921"/>
                <a:gd name="connsiteX2" fmla="*/ 303448 w 543603"/>
                <a:gd name="connsiteY2" fmla="*/ 696275 h 917921"/>
                <a:gd name="connsiteX3" fmla="*/ 322498 w 543603"/>
                <a:gd name="connsiteY3" fmla="*/ 776708 h 917921"/>
                <a:gd name="connsiteX4" fmla="*/ 377531 w 543603"/>
                <a:gd name="connsiteY4" fmla="*/ 861375 h 917921"/>
                <a:gd name="connsiteX5" fmla="*/ 534164 w 543603"/>
                <a:gd name="connsiteY5" fmla="*/ 910058 h 917921"/>
                <a:gd name="connsiteX6" fmla="*/ 496064 w 543603"/>
                <a:gd name="connsiteY6" fmla="*/ 907942 h 917921"/>
                <a:gd name="connsiteX7" fmla="*/ 250531 w 543603"/>
                <a:gd name="connsiteY7" fmla="*/ 814808 h 917921"/>
                <a:gd name="connsiteX8" fmla="*/ 100248 w 543603"/>
                <a:gd name="connsiteY8" fmla="*/ 423225 h 917921"/>
                <a:gd name="connsiteX9" fmla="*/ 2881 w 543603"/>
                <a:gd name="connsiteY9" fmla="*/ 200975 h 917921"/>
                <a:gd name="connsiteX10" fmla="*/ 26164 w 543603"/>
                <a:gd name="connsiteY10" fmla="*/ 6242 h 917921"/>
                <a:gd name="connsiteX11" fmla="*/ 30398 w 543603"/>
                <a:gd name="connsiteY11" fmla="*/ 65508 h 917921"/>
                <a:gd name="connsiteX12" fmla="*/ 127764 w 543603"/>
                <a:gd name="connsiteY12" fmla="*/ 268708 h 91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603" h="917921">
                  <a:moveTo>
                    <a:pt x="127764" y="268708"/>
                  </a:moveTo>
                  <a:cubicBezTo>
                    <a:pt x="163747" y="340322"/>
                    <a:pt x="217017" y="423931"/>
                    <a:pt x="246298" y="495192"/>
                  </a:cubicBezTo>
                  <a:cubicBezTo>
                    <a:pt x="275579" y="566453"/>
                    <a:pt x="290748" y="649356"/>
                    <a:pt x="303448" y="696275"/>
                  </a:cubicBezTo>
                  <a:cubicBezTo>
                    <a:pt x="316148" y="743194"/>
                    <a:pt x="310151" y="749191"/>
                    <a:pt x="322498" y="776708"/>
                  </a:cubicBezTo>
                  <a:cubicBezTo>
                    <a:pt x="334845" y="804225"/>
                    <a:pt x="342253" y="839150"/>
                    <a:pt x="377531" y="861375"/>
                  </a:cubicBezTo>
                  <a:cubicBezTo>
                    <a:pt x="412809" y="883600"/>
                    <a:pt x="514409" y="902297"/>
                    <a:pt x="534164" y="910058"/>
                  </a:cubicBezTo>
                  <a:cubicBezTo>
                    <a:pt x="553919" y="917819"/>
                    <a:pt x="543336" y="923817"/>
                    <a:pt x="496064" y="907942"/>
                  </a:cubicBezTo>
                  <a:cubicBezTo>
                    <a:pt x="448792" y="892067"/>
                    <a:pt x="316500" y="895594"/>
                    <a:pt x="250531" y="814808"/>
                  </a:cubicBezTo>
                  <a:cubicBezTo>
                    <a:pt x="184562" y="734022"/>
                    <a:pt x="141523" y="525530"/>
                    <a:pt x="100248" y="423225"/>
                  </a:cubicBezTo>
                  <a:cubicBezTo>
                    <a:pt x="58973" y="320920"/>
                    <a:pt x="15228" y="270472"/>
                    <a:pt x="2881" y="200975"/>
                  </a:cubicBezTo>
                  <a:cubicBezTo>
                    <a:pt x="-9466" y="131478"/>
                    <a:pt x="21578" y="28820"/>
                    <a:pt x="26164" y="6242"/>
                  </a:cubicBezTo>
                  <a:cubicBezTo>
                    <a:pt x="30750" y="-16336"/>
                    <a:pt x="16287" y="26703"/>
                    <a:pt x="30398" y="65508"/>
                  </a:cubicBezTo>
                  <a:cubicBezTo>
                    <a:pt x="44509" y="104313"/>
                    <a:pt x="91781" y="197094"/>
                    <a:pt x="127764" y="26870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: 図形 1081">
              <a:extLst>
                <a:ext uri="{FF2B5EF4-FFF2-40B4-BE49-F238E27FC236}">
                  <a16:creationId xmlns:a16="http://schemas.microsoft.com/office/drawing/2014/main" id="{0D0F4651-0812-4DCE-9CA2-F2F537828492}"/>
                </a:ext>
              </a:extLst>
            </p:cNvPr>
            <p:cNvSpPr/>
            <p:nvPr/>
          </p:nvSpPr>
          <p:spPr>
            <a:xfrm>
              <a:off x="5007645" y="2428969"/>
              <a:ext cx="324003" cy="536918"/>
            </a:xfrm>
            <a:custGeom>
              <a:avLst/>
              <a:gdLst>
                <a:gd name="connsiteX0" fmla="*/ 10972 w 324003"/>
                <a:gd name="connsiteY0" fmla="*/ 5198 h 536918"/>
                <a:gd name="connsiteX1" fmla="*/ 322122 w 324003"/>
                <a:gd name="connsiteY1" fmla="*/ 293064 h 536918"/>
                <a:gd name="connsiteX2" fmla="*/ 144322 w 324003"/>
                <a:gd name="connsiteY2" fmla="*/ 244381 h 536918"/>
                <a:gd name="connsiteX3" fmla="*/ 212055 w 324003"/>
                <a:gd name="connsiteY3" fmla="*/ 536481 h 536918"/>
                <a:gd name="connsiteX4" fmla="*/ 212055 w 324003"/>
                <a:gd name="connsiteY4" fmla="*/ 305764 h 536918"/>
                <a:gd name="connsiteX5" fmla="*/ 80822 w 324003"/>
                <a:gd name="connsiteY5" fmla="*/ 121614 h 536918"/>
                <a:gd name="connsiteX6" fmla="*/ 10972 w 324003"/>
                <a:gd name="connsiteY6" fmla="*/ 5198 h 5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003" h="536918">
                  <a:moveTo>
                    <a:pt x="10972" y="5198"/>
                  </a:moveTo>
                  <a:cubicBezTo>
                    <a:pt x="51189" y="33773"/>
                    <a:pt x="299897" y="253200"/>
                    <a:pt x="322122" y="293064"/>
                  </a:cubicBezTo>
                  <a:cubicBezTo>
                    <a:pt x="344347" y="332928"/>
                    <a:pt x="162667" y="203812"/>
                    <a:pt x="144322" y="244381"/>
                  </a:cubicBezTo>
                  <a:cubicBezTo>
                    <a:pt x="125978" y="284951"/>
                    <a:pt x="200766" y="526251"/>
                    <a:pt x="212055" y="536481"/>
                  </a:cubicBezTo>
                  <a:cubicBezTo>
                    <a:pt x="223344" y="546711"/>
                    <a:pt x="233927" y="374908"/>
                    <a:pt x="212055" y="305764"/>
                  </a:cubicBezTo>
                  <a:cubicBezTo>
                    <a:pt x="190183" y="236620"/>
                    <a:pt x="109750" y="170297"/>
                    <a:pt x="80822" y="121614"/>
                  </a:cubicBezTo>
                  <a:cubicBezTo>
                    <a:pt x="51894" y="72931"/>
                    <a:pt x="-29245" y="-23377"/>
                    <a:pt x="10972" y="519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: 図形 1082">
              <a:extLst>
                <a:ext uri="{FF2B5EF4-FFF2-40B4-BE49-F238E27FC236}">
                  <a16:creationId xmlns:a16="http://schemas.microsoft.com/office/drawing/2014/main" id="{FC703408-4BF7-4442-8651-F046DEACAA16}"/>
                </a:ext>
              </a:extLst>
            </p:cNvPr>
            <p:cNvSpPr/>
            <p:nvPr/>
          </p:nvSpPr>
          <p:spPr>
            <a:xfrm>
              <a:off x="4302295" y="1584381"/>
              <a:ext cx="579277" cy="416124"/>
            </a:xfrm>
            <a:custGeom>
              <a:avLst/>
              <a:gdLst>
                <a:gd name="connsiteX0" fmla="*/ 888 w 579277"/>
                <a:gd name="connsiteY0" fmla="*/ 413752 h 416124"/>
                <a:gd name="connsiteX1" fmla="*/ 153288 w 579277"/>
                <a:gd name="connsiteY1" fmla="*/ 176686 h 416124"/>
                <a:gd name="connsiteX2" fmla="*/ 271822 w 579277"/>
                <a:gd name="connsiteY2" fmla="*/ 79319 h 416124"/>
                <a:gd name="connsiteX3" fmla="*/ 574505 w 579277"/>
                <a:gd name="connsiteY3" fmla="*/ 159752 h 416124"/>
                <a:gd name="connsiteX4" fmla="*/ 441155 w 579277"/>
                <a:gd name="connsiteY4" fmla="*/ 79319 h 416124"/>
                <a:gd name="connsiteX5" fmla="*/ 227372 w 579277"/>
                <a:gd name="connsiteY5" fmla="*/ 15819 h 416124"/>
                <a:gd name="connsiteX6" fmla="*/ 888 w 579277"/>
                <a:gd name="connsiteY6" fmla="*/ 413752 h 416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9277" h="416124">
                  <a:moveTo>
                    <a:pt x="888" y="413752"/>
                  </a:moveTo>
                  <a:cubicBezTo>
                    <a:pt x="-11459" y="440563"/>
                    <a:pt x="108132" y="232425"/>
                    <a:pt x="153288" y="176686"/>
                  </a:cubicBezTo>
                  <a:cubicBezTo>
                    <a:pt x="198444" y="120947"/>
                    <a:pt x="201619" y="82141"/>
                    <a:pt x="271822" y="79319"/>
                  </a:cubicBezTo>
                  <a:cubicBezTo>
                    <a:pt x="342025" y="76497"/>
                    <a:pt x="546283" y="159752"/>
                    <a:pt x="574505" y="159752"/>
                  </a:cubicBezTo>
                  <a:cubicBezTo>
                    <a:pt x="602727" y="159752"/>
                    <a:pt x="499011" y="103308"/>
                    <a:pt x="441155" y="79319"/>
                  </a:cubicBezTo>
                  <a:cubicBezTo>
                    <a:pt x="383300" y="55330"/>
                    <a:pt x="297222" y="-36392"/>
                    <a:pt x="227372" y="15819"/>
                  </a:cubicBezTo>
                  <a:cubicBezTo>
                    <a:pt x="157522" y="68030"/>
                    <a:pt x="13235" y="386941"/>
                    <a:pt x="888" y="4137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: 図形 1083">
              <a:extLst>
                <a:ext uri="{FF2B5EF4-FFF2-40B4-BE49-F238E27FC236}">
                  <a16:creationId xmlns:a16="http://schemas.microsoft.com/office/drawing/2014/main" id="{11A30F2E-F103-43C6-96C7-8331BAD3AE53}"/>
                </a:ext>
              </a:extLst>
            </p:cNvPr>
            <p:cNvSpPr/>
            <p:nvPr/>
          </p:nvSpPr>
          <p:spPr>
            <a:xfrm>
              <a:off x="3682488" y="1630539"/>
              <a:ext cx="642245" cy="315127"/>
            </a:xfrm>
            <a:custGeom>
              <a:avLst/>
              <a:gdLst>
                <a:gd name="connsiteX0" fmla="*/ 641862 w 642245"/>
                <a:gd name="connsiteY0" fmla="*/ 314678 h 315127"/>
                <a:gd name="connsiteX1" fmla="*/ 504279 w 642245"/>
                <a:gd name="connsiteY1" fmla="*/ 113594 h 315127"/>
                <a:gd name="connsiteX2" fmla="*/ 330712 w 642245"/>
                <a:gd name="connsiteY2" fmla="*/ 50094 h 315127"/>
                <a:gd name="connsiteX3" fmla="*/ 4745 w 642245"/>
                <a:gd name="connsiteY3" fmla="*/ 251178 h 315127"/>
                <a:gd name="connsiteX4" fmla="*/ 129629 w 642245"/>
                <a:gd name="connsiteY4" fmla="*/ 141111 h 315127"/>
                <a:gd name="connsiteX5" fmla="*/ 25912 w 642245"/>
                <a:gd name="connsiteY5" fmla="*/ 259644 h 315127"/>
                <a:gd name="connsiteX6" fmla="*/ 256629 w 642245"/>
                <a:gd name="connsiteY6" fmla="*/ 24694 h 315127"/>
                <a:gd name="connsiteX7" fmla="*/ 366695 w 642245"/>
                <a:gd name="connsiteY7" fmla="*/ 5644 h 315127"/>
                <a:gd name="connsiteX8" fmla="*/ 411145 w 642245"/>
                <a:gd name="connsiteY8" fmla="*/ 11994 h 315127"/>
                <a:gd name="connsiteX9" fmla="*/ 385745 w 642245"/>
                <a:gd name="connsiteY9" fmla="*/ 11994 h 315127"/>
                <a:gd name="connsiteX10" fmla="*/ 540262 w 642245"/>
                <a:gd name="connsiteY10" fmla="*/ 52211 h 315127"/>
                <a:gd name="connsiteX11" fmla="*/ 641862 w 642245"/>
                <a:gd name="connsiteY11" fmla="*/ 314678 h 3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2245" h="315127">
                  <a:moveTo>
                    <a:pt x="641862" y="314678"/>
                  </a:moveTo>
                  <a:cubicBezTo>
                    <a:pt x="635865" y="324909"/>
                    <a:pt x="556137" y="157691"/>
                    <a:pt x="504279" y="113594"/>
                  </a:cubicBezTo>
                  <a:cubicBezTo>
                    <a:pt x="452421" y="69497"/>
                    <a:pt x="413967" y="27163"/>
                    <a:pt x="330712" y="50094"/>
                  </a:cubicBezTo>
                  <a:cubicBezTo>
                    <a:pt x="247457" y="73025"/>
                    <a:pt x="38259" y="236008"/>
                    <a:pt x="4745" y="251178"/>
                  </a:cubicBezTo>
                  <a:cubicBezTo>
                    <a:pt x="-28769" y="266348"/>
                    <a:pt x="126101" y="139700"/>
                    <a:pt x="129629" y="141111"/>
                  </a:cubicBezTo>
                  <a:cubicBezTo>
                    <a:pt x="133157" y="142522"/>
                    <a:pt x="4745" y="279047"/>
                    <a:pt x="25912" y="259644"/>
                  </a:cubicBezTo>
                  <a:cubicBezTo>
                    <a:pt x="47079" y="240241"/>
                    <a:pt x="199832" y="67027"/>
                    <a:pt x="256629" y="24694"/>
                  </a:cubicBezTo>
                  <a:cubicBezTo>
                    <a:pt x="313426" y="-17639"/>
                    <a:pt x="340942" y="7761"/>
                    <a:pt x="366695" y="5644"/>
                  </a:cubicBezTo>
                  <a:cubicBezTo>
                    <a:pt x="392448" y="3527"/>
                    <a:pt x="407970" y="10936"/>
                    <a:pt x="411145" y="11994"/>
                  </a:cubicBezTo>
                  <a:cubicBezTo>
                    <a:pt x="414320" y="13052"/>
                    <a:pt x="364226" y="5291"/>
                    <a:pt x="385745" y="11994"/>
                  </a:cubicBezTo>
                  <a:cubicBezTo>
                    <a:pt x="407264" y="18697"/>
                    <a:pt x="498281" y="5644"/>
                    <a:pt x="540262" y="52211"/>
                  </a:cubicBezTo>
                  <a:cubicBezTo>
                    <a:pt x="582243" y="98778"/>
                    <a:pt x="647859" y="304447"/>
                    <a:pt x="641862" y="3146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: 図形 1085">
              <a:extLst>
                <a:ext uri="{FF2B5EF4-FFF2-40B4-BE49-F238E27FC236}">
                  <a16:creationId xmlns:a16="http://schemas.microsoft.com/office/drawing/2014/main" id="{D1968B00-09A4-462C-B704-BEF9AD2B450C}"/>
                </a:ext>
              </a:extLst>
            </p:cNvPr>
            <p:cNvSpPr/>
            <p:nvPr/>
          </p:nvSpPr>
          <p:spPr>
            <a:xfrm>
              <a:off x="4299752" y="1569978"/>
              <a:ext cx="299765" cy="396434"/>
            </a:xfrm>
            <a:custGeom>
              <a:avLst/>
              <a:gdLst>
                <a:gd name="connsiteX0" fmla="*/ 1315 w 299765"/>
                <a:gd name="connsiteY0" fmla="*/ 396405 h 396434"/>
                <a:gd name="connsiteX1" fmla="*/ 71165 w 299765"/>
                <a:gd name="connsiteY1" fmla="*/ 117005 h 396434"/>
                <a:gd name="connsiteX2" fmla="*/ 49998 w 299765"/>
                <a:gd name="connsiteY2" fmla="*/ 237655 h 396434"/>
                <a:gd name="connsiteX3" fmla="*/ 47881 w 299765"/>
                <a:gd name="connsiteY3" fmla="*/ 83139 h 396434"/>
                <a:gd name="connsiteX4" fmla="*/ 30948 w 299765"/>
                <a:gd name="connsiteY4" fmla="*/ 152989 h 396434"/>
                <a:gd name="connsiteX5" fmla="*/ 100798 w 299765"/>
                <a:gd name="connsiteY5" fmla="*/ 32339 h 396434"/>
                <a:gd name="connsiteX6" fmla="*/ 299765 w 299765"/>
                <a:gd name="connsiteY6" fmla="*/ 589 h 396434"/>
                <a:gd name="connsiteX7" fmla="*/ 100798 w 299765"/>
                <a:gd name="connsiteY7" fmla="*/ 51389 h 396434"/>
                <a:gd name="connsiteX8" fmla="*/ 272248 w 299765"/>
                <a:gd name="connsiteY8" fmla="*/ 38689 h 396434"/>
                <a:gd name="connsiteX9" fmla="*/ 143131 w 299765"/>
                <a:gd name="connsiteY9" fmla="*/ 97955 h 396434"/>
                <a:gd name="connsiteX10" fmla="*/ 1315 w 299765"/>
                <a:gd name="connsiteY10" fmla="*/ 396405 h 39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765" h="396434">
                  <a:moveTo>
                    <a:pt x="1315" y="396405"/>
                  </a:moveTo>
                  <a:cubicBezTo>
                    <a:pt x="-10679" y="399580"/>
                    <a:pt x="63051" y="143463"/>
                    <a:pt x="71165" y="117005"/>
                  </a:cubicBezTo>
                  <a:cubicBezTo>
                    <a:pt x="79279" y="90547"/>
                    <a:pt x="53879" y="243299"/>
                    <a:pt x="49998" y="237655"/>
                  </a:cubicBezTo>
                  <a:cubicBezTo>
                    <a:pt x="46117" y="232011"/>
                    <a:pt x="51056" y="97250"/>
                    <a:pt x="47881" y="83139"/>
                  </a:cubicBezTo>
                  <a:cubicBezTo>
                    <a:pt x="44706" y="69028"/>
                    <a:pt x="22129" y="161456"/>
                    <a:pt x="30948" y="152989"/>
                  </a:cubicBezTo>
                  <a:cubicBezTo>
                    <a:pt x="39767" y="144522"/>
                    <a:pt x="55995" y="57739"/>
                    <a:pt x="100798" y="32339"/>
                  </a:cubicBezTo>
                  <a:cubicBezTo>
                    <a:pt x="145601" y="6939"/>
                    <a:pt x="299765" y="-2586"/>
                    <a:pt x="299765" y="589"/>
                  </a:cubicBezTo>
                  <a:cubicBezTo>
                    <a:pt x="299765" y="3764"/>
                    <a:pt x="105384" y="45039"/>
                    <a:pt x="100798" y="51389"/>
                  </a:cubicBezTo>
                  <a:cubicBezTo>
                    <a:pt x="96212" y="57739"/>
                    <a:pt x="265193" y="30928"/>
                    <a:pt x="272248" y="38689"/>
                  </a:cubicBezTo>
                  <a:cubicBezTo>
                    <a:pt x="279304" y="46450"/>
                    <a:pt x="186875" y="42216"/>
                    <a:pt x="143131" y="97955"/>
                  </a:cubicBezTo>
                  <a:cubicBezTo>
                    <a:pt x="99387" y="153694"/>
                    <a:pt x="13309" y="393230"/>
                    <a:pt x="1315" y="396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: 図形 1086">
              <a:extLst>
                <a:ext uri="{FF2B5EF4-FFF2-40B4-BE49-F238E27FC236}">
                  <a16:creationId xmlns:a16="http://schemas.microsoft.com/office/drawing/2014/main" id="{3820DFD4-137E-45DE-A07E-592F1D69528C}"/>
                </a:ext>
              </a:extLst>
            </p:cNvPr>
            <p:cNvSpPr/>
            <p:nvPr/>
          </p:nvSpPr>
          <p:spPr>
            <a:xfrm>
              <a:off x="3854450" y="1587881"/>
              <a:ext cx="470031" cy="260894"/>
            </a:xfrm>
            <a:custGeom>
              <a:avLst/>
              <a:gdLst>
                <a:gd name="connsiteX0" fmla="*/ 469900 w 470031"/>
                <a:gd name="connsiteY0" fmla="*/ 259969 h 260894"/>
                <a:gd name="connsiteX1" fmla="*/ 376767 w 470031"/>
                <a:gd name="connsiteY1" fmla="*/ 10202 h 260894"/>
                <a:gd name="connsiteX2" fmla="*/ 48683 w 470031"/>
                <a:gd name="connsiteY2" fmla="*/ 48302 h 260894"/>
                <a:gd name="connsiteX3" fmla="*/ 156633 w 470031"/>
                <a:gd name="connsiteY3" fmla="*/ 48302 h 260894"/>
                <a:gd name="connsiteX4" fmla="*/ 0 w 470031"/>
                <a:gd name="connsiteY4" fmla="*/ 56769 h 260894"/>
                <a:gd name="connsiteX5" fmla="*/ 325967 w 470031"/>
                <a:gd name="connsiteY5" fmla="*/ 41952 h 260894"/>
                <a:gd name="connsiteX6" fmla="*/ 395817 w 470031"/>
                <a:gd name="connsiteY6" fmla="*/ 92752 h 260894"/>
                <a:gd name="connsiteX7" fmla="*/ 469900 w 470031"/>
                <a:gd name="connsiteY7" fmla="*/ 259969 h 26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031" h="260894">
                  <a:moveTo>
                    <a:pt x="469900" y="259969"/>
                  </a:moveTo>
                  <a:cubicBezTo>
                    <a:pt x="466725" y="246211"/>
                    <a:pt x="446970" y="45480"/>
                    <a:pt x="376767" y="10202"/>
                  </a:cubicBezTo>
                  <a:cubicBezTo>
                    <a:pt x="306564" y="-25076"/>
                    <a:pt x="85372" y="41952"/>
                    <a:pt x="48683" y="48302"/>
                  </a:cubicBezTo>
                  <a:cubicBezTo>
                    <a:pt x="11994" y="54652"/>
                    <a:pt x="164747" y="46891"/>
                    <a:pt x="156633" y="48302"/>
                  </a:cubicBezTo>
                  <a:cubicBezTo>
                    <a:pt x="148519" y="49713"/>
                    <a:pt x="0" y="56769"/>
                    <a:pt x="0" y="56769"/>
                  </a:cubicBezTo>
                  <a:cubicBezTo>
                    <a:pt x="28222" y="55711"/>
                    <a:pt x="259997" y="35955"/>
                    <a:pt x="325967" y="41952"/>
                  </a:cubicBezTo>
                  <a:cubicBezTo>
                    <a:pt x="391937" y="47949"/>
                    <a:pt x="373592" y="55358"/>
                    <a:pt x="395817" y="92752"/>
                  </a:cubicBezTo>
                  <a:cubicBezTo>
                    <a:pt x="418042" y="130146"/>
                    <a:pt x="473075" y="273727"/>
                    <a:pt x="469900" y="2599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: 図形 1087">
              <a:extLst>
                <a:ext uri="{FF2B5EF4-FFF2-40B4-BE49-F238E27FC236}">
                  <a16:creationId xmlns:a16="http://schemas.microsoft.com/office/drawing/2014/main" id="{ED803F09-80E2-46F4-8422-5EE3E06B122A}"/>
                </a:ext>
              </a:extLst>
            </p:cNvPr>
            <p:cNvSpPr/>
            <p:nvPr/>
          </p:nvSpPr>
          <p:spPr>
            <a:xfrm>
              <a:off x="3529191" y="1772548"/>
              <a:ext cx="710860" cy="414877"/>
            </a:xfrm>
            <a:custGeom>
              <a:avLst/>
              <a:gdLst>
                <a:gd name="connsiteX0" fmla="*/ 710492 w 710860"/>
                <a:gd name="connsiteY0" fmla="*/ 157852 h 414877"/>
                <a:gd name="connsiteX1" fmla="*/ 475542 w 710860"/>
                <a:gd name="connsiteY1" fmla="*/ 1219 h 414877"/>
                <a:gd name="connsiteX2" fmla="*/ 33159 w 710860"/>
                <a:gd name="connsiteY2" fmla="*/ 257335 h 414877"/>
                <a:gd name="connsiteX3" fmla="*/ 181326 w 710860"/>
                <a:gd name="connsiteY3" fmla="*/ 140919 h 414877"/>
                <a:gd name="connsiteX4" fmla="*/ 1409 w 710860"/>
                <a:gd name="connsiteY4" fmla="*/ 413969 h 414877"/>
                <a:gd name="connsiteX5" fmla="*/ 299859 w 710860"/>
                <a:gd name="connsiteY5" fmla="*/ 30852 h 414877"/>
                <a:gd name="connsiteX6" fmla="*/ 524226 w 710860"/>
                <a:gd name="connsiteY6" fmla="*/ 94352 h 414877"/>
                <a:gd name="connsiteX7" fmla="*/ 710492 w 710860"/>
                <a:gd name="connsiteY7" fmla="*/ 157852 h 41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0860" h="414877">
                  <a:moveTo>
                    <a:pt x="710492" y="157852"/>
                  </a:moveTo>
                  <a:cubicBezTo>
                    <a:pt x="702378" y="142330"/>
                    <a:pt x="588431" y="-15362"/>
                    <a:pt x="475542" y="1219"/>
                  </a:cubicBezTo>
                  <a:cubicBezTo>
                    <a:pt x="362653" y="17800"/>
                    <a:pt x="82195" y="234052"/>
                    <a:pt x="33159" y="257335"/>
                  </a:cubicBezTo>
                  <a:cubicBezTo>
                    <a:pt x="-15877" y="280618"/>
                    <a:pt x="186618" y="114813"/>
                    <a:pt x="181326" y="140919"/>
                  </a:cubicBezTo>
                  <a:cubicBezTo>
                    <a:pt x="176034" y="167025"/>
                    <a:pt x="-18346" y="432313"/>
                    <a:pt x="1409" y="413969"/>
                  </a:cubicBezTo>
                  <a:cubicBezTo>
                    <a:pt x="21164" y="395625"/>
                    <a:pt x="212723" y="84121"/>
                    <a:pt x="299859" y="30852"/>
                  </a:cubicBezTo>
                  <a:cubicBezTo>
                    <a:pt x="386995" y="-22417"/>
                    <a:pt x="457551" y="72832"/>
                    <a:pt x="524226" y="94352"/>
                  </a:cubicBezTo>
                  <a:cubicBezTo>
                    <a:pt x="590901" y="115871"/>
                    <a:pt x="718606" y="173374"/>
                    <a:pt x="710492" y="1578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: 図形 1088">
              <a:extLst>
                <a:ext uri="{FF2B5EF4-FFF2-40B4-BE49-F238E27FC236}">
                  <a16:creationId xmlns:a16="http://schemas.microsoft.com/office/drawing/2014/main" id="{CE9863AD-2FA4-4338-BCAB-394E94990EFF}"/>
                </a:ext>
              </a:extLst>
            </p:cNvPr>
            <p:cNvSpPr/>
            <p:nvPr/>
          </p:nvSpPr>
          <p:spPr>
            <a:xfrm>
              <a:off x="4372999" y="1675217"/>
              <a:ext cx="819978" cy="304011"/>
            </a:xfrm>
            <a:custGeom>
              <a:avLst/>
              <a:gdLst>
                <a:gd name="connsiteX0" fmla="*/ 34 w 819978"/>
                <a:gd name="connsiteY0" fmla="*/ 280583 h 304011"/>
                <a:gd name="connsiteX1" fmla="*/ 302718 w 819978"/>
                <a:gd name="connsiteY1" fmla="*/ 92200 h 304011"/>
                <a:gd name="connsiteX2" fmla="*/ 124918 w 819978"/>
                <a:gd name="connsiteY2" fmla="*/ 149350 h 304011"/>
                <a:gd name="connsiteX3" fmla="*/ 372568 w 819978"/>
                <a:gd name="connsiteY3" fmla="*/ 1183 h 304011"/>
                <a:gd name="connsiteX4" fmla="*/ 762034 w 819978"/>
                <a:gd name="connsiteY4" fmla="*/ 244600 h 304011"/>
                <a:gd name="connsiteX5" fmla="*/ 577884 w 819978"/>
                <a:gd name="connsiteY5" fmla="*/ 138766 h 304011"/>
                <a:gd name="connsiteX6" fmla="*/ 819184 w 819978"/>
                <a:gd name="connsiteY6" fmla="*/ 303866 h 304011"/>
                <a:gd name="connsiteX7" fmla="*/ 478401 w 819978"/>
                <a:gd name="connsiteY7" fmla="*/ 104900 h 304011"/>
                <a:gd name="connsiteX8" fmla="*/ 505918 w 819978"/>
                <a:gd name="connsiteY8" fmla="*/ 157816 h 304011"/>
                <a:gd name="connsiteX9" fmla="*/ 584234 w 819978"/>
                <a:gd name="connsiteY9" fmla="*/ 195916 h 304011"/>
                <a:gd name="connsiteX10" fmla="*/ 423368 w 819978"/>
                <a:gd name="connsiteY10" fmla="*/ 75266 h 304011"/>
                <a:gd name="connsiteX11" fmla="*/ 283668 w 819978"/>
                <a:gd name="connsiteY11" fmla="*/ 185333 h 304011"/>
                <a:gd name="connsiteX12" fmla="*/ 34 w 819978"/>
                <a:gd name="connsiteY12" fmla="*/ 280583 h 30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9978" h="304011">
                  <a:moveTo>
                    <a:pt x="34" y="280583"/>
                  </a:moveTo>
                  <a:cubicBezTo>
                    <a:pt x="3209" y="265061"/>
                    <a:pt x="281904" y="114072"/>
                    <a:pt x="302718" y="92200"/>
                  </a:cubicBezTo>
                  <a:cubicBezTo>
                    <a:pt x="323532" y="70328"/>
                    <a:pt x="113276" y="164519"/>
                    <a:pt x="124918" y="149350"/>
                  </a:cubicBezTo>
                  <a:cubicBezTo>
                    <a:pt x="136560" y="134181"/>
                    <a:pt x="266382" y="-14692"/>
                    <a:pt x="372568" y="1183"/>
                  </a:cubicBezTo>
                  <a:cubicBezTo>
                    <a:pt x="478754" y="17058"/>
                    <a:pt x="727815" y="221670"/>
                    <a:pt x="762034" y="244600"/>
                  </a:cubicBezTo>
                  <a:cubicBezTo>
                    <a:pt x="796253" y="267530"/>
                    <a:pt x="568359" y="128888"/>
                    <a:pt x="577884" y="138766"/>
                  </a:cubicBezTo>
                  <a:cubicBezTo>
                    <a:pt x="587409" y="148644"/>
                    <a:pt x="835765" y="309510"/>
                    <a:pt x="819184" y="303866"/>
                  </a:cubicBezTo>
                  <a:cubicBezTo>
                    <a:pt x="802604" y="298222"/>
                    <a:pt x="530612" y="129242"/>
                    <a:pt x="478401" y="104900"/>
                  </a:cubicBezTo>
                  <a:cubicBezTo>
                    <a:pt x="426190" y="80558"/>
                    <a:pt x="488279" y="142647"/>
                    <a:pt x="505918" y="157816"/>
                  </a:cubicBezTo>
                  <a:cubicBezTo>
                    <a:pt x="523557" y="172985"/>
                    <a:pt x="597992" y="209674"/>
                    <a:pt x="584234" y="195916"/>
                  </a:cubicBezTo>
                  <a:cubicBezTo>
                    <a:pt x="570476" y="182158"/>
                    <a:pt x="473462" y="77030"/>
                    <a:pt x="423368" y="75266"/>
                  </a:cubicBezTo>
                  <a:cubicBezTo>
                    <a:pt x="373274" y="73502"/>
                    <a:pt x="356693" y="152877"/>
                    <a:pt x="283668" y="185333"/>
                  </a:cubicBezTo>
                  <a:cubicBezTo>
                    <a:pt x="210643" y="217789"/>
                    <a:pt x="-3141" y="296105"/>
                    <a:pt x="34" y="2805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: 図形 1089">
              <a:extLst>
                <a:ext uri="{FF2B5EF4-FFF2-40B4-BE49-F238E27FC236}">
                  <a16:creationId xmlns:a16="http://schemas.microsoft.com/office/drawing/2014/main" id="{FB5E008E-1939-404C-8414-1C2EFE2195D3}"/>
                </a:ext>
              </a:extLst>
            </p:cNvPr>
            <p:cNvSpPr/>
            <p:nvPr/>
          </p:nvSpPr>
          <p:spPr>
            <a:xfrm>
              <a:off x="3445898" y="1932676"/>
              <a:ext cx="694403" cy="344872"/>
            </a:xfrm>
            <a:custGeom>
              <a:avLst/>
              <a:gdLst>
                <a:gd name="connsiteX0" fmla="*/ 694302 w 694403"/>
                <a:gd name="connsiteY0" fmla="*/ 35824 h 344872"/>
                <a:gd name="connsiteX1" fmla="*/ 397969 w 694403"/>
                <a:gd name="connsiteY1" fmla="*/ 25241 h 344872"/>
                <a:gd name="connsiteX2" fmla="*/ 474169 w 694403"/>
                <a:gd name="connsiteY2" fmla="*/ 29474 h 344872"/>
                <a:gd name="connsiteX3" fmla="*/ 207469 w 694403"/>
                <a:gd name="connsiteY3" fmla="*/ 27357 h 344872"/>
                <a:gd name="connsiteX4" fmla="*/ 35 w 694403"/>
                <a:gd name="connsiteY4" fmla="*/ 344857 h 344872"/>
                <a:gd name="connsiteX5" fmla="*/ 190535 w 694403"/>
                <a:gd name="connsiteY5" fmla="*/ 42174 h 344872"/>
                <a:gd name="connsiteX6" fmla="*/ 163019 w 694403"/>
                <a:gd name="connsiteY6" fmla="*/ 249607 h 344872"/>
                <a:gd name="connsiteX7" fmla="*/ 328119 w 694403"/>
                <a:gd name="connsiteY7" fmla="*/ 8307 h 344872"/>
                <a:gd name="connsiteX8" fmla="*/ 429719 w 694403"/>
                <a:gd name="connsiteY8" fmla="*/ 54874 h 344872"/>
                <a:gd name="connsiteX9" fmla="*/ 694302 w 694403"/>
                <a:gd name="connsiteY9" fmla="*/ 35824 h 34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4403" h="344872">
                  <a:moveTo>
                    <a:pt x="694302" y="35824"/>
                  </a:moveTo>
                  <a:cubicBezTo>
                    <a:pt x="689010" y="30885"/>
                    <a:pt x="434658" y="26299"/>
                    <a:pt x="397969" y="25241"/>
                  </a:cubicBezTo>
                  <a:cubicBezTo>
                    <a:pt x="361280" y="24183"/>
                    <a:pt x="474169" y="29474"/>
                    <a:pt x="474169" y="29474"/>
                  </a:cubicBezTo>
                  <a:cubicBezTo>
                    <a:pt x="442419" y="29827"/>
                    <a:pt x="286491" y="-25207"/>
                    <a:pt x="207469" y="27357"/>
                  </a:cubicBezTo>
                  <a:cubicBezTo>
                    <a:pt x="128447" y="79921"/>
                    <a:pt x="2857" y="342388"/>
                    <a:pt x="35" y="344857"/>
                  </a:cubicBezTo>
                  <a:cubicBezTo>
                    <a:pt x="-2787" y="347327"/>
                    <a:pt x="163371" y="58049"/>
                    <a:pt x="190535" y="42174"/>
                  </a:cubicBezTo>
                  <a:cubicBezTo>
                    <a:pt x="217699" y="26299"/>
                    <a:pt x="140088" y="255251"/>
                    <a:pt x="163019" y="249607"/>
                  </a:cubicBezTo>
                  <a:cubicBezTo>
                    <a:pt x="185950" y="243963"/>
                    <a:pt x="283669" y="40762"/>
                    <a:pt x="328119" y="8307"/>
                  </a:cubicBezTo>
                  <a:cubicBezTo>
                    <a:pt x="372569" y="-24148"/>
                    <a:pt x="363044" y="48524"/>
                    <a:pt x="429719" y="54874"/>
                  </a:cubicBezTo>
                  <a:cubicBezTo>
                    <a:pt x="496394" y="61224"/>
                    <a:pt x="699594" y="40763"/>
                    <a:pt x="694302" y="35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: 図形 1090">
              <a:extLst>
                <a:ext uri="{FF2B5EF4-FFF2-40B4-BE49-F238E27FC236}">
                  <a16:creationId xmlns:a16="http://schemas.microsoft.com/office/drawing/2014/main" id="{132829D1-CDD3-42C7-9C13-DFB74BF835A1}"/>
                </a:ext>
              </a:extLst>
            </p:cNvPr>
            <p:cNvSpPr/>
            <p:nvPr/>
          </p:nvSpPr>
          <p:spPr>
            <a:xfrm>
              <a:off x="4516866" y="1915547"/>
              <a:ext cx="949391" cy="410790"/>
            </a:xfrm>
            <a:custGeom>
              <a:avLst/>
              <a:gdLst>
                <a:gd name="connsiteX0" fmla="*/ 101 w 949391"/>
                <a:gd name="connsiteY0" fmla="*/ 55070 h 410790"/>
                <a:gd name="connsiteX1" fmla="*/ 554667 w 949391"/>
                <a:gd name="connsiteY1" fmla="*/ 36 h 410790"/>
                <a:gd name="connsiteX2" fmla="*/ 226584 w 949391"/>
                <a:gd name="connsiteY2" fmla="*/ 46603 h 410790"/>
                <a:gd name="connsiteX3" fmla="*/ 688017 w 949391"/>
                <a:gd name="connsiteY3" fmla="*/ 48720 h 410790"/>
                <a:gd name="connsiteX4" fmla="*/ 912384 w 949391"/>
                <a:gd name="connsiteY4" fmla="*/ 311186 h 410790"/>
                <a:gd name="connsiteX5" fmla="*/ 717651 w 949391"/>
                <a:gd name="connsiteY5" fmla="*/ 65653 h 410790"/>
                <a:gd name="connsiteX6" fmla="*/ 948367 w 949391"/>
                <a:gd name="connsiteY6" fmla="*/ 410670 h 410790"/>
                <a:gd name="connsiteX7" fmla="*/ 605467 w 949391"/>
                <a:gd name="connsiteY7" fmla="*/ 21203 h 410790"/>
                <a:gd name="connsiteX8" fmla="*/ 101 w 949391"/>
                <a:gd name="connsiteY8" fmla="*/ 55070 h 4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391" h="410790">
                  <a:moveTo>
                    <a:pt x="101" y="55070"/>
                  </a:moveTo>
                  <a:cubicBezTo>
                    <a:pt x="-8366" y="51542"/>
                    <a:pt x="516920" y="1447"/>
                    <a:pt x="554667" y="36"/>
                  </a:cubicBezTo>
                  <a:cubicBezTo>
                    <a:pt x="592414" y="-1375"/>
                    <a:pt x="204359" y="38489"/>
                    <a:pt x="226584" y="46603"/>
                  </a:cubicBezTo>
                  <a:cubicBezTo>
                    <a:pt x="248809" y="54717"/>
                    <a:pt x="573717" y="4623"/>
                    <a:pt x="688017" y="48720"/>
                  </a:cubicBezTo>
                  <a:cubicBezTo>
                    <a:pt x="802317" y="92817"/>
                    <a:pt x="907445" y="308364"/>
                    <a:pt x="912384" y="311186"/>
                  </a:cubicBezTo>
                  <a:cubicBezTo>
                    <a:pt x="917323" y="314008"/>
                    <a:pt x="711654" y="49072"/>
                    <a:pt x="717651" y="65653"/>
                  </a:cubicBezTo>
                  <a:cubicBezTo>
                    <a:pt x="723648" y="82234"/>
                    <a:pt x="967064" y="418078"/>
                    <a:pt x="948367" y="410670"/>
                  </a:cubicBezTo>
                  <a:cubicBezTo>
                    <a:pt x="929670" y="403262"/>
                    <a:pt x="757161" y="82234"/>
                    <a:pt x="605467" y="21203"/>
                  </a:cubicBezTo>
                  <a:cubicBezTo>
                    <a:pt x="453773" y="-39828"/>
                    <a:pt x="8568" y="58598"/>
                    <a:pt x="101" y="550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: 図形 1091">
              <a:extLst>
                <a:ext uri="{FF2B5EF4-FFF2-40B4-BE49-F238E27FC236}">
                  <a16:creationId xmlns:a16="http://schemas.microsoft.com/office/drawing/2014/main" id="{90A3E302-F93B-4B93-B7B7-5ED2655F06A0}"/>
                </a:ext>
              </a:extLst>
            </p:cNvPr>
            <p:cNvSpPr/>
            <p:nvPr/>
          </p:nvSpPr>
          <p:spPr>
            <a:xfrm>
              <a:off x="4605260" y="2038155"/>
              <a:ext cx="908127" cy="634546"/>
            </a:xfrm>
            <a:custGeom>
              <a:avLst/>
              <a:gdLst>
                <a:gd name="connsiteX0" fmla="*/ 607 w 908127"/>
                <a:gd name="connsiteY0" fmla="*/ 195 h 634546"/>
                <a:gd name="connsiteX1" fmla="*/ 625023 w 908127"/>
                <a:gd name="connsiteY1" fmla="*/ 53112 h 634546"/>
                <a:gd name="connsiteX2" fmla="*/ 855740 w 908127"/>
                <a:gd name="connsiteY2" fmla="*/ 252078 h 634546"/>
                <a:gd name="connsiteX3" fmla="*/ 874790 w 908127"/>
                <a:gd name="connsiteY3" fmla="*/ 561112 h 634546"/>
                <a:gd name="connsiteX4" fmla="*/ 904423 w 908127"/>
                <a:gd name="connsiteY4" fmla="*/ 491262 h 634546"/>
                <a:gd name="connsiteX5" fmla="*/ 904423 w 908127"/>
                <a:gd name="connsiteY5" fmla="*/ 626728 h 634546"/>
                <a:gd name="connsiteX6" fmla="*/ 874790 w 908127"/>
                <a:gd name="connsiteY6" fmla="*/ 216095 h 634546"/>
                <a:gd name="connsiteX7" fmla="*/ 898073 w 908127"/>
                <a:gd name="connsiteY7" fmla="*/ 336745 h 634546"/>
                <a:gd name="connsiteX8" fmla="*/ 690640 w 908127"/>
                <a:gd name="connsiteY8" fmla="*/ 101795 h 634546"/>
                <a:gd name="connsiteX9" fmla="*/ 483207 w 908127"/>
                <a:gd name="connsiteY9" fmla="*/ 59462 h 634546"/>
                <a:gd name="connsiteX10" fmla="*/ 747790 w 908127"/>
                <a:gd name="connsiteY10" fmla="*/ 36178 h 634546"/>
                <a:gd name="connsiteX11" fmla="*/ 607 w 908127"/>
                <a:gd name="connsiteY11" fmla="*/ 195 h 6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8127" h="634546">
                  <a:moveTo>
                    <a:pt x="607" y="195"/>
                  </a:moveTo>
                  <a:cubicBezTo>
                    <a:pt x="-19854" y="3017"/>
                    <a:pt x="482501" y="11132"/>
                    <a:pt x="625023" y="53112"/>
                  </a:cubicBezTo>
                  <a:cubicBezTo>
                    <a:pt x="767545" y="95093"/>
                    <a:pt x="814112" y="167411"/>
                    <a:pt x="855740" y="252078"/>
                  </a:cubicBezTo>
                  <a:cubicBezTo>
                    <a:pt x="897368" y="336745"/>
                    <a:pt x="866676" y="521248"/>
                    <a:pt x="874790" y="561112"/>
                  </a:cubicBezTo>
                  <a:cubicBezTo>
                    <a:pt x="882904" y="600976"/>
                    <a:pt x="899484" y="480326"/>
                    <a:pt x="904423" y="491262"/>
                  </a:cubicBezTo>
                  <a:cubicBezTo>
                    <a:pt x="909362" y="502198"/>
                    <a:pt x="909362" y="672589"/>
                    <a:pt x="904423" y="626728"/>
                  </a:cubicBezTo>
                  <a:cubicBezTo>
                    <a:pt x="899484" y="580867"/>
                    <a:pt x="875848" y="264425"/>
                    <a:pt x="874790" y="216095"/>
                  </a:cubicBezTo>
                  <a:cubicBezTo>
                    <a:pt x="873732" y="167765"/>
                    <a:pt x="928765" y="355795"/>
                    <a:pt x="898073" y="336745"/>
                  </a:cubicBezTo>
                  <a:cubicBezTo>
                    <a:pt x="867381" y="317695"/>
                    <a:pt x="759784" y="148009"/>
                    <a:pt x="690640" y="101795"/>
                  </a:cubicBezTo>
                  <a:cubicBezTo>
                    <a:pt x="621496" y="55581"/>
                    <a:pt x="473682" y="70398"/>
                    <a:pt x="483207" y="59462"/>
                  </a:cubicBezTo>
                  <a:cubicBezTo>
                    <a:pt x="492732" y="48526"/>
                    <a:pt x="822226" y="46409"/>
                    <a:pt x="747790" y="36178"/>
                  </a:cubicBezTo>
                  <a:cubicBezTo>
                    <a:pt x="673354" y="25947"/>
                    <a:pt x="21068" y="-2627"/>
                    <a:pt x="60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: 図形 1092">
              <a:extLst>
                <a:ext uri="{FF2B5EF4-FFF2-40B4-BE49-F238E27FC236}">
                  <a16:creationId xmlns:a16="http://schemas.microsoft.com/office/drawing/2014/main" id="{90395A7B-2CBE-4AF5-82C5-4B8A7B2FE7CD}"/>
                </a:ext>
              </a:extLst>
            </p:cNvPr>
            <p:cNvSpPr/>
            <p:nvPr/>
          </p:nvSpPr>
          <p:spPr>
            <a:xfrm>
              <a:off x="3298224" y="2142441"/>
              <a:ext cx="620168" cy="820943"/>
            </a:xfrm>
            <a:custGeom>
              <a:avLst/>
              <a:gdLst>
                <a:gd name="connsiteX0" fmla="*/ 619726 w 620168"/>
                <a:gd name="connsiteY0" fmla="*/ 3859 h 820943"/>
                <a:gd name="connsiteX1" fmla="*/ 281059 w 620168"/>
                <a:gd name="connsiteY1" fmla="*/ 69476 h 820943"/>
                <a:gd name="connsiteX2" fmla="*/ 8009 w 620168"/>
                <a:gd name="connsiteY2" fmla="*/ 571126 h 820943"/>
                <a:gd name="connsiteX3" fmla="*/ 69393 w 620168"/>
                <a:gd name="connsiteY3" fmla="*/ 264209 h 820943"/>
                <a:gd name="connsiteX4" fmla="*/ 33409 w 620168"/>
                <a:gd name="connsiteY4" fmla="*/ 820892 h 820943"/>
                <a:gd name="connsiteX5" fmla="*/ 50343 w 620168"/>
                <a:gd name="connsiteY5" fmla="*/ 228226 h 820943"/>
                <a:gd name="connsiteX6" fmla="*/ 43993 w 620168"/>
                <a:gd name="connsiteY6" fmla="*/ 410259 h 820943"/>
                <a:gd name="connsiteX7" fmla="*/ 149826 w 620168"/>
                <a:gd name="connsiteY7" fmla="*/ 141442 h 820943"/>
                <a:gd name="connsiteX8" fmla="*/ 276826 w 620168"/>
                <a:gd name="connsiteY8" fmla="*/ 41959 h 820943"/>
                <a:gd name="connsiteX9" fmla="*/ 441926 w 620168"/>
                <a:gd name="connsiteY9" fmla="*/ 41959 h 820943"/>
                <a:gd name="connsiteX10" fmla="*/ 206976 w 620168"/>
                <a:gd name="connsiteY10" fmla="*/ 65242 h 820943"/>
                <a:gd name="connsiteX11" fmla="*/ 619726 w 620168"/>
                <a:gd name="connsiteY11" fmla="*/ 3859 h 820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168" h="820943">
                  <a:moveTo>
                    <a:pt x="619726" y="3859"/>
                  </a:moveTo>
                  <a:cubicBezTo>
                    <a:pt x="632073" y="4565"/>
                    <a:pt x="383012" y="-25069"/>
                    <a:pt x="281059" y="69476"/>
                  </a:cubicBezTo>
                  <a:cubicBezTo>
                    <a:pt x="179106" y="164021"/>
                    <a:pt x="43287" y="538671"/>
                    <a:pt x="8009" y="571126"/>
                  </a:cubicBezTo>
                  <a:cubicBezTo>
                    <a:pt x="-27269" y="603581"/>
                    <a:pt x="65160" y="222581"/>
                    <a:pt x="69393" y="264209"/>
                  </a:cubicBezTo>
                  <a:cubicBezTo>
                    <a:pt x="73626" y="305837"/>
                    <a:pt x="36584" y="826889"/>
                    <a:pt x="33409" y="820892"/>
                  </a:cubicBezTo>
                  <a:cubicBezTo>
                    <a:pt x="30234" y="814895"/>
                    <a:pt x="48579" y="296665"/>
                    <a:pt x="50343" y="228226"/>
                  </a:cubicBezTo>
                  <a:cubicBezTo>
                    <a:pt x="52107" y="159787"/>
                    <a:pt x="27412" y="424723"/>
                    <a:pt x="43993" y="410259"/>
                  </a:cubicBezTo>
                  <a:cubicBezTo>
                    <a:pt x="60573" y="395795"/>
                    <a:pt x="111021" y="202825"/>
                    <a:pt x="149826" y="141442"/>
                  </a:cubicBezTo>
                  <a:cubicBezTo>
                    <a:pt x="188631" y="80059"/>
                    <a:pt x="228143" y="58540"/>
                    <a:pt x="276826" y="41959"/>
                  </a:cubicBezTo>
                  <a:cubicBezTo>
                    <a:pt x="325509" y="25379"/>
                    <a:pt x="453568" y="38078"/>
                    <a:pt x="441926" y="41959"/>
                  </a:cubicBezTo>
                  <a:cubicBezTo>
                    <a:pt x="430284" y="45840"/>
                    <a:pt x="181929" y="73003"/>
                    <a:pt x="206976" y="65242"/>
                  </a:cubicBezTo>
                  <a:cubicBezTo>
                    <a:pt x="232023" y="57481"/>
                    <a:pt x="607379" y="3153"/>
                    <a:pt x="619726" y="38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: 図形 1093">
              <a:extLst>
                <a:ext uri="{FF2B5EF4-FFF2-40B4-BE49-F238E27FC236}">
                  <a16:creationId xmlns:a16="http://schemas.microsoft.com/office/drawing/2014/main" id="{AE45863C-26E7-4FB7-9025-6FD6EB3F16EA}"/>
                </a:ext>
              </a:extLst>
            </p:cNvPr>
            <p:cNvSpPr/>
            <p:nvPr/>
          </p:nvSpPr>
          <p:spPr>
            <a:xfrm>
              <a:off x="4847165" y="2148340"/>
              <a:ext cx="690629" cy="955623"/>
            </a:xfrm>
            <a:custGeom>
              <a:avLst/>
              <a:gdLst>
                <a:gd name="connsiteX0" fmla="*/ 2 w 690629"/>
                <a:gd name="connsiteY0" fmla="*/ 77 h 955623"/>
                <a:gd name="connsiteX1" fmla="*/ 414868 w 690629"/>
                <a:gd name="connsiteY1" fmla="*/ 108027 h 955623"/>
                <a:gd name="connsiteX2" fmla="*/ 535518 w 690629"/>
                <a:gd name="connsiteY2" fmla="*/ 215977 h 955623"/>
                <a:gd name="connsiteX3" fmla="*/ 683685 w 690629"/>
                <a:gd name="connsiteY3" fmla="*/ 762077 h 955623"/>
                <a:gd name="connsiteX4" fmla="*/ 660402 w 690629"/>
                <a:gd name="connsiteY4" fmla="*/ 421293 h 955623"/>
                <a:gd name="connsiteX5" fmla="*/ 607485 w 690629"/>
                <a:gd name="connsiteY5" fmla="*/ 914477 h 955623"/>
                <a:gd name="connsiteX6" fmla="*/ 622302 w 690629"/>
                <a:gd name="connsiteY6" fmla="*/ 622377 h 955623"/>
                <a:gd name="connsiteX7" fmla="*/ 501652 w 690629"/>
                <a:gd name="connsiteY7" fmla="*/ 954693 h 955623"/>
                <a:gd name="connsiteX8" fmla="*/ 577852 w 690629"/>
                <a:gd name="connsiteY8" fmla="*/ 495377 h 955623"/>
                <a:gd name="connsiteX9" fmla="*/ 491068 w 690629"/>
                <a:gd name="connsiteY9" fmla="*/ 290060 h 955623"/>
                <a:gd name="connsiteX10" fmla="*/ 609602 w 690629"/>
                <a:gd name="connsiteY10" fmla="*/ 313343 h 955623"/>
                <a:gd name="connsiteX11" fmla="*/ 408518 w 690629"/>
                <a:gd name="connsiteY11" fmla="*/ 124960 h 955623"/>
                <a:gd name="connsiteX12" fmla="*/ 2 w 690629"/>
                <a:gd name="connsiteY12" fmla="*/ 77 h 95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0629" h="955623">
                  <a:moveTo>
                    <a:pt x="2" y="77"/>
                  </a:moveTo>
                  <a:cubicBezTo>
                    <a:pt x="1060" y="-2745"/>
                    <a:pt x="325615" y="72044"/>
                    <a:pt x="414868" y="108027"/>
                  </a:cubicBezTo>
                  <a:cubicBezTo>
                    <a:pt x="504121" y="144010"/>
                    <a:pt x="490715" y="106969"/>
                    <a:pt x="535518" y="215977"/>
                  </a:cubicBezTo>
                  <a:cubicBezTo>
                    <a:pt x="580321" y="324985"/>
                    <a:pt x="662871" y="727858"/>
                    <a:pt x="683685" y="762077"/>
                  </a:cubicBezTo>
                  <a:cubicBezTo>
                    <a:pt x="704499" y="796296"/>
                    <a:pt x="673102" y="395893"/>
                    <a:pt x="660402" y="421293"/>
                  </a:cubicBezTo>
                  <a:cubicBezTo>
                    <a:pt x="647702" y="446693"/>
                    <a:pt x="613835" y="880963"/>
                    <a:pt x="607485" y="914477"/>
                  </a:cubicBezTo>
                  <a:cubicBezTo>
                    <a:pt x="601135" y="947991"/>
                    <a:pt x="639941" y="615674"/>
                    <a:pt x="622302" y="622377"/>
                  </a:cubicBezTo>
                  <a:cubicBezTo>
                    <a:pt x="604663" y="629080"/>
                    <a:pt x="509060" y="975860"/>
                    <a:pt x="501652" y="954693"/>
                  </a:cubicBezTo>
                  <a:cubicBezTo>
                    <a:pt x="494244" y="933526"/>
                    <a:pt x="579616" y="606149"/>
                    <a:pt x="577852" y="495377"/>
                  </a:cubicBezTo>
                  <a:cubicBezTo>
                    <a:pt x="576088" y="384605"/>
                    <a:pt x="485776" y="320399"/>
                    <a:pt x="491068" y="290060"/>
                  </a:cubicBezTo>
                  <a:cubicBezTo>
                    <a:pt x="496360" y="259721"/>
                    <a:pt x="623360" y="340860"/>
                    <a:pt x="609602" y="313343"/>
                  </a:cubicBezTo>
                  <a:cubicBezTo>
                    <a:pt x="595844" y="285826"/>
                    <a:pt x="507649" y="177524"/>
                    <a:pt x="408518" y="124960"/>
                  </a:cubicBezTo>
                  <a:cubicBezTo>
                    <a:pt x="309387" y="72396"/>
                    <a:pt x="-1056" y="2899"/>
                    <a:pt x="2" y="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: 図形 1096">
              <a:extLst>
                <a:ext uri="{FF2B5EF4-FFF2-40B4-BE49-F238E27FC236}">
                  <a16:creationId xmlns:a16="http://schemas.microsoft.com/office/drawing/2014/main" id="{2CEA009A-F152-4573-BE16-3451572A62D0}"/>
                </a:ext>
              </a:extLst>
            </p:cNvPr>
            <p:cNvSpPr/>
            <p:nvPr/>
          </p:nvSpPr>
          <p:spPr>
            <a:xfrm>
              <a:off x="3310120" y="2247282"/>
              <a:ext cx="482980" cy="1037086"/>
            </a:xfrm>
            <a:custGeom>
              <a:avLst/>
              <a:gdLst>
                <a:gd name="connsiteX0" fmla="*/ 478713 w 482980"/>
                <a:gd name="connsiteY0" fmla="*/ 4851 h 1037086"/>
                <a:gd name="connsiteX1" fmla="*/ 341130 w 482980"/>
                <a:gd name="connsiteY1" fmla="*/ 100101 h 1037086"/>
                <a:gd name="connsiteX2" fmla="*/ 163330 w 482980"/>
                <a:gd name="connsiteY2" fmla="*/ 337168 h 1037086"/>
                <a:gd name="connsiteX3" fmla="*/ 258580 w 482980"/>
                <a:gd name="connsiteY3" fmla="*/ 191118 h 1037086"/>
                <a:gd name="connsiteX4" fmla="*/ 72313 w 482980"/>
                <a:gd name="connsiteY4" fmla="*/ 506501 h 1037086"/>
                <a:gd name="connsiteX5" fmla="*/ 205663 w 482980"/>
                <a:gd name="connsiteY5" fmla="*/ 244035 h 1037086"/>
                <a:gd name="connsiteX6" fmla="*/ 51147 w 482980"/>
                <a:gd name="connsiteY6" fmla="*/ 699118 h 1037086"/>
                <a:gd name="connsiteX7" fmla="*/ 140047 w 482980"/>
                <a:gd name="connsiteY7" fmla="*/ 963701 h 1037086"/>
                <a:gd name="connsiteX8" fmla="*/ 89247 w 482980"/>
                <a:gd name="connsiteY8" fmla="*/ 955235 h 1037086"/>
                <a:gd name="connsiteX9" fmla="*/ 120997 w 482980"/>
                <a:gd name="connsiteY9" fmla="*/ 1022968 h 1037086"/>
                <a:gd name="connsiteX10" fmla="*/ 347 w 482980"/>
                <a:gd name="connsiteY10" fmla="*/ 639851 h 1037086"/>
                <a:gd name="connsiteX11" fmla="*/ 165447 w 482980"/>
                <a:gd name="connsiteY11" fmla="*/ 260968 h 1037086"/>
                <a:gd name="connsiteX12" fmla="*/ 176030 w 482980"/>
                <a:gd name="connsiteY12" fmla="*/ 237685 h 1037086"/>
                <a:gd name="connsiteX13" fmla="*/ 478713 w 482980"/>
                <a:gd name="connsiteY13" fmla="*/ 4851 h 103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2980" h="1037086">
                  <a:moveTo>
                    <a:pt x="478713" y="4851"/>
                  </a:moveTo>
                  <a:cubicBezTo>
                    <a:pt x="506230" y="-18080"/>
                    <a:pt x="393694" y="44715"/>
                    <a:pt x="341130" y="100101"/>
                  </a:cubicBezTo>
                  <a:cubicBezTo>
                    <a:pt x="288566" y="155487"/>
                    <a:pt x="177088" y="321999"/>
                    <a:pt x="163330" y="337168"/>
                  </a:cubicBezTo>
                  <a:cubicBezTo>
                    <a:pt x="149572" y="352337"/>
                    <a:pt x="273749" y="162896"/>
                    <a:pt x="258580" y="191118"/>
                  </a:cubicBezTo>
                  <a:cubicBezTo>
                    <a:pt x="243411" y="219340"/>
                    <a:pt x="81132" y="497682"/>
                    <a:pt x="72313" y="506501"/>
                  </a:cubicBezTo>
                  <a:cubicBezTo>
                    <a:pt x="63494" y="515320"/>
                    <a:pt x="209191" y="211932"/>
                    <a:pt x="205663" y="244035"/>
                  </a:cubicBezTo>
                  <a:cubicBezTo>
                    <a:pt x="202135" y="276138"/>
                    <a:pt x="62083" y="579174"/>
                    <a:pt x="51147" y="699118"/>
                  </a:cubicBezTo>
                  <a:cubicBezTo>
                    <a:pt x="40211" y="819062"/>
                    <a:pt x="133697" y="921015"/>
                    <a:pt x="140047" y="963701"/>
                  </a:cubicBezTo>
                  <a:cubicBezTo>
                    <a:pt x="146397" y="1006387"/>
                    <a:pt x="92422" y="945357"/>
                    <a:pt x="89247" y="955235"/>
                  </a:cubicBezTo>
                  <a:cubicBezTo>
                    <a:pt x="86072" y="965113"/>
                    <a:pt x="135814" y="1075532"/>
                    <a:pt x="120997" y="1022968"/>
                  </a:cubicBezTo>
                  <a:cubicBezTo>
                    <a:pt x="106180" y="970404"/>
                    <a:pt x="-7061" y="766851"/>
                    <a:pt x="347" y="639851"/>
                  </a:cubicBezTo>
                  <a:cubicBezTo>
                    <a:pt x="7755" y="512851"/>
                    <a:pt x="136167" y="327995"/>
                    <a:pt x="165447" y="260968"/>
                  </a:cubicBezTo>
                  <a:cubicBezTo>
                    <a:pt x="194727" y="193941"/>
                    <a:pt x="124525" y="277902"/>
                    <a:pt x="176030" y="237685"/>
                  </a:cubicBezTo>
                  <a:cubicBezTo>
                    <a:pt x="227535" y="197468"/>
                    <a:pt x="451196" y="27782"/>
                    <a:pt x="478713" y="48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: 図形 1097">
              <a:extLst>
                <a:ext uri="{FF2B5EF4-FFF2-40B4-BE49-F238E27FC236}">
                  <a16:creationId xmlns:a16="http://schemas.microsoft.com/office/drawing/2014/main" id="{FD78DB04-33C4-4ACE-A50D-1F35A4840E63}"/>
                </a:ext>
              </a:extLst>
            </p:cNvPr>
            <p:cNvSpPr/>
            <p:nvPr/>
          </p:nvSpPr>
          <p:spPr>
            <a:xfrm>
              <a:off x="3415867" y="2565393"/>
              <a:ext cx="248640" cy="596938"/>
            </a:xfrm>
            <a:custGeom>
              <a:avLst/>
              <a:gdLst>
                <a:gd name="connsiteX0" fmla="*/ 248083 w 248640"/>
                <a:gd name="connsiteY0" fmla="*/ 7 h 596938"/>
                <a:gd name="connsiteX1" fmla="*/ 97800 w 248640"/>
                <a:gd name="connsiteY1" fmla="*/ 192624 h 596938"/>
                <a:gd name="connsiteX2" fmla="*/ 32183 w 248640"/>
                <a:gd name="connsiteY2" fmla="*/ 590557 h 596938"/>
                <a:gd name="connsiteX3" fmla="*/ 85100 w 248640"/>
                <a:gd name="connsiteY3" fmla="*/ 258240 h 596938"/>
                <a:gd name="connsiteX4" fmla="*/ 4666 w 248640"/>
                <a:gd name="connsiteY4" fmla="*/ 596907 h 596938"/>
                <a:gd name="connsiteX5" fmla="*/ 8900 w 248640"/>
                <a:gd name="connsiteY5" fmla="*/ 279407 h 596938"/>
                <a:gd name="connsiteX6" fmla="*/ 2550 w 248640"/>
                <a:gd name="connsiteY6" fmla="*/ 414874 h 596938"/>
                <a:gd name="connsiteX7" fmla="*/ 38533 w 248640"/>
                <a:gd name="connsiteY7" fmla="*/ 186274 h 596938"/>
                <a:gd name="connsiteX8" fmla="*/ 248083 w 248640"/>
                <a:gd name="connsiteY8" fmla="*/ 7 h 596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640" h="596938">
                  <a:moveTo>
                    <a:pt x="248083" y="7"/>
                  </a:moveTo>
                  <a:cubicBezTo>
                    <a:pt x="257961" y="1065"/>
                    <a:pt x="133783" y="94199"/>
                    <a:pt x="97800" y="192624"/>
                  </a:cubicBezTo>
                  <a:cubicBezTo>
                    <a:pt x="61817" y="291049"/>
                    <a:pt x="34300" y="579621"/>
                    <a:pt x="32183" y="590557"/>
                  </a:cubicBezTo>
                  <a:cubicBezTo>
                    <a:pt x="30066" y="601493"/>
                    <a:pt x="89686" y="257182"/>
                    <a:pt x="85100" y="258240"/>
                  </a:cubicBezTo>
                  <a:cubicBezTo>
                    <a:pt x="80514" y="259298"/>
                    <a:pt x="17366" y="593379"/>
                    <a:pt x="4666" y="596907"/>
                  </a:cubicBezTo>
                  <a:cubicBezTo>
                    <a:pt x="-8034" y="600435"/>
                    <a:pt x="9253" y="309746"/>
                    <a:pt x="8900" y="279407"/>
                  </a:cubicBezTo>
                  <a:cubicBezTo>
                    <a:pt x="8547" y="249068"/>
                    <a:pt x="-2389" y="430396"/>
                    <a:pt x="2550" y="414874"/>
                  </a:cubicBezTo>
                  <a:cubicBezTo>
                    <a:pt x="7489" y="399352"/>
                    <a:pt x="-1331" y="255771"/>
                    <a:pt x="38533" y="186274"/>
                  </a:cubicBezTo>
                  <a:cubicBezTo>
                    <a:pt x="78397" y="116777"/>
                    <a:pt x="238205" y="-1051"/>
                    <a:pt x="248083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: 図形 1098">
              <a:extLst>
                <a:ext uri="{FF2B5EF4-FFF2-40B4-BE49-F238E27FC236}">
                  <a16:creationId xmlns:a16="http://schemas.microsoft.com/office/drawing/2014/main" id="{8911451B-0DB7-4F19-B0DA-B55623637566}"/>
                </a:ext>
              </a:extLst>
            </p:cNvPr>
            <p:cNvSpPr/>
            <p:nvPr/>
          </p:nvSpPr>
          <p:spPr>
            <a:xfrm>
              <a:off x="3462561" y="2878552"/>
              <a:ext cx="119407" cy="555591"/>
            </a:xfrm>
            <a:custGeom>
              <a:avLst/>
              <a:gdLst>
                <a:gd name="connsiteX0" fmla="*/ 118839 w 119407"/>
                <a:gd name="connsiteY0" fmla="*/ 2231 h 555591"/>
                <a:gd name="connsiteX1" fmla="*/ 63806 w 119407"/>
                <a:gd name="connsiteY1" fmla="*/ 82665 h 555591"/>
                <a:gd name="connsiteX2" fmla="*/ 42639 w 119407"/>
                <a:gd name="connsiteY2" fmla="*/ 434031 h 555591"/>
                <a:gd name="connsiteX3" fmla="*/ 36289 w 119407"/>
                <a:gd name="connsiteY3" fmla="*/ 129231 h 555591"/>
                <a:gd name="connsiteX4" fmla="*/ 74389 w 119407"/>
                <a:gd name="connsiteY4" fmla="*/ 554681 h 555591"/>
                <a:gd name="connsiteX5" fmla="*/ 2422 w 119407"/>
                <a:gd name="connsiteY5" fmla="*/ 239298 h 555591"/>
                <a:gd name="connsiteX6" fmla="*/ 25706 w 119407"/>
                <a:gd name="connsiteY6" fmla="*/ 137698 h 555591"/>
                <a:gd name="connsiteX7" fmla="*/ 118839 w 119407"/>
                <a:gd name="connsiteY7" fmla="*/ 2231 h 555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07" h="555591">
                  <a:moveTo>
                    <a:pt x="118839" y="2231"/>
                  </a:moveTo>
                  <a:cubicBezTo>
                    <a:pt x="125189" y="-6941"/>
                    <a:pt x="76506" y="10698"/>
                    <a:pt x="63806" y="82665"/>
                  </a:cubicBezTo>
                  <a:cubicBezTo>
                    <a:pt x="51106" y="154632"/>
                    <a:pt x="47225" y="426270"/>
                    <a:pt x="42639" y="434031"/>
                  </a:cubicBezTo>
                  <a:cubicBezTo>
                    <a:pt x="38053" y="441792"/>
                    <a:pt x="30997" y="109123"/>
                    <a:pt x="36289" y="129231"/>
                  </a:cubicBezTo>
                  <a:cubicBezTo>
                    <a:pt x="41581" y="149339"/>
                    <a:pt x="80033" y="536337"/>
                    <a:pt x="74389" y="554681"/>
                  </a:cubicBezTo>
                  <a:cubicBezTo>
                    <a:pt x="68744" y="573026"/>
                    <a:pt x="10536" y="308795"/>
                    <a:pt x="2422" y="239298"/>
                  </a:cubicBezTo>
                  <a:cubicBezTo>
                    <a:pt x="-5692" y="169801"/>
                    <a:pt x="7714" y="173328"/>
                    <a:pt x="25706" y="137698"/>
                  </a:cubicBezTo>
                  <a:cubicBezTo>
                    <a:pt x="43698" y="102068"/>
                    <a:pt x="112489" y="11403"/>
                    <a:pt x="118839" y="22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: 図形 1099">
              <a:extLst>
                <a:ext uri="{FF2B5EF4-FFF2-40B4-BE49-F238E27FC236}">
                  <a16:creationId xmlns:a16="http://schemas.microsoft.com/office/drawing/2014/main" id="{A2BAB365-0385-41A0-A8DC-F8E5FA1F3ACA}"/>
                </a:ext>
              </a:extLst>
            </p:cNvPr>
            <p:cNvSpPr/>
            <p:nvPr/>
          </p:nvSpPr>
          <p:spPr>
            <a:xfrm>
              <a:off x="5526403" y="2747838"/>
              <a:ext cx="411153" cy="566944"/>
            </a:xfrm>
            <a:custGeom>
              <a:avLst/>
              <a:gdLst>
                <a:gd name="connsiteX0" fmla="*/ 1272 w 411153"/>
                <a:gd name="connsiteY0" fmla="*/ 3300 h 566944"/>
                <a:gd name="connsiteX1" fmla="*/ 213997 w 411153"/>
                <a:gd name="connsiteY1" fmla="*/ 66800 h 566944"/>
                <a:gd name="connsiteX2" fmla="*/ 410847 w 411153"/>
                <a:gd name="connsiteY2" fmla="*/ 220787 h 566944"/>
                <a:gd name="connsiteX3" fmla="*/ 261622 w 411153"/>
                <a:gd name="connsiteY3" fmla="*/ 530350 h 566944"/>
                <a:gd name="connsiteX4" fmla="*/ 361635 w 411153"/>
                <a:gd name="connsiteY4" fmla="*/ 316037 h 566944"/>
                <a:gd name="connsiteX5" fmla="*/ 158435 w 411153"/>
                <a:gd name="connsiteY5" fmla="*/ 566862 h 566944"/>
                <a:gd name="connsiteX6" fmla="*/ 309247 w 411153"/>
                <a:gd name="connsiteY6" fmla="*/ 284287 h 566944"/>
                <a:gd name="connsiteX7" fmla="*/ 233047 w 411153"/>
                <a:gd name="connsiteY7" fmla="*/ 476375 h 566944"/>
                <a:gd name="connsiteX8" fmla="*/ 312422 w 411153"/>
                <a:gd name="connsiteY8" fmla="*/ 266825 h 566944"/>
                <a:gd name="connsiteX9" fmla="*/ 155260 w 411153"/>
                <a:gd name="connsiteY9" fmla="*/ 166812 h 566944"/>
                <a:gd name="connsiteX10" fmla="*/ 317185 w 411153"/>
                <a:gd name="connsiteY10" fmla="*/ 160462 h 566944"/>
                <a:gd name="connsiteX11" fmla="*/ 1272 w 411153"/>
                <a:gd name="connsiteY11" fmla="*/ 3300 h 56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1153" h="566944">
                  <a:moveTo>
                    <a:pt x="1272" y="3300"/>
                  </a:moveTo>
                  <a:cubicBezTo>
                    <a:pt x="-15926" y="-12310"/>
                    <a:pt x="145735" y="30552"/>
                    <a:pt x="213997" y="66800"/>
                  </a:cubicBezTo>
                  <a:cubicBezTo>
                    <a:pt x="282259" y="103048"/>
                    <a:pt x="402910" y="143529"/>
                    <a:pt x="410847" y="220787"/>
                  </a:cubicBezTo>
                  <a:cubicBezTo>
                    <a:pt x="418784" y="298045"/>
                    <a:pt x="269824" y="514475"/>
                    <a:pt x="261622" y="530350"/>
                  </a:cubicBezTo>
                  <a:cubicBezTo>
                    <a:pt x="253420" y="546225"/>
                    <a:pt x="378833" y="309952"/>
                    <a:pt x="361635" y="316037"/>
                  </a:cubicBezTo>
                  <a:cubicBezTo>
                    <a:pt x="344437" y="322122"/>
                    <a:pt x="167166" y="572154"/>
                    <a:pt x="158435" y="566862"/>
                  </a:cubicBezTo>
                  <a:cubicBezTo>
                    <a:pt x="149704" y="561570"/>
                    <a:pt x="296812" y="299368"/>
                    <a:pt x="309247" y="284287"/>
                  </a:cubicBezTo>
                  <a:cubicBezTo>
                    <a:pt x="321682" y="269206"/>
                    <a:pt x="232518" y="479285"/>
                    <a:pt x="233047" y="476375"/>
                  </a:cubicBezTo>
                  <a:cubicBezTo>
                    <a:pt x="233576" y="473465"/>
                    <a:pt x="325386" y="318419"/>
                    <a:pt x="312422" y="266825"/>
                  </a:cubicBezTo>
                  <a:cubicBezTo>
                    <a:pt x="299458" y="215231"/>
                    <a:pt x="154466" y="184539"/>
                    <a:pt x="155260" y="166812"/>
                  </a:cubicBezTo>
                  <a:cubicBezTo>
                    <a:pt x="156054" y="149085"/>
                    <a:pt x="338087" y="188243"/>
                    <a:pt x="317185" y="160462"/>
                  </a:cubicBezTo>
                  <a:cubicBezTo>
                    <a:pt x="296283" y="132681"/>
                    <a:pt x="18470" y="18910"/>
                    <a:pt x="1272" y="3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: 図形 1100">
              <a:extLst>
                <a:ext uri="{FF2B5EF4-FFF2-40B4-BE49-F238E27FC236}">
                  <a16:creationId xmlns:a16="http://schemas.microsoft.com/office/drawing/2014/main" id="{82F22183-38E9-4985-A9A0-F9234B0E9BAD}"/>
                </a:ext>
              </a:extLst>
            </p:cNvPr>
            <p:cNvSpPr/>
            <p:nvPr/>
          </p:nvSpPr>
          <p:spPr>
            <a:xfrm>
              <a:off x="5449854" y="2827311"/>
              <a:ext cx="343088" cy="238339"/>
            </a:xfrm>
            <a:custGeom>
              <a:avLst/>
              <a:gdLst>
                <a:gd name="connsiteX0" fmla="*/ 161959 w 343088"/>
                <a:gd name="connsiteY0" fmla="*/ 27 h 238339"/>
                <a:gd name="connsiteX1" fmla="*/ 34 w 343088"/>
                <a:gd name="connsiteY1" fmla="*/ 158777 h 238339"/>
                <a:gd name="connsiteX2" fmla="*/ 149259 w 343088"/>
                <a:gd name="connsiteY2" fmla="*/ 176239 h 238339"/>
                <a:gd name="connsiteX3" fmla="*/ 341346 w 343088"/>
                <a:gd name="connsiteY3" fmla="*/ 238152 h 238339"/>
                <a:gd name="connsiteX4" fmla="*/ 30196 w 343088"/>
                <a:gd name="connsiteY4" fmla="*/ 154014 h 238339"/>
                <a:gd name="connsiteX5" fmla="*/ 258796 w 343088"/>
                <a:gd name="connsiteY5" fmla="*/ 188939 h 238339"/>
                <a:gd name="connsiteX6" fmla="*/ 44484 w 343088"/>
                <a:gd name="connsiteY6" fmla="*/ 146077 h 238339"/>
                <a:gd name="connsiteX7" fmla="*/ 161959 w 343088"/>
                <a:gd name="connsiteY7" fmla="*/ 27 h 23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088" h="238339">
                  <a:moveTo>
                    <a:pt x="161959" y="27"/>
                  </a:moveTo>
                  <a:cubicBezTo>
                    <a:pt x="154551" y="2144"/>
                    <a:pt x="2151" y="129408"/>
                    <a:pt x="34" y="158777"/>
                  </a:cubicBezTo>
                  <a:cubicBezTo>
                    <a:pt x="-2083" y="188146"/>
                    <a:pt x="92374" y="163010"/>
                    <a:pt x="149259" y="176239"/>
                  </a:cubicBezTo>
                  <a:cubicBezTo>
                    <a:pt x="206144" y="189468"/>
                    <a:pt x="361190" y="241856"/>
                    <a:pt x="341346" y="238152"/>
                  </a:cubicBezTo>
                  <a:cubicBezTo>
                    <a:pt x="321502" y="234448"/>
                    <a:pt x="43954" y="162216"/>
                    <a:pt x="30196" y="154014"/>
                  </a:cubicBezTo>
                  <a:cubicBezTo>
                    <a:pt x="16438" y="145812"/>
                    <a:pt x="256415" y="190262"/>
                    <a:pt x="258796" y="188939"/>
                  </a:cubicBezTo>
                  <a:cubicBezTo>
                    <a:pt x="261177" y="187616"/>
                    <a:pt x="63005" y="175446"/>
                    <a:pt x="44484" y="146077"/>
                  </a:cubicBezTo>
                  <a:cubicBezTo>
                    <a:pt x="25963" y="116708"/>
                    <a:pt x="169367" y="-2090"/>
                    <a:pt x="16195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: 図形 1101">
              <a:extLst>
                <a:ext uri="{FF2B5EF4-FFF2-40B4-BE49-F238E27FC236}">
                  <a16:creationId xmlns:a16="http://schemas.microsoft.com/office/drawing/2014/main" id="{63FFF242-B10D-4141-8259-C462BC4EECBB}"/>
                </a:ext>
              </a:extLst>
            </p:cNvPr>
            <p:cNvSpPr/>
            <p:nvPr/>
          </p:nvSpPr>
          <p:spPr>
            <a:xfrm>
              <a:off x="5262949" y="3494063"/>
              <a:ext cx="386850" cy="524372"/>
            </a:xfrm>
            <a:custGeom>
              <a:avLst/>
              <a:gdLst>
                <a:gd name="connsiteX0" fmla="*/ 350451 w 386850"/>
                <a:gd name="connsiteY0" fmla="*/ 25 h 524372"/>
                <a:gd name="connsiteX1" fmla="*/ 374264 w 386850"/>
                <a:gd name="connsiteY1" fmla="*/ 209575 h 524372"/>
                <a:gd name="connsiteX2" fmla="*/ 125026 w 386850"/>
                <a:gd name="connsiteY2" fmla="*/ 522312 h 524372"/>
                <a:gd name="connsiteX3" fmla="*/ 264726 w 386850"/>
                <a:gd name="connsiteY3" fmla="*/ 252437 h 524372"/>
                <a:gd name="connsiteX4" fmla="*/ 4376 w 386850"/>
                <a:gd name="connsiteY4" fmla="*/ 523900 h 524372"/>
                <a:gd name="connsiteX5" fmla="*/ 98039 w 386850"/>
                <a:gd name="connsiteY5" fmla="*/ 320700 h 524372"/>
                <a:gd name="connsiteX6" fmla="*/ 53589 w 386850"/>
                <a:gd name="connsiteY6" fmla="*/ 423887 h 524372"/>
                <a:gd name="connsiteX7" fmla="*/ 59939 w 386850"/>
                <a:gd name="connsiteY7" fmla="*/ 433412 h 524372"/>
                <a:gd name="connsiteX8" fmla="*/ 91689 w 386850"/>
                <a:gd name="connsiteY8" fmla="*/ 396900 h 524372"/>
                <a:gd name="connsiteX9" fmla="*/ 279014 w 386850"/>
                <a:gd name="connsiteY9" fmla="*/ 217512 h 524372"/>
                <a:gd name="connsiteX10" fmla="*/ 237739 w 386850"/>
                <a:gd name="connsiteY10" fmla="*/ 417537 h 524372"/>
                <a:gd name="connsiteX11" fmla="*/ 355214 w 386850"/>
                <a:gd name="connsiteY11" fmla="*/ 196875 h 524372"/>
                <a:gd name="connsiteX12" fmla="*/ 350451 w 386850"/>
                <a:gd name="connsiteY12" fmla="*/ 25 h 52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50" h="524372">
                  <a:moveTo>
                    <a:pt x="350451" y="25"/>
                  </a:moveTo>
                  <a:cubicBezTo>
                    <a:pt x="353626" y="2142"/>
                    <a:pt x="411835" y="122527"/>
                    <a:pt x="374264" y="209575"/>
                  </a:cubicBezTo>
                  <a:cubicBezTo>
                    <a:pt x="336693" y="296623"/>
                    <a:pt x="143282" y="515168"/>
                    <a:pt x="125026" y="522312"/>
                  </a:cubicBezTo>
                  <a:cubicBezTo>
                    <a:pt x="106770" y="529456"/>
                    <a:pt x="284834" y="252172"/>
                    <a:pt x="264726" y="252437"/>
                  </a:cubicBezTo>
                  <a:cubicBezTo>
                    <a:pt x="244618" y="252702"/>
                    <a:pt x="32157" y="512523"/>
                    <a:pt x="4376" y="523900"/>
                  </a:cubicBezTo>
                  <a:cubicBezTo>
                    <a:pt x="-23405" y="535277"/>
                    <a:pt x="89837" y="337369"/>
                    <a:pt x="98039" y="320700"/>
                  </a:cubicBezTo>
                  <a:cubicBezTo>
                    <a:pt x="106241" y="304031"/>
                    <a:pt x="59939" y="405102"/>
                    <a:pt x="53589" y="423887"/>
                  </a:cubicBezTo>
                  <a:cubicBezTo>
                    <a:pt x="47239" y="442672"/>
                    <a:pt x="53589" y="437910"/>
                    <a:pt x="59939" y="433412"/>
                  </a:cubicBezTo>
                  <a:cubicBezTo>
                    <a:pt x="66289" y="428914"/>
                    <a:pt x="55177" y="432883"/>
                    <a:pt x="91689" y="396900"/>
                  </a:cubicBezTo>
                  <a:cubicBezTo>
                    <a:pt x="128201" y="360917"/>
                    <a:pt x="254672" y="214073"/>
                    <a:pt x="279014" y="217512"/>
                  </a:cubicBezTo>
                  <a:cubicBezTo>
                    <a:pt x="303356" y="220951"/>
                    <a:pt x="225039" y="420976"/>
                    <a:pt x="237739" y="417537"/>
                  </a:cubicBezTo>
                  <a:cubicBezTo>
                    <a:pt x="250439" y="414098"/>
                    <a:pt x="333783" y="263021"/>
                    <a:pt x="355214" y="196875"/>
                  </a:cubicBezTo>
                  <a:cubicBezTo>
                    <a:pt x="376645" y="130729"/>
                    <a:pt x="347276" y="-2092"/>
                    <a:pt x="35045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: 図形 1102">
              <a:extLst>
                <a:ext uri="{FF2B5EF4-FFF2-40B4-BE49-F238E27FC236}">
                  <a16:creationId xmlns:a16="http://schemas.microsoft.com/office/drawing/2014/main" id="{90F3A258-77C2-43D7-937A-FA14528DCFF3}"/>
                </a:ext>
              </a:extLst>
            </p:cNvPr>
            <p:cNvSpPr/>
            <p:nvPr/>
          </p:nvSpPr>
          <p:spPr>
            <a:xfrm>
              <a:off x="5281241" y="3668399"/>
              <a:ext cx="43096" cy="606653"/>
            </a:xfrm>
            <a:custGeom>
              <a:avLst/>
              <a:gdLst>
                <a:gd name="connsiteX0" fmla="*/ 21009 w 43096"/>
                <a:gd name="connsiteY0" fmla="*/ 314 h 606653"/>
                <a:gd name="connsiteX1" fmla="*/ 372 w 43096"/>
                <a:gd name="connsiteY1" fmla="*/ 147951 h 606653"/>
                <a:gd name="connsiteX2" fmla="*/ 41647 w 43096"/>
                <a:gd name="connsiteY2" fmla="*/ 582926 h 606653"/>
                <a:gd name="connsiteX3" fmla="*/ 32122 w 43096"/>
                <a:gd name="connsiteY3" fmla="*/ 509901 h 606653"/>
                <a:gd name="connsiteX4" fmla="*/ 16247 w 43096"/>
                <a:gd name="connsiteY4" fmla="*/ 178114 h 606653"/>
                <a:gd name="connsiteX5" fmla="*/ 21009 w 43096"/>
                <a:gd name="connsiteY5" fmla="*/ 314 h 60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96" h="606653">
                  <a:moveTo>
                    <a:pt x="21009" y="314"/>
                  </a:moveTo>
                  <a:cubicBezTo>
                    <a:pt x="18363" y="-4713"/>
                    <a:pt x="-3068" y="50849"/>
                    <a:pt x="372" y="147951"/>
                  </a:cubicBezTo>
                  <a:cubicBezTo>
                    <a:pt x="3812" y="245053"/>
                    <a:pt x="36355" y="522601"/>
                    <a:pt x="41647" y="582926"/>
                  </a:cubicBezTo>
                  <a:cubicBezTo>
                    <a:pt x="46939" y="643251"/>
                    <a:pt x="36355" y="577370"/>
                    <a:pt x="32122" y="509901"/>
                  </a:cubicBezTo>
                  <a:cubicBezTo>
                    <a:pt x="27889" y="442432"/>
                    <a:pt x="17834" y="261458"/>
                    <a:pt x="16247" y="178114"/>
                  </a:cubicBezTo>
                  <a:cubicBezTo>
                    <a:pt x="14659" y="94770"/>
                    <a:pt x="23655" y="5341"/>
                    <a:pt x="21009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: 図形 1103">
              <a:extLst>
                <a:ext uri="{FF2B5EF4-FFF2-40B4-BE49-F238E27FC236}">
                  <a16:creationId xmlns:a16="http://schemas.microsoft.com/office/drawing/2014/main" id="{834FB41C-EB76-4103-A9F8-F99CD65F00B4}"/>
                </a:ext>
              </a:extLst>
            </p:cNvPr>
            <p:cNvSpPr/>
            <p:nvPr/>
          </p:nvSpPr>
          <p:spPr>
            <a:xfrm>
              <a:off x="1542125" y="3962371"/>
              <a:ext cx="2223147" cy="639530"/>
            </a:xfrm>
            <a:custGeom>
              <a:avLst/>
              <a:gdLst>
                <a:gd name="connsiteX0" fmla="*/ 2213900 w 2223147"/>
                <a:gd name="connsiteY0" fmla="*/ 29 h 639530"/>
                <a:gd name="connsiteX1" fmla="*/ 1518575 w 2223147"/>
                <a:gd name="connsiteY1" fmla="*/ 92104 h 639530"/>
                <a:gd name="connsiteX2" fmla="*/ 1093125 w 2223147"/>
                <a:gd name="connsiteY2" fmla="*/ 327054 h 639530"/>
                <a:gd name="connsiteX3" fmla="*/ 1778925 w 2223147"/>
                <a:gd name="connsiteY3" fmla="*/ 66704 h 639530"/>
                <a:gd name="connsiteX4" fmla="*/ 1220125 w 2223147"/>
                <a:gd name="connsiteY4" fmla="*/ 254029 h 639530"/>
                <a:gd name="connsiteX5" fmla="*/ 1699550 w 2223147"/>
                <a:gd name="connsiteY5" fmla="*/ 88929 h 639530"/>
                <a:gd name="connsiteX6" fmla="*/ 550200 w 2223147"/>
                <a:gd name="connsiteY6" fmla="*/ 508029 h 639530"/>
                <a:gd name="connsiteX7" fmla="*/ 1099475 w 2223147"/>
                <a:gd name="connsiteY7" fmla="*/ 361979 h 639530"/>
                <a:gd name="connsiteX8" fmla="*/ 4100 w 2223147"/>
                <a:gd name="connsiteY8" fmla="*/ 638204 h 639530"/>
                <a:gd name="connsiteX9" fmla="*/ 1572550 w 2223147"/>
                <a:gd name="connsiteY9" fmla="*/ 225454 h 639530"/>
                <a:gd name="connsiteX10" fmla="*/ 1289975 w 2223147"/>
                <a:gd name="connsiteY10" fmla="*/ 365154 h 639530"/>
                <a:gd name="connsiteX11" fmla="*/ 1877350 w 2223147"/>
                <a:gd name="connsiteY11" fmla="*/ 85754 h 639530"/>
                <a:gd name="connsiteX12" fmla="*/ 2213900 w 2223147"/>
                <a:gd name="connsiteY12" fmla="*/ 29 h 63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3147" h="639530">
                  <a:moveTo>
                    <a:pt x="2213900" y="29"/>
                  </a:moveTo>
                  <a:cubicBezTo>
                    <a:pt x="2154104" y="1087"/>
                    <a:pt x="1705371" y="37600"/>
                    <a:pt x="1518575" y="92104"/>
                  </a:cubicBezTo>
                  <a:cubicBezTo>
                    <a:pt x="1331779" y="146608"/>
                    <a:pt x="1049733" y="331287"/>
                    <a:pt x="1093125" y="327054"/>
                  </a:cubicBezTo>
                  <a:cubicBezTo>
                    <a:pt x="1136517" y="322821"/>
                    <a:pt x="1757758" y="78875"/>
                    <a:pt x="1778925" y="66704"/>
                  </a:cubicBezTo>
                  <a:cubicBezTo>
                    <a:pt x="1800092" y="54533"/>
                    <a:pt x="1233354" y="250325"/>
                    <a:pt x="1220125" y="254029"/>
                  </a:cubicBezTo>
                  <a:cubicBezTo>
                    <a:pt x="1206896" y="257733"/>
                    <a:pt x="1811204" y="46596"/>
                    <a:pt x="1699550" y="88929"/>
                  </a:cubicBezTo>
                  <a:cubicBezTo>
                    <a:pt x="1587896" y="131262"/>
                    <a:pt x="650212" y="462521"/>
                    <a:pt x="550200" y="508029"/>
                  </a:cubicBezTo>
                  <a:cubicBezTo>
                    <a:pt x="450187" y="553537"/>
                    <a:pt x="1190492" y="340283"/>
                    <a:pt x="1099475" y="361979"/>
                  </a:cubicBezTo>
                  <a:cubicBezTo>
                    <a:pt x="1008458" y="383675"/>
                    <a:pt x="-74746" y="660958"/>
                    <a:pt x="4100" y="638204"/>
                  </a:cubicBezTo>
                  <a:cubicBezTo>
                    <a:pt x="82946" y="615450"/>
                    <a:pt x="1358237" y="270962"/>
                    <a:pt x="1572550" y="225454"/>
                  </a:cubicBezTo>
                  <a:cubicBezTo>
                    <a:pt x="1786862" y="179946"/>
                    <a:pt x="1239175" y="388437"/>
                    <a:pt x="1289975" y="365154"/>
                  </a:cubicBezTo>
                  <a:cubicBezTo>
                    <a:pt x="1340775" y="341871"/>
                    <a:pt x="1724950" y="145021"/>
                    <a:pt x="1877350" y="85754"/>
                  </a:cubicBezTo>
                  <a:cubicBezTo>
                    <a:pt x="2029750" y="26487"/>
                    <a:pt x="2273696" y="-1029"/>
                    <a:pt x="2213900" y="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: 図形 1104">
              <a:extLst>
                <a:ext uri="{FF2B5EF4-FFF2-40B4-BE49-F238E27FC236}">
                  <a16:creationId xmlns:a16="http://schemas.microsoft.com/office/drawing/2014/main" id="{1ED3CC60-9DA4-4950-B350-BEA99FD60207}"/>
                </a:ext>
              </a:extLst>
            </p:cNvPr>
            <p:cNvSpPr/>
            <p:nvPr/>
          </p:nvSpPr>
          <p:spPr>
            <a:xfrm>
              <a:off x="1577482" y="4058176"/>
              <a:ext cx="2087790" cy="1098162"/>
            </a:xfrm>
            <a:custGeom>
              <a:avLst/>
              <a:gdLst>
                <a:gd name="connsiteX0" fmla="*/ 2086468 w 2087790"/>
                <a:gd name="connsiteY0" fmla="*/ 2649 h 1098162"/>
                <a:gd name="connsiteX1" fmla="*/ 1445118 w 2087790"/>
                <a:gd name="connsiteY1" fmla="*/ 269349 h 1098162"/>
                <a:gd name="connsiteX2" fmla="*/ 813293 w 2087790"/>
                <a:gd name="connsiteY2" fmla="*/ 891649 h 1098162"/>
                <a:gd name="connsiteX3" fmla="*/ 1372093 w 2087790"/>
                <a:gd name="connsiteY3" fmla="*/ 316974 h 1098162"/>
                <a:gd name="connsiteX4" fmla="*/ 524368 w 2087790"/>
                <a:gd name="connsiteY4" fmla="*/ 897999 h 1098162"/>
                <a:gd name="connsiteX5" fmla="*/ 1314943 w 2087790"/>
                <a:gd name="connsiteY5" fmla="*/ 323324 h 1098162"/>
                <a:gd name="connsiteX6" fmla="*/ 493 w 2087790"/>
                <a:gd name="connsiteY6" fmla="*/ 1098024 h 1098162"/>
                <a:gd name="connsiteX7" fmla="*/ 1156193 w 2087790"/>
                <a:gd name="connsiteY7" fmla="*/ 389999 h 1098162"/>
                <a:gd name="connsiteX8" fmla="*/ 822818 w 2087790"/>
                <a:gd name="connsiteY8" fmla="*/ 758299 h 1098162"/>
                <a:gd name="connsiteX9" fmla="*/ 1432418 w 2087790"/>
                <a:gd name="connsiteY9" fmla="*/ 228074 h 1098162"/>
                <a:gd name="connsiteX10" fmla="*/ 1607043 w 2087790"/>
                <a:gd name="connsiteY10" fmla="*/ 139174 h 1098162"/>
                <a:gd name="connsiteX11" fmla="*/ 2086468 w 2087790"/>
                <a:gd name="connsiteY11" fmla="*/ 2649 h 109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7790" h="1098162">
                  <a:moveTo>
                    <a:pt x="2086468" y="2649"/>
                  </a:moveTo>
                  <a:cubicBezTo>
                    <a:pt x="2059481" y="24345"/>
                    <a:pt x="1657314" y="121182"/>
                    <a:pt x="1445118" y="269349"/>
                  </a:cubicBezTo>
                  <a:cubicBezTo>
                    <a:pt x="1232922" y="417516"/>
                    <a:pt x="825464" y="883712"/>
                    <a:pt x="813293" y="891649"/>
                  </a:cubicBezTo>
                  <a:cubicBezTo>
                    <a:pt x="801122" y="899586"/>
                    <a:pt x="1420247" y="315916"/>
                    <a:pt x="1372093" y="316974"/>
                  </a:cubicBezTo>
                  <a:cubicBezTo>
                    <a:pt x="1323939" y="318032"/>
                    <a:pt x="533893" y="896941"/>
                    <a:pt x="524368" y="897999"/>
                  </a:cubicBezTo>
                  <a:cubicBezTo>
                    <a:pt x="514843" y="899057"/>
                    <a:pt x="1402255" y="289987"/>
                    <a:pt x="1314943" y="323324"/>
                  </a:cubicBezTo>
                  <a:cubicBezTo>
                    <a:pt x="1227630" y="356662"/>
                    <a:pt x="26951" y="1086912"/>
                    <a:pt x="493" y="1098024"/>
                  </a:cubicBezTo>
                  <a:cubicBezTo>
                    <a:pt x="-25965" y="1109137"/>
                    <a:pt x="1019139" y="446620"/>
                    <a:pt x="1156193" y="389999"/>
                  </a:cubicBezTo>
                  <a:cubicBezTo>
                    <a:pt x="1293247" y="333378"/>
                    <a:pt x="776780" y="785287"/>
                    <a:pt x="822818" y="758299"/>
                  </a:cubicBezTo>
                  <a:cubicBezTo>
                    <a:pt x="868856" y="731311"/>
                    <a:pt x="1301714" y="331261"/>
                    <a:pt x="1432418" y="228074"/>
                  </a:cubicBezTo>
                  <a:cubicBezTo>
                    <a:pt x="1563122" y="124887"/>
                    <a:pt x="1494331" y="179920"/>
                    <a:pt x="1607043" y="139174"/>
                  </a:cubicBezTo>
                  <a:cubicBezTo>
                    <a:pt x="1719755" y="98428"/>
                    <a:pt x="2113455" y="-19047"/>
                    <a:pt x="2086468" y="26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: 図形 1106">
              <a:extLst>
                <a:ext uri="{FF2B5EF4-FFF2-40B4-BE49-F238E27FC236}">
                  <a16:creationId xmlns:a16="http://schemas.microsoft.com/office/drawing/2014/main" id="{1FD4F659-DA7B-47AD-8C13-AD594C8514C2}"/>
                </a:ext>
              </a:extLst>
            </p:cNvPr>
            <p:cNvSpPr/>
            <p:nvPr/>
          </p:nvSpPr>
          <p:spPr>
            <a:xfrm>
              <a:off x="2769427" y="4043112"/>
              <a:ext cx="1021110" cy="715190"/>
            </a:xfrm>
            <a:custGeom>
              <a:avLst/>
              <a:gdLst>
                <a:gd name="connsiteX0" fmla="*/ 1011998 w 1021110"/>
                <a:gd name="connsiteY0" fmla="*/ 1838 h 715190"/>
                <a:gd name="connsiteX1" fmla="*/ 577023 w 1021110"/>
                <a:gd name="connsiteY1" fmla="*/ 233613 h 715190"/>
                <a:gd name="connsiteX2" fmla="*/ 291273 w 1021110"/>
                <a:gd name="connsiteY2" fmla="*/ 471738 h 715190"/>
                <a:gd name="connsiteX3" fmla="*/ 551623 w 1021110"/>
                <a:gd name="connsiteY3" fmla="*/ 189163 h 715190"/>
                <a:gd name="connsiteX4" fmla="*/ 2348 w 1021110"/>
                <a:gd name="connsiteY4" fmla="*/ 649538 h 715190"/>
                <a:gd name="connsiteX5" fmla="*/ 805623 w 1021110"/>
                <a:gd name="connsiteY5" fmla="*/ 185988 h 715190"/>
                <a:gd name="connsiteX6" fmla="*/ 611948 w 1021110"/>
                <a:gd name="connsiteY6" fmla="*/ 535238 h 715190"/>
                <a:gd name="connsiteX7" fmla="*/ 900873 w 1021110"/>
                <a:gd name="connsiteY7" fmla="*/ 236788 h 715190"/>
                <a:gd name="connsiteX8" fmla="*/ 640523 w 1021110"/>
                <a:gd name="connsiteY8" fmla="*/ 713038 h 715190"/>
                <a:gd name="connsiteX9" fmla="*/ 913573 w 1021110"/>
                <a:gd name="connsiteY9" fmla="*/ 417763 h 715190"/>
                <a:gd name="connsiteX10" fmla="*/ 713548 w 1021110"/>
                <a:gd name="connsiteY10" fmla="*/ 538413 h 715190"/>
                <a:gd name="connsiteX11" fmla="*/ 862773 w 1021110"/>
                <a:gd name="connsiteY11" fmla="*/ 147888 h 715190"/>
                <a:gd name="connsiteX12" fmla="*/ 1011998 w 1021110"/>
                <a:gd name="connsiteY12" fmla="*/ 1838 h 71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1110" h="715190">
                  <a:moveTo>
                    <a:pt x="1011998" y="1838"/>
                  </a:moveTo>
                  <a:cubicBezTo>
                    <a:pt x="964373" y="16125"/>
                    <a:pt x="697144" y="155296"/>
                    <a:pt x="577023" y="233613"/>
                  </a:cubicBezTo>
                  <a:cubicBezTo>
                    <a:pt x="456902" y="311930"/>
                    <a:pt x="295506" y="479146"/>
                    <a:pt x="291273" y="471738"/>
                  </a:cubicBezTo>
                  <a:cubicBezTo>
                    <a:pt x="287040" y="464330"/>
                    <a:pt x="599777" y="159530"/>
                    <a:pt x="551623" y="189163"/>
                  </a:cubicBezTo>
                  <a:cubicBezTo>
                    <a:pt x="503469" y="218796"/>
                    <a:pt x="-39985" y="650067"/>
                    <a:pt x="2348" y="649538"/>
                  </a:cubicBezTo>
                  <a:cubicBezTo>
                    <a:pt x="44681" y="649009"/>
                    <a:pt x="704023" y="205038"/>
                    <a:pt x="805623" y="185988"/>
                  </a:cubicBezTo>
                  <a:cubicBezTo>
                    <a:pt x="907223" y="166938"/>
                    <a:pt x="596073" y="526771"/>
                    <a:pt x="611948" y="535238"/>
                  </a:cubicBezTo>
                  <a:cubicBezTo>
                    <a:pt x="627823" y="543705"/>
                    <a:pt x="896111" y="207155"/>
                    <a:pt x="900873" y="236788"/>
                  </a:cubicBezTo>
                  <a:cubicBezTo>
                    <a:pt x="905635" y="266421"/>
                    <a:pt x="638406" y="682876"/>
                    <a:pt x="640523" y="713038"/>
                  </a:cubicBezTo>
                  <a:cubicBezTo>
                    <a:pt x="642640" y="743200"/>
                    <a:pt x="901402" y="446867"/>
                    <a:pt x="913573" y="417763"/>
                  </a:cubicBezTo>
                  <a:cubicBezTo>
                    <a:pt x="925744" y="388659"/>
                    <a:pt x="722015" y="583392"/>
                    <a:pt x="713548" y="538413"/>
                  </a:cubicBezTo>
                  <a:cubicBezTo>
                    <a:pt x="705081" y="493434"/>
                    <a:pt x="818323" y="237317"/>
                    <a:pt x="862773" y="147888"/>
                  </a:cubicBezTo>
                  <a:cubicBezTo>
                    <a:pt x="907223" y="58459"/>
                    <a:pt x="1059623" y="-12449"/>
                    <a:pt x="1011998" y="18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: 図形 1107">
              <a:extLst>
                <a:ext uri="{FF2B5EF4-FFF2-40B4-BE49-F238E27FC236}">
                  <a16:creationId xmlns:a16="http://schemas.microsoft.com/office/drawing/2014/main" id="{3B699C87-3F24-4864-96EC-2C6DD9DB347D}"/>
                </a:ext>
              </a:extLst>
            </p:cNvPr>
            <p:cNvSpPr/>
            <p:nvPr/>
          </p:nvSpPr>
          <p:spPr>
            <a:xfrm>
              <a:off x="1736080" y="3829939"/>
              <a:ext cx="1905645" cy="334442"/>
            </a:xfrm>
            <a:custGeom>
              <a:avLst/>
              <a:gdLst>
                <a:gd name="connsiteX0" fmla="*/ 1905645 w 1905645"/>
                <a:gd name="connsiteY0" fmla="*/ 103886 h 334442"/>
                <a:gd name="connsiteX1" fmla="*/ 1032520 w 1905645"/>
                <a:gd name="connsiteY1" fmla="*/ 2286 h 334442"/>
                <a:gd name="connsiteX2" fmla="*/ 1438920 w 1905645"/>
                <a:gd name="connsiteY2" fmla="*/ 37211 h 334442"/>
                <a:gd name="connsiteX3" fmla="*/ 895995 w 1905645"/>
                <a:gd name="connsiteY3" fmla="*/ 84836 h 334442"/>
                <a:gd name="connsiteX4" fmla="*/ 1140470 w 1905645"/>
                <a:gd name="connsiteY4" fmla="*/ 103886 h 334442"/>
                <a:gd name="connsiteX5" fmla="*/ 518170 w 1905645"/>
                <a:gd name="connsiteY5" fmla="*/ 319786 h 334442"/>
                <a:gd name="connsiteX6" fmla="*/ 3820 w 1905645"/>
                <a:gd name="connsiteY6" fmla="*/ 316611 h 334442"/>
                <a:gd name="connsiteX7" fmla="*/ 295920 w 1905645"/>
                <a:gd name="connsiteY7" fmla="*/ 329311 h 334442"/>
                <a:gd name="connsiteX8" fmla="*/ 524520 w 1905645"/>
                <a:gd name="connsiteY8" fmla="*/ 297561 h 334442"/>
                <a:gd name="connsiteX9" fmla="*/ 908695 w 1905645"/>
                <a:gd name="connsiteY9" fmla="*/ 243586 h 334442"/>
                <a:gd name="connsiteX10" fmla="*/ 1181745 w 1905645"/>
                <a:gd name="connsiteY10" fmla="*/ 100711 h 334442"/>
                <a:gd name="connsiteX11" fmla="*/ 1429395 w 1905645"/>
                <a:gd name="connsiteY11" fmla="*/ 81661 h 334442"/>
                <a:gd name="connsiteX12" fmla="*/ 1905645 w 1905645"/>
                <a:gd name="connsiteY12" fmla="*/ 103886 h 3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645" h="334442">
                  <a:moveTo>
                    <a:pt x="1905645" y="103886"/>
                  </a:moveTo>
                  <a:lnTo>
                    <a:pt x="1032520" y="2286"/>
                  </a:lnTo>
                  <a:cubicBezTo>
                    <a:pt x="954732" y="-8827"/>
                    <a:pt x="1461674" y="23453"/>
                    <a:pt x="1438920" y="37211"/>
                  </a:cubicBezTo>
                  <a:cubicBezTo>
                    <a:pt x="1416166" y="50969"/>
                    <a:pt x="945737" y="73724"/>
                    <a:pt x="895995" y="84836"/>
                  </a:cubicBezTo>
                  <a:cubicBezTo>
                    <a:pt x="846253" y="95948"/>
                    <a:pt x="1203441" y="64728"/>
                    <a:pt x="1140470" y="103886"/>
                  </a:cubicBezTo>
                  <a:cubicBezTo>
                    <a:pt x="1077499" y="143044"/>
                    <a:pt x="707612" y="284332"/>
                    <a:pt x="518170" y="319786"/>
                  </a:cubicBezTo>
                  <a:cubicBezTo>
                    <a:pt x="328728" y="355240"/>
                    <a:pt x="40862" y="315024"/>
                    <a:pt x="3820" y="316611"/>
                  </a:cubicBezTo>
                  <a:cubicBezTo>
                    <a:pt x="-33222" y="318199"/>
                    <a:pt x="209137" y="332486"/>
                    <a:pt x="295920" y="329311"/>
                  </a:cubicBezTo>
                  <a:cubicBezTo>
                    <a:pt x="382703" y="326136"/>
                    <a:pt x="422391" y="311849"/>
                    <a:pt x="524520" y="297561"/>
                  </a:cubicBezTo>
                  <a:cubicBezTo>
                    <a:pt x="626649" y="283274"/>
                    <a:pt x="799158" y="276394"/>
                    <a:pt x="908695" y="243586"/>
                  </a:cubicBezTo>
                  <a:cubicBezTo>
                    <a:pt x="1018232" y="210778"/>
                    <a:pt x="1094962" y="127698"/>
                    <a:pt x="1181745" y="100711"/>
                  </a:cubicBezTo>
                  <a:cubicBezTo>
                    <a:pt x="1268528" y="73724"/>
                    <a:pt x="1429395" y="81661"/>
                    <a:pt x="1429395" y="81661"/>
                  </a:cubicBezTo>
                  <a:lnTo>
                    <a:pt x="1905645" y="1038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: 図形 1112">
              <a:extLst>
                <a:ext uri="{FF2B5EF4-FFF2-40B4-BE49-F238E27FC236}">
                  <a16:creationId xmlns:a16="http://schemas.microsoft.com/office/drawing/2014/main" id="{FD9A7625-A0DB-4B89-B432-5218EE70A361}"/>
                </a:ext>
              </a:extLst>
            </p:cNvPr>
            <p:cNvSpPr/>
            <p:nvPr/>
          </p:nvSpPr>
          <p:spPr>
            <a:xfrm>
              <a:off x="4088731" y="2609012"/>
              <a:ext cx="238541" cy="216322"/>
            </a:xfrm>
            <a:custGeom>
              <a:avLst/>
              <a:gdLst>
                <a:gd name="connsiteX0" fmla="*/ 10194 w 238541"/>
                <a:gd name="connsiteY0" fmla="*/ 838 h 216322"/>
                <a:gd name="connsiteX1" fmla="*/ 170532 w 238541"/>
                <a:gd name="connsiteY1" fmla="*/ 42113 h 216322"/>
                <a:gd name="connsiteX2" fmla="*/ 237207 w 238541"/>
                <a:gd name="connsiteY2" fmla="*/ 215151 h 216322"/>
                <a:gd name="connsiteX3" fmla="*/ 214982 w 238541"/>
                <a:gd name="connsiteY3" fmla="*/ 119901 h 216322"/>
                <a:gd name="connsiteX4" fmla="*/ 213394 w 238541"/>
                <a:gd name="connsiteY4" fmla="*/ 158001 h 216322"/>
                <a:gd name="connsiteX5" fmla="*/ 164182 w 238541"/>
                <a:gd name="connsiteY5" fmla="*/ 134188 h 216322"/>
                <a:gd name="connsiteX6" fmla="*/ 168944 w 238541"/>
                <a:gd name="connsiteY6" fmla="*/ 137363 h 216322"/>
                <a:gd name="connsiteX7" fmla="*/ 669 w 238541"/>
                <a:gd name="connsiteY7" fmla="*/ 108788 h 216322"/>
                <a:gd name="connsiteX8" fmla="*/ 110207 w 238541"/>
                <a:gd name="connsiteY8" fmla="*/ 73863 h 216322"/>
                <a:gd name="connsiteX9" fmla="*/ 113382 w 238541"/>
                <a:gd name="connsiteY9" fmla="*/ 65926 h 216322"/>
                <a:gd name="connsiteX10" fmla="*/ 10194 w 238541"/>
                <a:gd name="connsiteY10" fmla="*/ 838 h 21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541" h="216322">
                  <a:moveTo>
                    <a:pt x="10194" y="838"/>
                  </a:moveTo>
                  <a:cubicBezTo>
                    <a:pt x="19719" y="-3131"/>
                    <a:pt x="132697" y="6394"/>
                    <a:pt x="170532" y="42113"/>
                  </a:cubicBezTo>
                  <a:cubicBezTo>
                    <a:pt x="208367" y="77832"/>
                    <a:pt x="229799" y="202186"/>
                    <a:pt x="237207" y="215151"/>
                  </a:cubicBezTo>
                  <a:cubicBezTo>
                    <a:pt x="244615" y="228116"/>
                    <a:pt x="218951" y="129426"/>
                    <a:pt x="214982" y="119901"/>
                  </a:cubicBezTo>
                  <a:cubicBezTo>
                    <a:pt x="211013" y="110376"/>
                    <a:pt x="221860" y="155620"/>
                    <a:pt x="213394" y="158001"/>
                  </a:cubicBezTo>
                  <a:cubicBezTo>
                    <a:pt x="204928" y="160382"/>
                    <a:pt x="171590" y="137628"/>
                    <a:pt x="164182" y="134188"/>
                  </a:cubicBezTo>
                  <a:cubicBezTo>
                    <a:pt x="156774" y="130748"/>
                    <a:pt x="196196" y="141596"/>
                    <a:pt x="168944" y="137363"/>
                  </a:cubicBezTo>
                  <a:cubicBezTo>
                    <a:pt x="141692" y="133130"/>
                    <a:pt x="10458" y="119371"/>
                    <a:pt x="669" y="108788"/>
                  </a:cubicBezTo>
                  <a:cubicBezTo>
                    <a:pt x="-9120" y="98205"/>
                    <a:pt x="91422" y="81007"/>
                    <a:pt x="110207" y="73863"/>
                  </a:cubicBezTo>
                  <a:cubicBezTo>
                    <a:pt x="128992" y="66719"/>
                    <a:pt x="128199" y="76774"/>
                    <a:pt x="113382" y="65926"/>
                  </a:cubicBezTo>
                  <a:cubicBezTo>
                    <a:pt x="98565" y="55078"/>
                    <a:pt x="669" y="4807"/>
                    <a:pt x="10194" y="838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: 図形 1113">
              <a:extLst>
                <a:ext uri="{FF2B5EF4-FFF2-40B4-BE49-F238E27FC236}">
                  <a16:creationId xmlns:a16="http://schemas.microsoft.com/office/drawing/2014/main" id="{F62EA9E4-0605-4B91-8DA8-CD670063C144}"/>
                </a:ext>
              </a:extLst>
            </p:cNvPr>
            <p:cNvSpPr/>
            <p:nvPr/>
          </p:nvSpPr>
          <p:spPr>
            <a:xfrm>
              <a:off x="4441215" y="2542911"/>
              <a:ext cx="237390" cy="182889"/>
            </a:xfrm>
            <a:custGeom>
              <a:avLst/>
              <a:gdLst>
                <a:gd name="connsiteX0" fmla="*/ 114910 w 237390"/>
                <a:gd name="connsiteY0" fmla="*/ 264 h 182889"/>
                <a:gd name="connsiteX1" fmla="*/ 2198 w 237390"/>
                <a:gd name="connsiteY1" fmla="*/ 106627 h 182889"/>
                <a:gd name="connsiteX2" fmla="*/ 237148 w 237390"/>
                <a:gd name="connsiteY2" fmla="*/ 182827 h 182889"/>
                <a:gd name="connsiteX3" fmla="*/ 48235 w 237390"/>
                <a:gd name="connsiteY3" fmla="*/ 119327 h 182889"/>
                <a:gd name="connsiteX4" fmla="*/ 119673 w 237390"/>
                <a:gd name="connsiteY4" fmla="*/ 100277 h 182889"/>
                <a:gd name="connsiteX5" fmla="*/ 33948 w 237390"/>
                <a:gd name="connsiteY5" fmla="*/ 76464 h 182889"/>
                <a:gd name="connsiteX6" fmla="*/ 114910 w 237390"/>
                <a:gd name="connsiteY6" fmla="*/ 264 h 18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390" h="182889">
                  <a:moveTo>
                    <a:pt x="114910" y="264"/>
                  </a:moveTo>
                  <a:cubicBezTo>
                    <a:pt x="109618" y="5291"/>
                    <a:pt x="-18175" y="76200"/>
                    <a:pt x="2198" y="106627"/>
                  </a:cubicBezTo>
                  <a:cubicBezTo>
                    <a:pt x="22571" y="137054"/>
                    <a:pt x="229475" y="180710"/>
                    <a:pt x="237148" y="182827"/>
                  </a:cubicBezTo>
                  <a:cubicBezTo>
                    <a:pt x="244821" y="184944"/>
                    <a:pt x="67814" y="133085"/>
                    <a:pt x="48235" y="119327"/>
                  </a:cubicBezTo>
                  <a:cubicBezTo>
                    <a:pt x="28656" y="105569"/>
                    <a:pt x="122054" y="107421"/>
                    <a:pt x="119673" y="100277"/>
                  </a:cubicBezTo>
                  <a:cubicBezTo>
                    <a:pt x="117292" y="93133"/>
                    <a:pt x="35271" y="89429"/>
                    <a:pt x="33948" y="76464"/>
                  </a:cubicBezTo>
                  <a:cubicBezTo>
                    <a:pt x="32625" y="63499"/>
                    <a:pt x="120202" y="-4763"/>
                    <a:pt x="114910" y="264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: 図形 1115">
              <a:extLst>
                <a:ext uri="{FF2B5EF4-FFF2-40B4-BE49-F238E27FC236}">
                  <a16:creationId xmlns:a16="http://schemas.microsoft.com/office/drawing/2014/main" id="{A9A81FD7-EA15-4D86-9472-F77FB20CA422}"/>
                </a:ext>
              </a:extLst>
            </p:cNvPr>
            <p:cNvSpPr/>
            <p:nvPr/>
          </p:nvSpPr>
          <p:spPr>
            <a:xfrm>
              <a:off x="4356867" y="2643026"/>
              <a:ext cx="317391" cy="317908"/>
            </a:xfrm>
            <a:custGeom>
              <a:avLst/>
              <a:gdLst>
                <a:gd name="connsiteX0" fmla="*/ 99246 w 317391"/>
                <a:gd name="connsiteY0" fmla="*/ 9687 h 317908"/>
                <a:gd name="connsiteX1" fmla="*/ 232596 w 317391"/>
                <a:gd name="connsiteY1" fmla="*/ 70012 h 317908"/>
                <a:gd name="connsiteX2" fmla="*/ 316733 w 317391"/>
                <a:gd name="connsiteY2" fmla="*/ 81124 h 317908"/>
                <a:gd name="connsiteX3" fmla="*/ 265933 w 317391"/>
                <a:gd name="connsiteY3" fmla="*/ 92237 h 317908"/>
                <a:gd name="connsiteX4" fmla="*/ 162746 w 317391"/>
                <a:gd name="connsiteY4" fmla="*/ 254162 h 317908"/>
                <a:gd name="connsiteX5" fmla="*/ 207196 w 317391"/>
                <a:gd name="connsiteY5" fmla="*/ 111287 h 317908"/>
                <a:gd name="connsiteX6" fmla="*/ 170683 w 317391"/>
                <a:gd name="connsiteY6" fmla="*/ 263687 h 317908"/>
                <a:gd name="connsiteX7" fmla="*/ 173858 w 317391"/>
                <a:gd name="connsiteY7" fmla="*/ 311312 h 317908"/>
                <a:gd name="connsiteX8" fmla="*/ 146871 w 317391"/>
                <a:gd name="connsiteY8" fmla="*/ 133512 h 317908"/>
                <a:gd name="connsiteX9" fmla="*/ 143696 w 317391"/>
                <a:gd name="connsiteY9" fmla="*/ 184312 h 317908"/>
                <a:gd name="connsiteX10" fmla="*/ 108771 w 317391"/>
                <a:gd name="connsiteY10" fmla="*/ 82712 h 317908"/>
                <a:gd name="connsiteX11" fmla="*/ 821 w 317391"/>
                <a:gd name="connsiteY11" fmla="*/ 162 h 317908"/>
                <a:gd name="connsiteX12" fmla="*/ 172271 w 317391"/>
                <a:gd name="connsiteY12" fmla="*/ 60487 h 317908"/>
                <a:gd name="connsiteX13" fmla="*/ 99246 w 317391"/>
                <a:gd name="connsiteY13" fmla="*/ 9687 h 31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391" h="317908">
                  <a:moveTo>
                    <a:pt x="99246" y="9687"/>
                  </a:moveTo>
                  <a:cubicBezTo>
                    <a:pt x="109300" y="11274"/>
                    <a:pt x="196348" y="58106"/>
                    <a:pt x="232596" y="70012"/>
                  </a:cubicBezTo>
                  <a:cubicBezTo>
                    <a:pt x="268844" y="81918"/>
                    <a:pt x="311177" y="77420"/>
                    <a:pt x="316733" y="81124"/>
                  </a:cubicBezTo>
                  <a:cubicBezTo>
                    <a:pt x="322289" y="84828"/>
                    <a:pt x="291598" y="63397"/>
                    <a:pt x="265933" y="92237"/>
                  </a:cubicBezTo>
                  <a:cubicBezTo>
                    <a:pt x="240269" y="121077"/>
                    <a:pt x="172535" y="250987"/>
                    <a:pt x="162746" y="254162"/>
                  </a:cubicBezTo>
                  <a:cubicBezTo>
                    <a:pt x="152957" y="257337"/>
                    <a:pt x="205873" y="109700"/>
                    <a:pt x="207196" y="111287"/>
                  </a:cubicBezTo>
                  <a:cubicBezTo>
                    <a:pt x="208519" y="112874"/>
                    <a:pt x="176239" y="230350"/>
                    <a:pt x="170683" y="263687"/>
                  </a:cubicBezTo>
                  <a:cubicBezTo>
                    <a:pt x="165127" y="297025"/>
                    <a:pt x="177827" y="333008"/>
                    <a:pt x="173858" y="311312"/>
                  </a:cubicBezTo>
                  <a:cubicBezTo>
                    <a:pt x="169889" y="289616"/>
                    <a:pt x="151898" y="154679"/>
                    <a:pt x="146871" y="133512"/>
                  </a:cubicBezTo>
                  <a:cubicBezTo>
                    <a:pt x="141844" y="112345"/>
                    <a:pt x="150046" y="192779"/>
                    <a:pt x="143696" y="184312"/>
                  </a:cubicBezTo>
                  <a:cubicBezTo>
                    <a:pt x="137346" y="175845"/>
                    <a:pt x="132583" y="113404"/>
                    <a:pt x="108771" y="82712"/>
                  </a:cubicBezTo>
                  <a:cubicBezTo>
                    <a:pt x="84959" y="52020"/>
                    <a:pt x="-9762" y="3866"/>
                    <a:pt x="821" y="162"/>
                  </a:cubicBezTo>
                  <a:cubicBezTo>
                    <a:pt x="11404" y="-3542"/>
                    <a:pt x="152957" y="57312"/>
                    <a:pt x="172271" y="60487"/>
                  </a:cubicBezTo>
                  <a:cubicBezTo>
                    <a:pt x="191586" y="63662"/>
                    <a:pt x="89192" y="8100"/>
                    <a:pt x="99246" y="9687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: 図形 1117">
              <a:extLst>
                <a:ext uri="{FF2B5EF4-FFF2-40B4-BE49-F238E27FC236}">
                  <a16:creationId xmlns:a16="http://schemas.microsoft.com/office/drawing/2014/main" id="{A70120EB-E9D5-461E-AFFA-45D23C63C15F}"/>
                </a:ext>
              </a:extLst>
            </p:cNvPr>
            <p:cNvSpPr/>
            <p:nvPr/>
          </p:nvSpPr>
          <p:spPr>
            <a:xfrm>
              <a:off x="4219372" y="3078868"/>
              <a:ext cx="62262" cy="262051"/>
            </a:xfrm>
            <a:custGeom>
              <a:avLst/>
              <a:gdLst>
                <a:gd name="connsiteX0" fmla="*/ 62116 w 62262"/>
                <a:gd name="connsiteY0" fmla="*/ 882 h 262051"/>
                <a:gd name="connsiteX1" fmla="*/ 3378 w 62262"/>
                <a:gd name="connsiteY1" fmla="*/ 86607 h 262051"/>
                <a:gd name="connsiteX2" fmla="*/ 11316 w 62262"/>
                <a:gd name="connsiteY2" fmla="*/ 261232 h 262051"/>
                <a:gd name="connsiteX3" fmla="*/ 46241 w 62262"/>
                <a:gd name="connsiteY3" fmla="*/ 153282 h 262051"/>
                <a:gd name="connsiteX4" fmla="*/ 47828 w 62262"/>
                <a:gd name="connsiteY4" fmla="*/ 178682 h 262051"/>
                <a:gd name="connsiteX5" fmla="*/ 55766 w 62262"/>
                <a:gd name="connsiteY5" fmla="*/ 83432 h 262051"/>
                <a:gd name="connsiteX6" fmla="*/ 41478 w 62262"/>
                <a:gd name="connsiteY6" fmla="*/ 72320 h 262051"/>
                <a:gd name="connsiteX7" fmla="*/ 20841 w 62262"/>
                <a:gd name="connsiteY7" fmla="*/ 135820 h 262051"/>
                <a:gd name="connsiteX8" fmla="*/ 62116 w 62262"/>
                <a:gd name="connsiteY8" fmla="*/ 882 h 26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62" h="262051">
                  <a:moveTo>
                    <a:pt x="62116" y="882"/>
                  </a:moveTo>
                  <a:cubicBezTo>
                    <a:pt x="59205" y="-7320"/>
                    <a:pt x="11845" y="43215"/>
                    <a:pt x="3378" y="86607"/>
                  </a:cubicBezTo>
                  <a:cubicBezTo>
                    <a:pt x="-5089" y="129999"/>
                    <a:pt x="4172" y="250120"/>
                    <a:pt x="11316" y="261232"/>
                  </a:cubicBezTo>
                  <a:cubicBezTo>
                    <a:pt x="18460" y="272344"/>
                    <a:pt x="40156" y="167040"/>
                    <a:pt x="46241" y="153282"/>
                  </a:cubicBezTo>
                  <a:cubicBezTo>
                    <a:pt x="52326" y="139524"/>
                    <a:pt x="46241" y="190324"/>
                    <a:pt x="47828" y="178682"/>
                  </a:cubicBezTo>
                  <a:cubicBezTo>
                    <a:pt x="49415" y="167040"/>
                    <a:pt x="56824" y="101159"/>
                    <a:pt x="55766" y="83432"/>
                  </a:cubicBezTo>
                  <a:cubicBezTo>
                    <a:pt x="54708" y="65705"/>
                    <a:pt x="47299" y="63589"/>
                    <a:pt x="41478" y="72320"/>
                  </a:cubicBezTo>
                  <a:cubicBezTo>
                    <a:pt x="35657" y="81051"/>
                    <a:pt x="17931" y="143493"/>
                    <a:pt x="20841" y="135820"/>
                  </a:cubicBezTo>
                  <a:cubicBezTo>
                    <a:pt x="23751" y="128147"/>
                    <a:pt x="65027" y="9084"/>
                    <a:pt x="62116" y="88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: 図形 1118">
              <a:extLst>
                <a:ext uri="{FF2B5EF4-FFF2-40B4-BE49-F238E27FC236}">
                  <a16:creationId xmlns:a16="http://schemas.microsoft.com/office/drawing/2014/main" id="{5FD02BC3-FB45-4A43-A731-EDC187632616}"/>
                </a:ext>
              </a:extLst>
            </p:cNvPr>
            <p:cNvSpPr/>
            <p:nvPr/>
          </p:nvSpPr>
          <p:spPr>
            <a:xfrm>
              <a:off x="4257147" y="3287821"/>
              <a:ext cx="165906" cy="110091"/>
            </a:xfrm>
            <a:custGeom>
              <a:avLst/>
              <a:gdLst>
                <a:gd name="connsiteX0" fmla="*/ 165628 w 165906"/>
                <a:gd name="connsiteY0" fmla="*/ 1479 h 110091"/>
                <a:gd name="connsiteX1" fmla="*/ 79903 w 165906"/>
                <a:gd name="connsiteY1" fmla="*/ 109429 h 110091"/>
                <a:gd name="connsiteX2" fmla="*/ 528 w 165906"/>
                <a:gd name="connsiteY2" fmla="*/ 47517 h 110091"/>
                <a:gd name="connsiteX3" fmla="*/ 43391 w 165906"/>
                <a:gd name="connsiteY3" fmla="*/ 60217 h 110091"/>
                <a:gd name="connsiteX4" fmla="*/ 3703 w 165906"/>
                <a:gd name="connsiteY4" fmla="*/ 28467 h 110091"/>
                <a:gd name="connsiteX5" fmla="*/ 71966 w 165906"/>
                <a:gd name="connsiteY5" fmla="*/ 53867 h 110091"/>
                <a:gd name="connsiteX6" fmla="*/ 106891 w 165906"/>
                <a:gd name="connsiteY6" fmla="*/ 45929 h 110091"/>
                <a:gd name="connsiteX7" fmla="*/ 165628 w 165906"/>
                <a:gd name="connsiteY7" fmla="*/ 1479 h 110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906" h="110091">
                  <a:moveTo>
                    <a:pt x="165628" y="1479"/>
                  </a:moveTo>
                  <a:cubicBezTo>
                    <a:pt x="161130" y="12062"/>
                    <a:pt x="107420" y="101756"/>
                    <a:pt x="79903" y="109429"/>
                  </a:cubicBezTo>
                  <a:cubicBezTo>
                    <a:pt x="52386" y="117102"/>
                    <a:pt x="6613" y="55719"/>
                    <a:pt x="528" y="47517"/>
                  </a:cubicBezTo>
                  <a:cubicBezTo>
                    <a:pt x="-5557" y="39315"/>
                    <a:pt x="42862" y="63392"/>
                    <a:pt x="43391" y="60217"/>
                  </a:cubicBezTo>
                  <a:cubicBezTo>
                    <a:pt x="43920" y="57042"/>
                    <a:pt x="-1059" y="29525"/>
                    <a:pt x="3703" y="28467"/>
                  </a:cubicBezTo>
                  <a:cubicBezTo>
                    <a:pt x="8465" y="27409"/>
                    <a:pt x="54768" y="50957"/>
                    <a:pt x="71966" y="53867"/>
                  </a:cubicBezTo>
                  <a:cubicBezTo>
                    <a:pt x="89164" y="56777"/>
                    <a:pt x="94985" y="51485"/>
                    <a:pt x="106891" y="45929"/>
                  </a:cubicBezTo>
                  <a:cubicBezTo>
                    <a:pt x="118797" y="40373"/>
                    <a:pt x="170126" y="-9104"/>
                    <a:pt x="165628" y="1479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: 図形 1119">
              <a:extLst>
                <a:ext uri="{FF2B5EF4-FFF2-40B4-BE49-F238E27FC236}">
                  <a16:creationId xmlns:a16="http://schemas.microsoft.com/office/drawing/2014/main" id="{2F1AB1C1-53EA-479D-800E-262ED71DABFB}"/>
                </a:ext>
              </a:extLst>
            </p:cNvPr>
            <p:cNvSpPr/>
            <p:nvPr/>
          </p:nvSpPr>
          <p:spPr>
            <a:xfrm>
              <a:off x="4508484" y="3257454"/>
              <a:ext cx="138219" cy="96147"/>
            </a:xfrm>
            <a:custGeom>
              <a:avLst/>
              <a:gdLst>
                <a:gd name="connsiteX0" fmla="*/ 138129 w 138219"/>
                <a:gd name="connsiteY0" fmla="*/ 27084 h 96147"/>
                <a:gd name="connsiteX1" fmla="*/ 82566 w 138219"/>
                <a:gd name="connsiteY1" fmla="*/ 95346 h 96147"/>
                <a:gd name="connsiteX2" fmla="*/ 61929 w 138219"/>
                <a:gd name="connsiteY2" fmla="*/ 60421 h 96147"/>
                <a:gd name="connsiteX3" fmla="*/ 16 w 138219"/>
                <a:gd name="connsiteY3" fmla="*/ 96 h 96147"/>
                <a:gd name="connsiteX4" fmla="*/ 68279 w 138219"/>
                <a:gd name="connsiteY4" fmla="*/ 46134 h 96147"/>
                <a:gd name="connsiteX5" fmla="*/ 138129 w 138219"/>
                <a:gd name="connsiteY5" fmla="*/ 27084 h 96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219" h="96147">
                  <a:moveTo>
                    <a:pt x="138129" y="27084"/>
                  </a:moveTo>
                  <a:cubicBezTo>
                    <a:pt x="140510" y="35286"/>
                    <a:pt x="95266" y="89790"/>
                    <a:pt x="82566" y="95346"/>
                  </a:cubicBezTo>
                  <a:cubicBezTo>
                    <a:pt x="69866" y="100902"/>
                    <a:pt x="75687" y="76296"/>
                    <a:pt x="61929" y="60421"/>
                  </a:cubicBezTo>
                  <a:cubicBezTo>
                    <a:pt x="48171" y="44546"/>
                    <a:pt x="-1042" y="2477"/>
                    <a:pt x="16" y="96"/>
                  </a:cubicBezTo>
                  <a:cubicBezTo>
                    <a:pt x="1074" y="-2285"/>
                    <a:pt x="50023" y="40313"/>
                    <a:pt x="68279" y="46134"/>
                  </a:cubicBezTo>
                  <a:cubicBezTo>
                    <a:pt x="86535" y="51955"/>
                    <a:pt x="135748" y="18882"/>
                    <a:pt x="138129" y="27084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: 図形 1120">
              <a:extLst>
                <a:ext uri="{FF2B5EF4-FFF2-40B4-BE49-F238E27FC236}">
                  <a16:creationId xmlns:a16="http://schemas.microsoft.com/office/drawing/2014/main" id="{2F6F7A7F-2E3C-4ED8-BEC8-F6F7639FBAB1}"/>
                </a:ext>
              </a:extLst>
            </p:cNvPr>
            <p:cNvSpPr/>
            <p:nvPr/>
          </p:nvSpPr>
          <p:spPr>
            <a:xfrm>
              <a:off x="4787977" y="3036849"/>
              <a:ext cx="73145" cy="135201"/>
            </a:xfrm>
            <a:custGeom>
              <a:avLst/>
              <a:gdLst>
                <a:gd name="connsiteX0" fmla="*/ 72948 w 73145"/>
                <a:gd name="connsiteY0" fmla="*/ 39 h 135201"/>
                <a:gd name="connsiteX1" fmla="*/ 23736 w 73145"/>
                <a:gd name="connsiteY1" fmla="*/ 68301 h 135201"/>
                <a:gd name="connsiteX2" fmla="*/ 12623 w 73145"/>
                <a:gd name="connsiteY2" fmla="*/ 134976 h 135201"/>
                <a:gd name="connsiteX3" fmla="*/ 15798 w 73145"/>
                <a:gd name="connsiteY3" fmla="*/ 88939 h 135201"/>
                <a:gd name="connsiteX4" fmla="*/ 3098 w 73145"/>
                <a:gd name="connsiteY4" fmla="*/ 58776 h 135201"/>
                <a:gd name="connsiteX5" fmla="*/ 72948 w 73145"/>
                <a:gd name="connsiteY5" fmla="*/ 39 h 13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145" h="135201">
                  <a:moveTo>
                    <a:pt x="72948" y="39"/>
                  </a:moveTo>
                  <a:cubicBezTo>
                    <a:pt x="76388" y="1627"/>
                    <a:pt x="33790" y="45812"/>
                    <a:pt x="23736" y="68301"/>
                  </a:cubicBezTo>
                  <a:cubicBezTo>
                    <a:pt x="13682" y="90791"/>
                    <a:pt x="13946" y="131536"/>
                    <a:pt x="12623" y="134976"/>
                  </a:cubicBezTo>
                  <a:cubicBezTo>
                    <a:pt x="11300" y="138416"/>
                    <a:pt x="17385" y="101639"/>
                    <a:pt x="15798" y="88939"/>
                  </a:cubicBezTo>
                  <a:cubicBezTo>
                    <a:pt x="14211" y="76239"/>
                    <a:pt x="-8014" y="72799"/>
                    <a:pt x="3098" y="58776"/>
                  </a:cubicBezTo>
                  <a:cubicBezTo>
                    <a:pt x="14210" y="44753"/>
                    <a:pt x="69508" y="-1549"/>
                    <a:pt x="72948" y="39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: 図形 1121">
              <a:extLst>
                <a:ext uri="{FF2B5EF4-FFF2-40B4-BE49-F238E27FC236}">
                  <a16:creationId xmlns:a16="http://schemas.microsoft.com/office/drawing/2014/main" id="{4F672BE5-5511-4272-BE6B-73DC721796D8}"/>
                </a:ext>
              </a:extLst>
            </p:cNvPr>
            <p:cNvSpPr/>
            <p:nvPr/>
          </p:nvSpPr>
          <p:spPr>
            <a:xfrm>
              <a:off x="3887544" y="3178129"/>
              <a:ext cx="130419" cy="113065"/>
            </a:xfrm>
            <a:custGeom>
              <a:avLst/>
              <a:gdLst>
                <a:gd name="connsiteX0" fmla="*/ 244 w 130419"/>
                <a:gd name="connsiteY0" fmla="*/ 46 h 113065"/>
                <a:gd name="connsiteX1" fmla="*/ 103431 w 130419"/>
                <a:gd name="connsiteY1" fmla="*/ 44496 h 113065"/>
                <a:gd name="connsiteX2" fmla="*/ 130419 w 130419"/>
                <a:gd name="connsiteY2" fmla="*/ 112759 h 113065"/>
                <a:gd name="connsiteX3" fmla="*/ 103431 w 130419"/>
                <a:gd name="connsiteY3" fmla="*/ 68309 h 113065"/>
                <a:gd name="connsiteX4" fmla="*/ 74856 w 130419"/>
                <a:gd name="connsiteY4" fmla="*/ 36559 h 113065"/>
                <a:gd name="connsiteX5" fmla="*/ 244 w 130419"/>
                <a:gd name="connsiteY5" fmla="*/ 46 h 11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19" h="113065">
                  <a:moveTo>
                    <a:pt x="244" y="46"/>
                  </a:moveTo>
                  <a:cubicBezTo>
                    <a:pt x="5006" y="1369"/>
                    <a:pt x="81735" y="25711"/>
                    <a:pt x="103431" y="44496"/>
                  </a:cubicBezTo>
                  <a:cubicBezTo>
                    <a:pt x="125127" y="63282"/>
                    <a:pt x="130419" y="108790"/>
                    <a:pt x="130419" y="112759"/>
                  </a:cubicBezTo>
                  <a:cubicBezTo>
                    <a:pt x="130419" y="116728"/>
                    <a:pt x="112691" y="81009"/>
                    <a:pt x="103431" y="68309"/>
                  </a:cubicBezTo>
                  <a:cubicBezTo>
                    <a:pt x="94171" y="55609"/>
                    <a:pt x="88085" y="47407"/>
                    <a:pt x="74856" y="36559"/>
                  </a:cubicBezTo>
                  <a:cubicBezTo>
                    <a:pt x="61627" y="25711"/>
                    <a:pt x="-4518" y="-1277"/>
                    <a:pt x="244" y="4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: 図形 1122">
              <a:extLst>
                <a:ext uri="{FF2B5EF4-FFF2-40B4-BE49-F238E27FC236}">
                  <a16:creationId xmlns:a16="http://schemas.microsoft.com/office/drawing/2014/main" id="{FF2D76F0-FA4D-498E-B344-DC1905B4C642}"/>
                </a:ext>
              </a:extLst>
            </p:cNvPr>
            <p:cNvSpPr/>
            <p:nvPr/>
          </p:nvSpPr>
          <p:spPr>
            <a:xfrm>
              <a:off x="3753945" y="3160713"/>
              <a:ext cx="83043" cy="14475"/>
            </a:xfrm>
            <a:custGeom>
              <a:avLst/>
              <a:gdLst>
                <a:gd name="connsiteX0" fmla="*/ 83043 w 83043"/>
                <a:gd name="connsiteY0" fmla="*/ 0 h 14475"/>
                <a:gd name="connsiteX1" fmla="*/ 493 w 83043"/>
                <a:gd name="connsiteY1" fmla="*/ 14287 h 14475"/>
                <a:gd name="connsiteX2" fmla="*/ 83043 w 83043"/>
                <a:gd name="connsiteY2" fmla="*/ 0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043" h="14475">
                  <a:moveTo>
                    <a:pt x="83043" y="0"/>
                  </a:moveTo>
                  <a:cubicBezTo>
                    <a:pt x="83043" y="0"/>
                    <a:pt x="8430" y="16404"/>
                    <a:pt x="493" y="14287"/>
                  </a:cubicBezTo>
                  <a:cubicBezTo>
                    <a:pt x="-7444" y="12170"/>
                    <a:pt x="83043" y="0"/>
                    <a:pt x="83043" y="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: 図形 1123">
              <a:extLst>
                <a:ext uri="{FF2B5EF4-FFF2-40B4-BE49-F238E27FC236}">
                  <a16:creationId xmlns:a16="http://schemas.microsoft.com/office/drawing/2014/main" id="{2D34DC9E-1802-4047-9AB7-2D5D131505AB}"/>
                </a:ext>
              </a:extLst>
            </p:cNvPr>
            <p:cNvSpPr/>
            <p:nvPr/>
          </p:nvSpPr>
          <p:spPr>
            <a:xfrm>
              <a:off x="4110584" y="2212963"/>
              <a:ext cx="68013" cy="224056"/>
            </a:xfrm>
            <a:custGeom>
              <a:avLst/>
              <a:gdLst>
                <a:gd name="connsiteX0" fmla="*/ 67716 w 68013"/>
                <a:gd name="connsiteY0" fmla="*/ 12 h 224056"/>
                <a:gd name="connsiteX1" fmla="*/ 26441 w 68013"/>
                <a:gd name="connsiteY1" fmla="*/ 104787 h 224056"/>
                <a:gd name="connsiteX2" fmla="*/ 48666 w 68013"/>
                <a:gd name="connsiteY2" fmla="*/ 222262 h 224056"/>
                <a:gd name="connsiteX3" fmla="*/ 23266 w 68013"/>
                <a:gd name="connsiteY3" fmla="*/ 171462 h 224056"/>
                <a:gd name="connsiteX4" fmla="*/ 1041 w 68013"/>
                <a:gd name="connsiteY4" fmla="*/ 111137 h 224056"/>
                <a:gd name="connsiteX5" fmla="*/ 67716 w 68013"/>
                <a:gd name="connsiteY5" fmla="*/ 12 h 22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013" h="224056">
                  <a:moveTo>
                    <a:pt x="67716" y="12"/>
                  </a:moveTo>
                  <a:cubicBezTo>
                    <a:pt x="71949" y="-1046"/>
                    <a:pt x="29616" y="67745"/>
                    <a:pt x="26441" y="104787"/>
                  </a:cubicBezTo>
                  <a:cubicBezTo>
                    <a:pt x="23266" y="141829"/>
                    <a:pt x="49195" y="211150"/>
                    <a:pt x="48666" y="222262"/>
                  </a:cubicBezTo>
                  <a:cubicBezTo>
                    <a:pt x="48137" y="233374"/>
                    <a:pt x="31203" y="189983"/>
                    <a:pt x="23266" y="171462"/>
                  </a:cubicBezTo>
                  <a:cubicBezTo>
                    <a:pt x="15329" y="152941"/>
                    <a:pt x="-4780" y="136537"/>
                    <a:pt x="1041" y="111137"/>
                  </a:cubicBezTo>
                  <a:cubicBezTo>
                    <a:pt x="6862" y="85737"/>
                    <a:pt x="63483" y="1070"/>
                    <a:pt x="67716" y="1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: 図形 1124">
              <a:extLst>
                <a:ext uri="{FF2B5EF4-FFF2-40B4-BE49-F238E27FC236}">
                  <a16:creationId xmlns:a16="http://schemas.microsoft.com/office/drawing/2014/main" id="{A8AB21B1-71F3-475F-9F8D-E4755CE852D8}"/>
                </a:ext>
              </a:extLst>
            </p:cNvPr>
            <p:cNvSpPr/>
            <p:nvPr/>
          </p:nvSpPr>
          <p:spPr>
            <a:xfrm>
              <a:off x="4327211" y="2171654"/>
              <a:ext cx="155942" cy="255272"/>
            </a:xfrm>
            <a:custGeom>
              <a:avLst/>
              <a:gdLst>
                <a:gd name="connsiteX0" fmla="*/ 314 w 155942"/>
                <a:gd name="connsiteY0" fmla="*/ 46 h 255272"/>
                <a:gd name="connsiteX1" fmla="*/ 44764 w 155942"/>
                <a:gd name="connsiteY1" fmla="*/ 149271 h 255272"/>
                <a:gd name="connsiteX2" fmla="*/ 54289 w 155942"/>
                <a:gd name="connsiteY2" fmla="*/ 254046 h 255272"/>
                <a:gd name="connsiteX3" fmla="*/ 79689 w 155942"/>
                <a:gd name="connsiteY3" fmla="*/ 203246 h 255272"/>
                <a:gd name="connsiteX4" fmla="*/ 155889 w 155942"/>
                <a:gd name="connsiteY4" fmla="*/ 152446 h 255272"/>
                <a:gd name="connsiteX5" fmla="*/ 66989 w 155942"/>
                <a:gd name="connsiteY5" fmla="*/ 184196 h 255272"/>
                <a:gd name="connsiteX6" fmla="*/ 70164 w 155942"/>
                <a:gd name="connsiteY6" fmla="*/ 133396 h 255272"/>
                <a:gd name="connsiteX7" fmla="*/ 314 w 155942"/>
                <a:gd name="connsiteY7" fmla="*/ 46 h 25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942" h="255272">
                  <a:moveTo>
                    <a:pt x="314" y="46"/>
                  </a:moveTo>
                  <a:cubicBezTo>
                    <a:pt x="-3919" y="2692"/>
                    <a:pt x="35768" y="106938"/>
                    <a:pt x="44764" y="149271"/>
                  </a:cubicBezTo>
                  <a:cubicBezTo>
                    <a:pt x="53760" y="191604"/>
                    <a:pt x="48468" y="245050"/>
                    <a:pt x="54289" y="254046"/>
                  </a:cubicBezTo>
                  <a:cubicBezTo>
                    <a:pt x="60110" y="263042"/>
                    <a:pt x="62756" y="220179"/>
                    <a:pt x="79689" y="203246"/>
                  </a:cubicBezTo>
                  <a:cubicBezTo>
                    <a:pt x="96622" y="186313"/>
                    <a:pt x="158006" y="155621"/>
                    <a:pt x="155889" y="152446"/>
                  </a:cubicBezTo>
                  <a:cubicBezTo>
                    <a:pt x="153772" y="149271"/>
                    <a:pt x="81276" y="187371"/>
                    <a:pt x="66989" y="184196"/>
                  </a:cubicBezTo>
                  <a:cubicBezTo>
                    <a:pt x="52702" y="181021"/>
                    <a:pt x="81277" y="157209"/>
                    <a:pt x="70164" y="133396"/>
                  </a:cubicBezTo>
                  <a:cubicBezTo>
                    <a:pt x="59052" y="109584"/>
                    <a:pt x="4547" y="-2600"/>
                    <a:pt x="314" y="4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: 図形 1125">
              <a:extLst>
                <a:ext uri="{FF2B5EF4-FFF2-40B4-BE49-F238E27FC236}">
                  <a16:creationId xmlns:a16="http://schemas.microsoft.com/office/drawing/2014/main" id="{9EED0347-0D34-4D1B-AA19-DB9D75EA4899}"/>
                </a:ext>
              </a:extLst>
            </p:cNvPr>
            <p:cNvSpPr/>
            <p:nvPr/>
          </p:nvSpPr>
          <p:spPr>
            <a:xfrm>
              <a:off x="4224192" y="3481387"/>
              <a:ext cx="124030" cy="125414"/>
            </a:xfrm>
            <a:custGeom>
              <a:avLst/>
              <a:gdLst>
                <a:gd name="connsiteX0" fmla="*/ 123971 w 124030"/>
                <a:gd name="connsiteY0" fmla="*/ 1 h 125414"/>
                <a:gd name="connsiteX1" fmla="*/ 39833 w 124030"/>
                <a:gd name="connsiteY1" fmla="*/ 66676 h 125414"/>
                <a:gd name="connsiteX2" fmla="*/ 146 w 124030"/>
                <a:gd name="connsiteY2" fmla="*/ 125413 h 125414"/>
                <a:gd name="connsiteX3" fmla="*/ 52533 w 124030"/>
                <a:gd name="connsiteY3" fmla="*/ 68263 h 125414"/>
                <a:gd name="connsiteX4" fmla="*/ 123971 w 124030"/>
                <a:gd name="connsiteY4" fmla="*/ 1 h 12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030" h="125414">
                  <a:moveTo>
                    <a:pt x="123971" y="1"/>
                  </a:moveTo>
                  <a:cubicBezTo>
                    <a:pt x="121854" y="-263"/>
                    <a:pt x="60470" y="45774"/>
                    <a:pt x="39833" y="66676"/>
                  </a:cubicBezTo>
                  <a:cubicBezTo>
                    <a:pt x="19196" y="87578"/>
                    <a:pt x="-1971" y="125149"/>
                    <a:pt x="146" y="125413"/>
                  </a:cubicBezTo>
                  <a:cubicBezTo>
                    <a:pt x="2263" y="125677"/>
                    <a:pt x="33483" y="87313"/>
                    <a:pt x="52533" y="68263"/>
                  </a:cubicBezTo>
                  <a:cubicBezTo>
                    <a:pt x="71583" y="49213"/>
                    <a:pt x="126088" y="265"/>
                    <a:pt x="123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: 図形 1126">
              <a:extLst>
                <a:ext uri="{FF2B5EF4-FFF2-40B4-BE49-F238E27FC236}">
                  <a16:creationId xmlns:a16="http://schemas.microsoft.com/office/drawing/2014/main" id="{98EA0802-90A3-42AE-991A-9F5DB619BDEE}"/>
                </a:ext>
              </a:extLst>
            </p:cNvPr>
            <p:cNvSpPr/>
            <p:nvPr/>
          </p:nvSpPr>
          <p:spPr>
            <a:xfrm>
              <a:off x="4513162" y="3438131"/>
              <a:ext cx="176645" cy="68935"/>
            </a:xfrm>
            <a:custGeom>
              <a:avLst/>
              <a:gdLst>
                <a:gd name="connsiteX0" fmla="*/ 101 w 176645"/>
                <a:gd name="connsiteY0" fmla="*/ 394 h 68935"/>
                <a:gd name="connsiteX1" fmla="*/ 111226 w 176645"/>
                <a:gd name="connsiteY1" fmla="*/ 22619 h 68935"/>
                <a:gd name="connsiteX2" fmla="*/ 176313 w 176645"/>
                <a:gd name="connsiteY2" fmla="*/ 68657 h 68935"/>
                <a:gd name="connsiteX3" fmla="*/ 131863 w 176645"/>
                <a:gd name="connsiteY3" fmla="*/ 40082 h 68935"/>
                <a:gd name="connsiteX4" fmla="*/ 101 w 176645"/>
                <a:gd name="connsiteY4" fmla="*/ 394 h 6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45" h="68935">
                  <a:moveTo>
                    <a:pt x="101" y="394"/>
                  </a:moveTo>
                  <a:cubicBezTo>
                    <a:pt x="-3339" y="-2517"/>
                    <a:pt x="81857" y="11242"/>
                    <a:pt x="111226" y="22619"/>
                  </a:cubicBezTo>
                  <a:cubicBezTo>
                    <a:pt x="140595" y="33996"/>
                    <a:pt x="172874" y="65747"/>
                    <a:pt x="176313" y="68657"/>
                  </a:cubicBezTo>
                  <a:cubicBezTo>
                    <a:pt x="179753" y="71568"/>
                    <a:pt x="155940" y="50930"/>
                    <a:pt x="131863" y="40082"/>
                  </a:cubicBezTo>
                  <a:cubicBezTo>
                    <a:pt x="107786" y="29234"/>
                    <a:pt x="3541" y="3305"/>
                    <a:pt x="101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: 図形 1127">
              <a:extLst>
                <a:ext uri="{FF2B5EF4-FFF2-40B4-BE49-F238E27FC236}">
                  <a16:creationId xmlns:a16="http://schemas.microsoft.com/office/drawing/2014/main" id="{6D583AAF-4F88-4A87-926C-CA1A5A5FAECD}"/>
                </a:ext>
              </a:extLst>
            </p:cNvPr>
            <p:cNvSpPr/>
            <p:nvPr/>
          </p:nvSpPr>
          <p:spPr>
            <a:xfrm>
              <a:off x="4620927" y="3682529"/>
              <a:ext cx="161183" cy="95582"/>
            </a:xfrm>
            <a:custGeom>
              <a:avLst/>
              <a:gdLst>
                <a:gd name="connsiteX0" fmla="*/ 286 w 161183"/>
                <a:gd name="connsiteY0" fmla="*/ 94134 h 95582"/>
                <a:gd name="connsiteX1" fmla="*/ 84423 w 161183"/>
                <a:gd name="connsiteY1" fmla="*/ 75084 h 95582"/>
                <a:gd name="connsiteX2" fmla="*/ 160623 w 161183"/>
                <a:gd name="connsiteY2" fmla="*/ 471 h 95582"/>
                <a:gd name="connsiteX3" fmla="*/ 114586 w 161183"/>
                <a:gd name="connsiteY3" fmla="*/ 44921 h 95582"/>
                <a:gd name="connsiteX4" fmla="*/ 286 w 161183"/>
                <a:gd name="connsiteY4" fmla="*/ 94134 h 9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83" h="95582">
                  <a:moveTo>
                    <a:pt x="286" y="94134"/>
                  </a:moveTo>
                  <a:cubicBezTo>
                    <a:pt x="-4741" y="99161"/>
                    <a:pt x="57700" y="90694"/>
                    <a:pt x="84423" y="75084"/>
                  </a:cubicBezTo>
                  <a:cubicBezTo>
                    <a:pt x="111146" y="59473"/>
                    <a:pt x="155596" y="5498"/>
                    <a:pt x="160623" y="471"/>
                  </a:cubicBezTo>
                  <a:cubicBezTo>
                    <a:pt x="165650" y="-4556"/>
                    <a:pt x="135753" y="31956"/>
                    <a:pt x="114586" y="44921"/>
                  </a:cubicBezTo>
                  <a:cubicBezTo>
                    <a:pt x="93419" y="57886"/>
                    <a:pt x="5313" y="89107"/>
                    <a:pt x="286" y="94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: 図形 1128">
              <a:extLst>
                <a:ext uri="{FF2B5EF4-FFF2-40B4-BE49-F238E27FC236}">
                  <a16:creationId xmlns:a16="http://schemas.microsoft.com/office/drawing/2014/main" id="{25AB5283-9BE0-4450-A9D7-6B76AE0CD3A9}"/>
                </a:ext>
              </a:extLst>
            </p:cNvPr>
            <p:cNvSpPr/>
            <p:nvPr/>
          </p:nvSpPr>
          <p:spPr>
            <a:xfrm>
              <a:off x="4118881" y="3743087"/>
              <a:ext cx="624588" cy="112951"/>
            </a:xfrm>
            <a:custGeom>
              <a:avLst/>
              <a:gdLst>
                <a:gd name="connsiteX0" fmla="*/ 105457 w 624588"/>
                <a:gd name="connsiteY0" fmla="*/ 43101 h 112951"/>
                <a:gd name="connsiteX1" fmla="*/ 299132 w 624588"/>
                <a:gd name="connsiteY1" fmla="*/ 68501 h 112951"/>
                <a:gd name="connsiteX2" fmla="*/ 259444 w 624588"/>
                <a:gd name="connsiteY2" fmla="*/ 66913 h 112951"/>
                <a:gd name="connsiteX3" fmla="*/ 453119 w 624588"/>
                <a:gd name="connsiteY3" fmla="*/ 38338 h 112951"/>
                <a:gd name="connsiteX4" fmla="*/ 388032 w 624588"/>
                <a:gd name="connsiteY4" fmla="*/ 55801 h 112951"/>
                <a:gd name="connsiteX5" fmla="*/ 624569 w 624588"/>
                <a:gd name="connsiteY5" fmla="*/ 238 h 112951"/>
                <a:gd name="connsiteX6" fmla="*/ 402319 w 624588"/>
                <a:gd name="connsiteY6" fmla="*/ 81201 h 112951"/>
                <a:gd name="connsiteX7" fmla="*/ 575357 w 624588"/>
                <a:gd name="connsiteY7" fmla="*/ 43101 h 112951"/>
                <a:gd name="connsiteX8" fmla="*/ 381682 w 624588"/>
                <a:gd name="connsiteY8" fmla="*/ 90726 h 112951"/>
                <a:gd name="connsiteX9" fmla="*/ 438832 w 624588"/>
                <a:gd name="connsiteY9" fmla="*/ 81201 h 112951"/>
                <a:gd name="connsiteX10" fmla="*/ 361044 w 624588"/>
                <a:gd name="connsiteY10" fmla="*/ 95488 h 112951"/>
                <a:gd name="connsiteX11" fmla="*/ 394382 w 624588"/>
                <a:gd name="connsiteY11" fmla="*/ 105013 h 112951"/>
                <a:gd name="connsiteX12" fmla="*/ 248332 w 624588"/>
                <a:gd name="connsiteY12" fmla="*/ 101838 h 112951"/>
                <a:gd name="connsiteX13" fmla="*/ 367394 w 624588"/>
                <a:gd name="connsiteY13" fmla="*/ 112951 h 112951"/>
                <a:gd name="connsiteX14" fmla="*/ 165782 w 624588"/>
                <a:gd name="connsiteY14" fmla="*/ 95488 h 112951"/>
                <a:gd name="connsiteX15" fmla="*/ 238807 w 624588"/>
                <a:gd name="connsiteY15" fmla="*/ 95488 h 112951"/>
                <a:gd name="connsiteX16" fmla="*/ 5444 w 624588"/>
                <a:gd name="connsiteY16" fmla="*/ 54213 h 112951"/>
                <a:gd name="connsiteX17" fmla="*/ 105457 w 624588"/>
                <a:gd name="connsiteY17" fmla="*/ 43101 h 11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4588" h="112951">
                  <a:moveTo>
                    <a:pt x="105457" y="43101"/>
                  </a:moveTo>
                  <a:cubicBezTo>
                    <a:pt x="154405" y="45482"/>
                    <a:pt x="273468" y="64532"/>
                    <a:pt x="299132" y="68501"/>
                  </a:cubicBezTo>
                  <a:cubicBezTo>
                    <a:pt x="324796" y="72470"/>
                    <a:pt x="233780" y="71940"/>
                    <a:pt x="259444" y="66913"/>
                  </a:cubicBezTo>
                  <a:cubicBezTo>
                    <a:pt x="285109" y="61886"/>
                    <a:pt x="431688" y="40190"/>
                    <a:pt x="453119" y="38338"/>
                  </a:cubicBezTo>
                  <a:cubicBezTo>
                    <a:pt x="474550" y="36486"/>
                    <a:pt x="359457" y="62151"/>
                    <a:pt x="388032" y="55801"/>
                  </a:cubicBezTo>
                  <a:cubicBezTo>
                    <a:pt x="416607" y="49451"/>
                    <a:pt x="622188" y="-3995"/>
                    <a:pt x="624569" y="238"/>
                  </a:cubicBezTo>
                  <a:cubicBezTo>
                    <a:pt x="626950" y="4471"/>
                    <a:pt x="410521" y="74057"/>
                    <a:pt x="402319" y="81201"/>
                  </a:cubicBezTo>
                  <a:cubicBezTo>
                    <a:pt x="394117" y="88345"/>
                    <a:pt x="578796" y="41514"/>
                    <a:pt x="575357" y="43101"/>
                  </a:cubicBezTo>
                  <a:cubicBezTo>
                    <a:pt x="571918" y="44688"/>
                    <a:pt x="404436" y="84376"/>
                    <a:pt x="381682" y="90726"/>
                  </a:cubicBezTo>
                  <a:cubicBezTo>
                    <a:pt x="358928" y="97076"/>
                    <a:pt x="442272" y="80407"/>
                    <a:pt x="438832" y="81201"/>
                  </a:cubicBezTo>
                  <a:cubicBezTo>
                    <a:pt x="435392" y="81995"/>
                    <a:pt x="368452" y="91519"/>
                    <a:pt x="361044" y="95488"/>
                  </a:cubicBezTo>
                  <a:cubicBezTo>
                    <a:pt x="353636" y="99457"/>
                    <a:pt x="413167" y="103955"/>
                    <a:pt x="394382" y="105013"/>
                  </a:cubicBezTo>
                  <a:cubicBezTo>
                    <a:pt x="375597" y="106071"/>
                    <a:pt x="252830" y="100515"/>
                    <a:pt x="248332" y="101838"/>
                  </a:cubicBezTo>
                  <a:cubicBezTo>
                    <a:pt x="243834" y="103161"/>
                    <a:pt x="367394" y="112951"/>
                    <a:pt x="367394" y="112951"/>
                  </a:cubicBezTo>
                  <a:lnTo>
                    <a:pt x="165782" y="95488"/>
                  </a:lnTo>
                  <a:cubicBezTo>
                    <a:pt x="144351" y="92578"/>
                    <a:pt x="265530" y="102367"/>
                    <a:pt x="238807" y="95488"/>
                  </a:cubicBezTo>
                  <a:cubicBezTo>
                    <a:pt x="212084" y="88609"/>
                    <a:pt x="32167" y="61092"/>
                    <a:pt x="5444" y="54213"/>
                  </a:cubicBezTo>
                  <a:cubicBezTo>
                    <a:pt x="-21279" y="47334"/>
                    <a:pt x="56509" y="40720"/>
                    <a:pt x="105457" y="4310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130" name="フリーフォーム: 図形 1129">
              <a:extLst>
                <a:ext uri="{FF2B5EF4-FFF2-40B4-BE49-F238E27FC236}">
                  <a16:creationId xmlns:a16="http://schemas.microsoft.com/office/drawing/2014/main" id="{5848E458-0B7A-4547-8AFB-8F2161717D44}"/>
                </a:ext>
              </a:extLst>
            </p:cNvPr>
            <p:cNvSpPr/>
            <p:nvPr/>
          </p:nvSpPr>
          <p:spPr>
            <a:xfrm>
              <a:off x="4159550" y="3607970"/>
              <a:ext cx="81751" cy="186571"/>
            </a:xfrm>
            <a:custGeom>
              <a:avLst/>
              <a:gdLst>
                <a:gd name="connsiteX0" fmla="*/ 80663 w 81751"/>
                <a:gd name="connsiteY0" fmla="*/ 418 h 186571"/>
                <a:gd name="connsiteX1" fmla="*/ 1288 w 81751"/>
                <a:gd name="connsiteY1" fmla="*/ 133768 h 186571"/>
                <a:gd name="connsiteX2" fmla="*/ 29863 w 81751"/>
                <a:gd name="connsiteY2" fmla="*/ 98843 h 186571"/>
                <a:gd name="connsiteX3" fmla="*/ 7638 w 81751"/>
                <a:gd name="connsiteY3" fmla="*/ 173455 h 186571"/>
                <a:gd name="connsiteX4" fmla="*/ 58438 w 81751"/>
                <a:gd name="connsiteY4" fmla="*/ 151230 h 186571"/>
                <a:gd name="connsiteX5" fmla="*/ 25100 w 81751"/>
                <a:gd name="connsiteY5" fmla="*/ 186155 h 186571"/>
                <a:gd name="connsiteX6" fmla="*/ 48913 w 81751"/>
                <a:gd name="connsiteY6" fmla="*/ 122655 h 186571"/>
                <a:gd name="connsiteX7" fmla="*/ 37800 w 81751"/>
                <a:gd name="connsiteY7" fmla="*/ 135355 h 186571"/>
                <a:gd name="connsiteX8" fmla="*/ 47325 w 81751"/>
                <a:gd name="connsiteY8" fmla="*/ 92493 h 186571"/>
                <a:gd name="connsiteX9" fmla="*/ 80663 w 81751"/>
                <a:gd name="connsiteY9" fmla="*/ 418 h 1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751" h="186571">
                  <a:moveTo>
                    <a:pt x="80663" y="418"/>
                  </a:moveTo>
                  <a:cubicBezTo>
                    <a:pt x="72990" y="7297"/>
                    <a:pt x="9755" y="117364"/>
                    <a:pt x="1288" y="133768"/>
                  </a:cubicBezTo>
                  <a:cubicBezTo>
                    <a:pt x="-7179" y="150172"/>
                    <a:pt x="28805" y="92229"/>
                    <a:pt x="29863" y="98843"/>
                  </a:cubicBezTo>
                  <a:cubicBezTo>
                    <a:pt x="30921" y="105457"/>
                    <a:pt x="2876" y="164724"/>
                    <a:pt x="7638" y="173455"/>
                  </a:cubicBezTo>
                  <a:cubicBezTo>
                    <a:pt x="12400" y="182186"/>
                    <a:pt x="55528" y="149113"/>
                    <a:pt x="58438" y="151230"/>
                  </a:cubicBezTo>
                  <a:cubicBezTo>
                    <a:pt x="61348" y="153347"/>
                    <a:pt x="26687" y="190917"/>
                    <a:pt x="25100" y="186155"/>
                  </a:cubicBezTo>
                  <a:cubicBezTo>
                    <a:pt x="23513" y="181393"/>
                    <a:pt x="46796" y="131122"/>
                    <a:pt x="48913" y="122655"/>
                  </a:cubicBezTo>
                  <a:cubicBezTo>
                    <a:pt x="51030" y="114188"/>
                    <a:pt x="38065" y="140382"/>
                    <a:pt x="37800" y="135355"/>
                  </a:cubicBezTo>
                  <a:cubicBezTo>
                    <a:pt x="37535" y="130328"/>
                    <a:pt x="41504" y="111543"/>
                    <a:pt x="47325" y="92493"/>
                  </a:cubicBezTo>
                  <a:cubicBezTo>
                    <a:pt x="53146" y="73443"/>
                    <a:pt x="88336" y="-6461"/>
                    <a:pt x="80663" y="41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: 図形 1130">
              <a:extLst>
                <a:ext uri="{FF2B5EF4-FFF2-40B4-BE49-F238E27FC236}">
                  <a16:creationId xmlns:a16="http://schemas.microsoft.com/office/drawing/2014/main" id="{9736BECC-C569-4968-BA14-203600BEA058}"/>
                </a:ext>
              </a:extLst>
            </p:cNvPr>
            <p:cNvSpPr/>
            <p:nvPr/>
          </p:nvSpPr>
          <p:spPr>
            <a:xfrm>
              <a:off x="4270266" y="3869145"/>
              <a:ext cx="222082" cy="39340"/>
            </a:xfrm>
            <a:custGeom>
              <a:avLst/>
              <a:gdLst>
                <a:gd name="connsiteX0" fmla="*/ 1697 w 222082"/>
                <a:gd name="connsiteY0" fmla="*/ 1180 h 39340"/>
                <a:gd name="connsiteX1" fmla="*/ 217597 w 222082"/>
                <a:gd name="connsiteY1" fmla="*/ 7530 h 39340"/>
                <a:gd name="connsiteX2" fmla="*/ 152509 w 222082"/>
                <a:gd name="connsiteY2" fmla="*/ 26580 h 39340"/>
                <a:gd name="connsiteX3" fmla="*/ 208072 w 222082"/>
                <a:gd name="connsiteY3" fmla="*/ 39280 h 39340"/>
                <a:gd name="connsiteX4" fmla="*/ 120759 w 222082"/>
                <a:gd name="connsiteY4" fmla="*/ 29755 h 39340"/>
                <a:gd name="connsiteX5" fmla="*/ 1697 w 222082"/>
                <a:gd name="connsiteY5" fmla="*/ 1180 h 3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82" h="39340">
                  <a:moveTo>
                    <a:pt x="1697" y="1180"/>
                  </a:moveTo>
                  <a:cubicBezTo>
                    <a:pt x="17837" y="-2524"/>
                    <a:pt x="192462" y="3297"/>
                    <a:pt x="217597" y="7530"/>
                  </a:cubicBezTo>
                  <a:cubicBezTo>
                    <a:pt x="242732" y="11763"/>
                    <a:pt x="154096" y="21288"/>
                    <a:pt x="152509" y="26580"/>
                  </a:cubicBezTo>
                  <a:cubicBezTo>
                    <a:pt x="150922" y="31872"/>
                    <a:pt x="213364" y="38751"/>
                    <a:pt x="208072" y="39280"/>
                  </a:cubicBezTo>
                  <a:cubicBezTo>
                    <a:pt x="202780" y="39809"/>
                    <a:pt x="152509" y="36899"/>
                    <a:pt x="120759" y="29755"/>
                  </a:cubicBezTo>
                  <a:cubicBezTo>
                    <a:pt x="89009" y="22611"/>
                    <a:pt x="-14443" y="4884"/>
                    <a:pt x="1697" y="118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: 図形 1131">
              <a:extLst>
                <a:ext uri="{FF2B5EF4-FFF2-40B4-BE49-F238E27FC236}">
                  <a16:creationId xmlns:a16="http://schemas.microsoft.com/office/drawing/2014/main" id="{04BBC33F-5EBC-4E5C-BC21-CD15E19991EF}"/>
                </a:ext>
              </a:extLst>
            </p:cNvPr>
            <p:cNvSpPr/>
            <p:nvPr/>
          </p:nvSpPr>
          <p:spPr>
            <a:xfrm>
              <a:off x="4554626" y="3740031"/>
              <a:ext cx="242450" cy="92081"/>
            </a:xfrm>
            <a:custGeom>
              <a:avLst/>
              <a:gdLst>
                <a:gd name="connsiteX0" fmla="*/ 7849 w 242450"/>
                <a:gd name="connsiteY0" fmla="*/ 90607 h 92081"/>
                <a:gd name="connsiteX1" fmla="*/ 241212 w 242450"/>
                <a:gd name="connsiteY1" fmla="*/ 119 h 92081"/>
                <a:gd name="connsiteX2" fmla="*/ 103099 w 242450"/>
                <a:gd name="connsiteY2" fmla="*/ 69969 h 92081"/>
                <a:gd name="connsiteX3" fmla="*/ 168187 w 242450"/>
                <a:gd name="connsiteY3" fmla="*/ 9644 h 92081"/>
                <a:gd name="connsiteX4" fmla="*/ 63412 w 242450"/>
                <a:gd name="connsiteY4" fmla="*/ 54094 h 92081"/>
                <a:gd name="connsiteX5" fmla="*/ 7849 w 242450"/>
                <a:gd name="connsiteY5" fmla="*/ 90607 h 9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450" h="92081">
                  <a:moveTo>
                    <a:pt x="7849" y="90607"/>
                  </a:moveTo>
                  <a:cubicBezTo>
                    <a:pt x="37482" y="81611"/>
                    <a:pt x="225337" y="3559"/>
                    <a:pt x="241212" y="119"/>
                  </a:cubicBezTo>
                  <a:cubicBezTo>
                    <a:pt x="257087" y="-3321"/>
                    <a:pt x="115270" y="68382"/>
                    <a:pt x="103099" y="69969"/>
                  </a:cubicBezTo>
                  <a:cubicBezTo>
                    <a:pt x="90928" y="71556"/>
                    <a:pt x="174802" y="12290"/>
                    <a:pt x="168187" y="9644"/>
                  </a:cubicBezTo>
                  <a:cubicBezTo>
                    <a:pt x="161573" y="6998"/>
                    <a:pt x="86431" y="43246"/>
                    <a:pt x="63412" y="54094"/>
                  </a:cubicBezTo>
                  <a:cubicBezTo>
                    <a:pt x="40393" y="64942"/>
                    <a:pt x="-21784" y="99603"/>
                    <a:pt x="7849" y="90607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: 図形 1132">
              <a:extLst>
                <a:ext uri="{FF2B5EF4-FFF2-40B4-BE49-F238E27FC236}">
                  <a16:creationId xmlns:a16="http://schemas.microsoft.com/office/drawing/2014/main" id="{B044E9AE-F843-4B98-A2AC-8D09FFF9A7AE}"/>
                </a:ext>
              </a:extLst>
            </p:cNvPr>
            <p:cNvSpPr/>
            <p:nvPr/>
          </p:nvSpPr>
          <p:spPr>
            <a:xfrm>
              <a:off x="4515148" y="2938083"/>
              <a:ext cx="190213" cy="323056"/>
            </a:xfrm>
            <a:custGeom>
              <a:avLst/>
              <a:gdLst>
                <a:gd name="connsiteX0" fmla="*/ 45740 w 190213"/>
                <a:gd name="connsiteY0" fmla="*/ 380 h 323056"/>
                <a:gd name="connsiteX1" fmla="*/ 36215 w 190213"/>
                <a:gd name="connsiteY1" fmla="*/ 100392 h 323056"/>
                <a:gd name="connsiteX2" fmla="*/ 104477 w 190213"/>
                <a:gd name="connsiteY2" fmla="*/ 190880 h 323056"/>
                <a:gd name="connsiteX3" fmla="*/ 190202 w 190213"/>
                <a:gd name="connsiteY3" fmla="*/ 322642 h 323056"/>
                <a:gd name="connsiteX4" fmla="*/ 110827 w 190213"/>
                <a:gd name="connsiteY4" fmla="*/ 235330 h 323056"/>
                <a:gd name="connsiteX5" fmla="*/ 142577 w 190213"/>
                <a:gd name="connsiteY5" fmla="*/ 321055 h 323056"/>
                <a:gd name="connsiteX6" fmla="*/ 4465 w 190213"/>
                <a:gd name="connsiteY6" fmla="*/ 133730 h 323056"/>
                <a:gd name="connsiteX7" fmla="*/ 33040 w 190213"/>
                <a:gd name="connsiteY7" fmla="*/ 63880 h 323056"/>
                <a:gd name="connsiteX8" fmla="*/ 25102 w 190213"/>
                <a:gd name="connsiteY8" fmla="*/ 111505 h 323056"/>
                <a:gd name="connsiteX9" fmla="*/ 10815 w 190213"/>
                <a:gd name="connsiteY9" fmla="*/ 67055 h 323056"/>
                <a:gd name="connsiteX10" fmla="*/ 45740 w 190213"/>
                <a:gd name="connsiteY10" fmla="*/ 380 h 32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213" h="323056">
                  <a:moveTo>
                    <a:pt x="45740" y="380"/>
                  </a:moveTo>
                  <a:cubicBezTo>
                    <a:pt x="49973" y="5936"/>
                    <a:pt x="26426" y="68642"/>
                    <a:pt x="36215" y="100392"/>
                  </a:cubicBezTo>
                  <a:cubicBezTo>
                    <a:pt x="46004" y="132142"/>
                    <a:pt x="78813" y="153838"/>
                    <a:pt x="104477" y="190880"/>
                  </a:cubicBezTo>
                  <a:cubicBezTo>
                    <a:pt x="130141" y="227922"/>
                    <a:pt x="189144" y="315234"/>
                    <a:pt x="190202" y="322642"/>
                  </a:cubicBezTo>
                  <a:cubicBezTo>
                    <a:pt x="191260" y="330050"/>
                    <a:pt x="118764" y="235594"/>
                    <a:pt x="110827" y="235330"/>
                  </a:cubicBezTo>
                  <a:cubicBezTo>
                    <a:pt x="102890" y="235066"/>
                    <a:pt x="160304" y="337988"/>
                    <a:pt x="142577" y="321055"/>
                  </a:cubicBezTo>
                  <a:cubicBezTo>
                    <a:pt x="124850" y="304122"/>
                    <a:pt x="22721" y="176592"/>
                    <a:pt x="4465" y="133730"/>
                  </a:cubicBezTo>
                  <a:cubicBezTo>
                    <a:pt x="-13791" y="90868"/>
                    <a:pt x="29601" y="67584"/>
                    <a:pt x="33040" y="63880"/>
                  </a:cubicBezTo>
                  <a:cubicBezTo>
                    <a:pt x="36479" y="60176"/>
                    <a:pt x="28806" y="110976"/>
                    <a:pt x="25102" y="111505"/>
                  </a:cubicBezTo>
                  <a:cubicBezTo>
                    <a:pt x="21398" y="112034"/>
                    <a:pt x="9492" y="82401"/>
                    <a:pt x="10815" y="67055"/>
                  </a:cubicBezTo>
                  <a:cubicBezTo>
                    <a:pt x="12138" y="51709"/>
                    <a:pt x="41507" y="-5176"/>
                    <a:pt x="45740" y="380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楕円 174">
              <a:extLst>
                <a:ext uri="{FF2B5EF4-FFF2-40B4-BE49-F238E27FC236}">
                  <a16:creationId xmlns:a16="http://schemas.microsoft.com/office/drawing/2014/main" id="{0FAACC8E-996F-4D11-8EDE-3151B4042224}"/>
                </a:ext>
              </a:extLst>
            </p:cNvPr>
            <p:cNvSpPr/>
            <p:nvPr/>
          </p:nvSpPr>
          <p:spPr>
            <a:xfrm rot="20573836">
              <a:off x="4923078" y="3062347"/>
              <a:ext cx="245544" cy="356039"/>
            </a:xfrm>
            <a:prstGeom prst="ellipse">
              <a:avLst/>
            </a:pr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: 図形 1134">
              <a:extLst>
                <a:ext uri="{FF2B5EF4-FFF2-40B4-BE49-F238E27FC236}">
                  <a16:creationId xmlns:a16="http://schemas.microsoft.com/office/drawing/2014/main" id="{E7A1EB04-C44A-4732-92FD-874DAD07F358}"/>
                </a:ext>
              </a:extLst>
            </p:cNvPr>
            <p:cNvSpPr/>
            <p:nvPr/>
          </p:nvSpPr>
          <p:spPr>
            <a:xfrm>
              <a:off x="5441773" y="3102214"/>
              <a:ext cx="194760" cy="420519"/>
            </a:xfrm>
            <a:custGeom>
              <a:avLst/>
              <a:gdLst>
                <a:gd name="connsiteX0" fmla="*/ 177 w 194760"/>
                <a:gd name="connsiteY0" fmla="*/ 80724 h 420519"/>
                <a:gd name="connsiteX1" fmla="*/ 82727 w 194760"/>
                <a:gd name="connsiteY1" fmla="*/ 7699 h 420519"/>
                <a:gd name="connsiteX2" fmla="*/ 185915 w 194760"/>
                <a:gd name="connsiteY2" fmla="*/ 6111 h 420519"/>
                <a:gd name="connsiteX3" fmla="*/ 187502 w 194760"/>
                <a:gd name="connsiteY3" fmla="*/ 42624 h 420519"/>
                <a:gd name="connsiteX4" fmla="*/ 193852 w 194760"/>
                <a:gd name="connsiteY4" fmla="*/ 212486 h 420519"/>
                <a:gd name="connsiteX5" fmla="*/ 165277 w 194760"/>
                <a:gd name="connsiteY5" fmla="*/ 260111 h 420519"/>
                <a:gd name="connsiteX6" fmla="*/ 141465 w 194760"/>
                <a:gd name="connsiteY6" fmla="*/ 334724 h 420519"/>
                <a:gd name="connsiteX7" fmla="*/ 101777 w 194760"/>
                <a:gd name="connsiteY7" fmla="*/ 398224 h 420519"/>
                <a:gd name="connsiteX8" fmla="*/ 33515 w 194760"/>
                <a:gd name="connsiteY8" fmla="*/ 418861 h 420519"/>
                <a:gd name="connsiteX9" fmla="*/ 109715 w 194760"/>
                <a:gd name="connsiteY9" fmla="*/ 360124 h 420519"/>
                <a:gd name="connsiteX10" fmla="*/ 187502 w 194760"/>
                <a:gd name="connsiteY10" fmla="*/ 193436 h 420519"/>
                <a:gd name="connsiteX11" fmla="*/ 173215 w 194760"/>
                <a:gd name="connsiteY11" fmla="*/ 20399 h 420519"/>
                <a:gd name="connsiteX12" fmla="*/ 104952 w 194760"/>
                <a:gd name="connsiteY12" fmla="*/ 23574 h 420519"/>
                <a:gd name="connsiteX13" fmla="*/ 177 w 194760"/>
                <a:gd name="connsiteY13" fmla="*/ 80724 h 42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4760" h="420519">
                  <a:moveTo>
                    <a:pt x="177" y="80724"/>
                  </a:moveTo>
                  <a:cubicBezTo>
                    <a:pt x="-3527" y="78078"/>
                    <a:pt x="51771" y="20134"/>
                    <a:pt x="82727" y="7699"/>
                  </a:cubicBezTo>
                  <a:cubicBezTo>
                    <a:pt x="113683" y="-4736"/>
                    <a:pt x="168453" y="290"/>
                    <a:pt x="185915" y="6111"/>
                  </a:cubicBezTo>
                  <a:cubicBezTo>
                    <a:pt x="203377" y="11932"/>
                    <a:pt x="186179" y="8228"/>
                    <a:pt x="187502" y="42624"/>
                  </a:cubicBezTo>
                  <a:cubicBezTo>
                    <a:pt x="188825" y="77020"/>
                    <a:pt x="197556" y="176238"/>
                    <a:pt x="193852" y="212486"/>
                  </a:cubicBezTo>
                  <a:cubicBezTo>
                    <a:pt x="190148" y="248734"/>
                    <a:pt x="174008" y="239738"/>
                    <a:pt x="165277" y="260111"/>
                  </a:cubicBezTo>
                  <a:cubicBezTo>
                    <a:pt x="156546" y="280484"/>
                    <a:pt x="152048" y="311705"/>
                    <a:pt x="141465" y="334724"/>
                  </a:cubicBezTo>
                  <a:cubicBezTo>
                    <a:pt x="130882" y="357743"/>
                    <a:pt x="119769" y="384201"/>
                    <a:pt x="101777" y="398224"/>
                  </a:cubicBezTo>
                  <a:cubicBezTo>
                    <a:pt x="83785" y="412247"/>
                    <a:pt x="32192" y="425211"/>
                    <a:pt x="33515" y="418861"/>
                  </a:cubicBezTo>
                  <a:cubicBezTo>
                    <a:pt x="34838" y="412511"/>
                    <a:pt x="84051" y="397695"/>
                    <a:pt x="109715" y="360124"/>
                  </a:cubicBezTo>
                  <a:cubicBezTo>
                    <a:pt x="135379" y="322553"/>
                    <a:pt x="176919" y="250057"/>
                    <a:pt x="187502" y="193436"/>
                  </a:cubicBezTo>
                  <a:cubicBezTo>
                    <a:pt x="198085" y="136815"/>
                    <a:pt x="186973" y="48709"/>
                    <a:pt x="173215" y="20399"/>
                  </a:cubicBezTo>
                  <a:cubicBezTo>
                    <a:pt x="159457" y="-7911"/>
                    <a:pt x="132204" y="14843"/>
                    <a:pt x="104952" y="23574"/>
                  </a:cubicBezTo>
                  <a:cubicBezTo>
                    <a:pt x="77700" y="32305"/>
                    <a:pt x="3881" y="83370"/>
                    <a:pt x="177" y="807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: 図形 1135">
              <a:extLst>
                <a:ext uri="{FF2B5EF4-FFF2-40B4-BE49-F238E27FC236}">
                  <a16:creationId xmlns:a16="http://schemas.microsoft.com/office/drawing/2014/main" id="{5A036D03-44D5-4761-A365-CDC2794FB9B4}"/>
                </a:ext>
              </a:extLst>
            </p:cNvPr>
            <p:cNvSpPr/>
            <p:nvPr/>
          </p:nvSpPr>
          <p:spPr>
            <a:xfrm>
              <a:off x="5525268" y="3151955"/>
              <a:ext cx="18332" cy="188701"/>
            </a:xfrm>
            <a:custGeom>
              <a:avLst/>
              <a:gdLst>
                <a:gd name="connsiteX0" fmla="*/ 820 w 18332"/>
                <a:gd name="connsiteY0" fmla="*/ 820 h 188701"/>
                <a:gd name="connsiteX1" fmla="*/ 18282 w 18332"/>
                <a:gd name="connsiteY1" fmla="*/ 184970 h 188701"/>
                <a:gd name="connsiteX2" fmla="*/ 5582 w 18332"/>
                <a:gd name="connsiteY2" fmla="*/ 118295 h 188701"/>
                <a:gd name="connsiteX3" fmla="*/ 820 w 18332"/>
                <a:gd name="connsiteY3" fmla="*/ 820 h 18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32" h="188701">
                  <a:moveTo>
                    <a:pt x="820" y="820"/>
                  </a:moveTo>
                  <a:cubicBezTo>
                    <a:pt x="2937" y="11932"/>
                    <a:pt x="17488" y="165391"/>
                    <a:pt x="18282" y="184970"/>
                  </a:cubicBezTo>
                  <a:cubicBezTo>
                    <a:pt x="19076" y="204549"/>
                    <a:pt x="10344" y="141843"/>
                    <a:pt x="5582" y="118295"/>
                  </a:cubicBezTo>
                  <a:cubicBezTo>
                    <a:pt x="820" y="94747"/>
                    <a:pt x="-1297" y="-10292"/>
                    <a:pt x="820" y="8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: 図形 1136">
              <a:extLst>
                <a:ext uri="{FF2B5EF4-FFF2-40B4-BE49-F238E27FC236}">
                  <a16:creationId xmlns:a16="http://schemas.microsoft.com/office/drawing/2014/main" id="{5BF74E88-F8C8-4CBF-BA6E-F439CEC3A016}"/>
                </a:ext>
              </a:extLst>
            </p:cNvPr>
            <p:cNvSpPr/>
            <p:nvPr/>
          </p:nvSpPr>
          <p:spPr>
            <a:xfrm>
              <a:off x="5392727" y="3244651"/>
              <a:ext cx="141403" cy="173544"/>
            </a:xfrm>
            <a:custGeom>
              <a:avLst/>
              <a:gdLst>
                <a:gd name="connsiteX0" fmla="*/ 11 w 141403"/>
                <a:gd name="connsiteY0" fmla="*/ 199 h 173544"/>
                <a:gd name="connsiteX1" fmla="*/ 98436 w 141403"/>
                <a:gd name="connsiteY1" fmla="*/ 57349 h 173544"/>
                <a:gd name="connsiteX2" fmla="*/ 125423 w 141403"/>
                <a:gd name="connsiteY2" fmla="*/ 117674 h 173544"/>
                <a:gd name="connsiteX3" fmla="*/ 141298 w 141403"/>
                <a:gd name="connsiteY3" fmla="*/ 173237 h 173544"/>
                <a:gd name="connsiteX4" fmla="*/ 130186 w 141403"/>
                <a:gd name="connsiteY4" fmla="*/ 92274 h 173544"/>
                <a:gd name="connsiteX5" fmla="*/ 92086 w 141403"/>
                <a:gd name="connsiteY5" fmla="*/ 39887 h 173544"/>
                <a:gd name="connsiteX6" fmla="*/ 11 w 141403"/>
                <a:gd name="connsiteY6" fmla="*/ 199 h 17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403" h="173544">
                  <a:moveTo>
                    <a:pt x="11" y="199"/>
                  </a:moveTo>
                  <a:cubicBezTo>
                    <a:pt x="1069" y="3109"/>
                    <a:pt x="77534" y="37770"/>
                    <a:pt x="98436" y="57349"/>
                  </a:cubicBezTo>
                  <a:cubicBezTo>
                    <a:pt x="119338" y="76928"/>
                    <a:pt x="118279" y="98359"/>
                    <a:pt x="125423" y="117674"/>
                  </a:cubicBezTo>
                  <a:cubicBezTo>
                    <a:pt x="132567" y="136989"/>
                    <a:pt x="140504" y="177470"/>
                    <a:pt x="141298" y="173237"/>
                  </a:cubicBezTo>
                  <a:cubicBezTo>
                    <a:pt x="142092" y="169004"/>
                    <a:pt x="138388" y="114499"/>
                    <a:pt x="130186" y="92274"/>
                  </a:cubicBezTo>
                  <a:cubicBezTo>
                    <a:pt x="121984" y="70049"/>
                    <a:pt x="110871" y="52851"/>
                    <a:pt x="92086" y="39887"/>
                  </a:cubicBezTo>
                  <a:cubicBezTo>
                    <a:pt x="73301" y="26923"/>
                    <a:pt x="-1047" y="-2711"/>
                    <a:pt x="1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: 図形 1137">
              <a:extLst>
                <a:ext uri="{FF2B5EF4-FFF2-40B4-BE49-F238E27FC236}">
                  <a16:creationId xmlns:a16="http://schemas.microsoft.com/office/drawing/2014/main" id="{BAF33AC3-4965-46A9-9CFB-50E78703A195}"/>
                </a:ext>
              </a:extLst>
            </p:cNvPr>
            <p:cNvSpPr/>
            <p:nvPr/>
          </p:nvSpPr>
          <p:spPr>
            <a:xfrm>
              <a:off x="5319472" y="3349511"/>
              <a:ext cx="98213" cy="169998"/>
            </a:xfrm>
            <a:custGeom>
              <a:avLst/>
              <a:gdLst>
                <a:gd name="connsiteX0" fmla="*/ 79616 w 98213"/>
                <a:gd name="connsiteY0" fmla="*/ 114 h 169998"/>
                <a:gd name="connsiteX1" fmla="*/ 95491 w 98213"/>
                <a:gd name="connsiteY1" fmla="*/ 100127 h 169998"/>
                <a:gd name="connsiteX2" fmla="*/ 12941 w 98213"/>
                <a:gd name="connsiteY2" fmla="*/ 138227 h 169998"/>
                <a:gd name="connsiteX3" fmla="*/ 6591 w 98213"/>
                <a:gd name="connsiteY3" fmla="*/ 169977 h 169998"/>
                <a:gd name="connsiteX4" fmla="*/ 6591 w 98213"/>
                <a:gd name="connsiteY4" fmla="*/ 133464 h 169998"/>
                <a:gd name="connsiteX5" fmla="*/ 92316 w 98213"/>
                <a:gd name="connsiteY5" fmla="*/ 81077 h 169998"/>
                <a:gd name="connsiteX6" fmla="*/ 79616 w 98213"/>
                <a:gd name="connsiteY6" fmla="*/ 114 h 16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13" h="169998">
                  <a:moveTo>
                    <a:pt x="79616" y="114"/>
                  </a:moveTo>
                  <a:cubicBezTo>
                    <a:pt x="80145" y="3289"/>
                    <a:pt x="106603" y="77108"/>
                    <a:pt x="95491" y="100127"/>
                  </a:cubicBezTo>
                  <a:cubicBezTo>
                    <a:pt x="84379" y="123146"/>
                    <a:pt x="27757" y="126585"/>
                    <a:pt x="12941" y="138227"/>
                  </a:cubicBezTo>
                  <a:cubicBezTo>
                    <a:pt x="-1875" y="149869"/>
                    <a:pt x="7649" y="170771"/>
                    <a:pt x="6591" y="169977"/>
                  </a:cubicBezTo>
                  <a:cubicBezTo>
                    <a:pt x="5533" y="169183"/>
                    <a:pt x="-7696" y="148281"/>
                    <a:pt x="6591" y="133464"/>
                  </a:cubicBezTo>
                  <a:cubicBezTo>
                    <a:pt x="20878" y="118647"/>
                    <a:pt x="79352" y="101185"/>
                    <a:pt x="92316" y="81077"/>
                  </a:cubicBezTo>
                  <a:cubicBezTo>
                    <a:pt x="105280" y="60969"/>
                    <a:pt x="79087" y="-3061"/>
                    <a:pt x="7961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: 図形 1138">
              <a:extLst>
                <a:ext uri="{FF2B5EF4-FFF2-40B4-BE49-F238E27FC236}">
                  <a16:creationId xmlns:a16="http://schemas.microsoft.com/office/drawing/2014/main" id="{DBCB5E58-B02B-4829-9ED5-A77CBA312EF0}"/>
                </a:ext>
              </a:extLst>
            </p:cNvPr>
            <p:cNvSpPr/>
            <p:nvPr/>
          </p:nvSpPr>
          <p:spPr>
            <a:xfrm>
              <a:off x="5422831" y="3330572"/>
              <a:ext cx="71430" cy="85729"/>
            </a:xfrm>
            <a:custGeom>
              <a:avLst/>
              <a:gdLst>
                <a:gd name="connsiteX0" fmla="*/ 69 w 71430"/>
                <a:gd name="connsiteY0" fmla="*/ 3 h 85729"/>
                <a:gd name="connsiteX1" fmla="*/ 55632 w 71430"/>
                <a:gd name="connsiteY1" fmla="*/ 26991 h 85729"/>
                <a:gd name="connsiteX2" fmla="*/ 65157 w 71430"/>
                <a:gd name="connsiteY2" fmla="*/ 85728 h 85729"/>
                <a:gd name="connsiteX3" fmla="*/ 68332 w 71430"/>
                <a:gd name="connsiteY3" fmla="*/ 28578 h 85729"/>
                <a:gd name="connsiteX4" fmla="*/ 69 w 71430"/>
                <a:gd name="connsiteY4" fmla="*/ 3 h 8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30" h="85729">
                  <a:moveTo>
                    <a:pt x="69" y="3"/>
                  </a:moveTo>
                  <a:cubicBezTo>
                    <a:pt x="-2048" y="-261"/>
                    <a:pt x="44784" y="12704"/>
                    <a:pt x="55632" y="26991"/>
                  </a:cubicBezTo>
                  <a:cubicBezTo>
                    <a:pt x="66480" y="41278"/>
                    <a:pt x="63040" y="85464"/>
                    <a:pt x="65157" y="85728"/>
                  </a:cubicBezTo>
                  <a:cubicBezTo>
                    <a:pt x="67274" y="85992"/>
                    <a:pt x="76005" y="41807"/>
                    <a:pt x="68332" y="28578"/>
                  </a:cubicBezTo>
                  <a:cubicBezTo>
                    <a:pt x="60659" y="15349"/>
                    <a:pt x="2186" y="267"/>
                    <a:pt x="69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: 図形 1139">
              <a:extLst>
                <a:ext uri="{FF2B5EF4-FFF2-40B4-BE49-F238E27FC236}">
                  <a16:creationId xmlns:a16="http://schemas.microsoft.com/office/drawing/2014/main" id="{F0133DE3-DB62-4FD8-A990-A59FD3405DBD}"/>
                </a:ext>
              </a:extLst>
            </p:cNvPr>
            <p:cNvSpPr/>
            <p:nvPr/>
          </p:nvSpPr>
          <p:spPr>
            <a:xfrm>
              <a:off x="5325466" y="3509963"/>
              <a:ext cx="91093" cy="192158"/>
            </a:xfrm>
            <a:custGeom>
              <a:avLst/>
              <a:gdLst>
                <a:gd name="connsiteX0" fmla="*/ 18059 w 91093"/>
                <a:gd name="connsiteY0" fmla="*/ 0 h 192158"/>
                <a:gd name="connsiteX1" fmla="*/ 13297 w 91093"/>
                <a:gd name="connsiteY1" fmla="*/ 120650 h 192158"/>
                <a:gd name="connsiteX2" fmla="*/ 30759 w 91093"/>
                <a:gd name="connsiteY2" fmla="*/ 136525 h 192158"/>
                <a:gd name="connsiteX3" fmla="*/ 91084 w 91093"/>
                <a:gd name="connsiteY3" fmla="*/ 192087 h 192158"/>
                <a:gd name="connsiteX4" fmla="*/ 25997 w 91093"/>
                <a:gd name="connsiteY4" fmla="*/ 147637 h 192158"/>
                <a:gd name="connsiteX5" fmla="*/ 597 w 91093"/>
                <a:gd name="connsiteY5" fmla="*/ 122237 h 192158"/>
                <a:gd name="connsiteX6" fmla="*/ 18059 w 91093"/>
                <a:gd name="connsiteY6" fmla="*/ 0 h 19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093" h="192158">
                  <a:moveTo>
                    <a:pt x="18059" y="0"/>
                  </a:moveTo>
                  <a:cubicBezTo>
                    <a:pt x="20176" y="-264"/>
                    <a:pt x="11180" y="97896"/>
                    <a:pt x="13297" y="120650"/>
                  </a:cubicBezTo>
                  <a:cubicBezTo>
                    <a:pt x="15414" y="143404"/>
                    <a:pt x="30759" y="136525"/>
                    <a:pt x="30759" y="136525"/>
                  </a:cubicBezTo>
                  <a:cubicBezTo>
                    <a:pt x="43723" y="148431"/>
                    <a:pt x="91878" y="190235"/>
                    <a:pt x="91084" y="192087"/>
                  </a:cubicBezTo>
                  <a:cubicBezTo>
                    <a:pt x="90290" y="193939"/>
                    <a:pt x="41078" y="159279"/>
                    <a:pt x="25997" y="147637"/>
                  </a:cubicBezTo>
                  <a:cubicBezTo>
                    <a:pt x="10916" y="135995"/>
                    <a:pt x="4830" y="143404"/>
                    <a:pt x="597" y="122237"/>
                  </a:cubicBezTo>
                  <a:cubicBezTo>
                    <a:pt x="-3636" y="101070"/>
                    <a:pt x="15942" y="264"/>
                    <a:pt x="18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: 図形 1140">
              <a:extLst>
                <a:ext uri="{FF2B5EF4-FFF2-40B4-BE49-F238E27FC236}">
                  <a16:creationId xmlns:a16="http://schemas.microsoft.com/office/drawing/2014/main" id="{CFF16A38-A48A-4678-AC85-6B84828BE85E}"/>
                </a:ext>
              </a:extLst>
            </p:cNvPr>
            <p:cNvSpPr/>
            <p:nvPr/>
          </p:nvSpPr>
          <p:spPr>
            <a:xfrm>
              <a:off x="5345203" y="3541713"/>
              <a:ext cx="68572" cy="138169"/>
            </a:xfrm>
            <a:custGeom>
              <a:avLst/>
              <a:gdLst>
                <a:gd name="connsiteX0" fmla="*/ 28485 w 68572"/>
                <a:gd name="connsiteY0" fmla="*/ 0 h 138169"/>
                <a:gd name="connsiteX1" fmla="*/ 11022 w 68572"/>
                <a:gd name="connsiteY1" fmla="*/ 90487 h 138169"/>
                <a:gd name="connsiteX2" fmla="*/ 28485 w 68572"/>
                <a:gd name="connsiteY2" fmla="*/ 100012 h 138169"/>
                <a:gd name="connsiteX3" fmla="*/ 68172 w 68572"/>
                <a:gd name="connsiteY3" fmla="*/ 138112 h 138169"/>
                <a:gd name="connsiteX4" fmla="*/ 1497 w 68572"/>
                <a:gd name="connsiteY4" fmla="*/ 90487 h 138169"/>
                <a:gd name="connsiteX5" fmla="*/ 28485 w 68572"/>
                <a:gd name="connsiteY5" fmla="*/ 0 h 13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72" h="138169">
                  <a:moveTo>
                    <a:pt x="28485" y="0"/>
                  </a:moveTo>
                  <a:cubicBezTo>
                    <a:pt x="30072" y="0"/>
                    <a:pt x="11022" y="73818"/>
                    <a:pt x="11022" y="90487"/>
                  </a:cubicBezTo>
                  <a:cubicBezTo>
                    <a:pt x="11022" y="107156"/>
                    <a:pt x="18960" y="92075"/>
                    <a:pt x="28485" y="100012"/>
                  </a:cubicBezTo>
                  <a:cubicBezTo>
                    <a:pt x="38010" y="107949"/>
                    <a:pt x="72670" y="139700"/>
                    <a:pt x="68172" y="138112"/>
                  </a:cubicBezTo>
                  <a:cubicBezTo>
                    <a:pt x="63674" y="136525"/>
                    <a:pt x="10493" y="110066"/>
                    <a:pt x="1497" y="90487"/>
                  </a:cubicBezTo>
                  <a:cubicBezTo>
                    <a:pt x="-7499" y="70908"/>
                    <a:pt x="26898" y="0"/>
                    <a:pt x="284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: 図形 1141">
              <a:extLst>
                <a:ext uri="{FF2B5EF4-FFF2-40B4-BE49-F238E27FC236}">
                  <a16:creationId xmlns:a16="http://schemas.microsoft.com/office/drawing/2014/main" id="{F2385278-0912-4525-BA8A-053CBF598236}"/>
                </a:ext>
              </a:extLst>
            </p:cNvPr>
            <p:cNvSpPr/>
            <p:nvPr/>
          </p:nvSpPr>
          <p:spPr>
            <a:xfrm>
              <a:off x="5343356" y="3514689"/>
              <a:ext cx="98629" cy="165151"/>
            </a:xfrm>
            <a:custGeom>
              <a:avLst/>
              <a:gdLst>
                <a:gd name="connsiteX0" fmla="*/ 169 w 98629"/>
                <a:gd name="connsiteY0" fmla="*/ 36 h 165151"/>
                <a:gd name="connsiteX1" fmla="*/ 90657 w 98629"/>
                <a:gd name="connsiteY1" fmla="*/ 49249 h 165151"/>
                <a:gd name="connsiteX2" fmla="*/ 85894 w 98629"/>
                <a:gd name="connsiteY2" fmla="*/ 65124 h 165151"/>
                <a:gd name="connsiteX3" fmla="*/ 74782 w 98629"/>
                <a:gd name="connsiteY3" fmla="*/ 165136 h 165151"/>
                <a:gd name="connsiteX4" fmla="*/ 98594 w 98629"/>
                <a:gd name="connsiteY4" fmla="*/ 57186 h 165151"/>
                <a:gd name="connsiteX5" fmla="*/ 68432 w 98629"/>
                <a:gd name="connsiteY5" fmla="*/ 41311 h 165151"/>
                <a:gd name="connsiteX6" fmla="*/ 169 w 98629"/>
                <a:gd name="connsiteY6" fmla="*/ 36 h 16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29" h="165151">
                  <a:moveTo>
                    <a:pt x="169" y="36"/>
                  </a:moveTo>
                  <a:cubicBezTo>
                    <a:pt x="3873" y="1359"/>
                    <a:pt x="76370" y="38401"/>
                    <a:pt x="90657" y="49249"/>
                  </a:cubicBezTo>
                  <a:cubicBezTo>
                    <a:pt x="104944" y="60097"/>
                    <a:pt x="88540" y="45810"/>
                    <a:pt x="85894" y="65124"/>
                  </a:cubicBezTo>
                  <a:cubicBezTo>
                    <a:pt x="83248" y="84438"/>
                    <a:pt x="72665" y="166459"/>
                    <a:pt x="74782" y="165136"/>
                  </a:cubicBezTo>
                  <a:cubicBezTo>
                    <a:pt x="76899" y="163813"/>
                    <a:pt x="99652" y="77823"/>
                    <a:pt x="98594" y="57186"/>
                  </a:cubicBezTo>
                  <a:cubicBezTo>
                    <a:pt x="97536" y="36549"/>
                    <a:pt x="82455" y="48984"/>
                    <a:pt x="68432" y="41311"/>
                  </a:cubicBezTo>
                  <a:cubicBezTo>
                    <a:pt x="54409" y="33638"/>
                    <a:pt x="-3535" y="-1287"/>
                    <a:pt x="169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: 図形 1142">
              <a:extLst>
                <a:ext uri="{FF2B5EF4-FFF2-40B4-BE49-F238E27FC236}">
                  <a16:creationId xmlns:a16="http://schemas.microsoft.com/office/drawing/2014/main" id="{61C86FA0-670B-420D-8A62-B33E7111FCB4}"/>
                </a:ext>
              </a:extLst>
            </p:cNvPr>
            <p:cNvSpPr/>
            <p:nvPr/>
          </p:nvSpPr>
          <p:spPr>
            <a:xfrm>
              <a:off x="3380931" y="3466736"/>
              <a:ext cx="248165" cy="325217"/>
            </a:xfrm>
            <a:custGeom>
              <a:avLst/>
              <a:gdLst>
                <a:gd name="connsiteX0" fmla="*/ 9969 w 248165"/>
                <a:gd name="connsiteY0" fmla="*/ 6714 h 325217"/>
                <a:gd name="connsiteX1" fmla="*/ 17907 w 248165"/>
                <a:gd name="connsiteY1" fmla="*/ 82914 h 325217"/>
                <a:gd name="connsiteX2" fmla="*/ 121094 w 248165"/>
                <a:gd name="connsiteY2" fmla="*/ 271827 h 325217"/>
                <a:gd name="connsiteX3" fmla="*/ 157607 w 248165"/>
                <a:gd name="connsiteY3" fmla="*/ 301989 h 325217"/>
                <a:gd name="connsiteX4" fmla="*/ 248094 w 248165"/>
                <a:gd name="connsiteY4" fmla="*/ 317864 h 325217"/>
                <a:gd name="connsiteX5" fmla="*/ 171894 w 248165"/>
                <a:gd name="connsiteY5" fmla="*/ 319452 h 325217"/>
                <a:gd name="connsiteX6" fmla="*/ 121094 w 248165"/>
                <a:gd name="connsiteY6" fmla="*/ 243252 h 325217"/>
                <a:gd name="connsiteX7" fmla="*/ 9969 w 248165"/>
                <a:gd name="connsiteY7" fmla="*/ 6714 h 32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165" h="325217">
                  <a:moveTo>
                    <a:pt x="9969" y="6714"/>
                  </a:moveTo>
                  <a:cubicBezTo>
                    <a:pt x="-7229" y="-20009"/>
                    <a:pt x="-614" y="38729"/>
                    <a:pt x="17907" y="82914"/>
                  </a:cubicBezTo>
                  <a:cubicBezTo>
                    <a:pt x="36428" y="127099"/>
                    <a:pt x="97811" y="235315"/>
                    <a:pt x="121094" y="271827"/>
                  </a:cubicBezTo>
                  <a:cubicBezTo>
                    <a:pt x="144377" y="308340"/>
                    <a:pt x="136440" y="294316"/>
                    <a:pt x="157607" y="301989"/>
                  </a:cubicBezTo>
                  <a:cubicBezTo>
                    <a:pt x="178774" y="309662"/>
                    <a:pt x="245713" y="314954"/>
                    <a:pt x="248094" y="317864"/>
                  </a:cubicBezTo>
                  <a:cubicBezTo>
                    <a:pt x="250475" y="320774"/>
                    <a:pt x="193061" y="331887"/>
                    <a:pt x="171894" y="319452"/>
                  </a:cubicBezTo>
                  <a:cubicBezTo>
                    <a:pt x="150727" y="307017"/>
                    <a:pt x="148875" y="292729"/>
                    <a:pt x="121094" y="243252"/>
                  </a:cubicBezTo>
                  <a:cubicBezTo>
                    <a:pt x="93313" y="193775"/>
                    <a:pt x="27167" y="33437"/>
                    <a:pt x="9969" y="67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: 図形 1143">
              <a:extLst>
                <a:ext uri="{FF2B5EF4-FFF2-40B4-BE49-F238E27FC236}">
                  <a16:creationId xmlns:a16="http://schemas.microsoft.com/office/drawing/2014/main" id="{06591469-3AFB-425B-ADC8-BFE3EDF3E484}"/>
                </a:ext>
              </a:extLst>
            </p:cNvPr>
            <p:cNvSpPr/>
            <p:nvPr/>
          </p:nvSpPr>
          <p:spPr>
            <a:xfrm>
              <a:off x="3695681" y="3796984"/>
              <a:ext cx="57477" cy="146066"/>
            </a:xfrm>
            <a:custGeom>
              <a:avLst/>
              <a:gdLst>
                <a:gd name="connsiteX0" fmla="*/ 19 w 57477"/>
                <a:gd name="connsiteY0" fmla="*/ 316 h 146066"/>
                <a:gd name="connsiteX1" fmla="*/ 53994 w 57477"/>
                <a:gd name="connsiteY1" fmla="*/ 141604 h 146066"/>
                <a:gd name="connsiteX2" fmla="*/ 47644 w 57477"/>
                <a:gd name="connsiteY2" fmla="*/ 103504 h 146066"/>
                <a:gd name="connsiteX3" fmla="*/ 19 w 57477"/>
                <a:gd name="connsiteY3" fmla="*/ 316 h 14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77" h="146066">
                  <a:moveTo>
                    <a:pt x="19" y="316"/>
                  </a:moveTo>
                  <a:cubicBezTo>
                    <a:pt x="1077" y="6666"/>
                    <a:pt x="46057" y="124406"/>
                    <a:pt x="53994" y="141604"/>
                  </a:cubicBezTo>
                  <a:cubicBezTo>
                    <a:pt x="61931" y="158802"/>
                    <a:pt x="54788" y="122025"/>
                    <a:pt x="47644" y="103504"/>
                  </a:cubicBezTo>
                  <a:cubicBezTo>
                    <a:pt x="40500" y="84983"/>
                    <a:pt x="-1039" y="-6034"/>
                    <a:pt x="1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: 図形 1144">
              <a:extLst>
                <a:ext uri="{FF2B5EF4-FFF2-40B4-BE49-F238E27FC236}">
                  <a16:creationId xmlns:a16="http://schemas.microsoft.com/office/drawing/2014/main" id="{FEE7C322-5A95-45AD-BF1E-210C4E8D2597}"/>
                </a:ext>
              </a:extLst>
            </p:cNvPr>
            <p:cNvSpPr/>
            <p:nvPr/>
          </p:nvSpPr>
          <p:spPr>
            <a:xfrm>
              <a:off x="3619245" y="3826847"/>
              <a:ext cx="127655" cy="108567"/>
            </a:xfrm>
            <a:custGeom>
              <a:avLst/>
              <a:gdLst>
                <a:gd name="connsiteX0" fmla="*/ 92330 w 127655"/>
                <a:gd name="connsiteY0" fmla="*/ 616 h 108567"/>
                <a:gd name="connsiteX1" fmla="*/ 9780 w 127655"/>
                <a:gd name="connsiteY1" fmla="*/ 21253 h 108567"/>
                <a:gd name="connsiteX2" fmla="*/ 54230 w 127655"/>
                <a:gd name="connsiteY2" fmla="*/ 67291 h 108567"/>
                <a:gd name="connsiteX3" fmla="*/ 127255 w 127655"/>
                <a:gd name="connsiteY3" fmla="*/ 108566 h 108567"/>
                <a:gd name="connsiteX4" fmla="*/ 19305 w 127655"/>
                <a:gd name="connsiteY4" fmla="*/ 65703 h 108567"/>
                <a:gd name="connsiteX5" fmla="*/ 255 w 127655"/>
                <a:gd name="connsiteY5" fmla="*/ 19666 h 108567"/>
                <a:gd name="connsiteX6" fmla="*/ 12955 w 127655"/>
                <a:gd name="connsiteY6" fmla="*/ 6966 h 108567"/>
                <a:gd name="connsiteX7" fmla="*/ 92330 w 127655"/>
                <a:gd name="connsiteY7" fmla="*/ 616 h 10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55" h="108567">
                  <a:moveTo>
                    <a:pt x="92330" y="616"/>
                  </a:moveTo>
                  <a:cubicBezTo>
                    <a:pt x="91801" y="2997"/>
                    <a:pt x="16130" y="10141"/>
                    <a:pt x="9780" y="21253"/>
                  </a:cubicBezTo>
                  <a:cubicBezTo>
                    <a:pt x="3430" y="32365"/>
                    <a:pt x="34651" y="52739"/>
                    <a:pt x="54230" y="67291"/>
                  </a:cubicBezTo>
                  <a:cubicBezTo>
                    <a:pt x="73809" y="81843"/>
                    <a:pt x="133076" y="108831"/>
                    <a:pt x="127255" y="108566"/>
                  </a:cubicBezTo>
                  <a:cubicBezTo>
                    <a:pt x="121434" y="108301"/>
                    <a:pt x="40472" y="80520"/>
                    <a:pt x="19305" y="65703"/>
                  </a:cubicBezTo>
                  <a:cubicBezTo>
                    <a:pt x="-1862" y="50886"/>
                    <a:pt x="1313" y="29455"/>
                    <a:pt x="255" y="19666"/>
                  </a:cubicBezTo>
                  <a:cubicBezTo>
                    <a:pt x="-803" y="9877"/>
                    <a:pt x="1049" y="10670"/>
                    <a:pt x="12955" y="6966"/>
                  </a:cubicBezTo>
                  <a:cubicBezTo>
                    <a:pt x="24861" y="3262"/>
                    <a:pt x="92859" y="-1765"/>
                    <a:pt x="92330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: 図形 1145">
              <a:extLst>
                <a:ext uri="{FF2B5EF4-FFF2-40B4-BE49-F238E27FC236}">
                  <a16:creationId xmlns:a16="http://schemas.microsoft.com/office/drawing/2014/main" id="{C44D4271-BA18-4CAA-B7CA-3EC1F2CA46AA}"/>
                </a:ext>
              </a:extLst>
            </p:cNvPr>
            <p:cNvSpPr/>
            <p:nvPr/>
          </p:nvSpPr>
          <p:spPr>
            <a:xfrm>
              <a:off x="3427320" y="3457573"/>
              <a:ext cx="65086" cy="163618"/>
            </a:xfrm>
            <a:custGeom>
              <a:avLst/>
              <a:gdLst>
                <a:gd name="connsiteX0" fmla="*/ 93 w 65086"/>
                <a:gd name="connsiteY0" fmla="*/ 2 h 163618"/>
                <a:gd name="connsiteX1" fmla="*/ 63593 w 65086"/>
                <a:gd name="connsiteY1" fmla="*/ 34927 h 163618"/>
                <a:gd name="connsiteX2" fmla="*/ 46130 w 65086"/>
                <a:gd name="connsiteY2" fmla="*/ 85727 h 163618"/>
                <a:gd name="connsiteX3" fmla="*/ 58830 w 65086"/>
                <a:gd name="connsiteY3" fmla="*/ 163515 h 163618"/>
                <a:gd name="connsiteX4" fmla="*/ 62005 w 65086"/>
                <a:gd name="connsiteY4" fmla="*/ 68265 h 163618"/>
                <a:gd name="connsiteX5" fmla="*/ 49305 w 65086"/>
                <a:gd name="connsiteY5" fmla="*/ 33340 h 163618"/>
                <a:gd name="connsiteX6" fmla="*/ 93 w 65086"/>
                <a:gd name="connsiteY6" fmla="*/ 2 h 163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86" h="163618">
                  <a:moveTo>
                    <a:pt x="93" y="2"/>
                  </a:moveTo>
                  <a:cubicBezTo>
                    <a:pt x="2474" y="266"/>
                    <a:pt x="55920" y="20640"/>
                    <a:pt x="63593" y="34927"/>
                  </a:cubicBezTo>
                  <a:cubicBezTo>
                    <a:pt x="71266" y="49215"/>
                    <a:pt x="46924" y="64296"/>
                    <a:pt x="46130" y="85727"/>
                  </a:cubicBezTo>
                  <a:cubicBezTo>
                    <a:pt x="45336" y="107158"/>
                    <a:pt x="56184" y="166425"/>
                    <a:pt x="58830" y="163515"/>
                  </a:cubicBezTo>
                  <a:cubicBezTo>
                    <a:pt x="61476" y="160605"/>
                    <a:pt x="63592" y="89961"/>
                    <a:pt x="62005" y="68265"/>
                  </a:cubicBezTo>
                  <a:cubicBezTo>
                    <a:pt x="60418" y="46569"/>
                    <a:pt x="57242" y="44188"/>
                    <a:pt x="49305" y="33340"/>
                  </a:cubicBezTo>
                  <a:cubicBezTo>
                    <a:pt x="41368" y="22492"/>
                    <a:pt x="-2288" y="-262"/>
                    <a:pt x="93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: 図形 1146">
              <a:extLst>
                <a:ext uri="{FF2B5EF4-FFF2-40B4-BE49-F238E27FC236}">
                  <a16:creationId xmlns:a16="http://schemas.microsoft.com/office/drawing/2014/main" id="{B6755F92-5D17-42AB-A105-518C6C0F242A}"/>
                </a:ext>
              </a:extLst>
            </p:cNvPr>
            <p:cNvSpPr/>
            <p:nvPr/>
          </p:nvSpPr>
          <p:spPr>
            <a:xfrm>
              <a:off x="3533740" y="3505198"/>
              <a:ext cx="50162" cy="274953"/>
            </a:xfrm>
            <a:custGeom>
              <a:avLst/>
              <a:gdLst>
                <a:gd name="connsiteX0" fmla="*/ 35 w 50162"/>
                <a:gd name="connsiteY0" fmla="*/ 2 h 274953"/>
                <a:gd name="connsiteX1" fmla="*/ 46073 w 50162"/>
                <a:gd name="connsiteY1" fmla="*/ 101602 h 274953"/>
                <a:gd name="connsiteX2" fmla="*/ 44485 w 50162"/>
                <a:gd name="connsiteY2" fmla="*/ 133352 h 274953"/>
                <a:gd name="connsiteX3" fmla="*/ 15910 w 50162"/>
                <a:gd name="connsiteY3" fmla="*/ 152402 h 274953"/>
                <a:gd name="connsiteX4" fmla="*/ 27023 w 50162"/>
                <a:gd name="connsiteY4" fmla="*/ 274640 h 274953"/>
                <a:gd name="connsiteX5" fmla="*/ 3210 w 50162"/>
                <a:gd name="connsiteY5" fmla="*/ 185740 h 274953"/>
                <a:gd name="connsiteX6" fmla="*/ 17498 w 50162"/>
                <a:gd name="connsiteY6" fmla="*/ 127002 h 274953"/>
                <a:gd name="connsiteX7" fmla="*/ 38135 w 50162"/>
                <a:gd name="connsiteY7" fmla="*/ 104777 h 274953"/>
                <a:gd name="connsiteX8" fmla="*/ 35 w 50162"/>
                <a:gd name="connsiteY8" fmla="*/ 2 h 27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62" h="274953">
                  <a:moveTo>
                    <a:pt x="35" y="2"/>
                  </a:moveTo>
                  <a:cubicBezTo>
                    <a:pt x="1358" y="-527"/>
                    <a:pt x="38665" y="79377"/>
                    <a:pt x="46073" y="101602"/>
                  </a:cubicBezTo>
                  <a:cubicBezTo>
                    <a:pt x="53481" y="123827"/>
                    <a:pt x="49512" y="124885"/>
                    <a:pt x="44485" y="133352"/>
                  </a:cubicBezTo>
                  <a:cubicBezTo>
                    <a:pt x="39458" y="141819"/>
                    <a:pt x="18820" y="128854"/>
                    <a:pt x="15910" y="152402"/>
                  </a:cubicBezTo>
                  <a:cubicBezTo>
                    <a:pt x="13000" y="175950"/>
                    <a:pt x="29140" y="269084"/>
                    <a:pt x="27023" y="274640"/>
                  </a:cubicBezTo>
                  <a:cubicBezTo>
                    <a:pt x="24906" y="280196"/>
                    <a:pt x="4797" y="210346"/>
                    <a:pt x="3210" y="185740"/>
                  </a:cubicBezTo>
                  <a:cubicBezTo>
                    <a:pt x="1623" y="161134"/>
                    <a:pt x="11677" y="140496"/>
                    <a:pt x="17498" y="127002"/>
                  </a:cubicBezTo>
                  <a:cubicBezTo>
                    <a:pt x="23319" y="113508"/>
                    <a:pt x="41045" y="122239"/>
                    <a:pt x="38135" y="104777"/>
                  </a:cubicBezTo>
                  <a:cubicBezTo>
                    <a:pt x="35225" y="87315"/>
                    <a:pt x="-1288" y="531"/>
                    <a:pt x="35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: 図形 1147">
              <a:extLst>
                <a:ext uri="{FF2B5EF4-FFF2-40B4-BE49-F238E27FC236}">
                  <a16:creationId xmlns:a16="http://schemas.microsoft.com/office/drawing/2014/main" id="{007EAF41-2687-456D-996C-2972BE784C7D}"/>
                </a:ext>
              </a:extLst>
            </p:cNvPr>
            <p:cNvSpPr/>
            <p:nvPr/>
          </p:nvSpPr>
          <p:spPr>
            <a:xfrm>
              <a:off x="3591277" y="3489313"/>
              <a:ext cx="75845" cy="342585"/>
            </a:xfrm>
            <a:custGeom>
              <a:avLst/>
              <a:gdLst>
                <a:gd name="connsiteX0" fmla="*/ 1236 w 75845"/>
                <a:gd name="connsiteY0" fmla="*/ 12 h 342585"/>
                <a:gd name="connsiteX1" fmla="*/ 20286 w 75845"/>
                <a:gd name="connsiteY1" fmla="*/ 131775 h 342585"/>
                <a:gd name="connsiteX2" fmla="*/ 23461 w 75845"/>
                <a:gd name="connsiteY2" fmla="*/ 152412 h 342585"/>
                <a:gd name="connsiteX3" fmla="*/ 74261 w 75845"/>
                <a:gd name="connsiteY3" fmla="*/ 179400 h 342585"/>
                <a:gd name="connsiteX4" fmla="*/ 63148 w 75845"/>
                <a:gd name="connsiteY4" fmla="*/ 341325 h 342585"/>
                <a:gd name="connsiteX5" fmla="*/ 64736 w 75845"/>
                <a:gd name="connsiteY5" fmla="*/ 250837 h 342585"/>
                <a:gd name="connsiteX6" fmla="*/ 45686 w 75845"/>
                <a:gd name="connsiteY6" fmla="*/ 180987 h 342585"/>
                <a:gd name="connsiteX7" fmla="*/ 7586 w 75845"/>
                <a:gd name="connsiteY7" fmla="*/ 139712 h 342585"/>
                <a:gd name="connsiteX8" fmla="*/ 1236 w 75845"/>
                <a:gd name="connsiteY8" fmla="*/ 12 h 34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845" h="342585">
                  <a:moveTo>
                    <a:pt x="1236" y="12"/>
                  </a:moveTo>
                  <a:cubicBezTo>
                    <a:pt x="3353" y="-1311"/>
                    <a:pt x="16582" y="106375"/>
                    <a:pt x="20286" y="131775"/>
                  </a:cubicBezTo>
                  <a:cubicBezTo>
                    <a:pt x="23990" y="157175"/>
                    <a:pt x="14465" y="144475"/>
                    <a:pt x="23461" y="152412"/>
                  </a:cubicBezTo>
                  <a:cubicBezTo>
                    <a:pt x="32457" y="160350"/>
                    <a:pt x="67646" y="147914"/>
                    <a:pt x="74261" y="179400"/>
                  </a:cubicBezTo>
                  <a:cubicBezTo>
                    <a:pt x="80876" y="210886"/>
                    <a:pt x="64735" y="329419"/>
                    <a:pt x="63148" y="341325"/>
                  </a:cubicBezTo>
                  <a:cubicBezTo>
                    <a:pt x="61561" y="353231"/>
                    <a:pt x="67646" y="277560"/>
                    <a:pt x="64736" y="250837"/>
                  </a:cubicBezTo>
                  <a:cubicBezTo>
                    <a:pt x="61826" y="224114"/>
                    <a:pt x="55211" y="199508"/>
                    <a:pt x="45686" y="180987"/>
                  </a:cubicBezTo>
                  <a:cubicBezTo>
                    <a:pt x="36161" y="162466"/>
                    <a:pt x="16317" y="165112"/>
                    <a:pt x="7586" y="139712"/>
                  </a:cubicBezTo>
                  <a:cubicBezTo>
                    <a:pt x="-1145" y="114312"/>
                    <a:pt x="-881" y="1335"/>
                    <a:pt x="1236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: 図形 1148">
              <a:extLst>
                <a:ext uri="{FF2B5EF4-FFF2-40B4-BE49-F238E27FC236}">
                  <a16:creationId xmlns:a16="http://schemas.microsoft.com/office/drawing/2014/main" id="{AEFACA4C-74CE-434D-B98B-ECAB5E69FBCC}"/>
                </a:ext>
              </a:extLst>
            </p:cNvPr>
            <p:cNvSpPr/>
            <p:nvPr/>
          </p:nvSpPr>
          <p:spPr>
            <a:xfrm>
              <a:off x="4181468" y="3439444"/>
              <a:ext cx="635479" cy="312839"/>
            </a:xfrm>
            <a:custGeom>
              <a:avLst/>
              <a:gdLst>
                <a:gd name="connsiteX0" fmla="*/ 7 w 635479"/>
                <a:gd name="connsiteY0" fmla="*/ 305469 h 312839"/>
                <a:gd name="connsiteX1" fmla="*/ 58745 w 635479"/>
                <a:gd name="connsiteY1" fmla="*/ 145131 h 312839"/>
                <a:gd name="connsiteX2" fmla="*/ 180982 w 635479"/>
                <a:gd name="connsiteY2" fmla="*/ 21306 h 312839"/>
                <a:gd name="connsiteX3" fmla="*/ 261945 w 635479"/>
                <a:gd name="connsiteY3" fmla="*/ 43531 h 312839"/>
                <a:gd name="connsiteX4" fmla="*/ 303220 w 635479"/>
                <a:gd name="connsiteY4" fmla="*/ 14956 h 312839"/>
                <a:gd name="connsiteX5" fmla="*/ 341320 w 635479"/>
                <a:gd name="connsiteY5" fmla="*/ 669 h 312839"/>
                <a:gd name="connsiteX6" fmla="*/ 441332 w 635479"/>
                <a:gd name="connsiteY6" fmla="*/ 35594 h 312839"/>
                <a:gd name="connsiteX7" fmla="*/ 563570 w 635479"/>
                <a:gd name="connsiteY7" fmla="*/ 103856 h 312839"/>
                <a:gd name="connsiteX8" fmla="*/ 635007 w 635479"/>
                <a:gd name="connsiteY8" fmla="*/ 195931 h 312839"/>
                <a:gd name="connsiteX9" fmla="*/ 590557 w 635479"/>
                <a:gd name="connsiteY9" fmla="*/ 183231 h 312839"/>
                <a:gd name="connsiteX10" fmla="*/ 512770 w 635479"/>
                <a:gd name="connsiteY10" fmla="*/ 151481 h 312839"/>
                <a:gd name="connsiteX11" fmla="*/ 468320 w 635479"/>
                <a:gd name="connsiteY11" fmla="*/ 124494 h 312839"/>
                <a:gd name="connsiteX12" fmla="*/ 347670 w 635479"/>
                <a:gd name="connsiteY12" fmla="*/ 113381 h 312839"/>
                <a:gd name="connsiteX13" fmla="*/ 193682 w 635479"/>
                <a:gd name="connsiteY13" fmla="*/ 161006 h 312839"/>
                <a:gd name="connsiteX14" fmla="*/ 120657 w 635479"/>
                <a:gd name="connsiteY14" fmla="*/ 199106 h 312839"/>
                <a:gd name="connsiteX15" fmla="*/ 119070 w 635479"/>
                <a:gd name="connsiteY15" fmla="*/ 241969 h 312839"/>
                <a:gd name="connsiteX16" fmla="*/ 95257 w 635479"/>
                <a:gd name="connsiteY16" fmla="*/ 256256 h 312839"/>
                <a:gd name="connsiteX17" fmla="*/ 61920 w 635479"/>
                <a:gd name="connsiteY17" fmla="*/ 281656 h 312839"/>
                <a:gd name="connsiteX18" fmla="*/ 7 w 635479"/>
                <a:gd name="connsiteY18" fmla="*/ 305469 h 3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479" h="312839">
                  <a:moveTo>
                    <a:pt x="7" y="305469"/>
                  </a:moveTo>
                  <a:cubicBezTo>
                    <a:pt x="-522" y="282715"/>
                    <a:pt x="28583" y="192491"/>
                    <a:pt x="58745" y="145131"/>
                  </a:cubicBezTo>
                  <a:cubicBezTo>
                    <a:pt x="88907" y="97771"/>
                    <a:pt x="147115" y="38239"/>
                    <a:pt x="180982" y="21306"/>
                  </a:cubicBezTo>
                  <a:cubicBezTo>
                    <a:pt x="214849" y="4373"/>
                    <a:pt x="241572" y="44589"/>
                    <a:pt x="261945" y="43531"/>
                  </a:cubicBezTo>
                  <a:cubicBezTo>
                    <a:pt x="282318" y="42473"/>
                    <a:pt x="289991" y="22100"/>
                    <a:pt x="303220" y="14956"/>
                  </a:cubicBezTo>
                  <a:cubicBezTo>
                    <a:pt x="316449" y="7812"/>
                    <a:pt x="318301" y="-2771"/>
                    <a:pt x="341320" y="669"/>
                  </a:cubicBezTo>
                  <a:cubicBezTo>
                    <a:pt x="364339" y="4109"/>
                    <a:pt x="404290" y="18396"/>
                    <a:pt x="441332" y="35594"/>
                  </a:cubicBezTo>
                  <a:cubicBezTo>
                    <a:pt x="478374" y="52792"/>
                    <a:pt x="531291" y="77133"/>
                    <a:pt x="563570" y="103856"/>
                  </a:cubicBezTo>
                  <a:cubicBezTo>
                    <a:pt x="595849" y="130579"/>
                    <a:pt x="630509" y="182702"/>
                    <a:pt x="635007" y="195931"/>
                  </a:cubicBezTo>
                  <a:cubicBezTo>
                    <a:pt x="639505" y="209160"/>
                    <a:pt x="610930" y="190639"/>
                    <a:pt x="590557" y="183231"/>
                  </a:cubicBezTo>
                  <a:cubicBezTo>
                    <a:pt x="570184" y="175823"/>
                    <a:pt x="533143" y="161270"/>
                    <a:pt x="512770" y="151481"/>
                  </a:cubicBezTo>
                  <a:cubicBezTo>
                    <a:pt x="492397" y="141692"/>
                    <a:pt x="495837" y="130844"/>
                    <a:pt x="468320" y="124494"/>
                  </a:cubicBezTo>
                  <a:cubicBezTo>
                    <a:pt x="440803" y="118144"/>
                    <a:pt x="393443" y="107296"/>
                    <a:pt x="347670" y="113381"/>
                  </a:cubicBezTo>
                  <a:cubicBezTo>
                    <a:pt x="301897" y="119466"/>
                    <a:pt x="231517" y="146719"/>
                    <a:pt x="193682" y="161006"/>
                  </a:cubicBezTo>
                  <a:cubicBezTo>
                    <a:pt x="155847" y="175293"/>
                    <a:pt x="133092" y="185612"/>
                    <a:pt x="120657" y="199106"/>
                  </a:cubicBezTo>
                  <a:cubicBezTo>
                    <a:pt x="108222" y="212600"/>
                    <a:pt x="123303" y="232444"/>
                    <a:pt x="119070" y="241969"/>
                  </a:cubicBezTo>
                  <a:cubicBezTo>
                    <a:pt x="114837" y="251494"/>
                    <a:pt x="104782" y="249642"/>
                    <a:pt x="95257" y="256256"/>
                  </a:cubicBezTo>
                  <a:cubicBezTo>
                    <a:pt x="85732" y="262870"/>
                    <a:pt x="76737" y="271337"/>
                    <a:pt x="61920" y="281656"/>
                  </a:cubicBezTo>
                  <a:cubicBezTo>
                    <a:pt x="47103" y="291975"/>
                    <a:pt x="536" y="328223"/>
                    <a:pt x="7" y="305469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: 図形 1149">
              <a:extLst>
                <a:ext uri="{FF2B5EF4-FFF2-40B4-BE49-F238E27FC236}">
                  <a16:creationId xmlns:a16="http://schemas.microsoft.com/office/drawing/2014/main" id="{2F995855-59BA-4559-B441-C5892E9B7EBA}"/>
                </a:ext>
              </a:extLst>
            </p:cNvPr>
            <p:cNvSpPr/>
            <p:nvPr/>
          </p:nvSpPr>
          <p:spPr>
            <a:xfrm>
              <a:off x="4168167" y="3647476"/>
              <a:ext cx="640790" cy="181351"/>
            </a:xfrm>
            <a:custGeom>
              <a:avLst/>
              <a:gdLst>
                <a:gd name="connsiteX0" fmla="*/ 608 w 640790"/>
                <a:gd name="connsiteY0" fmla="*/ 119662 h 181351"/>
                <a:gd name="connsiteX1" fmla="*/ 146658 w 640790"/>
                <a:gd name="connsiteY1" fmla="*/ 86324 h 181351"/>
                <a:gd name="connsiteX2" fmla="*/ 281596 w 640790"/>
                <a:gd name="connsiteY2" fmla="*/ 86324 h 181351"/>
                <a:gd name="connsiteX3" fmla="*/ 475271 w 640790"/>
                <a:gd name="connsiteY3" fmla="*/ 45049 h 181351"/>
                <a:gd name="connsiteX4" fmla="*/ 554646 w 640790"/>
                <a:gd name="connsiteY4" fmla="*/ 8537 h 181351"/>
                <a:gd name="connsiteX5" fmla="*/ 638783 w 640790"/>
                <a:gd name="connsiteY5" fmla="*/ 599 h 181351"/>
                <a:gd name="connsiteX6" fmla="*/ 607033 w 640790"/>
                <a:gd name="connsiteY6" fmla="*/ 19649 h 181351"/>
                <a:gd name="connsiteX7" fmla="*/ 524483 w 640790"/>
                <a:gd name="connsiteY7" fmla="*/ 126012 h 181351"/>
                <a:gd name="connsiteX8" fmla="*/ 437171 w 640790"/>
                <a:gd name="connsiteY8" fmla="*/ 159349 h 181351"/>
                <a:gd name="connsiteX9" fmla="*/ 354621 w 640790"/>
                <a:gd name="connsiteY9" fmla="*/ 176812 h 181351"/>
                <a:gd name="connsiteX10" fmla="*/ 284771 w 640790"/>
                <a:gd name="connsiteY10" fmla="*/ 179987 h 181351"/>
                <a:gd name="connsiteX11" fmla="*/ 173646 w 640790"/>
                <a:gd name="connsiteY11" fmla="*/ 157762 h 181351"/>
                <a:gd name="connsiteX12" fmla="*/ 64108 w 640790"/>
                <a:gd name="connsiteY12" fmla="*/ 138712 h 181351"/>
                <a:gd name="connsiteX13" fmla="*/ 92683 w 640790"/>
                <a:gd name="connsiteY13" fmla="*/ 137124 h 181351"/>
                <a:gd name="connsiteX14" fmla="*/ 608 w 640790"/>
                <a:gd name="connsiteY14" fmla="*/ 119662 h 18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0790" h="181351">
                  <a:moveTo>
                    <a:pt x="608" y="119662"/>
                  </a:moveTo>
                  <a:cubicBezTo>
                    <a:pt x="9604" y="111195"/>
                    <a:pt x="99827" y="91880"/>
                    <a:pt x="146658" y="86324"/>
                  </a:cubicBezTo>
                  <a:cubicBezTo>
                    <a:pt x="193489" y="80768"/>
                    <a:pt x="226827" y="93203"/>
                    <a:pt x="281596" y="86324"/>
                  </a:cubicBezTo>
                  <a:cubicBezTo>
                    <a:pt x="336365" y="79445"/>
                    <a:pt x="429763" y="58013"/>
                    <a:pt x="475271" y="45049"/>
                  </a:cubicBezTo>
                  <a:cubicBezTo>
                    <a:pt x="520779" y="32084"/>
                    <a:pt x="527394" y="15945"/>
                    <a:pt x="554646" y="8537"/>
                  </a:cubicBezTo>
                  <a:cubicBezTo>
                    <a:pt x="581898" y="1129"/>
                    <a:pt x="630052" y="-1253"/>
                    <a:pt x="638783" y="599"/>
                  </a:cubicBezTo>
                  <a:cubicBezTo>
                    <a:pt x="647514" y="2451"/>
                    <a:pt x="626083" y="-1253"/>
                    <a:pt x="607033" y="19649"/>
                  </a:cubicBezTo>
                  <a:cubicBezTo>
                    <a:pt x="587983" y="40551"/>
                    <a:pt x="552793" y="102729"/>
                    <a:pt x="524483" y="126012"/>
                  </a:cubicBezTo>
                  <a:cubicBezTo>
                    <a:pt x="496173" y="149295"/>
                    <a:pt x="465481" y="150882"/>
                    <a:pt x="437171" y="159349"/>
                  </a:cubicBezTo>
                  <a:cubicBezTo>
                    <a:pt x="408861" y="167816"/>
                    <a:pt x="380021" y="173372"/>
                    <a:pt x="354621" y="176812"/>
                  </a:cubicBezTo>
                  <a:cubicBezTo>
                    <a:pt x="329221" y="180252"/>
                    <a:pt x="314934" y="183162"/>
                    <a:pt x="284771" y="179987"/>
                  </a:cubicBezTo>
                  <a:cubicBezTo>
                    <a:pt x="254608" y="176812"/>
                    <a:pt x="210423" y="164641"/>
                    <a:pt x="173646" y="157762"/>
                  </a:cubicBezTo>
                  <a:cubicBezTo>
                    <a:pt x="136869" y="150883"/>
                    <a:pt x="77602" y="142152"/>
                    <a:pt x="64108" y="138712"/>
                  </a:cubicBezTo>
                  <a:cubicBezTo>
                    <a:pt x="50614" y="135272"/>
                    <a:pt x="100091" y="139505"/>
                    <a:pt x="92683" y="137124"/>
                  </a:cubicBezTo>
                  <a:cubicBezTo>
                    <a:pt x="85275" y="134743"/>
                    <a:pt x="-8388" y="128129"/>
                    <a:pt x="608" y="119662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: 図形 131">
              <a:extLst>
                <a:ext uri="{FF2B5EF4-FFF2-40B4-BE49-F238E27FC236}">
                  <a16:creationId xmlns:a16="http://schemas.microsoft.com/office/drawing/2014/main" id="{BDC8C19E-4479-4BC7-BF5B-F29D591F9F3E}"/>
                </a:ext>
              </a:extLst>
            </p:cNvPr>
            <p:cNvSpPr/>
            <p:nvPr/>
          </p:nvSpPr>
          <p:spPr>
            <a:xfrm>
              <a:off x="5336067" y="3938420"/>
              <a:ext cx="473256" cy="673654"/>
            </a:xfrm>
            <a:custGeom>
              <a:avLst/>
              <a:gdLst>
                <a:gd name="connsiteX0" fmla="*/ 2166 w 473256"/>
                <a:gd name="connsiteY0" fmla="*/ 286447 h 673654"/>
                <a:gd name="connsiteX1" fmla="*/ 425500 w 473256"/>
                <a:gd name="connsiteY1" fmla="*/ 23980 h 673654"/>
                <a:gd name="connsiteX2" fmla="*/ 366233 w 473256"/>
                <a:gd name="connsiteY2" fmla="*/ 23980 h 673654"/>
                <a:gd name="connsiteX3" fmla="*/ 230766 w 473256"/>
                <a:gd name="connsiteY3" fmla="*/ 129813 h 673654"/>
                <a:gd name="connsiteX4" fmla="*/ 150333 w 473256"/>
                <a:gd name="connsiteY4" fmla="*/ 256813 h 673654"/>
                <a:gd name="connsiteX5" fmla="*/ 285800 w 473256"/>
                <a:gd name="connsiteY5" fmla="*/ 311847 h 673654"/>
                <a:gd name="connsiteX6" fmla="*/ 467833 w 473256"/>
                <a:gd name="connsiteY6" fmla="*/ 671680 h 673654"/>
                <a:gd name="connsiteX7" fmla="*/ 400100 w 473256"/>
                <a:gd name="connsiteY7" fmla="*/ 447313 h 673654"/>
                <a:gd name="connsiteX8" fmla="*/ 146100 w 473256"/>
                <a:gd name="connsiteY8" fmla="*/ 252580 h 673654"/>
                <a:gd name="connsiteX9" fmla="*/ 82600 w 473256"/>
                <a:gd name="connsiteY9" fmla="*/ 252580 h 673654"/>
                <a:gd name="connsiteX10" fmla="*/ 251933 w 473256"/>
                <a:gd name="connsiteY10" fmla="*/ 79013 h 673654"/>
                <a:gd name="connsiteX11" fmla="*/ 2166 w 473256"/>
                <a:gd name="connsiteY11" fmla="*/ 286447 h 67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3256" h="673654">
                  <a:moveTo>
                    <a:pt x="2166" y="286447"/>
                  </a:moveTo>
                  <a:cubicBezTo>
                    <a:pt x="31094" y="277275"/>
                    <a:pt x="364822" y="67724"/>
                    <a:pt x="425500" y="23980"/>
                  </a:cubicBezTo>
                  <a:cubicBezTo>
                    <a:pt x="486178" y="-19764"/>
                    <a:pt x="398689" y="6341"/>
                    <a:pt x="366233" y="23980"/>
                  </a:cubicBezTo>
                  <a:cubicBezTo>
                    <a:pt x="333777" y="41619"/>
                    <a:pt x="266749" y="91008"/>
                    <a:pt x="230766" y="129813"/>
                  </a:cubicBezTo>
                  <a:cubicBezTo>
                    <a:pt x="194783" y="168618"/>
                    <a:pt x="141161" y="226474"/>
                    <a:pt x="150333" y="256813"/>
                  </a:cubicBezTo>
                  <a:cubicBezTo>
                    <a:pt x="159505" y="287152"/>
                    <a:pt x="232883" y="242702"/>
                    <a:pt x="285800" y="311847"/>
                  </a:cubicBezTo>
                  <a:cubicBezTo>
                    <a:pt x="338717" y="380992"/>
                    <a:pt x="448783" y="649102"/>
                    <a:pt x="467833" y="671680"/>
                  </a:cubicBezTo>
                  <a:cubicBezTo>
                    <a:pt x="486883" y="694258"/>
                    <a:pt x="453722" y="517163"/>
                    <a:pt x="400100" y="447313"/>
                  </a:cubicBezTo>
                  <a:cubicBezTo>
                    <a:pt x="346478" y="377463"/>
                    <a:pt x="199017" y="285035"/>
                    <a:pt x="146100" y="252580"/>
                  </a:cubicBezTo>
                  <a:cubicBezTo>
                    <a:pt x="93183" y="220124"/>
                    <a:pt x="64961" y="281508"/>
                    <a:pt x="82600" y="252580"/>
                  </a:cubicBezTo>
                  <a:cubicBezTo>
                    <a:pt x="100239" y="223652"/>
                    <a:pt x="260400" y="70546"/>
                    <a:pt x="251933" y="79013"/>
                  </a:cubicBezTo>
                  <a:cubicBezTo>
                    <a:pt x="243466" y="87480"/>
                    <a:pt x="-26762" y="295619"/>
                    <a:pt x="2166" y="2864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: 図形 132">
              <a:extLst>
                <a:ext uri="{FF2B5EF4-FFF2-40B4-BE49-F238E27FC236}">
                  <a16:creationId xmlns:a16="http://schemas.microsoft.com/office/drawing/2014/main" id="{707A0753-3DDE-47BD-A9C0-FE103682CDC1}"/>
                </a:ext>
              </a:extLst>
            </p:cNvPr>
            <p:cNvSpPr/>
            <p:nvPr/>
          </p:nvSpPr>
          <p:spPr>
            <a:xfrm>
              <a:off x="5430263" y="3771859"/>
              <a:ext cx="733799" cy="855480"/>
            </a:xfrm>
            <a:custGeom>
              <a:avLst/>
              <a:gdLst>
                <a:gd name="connsiteX0" fmla="*/ 225470 w 733799"/>
                <a:gd name="connsiteY0" fmla="*/ 41 h 855480"/>
                <a:gd name="connsiteX1" fmla="*/ 310137 w 733799"/>
                <a:gd name="connsiteY1" fmla="*/ 224408 h 855480"/>
                <a:gd name="connsiteX2" fmla="*/ 204304 w 733799"/>
                <a:gd name="connsiteY2" fmla="*/ 558841 h 855480"/>
                <a:gd name="connsiteX3" fmla="*/ 73070 w 733799"/>
                <a:gd name="connsiteY3" fmla="*/ 639274 h 855480"/>
                <a:gd name="connsiteX4" fmla="*/ 9570 w 733799"/>
                <a:gd name="connsiteY4" fmla="*/ 821308 h 855480"/>
                <a:gd name="connsiteX5" fmla="*/ 51904 w 733799"/>
                <a:gd name="connsiteY5" fmla="*/ 702774 h 855480"/>
                <a:gd name="connsiteX6" fmla="*/ 255104 w 733799"/>
                <a:gd name="connsiteY6" fmla="*/ 567308 h 855480"/>
                <a:gd name="connsiteX7" fmla="*/ 564137 w 733799"/>
                <a:gd name="connsiteY7" fmla="*/ 520741 h 855480"/>
                <a:gd name="connsiteX8" fmla="*/ 729237 w 733799"/>
                <a:gd name="connsiteY8" fmla="*/ 567308 h 855480"/>
                <a:gd name="connsiteX9" fmla="*/ 390570 w 733799"/>
                <a:gd name="connsiteY9" fmla="*/ 524974 h 855480"/>
                <a:gd name="connsiteX10" fmla="*/ 691137 w 733799"/>
                <a:gd name="connsiteY10" fmla="*/ 503808 h 855480"/>
                <a:gd name="connsiteX11" fmla="*/ 314370 w 733799"/>
                <a:gd name="connsiteY11" fmla="*/ 503808 h 855480"/>
                <a:gd name="connsiteX12" fmla="*/ 1104 w 733799"/>
                <a:gd name="connsiteY12" fmla="*/ 855174 h 855480"/>
                <a:gd name="connsiteX13" fmla="*/ 212770 w 733799"/>
                <a:gd name="connsiteY13" fmla="*/ 563074 h 855480"/>
                <a:gd name="connsiteX14" fmla="*/ 276270 w 733799"/>
                <a:gd name="connsiteY14" fmla="*/ 431841 h 855480"/>
                <a:gd name="connsiteX15" fmla="*/ 284737 w 733799"/>
                <a:gd name="connsiteY15" fmla="*/ 207474 h 855480"/>
                <a:gd name="connsiteX16" fmla="*/ 225470 w 733799"/>
                <a:gd name="connsiteY16" fmla="*/ 41 h 85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3799" h="855480">
                  <a:moveTo>
                    <a:pt x="225470" y="41"/>
                  </a:moveTo>
                  <a:cubicBezTo>
                    <a:pt x="229703" y="2863"/>
                    <a:pt x="313665" y="131275"/>
                    <a:pt x="310137" y="224408"/>
                  </a:cubicBezTo>
                  <a:cubicBezTo>
                    <a:pt x="306609" y="317541"/>
                    <a:pt x="243815" y="489697"/>
                    <a:pt x="204304" y="558841"/>
                  </a:cubicBezTo>
                  <a:cubicBezTo>
                    <a:pt x="164793" y="627985"/>
                    <a:pt x="105526" y="595530"/>
                    <a:pt x="73070" y="639274"/>
                  </a:cubicBezTo>
                  <a:cubicBezTo>
                    <a:pt x="40614" y="683018"/>
                    <a:pt x="13098" y="810725"/>
                    <a:pt x="9570" y="821308"/>
                  </a:cubicBezTo>
                  <a:cubicBezTo>
                    <a:pt x="6042" y="831891"/>
                    <a:pt x="10982" y="745107"/>
                    <a:pt x="51904" y="702774"/>
                  </a:cubicBezTo>
                  <a:cubicBezTo>
                    <a:pt x="92826" y="660441"/>
                    <a:pt x="169732" y="597647"/>
                    <a:pt x="255104" y="567308"/>
                  </a:cubicBezTo>
                  <a:cubicBezTo>
                    <a:pt x="340476" y="536969"/>
                    <a:pt x="485115" y="520741"/>
                    <a:pt x="564137" y="520741"/>
                  </a:cubicBezTo>
                  <a:cubicBezTo>
                    <a:pt x="643159" y="520741"/>
                    <a:pt x="758165" y="566603"/>
                    <a:pt x="729237" y="567308"/>
                  </a:cubicBezTo>
                  <a:cubicBezTo>
                    <a:pt x="700309" y="568013"/>
                    <a:pt x="396920" y="535557"/>
                    <a:pt x="390570" y="524974"/>
                  </a:cubicBezTo>
                  <a:cubicBezTo>
                    <a:pt x="384220" y="514391"/>
                    <a:pt x="703837" y="507336"/>
                    <a:pt x="691137" y="503808"/>
                  </a:cubicBezTo>
                  <a:cubicBezTo>
                    <a:pt x="678437" y="500280"/>
                    <a:pt x="429375" y="445247"/>
                    <a:pt x="314370" y="503808"/>
                  </a:cubicBezTo>
                  <a:cubicBezTo>
                    <a:pt x="199365" y="562369"/>
                    <a:pt x="18037" y="845296"/>
                    <a:pt x="1104" y="855174"/>
                  </a:cubicBezTo>
                  <a:cubicBezTo>
                    <a:pt x="-15829" y="865052"/>
                    <a:pt x="166909" y="633630"/>
                    <a:pt x="212770" y="563074"/>
                  </a:cubicBezTo>
                  <a:cubicBezTo>
                    <a:pt x="258631" y="492519"/>
                    <a:pt x="264275" y="491108"/>
                    <a:pt x="276270" y="431841"/>
                  </a:cubicBezTo>
                  <a:cubicBezTo>
                    <a:pt x="288265" y="372574"/>
                    <a:pt x="290381" y="275913"/>
                    <a:pt x="284737" y="207474"/>
                  </a:cubicBezTo>
                  <a:cubicBezTo>
                    <a:pt x="279093" y="139035"/>
                    <a:pt x="221237" y="-2781"/>
                    <a:pt x="225470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: 図形 134">
              <a:extLst>
                <a:ext uri="{FF2B5EF4-FFF2-40B4-BE49-F238E27FC236}">
                  <a16:creationId xmlns:a16="http://schemas.microsoft.com/office/drawing/2014/main" id="{EB9947CA-34D4-4440-9E5F-DE27D97CEC9C}"/>
                </a:ext>
              </a:extLst>
            </p:cNvPr>
            <p:cNvSpPr/>
            <p:nvPr/>
          </p:nvSpPr>
          <p:spPr>
            <a:xfrm>
              <a:off x="4399960" y="2728882"/>
              <a:ext cx="34045" cy="109589"/>
            </a:xfrm>
            <a:custGeom>
              <a:avLst/>
              <a:gdLst>
                <a:gd name="connsiteX0" fmla="*/ 33928 w 34045"/>
                <a:gd name="connsiteY0" fmla="*/ 31 h 109589"/>
                <a:gd name="connsiteX1" fmla="*/ 11703 w 34045"/>
                <a:gd name="connsiteY1" fmla="*/ 55593 h 109589"/>
                <a:gd name="connsiteX2" fmla="*/ 13290 w 34045"/>
                <a:gd name="connsiteY2" fmla="*/ 109568 h 109589"/>
                <a:gd name="connsiteX3" fmla="*/ 3765 w 34045"/>
                <a:gd name="connsiteY3" fmla="*/ 61943 h 109589"/>
                <a:gd name="connsiteX4" fmla="*/ 590 w 34045"/>
                <a:gd name="connsiteY4" fmla="*/ 47656 h 109589"/>
                <a:gd name="connsiteX5" fmla="*/ 33928 w 34045"/>
                <a:gd name="connsiteY5" fmla="*/ 31 h 109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45" h="109589">
                  <a:moveTo>
                    <a:pt x="33928" y="31"/>
                  </a:moveTo>
                  <a:cubicBezTo>
                    <a:pt x="35780" y="1354"/>
                    <a:pt x="15143" y="37337"/>
                    <a:pt x="11703" y="55593"/>
                  </a:cubicBezTo>
                  <a:cubicBezTo>
                    <a:pt x="8263" y="73849"/>
                    <a:pt x="14613" y="108510"/>
                    <a:pt x="13290" y="109568"/>
                  </a:cubicBezTo>
                  <a:cubicBezTo>
                    <a:pt x="11967" y="110626"/>
                    <a:pt x="5882" y="72262"/>
                    <a:pt x="3765" y="61943"/>
                  </a:cubicBezTo>
                  <a:cubicBezTo>
                    <a:pt x="1648" y="51624"/>
                    <a:pt x="-1262" y="55329"/>
                    <a:pt x="590" y="47656"/>
                  </a:cubicBezTo>
                  <a:cubicBezTo>
                    <a:pt x="2442" y="39983"/>
                    <a:pt x="32076" y="-1292"/>
                    <a:pt x="33928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: 図形 135">
              <a:extLst>
                <a:ext uri="{FF2B5EF4-FFF2-40B4-BE49-F238E27FC236}">
                  <a16:creationId xmlns:a16="http://schemas.microsoft.com/office/drawing/2014/main" id="{18A9CC69-9D78-46FD-B3AF-7BBAD6275C0D}"/>
                </a:ext>
              </a:extLst>
            </p:cNvPr>
            <p:cNvSpPr/>
            <p:nvPr/>
          </p:nvSpPr>
          <p:spPr>
            <a:xfrm>
              <a:off x="4313238" y="2706606"/>
              <a:ext cx="93666" cy="31913"/>
            </a:xfrm>
            <a:custGeom>
              <a:avLst/>
              <a:gdLst>
                <a:gd name="connsiteX0" fmla="*/ 0 w 93666"/>
                <a:gd name="connsiteY0" fmla="*/ 9607 h 31913"/>
                <a:gd name="connsiteX1" fmla="*/ 68262 w 93666"/>
                <a:gd name="connsiteY1" fmla="*/ 31832 h 31913"/>
                <a:gd name="connsiteX2" fmla="*/ 93662 w 93666"/>
                <a:gd name="connsiteY2" fmla="*/ 82 h 31913"/>
                <a:gd name="connsiteX3" fmla="*/ 69850 w 93666"/>
                <a:gd name="connsiteY3" fmla="*/ 22307 h 31913"/>
                <a:gd name="connsiteX4" fmla="*/ 0 w 93666"/>
                <a:gd name="connsiteY4" fmla="*/ 9607 h 3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66" h="31913">
                  <a:moveTo>
                    <a:pt x="0" y="9607"/>
                  </a:moveTo>
                  <a:cubicBezTo>
                    <a:pt x="-265" y="11195"/>
                    <a:pt x="52652" y="33420"/>
                    <a:pt x="68262" y="31832"/>
                  </a:cubicBezTo>
                  <a:cubicBezTo>
                    <a:pt x="83872" y="30244"/>
                    <a:pt x="93397" y="1669"/>
                    <a:pt x="93662" y="82"/>
                  </a:cubicBezTo>
                  <a:cubicBezTo>
                    <a:pt x="93927" y="-1506"/>
                    <a:pt x="81756" y="20455"/>
                    <a:pt x="69850" y="22307"/>
                  </a:cubicBezTo>
                  <a:cubicBezTo>
                    <a:pt x="57944" y="24159"/>
                    <a:pt x="265" y="8019"/>
                    <a:pt x="0" y="9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: 図形 136">
              <a:extLst>
                <a:ext uri="{FF2B5EF4-FFF2-40B4-BE49-F238E27FC236}">
                  <a16:creationId xmlns:a16="http://schemas.microsoft.com/office/drawing/2014/main" id="{3769075E-1B12-49C3-A9E1-D89AF3E927BC}"/>
                </a:ext>
              </a:extLst>
            </p:cNvPr>
            <p:cNvSpPr/>
            <p:nvPr/>
          </p:nvSpPr>
          <p:spPr>
            <a:xfrm>
              <a:off x="4334547" y="3223680"/>
              <a:ext cx="52987" cy="66857"/>
            </a:xfrm>
            <a:custGeom>
              <a:avLst/>
              <a:gdLst>
                <a:gd name="connsiteX0" fmla="*/ 28074 w 74853"/>
                <a:gd name="connsiteY0" fmla="*/ 72 h 94446"/>
                <a:gd name="connsiteX1" fmla="*/ 1086 w 74853"/>
                <a:gd name="connsiteY1" fmla="*/ 76272 h 94446"/>
                <a:gd name="connsiteX2" fmla="*/ 64586 w 74853"/>
                <a:gd name="connsiteY2" fmla="*/ 93735 h 94446"/>
                <a:gd name="connsiteX3" fmla="*/ 70936 w 74853"/>
                <a:gd name="connsiteY3" fmla="*/ 60397 h 94446"/>
                <a:gd name="connsiteX4" fmla="*/ 74111 w 74853"/>
                <a:gd name="connsiteY4" fmla="*/ 61985 h 94446"/>
                <a:gd name="connsiteX5" fmla="*/ 28074 w 74853"/>
                <a:gd name="connsiteY5" fmla="*/ 72 h 9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853" h="94446">
                  <a:moveTo>
                    <a:pt x="28074" y="72"/>
                  </a:moveTo>
                  <a:cubicBezTo>
                    <a:pt x="15903" y="2453"/>
                    <a:pt x="-4999" y="60662"/>
                    <a:pt x="1086" y="76272"/>
                  </a:cubicBezTo>
                  <a:cubicBezTo>
                    <a:pt x="7171" y="91883"/>
                    <a:pt x="52944" y="96381"/>
                    <a:pt x="64586" y="93735"/>
                  </a:cubicBezTo>
                  <a:cubicBezTo>
                    <a:pt x="76228" y="91089"/>
                    <a:pt x="70936" y="60397"/>
                    <a:pt x="70936" y="60397"/>
                  </a:cubicBezTo>
                  <a:cubicBezTo>
                    <a:pt x="72523" y="55105"/>
                    <a:pt x="76492" y="68864"/>
                    <a:pt x="74111" y="61985"/>
                  </a:cubicBezTo>
                  <a:cubicBezTo>
                    <a:pt x="71730" y="55106"/>
                    <a:pt x="40245" y="-2309"/>
                    <a:pt x="28074" y="7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: 図形 137">
              <a:extLst>
                <a:ext uri="{FF2B5EF4-FFF2-40B4-BE49-F238E27FC236}">
                  <a16:creationId xmlns:a16="http://schemas.microsoft.com/office/drawing/2014/main" id="{C3B89D44-DAB7-417B-ADBD-D29980004EF0}"/>
                </a:ext>
              </a:extLst>
            </p:cNvPr>
            <p:cNvSpPr/>
            <p:nvPr/>
          </p:nvSpPr>
          <p:spPr>
            <a:xfrm>
              <a:off x="4549677" y="3190440"/>
              <a:ext cx="49097" cy="76279"/>
            </a:xfrm>
            <a:custGeom>
              <a:avLst/>
              <a:gdLst>
                <a:gd name="connsiteX0" fmla="*/ 98 w 49097"/>
                <a:gd name="connsiteY0" fmla="*/ 435 h 76279"/>
                <a:gd name="connsiteX1" fmla="*/ 47723 w 49097"/>
                <a:gd name="connsiteY1" fmla="*/ 75048 h 76279"/>
                <a:gd name="connsiteX2" fmla="*/ 35023 w 49097"/>
                <a:gd name="connsiteY2" fmla="*/ 44885 h 76279"/>
                <a:gd name="connsiteX3" fmla="*/ 98 w 49097"/>
                <a:gd name="connsiteY3" fmla="*/ 435 h 7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97" h="76279">
                  <a:moveTo>
                    <a:pt x="98" y="435"/>
                  </a:moveTo>
                  <a:cubicBezTo>
                    <a:pt x="2215" y="5462"/>
                    <a:pt x="41902" y="67640"/>
                    <a:pt x="47723" y="75048"/>
                  </a:cubicBezTo>
                  <a:cubicBezTo>
                    <a:pt x="53544" y="82456"/>
                    <a:pt x="39256" y="54410"/>
                    <a:pt x="35023" y="44885"/>
                  </a:cubicBezTo>
                  <a:cubicBezTo>
                    <a:pt x="30790" y="35360"/>
                    <a:pt x="-2019" y="-4592"/>
                    <a:pt x="98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: 図形 138">
              <a:extLst>
                <a:ext uri="{FF2B5EF4-FFF2-40B4-BE49-F238E27FC236}">
                  <a16:creationId xmlns:a16="http://schemas.microsoft.com/office/drawing/2014/main" id="{58E37C81-93BF-4A37-A546-62E62CAB23D6}"/>
                </a:ext>
              </a:extLst>
            </p:cNvPr>
            <p:cNvSpPr/>
            <p:nvPr/>
          </p:nvSpPr>
          <p:spPr>
            <a:xfrm>
              <a:off x="4311267" y="3233566"/>
              <a:ext cx="25785" cy="87047"/>
            </a:xfrm>
            <a:custGeom>
              <a:avLst/>
              <a:gdLst>
                <a:gd name="connsiteX0" fmla="*/ 9908 w 25785"/>
                <a:gd name="connsiteY0" fmla="*/ 172 h 87047"/>
                <a:gd name="connsiteX1" fmla="*/ 383 w 25785"/>
                <a:gd name="connsiteY1" fmla="*/ 76372 h 87047"/>
                <a:gd name="connsiteX2" fmla="*/ 25783 w 25785"/>
                <a:gd name="connsiteY2" fmla="*/ 84309 h 87047"/>
                <a:gd name="connsiteX3" fmla="*/ 1971 w 25785"/>
                <a:gd name="connsiteY3" fmla="*/ 55734 h 87047"/>
                <a:gd name="connsiteX4" fmla="*/ 9908 w 25785"/>
                <a:gd name="connsiteY4" fmla="*/ 172 h 8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85" h="87047">
                  <a:moveTo>
                    <a:pt x="9908" y="172"/>
                  </a:moveTo>
                  <a:cubicBezTo>
                    <a:pt x="9643" y="3612"/>
                    <a:pt x="-2263" y="62349"/>
                    <a:pt x="383" y="76372"/>
                  </a:cubicBezTo>
                  <a:cubicBezTo>
                    <a:pt x="3029" y="90395"/>
                    <a:pt x="25518" y="87749"/>
                    <a:pt x="25783" y="84309"/>
                  </a:cubicBezTo>
                  <a:cubicBezTo>
                    <a:pt x="26048" y="80869"/>
                    <a:pt x="4617" y="65788"/>
                    <a:pt x="1971" y="55734"/>
                  </a:cubicBezTo>
                  <a:cubicBezTo>
                    <a:pt x="-675" y="45680"/>
                    <a:pt x="10173" y="-3268"/>
                    <a:pt x="9908" y="1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: 図形 139">
              <a:extLst>
                <a:ext uri="{FF2B5EF4-FFF2-40B4-BE49-F238E27FC236}">
                  <a16:creationId xmlns:a16="http://schemas.microsoft.com/office/drawing/2014/main" id="{CAF533A4-A946-4477-8954-2EC0A98632BC}"/>
                </a:ext>
              </a:extLst>
            </p:cNvPr>
            <p:cNvSpPr/>
            <p:nvPr/>
          </p:nvSpPr>
          <p:spPr>
            <a:xfrm>
              <a:off x="4538178" y="3186093"/>
              <a:ext cx="54109" cy="97330"/>
            </a:xfrm>
            <a:custGeom>
              <a:avLst/>
              <a:gdLst>
                <a:gd name="connsiteX0" fmla="*/ 3660 w 54109"/>
                <a:gd name="connsiteY0" fmla="*/ 20 h 97330"/>
                <a:gd name="connsiteX1" fmla="*/ 52872 w 54109"/>
                <a:gd name="connsiteY1" fmla="*/ 77807 h 97330"/>
                <a:gd name="connsiteX2" fmla="*/ 36997 w 54109"/>
                <a:gd name="connsiteY2" fmla="*/ 96857 h 97330"/>
                <a:gd name="connsiteX3" fmla="*/ 11597 w 54109"/>
                <a:gd name="connsiteY3" fmla="*/ 85745 h 97330"/>
                <a:gd name="connsiteX4" fmla="*/ 3660 w 54109"/>
                <a:gd name="connsiteY4" fmla="*/ 20 h 9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9" h="97330">
                  <a:moveTo>
                    <a:pt x="3660" y="20"/>
                  </a:moveTo>
                  <a:cubicBezTo>
                    <a:pt x="10539" y="-1303"/>
                    <a:pt x="47316" y="61668"/>
                    <a:pt x="52872" y="77807"/>
                  </a:cubicBezTo>
                  <a:cubicBezTo>
                    <a:pt x="58428" y="93946"/>
                    <a:pt x="43876" y="95534"/>
                    <a:pt x="36997" y="96857"/>
                  </a:cubicBezTo>
                  <a:cubicBezTo>
                    <a:pt x="30118" y="98180"/>
                    <a:pt x="23503" y="97386"/>
                    <a:pt x="11597" y="85745"/>
                  </a:cubicBezTo>
                  <a:cubicBezTo>
                    <a:pt x="-309" y="74104"/>
                    <a:pt x="-3219" y="1343"/>
                    <a:pt x="3660" y="2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: 図形 141">
              <a:extLst>
                <a:ext uri="{FF2B5EF4-FFF2-40B4-BE49-F238E27FC236}">
                  <a16:creationId xmlns:a16="http://schemas.microsoft.com/office/drawing/2014/main" id="{D98EA639-F0FD-4810-838B-E9DCE8EDD7D8}"/>
                </a:ext>
              </a:extLst>
            </p:cNvPr>
            <p:cNvSpPr/>
            <p:nvPr/>
          </p:nvSpPr>
          <p:spPr>
            <a:xfrm>
              <a:off x="3824152" y="2952586"/>
              <a:ext cx="346214" cy="140603"/>
            </a:xfrm>
            <a:custGeom>
              <a:avLst/>
              <a:gdLst>
                <a:gd name="connsiteX0" fmla="*/ 1723 w 346214"/>
                <a:gd name="connsiteY0" fmla="*/ 63664 h 140603"/>
                <a:gd name="connsiteX1" fmla="*/ 150948 w 346214"/>
                <a:gd name="connsiteY1" fmla="*/ 95414 h 140603"/>
                <a:gd name="connsiteX2" fmla="*/ 346211 w 346214"/>
                <a:gd name="connsiteY2" fmla="*/ 164 h 140603"/>
                <a:gd name="connsiteX3" fmla="*/ 155711 w 346214"/>
                <a:gd name="connsiteY3" fmla="*/ 122402 h 140603"/>
                <a:gd name="connsiteX4" fmla="*/ 109673 w 346214"/>
                <a:gd name="connsiteY4" fmla="*/ 138277 h 140603"/>
                <a:gd name="connsiteX5" fmla="*/ 198573 w 346214"/>
                <a:gd name="connsiteY5" fmla="*/ 104939 h 140603"/>
                <a:gd name="connsiteX6" fmla="*/ 76336 w 346214"/>
                <a:gd name="connsiteY6" fmla="*/ 109702 h 140603"/>
                <a:gd name="connsiteX7" fmla="*/ 1723 w 346214"/>
                <a:gd name="connsiteY7" fmla="*/ 63664 h 14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214" h="140603">
                  <a:moveTo>
                    <a:pt x="1723" y="63664"/>
                  </a:moveTo>
                  <a:cubicBezTo>
                    <a:pt x="14158" y="61283"/>
                    <a:pt x="93533" y="105997"/>
                    <a:pt x="150948" y="95414"/>
                  </a:cubicBezTo>
                  <a:cubicBezTo>
                    <a:pt x="208363" y="84831"/>
                    <a:pt x="345417" y="-4334"/>
                    <a:pt x="346211" y="164"/>
                  </a:cubicBezTo>
                  <a:cubicBezTo>
                    <a:pt x="347005" y="4662"/>
                    <a:pt x="195134" y="99383"/>
                    <a:pt x="155711" y="122402"/>
                  </a:cubicBezTo>
                  <a:cubicBezTo>
                    <a:pt x="116288" y="145421"/>
                    <a:pt x="102529" y="141188"/>
                    <a:pt x="109673" y="138277"/>
                  </a:cubicBezTo>
                  <a:cubicBezTo>
                    <a:pt x="116817" y="135366"/>
                    <a:pt x="204129" y="109701"/>
                    <a:pt x="198573" y="104939"/>
                  </a:cubicBezTo>
                  <a:cubicBezTo>
                    <a:pt x="193017" y="100177"/>
                    <a:pt x="105440" y="112877"/>
                    <a:pt x="76336" y="109702"/>
                  </a:cubicBezTo>
                  <a:cubicBezTo>
                    <a:pt x="47232" y="106527"/>
                    <a:pt x="-10712" y="66045"/>
                    <a:pt x="1723" y="6366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: 図形 142">
              <a:extLst>
                <a:ext uri="{FF2B5EF4-FFF2-40B4-BE49-F238E27FC236}">
                  <a16:creationId xmlns:a16="http://schemas.microsoft.com/office/drawing/2014/main" id="{9E265BD4-7F5E-4CF7-80AE-FFC50C0CE02A}"/>
                </a:ext>
              </a:extLst>
            </p:cNvPr>
            <p:cNvSpPr/>
            <p:nvPr/>
          </p:nvSpPr>
          <p:spPr>
            <a:xfrm>
              <a:off x="4052837" y="4024161"/>
              <a:ext cx="1013290" cy="230288"/>
            </a:xfrm>
            <a:custGeom>
              <a:avLst/>
              <a:gdLst>
                <a:gd name="connsiteX0" fmla="*/ 79426 w 1013290"/>
                <a:gd name="connsiteY0" fmla="*/ 116039 h 230288"/>
                <a:gd name="connsiteX1" fmla="*/ 130226 w 1013290"/>
                <a:gd name="connsiteY1" fmla="*/ 125564 h 230288"/>
                <a:gd name="connsiteX2" fmla="*/ 463601 w 1013290"/>
                <a:gd name="connsiteY2" fmla="*/ 152552 h 230288"/>
                <a:gd name="connsiteX3" fmla="*/ 528688 w 1013290"/>
                <a:gd name="connsiteY3" fmla="*/ 146202 h 230288"/>
                <a:gd name="connsiteX4" fmla="*/ 1000176 w 1013290"/>
                <a:gd name="connsiteY4" fmla="*/ 152 h 230288"/>
                <a:gd name="connsiteX5" fmla="*/ 733476 w 1013290"/>
                <a:gd name="connsiteY5" fmla="*/ 119214 h 230288"/>
                <a:gd name="connsiteX6" fmla="*/ 719188 w 1013290"/>
                <a:gd name="connsiteY6" fmla="*/ 162077 h 230288"/>
                <a:gd name="connsiteX7" fmla="*/ 1012876 w 1013290"/>
                <a:gd name="connsiteY7" fmla="*/ 38252 h 230288"/>
                <a:gd name="connsiteX8" fmla="*/ 646163 w 1013290"/>
                <a:gd name="connsiteY8" fmla="*/ 214464 h 230288"/>
                <a:gd name="connsiteX9" fmla="*/ 238176 w 1013290"/>
                <a:gd name="connsiteY9" fmla="*/ 222402 h 230288"/>
                <a:gd name="connsiteX10" fmla="*/ 590601 w 1013290"/>
                <a:gd name="connsiteY10" fmla="*/ 219227 h 230288"/>
                <a:gd name="connsiteX11" fmla="*/ 401688 w 1013290"/>
                <a:gd name="connsiteY11" fmla="*/ 212877 h 230288"/>
                <a:gd name="connsiteX12" fmla="*/ 242938 w 1013290"/>
                <a:gd name="connsiteY12" fmla="*/ 200177 h 230288"/>
                <a:gd name="connsiteX13" fmla="*/ 195313 w 1013290"/>
                <a:gd name="connsiteY13" fmla="*/ 177952 h 230288"/>
                <a:gd name="connsiteX14" fmla="*/ 4813 w 1013290"/>
                <a:gd name="connsiteY14" fmla="*/ 108102 h 230288"/>
                <a:gd name="connsiteX15" fmla="*/ 79426 w 1013290"/>
                <a:gd name="connsiteY15" fmla="*/ 116039 h 23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3290" h="230288">
                  <a:moveTo>
                    <a:pt x="79426" y="116039"/>
                  </a:moveTo>
                  <a:cubicBezTo>
                    <a:pt x="100328" y="118949"/>
                    <a:pt x="66197" y="119479"/>
                    <a:pt x="130226" y="125564"/>
                  </a:cubicBezTo>
                  <a:cubicBezTo>
                    <a:pt x="194255" y="131649"/>
                    <a:pt x="397191" y="149112"/>
                    <a:pt x="463601" y="152552"/>
                  </a:cubicBezTo>
                  <a:cubicBezTo>
                    <a:pt x="530011" y="155992"/>
                    <a:pt x="439259" y="171602"/>
                    <a:pt x="528688" y="146202"/>
                  </a:cubicBezTo>
                  <a:cubicBezTo>
                    <a:pt x="618117" y="120802"/>
                    <a:pt x="966045" y="4650"/>
                    <a:pt x="1000176" y="152"/>
                  </a:cubicBezTo>
                  <a:cubicBezTo>
                    <a:pt x="1034307" y="-4346"/>
                    <a:pt x="780307" y="92226"/>
                    <a:pt x="733476" y="119214"/>
                  </a:cubicBezTo>
                  <a:cubicBezTo>
                    <a:pt x="686645" y="146202"/>
                    <a:pt x="672621" y="175571"/>
                    <a:pt x="719188" y="162077"/>
                  </a:cubicBezTo>
                  <a:cubicBezTo>
                    <a:pt x="765755" y="148583"/>
                    <a:pt x="1025047" y="29521"/>
                    <a:pt x="1012876" y="38252"/>
                  </a:cubicBezTo>
                  <a:cubicBezTo>
                    <a:pt x="1000705" y="46983"/>
                    <a:pt x="775280" y="183772"/>
                    <a:pt x="646163" y="214464"/>
                  </a:cubicBezTo>
                  <a:cubicBezTo>
                    <a:pt x="517046" y="245156"/>
                    <a:pt x="247436" y="221608"/>
                    <a:pt x="238176" y="222402"/>
                  </a:cubicBezTo>
                  <a:cubicBezTo>
                    <a:pt x="228916" y="223196"/>
                    <a:pt x="563349" y="220814"/>
                    <a:pt x="590601" y="219227"/>
                  </a:cubicBezTo>
                  <a:cubicBezTo>
                    <a:pt x="617853" y="217640"/>
                    <a:pt x="459632" y="216052"/>
                    <a:pt x="401688" y="212877"/>
                  </a:cubicBezTo>
                  <a:cubicBezTo>
                    <a:pt x="343744" y="209702"/>
                    <a:pt x="277334" y="205998"/>
                    <a:pt x="242938" y="200177"/>
                  </a:cubicBezTo>
                  <a:cubicBezTo>
                    <a:pt x="208542" y="194356"/>
                    <a:pt x="235000" y="193298"/>
                    <a:pt x="195313" y="177952"/>
                  </a:cubicBezTo>
                  <a:cubicBezTo>
                    <a:pt x="155626" y="162606"/>
                    <a:pt x="29684" y="118421"/>
                    <a:pt x="4813" y="108102"/>
                  </a:cubicBezTo>
                  <a:cubicBezTo>
                    <a:pt x="-20058" y="97783"/>
                    <a:pt x="58524" y="113129"/>
                    <a:pt x="79426" y="11603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: 図形 143">
              <a:extLst>
                <a:ext uri="{FF2B5EF4-FFF2-40B4-BE49-F238E27FC236}">
                  <a16:creationId xmlns:a16="http://schemas.microsoft.com/office/drawing/2014/main" id="{C6B6ACFB-9516-4432-81B3-CEDE5E0D33D6}"/>
                </a:ext>
              </a:extLst>
            </p:cNvPr>
            <p:cNvSpPr/>
            <p:nvPr/>
          </p:nvSpPr>
          <p:spPr>
            <a:xfrm>
              <a:off x="4083080" y="4173291"/>
              <a:ext cx="878026" cy="314660"/>
            </a:xfrm>
            <a:custGeom>
              <a:avLst/>
              <a:gdLst>
                <a:gd name="connsiteX0" fmla="*/ 1558 w 878026"/>
                <a:gd name="connsiteY0" fmla="*/ 1834 h 314660"/>
                <a:gd name="connsiteX1" fmla="*/ 293658 w 878026"/>
                <a:gd name="connsiteY1" fmla="*/ 95497 h 314660"/>
                <a:gd name="connsiteX2" fmla="*/ 571470 w 878026"/>
                <a:gd name="connsiteY2" fmla="*/ 89147 h 314660"/>
                <a:gd name="connsiteX3" fmla="*/ 787370 w 878026"/>
                <a:gd name="connsiteY3" fmla="*/ 58984 h 314660"/>
                <a:gd name="connsiteX4" fmla="*/ 754033 w 878026"/>
                <a:gd name="connsiteY4" fmla="*/ 66922 h 314660"/>
                <a:gd name="connsiteX5" fmla="*/ 877858 w 878026"/>
                <a:gd name="connsiteY5" fmla="*/ 14534 h 314660"/>
                <a:gd name="connsiteX6" fmla="*/ 781020 w 878026"/>
                <a:gd name="connsiteY6" fmla="*/ 111372 h 314660"/>
                <a:gd name="connsiteX7" fmla="*/ 792133 w 878026"/>
                <a:gd name="connsiteY7" fmla="*/ 130422 h 314660"/>
                <a:gd name="connsiteX8" fmla="*/ 782608 w 878026"/>
                <a:gd name="connsiteY8" fmla="*/ 219322 h 314660"/>
                <a:gd name="connsiteX9" fmla="*/ 779433 w 878026"/>
                <a:gd name="connsiteY9" fmla="*/ 127247 h 314660"/>
                <a:gd name="connsiteX10" fmla="*/ 757208 w 878026"/>
                <a:gd name="connsiteY10" fmla="*/ 220909 h 314660"/>
                <a:gd name="connsiteX11" fmla="*/ 636558 w 878026"/>
                <a:gd name="connsiteY11" fmla="*/ 254247 h 314660"/>
                <a:gd name="connsiteX12" fmla="*/ 157133 w 878026"/>
                <a:gd name="connsiteY12" fmla="*/ 314572 h 314660"/>
                <a:gd name="connsiteX13" fmla="*/ 487333 w 878026"/>
                <a:gd name="connsiteY13" fmla="*/ 266947 h 314660"/>
                <a:gd name="connsiteX14" fmla="*/ 188883 w 878026"/>
                <a:gd name="connsiteY14" fmla="*/ 233609 h 314660"/>
                <a:gd name="connsiteX15" fmla="*/ 77758 w 878026"/>
                <a:gd name="connsiteY15" fmla="*/ 228847 h 314660"/>
                <a:gd name="connsiteX16" fmla="*/ 238095 w 878026"/>
                <a:gd name="connsiteY16" fmla="*/ 227259 h 314660"/>
                <a:gd name="connsiteX17" fmla="*/ 87283 w 878026"/>
                <a:gd name="connsiteY17" fmla="*/ 98672 h 314660"/>
                <a:gd name="connsiteX18" fmla="*/ 173008 w 878026"/>
                <a:gd name="connsiteY18" fmla="*/ 192334 h 314660"/>
                <a:gd name="connsiteX19" fmla="*/ 1558 w 878026"/>
                <a:gd name="connsiteY19" fmla="*/ 1834 h 31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8026" h="314660">
                  <a:moveTo>
                    <a:pt x="1558" y="1834"/>
                  </a:moveTo>
                  <a:cubicBezTo>
                    <a:pt x="21666" y="-14306"/>
                    <a:pt x="198673" y="80945"/>
                    <a:pt x="293658" y="95497"/>
                  </a:cubicBezTo>
                  <a:cubicBezTo>
                    <a:pt x="388643" y="110049"/>
                    <a:pt x="489185" y="95233"/>
                    <a:pt x="571470" y="89147"/>
                  </a:cubicBezTo>
                  <a:cubicBezTo>
                    <a:pt x="653755" y="83062"/>
                    <a:pt x="756943" y="62688"/>
                    <a:pt x="787370" y="58984"/>
                  </a:cubicBezTo>
                  <a:cubicBezTo>
                    <a:pt x="817797" y="55280"/>
                    <a:pt x="738952" y="74330"/>
                    <a:pt x="754033" y="66922"/>
                  </a:cubicBezTo>
                  <a:cubicBezTo>
                    <a:pt x="769114" y="59514"/>
                    <a:pt x="873360" y="7126"/>
                    <a:pt x="877858" y="14534"/>
                  </a:cubicBezTo>
                  <a:cubicBezTo>
                    <a:pt x="882356" y="21942"/>
                    <a:pt x="795307" y="92057"/>
                    <a:pt x="781020" y="111372"/>
                  </a:cubicBezTo>
                  <a:cubicBezTo>
                    <a:pt x="766733" y="130687"/>
                    <a:pt x="791868" y="112430"/>
                    <a:pt x="792133" y="130422"/>
                  </a:cubicBezTo>
                  <a:cubicBezTo>
                    <a:pt x="792398" y="148414"/>
                    <a:pt x="784725" y="219851"/>
                    <a:pt x="782608" y="219322"/>
                  </a:cubicBezTo>
                  <a:cubicBezTo>
                    <a:pt x="780491" y="218793"/>
                    <a:pt x="783666" y="126983"/>
                    <a:pt x="779433" y="127247"/>
                  </a:cubicBezTo>
                  <a:cubicBezTo>
                    <a:pt x="775200" y="127511"/>
                    <a:pt x="781021" y="199742"/>
                    <a:pt x="757208" y="220909"/>
                  </a:cubicBezTo>
                  <a:cubicBezTo>
                    <a:pt x="733396" y="242076"/>
                    <a:pt x="736571" y="238637"/>
                    <a:pt x="636558" y="254247"/>
                  </a:cubicBezTo>
                  <a:cubicBezTo>
                    <a:pt x="536546" y="269858"/>
                    <a:pt x="182004" y="312455"/>
                    <a:pt x="157133" y="314572"/>
                  </a:cubicBezTo>
                  <a:cubicBezTo>
                    <a:pt x="132262" y="316689"/>
                    <a:pt x="482041" y="280441"/>
                    <a:pt x="487333" y="266947"/>
                  </a:cubicBezTo>
                  <a:cubicBezTo>
                    <a:pt x="492625" y="253453"/>
                    <a:pt x="257146" y="239959"/>
                    <a:pt x="188883" y="233609"/>
                  </a:cubicBezTo>
                  <a:cubicBezTo>
                    <a:pt x="120621" y="227259"/>
                    <a:pt x="69556" y="229905"/>
                    <a:pt x="77758" y="228847"/>
                  </a:cubicBezTo>
                  <a:cubicBezTo>
                    <a:pt x="85960" y="227789"/>
                    <a:pt x="236508" y="248955"/>
                    <a:pt x="238095" y="227259"/>
                  </a:cubicBezTo>
                  <a:cubicBezTo>
                    <a:pt x="239682" y="205563"/>
                    <a:pt x="98131" y="104493"/>
                    <a:pt x="87283" y="98672"/>
                  </a:cubicBezTo>
                  <a:cubicBezTo>
                    <a:pt x="76435" y="92851"/>
                    <a:pt x="183591" y="209267"/>
                    <a:pt x="173008" y="192334"/>
                  </a:cubicBezTo>
                  <a:cubicBezTo>
                    <a:pt x="162425" y="175401"/>
                    <a:pt x="-18550" y="17974"/>
                    <a:pt x="1558" y="183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: 図形 144">
              <a:extLst>
                <a:ext uri="{FF2B5EF4-FFF2-40B4-BE49-F238E27FC236}">
                  <a16:creationId xmlns:a16="http://schemas.microsoft.com/office/drawing/2014/main" id="{66F71F30-2127-4FEC-9DFD-09EBDBD0537E}"/>
                </a:ext>
              </a:extLst>
            </p:cNvPr>
            <p:cNvSpPr/>
            <p:nvPr/>
          </p:nvSpPr>
          <p:spPr>
            <a:xfrm>
              <a:off x="4154283" y="4505060"/>
              <a:ext cx="619841" cy="123586"/>
            </a:xfrm>
            <a:custGeom>
              <a:avLst/>
              <a:gdLst>
                <a:gd name="connsiteX0" fmla="*/ 205 w 619841"/>
                <a:gd name="connsiteY0" fmla="*/ 265 h 123586"/>
                <a:gd name="connsiteX1" fmla="*/ 238330 w 619841"/>
                <a:gd name="connsiteY1" fmla="*/ 85990 h 123586"/>
                <a:gd name="connsiteX2" fmla="*/ 616155 w 619841"/>
                <a:gd name="connsiteY2" fmla="*/ 93928 h 123586"/>
                <a:gd name="connsiteX3" fmla="*/ 436767 w 619841"/>
                <a:gd name="connsiteY3" fmla="*/ 100278 h 123586"/>
                <a:gd name="connsiteX4" fmla="*/ 541542 w 619841"/>
                <a:gd name="connsiteY4" fmla="*/ 108215 h 123586"/>
                <a:gd name="connsiteX5" fmla="*/ 276430 w 619841"/>
                <a:gd name="connsiteY5" fmla="*/ 117740 h 123586"/>
                <a:gd name="connsiteX6" fmla="*/ 205 w 619841"/>
                <a:gd name="connsiteY6" fmla="*/ 265 h 1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841" h="123586">
                  <a:moveTo>
                    <a:pt x="205" y="265"/>
                  </a:moveTo>
                  <a:cubicBezTo>
                    <a:pt x="-6145" y="-5027"/>
                    <a:pt x="135672" y="70380"/>
                    <a:pt x="238330" y="85990"/>
                  </a:cubicBezTo>
                  <a:cubicBezTo>
                    <a:pt x="340988" y="101600"/>
                    <a:pt x="583082" y="91547"/>
                    <a:pt x="616155" y="93928"/>
                  </a:cubicBezTo>
                  <a:cubicBezTo>
                    <a:pt x="649228" y="96309"/>
                    <a:pt x="449203" y="97897"/>
                    <a:pt x="436767" y="100278"/>
                  </a:cubicBezTo>
                  <a:cubicBezTo>
                    <a:pt x="424332" y="102659"/>
                    <a:pt x="568265" y="105305"/>
                    <a:pt x="541542" y="108215"/>
                  </a:cubicBezTo>
                  <a:cubicBezTo>
                    <a:pt x="514819" y="111125"/>
                    <a:pt x="363213" y="134144"/>
                    <a:pt x="276430" y="117740"/>
                  </a:cubicBezTo>
                  <a:cubicBezTo>
                    <a:pt x="189647" y="101336"/>
                    <a:pt x="6555" y="5557"/>
                    <a:pt x="205" y="2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: 図形 145">
              <a:extLst>
                <a:ext uri="{FF2B5EF4-FFF2-40B4-BE49-F238E27FC236}">
                  <a16:creationId xmlns:a16="http://schemas.microsoft.com/office/drawing/2014/main" id="{06EB0B6E-2024-4DF6-A663-F9E346041D50}"/>
                </a:ext>
              </a:extLst>
            </p:cNvPr>
            <p:cNvSpPr/>
            <p:nvPr/>
          </p:nvSpPr>
          <p:spPr>
            <a:xfrm>
              <a:off x="4194032" y="4589458"/>
              <a:ext cx="595963" cy="146145"/>
            </a:xfrm>
            <a:custGeom>
              <a:avLst/>
              <a:gdLst>
                <a:gd name="connsiteX0" fmla="*/ 143 w 595963"/>
                <a:gd name="connsiteY0" fmla="*/ 5 h 146145"/>
                <a:gd name="connsiteX1" fmla="*/ 196993 w 595963"/>
                <a:gd name="connsiteY1" fmla="*/ 111130 h 146145"/>
                <a:gd name="connsiteX2" fmla="*/ 593868 w 595963"/>
                <a:gd name="connsiteY2" fmla="*/ 131767 h 146145"/>
                <a:gd name="connsiteX3" fmla="*/ 360506 w 595963"/>
                <a:gd name="connsiteY3" fmla="*/ 125417 h 146145"/>
                <a:gd name="connsiteX4" fmla="*/ 514493 w 595963"/>
                <a:gd name="connsiteY4" fmla="*/ 146055 h 146145"/>
                <a:gd name="connsiteX5" fmla="*/ 223981 w 595963"/>
                <a:gd name="connsiteY5" fmla="*/ 115892 h 146145"/>
                <a:gd name="connsiteX6" fmla="*/ 143 w 595963"/>
                <a:gd name="connsiteY6" fmla="*/ 5 h 14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963" h="146145">
                  <a:moveTo>
                    <a:pt x="143" y="5"/>
                  </a:moveTo>
                  <a:cubicBezTo>
                    <a:pt x="-4355" y="-789"/>
                    <a:pt x="98039" y="89170"/>
                    <a:pt x="196993" y="111130"/>
                  </a:cubicBezTo>
                  <a:cubicBezTo>
                    <a:pt x="295947" y="133090"/>
                    <a:pt x="566616" y="129386"/>
                    <a:pt x="593868" y="131767"/>
                  </a:cubicBezTo>
                  <a:cubicBezTo>
                    <a:pt x="621120" y="134148"/>
                    <a:pt x="373735" y="123036"/>
                    <a:pt x="360506" y="125417"/>
                  </a:cubicBezTo>
                  <a:cubicBezTo>
                    <a:pt x="347277" y="127798"/>
                    <a:pt x="537247" y="147642"/>
                    <a:pt x="514493" y="146055"/>
                  </a:cubicBezTo>
                  <a:cubicBezTo>
                    <a:pt x="491739" y="144468"/>
                    <a:pt x="305737" y="133884"/>
                    <a:pt x="223981" y="115892"/>
                  </a:cubicBezTo>
                  <a:cubicBezTo>
                    <a:pt x="142225" y="97900"/>
                    <a:pt x="4641" y="799"/>
                    <a:pt x="143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: 図形 146">
              <a:extLst>
                <a:ext uri="{FF2B5EF4-FFF2-40B4-BE49-F238E27FC236}">
                  <a16:creationId xmlns:a16="http://schemas.microsoft.com/office/drawing/2014/main" id="{D3FDB872-44B9-4EBD-A9B8-18901A428A01}"/>
                </a:ext>
              </a:extLst>
            </p:cNvPr>
            <p:cNvSpPr/>
            <p:nvPr/>
          </p:nvSpPr>
          <p:spPr>
            <a:xfrm>
              <a:off x="4848845" y="5111539"/>
              <a:ext cx="184884" cy="503407"/>
            </a:xfrm>
            <a:custGeom>
              <a:avLst/>
              <a:gdLst>
                <a:gd name="connsiteX0" fmla="*/ 184588 w 184884"/>
                <a:gd name="connsiteY0" fmla="*/ 211 h 503407"/>
                <a:gd name="connsiteX1" fmla="*/ 114738 w 184884"/>
                <a:gd name="connsiteY1" fmla="*/ 163194 h 503407"/>
                <a:gd name="connsiteX2" fmla="*/ 85105 w 184884"/>
                <a:gd name="connsiteY2" fmla="*/ 275378 h 503407"/>
                <a:gd name="connsiteX3" fmla="*/ 438 w 184884"/>
                <a:gd name="connsiteY3" fmla="*/ 501861 h 503407"/>
                <a:gd name="connsiteX4" fmla="*/ 53355 w 184884"/>
                <a:gd name="connsiteY4" fmla="*/ 366394 h 503407"/>
                <a:gd name="connsiteX5" fmla="*/ 85105 w 184884"/>
                <a:gd name="connsiteY5" fmla="*/ 199178 h 503407"/>
                <a:gd name="connsiteX6" fmla="*/ 184588 w 184884"/>
                <a:gd name="connsiteY6" fmla="*/ 211 h 50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884" h="503407">
                  <a:moveTo>
                    <a:pt x="184588" y="211"/>
                  </a:moveTo>
                  <a:cubicBezTo>
                    <a:pt x="189527" y="-5786"/>
                    <a:pt x="131318" y="117333"/>
                    <a:pt x="114738" y="163194"/>
                  </a:cubicBezTo>
                  <a:cubicBezTo>
                    <a:pt x="98157" y="209055"/>
                    <a:pt x="104155" y="218934"/>
                    <a:pt x="85105" y="275378"/>
                  </a:cubicBezTo>
                  <a:cubicBezTo>
                    <a:pt x="66055" y="331823"/>
                    <a:pt x="5730" y="486692"/>
                    <a:pt x="438" y="501861"/>
                  </a:cubicBezTo>
                  <a:cubicBezTo>
                    <a:pt x="-4854" y="517030"/>
                    <a:pt x="39244" y="416841"/>
                    <a:pt x="53355" y="366394"/>
                  </a:cubicBezTo>
                  <a:cubicBezTo>
                    <a:pt x="67466" y="315947"/>
                    <a:pt x="64291" y="256328"/>
                    <a:pt x="85105" y="199178"/>
                  </a:cubicBezTo>
                  <a:cubicBezTo>
                    <a:pt x="105919" y="142028"/>
                    <a:pt x="179649" y="6208"/>
                    <a:pt x="184588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: 図形 147">
              <a:extLst>
                <a:ext uri="{FF2B5EF4-FFF2-40B4-BE49-F238E27FC236}">
                  <a16:creationId xmlns:a16="http://schemas.microsoft.com/office/drawing/2014/main" id="{C2C4105D-90FB-45EA-8E3A-A5833D51BC07}"/>
                </a:ext>
              </a:extLst>
            </p:cNvPr>
            <p:cNvSpPr/>
            <p:nvPr/>
          </p:nvSpPr>
          <p:spPr>
            <a:xfrm>
              <a:off x="4811036" y="5297901"/>
              <a:ext cx="63933" cy="315650"/>
            </a:xfrm>
            <a:custGeom>
              <a:avLst/>
              <a:gdLst>
                <a:gd name="connsiteX0" fmla="*/ 63647 w 63933"/>
                <a:gd name="connsiteY0" fmla="*/ 116 h 315650"/>
                <a:gd name="connsiteX1" fmla="*/ 29781 w 63933"/>
                <a:gd name="connsiteY1" fmla="*/ 160982 h 315650"/>
                <a:gd name="connsiteX2" fmla="*/ 147 w 63933"/>
                <a:gd name="connsiteY2" fmla="*/ 315499 h 315650"/>
                <a:gd name="connsiteX3" fmla="*/ 42481 w 63933"/>
                <a:gd name="connsiteY3" fmla="*/ 186382 h 315650"/>
                <a:gd name="connsiteX4" fmla="*/ 63647 w 63933"/>
                <a:gd name="connsiteY4" fmla="*/ 116 h 31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33" h="315650">
                  <a:moveTo>
                    <a:pt x="63647" y="116"/>
                  </a:moveTo>
                  <a:cubicBezTo>
                    <a:pt x="61530" y="-4117"/>
                    <a:pt x="40364" y="108418"/>
                    <a:pt x="29781" y="160982"/>
                  </a:cubicBezTo>
                  <a:cubicBezTo>
                    <a:pt x="19198" y="213546"/>
                    <a:pt x="-1970" y="311266"/>
                    <a:pt x="147" y="315499"/>
                  </a:cubicBezTo>
                  <a:cubicBezTo>
                    <a:pt x="2264" y="319732"/>
                    <a:pt x="29075" y="234360"/>
                    <a:pt x="42481" y="186382"/>
                  </a:cubicBezTo>
                  <a:cubicBezTo>
                    <a:pt x="55887" y="138404"/>
                    <a:pt x="65764" y="4349"/>
                    <a:pt x="6364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: 図形 148">
              <a:extLst>
                <a:ext uri="{FF2B5EF4-FFF2-40B4-BE49-F238E27FC236}">
                  <a16:creationId xmlns:a16="http://schemas.microsoft.com/office/drawing/2014/main" id="{06690DD1-684D-43F6-9A72-903776587FE0}"/>
                </a:ext>
              </a:extLst>
            </p:cNvPr>
            <p:cNvSpPr/>
            <p:nvPr/>
          </p:nvSpPr>
          <p:spPr>
            <a:xfrm>
              <a:off x="4482833" y="5508990"/>
              <a:ext cx="82837" cy="270084"/>
            </a:xfrm>
            <a:custGeom>
              <a:avLst/>
              <a:gdLst>
                <a:gd name="connsiteX0" fmla="*/ 267 w 82837"/>
                <a:gd name="connsiteY0" fmla="*/ 2810 h 270084"/>
                <a:gd name="connsiteX1" fmla="*/ 80700 w 82837"/>
                <a:gd name="connsiteY1" fmla="*/ 267393 h 270084"/>
                <a:gd name="connsiteX2" fmla="*/ 55300 w 82837"/>
                <a:gd name="connsiteY2" fmla="*/ 134043 h 270084"/>
                <a:gd name="connsiteX3" fmla="*/ 267 w 82837"/>
                <a:gd name="connsiteY3" fmla="*/ 2810 h 27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37" h="270084">
                  <a:moveTo>
                    <a:pt x="267" y="2810"/>
                  </a:moveTo>
                  <a:cubicBezTo>
                    <a:pt x="4500" y="25035"/>
                    <a:pt x="71528" y="245521"/>
                    <a:pt x="80700" y="267393"/>
                  </a:cubicBezTo>
                  <a:cubicBezTo>
                    <a:pt x="89872" y="289265"/>
                    <a:pt x="67294" y="171790"/>
                    <a:pt x="55300" y="134043"/>
                  </a:cubicBezTo>
                  <a:cubicBezTo>
                    <a:pt x="43306" y="96296"/>
                    <a:pt x="-3966" y="-19415"/>
                    <a:pt x="267" y="28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: 図形 149">
              <a:extLst>
                <a:ext uri="{FF2B5EF4-FFF2-40B4-BE49-F238E27FC236}">
                  <a16:creationId xmlns:a16="http://schemas.microsoft.com/office/drawing/2014/main" id="{35AF542E-0912-4E57-A1EF-C4B32F42D74D}"/>
                </a:ext>
              </a:extLst>
            </p:cNvPr>
            <p:cNvSpPr/>
            <p:nvPr/>
          </p:nvSpPr>
          <p:spPr>
            <a:xfrm>
              <a:off x="4116290" y="5407024"/>
              <a:ext cx="325324" cy="169721"/>
            </a:xfrm>
            <a:custGeom>
              <a:avLst/>
              <a:gdLst>
                <a:gd name="connsiteX0" fmla="*/ 98 w 325324"/>
                <a:gd name="connsiteY0" fmla="*/ 1 h 169721"/>
                <a:gd name="connsiteX1" fmla="*/ 87410 w 325324"/>
                <a:gd name="connsiteY1" fmla="*/ 44451 h 169721"/>
                <a:gd name="connsiteX2" fmla="*/ 112810 w 325324"/>
                <a:gd name="connsiteY2" fmla="*/ 84139 h 169721"/>
                <a:gd name="connsiteX3" fmla="*/ 317598 w 325324"/>
                <a:gd name="connsiteY3" fmla="*/ 165101 h 169721"/>
                <a:gd name="connsiteX4" fmla="*/ 263623 w 325324"/>
                <a:gd name="connsiteY4" fmla="*/ 150814 h 169721"/>
                <a:gd name="connsiteX5" fmla="*/ 88998 w 325324"/>
                <a:gd name="connsiteY5" fmla="*/ 76201 h 169721"/>
                <a:gd name="connsiteX6" fmla="*/ 69948 w 325324"/>
                <a:gd name="connsiteY6" fmla="*/ 46039 h 169721"/>
                <a:gd name="connsiteX7" fmla="*/ 98 w 325324"/>
                <a:gd name="connsiteY7" fmla="*/ 1 h 16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4" h="169721">
                  <a:moveTo>
                    <a:pt x="98" y="1"/>
                  </a:moveTo>
                  <a:cubicBezTo>
                    <a:pt x="3008" y="-264"/>
                    <a:pt x="68625" y="30428"/>
                    <a:pt x="87410" y="44451"/>
                  </a:cubicBezTo>
                  <a:cubicBezTo>
                    <a:pt x="106195" y="58474"/>
                    <a:pt x="74445" y="64031"/>
                    <a:pt x="112810" y="84139"/>
                  </a:cubicBezTo>
                  <a:cubicBezTo>
                    <a:pt x="151175" y="104247"/>
                    <a:pt x="292463" y="153989"/>
                    <a:pt x="317598" y="165101"/>
                  </a:cubicBezTo>
                  <a:cubicBezTo>
                    <a:pt x="342734" y="176214"/>
                    <a:pt x="301723" y="165631"/>
                    <a:pt x="263623" y="150814"/>
                  </a:cubicBezTo>
                  <a:cubicBezTo>
                    <a:pt x="225523" y="135997"/>
                    <a:pt x="121277" y="93663"/>
                    <a:pt x="88998" y="76201"/>
                  </a:cubicBezTo>
                  <a:cubicBezTo>
                    <a:pt x="56719" y="58739"/>
                    <a:pt x="80531" y="56358"/>
                    <a:pt x="69948" y="46039"/>
                  </a:cubicBezTo>
                  <a:cubicBezTo>
                    <a:pt x="59365" y="35720"/>
                    <a:pt x="-2812" y="266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: 図形 150">
              <a:extLst>
                <a:ext uri="{FF2B5EF4-FFF2-40B4-BE49-F238E27FC236}">
                  <a16:creationId xmlns:a16="http://schemas.microsoft.com/office/drawing/2014/main" id="{F4AC02B5-9E73-4893-B701-FDFE9E33DFD3}"/>
                </a:ext>
              </a:extLst>
            </p:cNvPr>
            <p:cNvSpPr/>
            <p:nvPr/>
          </p:nvSpPr>
          <p:spPr>
            <a:xfrm>
              <a:off x="3712321" y="4775181"/>
              <a:ext cx="154890" cy="253943"/>
            </a:xfrm>
            <a:custGeom>
              <a:avLst/>
              <a:gdLst>
                <a:gd name="connsiteX0" fmla="*/ 154829 w 154890"/>
                <a:gd name="connsiteY0" fmla="*/ 19 h 253943"/>
                <a:gd name="connsiteX1" fmla="*/ 38412 w 154890"/>
                <a:gd name="connsiteY1" fmla="*/ 114319 h 253943"/>
                <a:gd name="connsiteX2" fmla="*/ 10896 w 154890"/>
                <a:gd name="connsiteY2" fmla="*/ 251902 h 253943"/>
                <a:gd name="connsiteX3" fmla="*/ 312 w 154890"/>
                <a:gd name="connsiteY3" fmla="*/ 190519 h 253943"/>
                <a:gd name="connsiteX4" fmla="*/ 21479 w 154890"/>
                <a:gd name="connsiteY4" fmla="*/ 105852 h 253943"/>
                <a:gd name="connsiteX5" fmla="*/ 154829 w 154890"/>
                <a:gd name="connsiteY5" fmla="*/ 19 h 2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890" h="253943">
                  <a:moveTo>
                    <a:pt x="154829" y="19"/>
                  </a:moveTo>
                  <a:cubicBezTo>
                    <a:pt x="157651" y="1430"/>
                    <a:pt x="62401" y="72339"/>
                    <a:pt x="38412" y="114319"/>
                  </a:cubicBezTo>
                  <a:cubicBezTo>
                    <a:pt x="14423" y="156299"/>
                    <a:pt x="17246" y="239202"/>
                    <a:pt x="10896" y="251902"/>
                  </a:cubicBezTo>
                  <a:cubicBezTo>
                    <a:pt x="4546" y="264602"/>
                    <a:pt x="-1452" y="214861"/>
                    <a:pt x="312" y="190519"/>
                  </a:cubicBezTo>
                  <a:cubicBezTo>
                    <a:pt x="2076" y="166177"/>
                    <a:pt x="-5332" y="137955"/>
                    <a:pt x="21479" y="105852"/>
                  </a:cubicBezTo>
                  <a:cubicBezTo>
                    <a:pt x="48290" y="73749"/>
                    <a:pt x="152007" y="-1392"/>
                    <a:pt x="15482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: 図形 151">
              <a:extLst>
                <a:ext uri="{FF2B5EF4-FFF2-40B4-BE49-F238E27FC236}">
                  <a16:creationId xmlns:a16="http://schemas.microsoft.com/office/drawing/2014/main" id="{5F66BB23-3D5E-4672-8154-704770DDE1A0}"/>
                </a:ext>
              </a:extLst>
            </p:cNvPr>
            <p:cNvSpPr/>
            <p:nvPr/>
          </p:nvSpPr>
          <p:spPr>
            <a:xfrm>
              <a:off x="3657096" y="4565532"/>
              <a:ext cx="191005" cy="212550"/>
            </a:xfrm>
            <a:custGeom>
              <a:avLst/>
              <a:gdLst>
                <a:gd name="connsiteX0" fmla="*/ 191004 w 191005"/>
                <a:gd name="connsiteY0" fmla="*/ 118 h 212550"/>
                <a:gd name="connsiteX1" fmla="*/ 70354 w 191005"/>
                <a:gd name="connsiteY1" fmla="*/ 97485 h 212550"/>
                <a:gd name="connsiteX2" fmla="*/ 2621 w 191005"/>
                <a:gd name="connsiteY2" fmla="*/ 211785 h 212550"/>
                <a:gd name="connsiteX3" fmla="*/ 19554 w 191005"/>
                <a:gd name="connsiteY3" fmla="*/ 144051 h 212550"/>
                <a:gd name="connsiteX4" fmla="*/ 72471 w 191005"/>
                <a:gd name="connsiteY4" fmla="*/ 78435 h 212550"/>
                <a:gd name="connsiteX5" fmla="*/ 191004 w 191005"/>
                <a:gd name="connsiteY5" fmla="*/ 118 h 21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05" h="212550">
                  <a:moveTo>
                    <a:pt x="191004" y="118"/>
                  </a:moveTo>
                  <a:cubicBezTo>
                    <a:pt x="190651" y="3293"/>
                    <a:pt x="101751" y="62207"/>
                    <a:pt x="70354" y="97485"/>
                  </a:cubicBezTo>
                  <a:cubicBezTo>
                    <a:pt x="38957" y="132763"/>
                    <a:pt x="11088" y="204024"/>
                    <a:pt x="2621" y="211785"/>
                  </a:cubicBezTo>
                  <a:cubicBezTo>
                    <a:pt x="-5846" y="219546"/>
                    <a:pt x="7912" y="166276"/>
                    <a:pt x="19554" y="144051"/>
                  </a:cubicBezTo>
                  <a:cubicBezTo>
                    <a:pt x="31196" y="121826"/>
                    <a:pt x="41779" y="98543"/>
                    <a:pt x="72471" y="78435"/>
                  </a:cubicBezTo>
                  <a:cubicBezTo>
                    <a:pt x="103163" y="58327"/>
                    <a:pt x="191357" y="-3057"/>
                    <a:pt x="1910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: 図形 152">
              <a:extLst>
                <a:ext uri="{FF2B5EF4-FFF2-40B4-BE49-F238E27FC236}">
                  <a16:creationId xmlns:a16="http://schemas.microsoft.com/office/drawing/2014/main" id="{9B657662-BAA1-493C-B38A-81931E1D16C9}"/>
                </a:ext>
              </a:extLst>
            </p:cNvPr>
            <p:cNvSpPr/>
            <p:nvPr/>
          </p:nvSpPr>
          <p:spPr>
            <a:xfrm>
              <a:off x="3825361" y="4728506"/>
              <a:ext cx="231541" cy="328961"/>
            </a:xfrm>
            <a:custGeom>
              <a:avLst/>
              <a:gdLst>
                <a:gd name="connsiteX0" fmla="*/ 18506 w 231541"/>
                <a:gd name="connsiteY0" fmla="*/ 127 h 328961"/>
                <a:gd name="connsiteX1" fmla="*/ 46022 w 231541"/>
                <a:gd name="connsiteY1" fmla="*/ 146177 h 328961"/>
                <a:gd name="connsiteX2" fmla="*/ 228056 w 231541"/>
                <a:gd name="connsiteY2" fmla="*/ 319744 h 328961"/>
                <a:gd name="connsiteX3" fmla="*/ 153972 w 231541"/>
                <a:gd name="connsiteY3" fmla="*/ 285877 h 328961"/>
                <a:gd name="connsiteX4" fmla="*/ 10039 w 231541"/>
                <a:gd name="connsiteY4" fmla="*/ 122894 h 328961"/>
                <a:gd name="connsiteX5" fmla="*/ 18506 w 231541"/>
                <a:gd name="connsiteY5" fmla="*/ 127 h 32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541" h="328961">
                  <a:moveTo>
                    <a:pt x="18506" y="127"/>
                  </a:moveTo>
                  <a:cubicBezTo>
                    <a:pt x="24503" y="4008"/>
                    <a:pt x="11097" y="92908"/>
                    <a:pt x="46022" y="146177"/>
                  </a:cubicBezTo>
                  <a:cubicBezTo>
                    <a:pt x="80947" y="199446"/>
                    <a:pt x="210064" y="296461"/>
                    <a:pt x="228056" y="319744"/>
                  </a:cubicBezTo>
                  <a:cubicBezTo>
                    <a:pt x="246048" y="343027"/>
                    <a:pt x="190308" y="318685"/>
                    <a:pt x="153972" y="285877"/>
                  </a:cubicBezTo>
                  <a:cubicBezTo>
                    <a:pt x="117636" y="253069"/>
                    <a:pt x="34381" y="164169"/>
                    <a:pt x="10039" y="122894"/>
                  </a:cubicBezTo>
                  <a:cubicBezTo>
                    <a:pt x="-14303" y="81619"/>
                    <a:pt x="12509" y="-3754"/>
                    <a:pt x="18506" y="1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090B2718-5323-476D-9913-88DF5A0A905E}"/>
                </a:ext>
              </a:extLst>
            </p:cNvPr>
            <p:cNvSpPr/>
            <p:nvPr/>
          </p:nvSpPr>
          <p:spPr>
            <a:xfrm>
              <a:off x="4260003" y="4999528"/>
              <a:ext cx="360680" cy="131764"/>
            </a:xfrm>
            <a:custGeom>
              <a:avLst/>
              <a:gdLst>
                <a:gd name="connsiteX0" fmla="*/ 2964 w 360680"/>
                <a:gd name="connsiteY0" fmla="*/ 39 h 131764"/>
                <a:gd name="connsiteX1" fmla="*/ 265430 w 360680"/>
                <a:gd name="connsiteY1" fmla="*/ 114339 h 131764"/>
                <a:gd name="connsiteX2" fmla="*/ 360680 w 360680"/>
                <a:gd name="connsiteY2" fmla="*/ 131272 h 131764"/>
                <a:gd name="connsiteX3" fmla="*/ 265430 w 360680"/>
                <a:gd name="connsiteY3" fmla="*/ 124922 h 131764"/>
                <a:gd name="connsiteX4" fmla="*/ 132080 w 360680"/>
                <a:gd name="connsiteY4" fmla="*/ 101639 h 131764"/>
                <a:gd name="connsiteX5" fmla="*/ 2964 w 360680"/>
                <a:gd name="connsiteY5" fmla="*/ 39 h 13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680" h="131764">
                  <a:moveTo>
                    <a:pt x="2964" y="39"/>
                  </a:moveTo>
                  <a:cubicBezTo>
                    <a:pt x="25189" y="2156"/>
                    <a:pt x="205811" y="92467"/>
                    <a:pt x="265430" y="114339"/>
                  </a:cubicBezTo>
                  <a:cubicBezTo>
                    <a:pt x="325049" y="136211"/>
                    <a:pt x="360680" y="129508"/>
                    <a:pt x="360680" y="131272"/>
                  </a:cubicBezTo>
                  <a:cubicBezTo>
                    <a:pt x="360680" y="133036"/>
                    <a:pt x="303530" y="129861"/>
                    <a:pt x="265430" y="124922"/>
                  </a:cubicBezTo>
                  <a:cubicBezTo>
                    <a:pt x="227330" y="119983"/>
                    <a:pt x="174766" y="120689"/>
                    <a:pt x="132080" y="101639"/>
                  </a:cubicBezTo>
                  <a:cubicBezTo>
                    <a:pt x="89394" y="82589"/>
                    <a:pt x="-19261" y="-2078"/>
                    <a:pt x="2964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: 図形 154">
              <a:extLst>
                <a:ext uri="{FF2B5EF4-FFF2-40B4-BE49-F238E27FC236}">
                  <a16:creationId xmlns:a16="http://schemas.microsoft.com/office/drawing/2014/main" id="{0EE14019-AE4E-43B4-AD66-D4F5F1FF8D2E}"/>
                </a:ext>
              </a:extLst>
            </p:cNvPr>
            <p:cNvSpPr/>
            <p:nvPr/>
          </p:nvSpPr>
          <p:spPr>
            <a:xfrm>
              <a:off x="5316132" y="4823812"/>
              <a:ext cx="47637" cy="235683"/>
            </a:xfrm>
            <a:custGeom>
              <a:avLst/>
              <a:gdLst>
                <a:gd name="connsiteX0" fmla="*/ 47501 w 47637"/>
                <a:gd name="connsiteY0" fmla="*/ 71 h 235683"/>
                <a:gd name="connsiteX1" fmla="*/ 15751 w 47637"/>
                <a:gd name="connsiteY1" fmla="*/ 144005 h 235683"/>
                <a:gd name="connsiteX2" fmla="*/ 32685 w 47637"/>
                <a:gd name="connsiteY2" fmla="*/ 235021 h 235683"/>
                <a:gd name="connsiteX3" fmla="*/ 22101 w 47637"/>
                <a:gd name="connsiteY3" fmla="*/ 182105 h 235683"/>
                <a:gd name="connsiteX4" fmla="*/ 935 w 47637"/>
                <a:gd name="connsiteY4" fmla="*/ 124955 h 235683"/>
                <a:gd name="connsiteX5" fmla="*/ 47501 w 47637"/>
                <a:gd name="connsiteY5" fmla="*/ 71 h 2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37" h="235683">
                  <a:moveTo>
                    <a:pt x="47501" y="71"/>
                  </a:moveTo>
                  <a:cubicBezTo>
                    <a:pt x="49970" y="3246"/>
                    <a:pt x="18220" y="104847"/>
                    <a:pt x="15751" y="144005"/>
                  </a:cubicBezTo>
                  <a:cubicBezTo>
                    <a:pt x="13282" y="183163"/>
                    <a:pt x="31627" y="228671"/>
                    <a:pt x="32685" y="235021"/>
                  </a:cubicBezTo>
                  <a:cubicBezTo>
                    <a:pt x="33743" y="241371"/>
                    <a:pt x="27393" y="200449"/>
                    <a:pt x="22101" y="182105"/>
                  </a:cubicBezTo>
                  <a:cubicBezTo>
                    <a:pt x="16809" y="163761"/>
                    <a:pt x="-4710" y="149650"/>
                    <a:pt x="935" y="124955"/>
                  </a:cubicBezTo>
                  <a:cubicBezTo>
                    <a:pt x="6579" y="100261"/>
                    <a:pt x="45032" y="-3104"/>
                    <a:pt x="4750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: 図形 155">
              <a:extLst>
                <a:ext uri="{FF2B5EF4-FFF2-40B4-BE49-F238E27FC236}">
                  <a16:creationId xmlns:a16="http://schemas.microsoft.com/office/drawing/2014/main" id="{899BA4C5-2135-4E1F-A785-B5402FFF28C4}"/>
                </a:ext>
              </a:extLst>
            </p:cNvPr>
            <p:cNvSpPr/>
            <p:nvPr/>
          </p:nvSpPr>
          <p:spPr>
            <a:xfrm>
              <a:off x="5343446" y="5084196"/>
              <a:ext cx="296228" cy="176366"/>
            </a:xfrm>
            <a:custGeom>
              <a:avLst/>
              <a:gdLst>
                <a:gd name="connsiteX0" fmla="*/ 26537 w 296228"/>
                <a:gd name="connsiteY0" fmla="*/ 37 h 176366"/>
                <a:gd name="connsiteX1" fmla="*/ 75221 w 296228"/>
                <a:gd name="connsiteY1" fmla="*/ 150321 h 176366"/>
                <a:gd name="connsiteX2" fmla="*/ 1137 w 296228"/>
                <a:gd name="connsiteY2" fmla="*/ 154554 h 176366"/>
                <a:gd name="connsiteX3" fmla="*/ 145071 w 296228"/>
                <a:gd name="connsiteY3" fmla="*/ 143971 h 176366"/>
                <a:gd name="connsiteX4" fmla="*/ 255137 w 296228"/>
                <a:gd name="connsiteY4" fmla="*/ 173604 h 176366"/>
                <a:gd name="connsiteX5" fmla="*/ 291121 w 296228"/>
                <a:gd name="connsiteY5" fmla="*/ 171487 h 176366"/>
                <a:gd name="connsiteX6" fmla="*/ 153537 w 296228"/>
                <a:gd name="connsiteY6" fmla="*/ 141854 h 176366"/>
                <a:gd name="connsiteX7" fmla="*/ 96387 w 296228"/>
                <a:gd name="connsiteY7" fmla="*/ 135504 h 176366"/>
                <a:gd name="connsiteX8" fmla="*/ 26537 w 296228"/>
                <a:gd name="connsiteY8" fmla="*/ 37 h 17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228" h="176366">
                  <a:moveTo>
                    <a:pt x="26537" y="37"/>
                  </a:moveTo>
                  <a:cubicBezTo>
                    <a:pt x="23009" y="2506"/>
                    <a:pt x="79454" y="124568"/>
                    <a:pt x="75221" y="150321"/>
                  </a:cubicBezTo>
                  <a:cubicBezTo>
                    <a:pt x="70988" y="176074"/>
                    <a:pt x="-10505" y="155612"/>
                    <a:pt x="1137" y="154554"/>
                  </a:cubicBezTo>
                  <a:cubicBezTo>
                    <a:pt x="12779" y="153496"/>
                    <a:pt x="102738" y="140796"/>
                    <a:pt x="145071" y="143971"/>
                  </a:cubicBezTo>
                  <a:cubicBezTo>
                    <a:pt x="187404" y="147146"/>
                    <a:pt x="230795" y="169018"/>
                    <a:pt x="255137" y="173604"/>
                  </a:cubicBezTo>
                  <a:cubicBezTo>
                    <a:pt x="279479" y="178190"/>
                    <a:pt x="308054" y="176779"/>
                    <a:pt x="291121" y="171487"/>
                  </a:cubicBezTo>
                  <a:cubicBezTo>
                    <a:pt x="274188" y="166195"/>
                    <a:pt x="185993" y="147851"/>
                    <a:pt x="153537" y="141854"/>
                  </a:cubicBezTo>
                  <a:cubicBezTo>
                    <a:pt x="121081" y="135857"/>
                    <a:pt x="115437" y="153848"/>
                    <a:pt x="96387" y="135504"/>
                  </a:cubicBezTo>
                  <a:cubicBezTo>
                    <a:pt x="77337" y="117160"/>
                    <a:pt x="30065" y="-2432"/>
                    <a:pt x="26537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: 図形 156">
              <a:extLst>
                <a:ext uri="{FF2B5EF4-FFF2-40B4-BE49-F238E27FC236}">
                  <a16:creationId xmlns:a16="http://schemas.microsoft.com/office/drawing/2014/main" id="{5C563A2A-DF77-4DDA-9B54-984E27A9F555}"/>
                </a:ext>
              </a:extLst>
            </p:cNvPr>
            <p:cNvSpPr/>
            <p:nvPr/>
          </p:nvSpPr>
          <p:spPr>
            <a:xfrm>
              <a:off x="4669750" y="5543480"/>
              <a:ext cx="63316" cy="277912"/>
            </a:xfrm>
            <a:custGeom>
              <a:avLst/>
              <a:gdLst>
                <a:gd name="connsiteX0" fmla="*/ 63117 w 63316"/>
                <a:gd name="connsiteY0" fmla="*/ 70 h 277912"/>
                <a:gd name="connsiteX1" fmla="*/ 22900 w 63316"/>
                <a:gd name="connsiteY1" fmla="*/ 175753 h 277912"/>
                <a:gd name="connsiteX2" fmla="*/ 16550 w 63316"/>
                <a:gd name="connsiteY2" fmla="*/ 277353 h 277912"/>
                <a:gd name="connsiteX3" fmla="*/ 8083 w 63316"/>
                <a:gd name="connsiteY3" fmla="*/ 213853 h 277912"/>
                <a:gd name="connsiteX4" fmla="*/ 3850 w 63316"/>
                <a:gd name="connsiteY4" fmla="*/ 154587 h 277912"/>
                <a:gd name="connsiteX5" fmla="*/ 63117 w 63316"/>
                <a:gd name="connsiteY5" fmla="*/ 70 h 27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16" h="277912">
                  <a:moveTo>
                    <a:pt x="63117" y="70"/>
                  </a:moveTo>
                  <a:cubicBezTo>
                    <a:pt x="66292" y="3598"/>
                    <a:pt x="30661" y="129539"/>
                    <a:pt x="22900" y="175753"/>
                  </a:cubicBezTo>
                  <a:cubicBezTo>
                    <a:pt x="15139" y="221967"/>
                    <a:pt x="19019" y="271003"/>
                    <a:pt x="16550" y="277353"/>
                  </a:cubicBezTo>
                  <a:cubicBezTo>
                    <a:pt x="14081" y="283703"/>
                    <a:pt x="10200" y="234314"/>
                    <a:pt x="8083" y="213853"/>
                  </a:cubicBezTo>
                  <a:cubicBezTo>
                    <a:pt x="5966" y="193392"/>
                    <a:pt x="-6028" y="183162"/>
                    <a:pt x="3850" y="154587"/>
                  </a:cubicBezTo>
                  <a:cubicBezTo>
                    <a:pt x="13728" y="126012"/>
                    <a:pt x="59942" y="-3458"/>
                    <a:pt x="63117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: 図形 157">
              <a:extLst>
                <a:ext uri="{FF2B5EF4-FFF2-40B4-BE49-F238E27FC236}">
                  <a16:creationId xmlns:a16="http://schemas.microsoft.com/office/drawing/2014/main" id="{C78C2AE2-091F-42CC-8891-B97B2504B79C}"/>
                </a:ext>
              </a:extLst>
            </p:cNvPr>
            <p:cNvSpPr/>
            <p:nvPr/>
          </p:nvSpPr>
          <p:spPr>
            <a:xfrm>
              <a:off x="5444944" y="4684095"/>
              <a:ext cx="241927" cy="567965"/>
            </a:xfrm>
            <a:custGeom>
              <a:avLst/>
              <a:gdLst>
                <a:gd name="connsiteX0" fmla="*/ 181 w 241927"/>
                <a:gd name="connsiteY0" fmla="*/ 3793 h 567965"/>
                <a:gd name="connsiteX1" fmla="*/ 147819 w 241927"/>
                <a:gd name="connsiteY1" fmla="*/ 145080 h 567965"/>
                <a:gd name="connsiteX2" fmla="*/ 236719 w 241927"/>
                <a:gd name="connsiteY2" fmla="*/ 548305 h 567965"/>
                <a:gd name="connsiteX3" fmla="*/ 228781 w 241927"/>
                <a:gd name="connsiteY3" fmla="*/ 484805 h 567965"/>
                <a:gd name="connsiteX4" fmla="*/ 206556 w 241927"/>
                <a:gd name="connsiteY4" fmla="*/ 305418 h 567965"/>
                <a:gd name="connsiteX5" fmla="*/ 149406 w 241927"/>
                <a:gd name="connsiteY5" fmla="*/ 108568 h 567965"/>
                <a:gd name="connsiteX6" fmla="*/ 117656 w 241927"/>
                <a:gd name="connsiteY6" fmla="*/ 46655 h 567965"/>
                <a:gd name="connsiteX7" fmla="*/ 181 w 241927"/>
                <a:gd name="connsiteY7" fmla="*/ 3793 h 567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927" h="567965">
                  <a:moveTo>
                    <a:pt x="181" y="3793"/>
                  </a:moveTo>
                  <a:cubicBezTo>
                    <a:pt x="5208" y="20197"/>
                    <a:pt x="108396" y="54328"/>
                    <a:pt x="147819" y="145080"/>
                  </a:cubicBezTo>
                  <a:cubicBezTo>
                    <a:pt x="187242" y="235832"/>
                    <a:pt x="223225" y="491684"/>
                    <a:pt x="236719" y="548305"/>
                  </a:cubicBezTo>
                  <a:cubicBezTo>
                    <a:pt x="250213" y="604926"/>
                    <a:pt x="233808" y="525286"/>
                    <a:pt x="228781" y="484805"/>
                  </a:cubicBezTo>
                  <a:cubicBezTo>
                    <a:pt x="223754" y="444324"/>
                    <a:pt x="219785" y="368124"/>
                    <a:pt x="206556" y="305418"/>
                  </a:cubicBezTo>
                  <a:cubicBezTo>
                    <a:pt x="193327" y="242712"/>
                    <a:pt x="164223" y="151695"/>
                    <a:pt x="149406" y="108568"/>
                  </a:cubicBezTo>
                  <a:cubicBezTo>
                    <a:pt x="134589" y="65441"/>
                    <a:pt x="139087" y="64911"/>
                    <a:pt x="117656" y="46655"/>
                  </a:cubicBezTo>
                  <a:cubicBezTo>
                    <a:pt x="96225" y="28399"/>
                    <a:pt x="-4846" y="-12611"/>
                    <a:pt x="181" y="37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: 図形 158">
              <a:extLst>
                <a:ext uri="{FF2B5EF4-FFF2-40B4-BE49-F238E27FC236}">
                  <a16:creationId xmlns:a16="http://schemas.microsoft.com/office/drawing/2014/main" id="{B4F63E63-6C7A-4E7E-9533-4651523F0C5E}"/>
                </a:ext>
              </a:extLst>
            </p:cNvPr>
            <p:cNvSpPr/>
            <p:nvPr/>
          </p:nvSpPr>
          <p:spPr>
            <a:xfrm>
              <a:off x="5425966" y="5271692"/>
              <a:ext cx="268399" cy="682194"/>
            </a:xfrm>
            <a:custGeom>
              <a:avLst/>
              <a:gdLst>
                <a:gd name="connsiteX0" fmla="*/ 268397 w 268399"/>
                <a:gd name="connsiteY0" fmla="*/ 396 h 682194"/>
                <a:gd name="connsiteX1" fmla="*/ 227122 w 268399"/>
                <a:gd name="connsiteY1" fmla="*/ 246458 h 682194"/>
                <a:gd name="connsiteX2" fmla="*/ 141397 w 268399"/>
                <a:gd name="connsiteY2" fmla="*/ 490933 h 682194"/>
                <a:gd name="connsiteX3" fmla="*/ 4872 w 268399"/>
                <a:gd name="connsiteY3" fmla="*/ 671908 h 682194"/>
                <a:gd name="connsiteX4" fmla="*/ 44559 w 268399"/>
                <a:gd name="connsiteY4" fmla="*/ 635396 h 682194"/>
                <a:gd name="connsiteX5" fmla="*/ 179497 w 268399"/>
                <a:gd name="connsiteY5" fmla="*/ 432196 h 682194"/>
                <a:gd name="connsiteX6" fmla="*/ 225534 w 268399"/>
                <a:gd name="connsiteY6" fmla="*/ 305196 h 682194"/>
                <a:gd name="connsiteX7" fmla="*/ 268397 w 268399"/>
                <a:gd name="connsiteY7" fmla="*/ 396 h 68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99" h="682194">
                  <a:moveTo>
                    <a:pt x="268397" y="396"/>
                  </a:moveTo>
                  <a:cubicBezTo>
                    <a:pt x="268662" y="-9394"/>
                    <a:pt x="248289" y="164702"/>
                    <a:pt x="227122" y="246458"/>
                  </a:cubicBezTo>
                  <a:cubicBezTo>
                    <a:pt x="205955" y="328214"/>
                    <a:pt x="178439" y="420025"/>
                    <a:pt x="141397" y="490933"/>
                  </a:cubicBezTo>
                  <a:cubicBezTo>
                    <a:pt x="104355" y="561841"/>
                    <a:pt x="21012" y="647831"/>
                    <a:pt x="4872" y="671908"/>
                  </a:cubicBezTo>
                  <a:cubicBezTo>
                    <a:pt x="-11268" y="695985"/>
                    <a:pt x="15455" y="675348"/>
                    <a:pt x="44559" y="635396"/>
                  </a:cubicBezTo>
                  <a:cubicBezTo>
                    <a:pt x="73663" y="595444"/>
                    <a:pt x="149334" y="487229"/>
                    <a:pt x="179497" y="432196"/>
                  </a:cubicBezTo>
                  <a:cubicBezTo>
                    <a:pt x="209659" y="377163"/>
                    <a:pt x="210453" y="370548"/>
                    <a:pt x="225534" y="305196"/>
                  </a:cubicBezTo>
                  <a:cubicBezTo>
                    <a:pt x="240615" y="239844"/>
                    <a:pt x="268132" y="10186"/>
                    <a:pt x="268397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: 図形 159">
              <a:extLst>
                <a:ext uri="{FF2B5EF4-FFF2-40B4-BE49-F238E27FC236}">
                  <a16:creationId xmlns:a16="http://schemas.microsoft.com/office/drawing/2014/main" id="{336C784B-F514-4952-9E95-4040CB8F1728}"/>
                </a:ext>
              </a:extLst>
            </p:cNvPr>
            <p:cNvSpPr/>
            <p:nvPr/>
          </p:nvSpPr>
          <p:spPr>
            <a:xfrm>
              <a:off x="4306752" y="6027696"/>
              <a:ext cx="676386" cy="135683"/>
            </a:xfrm>
            <a:custGeom>
              <a:avLst/>
              <a:gdLst>
                <a:gd name="connsiteX0" fmla="*/ 674823 w 676386"/>
                <a:gd name="connsiteY0" fmla="*/ 120692 h 135683"/>
                <a:gd name="connsiteX1" fmla="*/ 593861 w 676386"/>
                <a:gd name="connsiteY1" fmla="*/ 120692 h 135683"/>
                <a:gd name="connsiteX2" fmla="*/ 381136 w 676386"/>
                <a:gd name="connsiteY2" fmla="*/ 109579 h 135683"/>
                <a:gd name="connsiteX3" fmla="*/ 162061 w 676386"/>
                <a:gd name="connsiteY3" fmla="*/ 77829 h 135683"/>
                <a:gd name="connsiteX4" fmla="*/ 68398 w 676386"/>
                <a:gd name="connsiteY4" fmla="*/ 41317 h 135683"/>
                <a:gd name="connsiteX5" fmla="*/ 136 w 676386"/>
                <a:gd name="connsiteY5" fmla="*/ 42 h 135683"/>
                <a:gd name="connsiteX6" fmla="*/ 85861 w 676386"/>
                <a:gd name="connsiteY6" fmla="*/ 49254 h 135683"/>
                <a:gd name="connsiteX7" fmla="*/ 258898 w 676386"/>
                <a:gd name="connsiteY7" fmla="*/ 109579 h 135683"/>
                <a:gd name="connsiteX8" fmla="*/ 531948 w 676386"/>
                <a:gd name="connsiteY8" fmla="*/ 134979 h 135683"/>
                <a:gd name="connsiteX9" fmla="*/ 674823 w 676386"/>
                <a:gd name="connsiteY9" fmla="*/ 120692 h 1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386" h="135683">
                  <a:moveTo>
                    <a:pt x="674823" y="120692"/>
                  </a:moveTo>
                  <a:cubicBezTo>
                    <a:pt x="685142" y="118311"/>
                    <a:pt x="642809" y="122544"/>
                    <a:pt x="593861" y="120692"/>
                  </a:cubicBezTo>
                  <a:cubicBezTo>
                    <a:pt x="544913" y="118840"/>
                    <a:pt x="453103" y="116723"/>
                    <a:pt x="381136" y="109579"/>
                  </a:cubicBezTo>
                  <a:cubicBezTo>
                    <a:pt x="309169" y="102435"/>
                    <a:pt x="214184" y="89206"/>
                    <a:pt x="162061" y="77829"/>
                  </a:cubicBezTo>
                  <a:cubicBezTo>
                    <a:pt x="109938" y="66452"/>
                    <a:pt x="95385" y="54281"/>
                    <a:pt x="68398" y="41317"/>
                  </a:cubicBezTo>
                  <a:cubicBezTo>
                    <a:pt x="41411" y="28353"/>
                    <a:pt x="-2775" y="-1281"/>
                    <a:pt x="136" y="42"/>
                  </a:cubicBezTo>
                  <a:cubicBezTo>
                    <a:pt x="3047" y="1365"/>
                    <a:pt x="42734" y="30998"/>
                    <a:pt x="85861" y="49254"/>
                  </a:cubicBezTo>
                  <a:cubicBezTo>
                    <a:pt x="128988" y="67510"/>
                    <a:pt x="184550" y="95292"/>
                    <a:pt x="258898" y="109579"/>
                  </a:cubicBezTo>
                  <a:cubicBezTo>
                    <a:pt x="333246" y="123866"/>
                    <a:pt x="467390" y="130746"/>
                    <a:pt x="531948" y="134979"/>
                  </a:cubicBezTo>
                  <a:cubicBezTo>
                    <a:pt x="596506" y="139212"/>
                    <a:pt x="664504" y="123073"/>
                    <a:pt x="674823" y="1206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: 図形 160">
              <a:extLst>
                <a:ext uri="{FF2B5EF4-FFF2-40B4-BE49-F238E27FC236}">
                  <a16:creationId xmlns:a16="http://schemas.microsoft.com/office/drawing/2014/main" id="{DF7C4B98-3507-4359-8D7B-3817CA6DBD8D}"/>
                </a:ext>
              </a:extLst>
            </p:cNvPr>
            <p:cNvSpPr/>
            <p:nvPr/>
          </p:nvSpPr>
          <p:spPr>
            <a:xfrm>
              <a:off x="4962134" y="5953120"/>
              <a:ext cx="472047" cy="190167"/>
            </a:xfrm>
            <a:custGeom>
              <a:avLst/>
              <a:gdLst>
                <a:gd name="connsiteX0" fmla="*/ 471879 w 472047"/>
                <a:gd name="connsiteY0" fmla="*/ 5 h 190167"/>
                <a:gd name="connsiteX1" fmla="*/ 294079 w 472047"/>
                <a:gd name="connsiteY1" fmla="*/ 101605 h 190167"/>
                <a:gd name="connsiteX2" fmla="*/ 205179 w 472047"/>
                <a:gd name="connsiteY2" fmla="*/ 139705 h 190167"/>
                <a:gd name="connsiteX3" fmla="*/ 1979 w 472047"/>
                <a:gd name="connsiteY3" fmla="*/ 187330 h 190167"/>
                <a:gd name="connsiteX4" fmla="*/ 114691 w 472047"/>
                <a:gd name="connsiteY4" fmla="*/ 176218 h 190167"/>
                <a:gd name="connsiteX5" fmla="*/ 322654 w 472047"/>
                <a:gd name="connsiteY5" fmla="*/ 106368 h 190167"/>
                <a:gd name="connsiteX6" fmla="*/ 471879 w 472047"/>
                <a:gd name="connsiteY6" fmla="*/ 5 h 190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047" h="190167">
                  <a:moveTo>
                    <a:pt x="471879" y="5"/>
                  </a:moveTo>
                  <a:cubicBezTo>
                    <a:pt x="467117" y="-789"/>
                    <a:pt x="338529" y="78322"/>
                    <a:pt x="294079" y="101605"/>
                  </a:cubicBezTo>
                  <a:cubicBezTo>
                    <a:pt x="249629" y="124888"/>
                    <a:pt x="253862" y="125418"/>
                    <a:pt x="205179" y="139705"/>
                  </a:cubicBezTo>
                  <a:cubicBezTo>
                    <a:pt x="156496" y="153993"/>
                    <a:pt x="17060" y="181245"/>
                    <a:pt x="1979" y="187330"/>
                  </a:cubicBezTo>
                  <a:cubicBezTo>
                    <a:pt x="-13102" y="193416"/>
                    <a:pt x="61245" y="189712"/>
                    <a:pt x="114691" y="176218"/>
                  </a:cubicBezTo>
                  <a:cubicBezTo>
                    <a:pt x="168137" y="162724"/>
                    <a:pt x="266033" y="134149"/>
                    <a:pt x="322654" y="106368"/>
                  </a:cubicBezTo>
                  <a:cubicBezTo>
                    <a:pt x="379275" y="78587"/>
                    <a:pt x="476641" y="799"/>
                    <a:pt x="4718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: 図形 161">
              <a:extLst>
                <a:ext uri="{FF2B5EF4-FFF2-40B4-BE49-F238E27FC236}">
                  <a16:creationId xmlns:a16="http://schemas.microsoft.com/office/drawing/2014/main" id="{752640FB-80FF-4CEA-9E25-EE4A1AB529AF}"/>
                </a:ext>
              </a:extLst>
            </p:cNvPr>
            <p:cNvSpPr/>
            <p:nvPr/>
          </p:nvSpPr>
          <p:spPr>
            <a:xfrm>
              <a:off x="3914695" y="5659416"/>
              <a:ext cx="511453" cy="446343"/>
            </a:xfrm>
            <a:custGeom>
              <a:avLst/>
              <a:gdLst>
                <a:gd name="connsiteX0" fmla="*/ 80 w 511453"/>
                <a:gd name="connsiteY0" fmla="*/ 22 h 446343"/>
                <a:gd name="connsiteX1" fmla="*/ 214393 w 511453"/>
                <a:gd name="connsiteY1" fmla="*/ 254022 h 446343"/>
                <a:gd name="connsiteX2" fmla="*/ 496968 w 511453"/>
                <a:gd name="connsiteY2" fmla="*/ 434997 h 446343"/>
                <a:gd name="connsiteX3" fmla="*/ 454105 w 511453"/>
                <a:gd name="connsiteY3" fmla="*/ 417534 h 446343"/>
                <a:gd name="connsiteX4" fmla="*/ 312818 w 511453"/>
                <a:gd name="connsiteY4" fmla="*/ 336572 h 446343"/>
                <a:gd name="connsiteX5" fmla="*/ 190580 w 511453"/>
                <a:gd name="connsiteY5" fmla="*/ 239734 h 446343"/>
                <a:gd name="connsiteX6" fmla="*/ 80 w 511453"/>
                <a:gd name="connsiteY6" fmla="*/ 22 h 44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1453" h="446343">
                  <a:moveTo>
                    <a:pt x="80" y="22"/>
                  </a:moveTo>
                  <a:cubicBezTo>
                    <a:pt x="4049" y="2403"/>
                    <a:pt x="131578" y="181526"/>
                    <a:pt x="214393" y="254022"/>
                  </a:cubicBezTo>
                  <a:cubicBezTo>
                    <a:pt x="297208" y="326518"/>
                    <a:pt x="457016" y="407745"/>
                    <a:pt x="496968" y="434997"/>
                  </a:cubicBezTo>
                  <a:cubicBezTo>
                    <a:pt x="536920" y="462249"/>
                    <a:pt x="484797" y="433938"/>
                    <a:pt x="454105" y="417534"/>
                  </a:cubicBezTo>
                  <a:cubicBezTo>
                    <a:pt x="423413" y="401130"/>
                    <a:pt x="356739" y="366205"/>
                    <a:pt x="312818" y="336572"/>
                  </a:cubicBezTo>
                  <a:cubicBezTo>
                    <a:pt x="268897" y="306939"/>
                    <a:pt x="241115" y="292121"/>
                    <a:pt x="190580" y="239734"/>
                  </a:cubicBezTo>
                  <a:cubicBezTo>
                    <a:pt x="140045" y="187347"/>
                    <a:pt x="-3889" y="-2359"/>
                    <a:pt x="80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E0E7ADF3-51C6-4CC3-AC2E-4F6AE4A362B2}"/>
                </a:ext>
              </a:extLst>
            </p:cNvPr>
            <p:cNvSpPr/>
            <p:nvPr/>
          </p:nvSpPr>
          <p:spPr>
            <a:xfrm>
              <a:off x="3905234" y="5573618"/>
              <a:ext cx="516696" cy="500747"/>
            </a:xfrm>
            <a:custGeom>
              <a:avLst/>
              <a:gdLst>
                <a:gd name="connsiteX0" fmla="*/ 16 w 516696"/>
                <a:gd name="connsiteY0" fmla="*/ 95 h 500747"/>
                <a:gd name="connsiteX1" fmla="*/ 195279 w 516696"/>
                <a:gd name="connsiteY1" fmla="*/ 271557 h 500747"/>
                <a:gd name="connsiteX2" fmla="*/ 506429 w 516696"/>
                <a:gd name="connsiteY2" fmla="*/ 492220 h 500747"/>
                <a:gd name="connsiteX3" fmla="*/ 447691 w 516696"/>
                <a:gd name="connsiteY3" fmla="*/ 458882 h 500747"/>
                <a:gd name="connsiteX4" fmla="*/ 312754 w 516696"/>
                <a:gd name="connsiteY4" fmla="*/ 382682 h 500747"/>
                <a:gd name="connsiteX5" fmla="*/ 204804 w 516696"/>
                <a:gd name="connsiteY5" fmla="*/ 301720 h 500747"/>
                <a:gd name="connsiteX6" fmla="*/ 16 w 516696"/>
                <a:gd name="connsiteY6" fmla="*/ 95 h 50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696" h="500747">
                  <a:moveTo>
                    <a:pt x="16" y="95"/>
                  </a:moveTo>
                  <a:cubicBezTo>
                    <a:pt x="-1571" y="-4932"/>
                    <a:pt x="110877" y="189536"/>
                    <a:pt x="195279" y="271557"/>
                  </a:cubicBezTo>
                  <a:cubicBezTo>
                    <a:pt x="279681" y="353578"/>
                    <a:pt x="464360" y="460999"/>
                    <a:pt x="506429" y="492220"/>
                  </a:cubicBezTo>
                  <a:cubicBezTo>
                    <a:pt x="548498" y="523441"/>
                    <a:pt x="447691" y="458882"/>
                    <a:pt x="447691" y="458882"/>
                  </a:cubicBezTo>
                  <a:cubicBezTo>
                    <a:pt x="415412" y="440626"/>
                    <a:pt x="353235" y="408876"/>
                    <a:pt x="312754" y="382682"/>
                  </a:cubicBezTo>
                  <a:cubicBezTo>
                    <a:pt x="272273" y="356488"/>
                    <a:pt x="257721" y="363897"/>
                    <a:pt x="204804" y="301720"/>
                  </a:cubicBezTo>
                  <a:cubicBezTo>
                    <a:pt x="151887" y="239543"/>
                    <a:pt x="1603" y="5122"/>
                    <a:pt x="16" y="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: 図形 163">
              <a:extLst>
                <a:ext uri="{FF2B5EF4-FFF2-40B4-BE49-F238E27FC236}">
                  <a16:creationId xmlns:a16="http://schemas.microsoft.com/office/drawing/2014/main" id="{965D037A-E1C9-4024-A76B-EB752AE80D67}"/>
                </a:ext>
              </a:extLst>
            </p:cNvPr>
            <p:cNvSpPr/>
            <p:nvPr/>
          </p:nvSpPr>
          <p:spPr>
            <a:xfrm>
              <a:off x="3767819" y="5315890"/>
              <a:ext cx="294820" cy="484184"/>
            </a:xfrm>
            <a:custGeom>
              <a:avLst/>
              <a:gdLst>
                <a:gd name="connsiteX0" fmla="*/ 906 w 294820"/>
                <a:gd name="connsiteY0" fmla="*/ 648 h 484184"/>
                <a:gd name="connsiteX1" fmla="*/ 197756 w 294820"/>
                <a:gd name="connsiteY1" fmla="*/ 354660 h 484184"/>
                <a:gd name="connsiteX2" fmla="*/ 294594 w 294820"/>
                <a:gd name="connsiteY2" fmla="*/ 483248 h 484184"/>
                <a:gd name="connsiteX3" fmla="*/ 221569 w 294820"/>
                <a:gd name="connsiteY3" fmla="*/ 405460 h 484184"/>
                <a:gd name="connsiteX4" fmla="*/ 127906 w 294820"/>
                <a:gd name="connsiteY4" fmla="*/ 270523 h 484184"/>
                <a:gd name="connsiteX5" fmla="*/ 906 w 294820"/>
                <a:gd name="connsiteY5" fmla="*/ 648 h 48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820" h="484184">
                  <a:moveTo>
                    <a:pt x="906" y="648"/>
                  </a:moveTo>
                  <a:cubicBezTo>
                    <a:pt x="12548" y="14671"/>
                    <a:pt x="148808" y="274227"/>
                    <a:pt x="197756" y="354660"/>
                  </a:cubicBezTo>
                  <a:cubicBezTo>
                    <a:pt x="246704" y="435093"/>
                    <a:pt x="290625" y="474781"/>
                    <a:pt x="294594" y="483248"/>
                  </a:cubicBezTo>
                  <a:cubicBezTo>
                    <a:pt x="298563" y="491715"/>
                    <a:pt x="249350" y="440914"/>
                    <a:pt x="221569" y="405460"/>
                  </a:cubicBezTo>
                  <a:cubicBezTo>
                    <a:pt x="193788" y="370006"/>
                    <a:pt x="162831" y="336933"/>
                    <a:pt x="127906" y="270523"/>
                  </a:cubicBezTo>
                  <a:cubicBezTo>
                    <a:pt x="92981" y="204113"/>
                    <a:pt x="-10736" y="-13375"/>
                    <a:pt x="906" y="6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: 図形 164">
              <a:extLst>
                <a:ext uri="{FF2B5EF4-FFF2-40B4-BE49-F238E27FC236}">
                  <a16:creationId xmlns:a16="http://schemas.microsoft.com/office/drawing/2014/main" id="{889FA24A-92B1-4D0E-9796-2CBBE5D74771}"/>
                </a:ext>
              </a:extLst>
            </p:cNvPr>
            <p:cNvSpPr/>
            <p:nvPr/>
          </p:nvSpPr>
          <p:spPr>
            <a:xfrm>
              <a:off x="3645358" y="5169138"/>
              <a:ext cx="271163" cy="498919"/>
            </a:xfrm>
            <a:custGeom>
              <a:avLst/>
              <a:gdLst>
                <a:gd name="connsiteX0" fmla="*/ 1130 w 271163"/>
                <a:gd name="connsiteY0" fmla="*/ 1350 h 498919"/>
                <a:gd name="connsiteX1" fmla="*/ 196392 w 271163"/>
                <a:gd name="connsiteY1" fmla="*/ 360125 h 498919"/>
                <a:gd name="connsiteX2" fmla="*/ 269417 w 271163"/>
                <a:gd name="connsiteY2" fmla="*/ 495062 h 498919"/>
                <a:gd name="connsiteX3" fmla="*/ 237667 w 271163"/>
                <a:gd name="connsiteY3" fmla="*/ 442675 h 498919"/>
                <a:gd name="connsiteX4" fmla="*/ 121780 w 271163"/>
                <a:gd name="connsiteY4" fmla="*/ 244237 h 498919"/>
                <a:gd name="connsiteX5" fmla="*/ 1130 w 271163"/>
                <a:gd name="connsiteY5" fmla="*/ 1350 h 49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163" h="498919">
                  <a:moveTo>
                    <a:pt x="1130" y="1350"/>
                  </a:moveTo>
                  <a:cubicBezTo>
                    <a:pt x="13565" y="20665"/>
                    <a:pt x="151678" y="277840"/>
                    <a:pt x="196392" y="360125"/>
                  </a:cubicBezTo>
                  <a:cubicBezTo>
                    <a:pt x="241107" y="442410"/>
                    <a:pt x="262538" y="481304"/>
                    <a:pt x="269417" y="495062"/>
                  </a:cubicBezTo>
                  <a:cubicBezTo>
                    <a:pt x="276296" y="508820"/>
                    <a:pt x="262273" y="484479"/>
                    <a:pt x="237667" y="442675"/>
                  </a:cubicBezTo>
                  <a:cubicBezTo>
                    <a:pt x="213061" y="400871"/>
                    <a:pt x="161468" y="313293"/>
                    <a:pt x="121780" y="244237"/>
                  </a:cubicBezTo>
                  <a:cubicBezTo>
                    <a:pt x="82093" y="175181"/>
                    <a:pt x="-11305" y="-17965"/>
                    <a:pt x="1130" y="13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: 図形 165">
              <a:extLst>
                <a:ext uri="{FF2B5EF4-FFF2-40B4-BE49-F238E27FC236}">
                  <a16:creationId xmlns:a16="http://schemas.microsoft.com/office/drawing/2014/main" id="{69B082E8-ECDE-4F11-A133-771FCF519E30}"/>
                </a:ext>
              </a:extLst>
            </p:cNvPr>
            <p:cNvSpPr/>
            <p:nvPr/>
          </p:nvSpPr>
          <p:spPr>
            <a:xfrm>
              <a:off x="3453539" y="4700945"/>
              <a:ext cx="200276" cy="496648"/>
            </a:xfrm>
            <a:custGeom>
              <a:avLst/>
              <a:gdLst>
                <a:gd name="connsiteX0" fmla="*/ 70711 w 200276"/>
                <a:gd name="connsiteY0" fmla="*/ 18693 h 496648"/>
                <a:gd name="connsiteX1" fmla="*/ 27849 w 200276"/>
                <a:gd name="connsiteY1" fmla="*/ 64730 h 496648"/>
                <a:gd name="connsiteX2" fmla="*/ 194536 w 200276"/>
                <a:gd name="connsiteY2" fmla="*/ 480655 h 496648"/>
                <a:gd name="connsiteX3" fmla="*/ 146911 w 200276"/>
                <a:gd name="connsiteY3" fmla="*/ 374293 h 496648"/>
                <a:gd name="connsiteX4" fmla="*/ 2449 w 200276"/>
                <a:gd name="connsiteY4" fmla="*/ 32980 h 496648"/>
                <a:gd name="connsiteX5" fmla="*/ 70711 w 200276"/>
                <a:gd name="connsiteY5" fmla="*/ 18693 h 49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276" h="496648">
                  <a:moveTo>
                    <a:pt x="70711" y="18693"/>
                  </a:moveTo>
                  <a:cubicBezTo>
                    <a:pt x="74944" y="23985"/>
                    <a:pt x="7212" y="-12264"/>
                    <a:pt x="27849" y="64730"/>
                  </a:cubicBezTo>
                  <a:cubicBezTo>
                    <a:pt x="48486" y="141724"/>
                    <a:pt x="174692" y="429061"/>
                    <a:pt x="194536" y="480655"/>
                  </a:cubicBezTo>
                  <a:cubicBezTo>
                    <a:pt x="214380" y="532249"/>
                    <a:pt x="178926" y="448906"/>
                    <a:pt x="146911" y="374293"/>
                  </a:cubicBezTo>
                  <a:cubicBezTo>
                    <a:pt x="114896" y="299680"/>
                    <a:pt x="19911" y="94099"/>
                    <a:pt x="2449" y="32980"/>
                  </a:cubicBezTo>
                  <a:cubicBezTo>
                    <a:pt x="-15014" y="-28139"/>
                    <a:pt x="66478" y="13401"/>
                    <a:pt x="70711" y="186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: 図形 166">
              <a:extLst>
                <a:ext uri="{FF2B5EF4-FFF2-40B4-BE49-F238E27FC236}">
                  <a16:creationId xmlns:a16="http://schemas.microsoft.com/office/drawing/2014/main" id="{C3E60BCB-E441-4E09-8F50-77224502C46A}"/>
                </a:ext>
              </a:extLst>
            </p:cNvPr>
            <p:cNvSpPr/>
            <p:nvPr/>
          </p:nvSpPr>
          <p:spPr>
            <a:xfrm>
              <a:off x="3533782" y="4744608"/>
              <a:ext cx="232933" cy="582246"/>
            </a:xfrm>
            <a:custGeom>
              <a:avLst/>
              <a:gdLst>
                <a:gd name="connsiteX0" fmla="*/ 1581 w 232933"/>
                <a:gd name="connsiteY0" fmla="*/ 430 h 582246"/>
                <a:gd name="connsiteX1" fmla="*/ 69843 w 232933"/>
                <a:gd name="connsiteY1" fmla="*/ 202042 h 582246"/>
                <a:gd name="connsiteX2" fmla="*/ 136518 w 232933"/>
                <a:gd name="connsiteY2" fmla="*/ 363967 h 582246"/>
                <a:gd name="connsiteX3" fmla="*/ 231768 w 232933"/>
                <a:gd name="connsiteY3" fmla="*/ 578280 h 582246"/>
                <a:gd name="connsiteX4" fmla="*/ 179381 w 232933"/>
                <a:gd name="connsiteY4" fmla="*/ 476680 h 582246"/>
                <a:gd name="connsiteX5" fmla="*/ 34918 w 232933"/>
                <a:gd name="connsiteY5" fmla="*/ 157592 h 582246"/>
                <a:gd name="connsiteX6" fmla="*/ 1581 w 232933"/>
                <a:gd name="connsiteY6" fmla="*/ 430 h 58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933" h="582246">
                  <a:moveTo>
                    <a:pt x="1581" y="430"/>
                  </a:moveTo>
                  <a:cubicBezTo>
                    <a:pt x="7402" y="7838"/>
                    <a:pt x="47354" y="141453"/>
                    <a:pt x="69843" y="202042"/>
                  </a:cubicBezTo>
                  <a:cubicBezTo>
                    <a:pt x="92332" y="262631"/>
                    <a:pt x="109531" y="301261"/>
                    <a:pt x="136518" y="363967"/>
                  </a:cubicBezTo>
                  <a:cubicBezTo>
                    <a:pt x="163505" y="426673"/>
                    <a:pt x="224624" y="559495"/>
                    <a:pt x="231768" y="578280"/>
                  </a:cubicBezTo>
                  <a:cubicBezTo>
                    <a:pt x="238912" y="597065"/>
                    <a:pt x="212189" y="546795"/>
                    <a:pt x="179381" y="476680"/>
                  </a:cubicBezTo>
                  <a:cubicBezTo>
                    <a:pt x="146573" y="406565"/>
                    <a:pt x="64022" y="232469"/>
                    <a:pt x="34918" y="157592"/>
                  </a:cubicBezTo>
                  <a:cubicBezTo>
                    <a:pt x="5814" y="82715"/>
                    <a:pt x="-4240" y="-6978"/>
                    <a:pt x="1581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1445B137-0982-460E-9BD2-C3B09908484E}"/>
                </a:ext>
              </a:extLst>
            </p:cNvPr>
            <p:cNvSpPr/>
            <p:nvPr/>
          </p:nvSpPr>
          <p:spPr>
            <a:xfrm>
              <a:off x="5532966" y="4808395"/>
              <a:ext cx="108143" cy="530061"/>
            </a:xfrm>
            <a:custGeom>
              <a:avLst/>
              <a:gdLst>
                <a:gd name="connsiteX0" fmla="*/ 1 w 108143"/>
                <a:gd name="connsiteY0" fmla="*/ 672 h 530061"/>
                <a:gd name="connsiteX1" fmla="*/ 91017 w 108143"/>
                <a:gd name="connsiteY1" fmla="*/ 292772 h 530061"/>
                <a:gd name="connsiteX2" fmla="*/ 107951 w 108143"/>
                <a:gd name="connsiteY2" fmla="*/ 523488 h 530061"/>
                <a:gd name="connsiteX3" fmla="*/ 99484 w 108143"/>
                <a:gd name="connsiteY3" fmla="*/ 445172 h 530061"/>
                <a:gd name="connsiteX4" fmla="*/ 88901 w 108143"/>
                <a:gd name="connsiteY4" fmla="*/ 218688 h 530061"/>
                <a:gd name="connsiteX5" fmla="*/ 1 w 108143"/>
                <a:gd name="connsiteY5" fmla="*/ 672 h 53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143" h="530061">
                  <a:moveTo>
                    <a:pt x="1" y="672"/>
                  </a:moveTo>
                  <a:cubicBezTo>
                    <a:pt x="354" y="13019"/>
                    <a:pt x="73025" y="205636"/>
                    <a:pt x="91017" y="292772"/>
                  </a:cubicBezTo>
                  <a:cubicBezTo>
                    <a:pt x="109009" y="379908"/>
                    <a:pt x="106540" y="498088"/>
                    <a:pt x="107951" y="523488"/>
                  </a:cubicBezTo>
                  <a:cubicBezTo>
                    <a:pt x="109362" y="548888"/>
                    <a:pt x="102659" y="495972"/>
                    <a:pt x="99484" y="445172"/>
                  </a:cubicBezTo>
                  <a:cubicBezTo>
                    <a:pt x="96309" y="394372"/>
                    <a:pt x="105129" y="288185"/>
                    <a:pt x="88901" y="218688"/>
                  </a:cubicBezTo>
                  <a:cubicBezTo>
                    <a:pt x="72673" y="149191"/>
                    <a:pt x="-352" y="-11675"/>
                    <a:pt x="1" y="6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9280B18D-1D13-492D-931F-252922A525FC}"/>
                </a:ext>
              </a:extLst>
            </p:cNvPr>
            <p:cNvSpPr/>
            <p:nvPr/>
          </p:nvSpPr>
          <p:spPr>
            <a:xfrm>
              <a:off x="5594280" y="4718047"/>
              <a:ext cx="198289" cy="560416"/>
            </a:xfrm>
            <a:custGeom>
              <a:avLst/>
              <a:gdLst>
                <a:gd name="connsiteX0" fmla="*/ 70 w 198289"/>
                <a:gd name="connsiteY0" fmla="*/ 3 h 560416"/>
                <a:gd name="connsiteX1" fmla="*/ 112253 w 198289"/>
                <a:gd name="connsiteY1" fmla="*/ 190503 h 560416"/>
                <a:gd name="connsiteX2" fmla="*/ 190570 w 198289"/>
                <a:gd name="connsiteY2" fmla="*/ 548220 h 560416"/>
                <a:gd name="connsiteX3" fmla="*/ 188453 w 198289"/>
                <a:gd name="connsiteY3" fmla="*/ 450853 h 560416"/>
                <a:gd name="connsiteX4" fmla="*/ 129187 w 198289"/>
                <a:gd name="connsiteY4" fmla="*/ 194736 h 560416"/>
                <a:gd name="connsiteX5" fmla="*/ 70 w 198289"/>
                <a:gd name="connsiteY5" fmla="*/ 3 h 56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289" h="560416">
                  <a:moveTo>
                    <a:pt x="70" y="3"/>
                  </a:moveTo>
                  <a:cubicBezTo>
                    <a:pt x="-2752" y="-702"/>
                    <a:pt x="80503" y="99134"/>
                    <a:pt x="112253" y="190503"/>
                  </a:cubicBezTo>
                  <a:cubicBezTo>
                    <a:pt x="144003" y="281873"/>
                    <a:pt x="177870" y="504828"/>
                    <a:pt x="190570" y="548220"/>
                  </a:cubicBezTo>
                  <a:cubicBezTo>
                    <a:pt x="203270" y="591612"/>
                    <a:pt x="198683" y="509767"/>
                    <a:pt x="188453" y="450853"/>
                  </a:cubicBezTo>
                  <a:cubicBezTo>
                    <a:pt x="178223" y="391939"/>
                    <a:pt x="157762" y="268114"/>
                    <a:pt x="129187" y="194736"/>
                  </a:cubicBezTo>
                  <a:cubicBezTo>
                    <a:pt x="100612" y="121358"/>
                    <a:pt x="2892" y="708"/>
                    <a:pt x="70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: 図形 169">
              <a:extLst>
                <a:ext uri="{FF2B5EF4-FFF2-40B4-BE49-F238E27FC236}">
                  <a16:creationId xmlns:a16="http://schemas.microsoft.com/office/drawing/2014/main" id="{6054AAE2-331B-40DC-858E-007D84237522}"/>
                </a:ext>
              </a:extLst>
            </p:cNvPr>
            <p:cNvSpPr/>
            <p:nvPr/>
          </p:nvSpPr>
          <p:spPr>
            <a:xfrm>
              <a:off x="5525174" y="4694752"/>
              <a:ext cx="261116" cy="40560"/>
            </a:xfrm>
            <a:custGeom>
              <a:avLst/>
              <a:gdLst>
                <a:gd name="connsiteX0" fmla="*/ 3559 w 261116"/>
                <a:gd name="connsiteY0" fmla="*/ 15 h 40560"/>
                <a:gd name="connsiteX1" fmla="*/ 238509 w 261116"/>
                <a:gd name="connsiteY1" fmla="*/ 27531 h 40560"/>
                <a:gd name="connsiteX2" fmla="*/ 244859 w 261116"/>
                <a:gd name="connsiteY2" fmla="*/ 23298 h 40560"/>
                <a:gd name="connsiteX3" fmla="*/ 177126 w 261116"/>
                <a:gd name="connsiteY3" fmla="*/ 40231 h 40560"/>
                <a:gd name="connsiteX4" fmla="*/ 103043 w 261116"/>
                <a:gd name="connsiteY4" fmla="*/ 31765 h 40560"/>
                <a:gd name="connsiteX5" fmla="*/ 3559 w 261116"/>
                <a:gd name="connsiteY5" fmla="*/ 15 h 4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116" h="40560">
                  <a:moveTo>
                    <a:pt x="3559" y="15"/>
                  </a:moveTo>
                  <a:cubicBezTo>
                    <a:pt x="26137" y="-691"/>
                    <a:pt x="198292" y="23651"/>
                    <a:pt x="238509" y="27531"/>
                  </a:cubicBezTo>
                  <a:cubicBezTo>
                    <a:pt x="278726" y="31411"/>
                    <a:pt x="255089" y="21181"/>
                    <a:pt x="244859" y="23298"/>
                  </a:cubicBezTo>
                  <a:cubicBezTo>
                    <a:pt x="234629" y="25415"/>
                    <a:pt x="200762" y="38820"/>
                    <a:pt x="177126" y="40231"/>
                  </a:cubicBezTo>
                  <a:cubicBezTo>
                    <a:pt x="153490" y="41642"/>
                    <a:pt x="134087" y="38468"/>
                    <a:pt x="103043" y="31765"/>
                  </a:cubicBezTo>
                  <a:cubicBezTo>
                    <a:pt x="71999" y="25062"/>
                    <a:pt x="-19019" y="721"/>
                    <a:pt x="355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: 図形 170">
              <a:extLst>
                <a:ext uri="{FF2B5EF4-FFF2-40B4-BE49-F238E27FC236}">
                  <a16:creationId xmlns:a16="http://schemas.microsoft.com/office/drawing/2014/main" id="{D65A270D-F2BA-4A5A-AB3E-8D814A3434FF}"/>
                </a:ext>
              </a:extLst>
            </p:cNvPr>
            <p:cNvSpPr/>
            <p:nvPr/>
          </p:nvSpPr>
          <p:spPr>
            <a:xfrm>
              <a:off x="5714737" y="4709496"/>
              <a:ext cx="322344" cy="603858"/>
            </a:xfrm>
            <a:custGeom>
              <a:avLst/>
              <a:gdLst>
                <a:gd name="connsiteX0" fmla="*/ 263 w 322344"/>
                <a:gd name="connsiteY0" fmla="*/ 5379 h 603858"/>
                <a:gd name="connsiteX1" fmla="*/ 74876 w 322344"/>
                <a:gd name="connsiteY1" fmla="*/ 16492 h 603858"/>
                <a:gd name="connsiteX2" fmla="*/ 149488 w 322344"/>
                <a:gd name="connsiteY2" fmla="*/ 167304 h 603858"/>
                <a:gd name="connsiteX3" fmla="*/ 314588 w 322344"/>
                <a:gd name="connsiteY3" fmla="*/ 580054 h 603858"/>
                <a:gd name="connsiteX4" fmla="*/ 284426 w 322344"/>
                <a:gd name="connsiteY4" fmla="*/ 518142 h 603858"/>
                <a:gd name="connsiteX5" fmla="*/ 187588 w 322344"/>
                <a:gd name="connsiteY5" fmla="*/ 219692 h 603858"/>
                <a:gd name="connsiteX6" fmla="*/ 101863 w 322344"/>
                <a:gd name="connsiteY6" fmla="*/ 29192 h 603858"/>
                <a:gd name="connsiteX7" fmla="*/ 263 w 322344"/>
                <a:gd name="connsiteY7" fmla="*/ 5379 h 60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344" h="603858">
                  <a:moveTo>
                    <a:pt x="263" y="5379"/>
                  </a:moveTo>
                  <a:cubicBezTo>
                    <a:pt x="-4235" y="3262"/>
                    <a:pt x="50005" y="-10495"/>
                    <a:pt x="74876" y="16492"/>
                  </a:cubicBezTo>
                  <a:cubicBezTo>
                    <a:pt x="99747" y="43479"/>
                    <a:pt x="109536" y="73377"/>
                    <a:pt x="149488" y="167304"/>
                  </a:cubicBezTo>
                  <a:cubicBezTo>
                    <a:pt x="189440" y="261231"/>
                    <a:pt x="292098" y="521581"/>
                    <a:pt x="314588" y="580054"/>
                  </a:cubicBezTo>
                  <a:cubicBezTo>
                    <a:pt x="337078" y="638527"/>
                    <a:pt x="305593" y="578202"/>
                    <a:pt x="284426" y="518142"/>
                  </a:cubicBezTo>
                  <a:cubicBezTo>
                    <a:pt x="263259" y="458082"/>
                    <a:pt x="218015" y="301184"/>
                    <a:pt x="187588" y="219692"/>
                  </a:cubicBezTo>
                  <a:cubicBezTo>
                    <a:pt x="157161" y="138200"/>
                    <a:pt x="132290" y="66498"/>
                    <a:pt x="101863" y="29192"/>
                  </a:cubicBezTo>
                  <a:cubicBezTo>
                    <a:pt x="71436" y="-8114"/>
                    <a:pt x="4761" y="7496"/>
                    <a:pt x="263" y="53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: 図形 171">
              <a:extLst>
                <a:ext uri="{FF2B5EF4-FFF2-40B4-BE49-F238E27FC236}">
                  <a16:creationId xmlns:a16="http://schemas.microsoft.com/office/drawing/2014/main" id="{4A06C69B-1B76-4FD7-89E2-DA03EB0773A4}"/>
                </a:ext>
              </a:extLst>
            </p:cNvPr>
            <p:cNvSpPr/>
            <p:nvPr/>
          </p:nvSpPr>
          <p:spPr>
            <a:xfrm>
              <a:off x="5814870" y="4706531"/>
              <a:ext cx="344429" cy="641408"/>
            </a:xfrm>
            <a:custGeom>
              <a:avLst/>
              <a:gdLst>
                <a:gd name="connsiteX0" fmla="*/ 143 w 344429"/>
                <a:gd name="connsiteY0" fmla="*/ 407 h 641408"/>
                <a:gd name="connsiteX1" fmla="*/ 141430 w 344429"/>
                <a:gd name="connsiteY1" fmla="*/ 57557 h 641408"/>
                <a:gd name="connsiteX2" fmla="*/ 220805 w 344429"/>
                <a:gd name="connsiteY2" fmla="*/ 263932 h 641408"/>
                <a:gd name="connsiteX3" fmla="*/ 343043 w 344429"/>
                <a:gd name="connsiteY3" fmla="*/ 632232 h 641408"/>
                <a:gd name="connsiteX4" fmla="*/ 282718 w 344429"/>
                <a:gd name="connsiteY4" fmla="*/ 513169 h 641408"/>
                <a:gd name="connsiteX5" fmla="*/ 219218 w 344429"/>
                <a:gd name="connsiteY5" fmla="*/ 329019 h 641408"/>
                <a:gd name="connsiteX6" fmla="*/ 117618 w 344429"/>
                <a:gd name="connsiteY6" fmla="*/ 51207 h 641408"/>
                <a:gd name="connsiteX7" fmla="*/ 143 w 344429"/>
                <a:gd name="connsiteY7" fmla="*/ 407 h 64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429" h="641408">
                  <a:moveTo>
                    <a:pt x="143" y="407"/>
                  </a:moveTo>
                  <a:cubicBezTo>
                    <a:pt x="4112" y="1465"/>
                    <a:pt x="104653" y="13636"/>
                    <a:pt x="141430" y="57557"/>
                  </a:cubicBezTo>
                  <a:cubicBezTo>
                    <a:pt x="178207" y="101478"/>
                    <a:pt x="187203" y="168153"/>
                    <a:pt x="220805" y="263932"/>
                  </a:cubicBezTo>
                  <a:cubicBezTo>
                    <a:pt x="254407" y="359711"/>
                    <a:pt x="332724" y="590692"/>
                    <a:pt x="343043" y="632232"/>
                  </a:cubicBezTo>
                  <a:cubicBezTo>
                    <a:pt x="353362" y="673772"/>
                    <a:pt x="303355" y="563704"/>
                    <a:pt x="282718" y="513169"/>
                  </a:cubicBezTo>
                  <a:cubicBezTo>
                    <a:pt x="262081" y="462634"/>
                    <a:pt x="246735" y="406013"/>
                    <a:pt x="219218" y="329019"/>
                  </a:cubicBezTo>
                  <a:cubicBezTo>
                    <a:pt x="191701" y="252025"/>
                    <a:pt x="159951" y="105976"/>
                    <a:pt x="117618" y="51207"/>
                  </a:cubicBezTo>
                  <a:cubicBezTo>
                    <a:pt x="75285" y="-3562"/>
                    <a:pt x="-3826" y="-651"/>
                    <a:pt x="14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: 図形 172">
              <a:extLst>
                <a:ext uri="{FF2B5EF4-FFF2-40B4-BE49-F238E27FC236}">
                  <a16:creationId xmlns:a16="http://schemas.microsoft.com/office/drawing/2014/main" id="{4A2459FA-0D58-4FE9-9980-16E7B730A3E3}"/>
                </a:ext>
              </a:extLst>
            </p:cNvPr>
            <p:cNvSpPr/>
            <p:nvPr/>
          </p:nvSpPr>
          <p:spPr>
            <a:xfrm>
              <a:off x="5570984" y="5302165"/>
              <a:ext cx="223392" cy="692320"/>
            </a:xfrm>
            <a:custGeom>
              <a:avLst/>
              <a:gdLst>
                <a:gd name="connsiteX0" fmla="*/ 223391 w 223392"/>
                <a:gd name="connsiteY0" fmla="*/ 85 h 692320"/>
                <a:gd name="connsiteX1" fmla="*/ 150366 w 223392"/>
                <a:gd name="connsiteY1" fmla="*/ 416010 h 692320"/>
                <a:gd name="connsiteX2" fmla="*/ 2729 w 223392"/>
                <a:gd name="connsiteY2" fmla="*/ 687473 h 692320"/>
                <a:gd name="connsiteX3" fmla="*/ 61466 w 223392"/>
                <a:gd name="connsiteY3" fmla="*/ 574760 h 692320"/>
                <a:gd name="connsiteX4" fmla="*/ 148779 w 223392"/>
                <a:gd name="connsiteY4" fmla="*/ 381085 h 692320"/>
                <a:gd name="connsiteX5" fmla="*/ 223391 w 223392"/>
                <a:gd name="connsiteY5" fmla="*/ 85 h 692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92" h="692320">
                  <a:moveTo>
                    <a:pt x="223391" y="85"/>
                  </a:moveTo>
                  <a:cubicBezTo>
                    <a:pt x="223655" y="5906"/>
                    <a:pt x="187143" y="301445"/>
                    <a:pt x="150366" y="416010"/>
                  </a:cubicBezTo>
                  <a:cubicBezTo>
                    <a:pt x="113589" y="530575"/>
                    <a:pt x="17546" y="661015"/>
                    <a:pt x="2729" y="687473"/>
                  </a:cubicBezTo>
                  <a:cubicBezTo>
                    <a:pt x="-12088" y="713931"/>
                    <a:pt x="37124" y="625825"/>
                    <a:pt x="61466" y="574760"/>
                  </a:cubicBezTo>
                  <a:cubicBezTo>
                    <a:pt x="85808" y="523695"/>
                    <a:pt x="123644" y="473954"/>
                    <a:pt x="148779" y="381085"/>
                  </a:cubicBezTo>
                  <a:cubicBezTo>
                    <a:pt x="173914" y="288216"/>
                    <a:pt x="223127" y="-5736"/>
                    <a:pt x="223391" y="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: 図形 173">
              <a:extLst>
                <a:ext uri="{FF2B5EF4-FFF2-40B4-BE49-F238E27FC236}">
                  <a16:creationId xmlns:a16="http://schemas.microsoft.com/office/drawing/2014/main" id="{1481DDDE-F16D-43DC-B0F2-3152CF9EE05F}"/>
                </a:ext>
              </a:extLst>
            </p:cNvPr>
            <p:cNvSpPr/>
            <p:nvPr/>
          </p:nvSpPr>
          <p:spPr>
            <a:xfrm>
              <a:off x="4836487" y="5986224"/>
              <a:ext cx="722980" cy="259787"/>
            </a:xfrm>
            <a:custGeom>
              <a:avLst/>
              <a:gdLst>
                <a:gd name="connsiteX0" fmla="*/ 626 w 722980"/>
                <a:gd name="connsiteY0" fmla="*/ 244714 h 259787"/>
                <a:gd name="connsiteX1" fmla="*/ 175251 w 722980"/>
                <a:gd name="connsiteY1" fmla="*/ 243126 h 259787"/>
                <a:gd name="connsiteX2" fmla="*/ 429251 w 722980"/>
                <a:gd name="connsiteY2" fmla="*/ 192326 h 259787"/>
                <a:gd name="connsiteX3" fmla="*/ 716588 w 722980"/>
                <a:gd name="connsiteY3" fmla="*/ 3414 h 259787"/>
                <a:gd name="connsiteX4" fmla="*/ 618163 w 722980"/>
                <a:gd name="connsiteY4" fmla="*/ 78026 h 259787"/>
                <a:gd name="connsiteX5" fmla="*/ 495926 w 722980"/>
                <a:gd name="connsiteY5" fmla="*/ 171689 h 259787"/>
                <a:gd name="connsiteX6" fmla="*/ 357813 w 722980"/>
                <a:gd name="connsiteY6" fmla="*/ 238364 h 259787"/>
                <a:gd name="connsiteX7" fmla="*/ 235576 w 722980"/>
                <a:gd name="connsiteY7" fmla="*/ 259001 h 259787"/>
                <a:gd name="connsiteX8" fmla="*/ 626 w 722980"/>
                <a:gd name="connsiteY8" fmla="*/ 244714 h 25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980" h="259787">
                  <a:moveTo>
                    <a:pt x="626" y="244714"/>
                  </a:moveTo>
                  <a:cubicBezTo>
                    <a:pt x="-9428" y="242068"/>
                    <a:pt x="103814" y="251857"/>
                    <a:pt x="175251" y="243126"/>
                  </a:cubicBezTo>
                  <a:cubicBezTo>
                    <a:pt x="246689" y="234395"/>
                    <a:pt x="339028" y="232278"/>
                    <a:pt x="429251" y="192326"/>
                  </a:cubicBezTo>
                  <a:cubicBezTo>
                    <a:pt x="519474" y="152374"/>
                    <a:pt x="685103" y="22464"/>
                    <a:pt x="716588" y="3414"/>
                  </a:cubicBezTo>
                  <a:cubicBezTo>
                    <a:pt x="748073" y="-15636"/>
                    <a:pt x="654940" y="49980"/>
                    <a:pt x="618163" y="78026"/>
                  </a:cubicBezTo>
                  <a:cubicBezTo>
                    <a:pt x="581386" y="106072"/>
                    <a:pt x="539318" y="144966"/>
                    <a:pt x="495926" y="171689"/>
                  </a:cubicBezTo>
                  <a:cubicBezTo>
                    <a:pt x="452534" y="198412"/>
                    <a:pt x="401205" y="223812"/>
                    <a:pt x="357813" y="238364"/>
                  </a:cubicBezTo>
                  <a:cubicBezTo>
                    <a:pt x="314421" y="252916"/>
                    <a:pt x="295107" y="254503"/>
                    <a:pt x="235576" y="259001"/>
                  </a:cubicBezTo>
                  <a:cubicBezTo>
                    <a:pt x="176045" y="263499"/>
                    <a:pt x="10680" y="247360"/>
                    <a:pt x="626" y="2447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: 図形 175">
              <a:extLst>
                <a:ext uri="{FF2B5EF4-FFF2-40B4-BE49-F238E27FC236}">
                  <a16:creationId xmlns:a16="http://schemas.microsoft.com/office/drawing/2014/main" id="{16F60120-2461-4F48-BDDC-9B6C3104E02B}"/>
                </a:ext>
              </a:extLst>
            </p:cNvPr>
            <p:cNvSpPr/>
            <p:nvPr/>
          </p:nvSpPr>
          <p:spPr>
            <a:xfrm>
              <a:off x="4144947" y="6048291"/>
              <a:ext cx="697687" cy="217990"/>
            </a:xfrm>
            <a:custGeom>
              <a:avLst/>
              <a:gdLst>
                <a:gd name="connsiteX0" fmla="*/ 16 w 697687"/>
                <a:gd name="connsiteY0" fmla="*/ 84 h 217990"/>
                <a:gd name="connsiteX1" fmla="*/ 223853 w 697687"/>
                <a:gd name="connsiteY1" fmla="*/ 128672 h 217990"/>
                <a:gd name="connsiteX2" fmla="*/ 428641 w 697687"/>
                <a:gd name="connsiteY2" fmla="*/ 176297 h 217990"/>
                <a:gd name="connsiteX3" fmla="*/ 688991 w 697687"/>
                <a:gd name="connsiteY3" fmla="*/ 208047 h 217990"/>
                <a:gd name="connsiteX4" fmla="*/ 620728 w 697687"/>
                <a:gd name="connsiteY4" fmla="*/ 217572 h 217990"/>
                <a:gd name="connsiteX5" fmla="*/ 471503 w 697687"/>
                <a:gd name="connsiteY5" fmla="*/ 196934 h 217990"/>
                <a:gd name="connsiteX6" fmla="*/ 234966 w 697687"/>
                <a:gd name="connsiteY6" fmla="*/ 149309 h 217990"/>
                <a:gd name="connsiteX7" fmla="*/ 16 w 697687"/>
                <a:gd name="connsiteY7" fmla="*/ 84 h 2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7687" h="217990">
                  <a:moveTo>
                    <a:pt x="16" y="84"/>
                  </a:moveTo>
                  <a:cubicBezTo>
                    <a:pt x="-1836" y="-3355"/>
                    <a:pt x="152416" y="99303"/>
                    <a:pt x="223853" y="128672"/>
                  </a:cubicBezTo>
                  <a:cubicBezTo>
                    <a:pt x="295290" y="158041"/>
                    <a:pt x="351118" y="163068"/>
                    <a:pt x="428641" y="176297"/>
                  </a:cubicBezTo>
                  <a:cubicBezTo>
                    <a:pt x="506164" y="189526"/>
                    <a:pt x="656977" y="201168"/>
                    <a:pt x="688991" y="208047"/>
                  </a:cubicBezTo>
                  <a:cubicBezTo>
                    <a:pt x="721006" y="214926"/>
                    <a:pt x="656976" y="219424"/>
                    <a:pt x="620728" y="217572"/>
                  </a:cubicBezTo>
                  <a:cubicBezTo>
                    <a:pt x="584480" y="215720"/>
                    <a:pt x="535797" y="208311"/>
                    <a:pt x="471503" y="196934"/>
                  </a:cubicBezTo>
                  <a:cubicBezTo>
                    <a:pt x="407209" y="185557"/>
                    <a:pt x="316458" y="182117"/>
                    <a:pt x="234966" y="149309"/>
                  </a:cubicBezTo>
                  <a:cubicBezTo>
                    <a:pt x="153474" y="116501"/>
                    <a:pt x="1868" y="3523"/>
                    <a:pt x="16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: 図形 176">
              <a:extLst>
                <a:ext uri="{FF2B5EF4-FFF2-40B4-BE49-F238E27FC236}">
                  <a16:creationId xmlns:a16="http://schemas.microsoft.com/office/drawing/2014/main" id="{2F9B446C-88B9-444C-8152-50358F15570A}"/>
                </a:ext>
              </a:extLst>
            </p:cNvPr>
            <p:cNvSpPr/>
            <p:nvPr/>
          </p:nvSpPr>
          <p:spPr>
            <a:xfrm>
              <a:off x="3713137" y="5546437"/>
              <a:ext cx="427801" cy="512637"/>
            </a:xfrm>
            <a:custGeom>
              <a:avLst/>
              <a:gdLst>
                <a:gd name="connsiteX0" fmla="*/ 1613 w 427801"/>
                <a:gd name="connsiteY0" fmla="*/ 3463 h 512637"/>
                <a:gd name="connsiteX1" fmla="*/ 182588 w 427801"/>
                <a:gd name="connsiteY1" fmla="*/ 286038 h 512637"/>
                <a:gd name="connsiteX2" fmla="*/ 420713 w 427801"/>
                <a:gd name="connsiteY2" fmla="*/ 506701 h 512637"/>
                <a:gd name="connsiteX3" fmla="*/ 369913 w 427801"/>
                <a:gd name="connsiteY3" fmla="*/ 454313 h 512637"/>
                <a:gd name="connsiteX4" fmla="*/ 292126 w 427801"/>
                <a:gd name="connsiteY4" fmla="*/ 374938 h 512637"/>
                <a:gd name="connsiteX5" fmla="*/ 222276 w 427801"/>
                <a:gd name="connsiteY5" fmla="*/ 297151 h 512637"/>
                <a:gd name="connsiteX6" fmla="*/ 100038 w 427801"/>
                <a:gd name="connsiteY6" fmla="*/ 138401 h 512637"/>
                <a:gd name="connsiteX7" fmla="*/ 1613 w 427801"/>
                <a:gd name="connsiteY7" fmla="*/ 3463 h 512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801" h="512637">
                  <a:moveTo>
                    <a:pt x="1613" y="3463"/>
                  </a:moveTo>
                  <a:cubicBezTo>
                    <a:pt x="15371" y="28069"/>
                    <a:pt x="112738" y="202165"/>
                    <a:pt x="182588" y="286038"/>
                  </a:cubicBezTo>
                  <a:cubicBezTo>
                    <a:pt x="252438" y="369911"/>
                    <a:pt x="389492" y="478655"/>
                    <a:pt x="420713" y="506701"/>
                  </a:cubicBezTo>
                  <a:cubicBezTo>
                    <a:pt x="451934" y="534747"/>
                    <a:pt x="369913" y="454313"/>
                    <a:pt x="369913" y="454313"/>
                  </a:cubicBezTo>
                  <a:cubicBezTo>
                    <a:pt x="348482" y="432353"/>
                    <a:pt x="316732" y="401132"/>
                    <a:pt x="292126" y="374938"/>
                  </a:cubicBezTo>
                  <a:cubicBezTo>
                    <a:pt x="267520" y="348744"/>
                    <a:pt x="254291" y="336574"/>
                    <a:pt x="222276" y="297151"/>
                  </a:cubicBezTo>
                  <a:cubicBezTo>
                    <a:pt x="190261" y="257728"/>
                    <a:pt x="134434" y="184968"/>
                    <a:pt x="100038" y="138401"/>
                  </a:cubicBezTo>
                  <a:cubicBezTo>
                    <a:pt x="65642" y="91834"/>
                    <a:pt x="-12145" y="-21143"/>
                    <a:pt x="1613" y="34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: 図形 177">
              <a:extLst>
                <a:ext uri="{FF2B5EF4-FFF2-40B4-BE49-F238E27FC236}">
                  <a16:creationId xmlns:a16="http://schemas.microsoft.com/office/drawing/2014/main" id="{AEBEFE0C-DD14-4A14-A7DA-0947EDF0C0F0}"/>
                </a:ext>
              </a:extLst>
            </p:cNvPr>
            <p:cNvSpPr/>
            <p:nvPr/>
          </p:nvSpPr>
          <p:spPr>
            <a:xfrm>
              <a:off x="3368625" y="4740204"/>
              <a:ext cx="73076" cy="217974"/>
            </a:xfrm>
            <a:custGeom>
              <a:avLst/>
              <a:gdLst>
                <a:gd name="connsiteX0" fmla="*/ 17513 w 73076"/>
                <a:gd name="connsiteY0" fmla="*/ 71 h 217974"/>
                <a:gd name="connsiteX1" fmla="*/ 50 w 73076"/>
                <a:gd name="connsiteY1" fmla="*/ 95321 h 217974"/>
                <a:gd name="connsiteX2" fmla="*/ 23863 w 73076"/>
                <a:gd name="connsiteY2" fmla="*/ 160409 h 217974"/>
                <a:gd name="connsiteX3" fmla="*/ 73075 w 73076"/>
                <a:gd name="connsiteY3" fmla="*/ 217559 h 217974"/>
                <a:gd name="connsiteX4" fmla="*/ 22275 w 73076"/>
                <a:gd name="connsiteY4" fmla="*/ 130246 h 217974"/>
                <a:gd name="connsiteX5" fmla="*/ 15925 w 73076"/>
                <a:gd name="connsiteY5" fmla="*/ 111196 h 217974"/>
                <a:gd name="connsiteX6" fmla="*/ 17513 w 73076"/>
                <a:gd name="connsiteY6" fmla="*/ 71 h 21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76" h="217974">
                  <a:moveTo>
                    <a:pt x="17513" y="71"/>
                  </a:moveTo>
                  <a:cubicBezTo>
                    <a:pt x="14867" y="-2575"/>
                    <a:pt x="-1008" y="68598"/>
                    <a:pt x="50" y="95321"/>
                  </a:cubicBezTo>
                  <a:cubicBezTo>
                    <a:pt x="1108" y="122044"/>
                    <a:pt x="11692" y="140036"/>
                    <a:pt x="23863" y="160409"/>
                  </a:cubicBezTo>
                  <a:cubicBezTo>
                    <a:pt x="36034" y="180782"/>
                    <a:pt x="73340" y="222586"/>
                    <a:pt x="73075" y="217559"/>
                  </a:cubicBezTo>
                  <a:cubicBezTo>
                    <a:pt x="72810" y="212532"/>
                    <a:pt x="31800" y="147973"/>
                    <a:pt x="22275" y="130246"/>
                  </a:cubicBezTo>
                  <a:cubicBezTo>
                    <a:pt x="12750" y="112519"/>
                    <a:pt x="16189" y="129717"/>
                    <a:pt x="15925" y="111196"/>
                  </a:cubicBezTo>
                  <a:cubicBezTo>
                    <a:pt x="15661" y="92675"/>
                    <a:pt x="20159" y="2717"/>
                    <a:pt x="17513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: 図形 178">
              <a:extLst>
                <a:ext uri="{FF2B5EF4-FFF2-40B4-BE49-F238E27FC236}">
                  <a16:creationId xmlns:a16="http://schemas.microsoft.com/office/drawing/2014/main" id="{D3ADB0AB-03CB-4096-91A5-49B23993D993}"/>
                </a:ext>
              </a:extLst>
            </p:cNvPr>
            <p:cNvSpPr/>
            <p:nvPr/>
          </p:nvSpPr>
          <p:spPr>
            <a:xfrm>
              <a:off x="3451107" y="4993380"/>
              <a:ext cx="130650" cy="268396"/>
            </a:xfrm>
            <a:custGeom>
              <a:avLst/>
              <a:gdLst>
                <a:gd name="connsiteX0" fmla="*/ 118 w 130650"/>
                <a:gd name="connsiteY0" fmla="*/ 895 h 268396"/>
                <a:gd name="connsiteX1" fmla="*/ 123943 w 130650"/>
                <a:gd name="connsiteY1" fmla="*/ 261245 h 268396"/>
                <a:gd name="connsiteX2" fmla="*/ 101718 w 130650"/>
                <a:gd name="connsiteY2" fmla="*/ 178695 h 268396"/>
                <a:gd name="connsiteX3" fmla="*/ 118 w 130650"/>
                <a:gd name="connsiteY3" fmla="*/ 895 h 2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50" h="268396">
                  <a:moveTo>
                    <a:pt x="118" y="895"/>
                  </a:moveTo>
                  <a:cubicBezTo>
                    <a:pt x="3822" y="14653"/>
                    <a:pt x="107010" y="231612"/>
                    <a:pt x="123943" y="261245"/>
                  </a:cubicBezTo>
                  <a:cubicBezTo>
                    <a:pt x="140876" y="290878"/>
                    <a:pt x="122885" y="221558"/>
                    <a:pt x="101718" y="178695"/>
                  </a:cubicBezTo>
                  <a:cubicBezTo>
                    <a:pt x="80551" y="135833"/>
                    <a:pt x="-3586" y="-12863"/>
                    <a:pt x="118" y="8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: 図形 179">
              <a:extLst>
                <a:ext uri="{FF2B5EF4-FFF2-40B4-BE49-F238E27FC236}">
                  <a16:creationId xmlns:a16="http://schemas.microsoft.com/office/drawing/2014/main" id="{A4CD9EE6-46E8-47EA-8A09-18BE2DFAAFA3}"/>
                </a:ext>
              </a:extLst>
            </p:cNvPr>
            <p:cNvSpPr/>
            <p:nvPr/>
          </p:nvSpPr>
          <p:spPr>
            <a:xfrm>
              <a:off x="3413118" y="4740242"/>
              <a:ext cx="40076" cy="109685"/>
            </a:xfrm>
            <a:custGeom>
              <a:avLst/>
              <a:gdLst>
                <a:gd name="connsiteX0" fmla="*/ 39695 w 40076"/>
                <a:gd name="connsiteY0" fmla="*/ 33 h 109685"/>
                <a:gd name="connsiteX1" fmla="*/ 20645 w 40076"/>
                <a:gd name="connsiteY1" fmla="*/ 77821 h 109685"/>
                <a:gd name="connsiteX2" fmla="*/ 30170 w 40076"/>
                <a:gd name="connsiteY2" fmla="*/ 109571 h 109685"/>
                <a:gd name="connsiteX3" fmla="*/ 7 w 40076"/>
                <a:gd name="connsiteY3" fmla="*/ 68296 h 109685"/>
                <a:gd name="connsiteX4" fmla="*/ 39695 w 40076"/>
                <a:gd name="connsiteY4" fmla="*/ 33 h 10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76" h="109685">
                  <a:moveTo>
                    <a:pt x="39695" y="33"/>
                  </a:moveTo>
                  <a:cubicBezTo>
                    <a:pt x="43135" y="1621"/>
                    <a:pt x="22232" y="59565"/>
                    <a:pt x="20645" y="77821"/>
                  </a:cubicBezTo>
                  <a:cubicBezTo>
                    <a:pt x="19057" y="96077"/>
                    <a:pt x="33610" y="111159"/>
                    <a:pt x="30170" y="109571"/>
                  </a:cubicBezTo>
                  <a:cubicBezTo>
                    <a:pt x="26730" y="107984"/>
                    <a:pt x="-522" y="83642"/>
                    <a:pt x="7" y="68296"/>
                  </a:cubicBezTo>
                  <a:cubicBezTo>
                    <a:pt x="536" y="52950"/>
                    <a:pt x="36255" y="-1555"/>
                    <a:pt x="39695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: 図形 181">
              <a:extLst>
                <a:ext uri="{FF2B5EF4-FFF2-40B4-BE49-F238E27FC236}">
                  <a16:creationId xmlns:a16="http://schemas.microsoft.com/office/drawing/2014/main" id="{F0AE9872-6BB0-4935-974E-95A660B669FB}"/>
                </a:ext>
              </a:extLst>
            </p:cNvPr>
            <p:cNvSpPr/>
            <p:nvPr/>
          </p:nvSpPr>
          <p:spPr>
            <a:xfrm>
              <a:off x="5275225" y="2885666"/>
              <a:ext cx="41932" cy="445337"/>
            </a:xfrm>
            <a:custGeom>
              <a:avLst/>
              <a:gdLst>
                <a:gd name="connsiteX0" fmla="*/ 25438 w 41932"/>
                <a:gd name="connsiteY0" fmla="*/ 409 h 445337"/>
                <a:gd name="connsiteX1" fmla="*/ 41313 w 41932"/>
                <a:gd name="connsiteY1" fmla="*/ 252822 h 445337"/>
                <a:gd name="connsiteX2" fmla="*/ 38 w 41932"/>
                <a:gd name="connsiteY2" fmla="*/ 444909 h 445337"/>
                <a:gd name="connsiteX3" fmla="*/ 33375 w 41932"/>
                <a:gd name="connsiteY3" fmla="*/ 200434 h 445337"/>
                <a:gd name="connsiteX4" fmla="*/ 25438 w 41932"/>
                <a:gd name="connsiteY4" fmla="*/ 409 h 44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2" h="445337">
                  <a:moveTo>
                    <a:pt x="25438" y="409"/>
                  </a:moveTo>
                  <a:cubicBezTo>
                    <a:pt x="26761" y="9140"/>
                    <a:pt x="45546" y="178739"/>
                    <a:pt x="41313" y="252822"/>
                  </a:cubicBezTo>
                  <a:cubicBezTo>
                    <a:pt x="37080" y="326905"/>
                    <a:pt x="1361" y="453640"/>
                    <a:pt x="38" y="444909"/>
                  </a:cubicBezTo>
                  <a:cubicBezTo>
                    <a:pt x="-1285" y="436178"/>
                    <a:pt x="32317" y="276105"/>
                    <a:pt x="33375" y="200434"/>
                  </a:cubicBezTo>
                  <a:cubicBezTo>
                    <a:pt x="34433" y="124763"/>
                    <a:pt x="24115" y="-8322"/>
                    <a:pt x="25438" y="4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: 図形 182">
              <a:extLst>
                <a:ext uri="{FF2B5EF4-FFF2-40B4-BE49-F238E27FC236}">
                  <a16:creationId xmlns:a16="http://schemas.microsoft.com/office/drawing/2014/main" id="{9A4DC6F1-B552-4813-B214-0D97EEC95963}"/>
                </a:ext>
              </a:extLst>
            </p:cNvPr>
            <p:cNvSpPr/>
            <p:nvPr/>
          </p:nvSpPr>
          <p:spPr>
            <a:xfrm>
              <a:off x="3844797" y="3018954"/>
              <a:ext cx="192542" cy="64939"/>
            </a:xfrm>
            <a:custGeom>
              <a:avLst/>
              <a:gdLst>
                <a:gd name="connsiteX0" fmla="*/ 128 w 192542"/>
                <a:gd name="connsiteY0" fmla="*/ 471 h 64939"/>
                <a:gd name="connsiteX1" fmla="*/ 108078 w 192542"/>
                <a:gd name="connsiteY1" fmla="*/ 27459 h 64939"/>
                <a:gd name="connsiteX2" fmla="*/ 189041 w 192542"/>
                <a:gd name="connsiteY2" fmla="*/ 14759 h 64939"/>
                <a:gd name="connsiteX3" fmla="*/ 174753 w 192542"/>
                <a:gd name="connsiteY3" fmla="*/ 40159 h 64939"/>
                <a:gd name="connsiteX4" fmla="*/ 146178 w 192542"/>
                <a:gd name="connsiteY4" fmla="*/ 63971 h 64939"/>
                <a:gd name="connsiteX5" fmla="*/ 87441 w 192542"/>
                <a:gd name="connsiteY5" fmla="*/ 54446 h 64939"/>
                <a:gd name="connsiteX6" fmla="*/ 128 w 192542"/>
                <a:gd name="connsiteY6" fmla="*/ 471 h 6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42" h="64939">
                  <a:moveTo>
                    <a:pt x="128" y="471"/>
                  </a:moveTo>
                  <a:cubicBezTo>
                    <a:pt x="3567" y="-4027"/>
                    <a:pt x="76593" y="25078"/>
                    <a:pt x="108078" y="27459"/>
                  </a:cubicBezTo>
                  <a:cubicBezTo>
                    <a:pt x="139564" y="29840"/>
                    <a:pt x="177929" y="12642"/>
                    <a:pt x="189041" y="14759"/>
                  </a:cubicBezTo>
                  <a:cubicBezTo>
                    <a:pt x="200153" y="16876"/>
                    <a:pt x="181897" y="31957"/>
                    <a:pt x="174753" y="40159"/>
                  </a:cubicBezTo>
                  <a:cubicBezTo>
                    <a:pt x="167609" y="48361"/>
                    <a:pt x="160730" y="61590"/>
                    <a:pt x="146178" y="63971"/>
                  </a:cubicBezTo>
                  <a:cubicBezTo>
                    <a:pt x="131626" y="66352"/>
                    <a:pt x="111783" y="64765"/>
                    <a:pt x="87441" y="54446"/>
                  </a:cubicBezTo>
                  <a:cubicBezTo>
                    <a:pt x="63099" y="44127"/>
                    <a:pt x="-3311" y="4969"/>
                    <a:pt x="128" y="471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: 図形 183">
              <a:extLst>
                <a:ext uri="{FF2B5EF4-FFF2-40B4-BE49-F238E27FC236}">
                  <a16:creationId xmlns:a16="http://schemas.microsoft.com/office/drawing/2014/main" id="{AC82DD10-E5E3-4825-9FA4-D15F3C08AC15}"/>
                </a:ext>
              </a:extLst>
            </p:cNvPr>
            <p:cNvSpPr/>
            <p:nvPr/>
          </p:nvSpPr>
          <p:spPr>
            <a:xfrm>
              <a:off x="4561306" y="3972942"/>
              <a:ext cx="247845" cy="190800"/>
            </a:xfrm>
            <a:custGeom>
              <a:avLst/>
              <a:gdLst>
                <a:gd name="connsiteX0" fmla="*/ 247761 w 247845"/>
                <a:gd name="connsiteY0" fmla="*/ 41 h 190800"/>
                <a:gd name="connsiteX1" fmla="*/ 103827 w 247845"/>
                <a:gd name="connsiteY1" fmla="*/ 146091 h 190800"/>
                <a:gd name="connsiteX2" fmla="*/ 111 w 247845"/>
                <a:gd name="connsiteY2" fmla="*/ 190541 h 190800"/>
                <a:gd name="connsiteX3" fmla="*/ 122877 w 247845"/>
                <a:gd name="connsiteY3" fmla="*/ 131275 h 190800"/>
                <a:gd name="connsiteX4" fmla="*/ 247761 w 247845"/>
                <a:gd name="connsiteY4" fmla="*/ 41 h 19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845" h="190800">
                  <a:moveTo>
                    <a:pt x="247761" y="41"/>
                  </a:moveTo>
                  <a:cubicBezTo>
                    <a:pt x="244586" y="2510"/>
                    <a:pt x="145102" y="114341"/>
                    <a:pt x="103827" y="146091"/>
                  </a:cubicBezTo>
                  <a:cubicBezTo>
                    <a:pt x="62552" y="177841"/>
                    <a:pt x="-3064" y="193010"/>
                    <a:pt x="111" y="190541"/>
                  </a:cubicBezTo>
                  <a:cubicBezTo>
                    <a:pt x="3286" y="188072"/>
                    <a:pt x="81955" y="157028"/>
                    <a:pt x="122877" y="131275"/>
                  </a:cubicBezTo>
                  <a:cubicBezTo>
                    <a:pt x="163799" y="105522"/>
                    <a:pt x="250936" y="-2428"/>
                    <a:pt x="24776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: 図形 184">
              <a:extLst>
                <a:ext uri="{FF2B5EF4-FFF2-40B4-BE49-F238E27FC236}">
                  <a16:creationId xmlns:a16="http://schemas.microsoft.com/office/drawing/2014/main" id="{64145D8A-0FB5-47B2-887C-217471358F0A}"/>
                </a:ext>
              </a:extLst>
            </p:cNvPr>
            <p:cNvSpPr/>
            <p:nvPr/>
          </p:nvSpPr>
          <p:spPr>
            <a:xfrm>
              <a:off x="4252148" y="3981447"/>
              <a:ext cx="315812" cy="177843"/>
            </a:xfrm>
            <a:custGeom>
              <a:avLst/>
              <a:gdLst>
                <a:gd name="connsiteX0" fmla="*/ 235 w 315812"/>
                <a:gd name="connsiteY0" fmla="*/ 3 h 177843"/>
                <a:gd name="connsiteX1" fmla="*/ 106069 w 315812"/>
                <a:gd name="connsiteY1" fmla="*/ 127003 h 177843"/>
                <a:gd name="connsiteX2" fmla="*/ 154752 w 315812"/>
                <a:gd name="connsiteY2" fmla="*/ 150286 h 177843"/>
                <a:gd name="connsiteX3" fmla="*/ 315619 w 315812"/>
                <a:gd name="connsiteY3" fmla="*/ 177803 h 177843"/>
                <a:gd name="connsiteX4" fmla="*/ 186502 w 315812"/>
                <a:gd name="connsiteY4" fmla="*/ 143936 h 177843"/>
                <a:gd name="connsiteX5" fmla="*/ 137819 w 315812"/>
                <a:gd name="connsiteY5" fmla="*/ 122770 h 177843"/>
                <a:gd name="connsiteX6" fmla="*/ 235 w 315812"/>
                <a:gd name="connsiteY6" fmla="*/ 3 h 1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812" h="177843">
                  <a:moveTo>
                    <a:pt x="235" y="3"/>
                  </a:moveTo>
                  <a:cubicBezTo>
                    <a:pt x="-5057" y="708"/>
                    <a:pt x="80316" y="101956"/>
                    <a:pt x="106069" y="127003"/>
                  </a:cubicBezTo>
                  <a:cubicBezTo>
                    <a:pt x="131822" y="152050"/>
                    <a:pt x="119827" y="141819"/>
                    <a:pt x="154752" y="150286"/>
                  </a:cubicBezTo>
                  <a:cubicBezTo>
                    <a:pt x="189677" y="158753"/>
                    <a:pt x="310328" y="178861"/>
                    <a:pt x="315619" y="177803"/>
                  </a:cubicBezTo>
                  <a:cubicBezTo>
                    <a:pt x="320910" y="176745"/>
                    <a:pt x="216135" y="153108"/>
                    <a:pt x="186502" y="143936"/>
                  </a:cubicBezTo>
                  <a:cubicBezTo>
                    <a:pt x="156869" y="134764"/>
                    <a:pt x="168158" y="145700"/>
                    <a:pt x="137819" y="122770"/>
                  </a:cubicBezTo>
                  <a:cubicBezTo>
                    <a:pt x="107480" y="99840"/>
                    <a:pt x="5527" y="-702"/>
                    <a:pt x="23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B1038B9B-8E49-4AE7-A2AB-35A99AAB10E4}"/>
                </a:ext>
              </a:extLst>
            </p:cNvPr>
            <p:cNvSpPr/>
            <p:nvPr/>
          </p:nvSpPr>
          <p:spPr>
            <a:xfrm>
              <a:off x="4936067" y="3699911"/>
              <a:ext cx="30435" cy="188531"/>
            </a:xfrm>
            <a:custGeom>
              <a:avLst/>
              <a:gdLst>
                <a:gd name="connsiteX0" fmla="*/ 29633 w 30435"/>
                <a:gd name="connsiteY0" fmla="*/ 22 h 188531"/>
                <a:gd name="connsiteX1" fmla="*/ 27516 w 30435"/>
                <a:gd name="connsiteY1" fmla="*/ 141839 h 188531"/>
                <a:gd name="connsiteX2" fmla="*/ 0 w 30435"/>
                <a:gd name="connsiteY2" fmla="*/ 188406 h 188531"/>
                <a:gd name="connsiteX3" fmla="*/ 27516 w 30435"/>
                <a:gd name="connsiteY3" fmla="*/ 131256 h 188531"/>
                <a:gd name="connsiteX4" fmla="*/ 29633 w 30435"/>
                <a:gd name="connsiteY4" fmla="*/ 22 h 18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35" h="188531">
                  <a:moveTo>
                    <a:pt x="29633" y="22"/>
                  </a:moveTo>
                  <a:cubicBezTo>
                    <a:pt x="29633" y="1786"/>
                    <a:pt x="32455" y="110442"/>
                    <a:pt x="27516" y="141839"/>
                  </a:cubicBezTo>
                  <a:cubicBezTo>
                    <a:pt x="22577" y="173236"/>
                    <a:pt x="0" y="190170"/>
                    <a:pt x="0" y="188406"/>
                  </a:cubicBezTo>
                  <a:cubicBezTo>
                    <a:pt x="0" y="186642"/>
                    <a:pt x="23283" y="159478"/>
                    <a:pt x="27516" y="131256"/>
                  </a:cubicBezTo>
                  <a:cubicBezTo>
                    <a:pt x="31749" y="103034"/>
                    <a:pt x="29633" y="-1742"/>
                    <a:pt x="29633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AA3DC35D-D2FF-4FC5-8174-0AC767A9F5A0}"/>
                </a:ext>
              </a:extLst>
            </p:cNvPr>
            <p:cNvSpPr/>
            <p:nvPr/>
          </p:nvSpPr>
          <p:spPr>
            <a:xfrm>
              <a:off x="4892410" y="3888495"/>
              <a:ext cx="252021" cy="121504"/>
            </a:xfrm>
            <a:custGeom>
              <a:avLst/>
              <a:gdLst>
                <a:gd name="connsiteX0" fmla="*/ 251090 w 252021"/>
                <a:gd name="connsiteY0" fmla="*/ 1938 h 121504"/>
                <a:gd name="connsiteX1" fmla="*/ 83873 w 252021"/>
                <a:gd name="connsiteY1" fmla="*/ 73905 h 121504"/>
                <a:gd name="connsiteX2" fmla="*/ 1323 w 252021"/>
                <a:gd name="connsiteY2" fmla="*/ 120472 h 121504"/>
                <a:gd name="connsiteX3" fmla="*/ 145257 w 252021"/>
                <a:gd name="connsiteY3" fmla="*/ 29455 h 121504"/>
                <a:gd name="connsiteX4" fmla="*/ 251090 w 252021"/>
                <a:gd name="connsiteY4" fmla="*/ 1938 h 12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021" h="121504">
                  <a:moveTo>
                    <a:pt x="251090" y="1938"/>
                  </a:moveTo>
                  <a:cubicBezTo>
                    <a:pt x="240859" y="9346"/>
                    <a:pt x="125501" y="54149"/>
                    <a:pt x="83873" y="73905"/>
                  </a:cubicBezTo>
                  <a:cubicBezTo>
                    <a:pt x="42245" y="93661"/>
                    <a:pt x="-8908" y="127880"/>
                    <a:pt x="1323" y="120472"/>
                  </a:cubicBezTo>
                  <a:cubicBezTo>
                    <a:pt x="11554" y="113064"/>
                    <a:pt x="105746" y="49563"/>
                    <a:pt x="145257" y="29455"/>
                  </a:cubicBezTo>
                  <a:cubicBezTo>
                    <a:pt x="184768" y="9347"/>
                    <a:pt x="261321" y="-5470"/>
                    <a:pt x="251090" y="19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: 図形 188">
              <a:extLst>
                <a:ext uri="{FF2B5EF4-FFF2-40B4-BE49-F238E27FC236}">
                  <a16:creationId xmlns:a16="http://schemas.microsoft.com/office/drawing/2014/main" id="{23619DF1-45E1-4916-8906-F7F326F6FF2E}"/>
                </a:ext>
              </a:extLst>
            </p:cNvPr>
            <p:cNvSpPr/>
            <p:nvPr/>
          </p:nvSpPr>
          <p:spPr>
            <a:xfrm>
              <a:off x="5114917" y="3184507"/>
              <a:ext cx="122445" cy="320709"/>
            </a:xfrm>
            <a:custGeom>
              <a:avLst/>
              <a:gdLst>
                <a:gd name="connsiteX0" fmla="*/ 101608 w 122445"/>
                <a:gd name="connsiteY0" fmla="*/ 18 h 320709"/>
                <a:gd name="connsiteX1" fmla="*/ 117483 w 122445"/>
                <a:gd name="connsiteY1" fmla="*/ 158768 h 320709"/>
                <a:gd name="connsiteX2" fmla="*/ 8 w 122445"/>
                <a:gd name="connsiteY2" fmla="*/ 320693 h 320709"/>
                <a:gd name="connsiteX3" fmla="*/ 111133 w 122445"/>
                <a:gd name="connsiteY3" fmla="*/ 149243 h 320709"/>
                <a:gd name="connsiteX4" fmla="*/ 101608 w 122445"/>
                <a:gd name="connsiteY4" fmla="*/ 18 h 32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445" h="320709">
                  <a:moveTo>
                    <a:pt x="101608" y="18"/>
                  </a:moveTo>
                  <a:cubicBezTo>
                    <a:pt x="102666" y="1606"/>
                    <a:pt x="134416" y="105322"/>
                    <a:pt x="117483" y="158768"/>
                  </a:cubicBezTo>
                  <a:cubicBezTo>
                    <a:pt x="100550" y="212214"/>
                    <a:pt x="1066" y="322281"/>
                    <a:pt x="8" y="320693"/>
                  </a:cubicBezTo>
                  <a:cubicBezTo>
                    <a:pt x="-1050" y="319105"/>
                    <a:pt x="92612" y="197926"/>
                    <a:pt x="111133" y="149243"/>
                  </a:cubicBezTo>
                  <a:cubicBezTo>
                    <a:pt x="129654" y="100560"/>
                    <a:pt x="100550" y="-1570"/>
                    <a:pt x="101608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B5F6B8A1-68C0-45B4-8744-EE888759FEF1}"/>
                </a:ext>
              </a:extLst>
            </p:cNvPr>
            <p:cNvSpPr/>
            <p:nvPr/>
          </p:nvSpPr>
          <p:spPr>
            <a:xfrm>
              <a:off x="5165633" y="3612800"/>
              <a:ext cx="73544" cy="257921"/>
            </a:xfrm>
            <a:custGeom>
              <a:avLst/>
              <a:gdLst>
                <a:gd name="connsiteX0" fmla="*/ 73117 w 73544"/>
                <a:gd name="connsiteY0" fmla="*/ 350 h 257921"/>
                <a:gd name="connsiteX1" fmla="*/ 57242 w 73544"/>
                <a:gd name="connsiteY1" fmla="*/ 149575 h 257921"/>
                <a:gd name="connsiteX2" fmla="*/ 92 w 73544"/>
                <a:gd name="connsiteY2" fmla="*/ 257525 h 257921"/>
                <a:gd name="connsiteX3" fmla="*/ 44542 w 73544"/>
                <a:gd name="connsiteY3" fmla="*/ 111475 h 257921"/>
                <a:gd name="connsiteX4" fmla="*/ 73117 w 73544"/>
                <a:gd name="connsiteY4" fmla="*/ 350 h 25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4" h="257921">
                  <a:moveTo>
                    <a:pt x="73117" y="350"/>
                  </a:moveTo>
                  <a:cubicBezTo>
                    <a:pt x="75234" y="6700"/>
                    <a:pt x="69413" y="106713"/>
                    <a:pt x="57242" y="149575"/>
                  </a:cubicBezTo>
                  <a:cubicBezTo>
                    <a:pt x="45071" y="192437"/>
                    <a:pt x="2209" y="263875"/>
                    <a:pt x="92" y="257525"/>
                  </a:cubicBezTo>
                  <a:cubicBezTo>
                    <a:pt x="-2025" y="251175"/>
                    <a:pt x="32900" y="147458"/>
                    <a:pt x="44542" y="111475"/>
                  </a:cubicBezTo>
                  <a:cubicBezTo>
                    <a:pt x="56184" y="75492"/>
                    <a:pt x="71000" y="-6000"/>
                    <a:pt x="73117" y="3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: 図形 190">
              <a:extLst>
                <a:ext uri="{FF2B5EF4-FFF2-40B4-BE49-F238E27FC236}">
                  <a16:creationId xmlns:a16="http://schemas.microsoft.com/office/drawing/2014/main" id="{D171BE01-70BB-471F-B25E-92B451D2F726}"/>
                </a:ext>
              </a:extLst>
            </p:cNvPr>
            <p:cNvSpPr/>
            <p:nvPr/>
          </p:nvSpPr>
          <p:spPr>
            <a:xfrm>
              <a:off x="5276834" y="3225310"/>
              <a:ext cx="67087" cy="381490"/>
            </a:xfrm>
            <a:custGeom>
              <a:avLst/>
              <a:gdLst>
                <a:gd name="connsiteX0" fmla="*/ 63516 w 67087"/>
                <a:gd name="connsiteY0" fmla="*/ 490 h 381490"/>
                <a:gd name="connsiteX1" fmla="*/ 57166 w 67087"/>
                <a:gd name="connsiteY1" fmla="*/ 171940 h 381490"/>
                <a:gd name="connsiteX2" fmla="*/ 16 w 67087"/>
                <a:gd name="connsiteY2" fmla="*/ 381490 h 381490"/>
                <a:gd name="connsiteX3" fmla="*/ 50816 w 67087"/>
                <a:gd name="connsiteY3" fmla="*/ 171940 h 381490"/>
                <a:gd name="connsiteX4" fmla="*/ 19066 w 67087"/>
                <a:gd name="connsiteY4" fmla="*/ 225915 h 381490"/>
                <a:gd name="connsiteX5" fmla="*/ 63516 w 67087"/>
                <a:gd name="connsiteY5" fmla="*/ 490 h 38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87" h="381490">
                  <a:moveTo>
                    <a:pt x="63516" y="490"/>
                  </a:moveTo>
                  <a:cubicBezTo>
                    <a:pt x="69866" y="-8506"/>
                    <a:pt x="67749" y="108440"/>
                    <a:pt x="57166" y="171940"/>
                  </a:cubicBezTo>
                  <a:cubicBezTo>
                    <a:pt x="46583" y="235440"/>
                    <a:pt x="1074" y="381490"/>
                    <a:pt x="16" y="381490"/>
                  </a:cubicBezTo>
                  <a:cubicBezTo>
                    <a:pt x="-1042" y="381490"/>
                    <a:pt x="47641" y="197869"/>
                    <a:pt x="50816" y="171940"/>
                  </a:cubicBezTo>
                  <a:cubicBezTo>
                    <a:pt x="53991" y="146011"/>
                    <a:pt x="16420" y="248140"/>
                    <a:pt x="19066" y="225915"/>
                  </a:cubicBezTo>
                  <a:cubicBezTo>
                    <a:pt x="21712" y="203690"/>
                    <a:pt x="57166" y="9486"/>
                    <a:pt x="63516" y="4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: 図形 260">
              <a:extLst>
                <a:ext uri="{FF2B5EF4-FFF2-40B4-BE49-F238E27FC236}">
                  <a16:creationId xmlns:a16="http://schemas.microsoft.com/office/drawing/2014/main" id="{8AD4D3FB-8B78-4A0A-9FA4-9190C720762A}"/>
                </a:ext>
              </a:extLst>
            </p:cNvPr>
            <p:cNvSpPr/>
            <p:nvPr/>
          </p:nvSpPr>
          <p:spPr>
            <a:xfrm>
              <a:off x="4568476" y="2709656"/>
              <a:ext cx="257081" cy="92282"/>
            </a:xfrm>
            <a:custGeom>
              <a:avLst/>
              <a:gdLst>
                <a:gd name="connsiteX0" fmla="*/ 349 w 257081"/>
                <a:gd name="connsiteY0" fmla="*/ 92282 h 92282"/>
                <a:gd name="connsiteX1" fmla="*/ 90837 w 257081"/>
                <a:gd name="connsiteY1" fmla="*/ 22432 h 92282"/>
                <a:gd name="connsiteX2" fmla="*/ 167037 w 257081"/>
                <a:gd name="connsiteY2" fmla="*/ 207 h 92282"/>
                <a:gd name="connsiteX3" fmla="*/ 255937 w 257081"/>
                <a:gd name="connsiteY3" fmla="*/ 11319 h 92282"/>
                <a:gd name="connsiteX4" fmla="*/ 211487 w 257081"/>
                <a:gd name="connsiteY4" fmla="*/ 11319 h 92282"/>
                <a:gd name="connsiteX5" fmla="*/ 125762 w 257081"/>
                <a:gd name="connsiteY5" fmla="*/ 20844 h 92282"/>
                <a:gd name="connsiteX6" fmla="*/ 349 w 257081"/>
                <a:gd name="connsiteY6" fmla="*/ 92282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81" h="92282">
                  <a:moveTo>
                    <a:pt x="349" y="92282"/>
                  </a:moveTo>
                  <a:cubicBezTo>
                    <a:pt x="-5472" y="92547"/>
                    <a:pt x="63056" y="37778"/>
                    <a:pt x="90837" y="22432"/>
                  </a:cubicBezTo>
                  <a:cubicBezTo>
                    <a:pt x="118618" y="7086"/>
                    <a:pt x="139520" y="2059"/>
                    <a:pt x="167037" y="207"/>
                  </a:cubicBezTo>
                  <a:cubicBezTo>
                    <a:pt x="194554" y="-1645"/>
                    <a:pt x="248529" y="9467"/>
                    <a:pt x="255937" y="11319"/>
                  </a:cubicBezTo>
                  <a:cubicBezTo>
                    <a:pt x="263345" y="13171"/>
                    <a:pt x="233183" y="9732"/>
                    <a:pt x="211487" y="11319"/>
                  </a:cubicBezTo>
                  <a:cubicBezTo>
                    <a:pt x="189791" y="12906"/>
                    <a:pt x="159100" y="8408"/>
                    <a:pt x="125762" y="20844"/>
                  </a:cubicBezTo>
                  <a:cubicBezTo>
                    <a:pt x="92425" y="33279"/>
                    <a:pt x="6170" y="92017"/>
                    <a:pt x="349" y="9228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: 図形 262">
              <a:extLst>
                <a:ext uri="{FF2B5EF4-FFF2-40B4-BE49-F238E27FC236}">
                  <a16:creationId xmlns:a16="http://schemas.microsoft.com/office/drawing/2014/main" id="{190ADE5C-11FA-4555-946A-AB357CE217B1}"/>
                </a:ext>
              </a:extLst>
            </p:cNvPr>
            <p:cNvSpPr/>
            <p:nvPr/>
          </p:nvSpPr>
          <p:spPr>
            <a:xfrm>
              <a:off x="4650073" y="2742973"/>
              <a:ext cx="262092" cy="46539"/>
            </a:xfrm>
            <a:custGeom>
              <a:avLst/>
              <a:gdLst>
                <a:gd name="connsiteX0" fmla="*/ 1302 w 262092"/>
                <a:gd name="connsiteY0" fmla="*/ 46265 h 46539"/>
                <a:gd name="connsiteX1" fmla="*/ 77502 w 262092"/>
                <a:gd name="connsiteY1" fmla="*/ 9752 h 46539"/>
                <a:gd name="connsiteX2" fmla="*/ 147352 w 262092"/>
                <a:gd name="connsiteY2" fmla="*/ 1815 h 46539"/>
                <a:gd name="connsiteX3" fmla="*/ 258477 w 262092"/>
                <a:gd name="connsiteY3" fmla="*/ 38327 h 46539"/>
                <a:gd name="connsiteX4" fmla="*/ 226727 w 262092"/>
                <a:gd name="connsiteY4" fmla="*/ 33565 h 46539"/>
                <a:gd name="connsiteX5" fmla="*/ 144177 w 262092"/>
                <a:gd name="connsiteY5" fmla="*/ 27215 h 46539"/>
                <a:gd name="connsiteX6" fmla="*/ 1302 w 262092"/>
                <a:gd name="connsiteY6" fmla="*/ 46265 h 4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092" h="46539">
                  <a:moveTo>
                    <a:pt x="1302" y="46265"/>
                  </a:moveTo>
                  <a:cubicBezTo>
                    <a:pt x="-9810" y="43355"/>
                    <a:pt x="53160" y="17160"/>
                    <a:pt x="77502" y="9752"/>
                  </a:cubicBezTo>
                  <a:cubicBezTo>
                    <a:pt x="101844" y="2344"/>
                    <a:pt x="117190" y="-2948"/>
                    <a:pt x="147352" y="1815"/>
                  </a:cubicBezTo>
                  <a:cubicBezTo>
                    <a:pt x="177515" y="6577"/>
                    <a:pt x="245248" y="33035"/>
                    <a:pt x="258477" y="38327"/>
                  </a:cubicBezTo>
                  <a:cubicBezTo>
                    <a:pt x="271706" y="43619"/>
                    <a:pt x="245777" y="35417"/>
                    <a:pt x="226727" y="33565"/>
                  </a:cubicBezTo>
                  <a:cubicBezTo>
                    <a:pt x="207677" y="31713"/>
                    <a:pt x="176985" y="26421"/>
                    <a:pt x="144177" y="27215"/>
                  </a:cubicBezTo>
                  <a:cubicBezTo>
                    <a:pt x="111369" y="28009"/>
                    <a:pt x="12414" y="49175"/>
                    <a:pt x="1302" y="462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: 図形 264">
              <a:extLst>
                <a:ext uri="{FF2B5EF4-FFF2-40B4-BE49-F238E27FC236}">
                  <a16:creationId xmlns:a16="http://schemas.microsoft.com/office/drawing/2014/main" id="{AE09CF52-6A40-4796-BBD2-699E4334855D}"/>
                </a:ext>
              </a:extLst>
            </p:cNvPr>
            <p:cNvSpPr/>
            <p:nvPr/>
          </p:nvSpPr>
          <p:spPr>
            <a:xfrm>
              <a:off x="4481513" y="2633464"/>
              <a:ext cx="561977" cy="156714"/>
            </a:xfrm>
            <a:custGeom>
              <a:avLst/>
              <a:gdLst>
                <a:gd name="connsiteX0" fmla="*/ 0 w 561977"/>
                <a:gd name="connsiteY0" fmla="*/ 49411 h 156714"/>
                <a:gd name="connsiteX1" fmla="*/ 123825 w 561977"/>
                <a:gd name="connsiteY1" fmla="*/ 55761 h 156714"/>
                <a:gd name="connsiteX2" fmla="*/ 349250 w 561977"/>
                <a:gd name="connsiteY2" fmla="*/ 14486 h 156714"/>
                <a:gd name="connsiteX3" fmla="*/ 260350 w 561977"/>
                <a:gd name="connsiteY3" fmla="*/ 31949 h 156714"/>
                <a:gd name="connsiteX4" fmla="*/ 463550 w 561977"/>
                <a:gd name="connsiteY4" fmla="*/ 41474 h 156714"/>
                <a:gd name="connsiteX5" fmla="*/ 561975 w 561977"/>
                <a:gd name="connsiteY5" fmla="*/ 103386 h 156714"/>
                <a:gd name="connsiteX6" fmla="*/ 466725 w 561977"/>
                <a:gd name="connsiteY6" fmla="*/ 199 h 156714"/>
                <a:gd name="connsiteX7" fmla="*/ 522287 w 561977"/>
                <a:gd name="connsiteY7" fmla="*/ 135136 h 156714"/>
                <a:gd name="connsiteX8" fmla="*/ 477837 w 561977"/>
                <a:gd name="connsiteY8" fmla="*/ 154186 h 156714"/>
                <a:gd name="connsiteX9" fmla="*/ 520700 w 561977"/>
                <a:gd name="connsiteY9" fmla="*/ 111324 h 156714"/>
                <a:gd name="connsiteX10" fmla="*/ 377825 w 561977"/>
                <a:gd name="connsiteY10" fmla="*/ 85924 h 156714"/>
                <a:gd name="connsiteX11" fmla="*/ 519112 w 561977"/>
                <a:gd name="connsiteY11" fmla="*/ 112911 h 156714"/>
                <a:gd name="connsiteX12" fmla="*/ 161925 w 561977"/>
                <a:gd name="connsiteY12" fmla="*/ 135136 h 156714"/>
                <a:gd name="connsiteX13" fmla="*/ 428625 w 561977"/>
                <a:gd name="connsiteY13" fmla="*/ 93861 h 156714"/>
                <a:gd name="connsiteX14" fmla="*/ 171450 w 561977"/>
                <a:gd name="connsiteY14" fmla="*/ 122436 h 156714"/>
                <a:gd name="connsiteX15" fmla="*/ 254000 w 561977"/>
                <a:gd name="connsiteY15" fmla="*/ 97036 h 156714"/>
                <a:gd name="connsiteX16" fmla="*/ 112712 w 561977"/>
                <a:gd name="connsiteY16" fmla="*/ 71636 h 156714"/>
                <a:gd name="connsiteX17" fmla="*/ 0 w 561977"/>
                <a:gd name="connsiteY17" fmla="*/ 49411 h 15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1977" h="156714">
                  <a:moveTo>
                    <a:pt x="0" y="49411"/>
                  </a:moveTo>
                  <a:cubicBezTo>
                    <a:pt x="32808" y="55496"/>
                    <a:pt x="65617" y="61582"/>
                    <a:pt x="123825" y="55761"/>
                  </a:cubicBezTo>
                  <a:cubicBezTo>
                    <a:pt x="182033" y="49940"/>
                    <a:pt x="326496" y="18455"/>
                    <a:pt x="349250" y="14486"/>
                  </a:cubicBezTo>
                  <a:cubicBezTo>
                    <a:pt x="372004" y="10517"/>
                    <a:pt x="241300" y="27451"/>
                    <a:pt x="260350" y="31949"/>
                  </a:cubicBezTo>
                  <a:cubicBezTo>
                    <a:pt x="279400" y="36447"/>
                    <a:pt x="413279" y="29568"/>
                    <a:pt x="463550" y="41474"/>
                  </a:cubicBezTo>
                  <a:cubicBezTo>
                    <a:pt x="513821" y="53380"/>
                    <a:pt x="561446" y="110265"/>
                    <a:pt x="561975" y="103386"/>
                  </a:cubicBezTo>
                  <a:cubicBezTo>
                    <a:pt x="562504" y="96507"/>
                    <a:pt x="473340" y="-5093"/>
                    <a:pt x="466725" y="199"/>
                  </a:cubicBezTo>
                  <a:cubicBezTo>
                    <a:pt x="460110" y="5491"/>
                    <a:pt x="520435" y="109472"/>
                    <a:pt x="522287" y="135136"/>
                  </a:cubicBezTo>
                  <a:cubicBezTo>
                    <a:pt x="524139" y="160800"/>
                    <a:pt x="478101" y="158155"/>
                    <a:pt x="477837" y="154186"/>
                  </a:cubicBezTo>
                  <a:cubicBezTo>
                    <a:pt x="477573" y="150217"/>
                    <a:pt x="537369" y="122701"/>
                    <a:pt x="520700" y="111324"/>
                  </a:cubicBezTo>
                  <a:cubicBezTo>
                    <a:pt x="504031" y="99947"/>
                    <a:pt x="378090" y="85660"/>
                    <a:pt x="377825" y="85924"/>
                  </a:cubicBezTo>
                  <a:cubicBezTo>
                    <a:pt x="377560" y="86188"/>
                    <a:pt x="555095" y="104709"/>
                    <a:pt x="519112" y="112911"/>
                  </a:cubicBezTo>
                  <a:cubicBezTo>
                    <a:pt x="483129" y="121113"/>
                    <a:pt x="177006" y="138311"/>
                    <a:pt x="161925" y="135136"/>
                  </a:cubicBezTo>
                  <a:cubicBezTo>
                    <a:pt x="146844" y="131961"/>
                    <a:pt x="427037" y="95978"/>
                    <a:pt x="428625" y="93861"/>
                  </a:cubicBezTo>
                  <a:cubicBezTo>
                    <a:pt x="430213" y="91744"/>
                    <a:pt x="200554" y="121907"/>
                    <a:pt x="171450" y="122436"/>
                  </a:cubicBezTo>
                  <a:cubicBezTo>
                    <a:pt x="142346" y="122965"/>
                    <a:pt x="263790" y="105503"/>
                    <a:pt x="254000" y="97036"/>
                  </a:cubicBezTo>
                  <a:cubicBezTo>
                    <a:pt x="244210" y="88569"/>
                    <a:pt x="112712" y="71636"/>
                    <a:pt x="112712" y="71636"/>
                  </a:cubicBezTo>
                  <a:lnTo>
                    <a:pt x="0" y="49411"/>
                  </a:ln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: 図形 266">
              <a:extLst>
                <a:ext uri="{FF2B5EF4-FFF2-40B4-BE49-F238E27FC236}">
                  <a16:creationId xmlns:a16="http://schemas.microsoft.com/office/drawing/2014/main" id="{FB889027-0DD8-49D2-BAF9-022AC82EF7FF}"/>
                </a:ext>
              </a:extLst>
            </p:cNvPr>
            <p:cNvSpPr/>
            <p:nvPr/>
          </p:nvSpPr>
          <p:spPr>
            <a:xfrm>
              <a:off x="4758082" y="2723757"/>
              <a:ext cx="224311" cy="74527"/>
            </a:xfrm>
            <a:custGeom>
              <a:avLst/>
              <a:gdLst>
                <a:gd name="connsiteX0" fmla="*/ 185 w 224311"/>
                <a:gd name="connsiteY0" fmla="*/ 6743 h 74527"/>
                <a:gd name="connsiteX1" fmla="*/ 114485 w 224311"/>
                <a:gd name="connsiteY1" fmla="*/ 8860 h 74527"/>
                <a:gd name="connsiteX2" fmla="*/ 222435 w 224311"/>
                <a:gd name="connsiteY2" fmla="*/ 74476 h 74527"/>
                <a:gd name="connsiteX3" fmla="*/ 180101 w 224311"/>
                <a:gd name="connsiteY3" fmla="*/ 19443 h 74527"/>
                <a:gd name="connsiteX4" fmla="*/ 142001 w 224311"/>
                <a:gd name="connsiteY4" fmla="*/ 393 h 74527"/>
                <a:gd name="connsiteX5" fmla="*/ 185 w 224311"/>
                <a:gd name="connsiteY5" fmla="*/ 6743 h 7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311" h="74527">
                  <a:moveTo>
                    <a:pt x="185" y="6743"/>
                  </a:moveTo>
                  <a:cubicBezTo>
                    <a:pt x="-4401" y="8154"/>
                    <a:pt x="77443" y="-2429"/>
                    <a:pt x="114485" y="8860"/>
                  </a:cubicBezTo>
                  <a:cubicBezTo>
                    <a:pt x="151527" y="20149"/>
                    <a:pt x="211499" y="72712"/>
                    <a:pt x="222435" y="74476"/>
                  </a:cubicBezTo>
                  <a:cubicBezTo>
                    <a:pt x="233371" y="76240"/>
                    <a:pt x="193507" y="31790"/>
                    <a:pt x="180101" y="19443"/>
                  </a:cubicBezTo>
                  <a:cubicBezTo>
                    <a:pt x="166695" y="7096"/>
                    <a:pt x="167401" y="2510"/>
                    <a:pt x="142001" y="393"/>
                  </a:cubicBezTo>
                  <a:cubicBezTo>
                    <a:pt x="116601" y="-1724"/>
                    <a:pt x="4771" y="5332"/>
                    <a:pt x="185" y="67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: 図形 267">
              <a:extLst>
                <a:ext uri="{FF2B5EF4-FFF2-40B4-BE49-F238E27FC236}">
                  <a16:creationId xmlns:a16="http://schemas.microsoft.com/office/drawing/2014/main" id="{89532C8E-6BB2-4ED6-9622-D19F3CDF4F72}"/>
                </a:ext>
              </a:extLst>
            </p:cNvPr>
            <p:cNvSpPr/>
            <p:nvPr/>
          </p:nvSpPr>
          <p:spPr>
            <a:xfrm>
              <a:off x="4840258" y="2640757"/>
              <a:ext cx="122082" cy="109160"/>
            </a:xfrm>
            <a:custGeom>
              <a:avLst/>
              <a:gdLst>
                <a:gd name="connsiteX0" fmla="*/ 559 w 122082"/>
                <a:gd name="connsiteY0" fmla="*/ 108793 h 109160"/>
                <a:gd name="connsiteX1" fmla="*/ 53475 w 122082"/>
                <a:gd name="connsiteY1" fmla="*/ 55876 h 109160"/>
                <a:gd name="connsiteX2" fmla="*/ 121209 w 122082"/>
                <a:gd name="connsiteY2" fmla="*/ 843 h 109160"/>
                <a:gd name="connsiteX3" fmla="*/ 87342 w 122082"/>
                <a:gd name="connsiteY3" fmla="*/ 28360 h 109160"/>
                <a:gd name="connsiteX4" fmla="*/ 559 w 122082"/>
                <a:gd name="connsiteY4" fmla="*/ 108793 h 10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82" h="109160">
                  <a:moveTo>
                    <a:pt x="559" y="108793"/>
                  </a:moveTo>
                  <a:cubicBezTo>
                    <a:pt x="-5085" y="113379"/>
                    <a:pt x="33367" y="73868"/>
                    <a:pt x="53475" y="55876"/>
                  </a:cubicBezTo>
                  <a:cubicBezTo>
                    <a:pt x="73583" y="37884"/>
                    <a:pt x="121209" y="843"/>
                    <a:pt x="121209" y="843"/>
                  </a:cubicBezTo>
                  <a:cubicBezTo>
                    <a:pt x="126853" y="-3743"/>
                    <a:pt x="103923" y="11074"/>
                    <a:pt x="87342" y="28360"/>
                  </a:cubicBezTo>
                  <a:cubicBezTo>
                    <a:pt x="70761" y="45646"/>
                    <a:pt x="6203" y="104207"/>
                    <a:pt x="559" y="1087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: 図形 268">
              <a:extLst>
                <a:ext uri="{FF2B5EF4-FFF2-40B4-BE49-F238E27FC236}">
                  <a16:creationId xmlns:a16="http://schemas.microsoft.com/office/drawing/2014/main" id="{98AB6B99-78B6-4FD6-858D-445768E2247E}"/>
                </a:ext>
              </a:extLst>
            </p:cNvPr>
            <p:cNvSpPr/>
            <p:nvPr/>
          </p:nvSpPr>
          <p:spPr>
            <a:xfrm>
              <a:off x="4833902" y="2651856"/>
              <a:ext cx="122082" cy="109160"/>
            </a:xfrm>
            <a:custGeom>
              <a:avLst/>
              <a:gdLst>
                <a:gd name="connsiteX0" fmla="*/ 559 w 122082"/>
                <a:gd name="connsiteY0" fmla="*/ 108793 h 109160"/>
                <a:gd name="connsiteX1" fmla="*/ 53475 w 122082"/>
                <a:gd name="connsiteY1" fmla="*/ 55876 h 109160"/>
                <a:gd name="connsiteX2" fmla="*/ 121209 w 122082"/>
                <a:gd name="connsiteY2" fmla="*/ 843 h 109160"/>
                <a:gd name="connsiteX3" fmla="*/ 87342 w 122082"/>
                <a:gd name="connsiteY3" fmla="*/ 28360 h 109160"/>
                <a:gd name="connsiteX4" fmla="*/ 559 w 122082"/>
                <a:gd name="connsiteY4" fmla="*/ 108793 h 10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82" h="109160">
                  <a:moveTo>
                    <a:pt x="559" y="108793"/>
                  </a:moveTo>
                  <a:cubicBezTo>
                    <a:pt x="-5085" y="113379"/>
                    <a:pt x="33367" y="73868"/>
                    <a:pt x="53475" y="55876"/>
                  </a:cubicBezTo>
                  <a:cubicBezTo>
                    <a:pt x="73583" y="37884"/>
                    <a:pt x="121209" y="843"/>
                    <a:pt x="121209" y="843"/>
                  </a:cubicBezTo>
                  <a:cubicBezTo>
                    <a:pt x="126853" y="-3743"/>
                    <a:pt x="103923" y="11074"/>
                    <a:pt x="87342" y="28360"/>
                  </a:cubicBezTo>
                  <a:cubicBezTo>
                    <a:pt x="70761" y="45646"/>
                    <a:pt x="6203" y="104207"/>
                    <a:pt x="559" y="1087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: 図形 269">
              <a:extLst>
                <a:ext uri="{FF2B5EF4-FFF2-40B4-BE49-F238E27FC236}">
                  <a16:creationId xmlns:a16="http://schemas.microsoft.com/office/drawing/2014/main" id="{887A3489-6579-4E2D-95B6-B134AC17611B}"/>
                </a:ext>
              </a:extLst>
            </p:cNvPr>
            <p:cNvSpPr/>
            <p:nvPr/>
          </p:nvSpPr>
          <p:spPr>
            <a:xfrm>
              <a:off x="4738688" y="2709863"/>
              <a:ext cx="178931" cy="27038"/>
            </a:xfrm>
            <a:custGeom>
              <a:avLst/>
              <a:gdLst>
                <a:gd name="connsiteX0" fmla="*/ 0 w 178931"/>
                <a:gd name="connsiteY0" fmla="*/ 0 h 27038"/>
                <a:gd name="connsiteX1" fmla="*/ 153987 w 178931"/>
                <a:gd name="connsiteY1" fmla="*/ 14287 h 27038"/>
                <a:gd name="connsiteX2" fmla="*/ 174625 w 178931"/>
                <a:gd name="connsiteY2" fmla="*/ 26987 h 27038"/>
                <a:gd name="connsiteX3" fmla="*/ 111125 w 178931"/>
                <a:gd name="connsiteY3" fmla="*/ 19050 h 27038"/>
                <a:gd name="connsiteX4" fmla="*/ 0 w 178931"/>
                <a:gd name="connsiteY4" fmla="*/ 0 h 2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931" h="27038">
                  <a:moveTo>
                    <a:pt x="0" y="0"/>
                  </a:moveTo>
                  <a:cubicBezTo>
                    <a:pt x="62441" y="4894"/>
                    <a:pt x="124883" y="9789"/>
                    <a:pt x="153987" y="14287"/>
                  </a:cubicBezTo>
                  <a:cubicBezTo>
                    <a:pt x="183091" y="18785"/>
                    <a:pt x="181769" y="26193"/>
                    <a:pt x="174625" y="26987"/>
                  </a:cubicBezTo>
                  <a:cubicBezTo>
                    <a:pt x="167481" y="27781"/>
                    <a:pt x="111125" y="19050"/>
                    <a:pt x="111125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: 図形 270">
              <a:extLst>
                <a:ext uri="{FF2B5EF4-FFF2-40B4-BE49-F238E27FC236}">
                  <a16:creationId xmlns:a16="http://schemas.microsoft.com/office/drawing/2014/main" id="{A3C9298E-334B-4399-9EE2-4314A906EE16}"/>
                </a:ext>
              </a:extLst>
            </p:cNvPr>
            <p:cNvSpPr/>
            <p:nvPr/>
          </p:nvSpPr>
          <p:spPr>
            <a:xfrm>
              <a:off x="3932227" y="2830496"/>
              <a:ext cx="221672" cy="32186"/>
            </a:xfrm>
            <a:custGeom>
              <a:avLst/>
              <a:gdLst>
                <a:gd name="connsiteX0" fmla="*/ 11 w 221672"/>
                <a:gd name="connsiteY0" fmla="*/ 27004 h 32186"/>
                <a:gd name="connsiteX1" fmla="*/ 106373 w 221672"/>
                <a:gd name="connsiteY1" fmla="*/ 17 h 32186"/>
                <a:gd name="connsiteX2" fmla="*/ 220673 w 221672"/>
                <a:gd name="connsiteY2" fmla="*/ 31767 h 32186"/>
                <a:gd name="connsiteX3" fmla="*/ 165111 w 221672"/>
                <a:gd name="connsiteY3" fmla="*/ 19067 h 32186"/>
                <a:gd name="connsiteX4" fmla="*/ 112723 w 221672"/>
                <a:gd name="connsiteY4" fmla="*/ 9542 h 32186"/>
                <a:gd name="connsiteX5" fmla="*/ 11 w 221672"/>
                <a:gd name="connsiteY5" fmla="*/ 27004 h 3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672" h="32186">
                  <a:moveTo>
                    <a:pt x="11" y="27004"/>
                  </a:moveTo>
                  <a:cubicBezTo>
                    <a:pt x="-1047" y="25416"/>
                    <a:pt x="69596" y="-777"/>
                    <a:pt x="106373" y="17"/>
                  </a:cubicBezTo>
                  <a:cubicBezTo>
                    <a:pt x="143150" y="811"/>
                    <a:pt x="210883" y="28592"/>
                    <a:pt x="220673" y="31767"/>
                  </a:cubicBezTo>
                  <a:cubicBezTo>
                    <a:pt x="230463" y="34942"/>
                    <a:pt x="165111" y="19067"/>
                    <a:pt x="165111" y="19067"/>
                  </a:cubicBezTo>
                  <a:cubicBezTo>
                    <a:pt x="147119" y="15363"/>
                    <a:pt x="137065" y="7690"/>
                    <a:pt x="112723" y="9542"/>
                  </a:cubicBezTo>
                  <a:cubicBezTo>
                    <a:pt x="88381" y="11394"/>
                    <a:pt x="1069" y="28592"/>
                    <a:pt x="11" y="270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: 図形 271">
              <a:extLst>
                <a:ext uri="{FF2B5EF4-FFF2-40B4-BE49-F238E27FC236}">
                  <a16:creationId xmlns:a16="http://schemas.microsoft.com/office/drawing/2014/main" id="{95EDDF8C-E740-4028-BD1C-BC3F190E0D2D}"/>
                </a:ext>
              </a:extLst>
            </p:cNvPr>
            <p:cNvSpPr/>
            <p:nvPr/>
          </p:nvSpPr>
          <p:spPr>
            <a:xfrm>
              <a:off x="3952788" y="2871546"/>
              <a:ext cx="151021" cy="21450"/>
            </a:xfrm>
            <a:custGeom>
              <a:avLst/>
              <a:gdLst>
                <a:gd name="connsiteX0" fmla="*/ 87 w 151021"/>
                <a:gd name="connsiteY0" fmla="*/ 20879 h 21450"/>
                <a:gd name="connsiteX1" fmla="*/ 103275 w 151021"/>
                <a:gd name="connsiteY1" fmla="*/ 16117 h 21450"/>
                <a:gd name="connsiteX2" fmla="*/ 150900 w 151021"/>
                <a:gd name="connsiteY2" fmla="*/ 14529 h 21450"/>
                <a:gd name="connsiteX3" fmla="*/ 115975 w 151021"/>
                <a:gd name="connsiteY3" fmla="*/ 1829 h 21450"/>
                <a:gd name="connsiteX4" fmla="*/ 85812 w 151021"/>
                <a:gd name="connsiteY4" fmla="*/ 242 h 21450"/>
                <a:gd name="connsiteX5" fmla="*/ 87 w 151021"/>
                <a:gd name="connsiteY5" fmla="*/ 20879 h 2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21" h="21450">
                  <a:moveTo>
                    <a:pt x="87" y="20879"/>
                  </a:moveTo>
                  <a:cubicBezTo>
                    <a:pt x="2997" y="23525"/>
                    <a:pt x="103275" y="16117"/>
                    <a:pt x="103275" y="16117"/>
                  </a:cubicBezTo>
                  <a:cubicBezTo>
                    <a:pt x="128410" y="15059"/>
                    <a:pt x="148783" y="16910"/>
                    <a:pt x="150900" y="14529"/>
                  </a:cubicBezTo>
                  <a:cubicBezTo>
                    <a:pt x="153017" y="12148"/>
                    <a:pt x="126823" y="4210"/>
                    <a:pt x="115975" y="1829"/>
                  </a:cubicBezTo>
                  <a:cubicBezTo>
                    <a:pt x="105127" y="-552"/>
                    <a:pt x="104333" y="-23"/>
                    <a:pt x="85812" y="242"/>
                  </a:cubicBezTo>
                  <a:cubicBezTo>
                    <a:pt x="67291" y="507"/>
                    <a:pt x="-2823" y="18233"/>
                    <a:pt x="87" y="208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: 図形 272">
              <a:extLst>
                <a:ext uri="{FF2B5EF4-FFF2-40B4-BE49-F238E27FC236}">
                  <a16:creationId xmlns:a16="http://schemas.microsoft.com/office/drawing/2014/main" id="{1503D45A-55AF-4A61-A3D6-7F93D816C734}"/>
                </a:ext>
              </a:extLst>
            </p:cNvPr>
            <p:cNvSpPr/>
            <p:nvPr/>
          </p:nvSpPr>
          <p:spPr>
            <a:xfrm>
              <a:off x="3676454" y="2746609"/>
              <a:ext cx="609680" cy="387705"/>
            </a:xfrm>
            <a:custGeom>
              <a:avLst/>
              <a:gdLst>
                <a:gd name="connsiteX0" fmla="*/ 605034 w 609680"/>
                <a:gd name="connsiteY0" fmla="*/ 26754 h 387705"/>
                <a:gd name="connsiteX1" fmla="*/ 362146 w 609680"/>
                <a:gd name="connsiteY1" fmla="*/ 1354 h 387705"/>
                <a:gd name="connsiteX2" fmla="*/ 112909 w 609680"/>
                <a:gd name="connsiteY2" fmla="*/ 74379 h 387705"/>
                <a:gd name="connsiteX3" fmla="*/ 39884 w 609680"/>
                <a:gd name="connsiteY3" fmla="*/ 210904 h 387705"/>
                <a:gd name="connsiteX4" fmla="*/ 196 w 609680"/>
                <a:gd name="connsiteY4" fmla="*/ 369654 h 387705"/>
                <a:gd name="connsiteX5" fmla="*/ 25596 w 609680"/>
                <a:gd name="connsiteY5" fmla="*/ 293454 h 387705"/>
                <a:gd name="connsiteX6" fmla="*/ 47821 w 609680"/>
                <a:gd name="connsiteY6" fmla="*/ 387116 h 387705"/>
                <a:gd name="connsiteX7" fmla="*/ 111321 w 609680"/>
                <a:gd name="connsiteY7" fmla="*/ 334729 h 387705"/>
                <a:gd name="connsiteX8" fmla="*/ 30359 w 609680"/>
                <a:gd name="connsiteY8" fmla="*/ 364891 h 387705"/>
                <a:gd name="connsiteX9" fmla="*/ 49409 w 609680"/>
                <a:gd name="connsiteY9" fmla="*/ 295041 h 387705"/>
                <a:gd name="connsiteX10" fmla="*/ 82746 w 609680"/>
                <a:gd name="connsiteY10" fmla="*/ 212491 h 387705"/>
                <a:gd name="connsiteX11" fmla="*/ 98621 w 609680"/>
                <a:gd name="connsiteY11" fmla="*/ 223604 h 387705"/>
                <a:gd name="connsiteX12" fmla="*/ 100209 w 609680"/>
                <a:gd name="connsiteY12" fmla="*/ 241066 h 387705"/>
                <a:gd name="connsiteX13" fmla="*/ 211334 w 609680"/>
                <a:gd name="connsiteY13" fmla="*/ 168041 h 387705"/>
                <a:gd name="connsiteX14" fmla="*/ 239909 w 609680"/>
                <a:gd name="connsiteY14" fmla="*/ 164866 h 387705"/>
                <a:gd name="connsiteX15" fmla="*/ 439934 w 609680"/>
                <a:gd name="connsiteY15" fmla="*/ 129941 h 387705"/>
                <a:gd name="connsiteX16" fmla="*/ 231971 w 609680"/>
                <a:gd name="connsiteY16" fmla="*/ 123591 h 387705"/>
                <a:gd name="connsiteX17" fmla="*/ 446284 w 609680"/>
                <a:gd name="connsiteY17" fmla="*/ 69616 h 387705"/>
                <a:gd name="connsiteX18" fmla="*/ 379609 w 609680"/>
                <a:gd name="connsiteY18" fmla="*/ 93429 h 387705"/>
                <a:gd name="connsiteX19" fmla="*/ 500259 w 609680"/>
                <a:gd name="connsiteY19" fmla="*/ 74379 h 387705"/>
                <a:gd name="connsiteX20" fmla="*/ 492321 w 609680"/>
                <a:gd name="connsiteY20" fmla="*/ 74379 h 387705"/>
                <a:gd name="connsiteX21" fmla="*/ 447871 w 609680"/>
                <a:gd name="connsiteY21" fmla="*/ 74379 h 387705"/>
                <a:gd name="connsiteX22" fmla="*/ 506609 w 609680"/>
                <a:gd name="connsiteY22" fmla="*/ 53741 h 387705"/>
                <a:gd name="connsiteX23" fmla="*/ 520896 w 609680"/>
                <a:gd name="connsiteY23" fmla="*/ 25166 h 387705"/>
                <a:gd name="connsiteX24" fmla="*/ 605034 w 609680"/>
                <a:gd name="connsiteY24" fmla="*/ 26754 h 38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09680" h="387705">
                  <a:moveTo>
                    <a:pt x="605034" y="26754"/>
                  </a:moveTo>
                  <a:cubicBezTo>
                    <a:pt x="578576" y="22785"/>
                    <a:pt x="444167" y="-6583"/>
                    <a:pt x="362146" y="1354"/>
                  </a:cubicBezTo>
                  <a:cubicBezTo>
                    <a:pt x="280125" y="9291"/>
                    <a:pt x="166619" y="39454"/>
                    <a:pt x="112909" y="74379"/>
                  </a:cubicBezTo>
                  <a:cubicBezTo>
                    <a:pt x="59199" y="109304"/>
                    <a:pt x="58669" y="161692"/>
                    <a:pt x="39884" y="210904"/>
                  </a:cubicBezTo>
                  <a:cubicBezTo>
                    <a:pt x="21099" y="260116"/>
                    <a:pt x="2577" y="355896"/>
                    <a:pt x="196" y="369654"/>
                  </a:cubicBezTo>
                  <a:cubicBezTo>
                    <a:pt x="-2185" y="383412"/>
                    <a:pt x="17659" y="290544"/>
                    <a:pt x="25596" y="293454"/>
                  </a:cubicBezTo>
                  <a:cubicBezTo>
                    <a:pt x="33533" y="296364"/>
                    <a:pt x="33533" y="380237"/>
                    <a:pt x="47821" y="387116"/>
                  </a:cubicBezTo>
                  <a:cubicBezTo>
                    <a:pt x="62108" y="393995"/>
                    <a:pt x="114231" y="338433"/>
                    <a:pt x="111321" y="334729"/>
                  </a:cubicBezTo>
                  <a:cubicBezTo>
                    <a:pt x="108411" y="331025"/>
                    <a:pt x="40678" y="371506"/>
                    <a:pt x="30359" y="364891"/>
                  </a:cubicBezTo>
                  <a:cubicBezTo>
                    <a:pt x="20040" y="358276"/>
                    <a:pt x="40678" y="320441"/>
                    <a:pt x="49409" y="295041"/>
                  </a:cubicBezTo>
                  <a:cubicBezTo>
                    <a:pt x="58140" y="269641"/>
                    <a:pt x="74544" y="224397"/>
                    <a:pt x="82746" y="212491"/>
                  </a:cubicBezTo>
                  <a:cubicBezTo>
                    <a:pt x="90948" y="200585"/>
                    <a:pt x="95711" y="218842"/>
                    <a:pt x="98621" y="223604"/>
                  </a:cubicBezTo>
                  <a:cubicBezTo>
                    <a:pt x="101531" y="228366"/>
                    <a:pt x="81424" y="250326"/>
                    <a:pt x="100209" y="241066"/>
                  </a:cubicBezTo>
                  <a:cubicBezTo>
                    <a:pt x="118994" y="231806"/>
                    <a:pt x="188051" y="180741"/>
                    <a:pt x="211334" y="168041"/>
                  </a:cubicBezTo>
                  <a:cubicBezTo>
                    <a:pt x="234617" y="155341"/>
                    <a:pt x="239909" y="164866"/>
                    <a:pt x="239909" y="164866"/>
                  </a:cubicBezTo>
                  <a:cubicBezTo>
                    <a:pt x="278009" y="158516"/>
                    <a:pt x="441257" y="136820"/>
                    <a:pt x="439934" y="129941"/>
                  </a:cubicBezTo>
                  <a:cubicBezTo>
                    <a:pt x="438611" y="123062"/>
                    <a:pt x="230913" y="133645"/>
                    <a:pt x="231971" y="123591"/>
                  </a:cubicBezTo>
                  <a:cubicBezTo>
                    <a:pt x="233029" y="113537"/>
                    <a:pt x="421678" y="74643"/>
                    <a:pt x="446284" y="69616"/>
                  </a:cubicBezTo>
                  <a:cubicBezTo>
                    <a:pt x="470890" y="64589"/>
                    <a:pt x="370613" y="92635"/>
                    <a:pt x="379609" y="93429"/>
                  </a:cubicBezTo>
                  <a:cubicBezTo>
                    <a:pt x="388605" y="94223"/>
                    <a:pt x="481474" y="77554"/>
                    <a:pt x="500259" y="74379"/>
                  </a:cubicBezTo>
                  <a:cubicBezTo>
                    <a:pt x="519044" y="71204"/>
                    <a:pt x="492321" y="74379"/>
                    <a:pt x="492321" y="74379"/>
                  </a:cubicBezTo>
                  <a:cubicBezTo>
                    <a:pt x="483590" y="74379"/>
                    <a:pt x="445490" y="77819"/>
                    <a:pt x="447871" y="74379"/>
                  </a:cubicBezTo>
                  <a:cubicBezTo>
                    <a:pt x="450252" y="70939"/>
                    <a:pt x="494438" y="61943"/>
                    <a:pt x="506609" y="53741"/>
                  </a:cubicBezTo>
                  <a:cubicBezTo>
                    <a:pt x="518780" y="45539"/>
                    <a:pt x="504756" y="28341"/>
                    <a:pt x="520896" y="25166"/>
                  </a:cubicBezTo>
                  <a:cubicBezTo>
                    <a:pt x="537036" y="21991"/>
                    <a:pt x="631492" y="30723"/>
                    <a:pt x="605034" y="26754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: 図形 273">
              <a:extLst>
                <a:ext uri="{FF2B5EF4-FFF2-40B4-BE49-F238E27FC236}">
                  <a16:creationId xmlns:a16="http://schemas.microsoft.com/office/drawing/2014/main" id="{A26646FC-8E7A-45DC-9889-C4A27F19D035}"/>
                </a:ext>
              </a:extLst>
            </p:cNvPr>
            <p:cNvSpPr/>
            <p:nvPr/>
          </p:nvSpPr>
          <p:spPr>
            <a:xfrm>
              <a:off x="3781202" y="2880286"/>
              <a:ext cx="246358" cy="157800"/>
            </a:xfrm>
            <a:custGeom>
              <a:avLst/>
              <a:gdLst>
                <a:gd name="connsiteX0" fmla="*/ 246286 w 246358"/>
                <a:gd name="connsiteY0" fmla="*/ 2614 h 157800"/>
                <a:gd name="connsiteX1" fmla="*/ 131986 w 246358"/>
                <a:gd name="connsiteY1" fmla="*/ 12139 h 157800"/>
                <a:gd name="connsiteX2" fmla="*/ 35148 w 246358"/>
                <a:gd name="connsiteY2" fmla="*/ 88339 h 157800"/>
                <a:gd name="connsiteX3" fmla="*/ 223 w 246358"/>
                <a:gd name="connsiteY3" fmla="*/ 140727 h 157800"/>
                <a:gd name="connsiteX4" fmla="*/ 24036 w 246358"/>
                <a:gd name="connsiteY4" fmla="*/ 135964 h 157800"/>
                <a:gd name="connsiteX5" fmla="*/ 95473 w 246358"/>
                <a:gd name="connsiteY5" fmla="*/ 156602 h 157800"/>
                <a:gd name="connsiteX6" fmla="*/ 89123 w 246358"/>
                <a:gd name="connsiteY6" fmla="*/ 94689 h 157800"/>
                <a:gd name="connsiteX7" fmla="*/ 130398 w 246358"/>
                <a:gd name="connsiteY7" fmla="*/ 70877 h 157800"/>
                <a:gd name="connsiteX8" fmla="*/ 149448 w 246358"/>
                <a:gd name="connsiteY8" fmla="*/ 37539 h 157800"/>
                <a:gd name="connsiteX9" fmla="*/ 246286 w 246358"/>
                <a:gd name="connsiteY9" fmla="*/ 2614 h 15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6358" h="157800">
                  <a:moveTo>
                    <a:pt x="246286" y="2614"/>
                  </a:moveTo>
                  <a:cubicBezTo>
                    <a:pt x="243376" y="-1619"/>
                    <a:pt x="167176" y="-2148"/>
                    <a:pt x="131986" y="12139"/>
                  </a:cubicBezTo>
                  <a:cubicBezTo>
                    <a:pt x="96796" y="26426"/>
                    <a:pt x="57108" y="66908"/>
                    <a:pt x="35148" y="88339"/>
                  </a:cubicBezTo>
                  <a:cubicBezTo>
                    <a:pt x="13188" y="109770"/>
                    <a:pt x="2075" y="132790"/>
                    <a:pt x="223" y="140727"/>
                  </a:cubicBezTo>
                  <a:cubicBezTo>
                    <a:pt x="-1629" y="148665"/>
                    <a:pt x="8161" y="133318"/>
                    <a:pt x="24036" y="135964"/>
                  </a:cubicBezTo>
                  <a:cubicBezTo>
                    <a:pt x="39911" y="138610"/>
                    <a:pt x="84625" y="163481"/>
                    <a:pt x="95473" y="156602"/>
                  </a:cubicBezTo>
                  <a:cubicBezTo>
                    <a:pt x="106321" y="149723"/>
                    <a:pt x="83302" y="108976"/>
                    <a:pt x="89123" y="94689"/>
                  </a:cubicBezTo>
                  <a:cubicBezTo>
                    <a:pt x="94944" y="80402"/>
                    <a:pt x="120344" y="80402"/>
                    <a:pt x="130398" y="70877"/>
                  </a:cubicBezTo>
                  <a:cubicBezTo>
                    <a:pt x="140452" y="61352"/>
                    <a:pt x="135160" y="47329"/>
                    <a:pt x="149448" y="37539"/>
                  </a:cubicBezTo>
                  <a:cubicBezTo>
                    <a:pt x="163735" y="27749"/>
                    <a:pt x="249196" y="6847"/>
                    <a:pt x="246286" y="26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: 図形 274">
              <a:extLst>
                <a:ext uri="{FF2B5EF4-FFF2-40B4-BE49-F238E27FC236}">
                  <a16:creationId xmlns:a16="http://schemas.microsoft.com/office/drawing/2014/main" id="{5F91746C-3AC5-49CD-9857-16DB481B6FAA}"/>
                </a:ext>
              </a:extLst>
            </p:cNvPr>
            <p:cNvSpPr/>
            <p:nvPr/>
          </p:nvSpPr>
          <p:spPr>
            <a:xfrm>
              <a:off x="3759196" y="2873121"/>
              <a:ext cx="165269" cy="125674"/>
            </a:xfrm>
            <a:custGeom>
              <a:avLst/>
              <a:gdLst>
                <a:gd name="connsiteX0" fmla="*/ 165104 w 165269"/>
                <a:gd name="connsiteY0" fmla="*/ 30417 h 125674"/>
                <a:gd name="connsiteX1" fmla="*/ 76204 w 165269"/>
                <a:gd name="connsiteY1" fmla="*/ 85979 h 125674"/>
                <a:gd name="connsiteX2" fmla="*/ 41279 w 165269"/>
                <a:gd name="connsiteY2" fmla="*/ 125667 h 125674"/>
                <a:gd name="connsiteX3" fmla="*/ 65092 w 165269"/>
                <a:gd name="connsiteY3" fmla="*/ 89154 h 125674"/>
                <a:gd name="connsiteX4" fmla="*/ 44454 w 165269"/>
                <a:gd name="connsiteY4" fmla="*/ 68517 h 125674"/>
                <a:gd name="connsiteX5" fmla="*/ 25404 w 165269"/>
                <a:gd name="connsiteY5" fmla="*/ 47879 h 125674"/>
                <a:gd name="connsiteX6" fmla="*/ 4 w 165269"/>
                <a:gd name="connsiteY6" fmla="*/ 254 h 125674"/>
                <a:gd name="connsiteX7" fmla="*/ 23817 w 165269"/>
                <a:gd name="connsiteY7" fmla="*/ 30417 h 125674"/>
                <a:gd name="connsiteX8" fmla="*/ 77792 w 165269"/>
                <a:gd name="connsiteY8" fmla="*/ 62167 h 125674"/>
                <a:gd name="connsiteX9" fmla="*/ 98429 w 165269"/>
                <a:gd name="connsiteY9" fmla="*/ 63754 h 125674"/>
                <a:gd name="connsiteX10" fmla="*/ 165104 w 165269"/>
                <a:gd name="connsiteY10" fmla="*/ 30417 h 12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269" h="125674">
                  <a:moveTo>
                    <a:pt x="165104" y="30417"/>
                  </a:moveTo>
                  <a:cubicBezTo>
                    <a:pt x="161400" y="34121"/>
                    <a:pt x="96841" y="70104"/>
                    <a:pt x="76204" y="85979"/>
                  </a:cubicBezTo>
                  <a:cubicBezTo>
                    <a:pt x="55566" y="101854"/>
                    <a:pt x="43131" y="125138"/>
                    <a:pt x="41279" y="125667"/>
                  </a:cubicBezTo>
                  <a:cubicBezTo>
                    <a:pt x="39427" y="126196"/>
                    <a:pt x="64563" y="98679"/>
                    <a:pt x="65092" y="89154"/>
                  </a:cubicBezTo>
                  <a:cubicBezTo>
                    <a:pt x="65621" y="79629"/>
                    <a:pt x="51069" y="75396"/>
                    <a:pt x="44454" y="68517"/>
                  </a:cubicBezTo>
                  <a:cubicBezTo>
                    <a:pt x="37839" y="61638"/>
                    <a:pt x="32812" y="59256"/>
                    <a:pt x="25404" y="47879"/>
                  </a:cubicBezTo>
                  <a:cubicBezTo>
                    <a:pt x="17996" y="36502"/>
                    <a:pt x="269" y="3164"/>
                    <a:pt x="4" y="254"/>
                  </a:cubicBezTo>
                  <a:cubicBezTo>
                    <a:pt x="-261" y="-2656"/>
                    <a:pt x="10852" y="20098"/>
                    <a:pt x="23817" y="30417"/>
                  </a:cubicBezTo>
                  <a:cubicBezTo>
                    <a:pt x="36782" y="40736"/>
                    <a:pt x="65357" y="56611"/>
                    <a:pt x="77792" y="62167"/>
                  </a:cubicBezTo>
                  <a:cubicBezTo>
                    <a:pt x="90227" y="67723"/>
                    <a:pt x="87581" y="66400"/>
                    <a:pt x="98429" y="63754"/>
                  </a:cubicBezTo>
                  <a:cubicBezTo>
                    <a:pt x="109277" y="61108"/>
                    <a:pt x="168808" y="26713"/>
                    <a:pt x="165104" y="30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: 図形 276">
              <a:extLst>
                <a:ext uri="{FF2B5EF4-FFF2-40B4-BE49-F238E27FC236}">
                  <a16:creationId xmlns:a16="http://schemas.microsoft.com/office/drawing/2014/main" id="{6D37C001-0379-47B8-8B83-271ABE9B4AE4}"/>
                </a:ext>
              </a:extLst>
            </p:cNvPr>
            <p:cNvSpPr/>
            <p:nvPr/>
          </p:nvSpPr>
          <p:spPr>
            <a:xfrm>
              <a:off x="3776465" y="2848864"/>
              <a:ext cx="152720" cy="168990"/>
            </a:xfrm>
            <a:custGeom>
              <a:avLst/>
              <a:gdLst>
                <a:gd name="connsiteX0" fmla="*/ 198 w 152720"/>
                <a:gd name="connsiteY0" fmla="*/ 168974 h 168990"/>
                <a:gd name="connsiteX1" fmla="*/ 57348 w 152720"/>
                <a:gd name="connsiteY1" fmla="*/ 67374 h 168990"/>
                <a:gd name="connsiteX2" fmla="*/ 111323 w 152720"/>
                <a:gd name="connsiteY2" fmla="*/ 18161 h 168990"/>
                <a:gd name="connsiteX3" fmla="*/ 152598 w 152720"/>
                <a:gd name="connsiteY3" fmla="*/ 699 h 168990"/>
                <a:gd name="connsiteX4" fmla="*/ 122435 w 152720"/>
                <a:gd name="connsiteY4" fmla="*/ 38799 h 168990"/>
                <a:gd name="connsiteX5" fmla="*/ 77985 w 152720"/>
                <a:gd name="connsiteY5" fmla="*/ 75311 h 168990"/>
                <a:gd name="connsiteX6" fmla="*/ 198 w 152720"/>
                <a:gd name="connsiteY6" fmla="*/ 168974 h 1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20" h="168990">
                  <a:moveTo>
                    <a:pt x="198" y="168974"/>
                  </a:moveTo>
                  <a:cubicBezTo>
                    <a:pt x="-3241" y="167651"/>
                    <a:pt x="38827" y="92510"/>
                    <a:pt x="57348" y="67374"/>
                  </a:cubicBezTo>
                  <a:cubicBezTo>
                    <a:pt x="75869" y="42238"/>
                    <a:pt x="95448" y="29273"/>
                    <a:pt x="111323" y="18161"/>
                  </a:cubicBezTo>
                  <a:cubicBezTo>
                    <a:pt x="127198" y="7048"/>
                    <a:pt x="150746" y="-2741"/>
                    <a:pt x="152598" y="699"/>
                  </a:cubicBezTo>
                  <a:cubicBezTo>
                    <a:pt x="154450" y="4139"/>
                    <a:pt x="134870" y="26364"/>
                    <a:pt x="122435" y="38799"/>
                  </a:cubicBezTo>
                  <a:cubicBezTo>
                    <a:pt x="110000" y="51234"/>
                    <a:pt x="95183" y="56790"/>
                    <a:pt x="77985" y="75311"/>
                  </a:cubicBezTo>
                  <a:cubicBezTo>
                    <a:pt x="60787" y="93832"/>
                    <a:pt x="3637" y="170297"/>
                    <a:pt x="198" y="1689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: 図形 277">
              <a:extLst>
                <a:ext uri="{FF2B5EF4-FFF2-40B4-BE49-F238E27FC236}">
                  <a16:creationId xmlns:a16="http://schemas.microsoft.com/office/drawing/2014/main" id="{1539A20D-52A8-4CC6-9BFA-404117866863}"/>
                </a:ext>
              </a:extLst>
            </p:cNvPr>
            <p:cNvSpPr/>
            <p:nvPr/>
          </p:nvSpPr>
          <p:spPr>
            <a:xfrm>
              <a:off x="3879830" y="2794884"/>
              <a:ext cx="81074" cy="100546"/>
            </a:xfrm>
            <a:custGeom>
              <a:avLst/>
              <a:gdLst>
                <a:gd name="connsiteX0" fmla="*/ 80983 w 81074"/>
                <a:gd name="connsiteY0" fmla="*/ 99129 h 100546"/>
                <a:gd name="connsiteX1" fmla="*/ 3195 w 81074"/>
                <a:gd name="connsiteY1" fmla="*/ 704 h 100546"/>
                <a:gd name="connsiteX2" fmla="*/ 19070 w 81074"/>
                <a:gd name="connsiteY2" fmla="*/ 56266 h 100546"/>
                <a:gd name="connsiteX3" fmla="*/ 80983 w 81074"/>
                <a:gd name="connsiteY3" fmla="*/ 99129 h 10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074" h="100546">
                  <a:moveTo>
                    <a:pt x="80983" y="99129"/>
                  </a:moveTo>
                  <a:cubicBezTo>
                    <a:pt x="78337" y="89869"/>
                    <a:pt x="13514" y="7848"/>
                    <a:pt x="3195" y="704"/>
                  </a:cubicBezTo>
                  <a:cubicBezTo>
                    <a:pt x="-7124" y="-6440"/>
                    <a:pt x="10074" y="42772"/>
                    <a:pt x="19070" y="56266"/>
                  </a:cubicBezTo>
                  <a:cubicBezTo>
                    <a:pt x="28066" y="69760"/>
                    <a:pt x="83629" y="108389"/>
                    <a:pt x="80983" y="991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3CF6C424-771F-43EE-AE4E-5C5BB5DFA9D0}"/>
                </a:ext>
              </a:extLst>
            </p:cNvPr>
            <p:cNvSpPr/>
            <p:nvPr/>
          </p:nvSpPr>
          <p:spPr>
            <a:xfrm>
              <a:off x="3831142" y="2831584"/>
              <a:ext cx="75718" cy="84954"/>
            </a:xfrm>
            <a:custGeom>
              <a:avLst/>
              <a:gdLst>
                <a:gd name="connsiteX0" fmla="*/ 75696 w 75718"/>
                <a:gd name="connsiteY0" fmla="*/ 84654 h 84954"/>
                <a:gd name="connsiteX1" fmla="*/ 4258 w 75718"/>
                <a:gd name="connsiteY1" fmla="*/ 2104 h 84954"/>
                <a:gd name="connsiteX2" fmla="*/ 12196 w 75718"/>
                <a:gd name="connsiteY2" fmla="*/ 29091 h 84954"/>
                <a:gd name="connsiteX3" fmla="*/ 75696 w 75718"/>
                <a:gd name="connsiteY3" fmla="*/ 84654 h 8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718" h="84954">
                  <a:moveTo>
                    <a:pt x="75696" y="84654"/>
                  </a:moveTo>
                  <a:cubicBezTo>
                    <a:pt x="74373" y="80156"/>
                    <a:pt x="14841" y="11364"/>
                    <a:pt x="4258" y="2104"/>
                  </a:cubicBezTo>
                  <a:cubicBezTo>
                    <a:pt x="-6325" y="-7156"/>
                    <a:pt x="5317" y="16391"/>
                    <a:pt x="12196" y="29091"/>
                  </a:cubicBezTo>
                  <a:cubicBezTo>
                    <a:pt x="19075" y="41791"/>
                    <a:pt x="77019" y="89152"/>
                    <a:pt x="75696" y="84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: 図形 279">
              <a:extLst>
                <a:ext uri="{FF2B5EF4-FFF2-40B4-BE49-F238E27FC236}">
                  <a16:creationId xmlns:a16="http://schemas.microsoft.com/office/drawing/2014/main" id="{5D30E5CA-CD86-4F66-812D-D9E8716995FF}"/>
                </a:ext>
              </a:extLst>
            </p:cNvPr>
            <p:cNvSpPr/>
            <p:nvPr/>
          </p:nvSpPr>
          <p:spPr>
            <a:xfrm>
              <a:off x="4305045" y="3175723"/>
              <a:ext cx="22482" cy="128067"/>
            </a:xfrm>
            <a:custGeom>
              <a:avLst/>
              <a:gdLst>
                <a:gd name="connsiteX0" fmla="*/ 22480 w 22482"/>
                <a:gd name="connsiteY0" fmla="*/ 865 h 128067"/>
                <a:gd name="connsiteX1" fmla="*/ 1843 w 22482"/>
                <a:gd name="connsiteY1" fmla="*/ 123102 h 128067"/>
                <a:gd name="connsiteX2" fmla="*/ 3430 w 22482"/>
                <a:gd name="connsiteY2" fmla="*/ 100877 h 128067"/>
                <a:gd name="connsiteX3" fmla="*/ 255 w 22482"/>
                <a:gd name="connsiteY3" fmla="*/ 69127 h 128067"/>
                <a:gd name="connsiteX4" fmla="*/ 22480 w 22482"/>
                <a:gd name="connsiteY4" fmla="*/ 865 h 12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82" h="128067">
                  <a:moveTo>
                    <a:pt x="22480" y="865"/>
                  </a:moveTo>
                  <a:cubicBezTo>
                    <a:pt x="22745" y="9861"/>
                    <a:pt x="5018" y="106433"/>
                    <a:pt x="1843" y="123102"/>
                  </a:cubicBezTo>
                  <a:cubicBezTo>
                    <a:pt x="-1332" y="139771"/>
                    <a:pt x="3695" y="109873"/>
                    <a:pt x="3430" y="100877"/>
                  </a:cubicBezTo>
                  <a:cubicBezTo>
                    <a:pt x="3165" y="91881"/>
                    <a:pt x="-1068" y="82621"/>
                    <a:pt x="255" y="69127"/>
                  </a:cubicBezTo>
                  <a:cubicBezTo>
                    <a:pt x="1578" y="55633"/>
                    <a:pt x="22215" y="-8131"/>
                    <a:pt x="22480" y="8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: 図形 281">
              <a:extLst>
                <a:ext uri="{FF2B5EF4-FFF2-40B4-BE49-F238E27FC236}">
                  <a16:creationId xmlns:a16="http://schemas.microsoft.com/office/drawing/2014/main" id="{008ABAA3-08C0-4E16-A2AC-6CE5F151C048}"/>
                </a:ext>
              </a:extLst>
            </p:cNvPr>
            <p:cNvSpPr/>
            <p:nvPr/>
          </p:nvSpPr>
          <p:spPr>
            <a:xfrm>
              <a:off x="4344978" y="3207658"/>
              <a:ext cx="79615" cy="99148"/>
            </a:xfrm>
            <a:custGeom>
              <a:avLst/>
              <a:gdLst>
                <a:gd name="connsiteX0" fmla="*/ 10 w 79615"/>
                <a:gd name="connsiteY0" fmla="*/ 680 h 99148"/>
                <a:gd name="connsiteX1" fmla="*/ 55572 w 79615"/>
                <a:gd name="connsiteY1" fmla="*/ 64180 h 99148"/>
                <a:gd name="connsiteX2" fmla="*/ 79385 w 79615"/>
                <a:gd name="connsiteY2" fmla="*/ 99105 h 99148"/>
                <a:gd name="connsiteX3" fmla="*/ 66685 w 79615"/>
                <a:gd name="connsiteY3" fmla="*/ 70530 h 99148"/>
                <a:gd name="connsiteX4" fmla="*/ 50810 w 79615"/>
                <a:gd name="connsiteY4" fmla="*/ 32430 h 99148"/>
                <a:gd name="connsiteX5" fmla="*/ 10 w 79615"/>
                <a:gd name="connsiteY5" fmla="*/ 680 h 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15" h="99148">
                  <a:moveTo>
                    <a:pt x="10" y="680"/>
                  </a:moveTo>
                  <a:cubicBezTo>
                    <a:pt x="804" y="5972"/>
                    <a:pt x="42343" y="47776"/>
                    <a:pt x="55572" y="64180"/>
                  </a:cubicBezTo>
                  <a:cubicBezTo>
                    <a:pt x="68801" y="80584"/>
                    <a:pt x="77533" y="98047"/>
                    <a:pt x="79385" y="99105"/>
                  </a:cubicBezTo>
                  <a:cubicBezTo>
                    <a:pt x="81237" y="100163"/>
                    <a:pt x="71447" y="81642"/>
                    <a:pt x="66685" y="70530"/>
                  </a:cubicBezTo>
                  <a:cubicBezTo>
                    <a:pt x="61923" y="59418"/>
                    <a:pt x="57160" y="42484"/>
                    <a:pt x="50810" y="32430"/>
                  </a:cubicBezTo>
                  <a:cubicBezTo>
                    <a:pt x="44460" y="22376"/>
                    <a:pt x="-784" y="-4612"/>
                    <a:pt x="10" y="6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: 図形 282">
              <a:extLst>
                <a:ext uri="{FF2B5EF4-FFF2-40B4-BE49-F238E27FC236}">
                  <a16:creationId xmlns:a16="http://schemas.microsoft.com/office/drawing/2014/main" id="{CFA3FAF4-94CC-48B7-A9E6-1F9C93ED890C}"/>
                </a:ext>
              </a:extLst>
            </p:cNvPr>
            <p:cNvSpPr/>
            <p:nvPr/>
          </p:nvSpPr>
          <p:spPr>
            <a:xfrm>
              <a:off x="4436805" y="3144734"/>
              <a:ext cx="65417" cy="106556"/>
            </a:xfrm>
            <a:custGeom>
              <a:avLst/>
              <a:gdLst>
                <a:gd name="connsiteX0" fmla="*/ 65345 w 65417"/>
                <a:gd name="connsiteY0" fmla="*/ 104 h 106556"/>
                <a:gd name="connsiteX1" fmla="*/ 14545 w 65417"/>
                <a:gd name="connsiteY1" fmla="*/ 46141 h 106556"/>
                <a:gd name="connsiteX2" fmla="*/ 16133 w 65417"/>
                <a:gd name="connsiteY2" fmla="*/ 106466 h 106556"/>
                <a:gd name="connsiteX3" fmla="*/ 1845 w 65417"/>
                <a:gd name="connsiteY3" fmla="*/ 58841 h 106556"/>
                <a:gd name="connsiteX4" fmla="*/ 65345 w 65417"/>
                <a:gd name="connsiteY4" fmla="*/ 104 h 10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17" h="106556">
                  <a:moveTo>
                    <a:pt x="65345" y="104"/>
                  </a:moveTo>
                  <a:cubicBezTo>
                    <a:pt x="67462" y="-2013"/>
                    <a:pt x="22747" y="28414"/>
                    <a:pt x="14545" y="46141"/>
                  </a:cubicBezTo>
                  <a:cubicBezTo>
                    <a:pt x="6343" y="63868"/>
                    <a:pt x="18250" y="104349"/>
                    <a:pt x="16133" y="106466"/>
                  </a:cubicBezTo>
                  <a:cubicBezTo>
                    <a:pt x="14016" y="108583"/>
                    <a:pt x="-6092" y="73128"/>
                    <a:pt x="1845" y="58841"/>
                  </a:cubicBezTo>
                  <a:cubicBezTo>
                    <a:pt x="9782" y="44554"/>
                    <a:pt x="63228" y="2221"/>
                    <a:pt x="6534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: 図形 283">
              <a:extLst>
                <a:ext uri="{FF2B5EF4-FFF2-40B4-BE49-F238E27FC236}">
                  <a16:creationId xmlns:a16="http://schemas.microsoft.com/office/drawing/2014/main" id="{737AC684-1FB1-4A6F-851A-1915BAB1A102}"/>
                </a:ext>
              </a:extLst>
            </p:cNvPr>
            <p:cNvSpPr/>
            <p:nvPr/>
          </p:nvSpPr>
          <p:spPr>
            <a:xfrm>
              <a:off x="4346463" y="3171494"/>
              <a:ext cx="74864" cy="63887"/>
            </a:xfrm>
            <a:custGeom>
              <a:avLst/>
              <a:gdLst>
                <a:gd name="connsiteX0" fmla="*/ 112 w 74864"/>
                <a:gd name="connsiteY0" fmla="*/ 331 h 63887"/>
                <a:gd name="connsiteX1" fmla="*/ 63612 w 74864"/>
                <a:gd name="connsiteY1" fmla="*/ 46369 h 63887"/>
                <a:gd name="connsiteX2" fmla="*/ 74725 w 74864"/>
                <a:gd name="connsiteY2" fmla="*/ 63831 h 63887"/>
                <a:gd name="connsiteX3" fmla="*/ 62025 w 74864"/>
                <a:gd name="connsiteY3" fmla="*/ 41606 h 63887"/>
                <a:gd name="connsiteX4" fmla="*/ 47737 w 74864"/>
                <a:gd name="connsiteY4" fmla="*/ 25731 h 63887"/>
                <a:gd name="connsiteX5" fmla="*/ 112 w 74864"/>
                <a:gd name="connsiteY5" fmla="*/ 331 h 6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864" h="63887">
                  <a:moveTo>
                    <a:pt x="112" y="331"/>
                  </a:moveTo>
                  <a:cubicBezTo>
                    <a:pt x="2758" y="3771"/>
                    <a:pt x="51177" y="35786"/>
                    <a:pt x="63612" y="46369"/>
                  </a:cubicBezTo>
                  <a:cubicBezTo>
                    <a:pt x="76047" y="56952"/>
                    <a:pt x="74990" y="64625"/>
                    <a:pt x="74725" y="63831"/>
                  </a:cubicBezTo>
                  <a:cubicBezTo>
                    <a:pt x="74461" y="63037"/>
                    <a:pt x="66523" y="47956"/>
                    <a:pt x="62025" y="41606"/>
                  </a:cubicBezTo>
                  <a:cubicBezTo>
                    <a:pt x="57527" y="35256"/>
                    <a:pt x="53293" y="30229"/>
                    <a:pt x="47737" y="25731"/>
                  </a:cubicBezTo>
                  <a:cubicBezTo>
                    <a:pt x="42181" y="21233"/>
                    <a:pt x="-2534" y="-3109"/>
                    <a:pt x="112" y="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: 図形 284">
              <a:extLst>
                <a:ext uri="{FF2B5EF4-FFF2-40B4-BE49-F238E27FC236}">
                  <a16:creationId xmlns:a16="http://schemas.microsoft.com/office/drawing/2014/main" id="{69032BA5-F59D-43CB-8033-497B90274FE6}"/>
                </a:ext>
              </a:extLst>
            </p:cNvPr>
            <p:cNvSpPr/>
            <p:nvPr/>
          </p:nvSpPr>
          <p:spPr>
            <a:xfrm>
              <a:off x="4454589" y="2969421"/>
              <a:ext cx="44095" cy="166877"/>
            </a:xfrm>
            <a:custGeom>
              <a:avLst/>
              <a:gdLst>
                <a:gd name="connsiteX0" fmla="*/ 1524 w 44095"/>
                <a:gd name="connsiteY0" fmla="*/ 792 h 166877"/>
                <a:gd name="connsiteX1" fmla="*/ 42799 w 44095"/>
                <a:gd name="connsiteY1" fmla="*/ 157954 h 166877"/>
                <a:gd name="connsiteX2" fmla="*/ 31686 w 44095"/>
                <a:gd name="connsiteY2" fmla="*/ 142079 h 166877"/>
                <a:gd name="connsiteX3" fmla="*/ 11049 w 44095"/>
                <a:gd name="connsiteY3" fmla="*/ 97629 h 166877"/>
                <a:gd name="connsiteX4" fmla="*/ 1524 w 44095"/>
                <a:gd name="connsiteY4" fmla="*/ 792 h 16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095" h="166877">
                  <a:moveTo>
                    <a:pt x="1524" y="792"/>
                  </a:moveTo>
                  <a:cubicBezTo>
                    <a:pt x="6816" y="10846"/>
                    <a:pt x="37772" y="134406"/>
                    <a:pt x="42799" y="157954"/>
                  </a:cubicBezTo>
                  <a:cubicBezTo>
                    <a:pt x="47826" y="181502"/>
                    <a:pt x="36978" y="152133"/>
                    <a:pt x="31686" y="142079"/>
                  </a:cubicBezTo>
                  <a:cubicBezTo>
                    <a:pt x="26394" y="132025"/>
                    <a:pt x="16076" y="115885"/>
                    <a:pt x="11049" y="97629"/>
                  </a:cubicBezTo>
                  <a:cubicBezTo>
                    <a:pt x="6022" y="79373"/>
                    <a:pt x="-3768" y="-9262"/>
                    <a:pt x="1524" y="7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: 図形 291">
              <a:extLst>
                <a:ext uri="{FF2B5EF4-FFF2-40B4-BE49-F238E27FC236}">
                  <a16:creationId xmlns:a16="http://schemas.microsoft.com/office/drawing/2014/main" id="{D11E3B53-610C-40E0-AB1C-0B693DB331AD}"/>
                </a:ext>
              </a:extLst>
            </p:cNvPr>
            <p:cNvSpPr/>
            <p:nvPr/>
          </p:nvSpPr>
          <p:spPr>
            <a:xfrm>
              <a:off x="3564361" y="2350566"/>
              <a:ext cx="155999" cy="248685"/>
            </a:xfrm>
            <a:custGeom>
              <a:avLst/>
              <a:gdLst>
                <a:gd name="connsiteX0" fmla="*/ 155152 w 155999"/>
                <a:gd name="connsiteY0" fmla="*/ 522 h 248685"/>
                <a:gd name="connsiteX1" fmla="*/ 48789 w 155999"/>
                <a:gd name="connsiteY1" fmla="*/ 144984 h 248685"/>
                <a:gd name="connsiteX2" fmla="*/ 1164 w 155999"/>
                <a:gd name="connsiteY2" fmla="*/ 248172 h 248685"/>
                <a:gd name="connsiteX3" fmla="*/ 93239 w 155999"/>
                <a:gd name="connsiteY3" fmla="*/ 102122 h 248685"/>
                <a:gd name="connsiteX4" fmla="*/ 155152 w 155999"/>
                <a:gd name="connsiteY4" fmla="*/ 522 h 24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99" h="248685">
                  <a:moveTo>
                    <a:pt x="155152" y="522"/>
                  </a:moveTo>
                  <a:cubicBezTo>
                    <a:pt x="147744" y="7666"/>
                    <a:pt x="74454" y="103709"/>
                    <a:pt x="48789" y="144984"/>
                  </a:cubicBezTo>
                  <a:cubicBezTo>
                    <a:pt x="23124" y="186259"/>
                    <a:pt x="-6244" y="255316"/>
                    <a:pt x="1164" y="248172"/>
                  </a:cubicBezTo>
                  <a:cubicBezTo>
                    <a:pt x="8572" y="241028"/>
                    <a:pt x="66781" y="143132"/>
                    <a:pt x="93239" y="102122"/>
                  </a:cubicBezTo>
                  <a:cubicBezTo>
                    <a:pt x="119697" y="61112"/>
                    <a:pt x="162560" y="-6622"/>
                    <a:pt x="15515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23614003-3D6B-43B2-A288-64BAF03F6DA2}"/>
                </a:ext>
              </a:extLst>
            </p:cNvPr>
            <p:cNvSpPr/>
            <p:nvPr/>
          </p:nvSpPr>
          <p:spPr>
            <a:xfrm>
              <a:off x="3545332" y="2603575"/>
              <a:ext cx="126843" cy="631948"/>
            </a:xfrm>
            <a:custGeom>
              <a:avLst/>
              <a:gdLst>
                <a:gd name="connsiteX0" fmla="*/ 126556 w 126843"/>
                <a:gd name="connsiteY0" fmla="*/ 1513 h 631948"/>
                <a:gd name="connsiteX1" fmla="*/ 37656 w 126843"/>
                <a:gd name="connsiteY1" fmla="*/ 144388 h 631948"/>
                <a:gd name="connsiteX2" fmla="*/ 18606 w 126843"/>
                <a:gd name="connsiteY2" fmla="*/ 465063 h 631948"/>
                <a:gd name="connsiteX3" fmla="*/ 23368 w 126843"/>
                <a:gd name="connsiteY3" fmla="*/ 623813 h 631948"/>
                <a:gd name="connsiteX4" fmla="*/ 23368 w 126843"/>
                <a:gd name="connsiteY4" fmla="*/ 568250 h 631948"/>
                <a:gd name="connsiteX5" fmla="*/ 4318 w 126843"/>
                <a:gd name="connsiteY5" fmla="*/ 225350 h 631948"/>
                <a:gd name="connsiteX6" fmla="*/ 126556 w 126843"/>
                <a:gd name="connsiteY6" fmla="*/ 1513 h 63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43" h="631948">
                  <a:moveTo>
                    <a:pt x="126556" y="1513"/>
                  </a:moveTo>
                  <a:cubicBezTo>
                    <a:pt x="132112" y="-11981"/>
                    <a:pt x="55648" y="67130"/>
                    <a:pt x="37656" y="144388"/>
                  </a:cubicBezTo>
                  <a:cubicBezTo>
                    <a:pt x="19664" y="221646"/>
                    <a:pt x="20987" y="385159"/>
                    <a:pt x="18606" y="465063"/>
                  </a:cubicBezTo>
                  <a:cubicBezTo>
                    <a:pt x="16225" y="544967"/>
                    <a:pt x="22574" y="606615"/>
                    <a:pt x="23368" y="623813"/>
                  </a:cubicBezTo>
                  <a:cubicBezTo>
                    <a:pt x="24162" y="641011"/>
                    <a:pt x="26543" y="634661"/>
                    <a:pt x="23368" y="568250"/>
                  </a:cubicBezTo>
                  <a:cubicBezTo>
                    <a:pt x="20193" y="501839"/>
                    <a:pt x="-11292" y="318748"/>
                    <a:pt x="4318" y="225350"/>
                  </a:cubicBezTo>
                  <a:cubicBezTo>
                    <a:pt x="19928" y="131952"/>
                    <a:pt x="121000" y="15007"/>
                    <a:pt x="126556" y="1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: 図形 293">
              <a:extLst>
                <a:ext uri="{FF2B5EF4-FFF2-40B4-BE49-F238E27FC236}">
                  <a16:creationId xmlns:a16="http://schemas.microsoft.com/office/drawing/2014/main" id="{241889E1-8233-4579-B3C7-E6C05545AAB3}"/>
                </a:ext>
              </a:extLst>
            </p:cNvPr>
            <p:cNvSpPr/>
            <p:nvPr/>
          </p:nvSpPr>
          <p:spPr>
            <a:xfrm>
              <a:off x="3528879" y="2542083"/>
              <a:ext cx="262643" cy="612456"/>
            </a:xfrm>
            <a:custGeom>
              <a:avLst/>
              <a:gdLst>
                <a:gd name="connsiteX0" fmla="*/ 259954 w 262643"/>
                <a:gd name="connsiteY0" fmla="*/ 34 h 612456"/>
                <a:gd name="connsiteX1" fmla="*/ 154121 w 262643"/>
                <a:gd name="connsiteY1" fmla="*/ 139734 h 612456"/>
                <a:gd name="connsiteX2" fmla="*/ 137188 w 262643"/>
                <a:gd name="connsiteY2" fmla="*/ 215934 h 612456"/>
                <a:gd name="connsiteX3" fmla="*/ 132954 w 262643"/>
                <a:gd name="connsiteY3" fmla="*/ 247684 h 612456"/>
                <a:gd name="connsiteX4" fmla="*/ 128721 w 262643"/>
                <a:gd name="connsiteY4" fmla="*/ 311184 h 612456"/>
                <a:gd name="connsiteX5" fmla="*/ 54638 w 262643"/>
                <a:gd name="connsiteY5" fmla="*/ 586350 h 612456"/>
                <a:gd name="connsiteX6" fmla="*/ 56754 w 262643"/>
                <a:gd name="connsiteY6" fmla="*/ 554600 h 612456"/>
                <a:gd name="connsiteX7" fmla="*/ 3838 w 262643"/>
                <a:gd name="connsiteY7" fmla="*/ 175717 h 612456"/>
                <a:gd name="connsiteX8" fmla="*/ 29238 w 262643"/>
                <a:gd name="connsiteY8" fmla="*/ 127034 h 612456"/>
                <a:gd name="connsiteX9" fmla="*/ 259954 w 262643"/>
                <a:gd name="connsiteY9" fmla="*/ 34 h 61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643" h="612456">
                  <a:moveTo>
                    <a:pt x="259954" y="34"/>
                  </a:moveTo>
                  <a:cubicBezTo>
                    <a:pt x="280768" y="2151"/>
                    <a:pt x="174582" y="103751"/>
                    <a:pt x="154121" y="139734"/>
                  </a:cubicBezTo>
                  <a:cubicBezTo>
                    <a:pt x="133660" y="175717"/>
                    <a:pt x="140716" y="197942"/>
                    <a:pt x="137188" y="215934"/>
                  </a:cubicBezTo>
                  <a:cubicBezTo>
                    <a:pt x="133660" y="233926"/>
                    <a:pt x="134365" y="231809"/>
                    <a:pt x="132954" y="247684"/>
                  </a:cubicBezTo>
                  <a:cubicBezTo>
                    <a:pt x="131543" y="263559"/>
                    <a:pt x="141774" y="254740"/>
                    <a:pt x="128721" y="311184"/>
                  </a:cubicBezTo>
                  <a:cubicBezTo>
                    <a:pt x="115668" y="367628"/>
                    <a:pt x="66632" y="545781"/>
                    <a:pt x="54638" y="586350"/>
                  </a:cubicBezTo>
                  <a:cubicBezTo>
                    <a:pt x="42644" y="626919"/>
                    <a:pt x="65221" y="623039"/>
                    <a:pt x="56754" y="554600"/>
                  </a:cubicBezTo>
                  <a:cubicBezTo>
                    <a:pt x="48287" y="486161"/>
                    <a:pt x="8424" y="246978"/>
                    <a:pt x="3838" y="175717"/>
                  </a:cubicBezTo>
                  <a:cubicBezTo>
                    <a:pt x="-748" y="104456"/>
                    <a:pt x="-8156" y="159489"/>
                    <a:pt x="29238" y="127034"/>
                  </a:cubicBezTo>
                  <a:cubicBezTo>
                    <a:pt x="66632" y="94579"/>
                    <a:pt x="239140" y="-2083"/>
                    <a:pt x="259954" y="34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: 図形 294">
              <a:extLst>
                <a:ext uri="{FF2B5EF4-FFF2-40B4-BE49-F238E27FC236}">
                  <a16:creationId xmlns:a16="http://schemas.microsoft.com/office/drawing/2014/main" id="{00F97384-CCBB-4501-B534-3943770D33FF}"/>
                </a:ext>
              </a:extLst>
            </p:cNvPr>
            <p:cNvSpPr/>
            <p:nvPr/>
          </p:nvSpPr>
          <p:spPr>
            <a:xfrm>
              <a:off x="4909366" y="2138426"/>
              <a:ext cx="302243" cy="499443"/>
            </a:xfrm>
            <a:custGeom>
              <a:avLst/>
              <a:gdLst>
                <a:gd name="connsiteX0" fmla="*/ 1301 w 302243"/>
                <a:gd name="connsiteY0" fmla="*/ 5757 h 499443"/>
                <a:gd name="connsiteX1" fmla="*/ 164284 w 302243"/>
                <a:gd name="connsiteY1" fmla="*/ 103124 h 499443"/>
                <a:gd name="connsiteX2" fmla="*/ 272234 w 302243"/>
                <a:gd name="connsiteY2" fmla="*/ 384641 h 499443"/>
                <a:gd name="connsiteX3" fmla="*/ 301867 w 302243"/>
                <a:gd name="connsiteY3" fmla="*/ 498941 h 499443"/>
                <a:gd name="connsiteX4" fmla="*/ 287051 w 302243"/>
                <a:gd name="connsiteY4" fmla="*/ 346541 h 499443"/>
                <a:gd name="connsiteX5" fmla="*/ 259534 w 302243"/>
                <a:gd name="connsiteY5" fmla="*/ 251291 h 499443"/>
                <a:gd name="connsiteX6" fmla="*/ 1301 w 302243"/>
                <a:gd name="connsiteY6" fmla="*/ 5757 h 4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243" h="499443">
                  <a:moveTo>
                    <a:pt x="1301" y="5757"/>
                  </a:moveTo>
                  <a:cubicBezTo>
                    <a:pt x="-14574" y="-18937"/>
                    <a:pt x="119129" y="39977"/>
                    <a:pt x="164284" y="103124"/>
                  </a:cubicBezTo>
                  <a:cubicBezTo>
                    <a:pt x="209440" y="166271"/>
                    <a:pt x="249304" y="318672"/>
                    <a:pt x="272234" y="384641"/>
                  </a:cubicBezTo>
                  <a:cubicBezTo>
                    <a:pt x="295164" y="450610"/>
                    <a:pt x="299398" y="505291"/>
                    <a:pt x="301867" y="498941"/>
                  </a:cubicBezTo>
                  <a:cubicBezTo>
                    <a:pt x="304336" y="492591"/>
                    <a:pt x="294107" y="387816"/>
                    <a:pt x="287051" y="346541"/>
                  </a:cubicBezTo>
                  <a:cubicBezTo>
                    <a:pt x="279996" y="305266"/>
                    <a:pt x="301515" y="307735"/>
                    <a:pt x="259534" y="251291"/>
                  </a:cubicBezTo>
                  <a:cubicBezTo>
                    <a:pt x="217553" y="194847"/>
                    <a:pt x="17176" y="30451"/>
                    <a:pt x="1301" y="5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: 図形 295">
              <a:extLst>
                <a:ext uri="{FF2B5EF4-FFF2-40B4-BE49-F238E27FC236}">
                  <a16:creationId xmlns:a16="http://schemas.microsoft.com/office/drawing/2014/main" id="{1C0CDD01-1170-4A6D-85F3-A64E606CC93E}"/>
                </a:ext>
              </a:extLst>
            </p:cNvPr>
            <p:cNvSpPr/>
            <p:nvPr/>
          </p:nvSpPr>
          <p:spPr>
            <a:xfrm>
              <a:off x="4964113" y="2270125"/>
              <a:ext cx="448417" cy="346235"/>
            </a:xfrm>
            <a:custGeom>
              <a:avLst/>
              <a:gdLst>
                <a:gd name="connsiteX0" fmla="*/ 0 w 448417"/>
                <a:gd name="connsiteY0" fmla="*/ 0 h 346235"/>
                <a:gd name="connsiteX1" fmla="*/ 212725 w 448417"/>
                <a:gd name="connsiteY1" fmla="*/ 122238 h 346235"/>
                <a:gd name="connsiteX2" fmla="*/ 447675 w 448417"/>
                <a:gd name="connsiteY2" fmla="*/ 346075 h 346235"/>
                <a:gd name="connsiteX3" fmla="*/ 288925 w 448417"/>
                <a:gd name="connsiteY3" fmla="*/ 158750 h 346235"/>
                <a:gd name="connsiteX4" fmla="*/ 344487 w 448417"/>
                <a:gd name="connsiteY4" fmla="*/ 195263 h 346235"/>
                <a:gd name="connsiteX5" fmla="*/ 214312 w 448417"/>
                <a:gd name="connsiteY5" fmla="*/ 80963 h 346235"/>
                <a:gd name="connsiteX6" fmla="*/ 306387 w 448417"/>
                <a:gd name="connsiteY6" fmla="*/ 114300 h 346235"/>
                <a:gd name="connsiteX7" fmla="*/ 0 w 448417"/>
                <a:gd name="connsiteY7" fmla="*/ 0 h 34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8417" h="346235">
                  <a:moveTo>
                    <a:pt x="0" y="0"/>
                  </a:moveTo>
                  <a:cubicBezTo>
                    <a:pt x="69056" y="32279"/>
                    <a:pt x="138113" y="64559"/>
                    <a:pt x="212725" y="122238"/>
                  </a:cubicBezTo>
                  <a:cubicBezTo>
                    <a:pt x="287338" y="179917"/>
                    <a:pt x="434975" y="339990"/>
                    <a:pt x="447675" y="346075"/>
                  </a:cubicBezTo>
                  <a:cubicBezTo>
                    <a:pt x="460375" y="352160"/>
                    <a:pt x="306123" y="183885"/>
                    <a:pt x="288925" y="158750"/>
                  </a:cubicBezTo>
                  <a:cubicBezTo>
                    <a:pt x="271727" y="133615"/>
                    <a:pt x="356922" y="208227"/>
                    <a:pt x="344487" y="195263"/>
                  </a:cubicBezTo>
                  <a:cubicBezTo>
                    <a:pt x="332052" y="182299"/>
                    <a:pt x="220662" y="94457"/>
                    <a:pt x="214312" y="80963"/>
                  </a:cubicBezTo>
                  <a:cubicBezTo>
                    <a:pt x="207962" y="67469"/>
                    <a:pt x="306387" y="114300"/>
                    <a:pt x="306387" y="114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: 図形 296">
              <a:extLst>
                <a:ext uri="{FF2B5EF4-FFF2-40B4-BE49-F238E27FC236}">
                  <a16:creationId xmlns:a16="http://schemas.microsoft.com/office/drawing/2014/main" id="{CBE46078-C570-4724-8D93-15CF87624812}"/>
                </a:ext>
              </a:extLst>
            </p:cNvPr>
            <p:cNvSpPr/>
            <p:nvPr/>
          </p:nvSpPr>
          <p:spPr>
            <a:xfrm>
              <a:off x="5037091" y="2392082"/>
              <a:ext cx="358824" cy="301033"/>
            </a:xfrm>
            <a:custGeom>
              <a:avLst/>
              <a:gdLst>
                <a:gd name="connsiteX0" fmla="*/ 47 w 358824"/>
                <a:gd name="connsiteY0" fmla="*/ 281 h 301033"/>
                <a:gd name="connsiteX1" fmla="*/ 296909 w 358824"/>
                <a:gd name="connsiteY1" fmla="*/ 187606 h 301033"/>
                <a:gd name="connsiteX2" fmla="*/ 185784 w 358824"/>
                <a:gd name="connsiteY2" fmla="*/ 133631 h 301033"/>
                <a:gd name="connsiteX3" fmla="*/ 358822 w 358824"/>
                <a:gd name="connsiteY3" fmla="*/ 300318 h 301033"/>
                <a:gd name="connsiteX4" fmla="*/ 181022 w 358824"/>
                <a:gd name="connsiteY4" fmla="*/ 195543 h 301033"/>
                <a:gd name="connsiteX5" fmla="*/ 273097 w 358824"/>
                <a:gd name="connsiteY5" fmla="*/ 236818 h 301033"/>
                <a:gd name="connsiteX6" fmla="*/ 47 w 358824"/>
                <a:gd name="connsiteY6" fmla="*/ 281 h 30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824" h="301033">
                  <a:moveTo>
                    <a:pt x="47" y="281"/>
                  </a:moveTo>
                  <a:cubicBezTo>
                    <a:pt x="4016" y="-7921"/>
                    <a:pt x="265953" y="165381"/>
                    <a:pt x="296909" y="187606"/>
                  </a:cubicBezTo>
                  <a:cubicBezTo>
                    <a:pt x="327865" y="209831"/>
                    <a:pt x="175465" y="114846"/>
                    <a:pt x="185784" y="133631"/>
                  </a:cubicBezTo>
                  <a:cubicBezTo>
                    <a:pt x="196103" y="152416"/>
                    <a:pt x="359616" y="289999"/>
                    <a:pt x="358822" y="300318"/>
                  </a:cubicBezTo>
                  <a:cubicBezTo>
                    <a:pt x="358028" y="310637"/>
                    <a:pt x="195310" y="206126"/>
                    <a:pt x="181022" y="195543"/>
                  </a:cubicBezTo>
                  <a:cubicBezTo>
                    <a:pt x="166735" y="184960"/>
                    <a:pt x="301672" y="268832"/>
                    <a:pt x="273097" y="236818"/>
                  </a:cubicBezTo>
                  <a:cubicBezTo>
                    <a:pt x="244522" y="204804"/>
                    <a:pt x="-3922" y="8483"/>
                    <a:pt x="47" y="2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: 図形 297">
              <a:extLst>
                <a:ext uri="{FF2B5EF4-FFF2-40B4-BE49-F238E27FC236}">
                  <a16:creationId xmlns:a16="http://schemas.microsoft.com/office/drawing/2014/main" id="{D0C293AE-A9A3-4FD9-B820-CF041EB3CB48}"/>
                </a:ext>
              </a:extLst>
            </p:cNvPr>
            <p:cNvSpPr/>
            <p:nvPr/>
          </p:nvSpPr>
          <p:spPr>
            <a:xfrm>
              <a:off x="4805056" y="2076040"/>
              <a:ext cx="595624" cy="192521"/>
            </a:xfrm>
            <a:custGeom>
              <a:avLst/>
              <a:gdLst>
                <a:gd name="connsiteX0" fmla="*/ 3482 w 595624"/>
                <a:gd name="connsiteY0" fmla="*/ 410 h 192521"/>
                <a:gd name="connsiteX1" fmla="*/ 352732 w 595624"/>
                <a:gd name="connsiteY1" fmla="*/ 54385 h 192521"/>
                <a:gd name="connsiteX2" fmla="*/ 398769 w 595624"/>
                <a:gd name="connsiteY2" fmla="*/ 75023 h 192521"/>
                <a:gd name="connsiteX3" fmla="*/ 557519 w 595624"/>
                <a:gd name="connsiteY3" fmla="*/ 149635 h 192521"/>
                <a:gd name="connsiteX4" fmla="*/ 344794 w 595624"/>
                <a:gd name="connsiteY4" fmla="*/ 82960 h 192521"/>
                <a:gd name="connsiteX5" fmla="*/ 595619 w 595624"/>
                <a:gd name="connsiteY5" fmla="*/ 192498 h 192521"/>
                <a:gd name="connsiteX6" fmla="*/ 336857 w 595624"/>
                <a:gd name="connsiteY6" fmla="*/ 92485 h 192521"/>
                <a:gd name="connsiteX7" fmla="*/ 249544 w 595624"/>
                <a:gd name="connsiteY7" fmla="*/ 57560 h 192521"/>
                <a:gd name="connsiteX8" fmla="*/ 178107 w 595624"/>
                <a:gd name="connsiteY8" fmla="*/ 30573 h 192521"/>
                <a:gd name="connsiteX9" fmla="*/ 3482 w 595624"/>
                <a:gd name="connsiteY9" fmla="*/ 410 h 19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5624" h="192521">
                  <a:moveTo>
                    <a:pt x="3482" y="410"/>
                  </a:moveTo>
                  <a:cubicBezTo>
                    <a:pt x="32586" y="4379"/>
                    <a:pt x="286851" y="41950"/>
                    <a:pt x="352732" y="54385"/>
                  </a:cubicBezTo>
                  <a:cubicBezTo>
                    <a:pt x="418613" y="66820"/>
                    <a:pt x="398769" y="75023"/>
                    <a:pt x="398769" y="75023"/>
                  </a:cubicBezTo>
                  <a:cubicBezTo>
                    <a:pt x="432900" y="90898"/>
                    <a:pt x="566515" y="148312"/>
                    <a:pt x="557519" y="149635"/>
                  </a:cubicBezTo>
                  <a:cubicBezTo>
                    <a:pt x="548523" y="150958"/>
                    <a:pt x="338444" y="75816"/>
                    <a:pt x="344794" y="82960"/>
                  </a:cubicBezTo>
                  <a:cubicBezTo>
                    <a:pt x="351144" y="90104"/>
                    <a:pt x="596942" y="190911"/>
                    <a:pt x="595619" y="192498"/>
                  </a:cubicBezTo>
                  <a:cubicBezTo>
                    <a:pt x="594296" y="194085"/>
                    <a:pt x="394536" y="114975"/>
                    <a:pt x="336857" y="92485"/>
                  </a:cubicBezTo>
                  <a:cubicBezTo>
                    <a:pt x="279178" y="69995"/>
                    <a:pt x="249544" y="57560"/>
                    <a:pt x="249544" y="57560"/>
                  </a:cubicBezTo>
                  <a:cubicBezTo>
                    <a:pt x="223086" y="47241"/>
                    <a:pt x="220176" y="38775"/>
                    <a:pt x="178107" y="30573"/>
                  </a:cubicBezTo>
                  <a:cubicBezTo>
                    <a:pt x="136038" y="22371"/>
                    <a:pt x="-25622" y="-3559"/>
                    <a:pt x="3482" y="4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: 図形 298">
              <a:extLst>
                <a:ext uri="{FF2B5EF4-FFF2-40B4-BE49-F238E27FC236}">
                  <a16:creationId xmlns:a16="http://schemas.microsoft.com/office/drawing/2014/main" id="{F1CB5CEC-5BC8-43D1-85AD-7EDEE1D0B6F2}"/>
                </a:ext>
              </a:extLst>
            </p:cNvPr>
            <p:cNvSpPr/>
            <p:nvPr/>
          </p:nvSpPr>
          <p:spPr>
            <a:xfrm>
              <a:off x="5154731" y="2848992"/>
              <a:ext cx="67405" cy="254925"/>
            </a:xfrm>
            <a:custGeom>
              <a:avLst/>
              <a:gdLst>
                <a:gd name="connsiteX0" fmla="*/ 67086 w 67405"/>
                <a:gd name="connsiteY0" fmla="*/ 41 h 254925"/>
                <a:gd name="connsiteX1" fmla="*/ 26869 w 67405"/>
                <a:gd name="connsiteY1" fmla="*/ 122808 h 254925"/>
                <a:gd name="connsiteX2" fmla="*/ 35336 w 67405"/>
                <a:gd name="connsiteY2" fmla="*/ 251925 h 254925"/>
                <a:gd name="connsiteX3" fmla="*/ 26869 w 67405"/>
                <a:gd name="connsiteY3" fmla="*/ 205358 h 254925"/>
                <a:gd name="connsiteX4" fmla="*/ 1469 w 67405"/>
                <a:gd name="connsiteY4" fmla="*/ 110108 h 254925"/>
                <a:gd name="connsiteX5" fmla="*/ 67086 w 67405"/>
                <a:gd name="connsiteY5" fmla="*/ 41 h 25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05" h="254925">
                  <a:moveTo>
                    <a:pt x="67086" y="41"/>
                  </a:moveTo>
                  <a:cubicBezTo>
                    <a:pt x="71319" y="2158"/>
                    <a:pt x="32161" y="80827"/>
                    <a:pt x="26869" y="122808"/>
                  </a:cubicBezTo>
                  <a:cubicBezTo>
                    <a:pt x="21577" y="164789"/>
                    <a:pt x="35336" y="238167"/>
                    <a:pt x="35336" y="251925"/>
                  </a:cubicBezTo>
                  <a:cubicBezTo>
                    <a:pt x="35336" y="265683"/>
                    <a:pt x="32514" y="228994"/>
                    <a:pt x="26869" y="205358"/>
                  </a:cubicBezTo>
                  <a:cubicBezTo>
                    <a:pt x="21224" y="181722"/>
                    <a:pt x="-6645" y="142563"/>
                    <a:pt x="1469" y="110108"/>
                  </a:cubicBezTo>
                  <a:cubicBezTo>
                    <a:pt x="9583" y="77653"/>
                    <a:pt x="62853" y="-2076"/>
                    <a:pt x="67086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: 図形 300">
              <a:extLst>
                <a:ext uri="{FF2B5EF4-FFF2-40B4-BE49-F238E27FC236}">
                  <a16:creationId xmlns:a16="http://schemas.microsoft.com/office/drawing/2014/main" id="{FF281944-1D07-4321-BBAF-75D6B99F48AD}"/>
                </a:ext>
              </a:extLst>
            </p:cNvPr>
            <p:cNvSpPr/>
            <p:nvPr/>
          </p:nvSpPr>
          <p:spPr>
            <a:xfrm>
              <a:off x="4241854" y="3882906"/>
              <a:ext cx="1024742" cy="293043"/>
            </a:xfrm>
            <a:custGeom>
              <a:avLst/>
              <a:gdLst>
                <a:gd name="connsiteX0" fmla="*/ 169279 w 1024742"/>
                <a:gd name="connsiteY0" fmla="*/ 147227 h 293043"/>
                <a:gd name="connsiteX1" fmla="*/ 469846 w 1024742"/>
                <a:gd name="connsiteY1" fmla="*/ 191677 h 293043"/>
                <a:gd name="connsiteX2" fmla="*/ 1011713 w 1024742"/>
                <a:gd name="connsiteY2" fmla="*/ 1177 h 293043"/>
                <a:gd name="connsiteX3" fmla="*/ 865663 w 1024742"/>
                <a:gd name="connsiteY3" fmla="*/ 109127 h 293043"/>
                <a:gd name="connsiteX4" fmla="*/ 973613 w 1024742"/>
                <a:gd name="connsiteY4" fmla="*/ 64677 h 293043"/>
                <a:gd name="connsiteX5" fmla="*/ 836029 w 1024742"/>
                <a:gd name="connsiteY5" fmla="*/ 159927 h 293043"/>
                <a:gd name="connsiteX6" fmla="*/ 641296 w 1024742"/>
                <a:gd name="connsiteY6" fmla="*/ 278461 h 293043"/>
                <a:gd name="connsiteX7" fmla="*/ 592613 w 1024742"/>
                <a:gd name="connsiteY7" fmla="*/ 289044 h 293043"/>
                <a:gd name="connsiteX8" fmla="*/ 376713 w 1024742"/>
                <a:gd name="connsiteY8" fmla="*/ 259411 h 293043"/>
                <a:gd name="connsiteX9" fmla="*/ 6296 w 1024742"/>
                <a:gd name="connsiteY9" fmla="*/ 77377 h 293043"/>
                <a:gd name="connsiteX10" fmla="*/ 169279 w 1024742"/>
                <a:gd name="connsiteY10" fmla="*/ 147227 h 2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4742" h="293043">
                  <a:moveTo>
                    <a:pt x="169279" y="147227"/>
                  </a:moveTo>
                  <a:cubicBezTo>
                    <a:pt x="246537" y="166277"/>
                    <a:pt x="329440" y="216019"/>
                    <a:pt x="469846" y="191677"/>
                  </a:cubicBezTo>
                  <a:cubicBezTo>
                    <a:pt x="610252" y="167335"/>
                    <a:pt x="945744" y="14935"/>
                    <a:pt x="1011713" y="1177"/>
                  </a:cubicBezTo>
                  <a:cubicBezTo>
                    <a:pt x="1077682" y="-12581"/>
                    <a:pt x="872013" y="98544"/>
                    <a:pt x="865663" y="109127"/>
                  </a:cubicBezTo>
                  <a:cubicBezTo>
                    <a:pt x="859313" y="119710"/>
                    <a:pt x="978552" y="56210"/>
                    <a:pt x="973613" y="64677"/>
                  </a:cubicBezTo>
                  <a:cubicBezTo>
                    <a:pt x="968674" y="73144"/>
                    <a:pt x="891415" y="124296"/>
                    <a:pt x="836029" y="159927"/>
                  </a:cubicBezTo>
                  <a:cubicBezTo>
                    <a:pt x="780643" y="195558"/>
                    <a:pt x="681865" y="256942"/>
                    <a:pt x="641296" y="278461"/>
                  </a:cubicBezTo>
                  <a:cubicBezTo>
                    <a:pt x="600727" y="299980"/>
                    <a:pt x="636710" y="292219"/>
                    <a:pt x="592613" y="289044"/>
                  </a:cubicBezTo>
                  <a:cubicBezTo>
                    <a:pt x="548516" y="285869"/>
                    <a:pt x="474432" y="294689"/>
                    <a:pt x="376713" y="259411"/>
                  </a:cubicBezTo>
                  <a:cubicBezTo>
                    <a:pt x="278994" y="224133"/>
                    <a:pt x="41574" y="97133"/>
                    <a:pt x="6296" y="77377"/>
                  </a:cubicBezTo>
                  <a:cubicBezTo>
                    <a:pt x="-28982" y="57621"/>
                    <a:pt x="92021" y="128177"/>
                    <a:pt x="169279" y="147227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: 図形 301">
              <a:extLst>
                <a:ext uri="{FF2B5EF4-FFF2-40B4-BE49-F238E27FC236}">
                  <a16:creationId xmlns:a16="http://schemas.microsoft.com/office/drawing/2014/main" id="{DDA9DE1F-5901-4B36-9319-127AF8623168}"/>
                </a:ext>
              </a:extLst>
            </p:cNvPr>
            <p:cNvSpPr/>
            <p:nvPr/>
          </p:nvSpPr>
          <p:spPr>
            <a:xfrm>
              <a:off x="5220901" y="3563832"/>
              <a:ext cx="78372" cy="367081"/>
            </a:xfrm>
            <a:custGeom>
              <a:avLst/>
              <a:gdLst>
                <a:gd name="connsiteX0" fmla="*/ 35312 w 78372"/>
                <a:gd name="connsiteY0" fmla="*/ 106 h 367081"/>
                <a:gd name="connsiteX1" fmla="*/ 73412 w 78372"/>
                <a:gd name="connsiteY1" fmla="*/ 203306 h 367081"/>
                <a:gd name="connsiteX2" fmla="*/ 71824 w 78372"/>
                <a:gd name="connsiteY2" fmla="*/ 242993 h 367081"/>
                <a:gd name="connsiteX3" fmla="*/ 17849 w 78372"/>
                <a:gd name="connsiteY3" fmla="*/ 365231 h 367081"/>
                <a:gd name="connsiteX4" fmla="*/ 9912 w 78372"/>
                <a:gd name="connsiteY4" fmla="*/ 309668 h 367081"/>
                <a:gd name="connsiteX5" fmla="*/ 1974 w 78372"/>
                <a:gd name="connsiteY5" fmla="*/ 214418 h 367081"/>
                <a:gd name="connsiteX6" fmla="*/ 49599 w 78372"/>
                <a:gd name="connsiteY6" fmla="*/ 158856 h 367081"/>
                <a:gd name="connsiteX7" fmla="*/ 22612 w 78372"/>
                <a:gd name="connsiteY7" fmla="*/ 174731 h 367081"/>
                <a:gd name="connsiteX8" fmla="*/ 35312 w 78372"/>
                <a:gd name="connsiteY8" fmla="*/ 106 h 36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372" h="367081">
                  <a:moveTo>
                    <a:pt x="35312" y="106"/>
                  </a:moveTo>
                  <a:cubicBezTo>
                    <a:pt x="43779" y="4869"/>
                    <a:pt x="67327" y="162825"/>
                    <a:pt x="73412" y="203306"/>
                  </a:cubicBezTo>
                  <a:cubicBezTo>
                    <a:pt x="79497" y="243787"/>
                    <a:pt x="81084" y="216006"/>
                    <a:pt x="71824" y="242993"/>
                  </a:cubicBezTo>
                  <a:cubicBezTo>
                    <a:pt x="62564" y="269980"/>
                    <a:pt x="28168" y="354118"/>
                    <a:pt x="17849" y="365231"/>
                  </a:cubicBezTo>
                  <a:cubicBezTo>
                    <a:pt x="7530" y="376344"/>
                    <a:pt x="12558" y="334804"/>
                    <a:pt x="9912" y="309668"/>
                  </a:cubicBezTo>
                  <a:cubicBezTo>
                    <a:pt x="7266" y="284533"/>
                    <a:pt x="-4640" y="239553"/>
                    <a:pt x="1974" y="214418"/>
                  </a:cubicBezTo>
                  <a:cubicBezTo>
                    <a:pt x="8588" y="189283"/>
                    <a:pt x="46159" y="165470"/>
                    <a:pt x="49599" y="158856"/>
                  </a:cubicBezTo>
                  <a:cubicBezTo>
                    <a:pt x="53039" y="152242"/>
                    <a:pt x="26052" y="197221"/>
                    <a:pt x="22612" y="174731"/>
                  </a:cubicBezTo>
                  <a:cubicBezTo>
                    <a:pt x="19172" y="152241"/>
                    <a:pt x="26845" y="-4657"/>
                    <a:pt x="35312" y="10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: 図形 302">
              <a:extLst>
                <a:ext uri="{FF2B5EF4-FFF2-40B4-BE49-F238E27FC236}">
                  <a16:creationId xmlns:a16="http://schemas.microsoft.com/office/drawing/2014/main" id="{43881FE6-ECB5-4ED5-BEF9-1F197A944FF4}"/>
                </a:ext>
              </a:extLst>
            </p:cNvPr>
            <p:cNvSpPr/>
            <p:nvPr/>
          </p:nvSpPr>
          <p:spPr>
            <a:xfrm>
              <a:off x="4595723" y="3949393"/>
              <a:ext cx="435712" cy="146182"/>
            </a:xfrm>
            <a:custGeom>
              <a:avLst/>
              <a:gdLst>
                <a:gd name="connsiteX0" fmla="*/ 6440 w 435712"/>
                <a:gd name="connsiteY0" fmla="*/ 124132 h 146182"/>
                <a:gd name="connsiteX1" fmla="*/ 422365 w 435712"/>
                <a:gd name="connsiteY1" fmla="*/ 1895 h 146182"/>
                <a:gd name="connsiteX2" fmla="*/ 319177 w 435712"/>
                <a:gd name="connsiteY2" fmla="*/ 55870 h 146182"/>
                <a:gd name="connsiteX3" fmla="*/ 177890 w 435712"/>
                <a:gd name="connsiteY3" fmla="*/ 138420 h 146182"/>
                <a:gd name="connsiteX4" fmla="*/ 6440 w 435712"/>
                <a:gd name="connsiteY4" fmla="*/ 124132 h 14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712" h="146182">
                  <a:moveTo>
                    <a:pt x="6440" y="124132"/>
                  </a:moveTo>
                  <a:cubicBezTo>
                    <a:pt x="47186" y="101378"/>
                    <a:pt x="370242" y="13272"/>
                    <a:pt x="422365" y="1895"/>
                  </a:cubicBezTo>
                  <a:cubicBezTo>
                    <a:pt x="474488" y="-9482"/>
                    <a:pt x="359923" y="33116"/>
                    <a:pt x="319177" y="55870"/>
                  </a:cubicBezTo>
                  <a:cubicBezTo>
                    <a:pt x="278431" y="78624"/>
                    <a:pt x="226044" y="124133"/>
                    <a:pt x="177890" y="138420"/>
                  </a:cubicBezTo>
                  <a:cubicBezTo>
                    <a:pt x="129736" y="152707"/>
                    <a:pt x="-34306" y="146886"/>
                    <a:pt x="6440" y="12413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: 図形 303">
              <a:extLst>
                <a:ext uri="{FF2B5EF4-FFF2-40B4-BE49-F238E27FC236}">
                  <a16:creationId xmlns:a16="http://schemas.microsoft.com/office/drawing/2014/main" id="{9D268FBF-DC83-4382-86F9-E7E7BEA511AC}"/>
                </a:ext>
              </a:extLst>
            </p:cNvPr>
            <p:cNvSpPr/>
            <p:nvPr/>
          </p:nvSpPr>
          <p:spPr>
            <a:xfrm>
              <a:off x="3980432" y="2955925"/>
              <a:ext cx="197868" cy="116484"/>
            </a:xfrm>
            <a:custGeom>
              <a:avLst/>
              <a:gdLst>
                <a:gd name="connsiteX0" fmla="*/ 197868 w 197868"/>
                <a:gd name="connsiteY0" fmla="*/ 0 h 116484"/>
                <a:gd name="connsiteX1" fmla="*/ 131193 w 197868"/>
                <a:gd name="connsiteY1" fmla="*/ 50800 h 116484"/>
                <a:gd name="connsiteX2" fmla="*/ 4193 w 197868"/>
                <a:gd name="connsiteY2" fmla="*/ 115888 h 116484"/>
                <a:gd name="connsiteX3" fmla="*/ 37531 w 197868"/>
                <a:gd name="connsiteY3" fmla="*/ 80963 h 116484"/>
                <a:gd name="connsiteX4" fmla="*/ 107381 w 197868"/>
                <a:gd name="connsiteY4" fmla="*/ 44450 h 116484"/>
                <a:gd name="connsiteX5" fmla="*/ 197868 w 197868"/>
                <a:gd name="connsiteY5" fmla="*/ 0 h 11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868" h="116484">
                  <a:moveTo>
                    <a:pt x="197868" y="0"/>
                  </a:moveTo>
                  <a:cubicBezTo>
                    <a:pt x="180670" y="15742"/>
                    <a:pt x="163472" y="31485"/>
                    <a:pt x="131193" y="50800"/>
                  </a:cubicBezTo>
                  <a:cubicBezTo>
                    <a:pt x="98914" y="70115"/>
                    <a:pt x="19803" y="110861"/>
                    <a:pt x="4193" y="115888"/>
                  </a:cubicBezTo>
                  <a:cubicBezTo>
                    <a:pt x="-11417" y="120915"/>
                    <a:pt x="20333" y="92869"/>
                    <a:pt x="37531" y="80963"/>
                  </a:cubicBezTo>
                  <a:cubicBezTo>
                    <a:pt x="54729" y="69057"/>
                    <a:pt x="107381" y="44450"/>
                    <a:pt x="107381" y="44450"/>
                  </a:cubicBezTo>
                  <a:lnTo>
                    <a:pt x="197868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: 図形 304">
              <a:extLst>
                <a:ext uri="{FF2B5EF4-FFF2-40B4-BE49-F238E27FC236}">
                  <a16:creationId xmlns:a16="http://schemas.microsoft.com/office/drawing/2014/main" id="{B984C450-8A87-496D-BB28-5C0BFD893CF8}"/>
                </a:ext>
              </a:extLst>
            </p:cNvPr>
            <p:cNvSpPr/>
            <p:nvPr/>
          </p:nvSpPr>
          <p:spPr>
            <a:xfrm>
              <a:off x="4633455" y="2795083"/>
              <a:ext cx="288455" cy="122801"/>
            </a:xfrm>
            <a:custGeom>
              <a:avLst/>
              <a:gdLst>
                <a:gd name="connsiteX0" fmla="*/ 2045 w 288455"/>
                <a:gd name="connsiteY0" fmla="*/ 64005 h 122801"/>
                <a:gd name="connsiteX1" fmla="*/ 129045 w 288455"/>
                <a:gd name="connsiteY1" fmla="*/ 100517 h 122801"/>
                <a:gd name="connsiteX2" fmla="*/ 241758 w 288455"/>
                <a:gd name="connsiteY2" fmla="*/ 83055 h 122801"/>
                <a:gd name="connsiteX3" fmla="*/ 284620 w 288455"/>
                <a:gd name="connsiteY3" fmla="*/ 505 h 122801"/>
                <a:gd name="connsiteX4" fmla="*/ 286208 w 288455"/>
                <a:gd name="connsiteY4" fmla="*/ 49717 h 122801"/>
                <a:gd name="connsiteX5" fmla="*/ 283033 w 288455"/>
                <a:gd name="connsiteY5" fmla="*/ 78292 h 122801"/>
                <a:gd name="connsiteX6" fmla="*/ 249695 w 288455"/>
                <a:gd name="connsiteY6" fmla="*/ 110042 h 122801"/>
                <a:gd name="connsiteX7" fmla="*/ 198895 w 288455"/>
                <a:gd name="connsiteY7" fmla="*/ 122742 h 122801"/>
                <a:gd name="connsiteX8" fmla="*/ 117933 w 288455"/>
                <a:gd name="connsiteY8" fmla="*/ 114805 h 122801"/>
                <a:gd name="connsiteX9" fmla="*/ 56020 w 288455"/>
                <a:gd name="connsiteY9" fmla="*/ 114805 h 122801"/>
                <a:gd name="connsiteX10" fmla="*/ 2045 w 288455"/>
                <a:gd name="connsiteY10" fmla="*/ 64005 h 122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455" h="122801">
                  <a:moveTo>
                    <a:pt x="2045" y="64005"/>
                  </a:moveTo>
                  <a:cubicBezTo>
                    <a:pt x="14216" y="61624"/>
                    <a:pt x="89093" y="97342"/>
                    <a:pt x="129045" y="100517"/>
                  </a:cubicBezTo>
                  <a:cubicBezTo>
                    <a:pt x="168997" y="103692"/>
                    <a:pt x="215829" y="99724"/>
                    <a:pt x="241758" y="83055"/>
                  </a:cubicBezTo>
                  <a:cubicBezTo>
                    <a:pt x="267687" y="66386"/>
                    <a:pt x="277212" y="6061"/>
                    <a:pt x="284620" y="505"/>
                  </a:cubicBezTo>
                  <a:cubicBezTo>
                    <a:pt x="292028" y="-5051"/>
                    <a:pt x="286472" y="36753"/>
                    <a:pt x="286208" y="49717"/>
                  </a:cubicBezTo>
                  <a:cubicBezTo>
                    <a:pt x="285944" y="62681"/>
                    <a:pt x="289118" y="68238"/>
                    <a:pt x="283033" y="78292"/>
                  </a:cubicBezTo>
                  <a:cubicBezTo>
                    <a:pt x="276948" y="88346"/>
                    <a:pt x="263718" y="102634"/>
                    <a:pt x="249695" y="110042"/>
                  </a:cubicBezTo>
                  <a:cubicBezTo>
                    <a:pt x="235672" y="117450"/>
                    <a:pt x="220855" y="121948"/>
                    <a:pt x="198895" y="122742"/>
                  </a:cubicBezTo>
                  <a:cubicBezTo>
                    <a:pt x="176935" y="123536"/>
                    <a:pt x="141745" y="116128"/>
                    <a:pt x="117933" y="114805"/>
                  </a:cubicBezTo>
                  <a:cubicBezTo>
                    <a:pt x="94121" y="113482"/>
                    <a:pt x="76922" y="121684"/>
                    <a:pt x="56020" y="114805"/>
                  </a:cubicBezTo>
                  <a:cubicBezTo>
                    <a:pt x="35118" y="107926"/>
                    <a:pt x="-10126" y="66386"/>
                    <a:pt x="2045" y="64005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: 図形 305">
              <a:extLst>
                <a:ext uri="{FF2B5EF4-FFF2-40B4-BE49-F238E27FC236}">
                  <a16:creationId xmlns:a16="http://schemas.microsoft.com/office/drawing/2014/main" id="{36B00F04-852E-44BB-82BE-B9CE24A7FFA3}"/>
                </a:ext>
              </a:extLst>
            </p:cNvPr>
            <p:cNvSpPr/>
            <p:nvPr/>
          </p:nvSpPr>
          <p:spPr>
            <a:xfrm>
              <a:off x="4279847" y="3640138"/>
              <a:ext cx="491642" cy="112764"/>
            </a:xfrm>
            <a:custGeom>
              <a:avLst/>
              <a:gdLst>
                <a:gd name="connsiteX0" fmla="*/ 53 w 491642"/>
                <a:gd name="connsiteY0" fmla="*/ 106362 h 112764"/>
                <a:gd name="connsiteX1" fmla="*/ 246116 w 491642"/>
                <a:gd name="connsiteY1" fmla="*/ 66675 h 112764"/>
                <a:gd name="connsiteX2" fmla="*/ 485828 w 491642"/>
                <a:gd name="connsiteY2" fmla="*/ 0 h 112764"/>
                <a:gd name="connsiteX3" fmla="*/ 401691 w 491642"/>
                <a:gd name="connsiteY3" fmla="*/ 66675 h 112764"/>
                <a:gd name="connsiteX4" fmla="*/ 225478 w 491642"/>
                <a:gd name="connsiteY4" fmla="*/ 109537 h 112764"/>
                <a:gd name="connsiteX5" fmla="*/ 53 w 491642"/>
                <a:gd name="connsiteY5" fmla="*/ 106362 h 11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642" h="112764">
                  <a:moveTo>
                    <a:pt x="53" y="106362"/>
                  </a:moveTo>
                  <a:cubicBezTo>
                    <a:pt x="3493" y="99218"/>
                    <a:pt x="165154" y="84402"/>
                    <a:pt x="246116" y="66675"/>
                  </a:cubicBezTo>
                  <a:cubicBezTo>
                    <a:pt x="327078" y="48948"/>
                    <a:pt x="459899" y="0"/>
                    <a:pt x="485828" y="0"/>
                  </a:cubicBezTo>
                  <a:cubicBezTo>
                    <a:pt x="511757" y="0"/>
                    <a:pt x="445083" y="48419"/>
                    <a:pt x="401691" y="66675"/>
                  </a:cubicBezTo>
                  <a:cubicBezTo>
                    <a:pt x="358299" y="84931"/>
                    <a:pt x="289772" y="104245"/>
                    <a:pt x="225478" y="109537"/>
                  </a:cubicBezTo>
                  <a:cubicBezTo>
                    <a:pt x="161184" y="114829"/>
                    <a:pt x="-3387" y="113506"/>
                    <a:pt x="53" y="106362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: 図形 306">
              <a:extLst>
                <a:ext uri="{FF2B5EF4-FFF2-40B4-BE49-F238E27FC236}">
                  <a16:creationId xmlns:a16="http://schemas.microsoft.com/office/drawing/2014/main" id="{B2909376-3E3F-4111-B6A5-3F23B80F0E50}"/>
                </a:ext>
              </a:extLst>
            </p:cNvPr>
            <p:cNvSpPr/>
            <p:nvPr/>
          </p:nvSpPr>
          <p:spPr>
            <a:xfrm>
              <a:off x="3206301" y="3310410"/>
              <a:ext cx="373035" cy="125049"/>
            </a:xfrm>
            <a:custGeom>
              <a:avLst/>
              <a:gdLst>
                <a:gd name="connsiteX0" fmla="*/ 356049 w 373035"/>
                <a:gd name="connsiteY0" fmla="*/ 57 h 125049"/>
                <a:gd name="connsiteX1" fmla="*/ 345466 w 373035"/>
                <a:gd name="connsiteY1" fmla="*/ 122823 h 125049"/>
                <a:gd name="connsiteX2" fmla="*/ 303132 w 373035"/>
                <a:gd name="connsiteY2" fmla="*/ 76257 h 125049"/>
                <a:gd name="connsiteX3" fmla="*/ 195182 w 373035"/>
                <a:gd name="connsiteY3" fmla="*/ 38157 h 125049"/>
                <a:gd name="connsiteX4" fmla="*/ 57599 w 373035"/>
                <a:gd name="connsiteY4" fmla="*/ 63557 h 125049"/>
                <a:gd name="connsiteX5" fmla="*/ 209999 w 373035"/>
                <a:gd name="connsiteY5" fmla="*/ 59323 h 125049"/>
                <a:gd name="connsiteX6" fmla="*/ 305249 w 373035"/>
                <a:gd name="connsiteY6" fmla="*/ 67790 h 125049"/>
                <a:gd name="connsiteX7" fmla="*/ 140149 w 373035"/>
                <a:gd name="connsiteY7" fmla="*/ 63557 h 125049"/>
                <a:gd name="connsiteX8" fmla="*/ 148616 w 373035"/>
                <a:gd name="connsiteY8" fmla="*/ 48740 h 125049"/>
                <a:gd name="connsiteX9" fmla="*/ 449 w 373035"/>
                <a:gd name="connsiteY9" fmla="*/ 33923 h 125049"/>
                <a:gd name="connsiteX10" fmla="*/ 203649 w 373035"/>
                <a:gd name="connsiteY10" fmla="*/ 36040 h 125049"/>
                <a:gd name="connsiteX11" fmla="*/ 102049 w 373035"/>
                <a:gd name="connsiteY11" fmla="*/ 120707 h 125049"/>
                <a:gd name="connsiteX12" fmla="*/ 199416 w 373035"/>
                <a:gd name="connsiteY12" fmla="*/ 63557 h 125049"/>
                <a:gd name="connsiteX13" fmla="*/ 106282 w 373035"/>
                <a:gd name="connsiteY13" fmla="*/ 105890 h 125049"/>
                <a:gd name="connsiteX14" fmla="*/ 356049 w 373035"/>
                <a:gd name="connsiteY14" fmla="*/ 57 h 1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3035" h="125049">
                  <a:moveTo>
                    <a:pt x="356049" y="57"/>
                  </a:moveTo>
                  <a:cubicBezTo>
                    <a:pt x="395913" y="2879"/>
                    <a:pt x="354286" y="110123"/>
                    <a:pt x="345466" y="122823"/>
                  </a:cubicBezTo>
                  <a:cubicBezTo>
                    <a:pt x="336646" y="135523"/>
                    <a:pt x="328179" y="90368"/>
                    <a:pt x="303132" y="76257"/>
                  </a:cubicBezTo>
                  <a:cubicBezTo>
                    <a:pt x="278085" y="62146"/>
                    <a:pt x="236104" y="40274"/>
                    <a:pt x="195182" y="38157"/>
                  </a:cubicBezTo>
                  <a:cubicBezTo>
                    <a:pt x="154260" y="36040"/>
                    <a:pt x="55130" y="60029"/>
                    <a:pt x="57599" y="63557"/>
                  </a:cubicBezTo>
                  <a:cubicBezTo>
                    <a:pt x="60068" y="67085"/>
                    <a:pt x="168724" y="58618"/>
                    <a:pt x="209999" y="59323"/>
                  </a:cubicBezTo>
                  <a:cubicBezTo>
                    <a:pt x="251274" y="60029"/>
                    <a:pt x="316891" y="67084"/>
                    <a:pt x="305249" y="67790"/>
                  </a:cubicBezTo>
                  <a:cubicBezTo>
                    <a:pt x="293607" y="68496"/>
                    <a:pt x="166254" y="66732"/>
                    <a:pt x="140149" y="63557"/>
                  </a:cubicBezTo>
                  <a:cubicBezTo>
                    <a:pt x="114043" y="60382"/>
                    <a:pt x="171899" y="53679"/>
                    <a:pt x="148616" y="48740"/>
                  </a:cubicBezTo>
                  <a:cubicBezTo>
                    <a:pt x="125333" y="43801"/>
                    <a:pt x="-8723" y="36040"/>
                    <a:pt x="449" y="33923"/>
                  </a:cubicBezTo>
                  <a:cubicBezTo>
                    <a:pt x="9621" y="31806"/>
                    <a:pt x="186716" y="21576"/>
                    <a:pt x="203649" y="36040"/>
                  </a:cubicBezTo>
                  <a:cubicBezTo>
                    <a:pt x="220582" y="50504"/>
                    <a:pt x="102754" y="116121"/>
                    <a:pt x="102049" y="120707"/>
                  </a:cubicBezTo>
                  <a:cubicBezTo>
                    <a:pt x="101343" y="125293"/>
                    <a:pt x="198710" y="66027"/>
                    <a:pt x="199416" y="63557"/>
                  </a:cubicBezTo>
                  <a:cubicBezTo>
                    <a:pt x="200122" y="61087"/>
                    <a:pt x="80882" y="112946"/>
                    <a:pt x="106282" y="105890"/>
                  </a:cubicBezTo>
                  <a:cubicBezTo>
                    <a:pt x="131682" y="98834"/>
                    <a:pt x="316185" y="-2765"/>
                    <a:pt x="356049" y="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: 図形 307">
              <a:extLst>
                <a:ext uri="{FF2B5EF4-FFF2-40B4-BE49-F238E27FC236}">
                  <a16:creationId xmlns:a16="http://schemas.microsoft.com/office/drawing/2014/main" id="{B7ED45A6-2E0F-4693-A600-75B6C856DC0B}"/>
                </a:ext>
              </a:extLst>
            </p:cNvPr>
            <p:cNvSpPr/>
            <p:nvPr/>
          </p:nvSpPr>
          <p:spPr>
            <a:xfrm>
              <a:off x="4054470" y="2647149"/>
              <a:ext cx="169882" cy="43781"/>
            </a:xfrm>
            <a:custGeom>
              <a:avLst/>
              <a:gdLst>
                <a:gd name="connsiteX0" fmla="*/ 5 w 169882"/>
                <a:gd name="connsiteY0" fmla="*/ 801 h 43781"/>
                <a:gd name="connsiteX1" fmla="*/ 107955 w 169882"/>
                <a:gd name="connsiteY1" fmla="*/ 7151 h 43781"/>
                <a:gd name="connsiteX2" fmla="*/ 169868 w 169882"/>
                <a:gd name="connsiteY2" fmla="*/ 43664 h 43781"/>
                <a:gd name="connsiteX3" fmla="*/ 112718 w 169882"/>
                <a:gd name="connsiteY3" fmla="*/ 18264 h 43781"/>
                <a:gd name="connsiteX4" fmla="*/ 5 w 169882"/>
                <a:gd name="connsiteY4" fmla="*/ 801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882" h="43781">
                  <a:moveTo>
                    <a:pt x="5" y="801"/>
                  </a:moveTo>
                  <a:cubicBezTo>
                    <a:pt x="-789" y="-1051"/>
                    <a:pt x="79645" y="7"/>
                    <a:pt x="107955" y="7151"/>
                  </a:cubicBezTo>
                  <a:cubicBezTo>
                    <a:pt x="136265" y="14295"/>
                    <a:pt x="169074" y="41812"/>
                    <a:pt x="169868" y="43664"/>
                  </a:cubicBezTo>
                  <a:cubicBezTo>
                    <a:pt x="170662" y="45516"/>
                    <a:pt x="137589" y="24879"/>
                    <a:pt x="112718" y="18264"/>
                  </a:cubicBezTo>
                  <a:cubicBezTo>
                    <a:pt x="87847" y="11649"/>
                    <a:pt x="799" y="2653"/>
                    <a:pt x="5" y="8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: 図形 308">
              <a:extLst>
                <a:ext uri="{FF2B5EF4-FFF2-40B4-BE49-F238E27FC236}">
                  <a16:creationId xmlns:a16="http://schemas.microsoft.com/office/drawing/2014/main" id="{D36B4124-DCEE-46B3-B964-4973FE8BEB4F}"/>
                </a:ext>
              </a:extLst>
            </p:cNvPr>
            <p:cNvSpPr/>
            <p:nvPr/>
          </p:nvSpPr>
          <p:spPr>
            <a:xfrm>
              <a:off x="3885438" y="2640650"/>
              <a:ext cx="189347" cy="34307"/>
            </a:xfrm>
            <a:custGeom>
              <a:avLst/>
              <a:gdLst>
                <a:gd name="connsiteX0" fmla="*/ 2350 w 189347"/>
                <a:gd name="connsiteY0" fmla="*/ 34288 h 34307"/>
                <a:gd name="connsiteX1" fmla="*/ 183325 w 189347"/>
                <a:gd name="connsiteY1" fmla="*/ 2538 h 34307"/>
                <a:gd name="connsiteX2" fmla="*/ 140462 w 189347"/>
                <a:gd name="connsiteY2" fmla="*/ 2538 h 34307"/>
                <a:gd name="connsiteX3" fmla="*/ 83312 w 189347"/>
                <a:gd name="connsiteY3" fmla="*/ 7300 h 34307"/>
                <a:gd name="connsiteX4" fmla="*/ 2350 w 189347"/>
                <a:gd name="connsiteY4" fmla="*/ 34288 h 3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347" h="34307">
                  <a:moveTo>
                    <a:pt x="2350" y="34288"/>
                  </a:moveTo>
                  <a:cubicBezTo>
                    <a:pt x="19019" y="33494"/>
                    <a:pt x="160306" y="7830"/>
                    <a:pt x="183325" y="2538"/>
                  </a:cubicBezTo>
                  <a:cubicBezTo>
                    <a:pt x="206344" y="-2754"/>
                    <a:pt x="157131" y="1744"/>
                    <a:pt x="140462" y="2538"/>
                  </a:cubicBezTo>
                  <a:cubicBezTo>
                    <a:pt x="123793" y="3332"/>
                    <a:pt x="104214" y="2802"/>
                    <a:pt x="83312" y="7300"/>
                  </a:cubicBezTo>
                  <a:cubicBezTo>
                    <a:pt x="62410" y="11798"/>
                    <a:pt x="-14319" y="35082"/>
                    <a:pt x="2350" y="34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: 図形 309">
              <a:extLst>
                <a:ext uri="{FF2B5EF4-FFF2-40B4-BE49-F238E27FC236}">
                  <a16:creationId xmlns:a16="http://schemas.microsoft.com/office/drawing/2014/main" id="{3DA7FB32-4FD0-4485-983C-72B8F08949BD}"/>
                </a:ext>
              </a:extLst>
            </p:cNvPr>
            <p:cNvSpPr/>
            <p:nvPr/>
          </p:nvSpPr>
          <p:spPr>
            <a:xfrm>
              <a:off x="4483549" y="2561249"/>
              <a:ext cx="146400" cy="61712"/>
            </a:xfrm>
            <a:custGeom>
              <a:avLst/>
              <a:gdLst>
                <a:gd name="connsiteX0" fmla="*/ 2726 w 146400"/>
                <a:gd name="connsiteY0" fmla="*/ 61301 h 61712"/>
                <a:gd name="connsiteX1" fmla="*/ 145601 w 146400"/>
                <a:gd name="connsiteY1" fmla="*/ 976 h 61712"/>
                <a:gd name="connsiteX2" fmla="*/ 58289 w 146400"/>
                <a:gd name="connsiteY2" fmla="*/ 26376 h 61712"/>
                <a:gd name="connsiteX3" fmla="*/ 2726 w 146400"/>
                <a:gd name="connsiteY3" fmla="*/ 61301 h 61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00" h="61712">
                  <a:moveTo>
                    <a:pt x="2726" y="61301"/>
                  </a:moveTo>
                  <a:cubicBezTo>
                    <a:pt x="17278" y="57068"/>
                    <a:pt x="136340" y="6797"/>
                    <a:pt x="145601" y="976"/>
                  </a:cubicBezTo>
                  <a:cubicBezTo>
                    <a:pt x="154862" y="-4845"/>
                    <a:pt x="81043" y="16851"/>
                    <a:pt x="58289" y="26376"/>
                  </a:cubicBezTo>
                  <a:cubicBezTo>
                    <a:pt x="35535" y="35901"/>
                    <a:pt x="-11826" y="65534"/>
                    <a:pt x="2726" y="61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: 図形 246">
              <a:extLst>
                <a:ext uri="{FF2B5EF4-FFF2-40B4-BE49-F238E27FC236}">
                  <a16:creationId xmlns:a16="http://schemas.microsoft.com/office/drawing/2014/main" id="{50AE4488-0F8D-4A57-A19A-E3C57B01D033}"/>
                </a:ext>
              </a:extLst>
            </p:cNvPr>
            <p:cNvSpPr/>
            <p:nvPr/>
          </p:nvSpPr>
          <p:spPr>
            <a:xfrm>
              <a:off x="3688672" y="2640733"/>
              <a:ext cx="614850" cy="231641"/>
            </a:xfrm>
            <a:custGeom>
              <a:avLst/>
              <a:gdLst>
                <a:gd name="connsiteX0" fmla="*/ 678 w 614850"/>
                <a:gd name="connsiteY0" fmla="*/ 231584 h 231641"/>
                <a:gd name="connsiteX1" fmla="*/ 112861 w 614850"/>
                <a:gd name="connsiteY1" fmla="*/ 91884 h 231641"/>
                <a:gd name="connsiteX2" fmla="*/ 250445 w 614850"/>
                <a:gd name="connsiteY2" fmla="*/ 19917 h 231641"/>
                <a:gd name="connsiteX3" fmla="*/ 404961 w 614850"/>
                <a:gd name="connsiteY3" fmla="*/ 867 h 231641"/>
                <a:gd name="connsiteX4" fmla="*/ 519261 w 614850"/>
                <a:gd name="connsiteY4" fmla="*/ 41084 h 231641"/>
                <a:gd name="connsiteX5" fmla="*/ 527728 w 614850"/>
                <a:gd name="connsiteY5" fmla="*/ 81300 h 231641"/>
                <a:gd name="connsiteX6" fmla="*/ 612395 w 614850"/>
                <a:gd name="connsiteY6" fmla="*/ 140567 h 231641"/>
                <a:gd name="connsiteX7" fmla="*/ 576411 w 614850"/>
                <a:gd name="connsiteY7" fmla="*/ 140567 h 231641"/>
                <a:gd name="connsiteX8" fmla="*/ 419778 w 614850"/>
                <a:gd name="connsiteY8" fmla="*/ 91884 h 231641"/>
                <a:gd name="connsiteX9" fmla="*/ 379561 w 614850"/>
                <a:gd name="connsiteY9" fmla="*/ 87650 h 231641"/>
                <a:gd name="connsiteX10" fmla="*/ 165778 w 614850"/>
                <a:gd name="connsiteY10" fmla="*/ 108817 h 231641"/>
                <a:gd name="connsiteX11" fmla="*/ 678 w 614850"/>
                <a:gd name="connsiteY11" fmla="*/ 231584 h 23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4850" h="231641">
                  <a:moveTo>
                    <a:pt x="678" y="231584"/>
                  </a:moveTo>
                  <a:cubicBezTo>
                    <a:pt x="-8141" y="228762"/>
                    <a:pt x="71233" y="127162"/>
                    <a:pt x="112861" y="91884"/>
                  </a:cubicBezTo>
                  <a:cubicBezTo>
                    <a:pt x="154489" y="56606"/>
                    <a:pt x="201762" y="35086"/>
                    <a:pt x="250445" y="19917"/>
                  </a:cubicBezTo>
                  <a:cubicBezTo>
                    <a:pt x="299128" y="4748"/>
                    <a:pt x="360158" y="-2661"/>
                    <a:pt x="404961" y="867"/>
                  </a:cubicBezTo>
                  <a:cubicBezTo>
                    <a:pt x="449764" y="4395"/>
                    <a:pt x="498800" y="27678"/>
                    <a:pt x="519261" y="41084"/>
                  </a:cubicBezTo>
                  <a:cubicBezTo>
                    <a:pt x="539722" y="54489"/>
                    <a:pt x="512206" y="64720"/>
                    <a:pt x="527728" y="81300"/>
                  </a:cubicBezTo>
                  <a:cubicBezTo>
                    <a:pt x="543250" y="97880"/>
                    <a:pt x="604281" y="130689"/>
                    <a:pt x="612395" y="140567"/>
                  </a:cubicBezTo>
                  <a:cubicBezTo>
                    <a:pt x="620509" y="150445"/>
                    <a:pt x="608514" y="148681"/>
                    <a:pt x="576411" y="140567"/>
                  </a:cubicBezTo>
                  <a:cubicBezTo>
                    <a:pt x="544308" y="132453"/>
                    <a:pt x="452586" y="100703"/>
                    <a:pt x="419778" y="91884"/>
                  </a:cubicBezTo>
                  <a:cubicBezTo>
                    <a:pt x="386970" y="83064"/>
                    <a:pt x="421894" y="84828"/>
                    <a:pt x="379561" y="87650"/>
                  </a:cubicBezTo>
                  <a:cubicBezTo>
                    <a:pt x="337228" y="90472"/>
                    <a:pt x="227514" y="85534"/>
                    <a:pt x="165778" y="108817"/>
                  </a:cubicBezTo>
                  <a:cubicBezTo>
                    <a:pt x="104042" y="132100"/>
                    <a:pt x="9497" y="234406"/>
                    <a:pt x="678" y="23158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: 図形 1">
              <a:extLst>
                <a:ext uri="{FF2B5EF4-FFF2-40B4-BE49-F238E27FC236}">
                  <a16:creationId xmlns:a16="http://schemas.microsoft.com/office/drawing/2014/main" id="{D093064C-0DA8-4192-B36F-B7567424ED8F}"/>
                </a:ext>
              </a:extLst>
            </p:cNvPr>
            <p:cNvSpPr/>
            <p:nvPr/>
          </p:nvSpPr>
          <p:spPr>
            <a:xfrm>
              <a:off x="4771972" y="2545758"/>
              <a:ext cx="257456" cy="105188"/>
            </a:xfrm>
            <a:custGeom>
              <a:avLst/>
              <a:gdLst>
                <a:gd name="connsiteX0" fmla="*/ 53 w 257456"/>
                <a:gd name="connsiteY0" fmla="*/ 49805 h 105188"/>
                <a:gd name="connsiteX1" fmla="*/ 76253 w 257456"/>
                <a:gd name="connsiteY1" fmla="*/ 18055 h 105188"/>
                <a:gd name="connsiteX2" fmla="*/ 252466 w 257456"/>
                <a:gd name="connsiteY2" fmla="*/ 103780 h 105188"/>
                <a:gd name="connsiteX3" fmla="*/ 212778 w 257456"/>
                <a:gd name="connsiteY3" fmla="*/ 73617 h 105188"/>
                <a:gd name="connsiteX4" fmla="*/ 160391 w 257456"/>
                <a:gd name="connsiteY4" fmla="*/ 32342 h 105188"/>
                <a:gd name="connsiteX5" fmla="*/ 120703 w 257456"/>
                <a:gd name="connsiteY5" fmla="*/ 14880 h 105188"/>
                <a:gd name="connsiteX6" fmla="*/ 65141 w 257456"/>
                <a:gd name="connsiteY6" fmla="*/ 592 h 105188"/>
                <a:gd name="connsiteX7" fmla="*/ 53 w 257456"/>
                <a:gd name="connsiteY7" fmla="*/ 49805 h 10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456" h="105188">
                  <a:moveTo>
                    <a:pt x="53" y="49805"/>
                  </a:moveTo>
                  <a:cubicBezTo>
                    <a:pt x="1905" y="52715"/>
                    <a:pt x="34184" y="9059"/>
                    <a:pt x="76253" y="18055"/>
                  </a:cubicBezTo>
                  <a:cubicBezTo>
                    <a:pt x="118322" y="27051"/>
                    <a:pt x="229712" y="94520"/>
                    <a:pt x="252466" y="103780"/>
                  </a:cubicBezTo>
                  <a:cubicBezTo>
                    <a:pt x="275220" y="113040"/>
                    <a:pt x="212778" y="73617"/>
                    <a:pt x="212778" y="73617"/>
                  </a:cubicBezTo>
                  <a:cubicBezTo>
                    <a:pt x="197432" y="61711"/>
                    <a:pt x="175737" y="42131"/>
                    <a:pt x="160391" y="32342"/>
                  </a:cubicBezTo>
                  <a:cubicBezTo>
                    <a:pt x="145045" y="22553"/>
                    <a:pt x="136578" y="20172"/>
                    <a:pt x="120703" y="14880"/>
                  </a:cubicBezTo>
                  <a:cubicBezTo>
                    <a:pt x="104828" y="9588"/>
                    <a:pt x="84985" y="-2848"/>
                    <a:pt x="65141" y="592"/>
                  </a:cubicBezTo>
                  <a:cubicBezTo>
                    <a:pt x="45297" y="4031"/>
                    <a:pt x="-1799" y="46895"/>
                    <a:pt x="53" y="498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DE629438-E3F0-4864-A6B0-D1ADAF808230}"/>
                </a:ext>
              </a:extLst>
            </p:cNvPr>
            <p:cNvSpPr/>
            <p:nvPr/>
          </p:nvSpPr>
          <p:spPr>
            <a:xfrm>
              <a:off x="4897241" y="2539999"/>
              <a:ext cx="132196" cy="101939"/>
            </a:xfrm>
            <a:custGeom>
              <a:avLst/>
              <a:gdLst>
                <a:gd name="connsiteX0" fmla="*/ 197 w 132196"/>
                <a:gd name="connsiteY0" fmla="*/ 1 h 101939"/>
                <a:gd name="connsiteX1" fmla="*/ 76397 w 132196"/>
                <a:gd name="connsiteY1" fmla="*/ 39689 h 101939"/>
                <a:gd name="connsiteX2" fmla="*/ 128784 w 132196"/>
                <a:gd name="connsiteY2" fmla="*/ 100014 h 101939"/>
                <a:gd name="connsiteX3" fmla="*/ 119259 w 132196"/>
                <a:gd name="connsiteY3" fmla="*/ 82551 h 101939"/>
                <a:gd name="connsiteX4" fmla="*/ 55759 w 132196"/>
                <a:gd name="connsiteY4" fmla="*/ 38101 h 101939"/>
                <a:gd name="connsiteX5" fmla="*/ 197 w 132196"/>
                <a:gd name="connsiteY5" fmla="*/ 1 h 10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196" h="101939">
                  <a:moveTo>
                    <a:pt x="197" y="1"/>
                  </a:moveTo>
                  <a:cubicBezTo>
                    <a:pt x="3637" y="266"/>
                    <a:pt x="54966" y="23020"/>
                    <a:pt x="76397" y="39689"/>
                  </a:cubicBezTo>
                  <a:cubicBezTo>
                    <a:pt x="97828" y="56358"/>
                    <a:pt x="121640" y="92870"/>
                    <a:pt x="128784" y="100014"/>
                  </a:cubicBezTo>
                  <a:cubicBezTo>
                    <a:pt x="135928" y="107158"/>
                    <a:pt x="131430" y="92870"/>
                    <a:pt x="119259" y="82551"/>
                  </a:cubicBezTo>
                  <a:cubicBezTo>
                    <a:pt x="107088" y="72232"/>
                    <a:pt x="72428" y="48949"/>
                    <a:pt x="55759" y="38101"/>
                  </a:cubicBezTo>
                  <a:cubicBezTo>
                    <a:pt x="39090" y="27253"/>
                    <a:pt x="-3243" y="-264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: 図形 249">
              <a:extLst>
                <a:ext uri="{FF2B5EF4-FFF2-40B4-BE49-F238E27FC236}">
                  <a16:creationId xmlns:a16="http://schemas.microsoft.com/office/drawing/2014/main" id="{AC315D71-754F-4187-8A12-BA0AA8A87D98}"/>
                </a:ext>
              </a:extLst>
            </p:cNvPr>
            <p:cNvSpPr/>
            <p:nvPr/>
          </p:nvSpPr>
          <p:spPr>
            <a:xfrm>
              <a:off x="4468034" y="2529290"/>
              <a:ext cx="552856" cy="168104"/>
            </a:xfrm>
            <a:custGeom>
              <a:avLst/>
              <a:gdLst>
                <a:gd name="connsiteX0" fmla="*/ 2366 w 552856"/>
                <a:gd name="connsiteY0" fmla="*/ 86910 h 168104"/>
                <a:gd name="connsiteX1" fmla="*/ 161116 w 552856"/>
                <a:gd name="connsiteY1" fmla="*/ 29760 h 168104"/>
                <a:gd name="connsiteX2" fmla="*/ 321983 w 552856"/>
                <a:gd name="connsiteY2" fmla="*/ 127 h 168104"/>
                <a:gd name="connsiteX3" fmla="*/ 497666 w 552856"/>
                <a:gd name="connsiteY3" fmla="*/ 40343 h 168104"/>
                <a:gd name="connsiteX4" fmla="*/ 552699 w 552856"/>
                <a:gd name="connsiteY4" fmla="*/ 108077 h 168104"/>
                <a:gd name="connsiteX5" fmla="*/ 512483 w 552856"/>
                <a:gd name="connsiteY5" fmla="*/ 91143 h 168104"/>
                <a:gd name="connsiteX6" fmla="*/ 459566 w 552856"/>
                <a:gd name="connsiteY6" fmla="*/ 65743 h 168104"/>
                <a:gd name="connsiteX7" fmla="*/ 362199 w 552856"/>
                <a:gd name="connsiteY7" fmla="*/ 48810 h 168104"/>
                <a:gd name="connsiteX8" fmla="*/ 279649 w 552856"/>
                <a:gd name="connsiteY8" fmla="*/ 74210 h 168104"/>
                <a:gd name="connsiteX9" fmla="*/ 167466 w 552856"/>
                <a:gd name="connsiteY9" fmla="*/ 131360 h 168104"/>
                <a:gd name="connsiteX10" fmla="*/ 112433 w 552856"/>
                <a:gd name="connsiteY10" fmla="*/ 167343 h 168104"/>
                <a:gd name="connsiteX11" fmla="*/ 101849 w 552856"/>
                <a:gd name="connsiteY11" fmla="*/ 154643 h 168104"/>
                <a:gd name="connsiteX12" fmla="*/ 93383 w 552856"/>
                <a:gd name="connsiteY12" fmla="*/ 139827 h 168104"/>
                <a:gd name="connsiteX13" fmla="*/ 65866 w 552856"/>
                <a:gd name="connsiteY13" fmla="*/ 127127 h 168104"/>
                <a:gd name="connsiteX14" fmla="*/ 2366 w 552856"/>
                <a:gd name="connsiteY14" fmla="*/ 86910 h 16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856" h="168104">
                  <a:moveTo>
                    <a:pt x="2366" y="86910"/>
                  </a:moveTo>
                  <a:cubicBezTo>
                    <a:pt x="18241" y="70682"/>
                    <a:pt x="107847" y="44224"/>
                    <a:pt x="161116" y="29760"/>
                  </a:cubicBezTo>
                  <a:cubicBezTo>
                    <a:pt x="214386" y="15296"/>
                    <a:pt x="265891" y="-1637"/>
                    <a:pt x="321983" y="127"/>
                  </a:cubicBezTo>
                  <a:cubicBezTo>
                    <a:pt x="378075" y="1891"/>
                    <a:pt x="459213" y="22351"/>
                    <a:pt x="497666" y="40343"/>
                  </a:cubicBezTo>
                  <a:cubicBezTo>
                    <a:pt x="536119" y="58335"/>
                    <a:pt x="550230" y="99610"/>
                    <a:pt x="552699" y="108077"/>
                  </a:cubicBezTo>
                  <a:cubicBezTo>
                    <a:pt x="555168" y="116544"/>
                    <a:pt x="528005" y="98199"/>
                    <a:pt x="512483" y="91143"/>
                  </a:cubicBezTo>
                  <a:cubicBezTo>
                    <a:pt x="496961" y="84087"/>
                    <a:pt x="484613" y="72798"/>
                    <a:pt x="459566" y="65743"/>
                  </a:cubicBezTo>
                  <a:cubicBezTo>
                    <a:pt x="434519" y="58687"/>
                    <a:pt x="392185" y="47399"/>
                    <a:pt x="362199" y="48810"/>
                  </a:cubicBezTo>
                  <a:cubicBezTo>
                    <a:pt x="332213" y="50221"/>
                    <a:pt x="312104" y="60452"/>
                    <a:pt x="279649" y="74210"/>
                  </a:cubicBezTo>
                  <a:cubicBezTo>
                    <a:pt x="247194" y="87968"/>
                    <a:pt x="195335" y="115838"/>
                    <a:pt x="167466" y="131360"/>
                  </a:cubicBezTo>
                  <a:cubicBezTo>
                    <a:pt x="139597" y="146882"/>
                    <a:pt x="123369" y="163463"/>
                    <a:pt x="112433" y="167343"/>
                  </a:cubicBezTo>
                  <a:cubicBezTo>
                    <a:pt x="101497" y="171224"/>
                    <a:pt x="105024" y="159229"/>
                    <a:pt x="101849" y="154643"/>
                  </a:cubicBezTo>
                  <a:cubicBezTo>
                    <a:pt x="98674" y="150057"/>
                    <a:pt x="99380" y="144413"/>
                    <a:pt x="93383" y="139827"/>
                  </a:cubicBezTo>
                  <a:cubicBezTo>
                    <a:pt x="87386" y="135241"/>
                    <a:pt x="76449" y="133124"/>
                    <a:pt x="65866" y="127127"/>
                  </a:cubicBezTo>
                  <a:cubicBezTo>
                    <a:pt x="55283" y="121130"/>
                    <a:pt x="-13509" y="103138"/>
                    <a:pt x="2366" y="8691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CA1C1888-0C6C-4DE0-9473-690304CC084F}"/>
                </a:ext>
              </a:extLst>
            </p:cNvPr>
            <p:cNvSpPr/>
            <p:nvPr/>
          </p:nvSpPr>
          <p:spPr>
            <a:xfrm>
              <a:off x="4659726" y="2731321"/>
              <a:ext cx="255982" cy="57540"/>
            </a:xfrm>
            <a:custGeom>
              <a:avLst/>
              <a:gdLst>
                <a:gd name="connsiteX0" fmla="*/ 1174 w 255982"/>
                <a:gd name="connsiteY0" fmla="*/ 48392 h 57540"/>
                <a:gd name="connsiteX1" fmla="*/ 91662 w 255982"/>
                <a:gd name="connsiteY1" fmla="*/ 2354 h 57540"/>
                <a:gd name="connsiteX2" fmla="*/ 186912 w 255982"/>
                <a:gd name="connsiteY2" fmla="*/ 11879 h 57540"/>
                <a:gd name="connsiteX3" fmla="*/ 255174 w 255982"/>
                <a:gd name="connsiteY3" fmla="*/ 56329 h 57540"/>
                <a:gd name="connsiteX4" fmla="*/ 220249 w 255982"/>
                <a:gd name="connsiteY4" fmla="*/ 43629 h 57540"/>
                <a:gd name="connsiteX5" fmla="*/ 158337 w 255982"/>
                <a:gd name="connsiteY5" fmla="*/ 29342 h 57540"/>
                <a:gd name="connsiteX6" fmla="*/ 1174 w 255982"/>
                <a:gd name="connsiteY6" fmla="*/ 48392 h 5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982" h="57540">
                  <a:moveTo>
                    <a:pt x="1174" y="48392"/>
                  </a:moveTo>
                  <a:cubicBezTo>
                    <a:pt x="-9938" y="43894"/>
                    <a:pt x="60706" y="8439"/>
                    <a:pt x="91662" y="2354"/>
                  </a:cubicBezTo>
                  <a:cubicBezTo>
                    <a:pt x="122618" y="-3731"/>
                    <a:pt x="159660" y="2883"/>
                    <a:pt x="186912" y="11879"/>
                  </a:cubicBezTo>
                  <a:cubicBezTo>
                    <a:pt x="214164" y="20875"/>
                    <a:pt x="249618" y="51037"/>
                    <a:pt x="255174" y="56329"/>
                  </a:cubicBezTo>
                  <a:cubicBezTo>
                    <a:pt x="260730" y="61621"/>
                    <a:pt x="236389" y="48127"/>
                    <a:pt x="220249" y="43629"/>
                  </a:cubicBezTo>
                  <a:cubicBezTo>
                    <a:pt x="204109" y="39131"/>
                    <a:pt x="190881" y="30400"/>
                    <a:pt x="158337" y="29342"/>
                  </a:cubicBezTo>
                  <a:cubicBezTo>
                    <a:pt x="125793" y="28284"/>
                    <a:pt x="12286" y="52890"/>
                    <a:pt x="1174" y="48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801C5CE2-8B7C-45B1-94D5-EEC4D955C433}"/>
                </a:ext>
              </a:extLst>
            </p:cNvPr>
            <p:cNvSpPr/>
            <p:nvPr/>
          </p:nvSpPr>
          <p:spPr>
            <a:xfrm>
              <a:off x="4596522" y="2768833"/>
              <a:ext cx="49053" cy="107835"/>
            </a:xfrm>
            <a:custGeom>
              <a:avLst/>
              <a:gdLst>
                <a:gd name="connsiteX0" fmla="*/ 878 w 49053"/>
                <a:gd name="connsiteY0" fmla="*/ 107717 h 107835"/>
                <a:gd name="connsiteX1" fmla="*/ 48503 w 49053"/>
                <a:gd name="connsiteY1" fmla="*/ 17230 h 107835"/>
                <a:gd name="connsiteX2" fmla="*/ 26278 w 49053"/>
                <a:gd name="connsiteY2" fmla="*/ 1355 h 107835"/>
                <a:gd name="connsiteX3" fmla="*/ 18341 w 49053"/>
                <a:gd name="connsiteY3" fmla="*/ 36280 h 107835"/>
                <a:gd name="connsiteX4" fmla="*/ 878 w 49053"/>
                <a:gd name="connsiteY4" fmla="*/ 107717 h 10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53" h="107835">
                  <a:moveTo>
                    <a:pt x="878" y="107717"/>
                  </a:moveTo>
                  <a:cubicBezTo>
                    <a:pt x="5905" y="104542"/>
                    <a:pt x="44270" y="34957"/>
                    <a:pt x="48503" y="17230"/>
                  </a:cubicBezTo>
                  <a:cubicBezTo>
                    <a:pt x="52736" y="-497"/>
                    <a:pt x="31305" y="-1820"/>
                    <a:pt x="26278" y="1355"/>
                  </a:cubicBezTo>
                  <a:cubicBezTo>
                    <a:pt x="21251" y="4530"/>
                    <a:pt x="22839" y="23316"/>
                    <a:pt x="18341" y="36280"/>
                  </a:cubicBezTo>
                  <a:cubicBezTo>
                    <a:pt x="13843" y="49244"/>
                    <a:pt x="-4149" y="110892"/>
                    <a:pt x="878" y="1077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: 図形 254">
              <a:extLst>
                <a:ext uri="{FF2B5EF4-FFF2-40B4-BE49-F238E27FC236}">
                  <a16:creationId xmlns:a16="http://schemas.microsoft.com/office/drawing/2014/main" id="{A966AEE9-32FC-40F2-9C39-0E5C43E1BAB2}"/>
                </a:ext>
              </a:extLst>
            </p:cNvPr>
            <p:cNvSpPr/>
            <p:nvPr/>
          </p:nvSpPr>
          <p:spPr>
            <a:xfrm>
              <a:off x="5913300" y="4185475"/>
              <a:ext cx="838759" cy="576214"/>
            </a:xfrm>
            <a:custGeom>
              <a:avLst/>
              <a:gdLst>
                <a:gd name="connsiteX0" fmla="*/ 4900 w 838759"/>
                <a:gd name="connsiteY0" fmla="*/ 454258 h 576214"/>
                <a:gd name="connsiteX1" fmla="*/ 288533 w 838759"/>
                <a:gd name="connsiteY1" fmla="*/ 560092 h 576214"/>
                <a:gd name="connsiteX2" fmla="*/ 809233 w 838759"/>
                <a:gd name="connsiteY2" fmla="*/ 39392 h 576214"/>
                <a:gd name="connsiteX3" fmla="*/ 766900 w 838759"/>
                <a:gd name="connsiteY3" fmla="*/ 56325 h 576214"/>
                <a:gd name="connsiteX4" fmla="*/ 707633 w 838759"/>
                <a:gd name="connsiteY4" fmla="*/ 212958 h 576214"/>
                <a:gd name="connsiteX5" fmla="*/ 618733 w 838759"/>
                <a:gd name="connsiteY5" fmla="*/ 323025 h 576214"/>
                <a:gd name="connsiteX6" fmla="*/ 792300 w 838759"/>
                <a:gd name="connsiteY6" fmla="*/ 47858 h 576214"/>
                <a:gd name="connsiteX7" fmla="*/ 563700 w 838759"/>
                <a:gd name="connsiteY7" fmla="*/ 378058 h 576214"/>
                <a:gd name="connsiteX8" fmla="*/ 330867 w 838759"/>
                <a:gd name="connsiteY8" fmla="*/ 530458 h 576214"/>
                <a:gd name="connsiteX9" fmla="*/ 373200 w 838759"/>
                <a:gd name="connsiteY9" fmla="*/ 488125 h 576214"/>
                <a:gd name="connsiteX10" fmla="*/ 208100 w 838759"/>
                <a:gd name="connsiteY10" fmla="*/ 560092 h 576214"/>
                <a:gd name="connsiteX11" fmla="*/ 114967 w 838759"/>
                <a:gd name="connsiteY11" fmla="*/ 564325 h 576214"/>
                <a:gd name="connsiteX12" fmla="*/ 4900 w 838759"/>
                <a:gd name="connsiteY12" fmla="*/ 454258 h 57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759" h="576214">
                  <a:moveTo>
                    <a:pt x="4900" y="454258"/>
                  </a:moveTo>
                  <a:cubicBezTo>
                    <a:pt x="33828" y="453553"/>
                    <a:pt x="154478" y="629236"/>
                    <a:pt x="288533" y="560092"/>
                  </a:cubicBezTo>
                  <a:cubicBezTo>
                    <a:pt x="422588" y="490948"/>
                    <a:pt x="729505" y="123353"/>
                    <a:pt x="809233" y="39392"/>
                  </a:cubicBezTo>
                  <a:cubicBezTo>
                    <a:pt x="888961" y="-44569"/>
                    <a:pt x="783833" y="27397"/>
                    <a:pt x="766900" y="56325"/>
                  </a:cubicBezTo>
                  <a:cubicBezTo>
                    <a:pt x="749967" y="85253"/>
                    <a:pt x="732327" y="168508"/>
                    <a:pt x="707633" y="212958"/>
                  </a:cubicBezTo>
                  <a:cubicBezTo>
                    <a:pt x="682939" y="257408"/>
                    <a:pt x="604622" y="350542"/>
                    <a:pt x="618733" y="323025"/>
                  </a:cubicBezTo>
                  <a:cubicBezTo>
                    <a:pt x="632844" y="295508"/>
                    <a:pt x="801472" y="38686"/>
                    <a:pt x="792300" y="47858"/>
                  </a:cubicBezTo>
                  <a:cubicBezTo>
                    <a:pt x="783128" y="57030"/>
                    <a:pt x="640605" y="297625"/>
                    <a:pt x="563700" y="378058"/>
                  </a:cubicBezTo>
                  <a:cubicBezTo>
                    <a:pt x="486795" y="458491"/>
                    <a:pt x="362617" y="512114"/>
                    <a:pt x="330867" y="530458"/>
                  </a:cubicBezTo>
                  <a:cubicBezTo>
                    <a:pt x="299117" y="548802"/>
                    <a:pt x="393661" y="483186"/>
                    <a:pt x="373200" y="488125"/>
                  </a:cubicBezTo>
                  <a:cubicBezTo>
                    <a:pt x="352739" y="493064"/>
                    <a:pt x="251139" y="547392"/>
                    <a:pt x="208100" y="560092"/>
                  </a:cubicBezTo>
                  <a:cubicBezTo>
                    <a:pt x="165061" y="572792"/>
                    <a:pt x="146717" y="581258"/>
                    <a:pt x="114967" y="564325"/>
                  </a:cubicBezTo>
                  <a:cubicBezTo>
                    <a:pt x="83217" y="547392"/>
                    <a:pt x="-24028" y="454963"/>
                    <a:pt x="4900" y="4542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: 図形 255">
              <a:extLst>
                <a:ext uri="{FF2B5EF4-FFF2-40B4-BE49-F238E27FC236}">
                  <a16:creationId xmlns:a16="http://schemas.microsoft.com/office/drawing/2014/main" id="{C9BC049A-A27B-4C42-A10A-5F3BB15CD516}"/>
                </a:ext>
              </a:extLst>
            </p:cNvPr>
            <p:cNvSpPr/>
            <p:nvPr/>
          </p:nvSpPr>
          <p:spPr>
            <a:xfrm>
              <a:off x="4211559" y="2717733"/>
              <a:ext cx="119302" cy="117581"/>
            </a:xfrm>
            <a:custGeom>
              <a:avLst/>
              <a:gdLst>
                <a:gd name="connsiteX0" fmla="*/ 79 w 119302"/>
                <a:gd name="connsiteY0" fmla="*/ 67 h 117581"/>
                <a:gd name="connsiteX1" fmla="*/ 93741 w 119302"/>
                <a:gd name="connsiteY1" fmla="*/ 52455 h 117581"/>
                <a:gd name="connsiteX2" fmla="*/ 111204 w 119302"/>
                <a:gd name="connsiteY2" fmla="*/ 117542 h 117581"/>
                <a:gd name="connsiteX3" fmla="*/ 111204 w 119302"/>
                <a:gd name="connsiteY3" fmla="*/ 42930 h 117581"/>
                <a:gd name="connsiteX4" fmla="*/ 79 w 119302"/>
                <a:gd name="connsiteY4" fmla="*/ 67 h 117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302" h="117581">
                  <a:moveTo>
                    <a:pt x="79" y="67"/>
                  </a:moveTo>
                  <a:cubicBezTo>
                    <a:pt x="-2831" y="1654"/>
                    <a:pt x="75220" y="32876"/>
                    <a:pt x="93741" y="52455"/>
                  </a:cubicBezTo>
                  <a:cubicBezTo>
                    <a:pt x="112262" y="72034"/>
                    <a:pt x="108294" y="119129"/>
                    <a:pt x="111204" y="117542"/>
                  </a:cubicBezTo>
                  <a:cubicBezTo>
                    <a:pt x="114114" y="115955"/>
                    <a:pt x="127873" y="60657"/>
                    <a:pt x="111204" y="42930"/>
                  </a:cubicBezTo>
                  <a:cubicBezTo>
                    <a:pt x="94535" y="25203"/>
                    <a:pt x="2989" y="-1520"/>
                    <a:pt x="79" y="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863A21A0-2E30-4515-A582-E7227D24DC32}"/>
                </a:ext>
              </a:extLst>
            </p:cNvPr>
            <p:cNvSpPr/>
            <p:nvPr/>
          </p:nvSpPr>
          <p:spPr>
            <a:xfrm>
              <a:off x="4200497" y="2806642"/>
              <a:ext cx="88562" cy="160399"/>
            </a:xfrm>
            <a:custGeom>
              <a:avLst/>
              <a:gdLst>
                <a:gd name="connsiteX0" fmla="*/ 28 w 88562"/>
                <a:gd name="connsiteY0" fmla="*/ 58 h 160399"/>
                <a:gd name="connsiteX1" fmla="*/ 73053 w 88562"/>
                <a:gd name="connsiteY1" fmla="*/ 79433 h 160399"/>
                <a:gd name="connsiteX2" fmla="*/ 60353 w 88562"/>
                <a:gd name="connsiteY2" fmla="*/ 160396 h 160399"/>
                <a:gd name="connsiteX3" fmla="*/ 82578 w 88562"/>
                <a:gd name="connsiteY3" fmla="*/ 82608 h 160399"/>
                <a:gd name="connsiteX4" fmla="*/ 82578 w 88562"/>
                <a:gd name="connsiteY4" fmla="*/ 66733 h 160399"/>
                <a:gd name="connsiteX5" fmla="*/ 28 w 88562"/>
                <a:gd name="connsiteY5" fmla="*/ 58 h 1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62" h="160399">
                  <a:moveTo>
                    <a:pt x="28" y="58"/>
                  </a:moveTo>
                  <a:cubicBezTo>
                    <a:pt x="-1560" y="2175"/>
                    <a:pt x="62999" y="52710"/>
                    <a:pt x="73053" y="79433"/>
                  </a:cubicBezTo>
                  <a:cubicBezTo>
                    <a:pt x="83107" y="106156"/>
                    <a:pt x="58766" y="159867"/>
                    <a:pt x="60353" y="160396"/>
                  </a:cubicBezTo>
                  <a:cubicBezTo>
                    <a:pt x="61940" y="160925"/>
                    <a:pt x="78874" y="98218"/>
                    <a:pt x="82578" y="82608"/>
                  </a:cubicBezTo>
                  <a:cubicBezTo>
                    <a:pt x="86282" y="66998"/>
                    <a:pt x="93955" y="79168"/>
                    <a:pt x="82578" y="66733"/>
                  </a:cubicBezTo>
                  <a:cubicBezTo>
                    <a:pt x="71201" y="54298"/>
                    <a:pt x="1616" y="-2059"/>
                    <a:pt x="28" y="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2B0AD746-20EB-4350-A34A-1A9357A46607}"/>
                </a:ext>
              </a:extLst>
            </p:cNvPr>
            <p:cNvSpPr/>
            <p:nvPr/>
          </p:nvSpPr>
          <p:spPr>
            <a:xfrm>
              <a:off x="4187491" y="2822572"/>
              <a:ext cx="58198" cy="241348"/>
            </a:xfrm>
            <a:custGeom>
              <a:avLst/>
              <a:gdLst>
                <a:gd name="connsiteX0" fmla="*/ 334 w 58198"/>
                <a:gd name="connsiteY0" fmla="*/ 3 h 241348"/>
                <a:gd name="connsiteX1" fmla="*/ 47959 w 58198"/>
                <a:gd name="connsiteY1" fmla="*/ 80966 h 241348"/>
                <a:gd name="connsiteX2" fmla="*/ 28909 w 58198"/>
                <a:gd name="connsiteY2" fmla="*/ 144466 h 241348"/>
                <a:gd name="connsiteX3" fmla="*/ 334 w 58198"/>
                <a:gd name="connsiteY3" fmla="*/ 241303 h 241348"/>
                <a:gd name="connsiteX4" fmla="*/ 49547 w 58198"/>
                <a:gd name="connsiteY4" fmla="*/ 131766 h 241348"/>
                <a:gd name="connsiteX5" fmla="*/ 55897 w 58198"/>
                <a:gd name="connsiteY5" fmla="*/ 84141 h 241348"/>
                <a:gd name="connsiteX6" fmla="*/ 334 w 58198"/>
                <a:gd name="connsiteY6" fmla="*/ 3 h 24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98" h="241348">
                  <a:moveTo>
                    <a:pt x="334" y="3"/>
                  </a:moveTo>
                  <a:cubicBezTo>
                    <a:pt x="-989" y="-526"/>
                    <a:pt x="43196" y="56889"/>
                    <a:pt x="47959" y="80966"/>
                  </a:cubicBezTo>
                  <a:cubicBezTo>
                    <a:pt x="52722" y="105043"/>
                    <a:pt x="36846" y="117743"/>
                    <a:pt x="28909" y="144466"/>
                  </a:cubicBezTo>
                  <a:cubicBezTo>
                    <a:pt x="20972" y="171189"/>
                    <a:pt x="-3106" y="243420"/>
                    <a:pt x="334" y="241303"/>
                  </a:cubicBezTo>
                  <a:cubicBezTo>
                    <a:pt x="3774" y="239186"/>
                    <a:pt x="40286" y="157960"/>
                    <a:pt x="49547" y="131766"/>
                  </a:cubicBezTo>
                  <a:cubicBezTo>
                    <a:pt x="58808" y="105572"/>
                    <a:pt x="60130" y="104514"/>
                    <a:pt x="55897" y="84141"/>
                  </a:cubicBezTo>
                  <a:cubicBezTo>
                    <a:pt x="51664" y="63768"/>
                    <a:pt x="1657" y="532"/>
                    <a:pt x="33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: 図形 261">
              <a:extLst>
                <a:ext uri="{FF2B5EF4-FFF2-40B4-BE49-F238E27FC236}">
                  <a16:creationId xmlns:a16="http://schemas.microsoft.com/office/drawing/2014/main" id="{C84CAC69-3B7B-4955-8B64-2002D8623EFC}"/>
                </a:ext>
              </a:extLst>
            </p:cNvPr>
            <p:cNvSpPr/>
            <p:nvPr/>
          </p:nvSpPr>
          <p:spPr>
            <a:xfrm>
              <a:off x="3697420" y="3093208"/>
              <a:ext cx="74506" cy="163052"/>
            </a:xfrm>
            <a:custGeom>
              <a:avLst/>
              <a:gdLst>
                <a:gd name="connsiteX0" fmla="*/ 74480 w 74506"/>
                <a:gd name="connsiteY0" fmla="*/ 1359 h 163052"/>
                <a:gd name="connsiteX1" fmla="*/ 10980 w 74506"/>
                <a:gd name="connsiteY1" fmla="*/ 94492 h 163052"/>
                <a:gd name="connsiteX2" fmla="*/ 10980 w 74506"/>
                <a:gd name="connsiteY2" fmla="*/ 162225 h 163052"/>
                <a:gd name="connsiteX3" fmla="*/ 2513 w 74506"/>
                <a:gd name="connsiteY3" fmla="*/ 47925 h 163052"/>
                <a:gd name="connsiteX4" fmla="*/ 74480 w 74506"/>
                <a:gd name="connsiteY4" fmla="*/ 1359 h 16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06" h="163052">
                  <a:moveTo>
                    <a:pt x="74480" y="1359"/>
                  </a:moveTo>
                  <a:cubicBezTo>
                    <a:pt x="75891" y="9120"/>
                    <a:pt x="21563" y="67681"/>
                    <a:pt x="10980" y="94492"/>
                  </a:cubicBezTo>
                  <a:cubicBezTo>
                    <a:pt x="397" y="121303"/>
                    <a:pt x="12391" y="169986"/>
                    <a:pt x="10980" y="162225"/>
                  </a:cubicBezTo>
                  <a:cubicBezTo>
                    <a:pt x="9569" y="154464"/>
                    <a:pt x="-5954" y="75442"/>
                    <a:pt x="2513" y="47925"/>
                  </a:cubicBezTo>
                  <a:cubicBezTo>
                    <a:pt x="10980" y="20408"/>
                    <a:pt x="73069" y="-6402"/>
                    <a:pt x="74480" y="135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125741C4-B706-4E13-84C4-103D18C03309}"/>
                </a:ext>
              </a:extLst>
            </p:cNvPr>
            <p:cNvSpPr/>
            <p:nvPr/>
          </p:nvSpPr>
          <p:spPr>
            <a:xfrm>
              <a:off x="4340995" y="2846894"/>
              <a:ext cx="36337" cy="254319"/>
            </a:xfrm>
            <a:custGeom>
              <a:avLst/>
              <a:gdLst>
                <a:gd name="connsiteX0" fmla="*/ 288 w 36337"/>
                <a:gd name="connsiteY0" fmla="*/ 23 h 254319"/>
                <a:gd name="connsiteX1" fmla="*/ 19338 w 36337"/>
                <a:gd name="connsiteY1" fmla="*/ 93156 h 254319"/>
                <a:gd name="connsiteX2" fmla="*/ 19338 w 36337"/>
                <a:gd name="connsiteY2" fmla="*/ 196873 h 254319"/>
                <a:gd name="connsiteX3" fmla="*/ 288 w 36337"/>
                <a:gd name="connsiteY3" fmla="*/ 254023 h 254319"/>
                <a:gd name="connsiteX4" fmla="*/ 19338 w 36337"/>
                <a:gd name="connsiteY4" fmla="*/ 213806 h 254319"/>
                <a:gd name="connsiteX5" fmla="*/ 36272 w 36337"/>
                <a:gd name="connsiteY5" fmla="*/ 101623 h 254319"/>
                <a:gd name="connsiteX6" fmla="*/ 288 w 36337"/>
                <a:gd name="connsiteY6" fmla="*/ 23 h 25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37" h="254319">
                  <a:moveTo>
                    <a:pt x="288" y="23"/>
                  </a:moveTo>
                  <a:cubicBezTo>
                    <a:pt x="-2534" y="-1388"/>
                    <a:pt x="16163" y="60348"/>
                    <a:pt x="19338" y="93156"/>
                  </a:cubicBezTo>
                  <a:cubicBezTo>
                    <a:pt x="22513" y="125964"/>
                    <a:pt x="22513" y="170062"/>
                    <a:pt x="19338" y="196873"/>
                  </a:cubicBezTo>
                  <a:cubicBezTo>
                    <a:pt x="16163" y="223684"/>
                    <a:pt x="288" y="251201"/>
                    <a:pt x="288" y="254023"/>
                  </a:cubicBezTo>
                  <a:cubicBezTo>
                    <a:pt x="288" y="256845"/>
                    <a:pt x="13341" y="239206"/>
                    <a:pt x="19338" y="213806"/>
                  </a:cubicBezTo>
                  <a:cubicBezTo>
                    <a:pt x="25335" y="188406"/>
                    <a:pt x="37330" y="129845"/>
                    <a:pt x="36272" y="101623"/>
                  </a:cubicBezTo>
                  <a:cubicBezTo>
                    <a:pt x="35214" y="73401"/>
                    <a:pt x="3110" y="1434"/>
                    <a:pt x="288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F7659DDE-2AD1-4662-B85C-128FF1B8646B}"/>
                </a:ext>
              </a:extLst>
            </p:cNvPr>
            <p:cNvSpPr/>
            <p:nvPr/>
          </p:nvSpPr>
          <p:spPr>
            <a:xfrm>
              <a:off x="4074335" y="2765997"/>
              <a:ext cx="353736" cy="394240"/>
            </a:xfrm>
            <a:custGeom>
              <a:avLst/>
              <a:gdLst>
                <a:gd name="connsiteX0" fmla="*/ 108198 w 353736"/>
                <a:gd name="connsiteY0" fmla="*/ 486 h 394240"/>
                <a:gd name="connsiteX1" fmla="*/ 275415 w 353736"/>
                <a:gd name="connsiteY1" fmla="*/ 61870 h 394240"/>
                <a:gd name="connsiteX2" fmla="*/ 279648 w 353736"/>
                <a:gd name="connsiteY2" fmla="*/ 97853 h 394240"/>
                <a:gd name="connsiteX3" fmla="*/ 275415 w 353736"/>
                <a:gd name="connsiteY3" fmla="*/ 186753 h 394240"/>
                <a:gd name="connsiteX4" fmla="*/ 245782 w 353736"/>
                <a:gd name="connsiteY4" fmla="*/ 277770 h 394240"/>
                <a:gd name="connsiteX5" fmla="*/ 252132 w 353736"/>
                <a:gd name="connsiteY5" fmla="*/ 356086 h 394240"/>
                <a:gd name="connsiteX6" fmla="*/ 353732 w 353736"/>
                <a:gd name="connsiteY6" fmla="*/ 394186 h 394240"/>
                <a:gd name="connsiteX7" fmla="*/ 247898 w 353736"/>
                <a:gd name="connsiteY7" fmla="*/ 362436 h 394240"/>
                <a:gd name="connsiteX8" fmla="*/ 224615 w 353736"/>
                <a:gd name="connsiteY8" fmla="*/ 284120 h 394240"/>
                <a:gd name="connsiteX9" fmla="*/ 180165 w 353736"/>
                <a:gd name="connsiteY9" fmla="*/ 311636 h 394240"/>
                <a:gd name="connsiteX10" fmla="*/ 116665 w 353736"/>
                <a:gd name="connsiteY10" fmla="*/ 337036 h 394240"/>
                <a:gd name="connsiteX11" fmla="*/ 248 w 353736"/>
                <a:gd name="connsiteY11" fmla="*/ 360320 h 394240"/>
                <a:gd name="connsiteX12" fmla="*/ 150532 w 353736"/>
                <a:gd name="connsiteY12" fmla="*/ 332803 h 394240"/>
                <a:gd name="connsiteX13" fmla="*/ 173815 w 353736"/>
                <a:gd name="connsiteY13" fmla="*/ 199453 h 394240"/>
                <a:gd name="connsiteX14" fmla="*/ 175932 w 353736"/>
                <a:gd name="connsiteY14" fmla="*/ 250253 h 394240"/>
                <a:gd name="connsiteX15" fmla="*/ 207682 w 353736"/>
                <a:gd name="connsiteY15" fmla="*/ 152886 h 394240"/>
                <a:gd name="connsiteX16" fmla="*/ 190748 w 353736"/>
                <a:gd name="connsiteY16" fmla="*/ 97853 h 394240"/>
                <a:gd name="connsiteX17" fmla="*/ 108198 w 353736"/>
                <a:gd name="connsiteY17" fmla="*/ 486 h 394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736" h="394240">
                  <a:moveTo>
                    <a:pt x="108198" y="486"/>
                  </a:moveTo>
                  <a:cubicBezTo>
                    <a:pt x="122309" y="-5511"/>
                    <a:pt x="246840" y="45642"/>
                    <a:pt x="275415" y="61870"/>
                  </a:cubicBezTo>
                  <a:cubicBezTo>
                    <a:pt x="303990" y="78098"/>
                    <a:pt x="279648" y="77039"/>
                    <a:pt x="279648" y="97853"/>
                  </a:cubicBezTo>
                  <a:cubicBezTo>
                    <a:pt x="279648" y="118667"/>
                    <a:pt x="281059" y="156767"/>
                    <a:pt x="275415" y="186753"/>
                  </a:cubicBezTo>
                  <a:cubicBezTo>
                    <a:pt x="269771" y="216739"/>
                    <a:pt x="249662" y="249548"/>
                    <a:pt x="245782" y="277770"/>
                  </a:cubicBezTo>
                  <a:cubicBezTo>
                    <a:pt x="241902" y="305992"/>
                    <a:pt x="234140" y="336683"/>
                    <a:pt x="252132" y="356086"/>
                  </a:cubicBezTo>
                  <a:cubicBezTo>
                    <a:pt x="270124" y="375489"/>
                    <a:pt x="354438" y="393128"/>
                    <a:pt x="353732" y="394186"/>
                  </a:cubicBezTo>
                  <a:cubicBezTo>
                    <a:pt x="353026" y="395244"/>
                    <a:pt x="269417" y="380780"/>
                    <a:pt x="247898" y="362436"/>
                  </a:cubicBezTo>
                  <a:cubicBezTo>
                    <a:pt x="226379" y="344092"/>
                    <a:pt x="235904" y="292587"/>
                    <a:pt x="224615" y="284120"/>
                  </a:cubicBezTo>
                  <a:cubicBezTo>
                    <a:pt x="213326" y="275653"/>
                    <a:pt x="198157" y="302817"/>
                    <a:pt x="180165" y="311636"/>
                  </a:cubicBezTo>
                  <a:cubicBezTo>
                    <a:pt x="162173" y="320455"/>
                    <a:pt x="146651" y="328922"/>
                    <a:pt x="116665" y="337036"/>
                  </a:cubicBezTo>
                  <a:cubicBezTo>
                    <a:pt x="86679" y="345150"/>
                    <a:pt x="-5397" y="361026"/>
                    <a:pt x="248" y="360320"/>
                  </a:cubicBezTo>
                  <a:cubicBezTo>
                    <a:pt x="5892" y="359615"/>
                    <a:pt x="121604" y="359614"/>
                    <a:pt x="150532" y="332803"/>
                  </a:cubicBezTo>
                  <a:cubicBezTo>
                    <a:pt x="179460" y="305992"/>
                    <a:pt x="169582" y="213211"/>
                    <a:pt x="173815" y="199453"/>
                  </a:cubicBezTo>
                  <a:cubicBezTo>
                    <a:pt x="178048" y="185695"/>
                    <a:pt x="170288" y="258014"/>
                    <a:pt x="175932" y="250253"/>
                  </a:cubicBezTo>
                  <a:cubicBezTo>
                    <a:pt x="181577" y="242492"/>
                    <a:pt x="205213" y="178286"/>
                    <a:pt x="207682" y="152886"/>
                  </a:cubicBezTo>
                  <a:cubicBezTo>
                    <a:pt x="210151" y="127486"/>
                    <a:pt x="202390" y="119020"/>
                    <a:pt x="190748" y="97853"/>
                  </a:cubicBezTo>
                  <a:cubicBezTo>
                    <a:pt x="179106" y="76686"/>
                    <a:pt x="94087" y="6483"/>
                    <a:pt x="108198" y="48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: 図形 263">
              <a:extLst>
                <a:ext uri="{FF2B5EF4-FFF2-40B4-BE49-F238E27FC236}">
                  <a16:creationId xmlns:a16="http://schemas.microsoft.com/office/drawing/2014/main" id="{49478098-CA1C-47E0-8AB6-271CC0945B85}"/>
                </a:ext>
              </a:extLst>
            </p:cNvPr>
            <p:cNvSpPr/>
            <p:nvPr/>
          </p:nvSpPr>
          <p:spPr>
            <a:xfrm>
              <a:off x="3759200" y="2019276"/>
              <a:ext cx="371976" cy="130221"/>
            </a:xfrm>
            <a:custGeom>
              <a:avLst/>
              <a:gdLst>
                <a:gd name="connsiteX0" fmla="*/ 371475 w 371976"/>
                <a:gd name="connsiteY0" fmla="*/ 24 h 130221"/>
                <a:gd name="connsiteX1" fmla="*/ 41275 w 371976"/>
                <a:gd name="connsiteY1" fmla="*/ 92099 h 130221"/>
                <a:gd name="connsiteX2" fmla="*/ 114300 w 371976"/>
                <a:gd name="connsiteY2" fmla="*/ 98449 h 130221"/>
                <a:gd name="connsiteX3" fmla="*/ 0 w 371976"/>
                <a:gd name="connsiteY3" fmla="*/ 130199 h 130221"/>
                <a:gd name="connsiteX4" fmla="*/ 114300 w 371976"/>
                <a:gd name="connsiteY4" fmla="*/ 101624 h 130221"/>
                <a:gd name="connsiteX5" fmla="*/ 371475 w 371976"/>
                <a:gd name="connsiteY5" fmla="*/ 24 h 13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976" h="130221">
                  <a:moveTo>
                    <a:pt x="371475" y="24"/>
                  </a:moveTo>
                  <a:cubicBezTo>
                    <a:pt x="359304" y="-1563"/>
                    <a:pt x="84137" y="75695"/>
                    <a:pt x="41275" y="92099"/>
                  </a:cubicBezTo>
                  <a:cubicBezTo>
                    <a:pt x="-1588" y="108503"/>
                    <a:pt x="121179" y="92099"/>
                    <a:pt x="114300" y="98449"/>
                  </a:cubicBezTo>
                  <a:cubicBezTo>
                    <a:pt x="107421" y="104799"/>
                    <a:pt x="0" y="129670"/>
                    <a:pt x="0" y="130199"/>
                  </a:cubicBezTo>
                  <a:cubicBezTo>
                    <a:pt x="0" y="130728"/>
                    <a:pt x="57679" y="121732"/>
                    <a:pt x="114300" y="101624"/>
                  </a:cubicBezTo>
                  <a:cubicBezTo>
                    <a:pt x="170921" y="81516"/>
                    <a:pt x="383646" y="1611"/>
                    <a:pt x="37147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: 図形 265">
              <a:extLst>
                <a:ext uri="{FF2B5EF4-FFF2-40B4-BE49-F238E27FC236}">
                  <a16:creationId xmlns:a16="http://schemas.microsoft.com/office/drawing/2014/main" id="{7BD924A9-59D2-4EB2-A8A9-246B704BD8E3}"/>
                </a:ext>
              </a:extLst>
            </p:cNvPr>
            <p:cNvSpPr/>
            <p:nvPr/>
          </p:nvSpPr>
          <p:spPr>
            <a:xfrm>
              <a:off x="3712985" y="2120774"/>
              <a:ext cx="125680" cy="219324"/>
            </a:xfrm>
            <a:custGeom>
              <a:avLst/>
              <a:gdLst>
                <a:gd name="connsiteX0" fmla="*/ 125590 w 125680"/>
                <a:gd name="connsiteY0" fmla="*/ 126 h 219324"/>
                <a:gd name="connsiteX1" fmla="*/ 27165 w 125680"/>
                <a:gd name="connsiteY1" fmla="*/ 149351 h 219324"/>
                <a:gd name="connsiteX2" fmla="*/ 4940 w 125680"/>
                <a:gd name="connsiteY2" fmla="*/ 219201 h 219324"/>
                <a:gd name="connsiteX3" fmla="*/ 8115 w 125680"/>
                <a:gd name="connsiteY3" fmla="*/ 165226 h 219324"/>
                <a:gd name="connsiteX4" fmla="*/ 8115 w 125680"/>
                <a:gd name="connsiteY4" fmla="*/ 123951 h 219324"/>
                <a:gd name="connsiteX5" fmla="*/ 125590 w 125680"/>
                <a:gd name="connsiteY5" fmla="*/ 126 h 21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680" h="219324">
                  <a:moveTo>
                    <a:pt x="125590" y="126"/>
                  </a:moveTo>
                  <a:cubicBezTo>
                    <a:pt x="128765" y="4359"/>
                    <a:pt x="47273" y="112838"/>
                    <a:pt x="27165" y="149351"/>
                  </a:cubicBezTo>
                  <a:cubicBezTo>
                    <a:pt x="7057" y="185864"/>
                    <a:pt x="8115" y="216555"/>
                    <a:pt x="4940" y="219201"/>
                  </a:cubicBezTo>
                  <a:cubicBezTo>
                    <a:pt x="1765" y="221847"/>
                    <a:pt x="7586" y="181101"/>
                    <a:pt x="8115" y="165226"/>
                  </a:cubicBezTo>
                  <a:cubicBezTo>
                    <a:pt x="8644" y="149351"/>
                    <a:pt x="-10406" y="148822"/>
                    <a:pt x="8115" y="123951"/>
                  </a:cubicBezTo>
                  <a:cubicBezTo>
                    <a:pt x="26636" y="99080"/>
                    <a:pt x="122415" y="-4107"/>
                    <a:pt x="125590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A9942877-2236-4535-8414-6B6C5A830802}"/>
                </a:ext>
              </a:extLst>
            </p:cNvPr>
            <p:cNvSpPr/>
            <p:nvPr/>
          </p:nvSpPr>
          <p:spPr>
            <a:xfrm>
              <a:off x="4117112" y="1953678"/>
              <a:ext cx="560499" cy="91707"/>
            </a:xfrm>
            <a:custGeom>
              <a:avLst/>
              <a:gdLst>
                <a:gd name="connsiteX0" fmla="*/ 1921 w 560499"/>
                <a:gd name="connsiteY0" fmla="*/ 5 h 91707"/>
                <a:gd name="connsiteX1" fmla="*/ 247455 w 560499"/>
                <a:gd name="connsiteY1" fmla="*/ 31755 h 91707"/>
                <a:gd name="connsiteX2" fmla="*/ 552255 w 560499"/>
                <a:gd name="connsiteY2" fmla="*/ 91022 h 91707"/>
                <a:gd name="connsiteX3" fmla="*/ 480288 w 560499"/>
                <a:gd name="connsiteY3" fmla="*/ 65622 h 91707"/>
                <a:gd name="connsiteX4" fmla="*/ 380805 w 560499"/>
                <a:gd name="connsiteY4" fmla="*/ 33872 h 91707"/>
                <a:gd name="connsiteX5" fmla="*/ 1921 w 560499"/>
                <a:gd name="connsiteY5" fmla="*/ 5 h 91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0499" h="91707">
                  <a:moveTo>
                    <a:pt x="1921" y="5"/>
                  </a:moveTo>
                  <a:cubicBezTo>
                    <a:pt x="-20304" y="-348"/>
                    <a:pt x="155733" y="16585"/>
                    <a:pt x="247455" y="31755"/>
                  </a:cubicBezTo>
                  <a:cubicBezTo>
                    <a:pt x="339177" y="46925"/>
                    <a:pt x="513450" y="85378"/>
                    <a:pt x="552255" y="91022"/>
                  </a:cubicBezTo>
                  <a:cubicBezTo>
                    <a:pt x="591060" y="96666"/>
                    <a:pt x="480288" y="65622"/>
                    <a:pt x="480288" y="65622"/>
                  </a:cubicBezTo>
                  <a:cubicBezTo>
                    <a:pt x="451713" y="56097"/>
                    <a:pt x="461591" y="45161"/>
                    <a:pt x="380805" y="33872"/>
                  </a:cubicBezTo>
                  <a:cubicBezTo>
                    <a:pt x="300019" y="22583"/>
                    <a:pt x="24146" y="358"/>
                    <a:pt x="192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28270AD4-DA63-4596-B465-2445B6122C21}"/>
                </a:ext>
              </a:extLst>
            </p:cNvPr>
            <p:cNvSpPr/>
            <p:nvPr/>
          </p:nvSpPr>
          <p:spPr>
            <a:xfrm>
              <a:off x="4649864" y="2010830"/>
              <a:ext cx="240431" cy="202068"/>
            </a:xfrm>
            <a:custGeom>
              <a:avLst/>
              <a:gdLst>
                <a:gd name="connsiteX0" fmla="*/ 453 w 240431"/>
                <a:gd name="connsiteY0" fmla="*/ 3 h 202068"/>
                <a:gd name="connsiteX1" fmla="*/ 163436 w 240431"/>
                <a:gd name="connsiteY1" fmla="*/ 61387 h 202068"/>
                <a:gd name="connsiteX2" fmla="*/ 237519 w 240431"/>
                <a:gd name="connsiteY2" fmla="*/ 201087 h 202068"/>
                <a:gd name="connsiteX3" fmla="*/ 224819 w 240431"/>
                <a:gd name="connsiteY3" fmla="*/ 120653 h 202068"/>
                <a:gd name="connsiteX4" fmla="*/ 218469 w 240431"/>
                <a:gd name="connsiteY4" fmla="*/ 63503 h 202068"/>
                <a:gd name="connsiteX5" fmla="*/ 453 w 240431"/>
                <a:gd name="connsiteY5" fmla="*/ 3 h 20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31" h="202068">
                  <a:moveTo>
                    <a:pt x="453" y="3"/>
                  </a:moveTo>
                  <a:cubicBezTo>
                    <a:pt x="-8719" y="-350"/>
                    <a:pt x="123925" y="27873"/>
                    <a:pt x="163436" y="61387"/>
                  </a:cubicBezTo>
                  <a:cubicBezTo>
                    <a:pt x="202947" y="94901"/>
                    <a:pt x="227289" y="191209"/>
                    <a:pt x="237519" y="201087"/>
                  </a:cubicBezTo>
                  <a:cubicBezTo>
                    <a:pt x="247749" y="210965"/>
                    <a:pt x="227994" y="143584"/>
                    <a:pt x="224819" y="120653"/>
                  </a:cubicBezTo>
                  <a:cubicBezTo>
                    <a:pt x="221644" y="97722"/>
                    <a:pt x="249513" y="82200"/>
                    <a:pt x="218469" y="63503"/>
                  </a:cubicBezTo>
                  <a:cubicBezTo>
                    <a:pt x="187425" y="44806"/>
                    <a:pt x="9625" y="356"/>
                    <a:pt x="45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E8E2B88B-654D-4A40-A455-70BA2695A01C}"/>
                </a:ext>
              </a:extLst>
            </p:cNvPr>
            <p:cNvSpPr/>
            <p:nvPr/>
          </p:nvSpPr>
          <p:spPr>
            <a:xfrm>
              <a:off x="3822461" y="4048125"/>
              <a:ext cx="283669" cy="124818"/>
            </a:xfrm>
            <a:custGeom>
              <a:avLst/>
              <a:gdLst>
                <a:gd name="connsiteX0" fmla="*/ 239 w 283669"/>
                <a:gd name="connsiteY0" fmla="*/ 0 h 124818"/>
                <a:gd name="connsiteX1" fmla="*/ 270114 w 283669"/>
                <a:gd name="connsiteY1" fmla="*/ 111125 h 124818"/>
                <a:gd name="connsiteX2" fmla="*/ 222489 w 283669"/>
                <a:gd name="connsiteY2" fmla="*/ 111125 h 124818"/>
                <a:gd name="connsiteX3" fmla="*/ 239 w 283669"/>
                <a:gd name="connsiteY3" fmla="*/ 0 h 12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669" h="124818">
                  <a:moveTo>
                    <a:pt x="239" y="0"/>
                  </a:moveTo>
                  <a:cubicBezTo>
                    <a:pt x="8176" y="0"/>
                    <a:pt x="233072" y="92604"/>
                    <a:pt x="270114" y="111125"/>
                  </a:cubicBezTo>
                  <a:cubicBezTo>
                    <a:pt x="307156" y="129646"/>
                    <a:pt x="260589" y="129117"/>
                    <a:pt x="222489" y="111125"/>
                  </a:cubicBezTo>
                  <a:cubicBezTo>
                    <a:pt x="184389" y="93133"/>
                    <a:pt x="-7698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: 図形 275">
              <a:extLst>
                <a:ext uri="{FF2B5EF4-FFF2-40B4-BE49-F238E27FC236}">
                  <a16:creationId xmlns:a16="http://schemas.microsoft.com/office/drawing/2014/main" id="{E78A932F-EFC5-4BD1-AAA5-DC03C9D4DADF}"/>
                </a:ext>
              </a:extLst>
            </p:cNvPr>
            <p:cNvSpPr/>
            <p:nvPr/>
          </p:nvSpPr>
          <p:spPr>
            <a:xfrm>
              <a:off x="4899607" y="3301992"/>
              <a:ext cx="218684" cy="203228"/>
            </a:xfrm>
            <a:custGeom>
              <a:avLst/>
              <a:gdLst>
                <a:gd name="connsiteX0" fmla="*/ 476 w 218684"/>
                <a:gd name="connsiteY0" fmla="*/ 8 h 203228"/>
                <a:gd name="connsiteX1" fmla="*/ 66093 w 218684"/>
                <a:gd name="connsiteY1" fmla="*/ 131241 h 203228"/>
                <a:gd name="connsiteX2" fmla="*/ 218493 w 218684"/>
                <a:gd name="connsiteY2" fmla="*/ 203208 h 203228"/>
                <a:gd name="connsiteX3" fmla="*/ 95726 w 218684"/>
                <a:gd name="connsiteY3" fmla="*/ 124891 h 203228"/>
                <a:gd name="connsiteX4" fmla="*/ 476 w 218684"/>
                <a:gd name="connsiteY4" fmla="*/ 8 h 20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684" h="203228">
                  <a:moveTo>
                    <a:pt x="476" y="8"/>
                  </a:moveTo>
                  <a:cubicBezTo>
                    <a:pt x="-4463" y="1066"/>
                    <a:pt x="29757" y="97374"/>
                    <a:pt x="66093" y="131241"/>
                  </a:cubicBezTo>
                  <a:cubicBezTo>
                    <a:pt x="102429" y="165108"/>
                    <a:pt x="213554" y="204266"/>
                    <a:pt x="218493" y="203208"/>
                  </a:cubicBezTo>
                  <a:cubicBezTo>
                    <a:pt x="223432" y="202150"/>
                    <a:pt x="131357" y="154172"/>
                    <a:pt x="95726" y="124891"/>
                  </a:cubicBezTo>
                  <a:cubicBezTo>
                    <a:pt x="60096" y="95611"/>
                    <a:pt x="5415" y="-1050"/>
                    <a:pt x="476" y="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AECAAA23-7109-44EF-9197-582824B0B994}"/>
                </a:ext>
              </a:extLst>
            </p:cNvPr>
            <p:cNvSpPr/>
            <p:nvPr/>
          </p:nvSpPr>
          <p:spPr>
            <a:xfrm>
              <a:off x="3992424" y="3400422"/>
              <a:ext cx="53585" cy="180981"/>
            </a:xfrm>
            <a:custGeom>
              <a:avLst/>
              <a:gdLst>
                <a:gd name="connsiteX0" fmla="*/ 49351 w 53585"/>
                <a:gd name="connsiteY0" fmla="*/ 3 h 180981"/>
                <a:gd name="connsiteX1" fmla="*/ 49351 w 53585"/>
                <a:gd name="connsiteY1" fmla="*/ 88903 h 180981"/>
                <a:gd name="connsiteX2" fmla="*/ 139 w 53585"/>
                <a:gd name="connsiteY2" fmla="*/ 180978 h 180981"/>
                <a:gd name="connsiteX3" fmla="*/ 35064 w 53585"/>
                <a:gd name="connsiteY3" fmla="*/ 85728 h 180981"/>
                <a:gd name="connsiteX4" fmla="*/ 49351 w 53585"/>
                <a:gd name="connsiteY4" fmla="*/ 3 h 18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85" h="180981">
                  <a:moveTo>
                    <a:pt x="49351" y="3"/>
                  </a:moveTo>
                  <a:cubicBezTo>
                    <a:pt x="51732" y="532"/>
                    <a:pt x="57553" y="58741"/>
                    <a:pt x="49351" y="88903"/>
                  </a:cubicBezTo>
                  <a:cubicBezTo>
                    <a:pt x="41149" y="119065"/>
                    <a:pt x="2520" y="181507"/>
                    <a:pt x="139" y="180978"/>
                  </a:cubicBezTo>
                  <a:cubicBezTo>
                    <a:pt x="-2242" y="180449"/>
                    <a:pt x="26597" y="112980"/>
                    <a:pt x="35064" y="85728"/>
                  </a:cubicBezTo>
                  <a:cubicBezTo>
                    <a:pt x="43531" y="58476"/>
                    <a:pt x="46970" y="-526"/>
                    <a:pt x="49351" y="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楕円 288">
              <a:extLst>
                <a:ext uri="{FF2B5EF4-FFF2-40B4-BE49-F238E27FC236}">
                  <a16:creationId xmlns:a16="http://schemas.microsoft.com/office/drawing/2014/main" id="{88A4FEC9-7992-4A78-8ED6-2B6EA7D7A9FC}"/>
                </a:ext>
              </a:extLst>
            </p:cNvPr>
            <p:cNvSpPr/>
            <p:nvPr/>
          </p:nvSpPr>
          <p:spPr>
            <a:xfrm rot="20573836">
              <a:off x="3732162" y="3231777"/>
              <a:ext cx="243064" cy="352443"/>
            </a:xfrm>
            <a:prstGeom prst="ellipse">
              <a:avLst/>
            </a:pr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41077EB3-99CE-49D2-83C5-AB95EBBCCDD2}"/>
                </a:ext>
              </a:extLst>
            </p:cNvPr>
            <p:cNvSpPr/>
            <p:nvPr/>
          </p:nvSpPr>
          <p:spPr>
            <a:xfrm>
              <a:off x="1885925" y="4816372"/>
              <a:ext cx="730455" cy="464718"/>
            </a:xfrm>
            <a:custGeom>
              <a:avLst/>
              <a:gdLst>
                <a:gd name="connsiteX0" fmla="*/ 730275 w 730455"/>
                <a:gd name="connsiteY0" fmla="*/ 5395 h 464718"/>
                <a:gd name="connsiteX1" fmla="*/ 488975 w 730455"/>
                <a:gd name="connsiteY1" fmla="*/ 5395 h 464718"/>
                <a:gd name="connsiteX2" fmla="*/ 334458 w 730455"/>
                <a:gd name="connsiteY2" fmla="*/ 68895 h 464718"/>
                <a:gd name="connsiteX3" fmla="*/ 186292 w 730455"/>
                <a:gd name="connsiteY3" fmla="*/ 204361 h 464718"/>
                <a:gd name="connsiteX4" fmla="*/ 25 w 730455"/>
                <a:gd name="connsiteY4" fmla="*/ 464711 h 464718"/>
                <a:gd name="connsiteX5" fmla="*/ 198992 w 730455"/>
                <a:gd name="connsiteY5" fmla="*/ 212828 h 464718"/>
                <a:gd name="connsiteX6" fmla="*/ 336575 w 730455"/>
                <a:gd name="connsiteY6" fmla="*/ 102761 h 464718"/>
                <a:gd name="connsiteX7" fmla="*/ 524958 w 730455"/>
                <a:gd name="connsiteY7" fmla="*/ 22328 h 464718"/>
                <a:gd name="connsiteX8" fmla="*/ 730275 w 730455"/>
                <a:gd name="connsiteY8" fmla="*/ 5395 h 46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0455" h="464718">
                  <a:moveTo>
                    <a:pt x="730275" y="5395"/>
                  </a:moveTo>
                  <a:cubicBezTo>
                    <a:pt x="724278" y="2573"/>
                    <a:pt x="554945" y="-5188"/>
                    <a:pt x="488975" y="5395"/>
                  </a:cubicBezTo>
                  <a:cubicBezTo>
                    <a:pt x="423005" y="15978"/>
                    <a:pt x="384905" y="35734"/>
                    <a:pt x="334458" y="68895"/>
                  </a:cubicBezTo>
                  <a:cubicBezTo>
                    <a:pt x="284011" y="102056"/>
                    <a:pt x="242031" y="138392"/>
                    <a:pt x="186292" y="204361"/>
                  </a:cubicBezTo>
                  <a:cubicBezTo>
                    <a:pt x="130553" y="270330"/>
                    <a:pt x="-2092" y="463300"/>
                    <a:pt x="25" y="464711"/>
                  </a:cubicBezTo>
                  <a:cubicBezTo>
                    <a:pt x="2142" y="466122"/>
                    <a:pt x="142900" y="273153"/>
                    <a:pt x="198992" y="212828"/>
                  </a:cubicBezTo>
                  <a:cubicBezTo>
                    <a:pt x="255084" y="152503"/>
                    <a:pt x="282247" y="134511"/>
                    <a:pt x="336575" y="102761"/>
                  </a:cubicBezTo>
                  <a:cubicBezTo>
                    <a:pt x="390903" y="71011"/>
                    <a:pt x="458988" y="38909"/>
                    <a:pt x="524958" y="22328"/>
                  </a:cubicBezTo>
                  <a:cubicBezTo>
                    <a:pt x="590927" y="5748"/>
                    <a:pt x="736272" y="8217"/>
                    <a:pt x="730275" y="53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7B89E007-8629-4AD0-BF6B-28103E98A7A9}"/>
                </a:ext>
              </a:extLst>
            </p:cNvPr>
            <p:cNvSpPr/>
            <p:nvPr/>
          </p:nvSpPr>
          <p:spPr>
            <a:xfrm>
              <a:off x="1471109" y="5310335"/>
              <a:ext cx="396929" cy="927809"/>
            </a:xfrm>
            <a:custGeom>
              <a:avLst/>
              <a:gdLst>
                <a:gd name="connsiteX0" fmla="*/ 395791 w 396929"/>
                <a:gd name="connsiteY0" fmla="*/ 1440 h 927809"/>
                <a:gd name="connsiteX1" fmla="*/ 11616 w 396929"/>
                <a:gd name="connsiteY1" fmla="*/ 890440 h 927809"/>
                <a:gd name="connsiteX2" fmla="*/ 125916 w 396929"/>
                <a:gd name="connsiteY2" fmla="*/ 687240 h 927809"/>
                <a:gd name="connsiteX3" fmla="*/ 395791 w 396929"/>
                <a:gd name="connsiteY3" fmla="*/ 1440 h 92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929" h="927809">
                  <a:moveTo>
                    <a:pt x="395791" y="1440"/>
                  </a:moveTo>
                  <a:cubicBezTo>
                    <a:pt x="376741" y="35307"/>
                    <a:pt x="56595" y="776140"/>
                    <a:pt x="11616" y="890440"/>
                  </a:cubicBezTo>
                  <a:cubicBezTo>
                    <a:pt x="-33363" y="1004740"/>
                    <a:pt x="62416" y="833819"/>
                    <a:pt x="125916" y="687240"/>
                  </a:cubicBezTo>
                  <a:cubicBezTo>
                    <a:pt x="189416" y="540661"/>
                    <a:pt x="414841" y="-32427"/>
                    <a:pt x="395791" y="14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5FB15072-FC43-4F07-A79F-C58AD3F5D682}"/>
                </a:ext>
              </a:extLst>
            </p:cNvPr>
            <p:cNvSpPr/>
            <p:nvPr/>
          </p:nvSpPr>
          <p:spPr>
            <a:xfrm>
              <a:off x="1062955" y="6280147"/>
              <a:ext cx="374670" cy="854212"/>
            </a:xfrm>
            <a:custGeom>
              <a:avLst/>
              <a:gdLst>
                <a:gd name="connsiteX0" fmla="*/ 374262 w 374670"/>
                <a:gd name="connsiteY0" fmla="*/ 3 h 854212"/>
                <a:gd name="connsiteX1" fmla="*/ 247262 w 374670"/>
                <a:gd name="connsiteY1" fmla="*/ 364070 h 854212"/>
                <a:gd name="connsiteX2" fmla="*/ 14428 w 374670"/>
                <a:gd name="connsiteY2" fmla="*/ 823386 h 854212"/>
                <a:gd name="connsiteX3" fmla="*/ 52528 w 374670"/>
                <a:gd name="connsiteY3" fmla="*/ 762003 h 854212"/>
                <a:gd name="connsiteX4" fmla="*/ 279012 w 374670"/>
                <a:gd name="connsiteY4" fmla="*/ 357720 h 854212"/>
                <a:gd name="connsiteX5" fmla="*/ 374262 w 374670"/>
                <a:gd name="connsiteY5" fmla="*/ 3 h 85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670" h="854212">
                  <a:moveTo>
                    <a:pt x="374262" y="3"/>
                  </a:moveTo>
                  <a:cubicBezTo>
                    <a:pt x="368971" y="1061"/>
                    <a:pt x="307234" y="226840"/>
                    <a:pt x="247262" y="364070"/>
                  </a:cubicBezTo>
                  <a:cubicBezTo>
                    <a:pt x="187290" y="501300"/>
                    <a:pt x="46884" y="757064"/>
                    <a:pt x="14428" y="823386"/>
                  </a:cubicBezTo>
                  <a:cubicBezTo>
                    <a:pt x="-18028" y="889708"/>
                    <a:pt x="8431" y="839614"/>
                    <a:pt x="52528" y="762003"/>
                  </a:cubicBezTo>
                  <a:cubicBezTo>
                    <a:pt x="96625" y="684392"/>
                    <a:pt x="225390" y="481192"/>
                    <a:pt x="279012" y="357720"/>
                  </a:cubicBezTo>
                  <a:cubicBezTo>
                    <a:pt x="332634" y="234248"/>
                    <a:pt x="379553" y="-1055"/>
                    <a:pt x="374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C9FB8E-EF45-41B0-B94E-4C7FD1EA5273}"/>
                </a:ext>
              </a:extLst>
            </p:cNvPr>
            <p:cNvSpPr/>
            <p:nvPr/>
          </p:nvSpPr>
          <p:spPr>
            <a:xfrm>
              <a:off x="663352" y="7071416"/>
              <a:ext cx="518614" cy="631250"/>
            </a:xfrm>
            <a:custGeom>
              <a:avLst/>
              <a:gdLst>
                <a:gd name="connsiteX0" fmla="*/ 1281 w 518614"/>
                <a:gd name="connsiteY0" fmla="*/ 629017 h 631250"/>
                <a:gd name="connsiteX1" fmla="*/ 244698 w 518614"/>
                <a:gd name="connsiteY1" fmla="*/ 264951 h 631250"/>
                <a:gd name="connsiteX2" fmla="*/ 517748 w 518614"/>
                <a:gd name="connsiteY2" fmla="*/ 367 h 631250"/>
                <a:gd name="connsiteX3" fmla="*/ 325131 w 518614"/>
                <a:gd name="connsiteY3" fmla="*/ 212034 h 631250"/>
                <a:gd name="connsiteX4" fmla="*/ 155798 w 518614"/>
                <a:gd name="connsiteY4" fmla="*/ 408884 h 631250"/>
                <a:gd name="connsiteX5" fmla="*/ 1281 w 518614"/>
                <a:gd name="connsiteY5" fmla="*/ 629017 h 6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614" h="631250">
                  <a:moveTo>
                    <a:pt x="1281" y="629017"/>
                  </a:moveTo>
                  <a:cubicBezTo>
                    <a:pt x="16098" y="605028"/>
                    <a:pt x="158620" y="369726"/>
                    <a:pt x="244698" y="264951"/>
                  </a:cubicBezTo>
                  <a:cubicBezTo>
                    <a:pt x="330776" y="160176"/>
                    <a:pt x="504343" y="9186"/>
                    <a:pt x="517748" y="367"/>
                  </a:cubicBezTo>
                  <a:cubicBezTo>
                    <a:pt x="531153" y="-8452"/>
                    <a:pt x="385456" y="143948"/>
                    <a:pt x="325131" y="212034"/>
                  </a:cubicBezTo>
                  <a:cubicBezTo>
                    <a:pt x="264806" y="280120"/>
                    <a:pt x="207656" y="340445"/>
                    <a:pt x="155798" y="408884"/>
                  </a:cubicBezTo>
                  <a:cubicBezTo>
                    <a:pt x="103940" y="477323"/>
                    <a:pt x="-13536" y="653006"/>
                    <a:pt x="1281" y="629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5EB3F031-296F-4F6C-8CFA-B366CD601A86}"/>
                </a:ext>
              </a:extLst>
            </p:cNvPr>
            <p:cNvSpPr/>
            <p:nvPr/>
          </p:nvSpPr>
          <p:spPr>
            <a:xfrm>
              <a:off x="593568" y="7696200"/>
              <a:ext cx="77745" cy="254000"/>
            </a:xfrm>
            <a:custGeom>
              <a:avLst/>
              <a:gdLst>
                <a:gd name="connsiteX0" fmla="*/ 77415 w 77745"/>
                <a:gd name="connsiteY0" fmla="*/ 0 h 254000"/>
                <a:gd name="connsiteX1" fmla="*/ 28732 w 77745"/>
                <a:gd name="connsiteY1" fmla="*/ 162983 h 254000"/>
                <a:gd name="connsiteX2" fmla="*/ 24499 w 77745"/>
                <a:gd name="connsiteY2" fmla="*/ 254000 h 254000"/>
                <a:gd name="connsiteX3" fmla="*/ 1215 w 77745"/>
                <a:gd name="connsiteY3" fmla="*/ 162983 h 254000"/>
                <a:gd name="connsiteX4" fmla="*/ 77415 w 77745"/>
                <a:gd name="connsiteY4" fmla="*/ 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45" h="254000">
                  <a:moveTo>
                    <a:pt x="77415" y="0"/>
                  </a:moveTo>
                  <a:cubicBezTo>
                    <a:pt x="82001" y="0"/>
                    <a:pt x="37551" y="120650"/>
                    <a:pt x="28732" y="162983"/>
                  </a:cubicBezTo>
                  <a:cubicBezTo>
                    <a:pt x="19913" y="205316"/>
                    <a:pt x="29085" y="254000"/>
                    <a:pt x="24499" y="254000"/>
                  </a:cubicBezTo>
                  <a:cubicBezTo>
                    <a:pt x="19913" y="254000"/>
                    <a:pt x="-5840" y="203200"/>
                    <a:pt x="1215" y="162983"/>
                  </a:cubicBezTo>
                  <a:cubicBezTo>
                    <a:pt x="8270" y="122766"/>
                    <a:pt x="72829" y="0"/>
                    <a:pt x="77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: 図形 1025">
              <a:extLst>
                <a:ext uri="{FF2B5EF4-FFF2-40B4-BE49-F238E27FC236}">
                  <a16:creationId xmlns:a16="http://schemas.microsoft.com/office/drawing/2014/main" id="{1F504C1A-F811-4FA5-AF01-EEDB8D90FED2}"/>
                </a:ext>
              </a:extLst>
            </p:cNvPr>
            <p:cNvSpPr/>
            <p:nvPr/>
          </p:nvSpPr>
          <p:spPr>
            <a:xfrm>
              <a:off x="643096" y="7441848"/>
              <a:ext cx="287696" cy="499426"/>
            </a:xfrm>
            <a:custGeom>
              <a:avLst/>
              <a:gdLst>
                <a:gd name="connsiteX0" fmla="*/ 286121 w 287696"/>
                <a:gd name="connsiteY0" fmla="*/ 2469 h 499426"/>
                <a:gd name="connsiteX1" fmla="*/ 74454 w 287696"/>
                <a:gd name="connsiteY1" fmla="*/ 271285 h 499426"/>
                <a:gd name="connsiteX2" fmla="*/ 371 w 287696"/>
                <a:gd name="connsiteY2" fmla="*/ 497769 h 499426"/>
                <a:gd name="connsiteX3" fmla="*/ 51171 w 287696"/>
                <a:gd name="connsiteY3" fmla="*/ 362302 h 499426"/>
                <a:gd name="connsiteX4" fmla="*/ 165471 w 287696"/>
                <a:gd name="connsiteY4" fmla="*/ 148519 h 499426"/>
                <a:gd name="connsiteX5" fmla="*/ 286121 w 287696"/>
                <a:gd name="connsiteY5" fmla="*/ 2469 h 49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96" h="499426">
                  <a:moveTo>
                    <a:pt x="286121" y="2469"/>
                  </a:moveTo>
                  <a:cubicBezTo>
                    <a:pt x="270952" y="22930"/>
                    <a:pt x="122079" y="188735"/>
                    <a:pt x="74454" y="271285"/>
                  </a:cubicBezTo>
                  <a:cubicBezTo>
                    <a:pt x="26829" y="353835"/>
                    <a:pt x="4251" y="482600"/>
                    <a:pt x="371" y="497769"/>
                  </a:cubicBezTo>
                  <a:cubicBezTo>
                    <a:pt x="-3509" y="512938"/>
                    <a:pt x="23654" y="420510"/>
                    <a:pt x="51171" y="362302"/>
                  </a:cubicBezTo>
                  <a:cubicBezTo>
                    <a:pt x="78688" y="304094"/>
                    <a:pt x="128077" y="203200"/>
                    <a:pt x="165471" y="148519"/>
                  </a:cubicBezTo>
                  <a:cubicBezTo>
                    <a:pt x="202865" y="93839"/>
                    <a:pt x="301290" y="-17992"/>
                    <a:pt x="286121" y="24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: 図形 1029">
              <a:extLst>
                <a:ext uri="{FF2B5EF4-FFF2-40B4-BE49-F238E27FC236}">
                  <a16:creationId xmlns:a16="http://schemas.microsoft.com/office/drawing/2014/main" id="{05F95B10-6755-449C-B046-DB6C34FD4586}"/>
                </a:ext>
              </a:extLst>
            </p:cNvPr>
            <p:cNvSpPr/>
            <p:nvPr/>
          </p:nvSpPr>
          <p:spPr>
            <a:xfrm>
              <a:off x="528052" y="7937492"/>
              <a:ext cx="96431" cy="302731"/>
            </a:xfrm>
            <a:custGeom>
              <a:avLst/>
              <a:gdLst>
                <a:gd name="connsiteX0" fmla="*/ 96365 w 96431"/>
                <a:gd name="connsiteY0" fmla="*/ 8 h 302731"/>
                <a:gd name="connsiteX1" fmla="*/ 5348 w 96431"/>
                <a:gd name="connsiteY1" fmla="*/ 218025 h 302731"/>
                <a:gd name="connsiteX2" fmla="*/ 11698 w 96431"/>
                <a:gd name="connsiteY2" fmla="*/ 302691 h 302731"/>
                <a:gd name="connsiteX3" fmla="*/ 20165 w 96431"/>
                <a:gd name="connsiteY3" fmla="*/ 209558 h 302731"/>
                <a:gd name="connsiteX4" fmla="*/ 96365 w 96431"/>
                <a:gd name="connsiteY4" fmla="*/ 8 h 30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431" h="302731">
                  <a:moveTo>
                    <a:pt x="96365" y="8"/>
                  </a:moveTo>
                  <a:cubicBezTo>
                    <a:pt x="93895" y="1419"/>
                    <a:pt x="19459" y="167578"/>
                    <a:pt x="5348" y="218025"/>
                  </a:cubicBezTo>
                  <a:cubicBezTo>
                    <a:pt x="-8763" y="268472"/>
                    <a:pt x="9228" y="304102"/>
                    <a:pt x="11698" y="302691"/>
                  </a:cubicBezTo>
                  <a:cubicBezTo>
                    <a:pt x="14167" y="301280"/>
                    <a:pt x="8523" y="252950"/>
                    <a:pt x="20165" y="209558"/>
                  </a:cubicBezTo>
                  <a:cubicBezTo>
                    <a:pt x="31807" y="166166"/>
                    <a:pt x="98835" y="-1403"/>
                    <a:pt x="9636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: 図形 1030">
              <a:extLst>
                <a:ext uri="{FF2B5EF4-FFF2-40B4-BE49-F238E27FC236}">
                  <a16:creationId xmlns:a16="http://schemas.microsoft.com/office/drawing/2014/main" id="{9EA0BA04-A80A-4F44-B097-D345261FBC50}"/>
                </a:ext>
              </a:extLst>
            </p:cNvPr>
            <p:cNvSpPr/>
            <p:nvPr/>
          </p:nvSpPr>
          <p:spPr>
            <a:xfrm>
              <a:off x="525283" y="8220941"/>
              <a:ext cx="158451" cy="411973"/>
            </a:xfrm>
            <a:custGeom>
              <a:avLst/>
              <a:gdLst>
                <a:gd name="connsiteX0" fmla="*/ 33517 w 158451"/>
                <a:gd name="connsiteY0" fmla="*/ 192 h 411973"/>
                <a:gd name="connsiteX1" fmla="*/ 20817 w 158451"/>
                <a:gd name="connsiteY1" fmla="*/ 131426 h 411973"/>
                <a:gd name="connsiteX2" fmla="*/ 54684 w 158451"/>
                <a:gd name="connsiteY2" fmla="*/ 188576 h 411973"/>
                <a:gd name="connsiteX3" fmla="*/ 154167 w 158451"/>
                <a:gd name="connsiteY3" fmla="*/ 402359 h 411973"/>
                <a:gd name="connsiteX4" fmla="*/ 126650 w 158451"/>
                <a:gd name="connsiteY4" fmla="*/ 353676 h 411973"/>
                <a:gd name="connsiteX5" fmla="*/ 3884 w 158451"/>
                <a:gd name="connsiteY5" fmla="*/ 163176 h 411973"/>
                <a:gd name="connsiteX6" fmla="*/ 33517 w 158451"/>
                <a:gd name="connsiteY6" fmla="*/ 192 h 41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451" h="411973">
                  <a:moveTo>
                    <a:pt x="33517" y="192"/>
                  </a:moveTo>
                  <a:cubicBezTo>
                    <a:pt x="36339" y="-5100"/>
                    <a:pt x="17289" y="100029"/>
                    <a:pt x="20817" y="131426"/>
                  </a:cubicBezTo>
                  <a:cubicBezTo>
                    <a:pt x="24345" y="162823"/>
                    <a:pt x="32459" y="143421"/>
                    <a:pt x="54684" y="188576"/>
                  </a:cubicBezTo>
                  <a:cubicBezTo>
                    <a:pt x="76909" y="233731"/>
                    <a:pt x="142173" y="374842"/>
                    <a:pt x="154167" y="402359"/>
                  </a:cubicBezTo>
                  <a:cubicBezTo>
                    <a:pt x="166161" y="429876"/>
                    <a:pt x="151697" y="393540"/>
                    <a:pt x="126650" y="353676"/>
                  </a:cubicBezTo>
                  <a:cubicBezTo>
                    <a:pt x="101603" y="313812"/>
                    <a:pt x="20817" y="217857"/>
                    <a:pt x="3884" y="163176"/>
                  </a:cubicBezTo>
                  <a:cubicBezTo>
                    <a:pt x="-13049" y="108495"/>
                    <a:pt x="30695" y="5484"/>
                    <a:pt x="33517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: 図形 1033">
              <a:extLst>
                <a:ext uri="{FF2B5EF4-FFF2-40B4-BE49-F238E27FC236}">
                  <a16:creationId xmlns:a16="http://schemas.microsoft.com/office/drawing/2014/main" id="{6A0156AD-BDF3-44CC-9605-E3CDACC4AB2A}"/>
                </a:ext>
              </a:extLst>
            </p:cNvPr>
            <p:cNvSpPr/>
            <p:nvPr/>
          </p:nvSpPr>
          <p:spPr>
            <a:xfrm>
              <a:off x="715347" y="8651444"/>
              <a:ext cx="557320" cy="76149"/>
            </a:xfrm>
            <a:custGeom>
              <a:avLst/>
              <a:gdLst>
                <a:gd name="connsiteX0" fmla="*/ 86 w 557320"/>
                <a:gd name="connsiteY0" fmla="*/ 29006 h 76149"/>
                <a:gd name="connsiteX1" fmla="*/ 103803 w 557320"/>
                <a:gd name="connsiteY1" fmla="*/ 75573 h 76149"/>
                <a:gd name="connsiteX2" fmla="*/ 180003 w 557320"/>
                <a:gd name="connsiteY2" fmla="*/ 52289 h 76149"/>
                <a:gd name="connsiteX3" fmla="*/ 548303 w 557320"/>
                <a:gd name="connsiteY3" fmla="*/ 12073 h 76149"/>
                <a:gd name="connsiteX4" fmla="*/ 419186 w 557320"/>
                <a:gd name="connsiteY4" fmla="*/ 1489 h 76149"/>
                <a:gd name="connsiteX5" fmla="*/ 141903 w 557320"/>
                <a:gd name="connsiteY5" fmla="*/ 39589 h 76149"/>
                <a:gd name="connsiteX6" fmla="*/ 86870 w 557320"/>
                <a:gd name="connsiteY6" fmla="*/ 54406 h 76149"/>
                <a:gd name="connsiteX7" fmla="*/ 86 w 557320"/>
                <a:gd name="connsiteY7" fmla="*/ 29006 h 7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7320" h="76149">
                  <a:moveTo>
                    <a:pt x="86" y="29006"/>
                  </a:moveTo>
                  <a:cubicBezTo>
                    <a:pt x="2908" y="32534"/>
                    <a:pt x="73817" y="71693"/>
                    <a:pt x="103803" y="75573"/>
                  </a:cubicBezTo>
                  <a:cubicBezTo>
                    <a:pt x="133789" y="79454"/>
                    <a:pt x="105920" y="62872"/>
                    <a:pt x="180003" y="52289"/>
                  </a:cubicBezTo>
                  <a:cubicBezTo>
                    <a:pt x="254086" y="41706"/>
                    <a:pt x="508439" y="20540"/>
                    <a:pt x="548303" y="12073"/>
                  </a:cubicBezTo>
                  <a:cubicBezTo>
                    <a:pt x="588167" y="3606"/>
                    <a:pt x="486919" y="-3097"/>
                    <a:pt x="419186" y="1489"/>
                  </a:cubicBezTo>
                  <a:cubicBezTo>
                    <a:pt x="351453" y="6075"/>
                    <a:pt x="197289" y="30770"/>
                    <a:pt x="141903" y="39589"/>
                  </a:cubicBezTo>
                  <a:cubicBezTo>
                    <a:pt x="86517" y="48408"/>
                    <a:pt x="109800" y="53700"/>
                    <a:pt x="86870" y="54406"/>
                  </a:cubicBezTo>
                  <a:cubicBezTo>
                    <a:pt x="63940" y="55112"/>
                    <a:pt x="-2736" y="25478"/>
                    <a:pt x="86" y="290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: 図形 1034">
              <a:extLst>
                <a:ext uri="{FF2B5EF4-FFF2-40B4-BE49-F238E27FC236}">
                  <a16:creationId xmlns:a16="http://schemas.microsoft.com/office/drawing/2014/main" id="{2D62D02F-F6EA-48D8-8D09-597219B4680D}"/>
                </a:ext>
              </a:extLst>
            </p:cNvPr>
            <p:cNvSpPr/>
            <p:nvPr/>
          </p:nvSpPr>
          <p:spPr>
            <a:xfrm>
              <a:off x="1225857" y="8040168"/>
              <a:ext cx="404956" cy="616640"/>
            </a:xfrm>
            <a:custGeom>
              <a:avLst/>
              <a:gdLst>
                <a:gd name="connsiteX0" fmla="*/ 403976 w 404956"/>
                <a:gd name="connsiteY0" fmla="*/ 1049 h 616640"/>
                <a:gd name="connsiteX1" fmla="*/ 211360 w 404956"/>
                <a:gd name="connsiteY1" fmla="*/ 238115 h 616640"/>
                <a:gd name="connsiteX2" fmla="*/ 14510 w 404956"/>
                <a:gd name="connsiteY2" fmla="*/ 597949 h 616640"/>
                <a:gd name="connsiteX3" fmla="*/ 27210 w 404956"/>
                <a:gd name="connsiteY3" fmla="*/ 540799 h 616640"/>
                <a:gd name="connsiteX4" fmla="*/ 126693 w 404956"/>
                <a:gd name="connsiteY4" fmla="*/ 329132 h 616640"/>
                <a:gd name="connsiteX5" fmla="*/ 403976 w 404956"/>
                <a:gd name="connsiteY5" fmla="*/ 1049 h 61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956" h="616640">
                  <a:moveTo>
                    <a:pt x="403976" y="1049"/>
                  </a:moveTo>
                  <a:cubicBezTo>
                    <a:pt x="418087" y="-14120"/>
                    <a:pt x="276271" y="138632"/>
                    <a:pt x="211360" y="238115"/>
                  </a:cubicBezTo>
                  <a:cubicBezTo>
                    <a:pt x="146449" y="337598"/>
                    <a:pt x="45202" y="547502"/>
                    <a:pt x="14510" y="597949"/>
                  </a:cubicBezTo>
                  <a:cubicBezTo>
                    <a:pt x="-16182" y="648396"/>
                    <a:pt x="8513" y="585602"/>
                    <a:pt x="27210" y="540799"/>
                  </a:cubicBezTo>
                  <a:cubicBezTo>
                    <a:pt x="45907" y="495996"/>
                    <a:pt x="68837" y="415563"/>
                    <a:pt x="126693" y="329132"/>
                  </a:cubicBezTo>
                  <a:cubicBezTo>
                    <a:pt x="184548" y="242701"/>
                    <a:pt x="389865" y="16218"/>
                    <a:pt x="403976" y="10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: 図形 1035">
              <a:extLst>
                <a:ext uri="{FF2B5EF4-FFF2-40B4-BE49-F238E27FC236}">
                  <a16:creationId xmlns:a16="http://schemas.microsoft.com/office/drawing/2014/main" id="{9A826451-05B3-43EC-9A51-448C04198399}"/>
                </a:ext>
              </a:extLst>
            </p:cNvPr>
            <p:cNvSpPr/>
            <p:nvPr/>
          </p:nvSpPr>
          <p:spPr>
            <a:xfrm>
              <a:off x="1655154" y="7371022"/>
              <a:ext cx="308144" cy="671555"/>
            </a:xfrm>
            <a:custGeom>
              <a:avLst/>
              <a:gdLst>
                <a:gd name="connsiteX0" fmla="*/ 306996 w 308144"/>
                <a:gd name="connsiteY0" fmla="*/ 1328 h 671555"/>
                <a:gd name="connsiteX1" fmla="*/ 194813 w 308144"/>
                <a:gd name="connsiteY1" fmla="*/ 246861 h 671555"/>
                <a:gd name="connsiteX2" fmla="*/ 12779 w 308144"/>
                <a:gd name="connsiteY2" fmla="*/ 646911 h 671555"/>
                <a:gd name="connsiteX3" fmla="*/ 27596 w 308144"/>
                <a:gd name="connsiteY3" fmla="*/ 598228 h 671555"/>
                <a:gd name="connsiteX4" fmla="*/ 127079 w 308144"/>
                <a:gd name="connsiteY4" fmla="*/ 350578 h 671555"/>
                <a:gd name="connsiteX5" fmla="*/ 306996 w 308144"/>
                <a:gd name="connsiteY5" fmla="*/ 1328 h 67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144" h="671555">
                  <a:moveTo>
                    <a:pt x="306996" y="1328"/>
                  </a:moveTo>
                  <a:cubicBezTo>
                    <a:pt x="318285" y="-15958"/>
                    <a:pt x="243849" y="139264"/>
                    <a:pt x="194813" y="246861"/>
                  </a:cubicBezTo>
                  <a:cubicBezTo>
                    <a:pt x="145777" y="354458"/>
                    <a:pt x="40648" y="588350"/>
                    <a:pt x="12779" y="646911"/>
                  </a:cubicBezTo>
                  <a:cubicBezTo>
                    <a:pt x="-15090" y="705472"/>
                    <a:pt x="8546" y="647617"/>
                    <a:pt x="27596" y="598228"/>
                  </a:cubicBezTo>
                  <a:cubicBezTo>
                    <a:pt x="46646" y="548839"/>
                    <a:pt x="83335" y="447239"/>
                    <a:pt x="127079" y="350578"/>
                  </a:cubicBezTo>
                  <a:cubicBezTo>
                    <a:pt x="170823" y="253917"/>
                    <a:pt x="295707" y="18614"/>
                    <a:pt x="306996" y="1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: 図形 1036">
              <a:extLst>
                <a:ext uri="{FF2B5EF4-FFF2-40B4-BE49-F238E27FC236}">
                  <a16:creationId xmlns:a16="http://schemas.microsoft.com/office/drawing/2014/main" id="{9290D345-57A1-4F85-BB0A-33D68E23E38B}"/>
                </a:ext>
              </a:extLst>
            </p:cNvPr>
            <p:cNvSpPr/>
            <p:nvPr/>
          </p:nvSpPr>
          <p:spPr>
            <a:xfrm>
              <a:off x="1184540" y="6413414"/>
              <a:ext cx="708703" cy="666915"/>
            </a:xfrm>
            <a:custGeom>
              <a:avLst/>
              <a:gdLst>
                <a:gd name="connsiteX0" fmla="*/ 707760 w 708703"/>
                <a:gd name="connsiteY0" fmla="*/ 86 h 666915"/>
                <a:gd name="connsiteX1" fmla="*/ 375443 w 708703"/>
                <a:gd name="connsiteY1" fmla="*/ 334519 h 666915"/>
                <a:gd name="connsiteX2" fmla="*/ 15610 w 708703"/>
                <a:gd name="connsiteY2" fmla="*/ 654136 h 666915"/>
                <a:gd name="connsiteX3" fmla="*/ 91810 w 708703"/>
                <a:gd name="connsiteY3" fmla="*/ 584286 h 666915"/>
                <a:gd name="connsiteX4" fmla="*/ 335227 w 708703"/>
                <a:gd name="connsiteY4" fmla="*/ 404369 h 666915"/>
                <a:gd name="connsiteX5" fmla="*/ 470693 w 708703"/>
                <a:gd name="connsiteY5" fmla="*/ 302769 h 666915"/>
                <a:gd name="connsiteX6" fmla="*/ 707760 w 708703"/>
                <a:gd name="connsiteY6" fmla="*/ 86 h 66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703" h="666915">
                  <a:moveTo>
                    <a:pt x="707760" y="86"/>
                  </a:moveTo>
                  <a:cubicBezTo>
                    <a:pt x="691885" y="5378"/>
                    <a:pt x="490801" y="225511"/>
                    <a:pt x="375443" y="334519"/>
                  </a:cubicBezTo>
                  <a:cubicBezTo>
                    <a:pt x="260085" y="443527"/>
                    <a:pt x="62882" y="612508"/>
                    <a:pt x="15610" y="654136"/>
                  </a:cubicBezTo>
                  <a:cubicBezTo>
                    <a:pt x="-31662" y="695764"/>
                    <a:pt x="38541" y="625914"/>
                    <a:pt x="91810" y="584286"/>
                  </a:cubicBezTo>
                  <a:cubicBezTo>
                    <a:pt x="145079" y="542658"/>
                    <a:pt x="272080" y="451289"/>
                    <a:pt x="335227" y="404369"/>
                  </a:cubicBezTo>
                  <a:cubicBezTo>
                    <a:pt x="398374" y="357449"/>
                    <a:pt x="406488" y="371913"/>
                    <a:pt x="470693" y="302769"/>
                  </a:cubicBezTo>
                  <a:cubicBezTo>
                    <a:pt x="534898" y="233625"/>
                    <a:pt x="723635" y="-5206"/>
                    <a:pt x="707760" y="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: 図形 1039">
              <a:extLst>
                <a:ext uri="{FF2B5EF4-FFF2-40B4-BE49-F238E27FC236}">
                  <a16:creationId xmlns:a16="http://schemas.microsoft.com/office/drawing/2014/main" id="{FEF6C5B6-72D5-4BA8-ABB2-FCCA34B088C1}"/>
                </a:ext>
              </a:extLst>
            </p:cNvPr>
            <p:cNvSpPr/>
            <p:nvPr/>
          </p:nvSpPr>
          <p:spPr>
            <a:xfrm>
              <a:off x="1537411" y="6576786"/>
              <a:ext cx="333835" cy="362546"/>
            </a:xfrm>
            <a:custGeom>
              <a:avLst/>
              <a:gdLst>
                <a:gd name="connsiteX0" fmla="*/ 331606 w 333835"/>
                <a:gd name="connsiteY0" fmla="*/ 3931 h 362546"/>
                <a:gd name="connsiteX1" fmla="*/ 11989 w 333835"/>
                <a:gd name="connsiteY1" fmla="*/ 348947 h 362546"/>
                <a:gd name="connsiteX2" fmla="*/ 75489 w 333835"/>
                <a:gd name="connsiteY2" fmla="*/ 281214 h 362546"/>
                <a:gd name="connsiteX3" fmla="*/ 149572 w 333835"/>
                <a:gd name="connsiteY3" fmla="*/ 169031 h 362546"/>
                <a:gd name="connsiteX4" fmla="*/ 331606 w 333835"/>
                <a:gd name="connsiteY4" fmla="*/ 3931 h 36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835" h="362546">
                  <a:moveTo>
                    <a:pt x="331606" y="3931"/>
                  </a:moveTo>
                  <a:cubicBezTo>
                    <a:pt x="308676" y="33917"/>
                    <a:pt x="54675" y="302733"/>
                    <a:pt x="11989" y="348947"/>
                  </a:cubicBezTo>
                  <a:cubicBezTo>
                    <a:pt x="-30697" y="395161"/>
                    <a:pt x="52559" y="311200"/>
                    <a:pt x="75489" y="281214"/>
                  </a:cubicBezTo>
                  <a:cubicBezTo>
                    <a:pt x="98419" y="251228"/>
                    <a:pt x="105122" y="214186"/>
                    <a:pt x="149572" y="169031"/>
                  </a:cubicBezTo>
                  <a:cubicBezTo>
                    <a:pt x="194022" y="123876"/>
                    <a:pt x="354536" y="-26055"/>
                    <a:pt x="331606" y="3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: 図形 1040">
              <a:extLst>
                <a:ext uri="{FF2B5EF4-FFF2-40B4-BE49-F238E27FC236}">
                  <a16:creationId xmlns:a16="http://schemas.microsoft.com/office/drawing/2014/main" id="{CB2549C1-E19B-4430-B618-B9DDDF609121}"/>
                </a:ext>
              </a:extLst>
            </p:cNvPr>
            <p:cNvSpPr/>
            <p:nvPr/>
          </p:nvSpPr>
          <p:spPr>
            <a:xfrm>
              <a:off x="569290" y="7945669"/>
              <a:ext cx="196940" cy="271322"/>
            </a:xfrm>
            <a:custGeom>
              <a:avLst/>
              <a:gdLst>
                <a:gd name="connsiteX0" fmla="*/ 93 w 196940"/>
                <a:gd name="connsiteY0" fmla="*/ 271231 h 271322"/>
                <a:gd name="connsiteX1" fmla="*/ 97460 w 196940"/>
                <a:gd name="connsiteY1" fmla="*/ 239481 h 271322"/>
                <a:gd name="connsiteX2" fmla="*/ 192710 w 196940"/>
                <a:gd name="connsiteY2" fmla="*/ 65914 h 271322"/>
                <a:gd name="connsiteX3" fmla="*/ 180010 w 196940"/>
                <a:gd name="connsiteY3" fmla="*/ 298 h 271322"/>
                <a:gd name="connsiteX4" fmla="*/ 177893 w 196940"/>
                <a:gd name="connsiteY4" fmla="*/ 44748 h 271322"/>
                <a:gd name="connsiteX5" fmla="*/ 154610 w 196940"/>
                <a:gd name="connsiteY5" fmla="*/ 116714 h 271322"/>
                <a:gd name="connsiteX6" fmla="*/ 80527 w 196940"/>
                <a:gd name="connsiteY6" fmla="*/ 243714 h 271322"/>
                <a:gd name="connsiteX7" fmla="*/ 93 w 196940"/>
                <a:gd name="connsiteY7" fmla="*/ 271231 h 27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940" h="271322">
                  <a:moveTo>
                    <a:pt x="93" y="271231"/>
                  </a:moveTo>
                  <a:cubicBezTo>
                    <a:pt x="2915" y="270526"/>
                    <a:pt x="65357" y="273700"/>
                    <a:pt x="97460" y="239481"/>
                  </a:cubicBezTo>
                  <a:cubicBezTo>
                    <a:pt x="129563" y="205262"/>
                    <a:pt x="178952" y="105778"/>
                    <a:pt x="192710" y="65914"/>
                  </a:cubicBezTo>
                  <a:cubicBezTo>
                    <a:pt x="206468" y="26050"/>
                    <a:pt x="182479" y="3826"/>
                    <a:pt x="180010" y="298"/>
                  </a:cubicBezTo>
                  <a:cubicBezTo>
                    <a:pt x="177541" y="-3230"/>
                    <a:pt x="182126" y="25346"/>
                    <a:pt x="177893" y="44748"/>
                  </a:cubicBezTo>
                  <a:cubicBezTo>
                    <a:pt x="173660" y="64150"/>
                    <a:pt x="170838" y="83553"/>
                    <a:pt x="154610" y="116714"/>
                  </a:cubicBezTo>
                  <a:cubicBezTo>
                    <a:pt x="138382" y="149875"/>
                    <a:pt x="102046" y="218314"/>
                    <a:pt x="80527" y="243714"/>
                  </a:cubicBezTo>
                  <a:cubicBezTo>
                    <a:pt x="59008" y="269114"/>
                    <a:pt x="-2729" y="271936"/>
                    <a:pt x="93" y="2712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: 図形 1041">
              <a:extLst>
                <a:ext uri="{FF2B5EF4-FFF2-40B4-BE49-F238E27FC236}">
                  <a16:creationId xmlns:a16="http://schemas.microsoft.com/office/drawing/2014/main" id="{1EF4B0BD-E3CB-4BB8-AA28-FDF9A2EBFAAA}"/>
                </a:ext>
              </a:extLst>
            </p:cNvPr>
            <p:cNvSpPr/>
            <p:nvPr/>
          </p:nvSpPr>
          <p:spPr>
            <a:xfrm>
              <a:off x="586209" y="8000679"/>
              <a:ext cx="78510" cy="176359"/>
            </a:xfrm>
            <a:custGeom>
              <a:avLst/>
              <a:gdLst>
                <a:gd name="connsiteX0" fmla="*/ 55141 w 78510"/>
                <a:gd name="connsiteY0" fmla="*/ 321 h 176359"/>
                <a:gd name="connsiteX1" fmla="*/ 59374 w 78510"/>
                <a:gd name="connsiteY1" fmla="*/ 104038 h 176359"/>
                <a:gd name="connsiteX2" fmla="*/ 108 w 78510"/>
                <a:gd name="connsiteY2" fmla="*/ 176004 h 176359"/>
                <a:gd name="connsiteX3" fmla="*/ 76308 w 78510"/>
                <a:gd name="connsiteY3" fmla="*/ 74404 h 176359"/>
                <a:gd name="connsiteX4" fmla="*/ 55141 w 78510"/>
                <a:gd name="connsiteY4" fmla="*/ 321 h 17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10" h="176359">
                  <a:moveTo>
                    <a:pt x="55141" y="321"/>
                  </a:moveTo>
                  <a:cubicBezTo>
                    <a:pt x="52319" y="5260"/>
                    <a:pt x="68546" y="74758"/>
                    <a:pt x="59374" y="104038"/>
                  </a:cubicBezTo>
                  <a:cubicBezTo>
                    <a:pt x="50202" y="133318"/>
                    <a:pt x="-2714" y="180943"/>
                    <a:pt x="108" y="176004"/>
                  </a:cubicBezTo>
                  <a:cubicBezTo>
                    <a:pt x="2930" y="171065"/>
                    <a:pt x="66077" y="100157"/>
                    <a:pt x="76308" y="74404"/>
                  </a:cubicBezTo>
                  <a:cubicBezTo>
                    <a:pt x="86539" y="48651"/>
                    <a:pt x="57963" y="-4618"/>
                    <a:pt x="55141" y="3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: 図形 1042">
              <a:extLst>
                <a:ext uri="{FF2B5EF4-FFF2-40B4-BE49-F238E27FC236}">
                  <a16:creationId xmlns:a16="http://schemas.microsoft.com/office/drawing/2014/main" id="{8E158631-5681-4D5E-BBDC-DF50ED89CEAA}"/>
                </a:ext>
              </a:extLst>
            </p:cNvPr>
            <p:cNvSpPr/>
            <p:nvPr/>
          </p:nvSpPr>
          <p:spPr>
            <a:xfrm>
              <a:off x="945801" y="7322856"/>
              <a:ext cx="463646" cy="497766"/>
            </a:xfrm>
            <a:custGeom>
              <a:avLst/>
              <a:gdLst>
                <a:gd name="connsiteX0" fmla="*/ 2466 w 463646"/>
                <a:gd name="connsiteY0" fmla="*/ 496111 h 497766"/>
                <a:gd name="connsiteX1" fmla="*/ 446966 w 463646"/>
                <a:gd name="connsiteY1" fmla="*/ 19861 h 497766"/>
                <a:gd name="connsiteX2" fmla="*/ 360182 w 463646"/>
                <a:gd name="connsiteY2" fmla="*/ 98177 h 497766"/>
                <a:gd name="connsiteX3" fmla="*/ 271282 w 463646"/>
                <a:gd name="connsiteY3" fmla="*/ 174377 h 497766"/>
                <a:gd name="connsiteX4" fmla="*/ 2466 w 463646"/>
                <a:gd name="connsiteY4" fmla="*/ 496111 h 49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646" h="497766">
                  <a:moveTo>
                    <a:pt x="2466" y="496111"/>
                  </a:moveTo>
                  <a:cubicBezTo>
                    <a:pt x="31747" y="470358"/>
                    <a:pt x="387347" y="86183"/>
                    <a:pt x="446966" y="19861"/>
                  </a:cubicBezTo>
                  <a:cubicBezTo>
                    <a:pt x="506585" y="-46461"/>
                    <a:pt x="389463" y="72424"/>
                    <a:pt x="360182" y="98177"/>
                  </a:cubicBezTo>
                  <a:cubicBezTo>
                    <a:pt x="330901" y="123930"/>
                    <a:pt x="329490" y="109113"/>
                    <a:pt x="271282" y="174377"/>
                  </a:cubicBezTo>
                  <a:cubicBezTo>
                    <a:pt x="213074" y="239641"/>
                    <a:pt x="-26815" y="521864"/>
                    <a:pt x="2466" y="496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: 図形 1044">
              <a:extLst>
                <a:ext uri="{FF2B5EF4-FFF2-40B4-BE49-F238E27FC236}">
                  <a16:creationId xmlns:a16="http://schemas.microsoft.com/office/drawing/2014/main" id="{F2C50A44-3A3A-46E9-A363-2ADFBBC96C7D}"/>
                </a:ext>
              </a:extLst>
            </p:cNvPr>
            <p:cNvSpPr/>
            <p:nvPr/>
          </p:nvSpPr>
          <p:spPr>
            <a:xfrm>
              <a:off x="861413" y="7440385"/>
              <a:ext cx="168964" cy="340549"/>
            </a:xfrm>
            <a:custGeom>
              <a:avLst/>
              <a:gdLst>
                <a:gd name="connsiteX0" fmla="*/ 70 w 168964"/>
                <a:gd name="connsiteY0" fmla="*/ 340482 h 340549"/>
                <a:gd name="connsiteX1" fmla="*/ 118604 w 168964"/>
                <a:gd name="connsiteY1" fmla="*/ 238882 h 340549"/>
                <a:gd name="connsiteX2" fmla="*/ 167287 w 168964"/>
                <a:gd name="connsiteY2" fmla="*/ 3932 h 340549"/>
                <a:gd name="connsiteX3" fmla="*/ 152470 w 168964"/>
                <a:gd name="connsiteY3" fmla="*/ 101298 h 340549"/>
                <a:gd name="connsiteX4" fmla="*/ 101670 w 168964"/>
                <a:gd name="connsiteY4" fmla="*/ 226182 h 340549"/>
                <a:gd name="connsiteX5" fmla="*/ 70 w 168964"/>
                <a:gd name="connsiteY5" fmla="*/ 340482 h 34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964" h="340549">
                  <a:moveTo>
                    <a:pt x="70" y="340482"/>
                  </a:moveTo>
                  <a:cubicBezTo>
                    <a:pt x="2892" y="342599"/>
                    <a:pt x="90735" y="294974"/>
                    <a:pt x="118604" y="238882"/>
                  </a:cubicBezTo>
                  <a:cubicBezTo>
                    <a:pt x="146473" y="182790"/>
                    <a:pt x="161643" y="26863"/>
                    <a:pt x="167287" y="3932"/>
                  </a:cubicBezTo>
                  <a:cubicBezTo>
                    <a:pt x="172931" y="-18999"/>
                    <a:pt x="163406" y="64256"/>
                    <a:pt x="152470" y="101298"/>
                  </a:cubicBezTo>
                  <a:cubicBezTo>
                    <a:pt x="141534" y="138340"/>
                    <a:pt x="123542" y="191962"/>
                    <a:pt x="101670" y="226182"/>
                  </a:cubicBezTo>
                  <a:cubicBezTo>
                    <a:pt x="79798" y="260401"/>
                    <a:pt x="-2752" y="338365"/>
                    <a:pt x="70" y="3404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: 図形 1070">
              <a:extLst>
                <a:ext uri="{FF2B5EF4-FFF2-40B4-BE49-F238E27FC236}">
                  <a16:creationId xmlns:a16="http://schemas.microsoft.com/office/drawing/2014/main" id="{6E9501FA-B485-488D-96F4-4771F774E573}"/>
                </a:ext>
              </a:extLst>
            </p:cNvPr>
            <p:cNvSpPr/>
            <p:nvPr/>
          </p:nvSpPr>
          <p:spPr>
            <a:xfrm>
              <a:off x="1207190" y="7043856"/>
              <a:ext cx="230038" cy="318659"/>
            </a:xfrm>
            <a:custGeom>
              <a:avLst/>
              <a:gdLst>
                <a:gd name="connsiteX0" fmla="*/ 230027 w 230038"/>
                <a:gd name="connsiteY0" fmla="*/ 411 h 318659"/>
                <a:gd name="connsiteX1" fmla="*/ 60693 w 230038"/>
                <a:gd name="connsiteY1" fmla="*/ 182444 h 318659"/>
                <a:gd name="connsiteX2" fmla="*/ 1427 w 230038"/>
                <a:gd name="connsiteY2" fmla="*/ 315794 h 318659"/>
                <a:gd name="connsiteX3" fmla="*/ 22593 w 230038"/>
                <a:gd name="connsiteY3" fmla="*/ 262877 h 318659"/>
                <a:gd name="connsiteX4" fmla="*/ 69160 w 230038"/>
                <a:gd name="connsiteY4" fmla="*/ 135877 h 318659"/>
                <a:gd name="connsiteX5" fmla="*/ 230027 w 230038"/>
                <a:gd name="connsiteY5" fmla="*/ 411 h 31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038" h="318659">
                  <a:moveTo>
                    <a:pt x="230027" y="411"/>
                  </a:moveTo>
                  <a:cubicBezTo>
                    <a:pt x="228616" y="8172"/>
                    <a:pt x="98793" y="129880"/>
                    <a:pt x="60693" y="182444"/>
                  </a:cubicBezTo>
                  <a:cubicBezTo>
                    <a:pt x="22593" y="235008"/>
                    <a:pt x="7777" y="302389"/>
                    <a:pt x="1427" y="315794"/>
                  </a:cubicBezTo>
                  <a:cubicBezTo>
                    <a:pt x="-4923" y="329199"/>
                    <a:pt x="11304" y="292863"/>
                    <a:pt x="22593" y="262877"/>
                  </a:cubicBezTo>
                  <a:cubicBezTo>
                    <a:pt x="33882" y="232891"/>
                    <a:pt x="38468" y="175035"/>
                    <a:pt x="69160" y="135877"/>
                  </a:cubicBezTo>
                  <a:cubicBezTo>
                    <a:pt x="99852" y="96719"/>
                    <a:pt x="231438" y="-7350"/>
                    <a:pt x="230027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: 図形 1071">
              <a:extLst>
                <a:ext uri="{FF2B5EF4-FFF2-40B4-BE49-F238E27FC236}">
                  <a16:creationId xmlns:a16="http://schemas.microsoft.com/office/drawing/2014/main" id="{4333DD34-9D36-41B4-B696-98180FE7CEF6}"/>
                </a:ext>
              </a:extLst>
            </p:cNvPr>
            <p:cNvSpPr/>
            <p:nvPr/>
          </p:nvSpPr>
          <p:spPr>
            <a:xfrm>
              <a:off x="1055031" y="6995583"/>
              <a:ext cx="320802" cy="311502"/>
            </a:xfrm>
            <a:custGeom>
              <a:avLst/>
              <a:gdLst>
                <a:gd name="connsiteX0" fmla="*/ 320802 w 320802"/>
                <a:gd name="connsiteY0" fmla="*/ 0 h 311502"/>
                <a:gd name="connsiteX1" fmla="*/ 30819 w 320802"/>
                <a:gd name="connsiteY1" fmla="*/ 275167 h 311502"/>
                <a:gd name="connsiteX2" fmla="*/ 13886 w 320802"/>
                <a:gd name="connsiteY2" fmla="*/ 304800 h 311502"/>
                <a:gd name="connsiteX3" fmla="*/ 79502 w 320802"/>
                <a:gd name="connsiteY3" fmla="*/ 241300 h 311502"/>
                <a:gd name="connsiteX4" fmla="*/ 320802 w 320802"/>
                <a:gd name="connsiteY4" fmla="*/ 0 h 31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802" h="311502">
                  <a:moveTo>
                    <a:pt x="320802" y="0"/>
                  </a:moveTo>
                  <a:lnTo>
                    <a:pt x="30819" y="275167"/>
                  </a:lnTo>
                  <a:cubicBezTo>
                    <a:pt x="-20334" y="325967"/>
                    <a:pt x="5772" y="310444"/>
                    <a:pt x="13886" y="304800"/>
                  </a:cubicBezTo>
                  <a:cubicBezTo>
                    <a:pt x="22000" y="299156"/>
                    <a:pt x="79502" y="241300"/>
                    <a:pt x="79502" y="241300"/>
                  </a:cubicBezTo>
                  <a:lnTo>
                    <a:pt x="3208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: 図形 1072">
              <a:extLst>
                <a:ext uri="{FF2B5EF4-FFF2-40B4-BE49-F238E27FC236}">
                  <a16:creationId xmlns:a16="http://schemas.microsoft.com/office/drawing/2014/main" id="{5C394A3E-7C4E-4037-B508-F293B0ED89EA}"/>
                </a:ext>
              </a:extLst>
            </p:cNvPr>
            <p:cNvSpPr/>
            <p:nvPr/>
          </p:nvSpPr>
          <p:spPr>
            <a:xfrm>
              <a:off x="2022203" y="5901135"/>
              <a:ext cx="308872" cy="389242"/>
            </a:xfrm>
            <a:custGeom>
              <a:avLst/>
              <a:gdLst>
                <a:gd name="connsiteX0" fmla="*/ 308247 w 308872"/>
                <a:gd name="connsiteY0" fmla="*/ 132 h 389242"/>
                <a:gd name="connsiteX1" fmla="*/ 109280 w 308872"/>
                <a:gd name="connsiteY1" fmla="*/ 290115 h 389242"/>
                <a:gd name="connsiteX2" fmla="*/ 43664 w 308872"/>
                <a:gd name="connsiteY2" fmla="*/ 359965 h 389242"/>
                <a:gd name="connsiteX3" fmla="*/ 5564 w 308872"/>
                <a:gd name="connsiteY3" fmla="*/ 383248 h 389242"/>
                <a:gd name="connsiteX4" fmla="*/ 166430 w 308872"/>
                <a:gd name="connsiteY4" fmla="*/ 254132 h 389242"/>
                <a:gd name="connsiteX5" fmla="*/ 308247 w 308872"/>
                <a:gd name="connsiteY5" fmla="*/ 132 h 38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872" h="389242">
                  <a:moveTo>
                    <a:pt x="308247" y="132"/>
                  </a:moveTo>
                  <a:cubicBezTo>
                    <a:pt x="298722" y="6129"/>
                    <a:pt x="153377" y="230143"/>
                    <a:pt x="109280" y="290115"/>
                  </a:cubicBezTo>
                  <a:cubicBezTo>
                    <a:pt x="65183" y="350087"/>
                    <a:pt x="60950" y="344443"/>
                    <a:pt x="43664" y="359965"/>
                  </a:cubicBezTo>
                  <a:cubicBezTo>
                    <a:pt x="26378" y="375487"/>
                    <a:pt x="-14897" y="400887"/>
                    <a:pt x="5564" y="383248"/>
                  </a:cubicBezTo>
                  <a:cubicBezTo>
                    <a:pt x="26025" y="365609"/>
                    <a:pt x="116688" y="315515"/>
                    <a:pt x="166430" y="254132"/>
                  </a:cubicBezTo>
                  <a:cubicBezTo>
                    <a:pt x="216172" y="192749"/>
                    <a:pt x="317772" y="-5865"/>
                    <a:pt x="30824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: 図形 1074">
              <a:extLst>
                <a:ext uri="{FF2B5EF4-FFF2-40B4-BE49-F238E27FC236}">
                  <a16:creationId xmlns:a16="http://schemas.microsoft.com/office/drawing/2014/main" id="{8FAECACF-37D8-4C01-9680-E474BD2BA92A}"/>
                </a:ext>
              </a:extLst>
            </p:cNvPr>
            <p:cNvSpPr/>
            <p:nvPr/>
          </p:nvSpPr>
          <p:spPr>
            <a:xfrm>
              <a:off x="1868960" y="6229232"/>
              <a:ext cx="237185" cy="209779"/>
            </a:xfrm>
            <a:custGeom>
              <a:avLst/>
              <a:gdLst>
                <a:gd name="connsiteX0" fmla="*/ 237123 w 237185"/>
                <a:gd name="connsiteY0" fmla="*/ 118 h 209779"/>
                <a:gd name="connsiteX1" fmla="*/ 114357 w 237185"/>
                <a:gd name="connsiteY1" fmla="*/ 93251 h 209779"/>
                <a:gd name="connsiteX2" fmla="*/ 57 w 237185"/>
                <a:gd name="connsiteY2" fmla="*/ 209668 h 209779"/>
                <a:gd name="connsiteX3" fmla="*/ 129173 w 237185"/>
                <a:gd name="connsiteY3" fmla="*/ 112301 h 209779"/>
                <a:gd name="connsiteX4" fmla="*/ 237123 w 237185"/>
                <a:gd name="connsiteY4" fmla="*/ 118 h 20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185" h="209779">
                  <a:moveTo>
                    <a:pt x="237123" y="118"/>
                  </a:moveTo>
                  <a:cubicBezTo>
                    <a:pt x="234654" y="-3057"/>
                    <a:pt x="153868" y="58326"/>
                    <a:pt x="114357" y="93251"/>
                  </a:cubicBezTo>
                  <a:cubicBezTo>
                    <a:pt x="74846" y="128176"/>
                    <a:pt x="-2412" y="206493"/>
                    <a:pt x="57" y="209668"/>
                  </a:cubicBezTo>
                  <a:cubicBezTo>
                    <a:pt x="2526" y="212843"/>
                    <a:pt x="90015" y="147226"/>
                    <a:pt x="129173" y="112301"/>
                  </a:cubicBezTo>
                  <a:cubicBezTo>
                    <a:pt x="168331" y="77376"/>
                    <a:pt x="239592" y="3293"/>
                    <a:pt x="237123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: 図形 1075">
              <a:extLst>
                <a:ext uri="{FF2B5EF4-FFF2-40B4-BE49-F238E27FC236}">
                  <a16:creationId xmlns:a16="http://schemas.microsoft.com/office/drawing/2014/main" id="{351043E4-8459-4823-BCE4-B21C4DCC21A1}"/>
                </a:ext>
              </a:extLst>
            </p:cNvPr>
            <p:cNvSpPr/>
            <p:nvPr/>
          </p:nvSpPr>
          <p:spPr>
            <a:xfrm>
              <a:off x="1943915" y="6736547"/>
              <a:ext cx="351708" cy="655761"/>
            </a:xfrm>
            <a:custGeom>
              <a:avLst/>
              <a:gdLst>
                <a:gd name="connsiteX0" fmla="*/ 348435 w 351708"/>
                <a:gd name="connsiteY0" fmla="*/ 5036 h 655761"/>
                <a:gd name="connsiteX1" fmla="*/ 196035 w 351708"/>
                <a:gd name="connsiteY1" fmla="*/ 288670 h 655761"/>
                <a:gd name="connsiteX2" fmla="*/ 14002 w 351708"/>
                <a:gd name="connsiteY2" fmla="*/ 640036 h 655761"/>
                <a:gd name="connsiteX3" fmla="*/ 47868 w 351708"/>
                <a:gd name="connsiteY3" fmla="*/ 534203 h 655761"/>
                <a:gd name="connsiteX4" fmla="*/ 348435 w 351708"/>
                <a:gd name="connsiteY4" fmla="*/ 5036 h 65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708" h="655761">
                  <a:moveTo>
                    <a:pt x="348435" y="5036"/>
                  </a:moveTo>
                  <a:cubicBezTo>
                    <a:pt x="373130" y="-35886"/>
                    <a:pt x="251774" y="182837"/>
                    <a:pt x="196035" y="288670"/>
                  </a:cubicBezTo>
                  <a:cubicBezTo>
                    <a:pt x="140296" y="394503"/>
                    <a:pt x="38696" y="599114"/>
                    <a:pt x="14002" y="640036"/>
                  </a:cubicBezTo>
                  <a:cubicBezTo>
                    <a:pt x="-10693" y="680958"/>
                    <a:pt x="-4696" y="640742"/>
                    <a:pt x="47868" y="534203"/>
                  </a:cubicBezTo>
                  <a:cubicBezTo>
                    <a:pt x="100432" y="427664"/>
                    <a:pt x="323740" y="45958"/>
                    <a:pt x="348435" y="5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: 図形 1076">
              <a:extLst>
                <a:ext uri="{FF2B5EF4-FFF2-40B4-BE49-F238E27FC236}">
                  <a16:creationId xmlns:a16="http://schemas.microsoft.com/office/drawing/2014/main" id="{51915A9E-0AAF-48E8-91CF-EA4C418935BE}"/>
                </a:ext>
              </a:extLst>
            </p:cNvPr>
            <p:cNvSpPr/>
            <p:nvPr/>
          </p:nvSpPr>
          <p:spPr>
            <a:xfrm>
              <a:off x="2306552" y="6305214"/>
              <a:ext cx="299476" cy="398599"/>
            </a:xfrm>
            <a:custGeom>
              <a:avLst/>
              <a:gdLst>
                <a:gd name="connsiteX0" fmla="*/ 299065 w 299476"/>
                <a:gd name="connsiteY0" fmla="*/ 336 h 398599"/>
                <a:gd name="connsiteX1" fmla="*/ 153015 w 299476"/>
                <a:gd name="connsiteY1" fmla="*/ 176019 h 398599"/>
                <a:gd name="connsiteX2" fmla="*/ 615 w 299476"/>
                <a:gd name="connsiteY2" fmla="*/ 398269 h 398599"/>
                <a:gd name="connsiteX3" fmla="*/ 106448 w 299476"/>
                <a:gd name="connsiteY3" fmla="*/ 220469 h 398599"/>
                <a:gd name="connsiteX4" fmla="*/ 299065 w 299476"/>
                <a:gd name="connsiteY4" fmla="*/ 336 h 39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476" h="398599">
                  <a:moveTo>
                    <a:pt x="299065" y="336"/>
                  </a:moveTo>
                  <a:cubicBezTo>
                    <a:pt x="306826" y="-7072"/>
                    <a:pt x="202757" y="109697"/>
                    <a:pt x="153015" y="176019"/>
                  </a:cubicBezTo>
                  <a:cubicBezTo>
                    <a:pt x="103273" y="242341"/>
                    <a:pt x="8376" y="390861"/>
                    <a:pt x="615" y="398269"/>
                  </a:cubicBezTo>
                  <a:cubicBezTo>
                    <a:pt x="-7146" y="405677"/>
                    <a:pt x="60234" y="286791"/>
                    <a:pt x="106448" y="220469"/>
                  </a:cubicBezTo>
                  <a:cubicBezTo>
                    <a:pt x="152662" y="154147"/>
                    <a:pt x="291304" y="7744"/>
                    <a:pt x="299065" y="3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: 図形 1077">
              <a:extLst>
                <a:ext uri="{FF2B5EF4-FFF2-40B4-BE49-F238E27FC236}">
                  <a16:creationId xmlns:a16="http://schemas.microsoft.com/office/drawing/2014/main" id="{7EF4D29C-4C87-4D07-9676-0904D1392ED0}"/>
                </a:ext>
              </a:extLst>
            </p:cNvPr>
            <p:cNvSpPr/>
            <p:nvPr/>
          </p:nvSpPr>
          <p:spPr>
            <a:xfrm>
              <a:off x="2103606" y="6134511"/>
              <a:ext cx="220431" cy="258637"/>
            </a:xfrm>
            <a:custGeom>
              <a:avLst/>
              <a:gdLst>
                <a:gd name="connsiteX0" fmla="*/ 2477 w 220431"/>
                <a:gd name="connsiteY0" fmla="*/ 253589 h 258637"/>
                <a:gd name="connsiteX1" fmla="*/ 214144 w 220431"/>
                <a:gd name="connsiteY1" fmla="*/ 5939 h 258637"/>
                <a:gd name="connsiteX2" fmla="*/ 159111 w 220431"/>
                <a:gd name="connsiteY2" fmla="*/ 84256 h 258637"/>
                <a:gd name="connsiteX3" fmla="*/ 101961 w 220431"/>
                <a:gd name="connsiteY3" fmla="*/ 164689 h 258637"/>
                <a:gd name="connsiteX4" fmla="*/ 2477 w 220431"/>
                <a:gd name="connsiteY4" fmla="*/ 253589 h 25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431" h="258637">
                  <a:moveTo>
                    <a:pt x="2477" y="253589"/>
                  </a:moveTo>
                  <a:cubicBezTo>
                    <a:pt x="21174" y="227131"/>
                    <a:pt x="188038" y="34161"/>
                    <a:pt x="214144" y="5939"/>
                  </a:cubicBezTo>
                  <a:cubicBezTo>
                    <a:pt x="240250" y="-22283"/>
                    <a:pt x="177808" y="57798"/>
                    <a:pt x="159111" y="84256"/>
                  </a:cubicBezTo>
                  <a:cubicBezTo>
                    <a:pt x="140414" y="110714"/>
                    <a:pt x="127714" y="133997"/>
                    <a:pt x="101961" y="164689"/>
                  </a:cubicBezTo>
                  <a:cubicBezTo>
                    <a:pt x="76208" y="195381"/>
                    <a:pt x="-16220" y="280047"/>
                    <a:pt x="2477" y="2535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: 図形 1078">
              <a:extLst>
                <a:ext uri="{FF2B5EF4-FFF2-40B4-BE49-F238E27FC236}">
                  <a16:creationId xmlns:a16="http://schemas.microsoft.com/office/drawing/2014/main" id="{724B158A-2204-48E7-B340-839F2F8A1CD4}"/>
                </a:ext>
              </a:extLst>
            </p:cNvPr>
            <p:cNvSpPr/>
            <p:nvPr/>
          </p:nvSpPr>
          <p:spPr>
            <a:xfrm>
              <a:off x="2330119" y="6021730"/>
              <a:ext cx="243808" cy="235190"/>
            </a:xfrm>
            <a:custGeom>
              <a:avLst/>
              <a:gdLst>
                <a:gd name="connsiteX0" fmla="*/ 331 w 243808"/>
                <a:gd name="connsiteY0" fmla="*/ 187 h 235190"/>
                <a:gd name="connsiteX1" fmla="*/ 38431 w 243808"/>
                <a:gd name="connsiteY1" fmla="*/ 112370 h 235190"/>
                <a:gd name="connsiteX2" fmla="*/ 76531 w 243808"/>
                <a:gd name="connsiteY2" fmla="*/ 95437 h 235190"/>
                <a:gd name="connsiteX3" fmla="*/ 146381 w 243808"/>
                <a:gd name="connsiteY3" fmla="*/ 152587 h 235190"/>
                <a:gd name="connsiteX4" fmla="*/ 243748 w 243808"/>
                <a:gd name="connsiteY4" fmla="*/ 235137 h 235190"/>
                <a:gd name="connsiteX5" fmla="*/ 159081 w 243808"/>
                <a:gd name="connsiteY5" fmla="*/ 139887 h 235190"/>
                <a:gd name="connsiteX6" fmla="*/ 49014 w 243808"/>
                <a:gd name="connsiteY6" fmla="*/ 82737 h 235190"/>
                <a:gd name="connsiteX7" fmla="*/ 21498 w 243808"/>
                <a:gd name="connsiteY7" fmla="*/ 84853 h 235190"/>
                <a:gd name="connsiteX8" fmla="*/ 331 w 243808"/>
                <a:gd name="connsiteY8" fmla="*/ 187 h 23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808" h="235190">
                  <a:moveTo>
                    <a:pt x="331" y="187"/>
                  </a:moveTo>
                  <a:cubicBezTo>
                    <a:pt x="3153" y="4773"/>
                    <a:pt x="25731" y="96495"/>
                    <a:pt x="38431" y="112370"/>
                  </a:cubicBezTo>
                  <a:cubicBezTo>
                    <a:pt x="51131" y="128245"/>
                    <a:pt x="58539" y="88734"/>
                    <a:pt x="76531" y="95437"/>
                  </a:cubicBezTo>
                  <a:cubicBezTo>
                    <a:pt x="94523" y="102140"/>
                    <a:pt x="118512" y="129304"/>
                    <a:pt x="146381" y="152587"/>
                  </a:cubicBezTo>
                  <a:cubicBezTo>
                    <a:pt x="174250" y="175870"/>
                    <a:pt x="241631" y="237254"/>
                    <a:pt x="243748" y="235137"/>
                  </a:cubicBezTo>
                  <a:cubicBezTo>
                    <a:pt x="245865" y="233020"/>
                    <a:pt x="191537" y="165287"/>
                    <a:pt x="159081" y="139887"/>
                  </a:cubicBezTo>
                  <a:cubicBezTo>
                    <a:pt x="126625" y="114487"/>
                    <a:pt x="71944" y="91909"/>
                    <a:pt x="49014" y="82737"/>
                  </a:cubicBezTo>
                  <a:cubicBezTo>
                    <a:pt x="26084" y="73565"/>
                    <a:pt x="29612" y="92967"/>
                    <a:pt x="21498" y="84853"/>
                  </a:cubicBezTo>
                  <a:cubicBezTo>
                    <a:pt x="13384" y="76739"/>
                    <a:pt x="-2491" y="-4399"/>
                    <a:pt x="33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: 図形 1080">
              <a:extLst>
                <a:ext uri="{FF2B5EF4-FFF2-40B4-BE49-F238E27FC236}">
                  <a16:creationId xmlns:a16="http://schemas.microsoft.com/office/drawing/2014/main" id="{3DDD38B2-05E9-45BA-80B8-5B4C25E6DFB6}"/>
                </a:ext>
              </a:extLst>
            </p:cNvPr>
            <p:cNvSpPr/>
            <p:nvPr/>
          </p:nvSpPr>
          <p:spPr>
            <a:xfrm>
              <a:off x="2609787" y="6195263"/>
              <a:ext cx="135534" cy="148690"/>
            </a:xfrm>
            <a:custGeom>
              <a:avLst/>
              <a:gdLst>
                <a:gd name="connsiteX0" fmla="*/ 135530 w 135534"/>
                <a:gd name="connsiteY0" fmla="*/ 220 h 148690"/>
                <a:gd name="connsiteX1" fmla="*/ 29696 w 135534"/>
                <a:gd name="connsiteY1" fmla="*/ 93354 h 148690"/>
                <a:gd name="connsiteX2" fmla="*/ 63 w 135534"/>
                <a:gd name="connsiteY2" fmla="*/ 148387 h 148690"/>
                <a:gd name="connsiteX3" fmla="*/ 25463 w 135534"/>
                <a:gd name="connsiteY3" fmla="*/ 70070 h 148690"/>
                <a:gd name="connsiteX4" fmla="*/ 135530 w 135534"/>
                <a:gd name="connsiteY4" fmla="*/ 220 h 14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534" h="148690">
                  <a:moveTo>
                    <a:pt x="135530" y="220"/>
                  </a:moveTo>
                  <a:cubicBezTo>
                    <a:pt x="136235" y="4101"/>
                    <a:pt x="52274" y="68659"/>
                    <a:pt x="29696" y="93354"/>
                  </a:cubicBezTo>
                  <a:cubicBezTo>
                    <a:pt x="7118" y="118049"/>
                    <a:pt x="768" y="152268"/>
                    <a:pt x="63" y="148387"/>
                  </a:cubicBezTo>
                  <a:cubicBezTo>
                    <a:pt x="-642" y="144506"/>
                    <a:pt x="4296" y="95470"/>
                    <a:pt x="25463" y="70070"/>
                  </a:cubicBezTo>
                  <a:cubicBezTo>
                    <a:pt x="46630" y="44670"/>
                    <a:pt x="134825" y="-3661"/>
                    <a:pt x="135530" y="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: 図形 1084">
              <a:extLst>
                <a:ext uri="{FF2B5EF4-FFF2-40B4-BE49-F238E27FC236}">
                  <a16:creationId xmlns:a16="http://schemas.microsoft.com/office/drawing/2014/main" id="{4E55BF94-9FE4-4777-BA5D-E138A164362A}"/>
                </a:ext>
              </a:extLst>
            </p:cNvPr>
            <p:cNvSpPr/>
            <p:nvPr/>
          </p:nvSpPr>
          <p:spPr>
            <a:xfrm>
              <a:off x="1532330" y="5901215"/>
              <a:ext cx="355816" cy="569506"/>
            </a:xfrm>
            <a:custGeom>
              <a:avLst/>
              <a:gdLst>
                <a:gd name="connsiteX0" fmla="*/ 351503 w 355816"/>
                <a:gd name="connsiteY0" fmla="*/ 52 h 569506"/>
                <a:gd name="connsiteX1" fmla="*/ 307053 w 355816"/>
                <a:gd name="connsiteY1" fmla="*/ 304852 h 569506"/>
                <a:gd name="connsiteX2" fmla="*/ 137 w 355816"/>
                <a:gd name="connsiteY2" fmla="*/ 569435 h 569506"/>
                <a:gd name="connsiteX3" fmla="*/ 268953 w 355816"/>
                <a:gd name="connsiteY3" fmla="*/ 328135 h 569506"/>
                <a:gd name="connsiteX4" fmla="*/ 351503 w 355816"/>
                <a:gd name="connsiteY4" fmla="*/ 52 h 569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16" h="569506">
                  <a:moveTo>
                    <a:pt x="351503" y="52"/>
                  </a:moveTo>
                  <a:cubicBezTo>
                    <a:pt x="357853" y="-3829"/>
                    <a:pt x="365614" y="209955"/>
                    <a:pt x="307053" y="304852"/>
                  </a:cubicBezTo>
                  <a:cubicBezTo>
                    <a:pt x="248492" y="399749"/>
                    <a:pt x="6487" y="565555"/>
                    <a:pt x="137" y="569435"/>
                  </a:cubicBezTo>
                  <a:cubicBezTo>
                    <a:pt x="-6213" y="573316"/>
                    <a:pt x="209334" y="418799"/>
                    <a:pt x="268953" y="328135"/>
                  </a:cubicBezTo>
                  <a:cubicBezTo>
                    <a:pt x="328572" y="237471"/>
                    <a:pt x="345153" y="3933"/>
                    <a:pt x="351503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4D24E23D-3395-47E7-AF52-B40B28DE6F10}"/>
                </a:ext>
              </a:extLst>
            </p:cNvPr>
            <p:cNvSpPr/>
            <p:nvPr/>
          </p:nvSpPr>
          <p:spPr>
            <a:xfrm>
              <a:off x="2311137" y="5818985"/>
              <a:ext cx="85171" cy="106109"/>
            </a:xfrm>
            <a:custGeom>
              <a:avLst/>
              <a:gdLst>
                <a:gd name="connsiteX0" fmla="*/ 263 w 85171"/>
                <a:gd name="connsiteY0" fmla="*/ 1848 h 106109"/>
                <a:gd name="connsiteX1" fmla="*/ 82813 w 85171"/>
                <a:gd name="connsiteY1" fmla="*/ 105565 h 106109"/>
                <a:gd name="connsiteX2" fmla="*/ 57413 w 85171"/>
                <a:gd name="connsiteY2" fmla="*/ 42065 h 106109"/>
                <a:gd name="connsiteX3" fmla="*/ 263 w 85171"/>
                <a:gd name="connsiteY3" fmla="*/ 1848 h 10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71" h="106109">
                  <a:moveTo>
                    <a:pt x="263" y="1848"/>
                  </a:moveTo>
                  <a:cubicBezTo>
                    <a:pt x="4496" y="12431"/>
                    <a:pt x="73288" y="98862"/>
                    <a:pt x="82813" y="105565"/>
                  </a:cubicBezTo>
                  <a:cubicBezTo>
                    <a:pt x="92338" y="112268"/>
                    <a:pt x="70819" y="55118"/>
                    <a:pt x="57413" y="42065"/>
                  </a:cubicBezTo>
                  <a:cubicBezTo>
                    <a:pt x="44008" y="29012"/>
                    <a:pt x="-3970" y="-8735"/>
                    <a:pt x="263" y="18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FBC72051-F8F0-4AC7-BD1A-AEBAF2FF6DC3}"/>
                </a:ext>
              </a:extLst>
            </p:cNvPr>
            <p:cNvSpPr/>
            <p:nvPr/>
          </p:nvSpPr>
          <p:spPr>
            <a:xfrm>
              <a:off x="2387592" y="5934643"/>
              <a:ext cx="419244" cy="289520"/>
            </a:xfrm>
            <a:custGeom>
              <a:avLst/>
              <a:gdLst>
                <a:gd name="connsiteX0" fmla="*/ 8 w 419244"/>
                <a:gd name="connsiteY0" fmla="*/ 490 h 289520"/>
                <a:gd name="connsiteX1" fmla="*/ 35991 w 419244"/>
                <a:gd name="connsiteY1" fmla="*/ 108440 h 289520"/>
                <a:gd name="connsiteX2" fmla="*/ 154525 w 419244"/>
                <a:gd name="connsiteY2" fmla="*/ 222740 h 289520"/>
                <a:gd name="connsiteX3" fmla="*/ 285758 w 419244"/>
                <a:gd name="connsiteY3" fmla="*/ 265074 h 289520"/>
                <a:gd name="connsiteX4" fmla="*/ 419108 w 419244"/>
                <a:gd name="connsiteY4" fmla="*/ 229090 h 289520"/>
                <a:gd name="connsiteX5" fmla="*/ 309041 w 419244"/>
                <a:gd name="connsiteY5" fmla="*/ 269307 h 289520"/>
                <a:gd name="connsiteX6" fmla="*/ 215908 w 419244"/>
                <a:gd name="connsiteY6" fmla="*/ 282007 h 289520"/>
                <a:gd name="connsiteX7" fmla="*/ 38108 w 419244"/>
                <a:gd name="connsiteY7" fmla="*/ 152890 h 289520"/>
                <a:gd name="connsiteX8" fmla="*/ 8 w 419244"/>
                <a:gd name="connsiteY8" fmla="*/ 490 h 289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44" h="289520">
                  <a:moveTo>
                    <a:pt x="8" y="490"/>
                  </a:moveTo>
                  <a:cubicBezTo>
                    <a:pt x="-345" y="-6918"/>
                    <a:pt x="10238" y="71398"/>
                    <a:pt x="35991" y="108440"/>
                  </a:cubicBezTo>
                  <a:cubicBezTo>
                    <a:pt x="61744" y="145482"/>
                    <a:pt x="112897" y="196634"/>
                    <a:pt x="154525" y="222740"/>
                  </a:cubicBezTo>
                  <a:cubicBezTo>
                    <a:pt x="196153" y="248846"/>
                    <a:pt x="241661" y="264016"/>
                    <a:pt x="285758" y="265074"/>
                  </a:cubicBezTo>
                  <a:cubicBezTo>
                    <a:pt x="329855" y="266132"/>
                    <a:pt x="415228" y="228385"/>
                    <a:pt x="419108" y="229090"/>
                  </a:cubicBezTo>
                  <a:cubicBezTo>
                    <a:pt x="422988" y="229795"/>
                    <a:pt x="342908" y="260488"/>
                    <a:pt x="309041" y="269307"/>
                  </a:cubicBezTo>
                  <a:cubicBezTo>
                    <a:pt x="275174" y="278127"/>
                    <a:pt x="261064" y="301410"/>
                    <a:pt x="215908" y="282007"/>
                  </a:cubicBezTo>
                  <a:cubicBezTo>
                    <a:pt x="170753" y="262604"/>
                    <a:pt x="77266" y="197340"/>
                    <a:pt x="38108" y="152890"/>
                  </a:cubicBezTo>
                  <a:cubicBezTo>
                    <a:pt x="-1050" y="108440"/>
                    <a:pt x="361" y="7898"/>
                    <a:pt x="8" y="4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BA4EA7C6-8B73-44B4-90C3-B9C9DB2AD667}"/>
                </a:ext>
              </a:extLst>
            </p:cNvPr>
            <p:cNvSpPr/>
            <p:nvPr/>
          </p:nvSpPr>
          <p:spPr>
            <a:xfrm>
              <a:off x="2417145" y="5939264"/>
              <a:ext cx="378454" cy="231211"/>
            </a:xfrm>
            <a:custGeom>
              <a:avLst/>
              <a:gdLst>
                <a:gd name="connsiteX0" fmla="*/ 88 w 378454"/>
                <a:gd name="connsiteY0" fmla="*/ 103 h 231211"/>
                <a:gd name="connsiteX1" fmla="*/ 42422 w 378454"/>
                <a:gd name="connsiteY1" fmla="*/ 116519 h 231211"/>
                <a:gd name="connsiteX2" fmla="*/ 169422 w 378454"/>
                <a:gd name="connsiteY2" fmla="*/ 194836 h 231211"/>
                <a:gd name="connsiteX3" fmla="*/ 374738 w 378454"/>
                <a:gd name="connsiteY3" fmla="*/ 228703 h 231211"/>
                <a:gd name="connsiteX4" fmla="*/ 307005 w 378454"/>
                <a:gd name="connsiteY4" fmla="*/ 228703 h 231211"/>
                <a:gd name="connsiteX5" fmla="*/ 207522 w 378454"/>
                <a:gd name="connsiteY5" fmla="*/ 226586 h 231211"/>
                <a:gd name="connsiteX6" fmla="*/ 112272 w 378454"/>
                <a:gd name="connsiteY6" fmla="*/ 182136 h 231211"/>
                <a:gd name="connsiteX7" fmla="*/ 50888 w 378454"/>
                <a:gd name="connsiteY7" fmla="*/ 137686 h 231211"/>
                <a:gd name="connsiteX8" fmla="*/ 88 w 378454"/>
                <a:gd name="connsiteY8" fmla="*/ 103 h 23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54" h="231211">
                  <a:moveTo>
                    <a:pt x="88" y="103"/>
                  </a:moveTo>
                  <a:cubicBezTo>
                    <a:pt x="-1323" y="-3425"/>
                    <a:pt x="14200" y="84064"/>
                    <a:pt x="42422" y="116519"/>
                  </a:cubicBezTo>
                  <a:cubicBezTo>
                    <a:pt x="70644" y="148974"/>
                    <a:pt x="114036" y="176139"/>
                    <a:pt x="169422" y="194836"/>
                  </a:cubicBezTo>
                  <a:cubicBezTo>
                    <a:pt x="224808" y="213533"/>
                    <a:pt x="351807" y="223058"/>
                    <a:pt x="374738" y="228703"/>
                  </a:cubicBezTo>
                  <a:cubicBezTo>
                    <a:pt x="397669" y="234348"/>
                    <a:pt x="307005" y="228703"/>
                    <a:pt x="307005" y="228703"/>
                  </a:cubicBezTo>
                  <a:cubicBezTo>
                    <a:pt x="279136" y="228350"/>
                    <a:pt x="239978" y="234347"/>
                    <a:pt x="207522" y="226586"/>
                  </a:cubicBezTo>
                  <a:cubicBezTo>
                    <a:pt x="175067" y="218825"/>
                    <a:pt x="138378" y="196953"/>
                    <a:pt x="112272" y="182136"/>
                  </a:cubicBezTo>
                  <a:cubicBezTo>
                    <a:pt x="86166" y="167319"/>
                    <a:pt x="68174" y="164497"/>
                    <a:pt x="50888" y="137686"/>
                  </a:cubicBezTo>
                  <a:cubicBezTo>
                    <a:pt x="33602" y="110875"/>
                    <a:pt x="1499" y="3631"/>
                    <a:pt x="88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: 図形 130">
              <a:extLst>
                <a:ext uri="{FF2B5EF4-FFF2-40B4-BE49-F238E27FC236}">
                  <a16:creationId xmlns:a16="http://schemas.microsoft.com/office/drawing/2014/main" id="{485F7281-51EB-4D1C-A466-E172ED21F1AD}"/>
                </a:ext>
              </a:extLst>
            </p:cNvPr>
            <p:cNvSpPr/>
            <p:nvPr/>
          </p:nvSpPr>
          <p:spPr>
            <a:xfrm>
              <a:off x="2343002" y="5719118"/>
              <a:ext cx="357541" cy="440061"/>
            </a:xfrm>
            <a:custGeom>
              <a:avLst/>
              <a:gdLst>
                <a:gd name="connsiteX0" fmla="*/ 148 w 357541"/>
                <a:gd name="connsiteY0" fmla="*/ 115 h 440061"/>
                <a:gd name="connsiteX1" fmla="*/ 55181 w 357541"/>
                <a:gd name="connsiteY1" fmla="*/ 120765 h 440061"/>
                <a:gd name="connsiteX2" fmla="*/ 57298 w 357541"/>
                <a:gd name="connsiteY2" fmla="*/ 177915 h 440061"/>
                <a:gd name="connsiteX3" fmla="*/ 80581 w 357541"/>
                <a:gd name="connsiteY3" fmla="*/ 213899 h 440061"/>
                <a:gd name="connsiteX4" fmla="*/ 213931 w 357541"/>
                <a:gd name="connsiteY4" fmla="*/ 353599 h 440061"/>
                <a:gd name="connsiteX5" fmla="*/ 355748 w 357541"/>
                <a:gd name="connsiteY5" fmla="*/ 438265 h 440061"/>
                <a:gd name="connsiteX6" fmla="*/ 290131 w 357541"/>
                <a:gd name="connsiteY6" fmla="*/ 406515 h 440061"/>
                <a:gd name="connsiteX7" fmla="*/ 235098 w 357541"/>
                <a:gd name="connsiteY7" fmla="*/ 349365 h 440061"/>
                <a:gd name="connsiteX8" fmla="*/ 118681 w 357541"/>
                <a:gd name="connsiteY8" fmla="*/ 245649 h 440061"/>
                <a:gd name="connsiteX9" fmla="*/ 74231 w 357541"/>
                <a:gd name="connsiteY9" fmla="*/ 144049 h 440061"/>
                <a:gd name="connsiteX10" fmla="*/ 148 w 357541"/>
                <a:gd name="connsiteY10" fmla="*/ 115 h 44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541" h="440061">
                  <a:moveTo>
                    <a:pt x="148" y="115"/>
                  </a:moveTo>
                  <a:cubicBezTo>
                    <a:pt x="-3027" y="-3766"/>
                    <a:pt x="45656" y="91132"/>
                    <a:pt x="55181" y="120765"/>
                  </a:cubicBezTo>
                  <a:cubicBezTo>
                    <a:pt x="64706" y="150398"/>
                    <a:pt x="53065" y="162393"/>
                    <a:pt x="57298" y="177915"/>
                  </a:cubicBezTo>
                  <a:cubicBezTo>
                    <a:pt x="61531" y="193437"/>
                    <a:pt x="54476" y="184618"/>
                    <a:pt x="80581" y="213899"/>
                  </a:cubicBezTo>
                  <a:cubicBezTo>
                    <a:pt x="106686" y="243180"/>
                    <a:pt x="168070" y="316205"/>
                    <a:pt x="213931" y="353599"/>
                  </a:cubicBezTo>
                  <a:cubicBezTo>
                    <a:pt x="259792" y="390993"/>
                    <a:pt x="343048" y="429446"/>
                    <a:pt x="355748" y="438265"/>
                  </a:cubicBezTo>
                  <a:cubicBezTo>
                    <a:pt x="368448" y="447084"/>
                    <a:pt x="310239" y="421332"/>
                    <a:pt x="290131" y="406515"/>
                  </a:cubicBezTo>
                  <a:cubicBezTo>
                    <a:pt x="270023" y="391698"/>
                    <a:pt x="263673" y="376176"/>
                    <a:pt x="235098" y="349365"/>
                  </a:cubicBezTo>
                  <a:cubicBezTo>
                    <a:pt x="206523" y="322554"/>
                    <a:pt x="145492" y="279868"/>
                    <a:pt x="118681" y="245649"/>
                  </a:cubicBezTo>
                  <a:cubicBezTo>
                    <a:pt x="91870" y="211430"/>
                    <a:pt x="90459" y="183560"/>
                    <a:pt x="74231" y="144049"/>
                  </a:cubicBezTo>
                  <a:cubicBezTo>
                    <a:pt x="58003" y="104538"/>
                    <a:pt x="3323" y="3996"/>
                    <a:pt x="14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8FD9971A-942B-49C0-8836-AF34DFD2BABE}"/>
                </a:ext>
              </a:extLst>
            </p:cNvPr>
            <p:cNvSpPr/>
            <p:nvPr/>
          </p:nvSpPr>
          <p:spPr>
            <a:xfrm>
              <a:off x="2751014" y="5998187"/>
              <a:ext cx="202415" cy="178425"/>
            </a:xfrm>
            <a:custGeom>
              <a:avLst/>
              <a:gdLst>
                <a:gd name="connsiteX0" fmla="*/ 201736 w 202415"/>
                <a:gd name="connsiteY0" fmla="*/ 446 h 178425"/>
                <a:gd name="connsiteX1" fmla="*/ 157286 w 202415"/>
                <a:gd name="connsiteY1" fmla="*/ 104163 h 178425"/>
                <a:gd name="connsiteX2" fmla="*/ 653 w 202415"/>
                <a:gd name="connsiteY2" fmla="*/ 178246 h 178425"/>
                <a:gd name="connsiteX3" fmla="*/ 104369 w 202415"/>
                <a:gd name="connsiteY3" fmla="*/ 123213 h 178425"/>
                <a:gd name="connsiteX4" fmla="*/ 178453 w 202415"/>
                <a:gd name="connsiteY4" fmla="*/ 68180 h 178425"/>
                <a:gd name="connsiteX5" fmla="*/ 201736 w 202415"/>
                <a:gd name="connsiteY5" fmla="*/ 446 h 17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415" h="178425">
                  <a:moveTo>
                    <a:pt x="201736" y="446"/>
                  </a:moveTo>
                  <a:cubicBezTo>
                    <a:pt x="198208" y="6443"/>
                    <a:pt x="190800" y="74530"/>
                    <a:pt x="157286" y="104163"/>
                  </a:cubicBezTo>
                  <a:cubicBezTo>
                    <a:pt x="123772" y="133796"/>
                    <a:pt x="9472" y="175071"/>
                    <a:pt x="653" y="178246"/>
                  </a:cubicBezTo>
                  <a:cubicBezTo>
                    <a:pt x="-8167" y="181421"/>
                    <a:pt x="74736" y="141557"/>
                    <a:pt x="104369" y="123213"/>
                  </a:cubicBezTo>
                  <a:cubicBezTo>
                    <a:pt x="134002" y="104869"/>
                    <a:pt x="162225" y="85819"/>
                    <a:pt x="178453" y="68180"/>
                  </a:cubicBezTo>
                  <a:cubicBezTo>
                    <a:pt x="194681" y="50541"/>
                    <a:pt x="205264" y="-5551"/>
                    <a:pt x="201736" y="4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: 図形 180">
              <a:extLst>
                <a:ext uri="{FF2B5EF4-FFF2-40B4-BE49-F238E27FC236}">
                  <a16:creationId xmlns:a16="http://schemas.microsoft.com/office/drawing/2014/main" id="{E9EA0B2E-FF80-422D-9F3C-65E174869291}"/>
                </a:ext>
              </a:extLst>
            </p:cNvPr>
            <p:cNvSpPr/>
            <p:nvPr/>
          </p:nvSpPr>
          <p:spPr>
            <a:xfrm>
              <a:off x="2448767" y="5915551"/>
              <a:ext cx="468036" cy="197665"/>
            </a:xfrm>
            <a:custGeom>
              <a:avLst/>
              <a:gdLst>
                <a:gd name="connsiteX0" fmla="*/ 468000 w 468036"/>
                <a:gd name="connsiteY0" fmla="*/ 64032 h 197665"/>
                <a:gd name="connsiteX1" fmla="*/ 429900 w 468036"/>
                <a:gd name="connsiteY1" fmla="*/ 159282 h 197665"/>
                <a:gd name="connsiteX2" fmla="*/ 364283 w 468036"/>
                <a:gd name="connsiteY2" fmla="*/ 182566 h 197665"/>
                <a:gd name="connsiteX3" fmla="*/ 237283 w 468036"/>
                <a:gd name="connsiteY3" fmla="*/ 169866 h 197665"/>
                <a:gd name="connsiteX4" fmla="*/ 152616 w 468036"/>
                <a:gd name="connsiteY4" fmla="*/ 127532 h 197665"/>
                <a:gd name="connsiteX5" fmla="*/ 6566 w 468036"/>
                <a:gd name="connsiteY5" fmla="*/ 2649 h 197665"/>
                <a:gd name="connsiteX6" fmla="*/ 46783 w 468036"/>
                <a:gd name="connsiteY6" fmla="*/ 53449 h 197665"/>
                <a:gd name="connsiteX7" fmla="*/ 237283 w 468036"/>
                <a:gd name="connsiteY7" fmla="*/ 182566 h 197665"/>
                <a:gd name="connsiteX8" fmla="*/ 423550 w 468036"/>
                <a:gd name="connsiteY8" fmla="*/ 182566 h 197665"/>
                <a:gd name="connsiteX9" fmla="*/ 468000 w 468036"/>
                <a:gd name="connsiteY9" fmla="*/ 64032 h 197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8036" h="197665">
                  <a:moveTo>
                    <a:pt x="468000" y="64032"/>
                  </a:moveTo>
                  <a:cubicBezTo>
                    <a:pt x="469058" y="60151"/>
                    <a:pt x="447186" y="139526"/>
                    <a:pt x="429900" y="159282"/>
                  </a:cubicBezTo>
                  <a:cubicBezTo>
                    <a:pt x="412614" y="179038"/>
                    <a:pt x="396386" y="180802"/>
                    <a:pt x="364283" y="182566"/>
                  </a:cubicBezTo>
                  <a:cubicBezTo>
                    <a:pt x="332180" y="184330"/>
                    <a:pt x="272561" y="179038"/>
                    <a:pt x="237283" y="169866"/>
                  </a:cubicBezTo>
                  <a:cubicBezTo>
                    <a:pt x="202005" y="160694"/>
                    <a:pt x="191069" y="155401"/>
                    <a:pt x="152616" y="127532"/>
                  </a:cubicBezTo>
                  <a:cubicBezTo>
                    <a:pt x="114163" y="99663"/>
                    <a:pt x="24205" y="14996"/>
                    <a:pt x="6566" y="2649"/>
                  </a:cubicBezTo>
                  <a:cubicBezTo>
                    <a:pt x="-11073" y="-9698"/>
                    <a:pt x="8330" y="23463"/>
                    <a:pt x="46783" y="53449"/>
                  </a:cubicBezTo>
                  <a:cubicBezTo>
                    <a:pt x="85236" y="83435"/>
                    <a:pt x="174489" y="161047"/>
                    <a:pt x="237283" y="182566"/>
                  </a:cubicBezTo>
                  <a:cubicBezTo>
                    <a:pt x="300077" y="204085"/>
                    <a:pt x="381569" y="201263"/>
                    <a:pt x="423550" y="182566"/>
                  </a:cubicBezTo>
                  <a:cubicBezTo>
                    <a:pt x="465530" y="163869"/>
                    <a:pt x="466942" y="67913"/>
                    <a:pt x="468000" y="640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450BEB9-4BBF-4039-8BC0-4E6C33F3EC00}"/>
                </a:ext>
              </a:extLst>
            </p:cNvPr>
            <p:cNvSpPr/>
            <p:nvPr/>
          </p:nvSpPr>
          <p:spPr>
            <a:xfrm>
              <a:off x="2404528" y="5697993"/>
              <a:ext cx="22279" cy="182247"/>
            </a:xfrm>
            <a:custGeom>
              <a:avLst/>
              <a:gdLst>
                <a:gd name="connsiteX0" fmla="*/ 19055 w 22279"/>
                <a:gd name="connsiteY0" fmla="*/ 74 h 182247"/>
                <a:gd name="connsiteX1" fmla="*/ 5 w 22279"/>
                <a:gd name="connsiteY1" fmla="*/ 114374 h 182247"/>
                <a:gd name="connsiteX2" fmla="*/ 21172 w 22279"/>
                <a:gd name="connsiteY2" fmla="*/ 182107 h 182247"/>
                <a:gd name="connsiteX3" fmla="*/ 19055 w 22279"/>
                <a:gd name="connsiteY3" fmla="*/ 97440 h 182247"/>
                <a:gd name="connsiteX4" fmla="*/ 19055 w 22279"/>
                <a:gd name="connsiteY4" fmla="*/ 74 h 18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79" h="182247">
                  <a:moveTo>
                    <a:pt x="19055" y="74"/>
                  </a:moveTo>
                  <a:cubicBezTo>
                    <a:pt x="15880" y="2896"/>
                    <a:pt x="-348" y="84035"/>
                    <a:pt x="5" y="114374"/>
                  </a:cubicBezTo>
                  <a:cubicBezTo>
                    <a:pt x="358" y="144713"/>
                    <a:pt x="17997" y="184929"/>
                    <a:pt x="21172" y="182107"/>
                  </a:cubicBezTo>
                  <a:cubicBezTo>
                    <a:pt x="24347" y="179285"/>
                    <a:pt x="19760" y="119665"/>
                    <a:pt x="19055" y="97440"/>
                  </a:cubicBezTo>
                  <a:cubicBezTo>
                    <a:pt x="18350" y="75215"/>
                    <a:pt x="22230" y="-2748"/>
                    <a:pt x="1905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: 図形 1094">
              <a:extLst>
                <a:ext uri="{FF2B5EF4-FFF2-40B4-BE49-F238E27FC236}">
                  <a16:creationId xmlns:a16="http://schemas.microsoft.com/office/drawing/2014/main" id="{493D531A-EE71-4DE5-9BC3-0F29DCF970C3}"/>
                </a:ext>
              </a:extLst>
            </p:cNvPr>
            <p:cNvSpPr/>
            <p:nvPr/>
          </p:nvSpPr>
          <p:spPr>
            <a:xfrm>
              <a:off x="2431842" y="5371864"/>
              <a:ext cx="51674" cy="345506"/>
            </a:xfrm>
            <a:custGeom>
              <a:avLst/>
              <a:gdLst>
                <a:gd name="connsiteX0" fmla="*/ 51008 w 51674"/>
                <a:gd name="connsiteY0" fmla="*/ 236 h 345506"/>
                <a:gd name="connsiteX1" fmla="*/ 40425 w 51674"/>
                <a:gd name="connsiteY1" fmla="*/ 161103 h 345506"/>
                <a:gd name="connsiteX2" fmla="*/ 208 w 51674"/>
                <a:gd name="connsiteY2" fmla="*/ 345253 h 345506"/>
                <a:gd name="connsiteX3" fmla="*/ 25608 w 51674"/>
                <a:gd name="connsiteY3" fmla="*/ 197086 h 345506"/>
                <a:gd name="connsiteX4" fmla="*/ 51008 w 51674"/>
                <a:gd name="connsiteY4" fmla="*/ 236 h 34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74" h="345506">
                  <a:moveTo>
                    <a:pt x="51008" y="236"/>
                  </a:moveTo>
                  <a:cubicBezTo>
                    <a:pt x="53478" y="-5761"/>
                    <a:pt x="48892" y="103600"/>
                    <a:pt x="40425" y="161103"/>
                  </a:cubicBezTo>
                  <a:cubicBezTo>
                    <a:pt x="31958" y="218606"/>
                    <a:pt x="2677" y="339256"/>
                    <a:pt x="208" y="345253"/>
                  </a:cubicBezTo>
                  <a:cubicBezTo>
                    <a:pt x="-2262" y="351250"/>
                    <a:pt x="17847" y="249297"/>
                    <a:pt x="25608" y="197086"/>
                  </a:cubicBezTo>
                  <a:cubicBezTo>
                    <a:pt x="33369" y="144875"/>
                    <a:pt x="48538" y="6233"/>
                    <a:pt x="51008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: 図形 1095">
              <a:extLst>
                <a:ext uri="{FF2B5EF4-FFF2-40B4-BE49-F238E27FC236}">
                  <a16:creationId xmlns:a16="http://schemas.microsoft.com/office/drawing/2014/main" id="{8A8C5939-7E7A-4DCD-A801-6CAC6628FD63}"/>
                </a:ext>
              </a:extLst>
            </p:cNvPr>
            <p:cNvSpPr/>
            <p:nvPr/>
          </p:nvSpPr>
          <p:spPr>
            <a:xfrm>
              <a:off x="2465829" y="5236079"/>
              <a:ext cx="36107" cy="164269"/>
            </a:xfrm>
            <a:custGeom>
              <a:avLst/>
              <a:gdLst>
                <a:gd name="connsiteX0" fmla="*/ 88 w 36107"/>
                <a:gd name="connsiteY0" fmla="*/ 554 h 164269"/>
                <a:gd name="connsiteX1" fmla="*/ 25488 w 36107"/>
                <a:gd name="connsiteY1" fmla="*/ 106388 h 164269"/>
                <a:gd name="connsiteX2" fmla="*/ 12788 w 36107"/>
                <a:gd name="connsiteY2" fmla="*/ 163538 h 164269"/>
                <a:gd name="connsiteX3" fmla="*/ 36071 w 36107"/>
                <a:gd name="connsiteY3" fmla="*/ 68288 h 164269"/>
                <a:gd name="connsiteX4" fmla="*/ 88 w 36107"/>
                <a:gd name="connsiteY4" fmla="*/ 554 h 16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07" h="164269">
                  <a:moveTo>
                    <a:pt x="88" y="554"/>
                  </a:moveTo>
                  <a:cubicBezTo>
                    <a:pt x="-1676" y="6904"/>
                    <a:pt x="23371" y="79224"/>
                    <a:pt x="25488" y="106388"/>
                  </a:cubicBezTo>
                  <a:cubicBezTo>
                    <a:pt x="27605" y="133552"/>
                    <a:pt x="11024" y="169888"/>
                    <a:pt x="12788" y="163538"/>
                  </a:cubicBezTo>
                  <a:cubicBezTo>
                    <a:pt x="14552" y="157188"/>
                    <a:pt x="37129" y="92630"/>
                    <a:pt x="36071" y="68288"/>
                  </a:cubicBezTo>
                  <a:cubicBezTo>
                    <a:pt x="35013" y="43946"/>
                    <a:pt x="1852" y="-5796"/>
                    <a:pt x="88" y="5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: 図形 1105">
              <a:extLst>
                <a:ext uri="{FF2B5EF4-FFF2-40B4-BE49-F238E27FC236}">
                  <a16:creationId xmlns:a16="http://schemas.microsoft.com/office/drawing/2014/main" id="{F0B8F3E3-005C-4654-B8A3-161CD1DE618F}"/>
                </a:ext>
              </a:extLst>
            </p:cNvPr>
            <p:cNvSpPr/>
            <p:nvPr/>
          </p:nvSpPr>
          <p:spPr>
            <a:xfrm>
              <a:off x="2461679" y="5164530"/>
              <a:ext cx="296880" cy="80642"/>
            </a:xfrm>
            <a:custGeom>
              <a:avLst/>
              <a:gdLst>
                <a:gd name="connsiteX0" fmla="*/ 4 w 296880"/>
                <a:gd name="connsiteY0" fmla="*/ 80570 h 80642"/>
                <a:gd name="connsiteX1" fmla="*/ 118538 w 296880"/>
                <a:gd name="connsiteY1" fmla="*/ 2253 h 80642"/>
                <a:gd name="connsiteX2" fmla="*/ 167221 w 296880"/>
                <a:gd name="connsiteY2" fmla="*/ 23420 h 80642"/>
                <a:gd name="connsiteX3" fmla="*/ 296338 w 296880"/>
                <a:gd name="connsiteY3" fmla="*/ 46703 h 80642"/>
                <a:gd name="connsiteX4" fmla="*/ 209554 w 296880"/>
                <a:gd name="connsiteY4" fmla="*/ 44587 h 80642"/>
                <a:gd name="connsiteX5" fmla="*/ 114304 w 296880"/>
                <a:gd name="connsiteY5" fmla="*/ 17070 h 80642"/>
                <a:gd name="connsiteX6" fmla="*/ 4 w 296880"/>
                <a:gd name="connsiteY6" fmla="*/ 80570 h 8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880" h="80642">
                  <a:moveTo>
                    <a:pt x="4" y="80570"/>
                  </a:moveTo>
                  <a:cubicBezTo>
                    <a:pt x="710" y="78101"/>
                    <a:pt x="90669" y="11778"/>
                    <a:pt x="118538" y="2253"/>
                  </a:cubicBezTo>
                  <a:cubicBezTo>
                    <a:pt x="146407" y="-7272"/>
                    <a:pt x="137588" y="16012"/>
                    <a:pt x="167221" y="23420"/>
                  </a:cubicBezTo>
                  <a:cubicBezTo>
                    <a:pt x="196854" y="30828"/>
                    <a:pt x="289282" y="43175"/>
                    <a:pt x="296338" y="46703"/>
                  </a:cubicBezTo>
                  <a:cubicBezTo>
                    <a:pt x="303394" y="50231"/>
                    <a:pt x="239893" y="49526"/>
                    <a:pt x="209554" y="44587"/>
                  </a:cubicBezTo>
                  <a:cubicBezTo>
                    <a:pt x="179215" y="39648"/>
                    <a:pt x="146407" y="12484"/>
                    <a:pt x="114304" y="17070"/>
                  </a:cubicBezTo>
                  <a:cubicBezTo>
                    <a:pt x="82201" y="21656"/>
                    <a:pt x="-702" y="83039"/>
                    <a:pt x="4" y="805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: 図形 1108">
              <a:extLst>
                <a:ext uri="{FF2B5EF4-FFF2-40B4-BE49-F238E27FC236}">
                  <a16:creationId xmlns:a16="http://schemas.microsoft.com/office/drawing/2014/main" id="{B7BED155-6B38-4FF1-AFA1-34FC291C3628}"/>
                </a:ext>
              </a:extLst>
            </p:cNvPr>
            <p:cNvSpPr/>
            <p:nvPr/>
          </p:nvSpPr>
          <p:spPr>
            <a:xfrm>
              <a:off x="2525785" y="5211203"/>
              <a:ext cx="94709" cy="84910"/>
            </a:xfrm>
            <a:custGeom>
              <a:avLst/>
              <a:gdLst>
                <a:gd name="connsiteX0" fmla="*/ 48082 w 94709"/>
                <a:gd name="connsiteY0" fmla="*/ 30 h 84910"/>
                <a:gd name="connsiteX1" fmla="*/ 16332 w 94709"/>
                <a:gd name="connsiteY1" fmla="*/ 61414 h 84910"/>
                <a:gd name="connsiteX2" fmla="*/ 94648 w 94709"/>
                <a:gd name="connsiteY2" fmla="*/ 84697 h 84910"/>
                <a:gd name="connsiteX3" fmla="*/ 1515 w 94709"/>
                <a:gd name="connsiteY3" fmla="*/ 69880 h 84910"/>
                <a:gd name="connsiteX4" fmla="*/ 48082 w 94709"/>
                <a:gd name="connsiteY4" fmla="*/ 30 h 8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09" h="84910">
                  <a:moveTo>
                    <a:pt x="48082" y="30"/>
                  </a:moveTo>
                  <a:cubicBezTo>
                    <a:pt x="50551" y="-1381"/>
                    <a:pt x="8571" y="47303"/>
                    <a:pt x="16332" y="61414"/>
                  </a:cubicBezTo>
                  <a:cubicBezTo>
                    <a:pt x="24093" y="75525"/>
                    <a:pt x="97117" y="83286"/>
                    <a:pt x="94648" y="84697"/>
                  </a:cubicBezTo>
                  <a:cubicBezTo>
                    <a:pt x="92179" y="86108"/>
                    <a:pt x="12804" y="80463"/>
                    <a:pt x="1515" y="69880"/>
                  </a:cubicBezTo>
                  <a:cubicBezTo>
                    <a:pt x="-9774" y="59297"/>
                    <a:pt x="45613" y="1441"/>
                    <a:pt x="48082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: 図形 1109">
              <a:extLst>
                <a:ext uri="{FF2B5EF4-FFF2-40B4-BE49-F238E27FC236}">
                  <a16:creationId xmlns:a16="http://schemas.microsoft.com/office/drawing/2014/main" id="{4DCC9393-2C97-42F9-889C-AB860FDBAF6B}"/>
                </a:ext>
              </a:extLst>
            </p:cNvPr>
            <p:cNvSpPr/>
            <p:nvPr/>
          </p:nvSpPr>
          <p:spPr>
            <a:xfrm>
              <a:off x="2725753" y="5211228"/>
              <a:ext cx="387875" cy="97379"/>
            </a:xfrm>
            <a:custGeom>
              <a:avLst/>
              <a:gdLst>
                <a:gd name="connsiteX0" fmla="*/ 514 w 387875"/>
                <a:gd name="connsiteY0" fmla="*/ 5 h 97379"/>
                <a:gd name="connsiteX1" fmla="*/ 318014 w 387875"/>
                <a:gd name="connsiteY1" fmla="*/ 21172 h 97379"/>
                <a:gd name="connsiteX2" fmla="*/ 345530 w 387875"/>
                <a:gd name="connsiteY2" fmla="*/ 31755 h 97379"/>
                <a:gd name="connsiteX3" fmla="*/ 387864 w 387875"/>
                <a:gd name="connsiteY3" fmla="*/ 97372 h 97379"/>
                <a:gd name="connsiteX4" fmla="*/ 341297 w 387875"/>
                <a:gd name="connsiteY4" fmla="*/ 35989 h 97379"/>
                <a:gd name="connsiteX5" fmla="*/ 246047 w 387875"/>
                <a:gd name="connsiteY5" fmla="*/ 23289 h 97379"/>
                <a:gd name="connsiteX6" fmla="*/ 514 w 387875"/>
                <a:gd name="connsiteY6" fmla="*/ 5 h 9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875" h="97379">
                  <a:moveTo>
                    <a:pt x="514" y="5"/>
                  </a:moveTo>
                  <a:cubicBezTo>
                    <a:pt x="12508" y="-348"/>
                    <a:pt x="260512" y="15880"/>
                    <a:pt x="318014" y="21172"/>
                  </a:cubicBezTo>
                  <a:cubicBezTo>
                    <a:pt x="375516" y="26464"/>
                    <a:pt x="333888" y="19055"/>
                    <a:pt x="345530" y="31755"/>
                  </a:cubicBezTo>
                  <a:cubicBezTo>
                    <a:pt x="357172" y="44455"/>
                    <a:pt x="388569" y="96666"/>
                    <a:pt x="387864" y="97372"/>
                  </a:cubicBezTo>
                  <a:cubicBezTo>
                    <a:pt x="387159" y="98078"/>
                    <a:pt x="364933" y="48336"/>
                    <a:pt x="341297" y="35989"/>
                  </a:cubicBezTo>
                  <a:cubicBezTo>
                    <a:pt x="317661" y="23642"/>
                    <a:pt x="302492" y="29286"/>
                    <a:pt x="246047" y="23289"/>
                  </a:cubicBezTo>
                  <a:cubicBezTo>
                    <a:pt x="189603" y="17292"/>
                    <a:pt x="-11480" y="358"/>
                    <a:pt x="514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: 図形 1110">
              <a:extLst>
                <a:ext uri="{FF2B5EF4-FFF2-40B4-BE49-F238E27FC236}">
                  <a16:creationId xmlns:a16="http://schemas.microsoft.com/office/drawing/2014/main" id="{A2EAC581-DFD9-4A65-8AA0-C67F0AD81154}"/>
                </a:ext>
              </a:extLst>
            </p:cNvPr>
            <p:cNvSpPr/>
            <p:nvPr/>
          </p:nvSpPr>
          <p:spPr>
            <a:xfrm>
              <a:off x="2742964" y="5185708"/>
              <a:ext cx="398480" cy="154755"/>
            </a:xfrm>
            <a:custGeom>
              <a:avLst/>
              <a:gdLst>
                <a:gd name="connsiteX0" fmla="*/ 236 w 398480"/>
                <a:gd name="connsiteY0" fmla="*/ 125 h 154755"/>
                <a:gd name="connsiteX1" fmla="*/ 364303 w 398480"/>
                <a:gd name="connsiteY1" fmla="*/ 27642 h 154755"/>
                <a:gd name="connsiteX2" fmla="*/ 385469 w 398480"/>
                <a:gd name="connsiteY2" fmla="*/ 72092 h 154755"/>
                <a:gd name="connsiteX3" fmla="*/ 398169 w 398480"/>
                <a:gd name="connsiteY3" fmla="*/ 154642 h 154755"/>
                <a:gd name="connsiteX4" fmla="*/ 372769 w 398480"/>
                <a:gd name="connsiteY4" fmla="*/ 53042 h 154755"/>
                <a:gd name="connsiteX5" fmla="*/ 309269 w 398480"/>
                <a:gd name="connsiteY5" fmla="*/ 38225 h 154755"/>
                <a:gd name="connsiteX6" fmla="*/ 236 w 398480"/>
                <a:gd name="connsiteY6" fmla="*/ 125 h 15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480" h="154755">
                  <a:moveTo>
                    <a:pt x="236" y="125"/>
                  </a:moveTo>
                  <a:cubicBezTo>
                    <a:pt x="9408" y="-1639"/>
                    <a:pt x="300098" y="15648"/>
                    <a:pt x="364303" y="27642"/>
                  </a:cubicBezTo>
                  <a:cubicBezTo>
                    <a:pt x="428508" y="39636"/>
                    <a:pt x="379825" y="50925"/>
                    <a:pt x="385469" y="72092"/>
                  </a:cubicBezTo>
                  <a:cubicBezTo>
                    <a:pt x="391113" y="93259"/>
                    <a:pt x="400286" y="157817"/>
                    <a:pt x="398169" y="154642"/>
                  </a:cubicBezTo>
                  <a:cubicBezTo>
                    <a:pt x="396052" y="151467"/>
                    <a:pt x="387586" y="72445"/>
                    <a:pt x="372769" y="53042"/>
                  </a:cubicBezTo>
                  <a:cubicBezTo>
                    <a:pt x="357952" y="33639"/>
                    <a:pt x="367124" y="47750"/>
                    <a:pt x="309269" y="38225"/>
                  </a:cubicBezTo>
                  <a:cubicBezTo>
                    <a:pt x="251414" y="28700"/>
                    <a:pt x="-8936" y="1889"/>
                    <a:pt x="236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: 図形 1111">
              <a:extLst>
                <a:ext uri="{FF2B5EF4-FFF2-40B4-BE49-F238E27FC236}">
                  <a16:creationId xmlns:a16="http://schemas.microsoft.com/office/drawing/2014/main" id="{AC2ECB1C-D1F7-4B77-B0E3-9D5C10310E2D}"/>
                </a:ext>
              </a:extLst>
            </p:cNvPr>
            <p:cNvSpPr/>
            <p:nvPr/>
          </p:nvSpPr>
          <p:spPr>
            <a:xfrm>
              <a:off x="2476323" y="4995766"/>
              <a:ext cx="116082" cy="217895"/>
            </a:xfrm>
            <a:custGeom>
              <a:avLst/>
              <a:gdLst>
                <a:gd name="connsiteX0" fmla="*/ 116065 w 116082"/>
                <a:gd name="connsiteY0" fmla="*/ 97 h 217895"/>
                <a:gd name="connsiteX1" fmla="*/ 22402 w 116082"/>
                <a:gd name="connsiteY1" fmla="*/ 73122 h 217895"/>
                <a:gd name="connsiteX2" fmla="*/ 19227 w 116082"/>
                <a:gd name="connsiteY2" fmla="*/ 141384 h 217895"/>
                <a:gd name="connsiteX3" fmla="*/ 177 w 116082"/>
                <a:gd name="connsiteY3" fmla="*/ 217584 h 217895"/>
                <a:gd name="connsiteX4" fmla="*/ 31927 w 116082"/>
                <a:gd name="connsiteY4" fmla="*/ 111222 h 217895"/>
                <a:gd name="connsiteX5" fmla="*/ 30340 w 116082"/>
                <a:gd name="connsiteY5" fmla="*/ 88997 h 217895"/>
                <a:gd name="connsiteX6" fmla="*/ 116065 w 116082"/>
                <a:gd name="connsiteY6" fmla="*/ 97 h 21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082" h="217895">
                  <a:moveTo>
                    <a:pt x="116065" y="97"/>
                  </a:moveTo>
                  <a:cubicBezTo>
                    <a:pt x="114742" y="-2549"/>
                    <a:pt x="38542" y="49574"/>
                    <a:pt x="22402" y="73122"/>
                  </a:cubicBezTo>
                  <a:cubicBezTo>
                    <a:pt x="6262" y="96670"/>
                    <a:pt x="22931" y="117307"/>
                    <a:pt x="19227" y="141384"/>
                  </a:cubicBezTo>
                  <a:cubicBezTo>
                    <a:pt x="15523" y="165461"/>
                    <a:pt x="-1940" y="222611"/>
                    <a:pt x="177" y="217584"/>
                  </a:cubicBezTo>
                  <a:cubicBezTo>
                    <a:pt x="2294" y="212557"/>
                    <a:pt x="26900" y="132653"/>
                    <a:pt x="31927" y="111222"/>
                  </a:cubicBezTo>
                  <a:cubicBezTo>
                    <a:pt x="36954" y="89791"/>
                    <a:pt x="17640" y="105666"/>
                    <a:pt x="30340" y="88997"/>
                  </a:cubicBezTo>
                  <a:cubicBezTo>
                    <a:pt x="43040" y="72328"/>
                    <a:pt x="117388" y="2743"/>
                    <a:pt x="116065" y="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: 図形 1116">
              <a:extLst>
                <a:ext uri="{FF2B5EF4-FFF2-40B4-BE49-F238E27FC236}">
                  <a16:creationId xmlns:a16="http://schemas.microsoft.com/office/drawing/2014/main" id="{C3F16CF3-1B6A-49F3-9EAC-5A70E3157B03}"/>
                </a:ext>
              </a:extLst>
            </p:cNvPr>
            <p:cNvSpPr/>
            <p:nvPr/>
          </p:nvSpPr>
          <p:spPr>
            <a:xfrm>
              <a:off x="2520512" y="5064049"/>
              <a:ext cx="113037" cy="101697"/>
            </a:xfrm>
            <a:custGeom>
              <a:avLst/>
              <a:gdLst>
                <a:gd name="connsiteX0" fmla="*/ 51238 w 113037"/>
                <a:gd name="connsiteY0" fmla="*/ 76 h 101697"/>
                <a:gd name="connsiteX1" fmla="*/ 102038 w 113037"/>
                <a:gd name="connsiteY1" fmla="*/ 36589 h 101697"/>
                <a:gd name="connsiteX2" fmla="*/ 70288 w 113037"/>
                <a:gd name="connsiteY2" fmla="*/ 54051 h 101697"/>
                <a:gd name="connsiteX3" fmla="*/ 438 w 113037"/>
                <a:gd name="connsiteY3" fmla="*/ 101676 h 101697"/>
                <a:gd name="connsiteX4" fmla="*/ 106801 w 113037"/>
                <a:gd name="connsiteY4" fmla="*/ 47701 h 101697"/>
                <a:gd name="connsiteX5" fmla="*/ 97276 w 113037"/>
                <a:gd name="connsiteY5" fmla="*/ 27064 h 101697"/>
                <a:gd name="connsiteX6" fmla="*/ 51238 w 113037"/>
                <a:gd name="connsiteY6" fmla="*/ 76 h 10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37" h="101697">
                  <a:moveTo>
                    <a:pt x="51238" y="76"/>
                  </a:moveTo>
                  <a:cubicBezTo>
                    <a:pt x="52032" y="1664"/>
                    <a:pt x="98863" y="27593"/>
                    <a:pt x="102038" y="36589"/>
                  </a:cubicBezTo>
                  <a:cubicBezTo>
                    <a:pt x="105213" y="45585"/>
                    <a:pt x="87221" y="43203"/>
                    <a:pt x="70288" y="54051"/>
                  </a:cubicBezTo>
                  <a:cubicBezTo>
                    <a:pt x="53355" y="64899"/>
                    <a:pt x="-5648" y="102734"/>
                    <a:pt x="438" y="101676"/>
                  </a:cubicBezTo>
                  <a:cubicBezTo>
                    <a:pt x="6523" y="100618"/>
                    <a:pt x="90661" y="60136"/>
                    <a:pt x="106801" y="47701"/>
                  </a:cubicBezTo>
                  <a:cubicBezTo>
                    <a:pt x="122941" y="35266"/>
                    <a:pt x="103362" y="32091"/>
                    <a:pt x="97276" y="27064"/>
                  </a:cubicBezTo>
                  <a:cubicBezTo>
                    <a:pt x="91190" y="22037"/>
                    <a:pt x="50444" y="-1512"/>
                    <a:pt x="51238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: 図形 1150">
              <a:extLst>
                <a:ext uri="{FF2B5EF4-FFF2-40B4-BE49-F238E27FC236}">
                  <a16:creationId xmlns:a16="http://schemas.microsoft.com/office/drawing/2014/main" id="{B3870821-1D40-493E-8B17-94CBBA75BBFA}"/>
                </a:ext>
              </a:extLst>
            </p:cNvPr>
            <p:cNvSpPr/>
            <p:nvPr/>
          </p:nvSpPr>
          <p:spPr>
            <a:xfrm>
              <a:off x="2704882" y="5051425"/>
              <a:ext cx="519413" cy="76354"/>
            </a:xfrm>
            <a:custGeom>
              <a:avLst/>
              <a:gdLst>
                <a:gd name="connsiteX0" fmla="*/ 218 w 519413"/>
                <a:gd name="connsiteY0" fmla="*/ 0 h 76354"/>
                <a:gd name="connsiteX1" fmla="*/ 374868 w 519413"/>
                <a:gd name="connsiteY1" fmla="*/ 42863 h 76354"/>
                <a:gd name="connsiteX2" fmla="*/ 447893 w 519413"/>
                <a:gd name="connsiteY2" fmla="*/ 57150 h 76354"/>
                <a:gd name="connsiteX3" fmla="*/ 519331 w 519413"/>
                <a:gd name="connsiteY3" fmla="*/ 76200 h 76354"/>
                <a:gd name="connsiteX4" fmla="*/ 433606 w 519413"/>
                <a:gd name="connsiteY4" fmla="*/ 46038 h 76354"/>
                <a:gd name="connsiteX5" fmla="*/ 322481 w 519413"/>
                <a:gd name="connsiteY5" fmla="*/ 49213 h 76354"/>
                <a:gd name="connsiteX6" fmla="*/ 218 w 519413"/>
                <a:gd name="connsiteY6" fmla="*/ 0 h 7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413" h="76354">
                  <a:moveTo>
                    <a:pt x="218" y="0"/>
                  </a:moveTo>
                  <a:lnTo>
                    <a:pt x="374868" y="42863"/>
                  </a:lnTo>
                  <a:cubicBezTo>
                    <a:pt x="449480" y="52388"/>
                    <a:pt x="423816" y="51594"/>
                    <a:pt x="447893" y="57150"/>
                  </a:cubicBezTo>
                  <a:cubicBezTo>
                    <a:pt x="471970" y="62706"/>
                    <a:pt x="521712" y="78052"/>
                    <a:pt x="519331" y="76200"/>
                  </a:cubicBezTo>
                  <a:cubicBezTo>
                    <a:pt x="516950" y="74348"/>
                    <a:pt x="466414" y="50536"/>
                    <a:pt x="433606" y="46038"/>
                  </a:cubicBezTo>
                  <a:cubicBezTo>
                    <a:pt x="400798" y="41540"/>
                    <a:pt x="398416" y="56357"/>
                    <a:pt x="322481" y="49213"/>
                  </a:cubicBezTo>
                  <a:cubicBezTo>
                    <a:pt x="246546" y="42069"/>
                    <a:pt x="-8513" y="1058"/>
                    <a:pt x="2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BB6C566B-ED02-4C66-91C8-0A36231E04EF}"/>
                </a:ext>
              </a:extLst>
            </p:cNvPr>
            <p:cNvSpPr/>
            <p:nvPr/>
          </p:nvSpPr>
          <p:spPr>
            <a:xfrm>
              <a:off x="3086100" y="5157776"/>
              <a:ext cx="187339" cy="360543"/>
            </a:xfrm>
            <a:custGeom>
              <a:avLst/>
              <a:gdLst>
                <a:gd name="connsiteX0" fmla="*/ 155575 w 187339"/>
                <a:gd name="connsiteY0" fmla="*/ 12 h 360543"/>
                <a:gd name="connsiteX1" fmla="*/ 187325 w 187339"/>
                <a:gd name="connsiteY1" fmla="*/ 63512 h 360543"/>
                <a:gd name="connsiteX2" fmla="*/ 150813 w 187339"/>
                <a:gd name="connsiteY2" fmla="*/ 90499 h 360543"/>
                <a:gd name="connsiteX3" fmla="*/ 112713 w 187339"/>
                <a:gd name="connsiteY3" fmla="*/ 153999 h 360543"/>
                <a:gd name="connsiteX4" fmla="*/ 104775 w 187339"/>
                <a:gd name="connsiteY4" fmla="*/ 192099 h 360543"/>
                <a:gd name="connsiteX5" fmla="*/ 93663 w 187339"/>
                <a:gd name="connsiteY5" fmla="*/ 260362 h 360543"/>
                <a:gd name="connsiteX6" fmla="*/ 0 w 187339"/>
                <a:gd name="connsiteY6" fmla="*/ 360374 h 360543"/>
                <a:gd name="connsiteX7" fmla="*/ 92075 w 187339"/>
                <a:gd name="connsiteY7" fmla="*/ 234962 h 360543"/>
                <a:gd name="connsiteX8" fmla="*/ 88900 w 187339"/>
                <a:gd name="connsiteY8" fmla="*/ 153999 h 360543"/>
                <a:gd name="connsiteX9" fmla="*/ 179388 w 187339"/>
                <a:gd name="connsiteY9" fmla="*/ 58749 h 360543"/>
                <a:gd name="connsiteX10" fmla="*/ 155575 w 187339"/>
                <a:gd name="connsiteY10" fmla="*/ 12 h 36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339" h="360543">
                  <a:moveTo>
                    <a:pt x="155575" y="12"/>
                  </a:moveTo>
                  <a:cubicBezTo>
                    <a:pt x="156898" y="806"/>
                    <a:pt x="188119" y="48431"/>
                    <a:pt x="187325" y="63512"/>
                  </a:cubicBezTo>
                  <a:cubicBezTo>
                    <a:pt x="186531" y="78593"/>
                    <a:pt x="163248" y="75418"/>
                    <a:pt x="150813" y="90499"/>
                  </a:cubicBezTo>
                  <a:cubicBezTo>
                    <a:pt x="138378" y="105580"/>
                    <a:pt x="120386" y="137066"/>
                    <a:pt x="112713" y="153999"/>
                  </a:cubicBezTo>
                  <a:cubicBezTo>
                    <a:pt x="105040" y="170932"/>
                    <a:pt x="107950" y="174372"/>
                    <a:pt x="104775" y="192099"/>
                  </a:cubicBezTo>
                  <a:cubicBezTo>
                    <a:pt x="101600" y="209826"/>
                    <a:pt x="111125" y="232316"/>
                    <a:pt x="93663" y="260362"/>
                  </a:cubicBezTo>
                  <a:cubicBezTo>
                    <a:pt x="76200" y="288408"/>
                    <a:pt x="265" y="364607"/>
                    <a:pt x="0" y="360374"/>
                  </a:cubicBezTo>
                  <a:cubicBezTo>
                    <a:pt x="-265" y="356141"/>
                    <a:pt x="77258" y="269358"/>
                    <a:pt x="92075" y="234962"/>
                  </a:cubicBezTo>
                  <a:cubicBezTo>
                    <a:pt x="106892" y="200566"/>
                    <a:pt x="74348" y="183368"/>
                    <a:pt x="88900" y="153999"/>
                  </a:cubicBezTo>
                  <a:cubicBezTo>
                    <a:pt x="103452" y="124630"/>
                    <a:pt x="166953" y="81503"/>
                    <a:pt x="179388" y="58749"/>
                  </a:cubicBezTo>
                  <a:cubicBezTo>
                    <a:pt x="191823" y="35995"/>
                    <a:pt x="154252" y="-782"/>
                    <a:pt x="15557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: 図形 192">
              <a:extLst>
                <a:ext uri="{FF2B5EF4-FFF2-40B4-BE49-F238E27FC236}">
                  <a16:creationId xmlns:a16="http://schemas.microsoft.com/office/drawing/2014/main" id="{AB8A4C3C-07D7-4CAB-8287-8428FE5A20A2}"/>
                </a:ext>
              </a:extLst>
            </p:cNvPr>
            <p:cNvSpPr/>
            <p:nvPr/>
          </p:nvSpPr>
          <p:spPr>
            <a:xfrm>
              <a:off x="2796402" y="5143589"/>
              <a:ext cx="256058" cy="18964"/>
            </a:xfrm>
            <a:custGeom>
              <a:avLst/>
              <a:gdLst>
                <a:gd name="connsiteX0" fmla="*/ 773 w 256058"/>
                <a:gd name="connsiteY0" fmla="*/ 1499 h 18964"/>
                <a:gd name="connsiteX1" fmla="*/ 248423 w 256058"/>
                <a:gd name="connsiteY1" fmla="*/ 18961 h 18964"/>
                <a:gd name="connsiteX2" fmla="*/ 173811 w 256058"/>
                <a:gd name="connsiteY2" fmla="*/ 3086 h 18964"/>
                <a:gd name="connsiteX3" fmla="*/ 773 w 256058"/>
                <a:gd name="connsiteY3" fmla="*/ 1499 h 1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058" h="18964">
                  <a:moveTo>
                    <a:pt x="773" y="1499"/>
                  </a:moveTo>
                  <a:cubicBezTo>
                    <a:pt x="13208" y="4145"/>
                    <a:pt x="219583" y="18697"/>
                    <a:pt x="248423" y="18961"/>
                  </a:cubicBezTo>
                  <a:cubicBezTo>
                    <a:pt x="277263" y="19225"/>
                    <a:pt x="218261" y="6261"/>
                    <a:pt x="173811" y="3086"/>
                  </a:cubicBezTo>
                  <a:cubicBezTo>
                    <a:pt x="129361" y="-89"/>
                    <a:pt x="-11662" y="-1147"/>
                    <a:pt x="773" y="14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53E27DA6-FFFD-4A3D-956E-D8EADFE94325}"/>
                </a:ext>
              </a:extLst>
            </p:cNvPr>
            <p:cNvSpPr/>
            <p:nvPr/>
          </p:nvSpPr>
          <p:spPr>
            <a:xfrm>
              <a:off x="3116669" y="5140324"/>
              <a:ext cx="75846" cy="76491"/>
            </a:xfrm>
            <a:custGeom>
              <a:avLst/>
              <a:gdLst>
                <a:gd name="connsiteX0" fmla="*/ 69444 w 75846"/>
                <a:gd name="connsiteY0" fmla="*/ 1 h 76491"/>
                <a:gd name="connsiteX1" fmla="*/ 20231 w 75846"/>
                <a:gd name="connsiteY1" fmla="*/ 41276 h 76491"/>
                <a:gd name="connsiteX2" fmla="*/ 75794 w 75846"/>
                <a:gd name="connsiteY2" fmla="*/ 76201 h 76491"/>
                <a:gd name="connsiteX3" fmla="*/ 29756 w 75846"/>
                <a:gd name="connsiteY3" fmla="*/ 57151 h 76491"/>
                <a:gd name="connsiteX4" fmla="*/ 1181 w 75846"/>
                <a:gd name="connsiteY4" fmla="*/ 42864 h 76491"/>
                <a:gd name="connsiteX5" fmla="*/ 69444 w 75846"/>
                <a:gd name="connsiteY5" fmla="*/ 1 h 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846" h="76491">
                  <a:moveTo>
                    <a:pt x="69444" y="1"/>
                  </a:moveTo>
                  <a:cubicBezTo>
                    <a:pt x="72619" y="-264"/>
                    <a:pt x="19173" y="28576"/>
                    <a:pt x="20231" y="41276"/>
                  </a:cubicBezTo>
                  <a:cubicBezTo>
                    <a:pt x="21289" y="53976"/>
                    <a:pt x="74207" y="73555"/>
                    <a:pt x="75794" y="76201"/>
                  </a:cubicBezTo>
                  <a:cubicBezTo>
                    <a:pt x="77382" y="78847"/>
                    <a:pt x="42191" y="62707"/>
                    <a:pt x="29756" y="57151"/>
                  </a:cubicBezTo>
                  <a:cubicBezTo>
                    <a:pt x="17321" y="51595"/>
                    <a:pt x="-5434" y="52918"/>
                    <a:pt x="1181" y="42864"/>
                  </a:cubicBezTo>
                  <a:cubicBezTo>
                    <a:pt x="7796" y="32810"/>
                    <a:pt x="66269" y="266"/>
                    <a:pt x="694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: 図形 194">
              <a:extLst>
                <a:ext uri="{FF2B5EF4-FFF2-40B4-BE49-F238E27FC236}">
                  <a16:creationId xmlns:a16="http://schemas.microsoft.com/office/drawing/2014/main" id="{283A9F41-FF97-4BBA-BF6E-5962D8A500E9}"/>
                </a:ext>
              </a:extLst>
            </p:cNvPr>
            <p:cNvSpPr/>
            <p:nvPr/>
          </p:nvSpPr>
          <p:spPr>
            <a:xfrm>
              <a:off x="2497654" y="4873346"/>
              <a:ext cx="147728" cy="176535"/>
            </a:xfrm>
            <a:custGeom>
              <a:avLst/>
              <a:gdLst>
                <a:gd name="connsiteX0" fmla="*/ 28059 w 147728"/>
                <a:gd name="connsiteY0" fmla="*/ 176492 h 176535"/>
                <a:gd name="connsiteX1" fmla="*/ 1071 w 147728"/>
                <a:gd name="connsiteY1" fmla="*/ 103467 h 176535"/>
                <a:gd name="connsiteX2" fmla="*/ 20121 w 147728"/>
                <a:gd name="connsiteY2" fmla="*/ 74892 h 176535"/>
                <a:gd name="connsiteX3" fmla="*/ 147121 w 147728"/>
                <a:gd name="connsiteY3" fmla="*/ 279 h 176535"/>
                <a:gd name="connsiteX4" fmla="*/ 66159 w 147728"/>
                <a:gd name="connsiteY4" fmla="*/ 51079 h 176535"/>
                <a:gd name="connsiteX5" fmla="*/ 18534 w 147728"/>
                <a:gd name="connsiteY5" fmla="*/ 92354 h 176535"/>
                <a:gd name="connsiteX6" fmla="*/ 28059 w 147728"/>
                <a:gd name="connsiteY6" fmla="*/ 176492 h 17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728" h="176535">
                  <a:moveTo>
                    <a:pt x="28059" y="176492"/>
                  </a:moveTo>
                  <a:cubicBezTo>
                    <a:pt x="25149" y="178344"/>
                    <a:pt x="2394" y="120400"/>
                    <a:pt x="1071" y="103467"/>
                  </a:cubicBezTo>
                  <a:cubicBezTo>
                    <a:pt x="-252" y="86534"/>
                    <a:pt x="-4221" y="92090"/>
                    <a:pt x="20121" y="74892"/>
                  </a:cubicBezTo>
                  <a:cubicBezTo>
                    <a:pt x="44463" y="57694"/>
                    <a:pt x="139448" y="4248"/>
                    <a:pt x="147121" y="279"/>
                  </a:cubicBezTo>
                  <a:cubicBezTo>
                    <a:pt x="154794" y="-3690"/>
                    <a:pt x="87590" y="35733"/>
                    <a:pt x="66159" y="51079"/>
                  </a:cubicBezTo>
                  <a:cubicBezTo>
                    <a:pt x="44728" y="66425"/>
                    <a:pt x="26736" y="75950"/>
                    <a:pt x="18534" y="92354"/>
                  </a:cubicBezTo>
                  <a:cubicBezTo>
                    <a:pt x="10332" y="108758"/>
                    <a:pt x="30969" y="174640"/>
                    <a:pt x="28059" y="1764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: 図形 195">
              <a:extLst>
                <a:ext uri="{FF2B5EF4-FFF2-40B4-BE49-F238E27FC236}">
                  <a16:creationId xmlns:a16="http://schemas.microsoft.com/office/drawing/2014/main" id="{CB57A0A8-3164-4E4A-A71C-BB29A2887D0C}"/>
                </a:ext>
              </a:extLst>
            </p:cNvPr>
            <p:cNvSpPr/>
            <p:nvPr/>
          </p:nvSpPr>
          <p:spPr>
            <a:xfrm>
              <a:off x="2705936" y="4879929"/>
              <a:ext cx="585671" cy="52905"/>
            </a:xfrm>
            <a:custGeom>
              <a:avLst/>
              <a:gdLst>
                <a:gd name="connsiteX0" fmla="*/ 7102 w 585671"/>
                <a:gd name="connsiteY0" fmla="*/ 46 h 52905"/>
                <a:gd name="connsiteX1" fmla="*/ 319839 w 585671"/>
                <a:gd name="connsiteY1" fmla="*/ 30209 h 52905"/>
                <a:gd name="connsiteX2" fmla="*/ 577014 w 585671"/>
                <a:gd name="connsiteY2" fmla="*/ 49259 h 52905"/>
                <a:gd name="connsiteX3" fmla="*/ 516689 w 585671"/>
                <a:gd name="connsiteY3" fmla="*/ 50846 h 52905"/>
                <a:gd name="connsiteX4" fmla="*/ 434139 w 585671"/>
                <a:gd name="connsiteY4" fmla="*/ 50846 h 52905"/>
                <a:gd name="connsiteX5" fmla="*/ 126164 w 585671"/>
                <a:gd name="connsiteY5" fmla="*/ 23859 h 52905"/>
                <a:gd name="connsiteX6" fmla="*/ 7102 w 585671"/>
                <a:gd name="connsiteY6" fmla="*/ 46 h 5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671" h="52905">
                  <a:moveTo>
                    <a:pt x="7102" y="46"/>
                  </a:moveTo>
                  <a:cubicBezTo>
                    <a:pt x="39381" y="1104"/>
                    <a:pt x="224854" y="22007"/>
                    <a:pt x="319839" y="30209"/>
                  </a:cubicBezTo>
                  <a:cubicBezTo>
                    <a:pt x="414824" y="38411"/>
                    <a:pt x="544206" y="45819"/>
                    <a:pt x="577014" y="49259"/>
                  </a:cubicBezTo>
                  <a:cubicBezTo>
                    <a:pt x="609822" y="52699"/>
                    <a:pt x="540502" y="50582"/>
                    <a:pt x="516689" y="50846"/>
                  </a:cubicBezTo>
                  <a:cubicBezTo>
                    <a:pt x="492877" y="51111"/>
                    <a:pt x="499227" y="55344"/>
                    <a:pt x="434139" y="50846"/>
                  </a:cubicBezTo>
                  <a:cubicBezTo>
                    <a:pt x="369051" y="46348"/>
                    <a:pt x="193104" y="31532"/>
                    <a:pt x="126164" y="23859"/>
                  </a:cubicBezTo>
                  <a:cubicBezTo>
                    <a:pt x="59225" y="16186"/>
                    <a:pt x="-25177" y="-1012"/>
                    <a:pt x="7102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: 図形 196">
              <a:extLst>
                <a:ext uri="{FF2B5EF4-FFF2-40B4-BE49-F238E27FC236}">
                  <a16:creationId xmlns:a16="http://schemas.microsoft.com/office/drawing/2014/main" id="{744618BC-FE11-4050-91B9-5AF198503967}"/>
                </a:ext>
              </a:extLst>
            </p:cNvPr>
            <p:cNvSpPr/>
            <p:nvPr/>
          </p:nvSpPr>
          <p:spPr>
            <a:xfrm>
              <a:off x="2577258" y="4908449"/>
              <a:ext cx="178468" cy="50529"/>
            </a:xfrm>
            <a:custGeom>
              <a:avLst/>
              <a:gdLst>
                <a:gd name="connsiteX0" fmla="*/ 842 w 178468"/>
                <a:gd name="connsiteY0" fmla="*/ 39789 h 50529"/>
                <a:gd name="connsiteX1" fmla="*/ 88155 w 178468"/>
                <a:gd name="connsiteY1" fmla="*/ 1689 h 50529"/>
                <a:gd name="connsiteX2" fmla="*/ 162767 w 178468"/>
                <a:gd name="connsiteY2" fmla="*/ 33439 h 50529"/>
                <a:gd name="connsiteX3" fmla="*/ 177055 w 178468"/>
                <a:gd name="connsiteY3" fmla="*/ 49314 h 50529"/>
                <a:gd name="connsiteX4" fmla="*/ 140542 w 178468"/>
                <a:gd name="connsiteY4" fmla="*/ 1689 h 50529"/>
                <a:gd name="connsiteX5" fmla="*/ 48467 w 178468"/>
                <a:gd name="connsiteY5" fmla="*/ 12801 h 50529"/>
                <a:gd name="connsiteX6" fmla="*/ 842 w 178468"/>
                <a:gd name="connsiteY6" fmla="*/ 39789 h 5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468" h="50529">
                  <a:moveTo>
                    <a:pt x="842" y="39789"/>
                  </a:moveTo>
                  <a:cubicBezTo>
                    <a:pt x="7457" y="37937"/>
                    <a:pt x="61168" y="2747"/>
                    <a:pt x="88155" y="1689"/>
                  </a:cubicBezTo>
                  <a:cubicBezTo>
                    <a:pt x="115142" y="631"/>
                    <a:pt x="147950" y="25501"/>
                    <a:pt x="162767" y="33439"/>
                  </a:cubicBezTo>
                  <a:cubicBezTo>
                    <a:pt x="177584" y="41377"/>
                    <a:pt x="180759" y="54606"/>
                    <a:pt x="177055" y="49314"/>
                  </a:cubicBezTo>
                  <a:cubicBezTo>
                    <a:pt x="173351" y="44022"/>
                    <a:pt x="161973" y="7774"/>
                    <a:pt x="140542" y="1689"/>
                  </a:cubicBezTo>
                  <a:cubicBezTo>
                    <a:pt x="119111" y="-4396"/>
                    <a:pt x="68840" y="7509"/>
                    <a:pt x="48467" y="12801"/>
                  </a:cubicBezTo>
                  <a:cubicBezTo>
                    <a:pt x="28094" y="18093"/>
                    <a:pt x="-5773" y="41641"/>
                    <a:pt x="842" y="397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: 図形 197">
              <a:extLst>
                <a:ext uri="{FF2B5EF4-FFF2-40B4-BE49-F238E27FC236}">
                  <a16:creationId xmlns:a16="http://schemas.microsoft.com/office/drawing/2014/main" id="{8BCD31D6-3DB9-416C-98E9-C751A23F456E}"/>
                </a:ext>
              </a:extLst>
            </p:cNvPr>
            <p:cNvSpPr/>
            <p:nvPr/>
          </p:nvSpPr>
          <p:spPr>
            <a:xfrm>
              <a:off x="2694909" y="4992123"/>
              <a:ext cx="201228" cy="24380"/>
            </a:xfrm>
            <a:custGeom>
              <a:avLst/>
              <a:gdLst>
                <a:gd name="connsiteX0" fmla="*/ 666 w 201228"/>
                <a:gd name="connsiteY0" fmla="*/ 2152 h 24380"/>
                <a:gd name="connsiteX1" fmla="*/ 195929 w 201228"/>
                <a:gd name="connsiteY1" fmla="*/ 24377 h 24380"/>
                <a:gd name="connsiteX2" fmla="*/ 134016 w 201228"/>
                <a:gd name="connsiteY2" fmla="*/ 3740 h 24380"/>
                <a:gd name="connsiteX3" fmla="*/ 666 w 201228"/>
                <a:gd name="connsiteY3" fmla="*/ 2152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228" h="24380">
                  <a:moveTo>
                    <a:pt x="666" y="2152"/>
                  </a:moveTo>
                  <a:cubicBezTo>
                    <a:pt x="10985" y="5592"/>
                    <a:pt x="173704" y="24112"/>
                    <a:pt x="195929" y="24377"/>
                  </a:cubicBezTo>
                  <a:cubicBezTo>
                    <a:pt x="218154" y="24642"/>
                    <a:pt x="165237" y="7973"/>
                    <a:pt x="134016" y="3740"/>
                  </a:cubicBezTo>
                  <a:cubicBezTo>
                    <a:pt x="102795" y="-493"/>
                    <a:pt x="-9653" y="-1288"/>
                    <a:pt x="666" y="21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: 図形 198">
              <a:extLst>
                <a:ext uri="{FF2B5EF4-FFF2-40B4-BE49-F238E27FC236}">
                  <a16:creationId xmlns:a16="http://schemas.microsoft.com/office/drawing/2014/main" id="{6C99AB03-895C-4BF4-826C-178E81FBC619}"/>
                </a:ext>
              </a:extLst>
            </p:cNvPr>
            <p:cNvSpPr/>
            <p:nvPr/>
          </p:nvSpPr>
          <p:spPr>
            <a:xfrm>
              <a:off x="3117850" y="5044162"/>
              <a:ext cx="171479" cy="43833"/>
            </a:xfrm>
            <a:custGeom>
              <a:avLst/>
              <a:gdLst>
                <a:gd name="connsiteX0" fmla="*/ 0 w 171479"/>
                <a:gd name="connsiteY0" fmla="*/ 16788 h 43833"/>
                <a:gd name="connsiteX1" fmla="*/ 153988 w 171479"/>
                <a:gd name="connsiteY1" fmla="*/ 23138 h 43833"/>
                <a:gd name="connsiteX2" fmla="*/ 163513 w 171479"/>
                <a:gd name="connsiteY2" fmla="*/ 10438 h 43833"/>
                <a:gd name="connsiteX3" fmla="*/ 163513 w 171479"/>
                <a:gd name="connsiteY3" fmla="*/ 43776 h 43833"/>
                <a:gd name="connsiteX4" fmla="*/ 155575 w 171479"/>
                <a:gd name="connsiteY4" fmla="*/ 913 h 43833"/>
                <a:gd name="connsiteX5" fmla="*/ 0 w 171479"/>
                <a:gd name="connsiteY5" fmla="*/ 16788 h 4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79" h="43833">
                  <a:moveTo>
                    <a:pt x="0" y="16788"/>
                  </a:moveTo>
                  <a:cubicBezTo>
                    <a:pt x="-264" y="20492"/>
                    <a:pt x="126736" y="24196"/>
                    <a:pt x="153988" y="23138"/>
                  </a:cubicBezTo>
                  <a:cubicBezTo>
                    <a:pt x="181240" y="22080"/>
                    <a:pt x="161926" y="6998"/>
                    <a:pt x="163513" y="10438"/>
                  </a:cubicBezTo>
                  <a:cubicBezTo>
                    <a:pt x="165101" y="13878"/>
                    <a:pt x="164836" y="45363"/>
                    <a:pt x="163513" y="43776"/>
                  </a:cubicBezTo>
                  <a:cubicBezTo>
                    <a:pt x="162190" y="42189"/>
                    <a:pt x="186796" y="5940"/>
                    <a:pt x="155575" y="913"/>
                  </a:cubicBezTo>
                  <a:cubicBezTo>
                    <a:pt x="124354" y="-4114"/>
                    <a:pt x="264" y="13084"/>
                    <a:pt x="0" y="167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: 図形 199">
              <a:extLst>
                <a:ext uri="{FF2B5EF4-FFF2-40B4-BE49-F238E27FC236}">
                  <a16:creationId xmlns:a16="http://schemas.microsoft.com/office/drawing/2014/main" id="{CC8B265F-05E5-4C0C-B4A5-CE39433A4A71}"/>
                </a:ext>
              </a:extLst>
            </p:cNvPr>
            <p:cNvSpPr/>
            <p:nvPr/>
          </p:nvSpPr>
          <p:spPr>
            <a:xfrm>
              <a:off x="3268471" y="4962522"/>
              <a:ext cx="75224" cy="254598"/>
            </a:xfrm>
            <a:custGeom>
              <a:avLst/>
              <a:gdLst>
                <a:gd name="connsiteX0" fmla="*/ 36704 w 75224"/>
                <a:gd name="connsiteY0" fmla="*/ 3 h 254598"/>
                <a:gd name="connsiteX1" fmla="*/ 60517 w 75224"/>
                <a:gd name="connsiteY1" fmla="*/ 84141 h 254598"/>
                <a:gd name="connsiteX2" fmla="*/ 73217 w 75224"/>
                <a:gd name="connsiteY2" fmla="*/ 98428 h 254598"/>
                <a:gd name="connsiteX3" fmla="*/ 17654 w 75224"/>
                <a:gd name="connsiteY3" fmla="*/ 134941 h 254598"/>
                <a:gd name="connsiteX4" fmla="*/ 28767 w 75224"/>
                <a:gd name="connsiteY4" fmla="*/ 190503 h 254598"/>
                <a:gd name="connsiteX5" fmla="*/ 192 w 75224"/>
                <a:gd name="connsiteY5" fmla="*/ 254003 h 254598"/>
                <a:gd name="connsiteX6" fmla="*/ 17654 w 75224"/>
                <a:gd name="connsiteY6" fmla="*/ 150816 h 254598"/>
                <a:gd name="connsiteX7" fmla="*/ 44642 w 75224"/>
                <a:gd name="connsiteY7" fmla="*/ 107953 h 254598"/>
                <a:gd name="connsiteX8" fmla="*/ 60517 w 75224"/>
                <a:gd name="connsiteY8" fmla="*/ 80966 h 254598"/>
                <a:gd name="connsiteX9" fmla="*/ 36704 w 75224"/>
                <a:gd name="connsiteY9" fmla="*/ 3 h 25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224" h="254598">
                  <a:moveTo>
                    <a:pt x="36704" y="3"/>
                  </a:moveTo>
                  <a:cubicBezTo>
                    <a:pt x="36704" y="532"/>
                    <a:pt x="54432" y="67737"/>
                    <a:pt x="60517" y="84141"/>
                  </a:cubicBezTo>
                  <a:cubicBezTo>
                    <a:pt x="66603" y="100545"/>
                    <a:pt x="80361" y="89961"/>
                    <a:pt x="73217" y="98428"/>
                  </a:cubicBezTo>
                  <a:cubicBezTo>
                    <a:pt x="66073" y="106895"/>
                    <a:pt x="25062" y="119595"/>
                    <a:pt x="17654" y="134941"/>
                  </a:cubicBezTo>
                  <a:cubicBezTo>
                    <a:pt x="10246" y="150287"/>
                    <a:pt x="31677" y="170659"/>
                    <a:pt x="28767" y="190503"/>
                  </a:cubicBezTo>
                  <a:cubicBezTo>
                    <a:pt x="25857" y="210347"/>
                    <a:pt x="2044" y="260618"/>
                    <a:pt x="192" y="254003"/>
                  </a:cubicBezTo>
                  <a:cubicBezTo>
                    <a:pt x="-1660" y="247389"/>
                    <a:pt x="10246" y="175158"/>
                    <a:pt x="17654" y="150816"/>
                  </a:cubicBezTo>
                  <a:cubicBezTo>
                    <a:pt x="25062" y="126474"/>
                    <a:pt x="37498" y="119595"/>
                    <a:pt x="44642" y="107953"/>
                  </a:cubicBezTo>
                  <a:cubicBezTo>
                    <a:pt x="51786" y="96311"/>
                    <a:pt x="62898" y="96047"/>
                    <a:pt x="60517" y="80966"/>
                  </a:cubicBezTo>
                  <a:cubicBezTo>
                    <a:pt x="58136" y="65885"/>
                    <a:pt x="36704" y="-526"/>
                    <a:pt x="3670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: 図形 200">
              <a:extLst>
                <a:ext uri="{FF2B5EF4-FFF2-40B4-BE49-F238E27FC236}">
                  <a16:creationId xmlns:a16="http://schemas.microsoft.com/office/drawing/2014/main" id="{FD0D0B04-FF03-4B8E-8B1F-0E78D81FAB01}"/>
                </a:ext>
              </a:extLst>
            </p:cNvPr>
            <p:cNvSpPr/>
            <p:nvPr/>
          </p:nvSpPr>
          <p:spPr>
            <a:xfrm>
              <a:off x="3076572" y="5064033"/>
              <a:ext cx="194771" cy="55804"/>
            </a:xfrm>
            <a:custGeom>
              <a:avLst/>
              <a:gdLst>
                <a:gd name="connsiteX0" fmla="*/ 3 w 194771"/>
                <a:gd name="connsiteY0" fmla="*/ 92 h 55804"/>
                <a:gd name="connsiteX1" fmla="*/ 174628 w 194771"/>
                <a:gd name="connsiteY1" fmla="*/ 36605 h 55804"/>
                <a:gd name="connsiteX2" fmla="*/ 190503 w 194771"/>
                <a:gd name="connsiteY2" fmla="*/ 55655 h 55804"/>
                <a:gd name="connsiteX3" fmla="*/ 169866 w 194771"/>
                <a:gd name="connsiteY3" fmla="*/ 27080 h 55804"/>
                <a:gd name="connsiteX4" fmla="*/ 3 w 194771"/>
                <a:gd name="connsiteY4" fmla="*/ 92 h 5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71" h="55804">
                  <a:moveTo>
                    <a:pt x="3" y="92"/>
                  </a:moveTo>
                  <a:cubicBezTo>
                    <a:pt x="797" y="1680"/>
                    <a:pt x="142878" y="27345"/>
                    <a:pt x="174628" y="36605"/>
                  </a:cubicBezTo>
                  <a:cubicBezTo>
                    <a:pt x="206378" y="45865"/>
                    <a:pt x="191297" y="57243"/>
                    <a:pt x="190503" y="55655"/>
                  </a:cubicBezTo>
                  <a:cubicBezTo>
                    <a:pt x="189709" y="54068"/>
                    <a:pt x="198705" y="36340"/>
                    <a:pt x="169866" y="27080"/>
                  </a:cubicBezTo>
                  <a:cubicBezTo>
                    <a:pt x="141027" y="17820"/>
                    <a:pt x="-791" y="-1496"/>
                    <a:pt x="3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: 図形 201">
              <a:extLst>
                <a:ext uri="{FF2B5EF4-FFF2-40B4-BE49-F238E27FC236}">
                  <a16:creationId xmlns:a16="http://schemas.microsoft.com/office/drawing/2014/main" id="{B1D010FC-A467-4D42-8430-F5EB24BA264E}"/>
                </a:ext>
              </a:extLst>
            </p:cNvPr>
            <p:cNvSpPr/>
            <p:nvPr/>
          </p:nvSpPr>
          <p:spPr>
            <a:xfrm>
              <a:off x="2537461" y="5413372"/>
              <a:ext cx="118893" cy="158005"/>
            </a:xfrm>
            <a:custGeom>
              <a:avLst/>
              <a:gdLst>
                <a:gd name="connsiteX0" fmla="*/ 4127 w 118893"/>
                <a:gd name="connsiteY0" fmla="*/ 3 h 158005"/>
                <a:gd name="connsiteX1" fmla="*/ 26352 w 118893"/>
                <a:gd name="connsiteY1" fmla="*/ 85728 h 158005"/>
                <a:gd name="connsiteX2" fmla="*/ 118427 w 118893"/>
                <a:gd name="connsiteY2" fmla="*/ 157166 h 158005"/>
                <a:gd name="connsiteX3" fmla="*/ 59689 w 118893"/>
                <a:gd name="connsiteY3" fmla="*/ 122241 h 158005"/>
                <a:gd name="connsiteX4" fmla="*/ 5714 w 118893"/>
                <a:gd name="connsiteY4" fmla="*/ 82553 h 158005"/>
                <a:gd name="connsiteX5" fmla="*/ 4127 w 118893"/>
                <a:gd name="connsiteY5" fmla="*/ 3 h 15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893" h="158005">
                  <a:moveTo>
                    <a:pt x="4127" y="3"/>
                  </a:moveTo>
                  <a:cubicBezTo>
                    <a:pt x="7567" y="532"/>
                    <a:pt x="7302" y="59534"/>
                    <a:pt x="26352" y="85728"/>
                  </a:cubicBezTo>
                  <a:cubicBezTo>
                    <a:pt x="45402" y="111922"/>
                    <a:pt x="112871" y="151080"/>
                    <a:pt x="118427" y="157166"/>
                  </a:cubicBezTo>
                  <a:cubicBezTo>
                    <a:pt x="123983" y="163252"/>
                    <a:pt x="78474" y="134676"/>
                    <a:pt x="59689" y="122241"/>
                  </a:cubicBezTo>
                  <a:cubicBezTo>
                    <a:pt x="40904" y="109806"/>
                    <a:pt x="15239" y="98163"/>
                    <a:pt x="5714" y="82553"/>
                  </a:cubicBezTo>
                  <a:cubicBezTo>
                    <a:pt x="-3811" y="66943"/>
                    <a:pt x="687" y="-526"/>
                    <a:pt x="4127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: 図形 202">
              <a:extLst>
                <a:ext uri="{FF2B5EF4-FFF2-40B4-BE49-F238E27FC236}">
                  <a16:creationId xmlns:a16="http://schemas.microsoft.com/office/drawing/2014/main" id="{A8E84B0B-86EC-429B-94E7-0C1F9A4F05A0}"/>
                </a:ext>
              </a:extLst>
            </p:cNvPr>
            <p:cNvSpPr/>
            <p:nvPr/>
          </p:nvSpPr>
          <p:spPr>
            <a:xfrm>
              <a:off x="2494337" y="5414951"/>
              <a:ext cx="29827" cy="347450"/>
            </a:xfrm>
            <a:custGeom>
              <a:avLst/>
              <a:gdLst>
                <a:gd name="connsiteX0" fmla="*/ 7563 w 29827"/>
                <a:gd name="connsiteY0" fmla="*/ 12 h 347450"/>
                <a:gd name="connsiteX1" fmla="*/ 29788 w 29827"/>
                <a:gd name="connsiteY1" fmla="*/ 119074 h 347450"/>
                <a:gd name="connsiteX2" fmla="*/ 1213 w 29827"/>
                <a:gd name="connsiteY2" fmla="*/ 338149 h 347450"/>
                <a:gd name="connsiteX3" fmla="*/ 5976 w 29827"/>
                <a:gd name="connsiteY3" fmla="*/ 288937 h 347450"/>
                <a:gd name="connsiteX4" fmla="*/ 12326 w 29827"/>
                <a:gd name="connsiteY4" fmla="*/ 125424 h 347450"/>
                <a:gd name="connsiteX5" fmla="*/ 7563 w 29827"/>
                <a:gd name="connsiteY5" fmla="*/ 12 h 34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27" h="347450">
                  <a:moveTo>
                    <a:pt x="7563" y="12"/>
                  </a:moveTo>
                  <a:cubicBezTo>
                    <a:pt x="10473" y="-1046"/>
                    <a:pt x="30846" y="62718"/>
                    <a:pt x="29788" y="119074"/>
                  </a:cubicBezTo>
                  <a:cubicBezTo>
                    <a:pt x="28730" y="175430"/>
                    <a:pt x="5182" y="309839"/>
                    <a:pt x="1213" y="338149"/>
                  </a:cubicBezTo>
                  <a:cubicBezTo>
                    <a:pt x="-2756" y="366459"/>
                    <a:pt x="4124" y="324391"/>
                    <a:pt x="5976" y="288937"/>
                  </a:cubicBezTo>
                  <a:cubicBezTo>
                    <a:pt x="7828" y="253483"/>
                    <a:pt x="11268" y="171991"/>
                    <a:pt x="12326" y="125424"/>
                  </a:cubicBezTo>
                  <a:cubicBezTo>
                    <a:pt x="13384" y="78857"/>
                    <a:pt x="4653" y="1070"/>
                    <a:pt x="7563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: 図形 203">
              <a:extLst>
                <a:ext uri="{FF2B5EF4-FFF2-40B4-BE49-F238E27FC236}">
                  <a16:creationId xmlns:a16="http://schemas.microsoft.com/office/drawing/2014/main" id="{6CB07F55-6E51-4FC6-8410-41856156B37D}"/>
                </a:ext>
              </a:extLst>
            </p:cNvPr>
            <p:cNvSpPr/>
            <p:nvPr/>
          </p:nvSpPr>
          <p:spPr>
            <a:xfrm>
              <a:off x="2587857" y="5362483"/>
              <a:ext cx="146746" cy="216000"/>
            </a:xfrm>
            <a:custGeom>
              <a:avLst/>
              <a:gdLst>
                <a:gd name="connsiteX0" fmla="*/ 23581 w 146746"/>
                <a:gd name="connsiteY0" fmla="*/ 92 h 216000"/>
                <a:gd name="connsiteX1" fmla="*/ 17231 w 146746"/>
                <a:gd name="connsiteY1" fmla="*/ 76292 h 216000"/>
                <a:gd name="connsiteX2" fmla="*/ 90256 w 146746"/>
                <a:gd name="connsiteY2" fmla="*/ 144555 h 216000"/>
                <a:gd name="connsiteX3" fmla="*/ 145818 w 146746"/>
                <a:gd name="connsiteY3" fmla="*/ 177892 h 216000"/>
                <a:gd name="connsiteX4" fmla="*/ 44218 w 146746"/>
                <a:gd name="connsiteY4" fmla="*/ 215992 h 216000"/>
                <a:gd name="connsiteX5" fmla="*/ 115656 w 146746"/>
                <a:gd name="connsiteY5" fmla="*/ 181067 h 216000"/>
                <a:gd name="connsiteX6" fmla="*/ 68031 w 146746"/>
                <a:gd name="connsiteY6" fmla="*/ 157255 h 216000"/>
                <a:gd name="connsiteX7" fmla="*/ 1356 w 146746"/>
                <a:gd name="connsiteY7" fmla="*/ 92167 h 216000"/>
                <a:gd name="connsiteX8" fmla="*/ 23581 w 146746"/>
                <a:gd name="connsiteY8" fmla="*/ 92 h 21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746" h="216000">
                  <a:moveTo>
                    <a:pt x="23581" y="92"/>
                  </a:moveTo>
                  <a:cubicBezTo>
                    <a:pt x="26227" y="-2554"/>
                    <a:pt x="6119" y="52215"/>
                    <a:pt x="17231" y="76292"/>
                  </a:cubicBezTo>
                  <a:cubicBezTo>
                    <a:pt x="28343" y="100369"/>
                    <a:pt x="68825" y="127622"/>
                    <a:pt x="90256" y="144555"/>
                  </a:cubicBezTo>
                  <a:cubicBezTo>
                    <a:pt x="111687" y="161488"/>
                    <a:pt x="153491" y="165986"/>
                    <a:pt x="145818" y="177892"/>
                  </a:cubicBezTo>
                  <a:cubicBezTo>
                    <a:pt x="138145" y="189798"/>
                    <a:pt x="49245" y="215463"/>
                    <a:pt x="44218" y="215992"/>
                  </a:cubicBezTo>
                  <a:cubicBezTo>
                    <a:pt x="39191" y="216521"/>
                    <a:pt x="111687" y="190856"/>
                    <a:pt x="115656" y="181067"/>
                  </a:cubicBezTo>
                  <a:cubicBezTo>
                    <a:pt x="119625" y="171278"/>
                    <a:pt x="87081" y="172072"/>
                    <a:pt x="68031" y="157255"/>
                  </a:cubicBezTo>
                  <a:cubicBezTo>
                    <a:pt x="48981" y="142438"/>
                    <a:pt x="9029" y="114921"/>
                    <a:pt x="1356" y="92167"/>
                  </a:cubicBezTo>
                  <a:cubicBezTo>
                    <a:pt x="-6317" y="69413"/>
                    <a:pt x="20935" y="2738"/>
                    <a:pt x="2358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: 図形 204">
              <a:extLst>
                <a:ext uri="{FF2B5EF4-FFF2-40B4-BE49-F238E27FC236}">
                  <a16:creationId xmlns:a16="http://schemas.microsoft.com/office/drawing/2014/main" id="{6C8862B2-6C2F-4C4A-8683-E5070EA29199}"/>
                </a:ext>
              </a:extLst>
            </p:cNvPr>
            <p:cNvSpPr/>
            <p:nvPr/>
          </p:nvSpPr>
          <p:spPr>
            <a:xfrm>
              <a:off x="2799043" y="5521193"/>
              <a:ext cx="129615" cy="464089"/>
            </a:xfrm>
            <a:custGeom>
              <a:avLst/>
              <a:gdLst>
                <a:gd name="connsiteX0" fmla="*/ 1307 w 129615"/>
                <a:gd name="connsiteY0" fmla="*/ 132 h 464089"/>
                <a:gd name="connsiteX1" fmla="*/ 6070 w 129615"/>
                <a:gd name="connsiteY1" fmla="*/ 122370 h 464089"/>
                <a:gd name="connsiteX2" fmla="*/ 55282 w 129615"/>
                <a:gd name="connsiteY2" fmla="*/ 231907 h 464089"/>
                <a:gd name="connsiteX3" fmla="*/ 114020 w 129615"/>
                <a:gd name="connsiteY3" fmla="*/ 327157 h 464089"/>
                <a:gd name="connsiteX4" fmla="*/ 120370 w 129615"/>
                <a:gd name="connsiteY4" fmla="*/ 352557 h 464089"/>
                <a:gd name="connsiteX5" fmla="*/ 121957 w 129615"/>
                <a:gd name="connsiteY5" fmla="*/ 463682 h 464089"/>
                <a:gd name="connsiteX6" fmla="*/ 123545 w 129615"/>
                <a:gd name="connsiteY6" fmla="*/ 308107 h 464089"/>
                <a:gd name="connsiteX7" fmla="*/ 36232 w 129615"/>
                <a:gd name="connsiteY7" fmla="*/ 184282 h 464089"/>
                <a:gd name="connsiteX8" fmla="*/ 10832 w 129615"/>
                <a:gd name="connsiteY8" fmla="*/ 100145 h 464089"/>
                <a:gd name="connsiteX9" fmla="*/ 1307 w 129615"/>
                <a:gd name="connsiteY9" fmla="*/ 132 h 4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15" h="464089">
                  <a:moveTo>
                    <a:pt x="1307" y="132"/>
                  </a:moveTo>
                  <a:cubicBezTo>
                    <a:pt x="513" y="3836"/>
                    <a:pt x="-2926" y="83741"/>
                    <a:pt x="6070" y="122370"/>
                  </a:cubicBezTo>
                  <a:cubicBezTo>
                    <a:pt x="15066" y="160999"/>
                    <a:pt x="37290" y="197776"/>
                    <a:pt x="55282" y="231907"/>
                  </a:cubicBezTo>
                  <a:cubicBezTo>
                    <a:pt x="73274" y="266038"/>
                    <a:pt x="103172" y="307049"/>
                    <a:pt x="114020" y="327157"/>
                  </a:cubicBezTo>
                  <a:cubicBezTo>
                    <a:pt x="124868" y="347265"/>
                    <a:pt x="119047" y="329803"/>
                    <a:pt x="120370" y="352557"/>
                  </a:cubicBezTo>
                  <a:cubicBezTo>
                    <a:pt x="121693" y="375311"/>
                    <a:pt x="121428" y="471090"/>
                    <a:pt x="121957" y="463682"/>
                  </a:cubicBezTo>
                  <a:cubicBezTo>
                    <a:pt x="122486" y="456274"/>
                    <a:pt x="137833" y="354674"/>
                    <a:pt x="123545" y="308107"/>
                  </a:cubicBezTo>
                  <a:cubicBezTo>
                    <a:pt x="109258" y="261540"/>
                    <a:pt x="55018" y="218942"/>
                    <a:pt x="36232" y="184282"/>
                  </a:cubicBezTo>
                  <a:cubicBezTo>
                    <a:pt x="17446" y="149622"/>
                    <a:pt x="15594" y="128984"/>
                    <a:pt x="10832" y="100145"/>
                  </a:cubicBezTo>
                  <a:cubicBezTo>
                    <a:pt x="6070" y="71306"/>
                    <a:pt x="2101" y="-3572"/>
                    <a:pt x="130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: 図形 205">
              <a:extLst>
                <a:ext uri="{FF2B5EF4-FFF2-40B4-BE49-F238E27FC236}">
                  <a16:creationId xmlns:a16="http://schemas.microsoft.com/office/drawing/2014/main" id="{B67DDE1F-68DE-4334-AAB2-FB77CA9E8383}"/>
                </a:ext>
              </a:extLst>
            </p:cNvPr>
            <p:cNvSpPr/>
            <p:nvPr/>
          </p:nvSpPr>
          <p:spPr>
            <a:xfrm>
              <a:off x="2675524" y="5418115"/>
              <a:ext cx="204207" cy="51176"/>
            </a:xfrm>
            <a:custGeom>
              <a:avLst/>
              <a:gdLst>
                <a:gd name="connsiteX0" fmla="*/ 204201 w 204207"/>
                <a:gd name="connsiteY0" fmla="*/ 23 h 51176"/>
                <a:gd name="connsiteX1" fmla="*/ 153401 w 204207"/>
                <a:gd name="connsiteY1" fmla="*/ 47648 h 51176"/>
                <a:gd name="connsiteX2" fmla="*/ 88314 w 204207"/>
                <a:gd name="connsiteY2" fmla="*/ 47648 h 51176"/>
                <a:gd name="connsiteX3" fmla="*/ 1001 w 204207"/>
                <a:gd name="connsiteY3" fmla="*/ 47648 h 51176"/>
                <a:gd name="connsiteX4" fmla="*/ 150226 w 204207"/>
                <a:gd name="connsiteY4" fmla="*/ 41298 h 51176"/>
                <a:gd name="connsiteX5" fmla="*/ 204201 w 204207"/>
                <a:gd name="connsiteY5" fmla="*/ 23 h 5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07" h="51176">
                  <a:moveTo>
                    <a:pt x="204201" y="23"/>
                  </a:moveTo>
                  <a:cubicBezTo>
                    <a:pt x="204730" y="1081"/>
                    <a:pt x="172715" y="39711"/>
                    <a:pt x="153401" y="47648"/>
                  </a:cubicBezTo>
                  <a:cubicBezTo>
                    <a:pt x="134086" y="55586"/>
                    <a:pt x="88314" y="47648"/>
                    <a:pt x="88314" y="47648"/>
                  </a:cubicBezTo>
                  <a:cubicBezTo>
                    <a:pt x="62914" y="47648"/>
                    <a:pt x="-9318" y="48706"/>
                    <a:pt x="1001" y="47648"/>
                  </a:cubicBezTo>
                  <a:cubicBezTo>
                    <a:pt x="11320" y="46590"/>
                    <a:pt x="117947" y="47913"/>
                    <a:pt x="150226" y="41298"/>
                  </a:cubicBezTo>
                  <a:cubicBezTo>
                    <a:pt x="182505" y="34683"/>
                    <a:pt x="203672" y="-1035"/>
                    <a:pt x="204201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: 図形 206">
              <a:extLst>
                <a:ext uri="{FF2B5EF4-FFF2-40B4-BE49-F238E27FC236}">
                  <a16:creationId xmlns:a16="http://schemas.microsoft.com/office/drawing/2014/main" id="{243986D1-BF91-4031-9135-E7D36C68CC13}"/>
                </a:ext>
              </a:extLst>
            </p:cNvPr>
            <p:cNvSpPr/>
            <p:nvPr/>
          </p:nvSpPr>
          <p:spPr>
            <a:xfrm>
              <a:off x="2700310" y="5480060"/>
              <a:ext cx="128522" cy="101619"/>
            </a:xfrm>
            <a:custGeom>
              <a:avLst/>
              <a:gdLst>
                <a:gd name="connsiteX0" fmla="*/ 28 w 128522"/>
                <a:gd name="connsiteY0" fmla="*/ 1578 h 101619"/>
                <a:gd name="connsiteX1" fmla="*/ 117503 w 128522"/>
                <a:gd name="connsiteY1" fmla="*/ 12690 h 101619"/>
                <a:gd name="connsiteX2" fmla="*/ 122265 w 128522"/>
                <a:gd name="connsiteY2" fmla="*/ 101590 h 101619"/>
                <a:gd name="connsiteX3" fmla="*/ 106390 w 128522"/>
                <a:gd name="connsiteY3" fmla="*/ 22215 h 101619"/>
                <a:gd name="connsiteX4" fmla="*/ 28 w 128522"/>
                <a:gd name="connsiteY4" fmla="*/ 1578 h 10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22" h="101619">
                  <a:moveTo>
                    <a:pt x="28" y="1578"/>
                  </a:moveTo>
                  <a:cubicBezTo>
                    <a:pt x="1880" y="-9"/>
                    <a:pt x="97130" y="-3979"/>
                    <a:pt x="117503" y="12690"/>
                  </a:cubicBezTo>
                  <a:cubicBezTo>
                    <a:pt x="137876" y="29359"/>
                    <a:pt x="124117" y="100003"/>
                    <a:pt x="122265" y="101590"/>
                  </a:cubicBezTo>
                  <a:cubicBezTo>
                    <a:pt x="120413" y="103177"/>
                    <a:pt x="125704" y="40207"/>
                    <a:pt x="106390" y="22215"/>
                  </a:cubicBezTo>
                  <a:cubicBezTo>
                    <a:pt x="87076" y="4223"/>
                    <a:pt x="-1824" y="3165"/>
                    <a:pt x="28" y="15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: 図形 207">
              <a:extLst>
                <a:ext uri="{FF2B5EF4-FFF2-40B4-BE49-F238E27FC236}">
                  <a16:creationId xmlns:a16="http://schemas.microsoft.com/office/drawing/2014/main" id="{08DE33BD-5D89-4425-8B90-4FD4B6FEF003}"/>
                </a:ext>
              </a:extLst>
            </p:cNvPr>
            <p:cNvSpPr/>
            <p:nvPr/>
          </p:nvSpPr>
          <p:spPr>
            <a:xfrm>
              <a:off x="2779678" y="5346548"/>
              <a:ext cx="243055" cy="103234"/>
            </a:xfrm>
            <a:custGeom>
              <a:avLst/>
              <a:gdLst>
                <a:gd name="connsiteX0" fmla="*/ 35 w 243055"/>
                <a:gd name="connsiteY0" fmla="*/ 152 h 103234"/>
                <a:gd name="connsiteX1" fmla="*/ 69885 w 243055"/>
                <a:gd name="connsiteY1" fmla="*/ 95402 h 103234"/>
                <a:gd name="connsiteX2" fmla="*/ 120685 w 243055"/>
                <a:gd name="connsiteY2" fmla="*/ 92227 h 103234"/>
                <a:gd name="connsiteX3" fmla="*/ 242922 w 243055"/>
                <a:gd name="connsiteY3" fmla="*/ 47777 h 103234"/>
                <a:gd name="connsiteX4" fmla="*/ 95285 w 243055"/>
                <a:gd name="connsiteY4" fmla="*/ 82702 h 103234"/>
                <a:gd name="connsiteX5" fmla="*/ 79410 w 243055"/>
                <a:gd name="connsiteY5" fmla="*/ 73177 h 103234"/>
                <a:gd name="connsiteX6" fmla="*/ 35 w 243055"/>
                <a:gd name="connsiteY6" fmla="*/ 152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055" h="103234">
                  <a:moveTo>
                    <a:pt x="35" y="152"/>
                  </a:moveTo>
                  <a:cubicBezTo>
                    <a:pt x="-1552" y="3856"/>
                    <a:pt x="49777" y="80056"/>
                    <a:pt x="69885" y="95402"/>
                  </a:cubicBezTo>
                  <a:cubicBezTo>
                    <a:pt x="89993" y="110748"/>
                    <a:pt x="91846" y="100165"/>
                    <a:pt x="120685" y="92227"/>
                  </a:cubicBezTo>
                  <a:cubicBezTo>
                    <a:pt x="149525" y="84290"/>
                    <a:pt x="247155" y="49364"/>
                    <a:pt x="242922" y="47777"/>
                  </a:cubicBezTo>
                  <a:cubicBezTo>
                    <a:pt x="238689" y="46190"/>
                    <a:pt x="122537" y="78469"/>
                    <a:pt x="95285" y="82702"/>
                  </a:cubicBezTo>
                  <a:cubicBezTo>
                    <a:pt x="68033" y="86935"/>
                    <a:pt x="94226" y="84819"/>
                    <a:pt x="79410" y="73177"/>
                  </a:cubicBezTo>
                  <a:cubicBezTo>
                    <a:pt x="64594" y="61535"/>
                    <a:pt x="1622" y="-3552"/>
                    <a:pt x="35" y="1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: 図形 208">
              <a:extLst>
                <a:ext uri="{FF2B5EF4-FFF2-40B4-BE49-F238E27FC236}">
                  <a16:creationId xmlns:a16="http://schemas.microsoft.com/office/drawing/2014/main" id="{202DC49B-546E-461E-82D6-338C24F3A2D3}"/>
                </a:ext>
              </a:extLst>
            </p:cNvPr>
            <p:cNvSpPr/>
            <p:nvPr/>
          </p:nvSpPr>
          <p:spPr>
            <a:xfrm>
              <a:off x="2924046" y="5278435"/>
              <a:ext cx="168894" cy="97256"/>
            </a:xfrm>
            <a:custGeom>
              <a:avLst/>
              <a:gdLst>
                <a:gd name="connsiteX0" fmla="*/ 168404 w 168894"/>
                <a:gd name="connsiteY0" fmla="*/ 3 h 97256"/>
                <a:gd name="connsiteX1" fmla="*/ 150942 w 168894"/>
                <a:gd name="connsiteY1" fmla="*/ 76203 h 97256"/>
                <a:gd name="connsiteX2" fmla="*/ 109667 w 168894"/>
                <a:gd name="connsiteY2" fmla="*/ 87315 h 97256"/>
                <a:gd name="connsiteX3" fmla="*/ 129 w 168894"/>
                <a:gd name="connsiteY3" fmla="*/ 96840 h 97256"/>
                <a:gd name="connsiteX4" fmla="*/ 133479 w 168894"/>
                <a:gd name="connsiteY4" fmla="*/ 73028 h 97256"/>
                <a:gd name="connsiteX5" fmla="*/ 168404 w 168894"/>
                <a:gd name="connsiteY5" fmla="*/ 3 h 9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894" h="97256">
                  <a:moveTo>
                    <a:pt x="168404" y="3"/>
                  </a:moveTo>
                  <a:cubicBezTo>
                    <a:pt x="171315" y="532"/>
                    <a:pt x="160731" y="61651"/>
                    <a:pt x="150942" y="76203"/>
                  </a:cubicBezTo>
                  <a:cubicBezTo>
                    <a:pt x="141153" y="90755"/>
                    <a:pt x="134802" y="83876"/>
                    <a:pt x="109667" y="87315"/>
                  </a:cubicBezTo>
                  <a:cubicBezTo>
                    <a:pt x="84531" y="90755"/>
                    <a:pt x="-3840" y="99221"/>
                    <a:pt x="129" y="96840"/>
                  </a:cubicBezTo>
                  <a:cubicBezTo>
                    <a:pt x="4098" y="94459"/>
                    <a:pt x="106491" y="86257"/>
                    <a:pt x="133479" y="73028"/>
                  </a:cubicBezTo>
                  <a:cubicBezTo>
                    <a:pt x="160466" y="59799"/>
                    <a:pt x="165493" y="-526"/>
                    <a:pt x="16840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: 図形 209">
              <a:extLst>
                <a:ext uri="{FF2B5EF4-FFF2-40B4-BE49-F238E27FC236}">
                  <a16:creationId xmlns:a16="http://schemas.microsoft.com/office/drawing/2014/main" id="{5369D1A3-24C8-4851-A409-D6234433097F}"/>
                </a:ext>
              </a:extLst>
            </p:cNvPr>
            <p:cNvSpPr/>
            <p:nvPr/>
          </p:nvSpPr>
          <p:spPr>
            <a:xfrm>
              <a:off x="3039714" y="5311695"/>
              <a:ext cx="76205" cy="252843"/>
            </a:xfrm>
            <a:custGeom>
              <a:avLst/>
              <a:gdLst>
                <a:gd name="connsiteX0" fmla="*/ 74961 w 76205"/>
                <a:gd name="connsiteY0" fmla="*/ 80 h 252843"/>
                <a:gd name="connsiteX1" fmla="*/ 67024 w 76205"/>
                <a:gd name="connsiteY1" fmla="*/ 112793 h 252843"/>
                <a:gd name="connsiteX2" fmla="*/ 349 w 76205"/>
                <a:gd name="connsiteY2" fmla="*/ 252493 h 252843"/>
                <a:gd name="connsiteX3" fmla="*/ 41624 w 76205"/>
                <a:gd name="connsiteY3" fmla="*/ 150893 h 252843"/>
                <a:gd name="connsiteX4" fmla="*/ 60674 w 76205"/>
                <a:gd name="connsiteY4" fmla="*/ 95330 h 252843"/>
                <a:gd name="connsiteX5" fmla="*/ 74961 w 76205"/>
                <a:gd name="connsiteY5" fmla="*/ 80 h 2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5" h="252843">
                  <a:moveTo>
                    <a:pt x="74961" y="80"/>
                  </a:moveTo>
                  <a:cubicBezTo>
                    <a:pt x="76019" y="2990"/>
                    <a:pt x="79459" y="70724"/>
                    <a:pt x="67024" y="112793"/>
                  </a:cubicBezTo>
                  <a:cubicBezTo>
                    <a:pt x="54589" y="154862"/>
                    <a:pt x="4582" y="246143"/>
                    <a:pt x="349" y="252493"/>
                  </a:cubicBezTo>
                  <a:cubicBezTo>
                    <a:pt x="-3884" y="258843"/>
                    <a:pt x="31570" y="177087"/>
                    <a:pt x="41624" y="150893"/>
                  </a:cubicBezTo>
                  <a:cubicBezTo>
                    <a:pt x="51678" y="124699"/>
                    <a:pt x="55118" y="117026"/>
                    <a:pt x="60674" y="95330"/>
                  </a:cubicBezTo>
                  <a:cubicBezTo>
                    <a:pt x="66230" y="73634"/>
                    <a:pt x="73903" y="-2830"/>
                    <a:pt x="74961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: 図形 210">
              <a:extLst>
                <a:ext uri="{FF2B5EF4-FFF2-40B4-BE49-F238E27FC236}">
                  <a16:creationId xmlns:a16="http://schemas.microsoft.com/office/drawing/2014/main" id="{746853D5-1953-4B76-B63B-CA5A88E9FA90}"/>
                </a:ext>
              </a:extLst>
            </p:cNvPr>
            <p:cNvSpPr/>
            <p:nvPr/>
          </p:nvSpPr>
          <p:spPr>
            <a:xfrm>
              <a:off x="2857319" y="5487465"/>
              <a:ext cx="128784" cy="124435"/>
            </a:xfrm>
            <a:custGeom>
              <a:avLst/>
              <a:gdLst>
                <a:gd name="connsiteX0" fmla="*/ 181 w 128784"/>
                <a:gd name="connsiteY0" fmla="*/ 124348 h 124435"/>
                <a:gd name="connsiteX1" fmla="*/ 12881 w 128784"/>
                <a:gd name="connsiteY1" fmla="*/ 38623 h 124435"/>
                <a:gd name="connsiteX2" fmla="*/ 81144 w 128784"/>
                <a:gd name="connsiteY2" fmla="*/ 16398 h 124435"/>
                <a:gd name="connsiteX3" fmla="*/ 128769 w 128784"/>
                <a:gd name="connsiteY3" fmla="*/ 35448 h 124435"/>
                <a:gd name="connsiteX4" fmla="*/ 76381 w 128784"/>
                <a:gd name="connsiteY4" fmla="*/ 523 h 124435"/>
                <a:gd name="connsiteX5" fmla="*/ 16056 w 128784"/>
                <a:gd name="connsiteY5" fmla="*/ 21160 h 124435"/>
                <a:gd name="connsiteX6" fmla="*/ 181 w 128784"/>
                <a:gd name="connsiteY6" fmla="*/ 124348 h 12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84" h="124435">
                  <a:moveTo>
                    <a:pt x="181" y="124348"/>
                  </a:moveTo>
                  <a:cubicBezTo>
                    <a:pt x="-348" y="127259"/>
                    <a:pt x="-613" y="56615"/>
                    <a:pt x="12881" y="38623"/>
                  </a:cubicBezTo>
                  <a:cubicBezTo>
                    <a:pt x="26375" y="20631"/>
                    <a:pt x="61829" y="16927"/>
                    <a:pt x="81144" y="16398"/>
                  </a:cubicBezTo>
                  <a:cubicBezTo>
                    <a:pt x="100459" y="15869"/>
                    <a:pt x="129563" y="38094"/>
                    <a:pt x="128769" y="35448"/>
                  </a:cubicBezTo>
                  <a:cubicBezTo>
                    <a:pt x="127975" y="32802"/>
                    <a:pt x="95166" y="2904"/>
                    <a:pt x="76381" y="523"/>
                  </a:cubicBezTo>
                  <a:cubicBezTo>
                    <a:pt x="57596" y="-1858"/>
                    <a:pt x="27962" y="3698"/>
                    <a:pt x="16056" y="21160"/>
                  </a:cubicBezTo>
                  <a:cubicBezTo>
                    <a:pt x="4150" y="38622"/>
                    <a:pt x="710" y="121437"/>
                    <a:pt x="181" y="1243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: 図形 211">
              <a:extLst>
                <a:ext uri="{FF2B5EF4-FFF2-40B4-BE49-F238E27FC236}">
                  <a16:creationId xmlns:a16="http://schemas.microsoft.com/office/drawing/2014/main" id="{8408D394-B388-4992-9C17-271E8DCE0114}"/>
                </a:ext>
              </a:extLst>
            </p:cNvPr>
            <p:cNvSpPr/>
            <p:nvPr/>
          </p:nvSpPr>
          <p:spPr>
            <a:xfrm>
              <a:off x="2899350" y="5409394"/>
              <a:ext cx="98051" cy="73005"/>
            </a:xfrm>
            <a:custGeom>
              <a:avLst/>
              <a:gdLst>
                <a:gd name="connsiteX0" fmla="*/ 97850 w 98051"/>
                <a:gd name="connsiteY0" fmla="*/ 806 h 73005"/>
                <a:gd name="connsiteX1" fmla="*/ 26413 w 98051"/>
                <a:gd name="connsiteY1" fmla="*/ 48431 h 73005"/>
                <a:gd name="connsiteX2" fmla="*/ 26413 w 98051"/>
                <a:gd name="connsiteY2" fmla="*/ 72244 h 73005"/>
                <a:gd name="connsiteX3" fmla="*/ 1013 w 98051"/>
                <a:gd name="connsiteY3" fmla="*/ 21444 h 73005"/>
                <a:gd name="connsiteX4" fmla="*/ 97850 w 98051"/>
                <a:gd name="connsiteY4" fmla="*/ 806 h 7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51" h="73005">
                  <a:moveTo>
                    <a:pt x="97850" y="806"/>
                  </a:moveTo>
                  <a:cubicBezTo>
                    <a:pt x="102083" y="5304"/>
                    <a:pt x="38319" y="36525"/>
                    <a:pt x="26413" y="48431"/>
                  </a:cubicBezTo>
                  <a:cubicBezTo>
                    <a:pt x="14507" y="60337"/>
                    <a:pt x="30646" y="76742"/>
                    <a:pt x="26413" y="72244"/>
                  </a:cubicBezTo>
                  <a:cubicBezTo>
                    <a:pt x="22180" y="67746"/>
                    <a:pt x="-5602" y="31234"/>
                    <a:pt x="1013" y="21444"/>
                  </a:cubicBezTo>
                  <a:cubicBezTo>
                    <a:pt x="7627" y="11654"/>
                    <a:pt x="93617" y="-3692"/>
                    <a:pt x="97850" y="8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: 図形 212">
              <a:extLst>
                <a:ext uri="{FF2B5EF4-FFF2-40B4-BE49-F238E27FC236}">
                  <a16:creationId xmlns:a16="http://schemas.microsoft.com/office/drawing/2014/main" id="{E9F2668E-54D1-4362-9E3D-8A1DDC800C89}"/>
                </a:ext>
              </a:extLst>
            </p:cNvPr>
            <p:cNvSpPr/>
            <p:nvPr/>
          </p:nvSpPr>
          <p:spPr>
            <a:xfrm>
              <a:off x="2983166" y="5452947"/>
              <a:ext cx="52184" cy="73755"/>
            </a:xfrm>
            <a:custGeom>
              <a:avLst/>
              <a:gdLst>
                <a:gd name="connsiteX0" fmla="*/ 52134 w 52184"/>
                <a:gd name="connsiteY0" fmla="*/ 116 h 73755"/>
                <a:gd name="connsiteX1" fmla="*/ 10859 w 52184"/>
                <a:gd name="connsiteY1" fmla="*/ 58853 h 73755"/>
                <a:gd name="connsiteX2" fmla="*/ 10859 w 52184"/>
                <a:gd name="connsiteY2" fmla="*/ 73141 h 73755"/>
                <a:gd name="connsiteX3" fmla="*/ 1334 w 52184"/>
                <a:gd name="connsiteY3" fmla="*/ 44566 h 73755"/>
                <a:gd name="connsiteX4" fmla="*/ 52134 w 52184"/>
                <a:gd name="connsiteY4" fmla="*/ 116 h 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4" h="73755">
                  <a:moveTo>
                    <a:pt x="52134" y="116"/>
                  </a:moveTo>
                  <a:cubicBezTo>
                    <a:pt x="53722" y="2497"/>
                    <a:pt x="17738" y="46682"/>
                    <a:pt x="10859" y="58853"/>
                  </a:cubicBezTo>
                  <a:cubicBezTo>
                    <a:pt x="3980" y="71024"/>
                    <a:pt x="12446" y="75522"/>
                    <a:pt x="10859" y="73141"/>
                  </a:cubicBezTo>
                  <a:cubicBezTo>
                    <a:pt x="9271" y="70760"/>
                    <a:pt x="-4222" y="56472"/>
                    <a:pt x="1334" y="44566"/>
                  </a:cubicBezTo>
                  <a:cubicBezTo>
                    <a:pt x="6890" y="32660"/>
                    <a:pt x="50546" y="-2265"/>
                    <a:pt x="5213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: 図形 213">
              <a:extLst>
                <a:ext uri="{FF2B5EF4-FFF2-40B4-BE49-F238E27FC236}">
                  <a16:creationId xmlns:a16="http://schemas.microsoft.com/office/drawing/2014/main" id="{706AB56B-167E-4FEE-8EB6-DD2856FABA3F}"/>
                </a:ext>
              </a:extLst>
            </p:cNvPr>
            <p:cNvSpPr/>
            <p:nvPr/>
          </p:nvSpPr>
          <p:spPr>
            <a:xfrm>
              <a:off x="2878512" y="5539484"/>
              <a:ext cx="161816" cy="93002"/>
            </a:xfrm>
            <a:custGeom>
              <a:avLst/>
              <a:gdLst>
                <a:gd name="connsiteX0" fmla="*/ 1213 w 161816"/>
                <a:gd name="connsiteY0" fmla="*/ 92966 h 93002"/>
                <a:gd name="connsiteX1" fmla="*/ 42488 w 161816"/>
                <a:gd name="connsiteY1" fmla="*/ 31054 h 93002"/>
                <a:gd name="connsiteX2" fmla="*/ 147263 w 161816"/>
                <a:gd name="connsiteY2" fmla="*/ 15179 h 93002"/>
                <a:gd name="connsiteX3" fmla="*/ 159963 w 161816"/>
                <a:gd name="connsiteY3" fmla="*/ 40579 h 93002"/>
                <a:gd name="connsiteX4" fmla="*/ 137738 w 161816"/>
                <a:gd name="connsiteY4" fmla="*/ 891 h 93002"/>
                <a:gd name="connsiteX5" fmla="*/ 75826 w 161816"/>
                <a:gd name="connsiteY5" fmla="*/ 12004 h 93002"/>
                <a:gd name="connsiteX6" fmla="*/ 15501 w 161816"/>
                <a:gd name="connsiteY6" fmla="*/ 21529 h 93002"/>
                <a:gd name="connsiteX7" fmla="*/ 1213 w 161816"/>
                <a:gd name="connsiteY7" fmla="*/ 92966 h 93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816" h="93002">
                  <a:moveTo>
                    <a:pt x="1213" y="92966"/>
                  </a:moveTo>
                  <a:cubicBezTo>
                    <a:pt x="5711" y="94553"/>
                    <a:pt x="18146" y="44018"/>
                    <a:pt x="42488" y="31054"/>
                  </a:cubicBezTo>
                  <a:cubicBezTo>
                    <a:pt x="66830" y="18090"/>
                    <a:pt x="127684" y="13592"/>
                    <a:pt x="147263" y="15179"/>
                  </a:cubicBezTo>
                  <a:cubicBezTo>
                    <a:pt x="166842" y="16766"/>
                    <a:pt x="161550" y="42960"/>
                    <a:pt x="159963" y="40579"/>
                  </a:cubicBezTo>
                  <a:cubicBezTo>
                    <a:pt x="158376" y="38198"/>
                    <a:pt x="151761" y="5654"/>
                    <a:pt x="137738" y="891"/>
                  </a:cubicBezTo>
                  <a:cubicBezTo>
                    <a:pt x="123715" y="-3872"/>
                    <a:pt x="75826" y="12004"/>
                    <a:pt x="75826" y="12004"/>
                  </a:cubicBezTo>
                  <a:cubicBezTo>
                    <a:pt x="55453" y="15444"/>
                    <a:pt x="25555" y="13062"/>
                    <a:pt x="15501" y="21529"/>
                  </a:cubicBezTo>
                  <a:cubicBezTo>
                    <a:pt x="5447" y="29996"/>
                    <a:pt x="-3285" y="91379"/>
                    <a:pt x="1213" y="929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: 図形 214">
              <a:extLst>
                <a:ext uri="{FF2B5EF4-FFF2-40B4-BE49-F238E27FC236}">
                  <a16:creationId xmlns:a16="http://schemas.microsoft.com/office/drawing/2014/main" id="{E7E9A52A-E21F-42BD-B527-8C4553FB4C2B}"/>
                </a:ext>
              </a:extLst>
            </p:cNvPr>
            <p:cNvSpPr/>
            <p:nvPr/>
          </p:nvSpPr>
          <p:spPr>
            <a:xfrm>
              <a:off x="2874886" y="5586032"/>
              <a:ext cx="167047" cy="57714"/>
            </a:xfrm>
            <a:custGeom>
              <a:avLst/>
              <a:gdLst>
                <a:gd name="connsiteX0" fmla="*/ 77 w 167047"/>
                <a:gd name="connsiteY0" fmla="*/ 57531 h 57714"/>
                <a:gd name="connsiteX1" fmla="*/ 104852 w 167047"/>
                <a:gd name="connsiteY1" fmla="*/ 28956 h 57714"/>
                <a:gd name="connsiteX2" fmla="*/ 166764 w 167047"/>
                <a:gd name="connsiteY2" fmla="*/ 381 h 57714"/>
                <a:gd name="connsiteX3" fmla="*/ 122314 w 167047"/>
                <a:gd name="connsiteY3" fmla="*/ 14668 h 57714"/>
                <a:gd name="connsiteX4" fmla="*/ 77 w 167047"/>
                <a:gd name="connsiteY4" fmla="*/ 57531 h 5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047" h="57714">
                  <a:moveTo>
                    <a:pt x="77" y="57531"/>
                  </a:moveTo>
                  <a:cubicBezTo>
                    <a:pt x="-2833" y="59912"/>
                    <a:pt x="77071" y="38481"/>
                    <a:pt x="104852" y="28956"/>
                  </a:cubicBezTo>
                  <a:cubicBezTo>
                    <a:pt x="132633" y="19431"/>
                    <a:pt x="163854" y="2762"/>
                    <a:pt x="166764" y="381"/>
                  </a:cubicBezTo>
                  <a:cubicBezTo>
                    <a:pt x="169674" y="-2000"/>
                    <a:pt x="149831" y="7260"/>
                    <a:pt x="122314" y="14668"/>
                  </a:cubicBezTo>
                  <a:cubicBezTo>
                    <a:pt x="94797" y="22076"/>
                    <a:pt x="2987" y="55150"/>
                    <a:pt x="77" y="575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: 図形 215">
              <a:extLst>
                <a:ext uri="{FF2B5EF4-FFF2-40B4-BE49-F238E27FC236}">
                  <a16:creationId xmlns:a16="http://schemas.microsoft.com/office/drawing/2014/main" id="{A3AD8DBD-8A49-4343-BCCE-D2A6B423E5CE}"/>
                </a:ext>
              </a:extLst>
            </p:cNvPr>
            <p:cNvSpPr/>
            <p:nvPr/>
          </p:nvSpPr>
          <p:spPr>
            <a:xfrm>
              <a:off x="2945811" y="5516033"/>
              <a:ext cx="178394" cy="497518"/>
            </a:xfrm>
            <a:custGeom>
              <a:avLst/>
              <a:gdLst>
                <a:gd name="connsiteX0" fmla="*/ 178389 w 178394"/>
                <a:gd name="connsiteY0" fmla="*/ 0 h 497518"/>
                <a:gd name="connsiteX1" fmla="*/ 152989 w 178394"/>
                <a:gd name="connsiteY1" fmla="*/ 234950 h 497518"/>
                <a:gd name="connsiteX2" fmla="*/ 129706 w 178394"/>
                <a:gd name="connsiteY2" fmla="*/ 268817 h 497518"/>
                <a:gd name="connsiteX3" fmla="*/ 76789 w 178394"/>
                <a:gd name="connsiteY3" fmla="*/ 315384 h 497518"/>
                <a:gd name="connsiteX4" fmla="*/ 34456 w 178394"/>
                <a:gd name="connsiteY4" fmla="*/ 361950 h 497518"/>
                <a:gd name="connsiteX5" fmla="*/ 589 w 178394"/>
                <a:gd name="connsiteY5" fmla="*/ 497417 h 497518"/>
                <a:gd name="connsiteX6" fmla="*/ 21756 w 178394"/>
                <a:gd name="connsiteY6" fmla="*/ 338667 h 497518"/>
                <a:gd name="connsiteX7" fmla="*/ 123356 w 178394"/>
                <a:gd name="connsiteY7" fmla="*/ 266700 h 497518"/>
                <a:gd name="connsiteX8" fmla="*/ 150872 w 178394"/>
                <a:gd name="connsiteY8" fmla="*/ 237067 h 497518"/>
                <a:gd name="connsiteX9" fmla="*/ 178389 w 178394"/>
                <a:gd name="connsiteY9" fmla="*/ 0 h 49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394" h="497518">
                  <a:moveTo>
                    <a:pt x="178389" y="0"/>
                  </a:moveTo>
                  <a:cubicBezTo>
                    <a:pt x="178742" y="-353"/>
                    <a:pt x="161103" y="190147"/>
                    <a:pt x="152989" y="234950"/>
                  </a:cubicBezTo>
                  <a:cubicBezTo>
                    <a:pt x="144875" y="279753"/>
                    <a:pt x="142406" y="255411"/>
                    <a:pt x="129706" y="268817"/>
                  </a:cubicBezTo>
                  <a:cubicBezTo>
                    <a:pt x="117006" y="282223"/>
                    <a:pt x="92664" y="299862"/>
                    <a:pt x="76789" y="315384"/>
                  </a:cubicBezTo>
                  <a:cubicBezTo>
                    <a:pt x="60914" y="330906"/>
                    <a:pt x="47156" y="331611"/>
                    <a:pt x="34456" y="361950"/>
                  </a:cubicBezTo>
                  <a:cubicBezTo>
                    <a:pt x="21756" y="392289"/>
                    <a:pt x="2706" y="501297"/>
                    <a:pt x="589" y="497417"/>
                  </a:cubicBezTo>
                  <a:cubicBezTo>
                    <a:pt x="-1528" y="493537"/>
                    <a:pt x="1295" y="377120"/>
                    <a:pt x="21756" y="338667"/>
                  </a:cubicBezTo>
                  <a:cubicBezTo>
                    <a:pt x="42217" y="300214"/>
                    <a:pt x="101837" y="283633"/>
                    <a:pt x="123356" y="266700"/>
                  </a:cubicBezTo>
                  <a:cubicBezTo>
                    <a:pt x="144875" y="249767"/>
                    <a:pt x="143464" y="279048"/>
                    <a:pt x="150872" y="237067"/>
                  </a:cubicBezTo>
                  <a:cubicBezTo>
                    <a:pt x="158280" y="195087"/>
                    <a:pt x="178036" y="353"/>
                    <a:pt x="178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: 図形 216">
              <a:extLst>
                <a:ext uri="{FF2B5EF4-FFF2-40B4-BE49-F238E27FC236}">
                  <a16:creationId xmlns:a16="http://schemas.microsoft.com/office/drawing/2014/main" id="{4C8EF0D1-B364-47EA-84D4-85102EACE1EC}"/>
                </a:ext>
              </a:extLst>
            </p:cNvPr>
            <p:cNvSpPr/>
            <p:nvPr/>
          </p:nvSpPr>
          <p:spPr>
            <a:xfrm>
              <a:off x="2857107" y="5646946"/>
              <a:ext cx="113200" cy="131131"/>
            </a:xfrm>
            <a:custGeom>
              <a:avLst/>
              <a:gdLst>
                <a:gd name="connsiteX0" fmla="*/ 393 w 113200"/>
                <a:gd name="connsiteY0" fmla="*/ 321 h 131131"/>
                <a:gd name="connsiteX1" fmla="*/ 110460 w 113200"/>
                <a:gd name="connsiteY1" fmla="*/ 127321 h 131131"/>
                <a:gd name="connsiteX2" fmla="*/ 74476 w 113200"/>
                <a:gd name="connsiteY2" fmla="*/ 91337 h 131131"/>
                <a:gd name="connsiteX3" fmla="*/ 393 w 113200"/>
                <a:gd name="connsiteY3" fmla="*/ 321 h 1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00" h="131131">
                  <a:moveTo>
                    <a:pt x="393" y="321"/>
                  </a:moveTo>
                  <a:cubicBezTo>
                    <a:pt x="6390" y="6318"/>
                    <a:pt x="98113" y="112152"/>
                    <a:pt x="110460" y="127321"/>
                  </a:cubicBezTo>
                  <a:cubicBezTo>
                    <a:pt x="122807" y="142490"/>
                    <a:pt x="90351" y="108623"/>
                    <a:pt x="74476" y="91337"/>
                  </a:cubicBezTo>
                  <a:cubicBezTo>
                    <a:pt x="58601" y="74051"/>
                    <a:pt x="-5604" y="-5676"/>
                    <a:pt x="393" y="3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: 図形 217">
              <a:extLst>
                <a:ext uri="{FF2B5EF4-FFF2-40B4-BE49-F238E27FC236}">
                  <a16:creationId xmlns:a16="http://schemas.microsoft.com/office/drawing/2014/main" id="{18A0E891-2408-4D64-A5BF-2B313F8C29D9}"/>
                </a:ext>
              </a:extLst>
            </p:cNvPr>
            <p:cNvSpPr/>
            <p:nvPr/>
          </p:nvSpPr>
          <p:spPr>
            <a:xfrm>
              <a:off x="2998122" y="5596181"/>
              <a:ext cx="94875" cy="176259"/>
            </a:xfrm>
            <a:custGeom>
              <a:avLst/>
              <a:gdLst>
                <a:gd name="connsiteX0" fmla="*/ 94328 w 94875"/>
                <a:gd name="connsiteY0" fmla="*/ 286 h 176259"/>
                <a:gd name="connsiteX1" fmla="*/ 45645 w 94875"/>
                <a:gd name="connsiteY1" fmla="*/ 76486 h 176259"/>
                <a:gd name="connsiteX2" fmla="*/ 5428 w 94875"/>
                <a:gd name="connsiteY2" fmla="*/ 175969 h 176259"/>
                <a:gd name="connsiteX3" fmla="*/ 11778 w 94875"/>
                <a:gd name="connsiteY3" fmla="*/ 104002 h 176259"/>
                <a:gd name="connsiteX4" fmla="*/ 94328 w 94875"/>
                <a:gd name="connsiteY4" fmla="*/ 286 h 17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75" h="176259">
                  <a:moveTo>
                    <a:pt x="94328" y="286"/>
                  </a:moveTo>
                  <a:cubicBezTo>
                    <a:pt x="99972" y="-4300"/>
                    <a:pt x="60462" y="47206"/>
                    <a:pt x="45645" y="76486"/>
                  </a:cubicBezTo>
                  <a:cubicBezTo>
                    <a:pt x="30828" y="105767"/>
                    <a:pt x="11072" y="171383"/>
                    <a:pt x="5428" y="175969"/>
                  </a:cubicBezTo>
                  <a:cubicBezTo>
                    <a:pt x="-216" y="180555"/>
                    <a:pt x="-5508" y="129755"/>
                    <a:pt x="11778" y="104002"/>
                  </a:cubicBezTo>
                  <a:cubicBezTo>
                    <a:pt x="29064" y="78249"/>
                    <a:pt x="88684" y="4872"/>
                    <a:pt x="94328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: 図形 218">
              <a:extLst>
                <a:ext uri="{FF2B5EF4-FFF2-40B4-BE49-F238E27FC236}">
                  <a16:creationId xmlns:a16="http://schemas.microsoft.com/office/drawing/2014/main" id="{49F712F0-18D7-45AA-A9EC-6CB0529BB4DB}"/>
                </a:ext>
              </a:extLst>
            </p:cNvPr>
            <p:cNvSpPr/>
            <p:nvPr/>
          </p:nvSpPr>
          <p:spPr>
            <a:xfrm>
              <a:off x="3090351" y="5472347"/>
              <a:ext cx="67246" cy="312457"/>
            </a:xfrm>
            <a:custGeom>
              <a:avLst/>
              <a:gdLst>
                <a:gd name="connsiteX0" fmla="*/ 67187 w 67246"/>
                <a:gd name="connsiteY0" fmla="*/ 1353 h 312457"/>
                <a:gd name="connsiteX1" fmla="*/ 37024 w 67246"/>
                <a:gd name="connsiteY1" fmla="*/ 125178 h 312457"/>
                <a:gd name="connsiteX2" fmla="*/ 3687 w 67246"/>
                <a:gd name="connsiteY2" fmla="*/ 306153 h 312457"/>
                <a:gd name="connsiteX3" fmla="*/ 3687 w 67246"/>
                <a:gd name="connsiteY3" fmla="*/ 252178 h 312457"/>
                <a:gd name="connsiteX4" fmla="*/ 29087 w 67246"/>
                <a:gd name="connsiteY4" fmla="*/ 69616 h 312457"/>
                <a:gd name="connsiteX5" fmla="*/ 67187 w 67246"/>
                <a:gd name="connsiteY5" fmla="*/ 1353 h 31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46" h="312457">
                  <a:moveTo>
                    <a:pt x="67187" y="1353"/>
                  </a:moveTo>
                  <a:cubicBezTo>
                    <a:pt x="68510" y="10613"/>
                    <a:pt x="47607" y="74378"/>
                    <a:pt x="37024" y="125178"/>
                  </a:cubicBezTo>
                  <a:cubicBezTo>
                    <a:pt x="26441" y="175978"/>
                    <a:pt x="9243" y="284986"/>
                    <a:pt x="3687" y="306153"/>
                  </a:cubicBezTo>
                  <a:cubicBezTo>
                    <a:pt x="-1869" y="327320"/>
                    <a:pt x="-546" y="291601"/>
                    <a:pt x="3687" y="252178"/>
                  </a:cubicBezTo>
                  <a:cubicBezTo>
                    <a:pt x="7920" y="212755"/>
                    <a:pt x="20620" y="107187"/>
                    <a:pt x="29087" y="69616"/>
                  </a:cubicBezTo>
                  <a:cubicBezTo>
                    <a:pt x="37554" y="32045"/>
                    <a:pt x="65864" y="-7907"/>
                    <a:pt x="67187" y="1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: 図形 219">
              <a:extLst>
                <a:ext uri="{FF2B5EF4-FFF2-40B4-BE49-F238E27FC236}">
                  <a16:creationId xmlns:a16="http://schemas.microsoft.com/office/drawing/2014/main" id="{D7CED80D-B92F-4437-95B8-81D87F7AF8F6}"/>
                </a:ext>
              </a:extLst>
            </p:cNvPr>
            <p:cNvSpPr/>
            <p:nvPr/>
          </p:nvSpPr>
          <p:spPr>
            <a:xfrm>
              <a:off x="2613891" y="4676400"/>
              <a:ext cx="605837" cy="198910"/>
            </a:xfrm>
            <a:custGeom>
              <a:avLst/>
              <a:gdLst>
                <a:gd name="connsiteX0" fmla="*/ 4426 w 605837"/>
                <a:gd name="connsiteY0" fmla="*/ 198283 h 198910"/>
                <a:gd name="connsiteX1" fmla="*/ 101792 w 605837"/>
                <a:gd name="connsiteY1" fmla="*/ 107267 h 198910"/>
                <a:gd name="connsiteX2" fmla="*/ 226676 w 605837"/>
                <a:gd name="connsiteY2" fmla="*/ 79750 h 198910"/>
                <a:gd name="connsiteX3" fmla="*/ 603442 w 605837"/>
                <a:gd name="connsiteY3" fmla="*/ 1433 h 198910"/>
                <a:gd name="connsiteX4" fmla="*/ 381192 w 605837"/>
                <a:gd name="connsiteY4" fmla="*/ 31067 h 198910"/>
                <a:gd name="connsiteX5" fmla="*/ 249959 w 605837"/>
                <a:gd name="connsiteY5" fmla="*/ 56467 h 198910"/>
                <a:gd name="connsiteX6" fmla="*/ 4426 w 605837"/>
                <a:gd name="connsiteY6" fmla="*/ 198283 h 19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5837" h="198910">
                  <a:moveTo>
                    <a:pt x="4426" y="198283"/>
                  </a:moveTo>
                  <a:cubicBezTo>
                    <a:pt x="-20268" y="206750"/>
                    <a:pt x="64750" y="127023"/>
                    <a:pt x="101792" y="107267"/>
                  </a:cubicBezTo>
                  <a:cubicBezTo>
                    <a:pt x="138834" y="87511"/>
                    <a:pt x="226676" y="79750"/>
                    <a:pt x="226676" y="79750"/>
                  </a:cubicBezTo>
                  <a:lnTo>
                    <a:pt x="603442" y="1433"/>
                  </a:lnTo>
                  <a:cubicBezTo>
                    <a:pt x="629195" y="-6681"/>
                    <a:pt x="440106" y="21895"/>
                    <a:pt x="381192" y="31067"/>
                  </a:cubicBezTo>
                  <a:cubicBezTo>
                    <a:pt x="322278" y="40239"/>
                    <a:pt x="308873" y="34242"/>
                    <a:pt x="249959" y="56467"/>
                  </a:cubicBezTo>
                  <a:cubicBezTo>
                    <a:pt x="191045" y="78692"/>
                    <a:pt x="29120" y="189816"/>
                    <a:pt x="4426" y="1982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: 図形 220">
              <a:extLst>
                <a:ext uri="{FF2B5EF4-FFF2-40B4-BE49-F238E27FC236}">
                  <a16:creationId xmlns:a16="http://schemas.microsoft.com/office/drawing/2014/main" id="{8A9C2539-24F2-4EBB-A5B1-A2688BCCE592}"/>
                </a:ext>
              </a:extLst>
            </p:cNvPr>
            <p:cNvSpPr/>
            <p:nvPr/>
          </p:nvSpPr>
          <p:spPr>
            <a:xfrm>
              <a:off x="3261624" y="4692589"/>
              <a:ext cx="75451" cy="264936"/>
            </a:xfrm>
            <a:custGeom>
              <a:avLst/>
              <a:gdLst>
                <a:gd name="connsiteX0" fmla="*/ 159 w 75451"/>
                <a:gd name="connsiteY0" fmla="*/ 61 h 264936"/>
                <a:gd name="connsiteX1" fmla="*/ 53076 w 75451"/>
                <a:gd name="connsiteY1" fmla="*/ 152461 h 264936"/>
                <a:gd name="connsiteX2" fmla="*/ 65776 w 75451"/>
                <a:gd name="connsiteY2" fmla="*/ 213844 h 264936"/>
                <a:gd name="connsiteX3" fmla="*/ 65776 w 75451"/>
                <a:gd name="connsiteY3" fmla="*/ 262528 h 264936"/>
                <a:gd name="connsiteX4" fmla="*/ 72126 w 75451"/>
                <a:gd name="connsiteY4" fmla="*/ 135528 h 264936"/>
                <a:gd name="connsiteX5" fmla="*/ 159 w 75451"/>
                <a:gd name="connsiteY5" fmla="*/ 61 h 26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451" h="264936">
                  <a:moveTo>
                    <a:pt x="159" y="61"/>
                  </a:moveTo>
                  <a:cubicBezTo>
                    <a:pt x="-3016" y="2883"/>
                    <a:pt x="42140" y="116831"/>
                    <a:pt x="53076" y="152461"/>
                  </a:cubicBezTo>
                  <a:cubicBezTo>
                    <a:pt x="64012" y="188091"/>
                    <a:pt x="63659" y="195499"/>
                    <a:pt x="65776" y="213844"/>
                  </a:cubicBezTo>
                  <a:cubicBezTo>
                    <a:pt x="67893" y="232189"/>
                    <a:pt x="64718" y="275581"/>
                    <a:pt x="65776" y="262528"/>
                  </a:cubicBezTo>
                  <a:cubicBezTo>
                    <a:pt x="66834" y="249475"/>
                    <a:pt x="82004" y="178567"/>
                    <a:pt x="72126" y="135528"/>
                  </a:cubicBezTo>
                  <a:cubicBezTo>
                    <a:pt x="62248" y="92489"/>
                    <a:pt x="3334" y="-2761"/>
                    <a:pt x="159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: 図形 221">
              <a:extLst>
                <a:ext uri="{FF2B5EF4-FFF2-40B4-BE49-F238E27FC236}">
                  <a16:creationId xmlns:a16="http://schemas.microsoft.com/office/drawing/2014/main" id="{D55C6DA2-1525-46E5-AFEF-07C2417CE60C}"/>
                </a:ext>
              </a:extLst>
            </p:cNvPr>
            <p:cNvSpPr/>
            <p:nvPr/>
          </p:nvSpPr>
          <p:spPr>
            <a:xfrm>
              <a:off x="2681817" y="4770031"/>
              <a:ext cx="262467" cy="98412"/>
            </a:xfrm>
            <a:custGeom>
              <a:avLst/>
              <a:gdLst>
                <a:gd name="connsiteX0" fmla="*/ 0 w 262467"/>
                <a:gd name="connsiteY0" fmla="*/ 98302 h 98412"/>
                <a:gd name="connsiteX1" fmla="*/ 154516 w 262467"/>
                <a:gd name="connsiteY1" fmla="*/ 32686 h 98412"/>
                <a:gd name="connsiteX2" fmla="*/ 262466 w 262467"/>
                <a:gd name="connsiteY2" fmla="*/ 936 h 98412"/>
                <a:gd name="connsiteX3" fmla="*/ 156633 w 262467"/>
                <a:gd name="connsiteY3" fmla="*/ 15752 h 98412"/>
                <a:gd name="connsiteX4" fmla="*/ 0 w 262467"/>
                <a:gd name="connsiteY4" fmla="*/ 98302 h 9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467" h="98412">
                  <a:moveTo>
                    <a:pt x="0" y="98302"/>
                  </a:moveTo>
                  <a:cubicBezTo>
                    <a:pt x="-353" y="101124"/>
                    <a:pt x="110772" y="48914"/>
                    <a:pt x="154516" y="32686"/>
                  </a:cubicBezTo>
                  <a:cubicBezTo>
                    <a:pt x="198260" y="16458"/>
                    <a:pt x="262113" y="3758"/>
                    <a:pt x="262466" y="936"/>
                  </a:cubicBezTo>
                  <a:cubicBezTo>
                    <a:pt x="262819" y="-1886"/>
                    <a:pt x="196850" y="1288"/>
                    <a:pt x="156633" y="15752"/>
                  </a:cubicBezTo>
                  <a:cubicBezTo>
                    <a:pt x="116416" y="30216"/>
                    <a:pt x="353" y="95480"/>
                    <a:pt x="0" y="983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: 図形 222">
              <a:extLst>
                <a:ext uri="{FF2B5EF4-FFF2-40B4-BE49-F238E27FC236}">
                  <a16:creationId xmlns:a16="http://schemas.microsoft.com/office/drawing/2014/main" id="{E4DD9D62-F3B4-4A8F-BFDE-969348C3ACDC}"/>
                </a:ext>
              </a:extLst>
            </p:cNvPr>
            <p:cNvSpPr/>
            <p:nvPr/>
          </p:nvSpPr>
          <p:spPr>
            <a:xfrm>
              <a:off x="2940042" y="4820610"/>
              <a:ext cx="300750" cy="83660"/>
            </a:xfrm>
            <a:custGeom>
              <a:avLst/>
              <a:gdLst>
                <a:gd name="connsiteX0" fmla="*/ 8 w 300750"/>
                <a:gd name="connsiteY0" fmla="*/ 45607 h 83660"/>
                <a:gd name="connsiteX1" fmla="*/ 207441 w 300750"/>
                <a:gd name="connsiteY1" fmla="*/ 62540 h 83660"/>
                <a:gd name="connsiteX2" fmla="*/ 247658 w 300750"/>
                <a:gd name="connsiteY2" fmla="*/ 32907 h 83660"/>
                <a:gd name="connsiteX3" fmla="*/ 273058 w 300750"/>
                <a:gd name="connsiteY3" fmla="*/ 15973 h 83660"/>
                <a:gd name="connsiteX4" fmla="*/ 285758 w 300750"/>
                <a:gd name="connsiteY4" fmla="*/ 56190 h 83660"/>
                <a:gd name="connsiteX5" fmla="*/ 300575 w 300750"/>
                <a:gd name="connsiteY5" fmla="*/ 81590 h 83660"/>
                <a:gd name="connsiteX6" fmla="*/ 275175 w 300750"/>
                <a:gd name="connsiteY6" fmla="*/ 1157 h 83660"/>
                <a:gd name="connsiteX7" fmla="*/ 232841 w 300750"/>
                <a:gd name="connsiteY7" fmla="*/ 35023 h 83660"/>
                <a:gd name="connsiteX8" fmla="*/ 215908 w 300750"/>
                <a:gd name="connsiteY8" fmla="*/ 49840 h 83660"/>
                <a:gd name="connsiteX9" fmla="*/ 8 w 300750"/>
                <a:gd name="connsiteY9" fmla="*/ 45607 h 8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750" h="83660">
                  <a:moveTo>
                    <a:pt x="8" y="45607"/>
                  </a:moveTo>
                  <a:cubicBezTo>
                    <a:pt x="-1403" y="47724"/>
                    <a:pt x="166166" y="64657"/>
                    <a:pt x="207441" y="62540"/>
                  </a:cubicBezTo>
                  <a:cubicBezTo>
                    <a:pt x="248716" y="60423"/>
                    <a:pt x="236722" y="40668"/>
                    <a:pt x="247658" y="32907"/>
                  </a:cubicBezTo>
                  <a:cubicBezTo>
                    <a:pt x="258594" y="25146"/>
                    <a:pt x="266708" y="12092"/>
                    <a:pt x="273058" y="15973"/>
                  </a:cubicBezTo>
                  <a:cubicBezTo>
                    <a:pt x="279408" y="19853"/>
                    <a:pt x="281172" y="45254"/>
                    <a:pt x="285758" y="56190"/>
                  </a:cubicBezTo>
                  <a:cubicBezTo>
                    <a:pt x="290344" y="67126"/>
                    <a:pt x="302339" y="90762"/>
                    <a:pt x="300575" y="81590"/>
                  </a:cubicBezTo>
                  <a:cubicBezTo>
                    <a:pt x="298811" y="72418"/>
                    <a:pt x="286464" y="8918"/>
                    <a:pt x="275175" y="1157"/>
                  </a:cubicBezTo>
                  <a:cubicBezTo>
                    <a:pt x="263886" y="-6604"/>
                    <a:pt x="242719" y="26909"/>
                    <a:pt x="232841" y="35023"/>
                  </a:cubicBezTo>
                  <a:cubicBezTo>
                    <a:pt x="222963" y="43137"/>
                    <a:pt x="253655" y="47723"/>
                    <a:pt x="215908" y="49840"/>
                  </a:cubicBezTo>
                  <a:cubicBezTo>
                    <a:pt x="178161" y="51957"/>
                    <a:pt x="1419" y="43490"/>
                    <a:pt x="8" y="45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: 図形 223">
              <a:extLst>
                <a:ext uri="{FF2B5EF4-FFF2-40B4-BE49-F238E27FC236}">
                  <a16:creationId xmlns:a16="http://schemas.microsoft.com/office/drawing/2014/main" id="{DBFD591B-8874-452D-B7ED-9A3449E9786D}"/>
                </a:ext>
              </a:extLst>
            </p:cNvPr>
            <p:cNvSpPr/>
            <p:nvPr/>
          </p:nvSpPr>
          <p:spPr>
            <a:xfrm>
              <a:off x="3048000" y="4747642"/>
              <a:ext cx="215135" cy="67800"/>
            </a:xfrm>
            <a:custGeom>
              <a:avLst/>
              <a:gdLst>
                <a:gd name="connsiteX0" fmla="*/ 0 w 215135"/>
                <a:gd name="connsiteY0" fmla="*/ 55075 h 67800"/>
                <a:gd name="connsiteX1" fmla="*/ 188383 w 215135"/>
                <a:gd name="connsiteY1" fmla="*/ 8508 h 67800"/>
                <a:gd name="connsiteX2" fmla="*/ 213783 w 215135"/>
                <a:gd name="connsiteY2" fmla="*/ 67775 h 67800"/>
                <a:gd name="connsiteX3" fmla="*/ 190500 w 215135"/>
                <a:gd name="connsiteY3" fmla="*/ 41 h 67800"/>
                <a:gd name="connsiteX4" fmla="*/ 0 w 215135"/>
                <a:gd name="connsiteY4" fmla="*/ 55075 h 6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135" h="67800">
                  <a:moveTo>
                    <a:pt x="0" y="55075"/>
                  </a:moveTo>
                  <a:cubicBezTo>
                    <a:pt x="-353" y="56486"/>
                    <a:pt x="152753" y="6391"/>
                    <a:pt x="188383" y="8508"/>
                  </a:cubicBezTo>
                  <a:cubicBezTo>
                    <a:pt x="224013" y="10625"/>
                    <a:pt x="213430" y="69186"/>
                    <a:pt x="213783" y="67775"/>
                  </a:cubicBezTo>
                  <a:cubicBezTo>
                    <a:pt x="214136" y="66364"/>
                    <a:pt x="222955" y="1805"/>
                    <a:pt x="190500" y="41"/>
                  </a:cubicBezTo>
                  <a:cubicBezTo>
                    <a:pt x="158045" y="-1723"/>
                    <a:pt x="353" y="53664"/>
                    <a:pt x="0" y="550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: 図形 224">
              <a:extLst>
                <a:ext uri="{FF2B5EF4-FFF2-40B4-BE49-F238E27FC236}">
                  <a16:creationId xmlns:a16="http://schemas.microsoft.com/office/drawing/2014/main" id="{D2F99798-54DA-4112-A394-E67A22232ED1}"/>
                </a:ext>
              </a:extLst>
            </p:cNvPr>
            <p:cNvSpPr/>
            <p:nvPr/>
          </p:nvSpPr>
          <p:spPr>
            <a:xfrm>
              <a:off x="3012964" y="4498962"/>
              <a:ext cx="186077" cy="204812"/>
            </a:xfrm>
            <a:custGeom>
              <a:avLst/>
              <a:gdLst>
                <a:gd name="connsiteX0" fmla="*/ 185849 w 186077"/>
                <a:gd name="connsiteY0" fmla="*/ 13 h 204812"/>
                <a:gd name="connsiteX1" fmla="*/ 122349 w 186077"/>
                <a:gd name="connsiteY1" fmla="*/ 95263 h 204812"/>
                <a:gd name="connsiteX2" fmla="*/ 111 w 186077"/>
                <a:gd name="connsiteY2" fmla="*/ 204801 h 204812"/>
                <a:gd name="connsiteX3" fmla="*/ 101711 w 186077"/>
                <a:gd name="connsiteY3" fmla="*/ 101613 h 204812"/>
                <a:gd name="connsiteX4" fmla="*/ 185849 w 186077"/>
                <a:gd name="connsiteY4" fmla="*/ 13 h 2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077" h="204812">
                  <a:moveTo>
                    <a:pt x="185849" y="13"/>
                  </a:moveTo>
                  <a:cubicBezTo>
                    <a:pt x="189288" y="-1045"/>
                    <a:pt x="153305" y="61132"/>
                    <a:pt x="122349" y="95263"/>
                  </a:cubicBezTo>
                  <a:cubicBezTo>
                    <a:pt x="91393" y="129394"/>
                    <a:pt x="3550" y="203743"/>
                    <a:pt x="111" y="204801"/>
                  </a:cubicBezTo>
                  <a:cubicBezTo>
                    <a:pt x="-3328" y="205859"/>
                    <a:pt x="73930" y="132304"/>
                    <a:pt x="101711" y="101613"/>
                  </a:cubicBezTo>
                  <a:cubicBezTo>
                    <a:pt x="129492" y="70922"/>
                    <a:pt x="182410" y="1071"/>
                    <a:pt x="185849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: 図形 225">
              <a:extLst>
                <a:ext uri="{FF2B5EF4-FFF2-40B4-BE49-F238E27FC236}">
                  <a16:creationId xmlns:a16="http://schemas.microsoft.com/office/drawing/2014/main" id="{FD27C2FC-15A5-4B5E-BBE5-63DE12BB5479}"/>
                </a:ext>
              </a:extLst>
            </p:cNvPr>
            <p:cNvSpPr/>
            <p:nvPr/>
          </p:nvSpPr>
          <p:spPr>
            <a:xfrm>
              <a:off x="3131845" y="4562210"/>
              <a:ext cx="142215" cy="144900"/>
            </a:xfrm>
            <a:custGeom>
              <a:avLst/>
              <a:gdLst>
                <a:gd name="connsiteX0" fmla="*/ 293 w 142215"/>
                <a:gd name="connsiteY0" fmla="*/ 35190 h 144900"/>
                <a:gd name="connsiteX1" fmla="*/ 90780 w 142215"/>
                <a:gd name="connsiteY1" fmla="*/ 1853 h 144900"/>
                <a:gd name="connsiteX2" fmla="*/ 127293 w 142215"/>
                <a:gd name="connsiteY2" fmla="*/ 9790 h 144900"/>
                <a:gd name="connsiteX3" fmla="*/ 139993 w 142215"/>
                <a:gd name="connsiteY3" fmla="*/ 55828 h 144900"/>
                <a:gd name="connsiteX4" fmla="*/ 139993 w 142215"/>
                <a:gd name="connsiteY4" fmla="*/ 78053 h 144900"/>
                <a:gd name="connsiteX5" fmla="*/ 117768 w 142215"/>
                <a:gd name="connsiteY5" fmla="*/ 144728 h 144900"/>
                <a:gd name="connsiteX6" fmla="*/ 135230 w 142215"/>
                <a:gd name="connsiteY6" fmla="*/ 95515 h 144900"/>
                <a:gd name="connsiteX7" fmla="*/ 132055 w 142215"/>
                <a:gd name="connsiteY7" fmla="*/ 39953 h 144900"/>
                <a:gd name="connsiteX8" fmla="*/ 124118 w 142215"/>
                <a:gd name="connsiteY8" fmla="*/ 24078 h 144900"/>
                <a:gd name="connsiteX9" fmla="*/ 293 w 142215"/>
                <a:gd name="connsiteY9" fmla="*/ 35190 h 14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215" h="144900">
                  <a:moveTo>
                    <a:pt x="293" y="35190"/>
                  </a:moveTo>
                  <a:cubicBezTo>
                    <a:pt x="-5263" y="31486"/>
                    <a:pt x="69613" y="6086"/>
                    <a:pt x="90780" y="1853"/>
                  </a:cubicBezTo>
                  <a:cubicBezTo>
                    <a:pt x="111947" y="-2380"/>
                    <a:pt x="119091" y="794"/>
                    <a:pt x="127293" y="9790"/>
                  </a:cubicBezTo>
                  <a:cubicBezTo>
                    <a:pt x="135495" y="18786"/>
                    <a:pt x="137876" y="44451"/>
                    <a:pt x="139993" y="55828"/>
                  </a:cubicBezTo>
                  <a:cubicBezTo>
                    <a:pt x="142110" y="67205"/>
                    <a:pt x="143697" y="63236"/>
                    <a:pt x="139993" y="78053"/>
                  </a:cubicBezTo>
                  <a:cubicBezTo>
                    <a:pt x="136289" y="92870"/>
                    <a:pt x="118562" y="141818"/>
                    <a:pt x="117768" y="144728"/>
                  </a:cubicBezTo>
                  <a:cubicBezTo>
                    <a:pt x="116974" y="147638"/>
                    <a:pt x="132849" y="112977"/>
                    <a:pt x="135230" y="95515"/>
                  </a:cubicBezTo>
                  <a:cubicBezTo>
                    <a:pt x="137611" y="78053"/>
                    <a:pt x="133907" y="51859"/>
                    <a:pt x="132055" y="39953"/>
                  </a:cubicBezTo>
                  <a:cubicBezTo>
                    <a:pt x="130203" y="28047"/>
                    <a:pt x="145020" y="24607"/>
                    <a:pt x="124118" y="24078"/>
                  </a:cubicBezTo>
                  <a:cubicBezTo>
                    <a:pt x="103216" y="23549"/>
                    <a:pt x="5849" y="38894"/>
                    <a:pt x="293" y="35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: 図形 226">
              <a:extLst>
                <a:ext uri="{FF2B5EF4-FFF2-40B4-BE49-F238E27FC236}">
                  <a16:creationId xmlns:a16="http://schemas.microsoft.com/office/drawing/2014/main" id="{95741942-9AD6-4149-BC17-351A0CA2A5A6}"/>
                </a:ext>
              </a:extLst>
            </p:cNvPr>
            <p:cNvSpPr/>
            <p:nvPr/>
          </p:nvSpPr>
          <p:spPr>
            <a:xfrm>
              <a:off x="3159125" y="4503679"/>
              <a:ext cx="125630" cy="115953"/>
            </a:xfrm>
            <a:custGeom>
              <a:avLst/>
              <a:gdLst>
                <a:gd name="connsiteX0" fmla="*/ 0 w 125630"/>
                <a:gd name="connsiteY0" fmla="*/ 60384 h 115953"/>
                <a:gd name="connsiteX1" fmla="*/ 90488 w 125630"/>
                <a:gd name="connsiteY1" fmla="*/ 47684 h 115953"/>
                <a:gd name="connsiteX2" fmla="*/ 109538 w 125630"/>
                <a:gd name="connsiteY2" fmla="*/ 115946 h 115953"/>
                <a:gd name="connsiteX3" fmla="*/ 96838 w 125630"/>
                <a:gd name="connsiteY3" fmla="*/ 42921 h 115953"/>
                <a:gd name="connsiteX4" fmla="*/ 103188 w 125630"/>
                <a:gd name="connsiteY4" fmla="*/ 27046 h 115953"/>
                <a:gd name="connsiteX5" fmla="*/ 42863 w 125630"/>
                <a:gd name="connsiteY5" fmla="*/ 59 h 115953"/>
                <a:gd name="connsiteX6" fmla="*/ 123825 w 125630"/>
                <a:gd name="connsiteY6" fmla="*/ 34984 h 115953"/>
                <a:gd name="connsiteX7" fmla="*/ 98425 w 125630"/>
                <a:gd name="connsiteY7" fmla="*/ 77846 h 115953"/>
                <a:gd name="connsiteX8" fmla="*/ 90488 w 125630"/>
                <a:gd name="connsiteY8" fmla="*/ 54034 h 115953"/>
                <a:gd name="connsiteX9" fmla="*/ 0 w 125630"/>
                <a:gd name="connsiteY9" fmla="*/ 60384 h 11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630" h="115953">
                  <a:moveTo>
                    <a:pt x="0" y="60384"/>
                  </a:moveTo>
                  <a:cubicBezTo>
                    <a:pt x="0" y="59326"/>
                    <a:pt x="72232" y="38424"/>
                    <a:pt x="90488" y="47684"/>
                  </a:cubicBezTo>
                  <a:cubicBezTo>
                    <a:pt x="108744" y="56944"/>
                    <a:pt x="108480" y="116740"/>
                    <a:pt x="109538" y="115946"/>
                  </a:cubicBezTo>
                  <a:cubicBezTo>
                    <a:pt x="110596" y="115152"/>
                    <a:pt x="97896" y="57738"/>
                    <a:pt x="96838" y="42921"/>
                  </a:cubicBezTo>
                  <a:cubicBezTo>
                    <a:pt x="95780" y="28104"/>
                    <a:pt x="112184" y="34190"/>
                    <a:pt x="103188" y="27046"/>
                  </a:cubicBezTo>
                  <a:cubicBezTo>
                    <a:pt x="94192" y="19902"/>
                    <a:pt x="39424" y="-1264"/>
                    <a:pt x="42863" y="59"/>
                  </a:cubicBezTo>
                  <a:cubicBezTo>
                    <a:pt x="46302" y="1382"/>
                    <a:pt x="114565" y="22019"/>
                    <a:pt x="123825" y="34984"/>
                  </a:cubicBezTo>
                  <a:cubicBezTo>
                    <a:pt x="133085" y="47948"/>
                    <a:pt x="103981" y="74671"/>
                    <a:pt x="98425" y="77846"/>
                  </a:cubicBezTo>
                  <a:cubicBezTo>
                    <a:pt x="92869" y="81021"/>
                    <a:pt x="104775" y="57209"/>
                    <a:pt x="90488" y="54034"/>
                  </a:cubicBezTo>
                  <a:cubicBezTo>
                    <a:pt x="76201" y="50859"/>
                    <a:pt x="0" y="61442"/>
                    <a:pt x="0" y="60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: 図形 227">
              <a:extLst>
                <a:ext uri="{FF2B5EF4-FFF2-40B4-BE49-F238E27FC236}">
                  <a16:creationId xmlns:a16="http://schemas.microsoft.com/office/drawing/2014/main" id="{E89A85D0-6748-4B8E-B1C1-DF1A386CC26A}"/>
                </a:ext>
              </a:extLst>
            </p:cNvPr>
            <p:cNvSpPr/>
            <p:nvPr/>
          </p:nvSpPr>
          <p:spPr>
            <a:xfrm>
              <a:off x="2279719" y="6328827"/>
              <a:ext cx="432838" cy="532605"/>
            </a:xfrm>
            <a:custGeom>
              <a:avLst/>
              <a:gdLst>
                <a:gd name="connsiteX0" fmla="*/ 431731 w 432838"/>
                <a:gd name="connsiteY0" fmla="*/ 2123 h 532605"/>
                <a:gd name="connsiteX1" fmla="*/ 238056 w 432838"/>
                <a:gd name="connsiteY1" fmla="*/ 138648 h 532605"/>
                <a:gd name="connsiteX2" fmla="*/ 6281 w 432838"/>
                <a:gd name="connsiteY2" fmla="*/ 522823 h 532605"/>
                <a:gd name="connsiteX3" fmla="*/ 72956 w 432838"/>
                <a:gd name="connsiteY3" fmla="*/ 402173 h 532605"/>
                <a:gd name="connsiteX4" fmla="*/ 149156 w 432838"/>
                <a:gd name="connsiteY4" fmla="*/ 227548 h 532605"/>
                <a:gd name="connsiteX5" fmla="*/ 431731 w 432838"/>
                <a:gd name="connsiteY5" fmla="*/ 2123 h 53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838" h="532605">
                  <a:moveTo>
                    <a:pt x="431731" y="2123"/>
                  </a:moveTo>
                  <a:cubicBezTo>
                    <a:pt x="446548" y="-12694"/>
                    <a:pt x="308964" y="51865"/>
                    <a:pt x="238056" y="138648"/>
                  </a:cubicBezTo>
                  <a:cubicBezTo>
                    <a:pt x="167148" y="225431"/>
                    <a:pt x="33798" y="478902"/>
                    <a:pt x="6281" y="522823"/>
                  </a:cubicBezTo>
                  <a:cubicBezTo>
                    <a:pt x="-21236" y="566744"/>
                    <a:pt x="49143" y="451386"/>
                    <a:pt x="72956" y="402173"/>
                  </a:cubicBezTo>
                  <a:cubicBezTo>
                    <a:pt x="96768" y="352961"/>
                    <a:pt x="92006" y="293694"/>
                    <a:pt x="149156" y="227548"/>
                  </a:cubicBezTo>
                  <a:cubicBezTo>
                    <a:pt x="206306" y="161402"/>
                    <a:pt x="416914" y="16940"/>
                    <a:pt x="431731" y="2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: 図形 228">
              <a:extLst>
                <a:ext uri="{FF2B5EF4-FFF2-40B4-BE49-F238E27FC236}">
                  <a16:creationId xmlns:a16="http://schemas.microsoft.com/office/drawing/2014/main" id="{CEC5576C-E102-429F-9E10-D8FB35CF2FAF}"/>
                </a:ext>
              </a:extLst>
            </p:cNvPr>
            <p:cNvSpPr/>
            <p:nvPr/>
          </p:nvSpPr>
          <p:spPr>
            <a:xfrm>
              <a:off x="2627890" y="6435348"/>
              <a:ext cx="110911" cy="399464"/>
            </a:xfrm>
            <a:custGeom>
              <a:avLst/>
              <a:gdLst>
                <a:gd name="connsiteX0" fmla="*/ 26410 w 110911"/>
                <a:gd name="connsiteY0" fmla="*/ 377 h 399464"/>
                <a:gd name="connsiteX1" fmla="*/ 39110 w 110911"/>
                <a:gd name="connsiteY1" fmla="*/ 165477 h 399464"/>
                <a:gd name="connsiteX2" fmla="*/ 108960 w 110911"/>
                <a:gd name="connsiteY2" fmla="*/ 397252 h 399464"/>
                <a:gd name="connsiteX3" fmla="*/ 83560 w 110911"/>
                <a:gd name="connsiteY3" fmla="*/ 273427 h 399464"/>
                <a:gd name="connsiteX4" fmla="*/ 1010 w 110911"/>
                <a:gd name="connsiteY4" fmla="*/ 124202 h 399464"/>
                <a:gd name="connsiteX5" fmla="*/ 26410 w 110911"/>
                <a:gd name="connsiteY5" fmla="*/ 377 h 399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911" h="399464">
                  <a:moveTo>
                    <a:pt x="26410" y="377"/>
                  </a:moveTo>
                  <a:cubicBezTo>
                    <a:pt x="32760" y="7256"/>
                    <a:pt x="25352" y="99331"/>
                    <a:pt x="39110" y="165477"/>
                  </a:cubicBezTo>
                  <a:cubicBezTo>
                    <a:pt x="52868" y="231623"/>
                    <a:pt x="101552" y="379260"/>
                    <a:pt x="108960" y="397252"/>
                  </a:cubicBezTo>
                  <a:cubicBezTo>
                    <a:pt x="116368" y="415244"/>
                    <a:pt x="101552" y="318935"/>
                    <a:pt x="83560" y="273427"/>
                  </a:cubicBezTo>
                  <a:cubicBezTo>
                    <a:pt x="65568" y="227919"/>
                    <a:pt x="7360" y="166006"/>
                    <a:pt x="1010" y="124202"/>
                  </a:cubicBezTo>
                  <a:cubicBezTo>
                    <a:pt x="-5340" y="82398"/>
                    <a:pt x="20060" y="-6502"/>
                    <a:pt x="26410" y="3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: 図形 229">
              <a:extLst>
                <a:ext uri="{FF2B5EF4-FFF2-40B4-BE49-F238E27FC236}">
                  <a16:creationId xmlns:a16="http://schemas.microsoft.com/office/drawing/2014/main" id="{6B7A4636-3E3E-4B46-9A10-1DE145D151DC}"/>
                </a:ext>
              </a:extLst>
            </p:cNvPr>
            <p:cNvSpPr/>
            <p:nvPr/>
          </p:nvSpPr>
          <p:spPr>
            <a:xfrm>
              <a:off x="2252575" y="6841308"/>
              <a:ext cx="143667" cy="240738"/>
            </a:xfrm>
            <a:custGeom>
              <a:avLst/>
              <a:gdLst>
                <a:gd name="connsiteX0" fmla="*/ 88 w 143667"/>
                <a:gd name="connsiteY0" fmla="*/ 2405 h 240738"/>
                <a:gd name="connsiteX1" fmla="*/ 135025 w 143667"/>
                <a:gd name="connsiteY1" fmla="*/ 232592 h 240738"/>
                <a:gd name="connsiteX2" fmla="*/ 130263 w 143667"/>
                <a:gd name="connsiteY2" fmla="*/ 186555 h 240738"/>
                <a:gd name="connsiteX3" fmla="*/ 131850 w 143667"/>
                <a:gd name="connsiteY3" fmla="*/ 162742 h 240738"/>
                <a:gd name="connsiteX4" fmla="*/ 114388 w 143667"/>
                <a:gd name="connsiteY4" fmla="*/ 115117 h 240738"/>
                <a:gd name="connsiteX5" fmla="*/ 88 w 143667"/>
                <a:gd name="connsiteY5" fmla="*/ 2405 h 2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667" h="240738">
                  <a:moveTo>
                    <a:pt x="88" y="2405"/>
                  </a:moveTo>
                  <a:cubicBezTo>
                    <a:pt x="3527" y="21984"/>
                    <a:pt x="113329" y="201900"/>
                    <a:pt x="135025" y="232592"/>
                  </a:cubicBezTo>
                  <a:cubicBezTo>
                    <a:pt x="156721" y="263284"/>
                    <a:pt x="130792" y="198197"/>
                    <a:pt x="130263" y="186555"/>
                  </a:cubicBezTo>
                  <a:cubicBezTo>
                    <a:pt x="129734" y="174913"/>
                    <a:pt x="134496" y="174648"/>
                    <a:pt x="131850" y="162742"/>
                  </a:cubicBezTo>
                  <a:cubicBezTo>
                    <a:pt x="129204" y="150836"/>
                    <a:pt x="134232" y="141840"/>
                    <a:pt x="114388" y="115117"/>
                  </a:cubicBezTo>
                  <a:cubicBezTo>
                    <a:pt x="94544" y="88394"/>
                    <a:pt x="-3351" y="-17174"/>
                    <a:pt x="88" y="2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: 図形 230">
              <a:extLst>
                <a:ext uri="{FF2B5EF4-FFF2-40B4-BE49-F238E27FC236}">
                  <a16:creationId xmlns:a16="http://schemas.microsoft.com/office/drawing/2014/main" id="{1AFA4E47-E8B6-4AEA-9EF1-C1EAFC78C4DC}"/>
                </a:ext>
              </a:extLst>
            </p:cNvPr>
            <p:cNvSpPr/>
            <p:nvPr/>
          </p:nvSpPr>
          <p:spPr>
            <a:xfrm>
              <a:off x="3261681" y="5117229"/>
              <a:ext cx="108916" cy="1071344"/>
            </a:xfrm>
            <a:custGeom>
              <a:avLst/>
              <a:gdLst>
                <a:gd name="connsiteX0" fmla="*/ 108052 w 108916"/>
                <a:gd name="connsiteY0" fmla="*/ 13571 h 1071344"/>
                <a:gd name="connsiteX1" fmla="*/ 95352 w 108916"/>
                <a:gd name="connsiteY1" fmla="*/ 616821 h 1071344"/>
                <a:gd name="connsiteX2" fmla="*/ 4336 w 108916"/>
                <a:gd name="connsiteY2" fmla="*/ 1048621 h 1071344"/>
                <a:gd name="connsiteX3" fmla="*/ 19152 w 108916"/>
                <a:gd name="connsiteY3" fmla="*/ 980888 h 1071344"/>
                <a:gd name="connsiteX4" fmla="*/ 59369 w 108916"/>
                <a:gd name="connsiteY4" fmla="*/ 722654 h 1071344"/>
                <a:gd name="connsiteX5" fmla="*/ 95352 w 108916"/>
                <a:gd name="connsiteY5" fmla="*/ 485588 h 1071344"/>
                <a:gd name="connsiteX6" fmla="*/ 91119 w 108916"/>
                <a:gd name="connsiteY6" fmla="*/ 216771 h 1071344"/>
                <a:gd name="connsiteX7" fmla="*/ 108052 w 108916"/>
                <a:gd name="connsiteY7" fmla="*/ 13571 h 107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916" h="1071344">
                  <a:moveTo>
                    <a:pt x="108052" y="13571"/>
                  </a:moveTo>
                  <a:cubicBezTo>
                    <a:pt x="108758" y="80246"/>
                    <a:pt x="112638" y="444313"/>
                    <a:pt x="95352" y="616821"/>
                  </a:cubicBezTo>
                  <a:cubicBezTo>
                    <a:pt x="78066" y="789329"/>
                    <a:pt x="17036" y="987943"/>
                    <a:pt x="4336" y="1048621"/>
                  </a:cubicBezTo>
                  <a:cubicBezTo>
                    <a:pt x="-8364" y="1109299"/>
                    <a:pt x="9980" y="1035216"/>
                    <a:pt x="19152" y="980888"/>
                  </a:cubicBezTo>
                  <a:cubicBezTo>
                    <a:pt x="28324" y="926560"/>
                    <a:pt x="46669" y="805204"/>
                    <a:pt x="59369" y="722654"/>
                  </a:cubicBezTo>
                  <a:cubicBezTo>
                    <a:pt x="72069" y="640104"/>
                    <a:pt x="90060" y="569902"/>
                    <a:pt x="95352" y="485588"/>
                  </a:cubicBezTo>
                  <a:cubicBezTo>
                    <a:pt x="100644" y="401274"/>
                    <a:pt x="91824" y="289796"/>
                    <a:pt x="91119" y="216771"/>
                  </a:cubicBezTo>
                  <a:cubicBezTo>
                    <a:pt x="90413" y="143746"/>
                    <a:pt x="107346" y="-53104"/>
                    <a:pt x="108052" y="135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: 図形 231">
              <a:extLst>
                <a:ext uri="{FF2B5EF4-FFF2-40B4-BE49-F238E27FC236}">
                  <a16:creationId xmlns:a16="http://schemas.microsoft.com/office/drawing/2014/main" id="{1B415AEB-75B4-475C-993F-9A29463033C7}"/>
                </a:ext>
              </a:extLst>
            </p:cNvPr>
            <p:cNvSpPr/>
            <p:nvPr/>
          </p:nvSpPr>
          <p:spPr>
            <a:xfrm>
              <a:off x="3064837" y="5266266"/>
              <a:ext cx="194867" cy="1033994"/>
            </a:xfrm>
            <a:custGeom>
              <a:avLst/>
              <a:gdLst>
                <a:gd name="connsiteX0" fmla="*/ 194830 w 194867"/>
                <a:gd name="connsiteY0" fmla="*/ 1 h 1033994"/>
                <a:gd name="connsiteX1" fmla="*/ 146146 w 194867"/>
                <a:gd name="connsiteY1" fmla="*/ 133351 h 1033994"/>
                <a:gd name="connsiteX2" fmla="*/ 133446 w 194867"/>
                <a:gd name="connsiteY2" fmla="*/ 516467 h 1033994"/>
                <a:gd name="connsiteX3" fmla="*/ 6446 w 194867"/>
                <a:gd name="connsiteY3" fmla="*/ 1003301 h 1033994"/>
                <a:gd name="connsiteX4" fmla="*/ 33963 w 194867"/>
                <a:gd name="connsiteY4" fmla="*/ 924984 h 1033994"/>
                <a:gd name="connsiteX5" fmla="*/ 165196 w 194867"/>
                <a:gd name="connsiteY5" fmla="*/ 446617 h 1033994"/>
                <a:gd name="connsiteX6" fmla="*/ 154613 w 194867"/>
                <a:gd name="connsiteY6" fmla="*/ 135467 h 1033994"/>
                <a:gd name="connsiteX7" fmla="*/ 194830 w 194867"/>
                <a:gd name="connsiteY7" fmla="*/ 1 h 103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867" h="1033994">
                  <a:moveTo>
                    <a:pt x="194830" y="1"/>
                  </a:moveTo>
                  <a:cubicBezTo>
                    <a:pt x="193419" y="-352"/>
                    <a:pt x="156377" y="47273"/>
                    <a:pt x="146146" y="133351"/>
                  </a:cubicBezTo>
                  <a:cubicBezTo>
                    <a:pt x="135915" y="219429"/>
                    <a:pt x="156729" y="371475"/>
                    <a:pt x="133446" y="516467"/>
                  </a:cubicBezTo>
                  <a:cubicBezTo>
                    <a:pt x="110163" y="661459"/>
                    <a:pt x="23026" y="935215"/>
                    <a:pt x="6446" y="1003301"/>
                  </a:cubicBezTo>
                  <a:cubicBezTo>
                    <a:pt x="-10134" y="1071387"/>
                    <a:pt x="7505" y="1017765"/>
                    <a:pt x="33963" y="924984"/>
                  </a:cubicBezTo>
                  <a:cubicBezTo>
                    <a:pt x="60421" y="832203"/>
                    <a:pt x="145088" y="578203"/>
                    <a:pt x="165196" y="446617"/>
                  </a:cubicBezTo>
                  <a:cubicBezTo>
                    <a:pt x="185304" y="315031"/>
                    <a:pt x="151438" y="205317"/>
                    <a:pt x="154613" y="135467"/>
                  </a:cubicBezTo>
                  <a:cubicBezTo>
                    <a:pt x="157788" y="65617"/>
                    <a:pt x="196241" y="354"/>
                    <a:pt x="1948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: 図形 232">
              <a:extLst>
                <a:ext uri="{FF2B5EF4-FFF2-40B4-BE49-F238E27FC236}">
                  <a16:creationId xmlns:a16="http://schemas.microsoft.com/office/drawing/2014/main" id="{61C4432C-1307-4A7B-9CCF-9DAACA1239B2}"/>
                </a:ext>
              </a:extLst>
            </p:cNvPr>
            <p:cNvSpPr/>
            <p:nvPr/>
          </p:nvSpPr>
          <p:spPr>
            <a:xfrm>
              <a:off x="2861049" y="6290602"/>
              <a:ext cx="231685" cy="656990"/>
            </a:xfrm>
            <a:custGeom>
              <a:avLst/>
              <a:gdLst>
                <a:gd name="connsiteX0" fmla="*/ 231401 w 231685"/>
                <a:gd name="connsiteY0" fmla="*/ 131 h 656990"/>
                <a:gd name="connsiteX1" fmla="*/ 95934 w 231685"/>
                <a:gd name="connsiteY1" fmla="*/ 419231 h 656990"/>
                <a:gd name="connsiteX2" fmla="*/ 45134 w 231685"/>
                <a:gd name="connsiteY2" fmla="*/ 563165 h 656990"/>
                <a:gd name="connsiteX3" fmla="*/ 2801 w 231685"/>
                <a:gd name="connsiteY3" fmla="*/ 649948 h 656990"/>
                <a:gd name="connsiteX4" fmla="*/ 127684 w 231685"/>
                <a:gd name="connsiteY4" fmla="*/ 376898 h 656990"/>
                <a:gd name="connsiteX5" fmla="*/ 231401 w 231685"/>
                <a:gd name="connsiteY5" fmla="*/ 131 h 65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685" h="656990">
                  <a:moveTo>
                    <a:pt x="231401" y="131"/>
                  </a:moveTo>
                  <a:cubicBezTo>
                    <a:pt x="226109" y="7187"/>
                    <a:pt x="126978" y="325392"/>
                    <a:pt x="95934" y="419231"/>
                  </a:cubicBezTo>
                  <a:cubicBezTo>
                    <a:pt x="64890" y="513070"/>
                    <a:pt x="60656" y="524712"/>
                    <a:pt x="45134" y="563165"/>
                  </a:cubicBezTo>
                  <a:cubicBezTo>
                    <a:pt x="29612" y="601618"/>
                    <a:pt x="-10957" y="680993"/>
                    <a:pt x="2801" y="649948"/>
                  </a:cubicBezTo>
                  <a:cubicBezTo>
                    <a:pt x="16559" y="618904"/>
                    <a:pt x="88526" y="481673"/>
                    <a:pt x="127684" y="376898"/>
                  </a:cubicBezTo>
                  <a:cubicBezTo>
                    <a:pt x="166842" y="272123"/>
                    <a:pt x="236693" y="-6925"/>
                    <a:pt x="231401" y="1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: 図形 233">
              <a:extLst>
                <a:ext uri="{FF2B5EF4-FFF2-40B4-BE49-F238E27FC236}">
                  <a16:creationId xmlns:a16="http://schemas.microsoft.com/office/drawing/2014/main" id="{613C7DF1-24E0-4E22-98B2-A3F4E8D4BF65}"/>
                </a:ext>
              </a:extLst>
            </p:cNvPr>
            <p:cNvSpPr/>
            <p:nvPr/>
          </p:nvSpPr>
          <p:spPr>
            <a:xfrm>
              <a:off x="2761974" y="6284116"/>
              <a:ext cx="305192" cy="705664"/>
            </a:xfrm>
            <a:custGeom>
              <a:avLst/>
              <a:gdLst>
                <a:gd name="connsiteX0" fmla="*/ 305076 w 305192"/>
                <a:gd name="connsiteY0" fmla="*/ 267 h 705664"/>
                <a:gd name="connsiteX1" fmla="*/ 127276 w 305192"/>
                <a:gd name="connsiteY1" fmla="*/ 523084 h 705664"/>
                <a:gd name="connsiteX2" fmla="*/ 276 w 305192"/>
                <a:gd name="connsiteY2" fmla="*/ 700884 h 705664"/>
                <a:gd name="connsiteX3" fmla="*/ 99759 w 305192"/>
                <a:gd name="connsiteY3" fmla="*/ 597167 h 705664"/>
                <a:gd name="connsiteX4" fmla="*/ 305076 w 305192"/>
                <a:gd name="connsiteY4" fmla="*/ 267 h 7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192" h="705664">
                  <a:moveTo>
                    <a:pt x="305076" y="267"/>
                  </a:moveTo>
                  <a:cubicBezTo>
                    <a:pt x="309662" y="-12080"/>
                    <a:pt x="178076" y="406315"/>
                    <a:pt x="127276" y="523084"/>
                  </a:cubicBezTo>
                  <a:cubicBezTo>
                    <a:pt x="76476" y="639853"/>
                    <a:pt x="4862" y="688537"/>
                    <a:pt x="276" y="700884"/>
                  </a:cubicBezTo>
                  <a:cubicBezTo>
                    <a:pt x="-4310" y="713231"/>
                    <a:pt x="48959" y="708998"/>
                    <a:pt x="99759" y="597167"/>
                  </a:cubicBezTo>
                  <a:cubicBezTo>
                    <a:pt x="150559" y="485337"/>
                    <a:pt x="300490" y="12614"/>
                    <a:pt x="305076" y="2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: 図形 234">
              <a:extLst>
                <a:ext uri="{FF2B5EF4-FFF2-40B4-BE49-F238E27FC236}">
                  <a16:creationId xmlns:a16="http://schemas.microsoft.com/office/drawing/2014/main" id="{4D24C24E-9821-4DA2-BF35-89D341C5A6BE}"/>
                </a:ext>
              </a:extLst>
            </p:cNvPr>
            <p:cNvSpPr/>
            <p:nvPr/>
          </p:nvSpPr>
          <p:spPr>
            <a:xfrm>
              <a:off x="2340852" y="6999808"/>
              <a:ext cx="436774" cy="84704"/>
            </a:xfrm>
            <a:custGeom>
              <a:avLst/>
              <a:gdLst>
                <a:gd name="connsiteX0" fmla="*/ 181 w 436774"/>
                <a:gd name="connsiteY0" fmla="*/ 84675 h 84704"/>
                <a:gd name="connsiteX1" fmla="*/ 266881 w 436774"/>
                <a:gd name="connsiteY1" fmla="*/ 59275 h 84704"/>
                <a:gd name="connsiteX2" fmla="*/ 436215 w 436774"/>
                <a:gd name="connsiteY2" fmla="*/ 9 h 84704"/>
                <a:gd name="connsiteX3" fmla="*/ 309215 w 436774"/>
                <a:gd name="connsiteY3" fmla="*/ 55042 h 84704"/>
                <a:gd name="connsiteX4" fmla="*/ 181 w 436774"/>
                <a:gd name="connsiteY4" fmla="*/ 84675 h 8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774" h="84704">
                  <a:moveTo>
                    <a:pt x="181" y="84675"/>
                  </a:moveTo>
                  <a:cubicBezTo>
                    <a:pt x="-6875" y="85380"/>
                    <a:pt x="194209" y="73386"/>
                    <a:pt x="266881" y="59275"/>
                  </a:cubicBezTo>
                  <a:cubicBezTo>
                    <a:pt x="339553" y="45164"/>
                    <a:pt x="429159" y="714"/>
                    <a:pt x="436215" y="9"/>
                  </a:cubicBezTo>
                  <a:cubicBezTo>
                    <a:pt x="443271" y="-696"/>
                    <a:pt x="382593" y="38109"/>
                    <a:pt x="309215" y="55042"/>
                  </a:cubicBezTo>
                  <a:cubicBezTo>
                    <a:pt x="235837" y="71975"/>
                    <a:pt x="7237" y="83970"/>
                    <a:pt x="181" y="846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: 図形 235">
              <a:extLst>
                <a:ext uri="{FF2B5EF4-FFF2-40B4-BE49-F238E27FC236}">
                  <a16:creationId xmlns:a16="http://schemas.microsoft.com/office/drawing/2014/main" id="{A3FA22F8-B3BC-4609-AF11-1364F4B028E2}"/>
                </a:ext>
              </a:extLst>
            </p:cNvPr>
            <p:cNvSpPr/>
            <p:nvPr/>
          </p:nvSpPr>
          <p:spPr>
            <a:xfrm>
              <a:off x="3039718" y="6179931"/>
              <a:ext cx="231067" cy="635685"/>
            </a:xfrm>
            <a:custGeom>
              <a:avLst/>
              <a:gdLst>
                <a:gd name="connsiteX0" fmla="*/ 230532 w 231067"/>
                <a:gd name="connsiteY0" fmla="*/ 2852 h 635685"/>
                <a:gd name="connsiteX1" fmla="*/ 25215 w 231067"/>
                <a:gd name="connsiteY1" fmla="*/ 559536 h 635685"/>
                <a:gd name="connsiteX2" fmla="*/ 4049 w 231067"/>
                <a:gd name="connsiteY2" fmla="*/ 627269 h 635685"/>
                <a:gd name="connsiteX3" fmla="*/ 31565 w 231067"/>
                <a:gd name="connsiteY3" fmla="*/ 527786 h 635685"/>
                <a:gd name="connsiteX4" fmla="*/ 82365 w 231067"/>
                <a:gd name="connsiteY4" fmla="*/ 349986 h 635685"/>
                <a:gd name="connsiteX5" fmla="*/ 230532 w 231067"/>
                <a:gd name="connsiteY5" fmla="*/ 2852 h 63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067" h="635685">
                  <a:moveTo>
                    <a:pt x="230532" y="2852"/>
                  </a:moveTo>
                  <a:cubicBezTo>
                    <a:pt x="221007" y="37777"/>
                    <a:pt x="62962" y="455467"/>
                    <a:pt x="25215" y="559536"/>
                  </a:cubicBezTo>
                  <a:cubicBezTo>
                    <a:pt x="-12532" y="663605"/>
                    <a:pt x="2991" y="632560"/>
                    <a:pt x="4049" y="627269"/>
                  </a:cubicBezTo>
                  <a:cubicBezTo>
                    <a:pt x="5107" y="621978"/>
                    <a:pt x="18512" y="574000"/>
                    <a:pt x="31565" y="527786"/>
                  </a:cubicBezTo>
                  <a:cubicBezTo>
                    <a:pt x="44618" y="481572"/>
                    <a:pt x="44970" y="436417"/>
                    <a:pt x="82365" y="349986"/>
                  </a:cubicBezTo>
                  <a:cubicBezTo>
                    <a:pt x="119759" y="263555"/>
                    <a:pt x="240057" y="-32073"/>
                    <a:pt x="230532" y="28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: 図形 236">
              <a:extLst>
                <a:ext uri="{FF2B5EF4-FFF2-40B4-BE49-F238E27FC236}">
                  <a16:creationId xmlns:a16="http://schemas.microsoft.com/office/drawing/2014/main" id="{81679B63-B07C-408F-8228-D658DAE67A12}"/>
                </a:ext>
              </a:extLst>
            </p:cNvPr>
            <p:cNvSpPr/>
            <p:nvPr/>
          </p:nvSpPr>
          <p:spPr>
            <a:xfrm>
              <a:off x="2408674" y="6881234"/>
              <a:ext cx="595193" cy="360245"/>
            </a:xfrm>
            <a:custGeom>
              <a:avLst/>
              <a:gdLst>
                <a:gd name="connsiteX0" fmla="*/ 594876 w 595193"/>
                <a:gd name="connsiteY0" fmla="*/ 49 h 360245"/>
                <a:gd name="connsiteX1" fmla="*/ 448826 w 595193"/>
                <a:gd name="connsiteY1" fmla="*/ 190549 h 360245"/>
                <a:gd name="connsiteX2" fmla="*/ 351459 w 595193"/>
                <a:gd name="connsiteY2" fmla="*/ 258283 h 360245"/>
                <a:gd name="connsiteX3" fmla="*/ 108043 w 595193"/>
                <a:gd name="connsiteY3" fmla="*/ 347183 h 360245"/>
                <a:gd name="connsiteX4" fmla="*/ 2209 w 595193"/>
                <a:gd name="connsiteY4" fmla="*/ 355649 h 360245"/>
                <a:gd name="connsiteX5" fmla="*/ 196943 w 595193"/>
                <a:gd name="connsiteY5" fmla="*/ 306966 h 360245"/>
                <a:gd name="connsiteX6" fmla="*/ 406493 w 595193"/>
                <a:gd name="connsiteY6" fmla="*/ 209599 h 360245"/>
                <a:gd name="connsiteX7" fmla="*/ 594876 w 595193"/>
                <a:gd name="connsiteY7" fmla="*/ 49 h 360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193" h="360245">
                  <a:moveTo>
                    <a:pt x="594876" y="49"/>
                  </a:moveTo>
                  <a:cubicBezTo>
                    <a:pt x="601932" y="-3126"/>
                    <a:pt x="489395" y="147510"/>
                    <a:pt x="448826" y="190549"/>
                  </a:cubicBezTo>
                  <a:cubicBezTo>
                    <a:pt x="408257" y="233588"/>
                    <a:pt x="408256" y="232177"/>
                    <a:pt x="351459" y="258283"/>
                  </a:cubicBezTo>
                  <a:cubicBezTo>
                    <a:pt x="294662" y="284389"/>
                    <a:pt x="166251" y="330955"/>
                    <a:pt x="108043" y="347183"/>
                  </a:cubicBezTo>
                  <a:cubicBezTo>
                    <a:pt x="49835" y="363411"/>
                    <a:pt x="-12608" y="362352"/>
                    <a:pt x="2209" y="355649"/>
                  </a:cubicBezTo>
                  <a:cubicBezTo>
                    <a:pt x="17026" y="348946"/>
                    <a:pt x="129562" y="331308"/>
                    <a:pt x="196943" y="306966"/>
                  </a:cubicBezTo>
                  <a:cubicBezTo>
                    <a:pt x="264324" y="282624"/>
                    <a:pt x="340876" y="263574"/>
                    <a:pt x="406493" y="209599"/>
                  </a:cubicBezTo>
                  <a:cubicBezTo>
                    <a:pt x="472110" y="155624"/>
                    <a:pt x="587820" y="3224"/>
                    <a:pt x="594876" y="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: 図形 237">
              <a:extLst>
                <a:ext uri="{FF2B5EF4-FFF2-40B4-BE49-F238E27FC236}">
                  <a16:creationId xmlns:a16="http://schemas.microsoft.com/office/drawing/2014/main" id="{ED6167CB-ABB9-4B0B-BFB1-3297F98988CE}"/>
                </a:ext>
              </a:extLst>
            </p:cNvPr>
            <p:cNvSpPr/>
            <p:nvPr/>
          </p:nvSpPr>
          <p:spPr>
            <a:xfrm>
              <a:off x="2307163" y="7069508"/>
              <a:ext cx="121721" cy="157624"/>
            </a:xfrm>
            <a:custGeom>
              <a:avLst/>
              <a:gdLst>
                <a:gd name="connsiteX0" fmla="*/ 4 w 121721"/>
                <a:gd name="connsiteY0" fmla="*/ 159 h 157624"/>
                <a:gd name="connsiteX1" fmla="*/ 105837 w 121721"/>
                <a:gd name="connsiteY1" fmla="*/ 122925 h 157624"/>
                <a:gd name="connsiteX2" fmla="*/ 118537 w 121721"/>
                <a:gd name="connsiteY2" fmla="*/ 156792 h 157624"/>
                <a:gd name="connsiteX3" fmla="*/ 110070 w 121721"/>
                <a:gd name="connsiteY3" fmla="*/ 97525 h 157624"/>
                <a:gd name="connsiteX4" fmla="*/ 4 w 121721"/>
                <a:gd name="connsiteY4" fmla="*/ 159 h 15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721" h="157624">
                  <a:moveTo>
                    <a:pt x="4" y="159"/>
                  </a:moveTo>
                  <a:cubicBezTo>
                    <a:pt x="-702" y="4392"/>
                    <a:pt x="86082" y="96820"/>
                    <a:pt x="105837" y="122925"/>
                  </a:cubicBezTo>
                  <a:cubicBezTo>
                    <a:pt x="125593" y="149031"/>
                    <a:pt x="117832" y="161025"/>
                    <a:pt x="118537" y="156792"/>
                  </a:cubicBezTo>
                  <a:cubicBezTo>
                    <a:pt x="119243" y="152559"/>
                    <a:pt x="129120" y="117986"/>
                    <a:pt x="110070" y="97525"/>
                  </a:cubicBezTo>
                  <a:cubicBezTo>
                    <a:pt x="91020" y="77064"/>
                    <a:pt x="710" y="-4074"/>
                    <a:pt x="4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B2FF2540-498B-4847-AAAA-A5A32ED6ECA4}"/>
                </a:ext>
              </a:extLst>
            </p:cNvPr>
            <p:cNvSpPr/>
            <p:nvPr/>
          </p:nvSpPr>
          <p:spPr>
            <a:xfrm>
              <a:off x="6070011" y="5394136"/>
              <a:ext cx="532960" cy="1657106"/>
            </a:xfrm>
            <a:custGeom>
              <a:avLst/>
              <a:gdLst>
                <a:gd name="connsiteX0" fmla="*/ 589 w 532960"/>
                <a:gd name="connsiteY0" fmla="*/ 189 h 1657106"/>
                <a:gd name="connsiteX1" fmla="*/ 197439 w 532960"/>
                <a:gd name="connsiteY1" fmla="*/ 632014 h 1657106"/>
                <a:gd name="connsiteX2" fmla="*/ 464139 w 532960"/>
                <a:gd name="connsiteY2" fmla="*/ 1295589 h 1657106"/>
                <a:gd name="connsiteX3" fmla="*/ 521289 w 532960"/>
                <a:gd name="connsiteY3" fmla="*/ 1648014 h 1657106"/>
                <a:gd name="connsiteX4" fmla="*/ 521289 w 532960"/>
                <a:gd name="connsiteY4" fmla="*/ 1524189 h 1657106"/>
                <a:gd name="connsiteX5" fmla="*/ 397464 w 532960"/>
                <a:gd name="connsiteY5" fmla="*/ 1213039 h 1657106"/>
                <a:gd name="connsiteX6" fmla="*/ 264114 w 532960"/>
                <a:gd name="connsiteY6" fmla="*/ 879664 h 1657106"/>
                <a:gd name="connsiteX7" fmla="*/ 140289 w 532960"/>
                <a:gd name="connsiteY7" fmla="*/ 568514 h 1657106"/>
                <a:gd name="connsiteX8" fmla="*/ 589 w 532960"/>
                <a:gd name="connsiteY8" fmla="*/ 189 h 16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960" h="1657106">
                  <a:moveTo>
                    <a:pt x="589" y="189"/>
                  </a:moveTo>
                  <a:cubicBezTo>
                    <a:pt x="10114" y="10772"/>
                    <a:pt x="120181" y="416114"/>
                    <a:pt x="197439" y="632014"/>
                  </a:cubicBezTo>
                  <a:cubicBezTo>
                    <a:pt x="274697" y="847914"/>
                    <a:pt x="410164" y="1126256"/>
                    <a:pt x="464139" y="1295589"/>
                  </a:cubicBezTo>
                  <a:cubicBezTo>
                    <a:pt x="518114" y="1464922"/>
                    <a:pt x="511764" y="1609914"/>
                    <a:pt x="521289" y="1648014"/>
                  </a:cubicBezTo>
                  <a:cubicBezTo>
                    <a:pt x="530814" y="1686114"/>
                    <a:pt x="541926" y="1596685"/>
                    <a:pt x="521289" y="1524189"/>
                  </a:cubicBezTo>
                  <a:cubicBezTo>
                    <a:pt x="500652" y="1451693"/>
                    <a:pt x="440326" y="1320460"/>
                    <a:pt x="397464" y="1213039"/>
                  </a:cubicBezTo>
                  <a:lnTo>
                    <a:pt x="264114" y="879664"/>
                  </a:lnTo>
                  <a:cubicBezTo>
                    <a:pt x="221252" y="772243"/>
                    <a:pt x="181035" y="711389"/>
                    <a:pt x="140289" y="568514"/>
                  </a:cubicBezTo>
                  <a:cubicBezTo>
                    <a:pt x="99543" y="425639"/>
                    <a:pt x="-8936" y="-10394"/>
                    <a:pt x="589" y="1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CA10D40C-28EC-4B12-B1B8-F7C2DA82F222}"/>
                </a:ext>
              </a:extLst>
            </p:cNvPr>
            <p:cNvSpPr/>
            <p:nvPr/>
          </p:nvSpPr>
          <p:spPr>
            <a:xfrm>
              <a:off x="6169272" y="5378768"/>
              <a:ext cx="434808" cy="1555994"/>
            </a:xfrm>
            <a:custGeom>
              <a:avLst/>
              <a:gdLst>
                <a:gd name="connsiteX0" fmla="*/ 2928 w 434808"/>
                <a:gd name="connsiteY0" fmla="*/ 2857 h 1555994"/>
                <a:gd name="connsiteX1" fmla="*/ 215653 w 434808"/>
                <a:gd name="connsiteY1" fmla="*/ 656907 h 1555994"/>
                <a:gd name="connsiteX2" fmla="*/ 358528 w 434808"/>
                <a:gd name="connsiteY2" fmla="*/ 1022032 h 1555994"/>
                <a:gd name="connsiteX3" fmla="*/ 434728 w 434808"/>
                <a:gd name="connsiteY3" fmla="*/ 1555432 h 1555994"/>
                <a:gd name="connsiteX4" fmla="*/ 371228 w 434808"/>
                <a:gd name="connsiteY4" fmla="*/ 1120457 h 1555994"/>
                <a:gd name="connsiteX5" fmla="*/ 282328 w 434808"/>
                <a:gd name="connsiteY5" fmla="*/ 929957 h 1555994"/>
                <a:gd name="connsiteX6" fmla="*/ 104528 w 434808"/>
                <a:gd name="connsiteY6" fmla="*/ 437832 h 1555994"/>
                <a:gd name="connsiteX7" fmla="*/ 2928 w 434808"/>
                <a:gd name="connsiteY7" fmla="*/ 2857 h 155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808" h="1555994">
                  <a:moveTo>
                    <a:pt x="2928" y="2857"/>
                  </a:moveTo>
                  <a:cubicBezTo>
                    <a:pt x="21449" y="39370"/>
                    <a:pt x="156386" y="487045"/>
                    <a:pt x="215653" y="656907"/>
                  </a:cubicBezTo>
                  <a:cubicBezTo>
                    <a:pt x="274920" y="826770"/>
                    <a:pt x="322016" y="872278"/>
                    <a:pt x="358528" y="1022032"/>
                  </a:cubicBezTo>
                  <a:cubicBezTo>
                    <a:pt x="395040" y="1171786"/>
                    <a:pt x="432611" y="1539028"/>
                    <a:pt x="434728" y="1555432"/>
                  </a:cubicBezTo>
                  <a:cubicBezTo>
                    <a:pt x="436845" y="1571836"/>
                    <a:pt x="396628" y="1224703"/>
                    <a:pt x="371228" y="1120457"/>
                  </a:cubicBezTo>
                  <a:cubicBezTo>
                    <a:pt x="345828" y="1016211"/>
                    <a:pt x="326778" y="1043728"/>
                    <a:pt x="282328" y="929957"/>
                  </a:cubicBezTo>
                  <a:cubicBezTo>
                    <a:pt x="237878" y="816186"/>
                    <a:pt x="151095" y="586528"/>
                    <a:pt x="104528" y="437832"/>
                  </a:cubicBezTo>
                  <a:cubicBezTo>
                    <a:pt x="57961" y="289136"/>
                    <a:pt x="-15593" y="-33656"/>
                    <a:pt x="2928" y="28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25A368FE-268E-431C-AE81-FE9E5779EF14}"/>
                </a:ext>
              </a:extLst>
            </p:cNvPr>
            <p:cNvSpPr/>
            <p:nvPr/>
          </p:nvSpPr>
          <p:spPr>
            <a:xfrm>
              <a:off x="5977334" y="4768827"/>
              <a:ext cx="806642" cy="74767"/>
            </a:xfrm>
            <a:custGeom>
              <a:avLst/>
              <a:gdLst>
                <a:gd name="connsiteX0" fmla="*/ 2779 w 806642"/>
                <a:gd name="connsiteY0" fmla="*/ 23 h 74767"/>
                <a:gd name="connsiteX1" fmla="*/ 320279 w 806642"/>
                <a:gd name="connsiteY1" fmla="*/ 53998 h 74767"/>
                <a:gd name="connsiteX2" fmla="*/ 456804 w 806642"/>
                <a:gd name="connsiteY2" fmla="*/ 60348 h 74767"/>
                <a:gd name="connsiteX3" fmla="*/ 613966 w 806642"/>
                <a:gd name="connsiteY3" fmla="*/ 50823 h 74767"/>
                <a:gd name="connsiteX4" fmla="*/ 806054 w 806642"/>
                <a:gd name="connsiteY4" fmla="*/ 39711 h 74767"/>
                <a:gd name="connsiteX5" fmla="*/ 669529 w 806642"/>
                <a:gd name="connsiteY5" fmla="*/ 57173 h 74767"/>
                <a:gd name="connsiteX6" fmla="*/ 545704 w 806642"/>
                <a:gd name="connsiteY6" fmla="*/ 74636 h 74767"/>
                <a:gd name="connsiteX7" fmla="*/ 186929 w 806642"/>
                <a:gd name="connsiteY7" fmla="*/ 47648 h 74767"/>
                <a:gd name="connsiteX8" fmla="*/ 2779 w 806642"/>
                <a:gd name="connsiteY8" fmla="*/ 23 h 7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6642" h="74767">
                  <a:moveTo>
                    <a:pt x="2779" y="23"/>
                  </a:moveTo>
                  <a:cubicBezTo>
                    <a:pt x="25004" y="1081"/>
                    <a:pt x="244608" y="43944"/>
                    <a:pt x="320279" y="53998"/>
                  </a:cubicBezTo>
                  <a:cubicBezTo>
                    <a:pt x="395950" y="64052"/>
                    <a:pt x="407856" y="60877"/>
                    <a:pt x="456804" y="60348"/>
                  </a:cubicBezTo>
                  <a:cubicBezTo>
                    <a:pt x="505752" y="59819"/>
                    <a:pt x="613966" y="50823"/>
                    <a:pt x="613966" y="50823"/>
                  </a:cubicBezTo>
                  <a:lnTo>
                    <a:pt x="806054" y="39711"/>
                  </a:lnTo>
                  <a:cubicBezTo>
                    <a:pt x="815314" y="40769"/>
                    <a:pt x="712921" y="51352"/>
                    <a:pt x="669529" y="57173"/>
                  </a:cubicBezTo>
                  <a:cubicBezTo>
                    <a:pt x="626137" y="62994"/>
                    <a:pt x="626137" y="76224"/>
                    <a:pt x="545704" y="74636"/>
                  </a:cubicBezTo>
                  <a:cubicBezTo>
                    <a:pt x="465271" y="73049"/>
                    <a:pt x="277681" y="61142"/>
                    <a:pt x="186929" y="47648"/>
                  </a:cubicBezTo>
                  <a:cubicBezTo>
                    <a:pt x="96177" y="34154"/>
                    <a:pt x="-19446" y="-1035"/>
                    <a:pt x="2779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8D849237-5568-4703-8DD3-8643A214FE61}"/>
                </a:ext>
              </a:extLst>
            </p:cNvPr>
            <p:cNvSpPr/>
            <p:nvPr/>
          </p:nvSpPr>
          <p:spPr>
            <a:xfrm>
              <a:off x="6408736" y="4745742"/>
              <a:ext cx="808160" cy="371197"/>
            </a:xfrm>
            <a:custGeom>
              <a:avLst/>
              <a:gdLst>
                <a:gd name="connsiteX0" fmla="*/ 2 w 808160"/>
                <a:gd name="connsiteY0" fmla="*/ 54858 h 371197"/>
                <a:gd name="connsiteX1" fmla="*/ 230189 w 808160"/>
                <a:gd name="connsiteY1" fmla="*/ 883 h 371197"/>
                <a:gd name="connsiteX2" fmla="*/ 398464 w 808160"/>
                <a:gd name="connsiteY2" fmla="*/ 26283 h 371197"/>
                <a:gd name="connsiteX3" fmla="*/ 555627 w 808160"/>
                <a:gd name="connsiteY3" fmla="*/ 89783 h 371197"/>
                <a:gd name="connsiteX4" fmla="*/ 793752 w 808160"/>
                <a:gd name="connsiteY4" fmla="*/ 356483 h 371197"/>
                <a:gd name="connsiteX5" fmla="*/ 768352 w 808160"/>
                <a:gd name="connsiteY5" fmla="*/ 324733 h 371197"/>
                <a:gd name="connsiteX6" fmla="*/ 658814 w 808160"/>
                <a:gd name="connsiteY6" fmla="*/ 224721 h 371197"/>
                <a:gd name="connsiteX7" fmla="*/ 508002 w 808160"/>
                <a:gd name="connsiteY7" fmla="*/ 80258 h 371197"/>
                <a:gd name="connsiteX8" fmla="*/ 373064 w 808160"/>
                <a:gd name="connsiteY8" fmla="*/ 35808 h 371197"/>
                <a:gd name="connsiteX9" fmla="*/ 234952 w 808160"/>
                <a:gd name="connsiteY9" fmla="*/ 10408 h 371197"/>
                <a:gd name="connsiteX10" fmla="*/ 2 w 808160"/>
                <a:gd name="connsiteY10" fmla="*/ 54858 h 37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8160" h="371197">
                  <a:moveTo>
                    <a:pt x="2" y="54858"/>
                  </a:moveTo>
                  <a:cubicBezTo>
                    <a:pt x="-792" y="53271"/>
                    <a:pt x="163779" y="5645"/>
                    <a:pt x="230189" y="883"/>
                  </a:cubicBezTo>
                  <a:cubicBezTo>
                    <a:pt x="296599" y="-3880"/>
                    <a:pt x="344224" y="11466"/>
                    <a:pt x="398464" y="26283"/>
                  </a:cubicBezTo>
                  <a:cubicBezTo>
                    <a:pt x="452704" y="41100"/>
                    <a:pt x="489746" y="34750"/>
                    <a:pt x="555627" y="89783"/>
                  </a:cubicBezTo>
                  <a:cubicBezTo>
                    <a:pt x="621508" y="144816"/>
                    <a:pt x="758298" y="317325"/>
                    <a:pt x="793752" y="356483"/>
                  </a:cubicBezTo>
                  <a:cubicBezTo>
                    <a:pt x="829206" y="395641"/>
                    <a:pt x="790842" y="346693"/>
                    <a:pt x="768352" y="324733"/>
                  </a:cubicBezTo>
                  <a:cubicBezTo>
                    <a:pt x="745862" y="302773"/>
                    <a:pt x="702206" y="265467"/>
                    <a:pt x="658814" y="224721"/>
                  </a:cubicBezTo>
                  <a:cubicBezTo>
                    <a:pt x="615422" y="183975"/>
                    <a:pt x="555627" y="111743"/>
                    <a:pt x="508002" y="80258"/>
                  </a:cubicBezTo>
                  <a:cubicBezTo>
                    <a:pt x="460377" y="48773"/>
                    <a:pt x="418572" y="47450"/>
                    <a:pt x="373064" y="35808"/>
                  </a:cubicBezTo>
                  <a:cubicBezTo>
                    <a:pt x="327556" y="24166"/>
                    <a:pt x="294748" y="8556"/>
                    <a:pt x="234952" y="10408"/>
                  </a:cubicBezTo>
                  <a:cubicBezTo>
                    <a:pt x="175156" y="12260"/>
                    <a:pt x="796" y="56445"/>
                    <a:pt x="2" y="548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F6C72DCE-7072-4D9C-AFF8-8ED86B1AA8C5}"/>
                </a:ext>
              </a:extLst>
            </p:cNvPr>
            <p:cNvSpPr/>
            <p:nvPr/>
          </p:nvSpPr>
          <p:spPr>
            <a:xfrm>
              <a:off x="7210275" y="5116943"/>
              <a:ext cx="175260" cy="500973"/>
            </a:xfrm>
            <a:custGeom>
              <a:avLst/>
              <a:gdLst>
                <a:gd name="connsiteX0" fmla="*/ 150 w 175260"/>
                <a:gd name="connsiteY0" fmla="*/ 1157 h 500973"/>
                <a:gd name="connsiteX1" fmla="*/ 100163 w 175260"/>
                <a:gd name="connsiteY1" fmla="*/ 175782 h 500973"/>
                <a:gd name="connsiteX2" fmla="*/ 171600 w 175260"/>
                <a:gd name="connsiteY2" fmla="*/ 350407 h 500973"/>
                <a:gd name="connsiteX3" fmla="*/ 165250 w 175260"/>
                <a:gd name="connsiteY3" fmla="*/ 498045 h 500973"/>
                <a:gd name="connsiteX4" fmla="*/ 168425 w 175260"/>
                <a:gd name="connsiteY4" fmla="*/ 440895 h 500973"/>
                <a:gd name="connsiteX5" fmla="*/ 157313 w 175260"/>
                <a:gd name="connsiteY5" fmla="*/ 345645 h 500973"/>
                <a:gd name="connsiteX6" fmla="*/ 123975 w 175260"/>
                <a:gd name="connsiteY6" fmla="*/ 264682 h 500973"/>
                <a:gd name="connsiteX7" fmla="*/ 150 w 175260"/>
                <a:gd name="connsiteY7" fmla="*/ 1157 h 500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260" h="500973">
                  <a:moveTo>
                    <a:pt x="150" y="1157"/>
                  </a:moveTo>
                  <a:cubicBezTo>
                    <a:pt x="-3819" y="-13659"/>
                    <a:pt x="71588" y="117574"/>
                    <a:pt x="100163" y="175782"/>
                  </a:cubicBezTo>
                  <a:cubicBezTo>
                    <a:pt x="128738" y="233990"/>
                    <a:pt x="160752" y="296697"/>
                    <a:pt x="171600" y="350407"/>
                  </a:cubicBezTo>
                  <a:cubicBezTo>
                    <a:pt x="182448" y="404117"/>
                    <a:pt x="165779" y="482964"/>
                    <a:pt x="165250" y="498045"/>
                  </a:cubicBezTo>
                  <a:cubicBezTo>
                    <a:pt x="164721" y="513126"/>
                    <a:pt x="169748" y="466295"/>
                    <a:pt x="168425" y="440895"/>
                  </a:cubicBezTo>
                  <a:cubicBezTo>
                    <a:pt x="167102" y="415495"/>
                    <a:pt x="164721" y="375014"/>
                    <a:pt x="157313" y="345645"/>
                  </a:cubicBezTo>
                  <a:cubicBezTo>
                    <a:pt x="149905" y="316276"/>
                    <a:pt x="151227" y="320774"/>
                    <a:pt x="123975" y="264682"/>
                  </a:cubicBezTo>
                  <a:cubicBezTo>
                    <a:pt x="96723" y="208590"/>
                    <a:pt x="4119" y="15973"/>
                    <a:pt x="150" y="11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1A820EA4-3519-4069-AFE7-B04904FAB23D}"/>
                </a:ext>
              </a:extLst>
            </p:cNvPr>
            <p:cNvSpPr/>
            <p:nvPr/>
          </p:nvSpPr>
          <p:spPr>
            <a:xfrm>
              <a:off x="6591209" y="5938814"/>
              <a:ext cx="448019" cy="760618"/>
            </a:xfrm>
            <a:custGeom>
              <a:avLst/>
              <a:gdLst>
                <a:gd name="connsiteX0" fmla="*/ 447766 w 448019"/>
                <a:gd name="connsiteY0" fmla="*/ 24 h 760618"/>
                <a:gd name="connsiteX1" fmla="*/ 309654 w 448019"/>
                <a:gd name="connsiteY1" fmla="*/ 125436 h 760618"/>
                <a:gd name="connsiteX2" fmla="*/ 108041 w 448019"/>
                <a:gd name="connsiteY2" fmla="*/ 449286 h 760618"/>
                <a:gd name="connsiteX3" fmla="*/ 4854 w 448019"/>
                <a:gd name="connsiteY3" fmla="*/ 747736 h 760618"/>
                <a:gd name="connsiteX4" fmla="*/ 19141 w 448019"/>
                <a:gd name="connsiteY4" fmla="*/ 688999 h 760618"/>
                <a:gd name="connsiteX5" fmla="*/ 39779 w 448019"/>
                <a:gd name="connsiteY5" fmla="*/ 530249 h 760618"/>
                <a:gd name="connsiteX6" fmla="*/ 185829 w 448019"/>
                <a:gd name="connsiteY6" fmla="*/ 254024 h 760618"/>
                <a:gd name="connsiteX7" fmla="*/ 276316 w 448019"/>
                <a:gd name="connsiteY7" fmla="*/ 133374 h 760618"/>
                <a:gd name="connsiteX8" fmla="*/ 447766 w 448019"/>
                <a:gd name="connsiteY8" fmla="*/ 24 h 76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019" h="760618">
                  <a:moveTo>
                    <a:pt x="447766" y="24"/>
                  </a:moveTo>
                  <a:cubicBezTo>
                    <a:pt x="453322" y="-1299"/>
                    <a:pt x="366275" y="50559"/>
                    <a:pt x="309654" y="125436"/>
                  </a:cubicBezTo>
                  <a:cubicBezTo>
                    <a:pt x="253033" y="200313"/>
                    <a:pt x="158841" y="345569"/>
                    <a:pt x="108041" y="449286"/>
                  </a:cubicBezTo>
                  <a:cubicBezTo>
                    <a:pt x="57241" y="553003"/>
                    <a:pt x="19671" y="707784"/>
                    <a:pt x="4854" y="747736"/>
                  </a:cubicBezTo>
                  <a:cubicBezTo>
                    <a:pt x="-9963" y="787688"/>
                    <a:pt x="13320" y="725247"/>
                    <a:pt x="19141" y="688999"/>
                  </a:cubicBezTo>
                  <a:cubicBezTo>
                    <a:pt x="24962" y="652751"/>
                    <a:pt x="11998" y="602745"/>
                    <a:pt x="39779" y="530249"/>
                  </a:cubicBezTo>
                  <a:cubicBezTo>
                    <a:pt x="67560" y="457753"/>
                    <a:pt x="146406" y="320170"/>
                    <a:pt x="185829" y="254024"/>
                  </a:cubicBezTo>
                  <a:cubicBezTo>
                    <a:pt x="225252" y="187878"/>
                    <a:pt x="238481" y="173061"/>
                    <a:pt x="276316" y="133374"/>
                  </a:cubicBezTo>
                  <a:cubicBezTo>
                    <a:pt x="314151" y="93687"/>
                    <a:pt x="442210" y="1347"/>
                    <a:pt x="44776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C7B9FFDC-74E6-4C05-B27D-A35ACD001C3D}"/>
                </a:ext>
              </a:extLst>
            </p:cNvPr>
            <p:cNvSpPr/>
            <p:nvPr/>
          </p:nvSpPr>
          <p:spPr>
            <a:xfrm>
              <a:off x="7417436" y="5618467"/>
              <a:ext cx="265847" cy="699435"/>
            </a:xfrm>
            <a:custGeom>
              <a:avLst/>
              <a:gdLst>
                <a:gd name="connsiteX0" fmla="*/ 952 w 265847"/>
                <a:gd name="connsiteY0" fmla="*/ 2871 h 699435"/>
                <a:gd name="connsiteX1" fmla="*/ 127952 w 265847"/>
                <a:gd name="connsiteY1" fmla="*/ 225121 h 699435"/>
                <a:gd name="connsiteX2" fmla="*/ 159702 w 265847"/>
                <a:gd name="connsiteY2" fmla="*/ 285446 h 699435"/>
                <a:gd name="connsiteX3" fmla="*/ 197802 w 265847"/>
                <a:gd name="connsiteY3" fmla="*/ 350533 h 699435"/>
                <a:gd name="connsiteX4" fmla="*/ 264477 w 265847"/>
                <a:gd name="connsiteY4" fmla="*/ 541033 h 699435"/>
                <a:gd name="connsiteX5" fmla="*/ 243839 w 265847"/>
                <a:gd name="connsiteY5" fmla="*/ 698196 h 699435"/>
                <a:gd name="connsiteX6" fmla="*/ 256539 w 265847"/>
                <a:gd name="connsiteY6" fmla="*/ 602946 h 699435"/>
                <a:gd name="connsiteX7" fmla="*/ 202564 w 265847"/>
                <a:gd name="connsiteY7" fmla="*/ 401333 h 699435"/>
                <a:gd name="connsiteX8" fmla="*/ 952 w 265847"/>
                <a:gd name="connsiteY8" fmla="*/ 2871 h 69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847" h="699435">
                  <a:moveTo>
                    <a:pt x="952" y="2871"/>
                  </a:moveTo>
                  <a:cubicBezTo>
                    <a:pt x="-11483" y="-26498"/>
                    <a:pt x="101494" y="178025"/>
                    <a:pt x="127952" y="225121"/>
                  </a:cubicBezTo>
                  <a:cubicBezTo>
                    <a:pt x="154410" y="272217"/>
                    <a:pt x="148060" y="264544"/>
                    <a:pt x="159702" y="285446"/>
                  </a:cubicBezTo>
                  <a:cubicBezTo>
                    <a:pt x="171344" y="306348"/>
                    <a:pt x="180340" y="307935"/>
                    <a:pt x="197802" y="350533"/>
                  </a:cubicBezTo>
                  <a:cubicBezTo>
                    <a:pt x="215264" y="393131"/>
                    <a:pt x="256804" y="483089"/>
                    <a:pt x="264477" y="541033"/>
                  </a:cubicBezTo>
                  <a:cubicBezTo>
                    <a:pt x="272150" y="598977"/>
                    <a:pt x="245162" y="687877"/>
                    <a:pt x="243839" y="698196"/>
                  </a:cubicBezTo>
                  <a:cubicBezTo>
                    <a:pt x="242516" y="708515"/>
                    <a:pt x="263418" y="652423"/>
                    <a:pt x="256539" y="602946"/>
                  </a:cubicBezTo>
                  <a:cubicBezTo>
                    <a:pt x="249660" y="553469"/>
                    <a:pt x="243574" y="498435"/>
                    <a:pt x="202564" y="401333"/>
                  </a:cubicBezTo>
                  <a:cubicBezTo>
                    <a:pt x="161554" y="304231"/>
                    <a:pt x="13387" y="32240"/>
                    <a:pt x="952" y="28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: 図形 1037">
              <a:extLst>
                <a:ext uri="{FF2B5EF4-FFF2-40B4-BE49-F238E27FC236}">
                  <a16:creationId xmlns:a16="http://schemas.microsoft.com/office/drawing/2014/main" id="{15D95279-2244-445A-B826-D430C70C4B5D}"/>
                </a:ext>
              </a:extLst>
            </p:cNvPr>
            <p:cNvSpPr/>
            <p:nvPr/>
          </p:nvSpPr>
          <p:spPr>
            <a:xfrm>
              <a:off x="7390530" y="5495914"/>
              <a:ext cx="190012" cy="366312"/>
            </a:xfrm>
            <a:custGeom>
              <a:avLst/>
              <a:gdLst>
                <a:gd name="connsiteX0" fmla="*/ 15158 w 190012"/>
                <a:gd name="connsiteY0" fmla="*/ 11 h 366312"/>
                <a:gd name="connsiteX1" fmla="*/ 31033 w 190012"/>
                <a:gd name="connsiteY1" fmla="*/ 104786 h 366312"/>
                <a:gd name="connsiteX2" fmla="*/ 104058 w 190012"/>
                <a:gd name="connsiteY2" fmla="*/ 212736 h 366312"/>
                <a:gd name="connsiteX3" fmla="*/ 189783 w 190012"/>
                <a:gd name="connsiteY3" fmla="*/ 365136 h 366312"/>
                <a:gd name="connsiteX4" fmla="*/ 131045 w 190012"/>
                <a:gd name="connsiteY4" fmla="*/ 287349 h 366312"/>
                <a:gd name="connsiteX5" fmla="*/ 7220 w 190012"/>
                <a:gd name="connsiteY5" fmla="*/ 111136 h 366312"/>
                <a:gd name="connsiteX6" fmla="*/ 15158 w 190012"/>
                <a:gd name="connsiteY6" fmla="*/ 11 h 36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012" h="366312">
                  <a:moveTo>
                    <a:pt x="15158" y="11"/>
                  </a:moveTo>
                  <a:cubicBezTo>
                    <a:pt x="19127" y="-1047"/>
                    <a:pt x="16216" y="69332"/>
                    <a:pt x="31033" y="104786"/>
                  </a:cubicBezTo>
                  <a:cubicBezTo>
                    <a:pt x="45850" y="140240"/>
                    <a:pt x="77600" y="169344"/>
                    <a:pt x="104058" y="212736"/>
                  </a:cubicBezTo>
                  <a:cubicBezTo>
                    <a:pt x="130516" y="256128"/>
                    <a:pt x="185285" y="352701"/>
                    <a:pt x="189783" y="365136"/>
                  </a:cubicBezTo>
                  <a:cubicBezTo>
                    <a:pt x="194281" y="377572"/>
                    <a:pt x="131045" y="287349"/>
                    <a:pt x="131045" y="287349"/>
                  </a:cubicBezTo>
                  <a:cubicBezTo>
                    <a:pt x="100618" y="245016"/>
                    <a:pt x="25741" y="155321"/>
                    <a:pt x="7220" y="111136"/>
                  </a:cubicBezTo>
                  <a:cubicBezTo>
                    <a:pt x="-11301" y="66951"/>
                    <a:pt x="11189" y="1069"/>
                    <a:pt x="15158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: 図形 1043">
              <a:extLst>
                <a:ext uri="{FF2B5EF4-FFF2-40B4-BE49-F238E27FC236}">
                  <a16:creationId xmlns:a16="http://schemas.microsoft.com/office/drawing/2014/main" id="{074C9B56-ACFA-4E57-8D59-B70B807BF88F}"/>
                </a:ext>
              </a:extLst>
            </p:cNvPr>
            <p:cNvSpPr/>
            <p:nvPr/>
          </p:nvSpPr>
          <p:spPr>
            <a:xfrm>
              <a:off x="7611270" y="5863996"/>
              <a:ext cx="401117" cy="574310"/>
            </a:xfrm>
            <a:custGeom>
              <a:avLst/>
              <a:gdLst>
                <a:gd name="connsiteX0" fmla="*/ 3968 w 401117"/>
                <a:gd name="connsiteY0" fmla="*/ 4992 h 574310"/>
                <a:gd name="connsiteX1" fmla="*/ 134143 w 401117"/>
                <a:gd name="connsiteY1" fmla="*/ 168504 h 574310"/>
                <a:gd name="connsiteX2" fmla="*/ 384968 w 401117"/>
                <a:gd name="connsiteY2" fmla="*/ 549504 h 574310"/>
                <a:gd name="connsiteX3" fmla="*/ 370680 w 401117"/>
                <a:gd name="connsiteY3" fmla="*/ 524104 h 574310"/>
                <a:gd name="connsiteX4" fmla="*/ 326230 w 401117"/>
                <a:gd name="connsiteY4" fmla="*/ 417742 h 574310"/>
                <a:gd name="connsiteX5" fmla="*/ 278605 w 401117"/>
                <a:gd name="connsiteY5" fmla="*/ 341542 h 574310"/>
                <a:gd name="connsiteX6" fmla="*/ 3968 w 401117"/>
                <a:gd name="connsiteY6" fmla="*/ 4992 h 57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117" h="574310">
                  <a:moveTo>
                    <a:pt x="3968" y="4992"/>
                  </a:moveTo>
                  <a:cubicBezTo>
                    <a:pt x="-20109" y="-23848"/>
                    <a:pt x="70643" y="77752"/>
                    <a:pt x="134143" y="168504"/>
                  </a:cubicBezTo>
                  <a:cubicBezTo>
                    <a:pt x="197643" y="259256"/>
                    <a:pt x="345545" y="490237"/>
                    <a:pt x="384968" y="549504"/>
                  </a:cubicBezTo>
                  <a:cubicBezTo>
                    <a:pt x="424391" y="608771"/>
                    <a:pt x="380470" y="546064"/>
                    <a:pt x="370680" y="524104"/>
                  </a:cubicBezTo>
                  <a:cubicBezTo>
                    <a:pt x="360890" y="502144"/>
                    <a:pt x="341576" y="448169"/>
                    <a:pt x="326230" y="417742"/>
                  </a:cubicBezTo>
                  <a:cubicBezTo>
                    <a:pt x="310884" y="387315"/>
                    <a:pt x="329140" y="408217"/>
                    <a:pt x="278605" y="341542"/>
                  </a:cubicBezTo>
                  <a:cubicBezTo>
                    <a:pt x="228070" y="274867"/>
                    <a:pt x="28045" y="33832"/>
                    <a:pt x="3968" y="49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: 図形 1068">
              <a:extLst>
                <a:ext uri="{FF2B5EF4-FFF2-40B4-BE49-F238E27FC236}">
                  <a16:creationId xmlns:a16="http://schemas.microsoft.com/office/drawing/2014/main" id="{A529A82B-205E-42A9-A165-0620EF9EE7BA}"/>
                </a:ext>
              </a:extLst>
            </p:cNvPr>
            <p:cNvSpPr/>
            <p:nvPr/>
          </p:nvSpPr>
          <p:spPr>
            <a:xfrm>
              <a:off x="8005660" y="6403906"/>
              <a:ext cx="252770" cy="525593"/>
            </a:xfrm>
            <a:custGeom>
              <a:avLst/>
              <a:gdLst>
                <a:gd name="connsiteX0" fmla="*/ 103 w 252770"/>
                <a:gd name="connsiteY0" fmla="*/ 69 h 525593"/>
                <a:gd name="connsiteX1" fmla="*/ 150915 w 252770"/>
                <a:gd name="connsiteY1" fmla="*/ 290582 h 525593"/>
                <a:gd name="connsiteX2" fmla="*/ 249340 w 252770"/>
                <a:gd name="connsiteY2" fmla="*/ 514419 h 525593"/>
                <a:gd name="connsiteX3" fmla="*/ 220765 w 252770"/>
                <a:gd name="connsiteY3" fmla="*/ 468382 h 525593"/>
                <a:gd name="connsiteX4" fmla="*/ 128690 w 252770"/>
                <a:gd name="connsiteY4" fmla="*/ 265182 h 525593"/>
                <a:gd name="connsiteX5" fmla="*/ 103 w 252770"/>
                <a:gd name="connsiteY5" fmla="*/ 69 h 52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70" h="525593">
                  <a:moveTo>
                    <a:pt x="103" y="69"/>
                  </a:moveTo>
                  <a:cubicBezTo>
                    <a:pt x="3807" y="4302"/>
                    <a:pt x="109376" y="204857"/>
                    <a:pt x="150915" y="290582"/>
                  </a:cubicBezTo>
                  <a:cubicBezTo>
                    <a:pt x="192454" y="376307"/>
                    <a:pt x="237698" y="484786"/>
                    <a:pt x="249340" y="514419"/>
                  </a:cubicBezTo>
                  <a:cubicBezTo>
                    <a:pt x="260982" y="544052"/>
                    <a:pt x="240873" y="509922"/>
                    <a:pt x="220765" y="468382"/>
                  </a:cubicBezTo>
                  <a:cubicBezTo>
                    <a:pt x="200657" y="426843"/>
                    <a:pt x="128690" y="265182"/>
                    <a:pt x="128690" y="265182"/>
                  </a:cubicBezTo>
                  <a:cubicBezTo>
                    <a:pt x="92971" y="187130"/>
                    <a:pt x="-3601" y="-4164"/>
                    <a:pt x="103" y="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: 図形 1069">
              <a:extLst>
                <a:ext uri="{FF2B5EF4-FFF2-40B4-BE49-F238E27FC236}">
                  <a16:creationId xmlns:a16="http://schemas.microsoft.com/office/drawing/2014/main" id="{AE5F585C-BFCC-49DA-B0A5-3393971C7D8C}"/>
                </a:ext>
              </a:extLst>
            </p:cNvPr>
            <p:cNvSpPr/>
            <p:nvPr/>
          </p:nvSpPr>
          <p:spPr>
            <a:xfrm>
              <a:off x="6824635" y="6193415"/>
              <a:ext cx="735331" cy="300361"/>
            </a:xfrm>
            <a:custGeom>
              <a:avLst/>
              <a:gdLst>
                <a:gd name="connsiteX0" fmla="*/ 1615 w 735331"/>
                <a:gd name="connsiteY0" fmla="*/ 27468 h 300361"/>
                <a:gd name="connsiteX1" fmla="*/ 164598 w 735331"/>
                <a:gd name="connsiteY1" fmla="*/ 173518 h 300361"/>
                <a:gd name="connsiteX2" fmla="*/ 327582 w 735331"/>
                <a:gd name="connsiteY2" fmla="*/ 296285 h 300361"/>
                <a:gd name="connsiteX3" fmla="*/ 600632 w 735331"/>
                <a:gd name="connsiteY3" fmla="*/ 245485 h 300361"/>
                <a:gd name="connsiteX4" fmla="*/ 733982 w 735331"/>
                <a:gd name="connsiteY4" fmla="*/ 2068 h 300361"/>
                <a:gd name="connsiteX5" fmla="*/ 664132 w 735331"/>
                <a:gd name="connsiteY5" fmla="*/ 133302 h 300361"/>
                <a:gd name="connsiteX6" fmla="*/ 577348 w 735331"/>
                <a:gd name="connsiteY6" fmla="*/ 222202 h 300361"/>
                <a:gd name="connsiteX7" fmla="*/ 374148 w 735331"/>
                <a:gd name="connsiteY7" fmla="*/ 281468 h 300361"/>
                <a:gd name="connsiteX8" fmla="*/ 268315 w 735331"/>
                <a:gd name="connsiteY8" fmla="*/ 224318 h 300361"/>
                <a:gd name="connsiteX9" fmla="*/ 1615 w 735331"/>
                <a:gd name="connsiteY9" fmla="*/ 27468 h 30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331" h="300361">
                  <a:moveTo>
                    <a:pt x="1615" y="27468"/>
                  </a:moveTo>
                  <a:cubicBezTo>
                    <a:pt x="-15671" y="19001"/>
                    <a:pt x="110270" y="128715"/>
                    <a:pt x="164598" y="173518"/>
                  </a:cubicBezTo>
                  <a:cubicBezTo>
                    <a:pt x="218926" y="218321"/>
                    <a:pt x="254910" y="284291"/>
                    <a:pt x="327582" y="296285"/>
                  </a:cubicBezTo>
                  <a:cubicBezTo>
                    <a:pt x="400254" y="308279"/>
                    <a:pt x="532899" y="294521"/>
                    <a:pt x="600632" y="245485"/>
                  </a:cubicBezTo>
                  <a:cubicBezTo>
                    <a:pt x="668365" y="196449"/>
                    <a:pt x="723399" y="20765"/>
                    <a:pt x="733982" y="2068"/>
                  </a:cubicBezTo>
                  <a:cubicBezTo>
                    <a:pt x="744565" y="-16629"/>
                    <a:pt x="690238" y="96613"/>
                    <a:pt x="664132" y="133302"/>
                  </a:cubicBezTo>
                  <a:cubicBezTo>
                    <a:pt x="638026" y="169991"/>
                    <a:pt x="625679" y="197508"/>
                    <a:pt x="577348" y="222202"/>
                  </a:cubicBezTo>
                  <a:cubicBezTo>
                    <a:pt x="529017" y="246896"/>
                    <a:pt x="425653" y="281115"/>
                    <a:pt x="374148" y="281468"/>
                  </a:cubicBezTo>
                  <a:cubicBezTo>
                    <a:pt x="322643" y="281821"/>
                    <a:pt x="328287" y="267357"/>
                    <a:pt x="268315" y="224318"/>
                  </a:cubicBezTo>
                  <a:cubicBezTo>
                    <a:pt x="208343" y="181279"/>
                    <a:pt x="18901" y="35935"/>
                    <a:pt x="1615" y="27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: 図形 1079">
              <a:extLst>
                <a:ext uri="{FF2B5EF4-FFF2-40B4-BE49-F238E27FC236}">
                  <a16:creationId xmlns:a16="http://schemas.microsoft.com/office/drawing/2014/main" id="{8FBEBA59-BE1D-4160-8E33-BDFF934CEA3A}"/>
                </a:ext>
              </a:extLst>
            </p:cNvPr>
            <p:cNvSpPr/>
            <p:nvPr/>
          </p:nvSpPr>
          <p:spPr>
            <a:xfrm>
              <a:off x="6946590" y="6318180"/>
              <a:ext cx="255375" cy="388904"/>
            </a:xfrm>
            <a:custGeom>
              <a:avLst/>
              <a:gdLst>
                <a:gd name="connsiteX0" fmla="*/ 310 w 255375"/>
                <a:gd name="connsiteY0" fmla="*/ 2187 h 388904"/>
                <a:gd name="connsiteX1" fmla="*/ 173877 w 255375"/>
                <a:gd name="connsiteY1" fmla="*/ 177870 h 388904"/>
                <a:gd name="connsiteX2" fmla="*/ 250077 w 255375"/>
                <a:gd name="connsiteY2" fmla="*/ 383187 h 388904"/>
                <a:gd name="connsiteX3" fmla="*/ 220443 w 255375"/>
                <a:gd name="connsiteY3" fmla="*/ 302753 h 388904"/>
                <a:gd name="connsiteX4" fmla="*/ 310 w 255375"/>
                <a:gd name="connsiteY4" fmla="*/ 2187 h 38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375" h="388904">
                  <a:moveTo>
                    <a:pt x="310" y="2187"/>
                  </a:moveTo>
                  <a:cubicBezTo>
                    <a:pt x="-7451" y="-18627"/>
                    <a:pt x="132249" y="114370"/>
                    <a:pt x="173877" y="177870"/>
                  </a:cubicBezTo>
                  <a:cubicBezTo>
                    <a:pt x="215505" y="241370"/>
                    <a:pt x="242316" y="362373"/>
                    <a:pt x="250077" y="383187"/>
                  </a:cubicBezTo>
                  <a:cubicBezTo>
                    <a:pt x="257838" y="404001"/>
                    <a:pt x="263129" y="365900"/>
                    <a:pt x="220443" y="302753"/>
                  </a:cubicBezTo>
                  <a:cubicBezTo>
                    <a:pt x="177757" y="239606"/>
                    <a:pt x="8071" y="23001"/>
                    <a:pt x="310" y="2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: 図形 133">
              <a:extLst>
                <a:ext uri="{FF2B5EF4-FFF2-40B4-BE49-F238E27FC236}">
                  <a16:creationId xmlns:a16="http://schemas.microsoft.com/office/drawing/2014/main" id="{BE3B2AD6-AC6C-4E75-8A97-1F4BAC6CF7F2}"/>
                </a:ext>
              </a:extLst>
            </p:cNvPr>
            <p:cNvSpPr/>
            <p:nvPr/>
          </p:nvSpPr>
          <p:spPr>
            <a:xfrm>
              <a:off x="8327363" y="7108169"/>
              <a:ext cx="225090" cy="685768"/>
            </a:xfrm>
            <a:custGeom>
              <a:avLst/>
              <a:gdLst>
                <a:gd name="connsiteX0" fmla="*/ 1720 w 225090"/>
                <a:gd name="connsiteY0" fmla="*/ 1714 h 685768"/>
                <a:gd name="connsiteX1" fmla="*/ 221854 w 225090"/>
                <a:gd name="connsiteY1" fmla="*/ 664231 h 685768"/>
                <a:gd name="connsiteX2" fmla="*/ 124487 w 225090"/>
                <a:gd name="connsiteY2" fmla="*/ 477964 h 685768"/>
                <a:gd name="connsiteX3" fmla="*/ 1720 w 225090"/>
                <a:gd name="connsiteY3" fmla="*/ 1714 h 68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0" h="685768">
                  <a:moveTo>
                    <a:pt x="1720" y="1714"/>
                  </a:moveTo>
                  <a:cubicBezTo>
                    <a:pt x="17948" y="32758"/>
                    <a:pt x="201393" y="584856"/>
                    <a:pt x="221854" y="664231"/>
                  </a:cubicBezTo>
                  <a:cubicBezTo>
                    <a:pt x="242315" y="743606"/>
                    <a:pt x="160470" y="585914"/>
                    <a:pt x="124487" y="477964"/>
                  </a:cubicBezTo>
                  <a:cubicBezTo>
                    <a:pt x="88504" y="370014"/>
                    <a:pt x="-14508" y="-29330"/>
                    <a:pt x="1720" y="17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: 図形 1114">
              <a:extLst>
                <a:ext uri="{FF2B5EF4-FFF2-40B4-BE49-F238E27FC236}">
                  <a16:creationId xmlns:a16="http://schemas.microsoft.com/office/drawing/2014/main" id="{440E4359-6A6B-475E-A0E6-C24760C56BA9}"/>
                </a:ext>
              </a:extLst>
            </p:cNvPr>
            <p:cNvSpPr/>
            <p:nvPr/>
          </p:nvSpPr>
          <p:spPr>
            <a:xfrm>
              <a:off x="8582550" y="7820300"/>
              <a:ext cx="181399" cy="552887"/>
            </a:xfrm>
            <a:custGeom>
              <a:avLst/>
              <a:gdLst>
                <a:gd name="connsiteX0" fmla="*/ 533 w 181399"/>
                <a:gd name="connsiteY0" fmla="*/ 783 h 552887"/>
                <a:gd name="connsiteX1" fmla="*/ 176217 w 181399"/>
                <a:gd name="connsiteY1" fmla="*/ 529950 h 552887"/>
                <a:gd name="connsiteX2" fmla="*/ 123300 w 181399"/>
                <a:gd name="connsiteY2" fmla="*/ 413533 h 552887"/>
                <a:gd name="connsiteX3" fmla="*/ 533 w 181399"/>
                <a:gd name="connsiteY3" fmla="*/ 783 h 55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399" h="552887">
                  <a:moveTo>
                    <a:pt x="533" y="783"/>
                  </a:moveTo>
                  <a:cubicBezTo>
                    <a:pt x="9353" y="20186"/>
                    <a:pt x="155756" y="461158"/>
                    <a:pt x="176217" y="529950"/>
                  </a:cubicBezTo>
                  <a:cubicBezTo>
                    <a:pt x="196678" y="598742"/>
                    <a:pt x="151875" y="498905"/>
                    <a:pt x="123300" y="413533"/>
                  </a:cubicBezTo>
                  <a:cubicBezTo>
                    <a:pt x="94725" y="328161"/>
                    <a:pt x="-8287" y="-18620"/>
                    <a:pt x="533" y="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: 図形 1133">
              <a:extLst>
                <a:ext uri="{FF2B5EF4-FFF2-40B4-BE49-F238E27FC236}">
                  <a16:creationId xmlns:a16="http://schemas.microsoft.com/office/drawing/2014/main" id="{1B48D809-8A64-494F-A564-7DDB000B7DC0}"/>
                </a:ext>
              </a:extLst>
            </p:cNvPr>
            <p:cNvSpPr/>
            <p:nvPr/>
          </p:nvSpPr>
          <p:spPr>
            <a:xfrm>
              <a:off x="8130592" y="8219664"/>
              <a:ext cx="312369" cy="554188"/>
            </a:xfrm>
            <a:custGeom>
              <a:avLst/>
              <a:gdLst>
                <a:gd name="connsiteX0" fmla="*/ 583 w 312369"/>
                <a:gd name="connsiteY0" fmla="*/ 411 h 554188"/>
                <a:gd name="connsiteX1" fmla="*/ 164096 w 312369"/>
                <a:gd name="connsiteY1" fmla="*/ 240124 h 554188"/>
                <a:gd name="connsiteX2" fmla="*/ 306971 w 312369"/>
                <a:gd name="connsiteY2" fmla="*/ 546511 h 554188"/>
                <a:gd name="connsiteX3" fmla="*/ 276808 w 312369"/>
                <a:gd name="connsiteY3" fmla="*/ 448086 h 554188"/>
                <a:gd name="connsiteX4" fmla="*/ 224421 w 312369"/>
                <a:gd name="connsiteY4" fmla="*/ 297274 h 554188"/>
                <a:gd name="connsiteX5" fmla="*/ 583 w 312369"/>
                <a:gd name="connsiteY5" fmla="*/ 411 h 55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369" h="554188">
                  <a:moveTo>
                    <a:pt x="583" y="411"/>
                  </a:moveTo>
                  <a:cubicBezTo>
                    <a:pt x="-9471" y="-9114"/>
                    <a:pt x="113031" y="149107"/>
                    <a:pt x="164096" y="240124"/>
                  </a:cubicBezTo>
                  <a:cubicBezTo>
                    <a:pt x="215161" y="331141"/>
                    <a:pt x="288186" y="511851"/>
                    <a:pt x="306971" y="546511"/>
                  </a:cubicBezTo>
                  <a:cubicBezTo>
                    <a:pt x="325756" y="581171"/>
                    <a:pt x="290566" y="489626"/>
                    <a:pt x="276808" y="448086"/>
                  </a:cubicBezTo>
                  <a:cubicBezTo>
                    <a:pt x="263050" y="406547"/>
                    <a:pt x="268342" y="371093"/>
                    <a:pt x="224421" y="297274"/>
                  </a:cubicBezTo>
                  <a:cubicBezTo>
                    <a:pt x="180500" y="223455"/>
                    <a:pt x="10637" y="9936"/>
                    <a:pt x="583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: 図形 238">
              <a:extLst>
                <a:ext uri="{FF2B5EF4-FFF2-40B4-BE49-F238E27FC236}">
                  <a16:creationId xmlns:a16="http://schemas.microsoft.com/office/drawing/2014/main" id="{D9C432DE-BDAC-4F8A-9A59-4BB6F3182A96}"/>
                </a:ext>
              </a:extLst>
            </p:cNvPr>
            <p:cNvSpPr/>
            <p:nvPr/>
          </p:nvSpPr>
          <p:spPr>
            <a:xfrm>
              <a:off x="8794738" y="8401031"/>
              <a:ext cx="196884" cy="493818"/>
            </a:xfrm>
            <a:custGeom>
              <a:avLst/>
              <a:gdLst>
                <a:gd name="connsiteX0" fmla="*/ 12 w 196884"/>
                <a:gd name="connsiteY0" fmla="*/ 19 h 493818"/>
                <a:gd name="connsiteX1" fmla="*/ 139712 w 196884"/>
                <a:gd name="connsiteY1" fmla="*/ 341332 h 493818"/>
                <a:gd name="connsiteX2" fmla="*/ 184162 w 196884"/>
                <a:gd name="connsiteY2" fmla="*/ 492144 h 493818"/>
                <a:gd name="connsiteX3" fmla="*/ 139712 w 196884"/>
                <a:gd name="connsiteY3" fmla="*/ 425469 h 493818"/>
                <a:gd name="connsiteX4" fmla="*/ 196862 w 196884"/>
                <a:gd name="connsiteY4" fmla="*/ 479444 h 493818"/>
                <a:gd name="connsiteX5" fmla="*/ 131775 w 196884"/>
                <a:gd name="connsiteY5" fmla="*/ 357207 h 493818"/>
                <a:gd name="connsiteX6" fmla="*/ 12 w 196884"/>
                <a:gd name="connsiteY6" fmla="*/ 19 h 49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84" h="493818">
                  <a:moveTo>
                    <a:pt x="12" y="19"/>
                  </a:moveTo>
                  <a:cubicBezTo>
                    <a:pt x="1335" y="-2627"/>
                    <a:pt x="109020" y="259311"/>
                    <a:pt x="139712" y="341332"/>
                  </a:cubicBezTo>
                  <a:cubicBezTo>
                    <a:pt x="170404" y="423353"/>
                    <a:pt x="184162" y="478121"/>
                    <a:pt x="184162" y="492144"/>
                  </a:cubicBezTo>
                  <a:cubicBezTo>
                    <a:pt x="184162" y="506167"/>
                    <a:pt x="137595" y="427586"/>
                    <a:pt x="139712" y="425469"/>
                  </a:cubicBezTo>
                  <a:cubicBezTo>
                    <a:pt x="141829" y="423352"/>
                    <a:pt x="198185" y="490821"/>
                    <a:pt x="196862" y="479444"/>
                  </a:cubicBezTo>
                  <a:cubicBezTo>
                    <a:pt x="195539" y="468067"/>
                    <a:pt x="163260" y="434730"/>
                    <a:pt x="131775" y="357207"/>
                  </a:cubicBezTo>
                  <a:cubicBezTo>
                    <a:pt x="100290" y="279684"/>
                    <a:pt x="-1311" y="2665"/>
                    <a:pt x="12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: 図形 239">
              <a:extLst>
                <a:ext uri="{FF2B5EF4-FFF2-40B4-BE49-F238E27FC236}">
                  <a16:creationId xmlns:a16="http://schemas.microsoft.com/office/drawing/2014/main" id="{BF16AB26-3EAE-4397-9B3A-EF120678DF84}"/>
                </a:ext>
              </a:extLst>
            </p:cNvPr>
            <p:cNvSpPr/>
            <p:nvPr/>
          </p:nvSpPr>
          <p:spPr>
            <a:xfrm>
              <a:off x="8445413" y="8810580"/>
              <a:ext cx="154681" cy="311292"/>
            </a:xfrm>
            <a:custGeom>
              <a:avLst/>
              <a:gdLst>
                <a:gd name="connsiteX0" fmla="*/ 87 w 154681"/>
                <a:gd name="connsiteY0" fmla="*/ 45 h 311292"/>
                <a:gd name="connsiteX1" fmla="*/ 106450 w 154681"/>
                <a:gd name="connsiteY1" fmla="*/ 185783 h 311292"/>
                <a:gd name="connsiteX2" fmla="*/ 154075 w 154681"/>
                <a:gd name="connsiteY2" fmla="*/ 311195 h 311292"/>
                <a:gd name="connsiteX3" fmla="*/ 125500 w 154681"/>
                <a:gd name="connsiteY3" fmla="*/ 203245 h 311292"/>
                <a:gd name="connsiteX4" fmla="*/ 87 w 154681"/>
                <a:gd name="connsiteY4" fmla="*/ 45 h 31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681" h="311292">
                  <a:moveTo>
                    <a:pt x="87" y="45"/>
                  </a:moveTo>
                  <a:cubicBezTo>
                    <a:pt x="-3088" y="-2865"/>
                    <a:pt x="80785" y="133925"/>
                    <a:pt x="106450" y="185783"/>
                  </a:cubicBezTo>
                  <a:cubicBezTo>
                    <a:pt x="132115" y="237641"/>
                    <a:pt x="150900" y="308285"/>
                    <a:pt x="154075" y="311195"/>
                  </a:cubicBezTo>
                  <a:cubicBezTo>
                    <a:pt x="157250" y="314105"/>
                    <a:pt x="147990" y="251399"/>
                    <a:pt x="125500" y="203245"/>
                  </a:cubicBezTo>
                  <a:cubicBezTo>
                    <a:pt x="103010" y="155091"/>
                    <a:pt x="3262" y="2955"/>
                    <a:pt x="8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: 図形 240">
              <a:extLst>
                <a:ext uri="{FF2B5EF4-FFF2-40B4-BE49-F238E27FC236}">
                  <a16:creationId xmlns:a16="http://schemas.microsoft.com/office/drawing/2014/main" id="{E3D4FBB6-AACE-4CD0-97A7-17ACC0F1B78C}"/>
                </a:ext>
              </a:extLst>
            </p:cNvPr>
            <p:cNvSpPr/>
            <p:nvPr/>
          </p:nvSpPr>
          <p:spPr>
            <a:xfrm>
              <a:off x="8584550" y="8987995"/>
              <a:ext cx="70667" cy="508121"/>
            </a:xfrm>
            <a:custGeom>
              <a:avLst/>
              <a:gdLst>
                <a:gd name="connsiteX0" fmla="*/ 30813 w 70667"/>
                <a:gd name="connsiteY0" fmla="*/ 2018 h 508121"/>
                <a:gd name="connsiteX1" fmla="*/ 5413 w 70667"/>
                <a:gd name="connsiteY1" fmla="*/ 200455 h 508121"/>
                <a:gd name="connsiteX2" fmla="*/ 2238 w 70667"/>
                <a:gd name="connsiteY2" fmla="*/ 321105 h 508121"/>
                <a:gd name="connsiteX3" fmla="*/ 32400 w 70667"/>
                <a:gd name="connsiteY3" fmla="*/ 443343 h 508121"/>
                <a:gd name="connsiteX4" fmla="*/ 70500 w 70667"/>
                <a:gd name="connsiteY4" fmla="*/ 506843 h 508121"/>
                <a:gd name="connsiteX5" fmla="*/ 45100 w 70667"/>
                <a:gd name="connsiteY5" fmla="*/ 473505 h 508121"/>
                <a:gd name="connsiteX6" fmla="*/ 16525 w 70667"/>
                <a:gd name="connsiteY6" fmla="*/ 333805 h 508121"/>
                <a:gd name="connsiteX7" fmla="*/ 30813 w 70667"/>
                <a:gd name="connsiteY7" fmla="*/ 2018 h 5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67" h="508121">
                  <a:moveTo>
                    <a:pt x="30813" y="2018"/>
                  </a:moveTo>
                  <a:cubicBezTo>
                    <a:pt x="28961" y="-20207"/>
                    <a:pt x="10175" y="147274"/>
                    <a:pt x="5413" y="200455"/>
                  </a:cubicBezTo>
                  <a:cubicBezTo>
                    <a:pt x="650" y="253636"/>
                    <a:pt x="-2260" y="280624"/>
                    <a:pt x="2238" y="321105"/>
                  </a:cubicBezTo>
                  <a:cubicBezTo>
                    <a:pt x="6736" y="361586"/>
                    <a:pt x="21023" y="412387"/>
                    <a:pt x="32400" y="443343"/>
                  </a:cubicBezTo>
                  <a:cubicBezTo>
                    <a:pt x="43777" y="474299"/>
                    <a:pt x="68383" y="501816"/>
                    <a:pt x="70500" y="506843"/>
                  </a:cubicBezTo>
                  <a:cubicBezTo>
                    <a:pt x="72617" y="511870"/>
                    <a:pt x="54096" y="502345"/>
                    <a:pt x="45100" y="473505"/>
                  </a:cubicBezTo>
                  <a:cubicBezTo>
                    <a:pt x="36104" y="444665"/>
                    <a:pt x="17319" y="410269"/>
                    <a:pt x="16525" y="333805"/>
                  </a:cubicBezTo>
                  <a:cubicBezTo>
                    <a:pt x="15731" y="257341"/>
                    <a:pt x="32665" y="24243"/>
                    <a:pt x="30813" y="20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: 図形 241">
              <a:extLst>
                <a:ext uri="{FF2B5EF4-FFF2-40B4-BE49-F238E27FC236}">
                  <a16:creationId xmlns:a16="http://schemas.microsoft.com/office/drawing/2014/main" id="{3E7183B6-7FD6-42C9-8CBE-EC0832F81B50}"/>
                </a:ext>
              </a:extLst>
            </p:cNvPr>
            <p:cNvSpPr/>
            <p:nvPr/>
          </p:nvSpPr>
          <p:spPr>
            <a:xfrm>
              <a:off x="8973510" y="8878980"/>
              <a:ext cx="157736" cy="421992"/>
            </a:xfrm>
            <a:custGeom>
              <a:avLst/>
              <a:gdLst>
                <a:gd name="connsiteX0" fmla="*/ 5390 w 157736"/>
                <a:gd name="connsiteY0" fmla="*/ 3083 h 421992"/>
                <a:gd name="connsiteX1" fmla="*/ 94290 w 157736"/>
                <a:gd name="connsiteY1" fmla="*/ 263433 h 421992"/>
                <a:gd name="connsiteX2" fmla="*/ 154615 w 157736"/>
                <a:gd name="connsiteY2" fmla="*/ 415833 h 421992"/>
                <a:gd name="connsiteX3" fmla="*/ 135565 w 157736"/>
                <a:gd name="connsiteY3" fmla="*/ 366620 h 421992"/>
                <a:gd name="connsiteX4" fmla="*/ 21265 w 157736"/>
                <a:gd name="connsiteY4" fmla="*/ 134845 h 421992"/>
                <a:gd name="connsiteX5" fmla="*/ 5390 w 157736"/>
                <a:gd name="connsiteY5" fmla="*/ 3083 h 4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736" h="421992">
                  <a:moveTo>
                    <a:pt x="5390" y="3083"/>
                  </a:moveTo>
                  <a:cubicBezTo>
                    <a:pt x="17561" y="24514"/>
                    <a:pt x="69419" y="194641"/>
                    <a:pt x="94290" y="263433"/>
                  </a:cubicBezTo>
                  <a:cubicBezTo>
                    <a:pt x="119161" y="332225"/>
                    <a:pt x="147736" y="398635"/>
                    <a:pt x="154615" y="415833"/>
                  </a:cubicBezTo>
                  <a:cubicBezTo>
                    <a:pt x="161494" y="433031"/>
                    <a:pt x="157790" y="413451"/>
                    <a:pt x="135565" y="366620"/>
                  </a:cubicBezTo>
                  <a:cubicBezTo>
                    <a:pt x="113340" y="319789"/>
                    <a:pt x="39521" y="192789"/>
                    <a:pt x="21265" y="134845"/>
                  </a:cubicBezTo>
                  <a:cubicBezTo>
                    <a:pt x="3009" y="76901"/>
                    <a:pt x="-6781" y="-18348"/>
                    <a:pt x="5390" y="30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: 図形 242">
              <a:extLst>
                <a:ext uri="{FF2B5EF4-FFF2-40B4-BE49-F238E27FC236}">
                  <a16:creationId xmlns:a16="http://schemas.microsoft.com/office/drawing/2014/main" id="{2FB97B56-B866-4046-B0B7-0023334E1D86}"/>
                </a:ext>
              </a:extLst>
            </p:cNvPr>
            <p:cNvSpPr/>
            <p:nvPr/>
          </p:nvSpPr>
          <p:spPr>
            <a:xfrm>
              <a:off x="9148762" y="9301881"/>
              <a:ext cx="199828" cy="536126"/>
            </a:xfrm>
            <a:custGeom>
              <a:avLst/>
              <a:gdLst>
                <a:gd name="connsiteX0" fmla="*/ 1 w 199828"/>
                <a:gd name="connsiteY0" fmla="*/ 869 h 536126"/>
                <a:gd name="connsiteX1" fmla="*/ 68263 w 199828"/>
                <a:gd name="connsiteY1" fmla="*/ 208832 h 536126"/>
                <a:gd name="connsiteX2" fmla="*/ 190501 w 199828"/>
                <a:gd name="connsiteY2" fmla="*/ 516807 h 536126"/>
                <a:gd name="connsiteX3" fmla="*/ 177801 w 199828"/>
                <a:gd name="connsiteY3" fmla="*/ 480294 h 536126"/>
                <a:gd name="connsiteX4" fmla="*/ 69851 w 199828"/>
                <a:gd name="connsiteY4" fmla="*/ 286619 h 536126"/>
                <a:gd name="connsiteX5" fmla="*/ 1 w 199828"/>
                <a:gd name="connsiteY5" fmla="*/ 869 h 53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828" h="536126">
                  <a:moveTo>
                    <a:pt x="1" y="869"/>
                  </a:moveTo>
                  <a:cubicBezTo>
                    <a:pt x="-264" y="-12095"/>
                    <a:pt x="36513" y="122842"/>
                    <a:pt x="68263" y="208832"/>
                  </a:cubicBezTo>
                  <a:cubicBezTo>
                    <a:pt x="100013" y="294822"/>
                    <a:pt x="172245" y="471563"/>
                    <a:pt x="190501" y="516807"/>
                  </a:cubicBezTo>
                  <a:cubicBezTo>
                    <a:pt x="208757" y="562051"/>
                    <a:pt x="197909" y="518659"/>
                    <a:pt x="177801" y="480294"/>
                  </a:cubicBezTo>
                  <a:cubicBezTo>
                    <a:pt x="157693" y="441929"/>
                    <a:pt x="97897" y="366523"/>
                    <a:pt x="69851" y="286619"/>
                  </a:cubicBezTo>
                  <a:cubicBezTo>
                    <a:pt x="41805" y="206715"/>
                    <a:pt x="266" y="13833"/>
                    <a:pt x="1" y="8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: 図形 243">
              <a:extLst>
                <a:ext uri="{FF2B5EF4-FFF2-40B4-BE49-F238E27FC236}">
                  <a16:creationId xmlns:a16="http://schemas.microsoft.com/office/drawing/2014/main" id="{02155922-78DB-44DE-BEEA-B98D4FE02AA5}"/>
                </a:ext>
              </a:extLst>
            </p:cNvPr>
            <p:cNvSpPr/>
            <p:nvPr/>
          </p:nvSpPr>
          <p:spPr>
            <a:xfrm>
              <a:off x="8657826" y="9417031"/>
              <a:ext cx="40296" cy="354045"/>
            </a:xfrm>
            <a:custGeom>
              <a:avLst/>
              <a:gdLst>
                <a:gd name="connsiteX0" fmla="*/ 40087 w 40296"/>
                <a:gd name="connsiteY0" fmla="*/ 19 h 354045"/>
                <a:gd name="connsiteX1" fmla="*/ 399 w 40296"/>
                <a:gd name="connsiteY1" fmla="*/ 154007 h 354045"/>
                <a:gd name="connsiteX2" fmla="*/ 19449 w 40296"/>
                <a:gd name="connsiteY2" fmla="*/ 354032 h 354045"/>
                <a:gd name="connsiteX3" fmla="*/ 16274 w 40296"/>
                <a:gd name="connsiteY3" fmla="*/ 163532 h 354045"/>
                <a:gd name="connsiteX4" fmla="*/ 40087 w 40296"/>
                <a:gd name="connsiteY4" fmla="*/ 19 h 35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96" h="354045">
                  <a:moveTo>
                    <a:pt x="40087" y="19"/>
                  </a:moveTo>
                  <a:cubicBezTo>
                    <a:pt x="37441" y="-1569"/>
                    <a:pt x="3839" y="95005"/>
                    <a:pt x="399" y="154007"/>
                  </a:cubicBezTo>
                  <a:cubicBezTo>
                    <a:pt x="-3041" y="213009"/>
                    <a:pt x="16803" y="352445"/>
                    <a:pt x="19449" y="354032"/>
                  </a:cubicBezTo>
                  <a:cubicBezTo>
                    <a:pt x="22095" y="355620"/>
                    <a:pt x="13099" y="219888"/>
                    <a:pt x="16274" y="163532"/>
                  </a:cubicBezTo>
                  <a:cubicBezTo>
                    <a:pt x="19449" y="107176"/>
                    <a:pt x="42733" y="1607"/>
                    <a:pt x="40087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: 図形 244">
              <a:extLst>
                <a:ext uri="{FF2B5EF4-FFF2-40B4-BE49-F238E27FC236}">
                  <a16:creationId xmlns:a16="http://schemas.microsoft.com/office/drawing/2014/main" id="{D20F373B-FD2C-480B-9152-62FE0DE07896}"/>
                </a:ext>
              </a:extLst>
            </p:cNvPr>
            <p:cNvSpPr/>
            <p:nvPr/>
          </p:nvSpPr>
          <p:spPr>
            <a:xfrm>
              <a:off x="9359455" y="9835742"/>
              <a:ext cx="135795" cy="283286"/>
            </a:xfrm>
            <a:custGeom>
              <a:avLst/>
              <a:gdLst>
                <a:gd name="connsiteX0" fmla="*/ 445 w 135795"/>
                <a:gd name="connsiteY0" fmla="*/ 408 h 283286"/>
                <a:gd name="connsiteX1" fmla="*/ 125858 w 135795"/>
                <a:gd name="connsiteY1" fmla="*/ 232183 h 283286"/>
                <a:gd name="connsiteX2" fmla="*/ 117920 w 135795"/>
                <a:gd name="connsiteY2" fmla="*/ 251233 h 283286"/>
                <a:gd name="connsiteX3" fmla="*/ 38545 w 135795"/>
                <a:gd name="connsiteY3" fmla="*/ 282983 h 283286"/>
                <a:gd name="connsiteX4" fmla="*/ 103633 w 135795"/>
                <a:gd name="connsiteY4" fmla="*/ 230596 h 283286"/>
                <a:gd name="connsiteX5" fmla="*/ 84583 w 135795"/>
                <a:gd name="connsiteY5" fmla="*/ 176621 h 283286"/>
                <a:gd name="connsiteX6" fmla="*/ 445 w 135795"/>
                <a:gd name="connsiteY6" fmla="*/ 408 h 28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795" h="283286">
                  <a:moveTo>
                    <a:pt x="445" y="408"/>
                  </a:moveTo>
                  <a:cubicBezTo>
                    <a:pt x="7324" y="9668"/>
                    <a:pt x="106279" y="190379"/>
                    <a:pt x="125858" y="232183"/>
                  </a:cubicBezTo>
                  <a:cubicBezTo>
                    <a:pt x="145437" y="273987"/>
                    <a:pt x="132472" y="242766"/>
                    <a:pt x="117920" y="251233"/>
                  </a:cubicBezTo>
                  <a:cubicBezTo>
                    <a:pt x="103368" y="259700"/>
                    <a:pt x="40926" y="286422"/>
                    <a:pt x="38545" y="282983"/>
                  </a:cubicBezTo>
                  <a:cubicBezTo>
                    <a:pt x="36164" y="279544"/>
                    <a:pt x="95960" y="248323"/>
                    <a:pt x="103633" y="230596"/>
                  </a:cubicBezTo>
                  <a:cubicBezTo>
                    <a:pt x="111306" y="212869"/>
                    <a:pt x="100723" y="211281"/>
                    <a:pt x="84583" y="176621"/>
                  </a:cubicBezTo>
                  <a:cubicBezTo>
                    <a:pt x="68443" y="141961"/>
                    <a:pt x="-6434" y="-8852"/>
                    <a:pt x="44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: 図形 245">
              <a:extLst>
                <a:ext uri="{FF2B5EF4-FFF2-40B4-BE49-F238E27FC236}">
                  <a16:creationId xmlns:a16="http://schemas.microsoft.com/office/drawing/2014/main" id="{EB1640DC-952C-4DF6-80F4-1EED9BDC97E5}"/>
                </a:ext>
              </a:extLst>
            </p:cNvPr>
            <p:cNvSpPr/>
            <p:nvPr/>
          </p:nvSpPr>
          <p:spPr>
            <a:xfrm>
              <a:off x="9375766" y="10146947"/>
              <a:ext cx="101709" cy="276846"/>
            </a:xfrm>
            <a:custGeom>
              <a:avLst/>
              <a:gdLst>
                <a:gd name="connsiteX0" fmla="*/ 79384 w 101709"/>
                <a:gd name="connsiteY0" fmla="*/ 353 h 276846"/>
                <a:gd name="connsiteX1" fmla="*/ 101609 w 101709"/>
                <a:gd name="connsiteY1" fmla="*/ 81316 h 276846"/>
                <a:gd name="connsiteX2" fmla="*/ 69859 w 101709"/>
                <a:gd name="connsiteY2" fmla="*/ 151166 h 276846"/>
                <a:gd name="connsiteX3" fmla="*/ 9 w 101709"/>
                <a:gd name="connsiteY3" fmla="*/ 276578 h 276846"/>
                <a:gd name="connsiteX4" fmla="*/ 65097 w 101709"/>
                <a:gd name="connsiteY4" fmla="*/ 114653 h 276846"/>
                <a:gd name="connsiteX5" fmla="*/ 79384 w 101709"/>
                <a:gd name="connsiteY5" fmla="*/ 353 h 27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09" h="276846">
                  <a:moveTo>
                    <a:pt x="79384" y="353"/>
                  </a:moveTo>
                  <a:cubicBezTo>
                    <a:pt x="85469" y="-5203"/>
                    <a:pt x="103197" y="56181"/>
                    <a:pt x="101609" y="81316"/>
                  </a:cubicBezTo>
                  <a:cubicBezTo>
                    <a:pt x="100022" y="106452"/>
                    <a:pt x="86792" y="118622"/>
                    <a:pt x="69859" y="151166"/>
                  </a:cubicBezTo>
                  <a:cubicBezTo>
                    <a:pt x="52926" y="183710"/>
                    <a:pt x="803" y="282664"/>
                    <a:pt x="9" y="276578"/>
                  </a:cubicBezTo>
                  <a:cubicBezTo>
                    <a:pt x="-785" y="270493"/>
                    <a:pt x="49751" y="157516"/>
                    <a:pt x="65097" y="114653"/>
                  </a:cubicBezTo>
                  <a:cubicBezTo>
                    <a:pt x="80443" y="71790"/>
                    <a:pt x="73299" y="5909"/>
                    <a:pt x="79384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: 図形 247">
              <a:extLst>
                <a:ext uri="{FF2B5EF4-FFF2-40B4-BE49-F238E27FC236}">
                  <a16:creationId xmlns:a16="http://schemas.microsoft.com/office/drawing/2014/main" id="{D29BC0CC-E4DE-4382-BC7E-2D47FC09A08D}"/>
                </a:ext>
              </a:extLst>
            </p:cNvPr>
            <p:cNvSpPr/>
            <p:nvPr/>
          </p:nvSpPr>
          <p:spPr>
            <a:xfrm>
              <a:off x="9182037" y="10447310"/>
              <a:ext cx="189025" cy="265316"/>
            </a:xfrm>
            <a:custGeom>
              <a:avLst/>
              <a:gdLst>
                <a:gd name="connsiteX0" fmla="*/ 188976 w 189025"/>
                <a:gd name="connsiteY0" fmla="*/ 28 h 265316"/>
                <a:gd name="connsiteX1" fmla="*/ 93726 w 189025"/>
                <a:gd name="connsiteY1" fmla="*/ 201640 h 265316"/>
                <a:gd name="connsiteX2" fmla="*/ 63 w 189025"/>
                <a:gd name="connsiteY2" fmla="*/ 265140 h 265316"/>
                <a:gd name="connsiteX3" fmla="*/ 81026 w 189025"/>
                <a:gd name="connsiteY3" fmla="*/ 187353 h 265316"/>
                <a:gd name="connsiteX4" fmla="*/ 188976 w 189025"/>
                <a:gd name="connsiteY4" fmla="*/ 28 h 2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025" h="265316">
                  <a:moveTo>
                    <a:pt x="188976" y="28"/>
                  </a:moveTo>
                  <a:cubicBezTo>
                    <a:pt x="191093" y="2409"/>
                    <a:pt x="125211" y="157455"/>
                    <a:pt x="93726" y="201640"/>
                  </a:cubicBezTo>
                  <a:cubicBezTo>
                    <a:pt x="62241" y="245825"/>
                    <a:pt x="2180" y="267521"/>
                    <a:pt x="63" y="265140"/>
                  </a:cubicBezTo>
                  <a:cubicBezTo>
                    <a:pt x="-2054" y="262759"/>
                    <a:pt x="49541" y="231538"/>
                    <a:pt x="81026" y="187353"/>
                  </a:cubicBezTo>
                  <a:cubicBezTo>
                    <a:pt x="112511" y="143168"/>
                    <a:pt x="186859" y="-2353"/>
                    <a:pt x="188976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: 図形 248">
              <a:extLst>
                <a:ext uri="{FF2B5EF4-FFF2-40B4-BE49-F238E27FC236}">
                  <a16:creationId xmlns:a16="http://schemas.microsoft.com/office/drawing/2014/main" id="{70AFFD05-14EA-4A2A-977B-C471D795DBC3}"/>
                </a:ext>
              </a:extLst>
            </p:cNvPr>
            <p:cNvSpPr/>
            <p:nvPr/>
          </p:nvSpPr>
          <p:spPr>
            <a:xfrm>
              <a:off x="9058934" y="9943847"/>
              <a:ext cx="73987" cy="256346"/>
            </a:xfrm>
            <a:custGeom>
              <a:avLst/>
              <a:gdLst>
                <a:gd name="connsiteX0" fmla="*/ 73954 w 73987"/>
                <a:gd name="connsiteY0" fmla="*/ 253 h 256346"/>
                <a:gd name="connsiteX1" fmla="*/ 31091 w 73987"/>
                <a:gd name="connsiteY1" fmla="*/ 132016 h 256346"/>
                <a:gd name="connsiteX2" fmla="*/ 15216 w 73987"/>
                <a:gd name="connsiteY2" fmla="*/ 157416 h 256346"/>
                <a:gd name="connsiteX3" fmla="*/ 24741 w 73987"/>
                <a:gd name="connsiteY3" fmla="*/ 255841 h 256346"/>
                <a:gd name="connsiteX4" fmla="*/ 12041 w 73987"/>
                <a:gd name="connsiteY4" fmla="*/ 193928 h 256346"/>
                <a:gd name="connsiteX5" fmla="*/ 929 w 73987"/>
                <a:gd name="connsiteY5" fmla="*/ 151066 h 256346"/>
                <a:gd name="connsiteX6" fmla="*/ 37441 w 73987"/>
                <a:gd name="connsiteY6" fmla="*/ 100266 h 256346"/>
                <a:gd name="connsiteX7" fmla="*/ 73954 w 73987"/>
                <a:gd name="connsiteY7" fmla="*/ 253 h 25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987" h="256346">
                  <a:moveTo>
                    <a:pt x="73954" y="253"/>
                  </a:moveTo>
                  <a:cubicBezTo>
                    <a:pt x="72896" y="5544"/>
                    <a:pt x="40881" y="105822"/>
                    <a:pt x="31091" y="132016"/>
                  </a:cubicBezTo>
                  <a:cubicBezTo>
                    <a:pt x="21301" y="158210"/>
                    <a:pt x="16274" y="136779"/>
                    <a:pt x="15216" y="157416"/>
                  </a:cubicBezTo>
                  <a:cubicBezTo>
                    <a:pt x="14158" y="178053"/>
                    <a:pt x="25270" y="249756"/>
                    <a:pt x="24741" y="255841"/>
                  </a:cubicBezTo>
                  <a:cubicBezTo>
                    <a:pt x="24212" y="261926"/>
                    <a:pt x="16010" y="211391"/>
                    <a:pt x="12041" y="193928"/>
                  </a:cubicBezTo>
                  <a:cubicBezTo>
                    <a:pt x="8072" y="176465"/>
                    <a:pt x="-3304" y="166676"/>
                    <a:pt x="929" y="151066"/>
                  </a:cubicBezTo>
                  <a:cubicBezTo>
                    <a:pt x="5162" y="135456"/>
                    <a:pt x="24477" y="126460"/>
                    <a:pt x="37441" y="100266"/>
                  </a:cubicBezTo>
                  <a:cubicBezTo>
                    <a:pt x="50405" y="74072"/>
                    <a:pt x="75012" y="-5038"/>
                    <a:pt x="73954" y="2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: 図形 251">
              <a:extLst>
                <a:ext uri="{FF2B5EF4-FFF2-40B4-BE49-F238E27FC236}">
                  <a16:creationId xmlns:a16="http://schemas.microsoft.com/office/drawing/2014/main" id="{A1BC5FEE-4D0A-47A8-B715-9B97B540F073}"/>
                </a:ext>
              </a:extLst>
            </p:cNvPr>
            <p:cNvSpPr/>
            <p:nvPr/>
          </p:nvSpPr>
          <p:spPr>
            <a:xfrm>
              <a:off x="9088272" y="10209212"/>
              <a:ext cx="41489" cy="174393"/>
            </a:xfrm>
            <a:custGeom>
              <a:avLst/>
              <a:gdLst>
                <a:gd name="connsiteX0" fmla="*/ 30328 w 41489"/>
                <a:gd name="connsiteY0" fmla="*/ 1 h 174393"/>
                <a:gd name="connsiteX1" fmla="*/ 12866 w 41489"/>
                <a:gd name="connsiteY1" fmla="*/ 73026 h 174393"/>
                <a:gd name="connsiteX2" fmla="*/ 41441 w 41489"/>
                <a:gd name="connsiteY2" fmla="*/ 173038 h 174393"/>
                <a:gd name="connsiteX3" fmla="*/ 19216 w 41489"/>
                <a:gd name="connsiteY3" fmla="*/ 127001 h 174393"/>
                <a:gd name="connsiteX4" fmla="*/ 166 w 41489"/>
                <a:gd name="connsiteY4" fmla="*/ 71438 h 174393"/>
                <a:gd name="connsiteX5" fmla="*/ 30328 w 41489"/>
                <a:gd name="connsiteY5" fmla="*/ 1 h 17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89" h="174393">
                  <a:moveTo>
                    <a:pt x="30328" y="1"/>
                  </a:moveTo>
                  <a:cubicBezTo>
                    <a:pt x="32445" y="266"/>
                    <a:pt x="11014" y="44187"/>
                    <a:pt x="12866" y="73026"/>
                  </a:cubicBezTo>
                  <a:cubicBezTo>
                    <a:pt x="14718" y="101866"/>
                    <a:pt x="40383" y="164042"/>
                    <a:pt x="41441" y="173038"/>
                  </a:cubicBezTo>
                  <a:cubicBezTo>
                    <a:pt x="42499" y="182034"/>
                    <a:pt x="26095" y="143934"/>
                    <a:pt x="19216" y="127001"/>
                  </a:cubicBezTo>
                  <a:cubicBezTo>
                    <a:pt x="12337" y="110068"/>
                    <a:pt x="-1686" y="91811"/>
                    <a:pt x="166" y="71438"/>
                  </a:cubicBezTo>
                  <a:cubicBezTo>
                    <a:pt x="2018" y="51065"/>
                    <a:pt x="28211" y="-264"/>
                    <a:pt x="30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: 図形 252">
              <a:extLst>
                <a:ext uri="{FF2B5EF4-FFF2-40B4-BE49-F238E27FC236}">
                  <a16:creationId xmlns:a16="http://schemas.microsoft.com/office/drawing/2014/main" id="{34369066-916B-4F09-B55E-26F5B6CEED3A}"/>
                </a:ext>
              </a:extLst>
            </p:cNvPr>
            <p:cNvSpPr/>
            <p:nvPr/>
          </p:nvSpPr>
          <p:spPr>
            <a:xfrm>
              <a:off x="9056636" y="10401278"/>
              <a:ext cx="101728" cy="216001"/>
            </a:xfrm>
            <a:custGeom>
              <a:avLst/>
              <a:gdLst>
                <a:gd name="connsiteX0" fmla="*/ 92127 w 101728"/>
                <a:gd name="connsiteY0" fmla="*/ 22 h 216001"/>
                <a:gd name="connsiteX1" fmla="*/ 100064 w 101728"/>
                <a:gd name="connsiteY1" fmla="*/ 85747 h 216001"/>
                <a:gd name="connsiteX2" fmla="*/ 57202 w 101728"/>
                <a:gd name="connsiteY2" fmla="*/ 155597 h 216001"/>
                <a:gd name="connsiteX3" fmla="*/ 52 w 101728"/>
                <a:gd name="connsiteY3" fmla="*/ 215922 h 216001"/>
                <a:gd name="connsiteX4" fmla="*/ 47677 w 101728"/>
                <a:gd name="connsiteY4" fmla="*/ 142897 h 216001"/>
                <a:gd name="connsiteX5" fmla="*/ 84189 w 101728"/>
                <a:gd name="connsiteY5" fmla="*/ 77810 h 216001"/>
                <a:gd name="connsiteX6" fmla="*/ 92127 w 101728"/>
                <a:gd name="connsiteY6" fmla="*/ 22 h 21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8" h="216001">
                  <a:moveTo>
                    <a:pt x="92127" y="22"/>
                  </a:moveTo>
                  <a:cubicBezTo>
                    <a:pt x="94773" y="1345"/>
                    <a:pt x="105885" y="59818"/>
                    <a:pt x="100064" y="85747"/>
                  </a:cubicBezTo>
                  <a:cubicBezTo>
                    <a:pt x="94243" y="111676"/>
                    <a:pt x="73871" y="133901"/>
                    <a:pt x="57202" y="155597"/>
                  </a:cubicBezTo>
                  <a:cubicBezTo>
                    <a:pt x="40533" y="177293"/>
                    <a:pt x="1640" y="218039"/>
                    <a:pt x="52" y="215922"/>
                  </a:cubicBezTo>
                  <a:cubicBezTo>
                    <a:pt x="-1536" y="213805"/>
                    <a:pt x="33654" y="165916"/>
                    <a:pt x="47677" y="142897"/>
                  </a:cubicBezTo>
                  <a:cubicBezTo>
                    <a:pt x="61700" y="119878"/>
                    <a:pt x="77310" y="98712"/>
                    <a:pt x="84189" y="77810"/>
                  </a:cubicBezTo>
                  <a:cubicBezTo>
                    <a:pt x="91068" y="56908"/>
                    <a:pt x="89481" y="-1301"/>
                    <a:pt x="92127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: 図形 253">
              <a:extLst>
                <a:ext uri="{FF2B5EF4-FFF2-40B4-BE49-F238E27FC236}">
                  <a16:creationId xmlns:a16="http://schemas.microsoft.com/office/drawing/2014/main" id="{BEE17E36-1935-44C8-AD30-B1382151602C}"/>
                </a:ext>
              </a:extLst>
            </p:cNvPr>
            <p:cNvSpPr/>
            <p:nvPr/>
          </p:nvSpPr>
          <p:spPr>
            <a:xfrm>
              <a:off x="8839159" y="10029823"/>
              <a:ext cx="149267" cy="182566"/>
            </a:xfrm>
            <a:custGeom>
              <a:avLst/>
              <a:gdLst>
                <a:gd name="connsiteX0" fmla="*/ 87354 w 149267"/>
                <a:gd name="connsiteY0" fmla="*/ 2 h 182566"/>
                <a:gd name="connsiteX1" fmla="*/ 106404 w 149267"/>
                <a:gd name="connsiteY1" fmla="*/ 101602 h 182566"/>
                <a:gd name="connsiteX2" fmla="*/ 149266 w 149267"/>
                <a:gd name="connsiteY2" fmla="*/ 107952 h 182566"/>
                <a:gd name="connsiteX3" fmla="*/ 104816 w 149267"/>
                <a:gd name="connsiteY3" fmla="*/ 117477 h 182566"/>
                <a:gd name="connsiteX4" fmla="*/ 41 w 149267"/>
                <a:gd name="connsiteY4" fmla="*/ 182565 h 182566"/>
                <a:gd name="connsiteX5" fmla="*/ 92116 w 149267"/>
                <a:gd name="connsiteY5" fmla="*/ 119065 h 182566"/>
                <a:gd name="connsiteX6" fmla="*/ 82591 w 149267"/>
                <a:gd name="connsiteY6" fmla="*/ 104777 h 182566"/>
                <a:gd name="connsiteX7" fmla="*/ 87354 w 149267"/>
                <a:gd name="connsiteY7" fmla="*/ 2 h 18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267" h="182566">
                  <a:moveTo>
                    <a:pt x="87354" y="2"/>
                  </a:moveTo>
                  <a:cubicBezTo>
                    <a:pt x="91323" y="-527"/>
                    <a:pt x="96085" y="83610"/>
                    <a:pt x="106404" y="101602"/>
                  </a:cubicBezTo>
                  <a:cubicBezTo>
                    <a:pt x="116723" y="119594"/>
                    <a:pt x="149531" y="105306"/>
                    <a:pt x="149266" y="107952"/>
                  </a:cubicBezTo>
                  <a:cubicBezTo>
                    <a:pt x="149001" y="110598"/>
                    <a:pt x="129687" y="105042"/>
                    <a:pt x="104816" y="117477"/>
                  </a:cubicBezTo>
                  <a:cubicBezTo>
                    <a:pt x="79945" y="129912"/>
                    <a:pt x="2158" y="182300"/>
                    <a:pt x="41" y="182565"/>
                  </a:cubicBezTo>
                  <a:cubicBezTo>
                    <a:pt x="-2076" y="182830"/>
                    <a:pt x="78358" y="132030"/>
                    <a:pt x="92116" y="119065"/>
                  </a:cubicBezTo>
                  <a:cubicBezTo>
                    <a:pt x="105874" y="106100"/>
                    <a:pt x="84972" y="119858"/>
                    <a:pt x="82591" y="104777"/>
                  </a:cubicBezTo>
                  <a:cubicBezTo>
                    <a:pt x="80210" y="89696"/>
                    <a:pt x="83385" y="531"/>
                    <a:pt x="87354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: 図形 256">
              <a:extLst>
                <a:ext uri="{FF2B5EF4-FFF2-40B4-BE49-F238E27FC236}">
                  <a16:creationId xmlns:a16="http://schemas.microsoft.com/office/drawing/2014/main" id="{6C264663-9956-4902-9C10-500977899EEA}"/>
                </a:ext>
              </a:extLst>
            </p:cNvPr>
            <p:cNvSpPr/>
            <p:nvPr/>
          </p:nvSpPr>
          <p:spPr>
            <a:xfrm>
              <a:off x="8864534" y="10351592"/>
              <a:ext cx="31653" cy="301000"/>
            </a:xfrm>
            <a:custGeom>
              <a:avLst/>
              <a:gdLst>
                <a:gd name="connsiteX0" fmla="*/ 28641 w 31653"/>
                <a:gd name="connsiteY0" fmla="*/ 496 h 301000"/>
                <a:gd name="connsiteX1" fmla="*/ 22291 w 31653"/>
                <a:gd name="connsiteY1" fmla="*/ 125908 h 301000"/>
                <a:gd name="connsiteX2" fmla="*/ 66 w 31653"/>
                <a:gd name="connsiteY2" fmla="*/ 300533 h 301000"/>
                <a:gd name="connsiteX3" fmla="*/ 30229 w 31653"/>
                <a:gd name="connsiteY3" fmla="*/ 171946 h 301000"/>
                <a:gd name="connsiteX4" fmla="*/ 28641 w 31653"/>
                <a:gd name="connsiteY4" fmla="*/ 496 h 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53" h="301000">
                  <a:moveTo>
                    <a:pt x="28641" y="496"/>
                  </a:moveTo>
                  <a:cubicBezTo>
                    <a:pt x="27318" y="-7177"/>
                    <a:pt x="27053" y="75902"/>
                    <a:pt x="22291" y="125908"/>
                  </a:cubicBezTo>
                  <a:cubicBezTo>
                    <a:pt x="17528" y="175914"/>
                    <a:pt x="-1257" y="292860"/>
                    <a:pt x="66" y="300533"/>
                  </a:cubicBezTo>
                  <a:cubicBezTo>
                    <a:pt x="1389" y="308206"/>
                    <a:pt x="26789" y="219571"/>
                    <a:pt x="30229" y="171946"/>
                  </a:cubicBezTo>
                  <a:cubicBezTo>
                    <a:pt x="33669" y="124321"/>
                    <a:pt x="29964" y="8169"/>
                    <a:pt x="28641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: 図形 257">
              <a:extLst>
                <a:ext uri="{FF2B5EF4-FFF2-40B4-BE49-F238E27FC236}">
                  <a16:creationId xmlns:a16="http://schemas.microsoft.com/office/drawing/2014/main" id="{BDF904B8-CBB2-40BD-A930-564F4733847D}"/>
                </a:ext>
              </a:extLst>
            </p:cNvPr>
            <p:cNvSpPr/>
            <p:nvPr/>
          </p:nvSpPr>
          <p:spPr>
            <a:xfrm>
              <a:off x="8901104" y="10345735"/>
              <a:ext cx="154021" cy="122355"/>
            </a:xfrm>
            <a:custGeom>
              <a:avLst/>
              <a:gdLst>
                <a:gd name="connsiteX0" fmla="*/ 9 w 154021"/>
                <a:gd name="connsiteY0" fmla="*/ 3 h 122355"/>
                <a:gd name="connsiteX1" fmla="*/ 57159 w 154021"/>
                <a:gd name="connsiteY1" fmla="*/ 69853 h 122355"/>
                <a:gd name="connsiteX2" fmla="*/ 88909 w 154021"/>
                <a:gd name="connsiteY2" fmla="*/ 55565 h 122355"/>
                <a:gd name="connsiteX3" fmla="*/ 153996 w 154021"/>
                <a:gd name="connsiteY3" fmla="*/ 41278 h 122355"/>
                <a:gd name="connsiteX4" fmla="*/ 80971 w 154021"/>
                <a:gd name="connsiteY4" fmla="*/ 58740 h 122355"/>
                <a:gd name="connsiteX5" fmla="*/ 46046 w 154021"/>
                <a:gd name="connsiteY5" fmla="*/ 122240 h 122355"/>
                <a:gd name="connsiteX6" fmla="*/ 52396 w 154021"/>
                <a:gd name="connsiteY6" fmla="*/ 73028 h 122355"/>
                <a:gd name="connsiteX7" fmla="*/ 9 w 154021"/>
                <a:gd name="connsiteY7" fmla="*/ 3 h 122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21" h="122355">
                  <a:moveTo>
                    <a:pt x="9" y="3"/>
                  </a:moveTo>
                  <a:cubicBezTo>
                    <a:pt x="803" y="-526"/>
                    <a:pt x="42342" y="60593"/>
                    <a:pt x="57159" y="69853"/>
                  </a:cubicBezTo>
                  <a:cubicBezTo>
                    <a:pt x="71976" y="79113"/>
                    <a:pt x="72770" y="60328"/>
                    <a:pt x="88909" y="55565"/>
                  </a:cubicBezTo>
                  <a:cubicBezTo>
                    <a:pt x="105049" y="50803"/>
                    <a:pt x="155319" y="40749"/>
                    <a:pt x="153996" y="41278"/>
                  </a:cubicBezTo>
                  <a:cubicBezTo>
                    <a:pt x="152673" y="41807"/>
                    <a:pt x="98963" y="45246"/>
                    <a:pt x="80971" y="58740"/>
                  </a:cubicBezTo>
                  <a:cubicBezTo>
                    <a:pt x="62979" y="72234"/>
                    <a:pt x="50808" y="119859"/>
                    <a:pt x="46046" y="122240"/>
                  </a:cubicBezTo>
                  <a:cubicBezTo>
                    <a:pt x="41284" y="124621"/>
                    <a:pt x="57688" y="89432"/>
                    <a:pt x="52396" y="73028"/>
                  </a:cubicBezTo>
                  <a:cubicBezTo>
                    <a:pt x="47104" y="56624"/>
                    <a:pt x="-785" y="532"/>
                    <a:pt x="9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: 図形 258">
              <a:extLst>
                <a:ext uri="{FF2B5EF4-FFF2-40B4-BE49-F238E27FC236}">
                  <a16:creationId xmlns:a16="http://schemas.microsoft.com/office/drawing/2014/main" id="{595D4E4F-DF8F-4487-A629-98AF64755D6E}"/>
                </a:ext>
              </a:extLst>
            </p:cNvPr>
            <p:cNvSpPr/>
            <p:nvPr/>
          </p:nvSpPr>
          <p:spPr>
            <a:xfrm>
              <a:off x="8975725" y="10430744"/>
              <a:ext cx="134944" cy="63807"/>
            </a:xfrm>
            <a:custGeom>
              <a:avLst/>
              <a:gdLst>
                <a:gd name="connsiteX0" fmla="*/ 0 w 134944"/>
                <a:gd name="connsiteY0" fmla="*/ 41994 h 63807"/>
                <a:gd name="connsiteX1" fmla="*/ 79375 w 134944"/>
                <a:gd name="connsiteY1" fmla="*/ 27706 h 63807"/>
                <a:gd name="connsiteX2" fmla="*/ 134938 w 134944"/>
                <a:gd name="connsiteY2" fmla="*/ 719 h 63807"/>
                <a:gd name="connsiteX3" fmla="*/ 76200 w 134944"/>
                <a:gd name="connsiteY3" fmla="*/ 59456 h 63807"/>
                <a:gd name="connsiteX4" fmla="*/ 74613 w 134944"/>
                <a:gd name="connsiteY4" fmla="*/ 59456 h 63807"/>
                <a:gd name="connsiteX5" fmla="*/ 0 w 134944"/>
                <a:gd name="connsiteY5" fmla="*/ 41994 h 6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944" h="63807">
                  <a:moveTo>
                    <a:pt x="0" y="41994"/>
                  </a:moveTo>
                  <a:cubicBezTo>
                    <a:pt x="28442" y="38289"/>
                    <a:pt x="56885" y="34585"/>
                    <a:pt x="79375" y="27706"/>
                  </a:cubicBezTo>
                  <a:cubicBezTo>
                    <a:pt x="101865" y="20827"/>
                    <a:pt x="135467" y="-4573"/>
                    <a:pt x="134938" y="719"/>
                  </a:cubicBezTo>
                  <a:cubicBezTo>
                    <a:pt x="134409" y="6011"/>
                    <a:pt x="86254" y="49667"/>
                    <a:pt x="76200" y="59456"/>
                  </a:cubicBezTo>
                  <a:cubicBezTo>
                    <a:pt x="66146" y="69246"/>
                    <a:pt x="74613" y="59456"/>
                    <a:pt x="74613" y="59456"/>
                  </a:cubicBezTo>
                  <a:lnTo>
                    <a:pt x="0" y="419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: 図形 259">
              <a:extLst>
                <a:ext uri="{FF2B5EF4-FFF2-40B4-BE49-F238E27FC236}">
                  <a16:creationId xmlns:a16="http://schemas.microsoft.com/office/drawing/2014/main" id="{3F3A57AF-0433-4980-9CF0-1FF7279D60F8}"/>
                </a:ext>
              </a:extLst>
            </p:cNvPr>
            <p:cNvSpPr/>
            <p:nvPr/>
          </p:nvSpPr>
          <p:spPr>
            <a:xfrm>
              <a:off x="8854113" y="10491788"/>
              <a:ext cx="42556" cy="184151"/>
            </a:xfrm>
            <a:custGeom>
              <a:avLst/>
              <a:gdLst>
                <a:gd name="connsiteX0" fmla="*/ 13662 w 42556"/>
                <a:gd name="connsiteY0" fmla="*/ 0 h 184151"/>
                <a:gd name="connsiteX1" fmla="*/ 962 w 42556"/>
                <a:gd name="connsiteY1" fmla="*/ 125412 h 184151"/>
                <a:gd name="connsiteX2" fmla="*/ 42237 w 42556"/>
                <a:gd name="connsiteY2" fmla="*/ 184150 h 184151"/>
                <a:gd name="connsiteX3" fmla="*/ 20012 w 42556"/>
                <a:gd name="connsiteY3" fmla="*/ 127000 h 184151"/>
                <a:gd name="connsiteX4" fmla="*/ 13662 w 42556"/>
                <a:gd name="connsiteY4" fmla="*/ 0 h 1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56" h="184151">
                  <a:moveTo>
                    <a:pt x="13662" y="0"/>
                  </a:moveTo>
                  <a:cubicBezTo>
                    <a:pt x="10487" y="-265"/>
                    <a:pt x="-3800" y="94721"/>
                    <a:pt x="962" y="125412"/>
                  </a:cubicBezTo>
                  <a:cubicBezTo>
                    <a:pt x="5724" y="156103"/>
                    <a:pt x="39062" y="183885"/>
                    <a:pt x="42237" y="184150"/>
                  </a:cubicBezTo>
                  <a:cubicBezTo>
                    <a:pt x="45412" y="184415"/>
                    <a:pt x="23981" y="153194"/>
                    <a:pt x="20012" y="127000"/>
                  </a:cubicBezTo>
                  <a:cubicBezTo>
                    <a:pt x="16043" y="100806"/>
                    <a:pt x="16837" y="265"/>
                    <a:pt x="13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B4216E0F-CCD3-4C92-9A74-F1E829F929D3}"/>
                </a:ext>
              </a:extLst>
            </p:cNvPr>
            <p:cNvSpPr/>
            <p:nvPr/>
          </p:nvSpPr>
          <p:spPr>
            <a:xfrm>
              <a:off x="8900713" y="10582585"/>
              <a:ext cx="184577" cy="99724"/>
            </a:xfrm>
            <a:custGeom>
              <a:avLst/>
              <a:gdLst>
                <a:gd name="connsiteX0" fmla="*/ 182962 w 184577"/>
                <a:gd name="connsiteY0" fmla="*/ 1278 h 99724"/>
                <a:gd name="connsiteX1" fmla="*/ 54375 w 184577"/>
                <a:gd name="connsiteY1" fmla="*/ 29853 h 99724"/>
                <a:gd name="connsiteX2" fmla="*/ 48025 w 184577"/>
                <a:gd name="connsiteY2" fmla="*/ 29853 h 99724"/>
                <a:gd name="connsiteX3" fmla="*/ 400 w 184577"/>
                <a:gd name="connsiteY3" fmla="*/ 99703 h 99724"/>
                <a:gd name="connsiteX4" fmla="*/ 30562 w 184577"/>
                <a:gd name="connsiteY4" fmla="*/ 21915 h 99724"/>
                <a:gd name="connsiteX5" fmla="*/ 119462 w 184577"/>
                <a:gd name="connsiteY5" fmla="*/ 7628 h 99724"/>
                <a:gd name="connsiteX6" fmla="*/ 182962 w 184577"/>
                <a:gd name="connsiteY6" fmla="*/ 1278 h 9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577" h="99724">
                  <a:moveTo>
                    <a:pt x="182962" y="1278"/>
                  </a:moveTo>
                  <a:cubicBezTo>
                    <a:pt x="172114" y="4982"/>
                    <a:pt x="76864" y="25091"/>
                    <a:pt x="54375" y="29853"/>
                  </a:cubicBezTo>
                  <a:cubicBezTo>
                    <a:pt x="31886" y="34615"/>
                    <a:pt x="57021" y="18211"/>
                    <a:pt x="48025" y="29853"/>
                  </a:cubicBezTo>
                  <a:cubicBezTo>
                    <a:pt x="39029" y="41495"/>
                    <a:pt x="3310" y="101026"/>
                    <a:pt x="400" y="99703"/>
                  </a:cubicBezTo>
                  <a:cubicBezTo>
                    <a:pt x="-2510" y="98380"/>
                    <a:pt x="10718" y="37261"/>
                    <a:pt x="30562" y="21915"/>
                  </a:cubicBezTo>
                  <a:cubicBezTo>
                    <a:pt x="50406" y="6569"/>
                    <a:pt x="91416" y="12655"/>
                    <a:pt x="119462" y="7628"/>
                  </a:cubicBezTo>
                  <a:cubicBezTo>
                    <a:pt x="147508" y="2601"/>
                    <a:pt x="193810" y="-2426"/>
                    <a:pt x="182962" y="12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: 図形 287">
              <a:extLst>
                <a:ext uri="{FF2B5EF4-FFF2-40B4-BE49-F238E27FC236}">
                  <a16:creationId xmlns:a16="http://schemas.microsoft.com/office/drawing/2014/main" id="{E7E475C6-18E6-4056-9785-F81F5E8205CE}"/>
                </a:ext>
              </a:extLst>
            </p:cNvPr>
            <p:cNvSpPr/>
            <p:nvPr/>
          </p:nvSpPr>
          <p:spPr>
            <a:xfrm>
              <a:off x="8912125" y="10506002"/>
              <a:ext cx="169677" cy="100108"/>
            </a:xfrm>
            <a:custGeom>
              <a:avLst/>
              <a:gdLst>
                <a:gd name="connsiteX0" fmla="*/ 3275 w 169677"/>
                <a:gd name="connsiteY0" fmla="*/ 100086 h 100108"/>
                <a:gd name="connsiteX1" fmla="*/ 30263 w 169677"/>
                <a:gd name="connsiteY1" fmla="*/ 28648 h 100108"/>
                <a:gd name="connsiteX2" fmla="*/ 87413 w 169677"/>
                <a:gd name="connsiteY2" fmla="*/ 14361 h 100108"/>
                <a:gd name="connsiteX3" fmla="*/ 168375 w 169677"/>
                <a:gd name="connsiteY3" fmla="*/ 73 h 100108"/>
                <a:gd name="connsiteX4" fmla="*/ 17563 w 169677"/>
                <a:gd name="connsiteY4" fmla="*/ 20711 h 100108"/>
                <a:gd name="connsiteX5" fmla="*/ 3275 w 169677"/>
                <a:gd name="connsiteY5" fmla="*/ 100086 h 10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677" h="100108">
                  <a:moveTo>
                    <a:pt x="3275" y="100086"/>
                  </a:moveTo>
                  <a:cubicBezTo>
                    <a:pt x="5392" y="101409"/>
                    <a:pt x="16240" y="42936"/>
                    <a:pt x="30263" y="28648"/>
                  </a:cubicBezTo>
                  <a:cubicBezTo>
                    <a:pt x="44286" y="14360"/>
                    <a:pt x="64394" y="19123"/>
                    <a:pt x="87413" y="14361"/>
                  </a:cubicBezTo>
                  <a:cubicBezTo>
                    <a:pt x="110432" y="9598"/>
                    <a:pt x="180017" y="-985"/>
                    <a:pt x="168375" y="73"/>
                  </a:cubicBezTo>
                  <a:cubicBezTo>
                    <a:pt x="156733" y="1131"/>
                    <a:pt x="42963" y="8540"/>
                    <a:pt x="17563" y="20711"/>
                  </a:cubicBezTo>
                  <a:cubicBezTo>
                    <a:pt x="-7837" y="32882"/>
                    <a:pt x="1158" y="98763"/>
                    <a:pt x="3275" y="1000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: 図形 289">
              <a:extLst>
                <a:ext uri="{FF2B5EF4-FFF2-40B4-BE49-F238E27FC236}">
                  <a16:creationId xmlns:a16="http://schemas.microsoft.com/office/drawing/2014/main" id="{5428F075-179A-4796-A588-8186653C04DB}"/>
                </a:ext>
              </a:extLst>
            </p:cNvPr>
            <p:cNvSpPr/>
            <p:nvPr/>
          </p:nvSpPr>
          <p:spPr>
            <a:xfrm>
              <a:off x="8701204" y="9783711"/>
              <a:ext cx="141881" cy="459434"/>
            </a:xfrm>
            <a:custGeom>
              <a:avLst/>
              <a:gdLst>
                <a:gd name="connsiteX0" fmla="*/ 4646 w 141881"/>
                <a:gd name="connsiteY0" fmla="*/ 1639 h 459434"/>
                <a:gd name="connsiteX1" fmla="*/ 1471 w 141881"/>
                <a:gd name="connsiteY1" fmla="*/ 76252 h 459434"/>
                <a:gd name="connsiteX2" fmla="*/ 23696 w 141881"/>
                <a:gd name="connsiteY2" fmla="*/ 185789 h 459434"/>
                <a:gd name="connsiteX3" fmla="*/ 139584 w 141881"/>
                <a:gd name="connsiteY3" fmla="*/ 457252 h 459434"/>
                <a:gd name="connsiteX4" fmla="*/ 95134 w 141881"/>
                <a:gd name="connsiteY4" fmla="*/ 304852 h 459434"/>
                <a:gd name="connsiteX5" fmla="*/ 25284 w 141881"/>
                <a:gd name="connsiteY5" fmla="*/ 147689 h 459434"/>
                <a:gd name="connsiteX6" fmla="*/ 4646 w 141881"/>
                <a:gd name="connsiteY6" fmla="*/ 1639 h 4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881" h="459434">
                  <a:moveTo>
                    <a:pt x="4646" y="1639"/>
                  </a:moveTo>
                  <a:cubicBezTo>
                    <a:pt x="677" y="-10267"/>
                    <a:pt x="-1704" y="45560"/>
                    <a:pt x="1471" y="76252"/>
                  </a:cubicBezTo>
                  <a:cubicBezTo>
                    <a:pt x="4646" y="106944"/>
                    <a:pt x="677" y="122289"/>
                    <a:pt x="23696" y="185789"/>
                  </a:cubicBezTo>
                  <a:cubicBezTo>
                    <a:pt x="46715" y="249289"/>
                    <a:pt x="127678" y="437408"/>
                    <a:pt x="139584" y="457252"/>
                  </a:cubicBezTo>
                  <a:cubicBezTo>
                    <a:pt x="151490" y="477096"/>
                    <a:pt x="114184" y="356446"/>
                    <a:pt x="95134" y="304852"/>
                  </a:cubicBezTo>
                  <a:cubicBezTo>
                    <a:pt x="76084" y="253258"/>
                    <a:pt x="40630" y="195314"/>
                    <a:pt x="25284" y="147689"/>
                  </a:cubicBezTo>
                  <a:cubicBezTo>
                    <a:pt x="9938" y="100064"/>
                    <a:pt x="8615" y="13545"/>
                    <a:pt x="4646" y="16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: 図形 290">
              <a:extLst>
                <a:ext uri="{FF2B5EF4-FFF2-40B4-BE49-F238E27FC236}">
                  <a16:creationId xmlns:a16="http://schemas.microsoft.com/office/drawing/2014/main" id="{EFDC098E-A64A-4FA0-A82C-7AC348B9055F}"/>
                </a:ext>
              </a:extLst>
            </p:cNvPr>
            <p:cNvSpPr/>
            <p:nvPr/>
          </p:nvSpPr>
          <p:spPr>
            <a:xfrm>
              <a:off x="8772523" y="10127868"/>
              <a:ext cx="117529" cy="250532"/>
            </a:xfrm>
            <a:custGeom>
              <a:avLst/>
              <a:gdLst>
                <a:gd name="connsiteX0" fmla="*/ 2 w 117529"/>
                <a:gd name="connsiteY0" fmla="*/ 382 h 250532"/>
                <a:gd name="connsiteX1" fmla="*/ 104777 w 117529"/>
                <a:gd name="connsiteY1" fmla="*/ 176595 h 250532"/>
                <a:gd name="connsiteX2" fmla="*/ 114302 w 117529"/>
                <a:gd name="connsiteY2" fmla="*/ 249620 h 250532"/>
                <a:gd name="connsiteX3" fmla="*/ 107952 w 117529"/>
                <a:gd name="connsiteY3" fmla="*/ 132145 h 250532"/>
                <a:gd name="connsiteX4" fmla="*/ 2 w 117529"/>
                <a:gd name="connsiteY4" fmla="*/ 382 h 2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29" h="250532">
                  <a:moveTo>
                    <a:pt x="2" y="382"/>
                  </a:moveTo>
                  <a:cubicBezTo>
                    <a:pt x="-527" y="7790"/>
                    <a:pt x="85727" y="135055"/>
                    <a:pt x="104777" y="176595"/>
                  </a:cubicBezTo>
                  <a:cubicBezTo>
                    <a:pt x="123827" y="218135"/>
                    <a:pt x="113773" y="257028"/>
                    <a:pt x="114302" y="249620"/>
                  </a:cubicBezTo>
                  <a:cubicBezTo>
                    <a:pt x="114831" y="242212"/>
                    <a:pt x="124356" y="169187"/>
                    <a:pt x="107952" y="132145"/>
                  </a:cubicBezTo>
                  <a:cubicBezTo>
                    <a:pt x="91548" y="95103"/>
                    <a:pt x="531" y="-7026"/>
                    <a:pt x="2" y="3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: 図形 299">
              <a:extLst>
                <a:ext uri="{FF2B5EF4-FFF2-40B4-BE49-F238E27FC236}">
                  <a16:creationId xmlns:a16="http://schemas.microsoft.com/office/drawing/2014/main" id="{CC963169-451D-4961-8DF2-1A39529672C4}"/>
                </a:ext>
              </a:extLst>
            </p:cNvPr>
            <p:cNvSpPr/>
            <p:nvPr/>
          </p:nvSpPr>
          <p:spPr>
            <a:xfrm>
              <a:off x="8766997" y="10501160"/>
              <a:ext cx="119833" cy="175069"/>
            </a:xfrm>
            <a:custGeom>
              <a:avLst/>
              <a:gdLst>
                <a:gd name="connsiteX0" fmla="*/ 766 w 119833"/>
                <a:gd name="connsiteY0" fmla="*/ 153 h 175069"/>
                <a:gd name="connsiteX1" fmla="*/ 62678 w 119833"/>
                <a:gd name="connsiteY1" fmla="*/ 128740 h 175069"/>
                <a:gd name="connsiteX2" fmla="*/ 119828 w 119833"/>
                <a:gd name="connsiteY2" fmla="*/ 174778 h 175069"/>
                <a:gd name="connsiteX3" fmla="*/ 59503 w 119833"/>
                <a:gd name="connsiteY3" fmla="*/ 146203 h 175069"/>
                <a:gd name="connsiteX4" fmla="*/ 29341 w 119833"/>
                <a:gd name="connsiteY4" fmla="*/ 103340 h 175069"/>
                <a:gd name="connsiteX5" fmla="*/ 766 w 119833"/>
                <a:gd name="connsiteY5" fmla="*/ 153 h 17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833" h="175069">
                  <a:moveTo>
                    <a:pt x="766" y="153"/>
                  </a:moveTo>
                  <a:cubicBezTo>
                    <a:pt x="6322" y="4386"/>
                    <a:pt x="42834" y="99636"/>
                    <a:pt x="62678" y="128740"/>
                  </a:cubicBezTo>
                  <a:cubicBezTo>
                    <a:pt x="82522" y="157844"/>
                    <a:pt x="120357" y="171868"/>
                    <a:pt x="119828" y="174778"/>
                  </a:cubicBezTo>
                  <a:cubicBezTo>
                    <a:pt x="119299" y="177689"/>
                    <a:pt x="74584" y="158109"/>
                    <a:pt x="59503" y="146203"/>
                  </a:cubicBezTo>
                  <a:cubicBezTo>
                    <a:pt x="44422" y="134297"/>
                    <a:pt x="37278" y="126359"/>
                    <a:pt x="29341" y="103340"/>
                  </a:cubicBezTo>
                  <a:cubicBezTo>
                    <a:pt x="21404" y="80321"/>
                    <a:pt x="-4790" y="-4080"/>
                    <a:pt x="766" y="1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: 図形 310">
              <a:extLst>
                <a:ext uri="{FF2B5EF4-FFF2-40B4-BE49-F238E27FC236}">
                  <a16:creationId xmlns:a16="http://schemas.microsoft.com/office/drawing/2014/main" id="{FAA26BA8-EE77-4C84-8E33-F70E6DEFEFA4}"/>
                </a:ext>
              </a:extLst>
            </p:cNvPr>
            <p:cNvSpPr/>
            <p:nvPr/>
          </p:nvSpPr>
          <p:spPr>
            <a:xfrm>
              <a:off x="8805735" y="10310710"/>
              <a:ext cx="48980" cy="224038"/>
            </a:xfrm>
            <a:custGeom>
              <a:avLst/>
              <a:gdLst>
                <a:gd name="connsiteX0" fmla="*/ 128 w 48980"/>
                <a:gd name="connsiteY0" fmla="*/ 103 h 224038"/>
                <a:gd name="connsiteX1" fmla="*/ 47753 w 48980"/>
                <a:gd name="connsiteY1" fmla="*/ 76303 h 224038"/>
                <a:gd name="connsiteX2" fmla="*/ 35053 w 48980"/>
                <a:gd name="connsiteY2" fmla="*/ 223940 h 224038"/>
                <a:gd name="connsiteX3" fmla="*/ 36640 w 48980"/>
                <a:gd name="connsiteY3" fmla="*/ 98528 h 224038"/>
                <a:gd name="connsiteX4" fmla="*/ 33465 w 48980"/>
                <a:gd name="connsiteY4" fmla="*/ 60428 h 224038"/>
                <a:gd name="connsiteX5" fmla="*/ 128 w 48980"/>
                <a:gd name="connsiteY5" fmla="*/ 103 h 22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980" h="224038">
                  <a:moveTo>
                    <a:pt x="128" y="103"/>
                  </a:moveTo>
                  <a:cubicBezTo>
                    <a:pt x="2509" y="2749"/>
                    <a:pt x="41932" y="38997"/>
                    <a:pt x="47753" y="76303"/>
                  </a:cubicBezTo>
                  <a:cubicBezTo>
                    <a:pt x="53574" y="113609"/>
                    <a:pt x="36905" y="220236"/>
                    <a:pt x="35053" y="223940"/>
                  </a:cubicBezTo>
                  <a:cubicBezTo>
                    <a:pt x="33201" y="227644"/>
                    <a:pt x="36905" y="125780"/>
                    <a:pt x="36640" y="98528"/>
                  </a:cubicBezTo>
                  <a:cubicBezTo>
                    <a:pt x="36375" y="71276"/>
                    <a:pt x="37698" y="74715"/>
                    <a:pt x="33465" y="60428"/>
                  </a:cubicBezTo>
                  <a:cubicBezTo>
                    <a:pt x="29232" y="46141"/>
                    <a:pt x="-2253" y="-2543"/>
                    <a:pt x="128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: 図形 311">
              <a:extLst>
                <a:ext uri="{FF2B5EF4-FFF2-40B4-BE49-F238E27FC236}">
                  <a16:creationId xmlns:a16="http://schemas.microsoft.com/office/drawing/2014/main" id="{EAA10F07-39CB-4CDE-BAE3-8BB39F767EE9}"/>
                </a:ext>
              </a:extLst>
            </p:cNvPr>
            <p:cNvSpPr/>
            <p:nvPr/>
          </p:nvSpPr>
          <p:spPr>
            <a:xfrm>
              <a:off x="8775777" y="10327623"/>
              <a:ext cx="69830" cy="224579"/>
            </a:xfrm>
            <a:custGeom>
              <a:avLst/>
              <a:gdLst>
                <a:gd name="connsiteX0" fmla="*/ 28498 w 69830"/>
                <a:gd name="connsiteY0" fmla="*/ 652 h 224579"/>
                <a:gd name="connsiteX1" fmla="*/ 3098 w 69830"/>
                <a:gd name="connsiteY1" fmla="*/ 76852 h 224579"/>
                <a:gd name="connsiteX2" fmla="*/ 7861 w 69830"/>
                <a:gd name="connsiteY2" fmla="*/ 181627 h 224579"/>
                <a:gd name="connsiteX3" fmla="*/ 69773 w 69830"/>
                <a:gd name="connsiteY3" fmla="*/ 224490 h 224579"/>
                <a:gd name="connsiteX4" fmla="*/ 18973 w 69830"/>
                <a:gd name="connsiteY4" fmla="*/ 172102 h 224579"/>
                <a:gd name="connsiteX5" fmla="*/ 14211 w 69830"/>
                <a:gd name="connsiteY5" fmla="*/ 119715 h 224579"/>
                <a:gd name="connsiteX6" fmla="*/ 28498 w 69830"/>
                <a:gd name="connsiteY6" fmla="*/ 652 h 22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0" h="224579">
                  <a:moveTo>
                    <a:pt x="28498" y="652"/>
                  </a:moveTo>
                  <a:cubicBezTo>
                    <a:pt x="26646" y="-6492"/>
                    <a:pt x="6538" y="46689"/>
                    <a:pt x="3098" y="76852"/>
                  </a:cubicBezTo>
                  <a:cubicBezTo>
                    <a:pt x="-342" y="107015"/>
                    <a:pt x="-3252" y="157021"/>
                    <a:pt x="7861" y="181627"/>
                  </a:cubicBezTo>
                  <a:cubicBezTo>
                    <a:pt x="18973" y="206233"/>
                    <a:pt x="67921" y="226077"/>
                    <a:pt x="69773" y="224490"/>
                  </a:cubicBezTo>
                  <a:cubicBezTo>
                    <a:pt x="71625" y="222903"/>
                    <a:pt x="28233" y="189565"/>
                    <a:pt x="18973" y="172102"/>
                  </a:cubicBezTo>
                  <a:cubicBezTo>
                    <a:pt x="9713" y="154640"/>
                    <a:pt x="16328" y="141146"/>
                    <a:pt x="14211" y="119715"/>
                  </a:cubicBezTo>
                  <a:cubicBezTo>
                    <a:pt x="12094" y="98284"/>
                    <a:pt x="30350" y="7796"/>
                    <a:pt x="28498" y="6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: 図形 312">
              <a:extLst>
                <a:ext uri="{FF2B5EF4-FFF2-40B4-BE49-F238E27FC236}">
                  <a16:creationId xmlns:a16="http://schemas.microsoft.com/office/drawing/2014/main" id="{3E0C2987-72BD-481C-9CB6-58B171703A9D}"/>
                </a:ext>
              </a:extLst>
            </p:cNvPr>
            <p:cNvSpPr/>
            <p:nvPr/>
          </p:nvSpPr>
          <p:spPr>
            <a:xfrm>
              <a:off x="8597885" y="10054890"/>
              <a:ext cx="171262" cy="320760"/>
            </a:xfrm>
            <a:custGeom>
              <a:avLst/>
              <a:gdLst>
                <a:gd name="connsiteX0" fmla="*/ 15 w 171262"/>
                <a:gd name="connsiteY0" fmla="*/ 335 h 320760"/>
                <a:gd name="connsiteX1" fmla="*/ 106378 w 171262"/>
                <a:gd name="connsiteY1" fmla="*/ 60660 h 320760"/>
                <a:gd name="connsiteX2" fmla="*/ 130190 w 171262"/>
                <a:gd name="connsiteY2" fmla="*/ 138448 h 320760"/>
                <a:gd name="connsiteX3" fmla="*/ 141303 w 171262"/>
                <a:gd name="connsiteY3" fmla="*/ 232110 h 320760"/>
                <a:gd name="connsiteX4" fmla="*/ 163528 w 171262"/>
                <a:gd name="connsiteY4" fmla="*/ 282910 h 320760"/>
                <a:gd name="connsiteX5" fmla="*/ 168290 w 171262"/>
                <a:gd name="connsiteY5" fmla="*/ 316248 h 320760"/>
                <a:gd name="connsiteX6" fmla="*/ 120665 w 171262"/>
                <a:gd name="connsiteY6" fmla="*/ 179723 h 320760"/>
                <a:gd name="connsiteX7" fmla="*/ 114315 w 171262"/>
                <a:gd name="connsiteY7" fmla="*/ 87648 h 320760"/>
                <a:gd name="connsiteX8" fmla="*/ 15 w 171262"/>
                <a:gd name="connsiteY8" fmla="*/ 335 h 32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262" h="320760">
                  <a:moveTo>
                    <a:pt x="15" y="335"/>
                  </a:moveTo>
                  <a:cubicBezTo>
                    <a:pt x="-1308" y="-4163"/>
                    <a:pt x="84682" y="37641"/>
                    <a:pt x="106378" y="60660"/>
                  </a:cubicBezTo>
                  <a:cubicBezTo>
                    <a:pt x="128074" y="83679"/>
                    <a:pt x="124369" y="109873"/>
                    <a:pt x="130190" y="138448"/>
                  </a:cubicBezTo>
                  <a:cubicBezTo>
                    <a:pt x="136011" y="167023"/>
                    <a:pt x="135747" y="208033"/>
                    <a:pt x="141303" y="232110"/>
                  </a:cubicBezTo>
                  <a:cubicBezTo>
                    <a:pt x="146859" y="256187"/>
                    <a:pt x="159030" y="268887"/>
                    <a:pt x="163528" y="282910"/>
                  </a:cubicBezTo>
                  <a:cubicBezTo>
                    <a:pt x="168026" y="296933"/>
                    <a:pt x="175434" y="333446"/>
                    <a:pt x="168290" y="316248"/>
                  </a:cubicBezTo>
                  <a:cubicBezTo>
                    <a:pt x="161146" y="299050"/>
                    <a:pt x="129661" y="217823"/>
                    <a:pt x="120665" y="179723"/>
                  </a:cubicBezTo>
                  <a:cubicBezTo>
                    <a:pt x="111669" y="141623"/>
                    <a:pt x="133894" y="117281"/>
                    <a:pt x="114315" y="87648"/>
                  </a:cubicBezTo>
                  <a:cubicBezTo>
                    <a:pt x="94736" y="58015"/>
                    <a:pt x="1338" y="4833"/>
                    <a:pt x="15" y="3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: 図形 313">
              <a:extLst>
                <a:ext uri="{FF2B5EF4-FFF2-40B4-BE49-F238E27FC236}">
                  <a16:creationId xmlns:a16="http://schemas.microsoft.com/office/drawing/2014/main" id="{45699C28-8D10-4C52-B2C1-E5BFD1871F86}"/>
                </a:ext>
              </a:extLst>
            </p:cNvPr>
            <p:cNvSpPr/>
            <p:nvPr/>
          </p:nvSpPr>
          <p:spPr>
            <a:xfrm>
              <a:off x="8577578" y="10312397"/>
              <a:ext cx="206515" cy="223848"/>
            </a:xfrm>
            <a:custGeom>
              <a:avLst/>
              <a:gdLst>
                <a:gd name="connsiteX0" fmla="*/ 1272 w 206515"/>
                <a:gd name="connsiteY0" fmla="*/ 3 h 223848"/>
                <a:gd name="connsiteX1" fmla="*/ 9210 w 206515"/>
                <a:gd name="connsiteY1" fmla="*/ 82553 h 223848"/>
                <a:gd name="connsiteX2" fmla="*/ 55247 w 206515"/>
                <a:gd name="connsiteY2" fmla="*/ 111128 h 223848"/>
                <a:gd name="connsiteX3" fmla="*/ 137797 w 206515"/>
                <a:gd name="connsiteY3" fmla="*/ 179391 h 223848"/>
                <a:gd name="connsiteX4" fmla="*/ 206060 w 206515"/>
                <a:gd name="connsiteY4" fmla="*/ 223841 h 223848"/>
                <a:gd name="connsiteX5" fmla="*/ 164785 w 206515"/>
                <a:gd name="connsiteY5" fmla="*/ 182566 h 223848"/>
                <a:gd name="connsiteX6" fmla="*/ 110810 w 206515"/>
                <a:gd name="connsiteY6" fmla="*/ 128591 h 223848"/>
                <a:gd name="connsiteX7" fmla="*/ 26672 w 206515"/>
                <a:gd name="connsiteY7" fmla="*/ 79378 h 223848"/>
                <a:gd name="connsiteX8" fmla="*/ 1272 w 206515"/>
                <a:gd name="connsiteY8" fmla="*/ 3 h 22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515" h="223848">
                  <a:moveTo>
                    <a:pt x="1272" y="3"/>
                  </a:moveTo>
                  <a:cubicBezTo>
                    <a:pt x="-1638" y="532"/>
                    <a:pt x="214" y="64032"/>
                    <a:pt x="9210" y="82553"/>
                  </a:cubicBezTo>
                  <a:cubicBezTo>
                    <a:pt x="18206" y="101074"/>
                    <a:pt x="33816" y="94988"/>
                    <a:pt x="55247" y="111128"/>
                  </a:cubicBezTo>
                  <a:cubicBezTo>
                    <a:pt x="76678" y="127268"/>
                    <a:pt x="112662" y="160606"/>
                    <a:pt x="137797" y="179391"/>
                  </a:cubicBezTo>
                  <a:cubicBezTo>
                    <a:pt x="162932" y="198176"/>
                    <a:pt x="201562" y="223312"/>
                    <a:pt x="206060" y="223841"/>
                  </a:cubicBezTo>
                  <a:cubicBezTo>
                    <a:pt x="210558" y="224370"/>
                    <a:pt x="180660" y="198441"/>
                    <a:pt x="164785" y="182566"/>
                  </a:cubicBezTo>
                  <a:cubicBezTo>
                    <a:pt x="148910" y="166691"/>
                    <a:pt x="133829" y="145789"/>
                    <a:pt x="110810" y="128591"/>
                  </a:cubicBezTo>
                  <a:cubicBezTo>
                    <a:pt x="87791" y="111393"/>
                    <a:pt x="46516" y="95782"/>
                    <a:pt x="26672" y="79378"/>
                  </a:cubicBezTo>
                  <a:cubicBezTo>
                    <a:pt x="6828" y="62974"/>
                    <a:pt x="4182" y="-526"/>
                    <a:pt x="127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: 図形 314">
              <a:extLst>
                <a:ext uri="{FF2B5EF4-FFF2-40B4-BE49-F238E27FC236}">
                  <a16:creationId xmlns:a16="http://schemas.microsoft.com/office/drawing/2014/main" id="{F31C8716-5E5F-4F8E-9374-BF0C725211AB}"/>
                </a:ext>
              </a:extLst>
            </p:cNvPr>
            <p:cNvSpPr/>
            <p:nvPr/>
          </p:nvSpPr>
          <p:spPr>
            <a:xfrm>
              <a:off x="8615999" y="10262859"/>
              <a:ext cx="66070" cy="114661"/>
            </a:xfrm>
            <a:custGeom>
              <a:avLst/>
              <a:gdLst>
                <a:gd name="connsiteX0" fmla="*/ 66039 w 66070"/>
                <a:gd name="connsiteY0" fmla="*/ 329 h 114661"/>
                <a:gd name="connsiteX1" fmla="*/ 31114 w 66070"/>
                <a:gd name="connsiteY1" fmla="*/ 59066 h 114661"/>
                <a:gd name="connsiteX2" fmla="*/ 7301 w 66070"/>
                <a:gd name="connsiteY2" fmla="*/ 92404 h 114661"/>
                <a:gd name="connsiteX3" fmla="*/ 951 w 66070"/>
                <a:gd name="connsiteY3" fmla="*/ 114629 h 114661"/>
                <a:gd name="connsiteX4" fmla="*/ 24764 w 66070"/>
                <a:gd name="connsiteY4" fmla="*/ 87641 h 114661"/>
                <a:gd name="connsiteX5" fmla="*/ 66039 w 66070"/>
                <a:gd name="connsiteY5" fmla="*/ 329 h 1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70" h="114661">
                  <a:moveTo>
                    <a:pt x="66039" y="329"/>
                  </a:moveTo>
                  <a:cubicBezTo>
                    <a:pt x="67097" y="-4433"/>
                    <a:pt x="40904" y="43720"/>
                    <a:pt x="31114" y="59066"/>
                  </a:cubicBezTo>
                  <a:cubicBezTo>
                    <a:pt x="21324" y="74412"/>
                    <a:pt x="12328" y="83144"/>
                    <a:pt x="7301" y="92404"/>
                  </a:cubicBezTo>
                  <a:cubicBezTo>
                    <a:pt x="2274" y="101665"/>
                    <a:pt x="-1959" y="115423"/>
                    <a:pt x="951" y="114629"/>
                  </a:cubicBezTo>
                  <a:cubicBezTo>
                    <a:pt x="3861" y="113835"/>
                    <a:pt x="14974" y="102987"/>
                    <a:pt x="24764" y="87641"/>
                  </a:cubicBezTo>
                  <a:cubicBezTo>
                    <a:pt x="34554" y="72295"/>
                    <a:pt x="64981" y="5091"/>
                    <a:pt x="66039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: 図形 315">
              <a:extLst>
                <a:ext uri="{FF2B5EF4-FFF2-40B4-BE49-F238E27FC236}">
                  <a16:creationId xmlns:a16="http://schemas.microsoft.com/office/drawing/2014/main" id="{4E01AA2D-5234-4D59-8F7D-1E563840237B}"/>
                </a:ext>
              </a:extLst>
            </p:cNvPr>
            <p:cNvSpPr/>
            <p:nvPr/>
          </p:nvSpPr>
          <p:spPr>
            <a:xfrm>
              <a:off x="8564484" y="10052045"/>
              <a:ext cx="90369" cy="276491"/>
            </a:xfrm>
            <a:custGeom>
              <a:avLst/>
              <a:gdLst>
                <a:gd name="connsiteX0" fmla="*/ 79 w 90369"/>
                <a:gd name="connsiteY0" fmla="*/ 5 h 276491"/>
                <a:gd name="connsiteX1" fmla="*/ 85804 w 90369"/>
                <a:gd name="connsiteY1" fmla="*/ 69855 h 276491"/>
                <a:gd name="connsiteX2" fmla="*/ 77866 w 90369"/>
                <a:gd name="connsiteY2" fmla="*/ 122243 h 276491"/>
                <a:gd name="connsiteX3" fmla="*/ 71516 w 90369"/>
                <a:gd name="connsiteY3" fmla="*/ 215905 h 276491"/>
                <a:gd name="connsiteX4" fmla="*/ 49291 w 90369"/>
                <a:gd name="connsiteY4" fmla="*/ 238130 h 276491"/>
                <a:gd name="connsiteX5" fmla="*/ 1666 w 90369"/>
                <a:gd name="connsiteY5" fmla="*/ 276230 h 276491"/>
                <a:gd name="connsiteX6" fmla="*/ 60404 w 90369"/>
                <a:gd name="connsiteY6" fmla="*/ 217493 h 276491"/>
                <a:gd name="connsiteX7" fmla="*/ 73104 w 90369"/>
                <a:gd name="connsiteY7" fmla="*/ 168280 h 276491"/>
                <a:gd name="connsiteX8" fmla="*/ 69929 w 90369"/>
                <a:gd name="connsiteY8" fmla="*/ 66680 h 276491"/>
                <a:gd name="connsiteX9" fmla="*/ 79 w 90369"/>
                <a:gd name="connsiteY9" fmla="*/ 5 h 2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369" h="276491">
                  <a:moveTo>
                    <a:pt x="79" y="5"/>
                  </a:moveTo>
                  <a:cubicBezTo>
                    <a:pt x="2725" y="534"/>
                    <a:pt x="72840" y="49482"/>
                    <a:pt x="85804" y="69855"/>
                  </a:cubicBezTo>
                  <a:cubicBezTo>
                    <a:pt x="98768" y="90228"/>
                    <a:pt x="80247" y="97901"/>
                    <a:pt x="77866" y="122243"/>
                  </a:cubicBezTo>
                  <a:cubicBezTo>
                    <a:pt x="75485" y="146585"/>
                    <a:pt x="76278" y="196591"/>
                    <a:pt x="71516" y="215905"/>
                  </a:cubicBezTo>
                  <a:cubicBezTo>
                    <a:pt x="66754" y="235219"/>
                    <a:pt x="60933" y="228076"/>
                    <a:pt x="49291" y="238130"/>
                  </a:cubicBezTo>
                  <a:cubicBezTo>
                    <a:pt x="37649" y="248184"/>
                    <a:pt x="-186" y="279669"/>
                    <a:pt x="1666" y="276230"/>
                  </a:cubicBezTo>
                  <a:cubicBezTo>
                    <a:pt x="3518" y="272791"/>
                    <a:pt x="48498" y="235485"/>
                    <a:pt x="60404" y="217493"/>
                  </a:cubicBezTo>
                  <a:cubicBezTo>
                    <a:pt x="72310" y="199501"/>
                    <a:pt x="71517" y="193416"/>
                    <a:pt x="73104" y="168280"/>
                  </a:cubicBezTo>
                  <a:cubicBezTo>
                    <a:pt x="74692" y="143145"/>
                    <a:pt x="77867" y="92345"/>
                    <a:pt x="69929" y="66680"/>
                  </a:cubicBezTo>
                  <a:cubicBezTo>
                    <a:pt x="61992" y="41016"/>
                    <a:pt x="-2567" y="-524"/>
                    <a:pt x="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: 図形 316">
              <a:extLst>
                <a:ext uri="{FF2B5EF4-FFF2-40B4-BE49-F238E27FC236}">
                  <a16:creationId xmlns:a16="http://schemas.microsoft.com/office/drawing/2014/main" id="{E4159376-4A4E-406B-B21C-57F2C722F409}"/>
                </a:ext>
              </a:extLst>
            </p:cNvPr>
            <p:cNvSpPr/>
            <p:nvPr/>
          </p:nvSpPr>
          <p:spPr>
            <a:xfrm>
              <a:off x="8569723" y="10064363"/>
              <a:ext cx="10843" cy="255032"/>
            </a:xfrm>
            <a:custGeom>
              <a:avLst/>
              <a:gdLst>
                <a:gd name="connsiteX0" fmla="*/ 1190 w 10843"/>
                <a:gd name="connsiteY0" fmla="*/ 387 h 255032"/>
                <a:gd name="connsiteX1" fmla="*/ 1190 w 10843"/>
                <a:gd name="connsiteY1" fmla="*/ 244862 h 255032"/>
                <a:gd name="connsiteX2" fmla="*/ 10715 w 10843"/>
                <a:gd name="connsiteY2" fmla="*/ 189300 h 255032"/>
                <a:gd name="connsiteX3" fmla="*/ 1190 w 10843"/>
                <a:gd name="connsiteY3" fmla="*/ 387 h 25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43" h="255032">
                  <a:moveTo>
                    <a:pt x="1190" y="387"/>
                  </a:moveTo>
                  <a:cubicBezTo>
                    <a:pt x="-398" y="9647"/>
                    <a:pt x="-397" y="213377"/>
                    <a:pt x="1190" y="244862"/>
                  </a:cubicBezTo>
                  <a:cubicBezTo>
                    <a:pt x="2777" y="276347"/>
                    <a:pt x="9392" y="228194"/>
                    <a:pt x="10715" y="189300"/>
                  </a:cubicBezTo>
                  <a:cubicBezTo>
                    <a:pt x="12038" y="150406"/>
                    <a:pt x="2778" y="-8873"/>
                    <a:pt x="1190" y="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: 図形 318">
              <a:extLst>
                <a:ext uri="{FF2B5EF4-FFF2-40B4-BE49-F238E27FC236}">
                  <a16:creationId xmlns:a16="http://schemas.microsoft.com/office/drawing/2014/main" id="{BACBAD28-1826-410D-AA8F-395729DD96C9}"/>
                </a:ext>
              </a:extLst>
            </p:cNvPr>
            <p:cNvSpPr/>
            <p:nvPr/>
          </p:nvSpPr>
          <p:spPr>
            <a:xfrm>
              <a:off x="8542226" y="9734129"/>
              <a:ext cx="152628" cy="48652"/>
            </a:xfrm>
            <a:custGeom>
              <a:avLst/>
              <a:gdLst>
                <a:gd name="connsiteX0" fmla="*/ 112 w 152628"/>
                <a:gd name="connsiteY0" fmla="*/ 421 h 48652"/>
                <a:gd name="connsiteX1" fmla="*/ 144574 w 152628"/>
                <a:gd name="connsiteY1" fmla="*/ 48046 h 48652"/>
                <a:gd name="connsiteX2" fmla="*/ 120762 w 152628"/>
                <a:gd name="connsiteY2" fmla="*/ 25821 h 48652"/>
                <a:gd name="connsiteX3" fmla="*/ 112 w 152628"/>
                <a:gd name="connsiteY3" fmla="*/ 421 h 4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628" h="48652">
                  <a:moveTo>
                    <a:pt x="112" y="421"/>
                  </a:moveTo>
                  <a:cubicBezTo>
                    <a:pt x="4081" y="4125"/>
                    <a:pt x="124466" y="43813"/>
                    <a:pt x="144574" y="48046"/>
                  </a:cubicBezTo>
                  <a:cubicBezTo>
                    <a:pt x="164682" y="52279"/>
                    <a:pt x="143516" y="33229"/>
                    <a:pt x="120762" y="25821"/>
                  </a:cubicBezTo>
                  <a:cubicBezTo>
                    <a:pt x="98008" y="18413"/>
                    <a:pt x="-3857" y="-3283"/>
                    <a:pt x="112" y="4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: 図形 1151">
              <a:extLst>
                <a:ext uri="{FF2B5EF4-FFF2-40B4-BE49-F238E27FC236}">
                  <a16:creationId xmlns:a16="http://schemas.microsoft.com/office/drawing/2014/main" id="{57FED2B2-0AE0-4FDD-B4D9-05A77C910FAC}"/>
                </a:ext>
              </a:extLst>
            </p:cNvPr>
            <p:cNvSpPr/>
            <p:nvPr/>
          </p:nvSpPr>
          <p:spPr>
            <a:xfrm>
              <a:off x="8534269" y="9951492"/>
              <a:ext cx="25903" cy="161680"/>
            </a:xfrm>
            <a:custGeom>
              <a:avLst/>
              <a:gdLst>
                <a:gd name="connsiteX0" fmla="*/ 131 w 25903"/>
                <a:gd name="connsiteY0" fmla="*/ 546 h 161680"/>
                <a:gd name="connsiteX1" fmla="*/ 16006 w 25903"/>
                <a:gd name="connsiteY1" fmla="*/ 157708 h 161680"/>
                <a:gd name="connsiteX2" fmla="*/ 25531 w 25903"/>
                <a:gd name="connsiteY2" fmla="*/ 106908 h 161680"/>
                <a:gd name="connsiteX3" fmla="*/ 131 w 25903"/>
                <a:gd name="connsiteY3" fmla="*/ 546 h 16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03" h="161680">
                  <a:moveTo>
                    <a:pt x="131" y="546"/>
                  </a:moveTo>
                  <a:cubicBezTo>
                    <a:pt x="-1456" y="9013"/>
                    <a:pt x="11773" y="139981"/>
                    <a:pt x="16006" y="157708"/>
                  </a:cubicBezTo>
                  <a:cubicBezTo>
                    <a:pt x="20239" y="175435"/>
                    <a:pt x="27648" y="129398"/>
                    <a:pt x="25531" y="106908"/>
                  </a:cubicBezTo>
                  <a:cubicBezTo>
                    <a:pt x="23414" y="84419"/>
                    <a:pt x="1718" y="-7921"/>
                    <a:pt x="131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: 図形 1152">
              <a:extLst>
                <a:ext uri="{FF2B5EF4-FFF2-40B4-BE49-F238E27FC236}">
                  <a16:creationId xmlns:a16="http://schemas.microsoft.com/office/drawing/2014/main" id="{4BC32620-1AE4-4201-B4A6-FB2B15CB5CF4}"/>
                </a:ext>
              </a:extLst>
            </p:cNvPr>
            <p:cNvSpPr/>
            <p:nvPr/>
          </p:nvSpPr>
          <p:spPr>
            <a:xfrm>
              <a:off x="8516938" y="9737680"/>
              <a:ext cx="138116" cy="249390"/>
            </a:xfrm>
            <a:custGeom>
              <a:avLst/>
              <a:gdLst>
                <a:gd name="connsiteX0" fmla="*/ 28575 w 138116"/>
                <a:gd name="connsiteY0" fmla="*/ 45 h 249390"/>
                <a:gd name="connsiteX1" fmla="*/ 0 w 138116"/>
                <a:gd name="connsiteY1" fmla="*/ 152445 h 249390"/>
                <a:gd name="connsiteX2" fmla="*/ 28575 w 138116"/>
                <a:gd name="connsiteY2" fmla="*/ 247695 h 249390"/>
                <a:gd name="connsiteX3" fmla="*/ 68262 w 138116"/>
                <a:gd name="connsiteY3" fmla="*/ 209595 h 249390"/>
                <a:gd name="connsiteX4" fmla="*/ 109537 w 138116"/>
                <a:gd name="connsiteY4" fmla="*/ 160383 h 249390"/>
                <a:gd name="connsiteX5" fmla="*/ 127000 w 138116"/>
                <a:gd name="connsiteY5" fmla="*/ 95295 h 249390"/>
                <a:gd name="connsiteX6" fmla="*/ 87312 w 138116"/>
                <a:gd name="connsiteY6" fmla="*/ 55608 h 249390"/>
                <a:gd name="connsiteX7" fmla="*/ 138112 w 138116"/>
                <a:gd name="connsiteY7" fmla="*/ 57195 h 249390"/>
                <a:gd name="connsiteX8" fmla="*/ 84137 w 138116"/>
                <a:gd name="connsiteY8" fmla="*/ 47670 h 249390"/>
                <a:gd name="connsiteX9" fmla="*/ 96837 w 138116"/>
                <a:gd name="connsiteY9" fmla="*/ 81008 h 249390"/>
                <a:gd name="connsiteX10" fmla="*/ 112712 w 138116"/>
                <a:gd name="connsiteY10" fmla="*/ 107995 h 249390"/>
                <a:gd name="connsiteX11" fmla="*/ 26987 w 138116"/>
                <a:gd name="connsiteY11" fmla="*/ 214358 h 249390"/>
                <a:gd name="connsiteX12" fmla="*/ 19050 w 138116"/>
                <a:gd name="connsiteY12" fmla="*/ 168320 h 249390"/>
                <a:gd name="connsiteX13" fmla="*/ 28575 w 138116"/>
                <a:gd name="connsiteY13" fmla="*/ 45 h 24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116" h="249390">
                  <a:moveTo>
                    <a:pt x="28575" y="45"/>
                  </a:moveTo>
                  <a:cubicBezTo>
                    <a:pt x="25400" y="-2601"/>
                    <a:pt x="0" y="111170"/>
                    <a:pt x="0" y="152445"/>
                  </a:cubicBezTo>
                  <a:cubicBezTo>
                    <a:pt x="0" y="193720"/>
                    <a:pt x="17198" y="238170"/>
                    <a:pt x="28575" y="247695"/>
                  </a:cubicBezTo>
                  <a:cubicBezTo>
                    <a:pt x="39952" y="257220"/>
                    <a:pt x="54768" y="224147"/>
                    <a:pt x="68262" y="209595"/>
                  </a:cubicBezTo>
                  <a:cubicBezTo>
                    <a:pt x="81756" y="195043"/>
                    <a:pt x="99747" y="179433"/>
                    <a:pt x="109537" y="160383"/>
                  </a:cubicBezTo>
                  <a:cubicBezTo>
                    <a:pt x="119327" y="141333"/>
                    <a:pt x="130704" y="112757"/>
                    <a:pt x="127000" y="95295"/>
                  </a:cubicBezTo>
                  <a:cubicBezTo>
                    <a:pt x="123296" y="77833"/>
                    <a:pt x="85460" y="61958"/>
                    <a:pt x="87312" y="55608"/>
                  </a:cubicBezTo>
                  <a:cubicBezTo>
                    <a:pt x="89164" y="49258"/>
                    <a:pt x="138641" y="58518"/>
                    <a:pt x="138112" y="57195"/>
                  </a:cubicBezTo>
                  <a:cubicBezTo>
                    <a:pt x="137583" y="55872"/>
                    <a:pt x="91016" y="43701"/>
                    <a:pt x="84137" y="47670"/>
                  </a:cubicBezTo>
                  <a:cubicBezTo>
                    <a:pt x="77258" y="51639"/>
                    <a:pt x="92075" y="70954"/>
                    <a:pt x="96837" y="81008"/>
                  </a:cubicBezTo>
                  <a:cubicBezTo>
                    <a:pt x="101600" y="91062"/>
                    <a:pt x="124354" y="85770"/>
                    <a:pt x="112712" y="107995"/>
                  </a:cubicBezTo>
                  <a:cubicBezTo>
                    <a:pt x="101070" y="130220"/>
                    <a:pt x="42597" y="204304"/>
                    <a:pt x="26987" y="214358"/>
                  </a:cubicBezTo>
                  <a:cubicBezTo>
                    <a:pt x="11377" y="224412"/>
                    <a:pt x="21696" y="200070"/>
                    <a:pt x="19050" y="168320"/>
                  </a:cubicBezTo>
                  <a:cubicBezTo>
                    <a:pt x="16404" y="136570"/>
                    <a:pt x="31750" y="2691"/>
                    <a:pt x="28575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: 図形 1153">
              <a:extLst>
                <a:ext uri="{FF2B5EF4-FFF2-40B4-BE49-F238E27FC236}">
                  <a16:creationId xmlns:a16="http://schemas.microsoft.com/office/drawing/2014/main" id="{5406E470-A29C-4FE0-94C0-5857718ECE4F}"/>
                </a:ext>
              </a:extLst>
            </p:cNvPr>
            <p:cNvSpPr/>
            <p:nvPr/>
          </p:nvSpPr>
          <p:spPr>
            <a:xfrm>
              <a:off x="8658332" y="9800185"/>
              <a:ext cx="102920" cy="313716"/>
            </a:xfrm>
            <a:custGeom>
              <a:avLst/>
              <a:gdLst>
                <a:gd name="connsiteX0" fmla="*/ 26881 w 102920"/>
                <a:gd name="connsiteY0" fmla="*/ 1040 h 313716"/>
                <a:gd name="connsiteX1" fmla="*/ 22118 w 102920"/>
                <a:gd name="connsiteY1" fmla="*/ 77240 h 313716"/>
                <a:gd name="connsiteX2" fmla="*/ 95143 w 102920"/>
                <a:gd name="connsiteY2" fmla="*/ 274090 h 313716"/>
                <a:gd name="connsiteX3" fmla="*/ 98318 w 102920"/>
                <a:gd name="connsiteY3" fmla="*/ 312190 h 313716"/>
                <a:gd name="connsiteX4" fmla="*/ 72918 w 102920"/>
                <a:gd name="connsiteY4" fmla="*/ 247103 h 313716"/>
                <a:gd name="connsiteX5" fmla="*/ 1481 w 102920"/>
                <a:gd name="connsiteY5" fmla="*/ 124865 h 313716"/>
                <a:gd name="connsiteX6" fmla="*/ 26881 w 102920"/>
                <a:gd name="connsiteY6" fmla="*/ 1040 h 3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920" h="313716">
                  <a:moveTo>
                    <a:pt x="26881" y="1040"/>
                  </a:moveTo>
                  <a:cubicBezTo>
                    <a:pt x="30320" y="-6897"/>
                    <a:pt x="10741" y="31732"/>
                    <a:pt x="22118" y="77240"/>
                  </a:cubicBezTo>
                  <a:cubicBezTo>
                    <a:pt x="33495" y="122748"/>
                    <a:pt x="82443" y="234932"/>
                    <a:pt x="95143" y="274090"/>
                  </a:cubicBezTo>
                  <a:cubicBezTo>
                    <a:pt x="107843" y="313248"/>
                    <a:pt x="102022" y="316688"/>
                    <a:pt x="98318" y="312190"/>
                  </a:cubicBezTo>
                  <a:cubicBezTo>
                    <a:pt x="94614" y="307692"/>
                    <a:pt x="89058" y="278324"/>
                    <a:pt x="72918" y="247103"/>
                  </a:cubicBezTo>
                  <a:cubicBezTo>
                    <a:pt x="56779" y="215882"/>
                    <a:pt x="9948" y="162965"/>
                    <a:pt x="1481" y="124865"/>
                  </a:cubicBezTo>
                  <a:cubicBezTo>
                    <a:pt x="-6986" y="86765"/>
                    <a:pt x="23442" y="8977"/>
                    <a:pt x="26881" y="10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: 図形 1154">
              <a:extLst>
                <a:ext uri="{FF2B5EF4-FFF2-40B4-BE49-F238E27FC236}">
                  <a16:creationId xmlns:a16="http://schemas.microsoft.com/office/drawing/2014/main" id="{FE6022EF-7AC1-4F22-80B5-C3D3F926F85F}"/>
                </a:ext>
              </a:extLst>
            </p:cNvPr>
            <p:cNvSpPr/>
            <p:nvPr/>
          </p:nvSpPr>
          <p:spPr>
            <a:xfrm>
              <a:off x="8703275" y="10045684"/>
              <a:ext cx="160277" cy="308756"/>
            </a:xfrm>
            <a:custGeom>
              <a:avLst/>
              <a:gdLst>
                <a:gd name="connsiteX0" fmla="*/ 34325 w 160277"/>
                <a:gd name="connsiteY0" fmla="*/ 16 h 308756"/>
                <a:gd name="connsiteX1" fmla="*/ 37500 w 160277"/>
                <a:gd name="connsiteY1" fmla="*/ 65104 h 308756"/>
                <a:gd name="connsiteX2" fmla="*/ 102588 w 160277"/>
                <a:gd name="connsiteY2" fmla="*/ 158766 h 308756"/>
                <a:gd name="connsiteX3" fmla="*/ 158150 w 160277"/>
                <a:gd name="connsiteY3" fmla="*/ 303229 h 308756"/>
                <a:gd name="connsiteX4" fmla="*/ 142275 w 160277"/>
                <a:gd name="connsiteY4" fmla="*/ 268304 h 308756"/>
                <a:gd name="connsiteX5" fmla="*/ 81950 w 160277"/>
                <a:gd name="connsiteY5" fmla="*/ 169879 h 308756"/>
                <a:gd name="connsiteX6" fmla="*/ 62900 w 160277"/>
                <a:gd name="connsiteY6" fmla="*/ 171466 h 308756"/>
                <a:gd name="connsiteX7" fmla="*/ 62900 w 160277"/>
                <a:gd name="connsiteY7" fmla="*/ 128604 h 308756"/>
                <a:gd name="connsiteX8" fmla="*/ 5750 w 160277"/>
                <a:gd name="connsiteY8" fmla="*/ 73041 h 308756"/>
                <a:gd name="connsiteX9" fmla="*/ 5750 w 160277"/>
                <a:gd name="connsiteY9" fmla="*/ 58754 h 308756"/>
                <a:gd name="connsiteX10" fmla="*/ 34325 w 160277"/>
                <a:gd name="connsiteY10" fmla="*/ 16 h 30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277" h="308756">
                  <a:moveTo>
                    <a:pt x="34325" y="16"/>
                  </a:moveTo>
                  <a:cubicBezTo>
                    <a:pt x="39616" y="1074"/>
                    <a:pt x="26123" y="38646"/>
                    <a:pt x="37500" y="65104"/>
                  </a:cubicBezTo>
                  <a:cubicBezTo>
                    <a:pt x="48877" y="91562"/>
                    <a:pt x="82480" y="119078"/>
                    <a:pt x="102588" y="158766"/>
                  </a:cubicBezTo>
                  <a:cubicBezTo>
                    <a:pt x="122696" y="198454"/>
                    <a:pt x="151535" y="284973"/>
                    <a:pt x="158150" y="303229"/>
                  </a:cubicBezTo>
                  <a:cubicBezTo>
                    <a:pt x="164765" y="321485"/>
                    <a:pt x="154975" y="290529"/>
                    <a:pt x="142275" y="268304"/>
                  </a:cubicBezTo>
                  <a:cubicBezTo>
                    <a:pt x="129575" y="246079"/>
                    <a:pt x="95179" y="186019"/>
                    <a:pt x="81950" y="169879"/>
                  </a:cubicBezTo>
                  <a:cubicBezTo>
                    <a:pt x="68721" y="153739"/>
                    <a:pt x="66075" y="178345"/>
                    <a:pt x="62900" y="171466"/>
                  </a:cubicBezTo>
                  <a:cubicBezTo>
                    <a:pt x="59725" y="164587"/>
                    <a:pt x="72425" y="145008"/>
                    <a:pt x="62900" y="128604"/>
                  </a:cubicBezTo>
                  <a:cubicBezTo>
                    <a:pt x="53375" y="112200"/>
                    <a:pt x="15275" y="84683"/>
                    <a:pt x="5750" y="73041"/>
                  </a:cubicBezTo>
                  <a:cubicBezTo>
                    <a:pt x="-3775" y="61399"/>
                    <a:pt x="194" y="68279"/>
                    <a:pt x="5750" y="58754"/>
                  </a:cubicBezTo>
                  <a:cubicBezTo>
                    <a:pt x="11306" y="49229"/>
                    <a:pt x="29034" y="-1042"/>
                    <a:pt x="34325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: 図形 1155">
              <a:extLst>
                <a:ext uri="{FF2B5EF4-FFF2-40B4-BE49-F238E27FC236}">
                  <a16:creationId xmlns:a16="http://schemas.microsoft.com/office/drawing/2014/main" id="{AD4FD98D-D980-4905-BD1D-B4371A5B7E4E}"/>
                </a:ext>
              </a:extLst>
            </p:cNvPr>
            <p:cNvSpPr/>
            <p:nvPr/>
          </p:nvSpPr>
          <p:spPr>
            <a:xfrm>
              <a:off x="6311884" y="7092925"/>
              <a:ext cx="299034" cy="971617"/>
            </a:xfrm>
            <a:custGeom>
              <a:avLst/>
              <a:gdLst>
                <a:gd name="connsiteX0" fmla="*/ 298466 w 299034"/>
                <a:gd name="connsiteY0" fmla="*/ 25 h 971617"/>
                <a:gd name="connsiteX1" fmla="*/ 196866 w 299034"/>
                <a:gd name="connsiteY1" fmla="*/ 542950 h 971617"/>
                <a:gd name="connsiteX2" fmla="*/ 44466 w 299034"/>
                <a:gd name="connsiteY2" fmla="*/ 882675 h 971617"/>
                <a:gd name="connsiteX3" fmla="*/ 16 w 299034"/>
                <a:gd name="connsiteY3" fmla="*/ 971575 h 971617"/>
                <a:gd name="connsiteX4" fmla="*/ 47641 w 299034"/>
                <a:gd name="connsiteY4" fmla="*/ 876325 h 971617"/>
                <a:gd name="connsiteX5" fmla="*/ 152416 w 299034"/>
                <a:gd name="connsiteY5" fmla="*/ 565175 h 971617"/>
                <a:gd name="connsiteX6" fmla="*/ 298466 w 299034"/>
                <a:gd name="connsiteY6" fmla="*/ 25 h 97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034" h="971617">
                  <a:moveTo>
                    <a:pt x="298466" y="25"/>
                  </a:moveTo>
                  <a:cubicBezTo>
                    <a:pt x="305874" y="-3679"/>
                    <a:pt x="239199" y="395842"/>
                    <a:pt x="196866" y="542950"/>
                  </a:cubicBezTo>
                  <a:cubicBezTo>
                    <a:pt x="154533" y="690058"/>
                    <a:pt x="77274" y="811238"/>
                    <a:pt x="44466" y="882675"/>
                  </a:cubicBezTo>
                  <a:cubicBezTo>
                    <a:pt x="11658" y="954113"/>
                    <a:pt x="-513" y="972633"/>
                    <a:pt x="16" y="971575"/>
                  </a:cubicBezTo>
                  <a:cubicBezTo>
                    <a:pt x="545" y="970517"/>
                    <a:pt x="22241" y="944058"/>
                    <a:pt x="47641" y="876325"/>
                  </a:cubicBezTo>
                  <a:cubicBezTo>
                    <a:pt x="73041" y="808592"/>
                    <a:pt x="109024" y="712283"/>
                    <a:pt x="152416" y="565175"/>
                  </a:cubicBezTo>
                  <a:cubicBezTo>
                    <a:pt x="195808" y="418067"/>
                    <a:pt x="291058" y="3729"/>
                    <a:pt x="29846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: 図形 1156">
              <a:extLst>
                <a:ext uri="{FF2B5EF4-FFF2-40B4-BE49-F238E27FC236}">
                  <a16:creationId xmlns:a16="http://schemas.microsoft.com/office/drawing/2014/main" id="{744D6319-64AB-42FF-B506-B1A316AFB859}"/>
                </a:ext>
              </a:extLst>
            </p:cNvPr>
            <p:cNvSpPr/>
            <p:nvPr/>
          </p:nvSpPr>
          <p:spPr>
            <a:xfrm>
              <a:off x="6144226" y="8067487"/>
              <a:ext cx="206322" cy="1007596"/>
            </a:xfrm>
            <a:custGeom>
              <a:avLst/>
              <a:gdLst>
                <a:gd name="connsiteX0" fmla="*/ 205774 w 206322"/>
                <a:gd name="connsiteY0" fmla="*/ 188 h 1007596"/>
                <a:gd name="connsiteX1" fmla="*/ 110524 w 206322"/>
                <a:gd name="connsiteY1" fmla="*/ 451038 h 1007596"/>
                <a:gd name="connsiteX2" fmla="*/ 69249 w 206322"/>
                <a:gd name="connsiteY2" fmla="*/ 635188 h 1007596"/>
                <a:gd name="connsiteX3" fmla="*/ 2574 w 206322"/>
                <a:gd name="connsiteY3" fmla="*/ 1003488 h 1007596"/>
                <a:gd name="connsiteX4" fmla="*/ 18449 w 206322"/>
                <a:gd name="connsiteY4" fmla="*/ 812988 h 1007596"/>
                <a:gd name="connsiteX5" fmla="*/ 62899 w 206322"/>
                <a:gd name="connsiteY5" fmla="*/ 508188 h 1007596"/>
                <a:gd name="connsiteX6" fmla="*/ 205774 w 206322"/>
                <a:gd name="connsiteY6" fmla="*/ 188 h 100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322" h="1007596">
                  <a:moveTo>
                    <a:pt x="205774" y="188"/>
                  </a:moveTo>
                  <a:cubicBezTo>
                    <a:pt x="213711" y="-9337"/>
                    <a:pt x="133278" y="345205"/>
                    <a:pt x="110524" y="451038"/>
                  </a:cubicBezTo>
                  <a:cubicBezTo>
                    <a:pt x="87770" y="556871"/>
                    <a:pt x="87241" y="543113"/>
                    <a:pt x="69249" y="635188"/>
                  </a:cubicBezTo>
                  <a:cubicBezTo>
                    <a:pt x="51257" y="727263"/>
                    <a:pt x="11041" y="973855"/>
                    <a:pt x="2574" y="1003488"/>
                  </a:cubicBezTo>
                  <a:cubicBezTo>
                    <a:pt x="-5893" y="1033121"/>
                    <a:pt x="8395" y="895538"/>
                    <a:pt x="18449" y="812988"/>
                  </a:cubicBezTo>
                  <a:cubicBezTo>
                    <a:pt x="28503" y="730438"/>
                    <a:pt x="28503" y="646830"/>
                    <a:pt x="62899" y="508188"/>
                  </a:cubicBezTo>
                  <a:cubicBezTo>
                    <a:pt x="97295" y="369546"/>
                    <a:pt x="197837" y="9713"/>
                    <a:pt x="205774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: 図形 1157">
              <a:extLst>
                <a:ext uri="{FF2B5EF4-FFF2-40B4-BE49-F238E27FC236}">
                  <a16:creationId xmlns:a16="http://schemas.microsoft.com/office/drawing/2014/main" id="{9C71EAE4-1E67-4526-B8B9-0C01476D54AD}"/>
                </a:ext>
              </a:extLst>
            </p:cNvPr>
            <p:cNvSpPr/>
            <p:nvPr/>
          </p:nvSpPr>
          <p:spPr>
            <a:xfrm>
              <a:off x="6302009" y="7799725"/>
              <a:ext cx="175397" cy="1348195"/>
            </a:xfrm>
            <a:custGeom>
              <a:avLst/>
              <a:gdLst>
                <a:gd name="connsiteX0" fmla="*/ 174991 w 175397"/>
                <a:gd name="connsiteY0" fmla="*/ 1250 h 1348195"/>
                <a:gd name="connsiteX1" fmla="*/ 89266 w 175397"/>
                <a:gd name="connsiteY1" fmla="*/ 213975 h 1348195"/>
                <a:gd name="connsiteX2" fmla="*/ 41641 w 175397"/>
                <a:gd name="connsiteY2" fmla="*/ 750550 h 1348195"/>
                <a:gd name="connsiteX3" fmla="*/ 28941 w 175397"/>
                <a:gd name="connsiteY3" fmla="*/ 1322050 h 1348195"/>
                <a:gd name="connsiteX4" fmla="*/ 366 w 175397"/>
                <a:gd name="connsiteY4" fmla="*/ 1153775 h 1348195"/>
                <a:gd name="connsiteX5" fmla="*/ 51166 w 175397"/>
                <a:gd name="connsiteY5" fmla="*/ 296525 h 1348195"/>
                <a:gd name="connsiteX6" fmla="*/ 174991 w 175397"/>
                <a:gd name="connsiteY6" fmla="*/ 1250 h 134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397" h="1348195">
                  <a:moveTo>
                    <a:pt x="174991" y="1250"/>
                  </a:moveTo>
                  <a:cubicBezTo>
                    <a:pt x="181341" y="-12508"/>
                    <a:pt x="111491" y="89092"/>
                    <a:pt x="89266" y="213975"/>
                  </a:cubicBezTo>
                  <a:cubicBezTo>
                    <a:pt x="67041" y="338858"/>
                    <a:pt x="51695" y="565871"/>
                    <a:pt x="41641" y="750550"/>
                  </a:cubicBezTo>
                  <a:cubicBezTo>
                    <a:pt x="31587" y="935229"/>
                    <a:pt x="35820" y="1254846"/>
                    <a:pt x="28941" y="1322050"/>
                  </a:cubicBezTo>
                  <a:cubicBezTo>
                    <a:pt x="22062" y="1389254"/>
                    <a:pt x="-3338" y="1324696"/>
                    <a:pt x="366" y="1153775"/>
                  </a:cubicBezTo>
                  <a:cubicBezTo>
                    <a:pt x="4070" y="982854"/>
                    <a:pt x="24708" y="487554"/>
                    <a:pt x="51166" y="296525"/>
                  </a:cubicBezTo>
                  <a:cubicBezTo>
                    <a:pt x="77624" y="105496"/>
                    <a:pt x="168641" y="15008"/>
                    <a:pt x="174991" y="12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: 図形 1158">
              <a:extLst>
                <a:ext uri="{FF2B5EF4-FFF2-40B4-BE49-F238E27FC236}">
                  <a16:creationId xmlns:a16="http://schemas.microsoft.com/office/drawing/2014/main" id="{1843F1B8-9ACC-40B2-9E13-CE3A6F266FF6}"/>
                </a:ext>
              </a:extLst>
            </p:cNvPr>
            <p:cNvSpPr/>
            <p:nvPr/>
          </p:nvSpPr>
          <p:spPr>
            <a:xfrm>
              <a:off x="5196305" y="9048750"/>
              <a:ext cx="931972" cy="50807"/>
            </a:xfrm>
            <a:custGeom>
              <a:avLst/>
              <a:gdLst>
                <a:gd name="connsiteX0" fmla="*/ 4345 w 931972"/>
                <a:gd name="connsiteY0" fmla="*/ 50800 h 50807"/>
                <a:gd name="connsiteX1" fmla="*/ 620295 w 931972"/>
                <a:gd name="connsiteY1" fmla="*/ 19050 h 50807"/>
                <a:gd name="connsiteX2" fmla="*/ 928270 w 931972"/>
                <a:gd name="connsiteY2" fmla="*/ 15875 h 50807"/>
                <a:gd name="connsiteX3" fmla="*/ 763170 w 931972"/>
                <a:gd name="connsiteY3" fmla="*/ 0 h 50807"/>
                <a:gd name="connsiteX4" fmla="*/ 366295 w 931972"/>
                <a:gd name="connsiteY4" fmla="*/ 15875 h 50807"/>
                <a:gd name="connsiteX5" fmla="*/ 4345 w 931972"/>
                <a:gd name="connsiteY5" fmla="*/ 50800 h 5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1972" h="50807">
                  <a:moveTo>
                    <a:pt x="4345" y="50800"/>
                  </a:moveTo>
                  <a:cubicBezTo>
                    <a:pt x="46678" y="51329"/>
                    <a:pt x="466308" y="24871"/>
                    <a:pt x="620295" y="19050"/>
                  </a:cubicBezTo>
                  <a:cubicBezTo>
                    <a:pt x="774282" y="13229"/>
                    <a:pt x="904458" y="19050"/>
                    <a:pt x="928270" y="15875"/>
                  </a:cubicBezTo>
                  <a:cubicBezTo>
                    <a:pt x="952083" y="12700"/>
                    <a:pt x="856832" y="0"/>
                    <a:pt x="763170" y="0"/>
                  </a:cubicBezTo>
                  <a:cubicBezTo>
                    <a:pt x="669508" y="0"/>
                    <a:pt x="492766" y="7408"/>
                    <a:pt x="366295" y="15875"/>
                  </a:cubicBezTo>
                  <a:cubicBezTo>
                    <a:pt x="239824" y="24342"/>
                    <a:pt x="-37988" y="50271"/>
                    <a:pt x="4345" y="50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: 図形 1159">
              <a:extLst>
                <a:ext uri="{FF2B5EF4-FFF2-40B4-BE49-F238E27FC236}">
                  <a16:creationId xmlns:a16="http://schemas.microsoft.com/office/drawing/2014/main" id="{2A0DEB09-9A4F-40C1-A890-B8502BA42534}"/>
                </a:ext>
              </a:extLst>
            </p:cNvPr>
            <p:cNvSpPr/>
            <p:nvPr/>
          </p:nvSpPr>
          <p:spPr>
            <a:xfrm>
              <a:off x="5254625" y="9076267"/>
              <a:ext cx="1079524" cy="61776"/>
            </a:xfrm>
            <a:custGeom>
              <a:avLst/>
              <a:gdLst>
                <a:gd name="connsiteX0" fmla="*/ 0 w 1079524"/>
                <a:gd name="connsiteY0" fmla="*/ 35983 h 61776"/>
                <a:gd name="connsiteX1" fmla="*/ 723900 w 1079524"/>
                <a:gd name="connsiteY1" fmla="*/ 32808 h 61776"/>
                <a:gd name="connsiteX2" fmla="*/ 869950 w 1079524"/>
                <a:gd name="connsiteY2" fmla="*/ 29633 h 61776"/>
                <a:gd name="connsiteX3" fmla="*/ 1079500 w 1079524"/>
                <a:gd name="connsiteY3" fmla="*/ 61383 h 61776"/>
                <a:gd name="connsiteX4" fmla="*/ 882650 w 1079524"/>
                <a:gd name="connsiteY4" fmla="*/ 4233 h 61776"/>
                <a:gd name="connsiteX5" fmla="*/ 701675 w 1079524"/>
                <a:gd name="connsiteY5" fmla="*/ 4233 h 61776"/>
                <a:gd name="connsiteX6" fmla="*/ 0 w 1079524"/>
                <a:gd name="connsiteY6" fmla="*/ 35983 h 6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524" h="61776">
                  <a:moveTo>
                    <a:pt x="0" y="35983"/>
                  </a:moveTo>
                  <a:lnTo>
                    <a:pt x="723900" y="32808"/>
                  </a:lnTo>
                  <a:cubicBezTo>
                    <a:pt x="868892" y="31750"/>
                    <a:pt x="810683" y="24870"/>
                    <a:pt x="869950" y="29633"/>
                  </a:cubicBezTo>
                  <a:cubicBezTo>
                    <a:pt x="929217" y="34395"/>
                    <a:pt x="1077383" y="65616"/>
                    <a:pt x="1079500" y="61383"/>
                  </a:cubicBezTo>
                  <a:cubicBezTo>
                    <a:pt x="1081617" y="57150"/>
                    <a:pt x="945621" y="13758"/>
                    <a:pt x="882650" y="4233"/>
                  </a:cubicBezTo>
                  <a:cubicBezTo>
                    <a:pt x="819679" y="-5292"/>
                    <a:pt x="701675" y="4233"/>
                    <a:pt x="701675" y="4233"/>
                  </a:cubicBezTo>
                  <a:lnTo>
                    <a:pt x="0" y="359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: 図形 1160">
              <a:extLst>
                <a:ext uri="{FF2B5EF4-FFF2-40B4-BE49-F238E27FC236}">
                  <a16:creationId xmlns:a16="http://schemas.microsoft.com/office/drawing/2014/main" id="{5ECB38FA-18BE-4013-803E-347B2565D971}"/>
                </a:ext>
              </a:extLst>
            </p:cNvPr>
            <p:cNvSpPr/>
            <p:nvPr/>
          </p:nvSpPr>
          <p:spPr>
            <a:xfrm>
              <a:off x="3479800" y="9055085"/>
              <a:ext cx="1674885" cy="41290"/>
            </a:xfrm>
            <a:custGeom>
              <a:avLst/>
              <a:gdLst>
                <a:gd name="connsiteX0" fmla="*/ 0 w 1674885"/>
                <a:gd name="connsiteY0" fmla="*/ 41290 h 41290"/>
                <a:gd name="connsiteX1" fmla="*/ 60325 w 1674885"/>
                <a:gd name="connsiteY1" fmla="*/ 41290 h 41290"/>
                <a:gd name="connsiteX2" fmla="*/ 746125 w 1674885"/>
                <a:gd name="connsiteY2" fmla="*/ 22240 h 41290"/>
                <a:gd name="connsiteX3" fmla="*/ 1066800 w 1674885"/>
                <a:gd name="connsiteY3" fmla="*/ 22240 h 41290"/>
                <a:gd name="connsiteX4" fmla="*/ 1647825 w 1674885"/>
                <a:gd name="connsiteY4" fmla="*/ 28590 h 41290"/>
                <a:gd name="connsiteX5" fmla="*/ 1539875 w 1674885"/>
                <a:gd name="connsiteY5" fmla="*/ 28590 h 41290"/>
                <a:gd name="connsiteX6" fmla="*/ 1193800 w 1674885"/>
                <a:gd name="connsiteY6" fmla="*/ 15 h 41290"/>
                <a:gd name="connsiteX7" fmla="*/ 0 w 1674885"/>
                <a:gd name="connsiteY7" fmla="*/ 41290 h 41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4885" h="41290">
                  <a:moveTo>
                    <a:pt x="0" y="41290"/>
                  </a:moveTo>
                  <a:lnTo>
                    <a:pt x="60325" y="41290"/>
                  </a:lnTo>
                  <a:lnTo>
                    <a:pt x="746125" y="22240"/>
                  </a:lnTo>
                  <a:cubicBezTo>
                    <a:pt x="913871" y="19065"/>
                    <a:pt x="1066800" y="22240"/>
                    <a:pt x="1066800" y="22240"/>
                  </a:cubicBezTo>
                  <a:lnTo>
                    <a:pt x="1647825" y="28590"/>
                  </a:lnTo>
                  <a:cubicBezTo>
                    <a:pt x="1726671" y="29648"/>
                    <a:pt x="1615546" y="33352"/>
                    <a:pt x="1539875" y="28590"/>
                  </a:cubicBezTo>
                  <a:cubicBezTo>
                    <a:pt x="1464204" y="23828"/>
                    <a:pt x="1448329" y="544"/>
                    <a:pt x="1193800" y="15"/>
                  </a:cubicBezTo>
                  <a:cubicBezTo>
                    <a:pt x="939271" y="-514"/>
                    <a:pt x="475985" y="12450"/>
                    <a:pt x="0" y="412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: 図形 1161">
              <a:extLst>
                <a:ext uri="{FF2B5EF4-FFF2-40B4-BE49-F238E27FC236}">
                  <a16:creationId xmlns:a16="http://schemas.microsoft.com/office/drawing/2014/main" id="{CD38537A-AE75-4792-A863-4066ACF67C38}"/>
                </a:ext>
              </a:extLst>
            </p:cNvPr>
            <p:cNvSpPr/>
            <p:nvPr/>
          </p:nvSpPr>
          <p:spPr>
            <a:xfrm>
              <a:off x="4283075" y="9099550"/>
              <a:ext cx="873809" cy="40220"/>
            </a:xfrm>
            <a:custGeom>
              <a:avLst/>
              <a:gdLst>
                <a:gd name="connsiteX0" fmla="*/ 0 w 873809"/>
                <a:gd name="connsiteY0" fmla="*/ 6350 h 40220"/>
                <a:gd name="connsiteX1" fmla="*/ 177800 w 873809"/>
                <a:gd name="connsiteY1" fmla="*/ 38100 h 40220"/>
                <a:gd name="connsiteX2" fmla="*/ 485775 w 873809"/>
                <a:gd name="connsiteY2" fmla="*/ 34925 h 40220"/>
                <a:gd name="connsiteX3" fmla="*/ 873125 w 873809"/>
                <a:gd name="connsiteY3" fmla="*/ 15875 h 40220"/>
                <a:gd name="connsiteX4" fmla="*/ 587375 w 873809"/>
                <a:gd name="connsiteY4" fmla="*/ 0 h 40220"/>
                <a:gd name="connsiteX5" fmla="*/ 0 w 873809"/>
                <a:gd name="connsiteY5" fmla="*/ 6350 h 4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809" h="40220">
                  <a:moveTo>
                    <a:pt x="0" y="6350"/>
                  </a:moveTo>
                  <a:cubicBezTo>
                    <a:pt x="48419" y="19844"/>
                    <a:pt x="96838" y="33338"/>
                    <a:pt x="177800" y="38100"/>
                  </a:cubicBezTo>
                  <a:cubicBezTo>
                    <a:pt x="258762" y="42862"/>
                    <a:pt x="369888" y="38629"/>
                    <a:pt x="485775" y="34925"/>
                  </a:cubicBezTo>
                  <a:cubicBezTo>
                    <a:pt x="601662" y="31221"/>
                    <a:pt x="856192" y="21696"/>
                    <a:pt x="873125" y="15875"/>
                  </a:cubicBezTo>
                  <a:cubicBezTo>
                    <a:pt x="890058" y="10054"/>
                    <a:pt x="587375" y="0"/>
                    <a:pt x="587375" y="0"/>
                  </a:cubicBezTo>
                  <a:lnTo>
                    <a:pt x="0" y="6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: 図形 1162">
              <a:extLst>
                <a:ext uri="{FF2B5EF4-FFF2-40B4-BE49-F238E27FC236}">
                  <a16:creationId xmlns:a16="http://schemas.microsoft.com/office/drawing/2014/main" id="{406BDBA1-0838-4620-954A-54036E2698B8}"/>
                </a:ext>
              </a:extLst>
            </p:cNvPr>
            <p:cNvSpPr/>
            <p:nvPr/>
          </p:nvSpPr>
          <p:spPr>
            <a:xfrm>
              <a:off x="2860226" y="9081587"/>
              <a:ext cx="608534" cy="225312"/>
            </a:xfrm>
            <a:custGeom>
              <a:avLst/>
              <a:gdLst>
                <a:gd name="connsiteX0" fmla="*/ 3624 w 608534"/>
                <a:gd name="connsiteY0" fmla="*/ 224338 h 225312"/>
                <a:gd name="connsiteX1" fmla="*/ 238574 w 608534"/>
                <a:gd name="connsiteY1" fmla="*/ 103688 h 225312"/>
                <a:gd name="connsiteX2" fmla="*/ 603699 w 608534"/>
                <a:gd name="connsiteY2" fmla="*/ 5263 h 225312"/>
                <a:gd name="connsiteX3" fmla="*/ 419549 w 608534"/>
                <a:gd name="connsiteY3" fmla="*/ 33838 h 225312"/>
                <a:gd name="connsiteX4" fmla="*/ 3624 w 608534"/>
                <a:gd name="connsiteY4" fmla="*/ 224338 h 22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534" h="225312">
                  <a:moveTo>
                    <a:pt x="3624" y="224338"/>
                  </a:moveTo>
                  <a:cubicBezTo>
                    <a:pt x="-26538" y="235980"/>
                    <a:pt x="138562" y="140200"/>
                    <a:pt x="238574" y="103688"/>
                  </a:cubicBezTo>
                  <a:cubicBezTo>
                    <a:pt x="338586" y="67176"/>
                    <a:pt x="573537" y="16905"/>
                    <a:pt x="603699" y="5263"/>
                  </a:cubicBezTo>
                  <a:cubicBezTo>
                    <a:pt x="633861" y="-6379"/>
                    <a:pt x="516916" y="501"/>
                    <a:pt x="419549" y="33838"/>
                  </a:cubicBezTo>
                  <a:cubicBezTo>
                    <a:pt x="322182" y="67175"/>
                    <a:pt x="33786" y="212696"/>
                    <a:pt x="3624" y="2243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: 図形 1163">
              <a:extLst>
                <a:ext uri="{FF2B5EF4-FFF2-40B4-BE49-F238E27FC236}">
                  <a16:creationId xmlns:a16="http://schemas.microsoft.com/office/drawing/2014/main" id="{3ABE1383-16DD-4CDF-8F1E-7C8401D982A4}"/>
                </a:ext>
              </a:extLst>
            </p:cNvPr>
            <p:cNvSpPr/>
            <p:nvPr/>
          </p:nvSpPr>
          <p:spPr>
            <a:xfrm>
              <a:off x="2425637" y="7238101"/>
              <a:ext cx="298622" cy="1236322"/>
            </a:xfrm>
            <a:custGeom>
              <a:avLst/>
              <a:gdLst>
                <a:gd name="connsiteX0" fmla="*/ 63 w 298622"/>
                <a:gd name="connsiteY0" fmla="*/ 899 h 1236322"/>
                <a:gd name="connsiteX1" fmla="*/ 276288 w 298622"/>
                <a:gd name="connsiteY1" fmla="*/ 1169299 h 1236322"/>
                <a:gd name="connsiteX2" fmla="*/ 250888 w 298622"/>
                <a:gd name="connsiteY2" fmla="*/ 978799 h 1236322"/>
                <a:gd name="connsiteX3" fmla="*/ 63 w 298622"/>
                <a:gd name="connsiteY3" fmla="*/ 899 h 1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622" h="1236322">
                  <a:moveTo>
                    <a:pt x="63" y="899"/>
                  </a:moveTo>
                  <a:cubicBezTo>
                    <a:pt x="4296" y="32649"/>
                    <a:pt x="234484" y="1006316"/>
                    <a:pt x="276288" y="1169299"/>
                  </a:cubicBezTo>
                  <a:cubicBezTo>
                    <a:pt x="318092" y="1332282"/>
                    <a:pt x="296396" y="1170357"/>
                    <a:pt x="250888" y="978799"/>
                  </a:cubicBezTo>
                  <a:cubicBezTo>
                    <a:pt x="205380" y="787241"/>
                    <a:pt x="-4170" y="-30851"/>
                    <a:pt x="63" y="8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: 図形 1164">
              <a:extLst>
                <a:ext uri="{FF2B5EF4-FFF2-40B4-BE49-F238E27FC236}">
                  <a16:creationId xmlns:a16="http://schemas.microsoft.com/office/drawing/2014/main" id="{D164F828-C680-40D7-B439-023CAF7A08C9}"/>
                </a:ext>
              </a:extLst>
            </p:cNvPr>
            <p:cNvSpPr/>
            <p:nvPr/>
          </p:nvSpPr>
          <p:spPr>
            <a:xfrm>
              <a:off x="2727301" y="8508126"/>
              <a:ext cx="146169" cy="732420"/>
            </a:xfrm>
            <a:custGeom>
              <a:avLst/>
              <a:gdLst>
                <a:gd name="connsiteX0" fmla="*/ 24 w 146169"/>
                <a:gd name="connsiteY0" fmla="*/ 874 h 732420"/>
                <a:gd name="connsiteX1" fmla="*/ 98449 w 146169"/>
                <a:gd name="connsiteY1" fmla="*/ 451724 h 732420"/>
                <a:gd name="connsiteX2" fmla="*/ 146074 w 146169"/>
                <a:gd name="connsiteY2" fmla="*/ 727949 h 732420"/>
                <a:gd name="connsiteX3" fmla="*/ 107974 w 146169"/>
                <a:gd name="connsiteY3" fmla="*/ 575549 h 732420"/>
                <a:gd name="connsiteX4" fmla="*/ 24 w 146169"/>
                <a:gd name="connsiteY4" fmla="*/ 874 h 73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69" h="732420">
                  <a:moveTo>
                    <a:pt x="24" y="874"/>
                  </a:moveTo>
                  <a:cubicBezTo>
                    <a:pt x="-1563" y="-19763"/>
                    <a:pt x="74107" y="330545"/>
                    <a:pt x="98449" y="451724"/>
                  </a:cubicBezTo>
                  <a:cubicBezTo>
                    <a:pt x="122791" y="572903"/>
                    <a:pt x="144487" y="707312"/>
                    <a:pt x="146074" y="727949"/>
                  </a:cubicBezTo>
                  <a:cubicBezTo>
                    <a:pt x="147661" y="748586"/>
                    <a:pt x="129141" y="697786"/>
                    <a:pt x="107974" y="575549"/>
                  </a:cubicBezTo>
                  <a:cubicBezTo>
                    <a:pt x="86807" y="453312"/>
                    <a:pt x="1611" y="21511"/>
                    <a:pt x="24" y="8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: 図形 1165">
              <a:extLst>
                <a:ext uri="{FF2B5EF4-FFF2-40B4-BE49-F238E27FC236}">
                  <a16:creationId xmlns:a16="http://schemas.microsoft.com/office/drawing/2014/main" id="{AA8A6526-F2B0-483D-911F-097481919D60}"/>
                </a:ext>
              </a:extLst>
            </p:cNvPr>
            <p:cNvSpPr/>
            <p:nvPr/>
          </p:nvSpPr>
          <p:spPr>
            <a:xfrm>
              <a:off x="2803525" y="7181850"/>
              <a:ext cx="269504" cy="982022"/>
            </a:xfrm>
            <a:custGeom>
              <a:avLst/>
              <a:gdLst>
                <a:gd name="connsiteX0" fmla="*/ 0 w 269504"/>
                <a:gd name="connsiteY0" fmla="*/ 0 h 982022"/>
                <a:gd name="connsiteX1" fmla="*/ 200025 w 269504"/>
                <a:gd name="connsiteY1" fmla="*/ 720725 h 982022"/>
                <a:gd name="connsiteX2" fmla="*/ 266700 w 269504"/>
                <a:gd name="connsiteY2" fmla="*/ 974725 h 982022"/>
                <a:gd name="connsiteX3" fmla="*/ 120650 w 269504"/>
                <a:gd name="connsiteY3" fmla="*/ 479425 h 982022"/>
                <a:gd name="connsiteX4" fmla="*/ 0 w 269504"/>
                <a:gd name="connsiteY4" fmla="*/ 0 h 9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504" h="982022">
                  <a:moveTo>
                    <a:pt x="0" y="0"/>
                  </a:moveTo>
                  <a:cubicBezTo>
                    <a:pt x="77787" y="279135"/>
                    <a:pt x="155575" y="558271"/>
                    <a:pt x="200025" y="720725"/>
                  </a:cubicBezTo>
                  <a:cubicBezTo>
                    <a:pt x="244475" y="883179"/>
                    <a:pt x="279929" y="1014942"/>
                    <a:pt x="266700" y="974725"/>
                  </a:cubicBezTo>
                  <a:cubicBezTo>
                    <a:pt x="253471" y="934508"/>
                    <a:pt x="167746" y="638704"/>
                    <a:pt x="120650" y="4794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: 図形 1166">
              <a:extLst>
                <a:ext uri="{FF2B5EF4-FFF2-40B4-BE49-F238E27FC236}">
                  <a16:creationId xmlns:a16="http://schemas.microsoft.com/office/drawing/2014/main" id="{47082B86-2540-4155-8B0A-50033B2D162E}"/>
                </a:ext>
              </a:extLst>
            </p:cNvPr>
            <p:cNvSpPr/>
            <p:nvPr/>
          </p:nvSpPr>
          <p:spPr>
            <a:xfrm>
              <a:off x="3094539" y="8133710"/>
              <a:ext cx="318977" cy="959144"/>
            </a:xfrm>
            <a:custGeom>
              <a:avLst/>
              <a:gdLst>
                <a:gd name="connsiteX0" fmla="*/ 1086 w 318977"/>
                <a:gd name="connsiteY0" fmla="*/ 3815 h 959144"/>
                <a:gd name="connsiteX1" fmla="*/ 178886 w 318977"/>
                <a:gd name="connsiteY1" fmla="*/ 556265 h 959144"/>
                <a:gd name="connsiteX2" fmla="*/ 312236 w 318977"/>
                <a:gd name="connsiteY2" fmla="*/ 915040 h 959144"/>
                <a:gd name="connsiteX3" fmla="*/ 267786 w 318977"/>
                <a:gd name="connsiteY3" fmla="*/ 854715 h 959144"/>
                <a:gd name="connsiteX4" fmla="*/ 1086 w 318977"/>
                <a:gd name="connsiteY4" fmla="*/ 3815 h 95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977" h="959144">
                  <a:moveTo>
                    <a:pt x="1086" y="3815"/>
                  </a:moveTo>
                  <a:cubicBezTo>
                    <a:pt x="-13731" y="-45927"/>
                    <a:pt x="127028" y="404394"/>
                    <a:pt x="178886" y="556265"/>
                  </a:cubicBezTo>
                  <a:cubicBezTo>
                    <a:pt x="230744" y="708136"/>
                    <a:pt x="297419" y="865298"/>
                    <a:pt x="312236" y="915040"/>
                  </a:cubicBezTo>
                  <a:cubicBezTo>
                    <a:pt x="327053" y="964782"/>
                    <a:pt x="319644" y="1002352"/>
                    <a:pt x="267786" y="854715"/>
                  </a:cubicBezTo>
                  <a:cubicBezTo>
                    <a:pt x="215928" y="707078"/>
                    <a:pt x="15903" y="53557"/>
                    <a:pt x="1086" y="3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: 図形 1167">
              <a:extLst>
                <a:ext uri="{FF2B5EF4-FFF2-40B4-BE49-F238E27FC236}">
                  <a16:creationId xmlns:a16="http://schemas.microsoft.com/office/drawing/2014/main" id="{296BCDD2-EA2E-41AB-83FC-E8364BABAD95}"/>
                </a:ext>
              </a:extLst>
            </p:cNvPr>
            <p:cNvSpPr/>
            <p:nvPr/>
          </p:nvSpPr>
          <p:spPr>
            <a:xfrm>
              <a:off x="6638726" y="6572181"/>
              <a:ext cx="1259502" cy="331645"/>
            </a:xfrm>
            <a:custGeom>
              <a:avLst/>
              <a:gdLst>
                <a:gd name="connsiteX0" fmla="*/ 199 w 1259502"/>
                <a:gd name="connsiteY0" fmla="*/ 47694 h 331645"/>
                <a:gd name="connsiteX1" fmla="*/ 343099 w 1259502"/>
                <a:gd name="connsiteY1" fmla="*/ 111194 h 331645"/>
                <a:gd name="connsiteX2" fmla="*/ 1066999 w 1259502"/>
                <a:gd name="connsiteY2" fmla="*/ 69 h 331645"/>
                <a:gd name="connsiteX3" fmla="*/ 501849 w 1259502"/>
                <a:gd name="connsiteY3" fmla="*/ 130244 h 331645"/>
                <a:gd name="connsiteX4" fmla="*/ 171649 w 1259502"/>
                <a:gd name="connsiteY4" fmla="*/ 212794 h 331645"/>
                <a:gd name="connsiteX5" fmla="*/ 530424 w 1259502"/>
                <a:gd name="connsiteY5" fmla="*/ 108019 h 331645"/>
                <a:gd name="connsiteX6" fmla="*/ 228799 w 1259502"/>
                <a:gd name="connsiteY6" fmla="*/ 158819 h 331645"/>
                <a:gd name="connsiteX7" fmla="*/ 355799 w 1259502"/>
                <a:gd name="connsiteY7" fmla="*/ 184219 h 331645"/>
                <a:gd name="connsiteX8" fmla="*/ 476449 w 1259502"/>
                <a:gd name="connsiteY8" fmla="*/ 235019 h 331645"/>
                <a:gd name="connsiteX9" fmla="*/ 1257499 w 1259502"/>
                <a:gd name="connsiteY9" fmla="*/ 330269 h 331645"/>
                <a:gd name="connsiteX10" fmla="*/ 216099 w 1259502"/>
                <a:gd name="connsiteY10" fmla="*/ 292169 h 331645"/>
                <a:gd name="connsiteX11" fmla="*/ 1019374 w 1259502"/>
                <a:gd name="connsiteY11" fmla="*/ 301694 h 331645"/>
                <a:gd name="connsiteX12" fmla="*/ 247849 w 1259502"/>
                <a:gd name="connsiteY12" fmla="*/ 190569 h 331645"/>
                <a:gd name="connsiteX13" fmla="*/ 384374 w 1259502"/>
                <a:gd name="connsiteY13" fmla="*/ 127069 h 331645"/>
                <a:gd name="connsiteX14" fmla="*/ 199 w 1259502"/>
                <a:gd name="connsiteY14" fmla="*/ 47694 h 33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59502" h="331645">
                  <a:moveTo>
                    <a:pt x="199" y="47694"/>
                  </a:moveTo>
                  <a:cubicBezTo>
                    <a:pt x="-6680" y="45048"/>
                    <a:pt x="165299" y="119131"/>
                    <a:pt x="343099" y="111194"/>
                  </a:cubicBezTo>
                  <a:cubicBezTo>
                    <a:pt x="520899" y="103257"/>
                    <a:pt x="1040541" y="-3106"/>
                    <a:pt x="1066999" y="69"/>
                  </a:cubicBezTo>
                  <a:cubicBezTo>
                    <a:pt x="1093457" y="3244"/>
                    <a:pt x="651074" y="94790"/>
                    <a:pt x="501849" y="130244"/>
                  </a:cubicBezTo>
                  <a:cubicBezTo>
                    <a:pt x="352624" y="165698"/>
                    <a:pt x="166887" y="216498"/>
                    <a:pt x="171649" y="212794"/>
                  </a:cubicBezTo>
                  <a:cubicBezTo>
                    <a:pt x="176411" y="209090"/>
                    <a:pt x="520899" y="117015"/>
                    <a:pt x="530424" y="108019"/>
                  </a:cubicBezTo>
                  <a:cubicBezTo>
                    <a:pt x="539949" y="99023"/>
                    <a:pt x="257903" y="146119"/>
                    <a:pt x="228799" y="158819"/>
                  </a:cubicBezTo>
                  <a:cubicBezTo>
                    <a:pt x="199695" y="171519"/>
                    <a:pt x="314524" y="171519"/>
                    <a:pt x="355799" y="184219"/>
                  </a:cubicBezTo>
                  <a:cubicBezTo>
                    <a:pt x="397074" y="196919"/>
                    <a:pt x="326166" y="210677"/>
                    <a:pt x="476449" y="235019"/>
                  </a:cubicBezTo>
                  <a:cubicBezTo>
                    <a:pt x="626732" y="259361"/>
                    <a:pt x="1300891" y="320744"/>
                    <a:pt x="1257499" y="330269"/>
                  </a:cubicBezTo>
                  <a:cubicBezTo>
                    <a:pt x="1214107" y="339794"/>
                    <a:pt x="255787" y="296932"/>
                    <a:pt x="216099" y="292169"/>
                  </a:cubicBezTo>
                  <a:cubicBezTo>
                    <a:pt x="176412" y="287407"/>
                    <a:pt x="1014082" y="318627"/>
                    <a:pt x="1019374" y="301694"/>
                  </a:cubicBezTo>
                  <a:cubicBezTo>
                    <a:pt x="1024666" y="284761"/>
                    <a:pt x="353682" y="219673"/>
                    <a:pt x="247849" y="190569"/>
                  </a:cubicBezTo>
                  <a:cubicBezTo>
                    <a:pt x="142016" y="161465"/>
                    <a:pt x="424590" y="148765"/>
                    <a:pt x="384374" y="127069"/>
                  </a:cubicBezTo>
                  <a:cubicBezTo>
                    <a:pt x="344158" y="105373"/>
                    <a:pt x="7078" y="50340"/>
                    <a:pt x="199" y="476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: 図形 1168">
              <a:extLst>
                <a:ext uri="{FF2B5EF4-FFF2-40B4-BE49-F238E27FC236}">
                  <a16:creationId xmlns:a16="http://schemas.microsoft.com/office/drawing/2014/main" id="{77E2D914-410D-402F-AF5C-361518A1AC7D}"/>
                </a:ext>
              </a:extLst>
            </p:cNvPr>
            <p:cNvSpPr/>
            <p:nvPr/>
          </p:nvSpPr>
          <p:spPr>
            <a:xfrm>
              <a:off x="6607759" y="6924060"/>
              <a:ext cx="2028710" cy="261029"/>
            </a:xfrm>
            <a:custGeom>
              <a:avLst/>
              <a:gdLst>
                <a:gd name="connsiteX0" fmla="*/ 18466 w 2028710"/>
                <a:gd name="connsiteY0" fmla="*/ 156190 h 261029"/>
                <a:gd name="connsiteX1" fmla="*/ 85141 w 2028710"/>
                <a:gd name="connsiteY1" fmla="*/ 146665 h 261029"/>
                <a:gd name="connsiteX2" fmla="*/ 1097966 w 2028710"/>
                <a:gd name="connsiteY2" fmla="*/ 130790 h 261029"/>
                <a:gd name="connsiteX3" fmla="*/ 2028241 w 2028710"/>
                <a:gd name="connsiteY3" fmla="*/ 260965 h 261029"/>
                <a:gd name="connsiteX4" fmla="*/ 1209091 w 2028710"/>
                <a:gd name="connsiteY4" fmla="*/ 111740 h 261029"/>
                <a:gd name="connsiteX5" fmla="*/ 205791 w 2028710"/>
                <a:gd name="connsiteY5" fmla="*/ 95865 h 261029"/>
                <a:gd name="connsiteX6" fmla="*/ 1437691 w 2028710"/>
                <a:gd name="connsiteY6" fmla="*/ 95865 h 261029"/>
                <a:gd name="connsiteX7" fmla="*/ 94666 w 2028710"/>
                <a:gd name="connsiteY7" fmla="*/ 105390 h 261029"/>
                <a:gd name="connsiteX8" fmla="*/ 1507541 w 2028710"/>
                <a:gd name="connsiteY8" fmla="*/ 86340 h 261029"/>
                <a:gd name="connsiteX9" fmla="*/ 1009066 w 2028710"/>
                <a:gd name="connsiteY9" fmla="*/ 67290 h 261029"/>
                <a:gd name="connsiteX10" fmla="*/ 1866316 w 2028710"/>
                <a:gd name="connsiteY10" fmla="*/ 153015 h 261029"/>
                <a:gd name="connsiteX11" fmla="*/ 866191 w 2028710"/>
                <a:gd name="connsiteY11" fmla="*/ 38715 h 261029"/>
                <a:gd name="connsiteX12" fmla="*/ 1583741 w 2028710"/>
                <a:gd name="connsiteY12" fmla="*/ 615 h 261029"/>
                <a:gd name="connsiteX13" fmla="*/ 1456741 w 2028710"/>
                <a:gd name="connsiteY13" fmla="*/ 19665 h 261029"/>
                <a:gd name="connsiteX14" fmla="*/ 1612316 w 2028710"/>
                <a:gd name="connsiteY14" fmla="*/ 76815 h 261029"/>
                <a:gd name="connsiteX15" fmla="*/ 482016 w 2028710"/>
                <a:gd name="connsiteY15" fmla="*/ 99040 h 261029"/>
                <a:gd name="connsiteX16" fmla="*/ 18466 w 2028710"/>
                <a:gd name="connsiteY16" fmla="*/ 156190 h 261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28710" h="261029">
                  <a:moveTo>
                    <a:pt x="18466" y="156190"/>
                  </a:moveTo>
                  <a:cubicBezTo>
                    <a:pt x="-47680" y="164127"/>
                    <a:pt x="85141" y="146665"/>
                    <a:pt x="85141" y="146665"/>
                  </a:cubicBezTo>
                  <a:cubicBezTo>
                    <a:pt x="265058" y="142432"/>
                    <a:pt x="774116" y="111740"/>
                    <a:pt x="1097966" y="130790"/>
                  </a:cubicBezTo>
                  <a:cubicBezTo>
                    <a:pt x="1421816" y="149840"/>
                    <a:pt x="2009720" y="264140"/>
                    <a:pt x="2028241" y="260965"/>
                  </a:cubicBezTo>
                  <a:cubicBezTo>
                    <a:pt x="2046762" y="257790"/>
                    <a:pt x="1512833" y="139257"/>
                    <a:pt x="1209091" y="111740"/>
                  </a:cubicBezTo>
                  <a:cubicBezTo>
                    <a:pt x="905349" y="84223"/>
                    <a:pt x="167691" y="98511"/>
                    <a:pt x="205791" y="95865"/>
                  </a:cubicBezTo>
                  <a:cubicBezTo>
                    <a:pt x="243891" y="93219"/>
                    <a:pt x="1456212" y="94278"/>
                    <a:pt x="1437691" y="95865"/>
                  </a:cubicBezTo>
                  <a:cubicBezTo>
                    <a:pt x="1419170" y="97452"/>
                    <a:pt x="83024" y="106977"/>
                    <a:pt x="94666" y="105390"/>
                  </a:cubicBezTo>
                  <a:cubicBezTo>
                    <a:pt x="106308" y="103803"/>
                    <a:pt x="1355141" y="92690"/>
                    <a:pt x="1507541" y="86340"/>
                  </a:cubicBezTo>
                  <a:cubicBezTo>
                    <a:pt x="1659941" y="79990"/>
                    <a:pt x="949270" y="56177"/>
                    <a:pt x="1009066" y="67290"/>
                  </a:cubicBezTo>
                  <a:cubicBezTo>
                    <a:pt x="1068862" y="78402"/>
                    <a:pt x="1890128" y="157777"/>
                    <a:pt x="1866316" y="153015"/>
                  </a:cubicBezTo>
                  <a:cubicBezTo>
                    <a:pt x="1842504" y="148253"/>
                    <a:pt x="913287" y="64115"/>
                    <a:pt x="866191" y="38715"/>
                  </a:cubicBezTo>
                  <a:cubicBezTo>
                    <a:pt x="819095" y="13315"/>
                    <a:pt x="1485316" y="3790"/>
                    <a:pt x="1583741" y="615"/>
                  </a:cubicBezTo>
                  <a:cubicBezTo>
                    <a:pt x="1682166" y="-2560"/>
                    <a:pt x="1451978" y="6965"/>
                    <a:pt x="1456741" y="19665"/>
                  </a:cubicBezTo>
                  <a:cubicBezTo>
                    <a:pt x="1461504" y="32365"/>
                    <a:pt x="1774770" y="63586"/>
                    <a:pt x="1612316" y="76815"/>
                  </a:cubicBezTo>
                  <a:cubicBezTo>
                    <a:pt x="1449862" y="90044"/>
                    <a:pt x="746070" y="88986"/>
                    <a:pt x="482016" y="99040"/>
                  </a:cubicBezTo>
                  <a:cubicBezTo>
                    <a:pt x="217962" y="109094"/>
                    <a:pt x="84612" y="148253"/>
                    <a:pt x="18466" y="156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: 図形 1169">
              <a:extLst>
                <a:ext uri="{FF2B5EF4-FFF2-40B4-BE49-F238E27FC236}">
                  <a16:creationId xmlns:a16="http://schemas.microsoft.com/office/drawing/2014/main" id="{1E79BA9A-4A0B-4E20-B2DF-3490C640DCB5}"/>
                </a:ext>
              </a:extLst>
            </p:cNvPr>
            <p:cNvSpPr/>
            <p:nvPr/>
          </p:nvSpPr>
          <p:spPr>
            <a:xfrm>
              <a:off x="6685750" y="6851247"/>
              <a:ext cx="788925" cy="121517"/>
            </a:xfrm>
            <a:custGeom>
              <a:avLst/>
              <a:gdLst>
                <a:gd name="connsiteX0" fmla="*/ 19850 w 788925"/>
                <a:gd name="connsiteY0" fmla="*/ 111528 h 121517"/>
                <a:gd name="connsiteX1" fmla="*/ 257975 w 788925"/>
                <a:gd name="connsiteY1" fmla="*/ 82953 h 121517"/>
                <a:gd name="connsiteX2" fmla="*/ 600875 w 788925"/>
                <a:gd name="connsiteY2" fmla="*/ 403 h 121517"/>
                <a:gd name="connsiteX3" fmla="*/ 184950 w 788925"/>
                <a:gd name="connsiteY3" fmla="*/ 121053 h 121517"/>
                <a:gd name="connsiteX4" fmla="*/ 788200 w 788925"/>
                <a:gd name="connsiteY4" fmla="*/ 44853 h 121517"/>
                <a:gd name="connsiteX5" fmla="*/ 19850 w 788925"/>
                <a:gd name="connsiteY5" fmla="*/ 111528 h 12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8925" h="121517">
                  <a:moveTo>
                    <a:pt x="19850" y="111528"/>
                  </a:moveTo>
                  <a:cubicBezTo>
                    <a:pt x="-68521" y="117878"/>
                    <a:pt x="161137" y="101474"/>
                    <a:pt x="257975" y="82953"/>
                  </a:cubicBezTo>
                  <a:cubicBezTo>
                    <a:pt x="354813" y="64432"/>
                    <a:pt x="613046" y="-5947"/>
                    <a:pt x="600875" y="403"/>
                  </a:cubicBezTo>
                  <a:cubicBezTo>
                    <a:pt x="588704" y="6753"/>
                    <a:pt x="153729" y="113645"/>
                    <a:pt x="184950" y="121053"/>
                  </a:cubicBezTo>
                  <a:cubicBezTo>
                    <a:pt x="216171" y="128461"/>
                    <a:pt x="812542" y="44853"/>
                    <a:pt x="788200" y="44853"/>
                  </a:cubicBezTo>
                  <a:cubicBezTo>
                    <a:pt x="763858" y="44853"/>
                    <a:pt x="108221" y="105178"/>
                    <a:pt x="19850" y="111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: 図形 1170">
              <a:extLst>
                <a:ext uri="{FF2B5EF4-FFF2-40B4-BE49-F238E27FC236}">
                  <a16:creationId xmlns:a16="http://schemas.microsoft.com/office/drawing/2014/main" id="{AE0564D7-9897-4D52-9EAD-8DD718424955}"/>
                </a:ext>
              </a:extLst>
            </p:cNvPr>
            <p:cNvSpPr/>
            <p:nvPr/>
          </p:nvSpPr>
          <p:spPr>
            <a:xfrm>
              <a:off x="6625935" y="7024068"/>
              <a:ext cx="1451292" cy="838559"/>
            </a:xfrm>
            <a:custGeom>
              <a:avLst/>
              <a:gdLst>
                <a:gd name="connsiteX0" fmla="*/ 35215 w 1451292"/>
                <a:gd name="connsiteY0" fmla="*/ 18082 h 838559"/>
                <a:gd name="connsiteX1" fmla="*/ 171740 w 1451292"/>
                <a:gd name="connsiteY1" fmla="*/ 40307 h 838559"/>
                <a:gd name="connsiteX2" fmla="*/ 819440 w 1451292"/>
                <a:gd name="connsiteY2" fmla="*/ 256207 h 838559"/>
                <a:gd name="connsiteX3" fmla="*/ 1368715 w 1451292"/>
                <a:gd name="connsiteY3" fmla="*/ 795957 h 838559"/>
                <a:gd name="connsiteX4" fmla="*/ 1133765 w 1451292"/>
                <a:gd name="connsiteY4" fmla="*/ 411782 h 838559"/>
                <a:gd name="connsiteX5" fmla="*/ 1451265 w 1451292"/>
                <a:gd name="connsiteY5" fmla="*/ 837232 h 838559"/>
                <a:gd name="connsiteX6" fmla="*/ 1152815 w 1451292"/>
                <a:gd name="connsiteY6" fmla="*/ 548307 h 838559"/>
                <a:gd name="connsiteX7" fmla="*/ 1257590 w 1451292"/>
                <a:gd name="connsiteY7" fmla="*/ 627682 h 838559"/>
                <a:gd name="connsiteX8" fmla="*/ 1102015 w 1451292"/>
                <a:gd name="connsiteY8" fmla="*/ 494332 h 838559"/>
                <a:gd name="connsiteX9" fmla="*/ 711490 w 1451292"/>
                <a:gd name="connsiteY9" fmla="*/ 240332 h 838559"/>
                <a:gd name="connsiteX10" fmla="*/ 35215 w 1451292"/>
                <a:gd name="connsiteY10" fmla="*/ 18082 h 83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292" h="838559">
                  <a:moveTo>
                    <a:pt x="35215" y="18082"/>
                  </a:moveTo>
                  <a:cubicBezTo>
                    <a:pt x="-54743" y="-15255"/>
                    <a:pt x="41036" y="620"/>
                    <a:pt x="171740" y="40307"/>
                  </a:cubicBezTo>
                  <a:cubicBezTo>
                    <a:pt x="302444" y="79994"/>
                    <a:pt x="619944" y="130265"/>
                    <a:pt x="819440" y="256207"/>
                  </a:cubicBezTo>
                  <a:cubicBezTo>
                    <a:pt x="1018936" y="382149"/>
                    <a:pt x="1316328" y="770028"/>
                    <a:pt x="1368715" y="795957"/>
                  </a:cubicBezTo>
                  <a:cubicBezTo>
                    <a:pt x="1421102" y="821886"/>
                    <a:pt x="1120007" y="404903"/>
                    <a:pt x="1133765" y="411782"/>
                  </a:cubicBezTo>
                  <a:cubicBezTo>
                    <a:pt x="1147523" y="418661"/>
                    <a:pt x="1448090" y="814478"/>
                    <a:pt x="1451265" y="837232"/>
                  </a:cubicBezTo>
                  <a:cubicBezTo>
                    <a:pt x="1454440" y="859986"/>
                    <a:pt x="1185094" y="583232"/>
                    <a:pt x="1152815" y="548307"/>
                  </a:cubicBezTo>
                  <a:cubicBezTo>
                    <a:pt x="1120536" y="513382"/>
                    <a:pt x="1266057" y="636678"/>
                    <a:pt x="1257590" y="627682"/>
                  </a:cubicBezTo>
                  <a:cubicBezTo>
                    <a:pt x="1249123" y="618686"/>
                    <a:pt x="1193032" y="558890"/>
                    <a:pt x="1102015" y="494332"/>
                  </a:cubicBezTo>
                  <a:cubicBezTo>
                    <a:pt x="1010998" y="429774"/>
                    <a:pt x="886115" y="318649"/>
                    <a:pt x="711490" y="240332"/>
                  </a:cubicBezTo>
                  <a:cubicBezTo>
                    <a:pt x="536865" y="162015"/>
                    <a:pt x="125173" y="51419"/>
                    <a:pt x="35215" y="180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: 図形 1172">
              <a:extLst>
                <a:ext uri="{FF2B5EF4-FFF2-40B4-BE49-F238E27FC236}">
                  <a16:creationId xmlns:a16="http://schemas.microsoft.com/office/drawing/2014/main" id="{D44A318A-F668-491B-A4E8-4058009F95C6}"/>
                </a:ext>
              </a:extLst>
            </p:cNvPr>
            <p:cNvSpPr/>
            <p:nvPr/>
          </p:nvSpPr>
          <p:spPr>
            <a:xfrm>
              <a:off x="6587096" y="7111760"/>
              <a:ext cx="1589239" cy="458328"/>
            </a:xfrm>
            <a:custGeom>
              <a:avLst/>
              <a:gdLst>
                <a:gd name="connsiteX0" fmla="*/ 4204 w 1589239"/>
                <a:gd name="connsiteY0" fmla="*/ 240 h 458328"/>
                <a:gd name="connsiteX1" fmla="*/ 1188479 w 1589239"/>
                <a:gd name="connsiteY1" fmla="*/ 197090 h 458328"/>
                <a:gd name="connsiteX2" fmla="*/ 1420254 w 1589239"/>
                <a:gd name="connsiteY2" fmla="*/ 216140 h 458328"/>
                <a:gd name="connsiteX3" fmla="*/ 947179 w 1589239"/>
                <a:gd name="connsiteY3" fmla="*/ 244715 h 458328"/>
                <a:gd name="connsiteX4" fmla="*/ 1344054 w 1589239"/>
                <a:gd name="connsiteY4" fmla="*/ 200265 h 458328"/>
                <a:gd name="connsiteX5" fmla="*/ 953529 w 1589239"/>
                <a:gd name="connsiteY5" fmla="*/ 203440 h 458328"/>
                <a:gd name="connsiteX6" fmla="*/ 1394854 w 1589239"/>
                <a:gd name="connsiteY6" fmla="*/ 339965 h 458328"/>
                <a:gd name="connsiteX7" fmla="*/ 1528204 w 1589239"/>
                <a:gd name="connsiteY7" fmla="*/ 403465 h 458328"/>
                <a:gd name="connsiteX8" fmla="*/ 1185304 w 1589239"/>
                <a:gd name="connsiteY8" fmla="*/ 333615 h 458328"/>
                <a:gd name="connsiteX9" fmla="*/ 1588529 w 1589239"/>
                <a:gd name="connsiteY9" fmla="*/ 457440 h 458328"/>
                <a:gd name="connsiteX10" fmla="*/ 1064654 w 1589239"/>
                <a:gd name="connsiteY10" fmla="*/ 257415 h 458328"/>
                <a:gd name="connsiteX11" fmla="*/ 804304 w 1589239"/>
                <a:gd name="connsiteY11" fmla="*/ 158990 h 458328"/>
                <a:gd name="connsiteX12" fmla="*/ 4204 w 1589239"/>
                <a:gd name="connsiteY12" fmla="*/ 240 h 45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239" h="458328">
                  <a:moveTo>
                    <a:pt x="4204" y="240"/>
                  </a:moveTo>
                  <a:cubicBezTo>
                    <a:pt x="68233" y="6590"/>
                    <a:pt x="952471" y="161107"/>
                    <a:pt x="1188479" y="197090"/>
                  </a:cubicBezTo>
                  <a:cubicBezTo>
                    <a:pt x="1424487" y="233073"/>
                    <a:pt x="1460471" y="208202"/>
                    <a:pt x="1420254" y="216140"/>
                  </a:cubicBezTo>
                  <a:cubicBezTo>
                    <a:pt x="1380037" y="224078"/>
                    <a:pt x="959879" y="247361"/>
                    <a:pt x="947179" y="244715"/>
                  </a:cubicBezTo>
                  <a:cubicBezTo>
                    <a:pt x="934479" y="242069"/>
                    <a:pt x="1342996" y="207144"/>
                    <a:pt x="1344054" y="200265"/>
                  </a:cubicBezTo>
                  <a:cubicBezTo>
                    <a:pt x="1345112" y="193386"/>
                    <a:pt x="945062" y="180157"/>
                    <a:pt x="953529" y="203440"/>
                  </a:cubicBezTo>
                  <a:cubicBezTo>
                    <a:pt x="961996" y="226723"/>
                    <a:pt x="1299075" y="306628"/>
                    <a:pt x="1394854" y="339965"/>
                  </a:cubicBezTo>
                  <a:cubicBezTo>
                    <a:pt x="1490633" y="373302"/>
                    <a:pt x="1563129" y="404523"/>
                    <a:pt x="1528204" y="403465"/>
                  </a:cubicBezTo>
                  <a:cubicBezTo>
                    <a:pt x="1493279" y="402407"/>
                    <a:pt x="1175250" y="324619"/>
                    <a:pt x="1185304" y="333615"/>
                  </a:cubicBezTo>
                  <a:cubicBezTo>
                    <a:pt x="1195358" y="342611"/>
                    <a:pt x="1608637" y="470140"/>
                    <a:pt x="1588529" y="457440"/>
                  </a:cubicBezTo>
                  <a:cubicBezTo>
                    <a:pt x="1568421" y="444740"/>
                    <a:pt x="1064654" y="257415"/>
                    <a:pt x="1064654" y="257415"/>
                  </a:cubicBezTo>
                  <a:cubicBezTo>
                    <a:pt x="933950" y="207673"/>
                    <a:pt x="982633" y="202911"/>
                    <a:pt x="804304" y="158990"/>
                  </a:cubicBezTo>
                  <a:cubicBezTo>
                    <a:pt x="625975" y="115069"/>
                    <a:pt x="-59825" y="-6110"/>
                    <a:pt x="4204" y="2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: 図形 1173">
              <a:extLst>
                <a:ext uri="{FF2B5EF4-FFF2-40B4-BE49-F238E27FC236}">
                  <a16:creationId xmlns:a16="http://schemas.microsoft.com/office/drawing/2014/main" id="{05CD2831-73A8-4A2F-88E5-4BF40675AD2D}"/>
                </a:ext>
              </a:extLst>
            </p:cNvPr>
            <p:cNvSpPr/>
            <p:nvPr/>
          </p:nvSpPr>
          <p:spPr>
            <a:xfrm>
              <a:off x="6683986" y="7202527"/>
              <a:ext cx="1182336" cy="552666"/>
            </a:xfrm>
            <a:custGeom>
              <a:avLst/>
              <a:gdLst>
                <a:gd name="connsiteX0" fmla="*/ 2564 w 1182336"/>
                <a:gd name="connsiteY0" fmla="*/ 1548 h 552666"/>
                <a:gd name="connsiteX1" fmla="*/ 377214 w 1182336"/>
                <a:gd name="connsiteY1" fmla="*/ 249198 h 552666"/>
                <a:gd name="connsiteX2" fmla="*/ 1170964 w 1182336"/>
                <a:gd name="connsiteY2" fmla="*/ 468273 h 552666"/>
                <a:gd name="connsiteX3" fmla="*/ 840764 w 1182336"/>
                <a:gd name="connsiteY3" fmla="*/ 414298 h 552666"/>
                <a:gd name="connsiteX4" fmla="*/ 761389 w 1182336"/>
                <a:gd name="connsiteY4" fmla="*/ 347623 h 552666"/>
                <a:gd name="connsiteX5" fmla="*/ 1047139 w 1182336"/>
                <a:gd name="connsiteY5" fmla="*/ 449223 h 552666"/>
                <a:gd name="connsiteX6" fmla="*/ 396264 w 1182336"/>
                <a:gd name="connsiteY6" fmla="*/ 255548 h 552666"/>
                <a:gd name="connsiteX7" fmla="*/ 1161439 w 1182336"/>
                <a:gd name="connsiteY7" fmla="*/ 550823 h 552666"/>
                <a:gd name="connsiteX8" fmla="*/ 415314 w 1182336"/>
                <a:gd name="connsiteY8" fmla="*/ 385723 h 552666"/>
                <a:gd name="connsiteX9" fmla="*/ 1040789 w 1182336"/>
                <a:gd name="connsiteY9" fmla="*/ 490498 h 552666"/>
                <a:gd name="connsiteX10" fmla="*/ 682014 w 1182336"/>
                <a:gd name="connsiteY10" fmla="*/ 369848 h 552666"/>
                <a:gd name="connsiteX11" fmla="*/ 234339 w 1182336"/>
                <a:gd name="connsiteY11" fmla="*/ 153948 h 552666"/>
                <a:gd name="connsiteX12" fmla="*/ 2564 w 1182336"/>
                <a:gd name="connsiteY12" fmla="*/ 1548 h 55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2336" h="552666">
                  <a:moveTo>
                    <a:pt x="2564" y="1548"/>
                  </a:moveTo>
                  <a:cubicBezTo>
                    <a:pt x="26377" y="17423"/>
                    <a:pt x="182481" y="171411"/>
                    <a:pt x="377214" y="249198"/>
                  </a:cubicBezTo>
                  <a:cubicBezTo>
                    <a:pt x="571947" y="326986"/>
                    <a:pt x="1093706" y="440756"/>
                    <a:pt x="1170964" y="468273"/>
                  </a:cubicBezTo>
                  <a:cubicBezTo>
                    <a:pt x="1248222" y="495790"/>
                    <a:pt x="909026" y="434406"/>
                    <a:pt x="840764" y="414298"/>
                  </a:cubicBezTo>
                  <a:cubicBezTo>
                    <a:pt x="772502" y="394190"/>
                    <a:pt x="726993" y="341802"/>
                    <a:pt x="761389" y="347623"/>
                  </a:cubicBezTo>
                  <a:cubicBezTo>
                    <a:pt x="795785" y="353444"/>
                    <a:pt x="1107993" y="464569"/>
                    <a:pt x="1047139" y="449223"/>
                  </a:cubicBezTo>
                  <a:cubicBezTo>
                    <a:pt x="986285" y="433877"/>
                    <a:pt x="377214" y="238615"/>
                    <a:pt x="396264" y="255548"/>
                  </a:cubicBezTo>
                  <a:cubicBezTo>
                    <a:pt x="415314" y="272481"/>
                    <a:pt x="1158264" y="529127"/>
                    <a:pt x="1161439" y="550823"/>
                  </a:cubicBezTo>
                  <a:cubicBezTo>
                    <a:pt x="1164614" y="572519"/>
                    <a:pt x="435422" y="395777"/>
                    <a:pt x="415314" y="385723"/>
                  </a:cubicBezTo>
                  <a:cubicBezTo>
                    <a:pt x="395206" y="375669"/>
                    <a:pt x="996339" y="493144"/>
                    <a:pt x="1040789" y="490498"/>
                  </a:cubicBezTo>
                  <a:cubicBezTo>
                    <a:pt x="1085239" y="487852"/>
                    <a:pt x="816422" y="425940"/>
                    <a:pt x="682014" y="369848"/>
                  </a:cubicBezTo>
                  <a:cubicBezTo>
                    <a:pt x="547606" y="313756"/>
                    <a:pt x="342818" y="212156"/>
                    <a:pt x="234339" y="153948"/>
                  </a:cubicBezTo>
                  <a:cubicBezTo>
                    <a:pt x="125860" y="95740"/>
                    <a:pt x="-21249" y="-14327"/>
                    <a:pt x="2564" y="1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: 図形 1176">
              <a:extLst>
                <a:ext uri="{FF2B5EF4-FFF2-40B4-BE49-F238E27FC236}">
                  <a16:creationId xmlns:a16="http://schemas.microsoft.com/office/drawing/2014/main" id="{FC9F69F1-61C2-4EB3-875A-AFF166685369}"/>
                </a:ext>
              </a:extLst>
            </p:cNvPr>
            <p:cNvSpPr/>
            <p:nvPr/>
          </p:nvSpPr>
          <p:spPr>
            <a:xfrm>
              <a:off x="6681546" y="7403008"/>
              <a:ext cx="1571499" cy="613874"/>
            </a:xfrm>
            <a:custGeom>
              <a:avLst/>
              <a:gdLst>
                <a:gd name="connsiteX0" fmla="*/ 5004 w 1571499"/>
                <a:gd name="connsiteY0" fmla="*/ 1092 h 613874"/>
                <a:gd name="connsiteX1" fmla="*/ 386004 w 1571499"/>
                <a:gd name="connsiteY1" fmla="*/ 261442 h 613874"/>
                <a:gd name="connsiteX2" fmla="*/ 1243254 w 1571499"/>
                <a:gd name="connsiteY2" fmla="*/ 559892 h 613874"/>
                <a:gd name="connsiteX3" fmla="*/ 1062279 w 1571499"/>
                <a:gd name="connsiteY3" fmla="*/ 499567 h 613874"/>
                <a:gd name="connsiteX4" fmla="*/ 1570279 w 1571499"/>
                <a:gd name="connsiteY4" fmla="*/ 613867 h 613874"/>
                <a:gd name="connsiteX5" fmla="*/ 890829 w 1571499"/>
                <a:gd name="connsiteY5" fmla="*/ 493217 h 613874"/>
                <a:gd name="connsiteX6" fmla="*/ 1182929 w 1571499"/>
                <a:gd name="connsiteY6" fmla="*/ 569417 h 613874"/>
                <a:gd name="connsiteX7" fmla="*/ 274879 w 1571499"/>
                <a:gd name="connsiteY7" fmla="*/ 251917 h 613874"/>
                <a:gd name="connsiteX8" fmla="*/ 630479 w 1571499"/>
                <a:gd name="connsiteY8" fmla="*/ 363042 h 613874"/>
                <a:gd name="connsiteX9" fmla="*/ 5004 w 1571499"/>
                <a:gd name="connsiteY9" fmla="*/ 1092 h 61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1499" h="613874">
                  <a:moveTo>
                    <a:pt x="5004" y="1092"/>
                  </a:moveTo>
                  <a:cubicBezTo>
                    <a:pt x="-35742" y="-15841"/>
                    <a:pt x="179629" y="168309"/>
                    <a:pt x="386004" y="261442"/>
                  </a:cubicBezTo>
                  <a:cubicBezTo>
                    <a:pt x="592379" y="354575"/>
                    <a:pt x="1130542" y="520205"/>
                    <a:pt x="1243254" y="559892"/>
                  </a:cubicBezTo>
                  <a:cubicBezTo>
                    <a:pt x="1355967" y="599580"/>
                    <a:pt x="1007775" y="490571"/>
                    <a:pt x="1062279" y="499567"/>
                  </a:cubicBezTo>
                  <a:cubicBezTo>
                    <a:pt x="1116783" y="508563"/>
                    <a:pt x="1598854" y="614925"/>
                    <a:pt x="1570279" y="613867"/>
                  </a:cubicBezTo>
                  <a:cubicBezTo>
                    <a:pt x="1541704" y="612809"/>
                    <a:pt x="955387" y="500625"/>
                    <a:pt x="890829" y="493217"/>
                  </a:cubicBezTo>
                  <a:cubicBezTo>
                    <a:pt x="826271" y="485809"/>
                    <a:pt x="1285587" y="609634"/>
                    <a:pt x="1182929" y="569417"/>
                  </a:cubicBezTo>
                  <a:cubicBezTo>
                    <a:pt x="1080271" y="529200"/>
                    <a:pt x="366954" y="286313"/>
                    <a:pt x="274879" y="251917"/>
                  </a:cubicBezTo>
                  <a:cubicBezTo>
                    <a:pt x="182804" y="217521"/>
                    <a:pt x="672283" y="402730"/>
                    <a:pt x="630479" y="363042"/>
                  </a:cubicBezTo>
                  <a:cubicBezTo>
                    <a:pt x="588675" y="323354"/>
                    <a:pt x="45750" y="18025"/>
                    <a:pt x="5004" y="10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: 図形 1177">
              <a:extLst>
                <a:ext uri="{FF2B5EF4-FFF2-40B4-BE49-F238E27FC236}">
                  <a16:creationId xmlns:a16="http://schemas.microsoft.com/office/drawing/2014/main" id="{D2E7D214-4698-4BD8-8FEC-1B9C5CB15D5A}"/>
                </a:ext>
              </a:extLst>
            </p:cNvPr>
            <p:cNvSpPr/>
            <p:nvPr/>
          </p:nvSpPr>
          <p:spPr>
            <a:xfrm>
              <a:off x="6539896" y="7473272"/>
              <a:ext cx="1569054" cy="686496"/>
            </a:xfrm>
            <a:custGeom>
              <a:avLst/>
              <a:gdLst>
                <a:gd name="connsiteX0" fmla="*/ 604 w 1569054"/>
                <a:gd name="connsiteY0" fmla="*/ 678 h 686496"/>
                <a:gd name="connsiteX1" fmla="*/ 283179 w 1569054"/>
                <a:gd name="connsiteY1" fmla="*/ 280078 h 686496"/>
                <a:gd name="connsiteX2" fmla="*/ 981679 w 1569054"/>
                <a:gd name="connsiteY2" fmla="*/ 515028 h 686496"/>
                <a:gd name="connsiteX3" fmla="*/ 930879 w 1569054"/>
                <a:gd name="connsiteY3" fmla="*/ 461053 h 686496"/>
                <a:gd name="connsiteX4" fmla="*/ 797529 w 1569054"/>
                <a:gd name="connsiteY4" fmla="*/ 438828 h 686496"/>
                <a:gd name="connsiteX5" fmla="*/ 1569054 w 1569054"/>
                <a:gd name="connsiteY5" fmla="*/ 686478 h 686496"/>
                <a:gd name="connsiteX6" fmla="*/ 794354 w 1569054"/>
                <a:gd name="connsiteY6" fmla="*/ 451528 h 686496"/>
                <a:gd name="connsiteX7" fmla="*/ 546704 w 1569054"/>
                <a:gd name="connsiteY7" fmla="*/ 356278 h 686496"/>
                <a:gd name="connsiteX8" fmla="*/ 826104 w 1569054"/>
                <a:gd name="connsiteY8" fmla="*/ 403903 h 686496"/>
                <a:gd name="connsiteX9" fmla="*/ 124429 w 1569054"/>
                <a:gd name="connsiteY9" fmla="*/ 222928 h 686496"/>
                <a:gd name="connsiteX10" fmla="*/ 127604 w 1569054"/>
                <a:gd name="connsiteY10" fmla="*/ 86403 h 686496"/>
                <a:gd name="connsiteX11" fmla="*/ 346679 w 1569054"/>
                <a:gd name="connsiteY11" fmla="*/ 197528 h 686496"/>
                <a:gd name="connsiteX12" fmla="*/ 604 w 1569054"/>
                <a:gd name="connsiteY12" fmla="*/ 678 h 68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9054" h="686496">
                  <a:moveTo>
                    <a:pt x="604" y="678"/>
                  </a:moveTo>
                  <a:cubicBezTo>
                    <a:pt x="-9979" y="14436"/>
                    <a:pt x="119667" y="194353"/>
                    <a:pt x="283179" y="280078"/>
                  </a:cubicBezTo>
                  <a:cubicBezTo>
                    <a:pt x="446691" y="365803"/>
                    <a:pt x="873729" y="484866"/>
                    <a:pt x="981679" y="515028"/>
                  </a:cubicBezTo>
                  <a:cubicBezTo>
                    <a:pt x="1089629" y="545190"/>
                    <a:pt x="961571" y="473753"/>
                    <a:pt x="930879" y="461053"/>
                  </a:cubicBezTo>
                  <a:cubicBezTo>
                    <a:pt x="900187" y="448353"/>
                    <a:pt x="691166" y="401257"/>
                    <a:pt x="797529" y="438828"/>
                  </a:cubicBezTo>
                  <a:cubicBezTo>
                    <a:pt x="903892" y="476399"/>
                    <a:pt x="1569583" y="684361"/>
                    <a:pt x="1569054" y="686478"/>
                  </a:cubicBezTo>
                  <a:cubicBezTo>
                    <a:pt x="1568525" y="688595"/>
                    <a:pt x="964746" y="506561"/>
                    <a:pt x="794354" y="451528"/>
                  </a:cubicBezTo>
                  <a:cubicBezTo>
                    <a:pt x="623962" y="396495"/>
                    <a:pt x="541412" y="364215"/>
                    <a:pt x="546704" y="356278"/>
                  </a:cubicBezTo>
                  <a:cubicBezTo>
                    <a:pt x="551996" y="348341"/>
                    <a:pt x="896483" y="426128"/>
                    <a:pt x="826104" y="403903"/>
                  </a:cubicBezTo>
                  <a:cubicBezTo>
                    <a:pt x="755725" y="381678"/>
                    <a:pt x="240845" y="275845"/>
                    <a:pt x="124429" y="222928"/>
                  </a:cubicBezTo>
                  <a:cubicBezTo>
                    <a:pt x="8013" y="170011"/>
                    <a:pt x="90562" y="90636"/>
                    <a:pt x="127604" y="86403"/>
                  </a:cubicBezTo>
                  <a:cubicBezTo>
                    <a:pt x="164646" y="82170"/>
                    <a:pt x="366258" y="208111"/>
                    <a:pt x="346679" y="197528"/>
                  </a:cubicBezTo>
                  <a:cubicBezTo>
                    <a:pt x="327100" y="186945"/>
                    <a:pt x="11187" y="-13080"/>
                    <a:pt x="604" y="6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: 図形 1178">
              <a:extLst>
                <a:ext uri="{FF2B5EF4-FFF2-40B4-BE49-F238E27FC236}">
                  <a16:creationId xmlns:a16="http://schemas.microsoft.com/office/drawing/2014/main" id="{0F73AD7B-0633-4701-ABE5-195CBA2ECA6C}"/>
                </a:ext>
              </a:extLst>
            </p:cNvPr>
            <p:cNvSpPr/>
            <p:nvPr/>
          </p:nvSpPr>
          <p:spPr>
            <a:xfrm>
              <a:off x="6470642" y="7775541"/>
              <a:ext cx="1444586" cy="275195"/>
            </a:xfrm>
            <a:custGeom>
              <a:avLst/>
              <a:gdLst>
                <a:gd name="connsiteX0" fmla="*/ 8 w 1444586"/>
                <a:gd name="connsiteY0" fmla="*/ 15909 h 275195"/>
                <a:gd name="connsiteX1" fmla="*/ 377833 w 1444586"/>
                <a:gd name="connsiteY1" fmla="*/ 38134 h 275195"/>
                <a:gd name="connsiteX2" fmla="*/ 1120783 w 1444586"/>
                <a:gd name="connsiteY2" fmla="*/ 254034 h 275195"/>
                <a:gd name="connsiteX3" fmla="*/ 1441458 w 1444586"/>
                <a:gd name="connsiteY3" fmla="*/ 266734 h 275195"/>
                <a:gd name="connsiteX4" fmla="*/ 949333 w 1444586"/>
                <a:gd name="connsiteY4" fmla="*/ 250859 h 275195"/>
                <a:gd name="connsiteX5" fmla="*/ 758833 w 1444586"/>
                <a:gd name="connsiteY5" fmla="*/ 247684 h 275195"/>
                <a:gd name="connsiteX6" fmla="*/ 1162058 w 1444586"/>
                <a:gd name="connsiteY6" fmla="*/ 219109 h 275195"/>
                <a:gd name="connsiteX7" fmla="*/ 517533 w 1444586"/>
                <a:gd name="connsiteY7" fmla="*/ 95284 h 275195"/>
                <a:gd name="connsiteX8" fmla="*/ 898533 w 1444586"/>
                <a:gd name="connsiteY8" fmla="*/ 200059 h 275195"/>
                <a:gd name="connsiteX9" fmla="*/ 368308 w 1444586"/>
                <a:gd name="connsiteY9" fmla="*/ 15909 h 275195"/>
                <a:gd name="connsiteX10" fmla="*/ 8 w 1444586"/>
                <a:gd name="connsiteY10" fmla="*/ 15909 h 27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4586" h="275195">
                  <a:moveTo>
                    <a:pt x="8" y="15909"/>
                  </a:moveTo>
                  <a:cubicBezTo>
                    <a:pt x="1595" y="19613"/>
                    <a:pt x="191037" y="-1554"/>
                    <a:pt x="377833" y="38134"/>
                  </a:cubicBezTo>
                  <a:cubicBezTo>
                    <a:pt x="564629" y="77822"/>
                    <a:pt x="943512" y="215934"/>
                    <a:pt x="1120783" y="254034"/>
                  </a:cubicBezTo>
                  <a:cubicBezTo>
                    <a:pt x="1298054" y="292134"/>
                    <a:pt x="1470033" y="267263"/>
                    <a:pt x="1441458" y="266734"/>
                  </a:cubicBezTo>
                  <a:cubicBezTo>
                    <a:pt x="1412883" y="266205"/>
                    <a:pt x="949333" y="250859"/>
                    <a:pt x="949333" y="250859"/>
                  </a:cubicBezTo>
                  <a:cubicBezTo>
                    <a:pt x="835562" y="247684"/>
                    <a:pt x="723379" y="252976"/>
                    <a:pt x="758833" y="247684"/>
                  </a:cubicBezTo>
                  <a:cubicBezTo>
                    <a:pt x="794287" y="242392"/>
                    <a:pt x="1202275" y="244509"/>
                    <a:pt x="1162058" y="219109"/>
                  </a:cubicBezTo>
                  <a:cubicBezTo>
                    <a:pt x="1121841" y="193709"/>
                    <a:pt x="561454" y="98459"/>
                    <a:pt x="517533" y="95284"/>
                  </a:cubicBezTo>
                  <a:cubicBezTo>
                    <a:pt x="473612" y="92109"/>
                    <a:pt x="923404" y="213288"/>
                    <a:pt x="898533" y="200059"/>
                  </a:cubicBezTo>
                  <a:cubicBezTo>
                    <a:pt x="873662" y="186830"/>
                    <a:pt x="512770" y="49776"/>
                    <a:pt x="368308" y="15909"/>
                  </a:cubicBezTo>
                  <a:cubicBezTo>
                    <a:pt x="223846" y="-17958"/>
                    <a:pt x="-1579" y="12205"/>
                    <a:pt x="8" y="159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: 図形 1179">
              <a:extLst>
                <a:ext uri="{FF2B5EF4-FFF2-40B4-BE49-F238E27FC236}">
                  <a16:creationId xmlns:a16="http://schemas.microsoft.com/office/drawing/2014/main" id="{28B327DC-303D-47C6-B778-03B0C6637AEC}"/>
                </a:ext>
              </a:extLst>
            </p:cNvPr>
            <p:cNvSpPr/>
            <p:nvPr/>
          </p:nvSpPr>
          <p:spPr>
            <a:xfrm>
              <a:off x="6485600" y="7717618"/>
              <a:ext cx="1151153" cy="490828"/>
            </a:xfrm>
            <a:custGeom>
              <a:avLst/>
              <a:gdLst>
                <a:gd name="connsiteX0" fmla="*/ 16800 w 1151153"/>
                <a:gd name="connsiteY0" fmla="*/ 6099 h 490828"/>
                <a:gd name="connsiteX1" fmla="*/ 137450 w 1151153"/>
                <a:gd name="connsiteY1" fmla="*/ 162732 h 490828"/>
                <a:gd name="connsiteX2" fmla="*/ 645450 w 1151153"/>
                <a:gd name="connsiteY2" fmla="*/ 351115 h 490828"/>
                <a:gd name="connsiteX3" fmla="*/ 1149217 w 1151153"/>
                <a:gd name="connsiteY3" fmla="*/ 344765 h 490828"/>
                <a:gd name="connsiteX4" fmla="*/ 454950 w 1151153"/>
                <a:gd name="connsiteY4" fmla="*/ 329949 h 490828"/>
                <a:gd name="connsiteX5" fmla="*/ 935433 w 1151153"/>
                <a:gd name="connsiteY5" fmla="*/ 368049 h 490828"/>
                <a:gd name="connsiteX6" fmla="*/ 385100 w 1151153"/>
                <a:gd name="connsiteY6" fmla="*/ 365932 h 490828"/>
                <a:gd name="connsiteX7" fmla="*/ 1106883 w 1151153"/>
                <a:gd name="connsiteY7" fmla="*/ 490815 h 490828"/>
                <a:gd name="connsiteX8" fmla="*/ 454950 w 1151153"/>
                <a:gd name="connsiteY8" fmla="*/ 357465 h 490828"/>
                <a:gd name="connsiteX9" fmla="*/ 1117467 w 1151153"/>
                <a:gd name="connsiteY9" fmla="*/ 382865 h 490828"/>
                <a:gd name="connsiteX10" fmla="*/ 433783 w 1151153"/>
                <a:gd name="connsiteY10" fmla="*/ 380749 h 490828"/>
                <a:gd name="connsiteX11" fmla="*/ 16800 w 1151153"/>
                <a:gd name="connsiteY11" fmla="*/ 6099 h 49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1153" h="490828">
                  <a:moveTo>
                    <a:pt x="16800" y="6099"/>
                  </a:moveTo>
                  <a:cubicBezTo>
                    <a:pt x="-32589" y="-30237"/>
                    <a:pt x="32675" y="105229"/>
                    <a:pt x="137450" y="162732"/>
                  </a:cubicBezTo>
                  <a:cubicBezTo>
                    <a:pt x="242225" y="220235"/>
                    <a:pt x="476822" y="320776"/>
                    <a:pt x="645450" y="351115"/>
                  </a:cubicBezTo>
                  <a:cubicBezTo>
                    <a:pt x="814078" y="381454"/>
                    <a:pt x="1180967" y="348293"/>
                    <a:pt x="1149217" y="344765"/>
                  </a:cubicBezTo>
                  <a:cubicBezTo>
                    <a:pt x="1117467" y="341237"/>
                    <a:pt x="490581" y="326068"/>
                    <a:pt x="454950" y="329949"/>
                  </a:cubicBezTo>
                  <a:cubicBezTo>
                    <a:pt x="419319" y="333830"/>
                    <a:pt x="947075" y="362052"/>
                    <a:pt x="935433" y="368049"/>
                  </a:cubicBezTo>
                  <a:cubicBezTo>
                    <a:pt x="923791" y="374046"/>
                    <a:pt x="356525" y="345471"/>
                    <a:pt x="385100" y="365932"/>
                  </a:cubicBezTo>
                  <a:cubicBezTo>
                    <a:pt x="413675" y="386393"/>
                    <a:pt x="1095241" y="492226"/>
                    <a:pt x="1106883" y="490815"/>
                  </a:cubicBezTo>
                  <a:cubicBezTo>
                    <a:pt x="1118525" y="489404"/>
                    <a:pt x="453186" y="375456"/>
                    <a:pt x="454950" y="357465"/>
                  </a:cubicBezTo>
                  <a:cubicBezTo>
                    <a:pt x="456714" y="339474"/>
                    <a:pt x="1120995" y="378984"/>
                    <a:pt x="1117467" y="382865"/>
                  </a:cubicBezTo>
                  <a:cubicBezTo>
                    <a:pt x="1113939" y="386746"/>
                    <a:pt x="616522" y="440368"/>
                    <a:pt x="433783" y="380749"/>
                  </a:cubicBezTo>
                  <a:cubicBezTo>
                    <a:pt x="251044" y="321130"/>
                    <a:pt x="66189" y="42435"/>
                    <a:pt x="16800" y="60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: 図形 1180">
              <a:extLst>
                <a:ext uri="{FF2B5EF4-FFF2-40B4-BE49-F238E27FC236}">
                  <a16:creationId xmlns:a16="http://schemas.microsoft.com/office/drawing/2014/main" id="{45B75758-7D46-4442-BAE7-CEA5A7A5D538}"/>
                </a:ext>
              </a:extLst>
            </p:cNvPr>
            <p:cNvSpPr/>
            <p:nvPr/>
          </p:nvSpPr>
          <p:spPr>
            <a:xfrm>
              <a:off x="6437296" y="7975085"/>
              <a:ext cx="1249172" cy="423462"/>
            </a:xfrm>
            <a:custGeom>
              <a:avLst/>
              <a:gdLst>
                <a:gd name="connsiteX0" fmla="*/ 3721 w 1249172"/>
                <a:gd name="connsiteY0" fmla="*/ 515 h 423462"/>
                <a:gd name="connsiteX1" fmla="*/ 274654 w 1249172"/>
                <a:gd name="connsiteY1" fmla="*/ 201598 h 423462"/>
                <a:gd name="connsiteX2" fmla="*/ 1144604 w 1249172"/>
                <a:gd name="connsiteY2" fmla="*/ 400565 h 423462"/>
                <a:gd name="connsiteX3" fmla="*/ 1030304 w 1249172"/>
                <a:gd name="connsiteY3" fmla="*/ 409032 h 423462"/>
                <a:gd name="connsiteX4" fmla="*/ 405887 w 1249172"/>
                <a:gd name="connsiteY4" fmla="*/ 309548 h 423462"/>
                <a:gd name="connsiteX5" fmla="*/ 1210221 w 1249172"/>
                <a:gd name="connsiteY5" fmla="*/ 402682 h 423462"/>
                <a:gd name="connsiteX6" fmla="*/ 1051471 w 1249172"/>
                <a:gd name="connsiteY6" fmla="*/ 396332 h 423462"/>
                <a:gd name="connsiteX7" fmla="*/ 427054 w 1249172"/>
                <a:gd name="connsiteY7" fmla="*/ 262982 h 423462"/>
                <a:gd name="connsiteX8" fmla="*/ 3721 w 1249172"/>
                <a:gd name="connsiteY8" fmla="*/ 515 h 42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9172" h="423462">
                  <a:moveTo>
                    <a:pt x="3721" y="515"/>
                  </a:moveTo>
                  <a:cubicBezTo>
                    <a:pt x="-21679" y="-9716"/>
                    <a:pt x="84507" y="134923"/>
                    <a:pt x="274654" y="201598"/>
                  </a:cubicBezTo>
                  <a:cubicBezTo>
                    <a:pt x="464801" y="268273"/>
                    <a:pt x="1018662" y="365993"/>
                    <a:pt x="1144604" y="400565"/>
                  </a:cubicBezTo>
                  <a:cubicBezTo>
                    <a:pt x="1270546" y="435137"/>
                    <a:pt x="1153423" y="424201"/>
                    <a:pt x="1030304" y="409032"/>
                  </a:cubicBezTo>
                  <a:cubicBezTo>
                    <a:pt x="907185" y="393863"/>
                    <a:pt x="375901" y="310606"/>
                    <a:pt x="405887" y="309548"/>
                  </a:cubicBezTo>
                  <a:cubicBezTo>
                    <a:pt x="435873" y="308490"/>
                    <a:pt x="1102624" y="388218"/>
                    <a:pt x="1210221" y="402682"/>
                  </a:cubicBezTo>
                  <a:cubicBezTo>
                    <a:pt x="1317818" y="417146"/>
                    <a:pt x="1181999" y="419615"/>
                    <a:pt x="1051471" y="396332"/>
                  </a:cubicBezTo>
                  <a:cubicBezTo>
                    <a:pt x="920943" y="373049"/>
                    <a:pt x="599915" y="325776"/>
                    <a:pt x="427054" y="262982"/>
                  </a:cubicBezTo>
                  <a:cubicBezTo>
                    <a:pt x="254193" y="200188"/>
                    <a:pt x="29121" y="10746"/>
                    <a:pt x="3721" y="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: 図形 1181">
              <a:extLst>
                <a:ext uri="{FF2B5EF4-FFF2-40B4-BE49-F238E27FC236}">
                  <a16:creationId xmlns:a16="http://schemas.microsoft.com/office/drawing/2014/main" id="{93B05D7A-9387-4B22-AB67-BE8B63EE0E4A}"/>
                </a:ext>
              </a:extLst>
            </p:cNvPr>
            <p:cNvSpPr/>
            <p:nvPr/>
          </p:nvSpPr>
          <p:spPr>
            <a:xfrm>
              <a:off x="6315442" y="8010333"/>
              <a:ext cx="1740269" cy="633181"/>
            </a:xfrm>
            <a:custGeom>
              <a:avLst/>
              <a:gdLst>
                <a:gd name="connsiteX0" fmla="*/ 34558 w 1740269"/>
                <a:gd name="connsiteY0" fmla="*/ 9717 h 633181"/>
                <a:gd name="connsiteX1" fmla="*/ 318191 w 1740269"/>
                <a:gd name="connsiteY1" fmla="*/ 195984 h 633181"/>
                <a:gd name="connsiteX2" fmla="*/ 929908 w 1740269"/>
                <a:gd name="connsiteY2" fmla="*/ 422467 h 633181"/>
                <a:gd name="connsiteX3" fmla="*/ 686491 w 1740269"/>
                <a:gd name="connsiteY3" fmla="*/ 327217 h 633181"/>
                <a:gd name="connsiteX4" fmla="*/ 1171208 w 1740269"/>
                <a:gd name="connsiteY4" fmla="*/ 492317 h 633181"/>
                <a:gd name="connsiteX5" fmla="*/ 534091 w 1740269"/>
                <a:gd name="connsiteY5" fmla="*/ 297584 h 633181"/>
                <a:gd name="connsiteX6" fmla="*/ 1696141 w 1740269"/>
                <a:gd name="connsiteY6" fmla="*/ 619317 h 633181"/>
                <a:gd name="connsiteX7" fmla="*/ 1300325 w 1740269"/>
                <a:gd name="connsiteY7" fmla="*/ 576984 h 633181"/>
                <a:gd name="connsiteX8" fmla="*/ 1717308 w 1740269"/>
                <a:gd name="connsiteY8" fmla="*/ 598150 h 633181"/>
                <a:gd name="connsiteX9" fmla="*/ 1660158 w 1740269"/>
                <a:gd name="connsiteY9" fmla="*/ 593917 h 633181"/>
                <a:gd name="connsiteX10" fmla="*/ 1442141 w 1740269"/>
                <a:gd name="connsiteY10" fmla="*/ 589684 h 633181"/>
                <a:gd name="connsiteX11" fmla="*/ 1092891 w 1740269"/>
                <a:gd name="connsiteY11" fmla="*/ 507134 h 633181"/>
                <a:gd name="connsiteX12" fmla="*/ 34558 w 1740269"/>
                <a:gd name="connsiteY12" fmla="*/ 9717 h 63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40269" h="633181">
                  <a:moveTo>
                    <a:pt x="34558" y="9717"/>
                  </a:moveTo>
                  <a:cubicBezTo>
                    <a:pt x="-94559" y="-42141"/>
                    <a:pt x="168966" y="127192"/>
                    <a:pt x="318191" y="195984"/>
                  </a:cubicBezTo>
                  <a:cubicBezTo>
                    <a:pt x="467416" y="264776"/>
                    <a:pt x="868525" y="400595"/>
                    <a:pt x="929908" y="422467"/>
                  </a:cubicBezTo>
                  <a:cubicBezTo>
                    <a:pt x="991291" y="444339"/>
                    <a:pt x="646274" y="315575"/>
                    <a:pt x="686491" y="327217"/>
                  </a:cubicBezTo>
                  <a:cubicBezTo>
                    <a:pt x="726708" y="338859"/>
                    <a:pt x="1196608" y="497256"/>
                    <a:pt x="1171208" y="492317"/>
                  </a:cubicBezTo>
                  <a:cubicBezTo>
                    <a:pt x="1145808" y="487378"/>
                    <a:pt x="446602" y="276417"/>
                    <a:pt x="534091" y="297584"/>
                  </a:cubicBezTo>
                  <a:cubicBezTo>
                    <a:pt x="621580" y="318751"/>
                    <a:pt x="1568435" y="572750"/>
                    <a:pt x="1696141" y="619317"/>
                  </a:cubicBezTo>
                  <a:cubicBezTo>
                    <a:pt x="1823847" y="665884"/>
                    <a:pt x="1296797" y="580512"/>
                    <a:pt x="1300325" y="576984"/>
                  </a:cubicBezTo>
                  <a:cubicBezTo>
                    <a:pt x="1303853" y="573456"/>
                    <a:pt x="1657336" y="595328"/>
                    <a:pt x="1717308" y="598150"/>
                  </a:cubicBezTo>
                  <a:cubicBezTo>
                    <a:pt x="1777280" y="600972"/>
                    <a:pt x="1706019" y="595328"/>
                    <a:pt x="1660158" y="593917"/>
                  </a:cubicBezTo>
                  <a:cubicBezTo>
                    <a:pt x="1614297" y="592506"/>
                    <a:pt x="1536685" y="604148"/>
                    <a:pt x="1442141" y="589684"/>
                  </a:cubicBezTo>
                  <a:cubicBezTo>
                    <a:pt x="1347597" y="575220"/>
                    <a:pt x="1326430" y="598504"/>
                    <a:pt x="1092891" y="507134"/>
                  </a:cubicBezTo>
                  <a:cubicBezTo>
                    <a:pt x="859352" y="415764"/>
                    <a:pt x="163675" y="61575"/>
                    <a:pt x="34558" y="97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: 図形 1182">
              <a:extLst>
                <a:ext uri="{FF2B5EF4-FFF2-40B4-BE49-F238E27FC236}">
                  <a16:creationId xmlns:a16="http://schemas.microsoft.com/office/drawing/2014/main" id="{004D9130-F4E3-4B79-8BC1-5DD1CE3840A9}"/>
                </a:ext>
              </a:extLst>
            </p:cNvPr>
            <p:cNvSpPr/>
            <p:nvPr/>
          </p:nvSpPr>
          <p:spPr>
            <a:xfrm>
              <a:off x="6394882" y="8144345"/>
              <a:ext cx="1455727" cy="607696"/>
            </a:xfrm>
            <a:custGeom>
              <a:avLst/>
              <a:gdLst>
                <a:gd name="connsiteX0" fmla="*/ 16501 w 1455727"/>
                <a:gd name="connsiteY0" fmla="*/ 4822 h 607696"/>
                <a:gd name="connsiteX1" fmla="*/ 439835 w 1455727"/>
                <a:gd name="connsiteY1" fmla="*/ 282105 h 607696"/>
                <a:gd name="connsiteX2" fmla="*/ 812368 w 1455727"/>
                <a:gd name="connsiteY2" fmla="*/ 434505 h 607696"/>
                <a:gd name="connsiteX3" fmla="*/ 1447368 w 1455727"/>
                <a:gd name="connsiteY3" fmla="*/ 519172 h 607696"/>
                <a:gd name="connsiteX4" fmla="*/ 1163735 w 1455727"/>
                <a:gd name="connsiteY4" fmla="*/ 489538 h 607696"/>
                <a:gd name="connsiteX5" fmla="*/ 988051 w 1455727"/>
                <a:gd name="connsiteY5" fmla="*/ 474722 h 607696"/>
                <a:gd name="connsiteX6" fmla="*/ 1347885 w 1455727"/>
                <a:gd name="connsiteY6" fmla="*/ 512822 h 607696"/>
                <a:gd name="connsiteX7" fmla="*/ 742518 w 1455727"/>
                <a:gd name="connsiteY7" fmla="*/ 459905 h 607696"/>
                <a:gd name="connsiteX8" fmla="*/ 1322485 w 1455727"/>
                <a:gd name="connsiteY8" fmla="*/ 548805 h 607696"/>
                <a:gd name="connsiteX9" fmla="*/ 568951 w 1455727"/>
                <a:gd name="connsiteY9" fmla="*/ 373122 h 607696"/>
                <a:gd name="connsiteX10" fmla="*/ 869518 w 1455727"/>
                <a:gd name="connsiteY10" fmla="*/ 383705 h 607696"/>
                <a:gd name="connsiteX11" fmla="*/ 458885 w 1455727"/>
                <a:gd name="connsiteY11" fmla="*/ 305388 h 607696"/>
                <a:gd name="connsiteX12" fmla="*/ 854701 w 1455727"/>
                <a:gd name="connsiteY12" fmla="*/ 466255 h 607696"/>
                <a:gd name="connsiteX13" fmla="*/ 793318 w 1455727"/>
                <a:gd name="connsiteY13" fmla="*/ 498005 h 607696"/>
                <a:gd name="connsiteX14" fmla="*/ 1015568 w 1455727"/>
                <a:gd name="connsiteY14" fmla="*/ 599605 h 607696"/>
                <a:gd name="connsiteX15" fmla="*/ 408085 w 1455727"/>
                <a:gd name="connsiteY15" fmla="*/ 258822 h 607696"/>
                <a:gd name="connsiteX16" fmla="*/ 118101 w 1455727"/>
                <a:gd name="connsiteY16" fmla="*/ 117005 h 607696"/>
                <a:gd name="connsiteX17" fmla="*/ 16501 w 1455727"/>
                <a:gd name="connsiteY17" fmla="*/ 4822 h 607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5727" h="607696">
                  <a:moveTo>
                    <a:pt x="16501" y="4822"/>
                  </a:moveTo>
                  <a:cubicBezTo>
                    <a:pt x="70123" y="32339"/>
                    <a:pt x="307191" y="210491"/>
                    <a:pt x="439835" y="282105"/>
                  </a:cubicBezTo>
                  <a:cubicBezTo>
                    <a:pt x="572479" y="353719"/>
                    <a:pt x="644446" y="394994"/>
                    <a:pt x="812368" y="434505"/>
                  </a:cubicBezTo>
                  <a:cubicBezTo>
                    <a:pt x="980290" y="474016"/>
                    <a:pt x="1388807" y="510000"/>
                    <a:pt x="1447368" y="519172"/>
                  </a:cubicBezTo>
                  <a:cubicBezTo>
                    <a:pt x="1505929" y="528344"/>
                    <a:pt x="1240288" y="496946"/>
                    <a:pt x="1163735" y="489538"/>
                  </a:cubicBezTo>
                  <a:cubicBezTo>
                    <a:pt x="1087182" y="482130"/>
                    <a:pt x="957359" y="470841"/>
                    <a:pt x="988051" y="474722"/>
                  </a:cubicBezTo>
                  <a:cubicBezTo>
                    <a:pt x="1018743" y="478603"/>
                    <a:pt x="1388807" y="515291"/>
                    <a:pt x="1347885" y="512822"/>
                  </a:cubicBezTo>
                  <a:cubicBezTo>
                    <a:pt x="1306963" y="510353"/>
                    <a:pt x="746751" y="453908"/>
                    <a:pt x="742518" y="459905"/>
                  </a:cubicBezTo>
                  <a:cubicBezTo>
                    <a:pt x="738285" y="465902"/>
                    <a:pt x="1351413" y="563269"/>
                    <a:pt x="1322485" y="548805"/>
                  </a:cubicBezTo>
                  <a:cubicBezTo>
                    <a:pt x="1293557" y="534341"/>
                    <a:pt x="644446" y="400639"/>
                    <a:pt x="568951" y="373122"/>
                  </a:cubicBezTo>
                  <a:cubicBezTo>
                    <a:pt x="493457" y="345605"/>
                    <a:pt x="887862" y="394994"/>
                    <a:pt x="869518" y="383705"/>
                  </a:cubicBezTo>
                  <a:cubicBezTo>
                    <a:pt x="851174" y="372416"/>
                    <a:pt x="461354" y="291630"/>
                    <a:pt x="458885" y="305388"/>
                  </a:cubicBezTo>
                  <a:cubicBezTo>
                    <a:pt x="456416" y="319146"/>
                    <a:pt x="798962" y="434152"/>
                    <a:pt x="854701" y="466255"/>
                  </a:cubicBezTo>
                  <a:cubicBezTo>
                    <a:pt x="910440" y="498358"/>
                    <a:pt x="766507" y="475780"/>
                    <a:pt x="793318" y="498005"/>
                  </a:cubicBezTo>
                  <a:cubicBezTo>
                    <a:pt x="820129" y="520230"/>
                    <a:pt x="1079774" y="639469"/>
                    <a:pt x="1015568" y="599605"/>
                  </a:cubicBezTo>
                  <a:cubicBezTo>
                    <a:pt x="951363" y="559741"/>
                    <a:pt x="557663" y="339255"/>
                    <a:pt x="408085" y="258822"/>
                  </a:cubicBezTo>
                  <a:cubicBezTo>
                    <a:pt x="258507" y="178389"/>
                    <a:pt x="184776" y="159338"/>
                    <a:pt x="118101" y="117005"/>
                  </a:cubicBezTo>
                  <a:cubicBezTo>
                    <a:pt x="51426" y="74672"/>
                    <a:pt x="-37121" y="-22695"/>
                    <a:pt x="16501" y="4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: 図形 1183">
              <a:extLst>
                <a:ext uri="{FF2B5EF4-FFF2-40B4-BE49-F238E27FC236}">
                  <a16:creationId xmlns:a16="http://schemas.microsoft.com/office/drawing/2014/main" id="{2B702FC5-A7F5-4236-BFF2-C9936E706A01}"/>
                </a:ext>
              </a:extLst>
            </p:cNvPr>
            <p:cNvSpPr/>
            <p:nvPr/>
          </p:nvSpPr>
          <p:spPr>
            <a:xfrm>
              <a:off x="6455863" y="8332389"/>
              <a:ext cx="1093668" cy="579527"/>
            </a:xfrm>
            <a:custGeom>
              <a:avLst/>
              <a:gdLst>
                <a:gd name="connsiteX0" fmla="*/ 25370 w 1093668"/>
                <a:gd name="connsiteY0" fmla="*/ 11511 h 579527"/>
                <a:gd name="connsiteX1" fmla="*/ 281487 w 1093668"/>
                <a:gd name="connsiteY1" fmla="*/ 178728 h 579527"/>
                <a:gd name="connsiteX2" fmla="*/ 681537 w 1093668"/>
                <a:gd name="connsiteY2" fmla="*/ 405211 h 579527"/>
                <a:gd name="connsiteX3" fmla="*/ 999037 w 1093668"/>
                <a:gd name="connsiteY3" fmla="*/ 494111 h 579527"/>
                <a:gd name="connsiteX4" fmla="*/ 713287 w 1093668"/>
                <a:gd name="connsiteY4" fmla="*/ 354411 h 579527"/>
                <a:gd name="connsiteX5" fmla="*/ 165070 w 1093668"/>
                <a:gd name="connsiteY5" fmla="*/ 121578 h 579527"/>
                <a:gd name="connsiteX6" fmla="*/ 1030787 w 1093668"/>
                <a:gd name="connsiteY6" fmla="*/ 536444 h 579527"/>
                <a:gd name="connsiteX7" fmla="*/ 916487 w 1093668"/>
                <a:gd name="connsiteY7" fmla="*/ 508928 h 579527"/>
                <a:gd name="connsiteX8" fmla="*/ 25370 w 1093668"/>
                <a:gd name="connsiteY8" fmla="*/ 11511 h 57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3668" h="579527">
                  <a:moveTo>
                    <a:pt x="25370" y="11511"/>
                  </a:moveTo>
                  <a:cubicBezTo>
                    <a:pt x="-80463" y="-43522"/>
                    <a:pt x="172126" y="113111"/>
                    <a:pt x="281487" y="178728"/>
                  </a:cubicBezTo>
                  <a:cubicBezTo>
                    <a:pt x="390848" y="244345"/>
                    <a:pt x="561945" y="352647"/>
                    <a:pt x="681537" y="405211"/>
                  </a:cubicBezTo>
                  <a:cubicBezTo>
                    <a:pt x="801129" y="457775"/>
                    <a:pt x="993745" y="502578"/>
                    <a:pt x="999037" y="494111"/>
                  </a:cubicBezTo>
                  <a:cubicBezTo>
                    <a:pt x="1004329" y="485644"/>
                    <a:pt x="852281" y="416500"/>
                    <a:pt x="713287" y="354411"/>
                  </a:cubicBezTo>
                  <a:cubicBezTo>
                    <a:pt x="574293" y="292322"/>
                    <a:pt x="112153" y="91239"/>
                    <a:pt x="165070" y="121578"/>
                  </a:cubicBezTo>
                  <a:cubicBezTo>
                    <a:pt x="217987" y="151917"/>
                    <a:pt x="905551" y="471886"/>
                    <a:pt x="1030787" y="536444"/>
                  </a:cubicBezTo>
                  <a:cubicBezTo>
                    <a:pt x="1156023" y="601002"/>
                    <a:pt x="1081940" y="593947"/>
                    <a:pt x="916487" y="508928"/>
                  </a:cubicBezTo>
                  <a:cubicBezTo>
                    <a:pt x="751034" y="423909"/>
                    <a:pt x="131203" y="66544"/>
                    <a:pt x="25370" y="11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: 図形 1184">
              <a:extLst>
                <a:ext uri="{FF2B5EF4-FFF2-40B4-BE49-F238E27FC236}">
                  <a16:creationId xmlns:a16="http://schemas.microsoft.com/office/drawing/2014/main" id="{3931A7D4-66CB-4109-A382-835F02969E14}"/>
                </a:ext>
              </a:extLst>
            </p:cNvPr>
            <p:cNvSpPr/>
            <p:nvPr/>
          </p:nvSpPr>
          <p:spPr>
            <a:xfrm>
              <a:off x="6377407" y="8168006"/>
              <a:ext cx="692391" cy="681511"/>
            </a:xfrm>
            <a:custGeom>
              <a:avLst/>
              <a:gdLst>
                <a:gd name="connsiteX0" fmla="*/ 4343 w 692391"/>
                <a:gd name="connsiteY0" fmla="*/ 6561 h 681511"/>
                <a:gd name="connsiteX1" fmla="*/ 25510 w 692391"/>
                <a:gd name="connsiteY1" fmla="*/ 173777 h 681511"/>
                <a:gd name="connsiteX2" fmla="*/ 158860 w 692391"/>
                <a:gd name="connsiteY2" fmla="*/ 491277 h 681511"/>
                <a:gd name="connsiteX3" fmla="*/ 76310 w 692391"/>
                <a:gd name="connsiteY3" fmla="*/ 247861 h 681511"/>
                <a:gd name="connsiteX4" fmla="*/ 302793 w 692391"/>
                <a:gd name="connsiteY4" fmla="*/ 611927 h 681511"/>
                <a:gd name="connsiteX5" fmla="*/ 679560 w 692391"/>
                <a:gd name="connsiteY5" fmla="*/ 673311 h 681511"/>
                <a:gd name="connsiteX6" fmla="*/ 597010 w 692391"/>
                <a:gd name="connsiteY6" fmla="*/ 675427 h 681511"/>
                <a:gd name="connsiteX7" fmla="*/ 522926 w 692391"/>
                <a:gd name="connsiteY7" fmla="*/ 654261 h 681511"/>
                <a:gd name="connsiteX8" fmla="*/ 80543 w 692391"/>
                <a:gd name="connsiteY8" fmla="*/ 391794 h 681511"/>
                <a:gd name="connsiteX9" fmla="*/ 4343 w 692391"/>
                <a:gd name="connsiteY9" fmla="*/ 6561 h 68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2391" h="681511">
                  <a:moveTo>
                    <a:pt x="4343" y="6561"/>
                  </a:moveTo>
                  <a:cubicBezTo>
                    <a:pt x="-4829" y="-29775"/>
                    <a:pt x="-243" y="92991"/>
                    <a:pt x="25510" y="173777"/>
                  </a:cubicBezTo>
                  <a:cubicBezTo>
                    <a:pt x="51263" y="254563"/>
                    <a:pt x="150393" y="478930"/>
                    <a:pt x="158860" y="491277"/>
                  </a:cubicBezTo>
                  <a:cubicBezTo>
                    <a:pt x="167327" y="503624"/>
                    <a:pt x="52321" y="227753"/>
                    <a:pt x="76310" y="247861"/>
                  </a:cubicBezTo>
                  <a:cubicBezTo>
                    <a:pt x="100299" y="267969"/>
                    <a:pt x="202251" y="541019"/>
                    <a:pt x="302793" y="611927"/>
                  </a:cubicBezTo>
                  <a:cubicBezTo>
                    <a:pt x="403335" y="682835"/>
                    <a:pt x="630524" y="662728"/>
                    <a:pt x="679560" y="673311"/>
                  </a:cubicBezTo>
                  <a:cubicBezTo>
                    <a:pt x="728596" y="683894"/>
                    <a:pt x="623116" y="678602"/>
                    <a:pt x="597010" y="675427"/>
                  </a:cubicBezTo>
                  <a:cubicBezTo>
                    <a:pt x="570904" y="672252"/>
                    <a:pt x="609004" y="701533"/>
                    <a:pt x="522926" y="654261"/>
                  </a:cubicBezTo>
                  <a:cubicBezTo>
                    <a:pt x="436848" y="606989"/>
                    <a:pt x="166621" y="492336"/>
                    <a:pt x="80543" y="391794"/>
                  </a:cubicBezTo>
                  <a:cubicBezTo>
                    <a:pt x="-5535" y="291252"/>
                    <a:pt x="13515" y="42897"/>
                    <a:pt x="4343" y="65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: 図形 1185">
              <a:extLst>
                <a:ext uri="{FF2B5EF4-FFF2-40B4-BE49-F238E27FC236}">
                  <a16:creationId xmlns:a16="http://schemas.microsoft.com/office/drawing/2014/main" id="{DA5EA46F-0596-4FFB-B77D-BCA66E884D01}"/>
                </a:ext>
              </a:extLst>
            </p:cNvPr>
            <p:cNvSpPr/>
            <p:nvPr/>
          </p:nvSpPr>
          <p:spPr>
            <a:xfrm>
              <a:off x="6368149" y="8690943"/>
              <a:ext cx="815821" cy="343811"/>
            </a:xfrm>
            <a:custGeom>
              <a:avLst/>
              <a:gdLst>
                <a:gd name="connsiteX0" fmla="*/ 901 w 815821"/>
                <a:gd name="connsiteY0" fmla="*/ 90 h 343811"/>
                <a:gd name="connsiteX1" fmla="*/ 360734 w 815821"/>
                <a:gd name="connsiteY1" fmla="*/ 127090 h 343811"/>
                <a:gd name="connsiteX2" fmla="*/ 815818 w 815821"/>
                <a:gd name="connsiteY2" fmla="*/ 177890 h 343811"/>
                <a:gd name="connsiteX3" fmla="*/ 369201 w 815821"/>
                <a:gd name="connsiteY3" fmla="*/ 127090 h 343811"/>
                <a:gd name="connsiteX4" fmla="*/ 813701 w 815821"/>
                <a:gd name="connsiteY4" fmla="*/ 133440 h 343811"/>
                <a:gd name="connsiteX5" fmla="*/ 335334 w 815821"/>
                <a:gd name="connsiteY5" fmla="*/ 146140 h 343811"/>
                <a:gd name="connsiteX6" fmla="*/ 521601 w 815821"/>
                <a:gd name="connsiteY6" fmla="*/ 332407 h 343811"/>
                <a:gd name="connsiteX7" fmla="*/ 479268 w 815821"/>
                <a:gd name="connsiteY7" fmla="*/ 307007 h 343811"/>
                <a:gd name="connsiteX8" fmla="*/ 314168 w 815821"/>
                <a:gd name="connsiteY8" fmla="*/ 171540 h 343811"/>
                <a:gd name="connsiteX9" fmla="*/ 422118 w 815821"/>
                <a:gd name="connsiteY9" fmla="*/ 336640 h 343811"/>
                <a:gd name="connsiteX10" fmla="*/ 263368 w 815821"/>
                <a:gd name="connsiteY10" fmla="*/ 148257 h 343811"/>
                <a:gd name="connsiteX11" fmla="*/ 901 w 815821"/>
                <a:gd name="connsiteY11" fmla="*/ 90 h 34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5821" h="343811">
                  <a:moveTo>
                    <a:pt x="901" y="90"/>
                  </a:moveTo>
                  <a:cubicBezTo>
                    <a:pt x="17129" y="-3438"/>
                    <a:pt x="224915" y="97457"/>
                    <a:pt x="360734" y="127090"/>
                  </a:cubicBezTo>
                  <a:cubicBezTo>
                    <a:pt x="496553" y="156723"/>
                    <a:pt x="814407" y="177890"/>
                    <a:pt x="815818" y="177890"/>
                  </a:cubicBezTo>
                  <a:cubicBezTo>
                    <a:pt x="817229" y="177890"/>
                    <a:pt x="369554" y="134498"/>
                    <a:pt x="369201" y="127090"/>
                  </a:cubicBezTo>
                  <a:cubicBezTo>
                    <a:pt x="368848" y="119682"/>
                    <a:pt x="819346" y="130265"/>
                    <a:pt x="813701" y="133440"/>
                  </a:cubicBezTo>
                  <a:cubicBezTo>
                    <a:pt x="808056" y="136615"/>
                    <a:pt x="384017" y="112979"/>
                    <a:pt x="335334" y="146140"/>
                  </a:cubicBezTo>
                  <a:cubicBezTo>
                    <a:pt x="286651" y="179301"/>
                    <a:pt x="497612" y="305596"/>
                    <a:pt x="521601" y="332407"/>
                  </a:cubicBezTo>
                  <a:cubicBezTo>
                    <a:pt x="545590" y="359218"/>
                    <a:pt x="513840" y="333818"/>
                    <a:pt x="479268" y="307007"/>
                  </a:cubicBezTo>
                  <a:cubicBezTo>
                    <a:pt x="444696" y="280196"/>
                    <a:pt x="323693" y="166601"/>
                    <a:pt x="314168" y="171540"/>
                  </a:cubicBezTo>
                  <a:cubicBezTo>
                    <a:pt x="304643" y="176479"/>
                    <a:pt x="430585" y="340520"/>
                    <a:pt x="422118" y="336640"/>
                  </a:cubicBezTo>
                  <a:cubicBezTo>
                    <a:pt x="413651" y="332760"/>
                    <a:pt x="334629" y="204701"/>
                    <a:pt x="263368" y="148257"/>
                  </a:cubicBezTo>
                  <a:cubicBezTo>
                    <a:pt x="192107" y="91813"/>
                    <a:pt x="-15327" y="3618"/>
                    <a:pt x="90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: 図形 1186">
              <a:extLst>
                <a:ext uri="{FF2B5EF4-FFF2-40B4-BE49-F238E27FC236}">
                  <a16:creationId xmlns:a16="http://schemas.microsoft.com/office/drawing/2014/main" id="{D14495FA-C01B-41F1-BF71-876CCDDD3BDE}"/>
                </a:ext>
              </a:extLst>
            </p:cNvPr>
            <p:cNvSpPr/>
            <p:nvPr/>
          </p:nvSpPr>
          <p:spPr>
            <a:xfrm>
              <a:off x="8714215" y="8941857"/>
              <a:ext cx="47023" cy="424523"/>
            </a:xfrm>
            <a:custGeom>
              <a:avLst/>
              <a:gdLst>
                <a:gd name="connsiteX0" fmla="*/ 102 w 47023"/>
                <a:gd name="connsiteY0" fmla="*/ 1060 h 424523"/>
                <a:gd name="connsiteX1" fmla="*/ 33968 w 47023"/>
                <a:gd name="connsiteY1" fmla="*/ 261410 h 424523"/>
                <a:gd name="connsiteX2" fmla="*/ 27618 w 47023"/>
                <a:gd name="connsiteY2" fmla="*/ 424393 h 424523"/>
                <a:gd name="connsiteX3" fmla="*/ 27618 w 47023"/>
                <a:gd name="connsiteY3" fmla="*/ 286810 h 424523"/>
                <a:gd name="connsiteX4" fmla="*/ 46668 w 47023"/>
                <a:gd name="connsiteY4" fmla="*/ 172510 h 424523"/>
                <a:gd name="connsiteX5" fmla="*/ 102 w 47023"/>
                <a:gd name="connsiteY5" fmla="*/ 1060 h 42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3" h="424523">
                  <a:moveTo>
                    <a:pt x="102" y="1060"/>
                  </a:moveTo>
                  <a:cubicBezTo>
                    <a:pt x="-2015" y="15877"/>
                    <a:pt x="29382" y="190855"/>
                    <a:pt x="33968" y="261410"/>
                  </a:cubicBezTo>
                  <a:cubicBezTo>
                    <a:pt x="38554" y="331966"/>
                    <a:pt x="28676" y="420160"/>
                    <a:pt x="27618" y="424393"/>
                  </a:cubicBezTo>
                  <a:cubicBezTo>
                    <a:pt x="26560" y="428626"/>
                    <a:pt x="24443" y="328791"/>
                    <a:pt x="27618" y="286810"/>
                  </a:cubicBezTo>
                  <a:cubicBezTo>
                    <a:pt x="30793" y="244829"/>
                    <a:pt x="49843" y="214138"/>
                    <a:pt x="46668" y="172510"/>
                  </a:cubicBezTo>
                  <a:cubicBezTo>
                    <a:pt x="43493" y="130882"/>
                    <a:pt x="2219" y="-13757"/>
                    <a:pt x="102" y="10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: 図形 1187">
              <a:extLst>
                <a:ext uri="{FF2B5EF4-FFF2-40B4-BE49-F238E27FC236}">
                  <a16:creationId xmlns:a16="http://schemas.microsoft.com/office/drawing/2014/main" id="{333EBD0C-2300-42EC-B551-797204798FA8}"/>
                </a:ext>
              </a:extLst>
            </p:cNvPr>
            <p:cNvSpPr/>
            <p:nvPr/>
          </p:nvSpPr>
          <p:spPr>
            <a:xfrm>
              <a:off x="8627492" y="8980949"/>
              <a:ext cx="73299" cy="402304"/>
            </a:xfrm>
            <a:custGeom>
              <a:avLst/>
              <a:gdLst>
                <a:gd name="connsiteX0" fmla="*/ 41 w 73299"/>
                <a:gd name="connsiteY0" fmla="*/ 68 h 402304"/>
                <a:gd name="connsiteX1" fmla="*/ 61425 w 73299"/>
                <a:gd name="connsiteY1" fmla="*/ 209618 h 402304"/>
                <a:gd name="connsiteX2" fmla="*/ 50841 w 73299"/>
                <a:gd name="connsiteY2" fmla="*/ 402234 h 402304"/>
                <a:gd name="connsiteX3" fmla="*/ 72008 w 73299"/>
                <a:gd name="connsiteY3" fmla="*/ 188451 h 402304"/>
                <a:gd name="connsiteX4" fmla="*/ 41 w 73299"/>
                <a:gd name="connsiteY4" fmla="*/ 68 h 40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99" h="402304">
                  <a:moveTo>
                    <a:pt x="41" y="68"/>
                  </a:moveTo>
                  <a:cubicBezTo>
                    <a:pt x="-1723" y="3596"/>
                    <a:pt x="52958" y="142590"/>
                    <a:pt x="61425" y="209618"/>
                  </a:cubicBezTo>
                  <a:cubicBezTo>
                    <a:pt x="69892" y="276646"/>
                    <a:pt x="49077" y="405762"/>
                    <a:pt x="50841" y="402234"/>
                  </a:cubicBezTo>
                  <a:cubicBezTo>
                    <a:pt x="52605" y="398706"/>
                    <a:pt x="79416" y="247365"/>
                    <a:pt x="72008" y="188451"/>
                  </a:cubicBezTo>
                  <a:cubicBezTo>
                    <a:pt x="64600" y="129537"/>
                    <a:pt x="1805" y="-3460"/>
                    <a:pt x="41" y="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: 図形 1188">
              <a:extLst>
                <a:ext uri="{FF2B5EF4-FFF2-40B4-BE49-F238E27FC236}">
                  <a16:creationId xmlns:a16="http://schemas.microsoft.com/office/drawing/2014/main" id="{6D04EA7B-32D1-4B30-A751-F9C4A484C12D}"/>
                </a:ext>
              </a:extLst>
            </p:cNvPr>
            <p:cNvSpPr/>
            <p:nvPr/>
          </p:nvSpPr>
          <p:spPr>
            <a:xfrm>
              <a:off x="8625409" y="9139746"/>
              <a:ext cx="50811" cy="224445"/>
            </a:xfrm>
            <a:custGeom>
              <a:avLst/>
              <a:gdLst>
                <a:gd name="connsiteX0" fmla="*/ 8 w 50811"/>
                <a:gd name="connsiteY0" fmla="*/ 21 h 224445"/>
                <a:gd name="connsiteX1" fmla="*/ 19058 w 50811"/>
                <a:gd name="connsiteY1" fmla="*/ 143954 h 224445"/>
                <a:gd name="connsiteX2" fmla="*/ 50808 w 50811"/>
                <a:gd name="connsiteY2" fmla="*/ 224387 h 224445"/>
                <a:gd name="connsiteX3" fmla="*/ 16941 w 50811"/>
                <a:gd name="connsiteY3" fmla="*/ 154537 h 224445"/>
                <a:gd name="connsiteX4" fmla="*/ 8 w 50811"/>
                <a:gd name="connsiteY4" fmla="*/ 21 h 22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11" h="224445">
                  <a:moveTo>
                    <a:pt x="8" y="21"/>
                  </a:moveTo>
                  <a:cubicBezTo>
                    <a:pt x="361" y="-1743"/>
                    <a:pt x="10591" y="106560"/>
                    <a:pt x="19058" y="143954"/>
                  </a:cubicBezTo>
                  <a:cubicBezTo>
                    <a:pt x="27525" y="181348"/>
                    <a:pt x="51161" y="222623"/>
                    <a:pt x="50808" y="224387"/>
                  </a:cubicBezTo>
                  <a:cubicBezTo>
                    <a:pt x="50455" y="226151"/>
                    <a:pt x="23997" y="187698"/>
                    <a:pt x="16941" y="154537"/>
                  </a:cubicBezTo>
                  <a:cubicBezTo>
                    <a:pt x="9885" y="121376"/>
                    <a:pt x="-345" y="1785"/>
                    <a:pt x="8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: 図形 1189">
              <a:extLst>
                <a:ext uri="{FF2B5EF4-FFF2-40B4-BE49-F238E27FC236}">
                  <a16:creationId xmlns:a16="http://schemas.microsoft.com/office/drawing/2014/main" id="{D0D20526-06DE-4818-AC7A-058656982A30}"/>
                </a:ext>
              </a:extLst>
            </p:cNvPr>
            <p:cNvSpPr/>
            <p:nvPr/>
          </p:nvSpPr>
          <p:spPr>
            <a:xfrm>
              <a:off x="8822547" y="9350322"/>
              <a:ext cx="195026" cy="345395"/>
            </a:xfrm>
            <a:custGeom>
              <a:avLst/>
              <a:gdLst>
                <a:gd name="connsiteX0" fmla="*/ 3953 w 195026"/>
                <a:gd name="connsiteY0" fmla="*/ 53 h 345395"/>
                <a:gd name="connsiteX1" fmla="*/ 54753 w 195026"/>
                <a:gd name="connsiteY1" fmla="*/ 193728 h 345395"/>
                <a:gd name="connsiteX2" fmla="*/ 191278 w 195026"/>
                <a:gd name="connsiteY2" fmla="*/ 339778 h 345395"/>
                <a:gd name="connsiteX3" fmla="*/ 159528 w 195026"/>
                <a:gd name="connsiteY3" fmla="*/ 317553 h 345395"/>
                <a:gd name="connsiteX4" fmla="*/ 19828 w 195026"/>
                <a:gd name="connsiteY4" fmla="*/ 212778 h 345395"/>
                <a:gd name="connsiteX5" fmla="*/ 3953 w 195026"/>
                <a:gd name="connsiteY5" fmla="*/ 53 h 34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026" h="345395">
                  <a:moveTo>
                    <a:pt x="3953" y="53"/>
                  </a:moveTo>
                  <a:cubicBezTo>
                    <a:pt x="9774" y="-3122"/>
                    <a:pt x="23532" y="137107"/>
                    <a:pt x="54753" y="193728"/>
                  </a:cubicBezTo>
                  <a:cubicBezTo>
                    <a:pt x="85974" y="250349"/>
                    <a:pt x="173816" y="319141"/>
                    <a:pt x="191278" y="339778"/>
                  </a:cubicBezTo>
                  <a:cubicBezTo>
                    <a:pt x="208740" y="360415"/>
                    <a:pt x="159528" y="317553"/>
                    <a:pt x="159528" y="317553"/>
                  </a:cubicBezTo>
                  <a:cubicBezTo>
                    <a:pt x="130953" y="296386"/>
                    <a:pt x="44170" y="258816"/>
                    <a:pt x="19828" y="212778"/>
                  </a:cubicBezTo>
                  <a:cubicBezTo>
                    <a:pt x="-4514" y="166741"/>
                    <a:pt x="-1868" y="3228"/>
                    <a:pt x="3953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: 図形 1190">
              <a:extLst>
                <a:ext uri="{FF2B5EF4-FFF2-40B4-BE49-F238E27FC236}">
                  <a16:creationId xmlns:a16="http://schemas.microsoft.com/office/drawing/2014/main" id="{86B033BE-6C31-4B85-A149-10BFF5C82D18}"/>
                </a:ext>
              </a:extLst>
            </p:cNvPr>
            <p:cNvSpPr/>
            <p:nvPr/>
          </p:nvSpPr>
          <p:spPr>
            <a:xfrm>
              <a:off x="8677256" y="9613263"/>
              <a:ext cx="175006" cy="218302"/>
            </a:xfrm>
            <a:custGeom>
              <a:avLst/>
              <a:gdLst>
                <a:gd name="connsiteX0" fmla="*/ 19 w 175006"/>
                <a:gd name="connsiteY0" fmla="*/ 65725 h 218302"/>
                <a:gd name="connsiteX1" fmla="*/ 66694 w 175006"/>
                <a:gd name="connsiteY1" fmla="*/ 637 h 218302"/>
                <a:gd name="connsiteX2" fmla="*/ 171469 w 175006"/>
                <a:gd name="connsiteY2" fmla="*/ 33975 h 218302"/>
                <a:gd name="connsiteX3" fmla="*/ 150832 w 175006"/>
                <a:gd name="connsiteY3" fmla="*/ 57787 h 218302"/>
                <a:gd name="connsiteX4" fmla="*/ 155594 w 175006"/>
                <a:gd name="connsiteY4" fmla="*/ 172087 h 218302"/>
                <a:gd name="connsiteX5" fmla="*/ 147657 w 175006"/>
                <a:gd name="connsiteY5" fmla="*/ 122875 h 218302"/>
                <a:gd name="connsiteX6" fmla="*/ 119082 w 175006"/>
                <a:gd name="connsiteY6" fmla="*/ 218125 h 218302"/>
                <a:gd name="connsiteX7" fmla="*/ 146069 w 175006"/>
                <a:gd name="connsiteY7" fmla="*/ 94300 h 218302"/>
                <a:gd name="connsiteX8" fmla="*/ 139719 w 175006"/>
                <a:gd name="connsiteY8" fmla="*/ 38737 h 218302"/>
                <a:gd name="connsiteX9" fmla="*/ 60344 w 175006"/>
                <a:gd name="connsiteY9" fmla="*/ 22862 h 218302"/>
                <a:gd name="connsiteX10" fmla="*/ 19 w 175006"/>
                <a:gd name="connsiteY10" fmla="*/ 65725 h 21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006" h="218302">
                  <a:moveTo>
                    <a:pt x="19" y="65725"/>
                  </a:moveTo>
                  <a:cubicBezTo>
                    <a:pt x="1077" y="62021"/>
                    <a:pt x="38119" y="5929"/>
                    <a:pt x="66694" y="637"/>
                  </a:cubicBezTo>
                  <a:cubicBezTo>
                    <a:pt x="95269" y="-4655"/>
                    <a:pt x="157446" y="24450"/>
                    <a:pt x="171469" y="33975"/>
                  </a:cubicBezTo>
                  <a:cubicBezTo>
                    <a:pt x="185492" y="43500"/>
                    <a:pt x="153478" y="34768"/>
                    <a:pt x="150832" y="57787"/>
                  </a:cubicBezTo>
                  <a:cubicBezTo>
                    <a:pt x="148186" y="80806"/>
                    <a:pt x="156123" y="161239"/>
                    <a:pt x="155594" y="172087"/>
                  </a:cubicBezTo>
                  <a:cubicBezTo>
                    <a:pt x="155065" y="182935"/>
                    <a:pt x="153742" y="115202"/>
                    <a:pt x="147657" y="122875"/>
                  </a:cubicBezTo>
                  <a:cubicBezTo>
                    <a:pt x="141572" y="130548"/>
                    <a:pt x="119347" y="222887"/>
                    <a:pt x="119082" y="218125"/>
                  </a:cubicBezTo>
                  <a:cubicBezTo>
                    <a:pt x="118817" y="213363"/>
                    <a:pt x="142630" y="124198"/>
                    <a:pt x="146069" y="94300"/>
                  </a:cubicBezTo>
                  <a:cubicBezTo>
                    <a:pt x="149508" y="64402"/>
                    <a:pt x="154006" y="50643"/>
                    <a:pt x="139719" y="38737"/>
                  </a:cubicBezTo>
                  <a:cubicBezTo>
                    <a:pt x="125432" y="26831"/>
                    <a:pt x="78336" y="24714"/>
                    <a:pt x="60344" y="22862"/>
                  </a:cubicBezTo>
                  <a:cubicBezTo>
                    <a:pt x="42352" y="21010"/>
                    <a:pt x="-1039" y="69429"/>
                    <a:pt x="19" y="657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: 図形 1191">
              <a:extLst>
                <a:ext uri="{FF2B5EF4-FFF2-40B4-BE49-F238E27FC236}">
                  <a16:creationId xmlns:a16="http://schemas.microsoft.com/office/drawing/2014/main" id="{35453EB2-6D5B-4CD0-A2FC-F90DDBF0FF54}"/>
                </a:ext>
              </a:extLst>
            </p:cNvPr>
            <p:cNvSpPr/>
            <p:nvPr/>
          </p:nvSpPr>
          <p:spPr>
            <a:xfrm>
              <a:off x="9124868" y="9947082"/>
              <a:ext cx="231131" cy="340439"/>
            </a:xfrm>
            <a:custGeom>
              <a:avLst/>
              <a:gdLst>
                <a:gd name="connsiteX0" fmla="*/ 39770 w 231131"/>
                <a:gd name="connsiteY0" fmla="*/ 193 h 340439"/>
                <a:gd name="connsiteX1" fmla="*/ 82 w 231131"/>
                <a:gd name="connsiteY1" fmla="*/ 236731 h 340439"/>
                <a:gd name="connsiteX2" fmla="*/ 52470 w 231131"/>
                <a:gd name="connsiteY2" fmla="*/ 281181 h 340439"/>
                <a:gd name="connsiteX3" fmla="*/ 230270 w 231131"/>
                <a:gd name="connsiteY3" fmla="*/ 339918 h 340439"/>
                <a:gd name="connsiteX4" fmla="*/ 115970 w 231131"/>
                <a:gd name="connsiteY4" fmla="*/ 306581 h 340439"/>
                <a:gd name="connsiteX5" fmla="*/ 19132 w 231131"/>
                <a:gd name="connsiteY5" fmla="*/ 249431 h 340439"/>
                <a:gd name="connsiteX6" fmla="*/ 15957 w 231131"/>
                <a:gd name="connsiteY6" fmla="*/ 197043 h 340439"/>
                <a:gd name="connsiteX7" fmla="*/ 39770 w 231131"/>
                <a:gd name="connsiteY7" fmla="*/ 193 h 340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1131" h="340439">
                  <a:moveTo>
                    <a:pt x="39770" y="193"/>
                  </a:moveTo>
                  <a:cubicBezTo>
                    <a:pt x="37124" y="6808"/>
                    <a:pt x="-2035" y="189900"/>
                    <a:pt x="82" y="236731"/>
                  </a:cubicBezTo>
                  <a:cubicBezTo>
                    <a:pt x="2199" y="283562"/>
                    <a:pt x="14105" y="263983"/>
                    <a:pt x="52470" y="281181"/>
                  </a:cubicBezTo>
                  <a:cubicBezTo>
                    <a:pt x="90835" y="298379"/>
                    <a:pt x="219687" y="335685"/>
                    <a:pt x="230270" y="339918"/>
                  </a:cubicBezTo>
                  <a:cubicBezTo>
                    <a:pt x="240853" y="344151"/>
                    <a:pt x="151160" y="321662"/>
                    <a:pt x="115970" y="306581"/>
                  </a:cubicBezTo>
                  <a:cubicBezTo>
                    <a:pt x="80780" y="291500"/>
                    <a:pt x="35801" y="267687"/>
                    <a:pt x="19132" y="249431"/>
                  </a:cubicBezTo>
                  <a:cubicBezTo>
                    <a:pt x="2463" y="231175"/>
                    <a:pt x="12253" y="235408"/>
                    <a:pt x="15957" y="197043"/>
                  </a:cubicBezTo>
                  <a:cubicBezTo>
                    <a:pt x="19661" y="158678"/>
                    <a:pt x="42416" y="-6422"/>
                    <a:pt x="3977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: 図形 1192">
              <a:extLst>
                <a:ext uri="{FF2B5EF4-FFF2-40B4-BE49-F238E27FC236}">
                  <a16:creationId xmlns:a16="http://schemas.microsoft.com/office/drawing/2014/main" id="{A38AB506-FEF2-4DFF-8000-3F5C715FB7D0}"/>
                </a:ext>
              </a:extLst>
            </p:cNvPr>
            <p:cNvSpPr/>
            <p:nvPr/>
          </p:nvSpPr>
          <p:spPr>
            <a:xfrm>
              <a:off x="9143905" y="10258357"/>
              <a:ext cx="112865" cy="107233"/>
            </a:xfrm>
            <a:custGeom>
              <a:avLst/>
              <a:gdLst>
                <a:gd name="connsiteX0" fmla="*/ 95 w 112865"/>
                <a:gd name="connsiteY0" fmla="*/ 68 h 107233"/>
                <a:gd name="connsiteX1" fmla="*/ 52483 w 112865"/>
                <a:gd name="connsiteY1" fmla="*/ 88968 h 107233"/>
                <a:gd name="connsiteX2" fmla="*/ 112808 w 112865"/>
                <a:gd name="connsiteY2" fmla="*/ 106431 h 107233"/>
                <a:gd name="connsiteX3" fmla="*/ 41370 w 112865"/>
                <a:gd name="connsiteY3" fmla="*/ 74681 h 107233"/>
                <a:gd name="connsiteX4" fmla="*/ 95 w 112865"/>
                <a:gd name="connsiteY4" fmla="*/ 68 h 10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65" h="107233">
                  <a:moveTo>
                    <a:pt x="95" y="68"/>
                  </a:moveTo>
                  <a:cubicBezTo>
                    <a:pt x="1947" y="2449"/>
                    <a:pt x="33698" y="71241"/>
                    <a:pt x="52483" y="88968"/>
                  </a:cubicBezTo>
                  <a:cubicBezTo>
                    <a:pt x="71268" y="106695"/>
                    <a:pt x="114660" y="108812"/>
                    <a:pt x="112808" y="106431"/>
                  </a:cubicBezTo>
                  <a:cubicBezTo>
                    <a:pt x="110956" y="104050"/>
                    <a:pt x="59097" y="91350"/>
                    <a:pt x="41370" y="74681"/>
                  </a:cubicBezTo>
                  <a:cubicBezTo>
                    <a:pt x="23643" y="58012"/>
                    <a:pt x="-1757" y="-2313"/>
                    <a:pt x="95" y="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: 図形 1193">
              <a:extLst>
                <a:ext uri="{FF2B5EF4-FFF2-40B4-BE49-F238E27FC236}">
                  <a16:creationId xmlns:a16="http://schemas.microsoft.com/office/drawing/2014/main" id="{0D3DCDD0-47BA-422D-87CB-B67C9D335A3A}"/>
                </a:ext>
              </a:extLst>
            </p:cNvPr>
            <p:cNvSpPr/>
            <p:nvPr/>
          </p:nvSpPr>
          <p:spPr>
            <a:xfrm>
              <a:off x="9159246" y="10381822"/>
              <a:ext cx="154869" cy="73722"/>
            </a:xfrm>
            <a:custGeom>
              <a:avLst/>
              <a:gdLst>
                <a:gd name="connsiteX0" fmla="*/ 3804 w 154869"/>
                <a:gd name="connsiteY0" fmla="*/ 428 h 73722"/>
                <a:gd name="connsiteX1" fmla="*/ 57779 w 154869"/>
                <a:gd name="connsiteY1" fmla="*/ 32178 h 73722"/>
                <a:gd name="connsiteX2" fmla="*/ 154617 w 154869"/>
                <a:gd name="connsiteY2" fmla="*/ 46466 h 73722"/>
                <a:gd name="connsiteX3" fmla="*/ 83179 w 154869"/>
                <a:gd name="connsiteY3" fmla="*/ 46466 h 73722"/>
                <a:gd name="connsiteX4" fmla="*/ 629 w 154869"/>
                <a:gd name="connsiteY4" fmla="*/ 73453 h 73722"/>
                <a:gd name="connsiteX5" fmla="*/ 129217 w 154869"/>
                <a:gd name="connsiteY5" fmla="*/ 57578 h 73722"/>
                <a:gd name="connsiteX6" fmla="*/ 3804 w 154869"/>
                <a:gd name="connsiteY6" fmla="*/ 428 h 73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869" h="73722">
                  <a:moveTo>
                    <a:pt x="3804" y="428"/>
                  </a:moveTo>
                  <a:cubicBezTo>
                    <a:pt x="-8102" y="-3805"/>
                    <a:pt x="32644" y="24505"/>
                    <a:pt x="57779" y="32178"/>
                  </a:cubicBezTo>
                  <a:cubicBezTo>
                    <a:pt x="82914" y="39851"/>
                    <a:pt x="150384" y="44085"/>
                    <a:pt x="154617" y="46466"/>
                  </a:cubicBezTo>
                  <a:cubicBezTo>
                    <a:pt x="158850" y="48847"/>
                    <a:pt x="108844" y="41968"/>
                    <a:pt x="83179" y="46466"/>
                  </a:cubicBezTo>
                  <a:cubicBezTo>
                    <a:pt x="57514" y="50964"/>
                    <a:pt x="-7044" y="71601"/>
                    <a:pt x="629" y="73453"/>
                  </a:cubicBezTo>
                  <a:cubicBezTo>
                    <a:pt x="8302" y="75305"/>
                    <a:pt x="125513" y="67368"/>
                    <a:pt x="129217" y="57578"/>
                  </a:cubicBezTo>
                  <a:cubicBezTo>
                    <a:pt x="132921" y="47789"/>
                    <a:pt x="15710" y="4661"/>
                    <a:pt x="3804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: 図形 1195">
              <a:extLst>
                <a:ext uri="{FF2B5EF4-FFF2-40B4-BE49-F238E27FC236}">
                  <a16:creationId xmlns:a16="http://schemas.microsoft.com/office/drawing/2014/main" id="{CF34D7B8-E514-4936-99D1-20301C126530}"/>
                </a:ext>
              </a:extLst>
            </p:cNvPr>
            <p:cNvSpPr/>
            <p:nvPr/>
          </p:nvSpPr>
          <p:spPr>
            <a:xfrm>
              <a:off x="9011738" y="10705291"/>
              <a:ext cx="208107" cy="18673"/>
            </a:xfrm>
            <a:custGeom>
              <a:avLst/>
              <a:gdLst>
                <a:gd name="connsiteX0" fmla="*/ 500 w 208107"/>
                <a:gd name="connsiteY0" fmla="*/ 13509 h 18673"/>
                <a:gd name="connsiteX1" fmla="*/ 152900 w 208107"/>
                <a:gd name="connsiteY1" fmla="*/ 18272 h 18673"/>
                <a:gd name="connsiteX2" fmla="*/ 206875 w 208107"/>
                <a:gd name="connsiteY2" fmla="*/ 3984 h 18673"/>
                <a:gd name="connsiteX3" fmla="*/ 108450 w 208107"/>
                <a:gd name="connsiteY3" fmla="*/ 809 h 18673"/>
                <a:gd name="connsiteX4" fmla="*/ 500 w 208107"/>
                <a:gd name="connsiteY4" fmla="*/ 13509 h 1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107" h="18673">
                  <a:moveTo>
                    <a:pt x="500" y="13509"/>
                  </a:moveTo>
                  <a:cubicBezTo>
                    <a:pt x="7908" y="16420"/>
                    <a:pt x="118504" y="19860"/>
                    <a:pt x="152900" y="18272"/>
                  </a:cubicBezTo>
                  <a:cubicBezTo>
                    <a:pt x="187296" y="16685"/>
                    <a:pt x="214283" y="6894"/>
                    <a:pt x="206875" y="3984"/>
                  </a:cubicBezTo>
                  <a:cubicBezTo>
                    <a:pt x="199467" y="1073"/>
                    <a:pt x="147079" y="-1308"/>
                    <a:pt x="108450" y="809"/>
                  </a:cubicBezTo>
                  <a:cubicBezTo>
                    <a:pt x="69821" y="2926"/>
                    <a:pt x="-6908" y="10598"/>
                    <a:pt x="500" y="13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: 図形 1196">
              <a:extLst>
                <a:ext uri="{FF2B5EF4-FFF2-40B4-BE49-F238E27FC236}">
                  <a16:creationId xmlns:a16="http://schemas.microsoft.com/office/drawing/2014/main" id="{81CBCE54-A226-4C75-9213-330D49DEBA25}"/>
                </a:ext>
              </a:extLst>
            </p:cNvPr>
            <p:cNvSpPr/>
            <p:nvPr/>
          </p:nvSpPr>
          <p:spPr>
            <a:xfrm>
              <a:off x="9104235" y="10520275"/>
              <a:ext cx="78047" cy="177744"/>
            </a:xfrm>
            <a:custGeom>
              <a:avLst/>
              <a:gdLst>
                <a:gd name="connsiteX0" fmla="*/ 77865 w 78047"/>
                <a:gd name="connsiteY0" fmla="*/ 88 h 177744"/>
                <a:gd name="connsiteX1" fmla="*/ 22303 w 78047"/>
                <a:gd name="connsiteY1" fmla="*/ 71525 h 177744"/>
                <a:gd name="connsiteX2" fmla="*/ 44528 w 78047"/>
                <a:gd name="connsiteY2" fmla="*/ 101688 h 177744"/>
                <a:gd name="connsiteX3" fmla="*/ 71515 w 78047"/>
                <a:gd name="connsiteY3" fmla="*/ 176300 h 177744"/>
                <a:gd name="connsiteX4" fmla="*/ 61990 w 78047"/>
                <a:gd name="connsiteY4" fmla="*/ 146138 h 177744"/>
                <a:gd name="connsiteX5" fmla="*/ 78 w 78047"/>
                <a:gd name="connsiteY5" fmla="*/ 87400 h 177744"/>
                <a:gd name="connsiteX6" fmla="*/ 77865 w 78047"/>
                <a:gd name="connsiteY6" fmla="*/ 88 h 17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047" h="177744">
                  <a:moveTo>
                    <a:pt x="77865" y="88"/>
                  </a:moveTo>
                  <a:cubicBezTo>
                    <a:pt x="81569" y="-2558"/>
                    <a:pt x="27859" y="54592"/>
                    <a:pt x="22303" y="71525"/>
                  </a:cubicBezTo>
                  <a:cubicBezTo>
                    <a:pt x="16747" y="88458"/>
                    <a:pt x="36326" y="84226"/>
                    <a:pt x="44528" y="101688"/>
                  </a:cubicBezTo>
                  <a:cubicBezTo>
                    <a:pt x="52730" y="119150"/>
                    <a:pt x="68605" y="168892"/>
                    <a:pt x="71515" y="176300"/>
                  </a:cubicBezTo>
                  <a:cubicBezTo>
                    <a:pt x="74425" y="183708"/>
                    <a:pt x="73896" y="160955"/>
                    <a:pt x="61990" y="146138"/>
                  </a:cubicBezTo>
                  <a:cubicBezTo>
                    <a:pt x="50084" y="131321"/>
                    <a:pt x="-2303" y="109096"/>
                    <a:pt x="78" y="87400"/>
                  </a:cubicBezTo>
                  <a:cubicBezTo>
                    <a:pt x="2459" y="65704"/>
                    <a:pt x="74161" y="2734"/>
                    <a:pt x="77865" y="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: 図形 1197">
              <a:extLst>
                <a:ext uri="{FF2B5EF4-FFF2-40B4-BE49-F238E27FC236}">
                  <a16:creationId xmlns:a16="http://schemas.microsoft.com/office/drawing/2014/main" id="{B6BD344B-23D2-471A-9592-8BE0305B9625}"/>
                </a:ext>
              </a:extLst>
            </p:cNvPr>
            <p:cNvSpPr/>
            <p:nvPr/>
          </p:nvSpPr>
          <p:spPr>
            <a:xfrm>
              <a:off x="8911860" y="10582306"/>
              <a:ext cx="236512" cy="129037"/>
            </a:xfrm>
            <a:custGeom>
              <a:avLst/>
              <a:gdLst>
                <a:gd name="connsiteX0" fmla="*/ 365 w 236512"/>
                <a:gd name="connsiteY0" fmla="*/ 96807 h 129037"/>
                <a:gd name="connsiteX1" fmla="*/ 151178 w 236512"/>
                <a:gd name="connsiteY1" fmla="*/ 123794 h 129037"/>
                <a:gd name="connsiteX2" fmla="*/ 233728 w 236512"/>
                <a:gd name="connsiteY2" fmla="*/ 126969 h 129037"/>
                <a:gd name="connsiteX3" fmla="*/ 214678 w 236512"/>
                <a:gd name="connsiteY3" fmla="*/ 99982 h 129037"/>
                <a:gd name="connsiteX4" fmla="*/ 190865 w 236512"/>
                <a:gd name="connsiteY4" fmla="*/ 6319 h 129037"/>
                <a:gd name="connsiteX5" fmla="*/ 136890 w 236512"/>
                <a:gd name="connsiteY5" fmla="*/ 9494 h 129037"/>
                <a:gd name="connsiteX6" fmla="*/ 82915 w 236512"/>
                <a:gd name="connsiteY6" fmla="*/ 17432 h 129037"/>
                <a:gd name="connsiteX7" fmla="*/ 165465 w 236512"/>
                <a:gd name="connsiteY7" fmla="*/ 15844 h 129037"/>
                <a:gd name="connsiteX8" fmla="*/ 198803 w 236512"/>
                <a:gd name="connsiteY8" fmla="*/ 52357 h 129037"/>
                <a:gd name="connsiteX9" fmla="*/ 198803 w 236512"/>
                <a:gd name="connsiteY9" fmla="*/ 109507 h 129037"/>
                <a:gd name="connsiteX10" fmla="*/ 148003 w 236512"/>
                <a:gd name="connsiteY10" fmla="*/ 119032 h 129037"/>
                <a:gd name="connsiteX11" fmla="*/ 109903 w 236512"/>
                <a:gd name="connsiteY11" fmla="*/ 119032 h 129037"/>
                <a:gd name="connsiteX12" fmla="*/ 365 w 236512"/>
                <a:gd name="connsiteY12" fmla="*/ 96807 h 12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512" h="129037">
                  <a:moveTo>
                    <a:pt x="365" y="96807"/>
                  </a:moveTo>
                  <a:cubicBezTo>
                    <a:pt x="7244" y="97601"/>
                    <a:pt x="112284" y="118767"/>
                    <a:pt x="151178" y="123794"/>
                  </a:cubicBezTo>
                  <a:cubicBezTo>
                    <a:pt x="190072" y="128821"/>
                    <a:pt x="223145" y="130938"/>
                    <a:pt x="233728" y="126969"/>
                  </a:cubicBezTo>
                  <a:cubicBezTo>
                    <a:pt x="244311" y="123000"/>
                    <a:pt x="221822" y="120090"/>
                    <a:pt x="214678" y="99982"/>
                  </a:cubicBezTo>
                  <a:cubicBezTo>
                    <a:pt x="207534" y="79874"/>
                    <a:pt x="203830" y="21400"/>
                    <a:pt x="190865" y="6319"/>
                  </a:cubicBezTo>
                  <a:cubicBezTo>
                    <a:pt x="177900" y="-8762"/>
                    <a:pt x="154882" y="7642"/>
                    <a:pt x="136890" y="9494"/>
                  </a:cubicBezTo>
                  <a:cubicBezTo>
                    <a:pt x="118898" y="11346"/>
                    <a:pt x="78153" y="16374"/>
                    <a:pt x="82915" y="17432"/>
                  </a:cubicBezTo>
                  <a:cubicBezTo>
                    <a:pt x="87677" y="18490"/>
                    <a:pt x="146150" y="10023"/>
                    <a:pt x="165465" y="15844"/>
                  </a:cubicBezTo>
                  <a:cubicBezTo>
                    <a:pt x="184780" y="21665"/>
                    <a:pt x="193247" y="36747"/>
                    <a:pt x="198803" y="52357"/>
                  </a:cubicBezTo>
                  <a:cubicBezTo>
                    <a:pt x="204359" y="67967"/>
                    <a:pt x="207270" y="98395"/>
                    <a:pt x="198803" y="109507"/>
                  </a:cubicBezTo>
                  <a:cubicBezTo>
                    <a:pt x="190336" y="120619"/>
                    <a:pt x="162820" y="117445"/>
                    <a:pt x="148003" y="119032"/>
                  </a:cubicBezTo>
                  <a:cubicBezTo>
                    <a:pt x="133186" y="120619"/>
                    <a:pt x="134245" y="121413"/>
                    <a:pt x="109903" y="119032"/>
                  </a:cubicBezTo>
                  <a:cubicBezTo>
                    <a:pt x="85561" y="116651"/>
                    <a:pt x="-6514" y="96013"/>
                    <a:pt x="365" y="968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: 図形 1198">
              <a:extLst>
                <a:ext uri="{FF2B5EF4-FFF2-40B4-BE49-F238E27FC236}">
                  <a16:creationId xmlns:a16="http://schemas.microsoft.com/office/drawing/2014/main" id="{CA88A411-FC6A-4342-A597-7AED9B771E89}"/>
                </a:ext>
              </a:extLst>
            </p:cNvPr>
            <p:cNvSpPr/>
            <p:nvPr/>
          </p:nvSpPr>
          <p:spPr>
            <a:xfrm>
              <a:off x="2828928" y="9307875"/>
              <a:ext cx="301638" cy="1547435"/>
            </a:xfrm>
            <a:custGeom>
              <a:avLst/>
              <a:gdLst>
                <a:gd name="connsiteX0" fmla="*/ 98422 w 301638"/>
                <a:gd name="connsiteY0" fmla="*/ 1225 h 1547435"/>
                <a:gd name="connsiteX1" fmla="*/ 250822 w 301638"/>
                <a:gd name="connsiteY1" fmla="*/ 566375 h 1547435"/>
                <a:gd name="connsiteX2" fmla="*/ 219072 w 301638"/>
                <a:gd name="connsiteY2" fmla="*/ 896575 h 1547435"/>
                <a:gd name="connsiteX3" fmla="*/ 3172 w 301638"/>
                <a:gd name="connsiteY3" fmla="*/ 1531575 h 1547435"/>
                <a:gd name="connsiteX4" fmla="*/ 104772 w 301638"/>
                <a:gd name="connsiteY4" fmla="*/ 1302975 h 1547435"/>
                <a:gd name="connsiteX5" fmla="*/ 301622 w 301638"/>
                <a:gd name="connsiteY5" fmla="*/ 731475 h 1547435"/>
                <a:gd name="connsiteX6" fmla="*/ 98422 w 301638"/>
                <a:gd name="connsiteY6" fmla="*/ 1225 h 154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638" h="1547435">
                  <a:moveTo>
                    <a:pt x="98422" y="1225"/>
                  </a:moveTo>
                  <a:cubicBezTo>
                    <a:pt x="89955" y="-26292"/>
                    <a:pt x="230714" y="417150"/>
                    <a:pt x="250822" y="566375"/>
                  </a:cubicBezTo>
                  <a:cubicBezTo>
                    <a:pt x="270930" y="715600"/>
                    <a:pt x="260347" y="735709"/>
                    <a:pt x="219072" y="896575"/>
                  </a:cubicBezTo>
                  <a:cubicBezTo>
                    <a:pt x="177797" y="1057441"/>
                    <a:pt x="22222" y="1463842"/>
                    <a:pt x="3172" y="1531575"/>
                  </a:cubicBezTo>
                  <a:cubicBezTo>
                    <a:pt x="-15878" y="1599308"/>
                    <a:pt x="55030" y="1436325"/>
                    <a:pt x="104772" y="1302975"/>
                  </a:cubicBezTo>
                  <a:cubicBezTo>
                    <a:pt x="154514" y="1169625"/>
                    <a:pt x="299505" y="950550"/>
                    <a:pt x="301622" y="731475"/>
                  </a:cubicBezTo>
                  <a:cubicBezTo>
                    <a:pt x="303739" y="512400"/>
                    <a:pt x="106889" y="28742"/>
                    <a:pt x="98422" y="12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: 図形 1199">
              <a:extLst>
                <a:ext uri="{FF2B5EF4-FFF2-40B4-BE49-F238E27FC236}">
                  <a16:creationId xmlns:a16="http://schemas.microsoft.com/office/drawing/2014/main" id="{B27531A3-B551-41C4-BD98-10942758FD3A}"/>
                </a:ext>
              </a:extLst>
            </p:cNvPr>
            <p:cNvSpPr/>
            <p:nvPr/>
          </p:nvSpPr>
          <p:spPr>
            <a:xfrm>
              <a:off x="6247128" y="9143798"/>
              <a:ext cx="224079" cy="971744"/>
            </a:xfrm>
            <a:custGeom>
              <a:avLst/>
              <a:gdLst>
                <a:gd name="connsiteX0" fmla="*/ 1272 w 224079"/>
                <a:gd name="connsiteY0" fmla="*/ 202 h 971744"/>
                <a:gd name="connsiteX1" fmla="*/ 58422 w 224079"/>
                <a:gd name="connsiteY1" fmla="*/ 444702 h 971744"/>
                <a:gd name="connsiteX2" fmla="*/ 90172 w 224079"/>
                <a:gd name="connsiteY2" fmla="*/ 749502 h 971744"/>
                <a:gd name="connsiteX3" fmla="*/ 223522 w 224079"/>
                <a:gd name="connsiteY3" fmla="*/ 965402 h 971744"/>
                <a:gd name="connsiteX4" fmla="*/ 33022 w 224079"/>
                <a:gd name="connsiteY4" fmla="*/ 501852 h 971744"/>
                <a:gd name="connsiteX5" fmla="*/ 1272 w 224079"/>
                <a:gd name="connsiteY5" fmla="*/ 202 h 97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079" h="971744">
                  <a:moveTo>
                    <a:pt x="1272" y="202"/>
                  </a:moveTo>
                  <a:cubicBezTo>
                    <a:pt x="5505" y="-9323"/>
                    <a:pt x="43605" y="319819"/>
                    <a:pt x="58422" y="444702"/>
                  </a:cubicBezTo>
                  <a:cubicBezTo>
                    <a:pt x="73239" y="569585"/>
                    <a:pt x="62655" y="662719"/>
                    <a:pt x="90172" y="749502"/>
                  </a:cubicBezTo>
                  <a:cubicBezTo>
                    <a:pt x="117689" y="836285"/>
                    <a:pt x="233047" y="1006677"/>
                    <a:pt x="223522" y="965402"/>
                  </a:cubicBezTo>
                  <a:cubicBezTo>
                    <a:pt x="213997" y="924127"/>
                    <a:pt x="63714" y="664835"/>
                    <a:pt x="33022" y="501852"/>
                  </a:cubicBezTo>
                  <a:cubicBezTo>
                    <a:pt x="2330" y="338869"/>
                    <a:pt x="-2961" y="9727"/>
                    <a:pt x="1272" y="2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: 図形 1200">
              <a:extLst>
                <a:ext uri="{FF2B5EF4-FFF2-40B4-BE49-F238E27FC236}">
                  <a16:creationId xmlns:a16="http://schemas.microsoft.com/office/drawing/2014/main" id="{FC71558E-A2EE-4D00-8192-B9D4E039DD04}"/>
                </a:ext>
              </a:extLst>
            </p:cNvPr>
            <p:cNvSpPr/>
            <p:nvPr/>
          </p:nvSpPr>
          <p:spPr>
            <a:xfrm>
              <a:off x="5940825" y="10129338"/>
              <a:ext cx="522103" cy="585995"/>
            </a:xfrm>
            <a:custGeom>
              <a:avLst/>
              <a:gdLst>
                <a:gd name="connsiteX0" fmla="*/ 521358 w 522103"/>
                <a:gd name="connsiteY0" fmla="*/ 1029 h 585995"/>
                <a:gd name="connsiteX1" fmla="*/ 368958 w 522103"/>
                <a:gd name="connsiteY1" fmla="*/ 244445 h 585995"/>
                <a:gd name="connsiteX2" fmla="*/ 13358 w 522103"/>
                <a:gd name="connsiteY2" fmla="*/ 572529 h 585995"/>
                <a:gd name="connsiteX3" fmla="*/ 98025 w 522103"/>
                <a:gd name="connsiteY3" fmla="*/ 504795 h 585995"/>
                <a:gd name="connsiteX4" fmla="*/ 313925 w 522103"/>
                <a:gd name="connsiteY4" fmla="*/ 337579 h 585995"/>
                <a:gd name="connsiteX5" fmla="*/ 521358 w 522103"/>
                <a:gd name="connsiteY5" fmla="*/ 1029 h 5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03" h="585995">
                  <a:moveTo>
                    <a:pt x="521358" y="1029"/>
                  </a:moveTo>
                  <a:cubicBezTo>
                    <a:pt x="530530" y="-14493"/>
                    <a:pt x="453625" y="149195"/>
                    <a:pt x="368958" y="244445"/>
                  </a:cubicBezTo>
                  <a:cubicBezTo>
                    <a:pt x="284291" y="339695"/>
                    <a:pt x="58513" y="529137"/>
                    <a:pt x="13358" y="572529"/>
                  </a:cubicBezTo>
                  <a:cubicBezTo>
                    <a:pt x="-31797" y="615921"/>
                    <a:pt x="47931" y="543953"/>
                    <a:pt x="98025" y="504795"/>
                  </a:cubicBezTo>
                  <a:cubicBezTo>
                    <a:pt x="148119" y="465637"/>
                    <a:pt x="240900" y="422951"/>
                    <a:pt x="313925" y="337579"/>
                  </a:cubicBezTo>
                  <a:cubicBezTo>
                    <a:pt x="386950" y="252207"/>
                    <a:pt x="512186" y="16551"/>
                    <a:pt x="521358" y="10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: 図形 1201">
              <a:extLst>
                <a:ext uri="{FF2B5EF4-FFF2-40B4-BE49-F238E27FC236}">
                  <a16:creationId xmlns:a16="http://schemas.microsoft.com/office/drawing/2014/main" id="{7CF115DB-D32E-4402-9167-DE01CA82BE7A}"/>
                </a:ext>
              </a:extLst>
            </p:cNvPr>
            <p:cNvSpPr/>
            <p:nvPr/>
          </p:nvSpPr>
          <p:spPr>
            <a:xfrm>
              <a:off x="4756459" y="10716532"/>
              <a:ext cx="1189352" cy="621103"/>
            </a:xfrm>
            <a:custGeom>
              <a:avLst/>
              <a:gdLst>
                <a:gd name="connsiteX0" fmla="*/ 1180791 w 1189352"/>
                <a:gd name="connsiteY0" fmla="*/ 4385 h 621103"/>
                <a:gd name="connsiteX1" fmla="*/ 873874 w 1189352"/>
                <a:gd name="connsiteY1" fmla="*/ 201235 h 621103"/>
                <a:gd name="connsiteX2" fmla="*/ 511924 w 1189352"/>
                <a:gd name="connsiteY2" fmla="*/ 381151 h 621103"/>
                <a:gd name="connsiteX3" fmla="*/ 18741 w 1189352"/>
                <a:gd name="connsiteY3" fmla="*/ 609751 h 621103"/>
                <a:gd name="connsiteX4" fmla="*/ 143624 w 1189352"/>
                <a:gd name="connsiteY4" fmla="*/ 567418 h 621103"/>
                <a:gd name="connsiteX5" fmla="*/ 524624 w 1189352"/>
                <a:gd name="connsiteY5" fmla="*/ 402318 h 621103"/>
                <a:gd name="connsiteX6" fmla="*/ 1180791 w 1189352"/>
                <a:gd name="connsiteY6" fmla="*/ 4385 h 62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352" h="621103">
                  <a:moveTo>
                    <a:pt x="1180791" y="4385"/>
                  </a:moveTo>
                  <a:cubicBezTo>
                    <a:pt x="1238999" y="-29129"/>
                    <a:pt x="985352" y="138441"/>
                    <a:pt x="873874" y="201235"/>
                  </a:cubicBezTo>
                  <a:cubicBezTo>
                    <a:pt x="762396" y="264029"/>
                    <a:pt x="654446" y="313065"/>
                    <a:pt x="511924" y="381151"/>
                  </a:cubicBezTo>
                  <a:cubicBezTo>
                    <a:pt x="369402" y="449237"/>
                    <a:pt x="80124" y="578707"/>
                    <a:pt x="18741" y="609751"/>
                  </a:cubicBezTo>
                  <a:cubicBezTo>
                    <a:pt x="-42642" y="640795"/>
                    <a:pt x="59310" y="601990"/>
                    <a:pt x="143624" y="567418"/>
                  </a:cubicBezTo>
                  <a:cubicBezTo>
                    <a:pt x="227938" y="532846"/>
                    <a:pt x="353527" y="493687"/>
                    <a:pt x="524624" y="402318"/>
                  </a:cubicBezTo>
                  <a:cubicBezTo>
                    <a:pt x="695721" y="310949"/>
                    <a:pt x="1122583" y="37899"/>
                    <a:pt x="1180791" y="4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: 図形 1202">
              <a:extLst>
                <a:ext uri="{FF2B5EF4-FFF2-40B4-BE49-F238E27FC236}">
                  <a16:creationId xmlns:a16="http://schemas.microsoft.com/office/drawing/2014/main" id="{CF145F2D-EADD-4981-AADE-E09171B33C92}"/>
                </a:ext>
              </a:extLst>
            </p:cNvPr>
            <p:cNvSpPr/>
            <p:nvPr/>
          </p:nvSpPr>
          <p:spPr>
            <a:xfrm>
              <a:off x="6472726" y="10132251"/>
              <a:ext cx="247003" cy="441545"/>
            </a:xfrm>
            <a:custGeom>
              <a:avLst/>
              <a:gdLst>
                <a:gd name="connsiteX0" fmla="*/ 41 w 247003"/>
                <a:gd name="connsiteY0" fmla="*/ 232 h 441545"/>
                <a:gd name="connsiteX1" fmla="*/ 50841 w 247003"/>
                <a:gd name="connsiteY1" fmla="*/ 169566 h 441545"/>
                <a:gd name="connsiteX2" fmla="*/ 101641 w 247003"/>
                <a:gd name="connsiteY2" fmla="*/ 214016 h 441545"/>
                <a:gd name="connsiteX3" fmla="*/ 156674 w 247003"/>
                <a:gd name="connsiteY3" fmla="*/ 224599 h 441545"/>
                <a:gd name="connsiteX4" fmla="*/ 160907 w 247003"/>
                <a:gd name="connsiteY4" fmla="*/ 332549 h 441545"/>
                <a:gd name="connsiteX5" fmla="*/ 184191 w 247003"/>
                <a:gd name="connsiteY5" fmla="*/ 436266 h 441545"/>
                <a:gd name="connsiteX6" fmla="*/ 237107 w 247003"/>
                <a:gd name="connsiteY6" fmla="*/ 415099 h 441545"/>
                <a:gd name="connsiteX7" fmla="*/ 243457 w 247003"/>
                <a:gd name="connsiteY7" fmla="*/ 419332 h 441545"/>
                <a:gd name="connsiteX8" fmla="*/ 196891 w 247003"/>
                <a:gd name="connsiteY8" fmla="*/ 438382 h 441545"/>
                <a:gd name="connsiteX9" fmla="*/ 148207 w 247003"/>
                <a:gd name="connsiteY9" fmla="*/ 345249 h 441545"/>
                <a:gd name="connsiteX10" fmla="*/ 127041 w 247003"/>
                <a:gd name="connsiteY10" fmla="*/ 247882 h 441545"/>
                <a:gd name="connsiteX11" fmla="*/ 59307 w 247003"/>
                <a:gd name="connsiteY11" fmla="*/ 209782 h 441545"/>
                <a:gd name="connsiteX12" fmla="*/ 41 w 247003"/>
                <a:gd name="connsiteY12" fmla="*/ 232 h 44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003" h="441545">
                  <a:moveTo>
                    <a:pt x="41" y="232"/>
                  </a:moveTo>
                  <a:cubicBezTo>
                    <a:pt x="-1370" y="-6471"/>
                    <a:pt x="33908" y="133935"/>
                    <a:pt x="50841" y="169566"/>
                  </a:cubicBezTo>
                  <a:cubicBezTo>
                    <a:pt x="67774" y="205197"/>
                    <a:pt x="84002" y="204844"/>
                    <a:pt x="101641" y="214016"/>
                  </a:cubicBezTo>
                  <a:cubicBezTo>
                    <a:pt x="119280" y="223188"/>
                    <a:pt x="146796" y="204844"/>
                    <a:pt x="156674" y="224599"/>
                  </a:cubicBezTo>
                  <a:cubicBezTo>
                    <a:pt x="166552" y="244355"/>
                    <a:pt x="156321" y="297271"/>
                    <a:pt x="160907" y="332549"/>
                  </a:cubicBezTo>
                  <a:cubicBezTo>
                    <a:pt x="165493" y="367827"/>
                    <a:pt x="171491" y="422508"/>
                    <a:pt x="184191" y="436266"/>
                  </a:cubicBezTo>
                  <a:cubicBezTo>
                    <a:pt x="196891" y="450024"/>
                    <a:pt x="227229" y="417921"/>
                    <a:pt x="237107" y="415099"/>
                  </a:cubicBezTo>
                  <a:cubicBezTo>
                    <a:pt x="246985" y="412277"/>
                    <a:pt x="250160" y="415452"/>
                    <a:pt x="243457" y="419332"/>
                  </a:cubicBezTo>
                  <a:cubicBezTo>
                    <a:pt x="236754" y="423212"/>
                    <a:pt x="212766" y="450729"/>
                    <a:pt x="196891" y="438382"/>
                  </a:cubicBezTo>
                  <a:cubicBezTo>
                    <a:pt x="181016" y="426035"/>
                    <a:pt x="159849" y="376999"/>
                    <a:pt x="148207" y="345249"/>
                  </a:cubicBezTo>
                  <a:cubicBezTo>
                    <a:pt x="136565" y="313499"/>
                    <a:pt x="141858" y="270460"/>
                    <a:pt x="127041" y="247882"/>
                  </a:cubicBezTo>
                  <a:cubicBezTo>
                    <a:pt x="112224" y="225304"/>
                    <a:pt x="80121" y="252115"/>
                    <a:pt x="59307" y="209782"/>
                  </a:cubicBezTo>
                  <a:cubicBezTo>
                    <a:pt x="38493" y="167449"/>
                    <a:pt x="1452" y="6935"/>
                    <a:pt x="41" y="2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: 図形 1204">
              <a:extLst>
                <a:ext uri="{FF2B5EF4-FFF2-40B4-BE49-F238E27FC236}">
                  <a16:creationId xmlns:a16="http://schemas.microsoft.com/office/drawing/2014/main" id="{57C0B32A-EE9D-4680-A908-EBA070CE09D7}"/>
                </a:ext>
              </a:extLst>
            </p:cNvPr>
            <p:cNvSpPr/>
            <p:nvPr/>
          </p:nvSpPr>
          <p:spPr>
            <a:xfrm>
              <a:off x="6727627" y="10533566"/>
              <a:ext cx="352328" cy="794834"/>
            </a:xfrm>
            <a:custGeom>
              <a:avLst/>
              <a:gdLst>
                <a:gd name="connsiteX0" fmla="*/ 26656 w 352328"/>
                <a:gd name="connsiteY0" fmla="*/ 1084 h 794834"/>
                <a:gd name="connsiteX1" fmla="*/ 11840 w 352328"/>
                <a:gd name="connsiteY1" fmla="*/ 109034 h 794834"/>
                <a:gd name="connsiteX2" fmla="*/ 85923 w 352328"/>
                <a:gd name="connsiteY2" fmla="*/ 187351 h 794834"/>
                <a:gd name="connsiteX3" fmla="*/ 166356 w 352328"/>
                <a:gd name="connsiteY3" fmla="*/ 329167 h 794834"/>
                <a:gd name="connsiteX4" fmla="*/ 299706 w 352328"/>
                <a:gd name="connsiteY4" fmla="*/ 623384 h 794834"/>
                <a:gd name="connsiteX5" fmla="*/ 308173 w 352328"/>
                <a:gd name="connsiteY5" fmla="*/ 794834 h 794834"/>
                <a:gd name="connsiteX6" fmla="*/ 335690 w 352328"/>
                <a:gd name="connsiteY6" fmla="*/ 621267 h 794834"/>
                <a:gd name="connsiteX7" fmla="*/ 22423 w 352328"/>
                <a:gd name="connsiteY7" fmla="*/ 92101 h 794834"/>
                <a:gd name="connsiteX8" fmla="*/ 26656 w 352328"/>
                <a:gd name="connsiteY8" fmla="*/ 1084 h 79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2328" h="794834">
                  <a:moveTo>
                    <a:pt x="26656" y="1084"/>
                  </a:moveTo>
                  <a:cubicBezTo>
                    <a:pt x="24892" y="3906"/>
                    <a:pt x="1962" y="77990"/>
                    <a:pt x="11840" y="109034"/>
                  </a:cubicBezTo>
                  <a:cubicBezTo>
                    <a:pt x="21718" y="140078"/>
                    <a:pt x="60170" y="150662"/>
                    <a:pt x="85923" y="187351"/>
                  </a:cubicBezTo>
                  <a:cubicBezTo>
                    <a:pt x="111676" y="224040"/>
                    <a:pt x="130726" y="256495"/>
                    <a:pt x="166356" y="329167"/>
                  </a:cubicBezTo>
                  <a:cubicBezTo>
                    <a:pt x="201987" y="401839"/>
                    <a:pt x="276070" y="545773"/>
                    <a:pt x="299706" y="623384"/>
                  </a:cubicBezTo>
                  <a:cubicBezTo>
                    <a:pt x="323342" y="700995"/>
                    <a:pt x="302176" y="795187"/>
                    <a:pt x="308173" y="794834"/>
                  </a:cubicBezTo>
                  <a:cubicBezTo>
                    <a:pt x="314170" y="794481"/>
                    <a:pt x="383315" y="738389"/>
                    <a:pt x="335690" y="621267"/>
                  </a:cubicBezTo>
                  <a:cubicBezTo>
                    <a:pt x="288065" y="504145"/>
                    <a:pt x="76045" y="190526"/>
                    <a:pt x="22423" y="92101"/>
                  </a:cubicBezTo>
                  <a:cubicBezTo>
                    <a:pt x="-31199" y="-6324"/>
                    <a:pt x="28420" y="-1738"/>
                    <a:pt x="26656" y="10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: 図形 1205">
              <a:extLst>
                <a:ext uri="{FF2B5EF4-FFF2-40B4-BE49-F238E27FC236}">
                  <a16:creationId xmlns:a16="http://schemas.microsoft.com/office/drawing/2014/main" id="{75D6700F-DB60-4AE2-A82A-8CEA40BD6D97}"/>
                </a:ext>
              </a:extLst>
            </p:cNvPr>
            <p:cNvSpPr/>
            <p:nvPr/>
          </p:nvSpPr>
          <p:spPr>
            <a:xfrm>
              <a:off x="5950785" y="10728937"/>
              <a:ext cx="231276" cy="597883"/>
            </a:xfrm>
            <a:custGeom>
              <a:avLst/>
              <a:gdLst>
                <a:gd name="connsiteX0" fmla="*/ 753 w 231276"/>
                <a:gd name="connsiteY0" fmla="*/ 976 h 597883"/>
                <a:gd name="connsiteX1" fmla="*/ 26153 w 231276"/>
                <a:gd name="connsiteY1" fmla="*/ 78763 h 597883"/>
                <a:gd name="connsiteX2" fmla="*/ 40440 w 231276"/>
                <a:gd name="connsiteY2" fmla="*/ 148613 h 597883"/>
                <a:gd name="connsiteX3" fmla="*/ 69015 w 231276"/>
                <a:gd name="connsiteY3" fmla="*/ 207351 h 597883"/>
                <a:gd name="connsiteX4" fmla="*/ 96003 w 231276"/>
                <a:gd name="connsiteY4" fmla="*/ 267676 h 597883"/>
                <a:gd name="connsiteX5" fmla="*/ 97590 w 231276"/>
                <a:gd name="connsiteY5" fmla="*/ 329588 h 597883"/>
                <a:gd name="connsiteX6" fmla="*/ 107115 w 231276"/>
                <a:gd name="connsiteY6" fmla="*/ 370863 h 597883"/>
                <a:gd name="connsiteX7" fmla="*/ 149978 w 231276"/>
                <a:gd name="connsiteY7" fmla="*/ 435951 h 597883"/>
                <a:gd name="connsiteX8" fmla="*/ 167440 w 231276"/>
                <a:gd name="connsiteY8" fmla="*/ 477226 h 597883"/>
                <a:gd name="connsiteX9" fmla="*/ 184903 w 231276"/>
                <a:gd name="connsiteY9" fmla="*/ 523263 h 597883"/>
                <a:gd name="connsiteX10" fmla="*/ 230940 w 231276"/>
                <a:gd name="connsiteY10" fmla="*/ 597876 h 597883"/>
                <a:gd name="connsiteX11" fmla="*/ 200778 w 231276"/>
                <a:gd name="connsiteY11" fmla="*/ 526438 h 597883"/>
                <a:gd name="connsiteX12" fmla="*/ 113465 w 231276"/>
                <a:gd name="connsiteY12" fmla="*/ 342288 h 597883"/>
                <a:gd name="connsiteX13" fmla="*/ 96003 w 231276"/>
                <a:gd name="connsiteY13" fmla="*/ 243863 h 597883"/>
                <a:gd name="connsiteX14" fmla="*/ 57903 w 231276"/>
                <a:gd name="connsiteY14" fmla="*/ 135913 h 597883"/>
                <a:gd name="connsiteX15" fmla="*/ 753 w 231276"/>
                <a:gd name="connsiteY15" fmla="*/ 976 h 59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1276" h="597883">
                  <a:moveTo>
                    <a:pt x="753" y="976"/>
                  </a:moveTo>
                  <a:cubicBezTo>
                    <a:pt x="-4539" y="-8549"/>
                    <a:pt x="19539" y="54157"/>
                    <a:pt x="26153" y="78763"/>
                  </a:cubicBezTo>
                  <a:cubicBezTo>
                    <a:pt x="32768" y="103369"/>
                    <a:pt x="33296" y="127182"/>
                    <a:pt x="40440" y="148613"/>
                  </a:cubicBezTo>
                  <a:cubicBezTo>
                    <a:pt x="47584" y="170044"/>
                    <a:pt x="59755" y="187507"/>
                    <a:pt x="69015" y="207351"/>
                  </a:cubicBezTo>
                  <a:cubicBezTo>
                    <a:pt x="78275" y="227195"/>
                    <a:pt x="91241" y="247303"/>
                    <a:pt x="96003" y="267676"/>
                  </a:cubicBezTo>
                  <a:cubicBezTo>
                    <a:pt x="100765" y="288049"/>
                    <a:pt x="95738" y="312390"/>
                    <a:pt x="97590" y="329588"/>
                  </a:cubicBezTo>
                  <a:cubicBezTo>
                    <a:pt x="99442" y="346786"/>
                    <a:pt x="98384" y="353136"/>
                    <a:pt x="107115" y="370863"/>
                  </a:cubicBezTo>
                  <a:cubicBezTo>
                    <a:pt x="115846" y="388590"/>
                    <a:pt x="139924" y="418224"/>
                    <a:pt x="149978" y="435951"/>
                  </a:cubicBezTo>
                  <a:cubicBezTo>
                    <a:pt x="160032" y="453678"/>
                    <a:pt x="161619" y="462674"/>
                    <a:pt x="167440" y="477226"/>
                  </a:cubicBezTo>
                  <a:cubicBezTo>
                    <a:pt x="173261" y="491778"/>
                    <a:pt x="174320" y="503155"/>
                    <a:pt x="184903" y="523263"/>
                  </a:cubicBezTo>
                  <a:cubicBezTo>
                    <a:pt x="195486" y="543371"/>
                    <a:pt x="228294" y="597347"/>
                    <a:pt x="230940" y="597876"/>
                  </a:cubicBezTo>
                  <a:cubicBezTo>
                    <a:pt x="233586" y="598405"/>
                    <a:pt x="220357" y="569036"/>
                    <a:pt x="200778" y="526438"/>
                  </a:cubicBezTo>
                  <a:cubicBezTo>
                    <a:pt x="181199" y="483840"/>
                    <a:pt x="130927" y="389384"/>
                    <a:pt x="113465" y="342288"/>
                  </a:cubicBezTo>
                  <a:cubicBezTo>
                    <a:pt x="96003" y="295192"/>
                    <a:pt x="105263" y="278259"/>
                    <a:pt x="96003" y="243863"/>
                  </a:cubicBezTo>
                  <a:cubicBezTo>
                    <a:pt x="86743" y="209467"/>
                    <a:pt x="71926" y="175865"/>
                    <a:pt x="57903" y="135913"/>
                  </a:cubicBezTo>
                  <a:cubicBezTo>
                    <a:pt x="43880" y="95961"/>
                    <a:pt x="6045" y="10501"/>
                    <a:pt x="753" y="9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: 図形 1206">
              <a:extLst>
                <a:ext uri="{FF2B5EF4-FFF2-40B4-BE49-F238E27FC236}">
                  <a16:creationId xmlns:a16="http://schemas.microsoft.com/office/drawing/2014/main" id="{B7DEC4A7-FCE9-4772-B10A-5179181A4EEF}"/>
                </a:ext>
              </a:extLst>
            </p:cNvPr>
            <p:cNvSpPr/>
            <p:nvPr/>
          </p:nvSpPr>
          <p:spPr>
            <a:xfrm>
              <a:off x="2840950" y="10812961"/>
              <a:ext cx="167111" cy="540141"/>
            </a:xfrm>
            <a:custGeom>
              <a:avLst/>
              <a:gdLst>
                <a:gd name="connsiteX0" fmla="*/ 8613 w 167111"/>
                <a:gd name="connsiteY0" fmla="*/ 4264 h 540141"/>
                <a:gd name="connsiteX1" fmla="*/ 3850 w 167111"/>
                <a:gd name="connsiteY1" fmla="*/ 132852 h 540141"/>
                <a:gd name="connsiteX2" fmla="*/ 14963 w 167111"/>
                <a:gd name="connsiteY2" fmla="*/ 236039 h 540141"/>
                <a:gd name="connsiteX3" fmla="*/ 159425 w 167111"/>
                <a:gd name="connsiteY3" fmla="*/ 524964 h 540141"/>
                <a:gd name="connsiteX4" fmla="*/ 134025 w 167111"/>
                <a:gd name="connsiteY4" fmla="*/ 478927 h 540141"/>
                <a:gd name="connsiteX5" fmla="*/ 21313 w 167111"/>
                <a:gd name="connsiteY5" fmla="*/ 301127 h 540141"/>
                <a:gd name="connsiteX6" fmla="*/ 8613 w 167111"/>
                <a:gd name="connsiteY6" fmla="*/ 4264 h 54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111" h="540141">
                  <a:moveTo>
                    <a:pt x="8613" y="4264"/>
                  </a:moveTo>
                  <a:cubicBezTo>
                    <a:pt x="5703" y="-23782"/>
                    <a:pt x="2792" y="94223"/>
                    <a:pt x="3850" y="132852"/>
                  </a:cubicBezTo>
                  <a:cubicBezTo>
                    <a:pt x="4908" y="171481"/>
                    <a:pt x="-10966" y="170687"/>
                    <a:pt x="14963" y="236039"/>
                  </a:cubicBezTo>
                  <a:cubicBezTo>
                    <a:pt x="40892" y="301391"/>
                    <a:pt x="139581" y="484483"/>
                    <a:pt x="159425" y="524964"/>
                  </a:cubicBezTo>
                  <a:cubicBezTo>
                    <a:pt x="179269" y="565445"/>
                    <a:pt x="157044" y="516233"/>
                    <a:pt x="134025" y="478927"/>
                  </a:cubicBezTo>
                  <a:cubicBezTo>
                    <a:pt x="111006" y="441621"/>
                    <a:pt x="39569" y="376798"/>
                    <a:pt x="21313" y="301127"/>
                  </a:cubicBezTo>
                  <a:cubicBezTo>
                    <a:pt x="3057" y="225456"/>
                    <a:pt x="11523" y="32310"/>
                    <a:pt x="8613" y="42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: 図形 1207">
              <a:extLst>
                <a:ext uri="{FF2B5EF4-FFF2-40B4-BE49-F238E27FC236}">
                  <a16:creationId xmlns:a16="http://schemas.microsoft.com/office/drawing/2014/main" id="{0D2B4451-5C87-4CFC-8909-456A8F37CE66}"/>
                </a:ext>
              </a:extLst>
            </p:cNvPr>
            <p:cNvSpPr/>
            <p:nvPr/>
          </p:nvSpPr>
          <p:spPr>
            <a:xfrm>
              <a:off x="2820986" y="10830825"/>
              <a:ext cx="149316" cy="517750"/>
            </a:xfrm>
            <a:custGeom>
              <a:avLst/>
              <a:gdLst>
                <a:gd name="connsiteX0" fmla="*/ 20639 w 149316"/>
                <a:gd name="connsiteY0" fmla="*/ 688 h 517750"/>
                <a:gd name="connsiteX1" fmla="*/ 2 w 149316"/>
                <a:gd name="connsiteY1" fmla="*/ 148325 h 517750"/>
                <a:gd name="connsiteX2" fmla="*/ 22227 w 149316"/>
                <a:gd name="connsiteY2" fmla="*/ 229288 h 517750"/>
                <a:gd name="connsiteX3" fmla="*/ 144464 w 149316"/>
                <a:gd name="connsiteY3" fmla="*/ 502338 h 517750"/>
                <a:gd name="connsiteX4" fmla="*/ 114302 w 149316"/>
                <a:gd name="connsiteY4" fmla="*/ 454713 h 517750"/>
                <a:gd name="connsiteX5" fmla="*/ 15877 w 149316"/>
                <a:gd name="connsiteY5" fmla="*/ 213413 h 517750"/>
                <a:gd name="connsiteX6" fmla="*/ 20639 w 149316"/>
                <a:gd name="connsiteY6" fmla="*/ 688 h 5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316" h="517750">
                  <a:moveTo>
                    <a:pt x="20639" y="688"/>
                  </a:moveTo>
                  <a:cubicBezTo>
                    <a:pt x="17993" y="-10160"/>
                    <a:pt x="-263" y="110225"/>
                    <a:pt x="2" y="148325"/>
                  </a:cubicBezTo>
                  <a:cubicBezTo>
                    <a:pt x="267" y="186425"/>
                    <a:pt x="-1850" y="170286"/>
                    <a:pt x="22227" y="229288"/>
                  </a:cubicBezTo>
                  <a:cubicBezTo>
                    <a:pt x="46304" y="288290"/>
                    <a:pt x="129118" y="464767"/>
                    <a:pt x="144464" y="502338"/>
                  </a:cubicBezTo>
                  <a:cubicBezTo>
                    <a:pt x="159810" y="539909"/>
                    <a:pt x="135733" y="502867"/>
                    <a:pt x="114302" y="454713"/>
                  </a:cubicBezTo>
                  <a:cubicBezTo>
                    <a:pt x="92871" y="406559"/>
                    <a:pt x="30694" y="286967"/>
                    <a:pt x="15877" y="213413"/>
                  </a:cubicBezTo>
                  <a:cubicBezTo>
                    <a:pt x="1060" y="139859"/>
                    <a:pt x="23285" y="11536"/>
                    <a:pt x="20639" y="6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: 図形 1208">
              <a:extLst>
                <a:ext uri="{FF2B5EF4-FFF2-40B4-BE49-F238E27FC236}">
                  <a16:creationId xmlns:a16="http://schemas.microsoft.com/office/drawing/2014/main" id="{B66D53FF-F136-4666-B11C-D07BD37EA49F}"/>
                </a:ext>
              </a:extLst>
            </p:cNvPr>
            <p:cNvSpPr/>
            <p:nvPr/>
          </p:nvSpPr>
          <p:spPr>
            <a:xfrm>
              <a:off x="2779906" y="10825165"/>
              <a:ext cx="66874" cy="548643"/>
            </a:xfrm>
            <a:custGeom>
              <a:avLst/>
              <a:gdLst>
                <a:gd name="connsiteX0" fmla="*/ 66482 w 66874"/>
                <a:gd name="connsiteY0" fmla="*/ 4760 h 548643"/>
                <a:gd name="connsiteX1" fmla="*/ 28382 w 66874"/>
                <a:gd name="connsiteY1" fmla="*/ 138110 h 548643"/>
                <a:gd name="connsiteX2" fmla="*/ 23619 w 66874"/>
                <a:gd name="connsiteY2" fmla="*/ 244473 h 548643"/>
                <a:gd name="connsiteX3" fmla="*/ 20444 w 66874"/>
                <a:gd name="connsiteY3" fmla="*/ 544510 h 548643"/>
                <a:gd name="connsiteX4" fmla="*/ 14094 w 66874"/>
                <a:gd name="connsiteY4" fmla="*/ 412748 h 548643"/>
                <a:gd name="connsiteX5" fmla="*/ 1394 w 66874"/>
                <a:gd name="connsiteY5" fmla="*/ 320673 h 548643"/>
                <a:gd name="connsiteX6" fmla="*/ 66482 w 66874"/>
                <a:gd name="connsiteY6" fmla="*/ 4760 h 54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874" h="548643">
                  <a:moveTo>
                    <a:pt x="66482" y="4760"/>
                  </a:moveTo>
                  <a:cubicBezTo>
                    <a:pt x="70980" y="-25667"/>
                    <a:pt x="35526" y="98158"/>
                    <a:pt x="28382" y="138110"/>
                  </a:cubicBezTo>
                  <a:cubicBezTo>
                    <a:pt x="21238" y="178062"/>
                    <a:pt x="24942" y="176740"/>
                    <a:pt x="23619" y="244473"/>
                  </a:cubicBezTo>
                  <a:cubicBezTo>
                    <a:pt x="22296" y="312206"/>
                    <a:pt x="22031" y="516464"/>
                    <a:pt x="20444" y="544510"/>
                  </a:cubicBezTo>
                  <a:cubicBezTo>
                    <a:pt x="18857" y="572556"/>
                    <a:pt x="17269" y="450054"/>
                    <a:pt x="14094" y="412748"/>
                  </a:cubicBezTo>
                  <a:cubicBezTo>
                    <a:pt x="10919" y="375442"/>
                    <a:pt x="-4691" y="383379"/>
                    <a:pt x="1394" y="320673"/>
                  </a:cubicBezTo>
                  <a:cubicBezTo>
                    <a:pt x="7479" y="257967"/>
                    <a:pt x="61984" y="35187"/>
                    <a:pt x="66482" y="4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: 図形 1209">
              <a:extLst>
                <a:ext uri="{FF2B5EF4-FFF2-40B4-BE49-F238E27FC236}">
                  <a16:creationId xmlns:a16="http://schemas.microsoft.com/office/drawing/2014/main" id="{6D08ACF7-A7B3-4491-8153-089D0E80D9B0}"/>
                </a:ext>
              </a:extLst>
            </p:cNvPr>
            <p:cNvSpPr/>
            <p:nvPr/>
          </p:nvSpPr>
          <p:spPr>
            <a:xfrm>
              <a:off x="4548008" y="10518689"/>
              <a:ext cx="116070" cy="237661"/>
            </a:xfrm>
            <a:custGeom>
              <a:avLst/>
              <a:gdLst>
                <a:gd name="connsiteX0" fmla="*/ 62092 w 116070"/>
                <a:gd name="connsiteY0" fmla="*/ 86 h 237661"/>
                <a:gd name="connsiteX1" fmla="*/ 101780 w 116070"/>
                <a:gd name="connsiteY1" fmla="*/ 108036 h 237661"/>
                <a:gd name="connsiteX2" fmla="*/ 74792 w 116070"/>
                <a:gd name="connsiteY2" fmla="*/ 158836 h 237661"/>
                <a:gd name="connsiteX3" fmla="*/ 180 w 116070"/>
                <a:gd name="connsiteY3" fmla="*/ 236624 h 237661"/>
                <a:gd name="connsiteX4" fmla="*/ 55742 w 116070"/>
                <a:gd name="connsiteY4" fmla="*/ 198524 h 237661"/>
                <a:gd name="connsiteX5" fmla="*/ 116067 w 116070"/>
                <a:gd name="connsiteY5" fmla="*/ 127086 h 237661"/>
                <a:gd name="connsiteX6" fmla="*/ 62092 w 116070"/>
                <a:gd name="connsiteY6" fmla="*/ 86 h 23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070" h="237661">
                  <a:moveTo>
                    <a:pt x="62092" y="86"/>
                  </a:moveTo>
                  <a:cubicBezTo>
                    <a:pt x="59711" y="-3089"/>
                    <a:pt x="99663" y="81578"/>
                    <a:pt x="101780" y="108036"/>
                  </a:cubicBezTo>
                  <a:cubicBezTo>
                    <a:pt x="103897" y="134494"/>
                    <a:pt x="91725" y="137405"/>
                    <a:pt x="74792" y="158836"/>
                  </a:cubicBezTo>
                  <a:cubicBezTo>
                    <a:pt x="57859" y="180267"/>
                    <a:pt x="3355" y="230009"/>
                    <a:pt x="180" y="236624"/>
                  </a:cubicBezTo>
                  <a:cubicBezTo>
                    <a:pt x="-2995" y="243239"/>
                    <a:pt x="36428" y="216780"/>
                    <a:pt x="55742" y="198524"/>
                  </a:cubicBezTo>
                  <a:cubicBezTo>
                    <a:pt x="75056" y="180268"/>
                    <a:pt x="115538" y="158571"/>
                    <a:pt x="116067" y="127086"/>
                  </a:cubicBezTo>
                  <a:cubicBezTo>
                    <a:pt x="116596" y="95601"/>
                    <a:pt x="64473" y="3261"/>
                    <a:pt x="62092" y="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: 図形 1210">
              <a:extLst>
                <a:ext uri="{FF2B5EF4-FFF2-40B4-BE49-F238E27FC236}">
                  <a16:creationId xmlns:a16="http://schemas.microsoft.com/office/drawing/2014/main" id="{86EE931A-15B5-422A-B31B-444BBA68079C}"/>
                </a:ext>
              </a:extLst>
            </p:cNvPr>
            <p:cNvSpPr/>
            <p:nvPr/>
          </p:nvSpPr>
          <p:spPr>
            <a:xfrm>
              <a:off x="4486370" y="10513414"/>
              <a:ext cx="127731" cy="228757"/>
            </a:xfrm>
            <a:custGeom>
              <a:avLst/>
              <a:gdLst>
                <a:gd name="connsiteX0" fmla="*/ 126905 w 127731"/>
                <a:gd name="connsiteY0" fmla="*/ 599 h 228757"/>
                <a:gd name="connsiteX1" fmla="*/ 55468 w 127731"/>
                <a:gd name="connsiteY1" fmla="*/ 67274 h 228757"/>
                <a:gd name="connsiteX2" fmla="*/ 23718 w 127731"/>
                <a:gd name="connsiteY2" fmla="*/ 116486 h 228757"/>
                <a:gd name="connsiteX3" fmla="*/ 58643 w 127731"/>
                <a:gd name="connsiteY3" fmla="*/ 227611 h 228757"/>
                <a:gd name="connsiteX4" fmla="*/ 34830 w 127731"/>
                <a:gd name="connsiteY4" fmla="*/ 170461 h 228757"/>
                <a:gd name="connsiteX5" fmla="*/ 3080 w 127731"/>
                <a:gd name="connsiteY5" fmla="*/ 108549 h 228757"/>
                <a:gd name="connsiteX6" fmla="*/ 126905 w 127731"/>
                <a:gd name="connsiteY6" fmla="*/ 599 h 22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31" h="228757">
                  <a:moveTo>
                    <a:pt x="126905" y="599"/>
                  </a:moveTo>
                  <a:cubicBezTo>
                    <a:pt x="135636" y="-6280"/>
                    <a:pt x="72666" y="47960"/>
                    <a:pt x="55468" y="67274"/>
                  </a:cubicBezTo>
                  <a:cubicBezTo>
                    <a:pt x="38270" y="86588"/>
                    <a:pt x="23189" y="89763"/>
                    <a:pt x="23718" y="116486"/>
                  </a:cubicBezTo>
                  <a:cubicBezTo>
                    <a:pt x="24247" y="143209"/>
                    <a:pt x="56791" y="218615"/>
                    <a:pt x="58643" y="227611"/>
                  </a:cubicBezTo>
                  <a:cubicBezTo>
                    <a:pt x="60495" y="236607"/>
                    <a:pt x="44090" y="190305"/>
                    <a:pt x="34830" y="170461"/>
                  </a:cubicBezTo>
                  <a:cubicBezTo>
                    <a:pt x="25570" y="150617"/>
                    <a:pt x="-10678" y="135272"/>
                    <a:pt x="3080" y="108549"/>
                  </a:cubicBezTo>
                  <a:cubicBezTo>
                    <a:pt x="16838" y="81826"/>
                    <a:pt x="118174" y="7478"/>
                    <a:pt x="126905" y="5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: 図形 1211">
              <a:extLst>
                <a:ext uri="{FF2B5EF4-FFF2-40B4-BE49-F238E27FC236}">
                  <a16:creationId xmlns:a16="http://schemas.microsoft.com/office/drawing/2014/main" id="{39DAAB3A-1D60-4E88-9605-C53AA9ED550D}"/>
                </a:ext>
              </a:extLst>
            </p:cNvPr>
            <p:cNvSpPr/>
            <p:nvPr/>
          </p:nvSpPr>
          <p:spPr>
            <a:xfrm>
              <a:off x="4224810" y="9160587"/>
              <a:ext cx="326050" cy="301702"/>
            </a:xfrm>
            <a:custGeom>
              <a:avLst/>
              <a:gdLst>
                <a:gd name="connsiteX0" fmla="*/ 300623 w 326050"/>
                <a:gd name="connsiteY0" fmla="*/ 346 h 301702"/>
                <a:gd name="connsiteX1" fmla="*/ 275223 w 326050"/>
                <a:gd name="connsiteY1" fmla="*/ 207780 h 301702"/>
                <a:gd name="connsiteX2" fmla="*/ 57 w 326050"/>
                <a:gd name="connsiteY2" fmla="*/ 300913 h 301702"/>
                <a:gd name="connsiteX3" fmla="*/ 300623 w 326050"/>
                <a:gd name="connsiteY3" fmla="*/ 161213 h 301702"/>
                <a:gd name="connsiteX4" fmla="*/ 300623 w 326050"/>
                <a:gd name="connsiteY4" fmla="*/ 346 h 3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050" h="301702">
                  <a:moveTo>
                    <a:pt x="300623" y="346"/>
                  </a:moveTo>
                  <a:cubicBezTo>
                    <a:pt x="296390" y="8107"/>
                    <a:pt x="325317" y="157686"/>
                    <a:pt x="275223" y="207780"/>
                  </a:cubicBezTo>
                  <a:cubicBezTo>
                    <a:pt x="225129" y="257875"/>
                    <a:pt x="-4176" y="308674"/>
                    <a:pt x="57" y="300913"/>
                  </a:cubicBezTo>
                  <a:cubicBezTo>
                    <a:pt x="4290" y="293152"/>
                    <a:pt x="245590" y="204958"/>
                    <a:pt x="300623" y="161213"/>
                  </a:cubicBezTo>
                  <a:cubicBezTo>
                    <a:pt x="355656" y="117469"/>
                    <a:pt x="304856" y="-7415"/>
                    <a:pt x="300623" y="3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: 図形 1212">
              <a:extLst>
                <a:ext uri="{FF2B5EF4-FFF2-40B4-BE49-F238E27FC236}">
                  <a16:creationId xmlns:a16="http://schemas.microsoft.com/office/drawing/2014/main" id="{052F5E6F-0147-4946-B4C8-E34BC2BA6DA7}"/>
                </a:ext>
              </a:extLst>
            </p:cNvPr>
            <p:cNvSpPr/>
            <p:nvPr/>
          </p:nvSpPr>
          <p:spPr>
            <a:xfrm>
              <a:off x="3317968" y="9207200"/>
              <a:ext cx="784290" cy="472106"/>
            </a:xfrm>
            <a:custGeom>
              <a:avLst/>
              <a:gdLst>
                <a:gd name="connsiteX0" fmla="*/ 965 w 784290"/>
                <a:gd name="connsiteY0" fmla="*/ 300 h 472106"/>
                <a:gd name="connsiteX1" fmla="*/ 233799 w 784290"/>
                <a:gd name="connsiteY1" fmla="*/ 267000 h 472106"/>
                <a:gd name="connsiteX2" fmla="*/ 436999 w 784290"/>
                <a:gd name="connsiteY2" fmla="*/ 436333 h 472106"/>
                <a:gd name="connsiteX3" fmla="*/ 470865 w 784290"/>
                <a:gd name="connsiteY3" fmla="*/ 470200 h 472106"/>
                <a:gd name="connsiteX4" fmla="*/ 508965 w 784290"/>
                <a:gd name="connsiteY4" fmla="*/ 402467 h 472106"/>
                <a:gd name="connsiteX5" fmla="*/ 784132 w 784290"/>
                <a:gd name="connsiteY5" fmla="*/ 220433 h 472106"/>
                <a:gd name="connsiteX6" fmla="*/ 466632 w 784290"/>
                <a:gd name="connsiteY6" fmla="*/ 385533 h 472106"/>
                <a:gd name="connsiteX7" fmla="*/ 373499 w 784290"/>
                <a:gd name="connsiteY7" fmla="*/ 313567 h 472106"/>
                <a:gd name="connsiteX8" fmla="*/ 373499 w 784290"/>
                <a:gd name="connsiteY8" fmla="*/ 326267 h 472106"/>
                <a:gd name="connsiteX9" fmla="*/ 326932 w 784290"/>
                <a:gd name="connsiteY9" fmla="*/ 322033 h 472106"/>
                <a:gd name="connsiteX10" fmla="*/ 965 w 784290"/>
                <a:gd name="connsiteY10" fmla="*/ 300 h 47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4290" h="472106">
                  <a:moveTo>
                    <a:pt x="965" y="300"/>
                  </a:moveTo>
                  <a:cubicBezTo>
                    <a:pt x="-14557" y="-8872"/>
                    <a:pt x="161127" y="194328"/>
                    <a:pt x="233799" y="267000"/>
                  </a:cubicBezTo>
                  <a:cubicBezTo>
                    <a:pt x="306471" y="339672"/>
                    <a:pt x="397488" y="402466"/>
                    <a:pt x="436999" y="436333"/>
                  </a:cubicBezTo>
                  <a:cubicBezTo>
                    <a:pt x="476510" y="470200"/>
                    <a:pt x="458871" y="475844"/>
                    <a:pt x="470865" y="470200"/>
                  </a:cubicBezTo>
                  <a:cubicBezTo>
                    <a:pt x="482859" y="464556"/>
                    <a:pt x="456754" y="444095"/>
                    <a:pt x="508965" y="402467"/>
                  </a:cubicBezTo>
                  <a:cubicBezTo>
                    <a:pt x="561176" y="360839"/>
                    <a:pt x="791187" y="223255"/>
                    <a:pt x="784132" y="220433"/>
                  </a:cubicBezTo>
                  <a:cubicBezTo>
                    <a:pt x="777077" y="217611"/>
                    <a:pt x="535071" y="370011"/>
                    <a:pt x="466632" y="385533"/>
                  </a:cubicBezTo>
                  <a:cubicBezTo>
                    <a:pt x="398193" y="401055"/>
                    <a:pt x="389021" y="323445"/>
                    <a:pt x="373499" y="313567"/>
                  </a:cubicBezTo>
                  <a:cubicBezTo>
                    <a:pt x="357977" y="303689"/>
                    <a:pt x="381260" y="324856"/>
                    <a:pt x="373499" y="326267"/>
                  </a:cubicBezTo>
                  <a:cubicBezTo>
                    <a:pt x="365738" y="327678"/>
                    <a:pt x="384082" y="374244"/>
                    <a:pt x="326932" y="322033"/>
                  </a:cubicBezTo>
                  <a:cubicBezTo>
                    <a:pt x="269782" y="269822"/>
                    <a:pt x="16487" y="9472"/>
                    <a:pt x="965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: 図形 1213">
              <a:extLst>
                <a:ext uri="{FF2B5EF4-FFF2-40B4-BE49-F238E27FC236}">
                  <a16:creationId xmlns:a16="http://schemas.microsoft.com/office/drawing/2014/main" id="{921809EB-3813-4B88-8E5F-21D88BB73E89}"/>
                </a:ext>
              </a:extLst>
            </p:cNvPr>
            <p:cNvSpPr/>
            <p:nvPr/>
          </p:nvSpPr>
          <p:spPr>
            <a:xfrm>
              <a:off x="3198818" y="9273845"/>
              <a:ext cx="479007" cy="841175"/>
            </a:xfrm>
            <a:custGeom>
              <a:avLst/>
              <a:gdLst>
                <a:gd name="connsiteX0" fmla="*/ 31215 w 479007"/>
                <a:gd name="connsiteY0" fmla="*/ 22555 h 841175"/>
                <a:gd name="connsiteX1" fmla="*/ 65082 w 479007"/>
                <a:gd name="connsiteY1" fmla="*/ 73355 h 841175"/>
                <a:gd name="connsiteX2" fmla="*/ 420682 w 479007"/>
                <a:gd name="connsiteY2" fmla="*/ 365455 h 841175"/>
                <a:gd name="connsiteX3" fmla="*/ 471482 w 479007"/>
                <a:gd name="connsiteY3" fmla="*/ 572888 h 841175"/>
                <a:gd name="connsiteX4" fmla="*/ 344482 w 479007"/>
                <a:gd name="connsiteY4" fmla="*/ 839588 h 841175"/>
                <a:gd name="connsiteX5" fmla="*/ 424915 w 479007"/>
                <a:gd name="connsiteY5" fmla="*/ 674488 h 841175"/>
                <a:gd name="connsiteX6" fmla="*/ 463015 w 479007"/>
                <a:gd name="connsiteY6" fmla="*/ 483988 h 841175"/>
                <a:gd name="connsiteX7" fmla="*/ 403749 w 479007"/>
                <a:gd name="connsiteY7" fmla="*/ 382388 h 841175"/>
                <a:gd name="connsiteX8" fmla="*/ 31215 w 479007"/>
                <a:gd name="connsiteY8" fmla="*/ 22555 h 84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007" h="841175">
                  <a:moveTo>
                    <a:pt x="31215" y="22555"/>
                  </a:moveTo>
                  <a:cubicBezTo>
                    <a:pt x="-25229" y="-28950"/>
                    <a:pt x="171" y="16205"/>
                    <a:pt x="65082" y="73355"/>
                  </a:cubicBezTo>
                  <a:cubicBezTo>
                    <a:pt x="129993" y="130505"/>
                    <a:pt x="352949" y="282200"/>
                    <a:pt x="420682" y="365455"/>
                  </a:cubicBezTo>
                  <a:cubicBezTo>
                    <a:pt x="488415" y="448711"/>
                    <a:pt x="484182" y="493866"/>
                    <a:pt x="471482" y="572888"/>
                  </a:cubicBezTo>
                  <a:cubicBezTo>
                    <a:pt x="458782" y="651910"/>
                    <a:pt x="352243" y="822655"/>
                    <a:pt x="344482" y="839588"/>
                  </a:cubicBezTo>
                  <a:cubicBezTo>
                    <a:pt x="336721" y="856521"/>
                    <a:pt x="405160" y="733755"/>
                    <a:pt x="424915" y="674488"/>
                  </a:cubicBezTo>
                  <a:cubicBezTo>
                    <a:pt x="444670" y="615221"/>
                    <a:pt x="466543" y="532671"/>
                    <a:pt x="463015" y="483988"/>
                  </a:cubicBezTo>
                  <a:cubicBezTo>
                    <a:pt x="459487" y="435305"/>
                    <a:pt x="476421" y="460705"/>
                    <a:pt x="403749" y="382388"/>
                  </a:cubicBezTo>
                  <a:cubicBezTo>
                    <a:pt x="331077" y="304071"/>
                    <a:pt x="87659" y="74060"/>
                    <a:pt x="31215" y="22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: 図形 1214">
              <a:extLst>
                <a:ext uri="{FF2B5EF4-FFF2-40B4-BE49-F238E27FC236}">
                  <a16:creationId xmlns:a16="http://schemas.microsoft.com/office/drawing/2014/main" id="{ED2F9689-A18E-4FCF-BA68-922E99917C59}"/>
                </a:ext>
              </a:extLst>
            </p:cNvPr>
            <p:cNvSpPr/>
            <p:nvPr/>
          </p:nvSpPr>
          <p:spPr>
            <a:xfrm>
              <a:off x="3843552" y="9588426"/>
              <a:ext cx="334795" cy="520485"/>
            </a:xfrm>
            <a:custGeom>
              <a:avLst/>
              <a:gdLst>
                <a:gd name="connsiteX0" fmla="*/ 334748 w 334795"/>
                <a:gd name="connsiteY0" fmla="*/ 74 h 520485"/>
                <a:gd name="connsiteX1" fmla="*/ 89215 w 334795"/>
                <a:gd name="connsiteY1" fmla="*/ 199041 h 520485"/>
                <a:gd name="connsiteX2" fmla="*/ 8781 w 334795"/>
                <a:gd name="connsiteY2" fmla="*/ 516541 h 520485"/>
                <a:gd name="connsiteX3" fmla="*/ 8781 w 334795"/>
                <a:gd name="connsiteY3" fmla="*/ 364141 h 520485"/>
                <a:gd name="connsiteX4" fmla="*/ 68048 w 334795"/>
                <a:gd name="connsiteY4" fmla="*/ 177874 h 520485"/>
                <a:gd name="connsiteX5" fmla="*/ 334748 w 334795"/>
                <a:gd name="connsiteY5" fmla="*/ 74 h 52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795" h="520485">
                  <a:moveTo>
                    <a:pt x="334748" y="74"/>
                  </a:moveTo>
                  <a:cubicBezTo>
                    <a:pt x="338276" y="3602"/>
                    <a:pt x="143543" y="112963"/>
                    <a:pt x="89215" y="199041"/>
                  </a:cubicBezTo>
                  <a:cubicBezTo>
                    <a:pt x="34887" y="285119"/>
                    <a:pt x="22187" y="489024"/>
                    <a:pt x="8781" y="516541"/>
                  </a:cubicBezTo>
                  <a:cubicBezTo>
                    <a:pt x="-4625" y="544058"/>
                    <a:pt x="-1097" y="420585"/>
                    <a:pt x="8781" y="364141"/>
                  </a:cubicBezTo>
                  <a:cubicBezTo>
                    <a:pt x="18659" y="307697"/>
                    <a:pt x="14426" y="236435"/>
                    <a:pt x="68048" y="177874"/>
                  </a:cubicBezTo>
                  <a:cubicBezTo>
                    <a:pt x="121670" y="119313"/>
                    <a:pt x="331220" y="-3454"/>
                    <a:pt x="33474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: 図形 1215">
              <a:extLst>
                <a:ext uri="{FF2B5EF4-FFF2-40B4-BE49-F238E27FC236}">
                  <a16:creationId xmlns:a16="http://schemas.microsoft.com/office/drawing/2014/main" id="{6F250B1F-D9AE-41FA-B23A-4556E2ABD6EB}"/>
                </a:ext>
              </a:extLst>
            </p:cNvPr>
            <p:cNvSpPr/>
            <p:nvPr/>
          </p:nvSpPr>
          <p:spPr>
            <a:xfrm>
              <a:off x="4834458" y="9558836"/>
              <a:ext cx="499551" cy="635108"/>
            </a:xfrm>
            <a:custGeom>
              <a:avLst/>
              <a:gdLst>
                <a:gd name="connsiteX0" fmla="*/ 499542 w 499551"/>
                <a:gd name="connsiteY0" fmla="*/ 31 h 635108"/>
                <a:gd name="connsiteX1" fmla="*/ 254009 w 499551"/>
                <a:gd name="connsiteY1" fmla="*/ 414897 h 635108"/>
                <a:gd name="connsiteX2" fmla="*/ 9 w 499551"/>
                <a:gd name="connsiteY2" fmla="*/ 635031 h 635108"/>
                <a:gd name="connsiteX3" fmla="*/ 245542 w 499551"/>
                <a:gd name="connsiteY3" fmla="*/ 393731 h 635108"/>
                <a:gd name="connsiteX4" fmla="*/ 499542 w 499551"/>
                <a:gd name="connsiteY4" fmla="*/ 31 h 635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51" h="635108">
                  <a:moveTo>
                    <a:pt x="499542" y="31"/>
                  </a:moveTo>
                  <a:cubicBezTo>
                    <a:pt x="500953" y="3559"/>
                    <a:pt x="337264" y="309064"/>
                    <a:pt x="254009" y="414897"/>
                  </a:cubicBezTo>
                  <a:cubicBezTo>
                    <a:pt x="170754" y="520730"/>
                    <a:pt x="1420" y="638559"/>
                    <a:pt x="9" y="635031"/>
                  </a:cubicBezTo>
                  <a:cubicBezTo>
                    <a:pt x="-1402" y="631503"/>
                    <a:pt x="161581" y="493920"/>
                    <a:pt x="245542" y="393731"/>
                  </a:cubicBezTo>
                  <a:cubicBezTo>
                    <a:pt x="329503" y="293542"/>
                    <a:pt x="498131" y="-3497"/>
                    <a:pt x="499542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: 図形 1216">
              <a:extLst>
                <a:ext uri="{FF2B5EF4-FFF2-40B4-BE49-F238E27FC236}">
                  <a16:creationId xmlns:a16="http://schemas.microsoft.com/office/drawing/2014/main" id="{00DBA54C-DE11-4A6F-B288-CBB58C81CD63}"/>
                </a:ext>
              </a:extLst>
            </p:cNvPr>
            <p:cNvSpPr/>
            <p:nvPr/>
          </p:nvSpPr>
          <p:spPr>
            <a:xfrm>
              <a:off x="4340570" y="9584230"/>
              <a:ext cx="248595" cy="648044"/>
            </a:xfrm>
            <a:custGeom>
              <a:avLst/>
              <a:gdLst>
                <a:gd name="connsiteX0" fmla="*/ 248363 w 248595"/>
                <a:gd name="connsiteY0" fmla="*/ 37 h 648044"/>
                <a:gd name="connsiteX1" fmla="*/ 49397 w 248595"/>
                <a:gd name="connsiteY1" fmla="*/ 262503 h 648044"/>
                <a:gd name="connsiteX2" fmla="*/ 142530 w 248595"/>
                <a:gd name="connsiteY2" fmla="*/ 639270 h 648044"/>
                <a:gd name="connsiteX3" fmla="*/ 108663 w 248595"/>
                <a:gd name="connsiteY3" fmla="*/ 508037 h 648044"/>
                <a:gd name="connsiteX4" fmla="*/ 2830 w 248595"/>
                <a:gd name="connsiteY4" fmla="*/ 279437 h 648044"/>
                <a:gd name="connsiteX5" fmla="*/ 248363 w 248595"/>
                <a:gd name="connsiteY5" fmla="*/ 37 h 6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595" h="648044">
                  <a:moveTo>
                    <a:pt x="248363" y="37"/>
                  </a:moveTo>
                  <a:cubicBezTo>
                    <a:pt x="256124" y="-2785"/>
                    <a:pt x="67036" y="155964"/>
                    <a:pt x="49397" y="262503"/>
                  </a:cubicBezTo>
                  <a:cubicBezTo>
                    <a:pt x="31758" y="369042"/>
                    <a:pt x="132652" y="598348"/>
                    <a:pt x="142530" y="639270"/>
                  </a:cubicBezTo>
                  <a:cubicBezTo>
                    <a:pt x="152408" y="680192"/>
                    <a:pt x="131946" y="568009"/>
                    <a:pt x="108663" y="508037"/>
                  </a:cubicBezTo>
                  <a:cubicBezTo>
                    <a:pt x="85380" y="448065"/>
                    <a:pt x="-18337" y="359870"/>
                    <a:pt x="2830" y="279437"/>
                  </a:cubicBezTo>
                  <a:cubicBezTo>
                    <a:pt x="23997" y="199004"/>
                    <a:pt x="240602" y="2859"/>
                    <a:pt x="248363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: 図形 1217">
              <a:extLst>
                <a:ext uri="{FF2B5EF4-FFF2-40B4-BE49-F238E27FC236}">
                  <a16:creationId xmlns:a16="http://schemas.microsoft.com/office/drawing/2014/main" id="{E72AF95D-7DC7-48C4-85D9-682D0C682B2C}"/>
                </a:ext>
              </a:extLst>
            </p:cNvPr>
            <p:cNvSpPr/>
            <p:nvPr/>
          </p:nvSpPr>
          <p:spPr>
            <a:xfrm>
              <a:off x="5024861" y="9877214"/>
              <a:ext cx="1165729" cy="557978"/>
            </a:xfrm>
            <a:custGeom>
              <a:avLst/>
              <a:gdLst>
                <a:gd name="connsiteX0" fmla="*/ 106 w 1165729"/>
                <a:gd name="connsiteY0" fmla="*/ 557953 h 557978"/>
                <a:gd name="connsiteX1" fmla="*/ 410739 w 1165729"/>
                <a:gd name="connsiteY1" fmla="*/ 477519 h 557978"/>
                <a:gd name="connsiteX2" fmla="*/ 1138872 w 1165729"/>
                <a:gd name="connsiteY2" fmla="*/ 20319 h 557978"/>
                <a:gd name="connsiteX3" fmla="*/ 973772 w 1165729"/>
                <a:gd name="connsiteY3" fmla="*/ 104986 h 557978"/>
                <a:gd name="connsiteX4" fmla="*/ 639339 w 1165729"/>
                <a:gd name="connsiteY4" fmla="*/ 329353 h 557978"/>
                <a:gd name="connsiteX5" fmla="*/ 372639 w 1165729"/>
                <a:gd name="connsiteY5" fmla="*/ 481753 h 557978"/>
                <a:gd name="connsiteX6" fmla="*/ 106 w 1165729"/>
                <a:gd name="connsiteY6" fmla="*/ 557953 h 55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5729" h="557978">
                  <a:moveTo>
                    <a:pt x="106" y="557953"/>
                  </a:moveTo>
                  <a:cubicBezTo>
                    <a:pt x="6456" y="557247"/>
                    <a:pt x="220945" y="567125"/>
                    <a:pt x="410739" y="477519"/>
                  </a:cubicBezTo>
                  <a:cubicBezTo>
                    <a:pt x="600533" y="387913"/>
                    <a:pt x="1045033" y="82408"/>
                    <a:pt x="1138872" y="20319"/>
                  </a:cubicBezTo>
                  <a:cubicBezTo>
                    <a:pt x="1232711" y="-41770"/>
                    <a:pt x="1057027" y="53480"/>
                    <a:pt x="973772" y="104986"/>
                  </a:cubicBezTo>
                  <a:cubicBezTo>
                    <a:pt x="890517" y="156492"/>
                    <a:pt x="739528" y="266558"/>
                    <a:pt x="639339" y="329353"/>
                  </a:cubicBezTo>
                  <a:cubicBezTo>
                    <a:pt x="539150" y="392147"/>
                    <a:pt x="472828" y="442948"/>
                    <a:pt x="372639" y="481753"/>
                  </a:cubicBezTo>
                  <a:cubicBezTo>
                    <a:pt x="272450" y="520558"/>
                    <a:pt x="-6244" y="558659"/>
                    <a:pt x="106" y="557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: 図形 1219">
              <a:extLst>
                <a:ext uri="{FF2B5EF4-FFF2-40B4-BE49-F238E27FC236}">
                  <a16:creationId xmlns:a16="http://schemas.microsoft.com/office/drawing/2014/main" id="{1B9AFB08-7EE4-4E8D-8F3A-983A1B20DCFB}"/>
                </a:ext>
              </a:extLst>
            </p:cNvPr>
            <p:cNvSpPr/>
            <p:nvPr/>
          </p:nvSpPr>
          <p:spPr>
            <a:xfrm>
              <a:off x="3195474" y="9367861"/>
              <a:ext cx="356259" cy="258895"/>
            </a:xfrm>
            <a:custGeom>
              <a:avLst/>
              <a:gdLst>
                <a:gd name="connsiteX0" fmla="*/ 13393 w 356259"/>
                <a:gd name="connsiteY0" fmla="*/ 8972 h 258895"/>
                <a:gd name="connsiteX1" fmla="*/ 72659 w 356259"/>
                <a:gd name="connsiteY1" fmla="*/ 59772 h 258895"/>
                <a:gd name="connsiteX2" fmla="*/ 343593 w 356259"/>
                <a:gd name="connsiteY2" fmla="*/ 246039 h 258895"/>
                <a:gd name="connsiteX3" fmla="*/ 284326 w 356259"/>
                <a:gd name="connsiteY3" fmla="*/ 220639 h 258895"/>
                <a:gd name="connsiteX4" fmla="*/ 13393 w 356259"/>
                <a:gd name="connsiteY4" fmla="*/ 8972 h 258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259" h="258895">
                  <a:moveTo>
                    <a:pt x="13393" y="8972"/>
                  </a:moveTo>
                  <a:cubicBezTo>
                    <a:pt x="-21885" y="-17839"/>
                    <a:pt x="17626" y="20261"/>
                    <a:pt x="72659" y="59772"/>
                  </a:cubicBezTo>
                  <a:cubicBezTo>
                    <a:pt x="127692" y="99283"/>
                    <a:pt x="308315" y="219228"/>
                    <a:pt x="343593" y="246039"/>
                  </a:cubicBezTo>
                  <a:cubicBezTo>
                    <a:pt x="378871" y="272850"/>
                    <a:pt x="334420" y="254506"/>
                    <a:pt x="284326" y="220639"/>
                  </a:cubicBezTo>
                  <a:cubicBezTo>
                    <a:pt x="234232" y="186772"/>
                    <a:pt x="48671" y="35783"/>
                    <a:pt x="13393" y="89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: 図形 1220">
              <a:extLst>
                <a:ext uri="{FF2B5EF4-FFF2-40B4-BE49-F238E27FC236}">
                  <a16:creationId xmlns:a16="http://schemas.microsoft.com/office/drawing/2014/main" id="{93144881-A0EE-4C4B-B656-CA6279B96891}"/>
                </a:ext>
              </a:extLst>
            </p:cNvPr>
            <p:cNvSpPr/>
            <p:nvPr/>
          </p:nvSpPr>
          <p:spPr>
            <a:xfrm>
              <a:off x="4579638" y="10306295"/>
              <a:ext cx="340720" cy="217920"/>
            </a:xfrm>
            <a:custGeom>
              <a:avLst/>
              <a:gdLst>
                <a:gd name="connsiteX0" fmla="*/ 13529 w 340720"/>
                <a:gd name="connsiteY0" fmla="*/ 6105 h 217920"/>
                <a:gd name="connsiteX1" fmla="*/ 292929 w 340720"/>
                <a:gd name="connsiteY1" fmla="*/ 145805 h 217920"/>
                <a:gd name="connsiteX2" fmla="*/ 136295 w 340720"/>
                <a:gd name="connsiteY2" fmla="*/ 217772 h 217920"/>
                <a:gd name="connsiteX3" fmla="*/ 314095 w 340720"/>
                <a:gd name="connsiteY3" fmla="*/ 162738 h 217920"/>
                <a:gd name="connsiteX4" fmla="*/ 314095 w 340720"/>
                <a:gd name="connsiteY4" fmla="*/ 99238 h 217920"/>
                <a:gd name="connsiteX5" fmla="*/ 68562 w 340720"/>
                <a:gd name="connsiteY5" fmla="*/ 31505 h 217920"/>
                <a:gd name="connsiteX6" fmla="*/ 13529 w 340720"/>
                <a:gd name="connsiteY6" fmla="*/ 6105 h 21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720" h="217920">
                  <a:moveTo>
                    <a:pt x="13529" y="6105"/>
                  </a:moveTo>
                  <a:cubicBezTo>
                    <a:pt x="50924" y="25155"/>
                    <a:pt x="272468" y="110527"/>
                    <a:pt x="292929" y="145805"/>
                  </a:cubicBezTo>
                  <a:cubicBezTo>
                    <a:pt x="313390" y="181083"/>
                    <a:pt x="132767" y="214950"/>
                    <a:pt x="136295" y="217772"/>
                  </a:cubicBezTo>
                  <a:cubicBezTo>
                    <a:pt x="139823" y="220594"/>
                    <a:pt x="284462" y="182494"/>
                    <a:pt x="314095" y="162738"/>
                  </a:cubicBezTo>
                  <a:cubicBezTo>
                    <a:pt x="343728" y="142982"/>
                    <a:pt x="355017" y="121110"/>
                    <a:pt x="314095" y="99238"/>
                  </a:cubicBezTo>
                  <a:cubicBezTo>
                    <a:pt x="273173" y="77366"/>
                    <a:pt x="113717" y="45616"/>
                    <a:pt x="68562" y="31505"/>
                  </a:cubicBezTo>
                  <a:cubicBezTo>
                    <a:pt x="23407" y="17394"/>
                    <a:pt x="-23866" y="-12945"/>
                    <a:pt x="13529" y="6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: 図形 1221">
              <a:extLst>
                <a:ext uri="{FF2B5EF4-FFF2-40B4-BE49-F238E27FC236}">
                  <a16:creationId xmlns:a16="http://schemas.microsoft.com/office/drawing/2014/main" id="{6D808F98-62E4-4C32-87CB-EFDFC4A4B758}"/>
                </a:ext>
              </a:extLst>
            </p:cNvPr>
            <p:cNvSpPr/>
            <p:nvPr/>
          </p:nvSpPr>
          <p:spPr>
            <a:xfrm>
              <a:off x="3702703" y="10178634"/>
              <a:ext cx="547157" cy="398152"/>
            </a:xfrm>
            <a:custGeom>
              <a:avLst/>
              <a:gdLst>
                <a:gd name="connsiteX0" fmla="*/ 149630 w 547157"/>
                <a:gd name="connsiteY0" fmla="*/ 6766 h 398152"/>
                <a:gd name="connsiteX1" fmla="*/ 145397 w 547157"/>
                <a:gd name="connsiteY1" fmla="*/ 91433 h 398152"/>
                <a:gd name="connsiteX2" fmla="*/ 48030 w 547157"/>
                <a:gd name="connsiteY2" fmla="*/ 264999 h 398152"/>
                <a:gd name="connsiteX3" fmla="*/ 530630 w 547157"/>
                <a:gd name="connsiteY3" fmla="*/ 391999 h 398152"/>
                <a:gd name="connsiteX4" fmla="*/ 395164 w 547157"/>
                <a:gd name="connsiteY4" fmla="*/ 366599 h 398152"/>
                <a:gd name="connsiteX5" fmla="*/ 5697 w 547157"/>
                <a:gd name="connsiteY5" fmla="*/ 264999 h 398152"/>
                <a:gd name="connsiteX6" fmla="*/ 149630 w 547157"/>
                <a:gd name="connsiteY6" fmla="*/ 6766 h 39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157" h="398152">
                  <a:moveTo>
                    <a:pt x="149630" y="6766"/>
                  </a:moveTo>
                  <a:cubicBezTo>
                    <a:pt x="172913" y="-22162"/>
                    <a:pt x="162330" y="48394"/>
                    <a:pt x="145397" y="91433"/>
                  </a:cubicBezTo>
                  <a:cubicBezTo>
                    <a:pt x="128464" y="134472"/>
                    <a:pt x="-16175" y="214905"/>
                    <a:pt x="48030" y="264999"/>
                  </a:cubicBezTo>
                  <a:cubicBezTo>
                    <a:pt x="112235" y="315093"/>
                    <a:pt x="472774" y="375066"/>
                    <a:pt x="530630" y="391999"/>
                  </a:cubicBezTo>
                  <a:cubicBezTo>
                    <a:pt x="588486" y="408932"/>
                    <a:pt x="482653" y="387766"/>
                    <a:pt x="395164" y="366599"/>
                  </a:cubicBezTo>
                  <a:cubicBezTo>
                    <a:pt x="307675" y="345432"/>
                    <a:pt x="43091" y="320032"/>
                    <a:pt x="5697" y="264999"/>
                  </a:cubicBezTo>
                  <a:cubicBezTo>
                    <a:pt x="-31697" y="209966"/>
                    <a:pt x="126347" y="35694"/>
                    <a:pt x="149630" y="67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: 図形 1222">
              <a:extLst>
                <a:ext uri="{FF2B5EF4-FFF2-40B4-BE49-F238E27FC236}">
                  <a16:creationId xmlns:a16="http://schemas.microsoft.com/office/drawing/2014/main" id="{7926947C-98FE-4C1F-825F-070558701EFF}"/>
                </a:ext>
              </a:extLst>
            </p:cNvPr>
            <p:cNvSpPr/>
            <p:nvPr/>
          </p:nvSpPr>
          <p:spPr>
            <a:xfrm>
              <a:off x="3117143" y="10263946"/>
              <a:ext cx="493434" cy="508723"/>
            </a:xfrm>
            <a:custGeom>
              <a:avLst/>
              <a:gdLst>
                <a:gd name="connsiteX0" fmla="*/ 460024 w 493434"/>
                <a:gd name="connsiteY0" fmla="*/ 18821 h 508723"/>
                <a:gd name="connsiteX1" fmla="*/ 417690 w 493434"/>
                <a:gd name="connsiteY1" fmla="*/ 56921 h 508723"/>
                <a:gd name="connsiteX2" fmla="*/ 45157 w 493434"/>
                <a:gd name="connsiteY2" fmla="*/ 310921 h 508723"/>
                <a:gd name="connsiteX3" fmla="*/ 91724 w 493434"/>
                <a:gd name="connsiteY3" fmla="*/ 505654 h 508723"/>
                <a:gd name="connsiteX4" fmla="*/ 45157 w 493434"/>
                <a:gd name="connsiteY4" fmla="*/ 420987 h 508723"/>
                <a:gd name="connsiteX5" fmla="*/ 28224 w 493434"/>
                <a:gd name="connsiteY5" fmla="*/ 298221 h 508723"/>
                <a:gd name="connsiteX6" fmla="*/ 460024 w 493434"/>
                <a:gd name="connsiteY6" fmla="*/ 18821 h 50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3434" h="508723">
                  <a:moveTo>
                    <a:pt x="460024" y="18821"/>
                  </a:moveTo>
                  <a:cubicBezTo>
                    <a:pt x="524935" y="-21396"/>
                    <a:pt x="486834" y="8238"/>
                    <a:pt x="417690" y="56921"/>
                  </a:cubicBezTo>
                  <a:cubicBezTo>
                    <a:pt x="348546" y="105604"/>
                    <a:pt x="99485" y="236132"/>
                    <a:pt x="45157" y="310921"/>
                  </a:cubicBezTo>
                  <a:cubicBezTo>
                    <a:pt x="-9171" y="385710"/>
                    <a:pt x="91724" y="487310"/>
                    <a:pt x="91724" y="505654"/>
                  </a:cubicBezTo>
                  <a:cubicBezTo>
                    <a:pt x="91724" y="523998"/>
                    <a:pt x="55740" y="455559"/>
                    <a:pt x="45157" y="420987"/>
                  </a:cubicBezTo>
                  <a:cubicBezTo>
                    <a:pt x="34574" y="386415"/>
                    <a:pt x="-39509" y="368777"/>
                    <a:pt x="28224" y="298221"/>
                  </a:cubicBezTo>
                  <a:cubicBezTo>
                    <a:pt x="95957" y="227665"/>
                    <a:pt x="395113" y="59038"/>
                    <a:pt x="460024" y="188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: 図形 1223">
              <a:extLst>
                <a:ext uri="{FF2B5EF4-FFF2-40B4-BE49-F238E27FC236}">
                  <a16:creationId xmlns:a16="http://schemas.microsoft.com/office/drawing/2014/main" id="{74832AEC-E0D9-4C56-880F-B198E3ED6239}"/>
                </a:ext>
              </a:extLst>
            </p:cNvPr>
            <p:cNvSpPr/>
            <p:nvPr/>
          </p:nvSpPr>
          <p:spPr>
            <a:xfrm>
              <a:off x="3405477" y="10894456"/>
              <a:ext cx="946382" cy="218838"/>
            </a:xfrm>
            <a:custGeom>
              <a:avLst/>
              <a:gdLst>
                <a:gd name="connsiteX0" fmla="*/ 10823 w 946382"/>
                <a:gd name="connsiteY0" fmla="*/ 218044 h 218838"/>
                <a:gd name="connsiteX1" fmla="*/ 510356 w 946382"/>
                <a:gd name="connsiteY1" fmla="*/ 14844 h 218838"/>
                <a:gd name="connsiteX2" fmla="*/ 942156 w 946382"/>
                <a:gd name="connsiteY2" fmla="*/ 99511 h 218838"/>
                <a:gd name="connsiteX3" fmla="*/ 722023 w 946382"/>
                <a:gd name="connsiteY3" fmla="*/ 14844 h 218838"/>
                <a:gd name="connsiteX4" fmla="*/ 582323 w 946382"/>
                <a:gd name="connsiteY4" fmla="*/ 6377 h 218838"/>
                <a:gd name="connsiteX5" fmla="*/ 197090 w 946382"/>
                <a:gd name="connsiteY5" fmla="*/ 82577 h 218838"/>
                <a:gd name="connsiteX6" fmla="*/ 10823 w 946382"/>
                <a:gd name="connsiteY6" fmla="*/ 218044 h 218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382" h="218838">
                  <a:moveTo>
                    <a:pt x="10823" y="218044"/>
                  </a:moveTo>
                  <a:cubicBezTo>
                    <a:pt x="63034" y="206755"/>
                    <a:pt x="355134" y="34599"/>
                    <a:pt x="510356" y="14844"/>
                  </a:cubicBezTo>
                  <a:cubicBezTo>
                    <a:pt x="665578" y="-4911"/>
                    <a:pt x="906878" y="99511"/>
                    <a:pt x="942156" y="99511"/>
                  </a:cubicBezTo>
                  <a:cubicBezTo>
                    <a:pt x="977434" y="99511"/>
                    <a:pt x="781995" y="30366"/>
                    <a:pt x="722023" y="14844"/>
                  </a:cubicBezTo>
                  <a:cubicBezTo>
                    <a:pt x="662051" y="-678"/>
                    <a:pt x="669812" y="-4912"/>
                    <a:pt x="582323" y="6377"/>
                  </a:cubicBezTo>
                  <a:cubicBezTo>
                    <a:pt x="494834" y="17666"/>
                    <a:pt x="286695" y="48005"/>
                    <a:pt x="197090" y="82577"/>
                  </a:cubicBezTo>
                  <a:cubicBezTo>
                    <a:pt x="107485" y="117149"/>
                    <a:pt x="-41388" y="229333"/>
                    <a:pt x="10823" y="2180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: 図形 1224">
              <a:extLst>
                <a:ext uri="{FF2B5EF4-FFF2-40B4-BE49-F238E27FC236}">
                  <a16:creationId xmlns:a16="http://schemas.microsoft.com/office/drawing/2014/main" id="{398F6376-51F0-4604-9E7C-31A7EE532E8C}"/>
                </a:ext>
              </a:extLst>
            </p:cNvPr>
            <p:cNvSpPr/>
            <p:nvPr/>
          </p:nvSpPr>
          <p:spPr>
            <a:xfrm>
              <a:off x="4845899" y="9220334"/>
              <a:ext cx="598315" cy="402782"/>
            </a:xfrm>
            <a:custGeom>
              <a:avLst/>
              <a:gdLst>
                <a:gd name="connsiteX0" fmla="*/ 314534 w 598315"/>
                <a:gd name="connsiteY0" fmla="*/ 16799 h 402782"/>
                <a:gd name="connsiteX1" fmla="*/ 234101 w 598315"/>
                <a:gd name="connsiteY1" fmla="*/ 50666 h 402782"/>
                <a:gd name="connsiteX2" fmla="*/ 39368 w 598315"/>
                <a:gd name="connsiteY2" fmla="*/ 308899 h 402782"/>
                <a:gd name="connsiteX3" fmla="*/ 521968 w 598315"/>
                <a:gd name="connsiteY3" fmla="*/ 92999 h 402782"/>
                <a:gd name="connsiteX4" fmla="*/ 107101 w 598315"/>
                <a:gd name="connsiteY4" fmla="*/ 346999 h 402782"/>
                <a:gd name="connsiteX5" fmla="*/ 598168 w 598315"/>
                <a:gd name="connsiteY5" fmla="*/ 152266 h 402782"/>
                <a:gd name="connsiteX6" fmla="*/ 47834 w 598315"/>
                <a:gd name="connsiteY6" fmla="*/ 393566 h 402782"/>
                <a:gd name="connsiteX7" fmla="*/ 26668 w 598315"/>
                <a:gd name="connsiteY7" fmla="*/ 342766 h 402782"/>
                <a:gd name="connsiteX8" fmla="*/ 30901 w 598315"/>
                <a:gd name="connsiteY8" fmla="*/ 249633 h 402782"/>
                <a:gd name="connsiteX9" fmla="*/ 314534 w 598315"/>
                <a:gd name="connsiteY9" fmla="*/ 16799 h 40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315" h="402782">
                  <a:moveTo>
                    <a:pt x="314534" y="16799"/>
                  </a:moveTo>
                  <a:cubicBezTo>
                    <a:pt x="348401" y="-16362"/>
                    <a:pt x="279962" y="1983"/>
                    <a:pt x="234101" y="50666"/>
                  </a:cubicBezTo>
                  <a:cubicBezTo>
                    <a:pt x="188240" y="99349"/>
                    <a:pt x="-8610" y="301844"/>
                    <a:pt x="39368" y="308899"/>
                  </a:cubicBezTo>
                  <a:cubicBezTo>
                    <a:pt x="87346" y="315954"/>
                    <a:pt x="510679" y="86649"/>
                    <a:pt x="521968" y="92999"/>
                  </a:cubicBezTo>
                  <a:cubicBezTo>
                    <a:pt x="533257" y="99349"/>
                    <a:pt x="94401" y="337121"/>
                    <a:pt x="107101" y="346999"/>
                  </a:cubicBezTo>
                  <a:cubicBezTo>
                    <a:pt x="119801" y="356877"/>
                    <a:pt x="608046" y="144505"/>
                    <a:pt x="598168" y="152266"/>
                  </a:cubicBezTo>
                  <a:cubicBezTo>
                    <a:pt x="588290" y="160027"/>
                    <a:pt x="143084" y="361816"/>
                    <a:pt x="47834" y="393566"/>
                  </a:cubicBezTo>
                  <a:cubicBezTo>
                    <a:pt x="-47416" y="425316"/>
                    <a:pt x="29490" y="366755"/>
                    <a:pt x="26668" y="342766"/>
                  </a:cubicBezTo>
                  <a:cubicBezTo>
                    <a:pt x="23846" y="318777"/>
                    <a:pt x="-14254" y="302550"/>
                    <a:pt x="30901" y="249633"/>
                  </a:cubicBezTo>
                  <a:cubicBezTo>
                    <a:pt x="76056" y="196716"/>
                    <a:pt x="280667" y="49960"/>
                    <a:pt x="314534" y="167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: 図形 1225">
              <a:extLst>
                <a:ext uri="{FF2B5EF4-FFF2-40B4-BE49-F238E27FC236}">
                  <a16:creationId xmlns:a16="http://schemas.microsoft.com/office/drawing/2014/main" id="{1A44A681-F7BD-453E-9A7F-4FF2F53CE1B9}"/>
                </a:ext>
              </a:extLst>
            </p:cNvPr>
            <p:cNvSpPr/>
            <p:nvPr/>
          </p:nvSpPr>
          <p:spPr>
            <a:xfrm>
              <a:off x="5515366" y="10798471"/>
              <a:ext cx="453495" cy="476891"/>
            </a:xfrm>
            <a:custGeom>
              <a:avLst/>
              <a:gdLst>
                <a:gd name="connsiteX0" fmla="*/ 415534 w 453495"/>
                <a:gd name="connsiteY0" fmla="*/ 12404 h 476891"/>
                <a:gd name="connsiteX1" fmla="*/ 2784 w 453495"/>
                <a:gd name="connsiteY1" fmla="*/ 469604 h 476891"/>
                <a:gd name="connsiteX2" fmla="*/ 228209 w 453495"/>
                <a:gd name="connsiteY2" fmla="*/ 301329 h 476891"/>
                <a:gd name="connsiteX3" fmla="*/ 94859 w 453495"/>
                <a:gd name="connsiteY3" fmla="*/ 406104 h 476891"/>
                <a:gd name="connsiteX4" fmla="*/ 396484 w 453495"/>
                <a:gd name="connsiteY4" fmla="*/ 152104 h 476891"/>
                <a:gd name="connsiteX5" fmla="*/ 415534 w 453495"/>
                <a:gd name="connsiteY5" fmla="*/ 12404 h 4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3495" h="476891">
                  <a:moveTo>
                    <a:pt x="415534" y="12404"/>
                  </a:moveTo>
                  <a:cubicBezTo>
                    <a:pt x="349917" y="65321"/>
                    <a:pt x="34005" y="421450"/>
                    <a:pt x="2784" y="469604"/>
                  </a:cubicBezTo>
                  <a:cubicBezTo>
                    <a:pt x="-28437" y="517758"/>
                    <a:pt x="212863" y="311912"/>
                    <a:pt x="228209" y="301329"/>
                  </a:cubicBezTo>
                  <a:cubicBezTo>
                    <a:pt x="243555" y="290746"/>
                    <a:pt x="66813" y="430975"/>
                    <a:pt x="94859" y="406104"/>
                  </a:cubicBezTo>
                  <a:cubicBezTo>
                    <a:pt x="122905" y="381233"/>
                    <a:pt x="339863" y="215075"/>
                    <a:pt x="396484" y="152104"/>
                  </a:cubicBezTo>
                  <a:cubicBezTo>
                    <a:pt x="453105" y="89133"/>
                    <a:pt x="481151" y="-40513"/>
                    <a:pt x="415534" y="12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: 図形 1226">
              <a:extLst>
                <a:ext uri="{FF2B5EF4-FFF2-40B4-BE49-F238E27FC236}">
                  <a16:creationId xmlns:a16="http://schemas.microsoft.com/office/drawing/2014/main" id="{4CAD697C-D116-400B-AD0A-23B6510767DF}"/>
                </a:ext>
              </a:extLst>
            </p:cNvPr>
            <p:cNvSpPr/>
            <p:nvPr/>
          </p:nvSpPr>
          <p:spPr>
            <a:xfrm>
              <a:off x="6009134" y="10202630"/>
              <a:ext cx="481864" cy="589759"/>
            </a:xfrm>
            <a:custGeom>
              <a:avLst/>
              <a:gdLst>
                <a:gd name="connsiteX0" fmla="*/ 474216 w 481864"/>
                <a:gd name="connsiteY0" fmla="*/ 3937 h 589759"/>
                <a:gd name="connsiteX1" fmla="*/ 345099 w 481864"/>
                <a:gd name="connsiteY1" fmla="*/ 221953 h 589759"/>
                <a:gd name="connsiteX2" fmla="*/ 29716 w 481864"/>
                <a:gd name="connsiteY2" fmla="*/ 560620 h 589759"/>
                <a:gd name="connsiteX3" fmla="*/ 25483 w 481864"/>
                <a:gd name="connsiteY3" fmla="*/ 554270 h 589759"/>
                <a:gd name="connsiteX4" fmla="*/ 137666 w 481864"/>
                <a:gd name="connsiteY4" fmla="*/ 406103 h 589759"/>
                <a:gd name="connsiteX5" fmla="*/ 474216 w 481864"/>
                <a:gd name="connsiteY5" fmla="*/ 3937 h 58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64" h="589759">
                  <a:moveTo>
                    <a:pt x="474216" y="3937"/>
                  </a:moveTo>
                  <a:cubicBezTo>
                    <a:pt x="508788" y="-26755"/>
                    <a:pt x="419182" y="129173"/>
                    <a:pt x="345099" y="221953"/>
                  </a:cubicBezTo>
                  <a:cubicBezTo>
                    <a:pt x="271016" y="314734"/>
                    <a:pt x="82985" y="505234"/>
                    <a:pt x="29716" y="560620"/>
                  </a:cubicBezTo>
                  <a:cubicBezTo>
                    <a:pt x="-23553" y="616006"/>
                    <a:pt x="7491" y="580023"/>
                    <a:pt x="25483" y="554270"/>
                  </a:cubicBezTo>
                  <a:cubicBezTo>
                    <a:pt x="43475" y="528517"/>
                    <a:pt x="65347" y="497472"/>
                    <a:pt x="137666" y="406103"/>
                  </a:cubicBezTo>
                  <a:cubicBezTo>
                    <a:pt x="209985" y="314734"/>
                    <a:pt x="439644" y="34629"/>
                    <a:pt x="474216" y="39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: 図形 1227">
              <a:extLst>
                <a:ext uri="{FF2B5EF4-FFF2-40B4-BE49-F238E27FC236}">
                  <a16:creationId xmlns:a16="http://schemas.microsoft.com/office/drawing/2014/main" id="{2AF6849C-B079-4607-8305-B5B28486065B}"/>
                </a:ext>
              </a:extLst>
            </p:cNvPr>
            <p:cNvSpPr/>
            <p:nvPr/>
          </p:nvSpPr>
          <p:spPr>
            <a:xfrm>
              <a:off x="6154435" y="10533495"/>
              <a:ext cx="375939" cy="382994"/>
            </a:xfrm>
            <a:custGeom>
              <a:avLst/>
              <a:gdLst>
                <a:gd name="connsiteX0" fmla="*/ 375482 w 375939"/>
                <a:gd name="connsiteY0" fmla="*/ 1155 h 382994"/>
                <a:gd name="connsiteX1" fmla="*/ 127832 w 375939"/>
                <a:gd name="connsiteY1" fmla="*/ 284788 h 382994"/>
                <a:gd name="connsiteX2" fmla="*/ 832 w 375939"/>
                <a:gd name="connsiteY2" fmla="*/ 380038 h 382994"/>
                <a:gd name="connsiteX3" fmla="*/ 184982 w 375939"/>
                <a:gd name="connsiteY3" fmla="*/ 191655 h 382994"/>
                <a:gd name="connsiteX4" fmla="*/ 375482 w 375939"/>
                <a:gd name="connsiteY4" fmla="*/ 1155 h 38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939" h="382994">
                  <a:moveTo>
                    <a:pt x="375482" y="1155"/>
                  </a:moveTo>
                  <a:cubicBezTo>
                    <a:pt x="365957" y="16677"/>
                    <a:pt x="190274" y="221641"/>
                    <a:pt x="127832" y="284788"/>
                  </a:cubicBezTo>
                  <a:cubicBezTo>
                    <a:pt x="65390" y="347935"/>
                    <a:pt x="-8693" y="395560"/>
                    <a:pt x="832" y="380038"/>
                  </a:cubicBezTo>
                  <a:cubicBezTo>
                    <a:pt x="10357" y="364516"/>
                    <a:pt x="126774" y="252685"/>
                    <a:pt x="184982" y="191655"/>
                  </a:cubicBezTo>
                  <a:cubicBezTo>
                    <a:pt x="243190" y="130625"/>
                    <a:pt x="385007" y="-14367"/>
                    <a:pt x="375482" y="1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: 図形 1228">
              <a:extLst>
                <a:ext uri="{FF2B5EF4-FFF2-40B4-BE49-F238E27FC236}">
                  <a16:creationId xmlns:a16="http://schemas.microsoft.com/office/drawing/2014/main" id="{51E3ACB6-FA89-4C4C-B6F4-9ED8CFC26F6F}"/>
                </a:ext>
              </a:extLst>
            </p:cNvPr>
            <p:cNvSpPr/>
            <p:nvPr/>
          </p:nvSpPr>
          <p:spPr>
            <a:xfrm>
              <a:off x="5954917" y="10631323"/>
              <a:ext cx="687444" cy="622558"/>
            </a:xfrm>
            <a:custGeom>
              <a:avLst/>
              <a:gdLst>
                <a:gd name="connsiteX0" fmla="*/ 687183 w 687444"/>
                <a:gd name="connsiteY0" fmla="*/ 7044 h 622558"/>
                <a:gd name="connsiteX1" fmla="*/ 642733 w 687444"/>
                <a:gd name="connsiteY1" fmla="*/ 55727 h 622558"/>
                <a:gd name="connsiteX2" fmla="*/ 401433 w 687444"/>
                <a:gd name="connsiteY2" fmla="*/ 360527 h 622558"/>
                <a:gd name="connsiteX3" fmla="*/ 119916 w 687444"/>
                <a:gd name="connsiteY3" fmla="*/ 555260 h 622558"/>
                <a:gd name="connsiteX4" fmla="*/ 3500 w 687444"/>
                <a:gd name="connsiteY4" fmla="*/ 618760 h 622558"/>
                <a:gd name="connsiteX5" fmla="*/ 240566 w 687444"/>
                <a:gd name="connsiteY5" fmla="*/ 460010 h 622558"/>
                <a:gd name="connsiteX6" fmla="*/ 479750 w 687444"/>
                <a:gd name="connsiteY6" fmla="*/ 250460 h 622558"/>
                <a:gd name="connsiteX7" fmla="*/ 638500 w 687444"/>
                <a:gd name="connsiteY7" fmla="*/ 26094 h 622558"/>
                <a:gd name="connsiteX8" fmla="*/ 687183 w 687444"/>
                <a:gd name="connsiteY8" fmla="*/ 7044 h 62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7444" h="622558">
                  <a:moveTo>
                    <a:pt x="687183" y="7044"/>
                  </a:moveTo>
                  <a:cubicBezTo>
                    <a:pt x="687888" y="11983"/>
                    <a:pt x="690358" y="-3187"/>
                    <a:pt x="642733" y="55727"/>
                  </a:cubicBezTo>
                  <a:cubicBezTo>
                    <a:pt x="595108" y="114641"/>
                    <a:pt x="488569" y="277272"/>
                    <a:pt x="401433" y="360527"/>
                  </a:cubicBezTo>
                  <a:cubicBezTo>
                    <a:pt x="314297" y="443783"/>
                    <a:pt x="186238" y="512221"/>
                    <a:pt x="119916" y="555260"/>
                  </a:cubicBezTo>
                  <a:cubicBezTo>
                    <a:pt x="53594" y="598299"/>
                    <a:pt x="-16608" y="634635"/>
                    <a:pt x="3500" y="618760"/>
                  </a:cubicBezTo>
                  <a:cubicBezTo>
                    <a:pt x="23608" y="602885"/>
                    <a:pt x="161191" y="521393"/>
                    <a:pt x="240566" y="460010"/>
                  </a:cubicBezTo>
                  <a:cubicBezTo>
                    <a:pt x="319941" y="398627"/>
                    <a:pt x="413428" y="322779"/>
                    <a:pt x="479750" y="250460"/>
                  </a:cubicBezTo>
                  <a:cubicBezTo>
                    <a:pt x="546072" y="178141"/>
                    <a:pt x="602517" y="65252"/>
                    <a:pt x="638500" y="26094"/>
                  </a:cubicBezTo>
                  <a:cubicBezTo>
                    <a:pt x="674483" y="-13064"/>
                    <a:pt x="686478" y="2105"/>
                    <a:pt x="687183" y="70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: 図形 1229">
              <a:extLst>
                <a:ext uri="{FF2B5EF4-FFF2-40B4-BE49-F238E27FC236}">
                  <a16:creationId xmlns:a16="http://schemas.microsoft.com/office/drawing/2014/main" id="{0FAD5138-932A-4D5C-90FA-EFA122C98B90}"/>
                </a:ext>
              </a:extLst>
            </p:cNvPr>
            <p:cNvSpPr/>
            <p:nvPr/>
          </p:nvSpPr>
          <p:spPr>
            <a:xfrm>
              <a:off x="6275526" y="10695084"/>
              <a:ext cx="411794" cy="408755"/>
            </a:xfrm>
            <a:custGeom>
              <a:avLst/>
              <a:gdLst>
                <a:gd name="connsiteX0" fmla="*/ 404674 w 411794"/>
                <a:gd name="connsiteY0" fmla="*/ 4666 h 408755"/>
                <a:gd name="connsiteX1" fmla="*/ 2507 w 411794"/>
                <a:gd name="connsiteY1" fmla="*/ 404716 h 408755"/>
                <a:gd name="connsiteX2" fmla="*/ 241691 w 411794"/>
                <a:gd name="connsiteY2" fmla="*/ 199399 h 408755"/>
                <a:gd name="connsiteX3" fmla="*/ 404674 w 411794"/>
                <a:gd name="connsiteY3" fmla="*/ 4666 h 4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1794" h="408755">
                  <a:moveTo>
                    <a:pt x="404674" y="4666"/>
                  </a:moveTo>
                  <a:cubicBezTo>
                    <a:pt x="364810" y="38885"/>
                    <a:pt x="29671" y="372261"/>
                    <a:pt x="2507" y="404716"/>
                  </a:cubicBezTo>
                  <a:cubicBezTo>
                    <a:pt x="-24657" y="437171"/>
                    <a:pt x="176427" y="265368"/>
                    <a:pt x="241691" y="199399"/>
                  </a:cubicBezTo>
                  <a:cubicBezTo>
                    <a:pt x="306955" y="133430"/>
                    <a:pt x="444538" y="-29553"/>
                    <a:pt x="404674" y="46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: 図形 1230">
              <a:extLst>
                <a:ext uri="{FF2B5EF4-FFF2-40B4-BE49-F238E27FC236}">
                  <a16:creationId xmlns:a16="http://schemas.microsoft.com/office/drawing/2014/main" id="{D2FFE144-C1CA-4919-BF3A-C4688CD81D5A}"/>
                </a:ext>
              </a:extLst>
            </p:cNvPr>
            <p:cNvSpPr/>
            <p:nvPr/>
          </p:nvSpPr>
          <p:spPr>
            <a:xfrm>
              <a:off x="6143968" y="10971074"/>
              <a:ext cx="349567" cy="299097"/>
            </a:xfrm>
            <a:custGeom>
              <a:avLst/>
              <a:gdLst>
                <a:gd name="connsiteX0" fmla="*/ 347849 w 349567"/>
                <a:gd name="connsiteY0" fmla="*/ 1726 h 299097"/>
                <a:gd name="connsiteX1" fmla="*/ 7065 w 349567"/>
                <a:gd name="connsiteY1" fmla="*/ 293826 h 299097"/>
                <a:gd name="connsiteX2" fmla="*/ 134065 w 349567"/>
                <a:gd name="connsiteY2" fmla="*/ 177409 h 299097"/>
                <a:gd name="connsiteX3" fmla="*/ 347849 w 349567"/>
                <a:gd name="connsiteY3" fmla="*/ 1726 h 29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567" h="299097">
                  <a:moveTo>
                    <a:pt x="347849" y="1726"/>
                  </a:moveTo>
                  <a:cubicBezTo>
                    <a:pt x="326682" y="21129"/>
                    <a:pt x="42696" y="264546"/>
                    <a:pt x="7065" y="293826"/>
                  </a:cubicBezTo>
                  <a:cubicBezTo>
                    <a:pt x="-28566" y="323107"/>
                    <a:pt x="79384" y="222917"/>
                    <a:pt x="134065" y="177409"/>
                  </a:cubicBezTo>
                  <a:cubicBezTo>
                    <a:pt x="188746" y="131901"/>
                    <a:pt x="369016" y="-17677"/>
                    <a:pt x="347849" y="1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: 図形 1231">
              <a:extLst>
                <a:ext uri="{FF2B5EF4-FFF2-40B4-BE49-F238E27FC236}">
                  <a16:creationId xmlns:a16="http://schemas.microsoft.com/office/drawing/2014/main" id="{FD0A1A15-2650-482F-A147-FF10737665CC}"/>
                </a:ext>
              </a:extLst>
            </p:cNvPr>
            <p:cNvSpPr/>
            <p:nvPr/>
          </p:nvSpPr>
          <p:spPr>
            <a:xfrm>
              <a:off x="6150934" y="10991754"/>
              <a:ext cx="400178" cy="326999"/>
            </a:xfrm>
            <a:custGeom>
              <a:avLst/>
              <a:gdLst>
                <a:gd name="connsiteX0" fmla="*/ 400149 w 400178"/>
                <a:gd name="connsiteY0" fmla="*/ 96 h 326999"/>
                <a:gd name="connsiteX1" fmla="*/ 135566 w 400178"/>
                <a:gd name="connsiteY1" fmla="*/ 235046 h 326999"/>
                <a:gd name="connsiteX2" fmla="*/ 99 w 400178"/>
                <a:gd name="connsiteY2" fmla="*/ 326063 h 326999"/>
                <a:gd name="connsiteX3" fmla="*/ 118633 w 400178"/>
                <a:gd name="connsiteY3" fmla="*/ 264679 h 326999"/>
                <a:gd name="connsiteX4" fmla="*/ 400149 w 400178"/>
                <a:gd name="connsiteY4" fmla="*/ 96 h 32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178" h="326999">
                  <a:moveTo>
                    <a:pt x="400149" y="96"/>
                  </a:moveTo>
                  <a:cubicBezTo>
                    <a:pt x="402971" y="-4843"/>
                    <a:pt x="202241" y="180718"/>
                    <a:pt x="135566" y="235046"/>
                  </a:cubicBezTo>
                  <a:cubicBezTo>
                    <a:pt x="68891" y="289374"/>
                    <a:pt x="2921" y="321124"/>
                    <a:pt x="99" y="326063"/>
                  </a:cubicBezTo>
                  <a:cubicBezTo>
                    <a:pt x="-2723" y="331002"/>
                    <a:pt x="54780" y="317243"/>
                    <a:pt x="118633" y="264679"/>
                  </a:cubicBezTo>
                  <a:cubicBezTo>
                    <a:pt x="182486" y="212115"/>
                    <a:pt x="397327" y="5035"/>
                    <a:pt x="400149" y="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: 図形 1232">
              <a:extLst>
                <a:ext uri="{FF2B5EF4-FFF2-40B4-BE49-F238E27FC236}">
                  <a16:creationId xmlns:a16="http://schemas.microsoft.com/office/drawing/2014/main" id="{AC59E92C-E3E1-41DC-9F01-AE7879CC7B44}"/>
                </a:ext>
              </a:extLst>
            </p:cNvPr>
            <p:cNvSpPr/>
            <p:nvPr/>
          </p:nvSpPr>
          <p:spPr>
            <a:xfrm>
              <a:off x="6564270" y="10476543"/>
              <a:ext cx="205004" cy="329227"/>
            </a:xfrm>
            <a:custGeom>
              <a:avLst/>
              <a:gdLst>
                <a:gd name="connsiteX0" fmla="*/ 1630 w 205004"/>
                <a:gd name="connsiteY0" fmla="*/ 957 h 329227"/>
                <a:gd name="connsiteX1" fmla="*/ 82063 w 205004"/>
                <a:gd name="connsiteY1" fmla="*/ 119490 h 329227"/>
                <a:gd name="connsiteX2" fmla="*/ 154030 w 205004"/>
                <a:gd name="connsiteY2" fmla="*/ 250724 h 329227"/>
                <a:gd name="connsiteX3" fmla="*/ 204830 w 205004"/>
                <a:gd name="connsiteY3" fmla="*/ 329040 h 329227"/>
                <a:gd name="connsiteX4" fmla="*/ 168847 w 205004"/>
                <a:gd name="connsiteY4" fmla="*/ 229557 h 329227"/>
                <a:gd name="connsiteX5" fmla="*/ 120163 w 205004"/>
                <a:gd name="connsiteY5" fmla="*/ 172407 h 329227"/>
                <a:gd name="connsiteX6" fmla="*/ 33380 w 205004"/>
                <a:gd name="connsiteY6" fmla="*/ 68690 h 329227"/>
                <a:gd name="connsiteX7" fmla="*/ 1630 w 205004"/>
                <a:gd name="connsiteY7" fmla="*/ 957 h 32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004" h="329227">
                  <a:moveTo>
                    <a:pt x="1630" y="957"/>
                  </a:moveTo>
                  <a:cubicBezTo>
                    <a:pt x="9744" y="9424"/>
                    <a:pt x="56663" y="77862"/>
                    <a:pt x="82063" y="119490"/>
                  </a:cubicBezTo>
                  <a:cubicBezTo>
                    <a:pt x="107463" y="161118"/>
                    <a:pt x="133569" y="215799"/>
                    <a:pt x="154030" y="250724"/>
                  </a:cubicBezTo>
                  <a:cubicBezTo>
                    <a:pt x="174491" y="285649"/>
                    <a:pt x="202361" y="332568"/>
                    <a:pt x="204830" y="329040"/>
                  </a:cubicBezTo>
                  <a:cubicBezTo>
                    <a:pt x="207299" y="325512"/>
                    <a:pt x="182958" y="255662"/>
                    <a:pt x="168847" y="229557"/>
                  </a:cubicBezTo>
                  <a:cubicBezTo>
                    <a:pt x="154736" y="203452"/>
                    <a:pt x="120163" y="172407"/>
                    <a:pt x="120163" y="172407"/>
                  </a:cubicBezTo>
                  <a:cubicBezTo>
                    <a:pt x="97585" y="145596"/>
                    <a:pt x="49255" y="95148"/>
                    <a:pt x="33380" y="68690"/>
                  </a:cubicBezTo>
                  <a:cubicBezTo>
                    <a:pt x="17505" y="42232"/>
                    <a:pt x="-6484" y="-7510"/>
                    <a:pt x="1630" y="9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: 図形 1233">
              <a:extLst>
                <a:ext uri="{FF2B5EF4-FFF2-40B4-BE49-F238E27FC236}">
                  <a16:creationId xmlns:a16="http://schemas.microsoft.com/office/drawing/2014/main" id="{EFC71FEE-E508-4BDC-B64C-F7EDC58AE3C2}"/>
                </a:ext>
              </a:extLst>
            </p:cNvPr>
            <p:cNvSpPr/>
            <p:nvPr/>
          </p:nvSpPr>
          <p:spPr>
            <a:xfrm>
              <a:off x="6071626" y="10579452"/>
              <a:ext cx="273198" cy="232265"/>
            </a:xfrm>
            <a:custGeom>
              <a:avLst/>
              <a:gdLst>
                <a:gd name="connsiteX0" fmla="*/ 269907 w 273198"/>
                <a:gd name="connsiteY0" fmla="*/ 3881 h 232265"/>
                <a:gd name="connsiteX1" fmla="*/ 219107 w 273198"/>
                <a:gd name="connsiteY1" fmla="*/ 48331 h 232265"/>
                <a:gd name="connsiteX2" fmla="*/ 43424 w 273198"/>
                <a:gd name="connsiteY2" fmla="*/ 207081 h 232265"/>
                <a:gd name="connsiteX3" fmla="*/ 3207 w 273198"/>
                <a:gd name="connsiteY3" fmla="*/ 228248 h 232265"/>
                <a:gd name="connsiteX4" fmla="*/ 104807 w 273198"/>
                <a:gd name="connsiteY4" fmla="*/ 168981 h 232265"/>
                <a:gd name="connsiteX5" fmla="*/ 269907 w 273198"/>
                <a:gd name="connsiteY5" fmla="*/ 3881 h 23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198" h="232265">
                  <a:moveTo>
                    <a:pt x="269907" y="3881"/>
                  </a:moveTo>
                  <a:cubicBezTo>
                    <a:pt x="288957" y="-16227"/>
                    <a:pt x="219107" y="48331"/>
                    <a:pt x="219107" y="48331"/>
                  </a:cubicBezTo>
                  <a:cubicBezTo>
                    <a:pt x="181360" y="82198"/>
                    <a:pt x="79407" y="177095"/>
                    <a:pt x="43424" y="207081"/>
                  </a:cubicBezTo>
                  <a:cubicBezTo>
                    <a:pt x="7441" y="237067"/>
                    <a:pt x="-7023" y="234598"/>
                    <a:pt x="3207" y="228248"/>
                  </a:cubicBezTo>
                  <a:cubicBezTo>
                    <a:pt x="13437" y="221898"/>
                    <a:pt x="61415" y="204612"/>
                    <a:pt x="104807" y="168981"/>
                  </a:cubicBezTo>
                  <a:cubicBezTo>
                    <a:pt x="148199" y="133350"/>
                    <a:pt x="250857" y="23989"/>
                    <a:pt x="269907" y="38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: 図形 1234">
              <a:extLst>
                <a:ext uri="{FF2B5EF4-FFF2-40B4-BE49-F238E27FC236}">
                  <a16:creationId xmlns:a16="http://schemas.microsoft.com/office/drawing/2014/main" id="{F01D4892-B68A-446D-AB97-0BE2123CBC44}"/>
                </a:ext>
              </a:extLst>
            </p:cNvPr>
            <p:cNvSpPr/>
            <p:nvPr/>
          </p:nvSpPr>
          <p:spPr>
            <a:xfrm>
              <a:off x="6461797" y="10932126"/>
              <a:ext cx="311720" cy="250273"/>
            </a:xfrm>
            <a:custGeom>
              <a:avLst/>
              <a:gdLst>
                <a:gd name="connsiteX0" fmla="*/ 311536 w 311720"/>
                <a:gd name="connsiteY0" fmla="*/ 457 h 250273"/>
                <a:gd name="connsiteX1" fmla="*/ 99870 w 311720"/>
                <a:gd name="connsiteY1" fmla="*/ 148624 h 250273"/>
                <a:gd name="connsiteX2" fmla="*/ 386 w 311720"/>
                <a:gd name="connsiteY2" fmla="*/ 250224 h 250273"/>
                <a:gd name="connsiteX3" fmla="*/ 68120 w 311720"/>
                <a:gd name="connsiteY3" fmla="*/ 161324 h 250273"/>
                <a:gd name="connsiteX4" fmla="*/ 135853 w 311720"/>
                <a:gd name="connsiteY4" fmla="*/ 104174 h 250273"/>
                <a:gd name="connsiteX5" fmla="*/ 311536 w 311720"/>
                <a:gd name="connsiteY5" fmla="*/ 457 h 25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720" h="250273">
                  <a:moveTo>
                    <a:pt x="311536" y="457"/>
                  </a:moveTo>
                  <a:cubicBezTo>
                    <a:pt x="305539" y="7865"/>
                    <a:pt x="151728" y="106996"/>
                    <a:pt x="99870" y="148624"/>
                  </a:cubicBezTo>
                  <a:cubicBezTo>
                    <a:pt x="48012" y="190252"/>
                    <a:pt x="5678" y="248107"/>
                    <a:pt x="386" y="250224"/>
                  </a:cubicBezTo>
                  <a:cubicBezTo>
                    <a:pt x="-4906" y="252341"/>
                    <a:pt x="45542" y="185666"/>
                    <a:pt x="68120" y="161324"/>
                  </a:cubicBezTo>
                  <a:cubicBezTo>
                    <a:pt x="90698" y="136982"/>
                    <a:pt x="96342" y="130632"/>
                    <a:pt x="135853" y="104174"/>
                  </a:cubicBezTo>
                  <a:cubicBezTo>
                    <a:pt x="175364" y="77716"/>
                    <a:pt x="317533" y="-6951"/>
                    <a:pt x="311536" y="4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: 図形 1235">
              <a:extLst>
                <a:ext uri="{FF2B5EF4-FFF2-40B4-BE49-F238E27FC236}">
                  <a16:creationId xmlns:a16="http://schemas.microsoft.com/office/drawing/2014/main" id="{002C4766-2562-4E8C-B90E-A9907A6A3698}"/>
                </a:ext>
              </a:extLst>
            </p:cNvPr>
            <p:cNvSpPr/>
            <p:nvPr/>
          </p:nvSpPr>
          <p:spPr>
            <a:xfrm>
              <a:off x="6591162" y="11082829"/>
              <a:ext cx="340983" cy="209656"/>
            </a:xfrm>
            <a:custGeom>
              <a:avLst/>
              <a:gdLst>
                <a:gd name="connsiteX0" fmla="*/ 340921 w 340983"/>
                <a:gd name="connsiteY0" fmla="*/ 38 h 209656"/>
                <a:gd name="connsiteX1" fmla="*/ 139838 w 340983"/>
                <a:gd name="connsiteY1" fmla="*/ 129154 h 209656"/>
                <a:gd name="connsiteX2" fmla="*/ 138 w 340983"/>
                <a:gd name="connsiteY2" fmla="*/ 209588 h 209656"/>
                <a:gd name="connsiteX3" fmla="*/ 118671 w 340983"/>
                <a:gd name="connsiteY3" fmla="*/ 116454 h 209656"/>
                <a:gd name="connsiteX4" fmla="*/ 340921 w 340983"/>
                <a:gd name="connsiteY4" fmla="*/ 38 h 20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983" h="209656">
                  <a:moveTo>
                    <a:pt x="340921" y="38"/>
                  </a:moveTo>
                  <a:cubicBezTo>
                    <a:pt x="344449" y="2155"/>
                    <a:pt x="196635" y="94229"/>
                    <a:pt x="139838" y="129154"/>
                  </a:cubicBezTo>
                  <a:cubicBezTo>
                    <a:pt x="83041" y="164079"/>
                    <a:pt x="3666" y="211705"/>
                    <a:pt x="138" y="209588"/>
                  </a:cubicBezTo>
                  <a:cubicBezTo>
                    <a:pt x="-3390" y="207471"/>
                    <a:pt x="61168" y="150321"/>
                    <a:pt x="118671" y="116454"/>
                  </a:cubicBezTo>
                  <a:cubicBezTo>
                    <a:pt x="176174" y="82587"/>
                    <a:pt x="337393" y="-2079"/>
                    <a:pt x="34092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: 図形 1236">
              <a:extLst>
                <a:ext uri="{FF2B5EF4-FFF2-40B4-BE49-F238E27FC236}">
                  <a16:creationId xmlns:a16="http://schemas.microsoft.com/office/drawing/2014/main" id="{6A1C39CA-2DAC-4CF3-B69A-82CDDA87B7DE}"/>
                </a:ext>
              </a:extLst>
            </p:cNvPr>
            <p:cNvSpPr/>
            <p:nvPr/>
          </p:nvSpPr>
          <p:spPr>
            <a:xfrm>
              <a:off x="5769792" y="10997577"/>
              <a:ext cx="325022" cy="297680"/>
            </a:xfrm>
            <a:custGeom>
              <a:avLst/>
              <a:gdLst>
                <a:gd name="connsiteX0" fmla="*/ 324091 w 325022"/>
                <a:gd name="connsiteY0" fmla="*/ 623 h 297680"/>
                <a:gd name="connsiteX1" fmla="*/ 169575 w 325022"/>
                <a:gd name="connsiteY1" fmla="*/ 127623 h 297680"/>
                <a:gd name="connsiteX2" fmla="*/ 4475 w 325022"/>
                <a:gd name="connsiteY2" fmla="*/ 294840 h 297680"/>
                <a:gd name="connsiteX3" fmla="*/ 51041 w 325022"/>
                <a:gd name="connsiteY3" fmla="*/ 229223 h 297680"/>
                <a:gd name="connsiteX4" fmla="*/ 95491 w 325022"/>
                <a:gd name="connsiteY4" fmla="*/ 180540 h 297680"/>
                <a:gd name="connsiteX5" fmla="*/ 324091 w 325022"/>
                <a:gd name="connsiteY5" fmla="*/ 623 h 29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022" h="297680">
                  <a:moveTo>
                    <a:pt x="324091" y="623"/>
                  </a:moveTo>
                  <a:cubicBezTo>
                    <a:pt x="336438" y="-8196"/>
                    <a:pt x="222844" y="78587"/>
                    <a:pt x="169575" y="127623"/>
                  </a:cubicBezTo>
                  <a:cubicBezTo>
                    <a:pt x="116306" y="176659"/>
                    <a:pt x="24231" y="277907"/>
                    <a:pt x="4475" y="294840"/>
                  </a:cubicBezTo>
                  <a:cubicBezTo>
                    <a:pt x="-15281" y="311773"/>
                    <a:pt x="35872" y="248273"/>
                    <a:pt x="51041" y="229223"/>
                  </a:cubicBezTo>
                  <a:cubicBezTo>
                    <a:pt x="66210" y="210173"/>
                    <a:pt x="55627" y="213348"/>
                    <a:pt x="95491" y="180540"/>
                  </a:cubicBezTo>
                  <a:cubicBezTo>
                    <a:pt x="135355" y="147732"/>
                    <a:pt x="311744" y="9442"/>
                    <a:pt x="324091" y="6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: 図形 1237">
              <a:extLst>
                <a:ext uri="{FF2B5EF4-FFF2-40B4-BE49-F238E27FC236}">
                  <a16:creationId xmlns:a16="http://schemas.microsoft.com/office/drawing/2014/main" id="{85B64137-9C8D-4D07-8704-3B417A80231C}"/>
                </a:ext>
              </a:extLst>
            </p:cNvPr>
            <p:cNvSpPr/>
            <p:nvPr/>
          </p:nvSpPr>
          <p:spPr>
            <a:xfrm>
              <a:off x="6263981" y="5197465"/>
              <a:ext cx="314653" cy="266469"/>
            </a:xfrm>
            <a:custGeom>
              <a:avLst/>
              <a:gdLst>
                <a:gd name="connsiteX0" fmla="*/ 314619 w 314653"/>
                <a:gd name="connsiteY0" fmla="*/ 10 h 266469"/>
                <a:gd name="connsiteX1" fmla="*/ 57444 w 314653"/>
                <a:gd name="connsiteY1" fmla="*/ 234960 h 266469"/>
                <a:gd name="connsiteX2" fmla="*/ 66969 w 314653"/>
                <a:gd name="connsiteY2" fmla="*/ 260360 h 266469"/>
                <a:gd name="connsiteX3" fmla="*/ 311444 w 314653"/>
                <a:gd name="connsiteY3" fmla="*/ 200035 h 266469"/>
                <a:gd name="connsiteX4" fmla="*/ 28869 w 314653"/>
                <a:gd name="connsiteY4" fmla="*/ 257185 h 266469"/>
                <a:gd name="connsiteX5" fmla="*/ 38394 w 314653"/>
                <a:gd name="connsiteY5" fmla="*/ 225435 h 266469"/>
                <a:gd name="connsiteX6" fmla="*/ 314619 w 314653"/>
                <a:gd name="connsiteY6" fmla="*/ 10 h 26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653" h="266469">
                  <a:moveTo>
                    <a:pt x="314619" y="10"/>
                  </a:moveTo>
                  <a:cubicBezTo>
                    <a:pt x="317794" y="1597"/>
                    <a:pt x="98719" y="191568"/>
                    <a:pt x="57444" y="234960"/>
                  </a:cubicBezTo>
                  <a:cubicBezTo>
                    <a:pt x="16169" y="278352"/>
                    <a:pt x="24636" y="266181"/>
                    <a:pt x="66969" y="260360"/>
                  </a:cubicBezTo>
                  <a:cubicBezTo>
                    <a:pt x="109302" y="254539"/>
                    <a:pt x="317794" y="200564"/>
                    <a:pt x="311444" y="200035"/>
                  </a:cubicBezTo>
                  <a:cubicBezTo>
                    <a:pt x="305094" y="199506"/>
                    <a:pt x="74377" y="252952"/>
                    <a:pt x="28869" y="257185"/>
                  </a:cubicBezTo>
                  <a:cubicBezTo>
                    <a:pt x="-16639" y="261418"/>
                    <a:pt x="-4468" y="265122"/>
                    <a:pt x="38394" y="225435"/>
                  </a:cubicBezTo>
                  <a:cubicBezTo>
                    <a:pt x="81256" y="185748"/>
                    <a:pt x="311444" y="-1577"/>
                    <a:pt x="314619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: 図形 1238">
              <a:extLst>
                <a:ext uri="{FF2B5EF4-FFF2-40B4-BE49-F238E27FC236}">
                  <a16:creationId xmlns:a16="http://schemas.microsoft.com/office/drawing/2014/main" id="{8A84164D-AB73-4F25-92B3-5A0443D0AE77}"/>
                </a:ext>
              </a:extLst>
            </p:cNvPr>
            <p:cNvSpPr/>
            <p:nvPr/>
          </p:nvSpPr>
          <p:spPr>
            <a:xfrm>
              <a:off x="7116553" y="5318117"/>
              <a:ext cx="71933" cy="378667"/>
            </a:xfrm>
            <a:custGeom>
              <a:avLst/>
              <a:gdLst>
                <a:gd name="connsiteX0" fmla="*/ 71647 w 71933"/>
                <a:gd name="connsiteY0" fmla="*/ 8 h 378667"/>
                <a:gd name="connsiteX1" fmla="*/ 27197 w 71933"/>
                <a:gd name="connsiteY1" fmla="*/ 149233 h 378667"/>
                <a:gd name="connsiteX2" fmla="*/ 43072 w 71933"/>
                <a:gd name="connsiteY2" fmla="*/ 374658 h 378667"/>
                <a:gd name="connsiteX3" fmla="*/ 24022 w 71933"/>
                <a:gd name="connsiteY3" fmla="*/ 282583 h 378667"/>
                <a:gd name="connsiteX4" fmla="*/ 1797 w 71933"/>
                <a:gd name="connsiteY4" fmla="*/ 142883 h 378667"/>
                <a:gd name="connsiteX5" fmla="*/ 71647 w 71933"/>
                <a:gd name="connsiteY5" fmla="*/ 8 h 37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33" h="378667">
                  <a:moveTo>
                    <a:pt x="71647" y="8"/>
                  </a:moveTo>
                  <a:cubicBezTo>
                    <a:pt x="75880" y="1066"/>
                    <a:pt x="31959" y="86791"/>
                    <a:pt x="27197" y="149233"/>
                  </a:cubicBezTo>
                  <a:cubicBezTo>
                    <a:pt x="22435" y="211675"/>
                    <a:pt x="43601" y="352433"/>
                    <a:pt x="43072" y="374658"/>
                  </a:cubicBezTo>
                  <a:cubicBezTo>
                    <a:pt x="42543" y="396883"/>
                    <a:pt x="30901" y="321212"/>
                    <a:pt x="24022" y="282583"/>
                  </a:cubicBezTo>
                  <a:cubicBezTo>
                    <a:pt x="17143" y="243954"/>
                    <a:pt x="-6670" y="186804"/>
                    <a:pt x="1797" y="142883"/>
                  </a:cubicBezTo>
                  <a:cubicBezTo>
                    <a:pt x="10264" y="98962"/>
                    <a:pt x="67414" y="-1050"/>
                    <a:pt x="71647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: 図形 1239">
              <a:extLst>
                <a:ext uri="{FF2B5EF4-FFF2-40B4-BE49-F238E27FC236}">
                  <a16:creationId xmlns:a16="http://schemas.microsoft.com/office/drawing/2014/main" id="{D91BB2A2-688B-4F50-940F-BAD5F6FF2A8D}"/>
                </a:ext>
              </a:extLst>
            </p:cNvPr>
            <p:cNvSpPr/>
            <p:nvPr/>
          </p:nvSpPr>
          <p:spPr>
            <a:xfrm>
              <a:off x="6696074" y="5282521"/>
              <a:ext cx="483468" cy="560626"/>
            </a:xfrm>
            <a:custGeom>
              <a:avLst/>
              <a:gdLst>
                <a:gd name="connsiteX0" fmla="*/ 482601 w 483468"/>
                <a:gd name="connsiteY0" fmla="*/ 679 h 560626"/>
                <a:gd name="connsiteX1" fmla="*/ 247651 w 483468"/>
                <a:gd name="connsiteY1" fmla="*/ 118154 h 560626"/>
                <a:gd name="connsiteX2" fmla="*/ 136526 w 483468"/>
                <a:gd name="connsiteY2" fmla="*/ 264204 h 560626"/>
                <a:gd name="connsiteX3" fmla="*/ 22226 w 483468"/>
                <a:gd name="connsiteY3" fmla="*/ 448354 h 560626"/>
                <a:gd name="connsiteX4" fmla="*/ 34926 w 483468"/>
                <a:gd name="connsiteY4" fmla="*/ 559479 h 560626"/>
                <a:gd name="connsiteX5" fmla="*/ 9526 w 483468"/>
                <a:gd name="connsiteY5" fmla="*/ 499154 h 560626"/>
                <a:gd name="connsiteX6" fmla="*/ 12701 w 483468"/>
                <a:gd name="connsiteY6" fmla="*/ 388029 h 560626"/>
                <a:gd name="connsiteX7" fmla="*/ 155576 w 483468"/>
                <a:gd name="connsiteY7" fmla="*/ 172129 h 560626"/>
                <a:gd name="connsiteX8" fmla="*/ 482601 w 483468"/>
                <a:gd name="connsiteY8" fmla="*/ 679 h 56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3468" h="560626">
                  <a:moveTo>
                    <a:pt x="482601" y="679"/>
                  </a:moveTo>
                  <a:cubicBezTo>
                    <a:pt x="497947" y="-8317"/>
                    <a:pt x="305330" y="74233"/>
                    <a:pt x="247651" y="118154"/>
                  </a:cubicBezTo>
                  <a:cubicBezTo>
                    <a:pt x="189972" y="162075"/>
                    <a:pt x="174097" y="209171"/>
                    <a:pt x="136526" y="264204"/>
                  </a:cubicBezTo>
                  <a:cubicBezTo>
                    <a:pt x="98955" y="319237"/>
                    <a:pt x="39159" y="399142"/>
                    <a:pt x="22226" y="448354"/>
                  </a:cubicBezTo>
                  <a:cubicBezTo>
                    <a:pt x="5293" y="497566"/>
                    <a:pt x="37043" y="551012"/>
                    <a:pt x="34926" y="559479"/>
                  </a:cubicBezTo>
                  <a:cubicBezTo>
                    <a:pt x="32809" y="567946"/>
                    <a:pt x="13230" y="527729"/>
                    <a:pt x="9526" y="499154"/>
                  </a:cubicBezTo>
                  <a:cubicBezTo>
                    <a:pt x="5822" y="470579"/>
                    <a:pt x="-11641" y="442533"/>
                    <a:pt x="12701" y="388029"/>
                  </a:cubicBezTo>
                  <a:cubicBezTo>
                    <a:pt x="37043" y="333525"/>
                    <a:pt x="76201" y="234571"/>
                    <a:pt x="155576" y="172129"/>
                  </a:cubicBezTo>
                  <a:cubicBezTo>
                    <a:pt x="234951" y="109687"/>
                    <a:pt x="467255" y="9675"/>
                    <a:pt x="482601" y="6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: 図形 1240">
              <a:extLst>
                <a:ext uri="{FF2B5EF4-FFF2-40B4-BE49-F238E27FC236}">
                  <a16:creationId xmlns:a16="http://schemas.microsoft.com/office/drawing/2014/main" id="{3456E613-F5E3-4091-AAFD-915A9F6B6EAC}"/>
                </a:ext>
              </a:extLst>
            </p:cNvPr>
            <p:cNvSpPr/>
            <p:nvPr/>
          </p:nvSpPr>
          <p:spPr>
            <a:xfrm>
              <a:off x="6990113" y="5711681"/>
              <a:ext cx="382359" cy="356041"/>
            </a:xfrm>
            <a:custGeom>
              <a:avLst/>
              <a:gdLst>
                <a:gd name="connsiteX0" fmla="*/ 382237 w 382359"/>
                <a:gd name="connsiteY0" fmla="*/ 144 h 356041"/>
                <a:gd name="connsiteX1" fmla="*/ 312387 w 382359"/>
                <a:gd name="connsiteY1" fmla="*/ 181119 h 356041"/>
                <a:gd name="connsiteX2" fmla="*/ 191737 w 382359"/>
                <a:gd name="connsiteY2" fmla="*/ 228744 h 356041"/>
                <a:gd name="connsiteX3" fmla="*/ 1237 w 382359"/>
                <a:gd name="connsiteY3" fmla="*/ 355744 h 356041"/>
                <a:gd name="connsiteX4" fmla="*/ 118712 w 382359"/>
                <a:gd name="connsiteY4" fmla="*/ 260494 h 356041"/>
                <a:gd name="connsiteX5" fmla="*/ 296512 w 382359"/>
                <a:gd name="connsiteY5" fmla="*/ 152544 h 356041"/>
                <a:gd name="connsiteX6" fmla="*/ 382237 w 382359"/>
                <a:gd name="connsiteY6" fmla="*/ 144 h 35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359" h="356041">
                  <a:moveTo>
                    <a:pt x="382237" y="144"/>
                  </a:moveTo>
                  <a:cubicBezTo>
                    <a:pt x="384883" y="4906"/>
                    <a:pt x="344137" y="143019"/>
                    <a:pt x="312387" y="181119"/>
                  </a:cubicBezTo>
                  <a:cubicBezTo>
                    <a:pt x="280637" y="219219"/>
                    <a:pt x="243595" y="199640"/>
                    <a:pt x="191737" y="228744"/>
                  </a:cubicBezTo>
                  <a:cubicBezTo>
                    <a:pt x="139879" y="257848"/>
                    <a:pt x="13408" y="350452"/>
                    <a:pt x="1237" y="355744"/>
                  </a:cubicBezTo>
                  <a:cubicBezTo>
                    <a:pt x="-10934" y="361036"/>
                    <a:pt x="69499" y="294361"/>
                    <a:pt x="118712" y="260494"/>
                  </a:cubicBezTo>
                  <a:cubicBezTo>
                    <a:pt x="167924" y="226627"/>
                    <a:pt x="254708" y="195407"/>
                    <a:pt x="296512" y="152544"/>
                  </a:cubicBezTo>
                  <a:cubicBezTo>
                    <a:pt x="338316" y="109681"/>
                    <a:pt x="379591" y="-4618"/>
                    <a:pt x="382237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: 図形 1241">
              <a:extLst>
                <a:ext uri="{FF2B5EF4-FFF2-40B4-BE49-F238E27FC236}">
                  <a16:creationId xmlns:a16="http://schemas.microsoft.com/office/drawing/2014/main" id="{B5907AF2-AB7A-4A92-A1EA-7FC8F68A4C81}"/>
                </a:ext>
              </a:extLst>
            </p:cNvPr>
            <p:cNvSpPr/>
            <p:nvPr/>
          </p:nvSpPr>
          <p:spPr>
            <a:xfrm>
              <a:off x="7641035" y="6083273"/>
              <a:ext cx="157637" cy="406729"/>
            </a:xfrm>
            <a:custGeom>
              <a:avLst/>
              <a:gdLst>
                <a:gd name="connsiteX0" fmla="*/ 118665 w 157637"/>
                <a:gd name="connsiteY0" fmla="*/ 27 h 406729"/>
                <a:gd name="connsiteX1" fmla="*/ 114432 w 157637"/>
                <a:gd name="connsiteY1" fmla="*/ 279427 h 406729"/>
                <a:gd name="connsiteX2" fmla="*/ 132 w 157637"/>
                <a:gd name="connsiteY2" fmla="*/ 406427 h 406729"/>
                <a:gd name="connsiteX3" fmla="*/ 139832 w 157637"/>
                <a:gd name="connsiteY3" fmla="*/ 313294 h 406729"/>
                <a:gd name="connsiteX4" fmla="*/ 152532 w 157637"/>
                <a:gd name="connsiteY4" fmla="*/ 262494 h 406729"/>
                <a:gd name="connsiteX5" fmla="*/ 118665 w 157637"/>
                <a:gd name="connsiteY5" fmla="*/ 27 h 4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637" h="406729">
                  <a:moveTo>
                    <a:pt x="118665" y="27"/>
                  </a:moveTo>
                  <a:cubicBezTo>
                    <a:pt x="112315" y="2849"/>
                    <a:pt x="134188" y="211694"/>
                    <a:pt x="114432" y="279427"/>
                  </a:cubicBezTo>
                  <a:cubicBezTo>
                    <a:pt x="94676" y="347160"/>
                    <a:pt x="-4101" y="400783"/>
                    <a:pt x="132" y="406427"/>
                  </a:cubicBezTo>
                  <a:cubicBezTo>
                    <a:pt x="4365" y="412071"/>
                    <a:pt x="114432" y="337283"/>
                    <a:pt x="139832" y="313294"/>
                  </a:cubicBezTo>
                  <a:cubicBezTo>
                    <a:pt x="165232" y="289305"/>
                    <a:pt x="157471" y="314705"/>
                    <a:pt x="152532" y="262494"/>
                  </a:cubicBezTo>
                  <a:cubicBezTo>
                    <a:pt x="147593" y="210283"/>
                    <a:pt x="125015" y="-2795"/>
                    <a:pt x="11866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: 図形 1242">
              <a:extLst>
                <a:ext uri="{FF2B5EF4-FFF2-40B4-BE49-F238E27FC236}">
                  <a16:creationId xmlns:a16="http://schemas.microsoft.com/office/drawing/2014/main" id="{1C450ECD-1367-49E4-829E-AC45E235E705}"/>
                </a:ext>
              </a:extLst>
            </p:cNvPr>
            <p:cNvSpPr/>
            <p:nvPr/>
          </p:nvSpPr>
          <p:spPr>
            <a:xfrm>
              <a:off x="8445129" y="7835583"/>
              <a:ext cx="321840" cy="686744"/>
            </a:xfrm>
            <a:custGeom>
              <a:avLst/>
              <a:gdLst>
                <a:gd name="connsiteX0" fmla="*/ 371 w 321840"/>
                <a:gd name="connsiteY0" fmla="*/ 317 h 686744"/>
                <a:gd name="connsiteX1" fmla="*/ 288238 w 321840"/>
                <a:gd name="connsiteY1" fmla="*/ 592984 h 686744"/>
                <a:gd name="connsiteX2" fmla="*/ 309404 w 321840"/>
                <a:gd name="connsiteY2" fmla="*/ 677650 h 686744"/>
                <a:gd name="connsiteX3" fmla="*/ 228971 w 321840"/>
                <a:gd name="connsiteY3" fmla="*/ 512550 h 686744"/>
                <a:gd name="connsiteX4" fmla="*/ 371 w 321840"/>
                <a:gd name="connsiteY4" fmla="*/ 317 h 68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840" h="686744">
                  <a:moveTo>
                    <a:pt x="371" y="317"/>
                  </a:moveTo>
                  <a:cubicBezTo>
                    <a:pt x="10249" y="13723"/>
                    <a:pt x="236733" y="480095"/>
                    <a:pt x="288238" y="592984"/>
                  </a:cubicBezTo>
                  <a:cubicBezTo>
                    <a:pt x="339744" y="705873"/>
                    <a:pt x="319282" y="691056"/>
                    <a:pt x="309404" y="677650"/>
                  </a:cubicBezTo>
                  <a:cubicBezTo>
                    <a:pt x="299526" y="664244"/>
                    <a:pt x="277654" y="622617"/>
                    <a:pt x="228971" y="512550"/>
                  </a:cubicBezTo>
                  <a:cubicBezTo>
                    <a:pt x="180288" y="402483"/>
                    <a:pt x="-9507" y="-13089"/>
                    <a:pt x="371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: 図形 1243">
              <a:extLst>
                <a:ext uri="{FF2B5EF4-FFF2-40B4-BE49-F238E27FC236}">
                  <a16:creationId xmlns:a16="http://schemas.microsoft.com/office/drawing/2014/main" id="{72FCAE16-8FDC-401B-99FF-D439EAA021FC}"/>
                </a:ext>
              </a:extLst>
            </p:cNvPr>
            <p:cNvSpPr/>
            <p:nvPr/>
          </p:nvSpPr>
          <p:spPr>
            <a:xfrm>
              <a:off x="8424396" y="8295261"/>
              <a:ext cx="294821" cy="436584"/>
            </a:xfrm>
            <a:custGeom>
              <a:avLst/>
              <a:gdLst>
                <a:gd name="connsiteX0" fmla="*/ 2054 w 294821"/>
                <a:gd name="connsiteY0" fmla="*/ 4189 h 436584"/>
                <a:gd name="connsiteX1" fmla="*/ 221129 w 294821"/>
                <a:gd name="connsiteY1" fmla="*/ 280414 h 436584"/>
                <a:gd name="connsiteX2" fmla="*/ 294154 w 294821"/>
                <a:gd name="connsiteY2" fmla="*/ 435989 h 436584"/>
                <a:gd name="connsiteX3" fmla="*/ 256054 w 294821"/>
                <a:gd name="connsiteY3" fmla="*/ 331214 h 436584"/>
                <a:gd name="connsiteX4" fmla="*/ 233829 w 294821"/>
                <a:gd name="connsiteY4" fmla="*/ 261364 h 436584"/>
                <a:gd name="connsiteX5" fmla="*/ 119529 w 294821"/>
                <a:gd name="connsiteY5" fmla="*/ 124839 h 436584"/>
                <a:gd name="connsiteX6" fmla="*/ 2054 w 294821"/>
                <a:gd name="connsiteY6" fmla="*/ 4189 h 43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821" h="436584">
                  <a:moveTo>
                    <a:pt x="2054" y="4189"/>
                  </a:moveTo>
                  <a:cubicBezTo>
                    <a:pt x="18987" y="30118"/>
                    <a:pt x="172446" y="208447"/>
                    <a:pt x="221129" y="280414"/>
                  </a:cubicBezTo>
                  <a:cubicBezTo>
                    <a:pt x="269812" y="352381"/>
                    <a:pt x="288333" y="427522"/>
                    <a:pt x="294154" y="435989"/>
                  </a:cubicBezTo>
                  <a:cubicBezTo>
                    <a:pt x="299975" y="444456"/>
                    <a:pt x="266108" y="360318"/>
                    <a:pt x="256054" y="331214"/>
                  </a:cubicBezTo>
                  <a:cubicBezTo>
                    <a:pt x="246000" y="302110"/>
                    <a:pt x="256583" y="295760"/>
                    <a:pt x="233829" y="261364"/>
                  </a:cubicBezTo>
                  <a:cubicBezTo>
                    <a:pt x="211075" y="226968"/>
                    <a:pt x="161862" y="170347"/>
                    <a:pt x="119529" y="124839"/>
                  </a:cubicBezTo>
                  <a:cubicBezTo>
                    <a:pt x="77196" y="79331"/>
                    <a:pt x="-14879" y="-21740"/>
                    <a:pt x="2054" y="41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: 図形 1244">
              <a:extLst>
                <a:ext uri="{FF2B5EF4-FFF2-40B4-BE49-F238E27FC236}">
                  <a16:creationId xmlns:a16="http://schemas.microsoft.com/office/drawing/2014/main" id="{A86E1915-EF9C-46B8-9DFE-974F0AA91751}"/>
                </a:ext>
              </a:extLst>
            </p:cNvPr>
            <p:cNvSpPr/>
            <p:nvPr/>
          </p:nvSpPr>
          <p:spPr>
            <a:xfrm>
              <a:off x="8978695" y="9182081"/>
              <a:ext cx="68398" cy="231669"/>
            </a:xfrm>
            <a:custGeom>
              <a:avLst/>
              <a:gdLst>
                <a:gd name="connsiteX0" fmla="*/ 67938 w 68398"/>
                <a:gd name="connsiteY0" fmla="*/ 19 h 231669"/>
                <a:gd name="connsiteX1" fmla="*/ 31955 w 68398"/>
                <a:gd name="connsiteY1" fmla="*/ 112202 h 231669"/>
                <a:gd name="connsiteX2" fmla="*/ 40422 w 68398"/>
                <a:gd name="connsiteY2" fmla="*/ 230736 h 231669"/>
                <a:gd name="connsiteX3" fmla="*/ 17138 w 68398"/>
                <a:gd name="connsiteY3" fmla="*/ 165119 h 231669"/>
                <a:gd name="connsiteX4" fmla="*/ 2322 w 68398"/>
                <a:gd name="connsiteY4" fmla="*/ 120669 h 231669"/>
                <a:gd name="connsiteX5" fmla="*/ 67938 w 68398"/>
                <a:gd name="connsiteY5" fmla="*/ 19 h 23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398" h="231669">
                  <a:moveTo>
                    <a:pt x="67938" y="19"/>
                  </a:moveTo>
                  <a:cubicBezTo>
                    <a:pt x="72877" y="-1392"/>
                    <a:pt x="36541" y="73749"/>
                    <a:pt x="31955" y="112202"/>
                  </a:cubicBezTo>
                  <a:cubicBezTo>
                    <a:pt x="27369" y="150655"/>
                    <a:pt x="42891" y="221917"/>
                    <a:pt x="40422" y="230736"/>
                  </a:cubicBezTo>
                  <a:cubicBezTo>
                    <a:pt x="37952" y="239556"/>
                    <a:pt x="23488" y="183463"/>
                    <a:pt x="17138" y="165119"/>
                  </a:cubicBezTo>
                  <a:cubicBezTo>
                    <a:pt x="10788" y="146775"/>
                    <a:pt x="-6145" y="144305"/>
                    <a:pt x="2322" y="120669"/>
                  </a:cubicBezTo>
                  <a:cubicBezTo>
                    <a:pt x="10789" y="97033"/>
                    <a:pt x="62999" y="1430"/>
                    <a:pt x="67938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: 図形 1245">
              <a:extLst>
                <a:ext uri="{FF2B5EF4-FFF2-40B4-BE49-F238E27FC236}">
                  <a16:creationId xmlns:a16="http://schemas.microsoft.com/office/drawing/2014/main" id="{B65081CA-8AAB-489E-831A-3E95114C410C}"/>
                </a:ext>
              </a:extLst>
            </p:cNvPr>
            <p:cNvSpPr/>
            <p:nvPr/>
          </p:nvSpPr>
          <p:spPr>
            <a:xfrm>
              <a:off x="8845462" y="9122467"/>
              <a:ext cx="130231" cy="228035"/>
            </a:xfrm>
            <a:custGeom>
              <a:avLst/>
              <a:gdLst>
                <a:gd name="connsiteX0" fmla="*/ 82638 w 130231"/>
                <a:gd name="connsiteY0" fmla="*/ 366 h 228035"/>
                <a:gd name="connsiteX1" fmla="*/ 17021 w 130231"/>
                <a:gd name="connsiteY1" fmla="*/ 110433 h 228035"/>
                <a:gd name="connsiteX2" fmla="*/ 46655 w 130231"/>
                <a:gd name="connsiteY2" fmla="*/ 178166 h 228035"/>
                <a:gd name="connsiteX3" fmla="*/ 129205 w 130231"/>
                <a:gd name="connsiteY3" fmla="*/ 226850 h 228035"/>
                <a:gd name="connsiteX4" fmla="*/ 86871 w 130231"/>
                <a:gd name="connsiteY4" fmla="*/ 207800 h 228035"/>
                <a:gd name="connsiteX5" fmla="*/ 88 w 130231"/>
                <a:gd name="connsiteY5" fmla="*/ 150650 h 228035"/>
                <a:gd name="connsiteX6" fmla="*/ 82638 w 130231"/>
                <a:gd name="connsiteY6" fmla="*/ 366 h 228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31" h="228035">
                  <a:moveTo>
                    <a:pt x="82638" y="366"/>
                  </a:moveTo>
                  <a:cubicBezTo>
                    <a:pt x="85460" y="-6337"/>
                    <a:pt x="23018" y="80800"/>
                    <a:pt x="17021" y="110433"/>
                  </a:cubicBezTo>
                  <a:cubicBezTo>
                    <a:pt x="11024" y="140066"/>
                    <a:pt x="27958" y="158763"/>
                    <a:pt x="46655" y="178166"/>
                  </a:cubicBezTo>
                  <a:cubicBezTo>
                    <a:pt x="65352" y="197569"/>
                    <a:pt x="122502" y="221911"/>
                    <a:pt x="129205" y="226850"/>
                  </a:cubicBezTo>
                  <a:cubicBezTo>
                    <a:pt x="135908" y="231789"/>
                    <a:pt x="108390" y="220500"/>
                    <a:pt x="86871" y="207800"/>
                  </a:cubicBezTo>
                  <a:cubicBezTo>
                    <a:pt x="65352" y="195100"/>
                    <a:pt x="3263" y="181694"/>
                    <a:pt x="88" y="150650"/>
                  </a:cubicBezTo>
                  <a:cubicBezTo>
                    <a:pt x="-3087" y="119606"/>
                    <a:pt x="79816" y="7069"/>
                    <a:pt x="82638" y="3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: 図形 1246">
              <a:extLst>
                <a:ext uri="{FF2B5EF4-FFF2-40B4-BE49-F238E27FC236}">
                  <a16:creationId xmlns:a16="http://schemas.microsoft.com/office/drawing/2014/main" id="{30FD8FAC-8A14-4F72-B3A6-0EA4CC89AD37}"/>
                </a:ext>
              </a:extLst>
            </p:cNvPr>
            <p:cNvSpPr/>
            <p:nvPr/>
          </p:nvSpPr>
          <p:spPr>
            <a:xfrm>
              <a:off x="9148301" y="9596765"/>
              <a:ext cx="162621" cy="291976"/>
            </a:xfrm>
            <a:custGeom>
              <a:avLst/>
              <a:gdLst>
                <a:gd name="connsiteX0" fmla="*/ 25332 w 162621"/>
                <a:gd name="connsiteY0" fmla="*/ 202 h 291976"/>
                <a:gd name="connsiteX1" fmla="*/ 10516 w 162621"/>
                <a:gd name="connsiteY1" fmla="*/ 129318 h 291976"/>
                <a:gd name="connsiteX2" fmla="*/ 158682 w 162621"/>
                <a:gd name="connsiteY2" fmla="*/ 285952 h 291976"/>
                <a:gd name="connsiteX3" fmla="*/ 109999 w 162621"/>
                <a:gd name="connsiteY3" fmla="*/ 249968 h 291976"/>
                <a:gd name="connsiteX4" fmla="*/ 4166 w 162621"/>
                <a:gd name="connsiteY4" fmla="*/ 158952 h 291976"/>
                <a:gd name="connsiteX5" fmla="*/ 25332 w 162621"/>
                <a:gd name="connsiteY5" fmla="*/ 202 h 29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621" h="291976">
                  <a:moveTo>
                    <a:pt x="25332" y="202"/>
                  </a:moveTo>
                  <a:cubicBezTo>
                    <a:pt x="26390" y="-4737"/>
                    <a:pt x="-11709" y="81693"/>
                    <a:pt x="10516" y="129318"/>
                  </a:cubicBezTo>
                  <a:cubicBezTo>
                    <a:pt x="32741" y="176943"/>
                    <a:pt x="142102" y="265844"/>
                    <a:pt x="158682" y="285952"/>
                  </a:cubicBezTo>
                  <a:cubicBezTo>
                    <a:pt x="175262" y="306060"/>
                    <a:pt x="135752" y="271135"/>
                    <a:pt x="109999" y="249968"/>
                  </a:cubicBezTo>
                  <a:cubicBezTo>
                    <a:pt x="84246" y="228801"/>
                    <a:pt x="20394" y="198463"/>
                    <a:pt x="4166" y="158952"/>
                  </a:cubicBezTo>
                  <a:cubicBezTo>
                    <a:pt x="-12062" y="119441"/>
                    <a:pt x="24274" y="5141"/>
                    <a:pt x="25332" y="2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: 図形 1247">
              <a:extLst>
                <a:ext uri="{FF2B5EF4-FFF2-40B4-BE49-F238E27FC236}">
                  <a16:creationId xmlns:a16="http://schemas.microsoft.com/office/drawing/2014/main" id="{FB3B4722-9B24-4966-A14E-6200F236806A}"/>
                </a:ext>
              </a:extLst>
            </p:cNvPr>
            <p:cNvSpPr/>
            <p:nvPr/>
          </p:nvSpPr>
          <p:spPr>
            <a:xfrm>
              <a:off x="9321422" y="9954600"/>
              <a:ext cx="34461" cy="135958"/>
            </a:xfrm>
            <a:custGeom>
              <a:avLst/>
              <a:gdLst>
                <a:gd name="connsiteX0" fmla="*/ 21545 w 34461"/>
                <a:gd name="connsiteY0" fmla="*/ 83 h 135958"/>
                <a:gd name="connsiteX1" fmla="*/ 15195 w 34461"/>
                <a:gd name="connsiteY1" fmla="*/ 88983 h 135958"/>
                <a:gd name="connsiteX2" fmla="*/ 34245 w 34461"/>
                <a:gd name="connsiteY2" fmla="*/ 135550 h 135958"/>
                <a:gd name="connsiteX3" fmla="*/ 378 w 34461"/>
                <a:gd name="connsiteY3" fmla="*/ 105917 h 135958"/>
                <a:gd name="connsiteX4" fmla="*/ 21545 w 34461"/>
                <a:gd name="connsiteY4" fmla="*/ 83 h 135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61" h="135958">
                  <a:moveTo>
                    <a:pt x="21545" y="83"/>
                  </a:moveTo>
                  <a:cubicBezTo>
                    <a:pt x="24015" y="-2739"/>
                    <a:pt x="13078" y="66405"/>
                    <a:pt x="15195" y="88983"/>
                  </a:cubicBezTo>
                  <a:cubicBezTo>
                    <a:pt x="17312" y="111561"/>
                    <a:pt x="36715" y="132728"/>
                    <a:pt x="34245" y="135550"/>
                  </a:cubicBezTo>
                  <a:cubicBezTo>
                    <a:pt x="31776" y="138372"/>
                    <a:pt x="3906" y="126378"/>
                    <a:pt x="378" y="105917"/>
                  </a:cubicBezTo>
                  <a:cubicBezTo>
                    <a:pt x="-3150" y="85456"/>
                    <a:pt x="19075" y="2905"/>
                    <a:pt x="21545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: 図形 1248">
              <a:extLst>
                <a:ext uri="{FF2B5EF4-FFF2-40B4-BE49-F238E27FC236}">
                  <a16:creationId xmlns:a16="http://schemas.microsoft.com/office/drawing/2014/main" id="{038B22BA-707A-42A0-BBDD-3B673A4E9746}"/>
                </a:ext>
              </a:extLst>
            </p:cNvPr>
            <p:cNvSpPr/>
            <p:nvPr/>
          </p:nvSpPr>
          <p:spPr>
            <a:xfrm>
              <a:off x="8925856" y="9731926"/>
              <a:ext cx="57443" cy="207065"/>
            </a:xfrm>
            <a:custGeom>
              <a:avLst/>
              <a:gdLst>
                <a:gd name="connsiteX0" fmla="*/ 57277 w 57443"/>
                <a:gd name="connsiteY0" fmla="*/ 507 h 207065"/>
                <a:gd name="connsiteX1" fmla="*/ 27644 w 57443"/>
                <a:gd name="connsiteY1" fmla="*/ 66124 h 207065"/>
                <a:gd name="connsiteX2" fmla="*/ 19177 w 57443"/>
                <a:gd name="connsiteY2" fmla="*/ 203707 h 207065"/>
                <a:gd name="connsiteX3" fmla="*/ 127 w 57443"/>
                <a:gd name="connsiteY3" fmla="*/ 159257 h 207065"/>
                <a:gd name="connsiteX4" fmla="*/ 12827 w 57443"/>
                <a:gd name="connsiteY4" fmla="*/ 97874 h 207065"/>
                <a:gd name="connsiteX5" fmla="*/ 57277 w 57443"/>
                <a:gd name="connsiteY5" fmla="*/ 507 h 20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43" h="207065">
                  <a:moveTo>
                    <a:pt x="57277" y="507"/>
                  </a:moveTo>
                  <a:cubicBezTo>
                    <a:pt x="59747" y="-4785"/>
                    <a:pt x="33994" y="32257"/>
                    <a:pt x="27644" y="66124"/>
                  </a:cubicBezTo>
                  <a:cubicBezTo>
                    <a:pt x="21294" y="99991"/>
                    <a:pt x="23763" y="188185"/>
                    <a:pt x="19177" y="203707"/>
                  </a:cubicBezTo>
                  <a:cubicBezTo>
                    <a:pt x="14591" y="219229"/>
                    <a:pt x="1185" y="176896"/>
                    <a:pt x="127" y="159257"/>
                  </a:cubicBezTo>
                  <a:cubicBezTo>
                    <a:pt x="-931" y="141618"/>
                    <a:pt x="4713" y="119746"/>
                    <a:pt x="12827" y="97874"/>
                  </a:cubicBezTo>
                  <a:cubicBezTo>
                    <a:pt x="20941" y="76002"/>
                    <a:pt x="54807" y="5799"/>
                    <a:pt x="57277" y="5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: 図形 1249">
              <a:extLst>
                <a:ext uri="{FF2B5EF4-FFF2-40B4-BE49-F238E27FC236}">
                  <a16:creationId xmlns:a16="http://schemas.microsoft.com/office/drawing/2014/main" id="{48821F02-782E-46D6-B221-2C96ACD2ED83}"/>
                </a:ext>
              </a:extLst>
            </p:cNvPr>
            <p:cNvSpPr/>
            <p:nvPr/>
          </p:nvSpPr>
          <p:spPr>
            <a:xfrm>
              <a:off x="8853916" y="9743012"/>
              <a:ext cx="36103" cy="184945"/>
            </a:xfrm>
            <a:custGeom>
              <a:avLst/>
              <a:gdLst>
                <a:gd name="connsiteX0" fmla="*/ 14917 w 36103"/>
                <a:gd name="connsiteY0" fmla="*/ 5 h 184945"/>
                <a:gd name="connsiteX1" fmla="*/ 14917 w 36103"/>
                <a:gd name="connsiteY1" fmla="*/ 99488 h 184945"/>
                <a:gd name="connsiteX2" fmla="*/ 36084 w 36103"/>
                <a:gd name="connsiteY2" fmla="*/ 184155 h 184945"/>
                <a:gd name="connsiteX3" fmla="*/ 10684 w 36103"/>
                <a:gd name="connsiteY3" fmla="*/ 139705 h 184945"/>
                <a:gd name="connsiteX4" fmla="*/ 101 w 36103"/>
                <a:gd name="connsiteY4" fmla="*/ 103721 h 184945"/>
                <a:gd name="connsiteX5" fmla="*/ 14917 w 36103"/>
                <a:gd name="connsiteY5" fmla="*/ 5 h 18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03" h="184945">
                  <a:moveTo>
                    <a:pt x="14917" y="5"/>
                  </a:moveTo>
                  <a:cubicBezTo>
                    <a:pt x="17386" y="-701"/>
                    <a:pt x="11389" y="68796"/>
                    <a:pt x="14917" y="99488"/>
                  </a:cubicBezTo>
                  <a:cubicBezTo>
                    <a:pt x="18445" y="130180"/>
                    <a:pt x="36789" y="177452"/>
                    <a:pt x="36084" y="184155"/>
                  </a:cubicBezTo>
                  <a:cubicBezTo>
                    <a:pt x="35379" y="190858"/>
                    <a:pt x="16681" y="153111"/>
                    <a:pt x="10684" y="139705"/>
                  </a:cubicBezTo>
                  <a:cubicBezTo>
                    <a:pt x="4687" y="126299"/>
                    <a:pt x="1512" y="122065"/>
                    <a:pt x="101" y="103721"/>
                  </a:cubicBezTo>
                  <a:cubicBezTo>
                    <a:pt x="-1310" y="85377"/>
                    <a:pt x="12448" y="711"/>
                    <a:pt x="14917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: 図形 1250">
              <a:extLst>
                <a:ext uri="{FF2B5EF4-FFF2-40B4-BE49-F238E27FC236}">
                  <a16:creationId xmlns:a16="http://schemas.microsoft.com/office/drawing/2014/main" id="{A58AE312-3FDA-423A-A22E-13D2343ED027}"/>
                </a:ext>
              </a:extLst>
            </p:cNvPr>
            <p:cNvSpPr/>
            <p:nvPr/>
          </p:nvSpPr>
          <p:spPr>
            <a:xfrm>
              <a:off x="8802735" y="9983175"/>
              <a:ext cx="123364" cy="79634"/>
            </a:xfrm>
            <a:custGeom>
              <a:avLst/>
              <a:gdLst>
                <a:gd name="connsiteX0" fmla="*/ 482 w 123364"/>
                <a:gd name="connsiteY0" fmla="*/ 79458 h 79634"/>
                <a:gd name="connsiteX1" fmla="*/ 66098 w 123364"/>
                <a:gd name="connsiteY1" fmla="*/ 22308 h 79634"/>
                <a:gd name="connsiteX2" fmla="*/ 121132 w 123364"/>
                <a:gd name="connsiteY2" fmla="*/ 18075 h 79634"/>
                <a:gd name="connsiteX3" fmla="*/ 102082 w 123364"/>
                <a:gd name="connsiteY3" fmla="*/ 1142 h 79634"/>
                <a:gd name="connsiteX4" fmla="*/ 482 w 123364"/>
                <a:gd name="connsiteY4" fmla="*/ 79458 h 7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64" h="79634">
                  <a:moveTo>
                    <a:pt x="482" y="79458"/>
                  </a:moveTo>
                  <a:cubicBezTo>
                    <a:pt x="-5515" y="82986"/>
                    <a:pt x="45990" y="32538"/>
                    <a:pt x="66098" y="22308"/>
                  </a:cubicBezTo>
                  <a:cubicBezTo>
                    <a:pt x="86206" y="12078"/>
                    <a:pt x="115135" y="21603"/>
                    <a:pt x="121132" y="18075"/>
                  </a:cubicBezTo>
                  <a:cubicBezTo>
                    <a:pt x="127129" y="14547"/>
                    <a:pt x="121132" y="-4855"/>
                    <a:pt x="102082" y="1142"/>
                  </a:cubicBezTo>
                  <a:cubicBezTo>
                    <a:pt x="83032" y="7139"/>
                    <a:pt x="6479" y="75930"/>
                    <a:pt x="482" y="794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: 図形 1251">
              <a:extLst>
                <a:ext uri="{FF2B5EF4-FFF2-40B4-BE49-F238E27FC236}">
                  <a16:creationId xmlns:a16="http://schemas.microsoft.com/office/drawing/2014/main" id="{1CAC4331-B7C3-4375-BF50-C59AE2B4BC05}"/>
                </a:ext>
              </a:extLst>
            </p:cNvPr>
            <p:cNvSpPr/>
            <p:nvPr/>
          </p:nvSpPr>
          <p:spPr>
            <a:xfrm>
              <a:off x="9019697" y="10210792"/>
              <a:ext cx="75253" cy="206035"/>
            </a:xfrm>
            <a:custGeom>
              <a:avLst/>
              <a:gdLst>
                <a:gd name="connsiteX0" fmla="*/ 1536 w 75253"/>
                <a:gd name="connsiteY0" fmla="*/ 8 h 206035"/>
                <a:gd name="connsiteX1" fmla="*/ 7886 w 75253"/>
                <a:gd name="connsiteY1" fmla="*/ 76208 h 206035"/>
                <a:gd name="connsiteX2" fmla="*/ 67153 w 75253"/>
                <a:gd name="connsiteY2" fmla="*/ 169341 h 206035"/>
                <a:gd name="connsiteX3" fmla="*/ 69270 w 75253"/>
                <a:gd name="connsiteY3" fmla="*/ 201091 h 206035"/>
                <a:gd name="connsiteX4" fmla="*/ 16353 w 75253"/>
                <a:gd name="connsiteY4" fmla="*/ 71975 h 206035"/>
                <a:gd name="connsiteX5" fmla="*/ 1536 w 75253"/>
                <a:gd name="connsiteY5" fmla="*/ 8 h 20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53" h="206035">
                  <a:moveTo>
                    <a:pt x="1536" y="8"/>
                  </a:moveTo>
                  <a:cubicBezTo>
                    <a:pt x="125" y="713"/>
                    <a:pt x="-3050" y="47986"/>
                    <a:pt x="7886" y="76208"/>
                  </a:cubicBezTo>
                  <a:cubicBezTo>
                    <a:pt x="18822" y="104430"/>
                    <a:pt x="56922" y="148527"/>
                    <a:pt x="67153" y="169341"/>
                  </a:cubicBezTo>
                  <a:cubicBezTo>
                    <a:pt x="77384" y="190155"/>
                    <a:pt x="77737" y="217319"/>
                    <a:pt x="69270" y="201091"/>
                  </a:cubicBezTo>
                  <a:cubicBezTo>
                    <a:pt x="60803" y="184863"/>
                    <a:pt x="27289" y="100903"/>
                    <a:pt x="16353" y="71975"/>
                  </a:cubicBezTo>
                  <a:cubicBezTo>
                    <a:pt x="5417" y="43047"/>
                    <a:pt x="2947" y="-697"/>
                    <a:pt x="1536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: 図形 1252">
              <a:extLst>
                <a:ext uri="{FF2B5EF4-FFF2-40B4-BE49-F238E27FC236}">
                  <a16:creationId xmlns:a16="http://schemas.microsoft.com/office/drawing/2014/main" id="{ED89BFC6-7B99-4CD9-93B8-3961B25C270F}"/>
                </a:ext>
              </a:extLst>
            </p:cNvPr>
            <p:cNvSpPr/>
            <p:nvPr/>
          </p:nvSpPr>
          <p:spPr>
            <a:xfrm>
              <a:off x="8987358" y="9867825"/>
              <a:ext cx="40245" cy="161502"/>
            </a:xfrm>
            <a:custGeom>
              <a:avLst/>
              <a:gdLst>
                <a:gd name="connsiteX0" fmla="*/ 40225 w 40245"/>
                <a:gd name="connsiteY0" fmla="*/ 75 h 161502"/>
                <a:gd name="connsiteX1" fmla="*/ 19059 w 40245"/>
                <a:gd name="connsiteY1" fmla="*/ 69925 h 161502"/>
                <a:gd name="connsiteX2" fmla="*/ 16942 w 40245"/>
                <a:gd name="connsiteY2" fmla="*/ 160942 h 161502"/>
                <a:gd name="connsiteX3" fmla="*/ 9 w 40245"/>
                <a:gd name="connsiteY3" fmla="*/ 105908 h 161502"/>
                <a:gd name="connsiteX4" fmla="*/ 14825 w 40245"/>
                <a:gd name="connsiteY4" fmla="*/ 57225 h 161502"/>
                <a:gd name="connsiteX5" fmla="*/ 40225 w 40245"/>
                <a:gd name="connsiteY5" fmla="*/ 75 h 16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45" h="161502">
                  <a:moveTo>
                    <a:pt x="40225" y="75"/>
                  </a:moveTo>
                  <a:cubicBezTo>
                    <a:pt x="40931" y="2192"/>
                    <a:pt x="22939" y="43114"/>
                    <a:pt x="19059" y="69925"/>
                  </a:cubicBezTo>
                  <a:cubicBezTo>
                    <a:pt x="15179" y="96736"/>
                    <a:pt x="20117" y="154945"/>
                    <a:pt x="16942" y="160942"/>
                  </a:cubicBezTo>
                  <a:cubicBezTo>
                    <a:pt x="13767" y="166939"/>
                    <a:pt x="362" y="123194"/>
                    <a:pt x="9" y="105908"/>
                  </a:cubicBezTo>
                  <a:cubicBezTo>
                    <a:pt x="-344" y="88622"/>
                    <a:pt x="8828" y="73805"/>
                    <a:pt x="14825" y="57225"/>
                  </a:cubicBezTo>
                  <a:cubicBezTo>
                    <a:pt x="20822" y="40645"/>
                    <a:pt x="39519" y="-2042"/>
                    <a:pt x="4022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: 図形 1253">
              <a:extLst>
                <a:ext uri="{FF2B5EF4-FFF2-40B4-BE49-F238E27FC236}">
                  <a16:creationId xmlns:a16="http://schemas.microsoft.com/office/drawing/2014/main" id="{0BC2A73A-30C7-4C24-9C2F-8FB0DAA7F17C}"/>
                </a:ext>
              </a:extLst>
            </p:cNvPr>
            <p:cNvSpPr/>
            <p:nvPr/>
          </p:nvSpPr>
          <p:spPr>
            <a:xfrm>
              <a:off x="5830192" y="5408602"/>
              <a:ext cx="102223" cy="586535"/>
            </a:xfrm>
            <a:custGeom>
              <a:avLst/>
              <a:gdLst>
                <a:gd name="connsiteX0" fmla="*/ 18158 w 102223"/>
                <a:gd name="connsiteY0" fmla="*/ 7948 h 586535"/>
                <a:gd name="connsiteX1" fmla="*/ 91183 w 102223"/>
                <a:gd name="connsiteY1" fmla="*/ 528648 h 586535"/>
                <a:gd name="connsiteX2" fmla="*/ 94358 w 102223"/>
                <a:gd name="connsiteY2" fmla="*/ 544523 h 586535"/>
                <a:gd name="connsiteX3" fmla="*/ 18158 w 102223"/>
                <a:gd name="connsiteY3" fmla="*/ 268298 h 586535"/>
                <a:gd name="connsiteX4" fmla="*/ 62608 w 102223"/>
                <a:gd name="connsiteY4" fmla="*/ 522298 h 586535"/>
                <a:gd name="connsiteX5" fmla="*/ 2283 w 102223"/>
                <a:gd name="connsiteY5" fmla="*/ 233373 h 586535"/>
                <a:gd name="connsiteX6" fmla="*/ 18158 w 102223"/>
                <a:gd name="connsiteY6" fmla="*/ 7948 h 58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23" h="586535">
                  <a:moveTo>
                    <a:pt x="18158" y="7948"/>
                  </a:moveTo>
                  <a:cubicBezTo>
                    <a:pt x="32975" y="57160"/>
                    <a:pt x="78483" y="439219"/>
                    <a:pt x="91183" y="528648"/>
                  </a:cubicBezTo>
                  <a:cubicBezTo>
                    <a:pt x="103883" y="618077"/>
                    <a:pt x="106529" y="587915"/>
                    <a:pt x="94358" y="544523"/>
                  </a:cubicBezTo>
                  <a:cubicBezTo>
                    <a:pt x="82187" y="501131"/>
                    <a:pt x="23450" y="272002"/>
                    <a:pt x="18158" y="268298"/>
                  </a:cubicBezTo>
                  <a:cubicBezTo>
                    <a:pt x="12866" y="264594"/>
                    <a:pt x="65254" y="528119"/>
                    <a:pt x="62608" y="522298"/>
                  </a:cubicBezTo>
                  <a:cubicBezTo>
                    <a:pt x="59962" y="516477"/>
                    <a:pt x="8633" y="315923"/>
                    <a:pt x="2283" y="233373"/>
                  </a:cubicBezTo>
                  <a:cubicBezTo>
                    <a:pt x="-4067" y="150823"/>
                    <a:pt x="3341" y="-41264"/>
                    <a:pt x="18158" y="79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: 図形 1254">
              <a:extLst>
                <a:ext uri="{FF2B5EF4-FFF2-40B4-BE49-F238E27FC236}">
                  <a16:creationId xmlns:a16="http://schemas.microsoft.com/office/drawing/2014/main" id="{AE8BE043-4573-40BB-904D-FF3008BFB47E}"/>
                </a:ext>
              </a:extLst>
            </p:cNvPr>
            <p:cNvSpPr/>
            <p:nvPr/>
          </p:nvSpPr>
          <p:spPr>
            <a:xfrm>
              <a:off x="3553127" y="6030720"/>
              <a:ext cx="458609" cy="622307"/>
            </a:xfrm>
            <a:custGeom>
              <a:avLst/>
              <a:gdLst>
                <a:gd name="connsiteX0" fmla="*/ 128286 w 458609"/>
                <a:gd name="connsiteY0" fmla="*/ 193 h 622307"/>
                <a:gd name="connsiteX1" fmla="*/ 314023 w 458609"/>
                <a:gd name="connsiteY1" fmla="*/ 71630 h 622307"/>
                <a:gd name="connsiteX2" fmla="*/ 385461 w 458609"/>
                <a:gd name="connsiteY2" fmla="*/ 149418 h 622307"/>
                <a:gd name="connsiteX3" fmla="*/ 448961 w 458609"/>
                <a:gd name="connsiteY3" fmla="*/ 297055 h 622307"/>
                <a:gd name="connsiteX4" fmla="*/ 452136 w 458609"/>
                <a:gd name="connsiteY4" fmla="*/ 405005 h 622307"/>
                <a:gd name="connsiteX5" fmla="*/ 388636 w 458609"/>
                <a:gd name="connsiteY5" fmla="*/ 509780 h 622307"/>
                <a:gd name="connsiteX6" fmla="*/ 261636 w 458609"/>
                <a:gd name="connsiteY6" fmla="*/ 592330 h 622307"/>
                <a:gd name="connsiteX7" fmla="*/ 102886 w 458609"/>
                <a:gd name="connsiteY7" fmla="*/ 619318 h 622307"/>
                <a:gd name="connsiteX8" fmla="*/ 2873 w 458609"/>
                <a:gd name="connsiteY8" fmla="*/ 619318 h 622307"/>
                <a:gd name="connsiteX9" fmla="*/ 214011 w 458609"/>
                <a:gd name="connsiteY9" fmla="*/ 598680 h 622307"/>
                <a:gd name="connsiteX10" fmla="*/ 352123 w 458609"/>
                <a:gd name="connsiteY10" fmla="*/ 519305 h 622307"/>
                <a:gd name="connsiteX11" fmla="*/ 442611 w 458609"/>
                <a:gd name="connsiteY11" fmla="*/ 373255 h 622307"/>
                <a:gd name="connsiteX12" fmla="*/ 437848 w 458609"/>
                <a:gd name="connsiteY12" fmla="*/ 284355 h 622307"/>
                <a:gd name="connsiteX13" fmla="*/ 328311 w 458609"/>
                <a:gd name="connsiteY13" fmla="*/ 93855 h 622307"/>
                <a:gd name="connsiteX14" fmla="*/ 128286 w 458609"/>
                <a:gd name="connsiteY14" fmla="*/ 193 h 62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8609" h="622307">
                  <a:moveTo>
                    <a:pt x="128286" y="193"/>
                  </a:moveTo>
                  <a:cubicBezTo>
                    <a:pt x="125905" y="-3511"/>
                    <a:pt x="271161" y="46759"/>
                    <a:pt x="314023" y="71630"/>
                  </a:cubicBezTo>
                  <a:cubicBezTo>
                    <a:pt x="356886" y="96501"/>
                    <a:pt x="362971" y="111847"/>
                    <a:pt x="385461" y="149418"/>
                  </a:cubicBezTo>
                  <a:cubicBezTo>
                    <a:pt x="407951" y="186989"/>
                    <a:pt x="437849" y="254457"/>
                    <a:pt x="448961" y="297055"/>
                  </a:cubicBezTo>
                  <a:cubicBezTo>
                    <a:pt x="460073" y="339653"/>
                    <a:pt x="462190" y="369551"/>
                    <a:pt x="452136" y="405005"/>
                  </a:cubicBezTo>
                  <a:cubicBezTo>
                    <a:pt x="442082" y="440459"/>
                    <a:pt x="420386" y="478559"/>
                    <a:pt x="388636" y="509780"/>
                  </a:cubicBezTo>
                  <a:cubicBezTo>
                    <a:pt x="356886" y="541001"/>
                    <a:pt x="309261" y="574074"/>
                    <a:pt x="261636" y="592330"/>
                  </a:cubicBezTo>
                  <a:cubicBezTo>
                    <a:pt x="214011" y="610586"/>
                    <a:pt x="146013" y="614820"/>
                    <a:pt x="102886" y="619318"/>
                  </a:cubicBezTo>
                  <a:cubicBezTo>
                    <a:pt x="59759" y="623816"/>
                    <a:pt x="-15648" y="622758"/>
                    <a:pt x="2873" y="619318"/>
                  </a:cubicBezTo>
                  <a:cubicBezTo>
                    <a:pt x="21394" y="615878"/>
                    <a:pt x="155803" y="615349"/>
                    <a:pt x="214011" y="598680"/>
                  </a:cubicBezTo>
                  <a:cubicBezTo>
                    <a:pt x="272219" y="582011"/>
                    <a:pt x="314023" y="556876"/>
                    <a:pt x="352123" y="519305"/>
                  </a:cubicBezTo>
                  <a:cubicBezTo>
                    <a:pt x="390223" y="481734"/>
                    <a:pt x="428324" y="412413"/>
                    <a:pt x="442611" y="373255"/>
                  </a:cubicBezTo>
                  <a:cubicBezTo>
                    <a:pt x="456898" y="334097"/>
                    <a:pt x="456898" y="330922"/>
                    <a:pt x="437848" y="284355"/>
                  </a:cubicBezTo>
                  <a:cubicBezTo>
                    <a:pt x="418798" y="237788"/>
                    <a:pt x="378582" y="140686"/>
                    <a:pt x="328311" y="93855"/>
                  </a:cubicBezTo>
                  <a:cubicBezTo>
                    <a:pt x="278040" y="47024"/>
                    <a:pt x="130667" y="3897"/>
                    <a:pt x="128286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: 図形 1255">
              <a:extLst>
                <a:ext uri="{FF2B5EF4-FFF2-40B4-BE49-F238E27FC236}">
                  <a16:creationId xmlns:a16="http://schemas.microsoft.com/office/drawing/2014/main" id="{A14B37C1-63C9-455C-A3C5-08CA4B0EDDB0}"/>
                </a:ext>
              </a:extLst>
            </p:cNvPr>
            <p:cNvSpPr/>
            <p:nvPr/>
          </p:nvSpPr>
          <p:spPr>
            <a:xfrm>
              <a:off x="3331225" y="6039565"/>
              <a:ext cx="350404" cy="614484"/>
            </a:xfrm>
            <a:custGeom>
              <a:avLst/>
              <a:gdLst>
                <a:gd name="connsiteX0" fmla="*/ 350188 w 350404"/>
                <a:gd name="connsiteY0" fmla="*/ 15160 h 614484"/>
                <a:gd name="connsiteX1" fmla="*/ 186675 w 350404"/>
                <a:gd name="connsiteY1" fmla="*/ 18335 h 614484"/>
                <a:gd name="connsiteX2" fmla="*/ 83488 w 350404"/>
                <a:gd name="connsiteY2" fmla="*/ 113585 h 614484"/>
                <a:gd name="connsiteX3" fmla="*/ 35863 w 350404"/>
                <a:gd name="connsiteY3" fmla="*/ 192960 h 614484"/>
                <a:gd name="connsiteX4" fmla="*/ 31100 w 350404"/>
                <a:gd name="connsiteY4" fmla="*/ 278685 h 614484"/>
                <a:gd name="connsiteX5" fmla="*/ 27925 w 350404"/>
                <a:gd name="connsiteY5" fmla="*/ 319960 h 614484"/>
                <a:gd name="connsiteX6" fmla="*/ 39038 w 350404"/>
                <a:gd name="connsiteY6" fmla="*/ 396160 h 614484"/>
                <a:gd name="connsiteX7" fmla="*/ 69200 w 350404"/>
                <a:gd name="connsiteY7" fmla="*/ 459660 h 614484"/>
                <a:gd name="connsiteX8" fmla="*/ 200963 w 350404"/>
                <a:gd name="connsiteY8" fmla="*/ 610473 h 614484"/>
                <a:gd name="connsiteX9" fmla="*/ 126350 w 350404"/>
                <a:gd name="connsiteY9" fmla="*/ 554910 h 614484"/>
                <a:gd name="connsiteX10" fmla="*/ 7288 w 350404"/>
                <a:gd name="connsiteY10" fmla="*/ 385048 h 614484"/>
                <a:gd name="connsiteX11" fmla="*/ 26338 w 350404"/>
                <a:gd name="connsiteY11" fmla="*/ 183435 h 614484"/>
                <a:gd name="connsiteX12" fmla="*/ 135875 w 350404"/>
                <a:gd name="connsiteY12" fmla="*/ 29448 h 614484"/>
                <a:gd name="connsiteX13" fmla="*/ 220013 w 350404"/>
                <a:gd name="connsiteY13" fmla="*/ 873 h 614484"/>
                <a:gd name="connsiteX14" fmla="*/ 350188 w 350404"/>
                <a:gd name="connsiteY14" fmla="*/ 15160 h 6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0404" h="614484">
                  <a:moveTo>
                    <a:pt x="350188" y="15160"/>
                  </a:moveTo>
                  <a:cubicBezTo>
                    <a:pt x="344632" y="18070"/>
                    <a:pt x="231125" y="1931"/>
                    <a:pt x="186675" y="18335"/>
                  </a:cubicBezTo>
                  <a:cubicBezTo>
                    <a:pt x="142225" y="34739"/>
                    <a:pt x="108623" y="84481"/>
                    <a:pt x="83488" y="113585"/>
                  </a:cubicBezTo>
                  <a:cubicBezTo>
                    <a:pt x="58353" y="142689"/>
                    <a:pt x="44594" y="165443"/>
                    <a:pt x="35863" y="192960"/>
                  </a:cubicBezTo>
                  <a:cubicBezTo>
                    <a:pt x="27132" y="220477"/>
                    <a:pt x="32423" y="257518"/>
                    <a:pt x="31100" y="278685"/>
                  </a:cubicBezTo>
                  <a:cubicBezTo>
                    <a:pt x="29777" y="299852"/>
                    <a:pt x="26602" y="300381"/>
                    <a:pt x="27925" y="319960"/>
                  </a:cubicBezTo>
                  <a:cubicBezTo>
                    <a:pt x="29248" y="339539"/>
                    <a:pt x="32159" y="372877"/>
                    <a:pt x="39038" y="396160"/>
                  </a:cubicBezTo>
                  <a:cubicBezTo>
                    <a:pt x="45917" y="419443"/>
                    <a:pt x="42212" y="423941"/>
                    <a:pt x="69200" y="459660"/>
                  </a:cubicBezTo>
                  <a:cubicBezTo>
                    <a:pt x="96187" y="495379"/>
                    <a:pt x="191438" y="594598"/>
                    <a:pt x="200963" y="610473"/>
                  </a:cubicBezTo>
                  <a:cubicBezTo>
                    <a:pt x="210488" y="626348"/>
                    <a:pt x="158629" y="592481"/>
                    <a:pt x="126350" y="554910"/>
                  </a:cubicBezTo>
                  <a:cubicBezTo>
                    <a:pt x="94071" y="517339"/>
                    <a:pt x="23957" y="446960"/>
                    <a:pt x="7288" y="385048"/>
                  </a:cubicBezTo>
                  <a:cubicBezTo>
                    <a:pt x="-9381" y="323136"/>
                    <a:pt x="4907" y="242702"/>
                    <a:pt x="26338" y="183435"/>
                  </a:cubicBezTo>
                  <a:cubicBezTo>
                    <a:pt x="47769" y="124168"/>
                    <a:pt x="103596" y="59875"/>
                    <a:pt x="135875" y="29448"/>
                  </a:cubicBezTo>
                  <a:cubicBezTo>
                    <a:pt x="168154" y="-979"/>
                    <a:pt x="187205" y="5636"/>
                    <a:pt x="220013" y="873"/>
                  </a:cubicBezTo>
                  <a:cubicBezTo>
                    <a:pt x="252821" y="-3890"/>
                    <a:pt x="355744" y="12250"/>
                    <a:pt x="350188" y="151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: 図形 1256">
              <a:extLst>
                <a:ext uri="{FF2B5EF4-FFF2-40B4-BE49-F238E27FC236}">
                  <a16:creationId xmlns:a16="http://schemas.microsoft.com/office/drawing/2014/main" id="{1703A28E-A2E6-49FB-88C8-C19FA1FE02EC}"/>
                </a:ext>
              </a:extLst>
            </p:cNvPr>
            <p:cNvSpPr/>
            <p:nvPr/>
          </p:nvSpPr>
          <p:spPr>
            <a:xfrm>
              <a:off x="3608223" y="6075791"/>
              <a:ext cx="339341" cy="532451"/>
            </a:xfrm>
            <a:custGeom>
              <a:avLst/>
              <a:gdLst>
                <a:gd name="connsiteX0" fmla="*/ 6515 w 339341"/>
                <a:gd name="connsiteY0" fmla="*/ 4334 h 532451"/>
                <a:gd name="connsiteX1" fmla="*/ 84302 w 339341"/>
                <a:gd name="connsiteY1" fmla="*/ 4334 h 532451"/>
                <a:gd name="connsiteX2" fmla="*/ 168440 w 339341"/>
                <a:gd name="connsiteY2" fmla="*/ 47197 h 532451"/>
                <a:gd name="connsiteX3" fmla="*/ 274802 w 339341"/>
                <a:gd name="connsiteY3" fmla="*/ 126572 h 532451"/>
                <a:gd name="connsiteX4" fmla="*/ 327190 w 339341"/>
                <a:gd name="connsiteY4" fmla="*/ 247222 h 532451"/>
                <a:gd name="connsiteX5" fmla="*/ 328777 w 339341"/>
                <a:gd name="connsiteY5" fmla="*/ 351997 h 532451"/>
                <a:gd name="connsiteX6" fmla="*/ 289090 w 339341"/>
                <a:gd name="connsiteY6" fmla="*/ 418672 h 532451"/>
                <a:gd name="connsiteX7" fmla="*/ 238290 w 339341"/>
                <a:gd name="connsiteY7" fmla="*/ 475822 h 532451"/>
                <a:gd name="connsiteX8" fmla="*/ 166852 w 339341"/>
                <a:gd name="connsiteY8" fmla="*/ 501222 h 532451"/>
                <a:gd name="connsiteX9" fmla="*/ 165 w 339341"/>
                <a:gd name="connsiteY9" fmla="*/ 531384 h 532451"/>
                <a:gd name="connsiteX10" fmla="*/ 138277 w 339341"/>
                <a:gd name="connsiteY10" fmla="*/ 520272 h 532451"/>
                <a:gd name="connsiteX11" fmla="*/ 263690 w 339341"/>
                <a:gd name="connsiteY11" fmla="*/ 469472 h 532451"/>
                <a:gd name="connsiteX12" fmla="*/ 331952 w 339341"/>
                <a:gd name="connsiteY12" fmla="*/ 350409 h 532451"/>
                <a:gd name="connsiteX13" fmla="*/ 331952 w 339341"/>
                <a:gd name="connsiteY13" fmla="*/ 188484 h 532451"/>
                <a:gd name="connsiteX14" fmla="*/ 282740 w 339341"/>
                <a:gd name="connsiteY14" fmla="*/ 105934 h 532451"/>
                <a:gd name="connsiteX15" fmla="*/ 173202 w 339341"/>
                <a:gd name="connsiteY15" fmla="*/ 29734 h 532451"/>
                <a:gd name="connsiteX16" fmla="*/ 6515 w 339341"/>
                <a:gd name="connsiteY16" fmla="*/ 4334 h 53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9341" h="532451">
                  <a:moveTo>
                    <a:pt x="6515" y="4334"/>
                  </a:moveTo>
                  <a:cubicBezTo>
                    <a:pt x="-8302" y="101"/>
                    <a:pt x="57315" y="-2810"/>
                    <a:pt x="84302" y="4334"/>
                  </a:cubicBezTo>
                  <a:cubicBezTo>
                    <a:pt x="111289" y="11478"/>
                    <a:pt x="136690" y="26824"/>
                    <a:pt x="168440" y="47197"/>
                  </a:cubicBezTo>
                  <a:cubicBezTo>
                    <a:pt x="200190" y="67570"/>
                    <a:pt x="248344" y="93235"/>
                    <a:pt x="274802" y="126572"/>
                  </a:cubicBezTo>
                  <a:cubicBezTo>
                    <a:pt x="301260" y="159910"/>
                    <a:pt x="318194" y="209651"/>
                    <a:pt x="327190" y="247222"/>
                  </a:cubicBezTo>
                  <a:cubicBezTo>
                    <a:pt x="336186" y="284793"/>
                    <a:pt x="335127" y="323422"/>
                    <a:pt x="328777" y="351997"/>
                  </a:cubicBezTo>
                  <a:cubicBezTo>
                    <a:pt x="322427" y="380572"/>
                    <a:pt x="304171" y="398035"/>
                    <a:pt x="289090" y="418672"/>
                  </a:cubicBezTo>
                  <a:cubicBezTo>
                    <a:pt x="274009" y="439310"/>
                    <a:pt x="258663" y="462064"/>
                    <a:pt x="238290" y="475822"/>
                  </a:cubicBezTo>
                  <a:cubicBezTo>
                    <a:pt x="217917" y="489580"/>
                    <a:pt x="206539" y="491962"/>
                    <a:pt x="166852" y="501222"/>
                  </a:cubicBezTo>
                  <a:cubicBezTo>
                    <a:pt x="127165" y="510482"/>
                    <a:pt x="4927" y="528209"/>
                    <a:pt x="165" y="531384"/>
                  </a:cubicBezTo>
                  <a:cubicBezTo>
                    <a:pt x="-4597" y="534559"/>
                    <a:pt x="94356" y="530591"/>
                    <a:pt x="138277" y="520272"/>
                  </a:cubicBezTo>
                  <a:cubicBezTo>
                    <a:pt x="182198" y="509953"/>
                    <a:pt x="231411" y="497782"/>
                    <a:pt x="263690" y="469472"/>
                  </a:cubicBezTo>
                  <a:cubicBezTo>
                    <a:pt x="295969" y="441162"/>
                    <a:pt x="320575" y="397240"/>
                    <a:pt x="331952" y="350409"/>
                  </a:cubicBezTo>
                  <a:cubicBezTo>
                    <a:pt x="343329" y="303578"/>
                    <a:pt x="340154" y="229230"/>
                    <a:pt x="331952" y="188484"/>
                  </a:cubicBezTo>
                  <a:cubicBezTo>
                    <a:pt x="323750" y="147738"/>
                    <a:pt x="309198" y="132392"/>
                    <a:pt x="282740" y="105934"/>
                  </a:cubicBezTo>
                  <a:cubicBezTo>
                    <a:pt x="256282" y="79476"/>
                    <a:pt x="217652" y="47196"/>
                    <a:pt x="173202" y="29734"/>
                  </a:cubicBezTo>
                  <a:cubicBezTo>
                    <a:pt x="128752" y="12272"/>
                    <a:pt x="21332" y="8567"/>
                    <a:pt x="6515" y="4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: 図形 1257">
              <a:extLst>
                <a:ext uri="{FF2B5EF4-FFF2-40B4-BE49-F238E27FC236}">
                  <a16:creationId xmlns:a16="http://schemas.microsoft.com/office/drawing/2014/main" id="{F7D371C0-3282-43F6-A2D6-D77AA447AE84}"/>
                </a:ext>
              </a:extLst>
            </p:cNvPr>
            <p:cNvSpPr/>
            <p:nvPr/>
          </p:nvSpPr>
          <p:spPr>
            <a:xfrm>
              <a:off x="3371841" y="6083293"/>
              <a:ext cx="244484" cy="529616"/>
            </a:xfrm>
            <a:custGeom>
              <a:avLst/>
              <a:gdLst>
                <a:gd name="connsiteX0" fmla="*/ 244484 w 244484"/>
                <a:gd name="connsiteY0" fmla="*/ 7 h 529616"/>
                <a:gd name="connsiteX1" fmla="*/ 101609 w 244484"/>
                <a:gd name="connsiteY1" fmla="*/ 52395 h 529616"/>
                <a:gd name="connsiteX2" fmla="*/ 44459 w 244484"/>
                <a:gd name="connsiteY2" fmla="*/ 161932 h 529616"/>
                <a:gd name="connsiteX3" fmla="*/ 15884 w 244484"/>
                <a:gd name="connsiteY3" fmla="*/ 238132 h 529616"/>
                <a:gd name="connsiteX4" fmla="*/ 7947 w 244484"/>
                <a:gd name="connsiteY4" fmla="*/ 287345 h 529616"/>
                <a:gd name="connsiteX5" fmla="*/ 26997 w 244484"/>
                <a:gd name="connsiteY5" fmla="*/ 334970 h 529616"/>
                <a:gd name="connsiteX6" fmla="*/ 122247 w 244484"/>
                <a:gd name="connsiteY6" fmla="*/ 457207 h 529616"/>
                <a:gd name="connsiteX7" fmla="*/ 242897 w 244484"/>
                <a:gd name="connsiteY7" fmla="*/ 527057 h 529616"/>
                <a:gd name="connsiteX8" fmla="*/ 177809 w 244484"/>
                <a:gd name="connsiteY8" fmla="*/ 501657 h 529616"/>
                <a:gd name="connsiteX9" fmla="*/ 41284 w 244484"/>
                <a:gd name="connsiteY9" fmla="*/ 382595 h 529616"/>
                <a:gd name="connsiteX10" fmla="*/ 9 w 244484"/>
                <a:gd name="connsiteY10" fmla="*/ 276232 h 529616"/>
                <a:gd name="connsiteX11" fmla="*/ 38109 w 244484"/>
                <a:gd name="connsiteY11" fmla="*/ 128595 h 529616"/>
                <a:gd name="connsiteX12" fmla="*/ 103197 w 244484"/>
                <a:gd name="connsiteY12" fmla="*/ 49220 h 529616"/>
                <a:gd name="connsiteX13" fmla="*/ 244484 w 244484"/>
                <a:gd name="connsiteY13" fmla="*/ 7 h 52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484" h="529616">
                  <a:moveTo>
                    <a:pt x="244484" y="7"/>
                  </a:moveTo>
                  <a:cubicBezTo>
                    <a:pt x="244219" y="536"/>
                    <a:pt x="134946" y="25408"/>
                    <a:pt x="101609" y="52395"/>
                  </a:cubicBezTo>
                  <a:cubicBezTo>
                    <a:pt x="68271" y="79383"/>
                    <a:pt x="58746" y="130976"/>
                    <a:pt x="44459" y="161932"/>
                  </a:cubicBezTo>
                  <a:cubicBezTo>
                    <a:pt x="30171" y="192888"/>
                    <a:pt x="21969" y="217230"/>
                    <a:pt x="15884" y="238132"/>
                  </a:cubicBezTo>
                  <a:cubicBezTo>
                    <a:pt x="9799" y="259034"/>
                    <a:pt x="6095" y="271205"/>
                    <a:pt x="7947" y="287345"/>
                  </a:cubicBezTo>
                  <a:cubicBezTo>
                    <a:pt x="9799" y="303485"/>
                    <a:pt x="7947" y="306660"/>
                    <a:pt x="26997" y="334970"/>
                  </a:cubicBezTo>
                  <a:cubicBezTo>
                    <a:pt x="46047" y="363280"/>
                    <a:pt x="86264" y="425193"/>
                    <a:pt x="122247" y="457207"/>
                  </a:cubicBezTo>
                  <a:cubicBezTo>
                    <a:pt x="158230" y="489222"/>
                    <a:pt x="233637" y="519649"/>
                    <a:pt x="242897" y="527057"/>
                  </a:cubicBezTo>
                  <a:cubicBezTo>
                    <a:pt x="252157" y="534465"/>
                    <a:pt x="211411" y="525734"/>
                    <a:pt x="177809" y="501657"/>
                  </a:cubicBezTo>
                  <a:cubicBezTo>
                    <a:pt x="144207" y="477580"/>
                    <a:pt x="70917" y="420166"/>
                    <a:pt x="41284" y="382595"/>
                  </a:cubicBezTo>
                  <a:cubicBezTo>
                    <a:pt x="11651" y="345024"/>
                    <a:pt x="538" y="318565"/>
                    <a:pt x="9" y="276232"/>
                  </a:cubicBezTo>
                  <a:cubicBezTo>
                    <a:pt x="-520" y="233899"/>
                    <a:pt x="20911" y="166430"/>
                    <a:pt x="38109" y="128595"/>
                  </a:cubicBezTo>
                  <a:cubicBezTo>
                    <a:pt x="55307" y="90760"/>
                    <a:pt x="73299" y="70651"/>
                    <a:pt x="103197" y="49220"/>
                  </a:cubicBezTo>
                  <a:cubicBezTo>
                    <a:pt x="133095" y="27789"/>
                    <a:pt x="244749" y="-522"/>
                    <a:pt x="244484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: 図形 1258">
              <a:extLst>
                <a:ext uri="{FF2B5EF4-FFF2-40B4-BE49-F238E27FC236}">
                  <a16:creationId xmlns:a16="http://schemas.microsoft.com/office/drawing/2014/main" id="{D3B0A5D8-2E64-4C6F-AD75-6BEA3D14A877}"/>
                </a:ext>
              </a:extLst>
            </p:cNvPr>
            <p:cNvSpPr/>
            <p:nvPr/>
          </p:nvSpPr>
          <p:spPr>
            <a:xfrm>
              <a:off x="3522638" y="6184837"/>
              <a:ext cx="274718" cy="279988"/>
            </a:xfrm>
            <a:custGeom>
              <a:avLst/>
              <a:gdLst>
                <a:gd name="connsiteX0" fmla="*/ 274662 w 274718"/>
                <a:gd name="connsiteY0" fmla="*/ 115951 h 279988"/>
                <a:gd name="connsiteX1" fmla="*/ 184175 w 274718"/>
                <a:gd name="connsiteY1" fmla="*/ 20701 h 279988"/>
                <a:gd name="connsiteX2" fmla="*/ 120675 w 274718"/>
                <a:gd name="connsiteY2" fmla="*/ 17526 h 279988"/>
                <a:gd name="connsiteX3" fmla="*/ 41300 w 274718"/>
                <a:gd name="connsiteY3" fmla="*/ 65151 h 279988"/>
                <a:gd name="connsiteX4" fmla="*/ 19075 w 274718"/>
                <a:gd name="connsiteY4" fmla="*/ 142938 h 279988"/>
                <a:gd name="connsiteX5" fmla="*/ 36537 w 274718"/>
                <a:gd name="connsiteY5" fmla="*/ 239776 h 279988"/>
                <a:gd name="connsiteX6" fmla="*/ 133375 w 274718"/>
                <a:gd name="connsiteY6" fmla="*/ 271526 h 279988"/>
                <a:gd name="connsiteX7" fmla="*/ 206400 w 274718"/>
                <a:gd name="connsiteY7" fmla="*/ 255651 h 279988"/>
                <a:gd name="connsiteX8" fmla="*/ 268312 w 274718"/>
                <a:gd name="connsiteY8" fmla="*/ 212788 h 279988"/>
                <a:gd name="connsiteX9" fmla="*/ 214337 w 274718"/>
                <a:gd name="connsiteY9" fmla="*/ 265176 h 279988"/>
                <a:gd name="connsiteX10" fmla="*/ 82575 w 274718"/>
                <a:gd name="connsiteY10" fmla="*/ 277876 h 279988"/>
                <a:gd name="connsiteX11" fmla="*/ 19075 w 274718"/>
                <a:gd name="connsiteY11" fmla="*/ 228663 h 279988"/>
                <a:gd name="connsiteX12" fmla="*/ 1612 w 274718"/>
                <a:gd name="connsiteY12" fmla="*/ 120713 h 279988"/>
                <a:gd name="connsiteX13" fmla="*/ 52412 w 274718"/>
                <a:gd name="connsiteY13" fmla="*/ 41338 h 279988"/>
                <a:gd name="connsiteX14" fmla="*/ 128612 w 274718"/>
                <a:gd name="connsiteY14" fmla="*/ 8001 h 279988"/>
                <a:gd name="connsiteX15" fmla="*/ 196875 w 274718"/>
                <a:gd name="connsiteY15" fmla="*/ 8001 h 279988"/>
                <a:gd name="connsiteX16" fmla="*/ 274662 w 274718"/>
                <a:gd name="connsiteY16" fmla="*/ 115951 h 27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4718" h="279988">
                  <a:moveTo>
                    <a:pt x="274662" y="115951"/>
                  </a:moveTo>
                  <a:cubicBezTo>
                    <a:pt x="272545" y="118068"/>
                    <a:pt x="209839" y="37105"/>
                    <a:pt x="184175" y="20701"/>
                  </a:cubicBezTo>
                  <a:cubicBezTo>
                    <a:pt x="158511" y="4297"/>
                    <a:pt x="144487" y="10118"/>
                    <a:pt x="120675" y="17526"/>
                  </a:cubicBezTo>
                  <a:cubicBezTo>
                    <a:pt x="96862" y="24934"/>
                    <a:pt x="58233" y="44249"/>
                    <a:pt x="41300" y="65151"/>
                  </a:cubicBezTo>
                  <a:cubicBezTo>
                    <a:pt x="24367" y="86053"/>
                    <a:pt x="19869" y="113834"/>
                    <a:pt x="19075" y="142938"/>
                  </a:cubicBezTo>
                  <a:cubicBezTo>
                    <a:pt x="18281" y="172042"/>
                    <a:pt x="17487" y="218345"/>
                    <a:pt x="36537" y="239776"/>
                  </a:cubicBezTo>
                  <a:cubicBezTo>
                    <a:pt x="55587" y="261207"/>
                    <a:pt x="105065" y="268880"/>
                    <a:pt x="133375" y="271526"/>
                  </a:cubicBezTo>
                  <a:cubicBezTo>
                    <a:pt x="161685" y="274172"/>
                    <a:pt x="183910" y="265441"/>
                    <a:pt x="206400" y="255651"/>
                  </a:cubicBezTo>
                  <a:cubicBezTo>
                    <a:pt x="228889" y="245861"/>
                    <a:pt x="266989" y="211201"/>
                    <a:pt x="268312" y="212788"/>
                  </a:cubicBezTo>
                  <a:cubicBezTo>
                    <a:pt x="269635" y="214375"/>
                    <a:pt x="245293" y="254328"/>
                    <a:pt x="214337" y="265176"/>
                  </a:cubicBezTo>
                  <a:cubicBezTo>
                    <a:pt x="183381" y="276024"/>
                    <a:pt x="115119" y="283962"/>
                    <a:pt x="82575" y="277876"/>
                  </a:cubicBezTo>
                  <a:cubicBezTo>
                    <a:pt x="50031" y="271791"/>
                    <a:pt x="32569" y="254857"/>
                    <a:pt x="19075" y="228663"/>
                  </a:cubicBezTo>
                  <a:cubicBezTo>
                    <a:pt x="5581" y="202469"/>
                    <a:pt x="-3944" y="151934"/>
                    <a:pt x="1612" y="120713"/>
                  </a:cubicBezTo>
                  <a:cubicBezTo>
                    <a:pt x="7168" y="89492"/>
                    <a:pt x="31245" y="60123"/>
                    <a:pt x="52412" y="41338"/>
                  </a:cubicBezTo>
                  <a:cubicBezTo>
                    <a:pt x="73579" y="22553"/>
                    <a:pt x="104535" y="13557"/>
                    <a:pt x="128612" y="8001"/>
                  </a:cubicBezTo>
                  <a:cubicBezTo>
                    <a:pt x="152689" y="2445"/>
                    <a:pt x="175444" y="-6816"/>
                    <a:pt x="196875" y="8001"/>
                  </a:cubicBezTo>
                  <a:cubicBezTo>
                    <a:pt x="218306" y="22818"/>
                    <a:pt x="276779" y="113834"/>
                    <a:pt x="274662" y="1159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: 図形 1259">
              <a:extLst>
                <a:ext uri="{FF2B5EF4-FFF2-40B4-BE49-F238E27FC236}">
                  <a16:creationId xmlns:a16="http://schemas.microsoft.com/office/drawing/2014/main" id="{096017A3-A57F-444E-88B6-173D668B6430}"/>
                </a:ext>
              </a:extLst>
            </p:cNvPr>
            <p:cNvSpPr/>
            <p:nvPr/>
          </p:nvSpPr>
          <p:spPr>
            <a:xfrm>
              <a:off x="3626073" y="6118187"/>
              <a:ext cx="259075" cy="176426"/>
            </a:xfrm>
            <a:custGeom>
              <a:avLst/>
              <a:gdLst>
                <a:gd name="connsiteX0" fmla="*/ 1365 w 259075"/>
                <a:gd name="connsiteY0" fmla="*/ 3213 h 176426"/>
                <a:gd name="connsiteX1" fmla="*/ 126777 w 259075"/>
                <a:gd name="connsiteY1" fmla="*/ 27026 h 176426"/>
                <a:gd name="connsiteX2" fmla="*/ 206152 w 259075"/>
                <a:gd name="connsiteY2" fmla="*/ 92113 h 176426"/>
                <a:gd name="connsiteX3" fmla="*/ 258540 w 259075"/>
                <a:gd name="connsiteY3" fmla="*/ 144501 h 176426"/>
                <a:gd name="connsiteX4" fmla="*/ 234727 w 259075"/>
                <a:gd name="connsiteY4" fmla="*/ 150851 h 176426"/>
                <a:gd name="connsiteX5" fmla="*/ 149002 w 259075"/>
                <a:gd name="connsiteY5" fmla="*/ 176251 h 176426"/>
                <a:gd name="connsiteX6" fmla="*/ 231552 w 259075"/>
                <a:gd name="connsiteY6" fmla="*/ 136563 h 176426"/>
                <a:gd name="connsiteX7" fmla="*/ 214090 w 259075"/>
                <a:gd name="connsiteY7" fmla="*/ 93701 h 176426"/>
                <a:gd name="connsiteX8" fmla="*/ 1365 w 259075"/>
                <a:gd name="connsiteY8" fmla="*/ 3213 h 17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075" h="176426">
                  <a:moveTo>
                    <a:pt x="1365" y="3213"/>
                  </a:moveTo>
                  <a:cubicBezTo>
                    <a:pt x="-13187" y="-7899"/>
                    <a:pt x="92646" y="12209"/>
                    <a:pt x="126777" y="27026"/>
                  </a:cubicBezTo>
                  <a:cubicBezTo>
                    <a:pt x="160908" y="41843"/>
                    <a:pt x="184192" y="72534"/>
                    <a:pt x="206152" y="92113"/>
                  </a:cubicBezTo>
                  <a:cubicBezTo>
                    <a:pt x="228112" y="111692"/>
                    <a:pt x="253778" y="134711"/>
                    <a:pt x="258540" y="144501"/>
                  </a:cubicBezTo>
                  <a:cubicBezTo>
                    <a:pt x="263302" y="154291"/>
                    <a:pt x="234727" y="150851"/>
                    <a:pt x="234727" y="150851"/>
                  </a:cubicBezTo>
                  <a:cubicBezTo>
                    <a:pt x="216471" y="156143"/>
                    <a:pt x="149531" y="178632"/>
                    <a:pt x="149002" y="176251"/>
                  </a:cubicBezTo>
                  <a:cubicBezTo>
                    <a:pt x="148473" y="173870"/>
                    <a:pt x="220704" y="150321"/>
                    <a:pt x="231552" y="136563"/>
                  </a:cubicBezTo>
                  <a:cubicBezTo>
                    <a:pt x="242400" y="122805"/>
                    <a:pt x="248750" y="115132"/>
                    <a:pt x="214090" y="93701"/>
                  </a:cubicBezTo>
                  <a:cubicBezTo>
                    <a:pt x="179430" y="72270"/>
                    <a:pt x="15917" y="14325"/>
                    <a:pt x="1365" y="3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: 図形 1260">
              <a:extLst>
                <a:ext uri="{FF2B5EF4-FFF2-40B4-BE49-F238E27FC236}">
                  <a16:creationId xmlns:a16="http://schemas.microsoft.com/office/drawing/2014/main" id="{970A0573-1EF6-4153-843C-030990415588}"/>
                </a:ext>
              </a:extLst>
            </p:cNvPr>
            <p:cNvSpPr/>
            <p:nvPr/>
          </p:nvSpPr>
          <p:spPr>
            <a:xfrm>
              <a:off x="3423177" y="6122808"/>
              <a:ext cx="217252" cy="419429"/>
            </a:xfrm>
            <a:custGeom>
              <a:avLst/>
              <a:gdLst>
                <a:gd name="connsiteX0" fmla="*/ 215373 w 217252"/>
                <a:gd name="connsiteY0" fmla="*/ 4942 h 419429"/>
                <a:gd name="connsiteX1" fmla="*/ 110598 w 217252"/>
                <a:gd name="connsiteY1" fmla="*/ 41455 h 419429"/>
                <a:gd name="connsiteX2" fmla="*/ 43923 w 217252"/>
                <a:gd name="connsiteY2" fmla="*/ 125592 h 419429"/>
                <a:gd name="connsiteX3" fmla="*/ 26461 w 217252"/>
                <a:gd name="connsiteY3" fmla="*/ 185917 h 419429"/>
                <a:gd name="connsiteX4" fmla="*/ 34398 w 217252"/>
                <a:gd name="connsiteY4" fmla="*/ 262117 h 419429"/>
                <a:gd name="connsiteX5" fmla="*/ 74086 w 217252"/>
                <a:gd name="connsiteY5" fmla="*/ 341492 h 419429"/>
                <a:gd name="connsiteX6" fmla="*/ 110598 w 217252"/>
                <a:gd name="connsiteY6" fmla="*/ 381180 h 419429"/>
                <a:gd name="connsiteX7" fmla="*/ 175686 w 217252"/>
                <a:gd name="connsiteY7" fmla="*/ 419280 h 419429"/>
                <a:gd name="connsiteX8" fmla="*/ 121711 w 217252"/>
                <a:gd name="connsiteY8" fmla="*/ 390705 h 419429"/>
                <a:gd name="connsiteX9" fmla="*/ 26461 w 217252"/>
                <a:gd name="connsiteY9" fmla="*/ 304980 h 419429"/>
                <a:gd name="connsiteX10" fmla="*/ 13761 w 217252"/>
                <a:gd name="connsiteY10" fmla="*/ 147817 h 419429"/>
                <a:gd name="connsiteX11" fmla="*/ 215373 w 217252"/>
                <a:gd name="connsiteY11" fmla="*/ 4942 h 41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252" h="419429">
                  <a:moveTo>
                    <a:pt x="215373" y="4942"/>
                  </a:moveTo>
                  <a:cubicBezTo>
                    <a:pt x="231513" y="-12785"/>
                    <a:pt x="139173" y="21347"/>
                    <a:pt x="110598" y="41455"/>
                  </a:cubicBezTo>
                  <a:cubicBezTo>
                    <a:pt x="82023" y="61563"/>
                    <a:pt x="57946" y="101515"/>
                    <a:pt x="43923" y="125592"/>
                  </a:cubicBezTo>
                  <a:cubicBezTo>
                    <a:pt x="29900" y="149669"/>
                    <a:pt x="28048" y="163163"/>
                    <a:pt x="26461" y="185917"/>
                  </a:cubicBezTo>
                  <a:cubicBezTo>
                    <a:pt x="24874" y="208671"/>
                    <a:pt x="26461" y="236188"/>
                    <a:pt x="34398" y="262117"/>
                  </a:cubicBezTo>
                  <a:cubicBezTo>
                    <a:pt x="42335" y="288046"/>
                    <a:pt x="61386" y="321648"/>
                    <a:pt x="74086" y="341492"/>
                  </a:cubicBezTo>
                  <a:cubicBezTo>
                    <a:pt x="86786" y="361336"/>
                    <a:pt x="93665" y="368215"/>
                    <a:pt x="110598" y="381180"/>
                  </a:cubicBezTo>
                  <a:cubicBezTo>
                    <a:pt x="127531" y="394145"/>
                    <a:pt x="173834" y="417693"/>
                    <a:pt x="175686" y="419280"/>
                  </a:cubicBezTo>
                  <a:cubicBezTo>
                    <a:pt x="177538" y="420867"/>
                    <a:pt x="146582" y="409755"/>
                    <a:pt x="121711" y="390705"/>
                  </a:cubicBezTo>
                  <a:cubicBezTo>
                    <a:pt x="96840" y="371655"/>
                    <a:pt x="44453" y="345461"/>
                    <a:pt x="26461" y="304980"/>
                  </a:cubicBezTo>
                  <a:cubicBezTo>
                    <a:pt x="8469" y="264499"/>
                    <a:pt x="-15608" y="198882"/>
                    <a:pt x="13761" y="147817"/>
                  </a:cubicBezTo>
                  <a:cubicBezTo>
                    <a:pt x="43130" y="96752"/>
                    <a:pt x="199233" y="22669"/>
                    <a:pt x="215373" y="49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: 図形 1261">
              <a:extLst>
                <a:ext uri="{FF2B5EF4-FFF2-40B4-BE49-F238E27FC236}">
                  <a16:creationId xmlns:a16="http://schemas.microsoft.com/office/drawing/2014/main" id="{862E0EA0-0AEC-4EE5-B283-30F397624291}"/>
                </a:ext>
              </a:extLst>
            </p:cNvPr>
            <p:cNvSpPr/>
            <p:nvPr/>
          </p:nvSpPr>
          <p:spPr>
            <a:xfrm>
              <a:off x="3579004" y="6372174"/>
              <a:ext cx="294542" cy="180800"/>
            </a:xfrm>
            <a:custGeom>
              <a:avLst/>
              <a:gdLst>
                <a:gd name="connsiteX0" fmla="*/ 204009 w 294542"/>
                <a:gd name="connsiteY0" fmla="*/ 51 h 180800"/>
                <a:gd name="connsiteX1" fmla="*/ 292909 w 294542"/>
                <a:gd name="connsiteY1" fmla="*/ 61964 h 180800"/>
                <a:gd name="connsiteX2" fmla="*/ 256396 w 294542"/>
                <a:gd name="connsiteY2" fmla="*/ 93714 h 180800"/>
                <a:gd name="connsiteX3" fmla="*/ 191309 w 294542"/>
                <a:gd name="connsiteY3" fmla="*/ 155626 h 180800"/>
                <a:gd name="connsiteX4" fmla="*/ 127809 w 294542"/>
                <a:gd name="connsiteY4" fmla="*/ 165151 h 180800"/>
                <a:gd name="connsiteX5" fmla="*/ 809 w 294542"/>
                <a:gd name="connsiteY5" fmla="*/ 173089 h 180800"/>
                <a:gd name="connsiteX6" fmla="*/ 194484 w 294542"/>
                <a:gd name="connsiteY6" fmla="*/ 173089 h 180800"/>
                <a:gd name="connsiteX7" fmla="*/ 281796 w 294542"/>
                <a:gd name="connsiteY7" fmla="*/ 73076 h 180800"/>
                <a:gd name="connsiteX8" fmla="*/ 204009 w 294542"/>
                <a:gd name="connsiteY8" fmla="*/ 51 h 18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542" h="180800">
                  <a:moveTo>
                    <a:pt x="204009" y="51"/>
                  </a:moveTo>
                  <a:cubicBezTo>
                    <a:pt x="205861" y="-1801"/>
                    <a:pt x="284178" y="46354"/>
                    <a:pt x="292909" y="61964"/>
                  </a:cubicBezTo>
                  <a:cubicBezTo>
                    <a:pt x="301640" y="77575"/>
                    <a:pt x="273329" y="78104"/>
                    <a:pt x="256396" y="93714"/>
                  </a:cubicBezTo>
                  <a:cubicBezTo>
                    <a:pt x="239463" y="109324"/>
                    <a:pt x="212740" y="143720"/>
                    <a:pt x="191309" y="155626"/>
                  </a:cubicBezTo>
                  <a:cubicBezTo>
                    <a:pt x="169878" y="167532"/>
                    <a:pt x="159559" y="162241"/>
                    <a:pt x="127809" y="165151"/>
                  </a:cubicBezTo>
                  <a:cubicBezTo>
                    <a:pt x="96059" y="168061"/>
                    <a:pt x="-10303" y="171766"/>
                    <a:pt x="809" y="173089"/>
                  </a:cubicBezTo>
                  <a:cubicBezTo>
                    <a:pt x="11921" y="174412"/>
                    <a:pt x="147653" y="189758"/>
                    <a:pt x="194484" y="173089"/>
                  </a:cubicBezTo>
                  <a:cubicBezTo>
                    <a:pt x="241315" y="156420"/>
                    <a:pt x="276769" y="99799"/>
                    <a:pt x="281796" y="73076"/>
                  </a:cubicBezTo>
                  <a:cubicBezTo>
                    <a:pt x="286823" y="46353"/>
                    <a:pt x="202157" y="1903"/>
                    <a:pt x="204009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: 図形 1262">
              <a:extLst>
                <a:ext uri="{FF2B5EF4-FFF2-40B4-BE49-F238E27FC236}">
                  <a16:creationId xmlns:a16="http://schemas.microsoft.com/office/drawing/2014/main" id="{09BE63CF-EAB5-4E30-B37B-7120A7103EB0}"/>
                </a:ext>
              </a:extLst>
            </p:cNvPr>
            <p:cNvSpPr/>
            <p:nvPr/>
          </p:nvSpPr>
          <p:spPr>
            <a:xfrm>
              <a:off x="5719739" y="6339997"/>
              <a:ext cx="315683" cy="59630"/>
            </a:xfrm>
            <a:custGeom>
              <a:avLst/>
              <a:gdLst>
                <a:gd name="connsiteX0" fmla="*/ 24 w 315683"/>
                <a:gd name="connsiteY0" fmla="*/ 24291 h 59630"/>
                <a:gd name="connsiteX1" fmla="*/ 169886 w 315683"/>
                <a:gd name="connsiteY1" fmla="*/ 17941 h 59630"/>
                <a:gd name="connsiteX2" fmla="*/ 225449 w 315683"/>
                <a:gd name="connsiteY2" fmla="*/ 51278 h 59630"/>
                <a:gd name="connsiteX3" fmla="*/ 304824 w 315683"/>
                <a:gd name="connsiteY3" fmla="*/ 59216 h 59630"/>
                <a:gd name="connsiteX4" fmla="*/ 307999 w 315683"/>
                <a:gd name="connsiteY4" fmla="*/ 56041 h 59630"/>
                <a:gd name="connsiteX5" fmla="*/ 239736 w 315683"/>
                <a:gd name="connsiteY5" fmla="*/ 35403 h 59630"/>
                <a:gd name="connsiteX6" fmla="*/ 182586 w 315683"/>
                <a:gd name="connsiteY6" fmla="*/ 478 h 59630"/>
                <a:gd name="connsiteX7" fmla="*/ 24 w 315683"/>
                <a:gd name="connsiteY7" fmla="*/ 24291 h 5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5683" h="59630">
                  <a:moveTo>
                    <a:pt x="24" y="24291"/>
                  </a:moveTo>
                  <a:cubicBezTo>
                    <a:pt x="-2093" y="27201"/>
                    <a:pt x="132315" y="13443"/>
                    <a:pt x="169886" y="17941"/>
                  </a:cubicBezTo>
                  <a:cubicBezTo>
                    <a:pt x="207457" y="22439"/>
                    <a:pt x="202959" y="44399"/>
                    <a:pt x="225449" y="51278"/>
                  </a:cubicBezTo>
                  <a:cubicBezTo>
                    <a:pt x="247939" y="58157"/>
                    <a:pt x="291066" y="58422"/>
                    <a:pt x="304824" y="59216"/>
                  </a:cubicBezTo>
                  <a:cubicBezTo>
                    <a:pt x="318582" y="60010"/>
                    <a:pt x="318847" y="60010"/>
                    <a:pt x="307999" y="56041"/>
                  </a:cubicBezTo>
                  <a:cubicBezTo>
                    <a:pt x="297151" y="52072"/>
                    <a:pt x="260638" y="44664"/>
                    <a:pt x="239736" y="35403"/>
                  </a:cubicBezTo>
                  <a:cubicBezTo>
                    <a:pt x="218834" y="26143"/>
                    <a:pt x="221215" y="4711"/>
                    <a:pt x="182586" y="478"/>
                  </a:cubicBezTo>
                  <a:cubicBezTo>
                    <a:pt x="143957" y="-3755"/>
                    <a:pt x="2141" y="21381"/>
                    <a:pt x="24" y="24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: 図形 1263">
              <a:extLst>
                <a:ext uri="{FF2B5EF4-FFF2-40B4-BE49-F238E27FC236}">
                  <a16:creationId xmlns:a16="http://schemas.microsoft.com/office/drawing/2014/main" id="{B309D0B4-F1D9-4CA2-9DF5-A1FDF47B1A82}"/>
                </a:ext>
              </a:extLst>
            </p:cNvPr>
            <p:cNvSpPr/>
            <p:nvPr/>
          </p:nvSpPr>
          <p:spPr>
            <a:xfrm>
              <a:off x="6044752" y="6390796"/>
              <a:ext cx="137074" cy="199018"/>
            </a:xfrm>
            <a:custGeom>
              <a:avLst/>
              <a:gdLst>
                <a:gd name="connsiteX0" fmla="*/ 448 w 137074"/>
                <a:gd name="connsiteY0" fmla="*/ 479 h 199018"/>
                <a:gd name="connsiteX1" fmla="*/ 46486 w 137074"/>
                <a:gd name="connsiteY1" fmla="*/ 56042 h 199018"/>
                <a:gd name="connsiteX2" fmla="*/ 75061 w 137074"/>
                <a:gd name="connsiteY2" fmla="*/ 102079 h 199018"/>
                <a:gd name="connsiteX3" fmla="*/ 108398 w 137074"/>
                <a:gd name="connsiteY3" fmla="*/ 144942 h 199018"/>
                <a:gd name="connsiteX4" fmla="*/ 136973 w 137074"/>
                <a:gd name="connsiteY4" fmla="*/ 198917 h 199018"/>
                <a:gd name="connsiteX5" fmla="*/ 116336 w 137074"/>
                <a:gd name="connsiteY5" fmla="*/ 130654 h 199018"/>
                <a:gd name="connsiteX6" fmla="*/ 76648 w 137074"/>
                <a:gd name="connsiteY6" fmla="*/ 89379 h 199018"/>
                <a:gd name="connsiteX7" fmla="*/ 448 w 137074"/>
                <a:gd name="connsiteY7" fmla="*/ 479 h 19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074" h="199018">
                  <a:moveTo>
                    <a:pt x="448" y="479"/>
                  </a:moveTo>
                  <a:cubicBezTo>
                    <a:pt x="-4579" y="-5077"/>
                    <a:pt x="34051" y="39109"/>
                    <a:pt x="46486" y="56042"/>
                  </a:cubicBezTo>
                  <a:cubicBezTo>
                    <a:pt x="58921" y="72975"/>
                    <a:pt x="64742" y="87262"/>
                    <a:pt x="75061" y="102079"/>
                  </a:cubicBezTo>
                  <a:cubicBezTo>
                    <a:pt x="85380" y="116896"/>
                    <a:pt x="98079" y="128802"/>
                    <a:pt x="108398" y="144942"/>
                  </a:cubicBezTo>
                  <a:cubicBezTo>
                    <a:pt x="118717" y="161082"/>
                    <a:pt x="135650" y="201298"/>
                    <a:pt x="136973" y="198917"/>
                  </a:cubicBezTo>
                  <a:cubicBezTo>
                    <a:pt x="138296" y="196536"/>
                    <a:pt x="126390" y="148910"/>
                    <a:pt x="116336" y="130654"/>
                  </a:cubicBezTo>
                  <a:cubicBezTo>
                    <a:pt x="106282" y="112398"/>
                    <a:pt x="95433" y="109487"/>
                    <a:pt x="76648" y="89379"/>
                  </a:cubicBezTo>
                  <a:cubicBezTo>
                    <a:pt x="57863" y="69271"/>
                    <a:pt x="5475" y="6035"/>
                    <a:pt x="448" y="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: 図形 1264">
              <a:extLst>
                <a:ext uri="{FF2B5EF4-FFF2-40B4-BE49-F238E27FC236}">
                  <a16:creationId xmlns:a16="http://schemas.microsoft.com/office/drawing/2014/main" id="{856DD32D-010E-4F56-9D61-6879F2E7C30F}"/>
                </a:ext>
              </a:extLst>
            </p:cNvPr>
            <p:cNvSpPr/>
            <p:nvPr/>
          </p:nvSpPr>
          <p:spPr>
            <a:xfrm>
              <a:off x="6109712" y="6379721"/>
              <a:ext cx="110984" cy="212135"/>
            </a:xfrm>
            <a:custGeom>
              <a:avLst/>
              <a:gdLst>
                <a:gd name="connsiteX0" fmla="*/ 576 w 110984"/>
                <a:gd name="connsiteY0" fmla="*/ 2029 h 212135"/>
                <a:gd name="connsiteX1" fmla="*/ 43438 w 110984"/>
                <a:gd name="connsiteY1" fmla="*/ 65529 h 212135"/>
                <a:gd name="connsiteX2" fmla="*/ 52963 w 110984"/>
                <a:gd name="connsiteY2" fmla="*/ 105217 h 212135"/>
                <a:gd name="connsiteX3" fmla="*/ 89476 w 110984"/>
                <a:gd name="connsiteY3" fmla="*/ 156017 h 212135"/>
                <a:gd name="connsiteX4" fmla="*/ 110113 w 110984"/>
                <a:gd name="connsiteY4" fmla="*/ 200467 h 212135"/>
                <a:gd name="connsiteX5" fmla="*/ 60901 w 110984"/>
                <a:gd name="connsiteY5" fmla="*/ 211579 h 212135"/>
                <a:gd name="connsiteX6" fmla="*/ 97413 w 110984"/>
                <a:gd name="connsiteY6" fmla="*/ 187767 h 212135"/>
                <a:gd name="connsiteX7" fmla="*/ 78363 w 110984"/>
                <a:gd name="connsiteY7" fmla="*/ 148079 h 212135"/>
                <a:gd name="connsiteX8" fmla="*/ 576 w 110984"/>
                <a:gd name="connsiteY8" fmla="*/ 2029 h 21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984" h="212135">
                  <a:moveTo>
                    <a:pt x="576" y="2029"/>
                  </a:moveTo>
                  <a:cubicBezTo>
                    <a:pt x="-5245" y="-11729"/>
                    <a:pt x="34707" y="48331"/>
                    <a:pt x="43438" y="65529"/>
                  </a:cubicBezTo>
                  <a:cubicBezTo>
                    <a:pt x="52169" y="82727"/>
                    <a:pt x="45290" y="90136"/>
                    <a:pt x="52963" y="105217"/>
                  </a:cubicBezTo>
                  <a:cubicBezTo>
                    <a:pt x="60636" y="120298"/>
                    <a:pt x="79951" y="140142"/>
                    <a:pt x="89476" y="156017"/>
                  </a:cubicBezTo>
                  <a:cubicBezTo>
                    <a:pt x="99001" y="171892"/>
                    <a:pt x="114875" y="191207"/>
                    <a:pt x="110113" y="200467"/>
                  </a:cubicBezTo>
                  <a:cubicBezTo>
                    <a:pt x="105351" y="209727"/>
                    <a:pt x="63018" y="213696"/>
                    <a:pt x="60901" y="211579"/>
                  </a:cubicBezTo>
                  <a:cubicBezTo>
                    <a:pt x="58784" y="209462"/>
                    <a:pt x="94503" y="198350"/>
                    <a:pt x="97413" y="187767"/>
                  </a:cubicBezTo>
                  <a:cubicBezTo>
                    <a:pt x="100323" y="177184"/>
                    <a:pt x="78363" y="148079"/>
                    <a:pt x="78363" y="148079"/>
                  </a:cubicBezTo>
                  <a:cubicBezTo>
                    <a:pt x="63811" y="118446"/>
                    <a:pt x="6397" y="15787"/>
                    <a:pt x="576" y="20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: 図形 1265">
              <a:extLst>
                <a:ext uri="{FF2B5EF4-FFF2-40B4-BE49-F238E27FC236}">
                  <a16:creationId xmlns:a16="http://schemas.microsoft.com/office/drawing/2014/main" id="{E3C6B52C-5416-40E8-A6B2-1DF6767F0472}"/>
                </a:ext>
              </a:extLst>
            </p:cNvPr>
            <p:cNvSpPr/>
            <p:nvPr/>
          </p:nvSpPr>
          <p:spPr>
            <a:xfrm>
              <a:off x="5723674" y="6287898"/>
              <a:ext cx="99282" cy="69233"/>
            </a:xfrm>
            <a:custGeom>
              <a:avLst/>
              <a:gdLst>
                <a:gd name="connsiteX0" fmla="*/ 99276 w 99282"/>
                <a:gd name="connsiteY0" fmla="*/ 190 h 69233"/>
                <a:gd name="connsiteX1" fmla="*/ 8789 w 99282"/>
                <a:gd name="connsiteY1" fmla="*/ 39877 h 69233"/>
                <a:gd name="connsiteX2" fmla="*/ 4026 w 99282"/>
                <a:gd name="connsiteY2" fmla="*/ 68452 h 69233"/>
                <a:gd name="connsiteX3" fmla="*/ 13551 w 99282"/>
                <a:gd name="connsiteY3" fmla="*/ 57340 h 69233"/>
                <a:gd name="connsiteX4" fmla="*/ 99276 w 99282"/>
                <a:gd name="connsiteY4" fmla="*/ 190 h 6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82" h="69233">
                  <a:moveTo>
                    <a:pt x="99276" y="190"/>
                  </a:moveTo>
                  <a:cubicBezTo>
                    <a:pt x="98482" y="-2720"/>
                    <a:pt x="24664" y="28500"/>
                    <a:pt x="8789" y="39877"/>
                  </a:cubicBezTo>
                  <a:cubicBezTo>
                    <a:pt x="-7086" y="51254"/>
                    <a:pt x="3232" y="65542"/>
                    <a:pt x="4026" y="68452"/>
                  </a:cubicBezTo>
                  <a:cubicBezTo>
                    <a:pt x="4820" y="71362"/>
                    <a:pt x="2703" y="65807"/>
                    <a:pt x="13551" y="57340"/>
                  </a:cubicBezTo>
                  <a:cubicBezTo>
                    <a:pt x="24399" y="48873"/>
                    <a:pt x="100070" y="3100"/>
                    <a:pt x="99276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: 図形 1266">
              <a:extLst>
                <a:ext uri="{FF2B5EF4-FFF2-40B4-BE49-F238E27FC236}">
                  <a16:creationId xmlns:a16="http://schemas.microsoft.com/office/drawing/2014/main" id="{0EAAB38E-247E-4708-BA26-302AD671C269}"/>
                </a:ext>
              </a:extLst>
            </p:cNvPr>
            <p:cNvSpPr/>
            <p:nvPr/>
          </p:nvSpPr>
          <p:spPr>
            <a:xfrm>
              <a:off x="5703789" y="6197424"/>
              <a:ext cx="230528" cy="99901"/>
            </a:xfrm>
            <a:custGeom>
              <a:avLst/>
              <a:gdLst>
                <a:gd name="connsiteX0" fmla="*/ 230286 w 230528"/>
                <a:gd name="connsiteY0" fmla="*/ 87489 h 99901"/>
                <a:gd name="connsiteX1" fmla="*/ 85824 w 230528"/>
                <a:gd name="connsiteY1" fmla="*/ 16051 h 99901"/>
                <a:gd name="connsiteX2" fmla="*/ 47724 w 230528"/>
                <a:gd name="connsiteY2" fmla="*/ 36689 h 99901"/>
                <a:gd name="connsiteX3" fmla="*/ 15974 w 230528"/>
                <a:gd name="connsiteY3" fmla="*/ 87489 h 99901"/>
                <a:gd name="connsiteX4" fmla="*/ 84236 w 230528"/>
                <a:gd name="connsiteY4" fmla="*/ 92251 h 99901"/>
                <a:gd name="connsiteX5" fmla="*/ 99 w 230528"/>
                <a:gd name="connsiteY5" fmla="*/ 93839 h 99901"/>
                <a:gd name="connsiteX6" fmla="*/ 68361 w 230528"/>
                <a:gd name="connsiteY6" fmla="*/ 8114 h 99901"/>
                <a:gd name="connsiteX7" fmla="*/ 119161 w 230528"/>
                <a:gd name="connsiteY7" fmla="*/ 11289 h 99901"/>
                <a:gd name="connsiteX8" fmla="*/ 230286 w 230528"/>
                <a:gd name="connsiteY8" fmla="*/ 87489 h 9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528" h="99901">
                  <a:moveTo>
                    <a:pt x="230286" y="87489"/>
                  </a:moveTo>
                  <a:cubicBezTo>
                    <a:pt x="224730" y="88283"/>
                    <a:pt x="116251" y="24518"/>
                    <a:pt x="85824" y="16051"/>
                  </a:cubicBezTo>
                  <a:cubicBezTo>
                    <a:pt x="55397" y="7584"/>
                    <a:pt x="59366" y="24783"/>
                    <a:pt x="47724" y="36689"/>
                  </a:cubicBezTo>
                  <a:cubicBezTo>
                    <a:pt x="36082" y="48595"/>
                    <a:pt x="9889" y="78229"/>
                    <a:pt x="15974" y="87489"/>
                  </a:cubicBezTo>
                  <a:cubicBezTo>
                    <a:pt x="22059" y="96749"/>
                    <a:pt x="86882" y="91193"/>
                    <a:pt x="84236" y="92251"/>
                  </a:cubicBezTo>
                  <a:cubicBezTo>
                    <a:pt x="81590" y="93309"/>
                    <a:pt x="2745" y="107862"/>
                    <a:pt x="99" y="93839"/>
                  </a:cubicBezTo>
                  <a:cubicBezTo>
                    <a:pt x="-2547" y="79816"/>
                    <a:pt x="48517" y="21872"/>
                    <a:pt x="68361" y="8114"/>
                  </a:cubicBezTo>
                  <a:cubicBezTo>
                    <a:pt x="88205" y="-5644"/>
                    <a:pt x="94026" y="-88"/>
                    <a:pt x="119161" y="11289"/>
                  </a:cubicBezTo>
                  <a:cubicBezTo>
                    <a:pt x="144296" y="22666"/>
                    <a:pt x="235842" y="86695"/>
                    <a:pt x="230286" y="87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: 図形 1267">
              <a:extLst>
                <a:ext uri="{FF2B5EF4-FFF2-40B4-BE49-F238E27FC236}">
                  <a16:creationId xmlns:a16="http://schemas.microsoft.com/office/drawing/2014/main" id="{EB881D25-0106-47C6-97A6-CE48BB0F265B}"/>
                </a:ext>
              </a:extLst>
            </p:cNvPr>
            <p:cNvSpPr/>
            <p:nvPr/>
          </p:nvSpPr>
          <p:spPr>
            <a:xfrm>
              <a:off x="5929223" y="6190175"/>
              <a:ext cx="258039" cy="171547"/>
            </a:xfrm>
            <a:custGeom>
              <a:avLst/>
              <a:gdLst>
                <a:gd name="connsiteX0" fmla="*/ 90 w 258039"/>
                <a:gd name="connsiteY0" fmla="*/ 91563 h 171547"/>
                <a:gd name="connsiteX1" fmla="*/ 104865 w 258039"/>
                <a:gd name="connsiteY1" fmla="*/ 155063 h 171547"/>
                <a:gd name="connsiteX2" fmla="*/ 158840 w 258039"/>
                <a:gd name="connsiteY2" fmla="*/ 155063 h 171547"/>
                <a:gd name="connsiteX3" fmla="*/ 171540 w 258039"/>
                <a:gd name="connsiteY3" fmla="*/ 102675 h 171547"/>
                <a:gd name="connsiteX4" fmla="*/ 177890 w 258039"/>
                <a:gd name="connsiteY4" fmla="*/ 45525 h 171547"/>
                <a:gd name="connsiteX5" fmla="*/ 200115 w 258039"/>
                <a:gd name="connsiteY5" fmla="*/ 9013 h 171547"/>
                <a:gd name="connsiteX6" fmla="*/ 246152 w 258039"/>
                <a:gd name="connsiteY6" fmla="*/ 2663 h 171547"/>
                <a:gd name="connsiteX7" fmla="*/ 257265 w 258039"/>
                <a:gd name="connsiteY7" fmla="*/ 45525 h 171547"/>
                <a:gd name="connsiteX8" fmla="*/ 230277 w 258039"/>
                <a:gd name="connsiteY8" fmla="*/ 10600 h 171547"/>
                <a:gd name="connsiteX9" fmla="*/ 203290 w 258039"/>
                <a:gd name="connsiteY9" fmla="*/ 40763 h 171547"/>
                <a:gd name="connsiteX10" fmla="*/ 187415 w 258039"/>
                <a:gd name="connsiteY10" fmla="*/ 123313 h 171547"/>
                <a:gd name="connsiteX11" fmla="*/ 169952 w 258039"/>
                <a:gd name="connsiteY11" fmla="*/ 155063 h 171547"/>
                <a:gd name="connsiteX12" fmla="*/ 123915 w 258039"/>
                <a:gd name="connsiteY12" fmla="*/ 169350 h 171547"/>
                <a:gd name="connsiteX13" fmla="*/ 90 w 258039"/>
                <a:gd name="connsiteY13" fmla="*/ 91563 h 17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8039" h="171547">
                  <a:moveTo>
                    <a:pt x="90" y="91563"/>
                  </a:moveTo>
                  <a:cubicBezTo>
                    <a:pt x="-3085" y="89182"/>
                    <a:pt x="78407" y="144480"/>
                    <a:pt x="104865" y="155063"/>
                  </a:cubicBezTo>
                  <a:cubicBezTo>
                    <a:pt x="131323" y="165646"/>
                    <a:pt x="147728" y="163794"/>
                    <a:pt x="158840" y="155063"/>
                  </a:cubicBezTo>
                  <a:cubicBezTo>
                    <a:pt x="169952" y="146332"/>
                    <a:pt x="168365" y="120931"/>
                    <a:pt x="171540" y="102675"/>
                  </a:cubicBezTo>
                  <a:cubicBezTo>
                    <a:pt x="174715" y="84419"/>
                    <a:pt x="173128" y="61135"/>
                    <a:pt x="177890" y="45525"/>
                  </a:cubicBezTo>
                  <a:cubicBezTo>
                    <a:pt x="182652" y="29915"/>
                    <a:pt x="188738" y="16157"/>
                    <a:pt x="200115" y="9013"/>
                  </a:cubicBezTo>
                  <a:cubicBezTo>
                    <a:pt x="211492" y="1869"/>
                    <a:pt x="236627" y="-3422"/>
                    <a:pt x="246152" y="2663"/>
                  </a:cubicBezTo>
                  <a:cubicBezTo>
                    <a:pt x="255677" y="8748"/>
                    <a:pt x="259911" y="44202"/>
                    <a:pt x="257265" y="45525"/>
                  </a:cubicBezTo>
                  <a:cubicBezTo>
                    <a:pt x="254619" y="46848"/>
                    <a:pt x="239273" y="11394"/>
                    <a:pt x="230277" y="10600"/>
                  </a:cubicBezTo>
                  <a:cubicBezTo>
                    <a:pt x="221281" y="9806"/>
                    <a:pt x="210434" y="21978"/>
                    <a:pt x="203290" y="40763"/>
                  </a:cubicBezTo>
                  <a:cubicBezTo>
                    <a:pt x="196146" y="59548"/>
                    <a:pt x="192971" y="104263"/>
                    <a:pt x="187415" y="123313"/>
                  </a:cubicBezTo>
                  <a:cubicBezTo>
                    <a:pt x="181859" y="142363"/>
                    <a:pt x="180535" y="147390"/>
                    <a:pt x="169952" y="155063"/>
                  </a:cubicBezTo>
                  <a:cubicBezTo>
                    <a:pt x="159369" y="162736"/>
                    <a:pt x="150638" y="177023"/>
                    <a:pt x="123915" y="169350"/>
                  </a:cubicBezTo>
                  <a:cubicBezTo>
                    <a:pt x="97192" y="161677"/>
                    <a:pt x="3265" y="93944"/>
                    <a:pt x="90" y="915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: 図形 1268">
              <a:extLst>
                <a:ext uri="{FF2B5EF4-FFF2-40B4-BE49-F238E27FC236}">
                  <a16:creationId xmlns:a16="http://schemas.microsoft.com/office/drawing/2014/main" id="{5E8E5B42-9F83-474D-9F48-066B8105BFF0}"/>
                </a:ext>
              </a:extLst>
            </p:cNvPr>
            <p:cNvSpPr/>
            <p:nvPr/>
          </p:nvSpPr>
          <p:spPr>
            <a:xfrm>
              <a:off x="6089589" y="6226040"/>
              <a:ext cx="100546" cy="166828"/>
            </a:xfrm>
            <a:custGeom>
              <a:avLst/>
              <a:gdLst>
                <a:gd name="connsiteX0" fmla="*/ 61 w 100546"/>
                <a:gd name="connsiteY0" fmla="*/ 166823 h 166828"/>
                <a:gd name="connsiteX1" fmla="*/ 46099 w 100546"/>
                <a:gd name="connsiteY1" fmla="*/ 111260 h 166828"/>
                <a:gd name="connsiteX2" fmla="*/ 44511 w 100546"/>
                <a:gd name="connsiteY2" fmla="*/ 47760 h 166828"/>
                <a:gd name="connsiteX3" fmla="*/ 82611 w 100546"/>
                <a:gd name="connsiteY3" fmla="*/ 19185 h 166828"/>
                <a:gd name="connsiteX4" fmla="*/ 100074 w 100546"/>
                <a:gd name="connsiteY4" fmla="*/ 135 h 166828"/>
                <a:gd name="connsiteX5" fmla="*/ 65149 w 100546"/>
                <a:gd name="connsiteY5" fmla="*/ 28710 h 166828"/>
                <a:gd name="connsiteX6" fmla="*/ 58799 w 100546"/>
                <a:gd name="connsiteY6" fmla="*/ 62048 h 166828"/>
                <a:gd name="connsiteX7" fmla="*/ 57211 w 100546"/>
                <a:gd name="connsiteY7" fmla="*/ 108085 h 166828"/>
                <a:gd name="connsiteX8" fmla="*/ 61 w 100546"/>
                <a:gd name="connsiteY8" fmla="*/ 166823 h 16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546" h="166828">
                  <a:moveTo>
                    <a:pt x="61" y="166823"/>
                  </a:moveTo>
                  <a:cubicBezTo>
                    <a:pt x="-1791" y="167352"/>
                    <a:pt x="38691" y="131104"/>
                    <a:pt x="46099" y="111260"/>
                  </a:cubicBezTo>
                  <a:cubicBezTo>
                    <a:pt x="53507" y="91416"/>
                    <a:pt x="38426" y="63106"/>
                    <a:pt x="44511" y="47760"/>
                  </a:cubicBezTo>
                  <a:cubicBezTo>
                    <a:pt x="50596" y="32414"/>
                    <a:pt x="73351" y="27122"/>
                    <a:pt x="82611" y="19185"/>
                  </a:cubicBezTo>
                  <a:cubicBezTo>
                    <a:pt x="91871" y="11248"/>
                    <a:pt x="102984" y="-1452"/>
                    <a:pt x="100074" y="135"/>
                  </a:cubicBezTo>
                  <a:cubicBezTo>
                    <a:pt x="97164" y="1722"/>
                    <a:pt x="72028" y="18391"/>
                    <a:pt x="65149" y="28710"/>
                  </a:cubicBezTo>
                  <a:cubicBezTo>
                    <a:pt x="58270" y="39029"/>
                    <a:pt x="60122" y="48819"/>
                    <a:pt x="58799" y="62048"/>
                  </a:cubicBezTo>
                  <a:cubicBezTo>
                    <a:pt x="57476" y="75277"/>
                    <a:pt x="65678" y="92739"/>
                    <a:pt x="57211" y="108085"/>
                  </a:cubicBezTo>
                  <a:cubicBezTo>
                    <a:pt x="48744" y="123431"/>
                    <a:pt x="1913" y="166294"/>
                    <a:pt x="61" y="1668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: 図形 1269">
              <a:extLst>
                <a:ext uri="{FF2B5EF4-FFF2-40B4-BE49-F238E27FC236}">
                  <a16:creationId xmlns:a16="http://schemas.microsoft.com/office/drawing/2014/main" id="{9AFAB612-9EBC-4D4E-9106-38B52F64679A}"/>
                </a:ext>
              </a:extLst>
            </p:cNvPr>
            <p:cNvSpPr/>
            <p:nvPr/>
          </p:nvSpPr>
          <p:spPr>
            <a:xfrm>
              <a:off x="5973747" y="6379648"/>
              <a:ext cx="133974" cy="88142"/>
            </a:xfrm>
            <a:custGeom>
              <a:avLst/>
              <a:gdLst>
                <a:gd name="connsiteX0" fmla="*/ 16 w 133974"/>
                <a:gd name="connsiteY0" fmla="*/ 3690 h 88142"/>
                <a:gd name="connsiteX1" fmla="*/ 71453 w 133974"/>
                <a:gd name="connsiteY1" fmla="*/ 8452 h 88142"/>
                <a:gd name="connsiteX2" fmla="*/ 133366 w 133974"/>
                <a:gd name="connsiteY2" fmla="*/ 86240 h 88142"/>
                <a:gd name="connsiteX3" fmla="*/ 101616 w 133974"/>
                <a:gd name="connsiteY3" fmla="*/ 60840 h 88142"/>
                <a:gd name="connsiteX4" fmla="*/ 77803 w 133974"/>
                <a:gd name="connsiteY4" fmla="*/ 22740 h 88142"/>
                <a:gd name="connsiteX5" fmla="*/ 16 w 133974"/>
                <a:gd name="connsiteY5" fmla="*/ 3690 h 8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4" h="88142">
                  <a:moveTo>
                    <a:pt x="16" y="3690"/>
                  </a:moveTo>
                  <a:cubicBezTo>
                    <a:pt x="-1042" y="1309"/>
                    <a:pt x="49228" y="-5306"/>
                    <a:pt x="71453" y="8452"/>
                  </a:cubicBezTo>
                  <a:cubicBezTo>
                    <a:pt x="93678" y="22210"/>
                    <a:pt x="128339" y="77509"/>
                    <a:pt x="133366" y="86240"/>
                  </a:cubicBezTo>
                  <a:cubicBezTo>
                    <a:pt x="138393" y="94971"/>
                    <a:pt x="110876" y="71423"/>
                    <a:pt x="101616" y="60840"/>
                  </a:cubicBezTo>
                  <a:cubicBezTo>
                    <a:pt x="92356" y="50257"/>
                    <a:pt x="88916" y="30942"/>
                    <a:pt x="77803" y="22740"/>
                  </a:cubicBezTo>
                  <a:cubicBezTo>
                    <a:pt x="66691" y="14538"/>
                    <a:pt x="1074" y="6071"/>
                    <a:pt x="16" y="36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: 図形 1270">
              <a:extLst>
                <a:ext uri="{FF2B5EF4-FFF2-40B4-BE49-F238E27FC236}">
                  <a16:creationId xmlns:a16="http://schemas.microsoft.com/office/drawing/2014/main" id="{727344A6-DFC9-4D05-9D8C-B64F73B94D3D}"/>
                </a:ext>
              </a:extLst>
            </p:cNvPr>
            <p:cNvSpPr/>
            <p:nvPr/>
          </p:nvSpPr>
          <p:spPr>
            <a:xfrm>
              <a:off x="2451056" y="7216779"/>
              <a:ext cx="420256" cy="418818"/>
            </a:xfrm>
            <a:custGeom>
              <a:avLst/>
              <a:gdLst>
                <a:gd name="connsiteX0" fmla="*/ 44 w 420256"/>
                <a:gd name="connsiteY0" fmla="*/ 47621 h 418818"/>
                <a:gd name="connsiteX1" fmla="*/ 298494 w 420256"/>
                <a:gd name="connsiteY1" fmla="*/ 3171 h 418818"/>
                <a:gd name="connsiteX2" fmla="*/ 306961 w 420256"/>
                <a:gd name="connsiteY2" fmla="*/ 49738 h 418818"/>
                <a:gd name="connsiteX3" fmla="*/ 419144 w 420256"/>
                <a:gd name="connsiteY3" fmla="*/ 413804 h 418818"/>
                <a:gd name="connsiteX4" fmla="*/ 361994 w 420256"/>
                <a:gd name="connsiteY4" fmla="*/ 246588 h 418818"/>
                <a:gd name="connsiteX5" fmla="*/ 321777 w 420256"/>
                <a:gd name="connsiteY5" fmla="*/ 32804 h 418818"/>
                <a:gd name="connsiteX6" fmla="*/ 44 w 420256"/>
                <a:gd name="connsiteY6" fmla="*/ 47621 h 41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56" h="418818">
                  <a:moveTo>
                    <a:pt x="44" y="47621"/>
                  </a:moveTo>
                  <a:cubicBezTo>
                    <a:pt x="-3836" y="42682"/>
                    <a:pt x="247341" y="2818"/>
                    <a:pt x="298494" y="3171"/>
                  </a:cubicBezTo>
                  <a:cubicBezTo>
                    <a:pt x="349647" y="3524"/>
                    <a:pt x="286853" y="-18701"/>
                    <a:pt x="306961" y="49738"/>
                  </a:cubicBezTo>
                  <a:cubicBezTo>
                    <a:pt x="327069" y="118177"/>
                    <a:pt x="409972" y="380996"/>
                    <a:pt x="419144" y="413804"/>
                  </a:cubicBezTo>
                  <a:cubicBezTo>
                    <a:pt x="428316" y="446612"/>
                    <a:pt x="378222" y="310088"/>
                    <a:pt x="361994" y="246588"/>
                  </a:cubicBezTo>
                  <a:cubicBezTo>
                    <a:pt x="345766" y="183088"/>
                    <a:pt x="375752" y="68082"/>
                    <a:pt x="321777" y="32804"/>
                  </a:cubicBezTo>
                  <a:cubicBezTo>
                    <a:pt x="267802" y="-2474"/>
                    <a:pt x="3924" y="52560"/>
                    <a:pt x="44" y="476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: 図形 1271">
              <a:extLst>
                <a:ext uri="{FF2B5EF4-FFF2-40B4-BE49-F238E27FC236}">
                  <a16:creationId xmlns:a16="http://schemas.microsoft.com/office/drawing/2014/main" id="{222E8F4F-3D61-46EA-966B-FA3B3990F1E4}"/>
                </a:ext>
              </a:extLst>
            </p:cNvPr>
            <p:cNvSpPr/>
            <p:nvPr/>
          </p:nvSpPr>
          <p:spPr>
            <a:xfrm>
              <a:off x="2762242" y="8267686"/>
              <a:ext cx="351400" cy="68934"/>
            </a:xfrm>
            <a:custGeom>
              <a:avLst/>
              <a:gdLst>
                <a:gd name="connsiteX0" fmla="*/ 8 w 351400"/>
                <a:gd name="connsiteY0" fmla="*/ 14 h 68934"/>
                <a:gd name="connsiteX1" fmla="*/ 237075 w 351400"/>
                <a:gd name="connsiteY1" fmla="*/ 67747 h 68934"/>
                <a:gd name="connsiteX2" fmla="*/ 351375 w 351400"/>
                <a:gd name="connsiteY2" fmla="*/ 44464 h 68934"/>
                <a:gd name="connsiteX3" fmla="*/ 228608 w 351400"/>
                <a:gd name="connsiteY3" fmla="*/ 61397 h 68934"/>
                <a:gd name="connsiteX4" fmla="*/ 8 w 351400"/>
                <a:gd name="connsiteY4" fmla="*/ 14 h 6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400" h="68934">
                  <a:moveTo>
                    <a:pt x="8" y="14"/>
                  </a:moveTo>
                  <a:cubicBezTo>
                    <a:pt x="1419" y="1072"/>
                    <a:pt x="178514" y="60339"/>
                    <a:pt x="237075" y="67747"/>
                  </a:cubicBezTo>
                  <a:cubicBezTo>
                    <a:pt x="295636" y="75155"/>
                    <a:pt x="352786" y="45522"/>
                    <a:pt x="351375" y="44464"/>
                  </a:cubicBezTo>
                  <a:cubicBezTo>
                    <a:pt x="349964" y="43406"/>
                    <a:pt x="283289" y="66336"/>
                    <a:pt x="228608" y="61397"/>
                  </a:cubicBezTo>
                  <a:cubicBezTo>
                    <a:pt x="173927" y="56458"/>
                    <a:pt x="-1403" y="-1044"/>
                    <a:pt x="8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: 図形 1272">
              <a:extLst>
                <a:ext uri="{FF2B5EF4-FFF2-40B4-BE49-F238E27FC236}">
                  <a16:creationId xmlns:a16="http://schemas.microsoft.com/office/drawing/2014/main" id="{0ECE271B-13D8-4B1D-BDC2-1AEA70377F08}"/>
                </a:ext>
              </a:extLst>
            </p:cNvPr>
            <p:cNvSpPr/>
            <p:nvPr/>
          </p:nvSpPr>
          <p:spPr>
            <a:xfrm>
              <a:off x="2715759" y="7322301"/>
              <a:ext cx="65695" cy="495545"/>
            </a:xfrm>
            <a:custGeom>
              <a:avLst/>
              <a:gdLst>
                <a:gd name="connsiteX0" fmla="*/ 14741 w 65695"/>
                <a:gd name="connsiteY0" fmla="*/ 9832 h 495545"/>
                <a:gd name="connsiteX1" fmla="*/ 65541 w 65695"/>
                <a:gd name="connsiteY1" fmla="*/ 479732 h 495545"/>
                <a:gd name="connsiteX2" fmla="*/ 29558 w 65695"/>
                <a:gd name="connsiteY2" fmla="*/ 365432 h 495545"/>
                <a:gd name="connsiteX3" fmla="*/ 2041 w 65695"/>
                <a:gd name="connsiteY3" fmla="*/ 174932 h 495545"/>
                <a:gd name="connsiteX4" fmla="*/ 14741 w 65695"/>
                <a:gd name="connsiteY4" fmla="*/ 9832 h 4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95" h="495545">
                  <a:moveTo>
                    <a:pt x="14741" y="9832"/>
                  </a:moveTo>
                  <a:cubicBezTo>
                    <a:pt x="25324" y="60632"/>
                    <a:pt x="63072" y="420465"/>
                    <a:pt x="65541" y="479732"/>
                  </a:cubicBezTo>
                  <a:cubicBezTo>
                    <a:pt x="68010" y="538999"/>
                    <a:pt x="40141" y="416232"/>
                    <a:pt x="29558" y="365432"/>
                  </a:cubicBezTo>
                  <a:cubicBezTo>
                    <a:pt x="18975" y="314632"/>
                    <a:pt x="8038" y="231024"/>
                    <a:pt x="2041" y="174932"/>
                  </a:cubicBezTo>
                  <a:cubicBezTo>
                    <a:pt x="-3956" y="118840"/>
                    <a:pt x="4158" y="-40968"/>
                    <a:pt x="14741" y="9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: 図形 1273">
              <a:extLst>
                <a:ext uri="{FF2B5EF4-FFF2-40B4-BE49-F238E27FC236}">
                  <a16:creationId xmlns:a16="http://schemas.microsoft.com/office/drawing/2014/main" id="{D3325A4A-F8E4-440B-AE62-1D7EA47F281C}"/>
                </a:ext>
              </a:extLst>
            </p:cNvPr>
            <p:cNvSpPr/>
            <p:nvPr/>
          </p:nvSpPr>
          <p:spPr>
            <a:xfrm>
              <a:off x="2754547" y="8456508"/>
              <a:ext cx="195563" cy="50617"/>
            </a:xfrm>
            <a:custGeom>
              <a:avLst/>
              <a:gdLst>
                <a:gd name="connsiteX0" fmla="*/ 1353 w 195563"/>
                <a:gd name="connsiteY0" fmla="*/ 1692 h 50617"/>
                <a:gd name="connsiteX1" fmla="*/ 73320 w 195563"/>
                <a:gd name="connsiteY1" fmla="*/ 12275 h 50617"/>
                <a:gd name="connsiteX2" fmla="*/ 193970 w 195563"/>
                <a:gd name="connsiteY2" fmla="*/ 48259 h 50617"/>
                <a:gd name="connsiteX3" fmla="*/ 134703 w 195563"/>
                <a:gd name="connsiteY3" fmla="*/ 44025 h 50617"/>
                <a:gd name="connsiteX4" fmla="*/ 1353 w 195563"/>
                <a:gd name="connsiteY4" fmla="*/ 1692 h 5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63" h="50617">
                  <a:moveTo>
                    <a:pt x="1353" y="1692"/>
                  </a:moveTo>
                  <a:cubicBezTo>
                    <a:pt x="-8877" y="-3600"/>
                    <a:pt x="41217" y="4514"/>
                    <a:pt x="73320" y="12275"/>
                  </a:cubicBezTo>
                  <a:cubicBezTo>
                    <a:pt x="105423" y="20036"/>
                    <a:pt x="183740" y="42967"/>
                    <a:pt x="193970" y="48259"/>
                  </a:cubicBezTo>
                  <a:cubicBezTo>
                    <a:pt x="204200" y="53551"/>
                    <a:pt x="162925" y="48964"/>
                    <a:pt x="134703" y="44025"/>
                  </a:cubicBezTo>
                  <a:cubicBezTo>
                    <a:pt x="106481" y="39086"/>
                    <a:pt x="11583" y="6984"/>
                    <a:pt x="1353" y="16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: 図形 1274">
              <a:extLst>
                <a:ext uri="{FF2B5EF4-FFF2-40B4-BE49-F238E27FC236}">
                  <a16:creationId xmlns:a16="http://schemas.microsoft.com/office/drawing/2014/main" id="{1BDD9F90-7F36-4589-9E3A-4E97484FD260}"/>
                </a:ext>
              </a:extLst>
            </p:cNvPr>
            <p:cNvSpPr/>
            <p:nvPr/>
          </p:nvSpPr>
          <p:spPr>
            <a:xfrm>
              <a:off x="2884104" y="8681903"/>
              <a:ext cx="330351" cy="136385"/>
            </a:xfrm>
            <a:custGeom>
              <a:avLst/>
              <a:gdLst>
                <a:gd name="connsiteX0" fmla="*/ 328996 w 330351"/>
                <a:gd name="connsiteY0" fmla="*/ 664 h 136385"/>
                <a:gd name="connsiteX1" fmla="*/ 231629 w 330351"/>
                <a:gd name="connsiteY1" fmla="*/ 74747 h 136385"/>
                <a:gd name="connsiteX2" fmla="*/ 70763 w 330351"/>
                <a:gd name="connsiteY2" fmla="*/ 117080 h 136385"/>
                <a:gd name="connsiteX3" fmla="*/ 3029 w 330351"/>
                <a:gd name="connsiteY3" fmla="*/ 136130 h 136385"/>
                <a:gd name="connsiteX4" fmla="*/ 161779 w 330351"/>
                <a:gd name="connsiteY4" fmla="*/ 121314 h 136385"/>
                <a:gd name="connsiteX5" fmla="*/ 328996 w 330351"/>
                <a:gd name="connsiteY5" fmla="*/ 664 h 1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351" h="136385">
                  <a:moveTo>
                    <a:pt x="328996" y="664"/>
                  </a:moveTo>
                  <a:cubicBezTo>
                    <a:pt x="340638" y="-7097"/>
                    <a:pt x="274668" y="55344"/>
                    <a:pt x="231629" y="74747"/>
                  </a:cubicBezTo>
                  <a:cubicBezTo>
                    <a:pt x="188590" y="94150"/>
                    <a:pt x="108863" y="106850"/>
                    <a:pt x="70763" y="117080"/>
                  </a:cubicBezTo>
                  <a:cubicBezTo>
                    <a:pt x="32663" y="127310"/>
                    <a:pt x="-12140" y="135424"/>
                    <a:pt x="3029" y="136130"/>
                  </a:cubicBezTo>
                  <a:cubicBezTo>
                    <a:pt x="18198" y="136836"/>
                    <a:pt x="111332" y="137189"/>
                    <a:pt x="161779" y="121314"/>
                  </a:cubicBezTo>
                  <a:cubicBezTo>
                    <a:pt x="212226" y="105439"/>
                    <a:pt x="317354" y="8425"/>
                    <a:pt x="328996" y="6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: 図形 1275">
              <a:extLst>
                <a:ext uri="{FF2B5EF4-FFF2-40B4-BE49-F238E27FC236}">
                  <a16:creationId xmlns:a16="http://schemas.microsoft.com/office/drawing/2014/main" id="{5ACF8614-0ED1-4628-861F-25139959DDFF}"/>
                </a:ext>
              </a:extLst>
            </p:cNvPr>
            <p:cNvSpPr/>
            <p:nvPr/>
          </p:nvSpPr>
          <p:spPr>
            <a:xfrm>
              <a:off x="2747382" y="7852754"/>
              <a:ext cx="124784" cy="341099"/>
            </a:xfrm>
            <a:custGeom>
              <a:avLst/>
              <a:gdLst>
                <a:gd name="connsiteX0" fmla="*/ 51 w 124784"/>
                <a:gd name="connsiteY0" fmla="*/ 79 h 341099"/>
                <a:gd name="connsiteX1" fmla="*/ 103768 w 124784"/>
                <a:gd name="connsiteY1" fmla="*/ 99563 h 341099"/>
                <a:gd name="connsiteX2" fmla="*/ 110118 w 124784"/>
                <a:gd name="connsiteY2" fmla="*/ 338746 h 341099"/>
                <a:gd name="connsiteX3" fmla="*/ 114351 w 124784"/>
                <a:gd name="connsiteY3" fmla="*/ 213863 h 341099"/>
                <a:gd name="connsiteX4" fmla="*/ 118585 w 124784"/>
                <a:gd name="connsiteY4" fmla="*/ 84746 h 341099"/>
                <a:gd name="connsiteX5" fmla="*/ 51 w 124784"/>
                <a:gd name="connsiteY5" fmla="*/ 79 h 3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784" h="341099">
                  <a:moveTo>
                    <a:pt x="51" y="79"/>
                  </a:moveTo>
                  <a:cubicBezTo>
                    <a:pt x="-2418" y="2548"/>
                    <a:pt x="85424" y="43119"/>
                    <a:pt x="103768" y="99563"/>
                  </a:cubicBezTo>
                  <a:cubicBezTo>
                    <a:pt x="122112" y="156007"/>
                    <a:pt x="108354" y="319696"/>
                    <a:pt x="110118" y="338746"/>
                  </a:cubicBezTo>
                  <a:cubicBezTo>
                    <a:pt x="111882" y="357796"/>
                    <a:pt x="112940" y="256196"/>
                    <a:pt x="114351" y="213863"/>
                  </a:cubicBezTo>
                  <a:cubicBezTo>
                    <a:pt x="115762" y="171530"/>
                    <a:pt x="134107" y="116496"/>
                    <a:pt x="118585" y="84746"/>
                  </a:cubicBezTo>
                  <a:cubicBezTo>
                    <a:pt x="103063" y="52996"/>
                    <a:pt x="2520" y="-2390"/>
                    <a:pt x="51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: 図形 1276">
              <a:extLst>
                <a:ext uri="{FF2B5EF4-FFF2-40B4-BE49-F238E27FC236}">
                  <a16:creationId xmlns:a16="http://schemas.microsoft.com/office/drawing/2014/main" id="{11FE3461-1032-457C-890C-BFA4BE1F5B59}"/>
                </a:ext>
              </a:extLst>
            </p:cNvPr>
            <p:cNvSpPr/>
            <p:nvPr/>
          </p:nvSpPr>
          <p:spPr>
            <a:xfrm>
              <a:off x="2498994" y="7289798"/>
              <a:ext cx="206325" cy="229498"/>
            </a:xfrm>
            <a:custGeom>
              <a:avLst/>
              <a:gdLst>
                <a:gd name="connsiteX0" fmla="*/ 789 w 206325"/>
                <a:gd name="connsiteY0" fmla="*/ 2 h 229498"/>
                <a:gd name="connsiteX1" fmla="*/ 201873 w 206325"/>
                <a:gd name="connsiteY1" fmla="*/ 48685 h 229498"/>
                <a:gd name="connsiteX2" fmla="*/ 134139 w 206325"/>
                <a:gd name="connsiteY2" fmla="*/ 67735 h 229498"/>
                <a:gd name="connsiteX3" fmla="*/ 64289 w 206325"/>
                <a:gd name="connsiteY3" fmla="*/ 228602 h 229498"/>
                <a:gd name="connsiteX4" fmla="*/ 89689 w 206325"/>
                <a:gd name="connsiteY4" fmla="*/ 129119 h 229498"/>
                <a:gd name="connsiteX5" fmla="*/ 129906 w 206325"/>
                <a:gd name="connsiteY5" fmla="*/ 50802 h 229498"/>
                <a:gd name="connsiteX6" fmla="*/ 789 w 206325"/>
                <a:gd name="connsiteY6" fmla="*/ 2 h 22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325" h="229498">
                  <a:moveTo>
                    <a:pt x="789" y="2"/>
                  </a:moveTo>
                  <a:cubicBezTo>
                    <a:pt x="12783" y="-351"/>
                    <a:pt x="179648" y="37396"/>
                    <a:pt x="201873" y="48685"/>
                  </a:cubicBezTo>
                  <a:cubicBezTo>
                    <a:pt x="224098" y="59974"/>
                    <a:pt x="157070" y="37749"/>
                    <a:pt x="134139" y="67735"/>
                  </a:cubicBezTo>
                  <a:cubicBezTo>
                    <a:pt x="111208" y="97721"/>
                    <a:pt x="71697" y="218371"/>
                    <a:pt x="64289" y="228602"/>
                  </a:cubicBezTo>
                  <a:cubicBezTo>
                    <a:pt x="56881" y="238833"/>
                    <a:pt x="78753" y="158752"/>
                    <a:pt x="89689" y="129119"/>
                  </a:cubicBezTo>
                  <a:cubicBezTo>
                    <a:pt x="100625" y="99486"/>
                    <a:pt x="142606" y="70910"/>
                    <a:pt x="129906" y="50802"/>
                  </a:cubicBezTo>
                  <a:cubicBezTo>
                    <a:pt x="117206" y="30694"/>
                    <a:pt x="-11205" y="355"/>
                    <a:pt x="789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: 図形 1277">
              <a:extLst>
                <a:ext uri="{FF2B5EF4-FFF2-40B4-BE49-F238E27FC236}">
                  <a16:creationId xmlns:a16="http://schemas.microsoft.com/office/drawing/2014/main" id="{3838AC6F-ECB0-4C5D-B69B-C2B66B464637}"/>
                </a:ext>
              </a:extLst>
            </p:cNvPr>
            <p:cNvSpPr/>
            <p:nvPr/>
          </p:nvSpPr>
          <p:spPr>
            <a:xfrm>
              <a:off x="2923879" y="8764783"/>
              <a:ext cx="338250" cy="346807"/>
            </a:xfrm>
            <a:custGeom>
              <a:avLst/>
              <a:gdLst>
                <a:gd name="connsiteX0" fmla="*/ 335788 w 338250"/>
                <a:gd name="connsiteY0" fmla="*/ 334 h 346807"/>
                <a:gd name="connsiteX1" fmla="*/ 219371 w 338250"/>
                <a:gd name="connsiteY1" fmla="*/ 91350 h 346807"/>
                <a:gd name="connsiteX2" fmla="*/ 56388 w 338250"/>
                <a:gd name="connsiteY2" fmla="*/ 127334 h 346807"/>
                <a:gd name="connsiteX3" fmla="*/ 5588 w 338250"/>
                <a:gd name="connsiteY3" fmla="*/ 127334 h 346807"/>
                <a:gd name="connsiteX4" fmla="*/ 172804 w 338250"/>
                <a:gd name="connsiteY4" fmla="*/ 129450 h 346807"/>
                <a:gd name="connsiteX5" fmla="*/ 136821 w 338250"/>
                <a:gd name="connsiteY5" fmla="*/ 256450 h 346807"/>
                <a:gd name="connsiteX6" fmla="*/ 113538 w 338250"/>
                <a:gd name="connsiteY6" fmla="*/ 345350 h 346807"/>
                <a:gd name="connsiteX7" fmla="*/ 187621 w 338250"/>
                <a:gd name="connsiteY7" fmla="*/ 184484 h 346807"/>
                <a:gd name="connsiteX8" fmla="*/ 200321 w 338250"/>
                <a:gd name="connsiteY8" fmla="*/ 114634 h 346807"/>
                <a:gd name="connsiteX9" fmla="*/ 291338 w 338250"/>
                <a:gd name="connsiteY9" fmla="*/ 61717 h 346807"/>
                <a:gd name="connsiteX10" fmla="*/ 335788 w 338250"/>
                <a:gd name="connsiteY10" fmla="*/ 334 h 34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250" h="346807">
                  <a:moveTo>
                    <a:pt x="335788" y="334"/>
                  </a:moveTo>
                  <a:cubicBezTo>
                    <a:pt x="323793" y="5273"/>
                    <a:pt x="265938" y="70183"/>
                    <a:pt x="219371" y="91350"/>
                  </a:cubicBezTo>
                  <a:cubicBezTo>
                    <a:pt x="172804" y="112517"/>
                    <a:pt x="92018" y="121337"/>
                    <a:pt x="56388" y="127334"/>
                  </a:cubicBezTo>
                  <a:cubicBezTo>
                    <a:pt x="20757" y="133331"/>
                    <a:pt x="-13815" y="126981"/>
                    <a:pt x="5588" y="127334"/>
                  </a:cubicBezTo>
                  <a:cubicBezTo>
                    <a:pt x="24991" y="127687"/>
                    <a:pt x="150932" y="107931"/>
                    <a:pt x="172804" y="129450"/>
                  </a:cubicBezTo>
                  <a:cubicBezTo>
                    <a:pt x="194676" y="150969"/>
                    <a:pt x="146699" y="220467"/>
                    <a:pt x="136821" y="256450"/>
                  </a:cubicBezTo>
                  <a:cubicBezTo>
                    <a:pt x="126943" y="292433"/>
                    <a:pt x="105071" y="357344"/>
                    <a:pt x="113538" y="345350"/>
                  </a:cubicBezTo>
                  <a:cubicBezTo>
                    <a:pt x="122005" y="333356"/>
                    <a:pt x="173157" y="222937"/>
                    <a:pt x="187621" y="184484"/>
                  </a:cubicBezTo>
                  <a:cubicBezTo>
                    <a:pt x="202085" y="146031"/>
                    <a:pt x="183035" y="135095"/>
                    <a:pt x="200321" y="114634"/>
                  </a:cubicBezTo>
                  <a:cubicBezTo>
                    <a:pt x="217607" y="94173"/>
                    <a:pt x="269466" y="76886"/>
                    <a:pt x="291338" y="61717"/>
                  </a:cubicBezTo>
                  <a:cubicBezTo>
                    <a:pt x="313210" y="46548"/>
                    <a:pt x="347783" y="-4605"/>
                    <a:pt x="335788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: 図形 1278">
              <a:extLst>
                <a:ext uri="{FF2B5EF4-FFF2-40B4-BE49-F238E27FC236}">
                  <a16:creationId xmlns:a16="http://schemas.microsoft.com/office/drawing/2014/main" id="{9B0A8FBF-8826-450F-8D11-F610D12B5E16}"/>
                </a:ext>
              </a:extLst>
            </p:cNvPr>
            <p:cNvSpPr/>
            <p:nvPr/>
          </p:nvSpPr>
          <p:spPr>
            <a:xfrm>
              <a:off x="2878515" y="9129105"/>
              <a:ext cx="364028" cy="155342"/>
            </a:xfrm>
            <a:custGeom>
              <a:avLst/>
              <a:gdLst>
                <a:gd name="connsiteX0" fmla="*/ 2268 w 364028"/>
                <a:gd name="connsiteY0" fmla="*/ 152478 h 155342"/>
                <a:gd name="connsiteX1" fmla="*/ 46718 w 364028"/>
                <a:gd name="connsiteY1" fmla="*/ 124962 h 155342"/>
                <a:gd name="connsiteX2" fmla="*/ 207585 w 364028"/>
                <a:gd name="connsiteY2" fmla="*/ 40295 h 155342"/>
                <a:gd name="connsiteX3" fmla="*/ 362102 w 364028"/>
                <a:gd name="connsiteY3" fmla="*/ 8545 h 155342"/>
                <a:gd name="connsiteX4" fmla="*/ 281668 w 364028"/>
                <a:gd name="connsiteY4" fmla="*/ 4312 h 155342"/>
                <a:gd name="connsiteX5" fmla="*/ 101752 w 364028"/>
                <a:gd name="connsiteY5" fmla="*/ 63578 h 155342"/>
                <a:gd name="connsiteX6" fmla="*/ 2268 w 364028"/>
                <a:gd name="connsiteY6" fmla="*/ 152478 h 15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028" h="155342">
                  <a:moveTo>
                    <a:pt x="2268" y="152478"/>
                  </a:moveTo>
                  <a:cubicBezTo>
                    <a:pt x="-6904" y="162709"/>
                    <a:pt x="12499" y="143659"/>
                    <a:pt x="46718" y="124962"/>
                  </a:cubicBezTo>
                  <a:cubicBezTo>
                    <a:pt x="80938" y="106265"/>
                    <a:pt x="155021" y="59698"/>
                    <a:pt x="207585" y="40295"/>
                  </a:cubicBezTo>
                  <a:cubicBezTo>
                    <a:pt x="260149" y="20892"/>
                    <a:pt x="349755" y="14542"/>
                    <a:pt x="362102" y="8545"/>
                  </a:cubicBezTo>
                  <a:cubicBezTo>
                    <a:pt x="374449" y="2548"/>
                    <a:pt x="325060" y="-4860"/>
                    <a:pt x="281668" y="4312"/>
                  </a:cubicBezTo>
                  <a:cubicBezTo>
                    <a:pt x="238276" y="13484"/>
                    <a:pt x="144085" y="41706"/>
                    <a:pt x="101752" y="63578"/>
                  </a:cubicBezTo>
                  <a:cubicBezTo>
                    <a:pt x="59419" y="85450"/>
                    <a:pt x="11440" y="142247"/>
                    <a:pt x="2268" y="152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: 図形 1279">
              <a:extLst>
                <a:ext uri="{FF2B5EF4-FFF2-40B4-BE49-F238E27FC236}">
                  <a16:creationId xmlns:a16="http://schemas.microsoft.com/office/drawing/2014/main" id="{6E2BF00D-4CFE-48B2-B6CB-3C55832E0CB4}"/>
                </a:ext>
              </a:extLst>
            </p:cNvPr>
            <p:cNvSpPr/>
            <p:nvPr/>
          </p:nvSpPr>
          <p:spPr>
            <a:xfrm>
              <a:off x="3428949" y="6738923"/>
              <a:ext cx="746176" cy="68387"/>
            </a:xfrm>
            <a:custGeom>
              <a:avLst/>
              <a:gdLst>
                <a:gd name="connsiteX0" fmla="*/ 51 w 746176"/>
                <a:gd name="connsiteY0" fmla="*/ 68277 h 68387"/>
                <a:gd name="connsiteX1" fmla="*/ 231826 w 746176"/>
                <a:gd name="connsiteY1" fmla="*/ 44465 h 68387"/>
                <a:gd name="connsiteX2" fmla="*/ 317551 w 746176"/>
                <a:gd name="connsiteY2" fmla="*/ 22240 h 68387"/>
                <a:gd name="connsiteX3" fmla="*/ 204839 w 746176"/>
                <a:gd name="connsiteY3" fmla="*/ 49227 h 68387"/>
                <a:gd name="connsiteX4" fmla="*/ 441376 w 746176"/>
                <a:gd name="connsiteY4" fmla="*/ 20652 h 68387"/>
                <a:gd name="connsiteX5" fmla="*/ 746176 w 746176"/>
                <a:gd name="connsiteY5" fmla="*/ 15 h 68387"/>
                <a:gd name="connsiteX6" fmla="*/ 444551 w 746176"/>
                <a:gd name="connsiteY6" fmla="*/ 23827 h 68387"/>
                <a:gd name="connsiteX7" fmla="*/ 212776 w 746176"/>
                <a:gd name="connsiteY7" fmla="*/ 52402 h 68387"/>
                <a:gd name="connsiteX8" fmla="*/ 51 w 746176"/>
                <a:gd name="connsiteY8" fmla="*/ 68277 h 6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76" h="68387">
                  <a:moveTo>
                    <a:pt x="51" y="68277"/>
                  </a:moveTo>
                  <a:cubicBezTo>
                    <a:pt x="3226" y="66954"/>
                    <a:pt x="178909" y="52138"/>
                    <a:pt x="231826" y="44465"/>
                  </a:cubicBezTo>
                  <a:cubicBezTo>
                    <a:pt x="284743" y="36792"/>
                    <a:pt x="322049" y="21446"/>
                    <a:pt x="317551" y="22240"/>
                  </a:cubicBezTo>
                  <a:cubicBezTo>
                    <a:pt x="313053" y="23034"/>
                    <a:pt x="184202" y="49492"/>
                    <a:pt x="204839" y="49227"/>
                  </a:cubicBezTo>
                  <a:cubicBezTo>
                    <a:pt x="225476" y="48962"/>
                    <a:pt x="351153" y="28854"/>
                    <a:pt x="441376" y="20652"/>
                  </a:cubicBezTo>
                  <a:cubicBezTo>
                    <a:pt x="531599" y="12450"/>
                    <a:pt x="745647" y="-514"/>
                    <a:pt x="746176" y="15"/>
                  </a:cubicBezTo>
                  <a:cubicBezTo>
                    <a:pt x="746705" y="544"/>
                    <a:pt x="533451" y="15096"/>
                    <a:pt x="444551" y="23827"/>
                  </a:cubicBezTo>
                  <a:cubicBezTo>
                    <a:pt x="355651" y="32558"/>
                    <a:pt x="285272" y="46052"/>
                    <a:pt x="212776" y="52402"/>
                  </a:cubicBezTo>
                  <a:cubicBezTo>
                    <a:pt x="140280" y="58752"/>
                    <a:pt x="-3124" y="69600"/>
                    <a:pt x="51" y="682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: 図形 1280">
              <a:extLst>
                <a:ext uri="{FF2B5EF4-FFF2-40B4-BE49-F238E27FC236}">
                  <a16:creationId xmlns:a16="http://schemas.microsoft.com/office/drawing/2014/main" id="{419908E2-8AB0-4947-A893-B5AFB24F0C00}"/>
                </a:ext>
              </a:extLst>
            </p:cNvPr>
            <p:cNvSpPr/>
            <p:nvPr/>
          </p:nvSpPr>
          <p:spPr>
            <a:xfrm>
              <a:off x="3432625" y="6821699"/>
              <a:ext cx="24975" cy="581189"/>
            </a:xfrm>
            <a:custGeom>
              <a:avLst/>
              <a:gdLst>
                <a:gd name="connsiteX0" fmla="*/ 1138 w 24975"/>
                <a:gd name="connsiteY0" fmla="*/ 1376 h 581189"/>
                <a:gd name="connsiteX1" fmla="*/ 12250 w 24975"/>
                <a:gd name="connsiteY1" fmla="*/ 190289 h 581189"/>
                <a:gd name="connsiteX2" fmla="*/ 24950 w 24975"/>
                <a:gd name="connsiteY2" fmla="*/ 453814 h 581189"/>
                <a:gd name="connsiteX3" fmla="*/ 15425 w 24975"/>
                <a:gd name="connsiteY3" fmla="*/ 580814 h 581189"/>
                <a:gd name="connsiteX4" fmla="*/ 12250 w 24975"/>
                <a:gd name="connsiteY4" fmla="*/ 485564 h 581189"/>
                <a:gd name="connsiteX5" fmla="*/ 4313 w 24975"/>
                <a:gd name="connsiteY5" fmla="*/ 287126 h 581189"/>
                <a:gd name="connsiteX6" fmla="*/ 1138 w 24975"/>
                <a:gd name="connsiteY6" fmla="*/ 1376 h 58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75" h="581189">
                  <a:moveTo>
                    <a:pt x="1138" y="1376"/>
                  </a:moveTo>
                  <a:cubicBezTo>
                    <a:pt x="2461" y="-14763"/>
                    <a:pt x="8281" y="114883"/>
                    <a:pt x="12250" y="190289"/>
                  </a:cubicBezTo>
                  <a:cubicBezTo>
                    <a:pt x="16219" y="265695"/>
                    <a:pt x="24421" y="388727"/>
                    <a:pt x="24950" y="453814"/>
                  </a:cubicBezTo>
                  <a:cubicBezTo>
                    <a:pt x="25479" y="518901"/>
                    <a:pt x="17542" y="575522"/>
                    <a:pt x="15425" y="580814"/>
                  </a:cubicBezTo>
                  <a:cubicBezTo>
                    <a:pt x="13308" y="586106"/>
                    <a:pt x="14102" y="534512"/>
                    <a:pt x="12250" y="485564"/>
                  </a:cubicBezTo>
                  <a:cubicBezTo>
                    <a:pt x="10398" y="436616"/>
                    <a:pt x="10134" y="367030"/>
                    <a:pt x="4313" y="287126"/>
                  </a:cubicBezTo>
                  <a:cubicBezTo>
                    <a:pt x="-1508" y="207222"/>
                    <a:pt x="-185" y="17515"/>
                    <a:pt x="1138" y="1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: 図形 1281">
              <a:extLst>
                <a:ext uri="{FF2B5EF4-FFF2-40B4-BE49-F238E27FC236}">
                  <a16:creationId xmlns:a16="http://schemas.microsoft.com/office/drawing/2014/main" id="{04A69922-D810-4763-ACB2-0DAB0CCDAA51}"/>
                </a:ext>
              </a:extLst>
            </p:cNvPr>
            <p:cNvSpPr/>
            <p:nvPr/>
          </p:nvSpPr>
          <p:spPr>
            <a:xfrm>
              <a:off x="3442348" y="7432675"/>
              <a:ext cx="13640" cy="201347"/>
            </a:xfrm>
            <a:custGeom>
              <a:avLst/>
              <a:gdLst>
                <a:gd name="connsiteX0" fmla="*/ 13640 w 13640"/>
                <a:gd name="connsiteY0" fmla="*/ 0 h 201347"/>
                <a:gd name="connsiteX1" fmla="*/ 940 w 13640"/>
                <a:gd name="connsiteY1" fmla="*/ 200025 h 201347"/>
                <a:gd name="connsiteX2" fmla="*/ 940 w 13640"/>
                <a:gd name="connsiteY2" fmla="*/ 92075 h 201347"/>
                <a:gd name="connsiteX3" fmla="*/ 13640 w 13640"/>
                <a:gd name="connsiteY3" fmla="*/ 0 h 20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0" h="201347">
                  <a:moveTo>
                    <a:pt x="13640" y="0"/>
                  </a:moveTo>
                  <a:cubicBezTo>
                    <a:pt x="8348" y="92339"/>
                    <a:pt x="3057" y="184679"/>
                    <a:pt x="940" y="200025"/>
                  </a:cubicBezTo>
                  <a:cubicBezTo>
                    <a:pt x="-1177" y="215371"/>
                    <a:pt x="940" y="92075"/>
                    <a:pt x="940" y="92075"/>
                  </a:cubicBezTo>
                  <a:lnTo>
                    <a:pt x="136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: 図形 1282">
              <a:extLst>
                <a:ext uri="{FF2B5EF4-FFF2-40B4-BE49-F238E27FC236}">
                  <a16:creationId xmlns:a16="http://schemas.microsoft.com/office/drawing/2014/main" id="{C3E3ECE8-B64C-45D2-B653-F1D1A213057B}"/>
                </a:ext>
              </a:extLst>
            </p:cNvPr>
            <p:cNvSpPr/>
            <p:nvPr/>
          </p:nvSpPr>
          <p:spPr>
            <a:xfrm>
              <a:off x="3424045" y="7616432"/>
              <a:ext cx="24059" cy="672602"/>
            </a:xfrm>
            <a:custGeom>
              <a:avLst/>
              <a:gdLst>
                <a:gd name="connsiteX0" fmla="*/ 24005 w 24059"/>
                <a:gd name="connsiteY0" fmla="*/ 393 h 672602"/>
                <a:gd name="connsiteX1" fmla="*/ 6543 w 24059"/>
                <a:gd name="connsiteY1" fmla="*/ 633806 h 672602"/>
                <a:gd name="connsiteX2" fmla="*/ 193 w 24059"/>
                <a:gd name="connsiteY2" fmla="*/ 540143 h 672602"/>
                <a:gd name="connsiteX3" fmla="*/ 24005 w 24059"/>
                <a:gd name="connsiteY3" fmla="*/ 393 h 67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9" h="672602">
                  <a:moveTo>
                    <a:pt x="24005" y="393"/>
                  </a:moveTo>
                  <a:cubicBezTo>
                    <a:pt x="25063" y="16003"/>
                    <a:pt x="10512" y="543848"/>
                    <a:pt x="6543" y="633806"/>
                  </a:cubicBezTo>
                  <a:cubicBezTo>
                    <a:pt x="2574" y="723764"/>
                    <a:pt x="-865" y="642537"/>
                    <a:pt x="193" y="540143"/>
                  </a:cubicBezTo>
                  <a:cubicBezTo>
                    <a:pt x="1251" y="437749"/>
                    <a:pt x="22947" y="-15217"/>
                    <a:pt x="24005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: 図形 1283">
              <a:extLst>
                <a:ext uri="{FF2B5EF4-FFF2-40B4-BE49-F238E27FC236}">
                  <a16:creationId xmlns:a16="http://schemas.microsoft.com/office/drawing/2014/main" id="{C18C4694-5E8A-43DA-9D21-28163DEA7868}"/>
                </a:ext>
              </a:extLst>
            </p:cNvPr>
            <p:cNvSpPr/>
            <p:nvPr/>
          </p:nvSpPr>
          <p:spPr>
            <a:xfrm>
              <a:off x="3409964" y="8291739"/>
              <a:ext cx="39674" cy="516554"/>
            </a:xfrm>
            <a:custGeom>
              <a:avLst/>
              <a:gdLst>
                <a:gd name="connsiteX0" fmla="*/ 14274 w 39674"/>
                <a:gd name="connsiteY0" fmla="*/ 1361 h 516554"/>
                <a:gd name="connsiteX1" fmla="*/ 34911 w 39674"/>
                <a:gd name="connsiteY1" fmla="*/ 237899 h 516554"/>
                <a:gd name="connsiteX2" fmla="*/ 30149 w 39674"/>
                <a:gd name="connsiteY2" fmla="*/ 355374 h 516554"/>
                <a:gd name="connsiteX3" fmla="*/ 9511 w 39674"/>
                <a:gd name="connsiteY3" fmla="*/ 414111 h 516554"/>
                <a:gd name="connsiteX4" fmla="*/ 1574 w 39674"/>
                <a:gd name="connsiteY4" fmla="*/ 445861 h 516554"/>
                <a:gd name="connsiteX5" fmla="*/ 39674 w 39674"/>
                <a:gd name="connsiteY5" fmla="*/ 515711 h 516554"/>
                <a:gd name="connsiteX6" fmla="*/ 1574 w 39674"/>
                <a:gd name="connsiteY6" fmla="*/ 476024 h 516554"/>
                <a:gd name="connsiteX7" fmla="*/ 7924 w 39674"/>
                <a:gd name="connsiteY7" fmla="*/ 355374 h 516554"/>
                <a:gd name="connsiteX8" fmla="*/ 14274 w 39674"/>
                <a:gd name="connsiteY8" fmla="*/ 1361 h 51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74" h="516554">
                  <a:moveTo>
                    <a:pt x="14274" y="1361"/>
                  </a:moveTo>
                  <a:cubicBezTo>
                    <a:pt x="18772" y="-18218"/>
                    <a:pt x="32265" y="178897"/>
                    <a:pt x="34911" y="237899"/>
                  </a:cubicBezTo>
                  <a:cubicBezTo>
                    <a:pt x="37557" y="296901"/>
                    <a:pt x="34382" y="326005"/>
                    <a:pt x="30149" y="355374"/>
                  </a:cubicBezTo>
                  <a:cubicBezTo>
                    <a:pt x="25916" y="384743"/>
                    <a:pt x="14273" y="399030"/>
                    <a:pt x="9511" y="414111"/>
                  </a:cubicBezTo>
                  <a:cubicBezTo>
                    <a:pt x="4749" y="429192"/>
                    <a:pt x="-3453" y="428928"/>
                    <a:pt x="1574" y="445861"/>
                  </a:cubicBezTo>
                  <a:cubicBezTo>
                    <a:pt x="6601" y="462794"/>
                    <a:pt x="39674" y="510684"/>
                    <a:pt x="39674" y="515711"/>
                  </a:cubicBezTo>
                  <a:cubicBezTo>
                    <a:pt x="39674" y="520738"/>
                    <a:pt x="6866" y="502747"/>
                    <a:pt x="1574" y="476024"/>
                  </a:cubicBezTo>
                  <a:cubicBezTo>
                    <a:pt x="-3718" y="449301"/>
                    <a:pt x="7130" y="432368"/>
                    <a:pt x="7924" y="355374"/>
                  </a:cubicBezTo>
                  <a:cubicBezTo>
                    <a:pt x="8718" y="278380"/>
                    <a:pt x="9776" y="20940"/>
                    <a:pt x="14274" y="1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: 図形 1284">
              <a:extLst>
                <a:ext uri="{FF2B5EF4-FFF2-40B4-BE49-F238E27FC236}">
                  <a16:creationId xmlns:a16="http://schemas.microsoft.com/office/drawing/2014/main" id="{109D67FE-BE12-4BBC-BCE7-60CFA606A5A1}"/>
                </a:ext>
              </a:extLst>
            </p:cNvPr>
            <p:cNvSpPr/>
            <p:nvPr/>
          </p:nvSpPr>
          <p:spPr>
            <a:xfrm>
              <a:off x="3460275" y="7429384"/>
              <a:ext cx="32311" cy="758951"/>
            </a:xfrm>
            <a:custGeom>
              <a:avLst/>
              <a:gdLst>
                <a:gd name="connsiteX0" fmla="*/ 32225 w 32311"/>
                <a:gd name="connsiteY0" fmla="*/ 116 h 758951"/>
                <a:gd name="connsiteX1" fmla="*/ 10000 w 32311"/>
                <a:gd name="connsiteY1" fmla="*/ 163629 h 758951"/>
                <a:gd name="connsiteX2" fmla="*/ 13175 w 32311"/>
                <a:gd name="connsiteY2" fmla="*/ 335079 h 758951"/>
                <a:gd name="connsiteX3" fmla="*/ 21113 w 32311"/>
                <a:gd name="connsiteY3" fmla="*/ 639879 h 758951"/>
                <a:gd name="connsiteX4" fmla="*/ 8413 w 32311"/>
                <a:gd name="connsiteY4" fmla="*/ 758941 h 758951"/>
                <a:gd name="connsiteX5" fmla="*/ 3650 w 32311"/>
                <a:gd name="connsiteY5" fmla="*/ 644641 h 758951"/>
                <a:gd name="connsiteX6" fmla="*/ 11588 w 32311"/>
                <a:gd name="connsiteY6" fmla="*/ 325554 h 758951"/>
                <a:gd name="connsiteX7" fmla="*/ 475 w 32311"/>
                <a:gd name="connsiteY7" fmla="*/ 189029 h 758951"/>
                <a:gd name="connsiteX8" fmla="*/ 32225 w 32311"/>
                <a:gd name="connsiteY8" fmla="*/ 116 h 758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11" h="758951">
                  <a:moveTo>
                    <a:pt x="32225" y="116"/>
                  </a:moveTo>
                  <a:cubicBezTo>
                    <a:pt x="33812" y="-4117"/>
                    <a:pt x="13175" y="107802"/>
                    <a:pt x="10000" y="163629"/>
                  </a:cubicBezTo>
                  <a:cubicBezTo>
                    <a:pt x="6825" y="219456"/>
                    <a:pt x="11323" y="255704"/>
                    <a:pt x="13175" y="335079"/>
                  </a:cubicBezTo>
                  <a:cubicBezTo>
                    <a:pt x="15027" y="414454"/>
                    <a:pt x="21907" y="569235"/>
                    <a:pt x="21113" y="639879"/>
                  </a:cubicBezTo>
                  <a:cubicBezTo>
                    <a:pt x="20319" y="710523"/>
                    <a:pt x="11323" y="758147"/>
                    <a:pt x="8413" y="758941"/>
                  </a:cubicBezTo>
                  <a:cubicBezTo>
                    <a:pt x="5503" y="759735"/>
                    <a:pt x="3121" y="716872"/>
                    <a:pt x="3650" y="644641"/>
                  </a:cubicBezTo>
                  <a:cubicBezTo>
                    <a:pt x="4179" y="572410"/>
                    <a:pt x="12117" y="401489"/>
                    <a:pt x="11588" y="325554"/>
                  </a:cubicBezTo>
                  <a:cubicBezTo>
                    <a:pt x="11059" y="249619"/>
                    <a:pt x="-2700" y="246179"/>
                    <a:pt x="475" y="189029"/>
                  </a:cubicBezTo>
                  <a:cubicBezTo>
                    <a:pt x="3650" y="131879"/>
                    <a:pt x="30638" y="4349"/>
                    <a:pt x="3222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: 図形 1285">
              <a:extLst>
                <a:ext uri="{FF2B5EF4-FFF2-40B4-BE49-F238E27FC236}">
                  <a16:creationId xmlns:a16="http://schemas.microsoft.com/office/drawing/2014/main" id="{5E7B9D7D-18CF-4787-9FCD-B393FA48CE78}"/>
                </a:ext>
              </a:extLst>
            </p:cNvPr>
            <p:cNvSpPr/>
            <p:nvPr/>
          </p:nvSpPr>
          <p:spPr>
            <a:xfrm>
              <a:off x="4046594" y="6704010"/>
              <a:ext cx="1346144" cy="49435"/>
            </a:xfrm>
            <a:custGeom>
              <a:avLst/>
              <a:gdLst>
                <a:gd name="connsiteX0" fmla="*/ 6294 w 1346144"/>
                <a:gd name="connsiteY0" fmla="*/ 49215 h 49435"/>
                <a:gd name="connsiteX1" fmla="*/ 63444 w 1346144"/>
                <a:gd name="connsiteY1" fmla="*/ 44453 h 49435"/>
                <a:gd name="connsiteX2" fmla="*/ 709556 w 1346144"/>
                <a:gd name="connsiteY2" fmla="*/ 3178 h 49435"/>
                <a:gd name="connsiteX3" fmla="*/ 1346144 w 1346144"/>
                <a:gd name="connsiteY3" fmla="*/ 3178 h 49435"/>
                <a:gd name="connsiteX4" fmla="*/ 1127069 w 1346144"/>
                <a:gd name="connsiteY4" fmla="*/ 6353 h 49435"/>
                <a:gd name="connsiteX5" fmla="*/ 465081 w 1346144"/>
                <a:gd name="connsiteY5" fmla="*/ 36515 h 49435"/>
                <a:gd name="connsiteX6" fmla="*/ 6294 w 1346144"/>
                <a:gd name="connsiteY6" fmla="*/ 49215 h 4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6144" h="49435">
                  <a:moveTo>
                    <a:pt x="6294" y="49215"/>
                  </a:moveTo>
                  <a:cubicBezTo>
                    <a:pt x="-23736" y="50670"/>
                    <a:pt x="63444" y="44453"/>
                    <a:pt x="63444" y="44453"/>
                  </a:cubicBezTo>
                  <a:cubicBezTo>
                    <a:pt x="180654" y="36780"/>
                    <a:pt x="495773" y="10057"/>
                    <a:pt x="709556" y="3178"/>
                  </a:cubicBezTo>
                  <a:cubicBezTo>
                    <a:pt x="923339" y="-3701"/>
                    <a:pt x="1276559" y="2649"/>
                    <a:pt x="1346144" y="3178"/>
                  </a:cubicBezTo>
                  <a:lnTo>
                    <a:pt x="1127069" y="6353"/>
                  </a:lnTo>
                  <a:lnTo>
                    <a:pt x="465081" y="36515"/>
                  </a:lnTo>
                  <a:lnTo>
                    <a:pt x="6294" y="492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: 図形 1286">
              <a:extLst>
                <a:ext uri="{FF2B5EF4-FFF2-40B4-BE49-F238E27FC236}">
                  <a16:creationId xmlns:a16="http://schemas.microsoft.com/office/drawing/2014/main" id="{4E08C147-051F-4BEF-AB02-B72B4A8332B2}"/>
                </a:ext>
              </a:extLst>
            </p:cNvPr>
            <p:cNvSpPr/>
            <p:nvPr/>
          </p:nvSpPr>
          <p:spPr>
            <a:xfrm>
              <a:off x="5391150" y="6711950"/>
              <a:ext cx="772616" cy="13206"/>
            </a:xfrm>
            <a:custGeom>
              <a:avLst/>
              <a:gdLst>
                <a:gd name="connsiteX0" fmla="*/ 0 w 772616"/>
                <a:gd name="connsiteY0" fmla="*/ 3175 h 13206"/>
                <a:gd name="connsiteX1" fmla="*/ 53975 w 772616"/>
                <a:gd name="connsiteY1" fmla="*/ 1588 h 13206"/>
                <a:gd name="connsiteX2" fmla="*/ 749300 w 772616"/>
                <a:gd name="connsiteY2" fmla="*/ 0 h 13206"/>
                <a:gd name="connsiteX3" fmla="*/ 620713 w 772616"/>
                <a:gd name="connsiteY3" fmla="*/ 4763 h 13206"/>
                <a:gd name="connsiteX4" fmla="*/ 428625 w 772616"/>
                <a:gd name="connsiteY4" fmla="*/ 12700 h 13206"/>
                <a:gd name="connsiteX5" fmla="*/ 0 w 772616"/>
                <a:gd name="connsiteY5" fmla="*/ 3175 h 1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616" h="13206">
                  <a:moveTo>
                    <a:pt x="0" y="3175"/>
                  </a:moveTo>
                  <a:lnTo>
                    <a:pt x="53975" y="1588"/>
                  </a:lnTo>
                  <a:lnTo>
                    <a:pt x="749300" y="0"/>
                  </a:lnTo>
                  <a:cubicBezTo>
                    <a:pt x="843756" y="529"/>
                    <a:pt x="620713" y="4763"/>
                    <a:pt x="620713" y="4763"/>
                  </a:cubicBezTo>
                  <a:cubicBezTo>
                    <a:pt x="567267" y="6880"/>
                    <a:pt x="531548" y="11377"/>
                    <a:pt x="428625" y="12700"/>
                  </a:cubicBezTo>
                  <a:cubicBezTo>
                    <a:pt x="325702" y="14023"/>
                    <a:pt x="164438" y="13361"/>
                    <a:pt x="0" y="31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: 図形 1287">
              <a:extLst>
                <a:ext uri="{FF2B5EF4-FFF2-40B4-BE49-F238E27FC236}">
                  <a16:creationId xmlns:a16="http://schemas.microsoft.com/office/drawing/2014/main" id="{12240DF2-A763-4D06-9B8E-1BEC0951CD86}"/>
                </a:ext>
              </a:extLst>
            </p:cNvPr>
            <p:cNvSpPr/>
            <p:nvPr/>
          </p:nvSpPr>
          <p:spPr>
            <a:xfrm>
              <a:off x="6153970" y="6726940"/>
              <a:ext cx="94545" cy="621754"/>
            </a:xfrm>
            <a:custGeom>
              <a:avLst/>
              <a:gdLst>
                <a:gd name="connsiteX0" fmla="*/ 2355 w 94545"/>
                <a:gd name="connsiteY0" fmla="*/ 885 h 621754"/>
                <a:gd name="connsiteX1" fmla="*/ 34105 w 94545"/>
                <a:gd name="connsiteY1" fmla="*/ 137410 h 621754"/>
                <a:gd name="connsiteX2" fmla="*/ 45218 w 94545"/>
                <a:gd name="connsiteY2" fmla="*/ 127885 h 621754"/>
                <a:gd name="connsiteX3" fmla="*/ 43630 w 94545"/>
                <a:gd name="connsiteY3" fmla="*/ 385060 h 621754"/>
                <a:gd name="connsiteX4" fmla="*/ 56330 w 94545"/>
                <a:gd name="connsiteY4" fmla="*/ 366010 h 621754"/>
                <a:gd name="connsiteX5" fmla="*/ 69030 w 94545"/>
                <a:gd name="connsiteY5" fmla="*/ 556510 h 621754"/>
                <a:gd name="connsiteX6" fmla="*/ 94430 w 94545"/>
                <a:gd name="connsiteY6" fmla="*/ 621598 h 621754"/>
                <a:gd name="connsiteX7" fmla="*/ 57918 w 94545"/>
                <a:gd name="connsiteY7" fmla="*/ 542223 h 621754"/>
                <a:gd name="connsiteX8" fmla="*/ 56330 w 94545"/>
                <a:gd name="connsiteY8" fmla="*/ 397760 h 621754"/>
                <a:gd name="connsiteX9" fmla="*/ 49980 w 94545"/>
                <a:gd name="connsiteY9" fmla="*/ 431098 h 621754"/>
                <a:gd name="connsiteX10" fmla="*/ 22993 w 94545"/>
                <a:gd name="connsiteY10" fmla="*/ 150110 h 621754"/>
                <a:gd name="connsiteX11" fmla="*/ 5530 w 94545"/>
                <a:gd name="connsiteY11" fmla="*/ 81848 h 621754"/>
                <a:gd name="connsiteX12" fmla="*/ 2355 w 94545"/>
                <a:gd name="connsiteY12" fmla="*/ 885 h 6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545" h="621754">
                  <a:moveTo>
                    <a:pt x="2355" y="885"/>
                  </a:moveTo>
                  <a:cubicBezTo>
                    <a:pt x="7117" y="10145"/>
                    <a:pt x="26961" y="116243"/>
                    <a:pt x="34105" y="137410"/>
                  </a:cubicBezTo>
                  <a:cubicBezTo>
                    <a:pt x="41249" y="158577"/>
                    <a:pt x="43631" y="86610"/>
                    <a:pt x="45218" y="127885"/>
                  </a:cubicBezTo>
                  <a:cubicBezTo>
                    <a:pt x="46805" y="169160"/>
                    <a:pt x="41778" y="345373"/>
                    <a:pt x="43630" y="385060"/>
                  </a:cubicBezTo>
                  <a:cubicBezTo>
                    <a:pt x="45482" y="424747"/>
                    <a:pt x="52097" y="337435"/>
                    <a:pt x="56330" y="366010"/>
                  </a:cubicBezTo>
                  <a:cubicBezTo>
                    <a:pt x="60563" y="394585"/>
                    <a:pt x="62680" y="513912"/>
                    <a:pt x="69030" y="556510"/>
                  </a:cubicBezTo>
                  <a:cubicBezTo>
                    <a:pt x="75380" y="599108"/>
                    <a:pt x="96282" y="623979"/>
                    <a:pt x="94430" y="621598"/>
                  </a:cubicBezTo>
                  <a:cubicBezTo>
                    <a:pt x="92578" y="619217"/>
                    <a:pt x="64268" y="579529"/>
                    <a:pt x="57918" y="542223"/>
                  </a:cubicBezTo>
                  <a:cubicBezTo>
                    <a:pt x="51568" y="504917"/>
                    <a:pt x="57653" y="416281"/>
                    <a:pt x="56330" y="397760"/>
                  </a:cubicBezTo>
                  <a:cubicBezTo>
                    <a:pt x="55007" y="379239"/>
                    <a:pt x="55536" y="472373"/>
                    <a:pt x="49980" y="431098"/>
                  </a:cubicBezTo>
                  <a:cubicBezTo>
                    <a:pt x="44424" y="389823"/>
                    <a:pt x="30401" y="208318"/>
                    <a:pt x="22993" y="150110"/>
                  </a:cubicBezTo>
                  <a:cubicBezTo>
                    <a:pt x="15585" y="91902"/>
                    <a:pt x="10292" y="106190"/>
                    <a:pt x="5530" y="81848"/>
                  </a:cubicBezTo>
                  <a:cubicBezTo>
                    <a:pt x="768" y="57506"/>
                    <a:pt x="-2407" y="-8375"/>
                    <a:pt x="2355" y="8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: 図形 1288">
              <a:extLst>
                <a:ext uri="{FF2B5EF4-FFF2-40B4-BE49-F238E27FC236}">
                  <a16:creationId xmlns:a16="http://schemas.microsoft.com/office/drawing/2014/main" id="{03A362F3-17F2-47A4-8336-176E6343CDF4}"/>
                </a:ext>
              </a:extLst>
            </p:cNvPr>
            <p:cNvSpPr/>
            <p:nvPr/>
          </p:nvSpPr>
          <p:spPr>
            <a:xfrm>
              <a:off x="6194539" y="7357935"/>
              <a:ext cx="46118" cy="676981"/>
            </a:xfrm>
            <a:custGeom>
              <a:avLst/>
              <a:gdLst>
                <a:gd name="connsiteX0" fmla="*/ 45924 w 46118"/>
                <a:gd name="connsiteY0" fmla="*/ 128 h 676981"/>
                <a:gd name="connsiteX1" fmla="*/ 17349 w 46118"/>
                <a:gd name="connsiteY1" fmla="*/ 143003 h 676981"/>
                <a:gd name="connsiteX2" fmla="*/ 9411 w 46118"/>
                <a:gd name="connsiteY2" fmla="*/ 646240 h 676981"/>
                <a:gd name="connsiteX3" fmla="*/ 12586 w 46118"/>
                <a:gd name="connsiteY3" fmla="*/ 571628 h 676981"/>
                <a:gd name="connsiteX4" fmla="*/ 1474 w 46118"/>
                <a:gd name="connsiteY4" fmla="*/ 158878 h 676981"/>
                <a:gd name="connsiteX5" fmla="*/ 45924 w 46118"/>
                <a:gd name="connsiteY5" fmla="*/ 128 h 67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118" h="676981">
                  <a:moveTo>
                    <a:pt x="45924" y="128"/>
                  </a:moveTo>
                  <a:cubicBezTo>
                    <a:pt x="48570" y="-2518"/>
                    <a:pt x="23434" y="35318"/>
                    <a:pt x="17349" y="143003"/>
                  </a:cubicBezTo>
                  <a:cubicBezTo>
                    <a:pt x="11264" y="250688"/>
                    <a:pt x="10205" y="574803"/>
                    <a:pt x="9411" y="646240"/>
                  </a:cubicBezTo>
                  <a:cubicBezTo>
                    <a:pt x="8617" y="717677"/>
                    <a:pt x="13909" y="652855"/>
                    <a:pt x="12586" y="571628"/>
                  </a:cubicBezTo>
                  <a:cubicBezTo>
                    <a:pt x="11263" y="490401"/>
                    <a:pt x="-4876" y="255186"/>
                    <a:pt x="1474" y="158878"/>
                  </a:cubicBezTo>
                  <a:cubicBezTo>
                    <a:pt x="7824" y="62570"/>
                    <a:pt x="43278" y="2774"/>
                    <a:pt x="45924" y="1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: 図形 1289">
              <a:extLst>
                <a:ext uri="{FF2B5EF4-FFF2-40B4-BE49-F238E27FC236}">
                  <a16:creationId xmlns:a16="http://schemas.microsoft.com/office/drawing/2014/main" id="{AD1AB469-504D-45EC-88BB-A4C34B6C4BC7}"/>
                </a:ext>
              </a:extLst>
            </p:cNvPr>
            <p:cNvSpPr/>
            <p:nvPr/>
          </p:nvSpPr>
          <p:spPr>
            <a:xfrm>
              <a:off x="6122807" y="8060923"/>
              <a:ext cx="84328" cy="425483"/>
            </a:xfrm>
            <a:custGeom>
              <a:avLst/>
              <a:gdLst>
                <a:gd name="connsiteX0" fmla="*/ 84318 w 84328"/>
                <a:gd name="connsiteY0" fmla="*/ 402 h 425483"/>
                <a:gd name="connsiteX1" fmla="*/ 28756 w 84328"/>
                <a:gd name="connsiteY1" fmla="*/ 254402 h 425483"/>
                <a:gd name="connsiteX2" fmla="*/ 1768 w 84328"/>
                <a:gd name="connsiteY2" fmla="*/ 422677 h 425483"/>
                <a:gd name="connsiteX3" fmla="*/ 4943 w 84328"/>
                <a:gd name="connsiteY3" fmla="*/ 348065 h 425483"/>
                <a:gd name="connsiteX4" fmla="*/ 23993 w 84328"/>
                <a:gd name="connsiteY4" fmla="*/ 198840 h 425483"/>
                <a:gd name="connsiteX5" fmla="*/ 84318 w 84328"/>
                <a:gd name="connsiteY5" fmla="*/ 402 h 42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28" h="425483">
                  <a:moveTo>
                    <a:pt x="84318" y="402"/>
                  </a:moveTo>
                  <a:cubicBezTo>
                    <a:pt x="85112" y="9662"/>
                    <a:pt x="42514" y="184023"/>
                    <a:pt x="28756" y="254402"/>
                  </a:cubicBezTo>
                  <a:cubicBezTo>
                    <a:pt x="14998" y="324781"/>
                    <a:pt x="5737" y="407067"/>
                    <a:pt x="1768" y="422677"/>
                  </a:cubicBezTo>
                  <a:cubicBezTo>
                    <a:pt x="-2201" y="438287"/>
                    <a:pt x="1239" y="385371"/>
                    <a:pt x="4943" y="348065"/>
                  </a:cubicBezTo>
                  <a:cubicBezTo>
                    <a:pt x="8647" y="310759"/>
                    <a:pt x="9706" y="253609"/>
                    <a:pt x="23993" y="198840"/>
                  </a:cubicBezTo>
                  <a:cubicBezTo>
                    <a:pt x="38280" y="144071"/>
                    <a:pt x="83524" y="-8858"/>
                    <a:pt x="84318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: 図形 1290">
              <a:extLst>
                <a:ext uri="{FF2B5EF4-FFF2-40B4-BE49-F238E27FC236}">
                  <a16:creationId xmlns:a16="http://schemas.microsoft.com/office/drawing/2014/main" id="{B9828E54-5348-4A06-A3EE-4D819BD4929B}"/>
                </a:ext>
              </a:extLst>
            </p:cNvPr>
            <p:cNvSpPr/>
            <p:nvPr/>
          </p:nvSpPr>
          <p:spPr>
            <a:xfrm>
              <a:off x="6031806" y="8499006"/>
              <a:ext cx="102576" cy="369482"/>
            </a:xfrm>
            <a:custGeom>
              <a:avLst/>
              <a:gdLst>
                <a:gd name="connsiteX0" fmla="*/ 102294 w 102576"/>
                <a:gd name="connsiteY0" fmla="*/ 469 h 369482"/>
                <a:gd name="connsiteX1" fmla="*/ 30857 w 102576"/>
                <a:gd name="connsiteY1" fmla="*/ 132232 h 369482"/>
                <a:gd name="connsiteX2" fmla="*/ 24507 w 102576"/>
                <a:gd name="connsiteY2" fmla="*/ 190969 h 369482"/>
                <a:gd name="connsiteX3" fmla="*/ 24507 w 102576"/>
                <a:gd name="connsiteY3" fmla="*/ 244944 h 369482"/>
                <a:gd name="connsiteX4" fmla="*/ 51494 w 102576"/>
                <a:gd name="connsiteY4" fmla="*/ 368769 h 369482"/>
                <a:gd name="connsiteX5" fmla="*/ 694 w 102576"/>
                <a:gd name="connsiteY5" fmla="*/ 183032 h 369482"/>
                <a:gd name="connsiteX6" fmla="*/ 102294 w 102576"/>
                <a:gd name="connsiteY6" fmla="*/ 469 h 36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576" h="369482">
                  <a:moveTo>
                    <a:pt x="102294" y="469"/>
                  </a:moveTo>
                  <a:cubicBezTo>
                    <a:pt x="107321" y="-7998"/>
                    <a:pt x="43821" y="100482"/>
                    <a:pt x="30857" y="132232"/>
                  </a:cubicBezTo>
                  <a:cubicBezTo>
                    <a:pt x="17893" y="163982"/>
                    <a:pt x="25565" y="172184"/>
                    <a:pt x="24507" y="190969"/>
                  </a:cubicBezTo>
                  <a:cubicBezTo>
                    <a:pt x="23449" y="209754"/>
                    <a:pt x="20009" y="215311"/>
                    <a:pt x="24507" y="244944"/>
                  </a:cubicBezTo>
                  <a:cubicBezTo>
                    <a:pt x="29005" y="274577"/>
                    <a:pt x="55463" y="379088"/>
                    <a:pt x="51494" y="368769"/>
                  </a:cubicBezTo>
                  <a:cubicBezTo>
                    <a:pt x="47525" y="358450"/>
                    <a:pt x="-6714" y="244944"/>
                    <a:pt x="694" y="183032"/>
                  </a:cubicBezTo>
                  <a:cubicBezTo>
                    <a:pt x="8102" y="121120"/>
                    <a:pt x="97267" y="8936"/>
                    <a:pt x="102294" y="4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: 図形 1291">
              <a:extLst>
                <a:ext uri="{FF2B5EF4-FFF2-40B4-BE49-F238E27FC236}">
                  <a16:creationId xmlns:a16="http://schemas.microsoft.com/office/drawing/2014/main" id="{9F9F7E2B-165E-4C00-A661-6AD19097060B}"/>
                </a:ext>
              </a:extLst>
            </p:cNvPr>
            <p:cNvSpPr/>
            <p:nvPr/>
          </p:nvSpPr>
          <p:spPr>
            <a:xfrm>
              <a:off x="5980380" y="8478795"/>
              <a:ext cx="133193" cy="269322"/>
            </a:xfrm>
            <a:custGeom>
              <a:avLst/>
              <a:gdLst>
                <a:gd name="connsiteX0" fmla="*/ 133083 w 133193"/>
                <a:gd name="connsiteY0" fmla="*/ 43 h 269322"/>
                <a:gd name="connsiteX1" fmla="*/ 29895 w 133193"/>
                <a:gd name="connsiteY1" fmla="*/ 158793 h 269322"/>
                <a:gd name="connsiteX2" fmla="*/ 36245 w 133193"/>
                <a:gd name="connsiteY2" fmla="*/ 257218 h 269322"/>
                <a:gd name="connsiteX3" fmla="*/ 42595 w 133193"/>
                <a:gd name="connsiteY3" fmla="*/ 258805 h 269322"/>
                <a:gd name="connsiteX4" fmla="*/ 15608 w 133193"/>
                <a:gd name="connsiteY4" fmla="*/ 176255 h 269322"/>
                <a:gd name="connsiteX5" fmla="*/ 7670 w 133193"/>
                <a:gd name="connsiteY5" fmla="*/ 142918 h 269322"/>
                <a:gd name="connsiteX6" fmla="*/ 133083 w 133193"/>
                <a:gd name="connsiteY6" fmla="*/ 43 h 26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193" h="269322">
                  <a:moveTo>
                    <a:pt x="133083" y="43"/>
                  </a:moveTo>
                  <a:cubicBezTo>
                    <a:pt x="136787" y="2689"/>
                    <a:pt x="46035" y="115931"/>
                    <a:pt x="29895" y="158793"/>
                  </a:cubicBezTo>
                  <a:cubicBezTo>
                    <a:pt x="13755" y="201655"/>
                    <a:pt x="34128" y="240549"/>
                    <a:pt x="36245" y="257218"/>
                  </a:cubicBezTo>
                  <a:cubicBezTo>
                    <a:pt x="38362" y="273887"/>
                    <a:pt x="46034" y="272299"/>
                    <a:pt x="42595" y="258805"/>
                  </a:cubicBezTo>
                  <a:cubicBezTo>
                    <a:pt x="39156" y="245311"/>
                    <a:pt x="21429" y="195570"/>
                    <a:pt x="15608" y="176255"/>
                  </a:cubicBezTo>
                  <a:cubicBezTo>
                    <a:pt x="9787" y="156941"/>
                    <a:pt x="-11115" y="169376"/>
                    <a:pt x="7670" y="142918"/>
                  </a:cubicBezTo>
                  <a:cubicBezTo>
                    <a:pt x="26455" y="116460"/>
                    <a:pt x="129379" y="-2603"/>
                    <a:pt x="133083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: 図形 1292">
              <a:extLst>
                <a:ext uri="{FF2B5EF4-FFF2-40B4-BE49-F238E27FC236}">
                  <a16:creationId xmlns:a16="http://schemas.microsoft.com/office/drawing/2014/main" id="{F4AE7292-C44D-4C0E-A8EE-19B362FA1B12}"/>
                </a:ext>
              </a:extLst>
            </p:cNvPr>
            <p:cNvSpPr/>
            <p:nvPr/>
          </p:nvSpPr>
          <p:spPr>
            <a:xfrm>
              <a:off x="5672553" y="8856647"/>
              <a:ext cx="402992" cy="122712"/>
            </a:xfrm>
            <a:custGeom>
              <a:avLst/>
              <a:gdLst>
                <a:gd name="connsiteX0" fmla="*/ 1172 w 402992"/>
                <a:gd name="connsiteY0" fmla="*/ 122253 h 122712"/>
                <a:gd name="connsiteX1" fmla="*/ 163097 w 402992"/>
                <a:gd name="connsiteY1" fmla="*/ 93678 h 122712"/>
                <a:gd name="connsiteX2" fmla="*/ 226597 w 402992"/>
                <a:gd name="connsiteY2" fmla="*/ 63516 h 122712"/>
                <a:gd name="connsiteX3" fmla="*/ 402810 w 402992"/>
                <a:gd name="connsiteY3" fmla="*/ 16 h 122712"/>
                <a:gd name="connsiteX4" fmla="*/ 255172 w 402992"/>
                <a:gd name="connsiteY4" fmla="*/ 69866 h 122712"/>
                <a:gd name="connsiteX5" fmla="*/ 1172 w 402992"/>
                <a:gd name="connsiteY5" fmla="*/ 122253 h 12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992" h="122712">
                  <a:moveTo>
                    <a:pt x="1172" y="122253"/>
                  </a:moveTo>
                  <a:cubicBezTo>
                    <a:pt x="-14174" y="126222"/>
                    <a:pt x="125526" y="103467"/>
                    <a:pt x="163097" y="93678"/>
                  </a:cubicBezTo>
                  <a:cubicBezTo>
                    <a:pt x="200668" y="83889"/>
                    <a:pt x="186645" y="79126"/>
                    <a:pt x="226597" y="63516"/>
                  </a:cubicBezTo>
                  <a:cubicBezTo>
                    <a:pt x="266549" y="47906"/>
                    <a:pt x="398048" y="-1042"/>
                    <a:pt x="402810" y="16"/>
                  </a:cubicBezTo>
                  <a:cubicBezTo>
                    <a:pt x="407572" y="1074"/>
                    <a:pt x="318143" y="48964"/>
                    <a:pt x="255172" y="69866"/>
                  </a:cubicBezTo>
                  <a:cubicBezTo>
                    <a:pt x="192201" y="90768"/>
                    <a:pt x="16518" y="118284"/>
                    <a:pt x="1172" y="1222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: 図形 1293">
              <a:extLst>
                <a:ext uri="{FF2B5EF4-FFF2-40B4-BE49-F238E27FC236}">
                  <a16:creationId xmlns:a16="http://schemas.microsoft.com/office/drawing/2014/main" id="{E9F380CD-40B3-40E8-AABC-AB5A03A438B1}"/>
                </a:ext>
              </a:extLst>
            </p:cNvPr>
            <p:cNvSpPr/>
            <p:nvPr/>
          </p:nvSpPr>
          <p:spPr>
            <a:xfrm>
              <a:off x="4924891" y="8974132"/>
              <a:ext cx="879402" cy="12295"/>
            </a:xfrm>
            <a:custGeom>
              <a:avLst/>
              <a:gdLst>
                <a:gd name="connsiteX0" fmla="*/ 1122 w 879402"/>
                <a:gd name="connsiteY0" fmla="*/ 9531 h 12295"/>
                <a:gd name="connsiteX1" fmla="*/ 840909 w 879402"/>
                <a:gd name="connsiteY1" fmla="*/ 6 h 12295"/>
                <a:gd name="connsiteX2" fmla="*/ 664697 w 879402"/>
                <a:gd name="connsiteY2" fmla="*/ 11118 h 12295"/>
                <a:gd name="connsiteX3" fmla="*/ 1122 w 879402"/>
                <a:gd name="connsiteY3" fmla="*/ 9531 h 1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402" h="12295">
                  <a:moveTo>
                    <a:pt x="1122" y="9531"/>
                  </a:moveTo>
                  <a:cubicBezTo>
                    <a:pt x="30491" y="7679"/>
                    <a:pt x="730313" y="-258"/>
                    <a:pt x="840909" y="6"/>
                  </a:cubicBezTo>
                  <a:cubicBezTo>
                    <a:pt x="951505" y="270"/>
                    <a:pt x="802280" y="8472"/>
                    <a:pt x="664697" y="11118"/>
                  </a:cubicBezTo>
                  <a:cubicBezTo>
                    <a:pt x="527114" y="13764"/>
                    <a:pt x="-28247" y="11383"/>
                    <a:pt x="1122" y="95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: 図形 1294">
              <a:extLst>
                <a:ext uri="{FF2B5EF4-FFF2-40B4-BE49-F238E27FC236}">
                  <a16:creationId xmlns:a16="http://schemas.microsoft.com/office/drawing/2014/main" id="{04BFFAE0-D7AA-4913-88A6-4DF22D51581D}"/>
                </a:ext>
              </a:extLst>
            </p:cNvPr>
            <p:cNvSpPr/>
            <p:nvPr/>
          </p:nvSpPr>
          <p:spPr>
            <a:xfrm>
              <a:off x="4908550" y="8947150"/>
              <a:ext cx="884518" cy="11113"/>
            </a:xfrm>
            <a:custGeom>
              <a:avLst/>
              <a:gdLst>
                <a:gd name="connsiteX0" fmla="*/ 0 w 884518"/>
                <a:gd name="connsiteY0" fmla="*/ 3175 h 11113"/>
                <a:gd name="connsiteX1" fmla="*/ 66675 w 884518"/>
                <a:gd name="connsiteY1" fmla="*/ 3175 h 11113"/>
                <a:gd name="connsiteX2" fmla="*/ 854075 w 884518"/>
                <a:gd name="connsiteY2" fmla="*/ 0 h 11113"/>
                <a:gd name="connsiteX3" fmla="*/ 654050 w 884518"/>
                <a:gd name="connsiteY3" fmla="*/ 11113 h 11113"/>
                <a:gd name="connsiteX4" fmla="*/ 0 w 884518"/>
                <a:gd name="connsiteY4" fmla="*/ 3175 h 1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518" h="11113">
                  <a:moveTo>
                    <a:pt x="0" y="3175"/>
                  </a:moveTo>
                  <a:lnTo>
                    <a:pt x="66675" y="3175"/>
                  </a:lnTo>
                  <a:lnTo>
                    <a:pt x="854075" y="0"/>
                  </a:lnTo>
                  <a:cubicBezTo>
                    <a:pt x="951971" y="1323"/>
                    <a:pt x="794544" y="8467"/>
                    <a:pt x="654050" y="11113"/>
                  </a:cubicBezTo>
                  <a:lnTo>
                    <a:pt x="0" y="31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: 図形 1295">
              <a:extLst>
                <a:ext uri="{FF2B5EF4-FFF2-40B4-BE49-F238E27FC236}">
                  <a16:creationId xmlns:a16="http://schemas.microsoft.com/office/drawing/2014/main" id="{26757978-77D0-4BF0-AA35-0048BEF3C509}"/>
                </a:ext>
              </a:extLst>
            </p:cNvPr>
            <p:cNvSpPr/>
            <p:nvPr/>
          </p:nvSpPr>
          <p:spPr>
            <a:xfrm>
              <a:off x="5768828" y="8720740"/>
              <a:ext cx="250483" cy="204186"/>
            </a:xfrm>
            <a:custGeom>
              <a:avLst/>
              <a:gdLst>
                <a:gd name="connsiteX0" fmla="*/ 249385 w 250483"/>
                <a:gd name="connsiteY0" fmla="*/ 985 h 204186"/>
                <a:gd name="connsiteX1" fmla="*/ 187472 w 250483"/>
                <a:gd name="connsiteY1" fmla="*/ 129573 h 204186"/>
                <a:gd name="connsiteX2" fmla="*/ 147 w 250483"/>
                <a:gd name="connsiteY2" fmla="*/ 204185 h 204186"/>
                <a:gd name="connsiteX3" fmla="*/ 157310 w 250483"/>
                <a:gd name="connsiteY3" fmla="*/ 127985 h 204186"/>
                <a:gd name="connsiteX4" fmla="*/ 222397 w 250483"/>
                <a:gd name="connsiteY4" fmla="*/ 72423 h 204186"/>
                <a:gd name="connsiteX5" fmla="*/ 249385 w 250483"/>
                <a:gd name="connsiteY5" fmla="*/ 985 h 20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483" h="204186">
                  <a:moveTo>
                    <a:pt x="249385" y="985"/>
                  </a:moveTo>
                  <a:cubicBezTo>
                    <a:pt x="243564" y="10510"/>
                    <a:pt x="229012" y="95706"/>
                    <a:pt x="187472" y="129573"/>
                  </a:cubicBezTo>
                  <a:cubicBezTo>
                    <a:pt x="145932" y="163440"/>
                    <a:pt x="5174" y="204450"/>
                    <a:pt x="147" y="204185"/>
                  </a:cubicBezTo>
                  <a:cubicBezTo>
                    <a:pt x="-4880" y="203920"/>
                    <a:pt x="120268" y="149945"/>
                    <a:pt x="157310" y="127985"/>
                  </a:cubicBezTo>
                  <a:cubicBezTo>
                    <a:pt x="194352" y="106025"/>
                    <a:pt x="208109" y="91208"/>
                    <a:pt x="222397" y="72423"/>
                  </a:cubicBezTo>
                  <a:cubicBezTo>
                    <a:pt x="236685" y="53638"/>
                    <a:pt x="255206" y="-8540"/>
                    <a:pt x="249385" y="9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: 図形 1296">
              <a:extLst>
                <a:ext uri="{FF2B5EF4-FFF2-40B4-BE49-F238E27FC236}">
                  <a16:creationId xmlns:a16="http://schemas.microsoft.com/office/drawing/2014/main" id="{2ED50066-A2BD-405B-8E6C-66CB37D97E23}"/>
                </a:ext>
              </a:extLst>
            </p:cNvPr>
            <p:cNvSpPr/>
            <p:nvPr/>
          </p:nvSpPr>
          <p:spPr>
            <a:xfrm>
              <a:off x="4254500" y="8912225"/>
              <a:ext cx="867728" cy="41574"/>
            </a:xfrm>
            <a:custGeom>
              <a:avLst/>
              <a:gdLst>
                <a:gd name="connsiteX0" fmla="*/ 0 w 867728"/>
                <a:gd name="connsiteY0" fmla="*/ 0 h 41574"/>
                <a:gd name="connsiteX1" fmla="*/ 52388 w 867728"/>
                <a:gd name="connsiteY1" fmla="*/ 4763 h 41574"/>
                <a:gd name="connsiteX2" fmla="*/ 685800 w 867728"/>
                <a:gd name="connsiteY2" fmla="*/ 39688 h 41574"/>
                <a:gd name="connsiteX3" fmla="*/ 866775 w 867728"/>
                <a:gd name="connsiteY3" fmla="*/ 36513 h 41574"/>
                <a:gd name="connsiteX4" fmla="*/ 631825 w 867728"/>
                <a:gd name="connsiteY4" fmla="*/ 33338 h 41574"/>
                <a:gd name="connsiteX5" fmla="*/ 0 w 867728"/>
                <a:gd name="connsiteY5" fmla="*/ 0 h 4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728" h="41574">
                  <a:moveTo>
                    <a:pt x="0" y="0"/>
                  </a:moveTo>
                  <a:lnTo>
                    <a:pt x="52388" y="4763"/>
                  </a:lnTo>
                  <a:lnTo>
                    <a:pt x="685800" y="39688"/>
                  </a:lnTo>
                  <a:cubicBezTo>
                    <a:pt x="821531" y="44980"/>
                    <a:pt x="875771" y="37571"/>
                    <a:pt x="866775" y="36513"/>
                  </a:cubicBezTo>
                  <a:cubicBezTo>
                    <a:pt x="857779" y="35455"/>
                    <a:pt x="773642" y="41011"/>
                    <a:pt x="631825" y="33338"/>
                  </a:cubicBezTo>
                  <a:cubicBezTo>
                    <a:pt x="490008" y="25665"/>
                    <a:pt x="252941" y="807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: 図形 1297">
              <a:extLst>
                <a:ext uri="{FF2B5EF4-FFF2-40B4-BE49-F238E27FC236}">
                  <a16:creationId xmlns:a16="http://schemas.microsoft.com/office/drawing/2014/main" id="{E4A6227F-838D-4982-AE4F-CFFCA29A020F}"/>
                </a:ext>
              </a:extLst>
            </p:cNvPr>
            <p:cNvSpPr/>
            <p:nvPr/>
          </p:nvSpPr>
          <p:spPr>
            <a:xfrm>
              <a:off x="4136900" y="8921720"/>
              <a:ext cx="744232" cy="67624"/>
            </a:xfrm>
            <a:custGeom>
              <a:avLst/>
              <a:gdLst>
                <a:gd name="connsiteX0" fmla="*/ 3300 w 744232"/>
                <a:gd name="connsiteY0" fmla="*/ 30 h 67624"/>
                <a:gd name="connsiteX1" fmla="*/ 79500 w 744232"/>
                <a:gd name="connsiteY1" fmla="*/ 9555 h 67624"/>
                <a:gd name="connsiteX2" fmla="*/ 728788 w 744232"/>
                <a:gd name="connsiteY2" fmla="*/ 65118 h 67624"/>
                <a:gd name="connsiteX3" fmla="*/ 555750 w 744232"/>
                <a:gd name="connsiteY3" fmla="*/ 58768 h 67624"/>
                <a:gd name="connsiteX4" fmla="*/ 270000 w 744232"/>
                <a:gd name="connsiteY4" fmla="*/ 41305 h 67624"/>
                <a:gd name="connsiteX5" fmla="*/ 3300 w 744232"/>
                <a:gd name="connsiteY5" fmla="*/ 30 h 6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4232" h="67624">
                  <a:moveTo>
                    <a:pt x="3300" y="30"/>
                  </a:moveTo>
                  <a:cubicBezTo>
                    <a:pt x="-19058" y="-632"/>
                    <a:pt x="79500" y="9555"/>
                    <a:pt x="79500" y="9555"/>
                  </a:cubicBezTo>
                  <a:lnTo>
                    <a:pt x="728788" y="65118"/>
                  </a:lnTo>
                  <a:cubicBezTo>
                    <a:pt x="808163" y="73320"/>
                    <a:pt x="555750" y="58768"/>
                    <a:pt x="555750" y="58768"/>
                  </a:cubicBezTo>
                  <a:cubicBezTo>
                    <a:pt x="479285" y="54799"/>
                    <a:pt x="356254" y="50830"/>
                    <a:pt x="270000" y="41305"/>
                  </a:cubicBezTo>
                  <a:cubicBezTo>
                    <a:pt x="183746" y="31780"/>
                    <a:pt x="110985" y="16699"/>
                    <a:pt x="3300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: 図形 1298">
              <a:extLst>
                <a:ext uri="{FF2B5EF4-FFF2-40B4-BE49-F238E27FC236}">
                  <a16:creationId xmlns:a16="http://schemas.microsoft.com/office/drawing/2014/main" id="{CE1AED47-1986-43D0-8D4C-7FAD744DF3E0}"/>
                </a:ext>
              </a:extLst>
            </p:cNvPr>
            <p:cNvSpPr/>
            <p:nvPr/>
          </p:nvSpPr>
          <p:spPr>
            <a:xfrm>
              <a:off x="3473450" y="8786813"/>
              <a:ext cx="690890" cy="124102"/>
            </a:xfrm>
            <a:custGeom>
              <a:avLst/>
              <a:gdLst>
                <a:gd name="connsiteX0" fmla="*/ 0 w 690890"/>
                <a:gd name="connsiteY0" fmla="*/ 0 h 124102"/>
                <a:gd name="connsiteX1" fmla="*/ 342900 w 690890"/>
                <a:gd name="connsiteY1" fmla="*/ 60325 h 124102"/>
                <a:gd name="connsiteX2" fmla="*/ 685800 w 690890"/>
                <a:gd name="connsiteY2" fmla="*/ 123825 h 124102"/>
                <a:gd name="connsiteX3" fmla="*/ 538163 w 690890"/>
                <a:gd name="connsiteY3" fmla="*/ 82550 h 124102"/>
                <a:gd name="connsiteX4" fmla="*/ 398463 w 690890"/>
                <a:gd name="connsiteY4" fmla="*/ 60325 h 124102"/>
                <a:gd name="connsiteX5" fmla="*/ 0 w 690890"/>
                <a:gd name="connsiteY5" fmla="*/ 0 h 12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890" h="124102">
                  <a:moveTo>
                    <a:pt x="0" y="0"/>
                  </a:moveTo>
                  <a:lnTo>
                    <a:pt x="342900" y="60325"/>
                  </a:lnTo>
                  <a:lnTo>
                    <a:pt x="685800" y="123825"/>
                  </a:lnTo>
                  <a:cubicBezTo>
                    <a:pt x="718344" y="127529"/>
                    <a:pt x="586052" y="93133"/>
                    <a:pt x="538163" y="82550"/>
                  </a:cubicBezTo>
                  <a:cubicBezTo>
                    <a:pt x="490274" y="71967"/>
                    <a:pt x="398463" y="60325"/>
                    <a:pt x="398463" y="603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: 図形 1299">
              <a:extLst>
                <a:ext uri="{FF2B5EF4-FFF2-40B4-BE49-F238E27FC236}">
                  <a16:creationId xmlns:a16="http://schemas.microsoft.com/office/drawing/2014/main" id="{ADAC580D-3E83-4EFD-9095-D5CBC7838A85}"/>
                </a:ext>
              </a:extLst>
            </p:cNvPr>
            <p:cNvSpPr/>
            <p:nvPr/>
          </p:nvSpPr>
          <p:spPr>
            <a:xfrm>
              <a:off x="3455988" y="8812213"/>
              <a:ext cx="689758" cy="119625"/>
            </a:xfrm>
            <a:custGeom>
              <a:avLst/>
              <a:gdLst>
                <a:gd name="connsiteX0" fmla="*/ 0 w 689758"/>
                <a:gd name="connsiteY0" fmla="*/ 0 h 119625"/>
                <a:gd name="connsiteX1" fmla="*/ 93662 w 689758"/>
                <a:gd name="connsiteY1" fmla="*/ 22225 h 119625"/>
                <a:gd name="connsiteX2" fmla="*/ 666750 w 689758"/>
                <a:gd name="connsiteY2" fmla="*/ 117475 h 119625"/>
                <a:gd name="connsiteX3" fmla="*/ 568325 w 689758"/>
                <a:gd name="connsiteY3" fmla="*/ 87312 h 119625"/>
                <a:gd name="connsiteX4" fmla="*/ 488950 w 689758"/>
                <a:gd name="connsiteY4" fmla="*/ 71437 h 119625"/>
                <a:gd name="connsiteX5" fmla="*/ 0 w 689758"/>
                <a:gd name="connsiteY5" fmla="*/ 0 h 11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758" h="119625">
                  <a:moveTo>
                    <a:pt x="0" y="0"/>
                  </a:moveTo>
                  <a:lnTo>
                    <a:pt x="93662" y="22225"/>
                  </a:lnTo>
                  <a:lnTo>
                    <a:pt x="666750" y="117475"/>
                  </a:lnTo>
                  <a:cubicBezTo>
                    <a:pt x="745861" y="128323"/>
                    <a:pt x="597958" y="94985"/>
                    <a:pt x="568325" y="87312"/>
                  </a:cubicBezTo>
                  <a:cubicBezTo>
                    <a:pt x="538692" y="79639"/>
                    <a:pt x="488950" y="71437"/>
                    <a:pt x="488950" y="714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: 図形 1300">
              <a:extLst>
                <a:ext uri="{FF2B5EF4-FFF2-40B4-BE49-F238E27FC236}">
                  <a16:creationId xmlns:a16="http://schemas.microsoft.com/office/drawing/2014/main" id="{BCF32DCA-0B85-44FA-B9CE-9368A5FAAAAC}"/>
                </a:ext>
              </a:extLst>
            </p:cNvPr>
            <p:cNvSpPr/>
            <p:nvPr/>
          </p:nvSpPr>
          <p:spPr>
            <a:xfrm>
              <a:off x="3441475" y="6826103"/>
              <a:ext cx="905558" cy="91417"/>
            </a:xfrm>
            <a:custGeom>
              <a:avLst/>
              <a:gdLst>
                <a:gd name="connsiteX0" fmla="*/ 29858 w 905558"/>
                <a:gd name="connsiteY0" fmla="*/ 89047 h 91417"/>
                <a:gd name="connsiteX1" fmla="*/ 87008 w 905558"/>
                <a:gd name="connsiteY1" fmla="*/ 80580 h 91417"/>
                <a:gd name="connsiteX2" fmla="*/ 406625 w 905558"/>
                <a:gd name="connsiteY2" fmla="*/ 48830 h 91417"/>
                <a:gd name="connsiteX3" fmla="*/ 897692 w 905558"/>
                <a:gd name="connsiteY3" fmla="*/ 46714 h 91417"/>
                <a:gd name="connsiteX4" fmla="*/ 715658 w 905558"/>
                <a:gd name="connsiteY4" fmla="*/ 147 h 91417"/>
                <a:gd name="connsiteX5" fmla="*/ 802442 w 905558"/>
                <a:gd name="connsiteY5" fmla="*/ 31897 h 91417"/>
                <a:gd name="connsiteX6" fmla="*/ 637342 w 905558"/>
                <a:gd name="connsiteY6" fmla="*/ 29780 h 91417"/>
                <a:gd name="connsiteX7" fmla="*/ 29858 w 905558"/>
                <a:gd name="connsiteY7" fmla="*/ 89047 h 9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5558" h="91417">
                  <a:moveTo>
                    <a:pt x="29858" y="89047"/>
                  </a:moveTo>
                  <a:cubicBezTo>
                    <a:pt x="-61864" y="97514"/>
                    <a:pt x="87008" y="80580"/>
                    <a:pt x="87008" y="80580"/>
                  </a:cubicBezTo>
                  <a:cubicBezTo>
                    <a:pt x="149803" y="73877"/>
                    <a:pt x="271511" y="54474"/>
                    <a:pt x="406625" y="48830"/>
                  </a:cubicBezTo>
                  <a:cubicBezTo>
                    <a:pt x="541739" y="43186"/>
                    <a:pt x="846187" y="54828"/>
                    <a:pt x="897692" y="46714"/>
                  </a:cubicBezTo>
                  <a:cubicBezTo>
                    <a:pt x="949197" y="38600"/>
                    <a:pt x="731533" y="2616"/>
                    <a:pt x="715658" y="147"/>
                  </a:cubicBezTo>
                  <a:cubicBezTo>
                    <a:pt x="699783" y="-2323"/>
                    <a:pt x="815495" y="26958"/>
                    <a:pt x="802442" y="31897"/>
                  </a:cubicBezTo>
                  <a:cubicBezTo>
                    <a:pt x="789389" y="36836"/>
                    <a:pt x="765753" y="21666"/>
                    <a:pt x="637342" y="29780"/>
                  </a:cubicBezTo>
                  <a:cubicBezTo>
                    <a:pt x="508931" y="37894"/>
                    <a:pt x="121580" y="80580"/>
                    <a:pt x="29858" y="890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: 図形 1301">
              <a:extLst>
                <a:ext uri="{FF2B5EF4-FFF2-40B4-BE49-F238E27FC236}">
                  <a16:creationId xmlns:a16="http://schemas.microsoft.com/office/drawing/2014/main" id="{5708A83E-E3A1-4BC2-A7B7-C8F2A186A13D}"/>
                </a:ext>
              </a:extLst>
            </p:cNvPr>
            <p:cNvSpPr/>
            <p:nvPr/>
          </p:nvSpPr>
          <p:spPr>
            <a:xfrm>
              <a:off x="4296541" y="6792287"/>
              <a:ext cx="949493" cy="55260"/>
            </a:xfrm>
            <a:custGeom>
              <a:avLst/>
              <a:gdLst>
                <a:gd name="connsiteX0" fmla="*/ 292 w 949493"/>
                <a:gd name="connsiteY0" fmla="*/ 36080 h 55260"/>
                <a:gd name="connsiteX1" fmla="*/ 127292 w 949493"/>
                <a:gd name="connsiteY1" fmla="*/ 55130 h 55260"/>
                <a:gd name="connsiteX2" fmla="*/ 779226 w 949493"/>
                <a:gd name="connsiteY2" fmla="*/ 27613 h 55260"/>
                <a:gd name="connsiteX3" fmla="*/ 942209 w 949493"/>
                <a:gd name="connsiteY3" fmla="*/ 38196 h 55260"/>
                <a:gd name="connsiteX4" fmla="*/ 607776 w 949493"/>
                <a:gd name="connsiteY4" fmla="*/ 96 h 55260"/>
                <a:gd name="connsiteX5" fmla="*/ 681859 w 949493"/>
                <a:gd name="connsiteY5" fmla="*/ 27613 h 55260"/>
                <a:gd name="connsiteX6" fmla="*/ 292392 w 949493"/>
                <a:gd name="connsiteY6" fmla="*/ 38196 h 55260"/>
                <a:gd name="connsiteX7" fmla="*/ 292 w 949493"/>
                <a:gd name="connsiteY7" fmla="*/ 36080 h 5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9493" h="55260">
                  <a:moveTo>
                    <a:pt x="292" y="36080"/>
                  </a:moveTo>
                  <a:cubicBezTo>
                    <a:pt x="-1119" y="46310"/>
                    <a:pt x="-2530" y="56541"/>
                    <a:pt x="127292" y="55130"/>
                  </a:cubicBezTo>
                  <a:cubicBezTo>
                    <a:pt x="257114" y="53719"/>
                    <a:pt x="643407" y="30435"/>
                    <a:pt x="779226" y="27613"/>
                  </a:cubicBezTo>
                  <a:cubicBezTo>
                    <a:pt x="915045" y="24791"/>
                    <a:pt x="970784" y="42782"/>
                    <a:pt x="942209" y="38196"/>
                  </a:cubicBezTo>
                  <a:cubicBezTo>
                    <a:pt x="913634" y="33610"/>
                    <a:pt x="651168" y="1860"/>
                    <a:pt x="607776" y="96"/>
                  </a:cubicBezTo>
                  <a:cubicBezTo>
                    <a:pt x="564384" y="-1668"/>
                    <a:pt x="734423" y="21263"/>
                    <a:pt x="681859" y="27613"/>
                  </a:cubicBezTo>
                  <a:cubicBezTo>
                    <a:pt x="629295" y="33963"/>
                    <a:pt x="292392" y="38196"/>
                    <a:pt x="292392" y="38196"/>
                  </a:cubicBezTo>
                  <a:lnTo>
                    <a:pt x="292" y="360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: 図形 1302">
              <a:extLst>
                <a:ext uri="{FF2B5EF4-FFF2-40B4-BE49-F238E27FC236}">
                  <a16:creationId xmlns:a16="http://schemas.microsoft.com/office/drawing/2014/main" id="{7C620C36-8714-4E06-824F-A2708DDAF2AA}"/>
                </a:ext>
              </a:extLst>
            </p:cNvPr>
            <p:cNvSpPr/>
            <p:nvPr/>
          </p:nvSpPr>
          <p:spPr>
            <a:xfrm>
              <a:off x="5202606" y="6798327"/>
              <a:ext cx="795543" cy="21865"/>
            </a:xfrm>
            <a:custGeom>
              <a:avLst/>
              <a:gdLst>
                <a:gd name="connsiteX0" fmla="*/ 6511 w 795543"/>
                <a:gd name="connsiteY0" fmla="*/ 4640 h 21865"/>
                <a:gd name="connsiteX1" fmla="*/ 213944 w 795543"/>
                <a:gd name="connsiteY1" fmla="*/ 13106 h 21865"/>
                <a:gd name="connsiteX2" fmla="*/ 781211 w 795543"/>
                <a:gd name="connsiteY2" fmla="*/ 13106 h 21865"/>
                <a:gd name="connsiteX3" fmla="*/ 613994 w 795543"/>
                <a:gd name="connsiteY3" fmla="*/ 406 h 21865"/>
                <a:gd name="connsiteX4" fmla="*/ 486994 w 795543"/>
                <a:gd name="connsiteY4" fmla="*/ 4640 h 21865"/>
                <a:gd name="connsiteX5" fmla="*/ 626694 w 795543"/>
                <a:gd name="connsiteY5" fmla="*/ 19456 h 21865"/>
                <a:gd name="connsiteX6" fmla="*/ 425611 w 795543"/>
                <a:gd name="connsiteY6" fmla="*/ 19456 h 21865"/>
                <a:gd name="connsiteX7" fmla="*/ 6511 w 795543"/>
                <a:gd name="connsiteY7" fmla="*/ 4640 h 2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543" h="21865">
                  <a:moveTo>
                    <a:pt x="6511" y="4640"/>
                  </a:moveTo>
                  <a:cubicBezTo>
                    <a:pt x="-28767" y="3582"/>
                    <a:pt x="84827" y="11695"/>
                    <a:pt x="213944" y="13106"/>
                  </a:cubicBezTo>
                  <a:cubicBezTo>
                    <a:pt x="343061" y="14517"/>
                    <a:pt x="714536" y="15223"/>
                    <a:pt x="781211" y="13106"/>
                  </a:cubicBezTo>
                  <a:cubicBezTo>
                    <a:pt x="847886" y="10989"/>
                    <a:pt x="663030" y="1817"/>
                    <a:pt x="613994" y="406"/>
                  </a:cubicBezTo>
                  <a:cubicBezTo>
                    <a:pt x="564958" y="-1005"/>
                    <a:pt x="484877" y="1465"/>
                    <a:pt x="486994" y="4640"/>
                  </a:cubicBezTo>
                  <a:cubicBezTo>
                    <a:pt x="489111" y="7815"/>
                    <a:pt x="636924" y="16987"/>
                    <a:pt x="626694" y="19456"/>
                  </a:cubicBezTo>
                  <a:cubicBezTo>
                    <a:pt x="616464" y="21925"/>
                    <a:pt x="526858" y="23336"/>
                    <a:pt x="425611" y="19456"/>
                  </a:cubicBezTo>
                  <a:lnTo>
                    <a:pt x="6511" y="46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: 図形 1303">
              <a:extLst>
                <a:ext uri="{FF2B5EF4-FFF2-40B4-BE49-F238E27FC236}">
                  <a16:creationId xmlns:a16="http://schemas.microsoft.com/office/drawing/2014/main" id="{8AA47C5B-2E22-43CD-81C8-680E703194B5}"/>
                </a:ext>
              </a:extLst>
            </p:cNvPr>
            <p:cNvSpPr/>
            <p:nvPr/>
          </p:nvSpPr>
          <p:spPr>
            <a:xfrm>
              <a:off x="4588988" y="6965498"/>
              <a:ext cx="71639" cy="217900"/>
            </a:xfrm>
            <a:custGeom>
              <a:avLst/>
              <a:gdLst>
                <a:gd name="connsiteX0" fmla="*/ 70325 w 71639"/>
                <a:gd name="connsiteY0" fmla="*/ 452 h 217900"/>
                <a:gd name="connsiteX1" fmla="*/ 475 w 71639"/>
                <a:gd name="connsiteY1" fmla="*/ 210002 h 217900"/>
                <a:gd name="connsiteX2" fmla="*/ 41750 w 71639"/>
                <a:gd name="connsiteY2" fmla="*/ 156027 h 217900"/>
                <a:gd name="connsiteX3" fmla="*/ 70325 w 71639"/>
                <a:gd name="connsiteY3" fmla="*/ 452 h 21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39" h="217900">
                  <a:moveTo>
                    <a:pt x="70325" y="452"/>
                  </a:moveTo>
                  <a:cubicBezTo>
                    <a:pt x="63446" y="9448"/>
                    <a:pt x="5237" y="184073"/>
                    <a:pt x="475" y="210002"/>
                  </a:cubicBezTo>
                  <a:cubicBezTo>
                    <a:pt x="-4287" y="235931"/>
                    <a:pt x="27992" y="192804"/>
                    <a:pt x="41750" y="156027"/>
                  </a:cubicBezTo>
                  <a:cubicBezTo>
                    <a:pt x="55508" y="119250"/>
                    <a:pt x="77204" y="-8544"/>
                    <a:pt x="70325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: 図形 1304">
              <a:extLst>
                <a:ext uri="{FF2B5EF4-FFF2-40B4-BE49-F238E27FC236}">
                  <a16:creationId xmlns:a16="http://schemas.microsoft.com/office/drawing/2014/main" id="{57DE4B9E-DD0E-4FDA-B8F0-5FBFB248517D}"/>
                </a:ext>
              </a:extLst>
            </p:cNvPr>
            <p:cNvSpPr/>
            <p:nvPr/>
          </p:nvSpPr>
          <p:spPr>
            <a:xfrm>
              <a:off x="4667214" y="6973988"/>
              <a:ext cx="71822" cy="186555"/>
            </a:xfrm>
            <a:custGeom>
              <a:avLst/>
              <a:gdLst>
                <a:gd name="connsiteX0" fmla="*/ 1624 w 71822"/>
                <a:gd name="connsiteY0" fmla="*/ 1487 h 186555"/>
                <a:gd name="connsiteX1" fmla="*/ 71474 w 71822"/>
                <a:gd name="connsiteY1" fmla="*/ 184050 h 186555"/>
                <a:gd name="connsiteX2" fmla="*/ 27024 w 71822"/>
                <a:gd name="connsiteY2" fmla="*/ 101500 h 186555"/>
                <a:gd name="connsiteX3" fmla="*/ 1624 w 71822"/>
                <a:gd name="connsiteY3" fmla="*/ 1487 h 18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822" h="186555">
                  <a:moveTo>
                    <a:pt x="1624" y="1487"/>
                  </a:moveTo>
                  <a:cubicBezTo>
                    <a:pt x="9032" y="15245"/>
                    <a:pt x="67241" y="167381"/>
                    <a:pt x="71474" y="184050"/>
                  </a:cubicBezTo>
                  <a:cubicBezTo>
                    <a:pt x="75707" y="200719"/>
                    <a:pt x="40253" y="129810"/>
                    <a:pt x="27024" y="101500"/>
                  </a:cubicBezTo>
                  <a:cubicBezTo>
                    <a:pt x="13795" y="73190"/>
                    <a:pt x="-5784" y="-12271"/>
                    <a:pt x="1624" y="1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: 図形 1305">
              <a:extLst>
                <a:ext uri="{FF2B5EF4-FFF2-40B4-BE49-F238E27FC236}">
                  <a16:creationId xmlns:a16="http://schemas.microsoft.com/office/drawing/2014/main" id="{B0D293DF-0064-438D-8840-C9D0E662E2D9}"/>
                </a:ext>
              </a:extLst>
            </p:cNvPr>
            <p:cNvSpPr/>
            <p:nvPr/>
          </p:nvSpPr>
          <p:spPr>
            <a:xfrm>
              <a:off x="4598796" y="7094052"/>
              <a:ext cx="134184" cy="19781"/>
            </a:xfrm>
            <a:custGeom>
              <a:avLst/>
              <a:gdLst>
                <a:gd name="connsiteX0" fmla="*/ 192 w 134184"/>
                <a:gd name="connsiteY0" fmla="*/ 486 h 19781"/>
                <a:gd name="connsiteX1" fmla="*/ 128779 w 134184"/>
                <a:gd name="connsiteY1" fmla="*/ 6836 h 19781"/>
                <a:gd name="connsiteX2" fmla="*/ 100204 w 134184"/>
                <a:gd name="connsiteY2" fmla="*/ 19536 h 19781"/>
                <a:gd name="connsiteX3" fmla="*/ 192 w 134184"/>
                <a:gd name="connsiteY3" fmla="*/ 486 h 19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84" h="19781">
                  <a:moveTo>
                    <a:pt x="192" y="486"/>
                  </a:moveTo>
                  <a:cubicBezTo>
                    <a:pt x="4954" y="-1631"/>
                    <a:pt x="112110" y="3661"/>
                    <a:pt x="128779" y="6836"/>
                  </a:cubicBezTo>
                  <a:cubicBezTo>
                    <a:pt x="145448" y="10011"/>
                    <a:pt x="120048" y="16890"/>
                    <a:pt x="100204" y="19536"/>
                  </a:cubicBezTo>
                  <a:cubicBezTo>
                    <a:pt x="80360" y="22182"/>
                    <a:pt x="-4570" y="2603"/>
                    <a:pt x="192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: 図形 1306">
              <a:extLst>
                <a:ext uri="{FF2B5EF4-FFF2-40B4-BE49-F238E27FC236}">
                  <a16:creationId xmlns:a16="http://schemas.microsoft.com/office/drawing/2014/main" id="{BF92436F-666E-4DC2-9209-3CEBEC83C95D}"/>
                </a:ext>
              </a:extLst>
            </p:cNvPr>
            <p:cNvSpPr/>
            <p:nvPr/>
          </p:nvSpPr>
          <p:spPr>
            <a:xfrm>
              <a:off x="4732261" y="6978335"/>
              <a:ext cx="41628" cy="161560"/>
            </a:xfrm>
            <a:custGeom>
              <a:avLst/>
              <a:gdLst>
                <a:gd name="connsiteX0" fmla="*/ 77 w 41628"/>
                <a:gd name="connsiteY0" fmla="*/ 315 h 161560"/>
                <a:gd name="connsiteX1" fmla="*/ 28652 w 41628"/>
                <a:gd name="connsiteY1" fmla="*/ 146365 h 161560"/>
                <a:gd name="connsiteX2" fmla="*/ 41352 w 41628"/>
                <a:gd name="connsiteY2" fmla="*/ 152715 h 161560"/>
                <a:gd name="connsiteX3" fmla="*/ 38177 w 41628"/>
                <a:gd name="connsiteY3" fmla="*/ 108265 h 161560"/>
                <a:gd name="connsiteX4" fmla="*/ 77 w 41628"/>
                <a:gd name="connsiteY4" fmla="*/ 315 h 1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28" h="161560">
                  <a:moveTo>
                    <a:pt x="77" y="315"/>
                  </a:moveTo>
                  <a:cubicBezTo>
                    <a:pt x="-1511" y="6665"/>
                    <a:pt x="21773" y="120965"/>
                    <a:pt x="28652" y="146365"/>
                  </a:cubicBezTo>
                  <a:cubicBezTo>
                    <a:pt x="35531" y="171765"/>
                    <a:pt x="39765" y="159065"/>
                    <a:pt x="41352" y="152715"/>
                  </a:cubicBezTo>
                  <a:cubicBezTo>
                    <a:pt x="42940" y="146365"/>
                    <a:pt x="37119" y="131284"/>
                    <a:pt x="38177" y="108265"/>
                  </a:cubicBezTo>
                  <a:cubicBezTo>
                    <a:pt x="39235" y="85246"/>
                    <a:pt x="1665" y="-6035"/>
                    <a:pt x="77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: 図形 1307">
              <a:extLst>
                <a:ext uri="{FF2B5EF4-FFF2-40B4-BE49-F238E27FC236}">
                  <a16:creationId xmlns:a16="http://schemas.microsoft.com/office/drawing/2014/main" id="{32E08C52-D606-406E-B411-71A03A3B237C}"/>
                </a:ext>
              </a:extLst>
            </p:cNvPr>
            <p:cNvSpPr/>
            <p:nvPr/>
          </p:nvSpPr>
          <p:spPr>
            <a:xfrm>
              <a:off x="4766730" y="7024529"/>
              <a:ext cx="59487" cy="136588"/>
            </a:xfrm>
            <a:custGeom>
              <a:avLst/>
              <a:gdLst>
                <a:gd name="connsiteX0" fmla="*/ 59270 w 59487"/>
                <a:gd name="connsiteY0" fmla="*/ 159 h 136588"/>
                <a:gd name="connsiteX1" fmla="*/ 43395 w 59487"/>
                <a:gd name="connsiteY1" fmla="*/ 95409 h 136588"/>
                <a:gd name="connsiteX2" fmla="*/ 57683 w 59487"/>
                <a:gd name="connsiteY2" fmla="*/ 133509 h 136588"/>
                <a:gd name="connsiteX3" fmla="*/ 533 w 59487"/>
                <a:gd name="connsiteY3" fmla="*/ 131921 h 136588"/>
                <a:gd name="connsiteX4" fmla="*/ 29108 w 59487"/>
                <a:gd name="connsiteY4" fmla="*/ 112871 h 136588"/>
                <a:gd name="connsiteX5" fmla="*/ 29108 w 59487"/>
                <a:gd name="connsiteY5" fmla="*/ 73184 h 136588"/>
                <a:gd name="connsiteX6" fmla="*/ 59270 w 59487"/>
                <a:gd name="connsiteY6" fmla="*/ 159 h 1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487" h="136588">
                  <a:moveTo>
                    <a:pt x="59270" y="159"/>
                  </a:moveTo>
                  <a:cubicBezTo>
                    <a:pt x="61651" y="3863"/>
                    <a:pt x="43659" y="73184"/>
                    <a:pt x="43395" y="95409"/>
                  </a:cubicBezTo>
                  <a:cubicBezTo>
                    <a:pt x="43131" y="117634"/>
                    <a:pt x="64827" y="127424"/>
                    <a:pt x="57683" y="133509"/>
                  </a:cubicBezTo>
                  <a:cubicBezTo>
                    <a:pt x="50539" y="139594"/>
                    <a:pt x="5295" y="135361"/>
                    <a:pt x="533" y="131921"/>
                  </a:cubicBezTo>
                  <a:cubicBezTo>
                    <a:pt x="-4229" y="128481"/>
                    <a:pt x="24346" y="122660"/>
                    <a:pt x="29108" y="112871"/>
                  </a:cubicBezTo>
                  <a:cubicBezTo>
                    <a:pt x="33870" y="103082"/>
                    <a:pt x="24345" y="88001"/>
                    <a:pt x="29108" y="73184"/>
                  </a:cubicBezTo>
                  <a:cubicBezTo>
                    <a:pt x="33871" y="58367"/>
                    <a:pt x="56889" y="-3545"/>
                    <a:pt x="59270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: 図形 1309">
              <a:extLst>
                <a:ext uri="{FF2B5EF4-FFF2-40B4-BE49-F238E27FC236}">
                  <a16:creationId xmlns:a16="http://schemas.microsoft.com/office/drawing/2014/main" id="{8C675FDC-8671-4890-957C-9345D62080FF}"/>
                </a:ext>
              </a:extLst>
            </p:cNvPr>
            <p:cNvSpPr/>
            <p:nvPr/>
          </p:nvSpPr>
          <p:spPr>
            <a:xfrm>
              <a:off x="4843971" y="7008791"/>
              <a:ext cx="109238" cy="149347"/>
            </a:xfrm>
            <a:custGeom>
              <a:avLst/>
              <a:gdLst>
                <a:gd name="connsiteX0" fmla="*/ 109029 w 109238"/>
                <a:gd name="connsiteY0" fmla="*/ 61934 h 149347"/>
                <a:gd name="connsiteX1" fmla="*/ 45529 w 109238"/>
                <a:gd name="connsiteY1" fmla="*/ 22 h 149347"/>
                <a:gd name="connsiteX2" fmla="*/ 24892 w 109238"/>
                <a:gd name="connsiteY2" fmla="*/ 55584 h 149347"/>
                <a:gd name="connsiteX3" fmla="*/ 23304 w 109238"/>
                <a:gd name="connsiteY3" fmla="*/ 125434 h 149347"/>
                <a:gd name="connsiteX4" fmla="*/ 94742 w 109238"/>
                <a:gd name="connsiteY4" fmla="*/ 138134 h 149347"/>
                <a:gd name="connsiteX5" fmla="*/ 101092 w 109238"/>
                <a:gd name="connsiteY5" fmla="*/ 117497 h 149347"/>
                <a:gd name="connsiteX6" fmla="*/ 51879 w 109238"/>
                <a:gd name="connsiteY6" fmla="*/ 149247 h 149347"/>
                <a:gd name="connsiteX7" fmla="*/ 1079 w 109238"/>
                <a:gd name="connsiteY7" fmla="*/ 104797 h 149347"/>
                <a:gd name="connsiteX8" fmla="*/ 21717 w 109238"/>
                <a:gd name="connsiteY8" fmla="*/ 11134 h 149347"/>
                <a:gd name="connsiteX9" fmla="*/ 109029 w 109238"/>
                <a:gd name="connsiteY9" fmla="*/ 61934 h 14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238" h="149347">
                  <a:moveTo>
                    <a:pt x="109029" y="61934"/>
                  </a:moveTo>
                  <a:cubicBezTo>
                    <a:pt x="112998" y="60082"/>
                    <a:pt x="59552" y="1080"/>
                    <a:pt x="45529" y="22"/>
                  </a:cubicBezTo>
                  <a:cubicBezTo>
                    <a:pt x="31506" y="-1036"/>
                    <a:pt x="28596" y="34682"/>
                    <a:pt x="24892" y="55584"/>
                  </a:cubicBezTo>
                  <a:cubicBezTo>
                    <a:pt x="21188" y="76486"/>
                    <a:pt x="11662" y="111676"/>
                    <a:pt x="23304" y="125434"/>
                  </a:cubicBezTo>
                  <a:cubicBezTo>
                    <a:pt x="34946" y="139192"/>
                    <a:pt x="81777" y="139457"/>
                    <a:pt x="94742" y="138134"/>
                  </a:cubicBezTo>
                  <a:cubicBezTo>
                    <a:pt x="107707" y="136811"/>
                    <a:pt x="108236" y="115645"/>
                    <a:pt x="101092" y="117497"/>
                  </a:cubicBezTo>
                  <a:cubicBezTo>
                    <a:pt x="93948" y="119349"/>
                    <a:pt x="68548" y="151364"/>
                    <a:pt x="51879" y="149247"/>
                  </a:cubicBezTo>
                  <a:cubicBezTo>
                    <a:pt x="35210" y="147130"/>
                    <a:pt x="6106" y="127816"/>
                    <a:pt x="1079" y="104797"/>
                  </a:cubicBezTo>
                  <a:cubicBezTo>
                    <a:pt x="-3948" y="81778"/>
                    <a:pt x="9546" y="21188"/>
                    <a:pt x="21717" y="11134"/>
                  </a:cubicBezTo>
                  <a:cubicBezTo>
                    <a:pt x="33888" y="1080"/>
                    <a:pt x="105060" y="63786"/>
                    <a:pt x="109029" y="619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: 図形 1311">
              <a:extLst>
                <a:ext uri="{FF2B5EF4-FFF2-40B4-BE49-F238E27FC236}">
                  <a16:creationId xmlns:a16="http://schemas.microsoft.com/office/drawing/2014/main" id="{BD8AFC27-7F89-4877-8416-9F7DB2ECA57B}"/>
                </a:ext>
              </a:extLst>
            </p:cNvPr>
            <p:cNvSpPr/>
            <p:nvPr/>
          </p:nvSpPr>
          <p:spPr>
            <a:xfrm>
              <a:off x="4959350" y="7013387"/>
              <a:ext cx="150122" cy="138504"/>
            </a:xfrm>
            <a:custGeom>
              <a:avLst/>
              <a:gdLst>
                <a:gd name="connsiteX0" fmla="*/ 0 w 150122"/>
                <a:gd name="connsiteY0" fmla="*/ 35113 h 138504"/>
                <a:gd name="connsiteX1" fmla="*/ 92075 w 150122"/>
                <a:gd name="connsiteY1" fmla="*/ 188 h 138504"/>
                <a:gd name="connsiteX2" fmla="*/ 93663 w 150122"/>
                <a:gd name="connsiteY2" fmla="*/ 52576 h 138504"/>
                <a:gd name="connsiteX3" fmla="*/ 122238 w 150122"/>
                <a:gd name="connsiteY3" fmla="*/ 120838 h 138504"/>
                <a:gd name="connsiteX4" fmla="*/ 139700 w 150122"/>
                <a:gd name="connsiteY4" fmla="*/ 136713 h 138504"/>
                <a:gd name="connsiteX5" fmla="*/ 147638 w 150122"/>
                <a:gd name="connsiteY5" fmla="*/ 136713 h 138504"/>
                <a:gd name="connsiteX6" fmla="*/ 95250 w 150122"/>
                <a:gd name="connsiteY6" fmla="*/ 124013 h 138504"/>
                <a:gd name="connsiteX7" fmla="*/ 90488 w 150122"/>
                <a:gd name="connsiteY7" fmla="*/ 36701 h 138504"/>
                <a:gd name="connsiteX8" fmla="*/ 0 w 150122"/>
                <a:gd name="connsiteY8" fmla="*/ 35113 h 1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122" h="138504">
                  <a:moveTo>
                    <a:pt x="0" y="35113"/>
                  </a:moveTo>
                  <a:cubicBezTo>
                    <a:pt x="264" y="29028"/>
                    <a:pt x="76465" y="-2723"/>
                    <a:pt x="92075" y="188"/>
                  </a:cubicBezTo>
                  <a:cubicBezTo>
                    <a:pt x="107686" y="3098"/>
                    <a:pt x="88636" y="32468"/>
                    <a:pt x="93663" y="52576"/>
                  </a:cubicBezTo>
                  <a:cubicBezTo>
                    <a:pt x="98690" y="72684"/>
                    <a:pt x="114565" y="106815"/>
                    <a:pt x="122238" y="120838"/>
                  </a:cubicBezTo>
                  <a:cubicBezTo>
                    <a:pt x="129911" y="134861"/>
                    <a:pt x="135467" y="134067"/>
                    <a:pt x="139700" y="136713"/>
                  </a:cubicBezTo>
                  <a:cubicBezTo>
                    <a:pt x="143933" y="139359"/>
                    <a:pt x="155046" y="138830"/>
                    <a:pt x="147638" y="136713"/>
                  </a:cubicBezTo>
                  <a:cubicBezTo>
                    <a:pt x="140230" y="134596"/>
                    <a:pt x="104775" y="140682"/>
                    <a:pt x="95250" y="124013"/>
                  </a:cubicBezTo>
                  <a:cubicBezTo>
                    <a:pt x="85725" y="107344"/>
                    <a:pt x="103188" y="51253"/>
                    <a:pt x="90488" y="36701"/>
                  </a:cubicBezTo>
                  <a:cubicBezTo>
                    <a:pt x="77788" y="22149"/>
                    <a:pt x="-264" y="41198"/>
                    <a:pt x="0" y="3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: 図形 1312">
              <a:extLst>
                <a:ext uri="{FF2B5EF4-FFF2-40B4-BE49-F238E27FC236}">
                  <a16:creationId xmlns:a16="http://schemas.microsoft.com/office/drawing/2014/main" id="{484E2E50-2803-4894-9AA2-87BA08408B0D}"/>
                </a:ext>
              </a:extLst>
            </p:cNvPr>
            <p:cNvSpPr/>
            <p:nvPr/>
          </p:nvSpPr>
          <p:spPr>
            <a:xfrm>
              <a:off x="4966956" y="7059595"/>
              <a:ext cx="125842" cy="93183"/>
            </a:xfrm>
            <a:custGeom>
              <a:avLst/>
              <a:gdLst>
                <a:gd name="connsiteX0" fmla="*/ 79707 w 125842"/>
                <a:gd name="connsiteY0" fmla="*/ 18 h 93183"/>
                <a:gd name="connsiteX1" fmla="*/ 1919 w 125842"/>
                <a:gd name="connsiteY1" fmla="*/ 58755 h 93183"/>
                <a:gd name="connsiteX2" fmla="*/ 33669 w 125842"/>
                <a:gd name="connsiteY2" fmla="*/ 92093 h 93183"/>
                <a:gd name="connsiteX3" fmla="*/ 125744 w 125842"/>
                <a:gd name="connsiteY3" fmla="*/ 84155 h 93183"/>
                <a:gd name="connsiteX4" fmla="*/ 14619 w 125842"/>
                <a:gd name="connsiteY4" fmla="*/ 74630 h 93183"/>
                <a:gd name="connsiteX5" fmla="*/ 9857 w 125842"/>
                <a:gd name="connsiteY5" fmla="*/ 65105 h 93183"/>
                <a:gd name="connsiteX6" fmla="*/ 79707 w 125842"/>
                <a:gd name="connsiteY6" fmla="*/ 18 h 93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842" h="93183">
                  <a:moveTo>
                    <a:pt x="79707" y="18"/>
                  </a:moveTo>
                  <a:cubicBezTo>
                    <a:pt x="78384" y="-1040"/>
                    <a:pt x="9592" y="43409"/>
                    <a:pt x="1919" y="58755"/>
                  </a:cubicBezTo>
                  <a:cubicBezTo>
                    <a:pt x="-5754" y="74101"/>
                    <a:pt x="13032" y="87860"/>
                    <a:pt x="33669" y="92093"/>
                  </a:cubicBezTo>
                  <a:cubicBezTo>
                    <a:pt x="54306" y="96326"/>
                    <a:pt x="128919" y="87066"/>
                    <a:pt x="125744" y="84155"/>
                  </a:cubicBezTo>
                  <a:cubicBezTo>
                    <a:pt x="122569" y="81245"/>
                    <a:pt x="33933" y="77805"/>
                    <a:pt x="14619" y="74630"/>
                  </a:cubicBezTo>
                  <a:cubicBezTo>
                    <a:pt x="-4696" y="71455"/>
                    <a:pt x="-3372" y="76217"/>
                    <a:pt x="9857" y="65105"/>
                  </a:cubicBezTo>
                  <a:cubicBezTo>
                    <a:pt x="23086" y="53993"/>
                    <a:pt x="81030" y="1076"/>
                    <a:pt x="7970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: 図形 1313">
              <a:extLst>
                <a:ext uri="{FF2B5EF4-FFF2-40B4-BE49-F238E27FC236}">
                  <a16:creationId xmlns:a16="http://schemas.microsoft.com/office/drawing/2014/main" id="{47AD295E-092A-4282-A8B4-A4098C352678}"/>
                </a:ext>
              </a:extLst>
            </p:cNvPr>
            <p:cNvSpPr/>
            <p:nvPr/>
          </p:nvSpPr>
          <p:spPr>
            <a:xfrm>
              <a:off x="4760449" y="6967360"/>
              <a:ext cx="80301" cy="43372"/>
            </a:xfrm>
            <a:custGeom>
              <a:avLst/>
              <a:gdLst>
                <a:gd name="connsiteX0" fmla="*/ 286 w 80301"/>
                <a:gd name="connsiteY0" fmla="*/ 177 h 43372"/>
                <a:gd name="connsiteX1" fmla="*/ 79661 w 80301"/>
                <a:gd name="connsiteY1" fmla="*/ 38277 h 43372"/>
                <a:gd name="connsiteX2" fmla="*/ 38386 w 80301"/>
                <a:gd name="connsiteY2" fmla="*/ 41452 h 43372"/>
                <a:gd name="connsiteX3" fmla="*/ 51086 w 80301"/>
                <a:gd name="connsiteY3" fmla="*/ 23990 h 43372"/>
                <a:gd name="connsiteX4" fmla="*/ 286 w 80301"/>
                <a:gd name="connsiteY4" fmla="*/ 177 h 4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01" h="43372">
                  <a:moveTo>
                    <a:pt x="286" y="177"/>
                  </a:moveTo>
                  <a:cubicBezTo>
                    <a:pt x="5048" y="2558"/>
                    <a:pt x="73311" y="31398"/>
                    <a:pt x="79661" y="38277"/>
                  </a:cubicBezTo>
                  <a:cubicBezTo>
                    <a:pt x="86011" y="45156"/>
                    <a:pt x="43148" y="43833"/>
                    <a:pt x="38386" y="41452"/>
                  </a:cubicBezTo>
                  <a:cubicBezTo>
                    <a:pt x="33624" y="39071"/>
                    <a:pt x="50557" y="27959"/>
                    <a:pt x="51086" y="23990"/>
                  </a:cubicBezTo>
                  <a:cubicBezTo>
                    <a:pt x="51615" y="20021"/>
                    <a:pt x="-4476" y="-2204"/>
                    <a:pt x="28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: 図形 1317">
              <a:extLst>
                <a:ext uri="{FF2B5EF4-FFF2-40B4-BE49-F238E27FC236}">
                  <a16:creationId xmlns:a16="http://schemas.microsoft.com/office/drawing/2014/main" id="{644F8271-9B16-470C-9481-32F61215BD19}"/>
                </a:ext>
              </a:extLst>
            </p:cNvPr>
            <p:cNvSpPr/>
            <p:nvPr/>
          </p:nvSpPr>
          <p:spPr>
            <a:xfrm>
              <a:off x="4098185" y="7454895"/>
              <a:ext cx="317191" cy="230514"/>
            </a:xfrm>
            <a:custGeom>
              <a:avLst/>
              <a:gdLst>
                <a:gd name="connsiteX0" fmla="*/ 29315 w 317191"/>
                <a:gd name="connsiteY0" fmla="*/ 230193 h 230514"/>
                <a:gd name="connsiteX1" fmla="*/ 38840 w 317191"/>
                <a:gd name="connsiteY1" fmla="*/ 117480 h 230514"/>
                <a:gd name="connsiteX2" fmla="*/ 84878 w 317191"/>
                <a:gd name="connsiteY2" fmla="*/ 100018 h 230514"/>
                <a:gd name="connsiteX3" fmla="*/ 316653 w 317191"/>
                <a:gd name="connsiteY3" fmla="*/ 5 h 230514"/>
                <a:gd name="connsiteX4" fmla="*/ 11853 w 317191"/>
                <a:gd name="connsiteY4" fmla="*/ 104780 h 230514"/>
                <a:gd name="connsiteX5" fmla="*/ 57890 w 317191"/>
                <a:gd name="connsiteY5" fmla="*/ 96843 h 230514"/>
                <a:gd name="connsiteX6" fmla="*/ 16615 w 317191"/>
                <a:gd name="connsiteY6" fmla="*/ 150818 h 230514"/>
                <a:gd name="connsiteX7" fmla="*/ 29315 w 317191"/>
                <a:gd name="connsiteY7" fmla="*/ 230193 h 2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191" h="230514">
                  <a:moveTo>
                    <a:pt x="29315" y="230193"/>
                  </a:moveTo>
                  <a:cubicBezTo>
                    <a:pt x="33019" y="224637"/>
                    <a:pt x="29580" y="139176"/>
                    <a:pt x="38840" y="117480"/>
                  </a:cubicBezTo>
                  <a:cubicBezTo>
                    <a:pt x="48101" y="95784"/>
                    <a:pt x="84878" y="100018"/>
                    <a:pt x="84878" y="100018"/>
                  </a:cubicBezTo>
                  <a:cubicBezTo>
                    <a:pt x="131180" y="80439"/>
                    <a:pt x="328824" y="-789"/>
                    <a:pt x="316653" y="5"/>
                  </a:cubicBezTo>
                  <a:cubicBezTo>
                    <a:pt x="304482" y="799"/>
                    <a:pt x="54980" y="88640"/>
                    <a:pt x="11853" y="104780"/>
                  </a:cubicBezTo>
                  <a:cubicBezTo>
                    <a:pt x="-31274" y="120920"/>
                    <a:pt x="57096" y="89170"/>
                    <a:pt x="57890" y="96843"/>
                  </a:cubicBezTo>
                  <a:cubicBezTo>
                    <a:pt x="58684" y="104516"/>
                    <a:pt x="22436" y="133885"/>
                    <a:pt x="16615" y="150818"/>
                  </a:cubicBezTo>
                  <a:cubicBezTo>
                    <a:pt x="10794" y="167751"/>
                    <a:pt x="25611" y="235749"/>
                    <a:pt x="29315" y="230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: 図形 1318">
              <a:extLst>
                <a:ext uri="{FF2B5EF4-FFF2-40B4-BE49-F238E27FC236}">
                  <a16:creationId xmlns:a16="http://schemas.microsoft.com/office/drawing/2014/main" id="{13BE765E-E1D4-4249-BD55-17E6EF3B8F17}"/>
                </a:ext>
              </a:extLst>
            </p:cNvPr>
            <p:cNvSpPr/>
            <p:nvPr/>
          </p:nvSpPr>
          <p:spPr>
            <a:xfrm>
              <a:off x="4227512" y="7457477"/>
              <a:ext cx="180287" cy="672906"/>
            </a:xfrm>
            <a:custGeom>
              <a:avLst/>
              <a:gdLst>
                <a:gd name="connsiteX0" fmla="*/ 179388 w 180287"/>
                <a:gd name="connsiteY0" fmla="*/ 14886 h 672906"/>
                <a:gd name="connsiteX1" fmla="*/ 166688 w 180287"/>
                <a:gd name="connsiteY1" fmla="*/ 197448 h 672906"/>
                <a:gd name="connsiteX2" fmla="*/ 168276 w 180287"/>
                <a:gd name="connsiteY2" fmla="*/ 643536 h 672906"/>
                <a:gd name="connsiteX3" fmla="*/ 152401 w 180287"/>
                <a:gd name="connsiteY3" fmla="*/ 632423 h 672906"/>
                <a:gd name="connsiteX4" fmla="*/ 1 w 180287"/>
                <a:gd name="connsiteY4" fmla="*/ 649886 h 672906"/>
                <a:gd name="connsiteX5" fmla="*/ 155576 w 180287"/>
                <a:gd name="connsiteY5" fmla="*/ 629248 h 672906"/>
                <a:gd name="connsiteX6" fmla="*/ 138113 w 180287"/>
                <a:gd name="connsiteY6" fmla="*/ 562573 h 672906"/>
                <a:gd name="connsiteX7" fmla="*/ 179388 w 180287"/>
                <a:gd name="connsiteY7" fmla="*/ 14886 h 67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287" h="672906">
                  <a:moveTo>
                    <a:pt x="179388" y="14886"/>
                  </a:moveTo>
                  <a:cubicBezTo>
                    <a:pt x="184150" y="-45968"/>
                    <a:pt x="168540" y="92673"/>
                    <a:pt x="166688" y="197448"/>
                  </a:cubicBezTo>
                  <a:cubicBezTo>
                    <a:pt x="164836" y="302223"/>
                    <a:pt x="170657" y="571040"/>
                    <a:pt x="168276" y="643536"/>
                  </a:cubicBezTo>
                  <a:cubicBezTo>
                    <a:pt x="165895" y="716032"/>
                    <a:pt x="180447" y="631365"/>
                    <a:pt x="152401" y="632423"/>
                  </a:cubicBezTo>
                  <a:cubicBezTo>
                    <a:pt x="124355" y="633481"/>
                    <a:pt x="-528" y="650415"/>
                    <a:pt x="1" y="649886"/>
                  </a:cubicBezTo>
                  <a:cubicBezTo>
                    <a:pt x="530" y="649357"/>
                    <a:pt x="132557" y="643800"/>
                    <a:pt x="155576" y="629248"/>
                  </a:cubicBezTo>
                  <a:cubicBezTo>
                    <a:pt x="178595" y="614696"/>
                    <a:pt x="136790" y="662321"/>
                    <a:pt x="138113" y="562573"/>
                  </a:cubicBezTo>
                  <a:cubicBezTo>
                    <a:pt x="139436" y="462825"/>
                    <a:pt x="174626" y="75740"/>
                    <a:pt x="179388" y="148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: 図形 1319">
              <a:extLst>
                <a:ext uri="{FF2B5EF4-FFF2-40B4-BE49-F238E27FC236}">
                  <a16:creationId xmlns:a16="http://schemas.microsoft.com/office/drawing/2014/main" id="{5E22C4BA-BF31-45D4-B115-DBBA8C14DBD4}"/>
                </a:ext>
              </a:extLst>
            </p:cNvPr>
            <p:cNvSpPr/>
            <p:nvPr/>
          </p:nvSpPr>
          <p:spPr>
            <a:xfrm>
              <a:off x="4387265" y="7467510"/>
              <a:ext cx="19718" cy="241101"/>
            </a:xfrm>
            <a:custGeom>
              <a:avLst/>
              <a:gdLst>
                <a:gd name="connsiteX0" fmla="*/ 19635 w 19718"/>
                <a:gd name="connsiteY0" fmla="*/ 90 h 241101"/>
                <a:gd name="connsiteX1" fmla="*/ 585 w 19718"/>
                <a:gd name="connsiteY1" fmla="*/ 198528 h 241101"/>
                <a:gd name="connsiteX2" fmla="*/ 6935 w 19718"/>
                <a:gd name="connsiteY2" fmla="*/ 225515 h 241101"/>
                <a:gd name="connsiteX3" fmla="*/ 19635 w 19718"/>
                <a:gd name="connsiteY3" fmla="*/ 90 h 241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18" h="241101">
                  <a:moveTo>
                    <a:pt x="19635" y="90"/>
                  </a:moveTo>
                  <a:cubicBezTo>
                    <a:pt x="18577" y="-4408"/>
                    <a:pt x="2702" y="160957"/>
                    <a:pt x="585" y="198528"/>
                  </a:cubicBezTo>
                  <a:cubicBezTo>
                    <a:pt x="-1532" y="236099"/>
                    <a:pt x="2437" y="257530"/>
                    <a:pt x="6935" y="225515"/>
                  </a:cubicBezTo>
                  <a:cubicBezTo>
                    <a:pt x="11433" y="193500"/>
                    <a:pt x="20693" y="4588"/>
                    <a:pt x="19635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: 図形 1320">
              <a:extLst>
                <a:ext uri="{FF2B5EF4-FFF2-40B4-BE49-F238E27FC236}">
                  <a16:creationId xmlns:a16="http://schemas.microsoft.com/office/drawing/2014/main" id="{69FE35FA-5A90-4BEC-90D1-8C51DB5BED2A}"/>
                </a:ext>
              </a:extLst>
            </p:cNvPr>
            <p:cNvSpPr/>
            <p:nvPr/>
          </p:nvSpPr>
          <p:spPr>
            <a:xfrm>
              <a:off x="4115656" y="7564702"/>
              <a:ext cx="213764" cy="534647"/>
            </a:xfrm>
            <a:custGeom>
              <a:avLst/>
              <a:gdLst>
                <a:gd name="connsiteX0" fmla="*/ 732 w 213764"/>
                <a:gd name="connsiteY0" fmla="*/ 101336 h 534647"/>
                <a:gd name="connsiteX1" fmla="*/ 184882 w 213764"/>
                <a:gd name="connsiteY1" fmla="*/ 36248 h 534647"/>
                <a:gd name="connsiteX2" fmla="*/ 213457 w 213764"/>
                <a:gd name="connsiteY2" fmla="*/ 26723 h 534647"/>
                <a:gd name="connsiteX3" fmla="*/ 188057 w 213764"/>
                <a:gd name="connsiteY3" fmla="*/ 4498 h 534647"/>
                <a:gd name="connsiteX4" fmla="*/ 169007 w 213764"/>
                <a:gd name="connsiteY4" fmla="*/ 125148 h 534647"/>
                <a:gd name="connsiteX5" fmla="*/ 149957 w 213764"/>
                <a:gd name="connsiteY5" fmla="*/ 517261 h 534647"/>
                <a:gd name="connsiteX6" fmla="*/ 154719 w 213764"/>
                <a:gd name="connsiteY6" fmla="*/ 422011 h 534647"/>
                <a:gd name="connsiteX7" fmla="*/ 195994 w 213764"/>
                <a:gd name="connsiteY7" fmla="*/ 31486 h 534647"/>
                <a:gd name="connsiteX8" fmla="*/ 122969 w 213764"/>
                <a:gd name="connsiteY8" fmla="*/ 41011 h 534647"/>
                <a:gd name="connsiteX9" fmla="*/ 732 w 213764"/>
                <a:gd name="connsiteY9" fmla="*/ 101336 h 5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764" h="534647">
                  <a:moveTo>
                    <a:pt x="732" y="101336"/>
                  </a:moveTo>
                  <a:cubicBezTo>
                    <a:pt x="11051" y="100542"/>
                    <a:pt x="149428" y="48683"/>
                    <a:pt x="184882" y="36248"/>
                  </a:cubicBezTo>
                  <a:cubicBezTo>
                    <a:pt x="220336" y="23813"/>
                    <a:pt x="212928" y="32015"/>
                    <a:pt x="213457" y="26723"/>
                  </a:cubicBezTo>
                  <a:cubicBezTo>
                    <a:pt x="213986" y="21431"/>
                    <a:pt x="195465" y="-11906"/>
                    <a:pt x="188057" y="4498"/>
                  </a:cubicBezTo>
                  <a:cubicBezTo>
                    <a:pt x="180649" y="20902"/>
                    <a:pt x="175357" y="39688"/>
                    <a:pt x="169007" y="125148"/>
                  </a:cubicBezTo>
                  <a:cubicBezTo>
                    <a:pt x="162657" y="210608"/>
                    <a:pt x="152338" y="467784"/>
                    <a:pt x="149957" y="517261"/>
                  </a:cubicBezTo>
                  <a:cubicBezTo>
                    <a:pt x="147576" y="566738"/>
                    <a:pt x="147046" y="502973"/>
                    <a:pt x="154719" y="422011"/>
                  </a:cubicBezTo>
                  <a:cubicBezTo>
                    <a:pt x="162392" y="341049"/>
                    <a:pt x="201286" y="94986"/>
                    <a:pt x="195994" y="31486"/>
                  </a:cubicBezTo>
                  <a:cubicBezTo>
                    <a:pt x="190702" y="-32014"/>
                    <a:pt x="153925" y="30163"/>
                    <a:pt x="122969" y="41011"/>
                  </a:cubicBezTo>
                  <a:cubicBezTo>
                    <a:pt x="92013" y="51859"/>
                    <a:pt x="-9587" y="102130"/>
                    <a:pt x="732" y="1013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: 図形 1321">
              <a:extLst>
                <a:ext uri="{FF2B5EF4-FFF2-40B4-BE49-F238E27FC236}">
                  <a16:creationId xmlns:a16="http://schemas.microsoft.com/office/drawing/2014/main" id="{52861D6F-0A46-4833-955B-F853AC403FA8}"/>
                </a:ext>
              </a:extLst>
            </p:cNvPr>
            <p:cNvSpPr/>
            <p:nvPr/>
          </p:nvSpPr>
          <p:spPr>
            <a:xfrm>
              <a:off x="4267182" y="7936845"/>
              <a:ext cx="24237" cy="168037"/>
            </a:xfrm>
            <a:custGeom>
              <a:avLst/>
              <a:gdLst>
                <a:gd name="connsiteX0" fmla="*/ 23831 w 24237"/>
                <a:gd name="connsiteY0" fmla="*/ 655 h 168037"/>
                <a:gd name="connsiteX1" fmla="*/ 14306 w 24237"/>
                <a:gd name="connsiteY1" fmla="*/ 162580 h 168037"/>
                <a:gd name="connsiteX2" fmla="*/ 4781 w 24237"/>
                <a:gd name="connsiteY2" fmla="*/ 127655 h 168037"/>
                <a:gd name="connsiteX3" fmla="*/ 18 w 24237"/>
                <a:gd name="connsiteY3" fmla="*/ 105430 h 168037"/>
                <a:gd name="connsiteX4" fmla="*/ 23831 w 24237"/>
                <a:gd name="connsiteY4" fmla="*/ 655 h 16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37" h="168037">
                  <a:moveTo>
                    <a:pt x="23831" y="655"/>
                  </a:moveTo>
                  <a:cubicBezTo>
                    <a:pt x="26212" y="10180"/>
                    <a:pt x="17481" y="141413"/>
                    <a:pt x="14306" y="162580"/>
                  </a:cubicBezTo>
                  <a:cubicBezTo>
                    <a:pt x="11131" y="183747"/>
                    <a:pt x="7162" y="137180"/>
                    <a:pt x="4781" y="127655"/>
                  </a:cubicBezTo>
                  <a:cubicBezTo>
                    <a:pt x="2400" y="118130"/>
                    <a:pt x="-246" y="122628"/>
                    <a:pt x="18" y="105430"/>
                  </a:cubicBezTo>
                  <a:cubicBezTo>
                    <a:pt x="282" y="88232"/>
                    <a:pt x="21450" y="-8870"/>
                    <a:pt x="23831" y="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: 図形 1322">
              <a:extLst>
                <a:ext uri="{FF2B5EF4-FFF2-40B4-BE49-F238E27FC236}">
                  <a16:creationId xmlns:a16="http://schemas.microsoft.com/office/drawing/2014/main" id="{856FB1DF-9BE8-42ED-AD25-304C26460638}"/>
                </a:ext>
              </a:extLst>
            </p:cNvPr>
            <p:cNvSpPr/>
            <p:nvPr/>
          </p:nvSpPr>
          <p:spPr>
            <a:xfrm>
              <a:off x="4629065" y="7532896"/>
              <a:ext cx="221072" cy="567009"/>
            </a:xfrm>
            <a:custGeom>
              <a:avLst/>
              <a:gdLst>
                <a:gd name="connsiteX0" fmla="*/ 85 w 221072"/>
                <a:gd name="connsiteY0" fmla="*/ 126792 h 567009"/>
                <a:gd name="connsiteX1" fmla="*/ 188998 w 221072"/>
                <a:gd name="connsiteY1" fmla="*/ 49004 h 567009"/>
                <a:gd name="connsiteX2" fmla="*/ 212810 w 221072"/>
                <a:gd name="connsiteY2" fmla="*/ 50592 h 567009"/>
                <a:gd name="connsiteX3" fmla="*/ 192173 w 221072"/>
                <a:gd name="connsiteY3" fmla="*/ 91867 h 567009"/>
                <a:gd name="connsiteX4" fmla="*/ 173123 w 221072"/>
                <a:gd name="connsiteY4" fmla="*/ 539542 h 567009"/>
                <a:gd name="connsiteX5" fmla="*/ 187410 w 221072"/>
                <a:gd name="connsiteY5" fmla="*/ 464929 h 567009"/>
                <a:gd name="connsiteX6" fmla="*/ 220748 w 221072"/>
                <a:gd name="connsiteY6" fmla="*/ 26779 h 567009"/>
                <a:gd name="connsiteX7" fmla="*/ 165185 w 221072"/>
                <a:gd name="connsiteY7" fmla="*/ 55354 h 567009"/>
                <a:gd name="connsiteX8" fmla="*/ 85 w 221072"/>
                <a:gd name="connsiteY8" fmla="*/ 126792 h 567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072" h="567009">
                  <a:moveTo>
                    <a:pt x="85" y="126792"/>
                  </a:moveTo>
                  <a:cubicBezTo>
                    <a:pt x="4054" y="125734"/>
                    <a:pt x="153544" y="61704"/>
                    <a:pt x="188998" y="49004"/>
                  </a:cubicBezTo>
                  <a:cubicBezTo>
                    <a:pt x="224452" y="36304"/>
                    <a:pt x="212281" y="43448"/>
                    <a:pt x="212810" y="50592"/>
                  </a:cubicBezTo>
                  <a:cubicBezTo>
                    <a:pt x="213339" y="57736"/>
                    <a:pt x="198787" y="10375"/>
                    <a:pt x="192173" y="91867"/>
                  </a:cubicBezTo>
                  <a:cubicBezTo>
                    <a:pt x="185559" y="173359"/>
                    <a:pt x="173917" y="477365"/>
                    <a:pt x="173123" y="539542"/>
                  </a:cubicBezTo>
                  <a:cubicBezTo>
                    <a:pt x="172329" y="601719"/>
                    <a:pt x="179473" y="550389"/>
                    <a:pt x="187410" y="464929"/>
                  </a:cubicBezTo>
                  <a:cubicBezTo>
                    <a:pt x="195347" y="379469"/>
                    <a:pt x="224452" y="95041"/>
                    <a:pt x="220748" y="26779"/>
                  </a:cubicBezTo>
                  <a:cubicBezTo>
                    <a:pt x="217044" y="-41483"/>
                    <a:pt x="198258" y="40537"/>
                    <a:pt x="165185" y="55354"/>
                  </a:cubicBezTo>
                  <a:cubicBezTo>
                    <a:pt x="132112" y="70171"/>
                    <a:pt x="-3884" y="127850"/>
                    <a:pt x="85" y="1267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: 図形 1323">
              <a:extLst>
                <a:ext uri="{FF2B5EF4-FFF2-40B4-BE49-F238E27FC236}">
                  <a16:creationId xmlns:a16="http://schemas.microsoft.com/office/drawing/2014/main" id="{6B013D68-A99E-466C-B551-4B2E63B0E15E}"/>
                </a:ext>
              </a:extLst>
            </p:cNvPr>
            <p:cNvSpPr/>
            <p:nvPr/>
          </p:nvSpPr>
          <p:spPr>
            <a:xfrm>
              <a:off x="4654811" y="7435008"/>
              <a:ext cx="299654" cy="225569"/>
            </a:xfrm>
            <a:custGeom>
              <a:avLst/>
              <a:gdLst>
                <a:gd name="connsiteX0" fmla="*/ 6089 w 299654"/>
                <a:gd name="connsiteY0" fmla="*/ 224680 h 225569"/>
                <a:gd name="connsiteX1" fmla="*/ 2914 w 299654"/>
                <a:gd name="connsiteY1" fmla="*/ 105617 h 225569"/>
                <a:gd name="connsiteX2" fmla="*/ 48952 w 299654"/>
                <a:gd name="connsiteY2" fmla="*/ 99267 h 225569"/>
                <a:gd name="connsiteX3" fmla="*/ 287077 w 299654"/>
                <a:gd name="connsiteY3" fmla="*/ 2430 h 225569"/>
                <a:gd name="connsiteX4" fmla="*/ 241039 w 299654"/>
                <a:gd name="connsiteY4" fmla="*/ 37355 h 225569"/>
                <a:gd name="connsiteX5" fmla="*/ 23552 w 299654"/>
                <a:gd name="connsiteY5" fmla="*/ 126255 h 225569"/>
                <a:gd name="connsiteX6" fmla="*/ 17202 w 299654"/>
                <a:gd name="connsiteY6" fmla="*/ 159592 h 225569"/>
                <a:gd name="connsiteX7" fmla="*/ 6089 w 299654"/>
                <a:gd name="connsiteY7" fmla="*/ 224680 h 22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654" h="225569">
                  <a:moveTo>
                    <a:pt x="6089" y="224680"/>
                  </a:moveTo>
                  <a:cubicBezTo>
                    <a:pt x="3708" y="215684"/>
                    <a:pt x="-4230" y="126519"/>
                    <a:pt x="2914" y="105617"/>
                  </a:cubicBezTo>
                  <a:cubicBezTo>
                    <a:pt x="10058" y="84715"/>
                    <a:pt x="1592" y="116465"/>
                    <a:pt x="48952" y="99267"/>
                  </a:cubicBezTo>
                  <a:cubicBezTo>
                    <a:pt x="96312" y="82069"/>
                    <a:pt x="255062" y="12749"/>
                    <a:pt x="287077" y="2430"/>
                  </a:cubicBezTo>
                  <a:cubicBezTo>
                    <a:pt x="319092" y="-7889"/>
                    <a:pt x="284960" y="16718"/>
                    <a:pt x="241039" y="37355"/>
                  </a:cubicBezTo>
                  <a:cubicBezTo>
                    <a:pt x="197118" y="57992"/>
                    <a:pt x="60858" y="105882"/>
                    <a:pt x="23552" y="126255"/>
                  </a:cubicBezTo>
                  <a:cubicBezTo>
                    <a:pt x="-13754" y="146628"/>
                    <a:pt x="17996" y="147421"/>
                    <a:pt x="17202" y="159592"/>
                  </a:cubicBezTo>
                  <a:cubicBezTo>
                    <a:pt x="16408" y="171763"/>
                    <a:pt x="8470" y="233676"/>
                    <a:pt x="6089" y="2246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: 図形 1324">
              <a:extLst>
                <a:ext uri="{FF2B5EF4-FFF2-40B4-BE49-F238E27FC236}">
                  <a16:creationId xmlns:a16="http://schemas.microsoft.com/office/drawing/2014/main" id="{7F0392F4-97CD-496E-8693-AF0C62214E4D}"/>
                </a:ext>
              </a:extLst>
            </p:cNvPr>
            <p:cNvSpPr/>
            <p:nvPr/>
          </p:nvSpPr>
          <p:spPr>
            <a:xfrm>
              <a:off x="4809917" y="7449912"/>
              <a:ext cx="133850" cy="641961"/>
            </a:xfrm>
            <a:custGeom>
              <a:avLst/>
              <a:gdLst>
                <a:gd name="connsiteX0" fmla="*/ 133558 w 133850"/>
                <a:gd name="connsiteY0" fmla="*/ 226 h 641961"/>
                <a:gd name="connsiteX1" fmla="*/ 117683 w 133850"/>
                <a:gd name="connsiteY1" fmla="*/ 455838 h 641961"/>
                <a:gd name="connsiteX2" fmla="*/ 119271 w 133850"/>
                <a:gd name="connsiteY2" fmla="*/ 620938 h 641961"/>
                <a:gd name="connsiteX3" fmla="*/ 119271 w 133850"/>
                <a:gd name="connsiteY3" fmla="*/ 620938 h 641961"/>
                <a:gd name="connsiteX4" fmla="*/ 208 w 133850"/>
                <a:gd name="connsiteY4" fmla="*/ 641576 h 641961"/>
                <a:gd name="connsiteX5" fmla="*/ 90696 w 133850"/>
                <a:gd name="connsiteY5" fmla="*/ 600301 h 641961"/>
                <a:gd name="connsiteX6" fmla="*/ 101808 w 133850"/>
                <a:gd name="connsiteY6" fmla="*/ 519338 h 641961"/>
                <a:gd name="connsiteX7" fmla="*/ 133558 w 133850"/>
                <a:gd name="connsiteY7" fmla="*/ 226 h 64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850" h="641961">
                  <a:moveTo>
                    <a:pt x="133558" y="226"/>
                  </a:moveTo>
                  <a:cubicBezTo>
                    <a:pt x="136204" y="-10357"/>
                    <a:pt x="120064" y="352386"/>
                    <a:pt x="117683" y="455838"/>
                  </a:cubicBezTo>
                  <a:cubicBezTo>
                    <a:pt x="115302" y="559290"/>
                    <a:pt x="119271" y="620938"/>
                    <a:pt x="119271" y="620938"/>
                  </a:cubicBezTo>
                  <a:lnTo>
                    <a:pt x="119271" y="620938"/>
                  </a:lnTo>
                  <a:cubicBezTo>
                    <a:pt x="99427" y="624378"/>
                    <a:pt x="4970" y="645016"/>
                    <a:pt x="208" y="641576"/>
                  </a:cubicBezTo>
                  <a:cubicBezTo>
                    <a:pt x="-4555" y="638137"/>
                    <a:pt x="73763" y="620674"/>
                    <a:pt x="90696" y="600301"/>
                  </a:cubicBezTo>
                  <a:cubicBezTo>
                    <a:pt x="107629" y="579928"/>
                    <a:pt x="97046" y="617763"/>
                    <a:pt x="101808" y="519338"/>
                  </a:cubicBezTo>
                  <a:cubicBezTo>
                    <a:pt x="106570" y="420913"/>
                    <a:pt x="130912" y="10809"/>
                    <a:pt x="133558" y="2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: 図形 1325">
              <a:extLst>
                <a:ext uri="{FF2B5EF4-FFF2-40B4-BE49-F238E27FC236}">
                  <a16:creationId xmlns:a16="http://schemas.microsoft.com/office/drawing/2014/main" id="{AB4373C3-4320-449E-B081-30E4BB793A4E}"/>
                </a:ext>
              </a:extLst>
            </p:cNvPr>
            <p:cNvSpPr/>
            <p:nvPr/>
          </p:nvSpPr>
          <p:spPr>
            <a:xfrm>
              <a:off x="5124750" y="7476879"/>
              <a:ext cx="374038" cy="593980"/>
            </a:xfrm>
            <a:custGeom>
              <a:avLst/>
              <a:gdLst>
                <a:gd name="connsiteX0" fmla="*/ 1288 w 374038"/>
                <a:gd name="connsiteY0" fmla="*/ 149471 h 593980"/>
                <a:gd name="connsiteX1" fmla="*/ 137813 w 374038"/>
                <a:gd name="connsiteY1" fmla="*/ 133596 h 593980"/>
                <a:gd name="connsiteX2" fmla="*/ 147338 w 374038"/>
                <a:gd name="connsiteY2" fmla="*/ 103434 h 593980"/>
                <a:gd name="connsiteX3" fmla="*/ 228300 w 374038"/>
                <a:gd name="connsiteY3" fmla="*/ 30409 h 593980"/>
                <a:gd name="connsiteX4" fmla="*/ 291800 w 374038"/>
                <a:gd name="connsiteY4" fmla="*/ 27234 h 593980"/>
                <a:gd name="connsiteX5" fmla="*/ 342600 w 374038"/>
                <a:gd name="connsiteY5" fmla="*/ 95496 h 593980"/>
                <a:gd name="connsiteX6" fmla="*/ 334663 w 374038"/>
                <a:gd name="connsiteY6" fmla="*/ 179634 h 593980"/>
                <a:gd name="connsiteX7" fmla="*/ 244175 w 374038"/>
                <a:gd name="connsiteY7" fmla="*/ 298696 h 593980"/>
                <a:gd name="connsiteX8" fmla="*/ 31450 w 374038"/>
                <a:gd name="connsiteY8" fmla="*/ 506659 h 593980"/>
                <a:gd name="connsiteX9" fmla="*/ 28275 w 374038"/>
                <a:gd name="connsiteY9" fmla="*/ 593971 h 593980"/>
                <a:gd name="connsiteX10" fmla="*/ 56850 w 374038"/>
                <a:gd name="connsiteY10" fmla="*/ 511421 h 593980"/>
                <a:gd name="connsiteX11" fmla="*/ 174325 w 374038"/>
                <a:gd name="connsiteY11" fmla="*/ 384421 h 593980"/>
                <a:gd name="connsiteX12" fmla="*/ 371175 w 374038"/>
                <a:gd name="connsiteY12" fmla="*/ 119309 h 593980"/>
                <a:gd name="connsiteX13" fmla="*/ 280688 w 374038"/>
                <a:gd name="connsiteY13" fmla="*/ 246 h 593980"/>
                <a:gd name="connsiteX14" fmla="*/ 134638 w 374038"/>
                <a:gd name="connsiteY14" fmla="*/ 89146 h 593980"/>
                <a:gd name="connsiteX15" fmla="*/ 72725 w 374038"/>
                <a:gd name="connsiteY15" fmla="*/ 124071 h 593980"/>
                <a:gd name="connsiteX16" fmla="*/ 1288 w 374038"/>
                <a:gd name="connsiteY16" fmla="*/ 149471 h 5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4038" h="593980">
                  <a:moveTo>
                    <a:pt x="1288" y="149471"/>
                  </a:moveTo>
                  <a:cubicBezTo>
                    <a:pt x="12136" y="151058"/>
                    <a:pt x="113471" y="141269"/>
                    <a:pt x="137813" y="133596"/>
                  </a:cubicBezTo>
                  <a:cubicBezTo>
                    <a:pt x="162155" y="125923"/>
                    <a:pt x="132257" y="120632"/>
                    <a:pt x="147338" y="103434"/>
                  </a:cubicBezTo>
                  <a:cubicBezTo>
                    <a:pt x="162419" y="86236"/>
                    <a:pt x="204223" y="43109"/>
                    <a:pt x="228300" y="30409"/>
                  </a:cubicBezTo>
                  <a:cubicBezTo>
                    <a:pt x="252377" y="17709"/>
                    <a:pt x="272750" y="16386"/>
                    <a:pt x="291800" y="27234"/>
                  </a:cubicBezTo>
                  <a:cubicBezTo>
                    <a:pt x="310850" y="38082"/>
                    <a:pt x="335456" y="70096"/>
                    <a:pt x="342600" y="95496"/>
                  </a:cubicBezTo>
                  <a:cubicBezTo>
                    <a:pt x="349744" y="120896"/>
                    <a:pt x="351067" y="145767"/>
                    <a:pt x="334663" y="179634"/>
                  </a:cubicBezTo>
                  <a:cubicBezTo>
                    <a:pt x="318259" y="213501"/>
                    <a:pt x="294710" y="244192"/>
                    <a:pt x="244175" y="298696"/>
                  </a:cubicBezTo>
                  <a:cubicBezTo>
                    <a:pt x="193640" y="353200"/>
                    <a:pt x="67433" y="457447"/>
                    <a:pt x="31450" y="506659"/>
                  </a:cubicBezTo>
                  <a:cubicBezTo>
                    <a:pt x="-4533" y="555871"/>
                    <a:pt x="24042" y="593177"/>
                    <a:pt x="28275" y="593971"/>
                  </a:cubicBezTo>
                  <a:cubicBezTo>
                    <a:pt x="32508" y="594765"/>
                    <a:pt x="32508" y="546346"/>
                    <a:pt x="56850" y="511421"/>
                  </a:cubicBezTo>
                  <a:cubicBezTo>
                    <a:pt x="81192" y="476496"/>
                    <a:pt x="121938" y="449773"/>
                    <a:pt x="174325" y="384421"/>
                  </a:cubicBezTo>
                  <a:cubicBezTo>
                    <a:pt x="226712" y="319069"/>
                    <a:pt x="353448" y="183338"/>
                    <a:pt x="371175" y="119309"/>
                  </a:cubicBezTo>
                  <a:cubicBezTo>
                    <a:pt x="388902" y="55280"/>
                    <a:pt x="320111" y="5273"/>
                    <a:pt x="280688" y="246"/>
                  </a:cubicBezTo>
                  <a:cubicBezTo>
                    <a:pt x="241265" y="-4781"/>
                    <a:pt x="169299" y="68508"/>
                    <a:pt x="134638" y="89146"/>
                  </a:cubicBezTo>
                  <a:cubicBezTo>
                    <a:pt x="99978" y="109783"/>
                    <a:pt x="94421" y="115869"/>
                    <a:pt x="72725" y="124071"/>
                  </a:cubicBezTo>
                  <a:cubicBezTo>
                    <a:pt x="51029" y="132273"/>
                    <a:pt x="-9560" y="147884"/>
                    <a:pt x="1288" y="149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: 図形 1326">
              <a:extLst>
                <a:ext uri="{FF2B5EF4-FFF2-40B4-BE49-F238E27FC236}">
                  <a16:creationId xmlns:a16="http://schemas.microsoft.com/office/drawing/2014/main" id="{C6A7A327-6A43-443A-93D7-50865E135448}"/>
                </a:ext>
              </a:extLst>
            </p:cNvPr>
            <p:cNvSpPr/>
            <p:nvPr/>
          </p:nvSpPr>
          <p:spPr>
            <a:xfrm>
              <a:off x="5143190" y="7408823"/>
              <a:ext cx="442734" cy="342316"/>
            </a:xfrm>
            <a:custGeom>
              <a:avLst/>
              <a:gdLst>
                <a:gd name="connsiteX0" fmla="*/ 310 w 442734"/>
                <a:gd name="connsiteY0" fmla="*/ 201652 h 342316"/>
                <a:gd name="connsiteX1" fmla="*/ 76510 w 442734"/>
                <a:gd name="connsiteY1" fmla="*/ 73065 h 342316"/>
                <a:gd name="connsiteX2" fmla="*/ 143185 w 442734"/>
                <a:gd name="connsiteY2" fmla="*/ 30202 h 342316"/>
                <a:gd name="connsiteX3" fmla="*/ 295585 w 442734"/>
                <a:gd name="connsiteY3" fmla="*/ 1627 h 342316"/>
                <a:gd name="connsiteX4" fmla="*/ 420998 w 442734"/>
                <a:gd name="connsiteY4" fmla="*/ 79415 h 342316"/>
                <a:gd name="connsiteX5" fmla="*/ 441635 w 442734"/>
                <a:gd name="connsiteY5" fmla="*/ 222290 h 342316"/>
                <a:gd name="connsiteX6" fmla="*/ 408298 w 442734"/>
                <a:gd name="connsiteY6" fmla="*/ 296902 h 342316"/>
                <a:gd name="connsiteX7" fmla="*/ 370198 w 442734"/>
                <a:gd name="connsiteY7" fmla="*/ 341352 h 342316"/>
                <a:gd name="connsiteX8" fmla="*/ 420998 w 442734"/>
                <a:gd name="connsiteY8" fmla="*/ 255627 h 342316"/>
                <a:gd name="connsiteX9" fmla="*/ 433698 w 442734"/>
                <a:gd name="connsiteY9" fmla="*/ 134977 h 342316"/>
                <a:gd name="connsiteX10" fmla="*/ 376548 w 442734"/>
                <a:gd name="connsiteY10" fmla="*/ 54015 h 342316"/>
                <a:gd name="connsiteX11" fmla="*/ 238435 w 442734"/>
                <a:gd name="connsiteY11" fmla="*/ 27027 h 342316"/>
                <a:gd name="connsiteX12" fmla="*/ 106673 w 442734"/>
                <a:gd name="connsiteY12" fmla="*/ 73065 h 342316"/>
                <a:gd name="connsiteX13" fmla="*/ 310 w 442734"/>
                <a:gd name="connsiteY13" fmla="*/ 201652 h 34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734" h="342316">
                  <a:moveTo>
                    <a:pt x="310" y="201652"/>
                  </a:moveTo>
                  <a:cubicBezTo>
                    <a:pt x="-4717" y="201652"/>
                    <a:pt x="52698" y="101640"/>
                    <a:pt x="76510" y="73065"/>
                  </a:cubicBezTo>
                  <a:cubicBezTo>
                    <a:pt x="100322" y="44490"/>
                    <a:pt x="106673" y="42108"/>
                    <a:pt x="143185" y="30202"/>
                  </a:cubicBezTo>
                  <a:cubicBezTo>
                    <a:pt x="179697" y="18296"/>
                    <a:pt x="249283" y="-6575"/>
                    <a:pt x="295585" y="1627"/>
                  </a:cubicBezTo>
                  <a:cubicBezTo>
                    <a:pt x="341887" y="9829"/>
                    <a:pt x="396656" y="42638"/>
                    <a:pt x="420998" y="79415"/>
                  </a:cubicBezTo>
                  <a:cubicBezTo>
                    <a:pt x="445340" y="116192"/>
                    <a:pt x="443752" y="186042"/>
                    <a:pt x="441635" y="222290"/>
                  </a:cubicBezTo>
                  <a:cubicBezTo>
                    <a:pt x="439518" y="258538"/>
                    <a:pt x="420204" y="277058"/>
                    <a:pt x="408298" y="296902"/>
                  </a:cubicBezTo>
                  <a:cubicBezTo>
                    <a:pt x="396392" y="316746"/>
                    <a:pt x="368081" y="348231"/>
                    <a:pt x="370198" y="341352"/>
                  </a:cubicBezTo>
                  <a:cubicBezTo>
                    <a:pt x="372315" y="334473"/>
                    <a:pt x="410415" y="290023"/>
                    <a:pt x="420998" y="255627"/>
                  </a:cubicBezTo>
                  <a:cubicBezTo>
                    <a:pt x="431581" y="221231"/>
                    <a:pt x="441106" y="168579"/>
                    <a:pt x="433698" y="134977"/>
                  </a:cubicBezTo>
                  <a:cubicBezTo>
                    <a:pt x="426290" y="101375"/>
                    <a:pt x="409092" y="72007"/>
                    <a:pt x="376548" y="54015"/>
                  </a:cubicBezTo>
                  <a:cubicBezTo>
                    <a:pt x="344004" y="36023"/>
                    <a:pt x="283414" y="23852"/>
                    <a:pt x="238435" y="27027"/>
                  </a:cubicBezTo>
                  <a:cubicBezTo>
                    <a:pt x="193456" y="30202"/>
                    <a:pt x="142656" y="45813"/>
                    <a:pt x="106673" y="73065"/>
                  </a:cubicBezTo>
                  <a:cubicBezTo>
                    <a:pt x="70690" y="100317"/>
                    <a:pt x="5337" y="201652"/>
                    <a:pt x="310" y="2016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: 図形 1327">
              <a:extLst>
                <a:ext uri="{FF2B5EF4-FFF2-40B4-BE49-F238E27FC236}">
                  <a16:creationId xmlns:a16="http://schemas.microsoft.com/office/drawing/2014/main" id="{BDBFEAAC-C123-4A55-BAC9-742618931669}"/>
                </a:ext>
              </a:extLst>
            </p:cNvPr>
            <p:cNvSpPr/>
            <p:nvPr/>
          </p:nvSpPr>
          <p:spPr>
            <a:xfrm>
              <a:off x="5265389" y="7698498"/>
              <a:ext cx="341726" cy="313670"/>
            </a:xfrm>
            <a:custGeom>
              <a:avLst/>
              <a:gdLst>
                <a:gd name="connsiteX0" fmla="*/ 297211 w 341726"/>
                <a:gd name="connsiteY0" fmla="*/ 4052 h 313670"/>
                <a:gd name="connsiteX1" fmla="*/ 141636 w 341726"/>
                <a:gd name="connsiteY1" fmla="*/ 177090 h 313670"/>
                <a:gd name="connsiteX2" fmla="*/ 27336 w 341726"/>
                <a:gd name="connsiteY2" fmla="*/ 269165 h 313670"/>
                <a:gd name="connsiteX3" fmla="*/ 1936 w 341726"/>
                <a:gd name="connsiteY3" fmla="*/ 289802 h 313670"/>
                <a:gd name="connsiteX4" fmla="*/ 63849 w 341726"/>
                <a:gd name="connsiteY4" fmla="*/ 281865 h 313670"/>
                <a:gd name="connsiteX5" fmla="*/ 317849 w 341726"/>
                <a:gd name="connsiteY5" fmla="*/ 280277 h 313670"/>
                <a:gd name="connsiteX6" fmla="*/ 308324 w 341726"/>
                <a:gd name="connsiteY6" fmla="*/ 286627 h 313670"/>
                <a:gd name="connsiteX7" fmla="*/ 117824 w 341726"/>
                <a:gd name="connsiteY7" fmla="*/ 313615 h 313670"/>
                <a:gd name="connsiteX8" fmla="*/ 11461 w 341726"/>
                <a:gd name="connsiteY8" fmla="*/ 278690 h 313670"/>
                <a:gd name="connsiteX9" fmla="*/ 114649 w 341726"/>
                <a:gd name="connsiteY9" fmla="*/ 183440 h 313670"/>
                <a:gd name="connsiteX10" fmla="*/ 252761 w 341726"/>
                <a:gd name="connsiteY10" fmla="*/ 64377 h 313670"/>
                <a:gd name="connsiteX11" fmla="*/ 297211 w 341726"/>
                <a:gd name="connsiteY11" fmla="*/ 4052 h 3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726" h="313670">
                  <a:moveTo>
                    <a:pt x="297211" y="4052"/>
                  </a:moveTo>
                  <a:cubicBezTo>
                    <a:pt x="278690" y="22838"/>
                    <a:pt x="186615" y="132905"/>
                    <a:pt x="141636" y="177090"/>
                  </a:cubicBezTo>
                  <a:cubicBezTo>
                    <a:pt x="96657" y="221276"/>
                    <a:pt x="50619" y="250380"/>
                    <a:pt x="27336" y="269165"/>
                  </a:cubicBezTo>
                  <a:cubicBezTo>
                    <a:pt x="4053" y="287950"/>
                    <a:pt x="-4150" y="287685"/>
                    <a:pt x="1936" y="289802"/>
                  </a:cubicBezTo>
                  <a:cubicBezTo>
                    <a:pt x="8022" y="291919"/>
                    <a:pt x="11197" y="283452"/>
                    <a:pt x="63849" y="281865"/>
                  </a:cubicBezTo>
                  <a:cubicBezTo>
                    <a:pt x="116501" y="280278"/>
                    <a:pt x="277103" y="279483"/>
                    <a:pt x="317849" y="280277"/>
                  </a:cubicBezTo>
                  <a:cubicBezTo>
                    <a:pt x="358595" y="281071"/>
                    <a:pt x="341662" y="281071"/>
                    <a:pt x="308324" y="286627"/>
                  </a:cubicBezTo>
                  <a:cubicBezTo>
                    <a:pt x="274986" y="292183"/>
                    <a:pt x="167301" y="314938"/>
                    <a:pt x="117824" y="313615"/>
                  </a:cubicBezTo>
                  <a:cubicBezTo>
                    <a:pt x="68347" y="312292"/>
                    <a:pt x="11990" y="300386"/>
                    <a:pt x="11461" y="278690"/>
                  </a:cubicBezTo>
                  <a:cubicBezTo>
                    <a:pt x="10932" y="256994"/>
                    <a:pt x="74432" y="219159"/>
                    <a:pt x="114649" y="183440"/>
                  </a:cubicBezTo>
                  <a:cubicBezTo>
                    <a:pt x="154866" y="147721"/>
                    <a:pt x="224715" y="92423"/>
                    <a:pt x="252761" y="64377"/>
                  </a:cubicBezTo>
                  <a:cubicBezTo>
                    <a:pt x="280807" y="36331"/>
                    <a:pt x="315732" y="-14734"/>
                    <a:pt x="297211" y="40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: 図形 1328">
              <a:extLst>
                <a:ext uri="{FF2B5EF4-FFF2-40B4-BE49-F238E27FC236}">
                  <a16:creationId xmlns:a16="http://schemas.microsoft.com/office/drawing/2014/main" id="{2635CD4B-D202-483F-808C-FE1214393AC9}"/>
                </a:ext>
              </a:extLst>
            </p:cNvPr>
            <p:cNvSpPr/>
            <p:nvPr/>
          </p:nvSpPr>
          <p:spPr>
            <a:xfrm>
              <a:off x="5157191" y="7961307"/>
              <a:ext cx="464532" cy="97686"/>
            </a:xfrm>
            <a:custGeom>
              <a:avLst/>
              <a:gdLst>
                <a:gd name="connsiteX0" fmla="*/ 597 w 464532"/>
                <a:gd name="connsiteY0" fmla="*/ 96843 h 97686"/>
                <a:gd name="connsiteX1" fmla="*/ 59334 w 464532"/>
                <a:gd name="connsiteY1" fmla="*/ 95256 h 97686"/>
                <a:gd name="connsiteX2" fmla="*/ 443509 w 464532"/>
                <a:gd name="connsiteY2" fmla="*/ 95256 h 97686"/>
                <a:gd name="connsiteX3" fmla="*/ 416522 w 464532"/>
                <a:gd name="connsiteY3" fmla="*/ 87318 h 97686"/>
                <a:gd name="connsiteX4" fmla="*/ 438747 w 464532"/>
                <a:gd name="connsiteY4" fmla="*/ 6 h 97686"/>
                <a:gd name="connsiteX5" fmla="*/ 440334 w 464532"/>
                <a:gd name="connsiteY5" fmla="*/ 92081 h 97686"/>
                <a:gd name="connsiteX6" fmla="*/ 380009 w 464532"/>
                <a:gd name="connsiteY6" fmla="*/ 87318 h 97686"/>
                <a:gd name="connsiteX7" fmla="*/ 305397 w 464532"/>
                <a:gd name="connsiteY7" fmla="*/ 85731 h 97686"/>
                <a:gd name="connsiteX8" fmla="*/ 597 w 464532"/>
                <a:gd name="connsiteY8" fmla="*/ 96843 h 97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532" h="97686">
                  <a:moveTo>
                    <a:pt x="597" y="96843"/>
                  </a:moveTo>
                  <a:cubicBezTo>
                    <a:pt x="-6944" y="96181"/>
                    <a:pt x="59334" y="95256"/>
                    <a:pt x="59334" y="95256"/>
                  </a:cubicBezTo>
                  <a:lnTo>
                    <a:pt x="443509" y="95256"/>
                  </a:lnTo>
                  <a:cubicBezTo>
                    <a:pt x="503040" y="93933"/>
                    <a:pt x="417316" y="103193"/>
                    <a:pt x="416522" y="87318"/>
                  </a:cubicBezTo>
                  <a:cubicBezTo>
                    <a:pt x="415728" y="71443"/>
                    <a:pt x="434778" y="-788"/>
                    <a:pt x="438747" y="6"/>
                  </a:cubicBezTo>
                  <a:cubicBezTo>
                    <a:pt x="442716" y="800"/>
                    <a:pt x="450124" y="77529"/>
                    <a:pt x="440334" y="92081"/>
                  </a:cubicBezTo>
                  <a:cubicBezTo>
                    <a:pt x="430544" y="106633"/>
                    <a:pt x="402498" y="88376"/>
                    <a:pt x="380009" y="87318"/>
                  </a:cubicBezTo>
                  <a:cubicBezTo>
                    <a:pt x="357520" y="86260"/>
                    <a:pt x="367839" y="84408"/>
                    <a:pt x="305397" y="85731"/>
                  </a:cubicBezTo>
                  <a:cubicBezTo>
                    <a:pt x="242955" y="87054"/>
                    <a:pt x="124157" y="91155"/>
                    <a:pt x="597" y="968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: 図形 1329">
              <a:extLst>
                <a:ext uri="{FF2B5EF4-FFF2-40B4-BE49-F238E27FC236}">
                  <a16:creationId xmlns:a16="http://schemas.microsoft.com/office/drawing/2014/main" id="{48715D24-ECD8-4F24-8033-6F0C4AD7C6AA}"/>
                </a:ext>
              </a:extLst>
            </p:cNvPr>
            <p:cNvSpPr/>
            <p:nvPr/>
          </p:nvSpPr>
          <p:spPr>
            <a:xfrm>
              <a:off x="3441691" y="8080140"/>
              <a:ext cx="209892" cy="320219"/>
            </a:xfrm>
            <a:custGeom>
              <a:avLst/>
              <a:gdLst>
                <a:gd name="connsiteX0" fmla="*/ 9 w 209892"/>
                <a:gd name="connsiteY0" fmla="*/ 136760 h 320219"/>
                <a:gd name="connsiteX1" fmla="*/ 31759 w 209892"/>
                <a:gd name="connsiteY1" fmla="*/ 278048 h 320219"/>
                <a:gd name="connsiteX2" fmla="*/ 61922 w 209892"/>
                <a:gd name="connsiteY2" fmla="*/ 181210 h 320219"/>
                <a:gd name="connsiteX3" fmla="*/ 96847 w 209892"/>
                <a:gd name="connsiteY3" fmla="*/ 9760 h 320219"/>
                <a:gd name="connsiteX4" fmla="*/ 119072 w 209892"/>
                <a:gd name="connsiteY4" fmla="*/ 36748 h 320219"/>
                <a:gd name="connsiteX5" fmla="*/ 152409 w 209892"/>
                <a:gd name="connsiteY5" fmla="*/ 166923 h 320219"/>
                <a:gd name="connsiteX6" fmla="*/ 179397 w 209892"/>
                <a:gd name="connsiteY6" fmla="*/ 101835 h 320219"/>
                <a:gd name="connsiteX7" fmla="*/ 209559 w 209892"/>
                <a:gd name="connsiteY7" fmla="*/ 203435 h 320219"/>
                <a:gd name="connsiteX8" fmla="*/ 158759 w 209892"/>
                <a:gd name="connsiteY8" fmla="*/ 319323 h 320219"/>
                <a:gd name="connsiteX9" fmla="*/ 187334 w 209892"/>
                <a:gd name="connsiteY9" fmla="*/ 138348 h 320219"/>
                <a:gd name="connsiteX10" fmla="*/ 153997 w 209892"/>
                <a:gd name="connsiteY10" fmla="*/ 185973 h 320219"/>
                <a:gd name="connsiteX11" fmla="*/ 101609 w 209892"/>
                <a:gd name="connsiteY11" fmla="*/ 63735 h 320219"/>
                <a:gd name="connsiteX12" fmla="*/ 34934 w 209892"/>
                <a:gd name="connsiteY12" fmla="*/ 287573 h 320219"/>
                <a:gd name="connsiteX13" fmla="*/ 9 w 209892"/>
                <a:gd name="connsiteY13" fmla="*/ 136760 h 32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892" h="320219">
                  <a:moveTo>
                    <a:pt x="9" y="136760"/>
                  </a:moveTo>
                  <a:cubicBezTo>
                    <a:pt x="-520" y="135173"/>
                    <a:pt x="21440" y="270640"/>
                    <a:pt x="31759" y="278048"/>
                  </a:cubicBezTo>
                  <a:cubicBezTo>
                    <a:pt x="42078" y="285456"/>
                    <a:pt x="51074" y="225925"/>
                    <a:pt x="61922" y="181210"/>
                  </a:cubicBezTo>
                  <a:cubicBezTo>
                    <a:pt x="72770" y="136495"/>
                    <a:pt x="87322" y="33837"/>
                    <a:pt x="96847" y="9760"/>
                  </a:cubicBezTo>
                  <a:cubicBezTo>
                    <a:pt x="106372" y="-14317"/>
                    <a:pt x="109812" y="10554"/>
                    <a:pt x="119072" y="36748"/>
                  </a:cubicBezTo>
                  <a:cubicBezTo>
                    <a:pt x="128332" y="62942"/>
                    <a:pt x="142355" y="156075"/>
                    <a:pt x="152409" y="166923"/>
                  </a:cubicBezTo>
                  <a:cubicBezTo>
                    <a:pt x="162463" y="177771"/>
                    <a:pt x="169872" y="95750"/>
                    <a:pt x="179397" y="101835"/>
                  </a:cubicBezTo>
                  <a:cubicBezTo>
                    <a:pt x="188922" y="107920"/>
                    <a:pt x="212999" y="167187"/>
                    <a:pt x="209559" y="203435"/>
                  </a:cubicBezTo>
                  <a:cubicBezTo>
                    <a:pt x="206119" y="239683"/>
                    <a:pt x="162463" y="330171"/>
                    <a:pt x="158759" y="319323"/>
                  </a:cubicBezTo>
                  <a:cubicBezTo>
                    <a:pt x="155055" y="308475"/>
                    <a:pt x="188128" y="160573"/>
                    <a:pt x="187334" y="138348"/>
                  </a:cubicBezTo>
                  <a:cubicBezTo>
                    <a:pt x="186540" y="116123"/>
                    <a:pt x="168285" y="198409"/>
                    <a:pt x="153997" y="185973"/>
                  </a:cubicBezTo>
                  <a:cubicBezTo>
                    <a:pt x="139710" y="173538"/>
                    <a:pt x="121453" y="46802"/>
                    <a:pt x="101609" y="63735"/>
                  </a:cubicBezTo>
                  <a:cubicBezTo>
                    <a:pt x="81765" y="80668"/>
                    <a:pt x="51867" y="270640"/>
                    <a:pt x="34934" y="287573"/>
                  </a:cubicBezTo>
                  <a:cubicBezTo>
                    <a:pt x="18001" y="304506"/>
                    <a:pt x="538" y="138347"/>
                    <a:pt x="9" y="136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: 図形 1330">
              <a:extLst>
                <a:ext uri="{FF2B5EF4-FFF2-40B4-BE49-F238E27FC236}">
                  <a16:creationId xmlns:a16="http://schemas.microsoft.com/office/drawing/2014/main" id="{A01013DE-017C-4436-AC71-38F72544DA2B}"/>
                </a:ext>
              </a:extLst>
            </p:cNvPr>
            <p:cNvSpPr/>
            <p:nvPr/>
          </p:nvSpPr>
          <p:spPr>
            <a:xfrm>
              <a:off x="3619434" y="8253056"/>
              <a:ext cx="835204" cy="272228"/>
            </a:xfrm>
            <a:custGeom>
              <a:avLst/>
              <a:gdLst>
                <a:gd name="connsiteX0" fmla="*/ 66 w 835204"/>
                <a:gd name="connsiteY0" fmla="*/ 63857 h 272228"/>
                <a:gd name="connsiteX1" fmla="*/ 212791 w 835204"/>
                <a:gd name="connsiteY1" fmla="*/ 78144 h 272228"/>
                <a:gd name="connsiteX2" fmla="*/ 254066 w 835204"/>
                <a:gd name="connsiteY2" fmla="*/ 98782 h 272228"/>
                <a:gd name="connsiteX3" fmla="*/ 284229 w 835204"/>
                <a:gd name="connsiteY3" fmla="*/ 357 h 272228"/>
                <a:gd name="connsiteX4" fmla="*/ 447741 w 835204"/>
                <a:gd name="connsiteY4" fmla="*/ 63857 h 272228"/>
                <a:gd name="connsiteX5" fmla="*/ 501716 w 835204"/>
                <a:gd name="connsiteY5" fmla="*/ 13057 h 272228"/>
                <a:gd name="connsiteX6" fmla="*/ 614429 w 835204"/>
                <a:gd name="connsiteY6" fmla="*/ 105132 h 272228"/>
                <a:gd name="connsiteX7" fmla="*/ 738254 w 835204"/>
                <a:gd name="connsiteY7" fmla="*/ 36869 h 272228"/>
                <a:gd name="connsiteX8" fmla="*/ 789054 w 835204"/>
                <a:gd name="connsiteY8" fmla="*/ 138469 h 272228"/>
                <a:gd name="connsiteX9" fmla="*/ 835091 w 835204"/>
                <a:gd name="connsiteY9" fmla="*/ 271819 h 272228"/>
                <a:gd name="connsiteX10" fmla="*/ 800166 w 835204"/>
                <a:gd name="connsiteY10" fmla="*/ 176569 h 272228"/>
                <a:gd name="connsiteX11" fmla="*/ 741429 w 835204"/>
                <a:gd name="connsiteY11" fmla="*/ 76557 h 272228"/>
                <a:gd name="connsiteX12" fmla="*/ 627129 w 835204"/>
                <a:gd name="connsiteY12" fmla="*/ 124182 h 272228"/>
                <a:gd name="connsiteX13" fmla="*/ 569979 w 835204"/>
                <a:gd name="connsiteY13" fmla="*/ 108307 h 272228"/>
                <a:gd name="connsiteX14" fmla="*/ 500129 w 835204"/>
                <a:gd name="connsiteY14" fmla="*/ 51157 h 272228"/>
                <a:gd name="connsiteX15" fmla="*/ 387416 w 835204"/>
                <a:gd name="connsiteY15" fmla="*/ 59094 h 272228"/>
                <a:gd name="connsiteX16" fmla="*/ 282641 w 835204"/>
                <a:gd name="connsiteY16" fmla="*/ 38457 h 272228"/>
                <a:gd name="connsiteX17" fmla="*/ 236604 w 835204"/>
                <a:gd name="connsiteY17" fmla="*/ 105132 h 272228"/>
                <a:gd name="connsiteX18" fmla="*/ 66 w 835204"/>
                <a:gd name="connsiteY18" fmla="*/ 63857 h 27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5204" h="272228">
                  <a:moveTo>
                    <a:pt x="66" y="63857"/>
                  </a:moveTo>
                  <a:cubicBezTo>
                    <a:pt x="-3903" y="59359"/>
                    <a:pt x="170458" y="72323"/>
                    <a:pt x="212791" y="78144"/>
                  </a:cubicBezTo>
                  <a:cubicBezTo>
                    <a:pt x="255124" y="83965"/>
                    <a:pt x="242160" y="111746"/>
                    <a:pt x="254066" y="98782"/>
                  </a:cubicBezTo>
                  <a:cubicBezTo>
                    <a:pt x="265972" y="85818"/>
                    <a:pt x="251950" y="6178"/>
                    <a:pt x="284229" y="357"/>
                  </a:cubicBezTo>
                  <a:cubicBezTo>
                    <a:pt x="316508" y="-5464"/>
                    <a:pt x="411493" y="61740"/>
                    <a:pt x="447741" y="63857"/>
                  </a:cubicBezTo>
                  <a:cubicBezTo>
                    <a:pt x="483989" y="65974"/>
                    <a:pt x="473935" y="6178"/>
                    <a:pt x="501716" y="13057"/>
                  </a:cubicBezTo>
                  <a:cubicBezTo>
                    <a:pt x="529497" y="19936"/>
                    <a:pt x="575006" y="101163"/>
                    <a:pt x="614429" y="105132"/>
                  </a:cubicBezTo>
                  <a:cubicBezTo>
                    <a:pt x="653852" y="109101"/>
                    <a:pt x="709150" y="31313"/>
                    <a:pt x="738254" y="36869"/>
                  </a:cubicBezTo>
                  <a:cubicBezTo>
                    <a:pt x="767358" y="42425"/>
                    <a:pt x="772914" y="99311"/>
                    <a:pt x="789054" y="138469"/>
                  </a:cubicBezTo>
                  <a:cubicBezTo>
                    <a:pt x="805194" y="177627"/>
                    <a:pt x="833239" y="265469"/>
                    <a:pt x="835091" y="271819"/>
                  </a:cubicBezTo>
                  <a:cubicBezTo>
                    <a:pt x="836943" y="278169"/>
                    <a:pt x="815776" y="209113"/>
                    <a:pt x="800166" y="176569"/>
                  </a:cubicBezTo>
                  <a:cubicBezTo>
                    <a:pt x="784556" y="144025"/>
                    <a:pt x="770268" y="85288"/>
                    <a:pt x="741429" y="76557"/>
                  </a:cubicBezTo>
                  <a:cubicBezTo>
                    <a:pt x="712590" y="67826"/>
                    <a:pt x="655704" y="118890"/>
                    <a:pt x="627129" y="124182"/>
                  </a:cubicBezTo>
                  <a:cubicBezTo>
                    <a:pt x="598554" y="129474"/>
                    <a:pt x="591146" y="120478"/>
                    <a:pt x="569979" y="108307"/>
                  </a:cubicBezTo>
                  <a:cubicBezTo>
                    <a:pt x="548812" y="96136"/>
                    <a:pt x="530556" y="59359"/>
                    <a:pt x="500129" y="51157"/>
                  </a:cubicBezTo>
                  <a:cubicBezTo>
                    <a:pt x="469702" y="42955"/>
                    <a:pt x="423664" y="61211"/>
                    <a:pt x="387416" y="59094"/>
                  </a:cubicBezTo>
                  <a:cubicBezTo>
                    <a:pt x="351168" y="56977"/>
                    <a:pt x="307776" y="30784"/>
                    <a:pt x="282641" y="38457"/>
                  </a:cubicBezTo>
                  <a:cubicBezTo>
                    <a:pt x="257506" y="46130"/>
                    <a:pt x="282112" y="99311"/>
                    <a:pt x="236604" y="105132"/>
                  </a:cubicBezTo>
                  <a:cubicBezTo>
                    <a:pt x="191096" y="110953"/>
                    <a:pt x="4035" y="68355"/>
                    <a:pt x="66" y="638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: 図形 1331">
              <a:extLst>
                <a:ext uri="{FF2B5EF4-FFF2-40B4-BE49-F238E27FC236}">
                  <a16:creationId xmlns:a16="http://schemas.microsoft.com/office/drawing/2014/main" id="{E4658ACD-A3C5-41B6-8678-EE69643C08D4}"/>
                </a:ext>
              </a:extLst>
            </p:cNvPr>
            <p:cNvSpPr/>
            <p:nvPr/>
          </p:nvSpPr>
          <p:spPr>
            <a:xfrm>
              <a:off x="4424788" y="8387662"/>
              <a:ext cx="151401" cy="116624"/>
            </a:xfrm>
            <a:custGeom>
              <a:avLst/>
              <a:gdLst>
                <a:gd name="connsiteX0" fmla="*/ 7512 w 151401"/>
                <a:gd name="connsiteY0" fmla="*/ 116576 h 116624"/>
                <a:gd name="connsiteX1" fmla="*/ 12275 w 151401"/>
                <a:gd name="connsiteY1" fmla="*/ 35613 h 116624"/>
                <a:gd name="connsiteX2" fmla="*/ 144037 w 151401"/>
                <a:gd name="connsiteY2" fmla="*/ 26088 h 116624"/>
                <a:gd name="connsiteX3" fmla="*/ 136100 w 151401"/>
                <a:gd name="connsiteY3" fmla="*/ 81651 h 116624"/>
                <a:gd name="connsiteX4" fmla="*/ 148800 w 151401"/>
                <a:gd name="connsiteY4" fmla="*/ 94351 h 116624"/>
                <a:gd name="connsiteX5" fmla="*/ 129750 w 151401"/>
                <a:gd name="connsiteY5" fmla="*/ 3863 h 116624"/>
                <a:gd name="connsiteX6" fmla="*/ 28150 w 151401"/>
                <a:gd name="connsiteY6" fmla="*/ 22913 h 116624"/>
                <a:gd name="connsiteX7" fmla="*/ 7512 w 151401"/>
                <a:gd name="connsiteY7" fmla="*/ 116576 h 11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401" h="116624">
                  <a:moveTo>
                    <a:pt x="7512" y="116576"/>
                  </a:moveTo>
                  <a:cubicBezTo>
                    <a:pt x="4866" y="118693"/>
                    <a:pt x="-10479" y="50694"/>
                    <a:pt x="12275" y="35613"/>
                  </a:cubicBezTo>
                  <a:cubicBezTo>
                    <a:pt x="35029" y="20532"/>
                    <a:pt x="123400" y="18415"/>
                    <a:pt x="144037" y="26088"/>
                  </a:cubicBezTo>
                  <a:cubicBezTo>
                    <a:pt x="164674" y="33761"/>
                    <a:pt x="135306" y="70274"/>
                    <a:pt x="136100" y="81651"/>
                  </a:cubicBezTo>
                  <a:cubicBezTo>
                    <a:pt x="136894" y="93028"/>
                    <a:pt x="149858" y="107316"/>
                    <a:pt x="148800" y="94351"/>
                  </a:cubicBezTo>
                  <a:cubicBezTo>
                    <a:pt x="147742" y="81386"/>
                    <a:pt x="149858" y="15769"/>
                    <a:pt x="129750" y="3863"/>
                  </a:cubicBezTo>
                  <a:cubicBezTo>
                    <a:pt x="109642" y="-8043"/>
                    <a:pt x="48258" y="10213"/>
                    <a:pt x="28150" y="22913"/>
                  </a:cubicBezTo>
                  <a:cubicBezTo>
                    <a:pt x="8042" y="35613"/>
                    <a:pt x="10158" y="114459"/>
                    <a:pt x="7512" y="116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: 図形 1332">
              <a:extLst>
                <a:ext uri="{FF2B5EF4-FFF2-40B4-BE49-F238E27FC236}">
                  <a16:creationId xmlns:a16="http://schemas.microsoft.com/office/drawing/2014/main" id="{B09D28F4-8DA2-4288-AE7F-93A73B521639}"/>
                </a:ext>
              </a:extLst>
            </p:cNvPr>
            <p:cNvSpPr/>
            <p:nvPr/>
          </p:nvSpPr>
          <p:spPr>
            <a:xfrm>
              <a:off x="4592394" y="8019625"/>
              <a:ext cx="90625" cy="500490"/>
            </a:xfrm>
            <a:custGeom>
              <a:avLst/>
              <a:gdLst>
                <a:gd name="connsiteX0" fmla="*/ 244 w 90625"/>
                <a:gd name="connsiteY0" fmla="*/ 500488 h 500490"/>
                <a:gd name="connsiteX1" fmla="*/ 16119 w 90625"/>
                <a:gd name="connsiteY1" fmla="*/ 373488 h 500490"/>
                <a:gd name="connsiteX2" fmla="*/ 85969 w 90625"/>
                <a:gd name="connsiteY2" fmla="*/ 356025 h 500490"/>
                <a:gd name="connsiteX3" fmla="*/ 79619 w 90625"/>
                <a:gd name="connsiteY3" fmla="*/ 333800 h 500490"/>
                <a:gd name="connsiteX4" fmla="*/ 43106 w 90625"/>
                <a:gd name="connsiteY4" fmla="*/ 321100 h 500490"/>
                <a:gd name="connsiteX5" fmla="*/ 71681 w 90625"/>
                <a:gd name="connsiteY5" fmla="*/ 286175 h 500490"/>
                <a:gd name="connsiteX6" fmla="*/ 84381 w 90625"/>
                <a:gd name="connsiteY6" fmla="*/ 175050 h 500490"/>
                <a:gd name="connsiteX7" fmla="*/ 85969 w 90625"/>
                <a:gd name="connsiteY7" fmla="*/ 425 h 500490"/>
                <a:gd name="connsiteX8" fmla="*/ 60569 w 90625"/>
                <a:gd name="connsiteY8" fmla="*/ 229025 h 500490"/>
                <a:gd name="connsiteX9" fmla="*/ 63744 w 90625"/>
                <a:gd name="connsiteY9" fmla="*/ 297288 h 500490"/>
                <a:gd name="connsiteX10" fmla="*/ 49456 w 90625"/>
                <a:gd name="connsiteY10" fmla="*/ 332213 h 500490"/>
                <a:gd name="connsiteX11" fmla="*/ 31994 w 90625"/>
                <a:gd name="connsiteY11" fmla="*/ 346500 h 500490"/>
                <a:gd name="connsiteX12" fmla="*/ 8181 w 90625"/>
                <a:gd name="connsiteY12" fmla="*/ 370313 h 500490"/>
                <a:gd name="connsiteX13" fmla="*/ 244 w 90625"/>
                <a:gd name="connsiteY13" fmla="*/ 500488 h 50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25" h="500490">
                  <a:moveTo>
                    <a:pt x="244" y="500488"/>
                  </a:moveTo>
                  <a:cubicBezTo>
                    <a:pt x="1567" y="501017"/>
                    <a:pt x="1832" y="397565"/>
                    <a:pt x="16119" y="373488"/>
                  </a:cubicBezTo>
                  <a:cubicBezTo>
                    <a:pt x="30406" y="349411"/>
                    <a:pt x="75386" y="362640"/>
                    <a:pt x="85969" y="356025"/>
                  </a:cubicBezTo>
                  <a:cubicBezTo>
                    <a:pt x="96552" y="349410"/>
                    <a:pt x="86763" y="339621"/>
                    <a:pt x="79619" y="333800"/>
                  </a:cubicBezTo>
                  <a:cubicBezTo>
                    <a:pt x="72475" y="327979"/>
                    <a:pt x="44429" y="329037"/>
                    <a:pt x="43106" y="321100"/>
                  </a:cubicBezTo>
                  <a:cubicBezTo>
                    <a:pt x="41783" y="313163"/>
                    <a:pt x="64802" y="310517"/>
                    <a:pt x="71681" y="286175"/>
                  </a:cubicBezTo>
                  <a:cubicBezTo>
                    <a:pt x="78560" y="261833"/>
                    <a:pt x="82000" y="222675"/>
                    <a:pt x="84381" y="175050"/>
                  </a:cubicBezTo>
                  <a:cubicBezTo>
                    <a:pt x="86762" y="127425"/>
                    <a:pt x="89938" y="-8571"/>
                    <a:pt x="85969" y="425"/>
                  </a:cubicBezTo>
                  <a:cubicBezTo>
                    <a:pt x="82000" y="9421"/>
                    <a:pt x="64273" y="179548"/>
                    <a:pt x="60569" y="229025"/>
                  </a:cubicBezTo>
                  <a:cubicBezTo>
                    <a:pt x="56865" y="278502"/>
                    <a:pt x="65596" y="280090"/>
                    <a:pt x="63744" y="297288"/>
                  </a:cubicBezTo>
                  <a:cubicBezTo>
                    <a:pt x="61892" y="314486"/>
                    <a:pt x="54748" y="324011"/>
                    <a:pt x="49456" y="332213"/>
                  </a:cubicBezTo>
                  <a:cubicBezTo>
                    <a:pt x="44164" y="340415"/>
                    <a:pt x="38873" y="340150"/>
                    <a:pt x="31994" y="346500"/>
                  </a:cubicBezTo>
                  <a:cubicBezTo>
                    <a:pt x="25115" y="352850"/>
                    <a:pt x="13208" y="344384"/>
                    <a:pt x="8181" y="370313"/>
                  </a:cubicBezTo>
                  <a:cubicBezTo>
                    <a:pt x="3154" y="396242"/>
                    <a:pt x="-1079" y="499959"/>
                    <a:pt x="244" y="500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: 図形 1333">
              <a:extLst>
                <a:ext uri="{FF2B5EF4-FFF2-40B4-BE49-F238E27FC236}">
                  <a16:creationId xmlns:a16="http://schemas.microsoft.com/office/drawing/2014/main" id="{B2AD7219-5738-4AAB-8CC5-14D332DF8227}"/>
                </a:ext>
              </a:extLst>
            </p:cNvPr>
            <p:cNvSpPr/>
            <p:nvPr/>
          </p:nvSpPr>
          <p:spPr>
            <a:xfrm>
              <a:off x="4684338" y="8007247"/>
              <a:ext cx="364630" cy="434021"/>
            </a:xfrm>
            <a:custGeom>
              <a:avLst/>
              <a:gdLst>
                <a:gd name="connsiteX0" fmla="*/ 36887 w 364630"/>
                <a:gd name="connsiteY0" fmla="*/ 103 h 434021"/>
                <a:gd name="connsiteX1" fmla="*/ 19425 w 364630"/>
                <a:gd name="connsiteY1" fmla="*/ 271566 h 434021"/>
                <a:gd name="connsiteX2" fmla="*/ 16250 w 364630"/>
                <a:gd name="connsiteY2" fmla="*/ 298553 h 434021"/>
                <a:gd name="connsiteX3" fmla="*/ 44825 w 364630"/>
                <a:gd name="connsiteY3" fmla="*/ 317603 h 434021"/>
                <a:gd name="connsiteX4" fmla="*/ 73400 w 364630"/>
                <a:gd name="connsiteY4" fmla="*/ 358878 h 434021"/>
                <a:gd name="connsiteX5" fmla="*/ 84512 w 364630"/>
                <a:gd name="connsiteY5" fmla="*/ 381103 h 434021"/>
                <a:gd name="connsiteX6" fmla="*/ 95625 w 364630"/>
                <a:gd name="connsiteY6" fmla="*/ 412853 h 434021"/>
                <a:gd name="connsiteX7" fmla="*/ 144837 w 364630"/>
                <a:gd name="connsiteY7" fmla="*/ 377928 h 434021"/>
                <a:gd name="connsiteX8" fmla="*/ 198812 w 364630"/>
                <a:gd name="connsiteY8" fmla="*/ 417616 h 434021"/>
                <a:gd name="connsiteX9" fmla="*/ 197225 w 364630"/>
                <a:gd name="connsiteY9" fmla="*/ 365228 h 434021"/>
                <a:gd name="connsiteX10" fmla="*/ 284537 w 364630"/>
                <a:gd name="connsiteY10" fmla="*/ 331891 h 434021"/>
                <a:gd name="connsiteX11" fmla="*/ 360737 w 364630"/>
                <a:gd name="connsiteY11" fmla="*/ 392216 h 434021"/>
                <a:gd name="connsiteX12" fmla="*/ 340100 w 364630"/>
                <a:gd name="connsiteY12" fmla="*/ 384278 h 434021"/>
                <a:gd name="connsiteX13" fmla="*/ 225800 w 364630"/>
                <a:gd name="connsiteY13" fmla="*/ 366816 h 434021"/>
                <a:gd name="connsiteX14" fmla="*/ 175000 w 364630"/>
                <a:gd name="connsiteY14" fmla="*/ 425553 h 434021"/>
                <a:gd name="connsiteX15" fmla="*/ 65462 w 364630"/>
                <a:gd name="connsiteY15" fmla="*/ 425553 h 434021"/>
                <a:gd name="connsiteX16" fmla="*/ 55937 w 364630"/>
                <a:gd name="connsiteY16" fmla="*/ 349353 h 434021"/>
                <a:gd name="connsiteX17" fmla="*/ 1962 w 364630"/>
                <a:gd name="connsiteY17" fmla="*/ 308078 h 434021"/>
                <a:gd name="connsiteX18" fmla="*/ 11487 w 364630"/>
                <a:gd name="connsiteY18" fmla="*/ 239816 h 434021"/>
                <a:gd name="connsiteX19" fmla="*/ 36887 w 364630"/>
                <a:gd name="connsiteY19" fmla="*/ 103 h 43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4630" h="434021">
                  <a:moveTo>
                    <a:pt x="36887" y="103"/>
                  </a:moveTo>
                  <a:cubicBezTo>
                    <a:pt x="38210" y="5395"/>
                    <a:pt x="22864" y="221824"/>
                    <a:pt x="19425" y="271566"/>
                  </a:cubicBezTo>
                  <a:cubicBezTo>
                    <a:pt x="15985" y="321308"/>
                    <a:pt x="12017" y="290880"/>
                    <a:pt x="16250" y="298553"/>
                  </a:cubicBezTo>
                  <a:cubicBezTo>
                    <a:pt x="20483" y="306226"/>
                    <a:pt x="35300" y="307549"/>
                    <a:pt x="44825" y="317603"/>
                  </a:cubicBezTo>
                  <a:cubicBezTo>
                    <a:pt x="54350" y="327657"/>
                    <a:pt x="66786" y="348295"/>
                    <a:pt x="73400" y="358878"/>
                  </a:cubicBezTo>
                  <a:cubicBezTo>
                    <a:pt x="80014" y="369461"/>
                    <a:pt x="80808" y="372107"/>
                    <a:pt x="84512" y="381103"/>
                  </a:cubicBezTo>
                  <a:cubicBezTo>
                    <a:pt x="88216" y="390099"/>
                    <a:pt x="85571" y="413382"/>
                    <a:pt x="95625" y="412853"/>
                  </a:cubicBezTo>
                  <a:cubicBezTo>
                    <a:pt x="105679" y="412324"/>
                    <a:pt x="127639" y="377134"/>
                    <a:pt x="144837" y="377928"/>
                  </a:cubicBezTo>
                  <a:cubicBezTo>
                    <a:pt x="162035" y="378722"/>
                    <a:pt x="190081" y="419733"/>
                    <a:pt x="198812" y="417616"/>
                  </a:cubicBezTo>
                  <a:cubicBezTo>
                    <a:pt x="207543" y="415499"/>
                    <a:pt x="182938" y="379515"/>
                    <a:pt x="197225" y="365228"/>
                  </a:cubicBezTo>
                  <a:cubicBezTo>
                    <a:pt x="211512" y="350941"/>
                    <a:pt x="257285" y="327393"/>
                    <a:pt x="284537" y="331891"/>
                  </a:cubicBezTo>
                  <a:cubicBezTo>
                    <a:pt x="311789" y="336389"/>
                    <a:pt x="360737" y="392216"/>
                    <a:pt x="360737" y="392216"/>
                  </a:cubicBezTo>
                  <a:cubicBezTo>
                    <a:pt x="369997" y="400947"/>
                    <a:pt x="362590" y="388511"/>
                    <a:pt x="340100" y="384278"/>
                  </a:cubicBezTo>
                  <a:cubicBezTo>
                    <a:pt x="317610" y="380045"/>
                    <a:pt x="253317" y="359937"/>
                    <a:pt x="225800" y="366816"/>
                  </a:cubicBezTo>
                  <a:cubicBezTo>
                    <a:pt x="198283" y="373695"/>
                    <a:pt x="201723" y="415764"/>
                    <a:pt x="175000" y="425553"/>
                  </a:cubicBezTo>
                  <a:cubicBezTo>
                    <a:pt x="148277" y="435343"/>
                    <a:pt x="85306" y="438253"/>
                    <a:pt x="65462" y="425553"/>
                  </a:cubicBezTo>
                  <a:cubicBezTo>
                    <a:pt x="45618" y="412853"/>
                    <a:pt x="66520" y="368932"/>
                    <a:pt x="55937" y="349353"/>
                  </a:cubicBezTo>
                  <a:cubicBezTo>
                    <a:pt x="45354" y="329774"/>
                    <a:pt x="9370" y="326334"/>
                    <a:pt x="1962" y="308078"/>
                  </a:cubicBezTo>
                  <a:cubicBezTo>
                    <a:pt x="-5446" y="289822"/>
                    <a:pt x="10429" y="286383"/>
                    <a:pt x="11487" y="239816"/>
                  </a:cubicBezTo>
                  <a:cubicBezTo>
                    <a:pt x="12545" y="193249"/>
                    <a:pt x="35564" y="-5189"/>
                    <a:pt x="3688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: 図形 1334">
              <a:extLst>
                <a:ext uri="{FF2B5EF4-FFF2-40B4-BE49-F238E27FC236}">
                  <a16:creationId xmlns:a16="http://schemas.microsoft.com/office/drawing/2014/main" id="{8DC8D2D6-B75F-48FE-957A-3F682A0F86E2}"/>
                </a:ext>
              </a:extLst>
            </p:cNvPr>
            <p:cNvSpPr/>
            <p:nvPr/>
          </p:nvSpPr>
          <p:spPr>
            <a:xfrm>
              <a:off x="5002692" y="8226414"/>
              <a:ext cx="228934" cy="187764"/>
            </a:xfrm>
            <a:custGeom>
              <a:avLst/>
              <a:gdLst>
                <a:gd name="connsiteX0" fmla="*/ 1108 w 228934"/>
                <a:gd name="connsiteY0" fmla="*/ 160349 h 187764"/>
                <a:gd name="connsiteX1" fmla="*/ 53496 w 228934"/>
                <a:gd name="connsiteY1" fmla="*/ 71449 h 187764"/>
                <a:gd name="connsiteX2" fmla="*/ 101121 w 228934"/>
                <a:gd name="connsiteY2" fmla="*/ 53986 h 187764"/>
                <a:gd name="connsiteX3" fmla="*/ 107471 w 228934"/>
                <a:gd name="connsiteY3" fmla="*/ 11 h 187764"/>
                <a:gd name="connsiteX4" fmla="*/ 178908 w 228934"/>
                <a:gd name="connsiteY4" fmla="*/ 49224 h 187764"/>
                <a:gd name="connsiteX5" fmla="*/ 204308 w 228934"/>
                <a:gd name="connsiteY5" fmla="*/ 55574 h 187764"/>
                <a:gd name="connsiteX6" fmla="*/ 228121 w 228934"/>
                <a:gd name="connsiteY6" fmla="*/ 111136 h 187764"/>
                <a:gd name="connsiteX7" fmla="*/ 221771 w 228934"/>
                <a:gd name="connsiteY7" fmla="*/ 187336 h 187764"/>
                <a:gd name="connsiteX8" fmla="*/ 205896 w 228934"/>
                <a:gd name="connsiteY8" fmla="*/ 74624 h 187764"/>
                <a:gd name="connsiteX9" fmla="*/ 113821 w 228934"/>
                <a:gd name="connsiteY9" fmla="*/ 28586 h 187764"/>
                <a:gd name="connsiteX10" fmla="*/ 23333 w 228934"/>
                <a:gd name="connsiteY10" fmla="*/ 58749 h 187764"/>
                <a:gd name="connsiteX11" fmla="*/ 16983 w 228934"/>
                <a:gd name="connsiteY11" fmla="*/ 71449 h 187764"/>
                <a:gd name="connsiteX12" fmla="*/ 1108 w 228934"/>
                <a:gd name="connsiteY12" fmla="*/ 160349 h 18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8934" h="187764">
                  <a:moveTo>
                    <a:pt x="1108" y="160349"/>
                  </a:moveTo>
                  <a:cubicBezTo>
                    <a:pt x="7193" y="160349"/>
                    <a:pt x="36827" y="89176"/>
                    <a:pt x="53496" y="71449"/>
                  </a:cubicBezTo>
                  <a:cubicBezTo>
                    <a:pt x="70165" y="53722"/>
                    <a:pt x="92125" y="65892"/>
                    <a:pt x="101121" y="53986"/>
                  </a:cubicBezTo>
                  <a:cubicBezTo>
                    <a:pt x="110117" y="42080"/>
                    <a:pt x="94507" y="805"/>
                    <a:pt x="107471" y="11"/>
                  </a:cubicBezTo>
                  <a:cubicBezTo>
                    <a:pt x="120435" y="-783"/>
                    <a:pt x="162769" y="39963"/>
                    <a:pt x="178908" y="49224"/>
                  </a:cubicBezTo>
                  <a:cubicBezTo>
                    <a:pt x="195048" y="58484"/>
                    <a:pt x="196106" y="45255"/>
                    <a:pt x="204308" y="55574"/>
                  </a:cubicBezTo>
                  <a:cubicBezTo>
                    <a:pt x="212510" y="65893"/>
                    <a:pt x="225211" y="89176"/>
                    <a:pt x="228121" y="111136"/>
                  </a:cubicBezTo>
                  <a:cubicBezTo>
                    <a:pt x="231031" y="133096"/>
                    <a:pt x="225475" y="193421"/>
                    <a:pt x="221771" y="187336"/>
                  </a:cubicBezTo>
                  <a:cubicBezTo>
                    <a:pt x="218067" y="181251"/>
                    <a:pt x="223888" y="101082"/>
                    <a:pt x="205896" y="74624"/>
                  </a:cubicBezTo>
                  <a:cubicBezTo>
                    <a:pt x="187904" y="48166"/>
                    <a:pt x="144248" y="31232"/>
                    <a:pt x="113821" y="28586"/>
                  </a:cubicBezTo>
                  <a:cubicBezTo>
                    <a:pt x="83394" y="25940"/>
                    <a:pt x="39473" y="51605"/>
                    <a:pt x="23333" y="58749"/>
                  </a:cubicBezTo>
                  <a:cubicBezTo>
                    <a:pt x="7193" y="65893"/>
                    <a:pt x="18041" y="59807"/>
                    <a:pt x="16983" y="71449"/>
                  </a:cubicBezTo>
                  <a:cubicBezTo>
                    <a:pt x="15925" y="83091"/>
                    <a:pt x="-4977" y="160349"/>
                    <a:pt x="1108" y="1603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: 図形 1335">
              <a:extLst>
                <a:ext uri="{FF2B5EF4-FFF2-40B4-BE49-F238E27FC236}">
                  <a16:creationId xmlns:a16="http://schemas.microsoft.com/office/drawing/2014/main" id="{390CFE90-1834-4ED9-9F38-DFDB7CAC26B4}"/>
                </a:ext>
              </a:extLst>
            </p:cNvPr>
            <p:cNvSpPr/>
            <p:nvPr/>
          </p:nvSpPr>
          <p:spPr>
            <a:xfrm>
              <a:off x="5151144" y="8337280"/>
              <a:ext cx="476912" cy="95899"/>
            </a:xfrm>
            <a:custGeom>
              <a:avLst/>
              <a:gdLst>
                <a:gd name="connsiteX0" fmla="*/ 294 w 476912"/>
                <a:gd name="connsiteY0" fmla="*/ 51070 h 95899"/>
                <a:gd name="connsiteX1" fmla="*/ 144756 w 476912"/>
                <a:gd name="connsiteY1" fmla="*/ 49483 h 95899"/>
                <a:gd name="connsiteX2" fmla="*/ 160631 w 476912"/>
                <a:gd name="connsiteY2" fmla="*/ 9795 h 95899"/>
                <a:gd name="connsiteX3" fmla="*/ 176506 w 476912"/>
                <a:gd name="connsiteY3" fmla="*/ 9795 h 95899"/>
                <a:gd name="connsiteX4" fmla="*/ 225719 w 476912"/>
                <a:gd name="connsiteY4" fmla="*/ 20908 h 95899"/>
                <a:gd name="connsiteX5" fmla="*/ 230481 w 476912"/>
                <a:gd name="connsiteY5" fmla="*/ 66945 h 95899"/>
                <a:gd name="connsiteX6" fmla="*/ 295569 w 476912"/>
                <a:gd name="connsiteY6" fmla="*/ 35195 h 95899"/>
                <a:gd name="connsiteX7" fmla="*/ 398756 w 476912"/>
                <a:gd name="connsiteY7" fmla="*/ 20908 h 95899"/>
                <a:gd name="connsiteX8" fmla="*/ 476544 w 476912"/>
                <a:gd name="connsiteY8" fmla="*/ 65358 h 95899"/>
                <a:gd name="connsiteX9" fmla="*/ 367006 w 476912"/>
                <a:gd name="connsiteY9" fmla="*/ 270 h 95899"/>
                <a:gd name="connsiteX10" fmla="*/ 227306 w 476912"/>
                <a:gd name="connsiteY10" fmla="*/ 95520 h 95899"/>
                <a:gd name="connsiteX11" fmla="*/ 213019 w 476912"/>
                <a:gd name="connsiteY11" fmla="*/ 33608 h 95899"/>
                <a:gd name="connsiteX12" fmla="*/ 187619 w 476912"/>
                <a:gd name="connsiteY12" fmla="*/ 33608 h 95899"/>
                <a:gd name="connsiteX13" fmla="*/ 294 w 476912"/>
                <a:gd name="connsiteY13" fmla="*/ 51070 h 9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912" h="95899">
                  <a:moveTo>
                    <a:pt x="294" y="51070"/>
                  </a:moveTo>
                  <a:cubicBezTo>
                    <a:pt x="-6850" y="53716"/>
                    <a:pt x="118033" y="56362"/>
                    <a:pt x="144756" y="49483"/>
                  </a:cubicBezTo>
                  <a:cubicBezTo>
                    <a:pt x="171479" y="42604"/>
                    <a:pt x="155339" y="16410"/>
                    <a:pt x="160631" y="9795"/>
                  </a:cubicBezTo>
                  <a:cubicBezTo>
                    <a:pt x="165923" y="3180"/>
                    <a:pt x="165658" y="7943"/>
                    <a:pt x="176506" y="9795"/>
                  </a:cubicBezTo>
                  <a:cubicBezTo>
                    <a:pt x="187354" y="11647"/>
                    <a:pt x="216723" y="11383"/>
                    <a:pt x="225719" y="20908"/>
                  </a:cubicBezTo>
                  <a:cubicBezTo>
                    <a:pt x="234715" y="30433"/>
                    <a:pt x="218839" y="64564"/>
                    <a:pt x="230481" y="66945"/>
                  </a:cubicBezTo>
                  <a:cubicBezTo>
                    <a:pt x="242123" y="69326"/>
                    <a:pt x="267523" y="42868"/>
                    <a:pt x="295569" y="35195"/>
                  </a:cubicBezTo>
                  <a:cubicBezTo>
                    <a:pt x="323615" y="27522"/>
                    <a:pt x="368594" y="15881"/>
                    <a:pt x="398756" y="20908"/>
                  </a:cubicBezTo>
                  <a:cubicBezTo>
                    <a:pt x="428918" y="25935"/>
                    <a:pt x="481836" y="68798"/>
                    <a:pt x="476544" y="65358"/>
                  </a:cubicBezTo>
                  <a:cubicBezTo>
                    <a:pt x="471252" y="61918"/>
                    <a:pt x="408546" y="-4757"/>
                    <a:pt x="367006" y="270"/>
                  </a:cubicBezTo>
                  <a:cubicBezTo>
                    <a:pt x="325466" y="5297"/>
                    <a:pt x="252971" y="89964"/>
                    <a:pt x="227306" y="95520"/>
                  </a:cubicBezTo>
                  <a:cubicBezTo>
                    <a:pt x="201642" y="101076"/>
                    <a:pt x="219634" y="43927"/>
                    <a:pt x="213019" y="33608"/>
                  </a:cubicBezTo>
                  <a:cubicBezTo>
                    <a:pt x="206405" y="23289"/>
                    <a:pt x="225190" y="28846"/>
                    <a:pt x="187619" y="33608"/>
                  </a:cubicBezTo>
                  <a:cubicBezTo>
                    <a:pt x="150048" y="38370"/>
                    <a:pt x="7438" y="48424"/>
                    <a:pt x="294" y="510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: 図形 1336">
              <a:extLst>
                <a:ext uri="{FF2B5EF4-FFF2-40B4-BE49-F238E27FC236}">
                  <a16:creationId xmlns:a16="http://schemas.microsoft.com/office/drawing/2014/main" id="{30386681-BA92-488E-A2EF-E78D08582675}"/>
                </a:ext>
              </a:extLst>
            </p:cNvPr>
            <p:cNvSpPr/>
            <p:nvPr/>
          </p:nvSpPr>
          <p:spPr>
            <a:xfrm>
              <a:off x="5609995" y="8175625"/>
              <a:ext cx="341707" cy="229276"/>
            </a:xfrm>
            <a:custGeom>
              <a:avLst/>
              <a:gdLst>
                <a:gd name="connsiteX0" fmla="*/ 230 w 341707"/>
                <a:gd name="connsiteY0" fmla="*/ 228600 h 229276"/>
                <a:gd name="connsiteX1" fmla="*/ 24043 w 341707"/>
                <a:gd name="connsiteY1" fmla="*/ 23813 h 229276"/>
                <a:gd name="connsiteX2" fmla="*/ 33568 w 341707"/>
                <a:gd name="connsiteY2" fmla="*/ 22225 h 229276"/>
                <a:gd name="connsiteX3" fmla="*/ 85955 w 341707"/>
                <a:gd name="connsiteY3" fmla="*/ 130175 h 229276"/>
                <a:gd name="connsiteX4" fmla="*/ 165330 w 341707"/>
                <a:gd name="connsiteY4" fmla="*/ 31750 h 229276"/>
                <a:gd name="connsiteX5" fmla="*/ 228830 w 341707"/>
                <a:gd name="connsiteY5" fmla="*/ 142875 h 229276"/>
                <a:gd name="connsiteX6" fmla="*/ 289155 w 341707"/>
                <a:gd name="connsiteY6" fmla="*/ 0 h 229276"/>
                <a:gd name="connsiteX7" fmla="*/ 290743 w 341707"/>
                <a:gd name="connsiteY7" fmla="*/ 141288 h 229276"/>
                <a:gd name="connsiteX8" fmla="*/ 311380 w 341707"/>
                <a:gd name="connsiteY8" fmla="*/ 196850 h 229276"/>
                <a:gd name="connsiteX9" fmla="*/ 341543 w 341707"/>
                <a:gd name="connsiteY9" fmla="*/ 207963 h 229276"/>
                <a:gd name="connsiteX10" fmla="*/ 297093 w 341707"/>
                <a:gd name="connsiteY10" fmla="*/ 209550 h 229276"/>
                <a:gd name="connsiteX11" fmla="*/ 287568 w 341707"/>
                <a:gd name="connsiteY11" fmla="*/ 95250 h 229276"/>
                <a:gd name="connsiteX12" fmla="*/ 246293 w 341707"/>
                <a:gd name="connsiteY12" fmla="*/ 168275 h 229276"/>
                <a:gd name="connsiteX13" fmla="*/ 217718 w 341707"/>
                <a:gd name="connsiteY13" fmla="*/ 144463 h 229276"/>
                <a:gd name="connsiteX14" fmla="*/ 173268 w 341707"/>
                <a:gd name="connsiteY14" fmla="*/ 80963 h 229276"/>
                <a:gd name="connsiteX15" fmla="*/ 124055 w 341707"/>
                <a:gd name="connsiteY15" fmla="*/ 130175 h 229276"/>
                <a:gd name="connsiteX16" fmla="*/ 66905 w 341707"/>
                <a:gd name="connsiteY16" fmla="*/ 144463 h 229276"/>
                <a:gd name="connsiteX17" fmla="*/ 39918 w 341707"/>
                <a:gd name="connsiteY17" fmla="*/ 92075 h 229276"/>
                <a:gd name="connsiteX18" fmla="*/ 230 w 341707"/>
                <a:gd name="connsiteY18" fmla="*/ 228600 h 22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707" h="229276">
                  <a:moveTo>
                    <a:pt x="230" y="228600"/>
                  </a:moveTo>
                  <a:cubicBezTo>
                    <a:pt x="-2416" y="217223"/>
                    <a:pt x="18487" y="58209"/>
                    <a:pt x="24043" y="23813"/>
                  </a:cubicBezTo>
                  <a:cubicBezTo>
                    <a:pt x="29599" y="-10583"/>
                    <a:pt x="23249" y="4498"/>
                    <a:pt x="33568" y="22225"/>
                  </a:cubicBezTo>
                  <a:cubicBezTo>
                    <a:pt x="43887" y="39952"/>
                    <a:pt x="63995" y="128588"/>
                    <a:pt x="85955" y="130175"/>
                  </a:cubicBezTo>
                  <a:cubicBezTo>
                    <a:pt x="107915" y="131762"/>
                    <a:pt x="141517" y="29633"/>
                    <a:pt x="165330" y="31750"/>
                  </a:cubicBezTo>
                  <a:cubicBezTo>
                    <a:pt x="189143" y="33867"/>
                    <a:pt x="208193" y="148167"/>
                    <a:pt x="228830" y="142875"/>
                  </a:cubicBezTo>
                  <a:cubicBezTo>
                    <a:pt x="249467" y="137583"/>
                    <a:pt x="278836" y="264"/>
                    <a:pt x="289155" y="0"/>
                  </a:cubicBezTo>
                  <a:cubicBezTo>
                    <a:pt x="299474" y="-264"/>
                    <a:pt x="287039" y="108480"/>
                    <a:pt x="290743" y="141288"/>
                  </a:cubicBezTo>
                  <a:cubicBezTo>
                    <a:pt x="294447" y="174096"/>
                    <a:pt x="302913" y="185738"/>
                    <a:pt x="311380" y="196850"/>
                  </a:cubicBezTo>
                  <a:cubicBezTo>
                    <a:pt x="319847" y="207962"/>
                    <a:pt x="343924" y="205846"/>
                    <a:pt x="341543" y="207963"/>
                  </a:cubicBezTo>
                  <a:cubicBezTo>
                    <a:pt x="339162" y="210080"/>
                    <a:pt x="306089" y="228335"/>
                    <a:pt x="297093" y="209550"/>
                  </a:cubicBezTo>
                  <a:cubicBezTo>
                    <a:pt x="288097" y="190765"/>
                    <a:pt x="296035" y="102129"/>
                    <a:pt x="287568" y="95250"/>
                  </a:cubicBezTo>
                  <a:cubicBezTo>
                    <a:pt x="279101" y="88371"/>
                    <a:pt x="257935" y="160073"/>
                    <a:pt x="246293" y="168275"/>
                  </a:cubicBezTo>
                  <a:cubicBezTo>
                    <a:pt x="234651" y="176477"/>
                    <a:pt x="229889" y="159015"/>
                    <a:pt x="217718" y="144463"/>
                  </a:cubicBezTo>
                  <a:cubicBezTo>
                    <a:pt x="205547" y="129911"/>
                    <a:pt x="188879" y="83344"/>
                    <a:pt x="173268" y="80963"/>
                  </a:cubicBezTo>
                  <a:cubicBezTo>
                    <a:pt x="157658" y="78582"/>
                    <a:pt x="141782" y="119592"/>
                    <a:pt x="124055" y="130175"/>
                  </a:cubicBezTo>
                  <a:cubicBezTo>
                    <a:pt x="106328" y="140758"/>
                    <a:pt x="80928" y="150813"/>
                    <a:pt x="66905" y="144463"/>
                  </a:cubicBezTo>
                  <a:cubicBezTo>
                    <a:pt x="52882" y="138113"/>
                    <a:pt x="51031" y="79904"/>
                    <a:pt x="39918" y="92075"/>
                  </a:cubicBezTo>
                  <a:cubicBezTo>
                    <a:pt x="28805" y="104246"/>
                    <a:pt x="2876" y="239977"/>
                    <a:pt x="230" y="2286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: 図形 1337">
              <a:extLst>
                <a:ext uri="{FF2B5EF4-FFF2-40B4-BE49-F238E27FC236}">
                  <a16:creationId xmlns:a16="http://schemas.microsoft.com/office/drawing/2014/main" id="{CC3CE425-4EE0-4E7E-8EDC-3F469FD2AC89}"/>
                </a:ext>
              </a:extLst>
            </p:cNvPr>
            <p:cNvSpPr/>
            <p:nvPr/>
          </p:nvSpPr>
          <p:spPr>
            <a:xfrm>
              <a:off x="5866890" y="7673486"/>
              <a:ext cx="112321" cy="776787"/>
            </a:xfrm>
            <a:custGeom>
              <a:avLst/>
              <a:gdLst>
                <a:gd name="connsiteX0" fmla="*/ 83060 w 112321"/>
                <a:gd name="connsiteY0" fmla="*/ 776777 h 776787"/>
                <a:gd name="connsiteX1" fmla="*/ 98935 w 112321"/>
                <a:gd name="connsiteY1" fmla="*/ 398952 h 776787"/>
                <a:gd name="connsiteX2" fmla="*/ 60835 w 112321"/>
                <a:gd name="connsiteY2" fmla="*/ 397364 h 776787"/>
                <a:gd name="connsiteX3" fmla="*/ 510 w 112321"/>
                <a:gd name="connsiteY3" fmla="*/ 387839 h 776787"/>
                <a:gd name="connsiteX4" fmla="*/ 97348 w 112321"/>
                <a:gd name="connsiteY4" fmla="*/ 364027 h 776787"/>
                <a:gd name="connsiteX5" fmla="*/ 103698 w 112321"/>
                <a:gd name="connsiteY5" fmla="*/ 210039 h 776787"/>
                <a:gd name="connsiteX6" fmla="*/ 111635 w 112321"/>
                <a:gd name="connsiteY6" fmla="*/ 2077 h 776787"/>
                <a:gd name="connsiteX7" fmla="*/ 84648 w 112321"/>
                <a:gd name="connsiteY7" fmla="*/ 346564 h 776787"/>
                <a:gd name="connsiteX8" fmla="*/ 33848 w 112321"/>
                <a:gd name="connsiteY8" fmla="*/ 387839 h 776787"/>
                <a:gd name="connsiteX9" fmla="*/ 30673 w 112321"/>
                <a:gd name="connsiteY9" fmla="*/ 405302 h 776787"/>
                <a:gd name="connsiteX10" fmla="*/ 75123 w 112321"/>
                <a:gd name="connsiteY10" fmla="*/ 411652 h 776787"/>
                <a:gd name="connsiteX11" fmla="*/ 83060 w 112321"/>
                <a:gd name="connsiteY11" fmla="*/ 776777 h 77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321" h="776787">
                  <a:moveTo>
                    <a:pt x="83060" y="776777"/>
                  </a:moveTo>
                  <a:cubicBezTo>
                    <a:pt x="87029" y="774660"/>
                    <a:pt x="102639" y="462187"/>
                    <a:pt x="98935" y="398952"/>
                  </a:cubicBezTo>
                  <a:cubicBezTo>
                    <a:pt x="95231" y="335716"/>
                    <a:pt x="77239" y="399216"/>
                    <a:pt x="60835" y="397364"/>
                  </a:cubicBezTo>
                  <a:cubicBezTo>
                    <a:pt x="44431" y="395512"/>
                    <a:pt x="-5576" y="393395"/>
                    <a:pt x="510" y="387839"/>
                  </a:cubicBezTo>
                  <a:cubicBezTo>
                    <a:pt x="6596" y="382283"/>
                    <a:pt x="80150" y="393660"/>
                    <a:pt x="97348" y="364027"/>
                  </a:cubicBezTo>
                  <a:cubicBezTo>
                    <a:pt x="114546" y="334394"/>
                    <a:pt x="101317" y="270364"/>
                    <a:pt x="103698" y="210039"/>
                  </a:cubicBezTo>
                  <a:cubicBezTo>
                    <a:pt x="106079" y="149714"/>
                    <a:pt x="114810" y="-20677"/>
                    <a:pt x="111635" y="2077"/>
                  </a:cubicBezTo>
                  <a:cubicBezTo>
                    <a:pt x="108460" y="24831"/>
                    <a:pt x="97612" y="282270"/>
                    <a:pt x="84648" y="346564"/>
                  </a:cubicBezTo>
                  <a:cubicBezTo>
                    <a:pt x="71684" y="410858"/>
                    <a:pt x="42844" y="378049"/>
                    <a:pt x="33848" y="387839"/>
                  </a:cubicBezTo>
                  <a:cubicBezTo>
                    <a:pt x="24852" y="397629"/>
                    <a:pt x="23794" y="401333"/>
                    <a:pt x="30673" y="405302"/>
                  </a:cubicBezTo>
                  <a:cubicBezTo>
                    <a:pt x="37552" y="409271"/>
                    <a:pt x="66392" y="351327"/>
                    <a:pt x="75123" y="411652"/>
                  </a:cubicBezTo>
                  <a:cubicBezTo>
                    <a:pt x="83854" y="471977"/>
                    <a:pt x="79091" y="778894"/>
                    <a:pt x="83060" y="7767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: 図形 1338">
              <a:extLst>
                <a:ext uri="{FF2B5EF4-FFF2-40B4-BE49-F238E27FC236}">
                  <a16:creationId xmlns:a16="http://schemas.microsoft.com/office/drawing/2014/main" id="{A098857A-7DEE-48F4-80DE-BF13F3B00138}"/>
                </a:ext>
              </a:extLst>
            </p:cNvPr>
            <p:cNvSpPr/>
            <p:nvPr/>
          </p:nvSpPr>
          <p:spPr>
            <a:xfrm>
              <a:off x="5960960" y="7678678"/>
              <a:ext cx="59320" cy="759866"/>
            </a:xfrm>
            <a:custGeom>
              <a:avLst/>
              <a:gdLst>
                <a:gd name="connsiteX0" fmla="*/ 17565 w 59320"/>
                <a:gd name="connsiteY0" fmla="*/ 60 h 759866"/>
                <a:gd name="connsiteX1" fmla="*/ 25503 w 59320"/>
                <a:gd name="connsiteY1" fmla="*/ 323910 h 759866"/>
                <a:gd name="connsiteX2" fmla="*/ 57253 w 59320"/>
                <a:gd name="connsiteY2" fmla="*/ 366772 h 759866"/>
                <a:gd name="connsiteX3" fmla="*/ 54078 w 59320"/>
                <a:gd name="connsiteY3" fmla="*/ 381060 h 759866"/>
                <a:gd name="connsiteX4" fmla="*/ 36615 w 59320"/>
                <a:gd name="connsiteY4" fmla="*/ 439797 h 759866"/>
                <a:gd name="connsiteX5" fmla="*/ 103 w 59320"/>
                <a:gd name="connsiteY5" fmla="*/ 757297 h 759866"/>
                <a:gd name="connsiteX6" fmla="*/ 25503 w 59320"/>
                <a:gd name="connsiteY6" fmla="*/ 579497 h 759866"/>
                <a:gd name="connsiteX7" fmla="*/ 22328 w 59320"/>
                <a:gd name="connsiteY7" fmla="*/ 396935 h 759866"/>
                <a:gd name="connsiteX8" fmla="*/ 46140 w 59320"/>
                <a:gd name="connsiteY8" fmla="*/ 349310 h 759866"/>
                <a:gd name="connsiteX9" fmla="*/ 28678 w 59320"/>
                <a:gd name="connsiteY9" fmla="*/ 296922 h 759866"/>
                <a:gd name="connsiteX10" fmla="*/ 17565 w 59320"/>
                <a:gd name="connsiteY10" fmla="*/ 60 h 75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320" h="759866">
                  <a:moveTo>
                    <a:pt x="17565" y="60"/>
                  </a:moveTo>
                  <a:cubicBezTo>
                    <a:pt x="17036" y="4558"/>
                    <a:pt x="18888" y="262791"/>
                    <a:pt x="25503" y="323910"/>
                  </a:cubicBezTo>
                  <a:cubicBezTo>
                    <a:pt x="32118" y="385029"/>
                    <a:pt x="52490" y="357247"/>
                    <a:pt x="57253" y="366772"/>
                  </a:cubicBezTo>
                  <a:cubicBezTo>
                    <a:pt x="62016" y="376297"/>
                    <a:pt x="57518" y="368889"/>
                    <a:pt x="54078" y="381060"/>
                  </a:cubicBezTo>
                  <a:cubicBezTo>
                    <a:pt x="50638" y="393231"/>
                    <a:pt x="45611" y="377091"/>
                    <a:pt x="36615" y="439797"/>
                  </a:cubicBezTo>
                  <a:cubicBezTo>
                    <a:pt x="27619" y="502503"/>
                    <a:pt x="1955" y="734014"/>
                    <a:pt x="103" y="757297"/>
                  </a:cubicBezTo>
                  <a:cubicBezTo>
                    <a:pt x="-1749" y="780580"/>
                    <a:pt x="21799" y="639557"/>
                    <a:pt x="25503" y="579497"/>
                  </a:cubicBezTo>
                  <a:cubicBezTo>
                    <a:pt x="29207" y="519437"/>
                    <a:pt x="18889" y="435299"/>
                    <a:pt x="22328" y="396935"/>
                  </a:cubicBezTo>
                  <a:cubicBezTo>
                    <a:pt x="25767" y="358571"/>
                    <a:pt x="45082" y="365979"/>
                    <a:pt x="46140" y="349310"/>
                  </a:cubicBezTo>
                  <a:cubicBezTo>
                    <a:pt x="47198" y="332641"/>
                    <a:pt x="34234" y="351162"/>
                    <a:pt x="28678" y="296922"/>
                  </a:cubicBezTo>
                  <a:cubicBezTo>
                    <a:pt x="23122" y="242682"/>
                    <a:pt x="18094" y="-4438"/>
                    <a:pt x="17565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: 図形 1339">
              <a:extLst>
                <a:ext uri="{FF2B5EF4-FFF2-40B4-BE49-F238E27FC236}">
                  <a16:creationId xmlns:a16="http://schemas.microsoft.com/office/drawing/2014/main" id="{B1F97722-02A9-4B32-90CD-CC667E13F71E}"/>
                </a:ext>
              </a:extLst>
            </p:cNvPr>
            <p:cNvSpPr/>
            <p:nvPr/>
          </p:nvSpPr>
          <p:spPr>
            <a:xfrm>
              <a:off x="5932394" y="8214958"/>
              <a:ext cx="123818" cy="179744"/>
            </a:xfrm>
            <a:custGeom>
              <a:avLst/>
              <a:gdLst>
                <a:gd name="connsiteX0" fmla="*/ 95344 w 123818"/>
                <a:gd name="connsiteY0" fmla="*/ 355 h 179744"/>
                <a:gd name="connsiteX1" fmla="*/ 90581 w 123818"/>
                <a:gd name="connsiteY1" fmla="*/ 146405 h 179744"/>
                <a:gd name="connsiteX2" fmla="*/ 94 w 123818"/>
                <a:gd name="connsiteY2" fmla="*/ 179742 h 179744"/>
                <a:gd name="connsiteX3" fmla="*/ 109631 w 123818"/>
                <a:gd name="connsiteY3" fmla="*/ 147992 h 179744"/>
                <a:gd name="connsiteX4" fmla="*/ 120744 w 123818"/>
                <a:gd name="connsiteY4" fmla="*/ 106717 h 179744"/>
                <a:gd name="connsiteX5" fmla="*/ 95344 w 123818"/>
                <a:gd name="connsiteY5" fmla="*/ 355 h 17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18" h="179744">
                  <a:moveTo>
                    <a:pt x="95344" y="355"/>
                  </a:moveTo>
                  <a:cubicBezTo>
                    <a:pt x="90317" y="6970"/>
                    <a:pt x="106456" y="116507"/>
                    <a:pt x="90581" y="146405"/>
                  </a:cubicBezTo>
                  <a:cubicBezTo>
                    <a:pt x="74706" y="176303"/>
                    <a:pt x="-3081" y="179478"/>
                    <a:pt x="94" y="179742"/>
                  </a:cubicBezTo>
                  <a:cubicBezTo>
                    <a:pt x="3269" y="180007"/>
                    <a:pt x="89523" y="160163"/>
                    <a:pt x="109631" y="147992"/>
                  </a:cubicBezTo>
                  <a:cubicBezTo>
                    <a:pt x="129739" y="135821"/>
                    <a:pt x="123390" y="132117"/>
                    <a:pt x="120744" y="106717"/>
                  </a:cubicBezTo>
                  <a:cubicBezTo>
                    <a:pt x="118098" y="81317"/>
                    <a:pt x="100371" y="-6260"/>
                    <a:pt x="95344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: 図形 1340">
              <a:extLst>
                <a:ext uri="{FF2B5EF4-FFF2-40B4-BE49-F238E27FC236}">
                  <a16:creationId xmlns:a16="http://schemas.microsoft.com/office/drawing/2014/main" id="{8E587EED-37CE-4B3E-9859-9185C5A7FBFA}"/>
                </a:ext>
              </a:extLst>
            </p:cNvPr>
            <p:cNvSpPr/>
            <p:nvPr/>
          </p:nvSpPr>
          <p:spPr>
            <a:xfrm>
              <a:off x="5146291" y="8442308"/>
              <a:ext cx="956996" cy="70032"/>
            </a:xfrm>
            <a:custGeom>
              <a:avLst/>
              <a:gdLst>
                <a:gd name="connsiteX0" fmla="*/ 384 w 956996"/>
                <a:gd name="connsiteY0" fmla="*/ 60342 h 70032"/>
                <a:gd name="connsiteX1" fmla="*/ 562359 w 956996"/>
                <a:gd name="connsiteY1" fmla="*/ 57167 h 70032"/>
                <a:gd name="connsiteX2" fmla="*/ 956059 w 956996"/>
                <a:gd name="connsiteY2" fmla="*/ 17 h 70032"/>
                <a:gd name="connsiteX3" fmla="*/ 651259 w 956996"/>
                <a:gd name="connsiteY3" fmla="*/ 63517 h 70032"/>
                <a:gd name="connsiteX4" fmla="*/ 384 w 956996"/>
                <a:gd name="connsiteY4" fmla="*/ 60342 h 7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996" h="70032">
                  <a:moveTo>
                    <a:pt x="384" y="60342"/>
                  </a:moveTo>
                  <a:cubicBezTo>
                    <a:pt x="-14433" y="59284"/>
                    <a:pt x="403080" y="67221"/>
                    <a:pt x="562359" y="57167"/>
                  </a:cubicBezTo>
                  <a:cubicBezTo>
                    <a:pt x="721638" y="47113"/>
                    <a:pt x="941242" y="-1041"/>
                    <a:pt x="956059" y="17"/>
                  </a:cubicBezTo>
                  <a:cubicBezTo>
                    <a:pt x="970876" y="1075"/>
                    <a:pt x="807363" y="47642"/>
                    <a:pt x="651259" y="63517"/>
                  </a:cubicBezTo>
                  <a:cubicBezTo>
                    <a:pt x="495155" y="79392"/>
                    <a:pt x="15201" y="61400"/>
                    <a:pt x="384" y="60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: 図形 1341">
              <a:extLst>
                <a:ext uri="{FF2B5EF4-FFF2-40B4-BE49-F238E27FC236}">
                  <a16:creationId xmlns:a16="http://schemas.microsoft.com/office/drawing/2014/main" id="{3E3168CB-A5A0-498C-9C55-4482FDACB845}"/>
                </a:ext>
              </a:extLst>
            </p:cNvPr>
            <p:cNvSpPr/>
            <p:nvPr/>
          </p:nvSpPr>
          <p:spPr>
            <a:xfrm>
              <a:off x="4546830" y="8461373"/>
              <a:ext cx="1579543" cy="121735"/>
            </a:xfrm>
            <a:custGeom>
              <a:avLst/>
              <a:gdLst>
                <a:gd name="connsiteX0" fmla="*/ 9295 w 1579543"/>
                <a:gd name="connsiteY0" fmla="*/ 120652 h 121735"/>
                <a:gd name="connsiteX1" fmla="*/ 634770 w 1579543"/>
                <a:gd name="connsiteY1" fmla="*/ 38102 h 121735"/>
                <a:gd name="connsiteX2" fmla="*/ 1333270 w 1579543"/>
                <a:gd name="connsiteY2" fmla="*/ 95252 h 121735"/>
                <a:gd name="connsiteX3" fmla="*/ 1577745 w 1579543"/>
                <a:gd name="connsiteY3" fmla="*/ 2 h 121735"/>
                <a:gd name="connsiteX4" fmla="*/ 1231670 w 1579543"/>
                <a:gd name="connsiteY4" fmla="*/ 92077 h 121735"/>
                <a:gd name="connsiteX5" fmla="*/ 752245 w 1579543"/>
                <a:gd name="connsiteY5" fmla="*/ 107952 h 121735"/>
                <a:gd name="connsiteX6" fmla="*/ 295045 w 1579543"/>
                <a:gd name="connsiteY6" fmla="*/ 85727 h 121735"/>
                <a:gd name="connsiteX7" fmla="*/ 9295 w 1579543"/>
                <a:gd name="connsiteY7" fmla="*/ 120652 h 12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9543" h="121735">
                  <a:moveTo>
                    <a:pt x="9295" y="120652"/>
                  </a:moveTo>
                  <a:cubicBezTo>
                    <a:pt x="65916" y="112715"/>
                    <a:pt x="414108" y="42335"/>
                    <a:pt x="634770" y="38102"/>
                  </a:cubicBezTo>
                  <a:cubicBezTo>
                    <a:pt x="855432" y="33869"/>
                    <a:pt x="1176108" y="101602"/>
                    <a:pt x="1333270" y="95252"/>
                  </a:cubicBezTo>
                  <a:cubicBezTo>
                    <a:pt x="1490433" y="88902"/>
                    <a:pt x="1594678" y="531"/>
                    <a:pt x="1577745" y="2"/>
                  </a:cubicBezTo>
                  <a:cubicBezTo>
                    <a:pt x="1560812" y="-527"/>
                    <a:pt x="1369253" y="74085"/>
                    <a:pt x="1231670" y="92077"/>
                  </a:cubicBezTo>
                  <a:cubicBezTo>
                    <a:pt x="1094087" y="110069"/>
                    <a:pt x="908349" y="109010"/>
                    <a:pt x="752245" y="107952"/>
                  </a:cubicBezTo>
                  <a:cubicBezTo>
                    <a:pt x="596141" y="106894"/>
                    <a:pt x="422045" y="80965"/>
                    <a:pt x="295045" y="85727"/>
                  </a:cubicBezTo>
                  <a:cubicBezTo>
                    <a:pt x="168045" y="90489"/>
                    <a:pt x="-47326" y="128589"/>
                    <a:pt x="9295" y="1206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: 図形 1342">
              <a:extLst>
                <a:ext uri="{FF2B5EF4-FFF2-40B4-BE49-F238E27FC236}">
                  <a16:creationId xmlns:a16="http://schemas.microsoft.com/office/drawing/2014/main" id="{AD231FF9-19CB-46AE-A4D8-6E600BD5C8B4}"/>
                </a:ext>
              </a:extLst>
            </p:cNvPr>
            <p:cNvSpPr/>
            <p:nvPr/>
          </p:nvSpPr>
          <p:spPr>
            <a:xfrm>
              <a:off x="4607977" y="8471269"/>
              <a:ext cx="531202" cy="45327"/>
            </a:xfrm>
            <a:custGeom>
              <a:avLst/>
              <a:gdLst>
                <a:gd name="connsiteX0" fmla="*/ 6 w 531202"/>
                <a:gd name="connsiteY0" fmla="*/ 31381 h 45327"/>
                <a:gd name="connsiteX1" fmla="*/ 82556 w 531202"/>
                <a:gd name="connsiteY1" fmla="*/ 29264 h 45327"/>
                <a:gd name="connsiteX2" fmla="*/ 505890 w 531202"/>
                <a:gd name="connsiteY2" fmla="*/ 3864 h 45327"/>
                <a:gd name="connsiteX3" fmla="*/ 457206 w 531202"/>
                <a:gd name="connsiteY3" fmla="*/ 3864 h 45327"/>
                <a:gd name="connsiteX4" fmla="*/ 243423 w 531202"/>
                <a:gd name="connsiteY4" fmla="*/ 39848 h 45327"/>
                <a:gd name="connsiteX5" fmla="*/ 6 w 531202"/>
                <a:gd name="connsiteY5" fmla="*/ 31381 h 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202" h="45327">
                  <a:moveTo>
                    <a:pt x="6" y="31381"/>
                  </a:moveTo>
                  <a:cubicBezTo>
                    <a:pt x="-876" y="32615"/>
                    <a:pt x="82556" y="29264"/>
                    <a:pt x="82556" y="29264"/>
                  </a:cubicBezTo>
                  <a:lnTo>
                    <a:pt x="505890" y="3864"/>
                  </a:lnTo>
                  <a:cubicBezTo>
                    <a:pt x="568332" y="-369"/>
                    <a:pt x="500950" y="-2133"/>
                    <a:pt x="457206" y="3864"/>
                  </a:cubicBezTo>
                  <a:cubicBezTo>
                    <a:pt x="413462" y="9861"/>
                    <a:pt x="324915" y="32087"/>
                    <a:pt x="243423" y="39848"/>
                  </a:cubicBezTo>
                  <a:cubicBezTo>
                    <a:pt x="161931" y="47609"/>
                    <a:pt x="65093" y="49020"/>
                    <a:pt x="6" y="313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: 図形 1343">
              <a:extLst>
                <a:ext uri="{FF2B5EF4-FFF2-40B4-BE49-F238E27FC236}">
                  <a16:creationId xmlns:a16="http://schemas.microsoft.com/office/drawing/2014/main" id="{157586AD-0B28-4755-A37F-DCD86C5C8EF6}"/>
                </a:ext>
              </a:extLst>
            </p:cNvPr>
            <p:cNvSpPr/>
            <p:nvPr/>
          </p:nvSpPr>
          <p:spPr>
            <a:xfrm>
              <a:off x="3440688" y="8368596"/>
              <a:ext cx="1322734" cy="138931"/>
            </a:xfrm>
            <a:custGeom>
              <a:avLst/>
              <a:gdLst>
                <a:gd name="connsiteX0" fmla="*/ 1012 w 1322734"/>
                <a:gd name="connsiteY0" fmla="*/ 704 h 138931"/>
                <a:gd name="connsiteX1" fmla="*/ 96262 w 1322734"/>
                <a:gd name="connsiteY1" fmla="*/ 7054 h 138931"/>
                <a:gd name="connsiteX2" fmla="*/ 722795 w 1322734"/>
                <a:gd name="connsiteY2" fmla="*/ 79021 h 138931"/>
                <a:gd name="connsiteX3" fmla="*/ 1311229 w 1322734"/>
                <a:gd name="connsiteY3" fmla="*/ 134054 h 138931"/>
                <a:gd name="connsiteX4" fmla="*/ 1091095 w 1322734"/>
                <a:gd name="connsiteY4" fmla="*/ 134054 h 138931"/>
                <a:gd name="connsiteX5" fmla="*/ 824395 w 1322734"/>
                <a:gd name="connsiteY5" fmla="*/ 115004 h 138931"/>
                <a:gd name="connsiteX6" fmla="*/ 1012 w 1322734"/>
                <a:gd name="connsiteY6" fmla="*/ 704 h 13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2734" h="138931">
                  <a:moveTo>
                    <a:pt x="1012" y="704"/>
                  </a:moveTo>
                  <a:cubicBezTo>
                    <a:pt x="-11512" y="-2648"/>
                    <a:pt x="96262" y="7054"/>
                    <a:pt x="96262" y="7054"/>
                  </a:cubicBezTo>
                  <a:lnTo>
                    <a:pt x="722795" y="79021"/>
                  </a:lnTo>
                  <a:cubicBezTo>
                    <a:pt x="925289" y="100188"/>
                    <a:pt x="1249846" y="124882"/>
                    <a:pt x="1311229" y="134054"/>
                  </a:cubicBezTo>
                  <a:cubicBezTo>
                    <a:pt x="1372612" y="143226"/>
                    <a:pt x="1172234" y="137229"/>
                    <a:pt x="1091095" y="134054"/>
                  </a:cubicBezTo>
                  <a:cubicBezTo>
                    <a:pt x="1009956" y="130879"/>
                    <a:pt x="1005723" y="136523"/>
                    <a:pt x="824395" y="115004"/>
                  </a:cubicBezTo>
                  <a:cubicBezTo>
                    <a:pt x="643067" y="93485"/>
                    <a:pt x="323098" y="49211"/>
                    <a:pt x="1012" y="7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: 図形 1344">
              <a:extLst>
                <a:ext uri="{FF2B5EF4-FFF2-40B4-BE49-F238E27FC236}">
                  <a16:creationId xmlns:a16="http://schemas.microsoft.com/office/drawing/2014/main" id="{40673E4F-AD76-4BB4-A760-688511053107}"/>
                </a:ext>
              </a:extLst>
            </p:cNvPr>
            <p:cNvSpPr/>
            <p:nvPr/>
          </p:nvSpPr>
          <p:spPr>
            <a:xfrm>
              <a:off x="3424767" y="8416645"/>
              <a:ext cx="1323060" cy="139264"/>
            </a:xfrm>
            <a:custGeom>
              <a:avLst/>
              <a:gdLst>
                <a:gd name="connsiteX0" fmla="*/ 0 w 1323060"/>
                <a:gd name="connsiteY0" fmla="*/ 3455 h 139264"/>
                <a:gd name="connsiteX1" fmla="*/ 122766 w 1323060"/>
                <a:gd name="connsiteY1" fmla="*/ 16155 h 139264"/>
                <a:gd name="connsiteX2" fmla="*/ 535516 w 1323060"/>
                <a:gd name="connsiteY2" fmla="*/ 64838 h 139264"/>
                <a:gd name="connsiteX3" fmla="*/ 1293283 w 1323060"/>
                <a:gd name="connsiteY3" fmla="*/ 134688 h 139264"/>
                <a:gd name="connsiteX4" fmla="*/ 1157816 w 1323060"/>
                <a:gd name="connsiteY4" fmla="*/ 130455 h 139264"/>
                <a:gd name="connsiteX5" fmla="*/ 1041400 w 1323060"/>
                <a:gd name="connsiteY5" fmla="*/ 113522 h 139264"/>
                <a:gd name="connsiteX6" fmla="*/ 876300 w 1323060"/>
                <a:gd name="connsiteY6" fmla="*/ 94472 h 139264"/>
                <a:gd name="connsiteX7" fmla="*/ 651933 w 1323060"/>
                <a:gd name="connsiteY7" fmla="*/ 64838 h 139264"/>
                <a:gd name="connsiteX8" fmla="*/ 270933 w 1323060"/>
                <a:gd name="connsiteY8" fmla="*/ 9805 h 139264"/>
                <a:gd name="connsiteX9" fmla="*/ 0 w 1323060"/>
                <a:gd name="connsiteY9" fmla="*/ 3455 h 13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3060" h="139264">
                  <a:moveTo>
                    <a:pt x="0" y="3455"/>
                  </a:moveTo>
                  <a:lnTo>
                    <a:pt x="122766" y="16155"/>
                  </a:lnTo>
                  <a:lnTo>
                    <a:pt x="535516" y="64838"/>
                  </a:lnTo>
                  <a:lnTo>
                    <a:pt x="1293283" y="134688"/>
                  </a:lnTo>
                  <a:cubicBezTo>
                    <a:pt x="1397000" y="145624"/>
                    <a:pt x="1199796" y="133983"/>
                    <a:pt x="1157816" y="130455"/>
                  </a:cubicBezTo>
                  <a:cubicBezTo>
                    <a:pt x="1115836" y="126927"/>
                    <a:pt x="1041400" y="113522"/>
                    <a:pt x="1041400" y="113522"/>
                  </a:cubicBezTo>
                  <a:cubicBezTo>
                    <a:pt x="994481" y="107525"/>
                    <a:pt x="941211" y="102586"/>
                    <a:pt x="876300" y="94472"/>
                  </a:cubicBezTo>
                  <a:lnTo>
                    <a:pt x="651933" y="64838"/>
                  </a:lnTo>
                  <a:cubicBezTo>
                    <a:pt x="551039" y="50727"/>
                    <a:pt x="381000" y="21094"/>
                    <a:pt x="270933" y="9805"/>
                  </a:cubicBezTo>
                  <a:cubicBezTo>
                    <a:pt x="160866" y="-1484"/>
                    <a:pt x="76199" y="-2190"/>
                    <a:pt x="0" y="3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: 図形 1345">
              <a:extLst>
                <a:ext uri="{FF2B5EF4-FFF2-40B4-BE49-F238E27FC236}">
                  <a16:creationId xmlns:a16="http://schemas.microsoft.com/office/drawing/2014/main" id="{6071A18C-3ECE-42EE-9C40-CE990AEAAFCF}"/>
                </a:ext>
              </a:extLst>
            </p:cNvPr>
            <p:cNvSpPr/>
            <p:nvPr/>
          </p:nvSpPr>
          <p:spPr>
            <a:xfrm>
              <a:off x="2846240" y="5535448"/>
              <a:ext cx="205203" cy="119228"/>
            </a:xfrm>
            <a:custGeom>
              <a:avLst/>
              <a:gdLst>
                <a:gd name="connsiteX0" fmla="*/ 4910 w 205203"/>
                <a:gd name="connsiteY0" fmla="*/ 119227 h 119228"/>
                <a:gd name="connsiteX1" fmla="*/ 190648 w 205203"/>
                <a:gd name="connsiteY1" fmla="*/ 55727 h 119228"/>
                <a:gd name="connsiteX2" fmla="*/ 190648 w 205203"/>
                <a:gd name="connsiteY2" fmla="*/ 19215 h 119228"/>
                <a:gd name="connsiteX3" fmla="*/ 170010 w 205203"/>
                <a:gd name="connsiteY3" fmla="*/ 165 h 119228"/>
                <a:gd name="connsiteX4" fmla="*/ 71585 w 205203"/>
                <a:gd name="connsiteY4" fmla="*/ 11277 h 119228"/>
                <a:gd name="connsiteX5" fmla="*/ 60473 w 205203"/>
                <a:gd name="connsiteY5" fmla="*/ 33502 h 119228"/>
                <a:gd name="connsiteX6" fmla="*/ 55710 w 205203"/>
                <a:gd name="connsiteY6" fmla="*/ 54140 h 119228"/>
                <a:gd name="connsiteX7" fmla="*/ 4910 w 205203"/>
                <a:gd name="connsiteY7" fmla="*/ 119227 h 11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203" h="119228">
                  <a:moveTo>
                    <a:pt x="4910" y="119227"/>
                  </a:moveTo>
                  <a:cubicBezTo>
                    <a:pt x="27400" y="119491"/>
                    <a:pt x="159692" y="72396"/>
                    <a:pt x="190648" y="55727"/>
                  </a:cubicBezTo>
                  <a:cubicBezTo>
                    <a:pt x="221604" y="39058"/>
                    <a:pt x="194088" y="28475"/>
                    <a:pt x="190648" y="19215"/>
                  </a:cubicBezTo>
                  <a:cubicBezTo>
                    <a:pt x="187208" y="9955"/>
                    <a:pt x="189854" y="1488"/>
                    <a:pt x="170010" y="165"/>
                  </a:cubicBezTo>
                  <a:cubicBezTo>
                    <a:pt x="150166" y="-1158"/>
                    <a:pt x="89841" y="5721"/>
                    <a:pt x="71585" y="11277"/>
                  </a:cubicBezTo>
                  <a:cubicBezTo>
                    <a:pt x="53329" y="16833"/>
                    <a:pt x="63119" y="26358"/>
                    <a:pt x="60473" y="33502"/>
                  </a:cubicBezTo>
                  <a:cubicBezTo>
                    <a:pt x="57827" y="40646"/>
                    <a:pt x="67616" y="43557"/>
                    <a:pt x="55710" y="54140"/>
                  </a:cubicBezTo>
                  <a:cubicBezTo>
                    <a:pt x="43804" y="64723"/>
                    <a:pt x="-17580" y="118963"/>
                    <a:pt x="4910" y="119227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: 図形 1346">
              <a:extLst>
                <a:ext uri="{FF2B5EF4-FFF2-40B4-BE49-F238E27FC236}">
                  <a16:creationId xmlns:a16="http://schemas.microsoft.com/office/drawing/2014/main" id="{ECFFC017-E501-44A2-BC55-CC8DA4708393}"/>
                </a:ext>
              </a:extLst>
            </p:cNvPr>
            <p:cNvSpPr/>
            <p:nvPr/>
          </p:nvSpPr>
          <p:spPr>
            <a:xfrm>
              <a:off x="8864888" y="10594734"/>
              <a:ext cx="314038" cy="125665"/>
            </a:xfrm>
            <a:custGeom>
              <a:avLst/>
              <a:gdLst>
                <a:gd name="connsiteX0" fmla="*/ 6062 w 314038"/>
                <a:gd name="connsiteY0" fmla="*/ 73266 h 125665"/>
                <a:gd name="connsiteX1" fmla="*/ 252125 w 314038"/>
                <a:gd name="connsiteY1" fmla="*/ 125654 h 125665"/>
                <a:gd name="connsiteX2" fmla="*/ 263237 w 314038"/>
                <a:gd name="connsiteY2" fmla="*/ 78029 h 125665"/>
                <a:gd name="connsiteX3" fmla="*/ 274350 w 314038"/>
                <a:gd name="connsiteY3" fmla="*/ 81204 h 125665"/>
                <a:gd name="connsiteX4" fmla="*/ 314037 w 314038"/>
                <a:gd name="connsiteY4" fmla="*/ 95491 h 125665"/>
                <a:gd name="connsiteX5" fmla="*/ 272762 w 314038"/>
                <a:gd name="connsiteY5" fmla="*/ 14529 h 125665"/>
                <a:gd name="connsiteX6" fmla="*/ 175925 w 314038"/>
                <a:gd name="connsiteY6" fmla="*/ 241 h 125665"/>
                <a:gd name="connsiteX7" fmla="*/ 83850 w 314038"/>
                <a:gd name="connsiteY7" fmla="*/ 17704 h 125665"/>
                <a:gd name="connsiteX8" fmla="*/ 6062 w 314038"/>
                <a:gd name="connsiteY8" fmla="*/ 73266 h 12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38" h="125665">
                  <a:moveTo>
                    <a:pt x="6062" y="73266"/>
                  </a:moveTo>
                  <a:cubicBezTo>
                    <a:pt x="34108" y="91258"/>
                    <a:pt x="209263" y="124860"/>
                    <a:pt x="252125" y="125654"/>
                  </a:cubicBezTo>
                  <a:cubicBezTo>
                    <a:pt x="294987" y="126448"/>
                    <a:pt x="259533" y="85437"/>
                    <a:pt x="263237" y="78029"/>
                  </a:cubicBezTo>
                  <a:cubicBezTo>
                    <a:pt x="266941" y="70621"/>
                    <a:pt x="265883" y="78294"/>
                    <a:pt x="274350" y="81204"/>
                  </a:cubicBezTo>
                  <a:cubicBezTo>
                    <a:pt x="282817" y="84114"/>
                    <a:pt x="314302" y="106603"/>
                    <a:pt x="314037" y="95491"/>
                  </a:cubicBezTo>
                  <a:cubicBezTo>
                    <a:pt x="313772" y="84379"/>
                    <a:pt x="295780" y="30404"/>
                    <a:pt x="272762" y="14529"/>
                  </a:cubicBezTo>
                  <a:cubicBezTo>
                    <a:pt x="249744" y="-1346"/>
                    <a:pt x="207410" y="-288"/>
                    <a:pt x="175925" y="241"/>
                  </a:cubicBezTo>
                  <a:cubicBezTo>
                    <a:pt x="144440" y="770"/>
                    <a:pt x="112954" y="4210"/>
                    <a:pt x="83850" y="17704"/>
                  </a:cubicBezTo>
                  <a:cubicBezTo>
                    <a:pt x="54746" y="31198"/>
                    <a:pt x="-21984" y="55274"/>
                    <a:pt x="6062" y="73266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: 図形 1347">
              <a:extLst>
                <a:ext uri="{FF2B5EF4-FFF2-40B4-BE49-F238E27FC236}">
                  <a16:creationId xmlns:a16="http://schemas.microsoft.com/office/drawing/2014/main" id="{24D451BD-387A-4568-9403-FA78CEFC878E}"/>
                </a:ext>
              </a:extLst>
            </p:cNvPr>
            <p:cNvSpPr/>
            <p:nvPr/>
          </p:nvSpPr>
          <p:spPr>
            <a:xfrm>
              <a:off x="8770795" y="10301242"/>
              <a:ext cx="76774" cy="262731"/>
            </a:xfrm>
            <a:custGeom>
              <a:avLst/>
              <a:gdLst>
                <a:gd name="connsiteX0" fmla="*/ 28718 w 76774"/>
                <a:gd name="connsiteY0" fmla="*/ 46 h 262731"/>
                <a:gd name="connsiteX1" fmla="*/ 73168 w 76774"/>
                <a:gd name="connsiteY1" fmla="*/ 74658 h 262731"/>
                <a:gd name="connsiteX2" fmla="*/ 73168 w 76774"/>
                <a:gd name="connsiteY2" fmla="*/ 133396 h 262731"/>
                <a:gd name="connsiteX3" fmla="*/ 65230 w 76774"/>
                <a:gd name="connsiteY3" fmla="*/ 258808 h 262731"/>
                <a:gd name="connsiteX4" fmla="*/ 36655 w 76774"/>
                <a:gd name="connsiteY4" fmla="*/ 227058 h 262731"/>
                <a:gd name="connsiteX5" fmla="*/ 143 w 76774"/>
                <a:gd name="connsiteY5" fmla="*/ 185783 h 262731"/>
                <a:gd name="connsiteX6" fmla="*/ 23955 w 76774"/>
                <a:gd name="connsiteY6" fmla="*/ 65133 h 262731"/>
                <a:gd name="connsiteX7" fmla="*/ 28718 w 76774"/>
                <a:gd name="connsiteY7" fmla="*/ 46 h 26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774" h="262731">
                  <a:moveTo>
                    <a:pt x="28718" y="46"/>
                  </a:moveTo>
                  <a:cubicBezTo>
                    <a:pt x="36920" y="1634"/>
                    <a:pt x="65760" y="52433"/>
                    <a:pt x="73168" y="74658"/>
                  </a:cubicBezTo>
                  <a:cubicBezTo>
                    <a:pt x="80576" y="96883"/>
                    <a:pt x="74491" y="102704"/>
                    <a:pt x="73168" y="133396"/>
                  </a:cubicBezTo>
                  <a:cubicBezTo>
                    <a:pt x="71845" y="164088"/>
                    <a:pt x="71315" y="243198"/>
                    <a:pt x="65230" y="258808"/>
                  </a:cubicBezTo>
                  <a:cubicBezTo>
                    <a:pt x="59145" y="274418"/>
                    <a:pt x="47503" y="239229"/>
                    <a:pt x="36655" y="227058"/>
                  </a:cubicBezTo>
                  <a:cubicBezTo>
                    <a:pt x="25807" y="214887"/>
                    <a:pt x="2260" y="212771"/>
                    <a:pt x="143" y="185783"/>
                  </a:cubicBezTo>
                  <a:cubicBezTo>
                    <a:pt x="-1974" y="158796"/>
                    <a:pt x="19986" y="92650"/>
                    <a:pt x="23955" y="65133"/>
                  </a:cubicBezTo>
                  <a:cubicBezTo>
                    <a:pt x="27924" y="37616"/>
                    <a:pt x="20516" y="-1542"/>
                    <a:pt x="28718" y="46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: 図形 1348">
              <a:extLst>
                <a:ext uri="{FF2B5EF4-FFF2-40B4-BE49-F238E27FC236}">
                  <a16:creationId xmlns:a16="http://schemas.microsoft.com/office/drawing/2014/main" id="{27212ADE-4015-4B78-B49E-16F6F39FA967}"/>
                </a:ext>
              </a:extLst>
            </p:cNvPr>
            <p:cNvSpPr/>
            <p:nvPr/>
          </p:nvSpPr>
          <p:spPr>
            <a:xfrm>
              <a:off x="8529049" y="10029633"/>
              <a:ext cx="121131" cy="311354"/>
            </a:xfrm>
            <a:custGeom>
              <a:avLst/>
              <a:gdLst>
                <a:gd name="connsiteX0" fmla="*/ 2176 w 121131"/>
                <a:gd name="connsiteY0" fmla="*/ 192 h 311354"/>
                <a:gd name="connsiteX1" fmla="*/ 113301 w 121131"/>
                <a:gd name="connsiteY1" fmla="*/ 84330 h 311354"/>
                <a:gd name="connsiteX2" fmla="*/ 111714 w 121131"/>
                <a:gd name="connsiteY2" fmla="*/ 128780 h 311354"/>
                <a:gd name="connsiteX3" fmla="*/ 110126 w 121131"/>
                <a:gd name="connsiteY3" fmla="*/ 230380 h 311354"/>
                <a:gd name="connsiteX4" fmla="*/ 84726 w 121131"/>
                <a:gd name="connsiteY4" fmla="*/ 258955 h 311354"/>
                <a:gd name="connsiteX5" fmla="*/ 33926 w 121131"/>
                <a:gd name="connsiteY5" fmla="*/ 311342 h 311354"/>
                <a:gd name="connsiteX6" fmla="*/ 41864 w 121131"/>
                <a:gd name="connsiteY6" fmla="*/ 262130 h 311354"/>
                <a:gd name="connsiteX7" fmla="*/ 38689 w 121131"/>
                <a:gd name="connsiteY7" fmla="*/ 109730 h 311354"/>
                <a:gd name="connsiteX8" fmla="*/ 2176 w 121131"/>
                <a:gd name="connsiteY8" fmla="*/ 192 h 31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31" h="311354">
                  <a:moveTo>
                    <a:pt x="2176" y="192"/>
                  </a:moveTo>
                  <a:cubicBezTo>
                    <a:pt x="14611" y="-4041"/>
                    <a:pt x="95045" y="62899"/>
                    <a:pt x="113301" y="84330"/>
                  </a:cubicBezTo>
                  <a:cubicBezTo>
                    <a:pt x="131557" y="105761"/>
                    <a:pt x="112243" y="104438"/>
                    <a:pt x="111714" y="128780"/>
                  </a:cubicBezTo>
                  <a:cubicBezTo>
                    <a:pt x="111185" y="153122"/>
                    <a:pt x="114624" y="208684"/>
                    <a:pt x="110126" y="230380"/>
                  </a:cubicBezTo>
                  <a:cubicBezTo>
                    <a:pt x="105628" y="252076"/>
                    <a:pt x="97426" y="245461"/>
                    <a:pt x="84726" y="258955"/>
                  </a:cubicBezTo>
                  <a:cubicBezTo>
                    <a:pt x="72026" y="272449"/>
                    <a:pt x="41070" y="310813"/>
                    <a:pt x="33926" y="311342"/>
                  </a:cubicBezTo>
                  <a:cubicBezTo>
                    <a:pt x="26782" y="311871"/>
                    <a:pt x="41070" y="295732"/>
                    <a:pt x="41864" y="262130"/>
                  </a:cubicBezTo>
                  <a:cubicBezTo>
                    <a:pt x="42658" y="228528"/>
                    <a:pt x="42922" y="152328"/>
                    <a:pt x="38689" y="109730"/>
                  </a:cubicBezTo>
                  <a:cubicBezTo>
                    <a:pt x="34456" y="67132"/>
                    <a:pt x="-10259" y="4425"/>
                    <a:pt x="2176" y="192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: 図形 1349">
              <a:extLst>
                <a:ext uri="{FF2B5EF4-FFF2-40B4-BE49-F238E27FC236}">
                  <a16:creationId xmlns:a16="http://schemas.microsoft.com/office/drawing/2014/main" id="{7D1A3080-EFDD-42C1-8A28-8DF696DB9AA2}"/>
                </a:ext>
              </a:extLst>
            </p:cNvPr>
            <p:cNvSpPr/>
            <p:nvPr/>
          </p:nvSpPr>
          <p:spPr>
            <a:xfrm>
              <a:off x="8511587" y="9739313"/>
              <a:ext cx="166760" cy="257647"/>
            </a:xfrm>
            <a:custGeom>
              <a:avLst/>
              <a:gdLst>
                <a:gd name="connsiteX0" fmla="*/ 45038 w 166760"/>
                <a:gd name="connsiteY0" fmla="*/ 0 h 257647"/>
                <a:gd name="connsiteX1" fmla="*/ 165688 w 166760"/>
                <a:gd name="connsiteY1" fmla="*/ 38100 h 257647"/>
                <a:gd name="connsiteX2" fmla="*/ 105363 w 166760"/>
                <a:gd name="connsiteY2" fmla="*/ 52387 h 257647"/>
                <a:gd name="connsiteX3" fmla="*/ 126001 w 166760"/>
                <a:gd name="connsiteY3" fmla="*/ 101600 h 257647"/>
                <a:gd name="connsiteX4" fmla="*/ 78376 w 166760"/>
                <a:gd name="connsiteY4" fmla="*/ 155575 h 257647"/>
                <a:gd name="connsiteX5" fmla="*/ 16463 w 166760"/>
                <a:gd name="connsiteY5" fmla="*/ 257175 h 257647"/>
                <a:gd name="connsiteX6" fmla="*/ 8526 w 166760"/>
                <a:gd name="connsiteY6" fmla="*/ 190500 h 257647"/>
                <a:gd name="connsiteX7" fmla="*/ 588 w 166760"/>
                <a:gd name="connsiteY7" fmla="*/ 119062 h 257647"/>
                <a:gd name="connsiteX8" fmla="*/ 588 w 166760"/>
                <a:gd name="connsiteY8" fmla="*/ 73025 h 257647"/>
                <a:gd name="connsiteX9" fmla="*/ 45038 w 166760"/>
                <a:gd name="connsiteY9" fmla="*/ 0 h 25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760" h="257647">
                  <a:moveTo>
                    <a:pt x="45038" y="0"/>
                  </a:moveTo>
                  <a:cubicBezTo>
                    <a:pt x="100336" y="14684"/>
                    <a:pt x="155634" y="29369"/>
                    <a:pt x="165688" y="38100"/>
                  </a:cubicBezTo>
                  <a:cubicBezTo>
                    <a:pt x="175742" y="46831"/>
                    <a:pt x="111977" y="41804"/>
                    <a:pt x="105363" y="52387"/>
                  </a:cubicBezTo>
                  <a:cubicBezTo>
                    <a:pt x="98749" y="62970"/>
                    <a:pt x="130499" y="84402"/>
                    <a:pt x="126001" y="101600"/>
                  </a:cubicBezTo>
                  <a:cubicBezTo>
                    <a:pt x="121503" y="118798"/>
                    <a:pt x="96632" y="129646"/>
                    <a:pt x="78376" y="155575"/>
                  </a:cubicBezTo>
                  <a:cubicBezTo>
                    <a:pt x="60120" y="181504"/>
                    <a:pt x="28105" y="251354"/>
                    <a:pt x="16463" y="257175"/>
                  </a:cubicBezTo>
                  <a:cubicBezTo>
                    <a:pt x="4821" y="262996"/>
                    <a:pt x="11172" y="213519"/>
                    <a:pt x="8526" y="190500"/>
                  </a:cubicBezTo>
                  <a:cubicBezTo>
                    <a:pt x="5880" y="167481"/>
                    <a:pt x="1911" y="138641"/>
                    <a:pt x="588" y="119062"/>
                  </a:cubicBezTo>
                  <a:cubicBezTo>
                    <a:pt x="-735" y="99483"/>
                    <a:pt x="588" y="73025"/>
                    <a:pt x="588" y="73025"/>
                  </a:cubicBezTo>
                  <a:lnTo>
                    <a:pt x="45038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: 図形 1350">
              <a:extLst>
                <a:ext uri="{FF2B5EF4-FFF2-40B4-BE49-F238E27FC236}">
                  <a16:creationId xmlns:a16="http://schemas.microsoft.com/office/drawing/2014/main" id="{894F4886-D845-4974-ACC2-E56676A10A4B}"/>
                </a:ext>
              </a:extLst>
            </p:cNvPr>
            <p:cNvSpPr/>
            <p:nvPr/>
          </p:nvSpPr>
          <p:spPr>
            <a:xfrm>
              <a:off x="8898413" y="10447222"/>
              <a:ext cx="259606" cy="256067"/>
            </a:xfrm>
            <a:custGeom>
              <a:avLst/>
              <a:gdLst>
                <a:gd name="connsiteX0" fmla="*/ 32862 w 259606"/>
                <a:gd name="connsiteY0" fmla="*/ 74728 h 256067"/>
                <a:gd name="connsiteX1" fmla="*/ 1112 w 259606"/>
                <a:gd name="connsiteY1" fmla="*/ 209666 h 256067"/>
                <a:gd name="connsiteX2" fmla="*/ 13812 w 259606"/>
                <a:gd name="connsiteY2" fmla="*/ 219191 h 256067"/>
                <a:gd name="connsiteX3" fmla="*/ 75725 w 259606"/>
                <a:gd name="connsiteY3" fmla="*/ 223953 h 256067"/>
                <a:gd name="connsiteX4" fmla="*/ 140812 w 259606"/>
                <a:gd name="connsiteY4" fmla="*/ 255703 h 256067"/>
                <a:gd name="connsiteX5" fmla="*/ 166212 w 259606"/>
                <a:gd name="connsiteY5" fmla="*/ 200141 h 256067"/>
                <a:gd name="connsiteX6" fmla="*/ 253525 w 259606"/>
                <a:gd name="connsiteY6" fmla="*/ 4878 h 256067"/>
                <a:gd name="connsiteX7" fmla="*/ 228125 w 259606"/>
                <a:gd name="connsiteY7" fmla="*/ 62028 h 256067"/>
                <a:gd name="connsiteX8" fmla="*/ 32862 w 259606"/>
                <a:gd name="connsiteY8" fmla="*/ 74728 h 25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606" h="256067">
                  <a:moveTo>
                    <a:pt x="32862" y="74728"/>
                  </a:moveTo>
                  <a:cubicBezTo>
                    <a:pt x="-4974" y="99334"/>
                    <a:pt x="4287" y="185589"/>
                    <a:pt x="1112" y="209666"/>
                  </a:cubicBezTo>
                  <a:cubicBezTo>
                    <a:pt x="-2063" y="233743"/>
                    <a:pt x="1376" y="216810"/>
                    <a:pt x="13812" y="219191"/>
                  </a:cubicBezTo>
                  <a:cubicBezTo>
                    <a:pt x="26247" y="221572"/>
                    <a:pt x="54558" y="217868"/>
                    <a:pt x="75725" y="223953"/>
                  </a:cubicBezTo>
                  <a:cubicBezTo>
                    <a:pt x="96892" y="230038"/>
                    <a:pt x="125731" y="259672"/>
                    <a:pt x="140812" y="255703"/>
                  </a:cubicBezTo>
                  <a:cubicBezTo>
                    <a:pt x="155893" y="251734"/>
                    <a:pt x="147427" y="241945"/>
                    <a:pt x="166212" y="200141"/>
                  </a:cubicBezTo>
                  <a:cubicBezTo>
                    <a:pt x="184997" y="158337"/>
                    <a:pt x="243206" y="27897"/>
                    <a:pt x="253525" y="4878"/>
                  </a:cubicBezTo>
                  <a:cubicBezTo>
                    <a:pt x="263844" y="-18141"/>
                    <a:pt x="264373" y="46947"/>
                    <a:pt x="228125" y="62028"/>
                  </a:cubicBezTo>
                  <a:cubicBezTo>
                    <a:pt x="191877" y="77109"/>
                    <a:pt x="70698" y="50122"/>
                    <a:pt x="32862" y="74728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: 図形 1351">
              <a:extLst>
                <a:ext uri="{FF2B5EF4-FFF2-40B4-BE49-F238E27FC236}">
                  <a16:creationId xmlns:a16="http://schemas.microsoft.com/office/drawing/2014/main" id="{F8F08A7A-C9BB-4E35-8225-4E36814D1854}"/>
                </a:ext>
              </a:extLst>
            </p:cNvPr>
            <p:cNvSpPr/>
            <p:nvPr/>
          </p:nvSpPr>
          <p:spPr>
            <a:xfrm>
              <a:off x="3532674" y="7376579"/>
              <a:ext cx="141973" cy="288213"/>
            </a:xfrm>
            <a:custGeom>
              <a:avLst/>
              <a:gdLst>
                <a:gd name="connsiteX0" fmla="*/ 43 w 141973"/>
                <a:gd name="connsiteY0" fmla="*/ 4 h 288213"/>
                <a:gd name="connsiteX1" fmla="*/ 105876 w 141973"/>
                <a:gd name="connsiteY1" fmla="*/ 124888 h 288213"/>
                <a:gd name="connsiteX2" fmla="*/ 141859 w 141973"/>
                <a:gd name="connsiteY2" fmla="*/ 285754 h 288213"/>
                <a:gd name="connsiteX3" fmla="*/ 116459 w 141973"/>
                <a:gd name="connsiteY3" fmla="*/ 215904 h 288213"/>
                <a:gd name="connsiteX4" fmla="*/ 93176 w 141973"/>
                <a:gd name="connsiteY4" fmla="*/ 129121 h 288213"/>
                <a:gd name="connsiteX5" fmla="*/ 43 w 141973"/>
                <a:gd name="connsiteY5" fmla="*/ 4 h 28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973" h="288213">
                  <a:moveTo>
                    <a:pt x="43" y="4"/>
                  </a:moveTo>
                  <a:cubicBezTo>
                    <a:pt x="2160" y="-702"/>
                    <a:pt x="82240" y="77263"/>
                    <a:pt x="105876" y="124888"/>
                  </a:cubicBezTo>
                  <a:cubicBezTo>
                    <a:pt x="129512" y="172513"/>
                    <a:pt x="140095" y="270585"/>
                    <a:pt x="141859" y="285754"/>
                  </a:cubicBezTo>
                  <a:cubicBezTo>
                    <a:pt x="143623" y="300923"/>
                    <a:pt x="124573" y="242009"/>
                    <a:pt x="116459" y="215904"/>
                  </a:cubicBezTo>
                  <a:cubicBezTo>
                    <a:pt x="108345" y="189799"/>
                    <a:pt x="112226" y="160871"/>
                    <a:pt x="93176" y="129121"/>
                  </a:cubicBezTo>
                  <a:cubicBezTo>
                    <a:pt x="74126" y="97371"/>
                    <a:pt x="-2074" y="710"/>
                    <a:pt x="43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: 図形 1352">
              <a:extLst>
                <a:ext uri="{FF2B5EF4-FFF2-40B4-BE49-F238E27FC236}">
                  <a16:creationId xmlns:a16="http://schemas.microsoft.com/office/drawing/2014/main" id="{6319F3FA-2523-41F4-87A1-A7AB4B11096E}"/>
                </a:ext>
              </a:extLst>
            </p:cNvPr>
            <p:cNvSpPr/>
            <p:nvPr/>
          </p:nvSpPr>
          <p:spPr>
            <a:xfrm>
              <a:off x="3512604" y="7588058"/>
              <a:ext cx="73689" cy="383293"/>
            </a:xfrm>
            <a:custGeom>
              <a:avLst/>
              <a:gdLst>
                <a:gd name="connsiteX0" fmla="*/ 73029 w 73689"/>
                <a:gd name="connsiteY0" fmla="*/ 192 h 383293"/>
                <a:gd name="connsiteX1" fmla="*/ 37046 w 73689"/>
                <a:gd name="connsiteY1" fmla="*/ 125075 h 383293"/>
                <a:gd name="connsiteX2" fmla="*/ 15879 w 73689"/>
                <a:gd name="connsiteY2" fmla="*/ 376959 h 383293"/>
                <a:gd name="connsiteX3" fmla="*/ 13763 w 73689"/>
                <a:gd name="connsiteY3" fmla="*/ 294409 h 383293"/>
                <a:gd name="connsiteX4" fmla="*/ 3179 w 73689"/>
                <a:gd name="connsiteY4" fmla="*/ 150475 h 383293"/>
                <a:gd name="connsiteX5" fmla="*/ 73029 w 73689"/>
                <a:gd name="connsiteY5" fmla="*/ 192 h 38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9" h="383293">
                  <a:moveTo>
                    <a:pt x="73029" y="192"/>
                  </a:moveTo>
                  <a:cubicBezTo>
                    <a:pt x="78673" y="-4041"/>
                    <a:pt x="46571" y="62281"/>
                    <a:pt x="37046" y="125075"/>
                  </a:cubicBezTo>
                  <a:cubicBezTo>
                    <a:pt x="27521" y="187869"/>
                    <a:pt x="19759" y="348737"/>
                    <a:pt x="15879" y="376959"/>
                  </a:cubicBezTo>
                  <a:cubicBezTo>
                    <a:pt x="11999" y="405181"/>
                    <a:pt x="15880" y="332156"/>
                    <a:pt x="13763" y="294409"/>
                  </a:cubicBezTo>
                  <a:cubicBezTo>
                    <a:pt x="11646" y="256662"/>
                    <a:pt x="-7404" y="197394"/>
                    <a:pt x="3179" y="150475"/>
                  </a:cubicBezTo>
                  <a:cubicBezTo>
                    <a:pt x="13762" y="103556"/>
                    <a:pt x="67385" y="4425"/>
                    <a:pt x="73029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: 図形 1353">
              <a:extLst>
                <a:ext uri="{FF2B5EF4-FFF2-40B4-BE49-F238E27FC236}">
                  <a16:creationId xmlns:a16="http://schemas.microsoft.com/office/drawing/2014/main" id="{E43BA7A4-196B-4504-BB81-948AE96F6E9A}"/>
                </a:ext>
              </a:extLst>
            </p:cNvPr>
            <p:cNvSpPr/>
            <p:nvPr/>
          </p:nvSpPr>
          <p:spPr>
            <a:xfrm>
              <a:off x="5520889" y="6944599"/>
              <a:ext cx="321762" cy="351662"/>
            </a:xfrm>
            <a:custGeom>
              <a:avLst/>
              <a:gdLst>
                <a:gd name="connsiteX0" fmla="*/ 321111 w 321762"/>
                <a:gd name="connsiteY0" fmla="*/ 184 h 351662"/>
                <a:gd name="connsiteX1" fmla="*/ 22661 w 321762"/>
                <a:gd name="connsiteY1" fmla="*/ 53101 h 351662"/>
                <a:gd name="connsiteX2" fmla="*/ 54411 w 321762"/>
                <a:gd name="connsiteY2" fmla="*/ 197034 h 351662"/>
                <a:gd name="connsiteX3" fmla="*/ 321111 w 321762"/>
                <a:gd name="connsiteY3" fmla="*/ 349434 h 351662"/>
                <a:gd name="connsiteX4" fmla="*/ 126378 w 321762"/>
                <a:gd name="connsiteY4" fmla="*/ 273234 h 351662"/>
                <a:gd name="connsiteX5" fmla="*/ 22661 w 321762"/>
                <a:gd name="connsiteY5" fmla="*/ 78501 h 351662"/>
                <a:gd name="connsiteX6" fmla="*/ 77694 w 321762"/>
                <a:gd name="connsiteY6" fmla="*/ 36168 h 351662"/>
                <a:gd name="connsiteX7" fmla="*/ 321111 w 321762"/>
                <a:gd name="connsiteY7" fmla="*/ 184 h 35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762" h="351662">
                  <a:moveTo>
                    <a:pt x="321111" y="184"/>
                  </a:moveTo>
                  <a:cubicBezTo>
                    <a:pt x="311939" y="3006"/>
                    <a:pt x="67111" y="20293"/>
                    <a:pt x="22661" y="53101"/>
                  </a:cubicBezTo>
                  <a:cubicBezTo>
                    <a:pt x="-21789" y="85909"/>
                    <a:pt x="4669" y="147645"/>
                    <a:pt x="54411" y="197034"/>
                  </a:cubicBezTo>
                  <a:cubicBezTo>
                    <a:pt x="104153" y="246423"/>
                    <a:pt x="309116" y="336734"/>
                    <a:pt x="321111" y="349434"/>
                  </a:cubicBezTo>
                  <a:cubicBezTo>
                    <a:pt x="333106" y="362134"/>
                    <a:pt x="176120" y="318390"/>
                    <a:pt x="126378" y="273234"/>
                  </a:cubicBezTo>
                  <a:cubicBezTo>
                    <a:pt x="76636" y="228078"/>
                    <a:pt x="30775" y="118012"/>
                    <a:pt x="22661" y="78501"/>
                  </a:cubicBezTo>
                  <a:cubicBezTo>
                    <a:pt x="14547" y="38990"/>
                    <a:pt x="31127" y="44635"/>
                    <a:pt x="77694" y="36168"/>
                  </a:cubicBezTo>
                  <a:cubicBezTo>
                    <a:pt x="124261" y="27701"/>
                    <a:pt x="330283" y="-2638"/>
                    <a:pt x="321111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: 図形 1354">
              <a:extLst>
                <a:ext uri="{FF2B5EF4-FFF2-40B4-BE49-F238E27FC236}">
                  <a16:creationId xmlns:a16="http://schemas.microsoft.com/office/drawing/2014/main" id="{00679CBE-6598-4C40-88D5-48FF0C1E2916}"/>
                </a:ext>
              </a:extLst>
            </p:cNvPr>
            <p:cNvSpPr/>
            <p:nvPr/>
          </p:nvSpPr>
          <p:spPr>
            <a:xfrm>
              <a:off x="5736167" y="6997700"/>
              <a:ext cx="280506" cy="226602"/>
            </a:xfrm>
            <a:custGeom>
              <a:avLst/>
              <a:gdLst>
                <a:gd name="connsiteX0" fmla="*/ 0 w 280506"/>
                <a:gd name="connsiteY0" fmla="*/ 0 h 226602"/>
                <a:gd name="connsiteX1" fmla="*/ 65616 w 280506"/>
                <a:gd name="connsiteY1" fmla="*/ 0 h 226602"/>
                <a:gd name="connsiteX2" fmla="*/ 260350 w 280506"/>
                <a:gd name="connsiteY2" fmla="*/ 0 h 226602"/>
                <a:gd name="connsiteX3" fmla="*/ 260350 w 280506"/>
                <a:gd name="connsiteY3" fmla="*/ 0 h 226602"/>
                <a:gd name="connsiteX4" fmla="*/ 249766 w 280506"/>
                <a:gd name="connsiteY4" fmla="*/ 127000 h 226602"/>
                <a:gd name="connsiteX5" fmla="*/ 262466 w 280506"/>
                <a:gd name="connsiteY5" fmla="*/ 224367 h 226602"/>
                <a:gd name="connsiteX6" fmla="*/ 262466 w 280506"/>
                <a:gd name="connsiteY6" fmla="*/ 29633 h 226602"/>
                <a:gd name="connsiteX7" fmla="*/ 0 w 280506"/>
                <a:gd name="connsiteY7" fmla="*/ 0 h 22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06" h="226602">
                  <a:moveTo>
                    <a:pt x="0" y="0"/>
                  </a:moveTo>
                  <a:lnTo>
                    <a:pt x="65616" y="0"/>
                  </a:lnTo>
                  <a:lnTo>
                    <a:pt x="260350" y="0"/>
                  </a:lnTo>
                  <a:lnTo>
                    <a:pt x="260350" y="0"/>
                  </a:lnTo>
                  <a:cubicBezTo>
                    <a:pt x="258586" y="21167"/>
                    <a:pt x="249413" y="89606"/>
                    <a:pt x="249766" y="127000"/>
                  </a:cubicBezTo>
                  <a:cubicBezTo>
                    <a:pt x="250119" y="164394"/>
                    <a:pt x="260349" y="240595"/>
                    <a:pt x="262466" y="224367"/>
                  </a:cubicBezTo>
                  <a:cubicBezTo>
                    <a:pt x="264583" y="208139"/>
                    <a:pt x="301977" y="63853"/>
                    <a:pt x="262466" y="29633"/>
                  </a:cubicBezTo>
                  <a:cubicBezTo>
                    <a:pt x="222955" y="-4587"/>
                    <a:pt x="124177" y="72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: 図形 1355">
              <a:extLst>
                <a:ext uri="{FF2B5EF4-FFF2-40B4-BE49-F238E27FC236}">
                  <a16:creationId xmlns:a16="http://schemas.microsoft.com/office/drawing/2014/main" id="{0CC04F04-250D-4AC2-80E3-178A699F1BF2}"/>
                </a:ext>
              </a:extLst>
            </p:cNvPr>
            <p:cNvSpPr/>
            <p:nvPr/>
          </p:nvSpPr>
          <p:spPr>
            <a:xfrm>
              <a:off x="5776005" y="7018449"/>
              <a:ext cx="165478" cy="181785"/>
            </a:xfrm>
            <a:custGeom>
              <a:avLst/>
              <a:gdLst>
                <a:gd name="connsiteX0" fmla="*/ 2495 w 165478"/>
                <a:gd name="connsiteY0" fmla="*/ 4651 h 181785"/>
                <a:gd name="connsiteX1" fmla="*/ 6728 w 165478"/>
                <a:gd name="connsiteY1" fmla="*/ 55451 h 181785"/>
                <a:gd name="connsiteX2" fmla="*/ 4612 w 165478"/>
                <a:gd name="connsiteY2" fmla="*/ 180334 h 181785"/>
                <a:gd name="connsiteX3" fmla="*/ 76578 w 165478"/>
                <a:gd name="connsiteY3" fmla="*/ 125301 h 181785"/>
                <a:gd name="connsiteX4" fmla="*/ 165478 w 165478"/>
                <a:gd name="connsiteY4" fmla="*/ 152818 h 181785"/>
                <a:gd name="connsiteX5" fmla="*/ 76578 w 165478"/>
                <a:gd name="connsiteY5" fmla="*/ 169751 h 181785"/>
                <a:gd name="connsiteX6" fmla="*/ 42712 w 165478"/>
                <a:gd name="connsiteY6" fmla="*/ 165518 h 181785"/>
                <a:gd name="connsiteX7" fmla="*/ 2495 w 165478"/>
                <a:gd name="connsiteY7" fmla="*/ 4651 h 18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78" h="181785">
                  <a:moveTo>
                    <a:pt x="2495" y="4651"/>
                  </a:moveTo>
                  <a:cubicBezTo>
                    <a:pt x="-3502" y="-13693"/>
                    <a:pt x="6375" y="26171"/>
                    <a:pt x="6728" y="55451"/>
                  </a:cubicBezTo>
                  <a:cubicBezTo>
                    <a:pt x="7081" y="84732"/>
                    <a:pt x="-7030" y="168692"/>
                    <a:pt x="4612" y="180334"/>
                  </a:cubicBezTo>
                  <a:cubicBezTo>
                    <a:pt x="16254" y="191976"/>
                    <a:pt x="49767" y="129887"/>
                    <a:pt x="76578" y="125301"/>
                  </a:cubicBezTo>
                  <a:cubicBezTo>
                    <a:pt x="103389" y="120715"/>
                    <a:pt x="165478" y="145410"/>
                    <a:pt x="165478" y="152818"/>
                  </a:cubicBezTo>
                  <a:cubicBezTo>
                    <a:pt x="165478" y="160226"/>
                    <a:pt x="97039" y="167634"/>
                    <a:pt x="76578" y="169751"/>
                  </a:cubicBezTo>
                  <a:cubicBezTo>
                    <a:pt x="56117" y="171868"/>
                    <a:pt x="51179" y="190212"/>
                    <a:pt x="42712" y="165518"/>
                  </a:cubicBezTo>
                  <a:cubicBezTo>
                    <a:pt x="34245" y="140824"/>
                    <a:pt x="8492" y="22995"/>
                    <a:pt x="2495" y="46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: 図形 1356">
              <a:extLst>
                <a:ext uri="{FF2B5EF4-FFF2-40B4-BE49-F238E27FC236}">
                  <a16:creationId xmlns:a16="http://schemas.microsoft.com/office/drawing/2014/main" id="{1974D99D-716F-454C-AD38-FC5694605AF1}"/>
                </a:ext>
              </a:extLst>
            </p:cNvPr>
            <p:cNvSpPr/>
            <p:nvPr/>
          </p:nvSpPr>
          <p:spPr>
            <a:xfrm>
              <a:off x="5590020" y="6957050"/>
              <a:ext cx="270130" cy="201775"/>
            </a:xfrm>
            <a:custGeom>
              <a:avLst/>
              <a:gdLst>
                <a:gd name="connsiteX0" fmla="*/ 268913 w 270130"/>
                <a:gd name="connsiteY0" fmla="*/ 433 h 201775"/>
                <a:gd name="connsiteX1" fmla="*/ 8563 w 270130"/>
                <a:gd name="connsiteY1" fmla="*/ 61817 h 201775"/>
                <a:gd name="connsiteX2" fmla="*/ 63597 w 270130"/>
                <a:gd name="connsiteY2" fmla="*/ 169767 h 201775"/>
                <a:gd name="connsiteX3" fmla="*/ 72063 w 270130"/>
                <a:gd name="connsiteY3" fmla="*/ 199400 h 201775"/>
                <a:gd name="connsiteX4" fmla="*/ 12797 w 270130"/>
                <a:gd name="connsiteY4" fmla="*/ 118967 h 201775"/>
                <a:gd name="connsiteX5" fmla="*/ 101697 w 270130"/>
                <a:gd name="connsiteY5" fmla="*/ 38533 h 201775"/>
                <a:gd name="connsiteX6" fmla="*/ 268913 w 270130"/>
                <a:gd name="connsiteY6" fmla="*/ 433 h 20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30" h="201775">
                  <a:moveTo>
                    <a:pt x="268913" y="433"/>
                  </a:moveTo>
                  <a:cubicBezTo>
                    <a:pt x="253391" y="4314"/>
                    <a:pt x="42782" y="33595"/>
                    <a:pt x="8563" y="61817"/>
                  </a:cubicBezTo>
                  <a:cubicBezTo>
                    <a:pt x="-25656" y="90039"/>
                    <a:pt x="53014" y="146837"/>
                    <a:pt x="63597" y="169767"/>
                  </a:cubicBezTo>
                  <a:cubicBezTo>
                    <a:pt x="74180" y="192698"/>
                    <a:pt x="80530" y="207867"/>
                    <a:pt x="72063" y="199400"/>
                  </a:cubicBezTo>
                  <a:cubicBezTo>
                    <a:pt x="63596" y="190933"/>
                    <a:pt x="7858" y="145778"/>
                    <a:pt x="12797" y="118967"/>
                  </a:cubicBezTo>
                  <a:cubicBezTo>
                    <a:pt x="17736" y="92156"/>
                    <a:pt x="56189" y="57583"/>
                    <a:pt x="101697" y="38533"/>
                  </a:cubicBezTo>
                  <a:cubicBezTo>
                    <a:pt x="147205" y="19483"/>
                    <a:pt x="284435" y="-3448"/>
                    <a:pt x="268913" y="4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: 図形 1357">
              <a:extLst>
                <a:ext uri="{FF2B5EF4-FFF2-40B4-BE49-F238E27FC236}">
                  <a16:creationId xmlns:a16="http://schemas.microsoft.com/office/drawing/2014/main" id="{8E7841B7-F476-46DB-807D-B4BD2F5BEDB2}"/>
                </a:ext>
              </a:extLst>
            </p:cNvPr>
            <p:cNvSpPr/>
            <p:nvPr/>
          </p:nvSpPr>
          <p:spPr>
            <a:xfrm>
              <a:off x="3646254" y="8485188"/>
              <a:ext cx="173428" cy="145545"/>
            </a:xfrm>
            <a:custGeom>
              <a:avLst/>
              <a:gdLst>
                <a:gd name="connsiteX0" fmla="*/ 173271 w 173428"/>
                <a:gd name="connsiteY0" fmla="*/ 52387 h 145545"/>
                <a:gd name="connsiteX1" fmla="*/ 52621 w 173428"/>
                <a:gd name="connsiteY1" fmla="*/ 0 h 145545"/>
                <a:gd name="connsiteX2" fmla="*/ 16109 w 173428"/>
                <a:gd name="connsiteY2" fmla="*/ 52387 h 145545"/>
                <a:gd name="connsiteX3" fmla="*/ 143109 w 173428"/>
                <a:gd name="connsiteY3" fmla="*/ 130175 h 145545"/>
                <a:gd name="connsiteX4" fmla="*/ 55796 w 173428"/>
                <a:gd name="connsiteY4" fmla="*/ 111125 h 145545"/>
                <a:gd name="connsiteX5" fmla="*/ 234 w 173428"/>
                <a:gd name="connsiteY5" fmla="*/ 85725 h 145545"/>
                <a:gd name="connsiteX6" fmla="*/ 76434 w 173428"/>
                <a:gd name="connsiteY6" fmla="*/ 144462 h 145545"/>
                <a:gd name="connsiteX7" fmla="*/ 171684 w 173428"/>
                <a:gd name="connsiteY7" fmla="*/ 119062 h 145545"/>
                <a:gd name="connsiteX8" fmla="*/ 62146 w 173428"/>
                <a:gd name="connsiteY8" fmla="*/ 60325 h 145545"/>
                <a:gd name="connsiteX9" fmla="*/ 31984 w 173428"/>
                <a:gd name="connsiteY9" fmla="*/ 34925 h 145545"/>
                <a:gd name="connsiteX10" fmla="*/ 78021 w 173428"/>
                <a:gd name="connsiteY10" fmla="*/ 23812 h 145545"/>
                <a:gd name="connsiteX11" fmla="*/ 173271 w 173428"/>
                <a:gd name="connsiteY11" fmla="*/ 52387 h 14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428" h="145545">
                  <a:moveTo>
                    <a:pt x="173271" y="52387"/>
                  </a:moveTo>
                  <a:cubicBezTo>
                    <a:pt x="169038" y="48418"/>
                    <a:pt x="78815" y="0"/>
                    <a:pt x="52621" y="0"/>
                  </a:cubicBezTo>
                  <a:cubicBezTo>
                    <a:pt x="26427" y="0"/>
                    <a:pt x="1028" y="30691"/>
                    <a:pt x="16109" y="52387"/>
                  </a:cubicBezTo>
                  <a:cubicBezTo>
                    <a:pt x="31190" y="74083"/>
                    <a:pt x="136494" y="120385"/>
                    <a:pt x="143109" y="130175"/>
                  </a:cubicBezTo>
                  <a:cubicBezTo>
                    <a:pt x="149723" y="139965"/>
                    <a:pt x="79608" y="118533"/>
                    <a:pt x="55796" y="111125"/>
                  </a:cubicBezTo>
                  <a:cubicBezTo>
                    <a:pt x="31983" y="103717"/>
                    <a:pt x="-3206" y="80169"/>
                    <a:pt x="234" y="85725"/>
                  </a:cubicBezTo>
                  <a:cubicBezTo>
                    <a:pt x="3674" y="91281"/>
                    <a:pt x="47859" y="138906"/>
                    <a:pt x="76434" y="144462"/>
                  </a:cubicBezTo>
                  <a:cubicBezTo>
                    <a:pt x="105009" y="150018"/>
                    <a:pt x="174065" y="133085"/>
                    <a:pt x="171684" y="119062"/>
                  </a:cubicBezTo>
                  <a:cubicBezTo>
                    <a:pt x="169303" y="105039"/>
                    <a:pt x="85429" y="74348"/>
                    <a:pt x="62146" y="60325"/>
                  </a:cubicBezTo>
                  <a:cubicBezTo>
                    <a:pt x="38863" y="46302"/>
                    <a:pt x="29338" y="41010"/>
                    <a:pt x="31984" y="34925"/>
                  </a:cubicBezTo>
                  <a:cubicBezTo>
                    <a:pt x="34630" y="28840"/>
                    <a:pt x="60823" y="23018"/>
                    <a:pt x="78021" y="23812"/>
                  </a:cubicBezTo>
                  <a:cubicBezTo>
                    <a:pt x="95219" y="24606"/>
                    <a:pt x="177504" y="56356"/>
                    <a:pt x="173271" y="52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: 図形 1358">
              <a:extLst>
                <a:ext uri="{FF2B5EF4-FFF2-40B4-BE49-F238E27FC236}">
                  <a16:creationId xmlns:a16="http://schemas.microsoft.com/office/drawing/2014/main" id="{2DB6F92F-D546-4EAD-9F1F-620A1BD1B2F1}"/>
                </a:ext>
              </a:extLst>
            </p:cNvPr>
            <p:cNvSpPr/>
            <p:nvPr/>
          </p:nvSpPr>
          <p:spPr>
            <a:xfrm>
              <a:off x="3801140" y="8487586"/>
              <a:ext cx="183490" cy="181418"/>
            </a:xfrm>
            <a:custGeom>
              <a:avLst/>
              <a:gdLst>
                <a:gd name="connsiteX0" fmla="*/ 183485 w 183490"/>
                <a:gd name="connsiteY0" fmla="*/ 96027 h 181418"/>
                <a:gd name="connsiteX1" fmla="*/ 77123 w 183490"/>
                <a:gd name="connsiteY1" fmla="*/ 2364 h 181418"/>
                <a:gd name="connsiteX2" fmla="*/ 12035 w 183490"/>
                <a:gd name="connsiteY2" fmla="*/ 35702 h 181418"/>
                <a:gd name="connsiteX3" fmla="*/ 13623 w 183490"/>
                <a:gd name="connsiteY3" fmla="*/ 118252 h 181418"/>
                <a:gd name="connsiteX4" fmla="*/ 150148 w 183490"/>
                <a:gd name="connsiteY4" fmla="*/ 180164 h 181418"/>
                <a:gd name="connsiteX5" fmla="*/ 134273 w 183490"/>
                <a:gd name="connsiteY5" fmla="*/ 161114 h 181418"/>
                <a:gd name="connsiteX6" fmla="*/ 39023 w 183490"/>
                <a:gd name="connsiteY6" fmla="*/ 176989 h 181418"/>
                <a:gd name="connsiteX7" fmla="*/ 29498 w 183490"/>
                <a:gd name="connsiteY7" fmla="*/ 115077 h 181418"/>
                <a:gd name="connsiteX8" fmla="*/ 72360 w 183490"/>
                <a:gd name="connsiteY8" fmla="*/ 38877 h 181418"/>
                <a:gd name="connsiteX9" fmla="*/ 183485 w 183490"/>
                <a:gd name="connsiteY9" fmla="*/ 96027 h 18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490" h="181418">
                  <a:moveTo>
                    <a:pt x="183485" y="96027"/>
                  </a:moveTo>
                  <a:cubicBezTo>
                    <a:pt x="184279" y="89941"/>
                    <a:pt x="105698" y="12418"/>
                    <a:pt x="77123" y="2364"/>
                  </a:cubicBezTo>
                  <a:cubicBezTo>
                    <a:pt x="48548" y="-7690"/>
                    <a:pt x="22618" y="16387"/>
                    <a:pt x="12035" y="35702"/>
                  </a:cubicBezTo>
                  <a:cubicBezTo>
                    <a:pt x="1452" y="55017"/>
                    <a:pt x="-9396" y="94175"/>
                    <a:pt x="13623" y="118252"/>
                  </a:cubicBezTo>
                  <a:cubicBezTo>
                    <a:pt x="36642" y="142329"/>
                    <a:pt x="130040" y="173020"/>
                    <a:pt x="150148" y="180164"/>
                  </a:cubicBezTo>
                  <a:cubicBezTo>
                    <a:pt x="170256" y="187308"/>
                    <a:pt x="152794" y="161643"/>
                    <a:pt x="134273" y="161114"/>
                  </a:cubicBezTo>
                  <a:cubicBezTo>
                    <a:pt x="115752" y="160585"/>
                    <a:pt x="56486" y="184662"/>
                    <a:pt x="39023" y="176989"/>
                  </a:cubicBezTo>
                  <a:cubicBezTo>
                    <a:pt x="21560" y="169316"/>
                    <a:pt x="23942" y="138096"/>
                    <a:pt x="29498" y="115077"/>
                  </a:cubicBezTo>
                  <a:cubicBezTo>
                    <a:pt x="35054" y="92058"/>
                    <a:pt x="53575" y="45227"/>
                    <a:pt x="72360" y="38877"/>
                  </a:cubicBezTo>
                  <a:cubicBezTo>
                    <a:pt x="91145" y="32527"/>
                    <a:pt x="182691" y="102113"/>
                    <a:pt x="183485" y="96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: 図形 1359">
              <a:extLst>
                <a:ext uri="{FF2B5EF4-FFF2-40B4-BE49-F238E27FC236}">
                  <a16:creationId xmlns:a16="http://schemas.microsoft.com/office/drawing/2014/main" id="{235173D0-A837-4E18-BB41-213E0EB1C41C}"/>
                </a:ext>
              </a:extLst>
            </p:cNvPr>
            <p:cNvSpPr/>
            <p:nvPr/>
          </p:nvSpPr>
          <p:spPr>
            <a:xfrm>
              <a:off x="3958723" y="8535607"/>
              <a:ext cx="170375" cy="149183"/>
            </a:xfrm>
            <a:custGeom>
              <a:avLst/>
              <a:gdLst>
                <a:gd name="connsiteX0" fmla="*/ 157665 w 170375"/>
                <a:gd name="connsiteY0" fmla="*/ 74993 h 149183"/>
                <a:gd name="connsiteX1" fmla="*/ 37015 w 170375"/>
                <a:gd name="connsiteY1" fmla="*/ 5143 h 149183"/>
                <a:gd name="connsiteX2" fmla="*/ 8440 w 170375"/>
                <a:gd name="connsiteY2" fmla="*/ 90868 h 149183"/>
                <a:gd name="connsiteX3" fmla="*/ 170365 w 170375"/>
                <a:gd name="connsiteY3" fmla="*/ 148018 h 149183"/>
                <a:gd name="connsiteX4" fmla="*/ 16377 w 170375"/>
                <a:gd name="connsiteY4" fmla="*/ 121031 h 149183"/>
                <a:gd name="connsiteX5" fmla="*/ 17965 w 170375"/>
                <a:gd name="connsiteY5" fmla="*/ 25781 h 149183"/>
                <a:gd name="connsiteX6" fmla="*/ 78290 w 170375"/>
                <a:gd name="connsiteY6" fmla="*/ 1968 h 149183"/>
                <a:gd name="connsiteX7" fmla="*/ 157665 w 170375"/>
                <a:gd name="connsiteY7" fmla="*/ 74993 h 14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375" h="149183">
                  <a:moveTo>
                    <a:pt x="157665" y="74993"/>
                  </a:moveTo>
                  <a:cubicBezTo>
                    <a:pt x="150786" y="75522"/>
                    <a:pt x="61886" y="2497"/>
                    <a:pt x="37015" y="5143"/>
                  </a:cubicBezTo>
                  <a:cubicBezTo>
                    <a:pt x="12144" y="7789"/>
                    <a:pt x="-13785" y="67056"/>
                    <a:pt x="8440" y="90868"/>
                  </a:cubicBezTo>
                  <a:cubicBezTo>
                    <a:pt x="30665" y="114680"/>
                    <a:pt x="169042" y="142991"/>
                    <a:pt x="170365" y="148018"/>
                  </a:cubicBezTo>
                  <a:cubicBezTo>
                    <a:pt x="171688" y="153045"/>
                    <a:pt x="41777" y="141404"/>
                    <a:pt x="16377" y="121031"/>
                  </a:cubicBezTo>
                  <a:cubicBezTo>
                    <a:pt x="-9023" y="100658"/>
                    <a:pt x="7646" y="45625"/>
                    <a:pt x="17965" y="25781"/>
                  </a:cubicBezTo>
                  <a:cubicBezTo>
                    <a:pt x="28284" y="5937"/>
                    <a:pt x="58976" y="-4646"/>
                    <a:pt x="78290" y="1968"/>
                  </a:cubicBezTo>
                  <a:cubicBezTo>
                    <a:pt x="97604" y="8582"/>
                    <a:pt x="164544" y="74464"/>
                    <a:pt x="157665" y="74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: 図形 1360">
              <a:extLst>
                <a:ext uri="{FF2B5EF4-FFF2-40B4-BE49-F238E27FC236}">
                  <a16:creationId xmlns:a16="http://schemas.microsoft.com/office/drawing/2014/main" id="{0DE6D213-118F-4A61-A7F4-0B0AAE054A19}"/>
                </a:ext>
              </a:extLst>
            </p:cNvPr>
            <p:cNvSpPr/>
            <p:nvPr/>
          </p:nvSpPr>
          <p:spPr>
            <a:xfrm>
              <a:off x="3648970" y="8626472"/>
              <a:ext cx="448086" cy="159267"/>
            </a:xfrm>
            <a:custGeom>
              <a:avLst/>
              <a:gdLst>
                <a:gd name="connsiteX0" fmla="*/ 3868 w 448086"/>
                <a:gd name="connsiteY0" fmla="*/ 3 h 159267"/>
                <a:gd name="connsiteX1" fmla="*/ 105468 w 448086"/>
                <a:gd name="connsiteY1" fmla="*/ 84141 h 159267"/>
                <a:gd name="connsiteX2" fmla="*/ 446780 w 448086"/>
                <a:gd name="connsiteY2" fmla="*/ 158753 h 159267"/>
                <a:gd name="connsiteX3" fmla="*/ 230880 w 448086"/>
                <a:gd name="connsiteY3" fmla="*/ 119066 h 159267"/>
                <a:gd name="connsiteX4" fmla="*/ 40380 w 448086"/>
                <a:gd name="connsiteY4" fmla="*/ 80966 h 159267"/>
                <a:gd name="connsiteX5" fmla="*/ 3868 w 448086"/>
                <a:gd name="connsiteY5" fmla="*/ 3 h 15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086" h="159267">
                  <a:moveTo>
                    <a:pt x="3868" y="3"/>
                  </a:moveTo>
                  <a:cubicBezTo>
                    <a:pt x="14716" y="532"/>
                    <a:pt x="31649" y="57683"/>
                    <a:pt x="105468" y="84141"/>
                  </a:cubicBezTo>
                  <a:cubicBezTo>
                    <a:pt x="179287" y="110599"/>
                    <a:pt x="446780" y="158753"/>
                    <a:pt x="446780" y="158753"/>
                  </a:cubicBezTo>
                  <a:cubicBezTo>
                    <a:pt x="467682" y="164574"/>
                    <a:pt x="230880" y="119066"/>
                    <a:pt x="230880" y="119066"/>
                  </a:cubicBezTo>
                  <a:cubicBezTo>
                    <a:pt x="163147" y="106102"/>
                    <a:pt x="75834" y="94460"/>
                    <a:pt x="40380" y="80966"/>
                  </a:cubicBezTo>
                  <a:cubicBezTo>
                    <a:pt x="4926" y="67472"/>
                    <a:pt x="-6980" y="-526"/>
                    <a:pt x="3868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: 図形 1361">
              <a:extLst>
                <a:ext uri="{FF2B5EF4-FFF2-40B4-BE49-F238E27FC236}">
                  <a16:creationId xmlns:a16="http://schemas.microsoft.com/office/drawing/2014/main" id="{560148FF-B855-41BB-ADA1-B68ABFECD859}"/>
                </a:ext>
              </a:extLst>
            </p:cNvPr>
            <p:cNvSpPr/>
            <p:nvPr/>
          </p:nvSpPr>
          <p:spPr>
            <a:xfrm>
              <a:off x="3629681" y="8758138"/>
              <a:ext cx="458373" cy="84238"/>
            </a:xfrm>
            <a:custGeom>
              <a:avLst/>
              <a:gdLst>
                <a:gd name="connsiteX0" fmla="*/ 16807 w 458373"/>
                <a:gd name="connsiteY0" fmla="*/ 4862 h 84238"/>
                <a:gd name="connsiteX1" fmla="*/ 72369 w 458373"/>
                <a:gd name="connsiteY1" fmla="*/ 4862 h 84238"/>
                <a:gd name="connsiteX2" fmla="*/ 256519 w 458373"/>
                <a:gd name="connsiteY2" fmla="*/ 42962 h 84238"/>
                <a:gd name="connsiteX3" fmla="*/ 454957 w 458373"/>
                <a:gd name="connsiteY3" fmla="*/ 84237 h 84238"/>
                <a:gd name="connsiteX4" fmla="*/ 354944 w 458373"/>
                <a:gd name="connsiteY4" fmla="*/ 44550 h 84238"/>
                <a:gd name="connsiteX5" fmla="*/ 16807 w 458373"/>
                <a:gd name="connsiteY5" fmla="*/ 4862 h 8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373" h="84238">
                  <a:moveTo>
                    <a:pt x="16807" y="4862"/>
                  </a:moveTo>
                  <a:cubicBezTo>
                    <a:pt x="-30289" y="-1753"/>
                    <a:pt x="32417" y="-1488"/>
                    <a:pt x="72369" y="4862"/>
                  </a:cubicBezTo>
                  <a:cubicBezTo>
                    <a:pt x="112321" y="11212"/>
                    <a:pt x="256519" y="42962"/>
                    <a:pt x="256519" y="42962"/>
                  </a:cubicBezTo>
                  <a:cubicBezTo>
                    <a:pt x="320284" y="56191"/>
                    <a:pt x="438553" y="83972"/>
                    <a:pt x="454957" y="84237"/>
                  </a:cubicBezTo>
                  <a:cubicBezTo>
                    <a:pt x="471361" y="84502"/>
                    <a:pt x="427175" y="57250"/>
                    <a:pt x="354944" y="44550"/>
                  </a:cubicBezTo>
                  <a:cubicBezTo>
                    <a:pt x="282713" y="31850"/>
                    <a:pt x="63903" y="11477"/>
                    <a:pt x="16807" y="4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: 図形 1362">
              <a:extLst>
                <a:ext uri="{FF2B5EF4-FFF2-40B4-BE49-F238E27FC236}">
                  <a16:creationId xmlns:a16="http://schemas.microsoft.com/office/drawing/2014/main" id="{FAA0571A-0568-47D2-9DED-4FF8CC5D39A0}"/>
                </a:ext>
              </a:extLst>
            </p:cNvPr>
            <p:cNvSpPr/>
            <p:nvPr/>
          </p:nvSpPr>
          <p:spPr>
            <a:xfrm>
              <a:off x="4345359" y="8658193"/>
              <a:ext cx="1040148" cy="127314"/>
            </a:xfrm>
            <a:custGeom>
              <a:avLst/>
              <a:gdLst>
                <a:gd name="connsiteX0" fmla="*/ 2804 w 1040148"/>
                <a:gd name="connsiteY0" fmla="*/ 32 h 127314"/>
                <a:gd name="connsiteX1" fmla="*/ 44079 w 1040148"/>
                <a:gd name="connsiteY1" fmla="*/ 38132 h 127314"/>
                <a:gd name="connsiteX2" fmla="*/ 159966 w 1040148"/>
                <a:gd name="connsiteY2" fmla="*/ 66707 h 127314"/>
                <a:gd name="connsiteX3" fmla="*/ 236166 w 1040148"/>
                <a:gd name="connsiteY3" fmla="*/ 11145 h 127314"/>
                <a:gd name="connsiteX4" fmla="*/ 247279 w 1040148"/>
                <a:gd name="connsiteY4" fmla="*/ 39720 h 127314"/>
                <a:gd name="connsiteX5" fmla="*/ 352054 w 1040148"/>
                <a:gd name="connsiteY5" fmla="*/ 50832 h 127314"/>
                <a:gd name="connsiteX6" fmla="*/ 431429 w 1040148"/>
                <a:gd name="connsiteY6" fmla="*/ 28607 h 127314"/>
                <a:gd name="connsiteX7" fmla="*/ 464766 w 1040148"/>
                <a:gd name="connsiteY7" fmla="*/ 22257 h 127314"/>
                <a:gd name="connsiteX8" fmla="*/ 594941 w 1040148"/>
                <a:gd name="connsiteY8" fmla="*/ 27020 h 127314"/>
                <a:gd name="connsiteX9" fmla="*/ 785441 w 1040148"/>
                <a:gd name="connsiteY9" fmla="*/ 23845 h 127314"/>
                <a:gd name="connsiteX10" fmla="*/ 817191 w 1040148"/>
                <a:gd name="connsiteY10" fmla="*/ 30195 h 127314"/>
                <a:gd name="connsiteX11" fmla="*/ 893391 w 1040148"/>
                <a:gd name="connsiteY11" fmla="*/ 11145 h 127314"/>
                <a:gd name="connsiteX12" fmla="*/ 953716 w 1040148"/>
                <a:gd name="connsiteY12" fmla="*/ 55595 h 127314"/>
                <a:gd name="connsiteX13" fmla="*/ 1039441 w 1040148"/>
                <a:gd name="connsiteY13" fmla="*/ 127032 h 127314"/>
                <a:gd name="connsiteX14" fmla="*/ 902916 w 1040148"/>
                <a:gd name="connsiteY14" fmla="*/ 27020 h 127314"/>
                <a:gd name="connsiteX15" fmla="*/ 515566 w 1040148"/>
                <a:gd name="connsiteY15" fmla="*/ 47657 h 127314"/>
                <a:gd name="connsiteX16" fmla="*/ 113929 w 1040148"/>
                <a:gd name="connsiteY16" fmla="*/ 31782 h 127314"/>
                <a:gd name="connsiteX17" fmla="*/ 2804 w 1040148"/>
                <a:gd name="connsiteY17" fmla="*/ 32 h 12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148" h="127314">
                  <a:moveTo>
                    <a:pt x="2804" y="32"/>
                  </a:moveTo>
                  <a:cubicBezTo>
                    <a:pt x="-8838" y="1090"/>
                    <a:pt x="17885" y="27020"/>
                    <a:pt x="44079" y="38132"/>
                  </a:cubicBezTo>
                  <a:cubicBezTo>
                    <a:pt x="70273" y="49244"/>
                    <a:pt x="127952" y="71205"/>
                    <a:pt x="159966" y="66707"/>
                  </a:cubicBezTo>
                  <a:cubicBezTo>
                    <a:pt x="191981" y="62209"/>
                    <a:pt x="221614" y="15643"/>
                    <a:pt x="236166" y="11145"/>
                  </a:cubicBezTo>
                  <a:cubicBezTo>
                    <a:pt x="250718" y="6647"/>
                    <a:pt x="227964" y="33106"/>
                    <a:pt x="247279" y="39720"/>
                  </a:cubicBezTo>
                  <a:cubicBezTo>
                    <a:pt x="266594" y="46334"/>
                    <a:pt x="321362" y="52684"/>
                    <a:pt x="352054" y="50832"/>
                  </a:cubicBezTo>
                  <a:cubicBezTo>
                    <a:pt x="382746" y="48980"/>
                    <a:pt x="431429" y="28607"/>
                    <a:pt x="431429" y="28607"/>
                  </a:cubicBezTo>
                  <a:cubicBezTo>
                    <a:pt x="450214" y="23845"/>
                    <a:pt x="437514" y="22521"/>
                    <a:pt x="464766" y="22257"/>
                  </a:cubicBezTo>
                  <a:cubicBezTo>
                    <a:pt x="492018" y="21993"/>
                    <a:pt x="541495" y="26755"/>
                    <a:pt x="594941" y="27020"/>
                  </a:cubicBezTo>
                  <a:cubicBezTo>
                    <a:pt x="648387" y="27285"/>
                    <a:pt x="748399" y="23316"/>
                    <a:pt x="785441" y="23845"/>
                  </a:cubicBezTo>
                  <a:cubicBezTo>
                    <a:pt x="822483" y="24374"/>
                    <a:pt x="799199" y="32312"/>
                    <a:pt x="817191" y="30195"/>
                  </a:cubicBezTo>
                  <a:cubicBezTo>
                    <a:pt x="835183" y="28078"/>
                    <a:pt x="870637" y="6912"/>
                    <a:pt x="893391" y="11145"/>
                  </a:cubicBezTo>
                  <a:cubicBezTo>
                    <a:pt x="916145" y="15378"/>
                    <a:pt x="929374" y="36281"/>
                    <a:pt x="953716" y="55595"/>
                  </a:cubicBezTo>
                  <a:cubicBezTo>
                    <a:pt x="978058" y="74910"/>
                    <a:pt x="1047908" y="131795"/>
                    <a:pt x="1039441" y="127032"/>
                  </a:cubicBezTo>
                  <a:cubicBezTo>
                    <a:pt x="1030974" y="122269"/>
                    <a:pt x="990228" y="40249"/>
                    <a:pt x="902916" y="27020"/>
                  </a:cubicBezTo>
                  <a:cubicBezTo>
                    <a:pt x="815604" y="13791"/>
                    <a:pt x="647064" y="46863"/>
                    <a:pt x="515566" y="47657"/>
                  </a:cubicBezTo>
                  <a:cubicBezTo>
                    <a:pt x="384068" y="48451"/>
                    <a:pt x="202300" y="39190"/>
                    <a:pt x="113929" y="31782"/>
                  </a:cubicBezTo>
                  <a:cubicBezTo>
                    <a:pt x="25558" y="24374"/>
                    <a:pt x="14446" y="-1026"/>
                    <a:pt x="2804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: 図形 1363">
              <a:extLst>
                <a:ext uri="{FF2B5EF4-FFF2-40B4-BE49-F238E27FC236}">
                  <a16:creationId xmlns:a16="http://schemas.microsoft.com/office/drawing/2014/main" id="{A5852E23-6374-481C-ABBA-547E9880ED21}"/>
                </a:ext>
              </a:extLst>
            </p:cNvPr>
            <p:cNvSpPr/>
            <p:nvPr/>
          </p:nvSpPr>
          <p:spPr>
            <a:xfrm>
              <a:off x="4300606" y="8610488"/>
              <a:ext cx="1027592" cy="174839"/>
            </a:xfrm>
            <a:custGeom>
              <a:avLst/>
              <a:gdLst>
                <a:gd name="connsiteX0" fmla="*/ 14219 w 1027592"/>
                <a:gd name="connsiteY0" fmla="*/ 112 h 174839"/>
                <a:gd name="connsiteX1" fmla="*/ 45969 w 1027592"/>
                <a:gd name="connsiteY1" fmla="*/ 146162 h 174839"/>
                <a:gd name="connsiteX2" fmla="*/ 142807 w 1027592"/>
                <a:gd name="connsiteY2" fmla="*/ 154100 h 174839"/>
                <a:gd name="connsiteX3" fmla="*/ 390457 w 1027592"/>
                <a:gd name="connsiteY3" fmla="*/ 174737 h 174839"/>
                <a:gd name="connsiteX4" fmla="*/ 1017519 w 1027592"/>
                <a:gd name="connsiteY4" fmla="*/ 162037 h 174839"/>
                <a:gd name="connsiteX5" fmla="*/ 793682 w 1027592"/>
                <a:gd name="connsiteY5" fmla="*/ 162037 h 174839"/>
                <a:gd name="connsiteX6" fmla="*/ 384107 w 1027592"/>
                <a:gd name="connsiteY6" fmla="*/ 162037 h 174839"/>
                <a:gd name="connsiteX7" fmla="*/ 33269 w 1027592"/>
                <a:gd name="connsiteY7" fmla="*/ 122350 h 174839"/>
                <a:gd name="connsiteX8" fmla="*/ 14219 w 1027592"/>
                <a:gd name="connsiteY8" fmla="*/ 112 h 17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7592" h="174839">
                  <a:moveTo>
                    <a:pt x="14219" y="112"/>
                  </a:moveTo>
                  <a:cubicBezTo>
                    <a:pt x="16336" y="4081"/>
                    <a:pt x="24538" y="120497"/>
                    <a:pt x="45969" y="146162"/>
                  </a:cubicBezTo>
                  <a:cubicBezTo>
                    <a:pt x="67400" y="171827"/>
                    <a:pt x="142807" y="154100"/>
                    <a:pt x="142807" y="154100"/>
                  </a:cubicBezTo>
                  <a:cubicBezTo>
                    <a:pt x="200222" y="158862"/>
                    <a:pt x="244672" y="173414"/>
                    <a:pt x="390457" y="174737"/>
                  </a:cubicBezTo>
                  <a:cubicBezTo>
                    <a:pt x="536242" y="176060"/>
                    <a:pt x="950315" y="164154"/>
                    <a:pt x="1017519" y="162037"/>
                  </a:cubicBezTo>
                  <a:cubicBezTo>
                    <a:pt x="1084723" y="159920"/>
                    <a:pt x="793682" y="162037"/>
                    <a:pt x="793682" y="162037"/>
                  </a:cubicBezTo>
                  <a:cubicBezTo>
                    <a:pt x="688113" y="162037"/>
                    <a:pt x="510842" y="168651"/>
                    <a:pt x="384107" y="162037"/>
                  </a:cubicBezTo>
                  <a:cubicBezTo>
                    <a:pt x="257372" y="155423"/>
                    <a:pt x="93065" y="146692"/>
                    <a:pt x="33269" y="122350"/>
                  </a:cubicBezTo>
                  <a:cubicBezTo>
                    <a:pt x="-26527" y="98008"/>
                    <a:pt x="12102" y="-3857"/>
                    <a:pt x="1421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366" name="フリーフォーム: 図形 1365">
            <a:extLst>
              <a:ext uri="{FF2B5EF4-FFF2-40B4-BE49-F238E27FC236}">
                <a16:creationId xmlns:a16="http://schemas.microsoft.com/office/drawing/2014/main" id="{0AC675B5-03CC-4EAB-8500-30D389D23EE6}"/>
              </a:ext>
            </a:extLst>
          </p:cNvPr>
          <p:cNvSpPr/>
          <p:nvPr/>
        </p:nvSpPr>
        <p:spPr>
          <a:xfrm>
            <a:off x="4169833" y="4766733"/>
            <a:ext cx="971425" cy="524443"/>
          </a:xfrm>
          <a:custGeom>
            <a:avLst/>
            <a:gdLst>
              <a:gd name="connsiteX0" fmla="*/ 0 w 971425"/>
              <a:gd name="connsiteY0" fmla="*/ 0 h 524443"/>
              <a:gd name="connsiteX1" fmla="*/ 55034 w 971425"/>
              <a:gd name="connsiteY1" fmla="*/ 0 h 524443"/>
              <a:gd name="connsiteX2" fmla="*/ 723900 w 971425"/>
              <a:gd name="connsiteY2" fmla="*/ 4234 h 524443"/>
              <a:gd name="connsiteX3" fmla="*/ 465667 w 971425"/>
              <a:gd name="connsiteY3" fmla="*/ 67734 h 524443"/>
              <a:gd name="connsiteX4" fmla="*/ 681567 w 971425"/>
              <a:gd name="connsiteY4" fmla="*/ 135467 h 524443"/>
              <a:gd name="connsiteX5" fmla="*/ 512234 w 971425"/>
              <a:gd name="connsiteY5" fmla="*/ 249767 h 524443"/>
              <a:gd name="connsiteX6" fmla="*/ 969434 w 971425"/>
              <a:gd name="connsiteY6" fmla="*/ 520700 h 524443"/>
              <a:gd name="connsiteX7" fmla="*/ 300567 w 971425"/>
              <a:gd name="connsiteY7" fmla="*/ 410634 h 524443"/>
              <a:gd name="connsiteX8" fmla="*/ 766234 w 971425"/>
              <a:gd name="connsiteY8" fmla="*/ 452967 h 524443"/>
              <a:gd name="connsiteX9" fmla="*/ 245534 w 971425"/>
              <a:gd name="connsiteY9" fmla="*/ 232834 h 524443"/>
              <a:gd name="connsiteX10" fmla="*/ 575734 w 971425"/>
              <a:gd name="connsiteY10" fmla="*/ 46567 h 524443"/>
              <a:gd name="connsiteX11" fmla="*/ 0 w 971425"/>
              <a:gd name="connsiteY11" fmla="*/ 0 h 52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71425" h="524443">
                <a:moveTo>
                  <a:pt x="0" y="0"/>
                </a:moveTo>
                <a:lnTo>
                  <a:pt x="55034" y="0"/>
                </a:lnTo>
                <a:lnTo>
                  <a:pt x="723900" y="4234"/>
                </a:lnTo>
                <a:cubicBezTo>
                  <a:pt x="792339" y="15523"/>
                  <a:pt x="472723" y="45862"/>
                  <a:pt x="465667" y="67734"/>
                </a:cubicBezTo>
                <a:cubicBezTo>
                  <a:pt x="458611" y="89606"/>
                  <a:pt x="673806" y="105128"/>
                  <a:pt x="681567" y="135467"/>
                </a:cubicBezTo>
                <a:cubicBezTo>
                  <a:pt x="689328" y="165806"/>
                  <a:pt x="464256" y="185562"/>
                  <a:pt x="512234" y="249767"/>
                </a:cubicBezTo>
                <a:cubicBezTo>
                  <a:pt x="560212" y="313972"/>
                  <a:pt x="1004712" y="493889"/>
                  <a:pt x="969434" y="520700"/>
                </a:cubicBezTo>
                <a:cubicBezTo>
                  <a:pt x="934156" y="547511"/>
                  <a:pt x="334434" y="421923"/>
                  <a:pt x="300567" y="410634"/>
                </a:cubicBezTo>
                <a:cubicBezTo>
                  <a:pt x="266700" y="399345"/>
                  <a:pt x="775406" y="482600"/>
                  <a:pt x="766234" y="452967"/>
                </a:cubicBezTo>
                <a:cubicBezTo>
                  <a:pt x="757062" y="423334"/>
                  <a:pt x="277284" y="300567"/>
                  <a:pt x="245534" y="232834"/>
                </a:cubicBezTo>
                <a:cubicBezTo>
                  <a:pt x="213784" y="165101"/>
                  <a:pt x="620184" y="81845"/>
                  <a:pt x="575734" y="46567"/>
                </a:cubicBezTo>
                <a:cubicBezTo>
                  <a:pt x="531284" y="11289"/>
                  <a:pt x="255059" y="16228"/>
                  <a:pt x="0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: 図形 1366">
            <a:extLst>
              <a:ext uri="{FF2B5EF4-FFF2-40B4-BE49-F238E27FC236}">
                <a16:creationId xmlns:a16="http://schemas.microsoft.com/office/drawing/2014/main" id="{C77D5A5D-E0CD-4199-A403-641D65B8F31E}"/>
              </a:ext>
            </a:extLst>
          </p:cNvPr>
          <p:cNvSpPr/>
          <p:nvPr/>
        </p:nvSpPr>
        <p:spPr>
          <a:xfrm>
            <a:off x="3656435" y="4355341"/>
            <a:ext cx="245245" cy="702614"/>
          </a:xfrm>
          <a:custGeom>
            <a:avLst/>
            <a:gdLst>
              <a:gd name="connsiteX0" fmla="*/ 238232 w 245245"/>
              <a:gd name="connsiteY0" fmla="*/ 759 h 702614"/>
              <a:gd name="connsiteX1" fmla="*/ 191665 w 245245"/>
              <a:gd name="connsiteY1" fmla="*/ 398692 h 702614"/>
              <a:gd name="connsiteX2" fmla="*/ 73132 w 245245"/>
              <a:gd name="connsiteY2" fmla="*/ 580726 h 702614"/>
              <a:gd name="connsiteX3" fmla="*/ 64665 w 245245"/>
              <a:gd name="connsiteY3" fmla="*/ 699259 h 702614"/>
              <a:gd name="connsiteX4" fmla="*/ 26565 w 245245"/>
              <a:gd name="connsiteY4" fmla="*/ 449492 h 702614"/>
              <a:gd name="connsiteX5" fmla="*/ 1165 w 245245"/>
              <a:gd name="connsiteY5" fmla="*/ 402926 h 702614"/>
              <a:gd name="connsiteX6" fmla="*/ 64665 w 245245"/>
              <a:gd name="connsiteY6" fmla="*/ 428326 h 702614"/>
              <a:gd name="connsiteX7" fmla="*/ 47732 w 245245"/>
              <a:gd name="connsiteY7" fmla="*/ 301326 h 702614"/>
              <a:gd name="connsiteX8" fmla="*/ 238232 w 245245"/>
              <a:gd name="connsiteY8" fmla="*/ 759 h 702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245" h="702614">
                <a:moveTo>
                  <a:pt x="238232" y="759"/>
                </a:moveTo>
                <a:cubicBezTo>
                  <a:pt x="262221" y="16987"/>
                  <a:pt x="219182" y="302031"/>
                  <a:pt x="191665" y="398692"/>
                </a:cubicBezTo>
                <a:cubicBezTo>
                  <a:pt x="164148" y="495353"/>
                  <a:pt x="94299" y="530632"/>
                  <a:pt x="73132" y="580726"/>
                </a:cubicBezTo>
                <a:cubicBezTo>
                  <a:pt x="51965" y="630820"/>
                  <a:pt x="72426" y="721131"/>
                  <a:pt x="64665" y="699259"/>
                </a:cubicBezTo>
                <a:cubicBezTo>
                  <a:pt x="56904" y="677387"/>
                  <a:pt x="37148" y="498881"/>
                  <a:pt x="26565" y="449492"/>
                </a:cubicBezTo>
                <a:cubicBezTo>
                  <a:pt x="15982" y="400103"/>
                  <a:pt x="-5185" y="406454"/>
                  <a:pt x="1165" y="402926"/>
                </a:cubicBezTo>
                <a:cubicBezTo>
                  <a:pt x="7515" y="399398"/>
                  <a:pt x="56904" y="445259"/>
                  <a:pt x="64665" y="428326"/>
                </a:cubicBezTo>
                <a:cubicBezTo>
                  <a:pt x="72426" y="411393"/>
                  <a:pt x="17393" y="369765"/>
                  <a:pt x="47732" y="301326"/>
                </a:cubicBezTo>
                <a:cubicBezTo>
                  <a:pt x="78071" y="232887"/>
                  <a:pt x="214243" y="-15469"/>
                  <a:pt x="238232" y="75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: 図形 1367">
            <a:extLst>
              <a:ext uri="{FF2B5EF4-FFF2-40B4-BE49-F238E27FC236}">
                <a16:creationId xmlns:a16="http://schemas.microsoft.com/office/drawing/2014/main" id="{88395019-362A-4739-9759-0295E377A612}"/>
              </a:ext>
            </a:extLst>
          </p:cNvPr>
          <p:cNvSpPr/>
          <p:nvPr/>
        </p:nvSpPr>
        <p:spPr>
          <a:xfrm>
            <a:off x="6582036" y="5477886"/>
            <a:ext cx="580876" cy="585078"/>
          </a:xfrm>
          <a:custGeom>
            <a:avLst/>
            <a:gdLst>
              <a:gd name="connsiteX0" fmla="*/ 271731 w 580876"/>
              <a:gd name="connsiteY0" fmla="*/ 16981 h 585078"/>
              <a:gd name="connsiteX1" fmla="*/ 797 w 580876"/>
              <a:gd name="connsiteY1" fmla="*/ 296381 h 585078"/>
              <a:gd name="connsiteX2" fmla="*/ 191297 w 580876"/>
              <a:gd name="connsiteY2" fmla="*/ 533447 h 585078"/>
              <a:gd name="connsiteX3" fmla="*/ 267497 w 580876"/>
              <a:gd name="connsiteY3" fmla="*/ 571547 h 585078"/>
              <a:gd name="connsiteX4" fmla="*/ 326764 w 580876"/>
              <a:gd name="connsiteY4" fmla="*/ 355647 h 585078"/>
              <a:gd name="connsiteX5" fmla="*/ 580764 w 580876"/>
              <a:gd name="connsiteY5" fmla="*/ 47 h 585078"/>
              <a:gd name="connsiteX6" fmla="*/ 292897 w 580876"/>
              <a:gd name="connsiteY6" fmla="*/ 330247 h 585078"/>
              <a:gd name="connsiteX7" fmla="*/ 127797 w 580876"/>
              <a:gd name="connsiteY7" fmla="*/ 313314 h 585078"/>
              <a:gd name="connsiteX8" fmla="*/ 153197 w 580876"/>
              <a:gd name="connsiteY8" fmla="*/ 245581 h 585078"/>
              <a:gd name="connsiteX9" fmla="*/ 271731 w 580876"/>
              <a:gd name="connsiteY9" fmla="*/ 16981 h 585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0876" h="585078">
                <a:moveTo>
                  <a:pt x="271731" y="16981"/>
                </a:moveTo>
                <a:cubicBezTo>
                  <a:pt x="246331" y="25448"/>
                  <a:pt x="14203" y="210303"/>
                  <a:pt x="797" y="296381"/>
                </a:cubicBezTo>
                <a:cubicBezTo>
                  <a:pt x="-12609" y="382459"/>
                  <a:pt x="146847" y="487586"/>
                  <a:pt x="191297" y="533447"/>
                </a:cubicBezTo>
                <a:cubicBezTo>
                  <a:pt x="235747" y="579308"/>
                  <a:pt x="244919" y="601180"/>
                  <a:pt x="267497" y="571547"/>
                </a:cubicBezTo>
                <a:cubicBezTo>
                  <a:pt x="290075" y="541914"/>
                  <a:pt x="274553" y="450897"/>
                  <a:pt x="326764" y="355647"/>
                </a:cubicBezTo>
                <a:cubicBezTo>
                  <a:pt x="378975" y="260397"/>
                  <a:pt x="586408" y="4280"/>
                  <a:pt x="580764" y="47"/>
                </a:cubicBezTo>
                <a:cubicBezTo>
                  <a:pt x="575120" y="-4186"/>
                  <a:pt x="368392" y="278036"/>
                  <a:pt x="292897" y="330247"/>
                </a:cubicBezTo>
                <a:cubicBezTo>
                  <a:pt x="217402" y="382458"/>
                  <a:pt x="151080" y="327425"/>
                  <a:pt x="127797" y="313314"/>
                </a:cubicBezTo>
                <a:cubicBezTo>
                  <a:pt x="104514" y="299203"/>
                  <a:pt x="132736" y="289325"/>
                  <a:pt x="153197" y="245581"/>
                </a:cubicBezTo>
                <a:cubicBezTo>
                  <a:pt x="173658" y="201837"/>
                  <a:pt x="297131" y="8514"/>
                  <a:pt x="271731" y="1698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: 図形 1368">
            <a:extLst>
              <a:ext uri="{FF2B5EF4-FFF2-40B4-BE49-F238E27FC236}">
                <a16:creationId xmlns:a16="http://schemas.microsoft.com/office/drawing/2014/main" id="{90446E09-7D25-48B2-9EFD-E7B83B33DCE7}"/>
              </a:ext>
            </a:extLst>
          </p:cNvPr>
          <p:cNvSpPr/>
          <p:nvPr/>
        </p:nvSpPr>
        <p:spPr>
          <a:xfrm>
            <a:off x="6785989" y="5871631"/>
            <a:ext cx="747323" cy="602883"/>
          </a:xfrm>
          <a:custGeom>
            <a:avLst/>
            <a:gdLst>
              <a:gd name="connsiteX0" fmla="*/ 491111 w 747323"/>
              <a:gd name="connsiteY0" fmla="*/ 2 h 602883"/>
              <a:gd name="connsiteX1" fmla="*/ 182078 w 747323"/>
              <a:gd name="connsiteY1" fmla="*/ 186269 h 602883"/>
              <a:gd name="connsiteX2" fmla="*/ 347178 w 747323"/>
              <a:gd name="connsiteY2" fmla="*/ 385236 h 602883"/>
              <a:gd name="connsiteX3" fmla="*/ 685844 w 747323"/>
              <a:gd name="connsiteY3" fmla="*/ 364069 h 602883"/>
              <a:gd name="connsiteX4" fmla="*/ 736644 w 747323"/>
              <a:gd name="connsiteY4" fmla="*/ 287869 h 602883"/>
              <a:gd name="connsiteX5" fmla="*/ 558844 w 747323"/>
              <a:gd name="connsiteY5" fmla="*/ 520702 h 602883"/>
              <a:gd name="connsiteX6" fmla="*/ 321778 w 747323"/>
              <a:gd name="connsiteY6" fmla="*/ 601136 h 602883"/>
              <a:gd name="connsiteX7" fmla="*/ 169378 w 747323"/>
              <a:gd name="connsiteY7" fmla="*/ 457202 h 602883"/>
              <a:gd name="connsiteX8" fmla="*/ 44 w 747323"/>
              <a:gd name="connsiteY8" fmla="*/ 313269 h 602883"/>
              <a:gd name="connsiteX9" fmla="*/ 156678 w 747323"/>
              <a:gd name="connsiteY9" fmla="*/ 182036 h 602883"/>
              <a:gd name="connsiteX10" fmla="*/ 491111 w 747323"/>
              <a:gd name="connsiteY10" fmla="*/ 2 h 60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47323" h="602883">
                <a:moveTo>
                  <a:pt x="491111" y="2"/>
                </a:moveTo>
                <a:cubicBezTo>
                  <a:pt x="495344" y="708"/>
                  <a:pt x="206067" y="122063"/>
                  <a:pt x="182078" y="186269"/>
                </a:cubicBezTo>
                <a:cubicBezTo>
                  <a:pt x="158089" y="250475"/>
                  <a:pt x="263217" y="355603"/>
                  <a:pt x="347178" y="385236"/>
                </a:cubicBezTo>
                <a:cubicBezTo>
                  <a:pt x="431139" y="414869"/>
                  <a:pt x="620933" y="380297"/>
                  <a:pt x="685844" y="364069"/>
                </a:cubicBezTo>
                <a:cubicBezTo>
                  <a:pt x="750755" y="347841"/>
                  <a:pt x="757811" y="261764"/>
                  <a:pt x="736644" y="287869"/>
                </a:cubicBezTo>
                <a:cubicBezTo>
                  <a:pt x="715477" y="313975"/>
                  <a:pt x="627988" y="468491"/>
                  <a:pt x="558844" y="520702"/>
                </a:cubicBezTo>
                <a:cubicBezTo>
                  <a:pt x="489700" y="572913"/>
                  <a:pt x="386689" y="611719"/>
                  <a:pt x="321778" y="601136"/>
                </a:cubicBezTo>
                <a:cubicBezTo>
                  <a:pt x="256867" y="590553"/>
                  <a:pt x="223000" y="505180"/>
                  <a:pt x="169378" y="457202"/>
                </a:cubicBezTo>
                <a:cubicBezTo>
                  <a:pt x="115756" y="409224"/>
                  <a:pt x="2161" y="359130"/>
                  <a:pt x="44" y="313269"/>
                </a:cubicBezTo>
                <a:cubicBezTo>
                  <a:pt x="-2073" y="267408"/>
                  <a:pt x="72011" y="231425"/>
                  <a:pt x="156678" y="182036"/>
                </a:cubicBezTo>
                <a:cubicBezTo>
                  <a:pt x="241345" y="132647"/>
                  <a:pt x="486878" y="-704"/>
                  <a:pt x="491111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: 図形 1369">
            <a:extLst>
              <a:ext uri="{FF2B5EF4-FFF2-40B4-BE49-F238E27FC236}">
                <a16:creationId xmlns:a16="http://schemas.microsoft.com/office/drawing/2014/main" id="{C0EB53C5-74F8-41D3-8181-247DA20A3644}"/>
              </a:ext>
            </a:extLst>
          </p:cNvPr>
          <p:cNvSpPr/>
          <p:nvPr/>
        </p:nvSpPr>
        <p:spPr>
          <a:xfrm>
            <a:off x="7089658" y="6084406"/>
            <a:ext cx="609596" cy="558090"/>
          </a:xfrm>
          <a:custGeom>
            <a:avLst/>
            <a:gdLst>
              <a:gd name="connsiteX0" fmla="*/ 483775 w 609596"/>
              <a:gd name="connsiteY0" fmla="*/ 3127 h 558090"/>
              <a:gd name="connsiteX1" fmla="*/ 471075 w 609596"/>
              <a:gd name="connsiteY1" fmla="*/ 87794 h 558090"/>
              <a:gd name="connsiteX2" fmla="*/ 386409 w 609596"/>
              <a:gd name="connsiteY2" fmla="*/ 337561 h 558090"/>
              <a:gd name="connsiteX3" fmla="*/ 13875 w 609596"/>
              <a:gd name="connsiteY3" fmla="*/ 456094 h 558090"/>
              <a:gd name="connsiteX4" fmla="*/ 77375 w 609596"/>
              <a:gd name="connsiteY4" fmla="*/ 549227 h 558090"/>
              <a:gd name="connsiteX5" fmla="*/ 56209 w 609596"/>
              <a:gd name="connsiteY5" fmla="*/ 434927 h 558090"/>
              <a:gd name="connsiteX6" fmla="*/ 314442 w 609596"/>
              <a:gd name="connsiteY6" fmla="*/ 557694 h 558090"/>
              <a:gd name="connsiteX7" fmla="*/ 602309 w 609596"/>
              <a:gd name="connsiteY7" fmla="*/ 384127 h 558090"/>
              <a:gd name="connsiteX8" fmla="*/ 521875 w 609596"/>
              <a:gd name="connsiteY8" fmla="*/ 180927 h 558090"/>
              <a:gd name="connsiteX9" fmla="*/ 483775 w 609596"/>
              <a:gd name="connsiteY9" fmla="*/ 3127 h 55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9596" h="558090">
                <a:moveTo>
                  <a:pt x="483775" y="3127"/>
                </a:moveTo>
                <a:cubicBezTo>
                  <a:pt x="475308" y="-12395"/>
                  <a:pt x="487303" y="32055"/>
                  <a:pt x="471075" y="87794"/>
                </a:cubicBezTo>
                <a:cubicBezTo>
                  <a:pt x="454847" y="143533"/>
                  <a:pt x="462609" y="276178"/>
                  <a:pt x="386409" y="337561"/>
                </a:cubicBezTo>
                <a:cubicBezTo>
                  <a:pt x="310209" y="398944"/>
                  <a:pt x="65381" y="420816"/>
                  <a:pt x="13875" y="456094"/>
                </a:cubicBezTo>
                <a:cubicBezTo>
                  <a:pt x="-37631" y="491372"/>
                  <a:pt x="70319" y="552755"/>
                  <a:pt x="77375" y="549227"/>
                </a:cubicBezTo>
                <a:cubicBezTo>
                  <a:pt x="84431" y="545699"/>
                  <a:pt x="16698" y="433516"/>
                  <a:pt x="56209" y="434927"/>
                </a:cubicBezTo>
                <a:cubicBezTo>
                  <a:pt x="95720" y="436338"/>
                  <a:pt x="223425" y="566161"/>
                  <a:pt x="314442" y="557694"/>
                </a:cubicBezTo>
                <a:cubicBezTo>
                  <a:pt x="405459" y="549227"/>
                  <a:pt x="567737" y="446921"/>
                  <a:pt x="602309" y="384127"/>
                </a:cubicBezTo>
                <a:cubicBezTo>
                  <a:pt x="636881" y="321333"/>
                  <a:pt x="538103" y="243016"/>
                  <a:pt x="521875" y="180927"/>
                </a:cubicBezTo>
                <a:cubicBezTo>
                  <a:pt x="505647" y="118838"/>
                  <a:pt x="492242" y="18649"/>
                  <a:pt x="483775" y="3127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: 図形 1370">
            <a:extLst>
              <a:ext uri="{FF2B5EF4-FFF2-40B4-BE49-F238E27FC236}">
                <a16:creationId xmlns:a16="http://schemas.microsoft.com/office/drawing/2014/main" id="{AAA45C8A-A138-4314-B8E6-5C09317478B1}"/>
              </a:ext>
            </a:extLst>
          </p:cNvPr>
          <p:cNvSpPr/>
          <p:nvPr/>
        </p:nvSpPr>
        <p:spPr>
          <a:xfrm>
            <a:off x="7936635" y="7667727"/>
            <a:ext cx="583026" cy="1071647"/>
          </a:xfrm>
          <a:custGeom>
            <a:avLst/>
            <a:gdLst>
              <a:gd name="connsiteX0" fmla="*/ 345882 w 583026"/>
              <a:gd name="connsiteY0" fmla="*/ 79273 h 1071647"/>
              <a:gd name="connsiteX1" fmla="*/ 371282 w 583026"/>
              <a:gd name="connsiteY1" fmla="*/ 140656 h 1071647"/>
              <a:gd name="connsiteX2" fmla="*/ 434782 w 583026"/>
              <a:gd name="connsiteY2" fmla="*/ 485673 h 1071647"/>
              <a:gd name="connsiteX3" fmla="*/ 582948 w 583026"/>
              <a:gd name="connsiteY3" fmla="*/ 892073 h 1071647"/>
              <a:gd name="connsiteX4" fmla="*/ 413615 w 583026"/>
              <a:gd name="connsiteY4" fmla="*/ 623256 h 1071647"/>
              <a:gd name="connsiteX5" fmla="*/ 513098 w 583026"/>
              <a:gd name="connsiteY5" fmla="*/ 1059290 h 1071647"/>
              <a:gd name="connsiteX6" fmla="*/ 17798 w 583026"/>
              <a:gd name="connsiteY6" fmla="*/ 41173 h 1071647"/>
              <a:gd name="connsiteX7" fmla="*/ 134215 w 583026"/>
              <a:gd name="connsiteY7" fmla="*/ 191456 h 1071647"/>
              <a:gd name="connsiteX8" fmla="*/ 345882 w 583026"/>
              <a:gd name="connsiteY8" fmla="*/ 79273 h 107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3026" h="1071647">
                <a:moveTo>
                  <a:pt x="345882" y="79273"/>
                </a:moveTo>
                <a:cubicBezTo>
                  <a:pt x="385393" y="70806"/>
                  <a:pt x="356465" y="72923"/>
                  <a:pt x="371282" y="140656"/>
                </a:cubicBezTo>
                <a:cubicBezTo>
                  <a:pt x="386099" y="208389"/>
                  <a:pt x="399504" y="360437"/>
                  <a:pt x="434782" y="485673"/>
                </a:cubicBezTo>
                <a:cubicBezTo>
                  <a:pt x="470060" y="610909"/>
                  <a:pt x="586476" y="869143"/>
                  <a:pt x="582948" y="892073"/>
                </a:cubicBezTo>
                <a:cubicBezTo>
                  <a:pt x="579420" y="915003"/>
                  <a:pt x="425257" y="595387"/>
                  <a:pt x="413615" y="623256"/>
                </a:cubicBezTo>
                <a:cubicBezTo>
                  <a:pt x="401973" y="651126"/>
                  <a:pt x="579067" y="1156304"/>
                  <a:pt x="513098" y="1059290"/>
                </a:cubicBezTo>
                <a:cubicBezTo>
                  <a:pt x="447129" y="962276"/>
                  <a:pt x="80945" y="185812"/>
                  <a:pt x="17798" y="41173"/>
                </a:cubicBezTo>
                <a:cubicBezTo>
                  <a:pt x="-45349" y="-103466"/>
                  <a:pt x="75301" y="178403"/>
                  <a:pt x="134215" y="191456"/>
                </a:cubicBezTo>
                <a:cubicBezTo>
                  <a:pt x="193129" y="204509"/>
                  <a:pt x="306371" y="87740"/>
                  <a:pt x="345882" y="7927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: 図形 1371">
            <a:extLst>
              <a:ext uri="{FF2B5EF4-FFF2-40B4-BE49-F238E27FC236}">
                <a16:creationId xmlns:a16="http://schemas.microsoft.com/office/drawing/2014/main" id="{FF760336-792B-47C5-8787-99A696B99F82}"/>
              </a:ext>
            </a:extLst>
          </p:cNvPr>
          <p:cNvSpPr/>
          <p:nvPr/>
        </p:nvSpPr>
        <p:spPr>
          <a:xfrm>
            <a:off x="8377666" y="7873828"/>
            <a:ext cx="308489" cy="1073144"/>
          </a:xfrm>
          <a:custGeom>
            <a:avLst/>
            <a:gdLst>
              <a:gd name="connsiteX0" fmla="*/ 61484 w 308489"/>
              <a:gd name="connsiteY0" fmla="*/ 10755 h 1073144"/>
              <a:gd name="connsiteX1" fmla="*/ 67834 w 308489"/>
              <a:gd name="connsiteY1" fmla="*/ 370589 h 1073144"/>
              <a:gd name="connsiteX2" fmla="*/ 302784 w 308489"/>
              <a:gd name="connsiteY2" fmla="*/ 901872 h 1073144"/>
              <a:gd name="connsiteX3" fmla="*/ 239284 w 308489"/>
              <a:gd name="connsiteY3" fmla="*/ 1069089 h 1073144"/>
              <a:gd name="connsiteX4" fmla="*/ 277384 w 308489"/>
              <a:gd name="connsiteY4" fmla="*/ 1009822 h 1073144"/>
              <a:gd name="connsiteX5" fmla="*/ 180017 w 308489"/>
              <a:gd name="connsiteY5" fmla="*/ 880705 h 1073144"/>
              <a:gd name="connsiteX6" fmla="*/ 19151 w 308489"/>
              <a:gd name="connsiteY6" fmla="*/ 503939 h 1073144"/>
              <a:gd name="connsiteX7" fmla="*/ 57251 w 308489"/>
              <a:gd name="connsiteY7" fmla="*/ 681739 h 1073144"/>
              <a:gd name="connsiteX8" fmla="*/ 101 w 308489"/>
              <a:gd name="connsiteY8" fmla="*/ 148339 h 1073144"/>
              <a:gd name="connsiteX9" fmla="*/ 61484 w 308489"/>
              <a:gd name="connsiteY9" fmla="*/ 10755 h 107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8489" h="1073144">
                <a:moveTo>
                  <a:pt x="61484" y="10755"/>
                </a:moveTo>
                <a:cubicBezTo>
                  <a:pt x="72773" y="47797"/>
                  <a:pt x="27617" y="222070"/>
                  <a:pt x="67834" y="370589"/>
                </a:cubicBezTo>
                <a:cubicBezTo>
                  <a:pt x="108051" y="519108"/>
                  <a:pt x="274209" y="785455"/>
                  <a:pt x="302784" y="901872"/>
                </a:cubicBezTo>
                <a:cubicBezTo>
                  <a:pt x="331359" y="1018289"/>
                  <a:pt x="243517" y="1051097"/>
                  <a:pt x="239284" y="1069089"/>
                </a:cubicBezTo>
                <a:cubicBezTo>
                  <a:pt x="235051" y="1087081"/>
                  <a:pt x="287262" y="1041219"/>
                  <a:pt x="277384" y="1009822"/>
                </a:cubicBezTo>
                <a:cubicBezTo>
                  <a:pt x="267506" y="978425"/>
                  <a:pt x="223056" y="965019"/>
                  <a:pt x="180017" y="880705"/>
                </a:cubicBezTo>
                <a:cubicBezTo>
                  <a:pt x="136978" y="796391"/>
                  <a:pt x="39612" y="537100"/>
                  <a:pt x="19151" y="503939"/>
                </a:cubicBezTo>
                <a:cubicBezTo>
                  <a:pt x="-1310" y="470778"/>
                  <a:pt x="60426" y="741006"/>
                  <a:pt x="57251" y="681739"/>
                </a:cubicBezTo>
                <a:cubicBezTo>
                  <a:pt x="54076" y="622472"/>
                  <a:pt x="-2721" y="261228"/>
                  <a:pt x="101" y="148339"/>
                </a:cubicBezTo>
                <a:cubicBezTo>
                  <a:pt x="2923" y="35450"/>
                  <a:pt x="50195" y="-26287"/>
                  <a:pt x="61484" y="1075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: 図形 1372">
            <a:extLst>
              <a:ext uri="{FF2B5EF4-FFF2-40B4-BE49-F238E27FC236}">
                <a16:creationId xmlns:a16="http://schemas.microsoft.com/office/drawing/2014/main" id="{B3B177CC-9A49-4026-84B7-FAE4D5F7B600}"/>
              </a:ext>
            </a:extLst>
          </p:cNvPr>
          <p:cNvSpPr/>
          <p:nvPr/>
        </p:nvSpPr>
        <p:spPr>
          <a:xfrm>
            <a:off x="871244" y="6268558"/>
            <a:ext cx="1765627" cy="2450561"/>
          </a:xfrm>
          <a:custGeom>
            <a:avLst/>
            <a:gdLst>
              <a:gd name="connsiteX0" fmla="*/ 1765276 w 1765627"/>
              <a:gd name="connsiteY0" fmla="*/ 56042 h 2450561"/>
              <a:gd name="connsiteX1" fmla="*/ 1363956 w 1765627"/>
              <a:gd name="connsiteY1" fmla="*/ 477682 h 2450561"/>
              <a:gd name="connsiteX2" fmla="*/ 683236 w 1765627"/>
              <a:gd name="connsiteY2" fmla="*/ 1778162 h 2450561"/>
              <a:gd name="connsiteX3" fmla="*/ 200636 w 1765627"/>
              <a:gd name="connsiteY3" fmla="*/ 2397922 h 2450561"/>
              <a:gd name="connsiteX4" fmla="*/ 2516 w 1765627"/>
              <a:gd name="connsiteY4" fmla="*/ 2382682 h 2450561"/>
              <a:gd name="connsiteX5" fmla="*/ 93956 w 1765627"/>
              <a:gd name="connsiteY5" fmla="*/ 2098202 h 2450561"/>
              <a:gd name="connsiteX6" fmla="*/ 170156 w 1765627"/>
              <a:gd name="connsiteY6" fmla="*/ 1701962 h 2450561"/>
              <a:gd name="connsiteX7" fmla="*/ 459716 w 1765627"/>
              <a:gd name="connsiteY7" fmla="*/ 1320962 h 2450561"/>
              <a:gd name="connsiteX8" fmla="*/ 779756 w 1765627"/>
              <a:gd name="connsiteY8" fmla="*/ 787562 h 2450561"/>
              <a:gd name="connsiteX9" fmla="*/ 165076 w 1765627"/>
              <a:gd name="connsiteY9" fmla="*/ 1930562 h 2450561"/>
              <a:gd name="connsiteX10" fmla="*/ 901676 w 1765627"/>
              <a:gd name="connsiteY10" fmla="*/ 675802 h 2450561"/>
              <a:gd name="connsiteX11" fmla="*/ 1272516 w 1765627"/>
              <a:gd name="connsiteY11" fmla="*/ 142402 h 2450561"/>
              <a:gd name="connsiteX12" fmla="*/ 1440156 w 1765627"/>
              <a:gd name="connsiteY12" fmla="*/ 5242 h 2450561"/>
              <a:gd name="connsiteX13" fmla="*/ 1435076 w 1765627"/>
              <a:gd name="connsiteY13" fmla="*/ 30642 h 2450561"/>
              <a:gd name="connsiteX14" fmla="*/ 1765276 w 1765627"/>
              <a:gd name="connsiteY14" fmla="*/ 56042 h 2450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65627" h="2450561">
                <a:moveTo>
                  <a:pt x="1765276" y="56042"/>
                </a:moveTo>
                <a:cubicBezTo>
                  <a:pt x="1753423" y="130549"/>
                  <a:pt x="1544296" y="190662"/>
                  <a:pt x="1363956" y="477682"/>
                </a:cubicBezTo>
                <a:cubicBezTo>
                  <a:pt x="1183616" y="764702"/>
                  <a:pt x="877123" y="1458122"/>
                  <a:pt x="683236" y="1778162"/>
                </a:cubicBezTo>
                <a:cubicBezTo>
                  <a:pt x="489349" y="2098202"/>
                  <a:pt x="314089" y="2297169"/>
                  <a:pt x="200636" y="2397922"/>
                </a:cubicBezTo>
                <a:cubicBezTo>
                  <a:pt x="87183" y="2498675"/>
                  <a:pt x="20296" y="2432635"/>
                  <a:pt x="2516" y="2382682"/>
                </a:cubicBezTo>
                <a:cubicBezTo>
                  <a:pt x="-15264" y="2332729"/>
                  <a:pt x="66016" y="2211655"/>
                  <a:pt x="93956" y="2098202"/>
                </a:cubicBezTo>
                <a:cubicBezTo>
                  <a:pt x="121896" y="1984749"/>
                  <a:pt x="109196" y="1831502"/>
                  <a:pt x="170156" y="1701962"/>
                </a:cubicBezTo>
                <a:cubicBezTo>
                  <a:pt x="231116" y="1572422"/>
                  <a:pt x="358116" y="1473362"/>
                  <a:pt x="459716" y="1320962"/>
                </a:cubicBezTo>
                <a:cubicBezTo>
                  <a:pt x="561316" y="1168562"/>
                  <a:pt x="828863" y="685962"/>
                  <a:pt x="779756" y="787562"/>
                </a:cubicBezTo>
                <a:cubicBezTo>
                  <a:pt x="730649" y="889162"/>
                  <a:pt x="144756" y="1949189"/>
                  <a:pt x="165076" y="1930562"/>
                </a:cubicBezTo>
                <a:cubicBezTo>
                  <a:pt x="185396" y="1911935"/>
                  <a:pt x="717103" y="973829"/>
                  <a:pt x="901676" y="675802"/>
                </a:cubicBezTo>
                <a:cubicBezTo>
                  <a:pt x="1086249" y="377775"/>
                  <a:pt x="1182769" y="254162"/>
                  <a:pt x="1272516" y="142402"/>
                </a:cubicBezTo>
                <a:cubicBezTo>
                  <a:pt x="1362263" y="30642"/>
                  <a:pt x="1413063" y="23869"/>
                  <a:pt x="1440156" y="5242"/>
                </a:cubicBezTo>
                <a:cubicBezTo>
                  <a:pt x="1467249" y="-13385"/>
                  <a:pt x="1384276" y="23022"/>
                  <a:pt x="1435076" y="30642"/>
                </a:cubicBezTo>
                <a:cubicBezTo>
                  <a:pt x="1485876" y="38262"/>
                  <a:pt x="1777129" y="-18465"/>
                  <a:pt x="1765276" y="5604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: 図形 1373">
            <a:extLst>
              <a:ext uri="{FF2B5EF4-FFF2-40B4-BE49-F238E27FC236}">
                <a16:creationId xmlns:a16="http://schemas.microsoft.com/office/drawing/2014/main" id="{5DACF136-40A6-4FC8-BF02-E2E99EB4BE3D}"/>
              </a:ext>
            </a:extLst>
          </p:cNvPr>
          <p:cNvSpPr/>
          <p:nvPr/>
        </p:nvSpPr>
        <p:spPr>
          <a:xfrm>
            <a:off x="693949" y="7903587"/>
            <a:ext cx="393885" cy="752855"/>
          </a:xfrm>
          <a:custGeom>
            <a:avLst/>
            <a:gdLst>
              <a:gd name="connsiteX0" fmla="*/ 393171 w 393885"/>
              <a:gd name="connsiteY0" fmla="*/ 5973 h 752855"/>
              <a:gd name="connsiteX1" fmla="*/ 250931 w 393885"/>
              <a:gd name="connsiteY1" fmla="*/ 564773 h 752855"/>
              <a:gd name="connsiteX2" fmla="*/ 189971 w 393885"/>
              <a:gd name="connsiteY2" fmla="*/ 752733 h 752855"/>
              <a:gd name="connsiteX3" fmla="*/ 93451 w 393885"/>
              <a:gd name="connsiteY3" fmla="*/ 590173 h 752855"/>
              <a:gd name="connsiteX4" fmla="*/ 2011 w 393885"/>
              <a:gd name="connsiteY4" fmla="*/ 392053 h 752855"/>
              <a:gd name="connsiteX5" fmla="*/ 184891 w 393885"/>
              <a:gd name="connsiteY5" fmla="*/ 275213 h 752855"/>
              <a:gd name="connsiteX6" fmla="*/ 393171 w 393885"/>
              <a:gd name="connsiteY6" fmla="*/ 5973 h 752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885" h="752855">
                <a:moveTo>
                  <a:pt x="393171" y="5973"/>
                </a:moveTo>
                <a:cubicBezTo>
                  <a:pt x="404178" y="54233"/>
                  <a:pt x="284798" y="440313"/>
                  <a:pt x="250931" y="564773"/>
                </a:cubicBezTo>
                <a:cubicBezTo>
                  <a:pt x="217064" y="689233"/>
                  <a:pt x="216218" y="748500"/>
                  <a:pt x="189971" y="752733"/>
                </a:cubicBezTo>
                <a:cubicBezTo>
                  <a:pt x="163724" y="756966"/>
                  <a:pt x="124778" y="650286"/>
                  <a:pt x="93451" y="590173"/>
                </a:cubicBezTo>
                <a:cubicBezTo>
                  <a:pt x="62124" y="530060"/>
                  <a:pt x="-13229" y="444546"/>
                  <a:pt x="2011" y="392053"/>
                </a:cubicBezTo>
                <a:cubicBezTo>
                  <a:pt x="17251" y="339560"/>
                  <a:pt x="118004" y="334480"/>
                  <a:pt x="184891" y="275213"/>
                </a:cubicBezTo>
                <a:cubicBezTo>
                  <a:pt x="251778" y="215946"/>
                  <a:pt x="382164" y="-42287"/>
                  <a:pt x="393171" y="597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: 図形 1374">
            <a:extLst>
              <a:ext uri="{FF2B5EF4-FFF2-40B4-BE49-F238E27FC236}">
                <a16:creationId xmlns:a16="http://schemas.microsoft.com/office/drawing/2014/main" id="{0D809858-2D73-4BAE-8F47-7C5066FE65DC}"/>
              </a:ext>
            </a:extLst>
          </p:cNvPr>
          <p:cNvSpPr/>
          <p:nvPr/>
        </p:nvSpPr>
        <p:spPr>
          <a:xfrm>
            <a:off x="2230865" y="6305587"/>
            <a:ext cx="557819" cy="603198"/>
          </a:xfrm>
          <a:custGeom>
            <a:avLst/>
            <a:gdLst>
              <a:gd name="connsiteX0" fmla="*/ 554668 w 557819"/>
              <a:gd name="connsiteY0" fmla="*/ 594746 h 603198"/>
              <a:gd name="connsiteX1" fmla="*/ 525035 w 557819"/>
              <a:gd name="connsiteY1" fmla="*/ 514313 h 603198"/>
              <a:gd name="connsiteX2" fmla="*/ 419202 w 557819"/>
              <a:gd name="connsiteY2" fmla="*/ 2080 h 603198"/>
              <a:gd name="connsiteX3" fmla="*/ 139802 w 557819"/>
              <a:gd name="connsiteY3" fmla="*/ 340746 h 603198"/>
              <a:gd name="connsiteX4" fmla="*/ 102 w 557819"/>
              <a:gd name="connsiteY4" fmla="*/ 522780 h 603198"/>
              <a:gd name="connsiteX5" fmla="*/ 118635 w 557819"/>
              <a:gd name="connsiteY5" fmla="*/ 306880 h 603198"/>
              <a:gd name="connsiteX6" fmla="*/ 203302 w 557819"/>
              <a:gd name="connsiteY6" fmla="*/ 196813 h 603198"/>
              <a:gd name="connsiteX7" fmla="*/ 127102 w 557819"/>
              <a:gd name="connsiteY7" fmla="*/ 459280 h 603198"/>
              <a:gd name="connsiteX8" fmla="*/ 241402 w 557819"/>
              <a:gd name="connsiteY8" fmla="*/ 404246 h 603198"/>
              <a:gd name="connsiteX9" fmla="*/ 364168 w 557819"/>
              <a:gd name="connsiteY9" fmla="*/ 239146 h 603198"/>
              <a:gd name="connsiteX10" fmla="*/ 461535 w 557819"/>
              <a:gd name="connsiteY10" fmla="*/ 416946 h 603198"/>
              <a:gd name="connsiteX11" fmla="*/ 554668 w 557819"/>
              <a:gd name="connsiteY11" fmla="*/ 594746 h 603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7819" h="603198">
                <a:moveTo>
                  <a:pt x="554668" y="594746"/>
                </a:moveTo>
                <a:cubicBezTo>
                  <a:pt x="565251" y="610974"/>
                  <a:pt x="547613" y="613091"/>
                  <a:pt x="525035" y="514313"/>
                </a:cubicBezTo>
                <a:cubicBezTo>
                  <a:pt x="502457" y="415535"/>
                  <a:pt x="483407" y="31008"/>
                  <a:pt x="419202" y="2080"/>
                </a:cubicBezTo>
                <a:cubicBezTo>
                  <a:pt x="354997" y="-26848"/>
                  <a:pt x="209652" y="253963"/>
                  <a:pt x="139802" y="340746"/>
                </a:cubicBezTo>
                <a:cubicBezTo>
                  <a:pt x="69952" y="427529"/>
                  <a:pt x="3630" y="528424"/>
                  <a:pt x="102" y="522780"/>
                </a:cubicBezTo>
                <a:cubicBezTo>
                  <a:pt x="-3426" y="517136"/>
                  <a:pt x="84768" y="361208"/>
                  <a:pt x="118635" y="306880"/>
                </a:cubicBezTo>
                <a:cubicBezTo>
                  <a:pt x="152502" y="252552"/>
                  <a:pt x="201891" y="171413"/>
                  <a:pt x="203302" y="196813"/>
                </a:cubicBezTo>
                <a:cubicBezTo>
                  <a:pt x="204713" y="222213"/>
                  <a:pt x="120752" y="424708"/>
                  <a:pt x="127102" y="459280"/>
                </a:cubicBezTo>
                <a:cubicBezTo>
                  <a:pt x="133452" y="493852"/>
                  <a:pt x="201891" y="440935"/>
                  <a:pt x="241402" y="404246"/>
                </a:cubicBezTo>
                <a:cubicBezTo>
                  <a:pt x="280913" y="367557"/>
                  <a:pt x="327479" y="237029"/>
                  <a:pt x="364168" y="239146"/>
                </a:cubicBezTo>
                <a:cubicBezTo>
                  <a:pt x="400857" y="241263"/>
                  <a:pt x="434724" y="356268"/>
                  <a:pt x="461535" y="416946"/>
                </a:cubicBezTo>
                <a:cubicBezTo>
                  <a:pt x="488346" y="477624"/>
                  <a:pt x="544085" y="578518"/>
                  <a:pt x="554668" y="594746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: 図形 1375">
            <a:extLst>
              <a:ext uri="{FF2B5EF4-FFF2-40B4-BE49-F238E27FC236}">
                <a16:creationId xmlns:a16="http://schemas.microsoft.com/office/drawing/2014/main" id="{2BEF3888-5EF6-4C61-9938-A7442FD91F76}"/>
              </a:ext>
            </a:extLst>
          </p:cNvPr>
          <p:cNvSpPr/>
          <p:nvPr/>
        </p:nvSpPr>
        <p:spPr>
          <a:xfrm>
            <a:off x="6149696" y="4869281"/>
            <a:ext cx="735659" cy="333517"/>
          </a:xfrm>
          <a:custGeom>
            <a:avLst/>
            <a:gdLst>
              <a:gd name="connsiteX0" fmla="*/ 5571 w 735659"/>
              <a:gd name="connsiteY0" fmla="*/ 333486 h 333517"/>
              <a:gd name="connsiteX1" fmla="*/ 179137 w 735659"/>
              <a:gd name="connsiteY1" fmla="*/ 75252 h 333517"/>
              <a:gd name="connsiteX2" fmla="*/ 733704 w 735659"/>
              <a:gd name="connsiteY2" fmla="*/ 24452 h 333517"/>
              <a:gd name="connsiteX3" fmla="*/ 352704 w 735659"/>
              <a:gd name="connsiteY3" fmla="*/ 3286 h 333517"/>
              <a:gd name="connsiteX4" fmla="*/ 73304 w 735659"/>
              <a:gd name="connsiteY4" fmla="*/ 92186 h 333517"/>
              <a:gd name="connsiteX5" fmla="*/ 5571 w 735659"/>
              <a:gd name="connsiteY5" fmla="*/ 333486 h 33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5659" h="333517">
                <a:moveTo>
                  <a:pt x="5571" y="333486"/>
                </a:moveTo>
                <a:cubicBezTo>
                  <a:pt x="23210" y="330664"/>
                  <a:pt x="57782" y="126758"/>
                  <a:pt x="179137" y="75252"/>
                </a:cubicBezTo>
                <a:cubicBezTo>
                  <a:pt x="300492" y="23746"/>
                  <a:pt x="704776" y="36446"/>
                  <a:pt x="733704" y="24452"/>
                </a:cubicBezTo>
                <a:cubicBezTo>
                  <a:pt x="762632" y="12458"/>
                  <a:pt x="462771" y="-8003"/>
                  <a:pt x="352704" y="3286"/>
                </a:cubicBezTo>
                <a:cubicBezTo>
                  <a:pt x="242637" y="14575"/>
                  <a:pt x="133982" y="33625"/>
                  <a:pt x="73304" y="92186"/>
                </a:cubicBezTo>
                <a:cubicBezTo>
                  <a:pt x="12626" y="150747"/>
                  <a:pt x="-12068" y="336308"/>
                  <a:pt x="5571" y="3334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: 図形 1376">
            <a:extLst>
              <a:ext uri="{FF2B5EF4-FFF2-40B4-BE49-F238E27FC236}">
                <a16:creationId xmlns:a16="http://schemas.microsoft.com/office/drawing/2014/main" id="{87EC9246-A2DD-4B39-98DE-12A7E4F493D8}"/>
              </a:ext>
            </a:extLst>
          </p:cNvPr>
          <p:cNvSpPr/>
          <p:nvPr/>
        </p:nvSpPr>
        <p:spPr>
          <a:xfrm>
            <a:off x="3235618" y="9133917"/>
            <a:ext cx="1133769" cy="1471227"/>
          </a:xfrm>
          <a:custGeom>
            <a:avLst/>
            <a:gdLst>
              <a:gd name="connsiteX0" fmla="*/ 40982 w 1133769"/>
              <a:gd name="connsiteY0" fmla="*/ 1616 h 1471227"/>
              <a:gd name="connsiteX1" fmla="*/ 379649 w 1133769"/>
              <a:gd name="connsiteY1" fmla="*/ 424950 h 1471227"/>
              <a:gd name="connsiteX2" fmla="*/ 735249 w 1133769"/>
              <a:gd name="connsiteY2" fmla="*/ 399550 h 1471227"/>
              <a:gd name="connsiteX3" fmla="*/ 1133182 w 1133769"/>
              <a:gd name="connsiteY3" fmla="*/ 281016 h 1471227"/>
              <a:gd name="connsiteX4" fmla="*/ 819915 w 1133769"/>
              <a:gd name="connsiteY4" fmla="*/ 391083 h 1471227"/>
              <a:gd name="connsiteX5" fmla="*/ 633649 w 1133769"/>
              <a:gd name="connsiteY5" fmla="*/ 789016 h 1471227"/>
              <a:gd name="connsiteX6" fmla="*/ 438915 w 1133769"/>
              <a:gd name="connsiteY6" fmla="*/ 1288550 h 1471227"/>
              <a:gd name="connsiteX7" fmla="*/ 83315 w 1133769"/>
              <a:gd name="connsiteY7" fmla="*/ 1457883 h 1471227"/>
              <a:gd name="connsiteX8" fmla="*/ 15582 w 1133769"/>
              <a:gd name="connsiteY8" fmla="*/ 1424016 h 1471227"/>
              <a:gd name="connsiteX9" fmla="*/ 311915 w 1133769"/>
              <a:gd name="connsiteY9" fmla="*/ 1136150 h 1471227"/>
              <a:gd name="connsiteX10" fmla="*/ 421982 w 1133769"/>
              <a:gd name="connsiteY10" fmla="*/ 865216 h 1471227"/>
              <a:gd name="connsiteX11" fmla="*/ 447382 w 1133769"/>
              <a:gd name="connsiteY11" fmla="*/ 602750 h 1471227"/>
              <a:gd name="connsiteX12" fmla="*/ 40982 w 1133769"/>
              <a:gd name="connsiteY12" fmla="*/ 1616 h 1471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3769" h="1471227">
                <a:moveTo>
                  <a:pt x="40982" y="1616"/>
                </a:moveTo>
                <a:cubicBezTo>
                  <a:pt x="29693" y="-28017"/>
                  <a:pt x="263938" y="358628"/>
                  <a:pt x="379649" y="424950"/>
                </a:cubicBezTo>
                <a:cubicBezTo>
                  <a:pt x="495360" y="491272"/>
                  <a:pt x="609660" y="423539"/>
                  <a:pt x="735249" y="399550"/>
                </a:cubicBezTo>
                <a:cubicBezTo>
                  <a:pt x="860838" y="375561"/>
                  <a:pt x="1119071" y="282427"/>
                  <a:pt x="1133182" y="281016"/>
                </a:cubicBezTo>
                <a:cubicBezTo>
                  <a:pt x="1147293" y="279605"/>
                  <a:pt x="903170" y="306416"/>
                  <a:pt x="819915" y="391083"/>
                </a:cubicBezTo>
                <a:cubicBezTo>
                  <a:pt x="736660" y="475750"/>
                  <a:pt x="697149" y="639438"/>
                  <a:pt x="633649" y="789016"/>
                </a:cubicBezTo>
                <a:cubicBezTo>
                  <a:pt x="570149" y="938594"/>
                  <a:pt x="530637" y="1177072"/>
                  <a:pt x="438915" y="1288550"/>
                </a:cubicBezTo>
                <a:cubicBezTo>
                  <a:pt x="347193" y="1400028"/>
                  <a:pt x="153871" y="1435305"/>
                  <a:pt x="83315" y="1457883"/>
                </a:cubicBezTo>
                <a:cubicBezTo>
                  <a:pt x="12759" y="1480461"/>
                  <a:pt x="-22518" y="1477638"/>
                  <a:pt x="15582" y="1424016"/>
                </a:cubicBezTo>
                <a:cubicBezTo>
                  <a:pt x="53682" y="1370394"/>
                  <a:pt x="244182" y="1229283"/>
                  <a:pt x="311915" y="1136150"/>
                </a:cubicBezTo>
                <a:cubicBezTo>
                  <a:pt x="379648" y="1043017"/>
                  <a:pt x="399404" y="954116"/>
                  <a:pt x="421982" y="865216"/>
                </a:cubicBezTo>
                <a:cubicBezTo>
                  <a:pt x="444560" y="776316"/>
                  <a:pt x="512293" y="746683"/>
                  <a:pt x="447382" y="602750"/>
                </a:cubicBezTo>
                <a:cubicBezTo>
                  <a:pt x="382471" y="458817"/>
                  <a:pt x="52271" y="31249"/>
                  <a:pt x="40982" y="161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: 図形 1377">
            <a:extLst>
              <a:ext uri="{FF2B5EF4-FFF2-40B4-BE49-F238E27FC236}">
                <a16:creationId xmlns:a16="http://schemas.microsoft.com/office/drawing/2014/main" id="{03116697-6011-494E-A40B-87B50F25976B}"/>
              </a:ext>
            </a:extLst>
          </p:cNvPr>
          <p:cNvSpPr/>
          <p:nvPr/>
        </p:nvSpPr>
        <p:spPr>
          <a:xfrm>
            <a:off x="3495328" y="9143975"/>
            <a:ext cx="1260812" cy="1060618"/>
          </a:xfrm>
          <a:custGeom>
            <a:avLst/>
            <a:gdLst>
              <a:gd name="connsiteX0" fmla="*/ 1248122 w 1260812"/>
              <a:gd name="connsiteY0" fmla="*/ 31775 h 1060618"/>
              <a:gd name="connsiteX1" fmla="*/ 1210022 w 1260812"/>
              <a:gd name="connsiteY1" fmla="*/ 107975 h 1060618"/>
              <a:gd name="connsiteX2" fmla="*/ 886172 w 1260812"/>
              <a:gd name="connsiteY2" fmla="*/ 438175 h 1060618"/>
              <a:gd name="connsiteX3" fmla="*/ 581372 w 1260812"/>
              <a:gd name="connsiteY3" fmla="*/ 596925 h 1060618"/>
              <a:gd name="connsiteX4" fmla="*/ 346422 w 1260812"/>
              <a:gd name="connsiteY4" fmla="*/ 1060475 h 1060618"/>
              <a:gd name="connsiteX5" fmla="*/ 390872 w 1260812"/>
              <a:gd name="connsiteY5" fmla="*/ 546125 h 1060618"/>
              <a:gd name="connsiteX6" fmla="*/ 575022 w 1260812"/>
              <a:gd name="connsiteY6" fmla="*/ 336575 h 1060618"/>
              <a:gd name="connsiteX7" fmla="*/ 873472 w 1260812"/>
              <a:gd name="connsiteY7" fmla="*/ 196875 h 1060618"/>
              <a:gd name="connsiteX8" fmla="*/ 746472 w 1260812"/>
              <a:gd name="connsiteY8" fmla="*/ 63525 h 1060618"/>
              <a:gd name="connsiteX9" fmla="*/ 3522 w 1260812"/>
              <a:gd name="connsiteY9" fmla="*/ 25 h 1060618"/>
              <a:gd name="connsiteX10" fmla="*/ 1089372 w 1260812"/>
              <a:gd name="connsiteY10" fmla="*/ 69875 h 1060618"/>
              <a:gd name="connsiteX11" fmla="*/ 1248122 w 1260812"/>
              <a:gd name="connsiteY11" fmla="*/ 31775 h 106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60812" h="1060618">
                <a:moveTo>
                  <a:pt x="1248122" y="31775"/>
                </a:moveTo>
                <a:cubicBezTo>
                  <a:pt x="1268230" y="38125"/>
                  <a:pt x="1270347" y="40242"/>
                  <a:pt x="1210022" y="107975"/>
                </a:cubicBezTo>
                <a:cubicBezTo>
                  <a:pt x="1149697" y="175708"/>
                  <a:pt x="990947" y="356683"/>
                  <a:pt x="886172" y="438175"/>
                </a:cubicBezTo>
                <a:cubicBezTo>
                  <a:pt x="781397" y="519667"/>
                  <a:pt x="671330" y="493208"/>
                  <a:pt x="581372" y="596925"/>
                </a:cubicBezTo>
                <a:cubicBezTo>
                  <a:pt x="491414" y="700642"/>
                  <a:pt x="378172" y="1068942"/>
                  <a:pt x="346422" y="1060475"/>
                </a:cubicBezTo>
                <a:cubicBezTo>
                  <a:pt x="314672" y="1052008"/>
                  <a:pt x="352772" y="666775"/>
                  <a:pt x="390872" y="546125"/>
                </a:cubicBezTo>
                <a:cubicBezTo>
                  <a:pt x="428972" y="425475"/>
                  <a:pt x="494589" y="394783"/>
                  <a:pt x="575022" y="336575"/>
                </a:cubicBezTo>
                <a:cubicBezTo>
                  <a:pt x="655455" y="278367"/>
                  <a:pt x="844897" y="242383"/>
                  <a:pt x="873472" y="196875"/>
                </a:cubicBezTo>
                <a:cubicBezTo>
                  <a:pt x="902047" y="151367"/>
                  <a:pt x="891463" y="96333"/>
                  <a:pt x="746472" y="63525"/>
                </a:cubicBezTo>
                <a:cubicBezTo>
                  <a:pt x="601481" y="30717"/>
                  <a:pt x="-53628" y="-1033"/>
                  <a:pt x="3522" y="25"/>
                </a:cubicBezTo>
                <a:cubicBezTo>
                  <a:pt x="60672" y="1083"/>
                  <a:pt x="874530" y="66700"/>
                  <a:pt x="1089372" y="69875"/>
                </a:cubicBezTo>
                <a:cubicBezTo>
                  <a:pt x="1304214" y="73050"/>
                  <a:pt x="1228014" y="25425"/>
                  <a:pt x="1248122" y="3177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: 図形 1378">
            <a:extLst>
              <a:ext uri="{FF2B5EF4-FFF2-40B4-BE49-F238E27FC236}">
                <a16:creationId xmlns:a16="http://schemas.microsoft.com/office/drawing/2014/main" id="{9A5C371B-C0C6-451A-8F36-165935787AF6}"/>
              </a:ext>
            </a:extLst>
          </p:cNvPr>
          <p:cNvSpPr/>
          <p:nvPr/>
        </p:nvSpPr>
        <p:spPr>
          <a:xfrm>
            <a:off x="4914775" y="9439844"/>
            <a:ext cx="847470" cy="1403648"/>
          </a:xfrm>
          <a:custGeom>
            <a:avLst/>
            <a:gdLst>
              <a:gd name="connsiteX0" fmla="*/ 577975 w 847470"/>
              <a:gd name="connsiteY0" fmla="*/ 2606 h 1403648"/>
              <a:gd name="connsiteX1" fmla="*/ 831975 w 847470"/>
              <a:gd name="connsiteY1" fmla="*/ 440756 h 1403648"/>
              <a:gd name="connsiteX2" fmla="*/ 730375 w 847470"/>
              <a:gd name="connsiteY2" fmla="*/ 643956 h 1403648"/>
              <a:gd name="connsiteX3" fmla="*/ 514475 w 847470"/>
              <a:gd name="connsiteY3" fmla="*/ 866206 h 1403648"/>
              <a:gd name="connsiteX4" fmla="*/ 844675 w 847470"/>
              <a:gd name="connsiteY4" fmla="*/ 809056 h 1403648"/>
              <a:gd name="connsiteX5" fmla="*/ 673225 w 847470"/>
              <a:gd name="connsiteY5" fmla="*/ 1386906 h 1403648"/>
              <a:gd name="connsiteX6" fmla="*/ 673225 w 847470"/>
              <a:gd name="connsiteY6" fmla="*/ 1259906 h 1403648"/>
              <a:gd name="connsiteX7" fmla="*/ 673225 w 847470"/>
              <a:gd name="connsiteY7" fmla="*/ 974156 h 1403648"/>
              <a:gd name="connsiteX8" fmla="*/ 125 w 847470"/>
              <a:gd name="connsiteY8" fmla="*/ 961456 h 1403648"/>
              <a:gd name="connsiteX9" fmla="*/ 616075 w 847470"/>
              <a:gd name="connsiteY9" fmla="*/ 663006 h 1403648"/>
              <a:gd name="connsiteX10" fmla="*/ 577975 w 847470"/>
              <a:gd name="connsiteY10" fmla="*/ 2606 h 140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7470" h="1403648">
                <a:moveTo>
                  <a:pt x="577975" y="2606"/>
                </a:moveTo>
                <a:cubicBezTo>
                  <a:pt x="613958" y="-34436"/>
                  <a:pt x="806575" y="333864"/>
                  <a:pt x="831975" y="440756"/>
                </a:cubicBezTo>
                <a:cubicBezTo>
                  <a:pt x="857375" y="547648"/>
                  <a:pt x="783292" y="573048"/>
                  <a:pt x="730375" y="643956"/>
                </a:cubicBezTo>
                <a:cubicBezTo>
                  <a:pt x="677458" y="714864"/>
                  <a:pt x="495425" y="838689"/>
                  <a:pt x="514475" y="866206"/>
                </a:cubicBezTo>
                <a:cubicBezTo>
                  <a:pt x="533525" y="893723"/>
                  <a:pt x="818217" y="722273"/>
                  <a:pt x="844675" y="809056"/>
                </a:cubicBezTo>
                <a:cubicBezTo>
                  <a:pt x="871133" y="895839"/>
                  <a:pt x="701800" y="1311764"/>
                  <a:pt x="673225" y="1386906"/>
                </a:cubicBezTo>
                <a:cubicBezTo>
                  <a:pt x="644650" y="1462048"/>
                  <a:pt x="673225" y="1259906"/>
                  <a:pt x="673225" y="1259906"/>
                </a:cubicBezTo>
                <a:cubicBezTo>
                  <a:pt x="673225" y="1191114"/>
                  <a:pt x="785408" y="1023898"/>
                  <a:pt x="673225" y="974156"/>
                </a:cubicBezTo>
                <a:cubicBezTo>
                  <a:pt x="561042" y="924414"/>
                  <a:pt x="9650" y="1013314"/>
                  <a:pt x="125" y="961456"/>
                </a:cubicBezTo>
                <a:cubicBezTo>
                  <a:pt x="-9400" y="909598"/>
                  <a:pt x="525058" y="820698"/>
                  <a:pt x="616075" y="663006"/>
                </a:cubicBezTo>
                <a:cubicBezTo>
                  <a:pt x="707092" y="505314"/>
                  <a:pt x="541992" y="39648"/>
                  <a:pt x="577975" y="260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: 図形 1379">
            <a:extLst>
              <a:ext uri="{FF2B5EF4-FFF2-40B4-BE49-F238E27FC236}">
                <a16:creationId xmlns:a16="http://schemas.microsoft.com/office/drawing/2014/main" id="{733F9BA4-78D4-4451-9CAC-71B68F0DA01B}"/>
              </a:ext>
            </a:extLst>
          </p:cNvPr>
          <p:cNvSpPr/>
          <p:nvPr/>
        </p:nvSpPr>
        <p:spPr>
          <a:xfrm>
            <a:off x="2838446" y="10946809"/>
            <a:ext cx="2069965" cy="427498"/>
          </a:xfrm>
          <a:custGeom>
            <a:avLst/>
            <a:gdLst>
              <a:gd name="connsiteX0" fmla="*/ 4 w 2069965"/>
              <a:gd name="connsiteY0" fmla="*/ 343491 h 427498"/>
              <a:gd name="connsiteX1" fmla="*/ 933454 w 2069965"/>
              <a:gd name="connsiteY1" fmla="*/ 25991 h 427498"/>
              <a:gd name="connsiteX2" fmla="*/ 1358904 w 2069965"/>
              <a:gd name="connsiteY2" fmla="*/ 64091 h 427498"/>
              <a:gd name="connsiteX3" fmla="*/ 2063754 w 2069965"/>
              <a:gd name="connsiteY3" fmla="*/ 426041 h 427498"/>
              <a:gd name="connsiteX4" fmla="*/ 1689104 w 2069965"/>
              <a:gd name="connsiteY4" fmla="*/ 197441 h 427498"/>
              <a:gd name="connsiteX5" fmla="*/ 1441454 w 2069965"/>
              <a:gd name="connsiteY5" fmla="*/ 356191 h 427498"/>
              <a:gd name="connsiteX6" fmla="*/ 1924054 w 2069965"/>
              <a:gd name="connsiteY6" fmla="*/ 400641 h 427498"/>
              <a:gd name="connsiteX7" fmla="*/ 1041404 w 2069965"/>
              <a:gd name="connsiteY7" fmla="*/ 127591 h 427498"/>
              <a:gd name="connsiteX8" fmla="*/ 1454154 w 2069965"/>
              <a:gd name="connsiteY8" fmla="*/ 318091 h 427498"/>
              <a:gd name="connsiteX9" fmla="*/ 920754 w 2069965"/>
              <a:gd name="connsiteY9" fmla="*/ 299041 h 427498"/>
              <a:gd name="connsiteX10" fmla="*/ 4 w 2069965"/>
              <a:gd name="connsiteY10" fmla="*/ 343491 h 427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9965" h="427498">
                <a:moveTo>
                  <a:pt x="4" y="343491"/>
                </a:moveTo>
                <a:cubicBezTo>
                  <a:pt x="2121" y="297983"/>
                  <a:pt x="706971" y="72558"/>
                  <a:pt x="933454" y="25991"/>
                </a:cubicBezTo>
                <a:cubicBezTo>
                  <a:pt x="1159937" y="-20576"/>
                  <a:pt x="1170521" y="-2584"/>
                  <a:pt x="1358904" y="64091"/>
                </a:cubicBezTo>
                <a:cubicBezTo>
                  <a:pt x="1547287" y="130766"/>
                  <a:pt x="2008721" y="403816"/>
                  <a:pt x="2063754" y="426041"/>
                </a:cubicBezTo>
                <a:cubicBezTo>
                  <a:pt x="2118787" y="448266"/>
                  <a:pt x="1792821" y="209083"/>
                  <a:pt x="1689104" y="197441"/>
                </a:cubicBezTo>
                <a:cubicBezTo>
                  <a:pt x="1585387" y="185799"/>
                  <a:pt x="1402296" y="322324"/>
                  <a:pt x="1441454" y="356191"/>
                </a:cubicBezTo>
                <a:cubicBezTo>
                  <a:pt x="1480612" y="390058"/>
                  <a:pt x="1990729" y="438741"/>
                  <a:pt x="1924054" y="400641"/>
                </a:cubicBezTo>
                <a:cubicBezTo>
                  <a:pt x="1857379" y="362541"/>
                  <a:pt x="1119721" y="141349"/>
                  <a:pt x="1041404" y="127591"/>
                </a:cubicBezTo>
                <a:cubicBezTo>
                  <a:pt x="963087" y="113833"/>
                  <a:pt x="1474262" y="289516"/>
                  <a:pt x="1454154" y="318091"/>
                </a:cubicBezTo>
                <a:cubicBezTo>
                  <a:pt x="1434046" y="346666"/>
                  <a:pt x="1164171" y="294808"/>
                  <a:pt x="920754" y="299041"/>
                </a:cubicBezTo>
                <a:cubicBezTo>
                  <a:pt x="677337" y="303274"/>
                  <a:pt x="-2113" y="388999"/>
                  <a:pt x="4" y="34349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: 図形 1380">
            <a:extLst>
              <a:ext uri="{FF2B5EF4-FFF2-40B4-BE49-F238E27FC236}">
                <a16:creationId xmlns:a16="http://schemas.microsoft.com/office/drawing/2014/main" id="{32CD7CB4-8D3A-4F9C-9EAF-568AC83BA893}"/>
              </a:ext>
            </a:extLst>
          </p:cNvPr>
          <p:cNvSpPr/>
          <p:nvPr/>
        </p:nvSpPr>
        <p:spPr>
          <a:xfrm>
            <a:off x="4859789" y="10090107"/>
            <a:ext cx="1556666" cy="1070859"/>
          </a:xfrm>
          <a:custGeom>
            <a:avLst/>
            <a:gdLst>
              <a:gd name="connsiteX0" fmla="*/ 1553711 w 1556666"/>
              <a:gd name="connsiteY0" fmla="*/ 6393 h 1070859"/>
              <a:gd name="connsiteX1" fmla="*/ 1160011 w 1556666"/>
              <a:gd name="connsiteY1" fmla="*/ 501693 h 1070859"/>
              <a:gd name="connsiteX2" fmla="*/ 29711 w 1556666"/>
              <a:gd name="connsiteY2" fmla="*/ 1047793 h 1070859"/>
              <a:gd name="connsiteX3" fmla="*/ 385311 w 1556666"/>
              <a:gd name="connsiteY3" fmla="*/ 958893 h 1070859"/>
              <a:gd name="connsiteX4" fmla="*/ 994911 w 1556666"/>
              <a:gd name="connsiteY4" fmla="*/ 863643 h 1070859"/>
              <a:gd name="connsiteX5" fmla="*/ 1553711 w 1556666"/>
              <a:gd name="connsiteY5" fmla="*/ 6393 h 107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6666" h="1070859">
                <a:moveTo>
                  <a:pt x="1553711" y="6393"/>
                </a:moveTo>
                <a:cubicBezTo>
                  <a:pt x="1581228" y="-53932"/>
                  <a:pt x="1414011" y="328126"/>
                  <a:pt x="1160011" y="501693"/>
                </a:cubicBezTo>
                <a:cubicBezTo>
                  <a:pt x="906011" y="675260"/>
                  <a:pt x="158828" y="971593"/>
                  <a:pt x="29711" y="1047793"/>
                </a:cubicBezTo>
                <a:cubicBezTo>
                  <a:pt x="-99406" y="1123993"/>
                  <a:pt x="224444" y="989585"/>
                  <a:pt x="385311" y="958893"/>
                </a:cubicBezTo>
                <a:cubicBezTo>
                  <a:pt x="546178" y="928201"/>
                  <a:pt x="795944" y="1024510"/>
                  <a:pt x="994911" y="863643"/>
                </a:cubicBezTo>
                <a:cubicBezTo>
                  <a:pt x="1193878" y="702776"/>
                  <a:pt x="1526194" y="66718"/>
                  <a:pt x="1553711" y="639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: 図形 1381">
            <a:extLst>
              <a:ext uri="{FF2B5EF4-FFF2-40B4-BE49-F238E27FC236}">
                <a16:creationId xmlns:a16="http://schemas.microsoft.com/office/drawing/2014/main" id="{5ABD39EA-A4DA-4961-B2C7-2A3F89089D71}"/>
              </a:ext>
            </a:extLst>
          </p:cNvPr>
          <p:cNvSpPr/>
          <p:nvPr/>
        </p:nvSpPr>
        <p:spPr>
          <a:xfrm>
            <a:off x="5434645" y="4660390"/>
            <a:ext cx="227102" cy="1181797"/>
          </a:xfrm>
          <a:custGeom>
            <a:avLst/>
            <a:gdLst>
              <a:gd name="connsiteX0" fmla="*/ 4130 w 227102"/>
              <a:gd name="connsiteY0" fmla="*/ 29085 h 1181797"/>
              <a:gd name="connsiteX1" fmla="*/ 207330 w 227102"/>
              <a:gd name="connsiteY1" fmla="*/ 308485 h 1181797"/>
              <a:gd name="connsiteX2" fmla="*/ 200980 w 227102"/>
              <a:gd name="connsiteY2" fmla="*/ 965710 h 1181797"/>
              <a:gd name="connsiteX3" fmla="*/ 45405 w 227102"/>
              <a:gd name="connsiteY3" fmla="*/ 1181610 h 1181797"/>
              <a:gd name="connsiteX4" fmla="*/ 67630 w 227102"/>
              <a:gd name="connsiteY4" fmla="*/ 978410 h 1181797"/>
              <a:gd name="connsiteX5" fmla="*/ 4130 w 227102"/>
              <a:gd name="connsiteY5" fmla="*/ 29085 h 1181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102" h="1181797">
                <a:moveTo>
                  <a:pt x="4130" y="29085"/>
                </a:moveTo>
                <a:cubicBezTo>
                  <a:pt x="27413" y="-82569"/>
                  <a:pt x="174522" y="152381"/>
                  <a:pt x="207330" y="308485"/>
                </a:cubicBezTo>
                <a:cubicBezTo>
                  <a:pt x="240138" y="464589"/>
                  <a:pt x="227967" y="820189"/>
                  <a:pt x="200980" y="965710"/>
                </a:cubicBezTo>
                <a:cubicBezTo>
                  <a:pt x="173993" y="1111231"/>
                  <a:pt x="67630" y="1179493"/>
                  <a:pt x="45405" y="1181610"/>
                </a:cubicBezTo>
                <a:cubicBezTo>
                  <a:pt x="23180" y="1183727"/>
                  <a:pt x="71863" y="1171027"/>
                  <a:pt x="67630" y="978410"/>
                </a:cubicBezTo>
                <a:cubicBezTo>
                  <a:pt x="63397" y="785793"/>
                  <a:pt x="-19153" y="140739"/>
                  <a:pt x="4130" y="2908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: 図形 1382">
            <a:extLst>
              <a:ext uri="{FF2B5EF4-FFF2-40B4-BE49-F238E27FC236}">
                <a16:creationId xmlns:a16="http://schemas.microsoft.com/office/drawing/2014/main" id="{967F5B97-C328-4D86-80AC-B885CD9FB8FF}"/>
              </a:ext>
            </a:extLst>
          </p:cNvPr>
          <p:cNvSpPr/>
          <p:nvPr/>
        </p:nvSpPr>
        <p:spPr>
          <a:xfrm>
            <a:off x="2582834" y="6225966"/>
            <a:ext cx="305012" cy="636314"/>
          </a:xfrm>
          <a:custGeom>
            <a:avLst/>
            <a:gdLst>
              <a:gd name="connsiteX0" fmla="*/ 7966 w 305012"/>
              <a:gd name="connsiteY0" fmla="*/ 52914 h 636314"/>
              <a:gd name="connsiteX1" fmla="*/ 79086 w 305012"/>
              <a:gd name="connsiteY1" fmla="*/ 32594 h 636314"/>
              <a:gd name="connsiteX2" fmla="*/ 297526 w 305012"/>
              <a:gd name="connsiteY2" fmla="*/ 42754 h 636314"/>
              <a:gd name="connsiteX3" fmla="*/ 256886 w 305012"/>
              <a:gd name="connsiteY3" fmla="*/ 565994 h 636314"/>
              <a:gd name="connsiteX4" fmla="*/ 282286 w 305012"/>
              <a:gd name="connsiteY4" fmla="*/ 621874 h 636314"/>
              <a:gd name="connsiteX5" fmla="*/ 246726 w 305012"/>
              <a:gd name="connsiteY5" fmla="*/ 479634 h 636314"/>
              <a:gd name="connsiteX6" fmla="*/ 7966 w 305012"/>
              <a:gd name="connsiteY6" fmla="*/ 52914 h 636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012" h="636314">
                <a:moveTo>
                  <a:pt x="7966" y="52914"/>
                </a:moveTo>
                <a:cubicBezTo>
                  <a:pt x="-19974" y="-21593"/>
                  <a:pt x="30826" y="34287"/>
                  <a:pt x="79086" y="32594"/>
                </a:cubicBezTo>
                <a:cubicBezTo>
                  <a:pt x="127346" y="30901"/>
                  <a:pt x="267893" y="-46146"/>
                  <a:pt x="297526" y="42754"/>
                </a:cubicBezTo>
                <a:cubicBezTo>
                  <a:pt x="327159" y="131654"/>
                  <a:pt x="259426" y="469474"/>
                  <a:pt x="256886" y="565994"/>
                </a:cubicBezTo>
                <a:cubicBezTo>
                  <a:pt x="254346" y="662514"/>
                  <a:pt x="283979" y="636267"/>
                  <a:pt x="282286" y="621874"/>
                </a:cubicBezTo>
                <a:cubicBezTo>
                  <a:pt x="280593" y="607481"/>
                  <a:pt x="291599" y="575307"/>
                  <a:pt x="246726" y="479634"/>
                </a:cubicBezTo>
                <a:cubicBezTo>
                  <a:pt x="201853" y="383961"/>
                  <a:pt x="35906" y="127421"/>
                  <a:pt x="7966" y="5291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: 図形 1383">
            <a:extLst>
              <a:ext uri="{FF2B5EF4-FFF2-40B4-BE49-F238E27FC236}">
                <a16:creationId xmlns:a16="http://schemas.microsoft.com/office/drawing/2014/main" id="{C1322275-CAD7-4D91-BD7D-77AE1A9CAE6C}"/>
              </a:ext>
            </a:extLst>
          </p:cNvPr>
          <p:cNvSpPr/>
          <p:nvPr/>
        </p:nvSpPr>
        <p:spPr>
          <a:xfrm>
            <a:off x="1726703" y="4952038"/>
            <a:ext cx="688305" cy="950962"/>
          </a:xfrm>
          <a:custGeom>
            <a:avLst/>
            <a:gdLst>
              <a:gd name="connsiteX0" fmla="*/ 686297 w 688305"/>
              <a:gd name="connsiteY0" fmla="*/ 962 h 950962"/>
              <a:gd name="connsiteX1" fmla="*/ 340857 w 688305"/>
              <a:gd name="connsiteY1" fmla="*/ 290522 h 950962"/>
              <a:gd name="connsiteX2" fmla="*/ 173217 w 688305"/>
              <a:gd name="connsiteY2" fmla="*/ 869642 h 950962"/>
              <a:gd name="connsiteX3" fmla="*/ 188457 w 688305"/>
              <a:gd name="connsiteY3" fmla="*/ 691842 h 950962"/>
              <a:gd name="connsiteX4" fmla="*/ 249417 w 688305"/>
              <a:gd name="connsiteY4" fmla="*/ 376882 h 950962"/>
              <a:gd name="connsiteX5" fmla="*/ 497 w 688305"/>
              <a:gd name="connsiteY5" fmla="*/ 950922 h 950962"/>
              <a:gd name="connsiteX6" fmla="*/ 183377 w 688305"/>
              <a:gd name="connsiteY6" fmla="*/ 407362 h 950962"/>
              <a:gd name="connsiteX7" fmla="*/ 112257 w 688305"/>
              <a:gd name="connsiteY7" fmla="*/ 519122 h 950962"/>
              <a:gd name="connsiteX8" fmla="*/ 152897 w 688305"/>
              <a:gd name="connsiteY8" fmla="*/ 280362 h 950962"/>
              <a:gd name="connsiteX9" fmla="*/ 168137 w 688305"/>
              <a:gd name="connsiteY9" fmla="*/ 199082 h 950962"/>
              <a:gd name="connsiteX10" fmla="*/ 686297 w 688305"/>
              <a:gd name="connsiteY10" fmla="*/ 962 h 95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305" h="950962">
                <a:moveTo>
                  <a:pt x="686297" y="962"/>
                </a:moveTo>
                <a:cubicBezTo>
                  <a:pt x="715084" y="16202"/>
                  <a:pt x="426370" y="145742"/>
                  <a:pt x="340857" y="290522"/>
                </a:cubicBezTo>
                <a:cubicBezTo>
                  <a:pt x="255344" y="435302"/>
                  <a:pt x="198617" y="802755"/>
                  <a:pt x="173217" y="869642"/>
                </a:cubicBezTo>
                <a:cubicBezTo>
                  <a:pt x="147817" y="936529"/>
                  <a:pt x="175757" y="773969"/>
                  <a:pt x="188457" y="691842"/>
                </a:cubicBezTo>
                <a:cubicBezTo>
                  <a:pt x="201157" y="609715"/>
                  <a:pt x="280744" y="333702"/>
                  <a:pt x="249417" y="376882"/>
                </a:cubicBezTo>
                <a:cubicBezTo>
                  <a:pt x="218090" y="420062"/>
                  <a:pt x="11504" y="945842"/>
                  <a:pt x="497" y="950922"/>
                </a:cubicBezTo>
                <a:cubicBezTo>
                  <a:pt x="-10510" y="956002"/>
                  <a:pt x="164750" y="479329"/>
                  <a:pt x="183377" y="407362"/>
                </a:cubicBezTo>
                <a:cubicBezTo>
                  <a:pt x="202004" y="335395"/>
                  <a:pt x="117337" y="540289"/>
                  <a:pt x="112257" y="519122"/>
                </a:cubicBezTo>
                <a:cubicBezTo>
                  <a:pt x="107177" y="497955"/>
                  <a:pt x="143584" y="333702"/>
                  <a:pt x="152897" y="280362"/>
                </a:cubicBezTo>
                <a:cubicBezTo>
                  <a:pt x="162210" y="227022"/>
                  <a:pt x="77544" y="242262"/>
                  <a:pt x="168137" y="199082"/>
                </a:cubicBezTo>
                <a:cubicBezTo>
                  <a:pt x="258730" y="155902"/>
                  <a:pt x="657510" y="-14278"/>
                  <a:pt x="686297" y="96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: 図形 1384">
            <a:extLst>
              <a:ext uri="{FF2B5EF4-FFF2-40B4-BE49-F238E27FC236}">
                <a16:creationId xmlns:a16="http://schemas.microsoft.com/office/drawing/2014/main" id="{4F41CF4F-B11B-4D5F-908C-E39BA822E42C}"/>
              </a:ext>
            </a:extLst>
          </p:cNvPr>
          <p:cNvSpPr/>
          <p:nvPr/>
        </p:nvSpPr>
        <p:spPr>
          <a:xfrm>
            <a:off x="3472740" y="4701534"/>
            <a:ext cx="753269" cy="1194378"/>
          </a:xfrm>
          <a:custGeom>
            <a:avLst/>
            <a:gdLst>
              <a:gd name="connsiteX0" fmla="*/ 68020 w 753269"/>
              <a:gd name="connsiteY0" fmla="*/ 33026 h 1194378"/>
              <a:gd name="connsiteX1" fmla="*/ 322020 w 753269"/>
              <a:gd name="connsiteY1" fmla="*/ 607066 h 1194378"/>
              <a:gd name="connsiteX2" fmla="*/ 733500 w 753269"/>
              <a:gd name="connsiteY2" fmla="*/ 1160786 h 1194378"/>
              <a:gd name="connsiteX3" fmla="*/ 621740 w 753269"/>
              <a:gd name="connsiteY3" fmla="*/ 1028706 h 1194378"/>
              <a:gd name="connsiteX4" fmla="*/ 47700 w 753269"/>
              <a:gd name="connsiteY4" fmla="*/ 175266 h 1194378"/>
              <a:gd name="connsiteX5" fmla="*/ 68020 w 753269"/>
              <a:gd name="connsiteY5" fmla="*/ 33026 h 1194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3269" h="1194378">
                <a:moveTo>
                  <a:pt x="68020" y="33026"/>
                </a:moveTo>
                <a:cubicBezTo>
                  <a:pt x="113740" y="104993"/>
                  <a:pt x="211107" y="419106"/>
                  <a:pt x="322020" y="607066"/>
                </a:cubicBezTo>
                <a:cubicBezTo>
                  <a:pt x="432933" y="795026"/>
                  <a:pt x="683547" y="1090513"/>
                  <a:pt x="733500" y="1160786"/>
                </a:cubicBezTo>
                <a:cubicBezTo>
                  <a:pt x="783453" y="1231059"/>
                  <a:pt x="736040" y="1192959"/>
                  <a:pt x="621740" y="1028706"/>
                </a:cubicBezTo>
                <a:cubicBezTo>
                  <a:pt x="507440" y="864453"/>
                  <a:pt x="143373" y="344599"/>
                  <a:pt x="47700" y="175266"/>
                </a:cubicBezTo>
                <a:cubicBezTo>
                  <a:pt x="-47973" y="5933"/>
                  <a:pt x="22300" y="-38941"/>
                  <a:pt x="68020" y="3302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18" name="グループ化 617">
            <a:extLst>
              <a:ext uri="{FF2B5EF4-FFF2-40B4-BE49-F238E27FC236}">
                <a16:creationId xmlns:a16="http://schemas.microsoft.com/office/drawing/2014/main" id="{E3DE90BB-6314-40AB-8565-46D85A0C35A6}"/>
              </a:ext>
            </a:extLst>
          </p:cNvPr>
          <p:cNvGrpSpPr/>
          <p:nvPr/>
        </p:nvGrpSpPr>
        <p:grpSpPr>
          <a:xfrm>
            <a:off x="3533121" y="2120774"/>
            <a:ext cx="1854897" cy="3419756"/>
            <a:chOff x="3533121" y="2120774"/>
            <a:chExt cx="1854897" cy="3419756"/>
          </a:xfrm>
        </p:grpSpPr>
        <p:sp>
          <p:nvSpPr>
            <p:cNvPr id="619" name="フリーフォーム: 図形 618">
              <a:extLst>
                <a:ext uri="{FF2B5EF4-FFF2-40B4-BE49-F238E27FC236}">
                  <a16:creationId xmlns:a16="http://schemas.microsoft.com/office/drawing/2014/main" id="{16B7C5FD-C94C-4A55-BF50-0076580667BD}"/>
                </a:ext>
              </a:extLst>
            </p:cNvPr>
            <p:cNvSpPr/>
            <p:nvPr/>
          </p:nvSpPr>
          <p:spPr>
            <a:xfrm>
              <a:off x="4572972" y="2564923"/>
              <a:ext cx="435149" cy="123309"/>
            </a:xfrm>
            <a:custGeom>
              <a:avLst/>
              <a:gdLst>
                <a:gd name="connsiteX0" fmla="*/ 3261 w 435149"/>
                <a:gd name="connsiteY0" fmla="*/ 123244 h 123309"/>
                <a:gd name="connsiteX1" fmla="*/ 155661 w 435149"/>
                <a:gd name="connsiteY1" fmla="*/ 17410 h 123309"/>
                <a:gd name="connsiteX2" fmla="*/ 291128 w 435149"/>
                <a:gd name="connsiteY2" fmla="*/ 8944 h 123309"/>
                <a:gd name="connsiteX3" fmla="*/ 435061 w 435149"/>
                <a:gd name="connsiteY3" fmla="*/ 68210 h 123309"/>
                <a:gd name="connsiteX4" fmla="*/ 308061 w 435149"/>
                <a:gd name="connsiteY4" fmla="*/ 477 h 123309"/>
                <a:gd name="connsiteX5" fmla="*/ 3261 w 435149"/>
                <a:gd name="connsiteY5" fmla="*/ 123244 h 12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149" h="123309">
                  <a:moveTo>
                    <a:pt x="3261" y="123244"/>
                  </a:moveTo>
                  <a:cubicBezTo>
                    <a:pt x="-22139" y="126066"/>
                    <a:pt x="107683" y="36460"/>
                    <a:pt x="155661" y="17410"/>
                  </a:cubicBezTo>
                  <a:cubicBezTo>
                    <a:pt x="203639" y="-1640"/>
                    <a:pt x="244561" y="477"/>
                    <a:pt x="291128" y="8944"/>
                  </a:cubicBezTo>
                  <a:cubicBezTo>
                    <a:pt x="337695" y="17411"/>
                    <a:pt x="432239" y="69621"/>
                    <a:pt x="435061" y="68210"/>
                  </a:cubicBezTo>
                  <a:cubicBezTo>
                    <a:pt x="437883" y="66799"/>
                    <a:pt x="372972" y="-6579"/>
                    <a:pt x="308061" y="477"/>
                  </a:cubicBezTo>
                  <a:cubicBezTo>
                    <a:pt x="243150" y="7533"/>
                    <a:pt x="28661" y="120422"/>
                    <a:pt x="3261" y="1232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フリーフォーム: 図形 619">
              <a:extLst>
                <a:ext uri="{FF2B5EF4-FFF2-40B4-BE49-F238E27FC236}">
                  <a16:creationId xmlns:a16="http://schemas.microsoft.com/office/drawing/2014/main" id="{18C01FC1-4309-4B94-A809-83CE247AB3CF}"/>
                </a:ext>
              </a:extLst>
            </p:cNvPr>
            <p:cNvSpPr/>
            <p:nvPr/>
          </p:nvSpPr>
          <p:spPr>
            <a:xfrm>
              <a:off x="4495800" y="2518525"/>
              <a:ext cx="527271" cy="102101"/>
            </a:xfrm>
            <a:custGeom>
              <a:avLst/>
              <a:gdLst>
                <a:gd name="connsiteX0" fmla="*/ 0 w 527271"/>
                <a:gd name="connsiteY0" fmla="*/ 63808 h 102101"/>
                <a:gd name="connsiteX1" fmla="*/ 321733 w 527271"/>
                <a:gd name="connsiteY1" fmla="*/ 17242 h 102101"/>
                <a:gd name="connsiteX2" fmla="*/ 414867 w 527271"/>
                <a:gd name="connsiteY2" fmla="*/ 25708 h 102101"/>
                <a:gd name="connsiteX3" fmla="*/ 524933 w 527271"/>
                <a:gd name="connsiteY3" fmla="*/ 101908 h 102101"/>
                <a:gd name="connsiteX4" fmla="*/ 304800 w 527271"/>
                <a:gd name="connsiteY4" fmla="*/ 308 h 102101"/>
                <a:gd name="connsiteX5" fmla="*/ 0 w 527271"/>
                <a:gd name="connsiteY5" fmla="*/ 63808 h 10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271" h="102101">
                  <a:moveTo>
                    <a:pt x="0" y="63808"/>
                  </a:moveTo>
                  <a:cubicBezTo>
                    <a:pt x="126294" y="43700"/>
                    <a:pt x="252589" y="23592"/>
                    <a:pt x="321733" y="17242"/>
                  </a:cubicBezTo>
                  <a:lnTo>
                    <a:pt x="414867" y="25708"/>
                  </a:lnTo>
                  <a:cubicBezTo>
                    <a:pt x="448734" y="39819"/>
                    <a:pt x="543278" y="106141"/>
                    <a:pt x="524933" y="101908"/>
                  </a:cubicBezTo>
                  <a:cubicBezTo>
                    <a:pt x="506589" y="97675"/>
                    <a:pt x="388056" y="4541"/>
                    <a:pt x="304800" y="308"/>
                  </a:cubicBezTo>
                  <a:cubicBezTo>
                    <a:pt x="221545" y="-3925"/>
                    <a:pt x="123472" y="36291"/>
                    <a:pt x="0" y="638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1" name="フリーフォーム: 図形 620">
              <a:extLst>
                <a:ext uri="{FF2B5EF4-FFF2-40B4-BE49-F238E27FC236}">
                  <a16:creationId xmlns:a16="http://schemas.microsoft.com/office/drawing/2014/main" id="{39AD25C9-5145-4981-A45C-23B9FF8642FD}"/>
                </a:ext>
              </a:extLst>
            </p:cNvPr>
            <p:cNvSpPr/>
            <p:nvPr/>
          </p:nvSpPr>
          <p:spPr>
            <a:xfrm>
              <a:off x="4483100" y="2595033"/>
              <a:ext cx="88916" cy="93367"/>
            </a:xfrm>
            <a:custGeom>
              <a:avLst/>
              <a:gdLst>
                <a:gd name="connsiteX0" fmla="*/ 0 w 88916"/>
                <a:gd name="connsiteY0" fmla="*/ 0 h 93367"/>
                <a:gd name="connsiteX1" fmla="*/ 88900 w 88916"/>
                <a:gd name="connsiteY1" fmla="*/ 93134 h 93367"/>
                <a:gd name="connsiteX2" fmla="*/ 0 w 88916"/>
                <a:gd name="connsiteY2" fmla="*/ 0 h 9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16" h="93367">
                  <a:moveTo>
                    <a:pt x="0" y="0"/>
                  </a:moveTo>
                  <a:cubicBezTo>
                    <a:pt x="0" y="0"/>
                    <a:pt x="90311" y="87489"/>
                    <a:pt x="88900" y="93134"/>
                  </a:cubicBezTo>
                  <a:cubicBezTo>
                    <a:pt x="87489" y="9877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2" name="フリーフォーム: 図形 621">
              <a:extLst>
                <a:ext uri="{FF2B5EF4-FFF2-40B4-BE49-F238E27FC236}">
                  <a16:creationId xmlns:a16="http://schemas.microsoft.com/office/drawing/2014/main" id="{58AD060E-5426-4C28-B8CF-ADA8CD65AF97}"/>
                </a:ext>
              </a:extLst>
            </p:cNvPr>
            <p:cNvSpPr/>
            <p:nvPr/>
          </p:nvSpPr>
          <p:spPr>
            <a:xfrm>
              <a:off x="3712985" y="2120774"/>
              <a:ext cx="125680" cy="219324"/>
            </a:xfrm>
            <a:custGeom>
              <a:avLst/>
              <a:gdLst>
                <a:gd name="connsiteX0" fmla="*/ 125590 w 125680"/>
                <a:gd name="connsiteY0" fmla="*/ 126 h 219324"/>
                <a:gd name="connsiteX1" fmla="*/ 27165 w 125680"/>
                <a:gd name="connsiteY1" fmla="*/ 149351 h 219324"/>
                <a:gd name="connsiteX2" fmla="*/ 4940 w 125680"/>
                <a:gd name="connsiteY2" fmla="*/ 219201 h 219324"/>
                <a:gd name="connsiteX3" fmla="*/ 8115 w 125680"/>
                <a:gd name="connsiteY3" fmla="*/ 165226 h 219324"/>
                <a:gd name="connsiteX4" fmla="*/ 8115 w 125680"/>
                <a:gd name="connsiteY4" fmla="*/ 123951 h 219324"/>
                <a:gd name="connsiteX5" fmla="*/ 125590 w 125680"/>
                <a:gd name="connsiteY5" fmla="*/ 126 h 21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680" h="219324">
                  <a:moveTo>
                    <a:pt x="125590" y="126"/>
                  </a:moveTo>
                  <a:cubicBezTo>
                    <a:pt x="128765" y="4359"/>
                    <a:pt x="47273" y="112838"/>
                    <a:pt x="27165" y="149351"/>
                  </a:cubicBezTo>
                  <a:cubicBezTo>
                    <a:pt x="7057" y="185864"/>
                    <a:pt x="8115" y="216555"/>
                    <a:pt x="4940" y="219201"/>
                  </a:cubicBezTo>
                  <a:cubicBezTo>
                    <a:pt x="1765" y="221847"/>
                    <a:pt x="7586" y="181101"/>
                    <a:pt x="8115" y="165226"/>
                  </a:cubicBezTo>
                  <a:cubicBezTo>
                    <a:pt x="8644" y="149351"/>
                    <a:pt x="-10406" y="148822"/>
                    <a:pt x="8115" y="123951"/>
                  </a:cubicBezTo>
                  <a:cubicBezTo>
                    <a:pt x="26636" y="99080"/>
                    <a:pt x="122415" y="-4107"/>
                    <a:pt x="125590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3" name="フリーフォーム: 図形 622">
              <a:extLst>
                <a:ext uri="{FF2B5EF4-FFF2-40B4-BE49-F238E27FC236}">
                  <a16:creationId xmlns:a16="http://schemas.microsoft.com/office/drawing/2014/main" id="{F161FC90-BA44-4F03-93A3-3881E7A6AEB4}"/>
                </a:ext>
              </a:extLst>
            </p:cNvPr>
            <p:cNvSpPr/>
            <p:nvPr/>
          </p:nvSpPr>
          <p:spPr>
            <a:xfrm>
              <a:off x="3680712" y="4701125"/>
              <a:ext cx="151513" cy="729838"/>
            </a:xfrm>
            <a:custGeom>
              <a:avLst/>
              <a:gdLst>
                <a:gd name="connsiteX0" fmla="*/ 151513 w 151513"/>
                <a:gd name="connsiteY0" fmla="*/ 1050 h 729838"/>
                <a:gd name="connsiteX1" fmla="*/ 72138 w 151513"/>
                <a:gd name="connsiteY1" fmla="*/ 299500 h 729838"/>
                <a:gd name="connsiteX2" fmla="*/ 30863 w 151513"/>
                <a:gd name="connsiteY2" fmla="*/ 709075 h 729838"/>
                <a:gd name="connsiteX3" fmla="*/ 18163 w 151513"/>
                <a:gd name="connsiteY3" fmla="*/ 651925 h 729838"/>
                <a:gd name="connsiteX4" fmla="*/ 2288 w 151513"/>
                <a:gd name="connsiteY4" fmla="*/ 499525 h 729838"/>
                <a:gd name="connsiteX5" fmla="*/ 72138 w 151513"/>
                <a:gd name="connsiteY5" fmla="*/ 210600 h 729838"/>
                <a:gd name="connsiteX6" fmla="*/ 151513 w 151513"/>
                <a:gd name="connsiteY6" fmla="*/ 1050 h 72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513" h="729838">
                  <a:moveTo>
                    <a:pt x="151513" y="1050"/>
                  </a:moveTo>
                  <a:cubicBezTo>
                    <a:pt x="151513" y="15867"/>
                    <a:pt x="92246" y="181496"/>
                    <a:pt x="72138" y="299500"/>
                  </a:cubicBezTo>
                  <a:cubicBezTo>
                    <a:pt x="52030" y="417504"/>
                    <a:pt x="39859" y="650338"/>
                    <a:pt x="30863" y="709075"/>
                  </a:cubicBezTo>
                  <a:cubicBezTo>
                    <a:pt x="21867" y="767812"/>
                    <a:pt x="22925" y="686850"/>
                    <a:pt x="18163" y="651925"/>
                  </a:cubicBezTo>
                  <a:cubicBezTo>
                    <a:pt x="13400" y="617000"/>
                    <a:pt x="-6708" y="573079"/>
                    <a:pt x="2288" y="499525"/>
                  </a:cubicBezTo>
                  <a:cubicBezTo>
                    <a:pt x="11284" y="425971"/>
                    <a:pt x="49913" y="289446"/>
                    <a:pt x="72138" y="210600"/>
                  </a:cubicBezTo>
                  <a:cubicBezTo>
                    <a:pt x="94363" y="131754"/>
                    <a:pt x="151513" y="-13767"/>
                    <a:pt x="151513" y="105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4" name="フリーフォーム: 図形 623">
              <a:extLst>
                <a:ext uri="{FF2B5EF4-FFF2-40B4-BE49-F238E27FC236}">
                  <a16:creationId xmlns:a16="http://schemas.microsoft.com/office/drawing/2014/main" id="{6095CFD1-EAF8-430C-87FC-299F0B3208C3}"/>
                </a:ext>
              </a:extLst>
            </p:cNvPr>
            <p:cNvSpPr/>
            <p:nvPr/>
          </p:nvSpPr>
          <p:spPr>
            <a:xfrm>
              <a:off x="3710091" y="4651381"/>
              <a:ext cx="1677927" cy="736594"/>
            </a:xfrm>
            <a:custGeom>
              <a:avLst/>
              <a:gdLst>
                <a:gd name="connsiteX0" fmla="*/ 1671534 w 1677927"/>
                <a:gd name="connsiteY0" fmla="*/ 3169 h 736594"/>
                <a:gd name="connsiteX1" fmla="*/ 1350859 w 1677927"/>
                <a:gd name="connsiteY1" fmla="*/ 333369 h 736594"/>
                <a:gd name="connsiteX2" fmla="*/ 1138134 w 1677927"/>
                <a:gd name="connsiteY2" fmla="*/ 517519 h 736594"/>
                <a:gd name="connsiteX3" fmla="*/ 893659 w 1677927"/>
                <a:gd name="connsiteY3" fmla="*/ 628644 h 736594"/>
                <a:gd name="connsiteX4" fmla="*/ 703159 w 1677927"/>
                <a:gd name="connsiteY4" fmla="*/ 704844 h 736594"/>
                <a:gd name="connsiteX5" fmla="*/ 430109 w 1677927"/>
                <a:gd name="connsiteY5" fmla="*/ 736594 h 736594"/>
                <a:gd name="connsiteX6" fmla="*/ 7834 w 1677927"/>
                <a:gd name="connsiteY6" fmla="*/ 727069 h 736594"/>
                <a:gd name="connsiteX7" fmla="*/ 185634 w 1677927"/>
                <a:gd name="connsiteY7" fmla="*/ 720719 h 736594"/>
                <a:gd name="connsiteX8" fmla="*/ 557109 w 1677927"/>
                <a:gd name="connsiteY8" fmla="*/ 688969 h 736594"/>
                <a:gd name="connsiteX9" fmla="*/ 852384 w 1677927"/>
                <a:gd name="connsiteY9" fmla="*/ 625469 h 736594"/>
                <a:gd name="connsiteX10" fmla="*/ 1036534 w 1677927"/>
                <a:gd name="connsiteY10" fmla="*/ 549269 h 736594"/>
                <a:gd name="connsiteX11" fmla="*/ 1671534 w 1677927"/>
                <a:gd name="connsiteY11" fmla="*/ 3169 h 73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7927" h="736594">
                  <a:moveTo>
                    <a:pt x="1671534" y="3169"/>
                  </a:moveTo>
                  <a:cubicBezTo>
                    <a:pt x="1723921" y="-32814"/>
                    <a:pt x="1439759" y="247644"/>
                    <a:pt x="1350859" y="333369"/>
                  </a:cubicBezTo>
                  <a:cubicBezTo>
                    <a:pt x="1261959" y="419094"/>
                    <a:pt x="1214334" y="468307"/>
                    <a:pt x="1138134" y="517519"/>
                  </a:cubicBezTo>
                  <a:cubicBezTo>
                    <a:pt x="1061934" y="566731"/>
                    <a:pt x="966155" y="597423"/>
                    <a:pt x="893659" y="628644"/>
                  </a:cubicBezTo>
                  <a:cubicBezTo>
                    <a:pt x="821163" y="659865"/>
                    <a:pt x="780417" y="686852"/>
                    <a:pt x="703159" y="704844"/>
                  </a:cubicBezTo>
                  <a:cubicBezTo>
                    <a:pt x="625901" y="722836"/>
                    <a:pt x="545996" y="732890"/>
                    <a:pt x="430109" y="736594"/>
                  </a:cubicBezTo>
                  <a:lnTo>
                    <a:pt x="7834" y="727069"/>
                  </a:lnTo>
                  <a:cubicBezTo>
                    <a:pt x="-32912" y="724423"/>
                    <a:pt x="94088" y="727069"/>
                    <a:pt x="185634" y="720719"/>
                  </a:cubicBezTo>
                  <a:cubicBezTo>
                    <a:pt x="277180" y="714369"/>
                    <a:pt x="445984" y="704844"/>
                    <a:pt x="557109" y="688969"/>
                  </a:cubicBezTo>
                  <a:cubicBezTo>
                    <a:pt x="668234" y="673094"/>
                    <a:pt x="772480" y="648752"/>
                    <a:pt x="852384" y="625469"/>
                  </a:cubicBezTo>
                  <a:cubicBezTo>
                    <a:pt x="932288" y="602186"/>
                    <a:pt x="905830" y="653515"/>
                    <a:pt x="1036534" y="549269"/>
                  </a:cubicBezTo>
                  <a:cubicBezTo>
                    <a:pt x="1167238" y="445023"/>
                    <a:pt x="1619147" y="39152"/>
                    <a:pt x="1671534" y="316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5" name="フリーフォーム: 図形 624">
              <a:extLst>
                <a:ext uri="{FF2B5EF4-FFF2-40B4-BE49-F238E27FC236}">
                  <a16:creationId xmlns:a16="http://schemas.microsoft.com/office/drawing/2014/main" id="{4C35EC91-4980-4752-BBE2-63A68245A7C5}"/>
                </a:ext>
              </a:extLst>
            </p:cNvPr>
            <p:cNvSpPr/>
            <p:nvPr/>
          </p:nvSpPr>
          <p:spPr>
            <a:xfrm>
              <a:off x="3533121" y="5330821"/>
              <a:ext cx="194763" cy="209709"/>
            </a:xfrm>
            <a:custGeom>
              <a:avLst/>
              <a:gdLst>
                <a:gd name="connsiteX0" fmla="*/ 194329 w 194763"/>
                <a:gd name="connsiteY0" fmla="*/ 4 h 209709"/>
                <a:gd name="connsiteX1" fmla="*/ 24467 w 194763"/>
                <a:gd name="connsiteY1" fmla="*/ 53979 h 209709"/>
                <a:gd name="connsiteX2" fmla="*/ 13354 w 194763"/>
                <a:gd name="connsiteY2" fmla="*/ 69854 h 209709"/>
                <a:gd name="connsiteX3" fmla="*/ 38754 w 194763"/>
                <a:gd name="connsiteY3" fmla="*/ 117479 h 209709"/>
                <a:gd name="connsiteX4" fmla="*/ 102254 w 194763"/>
                <a:gd name="connsiteY4" fmla="*/ 209554 h 209709"/>
                <a:gd name="connsiteX5" fmla="*/ 40342 w 194763"/>
                <a:gd name="connsiteY5" fmla="*/ 138117 h 209709"/>
                <a:gd name="connsiteX6" fmla="*/ 654 w 194763"/>
                <a:gd name="connsiteY6" fmla="*/ 87317 h 209709"/>
                <a:gd name="connsiteX7" fmla="*/ 72092 w 194763"/>
                <a:gd name="connsiteY7" fmla="*/ 57154 h 209709"/>
                <a:gd name="connsiteX8" fmla="*/ 194329 w 194763"/>
                <a:gd name="connsiteY8" fmla="*/ 4 h 20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763" h="209709">
                  <a:moveTo>
                    <a:pt x="194329" y="4"/>
                  </a:moveTo>
                  <a:cubicBezTo>
                    <a:pt x="186391" y="-525"/>
                    <a:pt x="54629" y="42337"/>
                    <a:pt x="24467" y="53979"/>
                  </a:cubicBezTo>
                  <a:cubicBezTo>
                    <a:pt x="-5695" y="65621"/>
                    <a:pt x="10973" y="59271"/>
                    <a:pt x="13354" y="69854"/>
                  </a:cubicBezTo>
                  <a:cubicBezTo>
                    <a:pt x="15735" y="80437"/>
                    <a:pt x="23937" y="94196"/>
                    <a:pt x="38754" y="117479"/>
                  </a:cubicBezTo>
                  <a:cubicBezTo>
                    <a:pt x="53571" y="140762"/>
                    <a:pt x="101989" y="206114"/>
                    <a:pt x="102254" y="209554"/>
                  </a:cubicBezTo>
                  <a:cubicBezTo>
                    <a:pt x="102519" y="212994"/>
                    <a:pt x="57275" y="158490"/>
                    <a:pt x="40342" y="138117"/>
                  </a:cubicBezTo>
                  <a:cubicBezTo>
                    <a:pt x="23409" y="117744"/>
                    <a:pt x="-4638" y="100811"/>
                    <a:pt x="654" y="87317"/>
                  </a:cubicBezTo>
                  <a:cubicBezTo>
                    <a:pt x="5946" y="73823"/>
                    <a:pt x="45105" y="66414"/>
                    <a:pt x="72092" y="57154"/>
                  </a:cubicBezTo>
                  <a:cubicBezTo>
                    <a:pt x="99079" y="47894"/>
                    <a:pt x="202267" y="533"/>
                    <a:pt x="194329" y="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6" name="フリーフォーム: 図形 625">
              <a:extLst>
                <a:ext uri="{FF2B5EF4-FFF2-40B4-BE49-F238E27FC236}">
                  <a16:creationId xmlns:a16="http://schemas.microsoft.com/office/drawing/2014/main" id="{9407F8F5-EB4F-4758-9FCA-8ED872F94FCF}"/>
                </a:ext>
              </a:extLst>
            </p:cNvPr>
            <p:cNvSpPr/>
            <p:nvPr/>
          </p:nvSpPr>
          <p:spPr>
            <a:xfrm>
              <a:off x="3586158" y="5406963"/>
              <a:ext cx="158901" cy="103764"/>
            </a:xfrm>
            <a:custGeom>
              <a:avLst/>
              <a:gdLst>
                <a:gd name="connsiteX0" fmla="*/ 5 w 158901"/>
                <a:gd name="connsiteY0" fmla="*/ 62 h 103764"/>
                <a:gd name="connsiteX1" fmla="*/ 53980 w 158901"/>
                <a:gd name="connsiteY1" fmla="*/ 93725 h 103764"/>
                <a:gd name="connsiteX2" fmla="*/ 95255 w 158901"/>
                <a:gd name="connsiteY2" fmla="*/ 101662 h 103764"/>
                <a:gd name="connsiteX3" fmla="*/ 158755 w 158901"/>
                <a:gd name="connsiteY3" fmla="*/ 98487 h 103764"/>
                <a:gd name="connsiteX4" fmla="*/ 76205 w 158901"/>
                <a:gd name="connsiteY4" fmla="*/ 98487 h 103764"/>
                <a:gd name="connsiteX5" fmla="*/ 57155 w 158901"/>
                <a:gd name="connsiteY5" fmla="*/ 79437 h 103764"/>
                <a:gd name="connsiteX6" fmla="*/ 5 w 158901"/>
                <a:gd name="connsiteY6" fmla="*/ 62 h 10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901" h="103764">
                  <a:moveTo>
                    <a:pt x="5" y="62"/>
                  </a:moveTo>
                  <a:cubicBezTo>
                    <a:pt x="-524" y="2443"/>
                    <a:pt x="38105" y="76792"/>
                    <a:pt x="53980" y="93725"/>
                  </a:cubicBezTo>
                  <a:cubicBezTo>
                    <a:pt x="69855" y="110658"/>
                    <a:pt x="77793" y="100868"/>
                    <a:pt x="95255" y="101662"/>
                  </a:cubicBezTo>
                  <a:cubicBezTo>
                    <a:pt x="112717" y="102456"/>
                    <a:pt x="161930" y="99016"/>
                    <a:pt x="158755" y="98487"/>
                  </a:cubicBezTo>
                  <a:cubicBezTo>
                    <a:pt x="155580" y="97958"/>
                    <a:pt x="93138" y="101662"/>
                    <a:pt x="76205" y="98487"/>
                  </a:cubicBezTo>
                  <a:cubicBezTo>
                    <a:pt x="59272" y="95312"/>
                    <a:pt x="68003" y="95047"/>
                    <a:pt x="57155" y="79437"/>
                  </a:cubicBezTo>
                  <a:cubicBezTo>
                    <a:pt x="46307" y="63827"/>
                    <a:pt x="534" y="-2319"/>
                    <a:pt x="5" y="6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7" name="フリーフォーム: 図形 626">
              <a:extLst>
                <a:ext uri="{FF2B5EF4-FFF2-40B4-BE49-F238E27FC236}">
                  <a16:creationId xmlns:a16="http://schemas.microsoft.com/office/drawing/2014/main" id="{A60BC986-7A1E-48BA-958B-37FEB38B79D0}"/>
                </a:ext>
              </a:extLst>
            </p:cNvPr>
            <p:cNvSpPr/>
            <p:nvPr/>
          </p:nvSpPr>
          <p:spPr>
            <a:xfrm>
              <a:off x="3617452" y="5476554"/>
              <a:ext cx="133408" cy="53491"/>
            </a:xfrm>
            <a:custGeom>
              <a:avLst/>
              <a:gdLst>
                <a:gd name="connsiteX0" fmla="*/ 461 w 133408"/>
                <a:gd name="connsiteY0" fmla="*/ 49534 h 53491"/>
                <a:gd name="connsiteX1" fmla="*/ 117936 w 133408"/>
                <a:gd name="connsiteY1" fmla="*/ 49534 h 53491"/>
                <a:gd name="connsiteX2" fmla="*/ 132223 w 133408"/>
                <a:gd name="connsiteY2" fmla="*/ 321 h 53491"/>
                <a:gd name="connsiteX3" fmla="*/ 119523 w 133408"/>
                <a:gd name="connsiteY3" fmla="*/ 28896 h 53491"/>
                <a:gd name="connsiteX4" fmla="*/ 78248 w 133408"/>
                <a:gd name="connsiteY4" fmla="*/ 41596 h 53491"/>
                <a:gd name="connsiteX5" fmla="*/ 461 w 133408"/>
                <a:gd name="connsiteY5" fmla="*/ 49534 h 5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408" h="53491">
                  <a:moveTo>
                    <a:pt x="461" y="49534"/>
                  </a:moveTo>
                  <a:cubicBezTo>
                    <a:pt x="7076" y="50857"/>
                    <a:pt x="95976" y="57736"/>
                    <a:pt x="117936" y="49534"/>
                  </a:cubicBezTo>
                  <a:cubicBezTo>
                    <a:pt x="139896" y="41332"/>
                    <a:pt x="131959" y="3761"/>
                    <a:pt x="132223" y="321"/>
                  </a:cubicBezTo>
                  <a:cubicBezTo>
                    <a:pt x="132487" y="-3119"/>
                    <a:pt x="128519" y="22017"/>
                    <a:pt x="119523" y="28896"/>
                  </a:cubicBezTo>
                  <a:cubicBezTo>
                    <a:pt x="110527" y="35775"/>
                    <a:pt x="96240" y="38950"/>
                    <a:pt x="78248" y="41596"/>
                  </a:cubicBezTo>
                  <a:cubicBezTo>
                    <a:pt x="60256" y="44242"/>
                    <a:pt x="-6154" y="48211"/>
                    <a:pt x="461" y="4953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8" name="フリーフォーム: 図形 627">
              <a:extLst>
                <a:ext uri="{FF2B5EF4-FFF2-40B4-BE49-F238E27FC236}">
                  <a16:creationId xmlns:a16="http://schemas.microsoft.com/office/drawing/2014/main" id="{41A0A49D-1D84-47FB-A2BF-BC1C62F6C580}"/>
                </a:ext>
              </a:extLst>
            </p:cNvPr>
            <p:cNvSpPr/>
            <p:nvPr/>
          </p:nvSpPr>
          <p:spPr>
            <a:xfrm>
              <a:off x="3686997" y="5354624"/>
              <a:ext cx="59899" cy="124578"/>
            </a:xfrm>
            <a:custGeom>
              <a:avLst/>
              <a:gdLst>
                <a:gd name="connsiteX0" fmla="*/ 59503 w 59899"/>
                <a:gd name="connsiteY0" fmla="*/ 14 h 124578"/>
                <a:gd name="connsiteX1" fmla="*/ 27753 w 59899"/>
                <a:gd name="connsiteY1" fmla="*/ 50814 h 124578"/>
                <a:gd name="connsiteX2" fmla="*/ 53153 w 59899"/>
                <a:gd name="connsiteY2" fmla="*/ 123839 h 124578"/>
                <a:gd name="connsiteX3" fmla="*/ 27753 w 59899"/>
                <a:gd name="connsiteY3" fmla="*/ 90501 h 124578"/>
                <a:gd name="connsiteX4" fmla="*/ 766 w 59899"/>
                <a:gd name="connsiteY4" fmla="*/ 55576 h 124578"/>
                <a:gd name="connsiteX5" fmla="*/ 59503 w 59899"/>
                <a:gd name="connsiteY5" fmla="*/ 14 h 12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899" h="124578">
                  <a:moveTo>
                    <a:pt x="59503" y="14"/>
                  </a:moveTo>
                  <a:cubicBezTo>
                    <a:pt x="64001" y="-780"/>
                    <a:pt x="28811" y="30177"/>
                    <a:pt x="27753" y="50814"/>
                  </a:cubicBezTo>
                  <a:cubicBezTo>
                    <a:pt x="26695" y="71451"/>
                    <a:pt x="53153" y="117225"/>
                    <a:pt x="53153" y="123839"/>
                  </a:cubicBezTo>
                  <a:cubicBezTo>
                    <a:pt x="53153" y="130453"/>
                    <a:pt x="27753" y="90501"/>
                    <a:pt x="27753" y="90501"/>
                  </a:cubicBezTo>
                  <a:cubicBezTo>
                    <a:pt x="19022" y="79124"/>
                    <a:pt x="-4526" y="67747"/>
                    <a:pt x="766" y="55576"/>
                  </a:cubicBezTo>
                  <a:cubicBezTo>
                    <a:pt x="6058" y="43405"/>
                    <a:pt x="55005" y="808"/>
                    <a:pt x="59503" y="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2775214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ボディがはち切れそう！」ドイツ陸上美女が初来日・初投稿で魅せた“バッキバキ腹筋”にファン歓喜！「宮崎へようこそ」 | THE DIGEST" hidden="1">
            <a:extLst>
              <a:ext uri="{FF2B5EF4-FFF2-40B4-BE49-F238E27FC236}">
                <a16:creationId xmlns:a16="http://schemas.microsoft.com/office/drawing/2014/main" id="{C0E82601-5C29-4BE5-A6A8-83F2C01409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11" r="11389"/>
          <a:stretch/>
        </p:blipFill>
        <p:spPr bwMode="auto">
          <a:xfrm>
            <a:off x="0" y="1487365"/>
            <a:ext cx="9601200" cy="982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4C0AA101-5358-44E7-9C9F-12870357F4D7}"/>
              </a:ext>
            </a:extLst>
          </p:cNvPr>
          <p:cNvSpPr/>
          <p:nvPr/>
        </p:nvSpPr>
        <p:spPr>
          <a:xfrm>
            <a:off x="4587875" y="2716187"/>
            <a:ext cx="442926" cy="167302"/>
          </a:xfrm>
          <a:custGeom>
            <a:avLst/>
            <a:gdLst>
              <a:gd name="connsiteX0" fmla="*/ 0 w 442926"/>
              <a:gd name="connsiteY0" fmla="*/ 165126 h 167302"/>
              <a:gd name="connsiteX1" fmla="*/ 52388 w 442926"/>
              <a:gd name="connsiteY1" fmla="*/ 90513 h 167302"/>
              <a:gd name="connsiteX2" fmla="*/ 127000 w 442926"/>
              <a:gd name="connsiteY2" fmla="*/ 44476 h 167302"/>
              <a:gd name="connsiteX3" fmla="*/ 247650 w 442926"/>
              <a:gd name="connsiteY3" fmla="*/ 41301 h 167302"/>
              <a:gd name="connsiteX4" fmla="*/ 301625 w 442926"/>
              <a:gd name="connsiteY4" fmla="*/ 60351 h 167302"/>
              <a:gd name="connsiteX5" fmla="*/ 357188 w 442926"/>
              <a:gd name="connsiteY5" fmla="*/ 4788 h 167302"/>
              <a:gd name="connsiteX6" fmla="*/ 333375 w 442926"/>
              <a:gd name="connsiteY6" fmla="*/ 68288 h 167302"/>
              <a:gd name="connsiteX7" fmla="*/ 357188 w 442926"/>
              <a:gd name="connsiteY7" fmla="*/ 82576 h 167302"/>
              <a:gd name="connsiteX8" fmla="*/ 379413 w 442926"/>
              <a:gd name="connsiteY8" fmla="*/ 73051 h 167302"/>
              <a:gd name="connsiteX9" fmla="*/ 434975 w 442926"/>
              <a:gd name="connsiteY9" fmla="*/ 26 h 167302"/>
              <a:gd name="connsiteX10" fmla="*/ 400050 w 442926"/>
              <a:gd name="connsiteY10" fmla="*/ 65113 h 167302"/>
              <a:gd name="connsiteX11" fmla="*/ 403225 w 442926"/>
              <a:gd name="connsiteY11" fmla="*/ 103213 h 167302"/>
              <a:gd name="connsiteX12" fmla="*/ 442913 w 442926"/>
              <a:gd name="connsiteY12" fmla="*/ 115913 h 167302"/>
              <a:gd name="connsiteX13" fmla="*/ 398463 w 442926"/>
              <a:gd name="connsiteY13" fmla="*/ 115913 h 167302"/>
              <a:gd name="connsiteX14" fmla="*/ 325438 w 442926"/>
              <a:gd name="connsiteY14" fmla="*/ 104801 h 167302"/>
              <a:gd name="connsiteX15" fmla="*/ 274638 w 442926"/>
              <a:gd name="connsiteY15" fmla="*/ 73051 h 167302"/>
              <a:gd name="connsiteX16" fmla="*/ 236538 w 442926"/>
              <a:gd name="connsiteY16" fmla="*/ 61938 h 167302"/>
              <a:gd name="connsiteX17" fmla="*/ 174625 w 442926"/>
              <a:gd name="connsiteY17" fmla="*/ 54001 h 167302"/>
              <a:gd name="connsiteX18" fmla="*/ 98425 w 442926"/>
              <a:gd name="connsiteY18" fmla="*/ 73051 h 167302"/>
              <a:gd name="connsiteX19" fmla="*/ 65088 w 442926"/>
              <a:gd name="connsiteY19" fmla="*/ 114326 h 167302"/>
              <a:gd name="connsiteX20" fmla="*/ 60325 w 442926"/>
              <a:gd name="connsiteY20" fmla="*/ 131788 h 167302"/>
              <a:gd name="connsiteX21" fmla="*/ 93663 w 442926"/>
              <a:gd name="connsiteY21" fmla="*/ 163538 h 167302"/>
              <a:gd name="connsiteX22" fmla="*/ 52388 w 442926"/>
              <a:gd name="connsiteY22" fmla="*/ 149251 h 167302"/>
              <a:gd name="connsiteX23" fmla="*/ 0 w 442926"/>
              <a:gd name="connsiteY23" fmla="*/ 165126 h 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42926" h="167302">
                <a:moveTo>
                  <a:pt x="0" y="165126"/>
                </a:moveTo>
                <a:cubicBezTo>
                  <a:pt x="0" y="155336"/>
                  <a:pt x="31221" y="110621"/>
                  <a:pt x="52388" y="90513"/>
                </a:cubicBezTo>
                <a:cubicBezTo>
                  <a:pt x="73555" y="70405"/>
                  <a:pt x="94456" y="52678"/>
                  <a:pt x="127000" y="44476"/>
                </a:cubicBezTo>
                <a:cubicBezTo>
                  <a:pt x="159544" y="36274"/>
                  <a:pt x="218546" y="38655"/>
                  <a:pt x="247650" y="41301"/>
                </a:cubicBezTo>
                <a:cubicBezTo>
                  <a:pt x="276754" y="43947"/>
                  <a:pt x="283369" y="66436"/>
                  <a:pt x="301625" y="60351"/>
                </a:cubicBezTo>
                <a:cubicBezTo>
                  <a:pt x="319881" y="54266"/>
                  <a:pt x="351896" y="3465"/>
                  <a:pt x="357188" y="4788"/>
                </a:cubicBezTo>
                <a:cubicBezTo>
                  <a:pt x="362480" y="6111"/>
                  <a:pt x="333375" y="55323"/>
                  <a:pt x="333375" y="68288"/>
                </a:cubicBezTo>
                <a:cubicBezTo>
                  <a:pt x="333375" y="81253"/>
                  <a:pt x="349515" y="81782"/>
                  <a:pt x="357188" y="82576"/>
                </a:cubicBezTo>
                <a:cubicBezTo>
                  <a:pt x="364861" y="83370"/>
                  <a:pt x="366449" y="86809"/>
                  <a:pt x="379413" y="73051"/>
                </a:cubicBezTo>
                <a:cubicBezTo>
                  <a:pt x="392377" y="59293"/>
                  <a:pt x="431536" y="1349"/>
                  <a:pt x="434975" y="26"/>
                </a:cubicBezTo>
                <a:cubicBezTo>
                  <a:pt x="438414" y="-1297"/>
                  <a:pt x="405342" y="47915"/>
                  <a:pt x="400050" y="65113"/>
                </a:cubicBezTo>
                <a:cubicBezTo>
                  <a:pt x="394758" y="82311"/>
                  <a:pt x="396081" y="94746"/>
                  <a:pt x="403225" y="103213"/>
                </a:cubicBezTo>
                <a:cubicBezTo>
                  <a:pt x="410369" y="111680"/>
                  <a:pt x="443707" y="113796"/>
                  <a:pt x="442913" y="115913"/>
                </a:cubicBezTo>
                <a:cubicBezTo>
                  <a:pt x="442119" y="118030"/>
                  <a:pt x="418042" y="117765"/>
                  <a:pt x="398463" y="115913"/>
                </a:cubicBezTo>
                <a:cubicBezTo>
                  <a:pt x="378884" y="114061"/>
                  <a:pt x="346075" y="111945"/>
                  <a:pt x="325438" y="104801"/>
                </a:cubicBezTo>
                <a:cubicBezTo>
                  <a:pt x="304801" y="97657"/>
                  <a:pt x="289455" y="80195"/>
                  <a:pt x="274638" y="73051"/>
                </a:cubicBezTo>
                <a:cubicBezTo>
                  <a:pt x="259821" y="65907"/>
                  <a:pt x="253207" y="65113"/>
                  <a:pt x="236538" y="61938"/>
                </a:cubicBezTo>
                <a:cubicBezTo>
                  <a:pt x="219869" y="58763"/>
                  <a:pt x="197644" y="52149"/>
                  <a:pt x="174625" y="54001"/>
                </a:cubicBezTo>
                <a:cubicBezTo>
                  <a:pt x="151606" y="55853"/>
                  <a:pt x="116681" y="62997"/>
                  <a:pt x="98425" y="73051"/>
                </a:cubicBezTo>
                <a:cubicBezTo>
                  <a:pt x="80169" y="83105"/>
                  <a:pt x="71438" y="104537"/>
                  <a:pt x="65088" y="114326"/>
                </a:cubicBezTo>
                <a:cubicBezTo>
                  <a:pt x="58738" y="124115"/>
                  <a:pt x="55563" y="123586"/>
                  <a:pt x="60325" y="131788"/>
                </a:cubicBezTo>
                <a:cubicBezTo>
                  <a:pt x="65087" y="139990"/>
                  <a:pt x="94986" y="160627"/>
                  <a:pt x="93663" y="163538"/>
                </a:cubicBezTo>
                <a:cubicBezTo>
                  <a:pt x="92340" y="166449"/>
                  <a:pt x="70644" y="150045"/>
                  <a:pt x="52388" y="149251"/>
                </a:cubicBezTo>
                <a:cubicBezTo>
                  <a:pt x="34132" y="148457"/>
                  <a:pt x="0" y="174916"/>
                  <a:pt x="0" y="165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: 図形 7">
            <a:extLst>
              <a:ext uri="{FF2B5EF4-FFF2-40B4-BE49-F238E27FC236}">
                <a16:creationId xmlns:a16="http://schemas.microsoft.com/office/drawing/2014/main" id="{F6CCFD7B-D0EE-4808-A732-18E2CA5E447E}"/>
              </a:ext>
            </a:extLst>
          </p:cNvPr>
          <p:cNvSpPr/>
          <p:nvPr/>
        </p:nvSpPr>
        <p:spPr>
          <a:xfrm>
            <a:off x="4736935" y="2811337"/>
            <a:ext cx="176594" cy="87202"/>
          </a:xfrm>
          <a:custGeom>
            <a:avLst/>
            <a:gdLst>
              <a:gd name="connsiteX0" fmla="*/ 165 w 176594"/>
              <a:gd name="connsiteY0" fmla="*/ 76326 h 87202"/>
              <a:gd name="connsiteX1" fmla="*/ 122403 w 176594"/>
              <a:gd name="connsiteY1" fmla="*/ 68388 h 87202"/>
              <a:gd name="connsiteX2" fmla="*/ 152565 w 176594"/>
              <a:gd name="connsiteY2" fmla="*/ 49338 h 87202"/>
              <a:gd name="connsiteX3" fmla="*/ 176378 w 176594"/>
              <a:gd name="connsiteY3" fmla="*/ 126 h 87202"/>
              <a:gd name="connsiteX4" fmla="*/ 162090 w 176594"/>
              <a:gd name="connsiteY4" fmla="*/ 36638 h 87202"/>
              <a:gd name="connsiteX5" fmla="*/ 125578 w 176594"/>
              <a:gd name="connsiteY5" fmla="*/ 82676 h 87202"/>
              <a:gd name="connsiteX6" fmla="*/ 97003 w 176594"/>
              <a:gd name="connsiteY6" fmla="*/ 85851 h 87202"/>
              <a:gd name="connsiteX7" fmla="*/ 165 w 176594"/>
              <a:gd name="connsiteY7" fmla="*/ 76326 h 8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6594" h="87202">
                <a:moveTo>
                  <a:pt x="165" y="76326"/>
                </a:moveTo>
                <a:cubicBezTo>
                  <a:pt x="4398" y="73416"/>
                  <a:pt x="97003" y="72886"/>
                  <a:pt x="122403" y="68388"/>
                </a:cubicBezTo>
                <a:cubicBezTo>
                  <a:pt x="147803" y="63890"/>
                  <a:pt x="143569" y="60715"/>
                  <a:pt x="152565" y="49338"/>
                </a:cubicBezTo>
                <a:cubicBezTo>
                  <a:pt x="161561" y="37961"/>
                  <a:pt x="174790" y="2243"/>
                  <a:pt x="176378" y="126"/>
                </a:cubicBezTo>
                <a:cubicBezTo>
                  <a:pt x="177966" y="-1991"/>
                  <a:pt x="170557" y="22880"/>
                  <a:pt x="162090" y="36638"/>
                </a:cubicBezTo>
                <a:cubicBezTo>
                  <a:pt x="153623" y="50396"/>
                  <a:pt x="136426" y="74474"/>
                  <a:pt x="125578" y="82676"/>
                </a:cubicBezTo>
                <a:cubicBezTo>
                  <a:pt x="114730" y="90878"/>
                  <a:pt x="119757" y="85322"/>
                  <a:pt x="97003" y="85851"/>
                </a:cubicBezTo>
                <a:cubicBezTo>
                  <a:pt x="74249" y="86380"/>
                  <a:pt x="-4068" y="79236"/>
                  <a:pt x="165" y="763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A8E4C3DC-E82E-4DD1-84B4-4236C24C6B42}"/>
              </a:ext>
            </a:extLst>
          </p:cNvPr>
          <p:cNvSpPr/>
          <p:nvPr/>
        </p:nvSpPr>
        <p:spPr>
          <a:xfrm>
            <a:off x="4661866" y="2867015"/>
            <a:ext cx="122164" cy="27392"/>
          </a:xfrm>
          <a:custGeom>
            <a:avLst/>
            <a:gdLst>
              <a:gd name="connsiteX0" fmla="*/ 622 w 122164"/>
              <a:gd name="connsiteY0" fmla="*/ 10 h 27392"/>
              <a:gd name="connsiteX1" fmla="*/ 83172 w 122164"/>
              <a:gd name="connsiteY1" fmla="*/ 23823 h 27392"/>
              <a:gd name="connsiteX2" fmla="*/ 121272 w 122164"/>
              <a:gd name="connsiteY2" fmla="*/ 25410 h 27392"/>
              <a:gd name="connsiteX3" fmla="*/ 48247 w 122164"/>
              <a:gd name="connsiteY3" fmla="*/ 26998 h 27392"/>
              <a:gd name="connsiteX4" fmla="*/ 622 w 122164"/>
              <a:gd name="connsiteY4" fmla="*/ 10 h 2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64" h="27392">
                <a:moveTo>
                  <a:pt x="622" y="10"/>
                </a:moveTo>
                <a:cubicBezTo>
                  <a:pt x="6443" y="-519"/>
                  <a:pt x="63064" y="19590"/>
                  <a:pt x="83172" y="23823"/>
                </a:cubicBezTo>
                <a:cubicBezTo>
                  <a:pt x="103280" y="28056"/>
                  <a:pt x="127093" y="24881"/>
                  <a:pt x="121272" y="25410"/>
                </a:cubicBezTo>
                <a:cubicBezTo>
                  <a:pt x="115451" y="25939"/>
                  <a:pt x="65180" y="28321"/>
                  <a:pt x="48247" y="26998"/>
                </a:cubicBezTo>
                <a:cubicBezTo>
                  <a:pt x="31314" y="25675"/>
                  <a:pt x="-5199" y="539"/>
                  <a:pt x="62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2FC10ED4-65FF-46B6-A22B-832BAF2ACC6D}"/>
              </a:ext>
            </a:extLst>
          </p:cNvPr>
          <p:cNvSpPr/>
          <p:nvPr/>
        </p:nvSpPr>
        <p:spPr>
          <a:xfrm>
            <a:off x="4528080" y="2853464"/>
            <a:ext cx="223315" cy="116396"/>
          </a:xfrm>
          <a:custGeom>
            <a:avLst/>
            <a:gdLst>
              <a:gd name="connsiteX0" fmla="*/ 1058 w 223315"/>
              <a:gd name="connsiteY0" fmla="*/ 861 h 116396"/>
              <a:gd name="connsiteX1" fmla="*/ 123295 w 223315"/>
              <a:gd name="connsiteY1" fmla="*/ 100874 h 116396"/>
              <a:gd name="connsiteX2" fmla="*/ 223308 w 223315"/>
              <a:gd name="connsiteY2" fmla="*/ 115161 h 116396"/>
              <a:gd name="connsiteX3" fmla="*/ 118533 w 223315"/>
              <a:gd name="connsiteY3" fmla="*/ 91349 h 116396"/>
              <a:gd name="connsiteX4" fmla="*/ 66145 w 223315"/>
              <a:gd name="connsiteY4" fmla="*/ 53249 h 116396"/>
              <a:gd name="connsiteX5" fmla="*/ 1058 w 223315"/>
              <a:gd name="connsiteY5" fmla="*/ 861 h 116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315" h="116396">
                <a:moveTo>
                  <a:pt x="1058" y="861"/>
                </a:moveTo>
                <a:cubicBezTo>
                  <a:pt x="10583" y="8798"/>
                  <a:pt x="86253" y="81824"/>
                  <a:pt x="123295" y="100874"/>
                </a:cubicBezTo>
                <a:cubicBezTo>
                  <a:pt x="160337" y="119924"/>
                  <a:pt x="224102" y="116749"/>
                  <a:pt x="223308" y="115161"/>
                </a:cubicBezTo>
                <a:cubicBezTo>
                  <a:pt x="222514" y="113574"/>
                  <a:pt x="144727" y="101668"/>
                  <a:pt x="118533" y="91349"/>
                </a:cubicBezTo>
                <a:cubicBezTo>
                  <a:pt x="92339" y="81030"/>
                  <a:pt x="83343" y="64361"/>
                  <a:pt x="66145" y="53249"/>
                </a:cubicBezTo>
                <a:cubicBezTo>
                  <a:pt x="48947" y="42137"/>
                  <a:pt x="-8467" y="-7076"/>
                  <a:pt x="1058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DD1DEA69-4307-4D52-8AFA-ABD2F1EDC932}"/>
              </a:ext>
            </a:extLst>
          </p:cNvPr>
          <p:cNvSpPr/>
          <p:nvPr/>
        </p:nvSpPr>
        <p:spPr>
          <a:xfrm>
            <a:off x="4556028" y="2588929"/>
            <a:ext cx="198573" cy="122521"/>
          </a:xfrm>
          <a:custGeom>
            <a:avLst/>
            <a:gdLst>
              <a:gd name="connsiteX0" fmla="*/ 97 w 198573"/>
              <a:gd name="connsiteY0" fmla="*/ 122521 h 122521"/>
              <a:gd name="connsiteX1" fmla="*/ 142972 w 198573"/>
              <a:gd name="connsiteY1" fmla="*/ 59021 h 122521"/>
              <a:gd name="connsiteX2" fmla="*/ 198535 w 198573"/>
              <a:gd name="connsiteY2" fmla="*/ 284 h 122521"/>
              <a:gd name="connsiteX3" fmla="*/ 152497 w 198573"/>
              <a:gd name="connsiteY3" fmla="*/ 35209 h 122521"/>
              <a:gd name="connsiteX4" fmla="*/ 120747 w 198573"/>
              <a:gd name="connsiteY4" fmla="*/ 59021 h 122521"/>
              <a:gd name="connsiteX5" fmla="*/ 97 w 198573"/>
              <a:gd name="connsiteY5" fmla="*/ 122521 h 12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573" h="122521">
                <a:moveTo>
                  <a:pt x="97" y="122521"/>
                </a:moveTo>
                <a:cubicBezTo>
                  <a:pt x="3801" y="122521"/>
                  <a:pt x="109899" y="79394"/>
                  <a:pt x="142972" y="59021"/>
                </a:cubicBezTo>
                <a:cubicBezTo>
                  <a:pt x="176045" y="38648"/>
                  <a:pt x="196948" y="4253"/>
                  <a:pt x="198535" y="284"/>
                </a:cubicBezTo>
                <a:cubicBezTo>
                  <a:pt x="200122" y="-3685"/>
                  <a:pt x="152497" y="35209"/>
                  <a:pt x="152497" y="35209"/>
                </a:cubicBezTo>
                <a:cubicBezTo>
                  <a:pt x="139532" y="44998"/>
                  <a:pt x="142178" y="48702"/>
                  <a:pt x="120747" y="59021"/>
                </a:cubicBezTo>
                <a:cubicBezTo>
                  <a:pt x="99316" y="69340"/>
                  <a:pt x="-3607" y="122521"/>
                  <a:pt x="97" y="1225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36B9DFE6-C423-4E7A-A835-A81A814A2D9E}"/>
              </a:ext>
            </a:extLst>
          </p:cNvPr>
          <p:cNvSpPr/>
          <p:nvPr/>
        </p:nvSpPr>
        <p:spPr>
          <a:xfrm>
            <a:off x="4476588" y="2637768"/>
            <a:ext cx="99377" cy="61639"/>
          </a:xfrm>
          <a:custGeom>
            <a:avLst/>
            <a:gdLst>
              <a:gd name="connsiteX0" fmla="*/ 162 w 99377"/>
              <a:gd name="connsiteY0" fmla="*/ 657 h 61639"/>
              <a:gd name="connsiteX1" fmla="*/ 95412 w 99377"/>
              <a:gd name="connsiteY1" fmla="*/ 60982 h 61639"/>
              <a:gd name="connsiteX2" fmla="*/ 73187 w 99377"/>
              <a:gd name="connsiteY2" fmla="*/ 30820 h 61639"/>
              <a:gd name="connsiteX3" fmla="*/ 162 w 99377"/>
              <a:gd name="connsiteY3" fmla="*/ 657 h 61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377" h="61639">
                <a:moveTo>
                  <a:pt x="162" y="657"/>
                </a:moveTo>
                <a:cubicBezTo>
                  <a:pt x="3866" y="5684"/>
                  <a:pt x="83241" y="55955"/>
                  <a:pt x="95412" y="60982"/>
                </a:cubicBezTo>
                <a:cubicBezTo>
                  <a:pt x="107583" y="66009"/>
                  <a:pt x="89326" y="40874"/>
                  <a:pt x="73187" y="30820"/>
                </a:cubicBezTo>
                <a:cubicBezTo>
                  <a:pt x="57048" y="20766"/>
                  <a:pt x="-3542" y="-4370"/>
                  <a:pt x="162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EF0E76DF-3A0C-42BF-A012-87BD200DDCAE}"/>
              </a:ext>
            </a:extLst>
          </p:cNvPr>
          <p:cNvSpPr/>
          <p:nvPr/>
        </p:nvSpPr>
        <p:spPr>
          <a:xfrm>
            <a:off x="4630684" y="2522714"/>
            <a:ext cx="263070" cy="45886"/>
          </a:xfrm>
          <a:custGeom>
            <a:avLst/>
            <a:gdLst>
              <a:gd name="connsiteX0" fmla="*/ 54 w 263070"/>
              <a:gd name="connsiteY0" fmla="*/ 45861 h 45886"/>
              <a:gd name="connsiteX1" fmla="*/ 117529 w 263070"/>
              <a:gd name="connsiteY1" fmla="*/ 10936 h 45886"/>
              <a:gd name="connsiteX2" fmla="*/ 261991 w 263070"/>
              <a:gd name="connsiteY2" fmla="*/ 20461 h 45886"/>
              <a:gd name="connsiteX3" fmla="*/ 179441 w 263070"/>
              <a:gd name="connsiteY3" fmla="*/ 2999 h 45886"/>
              <a:gd name="connsiteX4" fmla="*/ 103241 w 263070"/>
              <a:gd name="connsiteY4" fmla="*/ 4586 h 45886"/>
              <a:gd name="connsiteX5" fmla="*/ 54 w 263070"/>
              <a:gd name="connsiteY5" fmla="*/ 45861 h 4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070" h="45886">
                <a:moveTo>
                  <a:pt x="54" y="45861"/>
                </a:moveTo>
                <a:cubicBezTo>
                  <a:pt x="2435" y="46919"/>
                  <a:pt x="73873" y="15169"/>
                  <a:pt x="117529" y="10936"/>
                </a:cubicBezTo>
                <a:cubicBezTo>
                  <a:pt x="161185" y="6703"/>
                  <a:pt x="251672" y="21784"/>
                  <a:pt x="261991" y="20461"/>
                </a:cubicBezTo>
                <a:cubicBezTo>
                  <a:pt x="272310" y="19138"/>
                  <a:pt x="205899" y="5645"/>
                  <a:pt x="179441" y="2999"/>
                </a:cubicBezTo>
                <a:cubicBezTo>
                  <a:pt x="152983" y="353"/>
                  <a:pt x="132874" y="-2822"/>
                  <a:pt x="103241" y="4586"/>
                </a:cubicBezTo>
                <a:cubicBezTo>
                  <a:pt x="73608" y="11994"/>
                  <a:pt x="-2327" y="44803"/>
                  <a:pt x="54" y="45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: 図形 16">
            <a:extLst>
              <a:ext uri="{FF2B5EF4-FFF2-40B4-BE49-F238E27FC236}">
                <a16:creationId xmlns:a16="http://schemas.microsoft.com/office/drawing/2014/main" id="{3C3F4C62-EDE0-413E-A2BC-E99DC9FC3D2F}"/>
              </a:ext>
            </a:extLst>
          </p:cNvPr>
          <p:cNvSpPr/>
          <p:nvPr/>
        </p:nvSpPr>
        <p:spPr>
          <a:xfrm>
            <a:off x="4532305" y="2662953"/>
            <a:ext cx="196827" cy="161214"/>
          </a:xfrm>
          <a:custGeom>
            <a:avLst/>
            <a:gdLst>
              <a:gd name="connsiteX0" fmla="*/ 58745 w 196827"/>
              <a:gd name="connsiteY0" fmla="*/ 161210 h 161214"/>
              <a:gd name="connsiteX1" fmla="*/ 8 w 196827"/>
              <a:gd name="connsiteY1" fmla="*/ 94535 h 161214"/>
              <a:gd name="connsiteX2" fmla="*/ 55570 w 196827"/>
              <a:gd name="connsiteY2" fmla="*/ 65960 h 161214"/>
              <a:gd name="connsiteX3" fmla="*/ 195270 w 196827"/>
              <a:gd name="connsiteY3" fmla="*/ 872 h 161214"/>
              <a:gd name="connsiteX4" fmla="*/ 123833 w 196827"/>
              <a:gd name="connsiteY4" fmla="*/ 32622 h 161214"/>
              <a:gd name="connsiteX5" fmla="*/ 20645 w 196827"/>
              <a:gd name="connsiteY5" fmla="*/ 91360 h 161214"/>
              <a:gd name="connsiteX6" fmla="*/ 58745 w 196827"/>
              <a:gd name="connsiteY6" fmla="*/ 161210 h 161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6827" h="161214">
                <a:moveTo>
                  <a:pt x="58745" y="161210"/>
                </a:moveTo>
                <a:cubicBezTo>
                  <a:pt x="55306" y="161739"/>
                  <a:pt x="537" y="110410"/>
                  <a:pt x="8" y="94535"/>
                </a:cubicBezTo>
                <a:cubicBezTo>
                  <a:pt x="-521" y="78660"/>
                  <a:pt x="23026" y="81571"/>
                  <a:pt x="55570" y="65960"/>
                </a:cubicBezTo>
                <a:cubicBezTo>
                  <a:pt x="88114" y="50349"/>
                  <a:pt x="183893" y="6428"/>
                  <a:pt x="195270" y="872"/>
                </a:cubicBezTo>
                <a:cubicBezTo>
                  <a:pt x="206647" y="-4684"/>
                  <a:pt x="152937" y="17541"/>
                  <a:pt x="123833" y="32622"/>
                </a:cubicBezTo>
                <a:cubicBezTo>
                  <a:pt x="94729" y="47703"/>
                  <a:pt x="35197" y="73104"/>
                  <a:pt x="20645" y="91360"/>
                </a:cubicBezTo>
                <a:cubicBezTo>
                  <a:pt x="6093" y="109616"/>
                  <a:pt x="62184" y="160681"/>
                  <a:pt x="58745" y="161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: 図形 20">
            <a:extLst>
              <a:ext uri="{FF2B5EF4-FFF2-40B4-BE49-F238E27FC236}">
                <a16:creationId xmlns:a16="http://schemas.microsoft.com/office/drawing/2014/main" id="{BF12D331-1EB8-4805-9A8C-AE79BF7670E0}"/>
              </a:ext>
            </a:extLst>
          </p:cNvPr>
          <p:cNvSpPr/>
          <p:nvPr/>
        </p:nvSpPr>
        <p:spPr>
          <a:xfrm>
            <a:off x="4873281" y="2785951"/>
            <a:ext cx="142281" cy="55700"/>
          </a:xfrm>
          <a:custGeom>
            <a:avLst/>
            <a:gdLst>
              <a:gd name="connsiteX0" fmla="*/ 344 w 142281"/>
              <a:gd name="connsiteY0" fmla="*/ 112 h 55700"/>
              <a:gd name="connsiteX1" fmla="*/ 70194 w 142281"/>
              <a:gd name="connsiteY1" fmla="*/ 54087 h 55700"/>
              <a:gd name="connsiteX2" fmla="*/ 141632 w 142281"/>
              <a:gd name="connsiteY2" fmla="*/ 41387 h 55700"/>
              <a:gd name="connsiteX3" fmla="*/ 100357 w 142281"/>
              <a:gd name="connsiteY3" fmla="*/ 39799 h 55700"/>
              <a:gd name="connsiteX4" fmla="*/ 344 w 142281"/>
              <a:gd name="connsiteY4" fmla="*/ 112 h 5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81" h="55700">
                <a:moveTo>
                  <a:pt x="344" y="112"/>
                </a:moveTo>
                <a:cubicBezTo>
                  <a:pt x="-4683" y="2493"/>
                  <a:pt x="46646" y="47208"/>
                  <a:pt x="70194" y="54087"/>
                </a:cubicBezTo>
                <a:cubicBezTo>
                  <a:pt x="93742" y="60966"/>
                  <a:pt x="136605" y="43768"/>
                  <a:pt x="141632" y="41387"/>
                </a:cubicBezTo>
                <a:cubicBezTo>
                  <a:pt x="146659" y="39006"/>
                  <a:pt x="121524" y="45620"/>
                  <a:pt x="100357" y="39799"/>
                </a:cubicBezTo>
                <a:cubicBezTo>
                  <a:pt x="79190" y="33978"/>
                  <a:pt x="5371" y="-2269"/>
                  <a:pt x="344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C3CC921B-D3D3-42A0-8D52-4E7E69916AA6}"/>
              </a:ext>
            </a:extLst>
          </p:cNvPr>
          <p:cNvSpPr/>
          <p:nvPr/>
        </p:nvSpPr>
        <p:spPr>
          <a:xfrm>
            <a:off x="4605275" y="2757111"/>
            <a:ext cx="123895" cy="87896"/>
          </a:xfrm>
          <a:custGeom>
            <a:avLst/>
            <a:gdLst>
              <a:gd name="connsiteX0" fmla="*/ 123888 w 123895"/>
              <a:gd name="connsiteY0" fmla="*/ 8314 h 87896"/>
              <a:gd name="connsiteX1" fmla="*/ 42925 w 123895"/>
              <a:gd name="connsiteY1" fmla="*/ 19427 h 87896"/>
              <a:gd name="connsiteX2" fmla="*/ 8000 w 123895"/>
              <a:gd name="connsiteY2" fmla="*/ 377 h 87896"/>
              <a:gd name="connsiteX3" fmla="*/ 28638 w 123895"/>
              <a:gd name="connsiteY3" fmla="*/ 40064 h 87896"/>
              <a:gd name="connsiteX4" fmla="*/ 63 w 123895"/>
              <a:gd name="connsiteY4" fmla="*/ 87689 h 87896"/>
              <a:gd name="connsiteX5" fmla="*/ 38163 w 123895"/>
              <a:gd name="connsiteY5" fmla="*/ 55939 h 87896"/>
              <a:gd name="connsiteX6" fmla="*/ 123888 w 123895"/>
              <a:gd name="connsiteY6" fmla="*/ 8314 h 8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895" h="87896">
                <a:moveTo>
                  <a:pt x="123888" y="8314"/>
                </a:moveTo>
                <a:cubicBezTo>
                  <a:pt x="124682" y="2229"/>
                  <a:pt x="62240" y="20750"/>
                  <a:pt x="42925" y="19427"/>
                </a:cubicBezTo>
                <a:cubicBezTo>
                  <a:pt x="23610" y="18104"/>
                  <a:pt x="10381" y="-3062"/>
                  <a:pt x="8000" y="377"/>
                </a:cubicBezTo>
                <a:cubicBezTo>
                  <a:pt x="5619" y="3816"/>
                  <a:pt x="29961" y="25512"/>
                  <a:pt x="28638" y="40064"/>
                </a:cubicBezTo>
                <a:cubicBezTo>
                  <a:pt x="27315" y="54616"/>
                  <a:pt x="-1525" y="85043"/>
                  <a:pt x="63" y="87689"/>
                </a:cubicBezTo>
                <a:cubicBezTo>
                  <a:pt x="1650" y="90335"/>
                  <a:pt x="23611" y="67051"/>
                  <a:pt x="38163" y="55939"/>
                </a:cubicBezTo>
                <a:cubicBezTo>
                  <a:pt x="52715" y="44827"/>
                  <a:pt x="123094" y="14399"/>
                  <a:pt x="123888" y="8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: 図形 22">
            <a:extLst>
              <a:ext uri="{FF2B5EF4-FFF2-40B4-BE49-F238E27FC236}">
                <a16:creationId xmlns:a16="http://schemas.microsoft.com/office/drawing/2014/main" id="{F6E3EF76-6717-4E2D-A13D-571CFA4D0761}"/>
              </a:ext>
            </a:extLst>
          </p:cNvPr>
          <p:cNvSpPr/>
          <p:nvPr/>
        </p:nvSpPr>
        <p:spPr>
          <a:xfrm>
            <a:off x="4753846" y="2750311"/>
            <a:ext cx="166760" cy="56438"/>
          </a:xfrm>
          <a:custGeom>
            <a:avLst/>
            <a:gdLst>
              <a:gd name="connsiteX0" fmla="*/ 165817 w 166760"/>
              <a:gd name="connsiteY0" fmla="*/ 56389 h 56438"/>
              <a:gd name="connsiteX1" fmla="*/ 68979 w 166760"/>
              <a:gd name="connsiteY1" fmla="*/ 11939 h 56438"/>
              <a:gd name="connsiteX2" fmla="*/ 717 w 166760"/>
              <a:gd name="connsiteY2" fmla="*/ 4002 h 56438"/>
              <a:gd name="connsiteX3" fmla="*/ 111842 w 166760"/>
              <a:gd name="connsiteY3" fmla="*/ 2414 h 56438"/>
              <a:gd name="connsiteX4" fmla="*/ 165817 w 166760"/>
              <a:gd name="connsiteY4" fmla="*/ 56389 h 56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760" h="56438">
                <a:moveTo>
                  <a:pt x="165817" y="56389"/>
                </a:moveTo>
                <a:cubicBezTo>
                  <a:pt x="158673" y="57977"/>
                  <a:pt x="96496" y="20670"/>
                  <a:pt x="68979" y="11939"/>
                </a:cubicBezTo>
                <a:cubicBezTo>
                  <a:pt x="41462" y="3208"/>
                  <a:pt x="-6427" y="5589"/>
                  <a:pt x="717" y="4002"/>
                </a:cubicBezTo>
                <a:cubicBezTo>
                  <a:pt x="7861" y="2414"/>
                  <a:pt x="85648" y="-3142"/>
                  <a:pt x="111842" y="2414"/>
                </a:cubicBezTo>
                <a:cubicBezTo>
                  <a:pt x="138036" y="7970"/>
                  <a:pt x="172961" y="54801"/>
                  <a:pt x="165817" y="563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5BEF1CA5-FCB6-4698-AD72-C8C18535A7B3}"/>
              </a:ext>
            </a:extLst>
          </p:cNvPr>
          <p:cNvSpPr/>
          <p:nvPr/>
        </p:nvSpPr>
        <p:spPr>
          <a:xfrm>
            <a:off x="4665432" y="2765581"/>
            <a:ext cx="183434" cy="110870"/>
          </a:xfrm>
          <a:custGeom>
            <a:avLst/>
            <a:gdLst>
              <a:gd name="connsiteX0" fmla="*/ 170093 w 183434"/>
              <a:gd name="connsiteY0" fmla="*/ 4607 h 110870"/>
              <a:gd name="connsiteX1" fmla="*/ 176443 w 183434"/>
              <a:gd name="connsiteY1" fmla="*/ 83982 h 110870"/>
              <a:gd name="connsiteX2" fmla="*/ 138343 w 183434"/>
              <a:gd name="connsiteY2" fmla="*/ 107794 h 110870"/>
              <a:gd name="connsiteX3" fmla="*/ 73256 w 183434"/>
              <a:gd name="connsiteY3" fmla="*/ 107794 h 110870"/>
              <a:gd name="connsiteX4" fmla="*/ 30393 w 183434"/>
              <a:gd name="connsiteY4" fmla="*/ 82394 h 110870"/>
              <a:gd name="connsiteX5" fmla="*/ 231 w 183434"/>
              <a:gd name="connsiteY5" fmla="*/ 25244 h 110870"/>
              <a:gd name="connsiteX6" fmla="*/ 46268 w 183434"/>
              <a:gd name="connsiteY6" fmla="*/ 12544 h 110870"/>
              <a:gd name="connsiteX7" fmla="*/ 170093 w 183434"/>
              <a:gd name="connsiteY7" fmla="*/ 4607 h 11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3434" h="110870">
                <a:moveTo>
                  <a:pt x="170093" y="4607"/>
                </a:moveTo>
                <a:cubicBezTo>
                  <a:pt x="191789" y="16513"/>
                  <a:pt x="181735" y="66784"/>
                  <a:pt x="176443" y="83982"/>
                </a:cubicBezTo>
                <a:cubicBezTo>
                  <a:pt x="171151" y="101180"/>
                  <a:pt x="155541" y="103825"/>
                  <a:pt x="138343" y="107794"/>
                </a:cubicBezTo>
                <a:cubicBezTo>
                  <a:pt x="121145" y="111763"/>
                  <a:pt x="91248" y="112027"/>
                  <a:pt x="73256" y="107794"/>
                </a:cubicBezTo>
                <a:cubicBezTo>
                  <a:pt x="55264" y="103561"/>
                  <a:pt x="42564" y="96152"/>
                  <a:pt x="30393" y="82394"/>
                </a:cubicBezTo>
                <a:cubicBezTo>
                  <a:pt x="18222" y="68636"/>
                  <a:pt x="-2415" y="36886"/>
                  <a:pt x="231" y="25244"/>
                </a:cubicBezTo>
                <a:cubicBezTo>
                  <a:pt x="2877" y="13602"/>
                  <a:pt x="22720" y="18100"/>
                  <a:pt x="46268" y="12544"/>
                </a:cubicBezTo>
                <a:cubicBezTo>
                  <a:pt x="69816" y="6988"/>
                  <a:pt x="148397" y="-7299"/>
                  <a:pt x="170093" y="46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楕円 25">
            <a:extLst>
              <a:ext uri="{FF2B5EF4-FFF2-40B4-BE49-F238E27FC236}">
                <a16:creationId xmlns:a16="http://schemas.microsoft.com/office/drawing/2014/main" id="{8A1772C4-1B58-4559-AC38-CFC8F7DEF4B9}"/>
              </a:ext>
            </a:extLst>
          </p:cNvPr>
          <p:cNvSpPr/>
          <p:nvPr/>
        </p:nvSpPr>
        <p:spPr>
          <a:xfrm>
            <a:off x="4740276" y="2792413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218C040-C3A5-4F5F-A92D-7ACB832D5BC5}"/>
              </a:ext>
            </a:extLst>
          </p:cNvPr>
          <p:cNvSpPr/>
          <p:nvPr/>
        </p:nvSpPr>
        <p:spPr>
          <a:xfrm>
            <a:off x="3866986" y="2813168"/>
            <a:ext cx="339921" cy="117387"/>
          </a:xfrm>
          <a:custGeom>
            <a:avLst/>
            <a:gdLst>
              <a:gd name="connsiteX0" fmla="*/ 339889 w 339921"/>
              <a:gd name="connsiteY0" fmla="*/ 90370 h 117387"/>
              <a:gd name="connsiteX1" fmla="*/ 225589 w 339921"/>
              <a:gd name="connsiteY1" fmla="*/ 26870 h 117387"/>
              <a:gd name="connsiteX2" fmla="*/ 109702 w 339921"/>
              <a:gd name="connsiteY2" fmla="*/ 34807 h 117387"/>
              <a:gd name="connsiteX3" fmla="*/ 20802 w 339921"/>
              <a:gd name="connsiteY3" fmla="*/ 84020 h 117387"/>
              <a:gd name="connsiteX4" fmla="*/ 164 w 339921"/>
              <a:gd name="connsiteY4" fmla="*/ 117357 h 117387"/>
              <a:gd name="connsiteX5" fmla="*/ 14452 w 339921"/>
              <a:gd name="connsiteY5" fmla="*/ 88782 h 117387"/>
              <a:gd name="connsiteX6" fmla="*/ 68427 w 339921"/>
              <a:gd name="connsiteY6" fmla="*/ 31632 h 117387"/>
              <a:gd name="connsiteX7" fmla="*/ 170027 w 339921"/>
              <a:gd name="connsiteY7" fmla="*/ 3057 h 117387"/>
              <a:gd name="connsiteX8" fmla="*/ 236702 w 339921"/>
              <a:gd name="connsiteY8" fmla="*/ 9407 h 117387"/>
              <a:gd name="connsiteX9" fmla="*/ 339889 w 339921"/>
              <a:gd name="connsiteY9" fmla="*/ 90370 h 11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9921" h="117387">
                <a:moveTo>
                  <a:pt x="339889" y="90370"/>
                </a:moveTo>
                <a:cubicBezTo>
                  <a:pt x="338037" y="93280"/>
                  <a:pt x="263953" y="36130"/>
                  <a:pt x="225589" y="26870"/>
                </a:cubicBezTo>
                <a:cubicBezTo>
                  <a:pt x="187224" y="17609"/>
                  <a:pt x="143833" y="25282"/>
                  <a:pt x="109702" y="34807"/>
                </a:cubicBezTo>
                <a:cubicBezTo>
                  <a:pt x="75571" y="44332"/>
                  <a:pt x="39058" y="70262"/>
                  <a:pt x="20802" y="84020"/>
                </a:cubicBezTo>
                <a:cubicBezTo>
                  <a:pt x="2546" y="97778"/>
                  <a:pt x="1222" y="116563"/>
                  <a:pt x="164" y="117357"/>
                </a:cubicBezTo>
                <a:cubicBezTo>
                  <a:pt x="-894" y="118151"/>
                  <a:pt x="3075" y="103069"/>
                  <a:pt x="14452" y="88782"/>
                </a:cubicBezTo>
                <a:cubicBezTo>
                  <a:pt x="25829" y="74495"/>
                  <a:pt x="42498" y="45919"/>
                  <a:pt x="68427" y="31632"/>
                </a:cubicBezTo>
                <a:cubicBezTo>
                  <a:pt x="94356" y="17345"/>
                  <a:pt x="141981" y="6761"/>
                  <a:pt x="170027" y="3057"/>
                </a:cubicBezTo>
                <a:cubicBezTo>
                  <a:pt x="198073" y="-647"/>
                  <a:pt x="208921" y="-3293"/>
                  <a:pt x="236702" y="9407"/>
                </a:cubicBezTo>
                <a:cubicBezTo>
                  <a:pt x="264483" y="22107"/>
                  <a:pt x="341741" y="87460"/>
                  <a:pt x="339889" y="9037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00AB7829-C982-474A-BFE6-E2B3EDB6B6BC}"/>
              </a:ext>
            </a:extLst>
          </p:cNvPr>
          <p:cNvSpPr/>
          <p:nvPr/>
        </p:nvSpPr>
        <p:spPr>
          <a:xfrm>
            <a:off x="3874390" y="2880501"/>
            <a:ext cx="326334" cy="112121"/>
          </a:xfrm>
          <a:custGeom>
            <a:avLst/>
            <a:gdLst>
              <a:gd name="connsiteX0" fmla="*/ 698 w 326334"/>
              <a:gd name="connsiteY0" fmla="*/ 48437 h 112121"/>
              <a:gd name="connsiteX1" fmla="*/ 103885 w 326334"/>
              <a:gd name="connsiteY1" fmla="*/ 3987 h 112121"/>
              <a:gd name="connsiteX2" fmla="*/ 218185 w 326334"/>
              <a:gd name="connsiteY2" fmla="*/ 7162 h 112121"/>
              <a:gd name="connsiteX3" fmla="*/ 324548 w 326334"/>
              <a:gd name="connsiteY3" fmla="*/ 48437 h 112121"/>
              <a:gd name="connsiteX4" fmla="*/ 286448 w 326334"/>
              <a:gd name="connsiteY4" fmla="*/ 111937 h 112121"/>
              <a:gd name="connsiteX5" fmla="*/ 307085 w 326334"/>
              <a:gd name="connsiteY5" fmla="*/ 67487 h 112121"/>
              <a:gd name="connsiteX6" fmla="*/ 280098 w 326334"/>
              <a:gd name="connsiteY6" fmla="*/ 57962 h 112121"/>
              <a:gd name="connsiteX7" fmla="*/ 199135 w 326334"/>
              <a:gd name="connsiteY7" fmla="*/ 23037 h 112121"/>
              <a:gd name="connsiteX8" fmla="*/ 172148 w 326334"/>
              <a:gd name="connsiteY8" fmla="*/ 16687 h 112121"/>
              <a:gd name="connsiteX9" fmla="*/ 116585 w 326334"/>
              <a:gd name="connsiteY9" fmla="*/ 16687 h 112121"/>
              <a:gd name="connsiteX10" fmla="*/ 59435 w 326334"/>
              <a:gd name="connsiteY10" fmla="*/ 29387 h 112121"/>
              <a:gd name="connsiteX11" fmla="*/ 698 w 326334"/>
              <a:gd name="connsiteY11" fmla="*/ 48437 h 112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6334" h="112121">
                <a:moveTo>
                  <a:pt x="698" y="48437"/>
                </a:moveTo>
                <a:cubicBezTo>
                  <a:pt x="8106" y="44204"/>
                  <a:pt x="67637" y="10866"/>
                  <a:pt x="103885" y="3987"/>
                </a:cubicBezTo>
                <a:cubicBezTo>
                  <a:pt x="140133" y="-2892"/>
                  <a:pt x="181408" y="-246"/>
                  <a:pt x="218185" y="7162"/>
                </a:cubicBezTo>
                <a:cubicBezTo>
                  <a:pt x="254962" y="14570"/>
                  <a:pt x="313171" y="30975"/>
                  <a:pt x="324548" y="48437"/>
                </a:cubicBezTo>
                <a:cubicBezTo>
                  <a:pt x="335925" y="65899"/>
                  <a:pt x="289359" y="108762"/>
                  <a:pt x="286448" y="111937"/>
                </a:cubicBezTo>
                <a:cubicBezTo>
                  <a:pt x="283538" y="115112"/>
                  <a:pt x="308143" y="76483"/>
                  <a:pt x="307085" y="67487"/>
                </a:cubicBezTo>
                <a:cubicBezTo>
                  <a:pt x="306027" y="58491"/>
                  <a:pt x="298090" y="65370"/>
                  <a:pt x="280098" y="57962"/>
                </a:cubicBezTo>
                <a:cubicBezTo>
                  <a:pt x="262106" y="50554"/>
                  <a:pt x="217127" y="29916"/>
                  <a:pt x="199135" y="23037"/>
                </a:cubicBezTo>
                <a:cubicBezTo>
                  <a:pt x="181143" y="16158"/>
                  <a:pt x="185906" y="17745"/>
                  <a:pt x="172148" y="16687"/>
                </a:cubicBezTo>
                <a:cubicBezTo>
                  <a:pt x="158390" y="15629"/>
                  <a:pt x="135370" y="14570"/>
                  <a:pt x="116585" y="16687"/>
                </a:cubicBezTo>
                <a:cubicBezTo>
                  <a:pt x="97800" y="18804"/>
                  <a:pt x="71870" y="20391"/>
                  <a:pt x="59435" y="29387"/>
                </a:cubicBezTo>
                <a:cubicBezTo>
                  <a:pt x="47000" y="38383"/>
                  <a:pt x="-6710" y="52670"/>
                  <a:pt x="698" y="48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BC50B299-90FD-47E4-A8CB-4F9CE4D6636D}"/>
              </a:ext>
            </a:extLst>
          </p:cNvPr>
          <p:cNvSpPr/>
          <p:nvPr/>
        </p:nvSpPr>
        <p:spPr>
          <a:xfrm>
            <a:off x="4021138" y="2838164"/>
            <a:ext cx="155589" cy="62534"/>
          </a:xfrm>
          <a:custGeom>
            <a:avLst/>
            <a:gdLst>
              <a:gd name="connsiteX0" fmla="*/ 0 w 155589"/>
              <a:gd name="connsiteY0" fmla="*/ 52674 h 62534"/>
              <a:gd name="connsiteX1" fmla="*/ 111125 w 155589"/>
              <a:gd name="connsiteY1" fmla="*/ 60611 h 62534"/>
              <a:gd name="connsiteX2" fmla="*/ 141287 w 155589"/>
              <a:gd name="connsiteY2" fmla="*/ 20924 h 62534"/>
              <a:gd name="connsiteX3" fmla="*/ 153987 w 155589"/>
              <a:gd name="connsiteY3" fmla="*/ 286 h 62534"/>
              <a:gd name="connsiteX4" fmla="*/ 106362 w 155589"/>
              <a:gd name="connsiteY4" fmla="*/ 35211 h 62534"/>
              <a:gd name="connsiteX5" fmla="*/ 77787 w 155589"/>
              <a:gd name="connsiteY5" fmla="*/ 39974 h 62534"/>
              <a:gd name="connsiteX6" fmla="*/ 0 w 155589"/>
              <a:gd name="connsiteY6" fmla="*/ 52674 h 6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589" h="62534">
                <a:moveTo>
                  <a:pt x="0" y="52674"/>
                </a:moveTo>
                <a:cubicBezTo>
                  <a:pt x="43788" y="59288"/>
                  <a:pt x="87577" y="65903"/>
                  <a:pt x="111125" y="60611"/>
                </a:cubicBezTo>
                <a:cubicBezTo>
                  <a:pt x="134673" y="55319"/>
                  <a:pt x="134143" y="30978"/>
                  <a:pt x="141287" y="20924"/>
                </a:cubicBezTo>
                <a:cubicBezTo>
                  <a:pt x="148431" y="10870"/>
                  <a:pt x="159808" y="-2095"/>
                  <a:pt x="153987" y="286"/>
                </a:cubicBezTo>
                <a:cubicBezTo>
                  <a:pt x="148166" y="2667"/>
                  <a:pt x="119062" y="28596"/>
                  <a:pt x="106362" y="35211"/>
                </a:cubicBezTo>
                <a:cubicBezTo>
                  <a:pt x="93662" y="41826"/>
                  <a:pt x="77787" y="39974"/>
                  <a:pt x="77787" y="39974"/>
                </a:cubicBezTo>
                <a:lnTo>
                  <a:pt x="0" y="5267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F04FADD-D851-46D5-8FE8-9CFD6C482E5B}"/>
              </a:ext>
            </a:extLst>
          </p:cNvPr>
          <p:cNvSpPr/>
          <p:nvPr/>
        </p:nvSpPr>
        <p:spPr>
          <a:xfrm>
            <a:off x="3856033" y="2936800"/>
            <a:ext cx="327394" cy="112869"/>
          </a:xfrm>
          <a:custGeom>
            <a:avLst/>
            <a:gdLst>
              <a:gd name="connsiteX0" fmla="*/ 5 w 327394"/>
              <a:gd name="connsiteY0" fmla="*/ 84213 h 112869"/>
              <a:gd name="connsiteX1" fmla="*/ 115892 w 327394"/>
              <a:gd name="connsiteY1" fmla="*/ 103263 h 112869"/>
              <a:gd name="connsiteX2" fmla="*/ 174630 w 327394"/>
              <a:gd name="connsiteY2" fmla="*/ 79450 h 112869"/>
              <a:gd name="connsiteX3" fmla="*/ 246067 w 327394"/>
              <a:gd name="connsiteY3" fmla="*/ 38175 h 112869"/>
              <a:gd name="connsiteX4" fmla="*/ 298455 w 327394"/>
              <a:gd name="connsiteY4" fmla="*/ 28650 h 112869"/>
              <a:gd name="connsiteX5" fmla="*/ 327030 w 327394"/>
              <a:gd name="connsiteY5" fmla="*/ 75 h 112869"/>
              <a:gd name="connsiteX6" fmla="*/ 279405 w 327394"/>
              <a:gd name="connsiteY6" fmla="*/ 38175 h 112869"/>
              <a:gd name="connsiteX7" fmla="*/ 234955 w 327394"/>
              <a:gd name="connsiteY7" fmla="*/ 61988 h 112869"/>
              <a:gd name="connsiteX8" fmla="*/ 176217 w 327394"/>
              <a:gd name="connsiteY8" fmla="*/ 100088 h 112869"/>
              <a:gd name="connsiteX9" fmla="*/ 120655 w 327394"/>
              <a:gd name="connsiteY9" fmla="*/ 112788 h 112869"/>
              <a:gd name="connsiteX10" fmla="*/ 5 w 327394"/>
              <a:gd name="connsiteY10" fmla="*/ 84213 h 112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7394" h="112869">
                <a:moveTo>
                  <a:pt x="5" y="84213"/>
                </a:moveTo>
                <a:cubicBezTo>
                  <a:pt x="-789" y="82626"/>
                  <a:pt x="86788" y="104057"/>
                  <a:pt x="115892" y="103263"/>
                </a:cubicBezTo>
                <a:cubicBezTo>
                  <a:pt x="144996" y="102469"/>
                  <a:pt x="152934" y="90298"/>
                  <a:pt x="174630" y="79450"/>
                </a:cubicBezTo>
                <a:cubicBezTo>
                  <a:pt x="196326" y="68602"/>
                  <a:pt x="225429" y="46642"/>
                  <a:pt x="246067" y="38175"/>
                </a:cubicBezTo>
                <a:cubicBezTo>
                  <a:pt x="266705" y="29708"/>
                  <a:pt x="284961" y="35000"/>
                  <a:pt x="298455" y="28650"/>
                </a:cubicBezTo>
                <a:cubicBezTo>
                  <a:pt x="311949" y="22300"/>
                  <a:pt x="330205" y="-1512"/>
                  <a:pt x="327030" y="75"/>
                </a:cubicBezTo>
                <a:cubicBezTo>
                  <a:pt x="323855" y="1662"/>
                  <a:pt x="294751" y="27856"/>
                  <a:pt x="279405" y="38175"/>
                </a:cubicBezTo>
                <a:cubicBezTo>
                  <a:pt x="264059" y="48494"/>
                  <a:pt x="252153" y="51669"/>
                  <a:pt x="234955" y="61988"/>
                </a:cubicBezTo>
                <a:cubicBezTo>
                  <a:pt x="217757" y="72307"/>
                  <a:pt x="195267" y="91621"/>
                  <a:pt x="176217" y="100088"/>
                </a:cubicBezTo>
                <a:cubicBezTo>
                  <a:pt x="157167" y="108555"/>
                  <a:pt x="150817" y="113582"/>
                  <a:pt x="120655" y="112788"/>
                </a:cubicBezTo>
                <a:cubicBezTo>
                  <a:pt x="90493" y="111994"/>
                  <a:pt x="799" y="85800"/>
                  <a:pt x="5" y="84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C4D39AC4-B325-459F-8D9C-BC8E8925A3BA}"/>
              </a:ext>
            </a:extLst>
          </p:cNvPr>
          <p:cNvSpPr/>
          <p:nvPr/>
        </p:nvSpPr>
        <p:spPr>
          <a:xfrm>
            <a:off x="3878184" y="3044821"/>
            <a:ext cx="143160" cy="12719"/>
          </a:xfrm>
          <a:custGeom>
            <a:avLst/>
            <a:gdLst>
              <a:gd name="connsiteX0" fmla="*/ 79 w 143160"/>
              <a:gd name="connsiteY0" fmla="*/ 4 h 12719"/>
              <a:gd name="connsiteX1" fmla="*/ 98504 w 143160"/>
              <a:gd name="connsiteY1" fmla="*/ 11117 h 12719"/>
              <a:gd name="connsiteX2" fmla="*/ 142954 w 143160"/>
              <a:gd name="connsiteY2" fmla="*/ 6354 h 12719"/>
              <a:gd name="connsiteX3" fmla="*/ 82629 w 143160"/>
              <a:gd name="connsiteY3" fmla="*/ 12704 h 12719"/>
              <a:gd name="connsiteX4" fmla="*/ 79 w 143160"/>
              <a:gd name="connsiteY4" fmla="*/ 4 h 12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160" h="12719">
                <a:moveTo>
                  <a:pt x="79" y="4"/>
                </a:moveTo>
                <a:cubicBezTo>
                  <a:pt x="2725" y="-260"/>
                  <a:pt x="74692" y="10059"/>
                  <a:pt x="98504" y="11117"/>
                </a:cubicBezTo>
                <a:cubicBezTo>
                  <a:pt x="122316" y="12175"/>
                  <a:pt x="145600" y="6090"/>
                  <a:pt x="142954" y="6354"/>
                </a:cubicBezTo>
                <a:cubicBezTo>
                  <a:pt x="140308" y="6618"/>
                  <a:pt x="103531" y="12175"/>
                  <a:pt x="82629" y="12704"/>
                </a:cubicBezTo>
                <a:cubicBezTo>
                  <a:pt x="61727" y="13233"/>
                  <a:pt x="-2567" y="268"/>
                  <a:pt x="7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097F8D3-88A4-481B-8E38-C9504DD02E79}"/>
              </a:ext>
            </a:extLst>
          </p:cNvPr>
          <p:cNvSpPr/>
          <p:nvPr/>
        </p:nvSpPr>
        <p:spPr>
          <a:xfrm>
            <a:off x="3762431" y="3011476"/>
            <a:ext cx="57177" cy="79435"/>
          </a:xfrm>
          <a:custGeom>
            <a:avLst/>
            <a:gdLst>
              <a:gd name="connsiteX0" fmla="*/ 57094 w 57177"/>
              <a:gd name="connsiteY0" fmla="*/ 12 h 79435"/>
              <a:gd name="connsiteX1" fmla="*/ 17407 w 57177"/>
              <a:gd name="connsiteY1" fmla="*/ 52399 h 79435"/>
              <a:gd name="connsiteX2" fmla="*/ 38044 w 57177"/>
              <a:gd name="connsiteY2" fmla="*/ 79387 h 79435"/>
              <a:gd name="connsiteX3" fmla="*/ 9469 w 57177"/>
              <a:gd name="connsiteY3" fmla="*/ 58749 h 79435"/>
              <a:gd name="connsiteX4" fmla="*/ 4707 w 57177"/>
              <a:gd name="connsiteY4" fmla="*/ 47637 h 79435"/>
              <a:gd name="connsiteX5" fmla="*/ 57094 w 57177"/>
              <a:gd name="connsiteY5" fmla="*/ 12 h 79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77" h="79435">
                <a:moveTo>
                  <a:pt x="57094" y="12"/>
                </a:moveTo>
                <a:cubicBezTo>
                  <a:pt x="59211" y="806"/>
                  <a:pt x="20582" y="39170"/>
                  <a:pt x="17407" y="52399"/>
                </a:cubicBezTo>
                <a:cubicBezTo>
                  <a:pt x="14232" y="65628"/>
                  <a:pt x="39367" y="78329"/>
                  <a:pt x="38044" y="79387"/>
                </a:cubicBezTo>
                <a:cubicBezTo>
                  <a:pt x="36721" y="80445"/>
                  <a:pt x="15025" y="64041"/>
                  <a:pt x="9469" y="58749"/>
                </a:cubicBezTo>
                <a:cubicBezTo>
                  <a:pt x="3913" y="53457"/>
                  <a:pt x="-5876" y="59014"/>
                  <a:pt x="4707" y="47637"/>
                </a:cubicBezTo>
                <a:cubicBezTo>
                  <a:pt x="15290" y="36260"/>
                  <a:pt x="54977" y="-782"/>
                  <a:pt x="57094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2F8D0735-FFB4-4017-BB7B-24100916D299}"/>
              </a:ext>
            </a:extLst>
          </p:cNvPr>
          <p:cNvSpPr/>
          <p:nvPr/>
        </p:nvSpPr>
        <p:spPr>
          <a:xfrm>
            <a:off x="3909479" y="2880314"/>
            <a:ext cx="204144" cy="144975"/>
          </a:xfrm>
          <a:custGeom>
            <a:avLst/>
            <a:gdLst>
              <a:gd name="connsiteX0" fmla="*/ 13234 w 204144"/>
              <a:gd name="connsiteY0" fmla="*/ 29574 h 144975"/>
              <a:gd name="connsiteX1" fmla="*/ 162459 w 204144"/>
              <a:gd name="connsiteY1" fmla="*/ 15286 h 144975"/>
              <a:gd name="connsiteX2" fmla="*/ 203734 w 204144"/>
              <a:gd name="connsiteY2" fmla="*/ 16874 h 144975"/>
              <a:gd name="connsiteX3" fmla="*/ 144996 w 204144"/>
              <a:gd name="connsiteY3" fmla="*/ 5761 h 144975"/>
              <a:gd name="connsiteX4" fmla="*/ 122771 w 204144"/>
              <a:gd name="connsiteY4" fmla="*/ 4174 h 144975"/>
              <a:gd name="connsiteX5" fmla="*/ 148171 w 204144"/>
              <a:gd name="connsiteY5" fmla="*/ 61324 h 144975"/>
              <a:gd name="connsiteX6" fmla="*/ 146584 w 204144"/>
              <a:gd name="connsiteY6" fmla="*/ 94661 h 144975"/>
              <a:gd name="connsiteX7" fmla="*/ 91021 w 204144"/>
              <a:gd name="connsiteY7" fmla="*/ 143874 h 144975"/>
              <a:gd name="connsiteX8" fmla="*/ 19584 w 204144"/>
              <a:gd name="connsiteY8" fmla="*/ 123236 h 144975"/>
              <a:gd name="connsiteX9" fmla="*/ 13234 w 204144"/>
              <a:gd name="connsiteY9" fmla="*/ 29574 h 144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4144" h="144975">
                <a:moveTo>
                  <a:pt x="13234" y="29574"/>
                </a:moveTo>
                <a:cubicBezTo>
                  <a:pt x="37047" y="11582"/>
                  <a:pt x="130709" y="17403"/>
                  <a:pt x="162459" y="15286"/>
                </a:cubicBezTo>
                <a:cubicBezTo>
                  <a:pt x="194209" y="13169"/>
                  <a:pt x="206644" y="18461"/>
                  <a:pt x="203734" y="16874"/>
                </a:cubicBezTo>
                <a:cubicBezTo>
                  <a:pt x="200824" y="15287"/>
                  <a:pt x="158490" y="7878"/>
                  <a:pt x="144996" y="5761"/>
                </a:cubicBezTo>
                <a:cubicBezTo>
                  <a:pt x="131502" y="3644"/>
                  <a:pt x="122242" y="-5086"/>
                  <a:pt x="122771" y="4174"/>
                </a:cubicBezTo>
                <a:cubicBezTo>
                  <a:pt x="123300" y="13434"/>
                  <a:pt x="144202" y="46243"/>
                  <a:pt x="148171" y="61324"/>
                </a:cubicBezTo>
                <a:cubicBezTo>
                  <a:pt x="152140" y="76405"/>
                  <a:pt x="156109" y="80903"/>
                  <a:pt x="146584" y="94661"/>
                </a:cubicBezTo>
                <a:cubicBezTo>
                  <a:pt x="137059" y="108419"/>
                  <a:pt x="112188" y="139112"/>
                  <a:pt x="91021" y="143874"/>
                </a:cubicBezTo>
                <a:cubicBezTo>
                  <a:pt x="69854" y="148636"/>
                  <a:pt x="37576" y="137259"/>
                  <a:pt x="19584" y="123236"/>
                </a:cubicBezTo>
                <a:cubicBezTo>
                  <a:pt x="1592" y="109213"/>
                  <a:pt x="-10579" y="47566"/>
                  <a:pt x="13234" y="295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楕円 39">
            <a:extLst>
              <a:ext uri="{FF2B5EF4-FFF2-40B4-BE49-F238E27FC236}">
                <a16:creationId xmlns:a16="http://schemas.microsoft.com/office/drawing/2014/main" id="{ABC1BFA1-CD79-40B2-BC16-BABDD2E61FF4}"/>
              </a:ext>
            </a:extLst>
          </p:cNvPr>
          <p:cNvSpPr/>
          <p:nvPr/>
        </p:nvSpPr>
        <p:spPr>
          <a:xfrm>
            <a:off x="3962401" y="2917825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F8080039-AE6F-4630-877C-EC335B3B9278}"/>
              </a:ext>
            </a:extLst>
          </p:cNvPr>
          <p:cNvSpPr/>
          <p:nvPr/>
        </p:nvSpPr>
        <p:spPr>
          <a:xfrm>
            <a:off x="3703614" y="2735263"/>
            <a:ext cx="374051" cy="168362"/>
          </a:xfrm>
          <a:custGeom>
            <a:avLst/>
            <a:gdLst>
              <a:gd name="connsiteX0" fmla="*/ 24 w 374051"/>
              <a:gd name="connsiteY0" fmla="*/ 168275 h 168362"/>
              <a:gd name="connsiteX1" fmla="*/ 74636 w 374051"/>
              <a:gd name="connsiteY1" fmla="*/ 47625 h 168362"/>
              <a:gd name="connsiteX2" fmla="*/ 138136 w 374051"/>
              <a:gd name="connsiteY2" fmla="*/ 17462 h 168362"/>
              <a:gd name="connsiteX3" fmla="*/ 225449 w 374051"/>
              <a:gd name="connsiteY3" fmla="*/ 14287 h 168362"/>
              <a:gd name="connsiteX4" fmla="*/ 371499 w 374051"/>
              <a:gd name="connsiteY4" fmla="*/ 3175 h 168362"/>
              <a:gd name="connsiteX5" fmla="*/ 311174 w 374051"/>
              <a:gd name="connsiteY5" fmla="*/ 0 h 168362"/>
              <a:gd name="connsiteX6" fmla="*/ 219099 w 374051"/>
              <a:gd name="connsiteY6" fmla="*/ 3175 h 168362"/>
              <a:gd name="connsiteX7" fmla="*/ 120674 w 374051"/>
              <a:gd name="connsiteY7" fmla="*/ 7937 h 168362"/>
              <a:gd name="connsiteX8" fmla="*/ 82574 w 374051"/>
              <a:gd name="connsiteY8" fmla="*/ 26987 h 168362"/>
              <a:gd name="connsiteX9" fmla="*/ 24 w 374051"/>
              <a:gd name="connsiteY9" fmla="*/ 168275 h 16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051" h="168362">
                <a:moveTo>
                  <a:pt x="24" y="168275"/>
                </a:moveTo>
                <a:cubicBezTo>
                  <a:pt x="-1299" y="171715"/>
                  <a:pt x="51617" y="72760"/>
                  <a:pt x="74636" y="47625"/>
                </a:cubicBezTo>
                <a:cubicBezTo>
                  <a:pt x="97655" y="22489"/>
                  <a:pt x="113001" y="23018"/>
                  <a:pt x="138136" y="17462"/>
                </a:cubicBezTo>
                <a:cubicBezTo>
                  <a:pt x="163271" y="11906"/>
                  <a:pt x="186555" y="16668"/>
                  <a:pt x="225449" y="14287"/>
                </a:cubicBezTo>
                <a:cubicBezTo>
                  <a:pt x="264343" y="11906"/>
                  <a:pt x="357212" y="5556"/>
                  <a:pt x="371499" y="3175"/>
                </a:cubicBezTo>
                <a:cubicBezTo>
                  <a:pt x="385787" y="794"/>
                  <a:pt x="336574" y="0"/>
                  <a:pt x="311174" y="0"/>
                </a:cubicBezTo>
                <a:cubicBezTo>
                  <a:pt x="285774" y="0"/>
                  <a:pt x="219099" y="3175"/>
                  <a:pt x="219099" y="3175"/>
                </a:cubicBezTo>
                <a:cubicBezTo>
                  <a:pt x="187349" y="4498"/>
                  <a:pt x="143428" y="3968"/>
                  <a:pt x="120674" y="7937"/>
                </a:cubicBezTo>
                <a:cubicBezTo>
                  <a:pt x="97920" y="11906"/>
                  <a:pt x="100830" y="3175"/>
                  <a:pt x="82574" y="26987"/>
                </a:cubicBezTo>
                <a:cubicBezTo>
                  <a:pt x="64318" y="50799"/>
                  <a:pt x="1347" y="164835"/>
                  <a:pt x="24" y="1682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DCC2948B-B807-4C21-8962-11B696FC739B}"/>
              </a:ext>
            </a:extLst>
          </p:cNvPr>
          <p:cNvSpPr/>
          <p:nvPr/>
        </p:nvSpPr>
        <p:spPr>
          <a:xfrm>
            <a:off x="3697858" y="2679674"/>
            <a:ext cx="301086" cy="194152"/>
          </a:xfrm>
          <a:custGeom>
            <a:avLst/>
            <a:gdLst>
              <a:gd name="connsiteX0" fmla="*/ 1017 w 301086"/>
              <a:gd name="connsiteY0" fmla="*/ 193701 h 194152"/>
              <a:gd name="connsiteX1" fmla="*/ 48642 w 301086"/>
              <a:gd name="connsiteY1" fmla="*/ 114326 h 194152"/>
              <a:gd name="connsiteX2" fmla="*/ 137542 w 301086"/>
              <a:gd name="connsiteY2" fmla="*/ 22251 h 194152"/>
              <a:gd name="connsiteX3" fmla="*/ 229617 w 301086"/>
              <a:gd name="connsiteY3" fmla="*/ 3201 h 194152"/>
              <a:gd name="connsiteX4" fmla="*/ 301055 w 301086"/>
              <a:gd name="connsiteY4" fmla="*/ 26 h 194152"/>
              <a:gd name="connsiteX5" fmla="*/ 237555 w 301086"/>
              <a:gd name="connsiteY5" fmla="*/ 3201 h 194152"/>
              <a:gd name="connsiteX6" fmla="*/ 158180 w 301086"/>
              <a:gd name="connsiteY6" fmla="*/ 20664 h 194152"/>
              <a:gd name="connsiteX7" fmla="*/ 91505 w 301086"/>
              <a:gd name="connsiteY7" fmla="*/ 77814 h 194152"/>
              <a:gd name="connsiteX8" fmla="*/ 1017 w 301086"/>
              <a:gd name="connsiteY8" fmla="*/ 193701 h 19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1086" h="194152">
                <a:moveTo>
                  <a:pt x="1017" y="193701"/>
                </a:moveTo>
                <a:cubicBezTo>
                  <a:pt x="-6127" y="199786"/>
                  <a:pt x="25888" y="142901"/>
                  <a:pt x="48642" y="114326"/>
                </a:cubicBezTo>
                <a:cubicBezTo>
                  <a:pt x="71396" y="85751"/>
                  <a:pt x="107380" y="40772"/>
                  <a:pt x="137542" y="22251"/>
                </a:cubicBezTo>
                <a:cubicBezTo>
                  <a:pt x="167705" y="3730"/>
                  <a:pt x="202365" y="6905"/>
                  <a:pt x="229617" y="3201"/>
                </a:cubicBezTo>
                <a:cubicBezTo>
                  <a:pt x="256869" y="-503"/>
                  <a:pt x="299732" y="26"/>
                  <a:pt x="301055" y="26"/>
                </a:cubicBezTo>
                <a:cubicBezTo>
                  <a:pt x="302378" y="26"/>
                  <a:pt x="261367" y="-239"/>
                  <a:pt x="237555" y="3201"/>
                </a:cubicBezTo>
                <a:cubicBezTo>
                  <a:pt x="213743" y="6641"/>
                  <a:pt x="182522" y="8229"/>
                  <a:pt x="158180" y="20664"/>
                </a:cubicBezTo>
                <a:cubicBezTo>
                  <a:pt x="133838" y="33099"/>
                  <a:pt x="116905" y="49768"/>
                  <a:pt x="91505" y="77814"/>
                </a:cubicBezTo>
                <a:cubicBezTo>
                  <a:pt x="66105" y="105860"/>
                  <a:pt x="8161" y="187616"/>
                  <a:pt x="1017" y="193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11ED182A-47FE-4CFF-8087-3DDAEA20BC25}"/>
              </a:ext>
            </a:extLst>
          </p:cNvPr>
          <p:cNvSpPr/>
          <p:nvPr/>
        </p:nvSpPr>
        <p:spPr>
          <a:xfrm>
            <a:off x="4082989" y="2730975"/>
            <a:ext cx="195400" cy="52066"/>
          </a:xfrm>
          <a:custGeom>
            <a:avLst/>
            <a:gdLst>
              <a:gd name="connsiteX0" fmla="*/ 61 w 195400"/>
              <a:gd name="connsiteY0" fmla="*/ 20163 h 52066"/>
              <a:gd name="connsiteX1" fmla="*/ 111186 w 195400"/>
              <a:gd name="connsiteY1" fmla="*/ 16988 h 52066"/>
              <a:gd name="connsiteX2" fmla="*/ 195324 w 195400"/>
              <a:gd name="connsiteY2" fmla="*/ 51913 h 52066"/>
              <a:gd name="connsiteX3" fmla="*/ 96899 w 195400"/>
              <a:gd name="connsiteY3" fmla="*/ 1113 h 52066"/>
              <a:gd name="connsiteX4" fmla="*/ 61 w 195400"/>
              <a:gd name="connsiteY4" fmla="*/ 20163 h 5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400" h="52066">
                <a:moveTo>
                  <a:pt x="61" y="20163"/>
                </a:moveTo>
                <a:cubicBezTo>
                  <a:pt x="2442" y="22809"/>
                  <a:pt x="78642" y="11696"/>
                  <a:pt x="111186" y="16988"/>
                </a:cubicBezTo>
                <a:cubicBezTo>
                  <a:pt x="143730" y="22280"/>
                  <a:pt x="197705" y="54559"/>
                  <a:pt x="195324" y="51913"/>
                </a:cubicBezTo>
                <a:cubicBezTo>
                  <a:pt x="192943" y="49267"/>
                  <a:pt x="128649" y="7463"/>
                  <a:pt x="96899" y="1113"/>
                </a:cubicBezTo>
                <a:cubicBezTo>
                  <a:pt x="65149" y="-5237"/>
                  <a:pt x="-2320" y="17517"/>
                  <a:pt x="61" y="20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F2E262FB-C2FF-4EDA-B238-B366EB019083}"/>
              </a:ext>
            </a:extLst>
          </p:cNvPr>
          <p:cNvSpPr/>
          <p:nvPr/>
        </p:nvSpPr>
        <p:spPr>
          <a:xfrm>
            <a:off x="4209814" y="2671739"/>
            <a:ext cx="78025" cy="101753"/>
          </a:xfrm>
          <a:custGeom>
            <a:avLst/>
            <a:gdLst>
              <a:gd name="connsiteX0" fmla="*/ 11349 w 78025"/>
              <a:gd name="connsiteY0" fmla="*/ 24 h 101753"/>
              <a:gd name="connsiteX1" fmla="*/ 20874 w 78025"/>
              <a:gd name="connsiteY1" fmla="*/ 66699 h 101753"/>
              <a:gd name="connsiteX2" fmla="*/ 78024 w 78025"/>
              <a:gd name="connsiteY2" fmla="*/ 101624 h 101753"/>
              <a:gd name="connsiteX3" fmla="*/ 22461 w 78025"/>
              <a:gd name="connsiteY3" fmla="*/ 77811 h 101753"/>
              <a:gd name="connsiteX4" fmla="*/ 236 w 78025"/>
              <a:gd name="connsiteY4" fmla="*/ 58761 h 101753"/>
              <a:gd name="connsiteX5" fmla="*/ 11349 w 78025"/>
              <a:gd name="connsiteY5" fmla="*/ 24 h 10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025" h="101753">
                <a:moveTo>
                  <a:pt x="11349" y="24"/>
                </a:moveTo>
                <a:cubicBezTo>
                  <a:pt x="14789" y="1347"/>
                  <a:pt x="9762" y="49766"/>
                  <a:pt x="20874" y="66699"/>
                </a:cubicBezTo>
                <a:cubicBezTo>
                  <a:pt x="31986" y="83632"/>
                  <a:pt x="77760" y="99772"/>
                  <a:pt x="78024" y="101624"/>
                </a:cubicBezTo>
                <a:cubicBezTo>
                  <a:pt x="78288" y="103476"/>
                  <a:pt x="35426" y="84955"/>
                  <a:pt x="22461" y="77811"/>
                </a:cubicBezTo>
                <a:cubicBezTo>
                  <a:pt x="9496" y="70667"/>
                  <a:pt x="2088" y="65905"/>
                  <a:pt x="236" y="58761"/>
                </a:cubicBezTo>
                <a:cubicBezTo>
                  <a:pt x="-1616" y="51617"/>
                  <a:pt x="7909" y="-1299"/>
                  <a:pt x="11349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8DF9E2F8-100D-422F-8BF8-4C5F78B4D6C9}"/>
              </a:ext>
            </a:extLst>
          </p:cNvPr>
          <p:cNvSpPr/>
          <p:nvPr/>
        </p:nvSpPr>
        <p:spPr>
          <a:xfrm>
            <a:off x="4187787" y="2516185"/>
            <a:ext cx="50962" cy="123839"/>
          </a:xfrm>
          <a:custGeom>
            <a:avLst/>
            <a:gdLst>
              <a:gd name="connsiteX0" fmla="*/ 46076 w 50962"/>
              <a:gd name="connsiteY0" fmla="*/ 3 h 123839"/>
              <a:gd name="connsiteX1" fmla="*/ 39726 w 50962"/>
              <a:gd name="connsiteY1" fmla="*/ 87315 h 123839"/>
              <a:gd name="connsiteX2" fmla="*/ 38 w 50962"/>
              <a:gd name="connsiteY2" fmla="*/ 123828 h 123839"/>
              <a:gd name="connsiteX3" fmla="*/ 47663 w 50962"/>
              <a:gd name="connsiteY3" fmla="*/ 90490 h 123839"/>
              <a:gd name="connsiteX4" fmla="*/ 46076 w 50962"/>
              <a:gd name="connsiteY4" fmla="*/ 3 h 123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2" h="123839">
                <a:moveTo>
                  <a:pt x="46076" y="3"/>
                </a:moveTo>
                <a:cubicBezTo>
                  <a:pt x="44753" y="-526"/>
                  <a:pt x="47399" y="66678"/>
                  <a:pt x="39726" y="87315"/>
                </a:cubicBezTo>
                <a:cubicBezTo>
                  <a:pt x="32053" y="107952"/>
                  <a:pt x="-1285" y="123299"/>
                  <a:pt x="38" y="123828"/>
                </a:cubicBezTo>
                <a:cubicBezTo>
                  <a:pt x="1361" y="124357"/>
                  <a:pt x="39990" y="106894"/>
                  <a:pt x="47663" y="90490"/>
                </a:cubicBezTo>
                <a:cubicBezTo>
                  <a:pt x="55336" y="74086"/>
                  <a:pt x="47399" y="532"/>
                  <a:pt x="46076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4140BB0B-8A3B-4F22-B23C-71CFD0B0E6FC}"/>
              </a:ext>
            </a:extLst>
          </p:cNvPr>
          <p:cNvSpPr/>
          <p:nvPr/>
        </p:nvSpPr>
        <p:spPr>
          <a:xfrm>
            <a:off x="4389365" y="2522480"/>
            <a:ext cx="51103" cy="153034"/>
          </a:xfrm>
          <a:custGeom>
            <a:avLst/>
            <a:gdLst>
              <a:gd name="connsiteX0" fmla="*/ 3248 w 51103"/>
              <a:gd name="connsiteY0" fmla="*/ 58 h 153034"/>
              <a:gd name="connsiteX1" fmla="*/ 19123 w 51103"/>
              <a:gd name="connsiteY1" fmla="*/ 104833 h 153034"/>
              <a:gd name="connsiteX2" fmla="*/ 50873 w 51103"/>
              <a:gd name="connsiteY2" fmla="*/ 152458 h 153034"/>
              <a:gd name="connsiteX3" fmla="*/ 31823 w 51103"/>
              <a:gd name="connsiteY3" fmla="*/ 128645 h 153034"/>
              <a:gd name="connsiteX4" fmla="*/ 1660 w 51103"/>
              <a:gd name="connsiteY4" fmla="*/ 90545 h 153034"/>
              <a:gd name="connsiteX5" fmla="*/ 3248 w 51103"/>
              <a:gd name="connsiteY5" fmla="*/ 58 h 153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103" h="153034">
                <a:moveTo>
                  <a:pt x="3248" y="58"/>
                </a:moveTo>
                <a:cubicBezTo>
                  <a:pt x="6158" y="2439"/>
                  <a:pt x="11186" y="79433"/>
                  <a:pt x="19123" y="104833"/>
                </a:cubicBezTo>
                <a:cubicBezTo>
                  <a:pt x="27060" y="130233"/>
                  <a:pt x="48756" y="148489"/>
                  <a:pt x="50873" y="152458"/>
                </a:cubicBezTo>
                <a:cubicBezTo>
                  <a:pt x="52990" y="156427"/>
                  <a:pt x="40025" y="138964"/>
                  <a:pt x="31823" y="128645"/>
                </a:cubicBezTo>
                <a:cubicBezTo>
                  <a:pt x="23621" y="118326"/>
                  <a:pt x="4835" y="111976"/>
                  <a:pt x="1660" y="90545"/>
                </a:cubicBezTo>
                <a:cubicBezTo>
                  <a:pt x="-1515" y="69114"/>
                  <a:pt x="338" y="-2323"/>
                  <a:pt x="3248" y="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B65CF4BF-F382-45EA-A801-AC9C49B503A6}"/>
              </a:ext>
            </a:extLst>
          </p:cNvPr>
          <p:cNvSpPr/>
          <p:nvPr/>
        </p:nvSpPr>
        <p:spPr>
          <a:xfrm>
            <a:off x="4446344" y="2725501"/>
            <a:ext cx="52638" cy="309799"/>
          </a:xfrm>
          <a:custGeom>
            <a:avLst/>
            <a:gdLst>
              <a:gd name="connsiteX0" fmla="*/ 52631 w 52638"/>
              <a:gd name="connsiteY0" fmla="*/ 237 h 309799"/>
              <a:gd name="connsiteX1" fmla="*/ 19294 w 52638"/>
              <a:gd name="connsiteY1" fmla="*/ 95487 h 309799"/>
              <a:gd name="connsiteX2" fmla="*/ 16119 w 52638"/>
              <a:gd name="connsiteY2" fmla="*/ 162162 h 309799"/>
              <a:gd name="connsiteX3" fmla="*/ 33581 w 52638"/>
              <a:gd name="connsiteY3" fmla="*/ 300274 h 309799"/>
              <a:gd name="connsiteX4" fmla="*/ 27231 w 52638"/>
              <a:gd name="connsiteY4" fmla="*/ 279637 h 309799"/>
              <a:gd name="connsiteX5" fmla="*/ 244 w 52638"/>
              <a:gd name="connsiteY5" fmla="*/ 133587 h 309799"/>
              <a:gd name="connsiteX6" fmla="*/ 16119 w 52638"/>
              <a:gd name="connsiteY6" fmla="*/ 70087 h 309799"/>
              <a:gd name="connsiteX7" fmla="*/ 52631 w 52638"/>
              <a:gd name="connsiteY7" fmla="*/ 237 h 30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638" h="309799">
                <a:moveTo>
                  <a:pt x="52631" y="237"/>
                </a:moveTo>
                <a:cubicBezTo>
                  <a:pt x="53160" y="4470"/>
                  <a:pt x="25379" y="68500"/>
                  <a:pt x="19294" y="95487"/>
                </a:cubicBezTo>
                <a:cubicBezTo>
                  <a:pt x="13209" y="122475"/>
                  <a:pt x="13738" y="128031"/>
                  <a:pt x="16119" y="162162"/>
                </a:cubicBezTo>
                <a:cubicBezTo>
                  <a:pt x="18500" y="196293"/>
                  <a:pt x="31729" y="280695"/>
                  <a:pt x="33581" y="300274"/>
                </a:cubicBezTo>
                <a:cubicBezTo>
                  <a:pt x="35433" y="319853"/>
                  <a:pt x="32787" y="307418"/>
                  <a:pt x="27231" y="279637"/>
                </a:cubicBezTo>
                <a:cubicBezTo>
                  <a:pt x="21675" y="251856"/>
                  <a:pt x="2096" y="168512"/>
                  <a:pt x="244" y="133587"/>
                </a:cubicBezTo>
                <a:cubicBezTo>
                  <a:pt x="-1608" y="98662"/>
                  <a:pt x="7388" y="90724"/>
                  <a:pt x="16119" y="70087"/>
                </a:cubicBezTo>
                <a:cubicBezTo>
                  <a:pt x="24850" y="49450"/>
                  <a:pt x="52102" y="-3996"/>
                  <a:pt x="52631" y="2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11882FE2-47DB-4998-B239-2EE94D5E674C}"/>
              </a:ext>
            </a:extLst>
          </p:cNvPr>
          <p:cNvSpPr/>
          <p:nvPr/>
        </p:nvSpPr>
        <p:spPr>
          <a:xfrm>
            <a:off x="4254293" y="3153750"/>
            <a:ext cx="66955" cy="193234"/>
          </a:xfrm>
          <a:custGeom>
            <a:avLst/>
            <a:gdLst>
              <a:gd name="connsiteX0" fmla="*/ 43071 w 66955"/>
              <a:gd name="connsiteY0" fmla="*/ 613 h 193234"/>
              <a:gd name="connsiteX1" fmla="*/ 8146 w 66955"/>
              <a:gd name="connsiteY1" fmla="*/ 72050 h 193234"/>
              <a:gd name="connsiteX2" fmla="*/ 1796 w 66955"/>
              <a:gd name="connsiteY2" fmla="*/ 129200 h 193234"/>
              <a:gd name="connsiteX3" fmla="*/ 33546 w 66955"/>
              <a:gd name="connsiteY3" fmla="*/ 175238 h 193234"/>
              <a:gd name="connsiteX4" fmla="*/ 66884 w 66955"/>
              <a:gd name="connsiteY4" fmla="*/ 192700 h 193234"/>
              <a:gd name="connsiteX5" fmla="*/ 41484 w 66955"/>
              <a:gd name="connsiteY5" fmla="*/ 181588 h 193234"/>
              <a:gd name="connsiteX6" fmla="*/ 11321 w 66955"/>
              <a:gd name="connsiteY6" fmla="*/ 114913 h 193234"/>
              <a:gd name="connsiteX7" fmla="*/ 43071 w 66955"/>
              <a:gd name="connsiteY7" fmla="*/ 613 h 19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955" h="193234">
                <a:moveTo>
                  <a:pt x="43071" y="613"/>
                </a:moveTo>
                <a:cubicBezTo>
                  <a:pt x="42542" y="-6531"/>
                  <a:pt x="15025" y="50619"/>
                  <a:pt x="8146" y="72050"/>
                </a:cubicBezTo>
                <a:cubicBezTo>
                  <a:pt x="1267" y="93481"/>
                  <a:pt x="-2437" y="112002"/>
                  <a:pt x="1796" y="129200"/>
                </a:cubicBezTo>
                <a:cubicBezTo>
                  <a:pt x="6029" y="146398"/>
                  <a:pt x="22698" y="164655"/>
                  <a:pt x="33546" y="175238"/>
                </a:cubicBezTo>
                <a:cubicBezTo>
                  <a:pt x="44394" y="185821"/>
                  <a:pt x="65561" y="191642"/>
                  <a:pt x="66884" y="192700"/>
                </a:cubicBezTo>
                <a:cubicBezTo>
                  <a:pt x="68207" y="193758"/>
                  <a:pt x="50745" y="194553"/>
                  <a:pt x="41484" y="181588"/>
                </a:cubicBezTo>
                <a:cubicBezTo>
                  <a:pt x="32223" y="168624"/>
                  <a:pt x="12908" y="141371"/>
                  <a:pt x="11321" y="114913"/>
                </a:cubicBezTo>
                <a:cubicBezTo>
                  <a:pt x="9733" y="88455"/>
                  <a:pt x="43600" y="7757"/>
                  <a:pt x="43071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06D48E59-E738-482F-8F84-9EE4136237B7}"/>
              </a:ext>
            </a:extLst>
          </p:cNvPr>
          <p:cNvSpPr/>
          <p:nvPr/>
        </p:nvSpPr>
        <p:spPr>
          <a:xfrm>
            <a:off x="4528760" y="3074018"/>
            <a:ext cx="125008" cy="220110"/>
          </a:xfrm>
          <a:custGeom>
            <a:avLst/>
            <a:gdLst>
              <a:gd name="connsiteX0" fmla="*/ 378 w 125008"/>
              <a:gd name="connsiteY0" fmla="*/ 970 h 220110"/>
              <a:gd name="connsiteX1" fmla="*/ 78165 w 125008"/>
              <a:gd name="connsiteY1" fmla="*/ 96220 h 220110"/>
              <a:gd name="connsiteX2" fmla="*/ 124203 w 125008"/>
              <a:gd name="connsiteY2" fmla="*/ 162895 h 220110"/>
              <a:gd name="connsiteX3" fmla="*/ 108328 w 125008"/>
              <a:gd name="connsiteY3" fmla="*/ 220045 h 220110"/>
              <a:gd name="connsiteX4" fmla="*/ 119440 w 125008"/>
              <a:gd name="connsiteY4" fmla="*/ 174007 h 220110"/>
              <a:gd name="connsiteX5" fmla="*/ 113090 w 125008"/>
              <a:gd name="connsiteY5" fmla="*/ 159720 h 220110"/>
              <a:gd name="connsiteX6" fmla="*/ 378 w 125008"/>
              <a:gd name="connsiteY6" fmla="*/ 970 h 220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008" h="220110">
                <a:moveTo>
                  <a:pt x="378" y="970"/>
                </a:moveTo>
                <a:cubicBezTo>
                  <a:pt x="-5443" y="-9613"/>
                  <a:pt x="57527" y="69232"/>
                  <a:pt x="78165" y="96220"/>
                </a:cubicBezTo>
                <a:cubicBezTo>
                  <a:pt x="98803" y="123208"/>
                  <a:pt x="119176" y="142257"/>
                  <a:pt x="124203" y="162895"/>
                </a:cubicBezTo>
                <a:cubicBezTo>
                  <a:pt x="129230" y="183533"/>
                  <a:pt x="109122" y="218193"/>
                  <a:pt x="108328" y="220045"/>
                </a:cubicBezTo>
                <a:cubicBezTo>
                  <a:pt x="107534" y="221897"/>
                  <a:pt x="118646" y="184061"/>
                  <a:pt x="119440" y="174007"/>
                </a:cubicBezTo>
                <a:cubicBezTo>
                  <a:pt x="120234" y="163953"/>
                  <a:pt x="130817" y="184062"/>
                  <a:pt x="113090" y="159720"/>
                </a:cubicBezTo>
                <a:cubicBezTo>
                  <a:pt x="95363" y="135378"/>
                  <a:pt x="6199" y="11553"/>
                  <a:pt x="378" y="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AEAE766A-1BD0-4F99-A728-07383CC026DB}"/>
              </a:ext>
            </a:extLst>
          </p:cNvPr>
          <p:cNvSpPr/>
          <p:nvPr/>
        </p:nvSpPr>
        <p:spPr>
          <a:xfrm>
            <a:off x="4479686" y="3170039"/>
            <a:ext cx="97098" cy="85963"/>
          </a:xfrm>
          <a:custGeom>
            <a:avLst/>
            <a:gdLst>
              <a:gd name="connsiteX0" fmla="*/ 38339 w 97098"/>
              <a:gd name="connsiteY0" fmla="*/ 85924 h 85963"/>
              <a:gd name="connsiteX1" fmla="*/ 239 w 97098"/>
              <a:gd name="connsiteY1" fmla="*/ 41474 h 85963"/>
              <a:gd name="connsiteX2" fmla="*/ 60564 w 97098"/>
              <a:gd name="connsiteY2" fmla="*/ 6549 h 85963"/>
              <a:gd name="connsiteX3" fmla="*/ 97077 w 97098"/>
              <a:gd name="connsiteY3" fmla="*/ 49411 h 85963"/>
              <a:gd name="connsiteX4" fmla="*/ 55802 w 97098"/>
              <a:gd name="connsiteY4" fmla="*/ 199 h 85963"/>
              <a:gd name="connsiteX5" fmla="*/ 8177 w 97098"/>
              <a:gd name="connsiteY5" fmla="*/ 33536 h 85963"/>
              <a:gd name="connsiteX6" fmla="*/ 38339 w 97098"/>
              <a:gd name="connsiteY6" fmla="*/ 85924 h 8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098" h="85963">
                <a:moveTo>
                  <a:pt x="38339" y="85924"/>
                </a:moveTo>
                <a:cubicBezTo>
                  <a:pt x="37016" y="87247"/>
                  <a:pt x="-3465" y="54703"/>
                  <a:pt x="239" y="41474"/>
                </a:cubicBezTo>
                <a:cubicBezTo>
                  <a:pt x="3943" y="28245"/>
                  <a:pt x="44424" y="5226"/>
                  <a:pt x="60564" y="6549"/>
                </a:cubicBezTo>
                <a:cubicBezTo>
                  <a:pt x="76704" y="7872"/>
                  <a:pt x="97871" y="50469"/>
                  <a:pt x="97077" y="49411"/>
                </a:cubicBezTo>
                <a:cubicBezTo>
                  <a:pt x="96283" y="48353"/>
                  <a:pt x="70619" y="2845"/>
                  <a:pt x="55802" y="199"/>
                </a:cubicBezTo>
                <a:cubicBezTo>
                  <a:pt x="40985" y="-2447"/>
                  <a:pt x="14527" y="21894"/>
                  <a:pt x="8177" y="33536"/>
                </a:cubicBezTo>
                <a:cubicBezTo>
                  <a:pt x="1827" y="45178"/>
                  <a:pt x="39662" y="84601"/>
                  <a:pt x="38339" y="859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32B3DBDF-CF5B-48EB-8848-A2BC69DE531C}"/>
              </a:ext>
            </a:extLst>
          </p:cNvPr>
          <p:cNvSpPr/>
          <p:nvPr/>
        </p:nvSpPr>
        <p:spPr>
          <a:xfrm>
            <a:off x="4476639" y="3271827"/>
            <a:ext cx="50985" cy="50607"/>
          </a:xfrm>
          <a:custGeom>
            <a:avLst/>
            <a:gdLst>
              <a:gd name="connsiteX0" fmla="*/ 50911 w 50985"/>
              <a:gd name="connsiteY0" fmla="*/ 11 h 50607"/>
              <a:gd name="connsiteX1" fmla="*/ 11224 w 50985"/>
              <a:gd name="connsiteY1" fmla="*/ 47636 h 50607"/>
              <a:gd name="connsiteX2" fmla="*/ 111 w 50985"/>
              <a:gd name="connsiteY2" fmla="*/ 42873 h 50607"/>
              <a:gd name="connsiteX3" fmla="*/ 50911 w 50985"/>
              <a:gd name="connsiteY3" fmla="*/ 11 h 50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985" h="50607">
                <a:moveTo>
                  <a:pt x="50911" y="11"/>
                </a:moveTo>
                <a:cubicBezTo>
                  <a:pt x="52763" y="805"/>
                  <a:pt x="19691" y="40492"/>
                  <a:pt x="11224" y="47636"/>
                </a:cubicBezTo>
                <a:cubicBezTo>
                  <a:pt x="2757" y="54780"/>
                  <a:pt x="-683" y="47371"/>
                  <a:pt x="111" y="42873"/>
                </a:cubicBezTo>
                <a:cubicBezTo>
                  <a:pt x="905" y="38375"/>
                  <a:pt x="49059" y="-783"/>
                  <a:pt x="50911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8ABD6787-FC1F-418C-BED1-11B0A075D22D}"/>
              </a:ext>
            </a:extLst>
          </p:cNvPr>
          <p:cNvSpPr/>
          <p:nvPr/>
        </p:nvSpPr>
        <p:spPr>
          <a:xfrm>
            <a:off x="4418007" y="3333747"/>
            <a:ext cx="38422" cy="103298"/>
          </a:xfrm>
          <a:custGeom>
            <a:avLst/>
            <a:gdLst>
              <a:gd name="connsiteX0" fmla="*/ 6 w 38422"/>
              <a:gd name="connsiteY0" fmla="*/ 3 h 103298"/>
              <a:gd name="connsiteX1" fmla="*/ 34931 w 38422"/>
              <a:gd name="connsiteY1" fmla="*/ 85728 h 103298"/>
              <a:gd name="connsiteX2" fmla="*/ 25406 w 38422"/>
              <a:gd name="connsiteY2" fmla="*/ 103191 h 103298"/>
              <a:gd name="connsiteX3" fmla="*/ 38106 w 38422"/>
              <a:gd name="connsiteY3" fmla="*/ 82553 h 103298"/>
              <a:gd name="connsiteX4" fmla="*/ 6 w 38422"/>
              <a:gd name="connsiteY4" fmla="*/ 3 h 103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22" h="103298">
                <a:moveTo>
                  <a:pt x="6" y="3"/>
                </a:moveTo>
                <a:cubicBezTo>
                  <a:pt x="-523" y="532"/>
                  <a:pt x="30698" y="68530"/>
                  <a:pt x="34931" y="85728"/>
                </a:cubicBezTo>
                <a:cubicBezTo>
                  <a:pt x="39164" y="102926"/>
                  <a:pt x="24877" y="103720"/>
                  <a:pt x="25406" y="103191"/>
                </a:cubicBezTo>
                <a:cubicBezTo>
                  <a:pt x="25935" y="102662"/>
                  <a:pt x="40752" y="96047"/>
                  <a:pt x="38106" y="82553"/>
                </a:cubicBezTo>
                <a:cubicBezTo>
                  <a:pt x="35460" y="69059"/>
                  <a:pt x="535" y="-526"/>
                  <a:pt x="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305D6BA-DA80-4A8B-ACDF-FF1A16889DB3}"/>
              </a:ext>
            </a:extLst>
          </p:cNvPr>
          <p:cNvSpPr/>
          <p:nvPr/>
        </p:nvSpPr>
        <p:spPr>
          <a:xfrm>
            <a:off x="4476209" y="3322579"/>
            <a:ext cx="11159" cy="106625"/>
          </a:xfrm>
          <a:custGeom>
            <a:avLst/>
            <a:gdLst>
              <a:gd name="connsiteX0" fmla="*/ 10066 w 11159"/>
              <a:gd name="connsiteY0" fmla="*/ 59 h 106625"/>
              <a:gd name="connsiteX1" fmla="*/ 10066 w 11159"/>
              <a:gd name="connsiteY1" fmla="*/ 95309 h 106625"/>
              <a:gd name="connsiteX2" fmla="*/ 2129 w 11159"/>
              <a:gd name="connsiteY2" fmla="*/ 103246 h 106625"/>
              <a:gd name="connsiteX3" fmla="*/ 541 w 11159"/>
              <a:gd name="connsiteY3" fmla="*/ 81021 h 106625"/>
              <a:gd name="connsiteX4" fmla="*/ 10066 w 11159"/>
              <a:gd name="connsiteY4" fmla="*/ 59 h 10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9" h="106625">
                <a:moveTo>
                  <a:pt x="10066" y="59"/>
                </a:moveTo>
                <a:cubicBezTo>
                  <a:pt x="11653" y="2440"/>
                  <a:pt x="11389" y="78111"/>
                  <a:pt x="10066" y="95309"/>
                </a:cubicBezTo>
                <a:cubicBezTo>
                  <a:pt x="8743" y="112507"/>
                  <a:pt x="3716" y="105627"/>
                  <a:pt x="2129" y="103246"/>
                </a:cubicBezTo>
                <a:cubicBezTo>
                  <a:pt x="542" y="100865"/>
                  <a:pt x="-782" y="94250"/>
                  <a:pt x="541" y="81021"/>
                </a:cubicBezTo>
                <a:cubicBezTo>
                  <a:pt x="1864" y="67792"/>
                  <a:pt x="8479" y="-2322"/>
                  <a:pt x="10066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01705CE8-6DE0-47DF-836A-642C7B29F460}"/>
              </a:ext>
            </a:extLst>
          </p:cNvPr>
          <p:cNvSpPr/>
          <p:nvPr/>
        </p:nvSpPr>
        <p:spPr>
          <a:xfrm>
            <a:off x="4218726" y="3494482"/>
            <a:ext cx="219099" cy="220463"/>
          </a:xfrm>
          <a:custGeom>
            <a:avLst/>
            <a:gdLst>
              <a:gd name="connsiteX0" fmla="*/ 849 w 219099"/>
              <a:gd name="connsiteY0" fmla="*/ 220268 h 220463"/>
              <a:gd name="connsiteX1" fmla="*/ 29424 w 219099"/>
              <a:gd name="connsiteY1" fmla="*/ 134543 h 220463"/>
              <a:gd name="connsiteX2" fmla="*/ 80224 w 219099"/>
              <a:gd name="connsiteY2" fmla="*/ 74218 h 220463"/>
              <a:gd name="connsiteX3" fmla="*/ 161187 w 219099"/>
              <a:gd name="connsiteY3" fmla="*/ 2781 h 220463"/>
              <a:gd name="connsiteX4" fmla="*/ 218337 w 219099"/>
              <a:gd name="connsiteY4" fmla="*/ 13893 h 220463"/>
              <a:gd name="connsiteX5" fmla="*/ 189762 w 219099"/>
              <a:gd name="connsiteY5" fmla="*/ 7543 h 220463"/>
              <a:gd name="connsiteX6" fmla="*/ 129437 w 219099"/>
              <a:gd name="connsiteY6" fmla="*/ 42468 h 220463"/>
              <a:gd name="connsiteX7" fmla="*/ 61174 w 219099"/>
              <a:gd name="connsiteY7" fmla="*/ 109143 h 220463"/>
              <a:gd name="connsiteX8" fmla="*/ 849 w 219099"/>
              <a:gd name="connsiteY8" fmla="*/ 220268 h 220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099" h="220463">
                <a:moveTo>
                  <a:pt x="849" y="220268"/>
                </a:moveTo>
                <a:cubicBezTo>
                  <a:pt x="-4443" y="224501"/>
                  <a:pt x="16195" y="158885"/>
                  <a:pt x="29424" y="134543"/>
                </a:cubicBezTo>
                <a:cubicBezTo>
                  <a:pt x="42653" y="110201"/>
                  <a:pt x="58264" y="96178"/>
                  <a:pt x="80224" y="74218"/>
                </a:cubicBezTo>
                <a:cubicBezTo>
                  <a:pt x="102185" y="52258"/>
                  <a:pt x="138168" y="12835"/>
                  <a:pt x="161187" y="2781"/>
                </a:cubicBezTo>
                <a:cubicBezTo>
                  <a:pt x="184206" y="-7273"/>
                  <a:pt x="213575" y="13099"/>
                  <a:pt x="218337" y="13893"/>
                </a:cubicBezTo>
                <a:cubicBezTo>
                  <a:pt x="223099" y="14687"/>
                  <a:pt x="204579" y="2780"/>
                  <a:pt x="189762" y="7543"/>
                </a:cubicBezTo>
                <a:cubicBezTo>
                  <a:pt x="174945" y="12306"/>
                  <a:pt x="150868" y="25535"/>
                  <a:pt x="129437" y="42468"/>
                </a:cubicBezTo>
                <a:cubicBezTo>
                  <a:pt x="108006" y="59401"/>
                  <a:pt x="80489" y="79774"/>
                  <a:pt x="61174" y="109143"/>
                </a:cubicBezTo>
                <a:cubicBezTo>
                  <a:pt x="41859" y="138512"/>
                  <a:pt x="6141" y="216035"/>
                  <a:pt x="849" y="220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C4C35901-AB8E-4F0C-BF78-9C623F275433}"/>
              </a:ext>
            </a:extLst>
          </p:cNvPr>
          <p:cNvSpPr/>
          <p:nvPr/>
        </p:nvSpPr>
        <p:spPr>
          <a:xfrm>
            <a:off x="4505174" y="3479798"/>
            <a:ext cx="293936" cy="143086"/>
          </a:xfrm>
          <a:custGeom>
            <a:avLst/>
            <a:gdLst>
              <a:gd name="connsiteX0" fmla="*/ 151 w 293936"/>
              <a:gd name="connsiteY0" fmla="*/ 22227 h 143086"/>
              <a:gd name="connsiteX1" fmla="*/ 95401 w 293936"/>
              <a:gd name="connsiteY1" fmla="*/ 2 h 143086"/>
              <a:gd name="connsiteX2" fmla="*/ 144614 w 293936"/>
              <a:gd name="connsiteY2" fmla="*/ 23815 h 143086"/>
              <a:gd name="connsiteX3" fmla="*/ 220814 w 293936"/>
              <a:gd name="connsiteY3" fmla="*/ 87315 h 143086"/>
              <a:gd name="connsiteX4" fmla="*/ 228751 w 293936"/>
              <a:gd name="connsiteY4" fmla="*/ 104777 h 143086"/>
              <a:gd name="connsiteX5" fmla="*/ 247801 w 293936"/>
              <a:gd name="connsiteY5" fmla="*/ 127002 h 143086"/>
              <a:gd name="connsiteX6" fmla="*/ 293839 w 293936"/>
              <a:gd name="connsiteY6" fmla="*/ 142877 h 143086"/>
              <a:gd name="connsiteX7" fmla="*/ 258914 w 293936"/>
              <a:gd name="connsiteY7" fmla="*/ 133352 h 143086"/>
              <a:gd name="connsiteX8" fmla="*/ 222401 w 293936"/>
              <a:gd name="connsiteY8" fmla="*/ 96840 h 143086"/>
              <a:gd name="connsiteX9" fmla="*/ 179539 w 293936"/>
              <a:gd name="connsiteY9" fmla="*/ 50802 h 143086"/>
              <a:gd name="connsiteX10" fmla="*/ 119214 w 293936"/>
              <a:gd name="connsiteY10" fmla="*/ 19052 h 143086"/>
              <a:gd name="connsiteX11" fmla="*/ 151 w 293936"/>
              <a:gd name="connsiteY11" fmla="*/ 22227 h 143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3936" h="143086">
                <a:moveTo>
                  <a:pt x="151" y="22227"/>
                </a:moveTo>
                <a:cubicBezTo>
                  <a:pt x="-3818" y="19052"/>
                  <a:pt x="71324" y="-263"/>
                  <a:pt x="95401" y="2"/>
                </a:cubicBezTo>
                <a:cubicBezTo>
                  <a:pt x="119478" y="267"/>
                  <a:pt x="123712" y="9263"/>
                  <a:pt x="144614" y="23815"/>
                </a:cubicBezTo>
                <a:cubicBezTo>
                  <a:pt x="165516" y="38367"/>
                  <a:pt x="206791" y="73821"/>
                  <a:pt x="220814" y="87315"/>
                </a:cubicBezTo>
                <a:cubicBezTo>
                  <a:pt x="234837" y="100809"/>
                  <a:pt x="224253" y="98163"/>
                  <a:pt x="228751" y="104777"/>
                </a:cubicBezTo>
                <a:cubicBezTo>
                  <a:pt x="233249" y="111391"/>
                  <a:pt x="236953" y="120652"/>
                  <a:pt x="247801" y="127002"/>
                </a:cubicBezTo>
                <a:cubicBezTo>
                  <a:pt x="258649" y="133352"/>
                  <a:pt x="291987" y="141819"/>
                  <a:pt x="293839" y="142877"/>
                </a:cubicBezTo>
                <a:cubicBezTo>
                  <a:pt x="295691" y="143935"/>
                  <a:pt x="270820" y="141025"/>
                  <a:pt x="258914" y="133352"/>
                </a:cubicBezTo>
                <a:cubicBezTo>
                  <a:pt x="247008" y="125679"/>
                  <a:pt x="235630" y="110598"/>
                  <a:pt x="222401" y="96840"/>
                </a:cubicBezTo>
                <a:cubicBezTo>
                  <a:pt x="209172" y="83082"/>
                  <a:pt x="196737" y="63767"/>
                  <a:pt x="179539" y="50802"/>
                </a:cubicBezTo>
                <a:cubicBezTo>
                  <a:pt x="162341" y="37837"/>
                  <a:pt x="142762" y="24344"/>
                  <a:pt x="119214" y="19052"/>
                </a:cubicBezTo>
                <a:cubicBezTo>
                  <a:pt x="95666" y="13760"/>
                  <a:pt x="4120" y="25402"/>
                  <a:pt x="151" y="22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88A55F0C-E2CA-417C-AD50-7E95B5DC3456}"/>
              </a:ext>
            </a:extLst>
          </p:cNvPr>
          <p:cNvSpPr/>
          <p:nvPr/>
        </p:nvSpPr>
        <p:spPr>
          <a:xfrm>
            <a:off x="4451263" y="3490771"/>
            <a:ext cx="58256" cy="65453"/>
          </a:xfrm>
          <a:custGeom>
            <a:avLst/>
            <a:gdLst>
              <a:gd name="connsiteX0" fmla="*/ 87 w 58256"/>
              <a:gd name="connsiteY0" fmla="*/ 142 h 65453"/>
              <a:gd name="connsiteX1" fmla="*/ 44537 w 58256"/>
              <a:gd name="connsiteY1" fmla="*/ 63642 h 65453"/>
              <a:gd name="connsiteX2" fmla="*/ 57237 w 58256"/>
              <a:gd name="connsiteY2" fmla="*/ 46179 h 65453"/>
              <a:gd name="connsiteX3" fmla="*/ 87 w 58256"/>
              <a:gd name="connsiteY3" fmla="*/ 142 h 6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56" h="65453">
                <a:moveTo>
                  <a:pt x="87" y="142"/>
                </a:moveTo>
                <a:cubicBezTo>
                  <a:pt x="-2030" y="3052"/>
                  <a:pt x="35012" y="55969"/>
                  <a:pt x="44537" y="63642"/>
                </a:cubicBezTo>
                <a:cubicBezTo>
                  <a:pt x="54062" y="71315"/>
                  <a:pt x="60941" y="52529"/>
                  <a:pt x="57237" y="46179"/>
                </a:cubicBezTo>
                <a:cubicBezTo>
                  <a:pt x="53533" y="39829"/>
                  <a:pt x="2204" y="-2768"/>
                  <a:pt x="87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393B255-91F4-49B1-8E3A-BD23FE1EAFC5}"/>
              </a:ext>
            </a:extLst>
          </p:cNvPr>
          <p:cNvSpPr/>
          <p:nvPr/>
        </p:nvSpPr>
        <p:spPr>
          <a:xfrm>
            <a:off x="4224302" y="3549601"/>
            <a:ext cx="273894" cy="176526"/>
          </a:xfrm>
          <a:custGeom>
            <a:avLst/>
            <a:gdLst>
              <a:gd name="connsiteX0" fmla="*/ 36 w 273894"/>
              <a:gd name="connsiteY0" fmla="*/ 176262 h 176526"/>
              <a:gd name="connsiteX1" fmla="*/ 66711 w 273894"/>
              <a:gd name="connsiteY1" fmla="*/ 136574 h 176526"/>
              <a:gd name="connsiteX2" fmla="*/ 71473 w 273894"/>
              <a:gd name="connsiteY2" fmla="*/ 103237 h 176526"/>
              <a:gd name="connsiteX3" fmla="*/ 131798 w 273894"/>
              <a:gd name="connsiteY3" fmla="*/ 46087 h 176526"/>
              <a:gd name="connsiteX4" fmla="*/ 220698 w 273894"/>
              <a:gd name="connsiteY4" fmla="*/ 7987 h 176526"/>
              <a:gd name="connsiteX5" fmla="*/ 273086 w 273894"/>
              <a:gd name="connsiteY5" fmla="*/ 49 h 176526"/>
              <a:gd name="connsiteX6" fmla="*/ 181011 w 273894"/>
              <a:gd name="connsiteY6" fmla="*/ 9574 h 176526"/>
              <a:gd name="connsiteX7" fmla="*/ 131798 w 273894"/>
              <a:gd name="connsiteY7" fmla="*/ 30212 h 176526"/>
              <a:gd name="connsiteX8" fmla="*/ 69886 w 273894"/>
              <a:gd name="connsiteY8" fmla="*/ 81012 h 176526"/>
              <a:gd name="connsiteX9" fmla="*/ 57186 w 273894"/>
              <a:gd name="connsiteY9" fmla="*/ 115937 h 176526"/>
              <a:gd name="connsiteX10" fmla="*/ 36 w 273894"/>
              <a:gd name="connsiteY10" fmla="*/ 176262 h 17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3894" h="176526">
                <a:moveTo>
                  <a:pt x="36" y="176262"/>
                </a:moveTo>
                <a:cubicBezTo>
                  <a:pt x="1623" y="179701"/>
                  <a:pt x="54805" y="148745"/>
                  <a:pt x="66711" y="136574"/>
                </a:cubicBezTo>
                <a:cubicBezTo>
                  <a:pt x="78617" y="124403"/>
                  <a:pt x="60625" y="118318"/>
                  <a:pt x="71473" y="103237"/>
                </a:cubicBezTo>
                <a:cubicBezTo>
                  <a:pt x="82321" y="88156"/>
                  <a:pt x="106927" y="61962"/>
                  <a:pt x="131798" y="46087"/>
                </a:cubicBezTo>
                <a:cubicBezTo>
                  <a:pt x="156669" y="30212"/>
                  <a:pt x="197150" y="15660"/>
                  <a:pt x="220698" y="7987"/>
                </a:cubicBezTo>
                <a:cubicBezTo>
                  <a:pt x="244246" y="314"/>
                  <a:pt x="279700" y="-215"/>
                  <a:pt x="273086" y="49"/>
                </a:cubicBezTo>
                <a:cubicBezTo>
                  <a:pt x="266472" y="313"/>
                  <a:pt x="204559" y="4547"/>
                  <a:pt x="181011" y="9574"/>
                </a:cubicBezTo>
                <a:cubicBezTo>
                  <a:pt x="157463" y="14601"/>
                  <a:pt x="150319" y="18306"/>
                  <a:pt x="131798" y="30212"/>
                </a:cubicBezTo>
                <a:cubicBezTo>
                  <a:pt x="113277" y="42118"/>
                  <a:pt x="82321" y="66724"/>
                  <a:pt x="69886" y="81012"/>
                </a:cubicBezTo>
                <a:cubicBezTo>
                  <a:pt x="57451" y="95300"/>
                  <a:pt x="65123" y="102443"/>
                  <a:pt x="57186" y="115937"/>
                </a:cubicBezTo>
                <a:cubicBezTo>
                  <a:pt x="49249" y="129431"/>
                  <a:pt x="-1551" y="172823"/>
                  <a:pt x="36" y="176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: 図形 1023">
            <a:extLst>
              <a:ext uri="{FF2B5EF4-FFF2-40B4-BE49-F238E27FC236}">
                <a16:creationId xmlns:a16="http://schemas.microsoft.com/office/drawing/2014/main" id="{E2FB0908-77CE-4C79-B7DF-7624CB772BF6}"/>
              </a:ext>
            </a:extLst>
          </p:cNvPr>
          <p:cNvSpPr/>
          <p:nvPr/>
        </p:nvSpPr>
        <p:spPr>
          <a:xfrm>
            <a:off x="4521122" y="3529735"/>
            <a:ext cx="270366" cy="88543"/>
          </a:xfrm>
          <a:custGeom>
            <a:avLst/>
            <a:gdLst>
              <a:gd name="connsiteX0" fmla="*/ 78 w 270366"/>
              <a:gd name="connsiteY0" fmla="*/ 4040 h 88543"/>
              <a:gd name="connsiteX1" fmla="*/ 88978 w 270366"/>
              <a:gd name="connsiteY1" fmla="*/ 5628 h 88543"/>
              <a:gd name="connsiteX2" fmla="*/ 162003 w 270366"/>
              <a:gd name="connsiteY2" fmla="*/ 73890 h 88543"/>
              <a:gd name="connsiteX3" fmla="*/ 219153 w 270366"/>
              <a:gd name="connsiteY3" fmla="*/ 80240 h 88543"/>
              <a:gd name="connsiteX4" fmla="*/ 269953 w 270366"/>
              <a:gd name="connsiteY4" fmla="*/ 88178 h 88543"/>
              <a:gd name="connsiteX5" fmla="*/ 190578 w 270366"/>
              <a:gd name="connsiteY5" fmla="*/ 67540 h 88543"/>
              <a:gd name="connsiteX6" fmla="*/ 160416 w 270366"/>
              <a:gd name="connsiteY6" fmla="*/ 46903 h 88543"/>
              <a:gd name="connsiteX7" fmla="*/ 128666 w 270366"/>
              <a:gd name="connsiteY7" fmla="*/ 16740 h 88543"/>
              <a:gd name="connsiteX8" fmla="*/ 104853 w 270366"/>
              <a:gd name="connsiteY8" fmla="*/ 865 h 88543"/>
              <a:gd name="connsiteX9" fmla="*/ 78 w 270366"/>
              <a:gd name="connsiteY9" fmla="*/ 4040 h 88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0366" h="88543">
                <a:moveTo>
                  <a:pt x="78" y="4040"/>
                </a:moveTo>
                <a:cubicBezTo>
                  <a:pt x="-2568" y="4834"/>
                  <a:pt x="61991" y="-6014"/>
                  <a:pt x="88978" y="5628"/>
                </a:cubicBezTo>
                <a:cubicBezTo>
                  <a:pt x="115965" y="17270"/>
                  <a:pt x="140307" y="61455"/>
                  <a:pt x="162003" y="73890"/>
                </a:cubicBezTo>
                <a:cubicBezTo>
                  <a:pt x="183699" y="86325"/>
                  <a:pt x="201161" y="77859"/>
                  <a:pt x="219153" y="80240"/>
                </a:cubicBezTo>
                <a:cubicBezTo>
                  <a:pt x="237145" y="82621"/>
                  <a:pt x="274715" y="90295"/>
                  <a:pt x="269953" y="88178"/>
                </a:cubicBezTo>
                <a:cubicBezTo>
                  <a:pt x="265191" y="86061"/>
                  <a:pt x="208834" y="74419"/>
                  <a:pt x="190578" y="67540"/>
                </a:cubicBezTo>
                <a:cubicBezTo>
                  <a:pt x="172322" y="60661"/>
                  <a:pt x="170735" y="55370"/>
                  <a:pt x="160416" y="46903"/>
                </a:cubicBezTo>
                <a:cubicBezTo>
                  <a:pt x="150097" y="38436"/>
                  <a:pt x="137926" y="24413"/>
                  <a:pt x="128666" y="16740"/>
                </a:cubicBezTo>
                <a:cubicBezTo>
                  <a:pt x="119406" y="9067"/>
                  <a:pt x="120993" y="3775"/>
                  <a:pt x="104853" y="865"/>
                </a:cubicBezTo>
                <a:cubicBezTo>
                  <a:pt x="88713" y="-2045"/>
                  <a:pt x="2724" y="3246"/>
                  <a:pt x="78" y="4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: 図形 1024">
            <a:extLst>
              <a:ext uri="{FF2B5EF4-FFF2-40B4-BE49-F238E27FC236}">
                <a16:creationId xmlns:a16="http://schemas.microsoft.com/office/drawing/2014/main" id="{85608F57-F3DD-455A-8EBD-3C276D87193A}"/>
              </a:ext>
            </a:extLst>
          </p:cNvPr>
          <p:cNvSpPr/>
          <p:nvPr/>
        </p:nvSpPr>
        <p:spPr>
          <a:xfrm>
            <a:off x="4244786" y="3726877"/>
            <a:ext cx="238875" cy="29353"/>
          </a:xfrm>
          <a:custGeom>
            <a:avLst/>
            <a:gdLst>
              <a:gd name="connsiteX0" fmla="*/ 189 w 238875"/>
              <a:gd name="connsiteY0" fmla="*/ 29148 h 29353"/>
              <a:gd name="connsiteX1" fmla="*/ 79564 w 238875"/>
              <a:gd name="connsiteY1" fmla="*/ 16448 h 29353"/>
              <a:gd name="connsiteX2" fmla="*/ 233552 w 238875"/>
              <a:gd name="connsiteY2" fmla="*/ 573 h 29353"/>
              <a:gd name="connsiteX3" fmla="*/ 193864 w 238875"/>
              <a:gd name="connsiteY3" fmla="*/ 5336 h 29353"/>
              <a:gd name="connsiteX4" fmla="*/ 100202 w 238875"/>
              <a:gd name="connsiteY4" fmla="*/ 22798 h 29353"/>
              <a:gd name="connsiteX5" fmla="*/ 189 w 238875"/>
              <a:gd name="connsiteY5" fmla="*/ 29148 h 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875" h="29353">
                <a:moveTo>
                  <a:pt x="189" y="29148"/>
                </a:moveTo>
                <a:cubicBezTo>
                  <a:pt x="-3250" y="28090"/>
                  <a:pt x="40670" y="21210"/>
                  <a:pt x="79564" y="16448"/>
                </a:cubicBezTo>
                <a:cubicBezTo>
                  <a:pt x="118458" y="11686"/>
                  <a:pt x="233552" y="573"/>
                  <a:pt x="233552" y="573"/>
                </a:cubicBezTo>
                <a:cubicBezTo>
                  <a:pt x="252602" y="-1279"/>
                  <a:pt x="216089" y="1632"/>
                  <a:pt x="193864" y="5336"/>
                </a:cubicBezTo>
                <a:cubicBezTo>
                  <a:pt x="171639" y="9040"/>
                  <a:pt x="130629" y="18565"/>
                  <a:pt x="100202" y="22798"/>
                </a:cubicBezTo>
                <a:cubicBezTo>
                  <a:pt x="69775" y="27031"/>
                  <a:pt x="3628" y="30206"/>
                  <a:pt x="189" y="29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: 図形 1026">
            <a:extLst>
              <a:ext uri="{FF2B5EF4-FFF2-40B4-BE49-F238E27FC236}">
                <a16:creationId xmlns:a16="http://schemas.microsoft.com/office/drawing/2014/main" id="{4AF8A801-8D6A-40FF-AD6E-579D4E56908A}"/>
              </a:ext>
            </a:extLst>
          </p:cNvPr>
          <p:cNvSpPr/>
          <p:nvPr/>
        </p:nvSpPr>
        <p:spPr>
          <a:xfrm>
            <a:off x="4507665" y="3620316"/>
            <a:ext cx="294801" cy="113916"/>
          </a:xfrm>
          <a:custGeom>
            <a:avLst/>
            <a:gdLst>
              <a:gd name="connsiteX0" fmla="*/ 835 w 294801"/>
              <a:gd name="connsiteY0" fmla="*/ 111897 h 113916"/>
              <a:gd name="connsiteX1" fmla="*/ 110373 w 294801"/>
              <a:gd name="connsiteY1" fmla="*/ 103959 h 113916"/>
              <a:gd name="connsiteX2" fmla="*/ 191335 w 294801"/>
              <a:gd name="connsiteY2" fmla="*/ 56334 h 113916"/>
              <a:gd name="connsiteX3" fmla="*/ 278648 w 294801"/>
              <a:gd name="connsiteY3" fmla="*/ 16647 h 113916"/>
              <a:gd name="connsiteX4" fmla="*/ 292935 w 294801"/>
              <a:gd name="connsiteY4" fmla="*/ 772 h 113916"/>
              <a:gd name="connsiteX5" fmla="*/ 254835 w 294801"/>
              <a:gd name="connsiteY5" fmla="*/ 38872 h 113916"/>
              <a:gd name="connsiteX6" fmla="*/ 172285 w 294801"/>
              <a:gd name="connsiteY6" fmla="*/ 76972 h 113916"/>
              <a:gd name="connsiteX7" fmla="*/ 835 w 294801"/>
              <a:gd name="connsiteY7" fmla="*/ 111897 h 11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4801" h="113916">
                <a:moveTo>
                  <a:pt x="835" y="111897"/>
                </a:moveTo>
                <a:cubicBezTo>
                  <a:pt x="-9483" y="116395"/>
                  <a:pt x="78623" y="113219"/>
                  <a:pt x="110373" y="103959"/>
                </a:cubicBezTo>
                <a:cubicBezTo>
                  <a:pt x="142123" y="94699"/>
                  <a:pt x="163289" y="70886"/>
                  <a:pt x="191335" y="56334"/>
                </a:cubicBezTo>
                <a:cubicBezTo>
                  <a:pt x="219381" y="41782"/>
                  <a:pt x="261715" y="25907"/>
                  <a:pt x="278648" y="16647"/>
                </a:cubicBezTo>
                <a:cubicBezTo>
                  <a:pt x="295581" y="7387"/>
                  <a:pt x="296904" y="-2932"/>
                  <a:pt x="292935" y="772"/>
                </a:cubicBezTo>
                <a:cubicBezTo>
                  <a:pt x="288966" y="4476"/>
                  <a:pt x="274943" y="26172"/>
                  <a:pt x="254835" y="38872"/>
                </a:cubicBezTo>
                <a:cubicBezTo>
                  <a:pt x="234727" y="51572"/>
                  <a:pt x="211443" y="63478"/>
                  <a:pt x="172285" y="76972"/>
                </a:cubicBezTo>
                <a:cubicBezTo>
                  <a:pt x="133127" y="90466"/>
                  <a:pt x="11153" y="107399"/>
                  <a:pt x="835" y="1118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: 図形 1027">
            <a:extLst>
              <a:ext uri="{FF2B5EF4-FFF2-40B4-BE49-F238E27FC236}">
                <a16:creationId xmlns:a16="http://schemas.microsoft.com/office/drawing/2014/main" id="{634EF8A7-8D7C-428D-8D1A-E7ACFD771D89}"/>
              </a:ext>
            </a:extLst>
          </p:cNvPr>
          <p:cNvSpPr/>
          <p:nvPr/>
        </p:nvSpPr>
        <p:spPr>
          <a:xfrm>
            <a:off x="4289119" y="3773481"/>
            <a:ext cx="226620" cy="19057"/>
          </a:xfrm>
          <a:custGeom>
            <a:avLst/>
            <a:gdLst>
              <a:gd name="connsiteX0" fmla="*/ 306 w 226620"/>
              <a:gd name="connsiteY0" fmla="*/ 7944 h 19057"/>
              <a:gd name="connsiteX1" fmla="*/ 141594 w 226620"/>
              <a:gd name="connsiteY1" fmla="*/ 9532 h 19057"/>
              <a:gd name="connsiteX2" fmla="*/ 224144 w 226620"/>
              <a:gd name="connsiteY2" fmla="*/ 19057 h 19057"/>
              <a:gd name="connsiteX3" fmla="*/ 206681 w 226620"/>
              <a:gd name="connsiteY3" fmla="*/ 9532 h 19057"/>
              <a:gd name="connsiteX4" fmla="*/ 182869 w 226620"/>
              <a:gd name="connsiteY4" fmla="*/ 7 h 19057"/>
              <a:gd name="connsiteX5" fmla="*/ 306 w 226620"/>
              <a:gd name="connsiteY5" fmla="*/ 7944 h 19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20" h="19057">
                <a:moveTo>
                  <a:pt x="306" y="7944"/>
                </a:moveTo>
                <a:cubicBezTo>
                  <a:pt x="-6573" y="9531"/>
                  <a:pt x="104288" y="7680"/>
                  <a:pt x="141594" y="9532"/>
                </a:cubicBezTo>
                <a:cubicBezTo>
                  <a:pt x="178900" y="11384"/>
                  <a:pt x="213296" y="19057"/>
                  <a:pt x="224144" y="19057"/>
                </a:cubicBezTo>
                <a:cubicBezTo>
                  <a:pt x="234992" y="19057"/>
                  <a:pt x="206681" y="9532"/>
                  <a:pt x="206681" y="9532"/>
                </a:cubicBezTo>
                <a:cubicBezTo>
                  <a:pt x="199802" y="6357"/>
                  <a:pt x="213296" y="272"/>
                  <a:pt x="182869" y="7"/>
                </a:cubicBezTo>
                <a:cubicBezTo>
                  <a:pt x="152442" y="-258"/>
                  <a:pt x="7185" y="6357"/>
                  <a:pt x="306" y="79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: 図形 1028">
            <a:extLst>
              <a:ext uri="{FF2B5EF4-FFF2-40B4-BE49-F238E27FC236}">
                <a16:creationId xmlns:a16="http://schemas.microsoft.com/office/drawing/2014/main" id="{9189C72F-A1F5-4C03-8659-1C1387E61E40}"/>
              </a:ext>
            </a:extLst>
          </p:cNvPr>
          <p:cNvSpPr/>
          <p:nvPr/>
        </p:nvSpPr>
        <p:spPr>
          <a:xfrm>
            <a:off x="4557713" y="3722596"/>
            <a:ext cx="131762" cy="43069"/>
          </a:xfrm>
          <a:custGeom>
            <a:avLst/>
            <a:gdLst>
              <a:gd name="connsiteX0" fmla="*/ 0 w 131762"/>
              <a:gd name="connsiteY0" fmla="*/ 42954 h 43069"/>
              <a:gd name="connsiteX1" fmla="*/ 69850 w 131762"/>
              <a:gd name="connsiteY1" fmla="*/ 19142 h 43069"/>
              <a:gd name="connsiteX2" fmla="*/ 131762 w 131762"/>
              <a:gd name="connsiteY2" fmla="*/ 92 h 43069"/>
              <a:gd name="connsiteX3" fmla="*/ 69850 w 131762"/>
              <a:gd name="connsiteY3" fmla="*/ 27079 h 43069"/>
              <a:gd name="connsiteX4" fmla="*/ 0 w 131762"/>
              <a:gd name="connsiteY4" fmla="*/ 42954 h 43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762" h="43069">
                <a:moveTo>
                  <a:pt x="0" y="42954"/>
                </a:moveTo>
                <a:cubicBezTo>
                  <a:pt x="0" y="41631"/>
                  <a:pt x="47890" y="26286"/>
                  <a:pt x="69850" y="19142"/>
                </a:cubicBezTo>
                <a:cubicBezTo>
                  <a:pt x="91810" y="11998"/>
                  <a:pt x="131762" y="-1231"/>
                  <a:pt x="131762" y="92"/>
                </a:cubicBezTo>
                <a:cubicBezTo>
                  <a:pt x="131762" y="1415"/>
                  <a:pt x="93398" y="20200"/>
                  <a:pt x="69850" y="27079"/>
                </a:cubicBezTo>
                <a:cubicBezTo>
                  <a:pt x="46302" y="33958"/>
                  <a:pt x="0" y="44277"/>
                  <a:pt x="0" y="42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: 図形 1031">
            <a:extLst>
              <a:ext uri="{FF2B5EF4-FFF2-40B4-BE49-F238E27FC236}">
                <a16:creationId xmlns:a16="http://schemas.microsoft.com/office/drawing/2014/main" id="{69A87B14-1EE0-4740-BE0F-C65E9C40686E}"/>
              </a:ext>
            </a:extLst>
          </p:cNvPr>
          <p:cNvSpPr/>
          <p:nvPr/>
        </p:nvSpPr>
        <p:spPr>
          <a:xfrm>
            <a:off x="4308167" y="3619891"/>
            <a:ext cx="388944" cy="71215"/>
          </a:xfrm>
          <a:custGeom>
            <a:avLst/>
            <a:gdLst>
              <a:gd name="connsiteX0" fmla="*/ 1896 w 388944"/>
              <a:gd name="connsiteY0" fmla="*/ 71047 h 71215"/>
              <a:gd name="connsiteX1" fmla="*/ 133658 w 388944"/>
              <a:gd name="connsiteY1" fmla="*/ 37709 h 71215"/>
              <a:gd name="connsiteX2" fmla="*/ 189221 w 388944"/>
              <a:gd name="connsiteY2" fmla="*/ 31359 h 71215"/>
              <a:gd name="connsiteX3" fmla="*/ 384483 w 388944"/>
              <a:gd name="connsiteY3" fmla="*/ 1197 h 71215"/>
              <a:gd name="connsiteX4" fmla="*/ 319396 w 388944"/>
              <a:gd name="connsiteY4" fmla="*/ 7547 h 71215"/>
              <a:gd name="connsiteX5" fmla="*/ 243196 w 388944"/>
              <a:gd name="connsiteY5" fmla="*/ 21834 h 71215"/>
              <a:gd name="connsiteX6" fmla="*/ 1896 w 388944"/>
              <a:gd name="connsiteY6" fmla="*/ 71047 h 7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8944" h="71215">
                <a:moveTo>
                  <a:pt x="1896" y="71047"/>
                </a:moveTo>
                <a:cubicBezTo>
                  <a:pt x="-16360" y="73693"/>
                  <a:pt x="102437" y="44324"/>
                  <a:pt x="133658" y="37709"/>
                </a:cubicBezTo>
                <a:cubicBezTo>
                  <a:pt x="164879" y="31094"/>
                  <a:pt x="189221" y="31359"/>
                  <a:pt x="189221" y="31359"/>
                </a:cubicBezTo>
                <a:lnTo>
                  <a:pt x="384483" y="1197"/>
                </a:lnTo>
                <a:cubicBezTo>
                  <a:pt x="406179" y="-2772"/>
                  <a:pt x="342944" y="4108"/>
                  <a:pt x="319396" y="7547"/>
                </a:cubicBezTo>
                <a:cubicBezTo>
                  <a:pt x="295848" y="10986"/>
                  <a:pt x="291615" y="14161"/>
                  <a:pt x="243196" y="21834"/>
                </a:cubicBezTo>
                <a:cubicBezTo>
                  <a:pt x="194777" y="29507"/>
                  <a:pt x="20152" y="68401"/>
                  <a:pt x="1896" y="710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: 図形 1032">
            <a:extLst>
              <a:ext uri="{FF2B5EF4-FFF2-40B4-BE49-F238E27FC236}">
                <a16:creationId xmlns:a16="http://schemas.microsoft.com/office/drawing/2014/main" id="{5A3512EB-C6E2-48AE-9378-CF3257F87778}"/>
              </a:ext>
            </a:extLst>
          </p:cNvPr>
          <p:cNvSpPr/>
          <p:nvPr/>
        </p:nvSpPr>
        <p:spPr>
          <a:xfrm>
            <a:off x="4329113" y="3644901"/>
            <a:ext cx="346504" cy="66674"/>
          </a:xfrm>
          <a:custGeom>
            <a:avLst/>
            <a:gdLst>
              <a:gd name="connsiteX0" fmla="*/ 0 w 346504"/>
              <a:gd name="connsiteY0" fmla="*/ 66674 h 66674"/>
              <a:gd name="connsiteX1" fmla="*/ 147637 w 346504"/>
              <a:gd name="connsiteY1" fmla="*/ 25399 h 66674"/>
              <a:gd name="connsiteX2" fmla="*/ 341312 w 346504"/>
              <a:gd name="connsiteY2" fmla="*/ 1587 h 66674"/>
              <a:gd name="connsiteX3" fmla="*/ 276225 w 346504"/>
              <a:gd name="connsiteY3" fmla="*/ 6349 h 66674"/>
              <a:gd name="connsiteX4" fmla="*/ 119062 w 346504"/>
              <a:gd name="connsiteY4" fmla="*/ 39687 h 66674"/>
              <a:gd name="connsiteX5" fmla="*/ 0 w 346504"/>
              <a:gd name="connsiteY5" fmla="*/ 66674 h 66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504" h="66674">
                <a:moveTo>
                  <a:pt x="0" y="66674"/>
                </a:moveTo>
                <a:cubicBezTo>
                  <a:pt x="45376" y="51460"/>
                  <a:pt x="90752" y="36247"/>
                  <a:pt x="147637" y="25399"/>
                </a:cubicBezTo>
                <a:cubicBezTo>
                  <a:pt x="204522" y="14551"/>
                  <a:pt x="319881" y="4762"/>
                  <a:pt x="341312" y="1587"/>
                </a:cubicBezTo>
                <a:cubicBezTo>
                  <a:pt x="362743" y="-1588"/>
                  <a:pt x="313267" y="-1"/>
                  <a:pt x="276225" y="6349"/>
                </a:cubicBezTo>
                <a:cubicBezTo>
                  <a:pt x="239183" y="12699"/>
                  <a:pt x="119062" y="39687"/>
                  <a:pt x="119062" y="39687"/>
                </a:cubicBezTo>
                <a:lnTo>
                  <a:pt x="0" y="6667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: 図形 1038">
            <a:extLst>
              <a:ext uri="{FF2B5EF4-FFF2-40B4-BE49-F238E27FC236}">
                <a16:creationId xmlns:a16="http://schemas.microsoft.com/office/drawing/2014/main" id="{9C7D26E6-6FCD-4DE5-94DA-158E478FD303}"/>
              </a:ext>
            </a:extLst>
          </p:cNvPr>
          <p:cNvSpPr/>
          <p:nvPr/>
        </p:nvSpPr>
        <p:spPr>
          <a:xfrm>
            <a:off x="3669102" y="3549679"/>
            <a:ext cx="229970" cy="495338"/>
          </a:xfrm>
          <a:custGeom>
            <a:avLst/>
            <a:gdLst>
              <a:gd name="connsiteX0" fmla="*/ 5431 w 229970"/>
              <a:gd name="connsiteY0" fmla="*/ 4204 h 495338"/>
              <a:gd name="connsiteX1" fmla="*/ 24481 w 229970"/>
              <a:gd name="connsiteY1" fmla="*/ 101571 h 495338"/>
              <a:gd name="connsiteX2" fmla="*/ 64698 w 229970"/>
              <a:gd name="connsiteY2" fmla="*/ 175654 h 495338"/>
              <a:gd name="connsiteX3" fmla="*/ 130315 w 229970"/>
              <a:gd name="connsiteY3" fmla="*/ 315354 h 495338"/>
              <a:gd name="connsiteX4" fmla="*/ 143015 w 229970"/>
              <a:gd name="connsiteY4" fmla="*/ 395788 h 495338"/>
              <a:gd name="connsiteX5" fmla="*/ 229798 w 229970"/>
              <a:gd name="connsiteY5" fmla="*/ 495271 h 495338"/>
              <a:gd name="connsiteX6" fmla="*/ 164181 w 229970"/>
              <a:gd name="connsiteY6" fmla="*/ 408488 h 495338"/>
              <a:gd name="connsiteX7" fmla="*/ 123965 w 229970"/>
              <a:gd name="connsiteY7" fmla="*/ 251854 h 495338"/>
              <a:gd name="connsiteX8" fmla="*/ 5431 w 229970"/>
              <a:gd name="connsiteY8" fmla="*/ 4204 h 49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9970" h="495338">
                <a:moveTo>
                  <a:pt x="5431" y="4204"/>
                </a:moveTo>
                <a:cubicBezTo>
                  <a:pt x="-11150" y="-20843"/>
                  <a:pt x="14603" y="72996"/>
                  <a:pt x="24481" y="101571"/>
                </a:cubicBezTo>
                <a:cubicBezTo>
                  <a:pt x="34359" y="130146"/>
                  <a:pt x="47059" y="140024"/>
                  <a:pt x="64698" y="175654"/>
                </a:cubicBezTo>
                <a:cubicBezTo>
                  <a:pt x="82337" y="211284"/>
                  <a:pt x="117262" y="278665"/>
                  <a:pt x="130315" y="315354"/>
                </a:cubicBezTo>
                <a:cubicBezTo>
                  <a:pt x="143368" y="352043"/>
                  <a:pt x="126435" y="365802"/>
                  <a:pt x="143015" y="395788"/>
                </a:cubicBezTo>
                <a:cubicBezTo>
                  <a:pt x="159595" y="425774"/>
                  <a:pt x="226270" y="493154"/>
                  <a:pt x="229798" y="495271"/>
                </a:cubicBezTo>
                <a:cubicBezTo>
                  <a:pt x="233326" y="497388"/>
                  <a:pt x="181820" y="449057"/>
                  <a:pt x="164181" y="408488"/>
                </a:cubicBezTo>
                <a:cubicBezTo>
                  <a:pt x="146542" y="367919"/>
                  <a:pt x="149012" y="312885"/>
                  <a:pt x="123965" y="251854"/>
                </a:cubicBezTo>
                <a:cubicBezTo>
                  <a:pt x="98918" y="190823"/>
                  <a:pt x="22012" y="29251"/>
                  <a:pt x="5431" y="4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: 図形 1045">
            <a:extLst>
              <a:ext uri="{FF2B5EF4-FFF2-40B4-BE49-F238E27FC236}">
                <a16:creationId xmlns:a16="http://schemas.microsoft.com/office/drawing/2014/main" id="{D65B72F2-A821-4A5E-A549-E3DAA2CCC045}"/>
              </a:ext>
            </a:extLst>
          </p:cNvPr>
          <p:cNvSpPr/>
          <p:nvPr/>
        </p:nvSpPr>
        <p:spPr>
          <a:xfrm>
            <a:off x="5084337" y="2493880"/>
            <a:ext cx="277451" cy="296529"/>
          </a:xfrm>
          <a:custGeom>
            <a:avLst/>
            <a:gdLst>
              <a:gd name="connsiteX0" fmla="*/ 426 w 277451"/>
              <a:gd name="connsiteY0" fmla="*/ 83 h 296529"/>
              <a:gd name="connsiteX1" fmla="*/ 189338 w 277451"/>
              <a:gd name="connsiteY1" fmla="*/ 179470 h 296529"/>
              <a:gd name="connsiteX2" fmla="*/ 276651 w 277451"/>
              <a:gd name="connsiteY2" fmla="*/ 293770 h 296529"/>
              <a:gd name="connsiteX3" fmla="*/ 227438 w 277451"/>
              <a:gd name="connsiteY3" fmla="*/ 252495 h 296529"/>
              <a:gd name="connsiteX4" fmla="*/ 140126 w 277451"/>
              <a:gd name="connsiteY4" fmla="*/ 157245 h 296529"/>
              <a:gd name="connsiteX5" fmla="*/ 426 w 277451"/>
              <a:gd name="connsiteY5" fmla="*/ 83 h 29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7451" h="296529">
                <a:moveTo>
                  <a:pt x="426" y="83"/>
                </a:moveTo>
                <a:cubicBezTo>
                  <a:pt x="8628" y="3787"/>
                  <a:pt x="143301" y="130522"/>
                  <a:pt x="189338" y="179470"/>
                </a:cubicBezTo>
                <a:cubicBezTo>
                  <a:pt x="235375" y="228418"/>
                  <a:pt x="270301" y="281599"/>
                  <a:pt x="276651" y="293770"/>
                </a:cubicBezTo>
                <a:cubicBezTo>
                  <a:pt x="283001" y="305941"/>
                  <a:pt x="250192" y="275249"/>
                  <a:pt x="227438" y="252495"/>
                </a:cubicBezTo>
                <a:cubicBezTo>
                  <a:pt x="204684" y="229741"/>
                  <a:pt x="175580" y="196932"/>
                  <a:pt x="140126" y="157245"/>
                </a:cubicBezTo>
                <a:cubicBezTo>
                  <a:pt x="104672" y="117558"/>
                  <a:pt x="-7776" y="-3621"/>
                  <a:pt x="426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: 図形 1046">
            <a:extLst>
              <a:ext uri="{FF2B5EF4-FFF2-40B4-BE49-F238E27FC236}">
                <a16:creationId xmlns:a16="http://schemas.microsoft.com/office/drawing/2014/main" id="{B704D221-7162-43BD-97D0-B1AA93A9D9C0}"/>
              </a:ext>
            </a:extLst>
          </p:cNvPr>
          <p:cNvSpPr/>
          <p:nvPr/>
        </p:nvSpPr>
        <p:spPr>
          <a:xfrm>
            <a:off x="5202953" y="2655888"/>
            <a:ext cx="100909" cy="295906"/>
          </a:xfrm>
          <a:custGeom>
            <a:avLst/>
            <a:gdLst>
              <a:gd name="connsiteX0" fmla="*/ 16747 w 100909"/>
              <a:gd name="connsiteY0" fmla="*/ 0 h 295906"/>
              <a:gd name="connsiteX1" fmla="*/ 26272 w 100909"/>
              <a:gd name="connsiteY1" fmla="*/ 95250 h 295906"/>
              <a:gd name="connsiteX2" fmla="*/ 73897 w 100909"/>
              <a:gd name="connsiteY2" fmla="*/ 165100 h 295906"/>
              <a:gd name="connsiteX3" fmla="*/ 100885 w 100909"/>
              <a:gd name="connsiteY3" fmla="*/ 295275 h 295906"/>
              <a:gd name="connsiteX4" fmla="*/ 77072 w 100909"/>
              <a:gd name="connsiteY4" fmla="*/ 209550 h 295906"/>
              <a:gd name="connsiteX5" fmla="*/ 2460 w 100909"/>
              <a:gd name="connsiteY5" fmla="*/ 93662 h 295906"/>
              <a:gd name="connsiteX6" fmla="*/ 16747 w 100909"/>
              <a:gd name="connsiteY6" fmla="*/ 0 h 29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909" h="295906">
                <a:moveTo>
                  <a:pt x="16747" y="0"/>
                </a:moveTo>
                <a:cubicBezTo>
                  <a:pt x="20716" y="265"/>
                  <a:pt x="16747" y="67733"/>
                  <a:pt x="26272" y="95250"/>
                </a:cubicBezTo>
                <a:cubicBezTo>
                  <a:pt x="35797" y="122767"/>
                  <a:pt x="61462" y="131763"/>
                  <a:pt x="73897" y="165100"/>
                </a:cubicBezTo>
                <a:cubicBezTo>
                  <a:pt x="86333" y="198438"/>
                  <a:pt x="100356" y="287867"/>
                  <a:pt x="100885" y="295275"/>
                </a:cubicBezTo>
                <a:cubicBezTo>
                  <a:pt x="101414" y="302683"/>
                  <a:pt x="93476" y="243152"/>
                  <a:pt x="77072" y="209550"/>
                </a:cubicBezTo>
                <a:cubicBezTo>
                  <a:pt x="60668" y="175948"/>
                  <a:pt x="11720" y="125412"/>
                  <a:pt x="2460" y="93662"/>
                </a:cubicBezTo>
                <a:cubicBezTo>
                  <a:pt x="-6800" y="61912"/>
                  <a:pt x="12778" y="-265"/>
                  <a:pt x="1674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: 図形 1047">
            <a:extLst>
              <a:ext uri="{FF2B5EF4-FFF2-40B4-BE49-F238E27FC236}">
                <a16:creationId xmlns:a16="http://schemas.microsoft.com/office/drawing/2014/main" id="{733FD071-F140-4BAA-A35A-D19C551A55D2}"/>
              </a:ext>
            </a:extLst>
          </p:cNvPr>
          <p:cNvSpPr/>
          <p:nvPr/>
        </p:nvSpPr>
        <p:spPr>
          <a:xfrm>
            <a:off x="5321275" y="3102936"/>
            <a:ext cx="28688" cy="204445"/>
          </a:xfrm>
          <a:custGeom>
            <a:avLst/>
            <a:gdLst>
              <a:gd name="connsiteX0" fmla="*/ 25 w 28688"/>
              <a:gd name="connsiteY0" fmla="*/ 627 h 204445"/>
              <a:gd name="connsiteX1" fmla="*/ 27013 w 28688"/>
              <a:gd name="connsiteY1" fmla="*/ 110164 h 204445"/>
              <a:gd name="connsiteX2" fmla="*/ 25425 w 28688"/>
              <a:gd name="connsiteY2" fmla="*/ 202239 h 204445"/>
              <a:gd name="connsiteX3" fmla="*/ 22250 w 28688"/>
              <a:gd name="connsiteY3" fmla="*/ 162552 h 204445"/>
              <a:gd name="connsiteX4" fmla="*/ 25 w 28688"/>
              <a:gd name="connsiteY4" fmla="*/ 627 h 204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88" h="204445">
                <a:moveTo>
                  <a:pt x="25" y="627"/>
                </a:moveTo>
                <a:cubicBezTo>
                  <a:pt x="819" y="-8104"/>
                  <a:pt x="22780" y="76562"/>
                  <a:pt x="27013" y="110164"/>
                </a:cubicBezTo>
                <a:cubicBezTo>
                  <a:pt x="31246" y="143766"/>
                  <a:pt x="26219" y="193508"/>
                  <a:pt x="25425" y="202239"/>
                </a:cubicBezTo>
                <a:cubicBezTo>
                  <a:pt x="24631" y="210970"/>
                  <a:pt x="27542" y="192979"/>
                  <a:pt x="22250" y="162552"/>
                </a:cubicBezTo>
                <a:cubicBezTo>
                  <a:pt x="16958" y="132125"/>
                  <a:pt x="-769" y="9358"/>
                  <a:pt x="2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: 図形 1048">
            <a:extLst>
              <a:ext uri="{FF2B5EF4-FFF2-40B4-BE49-F238E27FC236}">
                <a16:creationId xmlns:a16="http://schemas.microsoft.com/office/drawing/2014/main" id="{87C40ED4-211E-45D7-AEE3-A024B43B20AF}"/>
              </a:ext>
            </a:extLst>
          </p:cNvPr>
          <p:cNvSpPr/>
          <p:nvPr/>
        </p:nvSpPr>
        <p:spPr>
          <a:xfrm>
            <a:off x="5359382" y="3031764"/>
            <a:ext cx="312856" cy="203741"/>
          </a:xfrm>
          <a:custGeom>
            <a:avLst/>
            <a:gdLst>
              <a:gd name="connsiteX0" fmla="*/ 18 w 312856"/>
              <a:gd name="connsiteY0" fmla="*/ 203561 h 203741"/>
              <a:gd name="connsiteX1" fmla="*/ 65106 w 312856"/>
              <a:gd name="connsiteY1" fmla="*/ 79736 h 203741"/>
              <a:gd name="connsiteX2" fmla="*/ 130193 w 312856"/>
              <a:gd name="connsiteY2" fmla="*/ 40049 h 203741"/>
              <a:gd name="connsiteX3" fmla="*/ 187343 w 312856"/>
              <a:gd name="connsiteY3" fmla="*/ 14649 h 203741"/>
              <a:gd name="connsiteX4" fmla="*/ 257193 w 312856"/>
              <a:gd name="connsiteY4" fmla="*/ 32111 h 203741"/>
              <a:gd name="connsiteX5" fmla="*/ 311168 w 312856"/>
              <a:gd name="connsiteY5" fmla="*/ 70211 h 203741"/>
              <a:gd name="connsiteX6" fmla="*/ 192106 w 312856"/>
              <a:gd name="connsiteY6" fmla="*/ 361 h 203741"/>
              <a:gd name="connsiteX7" fmla="*/ 71456 w 312856"/>
              <a:gd name="connsiteY7" fmla="*/ 49574 h 203741"/>
              <a:gd name="connsiteX8" fmla="*/ 18 w 312856"/>
              <a:gd name="connsiteY8" fmla="*/ 203561 h 20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856" h="203741">
                <a:moveTo>
                  <a:pt x="18" y="203561"/>
                </a:moveTo>
                <a:cubicBezTo>
                  <a:pt x="-1040" y="208588"/>
                  <a:pt x="43410" y="106988"/>
                  <a:pt x="65106" y="79736"/>
                </a:cubicBezTo>
                <a:cubicBezTo>
                  <a:pt x="86802" y="52484"/>
                  <a:pt x="109820" y="50897"/>
                  <a:pt x="130193" y="40049"/>
                </a:cubicBezTo>
                <a:cubicBezTo>
                  <a:pt x="150566" y="29201"/>
                  <a:pt x="166176" y="15972"/>
                  <a:pt x="187343" y="14649"/>
                </a:cubicBezTo>
                <a:cubicBezTo>
                  <a:pt x="208510" y="13326"/>
                  <a:pt x="236556" y="22851"/>
                  <a:pt x="257193" y="32111"/>
                </a:cubicBezTo>
                <a:cubicBezTo>
                  <a:pt x="277830" y="41371"/>
                  <a:pt x="322016" y="75503"/>
                  <a:pt x="311168" y="70211"/>
                </a:cubicBezTo>
                <a:cubicBezTo>
                  <a:pt x="300320" y="64919"/>
                  <a:pt x="232058" y="3800"/>
                  <a:pt x="192106" y="361"/>
                </a:cubicBezTo>
                <a:cubicBezTo>
                  <a:pt x="152154" y="-3078"/>
                  <a:pt x="103206" y="18353"/>
                  <a:pt x="71456" y="49574"/>
                </a:cubicBezTo>
                <a:cubicBezTo>
                  <a:pt x="39706" y="80795"/>
                  <a:pt x="1076" y="198534"/>
                  <a:pt x="18" y="203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: 図形 1049">
            <a:extLst>
              <a:ext uri="{FF2B5EF4-FFF2-40B4-BE49-F238E27FC236}">
                <a16:creationId xmlns:a16="http://schemas.microsoft.com/office/drawing/2014/main" id="{9A8F7936-1D21-4C26-8C85-930CE1BC1E13}"/>
              </a:ext>
            </a:extLst>
          </p:cNvPr>
          <p:cNvSpPr/>
          <p:nvPr/>
        </p:nvSpPr>
        <p:spPr>
          <a:xfrm>
            <a:off x="5256111" y="3125397"/>
            <a:ext cx="417790" cy="622900"/>
          </a:xfrm>
          <a:custGeom>
            <a:avLst/>
            <a:gdLst>
              <a:gd name="connsiteX0" fmla="*/ 417614 w 417790"/>
              <a:gd name="connsiteY0" fmla="*/ 391 h 622900"/>
              <a:gd name="connsiteX1" fmla="*/ 406502 w 417790"/>
              <a:gd name="connsiteY1" fmla="*/ 227403 h 622900"/>
              <a:gd name="connsiteX2" fmla="*/ 381102 w 417790"/>
              <a:gd name="connsiteY2" fmla="*/ 281378 h 622900"/>
              <a:gd name="connsiteX3" fmla="*/ 287439 w 417790"/>
              <a:gd name="connsiteY3" fmla="*/ 454416 h 622900"/>
              <a:gd name="connsiteX4" fmla="*/ 211239 w 417790"/>
              <a:gd name="connsiteY4" fmla="*/ 560778 h 622900"/>
              <a:gd name="connsiteX5" fmla="*/ 189014 w 417790"/>
              <a:gd name="connsiteY5" fmla="*/ 589353 h 622900"/>
              <a:gd name="connsiteX6" fmla="*/ 171552 w 417790"/>
              <a:gd name="connsiteY6" fmla="*/ 603641 h 622900"/>
              <a:gd name="connsiteX7" fmla="*/ 146152 w 417790"/>
              <a:gd name="connsiteY7" fmla="*/ 608403 h 622900"/>
              <a:gd name="connsiteX8" fmla="*/ 46139 w 417790"/>
              <a:gd name="connsiteY8" fmla="*/ 619516 h 622900"/>
              <a:gd name="connsiteX9" fmla="*/ 102 w 417790"/>
              <a:gd name="connsiteY9" fmla="*/ 541728 h 622900"/>
              <a:gd name="connsiteX10" fmla="*/ 57252 w 417790"/>
              <a:gd name="connsiteY10" fmla="*/ 606816 h 622900"/>
              <a:gd name="connsiteX11" fmla="*/ 147739 w 417790"/>
              <a:gd name="connsiteY11" fmla="*/ 600466 h 622900"/>
              <a:gd name="connsiteX12" fmla="*/ 181077 w 417790"/>
              <a:gd name="connsiteY12" fmla="*/ 563953 h 622900"/>
              <a:gd name="connsiteX13" fmla="*/ 343002 w 417790"/>
              <a:gd name="connsiteY13" fmla="*/ 348053 h 622900"/>
              <a:gd name="connsiteX14" fmla="*/ 398564 w 417790"/>
              <a:gd name="connsiteY14" fmla="*/ 176603 h 622900"/>
              <a:gd name="connsiteX15" fmla="*/ 417614 w 417790"/>
              <a:gd name="connsiteY15" fmla="*/ 391 h 62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17790" h="622900">
                <a:moveTo>
                  <a:pt x="417614" y="391"/>
                </a:moveTo>
                <a:cubicBezTo>
                  <a:pt x="418937" y="8858"/>
                  <a:pt x="412587" y="180572"/>
                  <a:pt x="406502" y="227403"/>
                </a:cubicBezTo>
                <a:cubicBezTo>
                  <a:pt x="400417" y="274234"/>
                  <a:pt x="400946" y="243543"/>
                  <a:pt x="381102" y="281378"/>
                </a:cubicBezTo>
                <a:cubicBezTo>
                  <a:pt x="361258" y="319214"/>
                  <a:pt x="315750" y="407849"/>
                  <a:pt x="287439" y="454416"/>
                </a:cubicBezTo>
                <a:cubicBezTo>
                  <a:pt x="259128" y="500983"/>
                  <a:pt x="227643" y="538288"/>
                  <a:pt x="211239" y="560778"/>
                </a:cubicBezTo>
                <a:cubicBezTo>
                  <a:pt x="194835" y="583268"/>
                  <a:pt x="195628" y="582209"/>
                  <a:pt x="189014" y="589353"/>
                </a:cubicBezTo>
                <a:cubicBezTo>
                  <a:pt x="182400" y="596497"/>
                  <a:pt x="178696" y="600466"/>
                  <a:pt x="171552" y="603641"/>
                </a:cubicBezTo>
                <a:cubicBezTo>
                  <a:pt x="164408" y="606816"/>
                  <a:pt x="167054" y="605757"/>
                  <a:pt x="146152" y="608403"/>
                </a:cubicBezTo>
                <a:cubicBezTo>
                  <a:pt x="125250" y="611049"/>
                  <a:pt x="70481" y="630628"/>
                  <a:pt x="46139" y="619516"/>
                </a:cubicBezTo>
                <a:cubicBezTo>
                  <a:pt x="21797" y="608404"/>
                  <a:pt x="-1750" y="543845"/>
                  <a:pt x="102" y="541728"/>
                </a:cubicBezTo>
                <a:cubicBezTo>
                  <a:pt x="1954" y="539611"/>
                  <a:pt x="32646" y="597026"/>
                  <a:pt x="57252" y="606816"/>
                </a:cubicBezTo>
                <a:cubicBezTo>
                  <a:pt x="81858" y="616606"/>
                  <a:pt x="127102" y="607610"/>
                  <a:pt x="147739" y="600466"/>
                </a:cubicBezTo>
                <a:cubicBezTo>
                  <a:pt x="168376" y="593322"/>
                  <a:pt x="148533" y="606022"/>
                  <a:pt x="181077" y="563953"/>
                </a:cubicBezTo>
                <a:cubicBezTo>
                  <a:pt x="213621" y="521884"/>
                  <a:pt x="306754" y="412611"/>
                  <a:pt x="343002" y="348053"/>
                </a:cubicBezTo>
                <a:cubicBezTo>
                  <a:pt x="379250" y="283495"/>
                  <a:pt x="386922" y="230313"/>
                  <a:pt x="398564" y="176603"/>
                </a:cubicBezTo>
                <a:cubicBezTo>
                  <a:pt x="410206" y="122893"/>
                  <a:pt x="416291" y="-8076"/>
                  <a:pt x="417614" y="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: 図形 1050">
            <a:extLst>
              <a:ext uri="{FF2B5EF4-FFF2-40B4-BE49-F238E27FC236}">
                <a16:creationId xmlns:a16="http://schemas.microsoft.com/office/drawing/2014/main" id="{E3FD5304-B2B3-4D34-9340-DA275748EBA3}"/>
              </a:ext>
            </a:extLst>
          </p:cNvPr>
          <p:cNvSpPr/>
          <p:nvPr/>
        </p:nvSpPr>
        <p:spPr>
          <a:xfrm>
            <a:off x="3346845" y="3306851"/>
            <a:ext cx="220294" cy="138798"/>
          </a:xfrm>
          <a:custGeom>
            <a:avLst/>
            <a:gdLst>
              <a:gd name="connsiteX0" fmla="*/ 220268 w 220294"/>
              <a:gd name="connsiteY0" fmla="*/ 109449 h 138798"/>
              <a:gd name="connsiteX1" fmla="*/ 113905 w 220294"/>
              <a:gd name="connsiteY1" fmla="*/ 22137 h 138798"/>
              <a:gd name="connsiteX2" fmla="*/ 25005 w 220294"/>
              <a:gd name="connsiteY2" fmla="*/ 50712 h 138798"/>
              <a:gd name="connsiteX3" fmla="*/ 2780 w 220294"/>
              <a:gd name="connsiteY3" fmla="*/ 138024 h 138798"/>
              <a:gd name="connsiteX4" fmla="*/ 4368 w 220294"/>
              <a:gd name="connsiteY4" fmla="*/ 88812 h 138798"/>
              <a:gd name="connsiteX5" fmla="*/ 39293 w 220294"/>
              <a:gd name="connsiteY5" fmla="*/ 9437 h 138798"/>
              <a:gd name="connsiteX6" fmla="*/ 123430 w 220294"/>
              <a:gd name="connsiteY6" fmla="*/ 11024 h 138798"/>
              <a:gd name="connsiteX7" fmla="*/ 220268 w 220294"/>
              <a:gd name="connsiteY7" fmla="*/ 109449 h 138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0294" h="138798">
                <a:moveTo>
                  <a:pt x="220268" y="109449"/>
                </a:moveTo>
                <a:cubicBezTo>
                  <a:pt x="218681" y="111301"/>
                  <a:pt x="146449" y="31926"/>
                  <a:pt x="113905" y="22137"/>
                </a:cubicBezTo>
                <a:cubicBezTo>
                  <a:pt x="81361" y="12347"/>
                  <a:pt x="43526" y="31398"/>
                  <a:pt x="25005" y="50712"/>
                </a:cubicBezTo>
                <a:cubicBezTo>
                  <a:pt x="6484" y="70026"/>
                  <a:pt x="6219" y="131674"/>
                  <a:pt x="2780" y="138024"/>
                </a:cubicBezTo>
                <a:cubicBezTo>
                  <a:pt x="-659" y="144374"/>
                  <a:pt x="-1717" y="110243"/>
                  <a:pt x="4368" y="88812"/>
                </a:cubicBezTo>
                <a:cubicBezTo>
                  <a:pt x="10453" y="67381"/>
                  <a:pt x="19449" y="22402"/>
                  <a:pt x="39293" y="9437"/>
                </a:cubicBezTo>
                <a:cubicBezTo>
                  <a:pt x="59137" y="-3528"/>
                  <a:pt x="94061" y="-3263"/>
                  <a:pt x="123430" y="11024"/>
                </a:cubicBezTo>
                <a:cubicBezTo>
                  <a:pt x="152799" y="25311"/>
                  <a:pt x="221855" y="107597"/>
                  <a:pt x="220268" y="109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: 図形 1051">
            <a:extLst>
              <a:ext uri="{FF2B5EF4-FFF2-40B4-BE49-F238E27FC236}">
                <a16:creationId xmlns:a16="http://schemas.microsoft.com/office/drawing/2014/main" id="{39EA79C9-F85B-4159-B2E1-D72227F87FC8}"/>
              </a:ext>
            </a:extLst>
          </p:cNvPr>
          <p:cNvSpPr/>
          <p:nvPr/>
        </p:nvSpPr>
        <p:spPr>
          <a:xfrm>
            <a:off x="3341208" y="3471246"/>
            <a:ext cx="455072" cy="491154"/>
          </a:xfrm>
          <a:custGeom>
            <a:avLst/>
            <a:gdLst>
              <a:gd name="connsiteX0" fmla="*/ 480 w 455072"/>
              <a:gd name="connsiteY0" fmla="*/ 617 h 491154"/>
              <a:gd name="connsiteX1" fmla="*/ 71917 w 455072"/>
              <a:gd name="connsiteY1" fmla="*/ 149842 h 491154"/>
              <a:gd name="connsiteX2" fmla="*/ 173517 w 455072"/>
              <a:gd name="connsiteY2" fmla="*/ 335579 h 491154"/>
              <a:gd name="connsiteX3" fmla="*/ 194155 w 455072"/>
              <a:gd name="connsiteY3" fmla="*/ 402254 h 491154"/>
              <a:gd name="connsiteX4" fmla="*/ 251305 w 455072"/>
              <a:gd name="connsiteY4" fmla="*/ 468929 h 491154"/>
              <a:gd name="connsiteX5" fmla="*/ 281467 w 455072"/>
              <a:gd name="connsiteY5" fmla="*/ 446704 h 491154"/>
              <a:gd name="connsiteX6" fmla="*/ 337030 w 455072"/>
              <a:gd name="connsiteY6" fmla="*/ 472104 h 491154"/>
              <a:gd name="connsiteX7" fmla="*/ 454505 w 455072"/>
              <a:gd name="connsiteY7" fmla="*/ 491154 h 491154"/>
              <a:gd name="connsiteX8" fmla="*/ 378305 w 455072"/>
              <a:gd name="connsiteY8" fmla="*/ 472104 h 491154"/>
              <a:gd name="connsiteX9" fmla="*/ 300517 w 455072"/>
              <a:gd name="connsiteY9" fmla="*/ 435592 h 491154"/>
              <a:gd name="connsiteX10" fmla="*/ 259242 w 455072"/>
              <a:gd name="connsiteY10" fmla="*/ 441942 h 491154"/>
              <a:gd name="connsiteX11" fmla="*/ 214792 w 455072"/>
              <a:gd name="connsiteY11" fmla="*/ 397492 h 491154"/>
              <a:gd name="connsiteX12" fmla="*/ 106842 w 455072"/>
              <a:gd name="connsiteY12" fmla="*/ 206992 h 491154"/>
              <a:gd name="connsiteX13" fmla="*/ 480 w 455072"/>
              <a:gd name="connsiteY13" fmla="*/ 617 h 49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5072" h="491154">
                <a:moveTo>
                  <a:pt x="480" y="617"/>
                </a:moveTo>
                <a:cubicBezTo>
                  <a:pt x="-5341" y="-8908"/>
                  <a:pt x="43078" y="94015"/>
                  <a:pt x="71917" y="149842"/>
                </a:cubicBezTo>
                <a:cubicBezTo>
                  <a:pt x="100757" y="205669"/>
                  <a:pt x="153144" y="293510"/>
                  <a:pt x="173517" y="335579"/>
                </a:cubicBezTo>
                <a:cubicBezTo>
                  <a:pt x="193890" y="377648"/>
                  <a:pt x="181190" y="380029"/>
                  <a:pt x="194155" y="402254"/>
                </a:cubicBezTo>
                <a:cubicBezTo>
                  <a:pt x="207120" y="424479"/>
                  <a:pt x="236753" y="461521"/>
                  <a:pt x="251305" y="468929"/>
                </a:cubicBezTo>
                <a:cubicBezTo>
                  <a:pt x="265857" y="476337"/>
                  <a:pt x="267180" y="446175"/>
                  <a:pt x="281467" y="446704"/>
                </a:cubicBezTo>
                <a:cubicBezTo>
                  <a:pt x="295755" y="447233"/>
                  <a:pt x="308190" y="464696"/>
                  <a:pt x="337030" y="472104"/>
                </a:cubicBezTo>
                <a:cubicBezTo>
                  <a:pt x="365870" y="479512"/>
                  <a:pt x="447626" y="491154"/>
                  <a:pt x="454505" y="491154"/>
                </a:cubicBezTo>
                <a:cubicBezTo>
                  <a:pt x="461384" y="491154"/>
                  <a:pt x="403970" y="481364"/>
                  <a:pt x="378305" y="472104"/>
                </a:cubicBezTo>
                <a:cubicBezTo>
                  <a:pt x="352640" y="462844"/>
                  <a:pt x="320361" y="440619"/>
                  <a:pt x="300517" y="435592"/>
                </a:cubicBezTo>
                <a:cubicBezTo>
                  <a:pt x="280673" y="430565"/>
                  <a:pt x="273530" y="448292"/>
                  <a:pt x="259242" y="441942"/>
                </a:cubicBezTo>
                <a:cubicBezTo>
                  <a:pt x="244954" y="435592"/>
                  <a:pt x="240192" y="436650"/>
                  <a:pt x="214792" y="397492"/>
                </a:cubicBezTo>
                <a:cubicBezTo>
                  <a:pt x="189392" y="358334"/>
                  <a:pt x="141502" y="269698"/>
                  <a:pt x="106842" y="206992"/>
                </a:cubicBezTo>
                <a:cubicBezTo>
                  <a:pt x="72182" y="144286"/>
                  <a:pt x="6301" y="10142"/>
                  <a:pt x="480" y="6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: 図形 1052">
            <a:extLst>
              <a:ext uri="{FF2B5EF4-FFF2-40B4-BE49-F238E27FC236}">
                <a16:creationId xmlns:a16="http://schemas.microsoft.com/office/drawing/2014/main" id="{485A60D4-E76A-4DBC-8421-0424A10A79DE}"/>
              </a:ext>
            </a:extLst>
          </p:cNvPr>
          <p:cNvSpPr/>
          <p:nvPr/>
        </p:nvSpPr>
        <p:spPr>
          <a:xfrm>
            <a:off x="3557524" y="3290836"/>
            <a:ext cx="59764" cy="272583"/>
          </a:xfrm>
          <a:custGeom>
            <a:avLst/>
            <a:gdLst>
              <a:gd name="connsiteX0" fmla="*/ 20701 w 59764"/>
              <a:gd name="connsiteY0" fmla="*/ 52 h 272583"/>
              <a:gd name="connsiteX1" fmla="*/ 14351 w 59764"/>
              <a:gd name="connsiteY1" fmla="*/ 147689 h 272583"/>
              <a:gd name="connsiteX2" fmla="*/ 58801 w 59764"/>
              <a:gd name="connsiteY2" fmla="*/ 269927 h 272583"/>
              <a:gd name="connsiteX3" fmla="*/ 41339 w 59764"/>
              <a:gd name="connsiteY3" fmla="*/ 223889 h 272583"/>
              <a:gd name="connsiteX4" fmla="*/ 64 w 59764"/>
              <a:gd name="connsiteY4" fmla="*/ 131814 h 272583"/>
              <a:gd name="connsiteX5" fmla="*/ 20701 w 59764"/>
              <a:gd name="connsiteY5" fmla="*/ 52 h 272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764" h="272583">
                <a:moveTo>
                  <a:pt x="20701" y="52"/>
                </a:moveTo>
                <a:cubicBezTo>
                  <a:pt x="23082" y="2698"/>
                  <a:pt x="8001" y="102710"/>
                  <a:pt x="14351" y="147689"/>
                </a:cubicBezTo>
                <a:cubicBezTo>
                  <a:pt x="20701" y="192668"/>
                  <a:pt x="54303" y="257227"/>
                  <a:pt x="58801" y="269927"/>
                </a:cubicBezTo>
                <a:cubicBezTo>
                  <a:pt x="63299" y="282627"/>
                  <a:pt x="51129" y="246908"/>
                  <a:pt x="41339" y="223889"/>
                </a:cubicBezTo>
                <a:cubicBezTo>
                  <a:pt x="31550" y="200870"/>
                  <a:pt x="1387" y="168856"/>
                  <a:pt x="64" y="131814"/>
                </a:cubicBezTo>
                <a:cubicBezTo>
                  <a:pt x="-1259" y="94772"/>
                  <a:pt x="18320" y="-2594"/>
                  <a:pt x="20701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: 図形 1053">
            <a:extLst>
              <a:ext uri="{FF2B5EF4-FFF2-40B4-BE49-F238E27FC236}">
                <a16:creationId xmlns:a16="http://schemas.microsoft.com/office/drawing/2014/main" id="{149F438C-C8B5-4E9E-98DA-97AADA7D1976}"/>
              </a:ext>
            </a:extLst>
          </p:cNvPr>
          <p:cNvSpPr/>
          <p:nvPr/>
        </p:nvSpPr>
        <p:spPr>
          <a:xfrm>
            <a:off x="3859581" y="4104062"/>
            <a:ext cx="88199" cy="650638"/>
          </a:xfrm>
          <a:custGeom>
            <a:avLst/>
            <a:gdLst>
              <a:gd name="connsiteX0" fmla="*/ 1216 w 88199"/>
              <a:gd name="connsiteY0" fmla="*/ 155 h 650638"/>
              <a:gd name="connsiteX1" fmla="*/ 24500 w 88199"/>
              <a:gd name="connsiteY1" fmla="*/ 216055 h 650638"/>
              <a:gd name="connsiteX2" fmla="*/ 58366 w 88199"/>
              <a:gd name="connsiteY2" fmla="*/ 319771 h 650638"/>
              <a:gd name="connsiteX3" fmla="*/ 52016 w 88199"/>
              <a:gd name="connsiteY3" fmla="*/ 497571 h 650638"/>
              <a:gd name="connsiteX4" fmla="*/ 47783 w 88199"/>
              <a:gd name="connsiteY4" fmla="*/ 649971 h 650638"/>
              <a:gd name="connsiteX5" fmla="*/ 49900 w 88199"/>
              <a:gd name="connsiteY5" fmla="*/ 542021 h 650638"/>
              <a:gd name="connsiteX6" fmla="*/ 88000 w 88199"/>
              <a:gd name="connsiteY6" fmla="*/ 290138 h 650638"/>
              <a:gd name="connsiteX7" fmla="*/ 62600 w 88199"/>
              <a:gd name="connsiteY7" fmla="*/ 252038 h 650638"/>
              <a:gd name="connsiteX8" fmla="*/ 1216 w 88199"/>
              <a:gd name="connsiteY8" fmla="*/ 155 h 65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199" h="650638">
                <a:moveTo>
                  <a:pt x="1216" y="155"/>
                </a:moveTo>
                <a:cubicBezTo>
                  <a:pt x="-5134" y="-5842"/>
                  <a:pt x="14975" y="162786"/>
                  <a:pt x="24500" y="216055"/>
                </a:cubicBezTo>
                <a:cubicBezTo>
                  <a:pt x="34025" y="269324"/>
                  <a:pt x="53780" y="272852"/>
                  <a:pt x="58366" y="319771"/>
                </a:cubicBezTo>
                <a:cubicBezTo>
                  <a:pt x="62952" y="366690"/>
                  <a:pt x="53780" y="442538"/>
                  <a:pt x="52016" y="497571"/>
                </a:cubicBezTo>
                <a:cubicBezTo>
                  <a:pt x="50252" y="552604"/>
                  <a:pt x="48136" y="642563"/>
                  <a:pt x="47783" y="649971"/>
                </a:cubicBezTo>
                <a:cubicBezTo>
                  <a:pt x="47430" y="657379"/>
                  <a:pt x="43197" y="601993"/>
                  <a:pt x="49900" y="542021"/>
                </a:cubicBezTo>
                <a:cubicBezTo>
                  <a:pt x="56603" y="482049"/>
                  <a:pt x="85883" y="338468"/>
                  <a:pt x="88000" y="290138"/>
                </a:cubicBezTo>
                <a:cubicBezTo>
                  <a:pt x="90117" y="241808"/>
                  <a:pt x="74947" y="295782"/>
                  <a:pt x="62600" y="252038"/>
                </a:cubicBezTo>
                <a:cubicBezTo>
                  <a:pt x="50253" y="208294"/>
                  <a:pt x="7566" y="6152"/>
                  <a:pt x="1216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: 図形 1054">
            <a:extLst>
              <a:ext uri="{FF2B5EF4-FFF2-40B4-BE49-F238E27FC236}">
                <a16:creationId xmlns:a16="http://schemas.microsoft.com/office/drawing/2014/main" id="{C4C98394-A56D-47F8-9097-8B42457DC8C6}"/>
              </a:ext>
            </a:extLst>
          </p:cNvPr>
          <p:cNvSpPr/>
          <p:nvPr/>
        </p:nvSpPr>
        <p:spPr>
          <a:xfrm>
            <a:off x="3541178" y="4338998"/>
            <a:ext cx="292122" cy="372914"/>
          </a:xfrm>
          <a:custGeom>
            <a:avLst/>
            <a:gdLst>
              <a:gd name="connsiteX0" fmla="*/ 292105 w 292122"/>
              <a:gd name="connsiteY0" fmla="*/ 169 h 372914"/>
              <a:gd name="connsiteX1" fmla="*/ 171455 w 292122"/>
              <a:gd name="connsiteY1" fmla="*/ 199135 h 372914"/>
              <a:gd name="connsiteX2" fmla="*/ 97372 w 292122"/>
              <a:gd name="connsiteY2" fmla="*/ 300735 h 372914"/>
              <a:gd name="connsiteX3" fmla="*/ 5 w 292122"/>
              <a:gd name="connsiteY3" fmla="*/ 372702 h 372914"/>
              <a:gd name="connsiteX4" fmla="*/ 93139 w 292122"/>
              <a:gd name="connsiteY4" fmla="*/ 319785 h 372914"/>
              <a:gd name="connsiteX5" fmla="*/ 179922 w 292122"/>
              <a:gd name="connsiteY5" fmla="*/ 235119 h 372914"/>
              <a:gd name="connsiteX6" fmla="*/ 292105 w 292122"/>
              <a:gd name="connsiteY6" fmla="*/ 169 h 372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122" h="372914">
                <a:moveTo>
                  <a:pt x="292105" y="169"/>
                </a:moveTo>
                <a:cubicBezTo>
                  <a:pt x="290694" y="-5828"/>
                  <a:pt x="203910" y="149041"/>
                  <a:pt x="171455" y="199135"/>
                </a:cubicBezTo>
                <a:cubicBezTo>
                  <a:pt x="139000" y="249229"/>
                  <a:pt x="125947" y="271807"/>
                  <a:pt x="97372" y="300735"/>
                </a:cubicBezTo>
                <a:cubicBezTo>
                  <a:pt x="68797" y="329663"/>
                  <a:pt x="710" y="369527"/>
                  <a:pt x="5" y="372702"/>
                </a:cubicBezTo>
                <a:cubicBezTo>
                  <a:pt x="-700" y="375877"/>
                  <a:pt x="63153" y="342716"/>
                  <a:pt x="93139" y="319785"/>
                </a:cubicBezTo>
                <a:cubicBezTo>
                  <a:pt x="123125" y="296855"/>
                  <a:pt x="148878" y="285566"/>
                  <a:pt x="179922" y="235119"/>
                </a:cubicBezTo>
                <a:cubicBezTo>
                  <a:pt x="210966" y="184672"/>
                  <a:pt x="293516" y="6166"/>
                  <a:pt x="292105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: 図形 1055">
            <a:extLst>
              <a:ext uri="{FF2B5EF4-FFF2-40B4-BE49-F238E27FC236}">
                <a16:creationId xmlns:a16="http://schemas.microsoft.com/office/drawing/2014/main" id="{CA036AFD-72CB-4B5B-9BD9-3DACD764881F}"/>
              </a:ext>
            </a:extLst>
          </p:cNvPr>
          <p:cNvSpPr/>
          <p:nvPr/>
        </p:nvSpPr>
        <p:spPr>
          <a:xfrm>
            <a:off x="3843753" y="4070267"/>
            <a:ext cx="375497" cy="345867"/>
          </a:xfrm>
          <a:custGeom>
            <a:avLst/>
            <a:gdLst>
              <a:gd name="connsiteX0" fmla="*/ 114 w 375497"/>
              <a:gd name="connsiteY0" fmla="*/ 83 h 345867"/>
              <a:gd name="connsiteX1" fmla="*/ 171564 w 375497"/>
              <a:gd name="connsiteY1" fmla="*/ 129200 h 345867"/>
              <a:gd name="connsiteX2" fmla="*/ 247764 w 375497"/>
              <a:gd name="connsiteY2" fmla="*/ 171533 h 345867"/>
              <a:gd name="connsiteX3" fmla="*/ 372647 w 375497"/>
              <a:gd name="connsiteY3" fmla="*/ 345100 h 345867"/>
              <a:gd name="connsiteX4" fmla="*/ 336664 w 375497"/>
              <a:gd name="connsiteY4" fmla="*/ 237150 h 345867"/>
              <a:gd name="connsiteX5" fmla="*/ 353597 w 375497"/>
              <a:gd name="connsiteY5" fmla="*/ 287950 h 345867"/>
              <a:gd name="connsiteX6" fmla="*/ 340897 w 375497"/>
              <a:gd name="connsiteY6" fmla="*/ 271016 h 345867"/>
              <a:gd name="connsiteX7" fmla="*/ 251997 w 375497"/>
              <a:gd name="connsiteY7" fmla="*/ 146133 h 345867"/>
              <a:gd name="connsiteX8" fmla="*/ 199080 w 375497"/>
              <a:gd name="connsiteY8" fmla="*/ 110150 h 345867"/>
              <a:gd name="connsiteX9" fmla="*/ 114 w 375497"/>
              <a:gd name="connsiteY9" fmla="*/ 83 h 345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497" h="345867">
                <a:moveTo>
                  <a:pt x="114" y="83"/>
                </a:moveTo>
                <a:cubicBezTo>
                  <a:pt x="-4472" y="3258"/>
                  <a:pt x="130289" y="100625"/>
                  <a:pt x="171564" y="129200"/>
                </a:cubicBezTo>
                <a:cubicBezTo>
                  <a:pt x="212839" y="157775"/>
                  <a:pt x="214250" y="135550"/>
                  <a:pt x="247764" y="171533"/>
                </a:cubicBezTo>
                <a:cubicBezTo>
                  <a:pt x="281278" y="207516"/>
                  <a:pt x="357830" y="334164"/>
                  <a:pt x="372647" y="345100"/>
                </a:cubicBezTo>
                <a:cubicBezTo>
                  <a:pt x="387464" y="356036"/>
                  <a:pt x="339839" y="246675"/>
                  <a:pt x="336664" y="237150"/>
                </a:cubicBezTo>
                <a:cubicBezTo>
                  <a:pt x="333489" y="227625"/>
                  <a:pt x="352892" y="282306"/>
                  <a:pt x="353597" y="287950"/>
                </a:cubicBezTo>
                <a:cubicBezTo>
                  <a:pt x="354303" y="293594"/>
                  <a:pt x="357830" y="294652"/>
                  <a:pt x="340897" y="271016"/>
                </a:cubicBezTo>
                <a:cubicBezTo>
                  <a:pt x="323964" y="247380"/>
                  <a:pt x="275633" y="172944"/>
                  <a:pt x="251997" y="146133"/>
                </a:cubicBezTo>
                <a:cubicBezTo>
                  <a:pt x="228361" y="119322"/>
                  <a:pt x="240708" y="134845"/>
                  <a:pt x="199080" y="110150"/>
                </a:cubicBezTo>
                <a:cubicBezTo>
                  <a:pt x="157452" y="85456"/>
                  <a:pt x="4700" y="-3092"/>
                  <a:pt x="114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: 図形 1056">
            <a:extLst>
              <a:ext uri="{FF2B5EF4-FFF2-40B4-BE49-F238E27FC236}">
                <a16:creationId xmlns:a16="http://schemas.microsoft.com/office/drawing/2014/main" id="{69A47D6C-B30F-4B44-880D-E151EC8BDDC2}"/>
              </a:ext>
            </a:extLst>
          </p:cNvPr>
          <p:cNvSpPr/>
          <p:nvPr/>
        </p:nvSpPr>
        <p:spPr>
          <a:xfrm>
            <a:off x="4981166" y="3911600"/>
            <a:ext cx="264047" cy="464742"/>
          </a:xfrm>
          <a:custGeom>
            <a:avLst/>
            <a:gdLst>
              <a:gd name="connsiteX0" fmla="*/ 263934 w 264047"/>
              <a:gd name="connsiteY0" fmla="*/ 0 h 464742"/>
              <a:gd name="connsiteX1" fmla="*/ 77667 w 264047"/>
              <a:gd name="connsiteY1" fmla="*/ 190500 h 464742"/>
              <a:gd name="connsiteX2" fmla="*/ 60734 w 264047"/>
              <a:gd name="connsiteY2" fmla="*/ 224367 h 464742"/>
              <a:gd name="connsiteX3" fmla="*/ 1467 w 264047"/>
              <a:gd name="connsiteY3" fmla="*/ 463550 h 464742"/>
              <a:gd name="connsiteX4" fmla="*/ 20517 w 264047"/>
              <a:gd name="connsiteY4" fmla="*/ 311150 h 464742"/>
              <a:gd name="connsiteX5" fmla="*/ 48034 w 264047"/>
              <a:gd name="connsiteY5" fmla="*/ 188383 h 464742"/>
              <a:gd name="connsiteX6" fmla="*/ 263934 w 264047"/>
              <a:gd name="connsiteY6" fmla="*/ 0 h 464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047" h="464742">
                <a:moveTo>
                  <a:pt x="263934" y="0"/>
                </a:moveTo>
                <a:cubicBezTo>
                  <a:pt x="268873" y="353"/>
                  <a:pt x="111534" y="153106"/>
                  <a:pt x="77667" y="190500"/>
                </a:cubicBezTo>
                <a:cubicBezTo>
                  <a:pt x="43800" y="227895"/>
                  <a:pt x="73434" y="178859"/>
                  <a:pt x="60734" y="224367"/>
                </a:cubicBezTo>
                <a:cubicBezTo>
                  <a:pt x="48034" y="269875"/>
                  <a:pt x="8170" y="449086"/>
                  <a:pt x="1467" y="463550"/>
                </a:cubicBezTo>
                <a:cubicBezTo>
                  <a:pt x="-5236" y="478014"/>
                  <a:pt x="12756" y="357011"/>
                  <a:pt x="20517" y="311150"/>
                </a:cubicBezTo>
                <a:cubicBezTo>
                  <a:pt x="28278" y="265289"/>
                  <a:pt x="12403" y="239536"/>
                  <a:pt x="48034" y="188383"/>
                </a:cubicBezTo>
                <a:cubicBezTo>
                  <a:pt x="83665" y="137230"/>
                  <a:pt x="258995" y="-353"/>
                  <a:pt x="26393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: 図形 1057">
            <a:extLst>
              <a:ext uri="{FF2B5EF4-FFF2-40B4-BE49-F238E27FC236}">
                <a16:creationId xmlns:a16="http://schemas.microsoft.com/office/drawing/2014/main" id="{F5488D86-D861-4E92-BA86-807724E66E4B}"/>
              </a:ext>
            </a:extLst>
          </p:cNvPr>
          <p:cNvSpPr/>
          <p:nvPr/>
        </p:nvSpPr>
        <p:spPr>
          <a:xfrm>
            <a:off x="5252112" y="3998126"/>
            <a:ext cx="37452" cy="652920"/>
          </a:xfrm>
          <a:custGeom>
            <a:avLst/>
            <a:gdLst>
              <a:gd name="connsiteX0" fmla="*/ 5689 w 37452"/>
              <a:gd name="connsiteY0" fmla="*/ 257 h 652920"/>
              <a:gd name="connsiteX1" fmla="*/ 37439 w 37452"/>
              <a:gd name="connsiteY1" fmla="*/ 482857 h 652920"/>
              <a:gd name="connsiteX2" fmla="*/ 1456 w 37452"/>
              <a:gd name="connsiteY2" fmla="*/ 647957 h 652920"/>
              <a:gd name="connsiteX3" fmla="*/ 5689 w 37452"/>
              <a:gd name="connsiteY3" fmla="*/ 552707 h 652920"/>
              <a:gd name="connsiteX4" fmla="*/ 5689 w 37452"/>
              <a:gd name="connsiteY4" fmla="*/ 257 h 65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52" h="652920">
                <a:moveTo>
                  <a:pt x="5689" y="257"/>
                </a:moveTo>
                <a:cubicBezTo>
                  <a:pt x="10981" y="-11385"/>
                  <a:pt x="38145" y="374907"/>
                  <a:pt x="37439" y="482857"/>
                </a:cubicBezTo>
                <a:cubicBezTo>
                  <a:pt x="36733" y="590807"/>
                  <a:pt x="6748" y="636315"/>
                  <a:pt x="1456" y="647957"/>
                </a:cubicBezTo>
                <a:cubicBezTo>
                  <a:pt x="-3836" y="659599"/>
                  <a:pt x="7100" y="658893"/>
                  <a:pt x="5689" y="552707"/>
                </a:cubicBezTo>
                <a:cubicBezTo>
                  <a:pt x="4278" y="446521"/>
                  <a:pt x="397" y="11899"/>
                  <a:pt x="5689" y="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: 図形 1058">
            <a:extLst>
              <a:ext uri="{FF2B5EF4-FFF2-40B4-BE49-F238E27FC236}">
                <a16:creationId xmlns:a16="http://schemas.microsoft.com/office/drawing/2014/main" id="{8512D706-AC1F-4BFD-AAF1-4B65A12F2111}"/>
              </a:ext>
            </a:extLst>
          </p:cNvPr>
          <p:cNvSpPr/>
          <p:nvPr/>
        </p:nvSpPr>
        <p:spPr>
          <a:xfrm>
            <a:off x="4533790" y="4068229"/>
            <a:ext cx="351541" cy="109194"/>
          </a:xfrm>
          <a:custGeom>
            <a:avLst/>
            <a:gdLst>
              <a:gd name="connsiteX0" fmla="*/ 110 w 351541"/>
              <a:gd name="connsiteY0" fmla="*/ 95254 h 109194"/>
              <a:gd name="connsiteX1" fmla="*/ 154627 w 351541"/>
              <a:gd name="connsiteY1" fmla="*/ 103721 h 109194"/>
              <a:gd name="connsiteX2" fmla="*/ 351477 w 351541"/>
              <a:gd name="connsiteY2" fmla="*/ 4 h 109194"/>
              <a:gd name="connsiteX3" fmla="*/ 133460 w 351541"/>
              <a:gd name="connsiteY3" fmla="*/ 99488 h 109194"/>
              <a:gd name="connsiteX4" fmla="*/ 110 w 351541"/>
              <a:gd name="connsiteY4" fmla="*/ 95254 h 10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1541" h="109194">
                <a:moveTo>
                  <a:pt x="110" y="95254"/>
                </a:moveTo>
                <a:cubicBezTo>
                  <a:pt x="3638" y="95959"/>
                  <a:pt x="96066" y="119596"/>
                  <a:pt x="154627" y="103721"/>
                </a:cubicBezTo>
                <a:cubicBezTo>
                  <a:pt x="213188" y="87846"/>
                  <a:pt x="355005" y="709"/>
                  <a:pt x="351477" y="4"/>
                </a:cubicBezTo>
                <a:cubicBezTo>
                  <a:pt x="347949" y="-701"/>
                  <a:pt x="188493" y="80085"/>
                  <a:pt x="133460" y="99488"/>
                </a:cubicBezTo>
                <a:cubicBezTo>
                  <a:pt x="78427" y="118891"/>
                  <a:pt x="-3418" y="94549"/>
                  <a:pt x="110" y="95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: 図形 1059">
            <a:extLst>
              <a:ext uri="{FF2B5EF4-FFF2-40B4-BE49-F238E27FC236}">
                <a16:creationId xmlns:a16="http://schemas.microsoft.com/office/drawing/2014/main" id="{4E2E058F-7E27-4201-AF16-38FDA52E3736}"/>
              </a:ext>
            </a:extLst>
          </p:cNvPr>
          <p:cNvSpPr/>
          <p:nvPr/>
        </p:nvSpPr>
        <p:spPr>
          <a:xfrm>
            <a:off x="4044948" y="4119626"/>
            <a:ext cx="367513" cy="33984"/>
          </a:xfrm>
          <a:custGeom>
            <a:avLst/>
            <a:gdLst>
              <a:gd name="connsiteX0" fmla="*/ 2 w 367513"/>
              <a:gd name="connsiteY0" fmla="*/ 5757 h 33984"/>
              <a:gd name="connsiteX1" fmla="*/ 192619 w 367513"/>
              <a:gd name="connsiteY1" fmla="*/ 1524 h 33984"/>
              <a:gd name="connsiteX2" fmla="*/ 366185 w 367513"/>
              <a:gd name="connsiteY2" fmla="*/ 33274 h 33984"/>
              <a:gd name="connsiteX3" fmla="*/ 268819 w 367513"/>
              <a:gd name="connsiteY3" fmla="*/ 22691 h 33984"/>
              <a:gd name="connsiteX4" fmla="*/ 196852 w 367513"/>
              <a:gd name="connsiteY4" fmla="*/ 12107 h 33984"/>
              <a:gd name="connsiteX5" fmla="*/ 2 w 367513"/>
              <a:gd name="connsiteY5" fmla="*/ 5757 h 33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7513" h="33984">
                <a:moveTo>
                  <a:pt x="2" y="5757"/>
                </a:moveTo>
                <a:cubicBezTo>
                  <a:pt x="-704" y="3993"/>
                  <a:pt x="131589" y="-3062"/>
                  <a:pt x="192619" y="1524"/>
                </a:cubicBezTo>
                <a:cubicBezTo>
                  <a:pt x="253649" y="6110"/>
                  <a:pt x="353485" y="29746"/>
                  <a:pt x="366185" y="33274"/>
                </a:cubicBezTo>
                <a:cubicBezTo>
                  <a:pt x="378885" y="36802"/>
                  <a:pt x="297041" y="26219"/>
                  <a:pt x="268819" y="22691"/>
                </a:cubicBezTo>
                <a:cubicBezTo>
                  <a:pt x="240597" y="19163"/>
                  <a:pt x="240596" y="14224"/>
                  <a:pt x="196852" y="12107"/>
                </a:cubicBezTo>
                <a:cubicBezTo>
                  <a:pt x="153108" y="9990"/>
                  <a:pt x="708" y="7521"/>
                  <a:pt x="2" y="5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: 図形 1060">
            <a:extLst>
              <a:ext uri="{FF2B5EF4-FFF2-40B4-BE49-F238E27FC236}">
                <a16:creationId xmlns:a16="http://schemas.microsoft.com/office/drawing/2014/main" id="{2B927C0C-417F-472C-A171-B4189530825D}"/>
              </a:ext>
            </a:extLst>
          </p:cNvPr>
          <p:cNvSpPr/>
          <p:nvPr/>
        </p:nvSpPr>
        <p:spPr>
          <a:xfrm>
            <a:off x="5307013" y="4641850"/>
            <a:ext cx="219083" cy="146342"/>
          </a:xfrm>
          <a:custGeom>
            <a:avLst/>
            <a:gdLst>
              <a:gd name="connsiteX0" fmla="*/ 0 w 219083"/>
              <a:gd name="connsiteY0" fmla="*/ 0 h 146342"/>
              <a:gd name="connsiteX1" fmla="*/ 158750 w 219083"/>
              <a:gd name="connsiteY1" fmla="*/ 74613 h 146342"/>
              <a:gd name="connsiteX2" fmla="*/ 219075 w 219083"/>
              <a:gd name="connsiteY2" fmla="*/ 146050 h 146342"/>
              <a:gd name="connsiteX3" fmla="*/ 155575 w 219083"/>
              <a:gd name="connsiteY3" fmla="*/ 101600 h 146342"/>
              <a:gd name="connsiteX4" fmla="*/ 0 w 219083"/>
              <a:gd name="connsiteY4" fmla="*/ 0 h 14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83" h="146342">
                <a:moveTo>
                  <a:pt x="0" y="0"/>
                </a:moveTo>
                <a:cubicBezTo>
                  <a:pt x="61119" y="25135"/>
                  <a:pt x="122238" y="50271"/>
                  <a:pt x="158750" y="74613"/>
                </a:cubicBezTo>
                <a:cubicBezTo>
                  <a:pt x="195263" y="98955"/>
                  <a:pt x="219604" y="141552"/>
                  <a:pt x="219075" y="146050"/>
                </a:cubicBezTo>
                <a:cubicBezTo>
                  <a:pt x="218546" y="150548"/>
                  <a:pt x="155575" y="101600"/>
                  <a:pt x="155575" y="1016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: 図形 1061">
            <a:extLst>
              <a:ext uri="{FF2B5EF4-FFF2-40B4-BE49-F238E27FC236}">
                <a16:creationId xmlns:a16="http://schemas.microsoft.com/office/drawing/2014/main" id="{6F014876-9EA8-4DF1-8334-E32BB7CDA51B}"/>
              </a:ext>
            </a:extLst>
          </p:cNvPr>
          <p:cNvSpPr/>
          <p:nvPr/>
        </p:nvSpPr>
        <p:spPr>
          <a:xfrm>
            <a:off x="4543362" y="2907068"/>
            <a:ext cx="143184" cy="125137"/>
          </a:xfrm>
          <a:custGeom>
            <a:avLst/>
            <a:gdLst>
              <a:gd name="connsiteX0" fmla="*/ 3238 w 143184"/>
              <a:gd name="connsiteY0" fmla="*/ 1232 h 125137"/>
              <a:gd name="connsiteX1" fmla="*/ 120713 w 143184"/>
              <a:gd name="connsiteY1" fmla="*/ 109182 h 125137"/>
              <a:gd name="connsiteX2" fmla="*/ 142938 w 143184"/>
              <a:gd name="connsiteY2" fmla="*/ 123470 h 125137"/>
              <a:gd name="connsiteX3" fmla="*/ 115951 w 143184"/>
              <a:gd name="connsiteY3" fmla="*/ 98070 h 125137"/>
              <a:gd name="connsiteX4" fmla="*/ 38163 w 143184"/>
              <a:gd name="connsiteY4" fmla="*/ 52032 h 125137"/>
              <a:gd name="connsiteX5" fmla="*/ 3238 w 143184"/>
              <a:gd name="connsiteY5" fmla="*/ 1232 h 12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184" h="125137">
                <a:moveTo>
                  <a:pt x="3238" y="1232"/>
                </a:moveTo>
                <a:cubicBezTo>
                  <a:pt x="16996" y="10757"/>
                  <a:pt x="97430" y="88809"/>
                  <a:pt x="120713" y="109182"/>
                </a:cubicBezTo>
                <a:cubicBezTo>
                  <a:pt x="143996" y="129555"/>
                  <a:pt x="143732" y="125322"/>
                  <a:pt x="142938" y="123470"/>
                </a:cubicBezTo>
                <a:cubicBezTo>
                  <a:pt x="142144" y="121618"/>
                  <a:pt x="133414" y="109976"/>
                  <a:pt x="115951" y="98070"/>
                </a:cubicBezTo>
                <a:cubicBezTo>
                  <a:pt x="98489" y="86164"/>
                  <a:pt x="53244" y="63938"/>
                  <a:pt x="38163" y="52032"/>
                </a:cubicBezTo>
                <a:cubicBezTo>
                  <a:pt x="23082" y="40126"/>
                  <a:pt x="-10520" y="-8293"/>
                  <a:pt x="3238" y="1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: 図形 1063">
            <a:extLst>
              <a:ext uri="{FF2B5EF4-FFF2-40B4-BE49-F238E27FC236}">
                <a16:creationId xmlns:a16="http://schemas.microsoft.com/office/drawing/2014/main" id="{357C4748-5FDE-4D4A-AB0A-833C58481738}"/>
              </a:ext>
            </a:extLst>
          </p:cNvPr>
          <p:cNvSpPr/>
          <p:nvPr/>
        </p:nvSpPr>
        <p:spPr>
          <a:xfrm>
            <a:off x="4506080" y="2825697"/>
            <a:ext cx="51757" cy="142696"/>
          </a:xfrm>
          <a:custGeom>
            <a:avLst/>
            <a:gdLst>
              <a:gd name="connsiteX0" fmla="*/ 51633 w 51757"/>
              <a:gd name="connsiteY0" fmla="*/ 53 h 142696"/>
              <a:gd name="connsiteX1" fmla="*/ 15120 w 51757"/>
              <a:gd name="connsiteY1" fmla="*/ 57203 h 142696"/>
              <a:gd name="connsiteX2" fmla="*/ 13533 w 51757"/>
              <a:gd name="connsiteY2" fmla="*/ 141341 h 142696"/>
              <a:gd name="connsiteX3" fmla="*/ 13533 w 51757"/>
              <a:gd name="connsiteY3" fmla="*/ 104828 h 142696"/>
              <a:gd name="connsiteX4" fmla="*/ 833 w 51757"/>
              <a:gd name="connsiteY4" fmla="*/ 47678 h 142696"/>
              <a:gd name="connsiteX5" fmla="*/ 51633 w 51757"/>
              <a:gd name="connsiteY5" fmla="*/ 53 h 14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757" h="142696">
                <a:moveTo>
                  <a:pt x="51633" y="53"/>
                </a:moveTo>
                <a:cubicBezTo>
                  <a:pt x="54014" y="1641"/>
                  <a:pt x="21470" y="33655"/>
                  <a:pt x="15120" y="57203"/>
                </a:cubicBezTo>
                <a:cubicBezTo>
                  <a:pt x="8770" y="80751"/>
                  <a:pt x="13797" y="133404"/>
                  <a:pt x="13533" y="141341"/>
                </a:cubicBezTo>
                <a:cubicBezTo>
                  <a:pt x="13269" y="149278"/>
                  <a:pt x="15650" y="120438"/>
                  <a:pt x="13533" y="104828"/>
                </a:cubicBezTo>
                <a:cubicBezTo>
                  <a:pt x="11416" y="89218"/>
                  <a:pt x="-3665" y="62495"/>
                  <a:pt x="833" y="47678"/>
                </a:cubicBezTo>
                <a:cubicBezTo>
                  <a:pt x="5331" y="32861"/>
                  <a:pt x="49252" y="-1535"/>
                  <a:pt x="51633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: 図形 1064">
            <a:extLst>
              <a:ext uri="{FF2B5EF4-FFF2-40B4-BE49-F238E27FC236}">
                <a16:creationId xmlns:a16="http://schemas.microsoft.com/office/drawing/2014/main" id="{25628E29-BE80-4E0B-B205-07517906A740}"/>
              </a:ext>
            </a:extLst>
          </p:cNvPr>
          <p:cNvSpPr/>
          <p:nvPr/>
        </p:nvSpPr>
        <p:spPr>
          <a:xfrm>
            <a:off x="3839718" y="3068619"/>
            <a:ext cx="227005" cy="48161"/>
          </a:xfrm>
          <a:custGeom>
            <a:avLst/>
            <a:gdLst>
              <a:gd name="connsiteX0" fmla="*/ 445 w 227005"/>
              <a:gd name="connsiteY0" fmla="*/ 46056 h 48161"/>
              <a:gd name="connsiteX1" fmla="*/ 136970 w 227005"/>
              <a:gd name="connsiteY1" fmla="*/ 44469 h 48161"/>
              <a:gd name="connsiteX2" fmla="*/ 224282 w 227005"/>
              <a:gd name="connsiteY2" fmla="*/ 17481 h 48161"/>
              <a:gd name="connsiteX3" fmla="*/ 205232 w 227005"/>
              <a:gd name="connsiteY3" fmla="*/ 19 h 48161"/>
              <a:gd name="connsiteX4" fmla="*/ 208407 w 227005"/>
              <a:gd name="connsiteY4" fmla="*/ 20656 h 48161"/>
              <a:gd name="connsiteX5" fmla="*/ 186182 w 227005"/>
              <a:gd name="connsiteY5" fmla="*/ 27006 h 48161"/>
              <a:gd name="connsiteX6" fmla="*/ 445 w 227005"/>
              <a:gd name="connsiteY6" fmla="*/ 46056 h 48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005" h="48161">
                <a:moveTo>
                  <a:pt x="445" y="46056"/>
                </a:moveTo>
                <a:cubicBezTo>
                  <a:pt x="-7757" y="48967"/>
                  <a:pt x="99664" y="49232"/>
                  <a:pt x="136970" y="44469"/>
                </a:cubicBezTo>
                <a:cubicBezTo>
                  <a:pt x="174276" y="39706"/>
                  <a:pt x="212905" y="24889"/>
                  <a:pt x="224282" y="17481"/>
                </a:cubicBezTo>
                <a:cubicBezTo>
                  <a:pt x="235659" y="10073"/>
                  <a:pt x="207878" y="-510"/>
                  <a:pt x="205232" y="19"/>
                </a:cubicBezTo>
                <a:cubicBezTo>
                  <a:pt x="202586" y="548"/>
                  <a:pt x="211582" y="16158"/>
                  <a:pt x="208407" y="20656"/>
                </a:cubicBezTo>
                <a:cubicBezTo>
                  <a:pt x="205232" y="25154"/>
                  <a:pt x="216874" y="24360"/>
                  <a:pt x="186182" y="27006"/>
                </a:cubicBezTo>
                <a:cubicBezTo>
                  <a:pt x="155490" y="29652"/>
                  <a:pt x="8647" y="43145"/>
                  <a:pt x="445" y="4605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: 図形 1065">
            <a:extLst>
              <a:ext uri="{FF2B5EF4-FFF2-40B4-BE49-F238E27FC236}">
                <a16:creationId xmlns:a16="http://schemas.microsoft.com/office/drawing/2014/main" id="{244C12A8-C54D-4876-9DC7-3A1CD9C1B9B4}"/>
              </a:ext>
            </a:extLst>
          </p:cNvPr>
          <p:cNvSpPr/>
          <p:nvPr/>
        </p:nvSpPr>
        <p:spPr>
          <a:xfrm>
            <a:off x="3657544" y="2936875"/>
            <a:ext cx="36778" cy="129899"/>
          </a:xfrm>
          <a:custGeom>
            <a:avLst/>
            <a:gdLst>
              <a:gd name="connsiteX0" fmla="*/ 36569 w 36778"/>
              <a:gd name="connsiteY0" fmla="*/ 0 h 129899"/>
              <a:gd name="connsiteX1" fmla="*/ 15931 w 36778"/>
              <a:gd name="connsiteY1" fmla="*/ 57150 h 129899"/>
              <a:gd name="connsiteX2" fmla="*/ 36569 w 36778"/>
              <a:gd name="connsiteY2" fmla="*/ 128588 h 129899"/>
              <a:gd name="connsiteX3" fmla="*/ 19106 w 36778"/>
              <a:gd name="connsiteY3" fmla="*/ 100013 h 129899"/>
              <a:gd name="connsiteX4" fmla="*/ 56 w 36778"/>
              <a:gd name="connsiteY4" fmla="*/ 57150 h 129899"/>
              <a:gd name="connsiteX5" fmla="*/ 36569 w 36778"/>
              <a:gd name="connsiteY5" fmla="*/ 0 h 12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778" h="129899">
                <a:moveTo>
                  <a:pt x="36569" y="0"/>
                </a:moveTo>
                <a:cubicBezTo>
                  <a:pt x="39215" y="0"/>
                  <a:pt x="15931" y="35719"/>
                  <a:pt x="15931" y="57150"/>
                </a:cubicBezTo>
                <a:cubicBezTo>
                  <a:pt x="15931" y="78581"/>
                  <a:pt x="36040" y="121444"/>
                  <a:pt x="36569" y="128588"/>
                </a:cubicBezTo>
                <a:cubicBezTo>
                  <a:pt x="37098" y="135732"/>
                  <a:pt x="25191" y="111919"/>
                  <a:pt x="19106" y="100013"/>
                </a:cubicBezTo>
                <a:cubicBezTo>
                  <a:pt x="13021" y="88107"/>
                  <a:pt x="-1002" y="71967"/>
                  <a:pt x="56" y="57150"/>
                </a:cubicBezTo>
                <a:cubicBezTo>
                  <a:pt x="1114" y="42333"/>
                  <a:pt x="33923" y="0"/>
                  <a:pt x="3656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: 図形 1066">
            <a:extLst>
              <a:ext uri="{FF2B5EF4-FFF2-40B4-BE49-F238E27FC236}">
                <a16:creationId xmlns:a16="http://schemas.microsoft.com/office/drawing/2014/main" id="{E2E127DD-713A-48BF-9AB6-44ADC76AC319}"/>
              </a:ext>
            </a:extLst>
          </p:cNvPr>
          <p:cNvSpPr/>
          <p:nvPr/>
        </p:nvSpPr>
        <p:spPr>
          <a:xfrm>
            <a:off x="5067249" y="2609772"/>
            <a:ext cx="70256" cy="200126"/>
          </a:xfrm>
          <a:custGeom>
            <a:avLst/>
            <a:gdLst>
              <a:gd name="connsiteX0" fmla="*/ 46618 w 70256"/>
              <a:gd name="connsiteY0" fmla="*/ 78 h 200126"/>
              <a:gd name="connsiteX1" fmla="*/ 16984 w 70256"/>
              <a:gd name="connsiteY1" fmla="*/ 112261 h 200126"/>
              <a:gd name="connsiteX2" fmla="*/ 69901 w 70256"/>
              <a:gd name="connsiteY2" fmla="*/ 199045 h 200126"/>
              <a:gd name="connsiteX3" fmla="*/ 38151 w 70256"/>
              <a:gd name="connsiteY3" fmla="*/ 156711 h 200126"/>
              <a:gd name="connsiteX4" fmla="*/ 51 w 70256"/>
              <a:gd name="connsiteY4" fmla="*/ 95328 h 200126"/>
              <a:gd name="connsiteX5" fmla="*/ 46618 w 70256"/>
              <a:gd name="connsiteY5" fmla="*/ 78 h 200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56" h="200126">
                <a:moveTo>
                  <a:pt x="46618" y="78"/>
                </a:moveTo>
                <a:cubicBezTo>
                  <a:pt x="49440" y="2900"/>
                  <a:pt x="13104" y="79100"/>
                  <a:pt x="16984" y="112261"/>
                </a:cubicBezTo>
                <a:cubicBezTo>
                  <a:pt x="20864" y="145422"/>
                  <a:pt x="66373" y="191637"/>
                  <a:pt x="69901" y="199045"/>
                </a:cubicBezTo>
                <a:cubicBezTo>
                  <a:pt x="73429" y="206453"/>
                  <a:pt x="49793" y="173997"/>
                  <a:pt x="38151" y="156711"/>
                </a:cubicBezTo>
                <a:cubicBezTo>
                  <a:pt x="26509" y="139425"/>
                  <a:pt x="-1360" y="119317"/>
                  <a:pt x="51" y="95328"/>
                </a:cubicBezTo>
                <a:cubicBezTo>
                  <a:pt x="1462" y="71339"/>
                  <a:pt x="43796" y="-2744"/>
                  <a:pt x="46618" y="7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: 図形 1067">
            <a:extLst>
              <a:ext uri="{FF2B5EF4-FFF2-40B4-BE49-F238E27FC236}">
                <a16:creationId xmlns:a16="http://schemas.microsoft.com/office/drawing/2014/main" id="{BDFBC824-EF9A-4F5D-A402-BECEC17F9B9E}"/>
              </a:ext>
            </a:extLst>
          </p:cNvPr>
          <p:cNvSpPr/>
          <p:nvPr/>
        </p:nvSpPr>
        <p:spPr>
          <a:xfrm>
            <a:off x="4719621" y="2931999"/>
            <a:ext cx="165117" cy="70008"/>
          </a:xfrm>
          <a:custGeom>
            <a:avLst/>
            <a:gdLst>
              <a:gd name="connsiteX0" fmla="*/ 17 w 165117"/>
              <a:gd name="connsiteY0" fmla="*/ 69964 h 70008"/>
              <a:gd name="connsiteX1" fmla="*/ 138129 w 165117"/>
              <a:gd name="connsiteY1" fmla="*/ 39801 h 70008"/>
              <a:gd name="connsiteX2" fmla="*/ 165117 w 165117"/>
              <a:gd name="connsiteY2" fmla="*/ 50914 h 70008"/>
              <a:gd name="connsiteX3" fmla="*/ 138129 w 165117"/>
              <a:gd name="connsiteY3" fmla="*/ 22339 h 70008"/>
              <a:gd name="connsiteX4" fmla="*/ 146067 w 165117"/>
              <a:gd name="connsiteY4" fmla="*/ 114 h 70008"/>
              <a:gd name="connsiteX5" fmla="*/ 128604 w 165117"/>
              <a:gd name="connsiteY5" fmla="*/ 31864 h 70008"/>
              <a:gd name="connsiteX6" fmla="*/ 17 w 165117"/>
              <a:gd name="connsiteY6" fmla="*/ 69964 h 7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17" h="70008">
                <a:moveTo>
                  <a:pt x="17" y="69964"/>
                </a:moveTo>
                <a:cubicBezTo>
                  <a:pt x="1604" y="71287"/>
                  <a:pt x="110612" y="42976"/>
                  <a:pt x="138129" y="39801"/>
                </a:cubicBezTo>
                <a:cubicBezTo>
                  <a:pt x="165646" y="36626"/>
                  <a:pt x="165117" y="53824"/>
                  <a:pt x="165117" y="50914"/>
                </a:cubicBezTo>
                <a:cubicBezTo>
                  <a:pt x="165117" y="48004"/>
                  <a:pt x="141304" y="30806"/>
                  <a:pt x="138129" y="22339"/>
                </a:cubicBezTo>
                <a:cubicBezTo>
                  <a:pt x="134954" y="13872"/>
                  <a:pt x="147654" y="-1473"/>
                  <a:pt x="146067" y="114"/>
                </a:cubicBezTo>
                <a:cubicBezTo>
                  <a:pt x="144480" y="1701"/>
                  <a:pt x="151094" y="20751"/>
                  <a:pt x="128604" y="31864"/>
                </a:cubicBezTo>
                <a:cubicBezTo>
                  <a:pt x="106114" y="42976"/>
                  <a:pt x="-1570" y="68641"/>
                  <a:pt x="17" y="699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: 図形 1073">
            <a:extLst>
              <a:ext uri="{FF2B5EF4-FFF2-40B4-BE49-F238E27FC236}">
                <a16:creationId xmlns:a16="http://schemas.microsoft.com/office/drawing/2014/main" id="{25955136-F7F3-423D-98C5-BC3FE4250917}"/>
              </a:ext>
            </a:extLst>
          </p:cNvPr>
          <p:cNvSpPr/>
          <p:nvPr/>
        </p:nvSpPr>
        <p:spPr>
          <a:xfrm>
            <a:off x="3565819" y="3196275"/>
            <a:ext cx="543603" cy="917921"/>
          </a:xfrm>
          <a:custGeom>
            <a:avLst/>
            <a:gdLst>
              <a:gd name="connsiteX0" fmla="*/ 127764 w 543603"/>
              <a:gd name="connsiteY0" fmla="*/ 268708 h 917921"/>
              <a:gd name="connsiteX1" fmla="*/ 246298 w 543603"/>
              <a:gd name="connsiteY1" fmla="*/ 495192 h 917921"/>
              <a:gd name="connsiteX2" fmla="*/ 303448 w 543603"/>
              <a:gd name="connsiteY2" fmla="*/ 696275 h 917921"/>
              <a:gd name="connsiteX3" fmla="*/ 322498 w 543603"/>
              <a:gd name="connsiteY3" fmla="*/ 776708 h 917921"/>
              <a:gd name="connsiteX4" fmla="*/ 377531 w 543603"/>
              <a:gd name="connsiteY4" fmla="*/ 861375 h 917921"/>
              <a:gd name="connsiteX5" fmla="*/ 534164 w 543603"/>
              <a:gd name="connsiteY5" fmla="*/ 910058 h 917921"/>
              <a:gd name="connsiteX6" fmla="*/ 496064 w 543603"/>
              <a:gd name="connsiteY6" fmla="*/ 907942 h 917921"/>
              <a:gd name="connsiteX7" fmla="*/ 250531 w 543603"/>
              <a:gd name="connsiteY7" fmla="*/ 814808 h 917921"/>
              <a:gd name="connsiteX8" fmla="*/ 100248 w 543603"/>
              <a:gd name="connsiteY8" fmla="*/ 423225 h 917921"/>
              <a:gd name="connsiteX9" fmla="*/ 2881 w 543603"/>
              <a:gd name="connsiteY9" fmla="*/ 200975 h 917921"/>
              <a:gd name="connsiteX10" fmla="*/ 26164 w 543603"/>
              <a:gd name="connsiteY10" fmla="*/ 6242 h 917921"/>
              <a:gd name="connsiteX11" fmla="*/ 30398 w 543603"/>
              <a:gd name="connsiteY11" fmla="*/ 65508 h 917921"/>
              <a:gd name="connsiteX12" fmla="*/ 127764 w 543603"/>
              <a:gd name="connsiteY12" fmla="*/ 268708 h 9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3603" h="917921">
                <a:moveTo>
                  <a:pt x="127764" y="268708"/>
                </a:moveTo>
                <a:cubicBezTo>
                  <a:pt x="163747" y="340322"/>
                  <a:pt x="217017" y="423931"/>
                  <a:pt x="246298" y="495192"/>
                </a:cubicBezTo>
                <a:cubicBezTo>
                  <a:pt x="275579" y="566453"/>
                  <a:pt x="290748" y="649356"/>
                  <a:pt x="303448" y="696275"/>
                </a:cubicBezTo>
                <a:cubicBezTo>
                  <a:pt x="316148" y="743194"/>
                  <a:pt x="310151" y="749191"/>
                  <a:pt x="322498" y="776708"/>
                </a:cubicBezTo>
                <a:cubicBezTo>
                  <a:pt x="334845" y="804225"/>
                  <a:pt x="342253" y="839150"/>
                  <a:pt x="377531" y="861375"/>
                </a:cubicBezTo>
                <a:cubicBezTo>
                  <a:pt x="412809" y="883600"/>
                  <a:pt x="514409" y="902297"/>
                  <a:pt x="534164" y="910058"/>
                </a:cubicBezTo>
                <a:cubicBezTo>
                  <a:pt x="553919" y="917819"/>
                  <a:pt x="543336" y="923817"/>
                  <a:pt x="496064" y="907942"/>
                </a:cubicBezTo>
                <a:cubicBezTo>
                  <a:pt x="448792" y="892067"/>
                  <a:pt x="316500" y="895594"/>
                  <a:pt x="250531" y="814808"/>
                </a:cubicBezTo>
                <a:cubicBezTo>
                  <a:pt x="184562" y="734022"/>
                  <a:pt x="141523" y="525530"/>
                  <a:pt x="100248" y="423225"/>
                </a:cubicBezTo>
                <a:cubicBezTo>
                  <a:pt x="58973" y="320920"/>
                  <a:pt x="15228" y="270472"/>
                  <a:pt x="2881" y="200975"/>
                </a:cubicBezTo>
                <a:cubicBezTo>
                  <a:pt x="-9466" y="131478"/>
                  <a:pt x="21578" y="28820"/>
                  <a:pt x="26164" y="6242"/>
                </a:cubicBezTo>
                <a:cubicBezTo>
                  <a:pt x="30750" y="-16336"/>
                  <a:pt x="16287" y="26703"/>
                  <a:pt x="30398" y="65508"/>
                </a:cubicBezTo>
                <a:cubicBezTo>
                  <a:pt x="44509" y="104313"/>
                  <a:pt x="91781" y="197094"/>
                  <a:pt x="127764" y="26870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: 図形 1081">
            <a:extLst>
              <a:ext uri="{FF2B5EF4-FFF2-40B4-BE49-F238E27FC236}">
                <a16:creationId xmlns:a16="http://schemas.microsoft.com/office/drawing/2014/main" id="{0D0F4651-0812-4DCE-9CA2-F2F537828492}"/>
              </a:ext>
            </a:extLst>
          </p:cNvPr>
          <p:cNvSpPr/>
          <p:nvPr/>
        </p:nvSpPr>
        <p:spPr>
          <a:xfrm>
            <a:off x="5007645" y="2428969"/>
            <a:ext cx="324003" cy="536918"/>
          </a:xfrm>
          <a:custGeom>
            <a:avLst/>
            <a:gdLst>
              <a:gd name="connsiteX0" fmla="*/ 10972 w 324003"/>
              <a:gd name="connsiteY0" fmla="*/ 5198 h 536918"/>
              <a:gd name="connsiteX1" fmla="*/ 322122 w 324003"/>
              <a:gd name="connsiteY1" fmla="*/ 293064 h 536918"/>
              <a:gd name="connsiteX2" fmla="*/ 144322 w 324003"/>
              <a:gd name="connsiteY2" fmla="*/ 244381 h 536918"/>
              <a:gd name="connsiteX3" fmla="*/ 212055 w 324003"/>
              <a:gd name="connsiteY3" fmla="*/ 536481 h 536918"/>
              <a:gd name="connsiteX4" fmla="*/ 212055 w 324003"/>
              <a:gd name="connsiteY4" fmla="*/ 305764 h 536918"/>
              <a:gd name="connsiteX5" fmla="*/ 80822 w 324003"/>
              <a:gd name="connsiteY5" fmla="*/ 121614 h 536918"/>
              <a:gd name="connsiteX6" fmla="*/ 10972 w 324003"/>
              <a:gd name="connsiteY6" fmla="*/ 5198 h 536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003" h="536918">
                <a:moveTo>
                  <a:pt x="10972" y="5198"/>
                </a:moveTo>
                <a:cubicBezTo>
                  <a:pt x="51189" y="33773"/>
                  <a:pt x="299897" y="253200"/>
                  <a:pt x="322122" y="293064"/>
                </a:cubicBezTo>
                <a:cubicBezTo>
                  <a:pt x="344347" y="332928"/>
                  <a:pt x="162667" y="203812"/>
                  <a:pt x="144322" y="244381"/>
                </a:cubicBezTo>
                <a:cubicBezTo>
                  <a:pt x="125978" y="284951"/>
                  <a:pt x="200766" y="526251"/>
                  <a:pt x="212055" y="536481"/>
                </a:cubicBezTo>
                <a:cubicBezTo>
                  <a:pt x="223344" y="546711"/>
                  <a:pt x="233927" y="374908"/>
                  <a:pt x="212055" y="305764"/>
                </a:cubicBezTo>
                <a:cubicBezTo>
                  <a:pt x="190183" y="236620"/>
                  <a:pt x="109750" y="170297"/>
                  <a:pt x="80822" y="121614"/>
                </a:cubicBezTo>
                <a:cubicBezTo>
                  <a:pt x="51894" y="72931"/>
                  <a:pt x="-29245" y="-23377"/>
                  <a:pt x="10972" y="519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: 図形 1082">
            <a:extLst>
              <a:ext uri="{FF2B5EF4-FFF2-40B4-BE49-F238E27FC236}">
                <a16:creationId xmlns:a16="http://schemas.microsoft.com/office/drawing/2014/main" id="{FC703408-4BF7-4442-8651-F046DEACAA16}"/>
              </a:ext>
            </a:extLst>
          </p:cNvPr>
          <p:cNvSpPr/>
          <p:nvPr/>
        </p:nvSpPr>
        <p:spPr>
          <a:xfrm>
            <a:off x="4302295" y="1584381"/>
            <a:ext cx="579277" cy="416124"/>
          </a:xfrm>
          <a:custGeom>
            <a:avLst/>
            <a:gdLst>
              <a:gd name="connsiteX0" fmla="*/ 888 w 579277"/>
              <a:gd name="connsiteY0" fmla="*/ 413752 h 416124"/>
              <a:gd name="connsiteX1" fmla="*/ 153288 w 579277"/>
              <a:gd name="connsiteY1" fmla="*/ 176686 h 416124"/>
              <a:gd name="connsiteX2" fmla="*/ 271822 w 579277"/>
              <a:gd name="connsiteY2" fmla="*/ 79319 h 416124"/>
              <a:gd name="connsiteX3" fmla="*/ 574505 w 579277"/>
              <a:gd name="connsiteY3" fmla="*/ 159752 h 416124"/>
              <a:gd name="connsiteX4" fmla="*/ 441155 w 579277"/>
              <a:gd name="connsiteY4" fmla="*/ 79319 h 416124"/>
              <a:gd name="connsiteX5" fmla="*/ 227372 w 579277"/>
              <a:gd name="connsiteY5" fmla="*/ 15819 h 416124"/>
              <a:gd name="connsiteX6" fmla="*/ 888 w 579277"/>
              <a:gd name="connsiteY6" fmla="*/ 413752 h 416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9277" h="416124">
                <a:moveTo>
                  <a:pt x="888" y="413752"/>
                </a:moveTo>
                <a:cubicBezTo>
                  <a:pt x="-11459" y="440563"/>
                  <a:pt x="108132" y="232425"/>
                  <a:pt x="153288" y="176686"/>
                </a:cubicBezTo>
                <a:cubicBezTo>
                  <a:pt x="198444" y="120947"/>
                  <a:pt x="201619" y="82141"/>
                  <a:pt x="271822" y="79319"/>
                </a:cubicBezTo>
                <a:cubicBezTo>
                  <a:pt x="342025" y="76497"/>
                  <a:pt x="546283" y="159752"/>
                  <a:pt x="574505" y="159752"/>
                </a:cubicBezTo>
                <a:cubicBezTo>
                  <a:pt x="602727" y="159752"/>
                  <a:pt x="499011" y="103308"/>
                  <a:pt x="441155" y="79319"/>
                </a:cubicBezTo>
                <a:cubicBezTo>
                  <a:pt x="383300" y="55330"/>
                  <a:pt x="297222" y="-36392"/>
                  <a:pt x="227372" y="15819"/>
                </a:cubicBezTo>
                <a:cubicBezTo>
                  <a:pt x="157522" y="68030"/>
                  <a:pt x="13235" y="386941"/>
                  <a:pt x="888" y="4137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: 図形 1083">
            <a:extLst>
              <a:ext uri="{FF2B5EF4-FFF2-40B4-BE49-F238E27FC236}">
                <a16:creationId xmlns:a16="http://schemas.microsoft.com/office/drawing/2014/main" id="{11A30F2E-F103-43C6-96C7-8331BAD3AE53}"/>
              </a:ext>
            </a:extLst>
          </p:cNvPr>
          <p:cNvSpPr/>
          <p:nvPr/>
        </p:nvSpPr>
        <p:spPr>
          <a:xfrm>
            <a:off x="3682488" y="1630539"/>
            <a:ext cx="642245" cy="315127"/>
          </a:xfrm>
          <a:custGeom>
            <a:avLst/>
            <a:gdLst>
              <a:gd name="connsiteX0" fmla="*/ 641862 w 642245"/>
              <a:gd name="connsiteY0" fmla="*/ 314678 h 315127"/>
              <a:gd name="connsiteX1" fmla="*/ 504279 w 642245"/>
              <a:gd name="connsiteY1" fmla="*/ 113594 h 315127"/>
              <a:gd name="connsiteX2" fmla="*/ 330712 w 642245"/>
              <a:gd name="connsiteY2" fmla="*/ 50094 h 315127"/>
              <a:gd name="connsiteX3" fmla="*/ 4745 w 642245"/>
              <a:gd name="connsiteY3" fmla="*/ 251178 h 315127"/>
              <a:gd name="connsiteX4" fmla="*/ 129629 w 642245"/>
              <a:gd name="connsiteY4" fmla="*/ 141111 h 315127"/>
              <a:gd name="connsiteX5" fmla="*/ 25912 w 642245"/>
              <a:gd name="connsiteY5" fmla="*/ 259644 h 315127"/>
              <a:gd name="connsiteX6" fmla="*/ 256629 w 642245"/>
              <a:gd name="connsiteY6" fmla="*/ 24694 h 315127"/>
              <a:gd name="connsiteX7" fmla="*/ 366695 w 642245"/>
              <a:gd name="connsiteY7" fmla="*/ 5644 h 315127"/>
              <a:gd name="connsiteX8" fmla="*/ 411145 w 642245"/>
              <a:gd name="connsiteY8" fmla="*/ 11994 h 315127"/>
              <a:gd name="connsiteX9" fmla="*/ 385745 w 642245"/>
              <a:gd name="connsiteY9" fmla="*/ 11994 h 315127"/>
              <a:gd name="connsiteX10" fmla="*/ 540262 w 642245"/>
              <a:gd name="connsiteY10" fmla="*/ 52211 h 315127"/>
              <a:gd name="connsiteX11" fmla="*/ 641862 w 642245"/>
              <a:gd name="connsiteY11" fmla="*/ 314678 h 315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2245" h="315127">
                <a:moveTo>
                  <a:pt x="641862" y="314678"/>
                </a:moveTo>
                <a:cubicBezTo>
                  <a:pt x="635865" y="324909"/>
                  <a:pt x="556137" y="157691"/>
                  <a:pt x="504279" y="113594"/>
                </a:cubicBezTo>
                <a:cubicBezTo>
                  <a:pt x="452421" y="69497"/>
                  <a:pt x="413967" y="27163"/>
                  <a:pt x="330712" y="50094"/>
                </a:cubicBezTo>
                <a:cubicBezTo>
                  <a:pt x="247457" y="73025"/>
                  <a:pt x="38259" y="236008"/>
                  <a:pt x="4745" y="251178"/>
                </a:cubicBezTo>
                <a:cubicBezTo>
                  <a:pt x="-28769" y="266348"/>
                  <a:pt x="126101" y="139700"/>
                  <a:pt x="129629" y="141111"/>
                </a:cubicBezTo>
                <a:cubicBezTo>
                  <a:pt x="133157" y="142522"/>
                  <a:pt x="4745" y="279047"/>
                  <a:pt x="25912" y="259644"/>
                </a:cubicBezTo>
                <a:cubicBezTo>
                  <a:pt x="47079" y="240241"/>
                  <a:pt x="199832" y="67027"/>
                  <a:pt x="256629" y="24694"/>
                </a:cubicBezTo>
                <a:cubicBezTo>
                  <a:pt x="313426" y="-17639"/>
                  <a:pt x="340942" y="7761"/>
                  <a:pt x="366695" y="5644"/>
                </a:cubicBezTo>
                <a:cubicBezTo>
                  <a:pt x="392448" y="3527"/>
                  <a:pt x="407970" y="10936"/>
                  <a:pt x="411145" y="11994"/>
                </a:cubicBezTo>
                <a:cubicBezTo>
                  <a:pt x="414320" y="13052"/>
                  <a:pt x="364226" y="5291"/>
                  <a:pt x="385745" y="11994"/>
                </a:cubicBezTo>
                <a:cubicBezTo>
                  <a:pt x="407264" y="18697"/>
                  <a:pt x="498281" y="5644"/>
                  <a:pt x="540262" y="52211"/>
                </a:cubicBezTo>
                <a:cubicBezTo>
                  <a:pt x="582243" y="98778"/>
                  <a:pt x="647859" y="304447"/>
                  <a:pt x="641862" y="3146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: 図形 1085">
            <a:extLst>
              <a:ext uri="{FF2B5EF4-FFF2-40B4-BE49-F238E27FC236}">
                <a16:creationId xmlns:a16="http://schemas.microsoft.com/office/drawing/2014/main" id="{D1968B00-09A4-462C-B704-BEF9AD2B450C}"/>
              </a:ext>
            </a:extLst>
          </p:cNvPr>
          <p:cNvSpPr/>
          <p:nvPr/>
        </p:nvSpPr>
        <p:spPr>
          <a:xfrm>
            <a:off x="4299752" y="1569978"/>
            <a:ext cx="299765" cy="396434"/>
          </a:xfrm>
          <a:custGeom>
            <a:avLst/>
            <a:gdLst>
              <a:gd name="connsiteX0" fmla="*/ 1315 w 299765"/>
              <a:gd name="connsiteY0" fmla="*/ 396405 h 396434"/>
              <a:gd name="connsiteX1" fmla="*/ 71165 w 299765"/>
              <a:gd name="connsiteY1" fmla="*/ 117005 h 396434"/>
              <a:gd name="connsiteX2" fmla="*/ 49998 w 299765"/>
              <a:gd name="connsiteY2" fmla="*/ 237655 h 396434"/>
              <a:gd name="connsiteX3" fmla="*/ 47881 w 299765"/>
              <a:gd name="connsiteY3" fmla="*/ 83139 h 396434"/>
              <a:gd name="connsiteX4" fmla="*/ 30948 w 299765"/>
              <a:gd name="connsiteY4" fmla="*/ 152989 h 396434"/>
              <a:gd name="connsiteX5" fmla="*/ 100798 w 299765"/>
              <a:gd name="connsiteY5" fmla="*/ 32339 h 396434"/>
              <a:gd name="connsiteX6" fmla="*/ 299765 w 299765"/>
              <a:gd name="connsiteY6" fmla="*/ 589 h 396434"/>
              <a:gd name="connsiteX7" fmla="*/ 100798 w 299765"/>
              <a:gd name="connsiteY7" fmla="*/ 51389 h 396434"/>
              <a:gd name="connsiteX8" fmla="*/ 272248 w 299765"/>
              <a:gd name="connsiteY8" fmla="*/ 38689 h 396434"/>
              <a:gd name="connsiteX9" fmla="*/ 143131 w 299765"/>
              <a:gd name="connsiteY9" fmla="*/ 97955 h 396434"/>
              <a:gd name="connsiteX10" fmla="*/ 1315 w 299765"/>
              <a:gd name="connsiteY10" fmla="*/ 396405 h 39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9765" h="396434">
                <a:moveTo>
                  <a:pt x="1315" y="396405"/>
                </a:moveTo>
                <a:cubicBezTo>
                  <a:pt x="-10679" y="399580"/>
                  <a:pt x="63051" y="143463"/>
                  <a:pt x="71165" y="117005"/>
                </a:cubicBezTo>
                <a:cubicBezTo>
                  <a:pt x="79279" y="90547"/>
                  <a:pt x="53879" y="243299"/>
                  <a:pt x="49998" y="237655"/>
                </a:cubicBezTo>
                <a:cubicBezTo>
                  <a:pt x="46117" y="232011"/>
                  <a:pt x="51056" y="97250"/>
                  <a:pt x="47881" y="83139"/>
                </a:cubicBezTo>
                <a:cubicBezTo>
                  <a:pt x="44706" y="69028"/>
                  <a:pt x="22129" y="161456"/>
                  <a:pt x="30948" y="152989"/>
                </a:cubicBezTo>
                <a:cubicBezTo>
                  <a:pt x="39767" y="144522"/>
                  <a:pt x="55995" y="57739"/>
                  <a:pt x="100798" y="32339"/>
                </a:cubicBezTo>
                <a:cubicBezTo>
                  <a:pt x="145601" y="6939"/>
                  <a:pt x="299765" y="-2586"/>
                  <a:pt x="299765" y="589"/>
                </a:cubicBezTo>
                <a:cubicBezTo>
                  <a:pt x="299765" y="3764"/>
                  <a:pt x="105384" y="45039"/>
                  <a:pt x="100798" y="51389"/>
                </a:cubicBezTo>
                <a:cubicBezTo>
                  <a:pt x="96212" y="57739"/>
                  <a:pt x="265193" y="30928"/>
                  <a:pt x="272248" y="38689"/>
                </a:cubicBezTo>
                <a:cubicBezTo>
                  <a:pt x="279304" y="46450"/>
                  <a:pt x="186875" y="42216"/>
                  <a:pt x="143131" y="97955"/>
                </a:cubicBezTo>
                <a:cubicBezTo>
                  <a:pt x="99387" y="153694"/>
                  <a:pt x="13309" y="393230"/>
                  <a:pt x="1315" y="39640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: 図形 1086">
            <a:extLst>
              <a:ext uri="{FF2B5EF4-FFF2-40B4-BE49-F238E27FC236}">
                <a16:creationId xmlns:a16="http://schemas.microsoft.com/office/drawing/2014/main" id="{3820DFD4-137E-45DE-A07E-592F1D69528C}"/>
              </a:ext>
            </a:extLst>
          </p:cNvPr>
          <p:cNvSpPr/>
          <p:nvPr/>
        </p:nvSpPr>
        <p:spPr>
          <a:xfrm>
            <a:off x="3854450" y="1587881"/>
            <a:ext cx="470031" cy="260894"/>
          </a:xfrm>
          <a:custGeom>
            <a:avLst/>
            <a:gdLst>
              <a:gd name="connsiteX0" fmla="*/ 469900 w 470031"/>
              <a:gd name="connsiteY0" fmla="*/ 259969 h 260894"/>
              <a:gd name="connsiteX1" fmla="*/ 376767 w 470031"/>
              <a:gd name="connsiteY1" fmla="*/ 10202 h 260894"/>
              <a:gd name="connsiteX2" fmla="*/ 48683 w 470031"/>
              <a:gd name="connsiteY2" fmla="*/ 48302 h 260894"/>
              <a:gd name="connsiteX3" fmla="*/ 156633 w 470031"/>
              <a:gd name="connsiteY3" fmla="*/ 48302 h 260894"/>
              <a:gd name="connsiteX4" fmla="*/ 0 w 470031"/>
              <a:gd name="connsiteY4" fmla="*/ 56769 h 260894"/>
              <a:gd name="connsiteX5" fmla="*/ 325967 w 470031"/>
              <a:gd name="connsiteY5" fmla="*/ 41952 h 260894"/>
              <a:gd name="connsiteX6" fmla="*/ 395817 w 470031"/>
              <a:gd name="connsiteY6" fmla="*/ 92752 h 260894"/>
              <a:gd name="connsiteX7" fmla="*/ 469900 w 470031"/>
              <a:gd name="connsiteY7" fmla="*/ 259969 h 260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0031" h="260894">
                <a:moveTo>
                  <a:pt x="469900" y="259969"/>
                </a:moveTo>
                <a:cubicBezTo>
                  <a:pt x="466725" y="246211"/>
                  <a:pt x="446970" y="45480"/>
                  <a:pt x="376767" y="10202"/>
                </a:cubicBezTo>
                <a:cubicBezTo>
                  <a:pt x="306564" y="-25076"/>
                  <a:pt x="85372" y="41952"/>
                  <a:pt x="48683" y="48302"/>
                </a:cubicBezTo>
                <a:cubicBezTo>
                  <a:pt x="11994" y="54652"/>
                  <a:pt x="164747" y="46891"/>
                  <a:pt x="156633" y="48302"/>
                </a:cubicBezTo>
                <a:cubicBezTo>
                  <a:pt x="148519" y="49713"/>
                  <a:pt x="0" y="56769"/>
                  <a:pt x="0" y="56769"/>
                </a:cubicBezTo>
                <a:cubicBezTo>
                  <a:pt x="28222" y="55711"/>
                  <a:pt x="259997" y="35955"/>
                  <a:pt x="325967" y="41952"/>
                </a:cubicBezTo>
                <a:cubicBezTo>
                  <a:pt x="391937" y="47949"/>
                  <a:pt x="373592" y="55358"/>
                  <a:pt x="395817" y="92752"/>
                </a:cubicBezTo>
                <a:cubicBezTo>
                  <a:pt x="418042" y="130146"/>
                  <a:pt x="473075" y="273727"/>
                  <a:pt x="469900" y="2599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: 図形 1087">
            <a:extLst>
              <a:ext uri="{FF2B5EF4-FFF2-40B4-BE49-F238E27FC236}">
                <a16:creationId xmlns:a16="http://schemas.microsoft.com/office/drawing/2014/main" id="{ED803F09-80E2-46F4-8422-5EE3E06B122A}"/>
              </a:ext>
            </a:extLst>
          </p:cNvPr>
          <p:cNvSpPr/>
          <p:nvPr/>
        </p:nvSpPr>
        <p:spPr>
          <a:xfrm>
            <a:off x="3529191" y="1772548"/>
            <a:ext cx="710860" cy="414877"/>
          </a:xfrm>
          <a:custGeom>
            <a:avLst/>
            <a:gdLst>
              <a:gd name="connsiteX0" fmla="*/ 710492 w 710860"/>
              <a:gd name="connsiteY0" fmla="*/ 157852 h 414877"/>
              <a:gd name="connsiteX1" fmla="*/ 475542 w 710860"/>
              <a:gd name="connsiteY1" fmla="*/ 1219 h 414877"/>
              <a:gd name="connsiteX2" fmla="*/ 33159 w 710860"/>
              <a:gd name="connsiteY2" fmla="*/ 257335 h 414877"/>
              <a:gd name="connsiteX3" fmla="*/ 181326 w 710860"/>
              <a:gd name="connsiteY3" fmla="*/ 140919 h 414877"/>
              <a:gd name="connsiteX4" fmla="*/ 1409 w 710860"/>
              <a:gd name="connsiteY4" fmla="*/ 413969 h 414877"/>
              <a:gd name="connsiteX5" fmla="*/ 299859 w 710860"/>
              <a:gd name="connsiteY5" fmla="*/ 30852 h 414877"/>
              <a:gd name="connsiteX6" fmla="*/ 524226 w 710860"/>
              <a:gd name="connsiteY6" fmla="*/ 94352 h 414877"/>
              <a:gd name="connsiteX7" fmla="*/ 710492 w 710860"/>
              <a:gd name="connsiteY7" fmla="*/ 157852 h 41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0860" h="414877">
                <a:moveTo>
                  <a:pt x="710492" y="157852"/>
                </a:moveTo>
                <a:cubicBezTo>
                  <a:pt x="702378" y="142330"/>
                  <a:pt x="588431" y="-15362"/>
                  <a:pt x="475542" y="1219"/>
                </a:cubicBezTo>
                <a:cubicBezTo>
                  <a:pt x="362653" y="17800"/>
                  <a:pt x="82195" y="234052"/>
                  <a:pt x="33159" y="257335"/>
                </a:cubicBezTo>
                <a:cubicBezTo>
                  <a:pt x="-15877" y="280618"/>
                  <a:pt x="186618" y="114813"/>
                  <a:pt x="181326" y="140919"/>
                </a:cubicBezTo>
                <a:cubicBezTo>
                  <a:pt x="176034" y="167025"/>
                  <a:pt x="-18346" y="432313"/>
                  <a:pt x="1409" y="413969"/>
                </a:cubicBezTo>
                <a:cubicBezTo>
                  <a:pt x="21164" y="395625"/>
                  <a:pt x="212723" y="84121"/>
                  <a:pt x="299859" y="30852"/>
                </a:cubicBezTo>
                <a:cubicBezTo>
                  <a:pt x="386995" y="-22417"/>
                  <a:pt x="457551" y="72832"/>
                  <a:pt x="524226" y="94352"/>
                </a:cubicBezTo>
                <a:cubicBezTo>
                  <a:pt x="590901" y="115871"/>
                  <a:pt x="718606" y="173374"/>
                  <a:pt x="710492" y="1578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: 図形 1088">
            <a:extLst>
              <a:ext uri="{FF2B5EF4-FFF2-40B4-BE49-F238E27FC236}">
                <a16:creationId xmlns:a16="http://schemas.microsoft.com/office/drawing/2014/main" id="{CE9863AD-2FA4-4338-BCAB-394E94990EFF}"/>
              </a:ext>
            </a:extLst>
          </p:cNvPr>
          <p:cNvSpPr/>
          <p:nvPr/>
        </p:nvSpPr>
        <p:spPr>
          <a:xfrm>
            <a:off x="4372999" y="1675217"/>
            <a:ext cx="819978" cy="304011"/>
          </a:xfrm>
          <a:custGeom>
            <a:avLst/>
            <a:gdLst>
              <a:gd name="connsiteX0" fmla="*/ 34 w 819978"/>
              <a:gd name="connsiteY0" fmla="*/ 280583 h 304011"/>
              <a:gd name="connsiteX1" fmla="*/ 302718 w 819978"/>
              <a:gd name="connsiteY1" fmla="*/ 92200 h 304011"/>
              <a:gd name="connsiteX2" fmla="*/ 124918 w 819978"/>
              <a:gd name="connsiteY2" fmla="*/ 149350 h 304011"/>
              <a:gd name="connsiteX3" fmla="*/ 372568 w 819978"/>
              <a:gd name="connsiteY3" fmla="*/ 1183 h 304011"/>
              <a:gd name="connsiteX4" fmla="*/ 762034 w 819978"/>
              <a:gd name="connsiteY4" fmla="*/ 244600 h 304011"/>
              <a:gd name="connsiteX5" fmla="*/ 577884 w 819978"/>
              <a:gd name="connsiteY5" fmla="*/ 138766 h 304011"/>
              <a:gd name="connsiteX6" fmla="*/ 819184 w 819978"/>
              <a:gd name="connsiteY6" fmla="*/ 303866 h 304011"/>
              <a:gd name="connsiteX7" fmla="*/ 478401 w 819978"/>
              <a:gd name="connsiteY7" fmla="*/ 104900 h 304011"/>
              <a:gd name="connsiteX8" fmla="*/ 505918 w 819978"/>
              <a:gd name="connsiteY8" fmla="*/ 157816 h 304011"/>
              <a:gd name="connsiteX9" fmla="*/ 584234 w 819978"/>
              <a:gd name="connsiteY9" fmla="*/ 195916 h 304011"/>
              <a:gd name="connsiteX10" fmla="*/ 423368 w 819978"/>
              <a:gd name="connsiteY10" fmla="*/ 75266 h 304011"/>
              <a:gd name="connsiteX11" fmla="*/ 283668 w 819978"/>
              <a:gd name="connsiteY11" fmla="*/ 185333 h 304011"/>
              <a:gd name="connsiteX12" fmla="*/ 34 w 819978"/>
              <a:gd name="connsiteY12" fmla="*/ 280583 h 304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9978" h="304011">
                <a:moveTo>
                  <a:pt x="34" y="280583"/>
                </a:moveTo>
                <a:cubicBezTo>
                  <a:pt x="3209" y="265061"/>
                  <a:pt x="281904" y="114072"/>
                  <a:pt x="302718" y="92200"/>
                </a:cubicBezTo>
                <a:cubicBezTo>
                  <a:pt x="323532" y="70328"/>
                  <a:pt x="113276" y="164519"/>
                  <a:pt x="124918" y="149350"/>
                </a:cubicBezTo>
                <a:cubicBezTo>
                  <a:pt x="136560" y="134181"/>
                  <a:pt x="266382" y="-14692"/>
                  <a:pt x="372568" y="1183"/>
                </a:cubicBezTo>
                <a:cubicBezTo>
                  <a:pt x="478754" y="17058"/>
                  <a:pt x="727815" y="221670"/>
                  <a:pt x="762034" y="244600"/>
                </a:cubicBezTo>
                <a:cubicBezTo>
                  <a:pt x="796253" y="267530"/>
                  <a:pt x="568359" y="128888"/>
                  <a:pt x="577884" y="138766"/>
                </a:cubicBezTo>
                <a:cubicBezTo>
                  <a:pt x="587409" y="148644"/>
                  <a:pt x="835765" y="309510"/>
                  <a:pt x="819184" y="303866"/>
                </a:cubicBezTo>
                <a:cubicBezTo>
                  <a:pt x="802604" y="298222"/>
                  <a:pt x="530612" y="129242"/>
                  <a:pt x="478401" y="104900"/>
                </a:cubicBezTo>
                <a:cubicBezTo>
                  <a:pt x="426190" y="80558"/>
                  <a:pt x="488279" y="142647"/>
                  <a:pt x="505918" y="157816"/>
                </a:cubicBezTo>
                <a:cubicBezTo>
                  <a:pt x="523557" y="172985"/>
                  <a:pt x="597992" y="209674"/>
                  <a:pt x="584234" y="195916"/>
                </a:cubicBezTo>
                <a:cubicBezTo>
                  <a:pt x="570476" y="182158"/>
                  <a:pt x="473462" y="77030"/>
                  <a:pt x="423368" y="75266"/>
                </a:cubicBezTo>
                <a:cubicBezTo>
                  <a:pt x="373274" y="73502"/>
                  <a:pt x="356693" y="152877"/>
                  <a:pt x="283668" y="185333"/>
                </a:cubicBezTo>
                <a:cubicBezTo>
                  <a:pt x="210643" y="217789"/>
                  <a:pt x="-3141" y="296105"/>
                  <a:pt x="34" y="2805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: 図形 1089">
            <a:extLst>
              <a:ext uri="{FF2B5EF4-FFF2-40B4-BE49-F238E27FC236}">
                <a16:creationId xmlns:a16="http://schemas.microsoft.com/office/drawing/2014/main" id="{FB5E008E-1939-404C-8414-1C2EFE2195D3}"/>
              </a:ext>
            </a:extLst>
          </p:cNvPr>
          <p:cNvSpPr/>
          <p:nvPr/>
        </p:nvSpPr>
        <p:spPr>
          <a:xfrm>
            <a:off x="3445898" y="1932676"/>
            <a:ext cx="694403" cy="344872"/>
          </a:xfrm>
          <a:custGeom>
            <a:avLst/>
            <a:gdLst>
              <a:gd name="connsiteX0" fmla="*/ 694302 w 694403"/>
              <a:gd name="connsiteY0" fmla="*/ 35824 h 344872"/>
              <a:gd name="connsiteX1" fmla="*/ 397969 w 694403"/>
              <a:gd name="connsiteY1" fmla="*/ 25241 h 344872"/>
              <a:gd name="connsiteX2" fmla="*/ 474169 w 694403"/>
              <a:gd name="connsiteY2" fmla="*/ 29474 h 344872"/>
              <a:gd name="connsiteX3" fmla="*/ 207469 w 694403"/>
              <a:gd name="connsiteY3" fmla="*/ 27357 h 344872"/>
              <a:gd name="connsiteX4" fmla="*/ 35 w 694403"/>
              <a:gd name="connsiteY4" fmla="*/ 344857 h 344872"/>
              <a:gd name="connsiteX5" fmla="*/ 190535 w 694403"/>
              <a:gd name="connsiteY5" fmla="*/ 42174 h 344872"/>
              <a:gd name="connsiteX6" fmla="*/ 163019 w 694403"/>
              <a:gd name="connsiteY6" fmla="*/ 249607 h 344872"/>
              <a:gd name="connsiteX7" fmla="*/ 328119 w 694403"/>
              <a:gd name="connsiteY7" fmla="*/ 8307 h 344872"/>
              <a:gd name="connsiteX8" fmla="*/ 429719 w 694403"/>
              <a:gd name="connsiteY8" fmla="*/ 54874 h 344872"/>
              <a:gd name="connsiteX9" fmla="*/ 694302 w 694403"/>
              <a:gd name="connsiteY9" fmla="*/ 35824 h 3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4403" h="344872">
                <a:moveTo>
                  <a:pt x="694302" y="35824"/>
                </a:moveTo>
                <a:cubicBezTo>
                  <a:pt x="689010" y="30885"/>
                  <a:pt x="434658" y="26299"/>
                  <a:pt x="397969" y="25241"/>
                </a:cubicBezTo>
                <a:cubicBezTo>
                  <a:pt x="361280" y="24183"/>
                  <a:pt x="474169" y="29474"/>
                  <a:pt x="474169" y="29474"/>
                </a:cubicBezTo>
                <a:cubicBezTo>
                  <a:pt x="442419" y="29827"/>
                  <a:pt x="286491" y="-25207"/>
                  <a:pt x="207469" y="27357"/>
                </a:cubicBezTo>
                <a:cubicBezTo>
                  <a:pt x="128447" y="79921"/>
                  <a:pt x="2857" y="342388"/>
                  <a:pt x="35" y="344857"/>
                </a:cubicBezTo>
                <a:cubicBezTo>
                  <a:pt x="-2787" y="347327"/>
                  <a:pt x="163371" y="58049"/>
                  <a:pt x="190535" y="42174"/>
                </a:cubicBezTo>
                <a:cubicBezTo>
                  <a:pt x="217699" y="26299"/>
                  <a:pt x="140088" y="255251"/>
                  <a:pt x="163019" y="249607"/>
                </a:cubicBezTo>
                <a:cubicBezTo>
                  <a:pt x="185950" y="243963"/>
                  <a:pt x="283669" y="40762"/>
                  <a:pt x="328119" y="8307"/>
                </a:cubicBezTo>
                <a:cubicBezTo>
                  <a:pt x="372569" y="-24148"/>
                  <a:pt x="363044" y="48524"/>
                  <a:pt x="429719" y="54874"/>
                </a:cubicBezTo>
                <a:cubicBezTo>
                  <a:pt x="496394" y="61224"/>
                  <a:pt x="699594" y="40763"/>
                  <a:pt x="694302" y="358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: 図形 1090">
            <a:extLst>
              <a:ext uri="{FF2B5EF4-FFF2-40B4-BE49-F238E27FC236}">
                <a16:creationId xmlns:a16="http://schemas.microsoft.com/office/drawing/2014/main" id="{132829D1-CDD3-42C7-9C13-DFB74BF835A1}"/>
              </a:ext>
            </a:extLst>
          </p:cNvPr>
          <p:cNvSpPr/>
          <p:nvPr/>
        </p:nvSpPr>
        <p:spPr>
          <a:xfrm>
            <a:off x="4516866" y="1915547"/>
            <a:ext cx="949391" cy="410790"/>
          </a:xfrm>
          <a:custGeom>
            <a:avLst/>
            <a:gdLst>
              <a:gd name="connsiteX0" fmla="*/ 101 w 949391"/>
              <a:gd name="connsiteY0" fmla="*/ 55070 h 410790"/>
              <a:gd name="connsiteX1" fmla="*/ 554667 w 949391"/>
              <a:gd name="connsiteY1" fmla="*/ 36 h 410790"/>
              <a:gd name="connsiteX2" fmla="*/ 226584 w 949391"/>
              <a:gd name="connsiteY2" fmla="*/ 46603 h 410790"/>
              <a:gd name="connsiteX3" fmla="*/ 688017 w 949391"/>
              <a:gd name="connsiteY3" fmla="*/ 48720 h 410790"/>
              <a:gd name="connsiteX4" fmla="*/ 912384 w 949391"/>
              <a:gd name="connsiteY4" fmla="*/ 311186 h 410790"/>
              <a:gd name="connsiteX5" fmla="*/ 717651 w 949391"/>
              <a:gd name="connsiteY5" fmla="*/ 65653 h 410790"/>
              <a:gd name="connsiteX6" fmla="*/ 948367 w 949391"/>
              <a:gd name="connsiteY6" fmla="*/ 410670 h 410790"/>
              <a:gd name="connsiteX7" fmla="*/ 605467 w 949391"/>
              <a:gd name="connsiteY7" fmla="*/ 21203 h 410790"/>
              <a:gd name="connsiteX8" fmla="*/ 101 w 949391"/>
              <a:gd name="connsiteY8" fmla="*/ 55070 h 410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9391" h="410790">
                <a:moveTo>
                  <a:pt x="101" y="55070"/>
                </a:moveTo>
                <a:cubicBezTo>
                  <a:pt x="-8366" y="51542"/>
                  <a:pt x="516920" y="1447"/>
                  <a:pt x="554667" y="36"/>
                </a:cubicBezTo>
                <a:cubicBezTo>
                  <a:pt x="592414" y="-1375"/>
                  <a:pt x="204359" y="38489"/>
                  <a:pt x="226584" y="46603"/>
                </a:cubicBezTo>
                <a:cubicBezTo>
                  <a:pt x="248809" y="54717"/>
                  <a:pt x="573717" y="4623"/>
                  <a:pt x="688017" y="48720"/>
                </a:cubicBezTo>
                <a:cubicBezTo>
                  <a:pt x="802317" y="92817"/>
                  <a:pt x="907445" y="308364"/>
                  <a:pt x="912384" y="311186"/>
                </a:cubicBezTo>
                <a:cubicBezTo>
                  <a:pt x="917323" y="314008"/>
                  <a:pt x="711654" y="49072"/>
                  <a:pt x="717651" y="65653"/>
                </a:cubicBezTo>
                <a:cubicBezTo>
                  <a:pt x="723648" y="82234"/>
                  <a:pt x="967064" y="418078"/>
                  <a:pt x="948367" y="410670"/>
                </a:cubicBezTo>
                <a:cubicBezTo>
                  <a:pt x="929670" y="403262"/>
                  <a:pt x="757161" y="82234"/>
                  <a:pt x="605467" y="21203"/>
                </a:cubicBezTo>
                <a:cubicBezTo>
                  <a:pt x="453773" y="-39828"/>
                  <a:pt x="8568" y="58598"/>
                  <a:pt x="101" y="550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: 図形 1091">
            <a:extLst>
              <a:ext uri="{FF2B5EF4-FFF2-40B4-BE49-F238E27FC236}">
                <a16:creationId xmlns:a16="http://schemas.microsoft.com/office/drawing/2014/main" id="{90A3E302-F93B-4B93-B7B7-5ED2655F06A0}"/>
              </a:ext>
            </a:extLst>
          </p:cNvPr>
          <p:cNvSpPr/>
          <p:nvPr/>
        </p:nvSpPr>
        <p:spPr>
          <a:xfrm>
            <a:off x="4605260" y="2038155"/>
            <a:ext cx="908127" cy="634546"/>
          </a:xfrm>
          <a:custGeom>
            <a:avLst/>
            <a:gdLst>
              <a:gd name="connsiteX0" fmla="*/ 607 w 908127"/>
              <a:gd name="connsiteY0" fmla="*/ 195 h 634546"/>
              <a:gd name="connsiteX1" fmla="*/ 625023 w 908127"/>
              <a:gd name="connsiteY1" fmla="*/ 53112 h 634546"/>
              <a:gd name="connsiteX2" fmla="*/ 855740 w 908127"/>
              <a:gd name="connsiteY2" fmla="*/ 252078 h 634546"/>
              <a:gd name="connsiteX3" fmla="*/ 874790 w 908127"/>
              <a:gd name="connsiteY3" fmla="*/ 561112 h 634546"/>
              <a:gd name="connsiteX4" fmla="*/ 904423 w 908127"/>
              <a:gd name="connsiteY4" fmla="*/ 491262 h 634546"/>
              <a:gd name="connsiteX5" fmla="*/ 904423 w 908127"/>
              <a:gd name="connsiteY5" fmla="*/ 626728 h 634546"/>
              <a:gd name="connsiteX6" fmla="*/ 874790 w 908127"/>
              <a:gd name="connsiteY6" fmla="*/ 216095 h 634546"/>
              <a:gd name="connsiteX7" fmla="*/ 898073 w 908127"/>
              <a:gd name="connsiteY7" fmla="*/ 336745 h 634546"/>
              <a:gd name="connsiteX8" fmla="*/ 690640 w 908127"/>
              <a:gd name="connsiteY8" fmla="*/ 101795 h 634546"/>
              <a:gd name="connsiteX9" fmla="*/ 483207 w 908127"/>
              <a:gd name="connsiteY9" fmla="*/ 59462 h 634546"/>
              <a:gd name="connsiteX10" fmla="*/ 747790 w 908127"/>
              <a:gd name="connsiteY10" fmla="*/ 36178 h 634546"/>
              <a:gd name="connsiteX11" fmla="*/ 607 w 908127"/>
              <a:gd name="connsiteY11" fmla="*/ 195 h 634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8127" h="634546">
                <a:moveTo>
                  <a:pt x="607" y="195"/>
                </a:moveTo>
                <a:cubicBezTo>
                  <a:pt x="-19854" y="3017"/>
                  <a:pt x="482501" y="11132"/>
                  <a:pt x="625023" y="53112"/>
                </a:cubicBezTo>
                <a:cubicBezTo>
                  <a:pt x="767545" y="95093"/>
                  <a:pt x="814112" y="167411"/>
                  <a:pt x="855740" y="252078"/>
                </a:cubicBezTo>
                <a:cubicBezTo>
                  <a:pt x="897368" y="336745"/>
                  <a:pt x="866676" y="521248"/>
                  <a:pt x="874790" y="561112"/>
                </a:cubicBezTo>
                <a:cubicBezTo>
                  <a:pt x="882904" y="600976"/>
                  <a:pt x="899484" y="480326"/>
                  <a:pt x="904423" y="491262"/>
                </a:cubicBezTo>
                <a:cubicBezTo>
                  <a:pt x="909362" y="502198"/>
                  <a:pt x="909362" y="672589"/>
                  <a:pt x="904423" y="626728"/>
                </a:cubicBezTo>
                <a:cubicBezTo>
                  <a:pt x="899484" y="580867"/>
                  <a:pt x="875848" y="264425"/>
                  <a:pt x="874790" y="216095"/>
                </a:cubicBezTo>
                <a:cubicBezTo>
                  <a:pt x="873732" y="167765"/>
                  <a:pt x="928765" y="355795"/>
                  <a:pt x="898073" y="336745"/>
                </a:cubicBezTo>
                <a:cubicBezTo>
                  <a:pt x="867381" y="317695"/>
                  <a:pt x="759784" y="148009"/>
                  <a:pt x="690640" y="101795"/>
                </a:cubicBezTo>
                <a:cubicBezTo>
                  <a:pt x="621496" y="55581"/>
                  <a:pt x="473682" y="70398"/>
                  <a:pt x="483207" y="59462"/>
                </a:cubicBezTo>
                <a:cubicBezTo>
                  <a:pt x="492732" y="48526"/>
                  <a:pt x="822226" y="46409"/>
                  <a:pt x="747790" y="36178"/>
                </a:cubicBezTo>
                <a:cubicBezTo>
                  <a:pt x="673354" y="25947"/>
                  <a:pt x="21068" y="-2627"/>
                  <a:pt x="607" y="1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: 図形 1092">
            <a:extLst>
              <a:ext uri="{FF2B5EF4-FFF2-40B4-BE49-F238E27FC236}">
                <a16:creationId xmlns:a16="http://schemas.microsoft.com/office/drawing/2014/main" id="{90395A7B-2CBE-4AF5-82C5-4B8A7B2FE7CD}"/>
              </a:ext>
            </a:extLst>
          </p:cNvPr>
          <p:cNvSpPr/>
          <p:nvPr/>
        </p:nvSpPr>
        <p:spPr>
          <a:xfrm>
            <a:off x="3298224" y="2142441"/>
            <a:ext cx="620168" cy="820943"/>
          </a:xfrm>
          <a:custGeom>
            <a:avLst/>
            <a:gdLst>
              <a:gd name="connsiteX0" fmla="*/ 619726 w 620168"/>
              <a:gd name="connsiteY0" fmla="*/ 3859 h 820943"/>
              <a:gd name="connsiteX1" fmla="*/ 281059 w 620168"/>
              <a:gd name="connsiteY1" fmla="*/ 69476 h 820943"/>
              <a:gd name="connsiteX2" fmla="*/ 8009 w 620168"/>
              <a:gd name="connsiteY2" fmla="*/ 571126 h 820943"/>
              <a:gd name="connsiteX3" fmla="*/ 69393 w 620168"/>
              <a:gd name="connsiteY3" fmla="*/ 264209 h 820943"/>
              <a:gd name="connsiteX4" fmla="*/ 33409 w 620168"/>
              <a:gd name="connsiteY4" fmla="*/ 820892 h 820943"/>
              <a:gd name="connsiteX5" fmla="*/ 50343 w 620168"/>
              <a:gd name="connsiteY5" fmla="*/ 228226 h 820943"/>
              <a:gd name="connsiteX6" fmla="*/ 43993 w 620168"/>
              <a:gd name="connsiteY6" fmla="*/ 410259 h 820943"/>
              <a:gd name="connsiteX7" fmla="*/ 149826 w 620168"/>
              <a:gd name="connsiteY7" fmla="*/ 141442 h 820943"/>
              <a:gd name="connsiteX8" fmla="*/ 276826 w 620168"/>
              <a:gd name="connsiteY8" fmla="*/ 41959 h 820943"/>
              <a:gd name="connsiteX9" fmla="*/ 441926 w 620168"/>
              <a:gd name="connsiteY9" fmla="*/ 41959 h 820943"/>
              <a:gd name="connsiteX10" fmla="*/ 206976 w 620168"/>
              <a:gd name="connsiteY10" fmla="*/ 65242 h 820943"/>
              <a:gd name="connsiteX11" fmla="*/ 619726 w 620168"/>
              <a:gd name="connsiteY11" fmla="*/ 3859 h 820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0168" h="820943">
                <a:moveTo>
                  <a:pt x="619726" y="3859"/>
                </a:moveTo>
                <a:cubicBezTo>
                  <a:pt x="632073" y="4565"/>
                  <a:pt x="383012" y="-25069"/>
                  <a:pt x="281059" y="69476"/>
                </a:cubicBezTo>
                <a:cubicBezTo>
                  <a:pt x="179106" y="164021"/>
                  <a:pt x="43287" y="538671"/>
                  <a:pt x="8009" y="571126"/>
                </a:cubicBezTo>
                <a:cubicBezTo>
                  <a:pt x="-27269" y="603581"/>
                  <a:pt x="65160" y="222581"/>
                  <a:pt x="69393" y="264209"/>
                </a:cubicBezTo>
                <a:cubicBezTo>
                  <a:pt x="73626" y="305837"/>
                  <a:pt x="36584" y="826889"/>
                  <a:pt x="33409" y="820892"/>
                </a:cubicBezTo>
                <a:cubicBezTo>
                  <a:pt x="30234" y="814895"/>
                  <a:pt x="48579" y="296665"/>
                  <a:pt x="50343" y="228226"/>
                </a:cubicBezTo>
                <a:cubicBezTo>
                  <a:pt x="52107" y="159787"/>
                  <a:pt x="27412" y="424723"/>
                  <a:pt x="43993" y="410259"/>
                </a:cubicBezTo>
                <a:cubicBezTo>
                  <a:pt x="60573" y="395795"/>
                  <a:pt x="111021" y="202825"/>
                  <a:pt x="149826" y="141442"/>
                </a:cubicBezTo>
                <a:cubicBezTo>
                  <a:pt x="188631" y="80059"/>
                  <a:pt x="228143" y="58540"/>
                  <a:pt x="276826" y="41959"/>
                </a:cubicBezTo>
                <a:cubicBezTo>
                  <a:pt x="325509" y="25379"/>
                  <a:pt x="453568" y="38078"/>
                  <a:pt x="441926" y="41959"/>
                </a:cubicBezTo>
                <a:cubicBezTo>
                  <a:pt x="430284" y="45840"/>
                  <a:pt x="181929" y="73003"/>
                  <a:pt x="206976" y="65242"/>
                </a:cubicBezTo>
                <a:cubicBezTo>
                  <a:pt x="232023" y="57481"/>
                  <a:pt x="607379" y="3153"/>
                  <a:pt x="619726" y="38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: 図形 1093">
            <a:extLst>
              <a:ext uri="{FF2B5EF4-FFF2-40B4-BE49-F238E27FC236}">
                <a16:creationId xmlns:a16="http://schemas.microsoft.com/office/drawing/2014/main" id="{AE45863C-26E7-4FB7-9025-6FD6EB3F16EA}"/>
              </a:ext>
            </a:extLst>
          </p:cNvPr>
          <p:cNvSpPr/>
          <p:nvPr/>
        </p:nvSpPr>
        <p:spPr>
          <a:xfrm>
            <a:off x="4847165" y="2148340"/>
            <a:ext cx="690629" cy="955623"/>
          </a:xfrm>
          <a:custGeom>
            <a:avLst/>
            <a:gdLst>
              <a:gd name="connsiteX0" fmla="*/ 2 w 690629"/>
              <a:gd name="connsiteY0" fmla="*/ 77 h 955623"/>
              <a:gd name="connsiteX1" fmla="*/ 414868 w 690629"/>
              <a:gd name="connsiteY1" fmla="*/ 108027 h 955623"/>
              <a:gd name="connsiteX2" fmla="*/ 535518 w 690629"/>
              <a:gd name="connsiteY2" fmla="*/ 215977 h 955623"/>
              <a:gd name="connsiteX3" fmla="*/ 683685 w 690629"/>
              <a:gd name="connsiteY3" fmla="*/ 762077 h 955623"/>
              <a:gd name="connsiteX4" fmla="*/ 660402 w 690629"/>
              <a:gd name="connsiteY4" fmla="*/ 421293 h 955623"/>
              <a:gd name="connsiteX5" fmla="*/ 607485 w 690629"/>
              <a:gd name="connsiteY5" fmla="*/ 914477 h 955623"/>
              <a:gd name="connsiteX6" fmla="*/ 622302 w 690629"/>
              <a:gd name="connsiteY6" fmla="*/ 622377 h 955623"/>
              <a:gd name="connsiteX7" fmla="*/ 501652 w 690629"/>
              <a:gd name="connsiteY7" fmla="*/ 954693 h 955623"/>
              <a:gd name="connsiteX8" fmla="*/ 577852 w 690629"/>
              <a:gd name="connsiteY8" fmla="*/ 495377 h 955623"/>
              <a:gd name="connsiteX9" fmla="*/ 491068 w 690629"/>
              <a:gd name="connsiteY9" fmla="*/ 290060 h 955623"/>
              <a:gd name="connsiteX10" fmla="*/ 609602 w 690629"/>
              <a:gd name="connsiteY10" fmla="*/ 313343 h 955623"/>
              <a:gd name="connsiteX11" fmla="*/ 408518 w 690629"/>
              <a:gd name="connsiteY11" fmla="*/ 124960 h 955623"/>
              <a:gd name="connsiteX12" fmla="*/ 2 w 690629"/>
              <a:gd name="connsiteY12" fmla="*/ 77 h 95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90629" h="955623">
                <a:moveTo>
                  <a:pt x="2" y="77"/>
                </a:moveTo>
                <a:cubicBezTo>
                  <a:pt x="1060" y="-2745"/>
                  <a:pt x="325615" y="72044"/>
                  <a:pt x="414868" y="108027"/>
                </a:cubicBezTo>
                <a:cubicBezTo>
                  <a:pt x="504121" y="144010"/>
                  <a:pt x="490715" y="106969"/>
                  <a:pt x="535518" y="215977"/>
                </a:cubicBezTo>
                <a:cubicBezTo>
                  <a:pt x="580321" y="324985"/>
                  <a:pt x="662871" y="727858"/>
                  <a:pt x="683685" y="762077"/>
                </a:cubicBezTo>
                <a:cubicBezTo>
                  <a:pt x="704499" y="796296"/>
                  <a:pt x="673102" y="395893"/>
                  <a:pt x="660402" y="421293"/>
                </a:cubicBezTo>
                <a:cubicBezTo>
                  <a:pt x="647702" y="446693"/>
                  <a:pt x="613835" y="880963"/>
                  <a:pt x="607485" y="914477"/>
                </a:cubicBezTo>
                <a:cubicBezTo>
                  <a:pt x="601135" y="947991"/>
                  <a:pt x="639941" y="615674"/>
                  <a:pt x="622302" y="622377"/>
                </a:cubicBezTo>
                <a:cubicBezTo>
                  <a:pt x="604663" y="629080"/>
                  <a:pt x="509060" y="975860"/>
                  <a:pt x="501652" y="954693"/>
                </a:cubicBezTo>
                <a:cubicBezTo>
                  <a:pt x="494244" y="933526"/>
                  <a:pt x="579616" y="606149"/>
                  <a:pt x="577852" y="495377"/>
                </a:cubicBezTo>
                <a:cubicBezTo>
                  <a:pt x="576088" y="384605"/>
                  <a:pt x="485776" y="320399"/>
                  <a:pt x="491068" y="290060"/>
                </a:cubicBezTo>
                <a:cubicBezTo>
                  <a:pt x="496360" y="259721"/>
                  <a:pt x="623360" y="340860"/>
                  <a:pt x="609602" y="313343"/>
                </a:cubicBezTo>
                <a:cubicBezTo>
                  <a:pt x="595844" y="285826"/>
                  <a:pt x="507649" y="177524"/>
                  <a:pt x="408518" y="124960"/>
                </a:cubicBezTo>
                <a:cubicBezTo>
                  <a:pt x="309387" y="72396"/>
                  <a:pt x="-1056" y="2899"/>
                  <a:pt x="2" y="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: 図形 1096">
            <a:extLst>
              <a:ext uri="{FF2B5EF4-FFF2-40B4-BE49-F238E27FC236}">
                <a16:creationId xmlns:a16="http://schemas.microsoft.com/office/drawing/2014/main" id="{2CEA009A-F152-4573-BE16-3451572A62D0}"/>
              </a:ext>
            </a:extLst>
          </p:cNvPr>
          <p:cNvSpPr/>
          <p:nvPr/>
        </p:nvSpPr>
        <p:spPr>
          <a:xfrm>
            <a:off x="3310120" y="2247282"/>
            <a:ext cx="482980" cy="1037086"/>
          </a:xfrm>
          <a:custGeom>
            <a:avLst/>
            <a:gdLst>
              <a:gd name="connsiteX0" fmla="*/ 478713 w 482980"/>
              <a:gd name="connsiteY0" fmla="*/ 4851 h 1037086"/>
              <a:gd name="connsiteX1" fmla="*/ 341130 w 482980"/>
              <a:gd name="connsiteY1" fmla="*/ 100101 h 1037086"/>
              <a:gd name="connsiteX2" fmla="*/ 163330 w 482980"/>
              <a:gd name="connsiteY2" fmla="*/ 337168 h 1037086"/>
              <a:gd name="connsiteX3" fmla="*/ 258580 w 482980"/>
              <a:gd name="connsiteY3" fmla="*/ 191118 h 1037086"/>
              <a:gd name="connsiteX4" fmla="*/ 72313 w 482980"/>
              <a:gd name="connsiteY4" fmla="*/ 506501 h 1037086"/>
              <a:gd name="connsiteX5" fmla="*/ 205663 w 482980"/>
              <a:gd name="connsiteY5" fmla="*/ 244035 h 1037086"/>
              <a:gd name="connsiteX6" fmla="*/ 51147 w 482980"/>
              <a:gd name="connsiteY6" fmla="*/ 699118 h 1037086"/>
              <a:gd name="connsiteX7" fmla="*/ 140047 w 482980"/>
              <a:gd name="connsiteY7" fmla="*/ 963701 h 1037086"/>
              <a:gd name="connsiteX8" fmla="*/ 89247 w 482980"/>
              <a:gd name="connsiteY8" fmla="*/ 955235 h 1037086"/>
              <a:gd name="connsiteX9" fmla="*/ 120997 w 482980"/>
              <a:gd name="connsiteY9" fmla="*/ 1022968 h 1037086"/>
              <a:gd name="connsiteX10" fmla="*/ 347 w 482980"/>
              <a:gd name="connsiteY10" fmla="*/ 639851 h 1037086"/>
              <a:gd name="connsiteX11" fmla="*/ 165447 w 482980"/>
              <a:gd name="connsiteY11" fmla="*/ 260968 h 1037086"/>
              <a:gd name="connsiteX12" fmla="*/ 176030 w 482980"/>
              <a:gd name="connsiteY12" fmla="*/ 237685 h 1037086"/>
              <a:gd name="connsiteX13" fmla="*/ 478713 w 482980"/>
              <a:gd name="connsiteY13" fmla="*/ 4851 h 103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2980" h="1037086">
                <a:moveTo>
                  <a:pt x="478713" y="4851"/>
                </a:moveTo>
                <a:cubicBezTo>
                  <a:pt x="506230" y="-18080"/>
                  <a:pt x="393694" y="44715"/>
                  <a:pt x="341130" y="100101"/>
                </a:cubicBezTo>
                <a:cubicBezTo>
                  <a:pt x="288566" y="155487"/>
                  <a:pt x="177088" y="321999"/>
                  <a:pt x="163330" y="337168"/>
                </a:cubicBezTo>
                <a:cubicBezTo>
                  <a:pt x="149572" y="352337"/>
                  <a:pt x="273749" y="162896"/>
                  <a:pt x="258580" y="191118"/>
                </a:cubicBezTo>
                <a:cubicBezTo>
                  <a:pt x="243411" y="219340"/>
                  <a:pt x="81132" y="497682"/>
                  <a:pt x="72313" y="506501"/>
                </a:cubicBezTo>
                <a:cubicBezTo>
                  <a:pt x="63494" y="515320"/>
                  <a:pt x="209191" y="211932"/>
                  <a:pt x="205663" y="244035"/>
                </a:cubicBezTo>
                <a:cubicBezTo>
                  <a:pt x="202135" y="276138"/>
                  <a:pt x="62083" y="579174"/>
                  <a:pt x="51147" y="699118"/>
                </a:cubicBezTo>
                <a:cubicBezTo>
                  <a:pt x="40211" y="819062"/>
                  <a:pt x="133697" y="921015"/>
                  <a:pt x="140047" y="963701"/>
                </a:cubicBezTo>
                <a:cubicBezTo>
                  <a:pt x="146397" y="1006387"/>
                  <a:pt x="92422" y="945357"/>
                  <a:pt x="89247" y="955235"/>
                </a:cubicBezTo>
                <a:cubicBezTo>
                  <a:pt x="86072" y="965113"/>
                  <a:pt x="135814" y="1075532"/>
                  <a:pt x="120997" y="1022968"/>
                </a:cubicBezTo>
                <a:cubicBezTo>
                  <a:pt x="106180" y="970404"/>
                  <a:pt x="-7061" y="766851"/>
                  <a:pt x="347" y="639851"/>
                </a:cubicBezTo>
                <a:cubicBezTo>
                  <a:pt x="7755" y="512851"/>
                  <a:pt x="136167" y="327995"/>
                  <a:pt x="165447" y="260968"/>
                </a:cubicBezTo>
                <a:cubicBezTo>
                  <a:pt x="194727" y="193941"/>
                  <a:pt x="124525" y="277902"/>
                  <a:pt x="176030" y="237685"/>
                </a:cubicBezTo>
                <a:cubicBezTo>
                  <a:pt x="227535" y="197468"/>
                  <a:pt x="451196" y="27782"/>
                  <a:pt x="478713" y="48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: 図形 1097">
            <a:extLst>
              <a:ext uri="{FF2B5EF4-FFF2-40B4-BE49-F238E27FC236}">
                <a16:creationId xmlns:a16="http://schemas.microsoft.com/office/drawing/2014/main" id="{FD78DB04-33C4-4ACE-A50D-1F35A4840E63}"/>
              </a:ext>
            </a:extLst>
          </p:cNvPr>
          <p:cNvSpPr/>
          <p:nvPr/>
        </p:nvSpPr>
        <p:spPr>
          <a:xfrm>
            <a:off x="3415867" y="2565393"/>
            <a:ext cx="248640" cy="596938"/>
          </a:xfrm>
          <a:custGeom>
            <a:avLst/>
            <a:gdLst>
              <a:gd name="connsiteX0" fmla="*/ 248083 w 248640"/>
              <a:gd name="connsiteY0" fmla="*/ 7 h 596938"/>
              <a:gd name="connsiteX1" fmla="*/ 97800 w 248640"/>
              <a:gd name="connsiteY1" fmla="*/ 192624 h 596938"/>
              <a:gd name="connsiteX2" fmla="*/ 32183 w 248640"/>
              <a:gd name="connsiteY2" fmla="*/ 590557 h 596938"/>
              <a:gd name="connsiteX3" fmla="*/ 85100 w 248640"/>
              <a:gd name="connsiteY3" fmla="*/ 258240 h 596938"/>
              <a:gd name="connsiteX4" fmla="*/ 4666 w 248640"/>
              <a:gd name="connsiteY4" fmla="*/ 596907 h 596938"/>
              <a:gd name="connsiteX5" fmla="*/ 8900 w 248640"/>
              <a:gd name="connsiteY5" fmla="*/ 279407 h 596938"/>
              <a:gd name="connsiteX6" fmla="*/ 2550 w 248640"/>
              <a:gd name="connsiteY6" fmla="*/ 414874 h 596938"/>
              <a:gd name="connsiteX7" fmla="*/ 38533 w 248640"/>
              <a:gd name="connsiteY7" fmla="*/ 186274 h 596938"/>
              <a:gd name="connsiteX8" fmla="*/ 248083 w 248640"/>
              <a:gd name="connsiteY8" fmla="*/ 7 h 59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640" h="596938">
                <a:moveTo>
                  <a:pt x="248083" y="7"/>
                </a:moveTo>
                <a:cubicBezTo>
                  <a:pt x="257961" y="1065"/>
                  <a:pt x="133783" y="94199"/>
                  <a:pt x="97800" y="192624"/>
                </a:cubicBezTo>
                <a:cubicBezTo>
                  <a:pt x="61817" y="291049"/>
                  <a:pt x="34300" y="579621"/>
                  <a:pt x="32183" y="590557"/>
                </a:cubicBezTo>
                <a:cubicBezTo>
                  <a:pt x="30066" y="601493"/>
                  <a:pt x="89686" y="257182"/>
                  <a:pt x="85100" y="258240"/>
                </a:cubicBezTo>
                <a:cubicBezTo>
                  <a:pt x="80514" y="259298"/>
                  <a:pt x="17366" y="593379"/>
                  <a:pt x="4666" y="596907"/>
                </a:cubicBezTo>
                <a:cubicBezTo>
                  <a:pt x="-8034" y="600435"/>
                  <a:pt x="9253" y="309746"/>
                  <a:pt x="8900" y="279407"/>
                </a:cubicBezTo>
                <a:cubicBezTo>
                  <a:pt x="8547" y="249068"/>
                  <a:pt x="-2389" y="430396"/>
                  <a:pt x="2550" y="414874"/>
                </a:cubicBezTo>
                <a:cubicBezTo>
                  <a:pt x="7489" y="399352"/>
                  <a:pt x="-1331" y="255771"/>
                  <a:pt x="38533" y="186274"/>
                </a:cubicBezTo>
                <a:cubicBezTo>
                  <a:pt x="78397" y="116777"/>
                  <a:pt x="238205" y="-1051"/>
                  <a:pt x="248083" y="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: 図形 1098">
            <a:extLst>
              <a:ext uri="{FF2B5EF4-FFF2-40B4-BE49-F238E27FC236}">
                <a16:creationId xmlns:a16="http://schemas.microsoft.com/office/drawing/2014/main" id="{8911451B-0DB7-4F19-B0DA-B55623637566}"/>
              </a:ext>
            </a:extLst>
          </p:cNvPr>
          <p:cNvSpPr/>
          <p:nvPr/>
        </p:nvSpPr>
        <p:spPr>
          <a:xfrm>
            <a:off x="3462561" y="2878552"/>
            <a:ext cx="119407" cy="555591"/>
          </a:xfrm>
          <a:custGeom>
            <a:avLst/>
            <a:gdLst>
              <a:gd name="connsiteX0" fmla="*/ 118839 w 119407"/>
              <a:gd name="connsiteY0" fmla="*/ 2231 h 555591"/>
              <a:gd name="connsiteX1" fmla="*/ 63806 w 119407"/>
              <a:gd name="connsiteY1" fmla="*/ 82665 h 555591"/>
              <a:gd name="connsiteX2" fmla="*/ 42639 w 119407"/>
              <a:gd name="connsiteY2" fmla="*/ 434031 h 555591"/>
              <a:gd name="connsiteX3" fmla="*/ 36289 w 119407"/>
              <a:gd name="connsiteY3" fmla="*/ 129231 h 555591"/>
              <a:gd name="connsiteX4" fmla="*/ 74389 w 119407"/>
              <a:gd name="connsiteY4" fmla="*/ 554681 h 555591"/>
              <a:gd name="connsiteX5" fmla="*/ 2422 w 119407"/>
              <a:gd name="connsiteY5" fmla="*/ 239298 h 555591"/>
              <a:gd name="connsiteX6" fmla="*/ 25706 w 119407"/>
              <a:gd name="connsiteY6" fmla="*/ 137698 h 555591"/>
              <a:gd name="connsiteX7" fmla="*/ 118839 w 119407"/>
              <a:gd name="connsiteY7" fmla="*/ 2231 h 55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07" h="555591">
                <a:moveTo>
                  <a:pt x="118839" y="2231"/>
                </a:moveTo>
                <a:cubicBezTo>
                  <a:pt x="125189" y="-6941"/>
                  <a:pt x="76506" y="10698"/>
                  <a:pt x="63806" y="82665"/>
                </a:cubicBezTo>
                <a:cubicBezTo>
                  <a:pt x="51106" y="154632"/>
                  <a:pt x="47225" y="426270"/>
                  <a:pt x="42639" y="434031"/>
                </a:cubicBezTo>
                <a:cubicBezTo>
                  <a:pt x="38053" y="441792"/>
                  <a:pt x="30997" y="109123"/>
                  <a:pt x="36289" y="129231"/>
                </a:cubicBezTo>
                <a:cubicBezTo>
                  <a:pt x="41581" y="149339"/>
                  <a:pt x="80033" y="536337"/>
                  <a:pt x="74389" y="554681"/>
                </a:cubicBezTo>
                <a:cubicBezTo>
                  <a:pt x="68744" y="573026"/>
                  <a:pt x="10536" y="308795"/>
                  <a:pt x="2422" y="239298"/>
                </a:cubicBezTo>
                <a:cubicBezTo>
                  <a:pt x="-5692" y="169801"/>
                  <a:pt x="7714" y="173328"/>
                  <a:pt x="25706" y="137698"/>
                </a:cubicBezTo>
                <a:cubicBezTo>
                  <a:pt x="43698" y="102068"/>
                  <a:pt x="112489" y="11403"/>
                  <a:pt x="118839" y="22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: 図形 1099">
            <a:extLst>
              <a:ext uri="{FF2B5EF4-FFF2-40B4-BE49-F238E27FC236}">
                <a16:creationId xmlns:a16="http://schemas.microsoft.com/office/drawing/2014/main" id="{A2BAB365-0385-41A0-A8DC-F8E5FA1F3ACA}"/>
              </a:ext>
            </a:extLst>
          </p:cNvPr>
          <p:cNvSpPr/>
          <p:nvPr/>
        </p:nvSpPr>
        <p:spPr>
          <a:xfrm>
            <a:off x="5526403" y="2747838"/>
            <a:ext cx="411153" cy="566944"/>
          </a:xfrm>
          <a:custGeom>
            <a:avLst/>
            <a:gdLst>
              <a:gd name="connsiteX0" fmla="*/ 1272 w 411153"/>
              <a:gd name="connsiteY0" fmla="*/ 3300 h 566944"/>
              <a:gd name="connsiteX1" fmla="*/ 213997 w 411153"/>
              <a:gd name="connsiteY1" fmla="*/ 66800 h 566944"/>
              <a:gd name="connsiteX2" fmla="*/ 410847 w 411153"/>
              <a:gd name="connsiteY2" fmla="*/ 220787 h 566944"/>
              <a:gd name="connsiteX3" fmla="*/ 261622 w 411153"/>
              <a:gd name="connsiteY3" fmla="*/ 530350 h 566944"/>
              <a:gd name="connsiteX4" fmla="*/ 361635 w 411153"/>
              <a:gd name="connsiteY4" fmla="*/ 316037 h 566944"/>
              <a:gd name="connsiteX5" fmla="*/ 158435 w 411153"/>
              <a:gd name="connsiteY5" fmla="*/ 566862 h 566944"/>
              <a:gd name="connsiteX6" fmla="*/ 309247 w 411153"/>
              <a:gd name="connsiteY6" fmla="*/ 284287 h 566944"/>
              <a:gd name="connsiteX7" fmla="*/ 233047 w 411153"/>
              <a:gd name="connsiteY7" fmla="*/ 476375 h 566944"/>
              <a:gd name="connsiteX8" fmla="*/ 312422 w 411153"/>
              <a:gd name="connsiteY8" fmla="*/ 266825 h 566944"/>
              <a:gd name="connsiteX9" fmla="*/ 155260 w 411153"/>
              <a:gd name="connsiteY9" fmla="*/ 166812 h 566944"/>
              <a:gd name="connsiteX10" fmla="*/ 317185 w 411153"/>
              <a:gd name="connsiteY10" fmla="*/ 160462 h 566944"/>
              <a:gd name="connsiteX11" fmla="*/ 1272 w 411153"/>
              <a:gd name="connsiteY11" fmla="*/ 3300 h 566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1153" h="566944">
                <a:moveTo>
                  <a:pt x="1272" y="3300"/>
                </a:moveTo>
                <a:cubicBezTo>
                  <a:pt x="-15926" y="-12310"/>
                  <a:pt x="145735" y="30552"/>
                  <a:pt x="213997" y="66800"/>
                </a:cubicBezTo>
                <a:cubicBezTo>
                  <a:pt x="282259" y="103048"/>
                  <a:pt x="402910" y="143529"/>
                  <a:pt x="410847" y="220787"/>
                </a:cubicBezTo>
                <a:cubicBezTo>
                  <a:pt x="418784" y="298045"/>
                  <a:pt x="269824" y="514475"/>
                  <a:pt x="261622" y="530350"/>
                </a:cubicBezTo>
                <a:cubicBezTo>
                  <a:pt x="253420" y="546225"/>
                  <a:pt x="378833" y="309952"/>
                  <a:pt x="361635" y="316037"/>
                </a:cubicBezTo>
                <a:cubicBezTo>
                  <a:pt x="344437" y="322122"/>
                  <a:pt x="167166" y="572154"/>
                  <a:pt x="158435" y="566862"/>
                </a:cubicBezTo>
                <a:cubicBezTo>
                  <a:pt x="149704" y="561570"/>
                  <a:pt x="296812" y="299368"/>
                  <a:pt x="309247" y="284287"/>
                </a:cubicBezTo>
                <a:cubicBezTo>
                  <a:pt x="321682" y="269206"/>
                  <a:pt x="232518" y="479285"/>
                  <a:pt x="233047" y="476375"/>
                </a:cubicBezTo>
                <a:cubicBezTo>
                  <a:pt x="233576" y="473465"/>
                  <a:pt x="325386" y="318419"/>
                  <a:pt x="312422" y="266825"/>
                </a:cubicBezTo>
                <a:cubicBezTo>
                  <a:pt x="299458" y="215231"/>
                  <a:pt x="154466" y="184539"/>
                  <a:pt x="155260" y="166812"/>
                </a:cubicBezTo>
                <a:cubicBezTo>
                  <a:pt x="156054" y="149085"/>
                  <a:pt x="338087" y="188243"/>
                  <a:pt x="317185" y="160462"/>
                </a:cubicBezTo>
                <a:cubicBezTo>
                  <a:pt x="296283" y="132681"/>
                  <a:pt x="18470" y="18910"/>
                  <a:pt x="1272" y="33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: 図形 1100">
            <a:extLst>
              <a:ext uri="{FF2B5EF4-FFF2-40B4-BE49-F238E27FC236}">
                <a16:creationId xmlns:a16="http://schemas.microsoft.com/office/drawing/2014/main" id="{82F22183-38E9-4985-A9A0-F9234B0E9BAD}"/>
              </a:ext>
            </a:extLst>
          </p:cNvPr>
          <p:cNvSpPr/>
          <p:nvPr/>
        </p:nvSpPr>
        <p:spPr>
          <a:xfrm>
            <a:off x="5449854" y="2827311"/>
            <a:ext cx="343088" cy="238339"/>
          </a:xfrm>
          <a:custGeom>
            <a:avLst/>
            <a:gdLst>
              <a:gd name="connsiteX0" fmla="*/ 161959 w 343088"/>
              <a:gd name="connsiteY0" fmla="*/ 27 h 238339"/>
              <a:gd name="connsiteX1" fmla="*/ 34 w 343088"/>
              <a:gd name="connsiteY1" fmla="*/ 158777 h 238339"/>
              <a:gd name="connsiteX2" fmla="*/ 149259 w 343088"/>
              <a:gd name="connsiteY2" fmla="*/ 176239 h 238339"/>
              <a:gd name="connsiteX3" fmla="*/ 341346 w 343088"/>
              <a:gd name="connsiteY3" fmla="*/ 238152 h 238339"/>
              <a:gd name="connsiteX4" fmla="*/ 30196 w 343088"/>
              <a:gd name="connsiteY4" fmla="*/ 154014 h 238339"/>
              <a:gd name="connsiteX5" fmla="*/ 258796 w 343088"/>
              <a:gd name="connsiteY5" fmla="*/ 188939 h 238339"/>
              <a:gd name="connsiteX6" fmla="*/ 44484 w 343088"/>
              <a:gd name="connsiteY6" fmla="*/ 146077 h 238339"/>
              <a:gd name="connsiteX7" fmla="*/ 161959 w 343088"/>
              <a:gd name="connsiteY7" fmla="*/ 27 h 23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3088" h="238339">
                <a:moveTo>
                  <a:pt x="161959" y="27"/>
                </a:moveTo>
                <a:cubicBezTo>
                  <a:pt x="154551" y="2144"/>
                  <a:pt x="2151" y="129408"/>
                  <a:pt x="34" y="158777"/>
                </a:cubicBezTo>
                <a:cubicBezTo>
                  <a:pt x="-2083" y="188146"/>
                  <a:pt x="92374" y="163010"/>
                  <a:pt x="149259" y="176239"/>
                </a:cubicBezTo>
                <a:cubicBezTo>
                  <a:pt x="206144" y="189468"/>
                  <a:pt x="361190" y="241856"/>
                  <a:pt x="341346" y="238152"/>
                </a:cubicBezTo>
                <a:cubicBezTo>
                  <a:pt x="321502" y="234448"/>
                  <a:pt x="43954" y="162216"/>
                  <a:pt x="30196" y="154014"/>
                </a:cubicBezTo>
                <a:cubicBezTo>
                  <a:pt x="16438" y="145812"/>
                  <a:pt x="256415" y="190262"/>
                  <a:pt x="258796" y="188939"/>
                </a:cubicBezTo>
                <a:cubicBezTo>
                  <a:pt x="261177" y="187616"/>
                  <a:pt x="63005" y="175446"/>
                  <a:pt x="44484" y="146077"/>
                </a:cubicBezTo>
                <a:cubicBezTo>
                  <a:pt x="25963" y="116708"/>
                  <a:pt x="169367" y="-2090"/>
                  <a:pt x="161959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: 図形 1101">
            <a:extLst>
              <a:ext uri="{FF2B5EF4-FFF2-40B4-BE49-F238E27FC236}">
                <a16:creationId xmlns:a16="http://schemas.microsoft.com/office/drawing/2014/main" id="{63FFF242-B10D-4141-8259-C462BC4EECBB}"/>
              </a:ext>
            </a:extLst>
          </p:cNvPr>
          <p:cNvSpPr/>
          <p:nvPr/>
        </p:nvSpPr>
        <p:spPr>
          <a:xfrm>
            <a:off x="5262949" y="3494063"/>
            <a:ext cx="386850" cy="524372"/>
          </a:xfrm>
          <a:custGeom>
            <a:avLst/>
            <a:gdLst>
              <a:gd name="connsiteX0" fmla="*/ 350451 w 386850"/>
              <a:gd name="connsiteY0" fmla="*/ 25 h 524372"/>
              <a:gd name="connsiteX1" fmla="*/ 374264 w 386850"/>
              <a:gd name="connsiteY1" fmla="*/ 209575 h 524372"/>
              <a:gd name="connsiteX2" fmla="*/ 125026 w 386850"/>
              <a:gd name="connsiteY2" fmla="*/ 522312 h 524372"/>
              <a:gd name="connsiteX3" fmla="*/ 264726 w 386850"/>
              <a:gd name="connsiteY3" fmla="*/ 252437 h 524372"/>
              <a:gd name="connsiteX4" fmla="*/ 4376 w 386850"/>
              <a:gd name="connsiteY4" fmla="*/ 523900 h 524372"/>
              <a:gd name="connsiteX5" fmla="*/ 98039 w 386850"/>
              <a:gd name="connsiteY5" fmla="*/ 320700 h 524372"/>
              <a:gd name="connsiteX6" fmla="*/ 53589 w 386850"/>
              <a:gd name="connsiteY6" fmla="*/ 423887 h 524372"/>
              <a:gd name="connsiteX7" fmla="*/ 59939 w 386850"/>
              <a:gd name="connsiteY7" fmla="*/ 433412 h 524372"/>
              <a:gd name="connsiteX8" fmla="*/ 91689 w 386850"/>
              <a:gd name="connsiteY8" fmla="*/ 396900 h 524372"/>
              <a:gd name="connsiteX9" fmla="*/ 279014 w 386850"/>
              <a:gd name="connsiteY9" fmla="*/ 217512 h 524372"/>
              <a:gd name="connsiteX10" fmla="*/ 237739 w 386850"/>
              <a:gd name="connsiteY10" fmla="*/ 417537 h 524372"/>
              <a:gd name="connsiteX11" fmla="*/ 355214 w 386850"/>
              <a:gd name="connsiteY11" fmla="*/ 196875 h 524372"/>
              <a:gd name="connsiteX12" fmla="*/ 350451 w 386850"/>
              <a:gd name="connsiteY12" fmla="*/ 25 h 524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6850" h="524372">
                <a:moveTo>
                  <a:pt x="350451" y="25"/>
                </a:moveTo>
                <a:cubicBezTo>
                  <a:pt x="353626" y="2142"/>
                  <a:pt x="411835" y="122527"/>
                  <a:pt x="374264" y="209575"/>
                </a:cubicBezTo>
                <a:cubicBezTo>
                  <a:pt x="336693" y="296623"/>
                  <a:pt x="143282" y="515168"/>
                  <a:pt x="125026" y="522312"/>
                </a:cubicBezTo>
                <a:cubicBezTo>
                  <a:pt x="106770" y="529456"/>
                  <a:pt x="284834" y="252172"/>
                  <a:pt x="264726" y="252437"/>
                </a:cubicBezTo>
                <a:cubicBezTo>
                  <a:pt x="244618" y="252702"/>
                  <a:pt x="32157" y="512523"/>
                  <a:pt x="4376" y="523900"/>
                </a:cubicBezTo>
                <a:cubicBezTo>
                  <a:pt x="-23405" y="535277"/>
                  <a:pt x="89837" y="337369"/>
                  <a:pt x="98039" y="320700"/>
                </a:cubicBezTo>
                <a:cubicBezTo>
                  <a:pt x="106241" y="304031"/>
                  <a:pt x="59939" y="405102"/>
                  <a:pt x="53589" y="423887"/>
                </a:cubicBezTo>
                <a:cubicBezTo>
                  <a:pt x="47239" y="442672"/>
                  <a:pt x="53589" y="437910"/>
                  <a:pt x="59939" y="433412"/>
                </a:cubicBezTo>
                <a:cubicBezTo>
                  <a:pt x="66289" y="428914"/>
                  <a:pt x="55177" y="432883"/>
                  <a:pt x="91689" y="396900"/>
                </a:cubicBezTo>
                <a:cubicBezTo>
                  <a:pt x="128201" y="360917"/>
                  <a:pt x="254672" y="214073"/>
                  <a:pt x="279014" y="217512"/>
                </a:cubicBezTo>
                <a:cubicBezTo>
                  <a:pt x="303356" y="220951"/>
                  <a:pt x="225039" y="420976"/>
                  <a:pt x="237739" y="417537"/>
                </a:cubicBezTo>
                <a:cubicBezTo>
                  <a:pt x="250439" y="414098"/>
                  <a:pt x="333783" y="263021"/>
                  <a:pt x="355214" y="196875"/>
                </a:cubicBezTo>
                <a:cubicBezTo>
                  <a:pt x="376645" y="130729"/>
                  <a:pt x="347276" y="-2092"/>
                  <a:pt x="350451" y="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: 図形 1102">
            <a:extLst>
              <a:ext uri="{FF2B5EF4-FFF2-40B4-BE49-F238E27FC236}">
                <a16:creationId xmlns:a16="http://schemas.microsoft.com/office/drawing/2014/main" id="{90F3A258-77C2-43D7-937A-FA14528DCFF3}"/>
              </a:ext>
            </a:extLst>
          </p:cNvPr>
          <p:cNvSpPr/>
          <p:nvPr/>
        </p:nvSpPr>
        <p:spPr>
          <a:xfrm>
            <a:off x="5281241" y="3668399"/>
            <a:ext cx="43096" cy="606653"/>
          </a:xfrm>
          <a:custGeom>
            <a:avLst/>
            <a:gdLst>
              <a:gd name="connsiteX0" fmla="*/ 21009 w 43096"/>
              <a:gd name="connsiteY0" fmla="*/ 314 h 606653"/>
              <a:gd name="connsiteX1" fmla="*/ 372 w 43096"/>
              <a:gd name="connsiteY1" fmla="*/ 147951 h 606653"/>
              <a:gd name="connsiteX2" fmla="*/ 41647 w 43096"/>
              <a:gd name="connsiteY2" fmla="*/ 582926 h 606653"/>
              <a:gd name="connsiteX3" fmla="*/ 32122 w 43096"/>
              <a:gd name="connsiteY3" fmla="*/ 509901 h 606653"/>
              <a:gd name="connsiteX4" fmla="*/ 16247 w 43096"/>
              <a:gd name="connsiteY4" fmla="*/ 178114 h 606653"/>
              <a:gd name="connsiteX5" fmla="*/ 21009 w 43096"/>
              <a:gd name="connsiteY5" fmla="*/ 314 h 60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096" h="606653">
                <a:moveTo>
                  <a:pt x="21009" y="314"/>
                </a:moveTo>
                <a:cubicBezTo>
                  <a:pt x="18363" y="-4713"/>
                  <a:pt x="-3068" y="50849"/>
                  <a:pt x="372" y="147951"/>
                </a:cubicBezTo>
                <a:cubicBezTo>
                  <a:pt x="3812" y="245053"/>
                  <a:pt x="36355" y="522601"/>
                  <a:pt x="41647" y="582926"/>
                </a:cubicBezTo>
                <a:cubicBezTo>
                  <a:pt x="46939" y="643251"/>
                  <a:pt x="36355" y="577370"/>
                  <a:pt x="32122" y="509901"/>
                </a:cubicBezTo>
                <a:cubicBezTo>
                  <a:pt x="27889" y="442432"/>
                  <a:pt x="17834" y="261458"/>
                  <a:pt x="16247" y="178114"/>
                </a:cubicBezTo>
                <a:cubicBezTo>
                  <a:pt x="14659" y="94770"/>
                  <a:pt x="23655" y="5341"/>
                  <a:pt x="21009" y="3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: 図形 1103">
            <a:extLst>
              <a:ext uri="{FF2B5EF4-FFF2-40B4-BE49-F238E27FC236}">
                <a16:creationId xmlns:a16="http://schemas.microsoft.com/office/drawing/2014/main" id="{834FB41C-EB76-4103-A9F8-F99CD65F00B4}"/>
              </a:ext>
            </a:extLst>
          </p:cNvPr>
          <p:cNvSpPr/>
          <p:nvPr/>
        </p:nvSpPr>
        <p:spPr>
          <a:xfrm>
            <a:off x="1542125" y="3962371"/>
            <a:ext cx="2223147" cy="639530"/>
          </a:xfrm>
          <a:custGeom>
            <a:avLst/>
            <a:gdLst>
              <a:gd name="connsiteX0" fmla="*/ 2213900 w 2223147"/>
              <a:gd name="connsiteY0" fmla="*/ 29 h 639530"/>
              <a:gd name="connsiteX1" fmla="*/ 1518575 w 2223147"/>
              <a:gd name="connsiteY1" fmla="*/ 92104 h 639530"/>
              <a:gd name="connsiteX2" fmla="*/ 1093125 w 2223147"/>
              <a:gd name="connsiteY2" fmla="*/ 327054 h 639530"/>
              <a:gd name="connsiteX3" fmla="*/ 1778925 w 2223147"/>
              <a:gd name="connsiteY3" fmla="*/ 66704 h 639530"/>
              <a:gd name="connsiteX4" fmla="*/ 1220125 w 2223147"/>
              <a:gd name="connsiteY4" fmla="*/ 254029 h 639530"/>
              <a:gd name="connsiteX5" fmla="*/ 1699550 w 2223147"/>
              <a:gd name="connsiteY5" fmla="*/ 88929 h 639530"/>
              <a:gd name="connsiteX6" fmla="*/ 550200 w 2223147"/>
              <a:gd name="connsiteY6" fmla="*/ 508029 h 639530"/>
              <a:gd name="connsiteX7" fmla="*/ 1099475 w 2223147"/>
              <a:gd name="connsiteY7" fmla="*/ 361979 h 639530"/>
              <a:gd name="connsiteX8" fmla="*/ 4100 w 2223147"/>
              <a:gd name="connsiteY8" fmla="*/ 638204 h 639530"/>
              <a:gd name="connsiteX9" fmla="*/ 1572550 w 2223147"/>
              <a:gd name="connsiteY9" fmla="*/ 225454 h 639530"/>
              <a:gd name="connsiteX10" fmla="*/ 1289975 w 2223147"/>
              <a:gd name="connsiteY10" fmla="*/ 365154 h 639530"/>
              <a:gd name="connsiteX11" fmla="*/ 1877350 w 2223147"/>
              <a:gd name="connsiteY11" fmla="*/ 85754 h 639530"/>
              <a:gd name="connsiteX12" fmla="*/ 2213900 w 2223147"/>
              <a:gd name="connsiteY12" fmla="*/ 29 h 639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23147" h="639530">
                <a:moveTo>
                  <a:pt x="2213900" y="29"/>
                </a:moveTo>
                <a:cubicBezTo>
                  <a:pt x="2154104" y="1087"/>
                  <a:pt x="1705371" y="37600"/>
                  <a:pt x="1518575" y="92104"/>
                </a:cubicBezTo>
                <a:cubicBezTo>
                  <a:pt x="1331779" y="146608"/>
                  <a:pt x="1049733" y="331287"/>
                  <a:pt x="1093125" y="327054"/>
                </a:cubicBezTo>
                <a:cubicBezTo>
                  <a:pt x="1136517" y="322821"/>
                  <a:pt x="1757758" y="78875"/>
                  <a:pt x="1778925" y="66704"/>
                </a:cubicBezTo>
                <a:cubicBezTo>
                  <a:pt x="1800092" y="54533"/>
                  <a:pt x="1233354" y="250325"/>
                  <a:pt x="1220125" y="254029"/>
                </a:cubicBezTo>
                <a:cubicBezTo>
                  <a:pt x="1206896" y="257733"/>
                  <a:pt x="1811204" y="46596"/>
                  <a:pt x="1699550" y="88929"/>
                </a:cubicBezTo>
                <a:cubicBezTo>
                  <a:pt x="1587896" y="131262"/>
                  <a:pt x="650212" y="462521"/>
                  <a:pt x="550200" y="508029"/>
                </a:cubicBezTo>
                <a:cubicBezTo>
                  <a:pt x="450187" y="553537"/>
                  <a:pt x="1190492" y="340283"/>
                  <a:pt x="1099475" y="361979"/>
                </a:cubicBezTo>
                <a:cubicBezTo>
                  <a:pt x="1008458" y="383675"/>
                  <a:pt x="-74746" y="660958"/>
                  <a:pt x="4100" y="638204"/>
                </a:cubicBezTo>
                <a:cubicBezTo>
                  <a:pt x="82946" y="615450"/>
                  <a:pt x="1358237" y="270962"/>
                  <a:pt x="1572550" y="225454"/>
                </a:cubicBezTo>
                <a:cubicBezTo>
                  <a:pt x="1786862" y="179946"/>
                  <a:pt x="1239175" y="388437"/>
                  <a:pt x="1289975" y="365154"/>
                </a:cubicBezTo>
                <a:cubicBezTo>
                  <a:pt x="1340775" y="341871"/>
                  <a:pt x="1724950" y="145021"/>
                  <a:pt x="1877350" y="85754"/>
                </a:cubicBezTo>
                <a:cubicBezTo>
                  <a:pt x="2029750" y="26487"/>
                  <a:pt x="2273696" y="-1029"/>
                  <a:pt x="2213900" y="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: 図形 1104">
            <a:extLst>
              <a:ext uri="{FF2B5EF4-FFF2-40B4-BE49-F238E27FC236}">
                <a16:creationId xmlns:a16="http://schemas.microsoft.com/office/drawing/2014/main" id="{1ED3CC60-9DA4-4950-B350-BEA99FD60207}"/>
              </a:ext>
            </a:extLst>
          </p:cNvPr>
          <p:cNvSpPr/>
          <p:nvPr/>
        </p:nvSpPr>
        <p:spPr>
          <a:xfrm>
            <a:off x="1577482" y="4058176"/>
            <a:ext cx="2087790" cy="1098162"/>
          </a:xfrm>
          <a:custGeom>
            <a:avLst/>
            <a:gdLst>
              <a:gd name="connsiteX0" fmla="*/ 2086468 w 2087790"/>
              <a:gd name="connsiteY0" fmla="*/ 2649 h 1098162"/>
              <a:gd name="connsiteX1" fmla="*/ 1445118 w 2087790"/>
              <a:gd name="connsiteY1" fmla="*/ 269349 h 1098162"/>
              <a:gd name="connsiteX2" fmla="*/ 813293 w 2087790"/>
              <a:gd name="connsiteY2" fmla="*/ 891649 h 1098162"/>
              <a:gd name="connsiteX3" fmla="*/ 1372093 w 2087790"/>
              <a:gd name="connsiteY3" fmla="*/ 316974 h 1098162"/>
              <a:gd name="connsiteX4" fmla="*/ 524368 w 2087790"/>
              <a:gd name="connsiteY4" fmla="*/ 897999 h 1098162"/>
              <a:gd name="connsiteX5" fmla="*/ 1314943 w 2087790"/>
              <a:gd name="connsiteY5" fmla="*/ 323324 h 1098162"/>
              <a:gd name="connsiteX6" fmla="*/ 493 w 2087790"/>
              <a:gd name="connsiteY6" fmla="*/ 1098024 h 1098162"/>
              <a:gd name="connsiteX7" fmla="*/ 1156193 w 2087790"/>
              <a:gd name="connsiteY7" fmla="*/ 389999 h 1098162"/>
              <a:gd name="connsiteX8" fmla="*/ 822818 w 2087790"/>
              <a:gd name="connsiteY8" fmla="*/ 758299 h 1098162"/>
              <a:gd name="connsiteX9" fmla="*/ 1432418 w 2087790"/>
              <a:gd name="connsiteY9" fmla="*/ 228074 h 1098162"/>
              <a:gd name="connsiteX10" fmla="*/ 1607043 w 2087790"/>
              <a:gd name="connsiteY10" fmla="*/ 139174 h 1098162"/>
              <a:gd name="connsiteX11" fmla="*/ 2086468 w 2087790"/>
              <a:gd name="connsiteY11" fmla="*/ 2649 h 109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87790" h="1098162">
                <a:moveTo>
                  <a:pt x="2086468" y="2649"/>
                </a:moveTo>
                <a:cubicBezTo>
                  <a:pt x="2059481" y="24345"/>
                  <a:pt x="1657314" y="121182"/>
                  <a:pt x="1445118" y="269349"/>
                </a:cubicBezTo>
                <a:cubicBezTo>
                  <a:pt x="1232922" y="417516"/>
                  <a:pt x="825464" y="883712"/>
                  <a:pt x="813293" y="891649"/>
                </a:cubicBezTo>
                <a:cubicBezTo>
                  <a:pt x="801122" y="899586"/>
                  <a:pt x="1420247" y="315916"/>
                  <a:pt x="1372093" y="316974"/>
                </a:cubicBezTo>
                <a:cubicBezTo>
                  <a:pt x="1323939" y="318032"/>
                  <a:pt x="533893" y="896941"/>
                  <a:pt x="524368" y="897999"/>
                </a:cubicBezTo>
                <a:cubicBezTo>
                  <a:pt x="514843" y="899057"/>
                  <a:pt x="1402255" y="289987"/>
                  <a:pt x="1314943" y="323324"/>
                </a:cubicBezTo>
                <a:cubicBezTo>
                  <a:pt x="1227630" y="356662"/>
                  <a:pt x="26951" y="1086912"/>
                  <a:pt x="493" y="1098024"/>
                </a:cubicBezTo>
                <a:cubicBezTo>
                  <a:pt x="-25965" y="1109137"/>
                  <a:pt x="1019139" y="446620"/>
                  <a:pt x="1156193" y="389999"/>
                </a:cubicBezTo>
                <a:cubicBezTo>
                  <a:pt x="1293247" y="333378"/>
                  <a:pt x="776780" y="785287"/>
                  <a:pt x="822818" y="758299"/>
                </a:cubicBezTo>
                <a:cubicBezTo>
                  <a:pt x="868856" y="731311"/>
                  <a:pt x="1301714" y="331261"/>
                  <a:pt x="1432418" y="228074"/>
                </a:cubicBezTo>
                <a:cubicBezTo>
                  <a:pt x="1563122" y="124887"/>
                  <a:pt x="1494331" y="179920"/>
                  <a:pt x="1607043" y="139174"/>
                </a:cubicBezTo>
                <a:cubicBezTo>
                  <a:pt x="1719755" y="98428"/>
                  <a:pt x="2113455" y="-19047"/>
                  <a:pt x="2086468" y="26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: 図形 1106">
            <a:extLst>
              <a:ext uri="{FF2B5EF4-FFF2-40B4-BE49-F238E27FC236}">
                <a16:creationId xmlns:a16="http://schemas.microsoft.com/office/drawing/2014/main" id="{1FD4F659-DA7B-47AD-8C13-AD594C8514C2}"/>
              </a:ext>
            </a:extLst>
          </p:cNvPr>
          <p:cNvSpPr/>
          <p:nvPr/>
        </p:nvSpPr>
        <p:spPr>
          <a:xfrm>
            <a:off x="2769427" y="4043112"/>
            <a:ext cx="1021110" cy="715190"/>
          </a:xfrm>
          <a:custGeom>
            <a:avLst/>
            <a:gdLst>
              <a:gd name="connsiteX0" fmla="*/ 1011998 w 1021110"/>
              <a:gd name="connsiteY0" fmla="*/ 1838 h 715190"/>
              <a:gd name="connsiteX1" fmla="*/ 577023 w 1021110"/>
              <a:gd name="connsiteY1" fmla="*/ 233613 h 715190"/>
              <a:gd name="connsiteX2" fmla="*/ 291273 w 1021110"/>
              <a:gd name="connsiteY2" fmla="*/ 471738 h 715190"/>
              <a:gd name="connsiteX3" fmla="*/ 551623 w 1021110"/>
              <a:gd name="connsiteY3" fmla="*/ 189163 h 715190"/>
              <a:gd name="connsiteX4" fmla="*/ 2348 w 1021110"/>
              <a:gd name="connsiteY4" fmla="*/ 649538 h 715190"/>
              <a:gd name="connsiteX5" fmla="*/ 805623 w 1021110"/>
              <a:gd name="connsiteY5" fmla="*/ 185988 h 715190"/>
              <a:gd name="connsiteX6" fmla="*/ 611948 w 1021110"/>
              <a:gd name="connsiteY6" fmla="*/ 535238 h 715190"/>
              <a:gd name="connsiteX7" fmla="*/ 900873 w 1021110"/>
              <a:gd name="connsiteY7" fmla="*/ 236788 h 715190"/>
              <a:gd name="connsiteX8" fmla="*/ 640523 w 1021110"/>
              <a:gd name="connsiteY8" fmla="*/ 713038 h 715190"/>
              <a:gd name="connsiteX9" fmla="*/ 913573 w 1021110"/>
              <a:gd name="connsiteY9" fmla="*/ 417763 h 715190"/>
              <a:gd name="connsiteX10" fmla="*/ 713548 w 1021110"/>
              <a:gd name="connsiteY10" fmla="*/ 538413 h 715190"/>
              <a:gd name="connsiteX11" fmla="*/ 862773 w 1021110"/>
              <a:gd name="connsiteY11" fmla="*/ 147888 h 715190"/>
              <a:gd name="connsiteX12" fmla="*/ 1011998 w 1021110"/>
              <a:gd name="connsiteY12" fmla="*/ 1838 h 715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21110" h="715190">
                <a:moveTo>
                  <a:pt x="1011998" y="1838"/>
                </a:moveTo>
                <a:cubicBezTo>
                  <a:pt x="964373" y="16125"/>
                  <a:pt x="697144" y="155296"/>
                  <a:pt x="577023" y="233613"/>
                </a:cubicBezTo>
                <a:cubicBezTo>
                  <a:pt x="456902" y="311930"/>
                  <a:pt x="295506" y="479146"/>
                  <a:pt x="291273" y="471738"/>
                </a:cubicBezTo>
                <a:cubicBezTo>
                  <a:pt x="287040" y="464330"/>
                  <a:pt x="599777" y="159530"/>
                  <a:pt x="551623" y="189163"/>
                </a:cubicBezTo>
                <a:cubicBezTo>
                  <a:pt x="503469" y="218796"/>
                  <a:pt x="-39985" y="650067"/>
                  <a:pt x="2348" y="649538"/>
                </a:cubicBezTo>
                <a:cubicBezTo>
                  <a:pt x="44681" y="649009"/>
                  <a:pt x="704023" y="205038"/>
                  <a:pt x="805623" y="185988"/>
                </a:cubicBezTo>
                <a:cubicBezTo>
                  <a:pt x="907223" y="166938"/>
                  <a:pt x="596073" y="526771"/>
                  <a:pt x="611948" y="535238"/>
                </a:cubicBezTo>
                <a:cubicBezTo>
                  <a:pt x="627823" y="543705"/>
                  <a:pt x="896111" y="207155"/>
                  <a:pt x="900873" y="236788"/>
                </a:cubicBezTo>
                <a:cubicBezTo>
                  <a:pt x="905635" y="266421"/>
                  <a:pt x="638406" y="682876"/>
                  <a:pt x="640523" y="713038"/>
                </a:cubicBezTo>
                <a:cubicBezTo>
                  <a:pt x="642640" y="743200"/>
                  <a:pt x="901402" y="446867"/>
                  <a:pt x="913573" y="417763"/>
                </a:cubicBezTo>
                <a:cubicBezTo>
                  <a:pt x="925744" y="388659"/>
                  <a:pt x="722015" y="583392"/>
                  <a:pt x="713548" y="538413"/>
                </a:cubicBezTo>
                <a:cubicBezTo>
                  <a:pt x="705081" y="493434"/>
                  <a:pt x="818323" y="237317"/>
                  <a:pt x="862773" y="147888"/>
                </a:cubicBezTo>
                <a:cubicBezTo>
                  <a:pt x="907223" y="58459"/>
                  <a:pt x="1059623" y="-12449"/>
                  <a:pt x="1011998" y="18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: 図形 1107">
            <a:extLst>
              <a:ext uri="{FF2B5EF4-FFF2-40B4-BE49-F238E27FC236}">
                <a16:creationId xmlns:a16="http://schemas.microsoft.com/office/drawing/2014/main" id="{3B699C87-3F24-4864-96EC-2C6DD9DB347D}"/>
              </a:ext>
            </a:extLst>
          </p:cNvPr>
          <p:cNvSpPr/>
          <p:nvPr/>
        </p:nvSpPr>
        <p:spPr>
          <a:xfrm>
            <a:off x="1736080" y="3829939"/>
            <a:ext cx="1905645" cy="334442"/>
          </a:xfrm>
          <a:custGeom>
            <a:avLst/>
            <a:gdLst>
              <a:gd name="connsiteX0" fmla="*/ 1905645 w 1905645"/>
              <a:gd name="connsiteY0" fmla="*/ 103886 h 334442"/>
              <a:gd name="connsiteX1" fmla="*/ 1032520 w 1905645"/>
              <a:gd name="connsiteY1" fmla="*/ 2286 h 334442"/>
              <a:gd name="connsiteX2" fmla="*/ 1438920 w 1905645"/>
              <a:gd name="connsiteY2" fmla="*/ 37211 h 334442"/>
              <a:gd name="connsiteX3" fmla="*/ 895995 w 1905645"/>
              <a:gd name="connsiteY3" fmla="*/ 84836 h 334442"/>
              <a:gd name="connsiteX4" fmla="*/ 1140470 w 1905645"/>
              <a:gd name="connsiteY4" fmla="*/ 103886 h 334442"/>
              <a:gd name="connsiteX5" fmla="*/ 518170 w 1905645"/>
              <a:gd name="connsiteY5" fmla="*/ 319786 h 334442"/>
              <a:gd name="connsiteX6" fmla="*/ 3820 w 1905645"/>
              <a:gd name="connsiteY6" fmla="*/ 316611 h 334442"/>
              <a:gd name="connsiteX7" fmla="*/ 295920 w 1905645"/>
              <a:gd name="connsiteY7" fmla="*/ 329311 h 334442"/>
              <a:gd name="connsiteX8" fmla="*/ 524520 w 1905645"/>
              <a:gd name="connsiteY8" fmla="*/ 297561 h 334442"/>
              <a:gd name="connsiteX9" fmla="*/ 908695 w 1905645"/>
              <a:gd name="connsiteY9" fmla="*/ 243586 h 334442"/>
              <a:gd name="connsiteX10" fmla="*/ 1181745 w 1905645"/>
              <a:gd name="connsiteY10" fmla="*/ 100711 h 334442"/>
              <a:gd name="connsiteX11" fmla="*/ 1429395 w 1905645"/>
              <a:gd name="connsiteY11" fmla="*/ 81661 h 334442"/>
              <a:gd name="connsiteX12" fmla="*/ 1905645 w 1905645"/>
              <a:gd name="connsiteY12" fmla="*/ 103886 h 334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5645" h="334442">
                <a:moveTo>
                  <a:pt x="1905645" y="103886"/>
                </a:moveTo>
                <a:lnTo>
                  <a:pt x="1032520" y="2286"/>
                </a:lnTo>
                <a:cubicBezTo>
                  <a:pt x="954732" y="-8827"/>
                  <a:pt x="1461674" y="23453"/>
                  <a:pt x="1438920" y="37211"/>
                </a:cubicBezTo>
                <a:cubicBezTo>
                  <a:pt x="1416166" y="50969"/>
                  <a:pt x="945737" y="73724"/>
                  <a:pt x="895995" y="84836"/>
                </a:cubicBezTo>
                <a:cubicBezTo>
                  <a:pt x="846253" y="95948"/>
                  <a:pt x="1203441" y="64728"/>
                  <a:pt x="1140470" y="103886"/>
                </a:cubicBezTo>
                <a:cubicBezTo>
                  <a:pt x="1077499" y="143044"/>
                  <a:pt x="707612" y="284332"/>
                  <a:pt x="518170" y="319786"/>
                </a:cubicBezTo>
                <a:cubicBezTo>
                  <a:pt x="328728" y="355240"/>
                  <a:pt x="40862" y="315024"/>
                  <a:pt x="3820" y="316611"/>
                </a:cubicBezTo>
                <a:cubicBezTo>
                  <a:pt x="-33222" y="318199"/>
                  <a:pt x="209137" y="332486"/>
                  <a:pt x="295920" y="329311"/>
                </a:cubicBezTo>
                <a:cubicBezTo>
                  <a:pt x="382703" y="326136"/>
                  <a:pt x="422391" y="311849"/>
                  <a:pt x="524520" y="297561"/>
                </a:cubicBezTo>
                <a:cubicBezTo>
                  <a:pt x="626649" y="283274"/>
                  <a:pt x="799158" y="276394"/>
                  <a:pt x="908695" y="243586"/>
                </a:cubicBezTo>
                <a:cubicBezTo>
                  <a:pt x="1018232" y="210778"/>
                  <a:pt x="1094962" y="127698"/>
                  <a:pt x="1181745" y="100711"/>
                </a:cubicBezTo>
                <a:cubicBezTo>
                  <a:pt x="1268528" y="73724"/>
                  <a:pt x="1429395" y="81661"/>
                  <a:pt x="1429395" y="81661"/>
                </a:cubicBezTo>
                <a:lnTo>
                  <a:pt x="1905645" y="1038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: 図形 1112">
            <a:extLst>
              <a:ext uri="{FF2B5EF4-FFF2-40B4-BE49-F238E27FC236}">
                <a16:creationId xmlns:a16="http://schemas.microsoft.com/office/drawing/2014/main" id="{FD9A7625-A0DB-4B89-B432-5218EE70A361}"/>
              </a:ext>
            </a:extLst>
          </p:cNvPr>
          <p:cNvSpPr/>
          <p:nvPr/>
        </p:nvSpPr>
        <p:spPr>
          <a:xfrm>
            <a:off x="4088731" y="2609012"/>
            <a:ext cx="238541" cy="216322"/>
          </a:xfrm>
          <a:custGeom>
            <a:avLst/>
            <a:gdLst>
              <a:gd name="connsiteX0" fmla="*/ 10194 w 238541"/>
              <a:gd name="connsiteY0" fmla="*/ 838 h 216322"/>
              <a:gd name="connsiteX1" fmla="*/ 170532 w 238541"/>
              <a:gd name="connsiteY1" fmla="*/ 42113 h 216322"/>
              <a:gd name="connsiteX2" fmla="*/ 237207 w 238541"/>
              <a:gd name="connsiteY2" fmla="*/ 215151 h 216322"/>
              <a:gd name="connsiteX3" fmla="*/ 214982 w 238541"/>
              <a:gd name="connsiteY3" fmla="*/ 119901 h 216322"/>
              <a:gd name="connsiteX4" fmla="*/ 213394 w 238541"/>
              <a:gd name="connsiteY4" fmla="*/ 158001 h 216322"/>
              <a:gd name="connsiteX5" fmla="*/ 164182 w 238541"/>
              <a:gd name="connsiteY5" fmla="*/ 134188 h 216322"/>
              <a:gd name="connsiteX6" fmla="*/ 168944 w 238541"/>
              <a:gd name="connsiteY6" fmla="*/ 137363 h 216322"/>
              <a:gd name="connsiteX7" fmla="*/ 669 w 238541"/>
              <a:gd name="connsiteY7" fmla="*/ 108788 h 216322"/>
              <a:gd name="connsiteX8" fmla="*/ 110207 w 238541"/>
              <a:gd name="connsiteY8" fmla="*/ 73863 h 216322"/>
              <a:gd name="connsiteX9" fmla="*/ 113382 w 238541"/>
              <a:gd name="connsiteY9" fmla="*/ 65926 h 216322"/>
              <a:gd name="connsiteX10" fmla="*/ 10194 w 238541"/>
              <a:gd name="connsiteY10" fmla="*/ 838 h 216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8541" h="216322">
                <a:moveTo>
                  <a:pt x="10194" y="838"/>
                </a:moveTo>
                <a:cubicBezTo>
                  <a:pt x="19719" y="-3131"/>
                  <a:pt x="132697" y="6394"/>
                  <a:pt x="170532" y="42113"/>
                </a:cubicBezTo>
                <a:cubicBezTo>
                  <a:pt x="208367" y="77832"/>
                  <a:pt x="229799" y="202186"/>
                  <a:pt x="237207" y="215151"/>
                </a:cubicBezTo>
                <a:cubicBezTo>
                  <a:pt x="244615" y="228116"/>
                  <a:pt x="218951" y="129426"/>
                  <a:pt x="214982" y="119901"/>
                </a:cubicBezTo>
                <a:cubicBezTo>
                  <a:pt x="211013" y="110376"/>
                  <a:pt x="221860" y="155620"/>
                  <a:pt x="213394" y="158001"/>
                </a:cubicBezTo>
                <a:cubicBezTo>
                  <a:pt x="204928" y="160382"/>
                  <a:pt x="171590" y="137628"/>
                  <a:pt x="164182" y="134188"/>
                </a:cubicBezTo>
                <a:cubicBezTo>
                  <a:pt x="156774" y="130748"/>
                  <a:pt x="196196" y="141596"/>
                  <a:pt x="168944" y="137363"/>
                </a:cubicBezTo>
                <a:cubicBezTo>
                  <a:pt x="141692" y="133130"/>
                  <a:pt x="10458" y="119371"/>
                  <a:pt x="669" y="108788"/>
                </a:cubicBezTo>
                <a:cubicBezTo>
                  <a:pt x="-9120" y="98205"/>
                  <a:pt x="91422" y="81007"/>
                  <a:pt x="110207" y="73863"/>
                </a:cubicBezTo>
                <a:cubicBezTo>
                  <a:pt x="128992" y="66719"/>
                  <a:pt x="128199" y="76774"/>
                  <a:pt x="113382" y="65926"/>
                </a:cubicBezTo>
                <a:cubicBezTo>
                  <a:pt x="98565" y="55078"/>
                  <a:pt x="669" y="4807"/>
                  <a:pt x="10194" y="838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: 図形 1113">
            <a:extLst>
              <a:ext uri="{FF2B5EF4-FFF2-40B4-BE49-F238E27FC236}">
                <a16:creationId xmlns:a16="http://schemas.microsoft.com/office/drawing/2014/main" id="{F62EA9E4-0605-4B91-8DA8-CD670063C144}"/>
              </a:ext>
            </a:extLst>
          </p:cNvPr>
          <p:cNvSpPr/>
          <p:nvPr/>
        </p:nvSpPr>
        <p:spPr>
          <a:xfrm>
            <a:off x="4441215" y="2542911"/>
            <a:ext cx="237390" cy="182889"/>
          </a:xfrm>
          <a:custGeom>
            <a:avLst/>
            <a:gdLst>
              <a:gd name="connsiteX0" fmla="*/ 114910 w 237390"/>
              <a:gd name="connsiteY0" fmla="*/ 264 h 182889"/>
              <a:gd name="connsiteX1" fmla="*/ 2198 w 237390"/>
              <a:gd name="connsiteY1" fmla="*/ 106627 h 182889"/>
              <a:gd name="connsiteX2" fmla="*/ 237148 w 237390"/>
              <a:gd name="connsiteY2" fmla="*/ 182827 h 182889"/>
              <a:gd name="connsiteX3" fmla="*/ 48235 w 237390"/>
              <a:gd name="connsiteY3" fmla="*/ 119327 h 182889"/>
              <a:gd name="connsiteX4" fmla="*/ 119673 w 237390"/>
              <a:gd name="connsiteY4" fmla="*/ 100277 h 182889"/>
              <a:gd name="connsiteX5" fmla="*/ 33948 w 237390"/>
              <a:gd name="connsiteY5" fmla="*/ 76464 h 182889"/>
              <a:gd name="connsiteX6" fmla="*/ 114910 w 237390"/>
              <a:gd name="connsiteY6" fmla="*/ 264 h 18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390" h="182889">
                <a:moveTo>
                  <a:pt x="114910" y="264"/>
                </a:moveTo>
                <a:cubicBezTo>
                  <a:pt x="109618" y="5291"/>
                  <a:pt x="-18175" y="76200"/>
                  <a:pt x="2198" y="106627"/>
                </a:cubicBezTo>
                <a:cubicBezTo>
                  <a:pt x="22571" y="137054"/>
                  <a:pt x="229475" y="180710"/>
                  <a:pt x="237148" y="182827"/>
                </a:cubicBezTo>
                <a:cubicBezTo>
                  <a:pt x="244821" y="184944"/>
                  <a:pt x="67814" y="133085"/>
                  <a:pt x="48235" y="119327"/>
                </a:cubicBezTo>
                <a:cubicBezTo>
                  <a:pt x="28656" y="105569"/>
                  <a:pt x="122054" y="107421"/>
                  <a:pt x="119673" y="100277"/>
                </a:cubicBezTo>
                <a:cubicBezTo>
                  <a:pt x="117292" y="93133"/>
                  <a:pt x="35271" y="89429"/>
                  <a:pt x="33948" y="76464"/>
                </a:cubicBezTo>
                <a:cubicBezTo>
                  <a:pt x="32625" y="63499"/>
                  <a:pt x="120202" y="-4763"/>
                  <a:pt x="114910" y="26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: 図形 1115">
            <a:extLst>
              <a:ext uri="{FF2B5EF4-FFF2-40B4-BE49-F238E27FC236}">
                <a16:creationId xmlns:a16="http://schemas.microsoft.com/office/drawing/2014/main" id="{A9A81FD7-EA15-4D86-9472-F77FB20CA422}"/>
              </a:ext>
            </a:extLst>
          </p:cNvPr>
          <p:cNvSpPr/>
          <p:nvPr/>
        </p:nvSpPr>
        <p:spPr>
          <a:xfrm>
            <a:off x="4356867" y="2643026"/>
            <a:ext cx="317391" cy="317908"/>
          </a:xfrm>
          <a:custGeom>
            <a:avLst/>
            <a:gdLst>
              <a:gd name="connsiteX0" fmla="*/ 99246 w 317391"/>
              <a:gd name="connsiteY0" fmla="*/ 9687 h 317908"/>
              <a:gd name="connsiteX1" fmla="*/ 232596 w 317391"/>
              <a:gd name="connsiteY1" fmla="*/ 70012 h 317908"/>
              <a:gd name="connsiteX2" fmla="*/ 316733 w 317391"/>
              <a:gd name="connsiteY2" fmla="*/ 81124 h 317908"/>
              <a:gd name="connsiteX3" fmla="*/ 265933 w 317391"/>
              <a:gd name="connsiteY3" fmla="*/ 92237 h 317908"/>
              <a:gd name="connsiteX4" fmla="*/ 162746 w 317391"/>
              <a:gd name="connsiteY4" fmla="*/ 254162 h 317908"/>
              <a:gd name="connsiteX5" fmla="*/ 207196 w 317391"/>
              <a:gd name="connsiteY5" fmla="*/ 111287 h 317908"/>
              <a:gd name="connsiteX6" fmla="*/ 170683 w 317391"/>
              <a:gd name="connsiteY6" fmla="*/ 263687 h 317908"/>
              <a:gd name="connsiteX7" fmla="*/ 173858 w 317391"/>
              <a:gd name="connsiteY7" fmla="*/ 311312 h 317908"/>
              <a:gd name="connsiteX8" fmla="*/ 146871 w 317391"/>
              <a:gd name="connsiteY8" fmla="*/ 133512 h 317908"/>
              <a:gd name="connsiteX9" fmla="*/ 143696 w 317391"/>
              <a:gd name="connsiteY9" fmla="*/ 184312 h 317908"/>
              <a:gd name="connsiteX10" fmla="*/ 108771 w 317391"/>
              <a:gd name="connsiteY10" fmla="*/ 82712 h 317908"/>
              <a:gd name="connsiteX11" fmla="*/ 821 w 317391"/>
              <a:gd name="connsiteY11" fmla="*/ 162 h 317908"/>
              <a:gd name="connsiteX12" fmla="*/ 172271 w 317391"/>
              <a:gd name="connsiteY12" fmla="*/ 60487 h 317908"/>
              <a:gd name="connsiteX13" fmla="*/ 99246 w 317391"/>
              <a:gd name="connsiteY13" fmla="*/ 9687 h 317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7391" h="317908">
                <a:moveTo>
                  <a:pt x="99246" y="9687"/>
                </a:moveTo>
                <a:cubicBezTo>
                  <a:pt x="109300" y="11274"/>
                  <a:pt x="196348" y="58106"/>
                  <a:pt x="232596" y="70012"/>
                </a:cubicBezTo>
                <a:cubicBezTo>
                  <a:pt x="268844" y="81918"/>
                  <a:pt x="311177" y="77420"/>
                  <a:pt x="316733" y="81124"/>
                </a:cubicBezTo>
                <a:cubicBezTo>
                  <a:pt x="322289" y="84828"/>
                  <a:pt x="291598" y="63397"/>
                  <a:pt x="265933" y="92237"/>
                </a:cubicBezTo>
                <a:cubicBezTo>
                  <a:pt x="240269" y="121077"/>
                  <a:pt x="172535" y="250987"/>
                  <a:pt x="162746" y="254162"/>
                </a:cubicBezTo>
                <a:cubicBezTo>
                  <a:pt x="152957" y="257337"/>
                  <a:pt x="205873" y="109700"/>
                  <a:pt x="207196" y="111287"/>
                </a:cubicBezTo>
                <a:cubicBezTo>
                  <a:pt x="208519" y="112874"/>
                  <a:pt x="176239" y="230350"/>
                  <a:pt x="170683" y="263687"/>
                </a:cubicBezTo>
                <a:cubicBezTo>
                  <a:pt x="165127" y="297025"/>
                  <a:pt x="177827" y="333008"/>
                  <a:pt x="173858" y="311312"/>
                </a:cubicBezTo>
                <a:cubicBezTo>
                  <a:pt x="169889" y="289616"/>
                  <a:pt x="151898" y="154679"/>
                  <a:pt x="146871" y="133512"/>
                </a:cubicBezTo>
                <a:cubicBezTo>
                  <a:pt x="141844" y="112345"/>
                  <a:pt x="150046" y="192779"/>
                  <a:pt x="143696" y="184312"/>
                </a:cubicBezTo>
                <a:cubicBezTo>
                  <a:pt x="137346" y="175845"/>
                  <a:pt x="132583" y="113404"/>
                  <a:pt x="108771" y="82712"/>
                </a:cubicBezTo>
                <a:cubicBezTo>
                  <a:pt x="84959" y="52020"/>
                  <a:pt x="-9762" y="3866"/>
                  <a:pt x="821" y="162"/>
                </a:cubicBezTo>
                <a:cubicBezTo>
                  <a:pt x="11404" y="-3542"/>
                  <a:pt x="152957" y="57312"/>
                  <a:pt x="172271" y="60487"/>
                </a:cubicBezTo>
                <a:cubicBezTo>
                  <a:pt x="191586" y="63662"/>
                  <a:pt x="89192" y="8100"/>
                  <a:pt x="99246" y="96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: 図形 1117">
            <a:extLst>
              <a:ext uri="{FF2B5EF4-FFF2-40B4-BE49-F238E27FC236}">
                <a16:creationId xmlns:a16="http://schemas.microsoft.com/office/drawing/2014/main" id="{A70120EB-E9D5-461E-AFFA-45D23C63C15F}"/>
              </a:ext>
            </a:extLst>
          </p:cNvPr>
          <p:cNvSpPr/>
          <p:nvPr/>
        </p:nvSpPr>
        <p:spPr>
          <a:xfrm>
            <a:off x="4219372" y="3078868"/>
            <a:ext cx="62262" cy="262051"/>
          </a:xfrm>
          <a:custGeom>
            <a:avLst/>
            <a:gdLst>
              <a:gd name="connsiteX0" fmla="*/ 62116 w 62262"/>
              <a:gd name="connsiteY0" fmla="*/ 882 h 262051"/>
              <a:gd name="connsiteX1" fmla="*/ 3378 w 62262"/>
              <a:gd name="connsiteY1" fmla="*/ 86607 h 262051"/>
              <a:gd name="connsiteX2" fmla="*/ 11316 w 62262"/>
              <a:gd name="connsiteY2" fmla="*/ 261232 h 262051"/>
              <a:gd name="connsiteX3" fmla="*/ 46241 w 62262"/>
              <a:gd name="connsiteY3" fmla="*/ 153282 h 262051"/>
              <a:gd name="connsiteX4" fmla="*/ 47828 w 62262"/>
              <a:gd name="connsiteY4" fmla="*/ 178682 h 262051"/>
              <a:gd name="connsiteX5" fmla="*/ 55766 w 62262"/>
              <a:gd name="connsiteY5" fmla="*/ 83432 h 262051"/>
              <a:gd name="connsiteX6" fmla="*/ 41478 w 62262"/>
              <a:gd name="connsiteY6" fmla="*/ 72320 h 262051"/>
              <a:gd name="connsiteX7" fmla="*/ 20841 w 62262"/>
              <a:gd name="connsiteY7" fmla="*/ 135820 h 262051"/>
              <a:gd name="connsiteX8" fmla="*/ 62116 w 62262"/>
              <a:gd name="connsiteY8" fmla="*/ 882 h 26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262" h="262051">
                <a:moveTo>
                  <a:pt x="62116" y="882"/>
                </a:moveTo>
                <a:cubicBezTo>
                  <a:pt x="59205" y="-7320"/>
                  <a:pt x="11845" y="43215"/>
                  <a:pt x="3378" y="86607"/>
                </a:cubicBezTo>
                <a:cubicBezTo>
                  <a:pt x="-5089" y="129999"/>
                  <a:pt x="4172" y="250120"/>
                  <a:pt x="11316" y="261232"/>
                </a:cubicBezTo>
                <a:cubicBezTo>
                  <a:pt x="18460" y="272344"/>
                  <a:pt x="40156" y="167040"/>
                  <a:pt x="46241" y="153282"/>
                </a:cubicBezTo>
                <a:cubicBezTo>
                  <a:pt x="52326" y="139524"/>
                  <a:pt x="46241" y="190324"/>
                  <a:pt x="47828" y="178682"/>
                </a:cubicBezTo>
                <a:cubicBezTo>
                  <a:pt x="49415" y="167040"/>
                  <a:pt x="56824" y="101159"/>
                  <a:pt x="55766" y="83432"/>
                </a:cubicBezTo>
                <a:cubicBezTo>
                  <a:pt x="54708" y="65705"/>
                  <a:pt x="47299" y="63589"/>
                  <a:pt x="41478" y="72320"/>
                </a:cubicBezTo>
                <a:cubicBezTo>
                  <a:pt x="35657" y="81051"/>
                  <a:pt x="17931" y="143493"/>
                  <a:pt x="20841" y="135820"/>
                </a:cubicBezTo>
                <a:cubicBezTo>
                  <a:pt x="23751" y="128147"/>
                  <a:pt x="65027" y="9084"/>
                  <a:pt x="62116" y="882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: 図形 1118">
            <a:extLst>
              <a:ext uri="{FF2B5EF4-FFF2-40B4-BE49-F238E27FC236}">
                <a16:creationId xmlns:a16="http://schemas.microsoft.com/office/drawing/2014/main" id="{5FD02BC3-FB45-4A43-A731-EDC187632616}"/>
              </a:ext>
            </a:extLst>
          </p:cNvPr>
          <p:cNvSpPr/>
          <p:nvPr/>
        </p:nvSpPr>
        <p:spPr>
          <a:xfrm>
            <a:off x="4257147" y="3287821"/>
            <a:ext cx="165906" cy="110091"/>
          </a:xfrm>
          <a:custGeom>
            <a:avLst/>
            <a:gdLst>
              <a:gd name="connsiteX0" fmla="*/ 165628 w 165906"/>
              <a:gd name="connsiteY0" fmla="*/ 1479 h 110091"/>
              <a:gd name="connsiteX1" fmla="*/ 79903 w 165906"/>
              <a:gd name="connsiteY1" fmla="*/ 109429 h 110091"/>
              <a:gd name="connsiteX2" fmla="*/ 528 w 165906"/>
              <a:gd name="connsiteY2" fmla="*/ 47517 h 110091"/>
              <a:gd name="connsiteX3" fmla="*/ 43391 w 165906"/>
              <a:gd name="connsiteY3" fmla="*/ 60217 h 110091"/>
              <a:gd name="connsiteX4" fmla="*/ 3703 w 165906"/>
              <a:gd name="connsiteY4" fmla="*/ 28467 h 110091"/>
              <a:gd name="connsiteX5" fmla="*/ 71966 w 165906"/>
              <a:gd name="connsiteY5" fmla="*/ 53867 h 110091"/>
              <a:gd name="connsiteX6" fmla="*/ 106891 w 165906"/>
              <a:gd name="connsiteY6" fmla="*/ 45929 h 110091"/>
              <a:gd name="connsiteX7" fmla="*/ 165628 w 165906"/>
              <a:gd name="connsiteY7" fmla="*/ 1479 h 110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906" h="110091">
                <a:moveTo>
                  <a:pt x="165628" y="1479"/>
                </a:moveTo>
                <a:cubicBezTo>
                  <a:pt x="161130" y="12062"/>
                  <a:pt x="107420" y="101756"/>
                  <a:pt x="79903" y="109429"/>
                </a:cubicBezTo>
                <a:cubicBezTo>
                  <a:pt x="52386" y="117102"/>
                  <a:pt x="6613" y="55719"/>
                  <a:pt x="528" y="47517"/>
                </a:cubicBezTo>
                <a:cubicBezTo>
                  <a:pt x="-5557" y="39315"/>
                  <a:pt x="42862" y="63392"/>
                  <a:pt x="43391" y="60217"/>
                </a:cubicBezTo>
                <a:cubicBezTo>
                  <a:pt x="43920" y="57042"/>
                  <a:pt x="-1059" y="29525"/>
                  <a:pt x="3703" y="28467"/>
                </a:cubicBezTo>
                <a:cubicBezTo>
                  <a:pt x="8465" y="27409"/>
                  <a:pt x="54768" y="50957"/>
                  <a:pt x="71966" y="53867"/>
                </a:cubicBezTo>
                <a:cubicBezTo>
                  <a:pt x="89164" y="56777"/>
                  <a:pt x="94985" y="51485"/>
                  <a:pt x="106891" y="45929"/>
                </a:cubicBezTo>
                <a:cubicBezTo>
                  <a:pt x="118797" y="40373"/>
                  <a:pt x="170126" y="-9104"/>
                  <a:pt x="165628" y="147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: 図形 1119">
            <a:extLst>
              <a:ext uri="{FF2B5EF4-FFF2-40B4-BE49-F238E27FC236}">
                <a16:creationId xmlns:a16="http://schemas.microsoft.com/office/drawing/2014/main" id="{2F1AB1C1-53EA-479D-800E-262ED71DABFB}"/>
              </a:ext>
            </a:extLst>
          </p:cNvPr>
          <p:cNvSpPr/>
          <p:nvPr/>
        </p:nvSpPr>
        <p:spPr>
          <a:xfrm>
            <a:off x="4508484" y="3257454"/>
            <a:ext cx="138219" cy="96147"/>
          </a:xfrm>
          <a:custGeom>
            <a:avLst/>
            <a:gdLst>
              <a:gd name="connsiteX0" fmla="*/ 138129 w 138219"/>
              <a:gd name="connsiteY0" fmla="*/ 27084 h 96147"/>
              <a:gd name="connsiteX1" fmla="*/ 82566 w 138219"/>
              <a:gd name="connsiteY1" fmla="*/ 95346 h 96147"/>
              <a:gd name="connsiteX2" fmla="*/ 61929 w 138219"/>
              <a:gd name="connsiteY2" fmla="*/ 60421 h 96147"/>
              <a:gd name="connsiteX3" fmla="*/ 16 w 138219"/>
              <a:gd name="connsiteY3" fmla="*/ 96 h 96147"/>
              <a:gd name="connsiteX4" fmla="*/ 68279 w 138219"/>
              <a:gd name="connsiteY4" fmla="*/ 46134 h 96147"/>
              <a:gd name="connsiteX5" fmla="*/ 138129 w 138219"/>
              <a:gd name="connsiteY5" fmla="*/ 27084 h 96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219" h="96147">
                <a:moveTo>
                  <a:pt x="138129" y="27084"/>
                </a:moveTo>
                <a:cubicBezTo>
                  <a:pt x="140510" y="35286"/>
                  <a:pt x="95266" y="89790"/>
                  <a:pt x="82566" y="95346"/>
                </a:cubicBezTo>
                <a:cubicBezTo>
                  <a:pt x="69866" y="100902"/>
                  <a:pt x="75687" y="76296"/>
                  <a:pt x="61929" y="60421"/>
                </a:cubicBezTo>
                <a:cubicBezTo>
                  <a:pt x="48171" y="44546"/>
                  <a:pt x="-1042" y="2477"/>
                  <a:pt x="16" y="96"/>
                </a:cubicBezTo>
                <a:cubicBezTo>
                  <a:pt x="1074" y="-2285"/>
                  <a:pt x="50023" y="40313"/>
                  <a:pt x="68279" y="46134"/>
                </a:cubicBezTo>
                <a:cubicBezTo>
                  <a:pt x="86535" y="51955"/>
                  <a:pt x="135748" y="18882"/>
                  <a:pt x="138129" y="2708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: 図形 1120">
            <a:extLst>
              <a:ext uri="{FF2B5EF4-FFF2-40B4-BE49-F238E27FC236}">
                <a16:creationId xmlns:a16="http://schemas.microsoft.com/office/drawing/2014/main" id="{2F6F7A7F-2E3C-4ED8-BEC8-F6F7639FBAB1}"/>
              </a:ext>
            </a:extLst>
          </p:cNvPr>
          <p:cNvSpPr/>
          <p:nvPr/>
        </p:nvSpPr>
        <p:spPr>
          <a:xfrm>
            <a:off x="4787977" y="3036849"/>
            <a:ext cx="73145" cy="135201"/>
          </a:xfrm>
          <a:custGeom>
            <a:avLst/>
            <a:gdLst>
              <a:gd name="connsiteX0" fmla="*/ 72948 w 73145"/>
              <a:gd name="connsiteY0" fmla="*/ 39 h 135201"/>
              <a:gd name="connsiteX1" fmla="*/ 23736 w 73145"/>
              <a:gd name="connsiteY1" fmla="*/ 68301 h 135201"/>
              <a:gd name="connsiteX2" fmla="*/ 12623 w 73145"/>
              <a:gd name="connsiteY2" fmla="*/ 134976 h 135201"/>
              <a:gd name="connsiteX3" fmla="*/ 15798 w 73145"/>
              <a:gd name="connsiteY3" fmla="*/ 88939 h 135201"/>
              <a:gd name="connsiteX4" fmla="*/ 3098 w 73145"/>
              <a:gd name="connsiteY4" fmla="*/ 58776 h 135201"/>
              <a:gd name="connsiteX5" fmla="*/ 72948 w 73145"/>
              <a:gd name="connsiteY5" fmla="*/ 39 h 135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145" h="135201">
                <a:moveTo>
                  <a:pt x="72948" y="39"/>
                </a:moveTo>
                <a:cubicBezTo>
                  <a:pt x="76388" y="1627"/>
                  <a:pt x="33790" y="45812"/>
                  <a:pt x="23736" y="68301"/>
                </a:cubicBezTo>
                <a:cubicBezTo>
                  <a:pt x="13682" y="90791"/>
                  <a:pt x="13946" y="131536"/>
                  <a:pt x="12623" y="134976"/>
                </a:cubicBezTo>
                <a:cubicBezTo>
                  <a:pt x="11300" y="138416"/>
                  <a:pt x="17385" y="101639"/>
                  <a:pt x="15798" y="88939"/>
                </a:cubicBezTo>
                <a:cubicBezTo>
                  <a:pt x="14211" y="76239"/>
                  <a:pt x="-8014" y="72799"/>
                  <a:pt x="3098" y="58776"/>
                </a:cubicBezTo>
                <a:cubicBezTo>
                  <a:pt x="14210" y="44753"/>
                  <a:pt x="69508" y="-1549"/>
                  <a:pt x="72948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: 図形 1121">
            <a:extLst>
              <a:ext uri="{FF2B5EF4-FFF2-40B4-BE49-F238E27FC236}">
                <a16:creationId xmlns:a16="http://schemas.microsoft.com/office/drawing/2014/main" id="{4F672BE5-5511-4272-BE6B-73DC721796D8}"/>
              </a:ext>
            </a:extLst>
          </p:cNvPr>
          <p:cNvSpPr/>
          <p:nvPr/>
        </p:nvSpPr>
        <p:spPr>
          <a:xfrm>
            <a:off x="3887544" y="3178129"/>
            <a:ext cx="130419" cy="113065"/>
          </a:xfrm>
          <a:custGeom>
            <a:avLst/>
            <a:gdLst>
              <a:gd name="connsiteX0" fmla="*/ 244 w 130419"/>
              <a:gd name="connsiteY0" fmla="*/ 46 h 113065"/>
              <a:gd name="connsiteX1" fmla="*/ 103431 w 130419"/>
              <a:gd name="connsiteY1" fmla="*/ 44496 h 113065"/>
              <a:gd name="connsiteX2" fmla="*/ 130419 w 130419"/>
              <a:gd name="connsiteY2" fmla="*/ 112759 h 113065"/>
              <a:gd name="connsiteX3" fmla="*/ 103431 w 130419"/>
              <a:gd name="connsiteY3" fmla="*/ 68309 h 113065"/>
              <a:gd name="connsiteX4" fmla="*/ 74856 w 130419"/>
              <a:gd name="connsiteY4" fmla="*/ 36559 h 113065"/>
              <a:gd name="connsiteX5" fmla="*/ 244 w 130419"/>
              <a:gd name="connsiteY5" fmla="*/ 46 h 11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419" h="113065">
                <a:moveTo>
                  <a:pt x="244" y="46"/>
                </a:moveTo>
                <a:cubicBezTo>
                  <a:pt x="5006" y="1369"/>
                  <a:pt x="81735" y="25711"/>
                  <a:pt x="103431" y="44496"/>
                </a:cubicBezTo>
                <a:cubicBezTo>
                  <a:pt x="125127" y="63282"/>
                  <a:pt x="130419" y="108790"/>
                  <a:pt x="130419" y="112759"/>
                </a:cubicBezTo>
                <a:cubicBezTo>
                  <a:pt x="130419" y="116728"/>
                  <a:pt x="112691" y="81009"/>
                  <a:pt x="103431" y="68309"/>
                </a:cubicBezTo>
                <a:cubicBezTo>
                  <a:pt x="94171" y="55609"/>
                  <a:pt x="88085" y="47407"/>
                  <a:pt x="74856" y="36559"/>
                </a:cubicBezTo>
                <a:cubicBezTo>
                  <a:pt x="61627" y="25711"/>
                  <a:pt x="-4518" y="-1277"/>
                  <a:pt x="244" y="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: 図形 1122">
            <a:extLst>
              <a:ext uri="{FF2B5EF4-FFF2-40B4-BE49-F238E27FC236}">
                <a16:creationId xmlns:a16="http://schemas.microsoft.com/office/drawing/2014/main" id="{FF2D76F0-FA4D-498E-B344-DC1905B4C642}"/>
              </a:ext>
            </a:extLst>
          </p:cNvPr>
          <p:cNvSpPr/>
          <p:nvPr/>
        </p:nvSpPr>
        <p:spPr>
          <a:xfrm>
            <a:off x="3753945" y="3160713"/>
            <a:ext cx="83043" cy="14475"/>
          </a:xfrm>
          <a:custGeom>
            <a:avLst/>
            <a:gdLst>
              <a:gd name="connsiteX0" fmla="*/ 83043 w 83043"/>
              <a:gd name="connsiteY0" fmla="*/ 0 h 14475"/>
              <a:gd name="connsiteX1" fmla="*/ 493 w 83043"/>
              <a:gd name="connsiteY1" fmla="*/ 14287 h 14475"/>
              <a:gd name="connsiteX2" fmla="*/ 83043 w 83043"/>
              <a:gd name="connsiteY2" fmla="*/ 0 h 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3043" h="14475">
                <a:moveTo>
                  <a:pt x="83043" y="0"/>
                </a:moveTo>
                <a:cubicBezTo>
                  <a:pt x="83043" y="0"/>
                  <a:pt x="8430" y="16404"/>
                  <a:pt x="493" y="14287"/>
                </a:cubicBezTo>
                <a:cubicBezTo>
                  <a:pt x="-7444" y="12170"/>
                  <a:pt x="83043" y="0"/>
                  <a:pt x="83043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: 図形 1123">
            <a:extLst>
              <a:ext uri="{FF2B5EF4-FFF2-40B4-BE49-F238E27FC236}">
                <a16:creationId xmlns:a16="http://schemas.microsoft.com/office/drawing/2014/main" id="{2D34DC9E-1802-4047-9AB7-2D5D131505AB}"/>
              </a:ext>
            </a:extLst>
          </p:cNvPr>
          <p:cNvSpPr/>
          <p:nvPr/>
        </p:nvSpPr>
        <p:spPr>
          <a:xfrm>
            <a:off x="4110584" y="2212963"/>
            <a:ext cx="68013" cy="224056"/>
          </a:xfrm>
          <a:custGeom>
            <a:avLst/>
            <a:gdLst>
              <a:gd name="connsiteX0" fmla="*/ 67716 w 68013"/>
              <a:gd name="connsiteY0" fmla="*/ 12 h 224056"/>
              <a:gd name="connsiteX1" fmla="*/ 26441 w 68013"/>
              <a:gd name="connsiteY1" fmla="*/ 104787 h 224056"/>
              <a:gd name="connsiteX2" fmla="*/ 48666 w 68013"/>
              <a:gd name="connsiteY2" fmla="*/ 222262 h 224056"/>
              <a:gd name="connsiteX3" fmla="*/ 23266 w 68013"/>
              <a:gd name="connsiteY3" fmla="*/ 171462 h 224056"/>
              <a:gd name="connsiteX4" fmla="*/ 1041 w 68013"/>
              <a:gd name="connsiteY4" fmla="*/ 111137 h 224056"/>
              <a:gd name="connsiteX5" fmla="*/ 67716 w 68013"/>
              <a:gd name="connsiteY5" fmla="*/ 12 h 224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013" h="224056">
                <a:moveTo>
                  <a:pt x="67716" y="12"/>
                </a:moveTo>
                <a:cubicBezTo>
                  <a:pt x="71949" y="-1046"/>
                  <a:pt x="29616" y="67745"/>
                  <a:pt x="26441" y="104787"/>
                </a:cubicBezTo>
                <a:cubicBezTo>
                  <a:pt x="23266" y="141829"/>
                  <a:pt x="49195" y="211150"/>
                  <a:pt x="48666" y="222262"/>
                </a:cubicBezTo>
                <a:cubicBezTo>
                  <a:pt x="48137" y="233374"/>
                  <a:pt x="31203" y="189983"/>
                  <a:pt x="23266" y="171462"/>
                </a:cubicBezTo>
                <a:cubicBezTo>
                  <a:pt x="15329" y="152941"/>
                  <a:pt x="-4780" y="136537"/>
                  <a:pt x="1041" y="111137"/>
                </a:cubicBezTo>
                <a:cubicBezTo>
                  <a:pt x="6862" y="85737"/>
                  <a:pt x="63483" y="1070"/>
                  <a:pt x="67716" y="1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: 図形 1124">
            <a:extLst>
              <a:ext uri="{FF2B5EF4-FFF2-40B4-BE49-F238E27FC236}">
                <a16:creationId xmlns:a16="http://schemas.microsoft.com/office/drawing/2014/main" id="{A8AB21B1-71F3-475F-9F8D-E4755CE852D8}"/>
              </a:ext>
            </a:extLst>
          </p:cNvPr>
          <p:cNvSpPr/>
          <p:nvPr/>
        </p:nvSpPr>
        <p:spPr>
          <a:xfrm>
            <a:off x="4327211" y="2171654"/>
            <a:ext cx="155942" cy="255272"/>
          </a:xfrm>
          <a:custGeom>
            <a:avLst/>
            <a:gdLst>
              <a:gd name="connsiteX0" fmla="*/ 314 w 155942"/>
              <a:gd name="connsiteY0" fmla="*/ 46 h 255272"/>
              <a:gd name="connsiteX1" fmla="*/ 44764 w 155942"/>
              <a:gd name="connsiteY1" fmla="*/ 149271 h 255272"/>
              <a:gd name="connsiteX2" fmla="*/ 54289 w 155942"/>
              <a:gd name="connsiteY2" fmla="*/ 254046 h 255272"/>
              <a:gd name="connsiteX3" fmla="*/ 79689 w 155942"/>
              <a:gd name="connsiteY3" fmla="*/ 203246 h 255272"/>
              <a:gd name="connsiteX4" fmla="*/ 155889 w 155942"/>
              <a:gd name="connsiteY4" fmla="*/ 152446 h 255272"/>
              <a:gd name="connsiteX5" fmla="*/ 66989 w 155942"/>
              <a:gd name="connsiteY5" fmla="*/ 184196 h 255272"/>
              <a:gd name="connsiteX6" fmla="*/ 70164 w 155942"/>
              <a:gd name="connsiteY6" fmla="*/ 133396 h 255272"/>
              <a:gd name="connsiteX7" fmla="*/ 314 w 155942"/>
              <a:gd name="connsiteY7" fmla="*/ 46 h 255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5942" h="255272">
                <a:moveTo>
                  <a:pt x="314" y="46"/>
                </a:moveTo>
                <a:cubicBezTo>
                  <a:pt x="-3919" y="2692"/>
                  <a:pt x="35768" y="106938"/>
                  <a:pt x="44764" y="149271"/>
                </a:cubicBezTo>
                <a:cubicBezTo>
                  <a:pt x="53760" y="191604"/>
                  <a:pt x="48468" y="245050"/>
                  <a:pt x="54289" y="254046"/>
                </a:cubicBezTo>
                <a:cubicBezTo>
                  <a:pt x="60110" y="263042"/>
                  <a:pt x="62756" y="220179"/>
                  <a:pt x="79689" y="203246"/>
                </a:cubicBezTo>
                <a:cubicBezTo>
                  <a:pt x="96622" y="186313"/>
                  <a:pt x="158006" y="155621"/>
                  <a:pt x="155889" y="152446"/>
                </a:cubicBezTo>
                <a:cubicBezTo>
                  <a:pt x="153772" y="149271"/>
                  <a:pt x="81276" y="187371"/>
                  <a:pt x="66989" y="184196"/>
                </a:cubicBezTo>
                <a:cubicBezTo>
                  <a:pt x="52702" y="181021"/>
                  <a:pt x="81277" y="157209"/>
                  <a:pt x="70164" y="133396"/>
                </a:cubicBezTo>
                <a:cubicBezTo>
                  <a:pt x="59052" y="109584"/>
                  <a:pt x="4547" y="-2600"/>
                  <a:pt x="314" y="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: 図形 1125">
            <a:extLst>
              <a:ext uri="{FF2B5EF4-FFF2-40B4-BE49-F238E27FC236}">
                <a16:creationId xmlns:a16="http://schemas.microsoft.com/office/drawing/2014/main" id="{9EED0347-0D34-4D1B-AA19-DB9D75EA4899}"/>
              </a:ext>
            </a:extLst>
          </p:cNvPr>
          <p:cNvSpPr/>
          <p:nvPr/>
        </p:nvSpPr>
        <p:spPr>
          <a:xfrm>
            <a:off x="4224192" y="3481387"/>
            <a:ext cx="124030" cy="125414"/>
          </a:xfrm>
          <a:custGeom>
            <a:avLst/>
            <a:gdLst>
              <a:gd name="connsiteX0" fmla="*/ 123971 w 124030"/>
              <a:gd name="connsiteY0" fmla="*/ 1 h 125414"/>
              <a:gd name="connsiteX1" fmla="*/ 39833 w 124030"/>
              <a:gd name="connsiteY1" fmla="*/ 66676 h 125414"/>
              <a:gd name="connsiteX2" fmla="*/ 146 w 124030"/>
              <a:gd name="connsiteY2" fmla="*/ 125413 h 125414"/>
              <a:gd name="connsiteX3" fmla="*/ 52533 w 124030"/>
              <a:gd name="connsiteY3" fmla="*/ 68263 h 125414"/>
              <a:gd name="connsiteX4" fmla="*/ 123971 w 124030"/>
              <a:gd name="connsiteY4" fmla="*/ 1 h 12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030" h="125414">
                <a:moveTo>
                  <a:pt x="123971" y="1"/>
                </a:moveTo>
                <a:cubicBezTo>
                  <a:pt x="121854" y="-263"/>
                  <a:pt x="60470" y="45774"/>
                  <a:pt x="39833" y="66676"/>
                </a:cubicBezTo>
                <a:cubicBezTo>
                  <a:pt x="19196" y="87578"/>
                  <a:pt x="-1971" y="125149"/>
                  <a:pt x="146" y="125413"/>
                </a:cubicBezTo>
                <a:cubicBezTo>
                  <a:pt x="2263" y="125677"/>
                  <a:pt x="33483" y="87313"/>
                  <a:pt x="52533" y="68263"/>
                </a:cubicBezTo>
                <a:cubicBezTo>
                  <a:pt x="71583" y="49213"/>
                  <a:pt x="126088" y="265"/>
                  <a:pt x="12397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: 図形 1126">
            <a:extLst>
              <a:ext uri="{FF2B5EF4-FFF2-40B4-BE49-F238E27FC236}">
                <a16:creationId xmlns:a16="http://schemas.microsoft.com/office/drawing/2014/main" id="{98EA0802-90A3-42AE-991A-9F5DB619BDEE}"/>
              </a:ext>
            </a:extLst>
          </p:cNvPr>
          <p:cNvSpPr/>
          <p:nvPr/>
        </p:nvSpPr>
        <p:spPr>
          <a:xfrm>
            <a:off x="4513162" y="3438131"/>
            <a:ext cx="176645" cy="68935"/>
          </a:xfrm>
          <a:custGeom>
            <a:avLst/>
            <a:gdLst>
              <a:gd name="connsiteX0" fmla="*/ 101 w 176645"/>
              <a:gd name="connsiteY0" fmla="*/ 394 h 68935"/>
              <a:gd name="connsiteX1" fmla="*/ 111226 w 176645"/>
              <a:gd name="connsiteY1" fmla="*/ 22619 h 68935"/>
              <a:gd name="connsiteX2" fmla="*/ 176313 w 176645"/>
              <a:gd name="connsiteY2" fmla="*/ 68657 h 68935"/>
              <a:gd name="connsiteX3" fmla="*/ 131863 w 176645"/>
              <a:gd name="connsiteY3" fmla="*/ 40082 h 68935"/>
              <a:gd name="connsiteX4" fmla="*/ 101 w 176645"/>
              <a:gd name="connsiteY4" fmla="*/ 394 h 68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645" h="68935">
                <a:moveTo>
                  <a:pt x="101" y="394"/>
                </a:moveTo>
                <a:cubicBezTo>
                  <a:pt x="-3339" y="-2517"/>
                  <a:pt x="81857" y="11242"/>
                  <a:pt x="111226" y="22619"/>
                </a:cubicBezTo>
                <a:cubicBezTo>
                  <a:pt x="140595" y="33996"/>
                  <a:pt x="172874" y="65747"/>
                  <a:pt x="176313" y="68657"/>
                </a:cubicBezTo>
                <a:cubicBezTo>
                  <a:pt x="179753" y="71568"/>
                  <a:pt x="155940" y="50930"/>
                  <a:pt x="131863" y="40082"/>
                </a:cubicBezTo>
                <a:cubicBezTo>
                  <a:pt x="107786" y="29234"/>
                  <a:pt x="3541" y="3305"/>
                  <a:pt x="101" y="3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: 図形 1127">
            <a:extLst>
              <a:ext uri="{FF2B5EF4-FFF2-40B4-BE49-F238E27FC236}">
                <a16:creationId xmlns:a16="http://schemas.microsoft.com/office/drawing/2014/main" id="{6D583AAF-4F88-4A87-926C-CA1A5A5FAECD}"/>
              </a:ext>
            </a:extLst>
          </p:cNvPr>
          <p:cNvSpPr/>
          <p:nvPr/>
        </p:nvSpPr>
        <p:spPr>
          <a:xfrm>
            <a:off x="4620927" y="3682529"/>
            <a:ext cx="161183" cy="95582"/>
          </a:xfrm>
          <a:custGeom>
            <a:avLst/>
            <a:gdLst>
              <a:gd name="connsiteX0" fmla="*/ 286 w 161183"/>
              <a:gd name="connsiteY0" fmla="*/ 94134 h 95582"/>
              <a:gd name="connsiteX1" fmla="*/ 84423 w 161183"/>
              <a:gd name="connsiteY1" fmla="*/ 75084 h 95582"/>
              <a:gd name="connsiteX2" fmla="*/ 160623 w 161183"/>
              <a:gd name="connsiteY2" fmla="*/ 471 h 95582"/>
              <a:gd name="connsiteX3" fmla="*/ 114586 w 161183"/>
              <a:gd name="connsiteY3" fmla="*/ 44921 h 95582"/>
              <a:gd name="connsiteX4" fmla="*/ 286 w 161183"/>
              <a:gd name="connsiteY4" fmla="*/ 94134 h 9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183" h="95582">
                <a:moveTo>
                  <a:pt x="286" y="94134"/>
                </a:moveTo>
                <a:cubicBezTo>
                  <a:pt x="-4741" y="99161"/>
                  <a:pt x="57700" y="90694"/>
                  <a:pt x="84423" y="75084"/>
                </a:cubicBezTo>
                <a:cubicBezTo>
                  <a:pt x="111146" y="59473"/>
                  <a:pt x="155596" y="5498"/>
                  <a:pt x="160623" y="471"/>
                </a:cubicBezTo>
                <a:cubicBezTo>
                  <a:pt x="165650" y="-4556"/>
                  <a:pt x="135753" y="31956"/>
                  <a:pt x="114586" y="44921"/>
                </a:cubicBezTo>
                <a:cubicBezTo>
                  <a:pt x="93419" y="57886"/>
                  <a:pt x="5313" y="89107"/>
                  <a:pt x="286" y="941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: 図形 1128">
            <a:extLst>
              <a:ext uri="{FF2B5EF4-FFF2-40B4-BE49-F238E27FC236}">
                <a16:creationId xmlns:a16="http://schemas.microsoft.com/office/drawing/2014/main" id="{25AB5283-9BE0-4450-A9D7-6B76AE0CD3A9}"/>
              </a:ext>
            </a:extLst>
          </p:cNvPr>
          <p:cNvSpPr/>
          <p:nvPr/>
        </p:nvSpPr>
        <p:spPr>
          <a:xfrm>
            <a:off x="4118881" y="3743087"/>
            <a:ext cx="624588" cy="112951"/>
          </a:xfrm>
          <a:custGeom>
            <a:avLst/>
            <a:gdLst>
              <a:gd name="connsiteX0" fmla="*/ 105457 w 624588"/>
              <a:gd name="connsiteY0" fmla="*/ 43101 h 112951"/>
              <a:gd name="connsiteX1" fmla="*/ 299132 w 624588"/>
              <a:gd name="connsiteY1" fmla="*/ 68501 h 112951"/>
              <a:gd name="connsiteX2" fmla="*/ 259444 w 624588"/>
              <a:gd name="connsiteY2" fmla="*/ 66913 h 112951"/>
              <a:gd name="connsiteX3" fmla="*/ 453119 w 624588"/>
              <a:gd name="connsiteY3" fmla="*/ 38338 h 112951"/>
              <a:gd name="connsiteX4" fmla="*/ 388032 w 624588"/>
              <a:gd name="connsiteY4" fmla="*/ 55801 h 112951"/>
              <a:gd name="connsiteX5" fmla="*/ 624569 w 624588"/>
              <a:gd name="connsiteY5" fmla="*/ 238 h 112951"/>
              <a:gd name="connsiteX6" fmla="*/ 402319 w 624588"/>
              <a:gd name="connsiteY6" fmla="*/ 81201 h 112951"/>
              <a:gd name="connsiteX7" fmla="*/ 575357 w 624588"/>
              <a:gd name="connsiteY7" fmla="*/ 43101 h 112951"/>
              <a:gd name="connsiteX8" fmla="*/ 381682 w 624588"/>
              <a:gd name="connsiteY8" fmla="*/ 90726 h 112951"/>
              <a:gd name="connsiteX9" fmla="*/ 438832 w 624588"/>
              <a:gd name="connsiteY9" fmla="*/ 81201 h 112951"/>
              <a:gd name="connsiteX10" fmla="*/ 361044 w 624588"/>
              <a:gd name="connsiteY10" fmla="*/ 95488 h 112951"/>
              <a:gd name="connsiteX11" fmla="*/ 394382 w 624588"/>
              <a:gd name="connsiteY11" fmla="*/ 105013 h 112951"/>
              <a:gd name="connsiteX12" fmla="*/ 248332 w 624588"/>
              <a:gd name="connsiteY12" fmla="*/ 101838 h 112951"/>
              <a:gd name="connsiteX13" fmla="*/ 367394 w 624588"/>
              <a:gd name="connsiteY13" fmla="*/ 112951 h 112951"/>
              <a:gd name="connsiteX14" fmla="*/ 165782 w 624588"/>
              <a:gd name="connsiteY14" fmla="*/ 95488 h 112951"/>
              <a:gd name="connsiteX15" fmla="*/ 238807 w 624588"/>
              <a:gd name="connsiteY15" fmla="*/ 95488 h 112951"/>
              <a:gd name="connsiteX16" fmla="*/ 5444 w 624588"/>
              <a:gd name="connsiteY16" fmla="*/ 54213 h 112951"/>
              <a:gd name="connsiteX17" fmla="*/ 105457 w 624588"/>
              <a:gd name="connsiteY17" fmla="*/ 43101 h 112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24588" h="112951">
                <a:moveTo>
                  <a:pt x="105457" y="43101"/>
                </a:moveTo>
                <a:cubicBezTo>
                  <a:pt x="154405" y="45482"/>
                  <a:pt x="273468" y="64532"/>
                  <a:pt x="299132" y="68501"/>
                </a:cubicBezTo>
                <a:cubicBezTo>
                  <a:pt x="324796" y="72470"/>
                  <a:pt x="233780" y="71940"/>
                  <a:pt x="259444" y="66913"/>
                </a:cubicBezTo>
                <a:cubicBezTo>
                  <a:pt x="285109" y="61886"/>
                  <a:pt x="431688" y="40190"/>
                  <a:pt x="453119" y="38338"/>
                </a:cubicBezTo>
                <a:cubicBezTo>
                  <a:pt x="474550" y="36486"/>
                  <a:pt x="359457" y="62151"/>
                  <a:pt x="388032" y="55801"/>
                </a:cubicBezTo>
                <a:cubicBezTo>
                  <a:pt x="416607" y="49451"/>
                  <a:pt x="622188" y="-3995"/>
                  <a:pt x="624569" y="238"/>
                </a:cubicBezTo>
                <a:cubicBezTo>
                  <a:pt x="626950" y="4471"/>
                  <a:pt x="410521" y="74057"/>
                  <a:pt x="402319" y="81201"/>
                </a:cubicBezTo>
                <a:cubicBezTo>
                  <a:pt x="394117" y="88345"/>
                  <a:pt x="578796" y="41514"/>
                  <a:pt x="575357" y="43101"/>
                </a:cubicBezTo>
                <a:cubicBezTo>
                  <a:pt x="571918" y="44688"/>
                  <a:pt x="404436" y="84376"/>
                  <a:pt x="381682" y="90726"/>
                </a:cubicBezTo>
                <a:cubicBezTo>
                  <a:pt x="358928" y="97076"/>
                  <a:pt x="442272" y="80407"/>
                  <a:pt x="438832" y="81201"/>
                </a:cubicBezTo>
                <a:cubicBezTo>
                  <a:pt x="435392" y="81995"/>
                  <a:pt x="368452" y="91519"/>
                  <a:pt x="361044" y="95488"/>
                </a:cubicBezTo>
                <a:cubicBezTo>
                  <a:pt x="353636" y="99457"/>
                  <a:pt x="413167" y="103955"/>
                  <a:pt x="394382" y="105013"/>
                </a:cubicBezTo>
                <a:cubicBezTo>
                  <a:pt x="375597" y="106071"/>
                  <a:pt x="252830" y="100515"/>
                  <a:pt x="248332" y="101838"/>
                </a:cubicBezTo>
                <a:cubicBezTo>
                  <a:pt x="243834" y="103161"/>
                  <a:pt x="367394" y="112951"/>
                  <a:pt x="367394" y="112951"/>
                </a:cubicBezTo>
                <a:lnTo>
                  <a:pt x="165782" y="95488"/>
                </a:lnTo>
                <a:cubicBezTo>
                  <a:pt x="144351" y="92578"/>
                  <a:pt x="265530" y="102367"/>
                  <a:pt x="238807" y="95488"/>
                </a:cubicBezTo>
                <a:cubicBezTo>
                  <a:pt x="212084" y="88609"/>
                  <a:pt x="32167" y="61092"/>
                  <a:pt x="5444" y="54213"/>
                </a:cubicBezTo>
                <a:cubicBezTo>
                  <a:pt x="-21279" y="47334"/>
                  <a:pt x="56509" y="40720"/>
                  <a:pt x="105457" y="4310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30" name="フリーフォーム: 図形 1129">
            <a:extLst>
              <a:ext uri="{FF2B5EF4-FFF2-40B4-BE49-F238E27FC236}">
                <a16:creationId xmlns:a16="http://schemas.microsoft.com/office/drawing/2014/main" id="{5848E458-0B7A-4547-8AFB-8F2161717D44}"/>
              </a:ext>
            </a:extLst>
          </p:cNvPr>
          <p:cNvSpPr/>
          <p:nvPr/>
        </p:nvSpPr>
        <p:spPr>
          <a:xfrm>
            <a:off x="4159550" y="3607970"/>
            <a:ext cx="81751" cy="186571"/>
          </a:xfrm>
          <a:custGeom>
            <a:avLst/>
            <a:gdLst>
              <a:gd name="connsiteX0" fmla="*/ 80663 w 81751"/>
              <a:gd name="connsiteY0" fmla="*/ 418 h 186571"/>
              <a:gd name="connsiteX1" fmla="*/ 1288 w 81751"/>
              <a:gd name="connsiteY1" fmla="*/ 133768 h 186571"/>
              <a:gd name="connsiteX2" fmla="*/ 29863 w 81751"/>
              <a:gd name="connsiteY2" fmla="*/ 98843 h 186571"/>
              <a:gd name="connsiteX3" fmla="*/ 7638 w 81751"/>
              <a:gd name="connsiteY3" fmla="*/ 173455 h 186571"/>
              <a:gd name="connsiteX4" fmla="*/ 58438 w 81751"/>
              <a:gd name="connsiteY4" fmla="*/ 151230 h 186571"/>
              <a:gd name="connsiteX5" fmla="*/ 25100 w 81751"/>
              <a:gd name="connsiteY5" fmla="*/ 186155 h 186571"/>
              <a:gd name="connsiteX6" fmla="*/ 48913 w 81751"/>
              <a:gd name="connsiteY6" fmla="*/ 122655 h 186571"/>
              <a:gd name="connsiteX7" fmla="*/ 37800 w 81751"/>
              <a:gd name="connsiteY7" fmla="*/ 135355 h 186571"/>
              <a:gd name="connsiteX8" fmla="*/ 47325 w 81751"/>
              <a:gd name="connsiteY8" fmla="*/ 92493 h 186571"/>
              <a:gd name="connsiteX9" fmla="*/ 80663 w 81751"/>
              <a:gd name="connsiteY9" fmla="*/ 418 h 186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1751" h="186571">
                <a:moveTo>
                  <a:pt x="80663" y="418"/>
                </a:moveTo>
                <a:cubicBezTo>
                  <a:pt x="72990" y="7297"/>
                  <a:pt x="9755" y="117364"/>
                  <a:pt x="1288" y="133768"/>
                </a:cubicBezTo>
                <a:cubicBezTo>
                  <a:pt x="-7179" y="150172"/>
                  <a:pt x="28805" y="92229"/>
                  <a:pt x="29863" y="98843"/>
                </a:cubicBezTo>
                <a:cubicBezTo>
                  <a:pt x="30921" y="105457"/>
                  <a:pt x="2876" y="164724"/>
                  <a:pt x="7638" y="173455"/>
                </a:cubicBezTo>
                <a:cubicBezTo>
                  <a:pt x="12400" y="182186"/>
                  <a:pt x="55528" y="149113"/>
                  <a:pt x="58438" y="151230"/>
                </a:cubicBezTo>
                <a:cubicBezTo>
                  <a:pt x="61348" y="153347"/>
                  <a:pt x="26687" y="190917"/>
                  <a:pt x="25100" y="186155"/>
                </a:cubicBezTo>
                <a:cubicBezTo>
                  <a:pt x="23513" y="181393"/>
                  <a:pt x="46796" y="131122"/>
                  <a:pt x="48913" y="122655"/>
                </a:cubicBezTo>
                <a:cubicBezTo>
                  <a:pt x="51030" y="114188"/>
                  <a:pt x="38065" y="140382"/>
                  <a:pt x="37800" y="135355"/>
                </a:cubicBezTo>
                <a:cubicBezTo>
                  <a:pt x="37535" y="130328"/>
                  <a:pt x="41504" y="111543"/>
                  <a:pt x="47325" y="92493"/>
                </a:cubicBezTo>
                <a:cubicBezTo>
                  <a:pt x="53146" y="73443"/>
                  <a:pt x="88336" y="-6461"/>
                  <a:pt x="80663" y="41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: 図形 1130">
            <a:extLst>
              <a:ext uri="{FF2B5EF4-FFF2-40B4-BE49-F238E27FC236}">
                <a16:creationId xmlns:a16="http://schemas.microsoft.com/office/drawing/2014/main" id="{9736BECC-C569-4968-BA14-203600BEA058}"/>
              </a:ext>
            </a:extLst>
          </p:cNvPr>
          <p:cNvSpPr/>
          <p:nvPr/>
        </p:nvSpPr>
        <p:spPr>
          <a:xfrm>
            <a:off x="4270266" y="3869145"/>
            <a:ext cx="222082" cy="39340"/>
          </a:xfrm>
          <a:custGeom>
            <a:avLst/>
            <a:gdLst>
              <a:gd name="connsiteX0" fmla="*/ 1697 w 222082"/>
              <a:gd name="connsiteY0" fmla="*/ 1180 h 39340"/>
              <a:gd name="connsiteX1" fmla="*/ 217597 w 222082"/>
              <a:gd name="connsiteY1" fmla="*/ 7530 h 39340"/>
              <a:gd name="connsiteX2" fmla="*/ 152509 w 222082"/>
              <a:gd name="connsiteY2" fmla="*/ 26580 h 39340"/>
              <a:gd name="connsiteX3" fmla="*/ 208072 w 222082"/>
              <a:gd name="connsiteY3" fmla="*/ 39280 h 39340"/>
              <a:gd name="connsiteX4" fmla="*/ 120759 w 222082"/>
              <a:gd name="connsiteY4" fmla="*/ 29755 h 39340"/>
              <a:gd name="connsiteX5" fmla="*/ 1697 w 222082"/>
              <a:gd name="connsiteY5" fmla="*/ 1180 h 39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082" h="39340">
                <a:moveTo>
                  <a:pt x="1697" y="1180"/>
                </a:moveTo>
                <a:cubicBezTo>
                  <a:pt x="17837" y="-2524"/>
                  <a:pt x="192462" y="3297"/>
                  <a:pt x="217597" y="7530"/>
                </a:cubicBezTo>
                <a:cubicBezTo>
                  <a:pt x="242732" y="11763"/>
                  <a:pt x="154096" y="21288"/>
                  <a:pt x="152509" y="26580"/>
                </a:cubicBezTo>
                <a:cubicBezTo>
                  <a:pt x="150922" y="31872"/>
                  <a:pt x="213364" y="38751"/>
                  <a:pt x="208072" y="39280"/>
                </a:cubicBezTo>
                <a:cubicBezTo>
                  <a:pt x="202780" y="39809"/>
                  <a:pt x="152509" y="36899"/>
                  <a:pt x="120759" y="29755"/>
                </a:cubicBezTo>
                <a:cubicBezTo>
                  <a:pt x="89009" y="22611"/>
                  <a:pt x="-14443" y="4884"/>
                  <a:pt x="1697" y="118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: 図形 1131">
            <a:extLst>
              <a:ext uri="{FF2B5EF4-FFF2-40B4-BE49-F238E27FC236}">
                <a16:creationId xmlns:a16="http://schemas.microsoft.com/office/drawing/2014/main" id="{04BBC33F-5EBC-4E5C-BC21-CD15E19991EF}"/>
              </a:ext>
            </a:extLst>
          </p:cNvPr>
          <p:cNvSpPr/>
          <p:nvPr/>
        </p:nvSpPr>
        <p:spPr>
          <a:xfrm>
            <a:off x="4554626" y="3740031"/>
            <a:ext cx="242450" cy="92081"/>
          </a:xfrm>
          <a:custGeom>
            <a:avLst/>
            <a:gdLst>
              <a:gd name="connsiteX0" fmla="*/ 7849 w 242450"/>
              <a:gd name="connsiteY0" fmla="*/ 90607 h 92081"/>
              <a:gd name="connsiteX1" fmla="*/ 241212 w 242450"/>
              <a:gd name="connsiteY1" fmla="*/ 119 h 92081"/>
              <a:gd name="connsiteX2" fmla="*/ 103099 w 242450"/>
              <a:gd name="connsiteY2" fmla="*/ 69969 h 92081"/>
              <a:gd name="connsiteX3" fmla="*/ 168187 w 242450"/>
              <a:gd name="connsiteY3" fmla="*/ 9644 h 92081"/>
              <a:gd name="connsiteX4" fmla="*/ 63412 w 242450"/>
              <a:gd name="connsiteY4" fmla="*/ 54094 h 92081"/>
              <a:gd name="connsiteX5" fmla="*/ 7849 w 242450"/>
              <a:gd name="connsiteY5" fmla="*/ 90607 h 9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450" h="92081">
                <a:moveTo>
                  <a:pt x="7849" y="90607"/>
                </a:moveTo>
                <a:cubicBezTo>
                  <a:pt x="37482" y="81611"/>
                  <a:pt x="225337" y="3559"/>
                  <a:pt x="241212" y="119"/>
                </a:cubicBezTo>
                <a:cubicBezTo>
                  <a:pt x="257087" y="-3321"/>
                  <a:pt x="115270" y="68382"/>
                  <a:pt x="103099" y="69969"/>
                </a:cubicBezTo>
                <a:cubicBezTo>
                  <a:pt x="90928" y="71556"/>
                  <a:pt x="174802" y="12290"/>
                  <a:pt x="168187" y="9644"/>
                </a:cubicBezTo>
                <a:cubicBezTo>
                  <a:pt x="161573" y="6998"/>
                  <a:pt x="86431" y="43246"/>
                  <a:pt x="63412" y="54094"/>
                </a:cubicBezTo>
                <a:cubicBezTo>
                  <a:pt x="40393" y="64942"/>
                  <a:pt x="-21784" y="99603"/>
                  <a:pt x="7849" y="90607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: 図形 1132">
            <a:extLst>
              <a:ext uri="{FF2B5EF4-FFF2-40B4-BE49-F238E27FC236}">
                <a16:creationId xmlns:a16="http://schemas.microsoft.com/office/drawing/2014/main" id="{B044E9AE-F843-4B98-A2AC-8D09FFF9A7AE}"/>
              </a:ext>
            </a:extLst>
          </p:cNvPr>
          <p:cNvSpPr/>
          <p:nvPr/>
        </p:nvSpPr>
        <p:spPr>
          <a:xfrm>
            <a:off x="4515148" y="2938083"/>
            <a:ext cx="190213" cy="323056"/>
          </a:xfrm>
          <a:custGeom>
            <a:avLst/>
            <a:gdLst>
              <a:gd name="connsiteX0" fmla="*/ 45740 w 190213"/>
              <a:gd name="connsiteY0" fmla="*/ 380 h 323056"/>
              <a:gd name="connsiteX1" fmla="*/ 36215 w 190213"/>
              <a:gd name="connsiteY1" fmla="*/ 100392 h 323056"/>
              <a:gd name="connsiteX2" fmla="*/ 104477 w 190213"/>
              <a:gd name="connsiteY2" fmla="*/ 190880 h 323056"/>
              <a:gd name="connsiteX3" fmla="*/ 190202 w 190213"/>
              <a:gd name="connsiteY3" fmla="*/ 322642 h 323056"/>
              <a:gd name="connsiteX4" fmla="*/ 110827 w 190213"/>
              <a:gd name="connsiteY4" fmla="*/ 235330 h 323056"/>
              <a:gd name="connsiteX5" fmla="*/ 142577 w 190213"/>
              <a:gd name="connsiteY5" fmla="*/ 321055 h 323056"/>
              <a:gd name="connsiteX6" fmla="*/ 4465 w 190213"/>
              <a:gd name="connsiteY6" fmla="*/ 133730 h 323056"/>
              <a:gd name="connsiteX7" fmla="*/ 33040 w 190213"/>
              <a:gd name="connsiteY7" fmla="*/ 63880 h 323056"/>
              <a:gd name="connsiteX8" fmla="*/ 25102 w 190213"/>
              <a:gd name="connsiteY8" fmla="*/ 111505 h 323056"/>
              <a:gd name="connsiteX9" fmla="*/ 10815 w 190213"/>
              <a:gd name="connsiteY9" fmla="*/ 67055 h 323056"/>
              <a:gd name="connsiteX10" fmla="*/ 45740 w 190213"/>
              <a:gd name="connsiteY10" fmla="*/ 380 h 32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0213" h="323056">
                <a:moveTo>
                  <a:pt x="45740" y="380"/>
                </a:moveTo>
                <a:cubicBezTo>
                  <a:pt x="49973" y="5936"/>
                  <a:pt x="26426" y="68642"/>
                  <a:pt x="36215" y="100392"/>
                </a:cubicBezTo>
                <a:cubicBezTo>
                  <a:pt x="46004" y="132142"/>
                  <a:pt x="78813" y="153838"/>
                  <a:pt x="104477" y="190880"/>
                </a:cubicBezTo>
                <a:cubicBezTo>
                  <a:pt x="130141" y="227922"/>
                  <a:pt x="189144" y="315234"/>
                  <a:pt x="190202" y="322642"/>
                </a:cubicBezTo>
                <a:cubicBezTo>
                  <a:pt x="191260" y="330050"/>
                  <a:pt x="118764" y="235594"/>
                  <a:pt x="110827" y="235330"/>
                </a:cubicBezTo>
                <a:cubicBezTo>
                  <a:pt x="102890" y="235066"/>
                  <a:pt x="160304" y="337988"/>
                  <a:pt x="142577" y="321055"/>
                </a:cubicBezTo>
                <a:cubicBezTo>
                  <a:pt x="124850" y="304122"/>
                  <a:pt x="22721" y="176592"/>
                  <a:pt x="4465" y="133730"/>
                </a:cubicBezTo>
                <a:cubicBezTo>
                  <a:pt x="-13791" y="90868"/>
                  <a:pt x="29601" y="67584"/>
                  <a:pt x="33040" y="63880"/>
                </a:cubicBezTo>
                <a:cubicBezTo>
                  <a:pt x="36479" y="60176"/>
                  <a:pt x="28806" y="110976"/>
                  <a:pt x="25102" y="111505"/>
                </a:cubicBezTo>
                <a:cubicBezTo>
                  <a:pt x="21398" y="112034"/>
                  <a:pt x="9492" y="82401"/>
                  <a:pt x="10815" y="67055"/>
                </a:cubicBezTo>
                <a:cubicBezTo>
                  <a:pt x="12138" y="51709"/>
                  <a:pt x="41507" y="-5176"/>
                  <a:pt x="45740" y="38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楕円 174">
            <a:extLst>
              <a:ext uri="{FF2B5EF4-FFF2-40B4-BE49-F238E27FC236}">
                <a16:creationId xmlns:a16="http://schemas.microsoft.com/office/drawing/2014/main" id="{0FAACC8E-996F-4D11-8EDE-3151B4042224}"/>
              </a:ext>
            </a:extLst>
          </p:cNvPr>
          <p:cNvSpPr/>
          <p:nvPr/>
        </p:nvSpPr>
        <p:spPr>
          <a:xfrm rot="20573836">
            <a:off x="4923078" y="3062347"/>
            <a:ext cx="245544" cy="356039"/>
          </a:xfrm>
          <a:prstGeom prst="ellipse">
            <a:avLst/>
          </a:pr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: 図形 1134">
            <a:extLst>
              <a:ext uri="{FF2B5EF4-FFF2-40B4-BE49-F238E27FC236}">
                <a16:creationId xmlns:a16="http://schemas.microsoft.com/office/drawing/2014/main" id="{E7A1EB04-C44A-4732-92FD-874DAD07F358}"/>
              </a:ext>
            </a:extLst>
          </p:cNvPr>
          <p:cNvSpPr/>
          <p:nvPr/>
        </p:nvSpPr>
        <p:spPr>
          <a:xfrm>
            <a:off x="5441773" y="3102214"/>
            <a:ext cx="194760" cy="420519"/>
          </a:xfrm>
          <a:custGeom>
            <a:avLst/>
            <a:gdLst>
              <a:gd name="connsiteX0" fmla="*/ 177 w 194760"/>
              <a:gd name="connsiteY0" fmla="*/ 80724 h 420519"/>
              <a:gd name="connsiteX1" fmla="*/ 82727 w 194760"/>
              <a:gd name="connsiteY1" fmla="*/ 7699 h 420519"/>
              <a:gd name="connsiteX2" fmla="*/ 185915 w 194760"/>
              <a:gd name="connsiteY2" fmla="*/ 6111 h 420519"/>
              <a:gd name="connsiteX3" fmla="*/ 187502 w 194760"/>
              <a:gd name="connsiteY3" fmla="*/ 42624 h 420519"/>
              <a:gd name="connsiteX4" fmla="*/ 193852 w 194760"/>
              <a:gd name="connsiteY4" fmla="*/ 212486 h 420519"/>
              <a:gd name="connsiteX5" fmla="*/ 165277 w 194760"/>
              <a:gd name="connsiteY5" fmla="*/ 260111 h 420519"/>
              <a:gd name="connsiteX6" fmla="*/ 141465 w 194760"/>
              <a:gd name="connsiteY6" fmla="*/ 334724 h 420519"/>
              <a:gd name="connsiteX7" fmla="*/ 101777 w 194760"/>
              <a:gd name="connsiteY7" fmla="*/ 398224 h 420519"/>
              <a:gd name="connsiteX8" fmla="*/ 33515 w 194760"/>
              <a:gd name="connsiteY8" fmla="*/ 418861 h 420519"/>
              <a:gd name="connsiteX9" fmla="*/ 109715 w 194760"/>
              <a:gd name="connsiteY9" fmla="*/ 360124 h 420519"/>
              <a:gd name="connsiteX10" fmla="*/ 187502 w 194760"/>
              <a:gd name="connsiteY10" fmla="*/ 193436 h 420519"/>
              <a:gd name="connsiteX11" fmla="*/ 173215 w 194760"/>
              <a:gd name="connsiteY11" fmla="*/ 20399 h 420519"/>
              <a:gd name="connsiteX12" fmla="*/ 104952 w 194760"/>
              <a:gd name="connsiteY12" fmla="*/ 23574 h 420519"/>
              <a:gd name="connsiteX13" fmla="*/ 177 w 194760"/>
              <a:gd name="connsiteY13" fmla="*/ 80724 h 42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4760" h="420519">
                <a:moveTo>
                  <a:pt x="177" y="80724"/>
                </a:moveTo>
                <a:cubicBezTo>
                  <a:pt x="-3527" y="78078"/>
                  <a:pt x="51771" y="20134"/>
                  <a:pt x="82727" y="7699"/>
                </a:cubicBezTo>
                <a:cubicBezTo>
                  <a:pt x="113683" y="-4736"/>
                  <a:pt x="168453" y="290"/>
                  <a:pt x="185915" y="6111"/>
                </a:cubicBezTo>
                <a:cubicBezTo>
                  <a:pt x="203377" y="11932"/>
                  <a:pt x="186179" y="8228"/>
                  <a:pt x="187502" y="42624"/>
                </a:cubicBezTo>
                <a:cubicBezTo>
                  <a:pt x="188825" y="77020"/>
                  <a:pt x="197556" y="176238"/>
                  <a:pt x="193852" y="212486"/>
                </a:cubicBezTo>
                <a:cubicBezTo>
                  <a:pt x="190148" y="248734"/>
                  <a:pt x="174008" y="239738"/>
                  <a:pt x="165277" y="260111"/>
                </a:cubicBezTo>
                <a:cubicBezTo>
                  <a:pt x="156546" y="280484"/>
                  <a:pt x="152048" y="311705"/>
                  <a:pt x="141465" y="334724"/>
                </a:cubicBezTo>
                <a:cubicBezTo>
                  <a:pt x="130882" y="357743"/>
                  <a:pt x="119769" y="384201"/>
                  <a:pt x="101777" y="398224"/>
                </a:cubicBezTo>
                <a:cubicBezTo>
                  <a:pt x="83785" y="412247"/>
                  <a:pt x="32192" y="425211"/>
                  <a:pt x="33515" y="418861"/>
                </a:cubicBezTo>
                <a:cubicBezTo>
                  <a:pt x="34838" y="412511"/>
                  <a:pt x="84051" y="397695"/>
                  <a:pt x="109715" y="360124"/>
                </a:cubicBezTo>
                <a:cubicBezTo>
                  <a:pt x="135379" y="322553"/>
                  <a:pt x="176919" y="250057"/>
                  <a:pt x="187502" y="193436"/>
                </a:cubicBezTo>
                <a:cubicBezTo>
                  <a:pt x="198085" y="136815"/>
                  <a:pt x="186973" y="48709"/>
                  <a:pt x="173215" y="20399"/>
                </a:cubicBezTo>
                <a:cubicBezTo>
                  <a:pt x="159457" y="-7911"/>
                  <a:pt x="132204" y="14843"/>
                  <a:pt x="104952" y="23574"/>
                </a:cubicBezTo>
                <a:cubicBezTo>
                  <a:pt x="77700" y="32305"/>
                  <a:pt x="3881" y="83370"/>
                  <a:pt x="177" y="807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: 図形 1135">
            <a:extLst>
              <a:ext uri="{FF2B5EF4-FFF2-40B4-BE49-F238E27FC236}">
                <a16:creationId xmlns:a16="http://schemas.microsoft.com/office/drawing/2014/main" id="{5A036D03-44D5-4761-A365-CDC2794FB9B4}"/>
              </a:ext>
            </a:extLst>
          </p:cNvPr>
          <p:cNvSpPr/>
          <p:nvPr/>
        </p:nvSpPr>
        <p:spPr>
          <a:xfrm>
            <a:off x="5525268" y="3151955"/>
            <a:ext cx="18332" cy="188701"/>
          </a:xfrm>
          <a:custGeom>
            <a:avLst/>
            <a:gdLst>
              <a:gd name="connsiteX0" fmla="*/ 820 w 18332"/>
              <a:gd name="connsiteY0" fmla="*/ 820 h 188701"/>
              <a:gd name="connsiteX1" fmla="*/ 18282 w 18332"/>
              <a:gd name="connsiteY1" fmla="*/ 184970 h 188701"/>
              <a:gd name="connsiteX2" fmla="*/ 5582 w 18332"/>
              <a:gd name="connsiteY2" fmla="*/ 118295 h 188701"/>
              <a:gd name="connsiteX3" fmla="*/ 820 w 18332"/>
              <a:gd name="connsiteY3" fmla="*/ 820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32" h="188701">
                <a:moveTo>
                  <a:pt x="820" y="820"/>
                </a:moveTo>
                <a:cubicBezTo>
                  <a:pt x="2937" y="11932"/>
                  <a:pt x="17488" y="165391"/>
                  <a:pt x="18282" y="184970"/>
                </a:cubicBezTo>
                <a:cubicBezTo>
                  <a:pt x="19076" y="204549"/>
                  <a:pt x="10344" y="141843"/>
                  <a:pt x="5582" y="118295"/>
                </a:cubicBezTo>
                <a:cubicBezTo>
                  <a:pt x="820" y="94747"/>
                  <a:pt x="-1297" y="-10292"/>
                  <a:pt x="820" y="8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: 図形 1136">
            <a:extLst>
              <a:ext uri="{FF2B5EF4-FFF2-40B4-BE49-F238E27FC236}">
                <a16:creationId xmlns:a16="http://schemas.microsoft.com/office/drawing/2014/main" id="{5BF74E88-F8C8-4CBF-BA6E-F439CEC3A016}"/>
              </a:ext>
            </a:extLst>
          </p:cNvPr>
          <p:cNvSpPr/>
          <p:nvPr/>
        </p:nvSpPr>
        <p:spPr>
          <a:xfrm>
            <a:off x="5392727" y="3244651"/>
            <a:ext cx="141403" cy="173544"/>
          </a:xfrm>
          <a:custGeom>
            <a:avLst/>
            <a:gdLst>
              <a:gd name="connsiteX0" fmla="*/ 11 w 141403"/>
              <a:gd name="connsiteY0" fmla="*/ 199 h 173544"/>
              <a:gd name="connsiteX1" fmla="*/ 98436 w 141403"/>
              <a:gd name="connsiteY1" fmla="*/ 57349 h 173544"/>
              <a:gd name="connsiteX2" fmla="*/ 125423 w 141403"/>
              <a:gd name="connsiteY2" fmla="*/ 117674 h 173544"/>
              <a:gd name="connsiteX3" fmla="*/ 141298 w 141403"/>
              <a:gd name="connsiteY3" fmla="*/ 173237 h 173544"/>
              <a:gd name="connsiteX4" fmla="*/ 130186 w 141403"/>
              <a:gd name="connsiteY4" fmla="*/ 92274 h 173544"/>
              <a:gd name="connsiteX5" fmla="*/ 92086 w 141403"/>
              <a:gd name="connsiteY5" fmla="*/ 39887 h 173544"/>
              <a:gd name="connsiteX6" fmla="*/ 11 w 141403"/>
              <a:gd name="connsiteY6" fmla="*/ 199 h 17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403" h="173544">
                <a:moveTo>
                  <a:pt x="11" y="199"/>
                </a:moveTo>
                <a:cubicBezTo>
                  <a:pt x="1069" y="3109"/>
                  <a:pt x="77534" y="37770"/>
                  <a:pt x="98436" y="57349"/>
                </a:cubicBezTo>
                <a:cubicBezTo>
                  <a:pt x="119338" y="76928"/>
                  <a:pt x="118279" y="98359"/>
                  <a:pt x="125423" y="117674"/>
                </a:cubicBezTo>
                <a:cubicBezTo>
                  <a:pt x="132567" y="136989"/>
                  <a:pt x="140504" y="177470"/>
                  <a:pt x="141298" y="173237"/>
                </a:cubicBezTo>
                <a:cubicBezTo>
                  <a:pt x="142092" y="169004"/>
                  <a:pt x="138388" y="114499"/>
                  <a:pt x="130186" y="92274"/>
                </a:cubicBezTo>
                <a:cubicBezTo>
                  <a:pt x="121984" y="70049"/>
                  <a:pt x="110871" y="52851"/>
                  <a:pt x="92086" y="39887"/>
                </a:cubicBezTo>
                <a:cubicBezTo>
                  <a:pt x="73301" y="26923"/>
                  <a:pt x="-1047" y="-2711"/>
                  <a:pt x="11" y="1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: 図形 1137">
            <a:extLst>
              <a:ext uri="{FF2B5EF4-FFF2-40B4-BE49-F238E27FC236}">
                <a16:creationId xmlns:a16="http://schemas.microsoft.com/office/drawing/2014/main" id="{BAF33AC3-4965-46A9-9CFB-50E78703A195}"/>
              </a:ext>
            </a:extLst>
          </p:cNvPr>
          <p:cNvSpPr/>
          <p:nvPr/>
        </p:nvSpPr>
        <p:spPr>
          <a:xfrm>
            <a:off x="5319472" y="3349511"/>
            <a:ext cx="98213" cy="169998"/>
          </a:xfrm>
          <a:custGeom>
            <a:avLst/>
            <a:gdLst>
              <a:gd name="connsiteX0" fmla="*/ 79616 w 98213"/>
              <a:gd name="connsiteY0" fmla="*/ 114 h 169998"/>
              <a:gd name="connsiteX1" fmla="*/ 95491 w 98213"/>
              <a:gd name="connsiteY1" fmla="*/ 100127 h 169998"/>
              <a:gd name="connsiteX2" fmla="*/ 12941 w 98213"/>
              <a:gd name="connsiteY2" fmla="*/ 138227 h 169998"/>
              <a:gd name="connsiteX3" fmla="*/ 6591 w 98213"/>
              <a:gd name="connsiteY3" fmla="*/ 169977 h 169998"/>
              <a:gd name="connsiteX4" fmla="*/ 6591 w 98213"/>
              <a:gd name="connsiteY4" fmla="*/ 133464 h 169998"/>
              <a:gd name="connsiteX5" fmla="*/ 92316 w 98213"/>
              <a:gd name="connsiteY5" fmla="*/ 81077 h 169998"/>
              <a:gd name="connsiteX6" fmla="*/ 79616 w 98213"/>
              <a:gd name="connsiteY6" fmla="*/ 114 h 169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213" h="169998">
                <a:moveTo>
                  <a:pt x="79616" y="114"/>
                </a:moveTo>
                <a:cubicBezTo>
                  <a:pt x="80145" y="3289"/>
                  <a:pt x="106603" y="77108"/>
                  <a:pt x="95491" y="100127"/>
                </a:cubicBezTo>
                <a:cubicBezTo>
                  <a:pt x="84379" y="123146"/>
                  <a:pt x="27757" y="126585"/>
                  <a:pt x="12941" y="138227"/>
                </a:cubicBezTo>
                <a:cubicBezTo>
                  <a:pt x="-1875" y="149869"/>
                  <a:pt x="7649" y="170771"/>
                  <a:pt x="6591" y="169977"/>
                </a:cubicBezTo>
                <a:cubicBezTo>
                  <a:pt x="5533" y="169183"/>
                  <a:pt x="-7696" y="148281"/>
                  <a:pt x="6591" y="133464"/>
                </a:cubicBezTo>
                <a:cubicBezTo>
                  <a:pt x="20878" y="118647"/>
                  <a:pt x="79352" y="101185"/>
                  <a:pt x="92316" y="81077"/>
                </a:cubicBezTo>
                <a:cubicBezTo>
                  <a:pt x="105280" y="60969"/>
                  <a:pt x="79087" y="-3061"/>
                  <a:pt x="79616" y="1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: 図形 1138">
            <a:extLst>
              <a:ext uri="{FF2B5EF4-FFF2-40B4-BE49-F238E27FC236}">
                <a16:creationId xmlns:a16="http://schemas.microsoft.com/office/drawing/2014/main" id="{DBCB5E58-B02B-4829-9ED5-A77CBA312EF0}"/>
              </a:ext>
            </a:extLst>
          </p:cNvPr>
          <p:cNvSpPr/>
          <p:nvPr/>
        </p:nvSpPr>
        <p:spPr>
          <a:xfrm>
            <a:off x="5422831" y="3330572"/>
            <a:ext cx="71430" cy="85729"/>
          </a:xfrm>
          <a:custGeom>
            <a:avLst/>
            <a:gdLst>
              <a:gd name="connsiteX0" fmla="*/ 69 w 71430"/>
              <a:gd name="connsiteY0" fmla="*/ 3 h 85729"/>
              <a:gd name="connsiteX1" fmla="*/ 55632 w 71430"/>
              <a:gd name="connsiteY1" fmla="*/ 26991 h 85729"/>
              <a:gd name="connsiteX2" fmla="*/ 65157 w 71430"/>
              <a:gd name="connsiteY2" fmla="*/ 85728 h 85729"/>
              <a:gd name="connsiteX3" fmla="*/ 68332 w 71430"/>
              <a:gd name="connsiteY3" fmla="*/ 28578 h 85729"/>
              <a:gd name="connsiteX4" fmla="*/ 69 w 71430"/>
              <a:gd name="connsiteY4" fmla="*/ 3 h 8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30" h="85729">
                <a:moveTo>
                  <a:pt x="69" y="3"/>
                </a:moveTo>
                <a:cubicBezTo>
                  <a:pt x="-2048" y="-261"/>
                  <a:pt x="44784" y="12704"/>
                  <a:pt x="55632" y="26991"/>
                </a:cubicBezTo>
                <a:cubicBezTo>
                  <a:pt x="66480" y="41278"/>
                  <a:pt x="63040" y="85464"/>
                  <a:pt x="65157" y="85728"/>
                </a:cubicBezTo>
                <a:cubicBezTo>
                  <a:pt x="67274" y="85992"/>
                  <a:pt x="76005" y="41807"/>
                  <a:pt x="68332" y="28578"/>
                </a:cubicBezTo>
                <a:cubicBezTo>
                  <a:pt x="60659" y="15349"/>
                  <a:pt x="2186" y="267"/>
                  <a:pt x="69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: 図形 1139">
            <a:extLst>
              <a:ext uri="{FF2B5EF4-FFF2-40B4-BE49-F238E27FC236}">
                <a16:creationId xmlns:a16="http://schemas.microsoft.com/office/drawing/2014/main" id="{F0133DE3-DB62-4FD8-A990-A59FD3405DBD}"/>
              </a:ext>
            </a:extLst>
          </p:cNvPr>
          <p:cNvSpPr/>
          <p:nvPr/>
        </p:nvSpPr>
        <p:spPr>
          <a:xfrm>
            <a:off x="5325466" y="3509963"/>
            <a:ext cx="91093" cy="192158"/>
          </a:xfrm>
          <a:custGeom>
            <a:avLst/>
            <a:gdLst>
              <a:gd name="connsiteX0" fmla="*/ 18059 w 91093"/>
              <a:gd name="connsiteY0" fmla="*/ 0 h 192158"/>
              <a:gd name="connsiteX1" fmla="*/ 13297 w 91093"/>
              <a:gd name="connsiteY1" fmla="*/ 120650 h 192158"/>
              <a:gd name="connsiteX2" fmla="*/ 30759 w 91093"/>
              <a:gd name="connsiteY2" fmla="*/ 136525 h 192158"/>
              <a:gd name="connsiteX3" fmla="*/ 91084 w 91093"/>
              <a:gd name="connsiteY3" fmla="*/ 192087 h 192158"/>
              <a:gd name="connsiteX4" fmla="*/ 25997 w 91093"/>
              <a:gd name="connsiteY4" fmla="*/ 147637 h 192158"/>
              <a:gd name="connsiteX5" fmla="*/ 597 w 91093"/>
              <a:gd name="connsiteY5" fmla="*/ 122237 h 192158"/>
              <a:gd name="connsiteX6" fmla="*/ 18059 w 91093"/>
              <a:gd name="connsiteY6" fmla="*/ 0 h 19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093" h="192158">
                <a:moveTo>
                  <a:pt x="18059" y="0"/>
                </a:moveTo>
                <a:cubicBezTo>
                  <a:pt x="20176" y="-264"/>
                  <a:pt x="11180" y="97896"/>
                  <a:pt x="13297" y="120650"/>
                </a:cubicBezTo>
                <a:cubicBezTo>
                  <a:pt x="15414" y="143404"/>
                  <a:pt x="30759" y="136525"/>
                  <a:pt x="30759" y="136525"/>
                </a:cubicBezTo>
                <a:cubicBezTo>
                  <a:pt x="43723" y="148431"/>
                  <a:pt x="91878" y="190235"/>
                  <a:pt x="91084" y="192087"/>
                </a:cubicBezTo>
                <a:cubicBezTo>
                  <a:pt x="90290" y="193939"/>
                  <a:pt x="41078" y="159279"/>
                  <a:pt x="25997" y="147637"/>
                </a:cubicBezTo>
                <a:cubicBezTo>
                  <a:pt x="10916" y="135995"/>
                  <a:pt x="4830" y="143404"/>
                  <a:pt x="597" y="122237"/>
                </a:cubicBezTo>
                <a:cubicBezTo>
                  <a:pt x="-3636" y="101070"/>
                  <a:pt x="15942" y="264"/>
                  <a:pt x="180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: 図形 1140">
            <a:extLst>
              <a:ext uri="{FF2B5EF4-FFF2-40B4-BE49-F238E27FC236}">
                <a16:creationId xmlns:a16="http://schemas.microsoft.com/office/drawing/2014/main" id="{CFF16A38-A48A-4678-AC85-6B84828BE85E}"/>
              </a:ext>
            </a:extLst>
          </p:cNvPr>
          <p:cNvSpPr/>
          <p:nvPr/>
        </p:nvSpPr>
        <p:spPr>
          <a:xfrm>
            <a:off x="5345203" y="3541713"/>
            <a:ext cx="68572" cy="138169"/>
          </a:xfrm>
          <a:custGeom>
            <a:avLst/>
            <a:gdLst>
              <a:gd name="connsiteX0" fmla="*/ 28485 w 68572"/>
              <a:gd name="connsiteY0" fmla="*/ 0 h 138169"/>
              <a:gd name="connsiteX1" fmla="*/ 11022 w 68572"/>
              <a:gd name="connsiteY1" fmla="*/ 90487 h 138169"/>
              <a:gd name="connsiteX2" fmla="*/ 28485 w 68572"/>
              <a:gd name="connsiteY2" fmla="*/ 100012 h 138169"/>
              <a:gd name="connsiteX3" fmla="*/ 68172 w 68572"/>
              <a:gd name="connsiteY3" fmla="*/ 138112 h 138169"/>
              <a:gd name="connsiteX4" fmla="*/ 1497 w 68572"/>
              <a:gd name="connsiteY4" fmla="*/ 90487 h 138169"/>
              <a:gd name="connsiteX5" fmla="*/ 28485 w 68572"/>
              <a:gd name="connsiteY5" fmla="*/ 0 h 13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572" h="138169">
                <a:moveTo>
                  <a:pt x="28485" y="0"/>
                </a:moveTo>
                <a:cubicBezTo>
                  <a:pt x="30072" y="0"/>
                  <a:pt x="11022" y="73818"/>
                  <a:pt x="11022" y="90487"/>
                </a:cubicBezTo>
                <a:cubicBezTo>
                  <a:pt x="11022" y="107156"/>
                  <a:pt x="18960" y="92075"/>
                  <a:pt x="28485" y="100012"/>
                </a:cubicBezTo>
                <a:cubicBezTo>
                  <a:pt x="38010" y="107949"/>
                  <a:pt x="72670" y="139700"/>
                  <a:pt x="68172" y="138112"/>
                </a:cubicBezTo>
                <a:cubicBezTo>
                  <a:pt x="63674" y="136525"/>
                  <a:pt x="10493" y="110066"/>
                  <a:pt x="1497" y="90487"/>
                </a:cubicBezTo>
                <a:cubicBezTo>
                  <a:pt x="-7499" y="70908"/>
                  <a:pt x="26898" y="0"/>
                  <a:pt x="2848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: 図形 1141">
            <a:extLst>
              <a:ext uri="{FF2B5EF4-FFF2-40B4-BE49-F238E27FC236}">
                <a16:creationId xmlns:a16="http://schemas.microsoft.com/office/drawing/2014/main" id="{F2385278-0912-4525-BA8A-053CBF598236}"/>
              </a:ext>
            </a:extLst>
          </p:cNvPr>
          <p:cNvSpPr/>
          <p:nvPr/>
        </p:nvSpPr>
        <p:spPr>
          <a:xfrm>
            <a:off x="5343356" y="3514689"/>
            <a:ext cx="98629" cy="165151"/>
          </a:xfrm>
          <a:custGeom>
            <a:avLst/>
            <a:gdLst>
              <a:gd name="connsiteX0" fmla="*/ 169 w 98629"/>
              <a:gd name="connsiteY0" fmla="*/ 36 h 165151"/>
              <a:gd name="connsiteX1" fmla="*/ 90657 w 98629"/>
              <a:gd name="connsiteY1" fmla="*/ 49249 h 165151"/>
              <a:gd name="connsiteX2" fmla="*/ 85894 w 98629"/>
              <a:gd name="connsiteY2" fmla="*/ 65124 h 165151"/>
              <a:gd name="connsiteX3" fmla="*/ 74782 w 98629"/>
              <a:gd name="connsiteY3" fmla="*/ 165136 h 165151"/>
              <a:gd name="connsiteX4" fmla="*/ 98594 w 98629"/>
              <a:gd name="connsiteY4" fmla="*/ 57186 h 165151"/>
              <a:gd name="connsiteX5" fmla="*/ 68432 w 98629"/>
              <a:gd name="connsiteY5" fmla="*/ 41311 h 165151"/>
              <a:gd name="connsiteX6" fmla="*/ 169 w 98629"/>
              <a:gd name="connsiteY6" fmla="*/ 36 h 165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29" h="165151">
                <a:moveTo>
                  <a:pt x="169" y="36"/>
                </a:moveTo>
                <a:cubicBezTo>
                  <a:pt x="3873" y="1359"/>
                  <a:pt x="76370" y="38401"/>
                  <a:pt x="90657" y="49249"/>
                </a:cubicBezTo>
                <a:cubicBezTo>
                  <a:pt x="104944" y="60097"/>
                  <a:pt x="88540" y="45810"/>
                  <a:pt x="85894" y="65124"/>
                </a:cubicBezTo>
                <a:cubicBezTo>
                  <a:pt x="83248" y="84438"/>
                  <a:pt x="72665" y="166459"/>
                  <a:pt x="74782" y="165136"/>
                </a:cubicBezTo>
                <a:cubicBezTo>
                  <a:pt x="76899" y="163813"/>
                  <a:pt x="99652" y="77823"/>
                  <a:pt x="98594" y="57186"/>
                </a:cubicBezTo>
                <a:cubicBezTo>
                  <a:pt x="97536" y="36549"/>
                  <a:pt x="82455" y="48984"/>
                  <a:pt x="68432" y="41311"/>
                </a:cubicBezTo>
                <a:cubicBezTo>
                  <a:pt x="54409" y="33638"/>
                  <a:pt x="-3535" y="-1287"/>
                  <a:pt x="169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: 図形 1142">
            <a:extLst>
              <a:ext uri="{FF2B5EF4-FFF2-40B4-BE49-F238E27FC236}">
                <a16:creationId xmlns:a16="http://schemas.microsoft.com/office/drawing/2014/main" id="{61C86FA0-670B-420D-8A62-B33E7111FCB4}"/>
              </a:ext>
            </a:extLst>
          </p:cNvPr>
          <p:cNvSpPr/>
          <p:nvPr/>
        </p:nvSpPr>
        <p:spPr>
          <a:xfrm>
            <a:off x="3380931" y="3466736"/>
            <a:ext cx="248165" cy="325217"/>
          </a:xfrm>
          <a:custGeom>
            <a:avLst/>
            <a:gdLst>
              <a:gd name="connsiteX0" fmla="*/ 9969 w 248165"/>
              <a:gd name="connsiteY0" fmla="*/ 6714 h 325217"/>
              <a:gd name="connsiteX1" fmla="*/ 17907 w 248165"/>
              <a:gd name="connsiteY1" fmla="*/ 82914 h 325217"/>
              <a:gd name="connsiteX2" fmla="*/ 121094 w 248165"/>
              <a:gd name="connsiteY2" fmla="*/ 271827 h 325217"/>
              <a:gd name="connsiteX3" fmla="*/ 157607 w 248165"/>
              <a:gd name="connsiteY3" fmla="*/ 301989 h 325217"/>
              <a:gd name="connsiteX4" fmla="*/ 248094 w 248165"/>
              <a:gd name="connsiteY4" fmla="*/ 317864 h 325217"/>
              <a:gd name="connsiteX5" fmla="*/ 171894 w 248165"/>
              <a:gd name="connsiteY5" fmla="*/ 319452 h 325217"/>
              <a:gd name="connsiteX6" fmla="*/ 121094 w 248165"/>
              <a:gd name="connsiteY6" fmla="*/ 243252 h 325217"/>
              <a:gd name="connsiteX7" fmla="*/ 9969 w 248165"/>
              <a:gd name="connsiteY7" fmla="*/ 6714 h 32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165" h="325217">
                <a:moveTo>
                  <a:pt x="9969" y="6714"/>
                </a:moveTo>
                <a:cubicBezTo>
                  <a:pt x="-7229" y="-20009"/>
                  <a:pt x="-614" y="38729"/>
                  <a:pt x="17907" y="82914"/>
                </a:cubicBezTo>
                <a:cubicBezTo>
                  <a:pt x="36428" y="127099"/>
                  <a:pt x="97811" y="235315"/>
                  <a:pt x="121094" y="271827"/>
                </a:cubicBezTo>
                <a:cubicBezTo>
                  <a:pt x="144377" y="308340"/>
                  <a:pt x="136440" y="294316"/>
                  <a:pt x="157607" y="301989"/>
                </a:cubicBezTo>
                <a:cubicBezTo>
                  <a:pt x="178774" y="309662"/>
                  <a:pt x="245713" y="314954"/>
                  <a:pt x="248094" y="317864"/>
                </a:cubicBezTo>
                <a:cubicBezTo>
                  <a:pt x="250475" y="320774"/>
                  <a:pt x="193061" y="331887"/>
                  <a:pt x="171894" y="319452"/>
                </a:cubicBezTo>
                <a:cubicBezTo>
                  <a:pt x="150727" y="307017"/>
                  <a:pt x="148875" y="292729"/>
                  <a:pt x="121094" y="243252"/>
                </a:cubicBezTo>
                <a:cubicBezTo>
                  <a:pt x="93313" y="193775"/>
                  <a:pt x="27167" y="33437"/>
                  <a:pt x="9969" y="67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: 図形 1143">
            <a:extLst>
              <a:ext uri="{FF2B5EF4-FFF2-40B4-BE49-F238E27FC236}">
                <a16:creationId xmlns:a16="http://schemas.microsoft.com/office/drawing/2014/main" id="{06591469-3AFB-425B-ADC8-BFE3EDF3E484}"/>
              </a:ext>
            </a:extLst>
          </p:cNvPr>
          <p:cNvSpPr/>
          <p:nvPr/>
        </p:nvSpPr>
        <p:spPr>
          <a:xfrm>
            <a:off x="3695681" y="3796984"/>
            <a:ext cx="57477" cy="146066"/>
          </a:xfrm>
          <a:custGeom>
            <a:avLst/>
            <a:gdLst>
              <a:gd name="connsiteX0" fmla="*/ 19 w 57477"/>
              <a:gd name="connsiteY0" fmla="*/ 316 h 146066"/>
              <a:gd name="connsiteX1" fmla="*/ 53994 w 57477"/>
              <a:gd name="connsiteY1" fmla="*/ 141604 h 146066"/>
              <a:gd name="connsiteX2" fmla="*/ 47644 w 57477"/>
              <a:gd name="connsiteY2" fmla="*/ 103504 h 146066"/>
              <a:gd name="connsiteX3" fmla="*/ 19 w 57477"/>
              <a:gd name="connsiteY3" fmla="*/ 316 h 146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77" h="146066">
                <a:moveTo>
                  <a:pt x="19" y="316"/>
                </a:moveTo>
                <a:cubicBezTo>
                  <a:pt x="1077" y="6666"/>
                  <a:pt x="46057" y="124406"/>
                  <a:pt x="53994" y="141604"/>
                </a:cubicBezTo>
                <a:cubicBezTo>
                  <a:pt x="61931" y="158802"/>
                  <a:pt x="54788" y="122025"/>
                  <a:pt x="47644" y="103504"/>
                </a:cubicBezTo>
                <a:cubicBezTo>
                  <a:pt x="40500" y="84983"/>
                  <a:pt x="-1039" y="-6034"/>
                  <a:pt x="19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: 図形 1144">
            <a:extLst>
              <a:ext uri="{FF2B5EF4-FFF2-40B4-BE49-F238E27FC236}">
                <a16:creationId xmlns:a16="http://schemas.microsoft.com/office/drawing/2014/main" id="{FEE7C322-5A95-45AD-BF1E-210C4E8D2597}"/>
              </a:ext>
            </a:extLst>
          </p:cNvPr>
          <p:cNvSpPr/>
          <p:nvPr/>
        </p:nvSpPr>
        <p:spPr>
          <a:xfrm>
            <a:off x="3619245" y="3826847"/>
            <a:ext cx="127655" cy="108567"/>
          </a:xfrm>
          <a:custGeom>
            <a:avLst/>
            <a:gdLst>
              <a:gd name="connsiteX0" fmla="*/ 92330 w 127655"/>
              <a:gd name="connsiteY0" fmla="*/ 616 h 108567"/>
              <a:gd name="connsiteX1" fmla="*/ 9780 w 127655"/>
              <a:gd name="connsiteY1" fmla="*/ 21253 h 108567"/>
              <a:gd name="connsiteX2" fmla="*/ 54230 w 127655"/>
              <a:gd name="connsiteY2" fmla="*/ 67291 h 108567"/>
              <a:gd name="connsiteX3" fmla="*/ 127255 w 127655"/>
              <a:gd name="connsiteY3" fmla="*/ 108566 h 108567"/>
              <a:gd name="connsiteX4" fmla="*/ 19305 w 127655"/>
              <a:gd name="connsiteY4" fmla="*/ 65703 h 108567"/>
              <a:gd name="connsiteX5" fmla="*/ 255 w 127655"/>
              <a:gd name="connsiteY5" fmla="*/ 19666 h 108567"/>
              <a:gd name="connsiteX6" fmla="*/ 12955 w 127655"/>
              <a:gd name="connsiteY6" fmla="*/ 6966 h 108567"/>
              <a:gd name="connsiteX7" fmla="*/ 92330 w 127655"/>
              <a:gd name="connsiteY7" fmla="*/ 616 h 10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655" h="108567">
                <a:moveTo>
                  <a:pt x="92330" y="616"/>
                </a:moveTo>
                <a:cubicBezTo>
                  <a:pt x="91801" y="2997"/>
                  <a:pt x="16130" y="10141"/>
                  <a:pt x="9780" y="21253"/>
                </a:cubicBezTo>
                <a:cubicBezTo>
                  <a:pt x="3430" y="32365"/>
                  <a:pt x="34651" y="52739"/>
                  <a:pt x="54230" y="67291"/>
                </a:cubicBezTo>
                <a:cubicBezTo>
                  <a:pt x="73809" y="81843"/>
                  <a:pt x="133076" y="108831"/>
                  <a:pt x="127255" y="108566"/>
                </a:cubicBezTo>
                <a:cubicBezTo>
                  <a:pt x="121434" y="108301"/>
                  <a:pt x="40472" y="80520"/>
                  <a:pt x="19305" y="65703"/>
                </a:cubicBezTo>
                <a:cubicBezTo>
                  <a:pt x="-1862" y="50886"/>
                  <a:pt x="1313" y="29455"/>
                  <a:pt x="255" y="19666"/>
                </a:cubicBezTo>
                <a:cubicBezTo>
                  <a:pt x="-803" y="9877"/>
                  <a:pt x="1049" y="10670"/>
                  <a:pt x="12955" y="6966"/>
                </a:cubicBezTo>
                <a:cubicBezTo>
                  <a:pt x="24861" y="3262"/>
                  <a:pt x="92859" y="-1765"/>
                  <a:pt x="92330" y="6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: 図形 1145">
            <a:extLst>
              <a:ext uri="{FF2B5EF4-FFF2-40B4-BE49-F238E27FC236}">
                <a16:creationId xmlns:a16="http://schemas.microsoft.com/office/drawing/2014/main" id="{C44D4271-BA18-4CAA-B7CA-3EC1F2CA46AA}"/>
              </a:ext>
            </a:extLst>
          </p:cNvPr>
          <p:cNvSpPr/>
          <p:nvPr/>
        </p:nvSpPr>
        <p:spPr>
          <a:xfrm>
            <a:off x="3427320" y="3457573"/>
            <a:ext cx="65086" cy="163618"/>
          </a:xfrm>
          <a:custGeom>
            <a:avLst/>
            <a:gdLst>
              <a:gd name="connsiteX0" fmla="*/ 93 w 65086"/>
              <a:gd name="connsiteY0" fmla="*/ 2 h 163618"/>
              <a:gd name="connsiteX1" fmla="*/ 63593 w 65086"/>
              <a:gd name="connsiteY1" fmla="*/ 34927 h 163618"/>
              <a:gd name="connsiteX2" fmla="*/ 46130 w 65086"/>
              <a:gd name="connsiteY2" fmla="*/ 85727 h 163618"/>
              <a:gd name="connsiteX3" fmla="*/ 58830 w 65086"/>
              <a:gd name="connsiteY3" fmla="*/ 163515 h 163618"/>
              <a:gd name="connsiteX4" fmla="*/ 62005 w 65086"/>
              <a:gd name="connsiteY4" fmla="*/ 68265 h 163618"/>
              <a:gd name="connsiteX5" fmla="*/ 49305 w 65086"/>
              <a:gd name="connsiteY5" fmla="*/ 33340 h 163618"/>
              <a:gd name="connsiteX6" fmla="*/ 93 w 65086"/>
              <a:gd name="connsiteY6" fmla="*/ 2 h 16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86" h="163618">
                <a:moveTo>
                  <a:pt x="93" y="2"/>
                </a:moveTo>
                <a:cubicBezTo>
                  <a:pt x="2474" y="266"/>
                  <a:pt x="55920" y="20640"/>
                  <a:pt x="63593" y="34927"/>
                </a:cubicBezTo>
                <a:cubicBezTo>
                  <a:pt x="71266" y="49215"/>
                  <a:pt x="46924" y="64296"/>
                  <a:pt x="46130" y="85727"/>
                </a:cubicBezTo>
                <a:cubicBezTo>
                  <a:pt x="45336" y="107158"/>
                  <a:pt x="56184" y="166425"/>
                  <a:pt x="58830" y="163515"/>
                </a:cubicBezTo>
                <a:cubicBezTo>
                  <a:pt x="61476" y="160605"/>
                  <a:pt x="63592" y="89961"/>
                  <a:pt x="62005" y="68265"/>
                </a:cubicBezTo>
                <a:cubicBezTo>
                  <a:pt x="60418" y="46569"/>
                  <a:pt x="57242" y="44188"/>
                  <a:pt x="49305" y="33340"/>
                </a:cubicBezTo>
                <a:cubicBezTo>
                  <a:pt x="41368" y="22492"/>
                  <a:pt x="-2288" y="-262"/>
                  <a:pt x="93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: 図形 1146">
            <a:extLst>
              <a:ext uri="{FF2B5EF4-FFF2-40B4-BE49-F238E27FC236}">
                <a16:creationId xmlns:a16="http://schemas.microsoft.com/office/drawing/2014/main" id="{B6755F92-5D17-42AB-A105-518C6C0F242A}"/>
              </a:ext>
            </a:extLst>
          </p:cNvPr>
          <p:cNvSpPr/>
          <p:nvPr/>
        </p:nvSpPr>
        <p:spPr>
          <a:xfrm>
            <a:off x="3533740" y="3505198"/>
            <a:ext cx="50162" cy="274953"/>
          </a:xfrm>
          <a:custGeom>
            <a:avLst/>
            <a:gdLst>
              <a:gd name="connsiteX0" fmla="*/ 35 w 50162"/>
              <a:gd name="connsiteY0" fmla="*/ 2 h 274953"/>
              <a:gd name="connsiteX1" fmla="*/ 46073 w 50162"/>
              <a:gd name="connsiteY1" fmla="*/ 101602 h 274953"/>
              <a:gd name="connsiteX2" fmla="*/ 44485 w 50162"/>
              <a:gd name="connsiteY2" fmla="*/ 133352 h 274953"/>
              <a:gd name="connsiteX3" fmla="*/ 15910 w 50162"/>
              <a:gd name="connsiteY3" fmla="*/ 152402 h 274953"/>
              <a:gd name="connsiteX4" fmla="*/ 27023 w 50162"/>
              <a:gd name="connsiteY4" fmla="*/ 274640 h 274953"/>
              <a:gd name="connsiteX5" fmla="*/ 3210 w 50162"/>
              <a:gd name="connsiteY5" fmla="*/ 185740 h 274953"/>
              <a:gd name="connsiteX6" fmla="*/ 17498 w 50162"/>
              <a:gd name="connsiteY6" fmla="*/ 127002 h 274953"/>
              <a:gd name="connsiteX7" fmla="*/ 38135 w 50162"/>
              <a:gd name="connsiteY7" fmla="*/ 104777 h 274953"/>
              <a:gd name="connsiteX8" fmla="*/ 35 w 50162"/>
              <a:gd name="connsiteY8" fmla="*/ 2 h 274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162" h="274953">
                <a:moveTo>
                  <a:pt x="35" y="2"/>
                </a:moveTo>
                <a:cubicBezTo>
                  <a:pt x="1358" y="-527"/>
                  <a:pt x="38665" y="79377"/>
                  <a:pt x="46073" y="101602"/>
                </a:cubicBezTo>
                <a:cubicBezTo>
                  <a:pt x="53481" y="123827"/>
                  <a:pt x="49512" y="124885"/>
                  <a:pt x="44485" y="133352"/>
                </a:cubicBezTo>
                <a:cubicBezTo>
                  <a:pt x="39458" y="141819"/>
                  <a:pt x="18820" y="128854"/>
                  <a:pt x="15910" y="152402"/>
                </a:cubicBezTo>
                <a:cubicBezTo>
                  <a:pt x="13000" y="175950"/>
                  <a:pt x="29140" y="269084"/>
                  <a:pt x="27023" y="274640"/>
                </a:cubicBezTo>
                <a:cubicBezTo>
                  <a:pt x="24906" y="280196"/>
                  <a:pt x="4797" y="210346"/>
                  <a:pt x="3210" y="185740"/>
                </a:cubicBezTo>
                <a:cubicBezTo>
                  <a:pt x="1623" y="161134"/>
                  <a:pt x="11677" y="140496"/>
                  <a:pt x="17498" y="127002"/>
                </a:cubicBezTo>
                <a:cubicBezTo>
                  <a:pt x="23319" y="113508"/>
                  <a:pt x="41045" y="122239"/>
                  <a:pt x="38135" y="104777"/>
                </a:cubicBezTo>
                <a:cubicBezTo>
                  <a:pt x="35225" y="87315"/>
                  <a:pt x="-1288" y="531"/>
                  <a:pt x="35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: 図形 1147">
            <a:extLst>
              <a:ext uri="{FF2B5EF4-FFF2-40B4-BE49-F238E27FC236}">
                <a16:creationId xmlns:a16="http://schemas.microsoft.com/office/drawing/2014/main" id="{007EAF41-2687-456D-996C-2972BE784C7D}"/>
              </a:ext>
            </a:extLst>
          </p:cNvPr>
          <p:cNvSpPr/>
          <p:nvPr/>
        </p:nvSpPr>
        <p:spPr>
          <a:xfrm>
            <a:off x="3591277" y="3489313"/>
            <a:ext cx="75845" cy="342585"/>
          </a:xfrm>
          <a:custGeom>
            <a:avLst/>
            <a:gdLst>
              <a:gd name="connsiteX0" fmla="*/ 1236 w 75845"/>
              <a:gd name="connsiteY0" fmla="*/ 12 h 342585"/>
              <a:gd name="connsiteX1" fmla="*/ 20286 w 75845"/>
              <a:gd name="connsiteY1" fmla="*/ 131775 h 342585"/>
              <a:gd name="connsiteX2" fmla="*/ 23461 w 75845"/>
              <a:gd name="connsiteY2" fmla="*/ 152412 h 342585"/>
              <a:gd name="connsiteX3" fmla="*/ 74261 w 75845"/>
              <a:gd name="connsiteY3" fmla="*/ 179400 h 342585"/>
              <a:gd name="connsiteX4" fmla="*/ 63148 w 75845"/>
              <a:gd name="connsiteY4" fmla="*/ 341325 h 342585"/>
              <a:gd name="connsiteX5" fmla="*/ 64736 w 75845"/>
              <a:gd name="connsiteY5" fmla="*/ 250837 h 342585"/>
              <a:gd name="connsiteX6" fmla="*/ 45686 w 75845"/>
              <a:gd name="connsiteY6" fmla="*/ 180987 h 342585"/>
              <a:gd name="connsiteX7" fmla="*/ 7586 w 75845"/>
              <a:gd name="connsiteY7" fmla="*/ 139712 h 342585"/>
              <a:gd name="connsiteX8" fmla="*/ 1236 w 75845"/>
              <a:gd name="connsiteY8" fmla="*/ 12 h 342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845" h="342585">
                <a:moveTo>
                  <a:pt x="1236" y="12"/>
                </a:moveTo>
                <a:cubicBezTo>
                  <a:pt x="3353" y="-1311"/>
                  <a:pt x="16582" y="106375"/>
                  <a:pt x="20286" y="131775"/>
                </a:cubicBezTo>
                <a:cubicBezTo>
                  <a:pt x="23990" y="157175"/>
                  <a:pt x="14465" y="144475"/>
                  <a:pt x="23461" y="152412"/>
                </a:cubicBezTo>
                <a:cubicBezTo>
                  <a:pt x="32457" y="160350"/>
                  <a:pt x="67646" y="147914"/>
                  <a:pt x="74261" y="179400"/>
                </a:cubicBezTo>
                <a:cubicBezTo>
                  <a:pt x="80876" y="210886"/>
                  <a:pt x="64735" y="329419"/>
                  <a:pt x="63148" y="341325"/>
                </a:cubicBezTo>
                <a:cubicBezTo>
                  <a:pt x="61561" y="353231"/>
                  <a:pt x="67646" y="277560"/>
                  <a:pt x="64736" y="250837"/>
                </a:cubicBezTo>
                <a:cubicBezTo>
                  <a:pt x="61826" y="224114"/>
                  <a:pt x="55211" y="199508"/>
                  <a:pt x="45686" y="180987"/>
                </a:cubicBezTo>
                <a:cubicBezTo>
                  <a:pt x="36161" y="162466"/>
                  <a:pt x="16317" y="165112"/>
                  <a:pt x="7586" y="139712"/>
                </a:cubicBezTo>
                <a:cubicBezTo>
                  <a:pt x="-1145" y="114312"/>
                  <a:pt x="-881" y="1335"/>
                  <a:pt x="123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: 図形 1148">
            <a:extLst>
              <a:ext uri="{FF2B5EF4-FFF2-40B4-BE49-F238E27FC236}">
                <a16:creationId xmlns:a16="http://schemas.microsoft.com/office/drawing/2014/main" id="{AEFACA4C-74CE-434D-B98B-ECAB5E69FBCC}"/>
              </a:ext>
            </a:extLst>
          </p:cNvPr>
          <p:cNvSpPr/>
          <p:nvPr/>
        </p:nvSpPr>
        <p:spPr>
          <a:xfrm>
            <a:off x="4181468" y="3439444"/>
            <a:ext cx="635479" cy="312839"/>
          </a:xfrm>
          <a:custGeom>
            <a:avLst/>
            <a:gdLst>
              <a:gd name="connsiteX0" fmla="*/ 7 w 635479"/>
              <a:gd name="connsiteY0" fmla="*/ 305469 h 312839"/>
              <a:gd name="connsiteX1" fmla="*/ 58745 w 635479"/>
              <a:gd name="connsiteY1" fmla="*/ 145131 h 312839"/>
              <a:gd name="connsiteX2" fmla="*/ 180982 w 635479"/>
              <a:gd name="connsiteY2" fmla="*/ 21306 h 312839"/>
              <a:gd name="connsiteX3" fmla="*/ 261945 w 635479"/>
              <a:gd name="connsiteY3" fmla="*/ 43531 h 312839"/>
              <a:gd name="connsiteX4" fmla="*/ 303220 w 635479"/>
              <a:gd name="connsiteY4" fmla="*/ 14956 h 312839"/>
              <a:gd name="connsiteX5" fmla="*/ 341320 w 635479"/>
              <a:gd name="connsiteY5" fmla="*/ 669 h 312839"/>
              <a:gd name="connsiteX6" fmla="*/ 441332 w 635479"/>
              <a:gd name="connsiteY6" fmla="*/ 35594 h 312839"/>
              <a:gd name="connsiteX7" fmla="*/ 563570 w 635479"/>
              <a:gd name="connsiteY7" fmla="*/ 103856 h 312839"/>
              <a:gd name="connsiteX8" fmla="*/ 635007 w 635479"/>
              <a:gd name="connsiteY8" fmla="*/ 195931 h 312839"/>
              <a:gd name="connsiteX9" fmla="*/ 590557 w 635479"/>
              <a:gd name="connsiteY9" fmla="*/ 183231 h 312839"/>
              <a:gd name="connsiteX10" fmla="*/ 512770 w 635479"/>
              <a:gd name="connsiteY10" fmla="*/ 151481 h 312839"/>
              <a:gd name="connsiteX11" fmla="*/ 468320 w 635479"/>
              <a:gd name="connsiteY11" fmla="*/ 124494 h 312839"/>
              <a:gd name="connsiteX12" fmla="*/ 347670 w 635479"/>
              <a:gd name="connsiteY12" fmla="*/ 113381 h 312839"/>
              <a:gd name="connsiteX13" fmla="*/ 193682 w 635479"/>
              <a:gd name="connsiteY13" fmla="*/ 161006 h 312839"/>
              <a:gd name="connsiteX14" fmla="*/ 120657 w 635479"/>
              <a:gd name="connsiteY14" fmla="*/ 199106 h 312839"/>
              <a:gd name="connsiteX15" fmla="*/ 119070 w 635479"/>
              <a:gd name="connsiteY15" fmla="*/ 241969 h 312839"/>
              <a:gd name="connsiteX16" fmla="*/ 95257 w 635479"/>
              <a:gd name="connsiteY16" fmla="*/ 256256 h 312839"/>
              <a:gd name="connsiteX17" fmla="*/ 61920 w 635479"/>
              <a:gd name="connsiteY17" fmla="*/ 281656 h 312839"/>
              <a:gd name="connsiteX18" fmla="*/ 7 w 635479"/>
              <a:gd name="connsiteY18" fmla="*/ 305469 h 312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35479" h="312839">
                <a:moveTo>
                  <a:pt x="7" y="305469"/>
                </a:moveTo>
                <a:cubicBezTo>
                  <a:pt x="-522" y="282715"/>
                  <a:pt x="28583" y="192491"/>
                  <a:pt x="58745" y="145131"/>
                </a:cubicBezTo>
                <a:cubicBezTo>
                  <a:pt x="88907" y="97771"/>
                  <a:pt x="147115" y="38239"/>
                  <a:pt x="180982" y="21306"/>
                </a:cubicBezTo>
                <a:cubicBezTo>
                  <a:pt x="214849" y="4373"/>
                  <a:pt x="241572" y="44589"/>
                  <a:pt x="261945" y="43531"/>
                </a:cubicBezTo>
                <a:cubicBezTo>
                  <a:pt x="282318" y="42473"/>
                  <a:pt x="289991" y="22100"/>
                  <a:pt x="303220" y="14956"/>
                </a:cubicBezTo>
                <a:cubicBezTo>
                  <a:pt x="316449" y="7812"/>
                  <a:pt x="318301" y="-2771"/>
                  <a:pt x="341320" y="669"/>
                </a:cubicBezTo>
                <a:cubicBezTo>
                  <a:pt x="364339" y="4109"/>
                  <a:pt x="404290" y="18396"/>
                  <a:pt x="441332" y="35594"/>
                </a:cubicBezTo>
                <a:cubicBezTo>
                  <a:pt x="478374" y="52792"/>
                  <a:pt x="531291" y="77133"/>
                  <a:pt x="563570" y="103856"/>
                </a:cubicBezTo>
                <a:cubicBezTo>
                  <a:pt x="595849" y="130579"/>
                  <a:pt x="630509" y="182702"/>
                  <a:pt x="635007" y="195931"/>
                </a:cubicBezTo>
                <a:cubicBezTo>
                  <a:pt x="639505" y="209160"/>
                  <a:pt x="610930" y="190639"/>
                  <a:pt x="590557" y="183231"/>
                </a:cubicBezTo>
                <a:cubicBezTo>
                  <a:pt x="570184" y="175823"/>
                  <a:pt x="533143" y="161270"/>
                  <a:pt x="512770" y="151481"/>
                </a:cubicBezTo>
                <a:cubicBezTo>
                  <a:pt x="492397" y="141692"/>
                  <a:pt x="495837" y="130844"/>
                  <a:pt x="468320" y="124494"/>
                </a:cubicBezTo>
                <a:cubicBezTo>
                  <a:pt x="440803" y="118144"/>
                  <a:pt x="393443" y="107296"/>
                  <a:pt x="347670" y="113381"/>
                </a:cubicBezTo>
                <a:cubicBezTo>
                  <a:pt x="301897" y="119466"/>
                  <a:pt x="231517" y="146719"/>
                  <a:pt x="193682" y="161006"/>
                </a:cubicBezTo>
                <a:cubicBezTo>
                  <a:pt x="155847" y="175293"/>
                  <a:pt x="133092" y="185612"/>
                  <a:pt x="120657" y="199106"/>
                </a:cubicBezTo>
                <a:cubicBezTo>
                  <a:pt x="108222" y="212600"/>
                  <a:pt x="123303" y="232444"/>
                  <a:pt x="119070" y="241969"/>
                </a:cubicBezTo>
                <a:cubicBezTo>
                  <a:pt x="114837" y="251494"/>
                  <a:pt x="104782" y="249642"/>
                  <a:pt x="95257" y="256256"/>
                </a:cubicBezTo>
                <a:cubicBezTo>
                  <a:pt x="85732" y="262870"/>
                  <a:pt x="76737" y="271337"/>
                  <a:pt x="61920" y="281656"/>
                </a:cubicBezTo>
                <a:cubicBezTo>
                  <a:pt x="47103" y="291975"/>
                  <a:pt x="536" y="328223"/>
                  <a:pt x="7" y="305469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: 図形 1149">
            <a:extLst>
              <a:ext uri="{FF2B5EF4-FFF2-40B4-BE49-F238E27FC236}">
                <a16:creationId xmlns:a16="http://schemas.microsoft.com/office/drawing/2014/main" id="{2F995855-59BA-4559-B441-C5892E9B7EBA}"/>
              </a:ext>
            </a:extLst>
          </p:cNvPr>
          <p:cNvSpPr/>
          <p:nvPr/>
        </p:nvSpPr>
        <p:spPr>
          <a:xfrm>
            <a:off x="4168167" y="3647476"/>
            <a:ext cx="640790" cy="181351"/>
          </a:xfrm>
          <a:custGeom>
            <a:avLst/>
            <a:gdLst>
              <a:gd name="connsiteX0" fmla="*/ 608 w 640790"/>
              <a:gd name="connsiteY0" fmla="*/ 119662 h 181351"/>
              <a:gd name="connsiteX1" fmla="*/ 146658 w 640790"/>
              <a:gd name="connsiteY1" fmla="*/ 86324 h 181351"/>
              <a:gd name="connsiteX2" fmla="*/ 281596 w 640790"/>
              <a:gd name="connsiteY2" fmla="*/ 86324 h 181351"/>
              <a:gd name="connsiteX3" fmla="*/ 475271 w 640790"/>
              <a:gd name="connsiteY3" fmla="*/ 45049 h 181351"/>
              <a:gd name="connsiteX4" fmla="*/ 554646 w 640790"/>
              <a:gd name="connsiteY4" fmla="*/ 8537 h 181351"/>
              <a:gd name="connsiteX5" fmla="*/ 638783 w 640790"/>
              <a:gd name="connsiteY5" fmla="*/ 599 h 181351"/>
              <a:gd name="connsiteX6" fmla="*/ 607033 w 640790"/>
              <a:gd name="connsiteY6" fmla="*/ 19649 h 181351"/>
              <a:gd name="connsiteX7" fmla="*/ 524483 w 640790"/>
              <a:gd name="connsiteY7" fmla="*/ 126012 h 181351"/>
              <a:gd name="connsiteX8" fmla="*/ 437171 w 640790"/>
              <a:gd name="connsiteY8" fmla="*/ 159349 h 181351"/>
              <a:gd name="connsiteX9" fmla="*/ 354621 w 640790"/>
              <a:gd name="connsiteY9" fmla="*/ 176812 h 181351"/>
              <a:gd name="connsiteX10" fmla="*/ 284771 w 640790"/>
              <a:gd name="connsiteY10" fmla="*/ 179987 h 181351"/>
              <a:gd name="connsiteX11" fmla="*/ 173646 w 640790"/>
              <a:gd name="connsiteY11" fmla="*/ 157762 h 181351"/>
              <a:gd name="connsiteX12" fmla="*/ 64108 w 640790"/>
              <a:gd name="connsiteY12" fmla="*/ 138712 h 181351"/>
              <a:gd name="connsiteX13" fmla="*/ 92683 w 640790"/>
              <a:gd name="connsiteY13" fmla="*/ 137124 h 181351"/>
              <a:gd name="connsiteX14" fmla="*/ 608 w 640790"/>
              <a:gd name="connsiteY14" fmla="*/ 119662 h 181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0790" h="181351">
                <a:moveTo>
                  <a:pt x="608" y="119662"/>
                </a:moveTo>
                <a:cubicBezTo>
                  <a:pt x="9604" y="111195"/>
                  <a:pt x="99827" y="91880"/>
                  <a:pt x="146658" y="86324"/>
                </a:cubicBezTo>
                <a:cubicBezTo>
                  <a:pt x="193489" y="80768"/>
                  <a:pt x="226827" y="93203"/>
                  <a:pt x="281596" y="86324"/>
                </a:cubicBezTo>
                <a:cubicBezTo>
                  <a:pt x="336365" y="79445"/>
                  <a:pt x="429763" y="58013"/>
                  <a:pt x="475271" y="45049"/>
                </a:cubicBezTo>
                <a:cubicBezTo>
                  <a:pt x="520779" y="32084"/>
                  <a:pt x="527394" y="15945"/>
                  <a:pt x="554646" y="8537"/>
                </a:cubicBezTo>
                <a:cubicBezTo>
                  <a:pt x="581898" y="1129"/>
                  <a:pt x="630052" y="-1253"/>
                  <a:pt x="638783" y="599"/>
                </a:cubicBezTo>
                <a:cubicBezTo>
                  <a:pt x="647514" y="2451"/>
                  <a:pt x="626083" y="-1253"/>
                  <a:pt x="607033" y="19649"/>
                </a:cubicBezTo>
                <a:cubicBezTo>
                  <a:pt x="587983" y="40551"/>
                  <a:pt x="552793" y="102729"/>
                  <a:pt x="524483" y="126012"/>
                </a:cubicBezTo>
                <a:cubicBezTo>
                  <a:pt x="496173" y="149295"/>
                  <a:pt x="465481" y="150882"/>
                  <a:pt x="437171" y="159349"/>
                </a:cubicBezTo>
                <a:cubicBezTo>
                  <a:pt x="408861" y="167816"/>
                  <a:pt x="380021" y="173372"/>
                  <a:pt x="354621" y="176812"/>
                </a:cubicBezTo>
                <a:cubicBezTo>
                  <a:pt x="329221" y="180252"/>
                  <a:pt x="314934" y="183162"/>
                  <a:pt x="284771" y="179987"/>
                </a:cubicBezTo>
                <a:cubicBezTo>
                  <a:pt x="254608" y="176812"/>
                  <a:pt x="210423" y="164641"/>
                  <a:pt x="173646" y="157762"/>
                </a:cubicBezTo>
                <a:cubicBezTo>
                  <a:pt x="136869" y="150883"/>
                  <a:pt x="77602" y="142152"/>
                  <a:pt x="64108" y="138712"/>
                </a:cubicBezTo>
                <a:cubicBezTo>
                  <a:pt x="50614" y="135272"/>
                  <a:pt x="100091" y="139505"/>
                  <a:pt x="92683" y="137124"/>
                </a:cubicBezTo>
                <a:cubicBezTo>
                  <a:pt x="85275" y="134743"/>
                  <a:pt x="-8388" y="128129"/>
                  <a:pt x="608" y="119662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BDC8C19E-4479-4BC7-BF5B-F29D591F9F3E}"/>
              </a:ext>
            </a:extLst>
          </p:cNvPr>
          <p:cNvSpPr/>
          <p:nvPr/>
        </p:nvSpPr>
        <p:spPr>
          <a:xfrm>
            <a:off x="5336067" y="3938420"/>
            <a:ext cx="473256" cy="673654"/>
          </a:xfrm>
          <a:custGeom>
            <a:avLst/>
            <a:gdLst>
              <a:gd name="connsiteX0" fmla="*/ 2166 w 473256"/>
              <a:gd name="connsiteY0" fmla="*/ 286447 h 673654"/>
              <a:gd name="connsiteX1" fmla="*/ 425500 w 473256"/>
              <a:gd name="connsiteY1" fmla="*/ 23980 h 673654"/>
              <a:gd name="connsiteX2" fmla="*/ 366233 w 473256"/>
              <a:gd name="connsiteY2" fmla="*/ 23980 h 673654"/>
              <a:gd name="connsiteX3" fmla="*/ 230766 w 473256"/>
              <a:gd name="connsiteY3" fmla="*/ 129813 h 673654"/>
              <a:gd name="connsiteX4" fmla="*/ 150333 w 473256"/>
              <a:gd name="connsiteY4" fmla="*/ 256813 h 673654"/>
              <a:gd name="connsiteX5" fmla="*/ 285800 w 473256"/>
              <a:gd name="connsiteY5" fmla="*/ 311847 h 673654"/>
              <a:gd name="connsiteX6" fmla="*/ 467833 w 473256"/>
              <a:gd name="connsiteY6" fmla="*/ 671680 h 673654"/>
              <a:gd name="connsiteX7" fmla="*/ 400100 w 473256"/>
              <a:gd name="connsiteY7" fmla="*/ 447313 h 673654"/>
              <a:gd name="connsiteX8" fmla="*/ 146100 w 473256"/>
              <a:gd name="connsiteY8" fmla="*/ 252580 h 673654"/>
              <a:gd name="connsiteX9" fmla="*/ 82600 w 473256"/>
              <a:gd name="connsiteY9" fmla="*/ 252580 h 673654"/>
              <a:gd name="connsiteX10" fmla="*/ 251933 w 473256"/>
              <a:gd name="connsiteY10" fmla="*/ 79013 h 673654"/>
              <a:gd name="connsiteX11" fmla="*/ 2166 w 473256"/>
              <a:gd name="connsiteY11" fmla="*/ 286447 h 673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73256" h="673654">
                <a:moveTo>
                  <a:pt x="2166" y="286447"/>
                </a:moveTo>
                <a:cubicBezTo>
                  <a:pt x="31094" y="277275"/>
                  <a:pt x="364822" y="67724"/>
                  <a:pt x="425500" y="23980"/>
                </a:cubicBezTo>
                <a:cubicBezTo>
                  <a:pt x="486178" y="-19764"/>
                  <a:pt x="398689" y="6341"/>
                  <a:pt x="366233" y="23980"/>
                </a:cubicBezTo>
                <a:cubicBezTo>
                  <a:pt x="333777" y="41619"/>
                  <a:pt x="266749" y="91008"/>
                  <a:pt x="230766" y="129813"/>
                </a:cubicBezTo>
                <a:cubicBezTo>
                  <a:pt x="194783" y="168618"/>
                  <a:pt x="141161" y="226474"/>
                  <a:pt x="150333" y="256813"/>
                </a:cubicBezTo>
                <a:cubicBezTo>
                  <a:pt x="159505" y="287152"/>
                  <a:pt x="232883" y="242702"/>
                  <a:pt x="285800" y="311847"/>
                </a:cubicBezTo>
                <a:cubicBezTo>
                  <a:pt x="338717" y="380992"/>
                  <a:pt x="448783" y="649102"/>
                  <a:pt x="467833" y="671680"/>
                </a:cubicBezTo>
                <a:cubicBezTo>
                  <a:pt x="486883" y="694258"/>
                  <a:pt x="453722" y="517163"/>
                  <a:pt x="400100" y="447313"/>
                </a:cubicBezTo>
                <a:cubicBezTo>
                  <a:pt x="346478" y="377463"/>
                  <a:pt x="199017" y="285035"/>
                  <a:pt x="146100" y="252580"/>
                </a:cubicBezTo>
                <a:cubicBezTo>
                  <a:pt x="93183" y="220124"/>
                  <a:pt x="64961" y="281508"/>
                  <a:pt x="82600" y="252580"/>
                </a:cubicBezTo>
                <a:cubicBezTo>
                  <a:pt x="100239" y="223652"/>
                  <a:pt x="260400" y="70546"/>
                  <a:pt x="251933" y="79013"/>
                </a:cubicBezTo>
                <a:cubicBezTo>
                  <a:pt x="243466" y="87480"/>
                  <a:pt x="-26762" y="295619"/>
                  <a:pt x="2166" y="2864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07A0753-3DDE-47BD-A9C0-FE103682CDC1}"/>
              </a:ext>
            </a:extLst>
          </p:cNvPr>
          <p:cNvSpPr/>
          <p:nvPr/>
        </p:nvSpPr>
        <p:spPr>
          <a:xfrm>
            <a:off x="5430263" y="3771859"/>
            <a:ext cx="733799" cy="855480"/>
          </a:xfrm>
          <a:custGeom>
            <a:avLst/>
            <a:gdLst>
              <a:gd name="connsiteX0" fmla="*/ 225470 w 733799"/>
              <a:gd name="connsiteY0" fmla="*/ 41 h 855480"/>
              <a:gd name="connsiteX1" fmla="*/ 310137 w 733799"/>
              <a:gd name="connsiteY1" fmla="*/ 224408 h 855480"/>
              <a:gd name="connsiteX2" fmla="*/ 204304 w 733799"/>
              <a:gd name="connsiteY2" fmla="*/ 558841 h 855480"/>
              <a:gd name="connsiteX3" fmla="*/ 73070 w 733799"/>
              <a:gd name="connsiteY3" fmla="*/ 639274 h 855480"/>
              <a:gd name="connsiteX4" fmla="*/ 9570 w 733799"/>
              <a:gd name="connsiteY4" fmla="*/ 821308 h 855480"/>
              <a:gd name="connsiteX5" fmla="*/ 51904 w 733799"/>
              <a:gd name="connsiteY5" fmla="*/ 702774 h 855480"/>
              <a:gd name="connsiteX6" fmla="*/ 255104 w 733799"/>
              <a:gd name="connsiteY6" fmla="*/ 567308 h 855480"/>
              <a:gd name="connsiteX7" fmla="*/ 564137 w 733799"/>
              <a:gd name="connsiteY7" fmla="*/ 520741 h 855480"/>
              <a:gd name="connsiteX8" fmla="*/ 729237 w 733799"/>
              <a:gd name="connsiteY8" fmla="*/ 567308 h 855480"/>
              <a:gd name="connsiteX9" fmla="*/ 390570 w 733799"/>
              <a:gd name="connsiteY9" fmla="*/ 524974 h 855480"/>
              <a:gd name="connsiteX10" fmla="*/ 691137 w 733799"/>
              <a:gd name="connsiteY10" fmla="*/ 503808 h 855480"/>
              <a:gd name="connsiteX11" fmla="*/ 314370 w 733799"/>
              <a:gd name="connsiteY11" fmla="*/ 503808 h 855480"/>
              <a:gd name="connsiteX12" fmla="*/ 1104 w 733799"/>
              <a:gd name="connsiteY12" fmla="*/ 855174 h 855480"/>
              <a:gd name="connsiteX13" fmla="*/ 212770 w 733799"/>
              <a:gd name="connsiteY13" fmla="*/ 563074 h 855480"/>
              <a:gd name="connsiteX14" fmla="*/ 276270 w 733799"/>
              <a:gd name="connsiteY14" fmla="*/ 431841 h 855480"/>
              <a:gd name="connsiteX15" fmla="*/ 284737 w 733799"/>
              <a:gd name="connsiteY15" fmla="*/ 207474 h 855480"/>
              <a:gd name="connsiteX16" fmla="*/ 225470 w 733799"/>
              <a:gd name="connsiteY16" fmla="*/ 41 h 85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3799" h="855480">
                <a:moveTo>
                  <a:pt x="225470" y="41"/>
                </a:moveTo>
                <a:cubicBezTo>
                  <a:pt x="229703" y="2863"/>
                  <a:pt x="313665" y="131275"/>
                  <a:pt x="310137" y="224408"/>
                </a:cubicBezTo>
                <a:cubicBezTo>
                  <a:pt x="306609" y="317541"/>
                  <a:pt x="243815" y="489697"/>
                  <a:pt x="204304" y="558841"/>
                </a:cubicBezTo>
                <a:cubicBezTo>
                  <a:pt x="164793" y="627985"/>
                  <a:pt x="105526" y="595530"/>
                  <a:pt x="73070" y="639274"/>
                </a:cubicBezTo>
                <a:cubicBezTo>
                  <a:pt x="40614" y="683018"/>
                  <a:pt x="13098" y="810725"/>
                  <a:pt x="9570" y="821308"/>
                </a:cubicBezTo>
                <a:cubicBezTo>
                  <a:pt x="6042" y="831891"/>
                  <a:pt x="10982" y="745107"/>
                  <a:pt x="51904" y="702774"/>
                </a:cubicBezTo>
                <a:cubicBezTo>
                  <a:pt x="92826" y="660441"/>
                  <a:pt x="169732" y="597647"/>
                  <a:pt x="255104" y="567308"/>
                </a:cubicBezTo>
                <a:cubicBezTo>
                  <a:pt x="340476" y="536969"/>
                  <a:pt x="485115" y="520741"/>
                  <a:pt x="564137" y="520741"/>
                </a:cubicBezTo>
                <a:cubicBezTo>
                  <a:pt x="643159" y="520741"/>
                  <a:pt x="758165" y="566603"/>
                  <a:pt x="729237" y="567308"/>
                </a:cubicBezTo>
                <a:cubicBezTo>
                  <a:pt x="700309" y="568013"/>
                  <a:pt x="396920" y="535557"/>
                  <a:pt x="390570" y="524974"/>
                </a:cubicBezTo>
                <a:cubicBezTo>
                  <a:pt x="384220" y="514391"/>
                  <a:pt x="703837" y="507336"/>
                  <a:pt x="691137" y="503808"/>
                </a:cubicBezTo>
                <a:cubicBezTo>
                  <a:pt x="678437" y="500280"/>
                  <a:pt x="429375" y="445247"/>
                  <a:pt x="314370" y="503808"/>
                </a:cubicBezTo>
                <a:cubicBezTo>
                  <a:pt x="199365" y="562369"/>
                  <a:pt x="18037" y="845296"/>
                  <a:pt x="1104" y="855174"/>
                </a:cubicBezTo>
                <a:cubicBezTo>
                  <a:pt x="-15829" y="865052"/>
                  <a:pt x="166909" y="633630"/>
                  <a:pt x="212770" y="563074"/>
                </a:cubicBezTo>
                <a:cubicBezTo>
                  <a:pt x="258631" y="492519"/>
                  <a:pt x="264275" y="491108"/>
                  <a:pt x="276270" y="431841"/>
                </a:cubicBezTo>
                <a:cubicBezTo>
                  <a:pt x="288265" y="372574"/>
                  <a:pt x="290381" y="275913"/>
                  <a:pt x="284737" y="207474"/>
                </a:cubicBezTo>
                <a:cubicBezTo>
                  <a:pt x="279093" y="139035"/>
                  <a:pt x="221237" y="-2781"/>
                  <a:pt x="225470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EB9947CA-34D4-4440-9E5F-DE27D97CEC9C}"/>
              </a:ext>
            </a:extLst>
          </p:cNvPr>
          <p:cNvSpPr/>
          <p:nvPr/>
        </p:nvSpPr>
        <p:spPr>
          <a:xfrm>
            <a:off x="4399960" y="2728882"/>
            <a:ext cx="34045" cy="109589"/>
          </a:xfrm>
          <a:custGeom>
            <a:avLst/>
            <a:gdLst>
              <a:gd name="connsiteX0" fmla="*/ 33928 w 34045"/>
              <a:gd name="connsiteY0" fmla="*/ 31 h 109589"/>
              <a:gd name="connsiteX1" fmla="*/ 11703 w 34045"/>
              <a:gd name="connsiteY1" fmla="*/ 55593 h 109589"/>
              <a:gd name="connsiteX2" fmla="*/ 13290 w 34045"/>
              <a:gd name="connsiteY2" fmla="*/ 109568 h 109589"/>
              <a:gd name="connsiteX3" fmla="*/ 3765 w 34045"/>
              <a:gd name="connsiteY3" fmla="*/ 61943 h 109589"/>
              <a:gd name="connsiteX4" fmla="*/ 590 w 34045"/>
              <a:gd name="connsiteY4" fmla="*/ 47656 h 109589"/>
              <a:gd name="connsiteX5" fmla="*/ 33928 w 34045"/>
              <a:gd name="connsiteY5" fmla="*/ 31 h 109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045" h="109589">
                <a:moveTo>
                  <a:pt x="33928" y="31"/>
                </a:moveTo>
                <a:cubicBezTo>
                  <a:pt x="35780" y="1354"/>
                  <a:pt x="15143" y="37337"/>
                  <a:pt x="11703" y="55593"/>
                </a:cubicBezTo>
                <a:cubicBezTo>
                  <a:pt x="8263" y="73849"/>
                  <a:pt x="14613" y="108510"/>
                  <a:pt x="13290" y="109568"/>
                </a:cubicBezTo>
                <a:cubicBezTo>
                  <a:pt x="11967" y="110626"/>
                  <a:pt x="5882" y="72262"/>
                  <a:pt x="3765" y="61943"/>
                </a:cubicBezTo>
                <a:cubicBezTo>
                  <a:pt x="1648" y="51624"/>
                  <a:pt x="-1262" y="55329"/>
                  <a:pt x="590" y="47656"/>
                </a:cubicBezTo>
                <a:cubicBezTo>
                  <a:pt x="2442" y="39983"/>
                  <a:pt x="32076" y="-1292"/>
                  <a:pt x="33928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18A9CC69-9D78-46FD-B3AF-7BBAD6275C0D}"/>
              </a:ext>
            </a:extLst>
          </p:cNvPr>
          <p:cNvSpPr/>
          <p:nvPr/>
        </p:nvSpPr>
        <p:spPr>
          <a:xfrm>
            <a:off x="4313238" y="2706606"/>
            <a:ext cx="93666" cy="31913"/>
          </a:xfrm>
          <a:custGeom>
            <a:avLst/>
            <a:gdLst>
              <a:gd name="connsiteX0" fmla="*/ 0 w 93666"/>
              <a:gd name="connsiteY0" fmla="*/ 9607 h 31913"/>
              <a:gd name="connsiteX1" fmla="*/ 68262 w 93666"/>
              <a:gd name="connsiteY1" fmla="*/ 31832 h 31913"/>
              <a:gd name="connsiteX2" fmla="*/ 93662 w 93666"/>
              <a:gd name="connsiteY2" fmla="*/ 82 h 31913"/>
              <a:gd name="connsiteX3" fmla="*/ 69850 w 93666"/>
              <a:gd name="connsiteY3" fmla="*/ 22307 h 31913"/>
              <a:gd name="connsiteX4" fmla="*/ 0 w 93666"/>
              <a:gd name="connsiteY4" fmla="*/ 9607 h 3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666" h="31913">
                <a:moveTo>
                  <a:pt x="0" y="9607"/>
                </a:moveTo>
                <a:cubicBezTo>
                  <a:pt x="-265" y="11195"/>
                  <a:pt x="52652" y="33420"/>
                  <a:pt x="68262" y="31832"/>
                </a:cubicBezTo>
                <a:cubicBezTo>
                  <a:pt x="83872" y="30244"/>
                  <a:pt x="93397" y="1669"/>
                  <a:pt x="93662" y="82"/>
                </a:cubicBezTo>
                <a:cubicBezTo>
                  <a:pt x="93927" y="-1506"/>
                  <a:pt x="81756" y="20455"/>
                  <a:pt x="69850" y="22307"/>
                </a:cubicBezTo>
                <a:cubicBezTo>
                  <a:pt x="57944" y="24159"/>
                  <a:pt x="265" y="8019"/>
                  <a:pt x="0" y="96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3769075E-1B12-49C3-A9E1-D89AF3E927BC}"/>
              </a:ext>
            </a:extLst>
          </p:cNvPr>
          <p:cNvSpPr/>
          <p:nvPr/>
        </p:nvSpPr>
        <p:spPr>
          <a:xfrm>
            <a:off x="4334547" y="3223680"/>
            <a:ext cx="52987" cy="66857"/>
          </a:xfrm>
          <a:custGeom>
            <a:avLst/>
            <a:gdLst>
              <a:gd name="connsiteX0" fmla="*/ 28074 w 74853"/>
              <a:gd name="connsiteY0" fmla="*/ 72 h 94446"/>
              <a:gd name="connsiteX1" fmla="*/ 1086 w 74853"/>
              <a:gd name="connsiteY1" fmla="*/ 76272 h 94446"/>
              <a:gd name="connsiteX2" fmla="*/ 64586 w 74853"/>
              <a:gd name="connsiteY2" fmla="*/ 93735 h 94446"/>
              <a:gd name="connsiteX3" fmla="*/ 70936 w 74853"/>
              <a:gd name="connsiteY3" fmla="*/ 60397 h 94446"/>
              <a:gd name="connsiteX4" fmla="*/ 74111 w 74853"/>
              <a:gd name="connsiteY4" fmla="*/ 61985 h 94446"/>
              <a:gd name="connsiteX5" fmla="*/ 28074 w 74853"/>
              <a:gd name="connsiteY5" fmla="*/ 72 h 94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853" h="94446">
                <a:moveTo>
                  <a:pt x="28074" y="72"/>
                </a:moveTo>
                <a:cubicBezTo>
                  <a:pt x="15903" y="2453"/>
                  <a:pt x="-4999" y="60662"/>
                  <a:pt x="1086" y="76272"/>
                </a:cubicBezTo>
                <a:cubicBezTo>
                  <a:pt x="7171" y="91883"/>
                  <a:pt x="52944" y="96381"/>
                  <a:pt x="64586" y="93735"/>
                </a:cubicBezTo>
                <a:cubicBezTo>
                  <a:pt x="76228" y="91089"/>
                  <a:pt x="70936" y="60397"/>
                  <a:pt x="70936" y="60397"/>
                </a:cubicBezTo>
                <a:cubicBezTo>
                  <a:pt x="72523" y="55105"/>
                  <a:pt x="76492" y="68864"/>
                  <a:pt x="74111" y="61985"/>
                </a:cubicBezTo>
                <a:cubicBezTo>
                  <a:pt x="71730" y="55106"/>
                  <a:pt x="40245" y="-2309"/>
                  <a:pt x="28074" y="7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C3B89D44-DAB7-417B-ADBD-D29980004EF0}"/>
              </a:ext>
            </a:extLst>
          </p:cNvPr>
          <p:cNvSpPr/>
          <p:nvPr/>
        </p:nvSpPr>
        <p:spPr>
          <a:xfrm>
            <a:off x="4549677" y="3190440"/>
            <a:ext cx="49097" cy="76279"/>
          </a:xfrm>
          <a:custGeom>
            <a:avLst/>
            <a:gdLst>
              <a:gd name="connsiteX0" fmla="*/ 98 w 49097"/>
              <a:gd name="connsiteY0" fmla="*/ 435 h 76279"/>
              <a:gd name="connsiteX1" fmla="*/ 47723 w 49097"/>
              <a:gd name="connsiteY1" fmla="*/ 75048 h 76279"/>
              <a:gd name="connsiteX2" fmla="*/ 35023 w 49097"/>
              <a:gd name="connsiteY2" fmla="*/ 44885 h 76279"/>
              <a:gd name="connsiteX3" fmla="*/ 98 w 49097"/>
              <a:gd name="connsiteY3" fmla="*/ 435 h 7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097" h="76279">
                <a:moveTo>
                  <a:pt x="98" y="435"/>
                </a:moveTo>
                <a:cubicBezTo>
                  <a:pt x="2215" y="5462"/>
                  <a:pt x="41902" y="67640"/>
                  <a:pt x="47723" y="75048"/>
                </a:cubicBezTo>
                <a:cubicBezTo>
                  <a:pt x="53544" y="82456"/>
                  <a:pt x="39256" y="54410"/>
                  <a:pt x="35023" y="44885"/>
                </a:cubicBezTo>
                <a:cubicBezTo>
                  <a:pt x="30790" y="35360"/>
                  <a:pt x="-2019" y="-4592"/>
                  <a:pt x="98" y="4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58E37C81-93BF-4A37-A546-62E62CAB23D6}"/>
              </a:ext>
            </a:extLst>
          </p:cNvPr>
          <p:cNvSpPr/>
          <p:nvPr/>
        </p:nvSpPr>
        <p:spPr>
          <a:xfrm>
            <a:off x="4311267" y="3233566"/>
            <a:ext cx="25785" cy="87047"/>
          </a:xfrm>
          <a:custGeom>
            <a:avLst/>
            <a:gdLst>
              <a:gd name="connsiteX0" fmla="*/ 9908 w 25785"/>
              <a:gd name="connsiteY0" fmla="*/ 172 h 87047"/>
              <a:gd name="connsiteX1" fmla="*/ 383 w 25785"/>
              <a:gd name="connsiteY1" fmla="*/ 76372 h 87047"/>
              <a:gd name="connsiteX2" fmla="*/ 25783 w 25785"/>
              <a:gd name="connsiteY2" fmla="*/ 84309 h 87047"/>
              <a:gd name="connsiteX3" fmla="*/ 1971 w 25785"/>
              <a:gd name="connsiteY3" fmla="*/ 55734 h 87047"/>
              <a:gd name="connsiteX4" fmla="*/ 9908 w 25785"/>
              <a:gd name="connsiteY4" fmla="*/ 172 h 8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85" h="87047">
                <a:moveTo>
                  <a:pt x="9908" y="172"/>
                </a:moveTo>
                <a:cubicBezTo>
                  <a:pt x="9643" y="3612"/>
                  <a:pt x="-2263" y="62349"/>
                  <a:pt x="383" y="76372"/>
                </a:cubicBezTo>
                <a:cubicBezTo>
                  <a:pt x="3029" y="90395"/>
                  <a:pt x="25518" y="87749"/>
                  <a:pt x="25783" y="84309"/>
                </a:cubicBezTo>
                <a:cubicBezTo>
                  <a:pt x="26048" y="80869"/>
                  <a:pt x="4617" y="65788"/>
                  <a:pt x="1971" y="55734"/>
                </a:cubicBezTo>
                <a:cubicBezTo>
                  <a:pt x="-675" y="45680"/>
                  <a:pt x="10173" y="-3268"/>
                  <a:pt x="9908" y="1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CAF533A4-A946-4477-8954-2EC0A98632BC}"/>
              </a:ext>
            </a:extLst>
          </p:cNvPr>
          <p:cNvSpPr/>
          <p:nvPr/>
        </p:nvSpPr>
        <p:spPr>
          <a:xfrm>
            <a:off x="4538178" y="3186093"/>
            <a:ext cx="54109" cy="97330"/>
          </a:xfrm>
          <a:custGeom>
            <a:avLst/>
            <a:gdLst>
              <a:gd name="connsiteX0" fmla="*/ 3660 w 54109"/>
              <a:gd name="connsiteY0" fmla="*/ 20 h 97330"/>
              <a:gd name="connsiteX1" fmla="*/ 52872 w 54109"/>
              <a:gd name="connsiteY1" fmla="*/ 77807 h 97330"/>
              <a:gd name="connsiteX2" fmla="*/ 36997 w 54109"/>
              <a:gd name="connsiteY2" fmla="*/ 96857 h 97330"/>
              <a:gd name="connsiteX3" fmla="*/ 11597 w 54109"/>
              <a:gd name="connsiteY3" fmla="*/ 85745 h 97330"/>
              <a:gd name="connsiteX4" fmla="*/ 3660 w 54109"/>
              <a:gd name="connsiteY4" fmla="*/ 20 h 9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9" h="97330">
                <a:moveTo>
                  <a:pt x="3660" y="20"/>
                </a:moveTo>
                <a:cubicBezTo>
                  <a:pt x="10539" y="-1303"/>
                  <a:pt x="47316" y="61668"/>
                  <a:pt x="52872" y="77807"/>
                </a:cubicBezTo>
                <a:cubicBezTo>
                  <a:pt x="58428" y="93946"/>
                  <a:pt x="43876" y="95534"/>
                  <a:pt x="36997" y="96857"/>
                </a:cubicBezTo>
                <a:cubicBezTo>
                  <a:pt x="30118" y="98180"/>
                  <a:pt x="23503" y="97386"/>
                  <a:pt x="11597" y="85745"/>
                </a:cubicBezTo>
                <a:cubicBezTo>
                  <a:pt x="-309" y="74104"/>
                  <a:pt x="-3219" y="1343"/>
                  <a:pt x="3660" y="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D98EA639-F0FD-4810-838B-E9DCE8EDD7D8}"/>
              </a:ext>
            </a:extLst>
          </p:cNvPr>
          <p:cNvSpPr/>
          <p:nvPr/>
        </p:nvSpPr>
        <p:spPr>
          <a:xfrm>
            <a:off x="3824152" y="2952586"/>
            <a:ext cx="346214" cy="140603"/>
          </a:xfrm>
          <a:custGeom>
            <a:avLst/>
            <a:gdLst>
              <a:gd name="connsiteX0" fmla="*/ 1723 w 346214"/>
              <a:gd name="connsiteY0" fmla="*/ 63664 h 140603"/>
              <a:gd name="connsiteX1" fmla="*/ 150948 w 346214"/>
              <a:gd name="connsiteY1" fmla="*/ 95414 h 140603"/>
              <a:gd name="connsiteX2" fmla="*/ 346211 w 346214"/>
              <a:gd name="connsiteY2" fmla="*/ 164 h 140603"/>
              <a:gd name="connsiteX3" fmla="*/ 155711 w 346214"/>
              <a:gd name="connsiteY3" fmla="*/ 122402 h 140603"/>
              <a:gd name="connsiteX4" fmla="*/ 109673 w 346214"/>
              <a:gd name="connsiteY4" fmla="*/ 138277 h 140603"/>
              <a:gd name="connsiteX5" fmla="*/ 198573 w 346214"/>
              <a:gd name="connsiteY5" fmla="*/ 104939 h 140603"/>
              <a:gd name="connsiteX6" fmla="*/ 76336 w 346214"/>
              <a:gd name="connsiteY6" fmla="*/ 109702 h 140603"/>
              <a:gd name="connsiteX7" fmla="*/ 1723 w 346214"/>
              <a:gd name="connsiteY7" fmla="*/ 63664 h 14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6214" h="140603">
                <a:moveTo>
                  <a:pt x="1723" y="63664"/>
                </a:moveTo>
                <a:cubicBezTo>
                  <a:pt x="14158" y="61283"/>
                  <a:pt x="93533" y="105997"/>
                  <a:pt x="150948" y="95414"/>
                </a:cubicBezTo>
                <a:cubicBezTo>
                  <a:pt x="208363" y="84831"/>
                  <a:pt x="345417" y="-4334"/>
                  <a:pt x="346211" y="164"/>
                </a:cubicBezTo>
                <a:cubicBezTo>
                  <a:pt x="347005" y="4662"/>
                  <a:pt x="195134" y="99383"/>
                  <a:pt x="155711" y="122402"/>
                </a:cubicBezTo>
                <a:cubicBezTo>
                  <a:pt x="116288" y="145421"/>
                  <a:pt x="102529" y="141188"/>
                  <a:pt x="109673" y="138277"/>
                </a:cubicBezTo>
                <a:cubicBezTo>
                  <a:pt x="116817" y="135366"/>
                  <a:pt x="204129" y="109701"/>
                  <a:pt x="198573" y="104939"/>
                </a:cubicBezTo>
                <a:cubicBezTo>
                  <a:pt x="193017" y="100177"/>
                  <a:pt x="105440" y="112877"/>
                  <a:pt x="76336" y="109702"/>
                </a:cubicBezTo>
                <a:cubicBezTo>
                  <a:pt x="47232" y="106527"/>
                  <a:pt x="-10712" y="66045"/>
                  <a:pt x="1723" y="6366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9E265BD4-7F5E-4CF7-80AE-FFC50C0CE02A}"/>
              </a:ext>
            </a:extLst>
          </p:cNvPr>
          <p:cNvSpPr/>
          <p:nvPr/>
        </p:nvSpPr>
        <p:spPr>
          <a:xfrm>
            <a:off x="4052837" y="4024161"/>
            <a:ext cx="1013290" cy="230288"/>
          </a:xfrm>
          <a:custGeom>
            <a:avLst/>
            <a:gdLst>
              <a:gd name="connsiteX0" fmla="*/ 79426 w 1013290"/>
              <a:gd name="connsiteY0" fmla="*/ 116039 h 230288"/>
              <a:gd name="connsiteX1" fmla="*/ 130226 w 1013290"/>
              <a:gd name="connsiteY1" fmla="*/ 125564 h 230288"/>
              <a:gd name="connsiteX2" fmla="*/ 463601 w 1013290"/>
              <a:gd name="connsiteY2" fmla="*/ 152552 h 230288"/>
              <a:gd name="connsiteX3" fmla="*/ 528688 w 1013290"/>
              <a:gd name="connsiteY3" fmla="*/ 146202 h 230288"/>
              <a:gd name="connsiteX4" fmla="*/ 1000176 w 1013290"/>
              <a:gd name="connsiteY4" fmla="*/ 152 h 230288"/>
              <a:gd name="connsiteX5" fmla="*/ 733476 w 1013290"/>
              <a:gd name="connsiteY5" fmla="*/ 119214 h 230288"/>
              <a:gd name="connsiteX6" fmla="*/ 719188 w 1013290"/>
              <a:gd name="connsiteY6" fmla="*/ 162077 h 230288"/>
              <a:gd name="connsiteX7" fmla="*/ 1012876 w 1013290"/>
              <a:gd name="connsiteY7" fmla="*/ 38252 h 230288"/>
              <a:gd name="connsiteX8" fmla="*/ 646163 w 1013290"/>
              <a:gd name="connsiteY8" fmla="*/ 214464 h 230288"/>
              <a:gd name="connsiteX9" fmla="*/ 238176 w 1013290"/>
              <a:gd name="connsiteY9" fmla="*/ 222402 h 230288"/>
              <a:gd name="connsiteX10" fmla="*/ 590601 w 1013290"/>
              <a:gd name="connsiteY10" fmla="*/ 219227 h 230288"/>
              <a:gd name="connsiteX11" fmla="*/ 401688 w 1013290"/>
              <a:gd name="connsiteY11" fmla="*/ 212877 h 230288"/>
              <a:gd name="connsiteX12" fmla="*/ 242938 w 1013290"/>
              <a:gd name="connsiteY12" fmla="*/ 200177 h 230288"/>
              <a:gd name="connsiteX13" fmla="*/ 195313 w 1013290"/>
              <a:gd name="connsiteY13" fmla="*/ 177952 h 230288"/>
              <a:gd name="connsiteX14" fmla="*/ 4813 w 1013290"/>
              <a:gd name="connsiteY14" fmla="*/ 108102 h 230288"/>
              <a:gd name="connsiteX15" fmla="*/ 79426 w 1013290"/>
              <a:gd name="connsiteY15" fmla="*/ 116039 h 2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3290" h="230288">
                <a:moveTo>
                  <a:pt x="79426" y="116039"/>
                </a:moveTo>
                <a:cubicBezTo>
                  <a:pt x="100328" y="118949"/>
                  <a:pt x="66197" y="119479"/>
                  <a:pt x="130226" y="125564"/>
                </a:cubicBezTo>
                <a:cubicBezTo>
                  <a:pt x="194255" y="131649"/>
                  <a:pt x="397191" y="149112"/>
                  <a:pt x="463601" y="152552"/>
                </a:cubicBezTo>
                <a:cubicBezTo>
                  <a:pt x="530011" y="155992"/>
                  <a:pt x="439259" y="171602"/>
                  <a:pt x="528688" y="146202"/>
                </a:cubicBezTo>
                <a:cubicBezTo>
                  <a:pt x="618117" y="120802"/>
                  <a:pt x="966045" y="4650"/>
                  <a:pt x="1000176" y="152"/>
                </a:cubicBezTo>
                <a:cubicBezTo>
                  <a:pt x="1034307" y="-4346"/>
                  <a:pt x="780307" y="92226"/>
                  <a:pt x="733476" y="119214"/>
                </a:cubicBezTo>
                <a:cubicBezTo>
                  <a:pt x="686645" y="146202"/>
                  <a:pt x="672621" y="175571"/>
                  <a:pt x="719188" y="162077"/>
                </a:cubicBezTo>
                <a:cubicBezTo>
                  <a:pt x="765755" y="148583"/>
                  <a:pt x="1025047" y="29521"/>
                  <a:pt x="1012876" y="38252"/>
                </a:cubicBezTo>
                <a:cubicBezTo>
                  <a:pt x="1000705" y="46983"/>
                  <a:pt x="775280" y="183772"/>
                  <a:pt x="646163" y="214464"/>
                </a:cubicBezTo>
                <a:cubicBezTo>
                  <a:pt x="517046" y="245156"/>
                  <a:pt x="247436" y="221608"/>
                  <a:pt x="238176" y="222402"/>
                </a:cubicBezTo>
                <a:cubicBezTo>
                  <a:pt x="228916" y="223196"/>
                  <a:pt x="563349" y="220814"/>
                  <a:pt x="590601" y="219227"/>
                </a:cubicBezTo>
                <a:cubicBezTo>
                  <a:pt x="617853" y="217640"/>
                  <a:pt x="459632" y="216052"/>
                  <a:pt x="401688" y="212877"/>
                </a:cubicBezTo>
                <a:cubicBezTo>
                  <a:pt x="343744" y="209702"/>
                  <a:pt x="277334" y="205998"/>
                  <a:pt x="242938" y="200177"/>
                </a:cubicBezTo>
                <a:cubicBezTo>
                  <a:pt x="208542" y="194356"/>
                  <a:pt x="235000" y="193298"/>
                  <a:pt x="195313" y="177952"/>
                </a:cubicBezTo>
                <a:cubicBezTo>
                  <a:pt x="155626" y="162606"/>
                  <a:pt x="29684" y="118421"/>
                  <a:pt x="4813" y="108102"/>
                </a:cubicBezTo>
                <a:cubicBezTo>
                  <a:pt x="-20058" y="97783"/>
                  <a:pt x="58524" y="113129"/>
                  <a:pt x="79426" y="11603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C6B6ACFB-9516-4432-81B3-CEDE5E0D33D6}"/>
              </a:ext>
            </a:extLst>
          </p:cNvPr>
          <p:cNvSpPr/>
          <p:nvPr/>
        </p:nvSpPr>
        <p:spPr>
          <a:xfrm>
            <a:off x="4083080" y="4173291"/>
            <a:ext cx="878026" cy="314660"/>
          </a:xfrm>
          <a:custGeom>
            <a:avLst/>
            <a:gdLst>
              <a:gd name="connsiteX0" fmla="*/ 1558 w 878026"/>
              <a:gd name="connsiteY0" fmla="*/ 1834 h 314660"/>
              <a:gd name="connsiteX1" fmla="*/ 293658 w 878026"/>
              <a:gd name="connsiteY1" fmla="*/ 95497 h 314660"/>
              <a:gd name="connsiteX2" fmla="*/ 571470 w 878026"/>
              <a:gd name="connsiteY2" fmla="*/ 89147 h 314660"/>
              <a:gd name="connsiteX3" fmla="*/ 787370 w 878026"/>
              <a:gd name="connsiteY3" fmla="*/ 58984 h 314660"/>
              <a:gd name="connsiteX4" fmla="*/ 754033 w 878026"/>
              <a:gd name="connsiteY4" fmla="*/ 66922 h 314660"/>
              <a:gd name="connsiteX5" fmla="*/ 877858 w 878026"/>
              <a:gd name="connsiteY5" fmla="*/ 14534 h 314660"/>
              <a:gd name="connsiteX6" fmla="*/ 781020 w 878026"/>
              <a:gd name="connsiteY6" fmla="*/ 111372 h 314660"/>
              <a:gd name="connsiteX7" fmla="*/ 792133 w 878026"/>
              <a:gd name="connsiteY7" fmla="*/ 130422 h 314660"/>
              <a:gd name="connsiteX8" fmla="*/ 782608 w 878026"/>
              <a:gd name="connsiteY8" fmla="*/ 219322 h 314660"/>
              <a:gd name="connsiteX9" fmla="*/ 779433 w 878026"/>
              <a:gd name="connsiteY9" fmla="*/ 127247 h 314660"/>
              <a:gd name="connsiteX10" fmla="*/ 757208 w 878026"/>
              <a:gd name="connsiteY10" fmla="*/ 220909 h 314660"/>
              <a:gd name="connsiteX11" fmla="*/ 636558 w 878026"/>
              <a:gd name="connsiteY11" fmla="*/ 254247 h 314660"/>
              <a:gd name="connsiteX12" fmla="*/ 157133 w 878026"/>
              <a:gd name="connsiteY12" fmla="*/ 314572 h 314660"/>
              <a:gd name="connsiteX13" fmla="*/ 487333 w 878026"/>
              <a:gd name="connsiteY13" fmla="*/ 266947 h 314660"/>
              <a:gd name="connsiteX14" fmla="*/ 188883 w 878026"/>
              <a:gd name="connsiteY14" fmla="*/ 233609 h 314660"/>
              <a:gd name="connsiteX15" fmla="*/ 77758 w 878026"/>
              <a:gd name="connsiteY15" fmla="*/ 228847 h 314660"/>
              <a:gd name="connsiteX16" fmla="*/ 238095 w 878026"/>
              <a:gd name="connsiteY16" fmla="*/ 227259 h 314660"/>
              <a:gd name="connsiteX17" fmla="*/ 87283 w 878026"/>
              <a:gd name="connsiteY17" fmla="*/ 98672 h 314660"/>
              <a:gd name="connsiteX18" fmla="*/ 173008 w 878026"/>
              <a:gd name="connsiteY18" fmla="*/ 192334 h 314660"/>
              <a:gd name="connsiteX19" fmla="*/ 1558 w 878026"/>
              <a:gd name="connsiteY19" fmla="*/ 1834 h 314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78026" h="314660">
                <a:moveTo>
                  <a:pt x="1558" y="1834"/>
                </a:moveTo>
                <a:cubicBezTo>
                  <a:pt x="21666" y="-14306"/>
                  <a:pt x="198673" y="80945"/>
                  <a:pt x="293658" y="95497"/>
                </a:cubicBezTo>
                <a:cubicBezTo>
                  <a:pt x="388643" y="110049"/>
                  <a:pt x="489185" y="95233"/>
                  <a:pt x="571470" y="89147"/>
                </a:cubicBezTo>
                <a:cubicBezTo>
                  <a:pt x="653755" y="83062"/>
                  <a:pt x="756943" y="62688"/>
                  <a:pt x="787370" y="58984"/>
                </a:cubicBezTo>
                <a:cubicBezTo>
                  <a:pt x="817797" y="55280"/>
                  <a:pt x="738952" y="74330"/>
                  <a:pt x="754033" y="66922"/>
                </a:cubicBezTo>
                <a:cubicBezTo>
                  <a:pt x="769114" y="59514"/>
                  <a:pt x="873360" y="7126"/>
                  <a:pt x="877858" y="14534"/>
                </a:cubicBezTo>
                <a:cubicBezTo>
                  <a:pt x="882356" y="21942"/>
                  <a:pt x="795307" y="92057"/>
                  <a:pt x="781020" y="111372"/>
                </a:cubicBezTo>
                <a:cubicBezTo>
                  <a:pt x="766733" y="130687"/>
                  <a:pt x="791868" y="112430"/>
                  <a:pt x="792133" y="130422"/>
                </a:cubicBezTo>
                <a:cubicBezTo>
                  <a:pt x="792398" y="148414"/>
                  <a:pt x="784725" y="219851"/>
                  <a:pt x="782608" y="219322"/>
                </a:cubicBezTo>
                <a:cubicBezTo>
                  <a:pt x="780491" y="218793"/>
                  <a:pt x="783666" y="126983"/>
                  <a:pt x="779433" y="127247"/>
                </a:cubicBezTo>
                <a:cubicBezTo>
                  <a:pt x="775200" y="127511"/>
                  <a:pt x="781021" y="199742"/>
                  <a:pt x="757208" y="220909"/>
                </a:cubicBezTo>
                <a:cubicBezTo>
                  <a:pt x="733396" y="242076"/>
                  <a:pt x="736571" y="238637"/>
                  <a:pt x="636558" y="254247"/>
                </a:cubicBezTo>
                <a:cubicBezTo>
                  <a:pt x="536546" y="269858"/>
                  <a:pt x="182004" y="312455"/>
                  <a:pt x="157133" y="314572"/>
                </a:cubicBezTo>
                <a:cubicBezTo>
                  <a:pt x="132262" y="316689"/>
                  <a:pt x="482041" y="280441"/>
                  <a:pt x="487333" y="266947"/>
                </a:cubicBezTo>
                <a:cubicBezTo>
                  <a:pt x="492625" y="253453"/>
                  <a:pt x="257146" y="239959"/>
                  <a:pt x="188883" y="233609"/>
                </a:cubicBezTo>
                <a:cubicBezTo>
                  <a:pt x="120621" y="227259"/>
                  <a:pt x="69556" y="229905"/>
                  <a:pt x="77758" y="228847"/>
                </a:cubicBezTo>
                <a:cubicBezTo>
                  <a:pt x="85960" y="227789"/>
                  <a:pt x="236508" y="248955"/>
                  <a:pt x="238095" y="227259"/>
                </a:cubicBezTo>
                <a:cubicBezTo>
                  <a:pt x="239682" y="205563"/>
                  <a:pt x="98131" y="104493"/>
                  <a:pt x="87283" y="98672"/>
                </a:cubicBezTo>
                <a:cubicBezTo>
                  <a:pt x="76435" y="92851"/>
                  <a:pt x="183591" y="209267"/>
                  <a:pt x="173008" y="192334"/>
                </a:cubicBezTo>
                <a:cubicBezTo>
                  <a:pt x="162425" y="175401"/>
                  <a:pt x="-18550" y="17974"/>
                  <a:pt x="1558" y="183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66F71F30-2127-4FEC-9DFD-09EBDBD0537E}"/>
              </a:ext>
            </a:extLst>
          </p:cNvPr>
          <p:cNvSpPr/>
          <p:nvPr/>
        </p:nvSpPr>
        <p:spPr>
          <a:xfrm>
            <a:off x="4154283" y="4505060"/>
            <a:ext cx="619841" cy="123586"/>
          </a:xfrm>
          <a:custGeom>
            <a:avLst/>
            <a:gdLst>
              <a:gd name="connsiteX0" fmla="*/ 205 w 619841"/>
              <a:gd name="connsiteY0" fmla="*/ 265 h 123586"/>
              <a:gd name="connsiteX1" fmla="*/ 238330 w 619841"/>
              <a:gd name="connsiteY1" fmla="*/ 85990 h 123586"/>
              <a:gd name="connsiteX2" fmla="*/ 616155 w 619841"/>
              <a:gd name="connsiteY2" fmla="*/ 93928 h 123586"/>
              <a:gd name="connsiteX3" fmla="*/ 436767 w 619841"/>
              <a:gd name="connsiteY3" fmla="*/ 100278 h 123586"/>
              <a:gd name="connsiteX4" fmla="*/ 541542 w 619841"/>
              <a:gd name="connsiteY4" fmla="*/ 108215 h 123586"/>
              <a:gd name="connsiteX5" fmla="*/ 276430 w 619841"/>
              <a:gd name="connsiteY5" fmla="*/ 117740 h 123586"/>
              <a:gd name="connsiteX6" fmla="*/ 205 w 619841"/>
              <a:gd name="connsiteY6" fmla="*/ 265 h 12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841" h="123586">
                <a:moveTo>
                  <a:pt x="205" y="265"/>
                </a:moveTo>
                <a:cubicBezTo>
                  <a:pt x="-6145" y="-5027"/>
                  <a:pt x="135672" y="70380"/>
                  <a:pt x="238330" y="85990"/>
                </a:cubicBezTo>
                <a:cubicBezTo>
                  <a:pt x="340988" y="101600"/>
                  <a:pt x="583082" y="91547"/>
                  <a:pt x="616155" y="93928"/>
                </a:cubicBezTo>
                <a:cubicBezTo>
                  <a:pt x="649228" y="96309"/>
                  <a:pt x="449203" y="97897"/>
                  <a:pt x="436767" y="100278"/>
                </a:cubicBezTo>
                <a:cubicBezTo>
                  <a:pt x="424332" y="102659"/>
                  <a:pt x="568265" y="105305"/>
                  <a:pt x="541542" y="108215"/>
                </a:cubicBezTo>
                <a:cubicBezTo>
                  <a:pt x="514819" y="111125"/>
                  <a:pt x="363213" y="134144"/>
                  <a:pt x="276430" y="117740"/>
                </a:cubicBezTo>
                <a:cubicBezTo>
                  <a:pt x="189647" y="101336"/>
                  <a:pt x="6555" y="5557"/>
                  <a:pt x="205" y="2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06EB0B6E-2024-4DF6-A663-F9E346041D50}"/>
              </a:ext>
            </a:extLst>
          </p:cNvPr>
          <p:cNvSpPr/>
          <p:nvPr/>
        </p:nvSpPr>
        <p:spPr>
          <a:xfrm>
            <a:off x="4194032" y="4589458"/>
            <a:ext cx="595963" cy="146145"/>
          </a:xfrm>
          <a:custGeom>
            <a:avLst/>
            <a:gdLst>
              <a:gd name="connsiteX0" fmla="*/ 143 w 595963"/>
              <a:gd name="connsiteY0" fmla="*/ 5 h 146145"/>
              <a:gd name="connsiteX1" fmla="*/ 196993 w 595963"/>
              <a:gd name="connsiteY1" fmla="*/ 111130 h 146145"/>
              <a:gd name="connsiteX2" fmla="*/ 593868 w 595963"/>
              <a:gd name="connsiteY2" fmla="*/ 131767 h 146145"/>
              <a:gd name="connsiteX3" fmla="*/ 360506 w 595963"/>
              <a:gd name="connsiteY3" fmla="*/ 125417 h 146145"/>
              <a:gd name="connsiteX4" fmla="*/ 514493 w 595963"/>
              <a:gd name="connsiteY4" fmla="*/ 146055 h 146145"/>
              <a:gd name="connsiteX5" fmla="*/ 223981 w 595963"/>
              <a:gd name="connsiteY5" fmla="*/ 115892 h 146145"/>
              <a:gd name="connsiteX6" fmla="*/ 143 w 595963"/>
              <a:gd name="connsiteY6" fmla="*/ 5 h 146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5963" h="146145">
                <a:moveTo>
                  <a:pt x="143" y="5"/>
                </a:moveTo>
                <a:cubicBezTo>
                  <a:pt x="-4355" y="-789"/>
                  <a:pt x="98039" y="89170"/>
                  <a:pt x="196993" y="111130"/>
                </a:cubicBezTo>
                <a:cubicBezTo>
                  <a:pt x="295947" y="133090"/>
                  <a:pt x="566616" y="129386"/>
                  <a:pt x="593868" y="131767"/>
                </a:cubicBezTo>
                <a:cubicBezTo>
                  <a:pt x="621120" y="134148"/>
                  <a:pt x="373735" y="123036"/>
                  <a:pt x="360506" y="125417"/>
                </a:cubicBezTo>
                <a:cubicBezTo>
                  <a:pt x="347277" y="127798"/>
                  <a:pt x="537247" y="147642"/>
                  <a:pt x="514493" y="146055"/>
                </a:cubicBezTo>
                <a:cubicBezTo>
                  <a:pt x="491739" y="144468"/>
                  <a:pt x="305737" y="133884"/>
                  <a:pt x="223981" y="115892"/>
                </a:cubicBezTo>
                <a:cubicBezTo>
                  <a:pt x="142225" y="97900"/>
                  <a:pt x="4641" y="799"/>
                  <a:pt x="143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D3FDB872-44B9-4EBD-A9B8-18901A428A01}"/>
              </a:ext>
            </a:extLst>
          </p:cNvPr>
          <p:cNvSpPr/>
          <p:nvPr/>
        </p:nvSpPr>
        <p:spPr>
          <a:xfrm>
            <a:off x="4848845" y="5111539"/>
            <a:ext cx="184884" cy="503407"/>
          </a:xfrm>
          <a:custGeom>
            <a:avLst/>
            <a:gdLst>
              <a:gd name="connsiteX0" fmla="*/ 184588 w 184884"/>
              <a:gd name="connsiteY0" fmla="*/ 211 h 503407"/>
              <a:gd name="connsiteX1" fmla="*/ 114738 w 184884"/>
              <a:gd name="connsiteY1" fmla="*/ 163194 h 503407"/>
              <a:gd name="connsiteX2" fmla="*/ 85105 w 184884"/>
              <a:gd name="connsiteY2" fmla="*/ 275378 h 503407"/>
              <a:gd name="connsiteX3" fmla="*/ 438 w 184884"/>
              <a:gd name="connsiteY3" fmla="*/ 501861 h 503407"/>
              <a:gd name="connsiteX4" fmla="*/ 53355 w 184884"/>
              <a:gd name="connsiteY4" fmla="*/ 366394 h 503407"/>
              <a:gd name="connsiteX5" fmla="*/ 85105 w 184884"/>
              <a:gd name="connsiteY5" fmla="*/ 199178 h 503407"/>
              <a:gd name="connsiteX6" fmla="*/ 184588 w 184884"/>
              <a:gd name="connsiteY6" fmla="*/ 211 h 50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884" h="503407">
                <a:moveTo>
                  <a:pt x="184588" y="211"/>
                </a:moveTo>
                <a:cubicBezTo>
                  <a:pt x="189527" y="-5786"/>
                  <a:pt x="131318" y="117333"/>
                  <a:pt x="114738" y="163194"/>
                </a:cubicBezTo>
                <a:cubicBezTo>
                  <a:pt x="98157" y="209055"/>
                  <a:pt x="104155" y="218934"/>
                  <a:pt x="85105" y="275378"/>
                </a:cubicBezTo>
                <a:cubicBezTo>
                  <a:pt x="66055" y="331823"/>
                  <a:pt x="5730" y="486692"/>
                  <a:pt x="438" y="501861"/>
                </a:cubicBezTo>
                <a:cubicBezTo>
                  <a:pt x="-4854" y="517030"/>
                  <a:pt x="39244" y="416841"/>
                  <a:pt x="53355" y="366394"/>
                </a:cubicBezTo>
                <a:cubicBezTo>
                  <a:pt x="67466" y="315947"/>
                  <a:pt x="64291" y="256328"/>
                  <a:pt x="85105" y="199178"/>
                </a:cubicBezTo>
                <a:cubicBezTo>
                  <a:pt x="105919" y="142028"/>
                  <a:pt x="179649" y="6208"/>
                  <a:pt x="184588" y="2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C2C4105D-90FB-45EA-8E3A-A5833D51BC07}"/>
              </a:ext>
            </a:extLst>
          </p:cNvPr>
          <p:cNvSpPr/>
          <p:nvPr/>
        </p:nvSpPr>
        <p:spPr>
          <a:xfrm>
            <a:off x="4811036" y="5297901"/>
            <a:ext cx="63933" cy="315650"/>
          </a:xfrm>
          <a:custGeom>
            <a:avLst/>
            <a:gdLst>
              <a:gd name="connsiteX0" fmla="*/ 63647 w 63933"/>
              <a:gd name="connsiteY0" fmla="*/ 116 h 315650"/>
              <a:gd name="connsiteX1" fmla="*/ 29781 w 63933"/>
              <a:gd name="connsiteY1" fmla="*/ 160982 h 315650"/>
              <a:gd name="connsiteX2" fmla="*/ 147 w 63933"/>
              <a:gd name="connsiteY2" fmla="*/ 315499 h 315650"/>
              <a:gd name="connsiteX3" fmla="*/ 42481 w 63933"/>
              <a:gd name="connsiteY3" fmla="*/ 186382 h 315650"/>
              <a:gd name="connsiteX4" fmla="*/ 63647 w 63933"/>
              <a:gd name="connsiteY4" fmla="*/ 116 h 31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33" h="315650">
                <a:moveTo>
                  <a:pt x="63647" y="116"/>
                </a:moveTo>
                <a:cubicBezTo>
                  <a:pt x="61530" y="-4117"/>
                  <a:pt x="40364" y="108418"/>
                  <a:pt x="29781" y="160982"/>
                </a:cubicBezTo>
                <a:cubicBezTo>
                  <a:pt x="19198" y="213546"/>
                  <a:pt x="-1970" y="311266"/>
                  <a:pt x="147" y="315499"/>
                </a:cubicBezTo>
                <a:cubicBezTo>
                  <a:pt x="2264" y="319732"/>
                  <a:pt x="29075" y="234360"/>
                  <a:pt x="42481" y="186382"/>
                </a:cubicBezTo>
                <a:cubicBezTo>
                  <a:pt x="55887" y="138404"/>
                  <a:pt x="65764" y="4349"/>
                  <a:pt x="63647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06690DD1-684D-43F6-9A72-903776587FE0}"/>
              </a:ext>
            </a:extLst>
          </p:cNvPr>
          <p:cNvSpPr/>
          <p:nvPr/>
        </p:nvSpPr>
        <p:spPr>
          <a:xfrm>
            <a:off x="4482833" y="5508990"/>
            <a:ext cx="82837" cy="270084"/>
          </a:xfrm>
          <a:custGeom>
            <a:avLst/>
            <a:gdLst>
              <a:gd name="connsiteX0" fmla="*/ 267 w 82837"/>
              <a:gd name="connsiteY0" fmla="*/ 2810 h 270084"/>
              <a:gd name="connsiteX1" fmla="*/ 80700 w 82837"/>
              <a:gd name="connsiteY1" fmla="*/ 267393 h 270084"/>
              <a:gd name="connsiteX2" fmla="*/ 55300 w 82837"/>
              <a:gd name="connsiteY2" fmla="*/ 134043 h 270084"/>
              <a:gd name="connsiteX3" fmla="*/ 267 w 82837"/>
              <a:gd name="connsiteY3" fmla="*/ 2810 h 270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837" h="270084">
                <a:moveTo>
                  <a:pt x="267" y="2810"/>
                </a:moveTo>
                <a:cubicBezTo>
                  <a:pt x="4500" y="25035"/>
                  <a:pt x="71528" y="245521"/>
                  <a:pt x="80700" y="267393"/>
                </a:cubicBezTo>
                <a:cubicBezTo>
                  <a:pt x="89872" y="289265"/>
                  <a:pt x="67294" y="171790"/>
                  <a:pt x="55300" y="134043"/>
                </a:cubicBezTo>
                <a:cubicBezTo>
                  <a:pt x="43306" y="96296"/>
                  <a:pt x="-3966" y="-19415"/>
                  <a:pt x="267" y="28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35AF542E-0912-4E57-A1EF-C4B32F42D74D}"/>
              </a:ext>
            </a:extLst>
          </p:cNvPr>
          <p:cNvSpPr/>
          <p:nvPr/>
        </p:nvSpPr>
        <p:spPr>
          <a:xfrm>
            <a:off x="4116290" y="5407024"/>
            <a:ext cx="325324" cy="169721"/>
          </a:xfrm>
          <a:custGeom>
            <a:avLst/>
            <a:gdLst>
              <a:gd name="connsiteX0" fmla="*/ 98 w 325324"/>
              <a:gd name="connsiteY0" fmla="*/ 1 h 169721"/>
              <a:gd name="connsiteX1" fmla="*/ 87410 w 325324"/>
              <a:gd name="connsiteY1" fmla="*/ 44451 h 169721"/>
              <a:gd name="connsiteX2" fmla="*/ 112810 w 325324"/>
              <a:gd name="connsiteY2" fmla="*/ 84139 h 169721"/>
              <a:gd name="connsiteX3" fmla="*/ 317598 w 325324"/>
              <a:gd name="connsiteY3" fmla="*/ 165101 h 169721"/>
              <a:gd name="connsiteX4" fmla="*/ 263623 w 325324"/>
              <a:gd name="connsiteY4" fmla="*/ 150814 h 169721"/>
              <a:gd name="connsiteX5" fmla="*/ 88998 w 325324"/>
              <a:gd name="connsiteY5" fmla="*/ 76201 h 169721"/>
              <a:gd name="connsiteX6" fmla="*/ 69948 w 325324"/>
              <a:gd name="connsiteY6" fmla="*/ 46039 h 169721"/>
              <a:gd name="connsiteX7" fmla="*/ 98 w 325324"/>
              <a:gd name="connsiteY7" fmla="*/ 1 h 16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5324" h="169721">
                <a:moveTo>
                  <a:pt x="98" y="1"/>
                </a:moveTo>
                <a:cubicBezTo>
                  <a:pt x="3008" y="-264"/>
                  <a:pt x="68625" y="30428"/>
                  <a:pt x="87410" y="44451"/>
                </a:cubicBezTo>
                <a:cubicBezTo>
                  <a:pt x="106195" y="58474"/>
                  <a:pt x="74445" y="64031"/>
                  <a:pt x="112810" y="84139"/>
                </a:cubicBezTo>
                <a:cubicBezTo>
                  <a:pt x="151175" y="104247"/>
                  <a:pt x="292463" y="153989"/>
                  <a:pt x="317598" y="165101"/>
                </a:cubicBezTo>
                <a:cubicBezTo>
                  <a:pt x="342734" y="176214"/>
                  <a:pt x="301723" y="165631"/>
                  <a:pt x="263623" y="150814"/>
                </a:cubicBezTo>
                <a:cubicBezTo>
                  <a:pt x="225523" y="135997"/>
                  <a:pt x="121277" y="93663"/>
                  <a:pt x="88998" y="76201"/>
                </a:cubicBezTo>
                <a:cubicBezTo>
                  <a:pt x="56719" y="58739"/>
                  <a:pt x="80531" y="56358"/>
                  <a:pt x="69948" y="46039"/>
                </a:cubicBezTo>
                <a:cubicBezTo>
                  <a:pt x="59365" y="35720"/>
                  <a:pt x="-2812" y="266"/>
                  <a:pt x="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F4AC02B5-9E73-4893-B701-FDFE9E33DFD3}"/>
              </a:ext>
            </a:extLst>
          </p:cNvPr>
          <p:cNvSpPr/>
          <p:nvPr/>
        </p:nvSpPr>
        <p:spPr>
          <a:xfrm>
            <a:off x="3712321" y="4775181"/>
            <a:ext cx="154890" cy="253943"/>
          </a:xfrm>
          <a:custGeom>
            <a:avLst/>
            <a:gdLst>
              <a:gd name="connsiteX0" fmla="*/ 154829 w 154890"/>
              <a:gd name="connsiteY0" fmla="*/ 19 h 253943"/>
              <a:gd name="connsiteX1" fmla="*/ 38412 w 154890"/>
              <a:gd name="connsiteY1" fmla="*/ 114319 h 253943"/>
              <a:gd name="connsiteX2" fmla="*/ 10896 w 154890"/>
              <a:gd name="connsiteY2" fmla="*/ 251902 h 253943"/>
              <a:gd name="connsiteX3" fmla="*/ 312 w 154890"/>
              <a:gd name="connsiteY3" fmla="*/ 190519 h 253943"/>
              <a:gd name="connsiteX4" fmla="*/ 21479 w 154890"/>
              <a:gd name="connsiteY4" fmla="*/ 105852 h 253943"/>
              <a:gd name="connsiteX5" fmla="*/ 154829 w 154890"/>
              <a:gd name="connsiteY5" fmla="*/ 19 h 25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90" h="253943">
                <a:moveTo>
                  <a:pt x="154829" y="19"/>
                </a:moveTo>
                <a:cubicBezTo>
                  <a:pt x="157651" y="1430"/>
                  <a:pt x="62401" y="72339"/>
                  <a:pt x="38412" y="114319"/>
                </a:cubicBezTo>
                <a:cubicBezTo>
                  <a:pt x="14423" y="156299"/>
                  <a:pt x="17246" y="239202"/>
                  <a:pt x="10896" y="251902"/>
                </a:cubicBezTo>
                <a:cubicBezTo>
                  <a:pt x="4546" y="264602"/>
                  <a:pt x="-1452" y="214861"/>
                  <a:pt x="312" y="190519"/>
                </a:cubicBezTo>
                <a:cubicBezTo>
                  <a:pt x="2076" y="166177"/>
                  <a:pt x="-5332" y="137955"/>
                  <a:pt x="21479" y="105852"/>
                </a:cubicBezTo>
                <a:cubicBezTo>
                  <a:pt x="48290" y="73749"/>
                  <a:pt x="152007" y="-1392"/>
                  <a:pt x="154829" y="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5F66BB23-3D5E-4672-8154-704770DDE1A0}"/>
              </a:ext>
            </a:extLst>
          </p:cNvPr>
          <p:cNvSpPr/>
          <p:nvPr/>
        </p:nvSpPr>
        <p:spPr>
          <a:xfrm>
            <a:off x="3657096" y="4565532"/>
            <a:ext cx="191005" cy="212550"/>
          </a:xfrm>
          <a:custGeom>
            <a:avLst/>
            <a:gdLst>
              <a:gd name="connsiteX0" fmla="*/ 191004 w 191005"/>
              <a:gd name="connsiteY0" fmla="*/ 118 h 212550"/>
              <a:gd name="connsiteX1" fmla="*/ 70354 w 191005"/>
              <a:gd name="connsiteY1" fmla="*/ 97485 h 212550"/>
              <a:gd name="connsiteX2" fmla="*/ 2621 w 191005"/>
              <a:gd name="connsiteY2" fmla="*/ 211785 h 212550"/>
              <a:gd name="connsiteX3" fmla="*/ 19554 w 191005"/>
              <a:gd name="connsiteY3" fmla="*/ 144051 h 212550"/>
              <a:gd name="connsiteX4" fmla="*/ 72471 w 191005"/>
              <a:gd name="connsiteY4" fmla="*/ 78435 h 212550"/>
              <a:gd name="connsiteX5" fmla="*/ 191004 w 191005"/>
              <a:gd name="connsiteY5" fmla="*/ 118 h 21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005" h="212550">
                <a:moveTo>
                  <a:pt x="191004" y="118"/>
                </a:moveTo>
                <a:cubicBezTo>
                  <a:pt x="190651" y="3293"/>
                  <a:pt x="101751" y="62207"/>
                  <a:pt x="70354" y="97485"/>
                </a:cubicBezTo>
                <a:cubicBezTo>
                  <a:pt x="38957" y="132763"/>
                  <a:pt x="11088" y="204024"/>
                  <a:pt x="2621" y="211785"/>
                </a:cubicBezTo>
                <a:cubicBezTo>
                  <a:pt x="-5846" y="219546"/>
                  <a:pt x="7912" y="166276"/>
                  <a:pt x="19554" y="144051"/>
                </a:cubicBezTo>
                <a:cubicBezTo>
                  <a:pt x="31196" y="121826"/>
                  <a:pt x="41779" y="98543"/>
                  <a:pt x="72471" y="78435"/>
                </a:cubicBezTo>
                <a:cubicBezTo>
                  <a:pt x="103163" y="58327"/>
                  <a:pt x="191357" y="-3057"/>
                  <a:pt x="191004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9B657662-BAA1-493C-B38A-81931E1D16C9}"/>
              </a:ext>
            </a:extLst>
          </p:cNvPr>
          <p:cNvSpPr/>
          <p:nvPr/>
        </p:nvSpPr>
        <p:spPr>
          <a:xfrm>
            <a:off x="3825361" y="4728506"/>
            <a:ext cx="231541" cy="328961"/>
          </a:xfrm>
          <a:custGeom>
            <a:avLst/>
            <a:gdLst>
              <a:gd name="connsiteX0" fmla="*/ 18506 w 231541"/>
              <a:gd name="connsiteY0" fmla="*/ 127 h 328961"/>
              <a:gd name="connsiteX1" fmla="*/ 46022 w 231541"/>
              <a:gd name="connsiteY1" fmla="*/ 146177 h 328961"/>
              <a:gd name="connsiteX2" fmla="*/ 228056 w 231541"/>
              <a:gd name="connsiteY2" fmla="*/ 319744 h 328961"/>
              <a:gd name="connsiteX3" fmla="*/ 153972 w 231541"/>
              <a:gd name="connsiteY3" fmla="*/ 285877 h 328961"/>
              <a:gd name="connsiteX4" fmla="*/ 10039 w 231541"/>
              <a:gd name="connsiteY4" fmla="*/ 122894 h 328961"/>
              <a:gd name="connsiteX5" fmla="*/ 18506 w 231541"/>
              <a:gd name="connsiteY5" fmla="*/ 127 h 328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41" h="328961">
                <a:moveTo>
                  <a:pt x="18506" y="127"/>
                </a:moveTo>
                <a:cubicBezTo>
                  <a:pt x="24503" y="4008"/>
                  <a:pt x="11097" y="92908"/>
                  <a:pt x="46022" y="146177"/>
                </a:cubicBezTo>
                <a:cubicBezTo>
                  <a:pt x="80947" y="199446"/>
                  <a:pt x="210064" y="296461"/>
                  <a:pt x="228056" y="319744"/>
                </a:cubicBezTo>
                <a:cubicBezTo>
                  <a:pt x="246048" y="343027"/>
                  <a:pt x="190308" y="318685"/>
                  <a:pt x="153972" y="285877"/>
                </a:cubicBezTo>
                <a:cubicBezTo>
                  <a:pt x="117636" y="253069"/>
                  <a:pt x="34381" y="164169"/>
                  <a:pt x="10039" y="122894"/>
                </a:cubicBezTo>
                <a:cubicBezTo>
                  <a:pt x="-14303" y="81619"/>
                  <a:pt x="12509" y="-3754"/>
                  <a:pt x="18506" y="1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090B2718-5323-476D-9913-88DF5A0A905E}"/>
              </a:ext>
            </a:extLst>
          </p:cNvPr>
          <p:cNvSpPr/>
          <p:nvPr/>
        </p:nvSpPr>
        <p:spPr>
          <a:xfrm>
            <a:off x="4260003" y="4999528"/>
            <a:ext cx="360680" cy="131764"/>
          </a:xfrm>
          <a:custGeom>
            <a:avLst/>
            <a:gdLst>
              <a:gd name="connsiteX0" fmla="*/ 2964 w 360680"/>
              <a:gd name="connsiteY0" fmla="*/ 39 h 131764"/>
              <a:gd name="connsiteX1" fmla="*/ 265430 w 360680"/>
              <a:gd name="connsiteY1" fmla="*/ 114339 h 131764"/>
              <a:gd name="connsiteX2" fmla="*/ 360680 w 360680"/>
              <a:gd name="connsiteY2" fmla="*/ 131272 h 131764"/>
              <a:gd name="connsiteX3" fmla="*/ 265430 w 360680"/>
              <a:gd name="connsiteY3" fmla="*/ 124922 h 131764"/>
              <a:gd name="connsiteX4" fmla="*/ 132080 w 360680"/>
              <a:gd name="connsiteY4" fmla="*/ 101639 h 131764"/>
              <a:gd name="connsiteX5" fmla="*/ 2964 w 360680"/>
              <a:gd name="connsiteY5" fmla="*/ 39 h 13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0680" h="131764">
                <a:moveTo>
                  <a:pt x="2964" y="39"/>
                </a:moveTo>
                <a:cubicBezTo>
                  <a:pt x="25189" y="2156"/>
                  <a:pt x="205811" y="92467"/>
                  <a:pt x="265430" y="114339"/>
                </a:cubicBezTo>
                <a:cubicBezTo>
                  <a:pt x="325049" y="136211"/>
                  <a:pt x="360680" y="129508"/>
                  <a:pt x="360680" y="131272"/>
                </a:cubicBezTo>
                <a:cubicBezTo>
                  <a:pt x="360680" y="133036"/>
                  <a:pt x="303530" y="129861"/>
                  <a:pt x="265430" y="124922"/>
                </a:cubicBezTo>
                <a:cubicBezTo>
                  <a:pt x="227330" y="119983"/>
                  <a:pt x="174766" y="120689"/>
                  <a:pt x="132080" y="101639"/>
                </a:cubicBezTo>
                <a:cubicBezTo>
                  <a:pt x="89394" y="82589"/>
                  <a:pt x="-19261" y="-2078"/>
                  <a:pt x="2964" y="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0EE14019-AE4E-43B4-AD66-D4F5F1FF8D2E}"/>
              </a:ext>
            </a:extLst>
          </p:cNvPr>
          <p:cNvSpPr/>
          <p:nvPr/>
        </p:nvSpPr>
        <p:spPr>
          <a:xfrm>
            <a:off x="5316132" y="4823812"/>
            <a:ext cx="47637" cy="235683"/>
          </a:xfrm>
          <a:custGeom>
            <a:avLst/>
            <a:gdLst>
              <a:gd name="connsiteX0" fmla="*/ 47501 w 47637"/>
              <a:gd name="connsiteY0" fmla="*/ 71 h 235683"/>
              <a:gd name="connsiteX1" fmla="*/ 15751 w 47637"/>
              <a:gd name="connsiteY1" fmla="*/ 144005 h 235683"/>
              <a:gd name="connsiteX2" fmla="*/ 32685 w 47637"/>
              <a:gd name="connsiteY2" fmla="*/ 235021 h 235683"/>
              <a:gd name="connsiteX3" fmla="*/ 22101 w 47637"/>
              <a:gd name="connsiteY3" fmla="*/ 182105 h 235683"/>
              <a:gd name="connsiteX4" fmla="*/ 935 w 47637"/>
              <a:gd name="connsiteY4" fmla="*/ 124955 h 235683"/>
              <a:gd name="connsiteX5" fmla="*/ 47501 w 47637"/>
              <a:gd name="connsiteY5" fmla="*/ 71 h 2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7" h="235683">
                <a:moveTo>
                  <a:pt x="47501" y="71"/>
                </a:moveTo>
                <a:cubicBezTo>
                  <a:pt x="49970" y="3246"/>
                  <a:pt x="18220" y="104847"/>
                  <a:pt x="15751" y="144005"/>
                </a:cubicBezTo>
                <a:cubicBezTo>
                  <a:pt x="13282" y="183163"/>
                  <a:pt x="31627" y="228671"/>
                  <a:pt x="32685" y="235021"/>
                </a:cubicBezTo>
                <a:cubicBezTo>
                  <a:pt x="33743" y="241371"/>
                  <a:pt x="27393" y="200449"/>
                  <a:pt x="22101" y="182105"/>
                </a:cubicBezTo>
                <a:cubicBezTo>
                  <a:pt x="16809" y="163761"/>
                  <a:pt x="-4710" y="149650"/>
                  <a:pt x="935" y="124955"/>
                </a:cubicBezTo>
                <a:cubicBezTo>
                  <a:pt x="6579" y="100261"/>
                  <a:pt x="45032" y="-3104"/>
                  <a:pt x="47501" y="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899BA4C5-2135-4E1F-A785-B5402FFF28C4}"/>
              </a:ext>
            </a:extLst>
          </p:cNvPr>
          <p:cNvSpPr/>
          <p:nvPr/>
        </p:nvSpPr>
        <p:spPr>
          <a:xfrm>
            <a:off x="5343446" y="5084196"/>
            <a:ext cx="296228" cy="176366"/>
          </a:xfrm>
          <a:custGeom>
            <a:avLst/>
            <a:gdLst>
              <a:gd name="connsiteX0" fmla="*/ 26537 w 296228"/>
              <a:gd name="connsiteY0" fmla="*/ 37 h 176366"/>
              <a:gd name="connsiteX1" fmla="*/ 75221 w 296228"/>
              <a:gd name="connsiteY1" fmla="*/ 150321 h 176366"/>
              <a:gd name="connsiteX2" fmla="*/ 1137 w 296228"/>
              <a:gd name="connsiteY2" fmla="*/ 154554 h 176366"/>
              <a:gd name="connsiteX3" fmla="*/ 145071 w 296228"/>
              <a:gd name="connsiteY3" fmla="*/ 143971 h 176366"/>
              <a:gd name="connsiteX4" fmla="*/ 255137 w 296228"/>
              <a:gd name="connsiteY4" fmla="*/ 173604 h 176366"/>
              <a:gd name="connsiteX5" fmla="*/ 291121 w 296228"/>
              <a:gd name="connsiteY5" fmla="*/ 171487 h 176366"/>
              <a:gd name="connsiteX6" fmla="*/ 153537 w 296228"/>
              <a:gd name="connsiteY6" fmla="*/ 141854 h 176366"/>
              <a:gd name="connsiteX7" fmla="*/ 96387 w 296228"/>
              <a:gd name="connsiteY7" fmla="*/ 135504 h 176366"/>
              <a:gd name="connsiteX8" fmla="*/ 26537 w 296228"/>
              <a:gd name="connsiteY8" fmla="*/ 37 h 176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6228" h="176366">
                <a:moveTo>
                  <a:pt x="26537" y="37"/>
                </a:moveTo>
                <a:cubicBezTo>
                  <a:pt x="23009" y="2506"/>
                  <a:pt x="79454" y="124568"/>
                  <a:pt x="75221" y="150321"/>
                </a:cubicBezTo>
                <a:cubicBezTo>
                  <a:pt x="70988" y="176074"/>
                  <a:pt x="-10505" y="155612"/>
                  <a:pt x="1137" y="154554"/>
                </a:cubicBezTo>
                <a:cubicBezTo>
                  <a:pt x="12779" y="153496"/>
                  <a:pt x="102738" y="140796"/>
                  <a:pt x="145071" y="143971"/>
                </a:cubicBezTo>
                <a:cubicBezTo>
                  <a:pt x="187404" y="147146"/>
                  <a:pt x="230795" y="169018"/>
                  <a:pt x="255137" y="173604"/>
                </a:cubicBezTo>
                <a:cubicBezTo>
                  <a:pt x="279479" y="178190"/>
                  <a:pt x="308054" y="176779"/>
                  <a:pt x="291121" y="171487"/>
                </a:cubicBezTo>
                <a:cubicBezTo>
                  <a:pt x="274188" y="166195"/>
                  <a:pt x="185993" y="147851"/>
                  <a:pt x="153537" y="141854"/>
                </a:cubicBezTo>
                <a:cubicBezTo>
                  <a:pt x="121081" y="135857"/>
                  <a:pt x="115437" y="153848"/>
                  <a:pt x="96387" y="135504"/>
                </a:cubicBezTo>
                <a:cubicBezTo>
                  <a:pt x="77337" y="117160"/>
                  <a:pt x="30065" y="-2432"/>
                  <a:pt x="26537" y="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5C563A2A-DF77-4DDA-9B54-984E27A9F555}"/>
              </a:ext>
            </a:extLst>
          </p:cNvPr>
          <p:cNvSpPr/>
          <p:nvPr/>
        </p:nvSpPr>
        <p:spPr>
          <a:xfrm>
            <a:off x="4669750" y="5543480"/>
            <a:ext cx="63316" cy="277912"/>
          </a:xfrm>
          <a:custGeom>
            <a:avLst/>
            <a:gdLst>
              <a:gd name="connsiteX0" fmla="*/ 63117 w 63316"/>
              <a:gd name="connsiteY0" fmla="*/ 70 h 277912"/>
              <a:gd name="connsiteX1" fmla="*/ 22900 w 63316"/>
              <a:gd name="connsiteY1" fmla="*/ 175753 h 277912"/>
              <a:gd name="connsiteX2" fmla="*/ 16550 w 63316"/>
              <a:gd name="connsiteY2" fmla="*/ 277353 h 277912"/>
              <a:gd name="connsiteX3" fmla="*/ 8083 w 63316"/>
              <a:gd name="connsiteY3" fmla="*/ 213853 h 277912"/>
              <a:gd name="connsiteX4" fmla="*/ 3850 w 63316"/>
              <a:gd name="connsiteY4" fmla="*/ 154587 h 277912"/>
              <a:gd name="connsiteX5" fmla="*/ 63117 w 63316"/>
              <a:gd name="connsiteY5" fmla="*/ 70 h 27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6" h="277912">
                <a:moveTo>
                  <a:pt x="63117" y="70"/>
                </a:moveTo>
                <a:cubicBezTo>
                  <a:pt x="66292" y="3598"/>
                  <a:pt x="30661" y="129539"/>
                  <a:pt x="22900" y="175753"/>
                </a:cubicBezTo>
                <a:cubicBezTo>
                  <a:pt x="15139" y="221967"/>
                  <a:pt x="19019" y="271003"/>
                  <a:pt x="16550" y="277353"/>
                </a:cubicBezTo>
                <a:cubicBezTo>
                  <a:pt x="14081" y="283703"/>
                  <a:pt x="10200" y="234314"/>
                  <a:pt x="8083" y="213853"/>
                </a:cubicBezTo>
                <a:cubicBezTo>
                  <a:pt x="5966" y="193392"/>
                  <a:pt x="-6028" y="183162"/>
                  <a:pt x="3850" y="154587"/>
                </a:cubicBezTo>
                <a:cubicBezTo>
                  <a:pt x="13728" y="126012"/>
                  <a:pt x="59942" y="-3458"/>
                  <a:pt x="63117" y="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C78C2AE2-091F-42CC-8891-B97B2504B79C}"/>
              </a:ext>
            </a:extLst>
          </p:cNvPr>
          <p:cNvSpPr/>
          <p:nvPr/>
        </p:nvSpPr>
        <p:spPr>
          <a:xfrm>
            <a:off x="5444944" y="4684095"/>
            <a:ext cx="241927" cy="567965"/>
          </a:xfrm>
          <a:custGeom>
            <a:avLst/>
            <a:gdLst>
              <a:gd name="connsiteX0" fmla="*/ 181 w 241927"/>
              <a:gd name="connsiteY0" fmla="*/ 3793 h 567965"/>
              <a:gd name="connsiteX1" fmla="*/ 147819 w 241927"/>
              <a:gd name="connsiteY1" fmla="*/ 145080 h 567965"/>
              <a:gd name="connsiteX2" fmla="*/ 236719 w 241927"/>
              <a:gd name="connsiteY2" fmla="*/ 548305 h 567965"/>
              <a:gd name="connsiteX3" fmla="*/ 228781 w 241927"/>
              <a:gd name="connsiteY3" fmla="*/ 484805 h 567965"/>
              <a:gd name="connsiteX4" fmla="*/ 206556 w 241927"/>
              <a:gd name="connsiteY4" fmla="*/ 305418 h 567965"/>
              <a:gd name="connsiteX5" fmla="*/ 149406 w 241927"/>
              <a:gd name="connsiteY5" fmla="*/ 108568 h 567965"/>
              <a:gd name="connsiteX6" fmla="*/ 117656 w 241927"/>
              <a:gd name="connsiteY6" fmla="*/ 46655 h 567965"/>
              <a:gd name="connsiteX7" fmla="*/ 181 w 241927"/>
              <a:gd name="connsiteY7" fmla="*/ 3793 h 567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1927" h="567965">
                <a:moveTo>
                  <a:pt x="181" y="3793"/>
                </a:moveTo>
                <a:cubicBezTo>
                  <a:pt x="5208" y="20197"/>
                  <a:pt x="108396" y="54328"/>
                  <a:pt x="147819" y="145080"/>
                </a:cubicBezTo>
                <a:cubicBezTo>
                  <a:pt x="187242" y="235832"/>
                  <a:pt x="223225" y="491684"/>
                  <a:pt x="236719" y="548305"/>
                </a:cubicBezTo>
                <a:cubicBezTo>
                  <a:pt x="250213" y="604926"/>
                  <a:pt x="233808" y="525286"/>
                  <a:pt x="228781" y="484805"/>
                </a:cubicBezTo>
                <a:cubicBezTo>
                  <a:pt x="223754" y="444324"/>
                  <a:pt x="219785" y="368124"/>
                  <a:pt x="206556" y="305418"/>
                </a:cubicBezTo>
                <a:cubicBezTo>
                  <a:pt x="193327" y="242712"/>
                  <a:pt x="164223" y="151695"/>
                  <a:pt x="149406" y="108568"/>
                </a:cubicBezTo>
                <a:cubicBezTo>
                  <a:pt x="134589" y="65441"/>
                  <a:pt x="139087" y="64911"/>
                  <a:pt x="117656" y="46655"/>
                </a:cubicBezTo>
                <a:cubicBezTo>
                  <a:pt x="96225" y="28399"/>
                  <a:pt x="-4846" y="-12611"/>
                  <a:pt x="181" y="37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B4F63E63-6C7A-4E7E-9533-4651523F0C5E}"/>
              </a:ext>
            </a:extLst>
          </p:cNvPr>
          <p:cNvSpPr/>
          <p:nvPr/>
        </p:nvSpPr>
        <p:spPr>
          <a:xfrm>
            <a:off x="5425966" y="5271692"/>
            <a:ext cx="268399" cy="682194"/>
          </a:xfrm>
          <a:custGeom>
            <a:avLst/>
            <a:gdLst>
              <a:gd name="connsiteX0" fmla="*/ 268397 w 268399"/>
              <a:gd name="connsiteY0" fmla="*/ 396 h 682194"/>
              <a:gd name="connsiteX1" fmla="*/ 227122 w 268399"/>
              <a:gd name="connsiteY1" fmla="*/ 246458 h 682194"/>
              <a:gd name="connsiteX2" fmla="*/ 141397 w 268399"/>
              <a:gd name="connsiteY2" fmla="*/ 490933 h 682194"/>
              <a:gd name="connsiteX3" fmla="*/ 4872 w 268399"/>
              <a:gd name="connsiteY3" fmla="*/ 671908 h 682194"/>
              <a:gd name="connsiteX4" fmla="*/ 44559 w 268399"/>
              <a:gd name="connsiteY4" fmla="*/ 635396 h 682194"/>
              <a:gd name="connsiteX5" fmla="*/ 179497 w 268399"/>
              <a:gd name="connsiteY5" fmla="*/ 432196 h 682194"/>
              <a:gd name="connsiteX6" fmla="*/ 225534 w 268399"/>
              <a:gd name="connsiteY6" fmla="*/ 305196 h 682194"/>
              <a:gd name="connsiteX7" fmla="*/ 268397 w 268399"/>
              <a:gd name="connsiteY7" fmla="*/ 396 h 68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99" h="682194">
                <a:moveTo>
                  <a:pt x="268397" y="396"/>
                </a:moveTo>
                <a:cubicBezTo>
                  <a:pt x="268662" y="-9394"/>
                  <a:pt x="248289" y="164702"/>
                  <a:pt x="227122" y="246458"/>
                </a:cubicBezTo>
                <a:cubicBezTo>
                  <a:pt x="205955" y="328214"/>
                  <a:pt x="178439" y="420025"/>
                  <a:pt x="141397" y="490933"/>
                </a:cubicBezTo>
                <a:cubicBezTo>
                  <a:pt x="104355" y="561841"/>
                  <a:pt x="21012" y="647831"/>
                  <a:pt x="4872" y="671908"/>
                </a:cubicBezTo>
                <a:cubicBezTo>
                  <a:pt x="-11268" y="695985"/>
                  <a:pt x="15455" y="675348"/>
                  <a:pt x="44559" y="635396"/>
                </a:cubicBezTo>
                <a:cubicBezTo>
                  <a:pt x="73663" y="595444"/>
                  <a:pt x="149334" y="487229"/>
                  <a:pt x="179497" y="432196"/>
                </a:cubicBezTo>
                <a:cubicBezTo>
                  <a:pt x="209659" y="377163"/>
                  <a:pt x="210453" y="370548"/>
                  <a:pt x="225534" y="305196"/>
                </a:cubicBezTo>
                <a:cubicBezTo>
                  <a:pt x="240615" y="239844"/>
                  <a:pt x="268132" y="10186"/>
                  <a:pt x="268397" y="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336C784B-F514-4952-9E95-4040CB8F1728}"/>
              </a:ext>
            </a:extLst>
          </p:cNvPr>
          <p:cNvSpPr/>
          <p:nvPr/>
        </p:nvSpPr>
        <p:spPr>
          <a:xfrm>
            <a:off x="4306752" y="6027696"/>
            <a:ext cx="676386" cy="135683"/>
          </a:xfrm>
          <a:custGeom>
            <a:avLst/>
            <a:gdLst>
              <a:gd name="connsiteX0" fmla="*/ 674823 w 676386"/>
              <a:gd name="connsiteY0" fmla="*/ 120692 h 135683"/>
              <a:gd name="connsiteX1" fmla="*/ 593861 w 676386"/>
              <a:gd name="connsiteY1" fmla="*/ 120692 h 135683"/>
              <a:gd name="connsiteX2" fmla="*/ 381136 w 676386"/>
              <a:gd name="connsiteY2" fmla="*/ 109579 h 135683"/>
              <a:gd name="connsiteX3" fmla="*/ 162061 w 676386"/>
              <a:gd name="connsiteY3" fmla="*/ 77829 h 135683"/>
              <a:gd name="connsiteX4" fmla="*/ 68398 w 676386"/>
              <a:gd name="connsiteY4" fmla="*/ 41317 h 135683"/>
              <a:gd name="connsiteX5" fmla="*/ 136 w 676386"/>
              <a:gd name="connsiteY5" fmla="*/ 42 h 135683"/>
              <a:gd name="connsiteX6" fmla="*/ 85861 w 676386"/>
              <a:gd name="connsiteY6" fmla="*/ 49254 h 135683"/>
              <a:gd name="connsiteX7" fmla="*/ 258898 w 676386"/>
              <a:gd name="connsiteY7" fmla="*/ 109579 h 135683"/>
              <a:gd name="connsiteX8" fmla="*/ 531948 w 676386"/>
              <a:gd name="connsiteY8" fmla="*/ 134979 h 135683"/>
              <a:gd name="connsiteX9" fmla="*/ 674823 w 676386"/>
              <a:gd name="connsiteY9" fmla="*/ 120692 h 1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386" h="135683">
                <a:moveTo>
                  <a:pt x="674823" y="120692"/>
                </a:moveTo>
                <a:cubicBezTo>
                  <a:pt x="685142" y="118311"/>
                  <a:pt x="642809" y="122544"/>
                  <a:pt x="593861" y="120692"/>
                </a:cubicBezTo>
                <a:cubicBezTo>
                  <a:pt x="544913" y="118840"/>
                  <a:pt x="453103" y="116723"/>
                  <a:pt x="381136" y="109579"/>
                </a:cubicBezTo>
                <a:cubicBezTo>
                  <a:pt x="309169" y="102435"/>
                  <a:pt x="214184" y="89206"/>
                  <a:pt x="162061" y="77829"/>
                </a:cubicBezTo>
                <a:cubicBezTo>
                  <a:pt x="109938" y="66452"/>
                  <a:pt x="95385" y="54281"/>
                  <a:pt x="68398" y="41317"/>
                </a:cubicBezTo>
                <a:cubicBezTo>
                  <a:pt x="41411" y="28353"/>
                  <a:pt x="-2775" y="-1281"/>
                  <a:pt x="136" y="42"/>
                </a:cubicBezTo>
                <a:cubicBezTo>
                  <a:pt x="3047" y="1365"/>
                  <a:pt x="42734" y="30998"/>
                  <a:pt x="85861" y="49254"/>
                </a:cubicBezTo>
                <a:cubicBezTo>
                  <a:pt x="128988" y="67510"/>
                  <a:pt x="184550" y="95292"/>
                  <a:pt x="258898" y="109579"/>
                </a:cubicBezTo>
                <a:cubicBezTo>
                  <a:pt x="333246" y="123866"/>
                  <a:pt x="467390" y="130746"/>
                  <a:pt x="531948" y="134979"/>
                </a:cubicBezTo>
                <a:cubicBezTo>
                  <a:pt x="596506" y="139212"/>
                  <a:pt x="664504" y="123073"/>
                  <a:pt x="674823" y="1206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DF7C4B98-3507-4359-8D7B-3817CA6DBD8D}"/>
              </a:ext>
            </a:extLst>
          </p:cNvPr>
          <p:cNvSpPr/>
          <p:nvPr/>
        </p:nvSpPr>
        <p:spPr>
          <a:xfrm>
            <a:off x="4962134" y="5953120"/>
            <a:ext cx="472047" cy="190167"/>
          </a:xfrm>
          <a:custGeom>
            <a:avLst/>
            <a:gdLst>
              <a:gd name="connsiteX0" fmla="*/ 471879 w 472047"/>
              <a:gd name="connsiteY0" fmla="*/ 5 h 190167"/>
              <a:gd name="connsiteX1" fmla="*/ 294079 w 472047"/>
              <a:gd name="connsiteY1" fmla="*/ 101605 h 190167"/>
              <a:gd name="connsiteX2" fmla="*/ 205179 w 472047"/>
              <a:gd name="connsiteY2" fmla="*/ 139705 h 190167"/>
              <a:gd name="connsiteX3" fmla="*/ 1979 w 472047"/>
              <a:gd name="connsiteY3" fmla="*/ 187330 h 190167"/>
              <a:gd name="connsiteX4" fmla="*/ 114691 w 472047"/>
              <a:gd name="connsiteY4" fmla="*/ 176218 h 190167"/>
              <a:gd name="connsiteX5" fmla="*/ 322654 w 472047"/>
              <a:gd name="connsiteY5" fmla="*/ 106368 h 190167"/>
              <a:gd name="connsiteX6" fmla="*/ 471879 w 472047"/>
              <a:gd name="connsiteY6" fmla="*/ 5 h 190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2047" h="190167">
                <a:moveTo>
                  <a:pt x="471879" y="5"/>
                </a:moveTo>
                <a:cubicBezTo>
                  <a:pt x="467117" y="-789"/>
                  <a:pt x="338529" y="78322"/>
                  <a:pt x="294079" y="101605"/>
                </a:cubicBezTo>
                <a:cubicBezTo>
                  <a:pt x="249629" y="124888"/>
                  <a:pt x="253862" y="125418"/>
                  <a:pt x="205179" y="139705"/>
                </a:cubicBezTo>
                <a:cubicBezTo>
                  <a:pt x="156496" y="153993"/>
                  <a:pt x="17060" y="181245"/>
                  <a:pt x="1979" y="187330"/>
                </a:cubicBezTo>
                <a:cubicBezTo>
                  <a:pt x="-13102" y="193416"/>
                  <a:pt x="61245" y="189712"/>
                  <a:pt x="114691" y="176218"/>
                </a:cubicBezTo>
                <a:cubicBezTo>
                  <a:pt x="168137" y="162724"/>
                  <a:pt x="266033" y="134149"/>
                  <a:pt x="322654" y="106368"/>
                </a:cubicBezTo>
                <a:cubicBezTo>
                  <a:pt x="379275" y="78587"/>
                  <a:pt x="476641" y="799"/>
                  <a:pt x="471879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752640FB-80FF-4CEA-9E25-EE4A1AB529AF}"/>
              </a:ext>
            </a:extLst>
          </p:cNvPr>
          <p:cNvSpPr/>
          <p:nvPr/>
        </p:nvSpPr>
        <p:spPr>
          <a:xfrm>
            <a:off x="3914695" y="5659416"/>
            <a:ext cx="511453" cy="446343"/>
          </a:xfrm>
          <a:custGeom>
            <a:avLst/>
            <a:gdLst>
              <a:gd name="connsiteX0" fmla="*/ 80 w 511453"/>
              <a:gd name="connsiteY0" fmla="*/ 22 h 446343"/>
              <a:gd name="connsiteX1" fmla="*/ 214393 w 511453"/>
              <a:gd name="connsiteY1" fmla="*/ 254022 h 446343"/>
              <a:gd name="connsiteX2" fmla="*/ 496968 w 511453"/>
              <a:gd name="connsiteY2" fmla="*/ 434997 h 446343"/>
              <a:gd name="connsiteX3" fmla="*/ 454105 w 511453"/>
              <a:gd name="connsiteY3" fmla="*/ 417534 h 446343"/>
              <a:gd name="connsiteX4" fmla="*/ 312818 w 511453"/>
              <a:gd name="connsiteY4" fmla="*/ 336572 h 446343"/>
              <a:gd name="connsiteX5" fmla="*/ 190580 w 511453"/>
              <a:gd name="connsiteY5" fmla="*/ 239734 h 446343"/>
              <a:gd name="connsiteX6" fmla="*/ 80 w 511453"/>
              <a:gd name="connsiteY6" fmla="*/ 22 h 44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1453" h="446343">
                <a:moveTo>
                  <a:pt x="80" y="22"/>
                </a:moveTo>
                <a:cubicBezTo>
                  <a:pt x="4049" y="2403"/>
                  <a:pt x="131578" y="181526"/>
                  <a:pt x="214393" y="254022"/>
                </a:cubicBezTo>
                <a:cubicBezTo>
                  <a:pt x="297208" y="326518"/>
                  <a:pt x="457016" y="407745"/>
                  <a:pt x="496968" y="434997"/>
                </a:cubicBezTo>
                <a:cubicBezTo>
                  <a:pt x="536920" y="462249"/>
                  <a:pt x="484797" y="433938"/>
                  <a:pt x="454105" y="417534"/>
                </a:cubicBezTo>
                <a:cubicBezTo>
                  <a:pt x="423413" y="401130"/>
                  <a:pt x="356739" y="366205"/>
                  <a:pt x="312818" y="336572"/>
                </a:cubicBezTo>
                <a:cubicBezTo>
                  <a:pt x="268897" y="306939"/>
                  <a:pt x="241115" y="292121"/>
                  <a:pt x="190580" y="239734"/>
                </a:cubicBezTo>
                <a:cubicBezTo>
                  <a:pt x="140045" y="187347"/>
                  <a:pt x="-3889" y="-2359"/>
                  <a:pt x="80" y="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E0E7ADF3-51C6-4CC3-AC2E-4F6AE4A362B2}"/>
              </a:ext>
            </a:extLst>
          </p:cNvPr>
          <p:cNvSpPr/>
          <p:nvPr/>
        </p:nvSpPr>
        <p:spPr>
          <a:xfrm>
            <a:off x="3905234" y="5573618"/>
            <a:ext cx="516696" cy="500747"/>
          </a:xfrm>
          <a:custGeom>
            <a:avLst/>
            <a:gdLst>
              <a:gd name="connsiteX0" fmla="*/ 16 w 516696"/>
              <a:gd name="connsiteY0" fmla="*/ 95 h 500747"/>
              <a:gd name="connsiteX1" fmla="*/ 195279 w 516696"/>
              <a:gd name="connsiteY1" fmla="*/ 271557 h 500747"/>
              <a:gd name="connsiteX2" fmla="*/ 506429 w 516696"/>
              <a:gd name="connsiteY2" fmla="*/ 492220 h 500747"/>
              <a:gd name="connsiteX3" fmla="*/ 447691 w 516696"/>
              <a:gd name="connsiteY3" fmla="*/ 458882 h 500747"/>
              <a:gd name="connsiteX4" fmla="*/ 312754 w 516696"/>
              <a:gd name="connsiteY4" fmla="*/ 382682 h 500747"/>
              <a:gd name="connsiteX5" fmla="*/ 204804 w 516696"/>
              <a:gd name="connsiteY5" fmla="*/ 301720 h 500747"/>
              <a:gd name="connsiteX6" fmla="*/ 16 w 516696"/>
              <a:gd name="connsiteY6" fmla="*/ 95 h 500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6696" h="500747">
                <a:moveTo>
                  <a:pt x="16" y="95"/>
                </a:moveTo>
                <a:cubicBezTo>
                  <a:pt x="-1571" y="-4932"/>
                  <a:pt x="110877" y="189536"/>
                  <a:pt x="195279" y="271557"/>
                </a:cubicBezTo>
                <a:cubicBezTo>
                  <a:pt x="279681" y="353578"/>
                  <a:pt x="464360" y="460999"/>
                  <a:pt x="506429" y="492220"/>
                </a:cubicBezTo>
                <a:cubicBezTo>
                  <a:pt x="548498" y="523441"/>
                  <a:pt x="447691" y="458882"/>
                  <a:pt x="447691" y="458882"/>
                </a:cubicBezTo>
                <a:cubicBezTo>
                  <a:pt x="415412" y="440626"/>
                  <a:pt x="353235" y="408876"/>
                  <a:pt x="312754" y="382682"/>
                </a:cubicBezTo>
                <a:cubicBezTo>
                  <a:pt x="272273" y="356488"/>
                  <a:pt x="257721" y="363897"/>
                  <a:pt x="204804" y="301720"/>
                </a:cubicBezTo>
                <a:cubicBezTo>
                  <a:pt x="151887" y="239543"/>
                  <a:pt x="1603" y="5122"/>
                  <a:pt x="16" y="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965D037A-E1C9-4024-A76B-EB752AE80D67}"/>
              </a:ext>
            </a:extLst>
          </p:cNvPr>
          <p:cNvSpPr/>
          <p:nvPr/>
        </p:nvSpPr>
        <p:spPr>
          <a:xfrm>
            <a:off x="3767819" y="5315890"/>
            <a:ext cx="294820" cy="484184"/>
          </a:xfrm>
          <a:custGeom>
            <a:avLst/>
            <a:gdLst>
              <a:gd name="connsiteX0" fmla="*/ 906 w 294820"/>
              <a:gd name="connsiteY0" fmla="*/ 648 h 484184"/>
              <a:gd name="connsiteX1" fmla="*/ 197756 w 294820"/>
              <a:gd name="connsiteY1" fmla="*/ 354660 h 484184"/>
              <a:gd name="connsiteX2" fmla="*/ 294594 w 294820"/>
              <a:gd name="connsiteY2" fmla="*/ 483248 h 484184"/>
              <a:gd name="connsiteX3" fmla="*/ 221569 w 294820"/>
              <a:gd name="connsiteY3" fmla="*/ 405460 h 484184"/>
              <a:gd name="connsiteX4" fmla="*/ 127906 w 294820"/>
              <a:gd name="connsiteY4" fmla="*/ 270523 h 484184"/>
              <a:gd name="connsiteX5" fmla="*/ 906 w 294820"/>
              <a:gd name="connsiteY5" fmla="*/ 648 h 484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820" h="484184">
                <a:moveTo>
                  <a:pt x="906" y="648"/>
                </a:moveTo>
                <a:cubicBezTo>
                  <a:pt x="12548" y="14671"/>
                  <a:pt x="148808" y="274227"/>
                  <a:pt x="197756" y="354660"/>
                </a:cubicBezTo>
                <a:cubicBezTo>
                  <a:pt x="246704" y="435093"/>
                  <a:pt x="290625" y="474781"/>
                  <a:pt x="294594" y="483248"/>
                </a:cubicBezTo>
                <a:cubicBezTo>
                  <a:pt x="298563" y="491715"/>
                  <a:pt x="249350" y="440914"/>
                  <a:pt x="221569" y="405460"/>
                </a:cubicBezTo>
                <a:cubicBezTo>
                  <a:pt x="193788" y="370006"/>
                  <a:pt x="162831" y="336933"/>
                  <a:pt x="127906" y="270523"/>
                </a:cubicBezTo>
                <a:cubicBezTo>
                  <a:pt x="92981" y="204113"/>
                  <a:pt x="-10736" y="-13375"/>
                  <a:pt x="906" y="6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889FA24A-92B1-4D0E-9796-2CBBE5D74771}"/>
              </a:ext>
            </a:extLst>
          </p:cNvPr>
          <p:cNvSpPr/>
          <p:nvPr/>
        </p:nvSpPr>
        <p:spPr>
          <a:xfrm>
            <a:off x="3645358" y="5169138"/>
            <a:ext cx="271163" cy="498919"/>
          </a:xfrm>
          <a:custGeom>
            <a:avLst/>
            <a:gdLst>
              <a:gd name="connsiteX0" fmla="*/ 1130 w 271163"/>
              <a:gd name="connsiteY0" fmla="*/ 1350 h 498919"/>
              <a:gd name="connsiteX1" fmla="*/ 196392 w 271163"/>
              <a:gd name="connsiteY1" fmla="*/ 360125 h 498919"/>
              <a:gd name="connsiteX2" fmla="*/ 269417 w 271163"/>
              <a:gd name="connsiteY2" fmla="*/ 495062 h 498919"/>
              <a:gd name="connsiteX3" fmla="*/ 237667 w 271163"/>
              <a:gd name="connsiteY3" fmla="*/ 442675 h 498919"/>
              <a:gd name="connsiteX4" fmla="*/ 121780 w 271163"/>
              <a:gd name="connsiteY4" fmla="*/ 244237 h 498919"/>
              <a:gd name="connsiteX5" fmla="*/ 1130 w 271163"/>
              <a:gd name="connsiteY5" fmla="*/ 1350 h 498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163" h="498919">
                <a:moveTo>
                  <a:pt x="1130" y="1350"/>
                </a:moveTo>
                <a:cubicBezTo>
                  <a:pt x="13565" y="20665"/>
                  <a:pt x="151678" y="277840"/>
                  <a:pt x="196392" y="360125"/>
                </a:cubicBezTo>
                <a:cubicBezTo>
                  <a:pt x="241107" y="442410"/>
                  <a:pt x="262538" y="481304"/>
                  <a:pt x="269417" y="495062"/>
                </a:cubicBezTo>
                <a:cubicBezTo>
                  <a:pt x="276296" y="508820"/>
                  <a:pt x="262273" y="484479"/>
                  <a:pt x="237667" y="442675"/>
                </a:cubicBezTo>
                <a:cubicBezTo>
                  <a:pt x="213061" y="400871"/>
                  <a:pt x="161468" y="313293"/>
                  <a:pt x="121780" y="244237"/>
                </a:cubicBezTo>
                <a:cubicBezTo>
                  <a:pt x="82093" y="175181"/>
                  <a:pt x="-11305" y="-17965"/>
                  <a:pt x="1130" y="1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69B082E8-ECDE-4F11-A133-771FCF519E30}"/>
              </a:ext>
            </a:extLst>
          </p:cNvPr>
          <p:cNvSpPr/>
          <p:nvPr/>
        </p:nvSpPr>
        <p:spPr>
          <a:xfrm>
            <a:off x="3453539" y="4700945"/>
            <a:ext cx="200276" cy="496648"/>
          </a:xfrm>
          <a:custGeom>
            <a:avLst/>
            <a:gdLst>
              <a:gd name="connsiteX0" fmla="*/ 70711 w 200276"/>
              <a:gd name="connsiteY0" fmla="*/ 18693 h 496648"/>
              <a:gd name="connsiteX1" fmla="*/ 27849 w 200276"/>
              <a:gd name="connsiteY1" fmla="*/ 64730 h 496648"/>
              <a:gd name="connsiteX2" fmla="*/ 194536 w 200276"/>
              <a:gd name="connsiteY2" fmla="*/ 480655 h 496648"/>
              <a:gd name="connsiteX3" fmla="*/ 146911 w 200276"/>
              <a:gd name="connsiteY3" fmla="*/ 374293 h 496648"/>
              <a:gd name="connsiteX4" fmla="*/ 2449 w 200276"/>
              <a:gd name="connsiteY4" fmla="*/ 32980 h 496648"/>
              <a:gd name="connsiteX5" fmla="*/ 70711 w 200276"/>
              <a:gd name="connsiteY5" fmla="*/ 18693 h 496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276" h="496648">
                <a:moveTo>
                  <a:pt x="70711" y="18693"/>
                </a:moveTo>
                <a:cubicBezTo>
                  <a:pt x="74944" y="23985"/>
                  <a:pt x="7212" y="-12264"/>
                  <a:pt x="27849" y="64730"/>
                </a:cubicBezTo>
                <a:cubicBezTo>
                  <a:pt x="48486" y="141724"/>
                  <a:pt x="174692" y="429061"/>
                  <a:pt x="194536" y="480655"/>
                </a:cubicBezTo>
                <a:cubicBezTo>
                  <a:pt x="214380" y="532249"/>
                  <a:pt x="178926" y="448906"/>
                  <a:pt x="146911" y="374293"/>
                </a:cubicBezTo>
                <a:cubicBezTo>
                  <a:pt x="114896" y="299680"/>
                  <a:pt x="19911" y="94099"/>
                  <a:pt x="2449" y="32980"/>
                </a:cubicBezTo>
                <a:cubicBezTo>
                  <a:pt x="-15014" y="-28139"/>
                  <a:pt x="66478" y="13401"/>
                  <a:pt x="70711" y="186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C3E60BCB-E441-4E09-8F50-77224502C46A}"/>
              </a:ext>
            </a:extLst>
          </p:cNvPr>
          <p:cNvSpPr/>
          <p:nvPr/>
        </p:nvSpPr>
        <p:spPr>
          <a:xfrm>
            <a:off x="3533782" y="4744608"/>
            <a:ext cx="232933" cy="582246"/>
          </a:xfrm>
          <a:custGeom>
            <a:avLst/>
            <a:gdLst>
              <a:gd name="connsiteX0" fmla="*/ 1581 w 232933"/>
              <a:gd name="connsiteY0" fmla="*/ 430 h 582246"/>
              <a:gd name="connsiteX1" fmla="*/ 69843 w 232933"/>
              <a:gd name="connsiteY1" fmla="*/ 202042 h 582246"/>
              <a:gd name="connsiteX2" fmla="*/ 136518 w 232933"/>
              <a:gd name="connsiteY2" fmla="*/ 363967 h 582246"/>
              <a:gd name="connsiteX3" fmla="*/ 231768 w 232933"/>
              <a:gd name="connsiteY3" fmla="*/ 578280 h 582246"/>
              <a:gd name="connsiteX4" fmla="*/ 179381 w 232933"/>
              <a:gd name="connsiteY4" fmla="*/ 476680 h 582246"/>
              <a:gd name="connsiteX5" fmla="*/ 34918 w 232933"/>
              <a:gd name="connsiteY5" fmla="*/ 157592 h 582246"/>
              <a:gd name="connsiteX6" fmla="*/ 1581 w 232933"/>
              <a:gd name="connsiteY6" fmla="*/ 430 h 582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933" h="582246">
                <a:moveTo>
                  <a:pt x="1581" y="430"/>
                </a:moveTo>
                <a:cubicBezTo>
                  <a:pt x="7402" y="7838"/>
                  <a:pt x="47354" y="141453"/>
                  <a:pt x="69843" y="202042"/>
                </a:cubicBezTo>
                <a:cubicBezTo>
                  <a:pt x="92332" y="262631"/>
                  <a:pt x="109531" y="301261"/>
                  <a:pt x="136518" y="363967"/>
                </a:cubicBezTo>
                <a:cubicBezTo>
                  <a:pt x="163505" y="426673"/>
                  <a:pt x="224624" y="559495"/>
                  <a:pt x="231768" y="578280"/>
                </a:cubicBezTo>
                <a:cubicBezTo>
                  <a:pt x="238912" y="597065"/>
                  <a:pt x="212189" y="546795"/>
                  <a:pt x="179381" y="476680"/>
                </a:cubicBezTo>
                <a:cubicBezTo>
                  <a:pt x="146573" y="406565"/>
                  <a:pt x="64022" y="232469"/>
                  <a:pt x="34918" y="157592"/>
                </a:cubicBezTo>
                <a:cubicBezTo>
                  <a:pt x="5814" y="82715"/>
                  <a:pt x="-4240" y="-6978"/>
                  <a:pt x="1581" y="4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1445B137-0982-460E-9BD2-C3B09908484E}"/>
              </a:ext>
            </a:extLst>
          </p:cNvPr>
          <p:cNvSpPr/>
          <p:nvPr/>
        </p:nvSpPr>
        <p:spPr>
          <a:xfrm>
            <a:off x="5532966" y="4808395"/>
            <a:ext cx="108143" cy="530061"/>
          </a:xfrm>
          <a:custGeom>
            <a:avLst/>
            <a:gdLst>
              <a:gd name="connsiteX0" fmla="*/ 1 w 108143"/>
              <a:gd name="connsiteY0" fmla="*/ 672 h 530061"/>
              <a:gd name="connsiteX1" fmla="*/ 91017 w 108143"/>
              <a:gd name="connsiteY1" fmla="*/ 292772 h 530061"/>
              <a:gd name="connsiteX2" fmla="*/ 107951 w 108143"/>
              <a:gd name="connsiteY2" fmla="*/ 523488 h 530061"/>
              <a:gd name="connsiteX3" fmla="*/ 99484 w 108143"/>
              <a:gd name="connsiteY3" fmla="*/ 445172 h 530061"/>
              <a:gd name="connsiteX4" fmla="*/ 88901 w 108143"/>
              <a:gd name="connsiteY4" fmla="*/ 218688 h 530061"/>
              <a:gd name="connsiteX5" fmla="*/ 1 w 108143"/>
              <a:gd name="connsiteY5" fmla="*/ 672 h 53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143" h="530061">
                <a:moveTo>
                  <a:pt x="1" y="672"/>
                </a:moveTo>
                <a:cubicBezTo>
                  <a:pt x="354" y="13019"/>
                  <a:pt x="73025" y="205636"/>
                  <a:pt x="91017" y="292772"/>
                </a:cubicBezTo>
                <a:cubicBezTo>
                  <a:pt x="109009" y="379908"/>
                  <a:pt x="106540" y="498088"/>
                  <a:pt x="107951" y="523488"/>
                </a:cubicBezTo>
                <a:cubicBezTo>
                  <a:pt x="109362" y="548888"/>
                  <a:pt x="102659" y="495972"/>
                  <a:pt x="99484" y="445172"/>
                </a:cubicBezTo>
                <a:cubicBezTo>
                  <a:pt x="96309" y="394372"/>
                  <a:pt x="105129" y="288185"/>
                  <a:pt x="88901" y="218688"/>
                </a:cubicBezTo>
                <a:cubicBezTo>
                  <a:pt x="72673" y="149191"/>
                  <a:pt x="-352" y="-11675"/>
                  <a:pt x="1" y="6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9280B18D-1D13-492D-931F-252922A525FC}"/>
              </a:ext>
            </a:extLst>
          </p:cNvPr>
          <p:cNvSpPr/>
          <p:nvPr/>
        </p:nvSpPr>
        <p:spPr>
          <a:xfrm>
            <a:off x="5594280" y="4718047"/>
            <a:ext cx="198289" cy="560416"/>
          </a:xfrm>
          <a:custGeom>
            <a:avLst/>
            <a:gdLst>
              <a:gd name="connsiteX0" fmla="*/ 70 w 198289"/>
              <a:gd name="connsiteY0" fmla="*/ 3 h 560416"/>
              <a:gd name="connsiteX1" fmla="*/ 112253 w 198289"/>
              <a:gd name="connsiteY1" fmla="*/ 190503 h 560416"/>
              <a:gd name="connsiteX2" fmla="*/ 190570 w 198289"/>
              <a:gd name="connsiteY2" fmla="*/ 548220 h 560416"/>
              <a:gd name="connsiteX3" fmla="*/ 188453 w 198289"/>
              <a:gd name="connsiteY3" fmla="*/ 450853 h 560416"/>
              <a:gd name="connsiteX4" fmla="*/ 129187 w 198289"/>
              <a:gd name="connsiteY4" fmla="*/ 194736 h 560416"/>
              <a:gd name="connsiteX5" fmla="*/ 70 w 198289"/>
              <a:gd name="connsiteY5" fmla="*/ 3 h 56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289" h="560416">
                <a:moveTo>
                  <a:pt x="70" y="3"/>
                </a:moveTo>
                <a:cubicBezTo>
                  <a:pt x="-2752" y="-702"/>
                  <a:pt x="80503" y="99134"/>
                  <a:pt x="112253" y="190503"/>
                </a:cubicBezTo>
                <a:cubicBezTo>
                  <a:pt x="144003" y="281873"/>
                  <a:pt x="177870" y="504828"/>
                  <a:pt x="190570" y="548220"/>
                </a:cubicBezTo>
                <a:cubicBezTo>
                  <a:pt x="203270" y="591612"/>
                  <a:pt x="198683" y="509767"/>
                  <a:pt x="188453" y="450853"/>
                </a:cubicBezTo>
                <a:cubicBezTo>
                  <a:pt x="178223" y="391939"/>
                  <a:pt x="157762" y="268114"/>
                  <a:pt x="129187" y="194736"/>
                </a:cubicBezTo>
                <a:cubicBezTo>
                  <a:pt x="100612" y="121358"/>
                  <a:pt x="2892" y="708"/>
                  <a:pt x="70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6054AAE2-331B-40DC-858E-007D84237522}"/>
              </a:ext>
            </a:extLst>
          </p:cNvPr>
          <p:cNvSpPr/>
          <p:nvPr/>
        </p:nvSpPr>
        <p:spPr>
          <a:xfrm>
            <a:off x="5525174" y="4694752"/>
            <a:ext cx="261116" cy="40560"/>
          </a:xfrm>
          <a:custGeom>
            <a:avLst/>
            <a:gdLst>
              <a:gd name="connsiteX0" fmla="*/ 3559 w 261116"/>
              <a:gd name="connsiteY0" fmla="*/ 15 h 40560"/>
              <a:gd name="connsiteX1" fmla="*/ 238509 w 261116"/>
              <a:gd name="connsiteY1" fmla="*/ 27531 h 40560"/>
              <a:gd name="connsiteX2" fmla="*/ 244859 w 261116"/>
              <a:gd name="connsiteY2" fmla="*/ 23298 h 40560"/>
              <a:gd name="connsiteX3" fmla="*/ 177126 w 261116"/>
              <a:gd name="connsiteY3" fmla="*/ 40231 h 40560"/>
              <a:gd name="connsiteX4" fmla="*/ 103043 w 261116"/>
              <a:gd name="connsiteY4" fmla="*/ 31765 h 40560"/>
              <a:gd name="connsiteX5" fmla="*/ 3559 w 261116"/>
              <a:gd name="connsiteY5" fmla="*/ 15 h 4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116" h="40560">
                <a:moveTo>
                  <a:pt x="3559" y="15"/>
                </a:moveTo>
                <a:cubicBezTo>
                  <a:pt x="26137" y="-691"/>
                  <a:pt x="198292" y="23651"/>
                  <a:pt x="238509" y="27531"/>
                </a:cubicBezTo>
                <a:cubicBezTo>
                  <a:pt x="278726" y="31411"/>
                  <a:pt x="255089" y="21181"/>
                  <a:pt x="244859" y="23298"/>
                </a:cubicBezTo>
                <a:cubicBezTo>
                  <a:pt x="234629" y="25415"/>
                  <a:pt x="200762" y="38820"/>
                  <a:pt x="177126" y="40231"/>
                </a:cubicBezTo>
                <a:cubicBezTo>
                  <a:pt x="153490" y="41642"/>
                  <a:pt x="134087" y="38468"/>
                  <a:pt x="103043" y="31765"/>
                </a:cubicBezTo>
                <a:cubicBezTo>
                  <a:pt x="71999" y="25062"/>
                  <a:pt x="-19019" y="721"/>
                  <a:pt x="3559" y="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D65A270D-F2BA-4A5A-AB3E-8D814A3434FF}"/>
              </a:ext>
            </a:extLst>
          </p:cNvPr>
          <p:cNvSpPr/>
          <p:nvPr/>
        </p:nvSpPr>
        <p:spPr>
          <a:xfrm>
            <a:off x="5714737" y="4709496"/>
            <a:ext cx="322344" cy="603858"/>
          </a:xfrm>
          <a:custGeom>
            <a:avLst/>
            <a:gdLst>
              <a:gd name="connsiteX0" fmla="*/ 263 w 322344"/>
              <a:gd name="connsiteY0" fmla="*/ 5379 h 603858"/>
              <a:gd name="connsiteX1" fmla="*/ 74876 w 322344"/>
              <a:gd name="connsiteY1" fmla="*/ 16492 h 603858"/>
              <a:gd name="connsiteX2" fmla="*/ 149488 w 322344"/>
              <a:gd name="connsiteY2" fmla="*/ 167304 h 603858"/>
              <a:gd name="connsiteX3" fmla="*/ 314588 w 322344"/>
              <a:gd name="connsiteY3" fmla="*/ 580054 h 603858"/>
              <a:gd name="connsiteX4" fmla="*/ 284426 w 322344"/>
              <a:gd name="connsiteY4" fmla="*/ 518142 h 603858"/>
              <a:gd name="connsiteX5" fmla="*/ 187588 w 322344"/>
              <a:gd name="connsiteY5" fmla="*/ 219692 h 603858"/>
              <a:gd name="connsiteX6" fmla="*/ 101863 w 322344"/>
              <a:gd name="connsiteY6" fmla="*/ 29192 h 603858"/>
              <a:gd name="connsiteX7" fmla="*/ 263 w 322344"/>
              <a:gd name="connsiteY7" fmla="*/ 5379 h 60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344" h="603858">
                <a:moveTo>
                  <a:pt x="263" y="5379"/>
                </a:moveTo>
                <a:cubicBezTo>
                  <a:pt x="-4235" y="3262"/>
                  <a:pt x="50005" y="-10495"/>
                  <a:pt x="74876" y="16492"/>
                </a:cubicBezTo>
                <a:cubicBezTo>
                  <a:pt x="99747" y="43479"/>
                  <a:pt x="109536" y="73377"/>
                  <a:pt x="149488" y="167304"/>
                </a:cubicBezTo>
                <a:cubicBezTo>
                  <a:pt x="189440" y="261231"/>
                  <a:pt x="292098" y="521581"/>
                  <a:pt x="314588" y="580054"/>
                </a:cubicBezTo>
                <a:cubicBezTo>
                  <a:pt x="337078" y="638527"/>
                  <a:pt x="305593" y="578202"/>
                  <a:pt x="284426" y="518142"/>
                </a:cubicBezTo>
                <a:cubicBezTo>
                  <a:pt x="263259" y="458082"/>
                  <a:pt x="218015" y="301184"/>
                  <a:pt x="187588" y="219692"/>
                </a:cubicBezTo>
                <a:cubicBezTo>
                  <a:pt x="157161" y="138200"/>
                  <a:pt x="132290" y="66498"/>
                  <a:pt x="101863" y="29192"/>
                </a:cubicBezTo>
                <a:cubicBezTo>
                  <a:pt x="71436" y="-8114"/>
                  <a:pt x="4761" y="7496"/>
                  <a:pt x="263" y="53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4A06C69B-1B76-4FD7-89E2-DA03EB0773A4}"/>
              </a:ext>
            </a:extLst>
          </p:cNvPr>
          <p:cNvSpPr/>
          <p:nvPr/>
        </p:nvSpPr>
        <p:spPr>
          <a:xfrm>
            <a:off x="5814870" y="4706531"/>
            <a:ext cx="344429" cy="641408"/>
          </a:xfrm>
          <a:custGeom>
            <a:avLst/>
            <a:gdLst>
              <a:gd name="connsiteX0" fmla="*/ 143 w 344429"/>
              <a:gd name="connsiteY0" fmla="*/ 407 h 641408"/>
              <a:gd name="connsiteX1" fmla="*/ 141430 w 344429"/>
              <a:gd name="connsiteY1" fmla="*/ 57557 h 641408"/>
              <a:gd name="connsiteX2" fmla="*/ 220805 w 344429"/>
              <a:gd name="connsiteY2" fmla="*/ 263932 h 641408"/>
              <a:gd name="connsiteX3" fmla="*/ 343043 w 344429"/>
              <a:gd name="connsiteY3" fmla="*/ 632232 h 641408"/>
              <a:gd name="connsiteX4" fmla="*/ 282718 w 344429"/>
              <a:gd name="connsiteY4" fmla="*/ 513169 h 641408"/>
              <a:gd name="connsiteX5" fmla="*/ 219218 w 344429"/>
              <a:gd name="connsiteY5" fmla="*/ 329019 h 641408"/>
              <a:gd name="connsiteX6" fmla="*/ 117618 w 344429"/>
              <a:gd name="connsiteY6" fmla="*/ 51207 h 641408"/>
              <a:gd name="connsiteX7" fmla="*/ 143 w 344429"/>
              <a:gd name="connsiteY7" fmla="*/ 407 h 64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4429" h="641408">
                <a:moveTo>
                  <a:pt x="143" y="407"/>
                </a:moveTo>
                <a:cubicBezTo>
                  <a:pt x="4112" y="1465"/>
                  <a:pt x="104653" y="13636"/>
                  <a:pt x="141430" y="57557"/>
                </a:cubicBezTo>
                <a:cubicBezTo>
                  <a:pt x="178207" y="101478"/>
                  <a:pt x="187203" y="168153"/>
                  <a:pt x="220805" y="263932"/>
                </a:cubicBezTo>
                <a:cubicBezTo>
                  <a:pt x="254407" y="359711"/>
                  <a:pt x="332724" y="590692"/>
                  <a:pt x="343043" y="632232"/>
                </a:cubicBezTo>
                <a:cubicBezTo>
                  <a:pt x="353362" y="673772"/>
                  <a:pt x="303355" y="563704"/>
                  <a:pt x="282718" y="513169"/>
                </a:cubicBezTo>
                <a:cubicBezTo>
                  <a:pt x="262081" y="462634"/>
                  <a:pt x="246735" y="406013"/>
                  <a:pt x="219218" y="329019"/>
                </a:cubicBezTo>
                <a:cubicBezTo>
                  <a:pt x="191701" y="252025"/>
                  <a:pt x="159951" y="105976"/>
                  <a:pt x="117618" y="51207"/>
                </a:cubicBezTo>
                <a:cubicBezTo>
                  <a:pt x="75285" y="-3562"/>
                  <a:pt x="-3826" y="-651"/>
                  <a:pt x="143" y="4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4A2459FA-0D58-4FE9-9980-16E7B730A3E3}"/>
              </a:ext>
            </a:extLst>
          </p:cNvPr>
          <p:cNvSpPr/>
          <p:nvPr/>
        </p:nvSpPr>
        <p:spPr>
          <a:xfrm>
            <a:off x="5570984" y="5302165"/>
            <a:ext cx="223392" cy="692320"/>
          </a:xfrm>
          <a:custGeom>
            <a:avLst/>
            <a:gdLst>
              <a:gd name="connsiteX0" fmla="*/ 223391 w 223392"/>
              <a:gd name="connsiteY0" fmla="*/ 85 h 692320"/>
              <a:gd name="connsiteX1" fmla="*/ 150366 w 223392"/>
              <a:gd name="connsiteY1" fmla="*/ 416010 h 692320"/>
              <a:gd name="connsiteX2" fmla="*/ 2729 w 223392"/>
              <a:gd name="connsiteY2" fmla="*/ 687473 h 692320"/>
              <a:gd name="connsiteX3" fmla="*/ 61466 w 223392"/>
              <a:gd name="connsiteY3" fmla="*/ 574760 h 692320"/>
              <a:gd name="connsiteX4" fmla="*/ 148779 w 223392"/>
              <a:gd name="connsiteY4" fmla="*/ 381085 h 692320"/>
              <a:gd name="connsiteX5" fmla="*/ 223391 w 223392"/>
              <a:gd name="connsiteY5" fmla="*/ 85 h 69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392" h="692320">
                <a:moveTo>
                  <a:pt x="223391" y="85"/>
                </a:moveTo>
                <a:cubicBezTo>
                  <a:pt x="223655" y="5906"/>
                  <a:pt x="187143" y="301445"/>
                  <a:pt x="150366" y="416010"/>
                </a:cubicBezTo>
                <a:cubicBezTo>
                  <a:pt x="113589" y="530575"/>
                  <a:pt x="17546" y="661015"/>
                  <a:pt x="2729" y="687473"/>
                </a:cubicBezTo>
                <a:cubicBezTo>
                  <a:pt x="-12088" y="713931"/>
                  <a:pt x="37124" y="625825"/>
                  <a:pt x="61466" y="574760"/>
                </a:cubicBezTo>
                <a:cubicBezTo>
                  <a:pt x="85808" y="523695"/>
                  <a:pt x="123644" y="473954"/>
                  <a:pt x="148779" y="381085"/>
                </a:cubicBezTo>
                <a:cubicBezTo>
                  <a:pt x="173914" y="288216"/>
                  <a:pt x="223127" y="-5736"/>
                  <a:pt x="223391" y="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1481DDDE-F16D-43DC-B0F2-3152CF9EE05F}"/>
              </a:ext>
            </a:extLst>
          </p:cNvPr>
          <p:cNvSpPr/>
          <p:nvPr/>
        </p:nvSpPr>
        <p:spPr>
          <a:xfrm>
            <a:off x="4836487" y="5986224"/>
            <a:ext cx="722980" cy="259787"/>
          </a:xfrm>
          <a:custGeom>
            <a:avLst/>
            <a:gdLst>
              <a:gd name="connsiteX0" fmla="*/ 626 w 722980"/>
              <a:gd name="connsiteY0" fmla="*/ 244714 h 259787"/>
              <a:gd name="connsiteX1" fmla="*/ 175251 w 722980"/>
              <a:gd name="connsiteY1" fmla="*/ 243126 h 259787"/>
              <a:gd name="connsiteX2" fmla="*/ 429251 w 722980"/>
              <a:gd name="connsiteY2" fmla="*/ 192326 h 259787"/>
              <a:gd name="connsiteX3" fmla="*/ 716588 w 722980"/>
              <a:gd name="connsiteY3" fmla="*/ 3414 h 259787"/>
              <a:gd name="connsiteX4" fmla="*/ 618163 w 722980"/>
              <a:gd name="connsiteY4" fmla="*/ 78026 h 259787"/>
              <a:gd name="connsiteX5" fmla="*/ 495926 w 722980"/>
              <a:gd name="connsiteY5" fmla="*/ 171689 h 259787"/>
              <a:gd name="connsiteX6" fmla="*/ 357813 w 722980"/>
              <a:gd name="connsiteY6" fmla="*/ 238364 h 259787"/>
              <a:gd name="connsiteX7" fmla="*/ 235576 w 722980"/>
              <a:gd name="connsiteY7" fmla="*/ 259001 h 259787"/>
              <a:gd name="connsiteX8" fmla="*/ 626 w 722980"/>
              <a:gd name="connsiteY8" fmla="*/ 244714 h 25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2980" h="259787">
                <a:moveTo>
                  <a:pt x="626" y="244714"/>
                </a:moveTo>
                <a:cubicBezTo>
                  <a:pt x="-9428" y="242068"/>
                  <a:pt x="103814" y="251857"/>
                  <a:pt x="175251" y="243126"/>
                </a:cubicBezTo>
                <a:cubicBezTo>
                  <a:pt x="246689" y="234395"/>
                  <a:pt x="339028" y="232278"/>
                  <a:pt x="429251" y="192326"/>
                </a:cubicBezTo>
                <a:cubicBezTo>
                  <a:pt x="519474" y="152374"/>
                  <a:pt x="685103" y="22464"/>
                  <a:pt x="716588" y="3414"/>
                </a:cubicBezTo>
                <a:cubicBezTo>
                  <a:pt x="748073" y="-15636"/>
                  <a:pt x="654940" y="49980"/>
                  <a:pt x="618163" y="78026"/>
                </a:cubicBezTo>
                <a:cubicBezTo>
                  <a:pt x="581386" y="106072"/>
                  <a:pt x="539318" y="144966"/>
                  <a:pt x="495926" y="171689"/>
                </a:cubicBezTo>
                <a:cubicBezTo>
                  <a:pt x="452534" y="198412"/>
                  <a:pt x="401205" y="223812"/>
                  <a:pt x="357813" y="238364"/>
                </a:cubicBezTo>
                <a:cubicBezTo>
                  <a:pt x="314421" y="252916"/>
                  <a:pt x="295107" y="254503"/>
                  <a:pt x="235576" y="259001"/>
                </a:cubicBezTo>
                <a:cubicBezTo>
                  <a:pt x="176045" y="263499"/>
                  <a:pt x="10680" y="247360"/>
                  <a:pt x="626" y="2447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16F60120-2461-4F48-BDDC-9B6C3104E02B}"/>
              </a:ext>
            </a:extLst>
          </p:cNvPr>
          <p:cNvSpPr/>
          <p:nvPr/>
        </p:nvSpPr>
        <p:spPr>
          <a:xfrm>
            <a:off x="4144947" y="6048291"/>
            <a:ext cx="697687" cy="217990"/>
          </a:xfrm>
          <a:custGeom>
            <a:avLst/>
            <a:gdLst>
              <a:gd name="connsiteX0" fmla="*/ 16 w 697687"/>
              <a:gd name="connsiteY0" fmla="*/ 84 h 217990"/>
              <a:gd name="connsiteX1" fmla="*/ 223853 w 697687"/>
              <a:gd name="connsiteY1" fmla="*/ 128672 h 217990"/>
              <a:gd name="connsiteX2" fmla="*/ 428641 w 697687"/>
              <a:gd name="connsiteY2" fmla="*/ 176297 h 217990"/>
              <a:gd name="connsiteX3" fmla="*/ 688991 w 697687"/>
              <a:gd name="connsiteY3" fmla="*/ 208047 h 217990"/>
              <a:gd name="connsiteX4" fmla="*/ 620728 w 697687"/>
              <a:gd name="connsiteY4" fmla="*/ 217572 h 217990"/>
              <a:gd name="connsiteX5" fmla="*/ 471503 w 697687"/>
              <a:gd name="connsiteY5" fmla="*/ 196934 h 217990"/>
              <a:gd name="connsiteX6" fmla="*/ 234966 w 697687"/>
              <a:gd name="connsiteY6" fmla="*/ 149309 h 217990"/>
              <a:gd name="connsiteX7" fmla="*/ 16 w 697687"/>
              <a:gd name="connsiteY7" fmla="*/ 84 h 217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7687" h="217990">
                <a:moveTo>
                  <a:pt x="16" y="84"/>
                </a:moveTo>
                <a:cubicBezTo>
                  <a:pt x="-1836" y="-3355"/>
                  <a:pt x="152416" y="99303"/>
                  <a:pt x="223853" y="128672"/>
                </a:cubicBezTo>
                <a:cubicBezTo>
                  <a:pt x="295290" y="158041"/>
                  <a:pt x="351118" y="163068"/>
                  <a:pt x="428641" y="176297"/>
                </a:cubicBezTo>
                <a:cubicBezTo>
                  <a:pt x="506164" y="189526"/>
                  <a:pt x="656977" y="201168"/>
                  <a:pt x="688991" y="208047"/>
                </a:cubicBezTo>
                <a:cubicBezTo>
                  <a:pt x="721006" y="214926"/>
                  <a:pt x="656976" y="219424"/>
                  <a:pt x="620728" y="217572"/>
                </a:cubicBezTo>
                <a:cubicBezTo>
                  <a:pt x="584480" y="215720"/>
                  <a:pt x="535797" y="208311"/>
                  <a:pt x="471503" y="196934"/>
                </a:cubicBezTo>
                <a:cubicBezTo>
                  <a:pt x="407209" y="185557"/>
                  <a:pt x="316458" y="182117"/>
                  <a:pt x="234966" y="149309"/>
                </a:cubicBezTo>
                <a:cubicBezTo>
                  <a:pt x="153474" y="116501"/>
                  <a:pt x="1868" y="3523"/>
                  <a:pt x="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2F9B446C-88B9-444C-8152-50358F15570A}"/>
              </a:ext>
            </a:extLst>
          </p:cNvPr>
          <p:cNvSpPr/>
          <p:nvPr/>
        </p:nvSpPr>
        <p:spPr>
          <a:xfrm>
            <a:off x="3713137" y="5546437"/>
            <a:ext cx="427801" cy="512637"/>
          </a:xfrm>
          <a:custGeom>
            <a:avLst/>
            <a:gdLst>
              <a:gd name="connsiteX0" fmla="*/ 1613 w 427801"/>
              <a:gd name="connsiteY0" fmla="*/ 3463 h 512637"/>
              <a:gd name="connsiteX1" fmla="*/ 182588 w 427801"/>
              <a:gd name="connsiteY1" fmla="*/ 286038 h 512637"/>
              <a:gd name="connsiteX2" fmla="*/ 420713 w 427801"/>
              <a:gd name="connsiteY2" fmla="*/ 506701 h 512637"/>
              <a:gd name="connsiteX3" fmla="*/ 369913 w 427801"/>
              <a:gd name="connsiteY3" fmla="*/ 454313 h 512637"/>
              <a:gd name="connsiteX4" fmla="*/ 292126 w 427801"/>
              <a:gd name="connsiteY4" fmla="*/ 374938 h 512637"/>
              <a:gd name="connsiteX5" fmla="*/ 222276 w 427801"/>
              <a:gd name="connsiteY5" fmla="*/ 297151 h 512637"/>
              <a:gd name="connsiteX6" fmla="*/ 100038 w 427801"/>
              <a:gd name="connsiteY6" fmla="*/ 138401 h 512637"/>
              <a:gd name="connsiteX7" fmla="*/ 1613 w 427801"/>
              <a:gd name="connsiteY7" fmla="*/ 3463 h 512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7801" h="512637">
                <a:moveTo>
                  <a:pt x="1613" y="3463"/>
                </a:moveTo>
                <a:cubicBezTo>
                  <a:pt x="15371" y="28069"/>
                  <a:pt x="112738" y="202165"/>
                  <a:pt x="182588" y="286038"/>
                </a:cubicBezTo>
                <a:cubicBezTo>
                  <a:pt x="252438" y="369911"/>
                  <a:pt x="389492" y="478655"/>
                  <a:pt x="420713" y="506701"/>
                </a:cubicBezTo>
                <a:cubicBezTo>
                  <a:pt x="451934" y="534747"/>
                  <a:pt x="369913" y="454313"/>
                  <a:pt x="369913" y="454313"/>
                </a:cubicBezTo>
                <a:cubicBezTo>
                  <a:pt x="348482" y="432353"/>
                  <a:pt x="316732" y="401132"/>
                  <a:pt x="292126" y="374938"/>
                </a:cubicBezTo>
                <a:cubicBezTo>
                  <a:pt x="267520" y="348744"/>
                  <a:pt x="254291" y="336574"/>
                  <a:pt x="222276" y="297151"/>
                </a:cubicBezTo>
                <a:cubicBezTo>
                  <a:pt x="190261" y="257728"/>
                  <a:pt x="134434" y="184968"/>
                  <a:pt x="100038" y="138401"/>
                </a:cubicBezTo>
                <a:cubicBezTo>
                  <a:pt x="65642" y="91834"/>
                  <a:pt x="-12145" y="-21143"/>
                  <a:pt x="1613" y="34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AEBEFE0C-DD14-4A14-A7DA-0947EDF0C0F0}"/>
              </a:ext>
            </a:extLst>
          </p:cNvPr>
          <p:cNvSpPr/>
          <p:nvPr/>
        </p:nvSpPr>
        <p:spPr>
          <a:xfrm>
            <a:off x="3368625" y="4740204"/>
            <a:ext cx="73076" cy="217974"/>
          </a:xfrm>
          <a:custGeom>
            <a:avLst/>
            <a:gdLst>
              <a:gd name="connsiteX0" fmla="*/ 17513 w 73076"/>
              <a:gd name="connsiteY0" fmla="*/ 71 h 217974"/>
              <a:gd name="connsiteX1" fmla="*/ 50 w 73076"/>
              <a:gd name="connsiteY1" fmla="*/ 95321 h 217974"/>
              <a:gd name="connsiteX2" fmla="*/ 23863 w 73076"/>
              <a:gd name="connsiteY2" fmla="*/ 160409 h 217974"/>
              <a:gd name="connsiteX3" fmla="*/ 73075 w 73076"/>
              <a:gd name="connsiteY3" fmla="*/ 217559 h 217974"/>
              <a:gd name="connsiteX4" fmla="*/ 22275 w 73076"/>
              <a:gd name="connsiteY4" fmla="*/ 130246 h 217974"/>
              <a:gd name="connsiteX5" fmla="*/ 15925 w 73076"/>
              <a:gd name="connsiteY5" fmla="*/ 111196 h 217974"/>
              <a:gd name="connsiteX6" fmla="*/ 17513 w 73076"/>
              <a:gd name="connsiteY6" fmla="*/ 71 h 21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076" h="217974">
                <a:moveTo>
                  <a:pt x="17513" y="71"/>
                </a:moveTo>
                <a:cubicBezTo>
                  <a:pt x="14867" y="-2575"/>
                  <a:pt x="-1008" y="68598"/>
                  <a:pt x="50" y="95321"/>
                </a:cubicBezTo>
                <a:cubicBezTo>
                  <a:pt x="1108" y="122044"/>
                  <a:pt x="11692" y="140036"/>
                  <a:pt x="23863" y="160409"/>
                </a:cubicBezTo>
                <a:cubicBezTo>
                  <a:pt x="36034" y="180782"/>
                  <a:pt x="73340" y="222586"/>
                  <a:pt x="73075" y="217559"/>
                </a:cubicBezTo>
                <a:cubicBezTo>
                  <a:pt x="72810" y="212532"/>
                  <a:pt x="31800" y="147973"/>
                  <a:pt x="22275" y="130246"/>
                </a:cubicBezTo>
                <a:cubicBezTo>
                  <a:pt x="12750" y="112519"/>
                  <a:pt x="16189" y="129717"/>
                  <a:pt x="15925" y="111196"/>
                </a:cubicBezTo>
                <a:cubicBezTo>
                  <a:pt x="15661" y="92675"/>
                  <a:pt x="20159" y="2717"/>
                  <a:pt x="17513" y="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D3ADB0AB-03CB-4096-91A5-49B23993D993}"/>
              </a:ext>
            </a:extLst>
          </p:cNvPr>
          <p:cNvSpPr/>
          <p:nvPr/>
        </p:nvSpPr>
        <p:spPr>
          <a:xfrm>
            <a:off x="3451107" y="4993380"/>
            <a:ext cx="130650" cy="268396"/>
          </a:xfrm>
          <a:custGeom>
            <a:avLst/>
            <a:gdLst>
              <a:gd name="connsiteX0" fmla="*/ 118 w 130650"/>
              <a:gd name="connsiteY0" fmla="*/ 895 h 268396"/>
              <a:gd name="connsiteX1" fmla="*/ 123943 w 130650"/>
              <a:gd name="connsiteY1" fmla="*/ 261245 h 268396"/>
              <a:gd name="connsiteX2" fmla="*/ 101718 w 130650"/>
              <a:gd name="connsiteY2" fmla="*/ 178695 h 268396"/>
              <a:gd name="connsiteX3" fmla="*/ 118 w 130650"/>
              <a:gd name="connsiteY3" fmla="*/ 895 h 26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650" h="268396">
                <a:moveTo>
                  <a:pt x="118" y="895"/>
                </a:moveTo>
                <a:cubicBezTo>
                  <a:pt x="3822" y="14653"/>
                  <a:pt x="107010" y="231612"/>
                  <a:pt x="123943" y="261245"/>
                </a:cubicBezTo>
                <a:cubicBezTo>
                  <a:pt x="140876" y="290878"/>
                  <a:pt x="122885" y="221558"/>
                  <a:pt x="101718" y="178695"/>
                </a:cubicBezTo>
                <a:cubicBezTo>
                  <a:pt x="80551" y="135833"/>
                  <a:pt x="-3586" y="-12863"/>
                  <a:pt x="118" y="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A4CD9EE6-46E8-47EA-8A09-18BE2DFAAFA3}"/>
              </a:ext>
            </a:extLst>
          </p:cNvPr>
          <p:cNvSpPr/>
          <p:nvPr/>
        </p:nvSpPr>
        <p:spPr>
          <a:xfrm>
            <a:off x="3413118" y="4740242"/>
            <a:ext cx="40076" cy="109685"/>
          </a:xfrm>
          <a:custGeom>
            <a:avLst/>
            <a:gdLst>
              <a:gd name="connsiteX0" fmla="*/ 39695 w 40076"/>
              <a:gd name="connsiteY0" fmla="*/ 33 h 109685"/>
              <a:gd name="connsiteX1" fmla="*/ 20645 w 40076"/>
              <a:gd name="connsiteY1" fmla="*/ 77821 h 109685"/>
              <a:gd name="connsiteX2" fmla="*/ 30170 w 40076"/>
              <a:gd name="connsiteY2" fmla="*/ 109571 h 109685"/>
              <a:gd name="connsiteX3" fmla="*/ 7 w 40076"/>
              <a:gd name="connsiteY3" fmla="*/ 68296 h 109685"/>
              <a:gd name="connsiteX4" fmla="*/ 39695 w 40076"/>
              <a:gd name="connsiteY4" fmla="*/ 33 h 10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076" h="109685">
                <a:moveTo>
                  <a:pt x="39695" y="33"/>
                </a:moveTo>
                <a:cubicBezTo>
                  <a:pt x="43135" y="1621"/>
                  <a:pt x="22232" y="59565"/>
                  <a:pt x="20645" y="77821"/>
                </a:cubicBezTo>
                <a:cubicBezTo>
                  <a:pt x="19057" y="96077"/>
                  <a:pt x="33610" y="111159"/>
                  <a:pt x="30170" y="109571"/>
                </a:cubicBezTo>
                <a:cubicBezTo>
                  <a:pt x="26730" y="107984"/>
                  <a:pt x="-522" y="83642"/>
                  <a:pt x="7" y="68296"/>
                </a:cubicBezTo>
                <a:cubicBezTo>
                  <a:pt x="536" y="52950"/>
                  <a:pt x="36255" y="-1555"/>
                  <a:pt x="39695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F0AE9872-6BB0-4935-974E-95A660B669FB}"/>
              </a:ext>
            </a:extLst>
          </p:cNvPr>
          <p:cNvSpPr/>
          <p:nvPr/>
        </p:nvSpPr>
        <p:spPr>
          <a:xfrm>
            <a:off x="5275225" y="2885666"/>
            <a:ext cx="41932" cy="445337"/>
          </a:xfrm>
          <a:custGeom>
            <a:avLst/>
            <a:gdLst>
              <a:gd name="connsiteX0" fmla="*/ 25438 w 41932"/>
              <a:gd name="connsiteY0" fmla="*/ 409 h 445337"/>
              <a:gd name="connsiteX1" fmla="*/ 41313 w 41932"/>
              <a:gd name="connsiteY1" fmla="*/ 252822 h 445337"/>
              <a:gd name="connsiteX2" fmla="*/ 38 w 41932"/>
              <a:gd name="connsiteY2" fmla="*/ 444909 h 445337"/>
              <a:gd name="connsiteX3" fmla="*/ 33375 w 41932"/>
              <a:gd name="connsiteY3" fmla="*/ 200434 h 445337"/>
              <a:gd name="connsiteX4" fmla="*/ 25438 w 41932"/>
              <a:gd name="connsiteY4" fmla="*/ 409 h 44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932" h="445337">
                <a:moveTo>
                  <a:pt x="25438" y="409"/>
                </a:moveTo>
                <a:cubicBezTo>
                  <a:pt x="26761" y="9140"/>
                  <a:pt x="45546" y="178739"/>
                  <a:pt x="41313" y="252822"/>
                </a:cubicBezTo>
                <a:cubicBezTo>
                  <a:pt x="37080" y="326905"/>
                  <a:pt x="1361" y="453640"/>
                  <a:pt x="38" y="444909"/>
                </a:cubicBezTo>
                <a:cubicBezTo>
                  <a:pt x="-1285" y="436178"/>
                  <a:pt x="32317" y="276105"/>
                  <a:pt x="33375" y="200434"/>
                </a:cubicBezTo>
                <a:cubicBezTo>
                  <a:pt x="34433" y="124763"/>
                  <a:pt x="24115" y="-8322"/>
                  <a:pt x="25438" y="4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9A4DC6F1-B552-4813-B214-0D97EEC95963}"/>
              </a:ext>
            </a:extLst>
          </p:cNvPr>
          <p:cNvSpPr/>
          <p:nvPr/>
        </p:nvSpPr>
        <p:spPr>
          <a:xfrm>
            <a:off x="3844797" y="3018954"/>
            <a:ext cx="192542" cy="64939"/>
          </a:xfrm>
          <a:custGeom>
            <a:avLst/>
            <a:gdLst>
              <a:gd name="connsiteX0" fmla="*/ 128 w 192542"/>
              <a:gd name="connsiteY0" fmla="*/ 471 h 64939"/>
              <a:gd name="connsiteX1" fmla="*/ 108078 w 192542"/>
              <a:gd name="connsiteY1" fmla="*/ 27459 h 64939"/>
              <a:gd name="connsiteX2" fmla="*/ 189041 w 192542"/>
              <a:gd name="connsiteY2" fmla="*/ 14759 h 64939"/>
              <a:gd name="connsiteX3" fmla="*/ 174753 w 192542"/>
              <a:gd name="connsiteY3" fmla="*/ 40159 h 64939"/>
              <a:gd name="connsiteX4" fmla="*/ 146178 w 192542"/>
              <a:gd name="connsiteY4" fmla="*/ 63971 h 64939"/>
              <a:gd name="connsiteX5" fmla="*/ 87441 w 192542"/>
              <a:gd name="connsiteY5" fmla="*/ 54446 h 64939"/>
              <a:gd name="connsiteX6" fmla="*/ 128 w 192542"/>
              <a:gd name="connsiteY6" fmla="*/ 471 h 6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542" h="64939">
                <a:moveTo>
                  <a:pt x="128" y="471"/>
                </a:moveTo>
                <a:cubicBezTo>
                  <a:pt x="3567" y="-4027"/>
                  <a:pt x="76593" y="25078"/>
                  <a:pt x="108078" y="27459"/>
                </a:cubicBezTo>
                <a:cubicBezTo>
                  <a:pt x="139564" y="29840"/>
                  <a:pt x="177929" y="12642"/>
                  <a:pt x="189041" y="14759"/>
                </a:cubicBezTo>
                <a:cubicBezTo>
                  <a:pt x="200153" y="16876"/>
                  <a:pt x="181897" y="31957"/>
                  <a:pt x="174753" y="40159"/>
                </a:cubicBezTo>
                <a:cubicBezTo>
                  <a:pt x="167609" y="48361"/>
                  <a:pt x="160730" y="61590"/>
                  <a:pt x="146178" y="63971"/>
                </a:cubicBezTo>
                <a:cubicBezTo>
                  <a:pt x="131626" y="66352"/>
                  <a:pt x="111783" y="64765"/>
                  <a:pt x="87441" y="54446"/>
                </a:cubicBezTo>
                <a:cubicBezTo>
                  <a:pt x="63099" y="44127"/>
                  <a:pt x="-3311" y="4969"/>
                  <a:pt x="128" y="471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AC82DD10-E5E3-4825-9FA4-D15F3C08AC15}"/>
              </a:ext>
            </a:extLst>
          </p:cNvPr>
          <p:cNvSpPr/>
          <p:nvPr/>
        </p:nvSpPr>
        <p:spPr>
          <a:xfrm>
            <a:off x="4561306" y="3972942"/>
            <a:ext cx="247845" cy="190800"/>
          </a:xfrm>
          <a:custGeom>
            <a:avLst/>
            <a:gdLst>
              <a:gd name="connsiteX0" fmla="*/ 247761 w 247845"/>
              <a:gd name="connsiteY0" fmla="*/ 41 h 190800"/>
              <a:gd name="connsiteX1" fmla="*/ 103827 w 247845"/>
              <a:gd name="connsiteY1" fmla="*/ 146091 h 190800"/>
              <a:gd name="connsiteX2" fmla="*/ 111 w 247845"/>
              <a:gd name="connsiteY2" fmla="*/ 190541 h 190800"/>
              <a:gd name="connsiteX3" fmla="*/ 122877 w 247845"/>
              <a:gd name="connsiteY3" fmla="*/ 131275 h 190800"/>
              <a:gd name="connsiteX4" fmla="*/ 247761 w 247845"/>
              <a:gd name="connsiteY4" fmla="*/ 41 h 19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845" h="190800">
                <a:moveTo>
                  <a:pt x="247761" y="41"/>
                </a:moveTo>
                <a:cubicBezTo>
                  <a:pt x="244586" y="2510"/>
                  <a:pt x="145102" y="114341"/>
                  <a:pt x="103827" y="146091"/>
                </a:cubicBezTo>
                <a:cubicBezTo>
                  <a:pt x="62552" y="177841"/>
                  <a:pt x="-3064" y="193010"/>
                  <a:pt x="111" y="190541"/>
                </a:cubicBezTo>
                <a:cubicBezTo>
                  <a:pt x="3286" y="188072"/>
                  <a:pt x="81955" y="157028"/>
                  <a:pt x="122877" y="131275"/>
                </a:cubicBezTo>
                <a:cubicBezTo>
                  <a:pt x="163799" y="105522"/>
                  <a:pt x="250936" y="-2428"/>
                  <a:pt x="247761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64145D8A-0FB5-47B2-887C-217471358F0A}"/>
              </a:ext>
            </a:extLst>
          </p:cNvPr>
          <p:cNvSpPr/>
          <p:nvPr/>
        </p:nvSpPr>
        <p:spPr>
          <a:xfrm>
            <a:off x="4252148" y="3981447"/>
            <a:ext cx="315812" cy="177843"/>
          </a:xfrm>
          <a:custGeom>
            <a:avLst/>
            <a:gdLst>
              <a:gd name="connsiteX0" fmla="*/ 235 w 315812"/>
              <a:gd name="connsiteY0" fmla="*/ 3 h 177843"/>
              <a:gd name="connsiteX1" fmla="*/ 106069 w 315812"/>
              <a:gd name="connsiteY1" fmla="*/ 127003 h 177843"/>
              <a:gd name="connsiteX2" fmla="*/ 154752 w 315812"/>
              <a:gd name="connsiteY2" fmla="*/ 150286 h 177843"/>
              <a:gd name="connsiteX3" fmla="*/ 315619 w 315812"/>
              <a:gd name="connsiteY3" fmla="*/ 177803 h 177843"/>
              <a:gd name="connsiteX4" fmla="*/ 186502 w 315812"/>
              <a:gd name="connsiteY4" fmla="*/ 143936 h 177843"/>
              <a:gd name="connsiteX5" fmla="*/ 137819 w 315812"/>
              <a:gd name="connsiteY5" fmla="*/ 122770 h 177843"/>
              <a:gd name="connsiteX6" fmla="*/ 235 w 315812"/>
              <a:gd name="connsiteY6" fmla="*/ 3 h 17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5812" h="177843">
                <a:moveTo>
                  <a:pt x="235" y="3"/>
                </a:moveTo>
                <a:cubicBezTo>
                  <a:pt x="-5057" y="708"/>
                  <a:pt x="80316" y="101956"/>
                  <a:pt x="106069" y="127003"/>
                </a:cubicBezTo>
                <a:cubicBezTo>
                  <a:pt x="131822" y="152050"/>
                  <a:pt x="119827" y="141819"/>
                  <a:pt x="154752" y="150286"/>
                </a:cubicBezTo>
                <a:cubicBezTo>
                  <a:pt x="189677" y="158753"/>
                  <a:pt x="310328" y="178861"/>
                  <a:pt x="315619" y="177803"/>
                </a:cubicBezTo>
                <a:cubicBezTo>
                  <a:pt x="320910" y="176745"/>
                  <a:pt x="216135" y="153108"/>
                  <a:pt x="186502" y="143936"/>
                </a:cubicBezTo>
                <a:cubicBezTo>
                  <a:pt x="156869" y="134764"/>
                  <a:pt x="168158" y="145700"/>
                  <a:pt x="137819" y="122770"/>
                </a:cubicBezTo>
                <a:cubicBezTo>
                  <a:pt x="107480" y="99840"/>
                  <a:pt x="5527" y="-702"/>
                  <a:pt x="235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B1038B9B-8E49-4AE7-A2AB-35A99AAB10E4}"/>
              </a:ext>
            </a:extLst>
          </p:cNvPr>
          <p:cNvSpPr/>
          <p:nvPr/>
        </p:nvSpPr>
        <p:spPr>
          <a:xfrm>
            <a:off x="4936067" y="3699911"/>
            <a:ext cx="30435" cy="188531"/>
          </a:xfrm>
          <a:custGeom>
            <a:avLst/>
            <a:gdLst>
              <a:gd name="connsiteX0" fmla="*/ 29633 w 30435"/>
              <a:gd name="connsiteY0" fmla="*/ 22 h 188531"/>
              <a:gd name="connsiteX1" fmla="*/ 27516 w 30435"/>
              <a:gd name="connsiteY1" fmla="*/ 141839 h 188531"/>
              <a:gd name="connsiteX2" fmla="*/ 0 w 30435"/>
              <a:gd name="connsiteY2" fmla="*/ 188406 h 188531"/>
              <a:gd name="connsiteX3" fmla="*/ 27516 w 30435"/>
              <a:gd name="connsiteY3" fmla="*/ 131256 h 188531"/>
              <a:gd name="connsiteX4" fmla="*/ 29633 w 30435"/>
              <a:gd name="connsiteY4" fmla="*/ 22 h 188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35" h="188531">
                <a:moveTo>
                  <a:pt x="29633" y="22"/>
                </a:moveTo>
                <a:cubicBezTo>
                  <a:pt x="29633" y="1786"/>
                  <a:pt x="32455" y="110442"/>
                  <a:pt x="27516" y="141839"/>
                </a:cubicBezTo>
                <a:cubicBezTo>
                  <a:pt x="22577" y="173236"/>
                  <a:pt x="0" y="190170"/>
                  <a:pt x="0" y="188406"/>
                </a:cubicBezTo>
                <a:cubicBezTo>
                  <a:pt x="0" y="186642"/>
                  <a:pt x="23283" y="159478"/>
                  <a:pt x="27516" y="131256"/>
                </a:cubicBezTo>
                <a:cubicBezTo>
                  <a:pt x="31749" y="103034"/>
                  <a:pt x="29633" y="-1742"/>
                  <a:pt x="29633" y="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AA3DC35D-D2FF-4FC5-8174-0AC767A9F5A0}"/>
              </a:ext>
            </a:extLst>
          </p:cNvPr>
          <p:cNvSpPr/>
          <p:nvPr/>
        </p:nvSpPr>
        <p:spPr>
          <a:xfrm>
            <a:off x="4892410" y="3888495"/>
            <a:ext cx="252021" cy="121504"/>
          </a:xfrm>
          <a:custGeom>
            <a:avLst/>
            <a:gdLst>
              <a:gd name="connsiteX0" fmla="*/ 251090 w 252021"/>
              <a:gd name="connsiteY0" fmla="*/ 1938 h 121504"/>
              <a:gd name="connsiteX1" fmla="*/ 83873 w 252021"/>
              <a:gd name="connsiteY1" fmla="*/ 73905 h 121504"/>
              <a:gd name="connsiteX2" fmla="*/ 1323 w 252021"/>
              <a:gd name="connsiteY2" fmla="*/ 120472 h 121504"/>
              <a:gd name="connsiteX3" fmla="*/ 145257 w 252021"/>
              <a:gd name="connsiteY3" fmla="*/ 29455 h 121504"/>
              <a:gd name="connsiteX4" fmla="*/ 251090 w 252021"/>
              <a:gd name="connsiteY4" fmla="*/ 1938 h 121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2021" h="121504">
                <a:moveTo>
                  <a:pt x="251090" y="1938"/>
                </a:moveTo>
                <a:cubicBezTo>
                  <a:pt x="240859" y="9346"/>
                  <a:pt x="125501" y="54149"/>
                  <a:pt x="83873" y="73905"/>
                </a:cubicBezTo>
                <a:cubicBezTo>
                  <a:pt x="42245" y="93661"/>
                  <a:pt x="-8908" y="127880"/>
                  <a:pt x="1323" y="120472"/>
                </a:cubicBezTo>
                <a:cubicBezTo>
                  <a:pt x="11554" y="113064"/>
                  <a:pt x="105746" y="49563"/>
                  <a:pt x="145257" y="29455"/>
                </a:cubicBezTo>
                <a:cubicBezTo>
                  <a:pt x="184768" y="9347"/>
                  <a:pt x="261321" y="-5470"/>
                  <a:pt x="251090" y="19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23619DF1-45E1-4916-8906-F7F326F6FF2E}"/>
              </a:ext>
            </a:extLst>
          </p:cNvPr>
          <p:cNvSpPr/>
          <p:nvPr/>
        </p:nvSpPr>
        <p:spPr>
          <a:xfrm>
            <a:off x="5114917" y="3184507"/>
            <a:ext cx="122445" cy="320709"/>
          </a:xfrm>
          <a:custGeom>
            <a:avLst/>
            <a:gdLst>
              <a:gd name="connsiteX0" fmla="*/ 101608 w 122445"/>
              <a:gd name="connsiteY0" fmla="*/ 18 h 320709"/>
              <a:gd name="connsiteX1" fmla="*/ 117483 w 122445"/>
              <a:gd name="connsiteY1" fmla="*/ 158768 h 320709"/>
              <a:gd name="connsiteX2" fmla="*/ 8 w 122445"/>
              <a:gd name="connsiteY2" fmla="*/ 320693 h 320709"/>
              <a:gd name="connsiteX3" fmla="*/ 111133 w 122445"/>
              <a:gd name="connsiteY3" fmla="*/ 149243 h 320709"/>
              <a:gd name="connsiteX4" fmla="*/ 101608 w 122445"/>
              <a:gd name="connsiteY4" fmla="*/ 18 h 32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5" h="320709">
                <a:moveTo>
                  <a:pt x="101608" y="18"/>
                </a:moveTo>
                <a:cubicBezTo>
                  <a:pt x="102666" y="1606"/>
                  <a:pt x="134416" y="105322"/>
                  <a:pt x="117483" y="158768"/>
                </a:cubicBezTo>
                <a:cubicBezTo>
                  <a:pt x="100550" y="212214"/>
                  <a:pt x="1066" y="322281"/>
                  <a:pt x="8" y="320693"/>
                </a:cubicBezTo>
                <a:cubicBezTo>
                  <a:pt x="-1050" y="319105"/>
                  <a:pt x="92612" y="197926"/>
                  <a:pt x="111133" y="149243"/>
                </a:cubicBezTo>
                <a:cubicBezTo>
                  <a:pt x="129654" y="100560"/>
                  <a:pt x="100550" y="-1570"/>
                  <a:pt x="101608" y="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5F6B8A1-68C0-45B4-8744-EE888759FEF1}"/>
              </a:ext>
            </a:extLst>
          </p:cNvPr>
          <p:cNvSpPr/>
          <p:nvPr/>
        </p:nvSpPr>
        <p:spPr>
          <a:xfrm>
            <a:off x="5165633" y="3612800"/>
            <a:ext cx="73544" cy="257921"/>
          </a:xfrm>
          <a:custGeom>
            <a:avLst/>
            <a:gdLst>
              <a:gd name="connsiteX0" fmla="*/ 73117 w 73544"/>
              <a:gd name="connsiteY0" fmla="*/ 350 h 257921"/>
              <a:gd name="connsiteX1" fmla="*/ 57242 w 73544"/>
              <a:gd name="connsiteY1" fmla="*/ 149575 h 257921"/>
              <a:gd name="connsiteX2" fmla="*/ 92 w 73544"/>
              <a:gd name="connsiteY2" fmla="*/ 257525 h 257921"/>
              <a:gd name="connsiteX3" fmla="*/ 44542 w 73544"/>
              <a:gd name="connsiteY3" fmla="*/ 111475 h 257921"/>
              <a:gd name="connsiteX4" fmla="*/ 73117 w 73544"/>
              <a:gd name="connsiteY4" fmla="*/ 350 h 25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544" h="257921">
                <a:moveTo>
                  <a:pt x="73117" y="350"/>
                </a:moveTo>
                <a:cubicBezTo>
                  <a:pt x="75234" y="6700"/>
                  <a:pt x="69413" y="106713"/>
                  <a:pt x="57242" y="149575"/>
                </a:cubicBezTo>
                <a:cubicBezTo>
                  <a:pt x="45071" y="192437"/>
                  <a:pt x="2209" y="263875"/>
                  <a:pt x="92" y="257525"/>
                </a:cubicBezTo>
                <a:cubicBezTo>
                  <a:pt x="-2025" y="251175"/>
                  <a:pt x="32900" y="147458"/>
                  <a:pt x="44542" y="111475"/>
                </a:cubicBezTo>
                <a:cubicBezTo>
                  <a:pt x="56184" y="75492"/>
                  <a:pt x="71000" y="-6000"/>
                  <a:pt x="73117" y="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D171BE01-70BB-471F-B25E-92B451D2F726}"/>
              </a:ext>
            </a:extLst>
          </p:cNvPr>
          <p:cNvSpPr/>
          <p:nvPr/>
        </p:nvSpPr>
        <p:spPr>
          <a:xfrm>
            <a:off x="5276834" y="3225310"/>
            <a:ext cx="67087" cy="381490"/>
          </a:xfrm>
          <a:custGeom>
            <a:avLst/>
            <a:gdLst>
              <a:gd name="connsiteX0" fmla="*/ 63516 w 67087"/>
              <a:gd name="connsiteY0" fmla="*/ 490 h 381490"/>
              <a:gd name="connsiteX1" fmla="*/ 57166 w 67087"/>
              <a:gd name="connsiteY1" fmla="*/ 171940 h 381490"/>
              <a:gd name="connsiteX2" fmla="*/ 16 w 67087"/>
              <a:gd name="connsiteY2" fmla="*/ 381490 h 381490"/>
              <a:gd name="connsiteX3" fmla="*/ 50816 w 67087"/>
              <a:gd name="connsiteY3" fmla="*/ 171940 h 381490"/>
              <a:gd name="connsiteX4" fmla="*/ 19066 w 67087"/>
              <a:gd name="connsiteY4" fmla="*/ 225915 h 381490"/>
              <a:gd name="connsiteX5" fmla="*/ 63516 w 67087"/>
              <a:gd name="connsiteY5" fmla="*/ 490 h 381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087" h="381490">
                <a:moveTo>
                  <a:pt x="63516" y="490"/>
                </a:moveTo>
                <a:cubicBezTo>
                  <a:pt x="69866" y="-8506"/>
                  <a:pt x="67749" y="108440"/>
                  <a:pt x="57166" y="171940"/>
                </a:cubicBezTo>
                <a:cubicBezTo>
                  <a:pt x="46583" y="235440"/>
                  <a:pt x="1074" y="381490"/>
                  <a:pt x="16" y="381490"/>
                </a:cubicBezTo>
                <a:cubicBezTo>
                  <a:pt x="-1042" y="381490"/>
                  <a:pt x="47641" y="197869"/>
                  <a:pt x="50816" y="171940"/>
                </a:cubicBezTo>
                <a:cubicBezTo>
                  <a:pt x="53991" y="146011"/>
                  <a:pt x="16420" y="248140"/>
                  <a:pt x="19066" y="225915"/>
                </a:cubicBezTo>
                <a:cubicBezTo>
                  <a:pt x="21712" y="203690"/>
                  <a:pt x="57166" y="9486"/>
                  <a:pt x="63516" y="4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: 図形 260">
            <a:extLst>
              <a:ext uri="{FF2B5EF4-FFF2-40B4-BE49-F238E27FC236}">
                <a16:creationId xmlns:a16="http://schemas.microsoft.com/office/drawing/2014/main" id="{8AD4D3FB-8B78-4A0A-9FA4-9190C720762A}"/>
              </a:ext>
            </a:extLst>
          </p:cNvPr>
          <p:cNvSpPr/>
          <p:nvPr/>
        </p:nvSpPr>
        <p:spPr>
          <a:xfrm>
            <a:off x="4568476" y="2709656"/>
            <a:ext cx="257081" cy="92282"/>
          </a:xfrm>
          <a:custGeom>
            <a:avLst/>
            <a:gdLst>
              <a:gd name="connsiteX0" fmla="*/ 349 w 257081"/>
              <a:gd name="connsiteY0" fmla="*/ 92282 h 92282"/>
              <a:gd name="connsiteX1" fmla="*/ 90837 w 257081"/>
              <a:gd name="connsiteY1" fmla="*/ 22432 h 92282"/>
              <a:gd name="connsiteX2" fmla="*/ 167037 w 257081"/>
              <a:gd name="connsiteY2" fmla="*/ 207 h 92282"/>
              <a:gd name="connsiteX3" fmla="*/ 255937 w 257081"/>
              <a:gd name="connsiteY3" fmla="*/ 11319 h 92282"/>
              <a:gd name="connsiteX4" fmla="*/ 211487 w 257081"/>
              <a:gd name="connsiteY4" fmla="*/ 11319 h 92282"/>
              <a:gd name="connsiteX5" fmla="*/ 125762 w 257081"/>
              <a:gd name="connsiteY5" fmla="*/ 20844 h 92282"/>
              <a:gd name="connsiteX6" fmla="*/ 349 w 257081"/>
              <a:gd name="connsiteY6" fmla="*/ 92282 h 9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081" h="92282">
                <a:moveTo>
                  <a:pt x="349" y="92282"/>
                </a:moveTo>
                <a:cubicBezTo>
                  <a:pt x="-5472" y="92547"/>
                  <a:pt x="63056" y="37778"/>
                  <a:pt x="90837" y="22432"/>
                </a:cubicBezTo>
                <a:cubicBezTo>
                  <a:pt x="118618" y="7086"/>
                  <a:pt x="139520" y="2059"/>
                  <a:pt x="167037" y="207"/>
                </a:cubicBezTo>
                <a:cubicBezTo>
                  <a:pt x="194554" y="-1645"/>
                  <a:pt x="248529" y="9467"/>
                  <a:pt x="255937" y="11319"/>
                </a:cubicBezTo>
                <a:cubicBezTo>
                  <a:pt x="263345" y="13171"/>
                  <a:pt x="233183" y="9732"/>
                  <a:pt x="211487" y="11319"/>
                </a:cubicBezTo>
                <a:cubicBezTo>
                  <a:pt x="189791" y="12906"/>
                  <a:pt x="159100" y="8408"/>
                  <a:pt x="125762" y="20844"/>
                </a:cubicBezTo>
                <a:cubicBezTo>
                  <a:pt x="92425" y="33279"/>
                  <a:pt x="6170" y="92017"/>
                  <a:pt x="349" y="92282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: 図形 262">
            <a:extLst>
              <a:ext uri="{FF2B5EF4-FFF2-40B4-BE49-F238E27FC236}">
                <a16:creationId xmlns:a16="http://schemas.microsoft.com/office/drawing/2014/main" id="{190ADE5C-11FA-4555-946A-AB357CE217B1}"/>
              </a:ext>
            </a:extLst>
          </p:cNvPr>
          <p:cNvSpPr/>
          <p:nvPr/>
        </p:nvSpPr>
        <p:spPr>
          <a:xfrm>
            <a:off x="4650073" y="2742973"/>
            <a:ext cx="262092" cy="46539"/>
          </a:xfrm>
          <a:custGeom>
            <a:avLst/>
            <a:gdLst>
              <a:gd name="connsiteX0" fmla="*/ 1302 w 262092"/>
              <a:gd name="connsiteY0" fmla="*/ 46265 h 46539"/>
              <a:gd name="connsiteX1" fmla="*/ 77502 w 262092"/>
              <a:gd name="connsiteY1" fmla="*/ 9752 h 46539"/>
              <a:gd name="connsiteX2" fmla="*/ 147352 w 262092"/>
              <a:gd name="connsiteY2" fmla="*/ 1815 h 46539"/>
              <a:gd name="connsiteX3" fmla="*/ 258477 w 262092"/>
              <a:gd name="connsiteY3" fmla="*/ 38327 h 46539"/>
              <a:gd name="connsiteX4" fmla="*/ 226727 w 262092"/>
              <a:gd name="connsiteY4" fmla="*/ 33565 h 46539"/>
              <a:gd name="connsiteX5" fmla="*/ 144177 w 262092"/>
              <a:gd name="connsiteY5" fmla="*/ 27215 h 46539"/>
              <a:gd name="connsiteX6" fmla="*/ 1302 w 262092"/>
              <a:gd name="connsiteY6" fmla="*/ 46265 h 4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092" h="46539">
                <a:moveTo>
                  <a:pt x="1302" y="46265"/>
                </a:moveTo>
                <a:cubicBezTo>
                  <a:pt x="-9810" y="43355"/>
                  <a:pt x="53160" y="17160"/>
                  <a:pt x="77502" y="9752"/>
                </a:cubicBezTo>
                <a:cubicBezTo>
                  <a:pt x="101844" y="2344"/>
                  <a:pt x="117190" y="-2948"/>
                  <a:pt x="147352" y="1815"/>
                </a:cubicBezTo>
                <a:cubicBezTo>
                  <a:pt x="177515" y="6577"/>
                  <a:pt x="245248" y="33035"/>
                  <a:pt x="258477" y="38327"/>
                </a:cubicBezTo>
                <a:cubicBezTo>
                  <a:pt x="271706" y="43619"/>
                  <a:pt x="245777" y="35417"/>
                  <a:pt x="226727" y="33565"/>
                </a:cubicBezTo>
                <a:cubicBezTo>
                  <a:pt x="207677" y="31713"/>
                  <a:pt x="176985" y="26421"/>
                  <a:pt x="144177" y="27215"/>
                </a:cubicBezTo>
                <a:cubicBezTo>
                  <a:pt x="111369" y="28009"/>
                  <a:pt x="12414" y="49175"/>
                  <a:pt x="1302" y="462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: 図形 264">
            <a:extLst>
              <a:ext uri="{FF2B5EF4-FFF2-40B4-BE49-F238E27FC236}">
                <a16:creationId xmlns:a16="http://schemas.microsoft.com/office/drawing/2014/main" id="{AE09CF52-6A40-4796-BBD2-699E4334855D}"/>
              </a:ext>
            </a:extLst>
          </p:cNvPr>
          <p:cNvSpPr/>
          <p:nvPr/>
        </p:nvSpPr>
        <p:spPr>
          <a:xfrm>
            <a:off x="4481513" y="2633464"/>
            <a:ext cx="561977" cy="156714"/>
          </a:xfrm>
          <a:custGeom>
            <a:avLst/>
            <a:gdLst>
              <a:gd name="connsiteX0" fmla="*/ 0 w 561977"/>
              <a:gd name="connsiteY0" fmla="*/ 49411 h 156714"/>
              <a:gd name="connsiteX1" fmla="*/ 123825 w 561977"/>
              <a:gd name="connsiteY1" fmla="*/ 55761 h 156714"/>
              <a:gd name="connsiteX2" fmla="*/ 349250 w 561977"/>
              <a:gd name="connsiteY2" fmla="*/ 14486 h 156714"/>
              <a:gd name="connsiteX3" fmla="*/ 260350 w 561977"/>
              <a:gd name="connsiteY3" fmla="*/ 31949 h 156714"/>
              <a:gd name="connsiteX4" fmla="*/ 463550 w 561977"/>
              <a:gd name="connsiteY4" fmla="*/ 41474 h 156714"/>
              <a:gd name="connsiteX5" fmla="*/ 561975 w 561977"/>
              <a:gd name="connsiteY5" fmla="*/ 103386 h 156714"/>
              <a:gd name="connsiteX6" fmla="*/ 466725 w 561977"/>
              <a:gd name="connsiteY6" fmla="*/ 199 h 156714"/>
              <a:gd name="connsiteX7" fmla="*/ 522287 w 561977"/>
              <a:gd name="connsiteY7" fmla="*/ 135136 h 156714"/>
              <a:gd name="connsiteX8" fmla="*/ 477837 w 561977"/>
              <a:gd name="connsiteY8" fmla="*/ 154186 h 156714"/>
              <a:gd name="connsiteX9" fmla="*/ 520700 w 561977"/>
              <a:gd name="connsiteY9" fmla="*/ 111324 h 156714"/>
              <a:gd name="connsiteX10" fmla="*/ 377825 w 561977"/>
              <a:gd name="connsiteY10" fmla="*/ 85924 h 156714"/>
              <a:gd name="connsiteX11" fmla="*/ 519112 w 561977"/>
              <a:gd name="connsiteY11" fmla="*/ 112911 h 156714"/>
              <a:gd name="connsiteX12" fmla="*/ 161925 w 561977"/>
              <a:gd name="connsiteY12" fmla="*/ 135136 h 156714"/>
              <a:gd name="connsiteX13" fmla="*/ 428625 w 561977"/>
              <a:gd name="connsiteY13" fmla="*/ 93861 h 156714"/>
              <a:gd name="connsiteX14" fmla="*/ 171450 w 561977"/>
              <a:gd name="connsiteY14" fmla="*/ 122436 h 156714"/>
              <a:gd name="connsiteX15" fmla="*/ 254000 w 561977"/>
              <a:gd name="connsiteY15" fmla="*/ 97036 h 156714"/>
              <a:gd name="connsiteX16" fmla="*/ 112712 w 561977"/>
              <a:gd name="connsiteY16" fmla="*/ 71636 h 156714"/>
              <a:gd name="connsiteX17" fmla="*/ 0 w 561977"/>
              <a:gd name="connsiteY17" fmla="*/ 49411 h 15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1977" h="156714">
                <a:moveTo>
                  <a:pt x="0" y="49411"/>
                </a:moveTo>
                <a:cubicBezTo>
                  <a:pt x="32808" y="55496"/>
                  <a:pt x="65617" y="61582"/>
                  <a:pt x="123825" y="55761"/>
                </a:cubicBezTo>
                <a:cubicBezTo>
                  <a:pt x="182033" y="49940"/>
                  <a:pt x="326496" y="18455"/>
                  <a:pt x="349250" y="14486"/>
                </a:cubicBezTo>
                <a:cubicBezTo>
                  <a:pt x="372004" y="10517"/>
                  <a:pt x="241300" y="27451"/>
                  <a:pt x="260350" y="31949"/>
                </a:cubicBezTo>
                <a:cubicBezTo>
                  <a:pt x="279400" y="36447"/>
                  <a:pt x="413279" y="29568"/>
                  <a:pt x="463550" y="41474"/>
                </a:cubicBezTo>
                <a:cubicBezTo>
                  <a:pt x="513821" y="53380"/>
                  <a:pt x="561446" y="110265"/>
                  <a:pt x="561975" y="103386"/>
                </a:cubicBezTo>
                <a:cubicBezTo>
                  <a:pt x="562504" y="96507"/>
                  <a:pt x="473340" y="-5093"/>
                  <a:pt x="466725" y="199"/>
                </a:cubicBezTo>
                <a:cubicBezTo>
                  <a:pt x="460110" y="5491"/>
                  <a:pt x="520435" y="109472"/>
                  <a:pt x="522287" y="135136"/>
                </a:cubicBezTo>
                <a:cubicBezTo>
                  <a:pt x="524139" y="160800"/>
                  <a:pt x="478101" y="158155"/>
                  <a:pt x="477837" y="154186"/>
                </a:cubicBezTo>
                <a:cubicBezTo>
                  <a:pt x="477573" y="150217"/>
                  <a:pt x="537369" y="122701"/>
                  <a:pt x="520700" y="111324"/>
                </a:cubicBezTo>
                <a:cubicBezTo>
                  <a:pt x="504031" y="99947"/>
                  <a:pt x="378090" y="85660"/>
                  <a:pt x="377825" y="85924"/>
                </a:cubicBezTo>
                <a:cubicBezTo>
                  <a:pt x="377560" y="86188"/>
                  <a:pt x="555095" y="104709"/>
                  <a:pt x="519112" y="112911"/>
                </a:cubicBezTo>
                <a:cubicBezTo>
                  <a:pt x="483129" y="121113"/>
                  <a:pt x="177006" y="138311"/>
                  <a:pt x="161925" y="135136"/>
                </a:cubicBezTo>
                <a:cubicBezTo>
                  <a:pt x="146844" y="131961"/>
                  <a:pt x="427037" y="95978"/>
                  <a:pt x="428625" y="93861"/>
                </a:cubicBezTo>
                <a:cubicBezTo>
                  <a:pt x="430213" y="91744"/>
                  <a:pt x="200554" y="121907"/>
                  <a:pt x="171450" y="122436"/>
                </a:cubicBezTo>
                <a:cubicBezTo>
                  <a:pt x="142346" y="122965"/>
                  <a:pt x="263790" y="105503"/>
                  <a:pt x="254000" y="97036"/>
                </a:cubicBezTo>
                <a:cubicBezTo>
                  <a:pt x="244210" y="88569"/>
                  <a:pt x="112712" y="71636"/>
                  <a:pt x="112712" y="71636"/>
                </a:cubicBezTo>
                <a:lnTo>
                  <a:pt x="0" y="49411"/>
                </a:ln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: 図形 266">
            <a:extLst>
              <a:ext uri="{FF2B5EF4-FFF2-40B4-BE49-F238E27FC236}">
                <a16:creationId xmlns:a16="http://schemas.microsoft.com/office/drawing/2014/main" id="{FB889027-0DD8-49D2-BAF9-022AC82EF7FF}"/>
              </a:ext>
            </a:extLst>
          </p:cNvPr>
          <p:cNvSpPr/>
          <p:nvPr/>
        </p:nvSpPr>
        <p:spPr>
          <a:xfrm>
            <a:off x="4758082" y="2723757"/>
            <a:ext cx="224311" cy="74527"/>
          </a:xfrm>
          <a:custGeom>
            <a:avLst/>
            <a:gdLst>
              <a:gd name="connsiteX0" fmla="*/ 185 w 224311"/>
              <a:gd name="connsiteY0" fmla="*/ 6743 h 74527"/>
              <a:gd name="connsiteX1" fmla="*/ 114485 w 224311"/>
              <a:gd name="connsiteY1" fmla="*/ 8860 h 74527"/>
              <a:gd name="connsiteX2" fmla="*/ 222435 w 224311"/>
              <a:gd name="connsiteY2" fmla="*/ 74476 h 74527"/>
              <a:gd name="connsiteX3" fmla="*/ 180101 w 224311"/>
              <a:gd name="connsiteY3" fmla="*/ 19443 h 74527"/>
              <a:gd name="connsiteX4" fmla="*/ 142001 w 224311"/>
              <a:gd name="connsiteY4" fmla="*/ 393 h 74527"/>
              <a:gd name="connsiteX5" fmla="*/ 185 w 224311"/>
              <a:gd name="connsiteY5" fmla="*/ 6743 h 74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311" h="74527">
                <a:moveTo>
                  <a:pt x="185" y="6743"/>
                </a:moveTo>
                <a:cubicBezTo>
                  <a:pt x="-4401" y="8154"/>
                  <a:pt x="77443" y="-2429"/>
                  <a:pt x="114485" y="8860"/>
                </a:cubicBezTo>
                <a:cubicBezTo>
                  <a:pt x="151527" y="20149"/>
                  <a:pt x="211499" y="72712"/>
                  <a:pt x="222435" y="74476"/>
                </a:cubicBezTo>
                <a:cubicBezTo>
                  <a:pt x="233371" y="76240"/>
                  <a:pt x="193507" y="31790"/>
                  <a:pt x="180101" y="19443"/>
                </a:cubicBezTo>
                <a:cubicBezTo>
                  <a:pt x="166695" y="7096"/>
                  <a:pt x="167401" y="2510"/>
                  <a:pt x="142001" y="393"/>
                </a:cubicBezTo>
                <a:cubicBezTo>
                  <a:pt x="116601" y="-1724"/>
                  <a:pt x="4771" y="5332"/>
                  <a:pt x="185" y="67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: 図形 267">
            <a:extLst>
              <a:ext uri="{FF2B5EF4-FFF2-40B4-BE49-F238E27FC236}">
                <a16:creationId xmlns:a16="http://schemas.microsoft.com/office/drawing/2014/main" id="{89532C8E-6BB2-4ED6-9622-D19F3CDF4F72}"/>
              </a:ext>
            </a:extLst>
          </p:cNvPr>
          <p:cNvSpPr/>
          <p:nvPr/>
        </p:nvSpPr>
        <p:spPr>
          <a:xfrm>
            <a:off x="4840258" y="2640757"/>
            <a:ext cx="122082" cy="109160"/>
          </a:xfrm>
          <a:custGeom>
            <a:avLst/>
            <a:gdLst>
              <a:gd name="connsiteX0" fmla="*/ 559 w 122082"/>
              <a:gd name="connsiteY0" fmla="*/ 108793 h 109160"/>
              <a:gd name="connsiteX1" fmla="*/ 53475 w 122082"/>
              <a:gd name="connsiteY1" fmla="*/ 55876 h 109160"/>
              <a:gd name="connsiteX2" fmla="*/ 121209 w 122082"/>
              <a:gd name="connsiteY2" fmla="*/ 843 h 109160"/>
              <a:gd name="connsiteX3" fmla="*/ 87342 w 122082"/>
              <a:gd name="connsiteY3" fmla="*/ 28360 h 109160"/>
              <a:gd name="connsiteX4" fmla="*/ 559 w 122082"/>
              <a:gd name="connsiteY4" fmla="*/ 108793 h 109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082" h="109160">
                <a:moveTo>
                  <a:pt x="559" y="108793"/>
                </a:moveTo>
                <a:cubicBezTo>
                  <a:pt x="-5085" y="113379"/>
                  <a:pt x="33367" y="73868"/>
                  <a:pt x="53475" y="55876"/>
                </a:cubicBezTo>
                <a:cubicBezTo>
                  <a:pt x="73583" y="37884"/>
                  <a:pt x="121209" y="843"/>
                  <a:pt x="121209" y="843"/>
                </a:cubicBezTo>
                <a:cubicBezTo>
                  <a:pt x="126853" y="-3743"/>
                  <a:pt x="103923" y="11074"/>
                  <a:pt x="87342" y="28360"/>
                </a:cubicBezTo>
                <a:cubicBezTo>
                  <a:pt x="70761" y="45646"/>
                  <a:pt x="6203" y="104207"/>
                  <a:pt x="559" y="1087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: 図形 268">
            <a:extLst>
              <a:ext uri="{FF2B5EF4-FFF2-40B4-BE49-F238E27FC236}">
                <a16:creationId xmlns:a16="http://schemas.microsoft.com/office/drawing/2014/main" id="{98AB6B99-78B6-4FD6-858D-445768E2247E}"/>
              </a:ext>
            </a:extLst>
          </p:cNvPr>
          <p:cNvSpPr/>
          <p:nvPr/>
        </p:nvSpPr>
        <p:spPr>
          <a:xfrm>
            <a:off x="4833902" y="2651856"/>
            <a:ext cx="122082" cy="109160"/>
          </a:xfrm>
          <a:custGeom>
            <a:avLst/>
            <a:gdLst>
              <a:gd name="connsiteX0" fmla="*/ 559 w 122082"/>
              <a:gd name="connsiteY0" fmla="*/ 108793 h 109160"/>
              <a:gd name="connsiteX1" fmla="*/ 53475 w 122082"/>
              <a:gd name="connsiteY1" fmla="*/ 55876 h 109160"/>
              <a:gd name="connsiteX2" fmla="*/ 121209 w 122082"/>
              <a:gd name="connsiteY2" fmla="*/ 843 h 109160"/>
              <a:gd name="connsiteX3" fmla="*/ 87342 w 122082"/>
              <a:gd name="connsiteY3" fmla="*/ 28360 h 109160"/>
              <a:gd name="connsiteX4" fmla="*/ 559 w 122082"/>
              <a:gd name="connsiteY4" fmla="*/ 108793 h 109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082" h="109160">
                <a:moveTo>
                  <a:pt x="559" y="108793"/>
                </a:moveTo>
                <a:cubicBezTo>
                  <a:pt x="-5085" y="113379"/>
                  <a:pt x="33367" y="73868"/>
                  <a:pt x="53475" y="55876"/>
                </a:cubicBezTo>
                <a:cubicBezTo>
                  <a:pt x="73583" y="37884"/>
                  <a:pt x="121209" y="843"/>
                  <a:pt x="121209" y="843"/>
                </a:cubicBezTo>
                <a:cubicBezTo>
                  <a:pt x="126853" y="-3743"/>
                  <a:pt x="103923" y="11074"/>
                  <a:pt x="87342" y="28360"/>
                </a:cubicBezTo>
                <a:cubicBezTo>
                  <a:pt x="70761" y="45646"/>
                  <a:pt x="6203" y="104207"/>
                  <a:pt x="559" y="1087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: 図形 269">
            <a:extLst>
              <a:ext uri="{FF2B5EF4-FFF2-40B4-BE49-F238E27FC236}">
                <a16:creationId xmlns:a16="http://schemas.microsoft.com/office/drawing/2014/main" id="{887A3489-6579-4E2D-95B6-B134AC17611B}"/>
              </a:ext>
            </a:extLst>
          </p:cNvPr>
          <p:cNvSpPr/>
          <p:nvPr/>
        </p:nvSpPr>
        <p:spPr>
          <a:xfrm>
            <a:off x="4738688" y="2709863"/>
            <a:ext cx="178931" cy="27038"/>
          </a:xfrm>
          <a:custGeom>
            <a:avLst/>
            <a:gdLst>
              <a:gd name="connsiteX0" fmla="*/ 0 w 178931"/>
              <a:gd name="connsiteY0" fmla="*/ 0 h 27038"/>
              <a:gd name="connsiteX1" fmla="*/ 153987 w 178931"/>
              <a:gd name="connsiteY1" fmla="*/ 14287 h 27038"/>
              <a:gd name="connsiteX2" fmla="*/ 174625 w 178931"/>
              <a:gd name="connsiteY2" fmla="*/ 26987 h 27038"/>
              <a:gd name="connsiteX3" fmla="*/ 111125 w 178931"/>
              <a:gd name="connsiteY3" fmla="*/ 19050 h 27038"/>
              <a:gd name="connsiteX4" fmla="*/ 0 w 178931"/>
              <a:gd name="connsiteY4" fmla="*/ 0 h 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31" h="27038">
                <a:moveTo>
                  <a:pt x="0" y="0"/>
                </a:moveTo>
                <a:cubicBezTo>
                  <a:pt x="62441" y="4894"/>
                  <a:pt x="124883" y="9789"/>
                  <a:pt x="153987" y="14287"/>
                </a:cubicBezTo>
                <a:cubicBezTo>
                  <a:pt x="183091" y="18785"/>
                  <a:pt x="181769" y="26193"/>
                  <a:pt x="174625" y="26987"/>
                </a:cubicBezTo>
                <a:cubicBezTo>
                  <a:pt x="167481" y="27781"/>
                  <a:pt x="111125" y="19050"/>
                  <a:pt x="111125" y="190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: 図形 270">
            <a:extLst>
              <a:ext uri="{FF2B5EF4-FFF2-40B4-BE49-F238E27FC236}">
                <a16:creationId xmlns:a16="http://schemas.microsoft.com/office/drawing/2014/main" id="{A3C9298E-334B-4399-9EE2-4314A906EE16}"/>
              </a:ext>
            </a:extLst>
          </p:cNvPr>
          <p:cNvSpPr/>
          <p:nvPr/>
        </p:nvSpPr>
        <p:spPr>
          <a:xfrm>
            <a:off x="3932227" y="2830496"/>
            <a:ext cx="221672" cy="32186"/>
          </a:xfrm>
          <a:custGeom>
            <a:avLst/>
            <a:gdLst>
              <a:gd name="connsiteX0" fmla="*/ 11 w 221672"/>
              <a:gd name="connsiteY0" fmla="*/ 27004 h 32186"/>
              <a:gd name="connsiteX1" fmla="*/ 106373 w 221672"/>
              <a:gd name="connsiteY1" fmla="*/ 17 h 32186"/>
              <a:gd name="connsiteX2" fmla="*/ 220673 w 221672"/>
              <a:gd name="connsiteY2" fmla="*/ 31767 h 32186"/>
              <a:gd name="connsiteX3" fmla="*/ 165111 w 221672"/>
              <a:gd name="connsiteY3" fmla="*/ 19067 h 32186"/>
              <a:gd name="connsiteX4" fmla="*/ 112723 w 221672"/>
              <a:gd name="connsiteY4" fmla="*/ 9542 h 32186"/>
              <a:gd name="connsiteX5" fmla="*/ 11 w 221672"/>
              <a:gd name="connsiteY5" fmla="*/ 27004 h 32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672" h="32186">
                <a:moveTo>
                  <a:pt x="11" y="27004"/>
                </a:moveTo>
                <a:cubicBezTo>
                  <a:pt x="-1047" y="25416"/>
                  <a:pt x="69596" y="-777"/>
                  <a:pt x="106373" y="17"/>
                </a:cubicBezTo>
                <a:cubicBezTo>
                  <a:pt x="143150" y="811"/>
                  <a:pt x="210883" y="28592"/>
                  <a:pt x="220673" y="31767"/>
                </a:cubicBezTo>
                <a:cubicBezTo>
                  <a:pt x="230463" y="34942"/>
                  <a:pt x="165111" y="19067"/>
                  <a:pt x="165111" y="19067"/>
                </a:cubicBezTo>
                <a:cubicBezTo>
                  <a:pt x="147119" y="15363"/>
                  <a:pt x="137065" y="7690"/>
                  <a:pt x="112723" y="9542"/>
                </a:cubicBezTo>
                <a:cubicBezTo>
                  <a:pt x="88381" y="11394"/>
                  <a:pt x="1069" y="28592"/>
                  <a:pt x="11" y="270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: 図形 271">
            <a:extLst>
              <a:ext uri="{FF2B5EF4-FFF2-40B4-BE49-F238E27FC236}">
                <a16:creationId xmlns:a16="http://schemas.microsoft.com/office/drawing/2014/main" id="{95EDDF8C-E740-4028-BD1C-BC3F190E0D2D}"/>
              </a:ext>
            </a:extLst>
          </p:cNvPr>
          <p:cNvSpPr/>
          <p:nvPr/>
        </p:nvSpPr>
        <p:spPr>
          <a:xfrm>
            <a:off x="3952788" y="2871546"/>
            <a:ext cx="151021" cy="21450"/>
          </a:xfrm>
          <a:custGeom>
            <a:avLst/>
            <a:gdLst>
              <a:gd name="connsiteX0" fmla="*/ 87 w 151021"/>
              <a:gd name="connsiteY0" fmla="*/ 20879 h 21450"/>
              <a:gd name="connsiteX1" fmla="*/ 103275 w 151021"/>
              <a:gd name="connsiteY1" fmla="*/ 16117 h 21450"/>
              <a:gd name="connsiteX2" fmla="*/ 150900 w 151021"/>
              <a:gd name="connsiteY2" fmla="*/ 14529 h 21450"/>
              <a:gd name="connsiteX3" fmla="*/ 115975 w 151021"/>
              <a:gd name="connsiteY3" fmla="*/ 1829 h 21450"/>
              <a:gd name="connsiteX4" fmla="*/ 85812 w 151021"/>
              <a:gd name="connsiteY4" fmla="*/ 242 h 21450"/>
              <a:gd name="connsiteX5" fmla="*/ 87 w 151021"/>
              <a:gd name="connsiteY5" fmla="*/ 20879 h 2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021" h="21450">
                <a:moveTo>
                  <a:pt x="87" y="20879"/>
                </a:moveTo>
                <a:cubicBezTo>
                  <a:pt x="2997" y="23525"/>
                  <a:pt x="103275" y="16117"/>
                  <a:pt x="103275" y="16117"/>
                </a:cubicBezTo>
                <a:cubicBezTo>
                  <a:pt x="128410" y="15059"/>
                  <a:pt x="148783" y="16910"/>
                  <a:pt x="150900" y="14529"/>
                </a:cubicBezTo>
                <a:cubicBezTo>
                  <a:pt x="153017" y="12148"/>
                  <a:pt x="126823" y="4210"/>
                  <a:pt x="115975" y="1829"/>
                </a:cubicBezTo>
                <a:cubicBezTo>
                  <a:pt x="105127" y="-552"/>
                  <a:pt x="104333" y="-23"/>
                  <a:pt x="85812" y="242"/>
                </a:cubicBezTo>
                <a:cubicBezTo>
                  <a:pt x="67291" y="507"/>
                  <a:pt x="-2823" y="18233"/>
                  <a:pt x="87" y="208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: 図形 272">
            <a:extLst>
              <a:ext uri="{FF2B5EF4-FFF2-40B4-BE49-F238E27FC236}">
                <a16:creationId xmlns:a16="http://schemas.microsoft.com/office/drawing/2014/main" id="{1503D45A-55AF-4A61-A3D6-7F93D816C734}"/>
              </a:ext>
            </a:extLst>
          </p:cNvPr>
          <p:cNvSpPr/>
          <p:nvPr/>
        </p:nvSpPr>
        <p:spPr>
          <a:xfrm>
            <a:off x="3676454" y="2746609"/>
            <a:ext cx="609680" cy="387705"/>
          </a:xfrm>
          <a:custGeom>
            <a:avLst/>
            <a:gdLst>
              <a:gd name="connsiteX0" fmla="*/ 605034 w 609680"/>
              <a:gd name="connsiteY0" fmla="*/ 26754 h 387705"/>
              <a:gd name="connsiteX1" fmla="*/ 362146 w 609680"/>
              <a:gd name="connsiteY1" fmla="*/ 1354 h 387705"/>
              <a:gd name="connsiteX2" fmla="*/ 112909 w 609680"/>
              <a:gd name="connsiteY2" fmla="*/ 74379 h 387705"/>
              <a:gd name="connsiteX3" fmla="*/ 39884 w 609680"/>
              <a:gd name="connsiteY3" fmla="*/ 210904 h 387705"/>
              <a:gd name="connsiteX4" fmla="*/ 196 w 609680"/>
              <a:gd name="connsiteY4" fmla="*/ 369654 h 387705"/>
              <a:gd name="connsiteX5" fmla="*/ 25596 w 609680"/>
              <a:gd name="connsiteY5" fmla="*/ 293454 h 387705"/>
              <a:gd name="connsiteX6" fmla="*/ 47821 w 609680"/>
              <a:gd name="connsiteY6" fmla="*/ 387116 h 387705"/>
              <a:gd name="connsiteX7" fmla="*/ 111321 w 609680"/>
              <a:gd name="connsiteY7" fmla="*/ 334729 h 387705"/>
              <a:gd name="connsiteX8" fmla="*/ 30359 w 609680"/>
              <a:gd name="connsiteY8" fmla="*/ 364891 h 387705"/>
              <a:gd name="connsiteX9" fmla="*/ 49409 w 609680"/>
              <a:gd name="connsiteY9" fmla="*/ 295041 h 387705"/>
              <a:gd name="connsiteX10" fmla="*/ 82746 w 609680"/>
              <a:gd name="connsiteY10" fmla="*/ 212491 h 387705"/>
              <a:gd name="connsiteX11" fmla="*/ 98621 w 609680"/>
              <a:gd name="connsiteY11" fmla="*/ 223604 h 387705"/>
              <a:gd name="connsiteX12" fmla="*/ 100209 w 609680"/>
              <a:gd name="connsiteY12" fmla="*/ 241066 h 387705"/>
              <a:gd name="connsiteX13" fmla="*/ 211334 w 609680"/>
              <a:gd name="connsiteY13" fmla="*/ 168041 h 387705"/>
              <a:gd name="connsiteX14" fmla="*/ 239909 w 609680"/>
              <a:gd name="connsiteY14" fmla="*/ 164866 h 387705"/>
              <a:gd name="connsiteX15" fmla="*/ 439934 w 609680"/>
              <a:gd name="connsiteY15" fmla="*/ 129941 h 387705"/>
              <a:gd name="connsiteX16" fmla="*/ 231971 w 609680"/>
              <a:gd name="connsiteY16" fmla="*/ 123591 h 387705"/>
              <a:gd name="connsiteX17" fmla="*/ 446284 w 609680"/>
              <a:gd name="connsiteY17" fmla="*/ 69616 h 387705"/>
              <a:gd name="connsiteX18" fmla="*/ 379609 w 609680"/>
              <a:gd name="connsiteY18" fmla="*/ 93429 h 387705"/>
              <a:gd name="connsiteX19" fmla="*/ 500259 w 609680"/>
              <a:gd name="connsiteY19" fmla="*/ 74379 h 387705"/>
              <a:gd name="connsiteX20" fmla="*/ 492321 w 609680"/>
              <a:gd name="connsiteY20" fmla="*/ 74379 h 387705"/>
              <a:gd name="connsiteX21" fmla="*/ 447871 w 609680"/>
              <a:gd name="connsiteY21" fmla="*/ 74379 h 387705"/>
              <a:gd name="connsiteX22" fmla="*/ 506609 w 609680"/>
              <a:gd name="connsiteY22" fmla="*/ 53741 h 387705"/>
              <a:gd name="connsiteX23" fmla="*/ 520896 w 609680"/>
              <a:gd name="connsiteY23" fmla="*/ 25166 h 387705"/>
              <a:gd name="connsiteX24" fmla="*/ 605034 w 609680"/>
              <a:gd name="connsiteY24" fmla="*/ 26754 h 38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09680" h="387705">
                <a:moveTo>
                  <a:pt x="605034" y="26754"/>
                </a:moveTo>
                <a:cubicBezTo>
                  <a:pt x="578576" y="22785"/>
                  <a:pt x="444167" y="-6583"/>
                  <a:pt x="362146" y="1354"/>
                </a:cubicBezTo>
                <a:cubicBezTo>
                  <a:pt x="280125" y="9291"/>
                  <a:pt x="166619" y="39454"/>
                  <a:pt x="112909" y="74379"/>
                </a:cubicBezTo>
                <a:cubicBezTo>
                  <a:pt x="59199" y="109304"/>
                  <a:pt x="58669" y="161692"/>
                  <a:pt x="39884" y="210904"/>
                </a:cubicBezTo>
                <a:cubicBezTo>
                  <a:pt x="21099" y="260116"/>
                  <a:pt x="2577" y="355896"/>
                  <a:pt x="196" y="369654"/>
                </a:cubicBezTo>
                <a:cubicBezTo>
                  <a:pt x="-2185" y="383412"/>
                  <a:pt x="17659" y="290544"/>
                  <a:pt x="25596" y="293454"/>
                </a:cubicBezTo>
                <a:cubicBezTo>
                  <a:pt x="33533" y="296364"/>
                  <a:pt x="33533" y="380237"/>
                  <a:pt x="47821" y="387116"/>
                </a:cubicBezTo>
                <a:cubicBezTo>
                  <a:pt x="62108" y="393995"/>
                  <a:pt x="114231" y="338433"/>
                  <a:pt x="111321" y="334729"/>
                </a:cubicBezTo>
                <a:cubicBezTo>
                  <a:pt x="108411" y="331025"/>
                  <a:pt x="40678" y="371506"/>
                  <a:pt x="30359" y="364891"/>
                </a:cubicBezTo>
                <a:cubicBezTo>
                  <a:pt x="20040" y="358276"/>
                  <a:pt x="40678" y="320441"/>
                  <a:pt x="49409" y="295041"/>
                </a:cubicBezTo>
                <a:cubicBezTo>
                  <a:pt x="58140" y="269641"/>
                  <a:pt x="74544" y="224397"/>
                  <a:pt x="82746" y="212491"/>
                </a:cubicBezTo>
                <a:cubicBezTo>
                  <a:pt x="90948" y="200585"/>
                  <a:pt x="95711" y="218842"/>
                  <a:pt x="98621" y="223604"/>
                </a:cubicBezTo>
                <a:cubicBezTo>
                  <a:pt x="101531" y="228366"/>
                  <a:pt x="81424" y="250326"/>
                  <a:pt x="100209" y="241066"/>
                </a:cubicBezTo>
                <a:cubicBezTo>
                  <a:pt x="118994" y="231806"/>
                  <a:pt x="188051" y="180741"/>
                  <a:pt x="211334" y="168041"/>
                </a:cubicBezTo>
                <a:cubicBezTo>
                  <a:pt x="234617" y="155341"/>
                  <a:pt x="239909" y="164866"/>
                  <a:pt x="239909" y="164866"/>
                </a:cubicBezTo>
                <a:cubicBezTo>
                  <a:pt x="278009" y="158516"/>
                  <a:pt x="441257" y="136820"/>
                  <a:pt x="439934" y="129941"/>
                </a:cubicBezTo>
                <a:cubicBezTo>
                  <a:pt x="438611" y="123062"/>
                  <a:pt x="230913" y="133645"/>
                  <a:pt x="231971" y="123591"/>
                </a:cubicBezTo>
                <a:cubicBezTo>
                  <a:pt x="233029" y="113537"/>
                  <a:pt x="421678" y="74643"/>
                  <a:pt x="446284" y="69616"/>
                </a:cubicBezTo>
                <a:cubicBezTo>
                  <a:pt x="470890" y="64589"/>
                  <a:pt x="370613" y="92635"/>
                  <a:pt x="379609" y="93429"/>
                </a:cubicBezTo>
                <a:cubicBezTo>
                  <a:pt x="388605" y="94223"/>
                  <a:pt x="481474" y="77554"/>
                  <a:pt x="500259" y="74379"/>
                </a:cubicBezTo>
                <a:cubicBezTo>
                  <a:pt x="519044" y="71204"/>
                  <a:pt x="492321" y="74379"/>
                  <a:pt x="492321" y="74379"/>
                </a:cubicBezTo>
                <a:cubicBezTo>
                  <a:pt x="483590" y="74379"/>
                  <a:pt x="445490" y="77819"/>
                  <a:pt x="447871" y="74379"/>
                </a:cubicBezTo>
                <a:cubicBezTo>
                  <a:pt x="450252" y="70939"/>
                  <a:pt x="494438" y="61943"/>
                  <a:pt x="506609" y="53741"/>
                </a:cubicBezTo>
                <a:cubicBezTo>
                  <a:pt x="518780" y="45539"/>
                  <a:pt x="504756" y="28341"/>
                  <a:pt x="520896" y="25166"/>
                </a:cubicBezTo>
                <a:cubicBezTo>
                  <a:pt x="537036" y="21991"/>
                  <a:pt x="631492" y="30723"/>
                  <a:pt x="605034" y="2675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: 図形 273">
            <a:extLst>
              <a:ext uri="{FF2B5EF4-FFF2-40B4-BE49-F238E27FC236}">
                <a16:creationId xmlns:a16="http://schemas.microsoft.com/office/drawing/2014/main" id="{A26646FC-8E7A-45DC-9889-C4A27F19D035}"/>
              </a:ext>
            </a:extLst>
          </p:cNvPr>
          <p:cNvSpPr/>
          <p:nvPr/>
        </p:nvSpPr>
        <p:spPr>
          <a:xfrm>
            <a:off x="3781202" y="2880286"/>
            <a:ext cx="246358" cy="157800"/>
          </a:xfrm>
          <a:custGeom>
            <a:avLst/>
            <a:gdLst>
              <a:gd name="connsiteX0" fmla="*/ 246286 w 246358"/>
              <a:gd name="connsiteY0" fmla="*/ 2614 h 157800"/>
              <a:gd name="connsiteX1" fmla="*/ 131986 w 246358"/>
              <a:gd name="connsiteY1" fmla="*/ 12139 h 157800"/>
              <a:gd name="connsiteX2" fmla="*/ 35148 w 246358"/>
              <a:gd name="connsiteY2" fmla="*/ 88339 h 157800"/>
              <a:gd name="connsiteX3" fmla="*/ 223 w 246358"/>
              <a:gd name="connsiteY3" fmla="*/ 140727 h 157800"/>
              <a:gd name="connsiteX4" fmla="*/ 24036 w 246358"/>
              <a:gd name="connsiteY4" fmla="*/ 135964 h 157800"/>
              <a:gd name="connsiteX5" fmla="*/ 95473 w 246358"/>
              <a:gd name="connsiteY5" fmla="*/ 156602 h 157800"/>
              <a:gd name="connsiteX6" fmla="*/ 89123 w 246358"/>
              <a:gd name="connsiteY6" fmla="*/ 94689 h 157800"/>
              <a:gd name="connsiteX7" fmla="*/ 130398 w 246358"/>
              <a:gd name="connsiteY7" fmla="*/ 70877 h 157800"/>
              <a:gd name="connsiteX8" fmla="*/ 149448 w 246358"/>
              <a:gd name="connsiteY8" fmla="*/ 37539 h 157800"/>
              <a:gd name="connsiteX9" fmla="*/ 246286 w 246358"/>
              <a:gd name="connsiteY9" fmla="*/ 2614 h 1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358" h="157800">
                <a:moveTo>
                  <a:pt x="246286" y="2614"/>
                </a:moveTo>
                <a:cubicBezTo>
                  <a:pt x="243376" y="-1619"/>
                  <a:pt x="167176" y="-2148"/>
                  <a:pt x="131986" y="12139"/>
                </a:cubicBezTo>
                <a:cubicBezTo>
                  <a:pt x="96796" y="26426"/>
                  <a:pt x="57108" y="66908"/>
                  <a:pt x="35148" y="88339"/>
                </a:cubicBezTo>
                <a:cubicBezTo>
                  <a:pt x="13188" y="109770"/>
                  <a:pt x="2075" y="132790"/>
                  <a:pt x="223" y="140727"/>
                </a:cubicBezTo>
                <a:cubicBezTo>
                  <a:pt x="-1629" y="148665"/>
                  <a:pt x="8161" y="133318"/>
                  <a:pt x="24036" y="135964"/>
                </a:cubicBezTo>
                <a:cubicBezTo>
                  <a:pt x="39911" y="138610"/>
                  <a:pt x="84625" y="163481"/>
                  <a:pt x="95473" y="156602"/>
                </a:cubicBezTo>
                <a:cubicBezTo>
                  <a:pt x="106321" y="149723"/>
                  <a:pt x="83302" y="108976"/>
                  <a:pt x="89123" y="94689"/>
                </a:cubicBezTo>
                <a:cubicBezTo>
                  <a:pt x="94944" y="80402"/>
                  <a:pt x="120344" y="80402"/>
                  <a:pt x="130398" y="70877"/>
                </a:cubicBezTo>
                <a:cubicBezTo>
                  <a:pt x="140452" y="61352"/>
                  <a:pt x="135160" y="47329"/>
                  <a:pt x="149448" y="37539"/>
                </a:cubicBezTo>
                <a:cubicBezTo>
                  <a:pt x="163735" y="27749"/>
                  <a:pt x="249196" y="6847"/>
                  <a:pt x="246286" y="26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: 図形 274">
            <a:extLst>
              <a:ext uri="{FF2B5EF4-FFF2-40B4-BE49-F238E27FC236}">
                <a16:creationId xmlns:a16="http://schemas.microsoft.com/office/drawing/2014/main" id="{5F91746C-3AC5-49CD-9857-16DB481B6FAA}"/>
              </a:ext>
            </a:extLst>
          </p:cNvPr>
          <p:cNvSpPr/>
          <p:nvPr/>
        </p:nvSpPr>
        <p:spPr>
          <a:xfrm>
            <a:off x="3759196" y="2873121"/>
            <a:ext cx="165269" cy="125674"/>
          </a:xfrm>
          <a:custGeom>
            <a:avLst/>
            <a:gdLst>
              <a:gd name="connsiteX0" fmla="*/ 165104 w 165269"/>
              <a:gd name="connsiteY0" fmla="*/ 30417 h 125674"/>
              <a:gd name="connsiteX1" fmla="*/ 76204 w 165269"/>
              <a:gd name="connsiteY1" fmla="*/ 85979 h 125674"/>
              <a:gd name="connsiteX2" fmla="*/ 41279 w 165269"/>
              <a:gd name="connsiteY2" fmla="*/ 125667 h 125674"/>
              <a:gd name="connsiteX3" fmla="*/ 65092 w 165269"/>
              <a:gd name="connsiteY3" fmla="*/ 89154 h 125674"/>
              <a:gd name="connsiteX4" fmla="*/ 44454 w 165269"/>
              <a:gd name="connsiteY4" fmla="*/ 68517 h 125674"/>
              <a:gd name="connsiteX5" fmla="*/ 25404 w 165269"/>
              <a:gd name="connsiteY5" fmla="*/ 47879 h 125674"/>
              <a:gd name="connsiteX6" fmla="*/ 4 w 165269"/>
              <a:gd name="connsiteY6" fmla="*/ 254 h 125674"/>
              <a:gd name="connsiteX7" fmla="*/ 23817 w 165269"/>
              <a:gd name="connsiteY7" fmla="*/ 30417 h 125674"/>
              <a:gd name="connsiteX8" fmla="*/ 77792 w 165269"/>
              <a:gd name="connsiteY8" fmla="*/ 62167 h 125674"/>
              <a:gd name="connsiteX9" fmla="*/ 98429 w 165269"/>
              <a:gd name="connsiteY9" fmla="*/ 63754 h 125674"/>
              <a:gd name="connsiteX10" fmla="*/ 165104 w 165269"/>
              <a:gd name="connsiteY10" fmla="*/ 30417 h 125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269" h="125674">
                <a:moveTo>
                  <a:pt x="165104" y="30417"/>
                </a:moveTo>
                <a:cubicBezTo>
                  <a:pt x="161400" y="34121"/>
                  <a:pt x="96841" y="70104"/>
                  <a:pt x="76204" y="85979"/>
                </a:cubicBezTo>
                <a:cubicBezTo>
                  <a:pt x="55566" y="101854"/>
                  <a:pt x="43131" y="125138"/>
                  <a:pt x="41279" y="125667"/>
                </a:cubicBezTo>
                <a:cubicBezTo>
                  <a:pt x="39427" y="126196"/>
                  <a:pt x="64563" y="98679"/>
                  <a:pt x="65092" y="89154"/>
                </a:cubicBezTo>
                <a:cubicBezTo>
                  <a:pt x="65621" y="79629"/>
                  <a:pt x="51069" y="75396"/>
                  <a:pt x="44454" y="68517"/>
                </a:cubicBezTo>
                <a:cubicBezTo>
                  <a:pt x="37839" y="61638"/>
                  <a:pt x="32812" y="59256"/>
                  <a:pt x="25404" y="47879"/>
                </a:cubicBezTo>
                <a:cubicBezTo>
                  <a:pt x="17996" y="36502"/>
                  <a:pt x="269" y="3164"/>
                  <a:pt x="4" y="254"/>
                </a:cubicBezTo>
                <a:cubicBezTo>
                  <a:pt x="-261" y="-2656"/>
                  <a:pt x="10852" y="20098"/>
                  <a:pt x="23817" y="30417"/>
                </a:cubicBezTo>
                <a:cubicBezTo>
                  <a:pt x="36782" y="40736"/>
                  <a:pt x="65357" y="56611"/>
                  <a:pt x="77792" y="62167"/>
                </a:cubicBezTo>
                <a:cubicBezTo>
                  <a:pt x="90227" y="67723"/>
                  <a:pt x="87581" y="66400"/>
                  <a:pt x="98429" y="63754"/>
                </a:cubicBezTo>
                <a:cubicBezTo>
                  <a:pt x="109277" y="61108"/>
                  <a:pt x="168808" y="26713"/>
                  <a:pt x="165104" y="304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: 図形 276">
            <a:extLst>
              <a:ext uri="{FF2B5EF4-FFF2-40B4-BE49-F238E27FC236}">
                <a16:creationId xmlns:a16="http://schemas.microsoft.com/office/drawing/2014/main" id="{6D37C001-0379-47B8-8B83-271ABE9B4AE4}"/>
              </a:ext>
            </a:extLst>
          </p:cNvPr>
          <p:cNvSpPr/>
          <p:nvPr/>
        </p:nvSpPr>
        <p:spPr>
          <a:xfrm>
            <a:off x="3776465" y="2848864"/>
            <a:ext cx="152720" cy="168990"/>
          </a:xfrm>
          <a:custGeom>
            <a:avLst/>
            <a:gdLst>
              <a:gd name="connsiteX0" fmla="*/ 198 w 152720"/>
              <a:gd name="connsiteY0" fmla="*/ 168974 h 168990"/>
              <a:gd name="connsiteX1" fmla="*/ 57348 w 152720"/>
              <a:gd name="connsiteY1" fmla="*/ 67374 h 168990"/>
              <a:gd name="connsiteX2" fmla="*/ 111323 w 152720"/>
              <a:gd name="connsiteY2" fmla="*/ 18161 h 168990"/>
              <a:gd name="connsiteX3" fmla="*/ 152598 w 152720"/>
              <a:gd name="connsiteY3" fmla="*/ 699 h 168990"/>
              <a:gd name="connsiteX4" fmla="*/ 122435 w 152720"/>
              <a:gd name="connsiteY4" fmla="*/ 38799 h 168990"/>
              <a:gd name="connsiteX5" fmla="*/ 77985 w 152720"/>
              <a:gd name="connsiteY5" fmla="*/ 75311 h 168990"/>
              <a:gd name="connsiteX6" fmla="*/ 198 w 152720"/>
              <a:gd name="connsiteY6" fmla="*/ 168974 h 16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720" h="168990">
                <a:moveTo>
                  <a:pt x="198" y="168974"/>
                </a:moveTo>
                <a:cubicBezTo>
                  <a:pt x="-3241" y="167651"/>
                  <a:pt x="38827" y="92510"/>
                  <a:pt x="57348" y="67374"/>
                </a:cubicBezTo>
                <a:cubicBezTo>
                  <a:pt x="75869" y="42238"/>
                  <a:pt x="95448" y="29273"/>
                  <a:pt x="111323" y="18161"/>
                </a:cubicBezTo>
                <a:cubicBezTo>
                  <a:pt x="127198" y="7048"/>
                  <a:pt x="150746" y="-2741"/>
                  <a:pt x="152598" y="699"/>
                </a:cubicBezTo>
                <a:cubicBezTo>
                  <a:pt x="154450" y="4139"/>
                  <a:pt x="134870" y="26364"/>
                  <a:pt x="122435" y="38799"/>
                </a:cubicBezTo>
                <a:cubicBezTo>
                  <a:pt x="110000" y="51234"/>
                  <a:pt x="95183" y="56790"/>
                  <a:pt x="77985" y="75311"/>
                </a:cubicBezTo>
                <a:cubicBezTo>
                  <a:pt x="60787" y="93832"/>
                  <a:pt x="3637" y="170297"/>
                  <a:pt x="198" y="1689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: 図形 277">
            <a:extLst>
              <a:ext uri="{FF2B5EF4-FFF2-40B4-BE49-F238E27FC236}">
                <a16:creationId xmlns:a16="http://schemas.microsoft.com/office/drawing/2014/main" id="{1539A20D-52A8-4CC6-9BFA-404117866863}"/>
              </a:ext>
            </a:extLst>
          </p:cNvPr>
          <p:cNvSpPr/>
          <p:nvPr/>
        </p:nvSpPr>
        <p:spPr>
          <a:xfrm>
            <a:off x="3879830" y="2794884"/>
            <a:ext cx="81074" cy="100546"/>
          </a:xfrm>
          <a:custGeom>
            <a:avLst/>
            <a:gdLst>
              <a:gd name="connsiteX0" fmla="*/ 80983 w 81074"/>
              <a:gd name="connsiteY0" fmla="*/ 99129 h 100546"/>
              <a:gd name="connsiteX1" fmla="*/ 3195 w 81074"/>
              <a:gd name="connsiteY1" fmla="*/ 704 h 100546"/>
              <a:gd name="connsiteX2" fmla="*/ 19070 w 81074"/>
              <a:gd name="connsiteY2" fmla="*/ 56266 h 100546"/>
              <a:gd name="connsiteX3" fmla="*/ 80983 w 81074"/>
              <a:gd name="connsiteY3" fmla="*/ 99129 h 10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74" h="100546">
                <a:moveTo>
                  <a:pt x="80983" y="99129"/>
                </a:moveTo>
                <a:cubicBezTo>
                  <a:pt x="78337" y="89869"/>
                  <a:pt x="13514" y="7848"/>
                  <a:pt x="3195" y="704"/>
                </a:cubicBezTo>
                <a:cubicBezTo>
                  <a:pt x="-7124" y="-6440"/>
                  <a:pt x="10074" y="42772"/>
                  <a:pt x="19070" y="56266"/>
                </a:cubicBezTo>
                <a:cubicBezTo>
                  <a:pt x="28066" y="69760"/>
                  <a:pt x="83629" y="108389"/>
                  <a:pt x="80983" y="991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: 図形 278">
            <a:extLst>
              <a:ext uri="{FF2B5EF4-FFF2-40B4-BE49-F238E27FC236}">
                <a16:creationId xmlns:a16="http://schemas.microsoft.com/office/drawing/2014/main" id="{3CF6C424-771F-43EE-AE4E-5C5BB5DFA9D0}"/>
              </a:ext>
            </a:extLst>
          </p:cNvPr>
          <p:cNvSpPr/>
          <p:nvPr/>
        </p:nvSpPr>
        <p:spPr>
          <a:xfrm>
            <a:off x="3831142" y="2831584"/>
            <a:ext cx="75718" cy="84954"/>
          </a:xfrm>
          <a:custGeom>
            <a:avLst/>
            <a:gdLst>
              <a:gd name="connsiteX0" fmla="*/ 75696 w 75718"/>
              <a:gd name="connsiteY0" fmla="*/ 84654 h 84954"/>
              <a:gd name="connsiteX1" fmla="*/ 4258 w 75718"/>
              <a:gd name="connsiteY1" fmla="*/ 2104 h 84954"/>
              <a:gd name="connsiteX2" fmla="*/ 12196 w 75718"/>
              <a:gd name="connsiteY2" fmla="*/ 29091 h 84954"/>
              <a:gd name="connsiteX3" fmla="*/ 75696 w 75718"/>
              <a:gd name="connsiteY3" fmla="*/ 84654 h 84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718" h="84954">
                <a:moveTo>
                  <a:pt x="75696" y="84654"/>
                </a:moveTo>
                <a:cubicBezTo>
                  <a:pt x="74373" y="80156"/>
                  <a:pt x="14841" y="11364"/>
                  <a:pt x="4258" y="2104"/>
                </a:cubicBezTo>
                <a:cubicBezTo>
                  <a:pt x="-6325" y="-7156"/>
                  <a:pt x="5317" y="16391"/>
                  <a:pt x="12196" y="29091"/>
                </a:cubicBezTo>
                <a:cubicBezTo>
                  <a:pt x="19075" y="41791"/>
                  <a:pt x="77019" y="89152"/>
                  <a:pt x="75696" y="8465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: 図形 279">
            <a:extLst>
              <a:ext uri="{FF2B5EF4-FFF2-40B4-BE49-F238E27FC236}">
                <a16:creationId xmlns:a16="http://schemas.microsoft.com/office/drawing/2014/main" id="{5D30E5CA-CD86-4F66-812D-D9E8716995FF}"/>
              </a:ext>
            </a:extLst>
          </p:cNvPr>
          <p:cNvSpPr/>
          <p:nvPr/>
        </p:nvSpPr>
        <p:spPr>
          <a:xfrm>
            <a:off x="4305045" y="3175723"/>
            <a:ext cx="22482" cy="128067"/>
          </a:xfrm>
          <a:custGeom>
            <a:avLst/>
            <a:gdLst>
              <a:gd name="connsiteX0" fmla="*/ 22480 w 22482"/>
              <a:gd name="connsiteY0" fmla="*/ 865 h 128067"/>
              <a:gd name="connsiteX1" fmla="*/ 1843 w 22482"/>
              <a:gd name="connsiteY1" fmla="*/ 123102 h 128067"/>
              <a:gd name="connsiteX2" fmla="*/ 3430 w 22482"/>
              <a:gd name="connsiteY2" fmla="*/ 100877 h 128067"/>
              <a:gd name="connsiteX3" fmla="*/ 255 w 22482"/>
              <a:gd name="connsiteY3" fmla="*/ 69127 h 128067"/>
              <a:gd name="connsiteX4" fmla="*/ 22480 w 22482"/>
              <a:gd name="connsiteY4" fmla="*/ 865 h 128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82" h="128067">
                <a:moveTo>
                  <a:pt x="22480" y="865"/>
                </a:moveTo>
                <a:cubicBezTo>
                  <a:pt x="22745" y="9861"/>
                  <a:pt x="5018" y="106433"/>
                  <a:pt x="1843" y="123102"/>
                </a:cubicBezTo>
                <a:cubicBezTo>
                  <a:pt x="-1332" y="139771"/>
                  <a:pt x="3695" y="109873"/>
                  <a:pt x="3430" y="100877"/>
                </a:cubicBezTo>
                <a:cubicBezTo>
                  <a:pt x="3165" y="91881"/>
                  <a:pt x="-1068" y="82621"/>
                  <a:pt x="255" y="69127"/>
                </a:cubicBezTo>
                <a:cubicBezTo>
                  <a:pt x="1578" y="55633"/>
                  <a:pt x="22215" y="-8131"/>
                  <a:pt x="22480" y="8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: 図形 281">
            <a:extLst>
              <a:ext uri="{FF2B5EF4-FFF2-40B4-BE49-F238E27FC236}">
                <a16:creationId xmlns:a16="http://schemas.microsoft.com/office/drawing/2014/main" id="{008ABAA3-08C0-4E16-A2AC-6CE5F151C048}"/>
              </a:ext>
            </a:extLst>
          </p:cNvPr>
          <p:cNvSpPr/>
          <p:nvPr/>
        </p:nvSpPr>
        <p:spPr>
          <a:xfrm>
            <a:off x="4344978" y="3207658"/>
            <a:ext cx="79615" cy="99148"/>
          </a:xfrm>
          <a:custGeom>
            <a:avLst/>
            <a:gdLst>
              <a:gd name="connsiteX0" fmla="*/ 10 w 79615"/>
              <a:gd name="connsiteY0" fmla="*/ 680 h 99148"/>
              <a:gd name="connsiteX1" fmla="*/ 55572 w 79615"/>
              <a:gd name="connsiteY1" fmla="*/ 64180 h 99148"/>
              <a:gd name="connsiteX2" fmla="*/ 79385 w 79615"/>
              <a:gd name="connsiteY2" fmla="*/ 99105 h 99148"/>
              <a:gd name="connsiteX3" fmla="*/ 66685 w 79615"/>
              <a:gd name="connsiteY3" fmla="*/ 70530 h 99148"/>
              <a:gd name="connsiteX4" fmla="*/ 50810 w 79615"/>
              <a:gd name="connsiteY4" fmla="*/ 32430 h 99148"/>
              <a:gd name="connsiteX5" fmla="*/ 10 w 79615"/>
              <a:gd name="connsiteY5" fmla="*/ 680 h 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15" h="99148">
                <a:moveTo>
                  <a:pt x="10" y="680"/>
                </a:moveTo>
                <a:cubicBezTo>
                  <a:pt x="804" y="5972"/>
                  <a:pt x="42343" y="47776"/>
                  <a:pt x="55572" y="64180"/>
                </a:cubicBezTo>
                <a:cubicBezTo>
                  <a:pt x="68801" y="80584"/>
                  <a:pt x="77533" y="98047"/>
                  <a:pt x="79385" y="99105"/>
                </a:cubicBezTo>
                <a:cubicBezTo>
                  <a:pt x="81237" y="100163"/>
                  <a:pt x="71447" y="81642"/>
                  <a:pt x="66685" y="70530"/>
                </a:cubicBezTo>
                <a:cubicBezTo>
                  <a:pt x="61923" y="59418"/>
                  <a:pt x="57160" y="42484"/>
                  <a:pt x="50810" y="32430"/>
                </a:cubicBezTo>
                <a:cubicBezTo>
                  <a:pt x="44460" y="22376"/>
                  <a:pt x="-784" y="-4612"/>
                  <a:pt x="10" y="6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: 図形 282">
            <a:extLst>
              <a:ext uri="{FF2B5EF4-FFF2-40B4-BE49-F238E27FC236}">
                <a16:creationId xmlns:a16="http://schemas.microsoft.com/office/drawing/2014/main" id="{CFA3FAF4-94CC-48B7-A9E6-1F9C93ED890C}"/>
              </a:ext>
            </a:extLst>
          </p:cNvPr>
          <p:cNvSpPr/>
          <p:nvPr/>
        </p:nvSpPr>
        <p:spPr>
          <a:xfrm>
            <a:off x="4436805" y="3144734"/>
            <a:ext cx="65417" cy="106556"/>
          </a:xfrm>
          <a:custGeom>
            <a:avLst/>
            <a:gdLst>
              <a:gd name="connsiteX0" fmla="*/ 65345 w 65417"/>
              <a:gd name="connsiteY0" fmla="*/ 104 h 106556"/>
              <a:gd name="connsiteX1" fmla="*/ 14545 w 65417"/>
              <a:gd name="connsiteY1" fmla="*/ 46141 h 106556"/>
              <a:gd name="connsiteX2" fmla="*/ 16133 w 65417"/>
              <a:gd name="connsiteY2" fmla="*/ 106466 h 106556"/>
              <a:gd name="connsiteX3" fmla="*/ 1845 w 65417"/>
              <a:gd name="connsiteY3" fmla="*/ 58841 h 106556"/>
              <a:gd name="connsiteX4" fmla="*/ 65345 w 65417"/>
              <a:gd name="connsiteY4" fmla="*/ 104 h 106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417" h="106556">
                <a:moveTo>
                  <a:pt x="65345" y="104"/>
                </a:moveTo>
                <a:cubicBezTo>
                  <a:pt x="67462" y="-2013"/>
                  <a:pt x="22747" y="28414"/>
                  <a:pt x="14545" y="46141"/>
                </a:cubicBezTo>
                <a:cubicBezTo>
                  <a:pt x="6343" y="63868"/>
                  <a:pt x="18250" y="104349"/>
                  <a:pt x="16133" y="106466"/>
                </a:cubicBezTo>
                <a:cubicBezTo>
                  <a:pt x="14016" y="108583"/>
                  <a:pt x="-6092" y="73128"/>
                  <a:pt x="1845" y="58841"/>
                </a:cubicBezTo>
                <a:cubicBezTo>
                  <a:pt x="9782" y="44554"/>
                  <a:pt x="63228" y="2221"/>
                  <a:pt x="65345" y="1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: 図形 283">
            <a:extLst>
              <a:ext uri="{FF2B5EF4-FFF2-40B4-BE49-F238E27FC236}">
                <a16:creationId xmlns:a16="http://schemas.microsoft.com/office/drawing/2014/main" id="{737AC684-1FB1-4A6F-851A-1915BAB1A102}"/>
              </a:ext>
            </a:extLst>
          </p:cNvPr>
          <p:cNvSpPr/>
          <p:nvPr/>
        </p:nvSpPr>
        <p:spPr>
          <a:xfrm>
            <a:off x="4346463" y="3171494"/>
            <a:ext cx="74864" cy="63887"/>
          </a:xfrm>
          <a:custGeom>
            <a:avLst/>
            <a:gdLst>
              <a:gd name="connsiteX0" fmla="*/ 112 w 74864"/>
              <a:gd name="connsiteY0" fmla="*/ 331 h 63887"/>
              <a:gd name="connsiteX1" fmla="*/ 63612 w 74864"/>
              <a:gd name="connsiteY1" fmla="*/ 46369 h 63887"/>
              <a:gd name="connsiteX2" fmla="*/ 74725 w 74864"/>
              <a:gd name="connsiteY2" fmla="*/ 63831 h 63887"/>
              <a:gd name="connsiteX3" fmla="*/ 62025 w 74864"/>
              <a:gd name="connsiteY3" fmla="*/ 41606 h 63887"/>
              <a:gd name="connsiteX4" fmla="*/ 47737 w 74864"/>
              <a:gd name="connsiteY4" fmla="*/ 25731 h 63887"/>
              <a:gd name="connsiteX5" fmla="*/ 112 w 74864"/>
              <a:gd name="connsiteY5" fmla="*/ 331 h 6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864" h="63887">
                <a:moveTo>
                  <a:pt x="112" y="331"/>
                </a:moveTo>
                <a:cubicBezTo>
                  <a:pt x="2758" y="3771"/>
                  <a:pt x="51177" y="35786"/>
                  <a:pt x="63612" y="46369"/>
                </a:cubicBezTo>
                <a:cubicBezTo>
                  <a:pt x="76047" y="56952"/>
                  <a:pt x="74990" y="64625"/>
                  <a:pt x="74725" y="63831"/>
                </a:cubicBezTo>
                <a:cubicBezTo>
                  <a:pt x="74461" y="63037"/>
                  <a:pt x="66523" y="47956"/>
                  <a:pt x="62025" y="41606"/>
                </a:cubicBezTo>
                <a:cubicBezTo>
                  <a:pt x="57527" y="35256"/>
                  <a:pt x="53293" y="30229"/>
                  <a:pt x="47737" y="25731"/>
                </a:cubicBezTo>
                <a:cubicBezTo>
                  <a:pt x="42181" y="21233"/>
                  <a:pt x="-2534" y="-3109"/>
                  <a:pt x="112" y="3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: 図形 284">
            <a:extLst>
              <a:ext uri="{FF2B5EF4-FFF2-40B4-BE49-F238E27FC236}">
                <a16:creationId xmlns:a16="http://schemas.microsoft.com/office/drawing/2014/main" id="{69032BA5-F59D-43CB-8033-497B90274FE6}"/>
              </a:ext>
            </a:extLst>
          </p:cNvPr>
          <p:cNvSpPr/>
          <p:nvPr/>
        </p:nvSpPr>
        <p:spPr>
          <a:xfrm>
            <a:off x="4454589" y="2969421"/>
            <a:ext cx="44095" cy="166877"/>
          </a:xfrm>
          <a:custGeom>
            <a:avLst/>
            <a:gdLst>
              <a:gd name="connsiteX0" fmla="*/ 1524 w 44095"/>
              <a:gd name="connsiteY0" fmla="*/ 792 h 166877"/>
              <a:gd name="connsiteX1" fmla="*/ 42799 w 44095"/>
              <a:gd name="connsiteY1" fmla="*/ 157954 h 166877"/>
              <a:gd name="connsiteX2" fmla="*/ 31686 w 44095"/>
              <a:gd name="connsiteY2" fmla="*/ 142079 h 166877"/>
              <a:gd name="connsiteX3" fmla="*/ 11049 w 44095"/>
              <a:gd name="connsiteY3" fmla="*/ 97629 h 166877"/>
              <a:gd name="connsiteX4" fmla="*/ 1524 w 44095"/>
              <a:gd name="connsiteY4" fmla="*/ 792 h 16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095" h="166877">
                <a:moveTo>
                  <a:pt x="1524" y="792"/>
                </a:moveTo>
                <a:cubicBezTo>
                  <a:pt x="6816" y="10846"/>
                  <a:pt x="37772" y="134406"/>
                  <a:pt x="42799" y="157954"/>
                </a:cubicBezTo>
                <a:cubicBezTo>
                  <a:pt x="47826" y="181502"/>
                  <a:pt x="36978" y="152133"/>
                  <a:pt x="31686" y="142079"/>
                </a:cubicBezTo>
                <a:cubicBezTo>
                  <a:pt x="26394" y="132025"/>
                  <a:pt x="16076" y="115885"/>
                  <a:pt x="11049" y="97629"/>
                </a:cubicBezTo>
                <a:cubicBezTo>
                  <a:pt x="6022" y="79373"/>
                  <a:pt x="-3768" y="-9262"/>
                  <a:pt x="1524" y="7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: 図形 291">
            <a:extLst>
              <a:ext uri="{FF2B5EF4-FFF2-40B4-BE49-F238E27FC236}">
                <a16:creationId xmlns:a16="http://schemas.microsoft.com/office/drawing/2014/main" id="{D11E3B53-610C-40E0-AB1C-0B693DB331AD}"/>
              </a:ext>
            </a:extLst>
          </p:cNvPr>
          <p:cNvSpPr/>
          <p:nvPr/>
        </p:nvSpPr>
        <p:spPr>
          <a:xfrm>
            <a:off x="3564361" y="2350566"/>
            <a:ext cx="155999" cy="248685"/>
          </a:xfrm>
          <a:custGeom>
            <a:avLst/>
            <a:gdLst>
              <a:gd name="connsiteX0" fmla="*/ 155152 w 155999"/>
              <a:gd name="connsiteY0" fmla="*/ 522 h 248685"/>
              <a:gd name="connsiteX1" fmla="*/ 48789 w 155999"/>
              <a:gd name="connsiteY1" fmla="*/ 144984 h 248685"/>
              <a:gd name="connsiteX2" fmla="*/ 1164 w 155999"/>
              <a:gd name="connsiteY2" fmla="*/ 248172 h 248685"/>
              <a:gd name="connsiteX3" fmla="*/ 93239 w 155999"/>
              <a:gd name="connsiteY3" fmla="*/ 102122 h 248685"/>
              <a:gd name="connsiteX4" fmla="*/ 155152 w 155999"/>
              <a:gd name="connsiteY4" fmla="*/ 522 h 248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999" h="248685">
                <a:moveTo>
                  <a:pt x="155152" y="522"/>
                </a:moveTo>
                <a:cubicBezTo>
                  <a:pt x="147744" y="7666"/>
                  <a:pt x="74454" y="103709"/>
                  <a:pt x="48789" y="144984"/>
                </a:cubicBezTo>
                <a:cubicBezTo>
                  <a:pt x="23124" y="186259"/>
                  <a:pt x="-6244" y="255316"/>
                  <a:pt x="1164" y="248172"/>
                </a:cubicBezTo>
                <a:cubicBezTo>
                  <a:pt x="8572" y="241028"/>
                  <a:pt x="66781" y="143132"/>
                  <a:pt x="93239" y="102122"/>
                </a:cubicBezTo>
                <a:cubicBezTo>
                  <a:pt x="119697" y="61112"/>
                  <a:pt x="162560" y="-6622"/>
                  <a:pt x="155152" y="5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: 図形 292">
            <a:extLst>
              <a:ext uri="{FF2B5EF4-FFF2-40B4-BE49-F238E27FC236}">
                <a16:creationId xmlns:a16="http://schemas.microsoft.com/office/drawing/2014/main" id="{23614003-3D6B-43B2-A288-64BAF03F6DA2}"/>
              </a:ext>
            </a:extLst>
          </p:cNvPr>
          <p:cNvSpPr/>
          <p:nvPr/>
        </p:nvSpPr>
        <p:spPr>
          <a:xfrm>
            <a:off x="3545332" y="2603575"/>
            <a:ext cx="126843" cy="631948"/>
          </a:xfrm>
          <a:custGeom>
            <a:avLst/>
            <a:gdLst>
              <a:gd name="connsiteX0" fmla="*/ 126556 w 126843"/>
              <a:gd name="connsiteY0" fmla="*/ 1513 h 631948"/>
              <a:gd name="connsiteX1" fmla="*/ 37656 w 126843"/>
              <a:gd name="connsiteY1" fmla="*/ 144388 h 631948"/>
              <a:gd name="connsiteX2" fmla="*/ 18606 w 126843"/>
              <a:gd name="connsiteY2" fmla="*/ 465063 h 631948"/>
              <a:gd name="connsiteX3" fmla="*/ 23368 w 126843"/>
              <a:gd name="connsiteY3" fmla="*/ 623813 h 631948"/>
              <a:gd name="connsiteX4" fmla="*/ 23368 w 126843"/>
              <a:gd name="connsiteY4" fmla="*/ 568250 h 631948"/>
              <a:gd name="connsiteX5" fmla="*/ 4318 w 126843"/>
              <a:gd name="connsiteY5" fmla="*/ 225350 h 631948"/>
              <a:gd name="connsiteX6" fmla="*/ 126556 w 126843"/>
              <a:gd name="connsiteY6" fmla="*/ 1513 h 63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6843" h="631948">
                <a:moveTo>
                  <a:pt x="126556" y="1513"/>
                </a:moveTo>
                <a:cubicBezTo>
                  <a:pt x="132112" y="-11981"/>
                  <a:pt x="55648" y="67130"/>
                  <a:pt x="37656" y="144388"/>
                </a:cubicBezTo>
                <a:cubicBezTo>
                  <a:pt x="19664" y="221646"/>
                  <a:pt x="20987" y="385159"/>
                  <a:pt x="18606" y="465063"/>
                </a:cubicBezTo>
                <a:cubicBezTo>
                  <a:pt x="16225" y="544967"/>
                  <a:pt x="22574" y="606615"/>
                  <a:pt x="23368" y="623813"/>
                </a:cubicBezTo>
                <a:cubicBezTo>
                  <a:pt x="24162" y="641011"/>
                  <a:pt x="26543" y="634661"/>
                  <a:pt x="23368" y="568250"/>
                </a:cubicBezTo>
                <a:cubicBezTo>
                  <a:pt x="20193" y="501839"/>
                  <a:pt x="-11292" y="318748"/>
                  <a:pt x="4318" y="225350"/>
                </a:cubicBezTo>
                <a:cubicBezTo>
                  <a:pt x="19928" y="131952"/>
                  <a:pt x="121000" y="15007"/>
                  <a:pt x="126556" y="15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: 図形 293">
            <a:extLst>
              <a:ext uri="{FF2B5EF4-FFF2-40B4-BE49-F238E27FC236}">
                <a16:creationId xmlns:a16="http://schemas.microsoft.com/office/drawing/2014/main" id="{241889E1-8233-4579-B3C7-E6C05545AAB3}"/>
              </a:ext>
            </a:extLst>
          </p:cNvPr>
          <p:cNvSpPr/>
          <p:nvPr/>
        </p:nvSpPr>
        <p:spPr>
          <a:xfrm>
            <a:off x="3528879" y="2542083"/>
            <a:ext cx="262643" cy="612456"/>
          </a:xfrm>
          <a:custGeom>
            <a:avLst/>
            <a:gdLst>
              <a:gd name="connsiteX0" fmla="*/ 259954 w 262643"/>
              <a:gd name="connsiteY0" fmla="*/ 34 h 612456"/>
              <a:gd name="connsiteX1" fmla="*/ 154121 w 262643"/>
              <a:gd name="connsiteY1" fmla="*/ 139734 h 612456"/>
              <a:gd name="connsiteX2" fmla="*/ 137188 w 262643"/>
              <a:gd name="connsiteY2" fmla="*/ 215934 h 612456"/>
              <a:gd name="connsiteX3" fmla="*/ 132954 w 262643"/>
              <a:gd name="connsiteY3" fmla="*/ 247684 h 612456"/>
              <a:gd name="connsiteX4" fmla="*/ 128721 w 262643"/>
              <a:gd name="connsiteY4" fmla="*/ 311184 h 612456"/>
              <a:gd name="connsiteX5" fmla="*/ 54638 w 262643"/>
              <a:gd name="connsiteY5" fmla="*/ 586350 h 612456"/>
              <a:gd name="connsiteX6" fmla="*/ 56754 w 262643"/>
              <a:gd name="connsiteY6" fmla="*/ 554600 h 612456"/>
              <a:gd name="connsiteX7" fmla="*/ 3838 w 262643"/>
              <a:gd name="connsiteY7" fmla="*/ 175717 h 612456"/>
              <a:gd name="connsiteX8" fmla="*/ 29238 w 262643"/>
              <a:gd name="connsiteY8" fmla="*/ 127034 h 612456"/>
              <a:gd name="connsiteX9" fmla="*/ 259954 w 262643"/>
              <a:gd name="connsiteY9" fmla="*/ 34 h 61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643" h="612456">
                <a:moveTo>
                  <a:pt x="259954" y="34"/>
                </a:moveTo>
                <a:cubicBezTo>
                  <a:pt x="280768" y="2151"/>
                  <a:pt x="174582" y="103751"/>
                  <a:pt x="154121" y="139734"/>
                </a:cubicBezTo>
                <a:cubicBezTo>
                  <a:pt x="133660" y="175717"/>
                  <a:pt x="140716" y="197942"/>
                  <a:pt x="137188" y="215934"/>
                </a:cubicBezTo>
                <a:cubicBezTo>
                  <a:pt x="133660" y="233926"/>
                  <a:pt x="134365" y="231809"/>
                  <a:pt x="132954" y="247684"/>
                </a:cubicBezTo>
                <a:cubicBezTo>
                  <a:pt x="131543" y="263559"/>
                  <a:pt x="141774" y="254740"/>
                  <a:pt x="128721" y="311184"/>
                </a:cubicBezTo>
                <a:cubicBezTo>
                  <a:pt x="115668" y="367628"/>
                  <a:pt x="66632" y="545781"/>
                  <a:pt x="54638" y="586350"/>
                </a:cubicBezTo>
                <a:cubicBezTo>
                  <a:pt x="42644" y="626919"/>
                  <a:pt x="65221" y="623039"/>
                  <a:pt x="56754" y="554600"/>
                </a:cubicBezTo>
                <a:cubicBezTo>
                  <a:pt x="48287" y="486161"/>
                  <a:pt x="8424" y="246978"/>
                  <a:pt x="3838" y="175717"/>
                </a:cubicBezTo>
                <a:cubicBezTo>
                  <a:pt x="-748" y="104456"/>
                  <a:pt x="-8156" y="159489"/>
                  <a:pt x="29238" y="127034"/>
                </a:cubicBezTo>
                <a:cubicBezTo>
                  <a:pt x="66632" y="94579"/>
                  <a:pt x="239140" y="-2083"/>
                  <a:pt x="259954" y="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: 図形 294">
            <a:extLst>
              <a:ext uri="{FF2B5EF4-FFF2-40B4-BE49-F238E27FC236}">
                <a16:creationId xmlns:a16="http://schemas.microsoft.com/office/drawing/2014/main" id="{00F97384-CCBB-4501-B534-3943770D33FF}"/>
              </a:ext>
            </a:extLst>
          </p:cNvPr>
          <p:cNvSpPr/>
          <p:nvPr/>
        </p:nvSpPr>
        <p:spPr>
          <a:xfrm>
            <a:off x="4909366" y="2138426"/>
            <a:ext cx="302243" cy="499443"/>
          </a:xfrm>
          <a:custGeom>
            <a:avLst/>
            <a:gdLst>
              <a:gd name="connsiteX0" fmla="*/ 1301 w 302243"/>
              <a:gd name="connsiteY0" fmla="*/ 5757 h 499443"/>
              <a:gd name="connsiteX1" fmla="*/ 164284 w 302243"/>
              <a:gd name="connsiteY1" fmla="*/ 103124 h 499443"/>
              <a:gd name="connsiteX2" fmla="*/ 272234 w 302243"/>
              <a:gd name="connsiteY2" fmla="*/ 384641 h 499443"/>
              <a:gd name="connsiteX3" fmla="*/ 301867 w 302243"/>
              <a:gd name="connsiteY3" fmla="*/ 498941 h 499443"/>
              <a:gd name="connsiteX4" fmla="*/ 287051 w 302243"/>
              <a:gd name="connsiteY4" fmla="*/ 346541 h 499443"/>
              <a:gd name="connsiteX5" fmla="*/ 259534 w 302243"/>
              <a:gd name="connsiteY5" fmla="*/ 251291 h 499443"/>
              <a:gd name="connsiteX6" fmla="*/ 1301 w 302243"/>
              <a:gd name="connsiteY6" fmla="*/ 5757 h 4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2243" h="499443">
                <a:moveTo>
                  <a:pt x="1301" y="5757"/>
                </a:moveTo>
                <a:cubicBezTo>
                  <a:pt x="-14574" y="-18937"/>
                  <a:pt x="119129" y="39977"/>
                  <a:pt x="164284" y="103124"/>
                </a:cubicBezTo>
                <a:cubicBezTo>
                  <a:pt x="209440" y="166271"/>
                  <a:pt x="249304" y="318672"/>
                  <a:pt x="272234" y="384641"/>
                </a:cubicBezTo>
                <a:cubicBezTo>
                  <a:pt x="295164" y="450610"/>
                  <a:pt x="299398" y="505291"/>
                  <a:pt x="301867" y="498941"/>
                </a:cubicBezTo>
                <a:cubicBezTo>
                  <a:pt x="304336" y="492591"/>
                  <a:pt x="294107" y="387816"/>
                  <a:pt x="287051" y="346541"/>
                </a:cubicBezTo>
                <a:cubicBezTo>
                  <a:pt x="279996" y="305266"/>
                  <a:pt x="301515" y="307735"/>
                  <a:pt x="259534" y="251291"/>
                </a:cubicBezTo>
                <a:cubicBezTo>
                  <a:pt x="217553" y="194847"/>
                  <a:pt x="17176" y="30451"/>
                  <a:pt x="1301" y="57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: 図形 295">
            <a:extLst>
              <a:ext uri="{FF2B5EF4-FFF2-40B4-BE49-F238E27FC236}">
                <a16:creationId xmlns:a16="http://schemas.microsoft.com/office/drawing/2014/main" id="{1C0CDD01-1170-4A6D-85F3-A64E606CC93E}"/>
              </a:ext>
            </a:extLst>
          </p:cNvPr>
          <p:cNvSpPr/>
          <p:nvPr/>
        </p:nvSpPr>
        <p:spPr>
          <a:xfrm>
            <a:off x="4964113" y="2270125"/>
            <a:ext cx="448417" cy="346235"/>
          </a:xfrm>
          <a:custGeom>
            <a:avLst/>
            <a:gdLst>
              <a:gd name="connsiteX0" fmla="*/ 0 w 448417"/>
              <a:gd name="connsiteY0" fmla="*/ 0 h 346235"/>
              <a:gd name="connsiteX1" fmla="*/ 212725 w 448417"/>
              <a:gd name="connsiteY1" fmla="*/ 122238 h 346235"/>
              <a:gd name="connsiteX2" fmla="*/ 447675 w 448417"/>
              <a:gd name="connsiteY2" fmla="*/ 346075 h 346235"/>
              <a:gd name="connsiteX3" fmla="*/ 288925 w 448417"/>
              <a:gd name="connsiteY3" fmla="*/ 158750 h 346235"/>
              <a:gd name="connsiteX4" fmla="*/ 344487 w 448417"/>
              <a:gd name="connsiteY4" fmla="*/ 195263 h 346235"/>
              <a:gd name="connsiteX5" fmla="*/ 214312 w 448417"/>
              <a:gd name="connsiteY5" fmla="*/ 80963 h 346235"/>
              <a:gd name="connsiteX6" fmla="*/ 306387 w 448417"/>
              <a:gd name="connsiteY6" fmla="*/ 114300 h 346235"/>
              <a:gd name="connsiteX7" fmla="*/ 0 w 448417"/>
              <a:gd name="connsiteY7" fmla="*/ 0 h 34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417" h="346235">
                <a:moveTo>
                  <a:pt x="0" y="0"/>
                </a:moveTo>
                <a:cubicBezTo>
                  <a:pt x="69056" y="32279"/>
                  <a:pt x="138113" y="64559"/>
                  <a:pt x="212725" y="122238"/>
                </a:cubicBezTo>
                <a:cubicBezTo>
                  <a:pt x="287338" y="179917"/>
                  <a:pt x="434975" y="339990"/>
                  <a:pt x="447675" y="346075"/>
                </a:cubicBezTo>
                <a:cubicBezTo>
                  <a:pt x="460375" y="352160"/>
                  <a:pt x="306123" y="183885"/>
                  <a:pt x="288925" y="158750"/>
                </a:cubicBezTo>
                <a:cubicBezTo>
                  <a:pt x="271727" y="133615"/>
                  <a:pt x="356922" y="208227"/>
                  <a:pt x="344487" y="195263"/>
                </a:cubicBezTo>
                <a:cubicBezTo>
                  <a:pt x="332052" y="182299"/>
                  <a:pt x="220662" y="94457"/>
                  <a:pt x="214312" y="80963"/>
                </a:cubicBezTo>
                <a:cubicBezTo>
                  <a:pt x="207962" y="67469"/>
                  <a:pt x="306387" y="114300"/>
                  <a:pt x="306387" y="1143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: 図形 296">
            <a:extLst>
              <a:ext uri="{FF2B5EF4-FFF2-40B4-BE49-F238E27FC236}">
                <a16:creationId xmlns:a16="http://schemas.microsoft.com/office/drawing/2014/main" id="{CBE46078-C570-4724-8D93-15CF87624812}"/>
              </a:ext>
            </a:extLst>
          </p:cNvPr>
          <p:cNvSpPr/>
          <p:nvPr/>
        </p:nvSpPr>
        <p:spPr>
          <a:xfrm>
            <a:off x="5037091" y="2392082"/>
            <a:ext cx="358824" cy="301033"/>
          </a:xfrm>
          <a:custGeom>
            <a:avLst/>
            <a:gdLst>
              <a:gd name="connsiteX0" fmla="*/ 47 w 358824"/>
              <a:gd name="connsiteY0" fmla="*/ 281 h 301033"/>
              <a:gd name="connsiteX1" fmla="*/ 296909 w 358824"/>
              <a:gd name="connsiteY1" fmla="*/ 187606 h 301033"/>
              <a:gd name="connsiteX2" fmla="*/ 185784 w 358824"/>
              <a:gd name="connsiteY2" fmla="*/ 133631 h 301033"/>
              <a:gd name="connsiteX3" fmla="*/ 358822 w 358824"/>
              <a:gd name="connsiteY3" fmla="*/ 300318 h 301033"/>
              <a:gd name="connsiteX4" fmla="*/ 181022 w 358824"/>
              <a:gd name="connsiteY4" fmla="*/ 195543 h 301033"/>
              <a:gd name="connsiteX5" fmla="*/ 273097 w 358824"/>
              <a:gd name="connsiteY5" fmla="*/ 236818 h 301033"/>
              <a:gd name="connsiteX6" fmla="*/ 47 w 358824"/>
              <a:gd name="connsiteY6" fmla="*/ 281 h 3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824" h="301033">
                <a:moveTo>
                  <a:pt x="47" y="281"/>
                </a:moveTo>
                <a:cubicBezTo>
                  <a:pt x="4016" y="-7921"/>
                  <a:pt x="265953" y="165381"/>
                  <a:pt x="296909" y="187606"/>
                </a:cubicBezTo>
                <a:cubicBezTo>
                  <a:pt x="327865" y="209831"/>
                  <a:pt x="175465" y="114846"/>
                  <a:pt x="185784" y="133631"/>
                </a:cubicBezTo>
                <a:cubicBezTo>
                  <a:pt x="196103" y="152416"/>
                  <a:pt x="359616" y="289999"/>
                  <a:pt x="358822" y="300318"/>
                </a:cubicBezTo>
                <a:cubicBezTo>
                  <a:pt x="358028" y="310637"/>
                  <a:pt x="195310" y="206126"/>
                  <a:pt x="181022" y="195543"/>
                </a:cubicBezTo>
                <a:cubicBezTo>
                  <a:pt x="166735" y="184960"/>
                  <a:pt x="301672" y="268832"/>
                  <a:pt x="273097" y="236818"/>
                </a:cubicBezTo>
                <a:cubicBezTo>
                  <a:pt x="244522" y="204804"/>
                  <a:pt x="-3922" y="8483"/>
                  <a:pt x="47" y="2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: 図形 297">
            <a:extLst>
              <a:ext uri="{FF2B5EF4-FFF2-40B4-BE49-F238E27FC236}">
                <a16:creationId xmlns:a16="http://schemas.microsoft.com/office/drawing/2014/main" id="{D0C293AE-A9A3-4FD9-B820-CF041EB3CB48}"/>
              </a:ext>
            </a:extLst>
          </p:cNvPr>
          <p:cNvSpPr/>
          <p:nvPr/>
        </p:nvSpPr>
        <p:spPr>
          <a:xfrm>
            <a:off x="4805056" y="2076040"/>
            <a:ext cx="595624" cy="192521"/>
          </a:xfrm>
          <a:custGeom>
            <a:avLst/>
            <a:gdLst>
              <a:gd name="connsiteX0" fmla="*/ 3482 w 595624"/>
              <a:gd name="connsiteY0" fmla="*/ 410 h 192521"/>
              <a:gd name="connsiteX1" fmla="*/ 352732 w 595624"/>
              <a:gd name="connsiteY1" fmla="*/ 54385 h 192521"/>
              <a:gd name="connsiteX2" fmla="*/ 398769 w 595624"/>
              <a:gd name="connsiteY2" fmla="*/ 75023 h 192521"/>
              <a:gd name="connsiteX3" fmla="*/ 557519 w 595624"/>
              <a:gd name="connsiteY3" fmla="*/ 149635 h 192521"/>
              <a:gd name="connsiteX4" fmla="*/ 344794 w 595624"/>
              <a:gd name="connsiteY4" fmla="*/ 82960 h 192521"/>
              <a:gd name="connsiteX5" fmla="*/ 595619 w 595624"/>
              <a:gd name="connsiteY5" fmla="*/ 192498 h 192521"/>
              <a:gd name="connsiteX6" fmla="*/ 336857 w 595624"/>
              <a:gd name="connsiteY6" fmla="*/ 92485 h 192521"/>
              <a:gd name="connsiteX7" fmla="*/ 249544 w 595624"/>
              <a:gd name="connsiteY7" fmla="*/ 57560 h 192521"/>
              <a:gd name="connsiteX8" fmla="*/ 178107 w 595624"/>
              <a:gd name="connsiteY8" fmla="*/ 30573 h 192521"/>
              <a:gd name="connsiteX9" fmla="*/ 3482 w 595624"/>
              <a:gd name="connsiteY9" fmla="*/ 410 h 19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5624" h="192521">
                <a:moveTo>
                  <a:pt x="3482" y="410"/>
                </a:moveTo>
                <a:cubicBezTo>
                  <a:pt x="32586" y="4379"/>
                  <a:pt x="286851" y="41950"/>
                  <a:pt x="352732" y="54385"/>
                </a:cubicBezTo>
                <a:cubicBezTo>
                  <a:pt x="418613" y="66820"/>
                  <a:pt x="398769" y="75023"/>
                  <a:pt x="398769" y="75023"/>
                </a:cubicBezTo>
                <a:cubicBezTo>
                  <a:pt x="432900" y="90898"/>
                  <a:pt x="566515" y="148312"/>
                  <a:pt x="557519" y="149635"/>
                </a:cubicBezTo>
                <a:cubicBezTo>
                  <a:pt x="548523" y="150958"/>
                  <a:pt x="338444" y="75816"/>
                  <a:pt x="344794" y="82960"/>
                </a:cubicBezTo>
                <a:cubicBezTo>
                  <a:pt x="351144" y="90104"/>
                  <a:pt x="596942" y="190911"/>
                  <a:pt x="595619" y="192498"/>
                </a:cubicBezTo>
                <a:cubicBezTo>
                  <a:pt x="594296" y="194085"/>
                  <a:pt x="394536" y="114975"/>
                  <a:pt x="336857" y="92485"/>
                </a:cubicBezTo>
                <a:cubicBezTo>
                  <a:pt x="279178" y="69995"/>
                  <a:pt x="249544" y="57560"/>
                  <a:pt x="249544" y="57560"/>
                </a:cubicBezTo>
                <a:cubicBezTo>
                  <a:pt x="223086" y="47241"/>
                  <a:pt x="220176" y="38775"/>
                  <a:pt x="178107" y="30573"/>
                </a:cubicBezTo>
                <a:cubicBezTo>
                  <a:pt x="136038" y="22371"/>
                  <a:pt x="-25622" y="-3559"/>
                  <a:pt x="3482" y="4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: 図形 298">
            <a:extLst>
              <a:ext uri="{FF2B5EF4-FFF2-40B4-BE49-F238E27FC236}">
                <a16:creationId xmlns:a16="http://schemas.microsoft.com/office/drawing/2014/main" id="{F1CB5CEC-5BC8-43D1-85AD-7EDEE1D0B6F2}"/>
              </a:ext>
            </a:extLst>
          </p:cNvPr>
          <p:cNvSpPr/>
          <p:nvPr/>
        </p:nvSpPr>
        <p:spPr>
          <a:xfrm>
            <a:off x="5154731" y="2848992"/>
            <a:ext cx="67405" cy="254925"/>
          </a:xfrm>
          <a:custGeom>
            <a:avLst/>
            <a:gdLst>
              <a:gd name="connsiteX0" fmla="*/ 67086 w 67405"/>
              <a:gd name="connsiteY0" fmla="*/ 41 h 254925"/>
              <a:gd name="connsiteX1" fmla="*/ 26869 w 67405"/>
              <a:gd name="connsiteY1" fmla="*/ 122808 h 254925"/>
              <a:gd name="connsiteX2" fmla="*/ 35336 w 67405"/>
              <a:gd name="connsiteY2" fmla="*/ 251925 h 254925"/>
              <a:gd name="connsiteX3" fmla="*/ 26869 w 67405"/>
              <a:gd name="connsiteY3" fmla="*/ 205358 h 254925"/>
              <a:gd name="connsiteX4" fmla="*/ 1469 w 67405"/>
              <a:gd name="connsiteY4" fmla="*/ 110108 h 254925"/>
              <a:gd name="connsiteX5" fmla="*/ 67086 w 67405"/>
              <a:gd name="connsiteY5" fmla="*/ 41 h 25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405" h="254925">
                <a:moveTo>
                  <a:pt x="67086" y="41"/>
                </a:moveTo>
                <a:cubicBezTo>
                  <a:pt x="71319" y="2158"/>
                  <a:pt x="32161" y="80827"/>
                  <a:pt x="26869" y="122808"/>
                </a:cubicBezTo>
                <a:cubicBezTo>
                  <a:pt x="21577" y="164789"/>
                  <a:pt x="35336" y="238167"/>
                  <a:pt x="35336" y="251925"/>
                </a:cubicBezTo>
                <a:cubicBezTo>
                  <a:pt x="35336" y="265683"/>
                  <a:pt x="32514" y="228994"/>
                  <a:pt x="26869" y="205358"/>
                </a:cubicBezTo>
                <a:cubicBezTo>
                  <a:pt x="21224" y="181722"/>
                  <a:pt x="-6645" y="142563"/>
                  <a:pt x="1469" y="110108"/>
                </a:cubicBezTo>
                <a:cubicBezTo>
                  <a:pt x="9583" y="77653"/>
                  <a:pt x="62853" y="-2076"/>
                  <a:pt x="67086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: 図形 300">
            <a:extLst>
              <a:ext uri="{FF2B5EF4-FFF2-40B4-BE49-F238E27FC236}">
                <a16:creationId xmlns:a16="http://schemas.microsoft.com/office/drawing/2014/main" id="{FF281944-1D07-4321-BBAF-75D6B99F48AD}"/>
              </a:ext>
            </a:extLst>
          </p:cNvPr>
          <p:cNvSpPr/>
          <p:nvPr/>
        </p:nvSpPr>
        <p:spPr>
          <a:xfrm>
            <a:off x="4241854" y="3882906"/>
            <a:ext cx="1024742" cy="293043"/>
          </a:xfrm>
          <a:custGeom>
            <a:avLst/>
            <a:gdLst>
              <a:gd name="connsiteX0" fmla="*/ 169279 w 1024742"/>
              <a:gd name="connsiteY0" fmla="*/ 147227 h 293043"/>
              <a:gd name="connsiteX1" fmla="*/ 469846 w 1024742"/>
              <a:gd name="connsiteY1" fmla="*/ 191677 h 293043"/>
              <a:gd name="connsiteX2" fmla="*/ 1011713 w 1024742"/>
              <a:gd name="connsiteY2" fmla="*/ 1177 h 293043"/>
              <a:gd name="connsiteX3" fmla="*/ 865663 w 1024742"/>
              <a:gd name="connsiteY3" fmla="*/ 109127 h 293043"/>
              <a:gd name="connsiteX4" fmla="*/ 973613 w 1024742"/>
              <a:gd name="connsiteY4" fmla="*/ 64677 h 293043"/>
              <a:gd name="connsiteX5" fmla="*/ 836029 w 1024742"/>
              <a:gd name="connsiteY5" fmla="*/ 159927 h 293043"/>
              <a:gd name="connsiteX6" fmla="*/ 641296 w 1024742"/>
              <a:gd name="connsiteY6" fmla="*/ 278461 h 293043"/>
              <a:gd name="connsiteX7" fmla="*/ 592613 w 1024742"/>
              <a:gd name="connsiteY7" fmla="*/ 289044 h 293043"/>
              <a:gd name="connsiteX8" fmla="*/ 376713 w 1024742"/>
              <a:gd name="connsiteY8" fmla="*/ 259411 h 293043"/>
              <a:gd name="connsiteX9" fmla="*/ 6296 w 1024742"/>
              <a:gd name="connsiteY9" fmla="*/ 77377 h 293043"/>
              <a:gd name="connsiteX10" fmla="*/ 169279 w 1024742"/>
              <a:gd name="connsiteY10" fmla="*/ 147227 h 29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742" h="293043">
                <a:moveTo>
                  <a:pt x="169279" y="147227"/>
                </a:moveTo>
                <a:cubicBezTo>
                  <a:pt x="246537" y="166277"/>
                  <a:pt x="329440" y="216019"/>
                  <a:pt x="469846" y="191677"/>
                </a:cubicBezTo>
                <a:cubicBezTo>
                  <a:pt x="610252" y="167335"/>
                  <a:pt x="945744" y="14935"/>
                  <a:pt x="1011713" y="1177"/>
                </a:cubicBezTo>
                <a:cubicBezTo>
                  <a:pt x="1077682" y="-12581"/>
                  <a:pt x="872013" y="98544"/>
                  <a:pt x="865663" y="109127"/>
                </a:cubicBezTo>
                <a:cubicBezTo>
                  <a:pt x="859313" y="119710"/>
                  <a:pt x="978552" y="56210"/>
                  <a:pt x="973613" y="64677"/>
                </a:cubicBezTo>
                <a:cubicBezTo>
                  <a:pt x="968674" y="73144"/>
                  <a:pt x="891415" y="124296"/>
                  <a:pt x="836029" y="159927"/>
                </a:cubicBezTo>
                <a:cubicBezTo>
                  <a:pt x="780643" y="195558"/>
                  <a:pt x="681865" y="256942"/>
                  <a:pt x="641296" y="278461"/>
                </a:cubicBezTo>
                <a:cubicBezTo>
                  <a:pt x="600727" y="299980"/>
                  <a:pt x="636710" y="292219"/>
                  <a:pt x="592613" y="289044"/>
                </a:cubicBezTo>
                <a:cubicBezTo>
                  <a:pt x="548516" y="285869"/>
                  <a:pt x="474432" y="294689"/>
                  <a:pt x="376713" y="259411"/>
                </a:cubicBezTo>
                <a:cubicBezTo>
                  <a:pt x="278994" y="224133"/>
                  <a:pt x="41574" y="97133"/>
                  <a:pt x="6296" y="77377"/>
                </a:cubicBezTo>
                <a:cubicBezTo>
                  <a:pt x="-28982" y="57621"/>
                  <a:pt x="92021" y="128177"/>
                  <a:pt x="169279" y="147227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: 図形 301">
            <a:extLst>
              <a:ext uri="{FF2B5EF4-FFF2-40B4-BE49-F238E27FC236}">
                <a16:creationId xmlns:a16="http://schemas.microsoft.com/office/drawing/2014/main" id="{DDA9DE1F-5901-4B36-9319-127AF8623168}"/>
              </a:ext>
            </a:extLst>
          </p:cNvPr>
          <p:cNvSpPr/>
          <p:nvPr/>
        </p:nvSpPr>
        <p:spPr>
          <a:xfrm>
            <a:off x="5220901" y="3563832"/>
            <a:ext cx="78372" cy="367081"/>
          </a:xfrm>
          <a:custGeom>
            <a:avLst/>
            <a:gdLst>
              <a:gd name="connsiteX0" fmla="*/ 35312 w 78372"/>
              <a:gd name="connsiteY0" fmla="*/ 106 h 367081"/>
              <a:gd name="connsiteX1" fmla="*/ 73412 w 78372"/>
              <a:gd name="connsiteY1" fmla="*/ 203306 h 367081"/>
              <a:gd name="connsiteX2" fmla="*/ 71824 w 78372"/>
              <a:gd name="connsiteY2" fmla="*/ 242993 h 367081"/>
              <a:gd name="connsiteX3" fmla="*/ 17849 w 78372"/>
              <a:gd name="connsiteY3" fmla="*/ 365231 h 367081"/>
              <a:gd name="connsiteX4" fmla="*/ 9912 w 78372"/>
              <a:gd name="connsiteY4" fmla="*/ 309668 h 367081"/>
              <a:gd name="connsiteX5" fmla="*/ 1974 w 78372"/>
              <a:gd name="connsiteY5" fmla="*/ 214418 h 367081"/>
              <a:gd name="connsiteX6" fmla="*/ 49599 w 78372"/>
              <a:gd name="connsiteY6" fmla="*/ 158856 h 367081"/>
              <a:gd name="connsiteX7" fmla="*/ 22612 w 78372"/>
              <a:gd name="connsiteY7" fmla="*/ 174731 h 367081"/>
              <a:gd name="connsiteX8" fmla="*/ 35312 w 78372"/>
              <a:gd name="connsiteY8" fmla="*/ 106 h 367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372" h="367081">
                <a:moveTo>
                  <a:pt x="35312" y="106"/>
                </a:moveTo>
                <a:cubicBezTo>
                  <a:pt x="43779" y="4869"/>
                  <a:pt x="67327" y="162825"/>
                  <a:pt x="73412" y="203306"/>
                </a:cubicBezTo>
                <a:cubicBezTo>
                  <a:pt x="79497" y="243787"/>
                  <a:pt x="81084" y="216006"/>
                  <a:pt x="71824" y="242993"/>
                </a:cubicBezTo>
                <a:cubicBezTo>
                  <a:pt x="62564" y="269980"/>
                  <a:pt x="28168" y="354118"/>
                  <a:pt x="17849" y="365231"/>
                </a:cubicBezTo>
                <a:cubicBezTo>
                  <a:pt x="7530" y="376344"/>
                  <a:pt x="12558" y="334804"/>
                  <a:pt x="9912" y="309668"/>
                </a:cubicBezTo>
                <a:cubicBezTo>
                  <a:pt x="7266" y="284533"/>
                  <a:pt x="-4640" y="239553"/>
                  <a:pt x="1974" y="214418"/>
                </a:cubicBezTo>
                <a:cubicBezTo>
                  <a:pt x="8588" y="189283"/>
                  <a:pt x="46159" y="165470"/>
                  <a:pt x="49599" y="158856"/>
                </a:cubicBezTo>
                <a:cubicBezTo>
                  <a:pt x="53039" y="152242"/>
                  <a:pt x="26052" y="197221"/>
                  <a:pt x="22612" y="174731"/>
                </a:cubicBezTo>
                <a:cubicBezTo>
                  <a:pt x="19172" y="152241"/>
                  <a:pt x="26845" y="-4657"/>
                  <a:pt x="35312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: 図形 302">
            <a:extLst>
              <a:ext uri="{FF2B5EF4-FFF2-40B4-BE49-F238E27FC236}">
                <a16:creationId xmlns:a16="http://schemas.microsoft.com/office/drawing/2014/main" id="{43881FE6-ECB5-4ED5-BEF9-1F197A944FF4}"/>
              </a:ext>
            </a:extLst>
          </p:cNvPr>
          <p:cNvSpPr/>
          <p:nvPr/>
        </p:nvSpPr>
        <p:spPr>
          <a:xfrm>
            <a:off x="4595723" y="3949393"/>
            <a:ext cx="435712" cy="146182"/>
          </a:xfrm>
          <a:custGeom>
            <a:avLst/>
            <a:gdLst>
              <a:gd name="connsiteX0" fmla="*/ 6440 w 435712"/>
              <a:gd name="connsiteY0" fmla="*/ 124132 h 146182"/>
              <a:gd name="connsiteX1" fmla="*/ 422365 w 435712"/>
              <a:gd name="connsiteY1" fmla="*/ 1895 h 146182"/>
              <a:gd name="connsiteX2" fmla="*/ 319177 w 435712"/>
              <a:gd name="connsiteY2" fmla="*/ 55870 h 146182"/>
              <a:gd name="connsiteX3" fmla="*/ 177890 w 435712"/>
              <a:gd name="connsiteY3" fmla="*/ 138420 h 146182"/>
              <a:gd name="connsiteX4" fmla="*/ 6440 w 435712"/>
              <a:gd name="connsiteY4" fmla="*/ 124132 h 146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5712" h="146182">
                <a:moveTo>
                  <a:pt x="6440" y="124132"/>
                </a:moveTo>
                <a:cubicBezTo>
                  <a:pt x="47186" y="101378"/>
                  <a:pt x="370242" y="13272"/>
                  <a:pt x="422365" y="1895"/>
                </a:cubicBezTo>
                <a:cubicBezTo>
                  <a:pt x="474488" y="-9482"/>
                  <a:pt x="359923" y="33116"/>
                  <a:pt x="319177" y="55870"/>
                </a:cubicBezTo>
                <a:cubicBezTo>
                  <a:pt x="278431" y="78624"/>
                  <a:pt x="226044" y="124133"/>
                  <a:pt x="177890" y="138420"/>
                </a:cubicBezTo>
                <a:cubicBezTo>
                  <a:pt x="129736" y="152707"/>
                  <a:pt x="-34306" y="146886"/>
                  <a:pt x="6440" y="124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: 図形 303">
            <a:extLst>
              <a:ext uri="{FF2B5EF4-FFF2-40B4-BE49-F238E27FC236}">
                <a16:creationId xmlns:a16="http://schemas.microsoft.com/office/drawing/2014/main" id="{9D268FBF-DC83-4382-86F9-E7E7BEA511AC}"/>
              </a:ext>
            </a:extLst>
          </p:cNvPr>
          <p:cNvSpPr/>
          <p:nvPr/>
        </p:nvSpPr>
        <p:spPr>
          <a:xfrm>
            <a:off x="3980432" y="2955925"/>
            <a:ext cx="197868" cy="116484"/>
          </a:xfrm>
          <a:custGeom>
            <a:avLst/>
            <a:gdLst>
              <a:gd name="connsiteX0" fmla="*/ 197868 w 197868"/>
              <a:gd name="connsiteY0" fmla="*/ 0 h 116484"/>
              <a:gd name="connsiteX1" fmla="*/ 131193 w 197868"/>
              <a:gd name="connsiteY1" fmla="*/ 50800 h 116484"/>
              <a:gd name="connsiteX2" fmla="*/ 4193 w 197868"/>
              <a:gd name="connsiteY2" fmla="*/ 115888 h 116484"/>
              <a:gd name="connsiteX3" fmla="*/ 37531 w 197868"/>
              <a:gd name="connsiteY3" fmla="*/ 80963 h 116484"/>
              <a:gd name="connsiteX4" fmla="*/ 107381 w 197868"/>
              <a:gd name="connsiteY4" fmla="*/ 44450 h 116484"/>
              <a:gd name="connsiteX5" fmla="*/ 197868 w 197868"/>
              <a:gd name="connsiteY5" fmla="*/ 0 h 11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868" h="116484">
                <a:moveTo>
                  <a:pt x="197868" y="0"/>
                </a:moveTo>
                <a:cubicBezTo>
                  <a:pt x="180670" y="15742"/>
                  <a:pt x="163472" y="31485"/>
                  <a:pt x="131193" y="50800"/>
                </a:cubicBezTo>
                <a:cubicBezTo>
                  <a:pt x="98914" y="70115"/>
                  <a:pt x="19803" y="110861"/>
                  <a:pt x="4193" y="115888"/>
                </a:cubicBezTo>
                <a:cubicBezTo>
                  <a:pt x="-11417" y="120915"/>
                  <a:pt x="20333" y="92869"/>
                  <a:pt x="37531" y="80963"/>
                </a:cubicBezTo>
                <a:cubicBezTo>
                  <a:pt x="54729" y="69057"/>
                  <a:pt x="107381" y="44450"/>
                  <a:pt x="107381" y="44450"/>
                </a:cubicBezTo>
                <a:lnTo>
                  <a:pt x="197868" y="0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: 図形 304">
            <a:extLst>
              <a:ext uri="{FF2B5EF4-FFF2-40B4-BE49-F238E27FC236}">
                <a16:creationId xmlns:a16="http://schemas.microsoft.com/office/drawing/2014/main" id="{B984C450-8A87-496D-BB28-5C0BFD893CF8}"/>
              </a:ext>
            </a:extLst>
          </p:cNvPr>
          <p:cNvSpPr/>
          <p:nvPr/>
        </p:nvSpPr>
        <p:spPr>
          <a:xfrm>
            <a:off x="4633455" y="2795083"/>
            <a:ext cx="288455" cy="122801"/>
          </a:xfrm>
          <a:custGeom>
            <a:avLst/>
            <a:gdLst>
              <a:gd name="connsiteX0" fmla="*/ 2045 w 288455"/>
              <a:gd name="connsiteY0" fmla="*/ 64005 h 122801"/>
              <a:gd name="connsiteX1" fmla="*/ 129045 w 288455"/>
              <a:gd name="connsiteY1" fmla="*/ 100517 h 122801"/>
              <a:gd name="connsiteX2" fmla="*/ 241758 w 288455"/>
              <a:gd name="connsiteY2" fmla="*/ 83055 h 122801"/>
              <a:gd name="connsiteX3" fmla="*/ 284620 w 288455"/>
              <a:gd name="connsiteY3" fmla="*/ 505 h 122801"/>
              <a:gd name="connsiteX4" fmla="*/ 286208 w 288455"/>
              <a:gd name="connsiteY4" fmla="*/ 49717 h 122801"/>
              <a:gd name="connsiteX5" fmla="*/ 283033 w 288455"/>
              <a:gd name="connsiteY5" fmla="*/ 78292 h 122801"/>
              <a:gd name="connsiteX6" fmla="*/ 249695 w 288455"/>
              <a:gd name="connsiteY6" fmla="*/ 110042 h 122801"/>
              <a:gd name="connsiteX7" fmla="*/ 198895 w 288455"/>
              <a:gd name="connsiteY7" fmla="*/ 122742 h 122801"/>
              <a:gd name="connsiteX8" fmla="*/ 117933 w 288455"/>
              <a:gd name="connsiteY8" fmla="*/ 114805 h 122801"/>
              <a:gd name="connsiteX9" fmla="*/ 56020 w 288455"/>
              <a:gd name="connsiteY9" fmla="*/ 114805 h 122801"/>
              <a:gd name="connsiteX10" fmla="*/ 2045 w 288455"/>
              <a:gd name="connsiteY10" fmla="*/ 64005 h 122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455" h="122801">
                <a:moveTo>
                  <a:pt x="2045" y="64005"/>
                </a:moveTo>
                <a:cubicBezTo>
                  <a:pt x="14216" y="61624"/>
                  <a:pt x="89093" y="97342"/>
                  <a:pt x="129045" y="100517"/>
                </a:cubicBezTo>
                <a:cubicBezTo>
                  <a:pt x="168997" y="103692"/>
                  <a:pt x="215829" y="99724"/>
                  <a:pt x="241758" y="83055"/>
                </a:cubicBezTo>
                <a:cubicBezTo>
                  <a:pt x="267687" y="66386"/>
                  <a:pt x="277212" y="6061"/>
                  <a:pt x="284620" y="505"/>
                </a:cubicBezTo>
                <a:cubicBezTo>
                  <a:pt x="292028" y="-5051"/>
                  <a:pt x="286472" y="36753"/>
                  <a:pt x="286208" y="49717"/>
                </a:cubicBezTo>
                <a:cubicBezTo>
                  <a:pt x="285944" y="62681"/>
                  <a:pt x="289118" y="68238"/>
                  <a:pt x="283033" y="78292"/>
                </a:cubicBezTo>
                <a:cubicBezTo>
                  <a:pt x="276948" y="88346"/>
                  <a:pt x="263718" y="102634"/>
                  <a:pt x="249695" y="110042"/>
                </a:cubicBezTo>
                <a:cubicBezTo>
                  <a:pt x="235672" y="117450"/>
                  <a:pt x="220855" y="121948"/>
                  <a:pt x="198895" y="122742"/>
                </a:cubicBezTo>
                <a:cubicBezTo>
                  <a:pt x="176935" y="123536"/>
                  <a:pt x="141745" y="116128"/>
                  <a:pt x="117933" y="114805"/>
                </a:cubicBezTo>
                <a:cubicBezTo>
                  <a:pt x="94121" y="113482"/>
                  <a:pt x="76922" y="121684"/>
                  <a:pt x="56020" y="114805"/>
                </a:cubicBezTo>
                <a:cubicBezTo>
                  <a:pt x="35118" y="107926"/>
                  <a:pt x="-10126" y="66386"/>
                  <a:pt x="2045" y="64005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: 図形 305">
            <a:extLst>
              <a:ext uri="{FF2B5EF4-FFF2-40B4-BE49-F238E27FC236}">
                <a16:creationId xmlns:a16="http://schemas.microsoft.com/office/drawing/2014/main" id="{36B00F04-852E-44BB-82BE-B9CE24A7FFA3}"/>
              </a:ext>
            </a:extLst>
          </p:cNvPr>
          <p:cNvSpPr/>
          <p:nvPr/>
        </p:nvSpPr>
        <p:spPr>
          <a:xfrm>
            <a:off x="4279847" y="3640138"/>
            <a:ext cx="491642" cy="112764"/>
          </a:xfrm>
          <a:custGeom>
            <a:avLst/>
            <a:gdLst>
              <a:gd name="connsiteX0" fmla="*/ 53 w 491642"/>
              <a:gd name="connsiteY0" fmla="*/ 106362 h 112764"/>
              <a:gd name="connsiteX1" fmla="*/ 246116 w 491642"/>
              <a:gd name="connsiteY1" fmla="*/ 66675 h 112764"/>
              <a:gd name="connsiteX2" fmla="*/ 485828 w 491642"/>
              <a:gd name="connsiteY2" fmla="*/ 0 h 112764"/>
              <a:gd name="connsiteX3" fmla="*/ 401691 w 491642"/>
              <a:gd name="connsiteY3" fmla="*/ 66675 h 112764"/>
              <a:gd name="connsiteX4" fmla="*/ 225478 w 491642"/>
              <a:gd name="connsiteY4" fmla="*/ 109537 h 112764"/>
              <a:gd name="connsiteX5" fmla="*/ 53 w 491642"/>
              <a:gd name="connsiteY5" fmla="*/ 106362 h 112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1642" h="112764">
                <a:moveTo>
                  <a:pt x="53" y="106362"/>
                </a:moveTo>
                <a:cubicBezTo>
                  <a:pt x="3493" y="99218"/>
                  <a:pt x="165154" y="84402"/>
                  <a:pt x="246116" y="66675"/>
                </a:cubicBezTo>
                <a:cubicBezTo>
                  <a:pt x="327078" y="48948"/>
                  <a:pt x="459899" y="0"/>
                  <a:pt x="485828" y="0"/>
                </a:cubicBezTo>
                <a:cubicBezTo>
                  <a:pt x="511757" y="0"/>
                  <a:pt x="445083" y="48419"/>
                  <a:pt x="401691" y="66675"/>
                </a:cubicBezTo>
                <a:cubicBezTo>
                  <a:pt x="358299" y="84931"/>
                  <a:pt x="289772" y="104245"/>
                  <a:pt x="225478" y="109537"/>
                </a:cubicBezTo>
                <a:cubicBezTo>
                  <a:pt x="161184" y="114829"/>
                  <a:pt x="-3387" y="113506"/>
                  <a:pt x="53" y="106362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: 図形 306">
            <a:extLst>
              <a:ext uri="{FF2B5EF4-FFF2-40B4-BE49-F238E27FC236}">
                <a16:creationId xmlns:a16="http://schemas.microsoft.com/office/drawing/2014/main" id="{B2909376-3E3F-4111-B6A5-3F23B80F0E50}"/>
              </a:ext>
            </a:extLst>
          </p:cNvPr>
          <p:cNvSpPr/>
          <p:nvPr/>
        </p:nvSpPr>
        <p:spPr>
          <a:xfrm>
            <a:off x="3206301" y="3310410"/>
            <a:ext cx="373035" cy="125049"/>
          </a:xfrm>
          <a:custGeom>
            <a:avLst/>
            <a:gdLst>
              <a:gd name="connsiteX0" fmla="*/ 356049 w 373035"/>
              <a:gd name="connsiteY0" fmla="*/ 57 h 125049"/>
              <a:gd name="connsiteX1" fmla="*/ 345466 w 373035"/>
              <a:gd name="connsiteY1" fmla="*/ 122823 h 125049"/>
              <a:gd name="connsiteX2" fmla="*/ 303132 w 373035"/>
              <a:gd name="connsiteY2" fmla="*/ 76257 h 125049"/>
              <a:gd name="connsiteX3" fmla="*/ 195182 w 373035"/>
              <a:gd name="connsiteY3" fmla="*/ 38157 h 125049"/>
              <a:gd name="connsiteX4" fmla="*/ 57599 w 373035"/>
              <a:gd name="connsiteY4" fmla="*/ 63557 h 125049"/>
              <a:gd name="connsiteX5" fmla="*/ 209999 w 373035"/>
              <a:gd name="connsiteY5" fmla="*/ 59323 h 125049"/>
              <a:gd name="connsiteX6" fmla="*/ 305249 w 373035"/>
              <a:gd name="connsiteY6" fmla="*/ 67790 h 125049"/>
              <a:gd name="connsiteX7" fmla="*/ 140149 w 373035"/>
              <a:gd name="connsiteY7" fmla="*/ 63557 h 125049"/>
              <a:gd name="connsiteX8" fmla="*/ 148616 w 373035"/>
              <a:gd name="connsiteY8" fmla="*/ 48740 h 125049"/>
              <a:gd name="connsiteX9" fmla="*/ 449 w 373035"/>
              <a:gd name="connsiteY9" fmla="*/ 33923 h 125049"/>
              <a:gd name="connsiteX10" fmla="*/ 203649 w 373035"/>
              <a:gd name="connsiteY10" fmla="*/ 36040 h 125049"/>
              <a:gd name="connsiteX11" fmla="*/ 102049 w 373035"/>
              <a:gd name="connsiteY11" fmla="*/ 120707 h 125049"/>
              <a:gd name="connsiteX12" fmla="*/ 199416 w 373035"/>
              <a:gd name="connsiteY12" fmla="*/ 63557 h 125049"/>
              <a:gd name="connsiteX13" fmla="*/ 106282 w 373035"/>
              <a:gd name="connsiteY13" fmla="*/ 105890 h 125049"/>
              <a:gd name="connsiteX14" fmla="*/ 356049 w 373035"/>
              <a:gd name="connsiteY14" fmla="*/ 57 h 125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3035" h="125049">
                <a:moveTo>
                  <a:pt x="356049" y="57"/>
                </a:moveTo>
                <a:cubicBezTo>
                  <a:pt x="395913" y="2879"/>
                  <a:pt x="354286" y="110123"/>
                  <a:pt x="345466" y="122823"/>
                </a:cubicBezTo>
                <a:cubicBezTo>
                  <a:pt x="336646" y="135523"/>
                  <a:pt x="328179" y="90368"/>
                  <a:pt x="303132" y="76257"/>
                </a:cubicBezTo>
                <a:cubicBezTo>
                  <a:pt x="278085" y="62146"/>
                  <a:pt x="236104" y="40274"/>
                  <a:pt x="195182" y="38157"/>
                </a:cubicBezTo>
                <a:cubicBezTo>
                  <a:pt x="154260" y="36040"/>
                  <a:pt x="55130" y="60029"/>
                  <a:pt x="57599" y="63557"/>
                </a:cubicBezTo>
                <a:cubicBezTo>
                  <a:pt x="60068" y="67085"/>
                  <a:pt x="168724" y="58618"/>
                  <a:pt x="209999" y="59323"/>
                </a:cubicBezTo>
                <a:cubicBezTo>
                  <a:pt x="251274" y="60029"/>
                  <a:pt x="316891" y="67084"/>
                  <a:pt x="305249" y="67790"/>
                </a:cubicBezTo>
                <a:cubicBezTo>
                  <a:pt x="293607" y="68496"/>
                  <a:pt x="166254" y="66732"/>
                  <a:pt x="140149" y="63557"/>
                </a:cubicBezTo>
                <a:cubicBezTo>
                  <a:pt x="114043" y="60382"/>
                  <a:pt x="171899" y="53679"/>
                  <a:pt x="148616" y="48740"/>
                </a:cubicBezTo>
                <a:cubicBezTo>
                  <a:pt x="125333" y="43801"/>
                  <a:pt x="-8723" y="36040"/>
                  <a:pt x="449" y="33923"/>
                </a:cubicBezTo>
                <a:cubicBezTo>
                  <a:pt x="9621" y="31806"/>
                  <a:pt x="186716" y="21576"/>
                  <a:pt x="203649" y="36040"/>
                </a:cubicBezTo>
                <a:cubicBezTo>
                  <a:pt x="220582" y="50504"/>
                  <a:pt x="102754" y="116121"/>
                  <a:pt x="102049" y="120707"/>
                </a:cubicBezTo>
                <a:cubicBezTo>
                  <a:pt x="101343" y="125293"/>
                  <a:pt x="198710" y="66027"/>
                  <a:pt x="199416" y="63557"/>
                </a:cubicBezTo>
                <a:cubicBezTo>
                  <a:pt x="200122" y="61087"/>
                  <a:pt x="80882" y="112946"/>
                  <a:pt x="106282" y="105890"/>
                </a:cubicBezTo>
                <a:cubicBezTo>
                  <a:pt x="131682" y="98834"/>
                  <a:pt x="316185" y="-2765"/>
                  <a:pt x="356049" y="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: 図形 307">
            <a:extLst>
              <a:ext uri="{FF2B5EF4-FFF2-40B4-BE49-F238E27FC236}">
                <a16:creationId xmlns:a16="http://schemas.microsoft.com/office/drawing/2014/main" id="{B7ED45A6-2E0F-4693-A600-75B6C856DC0B}"/>
              </a:ext>
            </a:extLst>
          </p:cNvPr>
          <p:cNvSpPr/>
          <p:nvPr/>
        </p:nvSpPr>
        <p:spPr>
          <a:xfrm>
            <a:off x="4054470" y="2647149"/>
            <a:ext cx="169882" cy="43781"/>
          </a:xfrm>
          <a:custGeom>
            <a:avLst/>
            <a:gdLst>
              <a:gd name="connsiteX0" fmla="*/ 5 w 169882"/>
              <a:gd name="connsiteY0" fmla="*/ 801 h 43781"/>
              <a:gd name="connsiteX1" fmla="*/ 107955 w 169882"/>
              <a:gd name="connsiteY1" fmla="*/ 7151 h 43781"/>
              <a:gd name="connsiteX2" fmla="*/ 169868 w 169882"/>
              <a:gd name="connsiteY2" fmla="*/ 43664 h 43781"/>
              <a:gd name="connsiteX3" fmla="*/ 112718 w 169882"/>
              <a:gd name="connsiteY3" fmla="*/ 18264 h 43781"/>
              <a:gd name="connsiteX4" fmla="*/ 5 w 169882"/>
              <a:gd name="connsiteY4" fmla="*/ 801 h 43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82" h="43781">
                <a:moveTo>
                  <a:pt x="5" y="801"/>
                </a:moveTo>
                <a:cubicBezTo>
                  <a:pt x="-789" y="-1051"/>
                  <a:pt x="79645" y="7"/>
                  <a:pt x="107955" y="7151"/>
                </a:cubicBezTo>
                <a:cubicBezTo>
                  <a:pt x="136265" y="14295"/>
                  <a:pt x="169074" y="41812"/>
                  <a:pt x="169868" y="43664"/>
                </a:cubicBezTo>
                <a:cubicBezTo>
                  <a:pt x="170662" y="45516"/>
                  <a:pt x="137589" y="24879"/>
                  <a:pt x="112718" y="18264"/>
                </a:cubicBezTo>
                <a:cubicBezTo>
                  <a:pt x="87847" y="11649"/>
                  <a:pt x="799" y="2653"/>
                  <a:pt x="5" y="8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: 図形 308">
            <a:extLst>
              <a:ext uri="{FF2B5EF4-FFF2-40B4-BE49-F238E27FC236}">
                <a16:creationId xmlns:a16="http://schemas.microsoft.com/office/drawing/2014/main" id="{D36B4124-DCEE-46B3-B964-4973FE8BEB4F}"/>
              </a:ext>
            </a:extLst>
          </p:cNvPr>
          <p:cNvSpPr/>
          <p:nvPr/>
        </p:nvSpPr>
        <p:spPr>
          <a:xfrm>
            <a:off x="3885438" y="2640650"/>
            <a:ext cx="189347" cy="34307"/>
          </a:xfrm>
          <a:custGeom>
            <a:avLst/>
            <a:gdLst>
              <a:gd name="connsiteX0" fmla="*/ 2350 w 189347"/>
              <a:gd name="connsiteY0" fmla="*/ 34288 h 34307"/>
              <a:gd name="connsiteX1" fmla="*/ 183325 w 189347"/>
              <a:gd name="connsiteY1" fmla="*/ 2538 h 34307"/>
              <a:gd name="connsiteX2" fmla="*/ 140462 w 189347"/>
              <a:gd name="connsiteY2" fmla="*/ 2538 h 34307"/>
              <a:gd name="connsiteX3" fmla="*/ 83312 w 189347"/>
              <a:gd name="connsiteY3" fmla="*/ 7300 h 34307"/>
              <a:gd name="connsiteX4" fmla="*/ 2350 w 189347"/>
              <a:gd name="connsiteY4" fmla="*/ 34288 h 34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347" h="34307">
                <a:moveTo>
                  <a:pt x="2350" y="34288"/>
                </a:moveTo>
                <a:cubicBezTo>
                  <a:pt x="19019" y="33494"/>
                  <a:pt x="160306" y="7830"/>
                  <a:pt x="183325" y="2538"/>
                </a:cubicBezTo>
                <a:cubicBezTo>
                  <a:pt x="206344" y="-2754"/>
                  <a:pt x="157131" y="1744"/>
                  <a:pt x="140462" y="2538"/>
                </a:cubicBezTo>
                <a:cubicBezTo>
                  <a:pt x="123793" y="3332"/>
                  <a:pt x="104214" y="2802"/>
                  <a:pt x="83312" y="7300"/>
                </a:cubicBezTo>
                <a:cubicBezTo>
                  <a:pt x="62410" y="11798"/>
                  <a:pt x="-14319" y="35082"/>
                  <a:pt x="2350" y="34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: 図形 309">
            <a:extLst>
              <a:ext uri="{FF2B5EF4-FFF2-40B4-BE49-F238E27FC236}">
                <a16:creationId xmlns:a16="http://schemas.microsoft.com/office/drawing/2014/main" id="{3DA7FB32-4FD0-4485-983C-72B8F08949BD}"/>
              </a:ext>
            </a:extLst>
          </p:cNvPr>
          <p:cNvSpPr/>
          <p:nvPr/>
        </p:nvSpPr>
        <p:spPr>
          <a:xfrm>
            <a:off x="4483549" y="2561249"/>
            <a:ext cx="146400" cy="61712"/>
          </a:xfrm>
          <a:custGeom>
            <a:avLst/>
            <a:gdLst>
              <a:gd name="connsiteX0" fmla="*/ 2726 w 146400"/>
              <a:gd name="connsiteY0" fmla="*/ 61301 h 61712"/>
              <a:gd name="connsiteX1" fmla="*/ 145601 w 146400"/>
              <a:gd name="connsiteY1" fmla="*/ 976 h 61712"/>
              <a:gd name="connsiteX2" fmla="*/ 58289 w 146400"/>
              <a:gd name="connsiteY2" fmla="*/ 26376 h 61712"/>
              <a:gd name="connsiteX3" fmla="*/ 2726 w 146400"/>
              <a:gd name="connsiteY3" fmla="*/ 61301 h 61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400" h="61712">
                <a:moveTo>
                  <a:pt x="2726" y="61301"/>
                </a:moveTo>
                <a:cubicBezTo>
                  <a:pt x="17278" y="57068"/>
                  <a:pt x="136340" y="6797"/>
                  <a:pt x="145601" y="976"/>
                </a:cubicBezTo>
                <a:cubicBezTo>
                  <a:pt x="154862" y="-4845"/>
                  <a:pt x="81043" y="16851"/>
                  <a:pt x="58289" y="26376"/>
                </a:cubicBezTo>
                <a:cubicBezTo>
                  <a:pt x="35535" y="35901"/>
                  <a:pt x="-11826" y="65534"/>
                  <a:pt x="2726" y="613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: 図形 246">
            <a:extLst>
              <a:ext uri="{FF2B5EF4-FFF2-40B4-BE49-F238E27FC236}">
                <a16:creationId xmlns:a16="http://schemas.microsoft.com/office/drawing/2014/main" id="{50AE4488-0F8D-4A57-A19A-E3C57B01D033}"/>
              </a:ext>
            </a:extLst>
          </p:cNvPr>
          <p:cNvSpPr/>
          <p:nvPr/>
        </p:nvSpPr>
        <p:spPr>
          <a:xfrm>
            <a:off x="3688672" y="2640733"/>
            <a:ext cx="614850" cy="231641"/>
          </a:xfrm>
          <a:custGeom>
            <a:avLst/>
            <a:gdLst>
              <a:gd name="connsiteX0" fmla="*/ 678 w 614850"/>
              <a:gd name="connsiteY0" fmla="*/ 231584 h 231641"/>
              <a:gd name="connsiteX1" fmla="*/ 112861 w 614850"/>
              <a:gd name="connsiteY1" fmla="*/ 91884 h 231641"/>
              <a:gd name="connsiteX2" fmla="*/ 250445 w 614850"/>
              <a:gd name="connsiteY2" fmla="*/ 19917 h 231641"/>
              <a:gd name="connsiteX3" fmla="*/ 404961 w 614850"/>
              <a:gd name="connsiteY3" fmla="*/ 867 h 231641"/>
              <a:gd name="connsiteX4" fmla="*/ 519261 w 614850"/>
              <a:gd name="connsiteY4" fmla="*/ 41084 h 231641"/>
              <a:gd name="connsiteX5" fmla="*/ 527728 w 614850"/>
              <a:gd name="connsiteY5" fmla="*/ 81300 h 231641"/>
              <a:gd name="connsiteX6" fmla="*/ 612395 w 614850"/>
              <a:gd name="connsiteY6" fmla="*/ 140567 h 231641"/>
              <a:gd name="connsiteX7" fmla="*/ 576411 w 614850"/>
              <a:gd name="connsiteY7" fmla="*/ 140567 h 231641"/>
              <a:gd name="connsiteX8" fmla="*/ 419778 w 614850"/>
              <a:gd name="connsiteY8" fmla="*/ 91884 h 231641"/>
              <a:gd name="connsiteX9" fmla="*/ 379561 w 614850"/>
              <a:gd name="connsiteY9" fmla="*/ 87650 h 231641"/>
              <a:gd name="connsiteX10" fmla="*/ 165778 w 614850"/>
              <a:gd name="connsiteY10" fmla="*/ 108817 h 231641"/>
              <a:gd name="connsiteX11" fmla="*/ 678 w 614850"/>
              <a:gd name="connsiteY11" fmla="*/ 231584 h 231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4850" h="231641">
                <a:moveTo>
                  <a:pt x="678" y="231584"/>
                </a:moveTo>
                <a:cubicBezTo>
                  <a:pt x="-8141" y="228762"/>
                  <a:pt x="71233" y="127162"/>
                  <a:pt x="112861" y="91884"/>
                </a:cubicBezTo>
                <a:cubicBezTo>
                  <a:pt x="154489" y="56606"/>
                  <a:pt x="201762" y="35086"/>
                  <a:pt x="250445" y="19917"/>
                </a:cubicBezTo>
                <a:cubicBezTo>
                  <a:pt x="299128" y="4748"/>
                  <a:pt x="360158" y="-2661"/>
                  <a:pt x="404961" y="867"/>
                </a:cubicBezTo>
                <a:cubicBezTo>
                  <a:pt x="449764" y="4395"/>
                  <a:pt x="498800" y="27678"/>
                  <a:pt x="519261" y="41084"/>
                </a:cubicBezTo>
                <a:cubicBezTo>
                  <a:pt x="539722" y="54489"/>
                  <a:pt x="512206" y="64720"/>
                  <a:pt x="527728" y="81300"/>
                </a:cubicBezTo>
                <a:cubicBezTo>
                  <a:pt x="543250" y="97880"/>
                  <a:pt x="604281" y="130689"/>
                  <a:pt x="612395" y="140567"/>
                </a:cubicBezTo>
                <a:cubicBezTo>
                  <a:pt x="620509" y="150445"/>
                  <a:pt x="608514" y="148681"/>
                  <a:pt x="576411" y="140567"/>
                </a:cubicBezTo>
                <a:cubicBezTo>
                  <a:pt x="544308" y="132453"/>
                  <a:pt x="452586" y="100703"/>
                  <a:pt x="419778" y="91884"/>
                </a:cubicBezTo>
                <a:cubicBezTo>
                  <a:pt x="386970" y="83064"/>
                  <a:pt x="421894" y="84828"/>
                  <a:pt x="379561" y="87650"/>
                </a:cubicBezTo>
                <a:cubicBezTo>
                  <a:pt x="337228" y="90472"/>
                  <a:pt x="227514" y="85534"/>
                  <a:pt x="165778" y="108817"/>
                </a:cubicBezTo>
                <a:cubicBezTo>
                  <a:pt x="104042" y="132100"/>
                  <a:pt x="9497" y="234406"/>
                  <a:pt x="678" y="23158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: 図形 1">
            <a:extLst>
              <a:ext uri="{FF2B5EF4-FFF2-40B4-BE49-F238E27FC236}">
                <a16:creationId xmlns:a16="http://schemas.microsoft.com/office/drawing/2014/main" id="{D093064C-0DA8-4192-B36F-B7567424ED8F}"/>
              </a:ext>
            </a:extLst>
          </p:cNvPr>
          <p:cNvSpPr/>
          <p:nvPr/>
        </p:nvSpPr>
        <p:spPr>
          <a:xfrm>
            <a:off x="4771972" y="2545758"/>
            <a:ext cx="257456" cy="105188"/>
          </a:xfrm>
          <a:custGeom>
            <a:avLst/>
            <a:gdLst>
              <a:gd name="connsiteX0" fmla="*/ 53 w 257456"/>
              <a:gd name="connsiteY0" fmla="*/ 49805 h 105188"/>
              <a:gd name="connsiteX1" fmla="*/ 76253 w 257456"/>
              <a:gd name="connsiteY1" fmla="*/ 18055 h 105188"/>
              <a:gd name="connsiteX2" fmla="*/ 252466 w 257456"/>
              <a:gd name="connsiteY2" fmla="*/ 103780 h 105188"/>
              <a:gd name="connsiteX3" fmla="*/ 212778 w 257456"/>
              <a:gd name="connsiteY3" fmla="*/ 73617 h 105188"/>
              <a:gd name="connsiteX4" fmla="*/ 160391 w 257456"/>
              <a:gd name="connsiteY4" fmla="*/ 32342 h 105188"/>
              <a:gd name="connsiteX5" fmla="*/ 120703 w 257456"/>
              <a:gd name="connsiteY5" fmla="*/ 14880 h 105188"/>
              <a:gd name="connsiteX6" fmla="*/ 65141 w 257456"/>
              <a:gd name="connsiteY6" fmla="*/ 592 h 105188"/>
              <a:gd name="connsiteX7" fmla="*/ 53 w 257456"/>
              <a:gd name="connsiteY7" fmla="*/ 49805 h 10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7456" h="105188">
                <a:moveTo>
                  <a:pt x="53" y="49805"/>
                </a:moveTo>
                <a:cubicBezTo>
                  <a:pt x="1905" y="52715"/>
                  <a:pt x="34184" y="9059"/>
                  <a:pt x="76253" y="18055"/>
                </a:cubicBezTo>
                <a:cubicBezTo>
                  <a:pt x="118322" y="27051"/>
                  <a:pt x="229712" y="94520"/>
                  <a:pt x="252466" y="103780"/>
                </a:cubicBezTo>
                <a:cubicBezTo>
                  <a:pt x="275220" y="113040"/>
                  <a:pt x="212778" y="73617"/>
                  <a:pt x="212778" y="73617"/>
                </a:cubicBezTo>
                <a:cubicBezTo>
                  <a:pt x="197432" y="61711"/>
                  <a:pt x="175737" y="42131"/>
                  <a:pt x="160391" y="32342"/>
                </a:cubicBezTo>
                <a:cubicBezTo>
                  <a:pt x="145045" y="22553"/>
                  <a:pt x="136578" y="20172"/>
                  <a:pt x="120703" y="14880"/>
                </a:cubicBezTo>
                <a:cubicBezTo>
                  <a:pt x="104828" y="9588"/>
                  <a:pt x="84985" y="-2848"/>
                  <a:pt x="65141" y="592"/>
                </a:cubicBezTo>
                <a:cubicBezTo>
                  <a:pt x="45297" y="4031"/>
                  <a:pt x="-1799" y="46895"/>
                  <a:pt x="53" y="4980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DE629438-E3F0-4864-A6B0-D1ADAF808230}"/>
              </a:ext>
            </a:extLst>
          </p:cNvPr>
          <p:cNvSpPr/>
          <p:nvPr/>
        </p:nvSpPr>
        <p:spPr>
          <a:xfrm>
            <a:off x="4897241" y="2539999"/>
            <a:ext cx="132196" cy="101939"/>
          </a:xfrm>
          <a:custGeom>
            <a:avLst/>
            <a:gdLst>
              <a:gd name="connsiteX0" fmla="*/ 197 w 132196"/>
              <a:gd name="connsiteY0" fmla="*/ 1 h 101939"/>
              <a:gd name="connsiteX1" fmla="*/ 76397 w 132196"/>
              <a:gd name="connsiteY1" fmla="*/ 39689 h 101939"/>
              <a:gd name="connsiteX2" fmla="*/ 128784 w 132196"/>
              <a:gd name="connsiteY2" fmla="*/ 100014 h 101939"/>
              <a:gd name="connsiteX3" fmla="*/ 119259 w 132196"/>
              <a:gd name="connsiteY3" fmla="*/ 82551 h 101939"/>
              <a:gd name="connsiteX4" fmla="*/ 55759 w 132196"/>
              <a:gd name="connsiteY4" fmla="*/ 38101 h 101939"/>
              <a:gd name="connsiteX5" fmla="*/ 197 w 132196"/>
              <a:gd name="connsiteY5" fmla="*/ 1 h 101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196" h="101939">
                <a:moveTo>
                  <a:pt x="197" y="1"/>
                </a:moveTo>
                <a:cubicBezTo>
                  <a:pt x="3637" y="266"/>
                  <a:pt x="54966" y="23020"/>
                  <a:pt x="76397" y="39689"/>
                </a:cubicBezTo>
                <a:cubicBezTo>
                  <a:pt x="97828" y="56358"/>
                  <a:pt x="121640" y="92870"/>
                  <a:pt x="128784" y="100014"/>
                </a:cubicBezTo>
                <a:cubicBezTo>
                  <a:pt x="135928" y="107158"/>
                  <a:pt x="131430" y="92870"/>
                  <a:pt x="119259" y="82551"/>
                </a:cubicBezTo>
                <a:cubicBezTo>
                  <a:pt x="107088" y="72232"/>
                  <a:pt x="72428" y="48949"/>
                  <a:pt x="55759" y="38101"/>
                </a:cubicBezTo>
                <a:cubicBezTo>
                  <a:pt x="39090" y="27253"/>
                  <a:pt x="-3243" y="-264"/>
                  <a:pt x="1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: 図形 249">
            <a:extLst>
              <a:ext uri="{FF2B5EF4-FFF2-40B4-BE49-F238E27FC236}">
                <a16:creationId xmlns:a16="http://schemas.microsoft.com/office/drawing/2014/main" id="{AC315D71-754F-4187-8A12-BA0AA8A87D98}"/>
              </a:ext>
            </a:extLst>
          </p:cNvPr>
          <p:cNvSpPr/>
          <p:nvPr/>
        </p:nvSpPr>
        <p:spPr>
          <a:xfrm>
            <a:off x="4468034" y="2529290"/>
            <a:ext cx="552856" cy="168104"/>
          </a:xfrm>
          <a:custGeom>
            <a:avLst/>
            <a:gdLst>
              <a:gd name="connsiteX0" fmla="*/ 2366 w 552856"/>
              <a:gd name="connsiteY0" fmla="*/ 86910 h 168104"/>
              <a:gd name="connsiteX1" fmla="*/ 161116 w 552856"/>
              <a:gd name="connsiteY1" fmla="*/ 29760 h 168104"/>
              <a:gd name="connsiteX2" fmla="*/ 321983 w 552856"/>
              <a:gd name="connsiteY2" fmla="*/ 127 h 168104"/>
              <a:gd name="connsiteX3" fmla="*/ 497666 w 552856"/>
              <a:gd name="connsiteY3" fmla="*/ 40343 h 168104"/>
              <a:gd name="connsiteX4" fmla="*/ 552699 w 552856"/>
              <a:gd name="connsiteY4" fmla="*/ 108077 h 168104"/>
              <a:gd name="connsiteX5" fmla="*/ 512483 w 552856"/>
              <a:gd name="connsiteY5" fmla="*/ 91143 h 168104"/>
              <a:gd name="connsiteX6" fmla="*/ 459566 w 552856"/>
              <a:gd name="connsiteY6" fmla="*/ 65743 h 168104"/>
              <a:gd name="connsiteX7" fmla="*/ 362199 w 552856"/>
              <a:gd name="connsiteY7" fmla="*/ 48810 h 168104"/>
              <a:gd name="connsiteX8" fmla="*/ 279649 w 552856"/>
              <a:gd name="connsiteY8" fmla="*/ 74210 h 168104"/>
              <a:gd name="connsiteX9" fmla="*/ 167466 w 552856"/>
              <a:gd name="connsiteY9" fmla="*/ 131360 h 168104"/>
              <a:gd name="connsiteX10" fmla="*/ 112433 w 552856"/>
              <a:gd name="connsiteY10" fmla="*/ 167343 h 168104"/>
              <a:gd name="connsiteX11" fmla="*/ 101849 w 552856"/>
              <a:gd name="connsiteY11" fmla="*/ 154643 h 168104"/>
              <a:gd name="connsiteX12" fmla="*/ 93383 w 552856"/>
              <a:gd name="connsiteY12" fmla="*/ 139827 h 168104"/>
              <a:gd name="connsiteX13" fmla="*/ 65866 w 552856"/>
              <a:gd name="connsiteY13" fmla="*/ 127127 h 168104"/>
              <a:gd name="connsiteX14" fmla="*/ 2366 w 552856"/>
              <a:gd name="connsiteY14" fmla="*/ 86910 h 16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52856" h="168104">
                <a:moveTo>
                  <a:pt x="2366" y="86910"/>
                </a:moveTo>
                <a:cubicBezTo>
                  <a:pt x="18241" y="70682"/>
                  <a:pt x="107847" y="44224"/>
                  <a:pt x="161116" y="29760"/>
                </a:cubicBezTo>
                <a:cubicBezTo>
                  <a:pt x="214386" y="15296"/>
                  <a:pt x="265891" y="-1637"/>
                  <a:pt x="321983" y="127"/>
                </a:cubicBezTo>
                <a:cubicBezTo>
                  <a:pt x="378075" y="1891"/>
                  <a:pt x="459213" y="22351"/>
                  <a:pt x="497666" y="40343"/>
                </a:cubicBezTo>
                <a:cubicBezTo>
                  <a:pt x="536119" y="58335"/>
                  <a:pt x="550230" y="99610"/>
                  <a:pt x="552699" y="108077"/>
                </a:cubicBezTo>
                <a:cubicBezTo>
                  <a:pt x="555168" y="116544"/>
                  <a:pt x="528005" y="98199"/>
                  <a:pt x="512483" y="91143"/>
                </a:cubicBezTo>
                <a:cubicBezTo>
                  <a:pt x="496961" y="84087"/>
                  <a:pt x="484613" y="72798"/>
                  <a:pt x="459566" y="65743"/>
                </a:cubicBezTo>
                <a:cubicBezTo>
                  <a:pt x="434519" y="58687"/>
                  <a:pt x="392185" y="47399"/>
                  <a:pt x="362199" y="48810"/>
                </a:cubicBezTo>
                <a:cubicBezTo>
                  <a:pt x="332213" y="50221"/>
                  <a:pt x="312104" y="60452"/>
                  <a:pt x="279649" y="74210"/>
                </a:cubicBezTo>
                <a:cubicBezTo>
                  <a:pt x="247194" y="87968"/>
                  <a:pt x="195335" y="115838"/>
                  <a:pt x="167466" y="131360"/>
                </a:cubicBezTo>
                <a:cubicBezTo>
                  <a:pt x="139597" y="146882"/>
                  <a:pt x="123369" y="163463"/>
                  <a:pt x="112433" y="167343"/>
                </a:cubicBezTo>
                <a:cubicBezTo>
                  <a:pt x="101497" y="171224"/>
                  <a:pt x="105024" y="159229"/>
                  <a:pt x="101849" y="154643"/>
                </a:cubicBezTo>
                <a:cubicBezTo>
                  <a:pt x="98674" y="150057"/>
                  <a:pt x="99380" y="144413"/>
                  <a:pt x="93383" y="139827"/>
                </a:cubicBezTo>
                <a:cubicBezTo>
                  <a:pt x="87386" y="135241"/>
                  <a:pt x="76449" y="133124"/>
                  <a:pt x="65866" y="127127"/>
                </a:cubicBezTo>
                <a:cubicBezTo>
                  <a:pt x="55283" y="121130"/>
                  <a:pt x="-13509" y="103138"/>
                  <a:pt x="2366" y="8691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CA1C1888-0C6C-4DE0-9473-690304CC084F}"/>
              </a:ext>
            </a:extLst>
          </p:cNvPr>
          <p:cNvSpPr/>
          <p:nvPr/>
        </p:nvSpPr>
        <p:spPr>
          <a:xfrm>
            <a:off x="4659726" y="2731321"/>
            <a:ext cx="255982" cy="57540"/>
          </a:xfrm>
          <a:custGeom>
            <a:avLst/>
            <a:gdLst>
              <a:gd name="connsiteX0" fmla="*/ 1174 w 255982"/>
              <a:gd name="connsiteY0" fmla="*/ 48392 h 57540"/>
              <a:gd name="connsiteX1" fmla="*/ 91662 w 255982"/>
              <a:gd name="connsiteY1" fmla="*/ 2354 h 57540"/>
              <a:gd name="connsiteX2" fmla="*/ 186912 w 255982"/>
              <a:gd name="connsiteY2" fmla="*/ 11879 h 57540"/>
              <a:gd name="connsiteX3" fmla="*/ 255174 w 255982"/>
              <a:gd name="connsiteY3" fmla="*/ 56329 h 57540"/>
              <a:gd name="connsiteX4" fmla="*/ 220249 w 255982"/>
              <a:gd name="connsiteY4" fmla="*/ 43629 h 57540"/>
              <a:gd name="connsiteX5" fmla="*/ 158337 w 255982"/>
              <a:gd name="connsiteY5" fmla="*/ 29342 h 57540"/>
              <a:gd name="connsiteX6" fmla="*/ 1174 w 255982"/>
              <a:gd name="connsiteY6" fmla="*/ 48392 h 5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982" h="57540">
                <a:moveTo>
                  <a:pt x="1174" y="48392"/>
                </a:moveTo>
                <a:cubicBezTo>
                  <a:pt x="-9938" y="43894"/>
                  <a:pt x="60706" y="8439"/>
                  <a:pt x="91662" y="2354"/>
                </a:cubicBezTo>
                <a:cubicBezTo>
                  <a:pt x="122618" y="-3731"/>
                  <a:pt x="159660" y="2883"/>
                  <a:pt x="186912" y="11879"/>
                </a:cubicBezTo>
                <a:cubicBezTo>
                  <a:pt x="214164" y="20875"/>
                  <a:pt x="249618" y="51037"/>
                  <a:pt x="255174" y="56329"/>
                </a:cubicBezTo>
                <a:cubicBezTo>
                  <a:pt x="260730" y="61621"/>
                  <a:pt x="236389" y="48127"/>
                  <a:pt x="220249" y="43629"/>
                </a:cubicBezTo>
                <a:cubicBezTo>
                  <a:pt x="204109" y="39131"/>
                  <a:pt x="190881" y="30400"/>
                  <a:pt x="158337" y="29342"/>
                </a:cubicBezTo>
                <a:cubicBezTo>
                  <a:pt x="125793" y="28284"/>
                  <a:pt x="12286" y="52890"/>
                  <a:pt x="1174" y="483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801C5CE2-8B7C-45B1-94D5-EEC4D955C433}"/>
              </a:ext>
            </a:extLst>
          </p:cNvPr>
          <p:cNvSpPr/>
          <p:nvPr/>
        </p:nvSpPr>
        <p:spPr>
          <a:xfrm>
            <a:off x="4596522" y="2768833"/>
            <a:ext cx="49053" cy="107835"/>
          </a:xfrm>
          <a:custGeom>
            <a:avLst/>
            <a:gdLst>
              <a:gd name="connsiteX0" fmla="*/ 878 w 49053"/>
              <a:gd name="connsiteY0" fmla="*/ 107717 h 107835"/>
              <a:gd name="connsiteX1" fmla="*/ 48503 w 49053"/>
              <a:gd name="connsiteY1" fmla="*/ 17230 h 107835"/>
              <a:gd name="connsiteX2" fmla="*/ 26278 w 49053"/>
              <a:gd name="connsiteY2" fmla="*/ 1355 h 107835"/>
              <a:gd name="connsiteX3" fmla="*/ 18341 w 49053"/>
              <a:gd name="connsiteY3" fmla="*/ 36280 h 107835"/>
              <a:gd name="connsiteX4" fmla="*/ 878 w 49053"/>
              <a:gd name="connsiteY4" fmla="*/ 107717 h 107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053" h="107835">
                <a:moveTo>
                  <a:pt x="878" y="107717"/>
                </a:moveTo>
                <a:cubicBezTo>
                  <a:pt x="5905" y="104542"/>
                  <a:pt x="44270" y="34957"/>
                  <a:pt x="48503" y="17230"/>
                </a:cubicBezTo>
                <a:cubicBezTo>
                  <a:pt x="52736" y="-497"/>
                  <a:pt x="31305" y="-1820"/>
                  <a:pt x="26278" y="1355"/>
                </a:cubicBezTo>
                <a:cubicBezTo>
                  <a:pt x="21251" y="4530"/>
                  <a:pt x="22839" y="23316"/>
                  <a:pt x="18341" y="36280"/>
                </a:cubicBezTo>
                <a:cubicBezTo>
                  <a:pt x="13843" y="49244"/>
                  <a:pt x="-4149" y="110892"/>
                  <a:pt x="878" y="1077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: 図形 254">
            <a:extLst>
              <a:ext uri="{FF2B5EF4-FFF2-40B4-BE49-F238E27FC236}">
                <a16:creationId xmlns:a16="http://schemas.microsoft.com/office/drawing/2014/main" id="{A966AEE9-32FC-40F2-9C39-0E5C43E1BAB2}"/>
              </a:ext>
            </a:extLst>
          </p:cNvPr>
          <p:cNvSpPr/>
          <p:nvPr/>
        </p:nvSpPr>
        <p:spPr>
          <a:xfrm>
            <a:off x="5913300" y="4185475"/>
            <a:ext cx="838759" cy="576214"/>
          </a:xfrm>
          <a:custGeom>
            <a:avLst/>
            <a:gdLst>
              <a:gd name="connsiteX0" fmla="*/ 4900 w 838759"/>
              <a:gd name="connsiteY0" fmla="*/ 454258 h 576214"/>
              <a:gd name="connsiteX1" fmla="*/ 288533 w 838759"/>
              <a:gd name="connsiteY1" fmla="*/ 560092 h 576214"/>
              <a:gd name="connsiteX2" fmla="*/ 809233 w 838759"/>
              <a:gd name="connsiteY2" fmla="*/ 39392 h 576214"/>
              <a:gd name="connsiteX3" fmla="*/ 766900 w 838759"/>
              <a:gd name="connsiteY3" fmla="*/ 56325 h 576214"/>
              <a:gd name="connsiteX4" fmla="*/ 707633 w 838759"/>
              <a:gd name="connsiteY4" fmla="*/ 212958 h 576214"/>
              <a:gd name="connsiteX5" fmla="*/ 618733 w 838759"/>
              <a:gd name="connsiteY5" fmla="*/ 323025 h 576214"/>
              <a:gd name="connsiteX6" fmla="*/ 792300 w 838759"/>
              <a:gd name="connsiteY6" fmla="*/ 47858 h 576214"/>
              <a:gd name="connsiteX7" fmla="*/ 563700 w 838759"/>
              <a:gd name="connsiteY7" fmla="*/ 378058 h 576214"/>
              <a:gd name="connsiteX8" fmla="*/ 330867 w 838759"/>
              <a:gd name="connsiteY8" fmla="*/ 530458 h 576214"/>
              <a:gd name="connsiteX9" fmla="*/ 373200 w 838759"/>
              <a:gd name="connsiteY9" fmla="*/ 488125 h 576214"/>
              <a:gd name="connsiteX10" fmla="*/ 208100 w 838759"/>
              <a:gd name="connsiteY10" fmla="*/ 560092 h 576214"/>
              <a:gd name="connsiteX11" fmla="*/ 114967 w 838759"/>
              <a:gd name="connsiteY11" fmla="*/ 564325 h 576214"/>
              <a:gd name="connsiteX12" fmla="*/ 4900 w 838759"/>
              <a:gd name="connsiteY12" fmla="*/ 454258 h 57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38759" h="576214">
                <a:moveTo>
                  <a:pt x="4900" y="454258"/>
                </a:moveTo>
                <a:cubicBezTo>
                  <a:pt x="33828" y="453553"/>
                  <a:pt x="154478" y="629236"/>
                  <a:pt x="288533" y="560092"/>
                </a:cubicBezTo>
                <a:cubicBezTo>
                  <a:pt x="422588" y="490948"/>
                  <a:pt x="729505" y="123353"/>
                  <a:pt x="809233" y="39392"/>
                </a:cubicBezTo>
                <a:cubicBezTo>
                  <a:pt x="888961" y="-44569"/>
                  <a:pt x="783833" y="27397"/>
                  <a:pt x="766900" y="56325"/>
                </a:cubicBezTo>
                <a:cubicBezTo>
                  <a:pt x="749967" y="85253"/>
                  <a:pt x="732327" y="168508"/>
                  <a:pt x="707633" y="212958"/>
                </a:cubicBezTo>
                <a:cubicBezTo>
                  <a:pt x="682939" y="257408"/>
                  <a:pt x="604622" y="350542"/>
                  <a:pt x="618733" y="323025"/>
                </a:cubicBezTo>
                <a:cubicBezTo>
                  <a:pt x="632844" y="295508"/>
                  <a:pt x="801472" y="38686"/>
                  <a:pt x="792300" y="47858"/>
                </a:cubicBezTo>
                <a:cubicBezTo>
                  <a:pt x="783128" y="57030"/>
                  <a:pt x="640605" y="297625"/>
                  <a:pt x="563700" y="378058"/>
                </a:cubicBezTo>
                <a:cubicBezTo>
                  <a:pt x="486795" y="458491"/>
                  <a:pt x="362617" y="512114"/>
                  <a:pt x="330867" y="530458"/>
                </a:cubicBezTo>
                <a:cubicBezTo>
                  <a:pt x="299117" y="548802"/>
                  <a:pt x="393661" y="483186"/>
                  <a:pt x="373200" y="488125"/>
                </a:cubicBezTo>
                <a:cubicBezTo>
                  <a:pt x="352739" y="493064"/>
                  <a:pt x="251139" y="547392"/>
                  <a:pt x="208100" y="560092"/>
                </a:cubicBezTo>
                <a:cubicBezTo>
                  <a:pt x="165061" y="572792"/>
                  <a:pt x="146717" y="581258"/>
                  <a:pt x="114967" y="564325"/>
                </a:cubicBezTo>
                <a:cubicBezTo>
                  <a:pt x="83217" y="547392"/>
                  <a:pt x="-24028" y="454963"/>
                  <a:pt x="4900" y="4542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: 図形 255">
            <a:extLst>
              <a:ext uri="{FF2B5EF4-FFF2-40B4-BE49-F238E27FC236}">
                <a16:creationId xmlns:a16="http://schemas.microsoft.com/office/drawing/2014/main" id="{C9BC049A-A27B-4C42-A10A-5F3BB15CD516}"/>
              </a:ext>
            </a:extLst>
          </p:cNvPr>
          <p:cNvSpPr/>
          <p:nvPr/>
        </p:nvSpPr>
        <p:spPr>
          <a:xfrm>
            <a:off x="4211559" y="2717733"/>
            <a:ext cx="119302" cy="117581"/>
          </a:xfrm>
          <a:custGeom>
            <a:avLst/>
            <a:gdLst>
              <a:gd name="connsiteX0" fmla="*/ 79 w 119302"/>
              <a:gd name="connsiteY0" fmla="*/ 67 h 117581"/>
              <a:gd name="connsiteX1" fmla="*/ 93741 w 119302"/>
              <a:gd name="connsiteY1" fmla="*/ 52455 h 117581"/>
              <a:gd name="connsiteX2" fmla="*/ 111204 w 119302"/>
              <a:gd name="connsiteY2" fmla="*/ 117542 h 117581"/>
              <a:gd name="connsiteX3" fmla="*/ 111204 w 119302"/>
              <a:gd name="connsiteY3" fmla="*/ 42930 h 117581"/>
              <a:gd name="connsiteX4" fmla="*/ 79 w 119302"/>
              <a:gd name="connsiteY4" fmla="*/ 67 h 117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302" h="117581">
                <a:moveTo>
                  <a:pt x="79" y="67"/>
                </a:moveTo>
                <a:cubicBezTo>
                  <a:pt x="-2831" y="1654"/>
                  <a:pt x="75220" y="32876"/>
                  <a:pt x="93741" y="52455"/>
                </a:cubicBezTo>
                <a:cubicBezTo>
                  <a:pt x="112262" y="72034"/>
                  <a:pt x="108294" y="119129"/>
                  <a:pt x="111204" y="117542"/>
                </a:cubicBezTo>
                <a:cubicBezTo>
                  <a:pt x="114114" y="115955"/>
                  <a:pt x="127873" y="60657"/>
                  <a:pt x="111204" y="42930"/>
                </a:cubicBezTo>
                <a:cubicBezTo>
                  <a:pt x="94535" y="25203"/>
                  <a:pt x="2989" y="-1520"/>
                  <a:pt x="79" y="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: 図形 19">
            <a:extLst>
              <a:ext uri="{FF2B5EF4-FFF2-40B4-BE49-F238E27FC236}">
                <a16:creationId xmlns:a16="http://schemas.microsoft.com/office/drawing/2014/main" id="{863A21A0-2E30-4515-A582-E7227D24DC32}"/>
              </a:ext>
            </a:extLst>
          </p:cNvPr>
          <p:cNvSpPr/>
          <p:nvPr/>
        </p:nvSpPr>
        <p:spPr>
          <a:xfrm>
            <a:off x="4200497" y="2806642"/>
            <a:ext cx="88562" cy="160399"/>
          </a:xfrm>
          <a:custGeom>
            <a:avLst/>
            <a:gdLst>
              <a:gd name="connsiteX0" fmla="*/ 28 w 88562"/>
              <a:gd name="connsiteY0" fmla="*/ 58 h 160399"/>
              <a:gd name="connsiteX1" fmla="*/ 73053 w 88562"/>
              <a:gd name="connsiteY1" fmla="*/ 79433 h 160399"/>
              <a:gd name="connsiteX2" fmla="*/ 60353 w 88562"/>
              <a:gd name="connsiteY2" fmla="*/ 160396 h 160399"/>
              <a:gd name="connsiteX3" fmla="*/ 82578 w 88562"/>
              <a:gd name="connsiteY3" fmla="*/ 82608 h 160399"/>
              <a:gd name="connsiteX4" fmla="*/ 82578 w 88562"/>
              <a:gd name="connsiteY4" fmla="*/ 66733 h 160399"/>
              <a:gd name="connsiteX5" fmla="*/ 28 w 88562"/>
              <a:gd name="connsiteY5" fmla="*/ 58 h 16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562" h="160399">
                <a:moveTo>
                  <a:pt x="28" y="58"/>
                </a:moveTo>
                <a:cubicBezTo>
                  <a:pt x="-1560" y="2175"/>
                  <a:pt x="62999" y="52710"/>
                  <a:pt x="73053" y="79433"/>
                </a:cubicBezTo>
                <a:cubicBezTo>
                  <a:pt x="83107" y="106156"/>
                  <a:pt x="58766" y="159867"/>
                  <a:pt x="60353" y="160396"/>
                </a:cubicBezTo>
                <a:cubicBezTo>
                  <a:pt x="61940" y="160925"/>
                  <a:pt x="78874" y="98218"/>
                  <a:pt x="82578" y="82608"/>
                </a:cubicBezTo>
                <a:cubicBezTo>
                  <a:pt x="86282" y="66998"/>
                  <a:pt x="93955" y="79168"/>
                  <a:pt x="82578" y="66733"/>
                </a:cubicBezTo>
                <a:cubicBezTo>
                  <a:pt x="71201" y="54298"/>
                  <a:pt x="1616" y="-2059"/>
                  <a:pt x="28" y="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: 図形 23">
            <a:extLst>
              <a:ext uri="{FF2B5EF4-FFF2-40B4-BE49-F238E27FC236}">
                <a16:creationId xmlns:a16="http://schemas.microsoft.com/office/drawing/2014/main" id="{2B0AD746-20EB-4350-A34A-1A9357A46607}"/>
              </a:ext>
            </a:extLst>
          </p:cNvPr>
          <p:cNvSpPr/>
          <p:nvPr/>
        </p:nvSpPr>
        <p:spPr>
          <a:xfrm>
            <a:off x="4187491" y="2822572"/>
            <a:ext cx="58198" cy="241348"/>
          </a:xfrm>
          <a:custGeom>
            <a:avLst/>
            <a:gdLst>
              <a:gd name="connsiteX0" fmla="*/ 334 w 58198"/>
              <a:gd name="connsiteY0" fmla="*/ 3 h 241348"/>
              <a:gd name="connsiteX1" fmla="*/ 47959 w 58198"/>
              <a:gd name="connsiteY1" fmla="*/ 80966 h 241348"/>
              <a:gd name="connsiteX2" fmla="*/ 28909 w 58198"/>
              <a:gd name="connsiteY2" fmla="*/ 144466 h 241348"/>
              <a:gd name="connsiteX3" fmla="*/ 334 w 58198"/>
              <a:gd name="connsiteY3" fmla="*/ 241303 h 241348"/>
              <a:gd name="connsiteX4" fmla="*/ 49547 w 58198"/>
              <a:gd name="connsiteY4" fmla="*/ 131766 h 241348"/>
              <a:gd name="connsiteX5" fmla="*/ 55897 w 58198"/>
              <a:gd name="connsiteY5" fmla="*/ 84141 h 241348"/>
              <a:gd name="connsiteX6" fmla="*/ 334 w 58198"/>
              <a:gd name="connsiteY6" fmla="*/ 3 h 241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198" h="241348">
                <a:moveTo>
                  <a:pt x="334" y="3"/>
                </a:moveTo>
                <a:cubicBezTo>
                  <a:pt x="-989" y="-526"/>
                  <a:pt x="43196" y="56889"/>
                  <a:pt x="47959" y="80966"/>
                </a:cubicBezTo>
                <a:cubicBezTo>
                  <a:pt x="52722" y="105043"/>
                  <a:pt x="36846" y="117743"/>
                  <a:pt x="28909" y="144466"/>
                </a:cubicBezTo>
                <a:cubicBezTo>
                  <a:pt x="20972" y="171189"/>
                  <a:pt x="-3106" y="243420"/>
                  <a:pt x="334" y="241303"/>
                </a:cubicBezTo>
                <a:cubicBezTo>
                  <a:pt x="3774" y="239186"/>
                  <a:pt x="40286" y="157960"/>
                  <a:pt x="49547" y="131766"/>
                </a:cubicBezTo>
                <a:cubicBezTo>
                  <a:pt x="58808" y="105572"/>
                  <a:pt x="60130" y="104514"/>
                  <a:pt x="55897" y="84141"/>
                </a:cubicBezTo>
                <a:cubicBezTo>
                  <a:pt x="51664" y="63768"/>
                  <a:pt x="1657" y="532"/>
                  <a:pt x="33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: 図形 261">
            <a:extLst>
              <a:ext uri="{FF2B5EF4-FFF2-40B4-BE49-F238E27FC236}">
                <a16:creationId xmlns:a16="http://schemas.microsoft.com/office/drawing/2014/main" id="{C84CAC69-3B7B-4955-8B64-2002D8623EFC}"/>
              </a:ext>
            </a:extLst>
          </p:cNvPr>
          <p:cNvSpPr/>
          <p:nvPr/>
        </p:nvSpPr>
        <p:spPr>
          <a:xfrm>
            <a:off x="3697420" y="3093208"/>
            <a:ext cx="74506" cy="163052"/>
          </a:xfrm>
          <a:custGeom>
            <a:avLst/>
            <a:gdLst>
              <a:gd name="connsiteX0" fmla="*/ 74480 w 74506"/>
              <a:gd name="connsiteY0" fmla="*/ 1359 h 163052"/>
              <a:gd name="connsiteX1" fmla="*/ 10980 w 74506"/>
              <a:gd name="connsiteY1" fmla="*/ 94492 h 163052"/>
              <a:gd name="connsiteX2" fmla="*/ 10980 w 74506"/>
              <a:gd name="connsiteY2" fmla="*/ 162225 h 163052"/>
              <a:gd name="connsiteX3" fmla="*/ 2513 w 74506"/>
              <a:gd name="connsiteY3" fmla="*/ 47925 h 163052"/>
              <a:gd name="connsiteX4" fmla="*/ 74480 w 74506"/>
              <a:gd name="connsiteY4" fmla="*/ 1359 h 163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506" h="163052">
                <a:moveTo>
                  <a:pt x="74480" y="1359"/>
                </a:moveTo>
                <a:cubicBezTo>
                  <a:pt x="75891" y="9120"/>
                  <a:pt x="21563" y="67681"/>
                  <a:pt x="10980" y="94492"/>
                </a:cubicBezTo>
                <a:cubicBezTo>
                  <a:pt x="397" y="121303"/>
                  <a:pt x="12391" y="169986"/>
                  <a:pt x="10980" y="162225"/>
                </a:cubicBezTo>
                <a:cubicBezTo>
                  <a:pt x="9569" y="154464"/>
                  <a:pt x="-5954" y="75442"/>
                  <a:pt x="2513" y="47925"/>
                </a:cubicBezTo>
                <a:cubicBezTo>
                  <a:pt x="10980" y="20408"/>
                  <a:pt x="73069" y="-6402"/>
                  <a:pt x="74480" y="135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25741C4-B706-4E13-84C4-103D18C03309}"/>
              </a:ext>
            </a:extLst>
          </p:cNvPr>
          <p:cNvSpPr/>
          <p:nvPr/>
        </p:nvSpPr>
        <p:spPr>
          <a:xfrm>
            <a:off x="4340995" y="2846894"/>
            <a:ext cx="36337" cy="254319"/>
          </a:xfrm>
          <a:custGeom>
            <a:avLst/>
            <a:gdLst>
              <a:gd name="connsiteX0" fmla="*/ 288 w 36337"/>
              <a:gd name="connsiteY0" fmla="*/ 23 h 254319"/>
              <a:gd name="connsiteX1" fmla="*/ 19338 w 36337"/>
              <a:gd name="connsiteY1" fmla="*/ 93156 h 254319"/>
              <a:gd name="connsiteX2" fmla="*/ 19338 w 36337"/>
              <a:gd name="connsiteY2" fmla="*/ 196873 h 254319"/>
              <a:gd name="connsiteX3" fmla="*/ 288 w 36337"/>
              <a:gd name="connsiteY3" fmla="*/ 254023 h 254319"/>
              <a:gd name="connsiteX4" fmla="*/ 19338 w 36337"/>
              <a:gd name="connsiteY4" fmla="*/ 213806 h 254319"/>
              <a:gd name="connsiteX5" fmla="*/ 36272 w 36337"/>
              <a:gd name="connsiteY5" fmla="*/ 101623 h 254319"/>
              <a:gd name="connsiteX6" fmla="*/ 288 w 36337"/>
              <a:gd name="connsiteY6" fmla="*/ 23 h 25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37" h="254319">
                <a:moveTo>
                  <a:pt x="288" y="23"/>
                </a:moveTo>
                <a:cubicBezTo>
                  <a:pt x="-2534" y="-1388"/>
                  <a:pt x="16163" y="60348"/>
                  <a:pt x="19338" y="93156"/>
                </a:cubicBezTo>
                <a:cubicBezTo>
                  <a:pt x="22513" y="125964"/>
                  <a:pt x="22513" y="170062"/>
                  <a:pt x="19338" y="196873"/>
                </a:cubicBezTo>
                <a:cubicBezTo>
                  <a:pt x="16163" y="223684"/>
                  <a:pt x="288" y="251201"/>
                  <a:pt x="288" y="254023"/>
                </a:cubicBezTo>
                <a:cubicBezTo>
                  <a:pt x="288" y="256845"/>
                  <a:pt x="13341" y="239206"/>
                  <a:pt x="19338" y="213806"/>
                </a:cubicBezTo>
                <a:cubicBezTo>
                  <a:pt x="25335" y="188406"/>
                  <a:pt x="37330" y="129845"/>
                  <a:pt x="36272" y="101623"/>
                </a:cubicBezTo>
                <a:cubicBezTo>
                  <a:pt x="35214" y="73401"/>
                  <a:pt x="3110" y="1434"/>
                  <a:pt x="288" y="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F7659DDE-2AD1-4662-B85C-128FF1B8646B}"/>
              </a:ext>
            </a:extLst>
          </p:cNvPr>
          <p:cNvSpPr/>
          <p:nvPr/>
        </p:nvSpPr>
        <p:spPr>
          <a:xfrm>
            <a:off x="4074335" y="2765997"/>
            <a:ext cx="353736" cy="394240"/>
          </a:xfrm>
          <a:custGeom>
            <a:avLst/>
            <a:gdLst>
              <a:gd name="connsiteX0" fmla="*/ 108198 w 353736"/>
              <a:gd name="connsiteY0" fmla="*/ 486 h 394240"/>
              <a:gd name="connsiteX1" fmla="*/ 275415 w 353736"/>
              <a:gd name="connsiteY1" fmla="*/ 61870 h 394240"/>
              <a:gd name="connsiteX2" fmla="*/ 279648 w 353736"/>
              <a:gd name="connsiteY2" fmla="*/ 97853 h 394240"/>
              <a:gd name="connsiteX3" fmla="*/ 275415 w 353736"/>
              <a:gd name="connsiteY3" fmla="*/ 186753 h 394240"/>
              <a:gd name="connsiteX4" fmla="*/ 245782 w 353736"/>
              <a:gd name="connsiteY4" fmla="*/ 277770 h 394240"/>
              <a:gd name="connsiteX5" fmla="*/ 252132 w 353736"/>
              <a:gd name="connsiteY5" fmla="*/ 356086 h 394240"/>
              <a:gd name="connsiteX6" fmla="*/ 353732 w 353736"/>
              <a:gd name="connsiteY6" fmla="*/ 394186 h 394240"/>
              <a:gd name="connsiteX7" fmla="*/ 247898 w 353736"/>
              <a:gd name="connsiteY7" fmla="*/ 362436 h 394240"/>
              <a:gd name="connsiteX8" fmla="*/ 224615 w 353736"/>
              <a:gd name="connsiteY8" fmla="*/ 284120 h 394240"/>
              <a:gd name="connsiteX9" fmla="*/ 180165 w 353736"/>
              <a:gd name="connsiteY9" fmla="*/ 311636 h 394240"/>
              <a:gd name="connsiteX10" fmla="*/ 116665 w 353736"/>
              <a:gd name="connsiteY10" fmla="*/ 337036 h 394240"/>
              <a:gd name="connsiteX11" fmla="*/ 248 w 353736"/>
              <a:gd name="connsiteY11" fmla="*/ 360320 h 394240"/>
              <a:gd name="connsiteX12" fmla="*/ 150532 w 353736"/>
              <a:gd name="connsiteY12" fmla="*/ 332803 h 394240"/>
              <a:gd name="connsiteX13" fmla="*/ 173815 w 353736"/>
              <a:gd name="connsiteY13" fmla="*/ 199453 h 394240"/>
              <a:gd name="connsiteX14" fmla="*/ 175932 w 353736"/>
              <a:gd name="connsiteY14" fmla="*/ 250253 h 394240"/>
              <a:gd name="connsiteX15" fmla="*/ 207682 w 353736"/>
              <a:gd name="connsiteY15" fmla="*/ 152886 h 394240"/>
              <a:gd name="connsiteX16" fmla="*/ 190748 w 353736"/>
              <a:gd name="connsiteY16" fmla="*/ 97853 h 394240"/>
              <a:gd name="connsiteX17" fmla="*/ 108198 w 353736"/>
              <a:gd name="connsiteY17" fmla="*/ 486 h 394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53736" h="394240">
                <a:moveTo>
                  <a:pt x="108198" y="486"/>
                </a:moveTo>
                <a:cubicBezTo>
                  <a:pt x="122309" y="-5511"/>
                  <a:pt x="246840" y="45642"/>
                  <a:pt x="275415" y="61870"/>
                </a:cubicBezTo>
                <a:cubicBezTo>
                  <a:pt x="303990" y="78098"/>
                  <a:pt x="279648" y="77039"/>
                  <a:pt x="279648" y="97853"/>
                </a:cubicBezTo>
                <a:cubicBezTo>
                  <a:pt x="279648" y="118667"/>
                  <a:pt x="281059" y="156767"/>
                  <a:pt x="275415" y="186753"/>
                </a:cubicBezTo>
                <a:cubicBezTo>
                  <a:pt x="269771" y="216739"/>
                  <a:pt x="249662" y="249548"/>
                  <a:pt x="245782" y="277770"/>
                </a:cubicBezTo>
                <a:cubicBezTo>
                  <a:pt x="241902" y="305992"/>
                  <a:pt x="234140" y="336683"/>
                  <a:pt x="252132" y="356086"/>
                </a:cubicBezTo>
                <a:cubicBezTo>
                  <a:pt x="270124" y="375489"/>
                  <a:pt x="354438" y="393128"/>
                  <a:pt x="353732" y="394186"/>
                </a:cubicBezTo>
                <a:cubicBezTo>
                  <a:pt x="353026" y="395244"/>
                  <a:pt x="269417" y="380780"/>
                  <a:pt x="247898" y="362436"/>
                </a:cubicBezTo>
                <a:cubicBezTo>
                  <a:pt x="226379" y="344092"/>
                  <a:pt x="235904" y="292587"/>
                  <a:pt x="224615" y="284120"/>
                </a:cubicBezTo>
                <a:cubicBezTo>
                  <a:pt x="213326" y="275653"/>
                  <a:pt x="198157" y="302817"/>
                  <a:pt x="180165" y="311636"/>
                </a:cubicBezTo>
                <a:cubicBezTo>
                  <a:pt x="162173" y="320455"/>
                  <a:pt x="146651" y="328922"/>
                  <a:pt x="116665" y="337036"/>
                </a:cubicBezTo>
                <a:cubicBezTo>
                  <a:pt x="86679" y="345150"/>
                  <a:pt x="-5397" y="361026"/>
                  <a:pt x="248" y="360320"/>
                </a:cubicBezTo>
                <a:cubicBezTo>
                  <a:pt x="5892" y="359615"/>
                  <a:pt x="121604" y="359614"/>
                  <a:pt x="150532" y="332803"/>
                </a:cubicBezTo>
                <a:cubicBezTo>
                  <a:pt x="179460" y="305992"/>
                  <a:pt x="169582" y="213211"/>
                  <a:pt x="173815" y="199453"/>
                </a:cubicBezTo>
                <a:cubicBezTo>
                  <a:pt x="178048" y="185695"/>
                  <a:pt x="170288" y="258014"/>
                  <a:pt x="175932" y="250253"/>
                </a:cubicBezTo>
                <a:cubicBezTo>
                  <a:pt x="181577" y="242492"/>
                  <a:pt x="205213" y="178286"/>
                  <a:pt x="207682" y="152886"/>
                </a:cubicBezTo>
                <a:cubicBezTo>
                  <a:pt x="210151" y="127486"/>
                  <a:pt x="202390" y="119020"/>
                  <a:pt x="190748" y="97853"/>
                </a:cubicBezTo>
                <a:cubicBezTo>
                  <a:pt x="179106" y="76686"/>
                  <a:pt x="94087" y="6483"/>
                  <a:pt x="108198" y="48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: 図形 263">
            <a:extLst>
              <a:ext uri="{FF2B5EF4-FFF2-40B4-BE49-F238E27FC236}">
                <a16:creationId xmlns:a16="http://schemas.microsoft.com/office/drawing/2014/main" id="{49478098-CA1C-47E0-8AB6-271CC0945B85}"/>
              </a:ext>
            </a:extLst>
          </p:cNvPr>
          <p:cNvSpPr/>
          <p:nvPr/>
        </p:nvSpPr>
        <p:spPr>
          <a:xfrm>
            <a:off x="3759200" y="2019276"/>
            <a:ext cx="371976" cy="130221"/>
          </a:xfrm>
          <a:custGeom>
            <a:avLst/>
            <a:gdLst>
              <a:gd name="connsiteX0" fmla="*/ 371475 w 371976"/>
              <a:gd name="connsiteY0" fmla="*/ 24 h 130221"/>
              <a:gd name="connsiteX1" fmla="*/ 41275 w 371976"/>
              <a:gd name="connsiteY1" fmla="*/ 92099 h 130221"/>
              <a:gd name="connsiteX2" fmla="*/ 114300 w 371976"/>
              <a:gd name="connsiteY2" fmla="*/ 98449 h 130221"/>
              <a:gd name="connsiteX3" fmla="*/ 0 w 371976"/>
              <a:gd name="connsiteY3" fmla="*/ 130199 h 130221"/>
              <a:gd name="connsiteX4" fmla="*/ 114300 w 371976"/>
              <a:gd name="connsiteY4" fmla="*/ 101624 h 130221"/>
              <a:gd name="connsiteX5" fmla="*/ 371475 w 371976"/>
              <a:gd name="connsiteY5" fmla="*/ 24 h 130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76" h="130221">
                <a:moveTo>
                  <a:pt x="371475" y="24"/>
                </a:moveTo>
                <a:cubicBezTo>
                  <a:pt x="359304" y="-1563"/>
                  <a:pt x="84137" y="75695"/>
                  <a:pt x="41275" y="92099"/>
                </a:cubicBezTo>
                <a:cubicBezTo>
                  <a:pt x="-1588" y="108503"/>
                  <a:pt x="121179" y="92099"/>
                  <a:pt x="114300" y="98449"/>
                </a:cubicBezTo>
                <a:cubicBezTo>
                  <a:pt x="107421" y="104799"/>
                  <a:pt x="0" y="129670"/>
                  <a:pt x="0" y="130199"/>
                </a:cubicBezTo>
                <a:cubicBezTo>
                  <a:pt x="0" y="130728"/>
                  <a:pt x="57679" y="121732"/>
                  <a:pt x="114300" y="101624"/>
                </a:cubicBezTo>
                <a:cubicBezTo>
                  <a:pt x="170921" y="81516"/>
                  <a:pt x="383646" y="1611"/>
                  <a:pt x="371475" y="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: 図形 265">
            <a:extLst>
              <a:ext uri="{FF2B5EF4-FFF2-40B4-BE49-F238E27FC236}">
                <a16:creationId xmlns:a16="http://schemas.microsoft.com/office/drawing/2014/main" id="{7BD924A9-59D2-4EB2-A8A9-246B704BD8E3}"/>
              </a:ext>
            </a:extLst>
          </p:cNvPr>
          <p:cNvSpPr/>
          <p:nvPr/>
        </p:nvSpPr>
        <p:spPr>
          <a:xfrm>
            <a:off x="3712985" y="2120774"/>
            <a:ext cx="125680" cy="219324"/>
          </a:xfrm>
          <a:custGeom>
            <a:avLst/>
            <a:gdLst>
              <a:gd name="connsiteX0" fmla="*/ 125590 w 125680"/>
              <a:gd name="connsiteY0" fmla="*/ 126 h 219324"/>
              <a:gd name="connsiteX1" fmla="*/ 27165 w 125680"/>
              <a:gd name="connsiteY1" fmla="*/ 149351 h 219324"/>
              <a:gd name="connsiteX2" fmla="*/ 4940 w 125680"/>
              <a:gd name="connsiteY2" fmla="*/ 219201 h 219324"/>
              <a:gd name="connsiteX3" fmla="*/ 8115 w 125680"/>
              <a:gd name="connsiteY3" fmla="*/ 165226 h 219324"/>
              <a:gd name="connsiteX4" fmla="*/ 8115 w 125680"/>
              <a:gd name="connsiteY4" fmla="*/ 123951 h 219324"/>
              <a:gd name="connsiteX5" fmla="*/ 125590 w 125680"/>
              <a:gd name="connsiteY5" fmla="*/ 126 h 219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680" h="219324">
                <a:moveTo>
                  <a:pt x="125590" y="126"/>
                </a:moveTo>
                <a:cubicBezTo>
                  <a:pt x="128765" y="4359"/>
                  <a:pt x="47273" y="112838"/>
                  <a:pt x="27165" y="149351"/>
                </a:cubicBezTo>
                <a:cubicBezTo>
                  <a:pt x="7057" y="185864"/>
                  <a:pt x="8115" y="216555"/>
                  <a:pt x="4940" y="219201"/>
                </a:cubicBezTo>
                <a:cubicBezTo>
                  <a:pt x="1765" y="221847"/>
                  <a:pt x="7586" y="181101"/>
                  <a:pt x="8115" y="165226"/>
                </a:cubicBezTo>
                <a:cubicBezTo>
                  <a:pt x="8644" y="149351"/>
                  <a:pt x="-10406" y="148822"/>
                  <a:pt x="8115" y="123951"/>
                </a:cubicBezTo>
                <a:cubicBezTo>
                  <a:pt x="26636" y="99080"/>
                  <a:pt x="122415" y="-4107"/>
                  <a:pt x="125590" y="1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A9942877-2236-4535-8414-6B6C5A830802}"/>
              </a:ext>
            </a:extLst>
          </p:cNvPr>
          <p:cNvSpPr/>
          <p:nvPr/>
        </p:nvSpPr>
        <p:spPr>
          <a:xfrm>
            <a:off x="4117112" y="1953678"/>
            <a:ext cx="560499" cy="91707"/>
          </a:xfrm>
          <a:custGeom>
            <a:avLst/>
            <a:gdLst>
              <a:gd name="connsiteX0" fmla="*/ 1921 w 560499"/>
              <a:gd name="connsiteY0" fmla="*/ 5 h 91707"/>
              <a:gd name="connsiteX1" fmla="*/ 247455 w 560499"/>
              <a:gd name="connsiteY1" fmla="*/ 31755 h 91707"/>
              <a:gd name="connsiteX2" fmla="*/ 552255 w 560499"/>
              <a:gd name="connsiteY2" fmla="*/ 91022 h 91707"/>
              <a:gd name="connsiteX3" fmla="*/ 480288 w 560499"/>
              <a:gd name="connsiteY3" fmla="*/ 65622 h 91707"/>
              <a:gd name="connsiteX4" fmla="*/ 380805 w 560499"/>
              <a:gd name="connsiteY4" fmla="*/ 33872 h 91707"/>
              <a:gd name="connsiteX5" fmla="*/ 1921 w 560499"/>
              <a:gd name="connsiteY5" fmla="*/ 5 h 91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499" h="91707">
                <a:moveTo>
                  <a:pt x="1921" y="5"/>
                </a:moveTo>
                <a:cubicBezTo>
                  <a:pt x="-20304" y="-348"/>
                  <a:pt x="155733" y="16585"/>
                  <a:pt x="247455" y="31755"/>
                </a:cubicBezTo>
                <a:cubicBezTo>
                  <a:pt x="339177" y="46925"/>
                  <a:pt x="513450" y="85378"/>
                  <a:pt x="552255" y="91022"/>
                </a:cubicBezTo>
                <a:cubicBezTo>
                  <a:pt x="591060" y="96666"/>
                  <a:pt x="480288" y="65622"/>
                  <a:pt x="480288" y="65622"/>
                </a:cubicBezTo>
                <a:cubicBezTo>
                  <a:pt x="451713" y="56097"/>
                  <a:pt x="461591" y="45161"/>
                  <a:pt x="380805" y="33872"/>
                </a:cubicBezTo>
                <a:cubicBezTo>
                  <a:pt x="300019" y="22583"/>
                  <a:pt x="24146" y="358"/>
                  <a:pt x="1921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28270AD4-DA63-4596-B465-2445B6122C21}"/>
              </a:ext>
            </a:extLst>
          </p:cNvPr>
          <p:cNvSpPr/>
          <p:nvPr/>
        </p:nvSpPr>
        <p:spPr>
          <a:xfrm>
            <a:off x="4649864" y="2010830"/>
            <a:ext cx="240431" cy="202068"/>
          </a:xfrm>
          <a:custGeom>
            <a:avLst/>
            <a:gdLst>
              <a:gd name="connsiteX0" fmla="*/ 453 w 240431"/>
              <a:gd name="connsiteY0" fmla="*/ 3 h 202068"/>
              <a:gd name="connsiteX1" fmla="*/ 163436 w 240431"/>
              <a:gd name="connsiteY1" fmla="*/ 61387 h 202068"/>
              <a:gd name="connsiteX2" fmla="*/ 237519 w 240431"/>
              <a:gd name="connsiteY2" fmla="*/ 201087 h 202068"/>
              <a:gd name="connsiteX3" fmla="*/ 224819 w 240431"/>
              <a:gd name="connsiteY3" fmla="*/ 120653 h 202068"/>
              <a:gd name="connsiteX4" fmla="*/ 218469 w 240431"/>
              <a:gd name="connsiteY4" fmla="*/ 63503 h 202068"/>
              <a:gd name="connsiteX5" fmla="*/ 453 w 240431"/>
              <a:gd name="connsiteY5" fmla="*/ 3 h 20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0431" h="202068">
                <a:moveTo>
                  <a:pt x="453" y="3"/>
                </a:moveTo>
                <a:cubicBezTo>
                  <a:pt x="-8719" y="-350"/>
                  <a:pt x="123925" y="27873"/>
                  <a:pt x="163436" y="61387"/>
                </a:cubicBezTo>
                <a:cubicBezTo>
                  <a:pt x="202947" y="94901"/>
                  <a:pt x="227289" y="191209"/>
                  <a:pt x="237519" y="201087"/>
                </a:cubicBezTo>
                <a:cubicBezTo>
                  <a:pt x="247749" y="210965"/>
                  <a:pt x="227994" y="143584"/>
                  <a:pt x="224819" y="120653"/>
                </a:cubicBezTo>
                <a:cubicBezTo>
                  <a:pt x="221644" y="97722"/>
                  <a:pt x="249513" y="82200"/>
                  <a:pt x="218469" y="63503"/>
                </a:cubicBezTo>
                <a:cubicBezTo>
                  <a:pt x="187425" y="44806"/>
                  <a:pt x="9625" y="356"/>
                  <a:pt x="453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E8E2B88B-654D-4A40-A455-70BA2695A01C}"/>
              </a:ext>
            </a:extLst>
          </p:cNvPr>
          <p:cNvSpPr/>
          <p:nvPr/>
        </p:nvSpPr>
        <p:spPr>
          <a:xfrm>
            <a:off x="3822461" y="4048125"/>
            <a:ext cx="283669" cy="124818"/>
          </a:xfrm>
          <a:custGeom>
            <a:avLst/>
            <a:gdLst>
              <a:gd name="connsiteX0" fmla="*/ 239 w 283669"/>
              <a:gd name="connsiteY0" fmla="*/ 0 h 124818"/>
              <a:gd name="connsiteX1" fmla="*/ 270114 w 283669"/>
              <a:gd name="connsiteY1" fmla="*/ 111125 h 124818"/>
              <a:gd name="connsiteX2" fmla="*/ 222489 w 283669"/>
              <a:gd name="connsiteY2" fmla="*/ 111125 h 124818"/>
              <a:gd name="connsiteX3" fmla="*/ 239 w 283669"/>
              <a:gd name="connsiteY3" fmla="*/ 0 h 12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3669" h="124818">
                <a:moveTo>
                  <a:pt x="239" y="0"/>
                </a:moveTo>
                <a:cubicBezTo>
                  <a:pt x="8176" y="0"/>
                  <a:pt x="233072" y="92604"/>
                  <a:pt x="270114" y="111125"/>
                </a:cubicBezTo>
                <a:cubicBezTo>
                  <a:pt x="307156" y="129646"/>
                  <a:pt x="260589" y="129117"/>
                  <a:pt x="222489" y="111125"/>
                </a:cubicBezTo>
                <a:cubicBezTo>
                  <a:pt x="184389" y="93133"/>
                  <a:pt x="-7698" y="0"/>
                  <a:pt x="23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: 図形 275">
            <a:extLst>
              <a:ext uri="{FF2B5EF4-FFF2-40B4-BE49-F238E27FC236}">
                <a16:creationId xmlns:a16="http://schemas.microsoft.com/office/drawing/2014/main" id="{E78A932F-EFC5-4BD1-AAA5-DC03C9D4DADF}"/>
              </a:ext>
            </a:extLst>
          </p:cNvPr>
          <p:cNvSpPr/>
          <p:nvPr/>
        </p:nvSpPr>
        <p:spPr>
          <a:xfrm>
            <a:off x="4899607" y="3301992"/>
            <a:ext cx="218684" cy="203228"/>
          </a:xfrm>
          <a:custGeom>
            <a:avLst/>
            <a:gdLst>
              <a:gd name="connsiteX0" fmla="*/ 476 w 218684"/>
              <a:gd name="connsiteY0" fmla="*/ 8 h 203228"/>
              <a:gd name="connsiteX1" fmla="*/ 66093 w 218684"/>
              <a:gd name="connsiteY1" fmla="*/ 131241 h 203228"/>
              <a:gd name="connsiteX2" fmla="*/ 218493 w 218684"/>
              <a:gd name="connsiteY2" fmla="*/ 203208 h 203228"/>
              <a:gd name="connsiteX3" fmla="*/ 95726 w 218684"/>
              <a:gd name="connsiteY3" fmla="*/ 124891 h 203228"/>
              <a:gd name="connsiteX4" fmla="*/ 476 w 218684"/>
              <a:gd name="connsiteY4" fmla="*/ 8 h 203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684" h="203228">
                <a:moveTo>
                  <a:pt x="476" y="8"/>
                </a:moveTo>
                <a:cubicBezTo>
                  <a:pt x="-4463" y="1066"/>
                  <a:pt x="29757" y="97374"/>
                  <a:pt x="66093" y="131241"/>
                </a:cubicBezTo>
                <a:cubicBezTo>
                  <a:pt x="102429" y="165108"/>
                  <a:pt x="213554" y="204266"/>
                  <a:pt x="218493" y="203208"/>
                </a:cubicBezTo>
                <a:cubicBezTo>
                  <a:pt x="223432" y="202150"/>
                  <a:pt x="131357" y="154172"/>
                  <a:pt x="95726" y="124891"/>
                </a:cubicBezTo>
                <a:cubicBezTo>
                  <a:pt x="60096" y="95611"/>
                  <a:pt x="5415" y="-1050"/>
                  <a:pt x="476" y="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: 図形 280">
            <a:extLst>
              <a:ext uri="{FF2B5EF4-FFF2-40B4-BE49-F238E27FC236}">
                <a16:creationId xmlns:a16="http://schemas.microsoft.com/office/drawing/2014/main" id="{AECAAA23-7109-44EF-9197-582824B0B994}"/>
              </a:ext>
            </a:extLst>
          </p:cNvPr>
          <p:cNvSpPr/>
          <p:nvPr/>
        </p:nvSpPr>
        <p:spPr>
          <a:xfrm>
            <a:off x="3992424" y="3400422"/>
            <a:ext cx="53585" cy="180981"/>
          </a:xfrm>
          <a:custGeom>
            <a:avLst/>
            <a:gdLst>
              <a:gd name="connsiteX0" fmla="*/ 49351 w 53585"/>
              <a:gd name="connsiteY0" fmla="*/ 3 h 180981"/>
              <a:gd name="connsiteX1" fmla="*/ 49351 w 53585"/>
              <a:gd name="connsiteY1" fmla="*/ 88903 h 180981"/>
              <a:gd name="connsiteX2" fmla="*/ 139 w 53585"/>
              <a:gd name="connsiteY2" fmla="*/ 180978 h 180981"/>
              <a:gd name="connsiteX3" fmla="*/ 35064 w 53585"/>
              <a:gd name="connsiteY3" fmla="*/ 85728 h 180981"/>
              <a:gd name="connsiteX4" fmla="*/ 49351 w 53585"/>
              <a:gd name="connsiteY4" fmla="*/ 3 h 18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585" h="180981">
                <a:moveTo>
                  <a:pt x="49351" y="3"/>
                </a:moveTo>
                <a:cubicBezTo>
                  <a:pt x="51732" y="532"/>
                  <a:pt x="57553" y="58741"/>
                  <a:pt x="49351" y="88903"/>
                </a:cubicBezTo>
                <a:cubicBezTo>
                  <a:pt x="41149" y="119065"/>
                  <a:pt x="2520" y="181507"/>
                  <a:pt x="139" y="180978"/>
                </a:cubicBezTo>
                <a:cubicBezTo>
                  <a:pt x="-2242" y="180449"/>
                  <a:pt x="26597" y="112980"/>
                  <a:pt x="35064" y="85728"/>
                </a:cubicBezTo>
                <a:cubicBezTo>
                  <a:pt x="43531" y="58476"/>
                  <a:pt x="46970" y="-526"/>
                  <a:pt x="49351" y="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楕円 288">
            <a:extLst>
              <a:ext uri="{FF2B5EF4-FFF2-40B4-BE49-F238E27FC236}">
                <a16:creationId xmlns:a16="http://schemas.microsoft.com/office/drawing/2014/main" id="{88A4FEC9-7992-4A78-8ED6-2B6EA7D7A9FC}"/>
              </a:ext>
            </a:extLst>
          </p:cNvPr>
          <p:cNvSpPr/>
          <p:nvPr/>
        </p:nvSpPr>
        <p:spPr>
          <a:xfrm rot="20573836">
            <a:off x="3732162" y="3231777"/>
            <a:ext cx="243064" cy="352443"/>
          </a:xfrm>
          <a:prstGeom prst="ellipse">
            <a:avLst/>
          </a:pr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1077EB3-99CE-49D2-83C5-AB95EBBCCDD2}"/>
              </a:ext>
            </a:extLst>
          </p:cNvPr>
          <p:cNvSpPr/>
          <p:nvPr/>
        </p:nvSpPr>
        <p:spPr>
          <a:xfrm>
            <a:off x="1885925" y="4816372"/>
            <a:ext cx="730455" cy="464718"/>
          </a:xfrm>
          <a:custGeom>
            <a:avLst/>
            <a:gdLst>
              <a:gd name="connsiteX0" fmla="*/ 730275 w 730455"/>
              <a:gd name="connsiteY0" fmla="*/ 5395 h 464718"/>
              <a:gd name="connsiteX1" fmla="*/ 488975 w 730455"/>
              <a:gd name="connsiteY1" fmla="*/ 5395 h 464718"/>
              <a:gd name="connsiteX2" fmla="*/ 334458 w 730455"/>
              <a:gd name="connsiteY2" fmla="*/ 68895 h 464718"/>
              <a:gd name="connsiteX3" fmla="*/ 186292 w 730455"/>
              <a:gd name="connsiteY3" fmla="*/ 204361 h 464718"/>
              <a:gd name="connsiteX4" fmla="*/ 25 w 730455"/>
              <a:gd name="connsiteY4" fmla="*/ 464711 h 464718"/>
              <a:gd name="connsiteX5" fmla="*/ 198992 w 730455"/>
              <a:gd name="connsiteY5" fmla="*/ 212828 h 464718"/>
              <a:gd name="connsiteX6" fmla="*/ 336575 w 730455"/>
              <a:gd name="connsiteY6" fmla="*/ 102761 h 464718"/>
              <a:gd name="connsiteX7" fmla="*/ 524958 w 730455"/>
              <a:gd name="connsiteY7" fmla="*/ 22328 h 464718"/>
              <a:gd name="connsiteX8" fmla="*/ 730275 w 730455"/>
              <a:gd name="connsiteY8" fmla="*/ 5395 h 46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0455" h="464718">
                <a:moveTo>
                  <a:pt x="730275" y="5395"/>
                </a:moveTo>
                <a:cubicBezTo>
                  <a:pt x="724278" y="2573"/>
                  <a:pt x="554945" y="-5188"/>
                  <a:pt x="488975" y="5395"/>
                </a:cubicBezTo>
                <a:cubicBezTo>
                  <a:pt x="423005" y="15978"/>
                  <a:pt x="384905" y="35734"/>
                  <a:pt x="334458" y="68895"/>
                </a:cubicBezTo>
                <a:cubicBezTo>
                  <a:pt x="284011" y="102056"/>
                  <a:pt x="242031" y="138392"/>
                  <a:pt x="186292" y="204361"/>
                </a:cubicBezTo>
                <a:cubicBezTo>
                  <a:pt x="130553" y="270330"/>
                  <a:pt x="-2092" y="463300"/>
                  <a:pt x="25" y="464711"/>
                </a:cubicBezTo>
                <a:cubicBezTo>
                  <a:pt x="2142" y="466122"/>
                  <a:pt x="142900" y="273153"/>
                  <a:pt x="198992" y="212828"/>
                </a:cubicBezTo>
                <a:cubicBezTo>
                  <a:pt x="255084" y="152503"/>
                  <a:pt x="282247" y="134511"/>
                  <a:pt x="336575" y="102761"/>
                </a:cubicBezTo>
                <a:cubicBezTo>
                  <a:pt x="390903" y="71011"/>
                  <a:pt x="458988" y="38909"/>
                  <a:pt x="524958" y="22328"/>
                </a:cubicBezTo>
                <a:cubicBezTo>
                  <a:pt x="590927" y="5748"/>
                  <a:pt x="736272" y="8217"/>
                  <a:pt x="730275" y="53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7B89E007-8629-4AD0-BF6B-28103E98A7A9}"/>
              </a:ext>
            </a:extLst>
          </p:cNvPr>
          <p:cNvSpPr/>
          <p:nvPr/>
        </p:nvSpPr>
        <p:spPr>
          <a:xfrm>
            <a:off x="1471109" y="5310335"/>
            <a:ext cx="396929" cy="927809"/>
          </a:xfrm>
          <a:custGeom>
            <a:avLst/>
            <a:gdLst>
              <a:gd name="connsiteX0" fmla="*/ 395791 w 396929"/>
              <a:gd name="connsiteY0" fmla="*/ 1440 h 927809"/>
              <a:gd name="connsiteX1" fmla="*/ 11616 w 396929"/>
              <a:gd name="connsiteY1" fmla="*/ 890440 h 927809"/>
              <a:gd name="connsiteX2" fmla="*/ 125916 w 396929"/>
              <a:gd name="connsiteY2" fmla="*/ 687240 h 927809"/>
              <a:gd name="connsiteX3" fmla="*/ 395791 w 396929"/>
              <a:gd name="connsiteY3" fmla="*/ 1440 h 92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929" h="927809">
                <a:moveTo>
                  <a:pt x="395791" y="1440"/>
                </a:moveTo>
                <a:cubicBezTo>
                  <a:pt x="376741" y="35307"/>
                  <a:pt x="56595" y="776140"/>
                  <a:pt x="11616" y="890440"/>
                </a:cubicBezTo>
                <a:cubicBezTo>
                  <a:pt x="-33363" y="1004740"/>
                  <a:pt x="62416" y="833819"/>
                  <a:pt x="125916" y="687240"/>
                </a:cubicBezTo>
                <a:cubicBezTo>
                  <a:pt x="189416" y="540661"/>
                  <a:pt x="414841" y="-32427"/>
                  <a:pt x="395791" y="14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5FB15072-FC43-4F07-A79F-C58AD3F5D682}"/>
              </a:ext>
            </a:extLst>
          </p:cNvPr>
          <p:cNvSpPr/>
          <p:nvPr/>
        </p:nvSpPr>
        <p:spPr>
          <a:xfrm>
            <a:off x="1062955" y="6280147"/>
            <a:ext cx="374670" cy="854212"/>
          </a:xfrm>
          <a:custGeom>
            <a:avLst/>
            <a:gdLst>
              <a:gd name="connsiteX0" fmla="*/ 374262 w 374670"/>
              <a:gd name="connsiteY0" fmla="*/ 3 h 854212"/>
              <a:gd name="connsiteX1" fmla="*/ 247262 w 374670"/>
              <a:gd name="connsiteY1" fmla="*/ 364070 h 854212"/>
              <a:gd name="connsiteX2" fmla="*/ 14428 w 374670"/>
              <a:gd name="connsiteY2" fmla="*/ 823386 h 854212"/>
              <a:gd name="connsiteX3" fmla="*/ 52528 w 374670"/>
              <a:gd name="connsiteY3" fmla="*/ 762003 h 854212"/>
              <a:gd name="connsiteX4" fmla="*/ 279012 w 374670"/>
              <a:gd name="connsiteY4" fmla="*/ 357720 h 854212"/>
              <a:gd name="connsiteX5" fmla="*/ 374262 w 374670"/>
              <a:gd name="connsiteY5" fmla="*/ 3 h 85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670" h="854212">
                <a:moveTo>
                  <a:pt x="374262" y="3"/>
                </a:moveTo>
                <a:cubicBezTo>
                  <a:pt x="368971" y="1061"/>
                  <a:pt x="307234" y="226840"/>
                  <a:pt x="247262" y="364070"/>
                </a:cubicBezTo>
                <a:cubicBezTo>
                  <a:pt x="187290" y="501300"/>
                  <a:pt x="46884" y="757064"/>
                  <a:pt x="14428" y="823386"/>
                </a:cubicBezTo>
                <a:cubicBezTo>
                  <a:pt x="-18028" y="889708"/>
                  <a:pt x="8431" y="839614"/>
                  <a:pt x="52528" y="762003"/>
                </a:cubicBezTo>
                <a:cubicBezTo>
                  <a:pt x="96625" y="684392"/>
                  <a:pt x="225390" y="481192"/>
                  <a:pt x="279012" y="357720"/>
                </a:cubicBezTo>
                <a:cubicBezTo>
                  <a:pt x="332634" y="234248"/>
                  <a:pt x="379553" y="-1055"/>
                  <a:pt x="374262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38C9FB8E-EF45-41B0-B94E-4C7FD1EA5273}"/>
              </a:ext>
            </a:extLst>
          </p:cNvPr>
          <p:cNvSpPr/>
          <p:nvPr/>
        </p:nvSpPr>
        <p:spPr>
          <a:xfrm>
            <a:off x="663352" y="7071416"/>
            <a:ext cx="518614" cy="631250"/>
          </a:xfrm>
          <a:custGeom>
            <a:avLst/>
            <a:gdLst>
              <a:gd name="connsiteX0" fmla="*/ 1281 w 518614"/>
              <a:gd name="connsiteY0" fmla="*/ 629017 h 631250"/>
              <a:gd name="connsiteX1" fmla="*/ 244698 w 518614"/>
              <a:gd name="connsiteY1" fmla="*/ 264951 h 631250"/>
              <a:gd name="connsiteX2" fmla="*/ 517748 w 518614"/>
              <a:gd name="connsiteY2" fmla="*/ 367 h 631250"/>
              <a:gd name="connsiteX3" fmla="*/ 325131 w 518614"/>
              <a:gd name="connsiteY3" fmla="*/ 212034 h 631250"/>
              <a:gd name="connsiteX4" fmla="*/ 155798 w 518614"/>
              <a:gd name="connsiteY4" fmla="*/ 408884 h 631250"/>
              <a:gd name="connsiteX5" fmla="*/ 1281 w 518614"/>
              <a:gd name="connsiteY5" fmla="*/ 629017 h 631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614" h="631250">
                <a:moveTo>
                  <a:pt x="1281" y="629017"/>
                </a:moveTo>
                <a:cubicBezTo>
                  <a:pt x="16098" y="605028"/>
                  <a:pt x="158620" y="369726"/>
                  <a:pt x="244698" y="264951"/>
                </a:cubicBezTo>
                <a:cubicBezTo>
                  <a:pt x="330776" y="160176"/>
                  <a:pt x="504343" y="9186"/>
                  <a:pt x="517748" y="367"/>
                </a:cubicBezTo>
                <a:cubicBezTo>
                  <a:pt x="531153" y="-8452"/>
                  <a:pt x="385456" y="143948"/>
                  <a:pt x="325131" y="212034"/>
                </a:cubicBezTo>
                <a:cubicBezTo>
                  <a:pt x="264806" y="280120"/>
                  <a:pt x="207656" y="340445"/>
                  <a:pt x="155798" y="408884"/>
                </a:cubicBezTo>
                <a:cubicBezTo>
                  <a:pt x="103940" y="477323"/>
                  <a:pt x="-13536" y="653006"/>
                  <a:pt x="1281" y="629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5EB3F031-296F-4F6C-8CFA-B366CD601A86}"/>
              </a:ext>
            </a:extLst>
          </p:cNvPr>
          <p:cNvSpPr/>
          <p:nvPr/>
        </p:nvSpPr>
        <p:spPr>
          <a:xfrm>
            <a:off x="593568" y="7696200"/>
            <a:ext cx="77745" cy="254000"/>
          </a:xfrm>
          <a:custGeom>
            <a:avLst/>
            <a:gdLst>
              <a:gd name="connsiteX0" fmla="*/ 77415 w 77745"/>
              <a:gd name="connsiteY0" fmla="*/ 0 h 254000"/>
              <a:gd name="connsiteX1" fmla="*/ 28732 w 77745"/>
              <a:gd name="connsiteY1" fmla="*/ 162983 h 254000"/>
              <a:gd name="connsiteX2" fmla="*/ 24499 w 77745"/>
              <a:gd name="connsiteY2" fmla="*/ 254000 h 254000"/>
              <a:gd name="connsiteX3" fmla="*/ 1215 w 77745"/>
              <a:gd name="connsiteY3" fmla="*/ 162983 h 254000"/>
              <a:gd name="connsiteX4" fmla="*/ 77415 w 77745"/>
              <a:gd name="connsiteY4" fmla="*/ 0 h 25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45" h="254000">
                <a:moveTo>
                  <a:pt x="77415" y="0"/>
                </a:moveTo>
                <a:cubicBezTo>
                  <a:pt x="82001" y="0"/>
                  <a:pt x="37551" y="120650"/>
                  <a:pt x="28732" y="162983"/>
                </a:cubicBezTo>
                <a:cubicBezTo>
                  <a:pt x="19913" y="205316"/>
                  <a:pt x="29085" y="254000"/>
                  <a:pt x="24499" y="254000"/>
                </a:cubicBezTo>
                <a:cubicBezTo>
                  <a:pt x="19913" y="254000"/>
                  <a:pt x="-5840" y="203200"/>
                  <a:pt x="1215" y="162983"/>
                </a:cubicBezTo>
                <a:cubicBezTo>
                  <a:pt x="8270" y="122766"/>
                  <a:pt x="72829" y="0"/>
                  <a:pt x="774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: 図形 1025">
            <a:extLst>
              <a:ext uri="{FF2B5EF4-FFF2-40B4-BE49-F238E27FC236}">
                <a16:creationId xmlns:a16="http://schemas.microsoft.com/office/drawing/2014/main" id="{1F504C1A-F811-4FA5-AF01-EEDB8D90FED2}"/>
              </a:ext>
            </a:extLst>
          </p:cNvPr>
          <p:cNvSpPr/>
          <p:nvPr/>
        </p:nvSpPr>
        <p:spPr>
          <a:xfrm>
            <a:off x="643096" y="7441848"/>
            <a:ext cx="287696" cy="499426"/>
          </a:xfrm>
          <a:custGeom>
            <a:avLst/>
            <a:gdLst>
              <a:gd name="connsiteX0" fmla="*/ 286121 w 287696"/>
              <a:gd name="connsiteY0" fmla="*/ 2469 h 499426"/>
              <a:gd name="connsiteX1" fmla="*/ 74454 w 287696"/>
              <a:gd name="connsiteY1" fmla="*/ 271285 h 499426"/>
              <a:gd name="connsiteX2" fmla="*/ 371 w 287696"/>
              <a:gd name="connsiteY2" fmla="*/ 497769 h 499426"/>
              <a:gd name="connsiteX3" fmla="*/ 51171 w 287696"/>
              <a:gd name="connsiteY3" fmla="*/ 362302 h 499426"/>
              <a:gd name="connsiteX4" fmla="*/ 165471 w 287696"/>
              <a:gd name="connsiteY4" fmla="*/ 148519 h 499426"/>
              <a:gd name="connsiteX5" fmla="*/ 286121 w 287696"/>
              <a:gd name="connsiteY5" fmla="*/ 2469 h 499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696" h="499426">
                <a:moveTo>
                  <a:pt x="286121" y="2469"/>
                </a:moveTo>
                <a:cubicBezTo>
                  <a:pt x="270952" y="22930"/>
                  <a:pt x="122079" y="188735"/>
                  <a:pt x="74454" y="271285"/>
                </a:cubicBezTo>
                <a:cubicBezTo>
                  <a:pt x="26829" y="353835"/>
                  <a:pt x="4251" y="482600"/>
                  <a:pt x="371" y="497769"/>
                </a:cubicBezTo>
                <a:cubicBezTo>
                  <a:pt x="-3509" y="512938"/>
                  <a:pt x="23654" y="420510"/>
                  <a:pt x="51171" y="362302"/>
                </a:cubicBezTo>
                <a:cubicBezTo>
                  <a:pt x="78688" y="304094"/>
                  <a:pt x="128077" y="203200"/>
                  <a:pt x="165471" y="148519"/>
                </a:cubicBezTo>
                <a:cubicBezTo>
                  <a:pt x="202865" y="93839"/>
                  <a:pt x="301290" y="-17992"/>
                  <a:pt x="286121" y="24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: 図形 1029">
            <a:extLst>
              <a:ext uri="{FF2B5EF4-FFF2-40B4-BE49-F238E27FC236}">
                <a16:creationId xmlns:a16="http://schemas.microsoft.com/office/drawing/2014/main" id="{05F95B10-6755-449C-B046-DB6C34FD4586}"/>
              </a:ext>
            </a:extLst>
          </p:cNvPr>
          <p:cNvSpPr/>
          <p:nvPr/>
        </p:nvSpPr>
        <p:spPr>
          <a:xfrm>
            <a:off x="528052" y="7937492"/>
            <a:ext cx="96431" cy="302731"/>
          </a:xfrm>
          <a:custGeom>
            <a:avLst/>
            <a:gdLst>
              <a:gd name="connsiteX0" fmla="*/ 96365 w 96431"/>
              <a:gd name="connsiteY0" fmla="*/ 8 h 302731"/>
              <a:gd name="connsiteX1" fmla="*/ 5348 w 96431"/>
              <a:gd name="connsiteY1" fmla="*/ 218025 h 302731"/>
              <a:gd name="connsiteX2" fmla="*/ 11698 w 96431"/>
              <a:gd name="connsiteY2" fmla="*/ 302691 h 302731"/>
              <a:gd name="connsiteX3" fmla="*/ 20165 w 96431"/>
              <a:gd name="connsiteY3" fmla="*/ 209558 h 302731"/>
              <a:gd name="connsiteX4" fmla="*/ 96365 w 96431"/>
              <a:gd name="connsiteY4" fmla="*/ 8 h 302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431" h="302731">
                <a:moveTo>
                  <a:pt x="96365" y="8"/>
                </a:moveTo>
                <a:cubicBezTo>
                  <a:pt x="93895" y="1419"/>
                  <a:pt x="19459" y="167578"/>
                  <a:pt x="5348" y="218025"/>
                </a:cubicBezTo>
                <a:cubicBezTo>
                  <a:pt x="-8763" y="268472"/>
                  <a:pt x="9228" y="304102"/>
                  <a:pt x="11698" y="302691"/>
                </a:cubicBezTo>
                <a:cubicBezTo>
                  <a:pt x="14167" y="301280"/>
                  <a:pt x="8523" y="252950"/>
                  <a:pt x="20165" y="209558"/>
                </a:cubicBezTo>
                <a:cubicBezTo>
                  <a:pt x="31807" y="166166"/>
                  <a:pt x="98835" y="-1403"/>
                  <a:pt x="96365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: 図形 1030">
            <a:extLst>
              <a:ext uri="{FF2B5EF4-FFF2-40B4-BE49-F238E27FC236}">
                <a16:creationId xmlns:a16="http://schemas.microsoft.com/office/drawing/2014/main" id="{9EA0BA04-A80A-4F44-B097-D345261FBC50}"/>
              </a:ext>
            </a:extLst>
          </p:cNvPr>
          <p:cNvSpPr/>
          <p:nvPr/>
        </p:nvSpPr>
        <p:spPr>
          <a:xfrm>
            <a:off x="525283" y="8220941"/>
            <a:ext cx="158451" cy="411973"/>
          </a:xfrm>
          <a:custGeom>
            <a:avLst/>
            <a:gdLst>
              <a:gd name="connsiteX0" fmla="*/ 33517 w 158451"/>
              <a:gd name="connsiteY0" fmla="*/ 192 h 411973"/>
              <a:gd name="connsiteX1" fmla="*/ 20817 w 158451"/>
              <a:gd name="connsiteY1" fmla="*/ 131426 h 411973"/>
              <a:gd name="connsiteX2" fmla="*/ 54684 w 158451"/>
              <a:gd name="connsiteY2" fmla="*/ 188576 h 411973"/>
              <a:gd name="connsiteX3" fmla="*/ 154167 w 158451"/>
              <a:gd name="connsiteY3" fmla="*/ 402359 h 411973"/>
              <a:gd name="connsiteX4" fmla="*/ 126650 w 158451"/>
              <a:gd name="connsiteY4" fmla="*/ 353676 h 411973"/>
              <a:gd name="connsiteX5" fmla="*/ 3884 w 158451"/>
              <a:gd name="connsiteY5" fmla="*/ 163176 h 411973"/>
              <a:gd name="connsiteX6" fmla="*/ 33517 w 158451"/>
              <a:gd name="connsiteY6" fmla="*/ 192 h 41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451" h="411973">
                <a:moveTo>
                  <a:pt x="33517" y="192"/>
                </a:moveTo>
                <a:cubicBezTo>
                  <a:pt x="36339" y="-5100"/>
                  <a:pt x="17289" y="100029"/>
                  <a:pt x="20817" y="131426"/>
                </a:cubicBezTo>
                <a:cubicBezTo>
                  <a:pt x="24345" y="162823"/>
                  <a:pt x="32459" y="143421"/>
                  <a:pt x="54684" y="188576"/>
                </a:cubicBezTo>
                <a:cubicBezTo>
                  <a:pt x="76909" y="233731"/>
                  <a:pt x="142173" y="374842"/>
                  <a:pt x="154167" y="402359"/>
                </a:cubicBezTo>
                <a:cubicBezTo>
                  <a:pt x="166161" y="429876"/>
                  <a:pt x="151697" y="393540"/>
                  <a:pt x="126650" y="353676"/>
                </a:cubicBezTo>
                <a:cubicBezTo>
                  <a:pt x="101603" y="313812"/>
                  <a:pt x="20817" y="217857"/>
                  <a:pt x="3884" y="163176"/>
                </a:cubicBezTo>
                <a:cubicBezTo>
                  <a:pt x="-13049" y="108495"/>
                  <a:pt x="30695" y="5484"/>
                  <a:pt x="33517" y="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: 図形 1033">
            <a:extLst>
              <a:ext uri="{FF2B5EF4-FFF2-40B4-BE49-F238E27FC236}">
                <a16:creationId xmlns:a16="http://schemas.microsoft.com/office/drawing/2014/main" id="{6A0156AD-BDF3-44CC-9605-E3CDACC4AB2A}"/>
              </a:ext>
            </a:extLst>
          </p:cNvPr>
          <p:cNvSpPr/>
          <p:nvPr/>
        </p:nvSpPr>
        <p:spPr>
          <a:xfrm>
            <a:off x="715347" y="8651444"/>
            <a:ext cx="557320" cy="76149"/>
          </a:xfrm>
          <a:custGeom>
            <a:avLst/>
            <a:gdLst>
              <a:gd name="connsiteX0" fmla="*/ 86 w 557320"/>
              <a:gd name="connsiteY0" fmla="*/ 29006 h 76149"/>
              <a:gd name="connsiteX1" fmla="*/ 103803 w 557320"/>
              <a:gd name="connsiteY1" fmla="*/ 75573 h 76149"/>
              <a:gd name="connsiteX2" fmla="*/ 180003 w 557320"/>
              <a:gd name="connsiteY2" fmla="*/ 52289 h 76149"/>
              <a:gd name="connsiteX3" fmla="*/ 548303 w 557320"/>
              <a:gd name="connsiteY3" fmla="*/ 12073 h 76149"/>
              <a:gd name="connsiteX4" fmla="*/ 419186 w 557320"/>
              <a:gd name="connsiteY4" fmla="*/ 1489 h 76149"/>
              <a:gd name="connsiteX5" fmla="*/ 141903 w 557320"/>
              <a:gd name="connsiteY5" fmla="*/ 39589 h 76149"/>
              <a:gd name="connsiteX6" fmla="*/ 86870 w 557320"/>
              <a:gd name="connsiteY6" fmla="*/ 54406 h 76149"/>
              <a:gd name="connsiteX7" fmla="*/ 86 w 557320"/>
              <a:gd name="connsiteY7" fmla="*/ 29006 h 7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7320" h="76149">
                <a:moveTo>
                  <a:pt x="86" y="29006"/>
                </a:moveTo>
                <a:cubicBezTo>
                  <a:pt x="2908" y="32534"/>
                  <a:pt x="73817" y="71693"/>
                  <a:pt x="103803" y="75573"/>
                </a:cubicBezTo>
                <a:cubicBezTo>
                  <a:pt x="133789" y="79454"/>
                  <a:pt x="105920" y="62872"/>
                  <a:pt x="180003" y="52289"/>
                </a:cubicBezTo>
                <a:cubicBezTo>
                  <a:pt x="254086" y="41706"/>
                  <a:pt x="508439" y="20540"/>
                  <a:pt x="548303" y="12073"/>
                </a:cubicBezTo>
                <a:cubicBezTo>
                  <a:pt x="588167" y="3606"/>
                  <a:pt x="486919" y="-3097"/>
                  <a:pt x="419186" y="1489"/>
                </a:cubicBezTo>
                <a:cubicBezTo>
                  <a:pt x="351453" y="6075"/>
                  <a:pt x="197289" y="30770"/>
                  <a:pt x="141903" y="39589"/>
                </a:cubicBezTo>
                <a:cubicBezTo>
                  <a:pt x="86517" y="48408"/>
                  <a:pt x="109800" y="53700"/>
                  <a:pt x="86870" y="54406"/>
                </a:cubicBezTo>
                <a:cubicBezTo>
                  <a:pt x="63940" y="55112"/>
                  <a:pt x="-2736" y="25478"/>
                  <a:pt x="86" y="290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: 図形 1034">
            <a:extLst>
              <a:ext uri="{FF2B5EF4-FFF2-40B4-BE49-F238E27FC236}">
                <a16:creationId xmlns:a16="http://schemas.microsoft.com/office/drawing/2014/main" id="{2D62D02F-F6EA-48D8-8D09-597219B4680D}"/>
              </a:ext>
            </a:extLst>
          </p:cNvPr>
          <p:cNvSpPr/>
          <p:nvPr/>
        </p:nvSpPr>
        <p:spPr>
          <a:xfrm>
            <a:off x="1225857" y="8040168"/>
            <a:ext cx="404956" cy="616640"/>
          </a:xfrm>
          <a:custGeom>
            <a:avLst/>
            <a:gdLst>
              <a:gd name="connsiteX0" fmla="*/ 403976 w 404956"/>
              <a:gd name="connsiteY0" fmla="*/ 1049 h 616640"/>
              <a:gd name="connsiteX1" fmla="*/ 211360 w 404956"/>
              <a:gd name="connsiteY1" fmla="*/ 238115 h 616640"/>
              <a:gd name="connsiteX2" fmla="*/ 14510 w 404956"/>
              <a:gd name="connsiteY2" fmla="*/ 597949 h 616640"/>
              <a:gd name="connsiteX3" fmla="*/ 27210 w 404956"/>
              <a:gd name="connsiteY3" fmla="*/ 540799 h 616640"/>
              <a:gd name="connsiteX4" fmla="*/ 126693 w 404956"/>
              <a:gd name="connsiteY4" fmla="*/ 329132 h 616640"/>
              <a:gd name="connsiteX5" fmla="*/ 403976 w 404956"/>
              <a:gd name="connsiteY5" fmla="*/ 1049 h 61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956" h="616640">
                <a:moveTo>
                  <a:pt x="403976" y="1049"/>
                </a:moveTo>
                <a:cubicBezTo>
                  <a:pt x="418087" y="-14120"/>
                  <a:pt x="276271" y="138632"/>
                  <a:pt x="211360" y="238115"/>
                </a:cubicBezTo>
                <a:cubicBezTo>
                  <a:pt x="146449" y="337598"/>
                  <a:pt x="45202" y="547502"/>
                  <a:pt x="14510" y="597949"/>
                </a:cubicBezTo>
                <a:cubicBezTo>
                  <a:pt x="-16182" y="648396"/>
                  <a:pt x="8513" y="585602"/>
                  <a:pt x="27210" y="540799"/>
                </a:cubicBezTo>
                <a:cubicBezTo>
                  <a:pt x="45907" y="495996"/>
                  <a:pt x="68837" y="415563"/>
                  <a:pt x="126693" y="329132"/>
                </a:cubicBezTo>
                <a:cubicBezTo>
                  <a:pt x="184548" y="242701"/>
                  <a:pt x="389865" y="16218"/>
                  <a:pt x="403976" y="10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: 図形 1035">
            <a:extLst>
              <a:ext uri="{FF2B5EF4-FFF2-40B4-BE49-F238E27FC236}">
                <a16:creationId xmlns:a16="http://schemas.microsoft.com/office/drawing/2014/main" id="{9A826451-05B3-43EC-9A51-448C04198399}"/>
              </a:ext>
            </a:extLst>
          </p:cNvPr>
          <p:cNvSpPr/>
          <p:nvPr/>
        </p:nvSpPr>
        <p:spPr>
          <a:xfrm>
            <a:off x="1655154" y="7371022"/>
            <a:ext cx="308144" cy="671555"/>
          </a:xfrm>
          <a:custGeom>
            <a:avLst/>
            <a:gdLst>
              <a:gd name="connsiteX0" fmla="*/ 306996 w 308144"/>
              <a:gd name="connsiteY0" fmla="*/ 1328 h 671555"/>
              <a:gd name="connsiteX1" fmla="*/ 194813 w 308144"/>
              <a:gd name="connsiteY1" fmla="*/ 246861 h 671555"/>
              <a:gd name="connsiteX2" fmla="*/ 12779 w 308144"/>
              <a:gd name="connsiteY2" fmla="*/ 646911 h 671555"/>
              <a:gd name="connsiteX3" fmla="*/ 27596 w 308144"/>
              <a:gd name="connsiteY3" fmla="*/ 598228 h 671555"/>
              <a:gd name="connsiteX4" fmla="*/ 127079 w 308144"/>
              <a:gd name="connsiteY4" fmla="*/ 350578 h 671555"/>
              <a:gd name="connsiteX5" fmla="*/ 306996 w 308144"/>
              <a:gd name="connsiteY5" fmla="*/ 1328 h 67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144" h="671555">
                <a:moveTo>
                  <a:pt x="306996" y="1328"/>
                </a:moveTo>
                <a:cubicBezTo>
                  <a:pt x="318285" y="-15958"/>
                  <a:pt x="243849" y="139264"/>
                  <a:pt x="194813" y="246861"/>
                </a:cubicBezTo>
                <a:cubicBezTo>
                  <a:pt x="145777" y="354458"/>
                  <a:pt x="40648" y="588350"/>
                  <a:pt x="12779" y="646911"/>
                </a:cubicBezTo>
                <a:cubicBezTo>
                  <a:pt x="-15090" y="705472"/>
                  <a:pt x="8546" y="647617"/>
                  <a:pt x="27596" y="598228"/>
                </a:cubicBezTo>
                <a:cubicBezTo>
                  <a:pt x="46646" y="548839"/>
                  <a:pt x="83335" y="447239"/>
                  <a:pt x="127079" y="350578"/>
                </a:cubicBezTo>
                <a:cubicBezTo>
                  <a:pt x="170823" y="253917"/>
                  <a:pt x="295707" y="18614"/>
                  <a:pt x="306996" y="1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: 図形 1036">
            <a:extLst>
              <a:ext uri="{FF2B5EF4-FFF2-40B4-BE49-F238E27FC236}">
                <a16:creationId xmlns:a16="http://schemas.microsoft.com/office/drawing/2014/main" id="{9290D345-57A1-4F85-BB0A-33D68E23E38B}"/>
              </a:ext>
            </a:extLst>
          </p:cNvPr>
          <p:cNvSpPr/>
          <p:nvPr/>
        </p:nvSpPr>
        <p:spPr>
          <a:xfrm>
            <a:off x="1184540" y="6413414"/>
            <a:ext cx="708703" cy="666915"/>
          </a:xfrm>
          <a:custGeom>
            <a:avLst/>
            <a:gdLst>
              <a:gd name="connsiteX0" fmla="*/ 707760 w 708703"/>
              <a:gd name="connsiteY0" fmla="*/ 86 h 666915"/>
              <a:gd name="connsiteX1" fmla="*/ 375443 w 708703"/>
              <a:gd name="connsiteY1" fmla="*/ 334519 h 666915"/>
              <a:gd name="connsiteX2" fmla="*/ 15610 w 708703"/>
              <a:gd name="connsiteY2" fmla="*/ 654136 h 666915"/>
              <a:gd name="connsiteX3" fmla="*/ 91810 w 708703"/>
              <a:gd name="connsiteY3" fmla="*/ 584286 h 666915"/>
              <a:gd name="connsiteX4" fmla="*/ 335227 w 708703"/>
              <a:gd name="connsiteY4" fmla="*/ 404369 h 666915"/>
              <a:gd name="connsiteX5" fmla="*/ 470693 w 708703"/>
              <a:gd name="connsiteY5" fmla="*/ 302769 h 666915"/>
              <a:gd name="connsiteX6" fmla="*/ 707760 w 708703"/>
              <a:gd name="connsiteY6" fmla="*/ 86 h 666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8703" h="666915">
                <a:moveTo>
                  <a:pt x="707760" y="86"/>
                </a:moveTo>
                <a:cubicBezTo>
                  <a:pt x="691885" y="5378"/>
                  <a:pt x="490801" y="225511"/>
                  <a:pt x="375443" y="334519"/>
                </a:cubicBezTo>
                <a:cubicBezTo>
                  <a:pt x="260085" y="443527"/>
                  <a:pt x="62882" y="612508"/>
                  <a:pt x="15610" y="654136"/>
                </a:cubicBezTo>
                <a:cubicBezTo>
                  <a:pt x="-31662" y="695764"/>
                  <a:pt x="38541" y="625914"/>
                  <a:pt x="91810" y="584286"/>
                </a:cubicBezTo>
                <a:cubicBezTo>
                  <a:pt x="145079" y="542658"/>
                  <a:pt x="272080" y="451289"/>
                  <a:pt x="335227" y="404369"/>
                </a:cubicBezTo>
                <a:cubicBezTo>
                  <a:pt x="398374" y="357449"/>
                  <a:pt x="406488" y="371913"/>
                  <a:pt x="470693" y="302769"/>
                </a:cubicBezTo>
                <a:cubicBezTo>
                  <a:pt x="534898" y="233625"/>
                  <a:pt x="723635" y="-5206"/>
                  <a:pt x="707760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: 図形 1039">
            <a:extLst>
              <a:ext uri="{FF2B5EF4-FFF2-40B4-BE49-F238E27FC236}">
                <a16:creationId xmlns:a16="http://schemas.microsoft.com/office/drawing/2014/main" id="{FEF6C5B6-72D5-4BA8-ABB2-FCCA34B088C1}"/>
              </a:ext>
            </a:extLst>
          </p:cNvPr>
          <p:cNvSpPr/>
          <p:nvPr/>
        </p:nvSpPr>
        <p:spPr>
          <a:xfrm>
            <a:off x="1537411" y="6576786"/>
            <a:ext cx="333835" cy="362546"/>
          </a:xfrm>
          <a:custGeom>
            <a:avLst/>
            <a:gdLst>
              <a:gd name="connsiteX0" fmla="*/ 331606 w 333835"/>
              <a:gd name="connsiteY0" fmla="*/ 3931 h 362546"/>
              <a:gd name="connsiteX1" fmla="*/ 11989 w 333835"/>
              <a:gd name="connsiteY1" fmla="*/ 348947 h 362546"/>
              <a:gd name="connsiteX2" fmla="*/ 75489 w 333835"/>
              <a:gd name="connsiteY2" fmla="*/ 281214 h 362546"/>
              <a:gd name="connsiteX3" fmla="*/ 149572 w 333835"/>
              <a:gd name="connsiteY3" fmla="*/ 169031 h 362546"/>
              <a:gd name="connsiteX4" fmla="*/ 331606 w 333835"/>
              <a:gd name="connsiteY4" fmla="*/ 3931 h 362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835" h="362546">
                <a:moveTo>
                  <a:pt x="331606" y="3931"/>
                </a:moveTo>
                <a:cubicBezTo>
                  <a:pt x="308676" y="33917"/>
                  <a:pt x="54675" y="302733"/>
                  <a:pt x="11989" y="348947"/>
                </a:cubicBezTo>
                <a:cubicBezTo>
                  <a:pt x="-30697" y="395161"/>
                  <a:pt x="52559" y="311200"/>
                  <a:pt x="75489" y="281214"/>
                </a:cubicBezTo>
                <a:cubicBezTo>
                  <a:pt x="98419" y="251228"/>
                  <a:pt x="105122" y="214186"/>
                  <a:pt x="149572" y="169031"/>
                </a:cubicBezTo>
                <a:cubicBezTo>
                  <a:pt x="194022" y="123876"/>
                  <a:pt x="354536" y="-26055"/>
                  <a:pt x="331606" y="39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: 図形 1040">
            <a:extLst>
              <a:ext uri="{FF2B5EF4-FFF2-40B4-BE49-F238E27FC236}">
                <a16:creationId xmlns:a16="http://schemas.microsoft.com/office/drawing/2014/main" id="{CB2549C1-E19B-4430-B618-B9DDDF609121}"/>
              </a:ext>
            </a:extLst>
          </p:cNvPr>
          <p:cNvSpPr/>
          <p:nvPr/>
        </p:nvSpPr>
        <p:spPr>
          <a:xfrm>
            <a:off x="569290" y="7945669"/>
            <a:ext cx="196940" cy="271322"/>
          </a:xfrm>
          <a:custGeom>
            <a:avLst/>
            <a:gdLst>
              <a:gd name="connsiteX0" fmla="*/ 93 w 196940"/>
              <a:gd name="connsiteY0" fmla="*/ 271231 h 271322"/>
              <a:gd name="connsiteX1" fmla="*/ 97460 w 196940"/>
              <a:gd name="connsiteY1" fmla="*/ 239481 h 271322"/>
              <a:gd name="connsiteX2" fmla="*/ 192710 w 196940"/>
              <a:gd name="connsiteY2" fmla="*/ 65914 h 271322"/>
              <a:gd name="connsiteX3" fmla="*/ 180010 w 196940"/>
              <a:gd name="connsiteY3" fmla="*/ 298 h 271322"/>
              <a:gd name="connsiteX4" fmla="*/ 177893 w 196940"/>
              <a:gd name="connsiteY4" fmla="*/ 44748 h 271322"/>
              <a:gd name="connsiteX5" fmla="*/ 154610 w 196940"/>
              <a:gd name="connsiteY5" fmla="*/ 116714 h 271322"/>
              <a:gd name="connsiteX6" fmla="*/ 80527 w 196940"/>
              <a:gd name="connsiteY6" fmla="*/ 243714 h 271322"/>
              <a:gd name="connsiteX7" fmla="*/ 93 w 196940"/>
              <a:gd name="connsiteY7" fmla="*/ 271231 h 27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940" h="271322">
                <a:moveTo>
                  <a:pt x="93" y="271231"/>
                </a:moveTo>
                <a:cubicBezTo>
                  <a:pt x="2915" y="270526"/>
                  <a:pt x="65357" y="273700"/>
                  <a:pt x="97460" y="239481"/>
                </a:cubicBezTo>
                <a:cubicBezTo>
                  <a:pt x="129563" y="205262"/>
                  <a:pt x="178952" y="105778"/>
                  <a:pt x="192710" y="65914"/>
                </a:cubicBezTo>
                <a:cubicBezTo>
                  <a:pt x="206468" y="26050"/>
                  <a:pt x="182479" y="3826"/>
                  <a:pt x="180010" y="298"/>
                </a:cubicBezTo>
                <a:cubicBezTo>
                  <a:pt x="177541" y="-3230"/>
                  <a:pt x="182126" y="25346"/>
                  <a:pt x="177893" y="44748"/>
                </a:cubicBezTo>
                <a:cubicBezTo>
                  <a:pt x="173660" y="64150"/>
                  <a:pt x="170838" y="83553"/>
                  <a:pt x="154610" y="116714"/>
                </a:cubicBezTo>
                <a:cubicBezTo>
                  <a:pt x="138382" y="149875"/>
                  <a:pt x="102046" y="218314"/>
                  <a:pt x="80527" y="243714"/>
                </a:cubicBezTo>
                <a:cubicBezTo>
                  <a:pt x="59008" y="269114"/>
                  <a:pt x="-2729" y="271936"/>
                  <a:pt x="93" y="2712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: 図形 1041">
            <a:extLst>
              <a:ext uri="{FF2B5EF4-FFF2-40B4-BE49-F238E27FC236}">
                <a16:creationId xmlns:a16="http://schemas.microsoft.com/office/drawing/2014/main" id="{1EF4B0BD-E3CB-4BB8-AA28-FDF9A2EBFAAA}"/>
              </a:ext>
            </a:extLst>
          </p:cNvPr>
          <p:cNvSpPr/>
          <p:nvPr/>
        </p:nvSpPr>
        <p:spPr>
          <a:xfrm>
            <a:off x="586209" y="8000679"/>
            <a:ext cx="78510" cy="176359"/>
          </a:xfrm>
          <a:custGeom>
            <a:avLst/>
            <a:gdLst>
              <a:gd name="connsiteX0" fmla="*/ 55141 w 78510"/>
              <a:gd name="connsiteY0" fmla="*/ 321 h 176359"/>
              <a:gd name="connsiteX1" fmla="*/ 59374 w 78510"/>
              <a:gd name="connsiteY1" fmla="*/ 104038 h 176359"/>
              <a:gd name="connsiteX2" fmla="*/ 108 w 78510"/>
              <a:gd name="connsiteY2" fmla="*/ 176004 h 176359"/>
              <a:gd name="connsiteX3" fmla="*/ 76308 w 78510"/>
              <a:gd name="connsiteY3" fmla="*/ 74404 h 176359"/>
              <a:gd name="connsiteX4" fmla="*/ 55141 w 78510"/>
              <a:gd name="connsiteY4" fmla="*/ 321 h 176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510" h="176359">
                <a:moveTo>
                  <a:pt x="55141" y="321"/>
                </a:moveTo>
                <a:cubicBezTo>
                  <a:pt x="52319" y="5260"/>
                  <a:pt x="68546" y="74758"/>
                  <a:pt x="59374" y="104038"/>
                </a:cubicBezTo>
                <a:cubicBezTo>
                  <a:pt x="50202" y="133318"/>
                  <a:pt x="-2714" y="180943"/>
                  <a:pt x="108" y="176004"/>
                </a:cubicBezTo>
                <a:cubicBezTo>
                  <a:pt x="2930" y="171065"/>
                  <a:pt x="66077" y="100157"/>
                  <a:pt x="76308" y="74404"/>
                </a:cubicBezTo>
                <a:cubicBezTo>
                  <a:pt x="86539" y="48651"/>
                  <a:pt x="57963" y="-4618"/>
                  <a:pt x="55141" y="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: 図形 1042">
            <a:extLst>
              <a:ext uri="{FF2B5EF4-FFF2-40B4-BE49-F238E27FC236}">
                <a16:creationId xmlns:a16="http://schemas.microsoft.com/office/drawing/2014/main" id="{8E158631-5681-4D5E-BBDC-DF50ED89CEAA}"/>
              </a:ext>
            </a:extLst>
          </p:cNvPr>
          <p:cNvSpPr/>
          <p:nvPr/>
        </p:nvSpPr>
        <p:spPr>
          <a:xfrm>
            <a:off x="945801" y="7322856"/>
            <a:ext cx="463646" cy="497766"/>
          </a:xfrm>
          <a:custGeom>
            <a:avLst/>
            <a:gdLst>
              <a:gd name="connsiteX0" fmla="*/ 2466 w 463646"/>
              <a:gd name="connsiteY0" fmla="*/ 496111 h 497766"/>
              <a:gd name="connsiteX1" fmla="*/ 446966 w 463646"/>
              <a:gd name="connsiteY1" fmla="*/ 19861 h 497766"/>
              <a:gd name="connsiteX2" fmla="*/ 360182 w 463646"/>
              <a:gd name="connsiteY2" fmla="*/ 98177 h 497766"/>
              <a:gd name="connsiteX3" fmla="*/ 271282 w 463646"/>
              <a:gd name="connsiteY3" fmla="*/ 174377 h 497766"/>
              <a:gd name="connsiteX4" fmla="*/ 2466 w 463646"/>
              <a:gd name="connsiteY4" fmla="*/ 496111 h 497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646" h="497766">
                <a:moveTo>
                  <a:pt x="2466" y="496111"/>
                </a:moveTo>
                <a:cubicBezTo>
                  <a:pt x="31747" y="470358"/>
                  <a:pt x="387347" y="86183"/>
                  <a:pt x="446966" y="19861"/>
                </a:cubicBezTo>
                <a:cubicBezTo>
                  <a:pt x="506585" y="-46461"/>
                  <a:pt x="389463" y="72424"/>
                  <a:pt x="360182" y="98177"/>
                </a:cubicBezTo>
                <a:cubicBezTo>
                  <a:pt x="330901" y="123930"/>
                  <a:pt x="329490" y="109113"/>
                  <a:pt x="271282" y="174377"/>
                </a:cubicBezTo>
                <a:cubicBezTo>
                  <a:pt x="213074" y="239641"/>
                  <a:pt x="-26815" y="521864"/>
                  <a:pt x="2466" y="4961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: 図形 1044">
            <a:extLst>
              <a:ext uri="{FF2B5EF4-FFF2-40B4-BE49-F238E27FC236}">
                <a16:creationId xmlns:a16="http://schemas.microsoft.com/office/drawing/2014/main" id="{F2C50A44-3A3A-46E9-A363-2ADFBBC96C7D}"/>
              </a:ext>
            </a:extLst>
          </p:cNvPr>
          <p:cNvSpPr/>
          <p:nvPr/>
        </p:nvSpPr>
        <p:spPr>
          <a:xfrm>
            <a:off x="861413" y="7440385"/>
            <a:ext cx="168964" cy="340549"/>
          </a:xfrm>
          <a:custGeom>
            <a:avLst/>
            <a:gdLst>
              <a:gd name="connsiteX0" fmla="*/ 70 w 168964"/>
              <a:gd name="connsiteY0" fmla="*/ 340482 h 340549"/>
              <a:gd name="connsiteX1" fmla="*/ 118604 w 168964"/>
              <a:gd name="connsiteY1" fmla="*/ 238882 h 340549"/>
              <a:gd name="connsiteX2" fmla="*/ 167287 w 168964"/>
              <a:gd name="connsiteY2" fmla="*/ 3932 h 340549"/>
              <a:gd name="connsiteX3" fmla="*/ 152470 w 168964"/>
              <a:gd name="connsiteY3" fmla="*/ 101298 h 340549"/>
              <a:gd name="connsiteX4" fmla="*/ 101670 w 168964"/>
              <a:gd name="connsiteY4" fmla="*/ 226182 h 340549"/>
              <a:gd name="connsiteX5" fmla="*/ 70 w 168964"/>
              <a:gd name="connsiteY5" fmla="*/ 340482 h 340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964" h="340549">
                <a:moveTo>
                  <a:pt x="70" y="340482"/>
                </a:moveTo>
                <a:cubicBezTo>
                  <a:pt x="2892" y="342599"/>
                  <a:pt x="90735" y="294974"/>
                  <a:pt x="118604" y="238882"/>
                </a:cubicBezTo>
                <a:cubicBezTo>
                  <a:pt x="146473" y="182790"/>
                  <a:pt x="161643" y="26863"/>
                  <a:pt x="167287" y="3932"/>
                </a:cubicBezTo>
                <a:cubicBezTo>
                  <a:pt x="172931" y="-18999"/>
                  <a:pt x="163406" y="64256"/>
                  <a:pt x="152470" y="101298"/>
                </a:cubicBezTo>
                <a:cubicBezTo>
                  <a:pt x="141534" y="138340"/>
                  <a:pt x="123542" y="191962"/>
                  <a:pt x="101670" y="226182"/>
                </a:cubicBezTo>
                <a:cubicBezTo>
                  <a:pt x="79798" y="260401"/>
                  <a:pt x="-2752" y="338365"/>
                  <a:pt x="70" y="3404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: 図形 1070">
            <a:extLst>
              <a:ext uri="{FF2B5EF4-FFF2-40B4-BE49-F238E27FC236}">
                <a16:creationId xmlns:a16="http://schemas.microsoft.com/office/drawing/2014/main" id="{6E9501FA-B485-488D-96F4-4771F774E573}"/>
              </a:ext>
            </a:extLst>
          </p:cNvPr>
          <p:cNvSpPr/>
          <p:nvPr/>
        </p:nvSpPr>
        <p:spPr>
          <a:xfrm>
            <a:off x="1207190" y="7043856"/>
            <a:ext cx="230038" cy="318659"/>
          </a:xfrm>
          <a:custGeom>
            <a:avLst/>
            <a:gdLst>
              <a:gd name="connsiteX0" fmla="*/ 230027 w 230038"/>
              <a:gd name="connsiteY0" fmla="*/ 411 h 318659"/>
              <a:gd name="connsiteX1" fmla="*/ 60693 w 230038"/>
              <a:gd name="connsiteY1" fmla="*/ 182444 h 318659"/>
              <a:gd name="connsiteX2" fmla="*/ 1427 w 230038"/>
              <a:gd name="connsiteY2" fmla="*/ 315794 h 318659"/>
              <a:gd name="connsiteX3" fmla="*/ 22593 w 230038"/>
              <a:gd name="connsiteY3" fmla="*/ 262877 h 318659"/>
              <a:gd name="connsiteX4" fmla="*/ 69160 w 230038"/>
              <a:gd name="connsiteY4" fmla="*/ 135877 h 318659"/>
              <a:gd name="connsiteX5" fmla="*/ 230027 w 230038"/>
              <a:gd name="connsiteY5" fmla="*/ 411 h 318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38" h="318659">
                <a:moveTo>
                  <a:pt x="230027" y="411"/>
                </a:moveTo>
                <a:cubicBezTo>
                  <a:pt x="228616" y="8172"/>
                  <a:pt x="98793" y="129880"/>
                  <a:pt x="60693" y="182444"/>
                </a:cubicBezTo>
                <a:cubicBezTo>
                  <a:pt x="22593" y="235008"/>
                  <a:pt x="7777" y="302389"/>
                  <a:pt x="1427" y="315794"/>
                </a:cubicBezTo>
                <a:cubicBezTo>
                  <a:pt x="-4923" y="329199"/>
                  <a:pt x="11304" y="292863"/>
                  <a:pt x="22593" y="262877"/>
                </a:cubicBezTo>
                <a:cubicBezTo>
                  <a:pt x="33882" y="232891"/>
                  <a:pt x="38468" y="175035"/>
                  <a:pt x="69160" y="135877"/>
                </a:cubicBezTo>
                <a:cubicBezTo>
                  <a:pt x="99852" y="96719"/>
                  <a:pt x="231438" y="-7350"/>
                  <a:pt x="230027" y="4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: 図形 1071">
            <a:extLst>
              <a:ext uri="{FF2B5EF4-FFF2-40B4-BE49-F238E27FC236}">
                <a16:creationId xmlns:a16="http://schemas.microsoft.com/office/drawing/2014/main" id="{4333DD34-9D36-41B4-B696-98180FE7CEF6}"/>
              </a:ext>
            </a:extLst>
          </p:cNvPr>
          <p:cNvSpPr/>
          <p:nvPr/>
        </p:nvSpPr>
        <p:spPr>
          <a:xfrm>
            <a:off x="1055031" y="6995583"/>
            <a:ext cx="320802" cy="311502"/>
          </a:xfrm>
          <a:custGeom>
            <a:avLst/>
            <a:gdLst>
              <a:gd name="connsiteX0" fmla="*/ 320802 w 320802"/>
              <a:gd name="connsiteY0" fmla="*/ 0 h 311502"/>
              <a:gd name="connsiteX1" fmla="*/ 30819 w 320802"/>
              <a:gd name="connsiteY1" fmla="*/ 275167 h 311502"/>
              <a:gd name="connsiteX2" fmla="*/ 13886 w 320802"/>
              <a:gd name="connsiteY2" fmla="*/ 304800 h 311502"/>
              <a:gd name="connsiteX3" fmla="*/ 79502 w 320802"/>
              <a:gd name="connsiteY3" fmla="*/ 241300 h 311502"/>
              <a:gd name="connsiteX4" fmla="*/ 320802 w 320802"/>
              <a:gd name="connsiteY4" fmla="*/ 0 h 31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802" h="311502">
                <a:moveTo>
                  <a:pt x="320802" y="0"/>
                </a:moveTo>
                <a:lnTo>
                  <a:pt x="30819" y="275167"/>
                </a:lnTo>
                <a:cubicBezTo>
                  <a:pt x="-20334" y="325967"/>
                  <a:pt x="5772" y="310444"/>
                  <a:pt x="13886" y="304800"/>
                </a:cubicBezTo>
                <a:cubicBezTo>
                  <a:pt x="22000" y="299156"/>
                  <a:pt x="79502" y="241300"/>
                  <a:pt x="79502" y="241300"/>
                </a:cubicBezTo>
                <a:lnTo>
                  <a:pt x="32080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: 図形 1072">
            <a:extLst>
              <a:ext uri="{FF2B5EF4-FFF2-40B4-BE49-F238E27FC236}">
                <a16:creationId xmlns:a16="http://schemas.microsoft.com/office/drawing/2014/main" id="{5C394A3E-7C4E-4037-B508-F293B0ED89EA}"/>
              </a:ext>
            </a:extLst>
          </p:cNvPr>
          <p:cNvSpPr/>
          <p:nvPr/>
        </p:nvSpPr>
        <p:spPr>
          <a:xfrm>
            <a:off x="2022203" y="5901135"/>
            <a:ext cx="308872" cy="389242"/>
          </a:xfrm>
          <a:custGeom>
            <a:avLst/>
            <a:gdLst>
              <a:gd name="connsiteX0" fmla="*/ 308247 w 308872"/>
              <a:gd name="connsiteY0" fmla="*/ 132 h 389242"/>
              <a:gd name="connsiteX1" fmla="*/ 109280 w 308872"/>
              <a:gd name="connsiteY1" fmla="*/ 290115 h 389242"/>
              <a:gd name="connsiteX2" fmla="*/ 43664 w 308872"/>
              <a:gd name="connsiteY2" fmla="*/ 359965 h 389242"/>
              <a:gd name="connsiteX3" fmla="*/ 5564 w 308872"/>
              <a:gd name="connsiteY3" fmla="*/ 383248 h 389242"/>
              <a:gd name="connsiteX4" fmla="*/ 166430 w 308872"/>
              <a:gd name="connsiteY4" fmla="*/ 254132 h 389242"/>
              <a:gd name="connsiteX5" fmla="*/ 308247 w 308872"/>
              <a:gd name="connsiteY5" fmla="*/ 132 h 389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872" h="389242">
                <a:moveTo>
                  <a:pt x="308247" y="132"/>
                </a:moveTo>
                <a:cubicBezTo>
                  <a:pt x="298722" y="6129"/>
                  <a:pt x="153377" y="230143"/>
                  <a:pt x="109280" y="290115"/>
                </a:cubicBezTo>
                <a:cubicBezTo>
                  <a:pt x="65183" y="350087"/>
                  <a:pt x="60950" y="344443"/>
                  <a:pt x="43664" y="359965"/>
                </a:cubicBezTo>
                <a:cubicBezTo>
                  <a:pt x="26378" y="375487"/>
                  <a:pt x="-14897" y="400887"/>
                  <a:pt x="5564" y="383248"/>
                </a:cubicBezTo>
                <a:cubicBezTo>
                  <a:pt x="26025" y="365609"/>
                  <a:pt x="116688" y="315515"/>
                  <a:pt x="166430" y="254132"/>
                </a:cubicBezTo>
                <a:cubicBezTo>
                  <a:pt x="216172" y="192749"/>
                  <a:pt x="317772" y="-5865"/>
                  <a:pt x="308247" y="1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: 図形 1074">
            <a:extLst>
              <a:ext uri="{FF2B5EF4-FFF2-40B4-BE49-F238E27FC236}">
                <a16:creationId xmlns:a16="http://schemas.microsoft.com/office/drawing/2014/main" id="{8FAECACF-37D8-4C01-9680-E474BD2BA92A}"/>
              </a:ext>
            </a:extLst>
          </p:cNvPr>
          <p:cNvSpPr/>
          <p:nvPr/>
        </p:nvSpPr>
        <p:spPr>
          <a:xfrm>
            <a:off x="1868960" y="6229232"/>
            <a:ext cx="237185" cy="209779"/>
          </a:xfrm>
          <a:custGeom>
            <a:avLst/>
            <a:gdLst>
              <a:gd name="connsiteX0" fmla="*/ 237123 w 237185"/>
              <a:gd name="connsiteY0" fmla="*/ 118 h 209779"/>
              <a:gd name="connsiteX1" fmla="*/ 114357 w 237185"/>
              <a:gd name="connsiteY1" fmla="*/ 93251 h 209779"/>
              <a:gd name="connsiteX2" fmla="*/ 57 w 237185"/>
              <a:gd name="connsiteY2" fmla="*/ 209668 h 209779"/>
              <a:gd name="connsiteX3" fmla="*/ 129173 w 237185"/>
              <a:gd name="connsiteY3" fmla="*/ 112301 h 209779"/>
              <a:gd name="connsiteX4" fmla="*/ 237123 w 237185"/>
              <a:gd name="connsiteY4" fmla="*/ 118 h 209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185" h="209779">
                <a:moveTo>
                  <a:pt x="237123" y="118"/>
                </a:moveTo>
                <a:cubicBezTo>
                  <a:pt x="234654" y="-3057"/>
                  <a:pt x="153868" y="58326"/>
                  <a:pt x="114357" y="93251"/>
                </a:cubicBezTo>
                <a:cubicBezTo>
                  <a:pt x="74846" y="128176"/>
                  <a:pt x="-2412" y="206493"/>
                  <a:pt x="57" y="209668"/>
                </a:cubicBezTo>
                <a:cubicBezTo>
                  <a:pt x="2526" y="212843"/>
                  <a:pt x="90015" y="147226"/>
                  <a:pt x="129173" y="112301"/>
                </a:cubicBezTo>
                <a:cubicBezTo>
                  <a:pt x="168331" y="77376"/>
                  <a:pt x="239592" y="3293"/>
                  <a:pt x="237123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: 図形 1075">
            <a:extLst>
              <a:ext uri="{FF2B5EF4-FFF2-40B4-BE49-F238E27FC236}">
                <a16:creationId xmlns:a16="http://schemas.microsoft.com/office/drawing/2014/main" id="{351043E4-8459-4823-BCE4-B21C4DCC21A1}"/>
              </a:ext>
            </a:extLst>
          </p:cNvPr>
          <p:cNvSpPr/>
          <p:nvPr/>
        </p:nvSpPr>
        <p:spPr>
          <a:xfrm>
            <a:off x="1943915" y="6736547"/>
            <a:ext cx="351708" cy="655761"/>
          </a:xfrm>
          <a:custGeom>
            <a:avLst/>
            <a:gdLst>
              <a:gd name="connsiteX0" fmla="*/ 348435 w 351708"/>
              <a:gd name="connsiteY0" fmla="*/ 5036 h 655761"/>
              <a:gd name="connsiteX1" fmla="*/ 196035 w 351708"/>
              <a:gd name="connsiteY1" fmla="*/ 288670 h 655761"/>
              <a:gd name="connsiteX2" fmla="*/ 14002 w 351708"/>
              <a:gd name="connsiteY2" fmla="*/ 640036 h 655761"/>
              <a:gd name="connsiteX3" fmla="*/ 47868 w 351708"/>
              <a:gd name="connsiteY3" fmla="*/ 534203 h 655761"/>
              <a:gd name="connsiteX4" fmla="*/ 348435 w 351708"/>
              <a:gd name="connsiteY4" fmla="*/ 5036 h 65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1708" h="655761">
                <a:moveTo>
                  <a:pt x="348435" y="5036"/>
                </a:moveTo>
                <a:cubicBezTo>
                  <a:pt x="373130" y="-35886"/>
                  <a:pt x="251774" y="182837"/>
                  <a:pt x="196035" y="288670"/>
                </a:cubicBezTo>
                <a:cubicBezTo>
                  <a:pt x="140296" y="394503"/>
                  <a:pt x="38696" y="599114"/>
                  <a:pt x="14002" y="640036"/>
                </a:cubicBezTo>
                <a:cubicBezTo>
                  <a:pt x="-10693" y="680958"/>
                  <a:pt x="-4696" y="640742"/>
                  <a:pt x="47868" y="534203"/>
                </a:cubicBezTo>
                <a:cubicBezTo>
                  <a:pt x="100432" y="427664"/>
                  <a:pt x="323740" y="45958"/>
                  <a:pt x="348435" y="50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: 図形 1076">
            <a:extLst>
              <a:ext uri="{FF2B5EF4-FFF2-40B4-BE49-F238E27FC236}">
                <a16:creationId xmlns:a16="http://schemas.microsoft.com/office/drawing/2014/main" id="{51915A9E-0AAF-48E8-91CF-EA4C418935BE}"/>
              </a:ext>
            </a:extLst>
          </p:cNvPr>
          <p:cNvSpPr/>
          <p:nvPr/>
        </p:nvSpPr>
        <p:spPr>
          <a:xfrm>
            <a:off x="2306552" y="6305214"/>
            <a:ext cx="299476" cy="398599"/>
          </a:xfrm>
          <a:custGeom>
            <a:avLst/>
            <a:gdLst>
              <a:gd name="connsiteX0" fmla="*/ 299065 w 299476"/>
              <a:gd name="connsiteY0" fmla="*/ 336 h 398599"/>
              <a:gd name="connsiteX1" fmla="*/ 153015 w 299476"/>
              <a:gd name="connsiteY1" fmla="*/ 176019 h 398599"/>
              <a:gd name="connsiteX2" fmla="*/ 615 w 299476"/>
              <a:gd name="connsiteY2" fmla="*/ 398269 h 398599"/>
              <a:gd name="connsiteX3" fmla="*/ 106448 w 299476"/>
              <a:gd name="connsiteY3" fmla="*/ 220469 h 398599"/>
              <a:gd name="connsiteX4" fmla="*/ 299065 w 299476"/>
              <a:gd name="connsiteY4" fmla="*/ 336 h 398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476" h="398599">
                <a:moveTo>
                  <a:pt x="299065" y="336"/>
                </a:moveTo>
                <a:cubicBezTo>
                  <a:pt x="306826" y="-7072"/>
                  <a:pt x="202757" y="109697"/>
                  <a:pt x="153015" y="176019"/>
                </a:cubicBezTo>
                <a:cubicBezTo>
                  <a:pt x="103273" y="242341"/>
                  <a:pt x="8376" y="390861"/>
                  <a:pt x="615" y="398269"/>
                </a:cubicBezTo>
                <a:cubicBezTo>
                  <a:pt x="-7146" y="405677"/>
                  <a:pt x="60234" y="286791"/>
                  <a:pt x="106448" y="220469"/>
                </a:cubicBezTo>
                <a:cubicBezTo>
                  <a:pt x="152662" y="154147"/>
                  <a:pt x="291304" y="7744"/>
                  <a:pt x="299065" y="3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: 図形 1077">
            <a:extLst>
              <a:ext uri="{FF2B5EF4-FFF2-40B4-BE49-F238E27FC236}">
                <a16:creationId xmlns:a16="http://schemas.microsoft.com/office/drawing/2014/main" id="{7EF4D29C-4C87-4D07-9676-0904D1392ED0}"/>
              </a:ext>
            </a:extLst>
          </p:cNvPr>
          <p:cNvSpPr/>
          <p:nvPr/>
        </p:nvSpPr>
        <p:spPr>
          <a:xfrm>
            <a:off x="2103606" y="6134511"/>
            <a:ext cx="220431" cy="258637"/>
          </a:xfrm>
          <a:custGeom>
            <a:avLst/>
            <a:gdLst>
              <a:gd name="connsiteX0" fmla="*/ 2477 w 220431"/>
              <a:gd name="connsiteY0" fmla="*/ 253589 h 258637"/>
              <a:gd name="connsiteX1" fmla="*/ 214144 w 220431"/>
              <a:gd name="connsiteY1" fmla="*/ 5939 h 258637"/>
              <a:gd name="connsiteX2" fmla="*/ 159111 w 220431"/>
              <a:gd name="connsiteY2" fmla="*/ 84256 h 258637"/>
              <a:gd name="connsiteX3" fmla="*/ 101961 w 220431"/>
              <a:gd name="connsiteY3" fmla="*/ 164689 h 258637"/>
              <a:gd name="connsiteX4" fmla="*/ 2477 w 220431"/>
              <a:gd name="connsiteY4" fmla="*/ 253589 h 25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431" h="258637">
                <a:moveTo>
                  <a:pt x="2477" y="253589"/>
                </a:moveTo>
                <a:cubicBezTo>
                  <a:pt x="21174" y="227131"/>
                  <a:pt x="188038" y="34161"/>
                  <a:pt x="214144" y="5939"/>
                </a:cubicBezTo>
                <a:cubicBezTo>
                  <a:pt x="240250" y="-22283"/>
                  <a:pt x="177808" y="57798"/>
                  <a:pt x="159111" y="84256"/>
                </a:cubicBezTo>
                <a:cubicBezTo>
                  <a:pt x="140414" y="110714"/>
                  <a:pt x="127714" y="133997"/>
                  <a:pt x="101961" y="164689"/>
                </a:cubicBezTo>
                <a:cubicBezTo>
                  <a:pt x="76208" y="195381"/>
                  <a:pt x="-16220" y="280047"/>
                  <a:pt x="2477" y="2535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: 図形 1078">
            <a:extLst>
              <a:ext uri="{FF2B5EF4-FFF2-40B4-BE49-F238E27FC236}">
                <a16:creationId xmlns:a16="http://schemas.microsoft.com/office/drawing/2014/main" id="{724B158A-2204-48E7-B340-839F2F8A1CD4}"/>
              </a:ext>
            </a:extLst>
          </p:cNvPr>
          <p:cNvSpPr/>
          <p:nvPr/>
        </p:nvSpPr>
        <p:spPr>
          <a:xfrm>
            <a:off x="2330119" y="6021730"/>
            <a:ext cx="243808" cy="235190"/>
          </a:xfrm>
          <a:custGeom>
            <a:avLst/>
            <a:gdLst>
              <a:gd name="connsiteX0" fmla="*/ 331 w 243808"/>
              <a:gd name="connsiteY0" fmla="*/ 187 h 235190"/>
              <a:gd name="connsiteX1" fmla="*/ 38431 w 243808"/>
              <a:gd name="connsiteY1" fmla="*/ 112370 h 235190"/>
              <a:gd name="connsiteX2" fmla="*/ 76531 w 243808"/>
              <a:gd name="connsiteY2" fmla="*/ 95437 h 235190"/>
              <a:gd name="connsiteX3" fmla="*/ 146381 w 243808"/>
              <a:gd name="connsiteY3" fmla="*/ 152587 h 235190"/>
              <a:gd name="connsiteX4" fmla="*/ 243748 w 243808"/>
              <a:gd name="connsiteY4" fmla="*/ 235137 h 235190"/>
              <a:gd name="connsiteX5" fmla="*/ 159081 w 243808"/>
              <a:gd name="connsiteY5" fmla="*/ 139887 h 235190"/>
              <a:gd name="connsiteX6" fmla="*/ 49014 w 243808"/>
              <a:gd name="connsiteY6" fmla="*/ 82737 h 235190"/>
              <a:gd name="connsiteX7" fmla="*/ 21498 w 243808"/>
              <a:gd name="connsiteY7" fmla="*/ 84853 h 235190"/>
              <a:gd name="connsiteX8" fmla="*/ 331 w 243808"/>
              <a:gd name="connsiteY8" fmla="*/ 187 h 235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808" h="235190">
                <a:moveTo>
                  <a:pt x="331" y="187"/>
                </a:moveTo>
                <a:cubicBezTo>
                  <a:pt x="3153" y="4773"/>
                  <a:pt x="25731" y="96495"/>
                  <a:pt x="38431" y="112370"/>
                </a:cubicBezTo>
                <a:cubicBezTo>
                  <a:pt x="51131" y="128245"/>
                  <a:pt x="58539" y="88734"/>
                  <a:pt x="76531" y="95437"/>
                </a:cubicBezTo>
                <a:cubicBezTo>
                  <a:pt x="94523" y="102140"/>
                  <a:pt x="118512" y="129304"/>
                  <a:pt x="146381" y="152587"/>
                </a:cubicBezTo>
                <a:cubicBezTo>
                  <a:pt x="174250" y="175870"/>
                  <a:pt x="241631" y="237254"/>
                  <a:pt x="243748" y="235137"/>
                </a:cubicBezTo>
                <a:cubicBezTo>
                  <a:pt x="245865" y="233020"/>
                  <a:pt x="191537" y="165287"/>
                  <a:pt x="159081" y="139887"/>
                </a:cubicBezTo>
                <a:cubicBezTo>
                  <a:pt x="126625" y="114487"/>
                  <a:pt x="71944" y="91909"/>
                  <a:pt x="49014" y="82737"/>
                </a:cubicBezTo>
                <a:cubicBezTo>
                  <a:pt x="26084" y="73565"/>
                  <a:pt x="29612" y="92967"/>
                  <a:pt x="21498" y="84853"/>
                </a:cubicBezTo>
                <a:cubicBezTo>
                  <a:pt x="13384" y="76739"/>
                  <a:pt x="-2491" y="-4399"/>
                  <a:pt x="331" y="1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: 図形 1080">
            <a:extLst>
              <a:ext uri="{FF2B5EF4-FFF2-40B4-BE49-F238E27FC236}">
                <a16:creationId xmlns:a16="http://schemas.microsoft.com/office/drawing/2014/main" id="{3DDD38B2-05E9-45BA-80B8-5B4C25E6DFB6}"/>
              </a:ext>
            </a:extLst>
          </p:cNvPr>
          <p:cNvSpPr/>
          <p:nvPr/>
        </p:nvSpPr>
        <p:spPr>
          <a:xfrm>
            <a:off x="2609787" y="6195263"/>
            <a:ext cx="135534" cy="148690"/>
          </a:xfrm>
          <a:custGeom>
            <a:avLst/>
            <a:gdLst>
              <a:gd name="connsiteX0" fmla="*/ 135530 w 135534"/>
              <a:gd name="connsiteY0" fmla="*/ 220 h 148690"/>
              <a:gd name="connsiteX1" fmla="*/ 29696 w 135534"/>
              <a:gd name="connsiteY1" fmla="*/ 93354 h 148690"/>
              <a:gd name="connsiteX2" fmla="*/ 63 w 135534"/>
              <a:gd name="connsiteY2" fmla="*/ 148387 h 148690"/>
              <a:gd name="connsiteX3" fmla="*/ 25463 w 135534"/>
              <a:gd name="connsiteY3" fmla="*/ 70070 h 148690"/>
              <a:gd name="connsiteX4" fmla="*/ 135530 w 135534"/>
              <a:gd name="connsiteY4" fmla="*/ 220 h 14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534" h="148690">
                <a:moveTo>
                  <a:pt x="135530" y="220"/>
                </a:moveTo>
                <a:cubicBezTo>
                  <a:pt x="136235" y="4101"/>
                  <a:pt x="52274" y="68659"/>
                  <a:pt x="29696" y="93354"/>
                </a:cubicBezTo>
                <a:cubicBezTo>
                  <a:pt x="7118" y="118049"/>
                  <a:pt x="768" y="152268"/>
                  <a:pt x="63" y="148387"/>
                </a:cubicBezTo>
                <a:cubicBezTo>
                  <a:pt x="-642" y="144506"/>
                  <a:pt x="4296" y="95470"/>
                  <a:pt x="25463" y="70070"/>
                </a:cubicBezTo>
                <a:cubicBezTo>
                  <a:pt x="46630" y="44670"/>
                  <a:pt x="134825" y="-3661"/>
                  <a:pt x="135530" y="2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: 図形 1084">
            <a:extLst>
              <a:ext uri="{FF2B5EF4-FFF2-40B4-BE49-F238E27FC236}">
                <a16:creationId xmlns:a16="http://schemas.microsoft.com/office/drawing/2014/main" id="{4E55BF94-9FE4-4777-BA5D-E138A164362A}"/>
              </a:ext>
            </a:extLst>
          </p:cNvPr>
          <p:cNvSpPr/>
          <p:nvPr/>
        </p:nvSpPr>
        <p:spPr>
          <a:xfrm>
            <a:off x="1532330" y="5901215"/>
            <a:ext cx="355816" cy="569506"/>
          </a:xfrm>
          <a:custGeom>
            <a:avLst/>
            <a:gdLst>
              <a:gd name="connsiteX0" fmla="*/ 351503 w 355816"/>
              <a:gd name="connsiteY0" fmla="*/ 52 h 569506"/>
              <a:gd name="connsiteX1" fmla="*/ 307053 w 355816"/>
              <a:gd name="connsiteY1" fmla="*/ 304852 h 569506"/>
              <a:gd name="connsiteX2" fmla="*/ 137 w 355816"/>
              <a:gd name="connsiteY2" fmla="*/ 569435 h 569506"/>
              <a:gd name="connsiteX3" fmla="*/ 268953 w 355816"/>
              <a:gd name="connsiteY3" fmla="*/ 328135 h 569506"/>
              <a:gd name="connsiteX4" fmla="*/ 351503 w 355816"/>
              <a:gd name="connsiteY4" fmla="*/ 52 h 569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816" h="569506">
                <a:moveTo>
                  <a:pt x="351503" y="52"/>
                </a:moveTo>
                <a:cubicBezTo>
                  <a:pt x="357853" y="-3829"/>
                  <a:pt x="365614" y="209955"/>
                  <a:pt x="307053" y="304852"/>
                </a:cubicBezTo>
                <a:cubicBezTo>
                  <a:pt x="248492" y="399749"/>
                  <a:pt x="6487" y="565555"/>
                  <a:pt x="137" y="569435"/>
                </a:cubicBezTo>
                <a:cubicBezTo>
                  <a:pt x="-6213" y="573316"/>
                  <a:pt x="209334" y="418799"/>
                  <a:pt x="268953" y="328135"/>
                </a:cubicBezTo>
                <a:cubicBezTo>
                  <a:pt x="328572" y="237471"/>
                  <a:pt x="345153" y="3933"/>
                  <a:pt x="351503" y="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4D24E23D-3395-47E7-AF52-B40B28DE6F10}"/>
              </a:ext>
            </a:extLst>
          </p:cNvPr>
          <p:cNvSpPr/>
          <p:nvPr/>
        </p:nvSpPr>
        <p:spPr>
          <a:xfrm>
            <a:off x="2311137" y="5818985"/>
            <a:ext cx="85171" cy="106109"/>
          </a:xfrm>
          <a:custGeom>
            <a:avLst/>
            <a:gdLst>
              <a:gd name="connsiteX0" fmla="*/ 263 w 85171"/>
              <a:gd name="connsiteY0" fmla="*/ 1848 h 106109"/>
              <a:gd name="connsiteX1" fmla="*/ 82813 w 85171"/>
              <a:gd name="connsiteY1" fmla="*/ 105565 h 106109"/>
              <a:gd name="connsiteX2" fmla="*/ 57413 w 85171"/>
              <a:gd name="connsiteY2" fmla="*/ 42065 h 106109"/>
              <a:gd name="connsiteX3" fmla="*/ 263 w 85171"/>
              <a:gd name="connsiteY3" fmla="*/ 1848 h 106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171" h="106109">
                <a:moveTo>
                  <a:pt x="263" y="1848"/>
                </a:moveTo>
                <a:cubicBezTo>
                  <a:pt x="4496" y="12431"/>
                  <a:pt x="73288" y="98862"/>
                  <a:pt x="82813" y="105565"/>
                </a:cubicBezTo>
                <a:cubicBezTo>
                  <a:pt x="92338" y="112268"/>
                  <a:pt x="70819" y="55118"/>
                  <a:pt x="57413" y="42065"/>
                </a:cubicBezTo>
                <a:cubicBezTo>
                  <a:pt x="44008" y="29012"/>
                  <a:pt x="-3970" y="-8735"/>
                  <a:pt x="263" y="18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BC72051-F8F0-4AC7-BD1A-AEBAF2FF6DC3}"/>
              </a:ext>
            </a:extLst>
          </p:cNvPr>
          <p:cNvSpPr/>
          <p:nvPr/>
        </p:nvSpPr>
        <p:spPr>
          <a:xfrm>
            <a:off x="2387592" y="5934643"/>
            <a:ext cx="419244" cy="289520"/>
          </a:xfrm>
          <a:custGeom>
            <a:avLst/>
            <a:gdLst>
              <a:gd name="connsiteX0" fmla="*/ 8 w 419244"/>
              <a:gd name="connsiteY0" fmla="*/ 490 h 289520"/>
              <a:gd name="connsiteX1" fmla="*/ 35991 w 419244"/>
              <a:gd name="connsiteY1" fmla="*/ 108440 h 289520"/>
              <a:gd name="connsiteX2" fmla="*/ 154525 w 419244"/>
              <a:gd name="connsiteY2" fmla="*/ 222740 h 289520"/>
              <a:gd name="connsiteX3" fmla="*/ 285758 w 419244"/>
              <a:gd name="connsiteY3" fmla="*/ 265074 h 289520"/>
              <a:gd name="connsiteX4" fmla="*/ 419108 w 419244"/>
              <a:gd name="connsiteY4" fmla="*/ 229090 h 289520"/>
              <a:gd name="connsiteX5" fmla="*/ 309041 w 419244"/>
              <a:gd name="connsiteY5" fmla="*/ 269307 h 289520"/>
              <a:gd name="connsiteX6" fmla="*/ 215908 w 419244"/>
              <a:gd name="connsiteY6" fmla="*/ 282007 h 289520"/>
              <a:gd name="connsiteX7" fmla="*/ 38108 w 419244"/>
              <a:gd name="connsiteY7" fmla="*/ 152890 h 289520"/>
              <a:gd name="connsiteX8" fmla="*/ 8 w 419244"/>
              <a:gd name="connsiteY8" fmla="*/ 490 h 289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44" h="289520">
                <a:moveTo>
                  <a:pt x="8" y="490"/>
                </a:moveTo>
                <a:cubicBezTo>
                  <a:pt x="-345" y="-6918"/>
                  <a:pt x="10238" y="71398"/>
                  <a:pt x="35991" y="108440"/>
                </a:cubicBezTo>
                <a:cubicBezTo>
                  <a:pt x="61744" y="145482"/>
                  <a:pt x="112897" y="196634"/>
                  <a:pt x="154525" y="222740"/>
                </a:cubicBezTo>
                <a:cubicBezTo>
                  <a:pt x="196153" y="248846"/>
                  <a:pt x="241661" y="264016"/>
                  <a:pt x="285758" y="265074"/>
                </a:cubicBezTo>
                <a:cubicBezTo>
                  <a:pt x="329855" y="266132"/>
                  <a:pt x="415228" y="228385"/>
                  <a:pt x="419108" y="229090"/>
                </a:cubicBezTo>
                <a:cubicBezTo>
                  <a:pt x="422988" y="229795"/>
                  <a:pt x="342908" y="260488"/>
                  <a:pt x="309041" y="269307"/>
                </a:cubicBezTo>
                <a:cubicBezTo>
                  <a:pt x="275174" y="278127"/>
                  <a:pt x="261064" y="301410"/>
                  <a:pt x="215908" y="282007"/>
                </a:cubicBezTo>
                <a:cubicBezTo>
                  <a:pt x="170753" y="262604"/>
                  <a:pt x="77266" y="197340"/>
                  <a:pt x="38108" y="152890"/>
                </a:cubicBezTo>
                <a:cubicBezTo>
                  <a:pt x="-1050" y="108440"/>
                  <a:pt x="361" y="7898"/>
                  <a:pt x="8" y="4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BA4EA7C6-8B73-44B4-90C3-B9C9DB2AD667}"/>
              </a:ext>
            </a:extLst>
          </p:cNvPr>
          <p:cNvSpPr/>
          <p:nvPr/>
        </p:nvSpPr>
        <p:spPr>
          <a:xfrm>
            <a:off x="2417145" y="5939264"/>
            <a:ext cx="378454" cy="231211"/>
          </a:xfrm>
          <a:custGeom>
            <a:avLst/>
            <a:gdLst>
              <a:gd name="connsiteX0" fmla="*/ 88 w 378454"/>
              <a:gd name="connsiteY0" fmla="*/ 103 h 231211"/>
              <a:gd name="connsiteX1" fmla="*/ 42422 w 378454"/>
              <a:gd name="connsiteY1" fmla="*/ 116519 h 231211"/>
              <a:gd name="connsiteX2" fmla="*/ 169422 w 378454"/>
              <a:gd name="connsiteY2" fmla="*/ 194836 h 231211"/>
              <a:gd name="connsiteX3" fmla="*/ 374738 w 378454"/>
              <a:gd name="connsiteY3" fmla="*/ 228703 h 231211"/>
              <a:gd name="connsiteX4" fmla="*/ 307005 w 378454"/>
              <a:gd name="connsiteY4" fmla="*/ 228703 h 231211"/>
              <a:gd name="connsiteX5" fmla="*/ 207522 w 378454"/>
              <a:gd name="connsiteY5" fmla="*/ 226586 h 231211"/>
              <a:gd name="connsiteX6" fmla="*/ 112272 w 378454"/>
              <a:gd name="connsiteY6" fmla="*/ 182136 h 231211"/>
              <a:gd name="connsiteX7" fmla="*/ 50888 w 378454"/>
              <a:gd name="connsiteY7" fmla="*/ 137686 h 231211"/>
              <a:gd name="connsiteX8" fmla="*/ 88 w 378454"/>
              <a:gd name="connsiteY8" fmla="*/ 103 h 2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8454" h="231211">
                <a:moveTo>
                  <a:pt x="88" y="103"/>
                </a:moveTo>
                <a:cubicBezTo>
                  <a:pt x="-1323" y="-3425"/>
                  <a:pt x="14200" y="84064"/>
                  <a:pt x="42422" y="116519"/>
                </a:cubicBezTo>
                <a:cubicBezTo>
                  <a:pt x="70644" y="148974"/>
                  <a:pt x="114036" y="176139"/>
                  <a:pt x="169422" y="194836"/>
                </a:cubicBezTo>
                <a:cubicBezTo>
                  <a:pt x="224808" y="213533"/>
                  <a:pt x="351807" y="223058"/>
                  <a:pt x="374738" y="228703"/>
                </a:cubicBezTo>
                <a:cubicBezTo>
                  <a:pt x="397669" y="234348"/>
                  <a:pt x="307005" y="228703"/>
                  <a:pt x="307005" y="228703"/>
                </a:cubicBezTo>
                <a:cubicBezTo>
                  <a:pt x="279136" y="228350"/>
                  <a:pt x="239978" y="234347"/>
                  <a:pt x="207522" y="226586"/>
                </a:cubicBezTo>
                <a:cubicBezTo>
                  <a:pt x="175067" y="218825"/>
                  <a:pt x="138378" y="196953"/>
                  <a:pt x="112272" y="182136"/>
                </a:cubicBezTo>
                <a:cubicBezTo>
                  <a:pt x="86166" y="167319"/>
                  <a:pt x="68174" y="164497"/>
                  <a:pt x="50888" y="137686"/>
                </a:cubicBezTo>
                <a:cubicBezTo>
                  <a:pt x="33602" y="110875"/>
                  <a:pt x="1499" y="3631"/>
                  <a:pt x="88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485F7281-51EB-4D1C-A466-E172ED21F1AD}"/>
              </a:ext>
            </a:extLst>
          </p:cNvPr>
          <p:cNvSpPr/>
          <p:nvPr/>
        </p:nvSpPr>
        <p:spPr>
          <a:xfrm>
            <a:off x="2343002" y="5719118"/>
            <a:ext cx="357541" cy="440061"/>
          </a:xfrm>
          <a:custGeom>
            <a:avLst/>
            <a:gdLst>
              <a:gd name="connsiteX0" fmla="*/ 148 w 357541"/>
              <a:gd name="connsiteY0" fmla="*/ 115 h 440061"/>
              <a:gd name="connsiteX1" fmla="*/ 55181 w 357541"/>
              <a:gd name="connsiteY1" fmla="*/ 120765 h 440061"/>
              <a:gd name="connsiteX2" fmla="*/ 57298 w 357541"/>
              <a:gd name="connsiteY2" fmla="*/ 177915 h 440061"/>
              <a:gd name="connsiteX3" fmla="*/ 80581 w 357541"/>
              <a:gd name="connsiteY3" fmla="*/ 213899 h 440061"/>
              <a:gd name="connsiteX4" fmla="*/ 213931 w 357541"/>
              <a:gd name="connsiteY4" fmla="*/ 353599 h 440061"/>
              <a:gd name="connsiteX5" fmla="*/ 355748 w 357541"/>
              <a:gd name="connsiteY5" fmla="*/ 438265 h 440061"/>
              <a:gd name="connsiteX6" fmla="*/ 290131 w 357541"/>
              <a:gd name="connsiteY6" fmla="*/ 406515 h 440061"/>
              <a:gd name="connsiteX7" fmla="*/ 235098 w 357541"/>
              <a:gd name="connsiteY7" fmla="*/ 349365 h 440061"/>
              <a:gd name="connsiteX8" fmla="*/ 118681 w 357541"/>
              <a:gd name="connsiteY8" fmla="*/ 245649 h 440061"/>
              <a:gd name="connsiteX9" fmla="*/ 74231 w 357541"/>
              <a:gd name="connsiteY9" fmla="*/ 144049 h 440061"/>
              <a:gd name="connsiteX10" fmla="*/ 148 w 357541"/>
              <a:gd name="connsiteY10" fmla="*/ 115 h 44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7541" h="440061">
                <a:moveTo>
                  <a:pt x="148" y="115"/>
                </a:moveTo>
                <a:cubicBezTo>
                  <a:pt x="-3027" y="-3766"/>
                  <a:pt x="45656" y="91132"/>
                  <a:pt x="55181" y="120765"/>
                </a:cubicBezTo>
                <a:cubicBezTo>
                  <a:pt x="64706" y="150398"/>
                  <a:pt x="53065" y="162393"/>
                  <a:pt x="57298" y="177915"/>
                </a:cubicBezTo>
                <a:cubicBezTo>
                  <a:pt x="61531" y="193437"/>
                  <a:pt x="54476" y="184618"/>
                  <a:pt x="80581" y="213899"/>
                </a:cubicBezTo>
                <a:cubicBezTo>
                  <a:pt x="106686" y="243180"/>
                  <a:pt x="168070" y="316205"/>
                  <a:pt x="213931" y="353599"/>
                </a:cubicBezTo>
                <a:cubicBezTo>
                  <a:pt x="259792" y="390993"/>
                  <a:pt x="343048" y="429446"/>
                  <a:pt x="355748" y="438265"/>
                </a:cubicBezTo>
                <a:cubicBezTo>
                  <a:pt x="368448" y="447084"/>
                  <a:pt x="310239" y="421332"/>
                  <a:pt x="290131" y="406515"/>
                </a:cubicBezTo>
                <a:cubicBezTo>
                  <a:pt x="270023" y="391698"/>
                  <a:pt x="263673" y="376176"/>
                  <a:pt x="235098" y="349365"/>
                </a:cubicBezTo>
                <a:cubicBezTo>
                  <a:pt x="206523" y="322554"/>
                  <a:pt x="145492" y="279868"/>
                  <a:pt x="118681" y="245649"/>
                </a:cubicBezTo>
                <a:cubicBezTo>
                  <a:pt x="91870" y="211430"/>
                  <a:pt x="90459" y="183560"/>
                  <a:pt x="74231" y="144049"/>
                </a:cubicBezTo>
                <a:cubicBezTo>
                  <a:pt x="58003" y="104538"/>
                  <a:pt x="3323" y="3996"/>
                  <a:pt x="148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FD9971A-942B-49C0-8836-AF34DFD2BABE}"/>
              </a:ext>
            </a:extLst>
          </p:cNvPr>
          <p:cNvSpPr/>
          <p:nvPr/>
        </p:nvSpPr>
        <p:spPr>
          <a:xfrm>
            <a:off x="2751014" y="5998187"/>
            <a:ext cx="202415" cy="178425"/>
          </a:xfrm>
          <a:custGeom>
            <a:avLst/>
            <a:gdLst>
              <a:gd name="connsiteX0" fmla="*/ 201736 w 202415"/>
              <a:gd name="connsiteY0" fmla="*/ 446 h 178425"/>
              <a:gd name="connsiteX1" fmla="*/ 157286 w 202415"/>
              <a:gd name="connsiteY1" fmla="*/ 104163 h 178425"/>
              <a:gd name="connsiteX2" fmla="*/ 653 w 202415"/>
              <a:gd name="connsiteY2" fmla="*/ 178246 h 178425"/>
              <a:gd name="connsiteX3" fmla="*/ 104369 w 202415"/>
              <a:gd name="connsiteY3" fmla="*/ 123213 h 178425"/>
              <a:gd name="connsiteX4" fmla="*/ 178453 w 202415"/>
              <a:gd name="connsiteY4" fmla="*/ 68180 h 178425"/>
              <a:gd name="connsiteX5" fmla="*/ 201736 w 202415"/>
              <a:gd name="connsiteY5" fmla="*/ 446 h 17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415" h="178425">
                <a:moveTo>
                  <a:pt x="201736" y="446"/>
                </a:moveTo>
                <a:cubicBezTo>
                  <a:pt x="198208" y="6443"/>
                  <a:pt x="190800" y="74530"/>
                  <a:pt x="157286" y="104163"/>
                </a:cubicBezTo>
                <a:cubicBezTo>
                  <a:pt x="123772" y="133796"/>
                  <a:pt x="9472" y="175071"/>
                  <a:pt x="653" y="178246"/>
                </a:cubicBezTo>
                <a:cubicBezTo>
                  <a:pt x="-8167" y="181421"/>
                  <a:pt x="74736" y="141557"/>
                  <a:pt x="104369" y="123213"/>
                </a:cubicBezTo>
                <a:cubicBezTo>
                  <a:pt x="134002" y="104869"/>
                  <a:pt x="162225" y="85819"/>
                  <a:pt x="178453" y="68180"/>
                </a:cubicBezTo>
                <a:cubicBezTo>
                  <a:pt x="194681" y="50541"/>
                  <a:pt x="205264" y="-5551"/>
                  <a:pt x="201736" y="4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E9EA0B2E-FF80-422D-9F3C-65E174869291}"/>
              </a:ext>
            </a:extLst>
          </p:cNvPr>
          <p:cNvSpPr/>
          <p:nvPr/>
        </p:nvSpPr>
        <p:spPr>
          <a:xfrm>
            <a:off x="2448767" y="5915551"/>
            <a:ext cx="468036" cy="197665"/>
          </a:xfrm>
          <a:custGeom>
            <a:avLst/>
            <a:gdLst>
              <a:gd name="connsiteX0" fmla="*/ 468000 w 468036"/>
              <a:gd name="connsiteY0" fmla="*/ 64032 h 197665"/>
              <a:gd name="connsiteX1" fmla="*/ 429900 w 468036"/>
              <a:gd name="connsiteY1" fmla="*/ 159282 h 197665"/>
              <a:gd name="connsiteX2" fmla="*/ 364283 w 468036"/>
              <a:gd name="connsiteY2" fmla="*/ 182566 h 197665"/>
              <a:gd name="connsiteX3" fmla="*/ 237283 w 468036"/>
              <a:gd name="connsiteY3" fmla="*/ 169866 h 197665"/>
              <a:gd name="connsiteX4" fmla="*/ 152616 w 468036"/>
              <a:gd name="connsiteY4" fmla="*/ 127532 h 197665"/>
              <a:gd name="connsiteX5" fmla="*/ 6566 w 468036"/>
              <a:gd name="connsiteY5" fmla="*/ 2649 h 197665"/>
              <a:gd name="connsiteX6" fmla="*/ 46783 w 468036"/>
              <a:gd name="connsiteY6" fmla="*/ 53449 h 197665"/>
              <a:gd name="connsiteX7" fmla="*/ 237283 w 468036"/>
              <a:gd name="connsiteY7" fmla="*/ 182566 h 197665"/>
              <a:gd name="connsiteX8" fmla="*/ 423550 w 468036"/>
              <a:gd name="connsiteY8" fmla="*/ 182566 h 197665"/>
              <a:gd name="connsiteX9" fmla="*/ 468000 w 468036"/>
              <a:gd name="connsiteY9" fmla="*/ 64032 h 197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8036" h="197665">
                <a:moveTo>
                  <a:pt x="468000" y="64032"/>
                </a:moveTo>
                <a:cubicBezTo>
                  <a:pt x="469058" y="60151"/>
                  <a:pt x="447186" y="139526"/>
                  <a:pt x="429900" y="159282"/>
                </a:cubicBezTo>
                <a:cubicBezTo>
                  <a:pt x="412614" y="179038"/>
                  <a:pt x="396386" y="180802"/>
                  <a:pt x="364283" y="182566"/>
                </a:cubicBezTo>
                <a:cubicBezTo>
                  <a:pt x="332180" y="184330"/>
                  <a:pt x="272561" y="179038"/>
                  <a:pt x="237283" y="169866"/>
                </a:cubicBezTo>
                <a:cubicBezTo>
                  <a:pt x="202005" y="160694"/>
                  <a:pt x="191069" y="155401"/>
                  <a:pt x="152616" y="127532"/>
                </a:cubicBezTo>
                <a:cubicBezTo>
                  <a:pt x="114163" y="99663"/>
                  <a:pt x="24205" y="14996"/>
                  <a:pt x="6566" y="2649"/>
                </a:cubicBezTo>
                <a:cubicBezTo>
                  <a:pt x="-11073" y="-9698"/>
                  <a:pt x="8330" y="23463"/>
                  <a:pt x="46783" y="53449"/>
                </a:cubicBezTo>
                <a:cubicBezTo>
                  <a:pt x="85236" y="83435"/>
                  <a:pt x="174489" y="161047"/>
                  <a:pt x="237283" y="182566"/>
                </a:cubicBezTo>
                <a:cubicBezTo>
                  <a:pt x="300077" y="204085"/>
                  <a:pt x="381569" y="201263"/>
                  <a:pt x="423550" y="182566"/>
                </a:cubicBezTo>
                <a:cubicBezTo>
                  <a:pt x="465530" y="163869"/>
                  <a:pt x="466942" y="67913"/>
                  <a:pt x="468000" y="640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B450BEB9-4BBF-4039-8BC0-4E6C33F3EC00}"/>
              </a:ext>
            </a:extLst>
          </p:cNvPr>
          <p:cNvSpPr/>
          <p:nvPr/>
        </p:nvSpPr>
        <p:spPr>
          <a:xfrm>
            <a:off x="2404528" y="5697993"/>
            <a:ext cx="22279" cy="182247"/>
          </a:xfrm>
          <a:custGeom>
            <a:avLst/>
            <a:gdLst>
              <a:gd name="connsiteX0" fmla="*/ 19055 w 22279"/>
              <a:gd name="connsiteY0" fmla="*/ 74 h 182247"/>
              <a:gd name="connsiteX1" fmla="*/ 5 w 22279"/>
              <a:gd name="connsiteY1" fmla="*/ 114374 h 182247"/>
              <a:gd name="connsiteX2" fmla="*/ 21172 w 22279"/>
              <a:gd name="connsiteY2" fmla="*/ 182107 h 182247"/>
              <a:gd name="connsiteX3" fmla="*/ 19055 w 22279"/>
              <a:gd name="connsiteY3" fmla="*/ 97440 h 182247"/>
              <a:gd name="connsiteX4" fmla="*/ 19055 w 22279"/>
              <a:gd name="connsiteY4" fmla="*/ 74 h 182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79" h="182247">
                <a:moveTo>
                  <a:pt x="19055" y="74"/>
                </a:moveTo>
                <a:cubicBezTo>
                  <a:pt x="15880" y="2896"/>
                  <a:pt x="-348" y="84035"/>
                  <a:pt x="5" y="114374"/>
                </a:cubicBezTo>
                <a:cubicBezTo>
                  <a:pt x="358" y="144713"/>
                  <a:pt x="17997" y="184929"/>
                  <a:pt x="21172" y="182107"/>
                </a:cubicBezTo>
                <a:cubicBezTo>
                  <a:pt x="24347" y="179285"/>
                  <a:pt x="19760" y="119665"/>
                  <a:pt x="19055" y="97440"/>
                </a:cubicBezTo>
                <a:cubicBezTo>
                  <a:pt x="18350" y="75215"/>
                  <a:pt x="22230" y="-2748"/>
                  <a:pt x="19055" y="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: 図形 1094">
            <a:extLst>
              <a:ext uri="{FF2B5EF4-FFF2-40B4-BE49-F238E27FC236}">
                <a16:creationId xmlns:a16="http://schemas.microsoft.com/office/drawing/2014/main" id="{493D531A-EE71-4DE5-9BC3-0F29DCF970C3}"/>
              </a:ext>
            </a:extLst>
          </p:cNvPr>
          <p:cNvSpPr/>
          <p:nvPr/>
        </p:nvSpPr>
        <p:spPr>
          <a:xfrm>
            <a:off x="2431842" y="5371864"/>
            <a:ext cx="51674" cy="345506"/>
          </a:xfrm>
          <a:custGeom>
            <a:avLst/>
            <a:gdLst>
              <a:gd name="connsiteX0" fmla="*/ 51008 w 51674"/>
              <a:gd name="connsiteY0" fmla="*/ 236 h 345506"/>
              <a:gd name="connsiteX1" fmla="*/ 40425 w 51674"/>
              <a:gd name="connsiteY1" fmla="*/ 161103 h 345506"/>
              <a:gd name="connsiteX2" fmla="*/ 208 w 51674"/>
              <a:gd name="connsiteY2" fmla="*/ 345253 h 345506"/>
              <a:gd name="connsiteX3" fmla="*/ 25608 w 51674"/>
              <a:gd name="connsiteY3" fmla="*/ 197086 h 345506"/>
              <a:gd name="connsiteX4" fmla="*/ 51008 w 51674"/>
              <a:gd name="connsiteY4" fmla="*/ 236 h 345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674" h="345506">
                <a:moveTo>
                  <a:pt x="51008" y="236"/>
                </a:moveTo>
                <a:cubicBezTo>
                  <a:pt x="53478" y="-5761"/>
                  <a:pt x="48892" y="103600"/>
                  <a:pt x="40425" y="161103"/>
                </a:cubicBezTo>
                <a:cubicBezTo>
                  <a:pt x="31958" y="218606"/>
                  <a:pt x="2677" y="339256"/>
                  <a:pt x="208" y="345253"/>
                </a:cubicBezTo>
                <a:cubicBezTo>
                  <a:pt x="-2262" y="351250"/>
                  <a:pt x="17847" y="249297"/>
                  <a:pt x="25608" y="197086"/>
                </a:cubicBezTo>
                <a:cubicBezTo>
                  <a:pt x="33369" y="144875"/>
                  <a:pt x="48538" y="6233"/>
                  <a:pt x="51008" y="2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: 図形 1095">
            <a:extLst>
              <a:ext uri="{FF2B5EF4-FFF2-40B4-BE49-F238E27FC236}">
                <a16:creationId xmlns:a16="http://schemas.microsoft.com/office/drawing/2014/main" id="{8A8C5939-7E7A-4DCD-A801-6CAC6628FD63}"/>
              </a:ext>
            </a:extLst>
          </p:cNvPr>
          <p:cNvSpPr/>
          <p:nvPr/>
        </p:nvSpPr>
        <p:spPr>
          <a:xfrm>
            <a:off x="2465829" y="5236079"/>
            <a:ext cx="36107" cy="164269"/>
          </a:xfrm>
          <a:custGeom>
            <a:avLst/>
            <a:gdLst>
              <a:gd name="connsiteX0" fmla="*/ 88 w 36107"/>
              <a:gd name="connsiteY0" fmla="*/ 554 h 164269"/>
              <a:gd name="connsiteX1" fmla="*/ 25488 w 36107"/>
              <a:gd name="connsiteY1" fmla="*/ 106388 h 164269"/>
              <a:gd name="connsiteX2" fmla="*/ 12788 w 36107"/>
              <a:gd name="connsiteY2" fmla="*/ 163538 h 164269"/>
              <a:gd name="connsiteX3" fmla="*/ 36071 w 36107"/>
              <a:gd name="connsiteY3" fmla="*/ 68288 h 164269"/>
              <a:gd name="connsiteX4" fmla="*/ 88 w 36107"/>
              <a:gd name="connsiteY4" fmla="*/ 554 h 16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07" h="164269">
                <a:moveTo>
                  <a:pt x="88" y="554"/>
                </a:moveTo>
                <a:cubicBezTo>
                  <a:pt x="-1676" y="6904"/>
                  <a:pt x="23371" y="79224"/>
                  <a:pt x="25488" y="106388"/>
                </a:cubicBezTo>
                <a:cubicBezTo>
                  <a:pt x="27605" y="133552"/>
                  <a:pt x="11024" y="169888"/>
                  <a:pt x="12788" y="163538"/>
                </a:cubicBezTo>
                <a:cubicBezTo>
                  <a:pt x="14552" y="157188"/>
                  <a:pt x="37129" y="92630"/>
                  <a:pt x="36071" y="68288"/>
                </a:cubicBezTo>
                <a:cubicBezTo>
                  <a:pt x="35013" y="43946"/>
                  <a:pt x="1852" y="-5796"/>
                  <a:pt x="88" y="55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: 図形 1105">
            <a:extLst>
              <a:ext uri="{FF2B5EF4-FFF2-40B4-BE49-F238E27FC236}">
                <a16:creationId xmlns:a16="http://schemas.microsoft.com/office/drawing/2014/main" id="{F0B8F3E3-005C-4654-B8A3-161CD1DE618F}"/>
              </a:ext>
            </a:extLst>
          </p:cNvPr>
          <p:cNvSpPr/>
          <p:nvPr/>
        </p:nvSpPr>
        <p:spPr>
          <a:xfrm>
            <a:off x="2461679" y="5164530"/>
            <a:ext cx="296880" cy="80642"/>
          </a:xfrm>
          <a:custGeom>
            <a:avLst/>
            <a:gdLst>
              <a:gd name="connsiteX0" fmla="*/ 4 w 296880"/>
              <a:gd name="connsiteY0" fmla="*/ 80570 h 80642"/>
              <a:gd name="connsiteX1" fmla="*/ 118538 w 296880"/>
              <a:gd name="connsiteY1" fmla="*/ 2253 h 80642"/>
              <a:gd name="connsiteX2" fmla="*/ 167221 w 296880"/>
              <a:gd name="connsiteY2" fmla="*/ 23420 h 80642"/>
              <a:gd name="connsiteX3" fmla="*/ 296338 w 296880"/>
              <a:gd name="connsiteY3" fmla="*/ 46703 h 80642"/>
              <a:gd name="connsiteX4" fmla="*/ 209554 w 296880"/>
              <a:gd name="connsiteY4" fmla="*/ 44587 h 80642"/>
              <a:gd name="connsiteX5" fmla="*/ 114304 w 296880"/>
              <a:gd name="connsiteY5" fmla="*/ 17070 h 80642"/>
              <a:gd name="connsiteX6" fmla="*/ 4 w 296880"/>
              <a:gd name="connsiteY6" fmla="*/ 80570 h 80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880" h="80642">
                <a:moveTo>
                  <a:pt x="4" y="80570"/>
                </a:moveTo>
                <a:cubicBezTo>
                  <a:pt x="710" y="78101"/>
                  <a:pt x="90669" y="11778"/>
                  <a:pt x="118538" y="2253"/>
                </a:cubicBezTo>
                <a:cubicBezTo>
                  <a:pt x="146407" y="-7272"/>
                  <a:pt x="137588" y="16012"/>
                  <a:pt x="167221" y="23420"/>
                </a:cubicBezTo>
                <a:cubicBezTo>
                  <a:pt x="196854" y="30828"/>
                  <a:pt x="289282" y="43175"/>
                  <a:pt x="296338" y="46703"/>
                </a:cubicBezTo>
                <a:cubicBezTo>
                  <a:pt x="303394" y="50231"/>
                  <a:pt x="239893" y="49526"/>
                  <a:pt x="209554" y="44587"/>
                </a:cubicBezTo>
                <a:cubicBezTo>
                  <a:pt x="179215" y="39648"/>
                  <a:pt x="146407" y="12484"/>
                  <a:pt x="114304" y="17070"/>
                </a:cubicBezTo>
                <a:cubicBezTo>
                  <a:pt x="82201" y="21656"/>
                  <a:pt x="-702" y="83039"/>
                  <a:pt x="4" y="805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: 図形 1108">
            <a:extLst>
              <a:ext uri="{FF2B5EF4-FFF2-40B4-BE49-F238E27FC236}">
                <a16:creationId xmlns:a16="http://schemas.microsoft.com/office/drawing/2014/main" id="{B7BED155-6B38-4FF1-AFA1-34FC291C3628}"/>
              </a:ext>
            </a:extLst>
          </p:cNvPr>
          <p:cNvSpPr/>
          <p:nvPr/>
        </p:nvSpPr>
        <p:spPr>
          <a:xfrm>
            <a:off x="2525785" y="5211203"/>
            <a:ext cx="94709" cy="84910"/>
          </a:xfrm>
          <a:custGeom>
            <a:avLst/>
            <a:gdLst>
              <a:gd name="connsiteX0" fmla="*/ 48082 w 94709"/>
              <a:gd name="connsiteY0" fmla="*/ 30 h 84910"/>
              <a:gd name="connsiteX1" fmla="*/ 16332 w 94709"/>
              <a:gd name="connsiteY1" fmla="*/ 61414 h 84910"/>
              <a:gd name="connsiteX2" fmla="*/ 94648 w 94709"/>
              <a:gd name="connsiteY2" fmla="*/ 84697 h 84910"/>
              <a:gd name="connsiteX3" fmla="*/ 1515 w 94709"/>
              <a:gd name="connsiteY3" fmla="*/ 69880 h 84910"/>
              <a:gd name="connsiteX4" fmla="*/ 48082 w 94709"/>
              <a:gd name="connsiteY4" fmla="*/ 30 h 8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709" h="84910">
                <a:moveTo>
                  <a:pt x="48082" y="30"/>
                </a:moveTo>
                <a:cubicBezTo>
                  <a:pt x="50551" y="-1381"/>
                  <a:pt x="8571" y="47303"/>
                  <a:pt x="16332" y="61414"/>
                </a:cubicBezTo>
                <a:cubicBezTo>
                  <a:pt x="24093" y="75525"/>
                  <a:pt x="97117" y="83286"/>
                  <a:pt x="94648" y="84697"/>
                </a:cubicBezTo>
                <a:cubicBezTo>
                  <a:pt x="92179" y="86108"/>
                  <a:pt x="12804" y="80463"/>
                  <a:pt x="1515" y="69880"/>
                </a:cubicBezTo>
                <a:cubicBezTo>
                  <a:pt x="-9774" y="59297"/>
                  <a:pt x="45613" y="1441"/>
                  <a:pt x="48082" y="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: 図形 1109">
            <a:extLst>
              <a:ext uri="{FF2B5EF4-FFF2-40B4-BE49-F238E27FC236}">
                <a16:creationId xmlns:a16="http://schemas.microsoft.com/office/drawing/2014/main" id="{4DCC9393-2C97-42F9-889C-AB860FDBAF6B}"/>
              </a:ext>
            </a:extLst>
          </p:cNvPr>
          <p:cNvSpPr/>
          <p:nvPr/>
        </p:nvSpPr>
        <p:spPr>
          <a:xfrm>
            <a:off x="2725753" y="5211228"/>
            <a:ext cx="387875" cy="97379"/>
          </a:xfrm>
          <a:custGeom>
            <a:avLst/>
            <a:gdLst>
              <a:gd name="connsiteX0" fmla="*/ 514 w 387875"/>
              <a:gd name="connsiteY0" fmla="*/ 5 h 97379"/>
              <a:gd name="connsiteX1" fmla="*/ 318014 w 387875"/>
              <a:gd name="connsiteY1" fmla="*/ 21172 h 97379"/>
              <a:gd name="connsiteX2" fmla="*/ 345530 w 387875"/>
              <a:gd name="connsiteY2" fmla="*/ 31755 h 97379"/>
              <a:gd name="connsiteX3" fmla="*/ 387864 w 387875"/>
              <a:gd name="connsiteY3" fmla="*/ 97372 h 97379"/>
              <a:gd name="connsiteX4" fmla="*/ 341297 w 387875"/>
              <a:gd name="connsiteY4" fmla="*/ 35989 h 97379"/>
              <a:gd name="connsiteX5" fmla="*/ 246047 w 387875"/>
              <a:gd name="connsiteY5" fmla="*/ 23289 h 97379"/>
              <a:gd name="connsiteX6" fmla="*/ 514 w 387875"/>
              <a:gd name="connsiteY6" fmla="*/ 5 h 97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7875" h="97379">
                <a:moveTo>
                  <a:pt x="514" y="5"/>
                </a:moveTo>
                <a:cubicBezTo>
                  <a:pt x="12508" y="-348"/>
                  <a:pt x="260512" y="15880"/>
                  <a:pt x="318014" y="21172"/>
                </a:cubicBezTo>
                <a:cubicBezTo>
                  <a:pt x="375516" y="26464"/>
                  <a:pt x="333888" y="19055"/>
                  <a:pt x="345530" y="31755"/>
                </a:cubicBezTo>
                <a:cubicBezTo>
                  <a:pt x="357172" y="44455"/>
                  <a:pt x="388569" y="96666"/>
                  <a:pt x="387864" y="97372"/>
                </a:cubicBezTo>
                <a:cubicBezTo>
                  <a:pt x="387159" y="98078"/>
                  <a:pt x="364933" y="48336"/>
                  <a:pt x="341297" y="35989"/>
                </a:cubicBezTo>
                <a:cubicBezTo>
                  <a:pt x="317661" y="23642"/>
                  <a:pt x="302492" y="29286"/>
                  <a:pt x="246047" y="23289"/>
                </a:cubicBezTo>
                <a:cubicBezTo>
                  <a:pt x="189603" y="17292"/>
                  <a:pt x="-11480" y="358"/>
                  <a:pt x="514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: 図形 1110">
            <a:extLst>
              <a:ext uri="{FF2B5EF4-FFF2-40B4-BE49-F238E27FC236}">
                <a16:creationId xmlns:a16="http://schemas.microsoft.com/office/drawing/2014/main" id="{A2EAC581-DFD9-4A65-8AA0-C67F0AD81154}"/>
              </a:ext>
            </a:extLst>
          </p:cNvPr>
          <p:cNvSpPr/>
          <p:nvPr/>
        </p:nvSpPr>
        <p:spPr>
          <a:xfrm>
            <a:off x="2742964" y="5185708"/>
            <a:ext cx="398480" cy="154755"/>
          </a:xfrm>
          <a:custGeom>
            <a:avLst/>
            <a:gdLst>
              <a:gd name="connsiteX0" fmla="*/ 236 w 398480"/>
              <a:gd name="connsiteY0" fmla="*/ 125 h 154755"/>
              <a:gd name="connsiteX1" fmla="*/ 364303 w 398480"/>
              <a:gd name="connsiteY1" fmla="*/ 27642 h 154755"/>
              <a:gd name="connsiteX2" fmla="*/ 385469 w 398480"/>
              <a:gd name="connsiteY2" fmla="*/ 72092 h 154755"/>
              <a:gd name="connsiteX3" fmla="*/ 398169 w 398480"/>
              <a:gd name="connsiteY3" fmla="*/ 154642 h 154755"/>
              <a:gd name="connsiteX4" fmla="*/ 372769 w 398480"/>
              <a:gd name="connsiteY4" fmla="*/ 53042 h 154755"/>
              <a:gd name="connsiteX5" fmla="*/ 309269 w 398480"/>
              <a:gd name="connsiteY5" fmla="*/ 38225 h 154755"/>
              <a:gd name="connsiteX6" fmla="*/ 236 w 398480"/>
              <a:gd name="connsiteY6" fmla="*/ 125 h 154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8480" h="154755">
                <a:moveTo>
                  <a:pt x="236" y="125"/>
                </a:moveTo>
                <a:cubicBezTo>
                  <a:pt x="9408" y="-1639"/>
                  <a:pt x="300098" y="15648"/>
                  <a:pt x="364303" y="27642"/>
                </a:cubicBezTo>
                <a:cubicBezTo>
                  <a:pt x="428508" y="39636"/>
                  <a:pt x="379825" y="50925"/>
                  <a:pt x="385469" y="72092"/>
                </a:cubicBezTo>
                <a:cubicBezTo>
                  <a:pt x="391113" y="93259"/>
                  <a:pt x="400286" y="157817"/>
                  <a:pt x="398169" y="154642"/>
                </a:cubicBezTo>
                <a:cubicBezTo>
                  <a:pt x="396052" y="151467"/>
                  <a:pt x="387586" y="72445"/>
                  <a:pt x="372769" y="53042"/>
                </a:cubicBezTo>
                <a:cubicBezTo>
                  <a:pt x="357952" y="33639"/>
                  <a:pt x="367124" y="47750"/>
                  <a:pt x="309269" y="38225"/>
                </a:cubicBezTo>
                <a:cubicBezTo>
                  <a:pt x="251414" y="28700"/>
                  <a:pt x="-8936" y="1889"/>
                  <a:pt x="236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: 図形 1111">
            <a:extLst>
              <a:ext uri="{FF2B5EF4-FFF2-40B4-BE49-F238E27FC236}">
                <a16:creationId xmlns:a16="http://schemas.microsoft.com/office/drawing/2014/main" id="{AC2ECB1C-D1F7-4B77-B0E3-9D5C10310E2D}"/>
              </a:ext>
            </a:extLst>
          </p:cNvPr>
          <p:cNvSpPr/>
          <p:nvPr/>
        </p:nvSpPr>
        <p:spPr>
          <a:xfrm>
            <a:off x="2476323" y="4995766"/>
            <a:ext cx="116082" cy="217895"/>
          </a:xfrm>
          <a:custGeom>
            <a:avLst/>
            <a:gdLst>
              <a:gd name="connsiteX0" fmla="*/ 116065 w 116082"/>
              <a:gd name="connsiteY0" fmla="*/ 97 h 217895"/>
              <a:gd name="connsiteX1" fmla="*/ 22402 w 116082"/>
              <a:gd name="connsiteY1" fmla="*/ 73122 h 217895"/>
              <a:gd name="connsiteX2" fmla="*/ 19227 w 116082"/>
              <a:gd name="connsiteY2" fmla="*/ 141384 h 217895"/>
              <a:gd name="connsiteX3" fmla="*/ 177 w 116082"/>
              <a:gd name="connsiteY3" fmla="*/ 217584 h 217895"/>
              <a:gd name="connsiteX4" fmla="*/ 31927 w 116082"/>
              <a:gd name="connsiteY4" fmla="*/ 111222 h 217895"/>
              <a:gd name="connsiteX5" fmla="*/ 30340 w 116082"/>
              <a:gd name="connsiteY5" fmla="*/ 88997 h 217895"/>
              <a:gd name="connsiteX6" fmla="*/ 116065 w 116082"/>
              <a:gd name="connsiteY6" fmla="*/ 97 h 21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082" h="217895">
                <a:moveTo>
                  <a:pt x="116065" y="97"/>
                </a:moveTo>
                <a:cubicBezTo>
                  <a:pt x="114742" y="-2549"/>
                  <a:pt x="38542" y="49574"/>
                  <a:pt x="22402" y="73122"/>
                </a:cubicBezTo>
                <a:cubicBezTo>
                  <a:pt x="6262" y="96670"/>
                  <a:pt x="22931" y="117307"/>
                  <a:pt x="19227" y="141384"/>
                </a:cubicBezTo>
                <a:cubicBezTo>
                  <a:pt x="15523" y="165461"/>
                  <a:pt x="-1940" y="222611"/>
                  <a:pt x="177" y="217584"/>
                </a:cubicBezTo>
                <a:cubicBezTo>
                  <a:pt x="2294" y="212557"/>
                  <a:pt x="26900" y="132653"/>
                  <a:pt x="31927" y="111222"/>
                </a:cubicBezTo>
                <a:cubicBezTo>
                  <a:pt x="36954" y="89791"/>
                  <a:pt x="17640" y="105666"/>
                  <a:pt x="30340" y="88997"/>
                </a:cubicBezTo>
                <a:cubicBezTo>
                  <a:pt x="43040" y="72328"/>
                  <a:pt x="117388" y="2743"/>
                  <a:pt x="116065" y="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: 図形 1116">
            <a:extLst>
              <a:ext uri="{FF2B5EF4-FFF2-40B4-BE49-F238E27FC236}">
                <a16:creationId xmlns:a16="http://schemas.microsoft.com/office/drawing/2014/main" id="{C3F16CF3-1B6A-49F3-9EAC-5A70E3157B03}"/>
              </a:ext>
            </a:extLst>
          </p:cNvPr>
          <p:cNvSpPr/>
          <p:nvPr/>
        </p:nvSpPr>
        <p:spPr>
          <a:xfrm>
            <a:off x="2520512" y="5064049"/>
            <a:ext cx="113037" cy="101697"/>
          </a:xfrm>
          <a:custGeom>
            <a:avLst/>
            <a:gdLst>
              <a:gd name="connsiteX0" fmla="*/ 51238 w 113037"/>
              <a:gd name="connsiteY0" fmla="*/ 76 h 101697"/>
              <a:gd name="connsiteX1" fmla="*/ 102038 w 113037"/>
              <a:gd name="connsiteY1" fmla="*/ 36589 h 101697"/>
              <a:gd name="connsiteX2" fmla="*/ 70288 w 113037"/>
              <a:gd name="connsiteY2" fmla="*/ 54051 h 101697"/>
              <a:gd name="connsiteX3" fmla="*/ 438 w 113037"/>
              <a:gd name="connsiteY3" fmla="*/ 101676 h 101697"/>
              <a:gd name="connsiteX4" fmla="*/ 106801 w 113037"/>
              <a:gd name="connsiteY4" fmla="*/ 47701 h 101697"/>
              <a:gd name="connsiteX5" fmla="*/ 97276 w 113037"/>
              <a:gd name="connsiteY5" fmla="*/ 27064 h 101697"/>
              <a:gd name="connsiteX6" fmla="*/ 51238 w 113037"/>
              <a:gd name="connsiteY6" fmla="*/ 76 h 10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037" h="101697">
                <a:moveTo>
                  <a:pt x="51238" y="76"/>
                </a:moveTo>
                <a:cubicBezTo>
                  <a:pt x="52032" y="1664"/>
                  <a:pt x="98863" y="27593"/>
                  <a:pt x="102038" y="36589"/>
                </a:cubicBezTo>
                <a:cubicBezTo>
                  <a:pt x="105213" y="45585"/>
                  <a:pt x="87221" y="43203"/>
                  <a:pt x="70288" y="54051"/>
                </a:cubicBezTo>
                <a:cubicBezTo>
                  <a:pt x="53355" y="64899"/>
                  <a:pt x="-5648" y="102734"/>
                  <a:pt x="438" y="101676"/>
                </a:cubicBezTo>
                <a:cubicBezTo>
                  <a:pt x="6523" y="100618"/>
                  <a:pt x="90661" y="60136"/>
                  <a:pt x="106801" y="47701"/>
                </a:cubicBezTo>
                <a:cubicBezTo>
                  <a:pt x="122941" y="35266"/>
                  <a:pt x="103362" y="32091"/>
                  <a:pt x="97276" y="27064"/>
                </a:cubicBezTo>
                <a:cubicBezTo>
                  <a:pt x="91190" y="22037"/>
                  <a:pt x="50444" y="-1512"/>
                  <a:pt x="51238" y="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: 図形 1150">
            <a:extLst>
              <a:ext uri="{FF2B5EF4-FFF2-40B4-BE49-F238E27FC236}">
                <a16:creationId xmlns:a16="http://schemas.microsoft.com/office/drawing/2014/main" id="{B3870821-1D40-493E-8B17-94CBBA75BBFA}"/>
              </a:ext>
            </a:extLst>
          </p:cNvPr>
          <p:cNvSpPr/>
          <p:nvPr/>
        </p:nvSpPr>
        <p:spPr>
          <a:xfrm>
            <a:off x="2704882" y="5051425"/>
            <a:ext cx="519413" cy="76354"/>
          </a:xfrm>
          <a:custGeom>
            <a:avLst/>
            <a:gdLst>
              <a:gd name="connsiteX0" fmla="*/ 218 w 519413"/>
              <a:gd name="connsiteY0" fmla="*/ 0 h 76354"/>
              <a:gd name="connsiteX1" fmla="*/ 374868 w 519413"/>
              <a:gd name="connsiteY1" fmla="*/ 42863 h 76354"/>
              <a:gd name="connsiteX2" fmla="*/ 447893 w 519413"/>
              <a:gd name="connsiteY2" fmla="*/ 57150 h 76354"/>
              <a:gd name="connsiteX3" fmla="*/ 519331 w 519413"/>
              <a:gd name="connsiteY3" fmla="*/ 76200 h 76354"/>
              <a:gd name="connsiteX4" fmla="*/ 433606 w 519413"/>
              <a:gd name="connsiteY4" fmla="*/ 46038 h 76354"/>
              <a:gd name="connsiteX5" fmla="*/ 322481 w 519413"/>
              <a:gd name="connsiteY5" fmla="*/ 49213 h 76354"/>
              <a:gd name="connsiteX6" fmla="*/ 218 w 519413"/>
              <a:gd name="connsiteY6" fmla="*/ 0 h 76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9413" h="76354">
                <a:moveTo>
                  <a:pt x="218" y="0"/>
                </a:moveTo>
                <a:lnTo>
                  <a:pt x="374868" y="42863"/>
                </a:lnTo>
                <a:cubicBezTo>
                  <a:pt x="449480" y="52388"/>
                  <a:pt x="423816" y="51594"/>
                  <a:pt x="447893" y="57150"/>
                </a:cubicBezTo>
                <a:cubicBezTo>
                  <a:pt x="471970" y="62706"/>
                  <a:pt x="521712" y="78052"/>
                  <a:pt x="519331" y="76200"/>
                </a:cubicBezTo>
                <a:cubicBezTo>
                  <a:pt x="516950" y="74348"/>
                  <a:pt x="466414" y="50536"/>
                  <a:pt x="433606" y="46038"/>
                </a:cubicBezTo>
                <a:cubicBezTo>
                  <a:pt x="400798" y="41540"/>
                  <a:pt x="398416" y="56357"/>
                  <a:pt x="322481" y="49213"/>
                </a:cubicBezTo>
                <a:cubicBezTo>
                  <a:pt x="246546" y="42069"/>
                  <a:pt x="-8513" y="1058"/>
                  <a:pt x="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BB6C566B-ED02-4C66-91C8-0A36231E04EF}"/>
              </a:ext>
            </a:extLst>
          </p:cNvPr>
          <p:cNvSpPr/>
          <p:nvPr/>
        </p:nvSpPr>
        <p:spPr>
          <a:xfrm>
            <a:off x="3086100" y="5157776"/>
            <a:ext cx="187339" cy="360543"/>
          </a:xfrm>
          <a:custGeom>
            <a:avLst/>
            <a:gdLst>
              <a:gd name="connsiteX0" fmla="*/ 155575 w 187339"/>
              <a:gd name="connsiteY0" fmla="*/ 12 h 360543"/>
              <a:gd name="connsiteX1" fmla="*/ 187325 w 187339"/>
              <a:gd name="connsiteY1" fmla="*/ 63512 h 360543"/>
              <a:gd name="connsiteX2" fmla="*/ 150813 w 187339"/>
              <a:gd name="connsiteY2" fmla="*/ 90499 h 360543"/>
              <a:gd name="connsiteX3" fmla="*/ 112713 w 187339"/>
              <a:gd name="connsiteY3" fmla="*/ 153999 h 360543"/>
              <a:gd name="connsiteX4" fmla="*/ 104775 w 187339"/>
              <a:gd name="connsiteY4" fmla="*/ 192099 h 360543"/>
              <a:gd name="connsiteX5" fmla="*/ 93663 w 187339"/>
              <a:gd name="connsiteY5" fmla="*/ 260362 h 360543"/>
              <a:gd name="connsiteX6" fmla="*/ 0 w 187339"/>
              <a:gd name="connsiteY6" fmla="*/ 360374 h 360543"/>
              <a:gd name="connsiteX7" fmla="*/ 92075 w 187339"/>
              <a:gd name="connsiteY7" fmla="*/ 234962 h 360543"/>
              <a:gd name="connsiteX8" fmla="*/ 88900 w 187339"/>
              <a:gd name="connsiteY8" fmla="*/ 153999 h 360543"/>
              <a:gd name="connsiteX9" fmla="*/ 179388 w 187339"/>
              <a:gd name="connsiteY9" fmla="*/ 58749 h 360543"/>
              <a:gd name="connsiteX10" fmla="*/ 155575 w 187339"/>
              <a:gd name="connsiteY10" fmla="*/ 12 h 36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7339" h="360543">
                <a:moveTo>
                  <a:pt x="155575" y="12"/>
                </a:moveTo>
                <a:cubicBezTo>
                  <a:pt x="156898" y="806"/>
                  <a:pt x="188119" y="48431"/>
                  <a:pt x="187325" y="63512"/>
                </a:cubicBezTo>
                <a:cubicBezTo>
                  <a:pt x="186531" y="78593"/>
                  <a:pt x="163248" y="75418"/>
                  <a:pt x="150813" y="90499"/>
                </a:cubicBezTo>
                <a:cubicBezTo>
                  <a:pt x="138378" y="105580"/>
                  <a:pt x="120386" y="137066"/>
                  <a:pt x="112713" y="153999"/>
                </a:cubicBezTo>
                <a:cubicBezTo>
                  <a:pt x="105040" y="170932"/>
                  <a:pt x="107950" y="174372"/>
                  <a:pt x="104775" y="192099"/>
                </a:cubicBezTo>
                <a:cubicBezTo>
                  <a:pt x="101600" y="209826"/>
                  <a:pt x="111125" y="232316"/>
                  <a:pt x="93663" y="260362"/>
                </a:cubicBezTo>
                <a:cubicBezTo>
                  <a:pt x="76200" y="288408"/>
                  <a:pt x="265" y="364607"/>
                  <a:pt x="0" y="360374"/>
                </a:cubicBezTo>
                <a:cubicBezTo>
                  <a:pt x="-265" y="356141"/>
                  <a:pt x="77258" y="269358"/>
                  <a:pt x="92075" y="234962"/>
                </a:cubicBezTo>
                <a:cubicBezTo>
                  <a:pt x="106892" y="200566"/>
                  <a:pt x="74348" y="183368"/>
                  <a:pt x="88900" y="153999"/>
                </a:cubicBezTo>
                <a:cubicBezTo>
                  <a:pt x="103452" y="124630"/>
                  <a:pt x="166953" y="81503"/>
                  <a:pt x="179388" y="58749"/>
                </a:cubicBezTo>
                <a:cubicBezTo>
                  <a:pt x="191823" y="35995"/>
                  <a:pt x="154252" y="-782"/>
                  <a:pt x="155575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AB8A4C3C-07D7-4CAB-8287-8428FE5A20A2}"/>
              </a:ext>
            </a:extLst>
          </p:cNvPr>
          <p:cNvSpPr/>
          <p:nvPr/>
        </p:nvSpPr>
        <p:spPr>
          <a:xfrm>
            <a:off x="2796402" y="5143589"/>
            <a:ext cx="256058" cy="18964"/>
          </a:xfrm>
          <a:custGeom>
            <a:avLst/>
            <a:gdLst>
              <a:gd name="connsiteX0" fmla="*/ 773 w 256058"/>
              <a:gd name="connsiteY0" fmla="*/ 1499 h 18964"/>
              <a:gd name="connsiteX1" fmla="*/ 248423 w 256058"/>
              <a:gd name="connsiteY1" fmla="*/ 18961 h 18964"/>
              <a:gd name="connsiteX2" fmla="*/ 173811 w 256058"/>
              <a:gd name="connsiteY2" fmla="*/ 3086 h 18964"/>
              <a:gd name="connsiteX3" fmla="*/ 773 w 256058"/>
              <a:gd name="connsiteY3" fmla="*/ 1499 h 1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058" h="18964">
                <a:moveTo>
                  <a:pt x="773" y="1499"/>
                </a:moveTo>
                <a:cubicBezTo>
                  <a:pt x="13208" y="4145"/>
                  <a:pt x="219583" y="18697"/>
                  <a:pt x="248423" y="18961"/>
                </a:cubicBezTo>
                <a:cubicBezTo>
                  <a:pt x="277263" y="19225"/>
                  <a:pt x="218261" y="6261"/>
                  <a:pt x="173811" y="3086"/>
                </a:cubicBezTo>
                <a:cubicBezTo>
                  <a:pt x="129361" y="-89"/>
                  <a:pt x="-11662" y="-1147"/>
                  <a:pt x="773" y="14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53E27DA6-FFFD-4A3D-956E-D8EADFE94325}"/>
              </a:ext>
            </a:extLst>
          </p:cNvPr>
          <p:cNvSpPr/>
          <p:nvPr/>
        </p:nvSpPr>
        <p:spPr>
          <a:xfrm>
            <a:off x="3116669" y="5140324"/>
            <a:ext cx="75846" cy="76491"/>
          </a:xfrm>
          <a:custGeom>
            <a:avLst/>
            <a:gdLst>
              <a:gd name="connsiteX0" fmla="*/ 69444 w 75846"/>
              <a:gd name="connsiteY0" fmla="*/ 1 h 76491"/>
              <a:gd name="connsiteX1" fmla="*/ 20231 w 75846"/>
              <a:gd name="connsiteY1" fmla="*/ 41276 h 76491"/>
              <a:gd name="connsiteX2" fmla="*/ 75794 w 75846"/>
              <a:gd name="connsiteY2" fmla="*/ 76201 h 76491"/>
              <a:gd name="connsiteX3" fmla="*/ 29756 w 75846"/>
              <a:gd name="connsiteY3" fmla="*/ 57151 h 76491"/>
              <a:gd name="connsiteX4" fmla="*/ 1181 w 75846"/>
              <a:gd name="connsiteY4" fmla="*/ 42864 h 76491"/>
              <a:gd name="connsiteX5" fmla="*/ 69444 w 75846"/>
              <a:gd name="connsiteY5" fmla="*/ 1 h 76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846" h="76491">
                <a:moveTo>
                  <a:pt x="69444" y="1"/>
                </a:moveTo>
                <a:cubicBezTo>
                  <a:pt x="72619" y="-264"/>
                  <a:pt x="19173" y="28576"/>
                  <a:pt x="20231" y="41276"/>
                </a:cubicBezTo>
                <a:cubicBezTo>
                  <a:pt x="21289" y="53976"/>
                  <a:pt x="74207" y="73555"/>
                  <a:pt x="75794" y="76201"/>
                </a:cubicBezTo>
                <a:cubicBezTo>
                  <a:pt x="77382" y="78847"/>
                  <a:pt x="42191" y="62707"/>
                  <a:pt x="29756" y="57151"/>
                </a:cubicBezTo>
                <a:cubicBezTo>
                  <a:pt x="17321" y="51595"/>
                  <a:pt x="-5434" y="52918"/>
                  <a:pt x="1181" y="42864"/>
                </a:cubicBezTo>
                <a:cubicBezTo>
                  <a:pt x="7796" y="32810"/>
                  <a:pt x="66269" y="266"/>
                  <a:pt x="694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283A9F41-FF97-4BBA-BF6E-5962D8A500E9}"/>
              </a:ext>
            </a:extLst>
          </p:cNvPr>
          <p:cNvSpPr/>
          <p:nvPr/>
        </p:nvSpPr>
        <p:spPr>
          <a:xfrm>
            <a:off x="2497654" y="4873346"/>
            <a:ext cx="147728" cy="176535"/>
          </a:xfrm>
          <a:custGeom>
            <a:avLst/>
            <a:gdLst>
              <a:gd name="connsiteX0" fmla="*/ 28059 w 147728"/>
              <a:gd name="connsiteY0" fmla="*/ 176492 h 176535"/>
              <a:gd name="connsiteX1" fmla="*/ 1071 w 147728"/>
              <a:gd name="connsiteY1" fmla="*/ 103467 h 176535"/>
              <a:gd name="connsiteX2" fmla="*/ 20121 w 147728"/>
              <a:gd name="connsiteY2" fmla="*/ 74892 h 176535"/>
              <a:gd name="connsiteX3" fmla="*/ 147121 w 147728"/>
              <a:gd name="connsiteY3" fmla="*/ 279 h 176535"/>
              <a:gd name="connsiteX4" fmla="*/ 66159 w 147728"/>
              <a:gd name="connsiteY4" fmla="*/ 51079 h 176535"/>
              <a:gd name="connsiteX5" fmla="*/ 18534 w 147728"/>
              <a:gd name="connsiteY5" fmla="*/ 92354 h 176535"/>
              <a:gd name="connsiteX6" fmla="*/ 28059 w 147728"/>
              <a:gd name="connsiteY6" fmla="*/ 176492 h 17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728" h="176535">
                <a:moveTo>
                  <a:pt x="28059" y="176492"/>
                </a:moveTo>
                <a:cubicBezTo>
                  <a:pt x="25149" y="178344"/>
                  <a:pt x="2394" y="120400"/>
                  <a:pt x="1071" y="103467"/>
                </a:cubicBezTo>
                <a:cubicBezTo>
                  <a:pt x="-252" y="86534"/>
                  <a:pt x="-4221" y="92090"/>
                  <a:pt x="20121" y="74892"/>
                </a:cubicBezTo>
                <a:cubicBezTo>
                  <a:pt x="44463" y="57694"/>
                  <a:pt x="139448" y="4248"/>
                  <a:pt x="147121" y="279"/>
                </a:cubicBezTo>
                <a:cubicBezTo>
                  <a:pt x="154794" y="-3690"/>
                  <a:pt x="87590" y="35733"/>
                  <a:pt x="66159" y="51079"/>
                </a:cubicBezTo>
                <a:cubicBezTo>
                  <a:pt x="44728" y="66425"/>
                  <a:pt x="26736" y="75950"/>
                  <a:pt x="18534" y="92354"/>
                </a:cubicBezTo>
                <a:cubicBezTo>
                  <a:pt x="10332" y="108758"/>
                  <a:pt x="30969" y="174640"/>
                  <a:pt x="28059" y="1764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CB57A0A8-3164-4E4A-A71C-BB29A2887D0C}"/>
              </a:ext>
            </a:extLst>
          </p:cNvPr>
          <p:cNvSpPr/>
          <p:nvPr/>
        </p:nvSpPr>
        <p:spPr>
          <a:xfrm>
            <a:off x="2705936" y="4879929"/>
            <a:ext cx="585671" cy="52905"/>
          </a:xfrm>
          <a:custGeom>
            <a:avLst/>
            <a:gdLst>
              <a:gd name="connsiteX0" fmla="*/ 7102 w 585671"/>
              <a:gd name="connsiteY0" fmla="*/ 46 h 52905"/>
              <a:gd name="connsiteX1" fmla="*/ 319839 w 585671"/>
              <a:gd name="connsiteY1" fmla="*/ 30209 h 52905"/>
              <a:gd name="connsiteX2" fmla="*/ 577014 w 585671"/>
              <a:gd name="connsiteY2" fmla="*/ 49259 h 52905"/>
              <a:gd name="connsiteX3" fmla="*/ 516689 w 585671"/>
              <a:gd name="connsiteY3" fmla="*/ 50846 h 52905"/>
              <a:gd name="connsiteX4" fmla="*/ 434139 w 585671"/>
              <a:gd name="connsiteY4" fmla="*/ 50846 h 52905"/>
              <a:gd name="connsiteX5" fmla="*/ 126164 w 585671"/>
              <a:gd name="connsiteY5" fmla="*/ 23859 h 52905"/>
              <a:gd name="connsiteX6" fmla="*/ 7102 w 585671"/>
              <a:gd name="connsiteY6" fmla="*/ 46 h 5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5671" h="52905">
                <a:moveTo>
                  <a:pt x="7102" y="46"/>
                </a:moveTo>
                <a:cubicBezTo>
                  <a:pt x="39381" y="1104"/>
                  <a:pt x="224854" y="22007"/>
                  <a:pt x="319839" y="30209"/>
                </a:cubicBezTo>
                <a:cubicBezTo>
                  <a:pt x="414824" y="38411"/>
                  <a:pt x="544206" y="45819"/>
                  <a:pt x="577014" y="49259"/>
                </a:cubicBezTo>
                <a:cubicBezTo>
                  <a:pt x="609822" y="52699"/>
                  <a:pt x="540502" y="50582"/>
                  <a:pt x="516689" y="50846"/>
                </a:cubicBezTo>
                <a:cubicBezTo>
                  <a:pt x="492877" y="51111"/>
                  <a:pt x="499227" y="55344"/>
                  <a:pt x="434139" y="50846"/>
                </a:cubicBezTo>
                <a:cubicBezTo>
                  <a:pt x="369051" y="46348"/>
                  <a:pt x="193104" y="31532"/>
                  <a:pt x="126164" y="23859"/>
                </a:cubicBezTo>
                <a:cubicBezTo>
                  <a:pt x="59225" y="16186"/>
                  <a:pt x="-25177" y="-1012"/>
                  <a:pt x="7102" y="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44618BC-FE11-4050-91B9-5AF198503967}"/>
              </a:ext>
            </a:extLst>
          </p:cNvPr>
          <p:cNvSpPr/>
          <p:nvPr/>
        </p:nvSpPr>
        <p:spPr>
          <a:xfrm>
            <a:off x="2577258" y="4908449"/>
            <a:ext cx="178468" cy="50529"/>
          </a:xfrm>
          <a:custGeom>
            <a:avLst/>
            <a:gdLst>
              <a:gd name="connsiteX0" fmla="*/ 842 w 178468"/>
              <a:gd name="connsiteY0" fmla="*/ 39789 h 50529"/>
              <a:gd name="connsiteX1" fmla="*/ 88155 w 178468"/>
              <a:gd name="connsiteY1" fmla="*/ 1689 h 50529"/>
              <a:gd name="connsiteX2" fmla="*/ 162767 w 178468"/>
              <a:gd name="connsiteY2" fmla="*/ 33439 h 50529"/>
              <a:gd name="connsiteX3" fmla="*/ 177055 w 178468"/>
              <a:gd name="connsiteY3" fmla="*/ 49314 h 50529"/>
              <a:gd name="connsiteX4" fmla="*/ 140542 w 178468"/>
              <a:gd name="connsiteY4" fmla="*/ 1689 h 50529"/>
              <a:gd name="connsiteX5" fmla="*/ 48467 w 178468"/>
              <a:gd name="connsiteY5" fmla="*/ 12801 h 50529"/>
              <a:gd name="connsiteX6" fmla="*/ 842 w 178468"/>
              <a:gd name="connsiteY6" fmla="*/ 39789 h 5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468" h="50529">
                <a:moveTo>
                  <a:pt x="842" y="39789"/>
                </a:moveTo>
                <a:cubicBezTo>
                  <a:pt x="7457" y="37937"/>
                  <a:pt x="61168" y="2747"/>
                  <a:pt x="88155" y="1689"/>
                </a:cubicBezTo>
                <a:cubicBezTo>
                  <a:pt x="115142" y="631"/>
                  <a:pt x="147950" y="25501"/>
                  <a:pt x="162767" y="33439"/>
                </a:cubicBezTo>
                <a:cubicBezTo>
                  <a:pt x="177584" y="41377"/>
                  <a:pt x="180759" y="54606"/>
                  <a:pt x="177055" y="49314"/>
                </a:cubicBezTo>
                <a:cubicBezTo>
                  <a:pt x="173351" y="44022"/>
                  <a:pt x="161973" y="7774"/>
                  <a:pt x="140542" y="1689"/>
                </a:cubicBezTo>
                <a:cubicBezTo>
                  <a:pt x="119111" y="-4396"/>
                  <a:pt x="68840" y="7509"/>
                  <a:pt x="48467" y="12801"/>
                </a:cubicBezTo>
                <a:cubicBezTo>
                  <a:pt x="28094" y="18093"/>
                  <a:pt x="-5773" y="41641"/>
                  <a:pt x="842" y="397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8BCD31D6-3DB9-416C-98E9-C751A23F456E}"/>
              </a:ext>
            </a:extLst>
          </p:cNvPr>
          <p:cNvSpPr/>
          <p:nvPr/>
        </p:nvSpPr>
        <p:spPr>
          <a:xfrm>
            <a:off x="2694909" y="4992123"/>
            <a:ext cx="201228" cy="24380"/>
          </a:xfrm>
          <a:custGeom>
            <a:avLst/>
            <a:gdLst>
              <a:gd name="connsiteX0" fmla="*/ 666 w 201228"/>
              <a:gd name="connsiteY0" fmla="*/ 2152 h 24380"/>
              <a:gd name="connsiteX1" fmla="*/ 195929 w 201228"/>
              <a:gd name="connsiteY1" fmla="*/ 24377 h 24380"/>
              <a:gd name="connsiteX2" fmla="*/ 134016 w 201228"/>
              <a:gd name="connsiteY2" fmla="*/ 3740 h 24380"/>
              <a:gd name="connsiteX3" fmla="*/ 666 w 201228"/>
              <a:gd name="connsiteY3" fmla="*/ 2152 h 24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228" h="24380">
                <a:moveTo>
                  <a:pt x="666" y="2152"/>
                </a:moveTo>
                <a:cubicBezTo>
                  <a:pt x="10985" y="5592"/>
                  <a:pt x="173704" y="24112"/>
                  <a:pt x="195929" y="24377"/>
                </a:cubicBezTo>
                <a:cubicBezTo>
                  <a:pt x="218154" y="24642"/>
                  <a:pt x="165237" y="7973"/>
                  <a:pt x="134016" y="3740"/>
                </a:cubicBezTo>
                <a:cubicBezTo>
                  <a:pt x="102795" y="-493"/>
                  <a:pt x="-9653" y="-1288"/>
                  <a:pt x="666" y="2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6C99AB03-895C-4BF4-826C-178E81FBC619}"/>
              </a:ext>
            </a:extLst>
          </p:cNvPr>
          <p:cNvSpPr/>
          <p:nvPr/>
        </p:nvSpPr>
        <p:spPr>
          <a:xfrm>
            <a:off x="3117850" y="5044162"/>
            <a:ext cx="171479" cy="43833"/>
          </a:xfrm>
          <a:custGeom>
            <a:avLst/>
            <a:gdLst>
              <a:gd name="connsiteX0" fmla="*/ 0 w 171479"/>
              <a:gd name="connsiteY0" fmla="*/ 16788 h 43833"/>
              <a:gd name="connsiteX1" fmla="*/ 153988 w 171479"/>
              <a:gd name="connsiteY1" fmla="*/ 23138 h 43833"/>
              <a:gd name="connsiteX2" fmla="*/ 163513 w 171479"/>
              <a:gd name="connsiteY2" fmla="*/ 10438 h 43833"/>
              <a:gd name="connsiteX3" fmla="*/ 163513 w 171479"/>
              <a:gd name="connsiteY3" fmla="*/ 43776 h 43833"/>
              <a:gd name="connsiteX4" fmla="*/ 155575 w 171479"/>
              <a:gd name="connsiteY4" fmla="*/ 913 h 43833"/>
              <a:gd name="connsiteX5" fmla="*/ 0 w 171479"/>
              <a:gd name="connsiteY5" fmla="*/ 16788 h 43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79" h="43833">
                <a:moveTo>
                  <a:pt x="0" y="16788"/>
                </a:moveTo>
                <a:cubicBezTo>
                  <a:pt x="-264" y="20492"/>
                  <a:pt x="126736" y="24196"/>
                  <a:pt x="153988" y="23138"/>
                </a:cubicBezTo>
                <a:cubicBezTo>
                  <a:pt x="181240" y="22080"/>
                  <a:pt x="161926" y="6998"/>
                  <a:pt x="163513" y="10438"/>
                </a:cubicBezTo>
                <a:cubicBezTo>
                  <a:pt x="165101" y="13878"/>
                  <a:pt x="164836" y="45363"/>
                  <a:pt x="163513" y="43776"/>
                </a:cubicBezTo>
                <a:cubicBezTo>
                  <a:pt x="162190" y="42189"/>
                  <a:pt x="186796" y="5940"/>
                  <a:pt x="155575" y="913"/>
                </a:cubicBezTo>
                <a:cubicBezTo>
                  <a:pt x="124354" y="-4114"/>
                  <a:pt x="264" y="13084"/>
                  <a:pt x="0" y="167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CC8B265F-05E5-4C0C-B4A5-CE39433A4A71}"/>
              </a:ext>
            </a:extLst>
          </p:cNvPr>
          <p:cNvSpPr/>
          <p:nvPr/>
        </p:nvSpPr>
        <p:spPr>
          <a:xfrm>
            <a:off x="3268471" y="4962522"/>
            <a:ext cx="75224" cy="254598"/>
          </a:xfrm>
          <a:custGeom>
            <a:avLst/>
            <a:gdLst>
              <a:gd name="connsiteX0" fmla="*/ 36704 w 75224"/>
              <a:gd name="connsiteY0" fmla="*/ 3 h 254598"/>
              <a:gd name="connsiteX1" fmla="*/ 60517 w 75224"/>
              <a:gd name="connsiteY1" fmla="*/ 84141 h 254598"/>
              <a:gd name="connsiteX2" fmla="*/ 73217 w 75224"/>
              <a:gd name="connsiteY2" fmla="*/ 98428 h 254598"/>
              <a:gd name="connsiteX3" fmla="*/ 17654 w 75224"/>
              <a:gd name="connsiteY3" fmla="*/ 134941 h 254598"/>
              <a:gd name="connsiteX4" fmla="*/ 28767 w 75224"/>
              <a:gd name="connsiteY4" fmla="*/ 190503 h 254598"/>
              <a:gd name="connsiteX5" fmla="*/ 192 w 75224"/>
              <a:gd name="connsiteY5" fmla="*/ 254003 h 254598"/>
              <a:gd name="connsiteX6" fmla="*/ 17654 w 75224"/>
              <a:gd name="connsiteY6" fmla="*/ 150816 h 254598"/>
              <a:gd name="connsiteX7" fmla="*/ 44642 w 75224"/>
              <a:gd name="connsiteY7" fmla="*/ 107953 h 254598"/>
              <a:gd name="connsiteX8" fmla="*/ 60517 w 75224"/>
              <a:gd name="connsiteY8" fmla="*/ 80966 h 254598"/>
              <a:gd name="connsiteX9" fmla="*/ 36704 w 75224"/>
              <a:gd name="connsiteY9" fmla="*/ 3 h 25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224" h="254598">
                <a:moveTo>
                  <a:pt x="36704" y="3"/>
                </a:moveTo>
                <a:cubicBezTo>
                  <a:pt x="36704" y="532"/>
                  <a:pt x="54432" y="67737"/>
                  <a:pt x="60517" y="84141"/>
                </a:cubicBezTo>
                <a:cubicBezTo>
                  <a:pt x="66603" y="100545"/>
                  <a:pt x="80361" y="89961"/>
                  <a:pt x="73217" y="98428"/>
                </a:cubicBezTo>
                <a:cubicBezTo>
                  <a:pt x="66073" y="106895"/>
                  <a:pt x="25062" y="119595"/>
                  <a:pt x="17654" y="134941"/>
                </a:cubicBezTo>
                <a:cubicBezTo>
                  <a:pt x="10246" y="150287"/>
                  <a:pt x="31677" y="170659"/>
                  <a:pt x="28767" y="190503"/>
                </a:cubicBezTo>
                <a:cubicBezTo>
                  <a:pt x="25857" y="210347"/>
                  <a:pt x="2044" y="260618"/>
                  <a:pt x="192" y="254003"/>
                </a:cubicBezTo>
                <a:cubicBezTo>
                  <a:pt x="-1660" y="247389"/>
                  <a:pt x="10246" y="175158"/>
                  <a:pt x="17654" y="150816"/>
                </a:cubicBezTo>
                <a:cubicBezTo>
                  <a:pt x="25062" y="126474"/>
                  <a:pt x="37498" y="119595"/>
                  <a:pt x="44642" y="107953"/>
                </a:cubicBezTo>
                <a:cubicBezTo>
                  <a:pt x="51786" y="96311"/>
                  <a:pt x="62898" y="96047"/>
                  <a:pt x="60517" y="80966"/>
                </a:cubicBezTo>
                <a:cubicBezTo>
                  <a:pt x="58136" y="65885"/>
                  <a:pt x="36704" y="-526"/>
                  <a:pt x="3670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FD0D0B04-FF03-4B8E-8B1F-0E78D81FAB01}"/>
              </a:ext>
            </a:extLst>
          </p:cNvPr>
          <p:cNvSpPr/>
          <p:nvPr/>
        </p:nvSpPr>
        <p:spPr>
          <a:xfrm>
            <a:off x="3076572" y="5064033"/>
            <a:ext cx="194771" cy="55804"/>
          </a:xfrm>
          <a:custGeom>
            <a:avLst/>
            <a:gdLst>
              <a:gd name="connsiteX0" fmla="*/ 3 w 194771"/>
              <a:gd name="connsiteY0" fmla="*/ 92 h 55804"/>
              <a:gd name="connsiteX1" fmla="*/ 174628 w 194771"/>
              <a:gd name="connsiteY1" fmla="*/ 36605 h 55804"/>
              <a:gd name="connsiteX2" fmla="*/ 190503 w 194771"/>
              <a:gd name="connsiteY2" fmla="*/ 55655 h 55804"/>
              <a:gd name="connsiteX3" fmla="*/ 169866 w 194771"/>
              <a:gd name="connsiteY3" fmla="*/ 27080 h 55804"/>
              <a:gd name="connsiteX4" fmla="*/ 3 w 194771"/>
              <a:gd name="connsiteY4" fmla="*/ 92 h 5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771" h="55804">
                <a:moveTo>
                  <a:pt x="3" y="92"/>
                </a:moveTo>
                <a:cubicBezTo>
                  <a:pt x="797" y="1680"/>
                  <a:pt x="142878" y="27345"/>
                  <a:pt x="174628" y="36605"/>
                </a:cubicBezTo>
                <a:cubicBezTo>
                  <a:pt x="206378" y="45865"/>
                  <a:pt x="191297" y="57243"/>
                  <a:pt x="190503" y="55655"/>
                </a:cubicBezTo>
                <a:cubicBezTo>
                  <a:pt x="189709" y="54068"/>
                  <a:pt x="198705" y="36340"/>
                  <a:pt x="169866" y="27080"/>
                </a:cubicBezTo>
                <a:cubicBezTo>
                  <a:pt x="141027" y="17820"/>
                  <a:pt x="-791" y="-1496"/>
                  <a:pt x="3" y="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B1D010FC-A467-4D42-8430-F5EB24BA264E}"/>
              </a:ext>
            </a:extLst>
          </p:cNvPr>
          <p:cNvSpPr/>
          <p:nvPr/>
        </p:nvSpPr>
        <p:spPr>
          <a:xfrm>
            <a:off x="2537461" y="5413372"/>
            <a:ext cx="118893" cy="158005"/>
          </a:xfrm>
          <a:custGeom>
            <a:avLst/>
            <a:gdLst>
              <a:gd name="connsiteX0" fmla="*/ 4127 w 118893"/>
              <a:gd name="connsiteY0" fmla="*/ 3 h 158005"/>
              <a:gd name="connsiteX1" fmla="*/ 26352 w 118893"/>
              <a:gd name="connsiteY1" fmla="*/ 85728 h 158005"/>
              <a:gd name="connsiteX2" fmla="*/ 118427 w 118893"/>
              <a:gd name="connsiteY2" fmla="*/ 157166 h 158005"/>
              <a:gd name="connsiteX3" fmla="*/ 59689 w 118893"/>
              <a:gd name="connsiteY3" fmla="*/ 122241 h 158005"/>
              <a:gd name="connsiteX4" fmla="*/ 5714 w 118893"/>
              <a:gd name="connsiteY4" fmla="*/ 82553 h 158005"/>
              <a:gd name="connsiteX5" fmla="*/ 4127 w 118893"/>
              <a:gd name="connsiteY5" fmla="*/ 3 h 158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893" h="158005">
                <a:moveTo>
                  <a:pt x="4127" y="3"/>
                </a:moveTo>
                <a:cubicBezTo>
                  <a:pt x="7567" y="532"/>
                  <a:pt x="7302" y="59534"/>
                  <a:pt x="26352" y="85728"/>
                </a:cubicBezTo>
                <a:cubicBezTo>
                  <a:pt x="45402" y="111922"/>
                  <a:pt x="112871" y="151080"/>
                  <a:pt x="118427" y="157166"/>
                </a:cubicBezTo>
                <a:cubicBezTo>
                  <a:pt x="123983" y="163252"/>
                  <a:pt x="78474" y="134676"/>
                  <a:pt x="59689" y="122241"/>
                </a:cubicBezTo>
                <a:cubicBezTo>
                  <a:pt x="40904" y="109806"/>
                  <a:pt x="15239" y="98163"/>
                  <a:pt x="5714" y="82553"/>
                </a:cubicBezTo>
                <a:cubicBezTo>
                  <a:pt x="-3811" y="66943"/>
                  <a:pt x="687" y="-526"/>
                  <a:pt x="4127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A8E84B0B-86EC-429B-94E7-0C1F9A4F05A0}"/>
              </a:ext>
            </a:extLst>
          </p:cNvPr>
          <p:cNvSpPr/>
          <p:nvPr/>
        </p:nvSpPr>
        <p:spPr>
          <a:xfrm>
            <a:off x="2494337" y="5414951"/>
            <a:ext cx="29827" cy="347450"/>
          </a:xfrm>
          <a:custGeom>
            <a:avLst/>
            <a:gdLst>
              <a:gd name="connsiteX0" fmla="*/ 7563 w 29827"/>
              <a:gd name="connsiteY0" fmla="*/ 12 h 347450"/>
              <a:gd name="connsiteX1" fmla="*/ 29788 w 29827"/>
              <a:gd name="connsiteY1" fmla="*/ 119074 h 347450"/>
              <a:gd name="connsiteX2" fmla="*/ 1213 w 29827"/>
              <a:gd name="connsiteY2" fmla="*/ 338149 h 347450"/>
              <a:gd name="connsiteX3" fmla="*/ 5976 w 29827"/>
              <a:gd name="connsiteY3" fmla="*/ 288937 h 347450"/>
              <a:gd name="connsiteX4" fmla="*/ 12326 w 29827"/>
              <a:gd name="connsiteY4" fmla="*/ 125424 h 347450"/>
              <a:gd name="connsiteX5" fmla="*/ 7563 w 29827"/>
              <a:gd name="connsiteY5" fmla="*/ 12 h 34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827" h="347450">
                <a:moveTo>
                  <a:pt x="7563" y="12"/>
                </a:moveTo>
                <a:cubicBezTo>
                  <a:pt x="10473" y="-1046"/>
                  <a:pt x="30846" y="62718"/>
                  <a:pt x="29788" y="119074"/>
                </a:cubicBezTo>
                <a:cubicBezTo>
                  <a:pt x="28730" y="175430"/>
                  <a:pt x="5182" y="309839"/>
                  <a:pt x="1213" y="338149"/>
                </a:cubicBezTo>
                <a:cubicBezTo>
                  <a:pt x="-2756" y="366459"/>
                  <a:pt x="4124" y="324391"/>
                  <a:pt x="5976" y="288937"/>
                </a:cubicBezTo>
                <a:cubicBezTo>
                  <a:pt x="7828" y="253483"/>
                  <a:pt x="11268" y="171991"/>
                  <a:pt x="12326" y="125424"/>
                </a:cubicBezTo>
                <a:cubicBezTo>
                  <a:pt x="13384" y="78857"/>
                  <a:pt x="4653" y="1070"/>
                  <a:pt x="7563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6CB07F55-6E51-4FC6-8410-41856156B37D}"/>
              </a:ext>
            </a:extLst>
          </p:cNvPr>
          <p:cNvSpPr/>
          <p:nvPr/>
        </p:nvSpPr>
        <p:spPr>
          <a:xfrm>
            <a:off x="2587857" y="5362483"/>
            <a:ext cx="146746" cy="216000"/>
          </a:xfrm>
          <a:custGeom>
            <a:avLst/>
            <a:gdLst>
              <a:gd name="connsiteX0" fmla="*/ 23581 w 146746"/>
              <a:gd name="connsiteY0" fmla="*/ 92 h 216000"/>
              <a:gd name="connsiteX1" fmla="*/ 17231 w 146746"/>
              <a:gd name="connsiteY1" fmla="*/ 76292 h 216000"/>
              <a:gd name="connsiteX2" fmla="*/ 90256 w 146746"/>
              <a:gd name="connsiteY2" fmla="*/ 144555 h 216000"/>
              <a:gd name="connsiteX3" fmla="*/ 145818 w 146746"/>
              <a:gd name="connsiteY3" fmla="*/ 177892 h 216000"/>
              <a:gd name="connsiteX4" fmla="*/ 44218 w 146746"/>
              <a:gd name="connsiteY4" fmla="*/ 215992 h 216000"/>
              <a:gd name="connsiteX5" fmla="*/ 115656 w 146746"/>
              <a:gd name="connsiteY5" fmla="*/ 181067 h 216000"/>
              <a:gd name="connsiteX6" fmla="*/ 68031 w 146746"/>
              <a:gd name="connsiteY6" fmla="*/ 157255 h 216000"/>
              <a:gd name="connsiteX7" fmla="*/ 1356 w 146746"/>
              <a:gd name="connsiteY7" fmla="*/ 92167 h 216000"/>
              <a:gd name="connsiteX8" fmla="*/ 23581 w 146746"/>
              <a:gd name="connsiteY8" fmla="*/ 92 h 2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746" h="216000">
                <a:moveTo>
                  <a:pt x="23581" y="92"/>
                </a:moveTo>
                <a:cubicBezTo>
                  <a:pt x="26227" y="-2554"/>
                  <a:pt x="6119" y="52215"/>
                  <a:pt x="17231" y="76292"/>
                </a:cubicBezTo>
                <a:cubicBezTo>
                  <a:pt x="28343" y="100369"/>
                  <a:pt x="68825" y="127622"/>
                  <a:pt x="90256" y="144555"/>
                </a:cubicBezTo>
                <a:cubicBezTo>
                  <a:pt x="111687" y="161488"/>
                  <a:pt x="153491" y="165986"/>
                  <a:pt x="145818" y="177892"/>
                </a:cubicBezTo>
                <a:cubicBezTo>
                  <a:pt x="138145" y="189798"/>
                  <a:pt x="49245" y="215463"/>
                  <a:pt x="44218" y="215992"/>
                </a:cubicBezTo>
                <a:cubicBezTo>
                  <a:pt x="39191" y="216521"/>
                  <a:pt x="111687" y="190856"/>
                  <a:pt x="115656" y="181067"/>
                </a:cubicBezTo>
                <a:cubicBezTo>
                  <a:pt x="119625" y="171278"/>
                  <a:pt x="87081" y="172072"/>
                  <a:pt x="68031" y="157255"/>
                </a:cubicBezTo>
                <a:cubicBezTo>
                  <a:pt x="48981" y="142438"/>
                  <a:pt x="9029" y="114921"/>
                  <a:pt x="1356" y="92167"/>
                </a:cubicBezTo>
                <a:cubicBezTo>
                  <a:pt x="-6317" y="69413"/>
                  <a:pt x="20935" y="2738"/>
                  <a:pt x="23581" y="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C8862B2-6C2F-4C4A-8683-E5070EA29199}"/>
              </a:ext>
            </a:extLst>
          </p:cNvPr>
          <p:cNvSpPr/>
          <p:nvPr/>
        </p:nvSpPr>
        <p:spPr>
          <a:xfrm>
            <a:off x="2799043" y="5521193"/>
            <a:ext cx="129615" cy="464089"/>
          </a:xfrm>
          <a:custGeom>
            <a:avLst/>
            <a:gdLst>
              <a:gd name="connsiteX0" fmla="*/ 1307 w 129615"/>
              <a:gd name="connsiteY0" fmla="*/ 132 h 464089"/>
              <a:gd name="connsiteX1" fmla="*/ 6070 w 129615"/>
              <a:gd name="connsiteY1" fmla="*/ 122370 h 464089"/>
              <a:gd name="connsiteX2" fmla="*/ 55282 w 129615"/>
              <a:gd name="connsiteY2" fmla="*/ 231907 h 464089"/>
              <a:gd name="connsiteX3" fmla="*/ 114020 w 129615"/>
              <a:gd name="connsiteY3" fmla="*/ 327157 h 464089"/>
              <a:gd name="connsiteX4" fmla="*/ 120370 w 129615"/>
              <a:gd name="connsiteY4" fmla="*/ 352557 h 464089"/>
              <a:gd name="connsiteX5" fmla="*/ 121957 w 129615"/>
              <a:gd name="connsiteY5" fmla="*/ 463682 h 464089"/>
              <a:gd name="connsiteX6" fmla="*/ 123545 w 129615"/>
              <a:gd name="connsiteY6" fmla="*/ 308107 h 464089"/>
              <a:gd name="connsiteX7" fmla="*/ 36232 w 129615"/>
              <a:gd name="connsiteY7" fmla="*/ 184282 h 464089"/>
              <a:gd name="connsiteX8" fmla="*/ 10832 w 129615"/>
              <a:gd name="connsiteY8" fmla="*/ 100145 h 464089"/>
              <a:gd name="connsiteX9" fmla="*/ 1307 w 129615"/>
              <a:gd name="connsiteY9" fmla="*/ 132 h 464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615" h="464089">
                <a:moveTo>
                  <a:pt x="1307" y="132"/>
                </a:moveTo>
                <a:cubicBezTo>
                  <a:pt x="513" y="3836"/>
                  <a:pt x="-2926" y="83741"/>
                  <a:pt x="6070" y="122370"/>
                </a:cubicBezTo>
                <a:cubicBezTo>
                  <a:pt x="15066" y="160999"/>
                  <a:pt x="37290" y="197776"/>
                  <a:pt x="55282" y="231907"/>
                </a:cubicBezTo>
                <a:cubicBezTo>
                  <a:pt x="73274" y="266038"/>
                  <a:pt x="103172" y="307049"/>
                  <a:pt x="114020" y="327157"/>
                </a:cubicBezTo>
                <a:cubicBezTo>
                  <a:pt x="124868" y="347265"/>
                  <a:pt x="119047" y="329803"/>
                  <a:pt x="120370" y="352557"/>
                </a:cubicBezTo>
                <a:cubicBezTo>
                  <a:pt x="121693" y="375311"/>
                  <a:pt x="121428" y="471090"/>
                  <a:pt x="121957" y="463682"/>
                </a:cubicBezTo>
                <a:cubicBezTo>
                  <a:pt x="122486" y="456274"/>
                  <a:pt x="137833" y="354674"/>
                  <a:pt x="123545" y="308107"/>
                </a:cubicBezTo>
                <a:cubicBezTo>
                  <a:pt x="109258" y="261540"/>
                  <a:pt x="55018" y="218942"/>
                  <a:pt x="36232" y="184282"/>
                </a:cubicBezTo>
                <a:cubicBezTo>
                  <a:pt x="17446" y="149622"/>
                  <a:pt x="15594" y="128984"/>
                  <a:pt x="10832" y="100145"/>
                </a:cubicBezTo>
                <a:cubicBezTo>
                  <a:pt x="6070" y="71306"/>
                  <a:pt x="2101" y="-3572"/>
                  <a:pt x="1307" y="1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B67DDE1F-68DE-4334-AAB2-FB77CA9E8383}"/>
              </a:ext>
            </a:extLst>
          </p:cNvPr>
          <p:cNvSpPr/>
          <p:nvPr/>
        </p:nvSpPr>
        <p:spPr>
          <a:xfrm>
            <a:off x="2675524" y="5418115"/>
            <a:ext cx="204207" cy="51176"/>
          </a:xfrm>
          <a:custGeom>
            <a:avLst/>
            <a:gdLst>
              <a:gd name="connsiteX0" fmla="*/ 204201 w 204207"/>
              <a:gd name="connsiteY0" fmla="*/ 23 h 51176"/>
              <a:gd name="connsiteX1" fmla="*/ 153401 w 204207"/>
              <a:gd name="connsiteY1" fmla="*/ 47648 h 51176"/>
              <a:gd name="connsiteX2" fmla="*/ 88314 w 204207"/>
              <a:gd name="connsiteY2" fmla="*/ 47648 h 51176"/>
              <a:gd name="connsiteX3" fmla="*/ 1001 w 204207"/>
              <a:gd name="connsiteY3" fmla="*/ 47648 h 51176"/>
              <a:gd name="connsiteX4" fmla="*/ 150226 w 204207"/>
              <a:gd name="connsiteY4" fmla="*/ 41298 h 51176"/>
              <a:gd name="connsiteX5" fmla="*/ 204201 w 204207"/>
              <a:gd name="connsiteY5" fmla="*/ 23 h 51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207" h="51176">
                <a:moveTo>
                  <a:pt x="204201" y="23"/>
                </a:moveTo>
                <a:cubicBezTo>
                  <a:pt x="204730" y="1081"/>
                  <a:pt x="172715" y="39711"/>
                  <a:pt x="153401" y="47648"/>
                </a:cubicBezTo>
                <a:cubicBezTo>
                  <a:pt x="134086" y="55586"/>
                  <a:pt x="88314" y="47648"/>
                  <a:pt x="88314" y="47648"/>
                </a:cubicBezTo>
                <a:cubicBezTo>
                  <a:pt x="62914" y="47648"/>
                  <a:pt x="-9318" y="48706"/>
                  <a:pt x="1001" y="47648"/>
                </a:cubicBezTo>
                <a:cubicBezTo>
                  <a:pt x="11320" y="46590"/>
                  <a:pt x="117947" y="47913"/>
                  <a:pt x="150226" y="41298"/>
                </a:cubicBezTo>
                <a:cubicBezTo>
                  <a:pt x="182505" y="34683"/>
                  <a:pt x="203672" y="-1035"/>
                  <a:pt x="204201" y="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243986D1-BF91-4031-9135-E7D36C68CC13}"/>
              </a:ext>
            </a:extLst>
          </p:cNvPr>
          <p:cNvSpPr/>
          <p:nvPr/>
        </p:nvSpPr>
        <p:spPr>
          <a:xfrm>
            <a:off x="2700310" y="5480060"/>
            <a:ext cx="128522" cy="101619"/>
          </a:xfrm>
          <a:custGeom>
            <a:avLst/>
            <a:gdLst>
              <a:gd name="connsiteX0" fmla="*/ 28 w 128522"/>
              <a:gd name="connsiteY0" fmla="*/ 1578 h 101619"/>
              <a:gd name="connsiteX1" fmla="*/ 117503 w 128522"/>
              <a:gd name="connsiteY1" fmla="*/ 12690 h 101619"/>
              <a:gd name="connsiteX2" fmla="*/ 122265 w 128522"/>
              <a:gd name="connsiteY2" fmla="*/ 101590 h 101619"/>
              <a:gd name="connsiteX3" fmla="*/ 106390 w 128522"/>
              <a:gd name="connsiteY3" fmla="*/ 22215 h 101619"/>
              <a:gd name="connsiteX4" fmla="*/ 28 w 128522"/>
              <a:gd name="connsiteY4" fmla="*/ 1578 h 10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522" h="101619">
                <a:moveTo>
                  <a:pt x="28" y="1578"/>
                </a:moveTo>
                <a:cubicBezTo>
                  <a:pt x="1880" y="-9"/>
                  <a:pt x="97130" y="-3979"/>
                  <a:pt x="117503" y="12690"/>
                </a:cubicBezTo>
                <a:cubicBezTo>
                  <a:pt x="137876" y="29359"/>
                  <a:pt x="124117" y="100003"/>
                  <a:pt x="122265" y="101590"/>
                </a:cubicBezTo>
                <a:cubicBezTo>
                  <a:pt x="120413" y="103177"/>
                  <a:pt x="125704" y="40207"/>
                  <a:pt x="106390" y="22215"/>
                </a:cubicBezTo>
                <a:cubicBezTo>
                  <a:pt x="87076" y="4223"/>
                  <a:pt x="-1824" y="3165"/>
                  <a:pt x="28" y="15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08DE33BD-5D89-4425-8B90-4FD4B6FEF003}"/>
              </a:ext>
            </a:extLst>
          </p:cNvPr>
          <p:cNvSpPr/>
          <p:nvPr/>
        </p:nvSpPr>
        <p:spPr>
          <a:xfrm>
            <a:off x="2779678" y="5346548"/>
            <a:ext cx="243055" cy="103234"/>
          </a:xfrm>
          <a:custGeom>
            <a:avLst/>
            <a:gdLst>
              <a:gd name="connsiteX0" fmla="*/ 35 w 243055"/>
              <a:gd name="connsiteY0" fmla="*/ 152 h 103234"/>
              <a:gd name="connsiteX1" fmla="*/ 69885 w 243055"/>
              <a:gd name="connsiteY1" fmla="*/ 95402 h 103234"/>
              <a:gd name="connsiteX2" fmla="*/ 120685 w 243055"/>
              <a:gd name="connsiteY2" fmla="*/ 92227 h 103234"/>
              <a:gd name="connsiteX3" fmla="*/ 242922 w 243055"/>
              <a:gd name="connsiteY3" fmla="*/ 47777 h 103234"/>
              <a:gd name="connsiteX4" fmla="*/ 95285 w 243055"/>
              <a:gd name="connsiteY4" fmla="*/ 82702 h 103234"/>
              <a:gd name="connsiteX5" fmla="*/ 79410 w 243055"/>
              <a:gd name="connsiteY5" fmla="*/ 73177 h 103234"/>
              <a:gd name="connsiteX6" fmla="*/ 35 w 243055"/>
              <a:gd name="connsiteY6" fmla="*/ 152 h 10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055" h="103234">
                <a:moveTo>
                  <a:pt x="35" y="152"/>
                </a:moveTo>
                <a:cubicBezTo>
                  <a:pt x="-1552" y="3856"/>
                  <a:pt x="49777" y="80056"/>
                  <a:pt x="69885" y="95402"/>
                </a:cubicBezTo>
                <a:cubicBezTo>
                  <a:pt x="89993" y="110748"/>
                  <a:pt x="91846" y="100165"/>
                  <a:pt x="120685" y="92227"/>
                </a:cubicBezTo>
                <a:cubicBezTo>
                  <a:pt x="149525" y="84290"/>
                  <a:pt x="247155" y="49364"/>
                  <a:pt x="242922" y="47777"/>
                </a:cubicBezTo>
                <a:cubicBezTo>
                  <a:pt x="238689" y="46190"/>
                  <a:pt x="122537" y="78469"/>
                  <a:pt x="95285" y="82702"/>
                </a:cubicBezTo>
                <a:cubicBezTo>
                  <a:pt x="68033" y="86935"/>
                  <a:pt x="94226" y="84819"/>
                  <a:pt x="79410" y="73177"/>
                </a:cubicBezTo>
                <a:cubicBezTo>
                  <a:pt x="64594" y="61535"/>
                  <a:pt x="1622" y="-3552"/>
                  <a:pt x="35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02DC49B-546E-461E-82D6-338C24F3A2D3}"/>
              </a:ext>
            </a:extLst>
          </p:cNvPr>
          <p:cNvSpPr/>
          <p:nvPr/>
        </p:nvSpPr>
        <p:spPr>
          <a:xfrm>
            <a:off x="2924046" y="5278435"/>
            <a:ext cx="168894" cy="97256"/>
          </a:xfrm>
          <a:custGeom>
            <a:avLst/>
            <a:gdLst>
              <a:gd name="connsiteX0" fmla="*/ 168404 w 168894"/>
              <a:gd name="connsiteY0" fmla="*/ 3 h 97256"/>
              <a:gd name="connsiteX1" fmla="*/ 150942 w 168894"/>
              <a:gd name="connsiteY1" fmla="*/ 76203 h 97256"/>
              <a:gd name="connsiteX2" fmla="*/ 109667 w 168894"/>
              <a:gd name="connsiteY2" fmla="*/ 87315 h 97256"/>
              <a:gd name="connsiteX3" fmla="*/ 129 w 168894"/>
              <a:gd name="connsiteY3" fmla="*/ 96840 h 97256"/>
              <a:gd name="connsiteX4" fmla="*/ 133479 w 168894"/>
              <a:gd name="connsiteY4" fmla="*/ 73028 h 97256"/>
              <a:gd name="connsiteX5" fmla="*/ 168404 w 168894"/>
              <a:gd name="connsiteY5" fmla="*/ 3 h 9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894" h="97256">
                <a:moveTo>
                  <a:pt x="168404" y="3"/>
                </a:moveTo>
                <a:cubicBezTo>
                  <a:pt x="171315" y="532"/>
                  <a:pt x="160731" y="61651"/>
                  <a:pt x="150942" y="76203"/>
                </a:cubicBezTo>
                <a:cubicBezTo>
                  <a:pt x="141153" y="90755"/>
                  <a:pt x="134802" y="83876"/>
                  <a:pt x="109667" y="87315"/>
                </a:cubicBezTo>
                <a:cubicBezTo>
                  <a:pt x="84531" y="90755"/>
                  <a:pt x="-3840" y="99221"/>
                  <a:pt x="129" y="96840"/>
                </a:cubicBezTo>
                <a:cubicBezTo>
                  <a:pt x="4098" y="94459"/>
                  <a:pt x="106491" y="86257"/>
                  <a:pt x="133479" y="73028"/>
                </a:cubicBezTo>
                <a:cubicBezTo>
                  <a:pt x="160466" y="59799"/>
                  <a:pt x="165493" y="-526"/>
                  <a:pt x="16840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5369D1A3-24C8-4851-A409-D6234433097F}"/>
              </a:ext>
            </a:extLst>
          </p:cNvPr>
          <p:cNvSpPr/>
          <p:nvPr/>
        </p:nvSpPr>
        <p:spPr>
          <a:xfrm>
            <a:off x="3039714" y="5311695"/>
            <a:ext cx="76205" cy="252843"/>
          </a:xfrm>
          <a:custGeom>
            <a:avLst/>
            <a:gdLst>
              <a:gd name="connsiteX0" fmla="*/ 74961 w 76205"/>
              <a:gd name="connsiteY0" fmla="*/ 80 h 252843"/>
              <a:gd name="connsiteX1" fmla="*/ 67024 w 76205"/>
              <a:gd name="connsiteY1" fmla="*/ 112793 h 252843"/>
              <a:gd name="connsiteX2" fmla="*/ 349 w 76205"/>
              <a:gd name="connsiteY2" fmla="*/ 252493 h 252843"/>
              <a:gd name="connsiteX3" fmla="*/ 41624 w 76205"/>
              <a:gd name="connsiteY3" fmla="*/ 150893 h 252843"/>
              <a:gd name="connsiteX4" fmla="*/ 60674 w 76205"/>
              <a:gd name="connsiteY4" fmla="*/ 95330 h 252843"/>
              <a:gd name="connsiteX5" fmla="*/ 74961 w 76205"/>
              <a:gd name="connsiteY5" fmla="*/ 80 h 25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5" h="252843">
                <a:moveTo>
                  <a:pt x="74961" y="80"/>
                </a:moveTo>
                <a:cubicBezTo>
                  <a:pt x="76019" y="2990"/>
                  <a:pt x="79459" y="70724"/>
                  <a:pt x="67024" y="112793"/>
                </a:cubicBezTo>
                <a:cubicBezTo>
                  <a:pt x="54589" y="154862"/>
                  <a:pt x="4582" y="246143"/>
                  <a:pt x="349" y="252493"/>
                </a:cubicBezTo>
                <a:cubicBezTo>
                  <a:pt x="-3884" y="258843"/>
                  <a:pt x="31570" y="177087"/>
                  <a:pt x="41624" y="150893"/>
                </a:cubicBezTo>
                <a:cubicBezTo>
                  <a:pt x="51678" y="124699"/>
                  <a:pt x="55118" y="117026"/>
                  <a:pt x="60674" y="95330"/>
                </a:cubicBezTo>
                <a:cubicBezTo>
                  <a:pt x="66230" y="73634"/>
                  <a:pt x="73903" y="-2830"/>
                  <a:pt x="74961" y="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746853D5-1953-4B76-B63B-CA5A88E9FA90}"/>
              </a:ext>
            </a:extLst>
          </p:cNvPr>
          <p:cNvSpPr/>
          <p:nvPr/>
        </p:nvSpPr>
        <p:spPr>
          <a:xfrm>
            <a:off x="2857319" y="5487465"/>
            <a:ext cx="128784" cy="124435"/>
          </a:xfrm>
          <a:custGeom>
            <a:avLst/>
            <a:gdLst>
              <a:gd name="connsiteX0" fmla="*/ 181 w 128784"/>
              <a:gd name="connsiteY0" fmla="*/ 124348 h 124435"/>
              <a:gd name="connsiteX1" fmla="*/ 12881 w 128784"/>
              <a:gd name="connsiteY1" fmla="*/ 38623 h 124435"/>
              <a:gd name="connsiteX2" fmla="*/ 81144 w 128784"/>
              <a:gd name="connsiteY2" fmla="*/ 16398 h 124435"/>
              <a:gd name="connsiteX3" fmla="*/ 128769 w 128784"/>
              <a:gd name="connsiteY3" fmla="*/ 35448 h 124435"/>
              <a:gd name="connsiteX4" fmla="*/ 76381 w 128784"/>
              <a:gd name="connsiteY4" fmla="*/ 523 h 124435"/>
              <a:gd name="connsiteX5" fmla="*/ 16056 w 128784"/>
              <a:gd name="connsiteY5" fmla="*/ 21160 h 124435"/>
              <a:gd name="connsiteX6" fmla="*/ 181 w 128784"/>
              <a:gd name="connsiteY6" fmla="*/ 124348 h 124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784" h="124435">
                <a:moveTo>
                  <a:pt x="181" y="124348"/>
                </a:moveTo>
                <a:cubicBezTo>
                  <a:pt x="-348" y="127259"/>
                  <a:pt x="-613" y="56615"/>
                  <a:pt x="12881" y="38623"/>
                </a:cubicBezTo>
                <a:cubicBezTo>
                  <a:pt x="26375" y="20631"/>
                  <a:pt x="61829" y="16927"/>
                  <a:pt x="81144" y="16398"/>
                </a:cubicBezTo>
                <a:cubicBezTo>
                  <a:pt x="100459" y="15869"/>
                  <a:pt x="129563" y="38094"/>
                  <a:pt x="128769" y="35448"/>
                </a:cubicBezTo>
                <a:cubicBezTo>
                  <a:pt x="127975" y="32802"/>
                  <a:pt x="95166" y="2904"/>
                  <a:pt x="76381" y="523"/>
                </a:cubicBezTo>
                <a:cubicBezTo>
                  <a:pt x="57596" y="-1858"/>
                  <a:pt x="27962" y="3698"/>
                  <a:pt x="16056" y="21160"/>
                </a:cubicBezTo>
                <a:cubicBezTo>
                  <a:pt x="4150" y="38622"/>
                  <a:pt x="710" y="121437"/>
                  <a:pt x="181" y="1243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8408D394-B388-4992-9C17-271E8DCE0114}"/>
              </a:ext>
            </a:extLst>
          </p:cNvPr>
          <p:cNvSpPr/>
          <p:nvPr/>
        </p:nvSpPr>
        <p:spPr>
          <a:xfrm>
            <a:off x="2899350" y="5409394"/>
            <a:ext cx="98051" cy="73005"/>
          </a:xfrm>
          <a:custGeom>
            <a:avLst/>
            <a:gdLst>
              <a:gd name="connsiteX0" fmla="*/ 97850 w 98051"/>
              <a:gd name="connsiteY0" fmla="*/ 806 h 73005"/>
              <a:gd name="connsiteX1" fmla="*/ 26413 w 98051"/>
              <a:gd name="connsiteY1" fmla="*/ 48431 h 73005"/>
              <a:gd name="connsiteX2" fmla="*/ 26413 w 98051"/>
              <a:gd name="connsiteY2" fmla="*/ 72244 h 73005"/>
              <a:gd name="connsiteX3" fmla="*/ 1013 w 98051"/>
              <a:gd name="connsiteY3" fmla="*/ 21444 h 73005"/>
              <a:gd name="connsiteX4" fmla="*/ 97850 w 98051"/>
              <a:gd name="connsiteY4" fmla="*/ 806 h 7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051" h="73005">
                <a:moveTo>
                  <a:pt x="97850" y="806"/>
                </a:moveTo>
                <a:cubicBezTo>
                  <a:pt x="102083" y="5304"/>
                  <a:pt x="38319" y="36525"/>
                  <a:pt x="26413" y="48431"/>
                </a:cubicBezTo>
                <a:cubicBezTo>
                  <a:pt x="14507" y="60337"/>
                  <a:pt x="30646" y="76742"/>
                  <a:pt x="26413" y="72244"/>
                </a:cubicBezTo>
                <a:cubicBezTo>
                  <a:pt x="22180" y="67746"/>
                  <a:pt x="-5602" y="31234"/>
                  <a:pt x="1013" y="21444"/>
                </a:cubicBezTo>
                <a:cubicBezTo>
                  <a:pt x="7627" y="11654"/>
                  <a:pt x="93617" y="-3692"/>
                  <a:pt x="97850" y="8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E9F2668E-54D1-4362-9E3D-8A1DDC800C89}"/>
              </a:ext>
            </a:extLst>
          </p:cNvPr>
          <p:cNvSpPr/>
          <p:nvPr/>
        </p:nvSpPr>
        <p:spPr>
          <a:xfrm>
            <a:off x="2983166" y="5452947"/>
            <a:ext cx="52184" cy="73755"/>
          </a:xfrm>
          <a:custGeom>
            <a:avLst/>
            <a:gdLst>
              <a:gd name="connsiteX0" fmla="*/ 52134 w 52184"/>
              <a:gd name="connsiteY0" fmla="*/ 116 h 73755"/>
              <a:gd name="connsiteX1" fmla="*/ 10859 w 52184"/>
              <a:gd name="connsiteY1" fmla="*/ 58853 h 73755"/>
              <a:gd name="connsiteX2" fmla="*/ 10859 w 52184"/>
              <a:gd name="connsiteY2" fmla="*/ 73141 h 73755"/>
              <a:gd name="connsiteX3" fmla="*/ 1334 w 52184"/>
              <a:gd name="connsiteY3" fmla="*/ 44566 h 73755"/>
              <a:gd name="connsiteX4" fmla="*/ 52134 w 52184"/>
              <a:gd name="connsiteY4" fmla="*/ 116 h 7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84" h="73755">
                <a:moveTo>
                  <a:pt x="52134" y="116"/>
                </a:moveTo>
                <a:cubicBezTo>
                  <a:pt x="53722" y="2497"/>
                  <a:pt x="17738" y="46682"/>
                  <a:pt x="10859" y="58853"/>
                </a:cubicBezTo>
                <a:cubicBezTo>
                  <a:pt x="3980" y="71024"/>
                  <a:pt x="12446" y="75522"/>
                  <a:pt x="10859" y="73141"/>
                </a:cubicBezTo>
                <a:cubicBezTo>
                  <a:pt x="9271" y="70760"/>
                  <a:pt x="-4222" y="56472"/>
                  <a:pt x="1334" y="44566"/>
                </a:cubicBezTo>
                <a:cubicBezTo>
                  <a:pt x="6890" y="32660"/>
                  <a:pt x="50546" y="-2265"/>
                  <a:pt x="52134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706AB56B-167E-4FEE-8EB6-DD2856FABA3F}"/>
              </a:ext>
            </a:extLst>
          </p:cNvPr>
          <p:cNvSpPr/>
          <p:nvPr/>
        </p:nvSpPr>
        <p:spPr>
          <a:xfrm>
            <a:off x="2878512" y="5539484"/>
            <a:ext cx="161816" cy="93002"/>
          </a:xfrm>
          <a:custGeom>
            <a:avLst/>
            <a:gdLst>
              <a:gd name="connsiteX0" fmla="*/ 1213 w 161816"/>
              <a:gd name="connsiteY0" fmla="*/ 92966 h 93002"/>
              <a:gd name="connsiteX1" fmla="*/ 42488 w 161816"/>
              <a:gd name="connsiteY1" fmla="*/ 31054 h 93002"/>
              <a:gd name="connsiteX2" fmla="*/ 147263 w 161816"/>
              <a:gd name="connsiteY2" fmla="*/ 15179 h 93002"/>
              <a:gd name="connsiteX3" fmla="*/ 159963 w 161816"/>
              <a:gd name="connsiteY3" fmla="*/ 40579 h 93002"/>
              <a:gd name="connsiteX4" fmla="*/ 137738 w 161816"/>
              <a:gd name="connsiteY4" fmla="*/ 891 h 93002"/>
              <a:gd name="connsiteX5" fmla="*/ 75826 w 161816"/>
              <a:gd name="connsiteY5" fmla="*/ 12004 h 93002"/>
              <a:gd name="connsiteX6" fmla="*/ 15501 w 161816"/>
              <a:gd name="connsiteY6" fmla="*/ 21529 h 93002"/>
              <a:gd name="connsiteX7" fmla="*/ 1213 w 161816"/>
              <a:gd name="connsiteY7" fmla="*/ 92966 h 9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816" h="93002">
                <a:moveTo>
                  <a:pt x="1213" y="92966"/>
                </a:moveTo>
                <a:cubicBezTo>
                  <a:pt x="5711" y="94553"/>
                  <a:pt x="18146" y="44018"/>
                  <a:pt x="42488" y="31054"/>
                </a:cubicBezTo>
                <a:cubicBezTo>
                  <a:pt x="66830" y="18090"/>
                  <a:pt x="127684" y="13592"/>
                  <a:pt x="147263" y="15179"/>
                </a:cubicBezTo>
                <a:cubicBezTo>
                  <a:pt x="166842" y="16766"/>
                  <a:pt x="161550" y="42960"/>
                  <a:pt x="159963" y="40579"/>
                </a:cubicBezTo>
                <a:cubicBezTo>
                  <a:pt x="158376" y="38198"/>
                  <a:pt x="151761" y="5654"/>
                  <a:pt x="137738" y="891"/>
                </a:cubicBezTo>
                <a:cubicBezTo>
                  <a:pt x="123715" y="-3872"/>
                  <a:pt x="75826" y="12004"/>
                  <a:pt x="75826" y="12004"/>
                </a:cubicBezTo>
                <a:cubicBezTo>
                  <a:pt x="55453" y="15444"/>
                  <a:pt x="25555" y="13062"/>
                  <a:pt x="15501" y="21529"/>
                </a:cubicBezTo>
                <a:cubicBezTo>
                  <a:pt x="5447" y="29996"/>
                  <a:pt x="-3285" y="91379"/>
                  <a:pt x="1213" y="929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: 図形 214">
            <a:extLst>
              <a:ext uri="{FF2B5EF4-FFF2-40B4-BE49-F238E27FC236}">
                <a16:creationId xmlns:a16="http://schemas.microsoft.com/office/drawing/2014/main" id="{E7E9A52A-E21F-42BD-B527-8C4553FB4C2B}"/>
              </a:ext>
            </a:extLst>
          </p:cNvPr>
          <p:cNvSpPr/>
          <p:nvPr/>
        </p:nvSpPr>
        <p:spPr>
          <a:xfrm>
            <a:off x="2874886" y="5586032"/>
            <a:ext cx="167047" cy="57714"/>
          </a:xfrm>
          <a:custGeom>
            <a:avLst/>
            <a:gdLst>
              <a:gd name="connsiteX0" fmla="*/ 77 w 167047"/>
              <a:gd name="connsiteY0" fmla="*/ 57531 h 57714"/>
              <a:gd name="connsiteX1" fmla="*/ 104852 w 167047"/>
              <a:gd name="connsiteY1" fmla="*/ 28956 h 57714"/>
              <a:gd name="connsiteX2" fmla="*/ 166764 w 167047"/>
              <a:gd name="connsiteY2" fmla="*/ 381 h 57714"/>
              <a:gd name="connsiteX3" fmla="*/ 122314 w 167047"/>
              <a:gd name="connsiteY3" fmla="*/ 14668 h 57714"/>
              <a:gd name="connsiteX4" fmla="*/ 77 w 167047"/>
              <a:gd name="connsiteY4" fmla="*/ 57531 h 5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047" h="57714">
                <a:moveTo>
                  <a:pt x="77" y="57531"/>
                </a:moveTo>
                <a:cubicBezTo>
                  <a:pt x="-2833" y="59912"/>
                  <a:pt x="77071" y="38481"/>
                  <a:pt x="104852" y="28956"/>
                </a:cubicBezTo>
                <a:cubicBezTo>
                  <a:pt x="132633" y="19431"/>
                  <a:pt x="163854" y="2762"/>
                  <a:pt x="166764" y="381"/>
                </a:cubicBezTo>
                <a:cubicBezTo>
                  <a:pt x="169674" y="-2000"/>
                  <a:pt x="149831" y="7260"/>
                  <a:pt x="122314" y="14668"/>
                </a:cubicBezTo>
                <a:cubicBezTo>
                  <a:pt x="94797" y="22076"/>
                  <a:pt x="2987" y="55150"/>
                  <a:pt x="77" y="575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: 図形 215">
            <a:extLst>
              <a:ext uri="{FF2B5EF4-FFF2-40B4-BE49-F238E27FC236}">
                <a16:creationId xmlns:a16="http://schemas.microsoft.com/office/drawing/2014/main" id="{A3AD8DBD-8A49-4343-BCCE-D2A6B423E5CE}"/>
              </a:ext>
            </a:extLst>
          </p:cNvPr>
          <p:cNvSpPr/>
          <p:nvPr/>
        </p:nvSpPr>
        <p:spPr>
          <a:xfrm>
            <a:off x="2945811" y="5516033"/>
            <a:ext cx="178394" cy="497518"/>
          </a:xfrm>
          <a:custGeom>
            <a:avLst/>
            <a:gdLst>
              <a:gd name="connsiteX0" fmla="*/ 178389 w 178394"/>
              <a:gd name="connsiteY0" fmla="*/ 0 h 497518"/>
              <a:gd name="connsiteX1" fmla="*/ 152989 w 178394"/>
              <a:gd name="connsiteY1" fmla="*/ 234950 h 497518"/>
              <a:gd name="connsiteX2" fmla="*/ 129706 w 178394"/>
              <a:gd name="connsiteY2" fmla="*/ 268817 h 497518"/>
              <a:gd name="connsiteX3" fmla="*/ 76789 w 178394"/>
              <a:gd name="connsiteY3" fmla="*/ 315384 h 497518"/>
              <a:gd name="connsiteX4" fmla="*/ 34456 w 178394"/>
              <a:gd name="connsiteY4" fmla="*/ 361950 h 497518"/>
              <a:gd name="connsiteX5" fmla="*/ 589 w 178394"/>
              <a:gd name="connsiteY5" fmla="*/ 497417 h 497518"/>
              <a:gd name="connsiteX6" fmla="*/ 21756 w 178394"/>
              <a:gd name="connsiteY6" fmla="*/ 338667 h 497518"/>
              <a:gd name="connsiteX7" fmla="*/ 123356 w 178394"/>
              <a:gd name="connsiteY7" fmla="*/ 266700 h 497518"/>
              <a:gd name="connsiteX8" fmla="*/ 150872 w 178394"/>
              <a:gd name="connsiteY8" fmla="*/ 237067 h 497518"/>
              <a:gd name="connsiteX9" fmla="*/ 178389 w 178394"/>
              <a:gd name="connsiteY9" fmla="*/ 0 h 497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8394" h="497518">
                <a:moveTo>
                  <a:pt x="178389" y="0"/>
                </a:moveTo>
                <a:cubicBezTo>
                  <a:pt x="178742" y="-353"/>
                  <a:pt x="161103" y="190147"/>
                  <a:pt x="152989" y="234950"/>
                </a:cubicBezTo>
                <a:cubicBezTo>
                  <a:pt x="144875" y="279753"/>
                  <a:pt x="142406" y="255411"/>
                  <a:pt x="129706" y="268817"/>
                </a:cubicBezTo>
                <a:cubicBezTo>
                  <a:pt x="117006" y="282223"/>
                  <a:pt x="92664" y="299862"/>
                  <a:pt x="76789" y="315384"/>
                </a:cubicBezTo>
                <a:cubicBezTo>
                  <a:pt x="60914" y="330906"/>
                  <a:pt x="47156" y="331611"/>
                  <a:pt x="34456" y="361950"/>
                </a:cubicBezTo>
                <a:cubicBezTo>
                  <a:pt x="21756" y="392289"/>
                  <a:pt x="2706" y="501297"/>
                  <a:pt x="589" y="497417"/>
                </a:cubicBezTo>
                <a:cubicBezTo>
                  <a:pt x="-1528" y="493537"/>
                  <a:pt x="1295" y="377120"/>
                  <a:pt x="21756" y="338667"/>
                </a:cubicBezTo>
                <a:cubicBezTo>
                  <a:pt x="42217" y="300214"/>
                  <a:pt x="101837" y="283633"/>
                  <a:pt x="123356" y="266700"/>
                </a:cubicBezTo>
                <a:cubicBezTo>
                  <a:pt x="144875" y="249767"/>
                  <a:pt x="143464" y="279048"/>
                  <a:pt x="150872" y="237067"/>
                </a:cubicBezTo>
                <a:cubicBezTo>
                  <a:pt x="158280" y="195087"/>
                  <a:pt x="178036" y="353"/>
                  <a:pt x="17838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: 図形 216">
            <a:extLst>
              <a:ext uri="{FF2B5EF4-FFF2-40B4-BE49-F238E27FC236}">
                <a16:creationId xmlns:a16="http://schemas.microsoft.com/office/drawing/2014/main" id="{4C8EF0D1-B364-47EA-84D4-85102EACE1EC}"/>
              </a:ext>
            </a:extLst>
          </p:cNvPr>
          <p:cNvSpPr/>
          <p:nvPr/>
        </p:nvSpPr>
        <p:spPr>
          <a:xfrm>
            <a:off x="2857107" y="5646946"/>
            <a:ext cx="113200" cy="131131"/>
          </a:xfrm>
          <a:custGeom>
            <a:avLst/>
            <a:gdLst>
              <a:gd name="connsiteX0" fmla="*/ 393 w 113200"/>
              <a:gd name="connsiteY0" fmla="*/ 321 h 131131"/>
              <a:gd name="connsiteX1" fmla="*/ 110460 w 113200"/>
              <a:gd name="connsiteY1" fmla="*/ 127321 h 131131"/>
              <a:gd name="connsiteX2" fmla="*/ 74476 w 113200"/>
              <a:gd name="connsiteY2" fmla="*/ 91337 h 131131"/>
              <a:gd name="connsiteX3" fmla="*/ 393 w 113200"/>
              <a:gd name="connsiteY3" fmla="*/ 321 h 1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0" h="131131">
                <a:moveTo>
                  <a:pt x="393" y="321"/>
                </a:moveTo>
                <a:cubicBezTo>
                  <a:pt x="6390" y="6318"/>
                  <a:pt x="98113" y="112152"/>
                  <a:pt x="110460" y="127321"/>
                </a:cubicBezTo>
                <a:cubicBezTo>
                  <a:pt x="122807" y="142490"/>
                  <a:pt x="90351" y="108623"/>
                  <a:pt x="74476" y="91337"/>
                </a:cubicBezTo>
                <a:cubicBezTo>
                  <a:pt x="58601" y="74051"/>
                  <a:pt x="-5604" y="-5676"/>
                  <a:pt x="393" y="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8A0E891-2408-4D64-A5BF-2B313F8C29D9}"/>
              </a:ext>
            </a:extLst>
          </p:cNvPr>
          <p:cNvSpPr/>
          <p:nvPr/>
        </p:nvSpPr>
        <p:spPr>
          <a:xfrm>
            <a:off x="2998122" y="5596181"/>
            <a:ext cx="94875" cy="176259"/>
          </a:xfrm>
          <a:custGeom>
            <a:avLst/>
            <a:gdLst>
              <a:gd name="connsiteX0" fmla="*/ 94328 w 94875"/>
              <a:gd name="connsiteY0" fmla="*/ 286 h 176259"/>
              <a:gd name="connsiteX1" fmla="*/ 45645 w 94875"/>
              <a:gd name="connsiteY1" fmla="*/ 76486 h 176259"/>
              <a:gd name="connsiteX2" fmla="*/ 5428 w 94875"/>
              <a:gd name="connsiteY2" fmla="*/ 175969 h 176259"/>
              <a:gd name="connsiteX3" fmla="*/ 11778 w 94875"/>
              <a:gd name="connsiteY3" fmla="*/ 104002 h 176259"/>
              <a:gd name="connsiteX4" fmla="*/ 94328 w 94875"/>
              <a:gd name="connsiteY4" fmla="*/ 286 h 176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875" h="176259">
                <a:moveTo>
                  <a:pt x="94328" y="286"/>
                </a:moveTo>
                <a:cubicBezTo>
                  <a:pt x="99972" y="-4300"/>
                  <a:pt x="60462" y="47206"/>
                  <a:pt x="45645" y="76486"/>
                </a:cubicBezTo>
                <a:cubicBezTo>
                  <a:pt x="30828" y="105767"/>
                  <a:pt x="11072" y="171383"/>
                  <a:pt x="5428" y="175969"/>
                </a:cubicBezTo>
                <a:cubicBezTo>
                  <a:pt x="-216" y="180555"/>
                  <a:pt x="-5508" y="129755"/>
                  <a:pt x="11778" y="104002"/>
                </a:cubicBezTo>
                <a:cubicBezTo>
                  <a:pt x="29064" y="78249"/>
                  <a:pt x="88684" y="4872"/>
                  <a:pt x="94328" y="2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49F712F0-18D7-45AA-A9EC-6CB0529BB4DB}"/>
              </a:ext>
            </a:extLst>
          </p:cNvPr>
          <p:cNvSpPr/>
          <p:nvPr/>
        </p:nvSpPr>
        <p:spPr>
          <a:xfrm>
            <a:off x="3090351" y="5472347"/>
            <a:ext cx="67246" cy="312457"/>
          </a:xfrm>
          <a:custGeom>
            <a:avLst/>
            <a:gdLst>
              <a:gd name="connsiteX0" fmla="*/ 67187 w 67246"/>
              <a:gd name="connsiteY0" fmla="*/ 1353 h 312457"/>
              <a:gd name="connsiteX1" fmla="*/ 37024 w 67246"/>
              <a:gd name="connsiteY1" fmla="*/ 125178 h 312457"/>
              <a:gd name="connsiteX2" fmla="*/ 3687 w 67246"/>
              <a:gd name="connsiteY2" fmla="*/ 306153 h 312457"/>
              <a:gd name="connsiteX3" fmla="*/ 3687 w 67246"/>
              <a:gd name="connsiteY3" fmla="*/ 252178 h 312457"/>
              <a:gd name="connsiteX4" fmla="*/ 29087 w 67246"/>
              <a:gd name="connsiteY4" fmla="*/ 69616 h 312457"/>
              <a:gd name="connsiteX5" fmla="*/ 67187 w 67246"/>
              <a:gd name="connsiteY5" fmla="*/ 1353 h 31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246" h="312457">
                <a:moveTo>
                  <a:pt x="67187" y="1353"/>
                </a:moveTo>
                <a:cubicBezTo>
                  <a:pt x="68510" y="10613"/>
                  <a:pt x="47607" y="74378"/>
                  <a:pt x="37024" y="125178"/>
                </a:cubicBezTo>
                <a:cubicBezTo>
                  <a:pt x="26441" y="175978"/>
                  <a:pt x="9243" y="284986"/>
                  <a:pt x="3687" y="306153"/>
                </a:cubicBezTo>
                <a:cubicBezTo>
                  <a:pt x="-1869" y="327320"/>
                  <a:pt x="-546" y="291601"/>
                  <a:pt x="3687" y="252178"/>
                </a:cubicBezTo>
                <a:cubicBezTo>
                  <a:pt x="7920" y="212755"/>
                  <a:pt x="20620" y="107187"/>
                  <a:pt x="29087" y="69616"/>
                </a:cubicBezTo>
                <a:cubicBezTo>
                  <a:pt x="37554" y="32045"/>
                  <a:pt x="65864" y="-7907"/>
                  <a:pt x="67187" y="13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D7CED80D-B92F-4437-95B8-81D87F7AF8F6}"/>
              </a:ext>
            </a:extLst>
          </p:cNvPr>
          <p:cNvSpPr/>
          <p:nvPr/>
        </p:nvSpPr>
        <p:spPr>
          <a:xfrm>
            <a:off x="2613891" y="4676400"/>
            <a:ext cx="605837" cy="198910"/>
          </a:xfrm>
          <a:custGeom>
            <a:avLst/>
            <a:gdLst>
              <a:gd name="connsiteX0" fmla="*/ 4426 w 605837"/>
              <a:gd name="connsiteY0" fmla="*/ 198283 h 198910"/>
              <a:gd name="connsiteX1" fmla="*/ 101792 w 605837"/>
              <a:gd name="connsiteY1" fmla="*/ 107267 h 198910"/>
              <a:gd name="connsiteX2" fmla="*/ 226676 w 605837"/>
              <a:gd name="connsiteY2" fmla="*/ 79750 h 198910"/>
              <a:gd name="connsiteX3" fmla="*/ 603442 w 605837"/>
              <a:gd name="connsiteY3" fmla="*/ 1433 h 198910"/>
              <a:gd name="connsiteX4" fmla="*/ 381192 w 605837"/>
              <a:gd name="connsiteY4" fmla="*/ 31067 h 198910"/>
              <a:gd name="connsiteX5" fmla="*/ 249959 w 605837"/>
              <a:gd name="connsiteY5" fmla="*/ 56467 h 198910"/>
              <a:gd name="connsiteX6" fmla="*/ 4426 w 605837"/>
              <a:gd name="connsiteY6" fmla="*/ 198283 h 198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5837" h="198910">
                <a:moveTo>
                  <a:pt x="4426" y="198283"/>
                </a:moveTo>
                <a:cubicBezTo>
                  <a:pt x="-20268" y="206750"/>
                  <a:pt x="64750" y="127023"/>
                  <a:pt x="101792" y="107267"/>
                </a:cubicBezTo>
                <a:cubicBezTo>
                  <a:pt x="138834" y="87511"/>
                  <a:pt x="226676" y="79750"/>
                  <a:pt x="226676" y="79750"/>
                </a:cubicBezTo>
                <a:lnTo>
                  <a:pt x="603442" y="1433"/>
                </a:lnTo>
                <a:cubicBezTo>
                  <a:pt x="629195" y="-6681"/>
                  <a:pt x="440106" y="21895"/>
                  <a:pt x="381192" y="31067"/>
                </a:cubicBezTo>
                <a:cubicBezTo>
                  <a:pt x="322278" y="40239"/>
                  <a:pt x="308873" y="34242"/>
                  <a:pt x="249959" y="56467"/>
                </a:cubicBezTo>
                <a:cubicBezTo>
                  <a:pt x="191045" y="78692"/>
                  <a:pt x="29120" y="189816"/>
                  <a:pt x="4426" y="1982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: 図形 220">
            <a:extLst>
              <a:ext uri="{FF2B5EF4-FFF2-40B4-BE49-F238E27FC236}">
                <a16:creationId xmlns:a16="http://schemas.microsoft.com/office/drawing/2014/main" id="{8A9C2539-24F2-4EBB-A5B1-A2688BCCE592}"/>
              </a:ext>
            </a:extLst>
          </p:cNvPr>
          <p:cNvSpPr/>
          <p:nvPr/>
        </p:nvSpPr>
        <p:spPr>
          <a:xfrm>
            <a:off x="3261624" y="4692589"/>
            <a:ext cx="75451" cy="264936"/>
          </a:xfrm>
          <a:custGeom>
            <a:avLst/>
            <a:gdLst>
              <a:gd name="connsiteX0" fmla="*/ 159 w 75451"/>
              <a:gd name="connsiteY0" fmla="*/ 61 h 264936"/>
              <a:gd name="connsiteX1" fmla="*/ 53076 w 75451"/>
              <a:gd name="connsiteY1" fmla="*/ 152461 h 264936"/>
              <a:gd name="connsiteX2" fmla="*/ 65776 w 75451"/>
              <a:gd name="connsiteY2" fmla="*/ 213844 h 264936"/>
              <a:gd name="connsiteX3" fmla="*/ 65776 w 75451"/>
              <a:gd name="connsiteY3" fmla="*/ 262528 h 264936"/>
              <a:gd name="connsiteX4" fmla="*/ 72126 w 75451"/>
              <a:gd name="connsiteY4" fmla="*/ 135528 h 264936"/>
              <a:gd name="connsiteX5" fmla="*/ 159 w 75451"/>
              <a:gd name="connsiteY5" fmla="*/ 61 h 26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451" h="264936">
                <a:moveTo>
                  <a:pt x="159" y="61"/>
                </a:moveTo>
                <a:cubicBezTo>
                  <a:pt x="-3016" y="2883"/>
                  <a:pt x="42140" y="116831"/>
                  <a:pt x="53076" y="152461"/>
                </a:cubicBezTo>
                <a:cubicBezTo>
                  <a:pt x="64012" y="188091"/>
                  <a:pt x="63659" y="195499"/>
                  <a:pt x="65776" y="213844"/>
                </a:cubicBezTo>
                <a:cubicBezTo>
                  <a:pt x="67893" y="232189"/>
                  <a:pt x="64718" y="275581"/>
                  <a:pt x="65776" y="262528"/>
                </a:cubicBezTo>
                <a:cubicBezTo>
                  <a:pt x="66834" y="249475"/>
                  <a:pt x="82004" y="178567"/>
                  <a:pt x="72126" y="135528"/>
                </a:cubicBezTo>
                <a:cubicBezTo>
                  <a:pt x="62248" y="92489"/>
                  <a:pt x="3334" y="-2761"/>
                  <a:pt x="159" y="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: 図形 221">
            <a:extLst>
              <a:ext uri="{FF2B5EF4-FFF2-40B4-BE49-F238E27FC236}">
                <a16:creationId xmlns:a16="http://schemas.microsoft.com/office/drawing/2014/main" id="{D55C6DA2-1525-46E5-AFEF-07C2417CE60C}"/>
              </a:ext>
            </a:extLst>
          </p:cNvPr>
          <p:cNvSpPr/>
          <p:nvPr/>
        </p:nvSpPr>
        <p:spPr>
          <a:xfrm>
            <a:off x="2681817" y="4770031"/>
            <a:ext cx="262467" cy="98412"/>
          </a:xfrm>
          <a:custGeom>
            <a:avLst/>
            <a:gdLst>
              <a:gd name="connsiteX0" fmla="*/ 0 w 262467"/>
              <a:gd name="connsiteY0" fmla="*/ 98302 h 98412"/>
              <a:gd name="connsiteX1" fmla="*/ 154516 w 262467"/>
              <a:gd name="connsiteY1" fmla="*/ 32686 h 98412"/>
              <a:gd name="connsiteX2" fmla="*/ 262466 w 262467"/>
              <a:gd name="connsiteY2" fmla="*/ 936 h 98412"/>
              <a:gd name="connsiteX3" fmla="*/ 156633 w 262467"/>
              <a:gd name="connsiteY3" fmla="*/ 15752 h 98412"/>
              <a:gd name="connsiteX4" fmla="*/ 0 w 262467"/>
              <a:gd name="connsiteY4" fmla="*/ 98302 h 9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467" h="98412">
                <a:moveTo>
                  <a:pt x="0" y="98302"/>
                </a:moveTo>
                <a:cubicBezTo>
                  <a:pt x="-353" y="101124"/>
                  <a:pt x="110772" y="48914"/>
                  <a:pt x="154516" y="32686"/>
                </a:cubicBezTo>
                <a:cubicBezTo>
                  <a:pt x="198260" y="16458"/>
                  <a:pt x="262113" y="3758"/>
                  <a:pt x="262466" y="936"/>
                </a:cubicBezTo>
                <a:cubicBezTo>
                  <a:pt x="262819" y="-1886"/>
                  <a:pt x="196850" y="1288"/>
                  <a:pt x="156633" y="15752"/>
                </a:cubicBezTo>
                <a:cubicBezTo>
                  <a:pt x="116416" y="30216"/>
                  <a:pt x="353" y="95480"/>
                  <a:pt x="0" y="983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: 図形 222">
            <a:extLst>
              <a:ext uri="{FF2B5EF4-FFF2-40B4-BE49-F238E27FC236}">
                <a16:creationId xmlns:a16="http://schemas.microsoft.com/office/drawing/2014/main" id="{E4DD9D62-F3B4-4A8F-BFDE-969348C3ACDC}"/>
              </a:ext>
            </a:extLst>
          </p:cNvPr>
          <p:cNvSpPr/>
          <p:nvPr/>
        </p:nvSpPr>
        <p:spPr>
          <a:xfrm>
            <a:off x="2940042" y="4820610"/>
            <a:ext cx="300750" cy="83660"/>
          </a:xfrm>
          <a:custGeom>
            <a:avLst/>
            <a:gdLst>
              <a:gd name="connsiteX0" fmla="*/ 8 w 300750"/>
              <a:gd name="connsiteY0" fmla="*/ 45607 h 83660"/>
              <a:gd name="connsiteX1" fmla="*/ 207441 w 300750"/>
              <a:gd name="connsiteY1" fmla="*/ 62540 h 83660"/>
              <a:gd name="connsiteX2" fmla="*/ 247658 w 300750"/>
              <a:gd name="connsiteY2" fmla="*/ 32907 h 83660"/>
              <a:gd name="connsiteX3" fmla="*/ 273058 w 300750"/>
              <a:gd name="connsiteY3" fmla="*/ 15973 h 83660"/>
              <a:gd name="connsiteX4" fmla="*/ 285758 w 300750"/>
              <a:gd name="connsiteY4" fmla="*/ 56190 h 83660"/>
              <a:gd name="connsiteX5" fmla="*/ 300575 w 300750"/>
              <a:gd name="connsiteY5" fmla="*/ 81590 h 83660"/>
              <a:gd name="connsiteX6" fmla="*/ 275175 w 300750"/>
              <a:gd name="connsiteY6" fmla="*/ 1157 h 83660"/>
              <a:gd name="connsiteX7" fmla="*/ 232841 w 300750"/>
              <a:gd name="connsiteY7" fmla="*/ 35023 h 83660"/>
              <a:gd name="connsiteX8" fmla="*/ 215908 w 300750"/>
              <a:gd name="connsiteY8" fmla="*/ 49840 h 83660"/>
              <a:gd name="connsiteX9" fmla="*/ 8 w 300750"/>
              <a:gd name="connsiteY9" fmla="*/ 45607 h 8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0750" h="83660">
                <a:moveTo>
                  <a:pt x="8" y="45607"/>
                </a:moveTo>
                <a:cubicBezTo>
                  <a:pt x="-1403" y="47724"/>
                  <a:pt x="166166" y="64657"/>
                  <a:pt x="207441" y="62540"/>
                </a:cubicBezTo>
                <a:cubicBezTo>
                  <a:pt x="248716" y="60423"/>
                  <a:pt x="236722" y="40668"/>
                  <a:pt x="247658" y="32907"/>
                </a:cubicBezTo>
                <a:cubicBezTo>
                  <a:pt x="258594" y="25146"/>
                  <a:pt x="266708" y="12092"/>
                  <a:pt x="273058" y="15973"/>
                </a:cubicBezTo>
                <a:cubicBezTo>
                  <a:pt x="279408" y="19853"/>
                  <a:pt x="281172" y="45254"/>
                  <a:pt x="285758" y="56190"/>
                </a:cubicBezTo>
                <a:cubicBezTo>
                  <a:pt x="290344" y="67126"/>
                  <a:pt x="302339" y="90762"/>
                  <a:pt x="300575" y="81590"/>
                </a:cubicBezTo>
                <a:cubicBezTo>
                  <a:pt x="298811" y="72418"/>
                  <a:pt x="286464" y="8918"/>
                  <a:pt x="275175" y="1157"/>
                </a:cubicBezTo>
                <a:cubicBezTo>
                  <a:pt x="263886" y="-6604"/>
                  <a:pt x="242719" y="26909"/>
                  <a:pt x="232841" y="35023"/>
                </a:cubicBezTo>
                <a:cubicBezTo>
                  <a:pt x="222963" y="43137"/>
                  <a:pt x="253655" y="47723"/>
                  <a:pt x="215908" y="49840"/>
                </a:cubicBezTo>
                <a:cubicBezTo>
                  <a:pt x="178161" y="51957"/>
                  <a:pt x="1419" y="43490"/>
                  <a:pt x="8" y="456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: 図形 223">
            <a:extLst>
              <a:ext uri="{FF2B5EF4-FFF2-40B4-BE49-F238E27FC236}">
                <a16:creationId xmlns:a16="http://schemas.microsoft.com/office/drawing/2014/main" id="{DBFD591B-8874-452D-B7ED-9A3449E9786D}"/>
              </a:ext>
            </a:extLst>
          </p:cNvPr>
          <p:cNvSpPr/>
          <p:nvPr/>
        </p:nvSpPr>
        <p:spPr>
          <a:xfrm>
            <a:off x="3048000" y="4747642"/>
            <a:ext cx="215135" cy="67800"/>
          </a:xfrm>
          <a:custGeom>
            <a:avLst/>
            <a:gdLst>
              <a:gd name="connsiteX0" fmla="*/ 0 w 215135"/>
              <a:gd name="connsiteY0" fmla="*/ 55075 h 67800"/>
              <a:gd name="connsiteX1" fmla="*/ 188383 w 215135"/>
              <a:gd name="connsiteY1" fmla="*/ 8508 h 67800"/>
              <a:gd name="connsiteX2" fmla="*/ 213783 w 215135"/>
              <a:gd name="connsiteY2" fmla="*/ 67775 h 67800"/>
              <a:gd name="connsiteX3" fmla="*/ 190500 w 215135"/>
              <a:gd name="connsiteY3" fmla="*/ 41 h 67800"/>
              <a:gd name="connsiteX4" fmla="*/ 0 w 215135"/>
              <a:gd name="connsiteY4" fmla="*/ 55075 h 6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135" h="67800">
                <a:moveTo>
                  <a:pt x="0" y="55075"/>
                </a:moveTo>
                <a:cubicBezTo>
                  <a:pt x="-353" y="56486"/>
                  <a:pt x="152753" y="6391"/>
                  <a:pt x="188383" y="8508"/>
                </a:cubicBezTo>
                <a:cubicBezTo>
                  <a:pt x="224013" y="10625"/>
                  <a:pt x="213430" y="69186"/>
                  <a:pt x="213783" y="67775"/>
                </a:cubicBezTo>
                <a:cubicBezTo>
                  <a:pt x="214136" y="66364"/>
                  <a:pt x="222955" y="1805"/>
                  <a:pt x="190500" y="41"/>
                </a:cubicBezTo>
                <a:cubicBezTo>
                  <a:pt x="158045" y="-1723"/>
                  <a:pt x="353" y="53664"/>
                  <a:pt x="0" y="550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: 図形 224">
            <a:extLst>
              <a:ext uri="{FF2B5EF4-FFF2-40B4-BE49-F238E27FC236}">
                <a16:creationId xmlns:a16="http://schemas.microsoft.com/office/drawing/2014/main" id="{D2F99798-54DA-4112-A394-E67A22232ED1}"/>
              </a:ext>
            </a:extLst>
          </p:cNvPr>
          <p:cNvSpPr/>
          <p:nvPr/>
        </p:nvSpPr>
        <p:spPr>
          <a:xfrm>
            <a:off x="3012964" y="4498962"/>
            <a:ext cx="186077" cy="204812"/>
          </a:xfrm>
          <a:custGeom>
            <a:avLst/>
            <a:gdLst>
              <a:gd name="connsiteX0" fmla="*/ 185849 w 186077"/>
              <a:gd name="connsiteY0" fmla="*/ 13 h 204812"/>
              <a:gd name="connsiteX1" fmla="*/ 122349 w 186077"/>
              <a:gd name="connsiteY1" fmla="*/ 95263 h 204812"/>
              <a:gd name="connsiteX2" fmla="*/ 111 w 186077"/>
              <a:gd name="connsiteY2" fmla="*/ 204801 h 204812"/>
              <a:gd name="connsiteX3" fmla="*/ 101711 w 186077"/>
              <a:gd name="connsiteY3" fmla="*/ 101613 h 204812"/>
              <a:gd name="connsiteX4" fmla="*/ 185849 w 186077"/>
              <a:gd name="connsiteY4" fmla="*/ 13 h 2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6077" h="204812">
                <a:moveTo>
                  <a:pt x="185849" y="13"/>
                </a:moveTo>
                <a:cubicBezTo>
                  <a:pt x="189288" y="-1045"/>
                  <a:pt x="153305" y="61132"/>
                  <a:pt x="122349" y="95263"/>
                </a:cubicBezTo>
                <a:cubicBezTo>
                  <a:pt x="91393" y="129394"/>
                  <a:pt x="3550" y="203743"/>
                  <a:pt x="111" y="204801"/>
                </a:cubicBezTo>
                <a:cubicBezTo>
                  <a:pt x="-3328" y="205859"/>
                  <a:pt x="73930" y="132304"/>
                  <a:pt x="101711" y="101613"/>
                </a:cubicBezTo>
                <a:cubicBezTo>
                  <a:pt x="129492" y="70922"/>
                  <a:pt x="182410" y="1071"/>
                  <a:pt x="185849" y="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: 図形 225">
            <a:extLst>
              <a:ext uri="{FF2B5EF4-FFF2-40B4-BE49-F238E27FC236}">
                <a16:creationId xmlns:a16="http://schemas.microsoft.com/office/drawing/2014/main" id="{FD27C2FC-15A5-4B5E-BBE5-63DE12BB5479}"/>
              </a:ext>
            </a:extLst>
          </p:cNvPr>
          <p:cNvSpPr/>
          <p:nvPr/>
        </p:nvSpPr>
        <p:spPr>
          <a:xfrm>
            <a:off x="3131845" y="4562210"/>
            <a:ext cx="142215" cy="144900"/>
          </a:xfrm>
          <a:custGeom>
            <a:avLst/>
            <a:gdLst>
              <a:gd name="connsiteX0" fmla="*/ 293 w 142215"/>
              <a:gd name="connsiteY0" fmla="*/ 35190 h 144900"/>
              <a:gd name="connsiteX1" fmla="*/ 90780 w 142215"/>
              <a:gd name="connsiteY1" fmla="*/ 1853 h 144900"/>
              <a:gd name="connsiteX2" fmla="*/ 127293 w 142215"/>
              <a:gd name="connsiteY2" fmla="*/ 9790 h 144900"/>
              <a:gd name="connsiteX3" fmla="*/ 139993 w 142215"/>
              <a:gd name="connsiteY3" fmla="*/ 55828 h 144900"/>
              <a:gd name="connsiteX4" fmla="*/ 139993 w 142215"/>
              <a:gd name="connsiteY4" fmla="*/ 78053 h 144900"/>
              <a:gd name="connsiteX5" fmla="*/ 117768 w 142215"/>
              <a:gd name="connsiteY5" fmla="*/ 144728 h 144900"/>
              <a:gd name="connsiteX6" fmla="*/ 135230 w 142215"/>
              <a:gd name="connsiteY6" fmla="*/ 95515 h 144900"/>
              <a:gd name="connsiteX7" fmla="*/ 132055 w 142215"/>
              <a:gd name="connsiteY7" fmla="*/ 39953 h 144900"/>
              <a:gd name="connsiteX8" fmla="*/ 124118 w 142215"/>
              <a:gd name="connsiteY8" fmla="*/ 24078 h 144900"/>
              <a:gd name="connsiteX9" fmla="*/ 293 w 142215"/>
              <a:gd name="connsiteY9" fmla="*/ 35190 h 14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215" h="144900">
                <a:moveTo>
                  <a:pt x="293" y="35190"/>
                </a:moveTo>
                <a:cubicBezTo>
                  <a:pt x="-5263" y="31486"/>
                  <a:pt x="69613" y="6086"/>
                  <a:pt x="90780" y="1853"/>
                </a:cubicBezTo>
                <a:cubicBezTo>
                  <a:pt x="111947" y="-2380"/>
                  <a:pt x="119091" y="794"/>
                  <a:pt x="127293" y="9790"/>
                </a:cubicBezTo>
                <a:cubicBezTo>
                  <a:pt x="135495" y="18786"/>
                  <a:pt x="137876" y="44451"/>
                  <a:pt x="139993" y="55828"/>
                </a:cubicBezTo>
                <a:cubicBezTo>
                  <a:pt x="142110" y="67205"/>
                  <a:pt x="143697" y="63236"/>
                  <a:pt x="139993" y="78053"/>
                </a:cubicBezTo>
                <a:cubicBezTo>
                  <a:pt x="136289" y="92870"/>
                  <a:pt x="118562" y="141818"/>
                  <a:pt x="117768" y="144728"/>
                </a:cubicBezTo>
                <a:cubicBezTo>
                  <a:pt x="116974" y="147638"/>
                  <a:pt x="132849" y="112977"/>
                  <a:pt x="135230" y="95515"/>
                </a:cubicBezTo>
                <a:cubicBezTo>
                  <a:pt x="137611" y="78053"/>
                  <a:pt x="133907" y="51859"/>
                  <a:pt x="132055" y="39953"/>
                </a:cubicBezTo>
                <a:cubicBezTo>
                  <a:pt x="130203" y="28047"/>
                  <a:pt x="145020" y="24607"/>
                  <a:pt x="124118" y="24078"/>
                </a:cubicBezTo>
                <a:cubicBezTo>
                  <a:pt x="103216" y="23549"/>
                  <a:pt x="5849" y="38894"/>
                  <a:pt x="293" y="35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: 図形 226">
            <a:extLst>
              <a:ext uri="{FF2B5EF4-FFF2-40B4-BE49-F238E27FC236}">
                <a16:creationId xmlns:a16="http://schemas.microsoft.com/office/drawing/2014/main" id="{95741942-9AD6-4149-BC17-351A0CA2A5A6}"/>
              </a:ext>
            </a:extLst>
          </p:cNvPr>
          <p:cNvSpPr/>
          <p:nvPr/>
        </p:nvSpPr>
        <p:spPr>
          <a:xfrm>
            <a:off x="3159125" y="4503679"/>
            <a:ext cx="125630" cy="115953"/>
          </a:xfrm>
          <a:custGeom>
            <a:avLst/>
            <a:gdLst>
              <a:gd name="connsiteX0" fmla="*/ 0 w 125630"/>
              <a:gd name="connsiteY0" fmla="*/ 60384 h 115953"/>
              <a:gd name="connsiteX1" fmla="*/ 90488 w 125630"/>
              <a:gd name="connsiteY1" fmla="*/ 47684 h 115953"/>
              <a:gd name="connsiteX2" fmla="*/ 109538 w 125630"/>
              <a:gd name="connsiteY2" fmla="*/ 115946 h 115953"/>
              <a:gd name="connsiteX3" fmla="*/ 96838 w 125630"/>
              <a:gd name="connsiteY3" fmla="*/ 42921 h 115953"/>
              <a:gd name="connsiteX4" fmla="*/ 103188 w 125630"/>
              <a:gd name="connsiteY4" fmla="*/ 27046 h 115953"/>
              <a:gd name="connsiteX5" fmla="*/ 42863 w 125630"/>
              <a:gd name="connsiteY5" fmla="*/ 59 h 115953"/>
              <a:gd name="connsiteX6" fmla="*/ 123825 w 125630"/>
              <a:gd name="connsiteY6" fmla="*/ 34984 h 115953"/>
              <a:gd name="connsiteX7" fmla="*/ 98425 w 125630"/>
              <a:gd name="connsiteY7" fmla="*/ 77846 h 115953"/>
              <a:gd name="connsiteX8" fmla="*/ 90488 w 125630"/>
              <a:gd name="connsiteY8" fmla="*/ 54034 h 115953"/>
              <a:gd name="connsiteX9" fmla="*/ 0 w 125630"/>
              <a:gd name="connsiteY9" fmla="*/ 60384 h 11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630" h="115953">
                <a:moveTo>
                  <a:pt x="0" y="60384"/>
                </a:moveTo>
                <a:cubicBezTo>
                  <a:pt x="0" y="59326"/>
                  <a:pt x="72232" y="38424"/>
                  <a:pt x="90488" y="47684"/>
                </a:cubicBezTo>
                <a:cubicBezTo>
                  <a:pt x="108744" y="56944"/>
                  <a:pt x="108480" y="116740"/>
                  <a:pt x="109538" y="115946"/>
                </a:cubicBezTo>
                <a:cubicBezTo>
                  <a:pt x="110596" y="115152"/>
                  <a:pt x="97896" y="57738"/>
                  <a:pt x="96838" y="42921"/>
                </a:cubicBezTo>
                <a:cubicBezTo>
                  <a:pt x="95780" y="28104"/>
                  <a:pt x="112184" y="34190"/>
                  <a:pt x="103188" y="27046"/>
                </a:cubicBezTo>
                <a:cubicBezTo>
                  <a:pt x="94192" y="19902"/>
                  <a:pt x="39424" y="-1264"/>
                  <a:pt x="42863" y="59"/>
                </a:cubicBezTo>
                <a:cubicBezTo>
                  <a:pt x="46302" y="1382"/>
                  <a:pt x="114565" y="22019"/>
                  <a:pt x="123825" y="34984"/>
                </a:cubicBezTo>
                <a:cubicBezTo>
                  <a:pt x="133085" y="47948"/>
                  <a:pt x="103981" y="74671"/>
                  <a:pt x="98425" y="77846"/>
                </a:cubicBezTo>
                <a:cubicBezTo>
                  <a:pt x="92869" y="81021"/>
                  <a:pt x="104775" y="57209"/>
                  <a:pt x="90488" y="54034"/>
                </a:cubicBezTo>
                <a:cubicBezTo>
                  <a:pt x="76201" y="50859"/>
                  <a:pt x="0" y="61442"/>
                  <a:pt x="0" y="603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: 図形 227">
            <a:extLst>
              <a:ext uri="{FF2B5EF4-FFF2-40B4-BE49-F238E27FC236}">
                <a16:creationId xmlns:a16="http://schemas.microsoft.com/office/drawing/2014/main" id="{E89A85D0-6748-4B8E-B1C1-DF1A386CC26A}"/>
              </a:ext>
            </a:extLst>
          </p:cNvPr>
          <p:cNvSpPr/>
          <p:nvPr/>
        </p:nvSpPr>
        <p:spPr>
          <a:xfrm>
            <a:off x="2279719" y="6328827"/>
            <a:ext cx="432838" cy="532605"/>
          </a:xfrm>
          <a:custGeom>
            <a:avLst/>
            <a:gdLst>
              <a:gd name="connsiteX0" fmla="*/ 431731 w 432838"/>
              <a:gd name="connsiteY0" fmla="*/ 2123 h 532605"/>
              <a:gd name="connsiteX1" fmla="*/ 238056 w 432838"/>
              <a:gd name="connsiteY1" fmla="*/ 138648 h 532605"/>
              <a:gd name="connsiteX2" fmla="*/ 6281 w 432838"/>
              <a:gd name="connsiteY2" fmla="*/ 522823 h 532605"/>
              <a:gd name="connsiteX3" fmla="*/ 72956 w 432838"/>
              <a:gd name="connsiteY3" fmla="*/ 402173 h 532605"/>
              <a:gd name="connsiteX4" fmla="*/ 149156 w 432838"/>
              <a:gd name="connsiteY4" fmla="*/ 227548 h 532605"/>
              <a:gd name="connsiteX5" fmla="*/ 431731 w 432838"/>
              <a:gd name="connsiteY5" fmla="*/ 2123 h 532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2838" h="532605">
                <a:moveTo>
                  <a:pt x="431731" y="2123"/>
                </a:moveTo>
                <a:cubicBezTo>
                  <a:pt x="446548" y="-12694"/>
                  <a:pt x="308964" y="51865"/>
                  <a:pt x="238056" y="138648"/>
                </a:cubicBezTo>
                <a:cubicBezTo>
                  <a:pt x="167148" y="225431"/>
                  <a:pt x="33798" y="478902"/>
                  <a:pt x="6281" y="522823"/>
                </a:cubicBezTo>
                <a:cubicBezTo>
                  <a:pt x="-21236" y="566744"/>
                  <a:pt x="49143" y="451386"/>
                  <a:pt x="72956" y="402173"/>
                </a:cubicBezTo>
                <a:cubicBezTo>
                  <a:pt x="96768" y="352961"/>
                  <a:pt x="92006" y="293694"/>
                  <a:pt x="149156" y="227548"/>
                </a:cubicBezTo>
                <a:cubicBezTo>
                  <a:pt x="206306" y="161402"/>
                  <a:pt x="416914" y="16940"/>
                  <a:pt x="431731" y="21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: 図形 228">
            <a:extLst>
              <a:ext uri="{FF2B5EF4-FFF2-40B4-BE49-F238E27FC236}">
                <a16:creationId xmlns:a16="http://schemas.microsoft.com/office/drawing/2014/main" id="{CEC5576C-E102-429F-9E10-D8FB35CF2FAF}"/>
              </a:ext>
            </a:extLst>
          </p:cNvPr>
          <p:cNvSpPr/>
          <p:nvPr/>
        </p:nvSpPr>
        <p:spPr>
          <a:xfrm>
            <a:off x="2627890" y="6435348"/>
            <a:ext cx="110911" cy="399464"/>
          </a:xfrm>
          <a:custGeom>
            <a:avLst/>
            <a:gdLst>
              <a:gd name="connsiteX0" fmla="*/ 26410 w 110911"/>
              <a:gd name="connsiteY0" fmla="*/ 377 h 399464"/>
              <a:gd name="connsiteX1" fmla="*/ 39110 w 110911"/>
              <a:gd name="connsiteY1" fmla="*/ 165477 h 399464"/>
              <a:gd name="connsiteX2" fmla="*/ 108960 w 110911"/>
              <a:gd name="connsiteY2" fmla="*/ 397252 h 399464"/>
              <a:gd name="connsiteX3" fmla="*/ 83560 w 110911"/>
              <a:gd name="connsiteY3" fmla="*/ 273427 h 399464"/>
              <a:gd name="connsiteX4" fmla="*/ 1010 w 110911"/>
              <a:gd name="connsiteY4" fmla="*/ 124202 h 399464"/>
              <a:gd name="connsiteX5" fmla="*/ 26410 w 110911"/>
              <a:gd name="connsiteY5" fmla="*/ 377 h 399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911" h="399464">
                <a:moveTo>
                  <a:pt x="26410" y="377"/>
                </a:moveTo>
                <a:cubicBezTo>
                  <a:pt x="32760" y="7256"/>
                  <a:pt x="25352" y="99331"/>
                  <a:pt x="39110" y="165477"/>
                </a:cubicBezTo>
                <a:cubicBezTo>
                  <a:pt x="52868" y="231623"/>
                  <a:pt x="101552" y="379260"/>
                  <a:pt x="108960" y="397252"/>
                </a:cubicBezTo>
                <a:cubicBezTo>
                  <a:pt x="116368" y="415244"/>
                  <a:pt x="101552" y="318935"/>
                  <a:pt x="83560" y="273427"/>
                </a:cubicBezTo>
                <a:cubicBezTo>
                  <a:pt x="65568" y="227919"/>
                  <a:pt x="7360" y="166006"/>
                  <a:pt x="1010" y="124202"/>
                </a:cubicBezTo>
                <a:cubicBezTo>
                  <a:pt x="-5340" y="82398"/>
                  <a:pt x="20060" y="-6502"/>
                  <a:pt x="26410" y="3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: 図形 229">
            <a:extLst>
              <a:ext uri="{FF2B5EF4-FFF2-40B4-BE49-F238E27FC236}">
                <a16:creationId xmlns:a16="http://schemas.microsoft.com/office/drawing/2014/main" id="{6B7A4636-3E3E-4B46-9A10-1DE145D151DC}"/>
              </a:ext>
            </a:extLst>
          </p:cNvPr>
          <p:cNvSpPr/>
          <p:nvPr/>
        </p:nvSpPr>
        <p:spPr>
          <a:xfrm>
            <a:off x="2252575" y="6841308"/>
            <a:ext cx="143667" cy="240738"/>
          </a:xfrm>
          <a:custGeom>
            <a:avLst/>
            <a:gdLst>
              <a:gd name="connsiteX0" fmla="*/ 88 w 143667"/>
              <a:gd name="connsiteY0" fmla="*/ 2405 h 240738"/>
              <a:gd name="connsiteX1" fmla="*/ 135025 w 143667"/>
              <a:gd name="connsiteY1" fmla="*/ 232592 h 240738"/>
              <a:gd name="connsiteX2" fmla="*/ 130263 w 143667"/>
              <a:gd name="connsiteY2" fmla="*/ 186555 h 240738"/>
              <a:gd name="connsiteX3" fmla="*/ 131850 w 143667"/>
              <a:gd name="connsiteY3" fmla="*/ 162742 h 240738"/>
              <a:gd name="connsiteX4" fmla="*/ 114388 w 143667"/>
              <a:gd name="connsiteY4" fmla="*/ 115117 h 240738"/>
              <a:gd name="connsiteX5" fmla="*/ 88 w 143667"/>
              <a:gd name="connsiteY5" fmla="*/ 2405 h 240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667" h="240738">
                <a:moveTo>
                  <a:pt x="88" y="2405"/>
                </a:moveTo>
                <a:cubicBezTo>
                  <a:pt x="3527" y="21984"/>
                  <a:pt x="113329" y="201900"/>
                  <a:pt x="135025" y="232592"/>
                </a:cubicBezTo>
                <a:cubicBezTo>
                  <a:pt x="156721" y="263284"/>
                  <a:pt x="130792" y="198197"/>
                  <a:pt x="130263" y="186555"/>
                </a:cubicBezTo>
                <a:cubicBezTo>
                  <a:pt x="129734" y="174913"/>
                  <a:pt x="134496" y="174648"/>
                  <a:pt x="131850" y="162742"/>
                </a:cubicBezTo>
                <a:cubicBezTo>
                  <a:pt x="129204" y="150836"/>
                  <a:pt x="134232" y="141840"/>
                  <a:pt x="114388" y="115117"/>
                </a:cubicBezTo>
                <a:cubicBezTo>
                  <a:pt x="94544" y="88394"/>
                  <a:pt x="-3351" y="-17174"/>
                  <a:pt x="88" y="240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1AFA4E47-E8B6-4AEA-9EF1-C1EAFC78C4DC}"/>
              </a:ext>
            </a:extLst>
          </p:cNvPr>
          <p:cNvSpPr/>
          <p:nvPr/>
        </p:nvSpPr>
        <p:spPr>
          <a:xfrm>
            <a:off x="3261681" y="5117229"/>
            <a:ext cx="108916" cy="1071344"/>
          </a:xfrm>
          <a:custGeom>
            <a:avLst/>
            <a:gdLst>
              <a:gd name="connsiteX0" fmla="*/ 108052 w 108916"/>
              <a:gd name="connsiteY0" fmla="*/ 13571 h 1071344"/>
              <a:gd name="connsiteX1" fmla="*/ 95352 w 108916"/>
              <a:gd name="connsiteY1" fmla="*/ 616821 h 1071344"/>
              <a:gd name="connsiteX2" fmla="*/ 4336 w 108916"/>
              <a:gd name="connsiteY2" fmla="*/ 1048621 h 1071344"/>
              <a:gd name="connsiteX3" fmla="*/ 19152 w 108916"/>
              <a:gd name="connsiteY3" fmla="*/ 980888 h 1071344"/>
              <a:gd name="connsiteX4" fmla="*/ 59369 w 108916"/>
              <a:gd name="connsiteY4" fmla="*/ 722654 h 1071344"/>
              <a:gd name="connsiteX5" fmla="*/ 95352 w 108916"/>
              <a:gd name="connsiteY5" fmla="*/ 485588 h 1071344"/>
              <a:gd name="connsiteX6" fmla="*/ 91119 w 108916"/>
              <a:gd name="connsiteY6" fmla="*/ 216771 h 1071344"/>
              <a:gd name="connsiteX7" fmla="*/ 108052 w 108916"/>
              <a:gd name="connsiteY7" fmla="*/ 13571 h 107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916" h="1071344">
                <a:moveTo>
                  <a:pt x="108052" y="13571"/>
                </a:moveTo>
                <a:cubicBezTo>
                  <a:pt x="108758" y="80246"/>
                  <a:pt x="112638" y="444313"/>
                  <a:pt x="95352" y="616821"/>
                </a:cubicBezTo>
                <a:cubicBezTo>
                  <a:pt x="78066" y="789329"/>
                  <a:pt x="17036" y="987943"/>
                  <a:pt x="4336" y="1048621"/>
                </a:cubicBezTo>
                <a:cubicBezTo>
                  <a:pt x="-8364" y="1109299"/>
                  <a:pt x="9980" y="1035216"/>
                  <a:pt x="19152" y="980888"/>
                </a:cubicBezTo>
                <a:cubicBezTo>
                  <a:pt x="28324" y="926560"/>
                  <a:pt x="46669" y="805204"/>
                  <a:pt x="59369" y="722654"/>
                </a:cubicBezTo>
                <a:cubicBezTo>
                  <a:pt x="72069" y="640104"/>
                  <a:pt x="90060" y="569902"/>
                  <a:pt x="95352" y="485588"/>
                </a:cubicBezTo>
                <a:cubicBezTo>
                  <a:pt x="100644" y="401274"/>
                  <a:pt x="91824" y="289796"/>
                  <a:pt x="91119" y="216771"/>
                </a:cubicBezTo>
                <a:cubicBezTo>
                  <a:pt x="90413" y="143746"/>
                  <a:pt x="107346" y="-53104"/>
                  <a:pt x="108052" y="135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1B415AEB-75B4-475C-993F-9A29463033C7}"/>
              </a:ext>
            </a:extLst>
          </p:cNvPr>
          <p:cNvSpPr/>
          <p:nvPr/>
        </p:nvSpPr>
        <p:spPr>
          <a:xfrm>
            <a:off x="3064837" y="5266266"/>
            <a:ext cx="194867" cy="1033994"/>
          </a:xfrm>
          <a:custGeom>
            <a:avLst/>
            <a:gdLst>
              <a:gd name="connsiteX0" fmla="*/ 194830 w 194867"/>
              <a:gd name="connsiteY0" fmla="*/ 1 h 1033994"/>
              <a:gd name="connsiteX1" fmla="*/ 146146 w 194867"/>
              <a:gd name="connsiteY1" fmla="*/ 133351 h 1033994"/>
              <a:gd name="connsiteX2" fmla="*/ 133446 w 194867"/>
              <a:gd name="connsiteY2" fmla="*/ 516467 h 1033994"/>
              <a:gd name="connsiteX3" fmla="*/ 6446 w 194867"/>
              <a:gd name="connsiteY3" fmla="*/ 1003301 h 1033994"/>
              <a:gd name="connsiteX4" fmla="*/ 33963 w 194867"/>
              <a:gd name="connsiteY4" fmla="*/ 924984 h 1033994"/>
              <a:gd name="connsiteX5" fmla="*/ 165196 w 194867"/>
              <a:gd name="connsiteY5" fmla="*/ 446617 h 1033994"/>
              <a:gd name="connsiteX6" fmla="*/ 154613 w 194867"/>
              <a:gd name="connsiteY6" fmla="*/ 135467 h 1033994"/>
              <a:gd name="connsiteX7" fmla="*/ 194830 w 194867"/>
              <a:gd name="connsiteY7" fmla="*/ 1 h 103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4867" h="1033994">
                <a:moveTo>
                  <a:pt x="194830" y="1"/>
                </a:moveTo>
                <a:cubicBezTo>
                  <a:pt x="193419" y="-352"/>
                  <a:pt x="156377" y="47273"/>
                  <a:pt x="146146" y="133351"/>
                </a:cubicBezTo>
                <a:cubicBezTo>
                  <a:pt x="135915" y="219429"/>
                  <a:pt x="156729" y="371475"/>
                  <a:pt x="133446" y="516467"/>
                </a:cubicBezTo>
                <a:cubicBezTo>
                  <a:pt x="110163" y="661459"/>
                  <a:pt x="23026" y="935215"/>
                  <a:pt x="6446" y="1003301"/>
                </a:cubicBezTo>
                <a:cubicBezTo>
                  <a:pt x="-10134" y="1071387"/>
                  <a:pt x="7505" y="1017765"/>
                  <a:pt x="33963" y="924984"/>
                </a:cubicBezTo>
                <a:cubicBezTo>
                  <a:pt x="60421" y="832203"/>
                  <a:pt x="145088" y="578203"/>
                  <a:pt x="165196" y="446617"/>
                </a:cubicBezTo>
                <a:cubicBezTo>
                  <a:pt x="185304" y="315031"/>
                  <a:pt x="151438" y="205317"/>
                  <a:pt x="154613" y="135467"/>
                </a:cubicBezTo>
                <a:cubicBezTo>
                  <a:pt x="157788" y="65617"/>
                  <a:pt x="196241" y="354"/>
                  <a:pt x="1948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61C4432C-1307-4A7B-9CCF-9DAACA1239B2}"/>
              </a:ext>
            </a:extLst>
          </p:cNvPr>
          <p:cNvSpPr/>
          <p:nvPr/>
        </p:nvSpPr>
        <p:spPr>
          <a:xfrm>
            <a:off x="2861049" y="6290602"/>
            <a:ext cx="231685" cy="656990"/>
          </a:xfrm>
          <a:custGeom>
            <a:avLst/>
            <a:gdLst>
              <a:gd name="connsiteX0" fmla="*/ 231401 w 231685"/>
              <a:gd name="connsiteY0" fmla="*/ 131 h 656990"/>
              <a:gd name="connsiteX1" fmla="*/ 95934 w 231685"/>
              <a:gd name="connsiteY1" fmla="*/ 419231 h 656990"/>
              <a:gd name="connsiteX2" fmla="*/ 45134 w 231685"/>
              <a:gd name="connsiteY2" fmla="*/ 563165 h 656990"/>
              <a:gd name="connsiteX3" fmla="*/ 2801 w 231685"/>
              <a:gd name="connsiteY3" fmla="*/ 649948 h 656990"/>
              <a:gd name="connsiteX4" fmla="*/ 127684 w 231685"/>
              <a:gd name="connsiteY4" fmla="*/ 376898 h 656990"/>
              <a:gd name="connsiteX5" fmla="*/ 231401 w 231685"/>
              <a:gd name="connsiteY5" fmla="*/ 131 h 656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685" h="656990">
                <a:moveTo>
                  <a:pt x="231401" y="131"/>
                </a:moveTo>
                <a:cubicBezTo>
                  <a:pt x="226109" y="7187"/>
                  <a:pt x="126978" y="325392"/>
                  <a:pt x="95934" y="419231"/>
                </a:cubicBezTo>
                <a:cubicBezTo>
                  <a:pt x="64890" y="513070"/>
                  <a:pt x="60656" y="524712"/>
                  <a:pt x="45134" y="563165"/>
                </a:cubicBezTo>
                <a:cubicBezTo>
                  <a:pt x="29612" y="601618"/>
                  <a:pt x="-10957" y="680993"/>
                  <a:pt x="2801" y="649948"/>
                </a:cubicBezTo>
                <a:cubicBezTo>
                  <a:pt x="16559" y="618904"/>
                  <a:pt x="88526" y="481673"/>
                  <a:pt x="127684" y="376898"/>
                </a:cubicBezTo>
                <a:cubicBezTo>
                  <a:pt x="166842" y="272123"/>
                  <a:pt x="236693" y="-6925"/>
                  <a:pt x="231401" y="1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613C7DF1-24E0-4E22-98B2-A3F4E8D4BF65}"/>
              </a:ext>
            </a:extLst>
          </p:cNvPr>
          <p:cNvSpPr/>
          <p:nvPr/>
        </p:nvSpPr>
        <p:spPr>
          <a:xfrm>
            <a:off x="2761974" y="6284116"/>
            <a:ext cx="305192" cy="705664"/>
          </a:xfrm>
          <a:custGeom>
            <a:avLst/>
            <a:gdLst>
              <a:gd name="connsiteX0" fmla="*/ 305076 w 305192"/>
              <a:gd name="connsiteY0" fmla="*/ 267 h 705664"/>
              <a:gd name="connsiteX1" fmla="*/ 127276 w 305192"/>
              <a:gd name="connsiteY1" fmla="*/ 523084 h 705664"/>
              <a:gd name="connsiteX2" fmla="*/ 276 w 305192"/>
              <a:gd name="connsiteY2" fmla="*/ 700884 h 705664"/>
              <a:gd name="connsiteX3" fmla="*/ 99759 w 305192"/>
              <a:gd name="connsiteY3" fmla="*/ 597167 h 705664"/>
              <a:gd name="connsiteX4" fmla="*/ 305076 w 305192"/>
              <a:gd name="connsiteY4" fmla="*/ 267 h 70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5192" h="705664">
                <a:moveTo>
                  <a:pt x="305076" y="267"/>
                </a:moveTo>
                <a:cubicBezTo>
                  <a:pt x="309662" y="-12080"/>
                  <a:pt x="178076" y="406315"/>
                  <a:pt x="127276" y="523084"/>
                </a:cubicBezTo>
                <a:cubicBezTo>
                  <a:pt x="76476" y="639853"/>
                  <a:pt x="4862" y="688537"/>
                  <a:pt x="276" y="700884"/>
                </a:cubicBezTo>
                <a:cubicBezTo>
                  <a:pt x="-4310" y="713231"/>
                  <a:pt x="48959" y="708998"/>
                  <a:pt x="99759" y="597167"/>
                </a:cubicBezTo>
                <a:cubicBezTo>
                  <a:pt x="150559" y="485337"/>
                  <a:pt x="300490" y="12614"/>
                  <a:pt x="305076" y="2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: 図形 234">
            <a:extLst>
              <a:ext uri="{FF2B5EF4-FFF2-40B4-BE49-F238E27FC236}">
                <a16:creationId xmlns:a16="http://schemas.microsoft.com/office/drawing/2014/main" id="{4D24C24E-9821-4DA2-BF35-89D341C5A6BE}"/>
              </a:ext>
            </a:extLst>
          </p:cNvPr>
          <p:cNvSpPr/>
          <p:nvPr/>
        </p:nvSpPr>
        <p:spPr>
          <a:xfrm>
            <a:off x="2340852" y="6999808"/>
            <a:ext cx="436774" cy="84704"/>
          </a:xfrm>
          <a:custGeom>
            <a:avLst/>
            <a:gdLst>
              <a:gd name="connsiteX0" fmla="*/ 181 w 436774"/>
              <a:gd name="connsiteY0" fmla="*/ 84675 h 84704"/>
              <a:gd name="connsiteX1" fmla="*/ 266881 w 436774"/>
              <a:gd name="connsiteY1" fmla="*/ 59275 h 84704"/>
              <a:gd name="connsiteX2" fmla="*/ 436215 w 436774"/>
              <a:gd name="connsiteY2" fmla="*/ 9 h 84704"/>
              <a:gd name="connsiteX3" fmla="*/ 309215 w 436774"/>
              <a:gd name="connsiteY3" fmla="*/ 55042 h 84704"/>
              <a:gd name="connsiteX4" fmla="*/ 181 w 436774"/>
              <a:gd name="connsiteY4" fmla="*/ 84675 h 84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6774" h="84704">
                <a:moveTo>
                  <a:pt x="181" y="84675"/>
                </a:moveTo>
                <a:cubicBezTo>
                  <a:pt x="-6875" y="85380"/>
                  <a:pt x="194209" y="73386"/>
                  <a:pt x="266881" y="59275"/>
                </a:cubicBezTo>
                <a:cubicBezTo>
                  <a:pt x="339553" y="45164"/>
                  <a:pt x="429159" y="714"/>
                  <a:pt x="436215" y="9"/>
                </a:cubicBezTo>
                <a:cubicBezTo>
                  <a:pt x="443271" y="-696"/>
                  <a:pt x="382593" y="38109"/>
                  <a:pt x="309215" y="55042"/>
                </a:cubicBezTo>
                <a:cubicBezTo>
                  <a:pt x="235837" y="71975"/>
                  <a:pt x="7237" y="83970"/>
                  <a:pt x="181" y="846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A3FA22F8-B3BC-4609-AF11-1364F4B028E2}"/>
              </a:ext>
            </a:extLst>
          </p:cNvPr>
          <p:cNvSpPr/>
          <p:nvPr/>
        </p:nvSpPr>
        <p:spPr>
          <a:xfrm>
            <a:off x="3039718" y="6179931"/>
            <a:ext cx="231067" cy="635685"/>
          </a:xfrm>
          <a:custGeom>
            <a:avLst/>
            <a:gdLst>
              <a:gd name="connsiteX0" fmla="*/ 230532 w 231067"/>
              <a:gd name="connsiteY0" fmla="*/ 2852 h 635685"/>
              <a:gd name="connsiteX1" fmla="*/ 25215 w 231067"/>
              <a:gd name="connsiteY1" fmla="*/ 559536 h 635685"/>
              <a:gd name="connsiteX2" fmla="*/ 4049 w 231067"/>
              <a:gd name="connsiteY2" fmla="*/ 627269 h 635685"/>
              <a:gd name="connsiteX3" fmla="*/ 31565 w 231067"/>
              <a:gd name="connsiteY3" fmla="*/ 527786 h 635685"/>
              <a:gd name="connsiteX4" fmla="*/ 82365 w 231067"/>
              <a:gd name="connsiteY4" fmla="*/ 349986 h 635685"/>
              <a:gd name="connsiteX5" fmla="*/ 230532 w 231067"/>
              <a:gd name="connsiteY5" fmla="*/ 2852 h 63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067" h="635685">
                <a:moveTo>
                  <a:pt x="230532" y="2852"/>
                </a:moveTo>
                <a:cubicBezTo>
                  <a:pt x="221007" y="37777"/>
                  <a:pt x="62962" y="455467"/>
                  <a:pt x="25215" y="559536"/>
                </a:cubicBezTo>
                <a:cubicBezTo>
                  <a:pt x="-12532" y="663605"/>
                  <a:pt x="2991" y="632560"/>
                  <a:pt x="4049" y="627269"/>
                </a:cubicBezTo>
                <a:cubicBezTo>
                  <a:pt x="5107" y="621978"/>
                  <a:pt x="18512" y="574000"/>
                  <a:pt x="31565" y="527786"/>
                </a:cubicBezTo>
                <a:cubicBezTo>
                  <a:pt x="44618" y="481572"/>
                  <a:pt x="44970" y="436417"/>
                  <a:pt x="82365" y="349986"/>
                </a:cubicBezTo>
                <a:cubicBezTo>
                  <a:pt x="119759" y="263555"/>
                  <a:pt x="240057" y="-32073"/>
                  <a:pt x="230532" y="28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: 図形 236">
            <a:extLst>
              <a:ext uri="{FF2B5EF4-FFF2-40B4-BE49-F238E27FC236}">
                <a16:creationId xmlns:a16="http://schemas.microsoft.com/office/drawing/2014/main" id="{81679B63-B07C-408F-8228-D658DAE67A12}"/>
              </a:ext>
            </a:extLst>
          </p:cNvPr>
          <p:cNvSpPr/>
          <p:nvPr/>
        </p:nvSpPr>
        <p:spPr>
          <a:xfrm>
            <a:off x="2408674" y="6881234"/>
            <a:ext cx="595193" cy="360245"/>
          </a:xfrm>
          <a:custGeom>
            <a:avLst/>
            <a:gdLst>
              <a:gd name="connsiteX0" fmla="*/ 594876 w 595193"/>
              <a:gd name="connsiteY0" fmla="*/ 49 h 360245"/>
              <a:gd name="connsiteX1" fmla="*/ 448826 w 595193"/>
              <a:gd name="connsiteY1" fmla="*/ 190549 h 360245"/>
              <a:gd name="connsiteX2" fmla="*/ 351459 w 595193"/>
              <a:gd name="connsiteY2" fmla="*/ 258283 h 360245"/>
              <a:gd name="connsiteX3" fmla="*/ 108043 w 595193"/>
              <a:gd name="connsiteY3" fmla="*/ 347183 h 360245"/>
              <a:gd name="connsiteX4" fmla="*/ 2209 w 595193"/>
              <a:gd name="connsiteY4" fmla="*/ 355649 h 360245"/>
              <a:gd name="connsiteX5" fmla="*/ 196943 w 595193"/>
              <a:gd name="connsiteY5" fmla="*/ 306966 h 360245"/>
              <a:gd name="connsiteX6" fmla="*/ 406493 w 595193"/>
              <a:gd name="connsiteY6" fmla="*/ 209599 h 360245"/>
              <a:gd name="connsiteX7" fmla="*/ 594876 w 595193"/>
              <a:gd name="connsiteY7" fmla="*/ 49 h 360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193" h="360245">
                <a:moveTo>
                  <a:pt x="594876" y="49"/>
                </a:moveTo>
                <a:cubicBezTo>
                  <a:pt x="601932" y="-3126"/>
                  <a:pt x="489395" y="147510"/>
                  <a:pt x="448826" y="190549"/>
                </a:cubicBezTo>
                <a:cubicBezTo>
                  <a:pt x="408257" y="233588"/>
                  <a:pt x="408256" y="232177"/>
                  <a:pt x="351459" y="258283"/>
                </a:cubicBezTo>
                <a:cubicBezTo>
                  <a:pt x="294662" y="284389"/>
                  <a:pt x="166251" y="330955"/>
                  <a:pt x="108043" y="347183"/>
                </a:cubicBezTo>
                <a:cubicBezTo>
                  <a:pt x="49835" y="363411"/>
                  <a:pt x="-12608" y="362352"/>
                  <a:pt x="2209" y="355649"/>
                </a:cubicBezTo>
                <a:cubicBezTo>
                  <a:pt x="17026" y="348946"/>
                  <a:pt x="129562" y="331308"/>
                  <a:pt x="196943" y="306966"/>
                </a:cubicBezTo>
                <a:cubicBezTo>
                  <a:pt x="264324" y="282624"/>
                  <a:pt x="340876" y="263574"/>
                  <a:pt x="406493" y="209599"/>
                </a:cubicBezTo>
                <a:cubicBezTo>
                  <a:pt x="472110" y="155624"/>
                  <a:pt x="587820" y="3224"/>
                  <a:pt x="594876" y="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: 図形 237">
            <a:extLst>
              <a:ext uri="{FF2B5EF4-FFF2-40B4-BE49-F238E27FC236}">
                <a16:creationId xmlns:a16="http://schemas.microsoft.com/office/drawing/2014/main" id="{ED6167CB-ABB9-4B0B-BFB1-3297F98988CE}"/>
              </a:ext>
            </a:extLst>
          </p:cNvPr>
          <p:cNvSpPr/>
          <p:nvPr/>
        </p:nvSpPr>
        <p:spPr>
          <a:xfrm>
            <a:off x="2307163" y="7069508"/>
            <a:ext cx="121721" cy="157624"/>
          </a:xfrm>
          <a:custGeom>
            <a:avLst/>
            <a:gdLst>
              <a:gd name="connsiteX0" fmla="*/ 4 w 121721"/>
              <a:gd name="connsiteY0" fmla="*/ 159 h 157624"/>
              <a:gd name="connsiteX1" fmla="*/ 105837 w 121721"/>
              <a:gd name="connsiteY1" fmla="*/ 122925 h 157624"/>
              <a:gd name="connsiteX2" fmla="*/ 118537 w 121721"/>
              <a:gd name="connsiteY2" fmla="*/ 156792 h 157624"/>
              <a:gd name="connsiteX3" fmla="*/ 110070 w 121721"/>
              <a:gd name="connsiteY3" fmla="*/ 97525 h 157624"/>
              <a:gd name="connsiteX4" fmla="*/ 4 w 121721"/>
              <a:gd name="connsiteY4" fmla="*/ 159 h 157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721" h="157624">
                <a:moveTo>
                  <a:pt x="4" y="159"/>
                </a:moveTo>
                <a:cubicBezTo>
                  <a:pt x="-702" y="4392"/>
                  <a:pt x="86082" y="96820"/>
                  <a:pt x="105837" y="122925"/>
                </a:cubicBezTo>
                <a:cubicBezTo>
                  <a:pt x="125593" y="149031"/>
                  <a:pt x="117832" y="161025"/>
                  <a:pt x="118537" y="156792"/>
                </a:cubicBezTo>
                <a:cubicBezTo>
                  <a:pt x="119243" y="152559"/>
                  <a:pt x="129120" y="117986"/>
                  <a:pt x="110070" y="97525"/>
                </a:cubicBezTo>
                <a:cubicBezTo>
                  <a:pt x="91020" y="77064"/>
                  <a:pt x="710" y="-4074"/>
                  <a:pt x="4" y="1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B2FF2540-498B-4847-AAAA-A5A32ED6ECA4}"/>
              </a:ext>
            </a:extLst>
          </p:cNvPr>
          <p:cNvSpPr/>
          <p:nvPr/>
        </p:nvSpPr>
        <p:spPr>
          <a:xfrm>
            <a:off x="6070011" y="5394136"/>
            <a:ext cx="532960" cy="1657106"/>
          </a:xfrm>
          <a:custGeom>
            <a:avLst/>
            <a:gdLst>
              <a:gd name="connsiteX0" fmla="*/ 589 w 532960"/>
              <a:gd name="connsiteY0" fmla="*/ 189 h 1657106"/>
              <a:gd name="connsiteX1" fmla="*/ 197439 w 532960"/>
              <a:gd name="connsiteY1" fmla="*/ 632014 h 1657106"/>
              <a:gd name="connsiteX2" fmla="*/ 464139 w 532960"/>
              <a:gd name="connsiteY2" fmla="*/ 1295589 h 1657106"/>
              <a:gd name="connsiteX3" fmla="*/ 521289 w 532960"/>
              <a:gd name="connsiteY3" fmla="*/ 1648014 h 1657106"/>
              <a:gd name="connsiteX4" fmla="*/ 521289 w 532960"/>
              <a:gd name="connsiteY4" fmla="*/ 1524189 h 1657106"/>
              <a:gd name="connsiteX5" fmla="*/ 397464 w 532960"/>
              <a:gd name="connsiteY5" fmla="*/ 1213039 h 1657106"/>
              <a:gd name="connsiteX6" fmla="*/ 264114 w 532960"/>
              <a:gd name="connsiteY6" fmla="*/ 879664 h 1657106"/>
              <a:gd name="connsiteX7" fmla="*/ 140289 w 532960"/>
              <a:gd name="connsiteY7" fmla="*/ 568514 h 1657106"/>
              <a:gd name="connsiteX8" fmla="*/ 589 w 532960"/>
              <a:gd name="connsiteY8" fmla="*/ 189 h 165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2960" h="1657106">
                <a:moveTo>
                  <a:pt x="589" y="189"/>
                </a:moveTo>
                <a:cubicBezTo>
                  <a:pt x="10114" y="10772"/>
                  <a:pt x="120181" y="416114"/>
                  <a:pt x="197439" y="632014"/>
                </a:cubicBezTo>
                <a:cubicBezTo>
                  <a:pt x="274697" y="847914"/>
                  <a:pt x="410164" y="1126256"/>
                  <a:pt x="464139" y="1295589"/>
                </a:cubicBezTo>
                <a:cubicBezTo>
                  <a:pt x="518114" y="1464922"/>
                  <a:pt x="511764" y="1609914"/>
                  <a:pt x="521289" y="1648014"/>
                </a:cubicBezTo>
                <a:cubicBezTo>
                  <a:pt x="530814" y="1686114"/>
                  <a:pt x="541926" y="1596685"/>
                  <a:pt x="521289" y="1524189"/>
                </a:cubicBezTo>
                <a:cubicBezTo>
                  <a:pt x="500652" y="1451693"/>
                  <a:pt x="440326" y="1320460"/>
                  <a:pt x="397464" y="1213039"/>
                </a:cubicBezTo>
                <a:lnTo>
                  <a:pt x="264114" y="879664"/>
                </a:lnTo>
                <a:cubicBezTo>
                  <a:pt x="221252" y="772243"/>
                  <a:pt x="181035" y="711389"/>
                  <a:pt x="140289" y="568514"/>
                </a:cubicBezTo>
                <a:cubicBezTo>
                  <a:pt x="99543" y="425639"/>
                  <a:pt x="-8936" y="-10394"/>
                  <a:pt x="589" y="1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CA10D40C-28EC-4B12-B1B8-F7C2DA82F222}"/>
              </a:ext>
            </a:extLst>
          </p:cNvPr>
          <p:cNvSpPr/>
          <p:nvPr/>
        </p:nvSpPr>
        <p:spPr>
          <a:xfrm>
            <a:off x="6169272" y="5378768"/>
            <a:ext cx="434808" cy="1555994"/>
          </a:xfrm>
          <a:custGeom>
            <a:avLst/>
            <a:gdLst>
              <a:gd name="connsiteX0" fmla="*/ 2928 w 434808"/>
              <a:gd name="connsiteY0" fmla="*/ 2857 h 1555994"/>
              <a:gd name="connsiteX1" fmla="*/ 215653 w 434808"/>
              <a:gd name="connsiteY1" fmla="*/ 656907 h 1555994"/>
              <a:gd name="connsiteX2" fmla="*/ 358528 w 434808"/>
              <a:gd name="connsiteY2" fmla="*/ 1022032 h 1555994"/>
              <a:gd name="connsiteX3" fmla="*/ 434728 w 434808"/>
              <a:gd name="connsiteY3" fmla="*/ 1555432 h 1555994"/>
              <a:gd name="connsiteX4" fmla="*/ 371228 w 434808"/>
              <a:gd name="connsiteY4" fmla="*/ 1120457 h 1555994"/>
              <a:gd name="connsiteX5" fmla="*/ 282328 w 434808"/>
              <a:gd name="connsiteY5" fmla="*/ 929957 h 1555994"/>
              <a:gd name="connsiteX6" fmla="*/ 104528 w 434808"/>
              <a:gd name="connsiteY6" fmla="*/ 437832 h 1555994"/>
              <a:gd name="connsiteX7" fmla="*/ 2928 w 434808"/>
              <a:gd name="connsiteY7" fmla="*/ 2857 h 1555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808" h="1555994">
                <a:moveTo>
                  <a:pt x="2928" y="2857"/>
                </a:moveTo>
                <a:cubicBezTo>
                  <a:pt x="21449" y="39370"/>
                  <a:pt x="156386" y="487045"/>
                  <a:pt x="215653" y="656907"/>
                </a:cubicBezTo>
                <a:cubicBezTo>
                  <a:pt x="274920" y="826770"/>
                  <a:pt x="322016" y="872278"/>
                  <a:pt x="358528" y="1022032"/>
                </a:cubicBezTo>
                <a:cubicBezTo>
                  <a:pt x="395040" y="1171786"/>
                  <a:pt x="432611" y="1539028"/>
                  <a:pt x="434728" y="1555432"/>
                </a:cubicBezTo>
                <a:cubicBezTo>
                  <a:pt x="436845" y="1571836"/>
                  <a:pt x="396628" y="1224703"/>
                  <a:pt x="371228" y="1120457"/>
                </a:cubicBezTo>
                <a:cubicBezTo>
                  <a:pt x="345828" y="1016211"/>
                  <a:pt x="326778" y="1043728"/>
                  <a:pt x="282328" y="929957"/>
                </a:cubicBezTo>
                <a:cubicBezTo>
                  <a:pt x="237878" y="816186"/>
                  <a:pt x="151095" y="586528"/>
                  <a:pt x="104528" y="437832"/>
                </a:cubicBezTo>
                <a:cubicBezTo>
                  <a:pt x="57961" y="289136"/>
                  <a:pt x="-15593" y="-33656"/>
                  <a:pt x="2928" y="28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25A368FE-268E-431C-AE81-FE9E5779EF14}"/>
              </a:ext>
            </a:extLst>
          </p:cNvPr>
          <p:cNvSpPr/>
          <p:nvPr/>
        </p:nvSpPr>
        <p:spPr>
          <a:xfrm>
            <a:off x="5977334" y="4768827"/>
            <a:ext cx="806642" cy="74767"/>
          </a:xfrm>
          <a:custGeom>
            <a:avLst/>
            <a:gdLst>
              <a:gd name="connsiteX0" fmla="*/ 2779 w 806642"/>
              <a:gd name="connsiteY0" fmla="*/ 23 h 74767"/>
              <a:gd name="connsiteX1" fmla="*/ 320279 w 806642"/>
              <a:gd name="connsiteY1" fmla="*/ 53998 h 74767"/>
              <a:gd name="connsiteX2" fmla="*/ 456804 w 806642"/>
              <a:gd name="connsiteY2" fmla="*/ 60348 h 74767"/>
              <a:gd name="connsiteX3" fmla="*/ 613966 w 806642"/>
              <a:gd name="connsiteY3" fmla="*/ 50823 h 74767"/>
              <a:gd name="connsiteX4" fmla="*/ 806054 w 806642"/>
              <a:gd name="connsiteY4" fmla="*/ 39711 h 74767"/>
              <a:gd name="connsiteX5" fmla="*/ 669529 w 806642"/>
              <a:gd name="connsiteY5" fmla="*/ 57173 h 74767"/>
              <a:gd name="connsiteX6" fmla="*/ 545704 w 806642"/>
              <a:gd name="connsiteY6" fmla="*/ 74636 h 74767"/>
              <a:gd name="connsiteX7" fmla="*/ 186929 w 806642"/>
              <a:gd name="connsiteY7" fmla="*/ 47648 h 74767"/>
              <a:gd name="connsiteX8" fmla="*/ 2779 w 806642"/>
              <a:gd name="connsiteY8" fmla="*/ 23 h 7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6642" h="74767">
                <a:moveTo>
                  <a:pt x="2779" y="23"/>
                </a:moveTo>
                <a:cubicBezTo>
                  <a:pt x="25004" y="1081"/>
                  <a:pt x="244608" y="43944"/>
                  <a:pt x="320279" y="53998"/>
                </a:cubicBezTo>
                <a:cubicBezTo>
                  <a:pt x="395950" y="64052"/>
                  <a:pt x="407856" y="60877"/>
                  <a:pt x="456804" y="60348"/>
                </a:cubicBezTo>
                <a:cubicBezTo>
                  <a:pt x="505752" y="59819"/>
                  <a:pt x="613966" y="50823"/>
                  <a:pt x="613966" y="50823"/>
                </a:cubicBezTo>
                <a:lnTo>
                  <a:pt x="806054" y="39711"/>
                </a:lnTo>
                <a:cubicBezTo>
                  <a:pt x="815314" y="40769"/>
                  <a:pt x="712921" y="51352"/>
                  <a:pt x="669529" y="57173"/>
                </a:cubicBezTo>
                <a:cubicBezTo>
                  <a:pt x="626137" y="62994"/>
                  <a:pt x="626137" y="76224"/>
                  <a:pt x="545704" y="74636"/>
                </a:cubicBezTo>
                <a:cubicBezTo>
                  <a:pt x="465271" y="73049"/>
                  <a:pt x="277681" y="61142"/>
                  <a:pt x="186929" y="47648"/>
                </a:cubicBezTo>
                <a:cubicBezTo>
                  <a:pt x="96177" y="34154"/>
                  <a:pt x="-19446" y="-1035"/>
                  <a:pt x="2779" y="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8D849237-5568-4703-8DD3-8643A214FE61}"/>
              </a:ext>
            </a:extLst>
          </p:cNvPr>
          <p:cNvSpPr/>
          <p:nvPr/>
        </p:nvSpPr>
        <p:spPr>
          <a:xfrm>
            <a:off x="6408736" y="4745742"/>
            <a:ext cx="808160" cy="371197"/>
          </a:xfrm>
          <a:custGeom>
            <a:avLst/>
            <a:gdLst>
              <a:gd name="connsiteX0" fmla="*/ 2 w 808160"/>
              <a:gd name="connsiteY0" fmla="*/ 54858 h 371197"/>
              <a:gd name="connsiteX1" fmla="*/ 230189 w 808160"/>
              <a:gd name="connsiteY1" fmla="*/ 883 h 371197"/>
              <a:gd name="connsiteX2" fmla="*/ 398464 w 808160"/>
              <a:gd name="connsiteY2" fmla="*/ 26283 h 371197"/>
              <a:gd name="connsiteX3" fmla="*/ 555627 w 808160"/>
              <a:gd name="connsiteY3" fmla="*/ 89783 h 371197"/>
              <a:gd name="connsiteX4" fmla="*/ 793752 w 808160"/>
              <a:gd name="connsiteY4" fmla="*/ 356483 h 371197"/>
              <a:gd name="connsiteX5" fmla="*/ 768352 w 808160"/>
              <a:gd name="connsiteY5" fmla="*/ 324733 h 371197"/>
              <a:gd name="connsiteX6" fmla="*/ 658814 w 808160"/>
              <a:gd name="connsiteY6" fmla="*/ 224721 h 371197"/>
              <a:gd name="connsiteX7" fmla="*/ 508002 w 808160"/>
              <a:gd name="connsiteY7" fmla="*/ 80258 h 371197"/>
              <a:gd name="connsiteX8" fmla="*/ 373064 w 808160"/>
              <a:gd name="connsiteY8" fmla="*/ 35808 h 371197"/>
              <a:gd name="connsiteX9" fmla="*/ 234952 w 808160"/>
              <a:gd name="connsiteY9" fmla="*/ 10408 h 371197"/>
              <a:gd name="connsiteX10" fmla="*/ 2 w 808160"/>
              <a:gd name="connsiteY10" fmla="*/ 54858 h 371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8160" h="371197">
                <a:moveTo>
                  <a:pt x="2" y="54858"/>
                </a:moveTo>
                <a:cubicBezTo>
                  <a:pt x="-792" y="53271"/>
                  <a:pt x="163779" y="5645"/>
                  <a:pt x="230189" y="883"/>
                </a:cubicBezTo>
                <a:cubicBezTo>
                  <a:pt x="296599" y="-3880"/>
                  <a:pt x="344224" y="11466"/>
                  <a:pt x="398464" y="26283"/>
                </a:cubicBezTo>
                <a:cubicBezTo>
                  <a:pt x="452704" y="41100"/>
                  <a:pt x="489746" y="34750"/>
                  <a:pt x="555627" y="89783"/>
                </a:cubicBezTo>
                <a:cubicBezTo>
                  <a:pt x="621508" y="144816"/>
                  <a:pt x="758298" y="317325"/>
                  <a:pt x="793752" y="356483"/>
                </a:cubicBezTo>
                <a:cubicBezTo>
                  <a:pt x="829206" y="395641"/>
                  <a:pt x="790842" y="346693"/>
                  <a:pt x="768352" y="324733"/>
                </a:cubicBezTo>
                <a:cubicBezTo>
                  <a:pt x="745862" y="302773"/>
                  <a:pt x="702206" y="265467"/>
                  <a:pt x="658814" y="224721"/>
                </a:cubicBezTo>
                <a:cubicBezTo>
                  <a:pt x="615422" y="183975"/>
                  <a:pt x="555627" y="111743"/>
                  <a:pt x="508002" y="80258"/>
                </a:cubicBezTo>
                <a:cubicBezTo>
                  <a:pt x="460377" y="48773"/>
                  <a:pt x="418572" y="47450"/>
                  <a:pt x="373064" y="35808"/>
                </a:cubicBezTo>
                <a:cubicBezTo>
                  <a:pt x="327556" y="24166"/>
                  <a:pt x="294748" y="8556"/>
                  <a:pt x="234952" y="10408"/>
                </a:cubicBezTo>
                <a:cubicBezTo>
                  <a:pt x="175156" y="12260"/>
                  <a:pt x="796" y="56445"/>
                  <a:pt x="2" y="548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: 図形 18">
            <a:extLst>
              <a:ext uri="{FF2B5EF4-FFF2-40B4-BE49-F238E27FC236}">
                <a16:creationId xmlns:a16="http://schemas.microsoft.com/office/drawing/2014/main" id="{F6C72DCE-7072-4D9C-AFF8-8ED86B1AA8C5}"/>
              </a:ext>
            </a:extLst>
          </p:cNvPr>
          <p:cNvSpPr/>
          <p:nvPr/>
        </p:nvSpPr>
        <p:spPr>
          <a:xfrm>
            <a:off x="7210275" y="5116943"/>
            <a:ext cx="175260" cy="500973"/>
          </a:xfrm>
          <a:custGeom>
            <a:avLst/>
            <a:gdLst>
              <a:gd name="connsiteX0" fmla="*/ 150 w 175260"/>
              <a:gd name="connsiteY0" fmla="*/ 1157 h 500973"/>
              <a:gd name="connsiteX1" fmla="*/ 100163 w 175260"/>
              <a:gd name="connsiteY1" fmla="*/ 175782 h 500973"/>
              <a:gd name="connsiteX2" fmla="*/ 171600 w 175260"/>
              <a:gd name="connsiteY2" fmla="*/ 350407 h 500973"/>
              <a:gd name="connsiteX3" fmla="*/ 165250 w 175260"/>
              <a:gd name="connsiteY3" fmla="*/ 498045 h 500973"/>
              <a:gd name="connsiteX4" fmla="*/ 168425 w 175260"/>
              <a:gd name="connsiteY4" fmla="*/ 440895 h 500973"/>
              <a:gd name="connsiteX5" fmla="*/ 157313 w 175260"/>
              <a:gd name="connsiteY5" fmla="*/ 345645 h 500973"/>
              <a:gd name="connsiteX6" fmla="*/ 123975 w 175260"/>
              <a:gd name="connsiteY6" fmla="*/ 264682 h 500973"/>
              <a:gd name="connsiteX7" fmla="*/ 150 w 175260"/>
              <a:gd name="connsiteY7" fmla="*/ 1157 h 500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5260" h="500973">
                <a:moveTo>
                  <a:pt x="150" y="1157"/>
                </a:moveTo>
                <a:cubicBezTo>
                  <a:pt x="-3819" y="-13659"/>
                  <a:pt x="71588" y="117574"/>
                  <a:pt x="100163" y="175782"/>
                </a:cubicBezTo>
                <a:cubicBezTo>
                  <a:pt x="128738" y="233990"/>
                  <a:pt x="160752" y="296697"/>
                  <a:pt x="171600" y="350407"/>
                </a:cubicBezTo>
                <a:cubicBezTo>
                  <a:pt x="182448" y="404117"/>
                  <a:pt x="165779" y="482964"/>
                  <a:pt x="165250" y="498045"/>
                </a:cubicBezTo>
                <a:cubicBezTo>
                  <a:pt x="164721" y="513126"/>
                  <a:pt x="169748" y="466295"/>
                  <a:pt x="168425" y="440895"/>
                </a:cubicBezTo>
                <a:cubicBezTo>
                  <a:pt x="167102" y="415495"/>
                  <a:pt x="164721" y="375014"/>
                  <a:pt x="157313" y="345645"/>
                </a:cubicBezTo>
                <a:cubicBezTo>
                  <a:pt x="149905" y="316276"/>
                  <a:pt x="151227" y="320774"/>
                  <a:pt x="123975" y="264682"/>
                </a:cubicBezTo>
                <a:cubicBezTo>
                  <a:pt x="96723" y="208590"/>
                  <a:pt x="4119" y="15973"/>
                  <a:pt x="150" y="11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1A820EA4-3519-4069-AFE7-B04904FAB23D}"/>
              </a:ext>
            </a:extLst>
          </p:cNvPr>
          <p:cNvSpPr/>
          <p:nvPr/>
        </p:nvSpPr>
        <p:spPr>
          <a:xfrm>
            <a:off x="6591209" y="5938814"/>
            <a:ext cx="448019" cy="760618"/>
          </a:xfrm>
          <a:custGeom>
            <a:avLst/>
            <a:gdLst>
              <a:gd name="connsiteX0" fmla="*/ 447766 w 448019"/>
              <a:gd name="connsiteY0" fmla="*/ 24 h 760618"/>
              <a:gd name="connsiteX1" fmla="*/ 309654 w 448019"/>
              <a:gd name="connsiteY1" fmla="*/ 125436 h 760618"/>
              <a:gd name="connsiteX2" fmla="*/ 108041 w 448019"/>
              <a:gd name="connsiteY2" fmla="*/ 449286 h 760618"/>
              <a:gd name="connsiteX3" fmla="*/ 4854 w 448019"/>
              <a:gd name="connsiteY3" fmla="*/ 747736 h 760618"/>
              <a:gd name="connsiteX4" fmla="*/ 19141 w 448019"/>
              <a:gd name="connsiteY4" fmla="*/ 688999 h 760618"/>
              <a:gd name="connsiteX5" fmla="*/ 39779 w 448019"/>
              <a:gd name="connsiteY5" fmla="*/ 530249 h 760618"/>
              <a:gd name="connsiteX6" fmla="*/ 185829 w 448019"/>
              <a:gd name="connsiteY6" fmla="*/ 254024 h 760618"/>
              <a:gd name="connsiteX7" fmla="*/ 276316 w 448019"/>
              <a:gd name="connsiteY7" fmla="*/ 133374 h 760618"/>
              <a:gd name="connsiteX8" fmla="*/ 447766 w 448019"/>
              <a:gd name="connsiteY8" fmla="*/ 24 h 76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8019" h="760618">
                <a:moveTo>
                  <a:pt x="447766" y="24"/>
                </a:moveTo>
                <a:cubicBezTo>
                  <a:pt x="453322" y="-1299"/>
                  <a:pt x="366275" y="50559"/>
                  <a:pt x="309654" y="125436"/>
                </a:cubicBezTo>
                <a:cubicBezTo>
                  <a:pt x="253033" y="200313"/>
                  <a:pt x="158841" y="345569"/>
                  <a:pt x="108041" y="449286"/>
                </a:cubicBezTo>
                <a:cubicBezTo>
                  <a:pt x="57241" y="553003"/>
                  <a:pt x="19671" y="707784"/>
                  <a:pt x="4854" y="747736"/>
                </a:cubicBezTo>
                <a:cubicBezTo>
                  <a:pt x="-9963" y="787688"/>
                  <a:pt x="13320" y="725247"/>
                  <a:pt x="19141" y="688999"/>
                </a:cubicBezTo>
                <a:cubicBezTo>
                  <a:pt x="24962" y="652751"/>
                  <a:pt x="11998" y="602745"/>
                  <a:pt x="39779" y="530249"/>
                </a:cubicBezTo>
                <a:cubicBezTo>
                  <a:pt x="67560" y="457753"/>
                  <a:pt x="146406" y="320170"/>
                  <a:pt x="185829" y="254024"/>
                </a:cubicBezTo>
                <a:cubicBezTo>
                  <a:pt x="225252" y="187878"/>
                  <a:pt x="238481" y="173061"/>
                  <a:pt x="276316" y="133374"/>
                </a:cubicBezTo>
                <a:cubicBezTo>
                  <a:pt x="314151" y="93687"/>
                  <a:pt x="442210" y="1347"/>
                  <a:pt x="447766" y="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C7B9FFDC-74E6-4C05-B27D-A35ACD001C3D}"/>
              </a:ext>
            </a:extLst>
          </p:cNvPr>
          <p:cNvSpPr/>
          <p:nvPr/>
        </p:nvSpPr>
        <p:spPr>
          <a:xfrm>
            <a:off x="7417436" y="5618467"/>
            <a:ext cx="265847" cy="699435"/>
          </a:xfrm>
          <a:custGeom>
            <a:avLst/>
            <a:gdLst>
              <a:gd name="connsiteX0" fmla="*/ 952 w 265847"/>
              <a:gd name="connsiteY0" fmla="*/ 2871 h 699435"/>
              <a:gd name="connsiteX1" fmla="*/ 127952 w 265847"/>
              <a:gd name="connsiteY1" fmla="*/ 225121 h 699435"/>
              <a:gd name="connsiteX2" fmla="*/ 159702 w 265847"/>
              <a:gd name="connsiteY2" fmla="*/ 285446 h 699435"/>
              <a:gd name="connsiteX3" fmla="*/ 197802 w 265847"/>
              <a:gd name="connsiteY3" fmla="*/ 350533 h 699435"/>
              <a:gd name="connsiteX4" fmla="*/ 264477 w 265847"/>
              <a:gd name="connsiteY4" fmla="*/ 541033 h 699435"/>
              <a:gd name="connsiteX5" fmla="*/ 243839 w 265847"/>
              <a:gd name="connsiteY5" fmla="*/ 698196 h 699435"/>
              <a:gd name="connsiteX6" fmla="*/ 256539 w 265847"/>
              <a:gd name="connsiteY6" fmla="*/ 602946 h 699435"/>
              <a:gd name="connsiteX7" fmla="*/ 202564 w 265847"/>
              <a:gd name="connsiteY7" fmla="*/ 401333 h 699435"/>
              <a:gd name="connsiteX8" fmla="*/ 952 w 265847"/>
              <a:gd name="connsiteY8" fmla="*/ 2871 h 699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5847" h="699435">
                <a:moveTo>
                  <a:pt x="952" y="2871"/>
                </a:moveTo>
                <a:cubicBezTo>
                  <a:pt x="-11483" y="-26498"/>
                  <a:pt x="101494" y="178025"/>
                  <a:pt x="127952" y="225121"/>
                </a:cubicBezTo>
                <a:cubicBezTo>
                  <a:pt x="154410" y="272217"/>
                  <a:pt x="148060" y="264544"/>
                  <a:pt x="159702" y="285446"/>
                </a:cubicBezTo>
                <a:cubicBezTo>
                  <a:pt x="171344" y="306348"/>
                  <a:pt x="180340" y="307935"/>
                  <a:pt x="197802" y="350533"/>
                </a:cubicBezTo>
                <a:cubicBezTo>
                  <a:pt x="215264" y="393131"/>
                  <a:pt x="256804" y="483089"/>
                  <a:pt x="264477" y="541033"/>
                </a:cubicBezTo>
                <a:cubicBezTo>
                  <a:pt x="272150" y="598977"/>
                  <a:pt x="245162" y="687877"/>
                  <a:pt x="243839" y="698196"/>
                </a:cubicBezTo>
                <a:cubicBezTo>
                  <a:pt x="242516" y="708515"/>
                  <a:pt x="263418" y="652423"/>
                  <a:pt x="256539" y="602946"/>
                </a:cubicBezTo>
                <a:cubicBezTo>
                  <a:pt x="249660" y="553469"/>
                  <a:pt x="243574" y="498435"/>
                  <a:pt x="202564" y="401333"/>
                </a:cubicBezTo>
                <a:cubicBezTo>
                  <a:pt x="161554" y="304231"/>
                  <a:pt x="13387" y="32240"/>
                  <a:pt x="952" y="28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: 図形 1037">
            <a:extLst>
              <a:ext uri="{FF2B5EF4-FFF2-40B4-BE49-F238E27FC236}">
                <a16:creationId xmlns:a16="http://schemas.microsoft.com/office/drawing/2014/main" id="{15D95279-2244-445A-B826-D430C70C4B5D}"/>
              </a:ext>
            </a:extLst>
          </p:cNvPr>
          <p:cNvSpPr/>
          <p:nvPr/>
        </p:nvSpPr>
        <p:spPr>
          <a:xfrm>
            <a:off x="7390530" y="5495914"/>
            <a:ext cx="190012" cy="366312"/>
          </a:xfrm>
          <a:custGeom>
            <a:avLst/>
            <a:gdLst>
              <a:gd name="connsiteX0" fmla="*/ 15158 w 190012"/>
              <a:gd name="connsiteY0" fmla="*/ 11 h 366312"/>
              <a:gd name="connsiteX1" fmla="*/ 31033 w 190012"/>
              <a:gd name="connsiteY1" fmla="*/ 104786 h 366312"/>
              <a:gd name="connsiteX2" fmla="*/ 104058 w 190012"/>
              <a:gd name="connsiteY2" fmla="*/ 212736 h 366312"/>
              <a:gd name="connsiteX3" fmla="*/ 189783 w 190012"/>
              <a:gd name="connsiteY3" fmla="*/ 365136 h 366312"/>
              <a:gd name="connsiteX4" fmla="*/ 131045 w 190012"/>
              <a:gd name="connsiteY4" fmla="*/ 287349 h 366312"/>
              <a:gd name="connsiteX5" fmla="*/ 7220 w 190012"/>
              <a:gd name="connsiteY5" fmla="*/ 111136 h 366312"/>
              <a:gd name="connsiteX6" fmla="*/ 15158 w 190012"/>
              <a:gd name="connsiteY6" fmla="*/ 11 h 36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012" h="366312">
                <a:moveTo>
                  <a:pt x="15158" y="11"/>
                </a:moveTo>
                <a:cubicBezTo>
                  <a:pt x="19127" y="-1047"/>
                  <a:pt x="16216" y="69332"/>
                  <a:pt x="31033" y="104786"/>
                </a:cubicBezTo>
                <a:cubicBezTo>
                  <a:pt x="45850" y="140240"/>
                  <a:pt x="77600" y="169344"/>
                  <a:pt x="104058" y="212736"/>
                </a:cubicBezTo>
                <a:cubicBezTo>
                  <a:pt x="130516" y="256128"/>
                  <a:pt x="185285" y="352701"/>
                  <a:pt x="189783" y="365136"/>
                </a:cubicBezTo>
                <a:cubicBezTo>
                  <a:pt x="194281" y="377572"/>
                  <a:pt x="131045" y="287349"/>
                  <a:pt x="131045" y="287349"/>
                </a:cubicBezTo>
                <a:cubicBezTo>
                  <a:pt x="100618" y="245016"/>
                  <a:pt x="25741" y="155321"/>
                  <a:pt x="7220" y="111136"/>
                </a:cubicBezTo>
                <a:cubicBezTo>
                  <a:pt x="-11301" y="66951"/>
                  <a:pt x="11189" y="1069"/>
                  <a:pt x="15158" y="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: 図形 1043">
            <a:extLst>
              <a:ext uri="{FF2B5EF4-FFF2-40B4-BE49-F238E27FC236}">
                <a16:creationId xmlns:a16="http://schemas.microsoft.com/office/drawing/2014/main" id="{074C9B56-ACFA-4E57-8D59-B70B807BF88F}"/>
              </a:ext>
            </a:extLst>
          </p:cNvPr>
          <p:cNvSpPr/>
          <p:nvPr/>
        </p:nvSpPr>
        <p:spPr>
          <a:xfrm>
            <a:off x="7611270" y="5863996"/>
            <a:ext cx="401117" cy="574310"/>
          </a:xfrm>
          <a:custGeom>
            <a:avLst/>
            <a:gdLst>
              <a:gd name="connsiteX0" fmla="*/ 3968 w 401117"/>
              <a:gd name="connsiteY0" fmla="*/ 4992 h 574310"/>
              <a:gd name="connsiteX1" fmla="*/ 134143 w 401117"/>
              <a:gd name="connsiteY1" fmla="*/ 168504 h 574310"/>
              <a:gd name="connsiteX2" fmla="*/ 384968 w 401117"/>
              <a:gd name="connsiteY2" fmla="*/ 549504 h 574310"/>
              <a:gd name="connsiteX3" fmla="*/ 370680 w 401117"/>
              <a:gd name="connsiteY3" fmla="*/ 524104 h 574310"/>
              <a:gd name="connsiteX4" fmla="*/ 326230 w 401117"/>
              <a:gd name="connsiteY4" fmla="*/ 417742 h 574310"/>
              <a:gd name="connsiteX5" fmla="*/ 278605 w 401117"/>
              <a:gd name="connsiteY5" fmla="*/ 341542 h 574310"/>
              <a:gd name="connsiteX6" fmla="*/ 3968 w 401117"/>
              <a:gd name="connsiteY6" fmla="*/ 4992 h 574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1117" h="574310">
                <a:moveTo>
                  <a:pt x="3968" y="4992"/>
                </a:moveTo>
                <a:cubicBezTo>
                  <a:pt x="-20109" y="-23848"/>
                  <a:pt x="70643" y="77752"/>
                  <a:pt x="134143" y="168504"/>
                </a:cubicBezTo>
                <a:cubicBezTo>
                  <a:pt x="197643" y="259256"/>
                  <a:pt x="345545" y="490237"/>
                  <a:pt x="384968" y="549504"/>
                </a:cubicBezTo>
                <a:cubicBezTo>
                  <a:pt x="424391" y="608771"/>
                  <a:pt x="380470" y="546064"/>
                  <a:pt x="370680" y="524104"/>
                </a:cubicBezTo>
                <a:cubicBezTo>
                  <a:pt x="360890" y="502144"/>
                  <a:pt x="341576" y="448169"/>
                  <a:pt x="326230" y="417742"/>
                </a:cubicBezTo>
                <a:cubicBezTo>
                  <a:pt x="310884" y="387315"/>
                  <a:pt x="329140" y="408217"/>
                  <a:pt x="278605" y="341542"/>
                </a:cubicBezTo>
                <a:cubicBezTo>
                  <a:pt x="228070" y="274867"/>
                  <a:pt x="28045" y="33832"/>
                  <a:pt x="3968" y="49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: 図形 1068">
            <a:extLst>
              <a:ext uri="{FF2B5EF4-FFF2-40B4-BE49-F238E27FC236}">
                <a16:creationId xmlns:a16="http://schemas.microsoft.com/office/drawing/2014/main" id="{A529A82B-205E-42A9-A165-0620EF9EE7BA}"/>
              </a:ext>
            </a:extLst>
          </p:cNvPr>
          <p:cNvSpPr/>
          <p:nvPr/>
        </p:nvSpPr>
        <p:spPr>
          <a:xfrm>
            <a:off x="8005660" y="6403906"/>
            <a:ext cx="252770" cy="525593"/>
          </a:xfrm>
          <a:custGeom>
            <a:avLst/>
            <a:gdLst>
              <a:gd name="connsiteX0" fmla="*/ 103 w 252770"/>
              <a:gd name="connsiteY0" fmla="*/ 69 h 525593"/>
              <a:gd name="connsiteX1" fmla="*/ 150915 w 252770"/>
              <a:gd name="connsiteY1" fmla="*/ 290582 h 525593"/>
              <a:gd name="connsiteX2" fmla="*/ 249340 w 252770"/>
              <a:gd name="connsiteY2" fmla="*/ 514419 h 525593"/>
              <a:gd name="connsiteX3" fmla="*/ 220765 w 252770"/>
              <a:gd name="connsiteY3" fmla="*/ 468382 h 525593"/>
              <a:gd name="connsiteX4" fmla="*/ 128690 w 252770"/>
              <a:gd name="connsiteY4" fmla="*/ 265182 h 525593"/>
              <a:gd name="connsiteX5" fmla="*/ 103 w 252770"/>
              <a:gd name="connsiteY5" fmla="*/ 69 h 525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770" h="525593">
                <a:moveTo>
                  <a:pt x="103" y="69"/>
                </a:moveTo>
                <a:cubicBezTo>
                  <a:pt x="3807" y="4302"/>
                  <a:pt x="109376" y="204857"/>
                  <a:pt x="150915" y="290582"/>
                </a:cubicBezTo>
                <a:cubicBezTo>
                  <a:pt x="192454" y="376307"/>
                  <a:pt x="237698" y="484786"/>
                  <a:pt x="249340" y="514419"/>
                </a:cubicBezTo>
                <a:cubicBezTo>
                  <a:pt x="260982" y="544052"/>
                  <a:pt x="240873" y="509922"/>
                  <a:pt x="220765" y="468382"/>
                </a:cubicBezTo>
                <a:cubicBezTo>
                  <a:pt x="200657" y="426843"/>
                  <a:pt x="128690" y="265182"/>
                  <a:pt x="128690" y="265182"/>
                </a:cubicBezTo>
                <a:cubicBezTo>
                  <a:pt x="92971" y="187130"/>
                  <a:pt x="-3601" y="-4164"/>
                  <a:pt x="103" y="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: 図形 1069">
            <a:extLst>
              <a:ext uri="{FF2B5EF4-FFF2-40B4-BE49-F238E27FC236}">
                <a16:creationId xmlns:a16="http://schemas.microsoft.com/office/drawing/2014/main" id="{AE5F585C-BFCC-49DA-B0A5-3393971C7D8C}"/>
              </a:ext>
            </a:extLst>
          </p:cNvPr>
          <p:cNvSpPr/>
          <p:nvPr/>
        </p:nvSpPr>
        <p:spPr>
          <a:xfrm>
            <a:off x="6824635" y="6193415"/>
            <a:ext cx="735331" cy="300361"/>
          </a:xfrm>
          <a:custGeom>
            <a:avLst/>
            <a:gdLst>
              <a:gd name="connsiteX0" fmla="*/ 1615 w 735331"/>
              <a:gd name="connsiteY0" fmla="*/ 27468 h 300361"/>
              <a:gd name="connsiteX1" fmla="*/ 164598 w 735331"/>
              <a:gd name="connsiteY1" fmla="*/ 173518 h 300361"/>
              <a:gd name="connsiteX2" fmla="*/ 327582 w 735331"/>
              <a:gd name="connsiteY2" fmla="*/ 296285 h 300361"/>
              <a:gd name="connsiteX3" fmla="*/ 600632 w 735331"/>
              <a:gd name="connsiteY3" fmla="*/ 245485 h 300361"/>
              <a:gd name="connsiteX4" fmla="*/ 733982 w 735331"/>
              <a:gd name="connsiteY4" fmla="*/ 2068 h 300361"/>
              <a:gd name="connsiteX5" fmla="*/ 664132 w 735331"/>
              <a:gd name="connsiteY5" fmla="*/ 133302 h 300361"/>
              <a:gd name="connsiteX6" fmla="*/ 577348 w 735331"/>
              <a:gd name="connsiteY6" fmla="*/ 222202 h 300361"/>
              <a:gd name="connsiteX7" fmla="*/ 374148 w 735331"/>
              <a:gd name="connsiteY7" fmla="*/ 281468 h 300361"/>
              <a:gd name="connsiteX8" fmla="*/ 268315 w 735331"/>
              <a:gd name="connsiteY8" fmla="*/ 224318 h 300361"/>
              <a:gd name="connsiteX9" fmla="*/ 1615 w 735331"/>
              <a:gd name="connsiteY9" fmla="*/ 27468 h 3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5331" h="300361">
                <a:moveTo>
                  <a:pt x="1615" y="27468"/>
                </a:moveTo>
                <a:cubicBezTo>
                  <a:pt x="-15671" y="19001"/>
                  <a:pt x="110270" y="128715"/>
                  <a:pt x="164598" y="173518"/>
                </a:cubicBezTo>
                <a:cubicBezTo>
                  <a:pt x="218926" y="218321"/>
                  <a:pt x="254910" y="284291"/>
                  <a:pt x="327582" y="296285"/>
                </a:cubicBezTo>
                <a:cubicBezTo>
                  <a:pt x="400254" y="308279"/>
                  <a:pt x="532899" y="294521"/>
                  <a:pt x="600632" y="245485"/>
                </a:cubicBezTo>
                <a:cubicBezTo>
                  <a:pt x="668365" y="196449"/>
                  <a:pt x="723399" y="20765"/>
                  <a:pt x="733982" y="2068"/>
                </a:cubicBezTo>
                <a:cubicBezTo>
                  <a:pt x="744565" y="-16629"/>
                  <a:pt x="690238" y="96613"/>
                  <a:pt x="664132" y="133302"/>
                </a:cubicBezTo>
                <a:cubicBezTo>
                  <a:pt x="638026" y="169991"/>
                  <a:pt x="625679" y="197508"/>
                  <a:pt x="577348" y="222202"/>
                </a:cubicBezTo>
                <a:cubicBezTo>
                  <a:pt x="529017" y="246896"/>
                  <a:pt x="425653" y="281115"/>
                  <a:pt x="374148" y="281468"/>
                </a:cubicBezTo>
                <a:cubicBezTo>
                  <a:pt x="322643" y="281821"/>
                  <a:pt x="328287" y="267357"/>
                  <a:pt x="268315" y="224318"/>
                </a:cubicBezTo>
                <a:cubicBezTo>
                  <a:pt x="208343" y="181279"/>
                  <a:pt x="18901" y="35935"/>
                  <a:pt x="1615" y="27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: 図形 1079">
            <a:extLst>
              <a:ext uri="{FF2B5EF4-FFF2-40B4-BE49-F238E27FC236}">
                <a16:creationId xmlns:a16="http://schemas.microsoft.com/office/drawing/2014/main" id="{8FBEBA59-BE1D-4160-8E33-BDFF934CEA3A}"/>
              </a:ext>
            </a:extLst>
          </p:cNvPr>
          <p:cNvSpPr/>
          <p:nvPr/>
        </p:nvSpPr>
        <p:spPr>
          <a:xfrm>
            <a:off x="6946590" y="6318180"/>
            <a:ext cx="255375" cy="388904"/>
          </a:xfrm>
          <a:custGeom>
            <a:avLst/>
            <a:gdLst>
              <a:gd name="connsiteX0" fmla="*/ 310 w 255375"/>
              <a:gd name="connsiteY0" fmla="*/ 2187 h 388904"/>
              <a:gd name="connsiteX1" fmla="*/ 173877 w 255375"/>
              <a:gd name="connsiteY1" fmla="*/ 177870 h 388904"/>
              <a:gd name="connsiteX2" fmla="*/ 250077 w 255375"/>
              <a:gd name="connsiteY2" fmla="*/ 383187 h 388904"/>
              <a:gd name="connsiteX3" fmla="*/ 220443 w 255375"/>
              <a:gd name="connsiteY3" fmla="*/ 302753 h 388904"/>
              <a:gd name="connsiteX4" fmla="*/ 310 w 255375"/>
              <a:gd name="connsiteY4" fmla="*/ 2187 h 38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375" h="388904">
                <a:moveTo>
                  <a:pt x="310" y="2187"/>
                </a:moveTo>
                <a:cubicBezTo>
                  <a:pt x="-7451" y="-18627"/>
                  <a:pt x="132249" y="114370"/>
                  <a:pt x="173877" y="177870"/>
                </a:cubicBezTo>
                <a:cubicBezTo>
                  <a:pt x="215505" y="241370"/>
                  <a:pt x="242316" y="362373"/>
                  <a:pt x="250077" y="383187"/>
                </a:cubicBezTo>
                <a:cubicBezTo>
                  <a:pt x="257838" y="404001"/>
                  <a:pt x="263129" y="365900"/>
                  <a:pt x="220443" y="302753"/>
                </a:cubicBezTo>
                <a:cubicBezTo>
                  <a:pt x="177757" y="239606"/>
                  <a:pt x="8071" y="23001"/>
                  <a:pt x="310" y="21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E3B2AD6-AC6C-4E75-8A97-1F4BAC6CF7F2}"/>
              </a:ext>
            </a:extLst>
          </p:cNvPr>
          <p:cNvSpPr/>
          <p:nvPr/>
        </p:nvSpPr>
        <p:spPr>
          <a:xfrm>
            <a:off x="8327363" y="7108169"/>
            <a:ext cx="225090" cy="685768"/>
          </a:xfrm>
          <a:custGeom>
            <a:avLst/>
            <a:gdLst>
              <a:gd name="connsiteX0" fmla="*/ 1720 w 225090"/>
              <a:gd name="connsiteY0" fmla="*/ 1714 h 685768"/>
              <a:gd name="connsiteX1" fmla="*/ 221854 w 225090"/>
              <a:gd name="connsiteY1" fmla="*/ 664231 h 685768"/>
              <a:gd name="connsiteX2" fmla="*/ 124487 w 225090"/>
              <a:gd name="connsiteY2" fmla="*/ 477964 h 685768"/>
              <a:gd name="connsiteX3" fmla="*/ 1720 w 225090"/>
              <a:gd name="connsiteY3" fmla="*/ 1714 h 68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090" h="685768">
                <a:moveTo>
                  <a:pt x="1720" y="1714"/>
                </a:moveTo>
                <a:cubicBezTo>
                  <a:pt x="17948" y="32758"/>
                  <a:pt x="201393" y="584856"/>
                  <a:pt x="221854" y="664231"/>
                </a:cubicBezTo>
                <a:cubicBezTo>
                  <a:pt x="242315" y="743606"/>
                  <a:pt x="160470" y="585914"/>
                  <a:pt x="124487" y="477964"/>
                </a:cubicBezTo>
                <a:cubicBezTo>
                  <a:pt x="88504" y="370014"/>
                  <a:pt x="-14508" y="-29330"/>
                  <a:pt x="1720" y="17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: 図形 1114">
            <a:extLst>
              <a:ext uri="{FF2B5EF4-FFF2-40B4-BE49-F238E27FC236}">
                <a16:creationId xmlns:a16="http://schemas.microsoft.com/office/drawing/2014/main" id="{440E4359-6A6B-475E-A0E6-C24760C56BA9}"/>
              </a:ext>
            </a:extLst>
          </p:cNvPr>
          <p:cNvSpPr/>
          <p:nvPr/>
        </p:nvSpPr>
        <p:spPr>
          <a:xfrm>
            <a:off x="8582550" y="7820300"/>
            <a:ext cx="181399" cy="552887"/>
          </a:xfrm>
          <a:custGeom>
            <a:avLst/>
            <a:gdLst>
              <a:gd name="connsiteX0" fmla="*/ 533 w 181399"/>
              <a:gd name="connsiteY0" fmla="*/ 783 h 552887"/>
              <a:gd name="connsiteX1" fmla="*/ 176217 w 181399"/>
              <a:gd name="connsiteY1" fmla="*/ 529950 h 552887"/>
              <a:gd name="connsiteX2" fmla="*/ 123300 w 181399"/>
              <a:gd name="connsiteY2" fmla="*/ 413533 h 552887"/>
              <a:gd name="connsiteX3" fmla="*/ 533 w 181399"/>
              <a:gd name="connsiteY3" fmla="*/ 783 h 552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399" h="552887">
                <a:moveTo>
                  <a:pt x="533" y="783"/>
                </a:moveTo>
                <a:cubicBezTo>
                  <a:pt x="9353" y="20186"/>
                  <a:pt x="155756" y="461158"/>
                  <a:pt x="176217" y="529950"/>
                </a:cubicBezTo>
                <a:cubicBezTo>
                  <a:pt x="196678" y="598742"/>
                  <a:pt x="151875" y="498905"/>
                  <a:pt x="123300" y="413533"/>
                </a:cubicBezTo>
                <a:cubicBezTo>
                  <a:pt x="94725" y="328161"/>
                  <a:pt x="-8287" y="-18620"/>
                  <a:pt x="533" y="7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: 図形 1133">
            <a:extLst>
              <a:ext uri="{FF2B5EF4-FFF2-40B4-BE49-F238E27FC236}">
                <a16:creationId xmlns:a16="http://schemas.microsoft.com/office/drawing/2014/main" id="{1B48D809-8A64-494F-A564-7DDB000B7DC0}"/>
              </a:ext>
            </a:extLst>
          </p:cNvPr>
          <p:cNvSpPr/>
          <p:nvPr/>
        </p:nvSpPr>
        <p:spPr>
          <a:xfrm>
            <a:off x="8130592" y="8219664"/>
            <a:ext cx="312369" cy="554188"/>
          </a:xfrm>
          <a:custGeom>
            <a:avLst/>
            <a:gdLst>
              <a:gd name="connsiteX0" fmla="*/ 583 w 312369"/>
              <a:gd name="connsiteY0" fmla="*/ 411 h 554188"/>
              <a:gd name="connsiteX1" fmla="*/ 164096 w 312369"/>
              <a:gd name="connsiteY1" fmla="*/ 240124 h 554188"/>
              <a:gd name="connsiteX2" fmla="*/ 306971 w 312369"/>
              <a:gd name="connsiteY2" fmla="*/ 546511 h 554188"/>
              <a:gd name="connsiteX3" fmla="*/ 276808 w 312369"/>
              <a:gd name="connsiteY3" fmla="*/ 448086 h 554188"/>
              <a:gd name="connsiteX4" fmla="*/ 224421 w 312369"/>
              <a:gd name="connsiteY4" fmla="*/ 297274 h 554188"/>
              <a:gd name="connsiteX5" fmla="*/ 583 w 312369"/>
              <a:gd name="connsiteY5" fmla="*/ 411 h 55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2369" h="554188">
                <a:moveTo>
                  <a:pt x="583" y="411"/>
                </a:moveTo>
                <a:cubicBezTo>
                  <a:pt x="-9471" y="-9114"/>
                  <a:pt x="113031" y="149107"/>
                  <a:pt x="164096" y="240124"/>
                </a:cubicBezTo>
                <a:cubicBezTo>
                  <a:pt x="215161" y="331141"/>
                  <a:pt x="288186" y="511851"/>
                  <a:pt x="306971" y="546511"/>
                </a:cubicBezTo>
                <a:cubicBezTo>
                  <a:pt x="325756" y="581171"/>
                  <a:pt x="290566" y="489626"/>
                  <a:pt x="276808" y="448086"/>
                </a:cubicBezTo>
                <a:cubicBezTo>
                  <a:pt x="263050" y="406547"/>
                  <a:pt x="268342" y="371093"/>
                  <a:pt x="224421" y="297274"/>
                </a:cubicBezTo>
                <a:cubicBezTo>
                  <a:pt x="180500" y="223455"/>
                  <a:pt x="10637" y="9936"/>
                  <a:pt x="583" y="4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D9C432DE-BDAC-4F8A-9A59-4BB6F3182A96}"/>
              </a:ext>
            </a:extLst>
          </p:cNvPr>
          <p:cNvSpPr/>
          <p:nvPr/>
        </p:nvSpPr>
        <p:spPr>
          <a:xfrm>
            <a:off x="8794738" y="8401031"/>
            <a:ext cx="196884" cy="493818"/>
          </a:xfrm>
          <a:custGeom>
            <a:avLst/>
            <a:gdLst>
              <a:gd name="connsiteX0" fmla="*/ 12 w 196884"/>
              <a:gd name="connsiteY0" fmla="*/ 19 h 493818"/>
              <a:gd name="connsiteX1" fmla="*/ 139712 w 196884"/>
              <a:gd name="connsiteY1" fmla="*/ 341332 h 493818"/>
              <a:gd name="connsiteX2" fmla="*/ 184162 w 196884"/>
              <a:gd name="connsiteY2" fmla="*/ 492144 h 493818"/>
              <a:gd name="connsiteX3" fmla="*/ 139712 w 196884"/>
              <a:gd name="connsiteY3" fmla="*/ 425469 h 493818"/>
              <a:gd name="connsiteX4" fmla="*/ 196862 w 196884"/>
              <a:gd name="connsiteY4" fmla="*/ 479444 h 493818"/>
              <a:gd name="connsiteX5" fmla="*/ 131775 w 196884"/>
              <a:gd name="connsiteY5" fmla="*/ 357207 h 493818"/>
              <a:gd name="connsiteX6" fmla="*/ 12 w 196884"/>
              <a:gd name="connsiteY6" fmla="*/ 19 h 493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6884" h="493818">
                <a:moveTo>
                  <a:pt x="12" y="19"/>
                </a:moveTo>
                <a:cubicBezTo>
                  <a:pt x="1335" y="-2627"/>
                  <a:pt x="109020" y="259311"/>
                  <a:pt x="139712" y="341332"/>
                </a:cubicBezTo>
                <a:cubicBezTo>
                  <a:pt x="170404" y="423353"/>
                  <a:pt x="184162" y="478121"/>
                  <a:pt x="184162" y="492144"/>
                </a:cubicBezTo>
                <a:cubicBezTo>
                  <a:pt x="184162" y="506167"/>
                  <a:pt x="137595" y="427586"/>
                  <a:pt x="139712" y="425469"/>
                </a:cubicBezTo>
                <a:cubicBezTo>
                  <a:pt x="141829" y="423352"/>
                  <a:pt x="198185" y="490821"/>
                  <a:pt x="196862" y="479444"/>
                </a:cubicBezTo>
                <a:cubicBezTo>
                  <a:pt x="195539" y="468067"/>
                  <a:pt x="163260" y="434730"/>
                  <a:pt x="131775" y="357207"/>
                </a:cubicBezTo>
                <a:cubicBezTo>
                  <a:pt x="100290" y="279684"/>
                  <a:pt x="-1311" y="2665"/>
                  <a:pt x="12" y="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: 図形 239">
            <a:extLst>
              <a:ext uri="{FF2B5EF4-FFF2-40B4-BE49-F238E27FC236}">
                <a16:creationId xmlns:a16="http://schemas.microsoft.com/office/drawing/2014/main" id="{BF16AB26-3EAE-4397-9B3A-EF120678DF84}"/>
              </a:ext>
            </a:extLst>
          </p:cNvPr>
          <p:cNvSpPr/>
          <p:nvPr/>
        </p:nvSpPr>
        <p:spPr>
          <a:xfrm>
            <a:off x="8445413" y="8810580"/>
            <a:ext cx="154681" cy="311292"/>
          </a:xfrm>
          <a:custGeom>
            <a:avLst/>
            <a:gdLst>
              <a:gd name="connsiteX0" fmla="*/ 87 w 154681"/>
              <a:gd name="connsiteY0" fmla="*/ 45 h 311292"/>
              <a:gd name="connsiteX1" fmla="*/ 106450 w 154681"/>
              <a:gd name="connsiteY1" fmla="*/ 185783 h 311292"/>
              <a:gd name="connsiteX2" fmla="*/ 154075 w 154681"/>
              <a:gd name="connsiteY2" fmla="*/ 311195 h 311292"/>
              <a:gd name="connsiteX3" fmla="*/ 125500 w 154681"/>
              <a:gd name="connsiteY3" fmla="*/ 203245 h 311292"/>
              <a:gd name="connsiteX4" fmla="*/ 87 w 154681"/>
              <a:gd name="connsiteY4" fmla="*/ 45 h 311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681" h="311292">
                <a:moveTo>
                  <a:pt x="87" y="45"/>
                </a:moveTo>
                <a:cubicBezTo>
                  <a:pt x="-3088" y="-2865"/>
                  <a:pt x="80785" y="133925"/>
                  <a:pt x="106450" y="185783"/>
                </a:cubicBezTo>
                <a:cubicBezTo>
                  <a:pt x="132115" y="237641"/>
                  <a:pt x="150900" y="308285"/>
                  <a:pt x="154075" y="311195"/>
                </a:cubicBezTo>
                <a:cubicBezTo>
                  <a:pt x="157250" y="314105"/>
                  <a:pt x="147990" y="251399"/>
                  <a:pt x="125500" y="203245"/>
                </a:cubicBezTo>
                <a:cubicBezTo>
                  <a:pt x="103010" y="155091"/>
                  <a:pt x="3262" y="2955"/>
                  <a:pt x="87" y="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E3D4FBB6-AACE-4CD0-97A7-17ACC0F1B78C}"/>
              </a:ext>
            </a:extLst>
          </p:cNvPr>
          <p:cNvSpPr/>
          <p:nvPr/>
        </p:nvSpPr>
        <p:spPr>
          <a:xfrm>
            <a:off x="8584550" y="8987995"/>
            <a:ext cx="70667" cy="508121"/>
          </a:xfrm>
          <a:custGeom>
            <a:avLst/>
            <a:gdLst>
              <a:gd name="connsiteX0" fmla="*/ 30813 w 70667"/>
              <a:gd name="connsiteY0" fmla="*/ 2018 h 508121"/>
              <a:gd name="connsiteX1" fmla="*/ 5413 w 70667"/>
              <a:gd name="connsiteY1" fmla="*/ 200455 h 508121"/>
              <a:gd name="connsiteX2" fmla="*/ 2238 w 70667"/>
              <a:gd name="connsiteY2" fmla="*/ 321105 h 508121"/>
              <a:gd name="connsiteX3" fmla="*/ 32400 w 70667"/>
              <a:gd name="connsiteY3" fmla="*/ 443343 h 508121"/>
              <a:gd name="connsiteX4" fmla="*/ 70500 w 70667"/>
              <a:gd name="connsiteY4" fmla="*/ 506843 h 508121"/>
              <a:gd name="connsiteX5" fmla="*/ 45100 w 70667"/>
              <a:gd name="connsiteY5" fmla="*/ 473505 h 508121"/>
              <a:gd name="connsiteX6" fmla="*/ 16525 w 70667"/>
              <a:gd name="connsiteY6" fmla="*/ 333805 h 508121"/>
              <a:gd name="connsiteX7" fmla="*/ 30813 w 70667"/>
              <a:gd name="connsiteY7" fmla="*/ 2018 h 50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67" h="508121">
                <a:moveTo>
                  <a:pt x="30813" y="2018"/>
                </a:moveTo>
                <a:cubicBezTo>
                  <a:pt x="28961" y="-20207"/>
                  <a:pt x="10175" y="147274"/>
                  <a:pt x="5413" y="200455"/>
                </a:cubicBezTo>
                <a:cubicBezTo>
                  <a:pt x="650" y="253636"/>
                  <a:pt x="-2260" y="280624"/>
                  <a:pt x="2238" y="321105"/>
                </a:cubicBezTo>
                <a:cubicBezTo>
                  <a:pt x="6736" y="361586"/>
                  <a:pt x="21023" y="412387"/>
                  <a:pt x="32400" y="443343"/>
                </a:cubicBezTo>
                <a:cubicBezTo>
                  <a:pt x="43777" y="474299"/>
                  <a:pt x="68383" y="501816"/>
                  <a:pt x="70500" y="506843"/>
                </a:cubicBezTo>
                <a:cubicBezTo>
                  <a:pt x="72617" y="511870"/>
                  <a:pt x="54096" y="502345"/>
                  <a:pt x="45100" y="473505"/>
                </a:cubicBezTo>
                <a:cubicBezTo>
                  <a:pt x="36104" y="444665"/>
                  <a:pt x="17319" y="410269"/>
                  <a:pt x="16525" y="333805"/>
                </a:cubicBezTo>
                <a:cubicBezTo>
                  <a:pt x="15731" y="257341"/>
                  <a:pt x="32665" y="24243"/>
                  <a:pt x="30813" y="20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: 図形 241">
            <a:extLst>
              <a:ext uri="{FF2B5EF4-FFF2-40B4-BE49-F238E27FC236}">
                <a16:creationId xmlns:a16="http://schemas.microsoft.com/office/drawing/2014/main" id="{3E7183B6-7FD6-42C9-8CBE-EC0832F81B50}"/>
              </a:ext>
            </a:extLst>
          </p:cNvPr>
          <p:cNvSpPr/>
          <p:nvPr/>
        </p:nvSpPr>
        <p:spPr>
          <a:xfrm>
            <a:off x="8973510" y="8878980"/>
            <a:ext cx="157736" cy="421992"/>
          </a:xfrm>
          <a:custGeom>
            <a:avLst/>
            <a:gdLst>
              <a:gd name="connsiteX0" fmla="*/ 5390 w 157736"/>
              <a:gd name="connsiteY0" fmla="*/ 3083 h 421992"/>
              <a:gd name="connsiteX1" fmla="*/ 94290 w 157736"/>
              <a:gd name="connsiteY1" fmla="*/ 263433 h 421992"/>
              <a:gd name="connsiteX2" fmla="*/ 154615 w 157736"/>
              <a:gd name="connsiteY2" fmla="*/ 415833 h 421992"/>
              <a:gd name="connsiteX3" fmla="*/ 135565 w 157736"/>
              <a:gd name="connsiteY3" fmla="*/ 366620 h 421992"/>
              <a:gd name="connsiteX4" fmla="*/ 21265 w 157736"/>
              <a:gd name="connsiteY4" fmla="*/ 134845 h 421992"/>
              <a:gd name="connsiteX5" fmla="*/ 5390 w 157736"/>
              <a:gd name="connsiteY5" fmla="*/ 3083 h 421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7736" h="421992">
                <a:moveTo>
                  <a:pt x="5390" y="3083"/>
                </a:moveTo>
                <a:cubicBezTo>
                  <a:pt x="17561" y="24514"/>
                  <a:pt x="69419" y="194641"/>
                  <a:pt x="94290" y="263433"/>
                </a:cubicBezTo>
                <a:cubicBezTo>
                  <a:pt x="119161" y="332225"/>
                  <a:pt x="147736" y="398635"/>
                  <a:pt x="154615" y="415833"/>
                </a:cubicBezTo>
                <a:cubicBezTo>
                  <a:pt x="161494" y="433031"/>
                  <a:pt x="157790" y="413451"/>
                  <a:pt x="135565" y="366620"/>
                </a:cubicBezTo>
                <a:cubicBezTo>
                  <a:pt x="113340" y="319789"/>
                  <a:pt x="39521" y="192789"/>
                  <a:pt x="21265" y="134845"/>
                </a:cubicBezTo>
                <a:cubicBezTo>
                  <a:pt x="3009" y="76901"/>
                  <a:pt x="-6781" y="-18348"/>
                  <a:pt x="5390" y="30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: 図形 242">
            <a:extLst>
              <a:ext uri="{FF2B5EF4-FFF2-40B4-BE49-F238E27FC236}">
                <a16:creationId xmlns:a16="http://schemas.microsoft.com/office/drawing/2014/main" id="{2FB97B56-B866-4046-B0B7-0023334E1D86}"/>
              </a:ext>
            </a:extLst>
          </p:cNvPr>
          <p:cNvSpPr/>
          <p:nvPr/>
        </p:nvSpPr>
        <p:spPr>
          <a:xfrm>
            <a:off x="9148762" y="9301881"/>
            <a:ext cx="199828" cy="536126"/>
          </a:xfrm>
          <a:custGeom>
            <a:avLst/>
            <a:gdLst>
              <a:gd name="connsiteX0" fmla="*/ 1 w 199828"/>
              <a:gd name="connsiteY0" fmla="*/ 869 h 536126"/>
              <a:gd name="connsiteX1" fmla="*/ 68263 w 199828"/>
              <a:gd name="connsiteY1" fmla="*/ 208832 h 536126"/>
              <a:gd name="connsiteX2" fmla="*/ 190501 w 199828"/>
              <a:gd name="connsiteY2" fmla="*/ 516807 h 536126"/>
              <a:gd name="connsiteX3" fmla="*/ 177801 w 199828"/>
              <a:gd name="connsiteY3" fmla="*/ 480294 h 536126"/>
              <a:gd name="connsiteX4" fmla="*/ 69851 w 199828"/>
              <a:gd name="connsiteY4" fmla="*/ 286619 h 536126"/>
              <a:gd name="connsiteX5" fmla="*/ 1 w 199828"/>
              <a:gd name="connsiteY5" fmla="*/ 869 h 536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828" h="536126">
                <a:moveTo>
                  <a:pt x="1" y="869"/>
                </a:moveTo>
                <a:cubicBezTo>
                  <a:pt x="-264" y="-12095"/>
                  <a:pt x="36513" y="122842"/>
                  <a:pt x="68263" y="208832"/>
                </a:cubicBezTo>
                <a:cubicBezTo>
                  <a:pt x="100013" y="294822"/>
                  <a:pt x="172245" y="471563"/>
                  <a:pt x="190501" y="516807"/>
                </a:cubicBezTo>
                <a:cubicBezTo>
                  <a:pt x="208757" y="562051"/>
                  <a:pt x="197909" y="518659"/>
                  <a:pt x="177801" y="480294"/>
                </a:cubicBezTo>
                <a:cubicBezTo>
                  <a:pt x="157693" y="441929"/>
                  <a:pt x="97897" y="366523"/>
                  <a:pt x="69851" y="286619"/>
                </a:cubicBezTo>
                <a:cubicBezTo>
                  <a:pt x="41805" y="206715"/>
                  <a:pt x="266" y="13833"/>
                  <a:pt x="1" y="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: 図形 243">
            <a:extLst>
              <a:ext uri="{FF2B5EF4-FFF2-40B4-BE49-F238E27FC236}">
                <a16:creationId xmlns:a16="http://schemas.microsoft.com/office/drawing/2014/main" id="{02155922-78DB-44DE-BEEA-B98D4FE02AA5}"/>
              </a:ext>
            </a:extLst>
          </p:cNvPr>
          <p:cNvSpPr/>
          <p:nvPr/>
        </p:nvSpPr>
        <p:spPr>
          <a:xfrm>
            <a:off x="8657826" y="9417031"/>
            <a:ext cx="40296" cy="354045"/>
          </a:xfrm>
          <a:custGeom>
            <a:avLst/>
            <a:gdLst>
              <a:gd name="connsiteX0" fmla="*/ 40087 w 40296"/>
              <a:gd name="connsiteY0" fmla="*/ 19 h 354045"/>
              <a:gd name="connsiteX1" fmla="*/ 399 w 40296"/>
              <a:gd name="connsiteY1" fmla="*/ 154007 h 354045"/>
              <a:gd name="connsiteX2" fmla="*/ 19449 w 40296"/>
              <a:gd name="connsiteY2" fmla="*/ 354032 h 354045"/>
              <a:gd name="connsiteX3" fmla="*/ 16274 w 40296"/>
              <a:gd name="connsiteY3" fmla="*/ 163532 h 354045"/>
              <a:gd name="connsiteX4" fmla="*/ 40087 w 40296"/>
              <a:gd name="connsiteY4" fmla="*/ 19 h 35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296" h="354045">
                <a:moveTo>
                  <a:pt x="40087" y="19"/>
                </a:moveTo>
                <a:cubicBezTo>
                  <a:pt x="37441" y="-1569"/>
                  <a:pt x="3839" y="95005"/>
                  <a:pt x="399" y="154007"/>
                </a:cubicBezTo>
                <a:cubicBezTo>
                  <a:pt x="-3041" y="213009"/>
                  <a:pt x="16803" y="352445"/>
                  <a:pt x="19449" y="354032"/>
                </a:cubicBezTo>
                <a:cubicBezTo>
                  <a:pt x="22095" y="355620"/>
                  <a:pt x="13099" y="219888"/>
                  <a:pt x="16274" y="163532"/>
                </a:cubicBezTo>
                <a:cubicBezTo>
                  <a:pt x="19449" y="107176"/>
                  <a:pt x="42733" y="1607"/>
                  <a:pt x="40087" y="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: 図形 244">
            <a:extLst>
              <a:ext uri="{FF2B5EF4-FFF2-40B4-BE49-F238E27FC236}">
                <a16:creationId xmlns:a16="http://schemas.microsoft.com/office/drawing/2014/main" id="{D20F373B-FD2C-480B-9152-62FE0DE07896}"/>
              </a:ext>
            </a:extLst>
          </p:cNvPr>
          <p:cNvSpPr/>
          <p:nvPr/>
        </p:nvSpPr>
        <p:spPr>
          <a:xfrm>
            <a:off x="9359455" y="9835742"/>
            <a:ext cx="135795" cy="283286"/>
          </a:xfrm>
          <a:custGeom>
            <a:avLst/>
            <a:gdLst>
              <a:gd name="connsiteX0" fmla="*/ 445 w 135795"/>
              <a:gd name="connsiteY0" fmla="*/ 408 h 283286"/>
              <a:gd name="connsiteX1" fmla="*/ 125858 w 135795"/>
              <a:gd name="connsiteY1" fmla="*/ 232183 h 283286"/>
              <a:gd name="connsiteX2" fmla="*/ 117920 w 135795"/>
              <a:gd name="connsiteY2" fmla="*/ 251233 h 283286"/>
              <a:gd name="connsiteX3" fmla="*/ 38545 w 135795"/>
              <a:gd name="connsiteY3" fmla="*/ 282983 h 283286"/>
              <a:gd name="connsiteX4" fmla="*/ 103633 w 135795"/>
              <a:gd name="connsiteY4" fmla="*/ 230596 h 283286"/>
              <a:gd name="connsiteX5" fmla="*/ 84583 w 135795"/>
              <a:gd name="connsiteY5" fmla="*/ 176621 h 283286"/>
              <a:gd name="connsiteX6" fmla="*/ 445 w 135795"/>
              <a:gd name="connsiteY6" fmla="*/ 408 h 28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795" h="283286">
                <a:moveTo>
                  <a:pt x="445" y="408"/>
                </a:moveTo>
                <a:cubicBezTo>
                  <a:pt x="7324" y="9668"/>
                  <a:pt x="106279" y="190379"/>
                  <a:pt x="125858" y="232183"/>
                </a:cubicBezTo>
                <a:cubicBezTo>
                  <a:pt x="145437" y="273987"/>
                  <a:pt x="132472" y="242766"/>
                  <a:pt x="117920" y="251233"/>
                </a:cubicBezTo>
                <a:cubicBezTo>
                  <a:pt x="103368" y="259700"/>
                  <a:pt x="40926" y="286422"/>
                  <a:pt x="38545" y="282983"/>
                </a:cubicBezTo>
                <a:cubicBezTo>
                  <a:pt x="36164" y="279544"/>
                  <a:pt x="95960" y="248323"/>
                  <a:pt x="103633" y="230596"/>
                </a:cubicBezTo>
                <a:cubicBezTo>
                  <a:pt x="111306" y="212869"/>
                  <a:pt x="100723" y="211281"/>
                  <a:pt x="84583" y="176621"/>
                </a:cubicBezTo>
                <a:cubicBezTo>
                  <a:pt x="68443" y="141961"/>
                  <a:pt x="-6434" y="-8852"/>
                  <a:pt x="445" y="4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: 図形 245">
            <a:extLst>
              <a:ext uri="{FF2B5EF4-FFF2-40B4-BE49-F238E27FC236}">
                <a16:creationId xmlns:a16="http://schemas.microsoft.com/office/drawing/2014/main" id="{EB1640DC-952C-4DF6-80F4-1EED9BDC97E5}"/>
              </a:ext>
            </a:extLst>
          </p:cNvPr>
          <p:cNvSpPr/>
          <p:nvPr/>
        </p:nvSpPr>
        <p:spPr>
          <a:xfrm>
            <a:off x="9375766" y="10146947"/>
            <a:ext cx="101709" cy="276846"/>
          </a:xfrm>
          <a:custGeom>
            <a:avLst/>
            <a:gdLst>
              <a:gd name="connsiteX0" fmla="*/ 79384 w 101709"/>
              <a:gd name="connsiteY0" fmla="*/ 353 h 276846"/>
              <a:gd name="connsiteX1" fmla="*/ 101609 w 101709"/>
              <a:gd name="connsiteY1" fmla="*/ 81316 h 276846"/>
              <a:gd name="connsiteX2" fmla="*/ 69859 w 101709"/>
              <a:gd name="connsiteY2" fmla="*/ 151166 h 276846"/>
              <a:gd name="connsiteX3" fmla="*/ 9 w 101709"/>
              <a:gd name="connsiteY3" fmla="*/ 276578 h 276846"/>
              <a:gd name="connsiteX4" fmla="*/ 65097 w 101709"/>
              <a:gd name="connsiteY4" fmla="*/ 114653 h 276846"/>
              <a:gd name="connsiteX5" fmla="*/ 79384 w 101709"/>
              <a:gd name="connsiteY5" fmla="*/ 353 h 276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709" h="276846">
                <a:moveTo>
                  <a:pt x="79384" y="353"/>
                </a:moveTo>
                <a:cubicBezTo>
                  <a:pt x="85469" y="-5203"/>
                  <a:pt x="103197" y="56181"/>
                  <a:pt x="101609" y="81316"/>
                </a:cubicBezTo>
                <a:cubicBezTo>
                  <a:pt x="100022" y="106452"/>
                  <a:pt x="86792" y="118622"/>
                  <a:pt x="69859" y="151166"/>
                </a:cubicBezTo>
                <a:cubicBezTo>
                  <a:pt x="52926" y="183710"/>
                  <a:pt x="803" y="282664"/>
                  <a:pt x="9" y="276578"/>
                </a:cubicBezTo>
                <a:cubicBezTo>
                  <a:pt x="-785" y="270493"/>
                  <a:pt x="49751" y="157516"/>
                  <a:pt x="65097" y="114653"/>
                </a:cubicBezTo>
                <a:cubicBezTo>
                  <a:pt x="80443" y="71790"/>
                  <a:pt x="73299" y="5909"/>
                  <a:pt x="79384" y="3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: 図形 247">
            <a:extLst>
              <a:ext uri="{FF2B5EF4-FFF2-40B4-BE49-F238E27FC236}">
                <a16:creationId xmlns:a16="http://schemas.microsoft.com/office/drawing/2014/main" id="{D29BC0CC-E4DE-4382-BC7E-2D47FC09A08D}"/>
              </a:ext>
            </a:extLst>
          </p:cNvPr>
          <p:cNvSpPr/>
          <p:nvPr/>
        </p:nvSpPr>
        <p:spPr>
          <a:xfrm>
            <a:off x="9182037" y="10447310"/>
            <a:ext cx="189025" cy="265316"/>
          </a:xfrm>
          <a:custGeom>
            <a:avLst/>
            <a:gdLst>
              <a:gd name="connsiteX0" fmla="*/ 188976 w 189025"/>
              <a:gd name="connsiteY0" fmla="*/ 28 h 265316"/>
              <a:gd name="connsiteX1" fmla="*/ 93726 w 189025"/>
              <a:gd name="connsiteY1" fmla="*/ 201640 h 265316"/>
              <a:gd name="connsiteX2" fmla="*/ 63 w 189025"/>
              <a:gd name="connsiteY2" fmla="*/ 265140 h 265316"/>
              <a:gd name="connsiteX3" fmla="*/ 81026 w 189025"/>
              <a:gd name="connsiteY3" fmla="*/ 187353 h 265316"/>
              <a:gd name="connsiteX4" fmla="*/ 188976 w 189025"/>
              <a:gd name="connsiteY4" fmla="*/ 28 h 26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025" h="265316">
                <a:moveTo>
                  <a:pt x="188976" y="28"/>
                </a:moveTo>
                <a:cubicBezTo>
                  <a:pt x="191093" y="2409"/>
                  <a:pt x="125211" y="157455"/>
                  <a:pt x="93726" y="201640"/>
                </a:cubicBezTo>
                <a:cubicBezTo>
                  <a:pt x="62241" y="245825"/>
                  <a:pt x="2180" y="267521"/>
                  <a:pt x="63" y="265140"/>
                </a:cubicBezTo>
                <a:cubicBezTo>
                  <a:pt x="-2054" y="262759"/>
                  <a:pt x="49541" y="231538"/>
                  <a:pt x="81026" y="187353"/>
                </a:cubicBezTo>
                <a:cubicBezTo>
                  <a:pt x="112511" y="143168"/>
                  <a:pt x="186859" y="-2353"/>
                  <a:pt x="188976" y="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: 図形 248">
            <a:extLst>
              <a:ext uri="{FF2B5EF4-FFF2-40B4-BE49-F238E27FC236}">
                <a16:creationId xmlns:a16="http://schemas.microsoft.com/office/drawing/2014/main" id="{70AFFD05-14EA-4A2A-977B-C471D795DBC3}"/>
              </a:ext>
            </a:extLst>
          </p:cNvPr>
          <p:cNvSpPr/>
          <p:nvPr/>
        </p:nvSpPr>
        <p:spPr>
          <a:xfrm>
            <a:off x="9058934" y="9943847"/>
            <a:ext cx="73987" cy="256346"/>
          </a:xfrm>
          <a:custGeom>
            <a:avLst/>
            <a:gdLst>
              <a:gd name="connsiteX0" fmla="*/ 73954 w 73987"/>
              <a:gd name="connsiteY0" fmla="*/ 253 h 256346"/>
              <a:gd name="connsiteX1" fmla="*/ 31091 w 73987"/>
              <a:gd name="connsiteY1" fmla="*/ 132016 h 256346"/>
              <a:gd name="connsiteX2" fmla="*/ 15216 w 73987"/>
              <a:gd name="connsiteY2" fmla="*/ 157416 h 256346"/>
              <a:gd name="connsiteX3" fmla="*/ 24741 w 73987"/>
              <a:gd name="connsiteY3" fmla="*/ 255841 h 256346"/>
              <a:gd name="connsiteX4" fmla="*/ 12041 w 73987"/>
              <a:gd name="connsiteY4" fmla="*/ 193928 h 256346"/>
              <a:gd name="connsiteX5" fmla="*/ 929 w 73987"/>
              <a:gd name="connsiteY5" fmla="*/ 151066 h 256346"/>
              <a:gd name="connsiteX6" fmla="*/ 37441 w 73987"/>
              <a:gd name="connsiteY6" fmla="*/ 100266 h 256346"/>
              <a:gd name="connsiteX7" fmla="*/ 73954 w 73987"/>
              <a:gd name="connsiteY7" fmla="*/ 253 h 256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987" h="256346">
                <a:moveTo>
                  <a:pt x="73954" y="253"/>
                </a:moveTo>
                <a:cubicBezTo>
                  <a:pt x="72896" y="5544"/>
                  <a:pt x="40881" y="105822"/>
                  <a:pt x="31091" y="132016"/>
                </a:cubicBezTo>
                <a:cubicBezTo>
                  <a:pt x="21301" y="158210"/>
                  <a:pt x="16274" y="136779"/>
                  <a:pt x="15216" y="157416"/>
                </a:cubicBezTo>
                <a:cubicBezTo>
                  <a:pt x="14158" y="178053"/>
                  <a:pt x="25270" y="249756"/>
                  <a:pt x="24741" y="255841"/>
                </a:cubicBezTo>
                <a:cubicBezTo>
                  <a:pt x="24212" y="261926"/>
                  <a:pt x="16010" y="211391"/>
                  <a:pt x="12041" y="193928"/>
                </a:cubicBezTo>
                <a:cubicBezTo>
                  <a:pt x="8072" y="176465"/>
                  <a:pt x="-3304" y="166676"/>
                  <a:pt x="929" y="151066"/>
                </a:cubicBezTo>
                <a:cubicBezTo>
                  <a:pt x="5162" y="135456"/>
                  <a:pt x="24477" y="126460"/>
                  <a:pt x="37441" y="100266"/>
                </a:cubicBezTo>
                <a:cubicBezTo>
                  <a:pt x="50405" y="74072"/>
                  <a:pt x="75012" y="-5038"/>
                  <a:pt x="73954" y="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: 図形 251">
            <a:extLst>
              <a:ext uri="{FF2B5EF4-FFF2-40B4-BE49-F238E27FC236}">
                <a16:creationId xmlns:a16="http://schemas.microsoft.com/office/drawing/2014/main" id="{A1BC5FEE-4D0A-47A8-B715-9B97B540F073}"/>
              </a:ext>
            </a:extLst>
          </p:cNvPr>
          <p:cNvSpPr/>
          <p:nvPr/>
        </p:nvSpPr>
        <p:spPr>
          <a:xfrm>
            <a:off x="9088272" y="10209212"/>
            <a:ext cx="41489" cy="174393"/>
          </a:xfrm>
          <a:custGeom>
            <a:avLst/>
            <a:gdLst>
              <a:gd name="connsiteX0" fmla="*/ 30328 w 41489"/>
              <a:gd name="connsiteY0" fmla="*/ 1 h 174393"/>
              <a:gd name="connsiteX1" fmla="*/ 12866 w 41489"/>
              <a:gd name="connsiteY1" fmla="*/ 73026 h 174393"/>
              <a:gd name="connsiteX2" fmla="*/ 41441 w 41489"/>
              <a:gd name="connsiteY2" fmla="*/ 173038 h 174393"/>
              <a:gd name="connsiteX3" fmla="*/ 19216 w 41489"/>
              <a:gd name="connsiteY3" fmla="*/ 127001 h 174393"/>
              <a:gd name="connsiteX4" fmla="*/ 166 w 41489"/>
              <a:gd name="connsiteY4" fmla="*/ 71438 h 174393"/>
              <a:gd name="connsiteX5" fmla="*/ 30328 w 41489"/>
              <a:gd name="connsiteY5" fmla="*/ 1 h 17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89" h="174393">
                <a:moveTo>
                  <a:pt x="30328" y="1"/>
                </a:moveTo>
                <a:cubicBezTo>
                  <a:pt x="32445" y="266"/>
                  <a:pt x="11014" y="44187"/>
                  <a:pt x="12866" y="73026"/>
                </a:cubicBezTo>
                <a:cubicBezTo>
                  <a:pt x="14718" y="101866"/>
                  <a:pt x="40383" y="164042"/>
                  <a:pt x="41441" y="173038"/>
                </a:cubicBezTo>
                <a:cubicBezTo>
                  <a:pt x="42499" y="182034"/>
                  <a:pt x="26095" y="143934"/>
                  <a:pt x="19216" y="127001"/>
                </a:cubicBezTo>
                <a:cubicBezTo>
                  <a:pt x="12337" y="110068"/>
                  <a:pt x="-1686" y="91811"/>
                  <a:pt x="166" y="71438"/>
                </a:cubicBezTo>
                <a:cubicBezTo>
                  <a:pt x="2018" y="51065"/>
                  <a:pt x="28211" y="-264"/>
                  <a:pt x="3032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: 図形 252">
            <a:extLst>
              <a:ext uri="{FF2B5EF4-FFF2-40B4-BE49-F238E27FC236}">
                <a16:creationId xmlns:a16="http://schemas.microsoft.com/office/drawing/2014/main" id="{34369066-916B-4F09-B55E-26F5B6CEED3A}"/>
              </a:ext>
            </a:extLst>
          </p:cNvPr>
          <p:cNvSpPr/>
          <p:nvPr/>
        </p:nvSpPr>
        <p:spPr>
          <a:xfrm>
            <a:off x="9056636" y="10401278"/>
            <a:ext cx="101728" cy="216001"/>
          </a:xfrm>
          <a:custGeom>
            <a:avLst/>
            <a:gdLst>
              <a:gd name="connsiteX0" fmla="*/ 92127 w 101728"/>
              <a:gd name="connsiteY0" fmla="*/ 22 h 216001"/>
              <a:gd name="connsiteX1" fmla="*/ 100064 w 101728"/>
              <a:gd name="connsiteY1" fmla="*/ 85747 h 216001"/>
              <a:gd name="connsiteX2" fmla="*/ 57202 w 101728"/>
              <a:gd name="connsiteY2" fmla="*/ 155597 h 216001"/>
              <a:gd name="connsiteX3" fmla="*/ 52 w 101728"/>
              <a:gd name="connsiteY3" fmla="*/ 215922 h 216001"/>
              <a:gd name="connsiteX4" fmla="*/ 47677 w 101728"/>
              <a:gd name="connsiteY4" fmla="*/ 142897 h 216001"/>
              <a:gd name="connsiteX5" fmla="*/ 84189 w 101728"/>
              <a:gd name="connsiteY5" fmla="*/ 77810 h 216001"/>
              <a:gd name="connsiteX6" fmla="*/ 92127 w 101728"/>
              <a:gd name="connsiteY6" fmla="*/ 22 h 21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728" h="216001">
                <a:moveTo>
                  <a:pt x="92127" y="22"/>
                </a:moveTo>
                <a:cubicBezTo>
                  <a:pt x="94773" y="1345"/>
                  <a:pt x="105885" y="59818"/>
                  <a:pt x="100064" y="85747"/>
                </a:cubicBezTo>
                <a:cubicBezTo>
                  <a:pt x="94243" y="111676"/>
                  <a:pt x="73871" y="133901"/>
                  <a:pt x="57202" y="155597"/>
                </a:cubicBezTo>
                <a:cubicBezTo>
                  <a:pt x="40533" y="177293"/>
                  <a:pt x="1640" y="218039"/>
                  <a:pt x="52" y="215922"/>
                </a:cubicBezTo>
                <a:cubicBezTo>
                  <a:pt x="-1536" y="213805"/>
                  <a:pt x="33654" y="165916"/>
                  <a:pt x="47677" y="142897"/>
                </a:cubicBezTo>
                <a:cubicBezTo>
                  <a:pt x="61700" y="119878"/>
                  <a:pt x="77310" y="98712"/>
                  <a:pt x="84189" y="77810"/>
                </a:cubicBezTo>
                <a:cubicBezTo>
                  <a:pt x="91068" y="56908"/>
                  <a:pt x="89481" y="-1301"/>
                  <a:pt x="92127" y="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: 図形 253">
            <a:extLst>
              <a:ext uri="{FF2B5EF4-FFF2-40B4-BE49-F238E27FC236}">
                <a16:creationId xmlns:a16="http://schemas.microsoft.com/office/drawing/2014/main" id="{BEE17E36-1935-44C8-AD30-B1382151602C}"/>
              </a:ext>
            </a:extLst>
          </p:cNvPr>
          <p:cNvSpPr/>
          <p:nvPr/>
        </p:nvSpPr>
        <p:spPr>
          <a:xfrm>
            <a:off x="8839159" y="10029823"/>
            <a:ext cx="149267" cy="182566"/>
          </a:xfrm>
          <a:custGeom>
            <a:avLst/>
            <a:gdLst>
              <a:gd name="connsiteX0" fmla="*/ 87354 w 149267"/>
              <a:gd name="connsiteY0" fmla="*/ 2 h 182566"/>
              <a:gd name="connsiteX1" fmla="*/ 106404 w 149267"/>
              <a:gd name="connsiteY1" fmla="*/ 101602 h 182566"/>
              <a:gd name="connsiteX2" fmla="*/ 149266 w 149267"/>
              <a:gd name="connsiteY2" fmla="*/ 107952 h 182566"/>
              <a:gd name="connsiteX3" fmla="*/ 104816 w 149267"/>
              <a:gd name="connsiteY3" fmla="*/ 117477 h 182566"/>
              <a:gd name="connsiteX4" fmla="*/ 41 w 149267"/>
              <a:gd name="connsiteY4" fmla="*/ 182565 h 182566"/>
              <a:gd name="connsiteX5" fmla="*/ 92116 w 149267"/>
              <a:gd name="connsiteY5" fmla="*/ 119065 h 182566"/>
              <a:gd name="connsiteX6" fmla="*/ 82591 w 149267"/>
              <a:gd name="connsiteY6" fmla="*/ 104777 h 182566"/>
              <a:gd name="connsiteX7" fmla="*/ 87354 w 149267"/>
              <a:gd name="connsiteY7" fmla="*/ 2 h 182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267" h="182566">
                <a:moveTo>
                  <a:pt x="87354" y="2"/>
                </a:moveTo>
                <a:cubicBezTo>
                  <a:pt x="91323" y="-527"/>
                  <a:pt x="96085" y="83610"/>
                  <a:pt x="106404" y="101602"/>
                </a:cubicBezTo>
                <a:cubicBezTo>
                  <a:pt x="116723" y="119594"/>
                  <a:pt x="149531" y="105306"/>
                  <a:pt x="149266" y="107952"/>
                </a:cubicBezTo>
                <a:cubicBezTo>
                  <a:pt x="149001" y="110598"/>
                  <a:pt x="129687" y="105042"/>
                  <a:pt x="104816" y="117477"/>
                </a:cubicBezTo>
                <a:cubicBezTo>
                  <a:pt x="79945" y="129912"/>
                  <a:pt x="2158" y="182300"/>
                  <a:pt x="41" y="182565"/>
                </a:cubicBezTo>
                <a:cubicBezTo>
                  <a:pt x="-2076" y="182830"/>
                  <a:pt x="78358" y="132030"/>
                  <a:pt x="92116" y="119065"/>
                </a:cubicBezTo>
                <a:cubicBezTo>
                  <a:pt x="105874" y="106100"/>
                  <a:pt x="84972" y="119858"/>
                  <a:pt x="82591" y="104777"/>
                </a:cubicBezTo>
                <a:cubicBezTo>
                  <a:pt x="80210" y="89696"/>
                  <a:pt x="83385" y="531"/>
                  <a:pt x="87354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: 図形 256">
            <a:extLst>
              <a:ext uri="{FF2B5EF4-FFF2-40B4-BE49-F238E27FC236}">
                <a16:creationId xmlns:a16="http://schemas.microsoft.com/office/drawing/2014/main" id="{6C264663-9956-4902-9C10-500977899EEA}"/>
              </a:ext>
            </a:extLst>
          </p:cNvPr>
          <p:cNvSpPr/>
          <p:nvPr/>
        </p:nvSpPr>
        <p:spPr>
          <a:xfrm>
            <a:off x="8864534" y="10351592"/>
            <a:ext cx="31653" cy="301000"/>
          </a:xfrm>
          <a:custGeom>
            <a:avLst/>
            <a:gdLst>
              <a:gd name="connsiteX0" fmla="*/ 28641 w 31653"/>
              <a:gd name="connsiteY0" fmla="*/ 496 h 301000"/>
              <a:gd name="connsiteX1" fmla="*/ 22291 w 31653"/>
              <a:gd name="connsiteY1" fmla="*/ 125908 h 301000"/>
              <a:gd name="connsiteX2" fmla="*/ 66 w 31653"/>
              <a:gd name="connsiteY2" fmla="*/ 300533 h 301000"/>
              <a:gd name="connsiteX3" fmla="*/ 30229 w 31653"/>
              <a:gd name="connsiteY3" fmla="*/ 171946 h 301000"/>
              <a:gd name="connsiteX4" fmla="*/ 28641 w 31653"/>
              <a:gd name="connsiteY4" fmla="*/ 496 h 30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53" h="301000">
                <a:moveTo>
                  <a:pt x="28641" y="496"/>
                </a:moveTo>
                <a:cubicBezTo>
                  <a:pt x="27318" y="-7177"/>
                  <a:pt x="27053" y="75902"/>
                  <a:pt x="22291" y="125908"/>
                </a:cubicBezTo>
                <a:cubicBezTo>
                  <a:pt x="17528" y="175914"/>
                  <a:pt x="-1257" y="292860"/>
                  <a:pt x="66" y="300533"/>
                </a:cubicBezTo>
                <a:cubicBezTo>
                  <a:pt x="1389" y="308206"/>
                  <a:pt x="26789" y="219571"/>
                  <a:pt x="30229" y="171946"/>
                </a:cubicBezTo>
                <a:cubicBezTo>
                  <a:pt x="33669" y="124321"/>
                  <a:pt x="29964" y="8169"/>
                  <a:pt x="28641" y="4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: 図形 257">
            <a:extLst>
              <a:ext uri="{FF2B5EF4-FFF2-40B4-BE49-F238E27FC236}">
                <a16:creationId xmlns:a16="http://schemas.microsoft.com/office/drawing/2014/main" id="{BDF904B8-CBB2-40BD-A930-564F4733847D}"/>
              </a:ext>
            </a:extLst>
          </p:cNvPr>
          <p:cNvSpPr/>
          <p:nvPr/>
        </p:nvSpPr>
        <p:spPr>
          <a:xfrm>
            <a:off x="8901104" y="10345735"/>
            <a:ext cx="154021" cy="122355"/>
          </a:xfrm>
          <a:custGeom>
            <a:avLst/>
            <a:gdLst>
              <a:gd name="connsiteX0" fmla="*/ 9 w 154021"/>
              <a:gd name="connsiteY0" fmla="*/ 3 h 122355"/>
              <a:gd name="connsiteX1" fmla="*/ 57159 w 154021"/>
              <a:gd name="connsiteY1" fmla="*/ 69853 h 122355"/>
              <a:gd name="connsiteX2" fmla="*/ 88909 w 154021"/>
              <a:gd name="connsiteY2" fmla="*/ 55565 h 122355"/>
              <a:gd name="connsiteX3" fmla="*/ 153996 w 154021"/>
              <a:gd name="connsiteY3" fmla="*/ 41278 h 122355"/>
              <a:gd name="connsiteX4" fmla="*/ 80971 w 154021"/>
              <a:gd name="connsiteY4" fmla="*/ 58740 h 122355"/>
              <a:gd name="connsiteX5" fmla="*/ 46046 w 154021"/>
              <a:gd name="connsiteY5" fmla="*/ 122240 h 122355"/>
              <a:gd name="connsiteX6" fmla="*/ 52396 w 154021"/>
              <a:gd name="connsiteY6" fmla="*/ 73028 h 122355"/>
              <a:gd name="connsiteX7" fmla="*/ 9 w 154021"/>
              <a:gd name="connsiteY7" fmla="*/ 3 h 122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021" h="122355">
                <a:moveTo>
                  <a:pt x="9" y="3"/>
                </a:moveTo>
                <a:cubicBezTo>
                  <a:pt x="803" y="-526"/>
                  <a:pt x="42342" y="60593"/>
                  <a:pt x="57159" y="69853"/>
                </a:cubicBezTo>
                <a:cubicBezTo>
                  <a:pt x="71976" y="79113"/>
                  <a:pt x="72770" y="60328"/>
                  <a:pt x="88909" y="55565"/>
                </a:cubicBezTo>
                <a:cubicBezTo>
                  <a:pt x="105049" y="50803"/>
                  <a:pt x="155319" y="40749"/>
                  <a:pt x="153996" y="41278"/>
                </a:cubicBezTo>
                <a:cubicBezTo>
                  <a:pt x="152673" y="41807"/>
                  <a:pt x="98963" y="45246"/>
                  <a:pt x="80971" y="58740"/>
                </a:cubicBezTo>
                <a:cubicBezTo>
                  <a:pt x="62979" y="72234"/>
                  <a:pt x="50808" y="119859"/>
                  <a:pt x="46046" y="122240"/>
                </a:cubicBezTo>
                <a:cubicBezTo>
                  <a:pt x="41284" y="124621"/>
                  <a:pt x="57688" y="89432"/>
                  <a:pt x="52396" y="73028"/>
                </a:cubicBezTo>
                <a:cubicBezTo>
                  <a:pt x="47104" y="56624"/>
                  <a:pt x="-785" y="532"/>
                  <a:pt x="9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: 図形 258">
            <a:extLst>
              <a:ext uri="{FF2B5EF4-FFF2-40B4-BE49-F238E27FC236}">
                <a16:creationId xmlns:a16="http://schemas.microsoft.com/office/drawing/2014/main" id="{595D4E4F-DF8F-4487-A629-98AF64755D6E}"/>
              </a:ext>
            </a:extLst>
          </p:cNvPr>
          <p:cNvSpPr/>
          <p:nvPr/>
        </p:nvSpPr>
        <p:spPr>
          <a:xfrm>
            <a:off x="8975725" y="10430744"/>
            <a:ext cx="134944" cy="63807"/>
          </a:xfrm>
          <a:custGeom>
            <a:avLst/>
            <a:gdLst>
              <a:gd name="connsiteX0" fmla="*/ 0 w 134944"/>
              <a:gd name="connsiteY0" fmla="*/ 41994 h 63807"/>
              <a:gd name="connsiteX1" fmla="*/ 79375 w 134944"/>
              <a:gd name="connsiteY1" fmla="*/ 27706 h 63807"/>
              <a:gd name="connsiteX2" fmla="*/ 134938 w 134944"/>
              <a:gd name="connsiteY2" fmla="*/ 719 h 63807"/>
              <a:gd name="connsiteX3" fmla="*/ 76200 w 134944"/>
              <a:gd name="connsiteY3" fmla="*/ 59456 h 63807"/>
              <a:gd name="connsiteX4" fmla="*/ 74613 w 134944"/>
              <a:gd name="connsiteY4" fmla="*/ 59456 h 63807"/>
              <a:gd name="connsiteX5" fmla="*/ 0 w 134944"/>
              <a:gd name="connsiteY5" fmla="*/ 41994 h 6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944" h="63807">
                <a:moveTo>
                  <a:pt x="0" y="41994"/>
                </a:moveTo>
                <a:cubicBezTo>
                  <a:pt x="28442" y="38289"/>
                  <a:pt x="56885" y="34585"/>
                  <a:pt x="79375" y="27706"/>
                </a:cubicBezTo>
                <a:cubicBezTo>
                  <a:pt x="101865" y="20827"/>
                  <a:pt x="135467" y="-4573"/>
                  <a:pt x="134938" y="719"/>
                </a:cubicBezTo>
                <a:cubicBezTo>
                  <a:pt x="134409" y="6011"/>
                  <a:pt x="86254" y="49667"/>
                  <a:pt x="76200" y="59456"/>
                </a:cubicBezTo>
                <a:cubicBezTo>
                  <a:pt x="66146" y="69246"/>
                  <a:pt x="74613" y="59456"/>
                  <a:pt x="74613" y="59456"/>
                </a:cubicBezTo>
                <a:lnTo>
                  <a:pt x="0" y="419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: 図形 259">
            <a:extLst>
              <a:ext uri="{FF2B5EF4-FFF2-40B4-BE49-F238E27FC236}">
                <a16:creationId xmlns:a16="http://schemas.microsoft.com/office/drawing/2014/main" id="{3F3A57AF-0433-4980-9CF0-1FF7279D60F8}"/>
              </a:ext>
            </a:extLst>
          </p:cNvPr>
          <p:cNvSpPr/>
          <p:nvPr/>
        </p:nvSpPr>
        <p:spPr>
          <a:xfrm>
            <a:off x="8854113" y="10491788"/>
            <a:ext cx="42556" cy="184151"/>
          </a:xfrm>
          <a:custGeom>
            <a:avLst/>
            <a:gdLst>
              <a:gd name="connsiteX0" fmla="*/ 13662 w 42556"/>
              <a:gd name="connsiteY0" fmla="*/ 0 h 184151"/>
              <a:gd name="connsiteX1" fmla="*/ 962 w 42556"/>
              <a:gd name="connsiteY1" fmla="*/ 125412 h 184151"/>
              <a:gd name="connsiteX2" fmla="*/ 42237 w 42556"/>
              <a:gd name="connsiteY2" fmla="*/ 184150 h 184151"/>
              <a:gd name="connsiteX3" fmla="*/ 20012 w 42556"/>
              <a:gd name="connsiteY3" fmla="*/ 127000 h 184151"/>
              <a:gd name="connsiteX4" fmla="*/ 13662 w 42556"/>
              <a:gd name="connsiteY4" fmla="*/ 0 h 18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56" h="184151">
                <a:moveTo>
                  <a:pt x="13662" y="0"/>
                </a:moveTo>
                <a:cubicBezTo>
                  <a:pt x="10487" y="-265"/>
                  <a:pt x="-3800" y="94721"/>
                  <a:pt x="962" y="125412"/>
                </a:cubicBezTo>
                <a:cubicBezTo>
                  <a:pt x="5724" y="156103"/>
                  <a:pt x="39062" y="183885"/>
                  <a:pt x="42237" y="184150"/>
                </a:cubicBezTo>
                <a:cubicBezTo>
                  <a:pt x="45412" y="184415"/>
                  <a:pt x="23981" y="153194"/>
                  <a:pt x="20012" y="127000"/>
                </a:cubicBezTo>
                <a:cubicBezTo>
                  <a:pt x="16043" y="100806"/>
                  <a:pt x="16837" y="265"/>
                  <a:pt x="1366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: 図形 286">
            <a:extLst>
              <a:ext uri="{FF2B5EF4-FFF2-40B4-BE49-F238E27FC236}">
                <a16:creationId xmlns:a16="http://schemas.microsoft.com/office/drawing/2014/main" id="{B4216E0F-CCD3-4C92-9A74-F1E829F929D3}"/>
              </a:ext>
            </a:extLst>
          </p:cNvPr>
          <p:cNvSpPr/>
          <p:nvPr/>
        </p:nvSpPr>
        <p:spPr>
          <a:xfrm>
            <a:off x="8900713" y="10582585"/>
            <a:ext cx="184577" cy="99724"/>
          </a:xfrm>
          <a:custGeom>
            <a:avLst/>
            <a:gdLst>
              <a:gd name="connsiteX0" fmla="*/ 182962 w 184577"/>
              <a:gd name="connsiteY0" fmla="*/ 1278 h 99724"/>
              <a:gd name="connsiteX1" fmla="*/ 54375 w 184577"/>
              <a:gd name="connsiteY1" fmla="*/ 29853 h 99724"/>
              <a:gd name="connsiteX2" fmla="*/ 48025 w 184577"/>
              <a:gd name="connsiteY2" fmla="*/ 29853 h 99724"/>
              <a:gd name="connsiteX3" fmla="*/ 400 w 184577"/>
              <a:gd name="connsiteY3" fmla="*/ 99703 h 99724"/>
              <a:gd name="connsiteX4" fmla="*/ 30562 w 184577"/>
              <a:gd name="connsiteY4" fmla="*/ 21915 h 99724"/>
              <a:gd name="connsiteX5" fmla="*/ 119462 w 184577"/>
              <a:gd name="connsiteY5" fmla="*/ 7628 h 99724"/>
              <a:gd name="connsiteX6" fmla="*/ 182962 w 184577"/>
              <a:gd name="connsiteY6" fmla="*/ 1278 h 9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577" h="99724">
                <a:moveTo>
                  <a:pt x="182962" y="1278"/>
                </a:moveTo>
                <a:cubicBezTo>
                  <a:pt x="172114" y="4982"/>
                  <a:pt x="76864" y="25091"/>
                  <a:pt x="54375" y="29853"/>
                </a:cubicBezTo>
                <a:cubicBezTo>
                  <a:pt x="31886" y="34615"/>
                  <a:pt x="57021" y="18211"/>
                  <a:pt x="48025" y="29853"/>
                </a:cubicBezTo>
                <a:cubicBezTo>
                  <a:pt x="39029" y="41495"/>
                  <a:pt x="3310" y="101026"/>
                  <a:pt x="400" y="99703"/>
                </a:cubicBezTo>
                <a:cubicBezTo>
                  <a:pt x="-2510" y="98380"/>
                  <a:pt x="10718" y="37261"/>
                  <a:pt x="30562" y="21915"/>
                </a:cubicBezTo>
                <a:cubicBezTo>
                  <a:pt x="50406" y="6569"/>
                  <a:pt x="91416" y="12655"/>
                  <a:pt x="119462" y="7628"/>
                </a:cubicBezTo>
                <a:cubicBezTo>
                  <a:pt x="147508" y="2601"/>
                  <a:pt x="193810" y="-2426"/>
                  <a:pt x="182962" y="12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: 図形 287">
            <a:extLst>
              <a:ext uri="{FF2B5EF4-FFF2-40B4-BE49-F238E27FC236}">
                <a16:creationId xmlns:a16="http://schemas.microsoft.com/office/drawing/2014/main" id="{E7E475C6-18E6-4056-9785-F81F5E8205CE}"/>
              </a:ext>
            </a:extLst>
          </p:cNvPr>
          <p:cNvSpPr/>
          <p:nvPr/>
        </p:nvSpPr>
        <p:spPr>
          <a:xfrm>
            <a:off x="8912125" y="10506002"/>
            <a:ext cx="169677" cy="100108"/>
          </a:xfrm>
          <a:custGeom>
            <a:avLst/>
            <a:gdLst>
              <a:gd name="connsiteX0" fmla="*/ 3275 w 169677"/>
              <a:gd name="connsiteY0" fmla="*/ 100086 h 100108"/>
              <a:gd name="connsiteX1" fmla="*/ 30263 w 169677"/>
              <a:gd name="connsiteY1" fmla="*/ 28648 h 100108"/>
              <a:gd name="connsiteX2" fmla="*/ 87413 w 169677"/>
              <a:gd name="connsiteY2" fmla="*/ 14361 h 100108"/>
              <a:gd name="connsiteX3" fmla="*/ 168375 w 169677"/>
              <a:gd name="connsiteY3" fmla="*/ 73 h 100108"/>
              <a:gd name="connsiteX4" fmla="*/ 17563 w 169677"/>
              <a:gd name="connsiteY4" fmla="*/ 20711 h 100108"/>
              <a:gd name="connsiteX5" fmla="*/ 3275 w 169677"/>
              <a:gd name="connsiteY5" fmla="*/ 100086 h 100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9677" h="100108">
                <a:moveTo>
                  <a:pt x="3275" y="100086"/>
                </a:moveTo>
                <a:cubicBezTo>
                  <a:pt x="5392" y="101409"/>
                  <a:pt x="16240" y="42936"/>
                  <a:pt x="30263" y="28648"/>
                </a:cubicBezTo>
                <a:cubicBezTo>
                  <a:pt x="44286" y="14360"/>
                  <a:pt x="64394" y="19123"/>
                  <a:pt x="87413" y="14361"/>
                </a:cubicBezTo>
                <a:cubicBezTo>
                  <a:pt x="110432" y="9598"/>
                  <a:pt x="180017" y="-985"/>
                  <a:pt x="168375" y="73"/>
                </a:cubicBezTo>
                <a:cubicBezTo>
                  <a:pt x="156733" y="1131"/>
                  <a:pt x="42963" y="8540"/>
                  <a:pt x="17563" y="20711"/>
                </a:cubicBezTo>
                <a:cubicBezTo>
                  <a:pt x="-7837" y="32882"/>
                  <a:pt x="1158" y="98763"/>
                  <a:pt x="3275" y="100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: 図形 289">
            <a:extLst>
              <a:ext uri="{FF2B5EF4-FFF2-40B4-BE49-F238E27FC236}">
                <a16:creationId xmlns:a16="http://schemas.microsoft.com/office/drawing/2014/main" id="{5428F075-179A-4796-A588-8186653C04DB}"/>
              </a:ext>
            </a:extLst>
          </p:cNvPr>
          <p:cNvSpPr/>
          <p:nvPr/>
        </p:nvSpPr>
        <p:spPr>
          <a:xfrm>
            <a:off x="8701204" y="9783711"/>
            <a:ext cx="141881" cy="459434"/>
          </a:xfrm>
          <a:custGeom>
            <a:avLst/>
            <a:gdLst>
              <a:gd name="connsiteX0" fmla="*/ 4646 w 141881"/>
              <a:gd name="connsiteY0" fmla="*/ 1639 h 459434"/>
              <a:gd name="connsiteX1" fmla="*/ 1471 w 141881"/>
              <a:gd name="connsiteY1" fmla="*/ 76252 h 459434"/>
              <a:gd name="connsiteX2" fmla="*/ 23696 w 141881"/>
              <a:gd name="connsiteY2" fmla="*/ 185789 h 459434"/>
              <a:gd name="connsiteX3" fmla="*/ 139584 w 141881"/>
              <a:gd name="connsiteY3" fmla="*/ 457252 h 459434"/>
              <a:gd name="connsiteX4" fmla="*/ 95134 w 141881"/>
              <a:gd name="connsiteY4" fmla="*/ 304852 h 459434"/>
              <a:gd name="connsiteX5" fmla="*/ 25284 w 141881"/>
              <a:gd name="connsiteY5" fmla="*/ 147689 h 459434"/>
              <a:gd name="connsiteX6" fmla="*/ 4646 w 141881"/>
              <a:gd name="connsiteY6" fmla="*/ 1639 h 459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881" h="459434">
                <a:moveTo>
                  <a:pt x="4646" y="1639"/>
                </a:moveTo>
                <a:cubicBezTo>
                  <a:pt x="677" y="-10267"/>
                  <a:pt x="-1704" y="45560"/>
                  <a:pt x="1471" y="76252"/>
                </a:cubicBezTo>
                <a:cubicBezTo>
                  <a:pt x="4646" y="106944"/>
                  <a:pt x="677" y="122289"/>
                  <a:pt x="23696" y="185789"/>
                </a:cubicBezTo>
                <a:cubicBezTo>
                  <a:pt x="46715" y="249289"/>
                  <a:pt x="127678" y="437408"/>
                  <a:pt x="139584" y="457252"/>
                </a:cubicBezTo>
                <a:cubicBezTo>
                  <a:pt x="151490" y="477096"/>
                  <a:pt x="114184" y="356446"/>
                  <a:pt x="95134" y="304852"/>
                </a:cubicBezTo>
                <a:cubicBezTo>
                  <a:pt x="76084" y="253258"/>
                  <a:pt x="40630" y="195314"/>
                  <a:pt x="25284" y="147689"/>
                </a:cubicBezTo>
                <a:cubicBezTo>
                  <a:pt x="9938" y="100064"/>
                  <a:pt x="8615" y="13545"/>
                  <a:pt x="4646" y="16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: 図形 290">
            <a:extLst>
              <a:ext uri="{FF2B5EF4-FFF2-40B4-BE49-F238E27FC236}">
                <a16:creationId xmlns:a16="http://schemas.microsoft.com/office/drawing/2014/main" id="{EFDC098E-A64A-4FA0-A82C-7AC348B9055F}"/>
              </a:ext>
            </a:extLst>
          </p:cNvPr>
          <p:cNvSpPr/>
          <p:nvPr/>
        </p:nvSpPr>
        <p:spPr>
          <a:xfrm>
            <a:off x="8772523" y="10127868"/>
            <a:ext cx="117529" cy="250532"/>
          </a:xfrm>
          <a:custGeom>
            <a:avLst/>
            <a:gdLst>
              <a:gd name="connsiteX0" fmla="*/ 2 w 117529"/>
              <a:gd name="connsiteY0" fmla="*/ 382 h 250532"/>
              <a:gd name="connsiteX1" fmla="*/ 104777 w 117529"/>
              <a:gd name="connsiteY1" fmla="*/ 176595 h 250532"/>
              <a:gd name="connsiteX2" fmla="*/ 114302 w 117529"/>
              <a:gd name="connsiteY2" fmla="*/ 249620 h 250532"/>
              <a:gd name="connsiteX3" fmla="*/ 107952 w 117529"/>
              <a:gd name="connsiteY3" fmla="*/ 132145 h 250532"/>
              <a:gd name="connsiteX4" fmla="*/ 2 w 117529"/>
              <a:gd name="connsiteY4" fmla="*/ 382 h 25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29" h="250532">
                <a:moveTo>
                  <a:pt x="2" y="382"/>
                </a:moveTo>
                <a:cubicBezTo>
                  <a:pt x="-527" y="7790"/>
                  <a:pt x="85727" y="135055"/>
                  <a:pt x="104777" y="176595"/>
                </a:cubicBezTo>
                <a:cubicBezTo>
                  <a:pt x="123827" y="218135"/>
                  <a:pt x="113773" y="257028"/>
                  <a:pt x="114302" y="249620"/>
                </a:cubicBezTo>
                <a:cubicBezTo>
                  <a:pt x="114831" y="242212"/>
                  <a:pt x="124356" y="169187"/>
                  <a:pt x="107952" y="132145"/>
                </a:cubicBezTo>
                <a:cubicBezTo>
                  <a:pt x="91548" y="95103"/>
                  <a:pt x="531" y="-7026"/>
                  <a:pt x="2" y="3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: 図形 299">
            <a:extLst>
              <a:ext uri="{FF2B5EF4-FFF2-40B4-BE49-F238E27FC236}">
                <a16:creationId xmlns:a16="http://schemas.microsoft.com/office/drawing/2014/main" id="{CC963169-451D-4961-8DF2-1A39529672C4}"/>
              </a:ext>
            </a:extLst>
          </p:cNvPr>
          <p:cNvSpPr/>
          <p:nvPr/>
        </p:nvSpPr>
        <p:spPr>
          <a:xfrm>
            <a:off x="8766997" y="10501160"/>
            <a:ext cx="119833" cy="175069"/>
          </a:xfrm>
          <a:custGeom>
            <a:avLst/>
            <a:gdLst>
              <a:gd name="connsiteX0" fmla="*/ 766 w 119833"/>
              <a:gd name="connsiteY0" fmla="*/ 153 h 175069"/>
              <a:gd name="connsiteX1" fmla="*/ 62678 w 119833"/>
              <a:gd name="connsiteY1" fmla="*/ 128740 h 175069"/>
              <a:gd name="connsiteX2" fmla="*/ 119828 w 119833"/>
              <a:gd name="connsiteY2" fmla="*/ 174778 h 175069"/>
              <a:gd name="connsiteX3" fmla="*/ 59503 w 119833"/>
              <a:gd name="connsiteY3" fmla="*/ 146203 h 175069"/>
              <a:gd name="connsiteX4" fmla="*/ 29341 w 119833"/>
              <a:gd name="connsiteY4" fmla="*/ 103340 h 175069"/>
              <a:gd name="connsiteX5" fmla="*/ 766 w 119833"/>
              <a:gd name="connsiteY5" fmla="*/ 153 h 175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833" h="175069">
                <a:moveTo>
                  <a:pt x="766" y="153"/>
                </a:moveTo>
                <a:cubicBezTo>
                  <a:pt x="6322" y="4386"/>
                  <a:pt x="42834" y="99636"/>
                  <a:pt x="62678" y="128740"/>
                </a:cubicBezTo>
                <a:cubicBezTo>
                  <a:pt x="82522" y="157844"/>
                  <a:pt x="120357" y="171868"/>
                  <a:pt x="119828" y="174778"/>
                </a:cubicBezTo>
                <a:cubicBezTo>
                  <a:pt x="119299" y="177689"/>
                  <a:pt x="74584" y="158109"/>
                  <a:pt x="59503" y="146203"/>
                </a:cubicBezTo>
                <a:cubicBezTo>
                  <a:pt x="44422" y="134297"/>
                  <a:pt x="37278" y="126359"/>
                  <a:pt x="29341" y="103340"/>
                </a:cubicBezTo>
                <a:cubicBezTo>
                  <a:pt x="21404" y="80321"/>
                  <a:pt x="-4790" y="-4080"/>
                  <a:pt x="766" y="1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: 図形 310">
            <a:extLst>
              <a:ext uri="{FF2B5EF4-FFF2-40B4-BE49-F238E27FC236}">
                <a16:creationId xmlns:a16="http://schemas.microsoft.com/office/drawing/2014/main" id="{FAA26BA8-EE77-4C84-8E33-F70E6DEFEFA4}"/>
              </a:ext>
            </a:extLst>
          </p:cNvPr>
          <p:cNvSpPr/>
          <p:nvPr/>
        </p:nvSpPr>
        <p:spPr>
          <a:xfrm>
            <a:off x="8805735" y="10310710"/>
            <a:ext cx="48980" cy="224038"/>
          </a:xfrm>
          <a:custGeom>
            <a:avLst/>
            <a:gdLst>
              <a:gd name="connsiteX0" fmla="*/ 128 w 48980"/>
              <a:gd name="connsiteY0" fmla="*/ 103 h 224038"/>
              <a:gd name="connsiteX1" fmla="*/ 47753 w 48980"/>
              <a:gd name="connsiteY1" fmla="*/ 76303 h 224038"/>
              <a:gd name="connsiteX2" fmla="*/ 35053 w 48980"/>
              <a:gd name="connsiteY2" fmla="*/ 223940 h 224038"/>
              <a:gd name="connsiteX3" fmla="*/ 36640 w 48980"/>
              <a:gd name="connsiteY3" fmla="*/ 98528 h 224038"/>
              <a:gd name="connsiteX4" fmla="*/ 33465 w 48980"/>
              <a:gd name="connsiteY4" fmla="*/ 60428 h 224038"/>
              <a:gd name="connsiteX5" fmla="*/ 128 w 48980"/>
              <a:gd name="connsiteY5" fmla="*/ 103 h 22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80" h="224038">
                <a:moveTo>
                  <a:pt x="128" y="103"/>
                </a:moveTo>
                <a:cubicBezTo>
                  <a:pt x="2509" y="2749"/>
                  <a:pt x="41932" y="38997"/>
                  <a:pt x="47753" y="76303"/>
                </a:cubicBezTo>
                <a:cubicBezTo>
                  <a:pt x="53574" y="113609"/>
                  <a:pt x="36905" y="220236"/>
                  <a:pt x="35053" y="223940"/>
                </a:cubicBezTo>
                <a:cubicBezTo>
                  <a:pt x="33201" y="227644"/>
                  <a:pt x="36905" y="125780"/>
                  <a:pt x="36640" y="98528"/>
                </a:cubicBezTo>
                <a:cubicBezTo>
                  <a:pt x="36375" y="71276"/>
                  <a:pt x="37698" y="74715"/>
                  <a:pt x="33465" y="60428"/>
                </a:cubicBezTo>
                <a:cubicBezTo>
                  <a:pt x="29232" y="46141"/>
                  <a:pt x="-2253" y="-2543"/>
                  <a:pt x="128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: 図形 311">
            <a:extLst>
              <a:ext uri="{FF2B5EF4-FFF2-40B4-BE49-F238E27FC236}">
                <a16:creationId xmlns:a16="http://schemas.microsoft.com/office/drawing/2014/main" id="{EAA10F07-39CB-4CDE-BAE3-8BB39F767EE9}"/>
              </a:ext>
            </a:extLst>
          </p:cNvPr>
          <p:cNvSpPr/>
          <p:nvPr/>
        </p:nvSpPr>
        <p:spPr>
          <a:xfrm>
            <a:off x="8775777" y="10327623"/>
            <a:ext cx="69830" cy="224579"/>
          </a:xfrm>
          <a:custGeom>
            <a:avLst/>
            <a:gdLst>
              <a:gd name="connsiteX0" fmla="*/ 28498 w 69830"/>
              <a:gd name="connsiteY0" fmla="*/ 652 h 224579"/>
              <a:gd name="connsiteX1" fmla="*/ 3098 w 69830"/>
              <a:gd name="connsiteY1" fmla="*/ 76852 h 224579"/>
              <a:gd name="connsiteX2" fmla="*/ 7861 w 69830"/>
              <a:gd name="connsiteY2" fmla="*/ 181627 h 224579"/>
              <a:gd name="connsiteX3" fmla="*/ 69773 w 69830"/>
              <a:gd name="connsiteY3" fmla="*/ 224490 h 224579"/>
              <a:gd name="connsiteX4" fmla="*/ 18973 w 69830"/>
              <a:gd name="connsiteY4" fmla="*/ 172102 h 224579"/>
              <a:gd name="connsiteX5" fmla="*/ 14211 w 69830"/>
              <a:gd name="connsiteY5" fmla="*/ 119715 h 224579"/>
              <a:gd name="connsiteX6" fmla="*/ 28498 w 69830"/>
              <a:gd name="connsiteY6" fmla="*/ 652 h 224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830" h="224579">
                <a:moveTo>
                  <a:pt x="28498" y="652"/>
                </a:moveTo>
                <a:cubicBezTo>
                  <a:pt x="26646" y="-6492"/>
                  <a:pt x="6538" y="46689"/>
                  <a:pt x="3098" y="76852"/>
                </a:cubicBezTo>
                <a:cubicBezTo>
                  <a:pt x="-342" y="107015"/>
                  <a:pt x="-3252" y="157021"/>
                  <a:pt x="7861" y="181627"/>
                </a:cubicBezTo>
                <a:cubicBezTo>
                  <a:pt x="18973" y="206233"/>
                  <a:pt x="67921" y="226077"/>
                  <a:pt x="69773" y="224490"/>
                </a:cubicBezTo>
                <a:cubicBezTo>
                  <a:pt x="71625" y="222903"/>
                  <a:pt x="28233" y="189565"/>
                  <a:pt x="18973" y="172102"/>
                </a:cubicBezTo>
                <a:cubicBezTo>
                  <a:pt x="9713" y="154640"/>
                  <a:pt x="16328" y="141146"/>
                  <a:pt x="14211" y="119715"/>
                </a:cubicBezTo>
                <a:cubicBezTo>
                  <a:pt x="12094" y="98284"/>
                  <a:pt x="30350" y="7796"/>
                  <a:pt x="28498" y="6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: 図形 312">
            <a:extLst>
              <a:ext uri="{FF2B5EF4-FFF2-40B4-BE49-F238E27FC236}">
                <a16:creationId xmlns:a16="http://schemas.microsoft.com/office/drawing/2014/main" id="{3E0C2987-72BD-481C-9CB6-58B171703A9D}"/>
              </a:ext>
            </a:extLst>
          </p:cNvPr>
          <p:cNvSpPr/>
          <p:nvPr/>
        </p:nvSpPr>
        <p:spPr>
          <a:xfrm>
            <a:off x="8597885" y="10054890"/>
            <a:ext cx="171262" cy="320760"/>
          </a:xfrm>
          <a:custGeom>
            <a:avLst/>
            <a:gdLst>
              <a:gd name="connsiteX0" fmla="*/ 15 w 171262"/>
              <a:gd name="connsiteY0" fmla="*/ 335 h 320760"/>
              <a:gd name="connsiteX1" fmla="*/ 106378 w 171262"/>
              <a:gd name="connsiteY1" fmla="*/ 60660 h 320760"/>
              <a:gd name="connsiteX2" fmla="*/ 130190 w 171262"/>
              <a:gd name="connsiteY2" fmla="*/ 138448 h 320760"/>
              <a:gd name="connsiteX3" fmla="*/ 141303 w 171262"/>
              <a:gd name="connsiteY3" fmla="*/ 232110 h 320760"/>
              <a:gd name="connsiteX4" fmla="*/ 163528 w 171262"/>
              <a:gd name="connsiteY4" fmla="*/ 282910 h 320760"/>
              <a:gd name="connsiteX5" fmla="*/ 168290 w 171262"/>
              <a:gd name="connsiteY5" fmla="*/ 316248 h 320760"/>
              <a:gd name="connsiteX6" fmla="*/ 120665 w 171262"/>
              <a:gd name="connsiteY6" fmla="*/ 179723 h 320760"/>
              <a:gd name="connsiteX7" fmla="*/ 114315 w 171262"/>
              <a:gd name="connsiteY7" fmla="*/ 87648 h 320760"/>
              <a:gd name="connsiteX8" fmla="*/ 15 w 171262"/>
              <a:gd name="connsiteY8" fmla="*/ 335 h 32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262" h="320760">
                <a:moveTo>
                  <a:pt x="15" y="335"/>
                </a:moveTo>
                <a:cubicBezTo>
                  <a:pt x="-1308" y="-4163"/>
                  <a:pt x="84682" y="37641"/>
                  <a:pt x="106378" y="60660"/>
                </a:cubicBezTo>
                <a:cubicBezTo>
                  <a:pt x="128074" y="83679"/>
                  <a:pt x="124369" y="109873"/>
                  <a:pt x="130190" y="138448"/>
                </a:cubicBezTo>
                <a:cubicBezTo>
                  <a:pt x="136011" y="167023"/>
                  <a:pt x="135747" y="208033"/>
                  <a:pt x="141303" y="232110"/>
                </a:cubicBezTo>
                <a:cubicBezTo>
                  <a:pt x="146859" y="256187"/>
                  <a:pt x="159030" y="268887"/>
                  <a:pt x="163528" y="282910"/>
                </a:cubicBezTo>
                <a:cubicBezTo>
                  <a:pt x="168026" y="296933"/>
                  <a:pt x="175434" y="333446"/>
                  <a:pt x="168290" y="316248"/>
                </a:cubicBezTo>
                <a:cubicBezTo>
                  <a:pt x="161146" y="299050"/>
                  <a:pt x="129661" y="217823"/>
                  <a:pt x="120665" y="179723"/>
                </a:cubicBezTo>
                <a:cubicBezTo>
                  <a:pt x="111669" y="141623"/>
                  <a:pt x="133894" y="117281"/>
                  <a:pt x="114315" y="87648"/>
                </a:cubicBezTo>
                <a:cubicBezTo>
                  <a:pt x="94736" y="58015"/>
                  <a:pt x="1338" y="4833"/>
                  <a:pt x="15" y="3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: 図形 313">
            <a:extLst>
              <a:ext uri="{FF2B5EF4-FFF2-40B4-BE49-F238E27FC236}">
                <a16:creationId xmlns:a16="http://schemas.microsoft.com/office/drawing/2014/main" id="{45699C28-8D10-4C52-B2C1-E5BFD1871F86}"/>
              </a:ext>
            </a:extLst>
          </p:cNvPr>
          <p:cNvSpPr/>
          <p:nvPr/>
        </p:nvSpPr>
        <p:spPr>
          <a:xfrm>
            <a:off x="8577578" y="10312397"/>
            <a:ext cx="206515" cy="223848"/>
          </a:xfrm>
          <a:custGeom>
            <a:avLst/>
            <a:gdLst>
              <a:gd name="connsiteX0" fmla="*/ 1272 w 206515"/>
              <a:gd name="connsiteY0" fmla="*/ 3 h 223848"/>
              <a:gd name="connsiteX1" fmla="*/ 9210 w 206515"/>
              <a:gd name="connsiteY1" fmla="*/ 82553 h 223848"/>
              <a:gd name="connsiteX2" fmla="*/ 55247 w 206515"/>
              <a:gd name="connsiteY2" fmla="*/ 111128 h 223848"/>
              <a:gd name="connsiteX3" fmla="*/ 137797 w 206515"/>
              <a:gd name="connsiteY3" fmla="*/ 179391 h 223848"/>
              <a:gd name="connsiteX4" fmla="*/ 206060 w 206515"/>
              <a:gd name="connsiteY4" fmla="*/ 223841 h 223848"/>
              <a:gd name="connsiteX5" fmla="*/ 164785 w 206515"/>
              <a:gd name="connsiteY5" fmla="*/ 182566 h 223848"/>
              <a:gd name="connsiteX6" fmla="*/ 110810 w 206515"/>
              <a:gd name="connsiteY6" fmla="*/ 128591 h 223848"/>
              <a:gd name="connsiteX7" fmla="*/ 26672 w 206515"/>
              <a:gd name="connsiteY7" fmla="*/ 79378 h 223848"/>
              <a:gd name="connsiteX8" fmla="*/ 1272 w 206515"/>
              <a:gd name="connsiteY8" fmla="*/ 3 h 223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515" h="223848">
                <a:moveTo>
                  <a:pt x="1272" y="3"/>
                </a:moveTo>
                <a:cubicBezTo>
                  <a:pt x="-1638" y="532"/>
                  <a:pt x="214" y="64032"/>
                  <a:pt x="9210" y="82553"/>
                </a:cubicBezTo>
                <a:cubicBezTo>
                  <a:pt x="18206" y="101074"/>
                  <a:pt x="33816" y="94988"/>
                  <a:pt x="55247" y="111128"/>
                </a:cubicBezTo>
                <a:cubicBezTo>
                  <a:pt x="76678" y="127268"/>
                  <a:pt x="112662" y="160606"/>
                  <a:pt x="137797" y="179391"/>
                </a:cubicBezTo>
                <a:cubicBezTo>
                  <a:pt x="162932" y="198176"/>
                  <a:pt x="201562" y="223312"/>
                  <a:pt x="206060" y="223841"/>
                </a:cubicBezTo>
                <a:cubicBezTo>
                  <a:pt x="210558" y="224370"/>
                  <a:pt x="180660" y="198441"/>
                  <a:pt x="164785" y="182566"/>
                </a:cubicBezTo>
                <a:cubicBezTo>
                  <a:pt x="148910" y="166691"/>
                  <a:pt x="133829" y="145789"/>
                  <a:pt x="110810" y="128591"/>
                </a:cubicBezTo>
                <a:cubicBezTo>
                  <a:pt x="87791" y="111393"/>
                  <a:pt x="46516" y="95782"/>
                  <a:pt x="26672" y="79378"/>
                </a:cubicBezTo>
                <a:cubicBezTo>
                  <a:pt x="6828" y="62974"/>
                  <a:pt x="4182" y="-526"/>
                  <a:pt x="1272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: 図形 314">
            <a:extLst>
              <a:ext uri="{FF2B5EF4-FFF2-40B4-BE49-F238E27FC236}">
                <a16:creationId xmlns:a16="http://schemas.microsoft.com/office/drawing/2014/main" id="{F31C8716-5E5F-4F8E-9374-BF0C725211AB}"/>
              </a:ext>
            </a:extLst>
          </p:cNvPr>
          <p:cNvSpPr/>
          <p:nvPr/>
        </p:nvSpPr>
        <p:spPr>
          <a:xfrm>
            <a:off x="8615999" y="10262859"/>
            <a:ext cx="66070" cy="114661"/>
          </a:xfrm>
          <a:custGeom>
            <a:avLst/>
            <a:gdLst>
              <a:gd name="connsiteX0" fmla="*/ 66039 w 66070"/>
              <a:gd name="connsiteY0" fmla="*/ 329 h 114661"/>
              <a:gd name="connsiteX1" fmla="*/ 31114 w 66070"/>
              <a:gd name="connsiteY1" fmla="*/ 59066 h 114661"/>
              <a:gd name="connsiteX2" fmla="*/ 7301 w 66070"/>
              <a:gd name="connsiteY2" fmla="*/ 92404 h 114661"/>
              <a:gd name="connsiteX3" fmla="*/ 951 w 66070"/>
              <a:gd name="connsiteY3" fmla="*/ 114629 h 114661"/>
              <a:gd name="connsiteX4" fmla="*/ 24764 w 66070"/>
              <a:gd name="connsiteY4" fmla="*/ 87641 h 114661"/>
              <a:gd name="connsiteX5" fmla="*/ 66039 w 66070"/>
              <a:gd name="connsiteY5" fmla="*/ 329 h 1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070" h="114661">
                <a:moveTo>
                  <a:pt x="66039" y="329"/>
                </a:moveTo>
                <a:cubicBezTo>
                  <a:pt x="67097" y="-4433"/>
                  <a:pt x="40904" y="43720"/>
                  <a:pt x="31114" y="59066"/>
                </a:cubicBezTo>
                <a:cubicBezTo>
                  <a:pt x="21324" y="74412"/>
                  <a:pt x="12328" y="83144"/>
                  <a:pt x="7301" y="92404"/>
                </a:cubicBezTo>
                <a:cubicBezTo>
                  <a:pt x="2274" y="101665"/>
                  <a:pt x="-1959" y="115423"/>
                  <a:pt x="951" y="114629"/>
                </a:cubicBezTo>
                <a:cubicBezTo>
                  <a:pt x="3861" y="113835"/>
                  <a:pt x="14974" y="102987"/>
                  <a:pt x="24764" y="87641"/>
                </a:cubicBezTo>
                <a:cubicBezTo>
                  <a:pt x="34554" y="72295"/>
                  <a:pt x="64981" y="5091"/>
                  <a:pt x="66039" y="3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: 図形 315">
            <a:extLst>
              <a:ext uri="{FF2B5EF4-FFF2-40B4-BE49-F238E27FC236}">
                <a16:creationId xmlns:a16="http://schemas.microsoft.com/office/drawing/2014/main" id="{4E01AA2D-5234-4D59-8F7D-1E563840237B}"/>
              </a:ext>
            </a:extLst>
          </p:cNvPr>
          <p:cNvSpPr/>
          <p:nvPr/>
        </p:nvSpPr>
        <p:spPr>
          <a:xfrm>
            <a:off x="8564484" y="10052045"/>
            <a:ext cx="90369" cy="276491"/>
          </a:xfrm>
          <a:custGeom>
            <a:avLst/>
            <a:gdLst>
              <a:gd name="connsiteX0" fmla="*/ 79 w 90369"/>
              <a:gd name="connsiteY0" fmla="*/ 5 h 276491"/>
              <a:gd name="connsiteX1" fmla="*/ 85804 w 90369"/>
              <a:gd name="connsiteY1" fmla="*/ 69855 h 276491"/>
              <a:gd name="connsiteX2" fmla="*/ 77866 w 90369"/>
              <a:gd name="connsiteY2" fmla="*/ 122243 h 276491"/>
              <a:gd name="connsiteX3" fmla="*/ 71516 w 90369"/>
              <a:gd name="connsiteY3" fmla="*/ 215905 h 276491"/>
              <a:gd name="connsiteX4" fmla="*/ 49291 w 90369"/>
              <a:gd name="connsiteY4" fmla="*/ 238130 h 276491"/>
              <a:gd name="connsiteX5" fmla="*/ 1666 w 90369"/>
              <a:gd name="connsiteY5" fmla="*/ 276230 h 276491"/>
              <a:gd name="connsiteX6" fmla="*/ 60404 w 90369"/>
              <a:gd name="connsiteY6" fmla="*/ 217493 h 276491"/>
              <a:gd name="connsiteX7" fmla="*/ 73104 w 90369"/>
              <a:gd name="connsiteY7" fmla="*/ 168280 h 276491"/>
              <a:gd name="connsiteX8" fmla="*/ 69929 w 90369"/>
              <a:gd name="connsiteY8" fmla="*/ 66680 h 276491"/>
              <a:gd name="connsiteX9" fmla="*/ 79 w 90369"/>
              <a:gd name="connsiteY9" fmla="*/ 5 h 276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369" h="276491">
                <a:moveTo>
                  <a:pt x="79" y="5"/>
                </a:moveTo>
                <a:cubicBezTo>
                  <a:pt x="2725" y="534"/>
                  <a:pt x="72840" y="49482"/>
                  <a:pt x="85804" y="69855"/>
                </a:cubicBezTo>
                <a:cubicBezTo>
                  <a:pt x="98768" y="90228"/>
                  <a:pt x="80247" y="97901"/>
                  <a:pt x="77866" y="122243"/>
                </a:cubicBezTo>
                <a:cubicBezTo>
                  <a:pt x="75485" y="146585"/>
                  <a:pt x="76278" y="196591"/>
                  <a:pt x="71516" y="215905"/>
                </a:cubicBezTo>
                <a:cubicBezTo>
                  <a:pt x="66754" y="235219"/>
                  <a:pt x="60933" y="228076"/>
                  <a:pt x="49291" y="238130"/>
                </a:cubicBezTo>
                <a:cubicBezTo>
                  <a:pt x="37649" y="248184"/>
                  <a:pt x="-186" y="279669"/>
                  <a:pt x="1666" y="276230"/>
                </a:cubicBezTo>
                <a:cubicBezTo>
                  <a:pt x="3518" y="272791"/>
                  <a:pt x="48498" y="235485"/>
                  <a:pt x="60404" y="217493"/>
                </a:cubicBezTo>
                <a:cubicBezTo>
                  <a:pt x="72310" y="199501"/>
                  <a:pt x="71517" y="193416"/>
                  <a:pt x="73104" y="168280"/>
                </a:cubicBezTo>
                <a:cubicBezTo>
                  <a:pt x="74692" y="143145"/>
                  <a:pt x="77867" y="92345"/>
                  <a:pt x="69929" y="66680"/>
                </a:cubicBezTo>
                <a:cubicBezTo>
                  <a:pt x="61992" y="41016"/>
                  <a:pt x="-2567" y="-524"/>
                  <a:pt x="79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: 図形 316">
            <a:extLst>
              <a:ext uri="{FF2B5EF4-FFF2-40B4-BE49-F238E27FC236}">
                <a16:creationId xmlns:a16="http://schemas.microsoft.com/office/drawing/2014/main" id="{E4159376-4A4E-406B-B21C-57F2C722F409}"/>
              </a:ext>
            </a:extLst>
          </p:cNvPr>
          <p:cNvSpPr/>
          <p:nvPr/>
        </p:nvSpPr>
        <p:spPr>
          <a:xfrm>
            <a:off x="8569723" y="10064363"/>
            <a:ext cx="10843" cy="255032"/>
          </a:xfrm>
          <a:custGeom>
            <a:avLst/>
            <a:gdLst>
              <a:gd name="connsiteX0" fmla="*/ 1190 w 10843"/>
              <a:gd name="connsiteY0" fmla="*/ 387 h 255032"/>
              <a:gd name="connsiteX1" fmla="*/ 1190 w 10843"/>
              <a:gd name="connsiteY1" fmla="*/ 244862 h 255032"/>
              <a:gd name="connsiteX2" fmla="*/ 10715 w 10843"/>
              <a:gd name="connsiteY2" fmla="*/ 189300 h 255032"/>
              <a:gd name="connsiteX3" fmla="*/ 1190 w 10843"/>
              <a:gd name="connsiteY3" fmla="*/ 387 h 255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43" h="255032">
                <a:moveTo>
                  <a:pt x="1190" y="387"/>
                </a:moveTo>
                <a:cubicBezTo>
                  <a:pt x="-398" y="9647"/>
                  <a:pt x="-397" y="213377"/>
                  <a:pt x="1190" y="244862"/>
                </a:cubicBezTo>
                <a:cubicBezTo>
                  <a:pt x="2777" y="276347"/>
                  <a:pt x="9392" y="228194"/>
                  <a:pt x="10715" y="189300"/>
                </a:cubicBezTo>
                <a:cubicBezTo>
                  <a:pt x="12038" y="150406"/>
                  <a:pt x="2778" y="-8873"/>
                  <a:pt x="1190" y="3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: 図形 318">
            <a:extLst>
              <a:ext uri="{FF2B5EF4-FFF2-40B4-BE49-F238E27FC236}">
                <a16:creationId xmlns:a16="http://schemas.microsoft.com/office/drawing/2014/main" id="{BACBAD28-1826-410D-AA8F-395729DD96C9}"/>
              </a:ext>
            </a:extLst>
          </p:cNvPr>
          <p:cNvSpPr/>
          <p:nvPr/>
        </p:nvSpPr>
        <p:spPr>
          <a:xfrm>
            <a:off x="8542226" y="9734129"/>
            <a:ext cx="152628" cy="48652"/>
          </a:xfrm>
          <a:custGeom>
            <a:avLst/>
            <a:gdLst>
              <a:gd name="connsiteX0" fmla="*/ 112 w 152628"/>
              <a:gd name="connsiteY0" fmla="*/ 421 h 48652"/>
              <a:gd name="connsiteX1" fmla="*/ 144574 w 152628"/>
              <a:gd name="connsiteY1" fmla="*/ 48046 h 48652"/>
              <a:gd name="connsiteX2" fmla="*/ 120762 w 152628"/>
              <a:gd name="connsiteY2" fmla="*/ 25821 h 48652"/>
              <a:gd name="connsiteX3" fmla="*/ 112 w 152628"/>
              <a:gd name="connsiteY3" fmla="*/ 421 h 4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628" h="48652">
                <a:moveTo>
                  <a:pt x="112" y="421"/>
                </a:moveTo>
                <a:cubicBezTo>
                  <a:pt x="4081" y="4125"/>
                  <a:pt x="124466" y="43813"/>
                  <a:pt x="144574" y="48046"/>
                </a:cubicBezTo>
                <a:cubicBezTo>
                  <a:pt x="164682" y="52279"/>
                  <a:pt x="143516" y="33229"/>
                  <a:pt x="120762" y="25821"/>
                </a:cubicBezTo>
                <a:cubicBezTo>
                  <a:pt x="98008" y="18413"/>
                  <a:pt x="-3857" y="-3283"/>
                  <a:pt x="112" y="4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: 図形 1151">
            <a:extLst>
              <a:ext uri="{FF2B5EF4-FFF2-40B4-BE49-F238E27FC236}">
                <a16:creationId xmlns:a16="http://schemas.microsoft.com/office/drawing/2014/main" id="{57FED2B2-0AE0-4FDD-B4D9-05A77C910FAC}"/>
              </a:ext>
            </a:extLst>
          </p:cNvPr>
          <p:cNvSpPr/>
          <p:nvPr/>
        </p:nvSpPr>
        <p:spPr>
          <a:xfrm>
            <a:off x="8534269" y="9951492"/>
            <a:ext cx="25903" cy="161680"/>
          </a:xfrm>
          <a:custGeom>
            <a:avLst/>
            <a:gdLst>
              <a:gd name="connsiteX0" fmla="*/ 131 w 25903"/>
              <a:gd name="connsiteY0" fmla="*/ 546 h 161680"/>
              <a:gd name="connsiteX1" fmla="*/ 16006 w 25903"/>
              <a:gd name="connsiteY1" fmla="*/ 157708 h 161680"/>
              <a:gd name="connsiteX2" fmla="*/ 25531 w 25903"/>
              <a:gd name="connsiteY2" fmla="*/ 106908 h 161680"/>
              <a:gd name="connsiteX3" fmla="*/ 131 w 25903"/>
              <a:gd name="connsiteY3" fmla="*/ 546 h 16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03" h="161680">
                <a:moveTo>
                  <a:pt x="131" y="546"/>
                </a:moveTo>
                <a:cubicBezTo>
                  <a:pt x="-1456" y="9013"/>
                  <a:pt x="11773" y="139981"/>
                  <a:pt x="16006" y="157708"/>
                </a:cubicBezTo>
                <a:cubicBezTo>
                  <a:pt x="20239" y="175435"/>
                  <a:pt x="27648" y="129398"/>
                  <a:pt x="25531" y="106908"/>
                </a:cubicBezTo>
                <a:cubicBezTo>
                  <a:pt x="23414" y="84419"/>
                  <a:pt x="1718" y="-7921"/>
                  <a:pt x="131" y="5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: 図形 1152">
            <a:extLst>
              <a:ext uri="{FF2B5EF4-FFF2-40B4-BE49-F238E27FC236}">
                <a16:creationId xmlns:a16="http://schemas.microsoft.com/office/drawing/2014/main" id="{4BC32620-1AE4-4201-B4A6-FB2B15CB5CF4}"/>
              </a:ext>
            </a:extLst>
          </p:cNvPr>
          <p:cNvSpPr/>
          <p:nvPr/>
        </p:nvSpPr>
        <p:spPr>
          <a:xfrm>
            <a:off x="8516938" y="9737680"/>
            <a:ext cx="138116" cy="249390"/>
          </a:xfrm>
          <a:custGeom>
            <a:avLst/>
            <a:gdLst>
              <a:gd name="connsiteX0" fmla="*/ 28575 w 138116"/>
              <a:gd name="connsiteY0" fmla="*/ 45 h 249390"/>
              <a:gd name="connsiteX1" fmla="*/ 0 w 138116"/>
              <a:gd name="connsiteY1" fmla="*/ 152445 h 249390"/>
              <a:gd name="connsiteX2" fmla="*/ 28575 w 138116"/>
              <a:gd name="connsiteY2" fmla="*/ 247695 h 249390"/>
              <a:gd name="connsiteX3" fmla="*/ 68262 w 138116"/>
              <a:gd name="connsiteY3" fmla="*/ 209595 h 249390"/>
              <a:gd name="connsiteX4" fmla="*/ 109537 w 138116"/>
              <a:gd name="connsiteY4" fmla="*/ 160383 h 249390"/>
              <a:gd name="connsiteX5" fmla="*/ 127000 w 138116"/>
              <a:gd name="connsiteY5" fmla="*/ 95295 h 249390"/>
              <a:gd name="connsiteX6" fmla="*/ 87312 w 138116"/>
              <a:gd name="connsiteY6" fmla="*/ 55608 h 249390"/>
              <a:gd name="connsiteX7" fmla="*/ 138112 w 138116"/>
              <a:gd name="connsiteY7" fmla="*/ 57195 h 249390"/>
              <a:gd name="connsiteX8" fmla="*/ 84137 w 138116"/>
              <a:gd name="connsiteY8" fmla="*/ 47670 h 249390"/>
              <a:gd name="connsiteX9" fmla="*/ 96837 w 138116"/>
              <a:gd name="connsiteY9" fmla="*/ 81008 h 249390"/>
              <a:gd name="connsiteX10" fmla="*/ 112712 w 138116"/>
              <a:gd name="connsiteY10" fmla="*/ 107995 h 249390"/>
              <a:gd name="connsiteX11" fmla="*/ 26987 w 138116"/>
              <a:gd name="connsiteY11" fmla="*/ 214358 h 249390"/>
              <a:gd name="connsiteX12" fmla="*/ 19050 w 138116"/>
              <a:gd name="connsiteY12" fmla="*/ 168320 h 249390"/>
              <a:gd name="connsiteX13" fmla="*/ 28575 w 138116"/>
              <a:gd name="connsiteY13" fmla="*/ 45 h 249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8116" h="249390">
                <a:moveTo>
                  <a:pt x="28575" y="45"/>
                </a:moveTo>
                <a:cubicBezTo>
                  <a:pt x="25400" y="-2601"/>
                  <a:pt x="0" y="111170"/>
                  <a:pt x="0" y="152445"/>
                </a:cubicBezTo>
                <a:cubicBezTo>
                  <a:pt x="0" y="193720"/>
                  <a:pt x="17198" y="238170"/>
                  <a:pt x="28575" y="247695"/>
                </a:cubicBezTo>
                <a:cubicBezTo>
                  <a:pt x="39952" y="257220"/>
                  <a:pt x="54768" y="224147"/>
                  <a:pt x="68262" y="209595"/>
                </a:cubicBezTo>
                <a:cubicBezTo>
                  <a:pt x="81756" y="195043"/>
                  <a:pt x="99747" y="179433"/>
                  <a:pt x="109537" y="160383"/>
                </a:cubicBezTo>
                <a:cubicBezTo>
                  <a:pt x="119327" y="141333"/>
                  <a:pt x="130704" y="112757"/>
                  <a:pt x="127000" y="95295"/>
                </a:cubicBezTo>
                <a:cubicBezTo>
                  <a:pt x="123296" y="77833"/>
                  <a:pt x="85460" y="61958"/>
                  <a:pt x="87312" y="55608"/>
                </a:cubicBezTo>
                <a:cubicBezTo>
                  <a:pt x="89164" y="49258"/>
                  <a:pt x="138641" y="58518"/>
                  <a:pt x="138112" y="57195"/>
                </a:cubicBezTo>
                <a:cubicBezTo>
                  <a:pt x="137583" y="55872"/>
                  <a:pt x="91016" y="43701"/>
                  <a:pt x="84137" y="47670"/>
                </a:cubicBezTo>
                <a:cubicBezTo>
                  <a:pt x="77258" y="51639"/>
                  <a:pt x="92075" y="70954"/>
                  <a:pt x="96837" y="81008"/>
                </a:cubicBezTo>
                <a:cubicBezTo>
                  <a:pt x="101600" y="91062"/>
                  <a:pt x="124354" y="85770"/>
                  <a:pt x="112712" y="107995"/>
                </a:cubicBezTo>
                <a:cubicBezTo>
                  <a:pt x="101070" y="130220"/>
                  <a:pt x="42597" y="204304"/>
                  <a:pt x="26987" y="214358"/>
                </a:cubicBezTo>
                <a:cubicBezTo>
                  <a:pt x="11377" y="224412"/>
                  <a:pt x="21696" y="200070"/>
                  <a:pt x="19050" y="168320"/>
                </a:cubicBezTo>
                <a:cubicBezTo>
                  <a:pt x="16404" y="136570"/>
                  <a:pt x="31750" y="2691"/>
                  <a:pt x="28575" y="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: 図形 1153">
            <a:extLst>
              <a:ext uri="{FF2B5EF4-FFF2-40B4-BE49-F238E27FC236}">
                <a16:creationId xmlns:a16="http://schemas.microsoft.com/office/drawing/2014/main" id="{5406E470-A29C-4FE0-94C0-5857718ECE4F}"/>
              </a:ext>
            </a:extLst>
          </p:cNvPr>
          <p:cNvSpPr/>
          <p:nvPr/>
        </p:nvSpPr>
        <p:spPr>
          <a:xfrm>
            <a:off x="8658332" y="9800185"/>
            <a:ext cx="102920" cy="313716"/>
          </a:xfrm>
          <a:custGeom>
            <a:avLst/>
            <a:gdLst>
              <a:gd name="connsiteX0" fmla="*/ 26881 w 102920"/>
              <a:gd name="connsiteY0" fmla="*/ 1040 h 313716"/>
              <a:gd name="connsiteX1" fmla="*/ 22118 w 102920"/>
              <a:gd name="connsiteY1" fmla="*/ 77240 h 313716"/>
              <a:gd name="connsiteX2" fmla="*/ 95143 w 102920"/>
              <a:gd name="connsiteY2" fmla="*/ 274090 h 313716"/>
              <a:gd name="connsiteX3" fmla="*/ 98318 w 102920"/>
              <a:gd name="connsiteY3" fmla="*/ 312190 h 313716"/>
              <a:gd name="connsiteX4" fmla="*/ 72918 w 102920"/>
              <a:gd name="connsiteY4" fmla="*/ 247103 h 313716"/>
              <a:gd name="connsiteX5" fmla="*/ 1481 w 102920"/>
              <a:gd name="connsiteY5" fmla="*/ 124865 h 313716"/>
              <a:gd name="connsiteX6" fmla="*/ 26881 w 102920"/>
              <a:gd name="connsiteY6" fmla="*/ 1040 h 31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920" h="313716">
                <a:moveTo>
                  <a:pt x="26881" y="1040"/>
                </a:moveTo>
                <a:cubicBezTo>
                  <a:pt x="30320" y="-6897"/>
                  <a:pt x="10741" y="31732"/>
                  <a:pt x="22118" y="77240"/>
                </a:cubicBezTo>
                <a:cubicBezTo>
                  <a:pt x="33495" y="122748"/>
                  <a:pt x="82443" y="234932"/>
                  <a:pt x="95143" y="274090"/>
                </a:cubicBezTo>
                <a:cubicBezTo>
                  <a:pt x="107843" y="313248"/>
                  <a:pt x="102022" y="316688"/>
                  <a:pt x="98318" y="312190"/>
                </a:cubicBezTo>
                <a:cubicBezTo>
                  <a:pt x="94614" y="307692"/>
                  <a:pt x="89058" y="278324"/>
                  <a:pt x="72918" y="247103"/>
                </a:cubicBezTo>
                <a:cubicBezTo>
                  <a:pt x="56779" y="215882"/>
                  <a:pt x="9948" y="162965"/>
                  <a:pt x="1481" y="124865"/>
                </a:cubicBezTo>
                <a:cubicBezTo>
                  <a:pt x="-6986" y="86765"/>
                  <a:pt x="23442" y="8977"/>
                  <a:pt x="26881" y="10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: 図形 1154">
            <a:extLst>
              <a:ext uri="{FF2B5EF4-FFF2-40B4-BE49-F238E27FC236}">
                <a16:creationId xmlns:a16="http://schemas.microsoft.com/office/drawing/2014/main" id="{FE6022EF-7AC1-4F22-80B5-C3D3F926F85F}"/>
              </a:ext>
            </a:extLst>
          </p:cNvPr>
          <p:cNvSpPr/>
          <p:nvPr/>
        </p:nvSpPr>
        <p:spPr>
          <a:xfrm>
            <a:off x="8703275" y="10045684"/>
            <a:ext cx="160277" cy="308756"/>
          </a:xfrm>
          <a:custGeom>
            <a:avLst/>
            <a:gdLst>
              <a:gd name="connsiteX0" fmla="*/ 34325 w 160277"/>
              <a:gd name="connsiteY0" fmla="*/ 16 h 308756"/>
              <a:gd name="connsiteX1" fmla="*/ 37500 w 160277"/>
              <a:gd name="connsiteY1" fmla="*/ 65104 h 308756"/>
              <a:gd name="connsiteX2" fmla="*/ 102588 w 160277"/>
              <a:gd name="connsiteY2" fmla="*/ 158766 h 308756"/>
              <a:gd name="connsiteX3" fmla="*/ 158150 w 160277"/>
              <a:gd name="connsiteY3" fmla="*/ 303229 h 308756"/>
              <a:gd name="connsiteX4" fmla="*/ 142275 w 160277"/>
              <a:gd name="connsiteY4" fmla="*/ 268304 h 308756"/>
              <a:gd name="connsiteX5" fmla="*/ 81950 w 160277"/>
              <a:gd name="connsiteY5" fmla="*/ 169879 h 308756"/>
              <a:gd name="connsiteX6" fmla="*/ 62900 w 160277"/>
              <a:gd name="connsiteY6" fmla="*/ 171466 h 308756"/>
              <a:gd name="connsiteX7" fmla="*/ 62900 w 160277"/>
              <a:gd name="connsiteY7" fmla="*/ 128604 h 308756"/>
              <a:gd name="connsiteX8" fmla="*/ 5750 w 160277"/>
              <a:gd name="connsiteY8" fmla="*/ 73041 h 308756"/>
              <a:gd name="connsiteX9" fmla="*/ 5750 w 160277"/>
              <a:gd name="connsiteY9" fmla="*/ 58754 h 308756"/>
              <a:gd name="connsiteX10" fmla="*/ 34325 w 160277"/>
              <a:gd name="connsiteY10" fmla="*/ 16 h 30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0277" h="308756">
                <a:moveTo>
                  <a:pt x="34325" y="16"/>
                </a:moveTo>
                <a:cubicBezTo>
                  <a:pt x="39616" y="1074"/>
                  <a:pt x="26123" y="38646"/>
                  <a:pt x="37500" y="65104"/>
                </a:cubicBezTo>
                <a:cubicBezTo>
                  <a:pt x="48877" y="91562"/>
                  <a:pt x="82480" y="119078"/>
                  <a:pt x="102588" y="158766"/>
                </a:cubicBezTo>
                <a:cubicBezTo>
                  <a:pt x="122696" y="198454"/>
                  <a:pt x="151535" y="284973"/>
                  <a:pt x="158150" y="303229"/>
                </a:cubicBezTo>
                <a:cubicBezTo>
                  <a:pt x="164765" y="321485"/>
                  <a:pt x="154975" y="290529"/>
                  <a:pt x="142275" y="268304"/>
                </a:cubicBezTo>
                <a:cubicBezTo>
                  <a:pt x="129575" y="246079"/>
                  <a:pt x="95179" y="186019"/>
                  <a:pt x="81950" y="169879"/>
                </a:cubicBezTo>
                <a:cubicBezTo>
                  <a:pt x="68721" y="153739"/>
                  <a:pt x="66075" y="178345"/>
                  <a:pt x="62900" y="171466"/>
                </a:cubicBezTo>
                <a:cubicBezTo>
                  <a:pt x="59725" y="164587"/>
                  <a:pt x="72425" y="145008"/>
                  <a:pt x="62900" y="128604"/>
                </a:cubicBezTo>
                <a:cubicBezTo>
                  <a:pt x="53375" y="112200"/>
                  <a:pt x="15275" y="84683"/>
                  <a:pt x="5750" y="73041"/>
                </a:cubicBezTo>
                <a:cubicBezTo>
                  <a:pt x="-3775" y="61399"/>
                  <a:pt x="194" y="68279"/>
                  <a:pt x="5750" y="58754"/>
                </a:cubicBezTo>
                <a:cubicBezTo>
                  <a:pt x="11306" y="49229"/>
                  <a:pt x="29034" y="-1042"/>
                  <a:pt x="34325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: 図形 1155">
            <a:extLst>
              <a:ext uri="{FF2B5EF4-FFF2-40B4-BE49-F238E27FC236}">
                <a16:creationId xmlns:a16="http://schemas.microsoft.com/office/drawing/2014/main" id="{AD4FD98D-D980-4905-BD1D-B4371A5B7E4E}"/>
              </a:ext>
            </a:extLst>
          </p:cNvPr>
          <p:cNvSpPr/>
          <p:nvPr/>
        </p:nvSpPr>
        <p:spPr>
          <a:xfrm>
            <a:off x="6311884" y="7092925"/>
            <a:ext cx="299034" cy="971617"/>
          </a:xfrm>
          <a:custGeom>
            <a:avLst/>
            <a:gdLst>
              <a:gd name="connsiteX0" fmla="*/ 298466 w 299034"/>
              <a:gd name="connsiteY0" fmla="*/ 25 h 971617"/>
              <a:gd name="connsiteX1" fmla="*/ 196866 w 299034"/>
              <a:gd name="connsiteY1" fmla="*/ 542950 h 971617"/>
              <a:gd name="connsiteX2" fmla="*/ 44466 w 299034"/>
              <a:gd name="connsiteY2" fmla="*/ 882675 h 971617"/>
              <a:gd name="connsiteX3" fmla="*/ 16 w 299034"/>
              <a:gd name="connsiteY3" fmla="*/ 971575 h 971617"/>
              <a:gd name="connsiteX4" fmla="*/ 47641 w 299034"/>
              <a:gd name="connsiteY4" fmla="*/ 876325 h 971617"/>
              <a:gd name="connsiteX5" fmla="*/ 152416 w 299034"/>
              <a:gd name="connsiteY5" fmla="*/ 565175 h 971617"/>
              <a:gd name="connsiteX6" fmla="*/ 298466 w 299034"/>
              <a:gd name="connsiteY6" fmla="*/ 25 h 9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034" h="971617">
                <a:moveTo>
                  <a:pt x="298466" y="25"/>
                </a:moveTo>
                <a:cubicBezTo>
                  <a:pt x="305874" y="-3679"/>
                  <a:pt x="239199" y="395842"/>
                  <a:pt x="196866" y="542950"/>
                </a:cubicBezTo>
                <a:cubicBezTo>
                  <a:pt x="154533" y="690058"/>
                  <a:pt x="77274" y="811238"/>
                  <a:pt x="44466" y="882675"/>
                </a:cubicBezTo>
                <a:cubicBezTo>
                  <a:pt x="11658" y="954113"/>
                  <a:pt x="-513" y="972633"/>
                  <a:pt x="16" y="971575"/>
                </a:cubicBezTo>
                <a:cubicBezTo>
                  <a:pt x="545" y="970517"/>
                  <a:pt x="22241" y="944058"/>
                  <a:pt x="47641" y="876325"/>
                </a:cubicBezTo>
                <a:cubicBezTo>
                  <a:pt x="73041" y="808592"/>
                  <a:pt x="109024" y="712283"/>
                  <a:pt x="152416" y="565175"/>
                </a:cubicBezTo>
                <a:cubicBezTo>
                  <a:pt x="195808" y="418067"/>
                  <a:pt x="291058" y="3729"/>
                  <a:pt x="298466" y="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: 図形 1156">
            <a:extLst>
              <a:ext uri="{FF2B5EF4-FFF2-40B4-BE49-F238E27FC236}">
                <a16:creationId xmlns:a16="http://schemas.microsoft.com/office/drawing/2014/main" id="{744D6319-64AB-42FF-B506-B1A316AFB859}"/>
              </a:ext>
            </a:extLst>
          </p:cNvPr>
          <p:cNvSpPr/>
          <p:nvPr/>
        </p:nvSpPr>
        <p:spPr>
          <a:xfrm>
            <a:off x="6144226" y="8067487"/>
            <a:ext cx="206322" cy="1007596"/>
          </a:xfrm>
          <a:custGeom>
            <a:avLst/>
            <a:gdLst>
              <a:gd name="connsiteX0" fmla="*/ 205774 w 206322"/>
              <a:gd name="connsiteY0" fmla="*/ 188 h 1007596"/>
              <a:gd name="connsiteX1" fmla="*/ 110524 w 206322"/>
              <a:gd name="connsiteY1" fmla="*/ 451038 h 1007596"/>
              <a:gd name="connsiteX2" fmla="*/ 69249 w 206322"/>
              <a:gd name="connsiteY2" fmla="*/ 635188 h 1007596"/>
              <a:gd name="connsiteX3" fmla="*/ 2574 w 206322"/>
              <a:gd name="connsiteY3" fmla="*/ 1003488 h 1007596"/>
              <a:gd name="connsiteX4" fmla="*/ 18449 w 206322"/>
              <a:gd name="connsiteY4" fmla="*/ 812988 h 1007596"/>
              <a:gd name="connsiteX5" fmla="*/ 62899 w 206322"/>
              <a:gd name="connsiteY5" fmla="*/ 508188 h 1007596"/>
              <a:gd name="connsiteX6" fmla="*/ 205774 w 206322"/>
              <a:gd name="connsiteY6" fmla="*/ 188 h 1007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322" h="1007596">
                <a:moveTo>
                  <a:pt x="205774" y="188"/>
                </a:moveTo>
                <a:cubicBezTo>
                  <a:pt x="213711" y="-9337"/>
                  <a:pt x="133278" y="345205"/>
                  <a:pt x="110524" y="451038"/>
                </a:cubicBezTo>
                <a:cubicBezTo>
                  <a:pt x="87770" y="556871"/>
                  <a:pt x="87241" y="543113"/>
                  <a:pt x="69249" y="635188"/>
                </a:cubicBezTo>
                <a:cubicBezTo>
                  <a:pt x="51257" y="727263"/>
                  <a:pt x="11041" y="973855"/>
                  <a:pt x="2574" y="1003488"/>
                </a:cubicBezTo>
                <a:cubicBezTo>
                  <a:pt x="-5893" y="1033121"/>
                  <a:pt x="8395" y="895538"/>
                  <a:pt x="18449" y="812988"/>
                </a:cubicBezTo>
                <a:cubicBezTo>
                  <a:pt x="28503" y="730438"/>
                  <a:pt x="28503" y="646830"/>
                  <a:pt x="62899" y="508188"/>
                </a:cubicBezTo>
                <a:cubicBezTo>
                  <a:pt x="97295" y="369546"/>
                  <a:pt x="197837" y="9713"/>
                  <a:pt x="205774" y="1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: 図形 1157">
            <a:extLst>
              <a:ext uri="{FF2B5EF4-FFF2-40B4-BE49-F238E27FC236}">
                <a16:creationId xmlns:a16="http://schemas.microsoft.com/office/drawing/2014/main" id="{9C71EAE4-1E67-4526-B8B9-0C01476D54AD}"/>
              </a:ext>
            </a:extLst>
          </p:cNvPr>
          <p:cNvSpPr/>
          <p:nvPr/>
        </p:nvSpPr>
        <p:spPr>
          <a:xfrm>
            <a:off x="6302009" y="7799725"/>
            <a:ext cx="175397" cy="1348195"/>
          </a:xfrm>
          <a:custGeom>
            <a:avLst/>
            <a:gdLst>
              <a:gd name="connsiteX0" fmla="*/ 174991 w 175397"/>
              <a:gd name="connsiteY0" fmla="*/ 1250 h 1348195"/>
              <a:gd name="connsiteX1" fmla="*/ 89266 w 175397"/>
              <a:gd name="connsiteY1" fmla="*/ 213975 h 1348195"/>
              <a:gd name="connsiteX2" fmla="*/ 41641 w 175397"/>
              <a:gd name="connsiteY2" fmla="*/ 750550 h 1348195"/>
              <a:gd name="connsiteX3" fmla="*/ 28941 w 175397"/>
              <a:gd name="connsiteY3" fmla="*/ 1322050 h 1348195"/>
              <a:gd name="connsiteX4" fmla="*/ 366 w 175397"/>
              <a:gd name="connsiteY4" fmla="*/ 1153775 h 1348195"/>
              <a:gd name="connsiteX5" fmla="*/ 51166 w 175397"/>
              <a:gd name="connsiteY5" fmla="*/ 296525 h 1348195"/>
              <a:gd name="connsiteX6" fmla="*/ 174991 w 175397"/>
              <a:gd name="connsiteY6" fmla="*/ 1250 h 134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397" h="1348195">
                <a:moveTo>
                  <a:pt x="174991" y="1250"/>
                </a:moveTo>
                <a:cubicBezTo>
                  <a:pt x="181341" y="-12508"/>
                  <a:pt x="111491" y="89092"/>
                  <a:pt x="89266" y="213975"/>
                </a:cubicBezTo>
                <a:cubicBezTo>
                  <a:pt x="67041" y="338858"/>
                  <a:pt x="51695" y="565871"/>
                  <a:pt x="41641" y="750550"/>
                </a:cubicBezTo>
                <a:cubicBezTo>
                  <a:pt x="31587" y="935229"/>
                  <a:pt x="35820" y="1254846"/>
                  <a:pt x="28941" y="1322050"/>
                </a:cubicBezTo>
                <a:cubicBezTo>
                  <a:pt x="22062" y="1389254"/>
                  <a:pt x="-3338" y="1324696"/>
                  <a:pt x="366" y="1153775"/>
                </a:cubicBezTo>
                <a:cubicBezTo>
                  <a:pt x="4070" y="982854"/>
                  <a:pt x="24708" y="487554"/>
                  <a:pt x="51166" y="296525"/>
                </a:cubicBezTo>
                <a:cubicBezTo>
                  <a:pt x="77624" y="105496"/>
                  <a:pt x="168641" y="15008"/>
                  <a:pt x="174991" y="12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: 図形 1158">
            <a:extLst>
              <a:ext uri="{FF2B5EF4-FFF2-40B4-BE49-F238E27FC236}">
                <a16:creationId xmlns:a16="http://schemas.microsoft.com/office/drawing/2014/main" id="{1843F1B8-9ACC-40B2-9E13-CE3A6F266FF6}"/>
              </a:ext>
            </a:extLst>
          </p:cNvPr>
          <p:cNvSpPr/>
          <p:nvPr/>
        </p:nvSpPr>
        <p:spPr>
          <a:xfrm>
            <a:off x="5196305" y="9048750"/>
            <a:ext cx="931972" cy="50807"/>
          </a:xfrm>
          <a:custGeom>
            <a:avLst/>
            <a:gdLst>
              <a:gd name="connsiteX0" fmla="*/ 4345 w 931972"/>
              <a:gd name="connsiteY0" fmla="*/ 50800 h 50807"/>
              <a:gd name="connsiteX1" fmla="*/ 620295 w 931972"/>
              <a:gd name="connsiteY1" fmla="*/ 19050 h 50807"/>
              <a:gd name="connsiteX2" fmla="*/ 928270 w 931972"/>
              <a:gd name="connsiteY2" fmla="*/ 15875 h 50807"/>
              <a:gd name="connsiteX3" fmla="*/ 763170 w 931972"/>
              <a:gd name="connsiteY3" fmla="*/ 0 h 50807"/>
              <a:gd name="connsiteX4" fmla="*/ 366295 w 931972"/>
              <a:gd name="connsiteY4" fmla="*/ 15875 h 50807"/>
              <a:gd name="connsiteX5" fmla="*/ 4345 w 931972"/>
              <a:gd name="connsiteY5" fmla="*/ 50800 h 5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1972" h="50807">
                <a:moveTo>
                  <a:pt x="4345" y="50800"/>
                </a:moveTo>
                <a:cubicBezTo>
                  <a:pt x="46678" y="51329"/>
                  <a:pt x="466308" y="24871"/>
                  <a:pt x="620295" y="19050"/>
                </a:cubicBezTo>
                <a:cubicBezTo>
                  <a:pt x="774282" y="13229"/>
                  <a:pt x="904458" y="19050"/>
                  <a:pt x="928270" y="15875"/>
                </a:cubicBezTo>
                <a:cubicBezTo>
                  <a:pt x="952083" y="12700"/>
                  <a:pt x="856832" y="0"/>
                  <a:pt x="763170" y="0"/>
                </a:cubicBezTo>
                <a:cubicBezTo>
                  <a:pt x="669508" y="0"/>
                  <a:pt x="492766" y="7408"/>
                  <a:pt x="366295" y="15875"/>
                </a:cubicBezTo>
                <a:cubicBezTo>
                  <a:pt x="239824" y="24342"/>
                  <a:pt x="-37988" y="50271"/>
                  <a:pt x="4345" y="508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: 図形 1159">
            <a:extLst>
              <a:ext uri="{FF2B5EF4-FFF2-40B4-BE49-F238E27FC236}">
                <a16:creationId xmlns:a16="http://schemas.microsoft.com/office/drawing/2014/main" id="{2A0DEB09-9A4F-40C1-A890-B8502BA42534}"/>
              </a:ext>
            </a:extLst>
          </p:cNvPr>
          <p:cNvSpPr/>
          <p:nvPr/>
        </p:nvSpPr>
        <p:spPr>
          <a:xfrm>
            <a:off x="5254625" y="9076267"/>
            <a:ext cx="1079524" cy="61776"/>
          </a:xfrm>
          <a:custGeom>
            <a:avLst/>
            <a:gdLst>
              <a:gd name="connsiteX0" fmla="*/ 0 w 1079524"/>
              <a:gd name="connsiteY0" fmla="*/ 35983 h 61776"/>
              <a:gd name="connsiteX1" fmla="*/ 723900 w 1079524"/>
              <a:gd name="connsiteY1" fmla="*/ 32808 h 61776"/>
              <a:gd name="connsiteX2" fmla="*/ 869950 w 1079524"/>
              <a:gd name="connsiteY2" fmla="*/ 29633 h 61776"/>
              <a:gd name="connsiteX3" fmla="*/ 1079500 w 1079524"/>
              <a:gd name="connsiteY3" fmla="*/ 61383 h 61776"/>
              <a:gd name="connsiteX4" fmla="*/ 882650 w 1079524"/>
              <a:gd name="connsiteY4" fmla="*/ 4233 h 61776"/>
              <a:gd name="connsiteX5" fmla="*/ 701675 w 1079524"/>
              <a:gd name="connsiteY5" fmla="*/ 4233 h 61776"/>
              <a:gd name="connsiteX6" fmla="*/ 0 w 1079524"/>
              <a:gd name="connsiteY6" fmla="*/ 35983 h 61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9524" h="61776">
                <a:moveTo>
                  <a:pt x="0" y="35983"/>
                </a:moveTo>
                <a:lnTo>
                  <a:pt x="723900" y="32808"/>
                </a:lnTo>
                <a:cubicBezTo>
                  <a:pt x="868892" y="31750"/>
                  <a:pt x="810683" y="24870"/>
                  <a:pt x="869950" y="29633"/>
                </a:cubicBezTo>
                <a:cubicBezTo>
                  <a:pt x="929217" y="34395"/>
                  <a:pt x="1077383" y="65616"/>
                  <a:pt x="1079500" y="61383"/>
                </a:cubicBezTo>
                <a:cubicBezTo>
                  <a:pt x="1081617" y="57150"/>
                  <a:pt x="945621" y="13758"/>
                  <a:pt x="882650" y="4233"/>
                </a:cubicBezTo>
                <a:cubicBezTo>
                  <a:pt x="819679" y="-5292"/>
                  <a:pt x="701675" y="4233"/>
                  <a:pt x="701675" y="4233"/>
                </a:cubicBezTo>
                <a:lnTo>
                  <a:pt x="0" y="359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: 図形 1160">
            <a:extLst>
              <a:ext uri="{FF2B5EF4-FFF2-40B4-BE49-F238E27FC236}">
                <a16:creationId xmlns:a16="http://schemas.microsoft.com/office/drawing/2014/main" id="{5ECB38FA-18BE-4013-803E-347B2565D971}"/>
              </a:ext>
            </a:extLst>
          </p:cNvPr>
          <p:cNvSpPr/>
          <p:nvPr/>
        </p:nvSpPr>
        <p:spPr>
          <a:xfrm>
            <a:off x="3479800" y="9055085"/>
            <a:ext cx="1674885" cy="41290"/>
          </a:xfrm>
          <a:custGeom>
            <a:avLst/>
            <a:gdLst>
              <a:gd name="connsiteX0" fmla="*/ 0 w 1674885"/>
              <a:gd name="connsiteY0" fmla="*/ 41290 h 41290"/>
              <a:gd name="connsiteX1" fmla="*/ 60325 w 1674885"/>
              <a:gd name="connsiteY1" fmla="*/ 41290 h 41290"/>
              <a:gd name="connsiteX2" fmla="*/ 746125 w 1674885"/>
              <a:gd name="connsiteY2" fmla="*/ 22240 h 41290"/>
              <a:gd name="connsiteX3" fmla="*/ 1066800 w 1674885"/>
              <a:gd name="connsiteY3" fmla="*/ 22240 h 41290"/>
              <a:gd name="connsiteX4" fmla="*/ 1647825 w 1674885"/>
              <a:gd name="connsiteY4" fmla="*/ 28590 h 41290"/>
              <a:gd name="connsiteX5" fmla="*/ 1539875 w 1674885"/>
              <a:gd name="connsiteY5" fmla="*/ 28590 h 41290"/>
              <a:gd name="connsiteX6" fmla="*/ 1193800 w 1674885"/>
              <a:gd name="connsiteY6" fmla="*/ 15 h 41290"/>
              <a:gd name="connsiteX7" fmla="*/ 0 w 1674885"/>
              <a:gd name="connsiteY7" fmla="*/ 41290 h 41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4885" h="41290">
                <a:moveTo>
                  <a:pt x="0" y="41290"/>
                </a:moveTo>
                <a:lnTo>
                  <a:pt x="60325" y="41290"/>
                </a:lnTo>
                <a:lnTo>
                  <a:pt x="746125" y="22240"/>
                </a:lnTo>
                <a:cubicBezTo>
                  <a:pt x="913871" y="19065"/>
                  <a:pt x="1066800" y="22240"/>
                  <a:pt x="1066800" y="22240"/>
                </a:cubicBezTo>
                <a:lnTo>
                  <a:pt x="1647825" y="28590"/>
                </a:lnTo>
                <a:cubicBezTo>
                  <a:pt x="1726671" y="29648"/>
                  <a:pt x="1615546" y="33352"/>
                  <a:pt x="1539875" y="28590"/>
                </a:cubicBezTo>
                <a:cubicBezTo>
                  <a:pt x="1464204" y="23828"/>
                  <a:pt x="1448329" y="544"/>
                  <a:pt x="1193800" y="15"/>
                </a:cubicBezTo>
                <a:cubicBezTo>
                  <a:pt x="939271" y="-514"/>
                  <a:pt x="475985" y="12450"/>
                  <a:pt x="0" y="412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: 図形 1161">
            <a:extLst>
              <a:ext uri="{FF2B5EF4-FFF2-40B4-BE49-F238E27FC236}">
                <a16:creationId xmlns:a16="http://schemas.microsoft.com/office/drawing/2014/main" id="{CD38537A-AE75-4792-A863-4066ACF67C38}"/>
              </a:ext>
            </a:extLst>
          </p:cNvPr>
          <p:cNvSpPr/>
          <p:nvPr/>
        </p:nvSpPr>
        <p:spPr>
          <a:xfrm>
            <a:off x="4283075" y="9099550"/>
            <a:ext cx="873809" cy="40220"/>
          </a:xfrm>
          <a:custGeom>
            <a:avLst/>
            <a:gdLst>
              <a:gd name="connsiteX0" fmla="*/ 0 w 873809"/>
              <a:gd name="connsiteY0" fmla="*/ 6350 h 40220"/>
              <a:gd name="connsiteX1" fmla="*/ 177800 w 873809"/>
              <a:gd name="connsiteY1" fmla="*/ 38100 h 40220"/>
              <a:gd name="connsiteX2" fmla="*/ 485775 w 873809"/>
              <a:gd name="connsiteY2" fmla="*/ 34925 h 40220"/>
              <a:gd name="connsiteX3" fmla="*/ 873125 w 873809"/>
              <a:gd name="connsiteY3" fmla="*/ 15875 h 40220"/>
              <a:gd name="connsiteX4" fmla="*/ 587375 w 873809"/>
              <a:gd name="connsiteY4" fmla="*/ 0 h 40220"/>
              <a:gd name="connsiteX5" fmla="*/ 0 w 873809"/>
              <a:gd name="connsiteY5" fmla="*/ 6350 h 4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3809" h="40220">
                <a:moveTo>
                  <a:pt x="0" y="6350"/>
                </a:moveTo>
                <a:cubicBezTo>
                  <a:pt x="48419" y="19844"/>
                  <a:pt x="96838" y="33338"/>
                  <a:pt x="177800" y="38100"/>
                </a:cubicBezTo>
                <a:cubicBezTo>
                  <a:pt x="258762" y="42862"/>
                  <a:pt x="369888" y="38629"/>
                  <a:pt x="485775" y="34925"/>
                </a:cubicBezTo>
                <a:cubicBezTo>
                  <a:pt x="601662" y="31221"/>
                  <a:pt x="856192" y="21696"/>
                  <a:pt x="873125" y="15875"/>
                </a:cubicBezTo>
                <a:cubicBezTo>
                  <a:pt x="890058" y="10054"/>
                  <a:pt x="587375" y="0"/>
                  <a:pt x="587375" y="0"/>
                </a:cubicBezTo>
                <a:lnTo>
                  <a:pt x="0" y="6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: 図形 1162">
            <a:extLst>
              <a:ext uri="{FF2B5EF4-FFF2-40B4-BE49-F238E27FC236}">
                <a16:creationId xmlns:a16="http://schemas.microsoft.com/office/drawing/2014/main" id="{406BDBA1-0838-4620-954A-54036E2698B8}"/>
              </a:ext>
            </a:extLst>
          </p:cNvPr>
          <p:cNvSpPr/>
          <p:nvPr/>
        </p:nvSpPr>
        <p:spPr>
          <a:xfrm>
            <a:off x="2860226" y="9081587"/>
            <a:ext cx="608534" cy="225312"/>
          </a:xfrm>
          <a:custGeom>
            <a:avLst/>
            <a:gdLst>
              <a:gd name="connsiteX0" fmla="*/ 3624 w 608534"/>
              <a:gd name="connsiteY0" fmla="*/ 224338 h 225312"/>
              <a:gd name="connsiteX1" fmla="*/ 238574 w 608534"/>
              <a:gd name="connsiteY1" fmla="*/ 103688 h 225312"/>
              <a:gd name="connsiteX2" fmla="*/ 603699 w 608534"/>
              <a:gd name="connsiteY2" fmla="*/ 5263 h 225312"/>
              <a:gd name="connsiteX3" fmla="*/ 419549 w 608534"/>
              <a:gd name="connsiteY3" fmla="*/ 33838 h 225312"/>
              <a:gd name="connsiteX4" fmla="*/ 3624 w 608534"/>
              <a:gd name="connsiteY4" fmla="*/ 224338 h 22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8534" h="225312">
                <a:moveTo>
                  <a:pt x="3624" y="224338"/>
                </a:moveTo>
                <a:cubicBezTo>
                  <a:pt x="-26538" y="235980"/>
                  <a:pt x="138562" y="140200"/>
                  <a:pt x="238574" y="103688"/>
                </a:cubicBezTo>
                <a:cubicBezTo>
                  <a:pt x="338586" y="67176"/>
                  <a:pt x="573537" y="16905"/>
                  <a:pt x="603699" y="5263"/>
                </a:cubicBezTo>
                <a:cubicBezTo>
                  <a:pt x="633861" y="-6379"/>
                  <a:pt x="516916" y="501"/>
                  <a:pt x="419549" y="33838"/>
                </a:cubicBezTo>
                <a:cubicBezTo>
                  <a:pt x="322182" y="67175"/>
                  <a:pt x="33786" y="212696"/>
                  <a:pt x="3624" y="2243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: 図形 1163">
            <a:extLst>
              <a:ext uri="{FF2B5EF4-FFF2-40B4-BE49-F238E27FC236}">
                <a16:creationId xmlns:a16="http://schemas.microsoft.com/office/drawing/2014/main" id="{3ABE1383-16DD-4CDF-8F1E-7C8401D982A4}"/>
              </a:ext>
            </a:extLst>
          </p:cNvPr>
          <p:cNvSpPr/>
          <p:nvPr/>
        </p:nvSpPr>
        <p:spPr>
          <a:xfrm>
            <a:off x="2425637" y="7238101"/>
            <a:ext cx="298622" cy="1236322"/>
          </a:xfrm>
          <a:custGeom>
            <a:avLst/>
            <a:gdLst>
              <a:gd name="connsiteX0" fmla="*/ 63 w 298622"/>
              <a:gd name="connsiteY0" fmla="*/ 899 h 1236322"/>
              <a:gd name="connsiteX1" fmla="*/ 276288 w 298622"/>
              <a:gd name="connsiteY1" fmla="*/ 1169299 h 1236322"/>
              <a:gd name="connsiteX2" fmla="*/ 250888 w 298622"/>
              <a:gd name="connsiteY2" fmla="*/ 978799 h 1236322"/>
              <a:gd name="connsiteX3" fmla="*/ 63 w 298622"/>
              <a:gd name="connsiteY3" fmla="*/ 899 h 1236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622" h="1236322">
                <a:moveTo>
                  <a:pt x="63" y="899"/>
                </a:moveTo>
                <a:cubicBezTo>
                  <a:pt x="4296" y="32649"/>
                  <a:pt x="234484" y="1006316"/>
                  <a:pt x="276288" y="1169299"/>
                </a:cubicBezTo>
                <a:cubicBezTo>
                  <a:pt x="318092" y="1332282"/>
                  <a:pt x="296396" y="1170357"/>
                  <a:pt x="250888" y="978799"/>
                </a:cubicBezTo>
                <a:cubicBezTo>
                  <a:pt x="205380" y="787241"/>
                  <a:pt x="-4170" y="-30851"/>
                  <a:pt x="63" y="8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: 図形 1164">
            <a:extLst>
              <a:ext uri="{FF2B5EF4-FFF2-40B4-BE49-F238E27FC236}">
                <a16:creationId xmlns:a16="http://schemas.microsoft.com/office/drawing/2014/main" id="{D164F828-C680-40D7-B439-023CAF7A08C9}"/>
              </a:ext>
            </a:extLst>
          </p:cNvPr>
          <p:cNvSpPr/>
          <p:nvPr/>
        </p:nvSpPr>
        <p:spPr>
          <a:xfrm>
            <a:off x="2727301" y="8508126"/>
            <a:ext cx="146169" cy="732420"/>
          </a:xfrm>
          <a:custGeom>
            <a:avLst/>
            <a:gdLst>
              <a:gd name="connsiteX0" fmla="*/ 24 w 146169"/>
              <a:gd name="connsiteY0" fmla="*/ 874 h 732420"/>
              <a:gd name="connsiteX1" fmla="*/ 98449 w 146169"/>
              <a:gd name="connsiteY1" fmla="*/ 451724 h 732420"/>
              <a:gd name="connsiteX2" fmla="*/ 146074 w 146169"/>
              <a:gd name="connsiteY2" fmla="*/ 727949 h 732420"/>
              <a:gd name="connsiteX3" fmla="*/ 107974 w 146169"/>
              <a:gd name="connsiteY3" fmla="*/ 575549 h 732420"/>
              <a:gd name="connsiteX4" fmla="*/ 24 w 146169"/>
              <a:gd name="connsiteY4" fmla="*/ 874 h 7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169" h="732420">
                <a:moveTo>
                  <a:pt x="24" y="874"/>
                </a:moveTo>
                <a:cubicBezTo>
                  <a:pt x="-1563" y="-19763"/>
                  <a:pt x="74107" y="330545"/>
                  <a:pt x="98449" y="451724"/>
                </a:cubicBezTo>
                <a:cubicBezTo>
                  <a:pt x="122791" y="572903"/>
                  <a:pt x="144487" y="707312"/>
                  <a:pt x="146074" y="727949"/>
                </a:cubicBezTo>
                <a:cubicBezTo>
                  <a:pt x="147661" y="748586"/>
                  <a:pt x="129141" y="697786"/>
                  <a:pt x="107974" y="575549"/>
                </a:cubicBezTo>
                <a:cubicBezTo>
                  <a:pt x="86807" y="453312"/>
                  <a:pt x="1611" y="21511"/>
                  <a:pt x="24" y="8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: 図形 1165">
            <a:extLst>
              <a:ext uri="{FF2B5EF4-FFF2-40B4-BE49-F238E27FC236}">
                <a16:creationId xmlns:a16="http://schemas.microsoft.com/office/drawing/2014/main" id="{AA8A6526-F2B0-483D-911F-097481919D60}"/>
              </a:ext>
            </a:extLst>
          </p:cNvPr>
          <p:cNvSpPr/>
          <p:nvPr/>
        </p:nvSpPr>
        <p:spPr>
          <a:xfrm>
            <a:off x="2803525" y="7181850"/>
            <a:ext cx="269504" cy="982022"/>
          </a:xfrm>
          <a:custGeom>
            <a:avLst/>
            <a:gdLst>
              <a:gd name="connsiteX0" fmla="*/ 0 w 269504"/>
              <a:gd name="connsiteY0" fmla="*/ 0 h 982022"/>
              <a:gd name="connsiteX1" fmla="*/ 200025 w 269504"/>
              <a:gd name="connsiteY1" fmla="*/ 720725 h 982022"/>
              <a:gd name="connsiteX2" fmla="*/ 266700 w 269504"/>
              <a:gd name="connsiteY2" fmla="*/ 974725 h 982022"/>
              <a:gd name="connsiteX3" fmla="*/ 120650 w 269504"/>
              <a:gd name="connsiteY3" fmla="*/ 479425 h 982022"/>
              <a:gd name="connsiteX4" fmla="*/ 0 w 269504"/>
              <a:gd name="connsiteY4" fmla="*/ 0 h 982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504" h="982022">
                <a:moveTo>
                  <a:pt x="0" y="0"/>
                </a:moveTo>
                <a:cubicBezTo>
                  <a:pt x="77787" y="279135"/>
                  <a:pt x="155575" y="558271"/>
                  <a:pt x="200025" y="720725"/>
                </a:cubicBezTo>
                <a:cubicBezTo>
                  <a:pt x="244475" y="883179"/>
                  <a:pt x="279929" y="1014942"/>
                  <a:pt x="266700" y="974725"/>
                </a:cubicBezTo>
                <a:cubicBezTo>
                  <a:pt x="253471" y="934508"/>
                  <a:pt x="167746" y="638704"/>
                  <a:pt x="120650" y="4794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: 図形 1166">
            <a:extLst>
              <a:ext uri="{FF2B5EF4-FFF2-40B4-BE49-F238E27FC236}">
                <a16:creationId xmlns:a16="http://schemas.microsoft.com/office/drawing/2014/main" id="{47082B86-2540-4155-8B0A-50033B2D162E}"/>
              </a:ext>
            </a:extLst>
          </p:cNvPr>
          <p:cNvSpPr/>
          <p:nvPr/>
        </p:nvSpPr>
        <p:spPr>
          <a:xfrm>
            <a:off x="3094539" y="8133710"/>
            <a:ext cx="318977" cy="959144"/>
          </a:xfrm>
          <a:custGeom>
            <a:avLst/>
            <a:gdLst>
              <a:gd name="connsiteX0" fmla="*/ 1086 w 318977"/>
              <a:gd name="connsiteY0" fmla="*/ 3815 h 959144"/>
              <a:gd name="connsiteX1" fmla="*/ 178886 w 318977"/>
              <a:gd name="connsiteY1" fmla="*/ 556265 h 959144"/>
              <a:gd name="connsiteX2" fmla="*/ 312236 w 318977"/>
              <a:gd name="connsiteY2" fmla="*/ 915040 h 959144"/>
              <a:gd name="connsiteX3" fmla="*/ 267786 w 318977"/>
              <a:gd name="connsiteY3" fmla="*/ 854715 h 959144"/>
              <a:gd name="connsiteX4" fmla="*/ 1086 w 318977"/>
              <a:gd name="connsiteY4" fmla="*/ 3815 h 95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977" h="959144">
                <a:moveTo>
                  <a:pt x="1086" y="3815"/>
                </a:moveTo>
                <a:cubicBezTo>
                  <a:pt x="-13731" y="-45927"/>
                  <a:pt x="127028" y="404394"/>
                  <a:pt x="178886" y="556265"/>
                </a:cubicBezTo>
                <a:cubicBezTo>
                  <a:pt x="230744" y="708136"/>
                  <a:pt x="297419" y="865298"/>
                  <a:pt x="312236" y="915040"/>
                </a:cubicBezTo>
                <a:cubicBezTo>
                  <a:pt x="327053" y="964782"/>
                  <a:pt x="319644" y="1002352"/>
                  <a:pt x="267786" y="854715"/>
                </a:cubicBezTo>
                <a:cubicBezTo>
                  <a:pt x="215928" y="707078"/>
                  <a:pt x="15903" y="53557"/>
                  <a:pt x="1086" y="38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: 図形 1167">
            <a:extLst>
              <a:ext uri="{FF2B5EF4-FFF2-40B4-BE49-F238E27FC236}">
                <a16:creationId xmlns:a16="http://schemas.microsoft.com/office/drawing/2014/main" id="{296BCDD2-EA2E-41AB-83FC-E8364BABAD95}"/>
              </a:ext>
            </a:extLst>
          </p:cNvPr>
          <p:cNvSpPr/>
          <p:nvPr/>
        </p:nvSpPr>
        <p:spPr>
          <a:xfrm>
            <a:off x="6638726" y="6572181"/>
            <a:ext cx="1259502" cy="331645"/>
          </a:xfrm>
          <a:custGeom>
            <a:avLst/>
            <a:gdLst>
              <a:gd name="connsiteX0" fmla="*/ 199 w 1259502"/>
              <a:gd name="connsiteY0" fmla="*/ 47694 h 331645"/>
              <a:gd name="connsiteX1" fmla="*/ 343099 w 1259502"/>
              <a:gd name="connsiteY1" fmla="*/ 111194 h 331645"/>
              <a:gd name="connsiteX2" fmla="*/ 1066999 w 1259502"/>
              <a:gd name="connsiteY2" fmla="*/ 69 h 331645"/>
              <a:gd name="connsiteX3" fmla="*/ 501849 w 1259502"/>
              <a:gd name="connsiteY3" fmla="*/ 130244 h 331645"/>
              <a:gd name="connsiteX4" fmla="*/ 171649 w 1259502"/>
              <a:gd name="connsiteY4" fmla="*/ 212794 h 331645"/>
              <a:gd name="connsiteX5" fmla="*/ 530424 w 1259502"/>
              <a:gd name="connsiteY5" fmla="*/ 108019 h 331645"/>
              <a:gd name="connsiteX6" fmla="*/ 228799 w 1259502"/>
              <a:gd name="connsiteY6" fmla="*/ 158819 h 331645"/>
              <a:gd name="connsiteX7" fmla="*/ 355799 w 1259502"/>
              <a:gd name="connsiteY7" fmla="*/ 184219 h 331645"/>
              <a:gd name="connsiteX8" fmla="*/ 476449 w 1259502"/>
              <a:gd name="connsiteY8" fmla="*/ 235019 h 331645"/>
              <a:gd name="connsiteX9" fmla="*/ 1257499 w 1259502"/>
              <a:gd name="connsiteY9" fmla="*/ 330269 h 331645"/>
              <a:gd name="connsiteX10" fmla="*/ 216099 w 1259502"/>
              <a:gd name="connsiteY10" fmla="*/ 292169 h 331645"/>
              <a:gd name="connsiteX11" fmla="*/ 1019374 w 1259502"/>
              <a:gd name="connsiteY11" fmla="*/ 301694 h 331645"/>
              <a:gd name="connsiteX12" fmla="*/ 247849 w 1259502"/>
              <a:gd name="connsiteY12" fmla="*/ 190569 h 331645"/>
              <a:gd name="connsiteX13" fmla="*/ 384374 w 1259502"/>
              <a:gd name="connsiteY13" fmla="*/ 127069 h 331645"/>
              <a:gd name="connsiteX14" fmla="*/ 199 w 1259502"/>
              <a:gd name="connsiteY14" fmla="*/ 47694 h 331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59502" h="331645">
                <a:moveTo>
                  <a:pt x="199" y="47694"/>
                </a:moveTo>
                <a:cubicBezTo>
                  <a:pt x="-6680" y="45048"/>
                  <a:pt x="165299" y="119131"/>
                  <a:pt x="343099" y="111194"/>
                </a:cubicBezTo>
                <a:cubicBezTo>
                  <a:pt x="520899" y="103257"/>
                  <a:pt x="1040541" y="-3106"/>
                  <a:pt x="1066999" y="69"/>
                </a:cubicBezTo>
                <a:cubicBezTo>
                  <a:pt x="1093457" y="3244"/>
                  <a:pt x="651074" y="94790"/>
                  <a:pt x="501849" y="130244"/>
                </a:cubicBezTo>
                <a:cubicBezTo>
                  <a:pt x="352624" y="165698"/>
                  <a:pt x="166887" y="216498"/>
                  <a:pt x="171649" y="212794"/>
                </a:cubicBezTo>
                <a:cubicBezTo>
                  <a:pt x="176411" y="209090"/>
                  <a:pt x="520899" y="117015"/>
                  <a:pt x="530424" y="108019"/>
                </a:cubicBezTo>
                <a:cubicBezTo>
                  <a:pt x="539949" y="99023"/>
                  <a:pt x="257903" y="146119"/>
                  <a:pt x="228799" y="158819"/>
                </a:cubicBezTo>
                <a:cubicBezTo>
                  <a:pt x="199695" y="171519"/>
                  <a:pt x="314524" y="171519"/>
                  <a:pt x="355799" y="184219"/>
                </a:cubicBezTo>
                <a:cubicBezTo>
                  <a:pt x="397074" y="196919"/>
                  <a:pt x="326166" y="210677"/>
                  <a:pt x="476449" y="235019"/>
                </a:cubicBezTo>
                <a:cubicBezTo>
                  <a:pt x="626732" y="259361"/>
                  <a:pt x="1300891" y="320744"/>
                  <a:pt x="1257499" y="330269"/>
                </a:cubicBezTo>
                <a:cubicBezTo>
                  <a:pt x="1214107" y="339794"/>
                  <a:pt x="255787" y="296932"/>
                  <a:pt x="216099" y="292169"/>
                </a:cubicBezTo>
                <a:cubicBezTo>
                  <a:pt x="176412" y="287407"/>
                  <a:pt x="1014082" y="318627"/>
                  <a:pt x="1019374" y="301694"/>
                </a:cubicBezTo>
                <a:cubicBezTo>
                  <a:pt x="1024666" y="284761"/>
                  <a:pt x="353682" y="219673"/>
                  <a:pt x="247849" y="190569"/>
                </a:cubicBezTo>
                <a:cubicBezTo>
                  <a:pt x="142016" y="161465"/>
                  <a:pt x="424590" y="148765"/>
                  <a:pt x="384374" y="127069"/>
                </a:cubicBezTo>
                <a:cubicBezTo>
                  <a:pt x="344158" y="105373"/>
                  <a:pt x="7078" y="50340"/>
                  <a:pt x="199" y="47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: 図形 1168">
            <a:extLst>
              <a:ext uri="{FF2B5EF4-FFF2-40B4-BE49-F238E27FC236}">
                <a16:creationId xmlns:a16="http://schemas.microsoft.com/office/drawing/2014/main" id="{77E2D914-410D-402F-AF5C-361518A1AC7D}"/>
              </a:ext>
            </a:extLst>
          </p:cNvPr>
          <p:cNvSpPr/>
          <p:nvPr/>
        </p:nvSpPr>
        <p:spPr>
          <a:xfrm>
            <a:off x="6607759" y="6924060"/>
            <a:ext cx="2028710" cy="261029"/>
          </a:xfrm>
          <a:custGeom>
            <a:avLst/>
            <a:gdLst>
              <a:gd name="connsiteX0" fmla="*/ 18466 w 2028710"/>
              <a:gd name="connsiteY0" fmla="*/ 156190 h 261029"/>
              <a:gd name="connsiteX1" fmla="*/ 85141 w 2028710"/>
              <a:gd name="connsiteY1" fmla="*/ 146665 h 261029"/>
              <a:gd name="connsiteX2" fmla="*/ 1097966 w 2028710"/>
              <a:gd name="connsiteY2" fmla="*/ 130790 h 261029"/>
              <a:gd name="connsiteX3" fmla="*/ 2028241 w 2028710"/>
              <a:gd name="connsiteY3" fmla="*/ 260965 h 261029"/>
              <a:gd name="connsiteX4" fmla="*/ 1209091 w 2028710"/>
              <a:gd name="connsiteY4" fmla="*/ 111740 h 261029"/>
              <a:gd name="connsiteX5" fmla="*/ 205791 w 2028710"/>
              <a:gd name="connsiteY5" fmla="*/ 95865 h 261029"/>
              <a:gd name="connsiteX6" fmla="*/ 1437691 w 2028710"/>
              <a:gd name="connsiteY6" fmla="*/ 95865 h 261029"/>
              <a:gd name="connsiteX7" fmla="*/ 94666 w 2028710"/>
              <a:gd name="connsiteY7" fmla="*/ 105390 h 261029"/>
              <a:gd name="connsiteX8" fmla="*/ 1507541 w 2028710"/>
              <a:gd name="connsiteY8" fmla="*/ 86340 h 261029"/>
              <a:gd name="connsiteX9" fmla="*/ 1009066 w 2028710"/>
              <a:gd name="connsiteY9" fmla="*/ 67290 h 261029"/>
              <a:gd name="connsiteX10" fmla="*/ 1866316 w 2028710"/>
              <a:gd name="connsiteY10" fmla="*/ 153015 h 261029"/>
              <a:gd name="connsiteX11" fmla="*/ 866191 w 2028710"/>
              <a:gd name="connsiteY11" fmla="*/ 38715 h 261029"/>
              <a:gd name="connsiteX12" fmla="*/ 1583741 w 2028710"/>
              <a:gd name="connsiteY12" fmla="*/ 615 h 261029"/>
              <a:gd name="connsiteX13" fmla="*/ 1456741 w 2028710"/>
              <a:gd name="connsiteY13" fmla="*/ 19665 h 261029"/>
              <a:gd name="connsiteX14" fmla="*/ 1612316 w 2028710"/>
              <a:gd name="connsiteY14" fmla="*/ 76815 h 261029"/>
              <a:gd name="connsiteX15" fmla="*/ 482016 w 2028710"/>
              <a:gd name="connsiteY15" fmla="*/ 99040 h 261029"/>
              <a:gd name="connsiteX16" fmla="*/ 18466 w 2028710"/>
              <a:gd name="connsiteY16" fmla="*/ 156190 h 261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28710" h="261029">
                <a:moveTo>
                  <a:pt x="18466" y="156190"/>
                </a:moveTo>
                <a:cubicBezTo>
                  <a:pt x="-47680" y="164127"/>
                  <a:pt x="85141" y="146665"/>
                  <a:pt x="85141" y="146665"/>
                </a:cubicBezTo>
                <a:cubicBezTo>
                  <a:pt x="265058" y="142432"/>
                  <a:pt x="774116" y="111740"/>
                  <a:pt x="1097966" y="130790"/>
                </a:cubicBezTo>
                <a:cubicBezTo>
                  <a:pt x="1421816" y="149840"/>
                  <a:pt x="2009720" y="264140"/>
                  <a:pt x="2028241" y="260965"/>
                </a:cubicBezTo>
                <a:cubicBezTo>
                  <a:pt x="2046762" y="257790"/>
                  <a:pt x="1512833" y="139257"/>
                  <a:pt x="1209091" y="111740"/>
                </a:cubicBezTo>
                <a:cubicBezTo>
                  <a:pt x="905349" y="84223"/>
                  <a:pt x="167691" y="98511"/>
                  <a:pt x="205791" y="95865"/>
                </a:cubicBezTo>
                <a:cubicBezTo>
                  <a:pt x="243891" y="93219"/>
                  <a:pt x="1456212" y="94278"/>
                  <a:pt x="1437691" y="95865"/>
                </a:cubicBezTo>
                <a:cubicBezTo>
                  <a:pt x="1419170" y="97452"/>
                  <a:pt x="83024" y="106977"/>
                  <a:pt x="94666" y="105390"/>
                </a:cubicBezTo>
                <a:cubicBezTo>
                  <a:pt x="106308" y="103803"/>
                  <a:pt x="1355141" y="92690"/>
                  <a:pt x="1507541" y="86340"/>
                </a:cubicBezTo>
                <a:cubicBezTo>
                  <a:pt x="1659941" y="79990"/>
                  <a:pt x="949270" y="56177"/>
                  <a:pt x="1009066" y="67290"/>
                </a:cubicBezTo>
                <a:cubicBezTo>
                  <a:pt x="1068862" y="78402"/>
                  <a:pt x="1890128" y="157777"/>
                  <a:pt x="1866316" y="153015"/>
                </a:cubicBezTo>
                <a:cubicBezTo>
                  <a:pt x="1842504" y="148253"/>
                  <a:pt x="913287" y="64115"/>
                  <a:pt x="866191" y="38715"/>
                </a:cubicBezTo>
                <a:cubicBezTo>
                  <a:pt x="819095" y="13315"/>
                  <a:pt x="1485316" y="3790"/>
                  <a:pt x="1583741" y="615"/>
                </a:cubicBezTo>
                <a:cubicBezTo>
                  <a:pt x="1682166" y="-2560"/>
                  <a:pt x="1451978" y="6965"/>
                  <a:pt x="1456741" y="19665"/>
                </a:cubicBezTo>
                <a:cubicBezTo>
                  <a:pt x="1461504" y="32365"/>
                  <a:pt x="1774770" y="63586"/>
                  <a:pt x="1612316" y="76815"/>
                </a:cubicBezTo>
                <a:cubicBezTo>
                  <a:pt x="1449862" y="90044"/>
                  <a:pt x="746070" y="88986"/>
                  <a:pt x="482016" y="99040"/>
                </a:cubicBezTo>
                <a:cubicBezTo>
                  <a:pt x="217962" y="109094"/>
                  <a:pt x="84612" y="148253"/>
                  <a:pt x="18466" y="156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: 図形 1169">
            <a:extLst>
              <a:ext uri="{FF2B5EF4-FFF2-40B4-BE49-F238E27FC236}">
                <a16:creationId xmlns:a16="http://schemas.microsoft.com/office/drawing/2014/main" id="{1E79BA9A-4A0B-4E20-B2DF-3490C640DCB5}"/>
              </a:ext>
            </a:extLst>
          </p:cNvPr>
          <p:cNvSpPr/>
          <p:nvPr/>
        </p:nvSpPr>
        <p:spPr>
          <a:xfrm>
            <a:off x="6685750" y="6851247"/>
            <a:ext cx="788925" cy="121517"/>
          </a:xfrm>
          <a:custGeom>
            <a:avLst/>
            <a:gdLst>
              <a:gd name="connsiteX0" fmla="*/ 19850 w 788925"/>
              <a:gd name="connsiteY0" fmla="*/ 111528 h 121517"/>
              <a:gd name="connsiteX1" fmla="*/ 257975 w 788925"/>
              <a:gd name="connsiteY1" fmla="*/ 82953 h 121517"/>
              <a:gd name="connsiteX2" fmla="*/ 600875 w 788925"/>
              <a:gd name="connsiteY2" fmla="*/ 403 h 121517"/>
              <a:gd name="connsiteX3" fmla="*/ 184950 w 788925"/>
              <a:gd name="connsiteY3" fmla="*/ 121053 h 121517"/>
              <a:gd name="connsiteX4" fmla="*/ 788200 w 788925"/>
              <a:gd name="connsiteY4" fmla="*/ 44853 h 121517"/>
              <a:gd name="connsiteX5" fmla="*/ 19850 w 788925"/>
              <a:gd name="connsiteY5" fmla="*/ 111528 h 12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8925" h="121517">
                <a:moveTo>
                  <a:pt x="19850" y="111528"/>
                </a:moveTo>
                <a:cubicBezTo>
                  <a:pt x="-68521" y="117878"/>
                  <a:pt x="161137" y="101474"/>
                  <a:pt x="257975" y="82953"/>
                </a:cubicBezTo>
                <a:cubicBezTo>
                  <a:pt x="354813" y="64432"/>
                  <a:pt x="613046" y="-5947"/>
                  <a:pt x="600875" y="403"/>
                </a:cubicBezTo>
                <a:cubicBezTo>
                  <a:pt x="588704" y="6753"/>
                  <a:pt x="153729" y="113645"/>
                  <a:pt x="184950" y="121053"/>
                </a:cubicBezTo>
                <a:cubicBezTo>
                  <a:pt x="216171" y="128461"/>
                  <a:pt x="812542" y="44853"/>
                  <a:pt x="788200" y="44853"/>
                </a:cubicBezTo>
                <a:cubicBezTo>
                  <a:pt x="763858" y="44853"/>
                  <a:pt x="108221" y="105178"/>
                  <a:pt x="19850" y="1115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: 図形 1170">
            <a:extLst>
              <a:ext uri="{FF2B5EF4-FFF2-40B4-BE49-F238E27FC236}">
                <a16:creationId xmlns:a16="http://schemas.microsoft.com/office/drawing/2014/main" id="{AE0564D7-9897-4D52-9EAD-8DD718424955}"/>
              </a:ext>
            </a:extLst>
          </p:cNvPr>
          <p:cNvSpPr/>
          <p:nvPr/>
        </p:nvSpPr>
        <p:spPr>
          <a:xfrm>
            <a:off x="6625935" y="7024068"/>
            <a:ext cx="1451292" cy="838559"/>
          </a:xfrm>
          <a:custGeom>
            <a:avLst/>
            <a:gdLst>
              <a:gd name="connsiteX0" fmla="*/ 35215 w 1451292"/>
              <a:gd name="connsiteY0" fmla="*/ 18082 h 838559"/>
              <a:gd name="connsiteX1" fmla="*/ 171740 w 1451292"/>
              <a:gd name="connsiteY1" fmla="*/ 40307 h 838559"/>
              <a:gd name="connsiteX2" fmla="*/ 819440 w 1451292"/>
              <a:gd name="connsiteY2" fmla="*/ 256207 h 838559"/>
              <a:gd name="connsiteX3" fmla="*/ 1368715 w 1451292"/>
              <a:gd name="connsiteY3" fmla="*/ 795957 h 838559"/>
              <a:gd name="connsiteX4" fmla="*/ 1133765 w 1451292"/>
              <a:gd name="connsiteY4" fmla="*/ 411782 h 838559"/>
              <a:gd name="connsiteX5" fmla="*/ 1451265 w 1451292"/>
              <a:gd name="connsiteY5" fmla="*/ 837232 h 838559"/>
              <a:gd name="connsiteX6" fmla="*/ 1152815 w 1451292"/>
              <a:gd name="connsiteY6" fmla="*/ 548307 h 838559"/>
              <a:gd name="connsiteX7" fmla="*/ 1257590 w 1451292"/>
              <a:gd name="connsiteY7" fmla="*/ 627682 h 838559"/>
              <a:gd name="connsiteX8" fmla="*/ 1102015 w 1451292"/>
              <a:gd name="connsiteY8" fmla="*/ 494332 h 838559"/>
              <a:gd name="connsiteX9" fmla="*/ 711490 w 1451292"/>
              <a:gd name="connsiteY9" fmla="*/ 240332 h 838559"/>
              <a:gd name="connsiteX10" fmla="*/ 35215 w 1451292"/>
              <a:gd name="connsiteY10" fmla="*/ 18082 h 838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51292" h="838559">
                <a:moveTo>
                  <a:pt x="35215" y="18082"/>
                </a:moveTo>
                <a:cubicBezTo>
                  <a:pt x="-54743" y="-15255"/>
                  <a:pt x="41036" y="620"/>
                  <a:pt x="171740" y="40307"/>
                </a:cubicBezTo>
                <a:cubicBezTo>
                  <a:pt x="302444" y="79994"/>
                  <a:pt x="619944" y="130265"/>
                  <a:pt x="819440" y="256207"/>
                </a:cubicBezTo>
                <a:cubicBezTo>
                  <a:pt x="1018936" y="382149"/>
                  <a:pt x="1316328" y="770028"/>
                  <a:pt x="1368715" y="795957"/>
                </a:cubicBezTo>
                <a:cubicBezTo>
                  <a:pt x="1421102" y="821886"/>
                  <a:pt x="1120007" y="404903"/>
                  <a:pt x="1133765" y="411782"/>
                </a:cubicBezTo>
                <a:cubicBezTo>
                  <a:pt x="1147523" y="418661"/>
                  <a:pt x="1448090" y="814478"/>
                  <a:pt x="1451265" y="837232"/>
                </a:cubicBezTo>
                <a:cubicBezTo>
                  <a:pt x="1454440" y="859986"/>
                  <a:pt x="1185094" y="583232"/>
                  <a:pt x="1152815" y="548307"/>
                </a:cubicBezTo>
                <a:cubicBezTo>
                  <a:pt x="1120536" y="513382"/>
                  <a:pt x="1266057" y="636678"/>
                  <a:pt x="1257590" y="627682"/>
                </a:cubicBezTo>
                <a:cubicBezTo>
                  <a:pt x="1249123" y="618686"/>
                  <a:pt x="1193032" y="558890"/>
                  <a:pt x="1102015" y="494332"/>
                </a:cubicBezTo>
                <a:cubicBezTo>
                  <a:pt x="1010998" y="429774"/>
                  <a:pt x="886115" y="318649"/>
                  <a:pt x="711490" y="240332"/>
                </a:cubicBezTo>
                <a:cubicBezTo>
                  <a:pt x="536865" y="162015"/>
                  <a:pt x="125173" y="51419"/>
                  <a:pt x="35215" y="180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: 図形 1172">
            <a:extLst>
              <a:ext uri="{FF2B5EF4-FFF2-40B4-BE49-F238E27FC236}">
                <a16:creationId xmlns:a16="http://schemas.microsoft.com/office/drawing/2014/main" id="{D44A318A-F668-491B-A4E8-4058009F95C6}"/>
              </a:ext>
            </a:extLst>
          </p:cNvPr>
          <p:cNvSpPr/>
          <p:nvPr/>
        </p:nvSpPr>
        <p:spPr>
          <a:xfrm>
            <a:off x="6587096" y="7111760"/>
            <a:ext cx="1589239" cy="458328"/>
          </a:xfrm>
          <a:custGeom>
            <a:avLst/>
            <a:gdLst>
              <a:gd name="connsiteX0" fmla="*/ 4204 w 1589239"/>
              <a:gd name="connsiteY0" fmla="*/ 240 h 458328"/>
              <a:gd name="connsiteX1" fmla="*/ 1188479 w 1589239"/>
              <a:gd name="connsiteY1" fmla="*/ 197090 h 458328"/>
              <a:gd name="connsiteX2" fmla="*/ 1420254 w 1589239"/>
              <a:gd name="connsiteY2" fmla="*/ 216140 h 458328"/>
              <a:gd name="connsiteX3" fmla="*/ 947179 w 1589239"/>
              <a:gd name="connsiteY3" fmla="*/ 244715 h 458328"/>
              <a:gd name="connsiteX4" fmla="*/ 1344054 w 1589239"/>
              <a:gd name="connsiteY4" fmla="*/ 200265 h 458328"/>
              <a:gd name="connsiteX5" fmla="*/ 953529 w 1589239"/>
              <a:gd name="connsiteY5" fmla="*/ 203440 h 458328"/>
              <a:gd name="connsiteX6" fmla="*/ 1394854 w 1589239"/>
              <a:gd name="connsiteY6" fmla="*/ 339965 h 458328"/>
              <a:gd name="connsiteX7" fmla="*/ 1528204 w 1589239"/>
              <a:gd name="connsiteY7" fmla="*/ 403465 h 458328"/>
              <a:gd name="connsiteX8" fmla="*/ 1185304 w 1589239"/>
              <a:gd name="connsiteY8" fmla="*/ 333615 h 458328"/>
              <a:gd name="connsiteX9" fmla="*/ 1588529 w 1589239"/>
              <a:gd name="connsiteY9" fmla="*/ 457440 h 458328"/>
              <a:gd name="connsiteX10" fmla="*/ 1064654 w 1589239"/>
              <a:gd name="connsiteY10" fmla="*/ 257415 h 458328"/>
              <a:gd name="connsiteX11" fmla="*/ 804304 w 1589239"/>
              <a:gd name="connsiteY11" fmla="*/ 158990 h 458328"/>
              <a:gd name="connsiteX12" fmla="*/ 4204 w 1589239"/>
              <a:gd name="connsiteY12" fmla="*/ 240 h 458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89239" h="458328">
                <a:moveTo>
                  <a:pt x="4204" y="240"/>
                </a:moveTo>
                <a:cubicBezTo>
                  <a:pt x="68233" y="6590"/>
                  <a:pt x="952471" y="161107"/>
                  <a:pt x="1188479" y="197090"/>
                </a:cubicBezTo>
                <a:cubicBezTo>
                  <a:pt x="1424487" y="233073"/>
                  <a:pt x="1460471" y="208202"/>
                  <a:pt x="1420254" y="216140"/>
                </a:cubicBezTo>
                <a:cubicBezTo>
                  <a:pt x="1380037" y="224078"/>
                  <a:pt x="959879" y="247361"/>
                  <a:pt x="947179" y="244715"/>
                </a:cubicBezTo>
                <a:cubicBezTo>
                  <a:pt x="934479" y="242069"/>
                  <a:pt x="1342996" y="207144"/>
                  <a:pt x="1344054" y="200265"/>
                </a:cubicBezTo>
                <a:cubicBezTo>
                  <a:pt x="1345112" y="193386"/>
                  <a:pt x="945062" y="180157"/>
                  <a:pt x="953529" y="203440"/>
                </a:cubicBezTo>
                <a:cubicBezTo>
                  <a:pt x="961996" y="226723"/>
                  <a:pt x="1299075" y="306628"/>
                  <a:pt x="1394854" y="339965"/>
                </a:cubicBezTo>
                <a:cubicBezTo>
                  <a:pt x="1490633" y="373302"/>
                  <a:pt x="1563129" y="404523"/>
                  <a:pt x="1528204" y="403465"/>
                </a:cubicBezTo>
                <a:cubicBezTo>
                  <a:pt x="1493279" y="402407"/>
                  <a:pt x="1175250" y="324619"/>
                  <a:pt x="1185304" y="333615"/>
                </a:cubicBezTo>
                <a:cubicBezTo>
                  <a:pt x="1195358" y="342611"/>
                  <a:pt x="1608637" y="470140"/>
                  <a:pt x="1588529" y="457440"/>
                </a:cubicBezTo>
                <a:cubicBezTo>
                  <a:pt x="1568421" y="444740"/>
                  <a:pt x="1064654" y="257415"/>
                  <a:pt x="1064654" y="257415"/>
                </a:cubicBezTo>
                <a:cubicBezTo>
                  <a:pt x="933950" y="207673"/>
                  <a:pt x="982633" y="202911"/>
                  <a:pt x="804304" y="158990"/>
                </a:cubicBezTo>
                <a:cubicBezTo>
                  <a:pt x="625975" y="115069"/>
                  <a:pt x="-59825" y="-6110"/>
                  <a:pt x="4204" y="2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: 図形 1173">
            <a:extLst>
              <a:ext uri="{FF2B5EF4-FFF2-40B4-BE49-F238E27FC236}">
                <a16:creationId xmlns:a16="http://schemas.microsoft.com/office/drawing/2014/main" id="{05CD2831-73A8-4A2F-88E5-4BF40675AD2D}"/>
              </a:ext>
            </a:extLst>
          </p:cNvPr>
          <p:cNvSpPr/>
          <p:nvPr/>
        </p:nvSpPr>
        <p:spPr>
          <a:xfrm>
            <a:off x="6683986" y="7202527"/>
            <a:ext cx="1182336" cy="552666"/>
          </a:xfrm>
          <a:custGeom>
            <a:avLst/>
            <a:gdLst>
              <a:gd name="connsiteX0" fmla="*/ 2564 w 1182336"/>
              <a:gd name="connsiteY0" fmla="*/ 1548 h 552666"/>
              <a:gd name="connsiteX1" fmla="*/ 377214 w 1182336"/>
              <a:gd name="connsiteY1" fmla="*/ 249198 h 552666"/>
              <a:gd name="connsiteX2" fmla="*/ 1170964 w 1182336"/>
              <a:gd name="connsiteY2" fmla="*/ 468273 h 552666"/>
              <a:gd name="connsiteX3" fmla="*/ 840764 w 1182336"/>
              <a:gd name="connsiteY3" fmla="*/ 414298 h 552666"/>
              <a:gd name="connsiteX4" fmla="*/ 761389 w 1182336"/>
              <a:gd name="connsiteY4" fmla="*/ 347623 h 552666"/>
              <a:gd name="connsiteX5" fmla="*/ 1047139 w 1182336"/>
              <a:gd name="connsiteY5" fmla="*/ 449223 h 552666"/>
              <a:gd name="connsiteX6" fmla="*/ 396264 w 1182336"/>
              <a:gd name="connsiteY6" fmla="*/ 255548 h 552666"/>
              <a:gd name="connsiteX7" fmla="*/ 1161439 w 1182336"/>
              <a:gd name="connsiteY7" fmla="*/ 550823 h 552666"/>
              <a:gd name="connsiteX8" fmla="*/ 415314 w 1182336"/>
              <a:gd name="connsiteY8" fmla="*/ 385723 h 552666"/>
              <a:gd name="connsiteX9" fmla="*/ 1040789 w 1182336"/>
              <a:gd name="connsiteY9" fmla="*/ 490498 h 552666"/>
              <a:gd name="connsiteX10" fmla="*/ 682014 w 1182336"/>
              <a:gd name="connsiteY10" fmla="*/ 369848 h 552666"/>
              <a:gd name="connsiteX11" fmla="*/ 234339 w 1182336"/>
              <a:gd name="connsiteY11" fmla="*/ 153948 h 552666"/>
              <a:gd name="connsiteX12" fmla="*/ 2564 w 1182336"/>
              <a:gd name="connsiteY12" fmla="*/ 1548 h 55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82336" h="552666">
                <a:moveTo>
                  <a:pt x="2564" y="1548"/>
                </a:moveTo>
                <a:cubicBezTo>
                  <a:pt x="26377" y="17423"/>
                  <a:pt x="182481" y="171411"/>
                  <a:pt x="377214" y="249198"/>
                </a:cubicBezTo>
                <a:cubicBezTo>
                  <a:pt x="571947" y="326986"/>
                  <a:pt x="1093706" y="440756"/>
                  <a:pt x="1170964" y="468273"/>
                </a:cubicBezTo>
                <a:cubicBezTo>
                  <a:pt x="1248222" y="495790"/>
                  <a:pt x="909026" y="434406"/>
                  <a:pt x="840764" y="414298"/>
                </a:cubicBezTo>
                <a:cubicBezTo>
                  <a:pt x="772502" y="394190"/>
                  <a:pt x="726993" y="341802"/>
                  <a:pt x="761389" y="347623"/>
                </a:cubicBezTo>
                <a:cubicBezTo>
                  <a:pt x="795785" y="353444"/>
                  <a:pt x="1107993" y="464569"/>
                  <a:pt x="1047139" y="449223"/>
                </a:cubicBezTo>
                <a:cubicBezTo>
                  <a:pt x="986285" y="433877"/>
                  <a:pt x="377214" y="238615"/>
                  <a:pt x="396264" y="255548"/>
                </a:cubicBezTo>
                <a:cubicBezTo>
                  <a:pt x="415314" y="272481"/>
                  <a:pt x="1158264" y="529127"/>
                  <a:pt x="1161439" y="550823"/>
                </a:cubicBezTo>
                <a:cubicBezTo>
                  <a:pt x="1164614" y="572519"/>
                  <a:pt x="435422" y="395777"/>
                  <a:pt x="415314" y="385723"/>
                </a:cubicBezTo>
                <a:cubicBezTo>
                  <a:pt x="395206" y="375669"/>
                  <a:pt x="996339" y="493144"/>
                  <a:pt x="1040789" y="490498"/>
                </a:cubicBezTo>
                <a:cubicBezTo>
                  <a:pt x="1085239" y="487852"/>
                  <a:pt x="816422" y="425940"/>
                  <a:pt x="682014" y="369848"/>
                </a:cubicBezTo>
                <a:cubicBezTo>
                  <a:pt x="547606" y="313756"/>
                  <a:pt x="342818" y="212156"/>
                  <a:pt x="234339" y="153948"/>
                </a:cubicBezTo>
                <a:cubicBezTo>
                  <a:pt x="125860" y="95740"/>
                  <a:pt x="-21249" y="-14327"/>
                  <a:pt x="2564" y="15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: 図形 1176">
            <a:extLst>
              <a:ext uri="{FF2B5EF4-FFF2-40B4-BE49-F238E27FC236}">
                <a16:creationId xmlns:a16="http://schemas.microsoft.com/office/drawing/2014/main" id="{FC9F69F1-61C2-4EB3-875A-AFF166685369}"/>
              </a:ext>
            </a:extLst>
          </p:cNvPr>
          <p:cNvSpPr/>
          <p:nvPr/>
        </p:nvSpPr>
        <p:spPr>
          <a:xfrm>
            <a:off x="6681546" y="7403008"/>
            <a:ext cx="1571499" cy="613874"/>
          </a:xfrm>
          <a:custGeom>
            <a:avLst/>
            <a:gdLst>
              <a:gd name="connsiteX0" fmla="*/ 5004 w 1571499"/>
              <a:gd name="connsiteY0" fmla="*/ 1092 h 613874"/>
              <a:gd name="connsiteX1" fmla="*/ 386004 w 1571499"/>
              <a:gd name="connsiteY1" fmla="*/ 261442 h 613874"/>
              <a:gd name="connsiteX2" fmla="*/ 1243254 w 1571499"/>
              <a:gd name="connsiteY2" fmla="*/ 559892 h 613874"/>
              <a:gd name="connsiteX3" fmla="*/ 1062279 w 1571499"/>
              <a:gd name="connsiteY3" fmla="*/ 499567 h 613874"/>
              <a:gd name="connsiteX4" fmla="*/ 1570279 w 1571499"/>
              <a:gd name="connsiteY4" fmla="*/ 613867 h 613874"/>
              <a:gd name="connsiteX5" fmla="*/ 890829 w 1571499"/>
              <a:gd name="connsiteY5" fmla="*/ 493217 h 613874"/>
              <a:gd name="connsiteX6" fmla="*/ 1182929 w 1571499"/>
              <a:gd name="connsiteY6" fmla="*/ 569417 h 613874"/>
              <a:gd name="connsiteX7" fmla="*/ 274879 w 1571499"/>
              <a:gd name="connsiteY7" fmla="*/ 251917 h 613874"/>
              <a:gd name="connsiteX8" fmla="*/ 630479 w 1571499"/>
              <a:gd name="connsiteY8" fmla="*/ 363042 h 613874"/>
              <a:gd name="connsiteX9" fmla="*/ 5004 w 1571499"/>
              <a:gd name="connsiteY9" fmla="*/ 1092 h 613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1499" h="613874">
                <a:moveTo>
                  <a:pt x="5004" y="1092"/>
                </a:moveTo>
                <a:cubicBezTo>
                  <a:pt x="-35742" y="-15841"/>
                  <a:pt x="179629" y="168309"/>
                  <a:pt x="386004" y="261442"/>
                </a:cubicBezTo>
                <a:cubicBezTo>
                  <a:pt x="592379" y="354575"/>
                  <a:pt x="1130542" y="520205"/>
                  <a:pt x="1243254" y="559892"/>
                </a:cubicBezTo>
                <a:cubicBezTo>
                  <a:pt x="1355967" y="599580"/>
                  <a:pt x="1007775" y="490571"/>
                  <a:pt x="1062279" y="499567"/>
                </a:cubicBezTo>
                <a:cubicBezTo>
                  <a:pt x="1116783" y="508563"/>
                  <a:pt x="1598854" y="614925"/>
                  <a:pt x="1570279" y="613867"/>
                </a:cubicBezTo>
                <a:cubicBezTo>
                  <a:pt x="1541704" y="612809"/>
                  <a:pt x="955387" y="500625"/>
                  <a:pt x="890829" y="493217"/>
                </a:cubicBezTo>
                <a:cubicBezTo>
                  <a:pt x="826271" y="485809"/>
                  <a:pt x="1285587" y="609634"/>
                  <a:pt x="1182929" y="569417"/>
                </a:cubicBezTo>
                <a:cubicBezTo>
                  <a:pt x="1080271" y="529200"/>
                  <a:pt x="366954" y="286313"/>
                  <a:pt x="274879" y="251917"/>
                </a:cubicBezTo>
                <a:cubicBezTo>
                  <a:pt x="182804" y="217521"/>
                  <a:pt x="672283" y="402730"/>
                  <a:pt x="630479" y="363042"/>
                </a:cubicBezTo>
                <a:cubicBezTo>
                  <a:pt x="588675" y="323354"/>
                  <a:pt x="45750" y="18025"/>
                  <a:pt x="5004" y="10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: 図形 1177">
            <a:extLst>
              <a:ext uri="{FF2B5EF4-FFF2-40B4-BE49-F238E27FC236}">
                <a16:creationId xmlns:a16="http://schemas.microsoft.com/office/drawing/2014/main" id="{D2E7D214-4698-4BD8-8FEC-1B9C5CB15D5A}"/>
              </a:ext>
            </a:extLst>
          </p:cNvPr>
          <p:cNvSpPr/>
          <p:nvPr/>
        </p:nvSpPr>
        <p:spPr>
          <a:xfrm>
            <a:off x="6539896" y="7473272"/>
            <a:ext cx="1569054" cy="686496"/>
          </a:xfrm>
          <a:custGeom>
            <a:avLst/>
            <a:gdLst>
              <a:gd name="connsiteX0" fmla="*/ 604 w 1569054"/>
              <a:gd name="connsiteY0" fmla="*/ 678 h 686496"/>
              <a:gd name="connsiteX1" fmla="*/ 283179 w 1569054"/>
              <a:gd name="connsiteY1" fmla="*/ 280078 h 686496"/>
              <a:gd name="connsiteX2" fmla="*/ 981679 w 1569054"/>
              <a:gd name="connsiteY2" fmla="*/ 515028 h 686496"/>
              <a:gd name="connsiteX3" fmla="*/ 930879 w 1569054"/>
              <a:gd name="connsiteY3" fmla="*/ 461053 h 686496"/>
              <a:gd name="connsiteX4" fmla="*/ 797529 w 1569054"/>
              <a:gd name="connsiteY4" fmla="*/ 438828 h 686496"/>
              <a:gd name="connsiteX5" fmla="*/ 1569054 w 1569054"/>
              <a:gd name="connsiteY5" fmla="*/ 686478 h 686496"/>
              <a:gd name="connsiteX6" fmla="*/ 794354 w 1569054"/>
              <a:gd name="connsiteY6" fmla="*/ 451528 h 686496"/>
              <a:gd name="connsiteX7" fmla="*/ 546704 w 1569054"/>
              <a:gd name="connsiteY7" fmla="*/ 356278 h 686496"/>
              <a:gd name="connsiteX8" fmla="*/ 826104 w 1569054"/>
              <a:gd name="connsiteY8" fmla="*/ 403903 h 686496"/>
              <a:gd name="connsiteX9" fmla="*/ 124429 w 1569054"/>
              <a:gd name="connsiteY9" fmla="*/ 222928 h 686496"/>
              <a:gd name="connsiteX10" fmla="*/ 127604 w 1569054"/>
              <a:gd name="connsiteY10" fmla="*/ 86403 h 686496"/>
              <a:gd name="connsiteX11" fmla="*/ 346679 w 1569054"/>
              <a:gd name="connsiteY11" fmla="*/ 197528 h 686496"/>
              <a:gd name="connsiteX12" fmla="*/ 604 w 1569054"/>
              <a:gd name="connsiteY12" fmla="*/ 678 h 686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69054" h="686496">
                <a:moveTo>
                  <a:pt x="604" y="678"/>
                </a:moveTo>
                <a:cubicBezTo>
                  <a:pt x="-9979" y="14436"/>
                  <a:pt x="119667" y="194353"/>
                  <a:pt x="283179" y="280078"/>
                </a:cubicBezTo>
                <a:cubicBezTo>
                  <a:pt x="446691" y="365803"/>
                  <a:pt x="873729" y="484866"/>
                  <a:pt x="981679" y="515028"/>
                </a:cubicBezTo>
                <a:cubicBezTo>
                  <a:pt x="1089629" y="545190"/>
                  <a:pt x="961571" y="473753"/>
                  <a:pt x="930879" y="461053"/>
                </a:cubicBezTo>
                <a:cubicBezTo>
                  <a:pt x="900187" y="448353"/>
                  <a:pt x="691166" y="401257"/>
                  <a:pt x="797529" y="438828"/>
                </a:cubicBezTo>
                <a:cubicBezTo>
                  <a:pt x="903892" y="476399"/>
                  <a:pt x="1569583" y="684361"/>
                  <a:pt x="1569054" y="686478"/>
                </a:cubicBezTo>
                <a:cubicBezTo>
                  <a:pt x="1568525" y="688595"/>
                  <a:pt x="964746" y="506561"/>
                  <a:pt x="794354" y="451528"/>
                </a:cubicBezTo>
                <a:cubicBezTo>
                  <a:pt x="623962" y="396495"/>
                  <a:pt x="541412" y="364215"/>
                  <a:pt x="546704" y="356278"/>
                </a:cubicBezTo>
                <a:cubicBezTo>
                  <a:pt x="551996" y="348341"/>
                  <a:pt x="896483" y="426128"/>
                  <a:pt x="826104" y="403903"/>
                </a:cubicBezTo>
                <a:cubicBezTo>
                  <a:pt x="755725" y="381678"/>
                  <a:pt x="240845" y="275845"/>
                  <a:pt x="124429" y="222928"/>
                </a:cubicBezTo>
                <a:cubicBezTo>
                  <a:pt x="8013" y="170011"/>
                  <a:pt x="90562" y="90636"/>
                  <a:pt x="127604" y="86403"/>
                </a:cubicBezTo>
                <a:cubicBezTo>
                  <a:pt x="164646" y="82170"/>
                  <a:pt x="366258" y="208111"/>
                  <a:pt x="346679" y="197528"/>
                </a:cubicBezTo>
                <a:cubicBezTo>
                  <a:pt x="327100" y="186945"/>
                  <a:pt x="11187" y="-13080"/>
                  <a:pt x="604" y="6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: 図形 1178">
            <a:extLst>
              <a:ext uri="{FF2B5EF4-FFF2-40B4-BE49-F238E27FC236}">
                <a16:creationId xmlns:a16="http://schemas.microsoft.com/office/drawing/2014/main" id="{0F73AD7B-0633-4701-ABE5-195CBA2ECA6C}"/>
              </a:ext>
            </a:extLst>
          </p:cNvPr>
          <p:cNvSpPr/>
          <p:nvPr/>
        </p:nvSpPr>
        <p:spPr>
          <a:xfrm>
            <a:off x="6470642" y="7775541"/>
            <a:ext cx="1444586" cy="275195"/>
          </a:xfrm>
          <a:custGeom>
            <a:avLst/>
            <a:gdLst>
              <a:gd name="connsiteX0" fmla="*/ 8 w 1444586"/>
              <a:gd name="connsiteY0" fmla="*/ 15909 h 275195"/>
              <a:gd name="connsiteX1" fmla="*/ 377833 w 1444586"/>
              <a:gd name="connsiteY1" fmla="*/ 38134 h 275195"/>
              <a:gd name="connsiteX2" fmla="*/ 1120783 w 1444586"/>
              <a:gd name="connsiteY2" fmla="*/ 254034 h 275195"/>
              <a:gd name="connsiteX3" fmla="*/ 1441458 w 1444586"/>
              <a:gd name="connsiteY3" fmla="*/ 266734 h 275195"/>
              <a:gd name="connsiteX4" fmla="*/ 949333 w 1444586"/>
              <a:gd name="connsiteY4" fmla="*/ 250859 h 275195"/>
              <a:gd name="connsiteX5" fmla="*/ 758833 w 1444586"/>
              <a:gd name="connsiteY5" fmla="*/ 247684 h 275195"/>
              <a:gd name="connsiteX6" fmla="*/ 1162058 w 1444586"/>
              <a:gd name="connsiteY6" fmla="*/ 219109 h 275195"/>
              <a:gd name="connsiteX7" fmla="*/ 517533 w 1444586"/>
              <a:gd name="connsiteY7" fmla="*/ 95284 h 275195"/>
              <a:gd name="connsiteX8" fmla="*/ 898533 w 1444586"/>
              <a:gd name="connsiteY8" fmla="*/ 200059 h 275195"/>
              <a:gd name="connsiteX9" fmla="*/ 368308 w 1444586"/>
              <a:gd name="connsiteY9" fmla="*/ 15909 h 275195"/>
              <a:gd name="connsiteX10" fmla="*/ 8 w 1444586"/>
              <a:gd name="connsiteY10" fmla="*/ 15909 h 27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4586" h="275195">
                <a:moveTo>
                  <a:pt x="8" y="15909"/>
                </a:moveTo>
                <a:cubicBezTo>
                  <a:pt x="1595" y="19613"/>
                  <a:pt x="191037" y="-1554"/>
                  <a:pt x="377833" y="38134"/>
                </a:cubicBezTo>
                <a:cubicBezTo>
                  <a:pt x="564629" y="77822"/>
                  <a:pt x="943512" y="215934"/>
                  <a:pt x="1120783" y="254034"/>
                </a:cubicBezTo>
                <a:cubicBezTo>
                  <a:pt x="1298054" y="292134"/>
                  <a:pt x="1470033" y="267263"/>
                  <a:pt x="1441458" y="266734"/>
                </a:cubicBezTo>
                <a:cubicBezTo>
                  <a:pt x="1412883" y="266205"/>
                  <a:pt x="949333" y="250859"/>
                  <a:pt x="949333" y="250859"/>
                </a:cubicBezTo>
                <a:cubicBezTo>
                  <a:pt x="835562" y="247684"/>
                  <a:pt x="723379" y="252976"/>
                  <a:pt x="758833" y="247684"/>
                </a:cubicBezTo>
                <a:cubicBezTo>
                  <a:pt x="794287" y="242392"/>
                  <a:pt x="1202275" y="244509"/>
                  <a:pt x="1162058" y="219109"/>
                </a:cubicBezTo>
                <a:cubicBezTo>
                  <a:pt x="1121841" y="193709"/>
                  <a:pt x="561454" y="98459"/>
                  <a:pt x="517533" y="95284"/>
                </a:cubicBezTo>
                <a:cubicBezTo>
                  <a:pt x="473612" y="92109"/>
                  <a:pt x="923404" y="213288"/>
                  <a:pt x="898533" y="200059"/>
                </a:cubicBezTo>
                <a:cubicBezTo>
                  <a:pt x="873662" y="186830"/>
                  <a:pt x="512770" y="49776"/>
                  <a:pt x="368308" y="15909"/>
                </a:cubicBezTo>
                <a:cubicBezTo>
                  <a:pt x="223846" y="-17958"/>
                  <a:pt x="-1579" y="12205"/>
                  <a:pt x="8" y="15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: 図形 1179">
            <a:extLst>
              <a:ext uri="{FF2B5EF4-FFF2-40B4-BE49-F238E27FC236}">
                <a16:creationId xmlns:a16="http://schemas.microsoft.com/office/drawing/2014/main" id="{28B327DC-303D-47C6-B778-03B0C6637AEC}"/>
              </a:ext>
            </a:extLst>
          </p:cNvPr>
          <p:cNvSpPr/>
          <p:nvPr/>
        </p:nvSpPr>
        <p:spPr>
          <a:xfrm>
            <a:off x="6485600" y="7717618"/>
            <a:ext cx="1151153" cy="490828"/>
          </a:xfrm>
          <a:custGeom>
            <a:avLst/>
            <a:gdLst>
              <a:gd name="connsiteX0" fmla="*/ 16800 w 1151153"/>
              <a:gd name="connsiteY0" fmla="*/ 6099 h 490828"/>
              <a:gd name="connsiteX1" fmla="*/ 137450 w 1151153"/>
              <a:gd name="connsiteY1" fmla="*/ 162732 h 490828"/>
              <a:gd name="connsiteX2" fmla="*/ 645450 w 1151153"/>
              <a:gd name="connsiteY2" fmla="*/ 351115 h 490828"/>
              <a:gd name="connsiteX3" fmla="*/ 1149217 w 1151153"/>
              <a:gd name="connsiteY3" fmla="*/ 344765 h 490828"/>
              <a:gd name="connsiteX4" fmla="*/ 454950 w 1151153"/>
              <a:gd name="connsiteY4" fmla="*/ 329949 h 490828"/>
              <a:gd name="connsiteX5" fmla="*/ 935433 w 1151153"/>
              <a:gd name="connsiteY5" fmla="*/ 368049 h 490828"/>
              <a:gd name="connsiteX6" fmla="*/ 385100 w 1151153"/>
              <a:gd name="connsiteY6" fmla="*/ 365932 h 490828"/>
              <a:gd name="connsiteX7" fmla="*/ 1106883 w 1151153"/>
              <a:gd name="connsiteY7" fmla="*/ 490815 h 490828"/>
              <a:gd name="connsiteX8" fmla="*/ 454950 w 1151153"/>
              <a:gd name="connsiteY8" fmla="*/ 357465 h 490828"/>
              <a:gd name="connsiteX9" fmla="*/ 1117467 w 1151153"/>
              <a:gd name="connsiteY9" fmla="*/ 382865 h 490828"/>
              <a:gd name="connsiteX10" fmla="*/ 433783 w 1151153"/>
              <a:gd name="connsiteY10" fmla="*/ 380749 h 490828"/>
              <a:gd name="connsiteX11" fmla="*/ 16800 w 1151153"/>
              <a:gd name="connsiteY11" fmla="*/ 6099 h 490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51153" h="490828">
                <a:moveTo>
                  <a:pt x="16800" y="6099"/>
                </a:moveTo>
                <a:cubicBezTo>
                  <a:pt x="-32589" y="-30237"/>
                  <a:pt x="32675" y="105229"/>
                  <a:pt x="137450" y="162732"/>
                </a:cubicBezTo>
                <a:cubicBezTo>
                  <a:pt x="242225" y="220235"/>
                  <a:pt x="476822" y="320776"/>
                  <a:pt x="645450" y="351115"/>
                </a:cubicBezTo>
                <a:cubicBezTo>
                  <a:pt x="814078" y="381454"/>
                  <a:pt x="1180967" y="348293"/>
                  <a:pt x="1149217" y="344765"/>
                </a:cubicBezTo>
                <a:cubicBezTo>
                  <a:pt x="1117467" y="341237"/>
                  <a:pt x="490581" y="326068"/>
                  <a:pt x="454950" y="329949"/>
                </a:cubicBezTo>
                <a:cubicBezTo>
                  <a:pt x="419319" y="333830"/>
                  <a:pt x="947075" y="362052"/>
                  <a:pt x="935433" y="368049"/>
                </a:cubicBezTo>
                <a:cubicBezTo>
                  <a:pt x="923791" y="374046"/>
                  <a:pt x="356525" y="345471"/>
                  <a:pt x="385100" y="365932"/>
                </a:cubicBezTo>
                <a:cubicBezTo>
                  <a:pt x="413675" y="386393"/>
                  <a:pt x="1095241" y="492226"/>
                  <a:pt x="1106883" y="490815"/>
                </a:cubicBezTo>
                <a:cubicBezTo>
                  <a:pt x="1118525" y="489404"/>
                  <a:pt x="453186" y="375456"/>
                  <a:pt x="454950" y="357465"/>
                </a:cubicBezTo>
                <a:cubicBezTo>
                  <a:pt x="456714" y="339474"/>
                  <a:pt x="1120995" y="378984"/>
                  <a:pt x="1117467" y="382865"/>
                </a:cubicBezTo>
                <a:cubicBezTo>
                  <a:pt x="1113939" y="386746"/>
                  <a:pt x="616522" y="440368"/>
                  <a:pt x="433783" y="380749"/>
                </a:cubicBezTo>
                <a:cubicBezTo>
                  <a:pt x="251044" y="321130"/>
                  <a:pt x="66189" y="42435"/>
                  <a:pt x="16800" y="60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: 図形 1180">
            <a:extLst>
              <a:ext uri="{FF2B5EF4-FFF2-40B4-BE49-F238E27FC236}">
                <a16:creationId xmlns:a16="http://schemas.microsoft.com/office/drawing/2014/main" id="{45B75758-7D46-4442-BAE7-CEA5A7A5D538}"/>
              </a:ext>
            </a:extLst>
          </p:cNvPr>
          <p:cNvSpPr/>
          <p:nvPr/>
        </p:nvSpPr>
        <p:spPr>
          <a:xfrm>
            <a:off x="6437296" y="7975085"/>
            <a:ext cx="1249172" cy="423462"/>
          </a:xfrm>
          <a:custGeom>
            <a:avLst/>
            <a:gdLst>
              <a:gd name="connsiteX0" fmla="*/ 3721 w 1249172"/>
              <a:gd name="connsiteY0" fmla="*/ 515 h 423462"/>
              <a:gd name="connsiteX1" fmla="*/ 274654 w 1249172"/>
              <a:gd name="connsiteY1" fmla="*/ 201598 h 423462"/>
              <a:gd name="connsiteX2" fmla="*/ 1144604 w 1249172"/>
              <a:gd name="connsiteY2" fmla="*/ 400565 h 423462"/>
              <a:gd name="connsiteX3" fmla="*/ 1030304 w 1249172"/>
              <a:gd name="connsiteY3" fmla="*/ 409032 h 423462"/>
              <a:gd name="connsiteX4" fmla="*/ 405887 w 1249172"/>
              <a:gd name="connsiteY4" fmla="*/ 309548 h 423462"/>
              <a:gd name="connsiteX5" fmla="*/ 1210221 w 1249172"/>
              <a:gd name="connsiteY5" fmla="*/ 402682 h 423462"/>
              <a:gd name="connsiteX6" fmla="*/ 1051471 w 1249172"/>
              <a:gd name="connsiteY6" fmla="*/ 396332 h 423462"/>
              <a:gd name="connsiteX7" fmla="*/ 427054 w 1249172"/>
              <a:gd name="connsiteY7" fmla="*/ 262982 h 423462"/>
              <a:gd name="connsiteX8" fmla="*/ 3721 w 1249172"/>
              <a:gd name="connsiteY8" fmla="*/ 515 h 42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9172" h="423462">
                <a:moveTo>
                  <a:pt x="3721" y="515"/>
                </a:moveTo>
                <a:cubicBezTo>
                  <a:pt x="-21679" y="-9716"/>
                  <a:pt x="84507" y="134923"/>
                  <a:pt x="274654" y="201598"/>
                </a:cubicBezTo>
                <a:cubicBezTo>
                  <a:pt x="464801" y="268273"/>
                  <a:pt x="1018662" y="365993"/>
                  <a:pt x="1144604" y="400565"/>
                </a:cubicBezTo>
                <a:cubicBezTo>
                  <a:pt x="1270546" y="435137"/>
                  <a:pt x="1153423" y="424201"/>
                  <a:pt x="1030304" y="409032"/>
                </a:cubicBezTo>
                <a:cubicBezTo>
                  <a:pt x="907185" y="393863"/>
                  <a:pt x="375901" y="310606"/>
                  <a:pt x="405887" y="309548"/>
                </a:cubicBezTo>
                <a:cubicBezTo>
                  <a:pt x="435873" y="308490"/>
                  <a:pt x="1102624" y="388218"/>
                  <a:pt x="1210221" y="402682"/>
                </a:cubicBezTo>
                <a:cubicBezTo>
                  <a:pt x="1317818" y="417146"/>
                  <a:pt x="1181999" y="419615"/>
                  <a:pt x="1051471" y="396332"/>
                </a:cubicBezTo>
                <a:cubicBezTo>
                  <a:pt x="920943" y="373049"/>
                  <a:pt x="599915" y="325776"/>
                  <a:pt x="427054" y="262982"/>
                </a:cubicBezTo>
                <a:cubicBezTo>
                  <a:pt x="254193" y="200188"/>
                  <a:pt x="29121" y="10746"/>
                  <a:pt x="3721" y="5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: 図形 1181">
            <a:extLst>
              <a:ext uri="{FF2B5EF4-FFF2-40B4-BE49-F238E27FC236}">
                <a16:creationId xmlns:a16="http://schemas.microsoft.com/office/drawing/2014/main" id="{93B05D7A-9387-4B22-AB67-BE8B63EE0E4A}"/>
              </a:ext>
            </a:extLst>
          </p:cNvPr>
          <p:cNvSpPr/>
          <p:nvPr/>
        </p:nvSpPr>
        <p:spPr>
          <a:xfrm>
            <a:off x="6315442" y="8010333"/>
            <a:ext cx="1740269" cy="633181"/>
          </a:xfrm>
          <a:custGeom>
            <a:avLst/>
            <a:gdLst>
              <a:gd name="connsiteX0" fmla="*/ 34558 w 1740269"/>
              <a:gd name="connsiteY0" fmla="*/ 9717 h 633181"/>
              <a:gd name="connsiteX1" fmla="*/ 318191 w 1740269"/>
              <a:gd name="connsiteY1" fmla="*/ 195984 h 633181"/>
              <a:gd name="connsiteX2" fmla="*/ 929908 w 1740269"/>
              <a:gd name="connsiteY2" fmla="*/ 422467 h 633181"/>
              <a:gd name="connsiteX3" fmla="*/ 686491 w 1740269"/>
              <a:gd name="connsiteY3" fmla="*/ 327217 h 633181"/>
              <a:gd name="connsiteX4" fmla="*/ 1171208 w 1740269"/>
              <a:gd name="connsiteY4" fmla="*/ 492317 h 633181"/>
              <a:gd name="connsiteX5" fmla="*/ 534091 w 1740269"/>
              <a:gd name="connsiteY5" fmla="*/ 297584 h 633181"/>
              <a:gd name="connsiteX6" fmla="*/ 1696141 w 1740269"/>
              <a:gd name="connsiteY6" fmla="*/ 619317 h 633181"/>
              <a:gd name="connsiteX7" fmla="*/ 1300325 w 1740269"/>
              <a:gd name="connsiteY7" fmla="*/ 576984 h 633181"/>
              <a:gd name="connsiteX8" fmla="*/ 1717308 w 1740269"/>
              <a:gd name="connsiteY8" fmla="*/ 598150 h 633181"/>
              <a:gd name="connsiteX9" fmla="*/ 1660158 w 1740269"/>
              <a:gd name="connsiteY9" fmla="*/ 593917 h 633181"/>
              <a:gd name="connsiteX10" fmla="*/ 1442141 w 1740269"/>
              <a:gd name="connsiteY10" fmla="*/ 589684 h 633181"/>
              <a:gd name="connsiteX11" fmla="*/ 1092891 w 1740269"/>
              <a:gd name="connsiteY11" fmla="*/ 507134 h 633181"/>
              <a:gd name="connsiteX12" fmla="*/ 34558 w 1740269"/>
              <a:gd name="connsiteY12" fmla="*/ 9717 h 633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40269" h="633181">
                <a:moveTo>
                  <a:pt x="34558" y="9717"/>
                </a:moveTo>
                <a:cubicBezTo>
                  <a:pt x="-94559" y="-42141"/>
                  <a:pt x="168966" y="127192"/>
                  <a:pt x="318191" y="195984"/>
                </a:cubicBezTo>
                <a:cubicBezTo>
                  <a:pt x="467416" y="264776"/>
                  <a:pt x="868525" y="400595"/>
                  <a:pt x="929908" y="422467"/>
                </a:cubicBezTo>
                <a:cubicBezTo>
                  <a:pt x="991291" y="444339"/>
                  <a:pt x="646274" y="315575"/>
                  <a:pt x="686491" y="327217"/>
                </a:cubicBezTo>
                <a:cubicBezTo>
                  <a:pt x="726708" y="338859"/>
                  <a:pt x="1196608" y="497256"/>
                  <a:pt x="1171208" y="492317"/>
                </a:cubicBezTo>
                <a:cubicBezTo>
                  <a:pt x="1145808" y="487378"/>
                  <a:pt x="446602" y="276417"/>
                  <a:pt x="534091" y="297584"/>
                </a:cubicBezTo>
                <a:cubicBezTo>
                  <a:pt x="621580" y="318751"/>
                  <a:pt x="1568435" y="572750"/>
                  <a:pt x="1696141" y="619317"/>
                </a:cubicBezTo>
                <a:cubicBezTo>
                  <a:pt x="1823847" y="665884"/>
                  <a:pt x="1296797" y="580512"/>
                  <a:pt x="1300325" y="576984"/>
                </a:cubicBezTo>
                <a:cubicBezTo>
                  <a:pt x="1303853" y="573456"/>
                  <a:pt x="1657336" y="595328"/>
                  <a:pt x="1717308" y="598150"/>
                </a:cubicBezTo>
                <a:cubicBezTo>
                  <a:pt x="1777280" y="600972"/>
                  <a:pt x="1706019" y="595328"/>
                  <a:pt x="1660158" y="593917"/>
                </a:cubicBezTo>
                <a:cubicBezTo>
                  <a:pt x="1614297" y="592506"/>
                  <a:pt x="1536685" y="604148"/>
                  <a:pt x="1442141" y="589684"/>
                </a:cubicBezTo>
                <a:cubicBezTo>
                  <a:pt x="1347597" y="575220"/>
                  <a:pt x="1326430" y="598504"/>
                  <a:pt x="1092891" y="507134"/>
                </a:cubicBezTo>
                <a:cubicBezTo>
                  <a:pt x="859352" y="415764"/>
                  <a:pt x="163675" y="61575"/>
                  <a:pt x="34558" y="97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: 図形 1182">
            <a:extLst>
              <a:ext uri="{FF2B5EF4-FFF2-40B4-BE49-F238E27FC236}">
                <a16:creationId xmlns:a16="http://schemas.microsoft.com/office/drawing/2014/main" id="{004D9130-F4E3-4B79-8BC1-5DD1CE3840A9}"/>
              </a:ext>
            </a:extLst>
          </p:cNvPr>
          <p:cNvSpPr/>
          <p:nvPr/>
        </p:nvSpPr>
        <p:spPr>
          <a:xfrm>
            <a:off x="6394882" y="8144345"/>
            <a:ext cx="1455727" cy="607696"/>
          </a:xfrm>
          <a:custGeom>
            <a:avLst/>
            <a:gdLst>
              <a:gd name="connsiteX0" fmla="*/ 16501 w 1455727"/>
              <a:gd name="connsiteY0" fmla="*/ 4822 h 607696"/>
              <a:gd name="connsiteX1" fmla="*/ 439835 w 1455727"/>
              <a:gd name="connsiteY1" fmla="*/ 282105 h 607696"/>
              <a:gd name="connsiteX2" fmla="*/ 812368 w 1455727"/>
              <a:gd name="connsiteY2" fmla="*/ 434505 h 607696"/>
              <a:gd name="connsiteX3" fmla="*/ 1447368 w 1455727"/>
              <a:gd name="connsiteY3" fmla="*/ 519172 h 607696"/>
              <a:gd name="connsiteX4" fmla="*/ 1163735 w 1455727"/>
              <a:gd name="connsiteY4" fmla="*/ 489538 h 607696"/>
              <a:gd name="connsiteX5" fmla="*/ 988051 w 1455727"/>
              <a:gd name="connsiteY5" fmla="*/ 474722 h 607696"/>
              <a:gd name="connsiteX6" fmla="*/ 1347885 w 1455727"/>
              <a:gd name="connsiteY6" fmla="*/ 512822 h 607696"/>
              <a:gd name="connsiteX7" fmla="*/ 742518 w 1455727"/>
              <a:gd name="connsiteY7" fmla="*/ 459905 h 607696"/>
              <a:gd name="connsiteX8" fmla="*/ 1322485 w 1455727"/>
              <a:gd name="connsiteY8" fmla="*/ 548805 h 607696"/>
              <a:gd name="connsiteX9" fmla="*/ 568951 w 1455727"/>
              <a:gd name="connsiteY9" fmla="*/ 373122 h 607696"/>
              <a:gd name="connsiteX10" fmla="*/ 869518 w 1455727"/>
              <a:gd name="connsiteY10" fmla="*/ 383705 h 607696"/>
              <a:gd name="connsiteX11" fmla="*/ 458885 w 1455727"/>
              <a:gd name="connsiteY11" fmla="*/ 305388 h 607696"/>
              <a:gd name="connsiteX12" fmla="*/ 854701 w 1455727"/>
              <a:gd name="connsiteY12" fmla="*/ 466255 h 607696"/>
              <a:gd name="connsiteX13" fmla="*/ 793318 w 1455727"/>
              <a:gd name="connsiteY13" fmla="*/ 498005 h 607696"/>
              <a:gd name="connsiteX14" fmla="*/ 1015568 w 1455727"/>
              <a:gd name="connsiteY14" fmla="*/ 599605 h 607696"/>
              <a:gd name="connsiteX15" fmla="*/ 408085 w 1455727"/>
              <a:gd name="connsiteY15" fmla="*/ 258822 h 607696"/>
              <a:gd name="connsiteX16" fmla="*/ 118101 w 1455727"/>
              <a:gd name="connsiteY16" fmla="*/ 117005 h 607696"/>
              <a:gd name="connsiteX17" fmla="*/ 16501 w 1455727"/>
              <a:gd name="connsiteY17" fmla="*/ 4822 h 60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55727" h="607696">
                <a:moveTo>
                  <a:pt x="16501" y="4822"/>
                </a:moveTo>
                <a:cubicBezTo>
                  <a:pt x="70123" y="32339"/>
                  <a:pt x="307191" y="210491"/>
                  <a:pt x="439835" y="282105"/>
                </a:cubicBezTo>
                <a:cubicBezTo>
                  <a:pt x="572479" y="353719"/>
                  <a:pt x="644446" y="394994"/>
                  <a:pt x="812368" y="434505"/>
                </a:cubicBezTo>
                <a:cubicBezTo>
                  <a:pt x="980290" y="474016"/>
                  <a:pt x="1388807" y="510000"/>
                  <a:pt x="1447368" y="519172"/>
                </a:cubicBezTo>
                <a:cubicBezTo>
                  <a:pt x="1505929" y="528344"/>
                  <a:pt x="1240288" y="496946"/>
                  <a:pt x="1163735" y="489538"/>
                </a:cubicBezTo>
                <a:cubicBezTo>
                  <a:pt x="1087182" y="482130"/>
                  <a:pt x="957359" y="470841"/>
                  <a:pt x="988051" y="474722"/>
                </a:cubicBezTo>
                <a:cubicBezTo>
                  <a:pt x="1018743" y="478603"/>
                  <a:pt x="1388807" y="515291"/>
                  <a:pt x="1347885" y="512822"/>
                </a:cubicBezTo>
                <a:cubicBezTo>
                  <a:pt x="1306963" y="510353"/>
                  <a:pt x="746751" y="453908"/>
                  <a:pt x="742518" y="459905"/>
                </a:cubicBezTo>
                <a:cubicBezTo>
                  <a:pt x="738285" y="465902"/>
                  <a:pt x="1351413" y="563269"/>
                  <a:pt x="1322485" y="548805"/>
                </a:cubicBezTo>
                <a:cubicBezTo>
                  <a:pt x="1293557" y="534341"/>
                  <a:pt x="644446" y="400639"/>
                  <a:pt x="568951" y="373122"/>
                </a:cubicBezTo>
                <a:cubicBezTo>
                  <a:pt x="493457" y="345605"/>
                  <a:pt x="887862" y="394994"/>
                  <a:pt x="869518" y="383705"/>
                </a:cubicBezTo>
                <a:cubicBezTo>
                  <a:pt x="851174" y="372416"/>
                  <a:pt x="461354" y="291630"/>
                  <a:pt x="458885" y="305388"/>
                </a:cubicBezTo>
                <a:cubicBezTo>
                  <a:pt x="456416" y="319146"/>
                  <a:pt x="798962" y="434152"/>
                  <a:pt x="854701" y="466255"/>
                </a:cubicBezTo>
                <a:cubicBezTo>
                  <a:pt x="910440" y="498358"/>
                  <a:pt x="766507" y="475780"/>
                  <a:pt x="793318" y="498005"/>
                </a:cubicBezTo>
                <a:cubicBezTo>
                  <a:pt x="820129" y="520230"/>
                  <a:pt x="1079774" y="639469"/>
                  <a:pt x="1015568" y="599605"/>
                </a:cubicBezTo>
                <a:cubicBezTo>
                  <a:pt x="951363" y="559741"/>
                  <a:pt x="557663" y="339255"/>
                  <a:pt x="408085" y="258822"/>
                </a:cubicBezTo>
                <a:cubicBezTo>
                  <a:pt x="258507" y="178389"/>
                  <a:pt x="184776" y="159338"/>
                  <a:pt x="118101" y="117005"/>
                </a:cubicBezTo>
                <a:cubicBezTo>
                  <a:pt x="51426" y="74672"/>
                  <a:pt x="-37121" y="-22695"/>
                  <a:pt x="16501" y="48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: 図形 1183">
            <a:extLst>
              <a:ext uri="{FF2B5EF4-FFF2-40B4-BE49-F238E27FC236}">
                <a16:creationId xmlns:a16="http://schemas.microsoft.com/office/drawing/2014/main" id="{2B702FC5-A7F5-4236-BFF2-C9936E706A01}"/>
              </a:ext>
            </a:extLst>
          </p:cNvPr>
          <p:cNvSpPr/>
          <p:nvPr/>
        </p:nvSpPr>
        <p:spPr>
          <a:xfrm>
            <a:off x="6455863" y="8332389"/>
            <a:ext cx="1093668" cy="579527"/>
          </a:xfrm>
          <a:custGeom>
            <a:avLst/>
            <a:gdLst>
              <a:gd name="connsiteX0" fmla="*/ 25370 w 1093668"/>
              <a:gd name="connsiteY0" fmla="*/ 11511 h 579527"/>
              <a:gd name="connsiteX1" fmla="*/ 281487 w 1093668"/>
              <a:gd name="connsiteY1" fmla="*/ 178728 h 579527"/>
              <a:gd name="connsiteX2" fmla="*/ 681537 w 1093668"/>
              <a:gd name="connsiteY2" fmla="*/ 405211 h 579527"/>
              <a:gd name="connsiteX3" fmla="*/ 999037 w 1093668"/>
              <a:gd name="connsiteY3" fmla="*/ 494111 h 579527"/>
              <a:gd name="connsiteX4" fmla="*/ 713287 w 1093668"/>
              <a:gd name="connsiteY4" fmla="*/ 354411 h 579527"/>
              <a:gd name="connsiteX5" fmla="*/ 165070 w 1093668"/>
              <a:gd name="connsiteY5" fmla="*/ 121578 h 579527"/>
              <a:gd name="connsiteX6" fmla="*/ 1030787 w 1093668"/>
              <a:gd name="connsiteY6" fmla="*/ 536444 h 579527"/>
              <a:gd name="connsiteX7" fmla="*/ 916487 w 1093668"/>
              <a:gd name="connsiteY7" fmla="*/ 508928 h 579527"/>
              <a:gd name="connsiteX8" fmla="*/ 25370 w 1093668"/>
              <a:gd name="connsiteY8" fmla="*/ 11511 h 5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668" h="579527">
                <a:moveTo>
                  <a:pt x="25370" y="11511"/>
                </a:moveTo>
                <a:cubicBezTo>
                  <a:pt x="-80463" y="-43522"/>
                  <a:pt x="172126" y="113111"/>
                  <a:pt x="281487" y="178728"/>
                </a:cubicBezTo>
                <a:cubicBezTo>
                  <a:pt x="390848" y="244345"/>
                  <a:pt x="561945" y="352647"/>
                  <a:pt x="681537" y="405211"/>
                </a:cubicBezTo>
                <a:cubicBezTo>
                  <a:pt x="801129" y="457775"/>
                  <a:pt x="993745" y="502578"/>
                  <a:pt x="999037" y="494111"/>
                </a:cubicBezTo>
                <a:cubicBezTo>
                  <a:pt x="1004329" y="485644"/>
                  <a:pt x="852281" y="416500"/>
                  <a:pt x="713287" y="354411"/>
                </a:cubicBezTo>
                <a:cubicBezTo>
                  <a:pt x="574293" y="292322"/>
                  <a:pt x="112153" y="91239"/>
                  <a:pt x="165070" y="121578"/>
                </a:cubicBezTo>
                <a:cubicBezTo>
                  <a:pt x="217987" y="151917"/>
                  <a:pt x="905551" y="471886"/>
                  <a:pt x="1030787" y="536444"/>
                </a:cubicBezTo>
                <a:cubicBezTo>
                  <a:pt x="1156023" y="601002"/>
                  <a:pt x="1081940" y="593947"/>
                  <a:pt x="916487" y="508928"/>
                </a:cubicBezTo>
                <a:cubicBezTo>
                  <a:pt x="751034" y="423909"/>
                  <a:pt x="131203" y="66544"/>
                  <a:pt x="25370" y="115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: 図形 1184">
            <a:extLst>
              <a:ext uri="{FF2B5EF4-FFF2-40B4-BE49-F238E27FC236}">
                <a16:creationId xmlns:a16="http://schemas.microsoft.com/office/drawing/2014/main" id="{3931A7D4-66CB-4109-A382-835F02969E14}"/>
              </a:ext>
            </a:extLst>
          </p:cNvPr>
          <p:cNvSpPr/>
          <p:nvPr/>
        </p:nvSpPr>
        <p:spPr>
          <a:xfrm>
            <a:off x="6377407" y="8168006"/>
            <a:ext cx="692391" cy="681511"/>
          </a:xfrm>
          <a:custGeom>
            <a:avLst/>
            <a:gdLst>
              <a:gd name="connsiteX0" fmla="*/ 4343 w 692391"/>
              <a:gd name="connsiteY0" fmla="*/ 6561 h 681511"/>
              <a:gd name="connsiteX1" fmla="*/ 25510 w 692391"/>
              <a:gd name="connsiteY1" fmla="*/ 173777 h 681511"/>
              <a:gd name="connsiteX2" fmla="*/ 158860 w 692391"/>
              <a:gd name="connsiteY2" fmla="*/ 491277 h 681511"/>
              <a:gd name="connsiteX3" fmla="*/ 76310 w 692391"/>
              <a:gd name="connsiteY3" fmla="*/ 247861 h 681511"/>
              <a:gd name="connsiteX4" fmla="*/ 302793 w 692391"/>
              <a:gd name="connsiteY4" fmla="*/ 611927 h 681511"/>
              <a:gd name="connsiteX5" fmla="*/ 679560 w 692391"/>
              <a:gd name="connsiteY5" fmla="*/ 673311 h 681511"/>
              <a:gd name="connsiteX6" fmla="*/ 597010 w 692391"/>
              <a:gd name="connsiteY6" fmla="*/ 675427 h 681511"/>
              <a:gd name="connsiteX7" fmla="*/ 522926 w 692391"/>
              <a:gd name="connsiteY7" fmla="*/ 654261 h 681511"/>
              <a:gd name="connsiteX8" fmla="*/ 80543 w 692391"/>
              <a:gd name="connsiteY8" fmla="*/ 391794 h 681511"/>
              <a:gd name="connsiteX9" fmla="*/ 4343 w 692391"/>
              <a:gd name="connsiteY9" fmla="*/ 6561 h 681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2391" h="681511">
                <a:moveTo>
                  <a:pt x="4343" y="6561"/>
                </a:moveTo>
                <a:cubicBezTo>
                  <a:pt x="-4829" y="-29775"/>
                  <a:pt x="-243" y="92991"/>
                  <a:pt x="25510" y="173777"/>
                </a:cubicBezTo>
                <a:cubicBezTo>
                  <a:pt x="51263" y="254563"/>
                  <a:pt x="150393" y="478930"/>
                  <a:pt x="158860" y="491277"/>
                </a:cubicBezTo>
                <a:cubicBezTo>
                  <a:pt x="167327" y="503624"/>
                  <a:pt x="52321" y="227753"/>
                  <a:pt x="76310" y="247861"/>
                </a:cubicBezTo>
                <a:cubicBezTo>
                  <a:pt x="100299" y="267969"/>
                  <a:pt x="202251" y="541019"/>
                  <a:pt x="302793" y="611927"/>
                </a:cubicBezTo>
                <a:cubicBezTo>
                  <a:pt x="403335" y="682835"/>
                  <a:pt x="630524" y="662728"/>
                  <a:pt x="679560" y="673311"/>
                </a:cubicBezTo>
                <a:cubicBezTo>
                  <a:pt x="728596" y="683894"/>
                  <a:pt x="623116" y="678602"/>
                  <a:pt x="597010" y="675427"/>
                </a:cubicBezTo>
                <a:cubicBezTo>
                  <a:pt x="570904" y="672252"/>
                  <a:pt x="609004" y="701533"/>
                  <a:pt x="522926" y="654261"/>
                </a:cubicBezTo>
                <a:cubicBezTo>
                  <a:pt x="436848" y="606989"/>
                  <a:pt x="166621" y="492336"/>
                  <a:pt x="80543" y="391794"/>
                </a:cubicBezTo>
                <a:cubicBezTo>
                  <a:pt x="-5535" y="291252"/>
                  <a:pt x="13515" y="42897"/>
                  <a:pt x="4343" y="65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: 図形 1185">
            <a:extLst>
              <a:ext uri="{FF2B5EF4-FFF2-40B4-BE49-F238E27FC236}">
                <a16:creationId xmlns:a16="http://schemas.microsoft.com/office/drawing/2014/main" id="{DA5EA46F-0596-4FFB-B77D-BCA66E884D01}"/>
              </a:ext>
            </a:extLst>
          </p:cNvPr>
          <p:cNvSpPr/>
          <p:nvPr/>
        </p:nvSpPr>
        <p:spPr>
          <a:xfrm>
            <a:off x="6368149" y="8690943"/>
            <a:ext cx="815821" cy="343811"/>
          </a:xfrm>
          <a:custGeom>
            <a:avLst/>
            <a:gdLst>
              <a:gd name="connsiteX0" fmla="*/ 901 w 815821"/>
              <a:gd name="connsiteY0" fmla="*/ 90 h 343811"/>
              <a:gd name="connsiteX1" fmla="*/ 360734 w 815821"/>
              <a:gd name="connsiteY1" fmla="*/ 127090 h 343811"/>
              <a:gd name="connsiteX2" fmla="*/ 815818 w 815821"/>
              <a:gd name="connsiteY2" fmla="*/ 177890 h 343811"/>
              <a:gd name="connsiteX3" fmla="*/ 369201 w 815821"/>
              <a:gd name="connsiteY3" fmla="*/ 127090 h 343811"/>
              <a:gd name="connsiteX4" fmla="*/ 813701 w 815821"/>
              <a:gd name="connsiteY4" fmla="*/ 133440 h 343811"/>
              <a:gd name="connsiteX5" fmla="*/ 335334 w 815821"/>
              <a:gd name="connsiteY5" fmla="*/ 146140 h 343811"/>
              <a:gd name="connsiteX6" fmla="*/ 521601 w 815821"/>
              <a:gd name="connsiteY6" fmla="*/ 332407 h 343811"/>
              <a:gd name="connsiteX7" fmla="*/ 479268 w 815821"/>
              <a:gd name="connsiteY7" fmla="*/ 307007 h 343811"/>
              <a:gd name="connsiteX8" fmla="*/ 314168 w 815821"/>
              <a:gd name="connsiteY8" fmla="*/ 171540 h 343811"/>
              <a:gd name="connsiteX9" fmla="*/ 422118 w 815821"/>
              <a:gd name="connsiteY9" fmla="*/ 336640 h 343811"/>
              <a:gd name="connsiteX10" fmla="*/ 263368 w 815821"/>
              <a:gd name="connsiteY10" fmla="*/ 148257 h 343811"/>
              <a:gd name="connsiteX11" fmla="*/ 901 w 815821"/>
              <a:gd name="connsiteY11" fmla="*/ 90 h 34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15821" h="343811">
                <a:moveTo>
                  <a:pt x="901" y="90"/>
                </a:moveTo>
                <a:cubicBezTo>
                  <a:pt x="17129" y="-3438"/>
                  <a:pt x="224915" y="97457"/>
                  <a:pt x="360734" y="127090"/>
                </a:cubicBezTo>
                <a:cubicBezTo>
                  <a:pt x="496553" y="156723"/>
                  <a:pt x="814407" y="177890"/>
                  <a:pt x="815818" y="177890"/>
                </a:cubicBezTo>
                <a:cubicBezTo>
                  <a:pt x="817229" y="177890"/>
                  <a:pt x="369554" y="134498"/>
                  <a:pt x="369201" y="127090"/>
                </a:cubicBezTo>
                <a:cubicBezTo>
                  <a:pt x="368848" y="119682"/>
                  <a:pt x="819346" y="130265"/>
                  <a:pt x="813701" y="133440"/>
                </a:cubicBezTo>
                <a:cubicBezTo>
                  <a:pt x="808056" y="136615"/>
                  <a:pt x="384017" y="112979"/>
                  <a:pt x="335334" y="146140"/>
                </a:cubicBezTo>
                <a:cubicBezTo>
                  <a:pt x="286651" y="179301"/>
                  <a:pt x="497612" y="305596"/>
                  <a:pt x="521601" y="332407"/>
                </a:cubicBezTo>
                <a:cubicBezTo>
                  <a:pt x="545590" y="359218"/>
                  <a:pt x="513840" y="333818"/>
                  <a:pt x="479268" y="307007"/>
                </a:cubicBezTo>
                <a:cubicBezTo>
                  <a:pt x="444696" y="280196"/>
                  <a:pt x="323693" y="166601"/>
                  <a:pt x="314168" y="171540"/>
                </a:cubicBezTo>
                <a:cubicBezTo>
                  <a:pt x="304643" y="176479"/>
                  <a:pt x="430585" y="340520"/>
                  <a:pt x="422118" y="336640"/>
                </a:cubicBezTo>
                <a:cubicBezTo>
                  <a:pt x="413651" y="332760"/>
                  <a:pt x="334629" y="204701"/>
                  <a:pt x="263368" y="148257"/>
                </a:cubicBezTo>
                <a:cubicBezTo>
                  <a:pt x="192107" y="91813"/>
                  <a:pt x="-15327" y="3618"/>
                  <a:pt x="901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: 図形 1186">
            <a:extLst>
              <a:ext uri="{FF2B5EF4-FFF2-40B4-BE49-F238E27FC236}">
                <a16:creationId xmlns:a16="http://schemas.microsoft.com/office/drawing/2014/main" id="{D14495FA-C01B-41F1-BF71-876CCDDD3BDE}"/>
              </a:ext>
            </a:extLst>
          </p:cNvPr>
          <p:cNvSpPr/>
          <p:nvPr/>
        </p:nvSpPr>
        <p:spPr>
          <a:xfrm>
            <a:off x="8714215" y="8941857"/>
            <a:ext cx="47023" cy="424523"/>
          </a:xfrm>
          <a:custGeom>
            <a:avLst/>
            <a:gdLst>
              <a:gd name="connsiteX0" fmla="*/ 102 w 47023"/>
              <a:gd name="connsiteY0" fmla="*/ 1060 h 424523"/>
              <a:gd name="connsiteX1" fmla="*/ 33968 w 47023"/>
              <a:gd name="connsiteY1" fmla="*/ 261410 h 424523"/>
              <a:gd name="connsiteX2" fmla="*/ 27618 w 47023"/>
              <a:gd name="connsiteY2" fmla="*/ 424393 h 424523"/>
              <a:gd name="connsiteX3" fmla="*/ 27618 w 47023"/>
              <a:gd name="connsiteY3" fmla="*/ 286810 h 424523"/>
              <a:gd name="connsiteX4" fmla="*/ 46668 w 47023"/>
              <a:gd name="connsiteY4" fmla="*/ 172510 h 424523"/>
              <a:gd name="connsiteX5" fmla="*/ 102 w 47023"/>
              <a:gd name="connsiteY5" fmla="*/ 1060 h 42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23" h="424523">
                <a:moveTo>
                  <a:pt x="102" y="1060"/>
                </a:moveTo>
                <a:cubicBezTo>
                  <a:pt x="-2015" y="15877"/>
                  <a:pt x="29382" y="190855"/>
                  <a:pt x="33968" y="261410"/>
                </a:cubicBezTo>
                <a:cubicBezTo>
                  <a:pt x="38554" y="331966"/>
                  <a:pt x="28676" y="420160"/>
                  <a:pt x="27618" y="424393"/>
                </a:cubicBezTo>
                <a:cubicBezTo>
                  <a:pt x="26560" y="428626"/>
                  <a:pt x="24443" y="328791"/>
                  <a:pt x="27618" y="286810"/>
                </a:cubicBezTo>
                <a:cubicBezTo>
                  <a:pt x="30793" y="244829"/>
                  <a:pt x="49843" y="214138"/>
                  <a:pt x="46668" y="172510"/>
                </a:cubicBezTo>
                <a:cubicBezTo>
                  <a:pt x="43493" y="130882"/>
                  <a:pt x="2219" y="-13757"/>
                  <a:pt x="102" y="10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: 図形 1187">
            <a:extLst>
              <a:ext uri="{FF2B5EF4-FFF2-40B4-BE49-F238E27FC236}">
                <a16:creationId xmlns:a16="http://schemas.microsoft.com/office/drawing/2014/main" id="{333EBD0C-2300-42EC-B551-797204798FA8}"/>
              </a:ext>
            </a:extLst>
          </p:cNvPr>
          <p:cNvSpPr/>
          <p:nvPr/>
        </p:nvSpPr>
        <p:spPr>
          <a:xfrm>
            <a:off x="8627492" y="8980949"/>
            <a:ext cx="73299" cy="402304"/>
          </a:xfrm>
          <a:custGeom>
            <a:avLst/>
            <a:gdLst>
              <a:gd name="connsiteX0" fmla="*/ 41 w 73299"/>
              <a:gd name="connsiteY0" fmla="*/ 68 h 402304"/>
              <a:gd name="connsiteX1" fmla="*/ 61425 w 73299"/>
              <a:gd name="connsiteY1" fmla="*/ 209618 h 402304"/>
              <a:gd name="connsiteX2" fmla="*/ 50841 w 73299"/>
              <a:gd name="connsiteY2" fmla="*/ 402234 h 402304"/>
              <a:gd name="connsiteX3" fmla="*/ 72008 w 73299"/>
              <a:gd name="connsiteY3" fmla="*/ 188451 h 402304"/>
              <a:gd name="connsiteX4" fmla="*/ 41 w 73299"/>
              <a:gd name="connsiteY4" fmla="*/ 68 h 402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99" h="402304">
                <a:moveTo>
                  <a:pt x="41" y="68"/>
                </a:moveTo>
                <a:cubicBezTo>
                  <a:pt x="-1723" y="3596"/>
                  <a:pt x="52958" y="142590"/>
                  <a:pt x="61425" y="209618"/>
                </a:cubicBezTo>
                <a:cubicBezTo>
                  <a:pt x="69892" y="276646"/>
                  <a:pt x="49077" y="405762"/>
                  <a:pt x="50841" y="402234"/>
                </a:cubicBezTo>
                <a:cubicBezTo>
                  <a:pt x="52605" y="398706"/>
                  <a:pt x="79416" y="247365"/>
                  <a:pt x="72008" y="188451"/>
                </a:cubicBezTo>
                <a:cubicBezTo>
                  <a:pt x="64600" y="129537"/>
                  <a:pt x="1805" y="-3460"/>
                  <a:pt x="41" y="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: 図形 1188">
            <a:extLst>
              <a:ext uri="{FF2B5EF4-FFF2-40B4-BE49-F238E27FC236}">
                <a16:creationId xmlns:a16="http://schemas.microsoft.com/office/drawing/2014/main" id="{6D04EA7B-32D1-4B30-A751-F9C4A484C12D}"/>
              </a:ext>
            </a:extLst>
          </p:cNvPr>
          <p:cNvSpPr/>
          <p:nvPr/>
        </p:nvSpPr>
        <p:spPr>
          <a:xfrm>
            <a:off x="8625409" y="9139746"/>
            <a:ext cx="50811" cy="224445"/>
          </a:xfrm>
          <a:custGeom>
            <a:avLst/>
            <a:gdLst>
              <a:gd name="connsiteX0" fmla="*/ 8 w 50811"/>
              <a:gd name="connsiteY0" fmla="*/ 21 h 224445"/>
              <a:gd name="connsiteX1" fmla="*/ 19058 w 50811"/>
              <a:gd name="connsiteY1" fmla="*/ 143954 h 224445"/>
              <a:gd name="connsiteX2" fmla="*/ 50808 w 50811"/>
              <a:gd name="connsiteY2" fmla="*/ 224387 h 224445"/>
              <a:gd name="connsiteX3" fmla="*/ 16941 w 50811"/>
              <a:gd name="connsiteY3" fmla="*/ 154537 h 224445"/>
              <a:gd name="connsiteX4" fmla="*/ 8 w 50811"/>
              <a:gd name="connsiteY4" fmla="*/ 21 h 224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11" h="224445">
                <a:moveTo>
                  <a:pt x="8" y="21"/>
                </a:moveTo>
                <a:cubicBezTo>
                  <a:pt x="361" y="-1743"/>
                  <a:pt x="10591" y="106560"/>
                  <a:pt x="19058" y="143954"/>
                </a:cubicBezTo>
                <a:cubicBezTo>
                  <a:pt x="27525" y="181348"/>
                  <a:pt x="51161" y="222623"/>
                  <a:pt x="50808" y="224387"/>
                </a:cubicBezTo>
                <a:cubicBezTo>
                  <a:pt x="50455" y="226151"/>
                  <a:pt x="23997" y="187698"/>
                  <a:pt x="16941" y="154537"/>
                </a:cubicBezTo>
                <a:cubicBezTo>
                  <a:pt x="9885" y="121376"/>
                  <a:pt x="-345" y="1785"/>
                  <a:pt x="8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: 図形 1189">
            <a:extLst>
              <a:ext uri="{FF2B5EF4-FFF2-40B4-BE49-F238E27FC236}">
                <a16:creationId xmlns:a16="http://schemas.microsoft.com/office/drawing/2014/main" id="{D0D20526-06DE-4818-AC7A-058656982A30}"/>
              </a:ext>
            </a:extLst>
          </p:cNvPr>
          <p:cNvSpPr/>
          <p:nvPr/>
        </p:nvSpPr>
        <p:spPr>
          <a:xfrm>
            <a:off x="8822547" y="9350322"/>
            <a:ext cx="195026" cy="345395"/>
          </a:xfrm>
          <a:custGeom>
            <a:avLst/>
            <a:gdLst>
              <a:gd name="connsiteX0" fmla="*/ 3953 w 195026"/>
              <a:gd name="connsiteY0" fmla="*/ 53 h 345395"/>
              <a:gd name="connsiteX1" fmla="*/ 54753 w 195026"/>
              <a:gd name="connsiteY1" fmla="*/ 193728 h 345395"/>
              <a:gd name="connsiteX2" fmla="*/ 191278 w 195026"/>
              <a:gd name="connsiteY2" fmla="*/ 339778 h 345395"/>
              <a:gd name="connsiteX3" fmla="*/ 159528 w 195026"/>
              <a:gd name="connsiteY3" fmla="*/ 317553 h 345395"/>
              <a:gd name="connsiteX4" fmla="*/ 19828 w 195026"/>
              <a:gd name="connsiteY4" fmla="*/ 212778 h 345395"/>
              <a:gd name="connsiteX5" fmla="*/ 3953 w 195026"/>
              <a:gd name="connsiteY5" fmla="*/ 53 h 345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026" h="345395">
                <a:moveTo>
                  <a:pt x="3953" y="53"/>
                </a:moveTo>
                <a:cubicBezTo>
                  <a:pt x="9774" y="-3122"/>
                  <a:pt x="23532" y="137107"/>
                  <a:pt x="54753" y="193728"/>
                </a:cubicBezTo>
                <a:cubicBezTo>
                  <a:pt x="85974" y="250349"/>
                  <a:pt x="173816" y="319141"/>
                  <a:pt x="191278" y="339778"/>
                </a:cubicBezTo>
                <a:cubicBezTo>
                  <a:pt x="208740" y="360415"/>
                  <a:pt x="159528" y="317553"/>
                  <a:pt x="159528" y="317553"/>
                </a:cubicBezTo>
                <a:cubicBezTo>
                  <a:pt x="130953" y="296386"/>
                  <a:pt x="44170" y="258816"/>
                  <a:pt x="19828" y="212778"/>
                </a:cubicBezTo>
                <a:cubicBezTo>
                  <a:pt x="-4514" y="166741"/>
                  <a:pt x="-1868" y="3228"/>
                  <a:pt x="3953" y="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: 図形 1190">
            <a:extLst>
              <a:ext uri="{FF2B5EF4-FFF2-40B4-BE49-F238E27FC236}">
                <a16:creationId xmlns:a16="http://schemas.microsoft.com/office/drawing/2014/main" id="{86B033BE-6C31-4B85-A149-10BFF5C82D18}"/>
              </a:ext>
            </a:extLst>
          </p:cNvPr>
          <p:cNvSpPr/>
          <p:nvPr/>
        </p:nvSpPr>
        <p:spPr>
          <a:xfrm>
            <a:off x="8677256" y="9613263"/>
            <a:ext cx="175006" cy="218302"/>
          </a:xfrm>
          <a:custGeom>
            <a:avLst/>
            <a:gdLst>
              <a:gd name="connsiteX0" fmla="*/ 19 w 175006"/>
              <a:gd name="connsiteY0" fmla="*/ 65725 h 218302"/>
              <a:gd name="connsiteX1" fmla="*/ 66694 w 175006"/>
              <a:gd name="connsiteY1" fmla="*/ 637 h 218302"/>
              <a:gd name="connsiteX2" fmla="*/ 171469 w 175006"/>
              <a:gd name="connsiteY2" fmla="*/ 33975 h 218302"/>
              <a:gd name="connsiteX3" fmla="*/ 150832 w 175006"/>
              <a:gd name="connsiteY3" fmla="*/ 57787 h 218302"/>
              <a:gd name="connsiteX4" fmla="*/ 155594 w 175006"/>
              <a:gd name="connsiteY4" fmla="*/ 172087 h 218302"/>
              <a:gd name="connsiteX5" fmla="*/ 147657 w 175006"/>
              <a:gd name="connsiteY5" fmla="*/ 122875 h 218302"/>
              <a:gd name="connsiteX6" fmla="*/ 119082 w 175006"/>
              <a:gd name="connsiteY6" fmla="*/ 218125 h 218302"/>
              <a:gd name="connsiteX7" fmla="*/ 146069 w 175006"/>
              <a:gd name="connsiteY7" fmla="*/ 94300 h 218302"/>
              <a:gd name="connsiteX8" fmla="*/ 139719 w 175006"/>
              <a:gd name="connsiteY8" fmla="*/ 38737 h 218302"/>
              <a:gd name="connsiteX9" fmla="*/ 60344 w 175006"/>
              <a:gd name="connsiteY9" fmla="*/ 22862 h 218302"/>
              <a:gd name="connsiteX10" fmla="*/ 19 w 175006"/>
              <a:gd name="connsiteY10" fmla="*/ 65725 h 21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006" h="218302">
                <a:moveTo>
                  <a:pt x="19" y="65725"/>
                </a:moveTo>
                <a:cubicBezTo>
                  <a:pt x="1077" y="62021"/>
                  <a:pt x="38119" y="5929"/>
                  <a:pt x="66694" y="637"/>
                </a:cubicBezTo>
                <a:cubicBezTo>
                  <a:pt x="95269" y="-4655"/>
                  <a:pt x="157446" y="24450"/>
                  <a:pt x="171469" y="33975"/>
                </a:cubicBezTo>
                <a:cubicBezTo>
                  <a:pt x="185492" y="43500"/>
                  <a:pt x="153478" y="34768"/>
                  <a:pt x="150832" y="57787"/>
                </a:cubicBezTo>
                <a:cubicBezTo>
                  <a:pt x="148186" y="80806"/>
                  <a:pt x="156123" y="161239"/>
                  <a:pt x="155594" y="172087"/>
                </a:cubicBezTo>
                <a:cubicBezTo>
                  <a:pt x="155065" y="182935"/>
                  <a:pt x="153742" y="115202"/>
                  <a:pt x="147657" y="122875"/>
                </a:cubicBezTo>
                <a:cubicBezTo>
                  <a:pt x="141572" y="130548"/>
                  <a:pt x="119347" y="222887"/>
                  <a:pt x="119082" y="218125"/>
                </a:cubicBezTo>
                <a:cubicBezTo>
                  <a:pt x="118817" y="213363"/>
                  <a:pt x="142630" y="124198"/>
                  <a:pt x="146069" y="94300"/>
                </a:cubicBezTo>
                <a:cubicBezTo>
                  <a:pt x="149508" y="64402"/>
                  <a:pt x="154006" y="50643"/>
                  <a:pt x="139719" y="38737"/>
                </a:cubicBezTo>
                <a:cubicBezTo>
                  <a:pt x="125432" y="26831"/>
                  <a:pt x="78336" y="24714"/>
                  <a:pt x="60344" y="22862"/>
                </a:cubicBezTo>
                <a:cubicBezTo>
                  <a:pt x="42352" y="21010"/>
                  <a:pt x="-1039" y="69429"/>
                  <a:pt x="19" y="657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: 図形 1191">
            <a:extLst>
              <a:ext uri="{FF2B5EF4-FFF2-40B4-BE49-F238E27FC236}">
                <a16:creationId xmlns:a16="http://schemas.microsoft.com/office/drawing/2014/main" id="{35453EB2-6D5B-4CD0-A2FC-F90DDBF0FF54}"/>
              </a:ext>
            </a:extLst>
          </p:cNvPr>
          <p:cNvSpPr/>
          <p:nvPr/>
        </p:nvSpPr>
        <p:spPr>
          <a:xfrm>
            <a:off x="9124868" y="9947082"/>
            <a:ext cx="231131" cy="340439"/>
          </a:xfrm>
          <a:custGeom>
            <a:avLst/>
            <a:gdLst>
              <a:gd name="connsiteX0" fmla="*/ 39770 w 231131"/>
              <a:gd name="connsiteY0" fmla="*/ 193 h 340439"/>
              <a:gd name="connsiteX1" fmla="*/ 82 w 231131"/>
              <a:gd name="connsiteY1" fmla="*/ 236731 h 340439"/>
              <a:gd name="connsiteX2" fmla="*/ 52470 w 231131"/>
              <a:gd name="connsiteY2" fmla="*/ 281181 h 340439"/>
              <a:gd name="connsiteX3" fmla="*/ 230270 w 231131"/>
              <a:gd name="connsiteY3" fmla="*/ 339918 h 340439"/>
              <a:gd name="connsiteX4" fmla="*/ 115970 w 231131"/>
              <a:gd name="connsiteY4" fmla="*/ 306581 h 340439"/>
              <a:gd name="connsiteX5" fmla="*/ 19132 w 231131"/>
              <a:gd name="connsiteY5" fmla="*/ 249431 h 340439"/>
              <a:gd name="connsiteX6" fmla="*/ 15957 w 231131"/>
              <a:gd name="connsiteY6" fmla="*/ 197043 h 340439"/>
              <a:gd name="connsiteX7" fmla="*/ 39770 w 231131"/>
              <a:gd name="connsiteY7" fmla="*/ 193 h 340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131" h="340439">
                <a:moveTo>
                  <a:pt x="39770" y="193"/>
                </a:moveTo>
                <a:cubicBezTo>
                  <a:pt x="37124" y="6808"/>
                  <a:pt x="-2035" y="189900"/>
                  <a:pt x="82" y="236731"/>
                </a:cubicBezTo>
                <a:cubicBezTo>
                  <a:pt x="2199" y="283562"/>
                  <a:pt x="14105" y="263983"/>
                  <a:pt x="52470" y="281181"/>
                </a:cubicBezTo>
                <a:cubicBezTo>
                  <a:pt x="90835" y="298379"/>
                  <a:pt x="219687" y="335685"/>
                  <a:pt x="230270" y="339918"/>
                </a:cubicBezTo>
                <a:cubicBezTo>
                  <a:pt x="240853" y="344151"/>
                  <a:pt x="151160" y="321662"/>
                  <a:pt x="115970" y="306581"/>
                </a:cubicBezTo>
                <a:cubicBezTo>
                  <a:pt x="80780" y="291500"/>
                  <a:pt x="35801" y="267687"/>
                  <a:pt x="19132" y="249431"/>
                </a:cubicBezTo>
                <a:cubicBezTo>
                  <a:pt x="2463" y="231175"/>
                  <a:pt x="12253" y="235408"/>
                  <a:pt x="15957" y="197043"/>
                </a:cubicBezTo>
                <a:cubicBezTo>
                  <a:pt x="19661" y="158678"/>
                  <a:pt x="42416" y="-6422"/>
                  <a:pt x="39770" y="1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: 図形 1192">
            <a:extLst>
              <a:ext uri="{FF2B5EF4-FFF2-40B4-BE49-F238E27FC236}">
                <a16:creationId xmlns:a16="http://schemas.microsoft.com/office/drawing/2014/main" id="{A38AB506-FEF2-4DFF-8000-3F5C715FB7D0}"/>
              </a:ext>
            </a:extLst>
          </p:cNvPr>
          <p:cNvSpPr/>
          <p:nvPr/>
        </p:nvSpPr>
        <p:spPr>
          <a:xfrm>
            <a:off x="9143905" y="10258357"/>
            <a:ext cx="112865" cy="107233"/>
          </a:xfrm>
          <a:custGeom>
            <a:avLst/>
            <a:gdLst>
              <a:gd name="connsiteX0" fmla="*/ 95 w 112865"/>
              <a:gd name="connsiteY0" fmla="*/ 68 h 107233"/>
              <a:gd name="connsiteX1" fmla="*/ 52483 w 112865"/>
              <a:gd name="connsiteY1" fmla="*/ 88968 h 107233"/>
              <a:gd name="connsiteX2" fmla="*/ 112808 w 112865"/>
              <a:gd name="connsiteY2" fmla="*/ 106431 h 107233"/>
              <a:gd name="connsiteX3" fmla="*/ 41370 w 112865"/>
              <a:gd name="connsiteY3" fmla="*/ 74681 h 107233"/>
              <a:gd name="connsiteX4" fmla="*/ 95 w 112865"/>
              <a:gd name="connsiteY4" fmla="*/ 68 h 10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865" h="107233">
                <a:moveTo>
                  <a:pt x="95" y="68"/>
                </a:moveTo>
                <a:cubicBezTo>
                  <a:pt x="1947" y="2449"/>
                  <a:pt x="33698" y="71241"/>
                  <a:pt x="52483" y="88968"/>
                </a:cubicBezTo>
                <a:cubicBezTo>
                  <a:pt x="71268" y="106695"/>
                  <a:pt x="114660" y="108812"/>
                  <a:pt x="112808" y="106431"/>
                </a:cubicBezTo>
                <a:cubicBezTo>
                  <a:pt x="110956" y="104050"/>
                  <a:pt x="59097" y="91350"/>
                  <a:pt x="41370" y="74681"/>
                </a:cubicBezTo>
                <a:cubicBezTo>
                  <a:pt x="23643" y="58012"/>
                  <a:pt x="-1757" y="-2313"/>
                  <a:pt x="95" y="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: 図形 1193">
            <a:extLst>
              <a:ext uri="{FF2B5EF4-FFF2-40B4-BE49-F238E27FC236}">
                <a16:creationId xmlns:a16="http://schemas.microsoft.com/office/drawing/2014/main" id="{0D3DCDD0-47BA-422D-87CB-B67C9D335A3A}"/>
              </a:ext>
            </a:extLst>
          </p:cNvPr>
          <p:cNvSpPr/>
          <p:nvPr/>
        </p:nvSpPr>
        <p:spPr>
          <a:xfrm>
            <a:off x="9159246" y="10381822"/>
            <a:ext cx="154869" cy="73722"/>
          </a:xfrm>
          <a:custGeom>
            <a:avLst/>
            <a:gdLst>
              <a:gd name="connsiteX0" fmla="*/ 3804 w 154869"/>
              <a:gd name="connsiteY0" fmla="*/ 428 h 73722"/>
              <a:gd name="connsiteX1" fmla="*/ 57779 w 154869"/>
              <a:gd name="connsiteY1" fmla="*/ 32178 h 73722"/>
              <a:gd name="connsiteX2" fmla="*/ 154617 w 154869"/>
              <a:gd name="connsiteY2" fmla="*/ 46466 h 73722"/>
              <a:gd name="connsiteX3" fmla="*/ 83179 w 154869"/>
              <a:gd name="connsiteY3" fmla="*/ 46466 h 73722"/>
              <a:gd name="connsiteX4" fmla="*/ 629 w 154869"/>
              <a:gd name="connsiteY4" fmla="*/ 73453 h 73722"/>
              <a:gd name="connsiteX5" fmla="*/ 129217 w 154869"/>
              <a:gd name="connsiteY5" fmla="*/ 57578 h 73722"/>
              <a:gd name="connsiteX6" fmla="*/ 3804 w 154869"/>
              <a:gd name="connsiteY6" fmla="*/ 428 h 7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869" h="73722">
                <a:moveTo>
                  <a:pt x="3804" y="428"/>
                </a:moveTo>
                <a:cubicBezTo>
                  <a:pt x="-8102" y="-3805"/>
                  <a:pt x="32644" y="24505"/>
                  <a:pt x="57779" y="32178"/>
                </a:cubicBezTo>
                <a:cubicBezTo>
                  <a:pt x="82914" y="39851"/>
                  <a:pt x="150384" y="44085"/>
                  <a:pt x="154617" y="46466"/>
                </a:cubicBezTo>
                <a:cubicBezTo>
                  <a:pt x="158850" y="48847"/>
                  <a:pt x="108844" y="41968"/>
                  <a:pt x="83179" y="46466"/>
                </a:cubicBezTo>
                <a:cubicBezTo>
                  <a:pt x="57514" y="50964"/>
                  <a:pt x="-7044" y="71601"/>
                  <a:pt x="629" y="73453"/>
                </a:cubicBezTo>
                <a:cubicBezTo>
                  <a:pt x="8302" y="75305"/>
                  <a:pt x="125513" y="67368"/>
                  <a:pt x="129217" y="57578"/>
                </a:cubicBezTo>
                <a:cubicBezTo>
                  <a:pt x="132921" y="47789"/>
                  <a:pt x="15710" y="4661"/>
                  <a:pt x="3804" y="4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: 図形 1195">
            <a:extLst>
              <a:ext uri="{FF2B5EF4-FFF2-40B4-BE49-F238E27FC236}">
                <a16:creationId xmlns:a16="http://schemas.microsoft.com/office/drawing/2014/main" id="{CF34D7B8-E514-4936-99D1-20301C126530}"/>
              </a:ext>
            </a:extLst>
          </p:cNvPr>
          <p:cNvSpPr/>
          <p:nvPr/>
        </p:nvSpPr>
        <p:spPr>
          <a:xfrm>
            <a:off x="9011738" y="10705291"/>
            <a:ext cx="208107" cy="18673"/>
          </a:xfrm>
          <a:custGeom>
            <a:avLst/>
            <a:gdLst>
              <a:gd name="connsiteX0" fmla="*/ 500 w 208107"/>
              <a:gd name="connsiteY0" fmla="*/ 13509 h 18673"/>
              <a:gd name="connsiteX1" fmla="*/ 152900 w 208107"/>
              <a:gd name="connsiteY1" fmla="*/ 18272 h 18673"/>
              <a:gd name="connsiteX2" fmla="*/ 206875 w 208107"/>
              <a:gd name="connsiteY2" fmla="*/ 3984 h 18673"/>
              <a:gd name="connsiteX3" fmla="*/ 108450 w 208107"/>
              <a:gd name="connsiteY3" fmla="*/ 809 h 18673"/>
              <a:gd name="connsiteX4" fmla="*/ 500 w 208107"/>
              <a:gd name="connsiteY4" fmla="*/ 13509 h 18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107" h="18673">
                <a:moveTo>
                  <a:pt x="500" y="13509"/>
                </a:moveTo>
                <a:cubicBezTo>
                  <a:pt x="7908" y="16420"/>
                  <a:pt x="118504" y="19860"/>
                  <a:pt x="152900" y="18272"/>
                </a:cubicBezTo>
                <a:cubicBezTo>
                  <a:pt x="187296" y="16685"/>
                  <a:pt x="214283" y="6894"/>
                  <a:pt x="206875" y="3984"/>
                </a:cubicBezTo>
                <a:cubicBezTo>
                  <a:pt x="199467" y="1073"/>
                  <a:pt x="147079" y="-1308"/>
                  <a:pt x="108450" y="809"/>
                </a:cubicBezTo>
                <a:cubicBezTo>
                  <a:pt x="69821" y="2926"/>
                  <a:pt x="-6908" y="10598"/>
                  <a:pt x="500" y="135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: 図形 1196">
            <a:extLst>
              <a:ext uri="{FF2B5EF4-FFF2-40B4-BE49-F238E27FC236}">
                <a16:creationId xmlns:a16="http://schemas.microsoft.com/office/drawing/2014/main" id="{81CBCE54-A226-4C75-9213-330D49DEBA25}"/>
              </a:ext>
            </a:extLst>
          </p:cNvPr>
          <p:cNvSpPr/>
          <p:nvPr/>
        </p:nvSpPr>
        <p:spPr>
          <a:xfrm>
            <a:off x="9104235" y="10520275"/>
            <a:ext cx="78047" cy="177744"/>
          </a:xfrm>
          <a:custGeom>
            <a:avLst/>
            <a:gdLst>
              <a:gd name="connsiteX0" fmla="*/ 77865 w 78047"/>
              <a:gd name="connsiteY0" fmla="*/ 88 h 177744"/>
              <a:gd name="connsiteX1" fmla="*/ 22303 w 78047"/>
              <a:gd name="connsiteY1" fmla="*/ 71525 h 177744"/>
              <a:gd name="connsiteX2" fmla="*/ 44528 w 78047"/>
              <a:gd name="connsiteY2" fmla="*/ 101688 h 177744"/>
              <a:gd name="connsiteX3" fmla="*/ 71515 w 78047"/>
              <a:gd name="connsiteY3" fmla="*/ 176300 h 177744"/>
              <a:gd name="connsiteX4" fmla="*/ 61990 w 78047"/>
              <a:gd name="connsiteY4" fmla="*/ 146138 h 177744"/>
              <a:gd name="connsiteX5" fmla="*/ 78 w 78047"/>
              <a:gd name="connsiteY5" fmla="*/ 87400 h 177744"/>
              <a:gd name="connsiteX6" fmla="*/ 77865 w 78047"/>
              <a:gd name="connsiteY6" fmla="*/ 88 h 177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47" h="177744">
                <a:moveTo>
                  <a:pt x="77865" y="88"/>
                </a:moveTo>
                <a:cubicBezTo>
                  <a:pt x="81569" y="-2558"/>
                  <a:pt x="27859" y="54592"/>
                  <a:pt x="22303" y="71525"/>
                </a:cubicBezTo>
                <a:cubicBezTo>
                  <a:pt x="16747" y="88458"/>
                  <a:pt x="36326" y="84226"/>
                  <a:pt x="44528" y="101688"/>
                </a:cubicBezTo>
                <a:cubicBezTo>
                  <a:pt x="52730" y="119150"/>
                  <a:pt x="68605" y="168892"/>
                  <a:pt x="71515" y="176300"/>
                </a:cubicBezTo>
                <a:cubicBezTo>
                  <a:pt x="74425" y="183708"/>
                  <a:pt x="73896" y="160955"/>
                  <a:pt x="61990" y="146138"/>
                </a:cubicBezTo>
                <a:cubicBezTo>
                  <a:pt x="50084" y="131321"/>
                  <a:pt x="-2303" y="109096"/>
                  <a:pt x="78" y="87400"/>
                </a:cubicBezTo>
                <a:cubicBezTo>
                  <a:pt x="2459" y="65704"/>
                  <a:pt x="74161" y="2734"/>
                  <a:pt x="77865" y="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: 図形 1197">
            <a:extLst>
              <a:ext uri="{FF2B5EF4-FFF2-40B4-BE49-F238E27FC236}">
                <a16:creationId xmlns:a16="http://schemas.microsoft.com/office/drawing/2014/main" id="{B6BD344B-23D2-471A-9592-8BE0305B9625}"/>
              </a:ext>
            </a:extLst>
          </p:cNvPr>
          <p:cNvSpPr/>
          <p:nvPr/>
        </p:nvSpPr>
        <p:spPr>
          <a:xfrm>
            <a:off x="8911860" y="10582306"/>
            <a:ext cx="236512" cy="129037"/>
          </a:xfrm>
          <a:custGeom>
            <a:avLst/>
            <a:gdLst>
              <a:gd name="connsiteX0" fmla="*/ 365 w 236512"/>
              <a:gd name="connsiteY0" fmla="*/ 96807 h 129037"/>
              <a:gd name="connsiteX1" fmla="*/ 151178 w 236512"/>
              <a:gd name="connsiteY1" fmla="*/ 123794 h 129037"/>
              <a:gd name="connsiteX2" fmla="*/ 233728 w 236512"/>
              <a:gd name="connsiteY2" fmla="*/ 126969 h 129037"/>
              <a:gd name="connsiteX3" fmla="*/ 214678 w 236512"/>
              <a:gd name="connsiteY3" fmla="*/ 99982 h 129037"/>
              <a:gd name="connsiteX4" fmla="*/ 190865 w 236512"/>
              <a:gd name="connsiteY4" fmla="*/ 6319 h 129037"/>
              <a:gd name="connsiteX5" fmla="*/ 136890 w 236512"/>
              <a:gd name="connsiteY5" fmla="*/ 9494 h 129037"/>
              <a:gd name="connsiteX6" fmla="*/ 82915 w 236512"/>
              <a:gd name="connsiteY6" fmla="*/ 17432 h 129037"/>
              <a:gd name="connsiteX7" fmla="*/ 165465 w 236512"/>
              <a:gd name="connsiteY7" fmla="*/ 15844 h 129037"/>
              <a:gd name="connsiteX8" fmla="*/ 198803 w 236512"/>
              <a:gd name="connsiteY8" fmla="*/ 52357 h 129037"/>
              <a:gd name="connsiteX9" fmla="*/ 198803 w 236512"/>
              <a:gd name="connsiteY9" fmla="*/ 109507 h 129037"/>
              <a:gd name="connsiteX10" fmla="*/ 148003 w 236512"/>
              <a:gd name="connsiteY10" fmla="*/ 119032 h 129037"/>
              <a:gd name="connsiteX11" fmla="*/ 109903 w 236512"/>
              <a:gd name="connsiteY11" fmla="*/ 119032 h 129037"/>
              <a:gd name="connsiteX12" fmla="*/ 365 w 236512"/>
              <a:gd name="connsiteY12" fmla="*/ 96807 h 129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6512" h="129037">
                <a:moveTo>
                  <a:pt x="365" y="96807"/>
                </a:moveTo>
                <a:cubicBezTo>
                  <a:pt x="7244" y="97601"/>
                  <a:pt x="112284" y="118767"/>
                  <a:pt x="151178" y="123794"/>
                </a:cubicBezTo>
                <a:cubicBezTo>
                  <a:pt x="190072" y="128821"/>
                  <a:pt x="223145" y="130938"/>
                  <a:pt x="233728" y="126969"/>
                </a:cubicBezTo>
                <a:cubicBezTo>
                  <a:pt x="244311" y="123000"/>
                  <a:pt x="221822" y="120090"/>
                  <a:pt x="214678" y="99982"/>
                </a:cubicBezTo>
                <a:cubicBezTo>
                  <a:pt x="207534" y="79874"/>
                  <a:pt x="203830" y="21400"/>
                  <a:pt x="190865" y="6319"/>
                </a:cubicBezTo>
                <a:cubicBezTo>
                  <a:pt x="177900" y="-8762"/>
                  <a:pt x="154882" y="7642"/>
                  <a:pt x="136890" y="9494"/>
                </a:cubicBezTo>
                <a:cubicBezTo>
                  <a:pt x="118898" y="11346"/>
                  <a:pt x="78153" y="16374"/>
                  <a:pt x="82915" y="17432"/>
                </a:cubicBezTo>
                <a:cubicBezTo>
                  <a:pt x="87677" y="18490"/>
                  <a:pt x="146150" y="10023"/>
                  <a:pt x="165465" y="15844"/>
                </a:cubicBezTo>
                <a:cubicBezTo>
                  <a:pt x="184780" y="21665"/>
                  <a:pt x="193247" y="36747"/>
                  <a:pt x="198803" y="52357"/>
                </a:cubicBezTo>
                <a:cubicBezTo>
                  <a:pt x="204359" y="67967"/>
                  <a:pt x="207270" y="98395"/>
                  <a:pt x="198803" y="109507"/>
                </a:cubicBezTo>
                <a:cubicBezTo>
                  <a:pt x="190336" y="120619"/>
                  <a:pt x="162820" y="117445"/>
                  <a:pt x="148003" y="119032"/>
                </a:cubicBezTo>
                <a:cubicBezTo>
                  <a:pt x="133186" y="120619"/>
                  <a:pt x="134245" y="121413"/>
                  <a:pt x="109903" y="119032"/>
                </a:cubicBezTo>
                <a:cubicBezTo>
                  <a:pt x="85561" y="116651"/>
                  <a:pt x="-6514" y="96013"/>
                  <a:pt x="365" y="968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: 図形 1198">
            <a:extLst>
              <a:ext uri="{FF2B5EF4-FFF2-40B4-BE49-F238E27FC236}">
                <a16:creationId xmlns:a16="http://schemas.microsoft.com/office/drawing/2014/main" id="{CA88A411-FC6A-4342-A597-7AED9B771E89}"/>
              </a:ext>
            </a:extLst>
          </p:cNvPr>
          <p:cNvSpPr/>
          <p:nvPr/>
        </p:nvSpPr>
        <p:spPr>
          <a:xfrm>
            <a:off x="2828928" y="9307875"/>
            <a:ext cx="301638" cy="1547435"/>
          </a:xfrm>
          <a:custGeom>
            <a:avLst/>
            <a:gdLst>
              <a:gd name="connsiteX0" fmla="*/ 98422 w 301638"/>
              <a:gd name="connsiteY0" fmla="*/ 1225 h 1547435"/>
              <a:gd name="connsiteX1" fmla="*/ 250822 w 301638"/>
              <a:gd name="connsiteY1" fmla="*/ 566375 h 1547435"/>
              <a:gd name="connsiteX2" fmla="*/ 219072 w 301638"/>
              <a:gd name="connsiteY2" fmla="*/ 896575 h 1547435"/>
              <a:gd name="connsiteX3" fmla="*/ 3172 w 301638"/>
              <a:gd name="connsiteY3" fmla="*/ 1531575 h 1547435"/>
              <a:gd name="connsiteX4" fmla="*/ 104772 w 301638"/>
              <a:gd name="connsiteY4" fmla="*/ 1302975 h 1547435"/>
              <a:gd name="connsiteX5" fmla="*/ 301622 w 301638"/>
              <a:gd name="connsiteY5" fmla="*/ 731475 h 1547435"/>
              <a:gd name="connsiteX6" fmla="*/ 98422 w 301638"/>
              <a:gd name="connsiteY6" fmla="*/ 1225 h 1547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638" h="1547435">
                <a:moveTo>
                  <a:pt x="98422" y="1225"/>
                </a:moveTo>
                <a:cubicBezTo>
                  <a:pt x="89955" y="-26292"/>
                  <a:pt x="230714" y="417150"/>
                  <a:pt x="250822" y="566375"/>
                </a:cubicBezTo>
                <a:cubicBezTo>
                  <a:pt x="270930" y="715600"/>
                  <a:pt x="260347" y="735709"/>
                  <a:pt x="219072" y="896575"/>
                </a:cubicBezTo>
                <a:cubicBezTo>
                  <a:pt x="177797" y="1057441"/>
                  <a:pt x="22222" y="1463842"/>
                  <a:pt x="3172" y="1531575"/>
                </a:cubicBezTo>
                <a:cubicBezTo>
                  <a:pt x="-15878" y="1599308"/>
                  <a:pt x="55030" y="1436325"/>
                  <a:pt x="104772" y="1302975"/>
                </a:cubicBezTo>
                <a:cubicBezTo>
                  <a:pt x="154514" y="1169625"/>
                  <a:pt x="299505" y="950550"/>
                  <a:pt x="301622" y="731475"/>
                </a:cubicBezTo>
                <a:cubicBezTo>
                  <a:pt x="303739" y="512400"/>
                  <a:pt x="106889" y="28742"/>
                  <a:pt x="98422" y="12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: 図形 1199">
            <a:extLst>
              <a:ext uri="{FF2B5EF4-FFF2-40B4-BE49-F238E27FC236}">
                <a16:creationId xmlns:a16="http://schemas.microsoft.com/office/drawing/2014/main" id="{B27531A3-B551-41C4-BD98-10942758FD3A}"/>
              </a:ext>
            </a:extLst>
          </p:cNvPr>
          <p:cNvSpPr/>
          <p:nvPr/>
        </p:nvSpPr>
        <p:spPr>
          <a:xfrm>
            <a:off x="6247128" y="9143798"/>
            <a:ext cx="224079" cy="971744"/>
          </a:xfrm>
          <a:custGeom>
            <a:avLst/>
            <a:gdLst>
              <a:gd name="connsiteX0" fmla="*/ 1272 w 224079"/>
              <a:gd name="connsiteY0" fmla="*/ 202 h 971744"/>
              <a:gd name="connsiteX1" fmla="*/ 58422 w 224079"/>
              <a:gd name="connsiteY1" fmla="*/ 444702 h 971744"/>
              <a:gd name="connsiteX2" fmla="*/ 90172 w 224079"/>
              <a:gd name="connsiteY2" fmla="*/ 749502 h 971744"/>
              <a:gd name="connsiteX3" fmla="*/ 223522 w 224079"/>
              <a:gd name="connsiteY3" fmla="*/ 965402 h 971744"/>
              <a:gd name="connsiteX4" fmla="*/ 33022 w 224079"/>
              <a:gd name="connsiteY4" fmla="*/ 501852 h 971744"/>
              <a:gd name="connsiteX5" fmla="*/ 1272 w 224079"/>
              <a:gd name="connsiteY5" fmla="*/ 202 h 971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079" h="971744">
                <a:moveTo>
                  <a:pt x="1272" y="202"/>
                </a:moveTo>
                <a:cubicBezTo>
                  <a:pt x="5505" y="-9323"/>
                  <a:pt x="43605" y="319819"/>
                  <a:pt x="58422" y="444702"/>
                </a:cubicBezTo>
                <a:cubicBezTo>
                  <a:pt x="73239" y="569585"/>
                  <a:pt x="62655" y="662719"/>
                  <a:pt x="90172" y="749502"/>
                </a:cubicBezTo>
                <a:cubicBezTo>
                  <a:pt x="117689" y="836285"/>
                  <a:pt x="233047" y="1006677"/>
                  <a:pt x="223522" y="965402"/>
                </a:cubicBezTo>
                <a:cubicBezTo>
                  <a:pt x="213997" y="924127"/>
                  <a:pt x="63714" y="664835"/>
                  <a:pt x="33022" y="501852"/>
                </a:cubicBezTo>
                <a:cubicBezTo>
                  <a:pt x="2330" y="338869"/>
                  <a:pt x="-2961" y="9727"/>
                  <a:pt x="1272" y="2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: 図形 1200">
            <a:extLst>
              <a:ext uri="{FF2B5EF4-FFF2-40B4-BE49-F238E27FC236}">
                <a16:creationId xmlns:a16="http://schemas.microsoft.com/office/drawing/2014/main" id="{FC71558E-A2EE-4D00-8192-B9D4E039DD04}"/>
              </a:ext>
            </a:extLst>
          </p:cNvPr>
          <p:cNvSpPr/>
          <p:nvPr/>
        </p:nvSpPr>
        <p:spPr>
          <a:xfrm>
            <a:off x="5940825" y="10129338"/>
            <a:ext cx="522103" cy="585995"/>
          </a:xfrm>
          <a:custGeom>
            <a:avLst/>
            <a:gdLst>
              <a:gd name="connsiteX0" fmla="*/ 521358 w 522103"/>
              <a:gd name="connsiteY0" fmla="*/ 1029 h 585995"/>
              <a:gd name="connsiteX1" fmla="*/ 368958 w 522103"/>
              <a:gd name="connsiteY1" fmla="*/ 244445 h 585995"/>
              <a:gd name="connsiteX2" fmla="*/ 13358 w 522103"/>
              <a:gd name="connsiteY2" fmla="*/ 572529 h 585995"/>
              <a:gd name="connsiteX3" fmla="*/ 98025 w 522103"/>
              <a:gd name="connsiteY3" fmla="*/ 504795 h 585995"/>
              <a:gd name="connsiteX4" fmla="*/ 313925 w 522103"/>
              <a:gd name="connsiteY4" fmla="*/ 337579 h 585995"/>
              <a:gd name="connsiteX5" fmla="*/ 521358 w 522103"/>
              <a:gd name="connsiteY5" fmla="*/ 1029 h 58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2103" h="585995">
                <a:moveTo>
                  <a:pt x="521358" y="1029"/>
                </a:moveTo>
                <a:cubicBezTo>
                  <a:pt x="530530" y="-14493"/>
                  <a:pt x="453625" y="149195"/>
                  <a:pt x="368958" y="244445"/>
                </a:cubicBezTo>
                <a:cubicBezTo>
                  <a:pt x="284291" y="339695"/>
                  <a:pt x="58513" y="529137"/>
                  <a:pt x="13358" y="572529"/>
                </a:cubicBezTo>
                <a:cubicBezTo>
                  <a:pt x="-31797" y="615921"/>
                  <a:pt x="47931" y="543953"/>
                  <a:pt x="98025" y="504795"/>
                </a:cubicBezTo>
                <a:cubicBezTo>
                  <a:pt x="148119" y="465637"/>
                  <a:pt x="240900" y="422951"/>
                  <a:pt x="313925" y="337579"/>
                </a:cubicBezTo>
                <a:cubicBezTo>
                  <a:pt x="386950" y="252207"/>
                  <a:pt x="512186" y="16551"/>
                  <a:pt x="521358" y="10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: 図形 1201">
            <a:extLst>
              <a:ext uri="{FF2B5EF4-FFF2-40B4-BE49-F238E27FC236}">
                <a16:creationId xmlns:a16="http://schemas.microsoft.com/office/drawing/2014/main" id="{7CF115DB-D32E-4402-9167-DE01CA82BE7A}"/>
              </a:ext>
            </a:extLst>
          </p:cNvPr>
          <p:cNvSpPr/>
          <p:nvPr/>
        </p:nvSpPr>
        <p:spPr>
          <a:xfrm>
            <a:off x="4756459" y="10716532"/>
            <a:ext cx="1189352" cy="621103"/>
          </a:xfrm>
          <a:custGeom>
            <a:avLst/>
            <a:gdLst>
              <a:gd name="connsiteX0" fmla="*/ 1180791 w 1189352"/>
              <a:gd name="connsiteY0" fmla="*/ 4385 h 621103"/>
              <a:gd name="connsiteX1" fmla="*/ 873874 w 1189352"/>
              <a:gd name="connsiteY1" fmla="*/ 201235 h 621103"/>
              <a:gd name="connsiteX2" fmla="*/ 511924 w 1189352"/>
              <a:gd name="connsiteY2" fmla="*/ 381151 h 621103"/>
              <a:gd name="connsiteX3" fmla="*/ 18741 w 1189352"/>
              <a:gd name="connsiteY3" fmla="*/ 609751 h 621103"/>
              <a:gd name="connsiteX4" fmla="*/ 143624 w 1189352"/>
              <a:gd name="connsiteY4" fmla="*/ 567418 h 621103"/>
              <a:gd name="connsiteX5" fmla="*/ 524624 w 1189352"/>
              <a:gd name="connsiteY5" fmla="*/ 402318 h 621103"/>
              <a:gd name="connsiteX6" fmla="*/ 1180791 w 1189352"/>
              <a:gd name="connsiteY6" fmla="*/ 4385 h 621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9352" h="621103">
                <a:moveTo>
                  <a:pt x="1180791" y="4385"/>
                </a:moveTo>
                <a:cubicBezTo>
                  <a:pt x="1238999" y="-29129"/>
                  <a:pt x="985352" y="138441"/>
                  <a:pt x="873874" y="201235"/>
                </a:cubicBezTo>
                <a:cubicBezTo>
                  <a:pt x="762396" y="264029"/>
                  <a:pt x="654446" y="313065"/>
                  <a:pt x="511924" y="381151"/>
                </a:cubicBezTo>
                <a:cubicBezTo>
                  <a:pt x="369402" y="449237"/>
                  <a:pt x="80124" y="578707"/>
                  <a:pt x="18741" y="609751"/>
                </a:cubicBezTo>
                <a:cubicBezTo>
                  <a:pt x="-42642" y="640795"/>
                  <a:pt x="59310" y="601990"/>
                  <a:pt x="143624" y="567418"/>
                </a:cubicBezTo>
                <a:cubicBezTo>
                  <a:pt x="227938" y="532846"/>
                  <a:pt x="353527" y="493687"/>
                  <a:pt x="524624" y="402318"/>
                </a:cubicBezTo>
                <a:cubicBezTo>
                  <a:pt x="695721" y="310949"/>
                  <a:pt x="1122583" y="37899"/>
                  <a:pt x="1180791" y="43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: 図形 1202">
            <a:extLst>
              <a:ext uri="{FF2B5EF4-FFF2-40B4-BE49-F238E27FC236}">
                <a16:creationId xmlns:a16="http://schemas.microsoft.com/office/drawing/2014/main" id="{CF145F2D-EADD-4981-AADE-E09171B33C92}"/>
              </a:ext>
            </a:extLst>
          </p:cNvPr>
          <p:cNvSpPr/>
          <p:nvPr/>
        </p:nvSpPr>
        <p:spPr>
          <a:xfrm>
            <a:off x="6472726" y="10132251"/>
            <a:ext cx="247003" cy="441545"/>
          </a:xfrm>
          <a:custGeom>
            <a:avLst/>
            <a:gdLst>
              <a:gd name="connsiteX0" fmla="*/ 41 w 247003"/>
              <a:gd name="connsiteY0" fmla="*/ 232 h 441545"/>
              <a:gd name="connsiteX1" fmla="*/ 50841 w 247003"/>
              <a:gd name="connsiteY1" fmla="*/ 169566 h 441545"/>
              <a:gd name="connsiteX2" fmla="*/ 101641 w 247003"/>
              <a:gd name="connsiteY2" fmla="*/ 214016 h 441545"/>
              <a:gd name="connsiteX3" fmla="*/ 156674 w 247003"/>
              <a:gd name="connsiteY3" fmla="*/ 224599 h 441545"/>
              <a:gd name="connsiteX4" fmla="*/ 160907 w 247003"/>
              <a:gd name="connsiteY4" fmla="*/ 332549 h 441545"/>
              <a:gd name="connsiteX5" fmla="*/ 184191 w 247003"/>
              <a:gd name="connsiteY5" fmla="*/ 436266 h 441545"/>
              <a:gd name="connsiteX6" fmla="*/ 237107 w 247003"/>
              <a:gd name="connsiteY6" fmla="*/ 415099 h 441545"/>
              <a:gd name="connsiteX7" fmla="*/ 243457 w 247003"/>
              <a:gd name="connsiteY7" fmla="*/ 419332 h 441545"/>
              <a:gd name="connsiteX8" fmla="*/ 196891 w 247003"/>
              <a:gd name="connsiteY8" fmla="*/ 438382 h 441545"/>
              <a:gd name="connsiteX9" fmla="*/ 148207 w 247003"/>
              <a:gd name="connsiteY9" fmla="*/ 345249 h 441545"/>
              <a:gd name="connsiteX10" fmla="*/ 127041 w 247003"/>
              <a:gd name="connsiteY10" fmla="*/ 247882 h 441545"/>
              <a:gd name="connsiteX11" fmla="*/ 59307 w 247003"/>
              <a:gd name="connsiteY11" fmla="*/ 209782 h 441545"/>
              <a:gd name="connsiteX12" fmla="*/ 41 w 247003"/>
              <a:gd name="connsiteY12" fmla="*/ 232 h 441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003" h="441545">
                <a:moveTo>
                  <a:pt x="41" y="232"/>
                </a:moveTo>
                <a:cubicBezTo>
                  <a:pt x="-1370" y="-6471"/>
                  <a:pt x="33908" y="133935"/>
                  <a:pt x="50841" y="169566"/>
                </a:cubicBezTo>
                <a:cubicBezTo>
                  <a:pt x="67774" y="205197"/>
                  <a:pt x="84002" y="204844"/>
                  <a:pt x="101641" y="214016"/>
                </a:cubicBezTo>
                <a:cubicBezTo>
                  <a:pt x="119280" y="223188"/>
                  <a:pt x="146796" y="204844"/>
                  <a:pt x="156674" y="224599"/>
                </a:cubicBezTo>
                <a:cubicBezTo>
                  <a:pt x="166552" y="244355"/>
                  <a:pt x="156321" y="297271"/>
                  <a:pt x="160907" y="332549"/>
                </a:cubicBezTo>
                <a:cubicBezTo>
                  <a:pt x="165493" y="367827"/>
                  <a:pt x="171491" y="422508"/>
                  <a:pt x="184191" y="436266"/>
                </a:cubicBezTo>
                <a:cubicBezTo>
                  <a:pt x="196891" y="450024"/>
                  <a:pt x="227229" y="417921"/>
                  <a:pt x="237107" y="415099"/>
                </a:cubicBezTo>
                <a:cubicBezTo>
                  <a:pt x="246985" y="412277"/>
                  <a:pt x="250160" y="415452"/>
                  <a:pt x="243457" y="419332"/>
                </a:cubicBezTo>
                <a:cubicBezTo>
                  <a:pt x="236754" y="423212"/>
                  <a:pt x="212766" y="450729"/>
                  <a:pt x="196891" y="438382"/>
                </a:cubicBezTo>
                <a:cubicBezTo>
                  <a:pt x="181016" y="426035"/>
                  <a:pt x="159849" y="376999"/>
                  <a:pt x="148207" y="345249"/>
                </a:cubicBezTo>
                <a:cubicBezTo>
                  <a:pt x="136565" y="313499"/>
                  <a:pt x="141858" y="270460"/>
                  <a:pt x="127041" y="247882"/>
                </a:cubicBezTo>
                <a:cubicBezTo>
                  <a:pt x="112224" y="225304"/>
                  <a:pt x="80121" y="252115"/>
                  <a:pt x="59307" y="209782"/>
                </a:cubicBezTo>
                <a:cubicBezTo>
                  <a:pt x="38493" y="167449"/>
                  <a:pt x="1452" y="6935"/>
                  <a:pt x="41" y="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: 図形 1204">
            <a:extLst>
              <a:ext uri="{FF2B5EF4-FFF2-40B4-BE49-F238E27FC236}">
                <a16:creationId xmlns:a16="http://schemas.microsoft.com/office/drawing/2014/main" id="{57C0B32A-EE9D-4680-A908-EBA070CE09D7}"/>
              </a:ext>
            </a:extLst>
          </p:cNvPr>
          <p:cNvSpPr/>
          <p:nvPr/>
        </p:nvSpPr>
        <p:spPr>
          <a:xfrm>
            <a:off x="6727627" y="10533566"/>
            <a:ext cx="352328" cy="794834"/>
          </a:xfrm>
          <a:custGeom>
            <a:avLst/>
            <a:gdLst>
              <a:gd name="connsiteX0" fmla="*/ 26656 w 352328"/>
              <a:gd name="connsiteY0" fmla="*/ 1084 h 794834"/>
              <a:gd name="connsiteX1" fmla="*/ 11840 w 352328"/>
              <a:gd name="connsiteY1" fmla="*/ 109034 h 794834"/>
              <a:gd name="connsiteX2" fmla="*/ 85923 w 352328"/>
              <a:gd name="connsiteY2" fmla="*/ 187351 h 794834"/>
              <a:gd name="connsiteX3" fmla="*/ 166356 w 352328"/>
              <a:gd name="connsiteY3" fmla="*/ 329167 h 794834"/>
              <a:gd name="connsiteX4" fmla="*/ 299706 w 352328"/>
              <a:gd name="connsiteY4" fmla="*/ 623384 h 794834"/>
              <a:gd name="connsiteX5" fmla="*/ 308173 w 352328"/>
              <a:gd name="connsiteY5" fmla="*/ 794834 h 794834"/>
              <a:gd name="connsiteX6" fmla="*/ 335690 w 352328"/>
              <a:gd name="connsiteY6" fmla="*/ 621267 h 794834"/>
              <a:gd name="connsiteX7" fmla="*/ 22423 w 352328"/>
              <a:gd name="connsiteY7" fmla="*/ 92101 h 794834"/>
              <a:gd name="connsiteX8" fmla="*/ 26656 w 352328"/>
              <a:gd name="connsiteY8" fmla="*/ 1084 h 79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328" h="794834">
                <a:moveTo>
                  <a:pt x="26656" y="1084"/>
                </a:moveTo>
                <a:cubicBezTo>
                  <a:pt x="24892" y="3906"/>
                  <a:pt x="1962" y="77990"/>
                  <a:pt x="11840" y="109034"/>
                </a:cubicBezTo>
                <a:cubicBezTo>
                  <a:pt x="21718" y="140078"/>
                  <a:pt x="60170" y="150662"/>
                  <a:pt x="85923" y="187351"/>
                </a:cubicBezTo>
                <a:cubicBezTo>
                  <a:pt x="111676" y="224040"/>
                  <a:pt x="130726" y="256495"/>
                  <a:pt x="166356" y="329167"/>
                </a:cubicBezTo>
                <a:cubicBezTo>
                  <a:pt x="201987" y="401839"/>
                  <a:pt x="276070" y="545773"/>
                  <a:pt x="299706" y="623384"/>
                </a:cubicBezTo>
                <a:cubicBezTo>
                  <a:pt x="323342" y="700995"/>
                  <a:pt x="302176" y="795187"/>
                  <a:pt x="308173" y="794834"/>
                </a:cubicBezTo>
                <a:cubicBezTo>
                  <a:pt x="314170" y="794481"/>
                  <a:pt x="383315" y="738389"/>
                  <a:pt x="335690" y="621267"/>
                </a:cubicBezTo>
                <a:cubicBezTo>
                  <a:pt x="288065" y="504145"/>
                  <a:pt x="76045" y="190526"/>
                  <a:pt x="22423" y="92101"/>
                </a:cubicBezTo>
                <a:cubicBezTo>
                  <a:pt x="-31199" y="-6324"/>
                  <a:pt x="28420" y="-1738"/>
                  <a:pt x="26656" y="10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: 図形 1205">
            <a:extLst>
              <a:ext uri="{FF2B5EF4-FFF2-40B4-BE49-F238E27FC236}">
                <a16:creationId xmlns:a16="http://schemas.microsoft.com/office/drawing/2014/main" id="{75D6700F-DB60-4AE2-A82A-8CEA40BD6D97}"/>
              </a:ext>
            </a:extLst>
          </p:cNvPr>
          <p:cNvSpPr/>
          <p:nvPr/>
        </p:nvSpPr>
        <p:spPr>
          <a:xfrm>
            <a:off x="5950785" y="10728937"/>
            <a:ext cx="231276" cy="597883"/>
          </a:xfrm>
          <a:custGeom>
            <a:avLst/>
            <a:gdLst>
              <a:gd name="connsiteX0" fmla="*/ 753 w 231276"/>
              <a:gd name="connsiteY0" fmla="*/ 976 h 597883"/>
              <a:gd name="connsiteX1" fmla="*/ 26153 w 231276"/>
              <a:gd name="connsiteY1" fmla="*/ 78763 h 597883"/>
              <a:gd name="connsiteX2" fmla="*/ 40440 w 231276"/>
              <a:gd name="connsiteY2" fmla="*/ 148613 h 597883"/>
              <a:gd name="connsiteX3" fmla="*/ 69015 w 231276"/>
              <a:gd name="connsiteY3" fmla="*/ 207351 h 597883"/>
              <a:gd name="connsiteX4" fmla="*/ 96003 w 231276"/>
              <a:gd name="connsiteY4" fmla="*/ 267676 h 597883"/>
              <a:gd name="connsiteX5" fmla="*/ 97590 w 231276"/>
              <a:gd name="connsiteY5" fmla="*/ 329588 h 597883"/>
              <a:gd name="connsiteX6" fmla="*/ 107115 w 231276"/>
              <a:gd name="connsiteY6" fmla="*/ 370863 h 597883"/>
              <a:gd name="connsiteX7" fmla="*/ 149978 w 231276"/>
              <a:gd name="connsiteY7" fmla="*/ 435951 h 597883"/>
              <a:gd name="connsiteX8" fmla="*/ 167440 w 231276"/>
              <a:gd name="connsiteY8" fmla="*/ 477226 h 597883"/>
              <a:gd name="connsiteX9" fmla="*/ 184903 w 231276"/>
              <a:gd name="connsiteY9" fmla="*/ 523263 h 597883"/>
              <a:gd name="connsiteX10" fmla="*/ 230940 w 231276"/>
              <a:gd name="connsiteY10" fmla="*/ 597876 h 597883"/>
              <a:gd name="connsiteX11" fmla="*/ 200778 w 231276"/>
              <a:gd name="connsiteY11" fmla="*/ 526438 h 597883"/>
              <a:gd name="connsiteX12" fmla="*/ 113465 w 231276"/>
              <a:gd name="connsiteY12" fmla="*/ 342288 h 597883"/>
              <a:gd name="connsiteX13" fmla="*/ 96003 w 231276"/>
              <a:gd name="connsiteY13" fmla="*/ 243863 h 597883"/>
              <a:gd name="connsiteX14" fmla="*/ 57903 w 231276"/>
              <a:gd name="connsiteY14" fmla="*/ 135913 h 597883"/>
              <a:gd name="connsiteX15" fmla="*/ 753 w 231276"/>
              <a:gd name="connsiteY15" fmla="*/ 976 h 59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1276" h="597883">
                <a:moveTo>
                  <a:pt x="753" y="976"/>
                </a:moveTo>
                <a:cubicBezTo>
                  <a:pt x="-4539" y="-8549"/>
                  <a:pt x="19539" y="54157"/>
                  <a:pt x="26153" y="78763"/>
                </a:cubicBezTo>
                <a:cubicBezTo>
                  <a:pt x="32768" y="103369"/>
                  <a:pt x="33296" y="127182"/>
                  <a:pt x="40440" y="148613"/>
                </a:cubicBezTo>
                <a:cubicBezTo>
                  <a:pt x="47584" y="170044"/>
                  <a:pt x="59755" y="187507"/>
                  <a:pt x="69015" y="207351"/>
                </a:cubicBezTo>
                <a:cubicBezTo>
                  <a:pt x="78275" y="227195"/>
                  <a:pt x="91241" y="247303"/>
                  <a:pt x="96003" y="267676"/>
                </a:cubicBezTo>
                <a:cubicBezTo>
                  <a:pt x="100765" y="288049"/>
                  <a:pt x="95738" y="312390"/>
                  <a:pt x="97590" y="329588"/>
                </a:cubicBezTo>
                <a:cubicBezTo>
                  <a:pt x="99442" y="346786"/>
                  <a:pt x="98384" y="353136"/>
                  <a:pt x="107115" y="370863"/>
                </a:cubicBezTo>
                <a:cubicBezTo>
                  <a:pt x="115846" y="388590"/>
                  <a:pt x="139924" y="418224"/>
                  <a:pt x="149978" y="435951"/>
                </a:cubicBezTo>
                <a:cubicBezTo>
                  <a:pt x="160032" y="453678"/>
                  <a:pt x="161619" y="462674"/>
                  <a:pt x="167440" y="477226"/>
                </a:cubicBezTo>
                <a:cubicBezTo>
                  <a:pt x="173261" y="491778"/>
                  <a:pt x="174320" y="503155"/>
                  <a:pt x="184903" y="523263"/>
                </a:cubicBezTo>
                <a:cubicBezTo>
                  <a:pt x="195486" y="543371"/>
                  <a:pt x="228294" y="597347"/>
                  <a:pt x="230940" y="597876"/>
                </a:cubicBezTo>
                <a:cubicBezTo>
                  <a:pt x="233586" y="598405"/>
                  <a:pt x="220357" y="569036"/>
                  <a:pt x="200778" y="526438"/>
                </a:cubicBezTo>
                <a:cubicBezTo>
                  <a:pt x="181199" y="483840"/>
                  <a:pt x="130927" y="389384"/>
                  <a:pt x="113465" y="342288"/>
                </a:cubicBezTo>
                <a:cubicBezTo>
                  <a:pt x="96003" y="295192"/>
                  <a:pt x="105263" y="278259"/>
                  <a:pt x="96003" y="243863"/>
                </a:cubicBezTo>
                <a:cubicBezTo>
                  <a:pt x="86743" y="209467"/>
                  <a:pt x="71926" y="175865"/>
                  <a:pt x="57903" y="135913"/>
                </a:cubicBezTo>
                <a:cubicBezTo>
                  <a:pt x="43880" y="95961"/>
                  <a:pt x="6045" y="10501"/>
                  <a:pt x="753" y="9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: 図形 1206">
            <a:extLst>
              <a:ext uri="{FF2B5EF4-FFF2-40B4-BE49-F238E27FC236}">
                <a16:creationId xmlns:a16="http://schemas.microsoft.com/office/drawing/2014/main" id="{B7DEC4A7-FCE9-4772-B10A-5179181A4EEF}"/>
              </a:ext>
            </a:extLst>
          </p:cNvPr>
          <p:cNvSpPr/>
          <p:nvPr/>
        </p:nvSpPr>
        <p:spPr>
          <a:xfrm>
            <a:off x="2840950" y="10812961"/>
            <a:ext cx="167111" cy="540141"/>
          </a:xfrm>
          <a:custGeom>
            <a:avLst/>
            <a:gdLst>
              <a:gd name="connsiteX0" fmla="*/ 8613 w 167111"/>
              <a:gd name="connsiteY0" fmla="*/ 4264 h 540141"/>
              <a:gd name="connsiteX1" fmla="*/ 3850 w 167111"/>
              <a:gd name="connsiteY1" fmla="*/ 132852 h 540141"/>
              <a:gd name="connsiteX2" fmla="*/ 14963 w 167111"/>
              <a:gd name="connsiteY2" fmla="*/ 236039 h 540141"/>
              <a:gd name="connsiteX3" fmla="*/ 159425 w 167111"/>
              <a:gd name="connsiteY3" fmla="*/ 524964 h 540141"/>
              <a:gd name="connsiteX4" fmla="*/ 134025 w 167111"/>
              <a:gd name="connsiteY4" fmla="*/ 478927 h 540141"/>
              <a:gd name="connsiteX5" fmla="*/ 21313 w 167111"/>
              <a:gd name="connsiteY5" fmla="*/ 301127 h 540141"/>
              <a:gd name="connsiteX6" fmla="*/ 8613 w 167111"/>
              <a:gd name="connsiteY6" fmla="*/ 4264 h 540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111" h="540141">
                <a:moveTo>
                  <a:pt x="8613" y="4264"/>
                </a:moveTo>
                <a:cubicBezTo>
                  <a:pt x="5703" y="-23782"/>
                  <a:pt x="2792" y="94223"/>
                  <a:pt x="3850" y="132852"/>
                </a:cubicBezTo>
                <a:cubicBezTo>
                  <a:pt x="4908" y="171481"/>
                  <a:pt x="-10966" y="170687"/>
                  <a:pt x="14963" y="236039"/>
                </a:cubicBezTo>
                <a:cubicBezTo>
                  <a:pt x="40892" y="301391"/>
                  <a:pt x="139581" y="484483"/>
                  <a:pt x="159425" y="524964"/>
                </a:cubicBezTo>
                <a:cubicBezTo>
                  <a:pt x="179269" y="565445"/>
                  <a:pt x="157044" y="516233"/>
                  <a:pt x="134025" y="478927"/>
                </a:cubicBezTo>
                <a:cubicBezTo>
                  <a:pt x="111006" y="441621"/>
                  <a:pt x="39569" y="376798"/>
                  <a:pt x="21313" y="301127"/>
                </a:cubicBezTo>
                <a:cubicBezTo>
                  <a:pt x="3057" y="225456"/>
                  <a:pt x="11523" y="32310"/>
                  <a:pt x="8613" y="42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: 図形 1207">
            <a:extLst>
              <a:ext uri="{FF2B5EF4-FFF2-40B4-BE49-F238E27FC236}">
                <a16:creationId xmlns:a16="http://schemas.microsoft.com/office/drawing/2014/main" id="{0D2B4451-5C87-4CFC-8909-456A8F37CE66}"/>
              </a:ext>
            </a:extLst>
          </p:cNvPr>
          <p:cNvSpPr/>
          <p:nvPr/>
        </p:nvSpPr>
        <p:spPr>
          <a:xfrm>
            <a:off x="2820986" y="10830825"/>
            <a:ext cx="149316" cy="517750"/>
          </a:xfrm>
          <a:custGeom>
            <a:avLst/>
            <a:gdLst>
              <a:gd name="connsiteX0" fmla="*/ 20639 w 149316"/>
              <a:gd name="connsiteY0" fmla="*/ 688 h 517750"/>
              <a:gd name="connsiteX1" fmla="*/ 2 w 149316"/>
              <a:gd name="connsiteY1" fmla="*/ 148325 h 517750"/>
              <a:gd name="connsiteX2" fmla="*/ 22227 w 149316"/>
              <a:gd name="connsiteY2" fmla="*/ 229288 h 517750"/>
              <a:gd name="connsiteX3" fmla="*/ 144464 w 149316"/>
              <a:gd name="connsiteY3" fmla="*/ 502338 h 517750"/>
              <a:gd name="connsiteX4" fmla="*/ 114302 w 149316"/>
              <a:gd name="connsiteY4" fmla="*/ 454713 h 517750"/>
              <a:gd name="connsiteX5" fmla="*/ 15877 w 149316"/>
              <a:gd name="connsiteY5" fmla="*/ 213413 h 517750"/>
              <a:gd name="connsiteX6" fmla="*/ 20639 w 149316"/>
              <a:gd name="connsiteY6" fmla="*/ 688 h 51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316" h="517750">
                <a:moveTo>
                  <a:pt x="20639" y="688"/>
                </a:moveTo>
                <a:cubicBezTo>
                  <a:pt x="17993" y="-10160"/>
                  <a:pt x="-263" y="110225"/>
                  <a:pt x="2" y="148325"/>
                </a:cubicBezTo>
                <a:cubicBezTo>
                  <a:pt x="267" y="186425"/>
                  <a:pt x="-1850" y="170286"/>
                  <a:pt x="22227" y="229288"/>
                </a:cubicBezTo>
                <a:cubicBezTo>
                  <a:pt x="46304" y="288290"/>
                  <a:pt x="129118" y="464767"/>
                  <a:pt x="144464" y="502338"/>
                </a:cubicBezTo>
                <a:cubicBezTo>
                  <a:pt x="159810" y="539909"/>
                  <a:pt x="135733" y="502867"/>
                  <a:pt x="114302" y="454713"/>
                </a:cubicBezTo>
                <a:cubicBezTo>
                  <a:pt x="92871" y="406559"/>
                  <a:pt x="30694" y="286967"/>
                  <a:pt x="15877" y="213413"/>
                </a:cubicBezTo>
                <a:cubicBezTo>
                  <a:pt x="1060" y="139859"/>
                  <a:pt x="23285" y="11536"/>
                  <a:pt x="20639" y="6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: 図形 1208">
            <a:extLst>
              <a:ext uri="{FF2B5EF4-FFF2-40B4-BE49-F238E27FC236}">
                <a16:creationId xmlns:a16="http://schemas.microsoft.com/office/drawing/2014/main" id="{B66D53FF-F136-4666-B11C-D07BD37EA49F}"/>
              </a:ext>
            </a:extLst>
          </p:cNvPr>
          <p:cNvSpPr/>
          <p:nvPr/>
        </p:nvSpPr>
        <p:spPr>
          <a:xfrm>
            <a:off x="2779906" y="10825165"/>
            <a:ext cx="66874" cy="548643"/>
          </a:xfrm>
          <a:custGeom>
            <a:avLst/>
            <a:gdLst>
              <a:gd name="connsiteX0" fmla="*/ 66482 w 66874"/>
              <a:gd name="connsiteY0" fmla="*/ 4760 h 548643"/>
              <a:gd name="connsiteX1" fmla="*/ 28382 w 66874"/>
              <a:gd name="connsiteY1" fmla="*/ 138110 h 548643"/>
              <a:gd name="connsiteX2" fmla="*/ 23619 w 66874"/>
              <a:gd name="connsiteY2" fmla="*/ 244473 h 548643"/>
              <a:gd name="connsiteX3" fmla="*/ 20444 w 66874"/>
              <a:gd name="connsiteY3" fmla="*/ 544510 h 548643"/>
              <a:gd name="connsiteX4" fmla="*/ 14094 w 66874"/>
              <a:gd name="connsiteY4" fmla="*/ 412748 h 548643"/>
              <a:gd name="connsiteX5" fmla="*/ 1394 w 66874"/>
              <a:gd name="connsiteY5" fmla="*/ 320673 h 548643"/>
              <a:gd name="connsiteX6" fmla="*/ 66482 w 66874"/>
              <a:gd name="connsiteY6" fmla="*/ 4760 h 54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74" h="548643">
                <a:moveTo>
                  <a:pt x="66482" y="4760"/>
                </a:moveTo>
                <a:cubicBezTo>
                  <a:pt x="70980" y="-25667"/>
                  <a:pt x="35526" y="98158"/>
                  <a:pt x="28382" y="138110"/>
                </a:cubicBezTo>
                <a:cubicBezTo>
                  <a:pt x="21238" y="178062"/>
                  <a:pt x="24942" y="176740"/>
                  <a:pt x="23619" y="244473"/>
                </a:cubicBezTo>
                <a:cubicBezTo>
                  <a:pt x="22296" y="312206"/>
                  <a:pt x="22031" y="516464"/>
                  <a:pt x="20444" y="544510"/>
                </a:cubicBezTo>
                <a:cubicBezTo>
                  <a:pt x="18857" y="572556"/>
                  <a:pt x="17269" y="450054"/>
                  <a:pt x="14094" y="412748"/>
                </a:cubicBezTo>
                <a:cubicBezTo>
                  <a:pt x="10919" y="375442"/>
                  <a:pt x="-4691" y="383379"/>
                  <a:pt x="1394" y="320673"/>
                </a:cubicBezTo>
                <a:cubicBezTo>
                  <a:pt x="7479" y="257967"/>
                  <a:pt x="61984" y="35187"/>
                  <a:pt x="66482" y="47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: 図形 1209">
            <a:extLst>
              <a:ext uri="{FF2B5EF4-FFF2-40B4-BE49-F238E27FC236}">
                <a16:creationId xmlns:a16="http://schemas.microsoft.com/office/drawing/2014/main" id="{6D08ACF7-A7B3-4491-8153-089D0E80D9B0}"/>
              </a:ext>
            </a:extLst>
          </p:cNvPr>
          <p:cNvSpPr/>
          <p:nvPr/>
        </p:nvSpPr>
        <p:spPr>
          <a:xfrm>
            <a:off x="4548008" y="10518689"/>
            <a:ext cx="116070" cy="237661"/>
          </a:xfrm>
          <a:custGeom>
            <a:avLst/>
            <a:gdLst>
              <a:gd name="connsiteX0" fmla="*/ 62092 w 116070"/>
              <a:gd name="connsiteY0" fmla="*/ 86 h 237661"/>
              <a:gd name="connsiteX1" fmla="*/ 101780 w 116070"/>
              <a:gd name="connsiteY1" fmla="*/ 108036 h 237661"/>
              <a:gd name="connsiteX2" fmla="*/ 74792 w 116070"/>
              <a:gd name="connsiteY2" fmla="*/ 158836 h 237661"/>
              <a:gd name="connsiteX3" fmla="*/ 180 w 116070"/>
              <a:gd name="connsiteY3" fmla="*/ 236624 h 237661"/>
              <a:gd name="connsiteX4" fmla="*/ 55742 w 116070"/>
              <a:gd name="connsiteY4" fmla="*/ 198524 h 237661"/>
              <a:gd name="connsiteX5" fmla="*/ 116067 w 116070"/>
              <a:gd name="connsiteY5" fmla="*/ 127086 h 237661"/>
              <a:gd name="connsiteX6" fmla="*/ 62092 w 116070"/>
              <a:gd name="connsiteY6" fmla="*/ 86 h 237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070" h="237661">
                <a:moveTo>
                  <a:pt x="62092" y="86"/>
                </a:moveTo>
                <a:cubicBezTo>
                  <a:pt x="59711" y="-3089"/>
                  <a:pt x="99663" y="81578"/>
                  <a:pt x="101780" y="108036"/>
                </a:cubicBezTo>
                <a:cubicBezTo>
                  <a:pt x="103897" y="134494"/>
                  <a:pt x="91725" y="137405"/>
                  <a:pt x="74792" y="158836"/>
                </a:cubicBezTo>
                <a:cubicBezTo>
                  <a:pt x="57859" y="180267"/>
                  <a:pt x="3355" y="230009"/>
                  <a:pt x="180" y="236624"/>
                </a:cubicBezTo>
                <a:cubicBezTo>
                  <a:pt x="-2995" y="243239"/>
                  <a:pt x="36428" y="216780"/>
                  <a:pt x="55742" y="198524"/>
                </a:cubicBezTo>
                <a:cubicBezTo>
                  <a:pt x="75056" y="180268"/>
                  <a:pt x="115538" y="158571"/>
                  <a:pt x="116067" y="127086"/>
                </a:cubicBezTo>
                <a:cubicBezTo>
                  <a:pt x="116596" y="95601"/>
                  <a:pt x="64473" y="3261"/>
                  <a:pt x="62092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: 図形 1210">
            <a:extLst>
              <a:ext uri="{FF2B5EF4-FFF2-40B4-BE49-F238E27FC236}">
                <a16:creationId xmlns:a16="http://schemas.microsoft.com/office/drawing/2014/main" id="{86EE931A-15B5-422A-B31B-444BBA68079C}"/>
              </a:ext>
            </a:extLst>
          </p:cNvPr>
          <p:cNvSpPr/>
          <p:nvPr/>
        </p:nvSpPr>
        <p:spPr>
          <a:xfrm>
            <a:off x="4486370" y="10513414"/>
            <a:ext cx="127731" cy="228757"/>
          </a:xfrm>
          <a:custGeom>
            <a:avLst/>
            <a:gdLst>
              <a:gd name="connsiteX0" fmla="*/ 126905 w 127731"/>
              <a:gd name="connsiteY0" fmla="*/ 599 h 228757"/>
              <a:gd name="connsiteX1" fmla="*/ 55468 w 127731"/>
              <a:gd name="connsiteY1" fmla="*/ 67274 h 228757"/>
              <a:gd name="connsiteX2" fmla="*/ 23718 w 127731"/>
              <a:gd name="connsiteY2" fmla="*/ 116486 h 228757"/>
              <a:gd name="connsiteX3" fmla="*/ 58643 w 127731"/>
              <a:gd name="connsiteY3" fmla="*/ 227611 h 228757"/>
              <a:gd name="connsiteX4" fmla="*/ 34830 w 127731"/>
              <a:gd name="connsiteY4" fmla="*/ 170461 h 228757"/>
              <a:gd name="connsiteX5" fmla="*/ 3080 w 127731"/>
              <a:gd name="connsiteY5" fmla="*/ 108549 h 228757"/>
              <a:gd name="connsiteX6" fmla="*/ 126905 w 127731"/>
              <a:gd name="connsiteY6" fmla="*/ 599 h 22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731" h="228757">
                <a:moveTo>
                  <a:pt x="126905" y="599"/>
                </a:moveTo>
                <a:cubicBezTo>
                  <a:pt x="135636" y="-6280"/>
                  <a:pt x="72666" y="47960"/>
                  <a:pt x="55468" y="67274"/>
                </a:cubicBezTo>
                <a:cubicBezTo>
                  <a:pt x="38270" y="86588"/>
                  <a:pt x="23189" y="89763"/>
                  <a:pt x="23718" y="116486"/>
                </a:cubicBezTo>
                <a:cubicBezTo>
                  <a:pt x="24247" y="143209"/>
                  <a:pt x="56791" y="218615"/>
                  <a:pt x="58643" y="227611"/>
                </a:cubicBezTo>
                <a:cubicBezTo>
                  <a:pt x="60495" y="236607"/>
                  <a:pt x="44090" y="190305"/>
                  <a:pt x="34830" y="170461"/>
                </a:cubicBezTo>
                <a:cubicBezTo>
                  <a:pt x="25570" y="150617"/>
                  <a:pt x="-10678" y="135272"/>
                  <a:pt x="3080" y="108549"/>
                </a:cubicBezTo>
                <a:cubicBezTo>
                  <a:pt x="16838" y="81826"/>
                  <a:pt x="118174" y="7478"/>
                  <a:pt x="126905" y="5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: 図形 1211">
            <a:extLst>
              <a:ext uri="{FF2B5EF4-FFF2-40B4-BE49-F238E27FC236}">
                <a16:creationId xmlns:a16="http://schemas.microsoft.com/office/drawing/2014/main" id="{39DAAB3A-1D60-4E88-9605-C53AA9ED550D}"/>
              </a:ext>
            </a:extLst>
          </p:cNvPr>
          <p:cNvSpPr/>
          <p:nvPr/>
        </p:nvSpPr>
        <p:spPr>
          <a:xfrm>
            <a:off x="4224810" y="9160587"/>
            <a:ext cx="326050" cy="301702"/>
          </a:xfrm>
          <a:custGeom>
            <a:avLst/>
            <a:gdLst>
              <a:gd name="connsiteX0" fmla="*/ 300623 w 326050"/>
              <a:gd name="connsiteY0" fmla="*/ 346 h 301702"/>
              <a:gd name="connsiteX1" fmla="*/ 275223 w 326050"/>
              <a:gd name="connsiteY1" fmla="*/ 207780 h 301702"/>
              <a:gd name="connsiteX2" fmla="*/ 57 w 326050"/>
              <a:gd name="connsiteY2" fmla="*/ 300913 h 301702"/>
              <a:gd name="connsiteX3" fmla="*/ 300623 w 326050"/>
              <a:gd name="connsiteY3" fmla="*/ 161213 h 301702"/>
              <a:gd name="connsiteX4" fmla="*/ 300623 w 326050"/>
              <a:gd name="connsiteY4" fmla="*/ 346 h 30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6050" h="301702">
                <a:moveTo>
                  <a:pt x="300623" y="346"/>
                </a:moveTo>
                <a:cubicBezTo>
                  <a:pt x="296390" y="8107"/>
                  <a:pt x="325317" y="157686"/>
                  <a:pt x="275223" y="207780"/>
                </a:cubicBezTo>
                <a:cubicBezTo>
                  <a:pt x="225129" y="257875"/>
                  <a:pt x="-4176" y="308674"/>
                  <a:pt x="57" y="300913"/>
                </a:cubicBezTo>
                <a:cubicBezTo>
                  <a:pt x="4290" y="293152"/>
                  <a:pt x="245590" y="204958"/>
                  <a:pt x="300623" y="161213"/>
                </a:cubicBezTo>
                <a:cubicBezTo>
                  <a:pt x="355656" y="117469"/>
                  <a:pt x="304856" y="-7415"/>
                  <a:pt x="300623" y="3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: 図形 1212">
            <a:extLst>
              <a:ext uri="{FF2B5EF4-FFF2-40B4-BE49-F238E27FC236}">
                <a16:creationId xmlns:a16="http://schemas.microsoft.com/office/drawing/2014/main" id="{052F5E6F-0147-4946-B4C8-E34BC2BA6DA7}"/>
              </a:ext>
            </a:extLst>
          </p:cNvPr>
          <p:cNvSpPr/>
          <p:nvPr/>
        </p:nvSpPr>
        <p:spPr>
          <a:xfrm>
            <a:off x="3317968" y="9207200"/>
            <a:ext cx="784290" cy="472106"/>
          </a:xfrm>
          <a:custGeom>
            <a:avLst/>
            <a:gdLst>
              <a:gd name="connsiteX0" fmla="*/ 965 w 784290"/>
              <a:gd name="connsiteY0" fmla="*/ 300 h 472106"/>
              <a:gd name="connsiteX1" fmla="*/ 233799 w 784290"/>
              <a:gd name="connsiteY1" fmla="*/ 267000 h 472106"/>
              <a:gd name="connsiteX2" fmla="*/ 436999 w 784290"/>
              <a:gd name="connsiteY2" fmla="*/ 436333 h 472106"/>
              <a:gd name="connsiteX3" fmla="*/ 470865 w 784290"/>
              <a:gd name="connsiteY3" fmla="*/ 470200 h 472106"/>
              <a:gd name="connsiteX4" fmla="*/ 508965 w 784290"/>
              <a:gd name="connsiteY4" fmla="*/ 402467 h 472106"/>
              <a:gd name="connsiteX5" fmla="*/ 784132 w 784290"/>
              <a:gd name="connsiteY5" fmla="*/ 220433 h 472106"/>
              <a:gd name="connsiteX6" fmla="*/ 466632 w 784290"/>
              <a:gd name="connsiteY6" fmla="*/ 385533 h 472106"/>
              <a:gd name="connsiteX7" fmla="*/ 373499 w 784290"/>
              <a:gd name="connsiteY7" fmla="*/ 313567 h 472106"/>
              <a:gd name="connsiteX8" fmla="*/ 373499 w 784290"/>
              <a:gd name="connsiteY8" fmla="*/ 326267 h 472106"/>
              <a:gd name="connsiteX9" fmla="*/ 326932 w 784290"/>
              <a:gd name="connsiteY9" fmla="*/ 322033 h 472106"/>
              <a:gd name="connsiteX10" fmla="*/ 965 w 784290"/>
              <a:gd name="connsiteY10" fmla="*/ 300 h 47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4290" h="472106">
                <a:moveTo>
                  <a:pt x="965" y="300"/>
                </a:moveTo>
                <a:cubicBezTo>
                  <a:pt x="-14557" y="-8872"/>
                  <a:pt x="161127" y="194328"/>
                  <a:pt x="233799" y="267000"/>
                </a:cubicBezTo>
                <a:cubicBezTo>
                  <a:pt x="306471" y="339672"/>
                  <a:pt x="397488" y="402466"/>
                  <a:pt x="436999" y="436333"/>
                </a:cubicBezTo>
                <a:cubicBezTo>
                  <a:pt x="476510" y="470200"/>
                  <a:pt x="458871" y="475844"/>
                  <a:pt x="470865" y="470200"/>
                </a:cubicBezTo>
                <a:cubicBezTo>
                  <a:pt x="482859" y="464556"/>
                  <a:pt x="456754" y="444095"/>
                  <a:pt x="508965" y="402467"/>
                </a:cubicBezTo>
                <a:cubicBezTo>
                  <a:pt x="561176" y="360839"/>
                  <a:pt x="791187" y="223255"/>
                  <a:pt x="784132" y="220433"/>
                </a:cubicBezTo>
                <a:cubicBezTo>
                  <a:pt x="777077" y="217611"/>
                  <a:pt x="535071" y="370011"/>
                  <a:pt x="466632" y="385533"/>
                </a:cubicBezTo>
                <a:cubicBezTo>
                  <a:pt x="398193" y="401055"/>
                  <a:pt x="389021" y="323445"/>
                  <a:pt x="373499" y="313567"/>
                </a:cubicBezTo>
                <a:cubicBezTo>
                  <a:pt x="357977" y="303689"/>
                  <a:pt x="381260" y="324856"/>
                  <a:pt x="373499" y="326267"/>
                </a:cubicBezTo>
                <a:cubicBezTo>
                  <a:pt x="365738" y="327678"/>
                  <a:pt x="384082" y="374244"/>
                  <a:pt x="326932" y="322033"/>
                </a:cubicBezTo>
                <a:cubicBezTo>
                  <a:pt x="269782" y="269822"/>
                  <a:pt x="16487" y="9472"/>
                  <a:pt x="965" y="3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: 図形 1213">
            <a:extLst>
              <a:ext uri="{FF2B5EF4-FFF2-40B4-BE49-F238E27FC236}">
                <a16:creationId xmlns:a16="http://schemas.microsoft.com/office/drawing/2014/main" id="{921809EB-3813-4B88-8E5F-21D88BB73E89}"/>
              </a:ext>
            </a:extLst>
          </p:cNvPr>
          <p:cNvSpPr/>
          <p:nvPr/>
        </p:nvSpPr>
        <p:spPr>
          <a:xfrm>
            <a:off x="3198818" y="9273845"/>
            <a:ext cx="479007" cy="841175"/>
          </a:xfrm>
          <a:custGeom>
            <a:avLst/>
            <a:gdLst>
              <a:gd name="connsiteX0" fmla="*/ 31215 w 479007"/>
              <a:gd name="connsiteY0" fmla="*/ 22555 h 841175"/>
              <a:gd name="connsiteX1" fmla="*/ 65082 w 479007"/>
              <a:gd name="connsiteY1" fmla="*/ 73355 h 841175"/>
              <a:gd name="connsiteX2" fmla="*/ 420682 w 479007"/>
              <a:gd name="connsiteY2" fmla="*/ 365455 h 841175"/>
              <a:gd name="connsiteX3" fmla="*/ 471482 w 479007"/>
              <a:gd name="connsiteY3" fmla="*/ 572888 h 841175"/>
              <a:gd name="connsiteX4" fmla="*/ 344482 w 479007"/>
              <a:gd name="connsiteY4" fmla="*/ 839588 h 841175"/>
              <a:gd name="connsiteX5" fmla="*/ 424915 w 479007"/>
              <a:gd name="connsiteY5" fmla="*/ 674488 h 841175"/>
              <a:gd name="connsiteX6" fmla="*/ 463015 w 479007"/>
              <a:gd name="connsiteY6" fmla="*/ 483988 h 841175"/>
              <a:gd name="connsiteX7" fmla="*/ 403749 w 479007"/>
              <a:gd name="connsiteY7" fmla="*/ 382388 h 841175"/>
              <a:gd name="connsiteX8" fmla="*/ 31215 w 479007"/>
              <a:gd name="connsiteY8" fmla="*/ 22555 h 84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9007" h="841175">
                <a:moveTo>
                  <a:pt x="31215" y="22555"/>
                </a:moveTo>
                <a:cubicBezTo>
                  <a:pt x="-25229" y="-28950"/>
                  <a:pt x="171" y="16205"/>
                  <a:pt x="65082" y="73355"/>
                </a:cubicBezTo>
                <a:cubicBezTo>
                  <a:pt x="129993" y="130505"/>
                  <a:pt x="352949" y="282200"/>
                  <a:pt x="420682" y="365455"/>
                </a:cubicBezTo>
                <a:cubicBezTo>
                  <a:pt x="488415" y="448711"/>
                  <a:pt x="484182" y="493866"/>
                  <a:pt x="471482" y="572888"/>
                </a:cubicBezTo>
                <a:cubicBezTo>
                  <a:pt x="458782" y="651910"/>
                  <a:pt x="352243" y="822655"/>
                  <a:pt x="344482" y="839588"/>
                </a:cubicBezTo>
                <a:cubicBezTo>
                  <a:pt x="336721" y="856521"/>
                  <a:pt x="405160" y="733755"/>
                  <a:pt x="424915" y="674488"/>
                </a:cubicBezTo>
                <a:cubicBezTo>
                  <a:pt x="444670" y="615221"/>
                  <a:pt x="466543" y="532671"/>
                  <a:pt x="463015" y="483988"/>
                </a:cubicBezTo>
                <a:cubicBezTo>
                  <a:pt x="459487" y="435305"/>
                  <a:pt x="476421" y="460705"/>
                  <a:pt x="403749" y="382388"/>
                </a:cubicBezTo>
                <a:cubicBezTo>
                  <a:pt x="331077" y="304071"/>
                  <a:pt x="87659" y="74060"/>
                  <a:pt x="31215" y="225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: 図形 1214">
            <a:extLst>
              <a:ext uri="{FF2B5EF4-FFF2-40B4-BE49-F238E27FC236}">
                <a16:creationId xmlns:a16="http://schemas.microsoft.com/office/drawing/2014/main" id="{ED2F9689-A18E-4FCF-BA68-922E99917C59}"/>
              </a:ext>
            </a:extLst>
          </p:cNvPr>
          <p:cNvSpPr/>
          <p:nvPr/>
        </p:nvSpPr>
        <p:spPr>
          <a:xfrm>
            <a:off x="3843552" y="9588426"/>
            <a:ext cx="334795" cy="520485"/>
          </a:xfrm>
          <a:custGeom>
            <a:avLst/>
            <a:gdLst>
              <a:gd name="connsiteX0" fmla="*/ 334748 w 334795"/>
              <a:gd name="connsiteY0" fmla="*/ 74 h 520485"/>
              <a:gd name="connsiteX1" fmla="*/ 89215 w 334795"/>
              <a:gd name="connsiteY1" fmla="*/ 199041 h 520485"/>
              <a:gd name="connsiteX2" fmla="*/ 8781 w 334795"/>
              <a:gd name="connsiteY2" fmla="*/ 516541 h 520485"/>
              <a:gd name="connsiteX3" fmla="*/ 8781 w 334795"/>
              <a:gd name="connsiteY3" fmla="*/ 364141 h 520485"/>
              <a:gd name="connsiteX4" fmla="*/ 68048 w 334795"/>
              <a:gd name="connsiteY4" fmla="*/ 177874 h 520485"/>
              <a:gd name="connsiteX5" fmla="*/ 334748 w 334795"/>
              <a:gd name="connsiteY5" fmla="*/ 74 h 520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795" h="520485">
                <a:moveTo>
                  <a:pt x="334748" y="74"/>
                </a:moveTo>
                <a:cubicBezTo>
                  <a:pt x="338276" y="3602"/>
                  <a:pt x="143543" y="112963"/>
                  <a:pt x="89215" y="199041"/>
                </a:cubicBezTo>
                <a:cubicBezTo>
                  <a:pt x="34887" y="285119"/>
                  <a:pt x="22187" y="489024"/>
                  <a:pt x="8781" y="516541"/>
                </a:cubicBezTo>
                <a:cubicBezTo>
                  <a:pt x="-4625" y="544058"/>
                  <a:pt x="-1097" y="420585"/>
                  <a:pt x="8781" y="364141"/>
                </a:cubicBezTo>
                <a:cubicBezTo>
                  <a:pt x="18659" y="307697"/>
                  <a:pt x="14426" y="236435"/>
                  <a:pt x="68048" y="177874"/>
                </a:cubicBezTo>
                <a:cubicBezTo>
                  <a:pt x="121670" y="119313"/>
                  <a:pt x="331220" y="-3454"/>
                  <a:pt x="334748" y="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: 図形 1215">
            <a:extLst>
              <a:ext uri="{FF2B5EF4-FFF2-40B4-BE49-F238E27FC236}">
                <a16:creationId xmlns:a16="http://schemas.microsoft.com/office/drawing/2014/main" id="{6F250B1F-D9AE-41FA-B23A-4556E2ABD6EB}"/>
              </a:ext>
            </a:extLst>
          </p:cNvPr>
          <p:cNvSpPr/>
          <p:nvPr/>
        </p:nvSpPr>
        <p:spPr>
          <a:xfrm>
            <a:off x="4834458" y="9558836"/>
            <a:ext cx="499551" cy="635108"/>
          </a:xfrm>
          <a:custGeom>
            <a:avLst/>
            <a:gdLst>
              <a:gd name="connsiteX0" fmla="*/ 499542 w 499551"/>
              <a:gd name="connsiteY0" fmla="*/ 31 h 635108"/>
              <a:gd name="connsiteX1" fmla="*/ 254009 w 499551"/>
              <a:gd name="connsiteY1" fmla="*/ 414897 h 635108"/>
              <a:gd name="connsiteX2" fmla="*/ 9 w 499551"/>
              <a:gd name="connsiteY2" fmla="*/ 635031 h 635108"/>
              <a:gd name="connsiteX3" fmla="*/ 245542 w 499551"/>
              <a:gd name="connsiteY3" fmla="*/ 393731 h 635108"/>
              <a:gd name="connsiteX4" fmla="*/ 499542 w 499551"/>
              <a:gd name="connsiteY4" fmla="*/ 31 h 635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9551" h="635108">
                <a:moveTo>
                  <a:pt x="499542" y="31"/>
                </a:moveTo>
                <a:cubicBezTo>
                  <a:pt x="500953" y="3559"/>
                  <a:pt x="337264" y="309064"/>
                  <a:pt x="254009" y="414897"/>
                </a:cubicBezTo>
                <a:cubicBezTo>
                  <a:pt x="170754" y="520730"/>
                  <a:pt x="1420" y="638559"/>
                  <a:pt x="9" y="635031"/>
                </a:cubicBezTo>
                <a:cubicBezTo>
                  <a:pt x="-1402" y="631503"/>
                  <a:pt x="161581" y="493920"/>
                  <a:pt x="245542" y="393731"/>
                </a:cubicBezTo>
                <a:cubicBezTo>
                  <a:pt x="329503" y="293542"/>
                  <a:pt x="498131" y="-3497"/>
                  <a:pt x="499542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: 図形 1216">
            <a:extLst>
              <a:ext uri="{FF2B5EF4-FFF2-40B4-BE49-F238E27FC236}">
                <a16:creationId xmlns:a16="http://schemas.microsoft.com/office/drawing/2014/main" id="{00DBA54C-DE11-4A6F-B288-CBB58C81CD63}"/>
              </a:ext>
            </a:extLst>
          </p:cNvPr>
          <p:cNvSpPr/>
          <p:nvPr/>
        </p:nvSpPr>
        <p:spPr>
          <a:xfrm>
            <a:off x="4340570" y="9584230"/>
            <a:ext cx="248595" cy="648044"/>
          </a:xfrm>
          <a:custGeom>
            <a:avLst/>
            <a:gdLst>
              <a:gd name="connsiteX0" fmla="*/ 248363 w 248595"/>
              <a:gd name="connsiteY0" fmla="*/ 37 h 648044"/>
              <a:gd name="connsiteX1" fmla="*/ 49397 w 248595"/>
              <a:gd name="connsiteY1" fmla="*/ 262503 h 648044"/>
              <a:gd name="connsiteX2" fmla="*/ 142530 w 248595"/>
              <a:gd name="connsiteY2" fmla="*/ 639270 h 648044"/>
              <a:gd name="connsiteX3" fmla="*/ 108663 w 248595"/>
              <a:gd name="connsiteY3" fmla="*/ 508037 h 648044"/>
              <a:gd name="connsiteX4" fmla="*/ 2830 w 248595"/>
              <a:gd name="connsiteY4" fmla="*/ 279437 h 648044"/>
              <a:gd name="connsiteX5" fmla="*/ 248363 w 248595"/>
              <a:gd name="connsiteY5" fmla="*/ 37 h 64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595" h="648044">
                <a:moveTo>
                  <a:pt x="248363" y="37"/>
                </a:moveTo>
                <a:cubicBezTo>
                  <a:pt x="256124" y="-2785"/>
                  <a:pt x="67036" y="155964"/>
                  <a:pt x="49397" y="262503"/>
                </a:cubicBezTo>
                <a:cubicBezTo>
                  <a:pt x="31758" y="369042"/>
                  <a:pt x="132652" y="598348"/>
                  <a:pt x="142530" y="639270"/>
                </a:cubicBezTo>
                <a:cubicBezTo>
                  <a:pt x="152408" y="680192"/>
                  <a:pt x="131946" y="568009"/>
                  <a:pt x="108663" y="508037"/>
                </a:cubicBezTo>
                <a:cubicBezTo>
                  <a:pt x="85380" y="448065"/>
                  <a:pt x="-18337" y="359870"/>
                  <a:pt x="2830" y="279437"/>
                </a:cubicBezTo>
                <a:cubicBezTo>
                  <a:pt x="23997" y="199004"/>
                  <a:pt x="240602" y="2859"/>
                  <a:pt x="248363" y="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: 図形 1217">
            <a:extLst>
              <a:ext uri="{FF2B5EF4-FFF2-40B4-BE49-F238E27FC236}">
                <a16:creationId xmlns:a16="http://schemas.microsoft.com/office/drawing/2014/main" id="{E72AF95D-7DC7-48C4-85D9-682D0C682B2C}"/>
              </a:ext>
            </a:extLst>
          </p:cNvPr>
          <p:cNvSpPr/>
          <p:nvPr/>
        </p:nvSpPr>
        <p:spPr>
          <a:xfrm>
            <a:off x="5024861" y="9877214"/>
            <a:ext cx="1165729" cy="557978"/>
          </a:xfrm>
          <a:custGeom>
            <a:avLst/>
            <a:gdLst>
              <a:gd name="connsiteX0" fmla="*/ 106 w 1165729"/>
              <a:gd name="connsiteY0" fmla="*/ 557953 h 557978"/>
              <a:gd name="connsiteX1" fmla="*/ 410739 w 1165729"/>
              <a:gd name="connsiteY1" fmla="*/ 477519 h 557978"/>
              <a:gd name="connsiteX2" fmla="*/ 1138872 w 1165729"/>
              <a:gd name="connsiteY2" fmla="*/ 20319 h 557978"/>
              <a:gd name="connsiteX3" fmla="*/ 973772 w 1165729"/>
              <a:gd name="connsiteY3" fmla="*/ 104986 h 557978"/>
              <a:gd name="connsiteX4" fmla="*/ 639339 w 1165729"/>
              <a:gd name="connsiteY4" fmla="*/ 329353 h 557978"/>
              <a:gd name="connsiteX5" fmla="*/ 372639 w 1165729"/>
              <a:gd name="connsiteY5" fmla="*/ 481753 h 557978"/>
              <a:gd name="connsiteX6" fmla="*/ 106 w 1165729"/>
              <a:gd name="connsiteY6" fmla="*/ 557953 h 55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5729" h="557978">
                <a:moveTo>
                  <a:pt x="106" y="557953"/>
                </a:moveTo>
                <a:cubicBezTo>
                  <a:pt x="6456" y="557247"/>
                  <a:pt x="220945" y="567125"/>
                  <a:pt x="410739" y="477519"/>
                </a:cubicBezTo>
                <a:cubicBezTo>
                  <a:pt x="600533" y="387913"/>
                  <a:pt x="1045033" y="82408"/>
                  <a:pt x="1138872" y="20319"/>
                </a:cubicBezTo>
                <a:cubicBezTo>
                  <a:pt x="1232711" y="-41770"/>
                  <a:pt x="1057027" y="53480"/>
                  <a:pt x="973772" y="104986"/>
                </a:cubicBezTo>
                <a:cubicBezTo>
                  <a:pt x="890517" y="156492"/>
                  <a:pt x="739528" y="266558"/>
                  <a:pt x="639339" y="329353"/>
                </a:cubicBezTo>
                <a:cubicBezTo>
                  <a:pt x="539150" y="392147"/>
                  <a:pt x="472828" y="442948"/>
                  <a:pt x="372639" y="481753"/>
                </a:cubicBezTo>
                <a:cubicBezTo>
                  <a:pt x="272450" y="520558"/>
                  <a:pt x="-6244" y="558659"/>
                  <a:pt x="106" y="5579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: 図形 1219">
            <a:extLst>
              <a:ext uri="{FF2B5EF4-FFF2-40B4-BE49-F238E27FC236}">
                <a16:creationId xmlns:a16="http://schemas.microsoft.com/office/drawing/2014/main" id="{1B9AFB08-7EE4-4E8D-8F3A-983A1B20DCFB}"/>
              </a:ext>
            </a:extLst>
          </p:cNvPr>
          <p:cNvSpPr/>
          <p:nvPr/>
        </p:nvSpPr>
        <p:spPr>
          <a:xfrm>
            <a:off x="3195474" y="9367861"/>
            <a:ext cx="356259" cy="258895"/>
          </a:xfrm>
          <a:custGeom>
            <a:avLst/>
            <a:gdLst>
              <a:gd name="connsiteX0" fmla="*/ 13393 w 356259"/>
              <a:gd name="connsiteY0" fmla="*/ 8972 h 258895"/>
              <a:gd name="connsiteX1" fmla="*/ 72659 w 356259"/>
              <a:gd name="connsiteY1" fmla="*/ 59772 h 258895"/>
              <a:gd name="connsiteX2" fmla="*/ 343593 w 356259"/>
              <a:gd name="connsiteY2" fmla="*/ 246039 h 258895"/>
              <a:gd name="connsiteX3" fmla="*/ 284326 w 356259"/>
              <a:gd name="connsiteY3" fmla="*/ 220639 h 258895"/>
              <a:gd name="connsiteX4" fmla="*/ 13393 w 356259"/>
              <a:gd name="connsiteY4" fmla="*/ 8972 h 25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6259" h="258895">
                <a:moveTo>
                  <a:pt x="13393" y="8972"/>
                </a:moveTo>
                <a:cubicBezTo>
                  <a:pt x="-21885" y="-17839"/>
                  <a:pt x="17626" y="20261"/>
                  <a:pt x="72659" y="59772"/>
                </a:cubicBezTo>
                <a:cubicBezTo>
                  <a:pt x="127692" y="99283"/>
                  <a:pt x="308315" y="219228"/>
                  <a:pt x="343593" y="246039"/>
                </a:cubicBezTo>
                <a:cubicBezTo>
                  <a:pt x="378871" y="272850"/>
                  <a:pt x="334420" y="254506"/>
                  <a:pt x="284326" y="220639"/>
                </a:cubicBezTo>
                <a:cubicBezTo>
                  <a:pt x="234232" y="186772"/>
                  <a:pt x="48671" y="35783"/>
                  <a:pt x="13393" y="89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: 図形 1220">
            <a:extLst>
              <a:ext uri="{FF2B5EF4-FFF2-40B4-BE49-F238E27FC236}">
                <a16:creationId xmlns:a16="http://schemas.microsoft.com/office/drawing/2014/main" id="{93144881-A0EE-4C4B-B656-CA6279B96891}"/>
              </a:ext>
            </a:extLst>
          </p:cNvPr>
          <p:cNvSpPr/>
          <p:nvPr/>
        </p:nvSpPr>
        <p:spPr>
          <a:xfrm>
            <a:off x="4579638" y="10306295"/>
            <a:ext cx="340720" cy="217920"/>
          </a:xfrm>
          <a:custGeom>
            <a:avLst/>
            <a:gdLst>
              <a:gd name="connsiteX0" fmla="*/ 13529 w 340720"/>
              <a:gd name="connsiteY0" fmla="*/ 6105 h 217920"/>
              <a:gd name="connsiteX1" fmla="*/ 292929 w 340720"/>
              <a:gd name="connsiteY1" fmla="*/ 145805 h 217920"/>
              <a:gd name="connsiteX2" fmla="*/ 136295 w 340720"/>
              <a:gd name="connsiteY2" fmla="*/ 217772 h 217920"/>
              <a:gd name="connsiteX3" fmla="*/ 314095 w 340720"/>
              <a:gd name="connsiteY3" fmla="*/ 162738 h 217920"/>
              <a:gd name="connsiteX4" fmla="*/ 314095 w 340720"/>
              <a:gd name="connsiteY4" fmla="*/ 99238 h 217920"/>
              <a:gd name="connsiteX5" fmla="*/ 68562 w 340720"/>
              <a:gd name="connsiteY5" fmla="*/ 31505 h 217920"/>
              <a:gd name="connsiteX6" fmla="*/ 13529 w 340720"/>
              <a:gd name="connsiteY6" fmla="*/ 6105 h 21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720" h="217920">
                <a:moveTo>
                  <a:pt x="13529" y="6105"/>
                </a:moveTo>
                <a:cubicBezTo>
                  <a:pt x="50924" y="25155"/>
                  <a:pt x="272468" y="110527"/>
                  <a:pt x="292929" y="145805"/>
                </a:cubicBezTo>
                <a:cubicBezTo>
                  <a:pt x="313390" y="181083"/>
                  <a:pt x="132767" y="214950"/>
                  <a:pt x="136295" y="217772"/>
                </a:cubicBezTo>
                <a:cubicBezTo>
                  <a:pt x="139823" y="220594"/>
                  <a:pt x="284462" y="182494"/>
                  <a:pt x="314095" y="162738"/>
                </a:cubicBezTo>
                <a:cubicBezTo>
                  <a:pt x="343728" y="142982"/>
                  <a:pt x="355017" y="121110"/>
                  <a:pt x="314095" y="99238"/>
                </a:cubicBezTo>
                <a:cubicBezTo>
                  <a:pt x="273173" y="77366"/>
                  <a:pt x="113717" y="45616"/>
                  <a:pt x="68562" y="31505"/>
                </a:cubicBezTo>
                <a:cubicBezTo>
                  <a:pt x="23407" y="17394"/>
                  <a:pt x="-23866" y="-12945"/>
                  <a:pt x="13529" y="610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: 図形 1221">
            <a:extLst>
              <a:ext uri="{FF2B5EF4-FFF2-40B4-BE49-F238E27FC236}">
                <a16:creationId xmlns:a16="http://schemas.microsoft.com/office/drawing/2014/main" id="{6D808F98-62E4-4C32-87CB-EFDFC4A4B758}"/>
              </a:ext>
            </a:extLst>
          </p:cNvPr>
          <p:cNvSpPr/>
          <p:nvPr/>
        </p:nvSpPr>
        <p:spPr>
          <a:xfrm>
            <a:off x="3702703" y="10178634"/>
            <a:ext cx="547157" cy="398152"/>
          </a:xfrm>
          <a:custGeom>
            <a:avLst/>
            <a:gdLst>
              <a:gd name="connsiteX0" fmla="*/ 149630 w 547157"/>
              <a:gd name="connsiteY0" fmla="*/ 6766 h 398152"/>
              <a:gd name="connsiteX1" fmla="*/ 145397 w 547157"/>
              <a:gd name="connsiteY1" fmla="*/ 91433 h 398152"/>
              <a:gd name="connsiteX2" fmla="*/ 48030 w 547157"/>
              <a:gd name="connsiteY2" fmla="*/ 264999 h 398152"/>
              <a:gd name="connsiteX3" fmla="*/ 530630 w 547157"/>
              <a:gd name="connsiteY3" fmla="*/ 391999 h 398152"/>
              <a:gd name="connsiteX4" fmla="*/ 395164 w 547157"/>
              <a:gd name="connsiteY4" fmla="*/ 366599 h 398152"/>
              <a:gd name="connsiteX5" fmla="*/ 5697 w 547157"/>
              <a:gd name="connsiteY5" fmla="*/ 264999 h 398152"/>
              <a:gd name="connsiteX6" fmla="*/ 149630 w 547157"/>
              <a:gd name="connsiteY6" fmla="*/ 6766 h 398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157" h="398152">
                <a:moveTo>
                  <a:pt x="149630" y="6766"/>
                </a:moveTo>
                <a:cubicBezTo>
                  <a:pt x="172913" y="-22162"/>
                  <a:pt x="162330" y="48394"/>
                  <a:pt x="145397" y="91433"/>
                </a:cubicBezTo>
                <a:cubicBezTo>
                  <a:pt x="128464" y="134472"/>
                  <a:pt x="-16175" y="214905"/>
                  <a:pt x="48030" y="264999"/>
                </a:cubicBezTo>
                <a:cubicBezTo>
                  <a:pt x="112235" y="315093"/>
                  <a:pt x="472774" y="375066"/>
                  <a:pt x="530630" y="391999"/>
                </a:cubicBezTo>
                <a:cubicBezTo>
                  <a:pt x="588486" y="408932"/>
                  <a:pt x="482653" y="387766"/>
                  <a:pt x="395164" y="366599"/>
                </a:cubicBezTo>
                <a:cubicBezTo>
                  <a:pt x="307675" y="345432"/>
                  <a:pt x="43091" y="320032"/>
                  <a:pt x="5697" y="264999"/>
                </a:cubicBezTo>
                <a:cubicBezTo>
                  <a:pt x="-31697" y="209966"/>
                  <a:pt x="126347" y="35694"/>
                  <a:pt x="149630" y="67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: 図形 1222">
            <a:extLst>
              <a:ext uri="{FF2B5EF4-FFF2-40B4-BE49-F238E27FC236}">
                <a16:creationId xmlns:a16="http://schemas.microsoft.com/office/drawing/2014/main" id="{7926947C-98FE-4C1F-825F-070558701EFF}"/>
              </a:ext>
            </a:extLst>
          </p:cNvPr>
          <p:cNvSpPr/>
          <p:nvPr/>
        </p:nvSpPr>
        <p:spPr>
          <a:xfrm>
            <a:off x="3117143" y="10263946"/>
            <a:ext cx="493434" cy="508723"/>
          </a:xfrm>
          <a:custGeom>
            <a:avLst/>
            <a:gdLst>
              <a:gd name="connsiteX0" fmla="*/ 460024 w 493434"/>
              <a:gd name="connsiteY0" fmla="*/ 18821 h 508723"/>
              <a:gd name="connsiteX1" fmla="*/ 417690 w 493434"/>
              <a:gd name="connsiteY1" fmla="*/ 56921 h 508723"/>
              <a:gd name="connsiteX2" fmla="*/ 45157 w 493434"/>
              <a:gd name="connsiteY2" fmla="*/ 310921 h 508723"/>
              <a:gd name="connsiteX3" fmla="*/ 91724 w 493434"/>
              <a:gd name="connsiteY3" fmla="*/ 505654 h 508723"/>
              <a:gd name="connsiteX4" fmla="*/ 45157 w 493434"/>
              <a:gd name="connsiteY4" fmla="*/ 420987 h 508723"/>
              <a:gd name="connsiteX5" fmla="*/ 28224 w 493434"/>
              <a:gd name="connsiteY5" fmla="*/ 298221 h 508723"/>
              <a:gd name="connsiteX6" fmla="*/ 460024 w 493434"/>
              <a:gd name="connsiteY6" fmla="*/ 18821 h 508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434" h="508723">
                <a:moveTo>
                  <a:pt x="460024" y="18821"/>
                </a:moveTo>
                <a:cubicBezTo>
                  <a:pt x="524935" y="-21396"/>
                  <a:pt x="486834" y="8238"/>
                  <a:pt x="417690" y="56921"/>
                </a:cubicBezTo>
                <a:cubicBezTo>
                  <a:pt x="348546" y="105604"/>
                  <a:pt x="99485" y="236132"/>
                  <a:pt x="45157" y="310921"/>
                </a:cubicBezTo>
                <a:cubicBezTo>
                  <a:pt x="-9171" y="385710"/>
                  <a:pt x="91724" y="487310"/>
                  <a:pt x="91724" y="505654"/>
                </a:cubicBezTo>
                <a:cubicBezTo>
                  <a:pt x="91724" y="523998"/>
                  <a:pt x="55740" y="455559"/>
                  <a:pt x="45157" y="420987"/>
                </a:cubicBezTo>
                <a:cubicBezTo>
                  <a:pt x="34574" y="386415"/>
                  <a:pt x="-39509" y="368777"/>
                  <a:pt x="28224" y="298221"/>
                </a:cubicBezTo>
                <a:cubicBezTo>
                  <a:pt x="95957" y="227665"/>
                  <a:pt x="395113" y="59038"/>
                  <a:pt x="460024" y="188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: 図形 1223">
            <a:extLst>
              <a:ext uri="{FF2B5EF4-FFF2-40B4-BE49-F238E27FC236}">
                <a16:creationId xmlns:a16="http://schemas.microsoft.com/office/drawing/2014/main" id="{74832AEC-E0D9-4C56-880F-B198E3ED6239}"/>
              </a:ext>
            </a:extLst>
          </p:cNvPr>
          <p:cNvSpPr/>
          <p:nvPr/>
        </p:nvSpPr>
        <p:spPr>
          <a:xfrm>
            <a:off x="3405477" y="10894456"/>
            <a:ext cx="946382" cy="218838"/>
          </a:xfrm>
          <a:custGeom>
            <a:avLst/>
            <a:gdLst>
              <a:gd name="connsiteX0" fmla="*/ 10823 w 946382"/>
              <a:gd name="connsiteY0" fmla="*/ 218044 h 218838"/>
              <a:gd name="connsiteX1" fmla="*/ 510356 w 946382"/>
              <a:gd name="connsiteY1" fmla="*/ 14844 h 218838"/>
              <a:gd name="connsiteX2" fmla="*/ 942156 w 946382"/>
              <a:gd name="connsiteY2" fmla="*/ 99511 h 218838"/>
              <a:gd name="connsiteX3" fmla="*/ 722023 w 946382"/>
              <a:gd name="connsiteY3" fmla="*/ 14844 h 218838"/>
              <a:gd name="connsiteX4" fmla="*/ 582323 w 946382"/>
              <a:gd name="connsiteY4" fmla="*/ 6377 h 218838"/>
              <a:gd name="connsiteX5" fmla="*/ 197090 w 946382"/>
              <a:gd name="connsiteY5" fmla="*/ 82577 h 218838"/>
              <a:gd name="connsiteX6" fmla="*/ 10823 w 946382"/>
              <a:gd name="connsiteY6" fmla="*/ 218044 h 21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6382" h="218838">
                <a:moveTo>
                  <a:pt x="10823" y="218044"/>
                </a:moveTo>
                <a:cubicBezTo>
                  <a:pt x="63034" y="206755"/>
                  <a:pt x="355134" y="34599"/>
                  <a:pt x="510356" y="14844"/>
                </a:cubicBezTo>
                <a:cubicBezTo>
                  <a:pt x="665578" y="-4911"/>
                  <a:pt x="906878" y="99511"/>
                  <a:pt x="942156" y="99511"/>
                </a:cubicBezTo>
                <a:cubicBezTo>
                  <a:pt x="977434" y="99511"/>
                  <a:pt x="781995" y="30366"/>
                  <a:pt x="722023" y="14844"/>
                </a:cubicBezTo>
                <a:cubicBezTo>
                  <a:pt x="662051" y="-678"/>
                  <a:pt x="669812" y="-4912"/>
                  <a:pt x="582323" y="6377"/>
                </a:cubicBezTo>
                <a:cubicBezTo>
                  <a:pt x="494834" y="17666"/>
                  <a:pt x="286695" y="48005"/>
                  <a:pt x="197090" y="82577"/>
                </a:cubicBezTo>
                <a:cubicBezTo>
                  <a:pt x="107485" y="117149"/>
                  <a:pt x="-41388" y="229333"/>
                  <a:pt x="10823" y="2180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: 図形 1224">
            <a:extLst>
              <a:ext uri="{FF2B5EF4-FFF2-40B4-BE49-F238E27FC236}">
                <a16:creationId xmlns:a16="http://schemas.microsoft.com/office/drawing/2014/main" id="{398F6376-51F0-4604-9E7C-31A7EE532E8C}"/>
              </a:ext>
            </a:extLst>
          </p:cNvPr>
          <p:cNvSpPr/>
          <p:nvPr/>
        </p:nvSpPr>
        <p:spPr>
          <a:xfrm>
            <a:off x="4845899" y="9220334"/>
            <a:ext cx="598315" cy="402782"/>
          </a:xfrm>
          <a:custGeom>
            <a:avLst/>
            <a:gdLst>
              <a:gd name="connsiteX0" fmla="*/ 314534 w 598315"/>
              <a:gd name="connsiteY0" fmla="*/ 16799 h 402782"/>
              <a:gd name="connsiteX1" fmla="*/ 234101 w 598315"/>
              <a:gd name="connsiteY1" fmla="*/ 50666 h 402782"/>
              <a:gd name="connsiteX2" fmla="*/ 39368 w 598315"/>
              <a:gd name="connsiteY2" fmla="*/ 308899 h 402782"/>
              <a:gd name="connsiteX3" fmla="*/ 521968 w 598315"/>
              <a:gd name="connsiteY3" fmla="*/ 92999 h 402782"/>
              <a:gd name="connsiteX4" fmla="*/ 107101 w 598315"/>
              <a:gd name="connsiteY4" fmla="*/ 346999 h 402782"/>
              <a:gd name="connsiteX5" fmla="*/ 598168 w 598315"/>
              <a:gd name="connsiteY5" fmla="*/ 152266 h 402782"/>
              <a:gd name="connsiteX6" fmla="*/ 47834 w 598315"/>
              <a:gd name="connsiteY6" fmla="*/ 393566 h 402782"/>
              <a:gd name="connsiteX7" fmla="*/ 26668 w 598315"/>
              <a:gd name="connsiteY7" fmla="*/ 342766 h 402782"/>
              <a:gd name="connsiteX8" fmla="*/ 30901 w 598315"/>
              <a:gd name="connsiteY8" fmla="*/ 249633 h 402782"/>
              <a:gd name="connsiteX9" fmla="*/ 314534 w 598315"/>
              <a:gd name="connsiteY9" fmla="*/ 16799 h 40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8315" h="402782">
                <a:moveTo>
                  <a:pt x="314534" y="16799"/>
                </a:moveTo>
                <a:cubicBezTo>
                  <a:pt x="348401" y="-16362"/>
                  <a:pt x="279962" y="1983"/>
                  <a:pt x="234101" y="50666"/>
                </a:cubicBezTo>
                <a:cubicBezTo>
                  <a:pt x="188240" y="99349"/>
                  <a:pt x="-8610" y="301844"/>
                  <a:pt x="39368" y="308899"/>
                </a:cubicBezTo>
                <a:cubicBezTo>
                  <a:pt x="87346" y="315954"/>
                  <a:pt x="510679" y="86649"/>
                  <a:pt x="521968" y="92999"/>
                </a:cubicBezTo>
                <a:cubicBezTo>
                  <a:pt x="533257" y="99349"/>
                  <a:pt x="94401" y="337121"/>
                  <a:pt x="107101" y="346999"/>
                </a:cubicBezTo>
                <a:cubicBezTo>
                  <a:pt x="119801" y="356877"/>
                  <a:pt x="608046" y="144505"/>
                  <a:pt x="598168" y="152266"/>
                </a:cubicBezTo>
                <a:cubicBezTo>
                  <a:pt x="588290" y="160027"/>
                  <a:pt x="143084" y="361816"/>
                  <a:pt x="47834" y="393566"/>
                </a:cubicBezTo>
                <a:cubicBezTo>
                  <a:pt x="-47416" y="425316"/>
                  <a:pt x="29490" y="366755"/>
                  <a:pt x="26668" y="342766"/>
                </a:cubicBezTo>
                <a:cubicBezTo>
                  <a:pt x="23846" y="318777"/>
                  <a:pt x="-14254" y="302550"/>
                  <a:pt x="30901" y="249633"/>
                </a:cubicBezTo>
                <a:cubicBezTo>
                  <a:pt x="76056" y="196716"/>
                  <a:pt x="280667" y="49960"/>
                  <a:pt x="314534" y="167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: 図形 1225">
            <a:extLst>
              <a:ext uri="{FF2B5EF4-FFF2-40B4-BE49-F238E27FC236}">
                <a16:creationId xmlns:a16="http://schemas.microsoft.com/office/drawing/2014/main" id="{1A44A681-F7BD-453E-9A7F-4FF2F53CE1B9}"/>
              </a:ext>
            </a:extLst>
          </p:cNvPr>
          <p:cNvSpPr/>
          <p:nvPr/>
        </p:nvSpPr>
        <p:spPr>
          <a:xfrm>
            <a:off x="5515366" y="10798471"/>
            <a:ext cx="453495" cy="476891"/>
          </a:xfrm>
          <a:custGeom>
            <a:avLst/>
            <a:gdLst>
              <a:gd name="connsiteX0" fmla="*/ 415534 w 453495"/>
              <a:gd name="connsiteY0" fmla="*/ 12404 h 476891"/>
              <a:gd name="connsiteX1" fmla="*/ 2784 w 453495"/>
              <a:gd name="connsiteY1" fmla="*/ 469604 h 476891"/>
              <a:gd name="connsiteX2" fmla="*/ 228209 w 453495"/>
              <a:gd name="connsiteY2" fmla="*/ 301329 h 476891"/>
              <a:gd name="connsiteX3" fmla="*/ 94859 w 453495"/>
              <a:gd name="connsiteY3" fmla="*/ 406104 h 476891"/>
              <a:gd name="connsiteX4" fmla="*/ 396484 w 453495"/>
              <a:gd name="connsiteY4" fmla="*/ 152104 h 476891"/>
              <a:gd name="connsiteX5" fmla="*/ 415534 w 453495"/>
              <a:gd name="connsiteY5" fmla="*/ 12404 h 476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495" h="476891">
                <a:moveTo>
                  <a:pt x="415534" y="12404"/>
                </a:moveTo>
                <a:cubicBezTo>
                  <a:pt x="349917" y="65321"/>
                  <a:pt x="34005" y="421450"/>
                  <a:pt x="2784" y="469604"/>
                </a:cubicBezTo>
                <a:cubicBezTo>
                  <a:pt x="-28437" y="517758"/>
                  <a:pt x="212863" y="311912"/>
                  <a:pt x="228209" y="301329"/>
                </a:cubicBezTo>
                <a:cubicBezTo>
                  <a:pt x="243555" y="290746"/>
                  <a:pt x="66813" y="430975"/>
                  <a:pt x="94859" y="406104"/>
                </a:cubicBezTo>
                <a:cubicBezTo>
                  <a:pt x="122905" y="381233"/>
                  <a:pt x="339863" y="215075"/>
                  <a:pt x="396484" y="152104"/>
                </a:cubicBezTo>
                <a:cubicBezTo>
                  <a:pt x="453105" y="89133"/>
                  <a:pt x="481151" y="-40513"/>
                  <a:pt x="415534" y="124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: 図形 1226">
            <a:extLst>
              <a:ext uri="{FF2B5EF4-FFF2-40B4-BE49-F238E27FC236}">
                <a16:creationId xmlns:a16="http://schemas.microsoft.com/office/drawing/2014/main" id="{4CAD697C-D116-400B-AD0A-23B6510767DF}"/>
              </a:ext>
            </a:extLst>
          </p:cNvPr>
          <p:cNvSpPr/>
          <p:nvPr/>
        </p:nvSpPr>
        <p:spPr>
          <a:xfrm>
            <a:off x="6009134" y="10202630"/>
            <a:ext cx="481864" cy="589759"/>
          </a:xfrm>
          <a:custGeom>
            <a:avLst/>
            <a:gdLst>
              <a:gd name="connsiteX0" fmla="*/ 474216 w 481864"/>
              <a:gd name="connsiteY0" fmla="*/ 3937 h 589759"/>
              <a:gd name="connsiteX1" fmla="*/ 345099 w 481864"/>
              <a:gd name="connsiteY1" fmla="*/ 221953 h 589759"/>
              <a:gd name="connsiteX2" fmla="*/ 29716 w 481864"/>
              <a:gd name="connsiteY2" fmla="*/ 560620 h 589759"/>
              <a:gd name="connsiteX3" fmla="*/ 25483 w 481864"/>
              <a:gd name="connsiteY3" fmla="*/ 554270 h 589759"/>
              <a:gd name="connsiteX4" fmla="*/ 137666 w 481864"/>
              <a:gd name="connsiteY4" fmla="*/ 406103 h 589759"/>
              <a:gd name="connsiteX5" fmla="*/ 474216 w 481864"/>
              <a:gd name="connsiteY5" fmla="*/ 3937 h 589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1864" h="589759">
                <a:moveTo>
                  <a:pt x="474216" y="3937"/>
                </a:moveTo>
                <a:cubicBezTo>
                  <a:pt x="508788" y="-26755"/>
                  <a:pt x="419182" y="129173"/>
                  <a:pt x="345099" y="221953"/>
                </a:cubicBezTo>
                <a:cubicBezTo>
                  <a:pt x="271016" y="314734"/>
                  <a:pt x="82985" y="505234"/>
                  <a:pt x="29716" y="560620"/>
                </a:cubicBezTo>
                <a:cubicBezTo>
                  <a:pt x="-23553" y="616006"/>
                  <a:pt x="7491" y="580023"/>
                  <a:pt x="25483" y="554270"/>
                </a:cubicBezTo>
                <a:cubicBezTo>
                  <a:pt x="43475" y="528517"/>
                  <a:pt x="65347" y="497472"/>
                  <a:pt x="137666" y="406103"/>
                </a:cubicBezTo>
                <a:cubicBezTo>
                  <a:pt x="209985" y="314734"/>
                  <a:pt x="439644" y="34629"/>
                  <a:pt x="474216" y="39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: 図形 1227">
            <a:extLst>
              <a:ext uri="{FF2B5EF4-FFF2-40B4-BE49-F238E27FC236}">
                <a16:creationId xmlns:a16="http://schemas.microsoft.com/office/drawing/2014/main" id="{2AF6849C-B079-4607-8305-B5B28486065B}"/>
              </a:ext>
            </a:extLst>
          </p:cNvPr>
          <p:cNvSpPr/>
          <p:nvPr/>
        </p:nvSpPr>
        <p:spPr>
          <a:xfrm>
            <a:off x="6154435" y="10533495"/>
            <a:ext cx="375939" cy="382994"/>
          </a:xfrm>
          <a:custGeom>
            <a:avLst/>
            <a:gdLst>
              <a:gd name="connsiteX0" fmla="*/ 375482 w 375939"/>
              <a:gd name="connsiteY0" fmla="*/ 1155 h 382994"/>
              <a:gd name="connsiteX1" fmla="*/ 127832 w 375939"/>
              <a:gd name="connsiteY1" fmla="*/ 284788 h 382994"/>
              <a:gd name="connsiteX2" fmla="*/ 832 w 375939"/>
              <a:gd name="connsiteY2" fmla="*/ 380038 h 382994"/>
              <a:gd name="connsiteX3" fmla="*/ 184982 w 375939"/>
              <a:gd name="connsiteY3" fmla="*/ 191655 h 382994"/>
              <a:gd name="connsiteX4" fmla="*/ 375482 w 375939"/>
              <a:gd name="connsiteY4" fmla="*/ 1155 h 38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939" h="382994">
                <a:moveTo>
                  <a:pt x="375482" y="1155"/>
                </a:moveTo>
                <a:cubicBezTo>
                  <a:pt x="365957" y="16677"/>
                  <a:pt x="190274" y="221641"/>
                  <a:pt x="127832" y="284788"/>
                </a:cubicBezTo>
                <a:cubicBezTo>
                  <a:pt x="65390" y="347935"/>
                  <a:pt x="-8693" y="395560"/>
                  <a:pt x="832" y="380038"/>
                </a:cubicBezTo>
                <a:cubicBezTo>
                  <a:pt x="10357" y="364516"/>
                  <a:pt x="126774" y="252685"/>
                  <a:pt x="184982" y="191655"/>
                </a:cubicBezTo>
                <a:cubicBezTo>
                  <a:pt x="243190" y="130625"/>
                  <a:pt x="385007" y="-14367"/>
                  <a:pt x="375482" y="11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: 図形 1228">
            <a:extLst>
              <a:ext uri="{FF2B5EF4-FFF2-40B4-BE49-F238E27FC236}">
                <a16:creationId xmlns:a16="http://schemas.microsoft.com/office/drawing/2014/main" id="{51E3ACB6-FA89-4C4C-B6F4-9ED8CFC26F6F}"/>
              </a:ext>
            </a:extLst>
          </p:cNvPr>
          <p:cNvSpPr/>
          <p:nvPr/>
        </p:nvSpPr>
        <p:spPr>
          <a:xfrm>
            <a:off x="5954917" y="10631323"/>
            <a:ext cx="687444" cy="622558"/>
          </a:xfrm>
          <a:custGeom>
            <a:avLst/>
            <a:gdLst>
              <a:gd name="connsiteX0" fmla="*/ 687183 w 687444"/>
              <a:gd name="connsiteY0" fmla="*/ 7044 h 622558"/>
              <a:gd name="connsiteX1" fmla="*/ 642733 w 687444"/>
              <a:gd name="connsiteY1" fmla="*/ 55727 h 622558"/>
              <a:gd name="connsiteX2" fmla="*/ 401433 w 687444"/>
              <a:gd name="connsiteY2" fmla="*/ 360527 h 622558"/>
              <a:gd name="connsiteX3" fmla="*/ 119916 w 687444"/>
              <a:gd name="connsiteY3" fmla="*/ 555260 h 622558"/>
              <a:gd name="connsiteX4" fmla="*/ 3500 w 687444"/>
              <a:gd name="connsiteY4" fmla="*/ 618760 h 622558"/>
              <a:gd name="connsiteX5" fmla="*/ 240566 w 687444"/>
              <a:gd name="connsiteY5" fmla="*/ 460010 h 622558"/>
              <a:gd name="connsiteX6" fmla="*/ 479750 w 687444"/>
              <a:gd name="connsiteY6" fmla="*/ 250460 h 622558"/>
              <a:gd name="connsiteX7" fmla="*/ 638500 w 687444"/>
              <a:gd name="connsiteY7" fmla="*/ 26094 h 622558"/>
              <a:gd name="connsiteX8" fmla="*/ 687183 w 687444"/>
              <a:gd name="connsiteY8" fmla="*/ 7044 h 62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7444" h="622558">
                <a:moveTo>
                  <a:pt x="687183" y="7044"/>
                </a:moveTo>
                <a:cubicBezTo>
                  <a:pt x="687888" y="11983"/>
                  <a:pt x="690358" y="-3187"/>
                  <a:pt x="642733" y="55727"/>
                </a:cubicBezTo>
                <a:cubicBezTo>
                  <a:pt x="595108" y="114641"/>
                  <a:pt x="488569" y="277272"/>
                  <a:pt x="401433" y="360527"/>
                </a:cubicBezTo>
                <a:cubicBezTo>
                  <a:pt x="314297" y="443783"/>
                  <a:pt x="186238" y="512221"/>
                  <a:pt x="119916" y="555260"/>
                </a:cubicBezTo>
                <a:cubicBezTo>
                  <a:pt x="53594" y="598299"/>
                  <a:pt x="-16608" y="634635"/>
                  <a:pt x="3500" y="618760"/>
                </a:cubicBezTo>
                <a:cubicBezTo>
                  <a:pt x="23608" y="602885"/>
                  <a:pt x="161191" y="521393"/>
                  <a:pt x="240566" y="460010"/>
                </a:cubicBezTo>
                <a:cubicBezTo>
                  <a:pt x="319941" y="398627"/>
                  <a:pt x="413428" y="322779"/>
                  <a:pt x="479750" y="250460"/>
                </a:cubicBezTo>
                <a:cubicBezTo>
                  <a:pt x="546072" y="178141"/>
                  <a:pt x="602517" y="65252"/>
                  <a:pt x="638500" y="26094"/>
                </a:cubicBezTo>
                <a:cubicBezTo>
                  <a:pt x="674483" y="-13064"/>
                  <a:pt x="686478" y="2105"/>
                  <a:pt x="687183" y="70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: 図形 1229">
            <a:extLst>
              <a:ext uri="{FF2B5EF4-FFF2-40B4-BE49-F238E27FC236}">
                <a16:creationId xmlns:a16="http://schemas.microsoft.com/office/drawing/2014/main" id="{0FAD5138-932A-4D5C-90FA-EFA122C98B90}"/>
              </a:ext>
            </a:extLst>
          </p:cNvPr>
          <p:cNvSpPr/>
          <p:nvPr/>
        </p:nvSpPr>
        <p:spPr>
          <a:xfrm>
            <a:off x="6275526" y="10695084"/>
            <a:ext cx="411794" cy="408755"/>
          </a:xfrm>
          <a:custGeom>
            <a:avLst/>
            <a:gdLst>
              <a:gd name="connsiteX0" fmla="*/ 404674 w 411794"/>
              <a:gd name="connsiteY0" fmla="*/ 4666 h 408755"/>
              <a:gd name="connsiteX1" fmla="*/ 2507 w 411794"/>
              <a:gd name="connsiteY1" fmla="*/ 404716 h 408755"/>
              <a:gd name="connsiteX2" fmla="*/ 241691 w 411794"/>
              <a:gd name="connsiteY2" fmla="*/ 199399 h 408755"/>
              <a:gd name="connsiteX3" fmla="*/ 404674 w 411794"/>
              <a:gd name="connsiteY3" fmla="*/ 4666 h 408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1794" h="408755">
                <a:moveTo>
                  <a:pt x="404674" y="4666"/>
                </a:moveTo>
                <a:cubicBezTo>
                  <a:pt x="364810" y="38885"/>
                  <a:pt x="29671" y="372261"/>
                  <a:pt x="2507" y="404716"/>
                </a:cubicBezTo>
                <a:cubicBezTo>
                  <a:pt x="-24657" y="437171"/>
                  <a:pt x="176427" y="265368"/>
                  <a:pt x="241691" y="199399"/>
                </a:cubicBezTo>
                <a:cubicBezTo>
                  <a:pt x="306955" y="133430"/>
                  <a:pt x="444538" y="-29553"/>
                  <a:pt x="404674" y="46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: 図形 1230">
            <a:extLst>
              <a:ext uri="{FF2B5EF4-FFF2-40B4-BE49-F238E27FC236}">
                <a16:creationId xmlns:a16="http://schemas.microsoft.com/office/drawing/2014/main" id="{D2FFE144-C1CA-4919-BF3A-C4688CD81D5A}"/>
              </a:ext>
            </a:extLst>
          </p:cNvPr>
          <p:cNvSpPr/>
          <p:nvPr/>
        </p:nvSpPr>
        <p:spPr>
          <a:xfrm>
            <a:off x="6143968" y="10971074"/>
            <a:ext cx="349567" cy="299097"/>
          </a:xfrm>
          <a:custGeom>
            <a:avLst/>
            <a:gdLst>
              <a:gd name="connsiteX0" fmla="*/ 347849 w 349567"/>
              <a:gd name="connsiteY0" fmla="*/ 1726 h 299097"/>
              <a:gd name="connsiteX1" fmla="*/ 7065 w 349567"/>
              <a:gd name="connsiteY1" fmla="*/ 293826 h 299097"/>
              <a:gd name="connsiteX2" fmla="*/ 134065 w 349567"/>
              <a:gd name="connsiteY2" fmla="*/ 177409 h 299097"/>
              <a:gd name="connsiteX3" fmla="*/ 347849 w 349567"/>
              <a:gd name="connsiteY3" fmla="*/ 1726 h 299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567" h="299097">
                <a:moveTo>
                  <a:pt x="347849" y="1726"/>
                </a:moveTo>
                <a:cubicBezTo>
                  <a:pt x="326682" y="21129"/>
                  <a:pt x="42696" y="264546"/>
                  <a:pt x="7065" y="293826"/>
                </a:cubicBezTo>
                <a:cubicBezTo>
                  <a:pt x="-28566" y="323107"/>
                  <a:pt x="79384" y="222917"/>
                  <a:pt x="134065" y="177409"/>
                </a:cubicBezTo>
                <a:cubicBezTo>
                  <a:pt x="188746" y="131901"/>
                  <a:pt x="369016" y="-17677"/>
                  <a:pt x="347849" y="17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: 図形 1231">
            <a:extLst>
              <a:ext uri="{FF2B5EF4-FFF2-40B4-BE49-F238E27FC236}">
                <a16:creationId xmlns:a16="http://schemas.microsoft.com/office/drawing/2014/main" id="{FD0A1A15-2650-482F-A147-FF10737665CC}"/>
              </a:ext>
            </a:extLst>
          </p:cNvPr>
          <p:cNvSpPr/>
          <p:nvPr/>
        </p:nvSpPr>
        <p:spPr>
          <a:xfrm>
            <a:off x="6150934" y="10991754"/>
            <a:ext cx="400178" cy="326999"/>
          </a:xfrm>
          <a:custGeom>
            <a:avLst/>
            <a:gdLst>
              <a:gd name="connsiteX0" fmla="*/ 400149 w 400178"/>
              <a:gd name="connsiteY0" fmla="*/ 96 h 326999"/>
              <a:gd name="connsiteX1" fmla="*/ 135566 w 400178"/>
              <a:gd name="connsiteY1" fmla="*/ 235046 h 326999"/>
              <a:gd name="connsiteX2" fmla="*/ 99 w 400178"/>
              <a:gd name="connsiteY2" fmla="*/ 326063 h 326999"/>
              <a:gd name="connsiteX3" fmla="*/ 118633 w 400178"/>
              <a:gd name="connsiteY3" fmla="*/ 264679 h 326999"/>
              <a:gd name="connsiteX4" fmla="*/ 400149 w 400178"/>
              <a:gd name="connsiteY4" fmla="*/ 96 h 32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0178" h="326999">
                <a:moveTo>
                  <a:pt x="400149" y="96"/>
                </a:moveTo>
                <a:cubicBezTo>
                  <a:pt x="402971" y="-4843"/>
                  <a:pt x="202241" y="180718"/>
                  <a:pt x="135566" y="235046"/>
                </a:cubicBezTo>
                <a:cubicBezTo>
                  <a:pt x="68891" y="289374"/>
                  <a:pt x="2921" y="321124"/>
                  <a:pt x="99" y="326063"/>
                </a:cubicBezTo>
                <a:cubicBezTo>
                  <a:pt x="-2723" y="331002"/>
                  <a:pt x="54780" y="317243"/>
                  <a:pt x="118633" y="264679"/>
                </a:cubicBezTo>
                <a:cubicBezTo>
                  <a:pt x="182486" y="212115"/>
                  <a:pt x="397327" y="5035"/>
                  <a:pt x="400149" y="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: 図形 1232">
            <a:extLst>
              <a:ext uri="{FF2B5EF4-FFF2-40B4-BE49-F238E27FC236}">
                <a16:creationId xmlns:a16="http://schemas.microsoft.com/office/drawing/2014/main" id="{AC59E92C-E3E1-41DC-9F01-AE7879CC7B44}"/>
              </a:ext>
            </a:extLst>
          </p:cNvPr>
          <p:cNvSpPr/>
          <p:nvPr/>
        </p:nvSpPr>
        <p:spPr>
          <a:xfrm>
            <a:off x="6564270" y="10476543"/>
            <a:ext cx="205004" cy="329227"/>
          </a:xfrm>
          <a:custGeom>
            <a:avLst/>
            <a:gdLst>
              <a:gd name="connsiteX0" fmla="*/ 1630 w 205004"/>
              <a:gd name="connsiteY0" fmla="*/ 957 h 329227"/>
              <a:gd name="connsiteX1" fmla="*/ 82063 w 205004"/>
              <a:gd name="connsiteY1" fmla="*/ 119490 h 329227"/>
              <a:gd name="connsiteX2" fmla="*/ 154030 w 205004"/>
              <a:gd name="connsiteY2" fmla="*/ 250724 h 329227"/>
              <a:gd name="connsiteX3" fmla="*/ 204830 w 205004"/>
              <a:gd name="connsiteY3" fmla="*/ 329040 h 329227"/>
              <a:gd name="connsiteX4" fmla="*/ 168847 w 205004"/>
              <a:gd name="connsiteY4" fmla="*/ 229557 h 329227"/>
              <a:gd name="connsiteX5" fmla="*/ 120163 w 205004"/>
              <a:gd name="connsiteY5" fmla="*/ 172407 h 329227"/>
              <a:gd name="connsiteX6" fmla="*/ 33380 w 205004"/>
              <a:gd name="connsiteY6" fmla="*/ 68690 h 329227"/>
              <a:gd name="connsiteX7" fmla="*/ 1630 w 205004"/>
              <a:gd name="connsiteY7" fmla="*/ 957 h 329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5004" h="329227">
                <a:moveTo>
                  <a:pt x="1630" y="957"/>
                </a:moveTo>
                <a:cubicBezTo>
                  <a:pt x="9744" y="9424"/>
                  <a:pt x="56663" y="77862"/>
                  <a:pt x="82063" y="119490"/>
                </a:cubicBezTo>
                <a:cubicBezTo>
                  <a:pt x="107463" y="161118"/>
                  <a:pt x="133569" y="215799"/>
                  <a:pt x="154030" y="250724"/>
                </a:cubicBezTo>
                <a:cubicBezTo>
                  <a:pt x="174491" y="285649"/>
                  <a:pt x="202361" y="332568"/>
                  <a:pt x="204830" y="329040"/>
                </a:cubicBezTo>
                <a:cubicBezTo>
                  <a:pt x="207299" y="325512"/>
                  <a:pt x="182958" y="255662"/>
                  <a:pt x="168847" y="229557"/>
                </a:cubicBezTo>
                <a:cubicBezTo>
                  <a:pt x="154736" y="203452"/>
                  <a:pt x="120163" y="172407"/>
                  <a:pt x="120163" y="172407"/>
                </a:cubicBezTo>
                <a:cubicBezTo>
                  <a:pt x="97585" y="145596"/>
                  <a:pt x="49255" y="95148"/>
                  <a:pt x="33380" y="68690"/>
                </a:cubicBezTo>
                <a:cubicBezTo>
                  <a:pt x="17505" y="42232"/>
                  <a:pt x="-6484" y="-7510"/>
                  <a:pt x="1630" y="9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: 図形 1233">
            <a:extLst>
              <a:ext uri="{FF2B5EF4-FFF2-40B4-BE49-F238E27FC236}">
                <a16:creationId xmlns:a16="http://schemas.microsoft.com/office/drawing/2014/main" id="{EFC71FEE-E508-4BDC-B64C-F7EDC58AE3C2}"/>
              </a:ext>
            </a:extLst>
          </p:cNvPr>
          <p:cNvSpPr/>
          <p:nvPr/>
        </p:nvSpPr>
        <p:spPr>
          <a:xfrm>
            <a:off x="6071626" y="10579452"/>
            <a:ext cx="273198" cy="232265"/>
          </a:xfrm>
          <a:custGeom>
            <a:avLst/>
            <a:gdLst>
              <a:gd name="connsiteX0" fmla="*/ 269907 w 273198"/>
              <a:gd name="connsiteY0" fmla="*/ 3881 h 232265"/>
              <a:gd name="connsiteX1" fmla="*/ 219107 w 273198"/>
              <a:gd name="connsiteY1" fmla="*/ 48331 h 232265"/>
              <a:gd name="connsiteX2" fmla="*/ 43424 w 273198"/>
              <a:gd name="connsiteY2" fmla="*/ 207081 h 232265"/>
              <a:gd name="connsiteX3" fmla="*/ 3207 w 273198"/>
              <a:gd name="connsiteY3" fmla="*/ 228248 h 232265"/>
              <a:gd name="connsiteX4" fmla="*/ 104807 w 273198"/>
              <a:gd name="connsiteY4" fmla="*/ 168981 h 232265"/>
              <a:gd name="connsiteX5" fmla="*/ 269907 w 273198"/>
              <a:gd name="connsiteY5" fmla="*/ 3881 h 23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198" h="232265">
                <a:moveTo>
                  <a:pt x="269907" y="3881"/>
                </a:moveTo>
                <a:cubicBezTo>
                  <a:pt x="288957" y="-16227"/>
                  <a:pt x="219107" y="48331"/>
                  <a:pt x="219107" y="48331"/>
                </a:cubicBezTo>
                <a:cubicBezTo>
                  <a:pt x="181360" y="82198"/>
                  <a:pt x="79407" y="177095"/>
                  <a:pt x="43424" y="207081"/>
                </a:cubicBezTo>
                <a:cubicBezTo>
                  <a:pt x="7441" y="237067"/>
                  <a:pt x="-7023" y="234598"/>
                  <a:pt x="3207" y="228248"/>
                </a:cubicBezTo>
                <a:cubicBezTo>
                  <a:pt x="13437" y="221898"/>
                  <a:pt x="61415" y="204612"/>
                  <a:pt x="104807" y="168981"/>
                </a:cubicBezTo>
                <a:cubicBezTo>
                  <a:pt x="148199" y="133350"/>
                  <a:pt x="250857" y="23989"/>
                  <a:pt x="269907" y="38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: 図形 1234">
            <a:extLst>
              <a:ext uri="{FF2B5EF4-FFF2-40B4-BE49-F238E27FC236}">
                <a16:creationId xmlns:a16="http://schemas.microsoft.com/office/drawing/2014/main" id="{F01D4892-B68A-446D-AB97-0BE2123CBC44}"/>
              </a:ext>
            </a:extLst>
          </p:cNvPr>
          <p:cNvSpPr/>
          <p:nvPr/>
        </p:nvSpPr>
        <p:spPr>
          <a:xfrm>
            <a:off x="6461797" y="10932126"/>
            <a:ext cx="311720" cy="250273"/>
          </a:xfrm>
          <a:custGeom>
            <a:avLst/>
            <a:gdLst>
              <a:gd name="connsiteX0" fmla="*/ 311536 w 311720"/>
              <a:gd name="connsiteY0" fmla="*/ 457 h 250273"/>
              <a:gd name="connsiteX1" fmla="*/ 99870 w 311720"/>
              <a:gd name="connsiteY1" fmla="*/ 148624 h 250273"/>
              <a:gd name="connsiteX2" fmla="*/ 386 w 311720"/>
              <a:gd name="connsiteY2" fmla="*/ 250224 h 250273"/>
              <a:gd name="connsiteX3" fmla="*/ 68120 w 311720"/>
              <a:gd name="connsiteY3" fmla="*/ 161324 h 250273"/>
              <a:gd name="connsiteX4" fmla="*/ 135853 w 311720"/>
              <a:gd name="connsiteY4" fmla="*/ 104174 h 250273"/>
              <a:gd name="connsiteX5" fmla="*/ 311536 w 311720"/>
              <a:gd name="connsiteY5" fmla="*/ 457 h 250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1720" h="250273">
                <a:moveTo>
                  <a:pt x="311536" y="457"/>
                </a:moveTo>
                <a:cubicBezTo>
                  <a:pt x="305539" y="7865"/>
                  <a:pt x="151728" y="106996"/>
                  <a:pt x="99870" y="148624"/>
                </a:cubicBezTo>
                <a:cubicBezTo>
                  <a:pt x="48012" y="190252"/>
                  <a:pt x="5678" y="248107"/>
                  <a:pt x="386" y="250224"/>
                </a:cubicBezTo>
                <a:cubicBezTo>
                  <a:pt x="-4906" y="252341"/>
                  <a:pt x="45542" y="185666"/>
                  <a:pt x="68120" y="161324"/>
                </a:cubicBezTo>
                <a:cubicBezTo>
                  <a:pt x="90698" y="136982"/>
                  <a:pt x="96342" y="130632"/>
                  <a:pt x="135853" y="104174"/>
                </a:cubicBezTo>
                <a:cubicBezTo>
                  <a:pt x="175364" y="77716"/>
                  <a:pt x="317533" y="-6951"/>
                  <a:pt x="311536" y="4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: 図形 1235">
            <a:extLst>
              <a:ext uri="{FF2B5EF4-FFF2-40B4-BE49-F238E27FC236}">
                <a16:creationId xmlns:a16="http://schemas.microsoft.com/office/drawing/2014/main" id="{002C4766-2562-4E8C-B90E-A9907A6A3698}"/>
              </a:ext>
            </a:extLst>
          </p:cNvPr>
          <p:cNvSpPr/>
          <p:nvPr/>
        </p:nvSpPr>
        <p:spPr>
          <a:xfrm>
            <a:off x="6591162" y="11082829"/>
            <a:ext cx="340983" cy="209656"/>
          </a:xfrm>
          <a:custGeom>
            <a:avLst/>
            <a:gdLst>
              <a:gd name="connsiteX0" fmla="*/ 340921 w 340983"/>
              <a:gd name="connsiteY0" fmla="*/ 38 h 209656"/>
              <a:gd name="connsiteX1" fmla="*/ 139838 w 340983"/>
              <a:gd name="connsiteY1" fmla="*/ 129154 h 209656"/>
              <a:gd name="connsiteX2" fmla="*/ 138 w 340983"/>
              <a:gd name="connsiteY2" fmla="*/ 209588 h 209656"/>
              <a:gd name="connsiteX3" fmla="*/ 118671 w 340983"/>
              <a:gd name="connsiteY3" fmla="*/ 116454 h 209656"/>
              <a:gd name="connsiteX4" fmla="*/ 340921 w 340983"/>
              <a:gd name="connsiteY4" fmla="*/ 38 h 20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983" h="209656">
                <a:moveTo>
                  <a:pt x="340921" y="38"/>
                </a:moveTo>
                <a:cubicBezTo>
                  <a:pt x="344449" y="2155"/>
                  <a:pt x="196635" y="94229"/>
                  <a:pt x="139838" y="129154"/>
                </a:cubicBezTo>
                <a:cubicBezTo>
                  <a:pt x="83041" y="164079"/>
                  <a:pt x="3666" y="211705"/>
                  <a:pt x="138" y="209588"/>
                </a:cubicBezTo>
                <a:cubicBezTo>
                  <a:pt x="-3390" y="207471"/>
                  <a:pt x="61168" y="150321"/>
                  <a:pt x="118671" y="116454"/>
                </a:cubicBezTo>
                <a:cubicBezTo>
                  <a:pt x="176174" y="82587"/>
                  <a:pt x="337393" y="-2079"/>
                  <a:pt x="340921" y="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: 図形 1236">
            <a:extLst>
              <a:ext uri="{FF2B5EF4-FFF2-40B4-BE49-F238E27FC236}">
                <a16:creationId xmlns:a16="http://schemas.microsoft.com/office/drawing/2014/main" id="{6A1C39CA-2DAC-4CF3-B69A-82CDDA87B7DE}"/>
              </a:ext>
            </a:extLst>
          </p:cNvPr>
          <p:cNvSpPr/>
          <p:nvPr/>
        </p:nvSpPr>
        <p:spPr>
          <a:xfrm>
            <a:off x="5769792" y="10997577"/>
            <a:ext cx="325022" cy="297680"/>
          </a:xfrm>
          <a:custGeom>
            <a:avLst/>
            <a:gdLst>
              <a:gd name="connsiteX0" fmla="*/ 324091 w 325022"/>
              <a:gd name="connsiteY0" fmla="*/ 623 h 297680"/>
              <a:gd name="connsiteX1" fmla="*/ 169575 w 325022"/>
              <a:gd name="connsiteY1" fmla="*/ 127623 h 297680"/>
              <a:gd name="connsiteX2" fmla="*/ 4475 w 325022"/>
              <a:gd name="connsiteY2" fmla="*/ 294840 h 297680"/>
              <a:gd name="connsiteX3" fmla="*/ 51041 w 325022"/>
              <a:gd name="connsiteY3" fmla="*/ 229223 h 297680"/>
              <a:gd name="connsiteX4" fmla="*/ 95491 w 325022"/>
              <a:gd name="connsiteY4" fmla="*/ 180540 h 297680"/>
              <a:gd name="connsiteX5" fmla="*/ 324091 w 325022"/>
              <a:gd name="connsiteY5" fmla="*/ 623 h 297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022" h="297680">
                <a:moveTo>
                  <a:pt x="324091" y="623"/>
                </a:moveTo>
                <a:cubicBezTo>
                  <a:pt x="336438" y="-8196"/>
                  <a:pt x="222844" y="78587"/>
                  <a:pt x="169575" y="127623"/>
                </a:cubicBezTo>
                <a:cubicBezTo>
                  <a:pt x="116306" y="176659"/>
                  <a:pt x="24231" y="277907"/>
                  <a:pt x="4475" y="294840"/>
                </a:cubicBezTo>
                <a:cubicBezTo>
                  <a:pt x="-15281" y="311773"/>
                  <a:pt x="35872" y="248273"/>
                  <a:pt x="51041" y="229223"/>
                </a:cubicBezTo>
                <a:cubicBezTo>
                  <a:pt x="66210" y="210173"/>
                  <a:pt x="55627" y="213348"/>
                  <a:pt x="95491" y="180540"/>
                </a:cubicBezTo>
                <a:cubicBezTo>
                  <a:pt x="135355" y="147732"/>
                  <a:pt x="311744" y="9442"/>
                  <a:pt x="324091" y="6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: 図形 1237">
            <a:extLst>
              <a:ext uri="{FF2B5EF4-FFF2-40B4-BE49-F238E27FC236}">
                <a16:creationId xmlns:a16="http://schemas.microsoft.com/office/drawing/2014/main" id="{85B64137-9C8D-4D07-8704-3B417A80231C}"/>
              </a:ext>
            </a:extLst>
          </p:cNvPr>
          <p:cNvSpPr/>
          <p:nvPr/>
        </p:nvSpPr>
        <p:spPr>
          <a:xfrm>
            <a:off x="6263981" y="5197465"/>
            <a:ext cx="314653" cy="266469"/>
          </a:xfrm>
          <a:custGeom>
            <a:avLst/>
            <a:gdLst>
              <a:gd name="connsiteX0" fmla="*/ 314619 w 314653"/>
              <a:gd name="connsiteY0" fmla="*/ 10 h 266469"/>
              <a:gd name="connsiteX1" fmla="*/ 57444 w 314653"/>
              <a:gd name="connsiteY1" fmla="*/ 234960 h 266469"/>
              <a:gd name="connsiteX2" fmla="*/ 66969 w 314653"/>
              <a:gd name="connsiteY2" fmla="*/ 260360 h 266469"/>
              <a:gd name="connsiteX3" fmla="*/ 311444 w 314653"/>
              <a:gd name="connsiteY3" fmla="*/ 200035 h 266469"/>
              <a:gd name="connsiteX4" fmla="*/ 28869 w 314653"/>
              <a:gd name="connsiteY4" fmla="*/ 257185 h 266469"/>
              <a:gd name="connsiteX5" fmla="*/ 38394 w 314653"/>
              <a:gd name="connsiteY5" fmla="*/ 225435 h 266469"/>
              <a:gd name="connsiteX6" fmla="*/ 314619 w 314653"/>
              <a:gd name="connsiteY6" fmla="*/ 10 h 26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653" h="266469">
                <a:moveTo>
                  <a:pt x="314619" y="10"/>
                </a:moveTo>
                <a:cubicBezTo>
                  <a:pt x="317794" y="1597"/>
                  <a:pt x="98719" y="191568"/>
                  <a:pt x="57444" y="234960"/>
                </a:cubicBezTo>
                <a:cubicBezTo>
                  <a:pt x="16169" y="278352"/>
                  <a:pt x="24636" y="266181"/>
                  <a:pt x="66969" y="260360"/>
                </a:cubicBezTo>
                <a:cubicBezTo>
                  <a:pt x="109302" y="254539"/>
                  <a:pt x="317794" y="200564"/>
                  <a:pt x="311444" y="200035"/>
                </a:cubicBezTo>
                <a:cubicBezTo>
                  <a:pt x="305094" y="199506"/>
                  <a:pt x="74377" y="252952"/>
                  <a:pt x="28869" y="257185"/>
                </a:cubicBezTo>
                <a:cubicBezTo>
                  <a:pt x="-16639" y="261418"/>
                  <a:pt x="-4468" y="265122"/>
                  <a:pt x="38394" y="225435"/>
                </a:cubicBezTo>
                <a:cubicBezTo>
                  <a:pt x="81256" y="185748"/>
                  <a:pt x="311444" y="-1577"/>
                  <a:pt x="314619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: 図形 1238">
            <a:extLst>
              <a:ext uri="{FF2B5EF4-FFF2-40B4-BE49-F238E27FC236}">
                <a16:creationId xmlns:a16="http://schemas.microsoft.com/office/drawing/2014/main" id="{8A84164D-AB73-4F25-92B3-5A0443D0AE77}"/>
              </a:ext>
            </a:extLst>
          </p:cNvPr>
          <p:cNvSpPr/>
          <p:nvPr/>
        </p:nvSpPr>
        <p:spPr>
          <a:xfrm>
            <a:off x="7116553" y="5318117"/>
            <a:ext cx="71933" cy="378667"/>
          </a:xfrm>
          <a:custGeom>
            <a:avLst/>
            <a:gdLst>
              <a:gd name="connsiteX0" fmla="*/ 71647 w 71933"/>
              <a:gd name="connsiteY0" fmla="*/ 8 h 378667"/>
              <a:gd name="connsiteX1" fmla="*/ 27197 w 71933"/>
              <a:gd name="connsiteY1" fmla="*/ 149233 h 378667"/>
              <a:gd name="connsiteX2" fmla="*/ 43072 w 71933"/>
              <a:gd name="connsiteY2" fmla="*/ 374658 h 378667"/>
              <a:gd name="connsiteX3" fmla="*/ 24022 w 71933"/>
              <a:gd name="connsiteY3" fmla="*/ 282583 h 378667"/>
              <a:gd name="connsiteX4" fmla="*/ 1797 w 71933"/>
              <a:gd name="connsiteY4" fmla="*/ 142883 h 378667"/>
              <a:gd name="connsiteX5" fmla="*/ 71647 w 71933"/>
              <a:gd name="connsiteY5" fmla="*/ 8 h 378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933" h="378667">
                <a:moveTo>
                  <a:pt x="71647" y="8"/>
                </a:moveTo>
                <a:cubicBezTo>
                  <a:pt x="75880" y="1066"/>
                  <a:pt x="31959" y="86791"/>
                  <a:pt x="27197" y="149233"/>
                </a:cubicBezTo>
                <a:cubicBezTo>
                  <a:pt x="22435" y="211675"/>
                  <a:pt x="43601" y="352433"/>
                  <a:pt x="43072" y="374658"/>
                </a:cubicBezTo>
                <a:cubicBezTo>
                  <a:pt x="42543" y="396883"/>
                  <a:pt x="30901" y="321212"/>
                  <a:pt x="24022" y="282583"/>
                </a:cubicBezTo>
                <a:cubicBezTo>
                  <a:pt x="17143" y="243954"/>
                  <a:pt x="-6670" y="186804"/>
                  <a:pt x="1797" y="142883"/>
                </a:cubicBezTo>
                <a:cubicBezTo>
                  <a:pt x="10264" y="98962"/>
                  <a:pt x="67414" y="-1050"/>
                  <a:pt x="71647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: 図形 1239">
            <a:extLst>
              <a:ext uri="{FF2B5EF4-FFF2-40B4-BE49-F238E27FC236}">
                <a16:creationId xmlns:a16="http://schemas.microsoft.com/office/drawing/2014/main" id="{D91BB2A2-688B-4F50-940F-BAD5F6FF2A8D}"/>
              </a:ext>
            </a:extLst>
          </p:cNvPr>
          <p:cNvSpPr/>
          <p:nvPr/>
        </p:nvSpPr>
        <p:spPr>
          <a:xfrm>
            <a:off x="6696074" y="5282521"/>
            <a:ext cx="483468" cy="560626"/>
          </a:xfrm>
          <a:custGeom>
            <a:avLst/>
            <a:gdLst>
              <a:gd name="connsiteX0" fmla="*/ 482601 w 483468"/>
              <a:gd name="connsiteY0" fmla="*/ 679 h 560626"/>
              <a:gd name="connsiteX1" fmla="*/ 247651 w 483468"/>
              <a:gd name="connsiteY1" fmla="*/ 118154 h 560626"/>
              <a:gd name="connsiteX2" fmla="*/ 136526 w 483468"/>
              <a:gd name="connsiteY2" fmla="*/ 264204 h 560626"/>
              <a:gd name="connsiteX3" fmla="*/ 22226 w 483468"/>
              <a:gd name="connsiteY3" fmla="*/ 448354 h 560626"/>
              <a:gd name="connsiteX4" fmla="*/ 34926 w 483468"/>
              <a:gd name="connsiteY4" fmla="*/ 559479 h 560626"/>
              <a:gd name="connsiteX5" fmla="*/ 9526 w 483468"/>
              <a:gd name="connsiteY5" fmla="*/ 499154 h 560626"/>
              <a:gd name="connsiteX6" fmla="*/ 12701 w 483468"/>
              <a:gd name="connsiteY6" fmla="*/ 388029 h 560626"/>
              <a:gd name="connsiteX7" fmla="*/ 155576 w 483468"/>
              <a:gd name="connsiteY7" fmla="*/ 172129 h 560626"/>
              <a:gd name="connsiteX8" fmla="*/ 482601 w 483468"/>
              <a:gd name="connsiteY8" fmla="*/ 679 h 560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468" h="560626">
                <a:moveTo>
                  <a:pt x="482601" y="679"/>
                </a:moveTo>
                <a:cubicBezTo>
                  <a:pt x="497947" y="-8317"/>
                  <a:pt x="305330" y="74233"/>
                  <a:pt x="247651" y="118154"/>
                </a:cubicBezTo>
                <a:cubicBezTo>
                  <a:pt x="189972" y="162075"/>
                  <a:pt x="174097" y="209171"/>
                  <a:pt x="136526" y="264204"/>
                </a:cubicBezTo>
                <a:cubicBezTo>
                  <a:pt x="98955" y="319237"/>
                  <a:pt x="39159" y="399142"/>
                  <a:pt x="22226" y="448354"/>
                </a:cubicBezTo>
                <a:cubicBezTo>
                  <a:pt x="5293" y="497566"/>
                  <a:pt x="37043" y="551012"/>
                  <a:pt x="34926" y="559479"/>
                </a:cubicBezTo>
                <a:cubicBezTo>
                  <a:pt x="32809" y="567946"/>
                  <a:pt x="13230" y="527729"/>
                  <a:pt x="9526" y="499154"/>
                </a:cubicBezTo>
                <a:cubicBezTo>
                  <a:pt x="5822" y="470579"/>
                  <a:pt x="-11641" y="442533"/>
                  <a:pt x="12701" y="388029"/>
                </a:cubicBezTo>
                <a:cubicBezTo>
                  <a:pt x="37043" y="333525"/>
                  <a:pt x="76201" y="234571"/>
                  <a:pt x="155576" y="172129"/>
                </a:cubicBezTo>
                <a:cubicBezTo>
                  <a:pt x="234951" y="109687"/>
                  <a:pt x="467255" y="9675"/>
                  <a:pt x="482601" y="6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: 図形 1240">
            <a:extLst>
              <a:ext uri="{FF2B5EF4-FFF2-40B4-BE49-F238E27FC236}">
                <a16:creationId xmlns:a16="http://schemas.microsoft.com/office/drawing/2014/main" id="{3456E613-F5E3-4091-AAFD-915A9F6B6EAC}"/>
              </a:ext>
            </a:extLst>
          </p:cNvPr>
          <p:cNvSpPr/>
          <p:nvPr/>
        </p:nvSpPr>
        <p:spPr>
          <a:xfrm>
            <a:off x="6990113" y="5711681"/>
            <a:ext cx="382359" cy="356041"/>
          </a:xfrm>
          <a:custGeom>
            <a:avLst/>
            <a:gdLst>
              <a:gd name="connsiteX0" fmla="*/ 382237 w 382359"/>
              <a:gd name="connsiteY0" fmla="*/ 144 h 356041"/>
              <a:gd name="connsiteX1" fmla="*/ 312387 w 382359"/>
              <a:gd name="connsiteY1" fmla="*/ 181119 h 356041"/>
              <a:gd name="connsiteX2" fmla="*/ 191737 w 382359"/>
              <a:gd name="connsiteY2" fmla="*/ 228744 h 356041"/>
              <a:gd name="connsiteX3" fmla="*/ 1237 w 382359"/>
              <a:gd name="connsiteY3" fmla="*/ 355744 h 356041"/>
              <a:gd name="connsiteX4" fmla="*/ 118712 w 382359"/>
              <a:gd name="connsiteY4" fmla="*/ 260494 h 356041"/>
              <a:gd name="connsiteX5" fmla="*/ 296512 w 382359"/>
              <a:gd name="connsiteY5" fmla="*/ 152544 h 356041"/>
              <a:gd name="connsiteX6" fmla="*/ 382237 w 382359"/>
              <a:gd name="connsiteY6" fmla="*/ 144 h 356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2359" h="356041">
                <a:moveTo>
                  <a:pt x="382237" y="144"/>
                </a:moveTo>
                <a:cubicBezTo>
                  <a:pt x="384883" y="4906"/>
                  <a:pt x="344137" y="143019"/>
                  <a:pt x="312387" y="181119"/>
                </a:cubicBezTo>
                <a:cubicBezTo>
                  <a:pt x="280637" y="219219"/>
                  <a:pt x="243595" y="199640"/>
                  <a:pt x="191737" y="228744"/>
                </a:cubicBezTo>
                <a:cubicBezTo>
                  <a:pt x="139879" y="257848"/>
                  <a:pt x="13408" y="350452"/>
                  <a:pt x="1237" y="355744"/>
                </a:cubicBezTo>
                <a:cubicBezTo>
                  <a:pt x="-10934" y="361036"/>
                  <a:pt x="69499" y="294361"/>
                  <a:pt x="118712" y="260494"/>
                </a:cubicBezTo>
                <a:cubicBezTo>
                  <a:pt x="167924" y="226627"/>
                  <a:pt x="254708" y="195407"/>
                  <a:pt x="296512" y="152544"/>
                </a:cubicBezTo>
                <a:cubicBezTo>
                  <a:pt x="338316" y="109681"/>
                  <a:pt x="379591" y="-4618"/>
                  <a:pt x="382237" y="1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: 図形 1241">
            <a:extLst>
              <a:ext uri="{FF2B5EF4-FFF2-40B4-BE49-F238E27FC236}">
                <a16:creationId xmlns:a16="http://schemas.microsoft.com/office/drawing/2014/main" id="{B5907AF2-AB7A-4A92-A1EA-7FC8F68A4C81}"/>
              </a:ext>
            </a:extLst>
          </p:cNvPr>
          <p:cNvSpPr/>
          <p:nvPr/>
        </p:nvSpPr>
        <p:spPr>
          <a:xfrm>
            <a:off x="7641035" y="6083273"/>
            <a:ext cx="157637" cy="406729"/>
          </a:xfrm>
          <a:custGeom>
            <a:avLst/>
            <a:gdLst>
              <a:gd name="connsiteX0" fmla="*/ 118665 w 157637"/>
              <a:gd name="connsiteY0" fmla="*/ 27 h 406729"/>
              <a:gd name="connsiteX1" fmla="*/ 114432 w 157637"/>
              <a:gd name="connsiteY1" fmla="*/ 279427 h 406729"/>
              <a:gd name="connsiteX2" fmla="*/ 132 w 157637"/>
              <a:gd name="connsiteY2" fmla="*/ 406427 h 406729"/>
              <a:gd name="connsiteX3" fmla="*/ 139832 w 157637"/>
              <a:gd name="connsiteY3" fmla="*/ 313294 h 406729"/>
              <a:gd name="connsiteX4" fmla="*/ 152532 w 157637"/>
              <a:gd name="connsiteY4" fmla="*/ 262494 h 406729"/>
              <a:gd name="connsiteX5" fmla="*/ 118665 w 157637"/>
              <a:gd name="connsiteY5" fmla="*/ 27 h 406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7637" h="406729">
                <a:moveTo>
                  <a:pt x="118665" y="27"/>
                </a:moveTo>
                <a:cubicBezTo>
                  <a:pt x="112315" y="2849"/>
                  <a:pt x="134188" y="211694"/>
                  <a:pt x="114432" y="279427"/>
                </a:cubicBezTo>
                <a:cubicBezTo>
                  <a:pt x="94676" y="347160"/>
                  <a:pt x="-4101" y="400783"/>
                  <a:pt x="132" y="406427"/>
                </a:cubicBezTo>
                <a:cubicBezTo>
                  <a:pt x="4365" y="412071"/>
                  <a:pt x="114432" y="337283"/>
                  <a:pt x="139832" y="313294"/>
                </a:cubicBezTo>
                <a:cubicBezTo>
                  <a:pt x="165232" y="289305"/>
                  <a:pt x="157471" y="314705"/>
                  <a:pt x="152532" y="262494"/>
                </a:cubicBezTo>
                <a:cubicBezTo>
                  <a:pt x="147593" y="210283"/>
                  <a:pt x="125015" y="-2795"/>
                  <a:pt x="118665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: 図形 1242">
            <a:extLst>
              <a:ext uri="{FF2B5EF4-FFF2-40B4-BE49-F238E27FC236}">
                <a16:creationId xmlns:a16="http://schemas.microsoft.com/office/drawing/2014/main" id="{1C450ECD-1367-49E4-829E-AC45E235E705}"/>
              </a:ext>
            </a:extLst>
          </p:cNvPr>
          <p:cNvSpPr/>
          <p:nvPr/>
        </p:nvSpPr>
        <p:spPr>
          <a:xfrm>
            <a:off x="8445129" y="7835583"/>
            <a:ext cx="321840" cy="686744"/>
          </a:xfrm>
          <a:custGeom>
            <a:avLst/>
            <a:gdLst>
              <a:gd name="connsiteX0" fmla="*/ 371 w 321840"/>
              <a:gd name="connsiteY0" fmla="*/ 317 h 686744"/>
              <a:gd name="connsiteX1" fmla="*/ 288238 w 321840"/>
              <a:gd name="connsiteY1" fmla="*/ 592984 h 686744"/>
              <a:gd name="connsiteX2" fmla="*/ 309404 w 321840"/>
              <a:gd name="connsiteY2" fmla="*/ 677650 h 686744"/>
              <a:gd name="connsiteX3" fmla="*/ 228971 w 321840"/>
              <a:gd name="connsiteY3" fmla="*/ 512550 h 686744"/>
              <a:gd name="connsiteX4" fmla="*/ 371 w 321840"/>
              <a:gd name="connsiteY4" fmla="*/ 317 h 68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840" h="686744">
                <a:moveTo>
                  <a:pt x="371" y="317"/>
                </a:moveTo>
                <a:cubicBezTo>
                  <a:pt x="10249" y="13723"/>
                  <a:pt x="236733" y="480095"/>
                  <a:pt x="288238" y="592984"/>
                </a:cubicBezTo>
                <a:cubicBezTo>
                  <a:pt x="339744" y="705873"/>
                  <a:pt x="319282" y="691056"/>
                  <a:pt x="309404" y="677650"/>
                </a:cubicBezTo>
                <a:cubicBezTo>
                  <a:pt x="299526" y="664244"/>
                  <a:pt x="277654" y="622617"/>
                  <a:pt x="228971" y="512550"/>
                </a:cubicBezTo>
                <a:cubicBezTo>
                  <a:pt x="180288" y="402483"/>
                  <a:pt x="-9507" y="-13089"/>
                  <a:pt x="371" y="3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: 図形 1243">
            <a:extLst>
              <a:ext uri="{FF2B5EF4-FFF2-40B4-BE49-F238E27FC236}">
                <a16:creationId xmlns:a16="http://schemas.microsoft.com/office/drawing/2014/main" id="{72FCAE16-8FDC-401B-99FF-D439EAA021FC}"/>
              </a:ext>
            </a:extLst>
          </p:cNvPr>
          <p:cNvSpPr/>
          <p:nvPr/>
        </p:nvSpPr>
        <p:spPr>
          <a:xfrm>
            <a:off x="8424396" y="8295261"/>
            <a:ext cx="294821" cy="436584"/>
          </a:xfrm>
          <a:custGeom>
            <a:avLst/>
            <a:gdLst>
              <a:gd name="connsiteX0" fmla="*/ 2054 w 294821"/>
              <a:gd name="connsiteY0" fmla="*/ 4189 h 436584"/>
              <a:gd name="connsiteX1" fmla="*/ 221129 w 294821"/>
              <a:gd name="connsiteY1" fmla="*/ 280414 h 436584"/>
              <a:gd name="connsiteX2" fmla="*/ 294154 w 294821"/>
              <a:gd name="connsiteY2" fmla="*/ 435989 h 436584"/>
              <a:gd name="connsiteX3" fmla="*/ 256054 w 294821"/>
              <a:gd name="connsiteY3" fmla="*/ 331214 h 436584"/>
              <a:gd name="connsiteX4" fmla="*/ 233829 w 294821"/>
              <a:gd name="connsiteY4" fmla="*/ 261364 h 436584"/>
              <a:gd name="connsiteX5" fmla="*/ 119529 w 294821"/>
              <a:gd name="connsiteY5" fmla="*/ 124839 h 436584"/>
              <a:gd name="connsiteX6" fmla="*/ 2054 w 294821"/>
              <a:gd name="connsiteY6" fmla="*/ 4189 h 43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821" h="436584">
                <a:moveTo>
                  <a:pt x="2054" y="4189"/>
                </a:moveTo>
                <a:cubicBezTo>
                  <a:pt x="18987" y="30118"/>
                  <a:pt x="172446" y="208447"/>
                  <a:pt x="221129" y="280414"/>
                </a:cubicBezTo>
                <a:cubicBezTo>
                  <a:pt x="269812" y="352381"/>
                  <a:pt x="288333" y="427522"/>
                  <a:pt x="294154" y="435989"/>
                </a:cubicBezTo>
                <a:cubicBezTo>
                  <a:pt x="299975" y="444456"/>
                  <a:pt x="266108" y="360318"/>
                  <a:pt x="256054" y="331214"/>
                </a:cubicBezTo>
                <a:cubicBezTo>
                  <a:pt x="246000" y="302110"/>
                  <a:pt x="256583" y="295760"/>
                  <a:pt x="233829" y="261364"/>
                </a:cubicBezTo>
                <a:cubicBezTo>
                  <a:pt x="211075" y="226968"/>
                  <a:pt x="161862" y="170347"/>
                  <a:pt x="119529" y="124839"/>
                </a:cubicBezTo>
                <a:cubicBezTo>
                  <a:pt x="77196" y="79331"/>
                  <a:pt x="-14879" y="-21740"/>
                  <a:pt x="2054" y="41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: 図形 1244">
            <a:extLst>
              <a:ext uri="{FF2B5EF4-FFF2-40B4-BE49-F238E27FC236}">
                <a16:creationId xmlns:a16="http://schemas.microsoft.com/office/drawing/2014/main" id="{A86E1915-EF9C-46B8-9DFE-974F0AA91751}"/>
              </a:ext>
            </a:extLst>
          </p:cNvPr>
          <p:cNvSpPr/>
          <p:nvPr/>
        </p:nvSpPr>
        <p:spPr>
          <a:xfrm>
            <a:off x="8978695" y="9182081"/>
            <a:ext cx="68398" cy="231669"/>
          </a:xfrm>
          <a:custGeom>
            <a:avLst/>
            <a:gdLst>
              <a:gd name="connsiteX0" fmla="*/ 67938 w 68398"/>
              <a:gd name="connsiteY0" fmla="*/ 19 h 231669"/>
              <a:gd name="connsiteX1" fmla="*/ 31955 w 68398"/>
              <a:gd name="connsiteY1" fmla="*/ 112202 h 231669"/>
              <a:gd name="connsiteX2" fmla="*/ 40422 w 68398"/>
              <a:gd name="connsiteY2" fmla="*/ 230736 h 231669"/>
              <a:gd name="connsiteX3" fmla="*/ 17138 w 68398"/>
              <a:gd name="connsiteY3" fmla="*/ 165119 h 231669"/>
              <a:gd name="connsiteX4" fmla="*/ 2322 w 68398"/>
              <a:gd name="connsiteY4" fmla="*/ 120669 h 231669"/>
              <a:gd name="connsiteX5" fmla="*/ 67938 w 68398"/>
              <a:gd name="connsiteY5" fmla="*/ 19 h 23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98" h="231669">
                <a:moveTo>
                  <a:pt x="67938" y="19"/>
                </a:moveTo>
                <a:cubicBezTo>
                  <a:pt x="72877" y="-1392"/>
                  <a:pt x="36541" y="73749"/>
                  <a:pt x="31955" y="112202"/>
                </a:cubicBezTo>
                <a:cubicBezTo>
                  <a:pt x="27369" y="150655"/>
                  <a:pt x="42891" y="221917"/>
                  <a:pt x="40422" y="230736"/>
                </a:cubicBezTo>
                <a:cubicBezTo>
                  <a:pt x="37952" y="239556"/>
                  <a:pt x="23488" y="183463"/>
                  <a:pt x="17138" y="165119"/>
                </a:cubicBezTo>
                <a:cubicBezTo>
                  <a:pt x="10788" y="146775"/>
                  <a:pt x="-6145" y="144305"/>
                  <a:pt x="2322" y="120669"/>
                </a:cubicBezTo>
                <a:cubicBezTo>
                  <a:pt x="10789" y="97033"/>
                  <a:pt x="62999" y="1430"/>
                  <a:pt x="67938" y="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: 図形 1245">
            <a:extLst>
              <a:ext uri="{FF2B5EF4-FFF2-40B4-BE49-F238E27FC236}">
                <a16:creationId xmlns:a16="http://schemas.microsoft.com/office/drawing/2014/main" id="{B65081CA-8AAB-489E-831A-3E95114C410C}"/>
              </a:ext>
            </a:extLst>
          </p:cNvPr>
          <p:cNvSpPr/>
          <p:nvPr/>
        </p:nvSpPr>
        <p:spPr>
          <a:xfrm>
            <a:off x="8845462" y="9122467"/>
            <a:ext cx="130231" cy="228035"/>
          </a:xfrm>
          <a:custGeom>
            <a:avLst/>
            <a:gdLst>
              <a:gd name="connsiteX0" fmla="*/ 82638 w 130231"/>
              <a:gd name="connsiteY0" fmla="*/ 366 h 228035"/>
              <a:gd name="connsiteX1" fmla="*/ 17021 w 130231"/>
              <a:gd name="connsiteY1" fmla="*/ 110433 h 228035"/>
              <a:gd name="connsiteX2" fmla="*/ 46655 w 130231"/>
              <a:gd name="connsiteY2" fmla="*/ 178166 h 228035"/>
              <a:gd name="connsiteX3" fmla="*/ 129205 w 130231"/>
              <a:gd name="connsiteY3" fmla="*/ 226850 h 228035"/>
              <a:gd name="connsiteX4" fmla="*/ 86871 w 130231"/>
              <a:gd name="connsiteY4" fmla="*/ 207800 h 228035"/>
              <a:gd name="connsiteX5" fmla="*/ 88 w 130231"/>
              <a:gd name="connsiteY5" fmla="*/ 150650 h 228035"/>
              <a:gd name="connsiteX6" fmla="*/ 82638 w 130231"/>
              <a:gd name="connsiteY6" fmla="*/ 366 h 22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31" h="228035">
                <a:moveTo>
                  <a:pt x="82638" y="366"/>
                </a:moveTo>
                <a:cubicBezTo>
                  <a:pt x="85460" y="-6337"/>
                  <a:pt x="23018" y="80800"/>
                  <a:pt x="17021" y="110433"/>
                </a:cubicBezTo>
                <a:cubicBezTo>
                  <a:pt x="11024" y="140066"/>
                  <a:pt x="27958" y="158763"/>
                  <a:pt x="46655" y="178166"/>
                </a:cubicBezTo>
                <a:cubicBezTo>
                  <a:pt x="65352" y="197569"/>
                  <a:pt x="122502" y="221911"/>
                  <a:pt x="129205" y="226850"/>
                </a:cubicBezTo>
                <a:cubicBezTo>
                  <a:pt x="135908" y="231789"/>
                  <a:pt x="108390" y="220500"/>
                  <a:pt x="86871" y="207800"/>
                </a:cubicBezTo>
                <a:cubicBezTo>
                  <a:pt x="65352" y="195100"/>
                  <a:pt x="3263" y="181694"/>
                  <a:pt x="88" y="150650"/>
                </a:cubicBezTo>
                <a:cubicBezTo>
                  <a:pt x="-3087" y="119606"/>
                  <a:pt x="79816" y="7069"/>
                  <a:pt x="82638" y="3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: 図形 1246">
            <a:extLst>
              <a:ext uri="{FF2B5EF4-FFF2-40B4-BE49-F238E27FC236}">
                <a16:creationId xmlns:a16="http://schemas.microsoft.com/office/drawing/2014/main" id="{30FD8FAC-8A14-4F72-B3A6-0EA4CC89AD37}"/>
              </a:ext>
            </a:extLst>
          </p:cNvPr>
          <p:cNvSpPr/>
          <p:nvPr/>
        </p:nvSpPr>
        <p:spPr>
          <a:xfrm>
            <a:off x="9148301" y="9596765"/>
            <a:ext cx="162621" cy="291976"/>
          </a:xfrm>
          <a:custGeom>
            <a:avLst/>
            <a:gdLst>
              <a:gd name="connsiteX0" fmla="*/ 25332 w 162621"/>
              <a:gd name="connsiteY0" fmla="*/ 202 h 291976"/>
              <a:gd name="connsiteX1" fmla="*/ 10516 w 162621"/>
              <a:gd name="connsiteY1" fmla="*/ 129318 h 291976"/>
              <a:gd name="connsiteX2" fmla="*/ 158682 w 162621"/>
              <a:gd name="connsiteY2" fmla="*/ 285952 h 291976"/>
              <a:gd name="connsiteX3" fmla="*/ 109999 w 162621"/>
              <a:gd name="connsiteY3" fmla="*/ 249968 h 291976"/>
              <a:gd name="connsiteX4" fmla="*/ 4166 w 162621"/>
              <a:gd name="connsiteY4" fmla="*/ 158952 h 291976"/>
              <a:gd name="connsiteX5" fmla="*/ 25332 w 162621"/>
              <a:gd name="connsiteY5" fmla="*/ 202 h 29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621" h="291976">
                <a:moveTo>
                  <a:pt x="25332" y="202"/>
                </a:moveTo>
                <a:cubicBezTo>
                  <a:pt x="26390" y="-4737"/>
                  <a:pt x="-11709" y="81693"/>
                  <a:pt x="10516" y="129318"/>
                </a:cubicBezTo>
                <a:cubicBezTo>
                  <a:pt x="32741" y="176943"/>
                  <a:pt x="142102" y="265844"/>
                  <a:pt x="158682" y="285952"/>
                </a:cubicBezTo>
                <a:cubicBezTo>
                  <a:pt x="175262" y="306060"/>
                  <a:pt x="135752" y="271135"/>
                  <a:pt x="109999" y="249968"/>
                </a:cubicBezTo>
                <a:cubicBezTo>
                  <a:pt x="84246" y="228801"/>
                  <a:pt x="20394" y="198463"/>
                  <a:pt x="4166" y="158952"/>
                </a:cubicBezTo>
                <a:cubicBezTo>
                  <a:pt x="-12062" y="119441"/>
                  <a:pt x="24274" y="5141"/>
                  <a:pt x="25332" y="2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: 図形 1247">
            <a:extLst>
              <a:ext uri="{FF2B5EF4-FFF2-40B4-BE49-F238E27FC236}">
                <a16:creationId xmlns:a16="http://schemas.microsoft.com/office/drawing/2014/main" id="{FB3B4722-9B24-4966-A14E-6200F236806A}"/>
              </a:ext>
            </a:extLst>
          </p:cNvPr>
          <p:cNvSpPr/>
          <p:nvPr/>
        </p:nvSpPr>
        <p:spPr>
          <a:xfrm>
            <a:off x="9321422" y="9954600"/>
            <a:ext cx="34461" cy="135958"/>
          </a:xfrm>
          <a:custGeom>
            <a:avLst/>
            <a:gdLst>
              <a:gd name="connsiteX0" fmla="*/ 21545 w 34461"/>
              <a:gd name="connsiteY0" fmla="*/ 83 h 135958"/>
              <a:gd name="connsiteX1" fmla="*/ 15195 w 34461"/>
              <a:gd name="connsiteY1" fmla="*/ 88983 h 135958"/>
              <a:gd name="connsiteX2" fmla="*/ 34245 w 34461"/>
              <a:gd name="connsiteY2" fmla="*/ 135550 h 135958"/>
              <a:gd name="connsiteX3" fmla="*/ 378 w 34461"/>
              <a:gd name="connsiteY3" fmla="*/ 105917 h 135958"/>
              <a:gd name="connsiteX4" fmla="*/ 21545 w 34461"/>
              <a:gd name="connsiteY4" fmla="*/ 83 h 135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61" h="135958">
                <a:moveTo>
                  <a:pt x="21545" y="83"/>
                </a:moveTo>
                <a:cubicBezTo>
                  <a:pt x="24015" y="-2739"/>
                  <a:pt x="13078" y="66405"/>
                  <a:pt x="15195" y="88983"/>
                </a:cubicBezTo>
                <a:cubicBezTo>
                  <a:pt x="17312" y="111561"/>
                  <a:pt x="36715" y="132728"/>
                  <a:pt x="34245" y="135550"/>
                </a:cubicBezTo>
                <a:cubicBezTo>
                  <a:pt x="31776" y="138372"/>
                  <a:pt x="3906" y="126378"/>
                  <a:pt x="378" y="105917"/>
                </a:cubicBezTo>
                <a:cubicBezTo>
                  <a:pt x="-3150" y="85456"/>
                  <a:pt x="19075" y="2905"/>
                  <a:pt x="21545" y="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: 図形 1248">
            <a:extLst>
              <a:ext uri="{FF2B5EF4-FFF2-40B4-BE49-F238E27FC236}">
                <a16:creationId xmlns:a16="http://schemas.microsoft.com/office/drawing/2014/main" id="{038B22BA-707A-42A0-BBDD-3B673A4E9746}"/>
              </a:ext>
            </a:extLst>
          </p:cNvPr>
          <p:cNvSpPr/>
          <p:nvPr/>
        </p:nvSpPr>
        <p:spPr>
          <a:xfrm>
            <a:off x="8925856" y="9731926"/>
            <a:ext cx="57443" cy="207065"/>
          </a:xfrm>
          <a:custGeom>
            <a:avLst/>
            <a:gdLst>
              <a:gd name="connsiteX0" fmla="*/ 57277 w 57443"/>
              <a:gd name="connsiteY0" fmla="*/ 507 h 207065"/>
              <a:gd name="connsiteX1" fmla="*/ 27644 w 57443"/>
              <a:gd name="connsiteY1" fmla="*/ 66124 h 207065"/>
              <a:gd name="connsiteX2" fmla="*/ 19177 w 57443"/>
              <a:gd name="connsiteY2" fmla="*/ 203707 h 207065"/>
              <a:gd name="connsiteX3" fmla="*/ 127 w 57443"/>
              <a:gd name="connsiteY3" fmla="*/ 159257 h 207065"/>
              <a:gd name="connsiteX4" fmla="*/ 12827 w 57443"/>
              <a:gd name="connsiteY4" fmla="*/ 97874 h 207065"/>
              <a:gd name="connsiteX5" fmla="*/ 57277 w 57443"/>
              <a:gd name="connsiteY5" fmla="*/ 507 h 207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43" h="207065">
                <a:moveTo>
                  <a:pt x="57277" y="507"/>
                </a:moveTo>
                <a:cubicBezTo>
                  <a:pt x="59747" y="-4785"/>
                  <a:pt x="33994" y="32257"/>
                  <a:pt x="27644" y="66124"/>
                </a:cubicBezTo>
                <a:cubicBezTo>
                  <a:pt x="21294" y="99991"/>
                  <a:pt x="23763" y="188185"/>
                  <a:pt x="19177" y="203707"/>
                </a:cubicBezTo>
                <a:cubicBezTo>
                  <a:pt x="14591" y="219229"/>
                  <a:pt x="1185" y="176896"/>
                  <a:pt x="127" y="159257"/>
                </a:cubicBezTo>
                <a:cubicBezTo>
                  <a:pt x="-931" y="141618"/>
                  <a:pt x="4713" y="119746"/>
                  <a:pt x="12827" y="97874"/>
                </a:cubicBezTo>
                <a:cubicBezTo>
                  <a:pt x="20941" y="76002"/>
                  <a:pt x="54807" y="5799"/>
                  <a:pt x="57277" y="5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: 図形 1249">
            <a:extLst>
              <a:ext uri="{FF2B5EF4-FFF2-40B4-BE49-F238E27FC236}">
                <a16:creationId xmlns:a16="http://schemas.microsoft.com/office/drawing/2014/main" id="{48821F02-782E-46D6-B221-2C96ACD2ED83}"/>
              </a:ext>
            </a:extLst>
          </p:cNvPr>
          <p:cNvSpPr/>
          <p:nvPr/>
        </p:nvSpPr>
        <p:spPr>
          <a:xfrm>
            <a:off x="8853916" y="9743012"/>
            <a:ext cx="36103" cy="184945"/>
          </a:xfrm>
          <a:custGeom>
            <a:avLst/>
            <a:gdLst>
              <a:gd name="connsiteX0" fmla="*/ 14917 w 36103"/>
              <a:gd name="connsiteY0" fmla="*/ 5 h 184945"/>
              <a:gd name="connsiteX1" fmla="*/ 14917 w 36103"/>
              <a:gd name="connsiteY1" fmla="*/ 99488 h 184945"/>
              <a:gd name="connsiteX2" fmla="*/ 36084 w 36103"/>
              <a:gd name="connsiteY2" fmla="*/ 184155 h 184945"/>
              <a:gd name="connsiteX3" fmla="*/ 10684 w 36103"/>
              <a:gd name="connsiteY3" fmla="*/ 139705 h 184945"/>
              <a:gd name="connsiteX4" fmla="*/ 101 w 36103"/>
              <a:gd name="connsiteY4" fmla="*/ 103721 h 184945"/>
              <a:gd name="connsiteX5" fmla="*/ 14917 w 36103"/>
              <a:gd name="connsiteY5" fmla="*/ 5 h 18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03" h="184945">
                <a:moveTo>
                  <a:pt x="14917" y="5"/>
                </a:moveTo>
                <a:cubicBezTo>
                  <a:pt x="17386" y="-701"/>
                  <a:pt x="11389" y="68796"/>
                  <a:pt x="14917" y="99488"/>
                </a:cubicBezTo>
                <a:cubicBezTo>
                  <a:pt x="18445" y="130180"/>
                  <a:pt x="36789" y="177452"/>
                  <a:pt x="36084" y="184155"/>
                </a:cubicBezTo>
                <a:cubicBezTo>
                  <a:pt x="35379" y="190858"/>
                  <a:pt x="16681" y="153111"/>
                  <a:pt x="10684" y="139705"/>
                </a:cubicBezTo>
                <a:cubicBezTo>
                  <a:pt x="4687" y="126299"/>
                  <a:pt x="1512" y="122065"/>
                  <a:pt x="101" y="103721"/>
                </a:cubicBezTo>
                <a:cubicBezTo>
                  <a:pt x="-1310" y="85377"/>
                  <a:pt x="12448" y="711"/>
                  <a:pt x="1491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: 図形 1250">
            <a:extLst>
              <a:ext uri="{FF2B5EF4-FFF2-40B4-BE49-F238E27FC236}">
                <a16:creationId xmlns:a16="http://schemas.microsoft.com/office/drawing/2014/main" id="{A58AE312-3FDA-423A-A22E-13D2343ED027}"/>
              </a:ext>
            </a:extLst>
          </p:cNvPr>
          <p:cNvSpPr/>
          <p:nvPr/>
        </p:nvSpPr>
        <p:spPr>
          <a:xfrm>
            <a:off x="8802735" y="9983175"/>
            <a:ext cx="123364" cy="79634"/>
          </a:xfrm>
          <a:custGeom>
            <a:avLst/>
            <a:gdLst>
              <a:gd name="connsiteX0" fmla="*/ 482 w 123364"/>
              <a:gd name="connsiteY0" fmla="*/ 79458 h 79634"/>
              <a:gd name="connsiteX1" fmla="*/ 66098 w 123364"/>
              <a:gd name="connsiteY1" fmla="*/ 22308 h 79634"/>
              <a:gd name="connsiteX2" fmla="*/ 121132 w 123364"/>
              <a:gd name="connsiteY2" fmla="*/ 18075 h 79634"/>
              <a:gd name="connsiteX3" fmla="*/ 102082 w 123364"/>
              <a:gd name="connsiteY3" fmla="*/ 1142 h 79634"/>
              <a:gd name="connsiteX4" fmla="*/ 482 w 123364"/>
              <a:gd name="connsiteY4" fmla="*/ 79458 h 79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364" h="79634">
                <a:moveTo>
                  <a:pt x="482" y="79458"/>
                </a:moveTo>
                <a:cubicBezTo>
                  <a:pt x="-5515" y="82986"/>
                  <a:pt x="45990" y="32538"/>
                  <a:pt x="66098" y="22308"/>
                </a:cubicBezTo>
                <a:cubicBezTo>
                  <a:pt x="86206" y="12078"/>
                  <a:pt x="115135" y="21603"/>
                  <a:pt x="121132" y="18075"/>
                </a:cubicBezTo>
                <a:cubicBezTo>
                  <a:pt x="127129" y="14547"/>
                  <a:pt x="121132" y="-4855"/>
                  <a:pt x="102082" y="1142"/>
                </a:cubicBezTo>
                <a:cubicBezTo>
                  <a:pt x="83032" y="7139"/>
                  <a:pt x="6479" y="75930"/>
                  <a:pt x="482" y="794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: 図形 1251">
            <a:extLst>
              <a:ext uri="{FF2B5EF4-FFF2-40B4-BE49-F238E27FC236}">
                <a16:creationId xmlns:a16="http://schemas.microsoft.com/office/drawing/2014/main" id="{1CAC4331-B7C3-4375-BF50-C59AE2B4BC05}"/>
              </a:ext>
            </a:extLst>
          </p:cNvPr>
          <p:cNvSpPr/>
          <p:nvPr/>
        </p:nvSpPr>
        <p:spPr>
          <a:xfrm>
            <a:off x="9019697" y="10210792"/>
            <a:ext cx="75253" cy="206035"/>
          </a:xfrm>
          <a:custGeom>
            <a:avLst/>
            <a:gdLst>
              <a:gd name="connsiteX0" fmla="*/ 1536 w 75253"/>
              <a:gd name="connsiteY0" fmla="*/ 8 h 206035"/>
              <a:gd name="connsiteX1" fmla="*/ 7886 w 75253"/>
              <a:gd name="connsiteY1" fmla="*/ 76208 h 206035"/>
              <a:gd name="connsiteX2" fmla="*/ 67153 w 75253"/>
              <a:gd name="connsiteY2" fmla="*/ 169341 h 206035"/>
              <a:gd name="connsiteX3" fmla="*/ 69270 w 75253"/>
              <a:gd name="connsiteY3" fmla="*/ 201091 h 206035"/>
              <a:gd name="connsiteX4" fmla="*/ 16353 w 75253"/>
              <a:gd name="connsiteY4" fmla="*/ 71975 h 206035"/>
              <a:gd name="connsiteX5" fmla="*/ 1536 w 75253"/>
              <a:gd name="connsiteY5" fmla="*/ 8 h 20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253" h="206035">
                <a:moveTo>
                  <a:pt x="1536" y="8"/>
                </a:moveTo>
                <a:cubicBezTo>
                  <a:pt x="125" y="713"/>
                  <a:pt x="-3050" y="47986"/>
                  <a:pt x="7886" y="76208"/>
                </a:cubicBezTo>
                <a:cubicBezTo>
                  <a:pt x="18822" y="104430"/>
                  <a:pt x="56922" y="148527"/>
                  <a:pt x="67153" y="169341"/>
                </a:cubicBezTo>
                <a:cubicBezTo>
                  <a:pt x="77384" y="190155"/>
                  <a:pt x="77737" y="217319"/>
                  <a:pt x="69270" y="201091"/>
                </a:cubicBezTo>
                <a:cubicBezTo>
                  <a:pt x="60803" y="184863"/>
                  <a:pt x="27289" y="100903"/>
                  <a:pt x="16353" y="71975"/>
                </a:cubicBezTo>
                <a:cubicBezTo>
                  <a:pt x="5417" y="43047"/>
                  <a:pt x="2947" y="-697"/>
                  <a:pt x="1536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: 図形 1252">
            <a:extLst>
              <a:ext uri="{FF2B5EF4-FFF2-40B4-BE49-F238E27FC236}">
                <a16:creationId xmlns:a16="http://schemas.microsoft.com/office/drawing/2014/main" id="{ED89BFC6-7B99-4CD9-93B8-3961B25C270F}"/>
              </a:ext>
            </a:extLst>
          </p:cNvPr>
          <p:cNvSpPr/>
          <p:nvPr/>
        </p:nvSpPr>
        <p:spPr>
          <a:xfrm>
            <a:off x="8987358" y="9867825"/>
            <a:ext cx="40245" cy="161502"/>
          </a:xfrm>
          <a:custGeom>
            <a:avLst/>
            <a:gdLst>
              <a:gd name="connsiteX0" fmla="*/ 40225 w 40245"/>
              <a:gd name="connsiteY0" fmla="*/ 75 h 161502"/>
              <a:gd name="connsiteX1" fmla="*/ 19059 w 40245"/>
              <a:gd name="connsiteY1" fmla="*/ 69925 h 161502"/>
              <a:gd name="connsiteX2" fmla="*/ 16942 w 40245"/>
              <a:gd name="connsiteY2" fmla="*/ 160942 h 161502"/>
              <a:gd name="connsiteX3" fmla="*/ 9 w 40245"/>
              <a:gd name="connsiteY3" fmla="*/ 105908 h 161502"/>
              <a:gd name="connsiteX4" fmla="*/ 14825 w 40245"/>
              <a:gd name="connsiteY4" fmla="*/ 57225 h 161502"/>
              <a:gd name="connsiteX5" fmla="*/ 40225 w 40245"/>
              <a:gd name="connsiteY5" fmla="*/ 75 h 16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45" h="161502">
                <a:moveTo>
                  <a:pt x="40225" y="75"/>
                </a:moveTo>
                <a:cubicBezTo>
                  <a:pt x="40931" y="2192"/>
                  <a:pt x="22939" y="43114"/>
                  <a:pt x="19059" y="69925"/>
                </a:cubicBezTo>
                <a:cubicBezTo>
                  <a:pt x="15179" y="96736"/>
                  <a:pt x="20117" y="154945"/>
                  <a:pt x="16942" y="160942"/>
                </a:cubicBezTo>
                <a:cubicBezTo>
                  <a:pt x="13767" y="166939"/>
                  <a:pt x="362" y="123194"/>
                  <a:pt x="9" y="105908"/>
                </a:cubicBezTo>
                <a:cubicBezTo>
                  <a:pt x="-344" y="88622"/>
                  <a:pt x="8828" y="73805"/>
                  <a:pt x="14825" y="57225"/>
                </a:cubicBezTo>
                <a:cubicBezTo>
                  <a:pt x="20822" y="40645"/>
                  <a:pt x="39519" y="-2042"/>
                  <a:pt x="40225" y="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: 図形 1253">
            <a:extLst>
              <a:ext uri="{FF2B5EF4-FFF2-40B4-BE49-F238E27FC236}">
                <a16:creationId xmlns:a16="http://schemas.microsoft.com/office/drawing/2014/main" id="{0BC2A73A-30C7-4C24-9C2F-8FB0DAA7F17C}"/>
              </a:ext>
            </a:extLst>
          </p:cNvPr>
          <p:cNvSpPr/>
          <p:nvPr/>
        </p:nvSpPr>
        <p:spPr>
          <a:xfrm>
            <a:off x="5830192" y="5408602"/>
            <a:ext cx="102223" cy="586535"/>
          </a:xfrm>
          <a:custGeom>
            <a:avLst/>
            <a:gdLst>
              <a:gd name="connsiteX0" fmla="*/ 18158 w 102223"/>
              <a:gd name="connsiteY0" fmla="*/ 7948 h 586535"/>
              <a:gd name="connsiteX1" fmla="*/ 91183 w 102223"/>
              <a:gd name="connsiteY1" fmla="*/ 528648 h 586535"/>
              <a:gd name="connsiteX2" fmla="*/ 94358 w 102223"/>
              <a:gd name="connsiteY2" fmla="*/ 544523 h 586535"/>
              <a:gd name="connsiteX3" fmla="*/ 18158 w 102223"/>
              <a:gd name="connsiteY3" fmla="*/ 268298 h 586535"/>
              <a:gd name="connsiteX4" fmla="*/ 62608 w 102223"/>
              <a:gd name="connsiteY4" fmla="*/ 522298 h 586535"/>
              <a:gd name="connsiteX5" fmla="*/ 2283 w 102223"/>
              <a:gd name="connsiteY5" fmla="*/ 233373 h 586535"/>
              <a:gd name="connsiteX6" fmla="*/ 18158 w 102223"/>
              <a:gd name="connsiteY6" fmla="*/ 7948 h 58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223" h="586535">
                <a:moveTo>
                  <a:pt x="18158" y="7948"/>
                </a:moveTo>
                <a:cubicBezTo>
                  <a:pt x="32975" y="57160"/>
                  <a:pt x="78483" y="439219"/>
                  <a:pt x="91183" y="528648"/>
                </a:cubicBezTo>
                <a:cubicBezTo>
                  <a:pt x="103883" y="618077"/>
                  <a:pt x="106529" y="587915"/>
                  <a:pt x="94358" y="544523"/>
                </a:cubicBezTo>
                <a:cubicBezTo>
                  <a:pt x="82187" y="501131"/>
                  <a:pt x="23450" y="272002"/>
                  <a:pt x="18158" y="268298"/>
                </a:cubicBezTo>
                <a:cubicBezTo>
                  <a:pt x="12866" y="264594"/>
                  <a:pt x="65254" y="528119"/>
                  <a:pt x="62608" y="522298"/>
                </a:cubicBezTo>
                <a:cubicBezTo>
                  <a:pt x="59962" y="516477"/>
                  <a:pt x="8633" y="315923"/>
                  <a:pt x="2283" y="233373"/>
                </a:cubicBezTo>
                <a:cubicBezTo>
                  <a:pt x="-4067" y="150823"/>
                  <a:pt x="3341" y="-41264"/>
                  <a:pt x="18158" y="79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: 図形 1254">
            <a:extLst>
              <a:ext uri="{FF2B5EF4-FFF2-40B4-BE49-F238E27FC236}">
                <a16:creationId xmlns:a16="http://schemas.microsoft.com/office/drawing/2014/main" id="{AE8BE043-4573-40BB-904D-FF3008BFB47E}"/>
              </a:ext>
            </a:extLst>
          </p:cNvPr>
          <p:cNvSpPr/>
          <p:nvPr/>
        </p:nvSpPr>
        <p:spPr>
          <a:xfrm>
            <a:off x="3553127" y="6030720"/>
            <a:ext cx="458609" cy="622307"/>
          </a:xfrm>
          <a:custGeom>
            <a:avLst/>
            <a:gdLst>
              <a:gd name="connsiteX0" fmla="*/ 128286 w 458609"/>
              <a:gd name="connsiteY0" fmla="*/ 193 h 622307"/>
              <a:gd name="connsiteX1" fmla="*/ 314023 w 458609"/>
              <a:gd name="connsiteY1" fmla="*/ 71630 h 622307"/>
              <a:gd name="connsiteX2" fmla="*/ 385461 w 458609"/>
              <a:gd name="connsiteY2" fmla="*/ 149418 h 622307"/>
              <a:gd name="connsiteX3" fmla="*/ 448961 w 458609"/>
              <a:gd name="connsiteY3" fmla="*/ 297055 h 622307"/>
              <a:gd name="connsiteX4" fmla="*/ 452136 w 458609"/>
              <a:gd name="connsiteY4" fmla="*/ 405005 h 622307"/>
              <a:gd name="connsiteX5" fmla="*/ 388636 w 458609"/>
              <a:gd name="connsiteY5" fmla="*/ 509780 h 622307"/>
              <a:gd name="connsiteX6" fmla="*/ 261636 w 458609"/>
              <a:gd name="connsiteY6" fmla="*/ 592330 h 622307"/>
              <a:gd name="connsiteX7" fmla="*/ 102886 w 458609"/>
              <a:gd name="connsiteY7" fmla="*/ 619318 h 622307"/>
              <a:gd name="connsiteX8" fmla="*/ 2873 w 458609"/>
              <a:gd name="connsiteY8" fmla="*/ 619318 h 622307"/>
              <a:gd name="connsiteX9" fmla="*/ 214011 w 458609"/>
              <a:gd name="connsiteY9" fmla="*/ 598680 h 622307"/>
              <a:gd name="connsiteX10" fmla="*/ 352123 w 458609"/>
              <a:gd name="connsiteY10" fmla="*/ 519305 h 622307"/>
              <a:gd name="connsiteX11" fmla="*/ 442611 w 458609"/>
              <a:gd name="connsiteY11" fmla="*/ 373255 h 622307"/>
              <a:gd name="connsiteX12" fmla="*/ 437848 w 458609"/>
              <a:gd name="connsiteY12" fmla="*/ 284355 h 622307"/>
              <a:gd name="connsiteX13" fmla="*/ 328311 w 458609"/>
              <a:gd name="connsiteY13" fmla="*/ 93855 h 622307"/>
              <a:gd name="connsiteX14" fmla="*/ 128286 w 458609"/>
              <a:gd name="connsiteY14" fmla="*/ 193 h 622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8609" h="622307">
                <a:moveTo>
                  <a:pt x="128286" y="193"/>
                </a:moveTo>
                <a:cubicBezTo>
                  <a:pt x="125905" y="-3511"/>
                  <a:pt x="271161" y="46759"/>
                  <a:pt x="314023" y="71630"/>
                </a:cubicBezTo>
                <a:cubicBezTo>
                  <a:pt x="356886" y="96501"/>
                  <a:pt x="362971" y="111847"/>
                  <a:pt x="385461" y="149418"/>
                </a:cubicBezTo>
                <a:cubicBezTo>
                  <a:pt x="407951" y="186989"/>
                  <a:pt x="437849" y="254457"/>
                  <a:pt x="448961" y="297055"/>
                </a:cubicBezTo>
                <a:cubicBezTo>
                  <a:pt x="460073" y="339653"/>
                  <a:pt x="462190" y="369551"/>
                  <a:pt x="452136" y="405005"/>
                </a:cubicBezTo>
                <a:cubicBezTo>
                  <a:pt x="442082" y="440459"/>
                  <a:pt x="420386" y="478559"/>
                  <a:pt x="388636" y="509780"/>
                </a:cubicBezTo>
                <a:cubicBezTo>
                  <a:pt x="356886" y="541001"/>
                  <a:pt x="309261" y="574074"/>
                  <a:pt x="261636" y="592330"/>
                </a:cubicBezTo>
                <a:cubicBezTo>
                  <a:pt x="214011" y="610586"/>
                  <a:pt x="146013" y="614820"/>
                  <a:pt x="102886" y="619318"/>
                </a:cubicBezTo>
                <a:cubicBezTo>
                  <a:pt x="59759" y="623816"/>
                  <a:pt x="-15648" y="622758"/>
                  <a:pt x="2873" y="619318"/>
                </a:cubicBezTo>
                <a:cubicBezTo>
                  <a:pt x="21394" y="615878"/>
                  <a:pt x="155803" y="615349"/>
                  <a:pt x="214011" y="598680"/>
                </a:cubicBezTo>
                <a:cubicBezTo>
                  <a:pt x="272219" y="582011"/>
                  <a:pt x="314023" y="556876"/>
                  <a:pt x="352123" y="519305"/>
                </a:cubicBezTo>
                <a:cubicBezTo>
                  <a:pt x="390223" y="481734"/>
                  <a:pt x="428324" y="412413"/>
                  <a:pt x="442611" y="373255"/>
                </a:cubicBezTo>
                <a:cubicBezTo>
                  <a:pt x="456898" y="334097"/>
                  <a:pt x="456898" y="330922"/>
                  <a:pt x="437848" y="284355"/>
                </a:cubicBezTo>
                <a:cubicBezTo>
                  <a:pt x="418798" y="237788"/>
                  <a:pt x="378582" y="140686"/>
                  <a:pt x="328311" y="93855"/>
                </a:cubicBezTo>
                <a:cubicBezTo>
                  <a:pt x="278040" y="47024"/>
                  <a:pt x="130667" y="3897"/>
                  <a:pt x="128286" y="1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: 図形 1255">
            <a:extLst>
              <a:ext uri="{FF2B5EF4-FFF2-40B4-BE49-F238E27FC236}">
                <a16:creationId xmlns:a16="http://schemas.microsoft.com/office/drawing/2014/main" id="{A14B37C1-63C9-455C-A3C5-08CA4B0EDDB0}"/>
              </a:ext>
            </a:extLst>
          </p:cNvPr>
          <p:cNvSpPr/>
          <p:nvPr/>
        </p:nvSpPr>
        <p:spPr>
          <a:xfrm>
            <a:off x="3331225" y="6039565"/>
            <a:ext cx="350404" cy="614484"/>
          </a:xfrm>
          <a:custGeom>
            <a:avLst/>
            <a:gdLst>
              <a:gd name="connsiteX0" fmla="*/ 350188 w 350404"/>
              <a:gd name="connsiteY0" fmla="*/ 15160 h 614484"/>
              <a:gd name="connsiteX1" fmla="*/ 186675 w 350404"/>
              <a:gd name="connsiteY1" fmla="*/ 18335 h 614484"/>
              <a:gd name="connsiteX2" fmla="*/ 83488 w 350404"/>
              <a:gd name="connsiteY2" fmla="*/ 113585 h 614484"/>
              <a:gd name="connsiteX3" fmla="*/ 35863 w 350404"/>
              <a:gd name="connsiteY3" fmla="*/ 192960 h 614484"/>
              <a:gd name="connsiteX4" fmla="*/ 31100 w 350404"/>
              <a:gd name="connsiteY4" fmla="*/ 278685 h 614484"/>
              <a:gd name="connsiteX5" fmla="*/ 27925 w 350404"/>
              <a:gd name="connsiteY5" fmla="*/ 319960 h 614484"/>
              <a:gd name="connsiteX6" fmla="*/ 39038 w 350404"/>
              <a:gd name="connsiteY6" fmla="*/ 396160 h 614484"/>
              <a:gd name="connsiteX7" fmla="*/ 69200 w 350404"/>
              <a:gd name="connsiteY7" fmla="*/ 459660 h 614484"/>
              <a:gd name="connsiteX8" fmla="*/ 200963 w 350404"/>
              <a:gd name="connsiteY8" fmla="*/ 610473 h 614484"/>
              <a:gd name="connsiteX9" fmla="*/ 126350 w 350404"/>
              <a:gd name="connsiteY9" fmla="*/ 554910 h 614484"/>
              <a:gd name="connsiteX10" fmla="*/ 7288 w 350404"/>
              <a:gd name="connsiteY10" fmla="*/ 385048 h 614484"/>
              <a:gd name="connsiteX11" fmla="*/ 26338 w 350404"/>
              <a:gd name="connsiteY11" fmla="*/ 183435 h 614484"/>
              <a:gd name="connsiteX12" fmla="*/ 135875 w 350404"/>
              <a:gd name="connsiteY12" fmla="*/ 29448 h 614484"/>
              <a:gd name="connsiteX13" fmla="*/ 220013 w 350404"/>
              <a:gd name="connsiteY13" fmla="*/ 873 h 614484"/>
              <a:gd name="connsiteX14" fmla="*/ 350188 w 350404"/>
              <a:gd name="connsiteY14" fmla="*/ 15160 h 61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0404" h="614484">
                <a:moveTo>
                  <a:pt x="350188" y="15160"/>
                </a:moveTo>
                <a:cubicBezTo>
                  <a:pt x="344632" y="18070"/>
                  <a:pt x="231125" y="1931"/>
                  <a:pt x="186675" y="18335"/>
                </a:cubicBezTo>
                <a:cubicBezTo>
                  <a:pt x="142225" y="34739"/>
                  <a:pt x="108623" y="84481"/>
                  <a:pt x="83488" y="113585"/>
                </a:cubicBezTo>
                <a:cubicBezTo>
                  <a:pt x="58353" y="142689"/>
                  <a:pt x="44594" y="165443"/>
                  <a:pt x="35863" y="192960"/>
                </a:cubicBezTo>
                <a:cubicBezTo>
                  <a:pt x="27132" y="220477"/>
                  <a:pt x="32423" y="257518"/>
                  <a:pt x="31100" y="278685"/>
                </a:cubicBezTo>
                <a:cubicBezTo>
                  <a:pt x="29777" y="299852"/>
                  <a:pt x="26602" y="300381"/>
                  <a:pt x="27925" y="319960"/>
                </a:cubicBezTo>
                <a:cubicBezTo>
                  <a:pt x="29248" y="339539"/>
                  <a:pt x="32159" y="372877"/>
                  <a:pt x="39038" y="396160"/>
                </a:cubicBezTo>
                <a:cubicBezTo>
                  <a:pt x="45917" y="419443"/>
                  <a:pt x="42212" y="423941"/>
                  <a:pt x="69200" y="459660"/>
                </a:cubicBezTo>
                <a:cubicBezTo>
                  <a:pt x="96187" y="495379"/>
                  <a:pt x="191438" y="594598"/>
                  <a:pt x="200963" y="610473"/>
                </a:cubicBezTo>
                <a:cubicBezTo>
                  <a:pt x="210488" y="626348"/>
                  <a:pt x="158629" y="592481"/>
                  <a:pt x="126350" y="554910"/>
                </a:cubicBezTo>
                <a:cubicBezTo>
                  <a:pt x="94071" y="517339"/>
                  <a:pt x="23957" y="446960"/>
                  <a:pt x="7288" y="385048"/>
                </a:cubicBezTo>
                <a:cubicBezTo>
                  <a:pt x="-9381" y="323136"/>
                  <a:pt x="4907" y="242702"/>
                  <a:pt x="26338" y="183435"/>
                </a:cubicBezTo>
                <a:cubicBezTo>
                  <a:pt x="47769" y="124168"/>
                  <a:pt x="103596" y="59875"/>
                  <a:pt x="135875" y="29448"/>
                </a:cubicBezTo>
                <a:cubicBezTo>
                  <a:pt x="168154" y="-979"/>
                  <a:pt x="187205" y="5636"/>
                  <a:pt x="220013" y="873"/>
                </a:cubicBezTo>
                <a:cubicBezTo>
                  <a:pt x="252821" y="-3890"/>
                  <a:pt x="355744" y="12250"/>
                  <a:pt x="350188" y="151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: 図形 1256">
            <a:extLst>
              <a:ext uri="{FF2B5EF4-FFF2-40B4-BE49-F238E27FC236}">
                <a16:creationId xmlns:a16="http://schemas.microsoft.com/office/drawing/2014/main" id="{1703A28E-A2E6-49FB-88C8-C19FA1FE02EC}"/>
              </a:ext>
            </a:extLst>
          </p:cNvPr>
          <p:cNvSpPr/>
          <p:nvPr/>
        </p:nvSpPr>
        <p:spPr>
          <a:xfrm>
            <a:off x="3608223" y="6075791"/>
            <a:ext cx="339341" cy="532451"/>
          </a:xfrm>
          <a:custGeom>
            <a:avLst/>
            <a:gdLst>
              <a:gd name="connsiteX0" fmla="*/ 6515 w 339341"/>
              <a:gd name="connsiteY0" fmla="*/ 4334 h 532451"/>
              <a:gd name="connsiteX1" fmla="*/ 84302 w 339341"/>
              <a:gd name="connsiteY1" fmla="*/ 4334 h 532451"/>
              <a:gd name="connsiteX2" fmla="*/ 168440 w 339341"/>
              <a:gd name="connsiteY2" fmla="*/ 47197 h 532451"/>
              <a:gd name="connsiteX3" fmla="*/ 274802 w 339341"/>
              <a:gd name="connsiteY3" fmla="*/ 126572 h 532451"/>
              <a:gd name="connsiteX4" fmla="*/ 327190 w 339341"/>
              <a:gd name="connsiteY4" fmla="*/ 247222 h 532451"/>
              <a:gd name="connsiteX5" fmla="*/ 328777 w 339341"/>
              <a:gd name="connsiteY5" fmla="*/ 351997 h 532451"/>
              <a:gd name="connsiteX6" fmla="*/ 289090 w 339341"/>
              <a:gd name="connsiteY6" fmla="*/ 418672 h 532451"/>
              <a:gd name="connsiteX7" fmla="*/ 238290 w 339341"/>
              <a:gd name="connsiteY7" fmla="*/ 475822 h 532451"/>
              <a:gd name="connsiteX8" fmla="*/ 166852 w 339341"/>
              <a:gd name="connsiteY8" fmla="*/ 501222 h 532451"/>
              <a:gd name="connsiteX9" fmla="*/ 165 w 339341"/>
              <a:gd name="connsiteY9" fmla="*/ 531384 h 532451"/>
              <a:gd name="connsiteX10" fmla="*/ 138277 w 339341"/>
              <a:gd name="connsiteY10" fmla="*/ 520272 h 532451"/>
              <a:gd name="connsiteX11" fmla="*/ 263690 w 339341"/>
              <a:gd name="connsiteY11" fmla="*/ 469472 h 532451"/>
              <a:gd name="connsiteX12" fmla="*/ 331952 w 339341"/>
              <a:gd name="connsiteY12" fmla="*/ 350409 h 532451"/>
              <a:gd name="connsiteX13" fmla="*/ 331952 w 339341"/>
              <a:gd name="connsiteY13" fmla="*/ 188484 h 532451"/>
              <a:gd name="connsiteX14" fmla="*/ 282740 w 339341"/>
              <a:gd name="connsiteY14" fmla="*/ 105934 h 532451"/>
              <a:gd name="connsiteX15" fmla="*/ 173202 w 339341"/>
              <a:gd name="connsiteY15" fmla="*/ 29734 h 532451"/>
              <a:gd name="connsiteX16" fmla="*/ 6515 w 339341"/>
              <a:gd name="connsiteY16" fmla="*/ 4334 h 532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9341" h="532451">
                <a:moveTo>
                  <a:pt x="6515" y="4334"/>
                </a:moveTo>
                <a:cubicBezTo>
                  <a:pt x="-8302" y="101"/>
                  <a:pt x="57315" y="-2810"/>
                  <a:pt x="84302" y="4334"/>
                </a:cubicBezTo>
                <a:cubicBezTo>
                  <a:pt x="111289" y="11478"/>
                  <a:pt x="136690" y="26824"/>
                  <a:pt x="168440" y="47197"/>
                </a:cubicBezTo>
                <a:cubicBezTo>
                  <a:pt x="200190" y="67570"/>
                  <a:pt x="248344" y="93235"/>
                  <a:pt x="274802" y="126572"/>
                </a:cubicBezTo>
                <a:cubicBezTo>
                  <a:pt x="301260" y="159910"/>
                  <a:pt x="318194" y="209651"/>
                  <a:pt x="327190" y="247222"/>
                </a:cubicBezTo>
                <a:cubicBezTo>
                  <a:pt x="336186" y="284793"/>
                  <a:pt x="335127" y="323422"/>
                  <a:pt x="328777" y="351997"/>
                </a:cubicBezTo>
                <a:cubicBezTo>
                  <a:pt x="322427" y="380572"/>
                  <a:pt x="304171" y="398035"/>
                  <a:pt x="289090" y="418672"/>
                </a:cubicBezTo>
                <a:cubicBezTo>
                  <a:pt x="274009" y="439310"/>
                  <a:pt x="258663" y="462064"/>
                  <a:pt x="238290" y="475822"/>
                </a:cubicBezTo>
                <a:cubicBezTo>
                  <a:pt x="217917" y="489580"/>
                  <a:pt x="206539" y="491962"/>
                  <a:pt x="166852" y="501222"/>
                </a:cubicBezTo>
                <a:cubicBezTo>
                  <a:pt x="127165" y="510482"/>
                  <a:pt x="4927" y="528209"/>
                  <a:pt x="165" y="531384"/>
                </a:cubicBezTo>
                <a:cubicBezTo>
                  <a:pt x="-4597" y="534559"/>
                  <a:pt x="94356" y="530591"/>
                  <a:pt x="138277" y="520272"/>
                </a:cubicBezTo>
                <a:cubicBezTo>
                  <a:pt x="182198" y="509953"/>
                  <a:pt x="231411" y="497782"/>
                  <a:pt x="263690" y="469472"/>
                </a:cubicBezTo>
                <a:cubicBezTo>
                  <a:pt x="295969" y="441162"/>
                  <a:pt x="320575" y="397240"/>
                  <a:pt x="331952" y="350409"/>
                </a:cubicBezTo>
                <a:cubicBezTo>
                  <a:pt x="343329" y="303578"/>
                  <a:pt x="340154" y="229230"/>
                  <a:pt x="331952" y="188484"/>
                </a:cubicBezTo>
                <a:cubicBezTo>
                  <a:pt x="323750" y="147738"/>
                  <a:pt x="309198" y="132392"/>
                  <a:pt x="282740" y="105934"/>
                </a:cubicBezTo>
                <a:cubicBezTo>
                  <a:pt x="256282" y="79476"/>
                  <a:pt x="217652" y="47196"/>
                  <a:pt x="173202" y="29734"/>
                </a:cubicBezTo>
                <a:cubicBezTo>
                  <a:pt x="128752" y="12272"/>
                  <a:pt x="21332" y="8567"/>
                  <a:pt x="6515" y="43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: 図形 1257">
            <a:extLst>
              <a:ext uri="{FF2B5EF4-FFF2-40B4-BE49-F238E27FC236}">
                <a16:creationId xmlns:a16="http://schemas.microsoft.com/office/drawing/2014/main" id="{F7D371C0-3282-43F6-A2D6-D77AA447AE84}"/>
              </a:ext>
            </a:extLst>
          </p:cNvPr>
          <p:cNvSpPr/>
          <p:nvPr/>
        </p:nvSpPr>
        <p:spPr>
          <a:xfrm>
            <a:off x="3371841" y="6083293"/>
            <a:ext cx="244484" cy="529616"/>
          </a:xfrm>
          <a:custGeom>
            <a:avLst/>
            <a:gdLst>
              <a:gd name="connsiteX0" fmla="*/ 244484 w 244484"/>
              <a:gd name="connsiteY0" fmla="*/ 7 h 529616"/>
              <a:gd name="connsiteX1" fmla="*/ 101609 w 244484"/>
              <a:gd name="connsiteY1" fmla="*/ 52395 h 529616"/>
              <a:gd name="connsiteX2" fmla="*/ 44459 w 244484"/>
              <a:gd name="connsiteY2" fmla="*/ 161932 h 529616"/>
              <a:gd name="connsiteX3" fmla="*/ 15884 w 244484"/>
              <a:gd name="connsiteY3" fmla="*/ 238132 h 529616"/>
              <a:gd name="connsiteX4" fmla="*/ 7947 w 244484"/>
              <a:gd name="connsiteY4" fmla="*/ 287345 h 529616"/>
              <a:gd name="connsiteX5" fmla="*/ 26997 w 244484"/>
              <a:gd name="connsiteY5" fmla="*/ 334970 h 529616"/>
              <a:gd name="connsiteX6" fmla="*/ 122247 w 244484"/>
              <a:gd name="connsiteY6" fmla="*/ 457207 h 529616"/>
              <a:gd name="connsiteX7" fmla="*/ 242897 w 244484"/>
              <a:gd name="connsiteY7" fmla="*/ 527057 h 529616"/>
              <a:gd name="connsiteX8" fmla="*/ 177809 w 244484"/>
              <a:gd name="connsiteY8" fmla="*/ 501657 h 529616"/>
              <a:gd name="connsiteX9" fmla="*/ 41284 w 244484"/>
              <a:gd name="connsiteY9" fmla="*/ 382595 h 529616"/>
              <a:gd name="connsiteX10" fmla="*/ 9 w 244484"/>
              <a:gd name="connsiteY10" fmla="*/ 276232 h 529616"/>
              <a:gd name="connsiteX11" fmla="*/ 38109 w 244484"/>
              <a:gd name="connsiteY11" fmla="*/ 128595 h 529616"/>
              <a:gd name="connsiteX12" fmla="*/ 103197 w 244484"/>
              <a:gd name="connsiteY12" fmla="*/ 49220 h 529616"/>
              <a:gd name="connsiteX13" fmla="*/ 244484 w 244484"/>
              <a:gd name="connsiteY13" fmla="*/ 7 h 529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4484" h="529616">
                <a:moveTo>
                  <a:pt x="244484" y="7"/>
                </a:moveTo>
                <a:cubicBezTo>
                  <a:pt x="244219" y="536"/>
                  <a:pt x="134946" y="25408"/>
                  <a:pt x="101609" y="52395"/>
                </a:cubicBezTo>
                <a:cubicBezTo>
                  <a:pt x="68271" y="79383"/>
                  <a:pt x="58746" y="130976"/>
                  <a:pt x="44459" y="161932"/>
                </a:cubicBezTo>
                <a:cubicBezTo>
                  <a:pt x="30171" y="192888"/>
                  <a:pt x="21969" y="217230"/>
                  <a:pt x="15884" y="238132"/>
                </a:cubicBezTo>
                <a:cubicBezTo>
                  <a:pt x="9799" y="259034"/>
                  <a:pt x="6095" y="271205"/>
                  <a:pt x="7947" y="287345"/>
                </a:cubicBezTo>
                <a:cubicBezTo>
                  <a:pt x="9799" y="303485"/>
                  <a:pt x="7947" y="306660"/>
                  <a:pt x="26997" y="334970"/>
                </a:cubicBezTo>
                <a:cubicBezTo>
                  <a:pt x="46047" y="363280"/>
                  <a:pt x="86264" y="425193"/>
                  <a:pt x="122247" y="457207"/>
                </a:cubicBezTo>
                <a:cubicBezTo>
                  <a:pt x="158230" y="489222"/>
                  <a:pt x="233637" y="519649"/>
                  <a:pt x="242897" y="527057"/>
                </a:cubicBezTo>
                <a:cubicBezTo>
                  <a:pt x="252157" y="534465"/>
                  <a:pt x="211411" y="525734"/>
                  <a:pt x="177809" y="501657"/>
                </a:cubicBezTo>
                <a:cubicBezTo>
                  <a:pt x="144207" y="477580"/>
                  <a:pt x="70917" y="420166"/>
                  <a:pt x="41284" y="382595"/>
                </a:cubicBezTo>
                <a:cubicBezTo>
                  <a:pt x="11651" y="345024"/>
                  <a:pt x="538" y="318565"/>
                  <a:pt x="9" y="276232"/>
                </a:cubicBezTo>
                <a:cubicBezTo>
                  <a:pt x="-520" y="233899"/>
                  <a:pt x="20911" y="166430"/>
                  <a:pt x="38109" y="128595"/>
                </a:cubicBezTo>
                <a:cubicBezTo>
                  <a:pt x="55307" y="90760"/>
                  <a:pt x="73299" y="70651"/>
                  <a:pt x="103197" y="49220"/>
                </a:cubicBezTo>
                <a:cubicBezTo>
                  <a:pt x="133095" y="27789"/>
                  <a:pt x="244749" y="-522"/>
                  <a:pt x="244484" y="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: 図形 1258">
            <a:extLst>
              <a:ext uri="{FF2B5EF4-FFF2-40B4-BE49-F238E27FC236}">
                <a16:creationId xmlns:a16="http://schemas.microsoft.com/office/drawing/2014/main" id="{D3B0A5D8-2E64-4C6F-AD75-6BEA3D14A877}"/>
              </a:ext>
            </a:extLst>
          </p:cNvPr>
          <p:cNvSpPr/>
          <p:nvPr/>
        </p:nvSpPr>
        <p:spPr>
          <a:xfrm>
            <a:off x="3522638" y="6184837"/>
            <a:ext cx="274718" cy="279988"/>
          </a:xfrm>
          <a:custGeom>
            <a:avLst/>
            <a:gdLst>
              <a:gd name="connsiteX0" fmla="*/ 274662 w 274718"/>
              <a:gd name="connsiteY0" fmla="*/ 115951 h 279988"/>
              <a:gd name="connsiteX1" fmla="*/ 184175 w 274718"/>
              <a:gd name="connsiteY1" fmla="*/ 20701 h 279988"/>
              <a:gd name="connsiteX2" fmla="*/ 120675 w 274718"/>
              <a:gd name="connsiteY2" fmla="*/ 17526 h 279988"/>
              <a:gd name="connsiteX3" fmla="*/ 41300 w 274718"/>
              <a:gd name="connsiteY3" fmla="*/ 65151 h 279988"/>
              <a:gd name="connsiteX4" fmla="*/ 19075 w 274718"/>
              <a:gd name="connsiteY4" fmla="*/ 142938 h 279988"/>
              <a:gd name="connsiteX5" fmla="*/ 36537 w 274718"/>
              <a:gd name="connsiteY5" fmla="*/ 239776 h 279988"/>
              <a:gd name="connsiteX6" fmla="*/ 133375 w 274718"/>
              <a:gd name="connsiteY6" fmla="*/ 271526 h 279988"/>
              <a:gd name="connsiteX7" fmla="*/ 206400 w 274718"/>
              <a:gd name="connsiteY7" fmla="*/ 255651 h 279988"/>
              <a:gd name="connsiteX8" fmla="*/ 268312 w 274718"/>
              <a:gd name="connsiteY8" fmla="*/ 212788 h 279988"/>
              <a:gd name="connsiteX9" fmla="*/ 214337 w 274718"/>
              <a:gd name="connsiteY9" fmla="*/ 265176 h 279988"/>
              <a:gd name="connsiteX10" fmla="*/ 82575 w 274718"/>
              <a:gd name="connsiteY10" fmla="*/ 277876 h 279988"/>
              <a:gd name="connsiteX11" fmla="*/ 19075 w 274718"/>
              <a:gd name="connsiteY11" fmla="*/ 228663 h 279988"/>
              <a:gd name="connsiteX12" fmla="*/ 1612 w 274718"/>
              <a:gd name="connsiteY12" fmla="*/ 120713 h 279988"/>
              <a:gd name="connsiteX13" fmla="*/ 52412 w 274718"/>
              <a:gd name="connsiteY13" fmla="*/ 41338 h 279988"/>
              <a:gd name="connsiteX14" fmla="*/ 128612 w 274718"/>
              <a:gd name="connsiteY14" fmla="*/ 8001 h 279988"/>
              <a:gd name="connsiteX15" fmla="*/ 196875 w 274718"/>
              <a:gd name="connsiteY15" fmla="*/ 8001 h 279988"/>
              <a:gd name="connsiteX16" fmla="*/ 274662 w 274718"/>
              <a:gd name="connsiteY16" fmla="*/ 115951 h 27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4718" h="279988">
                <a:moveTo>
                  <a:pt x="274662" y="115951"/>
                </a:moveTo>
                <a:cubicBezTo>
                  <a:pt x="272545" y="118068"/>
                  <a:pt x="209839" y="37105"/>
                  <a:pt x="184175" y="20701"/>
                </a:cubicBezTo>
                <a:cubicBezTo>
                  <a:pt x="158511" y="4297"/>
                  <a:pt x="144487" y="10118"/>
                  <a:pt x="120675" y="17526"/>
                </a:cubicBezTo>
                <a:cubicBezTo>
                  <a:pt x="96862" y="24934"/>
                  <a:pt x="58233" y="44249"/>
                  <a:pt x="41300" y="65151"/>
                </a:cubicBezTo>
                <a:cubicBezTo>
                  <a:pt x="24367" y="86053"/>
                  <a:pt x="19869" y="113834"/>
                  <a:pt x="19075" y="142938"/>
                </a:cubicBezTo>
                <a:cubicBezTo>
                  <a:pt x="18281" y="172042"/>
                  <a:pt x="17487" y="218345"/>
                  <a:pt x="36537" y="239776"/>
                </a:cubicBezTo>
                <a:cubicBezTo>
                  <a:pt x="55587" y="261207"/>
                  <a:pt x="105065" y="268880"/>
                  <a:pt x="133375" y="271526"/>
                </a:cubicBezTo>
                <a:cubicBezTo>
                  <a:pt x="161685" y="274172"/>
                  <a:pt x="183910" y="265441"/>
                  <a:pt x="206400" y="255651"/>
                </a:cubicBezTo>
                <a:cubicBezTo>
                  <a:pt x="228889" y="245861"/>
                  <a:pt x="266989" y="211201"/>
                  <a:pt x="268312" y="212788"/>
                </a:cubicBezTo>
                <a:cubicBezTo>
                  <a:pt x="269635" y="214375"/>
                  <a:pt x="245293" y="254328"/>
                  <a:pt x="214337" y="265176"/>
                </a:cubicBezTo>
                <a:cubicBezTo>
                  <a:pt x="183381" y="276024"/>
                  <a:pt x="115119" y="283962"/>
                  <a:pt x="82575" y="277876"/>
                </a:cubicBezTo>
                <a:cubicBezTo>
                  <a:pt x="50031" y="271791"/>
                  <a:pt x="32569" y="254857"/>
                  <a:pt x="19075" y="228663"/>
                </a:cubicBezTo>
                <a:cubicBezTo>
                  <a:pt x="5581" y="202469"/>
                  <a:pt x="-3944" y="151934"/>
                  <a:pt x="1612" y="120713"/>
                </a:cubicBezTo>
                <a:cubicBezTo>
                  <a:pt x="7168" y="89492"/>
                  <a:pt x="31245" y="60123"/>
                  <a:pt x="52412" y="41338"/>
                </a:cubicBezTo>
                <a:cubicBezTo>
                  <a:pt x="73579" y="22553"/>
                  <a:pt x="104535" y="13557"/>
                  <a:pt x="128612" y="8001"/>
                </a:cubicBezTo>
                <a:cubicBezTo>
                  <a:pt x="152689" y="2445"/>
                  <a:pt x="175444" y="-6816"/>
                  <a:pt x="196875" y="8001"/>
                </a:cubicBezTo>
                <a:cubicBezTo>
                  <a:pt x="218306" y="22818"/>
                  <a:pt x="276779" y="113834"/>
                  <a:pt x="274662" y="1159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: 図形 1259">
            <a:extLst>
              <a:ext uri="{FF2B5EF4-FFF2-40B4-BE49-F238E27FC236}">
                <a16:creationId xmlns:a16="http://schemas.microsoft.com/office/drawing/2014/main" id="{096017A3-A57F-444E-88B6-173D668B6430}"/>
              </a:ext>
            </a:extLst>
          </p:cNvPr>
          <p:cNvSpPr/>
          <p:nvPr/>
        </p:nvSpPr>
        <p:spPr>
          <a:xfrm>
            <a:off x="3626073" y="6118187"/>
            <a:ext cx="259075" cy="176426"/>
          </a:xfrm>
          <a:custGeom>
            <a:avLst/>
            <a:gdLst>
              <a:gd name="connsiteX0" fmla="*/ 1365 w 259075"/>
              <a:gd name="connsiteY0" fmla="*/ 3213 h 176426"/>
              <a:gd name="connsiteX1" fmla="*/ 126777 w 259075"/>
              <a:gd name="connsiteY1" fmla="*/ 27026 h 176426"/>
              <a:gd name="connsiteX2" fmla="*/ 206152 w 259075"/>
              <a:gd name="connsiteY2" fmla="*/ 92113 h 176426"/>
              <a:gd name="connsiteX3" fmla="*/ 258540 w 259075"/>
              <a:gd name="connsiteY3" fmla="*/ 144501 h 176426"/>
              <a:gd name="connsiteX4" fmla="*/ 234727 w 259075"/>
              <a:gd name="connsiteY4" fmla="*/ 150851 h 176426"/>
              <a:gd name="connsiteX5" fmla="*/ 149002 w 259075"/>
              <a:gd name="connsiteY5" fmla="*/ 176251 h 176426"/>
              <a:gd name="connsiteX6" fmla="*/ 231552 w 259075"/>
              <a:gd name="connsiteY6" fmla="*/ 136563 h 176426"/>
              <a:gd name="connsiteX7" fmla="*/ 214090 w 259075"/>
              <a:gd name="connsiteY7" fmla="*/ 93701 h 176426"/>
              <a:gd name="connsiteX8" fmla="*/ 1365 w 259075"/>
              <a:gd name="connsiteY8" fmla="*/ 3213 h 176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075" h="176426">
                <a:moveTo>
                  <a:pt x="1365" y="3213"/>
                </a:moveTo>
                <a:cubicBezTo>
                  <a:pt x="-13187" y="-7899"/>
                  <a:pt x="92646" y="12209"/>
                  <a:pt x="126777" y="27026"/>
                </a:cubicBezTo>
                <a:cubicBezTo>
                  <a:pt x="160908" y="41843"/>
                  <a:pt x="184192" y="72534"/>
                  <a:pt x="206152" y="92113"/>
                </a:cubicBezTo>
                <a:cubicBezTo>
                  <a:pt x="228112" y="111692"/>
                  <a:pt x="253778" y="134711"/>
                  <a:pt x="258540" y="144501"/>
                </a:cubicBezTo>
                <a:cubicBezTo>
                  <a:pt x="263302" y="154291"/>
                  <a:pt x="234727" y="150851"/>
                  <a:pt x="234727" y="150851"/>
                </a:cubicBezTo>
                <a:cubicBezTo>
                  <a:pt x="216471" y="156143"/>
                  <a:pt x="149531" y="178632"/>
                  <a:pt x="149002" y="176251"/>
                </a:cubicBezTo>
                <a:cubicBezTo>
                  <a:pt x="148473" y="173870"/>
                  <a:pt x="220704" y="150321"/>
                  <a:pt x="231552" y="136563"/>
                </a:cubicBezTo>
                <a:cubicBezTo>
                  <a:pt x="242400" y="122805"/>
                  <a:pt x="248750" y="115132"/>
                  <a:pt x="214090" y="93701"/>
                </a:cubicBezTo>
                <a:cubicBezTo>
                  <a:pt x="179430" y="72270"/>
                  <a:pt x="15917" y="14325"/>
                  <a:pt x="1365" y="32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: 図形 1260">
            <a:extLst>
              <a:ext uri="{FF2B5EF4-FFF2-40B4-BE49-F238E27FC236}">
                <a16:creationId xmlns:a16="http://schemas.microsoft.com/office/drawing/2014/main" id="{970A0573-1EF6-4153-843C-030990415588}"/>
              </a:ext>
            </a:extLst>
          </p:cNvPr>
          <p:cNvSpPr/>
          <p:nvPr/>
        </p:nvSpPr>
        <p:spPr>
          <a:xfrm>
            <a:off x="3423177" y="6122808"/>
            <a:ext cx="217252" cy="419429"/>
          </a:xfrm>
          <a:custGeom>
            <a:avLst/>
            <a:gdLst>
              <a:gd name="connsiteX0" fmla="*/ 215373 w 217252"/>
              <a:gd name="connsiteY0" fmla="*/ 4942 h 419429"/>
              <a:gd name="connsiteX1" fmla="*/ 110598 w 217252"/>
              <a:gd name="connsiteY1" fmla="*/ 41455 h 419429"/>
              <a:gd name="connsiteX2" fmla="*/ 43923 w 217252"/>
              <a:gd name="connsiteY2" fmla="*/ 125592 h 419429"/>
              <a:gd name="connsiteX3" fmla="*/ 26461 w 217252"/>
              <a:gd name="connsiteY3" fmla="*/ 185917 h 419429"/>
              <a:gd name="connsiteX4" fmla="*/ 34398 w 217252"/>
              <a:gd name="connsiteY4" fmla="*/ 262117 h 419429"/>
              <a:gd name="connsiteX5" fmla="*/ 74086 w 217252"/>
              <a:gd name="connsiteY5" fmla="*/ 341492 h 419429"/>
              <a:gd name="connsiteX6" fmla="*/ 110598 w 217252"/>
              <a:gd name="connsiteY6" fmla="*/ 381180 h 419429"/>
              <a:gd name="connsiteX7" fmla="*/ 175686 w 217252"/>
              <a:gd name="connsiteY7" fmla="*/ 419280 h 419429"/>
              <a:gd name="connsiteX8" fmla="*/ 121711 w 217252"/>
              <a:gd name="connsiteY8" fmla="*/ 390705 h 419429"/>
              <a:gd name="connsiteX9" fmla="*/ 26461 w 217252"/>
              <a:gd name="connsiteY9" fmla="*/ 304980 h 419429"/>
              <a:gd name="connsiteX10" fmla="*/ 13761 w 217252"/>
              <a:gd name="connsiteY10" fmla="*/ 147817 h 419429"/>
              <a:gd name="connsiteX11" fmla="*/ 215373 w 217252"/>
              <a:gd name="connsiteY11" fmla="*/ 4942 h 419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7252" h="419429">
                <a:moveTo>
                  <a:pt x="215373" y="4942"/>
                </a:moveTo>
                <a:cubicBezTo>
                  <a:pt x="231513" y="-12785"/>
                  <a:pt x="139173" y="21347"/>
                  <a:pt x="110598" y="41455"/>
                </a:cubicBezTo>
                <a:cubicBezTo>
                  <a:pt x="82023" y="61563"/>
                  <a:pt x="57946" y="101515"/>
                  <a:pt x="43923" y="125592"/>
                </a:cubicBezTo>
                <a:cubicBezTo>
                  <a:pt x="29900" y="149669"/>
                  <a:pt x="28048" y="163163"/>
                  <a:pt x="26461" y="185917"/>
                </a:cubicBezTo>
                <a:cubicBezTo>
                  <a:pt x="24874" y="208671"/>
                  <a:pt x="26461" y="236188"/>
                  <a:pt x="34398" y="262117"/>
                </a:cubicBezTo>
                <a:cubicBezTo>
                  <a:pt x="42335" y="288046"/>
                  <a:pt x="61386" y="321648"/>
                  <a:pt x="74086" y="341492"/>
                </a:cubicBezTo>
                <a:cubicBezTo>
                  <a:pt x="86786" y="361336"/>
                  <a:pt x="93665" y="368215"/>
                  <a:pt x="110598" y="381180"/>
                </a:cubicBezTo>
                <a:cubicBezTo>
                  <a:pt x="127531" y="394145"/>
                  <a:pt x="173834" y="417693"/>
                  <a:pt x="175686" y="419280"/>
                </a:cubicBezTo>
                <a:cubicBezTo>
                  <a:pt x="177538" y="420867"/>
                  <a:pt x="146582" y="409755"/>
                  <a:pt x="121711" y="390705"/>
                </a:cubicBezTo>
                <a:cubicBezTo>
                  <a:pt x="96840" y="371655"/>
                  <a:pt x="44453" y="345461"/>
                  <a:pt x="26461" y="304980"/>
                </a:cubicBezTo>
                <a:cubicBezTo>
                  <a:pt x="8469" y="264499"/>
                  <a:pt x="-15608" y="198882"/>
                  <a:pt x="13761" y="147817"/>
                </a:cubicBezTo>
                <a:cubicBezTo>
                  <a:pt x="43130" y="96752"/>
                  <a:pt x="199233" y="22669"/>
                  <a:pt x="215373" y="49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: 図形 1261">
            <a:extLst>
              <a:ext uri="{FF2B5EF4-FFF2-40B4-BE49-F238E27FC236}">
                <a16:creationId xmlns:a16="http://schemas.microsoft.com/office/drawing/2014/main" id="{862E0EA0-0AEC-4EE5-B283-30F397624291}"/>
              </a:ext>
            </a:extLst>
          </p:cNvPr>
          <p:cNvSpPr/>
          <p:nvPr/>
        </p:nvSpPr>
        <p:spPr>
          <a:xfrm>
            <a:off x="3579004" y="6372174"/>
            <a:ext cx="294542" cy="180800"/>
          </a:xfrm>
          <a:custGeom>
            <a:avLst/>
            <a:gdLst>
              <a:gd name="connsiteX0" fmla="*/ 204009 w 294542"/>
              <a:gd name="connsiteY0" fmla="*/ 51 h 180800"/>
              <a:gd name="connsiteX1" fmla="*/ 292909 w 294542"/>
              <a:gd name="connsiteY1" fmla="*/ 61964 h 180800"/>
              <a:gd name="connsiteX2" fmla="*/ 256396 w 294542"/>
              <a:gd name="connsiteY2" fmla="*/ 93714 h 180800"/>
              <a:gd name="connsiteX3" fmla="*/ 191309 w 294542"/>
              <a:gd name="connsiteY3" fmla="*/ 155626 h 180800"/>
              <a:gd name="connsiteX4" fmla="*/ 127809 w 294542"/>
              <a:gd name="connsiteY4" fmla="*/ 165151 h 180800"/>
              <a:gd name="connsiteX5" fmla="*/ 809 w 294542"/>
              <a:gd name="connsiteY5" fmla="*/ 173089 h 180800"/>
              <a:gd name="connsiteX6" fmla="*/ 194484 w 294542"/>
              <a:gd name="connsiteY6" fmla="*/ 173089 h 180800"/>
              <a:gd name="connsiteX7" fmla="*/ 281796 w 294542"/>
              <a:gd name="connsiteY7" fmla="*/ 73076 h 180800"/>
              <a:gd name="connsiteX8" fmla="*/ 204009 w 294542"/>
              <a:gd name="connsiteY8" fmla="*/ 51 h 18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542" h="180800">
                <a:moveTo>
                  <a:pt x="204009" y="51"/>
                </a:moveTo>
                <a:cubicBezTo>
                  <a:pt x="205861" y="-1801"/>
                  <a:pt x="284178" y="46354"/>
                  <a:pt x="292909" y="61964"/>
                </a:cubicBezTo>
                <a:cubicBezTo>
                  <a:pt x="301640" y="77575"/>
                  <a:pt x="273329" y="78104"/>
                  <a:pt x="256396" y="93714"/>
                </a:cubicBezTo>
                <a:cubicBezTo>
                  <a:pt x="239463" y="109324"/>
                  <a:pt x="212740" y="143720"/>
                  <a:pt x="191309" y="155626"/>
                </a:cubicBezTo>
                <a:cubicBezTo>
                  <a:pt x="169878" y="167532"/>
                  <a:pt x="159559" y="162241"/>
                  <a:pt x="127809" y="165151"/>
                </a:cubicBezTo>
                <a:cubicBezTo>
                  <a:pt x="96059" y="168061"/>
                  <a:pt x="-10303" y="171766"/>
                  <a:pt x="809" y="173089"/>
                </a:cubicBezTo>
                <a:cubicBezTo>
                  <a:pt x="11921" y="174412"/>
                  <a:pt x="147653" y="189758"/>
                  <a:pt x="194484" y="173089"/>
                </a:cubicBezTo>
                <a:cubicBezTo>
                  <a:pt x="241315" y="156420"/>
                  <a:pt x="276769" y="99799"/>
                  <a:pt x="281796" y="73076"/>
                </a:cubicBezTo>
                <a:cubicBezTo>
                  <a:pt x="286823" y="46353"/>
                  <a:pt x="202157" y="1903"/>
                  <a:pt x="204009" y="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: 図形 1262">
            <a:extLst>
              <a:ext uri="{FF2B5EF4-FFF2-40B4-BE49-F238E27FC236}">
                <a16:creationId xmlns:a16="http://schemas.microsoft.com/office/drawing/2014/main" id="{09BE63CF-EAB5-4E30-B37B-7120A7103EB0}"/>
              </a:ext>
            </a:extLst>
          </p:cNvPr>
          <p:cNvSpPr/>
          <p:nvPr/>
        </p:nvSpPr>
        <p:spPr>
          <a:xfrm>
            <a:off x="5719739" y="6339997"/>
            <a:ext cx="315683" cy="59630"/>
          </a:xfrm>
          <a:custGeom>
            <a:avLst/>
            <a:gdLst>
              <a:gd name="connsiteX0" fmla="*/ 24 w 315683"/>
              <a:gd name="connsiteY0" fmla="*/ 24291 h 59630"/>
              <a:gd name="connsiteX1" fmla="*/ 169886 w 315683"/>
              <a:gd name="connsiteY1" fmla="*/ 17941 h 59630"/>
              <a:gd name="connsiteX2" fmla="*/ 225449 w 315683"/>
              <a:gd name="connsiteY2" fmla="*/ 51278 h 59630"/>
              <a:gd name="connsiteX3" fmla="*/ 304824 w 315683"/>
              <a:gd name="connsiteY3" fmla="*/ 59216 h 59630"/>
              <a:gd name="connsiteX4" fmla="*/ 307999 w 315683"/>
              <a:gd name="connsiteY4" fmla="*/ 56041 h 59630"/>
              <a:gd name="connsiteX5" fmla="*/ 239736 w 315683"/>
              <a:gd name="connsiteY5" fmla="*/ 35403 h 59630"/>
              <a:gd name="connsiteX6" fmla="*/ 182586 w 315683"/>
              <a:gd name="connsiteY6" fmla="*/ 478 h 59630"/>
              <a:gd name="connsiteX7" fmla="*/ 24 w 315683"/>
              <a:gd name="connsiteY7" fmla="*/ 24291 h 5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683" h="59630">
                <a:moveTo>
                  <a:pt x="24" y="24291"/>
                </a:moveTo>
                <a:cubicBezTo>
                  <a:pt x="-2093" y="27201"/>
                  <a:pt x="132315" y="13443"/>
                  <a:pt x="169886" y="17941"/>
                </a:cubicBezTo>
                <a:cubicBezTo>
                  <a:pt x="207457" y="22439"/>
                  <a:pt x="202959" y="44399"/>
                  <a:pt x="225449" y="51278"/>
                </a:cubicBezTo>
                <a:cubicBezTo>
                  <a:pt x="247939" y="58157"/>
                  <a:pt x="291066" y="58422"/>
                  <a:pt x="304824" y="59216"/>
                </a:cubicBezTo>
                <a:cubicBezTo>
                  <a:pt x="318582" y="60010"/>
                  <a:pt x="318847" y="60010"/>
                  <a:pt x="307999" y="56041"/>
                </a:cubicBezTo>
                <a:cubicBezTo>
                  <a:pt x="297151" y="52072"/>
                  <a:pt x="260638" y="44664"/>
                  <a:pt x="239736" y="35403"/>
                </a:cubicBezTo>
                <a:cubicBezTo>
                  <a:pt x="218834" y="26143"/>
                  <a:pt x="221215" y="4711"/>
                  <a:pt x="182586" y="478"/>
                </a:cubicBezTo>
                <a:cubicBezTo>
                  <a:pt x="143957" y="-3755"/>
                  <a:pt x="2141" y="21381"/>
                  <a:pt x="24" y="2429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: 図形 1263">
            <a:extLst>
              <a:ext uri="{FF2B5EF4-FFF2-40B4-BE49-F238E27FC236}">
                <a16:creationId xmlns:a16="http://schemas.microsoft.com/office/drawing/2014/main" id="{B309D0B4-F1D9-4CA2-9DF5-A1FDF47B1A82}"/>
              </a:ext>
            </a:extLst>
          </p:cNvPr>
          <p:cNvSpPr/>
          <p:nvPr/>
        </p:nvSpPr>
        <p:spPr>
          <a:xfrm>
            <a:off x="6044752" y="6390796"/>
            <a:ext cx="137074" cy="199018"/>
          </a:xfrm>
          <a:custGeom>
            <a:avLst/>
            <a:gdLst>
              <a:gd name="connsiteX0" fmla="*/ 448 w 137074"/>
              <a:gd name="connsiteY0" fmla="*/ 479 h 199018"/>
              <a:gd name="connsiteX1" fmla="*/ 46486 w 137074"/>
              <a:gd name="connsiteY1" fmla="*/ 56042 h 199018"/>
              <a:gd name="connsiteX2" fmla="*/ 75061 w 137074"/>
              <a:gd name="connsiteY2" fmla="*/ 102079 h 199018"/>
              <a:gd name="connsiteX3" fmla="*/ 108398 w 137074"/>
              <a:gd name="connsiteY3" fmla="*/ 144942 h 199018"/>
              <a:gd name="connsiteX4" fmla="*/ 136973 w 137074"/>
              <a:gd name="connsiteY4" fmla="*/ 198917 h 199018"/>
              <a:gd name="connsiteX5" fmla="*/ 116336 w 137074"/>
              <a:gd name="connsiteY5" fmla="*/ 130654 h 199018"/>
              <a:gd name="connsiteX6" fmla="*/ 76648 w 137074"/>
              <a:gd name="connsiteY6" fmla="*/ 89379 h 199018"/>
              <a:gd name="connsiteX7" fmla="*/ 448 w 137074"/>
              <a:gd name="connsiteY7" fmla="*/ 479 h 19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7074" h="199018">
                <a:moveTo>
                  <a:pt x="448" y="479"/>
                </a:moveTo>
                <a:cubicBezTo>
                  <a:pt x="-4579" y="-5077"/>
                  <a:pt x="34051" y="39109"/>
                  <a:pt x="46486" y="56042"/>
                </a:cubicBezTo>
                <a:cubicBezTo>
                  <a:pt x="58921" y="72975"/>
                  <a:pt x="64742" y="87262"/>
                  <a:pt x="75061" y="102079"/>
                </a:cubicBezTo>
                <a:cubicBezTo>
                  <a:pt x="85380" y="116896"/>
                  <a:pt x="98079" y="128802"/>
                  <a:pt x="108398" y="144942"/>
                </a:cubicBezTo>
                <a:cubicBezTo>
                  <a:pt x="118717" y="161082"/>
                  <a:pt x="135650" y="201298"/>
                  <a:pt x="136973" y="198917"/>
                </a:cubicBezTo>
                <a:cubicBezTo>
                  <a:pt x="138296" y="196536"/>
                  <a:pt x="126390" y="148910"/>
                  <a:pt x="116336" y="130654"/>
                </a:cubicBezTo>
                <a:cubicBezTo>
                  <a:pt x="106282" y="112398"/>
                  <a:pt x="95433" y="109487"/>
                  <a:pt x="76648" y="89379"/>
                </a:cubicBezTo>
                <a:cubicBezTo>
                  <a:pt x="57863" y="69271"/>
                  <a:pt x="5475" y="6035"/>
                  <a:pt x="448" y="4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: 図形 1264">
            <a:extLst>
              <a:ext uri="{FF2B5EF4-FFF2-40B4-BE49-F238E27FC236}">
                <a16:creationId xmlns:a16="http://schemas.microsoft.com/office/drawing/2014/main" id="{856DD32D-010E-4F56-9D61-6879F2E7C30F}"/>
              </a:ext>
            </a:extLst>
          </p:cNvPr>
          <p:cNvSpPr/>
          <p:nvPr/>
        </p:nvSpPr>
        <p:spPr>
          <a:xfrm>
            <a:off x="6109712" y="6379721"/>
            <a:ext cx="110984" cy="212135"/>
          </a:xfrm>
          <a:custGeom>
            <a:avLst/>
            <a:gdLst>
              <a:gd name="connsiteX0" fmla="*/ 576 w 110984"/>
              <a:gd name="connsiteY0" fmla="*/ 2029 h 212135"/>
              <a:gd name="connsiteX1" fmla="*/ 43438 w 110984"/>
              <a:gd name="connsiteY1" fmla="*/ 65529 h 212135"/>
              <a:gd name="connsiteX2" fmla="*/ 52963 w 110984"/>
              <a:gd name="connsiteY2" fmla="*/ 105217 h 212135"/>
              <a:gd name="connsiteX3" fmla="*/ 89476 w 110984"/>
              <a:gd name="connsiteY3" fmla="*/ 156017 h 212135"/>
              <a:gd name="connsiteX4" fmla="*/ 110113 w 110984"/>
              <a:gd name="connsiteY4" fmla="*/ 200467 h 212135"/>
              <a:gd name="connsiteX5" fmla="*/ 60901 w 110984"/>
              <a:gd name="connsiteY5" fmla="*/ 211579 h 212135"/>
              <a:gd name="connsiteX6" fmla="*/ 97413 w 110984"/>
              <a:gd name="connsiteY6" fmla="*/ 187767 h 212135"/>
              <a:gd name="connsiteX7" fmla="*/ 78363 w 110984"/>
              <a:gd name="connsiteY7" fmla="*/ 148079 h 212135"/>
              <a:gd name="connsiteX8" fmla="*/ 576 w 110984"/>
              <a:gd name="connsiteY8" fmla="*/ 2029 h 21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0984" h="212135">
                <a:moveTo>
                  <a:pt x="576" y="2029"/>
                </a:moveTo>
                <a:cubicBezTo>
                  <a:pt x="-5245" y="-11729"/>
                  <a:pt x="34707" y="48331"/>
                  <a:pt x="43438" y="65529"/>
                </a:cubicBezTo>
                <a:cubicBezTo>
                  <a:pt x="52169" y="82727"/>
                  <a:pt x="45290" y="90136"/>
                  <a:pt x="52963" y="105217"/>
                </a:cubicBezTo>
                <a:cubicBezTo>
                  <a:pt x="60636" y="120298"/>
                  <a:pt x="79951" y="140142"/>
                  <a:pt x="89476" y="156017"/>
                </a:cubicBezTo>
                <a:cubicBezTo>
                  <a:pt x="99001" y="171892"/>
                  <a:pt x="114875" y="191207"/>
                  <a:pt x="110113" y="200467"/>
                </a:cubicBezTo>
                <a:cubicBezTo>
                  <a:pt x="105351" y="209727"/>
                  <a:pt x="63018" y="213696"/>
                  <a:pt x="60901" y="211579"/>
                </a:cubicBezTo>
                <a:cubicBezTo>
                  <a:pt x="58784" y="209462"/>
                  <a:pt x="94503" y="198350"/>
                  <a:pt x="97413" y="187767"/>
                </a:cubicBezTo>
                <a:cubicBezTo>
                  <a:pt x="100323" y="177184"/>
                  <a:pt x="78363" y="148079"/>
                  <a:pt x="78363" y="148079"/>
                </a:cubicBezTo>
                <a:cubicBezTo>
                  <a:pt x="63811" y="118446"/>
                  <a:pt x="6397" y="15787"/>
                  <a:pt x="576" y="20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: 図形 1265">
            <a:extLst>
              <a:ext uri="{FF2B5EF4-FFF2-40B4-BE49-F238E27FC236}">
                <a16:creationId xmlns:a16="http://schemas.microsoft.com/office/drawing/2014/main" id="{E3C6B52C-5416-40E8-A6B2-1DF6767F0472}"/>
              </a:ext>
            </a:extLst>
          </p:cNvPr>
          <p:cNvSpPr/>
          <p:nvPr/>
        </p:nvSpPr>
        <p:spPr>
          <a:xfrm>
            <a:off x="5723674" y="6287898"/>
            <a:ext cx="99282" cy="69233"/>
          </a:xfrm>
          <a:custGeom>
            <a:avLst/>
            <a:gdLst>
              <a:gd name="connsiteX0" fmla="*/ 99276 w 99282"/>
              <a:gd name="connsiteY0" fmla="*/ 190 h 69233"/>
              <a:gd name="connsiteX1" fmla="*/ 8789 w 99282"/>
              <a:gd name="connsiteY1" fmla="*/ 39877 h 69233"/>
              <a:gd name="connsiteX2" fmla="*/ 4026 w 99282"/>
              <a:gd name="connsiteY2" fmla="*/ 68452 h 69233"/>
              <a:gd name="connsiteX3" fmla="*/ 13551 w 99282"/>
              <a:gd name="connsiteY3" fmla="*/ 57340 h 69233"/>
              <a:gd name="connsiteX4" fmla="*/ 99276 w 99282"/>
              <a:gd name="connsiteY4" fmla="*/ 190 h 6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2" h="69233">
                <a:moveTo>
                  <a:pt x="99276" y="190"/>
                </a:moveTo>
                <a:cubicBezTo>
                  <a:pt x="98482" y="-2720"/>
                  <a:pt x="24664" y="28500"/>
                  <a:pt x="8789" y="39877"/>
                </a:cubicBezTo>
                <a:cubicBezTo>
                  <a:pt x="-7086" y="51254"/>
                  <a:pt x="3232" y="65542"/>
                  <a:pt x="4026" y="68452"/>
                </a:cubicBezTo>
                <a:cubicBezTo>
                  <a:pt x="4820" y="71362"/>
                  <a:pt x="2703" y="65807"/>
                  <a:pt x="13551" y="57340"/>
                </a:cubicBezTo>
                <a:cubicBezTo>
                  <a:pt x="24399" y="48873"/>
                  <a:pt x="100070" y="3100"/>
                  <a:pt x="9927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: 図形 1266">
            <a:extLst>
              <a:ext uri="{FF2B5EF4-FFF2-40B4-BE49-F238E27FC236}">
                <a16:creationId xmlns:a16="http://schemas.microsoft.com/office/drawing/2014/main" id="{0EAAB38E-247E-4708-BA26-302AD671C269}"/>
              </a:ext>
            </a:extLst>
          </p:cNvPr>
          <p:cNvSpPr/>
          <p:nvPr/>
        </p:nvSpPr>
        <p:spPr>
          <a:xfrm>
            <a:off x="5703789" y="6197424"/>
            <a:ext cx="230528" cy="99901"/>
          </a:xfrm>
          <a:custGeom>
            <a:avLst/>
            <a:gdLst>
              <a:gd name="connsiteX0" fmla="*/ 230286 w 230528"/>
              <a:gd name="connsiteY0" fmla="*/ 87489 h 99901"/>
              <a:gd name="connsiteX1" fmla="*/ 85824 w 230528"/>
              <a:gd name="connsiteY1" fmla="*/ 16051 h 99901"/>
              <a:gd name="connsiteX2" fmla="*/ 47724 w 230528"/>
              <a:gd name="connsiteY2" fmla="*/ 36689 h 99901"/>
              <a:gd name="connsiteX3" fmla="*/ 15974 w 230528"/>
              <a:gd name="connsiteY3" fmla="*/ 87489 h 99901"/>
              <a:gd name="connsiteX4" fmla="*/ 84236 w 230528"/>
              <a:gd name="connsiteY4" fmla="*/ 92251 h 99901"/>
              <a:gd name="connsiteX5" fmla="*/ 99 w 230528"/>
              <a:gd name="connsiteY5" fmla="*/ 93839 h 99901"/>
              <a:gd name="connsiteX6" fmla="*/ 68361 w 230528"/>
              <a:gd name="connsiteY6" fmla="*/ 8114 h 99901"/>
              <a:gd name="connsiteX7" fmla="*/ 119161 w 230528"/>
              <a:gd name="connsiteY7" fmla="*/ 11289 h 99901"/>
              <a:gd name="connsiteX8" fmla="*/ 230286 w 230528"/>
              <a:gd name="connsiteY8" fmla="*/ 87489 h 9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0528" h="99901">
                <a:moveTo>
                  <a:pt x="230286" y="87489"/>
                </a:moveTo>
                <a:cubicBezTo>
                  <a:pt x="224730" y="88283"/>
                  <a:pt x="116251" y="24518"/>
                  <a:pt x="85824" y="16051"/>
                </a:cubicBezTo>
                <a:cubicBezTo>
                  <a:pt x="55397" y="7584"/>
                  <a:pt x="59366" y="24783"/>
                  <a:pt x="47724" y="36689"/>
                </a:cubicBezTo>
                <a:cubicBezTo>
                  <a:pt x="36082" y="48595"/>
                  <a:pt x="9889" y="78229"/>
                  <a:pt x="15974" y="87489"/>
                </a:cubicBezTo>
                <a:cubicBezTo>
                  <a:pt x="22059" y="96749"/>
                  <a:pt x="86882" y="91193"/>
                  <a:pt x="84236" y="92251"/>
                </a:cubicBezTo>
                <a:cubicBezTo>
                  <a:pt x="81590" y="93309"/>
                  <a:pt x="2745" y="107862"/>
                  <a:pt x="99" y="93839"/>
                </a:cubicBezTo>
                <a:cubicBezTo>
                  <a:pt x="-2547" y="79816"/>
                  <a:pt x="48517" y="21872"/>
                  <a:pt x="68361" y="8114"/>
                </a:cubicBezTo>
                <a:cubicBezTo>
                  <a:pt x="88205" y="-5644"/>
                  <a:pt x="94026" y="-88"/>
                  <a:pt x="119161" y="11289"/>
                </a:cubicBezTo>
                <a:cubicBezTo>
                  <a:pt x="144296" y="22666"/>
                  <a:pt x="235842" y="86695"/>
                  <a:pt x="230286" y="874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: 図形 1267">
            <a:extLst>
              <a:ext uri="{FF2B5EF4-FFF2-40B4-BE49-F238E27FC236}">
                <a16:creationId xmlns:a16="http://schemas.microsoft.com/office/drawing/2014/main" id="{EB881D25-0106-47C6-97A6-CE48BB0F265B}"/>
              </a:ext>
            </a:extLst>
          </p:cNvPr>
          <p:cNvSpPr/>
          <p:nvPr/>
        </p:nvSpPr>
        <p:spPr>
          <a:xfrm>
            <a:off x="5929223" y="6190175"/>
            <a:ext cx="258039" cy="171547"/>
          </a:xfrm>
          <a:custGeom>
            <a:avLst/>
            <a:gdLst>
              <a:gd name="connsiteX0" fmla="*/ 90 w 258039"/>
              <a:gd name="connsiteY0" fmla="*/ 91563 h 171547"/>
              <a:gd name="connsiteX1" fmla="*/ 104865 w 258039"/>
              <a:gd name="connsiteY1" fmla="*/ 155063 h 171547"/>
              <a:gd name="connsiteX2" fmla="*/ 158840 w 258039"/>
              <a:gd name="connsiteY2" fmla="*/ 155063 h 171547"/>
              <a:gd name="connsiteX3" fmla="*/ 171540 w 258039"/>
              <a:gd name="connsiteY3" fmla="*/ 102675 h 171547"/>
              <a:gd name="connsiteX4" fmla="*/ 177890 w 258039"/>
              <a:gd name="connsiteY4" fmla="*/ 45525 h 171547"/>
              <a:gd name="connsiteX5" fmla="*/ 200115 w 258039"/>
              <a:gd name="connsiteY5" fmla="*/ 9013 h 171547"/>
              <a:gd name="connsiteX6" fmla="*/ 246152 w 258039"/>
              <a:gd name="connsiteY6" fmla="*/ 2663 h 171547"/>
              <a:gd name="connsiteX7" fmla="*/ 257265 w 258039"/>
              <a:gd name="connsiteY7" fmla="*/ 45525 h 171547"/>
              <a:gd name="connsiteX8" fmla="*/ 230277 w 258039"/>
              <a:gd name="connsiteY8" fmla="*/ 10600 h 171547"/>
              <a:gd name="connsiteX9" fmla="*/ 203290 w 258039"/>
              <a:gd name="connsiteY9" fmla="*/ 40763 h 171547"/>
              <a:gd name="connsiteX10" fmla="*/ 187415 w 258039"/>
              <a:gd name="connsiteY10" fmla="*/ 123313 h 171547"/>
              <a:gd name="connsiteX11" fmla="*/ 169952 w 258039"/>
              <a:gd name="connsiteY11" fmla="*/ 155063 h 171547"/>
              <a:gd name="connsiteX12" fmla="*/ 123915 w 258039"/>
              <a:gd name="connsiteY12" fmla="*/ 169350 h 171547"/>
              <a:gd name="connsiteX13" fmla="*/ 90 w 258039"/>
              <a:gd name="connsiteY13" fmla="*/ 91563 h 17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39" h="171547">
                <a:moveTo>
                  <a:pt x="90" y="91563"/>
                </a:moveTo>
                <a:cubicBezTo>
                  <a:pt x="-3085" y="89182"/>
                  <a:pt x="78407" y="144480"/>
                  <a:pt x="104865" y="155063"/>
                </a:cubicBezTo>
                <a:cubicBezTo>
                  <a:pt x="131323" y="165646"/>
                  <a:pt x="147728" y="163794"/>
                  <a:pt x="158840" y="155063"/>
                </a:cubicBezTo>
                <a:cubicBezTo>
                  <a:pt x="169952" y="146332"/>
                  <a:pt x="168365" y="120931"/>
                  <a:pt x="171540" y="102675"/>
                </a:cubicBezTo>
                <a:cubicBezTo>
                  <a:pt x="174715" y="84419"/>
                  <a:pt x="173128" y="61135"/>
                  <a:pt x="177890" y="45525"/>
                </a:cubicBezTo>
                <a:cubicBezTo>
                  <a:pt x="182652" y="29915"/>
                  <a:pt x="188738" y="16157"/>
                  <a:pt x="200115" y="9013"/>
                </a:cubicBezTo>
                <a:cubicBezTo>
                  <a:pt x="211492" y="1869"/>
                  <a:pt x="236627" y="-3422"/>
                  <a:pt x="246152" y="2663"/>
                </a:cubicBezTo>
                <a:cubicBezTo>
                  <a:pt x="255677" y="8748"/>
                  <a:pt x="259911" y="44202"/>
                  <a:pt x="257265" y="45525"/>
                </a:cubicBezTo>
                <a:cubicBezTo>
                  <a:pt x="254619" y="46848"/>
                  <a:pt x="239273" y="11394"/>
                  <a:pt x="230277" y="10600"/>
                </a:cubicBezTo>
                <a:cubicBezTo>
                  <a:pt x="221281" y="9806"/>
                  <a:pt x="210434" y="21978"/>
                  <a:pt x="203290" y="40763"/>
                </a:cubicBezTo>
                <a:cubicBezTo>
                  <a:pt x="196146" y="59548"/>
                  <a:pt x="192971" y="104263"/>
                  <a:pt x="187415" y="123313"/>
                </a:cubicBezTo>
                <a:cubicBezTo>
                  <a:pt x="181859" y="142363"/>
                  <a:pt x="180535" y="147390"/>
                  <a:pt x="169952" y="155063"/>
                </a:cubicBezTo>
                <a:cubicBezTo>
                  <a:pt x="159369" y="162736"/>
                  <a:pt x="150638" y="177023"/>
                  <a:pt x="123915" y="169350"/>
                </a:cubicBezTo>
                <a:cubicBezTo>
                  <a:pt x="97192" y="161677"/>
                  <a:pt x="3265" y="93944"/>
                  <a:pt x="90" y="915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: 図形 1268">
            <a:extLst>
              <a:ext uri="{FF2B5EF4-FFF2-40B4-BE49-F238E27FC236}">
                <a16:creationId xmlns:a16="http://schemas.microsoft.com/office/drawing/2014/main" id="{5E8E5B42-9F83-474D-9F48-066B8105BFF0}"/>
              </a:ext>
            </a:extLst>
          </p:cNvPr>
          <p:cNvSpPr/>
          <p:nvPr/>
        </p:nvSpPr>
        <p:spPr>
          <a:xfrm>
            <a:off x="6089589" y="6226040"/>
            <a:ext cx="100546" cy="166828"/>
          </a:xfrm>
          <a:custGeom>
            <a:avLst/>
            <a:gdLst>
              <a:gd name="connsiteX0" fmla="*/ 61 w 100546"/>
              <a:gd name="connsiteY0" fmla="*/ 166823 h 166828"/>
              <a:gd name="connsiteX1" fmla="*/ 46099 w 100546"/>
              <a:gd name="connsiteY1" fmla="*/ 111260 h 166828"/>
              <a:gd name="connsiteX2" fmla="*/ 44511 w 100546"/>
              <a:gd name="connsiteY2" fmla="*/ 47760 h 166828"/>
              <a:gd name="connsiteX3" fmla="*/ 82611 w 100546"/>
              <a:gd name="connsiteY3" fmla="*/ 19185 h 166828"/>
              <a:gd name="connsiteX4" fmla="*/ 100074 w 100546"/>
              <a:gd name="connsiteY4" fmla="*/ 135 h 166828"/>
              <a:gd name="connsiteX5" fmla="*/ 65149 w 100546"/>
              <a:gd name="connsiteY5" fmla="*/ 28710 h 166828"/>
              <a:gd name="connsiteX6" fmla="*/ 58799 w 100546"/>
              <a:gd name="connsiteY6" fmla="*/ 62048 h 166828"/>
              <a:gd name="connsiteX7" fmla="*/ 57211 w 100546"/>
              <a:gd name="connsiteY7" fmla="*/ 108085 h 166828"/>
              <a:gd name="connsiteX8" fmla="*/ 61 w 100546"/>
              <a:gd name="connsiteY8" fmla="*/ 166823 h 16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546" h="166828">
                <a:moveTo>
                  <a:pt x="61" y="166823"/>
                </a:moveTo>
                <a:cubicBezTo>
                  <a:pt x="-1791" y="167352"/>
                  <a:pt x="38691" y="131104"/>
                  <a:pt x="46099" y="111260"/>
                </a:cubicBezTo>
                <a:cubicBezTo>
                  <a:pt x="53507" y="91416"/>
                  <a:pt x="38426" y="63106"/>
                  <a:pt x="44511" y="47760"/>
                </a:cubicBezTo>
                <a:cubicBezTo>
                  <a:pt x="50596" y="32414"/>
                  <a:pt x="73351" y="27122"/>
                  <a:pt x="82611" y="19185"/>
                </a:cubicBezTo>
                <a:cubicBezTo>
                  <a:pt x="91871" y="11248"/>
                  <a:pt x="102984" y="-1452"/>
                  <a:pt x="100074" y="135"/>
                </a:cubicBezTo>
                <a:cubicBezTo>
                  <a:pt x="97164" y="1722"/>
                  <a:pt x="72028" y="18391"/>
                  <a:pt x="65149" y="28710"/>
                </a:cubicBezTo>
                <a:cubicBezTo>
                  <a:pt x="58270" y="39029"/>
                  <a:pt x="60122" y="48819"/>
                  <a:pt x="58799" y="62048"/>
                </a:cubicBezTo>
                <a:cubicBezTo>
                  <a:pt x="57476" y="75277"/>
                  <a:pt x="65678" y="92739"/>
                  <a:pt x="57211" y="108085"/>
                </a:cubicBezTo>
                <a:cubicBezTo>
                  <a:pt x="48744" y="123431"/>
                  <a:pt x="1913" y="166294"/>
                  <a:pt x="61" y="1668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: 図形 1269">
            <a:extLst>
              <a:ext uri="{FF2B5EF4-FFF2-40B4-BE49-F238E27FC236}">
                <a16:creationId xmlns:a16="http://schemas.microsoft.com/office/drawing/2014/main" id="{9AFAB612-9EBC-4D4E-9106-38B52F64679A}"/>
              </a:ext>
            </a:extLst>
          </p:cNvPr>
          <p:cNvSpPr/>
          <p:nvPr/>
        </p:nvSpPr>
        <p:spPr>
          <a:xfrm>
            <a:off x="5973747" y="6379648"/>
            <a:ext cx="133974" cy="88142"/>
          </a:xfrm>
          <a:custGeom>
            <a:avLst/>
            <a:gdLst>
              <a:gd name="connsiteX0" fmla="*/ 16 w 133974"/>
              <a:gd name="connsiteY0" fmla="*/ 3690 h 88142"/>
              <a:gd name="connsiteX1" fmla="*/ 71453 w 133974"/>
              <a:gd name="connsiteY1" fmla="*/ 8452 h 88142"/>
              <a:gd name="connsiteX2" fmla="*/ 133366 w 133974"/>
              <a:gd name="connsiteY2" fmla="*/ 86240 h 88142"/>
              <a:gd name="connsiteX3" fmla="*/ 101616 w 133974"/>
              <a:gd name="connsiteY3" fmla="*/ 60840 h 88142"/>
              <a:gd name="connsiteX4" fmla="*/ 77803 w 133974"/>
              <a:gd name="connsiteY4" fmla="*/ 22740 h 88142"/>
              <a:gd name="connsiteX5" fmla="*/ 16 w 133974"/>
              <a:gd name="connsiteY5" fmla="*/ 3690 h 88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974" h="88142">
                <a:moveTo>
                  <a:pt x="16" y="3690"/>
                </a:moveTo>
                <a:cubicBezTo>
                  <a:pt x="-1042" y="1309"/>
                  <a:pt x="49228" y="-5306"/>
                  <a:pt x="71453" y="8452"/>
                </a:cubicBezTo>
                <a:cubicBezTo>
                  <a:pt x="93678" y="22210"/>
                  <a:pt x="128339" y="77509"/>
                  <a:pt x="133366" y="86240"/>
                </a:cubicBezTo>
                <a:cubicBezTo>
                  <a:pt x="138393" y="94971"/>
                  <a:pt x="110876" y="71423"/>
                  <a:pt x="101616" y="60840"/>
                </a:cubicBezTo>
                <a:cubicBezTo>
                  <a:pt x="92356" y="50257"/>
                  <a:pt x="88916" y="30942"/>
                  <a:pt x="77803" y="22740"/>
                </a:cubicBezTo>
                <a:cubicBezTo>
                  <a:pt x="66691" y="14538"/>
                  <a:pt x="1074" y="6071"/>
                  <a:pt x="16" y="36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: 図形 1270">
            <a:extLst>
              <a:ext uri="{FF2B5EF4-FFF2-40B4-BE49-F238E27FC236}">
                <a16:creationId xmlns:a16="http://schemas.microsoft.com/office/drawing/2014/main" id="{727344A6-DFC9-4D05-9D8C-B64F73B94D3D}"/>
              </a:ext>
            </a:extLst>
          </p:cNvPr>
          <p:cNvSpPr/>
          <p:nvPr/>
        </p:nvSpPr>
        <p:spPr>
          <a:xfrm>
            <a:off x="2451056" y="7216779"/>
            <a:ext cx="420256" cy="418818"/>
          </a:xfrm>
          <a:custGeom>
            <a:avLst/>
            <a:gdLst>
              <a:gd name="connsiteX0" fmla="*/ 44 w 420256"/>
              <a:gd name="connsiteY0" fmla="*/ 47621 h 418818"/>
              <a:gd name="connsiteX1" fmla="*/ 298494 w 420256"/>
              <a:gd name="connsiteY1" fmla="*/ 3171 h 418818"/>
              <a:gd name="connsiteX2" fmla="*/ 306961 w 420256"/>
              <a:gd name="connsiteY2" fmla="*/ 49738 h 418818"/>
              <a:gd name="connsiteX3" fmla="*/ 419144 w 420256"/>
              <a:gd name="connsiteY3" fmla="*/ 413804 h 418818"/>
              <a:gd name="connsiteX4" fmla="*/ 361994 w 420256"/>
              <a:gd name="connsiteY4" fmla="*/ 246588 h 418818"/>
              <a:gd name="connsiteX5" fmla="*/ 321777 w 420256"/>
              <a:gd name="connsiteY5" fmla="*/ 32804 h 418818"/>
              <a:gd name="connsiteX6" fmla="*/ 44 w 420256"/>
              <a:gd name="connsiteY6" fmla="*/ 47621 h 41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0256" h="418818">
                <a:moveTo>
                  <a:pt x="44" y="47621"/>
                </a:moveTo>
                <a:cubicBezTo>
                  <a:pt x="-3836" y="42682"/>
                  <a:pt x="247341" y="2818"/>
                  <a:pt x="298494" y="3171"/>
                </a:cubicBezTo>
                <a:cubicBezTo>
                  <a:pt x="349647" y="3524"/>
                  <a:pt x="286853" y="-18701"/>
                  <a:pt x="306961" y="49738"/>
                </a:cubicBezTo>
                <a:cubicBezTo>
                  <a:pt x="327069" y="118177"/>
                  <a:pt x="409972" y="380996"/>
                  <a:pt x="419144" y="413804"/>
                </a:cubicBezTo>
                <a:cubicBezTo>
                  <a:pt x="428316" y="446612"/>
                  <a:pt x="378222" y="310088"/>
                  <a:pt x="361994" y="246588"/>
                </a:cubicBezTo>
                <a:cubicBezTo>
                  <a:pt x="345766" y="183088"/>
                  <a:pt x="375752" y="68082"/>
                  <a:pt x="321777" y="32804"/>
                </a:cubicBezTo>
                <a:cubicBezTo>
                  <a:pt x="267802" y="-2474"/>
                  <a:pt x="3924" y="52560"/>
                  <a:pt x="44" y="476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: 図形 1271">
            <a:extLst>
              <a:ext uri="{FF2B5EF4-FFF2-40B4-BE49-F238E27FC236}">
                <a16:creationId xmlns:a16="http://schemas.microsoft.com/office/drawing/2014/main" id="{222E8F4F-3D61-46EA-966B-FA3B3990F1E4}"/>
              </a:ext>
            </a:extLst>
          </p:cNvPr>
          <p:cNvSpPr/>
          <p:nvPr/>
        </p:nvSpPr>
        <p:spPr>
          <a:xfrm>
            <a:off x="2762242" y="8267686"/>
            <a:ext cx="351400" cy="68934"/>
          </a:xfrm>
          <a:custGeom>
            <a:avLst/>
            <a:gdLst>
              <a:gd name="connsiteX0" fmla="*/ 8 w 351400"/>
              <a:gd name="connsiteY0" fmla="*/ 14 h 68934"/>
              <a:gd name="connsiteX1" fmla="*/ 237075 w 351400"/>
              <a:gd name="connsiteY1" fmla="*/ 67747 h 68934"/>
              <a:gd name="connsiteX2" fmla="*/ 351375 w 351400"/>
              <a:gd name="connsiteY2" fmla="*/ 44464 h 68934"/>
              <a:gd name="connsiteX3" fmla="*/ 228608 w 351400"/>
              <a:gd name="connsiteY3" fmla="*/ 61397 h 68934"/>
              <a:gd name="connsiteX4" fmla="*/ 8 w 351400"/>
              <a:gd name="connsiteY4" fmla="*/ 14 h 6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1400" h="68934">
                <a:moveTo>
                  <a:pt x="8" y="14"/>
                </a:moveTo>
                <a:cubicBezTo>
                  <a:pt x="1419" y="1072"/>
                  <a:pt x="178514" y="60339"/>
                  <a:pt x="237075" y="67747"/>
                </a:cubicBezTo>
                <a:cubicBezTo>
                  <a:pt x="295636" y="75155"/>
                  <a:pt x="352786" y="45522"/>
                  <a:pt x="351375" y="44464"/>
                </a:cubicBezTo>
                <a:cubicBezTo>
                  <a:pt x="349964" y="43406"/>
                  <a:pt x="283289" y="66336"/>
                  <a:pt x="228608" y="61397"/>
                </a:cubicBezTo>
                <a:cubicBezTo>
                  <a:pt x="173927" y="56458"/>
                  <a:pt x="-1403" y="-1044"/>
                  <a:pt x="8" y="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: 図形 1272">
            <a:extLst>
              <a:ext uri="{FF2B5EF4-FFF2-40B4-BE49-F238E27FC236}">
                <a16:creationId xmlns:a16="http://schemas.microsoft.com/office/drawing/2014/main" id="{0ECE271B-13D8-4B1D-BDC2-1AEA70377F08}"/>
              </a:ext>
            </a:extLst>
          </p:cNvPr>
          <p:cNvSpPr/>
          <p:nvPr/>
        </p:nvSpPr>
        <p:spPr>
          <a:xfrm>
            <a:off x="2715759" y="7322301"/>
            <a:ext cx="65695" cy="495545"/>
          </a:xfrm>
          <a:custGeom>
            <a:avLst/>
            <a:gdLst>
              <a:gd name="connsiteX0" fmla="*/ 14741 w 65695"/>
              <a:gd name="connsiteY0" fmla="*/ 9832 h 495545"/>
              <a:gd name="connsiteX1" fmla="*/ 65541 w 65695"/>
              <a:gd name="connsiteY1" fmla="*/ 479732 h 495545"/>
              <a:gd name="connsiteX2" fmla="*/ 29558 w 65695"/>
              <a:gd name="connsiteY2" fmla="*/ 365432 h 495545"/>
              <a:gd name="connsiteX3" fmla="*/ 2041 w 65695"/>
              <a:gd name="connsiteY3" fmla="*/ 174932 h 495545"/>
              <a:gd name="connsiteX4" fmla="*/ 14741 w 65695"/>
              <a:gd name="connsiteY4" fmla="*/ 9832 h 49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695" h="495545">
                <a:moveTo>
                  <a:pt x="14741" y="9832"/>
                </a:moveTo>
                <a:cubicBezTo>
                  <a:pt x="25324" y="60632"/>
                  <a:pt x="63072" y="420465"/>
                  <a:pt x="65541" y="479732"/>
                </a:cubicBezTo>
                <a:cubicBezTo>
                  <a:pt x="68010" y="538999"/>
                  <a:pt x="40141" y="416232"/>
                  <a:pt x="29558" y="365432"/>
                </a:cubicBezTo>
                <a:cubicBezTo>
                  <a:pt x="18975" y="314632"/>
                  <a:pt x="8038" y="231024"/>
                  <a:pt x="2041" y="174932"/>
                </a:cubicBezTo>
                <a:cubicBezTo>
                  <a:pt x="-3956" y="118840"/>
                  <a:pt x="4158" y="-40968"/>
                  <a:pt x="14741" y="98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: 図形 1273">
            <a:extLst>
              <a:ext uri="{FF2B5EF4-FFF2-40B4-BE49-F238E27FC236}">
                <a16:creationId xmlns:a16="http://schemas.microsoft.com/office/drawing/2014/main" id="{D3325A4A-F8E4-440B-AE62-1D7EA47F281C}"/>
              </a:ext>
            </a:extLst>
          </p:cNvPr>
          <p:cNvSpPr/>
          <p:nvPr/>
        </p:nvSpPr>
        <p:spPr>
          <a:xfrm>
            <a:off x="2754547" y="8456508"/>
            <a:ext cx="195563" cy="50617"/>
          </a:xfrm>
          <a:custGeom>
            <a:avLst/>
            <a:gdLst>
              <a:gd name="connsiteX0" fmla="*/ 1353 w 195563"/>
              <a:gd name="connsiteY0" fmla="*/ 1692 h 50617"/>
              <a:gd name="connsiteX1" fmla="*/ 73320 w 195563"/>
              <a:gd name="connsiteY1" fmla="*/ 12275 h 50617"/>
              <a:gd name="connsiteX2" fmla="*/ 193970 w 195563"/>
              <a:gd name="connsiteY2" fmla="*/ 48259 h 50617"/>
              <a:gd name="connsiteX3" fmla="*/ 134703 w 195563"/>
              <a:gd name="connsiteY3" fmla="*/ 44025 h 50617"/>
              <a:gd name="connsiteX4" fmla="*/ 1353 w 195563"/>
              <a:gd name="connsiteY4" fmla="*/ 1692 h 5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563" h="50617">
                <a:moveTo>
                  <a:pt x="1353" y="1692"/>
                </a:moveTo>
                <a:cubicBezTo>
                  <a:pt x="-8877" y="-3600"/>
                  <a:pt x="41217" y="4514"/>
                  <a:pt x="73320" y="12275"/>
                </a:cubicBezTo>
                <a:cubicBezTo>
                  <a:pt x="105423" y="20036"/>
                  <a:pt x="183740" y="42967"/>
                  <a:pt x="193970" y="48259"/>
                </a:cubicBezTo>
                <a:cubicBezTo>
                  <a:pt x="204200" y="53551"/>
                  <a:pt x="162925" y="48964"/>
                  <a:pt x="134703" y="44025"/>
                </a:cubicBezTo>
                <a:cubicBezTo>
                  <a:pt x="106481" y="39086"/>
                  <a:pt x="11583" y="6984"/>
                  <a:pt x="1353" y="16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: 図形 1274">
            <a:extLst>
              <a:ext uri="{FF2B5EF4-FFF2-40B4-BE49-F238E27FC236}">
                <a16:creationId xmlns:a16="http://schemas.microsoft.com/office/drawing/2014/main" id="{1BDD9F90-7F36-4589-9E3A-4E97484FD260}"/>
              </a:ext>
            </a:extLst>
          </p:cNvPr>
          <p:cNvSpPr/>
          <p:nvPr/>
        </p:nvSpPr>
        <p:spPr>
          <a:xfrm>
            <a:off x="2884104" y="8681903"/>
            <a:ext cx="330351" cy="136385"/>
          </a:xfrm>
          <a:custGeom>
            <a:avLst/>
            <a:gdLst>
              <a:gd name="connsiteX0" fmla="*/ 328996 w 330351"/>
              <a:gd name="connsiteY0" fmla="*/ 664 h 136385"/>
              <a:gd name="connsiteX1" fmla="*/ 231629 w 330351"/>
              <a:gd name="connsiteY1" fmla="*/ 74747 h 136385"/>
              <a:gd name="connsiteX2" fmla="*/ 70763 w 330351"/>
              <a:gd name="connsiteY2" fmla="*/ 117080 h 136385"/>
              <a:gd name="connsiteX3" fmla="*/ 3029 w 330351"/>
              <a:gd name="connsiteY3" fmla="*/ 136130 h 136385"/>
              <a:gd name="connsiteX4" fmla="*/ 161779 w 330351"/>
              <a:gd name="connsiteY4" fmla="*/ 121314 h 136385"/>
              <a:gd name="connsiteX5" fmla="*/ 328996 w 330351"/>
              <a:gd name="connsiteY5" fmla="*/ 664 h 13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51" h="136385">
                <a:moveTo>
                  <a:pt x="328996" y="664"/>
                </a:moveTo>
                <a:cubicBezTo>
                  <a:pt x="340638" y="-7097"/>
                  <a:pt x="274668" y="55344"/>
                  <a:pt x="231629" y="74747"/>
                </a:cubicBezTo>
                <a:cubicBezTo>
                  <a:pt x="188590" y="94150"/>
                  <a:pt x="108863" y="106850"/>
                  <a:pt x="70763" y="117080"/>
                </a:cubicBezTo>
                <a:cubicBezTo>
                  <a:pt x="32663" y="127310"/>
                  <a:pt x="-12140" y="135424"/>
                  <a:pt x="3029" y="136130"/>
                </a:cubicBezTo>
                <a:cubicBezTo>
                  <a:pt x="18198" y="136836"/>
                  <a:pt x="111332" y="137189"/>
                  <a:pt x="161779" y="121314"/>
                </a:cubicBezTo>
                <a:cubicBezTo>
                  <a:pt x="212226" y="105439"/>
                  <a:pt x="317354" y="8425"/>
                  <a:pt x="328996" y="6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: 図形 1275">
            <a:extLst>
              <a:ext uri="{FF2B5EF4-FFF2-40B4-BE49-F238E27FC236}">
                <a16:creationId xmlns:a16="http://schemas.microsoft.com/office/drawing/2014/main" id="{5ACF8614-0ED1-4628-861F-25139959DDFF}"/>
              </a:ext>
            </a:extLst>
          </p:cNvPr>
          <p:cNvSpPr/>
          <p:nvPr/>
        </p:nvSpPr>
        <p:spPr>
          <a:xfrm>
            <a:off x="2747382" y="7852754"/>
            <a:ext cx="124784" cy="341099"/>
          </a:xfrm>
          <a:custGeom>
            <a:avLst/>
            <a:gdLst>
              <a:gd name="connsiteX0" fmla="*/ 51 w 124784"/>
              <a:gd name="connsiteY0" fmla="*/ 79 h 341099"/>
              <a:gd name="connsiteX1" fmla="*/ 103768 w 124784"/>
              <a:gd name="connsiteY1" fmla="*/ 99563 h 341099"/>
              <a:gd name="connsiteX2" fmla="*/ 110118 w 124784"/>
              <a:gd name="connsiteY2" fmla="*/ 338746 h 341099"/>
              <a:gd name="connsiteX3" fmla="*/ 114351 w 124784"/>
              <a:gd name="connsiteY3" fmla="*/ 213863 h 341099"/>
              <a:gd name="connsiteX4" fmla="*/ 118585 w 124784"/>
              <a:gd name="connsiteY4" fmla="*/ 84746 h 341099"/>
              <a:gd name="connsiteX5" fmla="*/ 51 w 124784"/>
              <a:gd name="connsiteY5" fmla="*/ 79 h 341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784" h="341099">
                <a:moveTo>
                  <a:pt x="51" y="79"/>
                </a:moveTo>
                <a:cubicBezTo>
                  <a:pt x="-2418" y="2548"/>
                  <a:pt x="85424" y="43119"/>
                  <a:pt x="103768" y="99563"/>
                </a:cubicBezTo>
                <a:cubicBezTo>
                  <a:pt x="122112" y="156007"/>
                  <a:pt x="108354" y="319696"/>
                  <a:pt x="110118" y="338746"/>
                </a:cubicBezTo>
                <a:cubicBezTo>
                  <a:pt x="111882" y="357796"/>
                  <a:pt x="112940" y="256196"/>
                  <a:pt x="114351" y="213863"/>
                </a:cubicBezTo>
                <a:cubicBezTo>
                  <a:pt x="115762" y="171530"/>
                  <a:pt x="134107" y="116496"/>
                  <a:pt x="118585" y="84746"/>
                </a:cubicBezTo>
                <a:cubicBezTo>
                  <a:pt x="103063" y="52996"/>
                  <a:pt x="2520" y="-2390"/>
                  <a:pt x="51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: 図形 1276">
            <a:extLst>
              <a:ext uri="{FF2B5EF4-FFF2-40B4-BE49-F238E27FC236}">
                <a16:creationId xmlns:a16="http://schemas.microsoft.com/office/drawing/2014/main" id="{11FE3461-1032-457C-890C-BFA4BE1F5B59}"/>
              </a:ext>
            </a:extLst>
          </p:cNvPr>
          <p:cNvSpPr/>
          <p:nvPr/>
        </p:nvSpPr>
        <p:spPr>
          <a:xfrm>
            <a:off x="2498994" y="7289798"/>
            <a:ext cx="206325" cy="229498"/>
          </a:xfrm>
          <a:custGeom>
            <a:avLst/>
            <a:gdLst>
              <a:gd name="connsiteX0" fmla="*/ 789 w 206325"/>
              <a:gd name="connsiteY0" fmla="*/ 2 h 229498"/>
              <a:gd name="connsiteX1" fmla="*/ 201873 w 206325"/>
              <a:gd name="connsiteY1" fmla="*/ 48685 h 229498"/>
              <a:gd name="connsiteX2" fmla="*/ 134139 w 206325"/>
              <a:gd name="connsiteY2" fmla="*/ 67735 h 229498"/>
              <a:gd name="connsiteX3" fmla="*/ 64289 w 206325"/>
              <a:gd name="connsiteY3" fmla="*/ 228602 h 229498"/>
              <a:gd name="connsiteX4" fmla="*/ 89689 w 206325"/>
              <a:gd name="connsiteY4" fmla="*/ 129119 h 229498"/>
              <a:gd name="connsiteX5" fmla="*/ 129906 w 206325"/>
              <a:gd name="connsiteY5" fmla="*/ 50802 h 229498"/>
              <a:gd name="connsiteX6" fmla="*/ 789 w 206325"/>
              <a:gd name="connsiteY6" fmla="*/ 2 h 229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325" h="229498">
                <a:moveTo>
                  <a:pt x="789" y="2"/>
                </a:moveTo>
                <a:cubicBezTo>
                  <a:pt x="12783" y="-351"/>
                  <a:pt x="179648" y="37396"/>
                  <a:pt x="201873" y="48685"/>
                </a:cubicBezTo>
                <a:cubicBezTo>
                  <a:pt x="224098" y="59974"/>
                  <a:pt x="157070" y="37749"/>
                  <a:pt x="134139" y="67735"/>
                </a:cubicBezTo>
                <a:cubicBezTo>
                  <a:pt x="111208" y="97721"/>
                  <a:pt x="71697" y="218371"/>
                  <a:pt x="64289" y="228602"/>
                </a:cubicBezTo>
                <a:cubicBezTo>
                  <a:pt x="56881" y="238833"/>
                  <a:pt x="78753" y="158752"/>
                  <a:pt x="89689" y="129119"/>
                </a:cubicBezTo>
                <a:cubicBezTo>
                  <a:pt x="100625" y="99486"/>
                  <a:pt x="142606" y="70910"/>
                  <a:pt x="129906" y="50802"/>
                </a:cubicBezTo>
                <a:cubicBezTo>
                  <a:pt x="117206" y="30694"/>
                  <a:pt x="-11205" y="355"/>
                  <a:pt x="789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: 図形 1277">
            <a:extLst>
              <a:ext uri="{FF2B5EF4-FFF2-40B4-BE49-F238E27FC236}">
                <a16:creationId xmlns:a16="http://schemas.microsoft.com/office/drawing/2014/main" id="{3838AC6F-ECB0-4C5D-B69B-C2B66B464637}"/>
              </a:ext>
            </a:extLst>
          </p:cNvPr>
          <p:cNvSpPr/>
          <p:nvPr/>
        </p:nvSpPr>
        <p:spPr>
          <a:xfrm>
            <a:off x="2923879" y="8764783"/>
            <a:ext cx="338250" cy="346807"/>
          </a:xfrm>
          <a:custGeom>
            <a:avLst/>
            <a:gdLst>
              <a:gd name="connsiteX0" fmla="*/ 335788 w 338250"/>
              <a:gd name="connsiteY0" fmla="*/ 334 h 346807"/>
              <a:gd name="connsiteX1" fmla="*/ 219371 w 338250"/>
              <a:gd name="connsiteY1" fmla="*/ 91350 h 346807"/>
              <a:gd name="connsiteX2" fmla="*/ 56388 w 338250"/>
              <a:gd name="connsiteY2" fmla="*/ 127334 h 346807"/>
              <a:gd name="connsiteX3" fmla="*/ 5588 w 338250"/>
              <a:gd name="connsiteY3" fmla="*/ 127334 h 346807"/>
              <a:gd name="connsiteX4" fmla="*/ 172804 w 338250"/>
              <a:gd name="connsiteY4" fmla="*/ 129450 h 346807"/>
              <a:gd name="connsiteX5" fmla="*/ 136821 w 338250"/>
              <a:gd name="connsiteY5" fmla="*/ 256450 h 346807"/>
              <a:gd name="connsiteX6" fmla="*/ 113538 w 338250"/>
              <a:gd name="connsiteY6" fmla="*/ 345350 h 346807"/>
              <a:gd name="connsiteX7" fmla="*/ 187621 w 338250"/>
              <a:gd name="connsiteY7" fmla="*/ 184484 h 346807"/>
              <a:gd name="connsiteX8" fmla="*/ 200321 w 338250"/>
              <a:gd name="connsiteY8" fmla="*/ 114634 h 346807"/>
              <a:gd name="connsiteX9" fmla="*/ 291338 w 338250"/>
              <a:gd name="connsiteY9" fmla="*/ 61717 h 346807"/>
              <a:gd name="connsiteX10" fmla="*/ 335788 w 338250"/>
              <a:gd name="connsiteY10" fmla="*/ 334 h 346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250" h="346807">
                <a:moveTo>
                  <a:pt x="335788" y="334"/>
                </a:moveTo>
                <a:cubicBezTo>
                  <a:pt x="323793" y="5273"/>
                  <a:pt x="265938" y="70183"/>
                  <a:pt x="219371" y="91350"/>
                </a:cubicBezTo>
                <a:cubicBezTo>
                  <a:pt x="172804" y="112517"/>
                  <a:pt x="92018" y="121337"/>
                  <a:pt x="56388" y="127334"/>
                </a:cubicBezTo>
                <a:cubicBezTo>
                  <a:pt x="20757" y="133331"/>
                  <a:pt x="-13815" y="126981"/>
                  <a:pt x="5588" y="127334"/>
                </a:cubicBezTo>
                <a:cubicBezTo>
                  <a:pt x="24991" y="127687"/>
                  <a:pt x="150932" y="107931"/>
                  <a:pt x="172804" y="129450"/>
                </a:cubicBezTo>
                <a:cubicBezTo>
                  <a:pt x="194676" y="150969"/>
                  <a:pt x="146699" y="220467"/>
                  <a:pt x="136821" y="256450"/>
                </a:cubicBezTo>
                <a:cubicBezTo>
                  <a:pt x="126943" y="292433"/>
                  <a:pt x="105071" y="357344"/>
                  <a:pt x="113538" y="345350"/>
                </a:cubicBezTo>
                <a:cubicBezTo>
                  <a:pt x="122005" y="333356"/>
                  <a:pt x="173157" y="222937"/>
                  <a:pt x="187621" y="184484"/>
                </a:cubicBezTo>
                <a:cubicBezTo>
                  <a:pt x="202085" y="146031"/>
                  <a:pt x="183035" y="135095"/>
                  <a:pt x="200321" y="114634"/>
                </a:cubicBezTo>
                <a:cubicBezTo>
                  <a:pt x="217607" y="94173"/>
                  <a:pt x="269466" y="76886"/>
                  <a:pt x="291338" y="61717"/>
                </a:cubicBezTo>
                <a:cubicBezTo>
                  <a:pt x="313210" y="46548"/>
                  <a:pt x="347783" y="-4605"/>
                  <a:pt x="335788" y="3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: 図形 1278">
            <a:extLst>
              <a:ext uri="{FF2B5EF4-FFF2-40B4-BE49-F238E27FC236}">
                <a16:creationId xmlns:a16="http://schemas.microsoft.com/office/drawing/2014/main" id="{9B0A8FBF-8826-450F-8D11-F610D12B5E16}"/>
              </a:ext>
            </a:extLst>
          </p:cNvPr>
          <p:cNvSpPr/>
          <p:nvPr/>
        </p:nvSpPr>
        <p:spPr>
          <a:xfrm>
            <a:off x="2878515" y="9129105"/>
            <a:ext cx="364028" cy="155342"/>
          </a:xfrm>
          <a:custGeom>
            <a:avLst/>
            <a:gdLst>
              <a:gd name="connsiteX0" fmla="*/ 2268 w 364028"/>
              <a:gd name="connsiteY0" fmla="*/ 152478 h 155342"/>
              <a:gd name="connsiteX1" fmla="*/ 46718 w 364028"/>
              <a:gd name="connsiteY1" fmla="*/ 124962 h 155342"/>
              <a:gd name="connsiteX2" fmla="*/ 207585 w 364028"/>
              <a:gd name="connsiteY2" fmla="*/ 40295 h 155342"/>
              <a:gd name="connsiteX3" fmla="*/ 362102 w 364028"/>
              <a:gd name="connsiteY3" fmla="*/ 8545 h 155342"/>
              <a:gd name="connsiteX4" fmla="*/ 281668 w 364028"/>
              <a:gd name="connsiteY4" fmla="*/ 4312 h 155342"/>
              <a:gd name="connsiteX5" fmla="*/ 101752 w 364028"/>
              <a:gd name="connsiteY5" fmla="*/ 63578 h 155342"/>
              <a:gd name="connsiteX6" fmla="*/ 2268 w 364028"/>
              <a:gd name="connsiteY6" fmla="*/ 152478 h 15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4028" h="155342">
                <a:moveTo>
                  <a:pt x="2268" y="152478"/>
                </a:moveTo>
                <a:cubicBezTo>
                  <a:pt x="-6904" y="162709"/>
                  <a:pt x="12499" y="143659"/>
                  <a:pt x="46718" y="124962"/>
                </a:cubicBezTo>
                <a:cubicBezTo>
                  <a:pt x="80938" y="106265"/>
                  <a:pt x="155021" y="59698"/>
                  <a:pt x="207585" y="40295"/>
                </a:cubicBezTo>
                <a:cubicBezTo>
                  <a:pt x="260149" y="20892"/>
                  <a:pt x="349755" y="14542"/>
                  <a:pt x="362102" y="8545"/>
                </a:cubicBezTo>
                <a:cubicBezTo>
                  <a:pt x="374449" y="2548"/>
                  <a:pt x="325060" y="-4860"/>
                  <a:pt x="281668" y="4312"/>
                </a:cubicBezTo>
                <a:cubicBezTo>
                  <a:pt x="238276" y="13484"/>
                  <a:pt x="144085" y="41706"/>
                  <a:pt x="101752" y="63578"/>
                </a:cubicBezTo>
                <a:cubicBezTo>
                  <a:pt x="59419" y="85450"/>
                  <a:pt x="11440" y="142247"/>
                  <a:pt x="2268" y="1524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: 図形 1279">
            <a:extLst>
              <a:ext uri="{FF2B5EF4-FFF2-40B4-BE49-F238E27FC236}">
                <a16:creationId xmlns:a16="http://schemas.microsoft.com/office/drawing/2014/main" id="{6E2BF00D-4CFE-48B2-B6CB-3C55832E0CB4}"/>
              </a:ext>
            </a:extLst>
          </p:cNvPr>
          <p:cNvSpPr/>
          <p:nvPr/>
        </p:nvSpPr>
        <p:spPr>
          <a:xfrm>
            <a:off x="3428949" y="6738923"/>
            <a:ext cx="746176" cy="68387"/>
          </a:xfrm>
          <a:custGeom>
            <a:avLst/>
            <a:gdLst>
              <a:gd name="connsiteX0" fmla="*/ 51 w 746176"/>
              <a:gd name="connsiteY0" fmla="*/ 68277 h 68387"/>
              <a:gd name="connsiteX1" fmla="*/ 231826 w 746176"/>
              <a:gd name="connsiteY1" fmla="*/ 44465 h 68387"/>
              <a:gd name="connsiteX2" fmla="*/ 317551 w 746176"/>
              <a:gd name="connsiteY2" fmla="*/ 22240 h 68387"/>
              <a:gd name="connsiteX3" fmla="*/ 204839 w 746176"/>
              <a:gd name="connsiteY3" fmla="*/ 49227 h 68387"/>
              <a:gd name="connsiteX4" fmla="*/ 441376 w 746176"/>
              <a:gd name="connsiteY4" fmla="*/ 20652 h 68387"/>
              <a:gd name="connsiteX5" fmla="*/ 746176 w 746176"/>
              <a:gd name="connsiteY5" fmla="*/ 15 h 68387"/>
              <a:gd name="connsiteX6" fmla="*/ 444551 w 746176"/>
              <a:gd name="connsiteY6" fmla="*/ 23827 h 68387"/>
              <a:gd name="connsiteX7" fmla="*/ 212776 w 746176"/>
              <a:gd name="connsiteY7" fmla="*/ 52402 h 68387"/>
              <a:gd name="connsiteX8" fmla="*/ 51 w 746176"/>
              <a:gd name="connsiteY8" fmla="*/ 68277 h 6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6176" h="68387">
                <a:moveTo>
                  <a:pt x="51" y="68277"/>
                </a:moveTo>
                <a:cubicBezTo>
                  <a:pt x="3226" y="66954"/>
                  <a:pt x="178909" y="52138"/>
                  <a:pt x="231826" y="44465"/>
                </a:cubicBezTo>
                <a:cubicBezTo>
                  <a:pt x="284743" y="36792"/>
                  <a:pt x="322049" y="21446"/>
                  <a:pt x="317551" y="22240"/>
                </a:cubicBezTo>
                <a:cubicBezTo>
                  <a:pt x="313053" y="23034"/>
                  <a:pt x="184202" y="49492"/>
                  <a:pt x="204839" y="49227"/>
                </a:cubicBezTo>
                <a:cubicBezTo>
                  <a:pt x="225476" y="48962"/>
                  <a:pt x="351153" y="28854"/>
                  <a:pt x="441376" y="20652"/>
                </a:cubicBezTo>
                <a:cubicBezTo>
                  <a:pt x="531599" y="12450"/>
                  <a:pt x="745647" y="-514"/>
                  <a:pt x="746176" y="15"/>
                </a:cubicBezTo>
                <a:cubicBezTo>
                  <a:pt x="746705" y="544"/>
                  <a:pt x="533451" y="15096"/>
                  <a:pt x="444551" y="23827"/>
                </a:cubicBezTo>
                <a:cubicBezTo>
                  <a:pt x="355651" y="32558"/>
                  <a:pt x="285272" y="46052"/>
                  <a:pt x="212776" y="52402"/>
                </a:cubicBezTo>
                <a:cubicBezTo>
                  <a:pt x="140280" y="58752"/>
                  <a:pt x="-3124" y="69600"/>
                  <a:pt x="51" y="68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: 図形 1280">
            <a:extLst>
              <a:ext uri="{FF2B5EF4-FFF2-40B4-BE49-F238E27FC236}">
                <a16:creationId xmlns:a16="http://schemas.microsoft.com/office/drawing/2014/main" id="{419908E2-8AB0-4947-A893-B5AFB24F0C00}"/>
              </a:ext>
            </a:extLst>
          </p:cNvPr>
          <p:cNvSpPr/>
          <p:nvPr/>
        </p:nvSpPr>
        <p:spPr>
          <a:xfrm>
            <a:off x="3432625" y="6821699"/>
            <a:ext cx="24975" cy="581189"/>
          </a:xfrm>
          <a:custGeom>
            <a:avLst/>
            <a:gdLst>
              <a:gd name="connsiteX0" fmla="*/ 1138 w 24975"/>
              <a:gd name="connsiteY0" fmla="*/ 1376 h 581189"/>
              <a:gd name="connsiteX1" fmla="*/ 12250 w 24975"/>
              <a:gd name="connsiteY1" fmla="*/ 190289 h 581189"/>
              <a:gd name="connsiteX2" fmla="*/ 24950 w 24975"/>
              <a:gd name="connsiteY2" fmla="*/ 453814 h 581189"/>
              <a:gd name="connsiteX3" fmla="*/ 15425 w 24975"/>
              <a:gd name="connsiteY3" fmla="*/ 580814 h 581189"/>
              <a:gd name="connsiteX4" fmla="*/ 12250 w 24975"/>
              <a:gd name="connsiteY4" fmla="*/ 485564 h 581189"/>
              <a:gd name="connsiteX5" fmla="*/ 4313 w 24975"/>
              <a:gd name="connsiteY5" fmla="*/ 287126 h 581189"/>
              <a:gd name="connsiteX6" fmla="*/ 1138 w 24975"/>
              <a:gd name="connsiteY6" fmla="*/ 1376 h 581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75" h="581189">
                <a:moveTo>
                  <a:pt x="1138" y="1376"/>
                </a:moveTo>
                <a:cubicBezTo>
                  <a:pt x="2461" y="-14763"/>
                  <a:pt x="8281" y="114883"/>
                  <a:pt x="12250" y="190289"/>
                </a:cubicBezTo>
                <a:cubicBezTo>
                  <a:pt x="16219" y="265695"/>
                  <a:pt x="24421" y="388727"/>
                  <a:pt x="24950" y="453814"/>
                </a:cubicBezTo>
                <a:cubicBezTo>
                  <a:pt x="25479" y="518901"/>
                  <a:pt x="17542" y="575522"/>
                  <a:pt x="15425" y="580814"/>
                </a:cubicBezTo>
                <a:cubicBezTo>
                  <a:pt x="13308" y="586106"/>
                  <a:pt x="14102" y="534512"/>
                  <a:pt x="12250" y="485564"/>
                </a:cubicBezTo>
                <a:cubicBezTo>
                  <a:pt x="10398" y="436616"/>
                  <a:pt x="10134" y="367030"/>
                  <a:pt x="4313" y="287126"/>
                </a:cubicBezTo>
                <a:cubicBezTo>
                  <a:pt x="-1508" y="207222"/>
                  <a:pt x="-185" y="17515"/>
                  <a:pt x="1138" y="13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: 図形 1281">
            <a:extLst>
              <a:ext uri="{FF2B5EF4-FFF2-40B4-BE49-F238E27FC236}">
                <a16:creationId xmlns:a16="http://schemas.microsoft.com/office/drawing/2014/main" id="{04A69922-D810-4763-ACB2-0DAB0CCDAA51}"/>
              </a:ext>
            </a:extLst>
          </p:cNvPr>
          <p:cNvSpPr/>
          <p:nvPr/>
        </p:nvSpPr>
        <p:spPr>
          <a:xfrm>
            <a:off x="3442348" y="7432675"/>
            <a:ext cx="13640" cy="201347"/>
          </a:xfrm>
          <a:custGeom>
            <a:avLst/>
            <a:gdLst>
              <a:gd name="connsiteX0" fmla="*/ 13640 w 13640"/>
              <a:gd name="connsiteY0" fmla="*/ 0 h 201347"/>
              <a:gd name="connsiteX1" fmla="*/ 940 w 13640"/>
              <a:gd name="connsiteY1" fmla="*/ 200025 h 201347"/>
              <a:gd name="connsiteX2" fmla="*/ 940 w 13640"/>
              <a:gd name="connsiteY2" fmla="*/ 92075 h 201347"/>
              <a:gd name="connsiteX3" fmla="*/ 13640 w 13640"/>
              <a:gd name="connsiteY3" fmla="*/ 0 h 201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40" h="201347">
                <a:moveTo>
                  <a:pt x="13640" y="0"/>
                </a:moveTo>
                <a:cubicBezTo>
                  <a:pt x="8348" y="92339"/>
                  <a:pt x="3057" y="184679"/>
                  <a:pt x="940" y="200025"/>
                </a:cubicBezTo>
                <a:cubicBezTo>
                  <a:pt x="-1177" y="215371"/>
                  <a:pt x="940" y="92075"/>
                  <a:pt x="940" y="92075"/>
                </a:cubicBezTo>
                <a:lnTo>
                  <a:pt x="136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: 図形 1282">
            <a:extLst>
              <a:ext uri="{FF2B5EF4-FFF2-40B4-BE49-F238E27FC236}">
                <a16:creationId xmlns:a16="http://schemas.microsoft.com/office/drawing/2014/main" id="{C3E3ECE8-B64C-45D2-B653-F1D1A213057B}"/>
              </a:ext>
            </a:extLst>
          </p:cNvPr>
          <p:cNvSpPr/>
          <p:nvPr/>
        </p:nvSpPr>
        <p:spPr>
          <a:xfrm>
            <a:off x="3424045" y="7616432"/>
            <a:ext cx="24059" cy="672602"/>
          </a:xfrm>
          <a:custGeom>
            <a:avLst/>
            <a:gdLst>
              <a:gd name="connsiteX0" fmla="*/ 24005 w 24059"/>
              <a:gd name="connsiteY0" fmla="*/ 393 h 672602"/>
              <a:gd name="connsiteX1" fmla="*/ 6543 w 24059"/>
              <a:gd name="connsiteY1" fmla="*/ 633806 h 672602"/>
              <a:gd name="connsiteX2" fmla="*/ 193 w 24059"/>
              <a:gd name="connsiteY2" fmla="*/ 540143 h 672602"/>
              <a:gd name="connsiteX3" fmla="*/ 24005 w 24059"/>
              <a:gd name="connsiteY3" fmla="*/ 393 h 67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9" h="672602">
                <a:moveTo>
                  <a:pt x="24005" y="393"/>
                </a:moveTo>
                <a:cubicBezTo>
                  <a:pt x="25063" y="16003"/>
                  <a:pt x="10512" y="543848"/>
                  <a:pt x="6543" y="633806"/>
                </a:cubicBezTo>
                <a:cubicBezTo>
                  <a:pt x="2574" y="723764"/>
                  <a:pt x="-865" y="642537"/>
                  <a:pt x="193" y="540143"/>
                </a:cubicBezTo>
                <a:cubicBezTo>
                  <a:pt x="1251" y="437749"/>
                  <a:pt x="22947" y="-15217"/>
                  <a:pt x="24005" y="3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: 図形 1283">
            <a:extLst>
              <a:ext uri="{FF2B5EF4-FFF2-40B4-BE49-F238E27FC236}">
                <a16:creationId xmlns:a16="http://schemas.microsoft.com/office/drawing/2014/main" id="{C18C4694-5E8A-43DA-9D21-28163DEA7868}"/>
              </a:ext>
            </a:extLst>
          </p:cNvPr>
          <p:cNvSpPr/>
          <p:nvPr/>
        </p:nvSpPr>
        <p:spPr>
          <a:xfrm>
            <a:off x="3409964" y="8291739"/>
            <a:ext cx="39674" cy="516554"/>
          </a:xfrm>
          <a:custGeom>
            <a:avLst/>
            <a:gdLst>
              <a:gd name="connsiteX0" fmla="*/ 14274 w 39674"/>
              <a:gd name="connsiteY0" fmla="*/ 1361 h 516554"/>
              <a:gd name="connsiteX1" fmla="*/ 34911 w 39674"/>
              <a:gd name="connsiteY1" fmla="*/ 237899 h 516554"/>
              <a:gd name="connsiteX2" fmla="*/ 30149 w 39674"/>
              <a:gd name="connsiteY2" fmla="*/ 355374 h 516554"/>
              <a:gd name="connsiteX3" fmla="*/ 9511 w 39674"/>
              <a:gd name="connsiteY3" fmla="*/ 414111 h 516554"/>
              <a:gd name="connsiteX4" fmla="*/ 1574 w 39674"/>
              <a:gd name="connsiteY4" fmla="*/ 445861 h 516554"/>
              <a:gd name="connsiteX5" fmla="*/ 39674 w 39674"/>
              <a:gd name="connsiteY5" fmla="*/ 515711 h 516554"/>
              <a:gd name="connsiteX6" fmla="*/ 1574 w 39674"/>
              <a:gd name="connsiteY6" fmla="*/ 476024 h 516554"/>
              <a:gd name="connsiteX7" fmla="*/ 7924 w 39674"/>
              <a:gd name="connsiteY7" fmla="*/ 355374 h 516554"/>
              <a:gd name="connsiteX8" fmla="*/ 14274 w 39674"/>
              <a:gd name="connsiteY8" fmla="*/ 1361 h 516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74" h="516554">
                <a:moveTo>
                  <a:pt x="14274" y="1361"/>
                </a:moveTo>
                <a:cubicBezTo>
                  <a:pt x="18772" y="-18218"/>
                  <a:pt x="32265" y="178897"/>
                  <a:pt x="34911" y="237899"/>
                </a:cubicBezTo>
                <a:cubicBezTo>
                  <a:pt x="37557" y="296901"/>
                  <a:pt x="34382" y="326005"/>
                  <a:pt x="30149" y="355374"/>
                </a:cubicBezTo>
                <a:cubicBezTo>
                  <a:pt x="25916" y="384743"/>
                  <a:pt x="14273" y="399030"/>
                  <a:pt x="9511" y="414111"/>
                </a:cubicBezTo>
                <a:cubicBezTo>
                  <a:pt x="4749" y="429192"/>
                  <a:pt x="-3453" y="428928"/>
                  <a:pt x="1574" y="445861"/>
                </a:cubicBezTo>
                <a:cubicBezTo>
                  <a:pt x="6601" y="462794"/>
                  <a:pt x="39674" y="510684"/>
                  <a:pt x="39674" y="515711"/>
                </a:cubicBezTo>
                <a:cubicBezTo>
                  <a:pt x="39674" y="520738"/>
                  <a:pt x="6866" y="502747"/>
                  <a:pt x="1574" y="476024"/>
                </a:cubicBezTo>
                <a:cubicBezTo>
                  <a:pt x="-3718" y="449301"/>
                  <a:pt x="7130" y="432368"/>
                  <a:pt x="7924" y="355374"/>
                </a:cubicBezTo>
                <a:cubicBezTo>
                  <a:pt x="8718" y="278380"/>
                  <a:pt x="9776" y="20940"/>
                  <a:pt x="14274" y="13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: 図形 1284">
            <a:extLst>
              <a:ext uri="{FF2B5EF4-FFF2-40B4-BE49-F238E27FC236}">
                <a16:creationId xmlns:a16="http://schemas.microsoft.com/office/drawing/2014/main" id="{109D67FE-BE12-4BBC-BCE7-60CFA606A5A1}"/>
              </a:ext>
            </a:extLst>
          </p:cNvPr>
          <p:cNvSpPr/>
          <p:nvPr/>
        </p:nvSpPr>
        <p:spPr>
          <a:xfrm>
            <a:off x="3460275" y="7429384"/>
            <a:ext cx="32311" cy="758951"/>
          </a:xfrm>
          <a:custGeom>
            <a:avLst/>
            <a:gdLst>
              <a:gd name="connsiteX0" fmla="*/ 32225 w 32311"/>
              <a:gd name="connsiteY0" fmla="*/ 116 h 758951"/>
              <a:gd name="connsiteX1" fmla="*/ 10000 w 32311"/>
              <a:gd name="connsiteY1" fmla="*/ 163629 h 758951"/>
              <a:gd name="connsiteX2" fmla="*/ 13175 w 32311"/>
              <a:gd name="connsiteY2" fmla="*/ 335079 h 758951"/>
              <a:gd name="connsiteX3" fmla="*/ 21113 w 32311"/>
              <a:gd name="connsiteY3" fmla="*/ 639879 h 758951"/>
              <a:gd name="connsiteX4" fmla="*/ 8413 w 32311"/>
              <a:gd name="connsiteY4" fmla="*/ 758941 h 758951"/>
              <a:gd name="connsiteX5" fmla="*/ 3650 w 32311"/>
              <a:gd name="connsiteY5" fmla="*/ 644641 h 758951"/>
              <a:gd name="connsiteX6" fmla="*/ 11588 w 32311"/>
              <a:gd name="connsiteY6" fmla="*/ 325554 h 758951"/>
              <a:gd name="connsiteX7" fmla="*/ 475 w 32311"/>
              <a:gd name="connsiteY7" fmla="*/ 189029 h 758951"/>
              <a:gd name="connsiteX8" fmla="*/ 32225 w 32311"/>
              <a:gd name="connsiteY8" fmla="*/ 116 h 758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11" h="758951">
                <a:moveTo>
                  <a:pt x="32225" y="116"/>
                </a:moveTo>
                <a:cubicBezTo>
                  <a:pt x="33812" y="-4117"/>
                  <a:pt x="13175" y="107802"/>
                  <a:pt x="10000" y="163629"/>
                </a:cubicBezTo>
                <a:cubicBezTo>
                  <a:pt x="6825" y="219456"/>
                  <a:pt x="11323" y="255704"/>
                  <a:pt x="13175" y="335079"/>
                </a:cubicBezTo>
                <a:cubicBezTo>
                  <a:pt x="15027" y="414454"/>
                  <a:pt x="21907" y="569235"/>
                  <a:pt x="21113" y="639879"/>
                </a:cubicBezTo>
                <a:cubicBezTo>
                  <a:pt x="20319" y="710523"/>
                  <a:pt x="11323" y="758147"/>
                  <a:pt x="8413" y="758941"/>
                </a:cubicBezTo>
                <a:cubicBezTo>
                  <a:pt x="5503" y="759735"/>
                  <a:pt x="3121" y="716872"/>
                  <a:pt x="3650" y="644641"/>
                </a:cubicBezTo>
                <a:cubicBezTo>
                  <a:pt x="4179" y="572410"/>
                  <a:pt x="12117" y="401489"/>
                  <a:pt x="11588" y="325554"/>
                </a:cubicBezTo>
                <a:cubicBezTo>
                  <a:pt x="11059" y="249619"/>
                  <a:pt x="-2700" y="246179"/>
                  <a:pt x="475" y="189029"/>
                </a:cubicBezTo>
                <a:cubicBezTo>
                  <a:pt x="3650" y="131879"/>
                  <a:pt x="30638" y="4349"/>
                  <a:pt x="32225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: 図形 1285">
            <a:extLst>
              <a:ext uri="{FF2B5EF4-FFF2-40B4-BE49-F238E27FC236}">
                <a16:creationId xmlns:a16="http://schemas.microsoft.com/office/drawing/2014/main" id="{5E7B9D7D-18CF-4787-9FCD-B393FA48CE78}"/>
              </a:ext>
            </a:extLst>
          </p:cNvPr>
          <p:cNvSpPr/>
          <p:nvPr/>
        </p:nvSpPr>
        <p:spPr>
          <a:xfrm>
            <a:off x="4046594" y="6704010"/>
            <a:ext cx="1346144" cy="49435"/>
          </a:xfrm>
          <a:custGeom>
            <a:avLst/>
            <a:gdLst>
              <a:gd name="connsiteX0" fmla="*/ 6294 w 1346144"/>
              <a:gd name="connsiteY0" fmla="*/ 49215 h 49435"/>
              <a:gd name="connsiteX1" fmla="*/ 63444 w 1346144"/>
              <a:gd name="connsiteY1" fmla="*/ 44453 h 49435"/>
              <a:gd name="connsiteX2" fmla="*/ 709556 w 1346144"/>
              <a:gd name="connsiteY2" fmla="*/ 3178 h 49435"/>
              <a:gd name="connsiteX3" fmla="*/ 1346144 w 1346144"/>
              <a:gd name="connsiteY3" fmla="*/ 3178 h 49435"/>
              <a:gd name="connsiteX4" fmla="*/ 1127069 w 1346144"/>
              <a:gd name="connsiteY4" fmla="*/ 6353 h 49435"/>
              <a:gd name="connsiteX5" fmla="*/ 465081 w 1346144"/>
              <a:gd name="connsiteY5" fmla="*/ 36515 h 49435"/>
              <a:gd name="connsiteX6" fmla="*/ 6294 w 1346144"/>
              <a:gd name="connsiteY6" fmla="*/ 49215 h 49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6144" h="49435">
                <a:moveTo>
                  <a:pt x="6294" y="49215"/>
                </a:moveTo>
                <a:cubicBezTo>
                  <a:pt x="-23736" y="50670"/>
                  <a:pt x="63444" y="44453"/>
                  <a:pt x="63444" y="44453"/>
                </a:cubicBezTo>
                <a:cubicBezTo>
                  <a:pt x="180654" y="36780"/>
                  <a:pt x="495773" y="10057"/>
                  <a:pt x="709556" y="3178"/>
                </a:cubicBezTo>
                <a:cubicBezTo>
                  <a:pt x="923339" y="-3701"/>
                  <a:pt x="1276559" y="2649"/>
                  <a:pt x="1346144" y="3178"/>
                </a:cubicBezTo>
                <a:lnTo>
                  <a:pt x="1127069" y="6353"/>
                </a:lnTo>
                <a:lnTo>
                  <a:pt x="465081" y="36515"/>
                </a:lnTo>
                <a:lnTo>
                  <a:pt x="6294" y="492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: 図形 1286">
            <a:extLst>
              <a:ext uri="{FF2B5EF4-FFF2-40B4-BE49-F238E27FC236}">
                <a16:creationId xmlns:a16="http://schemas.microsoft.com/office/drawing/2014/main" id="{4E08C147-051F-4BEF-AB02-B72B4A8332B2}"/>
              </a:ext>
            </a:extLst>
          </p:cNvPr>
          <p:cNvSpPr/>
          <p:nvPr/>
        </p:nvSpPr>
        <p:spPr>
          <a:xfrm>
            <a:off x="5391150" y="6711950"/>
            <a:ext cx="772616" cy="13206"/>
          </a:xfrm>
          <a:custGeom>
            <a:avLst/>
            <a:gdLst>
              <a:gd name="connsiteX0" fmla="*/ 0 w 772616"/>
              <a:gd name="connsiteY0" fmla="*/ 3175 h 13206"/>
              <a:gd name="connsiteX1" fmla="*/ 53975 w 772616"/>
              <a:gd name="connsiteY1" fmla="*/ 1588 h 13206"/>
              <a:gd name="connsiteX2" fmla="*/ 749300 w 772616"/>
              <a:gd name="connsiteY2" fmla="*/ 0 h 13206"/>
              <a:gd name="connsiteX3" fmla="*/ 620713 w 772616"/>
              <a:gd name="connsiteY3" fmla="*/ 4763 h 13206"/>
              <a:gd name="connsiteX4" fmla="*/ 428625 w 772616"/>
              <a:gd name="connsiteY4" fmla="*/ 12700 h 13206"/>
              <a:gd name="connsiteX5" fmla="*/ 0 w 772616"/>
              <a:gd name="connsiteY5" fmla="*/ 3175 h 1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2616" h="13206">
                <a:moveTo>
                  <a:pt x="0" y="3175"/>
                </a:moveTo>
                <a:lnTo>
                  <a:pt x="53975" y="1588"/>
                </a:lnTo>
                <a:lnTo>
                  <a:pt x="749300" y="0"/>
                </a:lnTo>
                <a:cubicBezTo>
                  <a:pt x="843756" y="529"/>
                  <a:pt x="620713" y="4763"/>
                  <a:pt x="620713" y="4763"/>
                </a:cubicBezTo>
                <a:cubicBezTo>
                  <a:pt x="567267" y="6880"/>
                  <a:pt x="531548" y="11377"/>
                  <a:pt x="428625" y="12700"/>
                </a:cubicBezTo>
                <a:cubicBezTo>
                  <a:pt x="325702" y="14023"/>
                  <a:pt x="164438" y="13361"/>
                  <a:pt x="0" y="3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: 図形 1287">
            <a:extLst>
              <a:ext uri="{FF2B5EF4-FFF2-40B4-BE49-F238E27FC236}">
                <a16:creationId xmlns:a16="http://schemas.microsoft.com/office/drawing/2014/main" id="{12240DF2-A763-4D06-9B8E-1BEC0951CD86}"/>
              </a:ext>
            </a:extLst>
          </p:cNvPr>
          <p:cNvSpPr/>
          <p:nvPr/>
        </p:nvSpPr>
        <p:spPr>
          <a:xfrm>
            <a:off x="6153970" y="6726940"/>
            <a:ext cx="94545" cy="621754"/>
          </a:xfrm>
          <a:custGeom>
            <a:avLst/>
            <a:gdLst>
              <a:gd name="connsiteX0" fmla="*/ 2355 w 94545"/>
              <a:gd name="connsiteY0" fmla="*/ 885 h 621754"/>
              <a:gd name="connsiteX1" fmla="*/ 34105 w 94545"/>
              <a:gd name="connsiteY1" fmla="*/ 137410 h 621754"/>
              <a:gd name="connsiteX2" fmla="*/ 45218 w 94545"/>
              <a:gd name="connsiteY2" fmla="*/ 127885 h 621754"/>
              <a:gd name="connsiteX3" fmla="*/ 43630 w 94545"/>
              <a:gd name="connsiteY3" fmla="*/ 385060 h 621754"/>
              <a:gd name="connsiteX4" fmla="*/ 56330 w 94545"/>
              <a:gd name="connsiteY4" fmla="*/ 366010 h 621754"/>
              <a:gd name="connsiteX5" fmla="*/ 69030 w 94545"/>
              <a:gd name="connsiteY5" fmla="*/ 556510 h 621754"/>
              <a:gd name="connsiteX6" fmla="*/ 94430 w 94545"/>
              <a:gd name="connsiteY6" fmla="*/ 621598 h 621754"/>
              <a:gd name="connsiteX7" fmla="*/ 57918 w 94545"/>
              <a:gd name="connsiteY7" fmla="*/ 542223 h 621754"/>
              <a:gd name="connsiteX8" fmla="*/ 56330 w 94545"/>
              <a:gd name="connsiteY8" fmla="*/ 397760 h 621754"/>
              <a:gd name="connsiteX9" fmla="*/ 49980 w 94545"/>
              <a:gd name="connsiteY9" fmla="*/ 431098 h 621754"/>
              <a:gd name="connsiteX10" fmla="*/ 22993 w 94545"/>
              <a:gd name="connsiteY10" fmla="*/ 150110 h 621754"/>
              <a:gd name="connsiteX11" fmla="*/ 5530 w 94545"/>
              <a:gd name="connsiteY11" fmla="*/ 81848 h 621754"/>
              <a:gd name="connsiteX12" fmla="*/ 2355 w 94545"/>
              <a:gd name="connsiteY12" fmla="*/ 885 h 621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4545" h="621754">
                <a:moveTo>
                  <a:pt x="2355" y="885"/>
                </a:moveTo>
                <a:cubicBezTo>
                  <a:pt x="7117" y="10145"/>
                  <a:pt x="26961" y="116243"/>
                  <a:pt x="34105" y="137410"/>
                </a:cubicBezTo>
                <a:cubicBezTo>
                  <a:pt x="41249" y="158577"/>
                  <a:pt x="43631" y="86610"/>
                  <a:pt x="45218" y="127885"/>
                </a:cubicBezTo>
                <a:cubicBezTo>
                  <a:pt x="46805" y="169160"/>
                  <a:pt x="41778" y="345373"/>
                  <a:pt x="43630" y="385060"/>
                </a:cubicBezTo>
                <a:cubicBezTo>
                  <a:pt x="45482" y="424747"/>
                  <a:pt x="52097" y="337435"/>
                  <a:pt x="56330" y="366010"/>
                </a:cubicBezTo>
                <a:cubicBezTo>
                  <a:pt x="60563" y="394585"/>
                  <a:pt x="62680" y="513912"/>
                  <a:pt x="69030" y="556510"/>
                </a:cubicBezTo>
                <a:cubicBezTo>
                  <a:pt x="75380" y="599108"/>
                  <a:pt x="96282" y="623979"/>
                  <a:pt x="94430" y="621598"/>
                </a:cubicBezTo>
                <a:cubicBezTo>
                  <a:pt x="92578" y="619217"/>
                  <a:pt x="64268" y="579529"/>
                  <a:pt x="57918" y="542223"/>
                </a:cubicBezTo>
                <a:cubicBezTo>
                  <a:pt x="51568" y="504917"/>
                  <a:pt x="57653" y="416281"/>
                  <a:pt x="56330" y="397760"/>
                </a:cubicBezTo>
                <a:cubicBezTo>
                  <a:pt x="55007" y="379239"/>
                  <a:pt x="55536" y="472373"/>
                  <a:pt x="49980" y="431098"/>
                </a:cubicBezTo>
                <a:cubicBezTo>
                  <a:pt x="44424" y="389823"/>
                  <a:pt x="30401" y="208318"/>
                  <a:pt x="22993" y="150110"/>
                </a:cubicBezTo>
                <a:cubicBezTo>
                  <a:pt x="15585" y="91902"/>
                  <a:pt x="10292" y="106190"/>
                  <a:pt x="5530" y="81848"/>
                </a:cubicBezTo>
                <a:cubicBezTo>
                  <a:pt x="768" y="57506"/>
                  <a:pt x="-2407" y="-8375"/>
                  <a:pt x="2355" y="8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: 図形 1288">
            <a:extLst>
              <a:ext uri="{FF2B5EF4-FFF2-40B4-BE49-F238E27FC236}">
                <a16:creationId xmlns:a16="http://schemas.microsoft.com/office/drawing/2014/main" id="{03A362F3-17F2-47A4-8336-176E6343CDF4}"/>
              </a:ext>
            </a:extLst>
          </p:cNvPr>
          <p:cNvSpPr/>
          <p:nvPr/>
        </p:nvSpPr>
        <p:spPr>
          <a:xfrm>
            <a:off x="6194539" y="7357935"/>
            <a:ext cx="46118" cy="676981"/>
          </a:xfrm>
          <a:custGeom>
            <a:avLst/>
            <a:gdLst>
              <a:gd name="connsiteX0" fmla="*/ 45924 w 46118"/>
              <a:gd name="connsiteY0" fmla="*/ 128 h 676981"/>
              <a:gd name="connsiteX1" fmla="*/ 17349 w 46118"/>
              <a:gd name="connsiteY1" fmla="*/ 143003 h 676981"/>
              <a:gd name="connsiteX2" fmla="*/ 9411 w 46118"/>
              <a:gd name="connsiteY2" fmla="*/ 646240 h 676981"/>
              <a:gd name="connsiteX3" fmla="*/ 12586 w 46118"/>
              <a:gd name="connsiteY3" fmla="*/ 571628 h 676981"/>
              <a:gd name="connsiteX4" fmla="*/ 1474 w 46118"/>
              <a:gd name="connsiteY4" fmla="*/ 158878 h 676981"/>
              <a:gd name="connsiteX5" fmla="*/ 45924 w 46118"/>
              <a:gd name="connsiteY5" fmla="*/ 128 h 67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18" h="676981">
                <a:moveTo>
                  <a:pt x="45924" y="128"/>
                </a:moveTo>
                <a:cubicBezTo>
                  <a:pt x="48570" y="-2518"/>
                  <a:pt x="23434" y="35318"/>
                  <a:pt x="17349" y="143003"/>
                </a:cubicBezTo>
                <a:cubicBezTo>
                  <a:pt x="11264" y="250688"/>
                  <a:pt x="10205" y="574803"/>
                  <a:pt x="9411" y="646240"/>
                </a:cubicBezTo>
                <a:cubicBezTo>
                  <a:pt x="8617" y="717677"/>
                  <a:pt x="13909" y="652855"/>
                  <a:pt x="12586" y="571628"/>
                </a:cubicBezTo>
                <a:cubicBezTo>
                  <a:pt x="11263" y="490401"/>
                  <a:pt x="-4876" y="255186"/>
                  <a:pt x="1474" y="158878"/>
                </a:cubicBezTo>
                <a:cubicBezTo>
                  <a:pt x="7824" y="62570"/>
                  <a:pt x="43278" y="2774"/>
                  <a:pt x="45924" y="1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: 図形 1289">
            <a:extLst>
              <a:ext uri="{FF2B5EF4-FFF2-40B4-BE49-F238E27FC236}">
                <a16:creationId xmlns:a16="http://schemas.microsoft.com/office/drawing/2014/main" id="{AD1AB469-504D-45EC-88BB-A4C34B6C4BC7}"/>
              </a:ext>
            </a:extLst>
          </p:cNvPr>
          <p:cNvSpPr/>
          <p:nvPr/>
        </p:nvSpPr>
        <p:spPr>
          <a:xfrm>
            <a:off x="6122807" y="8060923"/>
            <a:ext cx="84328" cy="425483"/>
          </a:xfrm>
          <a:custGeom>
            <a:avLst/>
            <a:gdLst>
              <a:gd name="connsiteX0" fmla="*/ 84318 w 84328"/>
              <a:gd name="connsiteY0" fmla="*/ 402 h 425483"/>
              <a:gd name="connsiteX1" fmla="*/ 28756 w 84328"/>
              <a:gd name="connsiteY1" fmla="*/ 254402 h 425483"/>
              <a:gd name="connsiteX2" fmla="*/ 1768 w 84328"/>
              <a:gd name="connsiteY2" fmla="*/ 422677 h 425483"/>
              <a:gd name="connsiteX3" fmla="*/ 4943 w 84328"/>
              <a:gd name="connsiteY3" fmla="*/ 348065 h 425483"/>
              <a:gd name="connsiteX4" fmla="*/ 23993 w 84328"/>
              <a:gd name="connsiteY4" fmla="*/ 198840 h 425483"/>
              <a:gd name="connsiteX5" fmla="*/ 84318 w 84328"/>
              <a:gd name="connsiteY5" fmla="*/ 402 h 42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328" h="425483">
                <a:moveTo>
                  <a:pt x="84318" y="402"/>
                </a:moveTo>
                <a:cubicBezTo>
                  <a:pt x="85112" y="9662"/>
                  <a:pt x="42514" y="184023"/>
                  <a:pt x="28756" y="254402"/>
                </a:cubicBezTo>
                <a:cubicBezTo>
                  <a:pt x="14998" y="324781"/>
                  <a:pt x="5737" y="407067"/>
                  <a:pt x="1768" y="422677"/>
                </a:cubicBezTo>
                <a:cubicBezTo>
                  <a:pt x="-2201" y="438287"/>
                  <a:pt x="1239" y="385371"/>
                  <a:pt x="4943" y="348065"/>
                </a:cubicBezTo>
                <a:cubicBezTo>
                  <a:pt x="8647" y="310759"/>
                  <a:pt x="9706" y="253609"/>
                  <a:pt x="23993" y="198840"/>
                </a:cubicBezTo>
                <a:cubicBezTo>
                  <a:pt x="38280" y="144071"/>
                  <a:pt x="83524" y="-8858"/>
                  <a:pt x="84318" y="4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: 図形 1290">
            <a:extLst>
              <a:ext uri="{FF2B5EF4-FFF2-40B4-BE49-F238E27FC236}">
                <a16:creationId xmlns:a16="http://schemas.microsoft.com/office/drawing/2014/main" id="{B9828E54-5348-4A06-A3EE-4D819BD4929B}"/>
              </a:ext>
            </a:extLst>
          </p:cNvPr>
          <p:cNvSpPr/>
          <p:nvPr/>
        </p:nvSpPr>
        <p:spPr>
          <a:xfrm>
            <a:off x="6031806" y="8499006"/>
            <a:ext cx="102576" cy="369482"/>
          </a:xfrm>
          <a:custGeom>
            <a:avLst/>
            <a:gdLst>
              <a:gd name="connsiteX0" fmla="*/ 102294 w 102576"/>
              <a:gd name="connsiteY0" fmla="*/ 469 h 369482"/>
              <a:gd name="connsiteX1" fmla="*/ 30857 w 102576"/>
              <a:gd name="connsiteY1" fmla="*/ 132232 h 369482"/>
              <a:gd name="connsiteX2" fmla="*/ 24507 w 102576"/>
              <a:gd name="connsiteY2" fmla="*/ 190969 h 369482"/>
              <a:gd name="connsiteX3" fmla="*/ 24507 w 102576"/>
              <a:gd name="connsiteY3" fmla="*/ 244944 h 369482"/>
              <a:gd name="connsiteX4" fmla="*/ 51494 w 102576"/>
              <a:gd name="connsiteY4" fmla="*/ 368769 h 369482"/>
              <a:gd name="connsiteX5" fmla="*/ 694 w 102576"/>
              <a:gd name="connsiteY5" fmla="*/ 183032 h 369482"/>
              <a:gd name="connsiteX6" fmla="*/ 102294 w 102576"/>
              <a:gd name="connsiteY6" fmla="*/ 469 h 36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576" h="369482">
                <a:moveTo>
                  <a:pt x="102294" y="469"/>
                </a:moveTo>
                <a:cubicBezTo>
                  <a:pt x="107321" y="-7998"/>
                  <a:pt x="43821" y="100482"/>
                  <a:pt x="30857" y="132232"/>
                </a:cubicBezTo>
                <a:cubicBezTo>
                  <a:pt x="17893" y="163982"/>
                  <a:pt x="25565" y="172184"/>
                  <a:pt x="24507" y="190969"/>
                </a:cubicBezTo>
                <a:cubicBezTo>
                  <a:pt x="23449" y="209754"/>
                  <a:pt x="20009" y="215311"/>
                  <a:pt x="24507" y="244944"/>
                </a:cubicBezTo>
                <a:cubicBezTo>
                  <a:pt x="29005" y="274577"/>
                  <a:pt x="55463" y="379088"/>
                  <a:pt x="51494" y="368769"/>
                </a:cubicBezTo>
                <a:cubicBezTo>
                  <a:pt x="47525" y="358450"/>
                  <a:pt x="-6714" y="244944"/>
                  <a:pt x="694" y="183032"/>
                </a:cubicBezTo>
                <a:cubicBezTo>
                  <a:pt x="8102" y="121120"/>
                  <a:pt x="97267" y="8936"/>
                  <a:pt x="102294" y="4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: 図形 1291">
            <a:extLst>
              <a:ext uri="{FF2B5EF4-FFF2-40B4-BE49-F238E27FC236}">
                <a16:creationId xmlns:a16="http://schemas.microsoft.com/office/drawing/2014/main" id="{9F9F7E2B-165E-4C00-A661-6AD19097060B}"/>
              </a:ext>
            </a:extLst>
          </p:cNvPr>
          <p:cNvSpPr/>
          <p:nvPr/>
        </p:nvSpPr>
        <p:spPr>
          <a:xfrm>
            <a:off x="5980380" y="8478795"/>
            <a:ext cx="133193" cy="269322"/>
          </a:xfrm>
          <a:custGeom>
            <a:avLst/>
            <a:gdLst>
              <a:gd name="connsiteX0" fmla="*/ 133083 w 133193"/>
              <a:gd name="connsiteY0" fmla="*/ 43 h 269322"/>
              <a:gd name="connsiteX1" fmla="*/ 29895 w 133193"/>
              <a:gd name="connsiteY1" fmla="*/ 158793 h 269322"/>
              <a:gd name="connsiteX2" fmla="*/ 36245 w 133193"/>
              <a:gd name="connsiteY2" fmla="*/ 257218 h 269322"/>
              <a:gd name="connsiteX3" fmla="*/ 42595 w 133193"/>
              <a:gd name="connsiteY3" fmla="*/ 258805 h 269322"/>
              <a:gd name="connsiteX4" fmla="*/ 15608 w 133193"/>
              <a:gd name="connsiteY4" fmla="*/ 176255 h 269322"/>
              <a:gd name="connsiteX5" fmla="*/ 7670 w 133193"/>
              <a:gd name="connsiteY5" fmla="*/ 142918 h 269322"/>
              <a:gd name="connsiteX6" fmla="*/ 133083 w 133193"/>
              <a:gd name="connsiteY6" fmla="*/ 43 h 269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193" h="269322">
                <a:moveTo>
                  <a:pt x="133083" y="43"/>
                </a:moveTo>
                <a:cubicBezTo>
                  <a:pt x="136787" y="2689"/>
                  <a:pt x="46035" y="115931"/>
                  <a:pt x="29895" y="158793"/>
                </a:cubicBezTo>
                <a:cubicBezTo>
                  <a:pt x="13755" y="201655"/>
                  <a:pt x="34128" y="240549"/>
                  <a:pt x="36245" y="257218"/>
                </a:cubicBezTo>
                <a:cubicBezTo>
                  <a:pt x="38362" y="273887"/>
                  <a:pt x="46034" y="272299"/>
                  <a:pt x="42595" y="258805"/>
                </a:cubicBezTo>
                <a:cubicBezTo>
                  <a:pt x="39156" y="245311"/>
                  <a:pt x="21429" y="195570"/>
                  <a:pt x="15608" y="176255"/>
                </a:cubicBezTo>
                <a:cubicBezTo>
                  <a:pt x="9787" y="156941"/>
                  <a:pt x="-11115" y="169376"/>
                  <a:pt x="7670" y="142918"/>
                </a:cubicBezTo>
                <a:cubicBezTo>
                  <a:pt x="26455" y="116460"/>
                  <a:pt x="129379" y="-2603"/>
                  <a:pt x="133083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: 図形 1292">
            <a:extLst>
              <a:ext uri="{FF2B5EF4-FFF2-40B4-BE49-F238E27FC236}">
                <a16:creationId xmlns:a16="http://schemas.microsoft.com/office/drawing/2014/main" id="{F4AE7292-C44D-4C0E-A8EE-19B362FA1B12}"/>
              </a:ext>
            </a:extLst>
          </p:cNvPr>
          <p:cNvSpPr/>
          <p:nvPr/>
        </p:nvSpPr>
        <p:spPr>
          <a:xfrm>
            <a:off x="5672553" y="8856647"/>
            <a:ext cx="402992" cy="122712"/>
          </a:xfrm>
          <a:custGeom>
            <a:avLst/>
            <a:gdLst>
              <a:gd name="connsiteX0" fmla="*/ 1172 w 402992"/>
              <a:gd name="connsiteY0" fmla="*/ 122253 h 122712"/>
              <a:gd name="connsiteX1" fmla="*/ 163097 w 402992"/>
              <a:gd name="connsiteY1" fmla="*/ 93678 h 122712"/>
              <a:gd name="connsiteX2" fmla="*/ 226597 w 402992"/>
              <a:gd name="connsiteY2" fmla="*/ 63516 h 122712"/>
              <a:gd name="connsiteX3" fmla="*/ 402810 w 402992"/>
              <a:gd name="connsiteY3" fmla="*/ 16 h 122712"/>
              <a:gd name="connsiteX4" fmla="*/ 255172 w 402992"/>
              <a:gd name="connsiteY4" fmla="*/ 69866 h 122712"/>
              <a:gd name="connsiteX5" fmla="*/ 1172 w 402992"/>
              <a:gd name="connsiteY5" fmla="*/ 122253 h 12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992" h="122712">
                <a:moveTo>
                  <a:pt x="1172" y="122253"/>
                </a:moveTo>
                <a:cubicBezTo>
                  <a:pt x="-14174" y="126222"/>
                  <a:pt x="125526" y="103467"/>
                  <a:pt x="163097" y="93678"/>
                </a:cubicBezTo>
                <a:cubicBezTo>
                  <a:pt x="200668" y="83889"/>
                  <a:pt x="186645" y="79126"/>
                  <a:pt x="226597" y="63516"/>
                </a:cubicBezTo>
                <a:cubicBezTo>
                  <a:pt x="266549" y="47906"/>
                  <a:pt x="398048" y="-1042"/>
                  <a:pt x="402810" y="16"/>
                </a:cubicBezTo>
                <a:cubicBezTo>
                  <a:pt x="407572" y="1074"/>
                  <a:pt x="318143" y="48964"/>
                  <a:pt x="255172" y="69866"/>
                </a:cubicBezTo>
                <a:cubicBezTo>
                  <a:pt x="192201" y="90768"/>
                  <a:pt x="16518" y="118284"/>
                  <a:pt x="1172" y="122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: 図形 1293">
            <a:extLst>
              <a:ext uri="{FF2B5EF4-FFF2-40B4-BE49-F238E27FC236}">
                <a16:creationId xmlns:a16="http://schemas.microsoft.com/office/drawing/2014/main" id="{E9F380CD-40B3-40E8-AABC-AB5A03A438B1}"/>
              </a:ext>
            </a:extLst>
          </p:cNvPr>
          <p:cNvSpPr/>
          <p:nvPr/>
        </p:nvSpPr>
        <p:spPr>
          <a:xfrm>
            <a:off x="4924891" y="8974132"/>
            <a:ext cx="879402" cy="12295"/>
          </a:xfrm>
          <a:custGeom>
            <a:avLst/>
            <a:gdLst>
              <a:gd name="connsiteX0" fmla="*/ 1122 w 879402"/>
              <a:gd name="connsiteY0" fmla="*/ 9531 h 12295"/>
              <a:gd name="connsiteX1" fmla="*/ 840909 w 879402"/>
              <a:gd name="connsiteY1" fmla="*/ 6 h 12295"/>
              <a:gd name="connsiteX2" fmla="*/ 664697 w 879402"/>
              <a:gd name="connsiteY2" fmla="*/ 11118 h 12295"/>
              <a:gd name="connsiteX3" fmla="*/ 1122 w 879402"/>
              <a:gd name="connsiteY3" fmla="*/ 9531 h 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9402" h="12295">
                <a:moveTo>
                  <a:pt x="1122" y="9531"/>
                </a:moveTo>
                <a:cubicBezTo>
                  <a:pt x="30491" y="7679"/>
                  <a:pt x="730313" y="-258"/>
                  <a:pt x="840909" y="6"/>
                </a:cubicBezTo>
                <a:cubicBezTo>
                  <a:pt x="951505" y="270"/>
                  <a:pt x="802280" y="8472"/>
                  <a:pt x="664697" y="11118"/>
                </a:cubicBezTo>
                <a:cubicBezTo>
                  <a:pt x="527114" y="13764"/>
                  <a:pt x="-28247" y="11383"/>
                  <a:pt x="1122" y="95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: 図形 1294">
            <a:extLst>
              <a:ext uri="{FF2B5EF4-FFF2-40B4-BE49-F238E27FC236}">
                <a16:creationId xmlns:a16="http://schemas.microsoft.com/office/drawing/2014/main" id="{04BFFAE0-D7AA-4913-88A6-4DF22D51581D}"/>
              </a:ext>
            </a:extLst>
          </p:cNvPr>
          <p:cNvSpPr/>
          <p:nvPr/>
        </p:nvSpPr>
        <p:spPr>
          <a:xfrm>
            <a:off x="4908550" y="8947150"/>
            <a:ext cx="884518" cy="11113"/>
          </a:xfrm>
          <a:custGeom>
            <a:avLst/>
            <a:gdLst>
              <a:gd name="connsiteX0" fmla="*/ 0 w 884518"/>
              <a:gd name="connsiteY0" fmla="*/ 3175 h 11113"/>
              <a:gd name="connsiteX1" fmla="*/ 66675 w 884518"/>
              <a:gd name="connsiteY1" fmla="*/ 3175 h 11113"/>
              <a:gd name="connsiteX2" fmla="*/ 854075 w 884518"/>
              <a:gd name="connsiteY2" fmla="*/ 0 h 11113"/>
              <a:gd name="connsiteX3" fmla="*/ 654050 w 884518"/>
              <a:gd name="connsiteY3" fmla="*/ 11113 h 11113"/>
              <a:gd name="connsiteX4" fmla="*/ 0 w 884518"/>
              <a:gd name="connsiteY4" fmla="*/ 3175 h 1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4518" h="11113">
                <a:moveTo>
                  <a:pt x="0" y="3175"/>
                </a:moveTo>
                <a:lnTo>
                  <a:pt x="66675" y="3175"/>
                </a:lnTo>
                <a:lnTo>
                  <a:pt x="854075" y="0"/>
                </a:lnTo>
                <a:cubicBezTo>
                  <a:pt x="951971" y="1323"/>
                  <a:pt x="794544" y="8467"/>
                  <a:pt x="654050" y="11113"/>
                </a:cubicBezTo>
                <a:lnTo>
                  <a:pt x="0" y="31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: 図形 1295">
            <a:extLst>
              <a:ext uri="{FF2B5EF4-FFF2-40B4-BE49-F238E27FC236}">
                <a16:creationId xmlns:a16="http://schemas.microsoft.com/office/drawing/2014/main" id="{26757978-77D0-4BF0-AA35-0048BEF3C509}"/>
              </a:ext>
            </a:extLst>
          </p:cNvPr>
          <p:cNvSpPr/>
          <p:nvPr/>
        </p:nvSpPr>
        <p:spPr>
          <a:xfrm>
            <a:off x="5768828" y="8720740"/>
            <a:ext cx="250483" cy="204186"/>
          </a:xfrm>
          <a:custGeom>
            <a:avLst/>
            <a:gdLst>
              <a:gd name="connsiteX0" fmla="*/ 249385 w 250483"/>
              <a:gd name="connsiteY0" fmla="*/ 985 h 204186"/>
              <a:gd name="connsiteX1" fmla="*/ 187472 w 250483"/>
              <a:gd name="connsiteY1" fmla="*/ 129573 h 204186"/>
              <a:gd name="connsiteX2" fmla="*/ 147 w 250483"/>
              <a:gd name="connsiteY2" fmla="*/ 204185 h 204186"/>
              <a:gd name="connsiteX3" fmla="*/ 157310 w 250483"/>
              <a:gd name="connsiteY3" fmla="*/ 127985 h 204186"/>
              <a:gd name="connsiteX4" fmla="*/ 222397 w 250483"/>
              <a:gd name="connsiteY4" fmla="*/ 72423 h 204186"/>
              <a:gd name="connsiteX5" fmla="*/ 249385 w 250483"/>
              <a:gd name="connsiteY5" fmla="*/ 985 h 204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0483" h="204186">
                <a:moveTo>
                  <a:pt x="249385" y="985"/>
                </a:moveTo>
                <a:cubicBezTo>
                  <a:pt x="243564" y="10510"/>
                  <a:pt x="229012" y="95706"/>
                  <a:pt x="187472" y="129573"/>
                </a:cubicBezTo>
                <a:cubicBezTo>
                  <a:pt x="145932" y="163440"/>
                  <a:pt x="5174" y="204450"/>
                  <a:pt x="147" y="204185"/>
                </a:cubicBezTo>
                <a:cubicBezTo>
                  <a:pt x="-4880" y="203920"/>
                  <a:pt x="120268" y="149945"/>
                  <a:pt x="157310" y="127985"/>
                </a:cubicBezTo>
                <a:cubicBezTo>
                  <a:pt x="194352" y="106025"/>
                  <a:pt x="208109" y="91208"/>
                  <a:pt x="222397" y="72423"/>
                </a:cubicBezTo>
                <a:cubicBezTo>
                  <a:pt x="236685" y="53638"/>
                  <a:pt x="255206" y="-8540"/>
                  <a:pt x="249385" y="9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: 図形 1296">
            <a:extLst>
              <a:ext uri="{FF2B5EF4-FFF2-40B4-BE49-F238E27FC236}">
                <a16:creationId xmlns:a16="http://schemas.microsoft.com/office/drawing/2014/main" id="{2ED50066-A2BD-405B-8E6C-66CB37D97E23}"/>
              </a:ext>
            </a:extLst>
          </p:cNvPr>
          <p:cNvSpPr/>
          <p:nvPr/>
        </p:nvSpPr>
        <p:spPr>
          <a:xfrm>
            <a:off x="4254500" y="8912225"/>
            <a:ext cx="867728" cy="41574"/>
          </a:xfrm>
          <a:custGeom>
            <a:avLst/>
            <a:gdLst>
              <a:gd name="connsiteX0" fmla="*/ 0 w 867728"/>
              <a:gd name="connsiteY0" fmla="*/ 0 h 41574"/>
              <a:gd name="connsiteX1" fmla="*/ 52388 w 867728"/>
              <a:gd name="connsiteY1" fmla="*/ 4763 h 41574"/>
              <a:gd name="connsiteX2" fmla="*/ 685800 w 867728"/>
              <a:gd name="connsiteY2" fmla="*/ 39688 h 41574"/>
              <a:gd name="connsiteX3" fmla="*/ 866775 w 867728"/>
              <a:gd name="connsiteY3" fmla="*/ 36513 h 41574"/>
              <a:gd name="connsiteX4" fmla="*/ 631825 w 867728"/>
              <a:gd name="connsiteY4" fmla="*/ 33338 h 41574"/>
              <a:gd name="connsiteX5" fmla="*/ 0 w 867728"/>
              <a:gd name="connsiteY5" fmla="*/ 0 h 4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7728" h="41574">
                <a:moveTo>
                  <a:pt x="0" y="0"/>
                </a:moveTo>
                <a:lnTo>
                  <a:pt x="52388" y="4763"/>
                </a:lnTo>
                <a:lnTo>
                  <a:pt x="685800" y="39688"/>
                </a:lnTo>
                <a:cubicBezTo>
                  <a:pt x="821531" y="44980"/>
                  <a:pt x="875771" y="37571"/>
                  <a:pt x="866775" y="36513"/>
                </a:cubicBezTo>
                <a:cubicBezTo>
                  <a:pt x="857779" y="35455"/>
                  <a:pt x="773642" y="41011"/>
                  <a:pt x="631825" y="33338"/>
                </a:cubicBezTo>
                <a:cubicBezTo>
                  <a:pt x="490008" y="25665"/>
                  <a:pt x="252941" y="807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: 図形 1297">
            <a:extLst>
              <a:ext uri="{FF2B5EF4-FFF2-40B4-BE49-F238E27FC236}">
                <a16:creationId xmlns:a16="http://schemas.microsoft.com/office/drawing/2014/main" id="{E4A6227F-838D-4982-AE4F-CFFCA29A020F}"/>
              </a:ext>
            </a:extLst>
          </p:cNvPr>
          <p:cNvSpPr/>
          <p:nvPr/>
        </p:nvSpPr>
        <p:spPr>
          <a:xfrm>
            <a:off x="4136900" y="8921720"/>
            <a:ext cx="744232" cy="67624"/>
          </a:xfrm>
          <a:custGeom>
            <a:avLst/>
            <a:gdLst>
              <a:gd name="connsiteX0" fmla="*/ 3300 w 744232"/>
              <a:gd name="connsiteY0" fmla="*/ 30 h 67624"/>
              <a:gd name="connsiteX1" fmla="*/ 79500 w 744232"/>
              <a:gd name="connsiteY1" fmla="*/ 9555 h 67624"/>
              <a:gd name="connsiteX2" fmla="*/ 728788 w 744232"/>
              <a:gd name="connsiteY2" fmla="*/ 65118 h 67624"/>
              <a:gd name="connsiteX3" fmla="*/ 555750 w 744232"/>
              <a:gd name="connsiteY3" fmla="*/ 58768 h 67624"/>
              <a:gd name="connsiteX4" fmla="*/ 270000 w 744232"/>
              <a:gd name="connsiteY4" fmla="*/ 41305 h 67624"/>
              <a:gd name="connsiteX5" fmla="*/ 3300 w 744232"/>
              <a:gd name="connsiteY5" fmla="*/ 30 h 67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4232" h="67624">
                <a:moveTo>
                  <a:pt x="3300" y="30"/>
                </a:moveTo>
                <a:cubicBezTo>
                  <a:pt x="-19058" y="-632"/>
                  <a:pt x="79500" y="9555"/>
                  <a:pt x="79500" y="9555"/>
                </a:cubicBezTo>
                <a:lnTo>
                  <a:pt x="728788" y="65118"/>
                </a:lnTo>
                <a:cubicBezTo>
                  <a:pt x="808163" y="73320"/>
                  <a:pt x="555750" y="58768"/>
                  <a:pt x="555750" y="58768"/>
                </a:cubicBezTo>
                <a:cubicBezTo>
                  <a:pt x="479285" y="54799"/>
                  <a:pt x="356254" y="50830"/>
                  <a:pt x="270000" y="41305"/>
                </a:cubicBezTo>
                <a:cubicBezTo>
                  <a:pt x="183746" y="31780"/>
                  <a:pt x="110985" y="16699"/>
                  <a:pt x="3300" y="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: 図形 1298">
            <a:extLst>
              <a:ext uri="{FF2B5EF4-FFF2-40B4-BE49-F238E27FC236}">
                <a16:creationId xmlns:a16="http://schemas.microsoft.com/office/drawing/2014/main" id="{CE1AED47-1986-43D0-8D4C-7FAD744DF3E0}"/>
              </a:ext>
            </a:extLst>
          </p:cNvPr>
          <p:cNvSpPr/>
          <p:nvPr/>
        </p:nvSpPr>
        <p:spPr>
          <a:xfrm>
            <a:off x="3473450" y="8786813"/>
            <a:ext cx="690890" cy="124102"/>
          </a:xfrm>
          <a:custGeom>
            <a:avLst/>
            <a:gdLst>
              <a:gd name="connsiteX0" fmla="*/ 0 w 690890"/>
              <a:gd name="connsiteY0" fmla="*/ 0 h 124102"/>
              <a:gd name="connsiteX1" fmla="*/ 342900 w 690890"/>
              <a:gd name="connsiteY1" fmla="*/ 60325 h 124102"/>
              <a:gd name="connsiteX2" fmla="*/ 685800 w 690890"/>
              <a:gd name="connsiteY2" fmla="*/ 123825 h 124102"/>
              <a:gd name="connsiteX3" fmla="*/ 538163 w 690890"/>
              <a:gd name="connsiteY3" fmla="*/ 82550 h 124102"/>
              <a:gd name="connsiteX4" fmla="*/ 398463 w 690890"/>
              <a:gd name="connsiteY4" fmla="*/ 60325 h 124102"/>
              <a:gd name="connsiteX5" fmla="*/ 0 w 690890"/>
              <a:gd name="connsiteY5" fmla="*/ 0 h 12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0890" h="124102">
                <a:moveTo>
                  <a:pt x="0" y="0"/>
                </a:moveTo>
                <a:lnTo>
                  <a:pt x="342900" y="60325"/>
                </a:lnTo>
                <a:lnTo>
                  <a:pt x="685800" y="123825"/>
                </a:lnTo>
                <a:cubicBezTo>
                  <a:pt x="718344" y="127529"/>
                  <a:pt x="586052" y="93133"/>
                  <a:pt x="538163" y="82550"/>
                </a:cubicBezTo>
                <a:cubicBezTo>
                  <a:pt x="490274" y="71967"/>
                  <a:pt x="398463" y="60325"/>
                  <a:pt x="398463" y="603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: 図形 1299">
            <a:extLst>
              <a:ext uri="{FF2B5EF4-FFF2-40B4-BE49-F238E27FC236}">
                <a16:creationId xmlns:a16="http://schemas.microsoft.com/office/drawing/2014/main" id="{ADAC580D-3E83-4EFD-9095-D5CBC7838A85}"/>
              </a:ext>
            </a:extLst>
          </p:cNvPr>
          <p:cNvSpPr/>
          <p:nvPr/>
        </p:nvSpPr>
        <p:spPr>
          <a:xfrm>
            <a:off x="3455988" y="8812213"/>
            <a:ext cx="689758" cy="119625"/>
          </a:xfrm>
          <a:custGeom>
            <a:avLst/>
            <a:gdLst>
              <a:gd name="connsiteX0" fmla="*/ 0 w 689758"/>
              <a:gd name="connsiteY0" fmla="*/ 0 h 119625"/>
              <a:gd name="connsiteX1" fmla="*/ 93662 w 689758"/>
              <a:gd name="connsiteY1" fmla="*/ 22225 h 119625"/>
              <a:gd name="connsiteX2" fmla="*/ 666750 w 689758"/>
              <a:gd name="connsiteY2" fmla="*/ 117475 h 119625"/>
              <a:gd name="connsiteX3" fmla="*/ 568325 w 689758"/>
              <a:gd name="connsiteY3" fmla="*/ 87312 h 119625"/>
              <a:gd name="connsiteX4" fmla="*/ 488950 w 689758"/>
              <a:gd name="connsiteY4" fmla="*/ 71437 h 119625"/>
              <a:gd name="connsiteX5" fmla="*/ 0 w 689758"/>
              <a:gd name="connsiteY5" fmla="*/ 0 h 11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758" h="119625">
                <a:moveTo>
                  <a:pt x="0" y="0"/>
                </a:moveTo>
                <a:lnTo>
                  <a:pt x="93662" y="22225"/>
                </a:lnTo>
                <a:lnTo>
                  <a:pt x="666750" y="117475"/>
                </a:lnTo>
                <a:cubicBezTo>
                  <a:pt x="745861" y="128323"/>
                  <a:pt x="597958" y="94985"/>
                  <a:pt x="568325" y="87312"/>
                </a:cubicBezTo>
                <a:cubicBezTo>
                  <a:pt x="538692" y="79639"/>
                  <a:pt x="488950" y="71437"/>
                  <a:pt x="488950" y="7143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: 図形 1300">
            <a:extLst>
              <a:ext uri="{FF2B5EF4-FFF2-40B4-BE49-F238E27FC236}">
                <a16:creationId xmlns:a16="http://schemas.microsoft.com/office/drawing/2014/main" id="{BCF32DCA-0B85-44FA-B9CE-9368A5FAAAAC}"/>
              </a:ext>
            </a:extLst>
          </p:cNvPr>
          <p:cNvSpPr/>
          <p:nvPr/>
        </p:nvSpPr>
        <p:spPr>
          <a:xfrm>
            <a:off x="3441475" y="6826103"/>
            <a:ext cx="905558" cy="91417"/>
          </a:xfrm>
          <a:custGeom>
            <a:avLst/>
            <a:gdLst>
              <a:gd name="connsiteX0" fmla="*/ 29858 w 905558"/>
              <a:gd name="connsiteY0" fmla="*/ 89047 h 91417"/>
              <a:gd name="connsiteX1" fmla="*/ 87008 w 905558"/>
              <a:gd name="connsiteY1" fmla="*/ 80580 h 91417"/>
              <a:gd name="connsiteX2" fmla="*/ 406625 w 905558"/>
              <a:gd name="connsiteY2" fmla="*/ 48830 h 91417"/>
              <a:gd name="connsiteX3" fmla="*/ 897692 w 905558"/>
              <a:gd name="connsiteY3" fmla="*/ 46714 h 91417"/>
              <a:gd name="connsiteX4" fmla="*/ 715658 w 905558"/>
              <a:gd name="connsiteY4" fmla="*/ 147 h 91417"/>
              <a:gd name="connsiteX5" fmla="*/ 802442 w 905558"/>
              <a:gd name="connsiteY5" fmla="*/ 31897 h 91417"/>
              <a:gd name="connsiteX6" fmla="*/ 637342 w 905558"/>
              <a:gd name="connsiteY6" fmla="*/ 29780 h 91417"/>
              <a:gd name="connsiteX7" fmla="*/ 29858 w 905558"/>
              <a:gd name="connsiteY7" fmla="*/ 89047 h 91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5558" h="91417">
                <a:moveTo>
                  <a:pt x="29858" y="89047"/>
                </a:moveTo>
                <a:cubicBezTo>
                  <a:pt x="-61864" y="97514"/>
                  <a:pt x="87008" y="80580"/>
                  <a:pt x="87008" y="80580"/>
                </a:cubicBezTo>
                <a:cubicBezTo>
                  <a:pt x="149803" y="73877"/>
                  <a:pt x="271511" y="54474"/>
                  <a:pt x="406625" y="48830"/>
                </a:cubicBezTo>
                <a:cubicBezTo>
                  <a:pt x="541739" y="43186"/>
                  <a:pt x="846187" y="54828"/>
                  <a:pt x="897692" y="46714"/>
                </a:cubicBezTo>
                <a:cubicBezTo>
                  <a:pt x="949197" y="38600"/>
                  <a:pt x="731533" y="2616"/>
                  <a:pt x="715658" y="147"/>
                </a:cubicBezTo>
                <a:cubicBezTo>
                  <a:pt x="699783" y="-2323"/>
                  <a:pt x="815495" y="26958"/>
                  <a:pt x="802442" y="31897"/>
                </a:cubicBezTo>
                <a:cubicBezTo>
                  <a:pt x="789389" y="36836"/>
                  <a:pt x="765753" y="21666"/>
                  <a:pt x="637342" y="29780"/>
                </a:cubicBezTo>
                <a:cubicBezTo>
                  <a:pt x="508931" y="37894"/>
                  <a:pt x="121580" y="80580"/>
                  <a:pt x="29858" y="890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: 図形 1301">
            <a:extLst>
              <a:ext uri="{FF2B5EF4-FFF2-40B4-BE49-F238E27FC236}">
                <a16:creationId xmlns:a16="http://schemas.microsoft.com/office/drawing/2014/main" id="{5708A83E-E3A1-4BC2-A7B7-C8F2A186A13D}"/>
              </a:ext>
            </a:extLst>
          </p:cNvPr>
          <p:cNvSpPr/>
          <p:nvPr/>
        </p:nvSpPr>
        <p:spPr>
          <a:xfrm>
            <a:off x="4296541" y="6792287"/>
            <a:ext cx="949493" cy="55260"/>
          </a:xfrm>
          <a:custGeom>
            <a:avLst/>
            <a:gdLst>
              <a:gd name="connsiteX0" fmla="*/ 292 w 949493"/>
              <a:gd name="connsiteY0" fmla="*/ 36080 h 55260"/>
              <a:gd name="connsiteX1" fmla="*/ 127292 w 949493"/>
              <a:gd name="connsiteY1" fmla="*/ 55130 h 55260"/>
              <a:gd name="connsiteX2" fmla="*/ 779226 w 949493"/>
              <a:gd name="connsiteY2" fmla="*/ 27613 h 55260"/>
              <a:gd name="connsiteX3" fmla="*/ 942209 w 949493"/>
              <a:gd name="connsiteY3" fmla="*/ 38196 h 55260"/>
              <a:gd name="connsiteX4" fmla="*/ 607776 w 949493"/>
              <a:gd name="connsiteY4" fmla="*/ 96 h 55260"/>
              <a:gd name="connsiteX5" fmla="*/ 681859 w 949493"/>
              <a:gd name="connsiteY5" fmla="*/ 27613 h 55260"/>
              <a:gd name="connsiteX6" fmla="*/ 292392 w 949493"/>
              <a:gd name="connsiteY6" fmla="*/ 38196 h 55260"/>
              <a:gd name="connsiteX7" fmla="*/ 292 w 949493"/>
              <a:gd name="connsiteY7" fmla="*/ 36080 h 55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9493" h="55260">
                <a:moveTo>
                  <a:pt x="292" y="36080"/>
                </a:moveTo>
                <a:cubicBezTo>
                  <a:pt x="-1119" y="46310"/>
                  <a:pt x="-2530" y="56541"/>
                  <a:pt x="127292" y="55130"/>
                </a:cubicBezTo>
                <a:cubicBezTo>
                  <a:pt x="257114" y="53719"/>
                  <a:pt x="643407" y="30435"/>
                  <a:pt x="779226" y="27613"/>
                </a:cubicBezTo>
                <a:cubicBezTo>
                  <a:pt x="915045" y="24791"/>
                  <a:pt x="970784" y="42782"/>
                  <a:pt x="942209" y="38196"/>
                </a:cubicBezTo>
                <a:cubicBezTo>
                  <a:pt x="913634" y="33610"/>
                  <a:pt x="651168" y="1860"/>
                  <a:pt x="607776" y="96"/>
                </a:cubicBezTo>
                <a:cubicBezTo>
                  <a:pt x="564384" y="-1668"/>
                  <a:pt x="734423" y="21263"/>
                  <a:pt x="681859" y="27613"/>
                </a:cubicBezTo>
                <a:cubicBezTo>
                  <a:pt x="629295" y="33963"/>
                  <a:pt x="292392" y="38196"/>
                  <a:pt x="292392" y="38196"/>
                </a:cubicBezTo>
                <a:lnTo>
                  <a:pt x="292" y="360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: 図形 1302">
            <a:extLst>
              <a:ext uri="{FF2B5EF4-FFF2-40B4-BE49-F238E27FC236}">
                <a16:creationId xmlns:a16="http://schemas.microsoft.com/office/drawing/2014/main" id="{7C620C36-8714-4E06-824F-A2708DDAF2AA}"/>
              </a:ext>
            </a:extLst>
          </p:cNvPr>
          <p:cNvSpPr/>
          <p:nvPr/>
        </p:nvSpPr>
        <p:spPr>
          <a:xfrm>
            <a:off x="5202606" y="6798327"/>
            <a:ext cx="795543" cy="21865"/>
          </a:xfrm>
          <a:custGeom>
            <a:avLst/>
            <a:gdLst>
              <a:gd name="connsiteX0" fmla="*/ 6511 w 795543"/>
              <a:gd name="connsiteY0" fmla="*/ 4640 h 21865"/>
              <a:gd name="connsiteX1" fmla="*/ 213944 w 795543"/>
              <a:gd name="connsiteY1" fmla="*/ 13106 h 21865"/>
              <a:gd name="connsiteX2" fmla="*/ 781211 w 795543"/>
              <a:gd name="connsiteY2" fmla="*/ 13106 h 21865"/>
              <a:gd name="connsiteX3" fmla="*/ 613994 w 795543"/>
              <a:gd name="connsiteY3" fmla="*/ 406 h 21865"/>
              <a:gd name="connsiteX4" fmla="*/ 486994 w 795543"/>
              <a:gd name="connsiteY4" fmla="*/ 4640 h 21865"/>
              <a:gd name="connsiteX5" fmla="*/ 626694 w 795543"/>
              <a:gd name="connsiteY5" fmla="*/ 19456 h 21865"/>
              <a:gd name="connsiteX6" fmla="*/ 425611 w 795543"/>
              <a:gd name="connsiteY6" fmla="*/ 19456 h 21865"/>
              <a:gd name="connsiteX7" fmla="*/ 6511 w 795543"/>
              <a:gd name="connsiteY7" fmla="*/ 4640 h 2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5543" h="21865">
                <a:moveTo>
                  <a:pt x="6511" y="4640"/>
                </a:moveTo>
                <a:cubicBezTo>
                  <a:pt x="-28767" y="3582"/>
                  <a:pt x="84827" y="11695"/>
                  <a:pt x="213944" y="13106"/>
                </a:cubicBezTo>
                <a:cubicBezTo>
                  <a:pt x="343061" y="14517"/>
                  <a:pt x="714536" y="15223"/>
                  <a:pt x="781211" y="13106"/>
                </a:cubicBezTo>
                <a:cubicBezTo>
                  <a:pt x="847886" y="10989"/>
                  <a:pt x="663030" y="1817"/>
                  <a:pt x="613994" y="406"/>
                </a:cubicBezTo>
                <a:cubicBezTo>
                  <a:pt x="564958" y="-1005"/>
                  <a:pt x="484877" y="1465"/>
                  <a:pt x="486994" y="4640"/>
                </a:cubicBezTo>
                <a:cubicBezTo>
                  <a:pt x="489111" y="7815"/>
                  <a:pt x="636924" y="16987"/>
                  <a:pt x="626694" y="19456"/>
                </a:cubicBezTo>
                <a:cubicBezTo>
                  <a:pt x="616464" y="21925"/>
                  <a:pt x="526858" y="23336"/>
                  <a:pt x="425611" y="19456"/>
                </a:cubicBezTo>
                <a:lnTo>
                  <a:pt x="6511" y="46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: 図形 1303">
            <a:extLst>
              <a:ext uri="{FF2B5EF4-FFF2-40B4-BE49-F238E27FC236}">
                <a16:creationId xmlns:a16="http://schemas.microsoft.com/office/drawing/2014/main" id="{8AA47C5B-2E22-43CD-81C8-680E703194B5}"/>
              </a:ext>
            </a:extLst>
          </p:cNvPr>
          <p:cNvSpPr/>
          <p:nvPr/>
        </p:nvSpPr>
        <p:spPr>
          <a:xfrm>
            <a:off x="4588988" y="6965498"/>
            <a:ext cx="71639" cy="217900"/>
          </a:xfrm>
          <a:custGeom>
            <a:avLst/>
            <a:gdLst>
              <a:gd name="connsiteX0" fmla="*/ 70325 w 71639"/>
              <a:gd name="connsiteY0" fmla="*/ 452 h 217900"/>
              <a:gd name="connsiteX1" fmla="*/ 475 w 71639"/>
              <a:gd name="connsiteY1" fmla="*/ 210002 h 217900"/>
              <a:gd name="connsiteX2" fmla="*/ 41750 w 71639"/>
              <a:gd name="connsiteY2" fmla="*/ 156027 h 217900"/>
              <a:gd name="connsiteX3" fmla="*/ 70325 w 71639"/>
              <a:gd name="connsiteY3" fmla="*/ 452 h 2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639" h="217900">
                <a:moveTo>
                  <a:pt x="70325" y="452"/>
                </a:moveTo>
                <a:cubicBezTo>
                  <a:pt x="63446" y="9448"/>
                  <a:pt x="5237" y="184073"/>
                  <a:pt x="475" y="210002"/>
                </a:cubicBezTo>
                <a:cubicBezTo>
                  <a:pt x="-4287" y="235931"/>
                  <a:pt x="27992" y="192804"/>
                  <a:pt x="41750" y="156027"/>
                </a:cubicBezTo>
                <a:cubicBezTo>
                  <a:pt x="55508" y="119250"/>
                  <a:pt x="77204" y="-8544"/>
                  <a:pt x="70325" y="4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: 図形 1304">
            <a:extLst>
              <a:ext uri="{FF2B5EF4-FFF2-40B4-BE49-F238E27FC236}">
                <a16:creationId xmlns:a16="http://schemas.microsoft.com/office/drawing/2014/main" id="{57DE4B9E-DD0E-4FDA-B8F0-5FBFB248517D}"/>
              </a:ext>
            </a:extLst>
          </p:cNvPr>
          <p:cNvSpPr/>
          <p:nvPr/>
        </p:nvSpPr>
        <p:spPr>
          <a:xfrm>
            <a:off x="4667214" y="6973988"/>
            <a:ext cx="71822" cy="186555"/>
          </a:xfrm>
          <a:custGeom>
            <a:avLst/>
            <a:gdLst>
              <a:gd name="connsiteX0" fmla="*/ 1624 w 71822"/>
              <a:gd name="connsiteY0" fmla="*/ 1487 h 186555"/>
              <a:gd name="connsiteX1" fmla="*/ 71474 w 71822"/>
              <a:gd name="connsiteY1" fmla="*/ 184050 h 186555"/>
              <a:gd name="connsiteX2" fmla="*/ 27024 w 71822"/>
              <a:gd name="connsiteY2" fmla="*/ 101500 h 186555"/>
              <a:gd name="connsiteX3" fmla="*/ 1624 w 71822"/>
              <a:gd name="connsiteY3" fmla="*/ 1487 h 18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822" h="186555">
                <a:moveTo>
                  <a:pt x="1624" y="1487"/>
                </a:moveTo>
                <a:cubicBezTo>
                  <a:pt x="9032" y="15245"/>
                  <a:pt x="67241" y="167381"/>
                  <a:pt x="71474" y="184050"/>
                </a:cubicBezTo>
                <a:cubicBezTo>
                  <a:pt x="75707" y="200719"/>
                  <a:pt x="40253" y="129810"/>
                  <a:pt x="27024" y="101500"/>
                </a:cubicBezTo>
                <a:cubicBezTo>
                  <a:pt x="13795" y="73190"/>
                  <a:pt x="-5784" y="-12271"/>
                  <a:pt x="1624" y="14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: 図形 1305">
            <a:extLst>
              <a:ext uri="{FF2B5EF4-FFF2-40B4-BE49-F238E27FC236}">
                <a16:creationId xmlns:a16="http://schemas.microsoft.com/office/drawing/2014/main" id="{B0D293DF-0064-438D-8840-C9D0E662E2D9}"/>
              </a:ext>
            </a:extLst>
          </p:cNvPr>
          <p:cNvSpPr/>
          <p:nvPr/>
        </p:nvSpPr>
        <p:spPr>
          <a:xfrm>
            <a:off x="4598796" y="7094052"/>
            <a:ext cx="134184" cy="19781"/>
          </a:xfrm>
          <a:custGeom>
            <a:avLst/>
            <a:gdLst>
              <a:gd name="connsiteX0" fmla="*/ 192 w 134184"/>
              <a:gd name="connsiteY0" fmla="*/ 486 h 19781"/>
              <a:gd name="connsiteX1" fmla="*/ 128779 w 134184"/>
              <a:gd name="connsiteY1" fmla="*/ 6836 h 19781"/>
              <a:gd name="connsiteX2" fmla="*/ 100204 w 134184"/>
              <a:gd name="connsiteY2" fmla="*/ 19536 h 19781"/>
              <a:gd name="connsiteX3" fmla="*/ 192 w 134184"/>
              <a:gd name="connsiteY3" fmla="*/ 486 h 19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84" h="19781">
                <a:moveTo>
                  <a:pt x="192" y="486"/>
                </a:moveTo>
                <a:cubicBezTo>
                  <a:pt x="4954" y="-1631"/>
                  <a:pt x="112110" y="3661"/>
                  <a:pt x="128779" y="6836"/>
                </a:cubicBezTo>
                <a:cubicBezTo>
                  <a:pt x="145448" y="10011"/>
                  <a:pt x="120048" y="16890"/>
                  <a:pt x="100204" y="19536"/>
                </a:cubicBezTo>
                <a:cubicBezTo>
                  <a:pt x="80360" y="22182"/>
                  <a:pt x="-4570" y="2603"/>
                  <a:pt x="192" y="4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: 図形 1306">
            <a:extLst>
              <a:ext uri="{FF2B5EF4-FFF2-40B4-BE49-F238E27FC236}">
                <a16:creationId xmlns:a16="http://schemas.microsoft.com/office/drawing/2014/main" id="{BF92436F-666E-4DC2-9209-3CEBEC83C95D}"/>
              </a:ext>
            </a:extLst>
          </p:cNvPr>
          <p:cNvSpPr/>
          <p:nvPr/>
        </p:nvSpPr>
        <p:spPr>
          <a:xfrm>
            <a:off x="4732261" y="6978335"/>
            <a:ext cx="41628" cy="161560"/>
          </a:xfrm>
          <a:custGeom>
            <a:avLst/>
            <a:gdLst>
              <a:gd name="connsiteX0" fmla="*/ 77 w 41628"/>
              <a:gd name="connsiteY0" fmla="*/ 315 h 161560"/>
              <a:gd name="connsiteX1" fmla="*/ 28652 w 41628"/>
              <a:gd name="connsiteY1" fmla="*/ 146365 h 161560"/>
              <a:gd name="connsiteX2" fmla="*/ 41352 w 41628"/>
              <a:gd name="connsiteY2" fmla="*/ 152715 h 161560"/>
              <a:gd name="connsiteX3" fmla="*/ 38177 w 41628"/>
              <a:gd name="connsiteY3" fmla="*/ 108265 h 161560"/>
              <a:gd name="connsiteX4" fmla="*/ 77 w 41628"/>
              <a:gd name="connsiteY4" fmla="*/ 315 h 16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28" h="161560">
                <a:moveTo>
                  <a:pt x="77" y="315"/>
                </a:moveTo>
                <a:cubicBezTo>
                  <a:pt x="-1511" y="6665"/>
                  <a:pt x="21773" y="120965"/>
                  <a:pt x="28652" y="146365"/>
                </a:cubicBezTo>
                <a:cubicBezTo>
                  <a:pt x="35531" y="171765"/>
                  <a:pt x="39765" y="159065"/>
                  <a:pt x="41352" y="152715"/>
                </a:cubicBezTo>
                <a:cubicBezTo>
                  <a:pt x="42940" y="146365"/>
                  <a:pt x="37119" y="131284"/>
                  <a:pt x="38177" y="108265"/>
                </a:cubicBezTo>
                <a:cubicBezTo>
                  <a:pt x="39235" y="85246"/>
                  <a:pt x="1665" y="-6035"/>
                  <a:pt x="77" y="3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: 図形 1307">
            <a:extLst>
              <a:ext uri="{FF2B5EF4-FFF2-40B4-BE49-F238E27FC236}">
                <a16:creationId xmlns:a16="http://schemas.microsoft.com/office/drawing/2014/main" id="{32E08C52-D606-406E-B411-71A03A3B237C}"/>
              </a:ext>
            </a:extLst>
          </p:cNvPr>
          <p:cNvSpPr/>
          <p:nvPr/>
        </p:nvSpPr>
        <p:spPr>
          <a:xfrm>
            <a:off x="4766730" y="7024529"/>
            <a:ext cx="59487" cy="136588"/>
          </a:xfrm>
          <a:custGeom>
            <a:avLst/>
            <a:gdLst>
              <a:gd name="connsiteX0" fmla="*/ 59270 w 59487"/>
              <a:gd name="connsiteY0" fmla="*/ 159 h 136588"/>
              <a:gd name="connsiteX1" fmla="*/ 43395 w 59487"/>
              <a:gd name="connsiteY1" fmla="*/ 95409 h 136588"/>
              <a:gd name="connsiteX2" fmla="*/ 57683 w 59487"/>
              <a:gd name="connsiteY2" fmla="*/ 133509 h 136588"/>
              <a:gd name="connsiteX3" fmla="*/ 533 w 59487"/>
              <a:gd name="connsiteY3" fmla="*/ 131921 h 136588"/>
              <a:gd name="connsiteX4" fmla="*/ 29108 w 59487"/>
              <a:gd name="connsiteY4" fmla="*/ 112871 h 136588"/>
              <a:gd name="connsiteX5" fmla="*/ 29108 w 59487"/>
              <a:gd name="connsiteY5" fmla="*/ 73184 h 136588"/>
              <a:gd name="connsiteX6" fmla="*/ 59270 w 59487"/>
              <a:gd name="connsiteY6" fmla="*/ 159 h 136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487" h="136588">
                <a:moveTo>
                  <a:pt x="59270" y="159"/>
                </a:moveTo>
                <a:cubicBezTo>
                  <a:pt x="61651" y="3863"/>
                  <a:pt x="43659" y="73184"/>
                  <a:pt x="43395" y="95409"/>
                </a:cubicBezTo>
                <a:cubicBezTo>
                  <a:pt x="43131" y="117634"/>
                  <a:pt x="64827" y="127424"/>
                  <a:pt x="57683" y="133509"/>
                </a:cubicBezTo>
                <a:cubicBezTo>
                  <a:pt x="50539" y="139594"/>
                  <a:pt x="5295" y="135361"/>
                  <a:pt x="533" y="131921"/>
                </a:cubicBezTo>
                <a:cubicBezTo>
                  <a:pt x="-4229" y="128481"/>
                  <a:pt x="24346" y="122660"/>
                  <a:pt x="29108" y="112871"/>
                </a:cubicBezTo>
                <a:cubicBezTo>
                  <a:pt x="33870" y="103082"/>
                  <a:pt x="24345" y="88001"/>
                  <a:pt x="29108" y="73184"/>
                </a:cubicBezTo>
                <a:cubicBezTo>
                  <a:pt x="33871" y="58367"/>
                  <a:pt x="56889" y="-3545"/>
                  <a:pt x="59270" y="1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: 図形 1309">
            <a:extLst>
              <a:ext uri="{FF2B5EF4-FFF2-40B4-BE49-F238E27FC236}">
                <a16:creationId xmlns:a16="http://schemas.microsoft.com/office/drawing/2014/main" id="{8C675FDC-8671-4890-957C-9345D62080FF}"/>
              </a:ext>
            </a:extLst>
          </p:cNvPr>
          <p:cNvSpPr/>
          <p:nvPr/>
        </p:nvSpPr>
        <p:spPr>
          <a:xfrm>
            <a:off x="4843971" y="7008791"/>
            <a:ext cx="109238" cy="149347"/>
          </a:xfrm>
          <a:custGeom>
            <a:avLst/>
            <a:gdLst>
              <a:gd name="connsiteX0" fmla="*/ 109029 w 109238"/>
              <a:gd name="connsiteY0" fmla="*/ 61934 h 149347"/>
              <a:gd name="connsiteX1" fmla="*/ 45529 w 109238"/>
              <a:gd name="connsiteY1" fmla="*/ 22 h 149347"/>
              <a:gd name="connsiteX2" fmla="*/ 24892 w 109238"/>
              <a:gd name="connsiteY2" fmla="*/ 55584 h 149347"/>
              <a:gd name="connsiteX3" fmla="*/ 23304 w 109238"/>
              <a:gd name="connsiteY3" fmla="*/ 125434 h 149347"/>
              <a:gd name="connsiteX4" fmla="*/ 94742 w 109238"/>
              <a:gd name="connsiteY4" fmla="*/ 138134 h 149347"/>
              <a:gd name="connsiteX5" fmla="*/ 101092 w 109238"/>
              <a:gd name="connsiteY5" fmla="*/ 117497 h 149347"/>
              <a:gd name="connsiteX6" fmla="*/ 51879 w 109238"/>
              <a:gd name="connsiteY6" fmla="*/ 149247 h 149347"/>
              <a:gd name="connsiteX7" fmla="*/ 1079 w 109238"/>
              <a:gd name="connsiteY7" fmla="*/ 104797 h 149347"/>
              <a:gd name="connsiteX8" fmla="*/ 21717 w 109238"/>
              <a:gd name="connsiteY8" fmla="*/ 11134 h 149347"/>
              <a:gd name="connsiteX9" fmla="*/ 109029 w 109238"/>
              <a:gd name="connsiteY9" fmla="*/ 61934 h 149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238" h="149347">
                <a:moveTo>
                  <a:pt x="109029" y="61934"/>
                </a:moveTo>
                <a:cubicBezTo>
                  <a:pt x="112998" y="60082"/>
                  <a:pt x="59552" y="1080"/>
                  <a:pt x="45529" y="22"/>
                </a:cubicBezTo>
                <a:cubicBezTo>
                  <a:pt x="31506" y="-1036"/>
                  <a:pt x="28596" y="34682"/>
                  <a:pt x="24892" y="55584"/>
                </a:cubicBezTo>
                <a:cubicBezTo>
                  <a:pt x="21188" y="76486"/>
                  <a:pt x="11662" y="111676"/>
                  <a:pt x="23304" y="125434"/>
                </a:cubicBezTo>
                <a:cubicBezTo>
                  <a:pt x="34946" y="139192"/>
                  <a:pt x="81777" y="139457"/>
                  <a:pt x="94742" y="138134"/>
                </a:cubicBezTo>
                <a:cubicBezTo>
                  <a:pt x="107707" y="136811"/>
                  <a:pt x="108236" y="115645"/>
                  <a:pt x="101092" y="117497"/>
                </a:cubicBezTo>
                <a:cubicBezTo>
                  <a:pt x="93948" y="119349"/>
                  <a:pt x="68548" y="151364"/>
                  <a:pt x="51879" y="149247"/>
                </a:cubicBezTo>
                <a:cubicBezTo>
                  <a:pt x="35210" y="147130"/>
                  <a:pt x="6106" y="127816"/>
                  <a:pt x="1079" y="104797"/>
                </a:cubicBezTo>
                <a:cubicBezTo>
                  <a:pt x="-3948" y="81778"/>
                  <a:pt x="9546" y="21188"/>
                  <a:pt x="21717" y="11134"/>
                </a:cubicBezTo>
                <a:cubicBezTo>
                  <a:pt x="33888" y="1080"/>
                  <a:pt x="105060" y="63786"/>
                  <a:pt x="109029" y="619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: 図形 1311">
            <a:extLst>
              <a:ext uri="{FF2B5EF4-FFF2-40B4-BE49-F238E27FC236}">
                <a16:creationId xmlns:a16="http://schemas.microsoft.com/office/drawing/2014/main" id="{BD8AFC27-7F89-4877-8416-9F7DB2ECA57B}"/>
              </a:ext>
            </a:extLst>
          </p:cNvPr>
          <p:cNvSpPr/>
          <p:nvPr/>
        </p:nvSpPr>
        <p:spPr>
          <a:xfrm>
            <a:off x="4959350" y="7013387"/>
            <a:ext cx="150122" cy="138504"/>
          </a:xfrm>
          <a:custGeom>
            <a:avLst/>
            <a:gdLst>
              <a:gd name="connsiteX0" fmla="*/ 0 w 150122"/>
              <a:gd name="connsiteY0" fmla="*/ 35113 h 138504"/>
              <a:gd name="connsiteX1" fmla="*/ 92075 w 150122"/>
              <a:gd name="connsiteY1" fmla="*/ 188 h 138504"/>
              <a:gd name="connsiteX2" fmla="*/ 93663 w 150122"/>
              <a:gd name="connsiteY2" fmla="*/ 52576 h 138504"/>
              <a:gd name="connsiteX3" fmla="*/ 122238 w 150122"/>
              <a:gd name="connsiteY3" fmla="*/ 120838 h 138504"/>
              <a:gd name="connsiteX4" fmla="*/ 139700 w 150122"/>
              <a:gd name="connsiteY4" fmla="*/ 136713 h 138504"/>
              <a:gd name="connsiteX5" fmla="*/ 147638 w 150122"/>
              <a:gd name="connsiteY5" fmla="*/ 136713 h 138504"/>
              <a:gd name="connsiteX6" fmla="*/ 95250 w 150122"/>
              <a:gd name="connsiteY6" fmla="*/ 124013 h 138504"/>
              <a:gd name="connsiteX7" fmla="*/ 90488 w 150122"/>
              <a:gd name="connsiteY7" fmla="*/ 36701 h 138504"/>
              <a:gd name="connsiteX8" fmla="*/ 0 w 150122"/>
              <a:gd name="connsiteY8" fmla="*/ 35113 h 138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122" h="138504">
                <a:moveTo>
                  <a:pt x="0" y="35113"/>
                </a:moveTo>
                <a:cubicBezTo>
                  <a:pt x="264" y="29028"/>
                  <a:pt x="76465" y="-2723"/>
                  <a:pt x="92075" y="188"/>
                </a:cubicBezTo>
                <a:cubicBezTo>
                  <a:pt x="107686" y="3098"/>
                  <a:pt x="88636" y="32468"/>
                  <a:pt x="93663" y="52576"/>
                </a:cubicBezTo>
                <a:cubicBezTo>
                  <a:pt x="98690" y="72684"/>
                  <a:pt x="114565" y="106815"/>
                  <a:pt x="122238" y="120838"/>
                </a:cubicBezTo>
                <a:cubicBezTo>
                  <a:pt x="129911" y="134861"/>
                  <a:pt x="135467" y="134067"/>
                  <a:pt x="139700" y="136713"/>
                </a:cubicBezTo>
                <a:cubicBezTo>
                  <a:pt x="143933" y="139359"/>
                  <a:pt x="155046" y="138830"/>
                  <a:pt x="147638" y="136713"/>
                </a:cubicBezTo>
                <a:cubicBezTo>
                  <a:pt x="140230" y="134596"/>
                  <a:pt x="104775" y="140682"/>
                  <a:pt x="95250" y="124013"/>
                </a:cubicBezTo>
                <a:cubicBezTo>
                  <a:pt x="85725" y="107344"/>
                  <a:pt x="103188" y="51253"/>
                  <a:pt x="90488" y="36701"/>
                </a:cubicBezTo>
                <a:cubicBezTo>
                  <a:pt x="77788" y="22149"/>
                  <a:pt x="-264" y="41198"/>
                  <a:pt x="0" y="351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: 図形 1312">
            <a:extLst>
              <a:ext uri="{FF2B5EF4-FFF2-40B4-BE49-F238E27FC236}">
                <a16:creationId xmlns:a16="http://schemas.microsoft.com/office/drawing/2014/main" id="{484E2E50-2803-4894-9AA2-87BA08408B0D}"/>
              </a:ext>
            </a:extLst>
          </p:cNvPr>
          <p:cNvSpPr/>
          <p:nvPr/>
        </p:nvSpPr>
        <p:spPr>
          <a:xfrm>
            <a:off x="4966956" y="7059595"/>
            <a:ext cx="125842" cy="93183"/>
          </a:xfrm>
          <a:custGeom>
            <a:avLst/>
            <a:gdLst>
              <a:gd name="connsiteX0" fmla="*/ 79707 w 125842"/>
              <a:gd name="connsiteY0" fmla="*/ 18 h 93183"/>
              <a:gd name="connsiteX1" fmla="*/ 1919 w 125842"/>
              <a:gd name="connsiteY1" fmla="*/ 58755 h 93183"/>
              <a:gd name="connsiteX2" fmla="*/ 33669 w 125842"/>
              <a:gd name="connsiteY2" fmla="*/ 92093 h 93183"/>
              <a:gd name="connsiteX3" fmla="*/ 125744 w 125842"/>
              <a:gd name="connsiteY3" fmla="*/ 84155 h 93183"/>
              <a:gd name="connsiteX4" fmla="*/ 14619 w 125842"/>
              <a:gd name="connsiteY4" fmla="*/ 74630 h 93183"/>
              <a:gd name="connsiteX5" fmla="*/ 9857 w 125842"/>
              <a:gd name="connsiteY5" fmla="*/ 65105 h 93183"/>
              <a:gd name="connsiteX6" fmla="*/ 79707 w 125842"/>
              <a:gd name="connsiteY6" fmla="*/ 18 h 93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842" h="93183">
                <a:moveTo>
                  <a:pt x="79707" y="18"/>
                </a:moveTo>
                <a:cubicBezTo>
                  <a:pt x="78384" y="-1040"/>
                  <a:pt x="9592" y="43409"/>
                  <a:pt x="1919" y="58755"/>
                </a:cubicBezTo>
                <a:cubicBezTo>
                  <a:pt x="-5754" y="74101"/>
                  <a:pt x="13032" y="87860"/>
                  <a:pt x="33669" y="92093"/>
                </a:cubicBezTo>
                <a:cubicBezTo>
                  <a:pt x="54306" y="96326"/>
                  <a:pt x="128919" y="87066"/>
                  <a:pt x="125744" y="84155"/>
                </a:cubicBezTo>
                <a:cubicBezTo>
                  <a:pt x="122569" y="81245"/>
                  <a:pt x="33933" y="77805"/>
                  <a:pt x="14619" y="74630"/>
                </a:cubicBezTo>
                <a:cubicBezTo>
                  <a:pt x="-4696" y="71455"/>
                  <a:pt x="-3372" y="76217"/>
                  <a:pt x="9857" y="65105"/>
                </a:cubicBezTo>
                <a:cubicBezTo>
                  <a:pt x="23086" y="53993"/>
                  <a:pt x="81030" y="1076"/>
                  <a:pt x="79707" y="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: 図形 1313">
            <a:extLst>
              <a:ext uri="{FF2B5EF4-FFF2-40B4-BE49-F238E27FC236}">
                <a16:creationId xmlns:a16="http://schemas.microsoft.com/office/drawing/2014/main" id="{47AD295E-092A-4282-A8B4-A4098C352678}"/>
              </a:ext>
            </a:extLst>
          </p:cNvPr>
          <p:cNvSpPr/>
          <p:nvPr/>
        </p:nvSpPr>
        <p:spPr>
          <a:xfrm>
            <a:off x="4760449" y="6967360"/>
            <a:ext cx="80301" cy="43372"/>
          </a:xfrm>
          <a:custGeom>
            <a:avLst/>
            <a:gdLst>
              <a:gd name="connsiteX0" fmla="*/ 286 w 80301"/>
              <a:gd name="connsiteY0" fmla="*/ 177 h 43372"/>
              <a:gd name="connsiteX1" fmla="*/ 79661 w 80301"/>
              <a:gd name="connsiteY1" fmla="*/ 38277 h 43372"/>
              <a:gd name="connsiteX2" fmla="*/ 38386 w 80301"/>
              <a:gd name="connsiteY2" fmla="*/ 41452 h 43372"/>
              <a:gd name="connsiteX3" fmla="*/ 51086 w 80301"/>
              <a:gd name="connsiteY3" fmla="*/ 23990 h 43372"/>
              <a:gd name="connsiteX4" fmla="*/ 286 w 80301"/>
              <a:gd name="connsiteY4" fmla="*/ 177 h 4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301" h="43372">
                <a:moveTo>
                  <a:pt x="286" y="177"/>
                </a:moveTo>
                <a:cubicBezTo>
                  <a:pt x="5048" y="2558"/>
                  <a:pt x="73311" y="31398"/>
                  <a:pt x="79661" y="38277"/>
                </a:cubicBezTo>
                <a:cubicBezTo>
                  <a:pt x="86011" y="45156"/>
                  <a:pt x="43148" y="43833"/>
                  <a:pt x="38386" y="41452"/>
                </a:cubicBezTo>
                <a:cubicBezTo>
                  <a:pt x="33624" y="39071"/>
                  <a:pt x="50557" y="27959"/>
                  <a:pt x="51086" y="23990"/>
                </a:cubicBezTo>
                <a:cubicBezTo>
                  <a:pt x="51615" y="20021"/>
                  <a:pt x="-4476" y="-2204"/>
                  <a:pt x="286" y="1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: 図形 1317">
            <a:extLst>
              <a:ext uri="{FF2B5EF4-FFF2-40B4-BE49-F238E27FC236}">
                <a16:creationId xmlns:a16="http://schemas.microsoft.com/office/drawing/2014/main" id="{644F8271-9B16-470C-9481-32F61215BD19}"/>
              </a:ext>
            </a:extLst>
          </p:cNvPr>
          <p:cNvSpPr/>
          <p:nvPr/>
        </p:nvSpPr>
        <p:spPr>
          <a:xfrm>
            <a:off x="4098185" y="7454895"/>
            <a:ext cx="317191" cy="230514"/>
          </a:xfrm>
          <a:custGeom>
            <a:avLst/>
            <a:gdLst>
              <a:gd name="connsiteX0" fmla="*/ 29315 w 317191"/>
              <a:gd name="connsiteY0" fmla="*/ 230193 h 230514"/>
              <a:gd name="connsiteX1" fmla="*/ 38840 w 317191"/>
              <a:gd name="connsiteY1" fmla="*/ 117480 h 230514"/>
              <a:gd name="connsiteX2" fmla="*/ 84878 w 317191"/>
              <a:gd name="connsiteY2" fmla="*/ 100018 h 230514"/>
              <a:gd name="connsiteX3" fmla="*/ 316653 w 317191"/>
              <a:gd name="connsiteY3" fmla="*/ 5 h 230514"/>
              <a:gd name="connsiteX4" fmla="*/ 11853 w 317191"/>
              <a:gd name="connsiteY4" fmla="*/ 104780 h 230514"/>
              <a:gd name="connsiteX5" fmla="*/ 57890 w 317191"/>
              <a:gd name="connsiteY5" fmla="*/ 96843 h 230514"/>
              <a:gd name="connsiteX6" fmla="*/ 16615 w 317191"/>
              <a:gd name="connsiteY6" fmla="*/ 150818 h 230514"/>
              <a:gd name="connsiteX7" fmla="*/ 29315 w 317191"/>
              <a:gd name="connsiteY7" fmla="*/ 230193 h 23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191" h="230514">
                <a:moveTo>
                  <a:pt x="29315" y="230193"/>
                </a:moveTo>
                <a:cubicBezTo>
                  <a:pt x="33019" y="224637"/>
                  <a:pt x="29580" y="139176"/>
                  <a:pt x="38840" y="117480"/>
                </a:cubicBezTo>
                <a:cubicBezTo>
                  <a:pt x="48101" y="95784"/>
                  <a:pt x="84878" y="100018"/>
                  <a:pt x="84878" y="100018"/>
                </a:cubicBezTo>
                <a:cubicBezTo>
                  <a:pt x="131180" y="80439"/>
                  <a:pt x="328824" y="-789"/>
                  <a:pt x="316653" y="5"/>
                </a:cubicBezTo>
                <a:cubicBezTo>
                  <a:pt x="304482" y="799"/>
                  <a:pt x="54980" y="88640"/>
                  <a:pt x="11853" y="104780"/>
                </a:cubicBezTo>
                <a:cubicBezTo>
                  <a:pt x="-31274" y="120920"/>
                  <a:pt x="57096" y="89170"/>
                  <a:pt x="57890" y="96843"/>
                </a:cubicBezTo>
                <a:cubicBezTo>
                  <a:pt x="58684" y="104516"/>
                  <a:pt x="22436" y="133885"/>
                  <a:pt x="16615" y="150818"/>
                </a:cubicBezTo>
                <a:cubicBezTo>
                  <a:pt x="10794" y="167751"/>
                  <a:pt x="25611" y="235749"/>
                  <a:pt x="29315" y="2301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: 図形 1318">
            <a:extLst>
              <a:ext uri="{FF2B5EF4-FFF2-40B4-BE49-F238E27FC236}">
                <a16:creationId xmlns:a16="http://schemas.microsoft.com/office/drawing/2014/main" id="{13BE765E-E1D4-4249-BD55-17E6EF3B8F17}"/>
              </a:ext>
            </a:extLst>
          </p:cNvPr>
          <p:cNvSpPr/>
          <p:nvPr/>
        </p:nvSpPr>
        <p:spPr>
          <a:xfrm>
            <a:off x="4227512" y="7457477"/>
            <a:ext cx="180287" cy="672906"/>
          </a:xfrm>
          <a:custGeom>
            <a:avLst/>
            <a:gdLst>
              <a:gd name="connsiteX0" fmla="*/ 179388 w 180287"/>
              <a:gd name="connsiteY0" fmla="*/ 14886 h 672906"/>
              <a:gd name="connsiteX1" fmla="*/ 166688 w 180287"/>
              <a:gd name="connsiteY1" fmla="*/ 197448 h 672906"/>
              <a:gd name="connsiteX2" fmla="*/ 168276 w 180287"/>
              <a:gd name="connsiteY2" fmla="*/ 643536 h 672906"/>
              <a:gd name="connsiteX3" fmla="*/ 152401 w 180287"/>
              <a:gd name="connsiteY3" fmla="*/ 632423 h 672906"/>
              <a:gd name="connsiteX4" fmla="*/ 1 w 180287"/>
              <a:gd name="connsiteY4" fmla="*/ 649886 h 672906"/>
              <a:gd name="connsiteX5" fmla="*/ 155576 w 180287"/>
              <a:gd name="connsiteY5" fmla="*/ 629248 h 672906"/>
              <a:gd name="connsiteX6" fmla="*/ 138113 w 180287"/>
              <a:gd name="connsiteY6" fmla="*/ 562573 h 672906"/>
              <a:gd name="connsiteX7" fmla="*/ 179388 w 180287"/>
              <a:gd name="connsiteY7" fmla="*/ 14886 h 67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287" h="672906">
                <a:moveTo>
                  <a:pt x="179388" y="14886"/>
                </a:moveTo>
                <a:cubicBezTo>
                  <a:pt x="184150" y="-45968"/>
                  <a:pt x="168540" y="92673"/>
                  <a:pt x="166688" y="197448"/>
                </a:cubicBezTo>
                <a:cubicBezTo>
                  <a:pt x="164836" y="302223"/>
                  <a:pt x="170657" y="571040"/>
                  <a:pt x="168276" y="643536"/>
                </a:cubicBezTo>
                <a:cubicBezTo>
                  <a:pt x="165895" y="716032"/>
                  <a:pt x="180447" y="631365"/>
                  <a:pt x="152401" y="632423"/>
                </a:cubicBezTo>
                <a:cubicBezTo>
                  <a:pt x="124355" y="633481"/>
                  <a:pt x="-528" y="650415"/>
                  <a:pt x="1" y="649886"/>
                </a:cubicBezTo>
                <a:cubicBezTo>
                  <a:pt x="530" y="649357"/>
                  <a:pt x="132557" y="643800"/>
                  <a:pt x="155576" y="629248"/>
                </a:cubicBezTo>
                <a:cubicBezTo>
                  <a:pt x="178595" y="614696"/>
                  <a:pt x="136790" y="662321"/>
                  <a:pt x="138113" y="562573"/>
                </a:cubicBezTo>
                <a:cubicBezTo>
                  <a:pt x="139436" y="462825"/>
                  <a:pt x="174626" y="75740"/>
                  <a:pt x="179388" y="148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: 図形 1319">
            <a:extLst>
              <a:ext uri="{FF2B5EF4-FFF2-40B4-BE49-F238E27FC236}">
                <a16:creationId xmlns:a16="http://schemas.microsoft.com/office/drawing/2014/main" id="{5E22C4BA-BF31-45D4-B115-DBBA8C14DBD4}"/>
              </a:ext>
            </a:extLst>
          </p:cNvPr>
          <p:cNvSpPr/>
          <p:nvPr/>
        </p:nvSpPr>
        <p:spPr>
          <a:xfrm>
            <a:off x="4387265" y="7467510"/>
            <a:ext cx="19718" cy="241101"/>
          </a:xfrm>
          <a:custGeom>
            <a:avLst/>
            <a:gdLst>
              <a:gd name="connsiteX0" fmla="*/ 19635 w 19718"/>
              <a:gd name="connsiteY0" fmla="*/ 90 h 241101"/>
              <a:gd name="connsiteX1" fmla="*/ 585 w 19718"/>
              <a:gd name="connsiteY1" fmla="*/ 198528 h 241101"/>
              <a:gd name="connsiteX2" fmla="*/ 6935 w 19718"/>
              <a:gd name="connsiteY2" fmla="*/ 225515 h 241101"/>
              <a:gd name="connsiteX3" fmla="*/ 19635 w 19718"/>
              <a:gd name="connsiteY3" fmla="*/ 90 h 241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18" h="241101">
                <a:moveTo>
                  <a:pt x="19635" y="90"/>
                </a:moveTo>
                <a:cubicBezTo>
                  <a:pt x="18577" y="-4408"/>
                  <a:pt x="2702" y="160957"/>
                  <a:pt x="585" y="198528"/>
                </a:cubicBezTo>
                <a:cubicBezTo>
                  <a:pt x="-1532" y="236099"/>
                  <a:pt x="2437" y="257530"/>
                  <a:pt x="6935" y="225515"/>
                </a:cubicBezTo>
                <a:cubicBezTo>
                  <a:pt x="11433" y="193500"/>
                  <a:pt x="20693" y="4588"/>
                  <a:pt x="19635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: 図形 1320">
            <a:extLst>
              <a:ext uri="{FF2B5EF4-FFF2-40B4-BE49-F238E27FC236}">
                <a16:creationId xmlns:a16="http://schemas.microsoft.com/office/drawing/2014/main" id="{69FE35FA-5A90-4BEC-90D1-8C51DB5BED2A}"/>
              </a:ext>
            </a:extLst>
          </p:cNvPr>
          <p:cNvSpPr/>
          <p:nvPr/>
        </p:nvSpPr>
        <p:spPr>
          <a:xfrm>
            <a:off x="4115656" y="7564702"/>
            <a:ext cx="213764" cy="534647"/>
          </a:xfrm>
          <a:custGeom>
            <a:avLst/>
            <a:gdLst>
              <a:gd name="connsiteX0" fmla="*/ 732 w 213764"/>
              <a:gd name="connsiteY0" fmla="*/ 101336 h 534647"/>
              <a:gd name="connsiteX1" fmla="*/ 184882 w 213764"/>
              <a:gd name="connsiteY1" fmla="*/ 36248 h 534647"/>
              <a:gd name="connsiteX2" fmla="*/ 213457 w 213764"/>
              <a:gd name="connsiteY2" fmla="*/ 26723 h 534647"/>
              <a:gd name="connsiteX3" fmla="*/ 188057 w 213764"/>
              <a:gd name="connsiteY3" fmla="*/ 4498 h 534647"/>
              <a:gd name="connsiteX4" fmla="*/ 169007 w 213764"/>
              <a:gd name="connsiteY4" fmla="*/ 125148 h 534647"/>
              <a:gd name="connsiteX5" fmla="*/ 149957 w 213764"/>
              <a:gd name="connsiteY5" fmla="*/ 517261 h 534647"/>
              <a:gd name="connsiteX6" fmla="*/ 154719 w 213764"/>
              <a:gd name="connsiteY6" fmla="*/ 422011 h 534647"/>
              <a:gd name="connsiteX7" fmla="*/ 195994 w 213764"/>
              <a:gd name="connsiteY7" fmla="*/ 31486 h 534647"/>
              <a:gd name="connsiteX8" fmla="*/ 122969 w 213764"/>
              <a:gd name="connsiteY8" fmla="*/ 41011 h 534647"/>
              <a:gd name="connsiteX9" fmla="*/ 732 w 213764"/>
              <a:gd name="connsiteY9" fmla="*/ 101336 h 53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3764" h="534647">
                <a:moveTo>
                  <a:pt x="732" y="101336"/>
                </a:moveTo>
                <a:cubicBezTo>
                  <a:pt x="11051" y="100542"/>
                  <a:pt x="149428" y="48683"/>
                  <a:pt x="184882" y="36248"/>
                </a:cubicBezTo>
                <a:cubicBezTo>
                  <a:pt x="220336" y="23813"/>
                  <a:pt x="212928" y="32015"/>
                  <a:pt x="213457" y="26723"/>
                </a:cubicBezTo>
                <a:cubicBezTo>
                  <a:pt x="213986" y="21431"/>
                  <a:pt x="195465" y="-11906"/>
                  <a:pt x="188057" y="4498"/>
                </a:cubicBezTo>
                <a:cubicBezTo>
                  <a:pt x="180649" y="20902"/>
                  <a:pt x="175357" y="39688"/>
                  <a:pt x="169007" y="125148"/>
                </a:cubicBezTo>
                <a:cubicBezTo>
                  <a:pt x="162657" y="210608"/>
                  <a:pt x="152338" y="467784"/>
                  <a:pt x="149957" y="517261"/>
                </a:cubicBezTo>
                <a:cubicBezTo>
                  <a:pt x="147576" y="566738"/>
                  <a:pt x="147046" y="502973"/>
                  <a:pt x="154719" y="422011"/>
                </a:cubicBezTo>
                <a:cubicBezTo>
                  <a:pt x="162392" y="341049"/>
                  <a:pt x="201286" y="94986"/>
                  <a:pt x="195994" y="31486"/>
                </a:cubicBezTo>
                <a:cubicBezTo>
                  <a:pt x="190702" y="-32014"/>
                  <a:pt x="153925" y="30163"/>
                  <a:pt x="122969" y="41011"/>
                </a:cubicBezTo>
                <a:cubicBezTo>
                  <a:pt x="92013" y="51859"/>
                  <a:pt x="-9587" y="102130"/>
                  <a:pt x="732" y="1013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: 図形 1321">
            <a:extLst>
              <a:ext uri="{FF2B5EF4-FFF2-40B4-BE49-F238E27FC236}">
                <a16:creationId xmlns:a16="http://schemas.microsoft.com/office/drawing/2014/main" id="{52861D6F-0A46-4833-955B-F853AC403FA8}"/>
              </a:ext>
            </a:extLst>
          </p:cNvPr>
          <p:cNvSpPr/>
          <p:nvPr/>
        </p:nvSpPr>
        <p:spPr>
          <a:xfrm>
            <a:off x="4267182" y="7936845"/>
            <a:ext cx="24237" cy="168037"/>
          </a:xfrm>
          <a:custGeom>
            <a:avLst/>
            <a:gdLst>
              <a:gd name="connsiteX0" fmla="*/ 23831 w 24237"/>
              <a:gd name="connsiteY0" fmla="*/ 655 h 168037"/>
              <a:gd name="connsiteX1" fmla="*/ 14306 w 24237"/>
              <a:gd name="connsiteY1" fmla="*/ 162580 h 168037"/>
              <a:gd name="connsiteX2" fmla="*/ 4781 w 24237"/>
              <a:gd name="connsiteY2" fmla="*/ 127655 h 168037"/>
              <a:gd name="connsiteX3" fmla="*/ 18 w 24237"/>
              <a:gd name="connsiteY3" fmla="*/ 105430 h 168037"/>
              <a:gd name="connsiteX4" fmla="*/ 23831 w 24237"/>
              <a:gd name="connsiteY4" fmla="*/ 655 h 168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237" h="168037">
                <a:moveTo>
                  <a:pt x="23831" y="655"/>
                </a:moveTo>
                <a:cubicBezTo>
                  <a:pt x="26212" y="10180"/>
                  <a:pt x="17481" y="141413"/>
                  <a:pt x="14306" y="162580"/>
                </a:cubicBezTo>
                <a:cubicBezTo>
                  <a:pt x="11131" y="183747"/>
                  <a:pt x="7162" y="137180"/>
                  <a:pt x="4781" y="127655"/>
                </a:cubicBezTo>
                <a:cubicBezTo>
                  <a:pt x="2400" y="118130"/>
                  <a:pt x="-246" y="122628"/>
                  <a:pt x="18" y="105430"/>
                </a:cubicBezTo>
                <a:cubicBezTo>
                  <a:pt x="282" y="88232"/>
                  <a:pt x="21450" y="-8870"/>
                  <a:pt x="23831" y="6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: 図形 1322">
            <a:extLst>
              <a:ext uri="{FF2B5EF4-FFF2-40B4-BE49-F238E27FC236}">
                <a16:creationId xmlns:a16="http://schemas.microsoft.com/office/drawing/2014/main" id="{856FB1DF-9BE8-42ED-AD25-304C26460638}"/>
              </a:ext>
            </a:extLst>
          </p:cNvPr>
          <p:cNvSpPr/>
          <p:nvPr/>
        </p:nvSpPr>
        <p:spPr>
          <a:xfrm>
            <a:off x="4629065" y="7532896"/>
            <a:ext cx="221072" cy="567009"/>
          </a:xfrm>
          <a:custGeom>
            <a:avLst/>
            <a:gdLst>
              <a:gd name="connsiteX0" fmla="*/ 85 w 221072"/>
              <a:gd name="connsiteY0" fmla="*/ 126792 h 567009"/>
              <a:gd name="connsiteX1" fmla="*/ 188998 w 221072"/>
              <a:gd name="connsiteY1" fmla="*/ 49004 h 567009"/>
              <a:gd name="connsiteX2" fmla="*/ 212810 w 221072"/>
              <a:gd name="connsiteY2" fmla="*/ 50592 h 567009"/>
              <a:gd name="connsiteX3" fmla="*/ 192173 w 221072"/>
              <a:gd name="connsiteY3" fmla="*/ 91867 h 567009"/>
              <a:gd name="connsiteX4" fmla="*/ 173123 w 221072"/>
              <a:gd name="connsiteY4" fmla="*/ 539542 h 567009"/>
              <a:gd name="connsiteX5" fmla="*/ 187410 w 221072"/>
              <a:gd name="connsiteY5" fmla="*/ 464929 h 567009"/>
              <a:gd name="connsiteX6" fmla="*/ 220748 w 221072"/>
              <a:gd name="connsiteY6" fmla="*/ 26779 h 567009"/>
              <a:gd name="connsiteX7" fmla="*/ 165185 w 221072"/>
              <a:gd name="connsiteY7" fmla="*/ 55354 h 567009"/>
              <a:gd name="connsiteX8" fmla="*/ 85 w 221072"/>
              <a:gd name="connsiteY8" fmla="*/ 126792 h 567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072" h="567009">
                <a:moveTo>
                  <a:pt x="85" y="126792"/>
                </a:moveTo>
                <a:cubicBezTo>
                  <a:pt x="4054" y="125734"/>
                  <a:pt x="153544" y="61704"/>
                  <a:pt x="188998" y="49004"/>
                </a:cubicBezTo>
                <a:cubicBezTo>
                  <a:pt x="224452" y="36304"/>
                  <a:pt x="212281" y="43448"/>
                  <a:pt x="212810" y="50592"/>
                </a:cubicBezTo>
                <a:cubicBezTo>
                  <a:pt x="213339" y="57736"/>
                  <a:pt x="198787" y="10375"/>
                  <a:pt x="192173" y="91867"/>
                </a:cubicBezTo>
                <a:cubicBezTo>
                  <a:pt x="185559" y="173359"/>
                  <a:pt x="173917" y="477365"/>
                  <a:pt x="173123" y="539542"/>
                </a:cubicBezTo>
                <a:cubicBezTo>
                  <a:pt x="172329" y="601719"/>
                  <a:pt x="179473" y="550389"/>
                  <a:pt x="187410" y="464929"/>
                </a:cubicBezTo>
                <a:cubicBezTo>
                  <a:pt x="195347" y="379469"/>
                  <a:pt x="224452" y="95041"/>
                  <a:pt x="220748" y="26779"/>
                </a:cubicBezTo>
                <a:cubicBezTo>
                  <a:pt x="217044" y="-41483"/>
                  <a:pt x="198258" y="40537"/>
                  <a:pt x="165185" y="55354"/>
                </a:cubicBezTo>
                <a:cubicBezTo>
                  <a:pt x="132112" y="70171"/>
                  <a:pt x="-3884" y="127850"/>
                  <a:pt x="85" y="1267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: 図形 1323">
            <a:extLst>
              <a:ext uri="{FF2B5EF4-FFF2-40B4-BE49-F238E27FC236}">
                <a16:creationId xmlns:a16="http://schemas.microsoft.com/office/drawing/2014/main" id="{6B013D68-A99E-466C-B551-4B2E63B0E15E}"/>
              </a:ext>
            </a:extLst>
          </p:cNvPr>
          <p:cNvSpPr/>
          <p:nvPr/>
        </p:nvSpPr>
        <p:spPr>
          <a:xfrm>
            <a:off x="4654811" y="7435008"/>
            <a:ext cx="299654" cy="225569"/>
          </a:xfrm>
          <a:custGeom>
            <a:avLst/>
            <a:gdLst>
              <a:gd name="connsiteX0" fmla="*/ 6089 w 299654"/>
              <a:gd name="connsiteY0" fmla="*/ 224680 h 225569"/>
              <a:gd name="connsiteX1" fmla="*/ 2914 w 299654"/>
              <a:gd name="connsiteY1" fmla="*/ 105617 h 225569"/>
              <a:gd name="connsiteX2" fmla="*/ 48952 w 299654"/>
              <a:gd name="connsiteY2" fmla="*/ 99267 h 225569"/>
              <a:gd name="connsiteX3" fmla="*/ 287077 w 299654"/>
              <a:gd name="connsiteY3" fmla="*/ 2430 h 225569"/>
              <a:gd name="connsiteX4" fmla="*/ 241039 w 299654"/>
              <a:gd name="connsiteY4" fmla="*/ 37355 h 225569"/>
              <a:gd name="connsiteX5" fmla="*/ 23552 w 299654"/>
              <a:gd name="connsiteY5" fmla="*/ 126255 h 225569"/>
              <a:gd name="connsiteX6" fmla="*/ 17202 w 299654"/>
              <a:gd name="connsiteY6" fmla="*/ 159592 h 225569"/>
              <a:gd name="connsiteX7" fmla="*/ 6089 w 299654"/>
              <a:gd name="connsiteY7" fmla="*/ 224680 h 225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9654" h="225569">
                <a:moveTo>
                  <a:pt x="6089" y="224680"/>
                </a:moveTo>
                <a:cubicBezTo>
                  <a:pt x="3708" y="215684"/>
                  <a:pt x="-4230" y="126519"/>
                  <a:pt x="2914" y="105617"/>
                </a:cubicBezTo>
                <a:cubicBezTo>
                  <a:pt x="10058" y="84715"/>
                  <a:pt x="1592" y="116465"/>
                  <a:pt x="48952" y="99267"/>
                </a:cubicBezTo>
                <a:cubicBezTo>
                  <a:pt x="96312" y="82069"/>
                  <a:pt x="255062" y="12749"/>
                  <a:pt x="287077" y="2430"/>
                </a:cubicBezTo>
                <a:cubicBezTo>
                  <a:pt x="319092" y="-7889"/>
                  <a:pt x="284960" y="16718"/>
                  <a:pt x="241039" y="37355"/>
                </a:cubicBezTo>
                <a:cubicBezTo>
                  <a:pt x="197118" y="57992"/>
                  <a:pt x="60858" y="105882"/>
                  <a:pt x="23552" y="126255"/>
                </a:cubicBezTo>
                <a:cubicBezTo>
                  <a:pt x="-13754" y="146628"/>
                  <a:pt x="17996" y="147421"/>
                  <a:pt x="17202" y="159592"/>
                </a:cubicBezTo>
                <a:cubicBezTo>
                  <a:pt x="16408" y="171763"/>
                  <a:pt x="8470" y="233676"/>
                  <a:pt x="6089" y="2246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: 図形 1324">
            <a:extLst>
              <a:ext uri="{FF2B5EF4-FFF2-40B4-BE49-F238E27FC236}">
                <a16:creationId xmlns:a16="http://schemas.microsoft.com/office/drawing/2014/main" id="{7F0392F4-97CD-496E-8693-AF0C62214E4D}"/>
              </a:ext>
            </a:extLst>
          </p:cNvPr>
          <p:cNvSpPr/>
          <p:nvPr/>
        </p:nvSpPr>
        <p:spPr>
          <a:xfrm>
            <a:off x="4809917" y="7449912"/>
            <a:ext cx="133850" cy="641961"/>
          </a:xfrm>
          <a:custGeom>
            <a:avLst/>
            <a:gdLst>
              <a:gd name="connsiteX0" fmla="*/ 133558 w 133850"/>
              <a:gd name="connsiteY0" fmla="*/ 226 h 641961"/>
              <a:gd name="connsiteX1" fmla="*/ 117683 w 133850"/>
              <a:gd name="connsiteY1" fmla="*/ 455838 h 641961"/>
              <a:gd name="connsiteX2" fmla="*/ 119271 w 133850"/>
              <a:gd name="connsiteY2" fmla="*/ 620938 h 641961"/>
              <a:gd name="connsiteX3" fmla="*/ 119271 w 133850"/>
              <a:gd name="connsiteY3" fmla="*/ 620938 h 641961"/>
              <a:gd name="connsiteX4" fmla="*/ 208 w 133850"/>
              <a:gd name="connsiteY4" fmla="*/ 641576 h 641961"/>
              <a:gd name="connsiteX5" fmla="*/ 90696 w 133850"/>
              <a:gd name="connsiteY5" fmla="*/ 600301 h 641961"/>
              <a:gd name="connsiteX6" fmla="*/ 101808 w 133850"/>
              <a:gd name="connsiteY6" fmla="*/ 519338 h 641961"/>
              <a:gd name="connsiteX7" fmla="*/ 133558 w 133850"/>
              <a:gd name="connsiteY7" fmla="*/ 226 h 64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3850" h="641961">
                <a:moveTo>
                  <a:pt x="133558" y="226"/>
                </a:moveTo>
                <a:cubicBezTo>
                  <a:pt x="136204" y="-10357"/>
                  <a:pt x="120064" y="352386"/>
                  <a:pt x="117683" y="455838"/>
                </a:cubicBezTo>
                <a:cubicBezTo>
                  <a:pt x="115302" y="559290"/>
                  <a:pt x="119271" y="620938"/>
                  <a:pt x="119271" y="620938"/>
                </a:cubicBezTo>
                <a:lnTo>
                  <a:pt x="119271" y="620938"/>
                </a:lnTo>
                <a:cubicBezTo>
                  <a:pt x="99427" y="624378"/>
                  <a:pt x="4970" y="645016"/>
                  <a:pt x="208" y="641576"/>
                </a:cubicBezTo>
                <a:cubicBezTo>
                  <a:pt x="-4555" y="638137"/>
                  <a:pt x="73763" y="620674"/>
                  <a:pt x="90696" y="600301"/>
                </a:cubicBezTo>
                <a:cubicBezTo>
                  <a:pt x="107629" y="579928"/>
                  <a:pt x="97046" y="617763"/>
                  <a:pt x="101808" y="519338"/>
                </a:cubicBezTo>
                <a:cubicBezTo>
                  <a:pt x="106570" y="420913"/>
                  <a:pt x="130912" y="10809"/>
                  <a:pt x="133558" y="2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: 図形 1325">
            <a:extLst>
              <a:ext uri="{FF2B5EF4-FFF2-40B4-BE49-F238E27FC236}">
                <a16:creationId xmlns:a16="http://schemas.microsoft.com/office/drawing/2014/main" id="{AB4373C3-4320-449E-B081-30E4BB793A4E}"/>
              </a:ext>
            </a:extLst>
          </p:cNvPr>
          <p:cNvSpPr/>
          <p:nvPr/>
        </p:nvSpPr>
        <p:spPr>
          <a:xfrm>
            <a:off x="5124750" y="7476879"/>
            <a:ext cx="374038" cy="593980"/>
          </a:xfrm>
          <a:custGeom>
            <a:avLst/>
            <a:gdLst>
              <a:gd name="connsiteX0" fmla="*/ 1288 w 374038"/>
              <a:gd name="connsiteY0" fmla="*/ 149471 h 593980"/>
              <a:gd name="connsiteX1" fmla="*/ 137813 w 374038"/>
              <a:gd name="connsiteY1" fmla="*/ 133596 h 593980"/>
              <a:gd name="connsiteX2" fmla="*/ 147338 w 374038"/>
              <a:gd name="connsiteY2" fmla="*/ 103434 h 593980"/>
              <a:gd name="connsiteX3" fmla="*/ 228300 w 374038"/>
              <a:gd name="connsiteY3" fmla="*/ 30409 h 593980"/>
              <a:gd name="connsiteX4" fmla="*/ 291800 w 374038"/>
              <a:gd name="connsiteY4" fmla="*/ 27234 h 593980"/>
              <a:gd name="connsiteX5" fmla="*/ 342600 w 374038"/>
              <a:gd name="connsiteY5" fmla="*/ 95496 h 593980"/>
              <a:gd name="connsiteX6" fmla="*/ 334663 w 374038"/>
              <a:gd name="connsiteY6" fmla="*/ 179634 h 593980"/>
              <a:gd name="connsiteX7" fmla="*/ 244175 w 374038"/>
              <a:gd name="connsiteY7" fmla="*/ 298696 h 593980"/>
              <a:gd name="connsiteX8" fmla="*/ 31450 w 374038"/>
              <a:gd name="connsiteY8" fmla="*/ 506659 h 593980"/>
              <a:gd name="connsiteX9" fmla="*/ 28275 w 374038"/>
              <a:gd name="connsiteY9" fmla="*/ 593971 h 593980"/>
              <a:gd name="connsiteX10" fmla="*/ 56850 w 374038"/>
              <a:gd name="connsiteY10" fmla="*/ 511421 h 593980"/>
              <a:gd name="connsiteX11" fmla="*/ 174325 w 374038"/>
              <a:gd name="connsiteY11" fmla="*/ 384421 h 593980"/>
              <a:gd name="connsiteX12" fmla="*/ 371175 w 374038"/>
              <a:gd name="connsiteY12" fmla="*/ 119309 h 593980"/>
              <a:gd name="connsiteX13" fmla="*/ 280688 w 374038"/>
              <a:gd name="connsiteY13" fmla="*/ 246 h 593980"/>
              <a:gd name="connsiteX14" fmla="*/ 134638 w 374038"/>
              <a:gd name="connsiteY14" fmla="*/ 89146 h 593980"/>
              <a:gd name="connsiteX15" fmla="*/ 72725 w 374038"/>
              <a:gd name="connsiteY15" fmla="*/ 124071 h 593980"/>
              <a:gd name="connsiteX16" fmla="*/ 1288 w 374038"/>
              <a:gd name="connsiteY16" fmla="*/ 149471 h 59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74038" h="593980">
                <a:moveTo>
                  <a:pt x="1288" y="149471"/>
                </a:moveTo>
                <a:cubicBezTo>
                  <a:pt x="12136" y="151058"/>
                  <a:pt x="113471" y="141269"/>
                  <a:pt x="137813" y="133596"/>
                </a:cubicBezTo>
                <a:cubicBezTo>
                  <a:pt x="162155" y="125923"/>
                  <a:pt x="132257" y="120632"/>
                  <a:pt x="147338" y="103434"/>
                </a:cubicBezTo>
                <a:cubicBezTo>
                  <a:pt x="162419" y="86236"/>
                  <a:pt x="204223" y="43109"/>
                  <a:pt x="228300" y="30409"/>
                </a:cubicBezTo>
                <a:cubicBezTo>
                  <a:pt x="252377" y="17709"/>
                  <a:pt x="272750" y="16386"/>
                  <a:pt x="291800" y="27234"/>
                </a:cubicBezTo>
                <a:cubicBezTo>
                  <a:pt x="310850" y="38082"/>
                  <a:pt x="335456" y="70096"/>
                  <a:pt x="342600" y="95496"/>
                </a:cubicBezTo>
                <a:cubicBezTo>
                  <a:pt x="349744" y="120896"/>
                  <a:pt x="351067" y="145767"/>
                  <a:pt x="334663" y="179634"/>
                </a:cubicBezTo>
                <a:cubicBezTo>
                  <a:pt x="318259" y="213501"/>
                  <a:pt x="294710" y="244192"/>
                  <a:pt x="244175" y="298696"/>
                </a:cubicBezTo>
                <a:cubicBezTo>
                  <a:pt x="193640" y="353200"/>
                  <a:pt x="67433" y="457447"/>
                  <a:pt x="31450" y="506659"/>
                </a:cubicBezTo>
                <a:cubicBezTo>
                  <a:pt x="-4533" y="555871"/>
                  <a:pt x="24042" y="593177"/>
                  <a:pt x="28275" y="593971"/>
                </a:cubicBezTo>
                <a:cubicBezTo>
                  <a:pt x="32508" y="594765"/>
                  <a:pt x="32508" y="546346"/>
                  <a:pt x="56850" y="511421"/>
                </a:cubicBezTo>
                <a:cubicBezTo>
                  <a:pt x="81192" y="476496"/>
                  <a:pt x="121938" y="449773"/>
                  <a:pt x="174325" y="384421"/>
                </a:cubicBezTo>
                <a:cubicBezTo>
                  <a:pt x="226712" y="319069"/>
                  <a:pt x="353448" y="183338"/>
                  <a:pt x="371175" y="119309"/>
                </a:cubicBezTo>
                <a:cubicBezTo>
                  <a:pt x="388902" y="55280"/>
                  <a:pt x="320111" y="5273"/>
                  <a:pt x="280688" y="246"/>
                </a:cubicBezTo>
                <a:cubicBezTo>
                  <a:pt x="241265" y="-4781"/>
                  <a:pt x="169299" y="68508"/>
                  <a:pt x="134638" y="89146"/>
                </a:cubicBezTo>
                <a:cubicBezTo>
                  <a:pt x="99978" y="109783"/>
                  <a:pt x="94421" y="115869"/>
                  <a:pt x="72725" y="124071"/>
                </a:cubicBezTo>
                <a:cubicBezTo>
                  <a:pt x="51029" y="132273"/>
                  <a:pt x="-9560" y="147884"/>
                  <a:pt x="1288" y="1494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: 図形 1326">
            <a:extLst>
              <a:ext uri="{FF2B5EF4-FFF2-40B4-BE49-F238E27FC236}">
                <a16:creationId xmlns:a16="http://schemas.microsoft.com/office/drawing/2014/main" id="{C6A7A327-6A43-443A-93D7-50865E135448}"/>
              </a:ext>
            </a:extLst>
          </p:cNvPr>
          <p:cNvSpPr/>
          <p:nvPr/>
        </p:nvSpPr>
        <p:spPr>
          <a:xfrm>
            <a:off x="5143190" y="7408823"/>
            <a:ext cx="442734" cy="342316"/>
          </a:xfrm>
          <a:custGeom>
            <a:avLst/>
            <a:gdLst>
              <a:gd name="connsiteX0" fmla="*/ 310 w 442734"/>
              <a:gd name="connsiteY0" fmla="*/ 201652 h 342316"/>
              <a:gd name="connsiteX1" fmla="*/ 76510 w 442734"/>
              <a:gd name="connsiteY1" fmla="*/ 73065 h 342316"/>
              <a:gd name="connsiteX2" fmla="*/ 143185 w 442734"/>
              <a:gd name="connsiteY2" fmla="*/ 30202 h 342316"/>
              <a:gd name="connsiteX3" fmla="*/ 295585 w 442734"/>
              <a:gd name="connsiteY3" fmla="*/ 1627 h 342316"/>
              <a:gd name="connsiteX4" fmla="*/ 420998 w 442734"/>
              <a:gd name="connsiteY4" fmla="*/ 79415 h 342316"/>
              <a:gd name="connsiteX5" fmla="*/ 441635 w 442734"/>
              <a:gd name="connsiteY5" fmla="*/ 222290 h 342316"/>
              <a:gd name="connsiteX6" fmla="*/ 408298 w 442734"/>
              <a:gd name="connsiteY6" fmla="*/ 296902 h 342316"/>
              <a:gd name="connsiteX7" fmla="*/ 370198 w 442734"/>
              <a:gd name="connsiteY7" fmla="*/ 341352 h 342316"/>
              <a:gd name="connsiteX8" fmla="*/ 420998 w 442734"/>
              <a:gd name="connsiteY8" fmla="*/ 255627 h 342316"/>
              <a:gd name="connsiteX9" fmla="*/ 433698 w 442734"/>
              <a:gd name="connsiteY9" fmla="*/ 134977 h 342316"/>
              <a:gd name="connsiteX10" fmla="*/ 376548 w 442734"/>
              <a:gd name="connsiteY10" fmla="*/ 54015 h 342316"/>
              <a:gd name="connsiteX11" fmla="*/ 238435 w 442734"/>
              <a:gd name="connsiteY11" fmla="*/ 27027 h 342316"/>
              <a:gd name="connsiteX12" fmla="*/ 106673 w 442734"/>
              <a:gd name="connsiteY12" fmla="*/ 73065 h 342316"/>
              <a:gd name="connsiteX13" fmla="*/ 310 w 442734"/>
              <a:gd name="connsiteY13" fmla="*/ 201652 h 342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2734" h="342316">
                <a:moveTo>
                  <a:pt x="310" y="201652"/>
                </a:moveTo>
                <a:cubicBezTo>
                  <a:pt x="-4717" y="201652"/>
                  <a:pt x="52698" y="101640"/>
                  <a:pt x="76510" y="73065"/>
                </a:cubicBezTo>
                <a:cubicBezTo>
                  <a:pt x="100322" y="44490"/>
                  <a:pt x="106673" y="42108"/>
                  <a:pt x="143185" y="30202"/>
                </a:cubicBezTo>
                <a:cubicBezTo>
                  <a:pt x="179697" y="18296"/>
                  <a:pt x="249283" y="-6575"/>
                  <a:pt x="295585" y="1627"/>
                </a:cubicBezTo>
                <a:cubicBezTo>
                  <a:pt x="341887" y="9829"/>
                  <a:pt x="396656" y="42638"/>
                  <a:pt x="420998" y="79415"/>
                </a:cubicBezTo>
                <a:cubicBezTo>
                  <a:pt x="445340" y="116192"/>
                  <a:pt x="443752" y="186042"/>
                  <a:pt x="441635" y="222290"/>
                </a:cubicBezTo>
                <a:cubicBezTo>
                  <a:pt x="439518" y="258538"/>
                  <a:pt x="420204" y="277058"/>
                  <a:pt x="408298" y="296902"/>
                </a:cubicBezTo>
                <a:cubicBezTo>
                  <a:pt x="396392" y="316746"/>
                  <a:pt x="368081" y="348231"/>
                  <a:pt x="370198" y="341352"/>
                </a:cubicBezTo>
                <a:cubicBezTo>
                  <a:pt x="372315" y="334473"/>
                  <a:pt x="410415" y="290023"/>
                  <a:pt x="420998" y="255627"/>
                </a:cubicBezTo>
                <a:cubicBezTo>
                  <a:pt x="431581" y="221231"/>
                  <a:pt x="441106" y="168579"/>
                  <a:pt x="433698" y="134977"/>
                </a:cubicBezTo>
                <a:cubicBezTo>
                  <a:pt x="426290" y="101375"/>
                  <a:pt x="409092" y="72007"/>
                  <a:pt x="376548" y="54015"/>
                </a:cubicBezTo>
                <a:cubicBezTo>
                  <a:pt x="344004" y="36023"/>
                  <a:pt x="283414" y="23852"/>
                  <a:pt x="238435" y="27027"/>
                </a:cubicBezTo>
                <a:cubicBezTo>
                  <a:pt x="193456" y="30202"/>
                  <a:pt x="142656" y="45813"/>
                  <a:pt x="106673" y="73065"/>
                </a:cubicBezTo>
                <a:cubicBezTo>
                  <a:pt x="70690" y="100317"/>
                  <a:pt x="5337" y="201652"/>
                  <a:pt x="310" y="2016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: 図形 1327">
            <a:extLst>
              <a:ext uri="{FF2B5EF4-FFF2-40B4-BE49-F238E27FC236}">
                <a16:creationId xmlns:a16="http://schemas.microsoft.com/office/drawing/2014/main" id="{BDBFEAAC-C123-4A55-BAC9-742618931669}"/>
              </a:ext>
            </a:extLst>
          </p:cNvPr>
          <p:cNvSpPr/>
          <p:nvPr/>
        </p:nvSpPr>
        <p:spPr>
          <a:xfrm>
            <a:off x="5265389" y="7698498"/>
            <a:ext cx="341726" cy="313670"/>
          </a:xfrm>
          <a:custGeom>
            <a:avLst/>
            <a:gdLst>
              <a:gd name="connsiteX0" fmla="*/ 297211 w 341726"/>
              <a:gd name="connsiteY0" fmla="*/ 4052 h 313670"/>
              <a:gd name="connsiteX1" fmla="*/ 141636 w 341726"/>
              <a:gd name="connsiteY1" fmla="*/ 177090 h 313670"/>
              <a:gd name="connsiteX2" fmla="*/ 27336 w 341726"/>
              <a:gd name="connsiteY2" fmla="*/ 269165 h 313670"/>
              <a:gd name="connsiteX3" fmla="*/ 1936 w 341726"/>
              <a:gd name="connsiteY3" fmla="*/ 289802 h 313670"/>
              <a:gd name="connsiteX4" fmla="*/ 63849 w 341726"/>
              <a:gd name="connsiteY4" fmla="*/ 281865 h 313670"/>
              <a:gd name="connsiteX5" fmla="*/ 317849 w 341726"/>
              <a:gd name="connsiteY5" fmla="*/ 280277 h 313670"/>
              <a:gd name="connsiteX6" fmla="*/ 308324 w 341726"/>
              <a:gd name="connsiteY6" fmla="*/ 286627 h 313670"/>
              <a:gd name="connsiteX7" fmla="*/ 117824 w 341726"/>
              <a:gd name="connsiteY7" fmla="*/ 313615 h 313670"/>
              <a:gd name="connsiteX8" fmla="*/ 11461 w 341726"/>
              <a:gd name="connsiteY8" fmla="*/ 278690 h 313670"/>
              <a:gd name="connsiteX9" fmla="*/ 114649 w 341726"/>
              <a:gd name="connsiteY9" fmla="*/ 183440 h 313670"/>
              <a:gd name="connsiteX10" fmla="*/ 252761 w 341726"/>
              <a:gd name="connsiteY10" fmla="*/ 64377 h 313670"/>
              <a:gd name="connsiteX11" fmla="*/ 297211 w 341726"/>
              <a:gd name="connsiteY11" fmla="*/ 4052 h 313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1726" h="313670">
                <a:moveTo>
                  <a:pt x="297211" y="4052"/>
                </a:moveTo>
                <a:cubicBezTo>
                  <a:pt x="278690" y="22838"/>
                  <a:pt x="186615" y="132905"/>
                  <a:pt x="141636" y="177090"/>
                </a:cubicBezTo>
                <a:cubicBezTo>
                  <a:pt x="96657" y="221276"/>
                  <a:pt x="50619" y="250380"/>
                  <a:pt x="27336" y="269165"/>
                </a:cubicBezTo>
                <a:cubicBezTo>
                  <a:pt x="4053" y="287950"/>
                  <a:pt x="-4150" y="287685"/>
                  <a:pt x="1936" y="289802"/>
                </a:cubicBezTo>
                <a:cubicBezTo>
                  <a:pt x="8022" y="291919"/>
                  <a:pt x="11197" y="283452"/>
                  <a:pt x="63849" y="281865"/>
                </a:cubicBezTo>
                <a:cubicBezTo>
                  <a:pt x="116501" y="280278"/>
                  <a:pt x="277103" y="279483"/>
                  <a:pt x="317849" y="280277"/>
                </a:cubicBezTo>
                <a:cubicBezTo>
                  <a:pt x="358595" y="281071"/>
                  <a:pt x="341662" y="281071"/>
                  <a:pt x="308324" y="286627"/>
                </a:cubicBezTo>
                <a:cubicBezTo>
                  <a:pt x="274986" y="292183"/>
                  <a:pt x="167301" y="314938"/>
                  <a:pt x="117824" y="313615"/>
                </a:cubicBezTo>
                <a:cubicBezTo>
                  <a:pt x="68347" y="312292"/>
                  <a:pt x="11990" y="300386"/>
                  <a:pt x="11461" y="278690"/>
                </a:cubicBezTo>
                <a:cubicBezTo>
                  <a:pt x="10932" y="256994"/>
                  <a:pt x="74432" y="219159"/>
                  <a:pt x="114649" y="183440"/>
                </a:cubicBezTo>
                <a:cubicBezTo>
                  <a:pt x="154866" y="147721"/>
                  <a:pt x="224715" y="92423"/>
                  <a:pt x="252761" y="64377"/>
                </a:cubicBezTo>
                <a:cubicBezTo>
                  <a:pt x="280807" y="36331"/>
                  <a:pt x="315732" y="-14734"/>
                  <a:pt x="297211" y="40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: 図形 1328">
            <a:extLst>
              <a:ext uri="{FF2B5EF4-FFF2-40B4-BE49-F238E27FC236}">
                <a16:creationId xmlns:a16="http://schemas.microsoft.com/office/drawing/2014/main" id="{2635CD4B-D202-483F-808C-FE1214393AC9}"/>
              </a:ext>
            </a:extLst>
          </p:cNvPr>
          <p:cNvSpPr/>
          <p:nvPr/>
        </p:nvSpPr>
        <p:spPr>
          <a:xfrm>
            <a:off x="5157191" y="7961307"/>
            <a:ext cx="464532" cy="97686"/>
          </a:xfrm>
          <a:custGeom>
            <a:avLst/>
            <a:gdLst>
              <a:gd name="connsiteX0" fmla="*/ 597 w 464532"/>
              <a:gd name="connsiteY0" fmla="*/ 96843 h 97686"/>
              <a:gd name="connsiteX1" fmla="*/ 59334 w 464532"/>
              <a:gd name="connsiteY1" fmla="*/ 95256 h 97686"/>
              <a:gd name="connsiteX2" fmla="*/ 443509 w 464532"/>
              <a:gd name="connsiteY2" fmla="*/ 95256 h 97686"/>
              <a:gd name="connsiteX3" fmla="*/ 416522 w 464532"/>
              <a:gd name="connsiteY3" fmla="*/ 87318 h 97686"/>
              <a:gd name="connsiteX4" fmla="*/ 438747 w 464532"/>
              <a:gd name="connsiteY4" fmla="*/ 6 h 97686"/>
              <a:gd name="connsiteX5" fmla="*/ 440334 w 464532"/>
              <a:gd name="connsiteY5" fmla="*/ 92081 h 97686"/>
              <a:gd name="connsiteX6" fmla="*/ 380009 w 464532"/>
              <a:gd name="connsiteY6" fmla="*/ 87318 h 97686"/>
              <a:gd name="connsiteX7" fmla="*/ 305397 w 464532"/>
              <a:gd name="connsiteY7" fmla="*/ 85731 h 97686"/>
              <a:gd name="connsiteX8" fmla="*/ 597 w 464532"/>
              <a:gd name="connsiteY8" fmla="*/ 96843 h 97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32" h="97686">
                <a:moveTo>
                  <a:pt x="597" y="96843"/>
                </a:moveTo>
                <a:cubicBezTo>
                  <a:pt x="-6944" y="96181"/>
                  <a:pt x="59334" y="95256"/>
                  <a:pt x="59334" y="95256"/>
                </a:cubicBezTo>
                <a:lnTo>
                  <a:pt x="443509" y="95256"/>
                </a:lnTo>
                <a:cubicBezTo>
                  <a:pt x="503040" y="93933"/>
                  <a:pt x="417316" y="103193"/>
                  <a:pt x="416522" y="87318"/>
                </a:cubicBezTo>
                <a:cubicBezTo>
                  <a:pt x="415728" y="71443"/>
                  <a:pt x="434778" y="-788"/>
                  <a:pt x="438747" y="6"/>
                </a:cubicBezTo>
                <a:cubicBezTo>
                  <a:pt x="442716" y="800"/>
                  <a:pt x="450124" y="77529"/>
                  <a:pt x="440334" y="92081"/>
                </a:cubicBezTo>
                <a:cubicBezTo>
                  <a:pt x="430544" y="106633"/>
                  <a:pt x="402498" y="88376"/>
                  <a:pt x="380009" y="87318"/>
                </a:cubicBezTo>
                <a:cubicBezTo>
                  <a:pt x="357520" y="86260"/>
                  <a:pt x="367839" y="84408"/>
                  <a:pt x="305397" y="85731"/>
                </a:cubicBezTo>
                <a:cubicBezTo>
                  <a:pt x="242955" y="87054"/>
                  <a:pt x="124157" y="91155"/>
                  <a:pt x="597" y="968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: 図形 1329">
            <a:extLst>
              <a:ext uri="{FF2B5EF4-FFF2-40B4-BE49-F238E27FC236}">
                <a16:creationId xmlns:a16="http://schemas.microsoft.com/office/drawing/2014/main" id="{48715D24-ECD8-4F24-8033-6F0C4AD7C6AA}"/>
              </a:ext>
            </a:extLst>
          </p:cNvPr>
          <p:cNvSpPr/>
          <p:nvPr/>
        </p:nvSpPr>
        <p:spPr>
          <a:xfrm>
            <a:off x="3441691" y="8080140"/>
            <a:ext cx="209892" cy="320219"/>
          </a:xfrm>
          <a:custGeom>
            <a:avLst/>
            <a:gdLst>
              <a:gd name="connsiteX0" fmla="*/ 9 w 209892"/>
              <a:gd name="connsiteY0" fmla="*/ 136760 h 320219"/>
              <a:gd name="connsiteX1" fmla="*/ 31759 w 209892"/>
              <a:gd name="connsiteY1" fmla="*/ 278048 h 320219"/>
              <a:gd name="connsiteX2" fmla="*/ 61922 w 209892"/>
              <a:gd name="connsiteY2" fmla="*/ 181210 h 320219"/>
              <a:gd name="connsiteX3" fmla="*/ 96847 w 209892"/>
              <a:gd name="connsiteY3" fmla="*/ 9760 h 320219"/>
              <a:gd name="connsiteX4" fmla="*/ 119072 w 209892"/>
              <a:gd name="connsiteY4" fmla="*/ 36748 h 320219"/>
              <a:gd name="connsiteX5" fmla="*/ 152409 w 209892"/>
              <a:gd name="connsiteY5" fmla="*/ 166923 h 320219"/>
              <a:gd name="connsiteX6" fmla="*/ 179397 w 209892"/>
              <a:gd name="connsiteY6" fmla="*/ 101835 h 320219"/>
              <a:gd name="connsiteX7" fmla="*/ 209559 w 209892"/>
              <a:gd name="connsiteY7" fmla="*/ 203435 h 320219"/>
              <a:gd name="connsiteX8" fmla="*/ 158759 w 209892"/>
              <a:gd name="connsiteY8" fmla="*/ 319323 h 320219"/>
              <a:gd name="connsiteX9" fmla="*/ 187334 w 209892"/>
              <a:gd name="connsiteY9" fmla="*/ 138348 h 320219"/>
              <a:gd name="connsiteX10" fmla="*/ 153997 w 209892"/>
              <a:gd name="connsiteY10" fmla="*/ 185973 h 320219"/>
              <a:gd name="connsiteX11" fmla="*/ 101609 w 209892"/>
              <a:gd name="connsiteY11" fmla="*/ 63735 h 320219"/>
              <a:gd name="connsiteX12" fmla="*/ 34934 w 209892"/>
              <a:gd name="connsiteY12" fmla="*/ 287573 h 320219"/>
              <a:gd name="connsiteX13" fmla="*/ 9 w 209892"/>
              <a:gd name="connsiteY13" fmla="*/ 136760 h 320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892" h="320219">
                <a:moveTo>
                  <a:pt x="9" y="136760"/>
                </a:moveTo>
                <a:cubicBezTo>
                  <a:pt x="-520" y="135173"/>
                  <a:pt x="21440" y="270640"/>
                  <a:pt x="31759" y="278048"/>
                </a:cubicBezTo>
                <a:cubicBezTo>
                  <a:pt x="42078" y="285456"/>
                  <a:pt x="51074" y="225925"/>
                  <a:pt x="61922" y="181210"/>
                </a:cubicBezTo>
                <a:cubicBezTo>
                  <a:pt x="72770" y="136495"/>
                  <a:pt x="87322" y="33837"/>
                  <a:pt x="96847" y="9760"/>
                </a:cubicBezTo>
                <a:cubicBezTo>
                  <a:pt x="106372" y="-14317"/>
                  <a:pt x="109812" y="10554"/>
                  <a:pt x="119072" y="36748"/>
                </a:cubicBezTo>
                <a:cubicBezTo>
                  <a:pt x="128332" y="62942"/>
                  <a:pt x="142355" y="156075"/>
                  <a:pt x="152409" y="166923"/>
                </a:cubicBezTo>
                <a:cubicBezTo>
                  <a:pt x="162463" y="177771"/>
                  <a:pt x="169872" y="95750"/>
                  <a:pt x="179397" y="101835"/>
                </a:cubicBezTo>
                <a:cubicBezTo>
                  <a:pt x="188922" y="107920"/>
                  <a:pt x="212999" y="167187"/>
                  <a:pt x="209559" y="203435"/>
                </a:cubicBezTo>
                <a:cubicBezTo>
                  <a:pt x="206119" y="239683"/>
                  <a:pt x="162463" y="330171"/>
                  <a:pt x="158759" y="319323"/>
                </a:cubicBezTo>
                <a:cubicBezTo>
                  <a:pt x="155055" y="308475"/>
                  <a:pt x="188128" y="160573"/>
                  <a:pt x="187334" y="138348"/>
                </a:cubicBezTo>
                <a:cubicBezTo>
                  <a:pt x="186540" y="116123"/>
                  <a:pt x="168285" y="198409"/>
                  <a:pt x="153997" y="185973"/>
                </a:cubicBezTo>
                <a:cubicBezTo>
                  <a:pt x="139710" y="173538"/>
                  <a:pt x="121453" y="46802"/>
                  <a:pt x="101609" y="63735"/>
                </a:cubicBezTo>
                <a:cubicBezTo>
                  <a:pt x="81765" y="80668"/>
                  <a:pt x="51867" y="270640"/>
                  <a:pt x="34934" y="287573"/>
                </a:cubicBezTo>
                <a:cubicBezTo>
                  <a:pt x="18001" y="304506"/>
                  <a:pt x="538" y="138347"/>
                  <a:pt x="9" y="1367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: 図形 1330">
            <a:extLst>
              <a:ext uri="{FF2B5EF4-FFF2-40B4-BE49-F238E27FC236}">
                <a16:creationId xmlns:a16="http://schemas.microsoft.com/office/drawing/2014/main" id="{A01013DE-017C-4436-AC71-38F72544DA2B}"/>
              </a:ext>
            </a:extLst>
          </p:cNvPr>
          <p:cNvSpPr/>
          <p:nvPr/>
        </p:nvSpPr>
        <p:spPr>
          <a:xfrm>
            <a:off x="3619434" y="8253056"/>
            <a:ext cx="835204" cy="272228"/>
          </a:xfrm>
          <a:custGeom>
            <a:avLst/>
            <a:gdLst>
              <a:gd name="connsiteX0" fmla="*/ 66 w 835204"/>
              <a:gd name="connsiteY0" fmla="*/ 63857 h 272228"/>
              <a:gd name="connsiteX1" fmla="*/ 212791 w 835204"/>
              <a:gd name="connsiteY1" fmla="*/ 78144 h 272228"/>
              <a:gd name="connsiteX2" fmla="*/ 254066 w 835204"/>
              <a:gd name="connsiteY2" fmla="*/ 98782 h 272228"/>
              <a:gd name="connsiteX3" fmla="*/ 284229 w 835204"/>
              <a:gd name="connsiteY3" fmla="*/ 357 h 272228"/>
              <a:gd name="connsiteX4" fmla="*/ 447741 w 835204"/>
              <a:gd name="connsiteY4" fmla="*/ 63857 h 272228"/>
              <a:gd name="connsiteX5" fmla="*/ 501716 w 835204"/>
              <a:gd name="connsiteY5" fmla="*/ 13057 h 272228"/>
              <a:gd name="connsiteX6" fmla="*/ 614429 w 835204"/>
              <a:gd name="connsiteY6" fmla="*/ 105132 h 272228"/>
              <a:gd name="connsiteX7" fmla="*/ 738254 w 835204"/>
              <a:gd name="connsiteY7" fmla="*/ 36869 h 272228"/>
              <a:gd name="connsiteX8" fmla="*/ 789054 w 835204"/>
              <a:gd name="connsiteY8" fmla="*/ 138469 h 272228"/>
              <a:gd name="connsiteX9" fmla="*/ 835091 w 835204"/>
              <a:gd name="connsiteY9" fmla="*/ 271819 h 272228"/>
              <a:gd name="connsiteX10" fmla="*/ 800166 w 835204"/>
              <a:gd name="connsiteY10" fmla="*/ 176569 h 272228"/>
              <a:gd name="connsiteX11" fmla="*/ 741429 w 835204"/>
              <a:gd name="connsiteY11" fmla="*/ 76557 h 272228"/>
              <a:gd name="connsiteX12" fmla="*/ 627129 w 835204"/>
              <a:gd name="connsiteY12" fmla="*/ 124182 h 272228"/>
              <a:gd name="connsiteX13" fmla="*/ 569979 w 835204"/>
              <a:gd name="connsiteY13" fmla="*/ 108307 h 272228"/>
              <a:gd name="connsiteX14" fmla="*/ 500129 w 835204"/>
              <a:gd name="connsiteY14" fmla="*/ 51157 h 272228"/>
              <a:gd name="connsiteX15" fmla="*/ 387416 w 835204"/>
              <a:gd name="connsiteY15" fmla="*/ 59094 h 272228"/>
              <a:gd name="connsiteX16" fmla="*/ 282641 w 835204"/>
              <a:gd name="connsiteY16" fmla="*/ 38457 h 272228"/>
              <a:gd name="connsiteX17" fmla="*/ 236604 w 835204"/>
              <a:gd name="connsiteY17" fmla="*/ 105132 h 272228"/>
              <a:gd name="connsiteX18" fmla="*/ 66 w 835204"/>
              <a:gd name="connsiteY18" fmla="*/ 63857 h 272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35204" h="272228">
                <a:moveTo>
                  <a:pt x="66" y="63857"/>
                </a:moveTo>
                <a:cubicBezTo>
                  <a:pt x="-3903" y="59359"/>
                  <a:pt x="170458" y="72323"/>
                  <a:pt x="212791" y="78144"/>
                </a:cubicBezTo>
                <a:cubicBezTo>
                  <a:pt x="255124" y="83965"/>
                  <a:pt x="242160" y="111746"/>
                  <a:pt x="254066" y="98782"/>
                </a:cubicBezTo>
                <a:cubicBezTo>
                  <a:pt x="265972" y="85818"/>
                  <a:pt x="251950" y="6178"/>
                  <a:pt x="284229" y="357"/>
                </a:cubicBezTo>
                <a:cubicBezTo>
                  <a:pt x="316508" y="-5464"/>
                  <a:pt x="411493" y="61740"/>
                  <a:pt x="447741" y="63857"/>
                </a:cubicBezTo>
                <a:cubicBezTo>
                  <a:pt x="483989" y="65974"/>
                  <a:pt x="473935" y="6178"/>
                  <a:pt x="501716" y="13057"/>
                </a:cubicBezTo>
                <a:cubicBezTo>
                  <a:pt x="529497" y="19936"/>
                  <a:pt x="575006" y="101163"/>
                  <a:pt x="614429" y="105132"/>
                </a:cubicBezTo>
                <a:cubicBezTo>
                  <a:pt x="653852" y="109101"/>
                  <a:pt x="709150" y="31313"/>
                  <a:pt x="738254" y="36869"/>
                </a:cubicBezTo>
                <a:cubicBezTo>
                  <a:pt x="767358" y="42425"/>
                  <a:pt x="772914" y="99311"/>
                  <a:pt x="789054" y="138469"/>
                </a:cubicBezTo>
                <a:cubicBezTo>
                  <a:pt x="805194" y="177627"/>
                  <a:pt x="833239" y="265469"/>
                  <a:pt x="835091" y="271819"/>
                </a:cubicBezTo>
                <a:cubicBezTo>
                  <a:pt x="836943" y="278169"/>
                  <a:pt x="815776" y="209113"/>
                  <a:pt x="800166" y="176569"/>
                </a:cubicBezTo>
                <a:cubicBezTo>
                  <a:pt x="784556" y="144025"/>
                  <a:pt x="770268" y="85288"/>
                  <a:pt x="741429" y="76557"/>
                </a:cubicBezTo>
                <a:cubicBezTo>
                  <a:pt x="712590" y="67826"/>
                  <a:pt x="655704" y="118890"/>
                  <a:pt x="627129" y="124182"/>
                </a:cubicBezTo>
                <a:cubicBezTo>
                  <a:pt x="598554" y="129474"/>
                  <a:pt x="591146" y="120478"/>
                  <a:pt x="569979" y="108307"/>
                </a:cubicBezTo>
                <a:cubicBezTo>
                  <a:pt x="548812" y="96136"/>
                  <a:pt x="530556" y="59359"/>
                  <a:pt x="500129" y="51157"/>
                </a:cubicBezTo>
                <a:cubicBezTo>
                  <a:pt x="469702" y="42955"/>
                  <a:pt x="423664" y="61211"/>
                  <a:pt x="387416" y="59094"/>
                </a:cubicBezTo>
                <a:cubicBezTo>
                  <a:pt x="351168" y="56977"/>
                  <a:pt x="307776" y="30784"/>
                  <a:pt x="282641" y="38457"/>
                </a:cubicBezTo>
                <a:cubicBezTo>
                  <a:pt x="257506" y="46130"/>
                  <a:pt x="282112" y="99311"/>
                  <a:pt x="236604" y="105132"/>
                </a:cubicBezTo>
                <a:cubicBezTo>
                  <a:pt x="191096" y="110953"/>
                  <a:pt x="4035" y="68355"/>
                  <a:pt x="66" y="638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: 図形 1331">
            <a:extLst>
              <a:ext uri="{FF2B5EF4-FFF2-40B4-BE49-F238E27FC236}">
                <a16:creationId xmlns:a16="http://schemas.microsoft.com/office/drawing/2014/main" id="{E4658ACD-A3C5-41B6-8678-EE69643C08D4}"/>
              </a:ext>
            </a:extLst>
          </p:cNvPr>
          <p:cNvSpPr/>
          <p:nvPr/>
        </p:nvSpPr>
        <p:spPr>
          <a:xfrm>
            <a:off x="4424788" y="8387662"/>
            <a:ext cx="151401" cy="116624"/>
          </a:xfrm>
          <a:custGeom>
            <a:avLst/>
            <a:gdLst>
              <a:gd name="connsiteX0" fmla="*/ 7512 w 151401"/>
              <a:gd name="connsiteY0" fmla="*/ 116576 h 116624"/>
              <a:gd name="connsiteX1" fmla="*/ 12275 w 151401"/>
              <a:gd name="connsiteY1" fmla="*/ 35613 h 116624"/>
              <a:gd name="connsiteX2" fmla="*/ 144037 w 151401"/>
              <a:gd name="connsiteY2" fmla="*/ 26088 h 116624"/>
              <a:gd name="connsiteX3" fmla="*/ 136100 w 151401"/>
              <a:gd name="connsiteY3" fmla="*/ 81651 h 116624"/>
              <a:gd name="connsiteX4" fmla="*/ 148800 w 151401"/>
              <a:gd name="connsiteY4" fmla="*/ 94351 h 116624"/>
              <a:gd name="connsiteX5" fmla="*/ 129750 w 151401"/>
              <a:gd name="connsiteY5" fmla="*/ 3863 h 116624"/>
              <a:gd name="connsiteX6" fmla="*/ 28150 w 151401"/>
              <a:gd name="connsiteY6" fmla="*/ 22913 h 116624"/>
              <a:gd name="connsiteX7" fmla="*/ 7512 w 151401"/>
              <a:gd name="connsiteY7" fmla="*/ 116576 h 116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401" h="116624">
                <a:moveTo>
                  <a:pt x="7512" y="116576"/>
                </a:moveTo>
                <a:cubicBezTo>
                  <a:pt x="4866" y="118693"/>
                  <a:pt x="-10479" y="50694"/>
                  <a:pt x="12275" y="35613"/>
                </a:cubicBezTo>
                <a:cubicBezTo>
                  <a:pt x="35029" y="20532"/>
                  <a:pt x="123400" y="18415"/>
                  <a:pt x="144037" y="26088"/>
                </a:cubicBezTo>
                <a:cubicBezTo>
                  <a:pt x="164674" y="33761"/>
                  <a:pt x="135306" y="70274"/>
                  <a:pt x="136100" y="81651"/>
                </a:cubicBezTo>
                <a:cubicBezTo>
                  <a:pt x="136894" y="93028"/>
                  <a:pt x="149858" y="107316"/>
                  <a:pt x="148800" y="94351"/>
                </a:cubicBezTo>
                <a:cubicBezTo>
                  <a:pt x="147742" y="81386"/>
                  <a:pt x="149858" y="15769"/>
                  <a:pt x="129750" y="3863"/>
                </a:cubicBezTo>
                <a:cubicBezTo>
                  <a:pt x="109642" y="-8043"/>
                  <a:pt x="48258" y="10213"/>
                  <a:pt x="28150" y="22913"/>
                </a:cubicBezTo>
                <a:cubicBezTo>
                  <a:pt x="8042" y="35613"/>
                  <a:pt x="10158" y="114459"/>
                  <a:pt x="7512" y="1165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: 図形 1332">
            <a:extLst>
              <a:ext uri="{FF2B5EF4-FFF2-40B4-BE49-F238E27FC236}">
                <a16:creationId xmlns:a16="http://schemas.microsoft.com/office/drawing/2014/main" id="{B09D28F4-8DA2-4288-AE7F-93A73B521639}"/>
              </a:ext>
            </a:extLst>
          </p:cNvPr>
          <p:cNvSpPr/>
          <p:nvPr/>
        </p:nvSpPr>
        <p:spPr>
          <a:xfrm>
            <a:off x="4592394" y="8019625"/>
            <a:ext cx="90625" cy="500490"/>
          </a:xfrm>
          <a:custGeom>
            <a:avLst/>
            <a:gdLst>
              <a:gd name="connsiteX0" fmla="*/ 244 w 90625"/>
              <a:gd name="connsiteY0" fmla="*/ 500488 h 500490"/>
              <a:gd name="connsiteX1" fmla="*/ 16119 w 90625"/>
              <a:gd name="connsiteY1" fmla="*/ 373488 h 500490"/>
              <a:gd name="connsiteX2" fmla="*/ 85969 w 90625"/>
              <a:gd name="connsiteY2" fmla="*/ 356025 h 500490"/>
              <a:gd name="connsiteX3" fmla="*/ 79619 w 90625"/>
              <a:gd name="connsiteY3" fmla="*/ 333800 h 500490"/>
              <a:gd name="connsiteX4" fmla="*/ 43106 w 90625"/>
              <a:gd name="connsiteY4" fmla="*/ 321100 h 500490"/>
              <a:gd name="connsiteX5" fmla="*/ 71681 w 90625"/>
              <a:gd name="connsiteY5" fmla="*/ 286175 h 500490"/>
              <a:gd name="connsiteX6" fmla="*/ 84381 w 90625"/>
              <a:gd name="connsiteY6" fmla="*/ 175050 h 500490"/>
              <a:gd name="connsiteX7" fmla="*/ 85969 w 90625"/>
              <a:gd name="connsiteY7" fmla="*/ 425 h 500490"/>
              <a:gd name="connsiteX8" fmla="*/ 60569 w 90625"/>
              <a:gd name="connsiteY8" fmla="*/ 229025 h 500490"/>
              <a:gd name="connsiteX9" fmla="*/ 63744 w 90625"/>
              <a:gd name="connsiteY9" fmla="*/ 297288 h 500490"/>
              <a:gd name="connsiteX10" fmla="*/ 49456 w 90625"/>
              <a:gd name="connsiteY10" fmla="*/ 332213 h 500490"/>
              <a:gd name="connsiteX11" fmla="*/ 31994 w 90625"/>
              <a:gd name="connsiteY11" fmla="*/ 346500 h 500490"/>
              <a:gd name="connsiteX12" fmla="*/ 8181 w 90625"/>
              <a:gd name="connsiteY12" fmla="*/ 370313 h 500490"/>
              <a:gd name="connsiteX13" fmla="*/ 244 w 90625"/>
              <a:gd name="connsiteY13" fmla="*/ 500488 h 500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0625" h="500490">
                <a:moveTo>
                  <a:pt x="244" y="500488"/>
                </a:moveTo>
                <a:cubicBezTo>
                  <a:pt x="1567" y="501017"/>
                  <a:pt x="1832" y="397565"/>
                  <a:pt x="16119" y="373488"/>
                </a:cubicBezTo>
                <a:cubicBezTo>
                  <a:pt x="30406" y="349411"/>
                  <a:pt x="75386" y="362640"/>
                  <a:pt x="85969" y="356025"/>
                </a:cubicBezTo>
                <a:cubicBezTo>
                  <a:pt x="96552" y="349410"/>
                  <a:pt x="86763" y="339621"/>
                  <a:pt x="79619" y="333800"/>
                </a:cubicBezTo>
                <a:cubicBezTo>
                  <a:pt x="72475" y="327979"/>
                  <a:pt x="44429" y="329037"/>
                  <a:pt x="43106" y="321100"/>
                </a:cubicBezTo>
                <a:cubicBezTo>
                  <a:pt x="41783" y="313163"/>
                  <a:pt x="64802" y="310517"/>
                  <a:pt x="71681" y="286175"/>
                </a:cubicBezTo>
                <a:cubicBezTo>
                  <a:pt x="78560" y="261833"/>
                  <a:pt x="82000" y="222675"/>
                  <a:pt x="84381" y="175050"/>
                </a:cubicBezTo>
                <a:cubicBezTo>
                  <a:pt x="86762" y="127425"/>
                  <a:pt x="89938" y="-8571"/>
                  <a:pt x="85969" y="425"/>
                </a:cubicBezTo>
                <a:cubicBezTo>
                  <a:pt x="82000" y="9421"/>
                  <a:pt x="64273" y="179548"/>
                  <a:pt x="60569" y="229025"/>
                </a:cubicBezTo>
                <a:cubicBezTo>
                  <a:pt x="56865" y="278502"/>
                  <a:pt x="65596" y="280090"/>
                  <a:pt x="63744" y="297288"/>
                </a:cubicBezTo>
                <a:cubicBezTo>
                  <a:pt x="61892" y="314486"/>
                  <a:pt x="54748" y="324011"/>
                  <a:pt x="49456" y="332213"/>
                </a:cubicBezTo>
                <a:cubicBezTo>
                  <a:pt x="44164" y="340415"/>
                  <a:pt x="38873" y="340150"/>
                  <a:pt x="31994" y="346500"/>
                </a:cubicBezTo>
                <a:cubicBezTo>
                  <a:pt x="25115" y="352850"/>
                  <a:pt x="13208" y="344384"/>
                  <a:pt x="8181" y="370313"/>
                </a:cubicBezTo>
                <a:cubicBezTo>
                  <a:pt x="3154" y="396242"/>
                  <a:pt x="-1079" y="499959"/>
                  <a:pt x="244" y="5004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: 図形 1333">
            <a:extLst>
              <a:ext uri="{FF2B5EF4-FFF2-40B4-BE49-F238E27FC236}">
                <a16:creationId xmlns:a16="http://schemas.microsoft.com/office/drawing/2014/main" id="{B2AD7219-5738-4AAB-8CC5-14D332DF8227}"/>
              </a:ext>
            </a:extLst>
          </p:cNvPr>
          <p:cNvSpPr/>
          <p:nvPr/>
        </p:nvSpPr>
        <p:spPr>
          <a:xfrm>
            <a:off x="4684338" y="8007247"/>
            <a:ext cx="364630" cy="434021"/>
          </a:xfrm>
          <a:custGeom>
            <a:avLst/>
            <a:gdLst>
              <a:gd name="connsiteX0" fmla="*/ 36887 w 364630"/>
              <a:gd name="connsiteY0" fmla="*/ 103 h 434021"/>
              <a:gd name="connsiteX1" fmla="*/ 19425 w 364630"/>
              <a:gd name="connsiteY1" fmla="*/ 271566 h 434021"/>
              <a:gd name="connsiteX2" fmla="*/ 16250 w 364630"/>
              <a:gd name="connsiteY2" fmla="*/ 298553 h 434021"/>
              <a:gd name="connsiteX3" fmla="*/ 44825 w 364630"/>
              <a:gd name="connsiteY3" fmla="*/ 317603 h 434021"/>
              <a:gd name="connsiteX4" fmla="*/ 73400 w 364630"/>
              <a:gd name="connsiteY4" fmla="*/ 358878 h 434021"/>
              <a:gd name="connsiteX5" fmla="*/ 84512 w 364630"/>
              <a:gd name="connsiteY5" fmla="*/ 381103 h 434021"/>
              <a:gd name="connsiteX6" fmla="*/ 95625 w 364630"/>
              <a:gd name="connsiteY6" fmla="*/ 412853 h 434021"/>
              <a:gd name="connsiteX7" fmla="*/ 144837 w 364630"/>
              <a:gd name="connsiteY7" fmla="*/ 377928 h 434021"/>
              <a:gd name="connsiteX8" fmla="*/ 198812 w 364630"/>
              <a:gd name="connsiteY8" fmla="*/ 417616 h 434021"/>
              <a:gd name="connsiteX9" fmla="*/ 197225 w 364630"/>
              <a:gd name="connsiteY9" fmla="*/ 365228 h 434021"/>
              <a:gd name="connsiteX10" fmla="*/ 284537 w 364630"/>
              <a:gd name="connsiteY10" fmla="*/ 331891 h 434021"/>
              <a:gd name="connsiteX11" fmla="*/ 360737 w 364630"/>
              <a:gd name="connsiteY11" fmla="*/ 392216 h 434021"/>
              <a:gd name="connsiteX12" fmla="*/ 340100 w 364630"/>
              <a:gd name="connsiteY12" fmla="*/ 384278 h 434021"/>
              <a:gd name="connsiteX13" fmla="*/ 225800 w 364630"/>
              <a:gd name="connsiteY13" fmla="*/ 366816 h 434021"/>
              <a:gd name="connsiteX14" fmla="*/ 175000 w 364630"/>
              <a:gd name="connsiteY14" fmla="*/ 425553 h 434021"/>
              <a:gd name="connsiteX15" fmla="*/ 65462 w 364630"/>
              <a:gd name="connsiteY15" fmla="*/ 425553 h 434021"/>
              <a:gd name="connsiteX16" fmla="*/ 55937 w 364630"/>
              <a:gd name="connsiteY16" fmla="*/ 349353 h 434021"/>
              <a:gd name="connsiteX17" fmla="*/ 1962 w 364630"/>
              <a:gd name="connsiteY17" fmla="*/ 308078 h 434021"/>
              <a:gd name="connsiteX18" fmla="*/ 11487 w 364630"/>
              <a:gd name="connsiteY18" fmla="*/ 239816 h 434021"/>
              <a:gd name="connsiteX19" fmla="*/ 36887 w 364630"/>
              <a:gd name="connsiteY19" fmla="*/ 103 h 434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64630" h="434021">
                <a:moveTo>
                  <a:pt x="36887" y="103"/>
                </a:moveTo>
                <a:cubicBezTo>
                  <a:pt x="38210" y="5395"/>
                  <a:pt x="22864" y="221824"/>
                  <a:pt x="19425" y="271566"/>
                </a:cubicBezTo>
                <a:cubicBezTo>
                  <a:pt x="15985" y="321308"/>
                  <a:pt x="12017" y="290880"/>
                  <a:pt x="16250" y="298553"/>
                </a:cubicBezTo>
                <a:cubicBezTo>
                  <a:pt x="20483" y="306226"/>
                  <a:pt x="35300" y="307549"/>
                  <a:pt x="44825" y="317603"/>
                </a:cubicBezTo>
                <a:cubicBezTo>
                  <a:pt x="54350" y="327657"/>
                  <a:pt x="66786" y="348295"/>
                  <a:pt x="73400" y="358878"/>
                </a:cubicBezTo>
                <a:cubicBezTo>
                  <a:pt x="80014" y="369461"/>
                  <a:pt x="80808" y="372107"/>
                  <a:pt x="84512" y="381103"/>
                </a:cubicBezTo>
                <a:cubicBezTo>
                  <a:pt x="88216" y="390099"/>
                  <a:pt x="85571" y="413382"/>
                  <a:pt x="95625" y="412853"/>
                </a:cubicBezTo>
                <a:cubicBezTo>
                  <a:pt x="105679" y="412324"/>
                  <a:pt x="127639" y="377134"/>
                  <a:pt x="144837" y="377928"/>
                </a:cubicBezTo>
                <a:cubicBezTo>
                  <a:pt x="162035" y="378722"/>
                  <a:pt x="190081" y="419733"/>
                  <a:pt x="198812" y="417616"/>
                </a:cubicBezTo>
                <a:cubicBezTo>
                  <a:pt x="207543" y="415499"/>
                  <a:pt x="182938" y="379515"/>
                  <a:pt x="197225" y="365228"/>
                </a:cubicBezTo>
                <a:cubicBezTo>
                  <a:pt x="211512" y="350941"/>
                  <a:pt x="257285" y="327393"/>
                  <a:pt x="284537" y="331891"/>
                </a:cubicBezTo>
                <a:cubicBezTo>
                  <a:pt x="311789" y="336389"/>
                  <a:pt x="360737" y="392216"/>
                  <a:pt x="360737" y="392216"/>
                </a:cubicBezTo>
                <a:cubicBezTo>
                  <a:pt x="369997" y="400947"/>
                  <a:pt x="362590" y="388511"/>
                  <a:pt x="340100" y="384278"/>
                </a:cubicBezTo>
                <a:cubicBezTo>
                  <a:pt x="317610" y="380045"/>
                  <a:pt x="253317" y="359937"/>
                  <a:pt x="225800" y="366816"/>
                </a:cubicBezTo>
                <a:cubicBezTo>
                  <a:pt x="198283" y="373695"/>
                  <a:pt x="201723" y="415764"/>
                  <a:pt x="175000" y="425553"/>
                </a:cubicBezTo>
                <a:cubicBezTo>
                  <a:pt x="148277" y="435343"/>
                  <a:pt x="85306" y="438253"/>
                  <a:pt x="65462" y="425553"/>
                </a:cubicBezTo>
                <a:cubicBezTo>
                  <a:pt x="45618" y="412853"/>
                  <a:pt x="66520" y="368932"/>
                  <a:pt x="55937" y="349353"/>
                </a:cubicBezTo>
                <a:cubicBezTo>
                  <a:pt x="45354" y="329774"/>
                  <a:pt x="9370" y="326334"/>
                  <a:pt x="1962" y="308078"/>
                </a:cubicBezTo>
                <a:cubicBezTo>
                  <a:pt x="-5446" y="289822"/>
                  <a:pt x="10429" y="286383"/>
                  <a:pt x="11487" y="239816"/>
                </a:cubicBezTo>
                <a:cubicBezTo>
                  <a:pt x="12545" y="193249"/>
                  <a:pt x="35564" y="-5189"/>
                  <a:pt x="36887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: 図形 1334">
            <a:extLst>
              <a:ext uri="{FF2B5EF4-FFF2-40B4-BE49-F238E27FC236}">
                <a16:creationId xmlns:a16="http://schemas.microsoft.com/office/drawing/2014/main" id="{8DC8D2D6-B75F-48FE-957A-3F682A0F86E2}"/>
              </a:ext>
            </a:extLst>
          </p:cNvPr>
          <p:cNvSpPr/>
          <p:nvPr/>
        </p:nvSpPr>
        <p:spPr>
          <a:xfrm>
            <a:off x="5002692" y="8226414"/>
            <a:ext cx="228934" cy="187764"/>
          </a:xfrm>
          <a:custGeom>
            <a:avLst/>
            <a:gdLst>
              <a:gd name="connsiteX0" fmla="*/ 1108 w 228934"/>
              <a:gd name="connsiteY0" fmla="*/ 160349 h 187764"/>
              <a:gd name="connsiteX1" fmla="*/ 53496 w 228934"/>
              <a:gd name="connsiteY1" fmla="*/ 71449 h 187764"/>
              <a:gd name="connsiteX2" fmla="*/ 101121 w 228934"/>
              <a:gd name="connsiteY2" fmla="*/ 53986 h 187764"/>
              <a:gd name="connsiteX3" fmla="*/ 107471 w 228934"/>
              <a:gd name="connsiteY3" fmla="*/ 11 h 187764"/>
              <a:gd name="connsiteX4" fmla="*/ 178908 w 228934"/>
              <a:gd name="connsiteY4" fmla="*/ 49224 h 187764"/>
              <a:gd name="connsiteX5" fmla="*/ 204308 w 228934"/>
              <a:gd name="connsiteY5" fmla="*/ 55574 h 187764"/>
              <a:gd name="connsiteX6" fmla="*/ 228121 w 228934"/>
              <a:gd name="connsiteY6" fmla="*/ 111136 h 187764"/>
              <a:gd name="connsiteX7" fmla="*/ 221771 w 228934"/>
              <a:gd name="connsiteY7" fmla="*/ 187336 h 187764"/>
              <a:gd name="connsiteX8" fmla="*/ 205896 w 228934"/>
              <a:gd name="connsiteY8" fmla="*/ 74624 h 187764"/>
              <a:gd name="connsiteX9" fmla="*/ 113821 w 228934"/>
              <a:gd name="connsiteY9" fmla="*/ 28586 h 187764"/>
              <a:gd name="connsiteX10" fmla="*/ 23333 w 228934"/>
              <a:gd name="connsiteY10" fmla="*/ 58749 h 187764"/>
              <a:gd name="connsiteX11" fmla="*/ 16983 w 228934"/>
              <a:gd name="connsiteY11" fmla="*/ 71449 h 187764"/>
              <a:gd name="connsiteX12" fmla="*/ 1108 w 228934"/>
              <a:gd name="connsiteY12" fmla="*/ 160349 h 18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934" h="187764">
                <a:moveTo>
                  <a:pt x="1108" y="160349"/>
                </a:moveTo>
                <a:cubicBezTo>
                  <a:pt x="7193" y="160349"/>
                  <a:pt x="36827" y="89176"/>
                  <a:pt x="53496" y="71449"/>
                </a:cubicBezTo>
                <a:cubicBezTo>
                  <a:pt x="70165" y="53722"/>
                  <a:pt x="92125" y="65892"/>
                  <a:pt x="101121" y="53986"/>
                </a:cubicBezTo>
                <a:cubicBezTo>
                  <a:pt x="110117" y="42080"/>
                  <a:pt x="94507" y="805"/>
                  <a:pt x="107471" y="11"/>
                </a:cubicBezTo>
                <a:cubicBezTo>
                  <a:pt x="120435" y="-783"/>
                  <a:pt x="162769" y="39963"/>
                  <a:pt x="178908" y="49224"/>
                </a:cubicBezTo>
                <a:cubicBezTo>
                  <a:pt x="195048" y="58484"/>
                  <a:pt x="196106" y="45255"/>
                  <a:pt x="204308" y="55574"/>
                </a:cubicBezTo>
                <a:cubicBezTo>
                  <a:pt x="212510" y="65893"/>
                  <a:pt x="225211" y="89176"/>
                  <a:pt x="228121" y="111136"/>
                </a:cubicBezTo>
                <a:cubicBezTo>
                  <a:pt x="231031" y="133096"/>
                  <a:pt x="225475" y="193421"/>
                  <a:pt x="221771" y="187336"/>
                </a:cubicBezTo>
                <a:cubicBezTo>
                  <a:pt x="218067" y="181251"/>
                  <a:pt x="223888" y="101082"/>
                  <a:pt x="205896" y="74624"/>
                </a:cubicBezTo>
                <a:cubicBezTo>
                  <a:pt x="187904" y="48166"/>
                  <a:pt x="144248" y="31232"/>
                  <a:pt x="113821" y="28586"/>
                </a:cubicBezTo>
                <a:cubicBezTo>
                  <a:pt x="83394" y="25940"/>
                  <a:pt x="39473" y="51605"/>
                  <a:pt x="23333" y="58749"/>
                </a:cubicBezTo>
                <a:cubicBezTo>
                  <a:pt x="7193" y="65893"/>
                  <a:pt x="18041" y="59807"/>
                  <a:pt x="16983" y="71449"/>
                </a:cubicBezTo>
                <a:cubicBezTo>
                  <a:pt x="15925" y="83091"/>
                  <a:pt x="-4977" y="160349"/>
                  <a:pt x="1108" y="1603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: 図形 1335">
            <a:extLst>
              <a:ext uri="{FF2B5EF4-FFF2-40B4-BE49-F238E27FC236}">
                <a16:creationId xmlns:a16="http://schemas.microsoft.com/office/drawing/2014/main" id="{390CFE90-1834-4ED9-9F38-DFDB7CAC26B4}"/>
              </a:ext>
            </a:extLst>
          </p:cNvPr>
          <p:cNvSpPr/>
          <p:nvPr/>
        </p:nvSpPr>
        <p:spPr>
          <a:xfrm>
            <a:off x="5151144" y="8337280"/>
            <a:ext cx="476912" cy="95899"/>
          </a:xfrm>
          <a:custGeom>
            <a:avLst/>
            <a:gdLst>
              <a:gd name="connsiteX0" fmla="*/ 294 w 476912"/>
              <a:gd name="connsiteY0" fmla="*/ 51070 h 95899"/>
              <a:gd name="connsiteX1" fmla="*/ 144756 w 476912"/>
              <a:gd name="connsiteY1" fmla="*/ 49483 h 95899"/>
              <a:gd name="connsiteX2" fmla="*/ 160631 w 476912"/>
              <a:gd name="connsiteY2" fmla="*/ 9795 h 95899"/>
              <a:gd name="connsiteX3" fmla="*/ 176506 w 476912"/>
              <a:gd name="connsiteY3" fmla="*/ 9795 h 95899"/>
              <a:gd name="connsiteX4" fmla="*/ 225719 w 476912"/>
              <a:gd name="connsiteY4" fmla="*/ 20908 h 95899"/>
              <a:gd name="connsiteX5" fmla="*/ 230481 w 476912"/>
              <a:gd name="connsiteY5" fmla="*/ 66945 h 95899"/>
              <a:gd name="connsiteX6" fmla="*/ 295569 w 476912"/>
              <a:gd name="connsiteY6" fmla="*/ 35195 h 95899"/>
              <a:gd name="connsiteX7" fmla="*/ 398756 w 476912"/>
              <a:gd name="connsiteY7" fmla="*/ 20908 h 95899"/>
              <a:gd name="connsiteX8" fmla="*/ 476544 w 476912"/>
              <a:gd name="connsiteY8" fmla="*/ 65358 h 95899"/>
              <a:gd name="connsiteX9" fmla="*/ 367006 w 476912"/>
              <a:gd name="connsiteY9" fmla="*/ 270 h 95899"/>
              <a:gd name="connsiteX10" fmla="*/ 227306 w 476912"/>
              <a:gd name="connsiteY10" fmla="*/ 95520 h 95899"/>
              <a:gd name="connsiteX11" fmla="*/ 213019 w 476912"/>
              <a:gd name="connsiteY11" fmla="*/ 33608 h 95899"/>
              <a:gd name="connsiteX12" fmla="*/ 187619 w 476912"/>
              <a:gd name="connsiteY12" fmla="*/ 33608 h 95899"/>
              <a:gd name="connsiteX13" fmla="*/ 294 w 476912"/>
              <a:gd name="connsiteY13" fmla="*/ 51070 h 95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6912" h="95899">
                <a:moveTo>
                  <a:pt x="294" y="51070"/>
                </a:moveTo>
                <a:cubicBezTo>
                  <a:pt x="-6850" y="53716"/>
                  <a:pt x="118033" y="56362"/>
                  <a:pt x="144756" y="49483"/>
                </a:cubicBezTo>
                <a:cubicBezTo>
                  <a:pt x="171479" y="42604"/>
                  <a:pt x="155339" y="16410"/>
                  <a:pt x="160631" y="9795"/>
                </a:cubicBezTo>
                <a:cubicBezTo>
                  <a:pt x="165923" y="3180"/>
                  <a:pt x="165658" y="7943"/>
                  <a:pt x="176506" y="9795"/>
                </a:cubicBezTo>
                <a:cubicBezTo>
                  <a:pt x="187354" y="11647"/>
                  <a:pt x="216723" y="11383"/>
                  <a:pt x="225719" y="20908"/>
                </a:cubicBezTo>
                <a:cubicBezTo>
                  <a:pt x="234715" y="30433"/>
                  <a:pt x="218839" y="64564"/>
                  <a:pt x="230481" y="66945"/>
                </a:cubicBezTo>
                <a:cubicBezTo>
                  <a:pt x="242123" y="69326"/>
                  <a:pt x="267523" y="42868"/>
                  <a:pt x="295569" y="35195"/>
                </a:cubicBezTo>
                <a:cubicBezTo>
                  <a:pt x="323615" y="27522"/>
                  <a:pt x="368594" y="15881"/>
                  <a:pt x="398756" y="20908"/>
                </a:cubicBezTo>
                <a:cubicBezTo>
                  <a:pt x="428918" y="25935"/>
                  <a:pt x="481836" y="68798"/>
                  <a:pt x="476544" y="65358"/>
                </a:cubicBezTo>
                <a:cubicBezTo>
                  <a:pt x="471252" y="61918"/>
                  <a:pt x="408546" y="-4757"/>
                  <a:pt x="367006" y="270"/>
                </a:cubicBezTo>
                <a:cubicBezTo>
                  <a:pt x="325466" y="5297"/>
                  <a:pt x="252971" y="89964"/>
                  <a:pt x="227306" y="95520"/>
                </a:cubicBezTo>
                <a:cubicBezTo>
                  <a:pt x="201642" y="101076"/>
                  <a:pt x="219634" y="43927"/>
                  <a:pt x="213019" y="33608"/>
                </a:cubicBezTo>
                <a:cubicBezTo>
                  <a:pt x="206405" y="23289"/>
                  <a:pt x="225190" y="28846"/>
                  <a:pt x="187619" y="33608"/>
                </a:cubicBezTo>
                <a:cubicBezTo>
                  <a:pt x="150048" y="38370"/>
                  <a:pt x="7438" y="48424"/>
                  <a:pt x="294" y="510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: 図形 1336">
            <a:extLst>
              <a:ext uri="{FF2B5EF4-FFF2-40B4-BE49-F238E27FC236}">
                <a16:creationId xmlns:a16="http://schemas.microsoft.com/office/drawing/2014/main" id="{30386681-BA92-488E-A2EF-E78D08582675}"/>
              </a:ext>
            </a:extLst>
          </p:cNvPr>
          <p:cNvSpPr/>
          <p:nvPr/>
        </p:nvSpPr>
        <p:spPr>
          <a:xfrm>
            <a:off x="5609995" y="8175625"/>
            <a:ext cx="341707" cy="229276"/>
          </a:xfrm>
          <a:custGeom>
            <a:avLst/>
            <a:gdLst>
              <a:gd name="connsiteX0" fmla="*/ 230 w 341707"/>
              <a:gd name="connsiteY0" fmla="*/ 228600 h 229276"/>
              <a:gd name="connsiteX1" fmla="*/ 24043 w 341707"/>
              <a:gd name="connsiteY1" fmla="*/ 23813 h 229276"/>
              <a:gd name="connsiteX2" fmla="*/ 33568 w 341707"/>
              <a:gd name="connsiteY2" fmla="*/ 22225 h 229276"/>
              <a:gd name="connsiteX3" fmla="*/ 85955 w 341707"/>
              <a:gd name="connsiteY3" fmla="*/ 130175 h 229276"/>
              <a:gd name="connsiteX4" fmla="*/ 165330 w 341707"/>
              <a:gd name="connsiteY4" fmla="*/ 31750 h 229276"/>
              <a:gd name="connsiteX5" fmla="*/ 228830 w 341707"/>
              <a:gd name="connsiteY5" fmla="*/ 142875 h 229276"/>
              <a:gd name="connsiteX6" fmla="*/ 289155 w 341707"/>
              <a:gd name="connsiteY6" fmla="*/ 0 h 229276"/>
              <a:gd name="connsiteX7" fmla="*/ 290743 w 341707"/>
              <a:gd name="connsiteY7" fmla="*/ 141288 h 229276"/>
              <a:gd name="connsiteX8" fmla="*/ 311380 w 341707"/>
              <a:gd name="connsiteY8" fmla="*/ 196850 h 229276"/>
              <a:gd name="connsiteX9" fmla="*/ 341543 w 341707"/>
              <a:gd name="connsiteY9" fmla="*/ 207963 h 229276"/>
              <a:gd name="connsiteX10" fmla="*/ 297093 w 341707"/>
              <a:gd name="connsiteY10" fmla="*/ 209550 h 229276"/>
              <a:gd name="connsiteX11" fmla="*/ 287568 w 341707"/>
              <a:gd name="connsiteY11" fmla="*/ 95250 h 229276"/>
              <a:gd name="connsiteX12" fmla="*/ 246293 w 341707"/>
              <a:gd name="connsiteY12" fmla="*/ 168275 h 229276"/>
              <a:gd name="connsiteX13" fmla="*/ 217718 w 341707"/>
              <a:gd name="connsiteY13" fmla="*/ 144463 h 229276"/>
              <a:gd name="connsiteX14" fmla="*/ 173268 w 341707"/>
              <a:gd name="connsiteY14" fmla="*/ 80963 h 229276"/>
              <a:gd name="connsiteX15" fmla="*/ 124055 w 341707"/>
              <a:gd name="connsiteY15" fmla="*/ 130175 h 229276"/>
              <a:gd name="connsiteX16" fmla="*/ 66905 w 341707"/>
              <a:gd name="connsiteY16" fmla="*/ 144463 h 229276"/>
              <a:gd name="connsiteX17" fmla="*/ 39918 w 341707"/>
              <a:gd name="connsiteY17" fmla="*/ 92075 h 229276"/>
              <a:gd name="connsiteX18" fmla="*/ 230 w 341707"/>
              <a:gd name="connsiteY18" fmla="*/ 228600 h 229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1707" h="229276">
                <a:moveTo>
                  <a:pt x="230" y="228600"/>
                </a:moveTo>
                <a:cubicBezTo>
                  <a:pt x="-2416" y="217223"/>
                  <a:pt x="18487" y="58209"/>
                  <a:pt x="24043" y="23813"/>
                </a:cubicBezTo>
                <a:cubicBezTo>
                  <a:pt x="29599" y="-10583"/>
                  <a:pt x="23249" y="4498"/>
                  <a:pt x="33568" y="22225"/>
                </a:cubicBezTo>
                <a:cubicBezTo>
                  <a:pt x="43887" y="39952"/>
                  <a:pt x="63995" y="128588"/>
                  <a:pt x="85955" y="130175"/>
                </a:cubicBezTo>
                <a:cubicBezTo>
                  <a:pt x="107915" y="131762"/>
                  <a:pt x="141517" y="29633"/>
                  <a:pt x="165330" y="31750"/>
                </a:cubicBezTo>
                <a:cubicBezTo>
                  <a:pt x="189143" y="33867"/>
                  <a:pt x="208193" y="148167"/>
                  <a:pt x="228830" y="142875"/>
                </a:cubicBezTo>
                <a:cubicBezTo>
                  <a:pt x="249467" y="137583"/>
                  <a:pt x="278836" y="264"/>
                  <a:pt x="289155" y="0"/>
                </a:cubicBezTo>
                <a:cubicBezTo>
                  <a:pt x="299474" y="-264"/>
                  <a:pt x="287039" y="108480"/>
                  <a:pt x="290743" y="141288"/>
                </a:cubicBezTo>
                <a:cubicBezTo>
                  <a:pt x="294447" y="174096"/>
                  <a:pt x="302913" y="185738"/>
                  <a:pt x="311380" y="196850"/>
                </a:cubicBezTo>
                <a:cubicBezTo>
                  <a:pt x="319847" y="207962"/>
                  <a:pt x="343924" y="205846"/>
                  <a:pt x="341543" y="207963"/>
                </a:cubicBezTo>
                <a:cubicBezTo>
                  <a:pt x="339162" y="210080"/>
                  <a:pt x="306089" y="228335"/>
                  <a:pt x="297093" y="209550"/>
                </a:cubicBezTo>
                <a:cubicBezTo>
                  <a:pt x="288097" y="190765"/>
                  <a:pt x="296035" y="102129"/>
                  <a:pt x="287568" y="95250"/>
                </a:cubicBezTo>
                <a:cubicBezTo>
                  <a:pt x="279101" y="88371"/>
                  <a:pt x="257935" y="160073"/>
                  <a:pt x="246293" y="168275"/>
                </a:cubicBezTo>
                <a:cubicBezTo>
                  <a:pt x="234651" y="176477"/>
                  <a:pt x="229889" y="159015"/>
                  <a:pt x="217718" y="144463"/>
                </a:cubicBezTo>
                <a:cubicBezTo>
                  <a:pt x="205547" y="129911"/>
                  <a:pt x="188879" y="83344"/>
                  <a:pt x="173268" y="80963"/>
                </a:cubicBezTo>
                <a:cubicBezTo>
                  <a:pt x="157658" y="78582"/>
                  <a:pt x="141782" y="119592"/>
                  <a:pt x="124055" y="130175"/>
                </a:cubicBezTo>
                <a:cubicBezTo>
                  <a:pt x="106328" y="140758"/>
                  <a:pt x="80928" y="150813"/>
                  <a:pt x="66905" y="144463"/>
                </a:cubicBezTo>
                <a:cubicBezTo>
                  <a:pt x="52882" y="138113"/>
                  <a:pt x="51031" y="79904"/>
                  <a:pt x="39918" y="92075"/>
                </a:cubicBezTo>
                <a:cubicBezTo>
                  <a:pt x="28805" y="104246"/>
                  <a:pt x="2876" y="239977"/>
                  <a:pt x="230" y="2286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: 図形 1337">
            <a:extLst>
              <a:ext uri="{FF2B5EF4-FFF2-40B4-BE49-F238E27FC236}">
                <a16:creationId xmlns:a16="http://schemas.microsoft.com/office/drawing/2014/main" id="{CC3CE425-4EE0-4E7E-8EDC-3F469FD2AC89}"/>
              </a:ext>
            </a:extLst>
          </p:cNvPr>
          <p:cNvSpPr/>
          <p:nvPr/>
        </p:nvSpPr>
        <p:spPr>
          <a:xfrm>
            <a:off x="5866890" y="7673486"/>
            <a:ext cx="112321" cy="776787"/>
          </a:xfrm>
          <a:custGeom>
            <a:avLst/>
            <a:gdLst>
              <a:gd name="connsiteX0" fmla="*/ 83060 w 112321"/>
              <a:gd name="connsiteY0" fmla="*/ 776777 h 776787"/>
              <a:gd name="connsiteX1" fmla="*/ 98935 w 112321"/>
              <a:gd name="connsiteY1" fmla="*/ 398952 h 776787"/>
              <a:gd name="connsiteX2" fmla="*/ 60835 w 112321"/>
              <a:gd name="connsiteY2" fmla="*/ 397364 h 776787"/>
              <a:gd name="connsiteX3" fmla="*/ 510 w 112321"/>
              <a:gd name="connsiteY3" fmla="*/ 387839 h 776787"/>
              <a:gd name="connsiteX4" fmla="*/ 97348 w 112321"/>
              <a:gd name="connsiteY4" fmla="*/ 364027 h 776787"/>
              <a:gd name="connsiteX5" fmla="*/ 103698 w 112321"/>
              <a:gd name="connsiteY5" fmla="*/ 210039 h 776787"/>
              <a:gd name="connsiteX6" fmla="*/ 111635 w 112321"/>
              <a:gd name="connsiteY6" fmla="*/ 2077 h 776787"/>
              <a:gd name="connsiteX7" fmla="*/ 84648 w 112321"/>
              <a:gd name="connsiteY7" fmla="*/ 346564 h 776787"/>
              <a:gd name="connsiteX8" fmla="*/ 33848 w 112321"/>
              <a:gd name="connsiteY8" fmla="*/ 387839 h 776787"/>
              <a:gd name="connsiteX9" fmla="*/ 30673 w 112321"/>
              <a:gd name="connsiteY9" fmla="*/ 405302 h 776787"/>
              <a:gd name="connsiteX10" fmla="*/ 75123 w 112321"/>
              <a:gd name="connsiteY10" fmla="*/ 411652 h 776787"/>
              <a:gd name="connsiteX11" fmla="*/ 83060 w 112321"/>
              <a:gd name="connsiteY11" fmla="*/ 776777 h 77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321" h="776787">
                <a:moveTo>
                  <a:pt x="83060" y="776777"/>
                </a:moveTo>
                <a:cubicBezTo>
                  <a:pt x="87029" y="774660"/>
                  <a:pt x="102639" y="462187"/>
                  <a:pt x="98935" y="398952"/>
                </a:cubicBezTo>
                <a:cubicBezTo>
                  <a:pt x="95231" y="335716"/>
                  <a:pt x="77239" y="399216"/>
                  <a:pt x="60835" y="397364"/>
                </a:cubicBezTo>
                <a:cubicBezTo>
                  <a:pt x="44431" y="395512"/>
                  <a:pt x="-5576" y="393395"/>
                  <a:pt x="510" y="387839"/>
                </a:cubicBezTo>
                <a:cubicBezTo>
                  <a:pt x="6596" y="382283"/>
                  <a:pt x="80150" y="393660"/>
                  <a:pt x="97348" y="364027"/>
                </a:cubicBezTo>
                <a:cubicBezTo>
                  <a:pt x="114546" y="334394"/>
                  <a:pt x="101317" y="270364"/>
                  <a:pt x="103698" y="210039"/>
                </a:cubicBezTo>
                <a:cubicBezTo>
                  <a:pt x="106079" y="149714"/>
                  <a:pt x="114810" y="-20677"/>
                  <a:pt x="111635" y="2077"/>
                </a:cubicBezTo>
                <a:cubicBezTo>
                  <a:pt x="108460" y="24831"/>
                  <a:pt x="97612" y="282270"/>
                  <a:pt x="84648" y="346564"/>
                </a:cubicBezTo>
                <a:cubicBezTo>
                  <a:pt x="71684" y="410858"/>
                  <a:pt x="42844" y="378049"/>
                  <a:pt x="33848" y="387839"/>
                </a:cubicBezTo>
                <a:cubicBezTo>
                  <a:pt x="24852" y="397629"/>
                  <a:pt x="23794" y="401333"/>
                  <a:pt x="30673" y="405302"/>
                </a:cubicBezTo>
                <a:cubicBezTo>
                  <a:pt x="37552" y="409271"/>
                  <a:pt x="66392" y="351327"/>
                  <a:pt x="75123" y="411652"/>
                </a:cubicBezTo>
                <a:cubicBezTo>
                  <a:pt x="83854" y="471977"/>
                  <a:pt x="79091" y="778894"/>
                  <a:pt x="83060" y="7767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: 図形 1338">
            <a:extLst>
              <a:ext uri="{FF2B5EF4-FFF2-40B4-BE49-F238E27FC236}">
                <a16:creationId xmlns:a16="http://schemas.microsoft.com/office/drawing/2014/main" id="{A098857A-7DEE-48F4-80DE-BF13F3B00138}"/>
              </a:ext>
            </a:extLst>
          </p:cNvPr>
          <p:cNvSpPr/>
          <p:nvPr/>
        </p:nvSpPr>
        <p:spPr>
          <a:xfrm>
            <a:off x="5960960" y="7678678"/>
            <a:ext cx="59320" cy="759866"/>
          </a:xfrm>
          <a:custGeom>
            <a:avLst/>
            <a:gdLst>
              <a:gd name="connsiteX0" fmla="*/ 17565 w 59320"/>
              <a:gd name="connsiteY0" fmla="*/ 60 h 759866"/>
              <a:gd name="connsiteX1" fmla="*/ 25503 w 59320"/>
              <a:gd name="connsiteY1" fmla="*/ 323910 h 759866"/>
              <a:gd name="connsiteX2" fmla="*/ 57253 w 59320"/>
              <a:gd name="connsiteY2" fmla="*/ 366772 h 759866"/>
              <a:gd name="connsiteX3" fmla="*/ 54078 w 59320"/>
              <a:gd name="connsiteY3" fmla="*/ 381060 h 759866"/>
              <a:gd name="connsiteX4" fmla="*/ 36615 w 59320"/>
              <a:gd name="connsiteY4" fmla="*/ 439797 h 759866"/>
              <a:gd name="connsiteX5" fmla="*/ 103 w 59320"/>
              <a:gd name="connsiteY5" fmla="*/ 757297 h 759866"/>
              <a:gd name="connsiteX6" fmla="*/ 25503 w 59320"/>
              <a:gd name="connsiteY6" fmla="*/ 579497 h 759866"/>
              <a:gd name="connsiteX7" fmla="*/ 22328 w 59320"/>
              <a:gd name="connsiteY7" fmla="*/ 396935 h 759866"/>
              <a:gd name="connsiteX8" fmla="*/ 46140 w 59320"/>
              <a:gd name="connsiteY8" fmla="*/ 349310 h 759866"/>
              <a:gd name="connsiteX9" fmla="*/ 28678 w 59320"/>
              <a:gd name="connsiteY9" fmla="*/ 296922 h 759866"/>
              <a:gd name="connsiteX10" fmla="*/ 17565 w 59320"/>
              <a:gd name="connsiteY10" fmla="*/ 60 h 759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320" h="759866">
                <a:moveTo>
                  <a:pt x="17565" y="60"/>
                </a:moveTo>
                <a:cubicBezTo>
                  <a:pt x="17036" y="4558"/>
                  <a:pt x="18888" y="262791"/>
                  <a:pt x="25503" y="323910"/>
                </a:cubicBezTo>
                <a:cubicBezTo>
                  <a:pt x="32118" y="385029"/>
                  <a:pt x="52490" y="357247"/>
                  <a:pt x="57253" y="366772"/>
                </a:cubicBezTo>
                <a:cubicBezTo>
                  <a:pt x="62016" y="376297"/>
                  <a:pt x="57518" y="368889"/>
                  <a:pt x="54078" y="381060"/>
                </a:cubicBezTo>
                <a:cubicBezTo>
                  <a:pt x="50638" y="393231"/>
                  <a:pt x="45611" y="377091"/>
                  <a:pt x="36615" y="439797"/>
                </a:cubicBezTo>
                <a:cubicBezTo>
                  <a:pt x="27619" y="502503"/>
                  <a:pt x="1955" y="734014"/>
                  <a:pt x="103" y="757297"/>
                </a:cubicBezTo>
                <a:cubicBezTo>
                  <a:pt x="-1749" y="780580"/>
                  <a:pt x="21799" y="639557"/>
                  <a:pt x="25503" y="579497"/>
                </a:cubicBezTo>
                <a:cubicBezTo>
                  <a:pt x="29207" y="519437"/>
                  <a:pt x="18889" y="435299"/>
                  <a:pt x="22328" y="396935"/>
                </a:cubicBezTo>
                <a:cubicBezTo>
                  <a:pt x="25767" y="358571"/>
                  <a:pt x="45082" y="365979"/>
                  <a:pt x="46140" y="349310"/>
                </a:cubicBezTo>
                <a:cubicBezTo>
                  <a:pt x="47198" y="332641"/>
                  <a:pt x="34234" y="351162"/>
                  <a:pt x="28678" y="296922"/>
                </a:cubicBezTo>
                <a:cubicBezTo>
                  <a:pt x="23122" y="242682"/>
                  <a:pt x="18094" y="-4438"/>
                  <a:pt x="17565" y="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: 図形 1339">
            <a:extLst>
              <a:ext uri="{FF2B5EF4-FFF2-40B4-BE49-F238E27FC236}">
                <a16:creationId xmlns:a16="http://schemas.microsoft.com/office/drawing/2014/main" id="{B1F97722-02A9-4B32-90CD-CC667E13F71E}"/>
              </a:ext>
            </a:extLst>
          </p:cNvPr>
          <p:cNvSpPr/>
          <p:nvPr/>
        </p:nvSpPr>
        <p:spPr>
          <a:xfrm>
            <a:off x="5932394" y="8214958"/>
            <a:ext cx="123818" cy="179744"/>
          </a:xfrm>
          <a:custGeom>
            <a:avLst/>
            <a:gdLst>
              <a:gd name="connsiteX0" fmla="*/ 95344 w 123818"/>
              <a:gd name="connsiteY0" fmla="*/ 355 h 179744"/>
              <a:gd name="connsiteX1" fmla="*/ 90581 w 123818"/>
              <a:gd name="connsiteY1" fmla="*/ 146405 h 179744"/>
              <a:gd name="connsiteX2" fmla="*/ 94 w 123818"/>
              <a:gd name="connsiteY2" fmla="*/ 179742 h 179744"/>
              <a:gd name="connsiteX3" fmla="*/ 109631 w 123818"/>
              <a:gd name="connsiteY3" fmla="*/ 147992 h 179744"/>
              <a:gd name="connsiteX4" fmla="*/ 120744 w 123818"/>
              <a:gd name="connsiteY4" fmla="*/ 106717 h 179744"/>
              <a:gd name="connsiteX5" fmla="*/ 95344 w 123818"/>
              <a:gd name="connsiteY5" fmla="*/ 355 h 17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818" h="179744">
                <a:moveTo>
                  <a:pt x="95344" y="355"/>
                </a:moveTo>
                <a:cubicBezTo>
                  <a:pt x="90317" y="6970"/>
                  <a:pt x="106456" y="116507"/>
                  <a:pt x="90581" y="146405"/>
                </a:cubicBezTo>
                <a:cubicBezTo>
                  <a:pt x="74706" y="176303"/>
                  <a:pt x="-3081" y="179478"/>
                  <a:pt x="94" y="179742"/>
                </a:cubicBezTo>
                <a:cubicBezTo>
                  <a:pt x="3269" y="180007"/>
                  <a:pt x="89523" y="160163"/>
                  <a:pt x="109631" y="147992"/>
                </a:cubicBezTo>
                <a:cubicBezTo>
                  <a:pt x="129739" y="135821"/>
                  <a:pt x="123390" y="132117"/>
                  <a:pt x="120744" y="106717"/>
                </a:cubicBezTo>
                <a:cubicBezTo>
                  <a:pt x="118098" y="81317"/>
                  <a:pt x="100371" y="-6260"/>
                  <a:pt x="95344" y="3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: 図形 1340">
            <a:extLst>
              <a:ext uri="{FF2B5EF4-FFF2-40B4-BE49-F238E27FC236}">
                <a16:creationId xmlns:a16="http://schemas.microsoft.com/office/drawing/2014/main" id="{8E587EED-37CE-4B3E-9859-9185C5A7FBFA}"/>
              </a:ext>
            </a:extLst>
          </p:cNvPr>
          <p:cNvSpPr/>
          <p:nvPr/>
        </p:nvSpPr>
        <p:spPr>
          <a:xfrm>
            <a:off x="5146291" y="8442308"/>
            <a:ext cx="956996" cy="70032"/>
          </a:xfrm>
          <a:custGeom>
            <a:avLst/>
            <a:gdLst>
              <a:gd name="connsiteX0" fmla="*/ 384 w 956996"/>
              <a:gd name="connsiteY0" fmla="*/ 60342 h 70032"/>
              <a:gd name="connsiteX1" fmla="*/ 562359 w 956996"/>
              <a:gd name="connsiteY1" fmla="*/ 57167 h 70032"/>
              <a:gd name="connsiteX2" fmla="*/ 956059 w 956996"/>
              <a:gd name="connsiteY2" fmla="*/ 17 h 70032"/>
              <a:gd name="connsiteX3" fmla="*/ 651259 w 956996"/>
              <a:gd name="connsiteY3" fmla="*/ 63517 h 70032"/>
              <a:gd name="connsiteX4" fmla="*/ 384 w 956996"/>
              <a:gd name="connsiteY4" fmla="*/ 60342 h 70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996" h="70032">
                <a:moveTo>
                  <a:pt x="384" y="60342"/>
                </a:moveTo>
                <a:cubicBezTo>
                  <a:pt x="-14433" y="59284"/>
                  <a:pt x="403080" y="67221"/>
                  <a:pt x="562359" y="57167"/>
                </a:cubicBezTo>
                <a:cubicBezTo>
                  <a:pt x="721638" y="47113"/>
                  <a:pt x="941242" y="-1041"/>
                  <a:pt x="956059" y="17"/>
                </a:cubicBezTo>
                <a:cubicBezTo>
                  <a:pt x="970876" y="1075"/>
                  <a:pt x="807363" y="47642"/>
                  <a:pt x="651259" y="63517"/>
                </a:cubicBezTo>
                <a:cubicBezTo>
                  <a:pt x="495155" y="79392"/>
                  <a:pt x="15201" y="61400"/>
                  <a:pt x="384" y="603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: 図形 1341">
            <a:extLst>
              <a:ext uri="{FF2B5EF4-FFF2-40B4-BE49-F238E27FC236}">
                <a16:creationId xmlns:a16="http://schemas.microsoft.com/office/drawing/2014/main" id="{3E3168CB-A5A0-498C-9C55-4482FDACB845}"/>
              </a:ext>
            </a:extLst>
          </p:cNvPr>
          <p:cNvSpPr/>
          <p:nvPr/>
        </p:nvSpPr>
        <p:spPr>
          <a:xfrm>
            <a:off x="4546830" y="8461373"/>
            <a:ext cx="1579543" cy="121735"/>
          </a:xfrm>
          <a:custGeom>
            <a:avLst/>
            <a:gdLst>
              <a:gd name="connsiteX0" fmla="*/ 9295 w 1579543"/>
              <a:gd name="connsiteY0" fmla="*/ 120652 h 121735"/>
              <a:gd name="connsiteX1" fmla="*/ 634770 w 1579543"/>
              <a:gd name="connsiteY1" fmla="*/ 38102 h 121735"/>
              <a:gd name="connsiteX2" fmla="*/ 1333270 w 1579543"/>
              <a:gd name="connsiteY2" fmla="*/ 95252 h 121735"/>
              <a:gd name="connsiteX3" fmla="*/ 1577745 w 1579543"/>
              <a:gd name="connsiteY3" fmla="*/ 2 h 121735"/>
              <a:gd name="connsiteX4" fmla="*/ 1231670 w 1579543"/>
              <a:gd name="connsiteY4" fmla="*/ 92077 h 121735"/>
              <a:gd name="connsiteX5" fmla="*/ 752245 w 1579543"/>
              <a:gd name="connsiteY5" fmla="*/ 107952 h 121735"/>
              <a:gd name="connsiteX6" fmla="*/ 295045 w 1579543"/>
              <a:gd name="connsiteY6" fmla="*/ 85727 h 121735"/>
              <a:gd name="connsiteX7" fmla="*/ 9295 w 1579543"/>
              <a:gd name="connsiteY7" fmla="*/ 120652 h 12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79543" h="121735">
                <a:moveTo>
                  <a:pt x="9295" y="120652"/>
                </a:moveTo>
                <a:cubicBezTo>
                  <a:pt x="65916" y="112715"/>
                  <a:pt x="414108" y="42335"/>
                  <a:pt x="634770" y="38102"/>
                </a:cubicBezTo>
                <a:cubicBezTo>
                  <a:pt x="855432" y="33869"/>
                  <a:pt x="1176108" y="101602"/>
                  <a:pt x="1333270" y="95252"/>
                </a:cubicBezTo>
                <a:cubicBezTo>
                  <a:pt x="1490433" y="88902"/>
                  <a:pt x="1594678" y="531"/>
                  <a:pt x="1577745" y="2"/>
                </a:cubicBezTo>
                <a:cubicBezTo>
                  <a:pt x="1560812" y="-527"/>
                  <a:pt x="1369253" y="74085"/>
                  <a:pt x="1231670" y="92077"/>
                </a:cubicBezTo>
                <a:cubicBezTo>
                  <a:pt x="1094087" y="110069"/>
                  <a:pt x="908349" y="109010"/>
                  <a:pt x="752245" y="107952"/>
                </a:cubicBezTo>
                <a:cubicBezTo>
                  <a:pt x="596141" y="106894"/>
                  <a:pt x="422045" y="80965"/>
                  <a:pt x="295045" y="85727"/>
                </a:cubicBezTo>
                <a:cubicBezTo>
                  <a:pt x="168045" y="90489"/>
                  <a:pt x="-47326" y="128589"/>
                  <a:pt x="9295" y="1206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: 図形 1342">
            <a:extLst>
              <a:ext uri="{FF2B5EF4-FFF2-40B4-BE49-F238E27FC236}">
                <a16:creationId xmlns:a16="http://schemas.microsoft.com/office/drawing/2014/main" id="{AD231FF9-19CB-46AE-A4D8-6E600BD5C8B4}"/>
              </a:ext>
            </a:extLst>
          </p:cNvPr>
          <p:cNvSpPr/>
          <p:nvPr/>
        </p:nvSpPr>
        <p:spPr>
          <a:xfrm>
            <a:off x="4607977" y="8471269"/>
            <a:ext cx="531202" cy="45327"/>
          </a:xfrm>
          <a:custGeom>
            <a:avLst/>
            <a:gdLst>
              <a:gd name="connsiteX0" fmla="*/ 6 w 531202"/>
              <a:gd name="connsiteY0" fmla="*/ 31381 h 45327"/>
              <a:gd name="connsiteX1" fmla="*/ 82556 w 531202"/>
              <a:gd name="connsiteY1" fmla="*/ 29264 h 45327"/>
              <a:gd name="connsiteX2" fmla="*/ 505890 w 531202"/>
              <a:gd name="connsiteY2" fmla="*/ 3864 h 45327"/>
              <a:gd name="connsiteX3" fmla="*/ 457206 w 531202"/>
              <a:gd name="connsiteY3" fmla="*/ 3864 h 45327"/>
              <a:gd name="connsiteX4" fmla="*/ 243423 w 531202"/>
              <a:gd name="connsiteY4" fmla="*/ 39848 h 45327"/>
              <a:gd name="connsiteX5" fmla="*/ 6 w 531202"/>
              <a:gd name="connsiteY5" fmla="*/ 31381 h 4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1202" h="45327">
                <a:moveTo>
                  <a:pt x="6" y="31381"/>
                </a:moveTo>
                <a:cubicBezTo>
                  <a:pt x="-876" y="32615"/>
                  <a:pt x="82556" y="29264"/>
                  <a:pt x="82556" y="29264"/>
                </a:cubicBezTo>
                <a:lnTo>
                  <a:pt x="505890" y="3864"/>
                </a:lnTo>
                <a:cubicBezTo>
                  <a:pt x="568332" y="-369"/>
                  <a:pt x="500950" y="-2133"/>
                  <a:pt x="457206" y="3864"/>
                </a:cubicBezTo>
                <a:cubicBezTo>
                  <a:pt x="413462" y="9861"/>
                  <a:pt x="324915" y="32087"/>
                  <a:pt x="243423" y="39848"/>
                </a:cubicBezTo>
                <a:cubicBezTo>
                  <a:pt x="161931" y="47609"/>
                  <a:pt x="65093" y="49020"/>
                  <a:pt x="6" y="313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: 図形 1343">
            <a:extLst>
              <a:ext uri="{FF2B5EF4-FFF2-40B4-BE49-F238E27FC236}">
                <a16:creationId xmlns:a16="http://schemas.microsoft.com/office/drawing/2014/main" id="{157586AD-0B28-4755-A37F-DCD86C5C8EF6}"/>
              </a:ext>
            </a:extLst>
          </p:cNvPr>
          <p:cNvSpPr/>
          <p:nvPr/>
        </p:nvSpPr>
        <p:spPr>
          <a:xfrm>
            <a:off x="3440688" y="8368596"/>
            <a:ext cx="1322734" cy="138931"/>
          </a:xfrm>
          <a:custGeom>
            <a:avLst/>
            <a:gdLst>
              <a:gd name="connsiteX0" fmla="*/ 1012 w 1322734"/>
              <a:gd name="connsiteY0" fmla="*/ 704 h 138931"/>
              <a:gd name="connsiteX1" fmla="*/ 96262 w 1322734"/>
              <a:gd name="connsiteY1" fmla="*/ 7054 h 138931"/>
              <a:gd name="connsiteX2" fmla="*/ 722795 w 1322734"/>
              <a:gd name="connsiteY2" fmla="*/ 79021 h 138931"/>
              <a:gd name="connsiteX3" fmla="*/ 1311229 w 1322734"/>
              <a:gd name="connsiteY3" fmla="*/ 134054 h 138931"/>
              <a:gd name="connsiteX4" fmla="*/ 1091095 w 1322734"/>
              <a:gd name="connsiteY4" fmla="*/ 134054 h 138931"/>
              <a:gd name="connsiteX5" fmla="*/ 824395 w 1322734"/>
              <a:gd name="connsiteY5" fmla="*/ 115004 h 138931"/>
              <a:gd name="connsiteX6" fmla="*/ 1012 w 1322734"/>
              <a:gd name="connsiteY6" fmla="*/ 704 h 13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2734" h="138931">
                <a:moveTo>
                  <a:pt x="1012" y="704"/>
                </a:moveTo>
                <a:cubicBezTo>
                  <a:pt x="-11512" y="-2648"/>
                  <a:pt x="96262" y="7054"/>
                  <a:pt x="96262" y="7054"/>
                </a:cubicBezTo>
                <a:lnTo>
                  <a:pt x="722795" y="79021"/>
                </a:lnTo>
                <a:cubicBezTo>
                  <a:pt x="925289" y="100188"/>
                  <a:pt x="1249846" y="124882"/>
                  <a:pt x="1311229" y="134054"/>
                </a:cubicBezTo>
                <a:cubicBezTo>
                  <a:pt x="1372612" y="143226"/>
                  <a:pt x="1172234" y="137229"/>
                  <a:pt x="1091095" y="134054"/>
                </a:cubicBezTo>
                <a:cubicBezTo>
                  <a:pt x="1009956" y="130879"/>
                  <a:pt x="1005723" y="136523"/>
                  <a:pt x="824395" y="115004"/>
                </a:cubicBezTo>
                <a:cubicBezTo>
                  <a:pt x="643067" y="93485"/>
                  <a:pt x="323098" y="49211"/>
                  <a:pt x="1012" y="7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: 図形 1344">
            <a:extLst>
              <a:ext uri="{FF2B5EF4-FFF2-40B4-BE49-F238E27FC236}">
                <a16:creationId xmlns:a16="http://schemas.microsoft.com/office/drawing/2014/main" id="{40673E4F-AD76-4BB4-A760-688511053107}"/>
              </a:ext>
            </a:extLst>
          </p:cNvPr>
          <p:cNvSpPr/>
          <p:nvPr/>
        </p:nvSpPr>
        <p:spPr>
          <a:xfrm>
            <a:off x="3424767" y="8416645"/>
            <a:ext cx="1323060" cy="139264"/>
          </a:xfrm>
          <a:custGeom>
            <a:avLst/>
            <a:gdLst>
              <a:gd name="connsiteX0" fmla="*/ 0 w 1323060"/>
              <a:gd name="connsiteY0" fmla="*/ 3455 h 139264"/>
              <a:gd name="connsiteX1" fmla="*/ 122766 w 1323060"/>
              <a:gd name="connsiteY1" fmla="*/ 16155 h 139264"/>
              <a:gd name="connsiteX2" fmla="*/ 535516 w 1323060"/>
              <a:gd name="connsiteY2" fmla="*/ 64838 h 139264"/>
              <a:gd name="connsiteX3" fmla="*/ 1293283 w 1323060"/>
              <a:gd name="connsiteY3" fmla="*/ 134688 h 139264"/>
              <a:gd name="connsiteX4" fmla="*/ 1157816 w 1323060"/>
              <a:gd name="connsiteY4" fmla="*/ 130455 h 139264"/>
              <a:gd name="connsiteX5" fmla="*/ 1041400 w 1323060"/>
              <a:gd name="connsiteY5" fmla="*/ 113522 h 139264"/>
              <a:gd name="connsiteX6" fmla="*/ 876300 w 1323060"/>
              <a:gd name="connsiteY6" fmla="*/ 94472 h 139264"/>
              <a:gd name="connsiteX7" fmla="*/ 651933 w 1323060"/>
              <a:gd name="connsiteY7" fmla="*/ 64838 h 139264"/>
              <a:gd name="connsiteX8" fmla="*/ 270933 w 1323060"/>
              <a:gd name="connsiteY8" fmla="*/ 9805 h 139264"/>
              <a:gd name="connsiteX9" fmla="*/ 0 w 1323060"/>
              <a:gd name="connsiteY9" fmla="*/ 3455 h 13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23060" h="139264">
                <a:moveTo>
                  <a:pt x="0" y="3455"/>
                </a:moveTo>
                <a:lnTo>
                  <a:pt x="122766" y="16155"/>
                </a:lnTo>
                <a:lnTo>
                  <a:pt x="535516" y="64838"/>
                </a:lnTo>
                <a:lnTo>
                  <a:pt x="1293283" y="134688"/>
                </a:lnTo>
                <a:cubicBezTo>
                  <a:pt x="1397000" y="145624"/>
                  <a:pt x="1199796" y="133983"/>
                  <a:pt x="1157816" y="130455"/>
                </a:cubicBezTo>
                <a:cubicBezTo>
                  <a:pt x="1115836" y="126927"/>
                  <a:pt x="1041400" y="113522"/>
                  <a:pt x="1041400" y="113522"/>
                </a:cubicBezTo>
                <a:cubicBezTo>
                  <a:pt x="994481" y="107525"/>
                  <a:pt x="941211" y="102586"/>
                  <a:pt x="876300" y="94472"/>
                </a:cubicBezTo>
                <a:lnTo>
                  <a:pt x="651933" y="64838"/>
                </a:lnTo>
                <a:cubicBezTo>
                  <a:pt x="551039" y="50727"/>
                  <a:pt x="381000" y="21094"/>
                  <a:pt x="270933" y="9805"/>
                </a:cubicBezTo>
                <a:cubicBezTo>
                  <a:pt x="160866" y="-1484"/>
                  <a:pt x="76199" y="-2190"/>
                  <a:pt x="0" y="34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: 図形 1345">
            <a:extLst>
              <a:ext uri="{FF2B5EF4-FFF2-40B4-BE49-F238E27FC236}">
                <a16:creationId xmlns:a16="http://schemas.microsoft.com/office/drawing/2014/main" id="{6071A18C-3ECE-42EE-9C40-CE990AEAAFCF}"/>
              </a:ext>
            </a:extLst>
          </p:cNvPr>
          <p:cNvSpPr/>
          <p:nvPr/>
        </p:nvSpPr>
        <p:spPr>
          <a:xfrm>
            <a:off x="2846240" y="5535448"/>
            <a:ext cx="205203" cy="119228"/>
          </a:xfrm>
          <a:custGeom>
            <a:avLst/>
            <a:gdLst>
              <a:gd name="connsiteX0" fmla="*/ 4910 w 205203"/>
              <a:gd name="connsiteY0" fmla="*/ 119227 h 119228"/>
              <a:gd name="connsiteX1" fmla="*/ 190648 w 205203"/>
              <a:gd name="connsiteY1" fmla="*/ 55727 h 119228"/>
              <a:gd name="connsiteX2" fmla="*/ 190648 w 205203"/>
              <a:gd name="connsiteY2" fmla="*/ 19215 h 119228"/>
              <a:gd name="connsiteX3" fmla="*/ 170010 w 205203"/>
              <a:gd name="connsiteY3" fmla="*/ 165 h 119228"/>
              <a:gd name="connsiteX4" fmla="*/ 71585 w 205203"/>
              <a:gd name="connsiteY4" fmla="*/ 11277 h 119228"/>
              <a:gd name="connsiteX5" fmla="*/ 60473 w 205203"/>
              <a:gd name="connsiteY5" fmla="*/ 33502 h 119228"/>
              <a:gd name="connsiteX6" fmla="*/ 55710 w 205203"/>
              <a:gd name="connsiteY6" fmla="*/ 54140 h 119228"/>
              <a:gd name="connsiteX7" fmla="*/ 4910 w 205203"/>
              <a:gd name="connsiteY7" fmla="*/ 119227 h 11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5203" h="119228">
                <a:moveTo>
                  <a:pt x="4910" y="119227"/>
                </a:moveTo>
                <a:cubicBezTo>
                  <a:pt x="27400" y="119491"/>
                  <a:pt x="159692" y="72396"/>
                  <a:pt x="190648" y="55727"/>
                </a:cubicBezTo>
                <a:cubicBezTo>
                  <a:pt x="221604" y="39058"/>
                  <a:pt x="194088" y="28475"/>
                  <a:pt x="190648" y="19215"/>
                </a:cubicBezTo>
                <a:cubicBezTo>
                  <a:pt x="187208" y="9955"/>
                  <a:pt x="189854" y="1488"/>
                  <a:pt x="170010" y="165"/>
                </a:cubicBezTo>
                <a:cubicBezTo>
                  <a:pt x="150166" y="-1158"/>
                  <a:pt x="89841" y="5721"/>
                  <a:pt x="71585" y="11277"/>
                </a:cubicBezTo>
                <a:cubicBezTo>
                  <a:pt x="53329" y="16833"/>
                  <a:pt x="63119" y="26358"/>
                  <a:pt x="60473" y="33502"/>
                </a:cubicBezTo>
                <a:cubicBezTo>
                  <a:pt x="57827" y="40646"/>
                  <a:pt x="67616" y="43557"/>
                  <a:pt x="55710" y="54140"/>
                </a:cubicBezTo>
                <a:cubicBezTo>
                  <a:pt x="43804" y="64723"/>
                  <a:pt x="-17580" y="118963"/>
                  <a:pt x="4910" y="119227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: 図形 1346">
            <a:extLst>
              <a:ext uri="{FF2B5EF4-FFF2-40B4-BE49-F238E27FC236}">
                <a16:creationId xmlns:a16="http://schemas.microsoft.com/office/drawing/2014/main" id="{ECFFC017-E501-44A2-BC55-CC8DA4708393}"/>
              </a:ext>
            </a:extLst>
          </p:cNvPr>
          <p:cNvSpPr/>
          <p:nvPr/>
        </p:nvSpPr>
        <p:spPr>
          <a:xfrm>
            <a:off x="8864888" y="10594734"/>
            <a:ext cx="314038" cy="125665"/>
          </a:xfrm>
          <a:custGeom>
            <a:avLst/>
            <a:gdLst>
              <a:gd name="connsiteX0" fmla="*/ 6062 w 314038"/>
              <a:gd name="connsiteY0" fmla="*/ 73266 h 125665"/>
              <a:gd name="connsiteX1" fmla="*/ 252125 w 314038"/>
              <a:gd name="connsiteY1" fmla="*/ 125654 h 125665"/>
              <a:gd name="connsiteX2" fmla="*/ 263237 w 314038"/>
              <a:gd name="connsiteY2" fmla="*/ 78029 h 125665"/>
              <a:gd name="connsiteX3" fmla="*/ 274350 w 314038"/>
              <a:gd name="connsiteY3" fmla="*/ 81204 h 125665"/>
              <a:gd name="connsiteX4" fmla="*/ 314037 w 314038"/>
              <a:gd name="connsiteY4" fmla="*/ 95491 h 125665"/>
              <a:gd name="connsiteX5" fmla="*/ 272762 w 314038"/>
              <a:gd name="connsiteY5" fmla="*/ 14529 h 125665"/>
              <a:gd name="connsiteX6" fmla="*/ 175925 w 314038"/>
              <a:gd name="connsiteY6" fmla="*/ 241 h 125665"/>
              <a:gd name="connsiteX7" fmla="*/ 83850 w 314038"/>
              <a:gd name="connsiteY7" fmla="*/ 17704 h 125665"/>
              <a:gd name="connsiteX8" fmla="*/ 6062 w 314038"/>
              <a:gd name="connsiteY8" fmla="*/ 73266 h 125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038" h="125665">
                <a:moveTo>
                  <a:pt x="6062" y="73266"/>
                </a:moveTo>
                <a:cubicBezTo>
                  <a:pt x="34108" y="91258"/>
                  <a:pt x="209263" y="124860"/>
                  <a:pt x="252125" y="125654"/>
                </a:cubicBezTo>
                <a:cubicBezTo>
                  <a:pt x="294987" y="126448"/>
                  <a:pt x="259533" y="85437"/>
                  <a:pt x="263237" y="78029"/>
                </a:cubicBezTo>
                <a:cubicBezTo>
                  <a:pt x="266941" y="70621"/>
                  <a:pt x="265883" y="78294"/>
                  <a:pt x="274350" y="81204"/>
                </a:cubicBezTo>
                <a:cubicBezTo>
                  <a:pt x="282817" y="84114"/>
                  <a:pt x="314302" y="106603"/>
                  <a:pt x="314037" y="95491"/>
                </a:cubicBezTo>
                <a:cubicBezTo>
                  <a:pt x="313772" y="84379"/>
                  <a:pt x="295780" y="30404"/>
                  <a:pt x="272762" y="14529"/>
                </a:cubicBezTo>
                <a:cubicBezTo>
                  <a:pt x="249744" y="-1346"/>
                  <a:pt x="207410" y="-288"/>
                  <a:pt x="175925" y="241"/>
                </a:cubicBezTo>
                <a:cubicBezTo>
                  <a:pt x="144440" y="770"/>
                  <a:pt x="112954" y="4210"/>
                  <a:pt x="83850" y="17704"/>
                </a:cubicBezTo>
                <a:cubicBezTo>
                  <a:pt x="54746" y="31198"/>
                  <a:pt x="-21984" y="55274"/>
                  <a:pt x="6062" y="73266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: 図形 1347">
            <a:extLst>
              <a:ext uri="{FF2B5EF4-FFF2-40B4-BE49-F238E27FC236}">
                <a16:creationId xmlns:a16="http://schemas.microsoft.com/office/drawing/2014/main" id="{24D451BD-387A-4568-9403-FA78CEFC878E}"/>
              </a:ext>
            </a:extLst>
          </p:cNvPr>
          <p:cNvSpPr/>
          <p:nvPr/>
        </p:nvSpPr>
        <p:spPr>
          <a:xfrm>
            <a:off x="8770795" y="10301242"/>
            <a:ext cx="76774" cy="262731"/>
          </a:xfrm>
          <a:custGeom>
            <a:avLst/>
            <a:gdLst>
              <a:gd name="connsiteX0" fmla="*/ 28718 w 76774"/>
              <a:gd name="connsiteY0" fmla="*/ 46 h 262731"/>
              <a:gd name="connsiteX1" fmla="*/ 73168 w 76774"/>
              <a:gd name="connsiteY1" fmla="*/ 74658 h 262731"/>
              <a:gd name="connsiteX2" fmla="*/ 73168 w 76774"/>
              <a:gd name="connsiteY2" fmla="*/ 133396 h 262731"/>
              <a:gd name="connsiteX3" fmla="*/ 65230 w 76774"/>
              <a:gd name="connsiteY3" fmla="*/ 258808 h 262731"/>
              <a:gd name="connsiteX4" fmla="*/ 36655 w 76774"/>
              <a:gd name="connsiteY4" fmla="*/ 227058 h 262731"/>
              <a:gd name="connsiteX5" fmla="*/ 143 w 76774"/>
              <a:gd name="connsiteY5" fmla="*/ 185783 h 262731"/>
              <a:gd name="connsiteX6" fmla="*/ 23955 w 76774"/>
              <a:gd name="connsiteY6" fmla="*/ 65133 h 262731"/>
              <a:gd name="connsiteX7" fmla="*/ 28718 w 76774"/>
              <a:gd name="connsiteY7" fmla="*/ 46 h 262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774" h="262731">
                <a:moveTo>
                  <a:pt x="28718" y="46"/>
                </a:moveTo>
                <a:cubicBezTo>
                  <a:pt x="36920" y="1634"/>
                  <a:pt x="65760" y="52433"/>
                  <a:pt x="73168" y="74658"/>
                </a:cubicBezTo>
                <a:cubicBezTo>
                  <a:pt x="80576" y="96883"/>
                  <a:pt x="74491" y="102704"/>
                  <a:pt x="73168" y="133396"/>
                </a:cubicBezTo>
                <a:cubicBezTo>
                  <a:pt x="71845" y="164088"/>
                  <a:pt x="71315" y="243198"/>
                  <a:pt x="65230" y="258808"/>
                </a:cubicBezTo>
                <a:cubicBezTo>
                  <a:pt x="59145" y="274418"/>
                  <a:pt x="47503" y="239229"/>
                  <a:pt x="36655" y="227058"/>
                </a:cubicBezTo>
                <a:cubicBezTo>
                  <a:pt x="25807" y="214887"/>
                  <a:pt x="2260" y="212771"/>
                  <a:pt x="143" y="185783"/>
                </a:cubicBezTo>
                <a:cubicBezTo>
                  <a:pt x="-1974" y="158796"/>
                  <a:pt x="19986" y="92650"/>
                  <a:pt x="23955" y="65133"/>
                </a:cubicBezTo>
                <a:cubicBezTo>
                  <a:pt x="27924" y="37616"/>
                  <a:pt x="20516" y="-1542"/>
                  <a:pt x="28718" y="46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: 図形 1348">
            <a:extLst>
              <a:ext uri="{FF2B5EF4-FFF2-40B4-BE49-F238E27FC236}">
                <a16:creationId xmlns:a16="http://schemas.microsoft.com/office/drawing/2014/main" id="{27212ADE-4015-4B78-B49E-16F6F39FA967}"/>
              </a:ext>
            </a:extLst>
          </p:cNvPr>
          <p:cNvSpPr/>
          <p:nvPr/>
        </p:nvSpPr>
        <p:spPr>
          <a:xfrm>
            <a:off x="8529049" y="10029633"/>
            <a:ext cx="121131" cy="311354"/>
          </a:xfrm>
          <a:custGeom>
            <a:avLst/>
            <a:gdLst>
              <a:gd name="connsiteX0" fmla="*/ 2176 w 121131"/>
              <a:gd name="connsiteY0" fmla="*/ 192 h 311354"/>
              <a:gd name="connsiteX1" fmla="*/ 113301 w 121131"/>
              <a:gd name="connsiteY1" fmla="*/ 84330 h 311354"/>
              <a:gd name="connsiteX2" fmla="*/ 111714 w 121131"/>
              <a:gd name="connsiteY2" fmla="*/ 128780 h 311354"/>
              <a:gd name="connsiteX3" fmla="*/ 110126 w 121131"/>
              <a:gd name="connsiteY3" fmla="*/ 230380 h 311354"/>
              <a:gd name="connsiteX4" fmla="*/ 84726 w 121131"/>
              <a:gd name="connsiteY4" fmla="*/ 258955 h 311354"/>
              <a:gd name="connsiteX5" fmla="*/ 33926 w 121131"/>
              <a:gd name="connsiteY5" fmla="*/ 311342 h 311354"/>
              <a:gd name="connsiteX6" fmla="*/ 41864 w 121131"/>
              <a:gd name="connsiteY6" fmla="*/ 262130 h 311354"/>
              <a:gd name="connsiteX7" fmla="*/ 38689 w 121131"/>
              <a:gd name="connsiteY7" fmla="*/ 109730 h 311354"/>
              <a:gd name="connsiteX8" fmla="*/ 2176 w 121131"/>
              <a:gd name="connsiteY8" fmla="*/ 192 h 311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131" h="311354">
                <a:moveTo>
                  <a:pt x="2176" y="192"/>
                </a:moveTo>
                <a:cubicBezTo>
                  <a:pt x="14611" y="-4041"/>
                  <a:pt x="95045" y="62899"/>
                  <a:pt x="113301" y="84330"/>
                </a:cubicBezTo>
                <a:cubicBezTo>
                  <a:pt x="131557" y="105761"/>
                  <a:pt x="112243" y="104438"/>
                  <a:pt x="111714" y="128780"/>
                </a:cubicBezTo>
                <a:cubicBezTo>
                  <a:pt x="111185" y="153122"/>
                  <a:pt x="114624" y="208684"/>
                  <a:pt x="110126" y="230380"/>
                </a:cubicBezTo>
                <a:cubicBezTo>
                  <a:pt x="105628" y="252076"/>
                  <a:pt x="97426" y="245461"/>
                  <a:pt x="84726" y="258955"/>
                </a:cubicBezTo>
                <a:cubicBezTo>
                  <a:pt x="72026" y="272449"/>
                  <a:pt x="41070" y="310813"/>
                  <a:pt x="33926" y="311342"/>
                </a:cubicBezTo>
                <a:cubicBezTo>
                  <a:pt x="26782" y="311871"/>
                  <a:pt x="41070" y="295732"/>
                  <a:pt x="41864" y="262130"/>
                </a:cubicBezTo>
                <a:cubicBezTo>
                  <a:pt x="42658" y="228528"/>
                  <a:pt x="42922" y="152328"/>
                  <a:pt x="38689" y="109730"/>
                </a:cubicBezTo>
                <a:cubicBezTo>
                  <a:pt x="34456" y="67132"/>
                  <a:pt x="-10259" y="4425"/>
                  <a:pt x="2176" y="192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: 図形 1349">
            <a:extLst>
              <a:ext uri="{FF2B5EF4-FFF2-40B4-BE49-F238E27FC236}">
                <a16:creationId xmlns:a16="http://schemas.microsoft.com/office/drawing/2014/main" id="{7D1A3080-EFDD-42C1-8A28-8DF696DB9AA2}"/>
              </a:ext>
            </a:extLst>
          </p:cNvPr>
          <p:cNvSpPr/>
          <p:nvPr/>
        </p:nvSpPr>
        <p:spPr>
          <a:xfrm>
            <a:off x="8511587" y="9739313"/>
            <a:ext cx="166760" cy="257647"/>
          </a:xfrm>
          <a:custGeom>
            <a:avLst/>
            <a:gdLst>
              <a:gd name="connsiteX0" fmla="*/ 45038 w 166760"/>
              <a:gd name="connsiteY0" fmla="*/ 0 h 257647"/>
              <a:gd name="connsiteX1" fmla="*/ 165688 w 166760"/>
              <a:gd name="connsiteY1" fmla="*/ 38100 h 257647"/>
              <a:gd name="connsiteX2" fmla="*/ 105363 w 166760"/>
              <a:gd name="connsiteY2" fmla="*/ 52387 h 257647"/>
              <a:gd name="connsiteX3" fmla="*/ 126001 w 166760"/>
              <a:gd name="connsiteY3" fmla="*/ 101600 h 257647"/>
              <a:gd name="connsiteX4" fmla="*/ 78376 w 166760"/>
              <a:gd name="connsiteY4" fmla="*/ 155575 h 257647"/>
              <a:gd name="connsiteX5" fmla="*/ 16463 w 166760"/>
              <a:gd name="connsiteY5" fmla="*/ 257175 h 257647"/>
              <a:gd name="connsiteX6" fmla="*/ 8526 w 166760"/>
              <a:gd name="connsiteY6" fmla="*/ 190500 h 257647"/>
              <a:gd name="connsiteX7" fmla="*/ 588 w 166760"/>
              <a:gd name="connsiteY7" fmla="*/ 119062 h 257647"/>
              <a:gd name="connsiteX8" fmla="*/ 588 w 166760"/>
              <a:gd name="connsiteY8" fmla="*/ 73025 h 257647"/>
              <a:gd name="connsiteX9" fmla="*/ 45038 w 166760"/>
              <a:gd name="connsiteY9" fmla="*/ 0 h 25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760" h="257647">
                <a:moveTo>
                  <a:pt x="45038" y="0"/>
                </a:moveTo>
                <a:cubicBezTo>
                  <a:pt x="100336" y="14684"/>
                  <a:pt x="155634" y="29369"/>
                  <a:pt x="165688" y="38100"/>
                </a:cubicBezTo>
                <a:cubicBezTo>
                  <a:pt x="175742" y="46831"/>
                  <a:pt x="111977" y="41804"/>
                  <a:pt x="105363" y="52387"/>
                </a:cubicBezTo>
                <a:cubicBezTo>
                  <a:pt x="98749" y="62970"/>
                  <a:pt x="130499" y="84402"/>
                  <a:pt x="126001" y="101600"/>
                </a:cubicBezTo>
                <a:cubicBezTo>
                  <a:pt x="121503" y="118798"/>
                  <a:pt x="96632" y="129646"/>
                  <a:pt x="78376" y="155575"/>
                </a:cubicBezTo>
                <a:cubicBezTo>
                  <a:pt x="60120" y="181504"/>
                  <a:pt x="28105" y="251354"/>
                  <a:pt x="16463" y="257175"/>
                </a:cubicBezTo>
                <a:cubicBezTo>
                  <a:pt x="4821" y="262996"/>
                  <a:pt x="11172" y="213519"/>
                  <a:pt x="8526" y="190500"/>
                </a:cubicBezTo>
                <a:cubicBezTo>
                  <a:pt x="5880" y="167481"/>
                  <a:pt x="1911" y="138641"/>
                  <a:pt x="588" y="119062"/>
                </a:cubicBezTo>
                <a:cubicBezTo>
                  <a:pt x="-735" y="99483"/>
                  <a:pt x="588" y="73025"/>
                  <a:pt x="588" y="73025"/>
                </a:cubicBezTo>
                <a:lnTo>
                  <a:pt x="45038" y="0"/>
                </a:ln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: 図形 1350">
            <a:extLst>
              <a:ext uri="{FF2B5EF4-FFF2-40B4-BE49-F238E27FC236}">
                <a16:creationId xmlns:a16="http://schemas.microsoft.com/office/drawing/2014/main" id="{894F4886-D845-4974-ACC2-E56676A10A4B}"/>
              </a:ext>
            </a:extLst>
          </p:cNvPr>
          <p:cNvSpPr/>
          <p:nvPr/>
        </p:nvSpPr>
        <p:spPr>
          <a:xfrm>
            <a:off x="8898413" y="10447222"/>
            <a:ext cx="259606" cy="256067"/>
          </a:xfrm>
          <a:custGeom>
            <a:avLst/>
            <a:gdLst>
              <a:gd name="connsiteX0" fmla="*/ 32862 w 259606"/>
              <a:gd name="connsiteY0" fmla="*/ 74728 h 256067"/>
              <a:gd name="connsiteX1" fmla="*/ 1112 w 259606"/>
              <a:gd name="connsiteY1" fmla="*/ 209666 h 256067"/>
              <a:gd name="connsiteX2" fmla="*/ 13812 w 259606"/>
              <a:gd name="connsiteY2" fmla="*/ 219191 h 256067"/>
              <a:gd name="connsiteX3" fmla="*/ 75725 w 259606"/>
              <a:gd name="connsiteY3" fmla="*/ 223953 h 256067"/>
              <a:gd name="connsiteX4" fmla="*/ 140812 w 259606"/>
              <a:gd name="connsiteY4" fmla="*/ 255703 h 256067"/>
              <a:gd name="connsiteX5" fmla="*/ 166212 w 259606"/>
              <a:gd name="connsiteY5" fmla="*/ 200141 h 256067"/>
              <a:gd name="connsiteX6" fmla="*/ 253525 w 259606"/>
              <a:gd name="connsiteY6" fmla="*/ 4878 h 256067"/>
              <a:gd name="connsiteX7" fmla="*/ 228125 w 259606"/>
              <a:gd name="connsiteY7" fmla="*/ 62028 h 256067"/>
              <a:gd name="connsiteX8" fmla="*/ 32862 w 259606"/>
              <a:gd name="connsiteY8" fmla="*/ 74728 h 256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606" h="256067">
                <a:moveTo>
                  <a:pt x="32862" y="74728"/>
                </a:moveTo>
                <a:cubicBezTo>
                  <a:pt x="-4974" y="99334"/>
                  <a:pt x="4287" y="185589"/>
                  <a:pt x="1112" y="209666"/>
                </a:cubicBezTo>
                <a:cubicBezTo>
                  <a:pt x="-2063" y="233743"/>
                  <a:pt x="1376" y="216810"/>
                  <a:pt x="13812" y="219191"/>
                </a:cubicBezTo>
                <a:cubicBezTo>
                  <a:pt x="26247" y="221572"/>
                  <a:pt x="54558" y="217868"/>
                  <a:pt x="75725" y="223953"/>
                </a:cubicBezTo>
                <a:cubicBezTo>
                  <a:pt x="96892" y="230038"/>
                  <a:pt x="125731" y="259672"/>
                  <a:pt x="140812" y="255703"/>
                </a:cubicBezTo>
                <a:cubicBezTo>
                  <a:pt x="155893" y="251734"/>
                  <a:pt x="147427" y="241945"/>
                  <a:pt x="166212" y="200141"/>
                </a:cubicBezTo>
                <a:cubicBezTo>
                  <a:pt x="184997" y="158337"/>
                  <a:pt x="243206" y="27897"/>
                  <a:pt x="253525" y="4878"/>
                </a:cubicBezTo>
                <a:cubicBezTo>
                  <a:pt x="263844" y="-18141"/>
                  <a:pt x="264373" y="46947"/>
                  <a:pt x="228125" y="62028"/>
                </a:cubicBezTo>
                <a:cubicBezTo>
                  <a:pt x="191877" y="77109"/>
                  <a:pt x="70698" y="50122"/>
                  <a:pt x="32862" y="74728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: 図形 1351">
            <a:extLst>
              <a:ext uri="{FF2B5EF4-FFF2-40B4-BE49-F238E27FC236}">
                <a16:creationId xmlns:a16="http://schemas.microsoft.com/office/drawing/2014/main" id="{F8F08A7A-C9BB-4E35-8225-4E36814D1854}"/>
              </a:ext>
            </a:extLst>
          </p:cNvPr>
          <p:cNvSpPr/>
          <p:nvPr/>
        </p:nvSpPr>
        <p:spPr>
          <a:xfrm>
            <a:off x="3532674" y="7376579"/>
            <a:ext cx="141973" cy="288213"/>
          </a:xfrm>
          <a:custGeom>
            <a:avLst/>
            <a:gdLst>
              <a:gd name="connsiteX0" fmla="*/ 43 w 141973"/>
              <a:gd name="connsiteY0" fmla="*/ 4 h 288213"/>
              <a:gd name="connsiteX1" fmla="*/ 105876 w 141973"/>
              <a:gd name="connsiteY1" fmla="*/ 124888 h 288213"/>
              <a:gd name="connsiteX2" fmla="*/ 141859 w 141973"/>
              <a:gd name="connsiteY2" fmla="*/ 285754 h 288213"/>
              <a:gd name="connsiteX3" fmla="*/ 116459 w 141973"/>
              <a:gd name="connsiteY3" fmla="*/ 215904 h 288213"/>
              <a:gd name="connsiteX4" fmla="*/ 93176 w 141973"/>
              <a:gd name="connsiteY4" fmla="*/ 129121 h 288213"/>
              <a:gd name="connsiteX5" fmla="*/ 43 w 141973"/>
              <a:gd name="connsiteY5" fmla="*/ 4 h 28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973" h="288213">
                <a:moveTo>
                  <a:pt x="43" y="4"/>
                </a:moveTo>
                <a:cubicBezTo>
                  <a:pt x="2160" y="-702"/>
                  <a:pt x="82240" y="77263"/>
                  <a:pt x="105876" y="124888"/>
                </a:cubicBezTo>
                <a:cubicBezTo>
                  <a:pt x="129512" y="172513"/>
                  <a:pt x="140095" y="270585"/>
                  <a:pt x="141859" y="285754"/>
                </a:cubicBezTo>
                <a:cubicBezTo>
                  <a:pt x="143623" y="300923"/>
                  <a:pt x="124573" y="242009"/>
                  <a:pt x="116459" y="215904"/>
                </a:cubicBezTo>
                <a:cubicBezTo>
                  <a:pt x="108345" y="189799"/>
                  <a:pt x="112226" y="160871"/>
                  <a:pt x="93176" y="129121"/>
                </a:cubicBezTo>
                <a:cubicBezTo>
                  <a:pt x="74126" y="97371"/>
                  <a:pt x="-2074" y="710"/>
                  <a:pt x="4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: 図形 1352">
            <a:extLst>
              <a:ext uri="{FF2B5EF4-FFF2-40B4-BE49-F238E27FC236}">
                <a16:creationId xmlns:a16="http://schemas.microsoft.com/office/drawing/2014/main" id="{6319F3FA-2523-41F4-87A1-A7AB4B11096E}"/>
              </a:ext>
            </a:extLst>
          </p:cNvPr>
          <p:cNvSpPr/>
          <p:nvPr/>
        </p:nvSpPr>
        <p:spPr>
          <a:xfrm>
            <a:off x="3512604" y="7588058"/>
            <a:ext cx="73689" cy="383293"/>
          </a:xfrm>
          <a:custGeom>
            <a:avLst/>
            <a:gdLst>
              <a:gd name="connsiteX0" fmla="*/ 73029 w 73689"/>
              <a:gd name="connsiteY0" fmla="*/ 192 h 383293"/>
              <a:gd name="connsiteX1" fmla="*/ 37046 w 73689"/>
              <a:gd name="connsiteY1" fmla="*/ 125075 h 383293"/>
              <a:gd name="connsiteX2" fmla="*/ 15879 w 73689"/>
              <a:gd name="connsiteY2" fmla="*/ 376959 h 383293"/>
              <a:gd name="connsiteX3" fmla="*/ 13763 w 73689"/>
              <a:gd name="connsiteY3" fmla="*/ 294409 h 383293"/>
              <a:gd name="connsiteX4" fmla="*/ 3179 w 73689"/>
              <a:gd name="connsiteY4" fmla="*/ 150475 h 383293"/>
              <a:gd name="connsiteX5" fmla="*/ 73029 w 73689"/>
              <a:gd name="connsiteY5" fmla="*/ 192 h 383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689" h="383293">
                <a:moveTo>
                  <a:pt x="73029" y="192"/>
                </a:moveTo>
                <a:cubicBezTo>
                  <a:pt x="78673" y="-4041"/>
                  <a:pt x="46571" y="62281"/>
                  <a:pt x="37046" y="125075"/>
                </a:cubicBezTo>
                <a:cubicBezTo>
                  <a:pt x="27521" y="187869"/>
                  <a:pt x="19759" y="348737"/>
                  <a:pt x="15879" y="376959"/>
                </a:cubicBezTo>
                <a:cubicBezTo>
                  <a:pt x="11999" y="405181"/>
                  <a:pt x="15880" y="332156"/>
                  <a:pt x="13763" y="294409"/>
                </a:cubicBezTo>
                <a:cubicBezTo>
                  <a:pt x="11646" y="256662"/>
                  <a:pt x="-7404" y="197394"/>
                  <a:pt x="3179" y="150475"/>
                </a:cubicBezTo>
                <a:cubicBezTo>
                  <a:pt x="13762" y="103556"/>
                  <a:pt x="67385" y="4425"/>
                  <a:pt x="73029" y="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: 図形 1353">
            <a:extLst>
              <a:ext uri="{FF2B5EF4-FFF2-40B4-BE49-F238E27FC236}">
                <a16:creationId xmlns:a16="http://schemas.microsoft.com/office/drawing/2014/main" id="{E43BA7A4-196B-4504-BB81-948AE96F6E9A}"/>
              </a:ext>
            </a:extLst>
          </p:cNvPr>
          <p:cNvSpPr/>
          <p:nvPr/>
        </p:nvSpPr>
        <p:spPr>
          <a:xfrm>
            <a:off x="5520889" y="6944599"/>
            <a:ext cx="321762" cy="351662"/>
          </a:xfrm>
          <a:custGeom>
            <a:avLst/>
            <a:gdLst>
              <a:gd name="connsiteX0" fmla="*/ 321111 w 321762"/>
              <a:gd name="connsiteY0" fmla="*/ 184 h 351662"/>
              <a:gd name="connsiteX1" fmla="*/ 22661 w 321762"/>
              <a:gd name="connsiteY1" fmla="*/ 53101 h 351662"/>
              <a:gd name="connsiteX2" fmla="*/ 54411 w 321762"/>
              <a:gd name="connsiteY2" fmla="*/ 197034 h 351662"/>
              <a:gd name="connsiteX3" fmla="*/ 321111 w 321762"/>
              <a:gd name="connsiteY3" fmla="*/ 349434 h 351662"/>
              <a:gd name="connsiteX4" fmla="*/ 126378 w 321762"/>
              <a:gd name="connsiteY4" fmla="*/ 273234 h 351662"/>
              <a:gd name="connsiteX5" fmla="*/ 22661 w 321762"/>
              <a:gd name="connsiteY5" fmla="*/ 78501 h 351662"/>
              <a:gd name="connsiteX6" fmla="*/ 77694 w 321762"/>
              <a:gd name="connsiteY6" fmla="*/ 36168 h 351662"/>
              <a:gd name="connsiteX7" fmla="*/ 321111 w 321762"/>
              <a:gd name="connsiteY7" fmla="*/ 184 h 3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762" h="351662">
                <a:moveTo>
                  <a:pt x="321111" y="184"/>
                </a:moveTo>
                <a:cubicBezTo>
                  <a:pt x="311939" y="3006"/>
                  <a:pt x="67111" y="20293"/>
                  <a:pt x="22661" y="53101"/>
                </a:cubicBezTo>
                <a:cubicBezTo>
                  <a:pt x="-21789" y="85909"/>
                  <a:pt x="4669" y="147645"/>
                  <a:pt x="54411" y="197034"/>
                </a:cubicBezTo>
                <a:cubicBezTo>
                  <a:pt x="104153" y="246423"/>
                  <a:pt x="309116" y="336734"/>
                  <a:pt x="321111" y="349434"/>
                </a:cubicBezTo>
                <a:cubicBezTo>
                  <a:pt x="333106" y="362134"/>
                  <a:pt x="176120" y="318390"/>
                  <a:pt x="126378" y="273234"/>
                </a:cubicBezTo>
                <a:cubicBezTo>
                  <a:pt x="76636" y="228078"/>
                  <a:pt x="30775" y="118012"/>
                  <a:pt x="22661" y="78501"/>
                </a:cubicBezTo>
                <a:cubicBezTo>
                  <a:pt x="14547" y="38990"/>
                  <a:pt x="31127" y="44635"/>
                  <a:pt x="77694" y="36168"/>
                </a:cubicBezTo>
                <a:cubicBezTo>
                  <a:pt x="124261" y="27701"/>
                  <a:pt x="330283" y="-2638"/>
                  <a:pt x="321111" y="1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: 図形 1354">
            <a:extLst>
              <a:ext uri="{FF2B5EF4-FFF2-40B4-BE49-F238E27FC236}">
                <a16:creationId xmlns:a16="http://schemas.microsoft.com/office/drawing/2014/main" id="{00679CBE-6598-4C40-88D5-48FF0C1E2916}"/>
              </a:ext>
            </a:extLst>
          </p:cNvPr>
          <p:cNvSpPr/>
          <p:nvPr/>
        </p:nvSpPr>
        <p:spPr>
          <a:xfrm>
            <a:off x="5736167" y="6997700"/>
            <a:ext cx="280506" cy="226602"/>
          </a:xfrm>
          <a:custGeom>
            <a:avLst/>
            <a:gdLst>
              <a:gd name="connsiteX0" fmla="*/ 0 w 280506"/>
              <a:gd name="connsiteY0" fmla="*/ 0 h 226602"/>
              <a:gd name="connsiteX1" fmla="*/ 65616 w 280506"/>
              <a:gd name="connsiteY1" fmla="*/ 0 h 226602"/>
              <a:gd name="connsiteX2" fmla="*/ 260350 w 280506"/>
              <a:gd name="connsiteY2" fmla="*/ 0 h 226602"/>
              <a:gd name="connsiteX3" fmla="*/ 260350 w 280506"/>
              <a:gd name="connsiteY3" fmla="*/ 0 h 226602"/>
              <a:gd name="connsiteX4" fmla="*/ 249766 w 280506"/>
              <a:gd name="connsiteY4" fmla="*/ 127000 h 226602"/>
              <a:gd name="connsiteX5" fmla="*/ 262466 w 280506"/>
              <a:gd name="connsiteY5" fmla="*/ 224367 h 226602"/>
              <a:gd name="connsiteX6" fmla="*/ 262466 w 280506"/>
              <a:gd name="connsiteY6" fmla="*/ 29633 h 226602"/>
              <a:gd name="connsiteX7" fmla="*/ 0 w 280506"/>
              <a:gd name="connsiteY7" fmla="*/ 0 h 226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506" h="226602">
                <a:moveTo>
                  <a:pt x="0" y="0"/>
                </a:moveTo>
                <a:lnTo>
                  <a:pt x="65616" y="0"/>
                </a:lnTo>
                <a:lnTo>
                  <a:pt x="260350" y="0"/>
                </a:lnTo>
                <a:lnTo>
                  <a:pt x="260350" y="0"/>
                </a:lnTo>
                <a:cubicBezTo>
                  <a:pt x="258586" y="21167"/>
                  <a:pt x="249413" y="89606"/>
                  <a:pt x="249766" y="127000"/>
                </a:cubicBezTo>
                <a:cubicBezTo>
                  <a:pt x="250119" y="164394"/>
                  <a:pt x="260349" y="240595"/>
                  <a:pt x="262466" y="224367"/>
                </a:cubicBezTo>
                <a:cubicBezTo>
                  <a:pt x="264583" y="208139"/>
                  <a:pt x="301977" y="63853"/>
                  <a:pt x="262466" y="29633"/>
                </a:cubicBezTo>
                <a:cubicBezTo>
                  <a:pt x="222955" y="-4587"/>
                  <a:pt x="124177" y="7231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: 図形 1355">
            <a:extLst>
              <a:ext uri="{FF2B5EF4-FFF2-40B4-BE49-F238E27FC236}">
                <a16:creationId xmlns:a16="http://schemas.microsoft.com/office/drawing/2014/main" id="{0CC04F04-250D-4AC2-80E3-178A699F1BF2}"/>
              </a:ext>
            </a:extLst>
          </p:cNvPr>
          <p:cNvSpPr/>
          <p:nvPr/>
        </p:nvSpPr>
        <p:spPr>
          <a:xfrm>
            <a:off x="5776005" y="7018449"/>
            <a:ext cx="165478" cy="181785"/>
          </a:xfrm>
          <a:custGeom>
            <a:avLst/>
            <a:gdLst>
              <a:gd name="connsiteX0" fmla="*/ 2495 w 165478"/>
              <a:gd name="connsiteY0" fmla="*/ 4651 h 181785"/>
              <a:gd name="connsiteX1" fmla="*/ 6728 w 165478"/>
              <a:gd name="connsiteY1" fmla="*/ 55451 h 181785"/>
              <a:gd name="connsiteX2" fmla="*/ 4612 w 165478"/>
              <a:gd name="connsiteY2" fmla="*/ 180334 h 181785"/>
              <a:gd name="connsiteX3" fmla="*/ 76578 w 165478"/>
              <a:gd name="connsiteY3" fmla="*/ 125301 h 181785"/>
              <a:gd name="connsiteX4" fmla="*/ 165478 w 165478"/>
              <a:gd name="connsiteY4" fmla="*/ 152818 h 181785"/>
              <a:gd name="connsiteX5" fmla="*/ 76578 w 165478"/>
              <a:gd name="connsiteY5" fmla="*/ 169751 h 181785"/>
              <a:gd name="connsiteX6" fmla="*/ 42712 w 165478"/>
              <a:gd name="connsiteY6" fmla="*/ 165518 h 181785"/>
              <a:gd name="connsiteX7" fmla="*/ 2495 w 165478"/>
              <a:gd name="connsiteY7" fmla="*/ 4651 h 18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478" h="181785">
                <a:moveTo>
                  <a:pt x="2495" y="4651"/>
                </a:moveTo>
                <a:cubicBezTo>
                  <a:pt x="-3502" y="-13693"/>
                  <a:pt x="6375" y="26171"/>
                  <a:pt x="6728" y="55451"/>
                </a:cubicBezTo>
                <a:cubicBezTo>
                  <a:pt x="7081" y="84732"/>
                  <a:pt x="-7030" y="168692"/>
                  <a:pt x="4612" y="180334"/>
                </a:cubicBezTo>
                <a:cubicBezTo>
                  <a:pt x="16254" y="191976"/>
                  <a:pt x="49767" y="129887"/>
                  <a:pt x="76578" y="125301"/>
                </a:cubicBezTo>
                <a:cubicBezTo>
                  <a:pt x="103389" y="120715"/>
                  <a:pt x="165478" y="145410"/>
                  <a:pt x="165478" y="152818"/>
                </a:cubicBezTo>
                <a:cubicBezTo>
                  <a:pt x="165478" y="160226"/>
                  <a:pt x="97039" y="167634"/>
                  <a:pt x="76578" y="169751"/>
                </a:cubicBezTo>
                <a:cubicBezTo>
                  <a:pt x="56117" y="171868"/>
                  <a:pt x="51179" y="190212"/>
                  <a:pt x="42712" y="165518"/>
                </a:cubicBezTo>
                <a:cubicBezTo>
                  <a:pt x="34245" y="140824"/>
                  <a:pt x="8492" y="22995"/>
                  <a:pt x="2495" y="46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: 図形 1356">
            <a:extLst>
              <a:ext uri="{FF2B5EF4-FFF2-40B4-BE49-F238E27FC236}">
                <a16:creationId xmlns:a16="http://schemas.microsoft.com/office/drawing/2014/main" id="{1974D99D-716F-454C-AD38-FC5694605AF1}"/>
              </a:ext>
            </a:extLst>
          </p:cNvPr>
          <p:cNvSpPr/>
          <p:nvPr/>
        </p:nvSpPr>
        <p:spPr>
          <a:xfrm>
            <a:off x="5590020" y="6957050"/>
            <a:ext cx="270130" cy="201775"/>
          </a:xfrm>
          <a:custGeom>
            <a:avLst/>
            <a:gdLst>
              <a:gd name="connsiteX0" fmla="*/ 268913 w 270130"/>
              <a:gd name="connsiteY0" fmla="*/ 433 h 201775"/>
              <a:gd name="connsiteX1" fmla="*/ 8563 w 270130"/>
              <a:gd name="connsiteY1" fmla="*/ 61817 h 201775"/>
              <a:gd name="connsiteX2" fmla="*/ 63597 w 270130"/>
              <a:gd name="connsiteY2" fmla="*/ 169767 h 201775"/>
              <a:gd name="connsiteX3" fmla="*/ 72063 w 270130"/>
              <a:gd name="connsiteY3" fmla="*/ 199400 h 201775"/>
              <a:gd name="connsiteX4" fmla="*/ 12797 w 270130"/>
              <a:gd name="connsiteY4" fmla="*/ 118967 h 201775"/>
              <a:gd name="connsiteX5" fmla="*/ 101697 w 270130"/>
              <a:gd name="connsiteY5" fmla="*/ 38533 h 201775"/>
              <a:gd name="connsiteX6" fmla="*/ 268913 w 270130"/>
              <a:gd name="connsiteY6" fmla="*/ 433 h 201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130" h="201775">
                <a:moveTo>
                  <a:pt x="268913" y="433"/>
                </a:moveTo>
                <a:cubicBezTo>
                  <a:pt x="253391" y="4314"/>
                  <a:pt x="42782" y="33595"/>
                  <a:pt x="8563" y="61817"/>
                </a:cubicBezTo>
                <a:cubicBezTo>
                  <a:pt x="-25656" y="90039"/>
                  <a:pt x="53014" y="146837"/>
                  <a:pt x="63597" y="169767"/>
                </a:cubicBezTo>
                <a:cubicBezTo>
                  <a:pt x="74180" y="192698"/>
                  <a:pt x="80530" y="207867"/>
                  <a:pt x="72063" y="199400"/>
                </a:cubicBezTo>
                <a:cubicBezTo>
                  <a:pt x="63596" y="190933"/>
                  <a:pt x="7858" y="145778"/>
                  <a:pt x="12797" y="118967"/>
                </a:cubicBezTo>
                <a:cubicBezTo>
                  <a:pt x="17736" y="92156"/>
                  <a:pt x="56189" y="57583"/>
                  <a:pt x="101697" y="38533"/>
                </a:cubicBezTo>
                <a:cubicBezTo>
                  <a:pt x="147205" y="19483"/>
                  <a:pt x="284435" y="-3448"/>
                  <a:pt x="268913" y="4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: 図形 1357">
            <a:extLst>
              <a:ext uri="{FF2B5EF4-FFF2-40B4-BE49-F238E27FC236}">
                <a16:creationId xmlns:a16="http://schemas.microsoft.com/office/drawing/2014/main" id="{8E7841B7-F476-46DB-807D-B4BD2F5BEDB2}"/>
              </a:ext>
            </a:extLst>
          </p:cNvPr>
          <p:cNvSpPr/>
          <p:nvPr/>
        </p:nvSpPr>
        <p:spPr>
          <a:xfrm>
            <a:off x="3646254" y="8485188"/>
            <a:ext cx="173428" cy="145545"/>
          </a:xfrm>
          <a:custGeom>
            <a:avLst/>
            <a:gdLst>
              <a:gd name="connsiteX0" fmla="*/ 173271 w 173428"/>
              <a:gd name="connsiteY0" fmla="*/ 52387 h 145545"/>
              <a:gd name="connsiteX1" fmla="*/ 52621 w 173428"/>
              <a:gd name="connsiteY1" fmla="*/ 0 h 145545"/>
              <a:gd name="connsiteX2" fmla="*/ 16109 w 173428"/>
              <a:gd name="connsiteY2" fmla="*/ 52387 h 145545"/>
              <a:gd name="connsiteX3" fmla="*/ 143109 w 173428"/>
              <a:gd name="connsiteY3" fmla="*/ 130175 h 145545"/>
              <a:gd name="connsiteX4" fmla="*/ 55796 w 173428"/>
              <a:gd name="connsiteY4" fmla="*/ 111125 h 145545"/>
              <a:gd name="connsiteX5" fmla="*/ 234 w 173428"/>
              <a:gd name="connsiteY5" fmla="*/ 85725 h 145545"/>
              <a:gd name="connsiteX6" fmla="*/ 76434 w 173428"/>
              <a:gd name="connsiteY6" fmla="*/ 144462 h 145545"/>
              <a:gd name="connsiteX7" fmla="*/ 171684 w 173428"/>
              <a:gd name="connsiteY7" fmla="*/ 119062 h 145545"/>
              <a:gd name="connsiteX8" fmla="*/ 62146 w 173428"/>
              <a:gd name="connsiteY8" fmla="*/ 60325 h 145545"/>
              <a:gd name="connsiteX9" fmla="*/ 31984 w 173428"/>
              <a:gd name="connsiteY9" fmla="*/ 34925 h 145545"/>
              <a:gd name="connsiteX10" fmla="*/ 78021 w 173428"/>
              <a:gd name="connsiteY10" fmla="*/ 23812 h 145545"/>
              <a:gd name="connsiteX11" fmla="*/ 173271 w 173428"/>
              <a:gd name="connsiteY11" fmla="*/ 52387 h 14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428" h="145545">
                <a:moveTo>
                  <a:pt x="173271" y="52387"/>
                </a:moveTo>
                <a:cubicBezTo>
                  <a:pt x="169038" y="48418"/>
                  <a:pt x="78815" y="0"/>
                  <a:pt x="52621" y="0"/>
                </a:cubicBezTo>
                <a:cubicBezTo>
                  <a:pt x="26427" y="0"/>
                  <a:pt x="1028" y="30691"/>
                  <a:pt x="16109" y="52387"/>
                </a:cubicBezTo>
                <a:cubicBezTo>
                  <a:pt x="31190" y="74083"/>
                  <a:pt x="136494" y="120385"/>
                  <a:pt x="143109" y="130175"/>
                </a:cubicBezTo>
                <a:cubicBezTo>
                  <a:pt x="149723" y="139965"/>
                  <a:pt x="79608" y="118533"/>
                  <a:pt x="55796" y="111125"/>
                </a:cubicBezTo>
                <a:cubicBezTo>
                  <a:pt x="31983" y="103717"/>
                  <a:pt x="-3206" y="80169"/>
                  <a:pt x="234" y="85725"/>
                </a:cubicBezTo>
                <a:cubicBezTo>
                  <a:pt x="3674" y="91281"/>
                  <a:pt x="47859" y="138906"/>
                  <a:pt x="76434" y="144462"/>
                </a:cubicBezTo>
                <a:cubicBezTo>
                  <a:pt x="105009" y="150018"/>
                  <a:pt x="174065" y="133085"/>
                  <a:pt x="171684" y="119062"/>
                </a:cubicBezTo>
                <a:cubicBezTo>
                  <a:pt x="169303" y="105039"/>
                  <a:pt x="85429" y="74348"/>
                  <a:pt x="62146" y="60325"/>
                </a:cubicBezTo>
                <a:cubicBezTo>
                  <a:pt x="38863" y="46302"/>
                  <a:pt x="29338" y="41010"/>
                  <a:pt x="31984" y="34925"/>
                </a:cubicBezTo>
                <a:cubicBezTo>
                  <a:pt x="34630" y="28840"/>
                  <a:pt x="60823" y="23018"/>
                  <a:pt x="78021" y="23812"/>
                </a:cubicBezTo>
                <a:cubicBezTo>
                  <a:pt x="95219" y="24606"/>
                  <a:pt x="177504" y="56356"/>
                  <a:pt x="173271" y="523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: 図形 1358">
            <a:extLst>
              <a:ext uri="{FF2B5EF4-FFF2-40B4-BE49-F238E27FC236}">
                <a16:creationId xmlns:a16="http://schemas.microsoft.com/office/drawing/2014/main" id="{2DB6F92F-D546-4EAD-9F1F-620A1BD1B2F1}"/>
              </a:ext>
            </a:extLst>
          </p:cNvPr>
          <p:cNvSpPr/>
          <p:nvPr/>
        </p:nvSpPr>
        <p:spPr>
          <a:xfrm>
            <a:off x="3801140" y="8487586"/>
            <a:ext cx="183490" cy="181418"/>
          </a:xfrm>
          <a:custGeom>
            <a:avLst/>
            <a:gdLst>
              <a:gd name="connsiteX0" fmla="*/ 183485 w 183490"/>
              <a:gd name="connsiteY0" fmla="*/ 96027 h 181418"/>
              <a:gd name="connsiteX1" fmla="*/ 77123 w 183490"/>
              <a:gd name="connsiteY1" fmla="*/ 2364 h 181418"/>
              <a:gd name="connsiteX2" fmla="*/ 12035 w 183490"/>
              <a:gd name="connsiteY2" fmla="*/ 35702 h 181418"/>
              <a:gd name="connsiteX3" fmla="*/ 13623 w 183490"/>
              <a:gd name="connsiteY3" fmla="*/ 118252 h 181418"/>
              <a:gd name="connsiteX4" fmla="*/ 150148 w 183490"/>
              <a:gd name="connsiteY4" fmla="*/ 180164 h 181418"/>
              <a:gd name="connsiteX5" fmla="*/ 134273 w 183490"/>
              <a:gd name="connsiteY5" fmla="*/ 161114 h 181418"/>
              <a:gd name="connsiteX6" fmla="*/ 39023 w 183490"/>
              <a:gd name="connsiteY6" fmla="*/ 176989 h 181418"/>
              <a:gd name="connsiteX7" fmla="*/ 29498 w 183490"/>
              <a:gd name="connsiteY7" fmla="*/ 115077 h 181418"/>
              <a:gd name="connsiteX8" fmla="*/ 72360 w 183490"/>
              <a:gd name="connsiteY8" fmla="*/ 38877 h 181418"/>
              <a:gd name="connsiteX9" fmla="*/ 183485 w 183490"/>
              <a:gd name="connsiteY9" fmla="*/ 96027 h 18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490" h="181418">
                <a:moveTo>
                  <a:pt x="183485" y="96027"/>
                </a:moveTo>
                <a:cubicBezTo>
                  <a:pt x="184279" y="89941"/>
                  <a:pt x="105698" y="12418"/>
                  <a:pt x="77123" y="2364"/>
                </a:cubicBezTo>
                <a:cubicBezTo>
                  <a:pt x="48548" y="-7690"/>
                  <a:pt x="22618" y="16387"/>
                  <a:pt x="12035" y="35702"/>
                </a:cubicBezTo>
                <a:cubicBezTo>
                  <a:pt x="1452" y="55017"/>
                  <a:pt x="-9396" y="94175"/>
                  <a:pt x="13623" y="118252"/>
                </a:cubicBezTo>
                <a:cubicBezTo>
                  <a:pt x="36642" y="142329"/>
                  <a:pt x="130040" y="173020"/>
                  <a:pt x="150148" y="180164"/>
                </a:cubicBezTo>
                <a:cubicBezTo>
                  <a:pt x="170256" y="187308"/>
                  <a:pt x="152794" y="161643"/>
                  <a:pt x="134273" y="161114"/>
                </a:cubicBezTo>
                <a:cubicBezTo>
                  <a:pt x="115752" y="160585"/>
                  <a:pt x="56486" y="184662"/>
                  <a:pt x="39023" y="176989"/>
                </a:cubicBezTo>
                <a:cubicBezTo>
                  <a:pt x="21560" y="169316"/>
                  <a:pt x="23942" y="138096"/>
                  <a:pt x="29498" y="115077"/>
                </a:cubicBezTo>
                <a:cubicBezTo>
                  <a:pt x="35054" y="92058"/>
                  <a:pt x="53575" y="45227"/>
                  <a:pt x="72360" y="38877"/>
                </a:cubicBezTo>
                <a:cubicBezTo>
                  <a:pt x="91145" y="32527"/>
                  <a:pt x="182691" y="102113"/>
                  <a:pt x="183485" y="960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: 図形 1359">
            <a:extLst>
              <a:ext uri="{FF2B5EF4-FFF2-40B4-BE49-F238E27FC236}">
                <a16:creationId xmlns:a16="http://schemas.microsoft.com/office/drawing/2014/main" id="{235173D0-A837-4E18-BB41-213E0EB1C41C}"/>
              </a:ext>
            </a:extLst>
          </p:cNvPr>
          <p:cNvSpPr/>
          <p:nvPr/>
        </p:nvSpPr>
        <p:spPr>
          <a:xfrm>
            <a:off x="3958723" y="8535607"/>
            <a:ext cx="170375" cy="149183"/>
          </a:xfrm>
          <a:custGeom>
            <a:avLst/>
            <a:gdLst>
              <a:gd name="connsiteX0" fmla="*/ 157665 w 170375"/>
              <a:gd name="connsiteY0" fmla="*/ 74993 h 149183"/>
              <a:gd name="connsiteX1" fmla="*/ 37015 w 170375"/>
              <a:gd name="connsiteY1" fmla="*/ 5143 h 149183"/>
              <a:gd name="connsiteX2" fmla="*/ 8440 w 170375"/>
              <a:gd name="connsiteY2" fmla="*/ 90868 h 149183"/>
              <a:gd name="connsiteX3" fmla="*/ 170365 w 170375"/>
              <a:gd name="connsiteY3" fmla="*/ 148018 h 149183"/>
              <a:gd name="connsiteX4" fmla="*/ 16377 w 170375"/>
              <a:gd name="connsiteY4" fmla="*/ 121031 h 149183"/>
              <a:gd name="connsiteX5" fmla="*/ 17965 w 170375"/>
              <a:gd name="connsiteY5" fmla="*/ 25781 h 149183"/>
              <a:gd name="connsiteX6" fmla="*/ 78290 w 170375"/>
              <a:gd name="connsiteY6" fmla="*/ 1968 h 149183"/>
              <a:gd name="connsiteX7" fmla="*/ 157665 w 170375"/>
              <a:gd name="connsiteY7" fmla="*/ 74993 h 149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375" h="149183">
                <a:moveTo>
                  <a:pt x="157665" y="74993"/>
                </a:moveTo>
                <a:cubicBezTo>
                  <a:pt x="150786" y="75522"/>
                  <a:pt x="61886" y="2497"/>
                  <a:pt x="37015" y="5143"/>
                </a:cubicBezTo>
                <a:cubicBezTo>
                  <a:pt x="12144" y="7789"/>
                  <a:pt x="-13785" y="67056"/>
                  <a:pt x="8440" y="90868"/>
                </a:cubicBezTo>
                <a:cubicBezTo>
                  <a:pt x="30665" y="114680"/>
                  <a:pt x="169042" y="142991"/>
                  <a:pt x="170365" y="148018"/>
                </a:cubicBezTo>
                <a:cubicBezTo>
                  <a:pt x="171688" y="153045"/>
                  <a:pt x="41777" y="141404"/>
                  <a:pt x="16377" y="121031"/>
                </a:cubicBezTo>
                <a:cubicBezTo>
                  <a:pt x="-9023" y="100658"/>
                  <a:pt x="7646" y="45625"/>
                  <a:pt x="17965" y="25781"/>
                </a:cubicBezTo>
                <a:cubicBezTo>
                  <a:pt x="28284" y="5937"/>
                  <a:pt x="58976" y="-4646"/>
                  <a:pt x="78290" y="1968"/>
                </a:cubicBezTo>
                <a:cubicBezTo>
                  <a:pt x="97604" y="8582"/>
                  <a:pt x="164544" y="74464"/>
                  <a:pt x="157665" y="749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: 図形 1360">
            <a:extLst>
              <a:ext uri="{FF2B5EF4-FFF2-40B4-BE49-F238E27FC236}">
                <a16:creationId xmlns:a16="http://schemas.microsoft.com/office/drawing/2014/main" id="{0DE6D213-118F-4A61-A7F4-0B0AAE054A19}"/>
              </a:ext>
            </a:extLst>
          </p:cNvPr>
          <p:cNvSpPr/>
          <p:nvPr/>
        </p:nvSpPr>
        <p:spPr>
          <a:xfrm>
            <a:off x="3648970" y="8626472"/>
            <a:ext cx="448086" cy="159267"/>
          </a:xfrm>
          <a:custGeom>
            <a:avLst/>
            <a:gdLst>
              <a:gd name="connsiteX0" fmla="*/ 3868 w 448086"/>
              <a:gd name="connsiteY0" fmla="*/ 3 h 159267"/>
              <a:gd name="connsiteX1" fmla="*/ 105468 w 448086"/>
              <a:gd name="connsiteY1" fmla="*/ 84141 h 159267"/>
              <a:gd name="connsiteX2" fmla="*/ 446780 w 448086"/>
              <a:gd name="connsiteY2" fmla="*/ 158753 h 159267"/>
              <a:gd name="connsiteX3" fmla="*/ 230880 w 448086"/>
              <a:gd name="connsiteY3" fmla="*/ 119066 h 159267"/>
              <a:gd name="connsiteX4" fmla="*/ 40380 w 448086"/>
              <a:gd name="connsiteY4" fmla="*/ 80966 h 159267"/>
              <a:gd name="connsiteX5" fmla="*/ 3868 w 448086"/>
              <a:gd name="connsiteY5" fmla="*/ 3 h 15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8086" h="159267">
                <a:moveTo>
                  <a:pt x="3868" y="3"/>
                </a:moveTo>
                <a:cubicBezTo>
                  <a:pt x="14716" y="532"/>
                  <a:pt x="31649" y="57683"/>
                  <a:pt x="105468" y="84141"/>
                </a:cubicBezTo>
                <a:cubicBezTo>
                  <a:pt x="179287" y="110599"/>
                  <a:pt x="446780" y="158753"/>
                  <a:pt x="446780" y="158753"/>
                </a:cubicBezTo>
                <a:cubicBezTo>
                  <a:pt x="467682" y="164574"/>
                  <a:pt x="230880" y="119066"/>
                  <a:pt x="230880" y="119066"/>
                </a:cubicBezTo>
                <a:cubicBezTo>
                  <a:pt x="163147" y="106102"/>
                  <a:pt x="75834" y="94460"/>
                  <a:pt x="40380" y="80966"/>
                </a:cubicBezTo>
                <a:cubicBezTo>
                  <a:pt x="4926" y="67472"/>
                  <a:pt x="-6980" y="-526"/>
                  <a:pt x="3868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: 図形 1361">
            <a:extLst>
              <a:ext uri="{FF2B5EF4-FFF2-40B4-BE49-F238E27FC236}">
                <a16:creationId xmlns:a16="http://schemas.microsoft.com/office/drawing/2014/main" id="{560148FF-B855-41BB-ADA1-B68ABFECD859}"/>
              </a:ext>
            </a:extLst>
          </p:cNvPr>
          <p:cNvSpPr/>
          <p:nvPr/>
        </p:nvSpPr>
        <p:spPr>
          <a:xfrm>
            <a:off x="3629681" y="8758138"/>
            <a:ext cx="458373" cy="84238"/>
          </a:xfrm>
          <a:custGeom>
            <a:avLst/>
            <a:gdLst>
              <a:gd name="connsiteX0" fmla="*/ 16807 w 458373"/>
              <a:gd name="connsiteY0" fmla="*/ 4862 h 84238"/>
              <a:gd name="connsiteX1" fmla="*/ 72369 w 458373"/>
              <a:gd name="connsiteY1" fmla="*/ 4862 h 84238"/>
              <a:gd name="connsiteX2" fmla="*/ 256519 w 458373"/>
              <a:gd name="connsiteY2" fmla="*/ 42962 h 84238"/>
              <a:gd name="connsiteX3" fmla="*/ 454957 w 458373"/>
              <a:gd name="connsiteY3" fmla="*/ 84237 h 84238"/>
              <a:gd name="connsiteX4" fmla="*/ 354944 w 458373"/>
              <a:gd name="connsiteY4" fmla="*/ 44550 h 84238"/>
              <a:gd name="connsiteX5" fmla="*/ 16807 w 458373"/>
              <a:gd name="connsiteY5" fmla="*/ 4862 h 84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8373" h="84238">
                <a:moveTo>
                  <a:pt x="16807" y="4862"/>
                </a:moveTo>
                <a:cubicBezTo>
                  <a:pt x="-30289" y="-1753"/>
                  <a:pt x="32417" y="-1488"/>
                  <a:pt x="72369" y="4862"/>
                </a:cubicBezTo>
                <a:cubicBezTo>
                  <a:pt x="112321" y="11212"/>
                  <a:pt x="256519" y="42962"/>
                  <a:pt x="256519" y="42962"/>
                </a:cubicBezTo>
                <a:cubicBezTo>
                  <a:pt x="320284" y="56191"/>
                  <a:pt x="438553" y="83972"/>
                  <a:pt x="454957" y="84237"/>
                </a:cubicBezTo>
                <a:cubicBezTo>
                  <a:pt x="471361" y="84502"/>
                  <a:pt x="427175" y="57250"/>
                  <a:pt x="354944" y="44550"/>
                </a:cubicBezTo>
                <a:cubicBezTo>
                  <a:pt x="282713" y="31850"/>
                  <a:pt x="63903" y="11477"/>
                  <a:pt x="16807" y="486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: 図形 1362">
            <a:extLst>
              <a:ext uri="{FF2B5EF4-FFF2-40B4-BE49-F238E27FC236}">
                <a16:creationId xmlns:a16="http://schemas.microsoft.com/office/drawing/2014/main" id="{FAA0571A-0568-47D2-9DED-4FF8CC5D39A0}"/>
              </a:ext>
            </a:extLst>
          </p:cNvPr>
          <p:cNvSpPr/>
          <p:nvPr/>
        </p:nvSpPr>
        <p:spPr>
          <a:xfrm>
            <a:off x="4345359" y="8658193"/>
            <a:ext cx="1040148" cy="127314"/>
          </a:xfrm>
          <a:custGeom>
            <a:avLst/>
            <a:gdLst>
              <a:gd name="connsiteX0" fmla="*/ 2804 w 1040148"/>
              <a:gd name="connsiteY0" fmla="*/ 32 h 127314"/>
              <a:gd name="connsiteX1" fmla="*/ 44079 w 1040148"/>
              <a:gd name="connsiteY1" fmla="*/ 38132 h 127314"/>
              <a:gd name="connsiteX2" fmla="*/ 159966 w 1040148"/>
              <a:gd name="connsiteY2" fmla="*/ 66707 h 127314"/>
              <a:gd name="connsiteX3" fmla="*/ 236166 w 1040148"/>
              <a:gd name="connsiteY3" fmla="*/ 11145 h 127314"/>
              <a:gd name="connsiteX4" fmla="*/ 247279 w 1040148"/>
              <a:gd name="connsiteY4" fmla="*/ 39720 h 127314"/>
              <a:gd name="connsiteX5" fmla="*/ 352054 w 1040148"/>
              <a:gd name="connsiteY5" fmla="*/ 50832 h 127314"/>
              <a:gd name="connsiteX6" fmla="*/ 431429 w 1040148"/>
              <a:gd name="connsiteY6" fmla="*/ 28607 h 127314"/>
              <a:gd name="connsiteX7" fmla="*/ 464766 w 1040148"/>
              <a:gd name="connsiteY7" fmla="*/ 22257 h 127314"/>
              <a:gd name="connsiteX8" fmla="*/ 594941 w 1040148"/>
              <a:gd name="connsiteY8" fmla="*/ 27020 h 127314"/>
              <a:gd name="connsiteX9" fmla="*/ 785441 w 1040148"/>
              <a:gd name="connsiteY9" fmla="*/ 23845 h 127314"/>
              <a:gd name="connsiteX10" fmla="*/ 817191 w 1040148"/>
              <a:gd name="connsiteY10" fmla="*/ 30195 h 127314"/>
              <a:gd name="connsiteX11" fmla="*/ 893391 w 1040148"/>
              <a:gd name="connsiteY11" fmla="*/ 11145 h 127314"/>
              <a:gd name="connsiteX12" fmla="*/ 953716 w 1040148"/>
              <a:gd name="connsiteY12" fmla="*/ 55595 h 127314"/>
              <a:gd name="connsiteX13" fmla="*/ 1039441 w 1040148"/>
              <a:gd name="connsiteY13" fmla="*/ 127032 h 127314"/>
              <a:gd name="connsiteX14" fmla="*/ 902916 w 1040148"/>
              <a:gd name="connsiteY14" fmla="*/ 27020 h 127314"/>
              <a:gd name="connsiteX15" fmla="*/ 515566 w 1040148"/>
              <a:gd name="connsiteY15" fmla="*/ 47657 h 127314"/>
              <a:gd name="connsiteX16" fmla="*/ 113929 w 1040148"/>
              <a:gd name="connsiteY16" fmla="*/ 31782 h 127314"/>
              <a:gd name="connsiteX17" fmla="*/ 2804 w 1040148"/>
              <a:gd name="connsiteY17" fmla="*/ 32 h 12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40148" h="127314">
                <a:moveTo>
                  <a:pt x="2804" y="32"/>
                </a:moveTo>
                <a:cubicBezTo>
                  <a:pt x="-8838" y="1090"/>
                  <a:pt x="17885" y="27020"/>
                  <a:pt x="44079" y="38132"/>
                </a:cubicBezTo>
                <a:cubicBezTo>
                  <a:pt x="70273" y="49244"/>
                  <a:pt x="127952" y="71205"/>
                  <a:pt x="159966" y="66707"/>
                </a:cubicBezTo>
                <a:cubicBezTo>
                  <a:pt x="191981" y="62209"/>
                  <a:pt x="221614" y="15643"/>
                  <a:pt x="236166" y="11145"/>
                </a:cubicBezTo>
                <a:cubicBezTo>
                  <a:pt x="250718" y="6647"/>
                  <a:pt x="227964" y="33106"/>
                  <a:pt x="247279" y="39720"/>
                </a:cubicBezTo>
                <a:cubicBezTo>
                  <a:pt x="266594" y="46334"/>
                  <a:pt x="321362" y="52684"/>
                  <a:pt x="352054" y="50832"/>
                </a:cubicBezTo>
                <a:cubicBezTo>
                  <a:pt x="382746" y="48980"/>
                  <a:pt x="431429" y="28607"/>
                  <a:pt x="431429" y="28607"/>
                </a:cubicBezTo>
                <a:cubicBezTo>
                  <a:pt x="450214" y="23845"/>
                  <a:pt x="437514" y="22521"/>
                  <a:pt x="464766" y="22257"/>
                </a:cubicBezTo>
                <a:cubicBezTo>
                  <a:pt x="492018" y="21993"/>
                  <a:pt x="541495" y="26755"/>
                  <a:pt x="594941" y="27020"/>
                </a:cubicBezTo>
                <a:cubicBezTo>
                  <a:pt x="648387" y="27285"/>
                  <a:pt x="748399" y="23316"/>
                  <a:pt x="785441" y="23845"/>
                </a:cubicBezTo>
                <a:cubicBezTo>
                  <a:pt x="822483" y="24374"/>
                  <a:pt x="799199" y="32312"/>
                  <a:pt x="817191" y="30195"/>
                </a:cubicBezTo>
                <a:cubicBezTo>
                  <a:pt x="835183" y="28078"/>
                  <a:pt x="870637" y="6912"/>
                  <a:pt x="893391" y="11145"/>
                </a:cubicBezTo>
                <a:cubicBezTo>
                  <a:pt x="916145" y="15378"/>
                  <a:pt x="929374" y="36281"/>
                  <a:pt x="953716" y="55595"/>
                </a:cubicBezTo>
                <a:cubicBezTo>
                  <a:pt x="978058" y="74910"/>
                  <a:pt x="1047908" y="131795"/>
                  <a:pt x="1039441" y="127032"/>
                </a:cubicBezTo>
                <a:cubicBezTo>
                  <a:pt x="1030974" y="122269"/>
                  <a:pt x="990228" y="40249"/>
                  <a:pt x="902916" y="27020"/>
                </a:cubicBezTo>
                <a:cubicBezTo>
                  <a:pt x="815604" y="13791"/>
                  <a:pt x="647064" y="46863"/>
                  <a:pt x="515566" y="47657"/>
                </a:cubicBezTo>
                <a:cubicBezTo>
                  <a:pt x="384068" y="48451"/>
                  <a:pt x="202300" y="39190"/>
                  <a:pt x="113929" y="31782"/>
                </a:cubicBezTo>
                <a:cubicBezTo>
                  <a:pt x="25558" y="24374"/>
                  <a:pt x="14446" y="-1026"/>
                  <a:pt x="2804" y="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: 図形 1363">
            <a:extLst>
              <a:ext uri="{FF2B5EF4-FFF2-40B4-BE49-F238E27FC236}">
                <a16:creationId xmlns:a16="http://schemas.microsoft.com/office/drawing/2014/main" id="{A5852E23-6374-481C-ABBA-547E9880ED21}"/>
              </a:ext>
            </a:extLst>
          </p:cNvPr>
          <p:cNvSpPr/>
          <p:nvPr/>
        </p:nvSpPr>
        <p:spPr>
          <a:xfrm>
            <a:off x="4300606" y="8610488"/>
            <a:ext cx="1027592" cy="174839"/>
          </a:xfrm>
          <a:custGeom>
            <a:avLst/>
            <a:gdLst>
              <a:gd name="connsiteX0" fmla="*/ 14219 w 1027592"/>
              <a:gd name="connsiteY0" fmla="*/ 112 h 174839"/>
              <a:gd name="connsiteX1" fmla="*/ 45969 w 1027592"/>
              <a:gd name="connsiteY1" fmla="*/ 146162 h 174839"/>
              <a:gd name="connsiteX2" fmla="*/ 142807 w 1027592"/>
              <a:gd name="connsiteY2" fmla="*/ 154100 h 174839"/>
              <a:gd name="connsiteX3" fmla="*/ 390457 w 1027592"/>
              <a:gd name="connsiteY3" fmla="*/ 174737 h 174839"/>
              <a:gd name="connsiteX4" fmla="*/ 1017519 w 1027592"/>
              <a:gd name="connsiteY4" fmla="*/ 162037 h 174839"/>
              <a:gd name="connsiteX5" fmla="*/ 793682 w 1027592"/>
              <a:gd name="connsiteY5" fmla="*/ 162037 h 174839"/>
              <a:gd name="connsiteX6" fmla="*/ 384107 w 1027592"/>
              <a:gd name="connsiteY6" fmla="*/ 162037 h 174839"/>
              <a:gd name="connsiteX7" fmla="*/ 33269 w 1027592"/>
              <a:gd name="connsiteY7" fmla="*/ 122350 h 174839"/>
              <a:gd name="connsiteX8" fmla="*/ 14219 w 1027592"/>
              <a:gd name="connsiteY8" fmla="*/ 112 h 1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7592" h="174839">
                <a:moveTo>
                  <a:pt x="14219" y="112"/>
                </a:moveTo>
                <a:cubicBezTo>
                  <a:pt x="16336" y="4081"/>
                  <a:pt x="24538" y="120497"/>
                  <a:pt x="45969" y="146162"/>
                </a:cubicBezTo>
                <a:cubicBezTo>
                  <a:pt x="67400" y="171827"/>
                  <a:pt x="142807" y="154100"/>
                  <a:pt x="142807" y="154100"/>
                </a:cubicBezTo>
                <a:cubicBezTo>
                  <a:pt x="200222" y="158862"/>
                  <a:pt x="244672" y="173414"/>
                  <a:pt x="390457" y="174737"/>
                </a:cubicBezTo>
                <a:cubicBezTo>
                  <a:pt x="536242" y="176060"/>
                  <a:pt x="950315" y="164154"/>
                  <a:pt x="1017519" y="162037"/>
                </a:cubicBezTo>
                <a:cubicBezTo>
                  <a:pt x="1084723" y="159920"/>
                  <a:pt x="793682" y="162037"/>
                  <a:pt x="793682" y="162037"/>
                </a:cubicBezTo>
                <a:cubicBezTo>
                  <a:pt x="688113" y="162037"/>
                  <a:pt x="510842" y="168651"/>
                  <a:pt x="384107" y="162037"/>
                </a:cubicBezTo>
                <a:cubicBezTo>
                  <a:pt x="257372" y="155423"/>
                  <a:pt x="93065" y="146692"/>
                  <a:pt x="33269" y="122350"/>
                </a:cubicBezTo>
                <a:cubicBezTo>
                  <a:pt x="-26527" y="98008"/>
                  <a:pt x="12102" y="-3857"/>
                  <a:pt x="14219" y="1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4788400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ボディがはち切れそう！」ドイツ陸上美女が初来日・初投稿で魅せた“バッキバキ腹筋”にファン歓喜！「宮崎へようこそ」 | THE DIGEST" hidden="1">
            <a:extLst>
              <a:ext uri="{FF2B5EF4-FFF2-40B4-BE49-F238E27FC236}">
                <a16:creationId xmlns:a16="http://schemas.microsoft.com/office/drawing/2014/main" id="{C0E82601-5C29-4BE5-A6A8-83F2C01409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11" r="11389"/>
          <a:stretch/>
        </p:blipFill>
        <p:spPr bwMode="auto">
          <a:xfrm>
            <a:off x="0" y="1487365"/>
            <a:ext cx="9601200" cy="982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D4F9E828-2B9D-4471-9110-AC8DDE99E5D8}"/>
              </a:ext>
            </a:extLst>
          </p:cNvPr>
          <p:cNvGrpSpPr/>
          <p:nvPr/>
        </p:nvGrpSpPr>
        <p:grpSpPr>
          <a:xfrm>
            <a:off x="3533121" y="2120774"/>
            <a:ext cx="1854897" cy="3419756"/>
            <a:chOff x="3533121" y="2120774"/>
            <a:chExt cx="1854897" cy="3419756"/>
          </a:xfrm>
        </p:grpSpPr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4A2D7E92-9E98-47C7-AAA2-0FF4ED823B23}"/>
                </a:ext>
              </a:extLst>
            </p:cNvPr>
            <p:cNvSpPr/>
            <p:nvPr/>
          </p:nvSpPr>
          <p:spPr>
            <a:xfrm>
              <a:off x="4572972" y="2564923"/>
              <a:ext cx="435149" cy="123309"/>
            </a:xfrm>
            <a:custGeom>
              <a:avLst/>
              <a:gdLst>
                <a:gd name="connsiteX0" fmla="*/ 3261 w 435149"/>
                <a:gd name="connsiteY0" fmla="*/ 123244 h 123309"/>
                <a:gd name="connsiteX1" fmla="*/ 155661 w 435149"/>
                <a:gd name="connsiteY1" fmla="*/ 17410 h 123309"/>
                <a:gd name="connsiteX2" fmla="*/ 291128 w 435149"/>
                <a:gd name="connsiteY2" fmla="*/ 8944 h 123309"/>
                <a:gd name="connsiteX3" fmla="*/ 435061 w 435149"/>
                <a:gd name="connsiteY3" fmla="*/ 68210 h 123309"/>
                <a:gd name="connsiteX4" fmla="*/ 308061 w 435149"/>
                <a:gd name="connsiteY4" fmla="*/ 477 h 123309"/>
                <a:gd name="connsiteX5" fmla="*/ 3261 w 435149"/>
                <a:gd name="connsiteY5" fmla="*/ 123244 h 12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149" h="123309">
                  <a:moveTo>
                    <a:pt x="3261" y="123244"/>
                  </a:moveTo>
                  <a:cubicBezTo>
                    <a:pt x="-22139" y="126066"/>
                    <a:pt x="107683" y="36460"/>
                    <a:pt x="155661" y="17410"/>
                  </a:cubicBezTo>
                  <a:cubicBezTo>
                    <a:pt x="203639" y="-1640"/>
                    <a:pt x="244561" y="477"/>
                    <a:pt x="291128" y="8944"/>
                  </a:cubicBezTo>
                  <a:cubicBezTo>
                    <a:pt x="337695" y="17411"/>
                    <a:pt x="432239" y="69621"/>
                    <a:pt x="435061" y="68210"/>
                  </a:cubicBezTo>
                  <a:cubicBezTo>
                    <a:pt x="437883" y="66799"/>
                    <a:pt x="372972" y="-6579"/>
                    <a:pt x="308061" y="477"/>
                  </a:cubicBezTo>
                  <a:cubicBezTo>
                    <a:pt x="243150" y="7533"/>
                    <a:pt x="28661" y="120422"/>
                    <a:pt x="3261" y="1232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362CA960-803C-4B5A-81B4-B128D005FFBE}"/>
                </a:ext>
              </a:extLst>
            </p:cNvPr>
            <p:cNvSpPr/>
            <p:nvPr/>
          </p:nvSpPr>
          <p:spPr>
            <a:xfrm>
              <a:off x="4495800" y="2518525"/>
              <a:ext cx="527271" cy="102101"/>
            </a:xfrm>
            <a:custGeom>
              <a:avLst/>
              <a:gdLst>
                <a:gd name="connsiteX0" fmla="*/ 0 w 527271"/>
                <a:gd name="connsiteY0" fmla="*/ 63808 h 102101"/>
                <a:gd name="connsiteX1" fmla="*/ 321733 w 527271"/>
                <a:gd name="connsiteY1" fmla="*/ 17242 h 102101"/>
                <a:gd name="connsiteX2" fmla="*/ 414867 w 527271"/>
                <a:gd name="connsiteY2" fmla="*/ 25708 h 102101"/>
                <a:gd name="connsiteX3" fmla="*/ 524933 w 527271"/>
                <a:gd name="connsiteY3" fmla="*/ 101908 h 102101"/>
                <a:gd name="connsiteX4" fmla="*/ 304800 w 527271"/>
                <a:gd name="connsiteY4" fmla="*/ 308 h 102101"/>
                <a:gd name="connsiteX5" fmla="*/ 0 w 527271"/>
                <a:gd name="connsiteY5" fmla="*/ 63808 h 10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271" h="102101">
                  <a:moveTo>
                    <a:pt x="0" y="63808"/>
                  </a:moveTo>
                  <a:cubicBezTo>
                    <a:pt x="126294" y="43700"/>
                    <a:pt x="252589" y="23592"/>
                    <a:pt x="321733" y="17242"/>
                  </a:cubicBezTo>
                  <a:lnTo>
                    <a:pt x="414867" y="25708"/>
                  </a:lnTo>
                  <a:cubicBezTo>
                    <a:pt x="448734" y="39819"/>
                    <a:pt x="543278" y="106141"/>
                    <a:pt x="524933" y="101908"/>
                  </a:cubicBezTo>
                  <a:cubicBezTo>
                    <a:pt x="506589" y="97675"/>
                    <a:pt x="388056" y="4541"/>
                    <a:pt x="304800" y="308"/>
                  </a:cubicBezTo>
                  <a:cubicBezTo>
                    <a:pt x="221545" y="-3925"/>
                    <a:pt x="123472" y="36291"/>
                    <a:pt x="0" y="638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004DA3FC-DBA8-4123-89AD-DA8200E81E14}"/>
                </a:ext>
              </a:extLst>
            </p:cNvPr>
            <p:cNvSpPr/>
            <p:nvPr/>
          </p:nvSpPr>
          <p:spPr>
            <a:xfrm>
              <a:off x="4483100" y="2595033"/>
              <a:ext cx="88916" cy="93367"/>
            </a:xfrm>
            <a:custGeom>
              <a:avLst/>
              <a:gdLst>
                <a:gd name="connsiteX0" fmla="*/ 0 w 88916"/>
                <a:gd name="connsiteY0" fmla="*/ 0 h 93367"/>
                <a:gd name="connsiteX1" fmla="*/ 88900 w 88916"/>
                <a:gd name="connsiteY1" fmla="*/ 93134 h 93367"/>
                <a:gd name="connsiteX2" fmla="*/ 0 w 88916"/>
                <a:gd name="connsiteY2" fmla="*/ 0 h 9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16" h="93367">
                  <a:moveTo>
                    <a:pt x="0" y="0"/>
                  </a:moveTo>
                  <a:cubicBezTo>
                    <a:pt x="0" y="0"/>
                    <a:pt x="90311" y="87489"/>
                    <a:pt x="88900" y="93134"/>
                  </a:cubicBezTo>
                  <a:cubicBezTo>
                    <a:pt x="87489" y="9877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7BE511CC-7A40-4896-BE85-6A7434141E75}"/>
                </a:ext>
              </a:extLst>
            </p:cNvPr>
            <p:cNvSpPr/>
            <p:nvPr/>
          </p:nvSpPr>
          <p:spPr>
            <a:xfrm>
              <a:off x="3712985" y="2120774"/>
              <a:ext cx="125680" cy="219324"/>
            </a:xfrm>
            <a:custGeom>
              <a:avLst/>
              <a:gdLst>
                <a:gd name="connsiteX0" fmla="*/ 125590 w 125680"/>
                <a:gd name="connsiteY0" fmla="*/ 126 h 219324"/>
                <a:gd name="connsiteX1" fmla="*/ 27165 w 125680"/>
                <a:gd name="connsiteY1" fmla="*/ 149351 h 219324"/>
                <a:gd name="connsiteX2" fmla="*/ 4940 w 125680"/>
                <a:gd name="connsiteY2" fmla="*/ 219201 h 219324"/>
                <a:gd name="connsiteX3" fmla="*/ 8115 w 125680"/>
                <a:gd name="connsiteY3" fmla="*/ 165226 h 219324"/>
                <a:gd name="connsiteX4" fmla="*/ 8115 w 125680"/>
                <a:gd name="connsiteY4" fmla="*/ 123951 h 219324"/>
                <a:gd name="connsiteX5" fmla="*/ 125590 w 125680"/>
                <a:gd name="connsiteY5" fmla="*/ 126 h 21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680" h="219324">
                  <a:moveTo>
                    <a:pt x="125590" y="126"/>
                  </a:moveTo>
                  <a:cubicBezTo>
                    <a:pt x="128765" y="4359"/>
                    <a:pt x="47273" y="112838"/>
                    <a:pt x="27165" y="149351"/>
                  </a:cubicBezTo>
                  <a:cubicBezTo>
                    <a:pt x="7057" y="185864"/>
                    <a:pt x="8115" y="216555"/>
                    <a:pt x="4940" y="219201"/>
                  </a:cubicBezTo>
                  <a:cubicBezTo>
                    <a:pt x="1765" y="221847"/>
                    <a:pt x="7586" y="181101"/>
                    <a:pt x="8115" y="165226"/>
                  </a:cubicBezTo>
                  <a:cubicBezTo>
                    <a:pt x="8644" y="149351"/>
                    <a:pt x="-10406" y="148822"/>
                    <a:pt x="8115" y="123951"/>
                  </a:cubicBezTo>
                  <a:cubicBezTo>
                    <a:pt x="26636" y="99080"/>
                    <a:pt x="122415" y="-4107"/>
                    <a:pt x="125590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: 図形 1">
              <a:extLst>
                <a:ext uri="{FF2B5EF4-FFF2-40B4-BE49-F238E27FC236}">
                  <a16:creationId xmlns:a16="http://schemas.microsoft.com/office/drawing/2014/main" id="{A44CDFCC-72E1-4DB9-B86F-B082B43CC8FA}"/>
                </a:ext>
              </a:extLst>
            </p:cNvPr>
            <p:cNvSpPr/>
            <p:nvPr/>
          </p:nvSpPr>
          <p:spPr>
            <a:xfrm>
              <a:off x="3680712" y="4701125"/>
              <a:ext cx="151513" cy="729838"/>
            </a:xfrm>
            <a:custGeom>
              <a:avLst/>
              <a:gdLst>
                <a:gd name="connsiteX0" fmla="*/ 151513 w 151513"/>
                <a:gd name="connsiteY0" fmla="*/ 1050 h 729838"/>
                <a:gd name="connsiteX1" fmla="*/ 72138 w 151513"/>
                <a:gd name="connsiteY1" fmla="*/ 299500 h 729838"/>
                <a:gd name="connsiteX2" fmla="*/ 30863 w 151513"/>
                <a:gd name="connsiteY2" fmla="*/ 709075 h 729838"/>
                <a:gd name="connsiteX3" fmla="*/ 18163 w 151513"/>
                <a:gd name="connsiteY3" fmla="*/ 651925 h 729838"/>
                <a:gd name="connsiteX4" fmla="*/ 2288 w 151513"/>
                <a:gd name="connsiteY4" fmla="*/ 499525 h 729838"/>
                <a:gd name="connsiteX5" fmla="*/ 72138 w 151513"/>
                <a:gd name="connsiteY5" fmla="*/ 210600 h 729838"/>
                <a:gd name="connsiteX6" fmla="*/ 151513 w 151513"/>
                <a:gd name="connsiteY6" fmla="*/ 1050 h 72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513" h="729838">
                  <a:moveTo>
                    <a:pt x="151513" y="1050"/>
                  </a:moveTo>
                  <a:cubicBezTo>
                    <a:pt x="151513" y="15867"/>
                    <a:pt x="92246" y="181496"/>
                    <a:pt x="72138" y="299500"/>
                  </a:cubicBezTo>
                  <a:cubicBezTo>
                    <a:pt x="52030" y="417504"/>
                    <a:pt x="39859" y="650338"/>
                    <a:pt x="30863" y="709075"/>
                  </a:cubicBezTo>
                  <a:cubicBezTo>
                    <a:pt x="21867" y="767812"/>
                    <a:pt x="22925" y="686850"/>
                    <a:pt x="18163" y="651925"/>
                  </a:cubicBezTo>
                  <a:cubicBezTo>
                    <a:pt x="13400" y="617000"/>
                    <a:pt x="-6708" y="573079"/>
                    <a:pt x="2288" y="499525"/>
                  </a:cubicBezTo>
                  <a:cubicBezTo>
                    <a:pt x="11284" y="425971"/>
                    <a:pt x="49913" y="289446"/>
                    <a:pt x="72138" y="210600"/>
                  </a:cubicBezTo>
                  <a:cubicBezTo>
                    <a:pt x="94363" y="131754"/>
                    <a:pt x="151513" y="-13767"/>
                    <a:pt x="151513" y="105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271DBE64-5519-4A02-B51B-6C24C9068CF9}"/>
                </a:ext>
              </a:extLst>
            </p:cNvPr>
            <p:cNvSpPr/>
            <p:nvPr/>
          </p:nvSpPr>
          <p:spPr>
            <a:xfrm>
              <a:off x="3710091" y="4651381"/>
              <a:ext cx="1677927" cy="736594"/>
            </a:xfrm>
            <a:custGeom>
              <a:avLst/>
              <a:gdLst>
                <a:gd name="connsiteX0" fmla="*/ 1671534 w 1677927"/>
                <a:gd name="connsiteY0" fmla="*/ 3169 h 736594"/>
                <a:gd name="connsiteX1" fmla="*/ 1350859 w 1677927"/>
                <a:gd name="connsiteY1" fmla="*/ 333369 h 736594"/>
                <a:gd name="connsiteX2" fmla="*/ 1138134 w 1677927"/>
                <a:gd name="connsiteY2" fmla="*/ 517519 h 736594"/>
                <a:gd name="connsiteX3" fmla="*/ 893659 w 1677927"/>
                <a:gd name="connsiteY3" fmla="*/ 628644 h 736594"/>
                <a:gd name="connsiteX4" fmla="*/ 703159 w 1677927"/>
                <a:gd name="connsiteY4" fmla="*/ 704844 h 736594"/>
                <a:gd name="connsiteX5" fmla="*/ 430109 w 1677927"/>
                <a:gd name="connsiteY5" fmla="*/ 736594 h 736594"/>
                <a:gd name="connsiteX6" fmla="*/ 7834 w 1677927"/>
                <a:gd name="connsiteY6" fmla="*/ 727069 h 736594"/>
                <a:gd name="connsiteX7" fmla="*/ 185634 w 1677927"/>
                <a:gd name="connsiteY7" fmla="*/ 720719 h 736594"/>
                <a:gd name="connsiteX8" fmla="*/ 557109 w 1677927"/>
                <a:gd name="connsiteY8" fmla="*/ 688969 h 736594"/>
                <a:gd name="connsiteX9" fmla="*/ 852384 w 1677927"/>
                <a:gd name="connsiteY9" fmla="*/ 625469 h 736594"/>
                <a:gd name="connsiteX10" fmla="*/ 1036534 w 1677927"/>
                <a:gd name="connsiteY10" fmla="*/ 549269 h 736594"/>
                <a:gd name="connsiteX11" fmla="*/ 1671534 w 1677927"/>
                <a:gd name="connsiteY11" fmla="*/ 3169 h 73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7927" h="736594">
                  <a:moveTo>
                    <a:pt x="1671534" y="3169"/>
                  </a:moveTo>
                  <a:cubicBezTo>
                    <a:pt x="1723921" y="-32814"/>
                    <a:pt x="1439759" y="247644"/>
                    <a:pt x="1350859" y="333369"/>
                  </a:cubicBezTo>
                  <a:cubicBezTo>
                    <a:pt x="1261959" y="419094"/>
                    <a:pt x="1214334" y="468307"/>
                    <a:pt x="1138134" y="517519"/>
                  </a:cubicBezTo>
                  <a:cubicBezTo>
                    <a:pt x="1061934" y="566731"/>
                    <a:pt x="966155" y="597423"/>
                    <a:pt x="893659" y="628644"/>
                  </a:cubicBezTo>
                  <a:cubicBezTo>
                    <a:pt x="821163" y="659865"/>
                    <a:pt x="780417" y="686852"/>
                    <a:pt x="703159" y="704844"/>
                  </a:cubicBezTo>
                  <a:cubicBezTo>
                    <a:pt x="625901" y="722836"/>
                    <a:pt x="545996" y="732890"/>
                    <a:pt x="430109" y="736594"/>
                  </a:cubicBezTo>
                  <a:lnTo>
                    <a:pt x="7834" y="727069"/>
                  </a:lnTo>
                  <a:cubicBezTo>
                    <a:pt x="-32912" y="724423"/>
                    <a:pt x="94088" y="727069"/>
                    <a:pt x="185634" y="720719"/>
                  </a:cubicBezTo>
                  <a:cubicBezTo>
                    <a:pt x="277180" y="714369"/>
                    <a:pt x="445984" y="704844"/>
                    <a:pt x="557109" y="688969"/>
                  </a:cubicBezTo>
                  <a:cubicBezTo>
                    <a:pt x="668234" y="673094"/>
                    <a:pt x="772480" y="648752"/>
                    <a:pt x="852384" y="625469"/>
                  </a:cubicBezTo>
                  <a:cubicBezTo>
                    <a:pt x="932288" y="602186"/>
                    <a:pt x="905830" y="653515"/>
                    <a:pt x="1036534" y="549269"/>
                  </a:cubicBezTo>
                  <a:cubicBezTo>
                    <a:pt x="1167238" y="445023"/>
                    <a:pt x="1619147" y="39152"/>
                    <a:pt x="1671534" y="316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5C1612C3-01F3-4779-859B-00A1F2F12AD9}"/>
                </a:ext>
              </a:extLst>
            </p:cNvPr>
            <p:cNvSpPr/>
            <p:nvPr/>
          </p:nvSpPr>
          <p:spPr>
            <a:xfrm>
              <a:off x="3533121" y="5330821"/>
              <a:ext cx="194763" cy="209709"/>
            </a:xfrm>
            <a:custGeom>
              <a:avLst/>
              <a:gdLst>
                <a:gd name="connsiteX0" fmla="*/ 194329 w 194763"/>
                <a:gd name="connsiteY0" fmla="*/ 4 h 209709"/>
                <a:gd name="connsiteX1" fmla="*/ 24467 w 194763"/>
                <a:gd name="connsiteY1" fmla="*/ 53979 h 209709"/>
                <a:gd name="connsiteX2" fmla="*/ 13354 w 194763"/>
                <a:gd name="connsiteY2" fmla="*/ 69854 h 209709"/>
                <a:gd name="connsiteX3" fmla="*/ 38754 w 194763"/>
                <a:gd name="connsiteY3" fmla="*/ 117479 h 209709"/>
                <a:gd name="connsiteX4" fmla="*/ 102254 w 194763"/>
                <a:gd name="connsiteY4" fmla="*/ 209554 h 209709"/>
                <a:gd name="connsiteX5" fmla="*/ 40342 w 194763"/>
                <a:gd name="connsiteY5" fmla="*/ 138117 h 209709"/>
                <a:gd name="connsiteX6" fmla="*/ 654 w 194763"/>
                <a:gd name="connsiteY6" fmla="*/ 87317 h 209709"/>
                <a:gd name="connsiteX7" fmla="*/ 72092 w 194763"/>
                <a:gd name="connsiteY7" fmla="*/ 57154 h 209709"/>
                <a:gd name="connsiteX8" fmla="*/ 194329 w 194763"/>
                <a:gd name="connsiteY8" fmla="*/ 4 h 20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763" h="209709">
                  <a:moveTo>
                    <a:pt x="194329" y="4"/>
                  </a:moveTo>
                  <a:cubicBezTo>
                    <a:pt x="186391" y="-525"/>
                    <a:pt x="54629" y="42337"/>
                    <a:pt x="24467" y="53979"/>
                  </a:cubicBezTo>
                  <a:cubicBezTo>
                    <a:pt x="-5695" y="65621"/>
                    <a:pt x="10973" y="59271"/>
                    <a:pt x="13354" y="69854"/>
                  </a:cubicBezTo>
                  <a:cubicBezTo>
                    <a:pt x="15735" y="80437"/>
                    <a:pt x="23937" y="94196"/>
                    <a:pt x="38754" y="117479"/>
                  </a:cubicBezTo>
                  <a:cubicBezTo>
                    <a:pt x="53571" y="140762"/>
                    <a:pt x="101989" y="206114"/>
                    <a:pt x="102254" y="209554"/>
                  </a:cubicBezTo>
                  <a:cubicBezTo>
                    <a:pt x="102519" y="212994"/>
                    <a:pt x="57275" y="158490"/>
                    <a:pt x="40342" y="138117"/>
                  </a:cubicBezTo>
                  <a:cubicBezTo>
                    <a:pt x="23409" y="117744"/>
                    <a:pt x="-4638" y="100811"/>
                    <a:pt x="654" y="87317"/>
                  </a:cubicBezTo>
                  <a:cubicBezTo>
                    <a:pt x="5946" y="73823"/>
                    <a:pt x="45105" y="66414"/>
                    <a:pt x="72092" y="57154"/>
                  </a:cubicBezTo>
                  <a:cubicBezTo>
                    <a:pt x="99079" y="47894"/>
                    <a:pt x="202267" y="533"/>
                    <a:pt x="194329" y="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6C0D2B08-3BC7-42AA-92BD-4292FD347565}"/>
                </a:ext>
              </a:extLst>
            </p:cNvPr>
            <p:cNvSpPr/>
            <p:nvPr/>
          </p:nvSpPr>
          <p:spPr>
            <a:xfrm>
              <a:off x="3586158" y="5406963"/>
              <a:ext cx="158901" cy="103764"/>
            </a:xfrm>
            <a:custGeom>
              <a:avLst/>
              <a:gdLst>
                <a:gd name="connsiteX0" fmla="*/ 5 w 158901"/>
                <a:gd name="connsiteY0" fmla="*/ 62 h 103764"/>
                <a:gd name="connsiteX1" fmla="*/ 53980 w 158901"/>
                <a:gd name="connsiteY1" fmla="*/ 93725 h 103764"/>
                <a:gd name="connsiteX2" fmla="*/ 95255 w 158901"/>
                <a:gd name="connsiteY2" fmla="*/ 101662 h 103764"/>
                <a:gd name="connsiteX3" fmla="*/ 158755 w 158901"/>
                <a:gd name="connsiteY3" fmla="*/ 98487 h 103764"/>
                <a:gd name="connsiteX4" fmla="*/ 76205 w 158901"/>
                <a:gd name="connsiteY4" fmla="*/ 98487 h 103764"/>
                <a:gd name="connsiteX5" fmla="*/ 57155 w 158901"/>
                <a:gd name="connsiteY5" fmla="*/ 79437 h 103764"/>
                <a:gd name="connsiteX6" fmla="*/ 5 w 158901"/>
                <a:gd name="connsiteY6" fmla="*/ 62 h 10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901" h="103764">
                  <a:moveTo>
                    <a:pt x="5" y="62"/>
                  </a:moveTo>
                  <a:cubicBezTo>
                    <a:pt x="-524" y="2443"/>
                    <a:pt x="38105" y="76792"/>
                    <a:pt x="53980" y="93725"/>
                  </a:cubicBezTo>
                  <a:cubicBezTo>
                    <a:pt x="69855" y="110658"/>
                    <a:pt x="77793" y="100868"/>
                    <a:pt x="95255" y="101662"/>
                  </a:cubicBezTo>
                  <a:cubicBezTo>
                    <a:pt x="112717" y="102456"/>
                    <a:pt x="161930" y="99016"/>
                    <a:pt x="158755" y="98487"/>
                  </a:cubicBezTo>
                  <a:cubicBezTo>
                    <a:pt x="155580" y="97958"/>
                    <a:pt x="93138" y="101662"/>
                    <a:pt x="76205" y="98487"/>
                  </a:cubicBezTo>
                  <a:cubicBezTo>
                    <a:pt x="59272" y="95312"/>
                    <a:pt x="68003" y="95047"/>
                    <a:pt x="57155" y="79437"/>
                  </a:cubicBezTo>
                  <a:cubicBezTo>
                    <a:pt x="46307" y="63827"/>
                    <a:pt x="534" y="-2319"/>
                    <a:pt x="5" y="6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BEBFA12B-4FB3-40FF-97CD-69B9B2BB8DBF}"/>
                </a:ext>
              </a:extLst>
            </p:cNvPr>
            <p:cNvSpPr/>
            <p:nvPr/>
          </p:nvSpPr>
          <p:spPr>
            <a:xfrm>
              <a:off x="3617452" y="5476554"/>
              <a:ext cx="133408" cy="53491"/>
            </a:xfrm>
            <a:custGeom>
              <a:avLst/>
              <a:gdLst>
                <a:gd name="connsiteX0" fmla="*/ 461 w 133408"/>
                <a:gd name="connsiteY0" fmla="*/ 49534 h 53491"/>
                <a:gd name="connsiteX1" fmla="*/ 117936 w 133408"/>
                <a:gd name="connsiteY1" fmla="*/ 49534 h 53491"/>
                <a:gd name="connsiteX2" fmla="*/ 132223 w 133408"/>
                <a:gd name="connsiteY2" fmla="*/ 321 h 53491"/>
                <a:gd name="connsiteX3" fmla="*/ 119523 w 133408"/>
                <a:gd name="connsiteY3" fmla="*/ 28896 h 53491"/>
                <a:gd name="connsiteX4" fmla="*/ 78248 w 133408"/>
                <a:gd name="connsiteY4" fmla="*/ 41596 h 53491"/>
                <a:gd name="connsiteX5" fmla="*/ 461 w 133408"/>
                <a:gd name="connsiteY5" fmla="*/ 49534 h 5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408" h="53491">
                  <a:moveTo>
                    <a:pt x="461" y="49534"/>
                  </a:moveTo>
                  <a:cubicBezTo>
                    <a:pt x="7076" y="50857"/>
                    <a:pt x="95976" y="57736"/>
                    <a:pt x="117936" y="49534"/>
                  </a:cubicBezTo>
                  <a:cubicBezTo>
                    <a:pt x="139896" y="41332"/>
                    <a:pt x="131959" y="3761"/>
                    <a:pt x="132223" y="321"/>
                  </a:cubicBezTo>
                  <a:cubicBezTo>
                    <a:pt x="132487" y="-3119"/>
                    <a:pt x="128519" y="22017"/>
                    <a:pt x="119523" y="28896"/>
                  </a:cubicBezTo>
                  <a:cubicBezTo>
                    <a:pt x="110527" y="35775"/>
                    <a:pt x="96240" y="38950"/>
                    <a:pt x="78248" y="41596"/>
                  </a:cubicBezTo>
                  <a:cubicBezTo>
                    <a:pt x="60256" y="44242"/>
                    <a:pt x="-6154" y="48211"/>
                    <a:pt x="461" y="4953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4F8AC05B-1084-4643-BE05-3CAD77FF8059}"/>
                </a:ext>
              </a:extLst>
            </p:cNvPr>
            <p:cNvSpPr/>
            <p:nvPr/>
          </p:nvSpPr>
          <p:spPr>
            <a:xfrm>
              <a:off x="3686997" y="5354624"/>
              <a:ext cx="59899" cy="124578"/>
            </a:xfrm>
            <a:custGeom>
              <a:avLst/>
              <a:gdLst>
                <a:gd name="connsiteX0" fmla="*/ 59503 w 59899"/>
                <a:gd name="connsiteY0" fmla="*/ 14 h 124578"/>
                <a:gd name="connsiteX1" fmla="*/ 27753 w 59899"/>
                <a:gd name="connsiteY1" fmla="*/ 50814 h 124578"/>
                <a:gd name="connsiteX2" fmla="*/ 53153 w 59899"/>
                <a:gd name="connsiteY2" fmla="*/ 123839 h 124578"/>
                <a:gd name="connsiteX3" fmla="*/ 27753 w 59899"/>
                <a:gd name="connsiteY3" fmla="*/ 90501 h 124578"/>
                <a:gd name="connsiteX4" fmla="*/ 766 w 59899"/>
                <a:gd name="connsiteY4" fmla="*/ 55576 h 124578"/>
                <a:gd name="connsiteX5" fmla="*/ 59503 w 59899"/>
                <a:gd name="connsiteY5" fmla="*/ 14 h 12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899" h="124578">
                  <a:moveTo>
                    <a:pt x="59503" y="14"/>
                  </a:moveTo>
                  <a:cubicBezTo>
                    <a:pt x="64001" y="-780"/>
                    <a:pt x="28811" y="30177"/>
                    <a:pt x="27753" y="50814"/>
                  </a:cubicBezTo>
                  <a:cubicBezTo>
                    <a:pt x="26695" y="71451"/>
                    <a:pt x="53153" y="117225"/>
                    <a:pt x="53153" y="123839"/>
                  </a:cubicBezTo>
                  <a:cubicBezTo>
                    <a:pt x="53153" y="130453"/>
                    <a:pt x="27753" y="90501"/>
                    <a:pt x="27753" y="90501"/>
                  </a:cubicBezTo>
                  <a:cubicBezTo>
                    <a:pt x="19022" y="79124"/>
                    <a:pt x="-4526" y="67747"/>
                    <a:pt x="766" y="55576"/>
                  </a:cubicBezTo>
                  <a:cubicBezTo>
                    <a:pt x="6058" y="43405"/>
                    <a:pt x="55005" y="808"/>
                    <a:pt x="59503" y="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157121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D84A1EC-E217-4458-8FC0-AF21E62341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3B47564F-9CE1-4D61-80DA-63EE06E4D2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136F0FD3-A339-43BF-928B-563DDE786C1D}"/>
              </a:ext>
            </a:extLst>
          </p:cNvPr>
          <p:cNvSpPr/>
          <p:nvPr/>
        </p:nvSpPr>
        <p:spPr>
          <a:xfrm>
            <a:off x="8567488" y="9819812"/>
            <a:ext cx="150844" cy="425039"/>
          </a:xfrm>
          <a:custGeom>
            <a:avLst/>
            <a:gdLst>
              <a:gd name="connsiteX0" fmla="*/ 250 w 150844"/>
              <a:gd name="connsiteY0" fmla="*/ 17926 h 425039"/>
              <a:gd name="connsiteX1" fmla="*/ 149475 w 150844"/>
              <a:gd name="connsiteY1" fmla="*/ 414801 h 425039"/>
              <a:gd name="connsiteX2" fmla="*/ 76450 w 150844"/>
              <a:gd name="connsiteY2" fmla="*/ 289388 h 425039"/>
              <a:gd name="connsiteX3" fmla="*/ 112962 w 150844"/>
              <a:gd name="connsiteY3" fmla="*/ 87776 h 425039"/>
              <a:gd name="connsiteX4" fmla="*/ 250 w 150844"/>
              <a:gd name="connsiteY4" fmla="*/ 17926 h 425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844" h="425039">
                <a:moveTo>
                  <a:pt x="250" y="17926"/>
                </a:moveTo>
                <a:cubicBezTo>
                  <a:pt x="6336" y="72430"/>
                  <a:pt x="136775" y="369557"/>
                  <a:pt x="149475" y="414801"/>
                </a:cubicBezTo>
                <a:cubicBezTo>
                  <a:pt x="162175" y="460045"/>
                  <a:pt x="82536" y="343892"/>
                  <a:pt x="76450" y="289388"/>
                </a:cubicBezTo>
                <a:cubicBezTo>
                  <a:pt x="70364" y="234884"/>
                  <a:pt x="125133" y="128786"/>
                  <a:pt x="112962" y="87776"/>
                </a:cubicBezTo>
                <a:cubicBezTo>
                  <a:pt x="100791" y="46766"/>
                  <a:pt x="-5836" y="-36578"/>
                  <a:pt x="250" y="179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6004180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1C0EF8D-AF4B-467C-8D69-7A01C9904C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DADC6B15-D83C-4F54-9932-F37BFBD9615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F17E93C3-D3E6-4096-9C5F-A105825AB27B}"/>
              </a:ext>
            </a:extLst>
          </p:cNvPr>
          <p:cNvSpPr/>
          <p:nvPr/>
        </p:nvSpPr>
        <p:spPr>
          <a:xfrm>
            <a:off x="4479878" y="2743537"/>
            <a:ext cx="375289" cy="435082"/>
          </a:xfrm>
          <a:custGeom>
            <a:avLst/>
            <a:gdLst>
              <a:gd name="connsiteX0" fmla="*/ 361997 w 375289"/>
              <a:gd name="connsiteY0" fmla="*/ 23476 h 435082"/>
              <a:gd name="connsiteX1" fmla="*/ 141335 w 375289"/>
              <a:gd name="connsiteY1" fmla="*/ 115551 h 435082"/>
              <a:gd name="connsiteX2" fmla="*/ 4810 w 375289"/>
              <a:gd name="connsiteY2" fmla="*/ 434638 h 435082"/>
              <a:gd name="connsiteX3" fmla="*/ 312785 w 375289"/>
              <a:gd name="connsiteY3" fmla="*/ 39351 h 435082"/>
              <a:gd name="connsiteX4" fmla="*/ 361997 w 375289"/>
              <a:gd name="connsiteY4" fmla="*/ 23476 h 435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289" h="435082">
                <a:moveTo>
                  <a:pt x="361997" y="23476"/>
                </a:moveTo>
                <a:cubicBezTo>
                  <a:pt x="333422" y="36176"/>
                  <a:pt x="200866" y="47024"/>
                  <a:pt x="141335" y="115551"/>
                </a:cubicBezTo>
                <a:cubicBezTo>
                  <a:pt x="81804" y="184078"/>
                  <a:pt x="-23765" y="447338"/>
                  <a:pt x="4810" y="434638"/>
                </a:cubicBezTo>
                <a:cubicBezTo>
                  <a:pt x="33385" y="421938"/>
                  <a:pt x="252989" y="108672"/>
                  <a:pt x="312785" y="39351"/>
                </a:cubicBezTo>
                <a:cubicBezTo>
                  <a:pt x="372581" y="-29970"/>
                  <a:pt x="390572" y="10776"/>
                  <a:pt x="361997" y="234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6787293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0" name="図 689" descr="屋外, スポーツ, スポーツゲーム, 選手 が含まれている画像&#10;&#10;自動的に生成された説明">
            <a:extLst>
              <a:ext uri="{FF2B5EF4-FFF2-40B4-BE49-F238E27FC236}">
                <a16:creationId xmlns:a16="http://schemas.microsoft.com/office/drawing/2014/main" id="{61FF6744-775D-4479-8D55-854E689ABC05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35000"/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589147" y="0"/>
            <a:ext cx="22779494" cy="12801600"/>
          </a:xfrm>
          <a:prstGeom prst="rect">
            <a:avLst/>
          </a:prstGeom>
        </p:spPr>
      </p:pic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F4F7FC0E-586A-4FA3-9325-E5118D4300B0}"/>
              </a:ext>
            </a:extLst>
          </p:cNvPr>
          <p:cNvGrpSpPr/>
          <p:nvPr/>
        </p:nvGrpSpPr>
        <p:grpSpPr>
          <a:xfrm>
            <a:off x="288759" y="241714"/>
            <a:ext cx="9041285" cy="925001"/>
            <a:chOff x="303056" y="3934339"/>
            <a:chExt cx="9041285" cy="925001"/>
          </a:xfrm>
          <a:solidFill>
            <a:srgbClr val="0070C0"/>
          </a:solidFill>
        </p:grpSpPr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76C64EBE-6B64-466D-AF9C-A70F07A9ED2C}"/>
                </a:ext>
              </a:extLst>
            </p:cNvPr>
            <p:cNvSpPr/>
            <p:nvPr/>
          </p:nvSpPr>
          <p:spPr>
            <a:xfrm>
              <a:off x="303056" y="3969487"/>
              <a:ext cx="754215" cy="677281"/>
            </a:xfrm>
            <a:custGeom>
              <a:avLst/>
              <a:gdLst>
                <a:gd name="connsiteX0" fmla="*/ 16984 w 754215"/>
                <a:gd name="connsiteY0" fmla="*/ 18313 h 677281"/>
                <a:gd name="connsiteX1" fmla="*/ 22064 w 754215"/>
                <a:gd name="connsiteY1" fmla="*/ 79273 h 677281"/>
                <a:gd name="connsiteX2" fmla="*/ 174464 w 754215"/>
                <a:gd name="connsiteY2" fmla="*/ 602513 h 677281"/>
                <a:gd name="connsiteX3" fmla="*/ 225264 w 754215"/>
                <a:gd name="connsiteY3" fmla="*/ 668553 h 677281"/>
                <a:gd name="connsiteX4" fmla="*/ 260824 w 754215"/>
                <a:gd name="connsiteY4" fmla="*/ 551713 h 677281"/>
                <a:gd name="connsiteX5" fmla="*/ 489424 w 754215"/>
                <a:gd name="connsiteY5" fmla="*/ 318033 h 677281"/>
                <a:gd name="connsiteX6" fmla="*/ 646904 w 754215"/>
                <a:gd name="connsiteY6" fmla="*/ 424713 h 677281"/>
                <a:gd name="connsiteX7" fmla="*/ 748504 w 754215"/>
                <a:gd name="connsiteY7" fmla="*/ 394233 h 677281"/>
                <a:gd name="connsiteX8" fmla="*/ 474184 w 754215"/>
                <a:gd name="connsiteY8" fmla="*/ 231673 h 677281"/>
                <a:gd name="connsiteX9" fmla="*/ 255744 w 754215"/>
                <a:gd name="connsiteY9" fmla="*/ 526313 h 677281"/>
                <a:gd name="connsiteX10" fmla="*/ 240504 w 754215"/>
                <a:gd name="connsiteY10" fmla="*/ 648233 h 677281"/>
                <a:gd name="connsiteX11" fmla="*/ 159224 w 754215"/>
                <a:gd name="connsiteY11" fmla="*/ 445033 h 677281"/>
                <a:gd name="connsiteX12" fmla="*/ 174464 w 754215"/>
                <a:gd name="connsiteY12" fmla="*/ 241833 h 677281"/>
                <a:gd name="connsiteX13" fmla="*/ 16984 w 754215"/>
                <a:gd name="connsiteY13" fmla="*/ 18313 h 67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4215" h="677281">
                  <a:moveTo>
                    <a:pt x="16984" y="18313"/>
                  </a:moveTo>
                  <a:cubicBezTo>
                    <a:pt x="-8416" y="-8780"/>
                    <a:pt x="-4183" y="-18094"/>
                    <a:pt x="22064" y="79273"/>
                  </a:cubicBezTo>
                  <a:cubicBezTo>
                    <a:pt x="48311" y="176640"/>
                    <a:pt x="140597" y="504300"/>
                    <a:pt x="174464" y="602513"/>
                  </a:cubicBezTo>
                  <a:cubicBezTo>
                    <a:pt x="208331" y="700726"/>
                    <a:pt x="210871" y="677020"/>
                    <a:pt x="225264" y="668553"/>
                  </a:cubicBezTo>
                  <a:cubicBezTo>
                    <a:pt x="239657" y="660086"/>
                    <a:pt x="216797" y="610133"/>
                    <a:pt x="260824" y="551713"/>
                  </a:cubicBezTo>
                  <a:cubicBezTo>
                    <a:pt x="304851" y="493293"/>
                    <a:pt x="425077" y="339200"/>
                    <a:pt x="489424" y="318033"/>
                  </a:cubicBezTo>
                  <a:cubicBezTo>
                    <a:pt x="553771" y="296866"/>
                    <a:pt x="603724" y="412013"/>
                    <a:pt x="646904" y="424713"/>
                  </a:cubicBezTo>
                  <a:cubicBezTo>
                    <a:pt x="690084" y="437413"/>
                    <a:pt x="777291" y="426406"/>
                    <a:pt x="748504" y="394233"/>
                  </a:cubicBezTo>
                  <a:cubicBezTo>
                    <a:pt x="719717" y="362060"/>
                    <a:pt x="556311" y="209660"/>
                    <a:pt x="474184" y="231673"/>
                  </a:cubicBezTo>
                  <a:cubicBezTo>
                    <a:pt x="392057" y="253686"/>
                    <a:pt x="294691" y="456886"/>
                    <a:pt x="255744" y="526313"/>
                  </a:cubicBezTo>
                  <a:cubicBezTo>
                    <a:pt x="216797" y="595740"/>
                    <a:pt x="256591" y="661780"/>
                    <a:pt x="240504" y="648233"/>
                  </a:cubicBezTo>
                  <a:cubicBezTo>
                    <a:pt x="224417" y="634686"/>
                    <a:pt x="170231" y="512766"/>
                    <a:pt x="159224" y="445033"/>
                  </a:cubicBezTo>
                  <a:cubicBezTo>
                    <a:pt x="148217" y="377300"/>
                    <a:pt x="203251" y="307026"/>
                    <a:pt x="174464" y="241833"/>
                  </a:cubicBezTo>
                  <a:cubicBezTo>
                    <a:pt x="145677" y="176640"/>
                    <a:pt x="42384" y="45406"/>
                    <a:pt x="16984" y="183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92A23810-4D1C-46E9-BB56-551F7C87A92E}"/>
                </a:ext>
              </a:extLst>
            </p:cNvPr>
            <p:cNvSpPr/>
            <p:nvPr/>
          </p:nvSpPr>
          <p:spPr>
            <a:xfrm>
              <a:off x="1489550" y="4098645"/>
              <a:ext cx="334403" cy="96051"/>
            </a:xfrm>
            <a:custGeom>
              <a:avLst/>
              <a:gdLst>
                <a:gd name="connsiteX0" fmla="*/ 4288 w 334403"/>
                <a:gd name="connsiteY0" fmla="*/ 280 h 96051"/>
                <a:gd name="connsiteX1" fmla="*/ 166213 w 334403"/>
                <a:gd name="connsiteY1" fmla="*/ 52668 h 96051"/>
                <a:gd name="connsiteX2" fmla="*/ 331313 w 334403"/>
                <a:gd name="connsiteY2" fmla="*/ 35205 h 96051"/>
                <a:gd name="connsiteX3" fmla="*/ 272575 w 334403"/>
                <a:gd name="connsiteY3" fmla="*/ 66955 h 96051"/>
                <a:gd name="connsiteX4" fmla="*/ 255113 w 334403"/>
                <a:gd name="connsiteY4" fmla="*/ 76480 h 96051"/>
                <a:gd name="connsiteX5" fmla="*/ 232888 w 334403"/>
                <a:gd name="connsiteY5" fmla="*/ 90768 h 96051"/>
                <a:gd name="connsiteX6" fmla="*/ 196375 w 334403"/>
                <a:gd name="connsiteY6" fmla="*/ 95530 h 96051"/>
                <a:gd name="connsiteX7" fmla="*/ 58263 w 334403"/>
                <a:gd name="connsiteY7" fmla="*/ 79655 h 96051"/>
                <a:gd name="connsiteX8" fmla="*/ 4288 w 334403"/>
                <a:gd name="connsiteY8" fmla="*/ 280 h 9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403" h="96051">
                  <a:moveTo>
                    <a:pt x="4288" y="280"/>
                  </a:moveTo>
                  <a:cubicBezTo>
                    <a:pt x="22280" y="-4218"/>
                    <a:pt x="111709" y="46847"/>
                    <a:pt x="166213" y="52668"/>
                  </a:cubicBezTo>
                  <a:cubicBezTo>
                    <a:pt x="220717" y="58489"/>
                    <a:pt x="313586" y="32824"/>
                    <a:pt x="331313" y="35205"/>
                  </a:cubicBezTo>
                  <a:cubicBezTo>
                    <a:pt x="349040" y="37586"/>
                    <a:pt x="285275" y="60076"/>
                    <a:pt x="272575" y="66955"/>
                  </a:cubicBezTo>
                  <a:cubicBezTo>
                    <a:pt x="259875" y="73834"/>
                    <a:pt x="261728" y="72511"/>
                    <a:pt x="255113" y="76480"/>
                  </a:cubicBezTo>
                  <a:cubicBezTo>
                    <a:pt x="248499" y="80449"/>
                    <a:pt x="242678" y="87593"/>
                    <a:pt x="232888" y="90768"/>
                  </a:cubicBezTo>
                  <a:cubicBezTo>
                    <a:pt x="223098" y="93943"/>
                    <a:pt x="225479" y="97382"/>
                    <a:pt x="196375" y="95530"/>
                  </a:cubicBezTo>
                  <a:cubicBezTo>
                    <a:pt x="167271" y="93678"/>
                    <a:pt x="87632" y="92090"/>
                    <a:pt x="58263" y="79655"/>
                  </a:cubicBezTo>
                  <a:cubicBezTo>
                    <a:pt x="28894" y="67220"/>
                    <a:pt x="-13704" y="4778"/>
                    <a:pt x="4288" y="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F83B2FF8-57DF-4C55-8221-E69C367E62A9}"/>
                </a:ext>
              </a:extLst>
            </p:cNvPr>
            <p:cNvSpPr/>
            <p:nvPr/>
          </p:nvSpPr>
          <p:spPr>
            <a:xfrm>
              <a:off x="1413028" y="4241278"/>
              <a:ext cx="476700" cy="171566"/>
            </a:xfrm>
            <a:custGeom>
              <a:avLst/>
              <a:gdLst>
                <a:gd name="connsiteX0" fmla="*/ 6197 w 476700"/>
                <a:gd name="connsiteY0" fmla="*/ 83072 h 171566"/>
                <a:gd name="connsiteX1" fmla="*/ 272897 w 476700"/>
                <a:gd name="connsiteY1" fmla="*/ 106885 h 171566"/>
                <a:gd name="connsiteX2" fmla="*/ 399897 w 476700"/>
                <a:gd name="connsiteY2" fmla="*/ 60847 h 171566"/>
                <a:gd name="connsiteX3" fmla="*/ 344335 w 476700"/>
                <a:gd name="connsiteY3" fmla="*/ 2110 h 171566"/>
                <a:gd name="connsiteX4" fmla="*/ 407835 w 476700"/>
                <a:gd name="connsiteY4" fmla="*/ 14810 h 171566"/>
                <a:gd name="connsiteX5" fmla="*/ 458635 w 476700"/>
                <a:gd name="connsiteY5" fmla="*/ 32272 h 171566"/>
                <a:gd name="connsiteX6" fmla="*/ 426885 w 476700"/>
                <a:gd name="connsiteY6" fmla="*/ 27510 h 171566"/>
                <a:gd name="connsiteX7" fmla="*/ 436410 w 476700"/>
                <a:gd name="connsiteY7" fmla="*/ 84660 h 171566"/>
                <a:gd name="connsiteX8" fmla="*/ 396722 w 476700"/>
                <a:gd name="connsiteY8" fmla="*/ 98947 h 171566"/>
                <a:gd name="connsiteX9" fmla="*/ 464985 w 476700"/>
                <a:gd name="connsiteY9" fmla="*/ 13222 h 171566"/>
                <a:gd name="connsiteX10" fmla="*/ 460222 w 476700"/>
                <a:gd name="connsiteY10" fmla="*/ 68785 h 171566"/>
                <a:gd name="connsiteX11" fmla="*/ 304647 w 476700"/>
                <a:gd name="connsiteY11" fmla="*/ 116410 h 171566"/>
                <a:gd name="connsiteX12" fmla="*/ 149072 w 476700"/>
                <a:gd name="connsiteY12" fmla="*/ 164035 h 171566"/>
                <a:gd name="connsiteX13" fmla="*/ 107797 w 476700"/>
                <a:gd name="connsiteY13" fmla="*/ 170385 h 171566"/>
                <a:gd name="connsiteX14" fmla="*/ 91922 w 476700"/>
                <a:gd name="connsiteY14" fmla="*/ 152922 h 171566"/>
                <a:gd name="connsiteX15" fmla="*/ 83985 w 476700"/>
                <a:gd name="connsiteY15" fmla="*/ 160860 h 171566"/>
                <a:gd name="connsiteX16" fmla="*/ 6197 w 476700"/>
                <a:gd name="connsiteY16" fmla="*/ 83072 h 17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6700" h="171566">
                  <a:moveTo>
                    <a:pt x="6197" y="83072"/>
                  </a:moveTo>
                  <a:cubicBezTo>
                    <a:pt x="37682" y="74076"/>
                    <a:pt x="207280" y="110589"/>
                    <a:pt x="272897" y="106885"/>
                  </a:cubicBezTo>
                  <a:cubicBezTo>
                    <a:pt x="338514" y="103181"/>
                    <a:pt x="387991" y="78309"/>
                    <a:pt x="399897" y="60847"/>
                  </a:cubicBezTo>
                  <a:cubicBezTo>
                    <a:pt x="411803" y="43384"/>
                    <a:pt x="343012" y="9783"/>
                    <a:pt x="344335" y="2110"/>
                  </a:cubicBezTo>
                  <a:cubicBezTo>
                    <a:pt x="345658" y="-5563"/>
                    <a:pt x="388785" y="9783"/>
                    <a:pt x="407835" y="14810"/>
                  </a:cubicBezTo>
                  <a:cubicBezTo>
                    <a:pt x="426885" y="19837"/>
                    <a:pt x="455460" y="30155"/>
                    <a:pt x="458635" y="32272"/>
                  </a:cubicBezTo>
                  <a:cubicBezTo>
                    <a:pt x="461810" y="34389"/>
                    <a:pt x="430589" y="18779"/>
                    <a:pt x="426885" y="27510"/>
                  </a:cubicBezTo>
                  <a:cubicBezTo>
                    <a:pt x="423181" y="36241"/>
                    <a:pt x="441437" y="72754"/>
                    <a:pt x="436410" y="84660"/>
                  </a:cubicBezTo>
                  <a:cubicBezTo>
                    <a:pt x="431383" y="96566"/>
                    <a:pt x="391960" y="110853"/>
                    <a:pt x="396722" y="98947"/>
                  </a:cubicBezTo>
                  <a:cubicBezTo>
                    <a:pt x="401484" y="87041"/>
                    <a:pt x="454402" y="18249"/>
                    <a:pt x="464985" y="13222"/>
                  </a:cubicBezTo>
                  <a:cubicBezTo>
                    <a:pt x="475568" y="8195"/>
                    <a:pt x="486945" y="51587"/>
                    <a:pt x="460222" y="68785"/>
                  </a:cubicBezTo>
                  <a:cubicBezTo>
                    <a:pt x="433499" y="85983"/>
                    <a:pt x="304647" y="116410"/>
                    <a:pt x="304647" y="116410"/>
                  </a:cubicBezTo>
                  <a:lnTo>
                    <a:pt x="149072" y="164035"/>
                  </a:lnTo>
                  <a:cubicBezTo>
                    <a:pt x="116264" y="173031"/>
                    <a:pt x="117322" y="172237"/>
                    <a:pt x="107797" y="170385"/>
                  </a:cubicBezTo>
                  <a:cubicBezTo>
                    <a:pt x="98272" y="168533"/>
                    <a:pt x="95891" y="154509"/>
                    <a:pt x="91922" y="152922"/>
                  </a:cubicBezTo>
                  <a:cubicBezTo>
                    <a:pt x="87953" y="151335"/>
                    <a:pt x="95098" y="169591"/>
                    <a:pt x="83985" y="160860"/>
                  </a:cubicBezTo>
                  <a:cubicBezTo>
                    <a:pt x="72872" y="152129"/>
                    <a:pt x="-25288" y="92068"/>
                    <a:pt x="6197" y="830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18F318F9-9FC6-462A-9FE4-CD19DEAAD06D}"/>
                </a:ext>
              </a:extLst>
            </p:cNvPr>
            <p:cNvSpPr/>
            <p:nvPr/>
          </p:nvSpPr>
          <p:spPr>
            <a:xfrm>
              <a:off x="1500535" y="3934339"/>
              <a:ext cx="239239" cy="770496"/>
            </a:xfrm>
            <a:custGeom>
              <a:avLst/>
              <a:gdLst>
                <a:gd name="connsiteX0" fmla="*/ 42515 w 239239"/>
                <a:gd name="connsiteY0" fmla="*/ 86799 h 770496"/>
                <a:gd name="connsiteX1" fmla="*/ 150465 w 239239"/>
                <a:gd name="connsiteY1" fmla="*/ 121724 h 770496"/>
                <a:gd name="connsiteX2" fmla="*/ 161578 w 239239"/>
                <a:gd name="connsiteY2" fmla="*/ 304286 h 770496"/>
                <a:gd name="connsiteX3" fmla="*/ 174278 w 239239"/>
                <a:gd name="connsiteY3" fmla="*/ 556699 h 770496"/>
                <a:gd name="connsiteX4" fmla="*/ 175865 w 239239"/>
                <a:gd name="connsiteY4" fmla="*/ 715449 h 770496"/>
                <a:gd name="connsiteX5" fmla="*/ 137765 w 239239"/>
                <a:gd name="connsiteY5" fmla="*/ 740849 h 770496"/>
                <a:gd name="connsiteX6" fmla="*/ 1240 w 239239"/>
                <a:gd name="connsiteY6" fmla="*/ 755136 h 770496"/>
                <a:gd name="connsiteX7" fmla="*/ 226665 w 239239"/>
                <a:gd name="connsiteY7" fmla="*/ 755136 h 770496"/>
                <a:gd name="connsiteX8" fmla="*/ 210790 w 239239"/>
                <a:gd name="connsiteY8" fmla="*/ 555111 h 770496"/>
                <a:gd name="connsiteX9" fmla="*/ 213965 w 239239"/>
                <a:gd name="connsiteY9" fmla="*/ 35999 h 770496"/>
                <a:gd name="connsiteX10" fmla="*/ 186978 w 239239"/>
                <a:gd name="connsiteY10" fmla="*/ 50286 h 770496"/>
                <a:gd name="connsiteX11" fmla="*/ 42515 w 239239"/>
                <a:gd name="connsiteY11" fmla="*/ 86799 h 77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239" h="770496">
                  <a:moveTo>
                    <a:pt x="42515" y="86799"/>
                  </a:moveTo>
                  <a:cubicBezTo>
                    <a:pt x="36430" y="98705"/>
                    <a:pt x="130621" y="85476"/>
                    <a:pt x="150465" y="121724"/>
                  </a:cubicBezTo>
                  <a:cubicBezTo>
                    <a:pt x="170309" y="157972"/>
                    <a:pt x="157609" y="231790"/>
                    <a:pt x="161578" y="304286"/>
                  </a:cubicBezTo>
                  <a:cubicBezTo>
                    <a:pt x="165547" y="376782"/>
                    <a:pt x="171897" y="488172"/>
                    <a:pt x="174278" y="556699"/>
                  </a:cubicBezTo>
                  <a:cubicBezTo>
                    <a:pt x="176659" y="625226"/>
                    <a:pt x="181951" y="684757"/>
                    <a:pt x="175865" y="715449"/>
                  </a:cubicBezTo>
                  <a:cubicBezTo>
                    <a:pt x="169779" y="746141"/>
                    <a:pt x="166869" y="734235"/>
                    <a:pt x="137765" y="740849"/>
                  </a:cubicBezTo>
                  <a:cubicBezTo>
                    <a:pt x="108661" y="747463"/>
                    <a:pt x="-13577" y="752755"/>
                    <a:pt x="1240" y="755136"/>
                  </a:cubicBezTo>
                  <a:cubicBezTo>
                    <a:pt x="16057" y="757517"/>
                    <a:pt x="191740" y="788474"/>
                    <a:pt x="226665" y="755136"/>
                  </a:cubicBezTo>
                  <a:cubicBezTo>
                    <a:pt x="261590" y="721799"/>
                    <a:pt x="212907" y="674967"/>
                    <a:pt x="210790" y="555111"/>
                  </a:cubicBezTo>
                  <a:cubicBezTo>
                    <a:pt x="208673" y="435255"/>
                    <a:pt x="217934" y="120137"/>
                    <a:pt x="213965" y="35999"/>
                  </a:cubicBezTo>
                  <a:cubicBezTo>
                    <a:pt x="209996" y="-48139"/>
                    <a:pt x="214759" y="40232"/>
                    <a:pt x="186978" y="50286"/>
                  </a:cubicBezTo>
                  <a:cubicBezTo>
                    <a:pt x="159197" y="60340"/>
                    <a:pt x="48600" y="74893"/>
                    <a:pt x="42515" y="867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E9927976-85CE-4720-BC18-055AC1393E76}"/>
                </a:ext>
              </a:extLst>
            </p:cNvPr>
            <p:cNvSpPr/>
            <p:nvPr/>
          </p:nvSpPr>
          <p:spPr>
            <a:xfrm>
              <a:off x="1435826" y="4544505"/>
              <a:ext cx="467692" cy="189357"/>
            </a:xfrm>
            <a:custGeom>
              <a:avLst/>
              <a:gdLst>
                <a:gd name="connsiteX0" fmla="*/ 275499 w 467692"/>
                <a:gd name="connsiteY0" fmla="*/ 140208 h 189357"/>
                <a:gd name="connsiteX1" fmla="*/ 108812 w 467692"/>
                <a:gd name="connsiteY1" fmla="*/ 187833 h 189357"/>
                <a:gd name="connsiteX2" fmla="*/ 42137 w 467692"/>
                <a:gd name="connsiteY2" fmla="*/ 171958 h 189357"/>
                <a:gd name="connsiteX3" fmla="*/ 2449 w 467692"/>
                <a:gd name="connsiteY3" fmla="*/ 116395 h 189357"/>
                <a:gd name="connsiteX4" fmla="*/ 31024 w 467692"/>
                <a:gd name="connsiteY4" fmla="*/ 38608 h 189357"/>
                <a:gd name="connsiteX5" fmla="*/ 245337 w 467692"/>
                <a:gd name="connsiteY5" fmla="*/ 508 h 189357"/>
                <a:gd name="connsiteX6" fmla="*/ 389799 w 467692"/>
                <a:gd name="connsiteY6" fmla="*/ 64008 h 189357"/>
                <a:gd name="connsiteX7" fmla="*/ 453299 w 467692"/>
                <a:gd name="connsiteY7" fmla="*/ 132270 h 189357"/>
                <a:gd name="connsiteX8" fmla="*/ 459649 w 467692"/>
                <a:gd name="connsiteY8" fmla="*/ 144970 h 189357"/>
                <a:gd name="connsiteX9" fmla="*/ 358049 w 467692"/>
                <a:gd name="connsiteY9" fmla="*/ 144970 h 189357"/>
                <a:gd name="connsiteX10" fmla="*/ 380274 w 467692"/>
                <a:gd name="connsiteY10" fmla="*/ 144970 h 189357"/>
                <a:gd name="connsiteX11" fmla="*/ 404087 w 467692"/>
                <a:gd name="connsiteY11" fmla="*/ 129095 h 189357"/>
                <a:gd name="connsiteX12" fmla="*/ 197712 w 467692"/>
                <a:gd name="connsiteY12" fmla="*/ 40195 h 189357"/>
                <a:gd name="connsiteX13" fmla="*/ 88174 w 467692"/>
                <a:gd name="connsiteY13" fmla="*/ 51308 h 189357"/>
                <a:gd name="connsiteX14" fmla="*/ 58012 w 467692"/>
                <a:gd name="connsiteY14" fmla="*/ 121158 h 189357"/>
                <a:gd name="connsiteX15" fmla="*/ 275499 w 467692"/>
                <a:gd name="connsiteY15" fmla="*/ 140208 h 18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7692" h="189357">
                  <a:moveTo>
                    <a:pt x="275499" y="140208"/>
                  </a:moveTo>
                  <a:cubicBezTo>
                    <a:pt x="283966" y="151320"/>
                    <a:pt x="147706" y="182541"/>
                    <a:pt x="108812" y="187833"/>
                  </a:cubicBezTo>
                  <a:cubicBezTo>
                    <a:pt x="69918" y="193125"/>
                    <a:pt x="59864" y="183864"/>
                    <a:pt x="42137" y="171958"/>
                  </a:cubicBezTo>
                  <a:cubicBezTo>
                    <a:pt x="24410" y="160052"/>
                    <a:pt x="4301" y="138620"/>
                    <a:pt x="2449" y="116395"/>
                  </a:cubicBezTo>
                  <a:cubicBezTo>
                    <a:pt x="597" y="94170"/>
                    <a:pt x="-9457" y="57922"/>
                    <a:pt x="31024" y="38608"/>
                  </a:cubicBezTo>
                  <a:cubicBezTo>
                    <a:pt x="71505" y="19294"/>
                    <a:pt x="185541" y="-3725"/>
                    <a:pt x="245337" y="508"/>
                  </a:cubicBezTo>
                  <a:cubicBezTo>
                    <a:pt x="305133" y="4741"/>
                    <a:pt x="355139" y="42048"/>
                    <a:pt x="389799" y="64008"/>
                  </a:cubicBezTo>
                  <a:cubicBezTo>
                    <a:pt x="424459" y="85968"/>
                    <a:pt x="441657" y="118776"/>
                    <a:pt x="453299" y="132270"/>
                  </a:cubicBezTo>
                  <a:cubicBezTo>
                    <a:pt x="464941" y="145764"/>
                    <a:pt x="475524" y="142853"/>
                    <a:pt x="459649" y="144970"/>
                  </a:cubicBezTo>
                  <a:cubicBezTo>
                    <a:pt x="443774" y="147087"/>
                    <a:pt x="358049" y="144970"/>
                    <a:pt x="358049" y="144970"/>
                  </a:cubicBezTo>
                  <a:cubicBezTo>
                    <a:pt x="344820" y="144970"/>
                    <a:pt x="372601" y="147616"/>
                    <a:pt x="380274" y="144970"/>
                  </a:cubicBezTo>
                  <a:cubicBezTo>
                    <a:pt x="387947" y="142324"/>
                    <a:pt x="434514" y="146557"/>
                    <a:pt x="404087" y="129095"/>
                  </a:cubicBezTo>
                  <a:cubicBezTo>
                    <a:pt x="373660" y="111633"/>
                    <a:pt x="250364" y="53160"/>
                    <a:pt x="197712" y="40195"/>
                  </a:cubicBezTo>
                  <a:cubicBezTo>
                    <a:pt x="145060" y="27230"/>
                    <a:pt x="111457" y="37814"/>
                    <a:pt x="88174" y="51308"/>
                  </a:cubicBezTo>
                  <a:cubicBezTo>
                    <a:pt x="64891" y="64802"/>
                    <a:pt x="27056" y="105019"/>
                    <a:pt x="58012" y="121158"/>
                  </a:cubicBezTo>
                  <a:cubicBezTo>
                    <a:pt x="88968" y="137297"/>
                    <a:pt x="267032" y="129096"/>
                    <a:pt x="275499" y="1402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5F775254-AEB1-479E-AB5A-BC997B9AB1F9}"/>
                </a:ext>
              </a:extLst>
            </p:cNvPr>
            <p:cNvSpPr/>
            <p:nvPr/>
          </p:nvSpPr>
          <p:spPr>
            <a:xfrm>
              <a:off x="2043850" y="4482538"/>
              <a:ext cx="305770" cy="376802"/>
            </a:xfrm>
            <a:custGeom>
              <a:avLst/>
              <a:gdLst>
                <a:gd name="connsiteX0" fmla="*/ 850 w 305770"/>
                <a:gd name="connsiteY0" fmla="*/ 3737 h 376802"/>
                <a:gd name="connsiteX1" fmla="*/ 194525 w 305770"/>
                <a:gd name="connsiteY1" fmla="*/ 57712 h 376802"/>
                <a:gd name="connsiteX2" fmla="*/ 304063 w 305770"/>
                <a:gd name="connsiteY2" fmla="*/ 211700 h 376802"/>
                <a:gd name="connsiteX3" fmla="*/ 216750 w 305770"/>
                <a:gd name="connsiteY3" fmla="*/ 100575 h 376802"/>
                <a:gd name="connsiteX4" fmla="*/ 304063 w 305770"/>
                <a:gd name="connsiteY4" fmla="*/ 313300 h 376802"/>
                <a:gd name="connsiteX5" fmla="*/ 246913 w 305770"/>
                <a:gd name="connsiteY5" fmla="*/ 352987 h 376802"/>
                <a:gd name="connsiteX6" fmla="*/ 38950 w 305770"/>
                <a:gd name="connsiteY6" fmla="*/ 160900 h 376802"/>
                <a:gd name="connsiteX7" fmla="*/ 104038 w 305770"/>
                <a:gd name="connsiteY7" fmla="*/ 262500 h 376802"/>
                <a:gd name="connsiteX8" fmla="*/ 296125 w 305770"/>
                <a:gd name="connsiteY8" fmla="*/ 376800 h 376802"/>
                <a:gd name="connsiteX9" fmla="*/ 277075 w 305770"/>
                <a:gd name="connsiteY9" fmla="*/ 259325 h 376802"/>
                <a:gd name="connsiteX10" fmla="*/ 277075 w 305770"/>
                <a:gd name="connsiteY10" fmla="*/ 149787 h 376802"/>
                <a:gd name="connsiteX11" fmla="*/ 850 w 305770"/>
                <a:gd name="connsiteY11" fmla="*/ 3737 h 37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770" h="376802">
                  <a:moveTo>
                    <a:pt x="850" y="3737"/>
                  </a:moveTo>
                  <a:cubicBezTo>
                    <a:pt x="-12908" y="-11609"/>
                    <a:pt x="143990" y="23052"/>
                    <a:pt x="194525" y="57712"/>
                  </a:cubicBezTo>
                  <a:cubicBezTo>
                    <a:pt x="245060" y="92372"/>
                    <a:pt x="300359" y="204556"/>
                    <a:pt x="304063" y="211700"/>
                  </a:cubicBezTo>
                  <a:cubicBezTo>
                    <a:pt x="307767" y="218844"/>
                    <a:pt x="216750" y="83642"/>
                    <a:pt x="216750" y="100575"/>
                  </a:cubicBezTo>
                  <a:cubicBezTo>
                    <a:pt x="216750" y="117508"/>
                    <a:pt x="299036" y="271231"/>
                    <a:pt x="304063" y="313300"/>
                  </a:cubicBezTo>
                  <a:cubicBezTo>
                    <a:pt x="309090" y="355369"/>
                    <a:pt x="291099" y="378387"/>
                    <a:pt x="246913" y="352987"/>
                  </a:cubicBezTo>
                  <a:cubicBezTo>
                    <a:pt x="202728" y="327587"/>
                    <a:pt x="62762" y="175981"/>
                    <a:pt x="38950" y="160900"/>
                  </a:cubicBezTo>
                  <a:cubicBezTo>
                    <a:pt x="15138" y="145819"/>
                    <a:pt x="61176" y="226517"/>
                    <a:pt x="104038" y="262500"/>
                  </a:cubicBezTo>
                  <a:cubicBezTo>
                    <a:pt x="146900" y="298483"/>
                    <a:pt x="267286" y="377329"/>
                    <a:pt x="296125" y="376800"/>
                  </a:cubicBezTo>
                  <a:cubicBezTo>
                    <a:pt x="324964" y="376271"/>
                    <a:pt x="280250" y="297160"/>
                    <a:pt x="277075" y="259325"/>
                  </a:cubicBezTo>
                  <a:cubicBezTo>
                    <a:pt x="273900" y="221490"/>
                    <a:pt x="320467" y="191327"/>
                    <a:pt x="277075" y="149787"/>
                  </a:cubicBezTo>
                  <a:cubicBezTo>
                    <a:pt x="233683" y="108247"/>
                    <a:pt x="14608" y="19083"/>
                    <a:pt x="850" y="37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61FD8535-DE4D-4F44-94CE-30EC3A9E8F1B}"/>
                </a:ext>
              </a:extLst>
            </p:cNvPr>
            <p:cNvSpPr/>
            <p:nvPr/>
          </p:nvSpPr>
          <p:spPr>
            <a:xfrm>
              <a:off x="2676661" y="3941759"/>
              <a:ext cx="422504" cy="451957"/>
            </a:xfrm>
            <a:custGeom>
              <a:avLst/>
              <a:gdLst>
                <a:gd name="connsiteX0" fmla="*/ 406264 w 422504"/>
                <a:gd name="connsiteY0" fmla="*/ 4 h 451957"/>
                <a:gd name="connsiteX1" fmla="*/ 384039 w 422504"/>
                <a:gd name="connsiteY1" fmla="*/ 84141 h 451957"/>
                <a:gd name="connsiteX2" fmla="*/ 261802 w 422504"/>
                <a:gd name="connsiteY2" fmla="*/ 207966 h 451957"/>
                <a:gd name="connsiteX3" fmla="*/ 7802 w 422504"/>
                <a:gd name="connsiteY3" fmla="*/ 439741 h 451957"/>
                <a:gd name="connsiteX4" fmla="*/ 69714 w 422504"/>
                <a:gd name="connsiteY4" fmla="*/ 419104 h 451957"/>
                <a:gd name="connsiteX5" fmla="*/ 117339 w 422504"/>
                <a:gd name="connsiteY5" fmla="*/ 414341 h 451957"/>
                <a:gd name="connsiteX6" fmla="*/ 198302 w 422504"/>
                <a:gd name="connsiteY6" fmla="*/ 358779 h 451957"/>
                <a:gd name="connsiteX7" fmla="*/ 404677 w 422504"/>
                <a:gd name="connsiteY7" fmla="*/ 87316 h 451957"/>
                <a:gd name="connsiteX8" fmla="*/ 406264 w 422504"/>
                <a:gd name="connsiteY8" fmla="*/ 4 h 45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504" h="451957">
                  <a:moveTo>
                    <a:pt x="406264" y="4"/>
                  </a:moveTo>
                  <a:cubicBezTo>
                    <a:pt x="402824" y="-525"/>
                    <a:pt x="408116" y="49481"/>
                    <a:pt x="384039" y="84141"/>
                  </a:cubicBezTo>
                  <a:cubicBezTo>
                    <a:pt x="359962" y="118801"/>
                    <a:pt x="324508" y="148699"/>
                    <a:pt x="261802" y="207966"/>
                  </a:cubicBezTo>
                  <a:cubicBezTo>
                    <a:pt x="199096" y="267233"/>
                    <a:pt x="39817" y="404551"/>
                    <a:pt x="7802" y="439741"/>
                  </a:cubicBezTo>
                  <a:cubicBezTo>
                    <a:pt x="-24213" y="474931"/>
                    <a:pt x="51458" y="423337"/>
                    <a:pt x="69714" y="419104"/>
                  </a:cubicBezTo>
                  <a:cubicBezTo>
                    <a:pt x="87970" y="414871"/>
                    <a:pt x="95908" y="424395"/>
                    <a:pt x="117339" y="414341"/>
                  </a:cubicBezTo>
                  <a:cubicBezTo>
                    <a:pt x="138770" y="404287"/>
                    <a:pt x="150412" y="413283"/>
                    <a:pt x="198302" y="358779"/>
                  </a:cubicBezTo>
                  <a:cubicBezTo>
                    <a:pt x="246192" y="304275"/>
                    <a:pt x="367371" y="143672"/>
                    <a:pt x="404677" y="87316"/>
                  </a:cubicBezTo>
                  <a:cubicBezTo>
                    <a:pt x="441983" y="30960"/>
                    <a:pt x="409704" y="533"/>
                    <a:pt x="406264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85C570E7-7598-4A8D-B472-5884EED86DD4}"/>
                </a:ext>
              </a:extLst>
            </p:cNvPr>
            <p:cNvSpPr/>
            <p:nvPr/>
          </p:nvSpPr>
          <p:spPr>
            <a:xfrm>
              <a:off x="3035300" y="3947071"/>
              <a:ext cx="571797" cy="405884"/>
            </a:xfrm>
            <a:custGeom>
              <a:avLst/>
              <a:gdLst>
                <a:gd name="connsiteX0" fmla="*/ 0 w 571797"/>
                <a:gd name="connsiteY0" fmla="*/ 5804 h 405884"/>
                <a:gd name="connsiteX1" fmla="*/ 125413 w 571797"/>
                <a:gd name="connsiteY1" fmla="*/ 5804 h 405884"/>
                <a:gd name="connsiteX2" fmla="*/ 136525 w 571797"/>
                <a:gd name="connsiteY2" fmla="*/ 66129 h 405884"/>
                <a:gd name="connsiteX3" fmla="*/ 300038 w 571797"/>
                <a:gd name="connsiteY3" fmla="*/ 266154 h 405884"/>
                <a:gd name="connsiteX4" fmla="*/ 488950 w 571797"/>
                <a:gd name="connsiteY4" fmla="*/ 320129 h 405884"/>
                <a:gd name="connsiteX5" fmla="*/ 571500 w 571797"/>
                <a:gd name="connsiteY5" fmla="*/ 305842 h 405884"/>
                <a:gd name="connsiteX6" fmla="*/ 463550 w 571797"/>
                <a:gd name="connsiteY6" fmla="*/ 383629 h 405884"/>
                <a:gd name="connsiteX7" fmla="*/ 446088 w 571797"/>
                <a:gd name="connsiteY7" fmla="*/ 402679 h 405884"/>
                <a:gd name="connsiteX8" fmla="*/ 350838 w 571797"/>
                <a:gd name="connsiteY8" fmla="*/ 328067 h 405884"/>
                <a:gd name="connsiteX9" fmla="*/ 115888 w 571797"/>
                <a:gd name="connsiteY9" fmla="*/ 105817 h 405884"/>
                <a:gd name="connsiteX10" fmla="*/ 104775 w 571797"/>
                <a:gd name="connsiteY10" fmla="*/ 62954 h 405884"/>
                <a:gd name="connsiteX11" fmla="*/ 76200 w 571797"/>
                <a:gd name="connsiteY11" fmla="*/ 48667 h 405884"/>
                <a:gd name="connsiteX12" fmla="*/ 0 w 571797"/>
                <a:gd name="connsiteY12" fmla="*/ 5804 h 40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797" h="405884">
                  <a:moveTo>
                    <a:pt x="0" y="5804"/>
                  </a:moveTo>
                  <a:cubicBezTo>
                    <a:pt x="51329" y="777"/>
                    <a:pt x="102659" y="-4250"/>
                    <a:pt x="125413" y="5804"/>
                  </a:cubicBezTo>
                  <a:cubicBezTo>
                    <a:pt x="148167" y="15858"/>
                    <a:pt x="107421" y="22737"/>
                    <a:pt x="136525" y="66129"/>
                  </a:cubicBezTo>
                  <a:cubicBezTo>
                    <a:pt x="165629" y="109521"/>
                    <a:pt x="241301" y="223821"/>
                    <a:pt x="300038" y="266154"/>
                  </a:cubicBezTo>
                  <a:cubicBezTo>
                    <a:pt x="358775" y="308487"/>
                    <a:pt x="443706" y="313514"/>
                    <a:pt x="488950" y="320129"/>
                  </a:cubicBezTo>
                  <a:cubicBezTo>
                    <a:pt x="534194" y="326744"/>
                    <a:pt x="575733" y="295259"/>
                    <a:pt x="571500" y="305842"/>
                  </a:cubicBezTo>
                  <a:cubicBezTo>
                    <a:pt x="567267" y="316425"/>
                    <a:pt x="484452" y="367490"/>
                    <a:pt x="463550" y="383629"/>
                  </a:cubicBezTo>
                  <a:cubicBezTo>
                    <a:pt x="442648" y="399769"/>
                    <a:pt x="464873" y="411939"/>
                    <a:pt x="446088" y="402679"/>
                  </a:cubicBezTo>
                  <a:cubicBezTo>
                    <a:pt x="427303" y="393419"/>
                    <a:pt x="405871" y="377544"/>
                    <a:pt x="350838" y="328067"/>
                  </a:cubicBezTo>
                  <a:cubicBezTo>
                    <a:pt x="295805" y="278590"/>
                    <a:pt x="156898" y="150002"/>
                    <a:pt x="115888" y="105817"/>
                  </a:cubicBezTo>
                  <a:cubicBezTo>
                    <a:pt x="74878" y="61632"/>
                    <a:pt x="111390" y="72479"/>
                    <a:pt x="104775" y="62954"/>
                  </a:cubicBezTo>
                  <a:cubicBezTo>
                    <a:pt x="98160" y="53429"/>
                    <a:pt x="90752" y="55811"/>
                    <a:pt x="76200" y="48667"/>
                  </a:cubicBezTo>
                  <a:lnTo>
                    <a:pt x="0" y="58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7747E4DE-EA71-4FBC-9D28-A75092838CA7}"/>
                </a:ext>
              </a:extLst>
            </p:cNvPr>
            <p:cNvSpPr/>
            <p:nvPr/>
          </p:nvSpPr>
          <p:spPr>
            <a:xfrm>
              <a:off x="2914823" y="4238118"/>
              <a:ext cx="390819" cy="94684"/>
            </a:xfrm>
            <a:custGeom>
              <a:avLst/>
              <a:gdLst>
                <a:gd name="connsiteX0" fmla="*/ 1415 w 390819"/>
                <a:gd name="connsiteY0" fmla="*/ 38607 h 94684"/>
                <a:gd name="connsiteX1" fmla="*/ 74440 w 390819"/>
                <a:gd name="connsiteY1" fmla="*/ 38607 h 94684"/>
                <a:gd name="connsiteX2" fmla="*/ 272877 w 390819"/>
                <a:gd name="connsiteY2" fmla="*/ 32257 h 94684"/>
                <a:gd name="connsiteX3" fmla="*/ 295102 w 390819"/>
                <a:gd name="connsiteY3" fmla="*/ 507 h 94684"/>
                <a:gd name="connsiteX4" fmla="*/ 374477 w 390819"/>
                <a:gd name="connsiteY4" fmla="*/ 60832 h 94684"/>
                <a:gd name="connsiteX5" fmla="*/ 372890 w 390819"/>
                <a:gd name="connsiteY5" fmla="*/ 76707 h 94684"/>
                <a:gd name="connsiteX6" fmla="*/ 185565 w 390819"/>
                <a:gd name="connsiteY6" fmla="*/ 92582 h 94684"/>
                <a:gd name="connsiteX7" fmla="*/ 63327 w 390819"/>
                <a:gd name="connsiteY7" fmla="*/ 94170 h 94684"/>
                <a:gd name="connsiteX8" fmla="*/ 176040 w 390819"/>
                <a:gd name="connsiteY8" fmla="*/ 89407 h 94684"/>
                <a:gd name="connsiteX9" fmla="*/ 36340 w 390819"/>
                <a:gd name="connsiteY9" fmla="*/ 83057 h 94684"/>
                <a:gd name="connsiteX10" fmla="*/ 1415 w 390819"/>
                <a:gd name="connsiteY10" fmla="*/ 38607 h 9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819" h="94684">
                  <a:moveTo>
                    <a:pt x="1415" y="38607"/>
                  </a:moveTo>
                  <a:cubicBezTo>
                    <a:pt x="7765" y="31199"/>
                    <a:pt x="74440" y="38607"/>
                    <a:pt x="74440" y="38607"/>
                  </a:cubicBezTo>
                  <a:cubicBezTo>
                    <a:pt x="119684" y="37549"/>
                    <a:pt x="236100" y="38607"/>
                    <a:pt x="272877" y="32257"/>
                  </a:cubicBezTo>
                  <a:cubicBezTo>
                    <a:pt x="309654" y="25907"/>
                    <a:pt x="278169" y="-4255"/>
                    <a:pt x="295102" y="507"/>
                  </a:cubicBezTo>
                  <a:cubicBezTo>
                    <a:pt x="312035" y="5269"/>
                    <a:pt x="361512" y="48132"/>
                    <a:pt x="374477" y="60832"/>
                  </a:cubicBezTo>
                  <a:cubicBezTo>
                    <a:pt x="387442" y="73532"/>
                    <a:pt x="404375" y="71415"/>
                    <a:pt x="372890" y="76707"/>
                  </a:cubicBezTo>
                  <a:cubicBezTo>
                    <a:pt x="341405" y="81999"/>
                    <a:pt x="237159" y="89671"/>
                    <a:pt x="185565" y="92582"/>
                  </a:cubicBezTo>
                  <a:cubicBezTo>
                    <a:pt x="133971" y="95493"/>
                    <a:pt x="64914" y="94699"/>
                    <a:pt x="63327" y="94170"/>
                  </a:cubicBezTo>
                  <a:cubicBezTo>
                    <a:pt x="61740" y="93641"/>
                    <a:pt x="180538" y="91259"/>
                    <a:pt x="176040" y="89407"/>
                  </a:cubicBezTo>
                  <a:cubicBezTo>
                    <a:pt x="171542" y="87555"/>
                    <a:pt x="62005" y="89672"/>
                    <a:pt x="36340" y="83057"/>
                  </a:cubicBezTo>
                  <a:cubicBezTo>
                    <a:pt x="10675" y="76442"/>
                    <a:pt x="-4935" y="46015"/>
                    <a:pt x="1415" y="386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174B9206-738C-48D1-B868-683328AE4146}"/>
                </a:ext>
              </a:extLst>
            </p:cNvPr>
            <p:cNvSpPr/>
            <p:nvPr/>
          </p:nvSpPr>
          <p:spPr>
            <a:xfrm>
              <a:off x="2756806" y="4367653"/>
              <a:ext cx="765201" cy="138789"/>
            </a:xfrm>
            <a:custGeom>
              <a:avLst/>
              <a:gdLst>
                <a:gd name="connsiteX0" fmla="*/ 682 w 765201"/>
                <a:gd name="connsiteY0" fmla="*/ 75760 h 138789"/>
                <a:gd name="connsiteX1" fmla="*/ 72119 w 765201"/>
                <a:gd name="connsiteY1" fmla="*/ 70997 h 138789"/>
                <a:gd name="connsiteX2" fmla="*/ 624569 w 765201"/>
                <a:gd name="connsiteY2" fmla="*/ 75760 h 138789"/>
                <a:gd name="connsiteX3" fmla="*/ 659494 w 765201"/>
                <a:gd name="connsiteY3" fmla="*/ 34485 h 138789"/>
                <a:gd name="connsiteX4" fmla="*/ 651557 w 765201"/>
                <a:gd name="connsiteY4" fmla="*/ 1147 h 138789"/>
                <a:gd name="connsiteX5" fmla="*/ 721407 w 765201"/>
                <a:gd name="connsiteY5" fmla="*/ 77347 h 138789"/>
                <a:gd name="connsiteX6" fmla="*/ 759507 w 765201"/>
                <a:gd name="connsiteY6" fmla="*/ 131322 h 138789"/>
                <a:gd name="connsiteX7" fmla="*/ 597582 w 765201"/>
                <a:gd name="connsiteY7" fmla="*/ 137672 h 138789"/>
                <a:gd name="connsiteX8" fmla="*/ 184832 w 765201"/>
                <a:gd name="connsiteY8" fmla="*/ 124972 h 138789"/>
                <a:gd name="connsiteX9" fmla="*/ 472169 w 765201"/>
                <a:gd name="connsiteY9" fmla="*/ 137672 h 138789"/>
                <a:gd name="connsiteX10" fmla="*/ 72119 w 765201"/>
                <a:gd name="connsiteY10" fmla="*/ 126560 h 138789"/>
                <a:gd name="connsiteX11" fmla="*/ 682 w 765201"/>
                <a:gd name="connsiteY11" fmla="*/ 75760 h 13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5201" h="138789">
                  <a:moveTo>
                    <a:pt x="682" y="75760"/>
                  </a:moveTo>
                  <a:cubicBezTo>
                    <a:pt x="682" y="66500"/>
                    <a:pt x="72119" y="70997"/>
                    <a:pt x="72119" y="70997"/>
                  </a:cubicBezTo>
                  <a:cubicBezTo>
                    <a:pt x="176100" y="70997"/>
                    <a:pt x="526673" y="81845"/>
                    <a:pt x="624569" y="75760"/>
                  </a:cubicBezTo>
                  <a:cubicBezTo>
                    <a:pt x="722465" y="69675"/>
                    <a:pt x="654996" y="46920"/>
                    <a:pt x="659494" y="34485"/>
                  </a:cubicBezTo>
                  <a:cubicBezTo>
                    <a:pt x="663992" y="22050"/>
                    <a:pt x="641238" y="-5997"/>
                    <a:pt x="651557" y="1147"/>
                  </a:cubicBezTo>
                  <a:cubicBezTo>
                    <a:pt x="661876" y="8291"/>
                    <a:pt x="703415" y="55651"/>
                    <a:pt x="721407" y="77347"/>
                  </a:cubicBezTo>
                  <a:cubicBezTo>
                    <a:pt x="739399" y="99043"/>
                    <a:pt x="780145" y="121268"/>
                    <a:pt x="759507" y="131322"/>
                  </a:cubicBezTo>
                  <a:cubicBezTo>
                    <a:pt x="738869" y="141376"/>
                    <a:pt x="693361" y="138730"/>
                    <a:pt x="597582" y="137672"/>
                  </a:cubicBezTo>
                  <a:cubicBezTo>
                    <a:pt x="501803" y="136614"/>
                    <a:pt x="205734" y="124972"/>
                    <a:pt x="184832" y="124972"/>
                  </a:cubicBezTo>
                  <a:cubicBezTo>
                    <a:pt x="163930" y="124972"/>
                    <a:pt x="490954" y="137407"/>
                    <a:pt x="472169" y="137672"/>
                  </a:cubicBezTo>
                  <a:cubicBezTo>
                    <a:pt x="453384" y="137937"/>
                    <a:pt x="156256" y="134233"/>
                    <a:pt x="72119" y="126560"/>
                  </a:cubicBezTo>
                  <a:cubicBezTo>
                    <a:pt x="-12018" y="118887"/>
                    <a:pt x="682" y="85020"/>
                    <a:pt x="682" y="757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07C5C891-BF4C-422E-AB46-153452E1987D}"/>
                </a:ext>
              </a:extLst>
            </p:cNvPr>
            <p:cNvSpPr/>
            <p:nvPr/>
          </p:nvSpPr>
          <p:spPr>
            <a:xfrm>
              <a:off x="2773477" y="4455443"/>
              <a:ext cx="423428" cy="353774"/>
            </a:xfrm>
            <a:custGeom>
              <a:avLst/>
              <a:gdLst>
                <a:gd name="connsiteX0" fmla="*/ 214198 w 423428"/>
                <a:gd name="connsiteY0" fmla="*/ 27657 h 353774"/>
                <a:gd name="connsiteX1" fmla="*/ 217373 w 423428"/>
                <a:gd name="connsiteY1" fmla="*/ 110207 h 353774"/>
                <a:gd name="connsiteX2" fmla="*/ 204673 w 423428"/>
                <a:gd name="connsiteY2" fmla="*/ 173707 h 353774"/>
                <a:gd name="connsiteX3" fmla="*/ 166573 w 423428"/>
                <a:gd name="connsiteY3" fmla="*/ 232445 h 353774"/>
                <a:gd name="connsiteX4" fmla="*/ 103073 w 423428"/>
                <a:gd name="connsiteY4" fmla="*/ 251495 h 353774"/>
                <a:gd name="connsiteX5" fmla="*/ 3061 w 423428"/>
                <a:gd name="connsiteY5" fmla="*/ 261020 h 353774"/>
                <a:gd name="connsiteX6" fmla="*/ 30048 w 423428"/>
                <a:gd name="connsiteY6" fmla="*/ 291182 h 353774"/>
                <a:gd name="connsiteX7" fmla="*/ 74498 w 423428"/>
                <a:gd name="connsiteY7" fmla="*/ 353095 h 353774"/>
                <a:gd name="connsiteX8" fmla="*/ 63386 w 423428"/>
                <a:gd name="connsiteY8" fmla="*/ 321345 h 353774"/>
                <a:gd name="connsiteX9" fmla="*/ 134823 w 423428"/>
                <a:gd name="connsiteY9" fmla="*/ 276895 h 353774"/>
                <a:gd name="connsiteX10" fmla="*/ 212611 w 423428"/>
                <a:gd name="connsiteY10" fmla="*/ 265782 h 353774"/>
                <a:gd name="connsiteX11" fmla="*/ 257061 w 423428"/>
                <a:gd name="connsiteY11" fmla="*/ 173707 h 353774"/>
                <a:gd name="connsiteX12" fmla="*/ 401523 w 423428"/>
                <a:gd name="connsiteY12" fmla="*/ 8607 h 353774"/>
                <a:gd name="connsiteX13" fmla="*/ 403111 w 423428"/>
                <a:gd name="connsiteY13" fmla="*/ 24482 h 353774"/>
                <a:gd name="connsiteX14" fmla="*/ 214198 w 423428"/>
                <a:gd name="connsiteY14" fmla="*/ 27657 h 35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3428" h="353774">
                  <a:moveTo>
                    <a:pt x="214198" y="27657"/>
                  </a:moveTo>
                  <a:cubicBezTo>
                    <a:pt x="183242" y="41945"/>
                    <a:pt x="218961" y="85865"/>
                    <a:pt x="217373" y="110207"/>
                  </a:cubicBezTo>
                  <a:cubicBezTo>
                    <a:pt x="215786" y="134549"/>
                    <a:pt x="213140" y="153334"/>
                    <a:pt x="204673" y="173707"/>
                  </a:cubicBezTo>
                  <a:cubicBezTo>
                    <a:pt x="196206" y="194080"/>
                    <a:pt x="183506" y="219480"/>
                    <a:pt x="166573" y="232445"/>
                  </a:cubicBezTo>
                  <a:cubicBezTo>
                    <a:pt x="149640" y="245410"/>
                    <a:pt x="130325" y="246733"/>
                    <a:pt x="103073" y="251495"/>
                  </a:cubicBezTo>
                  <a:cubicBezTo>
                    <a:pt x="75821" y="256257"/>
                    <a:pt x="15232" y="254406"/>
                    <a:pt x="3061" y="261020"/>
                  </a:cubicBezTo>
                  <a:cubicBezTo>
                    <a:pt x="-9110" y="267635"/>
                    <a:pt x="18142" y="275836"/>
                    <a:pt x="30048" y="291182"/>
                  </a:cubicBezTo>
                  <a:cubicBezTo>
                    <a:pt x="41954" y="306528"/>
                    <a:pt x="68942" y="348068"/>
                    <a:pt x="74498" y="353095"/>
                  </a:cubicBezTo>
                  <a:cubicBezTo>
                    <a:pt x="80054" y="358122"/>
                    <a:pt x="53332" y="334045"/>
                    <a:pt x="63386" y="321345"/>
                  </a:cubicBezTo>
                  <a:cubicBezTo>
                    <a:pt x="73440" y="308645"/>
                    <a:pt x="109952" y="286156"/>
                    <a:pt x="134823" y="276895"/>
                  </a:cubicBezTo>
                  <a:cubicBezTo>
                    <a:pt x="159694" y="267634"/>
                    <a:pt x="192238" y="282980"/>
                    <a:pt x="212611" y="265782"/>
                  </a:cubicBezTo>
                  <a:cubicBezTo>
                    <a:pt x="232984" y="248584"/>
                    <a:pt x="225576" y="216570"/>
                    <a:pt x="257061" y="173707"/>
                  </a:cubicBezTo>
                  <a:cubicBezTo>
                    <a:pt x="288546" y="130845"/>
                    <a:pt x="377181" y="33478"/>
                    <a:pt x="401523" y="8607"/>
                  </a:cubicBezTo>
                  <a:cubicBezTo>
                    <a:pt x="425865" y="-16264"/>
                    <a:pt x="434596" y="20249"/>
                    <a:pt x="403111" y="24482"/>
                  </a:cubicBezTo>
                  <a:cubicBezTo>
                    <a:pt x="371626" y="28715"/>
                    <a:pt x="245154" y="13369"/>
                    <a:pt x="214198" y="276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A9BAF715-5CDA-4ED3-AA39-CB051FEC4CA3}"/>
                </a:ext>
              </a:extLst>
            </p:cNvPr>
            <p:cNvSpPr/>
            <p:nvPr/>
          </p:nvSpPr>
          <p:spPr>
            <a:xfrm>
              <a:off x="2784497" y="4695587"/>
              <a:ext cx="572336" cy="89443"/>
            </a:xfrm>
            <a:custGeom>
              <a:avLst/>
              <a:gdLst>
                <a:gd name="connsiteX0" fmla="*/ 7916 w 572336"/>
                <a:gd name="connsiteY0" fmla="*/ 85963 h 89443"/>
                <a:gd name="connsiteX1" fmla="*/ 74591 w 572336"/>
                <a:gd name="connsiteY1" fmla="*/ 78026 h 89443"/>
                <a:gd name="connsiteX2" fmla="*/ 328591 w 572336"/>
                <a:gd name="connsiteY2" fmla="*/ 55801 h 89443"/>
                <a:gd name="connsiteX3" fmla="*/ 476228 w 572336"/>
                <a:gd name="connsiteY3" fmla="*/ 25638 h 89443"/>
                <a:gd name="connsiteX4" fmla="*/ 571478 w 572336"/>
                <a:gd name="connsiteY4" fmla="*/ 3413 h 89443"/>
                <a:gd name="connsiteX5" fmla="*/ 422253 w 572336"/>
                <a:gd name="connsiteY5" fmla="*/ 3413 h 89443"/>
                <a:gd name="connsiteX6" fmla="*/ 353991 w 572336"/>
                <a:gd name="connsiteY6" fmla="*/ 1826 h 89443"/>
                <a:gd name="connsiteX7" fmla="*/ 409553 w 572336"/>
                <a:gd name="connsiteY7" fmla="*/ 19288 h 89443"/>
                <a:gd name="connsiteX8" fmla="*/ 206353 w 572336"/>
                <a:gd name="connsiteY8" fmla="*/ 238 h 89443"/>
                <a:gd name="connsiteX9" fmla="*/ 20616 w 572336"/>
                <a:gd name="connsiteY9" fmla="*/ 11351 h 89443"/>
                <a:gd name="connsiteX10" fmla="*/ 7916 w 572336"/>
                <a:gd name="connsiteY10" fmla="*/ 85963 h 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2336" h="89443">
                  <a:moveTo>
                    <a:pt x="7916" y="85963"/>
                  </a:moveTo>
                  <a:cubicBezTo>
                    <a:pt x="16912" y="97075"/>
                    <a:pt x="74591" y="78026"/>
                    <a:pt x="74591" y="78026"/>
                  </a:cubicBezTo>
                  <a:cubicBezTo>
                    <a:pt x="128037" y="72999"/>
                    <a:pt x="261651" y="64532"/>
                    <a:pt x="328591" y="55801"/>
                  </a:cubicBezTo>
                  <a:cubicBezTo>
                    <a:pt x="395531" y="47070"/>
                    <a:pt x="476228" y="25638"/>
                    <a:pt x="476228" y="25638"/>
                  </a:cubicBezTo>
                  <a:cubicBezTo>
                    <a:pt x="516709" y="16907"/>
                    <a:pt x="580474" y="7117"/>
                    <a:pt x="571478" y="3413"/>
                  </a:cubicBezTo>
                  <a:cubicBezTo>
                    <a:pt x="562482" y="-291"/>
                    <a:pt x="458501" y="3677"/>
                    <a:pt x="422253" y="3413"/>
                  </a:cubicBezTo>
                  <a:cubicBezTo>
                    <a:pt x="386005" y="3148"/>
                    <a:pt x="356108" y="-820"/>
                    <a:pt x="353991" y="1826"/>
                  </a:cubicBezTo>
                  <a:cubicBezTo>
                    <a:pt x="351874" y="4472"/>
                    <a:pt x="434159" y="19553"/>
                    <a:pt x="409553" y="19288"/>
                  </a:cubicBezTo>
                  <a:cubicBezTo>
                    <a:pt x="384947" y="19023"/>
                    <a:pt x="271176" y="1561"/>
                    <a:pt x="206353" y="238"/>
                  </a:cubicBezTo>
                  <a:cubicBezTo>
                    <a:pt x="141530" y="-1085"/>
                    <a:pt x="49456" y="3149"/>
                    <a:pt x="20616" y="11351"/>
                  </a:cubicBezTo>
                  <a:cubicBezTo>
                    <a:pt x="-8224" y="19553"/>
                    <a:pt x="-1080" y="74851"/>
                    <a:pt x="7916" y="859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015222BB-E77C-497A-9F6E-A9C087731016}"/>
                </a:ext>
              </a:extLst>
            </p:cNvPr>
            <p:cNvSpPr/>
            <p:nvPr/>
          </p:nvSpPr>
          <p:spPr>
            <a:xfrm>
              <a:off x="3130548" y="4533900"/>
              <a:ext cx="318561" cy="296984"/>
            </a:xfrm>
            <a:custGeom>
              <a:avLst/>
              <a:gdLst>
                <a:gd name="connsiteX0" fmla="*/ 107952 w 318561"/>
                <a:gd name="connsiteY0" fmla="*/ 0 h 296984"/>
                <a:gd name="connsiteX1" fmla="*/ 147640 w 318561"/>
                <a:gd name="connsiteY1" fmla="*/ 41275 h 296984"/>
                <a:gd name="connsiteX2" fmla="*/ 296865 w 318561"/>
                <a:gd name="connsiteY2" fmla="*/ 127000 h 296984"/>
                <a:gd name="connsiteX3" fmla="*/ 315915 w 318561"/>
                <a:gd name="connsiteY3" fmla="*/ 230188 h 296984"/>
                <a:gd name="connsiteX4" fmla="*/ 279402 w 318561"/>
                <a:gd name="connsiteY4" fmla="*/ 296863 h 296984"/>
                <a:gd name="connsiteX5" fmla="*/ 230190 w 318561"/>
                <a:gd name="connsiteY5" fmla="*/ 214313 h 296984"/>
                <a:gd name="connsiteX6" fmla="*/ 280990 w 318561"/>
                <a:gd name="connsiteY6" fmla="*/ 246063 h 296984"/>
                <a:gd name="connsiteX7" fmla="*/ 225427 w 318561"/>
                <a:gd name="connsiteY7" fmla="*/ 161925 h 296984"/>
                <a:gd name="connsiteX8" fmla="*/ 207965 w 318561"/>
                <a:gd name="connsiteY8" fmla="*/ 212725 h 296984"/>
                <a:gd name="connsiteX9" fmla="*/ 220665 w 318561"/>
                <a:gd name="connsiteY9" fmla="*/ 173038 h 296984"/>
                <a:gd name="connsiteX10" fmla="*/ 2 w 318561"/>
                <a:gd name="connsiteY10" fmla="*/ 157163 h 296984"/>
                <a:gd name="connsiteX11" fmla="*/ 225427 w 318561"/>
                <a:gd name="connsiteY11" fmla="*/ 153988 h 296984"/>
                <a:gd name="connsiteX12" fmla="*/ 201615 w 318561"/>
                <a:gd name="connsiteY12" fmla="*/ 119063 h 296984"/>
                <a:gd name="connsiteX13" fmla="*/ 107952 w 318561"/>
                <a:gd name="connsiteY13" fmla="*/ 0 h 29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561" h="296984">
                  <a:moveTo>
                    <a:pt x="107952" y="0"/>
                  </a:moveTo>
                  <a:cubicBezTo>
                    <a:pt x="112053" y="10054"/>
                    <a:pt x="116155" y="20108"/>
                    <a:pt x="147640" y="41275"/>
                  </a:cubicBezTo>
                  <a:cubicBezTo>
                    <a:pt x="179125" y="62442"/>
                    <a:pt x="268819" y="95515"/>
                    <a:pt x="296865" y="127000"/>
                  </a:cubicBezTo>
                  <a:cubicBezTo>
                    <a:pt x="324911" y="158485"/>
                    <a:pt x="318826" y="201878"/>
                    <a:pt x="315915" y="230188"/>
                  </a:cubicBezTo>
                  <a:cubicBezTo>
                    <a:pt x="313005" y="258499"/>
                    <a:pt x="293689" y="299509"/>
                    <a:pt x="279402" y="296863"/>
                  </a:cubicBezTo>
                  <a:cubicBezTo>
                    <a:pt x="265115" y="294217"/>
                    <a:pt x="229925" y="222780"/>
                    <a:pt x="230190" y="214313"/>
                  </a:cubicBezTo>
                  <a:cubicBezTo>
                    <a:pt x="230455" y="205846"/>
                    <a:pt x="281784" y="254794"/>
                    <a:pt x="280990" y="246063"/>
                  </a:cubicBezTo>
                  <a:cubicBezTo>
                    <a:pt x="280196" y="237332"/>
                    <a:pt x="237598" y="167481"/>
                    <a:pt x="225427" y="161925"/>
                  </a:cubicBezTo>
                  <a:cubicBezTo>
                    <a:pt x="213256" y="156369"/>
                    <a:pt x="208759" y="210873"/>
                    <a:pt x="207965" y="212725"/>
                  </a:cubicBezTo>
                  <a:cubicBezTo>
                    <a:pt x="207171" y="214577"/>
                    <a:pt x="255325" y="182298"/>
                    <a:pt x="220665" y="173038"/>
                  </a:cubicBezTo>
                  <a:cubicBezTo>
                    <a:pt x="186005" y="163778"/>
                    <a:pt x="-792" y="160338"/>
                    <a:pt x="2" y="157163"/>
                  </a:cubicBezTo>
                  <a:cubicBezTo>
                    <a:pt x="796" y="153988"/>
                    <a:pt x="191825" y="160338"/>
                    <a:pt x="225427" y="153988"/>
                  </a:cubicBezTo>
                  <a:cubicBezTo>
                    <a:pt x="259029" y="147638"/>
                    <a:pt x="201615" y="119063"/>
                    <a:pt x="201615" y="119063"/>
                  </a:cubicBezTo>
                  <a:lnTo>
                    <a:pt x="10795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B3D7EB6A-735A-4821-AEA7-37C1E6DC4017}"/>
                </a:ext>
              </a:extLst>
            </p:cNvPr>
            <p:cNvSpPr/>
            <p:nvPr/>
          </p:nvSpPr>
          <p:spPr>
            <a:xfrm>
              <a:off x="3848590" y="4104551"/>
              <a:ext cx="713191" cy="596113"/>
            </a:xfrm>
            <a:custGeom>
              <a:avLst/>
              <a:gdLst>
                <a:gd name="connsiteX0" fmla="*/ 1098 w 713191"/>
                <a:gd name="connsiteY0" fmla="*/ 2312 h 596113"/>
                <a:gd name="connsiteX1" fmla="*/ 31260 w 713191"/>
                <a:gd name="connsiteY1" fmla="*/ 124549 h 596113"/>
                <a:gd name="connsiteX2" fmla="*/ 32848 w 713191"/>
                <a:gd name="connsiteY2" fmla="*/ 318224 h 596113"/>
                <a:gd name="connsiteX3" fmla="*/ 213823 w 713191"/>
                <a:gd name="connsiteY3" fmla="*/ 588099 h 596113"/>
                <a:gd name="connsiteX4" fmla="*/ 229698 w 713191"/>
                <a:gd name="connsiteY4" fmla="*/ 510312 h 596113"/>
                <a:gd name="connsiteX5" fmla="*/ 270973 w 713191"/>
                <a:gd name="connsiteY5" fmla="*/ 359499 h 596113"/>
                <a:gd name="connsiteX6" fmla="*/ 361460 w 713191"/>
                <a:gd name="connsiteY6" fmla="*/ 173762 h 596113"/>
                <a:gd name="connsiteX7" fmla="*/ 461473 w 713191"/>
                <a:gd name="connsiteY7" fmla="*/ 164237 h 596113"/>
                <a:gd name="connsiteX8" fmla="*/ 559898 w 713191"/>
                <a:gd name="connsiteY8" fmla="*/ 218212 h 596113"/>
                <a:gd name="connsiteX9" fmla="*/ 596410 w 713191"/>
                <a:gd name="connsiteY9" fmla="*/ 267424 h 596113"/>
                <a:gd name="connsiteX10" fmla="*/ 609110 w 713191"/>
                <a:gd name="connsiteY10" fmla="*/ 324574 h 596113"/>
                <a:gd name="connsiteX11" fmla="*/ 578948 w 713191"/>
                <a:gd name="connsiteY11" fmla="*/ 335687 h 596113"/>
                <a:gd name="connsiteX12" fmla="*/ 663085 w 713191"/>
                <a:gd name="connsiteY12" fmla="*/ 319812 h 596113"/>
                <a:gd name="connsiteX13" fmla="*/ 709123 w 713191"/>
                <a:gd name="connsiteY13" fmla="*/ 288062 h 596113"/>
                <a:gd name="connsiteX14" fmla="*/ 559898 w 713191"/>
                <a:gd name="connsiteY14" fmla="*/ 137249 h 596113"/>
                <a:gd name="connsiteX15" fmla="*/ 309073 w 713191"/>
                <a:gd name="connsiteY15" fmla="*/ 156299 h 596113"/>
                <a:gd name="connsiteX16" fmla="*/ 280498 w 713191"/>
                <a:gd name="connsiteY16" fmla="*/ 232499 h 596113"/>
                <a:gd name="connsiteX17" fmla="*/ 237635 w 713191"/>
                <a:gd name="connsiteY17" fmla="*/ 394424 h 596113"/>
                <a:gd name="connsiteX18" fmla="*/ 132860 w 713191"/>
                <a:gd name="connsiteY18" fmla="*/ 438874 h 596113"/>
                <a:gd name="connsiteX19" fmla="*/ 94760 w 713191"/>
                <a:gd name="connsiteY19" fmla="*/ 310287 h 596113"/>
                <a:gd name="connsiteX20" fmla="*/ 112223 w 713191"/>
                <a:gd name="connsiteY20" fmla="*/ 181699 h 596113"/>
                <a:gd name="connsiteX21" fmla="*/ 175723 w 713191"/>
                <a:gd name="connsiteY21" fmla="*/ 41999 h 596113"/>
                <a:gd name="connsiteX22" fmla="*/ 75710 w 713191"/>
                <a:gd name="connsiteY22" fmla="*/ 43587 h 596113"/>
                <a:gd name="connsiteX23" fmla="*/ 1098 w 713191"/>
                <a:gd name="connsiteY23" fmla="*/ 2312 h 59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3191" h="596113">
                  <a:moveTo>
                    <a:pt x="1098" y="2312"/>
                  </a:moveTo>
                  <a:cubicBezTo>
                    <a:pt x="-6310" y="15806"/>
                    <a:pt x="25968" y="71897"/>
                    <a:pt x="31260" y="124549"/>
                  </a:cubicBezTo>
                  <a:cubicBezTo>
                    <a:pt x="36552" y="177201"/>
                    <a:pt x="2421" y="240966"/>
                    <a:pt x="32848" y="318224"/>
                  </a:cubicBezTo>
                  <a:cubicBezTo>
                    <a:pt x="63275" y="395482"/>
                    <a:pt x="181015" y="556084"/>
                    <a:pt x="213823" y="588099"/>
                  </a:cubicBezTo>
                  <a:cubicBezTo>
                    <a:pt x="246631" y="620114"/>
                    <a:pt x="220173" y="548412"/>
                    <a:pt x="229698" y="510312"/>
                  </a:cubicBezTo>
                  <a:cubicBezTo>
                    <a:pt x="239223" y="472212"/>
                    <a:pt x="249013" y="415591"/>
                    <a:pt x="270973" y="359499"/>
                  </a:cubicBezTo>
                  <a:cubicBezTo>
                    <a:pt x="292933" y="303407"/>
                    <a:pt x="329710" y="206305"/>
                    <a:pt x="361460" y="173762"/>
                  </a:cubicBezTo>
                  <a:cubicBezTo>
                    <a:pt x="393210" y="141219"/>
                    <a:pt x="428400" y="156829"/>
                    <a:pt x="461473" y="164237"/>
                  </a:cubicBezTo>
                  <a:cubicBezTo>
                    <a:pt x="494546" y="171645"/>
                    <a:pt x="537408" y="201014"/>
                    <a:pt x="559898" y="218212"/>
                  </a:cubicBezTo>
                  <a:cubicBezTo>
                    <a:pt x="582388" y="235410"/>
                    <a:pt x="588208" y="249697"/>
                    <a:pt x="596410" y="267424"/>
                  </a:cubicBezTo>
                  <a:cubicBezTo>
                    <a:pt x="604612" y="285151"/>
                    <a:pt x="612020" y="313197"/>
                    <a:pt x="609110" y="324574"/>
                  </a:cubicBezTo>
                  <a:cubicBezTo>
                    <a:pt x="606200" y="335951"/>
                    <a:pt x="569952" y="336481"/>
                    <a:pt x="578948" y="335687"/>
                  </a:cubicBezTo>
                  <a:cubicBezTo>
                    <a:pt x="587944" y="334893"/>
                    <a:pt x="641389" y="327749"/>
                    <a:pt x="663085" y="319812"/>
                  </a:cubicBezTo>
                  <a:cubicBezTo>
                    <a:pt x="684781" y="311875"/>
                    <a:pt x="726321" y="318489"/>
                    <a:pt x="709123" y="288062"/>
                  </a:cubicBezTo>
                  <a:cubicBezTo>
                    <a:pt x="691925" y="257635"/>
                    <a:pt x="626573" y="159209"/>
                    <a:pt x="559898" y="137249"/>
                  </a:cubicBezTo>
                  <a:cubicBezTo>
                    <a:pt x="493223" y="115289"/>
                    <a:pt x="355640" y="140424"/>
                    <a:pt x="309073" y="156299"/>
                  </a:cubicBezTo>
                  <a:cubicBezTo>
                    <a:pt x="262506" y="172174"/>
                    <a:pt x="292404" y="192812"/>
                    <a:pt x="280498" y="232499"/>
                  </a:cubicBezTo>
                  <a:cubicBezTo>
                    <a:pt x="268592" y="272186"/>
                    <a:pt x="262241" y="360028"/>
                    <a:pt x="237635" y="394424"/>
                  </a:cubicBezTo>
                  <a:cubicBezTo>
                    <a:pt x="213029" y="428820"/>
                    <a:pt x="156672" y="452897"/>
                    <a:pt x="132860" y="438874"/>
                  </a:cubicBezTo>
                  <a:cubicBezTo>
                    <a:pt x="109048" y="424851"/>
                    <a:pt x="98200" y="353150"/>
                    <a:pt x="94760" y="310287"/>
                  </a:cubicBezTo>
                  <a:cubicBezTo>
                    <a:pt x="91321" y="267425"/>
                    <a:pt x="98729" y="226414"/>
                    <a:pt x="112223" y="181699"/>
                  </a:cubicBezTo>
                  <a:cubicBezTo>
                    <a:pt x="125717" y="136984"/>
                    <a:pt x="181808" y="65018"/>
                    <a:pt x="175723" y="41999"/>
                  </a:cubicBezTo>
                  <a:cubicBezTo>
                    <a:pt x="169638" y="18980"/>
                    <a:pt x="103756" y="48614"/>
                    <a:pt x="75710" y="43587"/>
                  </a:cubicBezTo>
                  <a:cubicBezTo>
                    <a:pt x="47664" y="38560"/>
                    <a:pt x="8506" y="-11182"/>
                    <a:pt x="1098" y="2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1A0D6A62-885F-41A9-98D0-B3103321AE63}"/>
                </a:ext>
              </a:extLst>
            </p:cNvPr>
            <p:cNvSpPr/>
            <p:nvPr/>
          </p:nvSpPr>
          <p:spPr>
            <a:xfrm>
              <a:off x="4872112" y="3987586"/>
              <a:ext cx="265038" cy="737073"/>
            </a:xfrm>
            <a:custGeom>
              <a:avLst/>
              <a:gdLst>
                <a:gd name="connsiteX0" fmla="*/ 3101 w 265038"/>
                <a:gd name="connsiteY0" fmla="*/ 214 h 737073"/>
                <a:gd name="connsiteX1" fmla="*/ 60251 w 265038"/>
                <a:gd name="connsiteY1" fmla="*/ 203414 h 737073"/>
                <a:gd name="connsiteX2" fmla="*/ 11038 w 265038"/>
                <a:gd name="connsiteY2" fmla="*/ 381214 h 737073"/>
                <a:gd name="connsiteX3" fmla="*/ 31676 w 265038"/>
                <a:gd name="connsiteY3" fmla="*/ 514564 h 737073"/>
                <a:gd name="connsiteX4" fmla="*/ 118988 w 265038"/>
                <a:gd name="connsiteY4" fmla="*/ 733639 h 737073"/>
                <a:gd name="connsiteX5" fmla="*/ 133276 w 265038"/>
                <a:gd name="connsiteY5" fmla="*/ 636802 h 737073"/>
                <a:gd name="connsiteX6" fmla="*/ 160263 w 265038"/>
                <a:gd name="connsiteY6" fmla="*/ 481227 h 737073"/>
                <a:gd name="connsiteX7" fmla="*/ 265038 w 265038"/>
                <a:gd name="connsiteY7" fmla="*/ 459002 h 737073"/>
                <a:gd name="connsiteX8" fmla="*/ 265038 w 265038"/>
                <a:gd name="connsiteY8" fmla="*/ 459002 h 737073"/>
                <a:gd name="connsiteX9" fmla="*/ 125338 w 265038"/>
                <a:gd name="connsiteY9" fmla="*/ 470114 h 737073"/>
                <a:gd name="connsiteX10" fmla="*/ 99938 w 265038"/>
                <a:gd name="connsiteY10" fmla="*/ 554252 h 737073"/>
                <a:gd name="connsiteX11" fmla="*/ 38026 w 265038"/>
                <a:gd name="connsiteY11" fmla="*/ 485989 h 737073"/>
                <a:gd name="connsiteX12" fmla="*/ 52313 w 265038"/>
                <a:gd name="connsiteY12" fmla="*/ 376452 h 737073"/>
                <a:gd name="connsiteX13" fmla="*/ 174551 w 265038"/>
                <a:gd name="connsiteY13" fmla="*/ 168489 h 737073"/>
                <a:gd name="connsiteX14" fmla="*/ 3101 w 265038"/>
                <a:gd name="connsiteY14" fmla="*/ 214 h 73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038" h="737073">
                  <a:moveTo>
                    <a:pt x="3101" y="214"/>
                  </a:moveTo>
                  <a:cubicBezTo>
                    <a:pt x="-15949" y="6035"/>
                    <a:pt x="58928" y="139914"/>
                    <a:pt x="60251" y="203414"/>
                  </a:cubicBezTo>
                  <a:cubicBezTo>
                    <a:pt x="61574" y="266914"/>
                    <a:pt x="15801" y="329356"/>
                    <a:pt x="11038" y="381214"/>
                  </a:cubicBezTo>
                  <a:cubicBezTo>
                    <a:pt x="6276" y="433072"/>
                    <a:pt x="13684" y="455827"/>
                    <a:pt x="31676" y="514564"/>
                  </a:cubicBezTo>
                  <a:cubicBezTo>
                    <a:pt x="49668" y="573301"/>
                    <a:pt x="102055" y="713266"/>
                    <a:pt x="118988" y="733639"/>
                  </a:cubicBezTo>
                  <a:cubicBezTo>
                    <a:pt x="135921" y="754012"/>
                    <a:pt x="126397" y="678871"/>
                    <a:pt x="133276" y="636802"/>
                  </a:cubicBezTo>
                  <a:cubicBezTo>
                    <a:pt x="140155" y="594733"/>
                    <a:pt x="138303" y="510860"/>
                    <a:pt x="160263" y="481227"/>
                  </a:cubicBezTo>
                  <a:cubicBezTo>
                    <a:pt x="182223" y="451594"/>
                    <a:pt x="247576" y="462706"/>
                    <a:pt x="265038" y="459002"/>
                  </a:cubicBezTo>
                  <a:lnTo>
                    <a:pt x="265038" y="459002"/>
                  </a:lnTo>
                  <a:cubicBezTo>
                    <a:pt x="241755" y="460854"/>
                    <a:pt x="152855" y="454239"/>
                    <a:pt x="125338" y="470114"/>
                  </a:cubicBezTo>
                  <a:cubicBezTo>
                    <a:pt x="97821" y="485989"/>
                    <a:pt x="114490" y="551606"/>
                    <a:pt x="99938" y="554252"/>
                  </a:cubicBezTo>
                  <a:cubicBezTo>
                    <a:pt x="85386" y="556898"/>
                    <a:pt x="45963" y="515622"/>
                    <a:pt x="38026" y="485989"/>
                  </a:cubicBezTo>
                  <a:cubicBezTo>
                    <a:pt x="30089" y="456356"/>
                    <a:pt x="29559" y="429369"/>
                    <a:pt x="52313" y="376452"/>
                  </a:cubicBezTo>
                  <a:cubicBezTo>
                    <a:pt x="75067" y="323535"/>
                    <a:pt x="181165" y="228285"/>
                    <a:pt x="174551" y="168489"/>
                  </a:cubicBezTo>
                  <a:cubicBezTo>
                    <a:pt x="167937" y="108693"/>
                    <a:pt x="22151" y="-5607"/>
                    <a:pt x="3101" y="2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AD766BD8-9312-44CF-95D9-4E3D7D3FC23E}"/>
                </a:ext>
              </a:extLst>
            </p:cNvPr>
            <p:cNvSpPr/>
            <p:nvPr/>
          </p:nvSpPr>
          <p:spPr>
            <a:xfrm>
              <a:off x="5164290" y="4104311"/>
              <a:ext cx="309086" cy="90738"/>
            </a:xfrm>
            <a:custGeom>
              <a:avLst/>
              <a:gdLst>
                <a:gd name="connsiteX0" fmla="*/ 3023 w 309086"/>
                <a:gd name="connsiteY0" fmla="*/ 42239 h 90738"/>
                <a:gd name="connsiteX1" fmla="*/ 225273 w 309086"/>
                <a:gd name="connsiteY1" fmla="*/ 16839 h 90738"/>
                <a:gd name="connsiteX2" fmla="*/ 291948 w 309086"/>
                <a:gd name="connsiteY2" fmla="*/ 5727 h 90738"/>
                <a:gd name="connsiteX3" fmla="*/ 296710 w 309086"/>
                <a:gd name="connsiteY3" fmla="*/ 5727 h 90738"/>
                <a:gd name="connsiteX4" fmla="*/ 307823 w 309086"/>
                <a:gd name="connsiteY4" fmla="*/ 77164 h 90738"/>
                <a:gd name="connsiteX5" fmla="*/ 290360 w 309086"/>
                <a:gd name="connsiteY5" fmla="*/ 83514 h 90738"/>
                <a:gd name="connsiteX6" fmla="*/ 144310 w 309086"/>
                <a:gd name="connsiteY6" fmla="*/ 89864 h 90738"/>
                <a:gd name="connsiteX7" fmla="*/ 96685 w 309086"/>
                <a:gd name="connsiteY7" fmla="*/ 62877 h 90738"/>
                <a:gd name="connsiteX8" fmla="*/ 3023 w 309086"/>
                <a:gd name="connsiteY8" fmla="*/ 42239 h 9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086" h="90738">
                  <a:moveTo>
                    <a:pt x="3023" y="42239"/>
                  </a:moveTo>
                  <a:cubicBezTo>
                    <a:pt x="24454" y="34566"/>
                    <a:pt x="177119" y="22924"/>
                    <a:pt x="225273" y="16839"/>
                  </a:cubicBezTo>
                  <a:cubicBezTo>
                    <a:pt x="273427" y="10754"/>
                    <a:pt x="291948" y="5727"/>
                    <a:pt x="291948" y="5727"/>
                  </a:cubicBezTo>
                  <a:cubicBezTo>
                    <a:pt x="303854" y="3875"/>
                    <a:pt x="294064" y="-6179"/>
                    <a:pt x="296710" y="5727"/>
                  </a:cubicBezTo>
                  <a:cubicBezTo>
                    <a:pt x="299356" y="17633"/>
                    <a:pt x="308881" y="64200"/>
                    <a:pt x="307823" y="77164"/>
                  </a:cubicBezTo>
                  <a:cubicBezTo>
                    <a:pt x="306765" y="90128"/>
                    <a:pt x="317612" y="81397"/>
                    <a:pt x="290360" y="83514"/>
                  </a:cubicBezTo>
                  <a:cubicBezTo>
                    <a:pt x="263108" y="85631"/>
                    <a:pt x="176589" y="93303"/>
                    <a:pt x="144310" y="89864"/>
                  </a:cubicBezTo>
                  <a:cubicBezTo>
                    <a:pt x="112031" y="86425"/>
                    <a:pt x="112824" y="70550"/>
                    <a:pt x="96685" y="62877"/>
                  </a:cubicBezTo>
                  <a:cubicBezTo>
                    <a:pt x="80546" y="55204"/>
                    <a:pt x="-18408" y="49912"/>
                    <a:pt x="3023" y="422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8991D4CA-F248-4708-A7C6-72882D975005}"/>
                </a:ext>
              </a:extLst>
            </p:cNvPr>
            <p:cNvSpPr/>
            <p:nvPr/>
          </p:nvSpPr>
          <p:spPr>
            <a:xfrm>
              <a:off x="5187950" y="4508500"/>
              <a:ext cx="327025" cy="111125"/>
            </a:xfrm>
            <a:custGeom>
              <a:avLst/>
              <a:gdLst>
                <a:gd name="connsiteX0" fmla="*/ 0 w 327025"/>
                <a:gd name="connsiteY0" fmla="*/ 0 h 111125"/>
                <a:gd name="connsiteX1" fmla="*/ 149225 w 327025"/>
                <a:gd name="connsiteY1" fmla="*/ 76200 h 111125"/>
                <a:gd name="connsiteX2" fmla="*/ 320675 w 327025"/>
                <a:gd name="connsiteY2" fmla="*/ 60325 h 111125"/>
                <a:gd name="connsiteX3" fmla="*/ 254000 w 327025"/>
                <a:gd name="connsiteY3" fmla="*/ 57150 h 111125"/>
                <a:gd name="connsiteX4" fmla="*/ 327025 w 327025"/>
                <a:gd name="connsiteY4" fmla="*/ 111125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025" h="111125">
                  <a:moveTo>
                    <a:pt x="0" y="0"/>
                  </a:moveTo>
                  <a:cubicBezTo>
                    <a:pt x="47889" y="33073"/>
                    <a:pt x="95779" y="66146"/>
                    <a:pt x="149225" y="76200"/>
                  </a:cubicBezTo>
                  <a:cubicBezTo>
                    <a:pt x="202671" y="86254"/>
                    <a:pt x="303213" y="63500"/>
                    <a:pt x="320675" y="60325"/>
                  </a:cubicBezTo>
                  <a:cubicBezTo>
                    <a:pt x="338138" y="57150"/>
                    <a:pt x="252942" y="48683"/>
                    <a:pt x="254000" y="57150"/>
                  </a:cubicBezTo>
                  <a:cubicBezTo>
                    <a:pt x="255058" y="65617"/>
                    <a:pt x="291041" y="88371"/>
                    <a:pt x="327025" y="111125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3738F564-F8D7-45B7-B027-A8DB338EA110}"/>
                </a:ext>
              </a:extLst>
            </p:cNvPr>
            <p:cNvSpPr/>
            <p:nvPr/>
          </p:nvSpPr>
          <p:spPr>
            <a:xfrm>
              <a:off x="5172069" y="4493969"/>
              <a:ext cx="349332" cy="148249"/>
            </a:xfrm>
            <a:custGeom>
              <a:avLst/>
              <a:gdLst>
                <a:gd name="connsiteX0" fmla="*/ 6 w 349332"/>
                <a:gd name="connsiteY0" fmla="*/ 244 h 148249"/>
                <a:gd name="connsiteX1" fmla="*/ 39694 w 349332"/>
                <a:gd name="connsiteY1" fmla="*/ 39931 h 148249"/>
                <a:gd name="connsiteX2" fmla="*/ 139706 w 349332"/>
                <a:gd name="connsiteY2" fmla="*/ 85969 h 148249"/>
                <a:gd name="connsiteX3" fmla="*/ 319094 w 349332"/>
                <a:gd name="connsiteY3" fmla="*/ 68506 h 148249"/>
                <a:gd name="connsiteX4" fmla="*/ 349256 w 349332"/>
                <a:gd name="connsiteY4" fmla="*/ 68506 h 148249"/>
                <a:gd name="connsiteX5" fmla="*/ 327031 w 349332"/>
                <a:gd name="connsiteY5" fmla="*/ 105019 h 148249"/>
                <a:gd name="connsiteX6" fmla="*/ 304806 w 349332"/>
                <a:gd name="connsiteY6" fmla="*/ 130419 h 148249"/>
                <a:gd name="connsiteX7" fmla="*/ 109544 w 349332"/>
                <a:gd name="connsiteY7" fmla="*/ 147881 h 148249"/>
                <a:gd name="connsiteX8" fmla="*/ 115894 w 349332"/>
                <a:gd name="connsiteY8" fmla="*/ 139944 h 148249"/>
                <a:gd name="connsiteX9" fmla="*/ 322269 w 349332"/>
                <a:gd name="connsiteY9" fmla="*/ 112956 h 148249"/>
                <a:gd name="connsiteX10" fmla="*/ 88906 w 349332"/>
                <a:gd name="connsiteY10" fmla="*/ 136769 h 148249"/>
                <a:gd name="connsiteX11" fmla="*/ 46044 w 349332"/>
                <a:gd name="connsiteY11" fmla="*/ 106606 h 148249"/>
                <a:gd name="connsiteX12" fmla="*/ 36519 w 349332"/>
                <a:gd name="connsiteY12" fmla="*/ 58981 h 148249"/>
                <a:gd name="connsiteX13" fmla="*/ 6 w 349332"/>
                <a:gd name="connsiteY13" fmla="*/ 244 h 148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332" h="148249">
                  <a:moveTo>
                    <a:pt x="6" y="244"/>
                  </a:moveTo>
                  <a:cubicBezTo>
                    <a:pt x="535" y="-2931"/>
                    <a:pt x="16411" y="25644"/>
                    <a:pt x="39694" y="39931"/>
                  </a:cubicBezTo>
                  <a:cubicBezTo>
                    <a:pt x="62977" y="54218"/>
                    <a:pt x="93139" y="81207"/>
                    <a:pt x="139706" y="85969"/>
                  </a:cubicBezTo>
                  <a:lnTo>
                    <a:pt x="319094" y="68506"/>
                  </a:lnTo>
                  <a:cubicBezTo>
                    <a:pt x="354019" y="65596"/>
                    <a:pt x="347933" y="62420"/>
                    <a:pt x="349256" y="68506"/>
                  </a:cubicBezTo>
                  <a:cubicBezTo>
                    <a:pt x="350579" y="74592"/>
                    <a:pt x="334439" y="94700"/>
                    <a:pt x="327031" y="105019"/>
                  </a:cubicBezTo>
                  <a:cubicBezTo>
                    <a:pt x="319623" y="115338"/>
                    <a:pt x="341054" y="123275"/>
                    <a:pt x="304806" y="130419"/>
                  </a:cubicBezTo>
                  <a:cubicBezTo>
                    <a:pt x="268558" y="137563"/>
                    <a:pt x="141029" y="146293"/>
                    <a:pt x="109544" y="147881"/>
                  </a:cubicBezTo>
                  <a:cubicBezTo>
                    <a:pt x="78059" y="149469"/>
                    <a:pt x="80440" y="145765"/>
                    <a:pt x="115894" y="139944"/>
                  </a:cubicBezTo>
                  <a:cubicBezTo>
                    <a:pt x="151348" y="134123"/>
                    <a:pt x="326767" y="113485"/>
                    <a:pt x="322269" y="112956"/>
                  </a:cubicBezTo>
                  <a:cubicBezTo>
                    <a:pt x="317771" y="112427"/>
                    <a:pt x="134943" y="137827"/>
                    <a:pt x="88906" y="136769"/>
                  </a:cubicBezTo>
                  <a:cubicBezTo>
                    <a:pt x="42869" y="135711"/>
                    <a:pt x="54775" y="119571"/>
                    <a:pt x="46044" y="106606"/>
                  </a:cubicBezTo>
                  <a:cubicBezTo>
                    <a:pt x="37313" y="93641"/>
                    <a:pt x="43134" y="73533"/>
                    <a:pt x="36519" y="58981"/>
                  </a:cubicBezTo>
                  <a:cubicBezTo>
                    <a:pt x="29904" y="44429"/>
                    <a:pt x="-523" y="3419"/>
                    <a:pt x="6" y="2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9188573D-2F98-4304-BCBC-D99A1C2C02B8}"/>
                </a:ext>
              </a:extLst>
            </p:cNvPr>
            <p:cNvSpPr/>
            <p:nvPr/>
          </p:nvSpPr>
          <p:spPr>
            <a:xfrm>
              <a:off x="5849234" y="4085977"/>
              <a:ext cx="644208" cy="530247"/>
            </a:xfrm>
            <a:custGeom>
              <a:avLst/>
              <a:gdLst>
                <a:gd name="connsiteX0" fmla="*/ 7054 w 644208"/>
                <a:gd name="connsiteY0" fmla="*/ 248 h 530247"/>
                <a:gd name="connsiteX1" fmla="*/ 41979 w 644208"/>
                <a:gd name="connsiteY1" fmla="*/ 128836 h 530247"/>
                <a:gd name="connsiteX2" fmla="*/ 2291 w 644208"/>
                <a:gd name="connsiteY2" fmla="*/ 297111 h 530247"/>
                <a:gd name="connsiteX3" fmla="*/ 124529 w 644208"/>
                <a:gd name="connsiteY3" fmla="*/ 527298 h 530247"/>
                <a:gd name="connsiteX4" fmla="*/ 110241 w 644208"/>
                <a:gd name="connsiteY4" fmla="*/ 419348 h 530247"/>
                <a:gd name="connsiteX5" fmla="*/ 146754 w 644208"/>
                <a:gd name="connsiteY5" fmla="*/ 300286 h 530247"/>
                <a:gd name="connsiteX6" fmla="*/ 451554 w 644208"/>
                <a:gd name="connsiteY6" fmla="*/ 87561 h 530247"/>
                <a:gd name="connsiteX7" fmla="*/ 643641 w 644208"/>
                <a:gd name="connsiteY7" fmla="*/ 103436 h 530247"/>
                <a:gd name="connsiteX8" fmla="*/ 392816 w 644208"/>
                <a:gd name="connsiteY8" fmla="*/ 44698 h 530247"/>
                <a:gd name="connsiteX9" fmla="*/ 224541 w 644208"/>
                <a:gd name="connsiteY9" fmla="*/ 146298 h 530247"/>
                <a:gd name="connsiteX10" fmla="*/ 107066 w 644208"/>
                <a:gd name="connsiteY10" fmla="*/ 359023 h 530247"/>
                <a:gd name="connsiteX11" fmla="*/ 100716 w 644208"/>
                <a:gd name="connsiteY11" fmla="*/ 384423 h 530247"/>
                <a:gd name="connsiteX12" fmla="*/ 45154 w 644208"/>
                <a:gd name="connsiteY12" fmla="*/ 317748 h 530247"/>
                <a:gd name="connsiteX13" fmla="*/ 91191 w 644208"/>
                <a:gd name="connsiteY13" fmla="*/ 228848 h 530247"/>
                <a:gd name="connsiteX14" fmla="*/ 165804 w 644208"/>
                <a:gd name="connsiteY14" fmla="*/ 98673 h 530247"/>
                <a:gd name="connsiteX15" fmla="*/ 7054 w 644208"/>
                <a:gd name="connsiteY15" fmla="*/ 248 h 53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4208" h="530247">
                  <a:moveTo>
                    <a:pt x="7054" y="248"/>
                  </a:moveTo>
                  <a:cubicBezTo>
                    <a:pt x="-13584" y="5275"/>
                    <a:pt x="42773" y="79359"/>
                    <a:pt x="41979" y="128836"/>
                  </a:cubicBezTo>
                  <a:cubicBezTo>
                    <a:pt x="41185" y="178313"/>
                    <a:pt x="-11467" y="230701"/>
                    <a:pt x="2291" y="297111"/>
                  </a:cubicBezTo>
                  <a:cubicBezTo>
                    <a:pt x="16049" y="363521"/>
                    <a:pt x="106537" y="506925"/>
                    <a:pt x="124529" y="527298"/>
                  </a:cubicBezTo>
                  <a:cubicBezTo>
                    <a:pt x="142521" y="547671"/>
                    <a:pt x="106537" y="457183"/>
                    <a:pt x="110241" y="419348"/>
                  </a:cubicBezTo>
                  <a:cubicBezTo>
                    <a:pt x="113945" y="381513"/>
                    <a:pt x="89869" y="355584"/>
                    <a:pt x="146754" y="300286"/>
                  </a:cubicBezTo>
                  <a:cubicBezTo>
                    <a:pt x="203639" y="244988"/>
                    <a:pt x="368740" y="120369"/>
                    <a:pt x="451554" y="87561"/>
                  </a:cubicBezTo>
                  <a:cubicBezTo>
                    <a:pt x="534368" y="54753"/>
                    <a:pt x="653431" y="110580"/>
                    <a:pt x="643641" y="103436"/>
                  </a:cubicBezTo>
                  <a:cubicBezTo>
                    <a:pt x="633851" y="96292"/>
                    <a:pt x="462666" y="37554"/>
                    <a:pt x="392816" y="44698"/>
                  </a:cubicBezTo>
                  <a:cubicBezTo>
                    <a:pt x="322966" y="51842"/>
                    <a:pt x="272166" y="93911"/>
                    <a:pt x="224541" y="146298"/>
                  </a:cubicBezTo>
                  <a:cubicBezTo>
                    <a:pt x="176916" y="198686"/>
                    <a:pt x="127704" y="319336"/>
                    <a:pt x="107066" y="359023"/>
                  </a:cubicBezTo>
                  <a:cubicBezTo>
                    <a:pt x="86429" y="398711"/>
                    <a:pt x="111035" y="391302"/>
                    <a:pt x="100716" y="384423"/>
                  </a:cubicBezTo>
                  <a:cubicBezTo>
                    <a:pt x="90397" y="377544"/>
                    <a:pt x="46742" y="343677"/>
                    <a:pt x="45154" y="317748"/>
                  </a:cubicBezTo>
                  <a:cubicBezTo>
                    <a:pt x="43567" y="291819"/>
                    <a:pt x="71083" y="265361"/>
                    <a:pt x="91191" y="228848"/>
                  </a:cubicBezTo>
                  <a:cubicBezTo>
                    <a:pt x="111299" y="192335"/>
                    <a:pt x="179827" y="129629"/>
                    <a:pt x="165804" y="98673"/>
                  </a:cubicBezTo>
                  <a:cubicBezTo>
                    <a:pt x="151781" y="67717"/>
                    <a:pt x="27692" y="-4779"/>
                    <a:pt x="7054" y="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7FF434E7-4765-4289-A46F-725A40B45FB7}"/>
                </a:ext>
              </a:extLst>
            </p:cNvPr>
            <p:cNvSpPr/>
            <p:nvPr/>
          </p:nvSpPr>
          <p:spPr>
            <a:xfrm>
              <a:off x="6075527" y="4108370"/>
              <a:ext cx="465894" cy="495703"/>
            </a:xfrm>
            <a:custGeom>
              <a:avLst/>
              <a:gdLst>
                <a:gd name="connsiteX0" fmla="*/ 280823 w 465894"/>
                <a:gd name="connsiteY0" fmla="*/ 80 h 495703"/>
                <a:gd name="connsiteX1" fmla="*/ 425286 w 465894"/>
                <a:gd name="connsiteY1" fmla="*/ 68343 h 495703"/>
                <a:gd name="connsiteX2" fmla="*/ 464973 w 465894"/>
                <a:gd name="connsiteY2" fmla="*/ 260430 h 495703"/>
                <a:gd name="connsiteX3" fmla="*/ 396711 w 465894"/>
                <a:gd name="connsiteY3" fmla="*/ 458868 h 495703"/>
                <a:gd name="connsiteX4" fmla="*/ 204623 w 465894"/>
                <a:gd name="connsiteY4" fmla="*/ 493793 h 495703"/>
                <a:gd name="connsiteX5" fmla="*/ 72861 w 465894"/>
                <a:gd name="connsiteY5" fmla="*/ 431880 h 495703"/>
                <a:gd name="connsiteX6" fmla="*/ 1423 w 465894"/>
                <a:gd name="connsiteY6" fmla="*/ 241380 h 495703"/>
                <a:gd name="connsiteX7" fmla="*/ 36348 w 465894"/>
                <a:gd name="connsiteY7" fmla="*/ 112793 h 495703"/>
                <a:gd name="connsiteX8" fmla="*/ 164936 w 465894"/>
                <a:gd name="connsiteY8" fmla="*/ 57230 h 495703"/>
                <a:gd name="connsiteX9" fmla="*/ 74448 w 465894"/>
                <a:gd name="connsiteY9" fmla="*/ 120730 h 495703"/>
                <a:gd name="connsiteX10" fmla="*/ 47461 w 465894"/>
                <a:gd name="connsiteY10" fmla="*/ 162005 h 495703"/>
                <a:gd name="connsiteX11" fmla="*/ 36348 w 465894"/>
                <a:gd name="connsiteY11" fmla="*/ 246143 h 495703"/>
                <a:gd name="connsiteX12" fmla="*/ 163348 w 465894"/>
                <a:gd name="connsiteY12" fmla="*/ 431880 h 495703"/>
                <a:gd name="connsiteX13" fmla="*/ 360198 w 465894"/>
                <a:gd name="connsiteY13" fmla="*/ 417593 h 495703"/>
                <a:gd name="connsiteX14" fmla="*/ 407823 w 465894"/>
                <a:gd name="connsiteY14" fmla="*/ 330280 h 495703"/>
                <a:gd name="connsiteX15" fmla="*/ 407823 w 465894"/>
                <a:gd name="connsiteY15" fmla="*/ 135018 h 495703"/>
                <a:gd name="connsiteX16" fmla="*/ 271298 w 465894"/>
                <a:gd name="connsiteY16" fmla="*/ 49293 h 495703"/>
                <a:gd name="connsiteX17" fmla="*/ 169698 w 465894"/>
                <a:gd name="connsiteY17" fmla="*/ 54055 h 495703"/>
                <a:gd name="connsiteX18" fmla="*/ 280823 w 465894"/>
                <a:gd name="connsiteY18" fmla="*/ 80 h 49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894" h="495703">
                  <a:moveTo>
                    <a:pt x="280823" y="80"/>
                  </a:moveTo>
                  <a:cubicBezTo>
                    <a:pt x="323421" y="2461"/>
                    <a:pt x="394594" y="24951"/>
                    <a:pt x="425286" y="68343"/>
                  </a:cubicBezTo>
                  <a:cubicBezTo>
                    <a:pt x="455978" y="111735"/>
                    <a:pt x="469735" y="195343"/>
                    <a:pt x="464973" y="260430"/>
                  </a:cubicBezTo>
                  <a:cubicBezTo>
                    <a:pt x="460211" y="325517"/>
                    <a:pt x="440103" y="419974"/>
                    <a:pt x="396711" y="458868"/>
                  </a:cubicBezTo>
                  <a:cubicBezTo>
                    <a:pt x="353319" y="497762"/>
                    <a:pt x="258598" y="498291"/>
                    <a:pt x="204623" y="493793"/>
                  </a:cubicBezTo>
                  <a:cubicBezTo>
                    <a:pt x="150648" y="489295"/>
                    <a:pt x="106728" y="473949"/>
                    <a:pt x="72861" y="431880"/>
                  </a:cubicBezTo>
                  <a:cubicBezTo>
                    <a:pt x="38994" y="389811"/>
                    <a:pt x="7508" y="294561"/>
                    <a:pt x="1423" y="241380"/>
                  </a:cubicBezTo>
                  <a:cubicBezTo>
                    <a:pt x="-4662" y="188199"/>
                    <a:pt x="9096" y="143485"/>
                    <a:pt x="36348" y="112793"/>
                  </a:cubicBezTo>
                  <a:cubicBezTo>
                    <a:pt x="63600" y="82101"/>
                    <a:pt x="158586" y="55907"/>
                    <a:pt x="164936" y="57230"/>
                  </a:cubicBezTo>
                  <a:cubicBezTo>
                    <a:pt x="171286" y="58553"/>
                    <a:pt x="94027" y="103268"/>
                    <a:pt x="74448" y="120730"/>
                  </a:cubicBezTo>
                  <a:cubicBezTo>
                    <a:pt x="54869" y="138192"/>
                    <a:pt x="53811" y="141103"/>
                    <a:pt x="47461" y="162005"/>
                  </a:cubicBezTo>
                  <a:cubicBezTo>
                    <a:pt x="41111" y="182907"/>
                    <a:pt x="17034" y="201164"/>
                    <a:pt x="36348" y="246143"/>
                  </a:cubicBezTo>
                  <a:cubicBezTo>
                    <a:pt x="55662" y="291122"/>
                    <a:pt x="109373" y="403305"/>
                    <a:pt x="163348" y="431880"/>
                  </a:cubicBezTo>
                  <a:cubicBezTo>
                    <a:pt x="217323" y="460455"/>
                    <a:pt x="319452" y="434526"/>
                    <a:pt x="360198" y="417593"/>
                  </a:cubicBezTo>
                  <a:cubicBezTo>
                    <a:pt x="400944" y="400660"/>
                    <a:pt x="399886" y="377376"/>
                    <a:pt x="407823" y="330280"/>
                  </a:cubicBezTo>
                  <a:cubicBezTo>
                    <a:pt x="415760" y="283184"/>
                    <a:pt x="430577" y="181849"/>
                    <a:pt x="407823" y="135018"/>
                  </a:cubicBezTo>
                  <a:cubicBezTo>
                    <a:pt x="385069" y="88187"/>
                    <a:pt x="310986" y="62787"/>
                    <a:pt x="271298" y="49293"/>
                  </a:cubicBezTo>
                  <a:cubicBezTo>
                    <a:pt x="231610" y="35799"/>
                    <a:pt x="167317" y="59347"/>
                    <a:pt x="169698" y="54055"/>
                  </a:cubicBezTo>
                  <a:cubicBezTo>
                    <a:pt x="172079" y="48763"/>
                    <a:pt x="238225" y="-2301"/>
                    <a:pt x="280823" y="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17A1F54E-0AEE-4B41-BE83-14180C5B0B3C}"/>
                </a:ext>
              </a:extLst>
            </p:cNvPr>
            <p:cNvSpPr/>
            <p:nvPr/>
          </p:nvSpPr>
          <p:spPr>
            <a:xfrm>
              <a:off x="6047689" y="4041479"/>
              <a:ext cx="314903" cy="733517"/>
            </a:xfrm>
            <a:custGeom>
              <a:avLst/>
              <a:gdLst>
                <a:gd name="connsiteX0" fmla="*/ 67361 w 314903"/>
                <a:gd name="connsiteY0" fmla="*/ 387646 h 733517"/>
                <a:gd name="connsiteX1" fmla="*/ 54661 w 314903"/>
                <a:gd name="connsiteY1" fmla="*/ 322559 h 733517"/>
                <a:gd name="connsiteX2" fmla="*/ 100699 w 314903"/>
                <a:gd name="connsiteY2" fmla="*/ 95546 h 733517"/>
                <a:gd name="connsiteX3" fmla="*/ 159436 w 314903"/>
                <a:gd name="connsiteY3" fmla="*/ 47921 h 733517"/>
                <a:gd name="connsiteX4" fmla="*/ 226111 w 314903"/>
                <a:gd name="connsiteY4" fmla="*/ 87609 h 733517"/>
                <a:gd name="connsiteX5" fmla="*/ 270561 w 314903"/>
                <a:gd name="connsiteY5" fmla="*/ 309859 h 733517"/>
                <a:gd name="connsiteX6" fmla="*/ 246749 w 314903"/>
                <a:gd name="connsiteY6" fmla="*/ 414634 h 733517"/>
                <a:gd name="connsiteX7" fmla="*/ 165786 w 314903"/>
                <a:gd name="connsiteY7" fmla="*/ 574971 h 733517"/>
                <a:gd name="connsiteX8" fmla="*/ 686 w 314903"/>
                <a:gd name="connsiteY8" fmla="*/ 732134 h 733517"/>
                <a:gd name="connsiteX9" fmla="*/ 111811 w 314903"/>
                <a:gd name="connsiteY9" fmla="*/ 647996 h 733517"/>
                <a:gd name="connsiteX10" fmla="*/ 230874 w 314903"/>
                <a:gd name="connsiteY10" fmla="*/ 582909 h 733517"/>
                <a:gd name="connsiteX11" fmla="*/ 311836 w 314903"/>
                <a:gd name="connsiteY11" fmla="*/ 78084 h 733517"/>
                <a:gd name="connsiteX12" fmla="*/ 122924 w 314903"/>
                <a:gd name="connsiteY12" fmla="*/ 5059 h 733517"/>
                <a:gd name="connsiteX13" fmla="*/ 68949 w 314903"/>
                <a:gd name="connsiteY13" fmla="*/ 113009 h 733517"/>
                <a:gd name="connsiteX14" fmla="*/ 67361 w 314903"/>
                <a:gd name="connsiteY14" fmla="*/ 387646 h 73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4903" h="733517">
                  <a:moveTo>
                    <a:pt x="67361" y="387646"/>
                  </a:moveTo>
                  <a:cubicBezTo>
                    <a:pt x="64980" y="422571"/>
                    <a:pt x="49105" y="371242"/>
                    <a:pt x="54661" y="322559"/>
                  </a:cubicBezTo>
                  <a:cubicBezTo>
                    <a:pt x="60217" y="273876"/>
                    <a:pt x="83237" y="141319"/>
                    <a:pt x="100699" y="95546"/>
                  </a:cubicBezTo>
                  <a:cubicBezTo>
                    <a:pt x="118162" y="49773"/>
                    <a:pt x="138534" y="49244"/>
                    <a:pt x="159436" y="47921"/>
                  </a:cubicBezTo>
                  <a:cubicBezTo>
                    <a:pt x="180338" y="46598"/>
                    <a:pt x="207590" y="43953"/>
                    <a:pt x="226111" y="87609"/>
                  </a:cubicBezTo>
                  <a:cubicBezTo>
                    <a:pt x="244632" y="131265"/>
                    <a:pt x="267121" y="255355"/>
                    <a:pt x="270561" y="309859"/>
                  </a:cubicBezTo>
                  <a:cubicBezTo>
                    <a:pt x="274001" y="364363"/>
                    <a:pt x="264212" y="370449"/>
                    <a:pt x="246749" y="414634"/>
                  </a:cubicBezTo>
                  <a:cubicBezTo>
                    <a:pt x="229287" y="458819"/>
                    <a:pt x="206796" y="522054"/>
                    <a:pt x="165786" y="574971"/>
                  </a:cubicBezTo>
                  <a:cubicBezTo>
                    <a:pt x="124776" y="627888"/>
                    <a:pt x="9682" y="719963"/>
                    <a:pt x="686" y="732134"/>
                  </a:cubicBezTo>
                  <a:cubicBezTo>
                    <a:pt x="-8310" y="744305"/>
                    <a:pt x="73446" y="672867"/>
                    <a:pt x="111811" y="647996"/>
                  </a:cubicBezTo>
                  <a:cubicBezTo>
                    <a:pt x="150176" y="623125"/>
                    <a:pt x="197537" y="677894"/>
                    <a:pt x="230874" y="582909"/>
                  </a:cubicBezTo>
                  <a:cubicBezTo>
                    <a:pt x="264212" y="487924"/>
                    <a:pt x="329828" y="174392"/>
                    <a:pt x="311836" y="78084"/>
                  </a:cubicBezTo>
                  <a:cubicBezTo>
                    <a:pt x="293844" y="-18224"/>
                    <a:pt x="163405" y="-762"/>
                    <a:pt x="122924" y="5059"/>
                  </a:cubicBezTo>
                  <a:cubicBezTo>
                    <a:pt x="82443" y="10880"/>
                    <a:pt x="78474" y="50303"/>
                    <a:pt x="68949" y="113009"/>
                  </a:cubicBezTo>
                  <a:cubicBezTo>
                    <a:pt x="59424" y="175715"/>
                    <a:pt x="69742" y="352721"/>
                    <a:pt x="67361" y="3876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B4235F91-2806-4731-9E94-06CC9932677C}"/>
                </a:ext>
              </a:extLst>
            </p:cNvPr>
            <p:cNvSpPr/>
            <p:nvPr/>
          </p:nvSpPr>
          <p:spPr>
            <a:xfrm>
              <a:off x="6962215" y="4064991"/>
              <a:ext cx="337706" cy="127130"/>
            </a:xfrm>
            <a:custGeom>
              <a:avLst/>
              <a:gdLst>
                <a:gd name="connsiteX0" fmla="*/ 3735 w 337706"/>
                <a:gd name="connsiteY0" fmla="*/ 45047 h 127130"/>
                <a:gd name="connsiteX1" fmla="*/ 129148 w 337706"/>
                <a:gd name="connsiteY1" fmla="*/ 81559 h 127130"/>
                <a:gd name="connsiteX2" fmla="*/ 210110 w 337706"/>
                <a:gd name="connsiteY2" fmla="*/ 56159 h 127130"/>
                <a:gd name="connsiteX3" fmla="*/ 249798 w 337706"/>
                <a:gd name="connsiteY3" fmla="*/ 597 h 127130"/>
                <a:gd name="connsiteX4" fmla="*/ 300598 w 337706"/>
                <a:gd name="connsiteY4" fmla="*/ 25997 h 127130"/>
                <a:gd name="connsiteX5" fmla="*/ 283135 w 337706"/>
                <a:gd name="connsiteY5" fmla="*/ 13297 h 127130"/>
                <a:gd name="connsiteX6" fmla="*/ 337110 w 337706"/>
                <a:gd name="connsiteY6" fmla="*/ 57747 h 127130"/>
                <a:gd name="connsiteX7" fmla="*/ 241860 w 337706"/>
                <a:gd name="connsiteY7" fmla="*/ 89497 h 127130"/>
                <a:gd name="connsiteX8" fmla="*/ 157723 w 337706"/>
                <a:gd name="connsiteY8" fmla="*/ 124422 h 127130"/>
                <a:gd name="connsiteX9" fmla="*/ 51360 w 337706"/>
                <a:gd name="connsiteY9" fmla="*/ 124422 h 127130"/>
                <a:gd name="connsiteX10" fmla="*/ 95810 w 337706"/>
                <a:gd name="connsiteY10" fmla="*/ 121247 h 127130"/>
                <a:gd name="connsiteX11" fmla="*/ 40248 w 337706"/>
                <a:gd name="connsiteY11" fmla="*/ 83147 h 127130"/>
                <a:gd name="connsiteX12" fmla="*/ 3735 w 337706"/>
                <a:gd name="connsiteY12" fmla="*/ 45047 h 1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7706" h="127130">
                  <a:moveTo>
                    <a:pt x="3735" y="45047"/>
                  </a:moveTo>
                  <a:cubicBezTo>
                    <a:pt x="18552" y="44782"/>
                    <a:pt x="94752" y="79707"/>
                    <a:pt x="129148" y="81559"/>
                  </a:cubicBezTo>
                  <a:cubicBezTo>
                    <a:pt x="163544" y="83411"/>
                    <a:pt x="190002" y="69653"/>
                    <a:pt x="210110" y="56159"/>
                  </a:cubicBezTo>
                  <a:cubicBezTo>
                    <a:pt x="230218" y="42665"/>
                    <a:pt x="234717" y="5624"/>
                    <a:pt x="249798" y="597"/>
                  </a:cubicBezTo>
                  <a:cubicBezTo>
                    <a:pt x="264879" y="-4430"/>
                    <a:pt x="295042" y="23880"/>
                    <a:pt x="300598" y="25997"/>
                  </a:cubicBezTo>
                  <a:cubicBezTo>
                    <a:pt x="306154" y="28114"/>
                    <a:pt x="277050" y="8005"/>
                    <a:pt x="283135" y="13297"/>
                  </a:cubicBezTo>
                  <a:cubicBezTo>
                    <a:pt x="289220" y="18589"/>
                    <a:pt x="343989" y="45047"/>
                    <a:pt x="337110" y="57747"/>
                  </a:cubicBezTo>
                  <a:cubicBezTo>
                    <a:pt x="330231" y="70447"/>
                    <a:pt x="271758" y="78385"/>
                    <a:pt x="241860" y="89497"/>
                  </a:cubicBezTo>
                  <a:cubicBezTo>
                    <a:pt x="211962" y="100609"/>
                    <a:pt x="189473" y="118601"/>
                    <a:pt x="157723" y="124422"/>
                  </a:cubicBezTo>
                  <a:cubicBezTo>
                    <a:pt x="125973" y="130243"/>
                    <a:pt x="61679" y="124951"/>
                    <a:pt x="51360" y="124422"/>
                  </a:cubicBezTo>
                  <a:cubicBezTo>
                    <a:pt x="41041" y="123893"/>
                    <a:pt x="97662" y="128126"/>
                    <a:pt x="95810" y="121247"/>
                  </a:cubicBezTo>
                  <a:cubicBezTo>
                    <a:pt x="93958" y="114368"/>
                    <a:pt x="58769" y="96376"/>
                    <a:pt x="40248" y="83147"/>
                  </a:cubicBezTo>
                  <a:cubicBezTo>
                    <a:pt x="21727" y="69918"/>
                    <a:pt x="-11082" y="45312"/>
                    <a:pt x="3735" y="450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B268970F-AB3D-4F4E-84EE-94583EEF5192}"/>
                </a:ext>
              </a:extLst>
            </p:cNvPr>
            <p:cNvSpPr/>
            <p:nvPr/>
          </p:nvSpPr>
          <p:spPr>
            <a:xfrm>
              <a:off x="6845080" y="4175301"/>
              <a:ext cx="560034" cy="173700"/>
            </a:xfrm>
            <a:custGeom>
              <a:avLst/>
              <a:gdLst>
                <a:gd name="connsiteX0" fmla="*/ 220 w 560034"/>
                <a:gd name="connsiteY0" fmla="*/ 90312 h 173700"/>
                <a:gd name="connsiteX1" fmla="*/ 157383 w 560034"/>
                <a:gd name="connsiteY1" fmla="*/ 112537 h 173700"/>
                <a:gd name="connsiteX2" fmla="*/ 251045 w 560034"/>
                <a:gd name="connsiteY2" fmla="*/ 136349 h 173700"/>
                <a:gd name="connsiteX3" fmla="*/ 395508 w 560034"/>
                <a:gd name="connsiteY3" fmla="*/ 136349 h 173700"/>
                <a:gd name="connsiteX4" fmla="*/ 433608 w 560034"/>
                <a:gd name="connsiteY4" fmla="*/ 85549 h 173700"/>
                <a:gd name="connsiteX5" fmla="*/ 433608 w 560034"/>
                <a:gd name="connsiteY5" fmla="*/ 1412 h 173700"/>
                <a:gd name="connsiteX6" fmla="*/ 557433 w 560034"/>
                <a:gd name="connsiteY6" fmla="*/ 39512 h 173700"/>
                <a:gd name="connsiteX7" fmla="*/ 503458 w 560034"/>
                <a:gd name="connsiteY7" fmla="*/ 125237 h 173700"/>
                <a:gd name="connsiteX8" fmla="*/ 338358 w 560034"/>
                <a:gd name="connsiteY8" fmla="*/ 169687 h 173700"/>
                <a:gd name="connsiteX9" fmla="*/ 193895 w 560034"/>
                <a:gd name="connsiteY9" fmla="*/ 163337 h 173700"/>
                <a:gd name="connsiteX10" fmla="*/ 220 w 560034"/>
                <a:gd name="connsiteY10" fmla="*/ 90312 h 17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0034" h="173700">
                  <a:moveTo>
                    <a:pt x="220" y="90312"/>
                  </a:moveTo>
                  <a:cubicBezTo>
                    <a:pt x="-5865" y="81845"/>
                    <a:pt x="115579" y="104864"/>
                    <a:pt x="157383" y="112537"/>
                  </a:cubicBezTo>
                  <a:cubicBezTo>
                    <a:pt x="199187" y="120210"/>
                    <a:pt x="211358" y="132380"/>
                    <a:pt x="251045" y="136349"/>
                  </a:cubicBezTo>
                  <a:cubicBezTo>
                    <a:pt x="290733" y="140318"/>
                    <a:pt x="365081" y="144816"/>
                    <a:pt x="395508" y="136349"/>
                  </a:cubicBezTo>
                  <a:cubicBezTo>
                    <a:pt x="425935" y="127882"/>
                    <a:pt x="427258" y="108038"/>
                    <a:pt x="433608" y="85549"/>
                  </a:cubicBezTo>
                  <a:cubicBezTo>
                    <a:pt x="439958" y="63060"/>
                    <a:pt x="412971" y="9085"/>
                    <a:pt x="433608" y="1412"/>
                  </a:cubicBezTo>
                  <a:cubicBezTo>
                    <a:pt x="454246" y="-6261"/>
                    <a:pt x="545791" y="18875"/>
                    <a:pt x="557433" y="39512"/>
                  </a:cubicBezTo>
                  <a:cubicBezTo>
                    <a:pt x="569075" y="60149"/>
                    <a:pt x="539970" y="103541"/>
                    <a:pt x="503458" y="125237"/>
                  </a:cubicBezTo>
                  <a:cubicBezTo>
                    <a:pt x="466946" y="146933"/>
                    <a:pt x="389952" y="163337"/>
                    <a:pt x="338358" y="169687"/>
                  </a:cubicBezTo>
                  <a:cubicBezTo>
                    <a:pt x="286764" y="176037"/>
                    <a:pt x="246547" y="175508"/>
                    <a:pt x="193895" y="163337"/>
                  </a:cubicBezTo>
                  <a:cubicBezTo>
                    <a:pt x="141243" y="151166"/>
                    <a:pt x="6305" y="98779"/>
                    <a:pt x="220" y="90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0181E362-E4EC-4913-BCA3-DDE28C9CE57D}"/>
                </a:ext>
              </a:extLst>
            </p:cNvPr>
            <p:cNvSpPr/>
            <p:nvPr/>
          </p:nvSpPr>
          <p:spPr>
            <a:xfrm>
              <a:off x="6927746" y="3982279"/>
              <a:ext cx="444594" cy="770696"/>
            </a:xfrm>
            <a:custGeom>
              <a:avLst/>
              <a:gdLst>
                <a:gd name="connsiteX0" fmla="*/ 104 w 444594"/>
                <a:gd name="connsiteY0" fmla="*/ 759 h 770696"/>
                <a:gd name="connsiteX1" fmla="*/ 176317 w 444594"/>
                <a:gd name="connsiteY1" fmla="*/ 46796 h 770696"/>
                <a:gd name="connsiteX2" fmla="*/ 168379 w 444594"/>
                <a:gd name="connsiteY2" fmla="*/ 67434 h 770696"/>
                <a:gd name="connsiteX3" fmla="*/ 231879 w 444594"/>
                <a:gd name="connsiteY3" fmla="*/ 148396 h 770696"/>
                <a:gd name="connsiteX4" fmla="*/ 420792 w 444594"/>
                <a:gd name="connsiteY4" fmla="*/ 424621 h 770696"/>
                <a:gd name="connsiteX5" fmla="*/ 438254 w 444594"/>
                <a:gd name="connsiteY5" fmla="*/ 548446 h 770696"/>
                <a:gd name="connsiteX6" fmla="*/ 387454 w 444594"/>
                <a:gd name="connsiteY6" fmla="*/ 605596 h 770696"/>
                <a:gd name="connsiteX7" fmla="*/ 390629 w 444594"/>
                <a:gd name="connsiteY7" fmla="*/ 569084 h 770696"/>
                <a:gd name="connsiteX8" fmla="*/ 219179 w 444594"/>
                <a:gd name="connsiteY8" fmla="*/ 515109 h 770696"/>
                <a:gd name="connsiteX9" fmla="*/ 74717 w 444594"/>
                <a:gd name="connsiteY9" fmla="*/ 551621 h 770696"/>
                <a:gd name="connsiteX10" fmla="*/ 125517 w 444594"/>
                <a:gd name="connsiteY10" fmla="*/ 683384 h 770696"/>
                <a:gd name="connsiteX11" fmla="*/ 395392 w 444594"/>
                <a:gd name="connsiteY11" fmla="*/ 673859 h 770696"/>
                <a:gd name="connsiteX12" fmla="*/ 354117 w 444594"/>
                <a:gd name="connsiteY12" fmla="*/ 689734 h 770696"/>
                <a:gd name="connsiteX13" fmla="*/ 176317 w 444594"/>
                <a:gd name="connsiteY13" fmla="*/ 770696 h 770696"/>
                <a:gd name="connsiteX14" fmla="*/ 30267 w 444594"/>
                <a:gd name="connsiteY14" fmla="*/ 689734 h 770696"/>
                <a:gd name="connsiteX15" fmla="*/ 49317 w 444594"/>
                <a:gd name="connsiteY15" fmla="*/ 521459 h 770696"/>
                <a:gd name="connsiteX16" fmla="*/ 363642 w 444594"/>
                <a:gd name="connsiteY16" fmla="*/ 481771 h 770696"/>
                <a:gd name="connsiteX17" fmla="*/ 295379 w 444594"/>
                <a:gd name="connsiteY17" fmla="*/ 361121 h 770696"/>
                <a:gd name="connsiteX18" fmla="*/ 142979 w 444594"/>
                <a:gd name="connsiteY18" fmla="*/ 157921 h 770696"/>
                <a:gd name="connsiteX19" fmla="*/ 149329 w 444594"/>
                <a:gd name="connsiteY19" fmla="*/ 154746 h 770696"/>
                <a:gd name="connsiteX20" fmla="*/ 193779 w 444594"/>
                <a:gd name="connsiteY20" fmla="*/ 122996 h 770696"/>
                <a:gd name="connsiteX21" fmla="*/ 150917 w 444594"/>
                <a:gd name="connsiteY21" fmla="*/ 88071 h 770696"/>
                <a:gd name="connsiteX22" fmla="*/ 104 w 444594"/>
                <a:gd name="connsiteY22" fmla="*/ 759 h 77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4594" h="770696">
                  <a:moveTo>
                    <a:pt x="104" y="759"/>
                  </a:moveTo>
                  <a:cubicBezTo>
                    <a:pt x="4337" y="-6120"/>
                    <a:pt x="148271" y="35684"/>
                    <a:pt x="176317" y="46796"/>
                  </a:cubicBezTo>
                  <a:cubicBezTo>
                    <a:pt x="204363" y="57909"/>
                    <a:pt x="159119" y="50501"/>
                    <a:pt x="168379" y="67434"/>
                  </a:cubicBezTo>
                  <a:cubicBezTo>
                    <a:pt x="177639" y="84367"/>
                    <a:pt x="189810" y="88865"/>
                    <a:pt x="231879" y="148396"/>
                  </a:cubicBezTo>
                  <a:cubicBezTo>
                    <a:pt x="273948" y="207927"/>
                    <a:pt x="386396" y="357946"/>
                    <a:pt x="420792" y="424621"/>
                  </a:cubicBezTo>
                  <a:cubicBezTo>
                    <a:pt x="455188" y="491296"/>
                    <a:pt x="443810" y="518284"/>
                    <a:pt x="438254" y="548446"/>
                  </a:cubicBezTo>
                  <a:cubicBezTo>
                    <a:pt x="432698" y="578608"/>
                    <a:pt x="395392" y="602156"/>
                    <a:pt x="387454" y="605596"/>
                  </a:cubicBezTo>
                  <a:cubicBezTo>
                    <a:pt x="379517" y="609036"/>
                    <a:pt x="418675" y="584165"/>
                    <a:pt x="390629" y="569084"/>
                  </a:cubicBezTo>
                  <a:cubicBezTo>
                    <a:pt x="362583" y="554003"/>
                    <a:pt x="271831" y="518020"/>
                    <a:pt x="219179" y="515109"/>
                  </a:cubicBezTo>
                  <a:cubicBezTo>
                    <a:pt x="166527" y="512199"/>
                    <a:pt x="90327" y="523575"/>
                    <a:pt x="74717" y="551621"/>
                  </a:cubicBezTo>
                  <a:cubicBezTo>
                    <a:pt x="59107" y="579667"/>
                    <a:pt x="72071" y="663011"/>
                    <a:pt x="125517" y="683384"/>
                  </a:cubicBezTo>
                  <a:cubicBezTo>
                    <a:pt x="178963" y="703757"/>
                    <a:pt x="357292" y="672801"/>
                    <a:pt x="395392" y="673859"/>
                  </a:cubicBezTo>
                  <a:cubicBezTo>
                    <a:pt x="433492" y="674917"/>
                    <a:pt x="390629" y="673595"/>
                    <a:pt x="354117" y="689734"/>
                  </a:cubicBezTo>
                  <a:cubicBezTo>
                    <a:pt x="317605" y="705873"/>
                    <a:pt x="230292" y="770696"/>
                    <a:pt x="176317" y="770696"/>
                  </a:cubicBezTo>
                  <a:cubicBezTo>
                    <a:pt x="122342" y="770696"/>
                    <a:pt x="51434" y="731274"/>
                    <a:pt x="30267" y="689734"/>
                  </a:cubicBezTo>
                  <a:cubicBezTo>
                    <a:pt x="9100" y="648195"/>
                    <a:pt x="-6246" y="556120"/>
                    <a:pt x="49317" y="521459"/>
                  </a:cubicBezTo>
                  <a:cubicBezTo>
                    <a:pt x="104880" y="486798"/>
                    <a:pt x="322632" y="508494"/>
                    <a:pt x="363642" y="481771"/>
                  </a:cubicBezTo>
                  <a:cubicBezTo>
                    <a:pt x="404652" y="455048"/>
                    <a:pt x="332156" y="415096"/>
                    <a:pt x="295379" y="361121"/>
                  </a:cubicBezTo>
                  <a:cubicBezTo>
                    <a:pt x="258602" y="307146"/>
                    <a:pt x="167321" y="192317"/>
                    <a:pt x="142979" y="157921"/>
                  </a:cubicBezTo>
                  <a:cubicBezTo>
                    <a:pt x="118637" y="123525"/>
                    <a:pt x="149329" y="154746"/>
                    <a:pt x="149329" y="154746"/>
                  </a:cubicBezTo>
                  <a:cubicBezTo>
                    <a:pt x="157796" y="148925"/>
                    <a:pt x="193514" y="134108"/>
                    <a:pt x="193779" y="122996"/>
                  </a:cubicBezTo>
                  <a:cubicBezTo>
                    <a:pt x="194044" y="111884"/>
                    <a:pt x="179756" y="109767"/>
                    <a:pt x="150917" y="88071"/>
                  </a:cubicBezTo>
                  <a:cubicBezTo>
                    <a:pt x="122078" y="66375"/>
                    <a:pt x="-4129" y="7638"/>
                    <a:pt x="104" y="7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1B3279CC-F5BE-4C28-A80C-B0769FFFA871}"/>
                </a:ext>
              </a:extLst>
            </p:cNvPr>
            <p:cNvSpPr/>
            <p:nvPr/>
          </p:nvSpPr>
          <p:spPr>
            <a:xfrm>
              <a:off x="7854029" y="4062245"/>
              <a:ext cx="355334" cy="131584"/>
            </a:xfrm>
            <a:custGeom>
              <a:avLst/>
              <a:gdLst>
                <a:gd name="connsiteX0" fmla="*/ 2509 w 355334"/>
                <a:gd name="connsiteY0" fmla="*/ 168 h 131584"/>
                <a:gd name="connsiteX1" fmla="*/ 158084 w 355334"/>
                <a:gd name="connsiteY1" fmla="*/ 122405 h 131584"/>
                <a:gd name="connsiteX2" fmla="*/ 245396 w 355334"/>
                <a:gd name="connsiteY2" fmla="*/ 117643 h 131584"/>
                <a:gd name="connsiteX3" fmla="*/ 354934 w 355334"/>
                <a:gd name="connsiteY3" fmla="*/ 76368 h 131584"/>
                <a:gd name="connsiteX4" fmla="*/ 204121 w 355334"/>
                <a:gd name="connsiteY4" fmla="*/ 71605 h 131584"/>
                <a:gd name="connsiteX5" fmla="*/ 81884 w 355334"/>
                <a:gd name="connsiteY5" fmla="*/ 104943 h 131584"/>
                <a:gd name="connsiteX6" fmla="*/ 61246 w 355334"/>
                <a:gd name="connsiteY6" fmla="*/ 95418 h 131584"/>
                <a:gd name="connsiteX7" fmla="*/ 2509 w 355334"/>
                <a:gd name="connsiteY7" fmla="*/ 168 h 13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334" h="131584">
                  <a:moveTo>
                    <a:pt x="2509" y="168"/>
                  </a:moveTo>
                  <a:cubicBezTo>
                    <a:pt x="18649" y="4666"/>
                    <a:pt x="117603" y="102826"/>
                    <a:pt x="158084" y="122405"/>
                  </a:cubicBezTo>
                  <a:cubicBezTo>
                    <a:pt x="198565" y="141984"/>
                    <a:pt x="212588" y="125316"/>
                    <a:pt x="245396" y="117643"/>
                  </a:cubicBezTo>
                  <a:cubicBezTo>
                    <a:pt x="278204" y="109970"/>
                    <a:pt x="361813" y="84041"/>
                    <a:pt x="354934" y="76368"/>
                  </a:cubicBezTo>
                  <a:cubicBezTo>
                    <a:pt x="348055" y="68695"/>
                    <a:pt x="249629" y="66843"/>
                    <a:pt x="204121" y="71605"/>
                  </a:cubicBezTo>
                  <a:cubicBezTo>
                    <a:pt x="158613" y="76367"/>
                    <a:pt x="105697" y="100974"/>
                    <a:pt x="81884" y="104943"/>
                  </a:cubicBezTo>
                  <a:cubicBezTo>
                    <a:pt x="58072" y="108912"/>
                    <a:pt x="69448" y="108383"/>
                    <a:pt x="61246" y="95418"/>
                  </a:cubicBezTo>
                  <a:cubicBezTo>
                    <a:pt x="53044" y="82453"/>
                    <a:pt x="-13631" y="-4330"/>
                    <a:pt x="2509" y="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9CF4D6C5-E673-4887-AC75-971DFF90E1AE}"/>
                </a:ext>
              </a:extLst>
            </p:cNvPr>
            <p:cNvSpPr/>
            <p:nvPr/>
          </p:nvSpPr>
          <p:spPr>
            <a:xfrm>
              <a:off x="7755535" y="4243060"/>
              <a:ext cx="531827" cy="173604"/>
            </a:xfrm>
            <a:custGeom>
              <a:avLst/>
              <a:gdLst>
                <a:gd name="connsiteX0" fmla="*/ 2578 w 531827"/>
                <a:gd name="connsiteY0" fmla="*/ 93990 h 173604"/>
                <a:gd name="connsiteX1" fmla="*/ 232765 w 531827"/>
                <a:gd name="connsiteY1" fmla="*/ 119390 h 173604"/>
                <a:gd name="connsiteX2" fmla="*/ 370878 w 531827"/>
                <a:gd name="connsiteY2" fmla="*/ 67003 h 173604"/>
                <a:gd name="connsiteX3" fmla="*/ 393103 w 531827"/>
                <a:gd name="connsiteY3" fmla="*/ 28903 h 173604"/>
                <a:gd name="connsiteX4" fmla="*/ 497878 w 531827"/>
                <a:gd name="connsiteY4" fmla="*/ 328 h 173604"/>
                <a:gd name="connsiteX5" fmla="*/ 526453 w 531827"/>
                <a:gd name="connsiteY5" fmla="*/ 47953 h 173604"/>
                <a:gd name="connsiteX6" fmla="*/ 402628 w 531827"/>
                <a:gd name="connsiteY6" fmla="*/ 122565 h 173604"/>
                <a:gd name="connsiteX7" fmla="*/ 259753 w 531827"/>
                <a:gd name="connsiteY7" fmla="*/ 144790 h 173604"/>
                <a:gd name="connsiteX8" fmla="*/ 140690 w 531827"/>
                <a:gd name="connsiteY8" fmla="*/ 173365 h 173604"/>
                <a:gd name="connsiteX9" fmla="*/ 218478 w 531827"/>
                <a:gd name="connsiteY9" fmla="*/ 159078 h 173604"/>
                <a:gd name="connsiteX10" fmla="*/ 156565 w 531827"/>
                <a:gd name="connsiteY10" fmla="*/ 170190 h 173604"/>
                <a:gd name="connsiteX11" fmla="*/ 110528 w 531827"/>
                <a:gd name="connsiteY11" fmla="*/ 160665 h 173604"/>
                <a:gd name="connsiteX12" fmla="*/ 2578 w 531827"/>
                <a:gd name="connsiteY12" fmla="*/ 93990 h 17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1827" h="173604">
                  <a:moveTo>
                    <a:pt x="2578" y="93990"/>
                  </a:moveTo>
                  <a:cubicBezTo>
                    <a:pt x="22951" y="87111"/>
                    <a:pt x="171382" y="123888"/>
                    <a:pt x="232765" y="119390"/>
                  </a:cubicBezTo>
                  <a:cubicBezTo>
                    <a:pt x="294148" y="114892"/>
                    <a:pt x="344155" y="82084"/>
                    <a:pt x="370878" y="67003"/>
                  </a:cubicBezTo>
                  <a:cubicBezTo>
                    <a:pt x="397601" y="51922"/>
                    <a:pt x="371936" y="40015"/>
                    <a:pt x="393103" y="28903"/>
                  </a:cubicBezTo>
                  <a:cubicBezTo>
                    <a:pt x="414270" y="17790"/>
                    <a:pt x="475653" y="-2847"/>
                    <a:pt x="497878" y="328"/>
                  </a:cubicBezTo>
                  <a:cubicBezTo>
                    <a:pt x="520103" y="3503"/>
                    <a:pt x="542328" y="27580"/>
                    <a:pt x="526453" y="47953"/>
                  </a:cubicBezTo>
                  <a:cubicBezTo>
                    <a:pt x="510578" y="68326"/>
                    <a:pt x="447078" y="106426"/>
                    <a:pt x="402628" y="122565"/>
                  </a:cubicBezTo>
                  <a:cubicBezTo>
                    <a:pt x="358178" y="138705"/>
                    <a:pt x="303409" y="136323"/>
                    <a:pt x="259753" y="144790"/>
                  </a:cubicBezTo>
                  <a:cubicBezTo>
                    <a:pt x="216097" y="153257"/>
                    <a:pt x="147569" y="170984"/>
                    <a:pt x="140690" y="173365"/>
                  </a:cubicBezTo>
                  <a:cubicBezTo>
                    <a:pt x="133811" y="175746"/>
                    <a:pt x="215832" y="159607"/>
                    <a:pt x="218478" y="159078"/>
                  </a:cubicBezTo>
                  <a:cubicBezTo>
                    <a:pt x="221124" y="158549"/>
                    <a:pt x="174557" y="169926"/>
                    <a:pt x="156565" y="170190"/>
                  </a:cubicBezTo>
                  <a:cubicBezTo>
                    <a:pt x="138573" y="170454"/>
                    <a:pt x="132488" y="172836"/>
                    <a:pt x="110528" y="160665"/>
                  </a:cubicBezTo>
                  <a:cubicBezTo>
                    <a:pt x="88568" y="148494"/>
                    <a:pt x="-17795" y="100869"/>
                    <a:pt x="2578" y="939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844A811E-C8E2-4665-BAD6-EDCBC558F76E}"/>
                </a:ext>
              </a:extLst>
            </p:cNvPr>
            <p:cNvSpPr/>
            <p:nvPr/>
          </p:nvSpPr>
          <p:spPr>
            <a:xfrm>
              <a:off x="7814265" y="3942290"/>
              <a:ext cx="281625" cy="792834"/>
            </a:xfrm>
            <a:custGeom>
              <a:avLst/>
              <a:gdLst>
                <a:gd name="connsiteX0" fmla="*/ 107360 w 281625"/>
                <a:gd name="connsiteY0" fmla="*/ 39160 h 792834"/>
                <a:gd name="connsiteX1" fmla="*/ 158160 w 281625"/>
                <a:gd name="connsiteY1" fmla="*/ 59798 h 792834"/>
                <a:gd name="connsiteX2" fmla="*/ 204198 w 281625"/>
                <a:gd name="connsiteY2" fmla="*/ 109010 h 792834"/>
                <a:gd name="connsiteX3" fmla="*/ 216898 w 281625"/>
                <a:gd name="connsiteY3" fmla="*/ 229660 h 792834"/>
                <a:gd name="connsiteX4" fmla="*/ 223248 w 281625"/>
                <a:gd name="connsiteY4" fmla="*/ 664635 h 792834"/>
                <a:gd name="connsiteX5" fmla="*/ 172448 w 281625"/>
                <a:gd name="connsiteY5" fmla="*/ 758298 h 792834"/>
                <a:gd name="connsiteX6" fmla="*/ 85135 w 281625"/>
                <a:gd name="connsiteY6" fmla="*/ 753535 h 792834"/>
                <a:gd name="connsiteX7" fmla="*/ 998 w 281625"/>
                <a:gd name="connsiteY7" fmla="*/ 751948 h 792834"/>
                <a:gd name="connsiteX8" fmla="*/ 51798 w 281625"/>
                <a:gd name="connsiteY8" fmla="*/ 761473 h 792834"/>
                <a:gd name="connsiteX9" fmla="*/ 232773 w 281625"/>
                <a:gd name="connsiteY9" fmla="*/ 783698 h 792834"/>
                <a:gd name="connsiteX10" fmla="*/ 280398 w 281625"/>
                <a:gd name="connsiteY10" fmla="*/ 593198 h 792834"/>
                <a:gd name="connsiteX11" fmla="*/ 267698 w 281625"/>
                <a:gd name="connsiteY11" fmla="*/ 75673 h 792834"/>
                <a:gd name="connsiteX12" fmla="*/ 269285 w 281625"/>
                <a:gd name="connsiteY12" fmla="*/ 1060 h 792834"/>
                <a:gd name="connsiteX13" fmla="*/ 258173 w 281625"/>
                <a:gd name="connsiteY13" fmla="*/ 55035 h 792834"/>
                <a:gd name="connsiteX14" fmla="*/ 107360 w 281625"/>
                <a:gd name="connsiteY14" fmla="*/ 39160 h 79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25" h="792834">
                  <a:moveTo>
                    <a:pt x="107360" y="39160"/>
                  </a:moveTo>
                  <a:cubicBezTo>
                    <a:pt x="90691" y="39954"/>
                    <a:pt x="142020" y="48156"/>
                    <a:pt x="158160" y="59798"/>
                  </a:cubicBezTo>
                  <a:cubicBezTo>
                    <a:pt x="174300" y="71440"/>
                    <a:pt x="194408" y="80700"/>
                    <a:pt x="204198" y="109010"/>
                  </a:cubicBezTo>
                  <a:cubicBezTo>
                    <a:pt x="213988" y="137320"/>
                    <a:pt x="213723" y="137056"/>
                    <a:pt x="216898" y="229660"/>
                  </a:cubicBezTo>
                  <a:cubicBezTo>
                    <a:pt x="220073" y="322264"/>
                    <a:pt x="230656" y="576529"/>
                    <a:pt x="223248" y="664635"/>
                  </a:cubicBezTo>
                  <a:cubicBezTo>
                    <a:pt x="215840" y="752741"/>
                    <a:pt x="195467" y="743481"/>
                    <a:pt x="172448" y="758298"/>
                  </a:cubicBezTo>
                  <a:cubicBezTo>
                    <a:pt x="149429" y="773115"/>
                    <a:pt x="113710" y="754593"/>
                    <a:pt x="85135" y="753535"/>
                  </a:cubicBezTo>
                  <a:cubicBezTo>
                    <a:pt x="56560" y="752477"/>
                    <a:pt x="6554" y="750625"/>
                    <a:pt x="998" y="751948"/>
                  </a:cubicBezTo>
                  <a:cubicBezTo>
                    <a:pt x="-4558" y="753271"/>
                    <a:pt x="13169" y="756181"/>
                    <a:pt x="51798" y="761473"/>
                  </a:cubicBezTo>
                  <a:cubicBezTo>
                    <a:pt x="90427" y="766765"/>
                    <a:pt x="194673" y="811744"/>
                    <a:pt x="232773" y="783698"/>
                  </a:cubicBezTo>
                  <a:cubicBezTo>
                    <a:pt x="270873" y="755652"/>
                    <a:pt x="274577" y="711202"/>
                    <a:pt x="280398" y="593198"/>
                  </a:cubicBezTo>
                  <a:cubicBezTo>
                    <a:pt x="286219" y="475194"/>
                    <a:pt x="269550" y="174363"/>
                    <a:pt x="267698" y="75673"/>
                  </a:cubicBezTo>
                  <a:cubicBezTo>
                    <a:pt x="265846" y="-23017"/>
                    <a:pt x="270873" y="4500"/>
                    <a:pt x="269285" y="1060"/>
                  </a:cubicBezTo>
                  <a:cubicBezTo>
                    <a:pt x="267698" y="-2380"/>
                    <a:pt x="286219" y="48685"/>
                    <a:pt x="258173" y="55035"/>
                  </a:cubicBezTo>
                  <a:cubicBezTo>
                    <a:pt x="230127" y="61385"/>
                    <a:pt x="124029" y="38366"/>
                    <a:pt x="107360" y="39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5B9A731D-189E-4200-B054-D96EE62BB8EB}"/>
                </a:ext>
              </a:extLst>
            </p:cNvPr>
            <p:cNvSpPr/>
            <p:nvPr/>
          </p:nvSpPr>
          <p:spPr>
            <a:xfrm>
              <a:off x="7786668" y="4520838"/>
              <a:ext cx="482482" cy="223873"/>
            </a:xfrm>
            <a:custGeom>
              <a:avLst/>
              <a:gdLst>
                <a:gd name="connsiteX0" fmla="*/ 292120 w 482482"/>
                <a:gd name="connsiteY0" fmla="*/ 206737 h 223873"/>
                <a:gd name="connsiteX1" fmla="*/ 82570 w 482482"/>
                <a:gd name="connsiteY1" fmla="*/ 221025 h 223873"/>
                <a:gd name="connsiteX2" fmla="*/ 31770 w 482482"/>
                <a:gd name="connsiteY2" fmla="*/ 154350 h 223873"/>
                <a:gd name="connsiteX3" fmla="*/ 101620 w 482482"/>
                <a:gd name="connsiteY3" fmla="*/ 13062 h 223873"/>
                <a:gd name="connsiteX4" fmla="*/ 290532 w 482482"/>
                <a:gd name="connsiteY4" fmla="*/ 21000 h 223873"/>
                <a:gd name="connsiteX5" fmla="*/ 458807 w 482482"/>
                <a:gd name="connsiteY5" fmla="*/ 143237 h 223873"/>
                <a:gd name="connsiteX6" fmla="*/ 476270 w 482482"/>
                <a:gd name="connsiteY6" fmla="*/ 159112 h 223873"/>
                <a:gd name="connsiteX7" fmla="*/ 411182 w 482482"/>
                <a:gd name="connsiteY7" fmla="*/ 179750 h 223873"/>
                <a:gd name="connsiteX8" fmla="*/ 315932 w 482482"/>
                <a:gd name="connsiteY8" fmla="*/ 76562 h 223873"/>
                <a:gd name="connsiteX9" fmla="*/ 93682 w 482482"/>
                <a:gd name="connsiteY9" fmla="*/ 60687 h 223873"/>
                <a:gd name="connsiteX10" fmla="*/ 20 w 482482"/>
                <a:gd name="connsiteY10" fmla="*/ 82912 h 223873"/>
                <a:gd name="connsiteX11" fmla="*/ 87332 w 482482"/>
                <a:gd name="connsiteY11" fmla="*/ 162287 h 223873"/>
                <a:gd name="connsiteX12" fmla="*/ 292120 w 482482"/>
                <a:gd name="connsiteY12" fmla="*/ 206737 h 22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2482" h="223873">
                  <a:moveTo>
                    <a:pt x="292120" y="206737"/>
                  </a:moveTo>
                  <a:cubicBezTo>
                    <a:pt x="291326" y="216527"/>
                    <a:pt x="125962" y="229756"/>
                    <a:pt x="82570" y="221025"/>
                  </a:cubicBezTo>
                  <a:cubicBezTo>
                    <a:pt x="39178" y="212294"/>
                    <a:pt x="28595" y="189011"/>
                    <a:pt x="31770" y="154350"/>
                  </a:cubicBezTo>
                  <a:cubicBezTo>
                    <a:pt x="34945" y="119689"/>
                    <a:pt x="58493" y="35287"/>
                    <a:pt x="101620" y="13062"/>
                  </a:cubicBezTo>
                  <a:cubicBezTo>
                    <a:pt x="144747" y="-9163"/>
                    <a:pt x="231001" y="-696"/>
                    <a:pt x="290532" y="21000"/>
                  </a:cubicBezTo>
                  <a:cubicBezTo>
                    <a:pt x="350063" y="42696"/>
                    <a:pt x="427851" y="120218"/>
                    <a:pt x="458807" y="143237"/>
                  </a:cubicBezTo>
                  <a:cubicBezTo>
                    <a:pt x="489763" y="166256"/>
                    <a:pt x="484207" y="153027"/>
                    <a:pt x="476270" y="159112"/>
                  </a:cubicBezTo>
                  <a:cubicBezTo>
                    <a:pt x="468333" y="165197"/>
                    <a:pt x="437905" y="193508"/>
                    <a:pt x="411182" y="179750"/>
                  </a:cubicBezTo>
                  <a:cubicBezTo>
                    <a:pt x="384459" y="165992"/>
                    <a:pt x="368849" y="96406"/>
                    <a:pt x="315932" y="76562"/>
                  </a:cubicBezTo>
                  <a:cubicBezTo>
                    <a:pt x="263015" y="56718"/>
                    <a:pt x="146334" y="59629"/>
                    <a:pt x="93682" y="60687"/>
                  </a:cubicBezTo>
                  <a:cubicBezTo>
                    <a:pt x="41030" y="61745"/>
                    <a:pt x="1078" y="65979"/>
                    <a:pt x="20" y="82912"/>
                  </a:cubicBezTo>
                  <a:cubicBezTo>
                    <a:pt x="-1038" y="99845"/>
                    <a:pt x="38384" y="142443"/>
                    <a:pt x="87332" y="162287"/>
                  </a:cubicBezTo>
                  <a:cubicBezTo>
                    <a:pt x="136280" y="182131"/>
                    <a:pt x="292914" y="196947"/>
                    <a:pt x="292120" y="2067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B2AA1C47-201E-461E-B5BB-3EE2CF9FB035}"/>
                </a:ext>
              </a:extLst>
            </p:cNvPr>
            <p:cNvSpPr/>
            <p:nvPr/>
          </p:nvSpPr>
          <p:spPr>
            <a:xfrm>
              <a:off x="8560860" y="4081158"/>
              <a:ext cx="783481" cy="214860"/>
            </a:xfrm>
            <a:custGeom>
              <a:avLst/>
              <a:gdLst>
                <a:gd name="connsiteX0" fmla="*/ 5290 w 783481"/>
                <a:gd name="connsiteY0" fmla="*/ 79680 h 214860"/>
                <a:gd name="connsiteX1" fmla="*/ 232303 w 783481"/>
                <a:gd name="connsiteY1" fmla="*/ 105080 h 214860"/>
                <a:gd name="connsiteX2" fmla="*/ 429153 w 783481"/>
                <a:gd name="connsiteY2" fmla="*/ 74917 h 214860"/>
                <a:gd name="connsiteX3" fmla="*/ 556153 w 783481"/>
                <a:gd name="connsiteY3" fmla="*/ 39992 h 214860"/>
                <a:gd name="connsiteX4" fmla="*/ 570440 w 783481"/>
                <a:gd name="connsiteY4" fmla="*/ 305 h 214860"/>
                <a:gd name="connsiteX5" fmla="*/ 665690 w 783481"/>
                <a:gd name="connsiteY5" fmla="*/ 62217 h 214860"/>
                <a:gd name="connsiteX6" fmla="*/ 729190 w 783481"/>
                <a:gd name="connsiteY6" fmla="*/ 90792 h 214860"/>
                <a:gd name="connsiteX7" fmla="*/ 746653 w 783481"/>
                <a:gd name="connsiteY7" fmla="*/ 125717 h 214860"/>
                <a:gd name="connsiteX8" fmla="*/ 756178 w 783481"/>
                <a:gd name="connsiteY8" fmla="*/ 132067 h 214860"/>
                <a:gd name="connsiteX9" fmla="*/ 359303 w 783481"/>
                <a:gd name="connsiteY9" fmla="*/ 140005 h 214860"/>
                <a:gd name="connsiteX10" fmla="*/ 611715 w 783481"/>
                <a:gd name="connsiteY10" fmla="*/ 119367 h 214860"/>
                <a:gd name="connsiteX11" fmla="*/ 225953 w 783481"/>
                <a:gd name="connsiteY11" fmla="*/ 163817 h 214860"/>
                <a:gd name="connsiteX12" fmla="*/ 125940 w 783481"/>
                <a:gd name="connsiteY12" fmla="*/ 214617 h 214860"/>
                <a:gd name="connsiteX13" fmla="*/ 133878 w 783481"/>
                <a:gd name="connsiteY13" fmla="*/ 182867 h 214860"/>
                <a:gd name="connsiteX14" fmla="*/ 138640 w 783481"/>
                <a:gd name="connsiteY14" fmla="*/ 178105 h 214860"/>
                <a:gd name="connsiteX15" fmla="*/ 76728 w 783481"/>
                <a:gd name="connsiteY15" fmla="*/ 155880 h 214860"/>
                <a:gd name="connsiteX16" fmla="*/ 5290 w 783481"/>
                <a:gd name="connsiteY16" fmla="*/ 79680 h 21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3481" h="214860">
                  <a:moveTo>
                    <a:pt x="5290" y="79680"/>
                  </a:moveTo>
                  <a:cubicBezTo>
                    <a:pt x="31219" y="71213"/>
                    <a:pt x="161659" y="105874"/>
                    <a:pt x="232303" y="105080"/>
                  </a:cubicBezTo>
                  <a:cubicBezTo>
                    <a:pt x="302947" y="104286"/>
                    <a:pt x="375178" y="85765"/>
                    <a:pt x="429153" y="74917"/>
                  </a:cubicBezTo>
                  <a:cubicBezTo>
                    <a:pt x="483128" y="64069"/>
                    <a:pt x="532605" y="52427"/>
                    <a:pt x="556153" y="39992"/>
                  </a:cubicBezTo>
                  <a:cubicBezTo>
                    <a:pt x="579701" y="27557"/>
                    <a:pt x="552184" y="-3399"/>
                    <a:pt x="570440" y="305"/>
                  </a:cubicBezTo>
                  <a:cubicBezTo>
                    <a:pt x="588696" y="4009"/>
                    <a:pt x="639232" y="47136"/>
                    <a:pt x="665690" y="62217"/>
                  </a:cubicBezTo>
                  <a:cubicBezTo>
                    <a:pt x="692148" y="77298"/>
                    <a:pt x="715696" y="80209"/>
                    <a:pt x="729190" y="90792"/>
                  </a:cubicBezTo>
                  <a:cubicBezTo>
                    <a:pt x="742684" y="101375"/>
                    <a:pt x="742155" y="118838"/>
                    <a:pt x="746653" y="125717"/>
                  </a:cubicBezTo>
                  <a:cubicBezTo>
                    <a:pt x="751151" y="132596"/>
                    <a:pt x="820736" y="129686"/>
                    <a:pt x="756178" y="132067"/>
                  </a:cubicBezTo>
                  <a:cubicBezTo>
                    <a:pt x="691620" y="134448"/>
                    <a:pt x="383380" y="142122"/>
                    <a:pt x="359303" y="140005"/>
                  </a:cubicBezTo>
                  <a:lnTo>
                    <a:pt x="611715" y="119367"/>
                  </a:lnTo>
                  <a:cubicBezTo>
                    <a:pt x="589490" y="123336"/>
                    <a:pt x="306916" y="147942"/>
                    <a:pt x="225953" y="163817"/>
                  </a:cubicBezTo>
                  <a:cubicBezTo>
                    <a:pt x="144991" y="179692"/>
                    <a:pt x="141286" y="211442"/>
                    <a:pt x="125940" y="214617"/>
                  </a:cubicBezTo>
                  <a:cubicBezTo>
                    <a:pt x="110594" y="217792"/>
                    <a:pt x="131761" y="188952"/>
                    <a:pt x="133878" y="182867"/>
                  </a:cubicBezTo>
                  <a:cubicBezTo>
                    <a:pt x="135995" y="176782"/>
                    <a:pt x="148165" y="182603"/>
                    <a:pt x="138640" y="178105"/>
                  </a:cubicBezTo>
                  <a:cubicBezTo>
                    <a:pt x="129115" y="173607"/>
                    <a:pt x="97365" y="170167"/>
                    <a:pt x="76728" y="155880"/>
                  </a:cubicBezTo>
                  <a:cubicBezTo>
                    <a:pt x="56091" y="141593"/>
                    <a:pt x="-20639" y="88147"/>
                    <a:pt x="5290" y="796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6423483D-CFED-4882-95E9-E8C3CCF7C880}"/>
                </a:ext>
              </a:extLst>
            </p:cNvPr>
            <p:cNvSpPr/>
            <p:nvPr/>
          </p:nvSpPr>
          <p:spPr>
            <a:xfrm>
              <a:off x="8804026" y="3973264"/>
              <a:ext cx="243473" cy="817369"/>
            </a:xfrm>
            <a:custGeom>
              <a:avLst/>
              <a:gdLst>
                <a:gd name="connsiteX0" fmla="*/ 74862 w 243473"/>
                <a:gd name="connsiteY0" fmla="*/ 3424 h 817369"/>
                <a:gd name="connsiteX1" fmla="*/ 158999 w 243473"/>
                <a:gd name="connsiteY1" fmla="*/ 100261 h 817369"/>
                <a:gd name="connsiteX2" fmla="*/ 176462 w 243473"/>
                <a:gd name="connsiteY2" fmla="*/ 273299 h 817369"/>
                <a:gd name="connsiteX3" fmla="*/ 163762 w 243473"/>
                <a:gd name="connsiteY3" fmla="*/ 305049 h 817369"/>
                <a:gd name="connsiteX4" fmla="*/ 176462 w 243473"/>
                <a:gd name="connsiteY4" fmla="*/ 360611 h 817369"/>
                <a:gd name="connsiteX5" fmla="*/ 179637 w 243473"/>
                <a:gd name="connsiteY5" fmla="*/ 500311 h 817369"/>
                <a:gd name="connsiteX6" fmla="*/ 87562 w 243473"/>
                <a:gd name="connsiteY6" fmla="*/ 787649 h 817369"/>
                <a:gd name="connsiteX7" fmla="*/ 249 w 243473"/>
                <a:gd name="connsiteY7" fmla="*/ 805111 h 817369"/>
                <a:gd name="connsiteX8" fmla="*/ 63749 w 243473"/>
                <a:gd name="connsiteY8" fmla="*/ 814636 h 817369"/>
                <a:gd name="connsiteX9" fmla="*/ 138362 w 243473"/>
                <a:gd name="connsiteY9" fmla="*/ 754311 h 817369"/>
                <a:gd name="connsiteX10" fmla="*/ 238374 w 243473"/>
                <a:gd name="connsiteY10" fmla="*/ 566986 h 817369"/>
                <a:gd name="connsiteX11" fmla="*/ 228849 w 243473"/>
                <a:gd name="connsiteY11" fmla="*/ 135186 h 817369"/>
                <a:gd name="connsiteX12" fmla="*/ 228849 w 243473"/>
                <a:gd name="connsiteY12" fmla="*/ 27236 h 817369"/>
                <a:gd name="connsiteX13" fmla="*/ 220912 w 243473"/>
                <a:gd name="connsiteY13" fmla="*/ 38349 h 817369"/>
                <a:gd name="connsiteX14" fmla="*/ 214562 w 243473"/>
                <a:gd name="connsiteY14" fmla="*/ 24061 h 817369"/>
                <a:gd name="connsiteX15" fmla="*/ 74862 w 243473"/>
                <a:gd name="connsiteY15" fmla="*/ 3424 h 81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3473" h="817369">
                  <a:moveTo>
                    <a:pt x="74862" y="3424"/>
                  </a:moveTo>
                  <a:cubicBezTo>
                    <a:pt x="65602" y="16124"/>
                    <a:pt x="142066" y="55282"/>
                    <a:pt x="158999" y="100261"/>
                  </a:cubicBezTo>
                  <a:cubicBezTo>
                    <a:pt x="175932" y="145240"/>
                    <a:pt x="175668" y="239168"/>
                    <a:pt x="176462" y="273299"/>
                  </a:cubicBezTo>
                  <a:cubicBezTo>
                    <a:pt x="177256" y="307430"/>
                    <a:pt x="163762" y="290497"/>
                    <a:pt x="163762" y="305049"/>
                  </a:cubicBezTo>
                  <a:cubicBezTo>
                    <a:pt x="163762" y="319601"/>
                    <a:pt x="173816" y="328067"/>
                    <a:pt x="176462" y="360611"/>
                  </a:cubicBezTo>
                  <a:cubicBezTo>
                    <a:pt x="179108" y="393155"/>
                    <a:pt x="194454" y="429138"/>
                    <a:pt x="179637" y="500311"/>
                  </a:cubicBezTo>
                  <a:cubicBezTo>
                    <a:pt x="164820" y="571484"/>
                    <a:pt x="117460" y="736849"/>
                    <a:pt x="87562" y="787649"/>
                  </a:cubicBezTo>
                  <a:cubicBezTo>
                    <a:pt x="57664" y="838449"/>
                    <a:pt x="4218" y="800613"/>
                    <a:pt x="249" y="805111"/>
                  </a:cubicBezTo>
                  <a:cubicBezTo>
                    <a:pt x="-3720" y="809609"/>
                    <a:pt x="40730" y="823103"/>
                    <a:pt x="63749" y="814636"/>
                  </a:cubicBezTo>
                  <a:cubicBezTo>
                    <a:pt x="86768" y="806169"/>
                    <a:pt x="109258" y="795586"/>
                    <a:pt x="138362" y="754311"/>
                  </a:cubicBezTo>
                  <a:cubicBezTo>
                    <a:pt x="167466" y="713036"/>
                    <a:pt x="223293" y="670174"/>
                    <a:pt x="238374" y="566986"/>
                  </a:cubicBezTo>
                  <a:cubicBezTo>
                    <a:pt x="253455" y="463799"/>
                    <a:pt x="230437" y="225144"/>
                    <a:pt x="228849" y="135186"/>
                  </a:cubicBezTo>
                  <a:cubicBezTo>
                    <a:pt x="227262" y="45228"/>
                    <a:pt x="230172" y="43375"/>
                    <a:pt x="228849" y="27236"/>
                  </a:cubicBezTo>
                  <a:cubicBezTo>
                    <a:pt x="227526" y="11097"/>
                    <a:pt x="223293" y="38878"/>
                    <a:pt x="220912" y="38349"/>
                  </a:cubicBezTo>
                  <a:cubicBezTo>
                    <a:pt x="218531" y="37820"/>
                    <a:pt x="237581" y="31205"/>
                    <a:pt x="214562" y="24061"/>
                  </a:cubicBezTo>
                  <a:cubicBezTo>
                    <a:pt x="191543" y="16917"/>
                    <a:pt x="84122" y="-9276"/>
                    <a:pt x="74862" y="34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13F84413-0F4F-4A4B-ADA4-FBAF453E119C}"/>
                </a:ext>
              </a:extLst>
            </p:cNvPr>
            <p:cNvSpPr/>
            <p:nvPr/>
          </p:nvSpPr>
          <p:spPr>
            <a:xfrm>
              <a:off x="8813266" y="4271899"/>
              <a:ext cx="210094" cy="311389"/>
            </a:xfrm>
            <a:custGeom>
              <a:avLst/>
              <a:gdLst>
                <a:gd name="connsiteX0" fmla="*/ 203734 w 210094"/>
                <a:gd name="connsiteY0" fmla="*/ 65151 h 311389"/>
                <a:gd name="connsiteX1" fmla="*/ 111659 w 210094"/>
                <a:gd name="connsiteY1" fmla="*/ 64 h 311389"/>
                <a:gd name="connsiteX2" fmla="*/ 16409 w 210094"/>
                <a:gd name="connsiteY2" fmla="*/ 55626 h 311389"/>
                <a:gd name="connsiteX3" fmla="*/ 2122 w 210094"/>
                <a:gd name="connsiteY3" fmla="*/ 174689 h 311389"/>
                <a:gd name="connsiteX4" fmla="*/ 40222 w 210094"/>
                <a:gd name="connsiteY4" fmla="*/ 250889 h 311389"/>
                <a:gd name="connsiteX5" fmla="*/ 157697 w 210094"/>
                <a:gd name="connsiteY5" fmla="*/ 311214 h 311389"/>
                <a:gd name="connsiteX6" fmla="*/ 210084 w 210094"/>
                <a:gd name="connsiteY6" fmla="*/ 231839 h 311389"/>
                <a:gd name="connsiteX7" fmla="*/ 160872 w 210094"/>
                <a:gd name="connsiteY7" fmla="*/ 235014 h 311389"/>
                <a:gd name="connsiteX8" fmla="*/ 27522 w 210094"/>
                <a:gd name="connsiteY8" fmla="*/ 188976 h 311389"/>
                <a:gd name="connsiteX9" fmla="*/ 84672 w 210094"/>
                <a:gd name="connsiteY9" fmla="*/ 68326 h 311389"/>
                <a:gd name="connsiteX10" fmla="*/ 203734 w 210094"/>
                <a:gd name="connsiteY10" fmla="*/ 65151 h 31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094" h="311389">
                  <a:moveTo>
                    <a:pt x="203734" y="65151"/>
                  </a:moveTo>
                  <a:cubicBezTo>
                    <a:pt x="208232" y="53774"/>
                    <a:pt x="142880" y="1651"/>
                    <a:pt x="111659" y="64"/>
                  </a:cubicBezTo>
                  <a:cubicBezTo>
                    <a:pt x="80438" y="-1523"/>
                    <a:pt x="34665" y="26522"/>
                    <a:pt x="16409" y="55626"/>
                  </a:cubicBezTo>
                  <a:cubicBezTo>
                    <a:pt x="-1847" y="84730"/>
                    <a:pt x="-1847" y="142145"/>
                    <a:pt x="2122" y="174689"/>
                  </a:cubicBezTo>
                  <a:cubicBezTo>
                    <a:pt x="6091" y="207233"/>
                    <a:pt x="14293" y="228135"/>
                    <a:pt x="40222" y="250889"/>
                  </a:cubicBezTo>
                  <a:cubicBezTo>
                    <a:pt x="66151" y="273643"/>
                    <a:pt x="129387" y="314389"/>
                    <a:pt x="157697" y="311214"/>
                  </a:cubicBezTo>
                  <a:cubicBezTo>
                    <a:pt x="186007" y="308039"/>
                    <a:pt x="209555" y="244539"/>
                    <a:pt x="210084" y="231839"/>
                  </a:cubicBezTo>
                  <a:cubicBezTo>
                    <a:pt x="210613" y="219139"/>
                    <a:pt x="191299" y="242158"/>
                    <a:pt x="160872" y="235014"/>
                  </a:cubicBezTo>
                  <a:cubicBezTo>
                    <a:pt x="130445" y="227870"/>
                    <a:pt x="40222" y="216757"/>
                    <a:pt x="27522" y="188976"/>
                  </a:cubicBezTo>
                  <a:cubicBezTo>
                    <a:pt x="14822" y="161195"/>
                    <a:pt x="58478" y="83672"/>
                    <a:pt x="84672" y="68326"/>
                  </a:cubicBezTo>
                  <a:cubicBezTo>
                    <a:pt x="110866" y="52980"/>
                    <a:pt x="199236" y="76528"/>
                    <a:pt x="203734" y="651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ADD0F5D-9874-48F1-ADF0-E2643BECA419}"/>
              </a:ext>
            </a:extLst>
          </p:cNvPr>
          <p:cNvSpPr/>
          <p:nvPr/>
        </p:nvSpPr>
        <p:spPr>
          <a:xfrm>
            <a:off x="4265268" y="1177815"/>
            <a:ext cx="1082439" cy="1059976"/>
          </a:xfrm>
          <a:custGeom>
            <a:avLst/>
            <a:gdLst>
              <a:gd name="connsiteX0" fmla="*/ 1174 w 1082439"/>
              <a:gd name="connsiteY0" fmla="*/ 366996 h 1059976"/>
              <a:gd name="connsiteX1" fmla="*/ 276340 w 1082439"/>
              <a:gd name="connsiteY1" fmla="*/ 383930 h 1059976"/>
              <a:gd name="connsiteX2" fmla="*/ 314440 w 1082439"/>
              <a:gd name="connsiteY2" fmla="*/ 282330 h 1059976"/>
              <a:gd name="connsiteX3" fmla="*/ 424507 w 1082439"/>
              <a:gd name="connsiteY3" fmla="*/ 163796 h 1059976"/>
              <a:gd name="connsiteX4" fmla="*/ 538807 w 1082439"/>
              <a:gd name="connsiteY4" fmla="*/ 146863 h 1059976"/>
              <a:gd name="connsiteX5" fmla="*/ 572674 w 1082439"/>
              <a:gd name="connsiteY5" fmla="*/ 282330 h 1059976"/>
              <a:gd name="connsiteX6" fmla="*/ 517640 w 1082439"/>
              <a:gd name="connsiteY6" fmla="*/ 405096 h 1059976"/>
              <a:gd name="connsiteX7" fmla="*/ 225540 w 1082439"/>
              <a:gd name="connsiteY7" fmla="*/ 701430 h 1059976"/>
              <a:gd name="connsiteX8" fmla="*/ 140874 w 1082439"/>
              <a:gd name="connsiteY8" fmla="*/ 1014696 h 1059976"/>
              <a:gd name="connsiteX9" fmla="*/ 568440 w 1082439"/>
              <a:gd name="connsiteY9" fmla="*/ 1035863 h 1059976"/>
              <a:gd name="connsiteX10" fmla="*/ 1080674 w 1082439"/>
              <a:gd name="connsiteY10" fmla="*/ 1052796 h 1059976"/>
              <a:gd name="connsiteX11" fmla="*/ 382174 w 1082439"/>
              <a:gd name="connsiteY11" fmla="*/ 908863 h 1059976"/>
              <a:gd name="connsiteX12" fmla="*/ 441440 w 1082439"/>
              <a:gd name="connsiteY12" fmla="*/ 747996 h 1059976"/>
              <a:gd name="connsiteX13" fmla="*/ 699674 w 1082439"/>
              <a:gd name="connsiteY13" fmla="*/ 540563 h 1059976"/>
              <a:gd name="connsiteX14" fmla="*/ 767407 w 1082439"/>
              <a:gd name="connsiteY14" fmla="*/ 100296 h 1059976"/>
              <a:gd name="connsiteX15" fmla="*/ 272107 w 1082439"/>
              <a:gd name="connsiteY15" fmla="*/ 2930 h 1059976"/>
              <a:gd name="connsiteX16" fmla="*/ 132407 w 1082439"/>
              <a:gd name="connsiteY16" fmla="*/ 168030 h 1059976"/>
              <a:gd name="connsiteX17" fmla="*/ 174740 w 1082439"/>
              <a:gd name="connsiteY17" fmla="*/ 295030 h 1059976"/>
              <a:gd name="connsiteX18" fmla="*/ 1174 w 1082439"/>
              <a:gd name="connsiteY18" fmla="*/ 366996 h 105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439" h="1059976">
                <a:moveTo>
                  <a:pt x="1174" y="366996"/>
                </a:moveTo>
                <a:cubicBezTo>
                  <a:pt x="18107" y="381813"/>
                  <a:pt x="224129" y="398041"/>
                  <a:pt x="276340" y="383930"/>
                </a:cubicBezTo>
                <a:cubicBezTo>
                  <a:pt x="328551" y="369819"/>
                  <a:pt x="289746" y="319019"/>
                  <a:pt x="314440" y="282330"/>
                </a:cubicBezTo>
                <a:cubicBezTo>
                  <a:pt x="339135" y="245641"/>
                  <a:pt x="387113" y="186374"/>
                  <a:pt x="424507" y="163796"/>
                </a:cubicBezTo>
                <a:cubicBezTo>
                  <a:pt x="461901" y="141218"/>
                  <a:pt x="514113" y="127107"/>
                  <a:pt x="538807" y="146863"/>
                </a:cubicBezTo>
                <a:cubicBezTo>
                  <a:pt x="563502" y="166619"/>
                  <a:pt x="576202" y="239291"/>
                  <a:pt x="572674" y="282330"/>
                </a:cubicBezTo>
                <a:cubicBezTo>
                  <a:pt x="569146" y="325369"/>
                  <a:pt x="575496" y="335246"/>
                  <a:pt x="517640" y="405096"/>
                </a:cubicBezTo>
                <a:cubicBezTo>
                  <a:pt x="459784" y="474946"/>
                  <a:pt x="288334" y="599830"/>
                  <a:pt x="225540" y="701430"/>
                </a:cubicBezTo>
                <a:cubicBezTo>
                  <a:pt x="162746" y="803030"/>
                  <a:pt x="83724" y="958957"/>
                  <a:pt x="140874" y="1014696"/>
                </a:cubicBezTo>
                <a:cubicBezTo>
                  <a:pt x="198024" y="1070435"/>
                  <a:pt x="568440" y="1035863"/>
                  <a:pt x="568440" y="1035863"/>
                </a:cubicBezTo>
                <a:cubicBezTo>
                  <a:pt x="725073" y="1042213"/>
                  <a:pt x="1111718" y="1073963"/>
                  <a:pt x="1080674" y="1052796"/>
                </a:cubicBezTo>
                <a:cubicBezTo>
                  <a:pt x="1049630" y="1031629"/>
                  <a:pt x="488713" y="959663"/>
                  <a:pt x="382174" y="908863"/>
                </a:cubicBezTo>
                <a:cubicBezTo>
                  <a:pt x="275635" y="858063"/>
                  <a:pt x="388523" y="809379"/>
                  <a:pt x="441440" y="747996"/>
                </a:cubicBezTo>
                <a:cubicBezTo>
                  <a:pt x="494357" y="686613"/>
                  <a:pt x="645346" y="648513"/>
                  <a:pt x="699674" y="540563"/>
                </a:cubicBezTo>
                <a:cubicBezTo>
                  <a:pt x="754002" y="432613"/>
                  <a:pt x="838668" y="189901"/>
                  <a:pt x="767407" y="100296"/>
                </a:cubicBezTo>
                <a:cubicBezTo>
                  <a:pt x="696146" y="10691"/>
                  <a:pt x="377940" y="-8359"/>
                  <a:pt x="272107" y="2930"/>
                </a:cubicBezTo>
                <a:cubicBezTo>
                  <a:pt x="166274" y="14219"/>
                  <a:pt x="148635" y="119347"/>
                  <a:pt x="132407" y="168030"/>
                </a:cubicBezTo>
                <a:cubicBezTo>
                  <a:pt x="116179" y="216713"/>
                  <a:pt x="193790" y="266102"/>
                  <a:pt x="174740" y="295030"/>
                </a:cubicBezTo>
                <a:cubicBezTo>
                  <a:pt x="155690" y="323958"/>
                  <a:pt x="-15759" y="352179"/>
                  <a:pt x="1174" y="36699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C369C945-A944-4FCB-963C-AD5D9E450DCA}"/>
              </a:ext>
            </a:extLst>
          </p:cNvPr>
          <p:cNvSpPr/>
          <p:nvPr/>
        </p:nvSpPr>
        <p:spPr>
          <a:xfrm>
            <a:off x="4483088" y="1218676"/>
            <a:ext cx="459048" cy="558601"/>
          </a:xfrm>
          <a:custGeom>
            <a:avLst/>
            <a:gdLst>
              <a:gd name="connsiteX0" fmla="*/ 12 w 459048"/>
              <a:gd name="connsiteY0" fmla="*/ 260519 h 558601"/>
              <a:gd name="connsiteX1" fmla="*/ 146062 w 459048"/>
              <a:gd name="connsiteY1" fmla="*/ 61552 h 558601"/>
              <a:gd name="connsiteX2" fmla="*/ 368312 w 459048"/>
              <a:gd name="connsiteY2" fmla="*/ 99652 h 558601"/>
              <a:gd name="connsiteX3" fmla="*/ 370429 w 459048"/>
              <a:gd name="connsiteY3" fmla="*/ 233002 h 558601"/>
              <a:gd name="connsiteX4" fmla="*/ 226495 w 459048"/>
              <a:gd name="connsiteY4" fmla="*/ 550502 h 558601"/>
              <a:gd name="connsiteX5" fmla="*/ 311162 w 459048"/>
              <a:gd name="connsiteY5" fmla="*/ 431969 h 558601"/>
              <a:gd name="connsiteX6" fmla="*/ 455095 w 459048"/>
              <a:gd name="connsiteY6" fmla="*/ 86952 h 558601"/>
              <a:gd name="connsiteX7" fmla="*/ 139712 w 459048"/>
              <a:gd name="connsiteY7" fmla="*/ 8635 h 558601"/>
              <a:gd name="connsiteX8" fmla="*/ 12 w 459048"/>
              <a:gd name="connsiteY8" fmla="*/ 260519 h 558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9048" h="558601">
                <a:moveTo>
                  <a:pt x="12" y="260519"/>
                </a:moveTo>
                <a:cubicBezTo>
                  <a:pt x="1070" y="269339"/>
                  <a:pt x="84679" y="88363"/>
                  <a:pt x="146062" y="61552"/>
                </a:cubicBezTo>
                <a:cubicBezTo>
                  <a:pt x="207445" y="34741"/>
                  <a:pt x="330918" y="71077"/>
                  <a:pt x="368312" y="99652"/>
                </a:cubicBezTo>
                <a:cubicBezTo>
                  <a:pt x="405706" y="128227"/>
                  <a:pt x="394065" y="157860"/>
                  <a:pt x="370429" y="233002"/>
                </a:cubicBezTo>
                <a:cubicBezTo>
                  <a:pt x="346793" y="308144"/>
                  <a:pt x="236373" y="517341"/>
                  <a:pt x="226495" y="550502"/>
                </a:cubicBezTo>
                <a:cubicBezTo>
                  <a:pt x="216617" y="583663"/>
                  <a:pt x="273062" y="509227"/>
                  <a:pt x="311162" y="431969"/>
                </a:cubicBezTo>
                <a:cubicBezTo>
                  <a:pt x="349262" y="354711"/>
                  <a:pt x="483670" y="157508"/>
                  <a:pt x="455095" y="86952"/>
                </a:cubicBezTo>
                <a:cubicBezTo>
                  <a:pt x="426520" y="16396"/>
                  <a:pt x="214854" y="-17118"/>
                  <a:pt x="139712" y="8635"/>
                </a:cubicBezTo>
                <a:cubicBezTo>
                  <a:pt x="64570" y="34388"/>
                  <a:pt x="-1046" y="251699"/>
                  <a:pt x="12" y="2605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868CEC10-CE4F-4501-A1C6-A87FDB7DE7C1}"/>
              </a:ext>
            </a:extLst>
          </p:cNvPr>
          <p:cNvSpPr/>
          <p:nvPr/>
        </p:nvSpPr>
        <p:spPr>
          <a:xfrm>
            <a:off x="4452918" y="1900156"/>
            <a:ext cx="174355" cy="233100"/>
          </a:xfrm>
          <a:custGeom>
            <a:avLst/>
            <a:gdLst>
              <a:gd name="connsiteX0" fmla="*/ 148715 w 174355"/>
              <a:gd name="connsiteY0" fmla="*/ 255 h 233100"/>
              <a:gd name="connsiteX1" fmla="*/ 64049 w 174355"/>
              <a:gd name="connsiteY1" fmla="*/ 93389 h 233100"/>
              <a:gd name="connsiteX2" fmla="*/ 91565 w 174355"/>
              <a:gd name="connsiteY2" fmla="*/ 180172 h 233100"/>
              <a:gd name="connsiteX3" fmla="*/ 174115 w 174355"/>
              <a:gd name="connsiteY3" fmla="*/ 233089 h 233100"/>
              <a:gd name="connsiteX4" fmla="*/ 112732 w 174355"/>
              <a:gd name="connsiteY4" fmla="*/ 184405 h 233100"/>
              <a:gd name="connsiteX5" fmla="*/ 549 w 174355"/>
              <a:gd name="connsiteY5" fmla="*/ 123022 h 233100"/>
              <a:gd name="connsiteX6" fmla="*/ 148715 w 174355"/>
              <a:gd name="connsiteY6" fmla="*/ 255 h 23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355" h="233100">
                <a:moveTo>
                  <a:pt x="148715" y="255"/>
                </a:moveTo>
                <a:cubicBezTo>
                  <a:pt x="159298" y="-4684"/>
                  <a:pt x="73574" y="63403"/>
                  <a:pt x="64049" y="93389"/>
                </a:cubicBezTo>
                <a:cubicBezTo>
                  <a:pt x="54524" y="123375"/>
                  <a:pt x="73221" y="156889"/>
                  <a:pt x="91565" y="180172"/>
                </a:cubicBezTo>
                <a:cubicBezTo>
                  <a:pt x="109909" y="203455"/>
                  <a:pt x="170587" y="232384"/>
                  <a:pt x="174115" y="233089"/>
                </a:cubicBezTo>
                <a:cubicBezTo>
                  <a:pt x="177643" y="233794"/>
                  <a:pt x="141660" y="202749"/>
                  <a:pt x="112732" y="184405"/>
                </a:cubicBezTo>
                <a:cubicBezTo>
                  <a:pt x="83804" y="166061"/>
                  <a:pt x="-7918" y="150539"/>
                  <a:pt x="549" y="123022"/>
                </a:cubicBezTo>
                <a:cubicBezTo>
                  <a:pt x="9016" y="95505"/>
                  <a:pt x="138132" y="5194"/>
                  <a:pt x="148715" y="2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BCE46F30-E2AE-43AF-BAD2-6A2F79FE221A}"/>
              </a:ext>
            </a:extLst>
          </p:cNvPr>
          <p:cNvSpPr txBox="1"/>
          <p:nvPr/>
        </p:nvSpPr>
        <p:spPr>
          <a:xfrm>
            <a:off x="2577163" y="2290811"/>
            <a:ext cx="444687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Be With You</a:t>
            </a:r>
            <a:endParaRPr kumimoji="1" lang="ja-JP" altLang="en-US" sz="2000" dirty="0">
              <a:solidFill>
                <a:srgbClr val="0070C0"/>
              </a:solidFill>
            </a:endParaRP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3B1DE471-5B06-433F-AB6F-902241A5EA9E}"/>
              </a:ext>
            </a:extLst>
          </p:cNvPr>
          <p:cNvSpPr txBox="1"/>
          <p:nvPr/>
        </p:nvSpPr>
        <p:spPr>
          <a:xfrm>
            <a:off x="8623697" y="1603914"/>
            <a:ext cx="615553" cy="7991931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2800" dirty="0">
                <a:solidFill>
                  <a:schemeClr val="bg1"/>
                </a:solidFill>
                <a:effectLst>
                  <a:glow rad="228600">
                    <a:schemeClr val="accent1">
                      <a:satMod val="175000"/>
                      <a:alpha val="40000"/>
                    </a:schemeClr>
                  </a:glow>
                </a:effectLst>
                <a:latin typeface="Meiryo UI" panose="020B0604030504040204" pitchFamily="50" charset="-128"/>
                <a:ea typeface="Meiryo UI" panose="020B0604030504040204" pitchFamily="50" charset="-128"/>
              </a:rPr>
              <a:t>東京オリンピックとともに訪れた十七日間の奇蹟</a:t>
            </a:r>
          </a:p>
        </p:txBody>
      </p: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59EF7593-761D-4824-AE00-E1C635BAE4FA}"/>
              </a:ext>
            </a:extLst>
          </p:cNvPr>
          <p:cNvGrpSpPr/>
          <p:nvPr/>
        </p:nvGrpSpPr>
        <p:grpSpPr>
          <a:xfrm>
            <a:off x="207859" y="2744751"/>
            <a:ext cx="9169160" cy="10056849"/>
            <a:chOff x="207859" y="1929639"/>
            <a:chExt cx="9169160" cy="10056849"/>
          </a:xfrm>
        </p:grpSpPr>
        <p:sp>
          <p:nvSpPr>
            <p:cNvPr id="43" name="人物背景">
              <a:extLst>
                <a:ext uri="{FF2B5EF4-FFF2-40B4-BE49-F238E27FC236}">
                  <a16:creationId xmlns:a16="http://schemas.microsoft.com/office/drawing/2014/main" id="{8792467A-5C07-4315-9BEB-66408229E1E4}"/>
                </a:ext>
              </a:extLst>
            </p:cNvPr>
            <p:cNvSpPr/>
            <p:nvPr/>
          </p:nvSpPr>
          <p:spPr>
            <a:xfrm>
              <a:off x="207859" y="1929639"/>
              <a:ext cx="9169160" cy="10056849"/>
            </a:xfrm>
            <a:custGeom>
              <a:avLst/>
              <a:gdLst>
                <a:gd name="connsiteX0" fmla="*/ 6706288 w 9169160"/>
                <a:gd name="connsiteY0" fmla="*/ 9989645 h 10056849"/>
                <a:gd name="connsiteX1" fmla="*/ 2262625 w 9169160"/>
                <a:gd name="connsiteY1" fmla="*/ 10037772 h 10056849"/>
                <a:gd name="connsiteX2" fmla="*/ 2246583 w 9169160"/>
                <a:gd name="connsiteY2" fmla="*/ 9909435 h 10056849"/>
                <a:gd name="connsiteX3" fmla="*/ 2535341 w 9169160"/>
                <a:gd name="connsiteY3" fmla="*/ 8626066 h 10056849"/>
                <a:gd name="connsiteX4" fmla="*/ 2535341 w 9169160"/>
                <a:gd name="connsiteY4" fmla="*/ 8273140 h 10056849"/>
                <a:gd name="connsiteX5" fmla="*/ 1845530 w 9169160"/>
                <a:gd name="connsiteY5" fmla="*/ 5706403 h 10056849"/>
                <a:gd name="connsiteX6" fmla="*/ 1540730 w 9169160"/>
                <a:gd name="connsiteY6" fmla="*/ 6251835 h 10056849"/>
                <a:gd name="connsiteX7" fmla="*/ 947173 w 9169160"/>
                <a:gd name="connsiteY7" fmla="*/ 7342698 h 10056849"/>
                <a:gd name="connsiteX8" fmla="*/ 562162 w 9169160"/>
                <a:gd name="connsiteY8" fmla="*/ 7390824 h 10056849"/>
                <a:gd name="connsiteX9" fmla="*/ 80899 w 9169160"/>
                <a:gd name="connsiteY9" fmla="*/ 7262487 h 10056849"/>
                <a:gd name="connsiteX10" fmla="*/ 688 w 9169160"/>
                <a:gd name="connsiteY10" fmla="*/ 6925603 h 10056849"/>
                <a:gd name="connsiteX11" fmla="*/ 48815 w 9169160"/>
                <a:gd name="connsiteY11" fmla="*/ 6652887 h 10056849"/>
                <a:gd name="connsiteX12" fmla="*/ 161109 w 9169160"/>
                <a:gd name="connsiteY12" fmla="*/ 6171624 h 10056849"/>
                <a:gd name="connsiteX13" fmla="*/ 626330 w 9169160"/>
                <a:gd name="connsiteY13" fmla="*/ 5529940 h 10056849"/>
                <a:gd name="connsiteX14" fmla="*/ 883004 w 9169160"/>
                <a:gd name="connsiteY14" fmla="*/ 4808045 h 10056849"/>
                <a:gd name="connsiteX15" fmla="*/ 1348225 w 9169160"/>
                <a:gd name="connsiteY15" fmla="*/ 3733224 h 10056849"/>
                <a:gd name="connsiteX16" fmla="*/ 1492604 w 9169160"/>
                <a:gd name="connsiteY16" fmla="*/ 3604887 h 10056849"/>
                <a:gd name="connsiteX17" fmla="*/ 899046 w 9169160"/>
                <a:gd name="connsiteY17" fmla="*/ 3845519 h 10056849"/>
                <a:gd name="connsiteX18" fmla="*/ 979257 w 9169160"/>
                <a:gd name="connsiteY18" fmla="*/ 3620929 h 10056849"/>
                <a:gd name="connsiteX19" fmla="*/ 2358878 w 9169160"/>
                <a:gd name="connsiteY19" fmla="*/ 2931119 h 10056849"/>
                <a:gd name="connsiteX20" fmla="*/ 2086162 w 9169160"/>
                <a:gd name="connsiteY20" fmla="*/ 3075498 h 10056849"/>
                <a:gd name="connsiteX21" fmla="*/ 915088 w 9169160"/>
                <a:gd name="connsiteY21" fmla="*/ 3251961 h 10056849"/>
                <a:gd name="connsiteX22" fmla="*/ 2535341 w 9169160"/>
                <a:gd name="connsiteY22" fmla="*/ 2626319 h 10056849"/>
                <a:gd name="connsiteX23" fmla="*/ 1749278 w 9169160"/>
                <a:gd name="connsiteY23" fmla="*/ 2834866 h 10056849"/>
                <a:gd name="connsiteX24" fmla="*/ 1284057 w 9169160"/>
                <a:gd name="connsiteY24" fmla="*/ 2850908 h 10056849"/>
                <a:gd name="connsiteX25" fmla="*/ 1941783 w 9169160"/>
                <a:gd name="connsiteY25" fmla="*/ 2449856 h 10056849"/>
                <a:gd name="connsiteX26" fmla="*/ 2888267 w 9169160"/>
                <a:gd name="connsiteY26" fmla="*/ 2337561 h 10056849"/>
                <a:gd name="connsiteX27" fmla="*/ 2856183 w 9169160"/>
                <a:gd name="connsiteY27" fmla="*/ 2177140 h 10056849"/>
                <a:gd name="connsiteX28" fmla="*/ 2711804 w 9169160"/>
                <a:gd name="connsiteY28" fmla="*/ 1679835 h 10056849"/>
                <a:gd name="connsiteX29" fmla="*/ 2952436 w 9169160"/>
                <a:gd name="connsiteY29" fmla="*/ 1792129 h 10056849"/>
                <a:gd name="connsiteX30" fmla="*/ 2775973 w 9169160"/>
                <a:gd name="connsiteY30" fmla="*/ 1391077 h 10056849"/>
                <a:gd name="connsiteX31" fmla="*/ 3000562 w 9169160"/>
                <a:gd name="connsiteY31" fmla="*/ 669182 h 10056849"/>
                <a:gd name="connsiteX32" fmla="*/ 3449741 w 9169160"/>
                <a:gd name="connsiteY32" fmla="*/ 123750 h 10056849"/>
                <a:gd name="connsiteX33" fmla="*/ 4027257 w 9169160"/>
                <a:gd name="connsiteY33" fmla="*/ 43540 h 10056849"/>
                <a:gd name="connsiteX34" fmla="*/ 4283930 w 9169160"/>
                <a:gd name="connsiteY34" fmla="*/ 43540 h 10056849"/>
                <a:gd name="connsiteX35" fmla="*/ 4973741 w 9169160"/>
                <a:gd name="connsiteY35" fmla="*/ 588972 h 10056849"/>
                <a:gd name="connsiteX36" fmla="*/ 5230415 w 9169160"/>
                <a:gd name="connsiteY36" fmla="*/ 1166487 h 10056849"/>
                <a:gd name="connsiteX37" fmla="*/ 5246457 w 9169160"/>
                <a:gd name="connsiteY37" fmla="*/ 1230656 h 10056849"/>
                <a:gd name="connsiteX38" fmla="*/ 5583341 w 9169160"/>
                <a:gd name="connsiteY38" fmla="*/ 1519414 h 10056849"/>
                <a:gd name="connsiteX39" fmla="*/ 5583341 w 9169160"/>
                <a:gd name="connsiteY39" fmla="*/ 1952550 h 10056849"/>
                <a:gd name="connsiteX40" fmla="*/ 5471046 w 9169160"/>
                <a:gd name="connsiteY40" fmla="*/ 2096929 h 10056849"/>
                <a:gd name="connsiteX41" fmla="*/ 5471046 w 9169160"/>
                <a:gd name="connsiteY41" fmla="*/ 2353603 h 10056849"/>
                <a:gd name="connsiteX42" fmla="*/ 5471046 w 9169160"/>
                <a:gd name="connsiteY42" fmla="*/ 2578193 h 10056849"/>
                <a:gd name="connsiteX43" fmla="*/ 5487088 w 9169160"/>
                <a:gd name="connsiteY43" fmla="*/ 2690487 h 10056849"/>
                <a:gd name="connsiteX44" fmla="*/ 5888141 w 9169160"/>
                <a:gd name="connsiteY44" fmla="*/ 2979245 h 10056849"/>
                <a:gd name="connsiteX45" fmla="*/ 5599383 w 9169160"/>
                <a:gd name="connsiteY45" fmla="*/ 3027372 h 10056849"/>
                <a:gd name="connsiteX46" fmla="*/ 5759804 w 9169160"/>
                <a:gd name="connsiteY46" fmla="*/ 3123624 h 10056849"/>
                <a:gd name="connsiteX47" fmla="*/ 6401488 w 9169160"/>
                <a:gd name="connsiteY47" fmla="*/ 2562150 h 10056849"/>
                <a:gd name="connsiteX48" fmla="*/ 6385446 w 9169160"/>
                <a:gd name="connsiteY48" fmla="*/ 2899035 h 10056849"/>
                <a:gd name="connsiteX49" fmla="*/ 6289194 w 9169160"/>
                <a:gd name="connsiteY49" fmla="*/ 3139666 h 10056849"/>
                <a:gd name="connsiteX50" fmla="*/ 6658162 w 9169160"/>
                <a:gd name="connsiteY50" fmla="*/ 3300087 h 10056849"/>
                <a:gd name="connsiteX51" fmla="*/ 6882752 w 9169160"/>
                <a:gd name="connsiteY51" fmla="*/ 3412382 h 10056849"/>
                <a:gd name="connsiteX52" fmla="*/ 7524436 w 9169160"/>
                <a:gd name="connsiteY52" fmla="*/ 4583456 h 10056849"/>
                <a:gd name="connsiteX53" fmla="*/ 7925488 w 9169160"/>
                <a:gd name="connsiteY53" fmla="*/ 5417645 h 10056849"/>
                <a:gd name="connsiteX54" fmla="*/ 8069867 w 9169160"/>
                <a:gd name="connsiteY54" fmla="*/ 5674319 h 10056849"/>
                <a:gd name="connsiteX55" fmla="*/ 8711552 w 9169160"/>
                <a:gd name="connsiteY55" fmla="*/ 7294572 h 10056849"/>
                <a:gd name="connsiteX56" fmla="*/ 8920099 w 9169160"/>
                <a:gd name="connsiteY56" fmla="*/ 7936256 h 10056849"/>
                <a:gd name="connsiteX57" fmla="*/ 9144688 w 9169160"/>
                <a:gd name="connsiteY57" fmla="*/ 8385435 h 10056849"/>
                <a:gd name="connsiteX58" fmla="*/ 9112604 w 9169160"/>
                <a:gd name="connsiteY58" fmla="*/ 9027119 h 10056849"/>
                <a:gd name="connsiteX59" fmla="*/ 8695509 w 9169160"/>
                <a:gd name="connsiteY59" fmla="*/ 9444214 h 10056849"/>
                <a:gd name="connsiteX60" fmla="*/ 8053825 w 9169160"/>
                <a:gd name="connsiteY60" fmla="*/ 9364003 h 10056849"/>
                <a:gd name="connsiteX61" fmla="*/ 7941530 w 9169160"/>
                <a:gd name="connsiteY61" fmla="*/ 8561898 h 10056849"/>
                <a:gd name="connsiteX62" fmla="*/ 7989657 w 9169160"/>
                <a:gd name="connsiteY62" fmla="*/ 7904172 h 10056849"/>
                <a:gd name="connsiteX63" fmla="*/ 7524436 w 9169160"/>
                <a:gd name="connsiteY63" fmla="*/ 6909561 h 10056849"/>
                <a:gd name="connsiteX64" fmla="*/ 7444225 w 9169160"/>
                <a:gd name="connsiteY64" fmla="*/ 6877477 h 10056849"/>
                <a:gd name="connsiteX65" fmla="*/ 7668815 w 9169160"/>
                <a:gd name="connsiteY65" fmla="*/ 7519161 h 10056849"/>
                <a:gd name="connsiteX66" fmla="*/ 7011088 w 9169160"/>
                <a:gd name="connsiteY66" fmla="*/ 7358740 h 10056849"/>
                <a:gd name="connsiteX67" fmla="*/ 7267762 w 9169160"/>
                <a:gd name="connsiteY67" fmla="*/ 7535203 h 10056849"/>
                <a:gd name="connsiteX68" fmla="*/ 6337320 w 9169160"/>
                <a:gd name="connsiteY68" fmla="*/ 7150193 h 10056849"/>
                <a:gd name="connsiteX69" fmla="*/ 7283804 w 9169160"/>
                <a:gd name="connsiteY69" fmla="*/ 7856045 h 10056849"/>
                <a:gd name="connsiteX70" fmla="*/ 6241067 w 9169160"/>
                <a:gd name="connsiteY70" fmla="*/ 7647498 h 10056849"/>
                <a:gd name="connsiteX71" fmla="*/ 6160857 w 9169160"/>
                <a:gd name="connsiteY71" fmla="*/ 7567287 h 10056849"/>
                <a:gd name="connsiteX72" fmla="*/ 6016478 w 9169160"/>
                <a:gd name="connsiteY72" fmla="*/ 7984382 h 10056849"/>
                <a:gd name="connsiteX73" fmla="*/ 6192941 w 9169160"/>
                <a:gd name="connsiteY73" fmla="*/ 8481687 h 10056849"/>
                <a:gd name="connsiteX74" fmla="*/ 6722330 w 9169160"/>
                <a:gd name="connsiteY74" fmla="*/ 9556508 h 10056849"/>
                <a:gd name="connsiteX75" fmla="*/ 6706288 w 9169160"/>
                <a:gd name="connsiteY75" fmla="*/ 9989645 h 1005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9169160" h="10056849">
                  <a:moveTo>
                    <a:pt x="6706288" y="9989645"/>
                  </a:moveTo>
                  <a:cubicBezTo>
                    <a:pt x="5963004" y="10069856"/>
                    <a:pt x="3005909" y="10051140"/>
                    <a:pt x="2262625" y="10037772"/>
                  </a:cubicBezTo>
                  <a:cubicBezTo>
                    <a:pt x="1519341" y="10024404"/>
                    <a:pt x="2201130" y="10144719"/>
                    <a:pt x="2246583" y="9909435"/>
                  </a:cubicBezTo>
                  <a:cubicBezTo>
                    <a:pt x="2292036" y="9674151"/>
                    <a:pt x="2487215" y="8898782"/>
                    <a:pt x="2535341" y="8626066"/>
                  </a:cubicBezTo>
                  <a:cubicBezTo>
                    <a:pt x="2583467" y="8353350"/>
                    <a:pt x="2650309" y="8759750"/>
                    <a:pt x="2535341" y="8273140"/>
                  </a:cubicBezTo>
                  <a:cubicBezTo>
                    <a:pt x="2420372" y="7786529"/>
                    <a:pt x="2011299" y="6043287"/>
                    <a:pt x="1845530" y="5706403"/>
                  </a:cubicBezTo>
                  <a:cubicBezTo>
                    <a:pt x="1679761" y="5369519"/>
                    <a:pt x="1690456" y="5979119"/>
                    <a:pt x="1540730" y="6251835"/>
                  </a:cubicBezTo>
                  <a:cubicBezTo>
                    <a:pt x="1391004" y="6524551"/>
                    <a:pt x="1110268" y="7152867"/>
                    <a:pt x="947173" y="7342698"/>
                  </a:cubicBezTo>
                  <a:cubicBezTo>
                    <a:pt x="784078" y="7532529"/>
                    <a:pt x="706541" y="7404192"/>
                    <a:pt x="562162" y="7390824"/>
                  </a:cubicBezTo>
                  <a:cubicBezTo>
                    <a:pt x="417783" y="7377456"/>
                    <a:pt x="174478" y="7340024"/>
                    <a:pt x="80899" y="7262487"/>
                  </a:cubicBezTo>
                  <a:cubicBezTo>
                    <a:pt x="-12680" y="7184950"/>
                    <a:pt x="6035" y="7027203"/>
                    <a:pt x="688" y="6925603"/>
                  </a:cubicBezTo>
                  <a:cubicBezTo>
                    <a:pt x="-4659" y="6824003"/>
                    <a:pt x="22078" y="6778550"/>
                    <a:pt x="48815" y="6652887"/>
                  </a:cubicBezTo>
                  <a:cubicBezTo>
                    <a:pt x="75552" y="6527224"/>
                    <a:pt x="64856" y="6358782"/>
                    <a:pt x="161109" y="6171624"/>
                  </a:cubicBezTo>
                  <a:cubicBezTo>
                    <a:pt x="257362" y="5984466"/>
                    <a:pt x="506014" y="5757203"/>
                    <a:pt x="626330" y="5529940"/>
                  </a:cubicBezTo>
                  <a:cubicBezTo>
                    <a:pt x="746646" y="5302677"/>
                    <a:pt x="762688" y="5107498"/>
                    <a:pt x="883004" y="4808045"/>
                  </a:cubicBezTo>
                  <a:cubicBezTo>
                    <a:pt x="1003320" y="4508592"/>
                    <a:pt x="1246625" y="3933750"/>
                    <a:pt x="1348225" y="3733224"/>
                  </a:cubicBezTo>
                  <a:cubicBezTo>
                    <a:pt x="1449825" y="3532698"/>
                    <a:pt x="1567467" y="3586171"/>
                    <a:pt x="1492604" y="3604887"/>
                  </a:cubicBezTo>
                  <a:cubicBezTo>
                    <a:pt x="1417741" y="3623603"/>
                    <a:pt x="984604" y="3842845"/>
                    <a:pt x="899046" y="3845519"/>
                  </a:cubicBezTo>
                  <a:cubicBezTo>
                    <a:pt x="813488" y="3848193"/>
                    <a:pt x="735952" y="3773329"/>
                    <a:pt x="979257" y="3620929"/>
                  </a:cubicBezTo>
                  <a:cubicBezTo>
                    <a:pt x="1222562" y="3468529"/>
                    <a:pt x="2174394" y="3022024"/>
                    <a:pt x="2358878" y="2931119"/>
                  </a:cubicBezTo>
                  <a:cubicBezTo>
                    <a:pt x="2543362" y="2840214"/>
                    <a:pt x="2326794" y="3022024"/>
                    <a:pt x="2086162" y="3075498"/>
                  </a:cubicBezTo>
                  <a:cubicBezTo>
                    <a:pt x="1845530" y="3128972"/>
                    <a:pt x="840225" y="3326824"/>
                    <a:pt x="915088" y="3251961"/>
                  </a:cubicBezTo>
                  <a:cubicBezTo>
                    <a:pt x="989951" y="3177098"/>
                    <a:pt x="2396309" y="2695835"/>
                    <a:pt x="2535341" y="2626319"/>
                  </a:cubicBezTo>
                  <a:cubicBezTo>
                    <a:pt x="2674373" y="2556803"/>
                    <a:pt x="1957825" y="2797434"/>
                    <a:pt x="1749278" y="2834866"/>
                  </a:cubicBezTo>
                  <a:cubicBezTo>
                    <a:pt x="1540731" y="2872297"/>
                    <a:pt x="1251973" y="2915076"/>
                    <a:pt x="1284057" y="2850908"/>
                  </a:cubicBezTo>
                  <a:cubicBezTo>
                    <a:pt x="1316141" y="2786740"/>
                    <a:pt x="1674415" y="2535414"/>
                    <a:pt x="1941783" y="2449856"/>
                  </a:cubicBezTo>
                  <a:cubicBezTo>
                    <a:pt x="2209151" y="2364298"/>
                    <a:pt x="2735867" y="2383014"/>
                    <a:pt x="2888267" y="2337561"/>
                  </a:cubicBezTo>
                  <a:cubicBezTo>
                    <a:pt x="3040667" y="2292108"/>
                    <a:pt x="2885593" y="2286761"/>
                    <a:pt x="2856183" y="2177140"/>
                  </a:cubicBezTo>
                  <a:cubicBezTo>
                    <a:pt x="2826773" y="2067519"/>
                    <a:pt x="2695762" y="1744003"/>
                    <a:pt x="2711804" y="1679835"/>
                  </a:cubicBezTo>
                  <a:cubicBezTo>
                    <a:pt x="2727846" y="1615667"/>
                    <a:pt x="2941741" y="1840255"/>
                    <a:pt x="2952436" y="1792129"/>
                  </a:cubicBezTo>
                  <a:cubicBezTo>
                    <a:pt x="2963131" y="1744003"/>
                    <a:pt x="2767952" y="1578235"/>
                    <a:pt x="2775973" y="1391077"/>
                  </a:cubicBezTo>
                  <a:cubicBezTo>
                    <a:pt x="2783994" y="1203919"/>
                    <a:pt x="2888267" y="880403"/>
                    <a:pt x="3000562" y="669182"/>
                  </a:cubicBezTo>
                  <a:cubicBezTo>
                    <a:pt x="3112857" y="457961"/>
                    <a:pt x="3278625" y="228024"/>
                    <a:pt x="3449741" y="123750"/>
                  </a:cubicBezTo>
                  <a:cubicBezTo>
                    <a:pt x="3620857" y="19476"/>
                    <a:pt x="3888225" y="56908"/>
                    <a:pt x="4027257" y="43540"/>
                  </a:cubicBezTo>
                  <a:cubicBezTo>
                    <a:pt x="4166288" y="30172"/>
                    <a:pt x="4126183" y="-47365"/>
                    <a:pt x="4283930" y="43540"/>
                  </a:cubicBezTo>
                  <a:cubicBezTo>
                    <a:pt x="4441677" y="134445"/>
                    <a:pt x="4815994" y="401814"/>
                    <a:pt x="4973741" y="588972"/>
                  </a:cubicBezTo>
                  <a:cubicBezTo>
                    <a:pt x="5131488" y="776130"/>
                    <a:pt x="5184962" y="1059540"/>
                    <a:pt x="5230415" y="1166487"/>
                  </a:cubicBezTo>
                  <a:cubicBezTo>
                    <a:pt x="5275868" y="1273434"/>
                    <a:pt x="5187636" y="1171835"/>
                    <a:pt x="5246457" y="1230656"/>
                  </a:cubicBezTo>
                  <a:cubicBezTo>
                    <a:pt x="5305278" y="1289477"/>
                    <a:pt x="5527194" y="1399098"/>
                    <a:pt x="5583341" y="1519414"/>
                  </a:cubicBezTo>
                  <a:cubicBezTo>
                    <a:pt x="5639488" y="1639730"/>
                    <a:pt x="5602057" y="1856297"/>
                    <a:pt x="5583341" y="1952550"/>
                  </a:cubicBezTo>
                  <a:cubicBezTo>
                    <a:pt x="5564625" y="2048802"/>
                    <a:pt x="5489762" y="2030087"/>
                    <a:pt x="5471046" y="2096929"/>
                  </a:cubicBezTo>
                  <a:cubicBezTo>
                    <a:pt x="5452330" y="2163771"/>
                    <a:pt x="5471046" y="2353603"/>
                    <a:pt x="5471046" y="2353603"/>
                  </a:cubicBezTo>
                  <a:cubicBezTo>
                    <a:pt x="5471046" y="2433814"/>
                    <a:pt x="5468372" y="2522046"/>
                    <a:pt x="5471046" y="2578193"/>
                  </a:cubicBezTo>
                  <a:cubicBezTo>
                    <a:pt x="5473720" y="2634340"/>
                    <a:pt x="5417572" y="2623645"/>
                    <a:pt x="5487088" y="2690487"/>
                  </a:cubicBezTo>
                  <a:cubicBezTo>
                    <a:pt x="5556604" y="2757329"/>
                    <a:pt x="5869425" y="2923097"/>
                    <a:pt x="5888141" y="2979245"/>
                  </a:cubicBezTo>
                  <a:cubicBezTo>
                    <a:pt x="5906857" y="3035393"/>
                    <a:pt x="5620772" y="3003309"/>
                    <a:pt x="5599383" y="3027372"/>
                  </a:cubicBezTo>
                  <a:cubicBezTo>
                    <a:pt x="5577993" y="3051435"/>
                    <a:pt x="5626120" y="3201161"/>
                    <a:pt x="5759804" y="3123624"/>
                  </a:cubicBezTo>
                  <a:cubicBezTo>
                    <a:pt x="5893488" y="3046087"/>
                    <a:pt x="6297214" y="2599581"/>
                    <a:pt x="6401488" y="2562150"/>
                  </a:cubicBezTo>
                  <a:cubicBezTo>
                    <a:pt x="6505762" y="2524719"/>
                    <a:pt x="6404162" y="2802782"/>
                    <a:pt x="6385446" y="2899035"/>
                  </a:cubicBezTo>
                  <a:cubicBezTo>
                    <a:pt x="6366730" y="2995288"/>
                    <a:pt x="6243741" y="3072824"/>
                    <a:pt x="6289194" y="3139666"/>
                  </a:cubicBezTo>
                  <a:cubicBezTo>
                    <a:pt x="6334647" y="3206508"/>
                    <a:pt x="6559236" y="3254634"/>
                    <a:pt x="6658162" y="3300087"/>
                  </a:cubicBezTo>
                  <a:cubicBezTo>
                    <a:pt x="6757088" y="3345540"/>
                    <a:pt x="6738373" y="3198487"/>
                    <a:pt x="6882752" y="3412382"/>
                  </a:cubicBezTo>
                  <a:cubicBezTo>
                    <a:pt x="7027131" y="3626277"/>
                    <a:pt x="7350647" y="4249246"/>
                    <a:pt x="7524436" y="4583456"/>
                  </a:cubicBezTo>
                  <a:cubicBezTo>
                    <a:pt x="7698225" y="4917666"/>
                    <a:pt x="7834583" y="5235835"/>
                    <a:pt x="7925488" y="5417645"/>
                  </a:cubicBezTo>
                  <a:cubicBezTo>
                    <a:pt x="8016393" y="5599455"/>
                    <a:pt x="7938856" y="5361498"/>
                    <a:pt x="8069867" y="5674319"/>
                  </a:cubicBezTo>
                  <a:cubicBezTo>
                    <a:pt x="8200878" y="5987140"/>
                    <a:pt x="8569847" y="6917583"/>
                    <a:pt x="8711552" y="7294572"/>
                  </a:cubicBezTo>
                  <a:cubicBezTo>
                    <a:pt x="8853257" y="7671561"/>
                    <a:pt x="8847910" y="7754446"/>
                    <a:pt x="8920099" y="7936256"/>
                  </a:cubicBezTo>
                  <a:cubicBezTo>
                    <a:pt x="8992288" y="8118066"/>
                    <a:pt x="9112604" y="8203625"/>
                    <a:pt x="9144688" y="8385435"/>
                  </a:cubicBezTo>
                  <a:cubicBezTo>
                    <a:pt x="9176772" y="8567245"/>
                    <a:pt x="9187467" y="8850656"/>
                    <a:pt x="9112604" y="9027119"/>
                  </a:cubicBezTo>
                  <a:cubicBezTo>
                    <a:pt x="9037741" y="9203582"/>
                    <a:pt x="8871972" y="9388067"/>
                    <a:pt x="8695509" y="9444214"/>
                  </a:cubicBezTo>
                  <a:cubicBezTo>
                    <a:pt x="8519046" y="9500361"/>
                    <a:pt x="8179488" y="9511056"/>
                    <a:pt x="8053825" y="9364003"/>
                  </a:cubicBezTo>
                  <a:cubicBezTo>
                    <a:pt x="7928162" y="9216950"/>
                    <a:pt x="7952225" y="8805203"/>
                    <a:pt x="7941530" y="8561898"/>
                  </a:cubicBezTo>
                  <a:cubicBezTo>
                    <a:pt x="7930835" y="8318593"/>
                    <a:pt x="8059173" y="8179561"/>
                    <a:pt x="7989657" y="7904172"/>
                  </a:cubicBezTo>
                  <a:cubicBezTo>
                    <a:pt x="7920141" y="7628783"/>
                    <a:pt x="7615341" y="7080677"/>
                    <a:pt x="7524436" y="6909561"/>
                  </a:cubicBezTo>
                  <a:cubicBezTo>
                    <a:pt x="7433531" y="6738445"/>
                    <a:pt x="7420162" y="6775877"/>
                    <a:pt x="7444225" y="6877477"/>
                  </a:cubicBezTo>
                  <a:cubicBezTo>
                    <a:pt x="7468288" y="6979077"/>
                    <a:pt x="7741005" y="7438950"/>
                    <a:pt x="7668815" y="7519161"/>
                  </a:cubicBezTo>
                  <a:cubicBezTo>
                    <a:pt x="7596626" y="7599371"/>
                    <a:pt x="7077930" y="7356066"/>
                    <a:pt x="7011088" y="7358740"/>
                  </a:cubicBezTo>
                  <a:cubicBezTo>
                    <a:pt x="6944246" y="7361414"/>
                    <a:pt x="7380057" y="7569961"/>
                    <a:pt x="7267762" y="7535203"/>
                  </a:cubicBezTo>
                  <a:cubicBezTo>
                    <a:pt x="7155467" y="7500445"/>
                    <a:pt x="6334646" y="7096719"/>
                    <a:pt x="6337320" y="7150193"/>
                  </a:cubicBezTo>
                  <a:cubicBezTo>
                    <a:pt x="6339994" y="7203667"/>
                    <a:pt x="7299846" y="7773161"/>
                    <a:pt x="7283804" y="7856045"/>
                  </a:cubicBezTo>
                  <a:cubicBezTo>
                    <a:pt x="7267762" y="7938929"/>
                    <a:pt x="6428225" y="7695624"/>
                    <a:pt x="6241067" y="7647498"/>
                  </a:cubicBezTo>
                  <a:cubicBezTo>
                    <a:pt x="6053909" y="7599372"/>
                    <a:pt x="6198288" y="7511140"/>
                    <a:pt x="6160857" y="7567287"/>
                  </a:cubicBezTo>
                  <a:cubicBezTo>
                    <a:pt x="6123426" y="7623434"/>
                    <a:pt x="6011131" y="7831982"/>
                    <a:pt x="6016478" y="7984382"/>
                  </a:cubicBezTo>
                  <a:cubicBezTo>
                    <a:pt x="6021825" y="8136782"/>
                    <a:pt x="6075299" y="8219666"/>
                    <a:pt x="6192941" y="8481687"/>
                  </a:cubicBezTo>
                  <a:cubicBezTo>
                    <a:pt x="6310583" y="8743708"/>
                    <a:pt x="6636772" y="9307855"/>
                    <a:pt x="6722330" y="9556508"/>
                  </a:cubicBezTo>
                  <a:cubicBezTo>
                    <a:pt x="6807888" y="9805161"/>
                    <a:pt x="7449572" y="9909434"/>
                    <a:pt x="6706288" y="9989645"/>
                  </a:cubicBezTo>
                  <a:close/>
                </a:path>
              </a:pathLst>
            </a:custGeom>
            <a:solidFill>
              <a:srgbClr val="FFFFF3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4" name="グループ化 43">
              <a:extLst>
                <a:ext uri="{FF2B5EF4-FFF2-40B4-BE49-F238E27FC236}">
                  <a16:creationId xmlns:a16="http://schemas.microsoft.com/office/drawing/2014/main" id="{726D007C-C3C2-4A99-8CA3-FDE395BFA603}"/>
                </a:ext>
              </a:extLst>
            </p:cNvPr>
            <p:cNvGrpSpPr/>
            <p:nvPr/>
          </p:nvGrpSpPr>
          <p:grpSpPr>
            <a:xfrm>
              <a:off x="315616" y="2137738"/>
              <a:ext cx="8969967" cy="9814085"/>
              <a:chOff x="525283" y="1560222"/>
              <a:chExt cx="8969967" cy="9814085"/>
            </a:xfrm>
          </p:grpSpPr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E05D8E2E-9763-4E69-83F6-400A05D7F880}"/>
                  </a:ext>
                </a:extLst>
              </p:cNvPr>
              <p:cNvSpPr/>
              <p:nvPr/>
            </p:nvSpPr>
            <p:spPr>
              <a:xfrm>
                <a:off x="4587875" y="2716187"/>
                <a:ext cx="442926" cy="167302"/>
              </a:xfrm>
              <a:custGeom>
                <a:avLst/>
                <a:gdLst>
                  <a:gd name="connsiteX0" fmla="*/ 0 w 442926"/>
                  <a:gd name="connsiteY0" fmla="*/ 165126 h 167302"/>
                  <a:gd name="connsiteX1" fmla="*/ 52388 w 442926"/>
                  <a:gd name="connsiteY1" fmla="*/ 90513 h 167302"/>
                  <a:gd name="connsiteX2" fmla="*/ 127000 w 442926"/>
                  <a:gd name="connsiteY2" fmla="*/ 44476 h 167302"/>
                  <a:gd name="connsiteX3" fmla="*/ 247650 w 442926"/>
                  <a:gd name="connsiteY3" fmla="*/ 41301 h 167302"/>
                  <a:gd name="connsiteX4" fmla="*/ 301625 w 442926"/>
                  <a:gd name="connsiteY4" fmla="*/ 60351 h 167302"/>
                  <a:gd name="connsiteX5" fmla="*/ 357188 w 442926"/>
                  <a:gd name="connsiteY5" fmla="*/ 4788 h 167302"/>
                  <a:gd name="connsiteX6" fmla="*/ 333375 w 442926"/>
                  <a:gd name="connsiteY6" fmla="*/ 68288 h 167302"/>
                  <a:gd name="connsiteX7" fmla="*/ 357188 w 442926"/>
                  <a:gd name="connsiteY7" fmla="*/ 82576 h 167302"/>
                  <a:gd name="connsiteX8" fmla="*/ 379413 w 442926"/>
                  <a:gd name="connsiteY8" fmla="*/ 73051 h 167302"/>
                  <a:gd name="connsiteX9" fmla="*/ 434975 w 442926"/>
                  <a:gd name="connsiteY9" fmla="*/ 26 h 167302"/>
                  <a:gd name="connsiteX10" fmla="*/ 400050 w 442926"/>
                  <a:gd name="connsiteY10" fmla="*/ 65113 h 167302"/>
                  <a:gd name="connsiteX11" fmla="*/ 403225 w 442926"/>
                  <a:gd name="connsiteY11" fmla="*/ 103213 h 167302"/>
                  <a:gd name="connsiteX12" fmla="*/ 442913 w 442926"/>
                  <a:gd name="connsiteY12" fmla="*/ 115913 h 167302"/>
                  <a:gd name="connsiteX13" fmla="*/ 398463 w 442926"/>
                  <a:gd name="connsiteY13" fmla="*/ 115913 h 167302"/>
                  <a:gd name="connsiteX14" fmla="*/ 325438 w 442926"/>
                  <a:gd name="connsiteY14" fmla="*/ 104801 h 167302"/>
                  <a:gd name="connsiteX15" fmla="*/ 274638 w 442926"/>
                  <a:gd name="connsiteY15" fmla="*/ 73051 h 167302"/>
                  <a:gd name="connsiteX16" fmla="*/ 236538 w 442926"/>
                  <a:gd name="connsiteY16" fmla="*/ 61938 h 167302"/>
                  <a:gd name="connsiteX17" fmla="*/ 174625 w 442926"/>
                  <a:gd name="connsiteY17" fmla="*/ 54001 h 167302"/>
                  <a:gd name="connsiteX18" fmla="*/ 98425 w 442926"/>
                  <a:gd name="connsiteY18" fmla="*/ 73051 h 167302"/>
                  <a:gd name="connsiteX19" fmla="*/ 65088 w 442926"/>
                  <a:gd name="connsiteY19" fmla="*/ 114326 h 167302"/>
                  <a:gd name="connsiteX20" fmla="*/ 60325 w 442926"/>
                  <a:gd name="connsiteY20" fmla="*/ 131788 h 167302"/>
                  <a:gd name="connsiteX21" fmla="*/ 93663 w 442926"/>
                  <a:gd name="connsiteY21" fmla="*/ 163538 h 167302"/>
                  <a:gd name="connsiteX22" fmla="*/ 52388 w 442926"/>
                  <a:gd name="connsiteY22" fmla="*/ 149251 h 167302"/>
                  <a:gd name="connsiteX23" fmla="*/ 0 w 442926"/>
                  <a:gd name="connsiteY23" fmla="*/ 165126 h 167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42926" h="167302">
                    <a:moveTo>
                      <a:pt x="0" y="165126"/>
                    </a:moveTo>
                    <a:cubicBezTo>
                      <a:pt x="0" y="155336"/>
                      <a:pt x="31221" y="110621"/>
                      <a:pt x="52388" y="90513"/>
                    </a:cubicBezTo>
                    <a:cubicBezTo>
                      <a:pt x="73555" y="70405"/>
                      <a:pt x="94456" y="52678"/>
                      <a:pt x="127000" y="44476"/>
                    </a:cubicBezTo>
                    <a:cubicBezTo>
                      <a:pt x="159544" y="36274"/>
                      <a:pt x="218546" y="38655"/>
                      <a:pt x="247650" y="41301"/>
                    </a:cubicBezTo>
                    <a:cubicBezTo>
                      <a:pt x="276754" y="43947"/>
                      <a:pt x="283369" y="66436"/>
                      <a:pt x="301625" y="60351"/>
                    </a:cubicBezTo>
                    <a:cubicBezTo>
                      <a:pt x="319881" y="54266"/>
                      <a:pt x="351896" y="3465"/>
                      <a:pt x="357188" y="4788"/>
                    </a:cubicBezTo>
                    <a:cubicBezTo>
                      <a:pt x="362480" y="6111"/>
                      <a:pt x="333375" y="55323"/>
                      <a:pt x="333375" y="68288"/>
                    </a:cubicBezTo>
                    <a:cubicBezTo>
                      <a:pt x="333375" y="81253"/>
                      <a:pt x="349515" y="81782"/>
                      <a:pt x="357188" y="82576"/>
                    </a:cubicBezTo>
                    <a:cubicBezTo>
                      <a:pt x="364861" y="83370"/>
                      <a:pt x="366449" y="86809"/>
                      <a:pt x="379413" y="73051"/>
                    </a:cubicBezTo>
                    <a:cubicBezTo>
                      <a:pt x="392377" y="59293"/>
                      <a:pt x="431536" y="1349"/>
                      <a:pt x="434975" y="26"/>
                    </a:cubicBezTo>
                    <a:cubicBezTo>
                      <a:pt x="438414" y="-1297"/>
                      <a:pt x="405342" y="47915"/>
                      <a:pt x="400050" y="65113"/>
                    </a:cubicBezTo>
                    <a:cubicBezTo>
                      <a:pt x="394758" y="82311"/>
                      <a:pt x="396081" y="94746"/>
                      <a:pt x="403225" y="103213"/>
                    </a:cubicBezTo>
                    <a:cubicBezTo>
                      <a:pt x="410369" y="111680"/>
                      <a:pt x="443707" y="113796"/>
                      <a:pt x="442913" y="115913"/>
                    </a:cubicBezTo>
                    <a:cubicBezTo>
                      <a:pt x="442119" y="118030"/>
                      <a:pt x="418042" y="117765"/>
                      <a:pt x="398463" y="115913"/>
                    </a:cubicBezTo>
                    <a:cubicBezTo>
                      <a:pt x="378884" y="114061"/>
                      <a:pt x="346075" y="111945"/>
                      <a:pt x="325438" y="104801"/>
                    </a:cubicBezTo>
                    <a:cubicBezTo>
                      <a:pt x="304801" y="97657"/>
                      <a:pt x="289455" y="80195"/>
                      <a:pt x="274638" y="73051"/>
                    </a:cubicBezTo>
                    <a:cubicBezTo>
                      <a:pt x="259821" y="65907"/>
                      <a:pt x="253207" y="65113"/>
                      <a:pt x="236538" y="61938"/>
                    </a:cubicBezTo>
                    <a:cubicBezTo>
                      <a:pt x="219869" y="58763"/>
                      <a:pt x="197644" y="52149"/>
                      <a:pt x="174625" y="54001"/>
                    </a:cubicBezTo>
                    <a:cubicBezTo>
                      <a:pt x="151606" y="55853"/>
                      <a:pt x="116681" y="62997"/>
                      <a:pt x="98425" y="73051"/>
                    </a:cubicBezTo>
                    <a:cubicBezTo>
                      <a:pt x="80169" y="83105"/>
                      <a:pt x="71438" y="104537"/>
                      <a:pt x="65088" y="114326"/>
                    </a:cubicBezTo>
                    <a:cubicBezTo>
                      <a:pt x="58738" y="124115"/>
                      <a:pt x="55563" y="123586"/>
                      <a:pt x="60325" y="131788"/>
                    </a:cubicBezTo>
                    <a:cubicBezTo>
                      <a:pt x="65087" y="139990"/>
                      <a:pt x="94986" y="160627"/>
                      <a:pt x="93663" y="163538"/>
                    </a:cubicBezTo>
                    <a:cubicBezTo>
                      <a:pt x="92340" y="166449"/>
                      <a:pt x="70644" y="150045"/>
                      <a:pt x="52388" y="149251"/>
                    </a:cubicBezTo>
                    <a:cubicBezTo>
                      <a:pt x="34132" y="148457"/>
                      <a:pt x="0" y="174916"/>
                      <a:pt x="0" y="1651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BFB020E8-5D6E-4147-8440-993EB6C83823}"/>
                  </a:ext>
                </a:extLst>
              </p:cNvPr>
              <p:cNvSpPr/>
              <p:nvPr/>
            </p:nvSpPr>
            <p:spPr>
              <a:xfrm>
                <a:off x="4736935" y="2811337"/>
                <a:ext cx="176594" cy="87202"/>
              </a:xfrm>
              <a:custGeom>
                <a:avLst/>
                <a:gdLst>
                  <a:gd name="connsiteX0" fmla="*/ 165 w 176594"/>
                  <a:gd name="connsiteY0" fmla="*/ 76326 h 87202"/>
                  <a:gd name="connsiteX1" fmla="*/ 122403 w 176594"/>
                  <a:gd name="connsiteY1" fmla="*/ 68388 h 87202"/>
                  <a:gd name="connsiteX2" fmla="*/ 152565 w 176594"/>
                  <a:gd name="connsiteY2" fmla="*/ 49338 h 87202"/>
                  <a:gd name="connsiteX3" fmla="*/ 176378 w 176594"/>
                  <a:gd name="connsiteY3" fmla="*/ 126 h 87202"/>
                  <a:gd name="connsiteX4" fmla="*/ 162090 w 176594"/>
                  <a:gd name="connsiteY4" fmla="*/ 36638 h 87202"/>
                  <a:gd name="connsiteX5" fmla="*/ 125578 w 176594"/>
                  <a:gd name="connsiteY5" fmla="*/ 82676 h 87202"/>
                  <a:gd name="connsiteX6" fmla="*/ 97003 w 176594"/>
                  <a:gd name="connsiteY6" fmla="*/ 85851 h 87202"/>
                  <a:gd name="connsiteX7" fmla="*/ 165 w 176594"/>
                  <a:gd name="connsiteY7" fmla="*/ 76326 h 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594" h="87202">
                    <a:moveTo>
                      <a:pt x="165" y="76326"/>
                    </a:moveTo>
                    <a:cubicBezTo>
                      <a:pt x="4398" y="73416"/>
                      <a:pt x="97003" y="72886"/>
                      <a:pt x="122403" y="68388"/>
                    </a:cubicBezTo>
                    <a:cubicBezTo>
                      <a:pt x="147803" y="63890"/>
                      <a:pt x="143569" y="60715"/>
                      <a:pt x="152565" y="49338"/>
                    </a:cubicBezTo>
                    <a:cubicBezTo>
                      <a:pt x="161561" y="37961"/>
                      <a:pt x="174790" y="2243"/>
                      <a:pt x="176378" y="126"/>
                    </a:cubicBezTo>
                    <a:cubicBezTo>
                      <a:pt x="177966" y="-1991"/>
                      <a:pt x="170557" y="22880"/>
                      <a:pt x="162090" y="36638"/>
                    </a:cubicBezTo>
                    <a:cubicBezTo>
                      <a:pt x="153623" y="50396"/>
                      <a:pt x="136426" y="74474"/>
                      <a:pt x="125578" y="82676"/>
                    </a:cubicBezTo>
                    <a:cubicBezTo>
                      <a:pt x="114730" y="90878"/>
                      <a:pt x="119757" y="85322"/>
                      <a:pt x="97003" y="85851"/>
                    </a:cubicBezTo>
                    <a:cubicBezTo>
                      <a:pt x="74249" y="86380"/>
                      <a:pt x="-4068" y="79236"/>
                      <a:pt x="165" y="763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FCB6D419-BD29-43FB-A918-A8A0D235B2F6}"/>
                  </a:ext>
                </a:extLst>
              </p:cNvPr>
              <p:cNvSpPr/>
              <p:nvPr/>
            </p:nvSpPr>
            <p:spPr>
              <a:xfrm>
                <a:off x="4661866" y="2867015"/>
                <a:ext cx="122164" cy="27392"/>
              </a:xfrm>
              <a:custGeom>
                <a:avLst/>
                <a:gdLst>
                  <a:gd name="connsiteX0" fmla="*/ 622 w 122164"/>
                  <a:gd name="connsiteY0" fmla="*/ 10 h 27392"/>
                  <a:gd name="connsiteX1" fmla="*/ 83172 w 122164"/>
                  <a:gd name="connsiteY1" fmla="*/ 23823 h 27392"/>
                  <a:gd name="connsiteX2" fmla="*/ 121272 w 122164"/>
                  <a:gd name="connsiteY2" fmla="*/ 25410 h 27392"/>
                  <a:gd name="connsiteX3" fmla="*/ 48247 w 122164"/>
                  <a:gd name="connsiteY3" fmla="*/ 26998 h 27392"/>
                  <a:gd name="connsiteX4" fmla="*/ 622 w 122164"/>
                  <a:gd name="connsiteY4" fmla="*/ 10 h 2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64" h="27392">
                    <a:moveTo>
                      <a:pt x="622" y="10"/>
                    </a:moveTo>
                    <a:cubicBezTo>
                      <a:pt x="6443" y="-519"/>
                      <a:pt x="63064" y="19590"/>
                      <a:pt x="83172" y="23823"/>
                    </a:cubicBezTo>
                    <a:cubicBezTo>
                      <a:pt x="103280" y="28056"/>
                      <a:pt x="127093" y="24881"/>
                      <a:pt x="121272" y="25410"/>
                    </a:cubicBezTo>
                    <a:cubicBezTo>
                      <a:pt x="115451" y="25939"/>
                      <a:pt x="65180" y="28321"/>
                      <a:pt x="48247" y="26998"/>
                    </a:cubicBezTo>
                    <a:cubicBezTo>
                      <a:pt x="31314" y="25675"/>
                      <a:pt x="-5199" y="539"/>
                      <a:pt x="622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15F0DB47-89E3-4A1F-B8D7-60070C353DCA}"/>
                  </a:ext>
                </a:extLst>
              </p:cNvPr>
              <p:cNvSpPr/>
              <p:nvPr/>
            </p:nvSpPr>
            <p:spPr>
              <a:xfrm>
                <a:off x="4528080" y="2853464"/>
                <a:ext cx="223315" cy="116396"/>
              </a:xfrm>
              <a:custGeom>
                <a:avLst/>
                <a:gdLst>
                  <a:gd name="connsiteX0" fmla="*/ 1058 w 223315"/>
                  <a:gd name="connsiteY0" fmla="*/ 861 h 116396"/>
                  <a:gd name="connsiteX1" fmla="*/ 123295 w 223315"/>
                  <a:gd name="connsiteY1" fmla="*/ 100874 h 116396"/>
                  <a:gd name="connsiteX2" fmla="*/ 223308 w 223315"/>
                  <a:gd name="connsiteY2" fmla="*/ 115161 h 116396"/>
                  <a:gd name="connsiteX3" fmla="*/ 118533 w 223315"/>
                  <a:gd name="connsiteY3" fmla="*/ 91349 h 116396"/>
                  <a:gd name="connsiteX4" fmla="*/ 66145 w 223315"/>
                  <a:gd name="connsiteY4" fmla="*/ 53249 h 116396"/>
                  <a:gd name="connsiteX5" fmla="*/ 1058 w 223315"/>
                  <a:gd name="connsiteY5" fmla="*/ 861 h 116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315" h="116396">
                    <a:moveTo>
                      <a:pt x="1058" y="861"/>
                    </a:moveTo>
                    <a:cubicBezTo>
                      <a:pt x="10583" y="8798"/>
                      <a:pt x="86253" y="81824"/>
                      <a:pt x="123295" y="100874"/>
                    </a:cubicBezTo>
                    <a:cubicBezTo>
                      <a:pt x="160337" y="119924"/>
                      <a:pt x="224102" y="116749"/>
                      <a:pt x="223308" y="115161"/>
                    </a:cubicBezTo>
                    <a:cubicBezTo>
                      <a:pt x="222514" y="113574"/>
                      <a:pt x="144727" y="101668"/>
                      <a:pt x="118533" y="91349"/>
                    </a:cubicBezTo>
                    <a:cubicBezTo>
                      <a:pt x="92339" y="81030"/>
                      <a:pt x="83343" y="64361"/>
                      <a:pt x="66145" y="53249"/>
                    </a:cubicBezTo>
                    <a:cubicBezTo>
                      <a:pt x="48947" y="42137"/>
                      <a:pt x="-8467" y="-7076"/>
                      <a:pt x="1058" y="8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09F2F1EB-ABD6-438E-B162-7753A562EB4D}"/>
                  </a:ext>
                </a:extLst>
              </p:cNvPr>
              <p:cNvSpPr/>
              <p:nvPr/>
            </p:nvSpPr>
            <p:spPr>
              <a:xfrm>
                <a:off x="4556028" y="2588929"/>
                <a:ext cx="198573" cy="122521"/>
              </a:xfrm>
              <a:custGeom>
                <a:avLst/>
                <a:gdLst>
                  <a:gd name="connsiteX0" fmla="*/ 97 w 198573"/>
                  <a:gd name="connsiteY0" fmla="*/ 122521 h 122521"/>
                  <a:gd name="connsiteX1" fmla="*/ 142972 w 198573"/>
                  <a:gd name="connsiteY1" fmla="*/ 59021 h 122521"/>
                  <a:gd name="connsiteX2" fmla="*/ 198535 w 198573"/>
                  <a:gd name="connsiteY2" fmla="*/ 284 h 122521"/>
                  <a:gd name="connsiteX3" fmla="*/ 152497 w 198573"/>
                  <a:gd name="connsiteY3" fmla="*/ 35209 h 122521"/>
                  <a:gd name="connsiteX4" fmla="*/ 120747 w 198573"/>
                  <a:gd name="connsiteY4" fmla="*/ 59021 h 122521"/>
                  <a:gd name="connsiteX5" fmla="*/ 97 w 198573"/>
                  <a:gd name="connsiteY5" fmla="*/ 122521 h 12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573" h="122521">
                    <a:moveTo>
                      <a:pt x="97" y="122521"/>
                    </a:moveTo>
                    <a:cubicBezTo>
                      <a:pt x="3801" y="122521"/>
                      <a:pt x="109899" y="79394"/>
                      <a:pt x="142972" y="59021"/>
                    </a:cubicBezTo>
                    <a:cubicBezTo>
                      <a:pt x="176045" y="38648"/>
                      <a:pt x="196948" y="4253"/>
                      <a:pt x="198535" y="284"/>
                    </a:cubicBezTo>
                    <a:cubicBezTo>
                      <a:pt x="200122" y="-3685"/>
                      <a:pt x="152497" y="35209"/>
                      <a:pt x="152497" y="35209"/>
                    </a:cubicBezTo>
                    <a:cubicBezTo>
                      <a:pt x="139532" y="44998"/>
                      <a:pt x="142178" y="48702"/>
                      <a:pt x="120747" y="59021"/>
                    </a:cubicBezTo>
                    <a:cubicBezTo>
                      <a:pt x="99316" y="69340"/>
                      <a:pt x="-3607" y="122521"/>
                      <a:pt x="97" y="1225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4009B338-4816-4F67-8390-FF19192D598D}"/>
                  </a:ext>
                </a:extLst>
              </p:cNvPr>
              <p:cNvSpPr/>
              <p:nvPr/>
            </p:nvSpPr>
            <p:spPr>
              <a:xfrm>
                <a:off x="4476588" y="2637768"/>
                <a:ext cx="99377" cy="61639"/>
              </a:xfrm>
              <a:custGeom>
                <a:avLst/>
                <a:gdLst>
                  <a:gd name="connsiteX0" fmla="*/ 162 w 99377"/>
                  <a:gd name="connsiteY0" fmla="*/ 657 h 61639"/>
                  <a:gd name="connsiteX1" fmla="*/ 95412 w 99377"/>
                  <a:gd name="connsiteY1" fmla="*/ 60982 h 61639"/>
                  <a:gd name="connsiteX2" fmla="*/ 73187 w 99377"/>
                  <a:gd name="connsiteY2" fmla="*/ 30820 h 61639"/>
                  <a:gd name="connsiteX3" fmla="*/ 162 w 99377"/>
                  <a:gd name="connsiteY3" fmla="*/ 657 h 6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377" h="61639">
                    <a:moveTo>
                      <a:pt x="162" y="657"/>
                    </a:moveTo>
                    <a:cubicBezTo>
                      <a:pt x="3866" y="5684"/>
                      <a:pt x="83241" y="55955"/>
                      <a:pt x="95412" y="60982"/>
                    </a:cubicBezTo>
                    <a:cubicBezTo>
                      <a:pt x="107583" y="66009"/>
                      <a:pt x="89326" y="40874"/>
                      <a:pt x="73187" y="30820"/>
                    </a:cubicBezTo>
                    <a:cubicBezTo>
                      <a:pt x="57048" y="20766"/>
                      <a:pt x="-3542" y="-4370"/>
                      <a:pt x="162" y="6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898BDD59-1C6B-4390-87C8-CC66244F071A}"/>
                  </a:ext>
                </a:extLst>
              </p:cNvPr>
              <p:cNvSpPr/>
              <p:nvPr/>
            </p:nvSpPr>
            <p:spPr>
              <a:xfrm>
                <a:off x="4630684" y="2522714"/>
                <a:ext cx="263070" cy="45886"/>
              </a:xfrm>
              <a:custGeom>
                <a:avLst/>
                <a:gdLst>
                  <a:gd name="connsiteX0" fmla="*/ 54 w 263070"/>
                  <a:gd name="connsiteY0" fmla="*/ 45861 h 45886"/>
                  <a:gd name="connsiteX1" fmla="*/ 117529 w 263070"/>
                  <a:gd name="connsiteY1" fmla="*/ 10936 h 45886"/>
                  <a:gd name="connsiteX2" fmla="*/ 261991 w 263070"/>
                  <a:gd name="connsiteY2" fmla="*/ 20461 h 45886"/>
                  <a:gd name="connsiteX3" fmla="*/ 179441 w 263070"/>
                  <a:gd name="connsiteY3" fmla="*/ 2999 h 45886"/>
                  <a:gd name="connsiteX4" fmla="*/ 103241 w 263070"/>
                  <a:gd name="connsiteY4" fmla="*/ 4586 h 45886"/>
                  <a:gd name="connsiteX5" fmla="*/ 54 w 263070"/>
                  <a:gd name="connsiteY5" fmla="*/ 45861 h 45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070" h="45886">
                    <a:moveTo>
                      <a:pt x="54" y="45861"/>
                    </a:moveTo>
                    <a:cubicBezTo>
                      <a:pt x="2435" y="46919"/>
                      <a:pt x="73873" y="15169"/>
                      <a:pt x="117529" y="10936"/>
                    </a:cubicBezTo>
                    <a:cubicBezTo>
                      <a:pt x="161185" y="6703"/>
                      <a:pt x="251672" y="21784"/>
                      <a:pt x="261991" y="20461"/>
                    </a:cubicBezTo>
                    <a:cubicBezTo>
                      <a:pt x="272310" y="19138"/>
                      <a:pt x="205899" y="5645"/>
                      <a:pt x="179441" y="2999"/>
                    </a:cubicBezTo>
                    <a:cubicBezTo>
                      <a:pt x="152983" y="353"/>
                      <a:pt x="132874" y="-2822"/>
                      <a:pt x="103241" y="4586"/>
                    </a:cubicBezTo>
                    <a:cubicBezTo>
                      <a:pt x="73608" y="11994"/>
                      <a:pt x="-2327" y="44803"/>
                      <a:pt x="54" y="458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1E696ED3-9424-4685-A732-59AB1E9F7A55}"/>
                  </a:ext>
                </a:extLst>
              </p:cNvPr>
              <p:cNvSpPr/>
              <p:nvPr/>
            </p:nvSpPr>
            <p:spPr>
              <a:xfrm>
                <a:off x="4532305" y="2662953"/>
                <a:ext cx="196827" cy="161214"/>
              </a:xfrm>
              <a:custGeom>
                <a:avLst/>
                <a:gdLst>
                  <a:gd name="connsiteX0" fmla="*/ 58745 w 196827"/>
                  <a:gd name="connsiteY0" fmla="*/ 161210 h 161214"/>
                  <a:gd name="connsiteX1" fmla="*/ 8 w 196827"/>
                  <a:gd name="connsiteY1" fmla="*/ 94535 h 161214"/>
                  <a:gd name="connsiteX2" fmla="*/ 55570 w 196827"/>
                  <a:gd name="connsiteY2" fmla="*/ 65960 h 161214"/>
                  <a:gd name="connsiteX3" fmla="*/ 195270 w 196827"/>
                  <a:gd name="connsiteY3" fmla="*/ 872 h 161214"/>
                  <a:gd name="connsiteX4" fmla="*/ 123833 w 196827"/>
                  <a:gd name="connsiteY4" fmla="*/ 32622 h 161214"/>
                  <a:gd name="connsiteX5" fmla="*/ 20645 w 196827"/>
                  <a:gd name="connsiteY5" fmla="*/ 91360 h 161214"/>
                  <a:gd name="connsiteX6" fmla="*/ 58745 w 196827"/>
                  <a:gd name="connsiteY6" fmla="*/ 161210 h 16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27" h="161214">
                    <a:moveTo>
                      <a:pt x="58745" y="161210"/>
                    </a:moveTo>
                    <a:cubicBezTo>
                      <a:pt x="55306" y="161739"/>
                      <a:pt x="537" y="110410"/>
                      <a:pt x="8" y="94535"/>
                    </a:cubicBezTo>
                    <a:cubicBezTo>
                      <a:pt x="-521" y="78660"/>
                      <a:pt x="23026" y="81571"/>
                      <a:pt x="55570" y="65960"/>
                    </a:cubicBezTo>
                    <a:cubicBezTo>
                      <a:pt x="88114" y="50349"/>
                      <a:pt x="183893" y="6428"/>
                      <a:pt x="195270" y="872"/>
                    </a:cubicBezTo>
                    <a:cubicBezTo>
                      <a:pt x="206647" y="-4684"/>
                      <a:pt x="152937" y="17541"/>
                      <a:pt x="123833" y="32622"/>
                    </a:cubicBezTo>
                    <a:cubicBezTo>
                      <a:pt x="94729" y="47703"/>
                      <a:pt x="35197" y="73104"/>
                      <a:pt x="20645" y="91360"/>
                    </a:cubicBezTo>
                    <a:cubicBezTo>
                      <a:pt x="6093" y="109616"/>
                      <a:pt x="62184" y="160681"/>
                      <a:pt x="58745" y="1612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88BD0875-14F2-4ACA-A996-38C7EAE00CBC}"/>
                  </a:ext>
                </a:extLst>
              </p:cNvPr>
              <p:cNvSpPr/>
              <p:nvPr/>
            </p:nvSpPr>
            <p:spPr>
              <a:xfrm>
                <a:off x="4873281" y="2785951"/>
                <a:ext cx="142281" cy="55700"/>
              </a:xfrm>
              <a:custGeom>
                <a:avLst/>
                <a:gdLst>
                  <a:gd name="connsiteX0" fmla="*/ 344 w 142281"/>
                  <a:gd name="connsiteY0" fmla="*/ 112 h 55700"/>
                  <a:gd name="connsiteX1" fmla="*/ 70194 w 142281"/>
                  <a:gd name="connsiteY1" fmla="*/ 54087 h 55700"/>
                  <a:gd name="connsiteX2" fmla="*/ 141632 w 142281"/>
                  <a:gd name="connsiteY2" fmla="*/ 41387 h 55700"/>
                  <a:gd name="connsiteX3" fmla="*/ 100357 w 142281"/>
                  <a:gd name="connsiteY3" fmla="*/ 39799 h 55700"/>
                  <a:gd name="connsiteX4" fmla="*/ 344 w 142281"/>
                  <a:gd name="connsiteY4" fmla="*/ 112 h 5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281" h="55700">
                    <a:moveTo>
                      <a:pt x="344" y="112"/>
                    </a:moveTo>
                    <a:cubicBezTo>
                      <a:pt x="-4683" y="2493"/>
                      <a:pt x="46646" y="47208"/>
                      <a:pt x="70194" y="54087"/>
                    </a:cubicBezTo>
                    <a:cubicBezTo>
                      <a:pt x="93742" y="60966"/>
                      <a:pt x="136605" y="43768"/>
                      <a:pt x="141632" y="41387"/>
                    </a:cubicBezTo>
                    <a:cubicBezTo>
                      <a:pt x="146659" y="39006"/>
                      <a:pt x="121524" y="45620"/>
                      <a:pt x="100357" y="39799"/>
                    </a:cubicBezTo>
                    <a:cubicBezTo>
                      <a:pt x="79190" y="33978"/>
                      <a:pt x="5371" y="-2269"/>
                      <a:pt x="344" y="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72B73280-95D8-48BC-97A0-757937543C89}"/>
                  </a:ext>
                </a:extLst>
              </p:cNvPr>
              <p:cNvSpPr/>
              <p:nvPr/>
            </p:nvSpPr>
            <p:spPr>
              <a:xfrm>
                <a:off x="4605275" y="2757111"/>
                <a:ext cx="123895" cy="87896"/>
              </a:xfrm>
              <a:custGeom>
                <a:avLst/>
                <a:gdLst>
                  <a:gd name="connsiteX0" fmla="*/ 123888 w 123895"/>
                  <a:gd name="connsiteY0" fmla="*/ 8314 h 87896"/>
                  <a:gd name="connsiteX1" fmla="*/ 42925 w 123895"/>
                  <a:gd name="connsiteY1" fmla="*/ 19427 h 87896"/>
                  <a:gd name="connsiteX2" fmla="*/ 8000 w 123895"/>
                  <a:gd name="connsiteY2" fmla="*/ 377 h 87896"/>
                  <a:gd name="connsiteX3" fmla="*/ 28638 w 123895"/>
                  <a:gd name="connsiteY3" fmla="*/ 40064 h 87896"/>
                  <a:gd name="connsiteX4" fmla="*/ 63 w 123895"/>
                  <a:gd name="connsiteY4" fmla="*/ 87689 h 87896"/>
                  <a:gd name="connsiteX5" fmla="*/ 38163 w 123895"/>
                  <a:gd name="connsiteY5" fmla="*/ 55939 h 87896"/>
                  <a:gd name="connsiteX6" fmla="*/ 123888 w 123895"/>
                  <a:gd name="connsiteY6" fmla="*/ 8314 h 8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95" h="87896">
                    <a:moveTo>
                      <a:pt x="123888" y="8314"/>
                    </a:moveTo>
                    <a:cubicBezTo>
                      <a:pt x="124682" y="2229"/>
                      <a:pt x="62240" y="20750"/>
                      <a:pt x="42925" y="19427"/>
                    </a:cubicBezTo>
                    <a:cubicBezTo>
                      <a:pt x="23610" y="18104"/>
                      <a:pt x="10381" y="-3062"/>
                      <a:pt x="8000" y="377"/>
                    </a:cubicBezTo>
                    <a:cubicBezTo>
                      <a:pt x="5619" y="3816"/>
                      <a:pt x="29961" y="25512"/>
                      <a:pt x="28638" y="40064"/>
                    </a:cubicBezTo>
                    <a:cubicBezTo>
                      <a:pt x="27315" y="54616"/>
                      <a:pt x="-1525" y="85043"/>
                      <a:pt x="63" y="87689"/>
                    </a:cubicBezTo>
                    <a:cubicBezTo>
                      <a:pt x="1650" y="90335"/>
                      <a:pt x="23611" y="67051"/>
                      <a:pt x="38163" y="55939"/>
                    </a:cubicBezTo>
                    <a:cubicBezTo>
                      <a:pt x="52715" y="44827"/>
                      <a:pt x="123094" y="14399"/>
                      <a:pt x="123888" y="83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A0CF6322-6DBD-48C7-B9A1-3A1B6053587C}"/>
                  </a:ext>
                </a:extLst>
              </p:cNvPr>
              <p:cNvSpPr/>
              <p:nvPr/>
            </p:nvSpPr>
            <p:spPr>
              <a:xfrm>
                <a:off x="4753846" y="2750311"/>
                <a:ext cx="166760" cy="56438"/>
              </a:xfrm>
              <a:custGeom>
                <a:avLst/>
                <a:gdLst>
                  <a:gd name="connsiteX0" fmla="*/ 165817 w 166760"/>
                  <a:gd name="connsiteY0" fmla="*/ 56389 h 56438"/>
                  <a:gd name="connsiteX1" fmla="*/ 68979 w 166760"/>
                  <a:gd name="connsiteY1" fmla="*/ 11939 h 56438"/>
                  <a:gd name="connsiteX2" fmla="*/ 717 w 166760"/>
                  <a:gd name="connsiteY2" fmla="*/ 4002 h 56438"/>
                  <a:gd name="connsiteX3" fmla="*/ 111842 w 166760"/>
                  <a:gd name="connsiteY3" fmla="*/ 2414 h 56438"/>
                  <a:gd name="connsiteX4" fmla="*/ 165817 w 166760"/>
                  <a:gd name="connsiteY4" fmla="*/ 56389 h 56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60" h="56438">
                    <a:moveTo>
                      <a:pt x="165817" y="56389"/>
                    </a:moveTo>
                    <a:cubicBezTo>
                      <a:pt x="158673" y="57977"/>
                      <a:pt x="96496" y="20670"/>
                      <a:pt x="68979" y="11939"/>
                    </a:cubicBezTo>
                    <a:cubicBezTo>
                      <a:pt x="41462" y="3208"/>
                      <a:pt x="-6427" y="5589"/>
                      <a:pt x="717" y="4002"/>
                    </a:cubicBezTo>
                    <a:cubicBezTo>
                      <a:pt x="7861" y="2414"/>
                      <a:pt x="85648" y="-3142"/>
                      <a:pt x="111842" y="2414"/>
                    </a:cubicBezTo>
                    <a:cubicBezTo>
                      <a:pt x="138036" y="7970"/>
                      <a:pt x="172961" y="54801"/>
                      <a:pt x="165817" y="56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9484DB83-BAAE-43F5-A4EF-850C7560E69A}"/>
                  </a:ext>
                </a:extLst>
              </p:cNvPr>
              <p:cNvSpPr/>
              <p:nvPr/>
            </p:nvSpPr>
            <p:spPr>
              <a:xfrm>
                <a:off x="4665432" y="2765581"/>
                <a:ext cx="183434" cy="110870"/>
              </a:xfrm>
              <a:custGeom>
                <a:avLst/>
                <a:gdLst>
                  <a:gd name="connsiteX0" fmla="*/ 170093 w 183434"/>
                  <a:gd name="connsiteY0" fmla="*/ 4607 h 110870"/>
                  <a:gd name="connsiteX1" fmla="*/ 176443 w 183434"/>
                  <a:gd name="connsiteY1" fmla="*/ 83982 h 110870"/>
                  <a:gd name="connsiteX2" fmla="*/ 138343 w 183434"/>
                  <a:gd name="connsiteY2" fmla="*/ 107794 h 110870"/>
                  <a:gd name="connsiteX3" fmla="*/ 73256 w 183434"/>
                  <a:gd name="connsiteY3" fmla="*/ 107794 h 110870"/>
                  <a:gd name="connsiteX4" fmla="*/ 30393 w 183434"/>
                  <a:gd name="connsiteY4" fmla="*/ 82394 h 110870"/>
                  <a:gd name="connsiteX5" fmla="*/ 231 w 183434"/>
                  <a:gd name="connsiteY5" fmla="*/ 25244 h 110870"/>
                  <a:gd name="connsiteX6" fmla="*/ 46268 w 183434"/>
                  <a:gd name="connsiteY6" fmla="*/ 12544 h 110870"/>
                  <a:gd name="connsiteX7" fmla="*/ 170093 w 183434"/>
                  <a:gd name="connsiteY7" fmla="*/ 4607 h 11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34" h="110870">
                    <a:moveTo>
                      <a:pt x="170093" y="4607"/>
                    </a:moveTo>
                    <a:cubicBezTo>
                      <a:pt x="191789" y="16513"/>
                      <a:pt x="181735" y="66784"/>
                      <a:pt x="176443" y="83982"/>
                    </a:cubicBezTo>
                    <a:cubicBezTo>
                      <a:pt x="171151" y="101180"/>
                      <a:pt x="155541" y="103825"/>
                      <a:pt x="138343" y="107794"/>
                    </a:cubicBezTo>
                    <a:cubicBezTo>
                      <a:pt x="121145" y="111763"/>
                      <a:pt x="91248" y="112027"/>
                      <a:pt x="73256" y="107794"/>
                    </a:cubicBezTo>
                    <a:cubicBezTo>
                      <a:pt x="55264" y="103561"/>
                      <a:pt x="42564" y="96152"/>
                      <a:pt x="30393" y="82394"/>
                    </a:cubicBezTo>
                    <a:cubicBezTo>
                      <a:pt x="18222" y="68636"/>
                      <a:pt x="-2415" y="36886"/>
                      <a:pt x="231" y="25244"/>
                    </a:cubicBezTo>
                    <a:cubicBezTo>
                      <a:pt x="2877" y="13602"/>
                      <a:pt x="22720" y="18100"/>
                      <a:pt x="46268" y="12544"/>
                    </a:cubicBezTo>
                    <a:cubicBezTo>
                      <a:pt x="69816" y="6988"/>
                      <a:pt x="148397" y="-7299"/>
                      <a:pt x="170093" y="4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56">
                <a:extLst>
                  <a:ext uri="{FF2B5EF4-FFF2-40B4-BE49-F238E27FC236}">
                    <a16:creationId xmlns:a16="http://schemas.microsoft.com/office/drawing/2014/main" id="{46F7D67B-E68B-4443-8D33-C82639163159}"/>
                  </a:ext>
                </a:extLst>
              </p:cNvPr>
              <p:cNvSpPr/>
              <p:nvPr/>
            </p:nvSpPr>
            <p:spPr>
              <a:xfrm>
                <a:off x="4740276" y="2792413"/>
                <a:ext cx="45719" cy="457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0679CB97-6DEA-4057-B179-D8C8D2DA6133}"/>
                  </a:ext>
                </a:extLst>
              </p:cNvPr>
              <p:cNvSpPr/>
              <p:nvPr/>
            </p:nvSpPr>
            <p:spPr>
              <a:xfrm>
                <a:off x="3866986" y="2813168"/>
                <a:ext cx="339921" cy="117387"/>
              </a:xfrm>
              <a:custGeom>
                <a:avLst/>
                <a:gdLst>
                  <a:gd name="connsiteX0" fmla="*/ 339889 w 339921"/>
                  <a:gd name="connsiteY0" fmla="*/ 90370 h 117387"/>
                  <a:gd name="connsiteX1" fmla="*/ 225589 w 339921"/>
                  <a:gd name="connsiteY1" fmla="*/ 26870 h 117387"/>
                  <a:gd name="connsiteX2" fmla="*/ 109702 w 339921"/>
                  <a:gd name="connsiteY2" fmla="*/ 34807 h 117387"/>
                  <a:gd name="connsiteX3" fmla="*/ 20802 w 339921"/>
                  <a:gd name="connsiteY3" fmla="*/ 84020 h 117387"/>
                  <a:gd name="connsiteX4" fmla="*/ 164 w 339921"/>
                  <a:gd name="connsiteY4" fmla="*/ 117357 h 117387"/>
                  <a:gd name="connsiteX5" fmla="*/ 14452 w 339921"/>
                  <a:gd name="connsiteY5" fmla="*/ 88782 h 117387"/>
                  <a:gd name="connsiteX6" fmla="*/ 68427 w 339921"/>
                  <a:gd name="connsiteY6" fmla="*/ 31632 h 117387"/>
                  <a:gd name="connsiteX7" fmla="*/ 170027 w 339921"/>
                  <a:gd name="connsiteY7" fmla="*/ 3057 h 117387"/>
                  <a:gd name="connsiteX8" fmla="*/ 236702 w 339921"/>
                  <a:gd name="connsiteY8" fmla="*/ 9407 h 117387"/>
                  <a:gd name="connsiteX9" fmla="*/ 339889 w 339921"/>
                  <a:gd name="connsiteY9" fmla="*/ 90370 h 117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9921" h="117387">
                    <a:moveTo>
                      <a:pt x="339889" y="90370"/>
                    </a:moveTo>
                    <a:cubicBezTo>
                      <a:pt x="338037" y="93280"/>
                      <a:pt x="263953" y="36130"/>
                      <a:pt x="225589" y="26870"/>
                    </a:cubicBezTo>
                    <a:cubicBezTo>
                      <a:pt x="187224" y="17609"/>
                      <a:pt x="143833" y="25282"/>
                      <a:pt x="109702" y="34807"/>
                    </a:cubicBezTo>
                    <a:cubicBezTo>
                      <a:pt x="75571" y="44332"/>
                      <a:pt x="39058" y="70262"/>
                      <a:pt x="20802" y="84020"/>
                    </a:cubicBezTo>
                    <a:cubicBezTo>
                      <a:pt x="2546" y="97778"/>
                      <a:pt x="1222" y="116563"/>
                      <a:pt x="164" y="117357"/>
                    </a:cubicBezTo>
                    <a:cubicBezTo>
                      <a:pt x="-894" y="118151"/>
                      <a:pt x="3075" y="103069"/>
                      <a:pt x="14452" y="88782"/>
                    </a:cubicBezTo>
                    <a:cubicBezTo>
                      <a:pt x="25829" y="74495"/>
                      <a:pt x="42498" y="45919"/>
                      <a:pt x="68427" y="31632"/>
                    </a:cubicBezTo>
                    <a:cubicBezTo>
                      <a:pt x="94356" y="17345"/>
                      <a:pt x="141981" y="6761"/>
                      <a:pt x="170027" y="3057"/>
                    </a:cubicBezTo>
                    <a:cubicBezTo>
                      <a:pt x="198073" y="-647"/>
                      <a:pt x="208921" y="-3293"/>
                      <a:pt x="236702" y="9407"/>
                    </a:cubicBezTo>
                    <a:cubicBezTo>
                      <a:pt x="264483" y="22107"/>
                      <a:pt x="341741" y="87460"/>
                      <a:pt x="339889" y="90370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8879A7B9-F393-4C3F-92F9-3575FD4DCCFC}"/>
                  </a:ext>
                </a:extLst>
              </p:cNvPr>
              <p:cNvSpPr/>
              <p:nvPr/>
            </p:nvSpPr>
            <p:spPr>
              <a:xfrm>
                <a:off x="3874390" y="2880501"/>
                <a:ext cx="326334" cy="112121"/>
              </a:xfrm>
              <a:custGeom>
                <a:avLst/>
                <a:gdLst>
                  <a:gd name="connsiteX0" fmla="*/ 698 w 326334"/>
                  <a:gd name="connsiteY0" fmla="*/ 48437 h 112121"/>
                  <a:gd name="connsiteX1" fmla="*/ 103885 w 326334"/>
                  <a:gd name="connsiteY1" fmla="*/ 3987 h 112121"/>
                  <a:gd name="connsiteX2" fmla="*/ 218185 w 326334"/>
                  <a:gd name="connsiteY2" fmla="*/ 7162 h 112121"/>
                  <a:gd name="connsiteX3" fmla="*/ 324548 w 326334"/>
                  <a:gd name="connsiteY3" fmla="*/ 48437 h 112121"/>
                  <a:gd name="connsiteX4" fmla="*/ 286448 w 326334"/>
                  <a:gd name="connsiteY4" fmla="*/ 111937 h 112121"/>
                  <a:gd name="connsiteX5" fmla="*/ 307085 w 326334"/>
                  <a:gd name="connsiteY5" fmla="*/ 67487 h 112121"/>
                  <a:gd name="connsiteX6" fmla="*/ 280098 w 326334"/>
                  <a:gd name="connsiteY6" fmla="*/ 57962 h 112121"/>
                  <a:gd name="connsiteX7" fmla="*/ 199135 w 326334"/>
                  <a:gd name="connsiteY7" fmla="*/ 23037 h 112121"/>
                  <a:gd name="connsiteX8" fmla="*/ 172148 w 326334"/>
                  <a:gd name="connsiteY8" fmla="*/ 16687 h 112121"/>
                  <a:gd name="connsiteX9" fmla="*/ 116585 w 326334"/>
                  <a:gd name="connsiteY9" fmla="*/ 16687 h 112121"/>
                  <a:gd name="connsiteX10" fmla="*/ 59435 w 326334"/>
                  <a:gd name="connsiteY10" fmla="*/ 29387 h 112121"/>
                  <a:gd name="connsiteX11" fmla="*/ 698 w 326334"/>
                  <a:gd name="connsiteY11" fmla="*/ 48437 h 1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6334" h="112121">
                    <a:moveTo>
                      <a:pt x="698" y="48437"/>
                    </a:moveTo>
                    <a:cubicBezTo>
                      <a:pt x="8106" y="44204"/>
                      <a:pt x="67637" y="10866"/>
                      <a:pt x="103885" y="3987"/>
                    </a:cubicBezTo>
                    <a:cubicBezTo>
                      <a:pt x="140133" y="-2892"/>
                      <a:pt x="181408" y="-246"/>
                      <a:pt x="218185" y="7162"/>
                    </a:cubicBezTo>
                    <a:cubicBezTo>
                      <a:pt x="254962" y="14570"/>
                      <a:pt x="313171" y="30975"/>
                      <a:pt x="324548" y="48437"/>
                    </a:cubicBezTo>
                    <a:cubicBezTo>
                      <a:pt x="335925" y="65899"/>
                      <a:pt x="289359" y="108762"/>
                      <a:pt x="286448" y="111937"/>
                    </a:cubicBezTo>
                    <a:cubicBezTo>
                      <a:pt x="283538" y="115112"/>
                      <a:pt x="308143" y="76483"/>
                      <a:pt x="307085" y="67487"/>
                    </a:cubicBezTo>
                    <a:cubicBezTo>
                      <a:pt x="306027" y="58491"/>
                      <a:pt x="298090" y="65370"/>
                      <a:pt x="280098" y="57962"/>
                    </a:cubicBezTo>
                    <a:cubicBezTo>
                      <a:pt x="262106" y="50554"/>
                      <a:pt x="217127" y="29916"/>
                      <a:pt x="199135" y="23037"/>
                    </a:cubicBezTo>
                    <a:cubicBezTo>
                      <a:pt x="181143" y="16158"/>
                      <a:pt x="185906" y="17745"/>
                      <a:pt x="172148" y="16687"/>
                    </a:cubicBezTo>
                    <a:cubicBezTo>
                      <a:pt x="158390" y="15629"/>
                      <a:pt x="135370" y="14570"/>
                      <a:pt x="116585" y="16687"/>
                    </a:cubicBezTo>
                    <a:cubicBezTo>
                      <a:pt x="97800" y="18804"/>
                      <a:pt x="71870" y="20391"/>
                      <a:pt x="59435" y="29387"/>
                    </a:cubicBezTo>
                    <a:cubicBezTo>
                      <a:pt x="47000" y="38383"/>
                      <a:pt x="-6710" y="52670"/>
                      <a:pt x="698" y="484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9DFB28C6-F4C6-400F-91C9-756D6550349E}"/>
                  </a:ext>
                </a:extLst>
              </p:cNvPr>
              <p:cNvSpPr/>
              <p:nvPr/>
            </p:nvSpPr>
            <p:spPr>
              <a:xfrm>
                <a:off x="4021138" y="2838164"/>
                <a:ext cx="155589" cy="62534"/>
              </a:xfrm>
              <a:custGeom>
                <a:avLst/>
                <a:gdLst>
                  <a:gd name="connsiteX0" fmla="*/ 0 w 155589"/>
                  <a:gd name="connsiteY0" fmla="*/ 52674 h 62534"/>
                  <a:gd name="connsiteX1" fmla="*/ 111125 w 155589"/>
                  <a:gd name="connsiteY1" fmla="*/ 60611 h 62534"/>
                  <a:gd name="connsiteX2" fmla="*/ 141287 w 155589"/>
                  <a:gd name="connsiteY2" fmla="*/ 20924 h 62534"/>
                  <a:gd name="connsiteX3" fmla="*/ 153987 w 155589"/>
                  <a:gd name="connsiteY3" fmla="*/ 286 h 62534"/>
                  <a:gd name="connsiteX4" fmla="*/ 106362 w 155589"/>
                  <a:gd name="connsiteY4" fmla="*/ 35211 h 62534"/>
                  <a:gd name="connsiteX5" fmla="*/ 77787 w 155589"/>
                  <a:gd name="connsiteY5" fmla="*/ 39974 h 62534"/>
                  <a:gd name="connsiteX6" fmla="*/ 0 w 155589"/>
                  <a:gd name="connsiteY6" fmla="*/ 52674 h 6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589" h="62534">
                    <a:moveTo>
                      <a:pt x="0" y="52674"/>
                    </a:moveTo>
                    <a:cubicBezTo>
                      <a:pt x="43788" y="59288"/>
                      <a:pt x="87577" y="65903"/>
                      <a:pt x="111125" y="60611"/>
                    </a:cubicBezTo>
                    <a:cubicBezTo>
                      <a:pt x="134673" y="55319"/>
                      <a:pt x="134143" y="30978"/>
                      <a:pt x="141287" y="20924"/>
                    </a:cubicBezTo>
                    <a:cubicBezTo>
                      <a:pt x="148431" y="10870"/>
                      <a:pt x="159808" y="-2095"/>
                      <a:pt x="153987" y="286"/>
                    </a:cubicBezTo>
                    <a:cubicBezTo>
                      <a:pt x="148166" y="2667"/>
                      <a:pt x="119062" y="28596"/>
                      <a:pt x="106362" y="35211"/>
                    </a:cubicBezTo>
                    <a:cubicBezTo>
                      <a:pt x="93662" y="41826"/>
                      <a:pt x="77787" y="39974"/>
                      <a:pt x="77787" y="39974"/>
                    </a:cubicBezTo>
                    <a:lnTo>
                      <a:pt x="0" y="52674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03A83675-AE6F-4E53-A66F-4A49FA525A7C}"/>
                  </a:ext>
                </a:extLst>
              </p:cNvPr>
              <p:cNvSpPr/>
              <p:nvPr/>
            </p:nvSpPr>
            <p:spPr>
              <a:xfrm>
                <a:off x="3856033" y="2936800"/>
                <a:ext cx="327394" cy="112869"/>
              </a:xfrm>
              <a:custGeom>
                <a:avLst/>
                <a:gdLst>
                  <a:gd name="connsiteX0" fmla="*/ 5 w 327394"/>
                  <a:gd name="connsiteY0" fmla="*/ 84213 h 112869"/>
                  <a:gd name="connsiteX1" fmla="*/ 115892 w 327394"/>
                  <a:gd name="connsiteY1" fmla="*/ 103263 h 112869"/>
                  <a:gd name="connsiteX2" fmla="*/ 174630 w 327394"/>
                  <a:gd name="connsiteY2" fmla="*/ 79450 h 112869"/>
                  <a:gd name="connsiteX3" fmla="*/ 246067 w 327394"/>
                  <a:gd name="connsiteY3" fmla="*/ 38175 h 112869"/>
                  <a:gd name="connsiteX4" fmla="*/ 298455 w 327394"/>
                  <a:gd name="connsiteY4" fmla="*/ 28650 h 112869"/>
                  <a:gd name="connsiteX5" fmla="*/ 327030 w 327394"/>
                  <a:gd name="connsiteY5" fmla="*/ 75 h 112869"/>
                  <a:gd name="connsiteX6" fmla="*/ 279405 w 327394"/>
                  <a:gd name="connsiteY6" fmla="*/ 38175 h 112869"/>
                  <a:gd name="connsiteX7" fmla="*/ 234955 w 327394"/>
                  <a:gd name="connsiteY7" fmla="*/ 61988 h 112869"/>
                  <a:gd name="connsiteX8" fmla="*/ 176217 w 327394"/>
                  <a:gd name="connsiteY8" fmla="*/ 100088 h 112869"/>
                  <a:gd name="connsiteX9" fmla="*/ 120655 w 327394"/>
                  <a:gd name="connsiteY9" fmla="*/ 112788 h 112869"/>
                  <a:gd name="connsiteX10" fmla="*/ 5 w 327394"/>
                  <a:gd name="connsiteY10" fmla="*/ 84213 h 11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394" h="112869">
                    <a:moveTo>
                      <a:pt x="5" y="84213"/>
                    </a:moveTo>
                    <a:cubicBezTo>
                      <a:pt x="-789" y="82626"/>
                      <a:pt x="86788" y="104057"/>
                      <a:pt x="115892" y="103263"/>
                    </a:cubicBezTo>
                    <a:cubicBezTo>
                      <a:pt x="144996" y="102469"/>
                      <a:pt x="152934" y="90298"/>
                      <a:pt x="174630" y="79450"/>
                    </a:cubicBezTo>
                    <a:cubicBezTo>
                      <a:pt x="196326" y="68602"/>
                      <a:pt x="225429" y="46642"/>
                      <a:pt x="246067" y="38175"/>
                    </a:cubicBezTo>
                    <a:cubicBezTo>
                      <a:pt x="266705" y="29708"/>
                      <a:pt x="284961" y="35000"/>
                      <a:pt x="298455" y="28650"/>
                    </a:cubicBezTo>
                    <a:cubicBezTo>
                      <a:pt x="311949" y="22300"/>
                      <a:pt x="330205" y="-1512"/>
                      <a:pt x="327030" y="75"/>
                    </a:cubicBezTo>
                    <a:cubicBezTo>
                      <a:pt x="323855" y="1662"/>
                      <a:pt x="294751" y="27856"/>
                      <a:pt x="279405" y="38175"/>
                    </a:cubicBezTo>
                    <a:cubicBezTo>
                      <a:pt x="264059" y="48494"/>
                      <a:pt x="252153" y="51669"/>
                      <a:pt x="234955" y="61988"/>
                    </a:cubicBezTo>
                    <a:cubicBezTo>
                      <a:pt x="217757" y="72307"/>
                      <a:pt x="195267" y="91621"/>
                      <a:pt x="176217" y="100088"/>
                    </a:cubicBezTo>
                    <a:cubicBezTo>
                      <a:pt x="157167" y="108555"/>
                      <a:pt x="150817" y="113582"/>
                      <a:pt x="120655" y="112788"/>
                    </a:cubicBezTo>
                    <a:cubicBezTo>
                      <a:pt x="90493" y="111994"/>
                      <a:pt x="799" y="85800"/>
                      <a:pt x="5" y="84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4592DB05-22B8-4C22-9069-FA9880A2428E}"/>
                  </a:ext>
                </a:extLst>
              </p:cNvPr>
              <p:cNvSpPr/>
              <p:nvPr/>
            </p:nvSpPr>
            <p:spPr>
              <a:xfrm>
                <a:off x="3878184" y="3044821"/>
                <a:ext cx="143160" cy="12719"/>
              </a:xfrm>
              <a:custGeom>
                <a:avLst/>
                <a:gdLst>
                  <a:gd name="connsiteX0" fmla="*/ 79 w 143160"/>
                  <a:gd name="connsiteY0" fmla="*/ 4 h 12719"/>
                  <a:gd name="connsiteX1" fmla="*/ 98504 w 143160"/>
                  <a:gd name="connsiteY1" fmla="*/ 11117 h 12719"/>
                  <a:gd name="connsiteX2" fmla="*/ 142954 w 143160"/>
                  <a:gd name="connsiteY2" fmla="*/ 6354 h 12719"/>
                  <a:gd name="connsiteX3" fmla="*/ 82629 w 143160"/>
                  <a:gd name="connsiteY3" fmla="*/ 12704 h 12719"/>
                  <a:gd name="connsiteX4" fmla="*/ 79 w 143160"/>
                  <a:gd name="connsiteY4" fmla="*/ 4 h 12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160" h="12719">
                    <a:moveTo>
                      <a:pt x="79" y="4"/>
                    </a:moveTo>
                    <a:cubicBezTo>
                      <a:pt x="2725" y="-260"/>
                      <a:pt x="74692" y="10059"/>
                      <a:pt x="98504" y="11117"/>
                    </a:cubicBezTo>
                    <a:cubicBezTo>
                      <a:pt x="122316" y="12175"/>
                      <a:pt x="145600" y="6090"/>
                      <a:pt x="142954" y="6354"/>
                    </a:cubicBezTo>
                    <a:cubicBezTo>
                      <a:pt x="140308" y="6618"/>
                      <a:pt x="103531" y="12175"/>
                      <a:pt x="82629" y="12704"/>
                    </a:cubicBezTo>
                    <a:cubicBezTo>
                      <a:pt x="61727" y="13233"/>
                      <a:pt x="-2567" y="268"/>
                      <a:pt x="79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62507451-D100-4CE7-96CB-ACA690BB9F95}"/>
                  </a:ext>
                </a:extLst>
              </p:cNvPr>
              <p:cNvSpPr/>
              <p:nvPr/>
            </p:nvSpPr>
            <p:spPr>
              <a:xfrm>
                <a:off x="3762431" y="3011476"/>
                <a:ext cx="57177" cy="79435"/>
              </a:xfrm>
              <a:custGeom>
                <a:avLst/>
                <a:gdLst>
                  <a:gd name="connsiteX0" fmla="*/ 57094 w 57177"/>
                  <a:gd name="connsiteY0" fmla="*/ 12 h 79435"/>
                  <a:gd name="connsiteX1" fmla="*/ 17407 w 57177"/>
                  <a:gd name="connsiteY1" fmla="*/ 52399 h 79435"/>
                  <a:gd name="connsiteX2" fmla="*/ 38044 w 57177"/>
                  <a:gd name="connsiteY2" fmla="*/ 79387 h 79435"/>
                  <a:gd name="connsiteX3" fmla="*/ 9469 w 57177"/>
                  <a:gd name="connsiteY3" fmla="*/ 58749 h 79435"/>
                  <a:gd name="connsiteX4" fmla="*/ 4707 w 57177"/>
                  <a:gd name="connsiteY4" fmla="*/ 47637 h 79435"/>
                  <a:gd name="connsiteX5" fmla="*/ 57094 w 57177"/>
                  <a:gd name="connsiteY5" fmla="*/ 12 h 7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77" h="79435">
                    <a:moveTo>
                      <a:pt x="57094" y="12"/>
                    </a:moveTo>
                    <a:cubicBezTo>
                      <a:pt x="59211" y="806"/>
                      <a:pt x="20582" y="39170"/>
                      <a:pt x="17407" y="52399"/>
                    </a:cubicBezTo>
                    <a:cubicBezTo>
                      <a:pt x="14232" y="65628"/>
                      <a:pt x="39367" y="78329"/>
                      <a:pt x="38044" y="79387"/>
                    </a:cubicBezTo>
                    <a:cubicBezTo>
                      <a:pt x="36721" y="80445"/>
                      <a:pt x="15025" y="64041"/>
                      <a:pt x="9469" y="58749"/>
                    </a:cubicBezTo>
                    <a:cubicBezTo>
                      <a:pt x="3913" y="53457"/>
                      <a:pt x="-5876" y="59014"/>
                      <a:pt x="4707" y="47637"/>
                    </a:cubicBezTo>
                    <a:cubicBezTo>
                      <a:pt x="15290" y="36260"/>
                      <a:pt x="54977" y="-782"/>
                      <a:pt x="57094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522592B6-22A7-4A1E-B8A3-009505D4CB6D}"/>
                  </a:ext>
                </a:extLst>
              </p:cNvPr>
              <p:cNvSpPr/>
              <p:nvPr/>
            </p:nvSpPr>
            <p:spPr>
              <a:xfrm>
                <a:off x="3909479" y="2880314"/>
                <a:ext cx="204144" cy="144975"/>
              </a:xfrm>
              <a:custGeom>
                <a:avLst/>
                <a:gdLst>
                  <a:gd name="connsiteX0" fmla="*/ 13234 w 204144"/>
                  <a:gd name="connsiteY0" fmla="*/ 29574 h 144975"/>
                  <a:gd name="connsiteX1" fmla="*/ 162459 w 204144"/>
                  <a:gd name="connsiteY1" fmla="*/ 15286 h 144975"/>
                  <a:gd name="connsiteX2" fmla="*/ 203734 w 204144"/>
                  <a:gd name="connsiteY2" fmla="*/ 16874 h 144975"/>
                  <a:gd name="connsiteX3" fmla="*/ 144996 w 204144"/>
                  <a:gd name="connsiteY3" fmla="*/ 5761 h 144975"/>
                  <a:gd name="connsiteX4" fmla="*/ 122771 w 204144"/>
                  <a:gd name="connsiteY4" fmla="*/ 4174 h 144975"/>
                  <a:gd name="connsiteX5" fmla="*/ 148171 w 204144"/>
                  <a:gd name="connsiteY5" fmla="*/ 61324 h 144975"/>
                  <a:gd name="connsiteX6" fmla="*/ 146584 w 204144"/>
                  <a:gd name="connsiteY6" fmla="*/ 94661 h 144975"/>
                  <a:gd name="connsiteX7" fmla="*/ 91021 w 204144"/>
                  <a:gd name="connsiteY7" fmla="*/ 143874 h 144975"/>
                  <a:gd name="connsiteX8" fmla="*/ 19584 w 204144"/>
                  <a:gd name="connsiteY8" fmla="*/ 123236 h 144975"/>
                  <a:gd name="connsiteX9" fmla="*/ 13234 w 204144"/>
                  <a:gd name="connsiteY9" fmla="*/ 29574 h 144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144" h="144975">
                    <a:moveTo>
                      <a:pt x="13234" y="29574"/>
                    </a:moveTo>
                    <a:cubicBezTo>
                      <a:pt x="37047" y="11582"/>
                      <a:pt x="130709" y="17403"/>
                      <a:pt x="162459" y="15286"/>
                    </a:cubicBezTo>
                    <a:cubicBezTo>
                      <a:pt x="194209" y="13169"/>
                      <a:pt x="206644" y="18461"/>
                      <a:pt x="203734" y="16874"/>
                    </a:cubicBezTo>
                    <a:cubicBezTo>
                      <a:pt x="200824" y="15287"/>
                      <a:pt x="158490" y="7878"/>
                      <a:pt x="144996" y="5761"/>
                    </a:cubicBezTo>
                    <a:cubicBezTo>
                      <a:pt x="131502" y="3644"/>
                      <a:pt x="122242" y="-5086"/>
                      <a:pt x="122771" y="4174"/>
                    </a:cubicBezTo>
                    <a:cubicBezTo>
                      <a:pt x="123300" y="13434"/>
                      <a:pt x="144202" y="46243"/>
                      <a:pt x="148171" y="61324"/>
                    </a:cubicBezTo>
                    <a:cubicBezTo>
                      <a:pt x="152140" y="76405"/>
                      <a:pt x="156109" y="80903"/>
                      <a:pt x="146584" y="94661"/>
                    </a:cubicBezTo>
                    <a:cubicBezTo>
                      <a:pt x="137059" y="108419"/>
                      <a:pt x="112188" y="139112"/>
                      <a:pt x="91021" y="143874"/>
                    </a:cubicBezTo>
                    <a:cubicBezTo>
                      <a:pt x="69854" y="148636"/>
                      <a:pt x="37576" y="137259"/>
                      <a:pt x="19584" y="123236"/>
                    </a:cubicBezTo>
                    <a:cubicBezTo>
                      <a:pt x="1592" y="109213"/>
                      <a:pt x="-10579" y="47566"/>
                      <a:pt x="13234" y="295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楕円 64">
                <a:extLst>
                  <a:ext uri="{FF2B5EF4-FFF2-40B4-BE49-F238E27FC236}">
                    <a16:creationId xmlns:a16="http://schemas.microsoft.com/office/drawing/2014/main" id="{82A72BCE-7C23-42BC-A7C3-5B9C40F8206C}"/>
                  </a:ext>
                </a:extLst>
              </p:cNvPr>
              <p:cNvSpPr/>
              <p:nvPr/>
            </p:nvSpPr>
            <p:spPr>
              <a:xfrm>
                <a:off x="3962401" y="2917825"/>
                <a:ext cx="47625" cy="476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41253CD5-36BC-40F8-9EAF-31D6EFE73715}"/>
                  </a:ext>
                </a:extLst>
              </p:cNvPr>
              <p:cNvSpPr/>
              <p:nvPr/>
            </p:nvSpPr>
            <p:spPr>
              <a:xfrm>
                <a:off x="3703614" y="2735263"/>
                <a:ext cx="374051" cy="168362"/>
              </a:xfrm>
              <a:custGeom>
                <a:avLst/>
                <a:gdLst>
                  <a:gd name="connsiteX0" fmla="*/ 24 w 374051"/>
                  <a:gd name="connsiteY0" fmla="*/ 168275 h 168362"/>
                  <a:gd name="connsiteX1" fmla="*/ 74636 w 374051"/>
                  <a:gd name="connsiteY1" fmla="*/ 47625 h 168362"/>
                  <a:gd name="connsiteX2" fmla="*/ 138136 w 374051"/>
                  <a:gd name="connsiteY2" fmla="*/ 17462 h 168362"/>
                  <a:gd name="connsiteX3" fmla="*/ 225449 w 374051"/>
                  <a:gd name="connsiteY3" fmla="*/ 14287 h 168362"/>
                  <a:gd name="connsiteX4" fmla="*/ 371499 w 374051"/>
                  <a:gd name="connsiteY4" fmla="*/ 3175 h 168362"/>
                  <a:gd name="connsiteX5" fmla="*/ 311174 w 374051"/>
                  <a:gd name="connsiteY5" fmla="*/ 0 h 168362"/>
                  <a:gd name="connsiteX6" fmla="*/ 219099 w 374051"/>
                  <a:gd name="connsiteY6" fmla="*/ 3175 h 168362"/>
                  <a:gd name="connsiteX7" fmla="*/ 120674 w 374051"/>
                  <a:gd name="connsiteY7" fmla="*/ 7937 h 168362"/>
                  <a:gd name="connsiteX8" fmla="*/ 82574 w 374051"/>
                  <a:gd name="connsiteY8" fmla="*/ 26987 h 168362"/>
                  <a:gd name="connsiteX9" fmla="*/ 24 w 374051"/>
                  <a:gd name="connsiteY9" fmla="*/ 168275 h 16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51" h="168362">
                    <a:moveTo>
                      <a:pt x="24" y="168275"/>
                    </a:moveTo>
                    <a:cubicBezTo>
                      <a:pt x="-1299" y="171715"/>
                      <a:pt x="51617" y="72760"/>
                      <a:pt x="74636" y="47625"/>
                    </a:cubicBezTo>
                    <a:cubicBezTo>
                      <a:pt x="97655" y="22489"/>
                      <a:pt x="113001" y="23018"/>
                      <a:pt x="138136" y="17462"/>
                    </a:cubicBezTo>
                    <a:cubicBezTo>
                      <a:pt x="163271" y="11906"/>
                      <a:pt x="186555" y="16668"/>
                      <a:pt x="225449" y="14287"/>
                    </a:cubicBezTo>
                    <a:cubicBezTo>
                      <a:pt x="264343" y="11906"/>
                      <a:pt x="357212" y="5556"/>
                      <a:pt x="371499" y="3175"/>
                    </a:cubicBezTo>
                    <a:cubicBezTo>
                      <a:pt x="385787" y="794"/>
                      <a:pt x="336574" y="0"/>
                      <a:pt x="311174" y="0"/>
                    </a:cubicBezTo>
                    <a:cubicBezTo>
                      <a:pt x="285774" y="0"/>
                      <a:pt x="219099" y="3175"/>
                      <a:pt x="219099" y="3175"/>
                    </a:cubicBezTo>
                    <a:cubicBezTo>
                      <a:pt x="187349" y="4498"/>
                      <a:pt x="143428" y="3968"/>
                      <a:pt x="120674" y="7937"/>
                    </a:cubicBezTo>
                    <a:cubicBezTo>
                      <a:pt x="97920" y="11906"/>
                      <a:pt x="100830" y="3175"/>
                      <a:pt x="82574" y="26987"/>
                    </a:cubicBezTo>
                    <a:cubicBezTo>
                      <a:pt x="64318" y="50799"/>
                      <a:pt x="1347" y="164835"/>
                      <a:pt x="24" y="1682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835A2229-5E5B-431C-B842-13413E471B6D}"/>
                  </a:ext>
                </a:extLst>
              </p:cNvPr>
              <p:cNvSpPr/>
              <p:nvPr/>
            </p:nvSpPr>
            <p:spPr>
              <a:xfrm>
                <a:off x="3697858" y="2679674"/>
                <a:ext cx="301086" cy="194152"/>
              </a:xfrm>
              <a:custGeom>
                <a:avLst/>
                <a:gdLst>
                  <a:gd name="connsiteX0" fmla="*/ 1017 w 301086"/>
                  <a:gd name="connsiteY0" fmla="*/ 193701 h 194152"/>
                  <a:gd name="connsiteX1" fmla="*/ 48642 w 301086"/>
                  <a:gd name="connsiteY1" fmla="*/ 114326 h 194152"/>
                  <a:gd name="connsiteX2" fmla="*/ 137542 w 301086"/>
                  <a:gd name="connsiteY2" fmla="*/ 22251 h 194152"/>
                  <a:gd name="connsiteX3" fmla="*/ 229617 w 301086"/>
                  <a:gd name="connsiteY3" fmla="*/ 3201 h 194152"/>
                  <a:gd name="connsiteX4" fmla="*/ 301055 w 301086"/>
                  <a:gd name="connsiteY4" fmla="*/ 26 h 194152"/>
                  <a:gd name="connsiteX5" fmla="*/ 237555 w 301086"/>
                  <a:gd name="connsiteY5" fmla="*/ 3201 h 194152"/>
                  <a:gd name="connsiteX6" fmla="*/ 158180 w 301086"/>
                  <a:gd name="connsiteY6" fmla="*/ 20664 h 194152"/>
                  <a:gd name="connsiteX7" fmla="*/ 91505 w 301086"/>
                  <a:gd name="connsiteY7" fmla="*/ 77814 h 194152"/>
                  <a:gd name="connsiteX8" fmla="*/ 1017 w 301086"/>
                  <a:gd name="connsiteY8" fmla="*/ 193701 h 19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086" h="194152">
                    <a:moveTo>
                      <a:pt x="1017" y="193701"/>
                    </a:moveTo>
                    <a:cubicBezTo>
                      <a:pt x="-6127" y="199786"/>
                      <a:pt x="25888" y="142901"/>
                      <a:pt x="48642" y="114326"/>
                    </a:cubicBezTo>
                    <a:cubicBezTo>
                      <a:pt x="71396" y="85751"/>
                      <a:pt x="107380" y="40772"/>
                      <a:pt x="137542" y="22251"/>
                    </a:cubicBezTo>
                    <a:cubicBezTo>
                      <a:pt x="167705" y="3730"/>
                      <a:pt x="202365" y="6905"/>
                      <a:pt x="229617" y="3201"/>
                    </a:cubicBezTo>
                    <a:cubicBezTo>
                      <a:pt x="256869" y="-503"/>
                      <a:pt x="299732" y="26"/>
                      <a:pt x="301055" y="26"/>
                    </a:cubicBezTo>
                    <a:cubicBezTo>
                      <a:pt x="302378" y="26"/>
                      <a:pt x="261367" y="-239"/>
                      <a:pt x="237555" y="3201"/>
                    </a:cubicBezTo>
                    <a:cubicBezTo>
                      <a:pt x="213743" y="6641"/>
                      <a:pt x="182522" y="8229"/>
                      <a:pt x="158180" y="20664"/>
                    </a:cubicBezTo>
                    <a:cubicBezTo>
                      <a:pt x="133838" y="33099"/>
                      <a:pt x="116905" y="49768"/>
                      <a:pt x="91505" y="77814"/>
                    </a:cubicBezTo>
                    <a:cubicBezTo>
                      <a:pt x="66105" y="105860"/>
                      <a:pt x="8161" y="187616"/>
                      <a:pt x="1017" y="193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7D17D6DB-BE74-473F-B026-B03CB3AE587A}"/>
                  </a:ext>
                </a:extLst>
              </p:cNvPr>
              <p:cNvSpPr/>
              <p:nvPr/>
            </p:nvSpPr>
            <p:spPr>
              <a:xfrm>
                <a:off x="4082989" y="2730975"/>
                <a:ext cx="195400" cy="52066"/>
              </a:xfrm>
              <a:custGeom>
                <a:avLst/>
                <a:gdLst>
                  <a:gd name="connsiteX0" fmla="*/ 61 w 195400"/>
                  <a:gd name="connsiteY0" fmla="*/ 20163 h 52066"/>
                  <a:gd name="connsiteX1" fmla="*/ 111186 w 195400"/>
                  <a:gd name="connsiteY1" fmla="*/ 16988 h 52066"/>
                  <a:gd name="connsiteX2" fmla="*/ 195324 w 195400"/>
                  <a:gd name="connsiteY2" fmla="*/ 51913 h 52066"/>
                  <a:gd name="connsiteX3" fmla="*/ 96899 w 195400"/>
                  <a:gd name="connsiteY3" fmla="*/ 1113 h 52066"/>
                  <a:gd name="connsiteX4" fmla="*/ 61 w 195400"/>
                  <a:gd name="connsiteY4" fmla="*/ 20163 h 5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400" h="52066">
                    <a:moveTo>
                      <a:pt x="61" y="20163"/>
                    </a:moveTo>
                    <a:cubicBezTo>
                      <a:pt x="2442" y="22809"/>
                      <a:pt x="78642" y="11696"/>
                      <a:pt x="111186" y="16988"/>
                    </a:cubicBezTo>
                    <a:cubicBezTo>
                      <a:pt x="143730" y="22280"/>
                      <a:pt x="197705" y="54559"/>
                      <a:pt x="195324" y="51913"/>
                    </a:cubicBezTo>
                    <a:cubicBezTo>
                      <a:pt x="192943" y="49267"/>
                      <a:pt x="128649" y="7463"/>
                      <a:pt x="96899" y="1113"/>
                    </a:cubicBezTo>
                    <a:cubicBezTo>
                      <a:pt x="65149" y="-5237"/>
                      <a:pt x="-2320" y="17517"/>
                      <a:pt x="61" y="201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993764E1-E84A-4C19-9F3E-33958B21007F}"/>
                  </a:ext>
                </a:extLst>
              </p:cNvPr>
              <p:cNvSpPr/>
              <p:nvPr/>
            </p:nvSpPr>
            <p:spPr>
              <a:xfrm>
                <a:off x="4209814" y="2671739"/>
                <a:ext cx="78025" cy="101753"/>
              </a:xfrm>
              <a:custGeom>
                <a:avLst/>
                <a:gdLst>
                  <a:gd name="connsiteX0" fmla="*/ 11349 w 78025"/>
                  <a:gd name="connsiteY0" fmla="*/ 24 h 101753"/>
                  <a:gd name="connsiteX1" fmla="*/ 20874 w 78025"/>
                  <a:gd name="connsiteY1" fmla="*/ 66699 h 101753"/>
                  <a:gd name="connsiteX2" fmla="*/ 78024 w 78025"/>
                  <a:gd name="connsiteY2" fmla="*/ 101624 h 101753"/>
                  <a:gd name="connsiteX3" fmla="*/ 22461 w 78025"/>
                  <a:gd name="connsiteY3" fmla="*/ 77811 h 101753"/>
                  <a:gd name="connsiteX4" fmla="*/ 236 w 78025"/>
                  <a:gd name="connsiteY4" fmla="*/ 58761 h 101753"/>
                  <a:gd name="connsiteX5" fmla="*/ 11349 w 78025"/>
                  <a:gd name="connsiteY5" fmla="*/ 24 h 101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025" h="101753">
                    <a:moveTo>
                      <a:pt x="11349" y="24"/>
                    </a:moveTo>
                    <a:cubicBezTo>
                      <a:pt x="14789" y="1347"/>
                      <a:pt x="9762" y="49766"/>
                      <a:pt x="20874" y="66699"/>
                    </a:cubicBezTo>
                    <a:cubicBezTo>
                      <a:pt x="31986" y="83632"/>
                      <a:pt x="77760" y="99772"/>
                      <a:pt x="78024" y="101624"/>
                    </a:cubicBezTo>
                    <a:cubicBezTo>
                      <a:pt x="78288" y="103476"/>
                      <a:pt x="35426" y="84955"/>
                      <a:pt x="22461" y="77811"/>
                    </a:cubicBezTo>
                    <a:cubicBezTo>
                      <a:pt x="9496" y="70667"/>
                      <a:pt x="2088" y="65905"/>
                      <a:pt x="236" y="58761"/>
                    </a:cubicBezTo>
                    <a:cubicBezTo>
                      <a:pt x="-1616" y="51617"/>
                      <a:pt x="7909" y="-1299"/>
                      <a:pt x="11349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ED6B1713-D290-45DC-8491-F27DEE62E7BE}"/>
                  </a:ext>
                </a:extLst>
              </p:cNvPr>
              <p:cNvSpPr/>
              <p:nvPr/>
            </p:nvSpPr>
            <p:spPr>
              <a:xfrm>
                <a:off x="4187787" y="2516185"/>
                <a:ext cx="50962" cy="123839"/>
              </a:xfrm>
              <a:custGeom>
                <a:avLst/>
                <a:gdLst>
                  <a:gd name="connsiteX0" fmla="*/ 46076 w 50962"/>
                  <a:gd name="connsiteY0" fmla="*/ 3 h 123839"/>
                  <a:gd name="connsiteX1" fmla="*/ 39726 w 50962"/>
                  <a:gd name="connsiteY1" fmla="*/ 87315 h 123839"/>
                  <a:gd name="connsiteX2" fmla="*/ 38 w 50962"/>
                  <a:gd name="connsiteY2" fmla="*/ 123828 h 123839"/>
                  <a:gd name="connsiteX3" fmla="*/ 47663 w 50962"/>
                  <a:gd name="connsiteY3" fmla="*/ 90490 h 123839"/>
                  <a:gd name="connsiteX4" fmla="*/ 46076 w 50962"/>
                  <a:gd name="connsiteY4" fmla="*/ 3 h 12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62" h="123839">
                    <a:moveTo>
                      <a:pt x="46076" y="3"/>
                    </a:moveTo>
                    <a:cubicBezTo>
                      <a:pt x="44753" y="-526"/>
                      <a:pt x="47399" y="66678"/>
                      <a:pt x="39726" y="87315"/>
                    </a:cubicBezTo>
                    <a:cubicBezTo>
                      <a:pt x="32053" y="107952"/>
                      <a:pt x="-1285" y="123299"/>
                      <a:pt x="38" y="123828"/>
                    </a:cubicBezTo>
                    <a:cubicBezTo>
                      <a:pt x="1361" y="124357"/>
                      <a:pt x="39990" y="106894"/>
                      <a:pt x="47663" y="90490"/>
                    </a:cubicBezTo>
                    <a:cubicBezTo>
                      <a:pt x="55336" y="74086"/>
                      <a:pt x="47399" y="532"/>
                      <a:pt x="46076" y="3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A171EAA2-07C5-4209-9E09-7E88B8175B26}"/>
                  </a:ext>
                </a:extLst>
              </p:cNvPr>
              <p:cNvSpPr/>
              <p:nvPr/>
            </p:nvSpPr>
            <p:spPr>
              <a:xfrm>
                <a:off x="4389365" y="2522480"/>
                <a:ext cx="51103" cy="153034"/>
              </a:xfrm>
              <a:custGeom>
                <a:avLst/>
                <a:gdLst>
                  <a:gd name="connsiteX0" fmla="*/ 3248 w 51103"/>
                  <a:gd name="connsiteY0" fmla="*/ 58 h 153034"/>
                  <a:gd name="connsiteX1" fmla="*/ 19123 w 51103"/>
                  <a:gd name="connsiteY1" fmla="*/ 104833 h 153034"/>
                  <a:gd name="connsiteX2" fmla="*/ 50873 w 51103"/>
                  <a:gd name="connsiteY2" fmla="*/ 152458 h 153034"/>
                  <a:gd name="connsiteX3" fmla="*/ 31823 w 51103"/>
                  <a:gd name="connsiteY3" fmla="*/ 128645 h 153034"/>
                  <a:gd name="connsiteX4" fmla="*/ 1660 w 51103"/>
                  <a:gd name="connsiteY4" fmla="*/ 90545 h 153034"/>
                  <a:gd name="connsiteX5" fmla="*/ 3248 w 51103"/>
                  <a:gd name="connsiteY5" fmla="*/ 58 h 153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103" h="153034">
                    <a:moveTo>
                      <a:pt x="3248" y="58"/>
                    </a:moveTo>
                    <a:cubicBezTo>
                      <a:pt x="6158" y="2439"/>
                      <a:pt x="11186" y="79433"/>
                      <a:pt x="19123" y="104833"/>
                    </a:cubicBezTo>
                    <a:cubicBezTo>
                      <a:pt x="27060" y="130233"/>
                      <a:pt x="48756" y="148489"/>
                      <a:pt x="50873" y="152458"/>
                    </a:cubicBezTo>
                    <a:cubicBezTo>
                      <a:pt x="52990" y="156427"/>
                      <a:pt x="40025" y="138964"/>
                      <a:pt x="31823" y="128645"/>
                    </a:cubicBezTo>
                    <a:cubicBezTo>
                      <a:pt x="23621" y="118326"/>
                      <a:pt x="4835" y="111976"/>
                      <a:pt x="1660" y="90545"/>
                    </a:cubicBezTo>
                    <a:cubicBezTo>
                      <a:pt x="-1515" y="69114"/>
                      <a:pt x="338" y="-2323"/>
                      <a:pt x="3248" y="5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729A07C5-A2F7-44DB-A8C6-B918BC49A128}"/>
                  </a:ext>
                </a:extLst>
              </p:cNvPr>
              <p:cNvSpPr/>
              <p:nvPr/>
            </p:nvSpPr>
            <p:spPr>
              <a:xfrm>
                <a:off x="4446344" y="2725501"/>
                <a:ext cx="52638" cy="309799"/>
              </a:xfrm>
              <a:custGeom>
                <a:avLst/>
                <a:gdLst>
                  <a:gd name="connsiteX0" fmla="*/ 52631 w 52638"/>
                  <a:gd name="connsiteY0" fmla="*/ 237 h 309799"/>
                  <a:gd name="connsiteX1" fmla="*/ 19294 w 52638"/>
                  <a:gd name="connsiteY1" fmla="*/ 95487 h 309799"/>
                  <a:gd name="connsiteX2" fmla="*/ 16119 w 52638"/>
                  <a:gd name="connsiteY2" fmla="*/ 162162 h 309799"/>
                  <a:gd name="connsiteX3" fmla="*/ 33581 w 52638"/>
                  <a:gd name="connsiteY3" fmla="*/ 300274 h 309799"/>
                  <a:gd name="connsiteX4" fmla="*/ 27231 w 52638"/>
                  <a:gd name="connsiteY4" fmla="*/ 279637 h 309799"/>
                  <a:gd name="connsiteX5" fmla="*/ 244 w 52638"/>
                  <a:gd name="connsiteY5" fmla="*/ 133587 h 309799"/>
                  <a:gd name="connsiteX6" fmla="*/ 16119 w 52638"/>
                  <a:gd name="connsiteY6" fmla="*/ 70087 h 309799"/>
                  <a:gd name="connsiteX7" fmla="*/ 52631 w 52638"/>
                  <a:gd name="connsiteY7" fmla="*/ 237 h 30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638" h="309799">
                    <a:moveTo>
                      <a:pt x="52631" y="237"/>
                    </a:moveTo>
                    <a:cubicBezTo>
                      <a:pt x="53160" y="4470"/>
                      <a:pt x="25379" y="68500"/>
                      <a:pt x="19294" y="95487"/>
                    </a:cubicBezTo>
                    <a:cubicBezTo>
                      <a:pt x="13209" y="122475"/>
                      <a:pt x="13738" y="128031"/>
                      <a:pt x="16119" y="162162"/>
                    </a:cubicBezTo>
                    <a:cubicBezTo>
                      <a:pt x="18500" y="196293"/>
                      <a:pt x="31729" y="280695"/>
                      <a:pt x="33581" y="300274"/>
                    </a:cubicBezTo>
                    <a:cubicBezTo>
                      <a:pt x="35433" y="319853"/>
                      <a:pt x="32787" y="307418"/>
                      <a:pt x="27231" y="279637"/>
                    </a:cubicBezTo>
                    <a:cubicBezTo>
                      <a:pt x="21675" y="251856"/>
                      <a:pt x="2096" y="168512"/>
                      <a:pt x="244" y="133587"/>
                    </a:cubicBezTo>
                    <a:cubicBezTo>
                      <a:pt x="-1608" y="98662"/>
                      <a:pt x="7388" y="90724"/>
                      <a:pt x="16119" y="70087"/>
                    </a:cubicBezTo>
                    <a:cubicBezTo>
                      <a:pt x="24850" y="49450"/>
                      <a:pt x="52102" y="-3996"/>
                      <a:pt x="52631" y="2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570081C5-03DD-4778-9D3A-CBDEB00D8229}"/>
                  </a:ext>
                </a:extLst>
              </p:cNvPr>
              <p:cNvSpPr/>
              <p:nvPr/>
            </p:nvSpPr>
            <p:spPr>
              <a:xfrm>
                <a:off x="4254293" y="3153750"/>
                <a:ext cx="66955" cy="193234"/>
              </a:xfrm>
              <a:custGeom>
                <a:avLst/>
                <a:gdLst>
                  <a:gd name="connsiteX0" fmla="*/ 43071 w 66955"/>
                  <a:gd name="connsiteY0" fmla="*/ 613 h 193234"/>
                  <a:gd name="connsiteX1" fmla="*/ 8146 w 66955"/>
                  <a:gd name="connsiteY1" fmla="*/ 72050 h 193234"/>
                  <a:gd name="connsiteX2" fmla="*/ 1796 w 66955"/>
                  <a:gd name="connsiteY2" fmla="*/ 129200 h 193234"/>
                  <a:gd name="connsiteX3" fmla="*/ 33546 w 66955"/>
                  <a:gd name="connsiteY3" fmla="*/ 175238 h 193234"/>
                  <a:gd name="connsiteX4" fmla="*/ 66884 w 66955"/>
                  <a:gd name="connsiteY4" fmla="*/ 192700 h 193234"/>
                  <a:gd name="connsiteX5" fmla="*/ 41484 w 66955"/>
                  <a:gd name="connsiteY5" fmla="*/ 181588 h 193234"/>
                  <a:gd name="connsiteX6" fmla="*/ 11321 w 66955"/>
                  <a:gd name="connsiteY6" fmla="*/ 114913 h 193234"/>
                  <a:gd name="connsiteX7" fmla="*/ 43071 w 66955"/>
                  <a:gd name="connsiteY7" fmla="*/ 613 h 19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955" h="193234">
                    <a:moveTo>
                      <a:pt x="43071" y="613"/>
                    </a:moveTo>
                    <a:cubicBezTo>
                      <a:pt x="42542" y="-6531"/>
                      <a:pt x="15025" y="50619"/>
                      <a:pt x="8146" y="72050"/>
                    </a:cubicBezTo>
                    <a:cubicBezTo>
                      <a:pt x="1267" y="93481"/>
                      <a:pt x="-2437" y="112002"/>
                      <a:pt x="1796" y="129200"/>
                    </a:cubicBezTo>
                    <a:cubicBezTo>
                      <a:pt x="6029" y="146398"/>
                      <a:pt x="22698" y="164655"/>
                      <a:pt x="33546" y="175238"/>
                    </a:cubicBezTo>
                    <a:cubicBezTo>
                      <a:pt x="44394" y="185821"/>
                      <a:pt x="65561" y="191642"/>
                      <a:pt x="66884" y="192700"/>
                    </a:cubicBezTo>
                    <a:cubicBezTo>
                      <a:pt x="68207" y="193758"/>
                      <a:pt x="50745" y="194553"/>
                      <a:pt x="41484" y="181588"/>
                    </a:cubicBezTo>
                    <a:cubicBezTo>
                      <a:pt x="32223" y="168624"/>
                      <a:pt x="12908" y="141371"/>
                      <a:pt x="11321" y="114913"/>
                    </a:cubicBezTo>
                    <a:cubicBezTo>
                      <a:pt x="9733" y="88455"/>
                      <a:pt x="43600" y="7757"/>
                      <a:pt x="43071" y="6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89E6D83C-D5EB-4977-815E-FBF7EFB4FAB2}"/>
                  </a:ext>
                </a:extLst>
              </p:cNvPr>
              <p:cNvSpPr/>
              <p:nvPr/>
            </p:nvSpPr>
            <p:spPr>
              <a:xfrm>
                <a:off x="4528760" y="3074018"/>
                <a:ext cx="125008" cy="220110"/>
              </a:xfrm>
              <a:custGeom>
                <a:avLst/>
                <a:gdLst>
                  <a:gd name="connsiteX0" fmla="*/ 378 w 125008"/>
                  <a:gd name="connsiteY0" fmla="*/ 970 h 220110"/>
                  <a:gd name="connsiteX1" fmla="*/ 78165 w 125008"/>
                  <a:gd name="connsiteY1" fmla="*/ 96220 h 220110"/>
                  <a:gd name="connsiteX2" fmla="*/ 124203 w 125008"/>
                  <a:gd name="connsiteY2" fmla="*/ 162895 h 220110"/>
                  <a:gd name="connsiteX3" fmla="*/ 108328 w 125008"/>
                  <a:gd name="connsiteY3" fmla="*/ 220045 h 220110"/>
                  <a:gd name="connsiteX4" fmla="*/ 119440 w 125008"/>
                  <a:gd name="connsiteY4" fmla="*/ 174007 h 220110"/>
                  <a:gd name="connsiteX5" fmla="*/ 113090 w 125008"/>
                  <a:gd name="connsiteY5" fmla="*/ 159720 h 220110"/>
                  <a:gd name="connsiteX6" fmla="*/ 378 w 125008"/>
                  <a:gd name="connsiteY6" fmla="*/ 970 h 22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08" h="220110">
                    <a:moveTo>
                      <a:pt x="378" y="970"/>
                    </a:moveTo>
                    <a:cubicBezTo>
                      <a:pt x="-5443" y="-9613"/>
                      <a:pt x="57527" y="69232"/>
                      <a:pt x="78165" y="96220"/>
                    </a:cubicBezTo>
                    <a:cubicBezTo>
                      <a:pt x="98803" y="123208"/>
                      <a:pt x="119176" y="142257"/>
                      <a:pt x="124203" y="162895"/>
                    </a:cubicBezTo>
                    <a:cubicBezTo>
                      <a:pt x="129230" y="183533"/>
                      <a:pt x="109122" y="218193"/>
                      <a:pt x="108328" y="220045"/>
                    </a:cubicBezTo>
                    <a:cubicBezTo>
                      <a:pt x="107534" y="221897"/>
                      <a:pt x="118646" y="184061"/>
                      <a:pt x="119440" y="174007"/>
                    </a:cubicBezTo>
                    <a:cubicBezTo>
                      <a:pt x="120234" y="163953"/>
                      <a:pt x="130817" y="184062"/>
                      <a:pt x="113090" y="159720"/>
                    </a:cubicBezTo>
                    <a:cubicBezTo>
                      <a:pt x="95363" y="135378"/>
                      <a:pt x="6199" y="11553"/>
                      <a:pt x="378" y="9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77686854-843C-427F-840D-9A398C6C3F5E}"/>
                  </a:ext>
                </a:extLst>
              </p:cNvPr>
              <p:cNvSpPr/>
              <p:nvPr/>
            </p:nvSpPr>
            <p:spPr>
              <a:xfrm>
                <a:off x="4479686" y="3170039"/>
                <a:ext cx="97098" cy="85963"/>
              </a:xfrm>
              <a:custGeom>
                <a:avLst/>
                <a:gdLst>
                  <a:gd name="connsiteX0" fmla="*/ 38339 w 97098"/>
                  <a:gd name="connsiteY0" fmla="*/ 85924 h 85963"/>
                  <a:gd name="connsiteX1" fmla="*/ 239 w 97098"/>
                  <a:gd name="connsiteY1" fmla="*/ 41474 h 85963"/>
                  <a:gd name="connsiteX2" fmla="*/ 60564 w 97098"/>
                  <a:gd name="connsiteY2" fmla="*/ 6549 h 85963"/>
                  <a:gd name="connsiteX3" fmla="*/ 97077 w 97098"/>
                  <a:gd name="connsiteY3" fmla="*/ 49411 h 85963"/>
                  <a:gd name="connsiteX4" fmla="*/ 55802 w 97098"/>
                  <a:gd name="connsiteY4" fmla="*/ 199 h 85963"/>
                  <a:gd name="connsiteX5" fmla="*/ 8177 w 97098"/>
                  <a:gd name="connsiteY5" fmla="*/ 33536 h 85963"/>
                  <a:gd name="connsiteX6" fmla="*/ 38339 w 97098"/>
                  <a:gd name="connsiteY6" fmla="*/ 85924 h 85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098" h="85963">
                    <a:moveTo>
                      <a:pt x="38339" y="85924"/>
                    </a:moveTo>
                    <a:cubicBezTo>
                      <a:pt x="37016" y="87247"/>
                      <a:pt x="-3465" y="54703"/>
                      <a:pt x="239" y="41474"/>
                    </a:cubicBezTo>
                    <a:cubicBezTo>
                      <a:pt x="3943" y="28245"/>
                      <a:pt x="44424" y="5226"/>
                      <a:pt x="60564" y="6549"/>
                    </a:cubicBezTo>
                    <a:cubicBezTo>
                      <a:pt x="76704" y="7872"/>
                      <a:pt x="97871" y="50469"/>
                      <a:pt x="97077" y="49411"/>
                    </a:cubicBezTo>
                    <a:cubicBezTo>
                      <a:pt x="96283" y="48353"/>
                      <a:pt x="70619" y="2845"/>
                      <a:pt x="55802" y="199"/>
                    </a:cubicBezTo>
                    <a:cubicBezTo>
                      <a:pt x="40985" y="-2447"/>
                      <a:pt x="14527" y="21894"/>
                      <a:pt x="8177" y="33536"/>
                    </a:cubicBezTo>
                    <a:cubicBezTo>
                      <a:pt x="1827" y="45178"/>
                      <a:pt x="39662" y="84601"/>
                      <a:pt x="38339" y="859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53C0D110-D20D-4105-A478-F502B79CFE0F}"/>
                  </a:ext>
                </a:extLst>
              </p:cNvPr>
              <p:cNvSpPr/>
              <p:nvPr/>
            </p:nvSpPr>
            <p:spPr>
              <a:xfrm>
                <a:off x="4476639" y="3271827"/>
                <a:ext cx="50985" cy="50607"/>
              </a:xfrm>
              <a:custGeom>
                <a:avLst/>
                <a:gdLst>
                  <a:gd name="connsiteX0" fmla="*/ 50911 w 50985"/>
                  <a:gd name="connsiteY0" fmla="*/ 11 h 50607"/>
                  <a:gd name="connsiteX1" fmla="*/ 11224 w 50985"/>
                  <a:gd name="connsiteY1" fmla="*/ 47636 h 50607"/>
                  <a:gd name="connsiteX2" fmla="*/ 111 w 50985"/>
                  <a:gd name="connsiteY2" fmla="*/ 42873 h 50607"/>
                  <a:gd name="connsiteX3" fmla="*/ 50911 w 50985"/>
                  <a:gd name="connsiteY3" fmla="*/ 11 h 50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85" h="50607">
                    <a:moveTo>
                      <a:pt x="50911" y="11"/>
                    </a:moveTo>
                    <a:cubicBezTo>
                      <a:pt x="52763" y="805"/>
                      <a:pt x="19691" y="40492"/>
                      <a:pt x="11224" y="47636"/>
                    </a:cubicBezTo>
                    <a:cubicBezTo>
                      <a:pt x="2757" y="54780"/>
                      <a:pt x="-683" y="47371"/>
                      <a:pt x="111" y="42873"/>
                    </a:cubicBezTo>
                    <a:cubicBezTo>
                      <a:pt x="905" y="38375"/>
                      <a:pt x="49059" y="-783"/>
                      <a:pt x="50911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3BD5D9DE-C966-441C-9048-34E3BA0B7F14}"/>
                  </a:ext>
                </a:extLst>
              </p:cNvPr>
              <p:cNvSpPr/>
              <p:nvPr/>
            </p:nvSpPr>
            <p:spPr>
              <a:xfrm>
                <a:off x="4418007" y="3333747"/>
                <a:ext cx="38422" cy="103298"/>
              </a:xfrm>
              <a:custGeom>
                <a:avLst/>
                <a:gdLst>
                  <a:gd name="connsiteX0" fmla="*/ 6 w 38422"/>
                  <a:gd name="connsiteY0" fmla="*/ 3 h 103298"/>
                  <a:gd name="connsiteX1" fmla="*/ 34931 w 38422"/>
                  <a:gd name="connsiteY1" fmla="*/ 85728 h 103298"/>
                  <a:gd name="connsiteX2" fmla="*/ 25406 w 38422"/>
                  <a:gd name="connsiteY2" fmla="*/ 103191 h 103298"/>
                  <a:gd name="connsiteX3" fmla="*/ 38106 w 38422"/>
                  <a:gd name="connsiteY3" fmla="*/ 82553 h 103298"/>
                  <a:gd name="connsiteX4" fmla="*/ 6 w 38422"/>
                  <a:gd name="connsiteY4" fmla="*/ 3 h 103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22" h="103298">
                    <a:moveTo>
                      <a:pt x="6" y="3"/>
                    </a:moveTo>
                    <a:cubicBezTo>
                      <a:pt x="-523" y="532"/>
                      <a:pt x="30698" y="68530"/>
                      <a:pt x="34931" y="85728"/>
                    </a:cubicBezTo>
                    <a:cubicBezTo>
                      <a:pt x="39164" y="102926"/>
                      <a:pt x="24877" y="103720"/>
                      <a:pt x="25406" y="103191"/>
                    </a:cubicBezTo>
                    <a:cubicBezTo>
                      <a:pt x="25935" y="102662"/>
                      <a:pt x="40752" y="96047"/>
                      <a:pt x="38106" y="82553"/>
                    </a:cubicBezTo>
                    <a:cubicBezTo>
                      <a:pt x="35460" y="69059"/>
                      <a:pt x="535" y="-526"/>
                      <a:pt x="6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AA349A2E-9E12-4A5E-8094-61146876FF25}"/>
                  </a:ext>
                </a:extLst>
              </p:cNvPr>
              <p:cNvSpPr/>
              <p:nvPr/>
            </p:nvSpPr>
            <p:spPr>
              <a:xfrm>
                <a:off x="4476209" y="3322579"/>
                <a:ext cx="11159" cy="106625"/>
              </a:xfrm>
              <a:custGeom>
                <a:avLst/>
                <a:gdLst>
                  <a:gd name="connsiteX0" fmla="*/ 10066 w 11159"/>
                  <a:gd name="connsiteY0" fmla="*/ 59 h 106625"/>
                  <a:gd name="connsiteX1" fmla="*/ 10066 w 11159"/>
                  <a:gd name="connsiteY1" fmla="*/ 95309 h 106625"/>
                  <a:gd name="connsiteX2" fmla="*/ 2129 w 11159"/>
                  <a:gd name="connsiteY2" fmla="*/ 103246 h 106625"/>
                  <a:gd name="connsiteX3" fmla="*/ 541 w 11159"/>
                  <a:gd name="connsiteY3" fmla="*/ 81021 h 106625"/>
                  <a:gd name="connsiteX4" fmla="*/ 10066 w 11159"/>
                  <a:gd name="connsiteY4" fmla="*/ 59 h 10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59" h="106625">
                    <a:moveTo>
                      <a:pt x="10066" y="59"/>
                    </a:moveTo>
                    <a:cubicBezTo>
                      <a:pt x="11653" y="2440"/>
                      <a:pt x="11389" y="78111"/>
                      <a:pt x="10066" y="95309"/>
                    </a:cubicBezTo>
                    <a:cubicBezTo>
                      <a:pt x="8743" y="112507"/>
                      <a:pt x="3716" y="105627"/>
                      <a:pt x="2129" y="103246"/>
                    </a:cubicBezTo>
                    <a:cubicBezTo>
                      <a:pt x="542" y="100865"/>
                      <a:pt x="-782" y="94250"/>
                      <a:pt x="541" y="81021"/>
                    </a:cubicBezTo>
                    <a:cubicBezTo>
                      <a:pt x="1864" y="67792"/>
                      <a:pt x="8479" y="-2322"/>
                      <a:pt x="10066" y="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528FEE19-BA2F-49BD-B9F5-0A926911A617}"/>
                  </a:ext>
                </a:extLst>
              </p:cNvPr>
              <p:cNvSpPr/>
              <p:nvPr/>
            </p:nvSpPr>
            <p:spPr>
              <a:xfrm>
                <a:off x="4218726" y="3494482"/>
                <a:ext cx="219099" cy="220463"/>
              </a:xfrm>
              <a:custGeom>
                <a:avLst/>
                <a:gdLst>
                  <a:gd name="connsiteX0" fmla="*/ 849 w 219099"/>
                  <a:gd name="connsiteY0" fmla="*/ 220268 h 220463"/>
                  <a:gd name="connsiteX1" fmla="*/ 29424 w 219099"/>
                  <a:gd name="connsiteY1" fmla="*/ 134543 h 220463"/>
                  <a:gd name="connsiteX2" fmla="*/ 80224 w 219099"/>
                  <a:gd name="connsiteY2" fmla="*/ 74218 h 220463"/>
                  <a:gd name="connsiteX3" fmla="*/ 161187 w 219099"/>
                  <a:gd name="connsiteY3" fmla="*/ 2781 h 220463"/>
                  <a:gd name="connsiteX4" fmla="*/ 218337 w 219099"/>
                  <a:gd name="connsiteY4" fmla="*/ 13893 h 220463"/>
                  <a:gd name="connsiteX5" fmla="*/ 189762 w 219099"/>
                  <a:gd name="connsiteY5" fmla="*/ 7543 h 220463"/>
                  <a:gd name="connsiteX6" fmla="*/ 129437 w 219099"/>
                  <a:gd name="connsiteY6" fmla="*/ 42468 h 220463"/>
                  <a:gd name="connsiteX7" fmla="*/ 61174 w 219099"/>
                  <a:gd name="connsiteY7" fmla="*/ 109143 h 220463"/>
                  <a:gd name="connsiteX8" fmla="*/ 849 w 219099"/>
                  <a:gd name="connsiteY8" fmla="*/ 220268 h 22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099" h="220463">
                    <a:moveTo>
                      <a:pt x="849" y="220268"/>
                    </a:moveTo>
                    <a:cubicBezTo>
                      <a:pt x="-4443" y="224501"/>
                      <a:pt x="16195" y="158885"/>
                      <a:pt x="29424" y="134543"/>
                    </a:cubicBezTo>
                    <a:cubicBezTo>
                      <a:pt x="42653" y="110201"/>
                      <a:pt x="58264" y="96178"/>
                      <a:pt x="80224" y="74218"/>
                    </a:cubicBezTo>
                    <a:cubicBezTo>
                      <a:pt x="102185" y="52258"/>
                      <a:pt x="138168" y="12835"/>
                      <a:pt x="161187" y="2781"/>
                    </a:cubicBezTo>
                    <a:cubicBezTo>
                      <a:pt x="184206" y="-7273"/>
                      <a:pt x="213575" y="13099"/>
                      <a:pt x="218337" y="13893"/>
                    </a:cubicBezTo>
                    <a:cubicBezTo>
                      <a:pt x="223099" y="14687"/>
                      <a:pt x="204579" y="2780"/>
                      <a:pt x="189762" y="7543"/>
                    </a:cubicBezTo>
                    <a:cubicBezTo>
                      <a:pt x="174945" y="12306"/>
                      <a:pt x="150868" y="25535"/>
                      <a:pt x="129437" y="42468"/>
                    </a:cubicBezTo>
                    <a:cubicBezTo>
                      <a:pt x="108006" y="59401"/>
                      <a:pt x="80489" y="79774"/>
                      <a:pt x="61174" y="109143"/>
                    </a:cubicBezTo>
                    <a:cubicBezTo>
                      <a:pt x="41859" y="138512"/>
                      <a:pt x="6141" y="216035"/>
                      <a:pt x="849" y="2202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AC103367-4AE0-4A16-8AE8-968F2ED94426}"/>
                  </a:ext>
                </a:extLst>
              </p:cNvPr>
              <p:cNvSpPr/>
              <p:nvPr/>
            </p:nvSpPr>
            <p:spPr>
              <a:xfrm>
                <a:off x="4505174" y="3479798"/>
                <a:ext cx="293936" cy="143086"/>
              </a:xfrm>
              <a:custGeom>
                <a:avLst/>
                <a:gdLst>
                  <a:gd name="connsiteX0" fmla="*/ 151 w 293936"/>
                  <a:gd name="connsiteY0" fmla="*/ 22227 h 143086"/>
                  <a:gd name="connsiteX1" fmla="*/ 95401 w 293936"/>
                  <a:gd name="connsiteY1" fmla="*/ 2 h 143086"/>
                  <a:gd name="connsiteX2" fmla="*/ 144614 w 293936"/>
                  <a:gd name="connsiteY2" fmla="*/ 23815 h 143086"/>
                  <a:gd name="connsiteX3" fmla="*/ 220814 w 293936"/>
                  <a:gd name="connsiteY3" fmla="*/ 87315 h 143086"/>
                  <a:gd name="connsiteX4" fmla="*/ 228751 w 293936"/>
                  <a:gd name="connsiteY4" fmla="*/ 104777 h 143086"/>
                  <a:gd name="connsiteX5" fmla="*/ 247801 w 293936"/>
                  <a:gd name="connsiteY5" fmla="*/ 127002 h 143086"/>
                  <a:gd name="connsiteX6" fmla="*/ 293839 w 293936"/>
                  <a:gd name="connsiteY6" fmla="*/ 142877 h 143086"/>
                  <a:gd name="connsiteX7" fmla="*/ 258914 w 293936"/>
                  <a:gd name="connsiteY7" fmla="*/ 133352 h 143086"/>
                  <a:gd name="connsiteX8" fmla="*/ 222401 w 293936"/>
                  <a:gd name="connsiteY8" fmla="*/ 96840 h 143086"/>
                  <a:gd name="connsiteX9" fmla="*/ 179539 w 293936"/>
                  <a:gd name="connsiteY9" fmla="*/ 50802 h 143086"/>
                  <a:gd name="connsiteX10" fmla="*/ 119214 w 293936"/>
                  <a:gd name="connsiteY10" fmla="*/ 19052 h 143086"/>
                  <a:gd name="connsiteX11" fmla="*/ 151 w 293936"/>
                  <a:gd name="connsiteY11" fmla="*/ 22227 h 14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936" h="143086">
                    <a:moveTo>
                      <a:pt x="151" y="22227"/>
                    </a:moveTo>
                    <a:cubicBezTo>
                      <a:pt x="-3818" y="19052"/>
                      <a:pt x="71324" y="-263"/>
                      <a:pt x="95401" y="2"/>
                    </a:cubicBezTo>
                    <a:cubicBezTo>
                      <a:pt x="119478" y="267"/>
                      <a:pt x="123712" y="9263"/>
                      <a:pt x="144614" y="23815"/>
                    </a:cubicBezTo>
                    <a:cubicBezTo>
                      <a:pt x="165516" y="38367"/>
                      <a:pt x="206791" y="73821"/>
                      <a:pt x="220814" y="87315"/>
                    </a:cubicBezTo>
                    <a:cubicBezTo>
                      <a:pt x="234837" y="100809"/>
                      <a:pt x="224253" y="98163"/>
                      <a:pt x="228751" y="104777"/>
                    </a:cubicBezTo>
                    <a:cubicBezTo>
                      <a:pt x="233249" y="111391"/>
                      <a:pt x="236953" y="120652"/>
                      <a:pt x="247801" y="127002"/>
                    </a:cubicBezTo>
                    <a:cubicBezTo>
                      <a:pt x="258649" y="133352"/>
                      <a:pt x="291987" y="141819"/>
                      <a:pt x="293839" y="142877"/>
                    </a:cubicBezTo>
                    <a:cubicBezTo>
                      <a:pt x="295691" y="143935"/>
                      <a:pt x="270820" y="141025"/>
                      <a:pt x="258914" y="133352"/>
                    </a:cubicBezTo>
                    <a:cubicBezTo>
                      <a:pt x="247008" y="125679"/>
                      <a:pt x="235630" y="110598"/>
                      <a:pt x="222401" y="96840"/>
                    </a:cubicBezTo>
                    <a:cubicBezTo>
                      <a:pt x="209172" y="83082"/>
                      <a:pt x="196737" y="63767"/>
                      <a:pt x="179539" y="50802"/>
                    </a:cubicBezTo>
                    <a:cubicBezTo>
                      <a:pt x="162341" y="37837"/>
                      <a:pt x="142762" y="24344"/>
                      <a:pt x="119214" y="19052"/>
                    </a:cubicBezTo>
                    <a:cubicBezTo>
                      <a:pt x="95666" y="13760"/>
                      <a:pt x="4120" y="25402"/>
                      <a:pt x="151" y="222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3BAE5329-87DC-4535-80B9-3325AE64346E}"/>
                  </a:ext>
                </a:extLst>
              </p:cNvPr>
              <p:cNvSpPr/>
              <p:nvPr/>
            </p:nvSpPr>
            <p:spPr>
              <a:xfrm>
                <a:off x="4451263" y="3490771"/>
                <a:ext cx="58256" cy="65453"/>
              </a:xfrm>
              <a:custGeom>
                <a:avLst/>
                <a:gdLst>
                  <a:gd name="connsiteX0" fmla="*/ 87 w 58256"/>
                  <a:gd name="connsiteY0" fmla="*/ 142 h 65453"/>
                  <a:gd name="connsiteX1" fmla="*/ 44537 w 58256"/>
                  <a:gd name="connsiteY1" fmla="*/ 63642 h 65453"/>
                  <a:gd name="connsiteX2" fmla="*/ 57237 w 58256"/>
                  <a:gd name="connsiteY2" fmla="*/ 46179 h 65453"/>
                  <a:gd name="connsiteX3" fmla="*/ 87 w 58256"/>
                  <a:gd name="connsiteY3" fmla="*/ 142 h 6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256" h="65453">
                    <a:moveTo>
                      <a:pt x="87" y="142"/>
                    </a:moveTo>
                    <a:cubicBezTo>
                      <a:pt x="-2030" y="3052"/>
                      <a:pt x="35012" y="55969"/>
                      <a:pt x="44537" y="63642"/>
                    </a:cubicBezTo>
                    <a:cubicBezTo>
                      <a:pt x="54062" y="71315"/>
                      <a:pt x="60941" y="52529"/>
                      <a:pt x="57237" y="46179"/>
                    </a:cubicBezTo>
                    <a:cubicBezTo>
                      <a:pt x="53533" y="39829"/>
                      <a:pt x="2204" y="-2768"/>
                      <a:pt x="87" y="1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CDE3CDE1-F299-45E6-A7E8-C0EB39C72F11}"/>
                  </a:ext>
                </a:extLst>
              </p:cNvPr>
              <p:cNvSpPr/>
              <p:nvPr/>
            </p:nvSpPr>
            <p:spPr>
              <a:xfrm>
                <a:off x="4224302" y="3549601"/>
                <a:ext cx="273894" cy="176526"/>
              </a:xfrm>
              <a:custGeom>
                <a:avLst/>
                <a:gdLst>
                  <a:gd name="connsiteX0" fmla="*/ 36 w 273894"/>
                  <a:gd name="connsiteY0" fmla="*/ 176262 h 176526"/>
                  <a:gd name="connsiteX1" fmla="*/ 66711 w 273894"/>
                  <a:gd name="connsiteY1" fmla="*/ 136574 h 176526"/>
                  <a:gd name="connsiteX2" fmla="*/ 71473 w 273894"/>
                  <a:gd name="connsiteY2" fmla="*/ 103237 h 176526"/>
                  <a:gd name="connsiteX3" fmla="*/ 131798 w 273894"/>
                  <a:gd name="connsiteY3" fmla="*/ 46087 h 176526"/>
                  <a:gd name="connsiteX4" fmla="*/ 220698 w 273894"/>
                  <a:gd name="connsiteY4" fmla="*/ 7987 h 176526"/>
                  <a:gd name="connsiteX5" fmla="*/ 273086 w 273894"/>
                  <a:gd name="connsiteY5" fmla="*/ 49 h 176526"/>
                  <a:gd name="connsiteX6" fmla="*/ 181011 w 273894"/>
                  <a:gd name="connsiteY6" fmla="*/ 9574 h 176526"/>
                  <a:gd name="connsiteX7" fmla="*/ 131798 w 273894"/>
                  <a:gd name="connsiteY7" fmla="*/ 30212 h 176526"/>
                  <a:gd name="connsiteX8" fmla="*/ 69886 w 273894"/>
                  <a:gd name="connsiteY8" fmla="*/ 81012 h 176526"/>
                  <a:gd name="connsiteX9" fmla="*/ 57186 w 273894"/>
                  <a:gd name="connsiteY9" fmla="*/ 115937 h 176526"/>
                  <a:gd name="connsiteX10" fmla="*/ 36 w 273894"/>
                  <a:gd name="connsiteY10" fmla="*/ 176262 h 17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894" h="176526">
                    <a:moveTo>
                      <a:pt x="36" y="176262"/>
                    </a:moveTo>
                    <a:cubicBezTo>
                      <a:pt x="1623" y="179701"/>
                      <a:pt x="54805" y="148745"/>
                      <a:pt x="66711" y="136574"/>
                    </a:cubicBezTo>
                    <a:cubicBezTo>
                      <a:pt x="78617" y="124403"/>
                      <a:pt x="60625" y="118318"/>
                      <a:pt x="71473" y="103237"/>
                    </a:cubicBezTo>
                    <a:cubicBezTo>
                      <a:pt x="82321" y="88156"/>
                      <a:pt x="106927" y="61962"/>
                      <a:pt x="131798" y="46087"/>
                    </a:cubicBezTo>
                    <a:cubicBezTo>
                      <a:pt x="156669" y="30212"/>
                      <a:pt x="197150" y="15660"/>
                      <a:pt x="220698" y="7987"/>
                    </a:cubicBezTo>
                    <a:cubicBezTo>
                      <a:pt x="244246" y="314"/>
                      <a:pt x="279700" y="-215"/>
                      <a:pt x="273086" y="49"/>
                    </a:cubicBezTo>
                    <a:cubicBezTo>
                      <a:pt x="266472" y="313"/>
                      <a:pt x="204559" y="4547"/>
                      <a:pt x="181011" y="9574"/>
                    </a:cubicBezTo>
                    <a:cubicBezTo>
                      <a:pt x="157463" y="14601"/>
                      <a:pt x="150319" y="18306"/>
                      <a:pt x="131798" y="30212"/>
                    </a:cubicBezTo>
                    <a:cubicBezTo>
                      <a:pt x="113277" y="42118"/>
                      <a:pt x="82321" y="66724"/>
                      <a:pt x="69886" y="81012"/>
                    </a:cubicBezTo>
                    <a:cubicBezTo>
                      <a:pt x="57451" y="95300"/>
                      <a:pt x="65123" y="102443"/>
                      <a:pt x="57186" y="115937"/>
                    </a:cubicBezTo>
                    <a:cubicBezTo>
                      <a:pt x="49249" y="129431"/>
                      <a:pt x="-1551" y="172823"/>
                      <a:pt x="36" y="1762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9A6EF9BF-57F7-4110-9725-495846043513}"/>
                  </a:ext>
                </a:extLst>
              </p:cNvPr>
              <p:cNvSpPr/>
              <p:nvPr/>
            </p:nvSpPr>
            <p:spPr>
              <a:xfrm>
                <a:off x="4521122" y="3529735"/>
                <a:ext cx="270366" cy="88543"/>
              </a:xfrm>
              <a:custGeom>
                <a:avLst/>
                <a:gdLst>
                  <a:gd name="connsiteX0" fmla="*/ 78 w 270366"/>
                  <a:gd name="connsiteY0" fmla="*/ 4040 h 88543"/>
                  <a:gd name="connsiteX1" fmla="*/ 88978 w 270366"/>
                  <a:gd name="connsiteY1" fmla="*/ 5628 h 88543"/>
                  <a:gd name="connsiteX2" fmla="*/ 162003 w 270366"/>
                  <a:gd name="connsiteY2" fmla="*/ 73890 h 88543"/>
                  <a:gd name="connsiteX3" fmla="*/ 219153 w 270366"/>
                  <a:gd name="connsiteY3" fmla="*/ 80240 h 88543"/>
                  <a:gd name="connsiteX4" fmla="*/ 269953 w 270366"/>
                  <a:gd name="connsiteY4" fmla="*/ 88178 h 88543"/>
                  <a:gd name="connsiteX5" fmla="*/ 190578 w 270366"/>
                  <a:gd name="connsiteY5" fmla="*/ 67540 h 88543"/>
                  <a:gd name="connsiteX6" fmla="*/ 160416 w 270366"/>
                  <a:gd name="connsiteY6" fmla="*/ 46903 h 88543"/>
                  <a:gd name="connsiteX7" fmla="*/ 128666 w 270366"/>
                  <a:gd name="connsiteY7" fmla="*/ 16740 h 88543"/>
                  <a:gd name="connsiteX8" fmla="*/ 104853 w 270366"/>
                  <a:gd name="connsiteY8" fmla="*/ 865 h 88543"/>
                  <a:gd name="connsiteX9" fmla="*/ 78 w 270366"/>
                  <a:gd name="connsiteY9" fmla="*/ 4040 h 8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366" h="88543">
                    <a:moveTo>
                      <a:pt x="78" y="4040"/>
                    </a:moveTo>
                    <a:cubicBezTo>
                      <a:pt x="-2568" y="4834"/>
                      <a:pt x="61991" y="-6014"/>
                      <a:pt x="88978" y="5628"/>
                    </a:cubicBezTo>
                    <a:cubicBezTo>
                      <a:pt x="115965" y="17270"/>
                      <a:pt x="140307" y="61455"/>
                      <a:pt x="162003" y="73890"/>
                    </a:cubicBezTo>
                    <a:cubicBezTo>
                      <a:pt x="183699" y="86325"/>
                      <a:pt x="201161" y="77859"/>
                      <a:pt x="219153" y="80240"/>
                    </a:cubicBezTo>
                    <a:cubicBezTo>
                      <a:pt x="237145" y="82621"/>
                      <a:pt x="274715" y="90295"/>
                      <a:pt x="269953" y="88178"/>
                    </a:cubicBezTo>
                    <a:cubicBezTo>
                      <a:pt x="265191" y="86061"/>
                      <a:pt x="208834" y="74419"/>
                      <a:pt x="190578" y="67540"/>
                    </a:cubicBezTo>
                    <a:cubicBezTo>
                      <a:pt x="172322" y="60661"/>
                      <a:pt x="170735" y="55370"/>
                      <a:pt x="160416" y="46903"/>
                    </a:cubicBezTo>
                    <a:cubicBezTo>
                      <a:pt x="150097" y="38436"/>
                      <a:pt x="137926" y="24413"/>
                      <a:pt x="128666" y="16740"/>
                    </a:cubicBezTo>
                    <a:cubicBezTo>
                      <a:pt x="119406" y="9067"/>
                      <a:pt x="120993" y="3775"/>
                      <a:pt x="104853" y="865"/>
                    </a:cubicBezTo>
                    <a:cubicBezTo>
                      <a:pt x="88713" y="-2045"/>
                      <a:pt x="2724" y="3246"/>
                      <a:pt x="78" y="40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F1DB3345-A38C-41F8-91C8-3467E5CDEAE9}"/>
                  </a:ext>
                </a:extLst>
              </p:cNvPr>
              <p:cNvSpPr/>
              <p:nvPr/>
            </p:nvSpPr>
            <p:spPr>
              <a:xfrm>
                <a:off x="4244786" y="3726877"/>
                <a:ext cx="238875" cy="29353"/>
              </a:xfrm>
              <a:custGeom>
                <a:avLst/>
                <a:gdLst>
                  <a:gd name="connsiteX0" fmla="*/ 189 w 238875"/>
                  <a:gd name="connsiteY0" fmla="*/ 29148 h 29353"/>
                  <a:gd name="connsiteX1" fmla="*/ 79564 w 238875"/>
                  <a:gd name="connsiteY1" fmla="*/ 16448 h 29353"/>
                  <a:gd name="connsiteX2" fmla="*/ 233552 w 238875"/>
                  <a:gd name="connsiteY2" fmla="*/ 573 h 29353"/>
                  <a:gd name="connsiteX3" fmla="*/ 193864 w 238875"/>
                  <a:gd name="connsiteY3" fmla="*/ 5336 h 29353"/>
                  <a:gd name="connsiteX4" fmla="*/ 100202 w 238875"/>
                  <a:gd name="connsiteY4" fmla="*/ 22798 h 29353"/>
                  <a:gd name="connsiteX5" fmla="*/ 189 w 238875"/>
                  <a:gd name="connsiteY5" fmla="*/ 29148 h 29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875" h="29353">
                    <a:moveTo>
                      <a:pt x="189" y="29148"/>
                    </a:moveTo>
                    <a:cubicBezTo>
                      <a:pt x="-3250" y="28090"/>
                      <a:pt x="40670" y="21210"/>
                      <a:pt x="79564" y="16448"/>
                    </a:cubicBezTo>
                    <a:cubicBezTo>
                      <a:pt x="118458" y="11686"/>
                      <a:pt x="233552" y="573"/>
                      <a:pt x="233552" y="573"/>
                    </a:cubicBezTo>
                    <a:cubicBezTo>
                      <a:pt x="252602" y="-1279"/>
                      <a:pt x="216089" y="1632"/>
                      <a:pt x="193864" y="5336"/>
                    </a:cubicBezTo>
                    <a:cubicBezTo>
                      <a:pt x="171639" y="9040"/>
                      <a:pt x="130629" y="18565"/>
                      <a:pt x="100202" y="22798"/>
                    </a:cubicBezTo>
                    <a:cubicBezTo>
                      <a:pt x="69775" y="27031"/>
                      <a:pt x="3628" y="30206"/>
                      <a:pt x="189" y="291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0429DB97-91AB-4218-AF1E-829CA017F6C5}"/>
                  </a:ext>
                </a:extLst>
              </p:cNvPr>
              <p:cNvSpPr/>
              <p:nvPr/>
            </p:nvSpPr>
            <p:spPr>
              <a:xfrm>
                <a:off x="4507665" y="3620316"/>
                <a:ext cx="294801" cy="113916"/>
              </a:xfrm>
              <a:custGeom>
                <a:avLst/>
                <a:gdLst>
                  <a:gd name="connsiteX0" fmla="*/ 835 w 294801"/>
                  <a:gd name="connsiteY0" fmla="*/ 111897 h 113916"/>
                  <a:gd name="connsiteX1" fmla="*/ 110373 w 294801"/>
                  <a:gd name="connsiteY1" fmla="*/ 103959 h 113916"/>
                  <a:gd name="connsiteX2" fmla="*/ 191335 w 294801"/>
                  <a:gd name="connsiteY2" fmla="*/ 56334 h 113916"/>
                  <a:gd name="connsiteX3" fmla="*/ 278648 w 294801"/>
                  <a:gd name="connsiteY3" fmla="*/ 16647 h 113916"/>
                  <a:gd name="connsiteX4" fmla="*/ 292935 w 294801"/>
                  <a:gd name="connsiteY4" fmla="*/ 772 h 113916"/>
                  <a:gd name="connsiteX5" fmla="*/ 254835 w 294801"/>
                  <a:gd name="connsiteY5" fmla="*/ 38872 h 113916"/>
                  <a:gd name="connsiteX6" fmla="*/ 172285 w 294801"/>
                  <a:gd name="connsiteY6" fmla="*/ 76972 h 113916"/>
                  <a:gd name="connsiteX7" fmla="*/ 835 w 294801"/>
                  <a:gd name="connsiteY7" fmla="*/ 111897 h 11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801" h="113916">
                    <a:moveTo>
                      <a:pt x="835" y="111897"/>
                    </a:moveTo>
                    <a:cubicBezTo>
                      <a:pt x="-9483" y="116395"/>
                      <a:pt x="78623" y="113219"/>
                      <a:pt x="110373" y="103959"/>
                    </a:cubicBezTo>
                    <a:cubicBezTo>
                      <a:pt x="142123" y="94699"/>
                      <a:pt x="163289" y="70886"/>
                      <a:pt x="191335" y="56334"/>
                    </a:cubicBezTo>
                    <a:cubicBezTo>
                      <a:pt x="219381" y="41782"/>
                      <a:pt x="261715" y="25907"/>
                      <a:pt x="278648" y="16647"/>
                    </a:cubicBezTo>
                    <a:cubicBezTo>
                      <a:pt x="295581" y="7387"/>
                      <a:pt x="296904" y="-2932"/>
                      <a:pt x="292935" y="772"/>
                    </a:cubicBezTo>
                    <a:cubicBezTo>
                      <a:pt x="288966" y="4476"/>
                      <a:pt x="274943" y="26172"/>
                      <a:pt x="254835" y="38872"/>
                    </a:cubicBezTo>
                    <a:cubicBezTo>
                      <a:pt x="234727" y="51572"/>
                      <a:pt x="211443" y="63478"/>
                      <a:pt x="172285" y="76972"/>
                    </a:cubicBezTo>
                    <a:cubicBezTo>
                      <a:pt x="133127" y="90466"/>
                      <a:pt x="11153" y="107399"/>
                      <a:pt x="835" y="1118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6C9FD2A6-7C30-4D67-B8D4-D72FEE2761A3}"/>
                  </a:ext>
                </a:extLst>
              </p:cNvPr>
              <p:cNvSpPr/>
              <p:nvPr/>
            </p:nvSpPr>
            <p:spPr>
              <a:xfrm>
                <a:off x="4289119" y="3773481"/>
                <a:ext cx="226620" cy="19057"/>
              </a:xfrm>
              <a:custGeom>
                <a:avLst/>
                <a:gdLst>
                  <a:gd name="connsiteX0" fmla="*/ 306 w 226620"/>
                  <a:gd name="connsiteY0" fmla="*/ 7944 h 19057"/>
                  <a:gd name="connsiteX1" fmla="*/ 141594 w 226620"/>
                  <a:gd name="connsiteY1" fmla="*/ 9532 h 19057"/>
                  <a:gd name="connsiteX2" fmla="*/ 224144 w 226620"/>
                  <a:gd name="connsiteY2" fmla="*/ 19057 h 19057"/>
                  <a:gd name="connsiteX3" fmla="*/ 206681 w 226620"/>
                  <a:gd name="connsiteY3" fmla="*/ 9532 h 19057"/>
                  <a:gd name="connsiteX4" fmla="*/ 182869 w 226620"/>
                  <a:gd name="connsiteY4" fmla="*/ 7 h 19057"/>
                  <a:gd name="connsiteX5" fmla="*/ 306 w 226620"/>
                  <a:gd name="connsiteY5" fmla="*/ 7944 h 1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620" h="19057">
                    <a:moveTo>
                      <a:pt x="306" y="7944"/>
                    </a:moveTo>
                    <a:cubicBezTo>
                      <a:pt x="-6573" y="9531"/>
                      <a:pt x="104288" y="7680"/>
                      <a:pt x="141594" y="9532"/>
                    </a:cubicBezTo>
                    <a:cubicBezTo>
                      <a:pt x="178900" y="11384"/>
                      <a:pt x="213296" y="19057"/>
                      <a:pt x="224144" y="19057"/>
                    </a:cubicBezTo>
                    <a:cubicBezTo>
                      <a:pt x="234992" y="19057"/>
                      <a:pt x="206681" y="9532"/>
                      <a:pt x="206681" y="9532"/>
                    </a:cubicBezTo>
                    <a:cubicBezTo>
                      <a:pt x="199802" y="6357"/>
                      <a:pt x="213296" y="272"/>
                      <a:pt x="182869" y="7"/>
                    </a:cubicBezTo>
                    <a:cubicBezTo>
                      <a:pt x="152442" y="-258"/>
                      <a:pt x="7185" y="6357"/>
                      <a:pt x="306" y="7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0055DD2E-144E-49D2-B05D-A39AC32815C8}"/>
                  </a:ext>
                </a:extLst>
              </p:cNvPr>
              <p:cNvSpPr/>
              <p:nvPr/>
            </p:nvSpPr>
            <p:spPr>
              <a:xfrm>
                <a:off x="4557713" y="3722596"/>
                <a:ext cx="131762" cy="43069"/>
              </a:xfrm>
              <a:custGeom>
                <a:avLst/>
                <a:gdLst>
                  <a:gd name="connsiteX0" fmla="*/ 0 w 131762"/>
                  <a:gd name="connsiteY0" fmla="*/ 42954 h 43069"/>
                  <a:gd name="connsiteX1" fmla="*/ 69850 w 131762"/>
                  <a:gd name="connsiteY1" fmla="*/ 19142 h 43069"/>
                  <a:gd name="connsiteX2" fmla="*/ 131762 w 131762"/>
                  <a:gd name="connsiteY2" fmla="*/ 92 h 43069"/>
                  <a:gd name="connsiteX3" fmla="*/ 69850 w 131762"/>
                  <a:gd name="connsiteY3" fmla="*/ 27079 h 43069"/>
                  <a:gd name="connsiteX4" fmla="*/ 0 w 131762"/>
                  <a:gd name="connsiteY4" fmla="*/ 42954 h 4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762" h="43069">
                    <a:moveTo>
                      <a:pt x="0" y="42954"/>
                    </a:moveTo>
                    <a:cubicBezTo>
                      <a:pt x="0" y="41631"/>
                      <a:pt x="47890" y="26286"/>
                      <a:pt x="69850" y="19142"/>
                    </a:cubicBezTo>
                    <a:cubicBezTo>
                      <a:pt x="91810" y="11998"/>
                      <a:pt x="131762" y="-1231"/>
                      <a:pt x="131762" y="92"/>
                    </a:cubicBezTo>
                    <a:cubicBezTo>
                      <a:pt x="131762" y="1415"/>
                      <a:pt x="93398" y="20200"/>
                      <a:pt x="69850" y="27079"/>
                    </a:cubicBezTo>
                    <a:cubicBezTo>
                      <a:pt x="46302" y="33958"/>
                      <a:pt x="0" y="44277"/>
                      <a:pt x="0" y="429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9AA58240-6BDF-45D2-891A-D9109C5AFD32}"/>
                  </a:ext>
                </a:extLst>
              </p:cNvPr>
              <p:cNvSpPr/>
              <p:nvPr/>
            </p:nvSpPr>
            <p:spPr>
              <a:xfrm>
                <a:off x="4308167" y="3619891"/>
                <a:ext cx="388944" cy="71215"/>
              </a:xfrm>
              <a:custGeom>
                <a:avLst/>
                <a:gdLst>
                  <a:gd name="connsiteX0" fmla="*/ 1896 w 388944"/>
                  <a:gd name="connsiteY0" fmla="*/ 71047 h 71215"/>
                  <a:gd name="connsiteX1" fmla="*/ 133658 w 388944"/>
                  <a:gd name="connsiteY1" fmla="*/ 37709 h 71215"/>
                  <a:gd name="connsiteX2" fmla="*/ 189221 w 388944"/>
                  <a:gd name="connsiteY2" fmla="*/ 31359 h 71215"/>
                  <a:gd name="connsiteX3" fmla="*/ 384483 w 388944"/>
                  <a:gd name="connsiteY3" fmla="*/ 1197 h 71215"/>
                  <a:gd name="connsiteX4" fmla="*/ 319396 w 388944"/>
                  <a:gd name="connsiteY4" fmla="*/ 7547 h 71215"/>
                  <a:gd name="connsiteX5" fmla="*/ 243196 w 388944"/>
                  <a:gd name="connsiteY5" fmla="*/ 21834 h 71215"/>
                  <a:gd name="connsiteX6" fmla="*/ 1896 w 388944"/>
                  <a:gd name="connsiteY6" fmla="*/ 71047 h 7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8944" h="71215">
                    <a:moveTo>
                      <a:pt x="1896" y="71047"/>
                    </a:moveTo>
                    <a:cubicBezTo>
                      <a:pt x="-16360" y="73693"/>
                      <a:pt x="102437" y="44324"/>
                      <a:pt x="133658" y="37709"/>
                    </a:cubicBezTo>
                    <a:cubicBezTo>
                      <a:pt x="164879" y="31094"/>
                      <a:pt x="189221" y="31359"/>
                      <a:pt x="189221" y="31359"/>
                    </a:cubicBezTo>
                    <a:lnTo>
                      <a:pt x="384483" y="1197"/>
                    </a:lnTo>
                    <a:cubicBezTo>
                      <a:pt x="406179" y="-2772"/>
                      <a:pt x="342944" y="4108"/>
                      <a:pt x="319396" y="7547"/>
                    </a:cubicBezTo>
                    <a:cubicBezTo>
                      <a:pt x="295848" y="10986"/>
                      <a:pt x="291615" y="14161"/>
                      <a:pt x="243196" y="21834"/>
                    </a:cubicBezTo>
                    <a:cubicBezTo>
                      <a:pt x="194777" y="29507"/>
                      <a:pt x="20152" y="68401"/>
                      <a:pt x="1896" y="710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BF2470D3-98BF-448C-A6E0-E91A4820DFFF}"/>
                  </a:ext>
                </a:extLst>
              </p:cNvPr>
              <p:cNvSpPr/>
              <p:nvPr/>
            </p:nvSpPr>
            <p:spPr>
              <a:xfrm>
                <a:off x="4329113" y="3644901"/>
                <a:ext cx="346504" cy="66674"/>
              </a:xfrm>
              <a:custGeom>
                <a:avLst/>
                <a:gdLst>
                  <a:gd name="connsiteX0" fmla="*/ 0 w 346504"/>
                  <a:gd name="connsiteY0" fmla="*/ 66674 h 66674"/>
                  <a:gd name="connsiteX1" fmla="*/ 147637 w 346504"/>
                  <a:gd name="connsiteY1" fmla="*/ 25399 h 66674"/>
                  <a:gd name="connsiteX2" fmla="*/ 341312 w 346504"/>
                  <a:gd name="connsiteY2" fmla="*/ 1587 h 66674"/>
                  <a:gd name="connsiteX3" fmla="*/ 276225 w 346504"/>
                  <a:gd name="connsiteY3" fmla="*/ 6349 h 66674"/>
                  <a:gd name="connsiteX4" fmla="*/ 119062 w 346504"/>
                  <a:gd name="connsiteY4" fmla="*/ 39687 h 66674"/>
                  <a:gd name="connsiteX5" fmla="*/ 0 w 346504"/>
                  <a:gd name="connsiteY5" fmla="*/ 66674 h 6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504" h="66674">
                    <a:moveTo>
                      <a:pt x="0" y="66674"/>
                    </a:moveTo>
                    <a:cubicBezTo>
                      <a:pt x="45376" y="51460"/>
                      <a:pt x="90752" y="36247"/>
                      <a:pt x="147637" y="25399"/>
                    </a:cubicBezTo>
                    <a:cubicBezTo>
                      <a:pt x="204522" y="14551"/>
                      <a:pt x="319881" y="4762"/>
                      <a:pt x="341312" y="1587"/>
                    </a:cubicBezTo>
                    <a:cubicBezTo>
                      <a:pt x="362743" y="-1588"/>
                      <a:pt x="313267" y="-1"/>
                      <a:pt x="276225" y="6349"/>
                    </a:cubicBezTo>
                    <a:cubicBezTo>
                      <a:pt x="239183" y="12699"/>
                      <a:pt x="119062" y="39687"/>
                      <a:pt x="119062" y="39687"/>
                    </a:cubicBezTo>
                    <a:lnTo>
                      <a:pt x="0" y="66674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A72D8F7D-D470-4CA1-8732-A22DFB85C599}"/>
                  </a:ext>
                </a:extLst>
              </p:cNvPr>
              <p:cNvSpPr/>
              <p:nvPr/>
            </p:nvSpPr>
            <p:spPr>
              <a:xfrm>
                <a:off x="3669102" y="3549679"/>
                <a:ext cx="229970" cy="495338"/>
              </a:xfrm>
              <a:custGeom>
                <a:avLst/>
                <a:gdLst>
                  <a:gd name="connsiteX0" fmla="*/ 5431 w 229970"/>
                  <a:gd name="connsiteY0" fmla="*/ 4204 h 495338"/>
                  <a:gd name="connsiteX1" fmla="*/ 24481 w 229970"/>
                  <a:gd name="connsiteY1" fmla="*/ 101571 h 495338"/>
                  <a:gd name="connsiteX2" fmla="*/ 64698 w 229970"/>
                  <a:gd name="connsiteY2" fmla="*/ 175654 h 495338"/>
                  <a:gd name="connsiteX3" fmla="*/ 130315 w 229970"/>
                  <a:gd name="connsiteY3" fmla="*/ 315354 h 495338"/>
                  <a:gd name="connsiteX4" fmla="*/ 143015 w 229970"/>
                  <a:gd name="connsiteY4" fmla="*/ 395788 h 495338"/>
                  <a:gd name="connsiteX5" fmla="*/ 229798 w 229970"/>
                  <a:gd name="connsiteY5" fmla="*/ 495271 h 495338"/>
                  <a:gd name="connsiteX6" fmla="*/ 164181 w 229970"/>
                  <a:gd name="connsiteY6" fmla="*/ 408488 h 495338"/>
                  <a:gd name="connsiteX7" fmla="*/ 123965 w 229970"/>
                  <a:gd name="connsiteY7" fmla="*/ 251854 h 495338"/>
                  <a:gd name="connsiteX8" fmla="*/ 5431 w 229970"/>
                  <a:gd name="connsiteY8" fmla="*/ 4204 h 495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970" h="495338">
                    <a:moveTo>
                      <a:pt x="5431" y="4204"/>
                    </a:moveTo>
                    <a:cubicBezTo>
                      <a:pt x="-11150" y="-20843"/>
                      <a:pt x="14603" y="72996"/>
                      <a:pt x="24481" y="101571"/>
                    </a:cubicBezTo>
                    <a:cubicBezTo>
                      <a:pt x="34359" y="130146"/>
                      <a:pt x="47059" y="140024"/>
                      <a:pt x="64698" y="175654"/>
                    </a:cubicBezTo>
                    <a:cubicBezTo>
                      <a:pt x="82337" y="211284"/>
                      <a:pt x="117262" y="278665"/>
                      <a:pt x="130315" y="315354"/>
                    </a:cubicBezTo>
                    <a:cubicBezTo>
                      <a:pt x="143368" y="352043"/>
                      <a:pt x="126435" y="365802"/>
                      <a:pt x="143015" y="395788"/>
                    </a:cubicBezTo>
                    <a:cubicBezTo>
                      <a:pt x="159595" y="425774"/>
                      <a:pt x="226270" y="493154"/>
                      <a:pt x="229798" y="495271"/>
                    </a:cubicBezTo>
                    <a:cubicBezTo>
                      <a:pt x="233326" y="497388"/>
                      <a:pt x="181820" y="449057"/>
                      <a:pt x="164181" y="408488"/>
                    </a:cubicBezTo>
                    <a:cubicBezTo>
                      <a:pt x="146542" y="367919"/>
                      <a:pt x="149012" y="312885"/>
                      <a:pt x="123965" y="251854"/>
                    </a:cubicBezTo>
                    <a:cubicBezTo>
                      <a:pt x="98918" y="190823"/>
                      <a:pt x="22012" y="29251"/>
                      <a:pt x="5431" y="42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CA328997-EFEC-4DF4-B968-CD376AB4051A}"/>
                  </a:ext>
                </a:extLst>
              </p:cNvPr>
              <p:cNvSpPr/>
              <p:nvPr/>
            </p:nvSpPr>
            <p:spPr>
              <a:xfrm>
                <a:off x="5084337" y="2493880"/>
                <a:ext cx="277451" cy="296529"/>
              </a:xfrm>
              <a:custGeom>
                <a:avLst/>
                <a:gdLst>
                  <a:gd name="connsiteX0" fmla="*/ 426 w 277451"/>
                  <a:gd name="connsiteY0" fmla="*/ 83 h 296529"/>
                  <a:gd name="connsiteX1" fmla="*/ 189338 w 277451"/>
                  <a:gd name="connsiteY1" fmla="*/ 179470 h 296529"/>
                  <a:gd name="connsiteX2" fmla="*/ 276651 w 277451"/>
                  <a:gd name="connsiteY2" fmla="*/ 293770 h 296529"/>
                  <a:gd name="connsiteX3" fmla="*/ 227438 w 277451"/>
                  <a:gd name="connsiteY3" fmla="*/ 252495 h 296529"/>
                  <a:gd name="connsiteX4" fmla="*/ 140126 w 277451"/>
                  <a:gd name="connsiteY4" fmla="*/ 157245 h 296529"/>
                  <a:gd name="connsiteX5" fmla="*/ 426 w 277451"/>
                  <a:gd name="connsiteY5" fmla="*/ 83 h 29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451" h="296529">
                    <a:moveTo>
                      <a:pt x="426" y="83"/>
                    </a:moveTo>
                    <a:cubicBezTo>
                      <a:pt x="8628" y="3787"/>
                      <a:pt x="143301" y="130522"/>
                      <a:pt x="189338" y="179470"/>
                    </a:cubicBezTo>
                    <a:cubicBezTo>
                      <a:pt x="235375" y="228418"/>
                      <a:pt x="270301" y="281599"/>
                      <a:pt x="276651" y="293770"/>
                    </a:cubicBezTo>
                    <a:cubicBezTo>
                      <a:pt x="283001" y="305941"/>
                      <a:pt x="250192" y="275249"/>
                      <a:pt x="227438" y="252495"/>
                    </a:cubicBezTo>
                    <a:cubicBezTo>
                      <a:pt x="204684" y="229741"/>
                      <a:pt x="175580" y="196932"/>
                      <a:pt x="140126" y="157245"/>
                    </a:cubicBezTo>
                    <a:cubicBezTo>
                      <a:pt x="104672" y="117558"/>
                      <a:pt x="-7776" y="-3621"/>
                      <a:pt x="426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75579C65-03C5-44B6-836A-94947DDFC590}"/>
                  </a:ext>
                </a:extLst>
              </p:cNvPr>
              <p:cNvSpPr/>
              <p:nvPr/>
            </p:nvSpPr>
            <p:spPr>
              <a:xfrm>
                <a:off x="5202953" y="2655888"/>
                <a:ext cx="100909" cy="295906"/>
              </a:xfrm>
              <a:custGeom>
                <a:avLst/>
                <a:gdLst>
                  <a:gd name="connsiteX0" fmla="*/ 16747 w 100909"/>
                  <a:gd name="connsiteY0" fmla="*/ 0 h 295906"/>
                  <a:gd name="connsiteX1" fmla="*/ 26272 w 100909"/>
                  <a:gd name="connsiteY1" fmla="*/ 95250 h 295906"/>
                  <a:gd name="connsiteX2" fmla="*/ 73897 w 100909"/>
                  <a:gd name="connsiteY2" fmla="*/ 165100 h 295906"/>
                  <a:gd name="connsiteX3" fmla="*/ 100885 w 100909"/>
                  <a:gd name="connsiteY3" fmla="*/ 295275 h 295906"/>
                  <a:gd name="connsiteX4" fmla="*/ 77072 w 100909"/>
                  <a:gd name="connsiteY4" fmla="*/ 209550 h 295906"/>
                  <a:gd name="connsiteX5" fmla="*/ 2460 w 100909"/>
                  <a:gd name="connsiteY5" fmla="*/ 93662 h 295906"/>
                  <a:gd name="connsiteX6" fmla="*/ 16747 w 100909"/>
                  <a:gd name="connsiteY6" fmla="*/ 0 h 29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909" h="295906">
                    <a:moveTo>
                      <a:pt x="16747" y="0"/>
                    </a:moveTo>
                    <a:cubicBezTo>
                      <a:pt x="20716" y="265"/>
                      <a:pt x="16747" y="67733"/>
                      <a:pt x="26272" y="95250"/>
                    </a:cubicBezTo>
                    <a:cubicBezTo>
                      <a:pt x="35797" y="122767"/>
                      <a:pt x="61462" y="131763"/>
                      <a:pt x="73897" y="165100"/>
                    </a:cubicBezTo>
                    <a:cubicBezTo>
                      <a:pt x="86333" y="198438"/>
                      <a:pt x="100356" y="287867"/>
                      <a:pt x="100885" y="295275"/>
                    </a:cubicBezTo>
                    <a:cubicBezTo>
                      <a:pt x="101414" y="302683"/>
                      <a:pt x="93476" y="243152"/>
                      <a:pt x="77072" y="209550"/>
                    </a:cubicBezTo>
                    <a:cubicBezTo>
                      <a:pt x="60668" y="175948"/>
                      <a:pt x="11720" y="125412"/>
                      <a:pt x="2460" y="93662"/>
                    </a:cubicBezTo>
                    <a:cubicBezTo>
                      <a:pt x="-6800" y="61912"/>
                      <a:pt x="12778" y="-265"/>
                      <a:pt x="1674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74F30278-6EE5-4ACA-8DC6-28C1E8055AEC}"/>
                  </a:ext>
                </a:extLst>
              </p:cNvPr>
              <p:cNvSpPr/>
              <p:nvPr/>
            </p:nvSpPr>
            <p:spPr>
              <a:xfrm>
                <a:off x="5321275" y="3102936"/>
                <a:ext cx="28688" cy="204445"/>
              </a:xfrm>
              <a:custGeom>
                <a:avLst/>
                <a:gdLst>
                  <a:gd name="connsiteX0" fmla="*/ 25 w 28688"/>
                  <a:gd name="connsiteY0" fmla="*/ 627 h 204445"/>
                  <a:gd name="connsiteX1" fmla="*/ 27013 w 28688"/>
                  <a:gd name="connsiteY1" fmla="*/ 110164 h 204445"/>
                  <a:gd name="connsiteX2" fmla="*/ 25425 w 28688"/>
                  <a:gd name="connsiteY2" fmla="*/ 202239 h 204445"/>
                  <a:gd name="connsiteX3" fmla="*/ 22250 w 28688"/>
                  <a:gd name="connsiteY3" fmla="*/ 162552 h 204445"/>
                  <a:gd name="connsiteX4" fmla="*/ 25 w 28688"/>
                  <a:gd name="connsiteY4" fmla="*/ 627 h 20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88" h="204445">
                    <a:moveTo>
                      <a:pt x="25" y="627"/>
                    </a:moveTo>
                    <a:cubicBezTo>
                      <a:pt x="819" y="-8104"/>
                      <a:pt x="22780" y="76562"/>
                      <a:pt x="27013" y="110164"/>
                    </a:cubicBezTo>
                    <a:cubicBezTo>
                      <a:pt x="31246" y="143766"/>
                      <a:pt x="26219" y="193508"/>
                      <a:pt x="25425" y="202239"/>
                    </a:cubicBezTo>
                    <a:cubicBezTo>
                      <a:pt x="24631" y="210970"/>
                      <a:pt x="27542" y="192979"/>
                      <a:pt x="22250" y="162552"/>
                    </a:cubicBezTo>
                    <a:cubicBezTo>
                      <a:pt x="16958" y="132125"/>
                      <a:pt x="-769" y="9358"/>
                      <a:pt x="25" y="6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C0936D9B-464E-4FBD-86FA-9ED74B82BACE}"/>
                  </a:ext>
                </a:extLst>
              </p:cNvPr>
              <p:cNvSpPr/>
              <p:nvPr/>
            </p:nvSpPr>
            <p:spPr>
              <a:xfrm>
                <a:off x="5359382" y="3031764"/>
                <a:ext cx="312856" cy="203741"/>
              </a:xfrm>
              <a:custGeom>
                <a:avLst/>
                <a:gdLst>
                  <a:gd name="connsiteX0" fmla="*/ 18 w 312856"/>
                  <a:gd name="connsiteY0" fmla="*/ 203561 h 203741"/>
                  <a:gd name="connsiteX1" fmla="*/ 65106 w 312856"/>
                  <a:gd name="connsiteY1" fmla="*/ 79736 h 203741"/>
                  <a:gd name="connsiteX2" fmla="*/ 130193 w 312856"/>
                  <a:gd name="connsiteY2" fmla="*/ 40049 h 203741"/>
                  <a:gd name="connsiteX3" fmla="*/ 187343 w 312856"/>
                  <a:gd name="connsiteY3" fmla="*/ 14649 h 203741"/>
                  <a:gd name="connsiteX4" fmla="*/ 257193 w 312856"/>
                  <a:gd name="connsiteY4" fmla="*/ 32111 h 203741"/>
                  <a:gd name="connsiteX5" fmla="*/ 311168 w 312856"/>
                  <a:gd name="connsiteY5" fmla="*/ 70211 h 203741"/>
                  <a:gd name="connsiteX6" fmla="*/ 192106 w 312856"/>
                  <a:gd name="connsiteY6" fmla="*/ 361 h 203741"/>
                  <a:gd name="connsiteX7" fmla="*/ 71456 w 312856"/>
                  <a:gd name="connsiteY7" fmla="*/ 49574 h 203741"/>
                  <a:gd name="connsiteX8" fmla="*/ 18 w 312856"/>
                  <a:gd name="connsiteY8" fmla="*/ 203561 h 203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856" h="203741">
                    <a:moveTo>
                      <a:pt x="18" y="203561"/>
                    </a:moveTo>
                    <a:cubicBezTo>
                      <a:pt x="-1040" y="208588"/>
                      <a:pt x="43410" y="106988"/>
                      <a:pt x="65106" y="79736"/>
                    </a:cubicBezTo>
                    <a:cubicBezTo>
                      <a:pt x="86802" y="52484"/>
                      <a:pt x="109820" y="50897"/>
                      <a:pt x="130193" y="40049"/>
                    </a:cubicBezTo>
                    <a:cubicBezTo>
                      <a:pt x="150566" y="29201"/>
                      <a:pt x="166176" y="15972"/>
                      <a:pt x="187343" y="14649"/>
                    </a:cubicBezTo>
                    <a:cubicBezTo>
                      <a:pt x="208510" y="13326"/>
                      <a:pt x="236556" y="22851"/>
                      <a:pt x="257193" y="32111"/>
                    </a:cubicBezTo>
                    <a:cubicBezTo>
                      <a:pt x="277830" y="41371"/>
                      <a:pt x="322016" y="75503"/>
                      <a:pt x="311168" y="70211"/>
                    </a:cubicBezTo>
                    <a:cubicBezTo>
                      <a:pt x="300320" y="64919"/>
                      <a:pt x="232058" y="3800"/>
                      <a:pt x="192106" y="361"/>
                    </a:cubicBezTo>
                    <a:cubicBezTo>
                      <a:pt x="152154" y="-3078"/>
                      <a:pt x="103206" y="18353"/>
                      <a:pt x="71456" y="49574"/>
                    </a:cubicBezTo>
                    <a:cubicBezTo>
                      <a:pt x="39706" y="80795"/>
                      <a:pt x="1076" y="198534"/>
                      <a:pt x="18" y="2035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63198A7E-8ABC-41EC-B066-48B8B0D41B9E}"/>
                  </a:ext>
                </a:extLst>
              </p:cNvPr>
              <p:cNvSpPr/>
              <p:nvPr/>
            </p:nvSpPr>
            <p:spPr>
              <a:xfrm>
                <a:off x="5256111" y="3125397"/>
                <a:ext cx="417790" cy="622900"/>
              </a:xfrm>
              <a:custGeom>
                <a:avLst/>
                <a:gdLst>
                  <a:gd name="connsiteX0" fmla="*/ 417614 w 417790"/>
                  <a:gd name="connsiteY0" fmla="*/ 391 h 622900"/>
                  <a:gd name="connsiteX1" fmla="*/ 406502 w 417790"/>
                  <a:gd name="connsiteY1" fmla="*/ 227403 h 622900"/>
                  <a:gd name="connsiteX2" fmla="*/ 381102 w 417790"/>
                  <a:gd name="connsiteY2" fmla="*/ 281378 h 622900"/>
                  <a:gd name="connsiteX3" fmla="*/ 287439 w 417790"/>
                  <a:gd name="connsiteY3" fmla="*/ 454416 h 622900"/>
                  <a:gd name="connsiteX4" fmla="*/ 211239 w 417790"/>
                  <a:gd name="connsiteY4" fmla="*/ 560778 h 622900"/>
                  <a:gd name="connsiteX5" fmla="*/ 189014 w 417790"/>
                  <a:gd name="connsiteY5" fmla="*/ 589353 h 622900"/>
                  <a:gd name="connsiteX6" fmla="*/ 171552 w 417790"/>
                  <a:gd name="connsiteY6" fmla="*/ 603641 h 622900"/>
                  <a:gd name="connsiteX7" fmla="*/ 146152 w 417790"/>
                  <a:gd name="connsiteY7" fmla="*/ 608403 h 622900"/>
                  <a:gd name="connsiteX8" fmla="*/ 46139 w 417790"/>
                  <a:gd name="connsiteY8" fmla="*/ 619516 h 622900"/>
                  <a:gd name="connsiteX9" fmla="*/ 102 w 417790"/>
                  <a:gd name="connsiteY9" fmla="*/ 541728 h 622900"/>
                  <a:gd name="connsiteX10" fmla="*/ 57252 w 417790"/>
                  <a:gd name="connsiteY10" fmla="*/ 606816 h 622900"/>
                  <a:gd name="connsiteX11" fmla="*/ 147739 w 417790"/>
                  <a:gd name="connsiteY11" fmla="*/ 600466 h 622900"/>
                  <a:gd name="connsiteX12" fmla="*/ 181077 w 417790"/>
                  <a:gd name="connsiteY12" fmla="*/ 563953 h 622900"/>
                  <a:gd name="connsiteX13" fmla="*/ 343002 w 417790"/>
                  <a:gd name="connsiteY13" fmla="*/ 348053 h 622900"/>
                  <a:gd name="connsiteX14" fmla="*/ 398564 w 417790"/>
                  <a:gd name="connsiteY14" fmla="*/ 176603 h 622900"/>
                  <a:gd name="connsiteX15" fmla="*/ 417614 w 417790"/>
                  <a:gd name="connsiteY15" fmla="*/ 391 h 62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7790" h="622900">
                    <a:moveTo>
                      <a:pt x="417614" y="391"/>
                    </a:moveTo>
                    <a:cubicBezTo>
                      <a:pt x="418937" y="8858"/>
                      <a:pt x="412587" y="180572"/>
                      <a:pt x="406502" y="227403"/>
                    </a:cubicBezTo>
                    <a:cubicBezTo>
                      <a:pt x="400417" y="274234"/>
                      <a:pt x="400946" y="243543"/>
                      <a:pt x="381102" y="281378"/>
                    </a:cubicBezTo>
                    <a:cubicBezTo>
                      <a:pt x="361258" y="319214"/>
                      <a:pt x="315750" y="407849"/>
                      <a:pt x="287439" y="454416"/>
                    </a:cubicBezTo>
                    <a:cubicBezTo>
                      <a:pt x="259128" y="500983"/>
                      <a:pt x="227643" y="538288"/>
                      <a:pt x="211239" y="560778"/>
                    </a:cubicBezTo>
                    <a:cubicBezTo>
                      <a:pt x="194835" y="583268"/>
                      <a:pt x="195628" y="582209"/>
                      <a:pt x="189014" y="589353"/>
                    </a:cubicBezTo>
                    <a:cubicBezTo>
                      <a:pt x="182400" y="596497"/>
                      <a:pt x="178696" y="600466"/>
                      <a:pt x="171552" y="603641"/>
                    </a:cubicBezTo>
                    <a:cubicBezTo>
                      <a:pt x="164408" y="606816"/>
                      <a:pt x="167054" y="605757"/>
                      <a:pt x="146152" y="608403"/>
                    </a:cubicBezTo>
                    <a:cubicBezTo>
                      <a:pt x="125250" y="611049"/>
                      <a:pt x="70481" y="630628"/>
                      <a:pt x="46139" y="619516"/>
                    </a:cubicBezTo>
                    <a:cubicBezTo>
                      <a:pt x="21797" y="608404"/>
                      <a:pt x="-1750" y="543845"/>
                      <a:pt x="102" y="541728"/>
                    </a:cubicBezTo>
                    <a:cubicBezTo>
                      <a:pt x="1954" y="539611"/>
                      <a:pt x="32646" y="597026"/>
                      <a:pt x="57252" y="606816"/>
                    </a:cubicBezTo>
                    <a:cubicBezTo>
                      <a:pt x="81858" y="616606"/>
                      <a:pt x="127102" y="607610"/>
                      <a:pt x="147739" y="600466"/>
                    </a:cubicBezTo>
                    <a:cubicBezTo>
                      <a:pt x="168376" y="593322"/>
                      <a:pt x="148533" y="606022"/>
                      <a:pt x="181077" y="563953"/>
                    </a:cubicBezTo>
                    <a:cubicBezTo>
                      <a:pt x="213621" y="521884"/>
                      <a:pt x="306754" y="412611"/>
                      <a:pt x="343002" y="348053"/>
                    </a:cubicBezTo>
                    <a:cubicBezTo>
                      <a:pt x="379250" y="283495"/>
                      <a:pt x="386922" y="230313"/>
                      <a:pt x="398564" y="176603"/>
                    </a:cubicBezTo>
                    <a:cubicBezTo>
                      <a:pt x="410206" y="122893"/>
                      <a:pt x="416291" y="-8076"/>
                      <a:pt x="417614" y="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9305C5C2-3B93-4486-A013-BF03A882445A}"/>
                  </a:ext>
                </a:extLst>
              </p:cNvPr>
              <p:cNvSpPr/>
              <p:nvPr/>
            </p:nvSpPr>
            <p:spPr>
              <a:xfrm>
                <a:off x="3346845" y="3306851"/>
                <a:ext cx="220294" cy="138798"/>
              </a:xfrm>
              <a:custGeom>
                <a:avLst/>
                <a:gdLst>
                  <a:gd name="connsiteX0" fmla="*/ 220268 w 220294"/>
                  <a:gd name="connsiteY0" fmla="*/ 109449 h 138798"/>
                  <a:gd name="connsiteX1" fmla="*/ 113905 w 220294"/>
                  <a:gd name="connsiteY1" fmla="*/ 22137 h 138798"/>
                  <a:gd name="connsiteX2" fmla="*/ 25005 w 220294"/>
                  <a:gd name="connsiteY2" fmla="*/ 50712 h 138798"/>
                  <a:gd name="connsiteX3" fmla="*/ 2780 w 220294"/>
                  <a:gd name="connsiteY3" fmla="*/ 138024 h 138798"/>
                  <a:gd name="connsiteX4" fmla="*/ 4368 w 220294"/>
                  <a:gd name="connsiteY4" fmla="*/ 88812 h 138798"/>
                  <a:gd name="connsiteX5" fmla="*/ 39293 w 220294"/>
                  <a:gd name="connsiteY5" fmla="*/ 9437 h 138798"/>
                  <a:gd name="connsiteX6" fmla="*/ 123430 w 220294"/>
                  <a:gd name="connsiteY6" fmla="*/ 11024 h 138798"/>
                  <a:gd name="connsiteX7" fmla="*/ 220268 w 220294"/>
                  <a:gd name="connsiteY7" fmla="*/ 109449 h 13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294" h="138798">
                    <a:moveTo>
                      <a:pt x="220268" y="109449"/>
                    </a:moveTo>
                    <a:cubicBezTo>
                      <a:pt x="218681" y="111301"/>
                      <a:pt x="146449" y="31926"/>
                      <a:pt x="113905" y="22137"/>
                    </a:cubicBezTo>
                    <a:cubicBezTo>
                      <a:pt x="81361" y="12347"/>
                      <a:pt x="43526" y="31398"/>
                      <a:pt x="25005" y="50712"/>
                    </a:cubicBezTo>
                    <a:cubicBezTo>
                      <a:pt x="6484" y="70026"/>
                      <a:pt x="6219" y="131674"/>
                      <a:pt x="2780" y="138024"/>
                    </a:cubicBezTo>
                    <a:cubicBezTo>
                      <a:pt x="-659" y="144374"/>
                      <a:pt x="-1717" y="110243"/>
                      <a:pt x="4368" y="88812"/>
                    </a:cubicBezTo>
                    <a:cubicBezTo>
                      <a:pt x="10453" y="67381"/>
                      <a:pt x="19449" y="22402"/>
                      <a:pt x="39293" y="9437"/>
                    </a:cubicBezTo>
                    <a:cubicBezTo>
                      <a:pt x="59137" y="-3528"/>
                      <a:pt x="94061" y="-3263"/>
                      <a:pt x="123430" y="11024"/>
                    </a:cubicBezTo>
                    <a:cubicBezTo>
                      <a:pt x="152799" y="25311"/>
                      <a:pt x="221855" y="107597"/>
                      <a:pt x="220268" y="109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D18ABF81-2FDE-4A47-AD05-21EDCEE70F29}"/>
                  </a:ext>
                </a:extLst>
              </p:cNvPr>
              <p:cNvSpPr/>
              <p:nvPr/>
            </p:nvSpPr>
            <p:spPr>
              <a:xfrm>
                <a:off x="3341208" y="3471246"/>
                <a:ext cx="455072" cy="491154"/>
              </a:xfrm>
              <a:custGeom>
                <a:avLst/>
                <a:gdLst>
                  <a:gd name="connsiteX0" fmla="*/ 480 w 455072"/>
                  <a:gd name="connsiteY0" fmla="*/ 617 h 491154"/>
                  <a:gd name="connsiteX1" fmla="*/ 71917 w 455072"/>
                  <a:gd name="connsiteY1" fmla="*/ 149842 h 491154"/>
                  <a:gd name="connsiteX2" fmla="*/ 173517 w 455072"/>
                  <a:gd name="connsiteY2" fmla="*/ 335579 h 491154"/>
                  <a:gd name="connsiteX3" fmla="*/ 194155 w 455072"/>
                  <a:gd name="connsiteY3" fmla="*/ 402254 h 491154"/>
                  <a:gd name="connsiteX4" fmla="*/ 251305 w 455072"/>
                  <a:gd name="connsiteY4" fmla="*/ 468929 h 491154"/>
                  <a:gd name="connsiteX5" fmla="*/ 281467 w 455072"/>
                  <a:gd name="connsiteY5" fmla="*/ 446704 h 491154"/>
                  <a:gd name="connsiteX6" fmla="*/ 337030 w 455072"/>
                  <a:gd name="connsiteY6" fmla="*/ 472104 h 491154"/>
                  <a:gd name="connsiteX7" fmla="*/ 454505 w 455072"/>
                  <a:gd name="connsiteY7" fmla="*/ 491154 h 491154"/>
                  <a:gd name="connsiteX8" fmla="*/ 378305 w 455072"/>
                  <a:gd name="connsiteY8" fmla="*/ 472104 h 491154"/>
                  <a:gd name="connsiteX9" fmla="*/ 300517 w 455072"/>
                  <a:gd name="connsiteY9" fmla="*/ 435592 h 491154"/>
                  <a:gd name="connsiteX10" fmla="*/ 259242 w 455072"/>
                  <a:gd name="connsiteY10" fmla="*/ 441942 h 491154"/>
                  <a:gd name="connsiteX11" fmla="*/ 214792 w 455072"/>
                  <a:gd name="connsiteY11" fmla="*/ 397492 h 491154"/>
                  <a:gd name="connsiteX12" fmla="*/ 106842 w 455072"/>
                  <a:gd name="connsiteY12" fmla="*/ 206992 h 491154"/>
                  <a:gd name="connsiteX13" fmla="*/ 480 w 455072"/>
                  <a:gd name="connsiteY13" fmla="*/ 617 h 49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5072" h="491154">
                    <a:moveTo>
                      <a:pt x="480" y="617"/>
                    </a:moveTo>
                    <a:cubicBezTo>
                      <a:pt x="-5341" y="-8908"/>
                      <a:pt x="43078" y="94015"/>
                      <a:pt x="71917" y="149842"/>
                    </a:cubicBezTo>
                    <a:cubicBezTo>
                      <a:pt x="100757" y="205669"/>
                      <a:pt x="153144" y="293510"/>
                      <a:pt x="173517" y="335579"/>
                    </a:cubicBezTo>
                    <a:cubicBezTo>
                      <a:pt x="193890" y="377648"/>
                      <a:pt x="181190" y="380029"/>
                      <a:pt x="194155" y="402254"/>
                    </a:cubicBezTo>
                    <a:cubicBezTo>
                      <a:pt x="207120" y="424479"/>
                      <a:pt x="236753" y="461521"/>
                      <a:pt x="251305" y="468929"/>
                    </a:cubicBezTo>
                    <a:cubicBezTo>
                      <a:pt x="265857" y="476337"/>
                      <a:pt x="267180" y="446175"/>
                      <a:pt x="281467" y="446704"/>
                    </a:cubicBezTo>
                    <a:cubicBezTo>
                      <a:pt x="295755" y="447233"/>
                      <a:pt x="308190" y="464696"/>
                      <a:pt x="337030" y="472104"/>
                    </a:cubicBezTo>
                    <a:cubicBezTo>
                      <a:pt x="365870" y="479512"/>
                      <a:pt x="447626" y="491154"/>
                      <a:pt x="454505" y="491154"/>
                    </a:cubicBezTo>
                    <a:cubicBezTo>
                      <a:pt x="461384" y="491154"/>
                      <a:pt x="403970" y="481364"/>
                      <a:pt x="378305" y="472104"/>
                    </a:cubicBezTo>
                    <a:cubicBezTo>
                      <a:pt x="352640" y="462844"/>
                      <a:pt x="320361" y="440619"/>
                      <a:pt x="300517" y="435592"/>
                    </a:cubicBezTo>
                    <a:cubicBezTo>
                      <a:pt x="280673" y="430565"/>
                      <a:pt x="273530" y="448292"/>
                      <a:pt x="259242" y="441942"/>
                    </a:cubicBezTo>
                    <a:cubicBezTo>
                      <a:pt x="244954" y="435592"/>
                      <a:pt x="240192" y="436650"/>
                      <a:pt x="214792" y="397492"/>
                    </a:cubicBezTo>
                    <a:cubicBezTo>
                      <a:pt x="189392" y="358334"/>
                      <a:pt x="141502" y="269698"/>
                      <a:pt x="106842" y="206992"/>
                    </a:cubicBezTo>
                    <a:cubicBezTo>
                      <a:pt x="72182" y="144286"/>
                      <a:pt x="6301" y="10142"/>
                      <a:pt x="480" y="6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94E50DA6-FC8C-416F-A4C7-7ED506D5DDE9}"/>
                  </a:ext>
                </a:extLst>
              </p:cNvPr>
              <p:cNvSpPr/>
              <p:nvPr/>
            </p:nvSpPr>
            <p:spPr>
              <a:xfrm>
                <a:off x="3557524" y="3290836"/>
                <a:ext cx="59764" cy="272583"/>
              </a:xfrm>
              <a:custGeom>
                <a:avLst/>
                <a:gdLst>
                  <a:gd name="connsiteX0" fmla="*/ 20701 w 59764"/>
                  <a:gd name="connsiteY0" fmla="*/ 52 h 272583"/>
                  <a:gd name="connsiteX1" fmla="*/ 14351 w 59764"/>
                  <a:gd name="connsiteY1" fmla="*/ 147689 h 272583"/>
                  <a:gd name="connsiteX2" fmla="*/ 58801 w 59764"/>
                  <a:gd name="connsiteY2" fmla="*/ 269927 h 272583"/>
                  <a:gd name="connsiteX3" fmla="*/ 41339 w 59764"/>
                  <a:gd name="connsiteY3" fmla="*/ 223889 h 272583"/>
                  <a:gd name="connsiteX4" fmla="*/ 64 w 59764"/>
                  <a:gd name="connsiteY4" fmla="*/ 131814 h 272583"/>
                  <a:gd name="connsiteX5" fmla="*/ 20701 w 59764"/>
                  <a:gd name="connsiteY5" fmla="*/ 52 h 27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764" h="272583">
                    <a:moveTo>
                      <a:pt x="20701" y="52"/>
                    </a:moveTo>
                    <a:cubicBezTo>
                      <a:pt x="23082" y="2698"/>
                      <a:pt x="8001" y="102710"/>
                      <a:pt x="14351" y="147689"/>
                    </a:cubicBezTo>
                    <a:cubicBezTo>
                      <a:pt x="20701" y="192668"/>
                      <a:pt x="54303" y="257227"/>
                      <a:pt x="58801" y="269927"/>
                    </a:cubicBezTo>
                    <a:cubicBezTo>
                      <a:pt x="63299" y="282627"/>
                      <a:pt x="51129" y="246908"/>
                      <a:pt x="41339" y="223889"/>
                    </a:cubicBezTo>
                    <a:cubicBezTo>
                      <a:pt x="31550" y="200870"/>
                      <a:pt x="1387" y="168856"/>
                      <a:pt x="64" y="131814"/>
                    </a:cubicBezTo>
                    <a:cubicBezTo>
                      <a:pt x="-1259" y="94772"/>
                      <a:pt x="18320" y="-2594"/>
                      <a:pt x="20701" y="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CEE2100B-9C98-4F09-895D-26E91A690E6E}"/>
                  </a:ext>
                </a:extLst>
              </p:cNvPr>
              <p:cNvSpPr/>
              <p:nvPr/>
            </p:nvSpPr>
            <p:spPr>
              <a:xfrm>
                <a:off x="3859581" y="4104062"/>
                <a:ext cx="88199" cy="650638"/>
              </a:xfrm>
              <a:custGeom>
                <a:avLst/>
                <a:gdLst>
                  <a:gd name="connsiteX0" fmla="*/ 1216 w 88199"/>
                  <a:gd name="connsiteY0" fmla="*/ 155 h 650638"/>
                  <a:gd name="connsiteX1" fmla="*/ 24500 w 88199"/>
                  <a:gd name="connsiteY1" fmla="*/ 216055 h 650638"/>
                  <a:gd name="connsiteX2" fmla="*/ 58366 w 88199"/>
                  <a:gd name="connsiteY2" fmla="*/ 319771 h 650638"/>
                  <a:gd name="connsiteX3" fmla="*/ 52016 w 88199"/>
                  <a:gd name="connsiteY3" fmla="*/ 497571 h 650638"/>
                  <a:gd name="connsiteX4" fmla="*/ 47783 w 88199"/>
                  <a:gd name="connsiteY4" fmla="*/ 649971 h 650638"/>
                  <a:gd name="connsiteX5" fmla="*/ 49900 w 88199"/>
                  <a:gd name="connsiteY5" fmla="*/ 542021 h 650638"/>
                  <a:gd name="connsiteX6" fmla="*/ 88000 w 88199"/>
                  <a:gd name="connsiteY6" fmla="*/ 290138 h 650638"/>
                  <a:gd name="connsiteX7" fmla="*/ 62600 w 88199"/>
                  <a:gd name="connsiteY7" fmla="*/ 252038 h 650638"/>
                  <a:gd name="connsiteX8" fmla="*/ 1216 w 88199"/>
                  <a:gd name="connsiteY8" fmla="*/ 155 h 65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99" h="650638">
                    <a:moveTo>
                      <a:pt x="1216" y="155"/>
                    </a:moveTo>
                    <a:cubicBezTo>
                      <a:pt x="-5134" y="-5842"/>
                      <a:pt x="14975" y="162786"/>
                      <a:pt x="24500" y="216055"/>
                    </a:cubicBezTo>
                    <a:cubicBezTo>
                      <a:pt x="34025" y="269324"/>
                      <a:pt x="53780" y="272852"/>
                      <a:pt x="58366" y="319771"/>
                    </a:cubicBezTo>
                    <a:cubicBezTo>
                      <a:pt x="62952" y="366690"/>
                      <a:pt x="53780" y="442538"/>
                      <a:pt x="52016" y="497571"/>
                    </a:cubicBezTo>
                    <a:cubicBezTo>
                      <a:pt x="50252" y="552604"/>
                      <a:pt x="48136" y="642563"/>
                      <a:pt x="47783" y="649971"/>
                    </a:cubicBezTo>
                    <a:cubicBezTo>
                      <a:pt x="47430" y="657379"/>
                      <a:pt x="43197" y="601993"/>
                      <a:pt x="49900" y="542021"/>
                    </a:cubicBezTo>
                    <a:cubicBezTo>
                      <a:pt x="56603" y="482049"/>
                      <a:pt x="85883" y="338468"/>
                      <a:pt x="88000" y="290138"/>
                    </a:cubicBezTo>
                    <a:cubicBezTo>
                      <a:pt x="90117" y="241808"/>
                      <a:pt x="74947" y="295782"/>
                      <a:pt x="62600" y="252038"/>
                    </a:cubicBezTo>
                    <a:cubicBezTo>
                      <a:pt x="50253" y="208294"/>
                      <a:pt x="7566" y="6152"/>
                      <a:pt x="1216" y="1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658792E0-757C-4C51-AB16-EA7D4DA61C3C}"/>
                  </a:ext>
                </a:extLst>
              </p:cNvPr>
              <p:cNvSpPr/>
              <p:nvPr/>
            </p:nvSpPr>
            <p:spPr>
              <a:xfrm>
                <a:off x="3541178" y="4338998"/>
                <a:ext cx="292122" cy="372914"/>
              </a:xfrm>
              <a:custGeom>
                <a:avLst/>
                <a:gdLst>
                  <a:gd name="connsiteX0" fmla="*/ 292105 w 292122"/>
                  <a:gd name="connsiteY0" fmla="*/ 169 h 372914"/>
                  <a:gd name="connsiteX1" fmla="*/ 171455 w 292122"/>
                  <a:gd name="connsiteY1" fmla="*/ 199135 h 372914"/>
                  <a:gd name="connsiteX2" fmla="*/ 97372 w 292122"/>
                  <a:gd name="connsiteY2" fmla="*/ 300735 h 372914"/>
                  <a:gd name="connsiteX3" fmla="*/ 5 w 292122"/>
                  <a:gd name="connsiteY3" fmla="*/ 372702 h 372914"/>
                  <a:gd name="connsiteX4" fmla="*/ 93139 w 292122"/>
                  <a:gd name="connsiteY4" fmla="*/ 319785 h 372914"/>
                  <a:gd name="connsiteX5" fmla="*/ 179922 w 292122"/>
                  <a:gd name="connsiteY5" fmla="*/ 235119 h 372914"/>
                  <a:gd name="connsiteX6" fmla="*/ 292105 w 292122"/>
                  <a:gd name="connsiteY6" fmla="*/ 169 h 37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122" h="372914">
                    <a:moveTo>
                      <a:pt x="292105" y="169"/>
                    </a:moveTo>
                    <a:cubicBezTo>
                      <a:pt x="290694" y="-5828"/>
                      <a:pt x="203910" y="149041"/>
                      <a:pt x="171455" y="199135"/>
                    </a:cubicBezTo>
                    <a:cubicBezTo>
                      <a:pt x="139000" y="249229"/>
                      <a:pt x="125947" y="271807"/>
                      <a:pt x="97372" y="300735"/>
                    </a:cubicBezTo>
                    <a:cubicBezTo>
                      <a:pt x="68797" y="329663"/>
                      <a:pt x="710" y="369527"/>
                      <a:pt x="5" y="372702"/>
                    </a:cubicBezTo>
                    <a:cubicBezTo>
                      <a:pt x="-700" y="375877"/>
                      <a:pt x="63153" y="342716"/>
                      <a:pt x="93139" y="319785"/>
                    </a:cubicBezTo>
                    <a:cubicBezTo>
                      <a:pt x="123125" y="296855"/>
                      <a:pt x="148878" y="285566"/>
                      <a:pt x="179922" y="235119"/>
                    </a:cubicBezTo>
                    <a:cubicBezTo>
                      <a:pt x="210966" y="184672"/>
                      <a:pt x="293516" y="6166"/>
                      <a:pt x="292105" y="1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C5B43FC4-BD69-4B03-BD05-8853DE4806F1}"/>
                  </a:ext>
                </a:extLst>
              </p:cNvPr>
              <p:cNvSpPr/>
              <p:nvPr/>
            </p:nvSpPr>
            <p:spPr>
              <a:xfrm>
                <a:off x="3843753" y="4070267"/>
                <a:ext cx="375497" cy="345867"/>
              </a:xfrm>
              <a:custGeom>
                <a:avLst/>
                <a:gdLst>
                  <a:gd name="connsiteX0" fmla="*/ 114 w 375497"/>
                  <a:gd name="connsiteY0" fmla="*/ 83 h 345867"/>
                  <a:gd name="connsiteX1" fmla="*/ 171564 w 375497"/>
                  <a:gd name="connsiteY1" fmla="*/ 129200 h 345867"/>
                  <a:gd name="connsiteX2" fmla="*/ 247764 w 375497"/>
                  <a:gd name="connsiteY2" fmla="*/ 171533 h 345867"/>
                  <a:gd name="connsiteX3" fmla="*/ 372647 w 375497"/>
                  <a:gd name="connsiteY3" fmla="*/ 345100 h 345867"/>
                  <a:gd name="connsiteX4" fmla="*/ 336664 w 375497"/>
                  <a:gd name="connsiteY4" fmla="*/ 237150 h 345867"/>
                  <a:gd name="connsiteX5" fmla="*/ 353597 w 375497"/>
                  <a:gd name="connsiteY5" fmla="*/ 287950 h 345867"/>
                  <a:gd name="connsiteX6" fmla="*/ 340897 w 375497"/>
                  <a:gd name="connsiteY6" fmla="*/ 271016 h 345867"/>
                  <a:gd name="connsiteX7" fmla="*/ 251997 w 375497"/>
                  <a:gd name="connsiteY7" fmla="*/ 146133 h 345867"/>
                  <a:gd name="connsiteX8" fmla="*/ 199080 w 375497"/>
                  <a:gd name="connsiteY8" fmla="*/ 110150 h 345867"/>
                  <a:gd name="connsiteX9" fmla="*/ 114 w 375497"/>
                  <a:gd name="connsiteY9" fmla="*/ 83 h 34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5497" h="345867">
                    <a:moveTo>
                      <a:pt x="114" y="83"/>
                    </a:moveTo>
                    <a:cubicBezTo>
                      <a:pt x="-4472" y="3258"/>
                      <a:pt x="130289" y="100625"/>
                      <a:pt x="171564" y="129200"/>
                    </a:cubicBezTo>
                    <a:cubicBezTo>
                      <a:pt x="212839" y="157775"/>
                      <a:pt x="214250" y="135550"/>
                      <a:pt x="247764" y="171533"/>
                    </a:cubicBezTo>
                    <a:cubicBezTo>
                      <a:pt x="281278" y="207516"/>
                      <a:pt x="357830" y="334164"/>
                      <a:pt x="372647" y="345100"/>
                    </a:cubicBezTo>
                    <a:cubicBezTo>
                      <a:pt x="387464" y="356036"/>
                      <a:pt x="339839" y="246675"/>
                      <a:pt x="336664" y="237150"/>
                    </a:cubicBezTo>
                    <a:cubicBezTo>
                      <a:pt x="333489" y="227625"/>
                      <a:pt x="352892" y="282306"/>
                      <a:pt x="353597" y="287950"/>
                    </a:cubicBezTo>
                    <a:cubicBezTo>
                      <a:pt x="354303" y="293594"/>
                      <a:pt x="357830" y="294652"/>
                      <a:pt x="340897" y="271016"/>
                    </a:cubicBezTo>
                    <a:cubicBezTo>
                      <a:pt x="323964" y="247380"/>
                      <a:pt x="275633" y="172944"/>
                      <a:pt x="251997" y="146133"/>
                    </a:cubicBezTo>
                    <a:cubicBezTo>
                      <a:pt x="228361" y="119322"/>
                      <a:pt x="240708" y="134845"/>
                      <a:pt x="199080" y="110150"/>
                    </a:cubicBezTo>
                    <a:cubicBezTo>
                      <a:pt x="157452" y="85456"/>
                      <a:pt x="4700" y="-3092"/>
                      <a:pt x="114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C8C0703A-433D-4304-8DE4-D4BEB76C1423}"/>
                  </a:ext>
                </a:extLst>
              </p:cNvPr>
              <p:cNvSpPr/>
              <p:nvPr/>
            </p:nvSpPr>
            <p:spPr>
              <a:xfrm>
                <a:off x="4981166" y="3911600"/>
                <a:ext cx="264047" cy="464742"/>
              </a:xfrm>
              <a:custGeom>
                <a:avLst/>
                <a:gdLst>
                  <a:gd name="connsiteX0" fmla="*/ 263934 w 264047"/>
                  <a:gd name="connsiteY0" fmla="*/ 0 h 464742"/>
                  <a:gd name="connsiteX1" fmla="*/ 77667 w 264047"/>
                  <a:gd name="connsiteY1" fmla="*/ 190500 h 464742"/>
                  <a:gd name="connsiteX2" fmla="*/ 60734 w 264047"/>
                  <a:gd name="connsiteY2" fmla="*/ 224367 h 464742"/>
                  <a:gd name="connsiteX3" fmla="*/ 1467 w 264047"/>
                  <a:gd name="connsiteY3" fmla="*/ 463550 h 464742"/>
                  <a:gd name="connsiteX4" fmla="*/ 20517 w 264047"/>
                  <a:gd name="connsiteY4" fmla="*/ 311150 h 464742"/>
                  <a:gd name="connsiteX5" fmla="*/ 48034 w 264047"/>
                  <a:gd name="connsiteY5" fmla="*/ 188383 h 464742"/>
                  <a:gd name="connsiteX6" fmla="*/ 263934 w 264047"/>
                  <a:gd name="connsiteY6" fmla="*/ 0 h 46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047" h="464742">
                    <a:moveTo>
                      <a:pt x="263934" y="0"/>
                    </a:moveTo>
                    <a:cubicBezTo>
                      <a:pt x="268873" y="353"/>
                      <a:pt x="111534" y="153106"/>
                      <a:pt x="77667" y="190500"/>
                    </a:cubicBezTo>
                    <a:cubicBezTo>
                      <a:pt x="43800" y="227895"/>
                      <a:pt x="73434" y="178859"/>
                      <a:pt x="60734" y="224367"/>
                    </a:cubicBezTo>
                    <a:cubicBezTo>
                      <a:pt x="48034" y="269875"/>
                      <a:pt x="8170" y="449086"/>
                      <a:pt x="1467" y="463550"/>
                    </a:cubicBezTo>
                    <a:cubicBezTo>
                      <a:pt x="-5236" y="478014"/>
                      <a:pt x="12756" y="357011"/>
                      <a:pt x="20517" y="311150"/>
                    </a:cubicBezTo>
                    <a:cubicBezTo>
                      <a:pt x="28278" y="265289"/>
                      <a:pt x="12403" y="239536"/>
                      <a:pt x="48034" y="188383"/>
                    </a:cubicBezTo>
                    <a:cubicBezTo>
                      <a:pt x="83665" y="137230"/>
                      <a:pt x="258995" y="-353"/>
                      <a:pt x="26393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F0C6CB79-663C-4257-8465-2F5F8C3D5EBB}"/>
                  </a:ext>
                </a:extLst>
              </p:cNvPr>
              <p:cNvSpPr/>
              <p:nvPr/>
            </p:nvSpPr>
            <p:spPr>
              <a:xfrm>
                <a:off x="5252112" y="3998126"/>
                <a:ext cx="37452" cy="652920"/>
              </a:xfrm>
              <a:custGeom>
                <a:avLst/>
                <a:gdLst>
                  <a:gd name="connsiteX0" fmla="*/ 5689 w 37452"/>
                  <a:gd name="connsiteY0" fmla="*/ 257 h 652920"/>
                  <a:gd name="connsiteX1" fmla="*/ 37439 w 37452"/>
                  <a:gd name="connsiteY1" fmla="*/ 482857 h 652920"/>
                  <a:gd name="connsiteX2" fmla="*/ 1456 w 37452"/>
                  <a:gd name="connsiteY2" fmla="*/ 647957 h 652920"/>
                  <a:gd name="connsiteX3" fmla="*/ 5689 w 37452"/>
                  <a:gd name="connsiteY3" fmla="*/ 552707 h 652920"/>
                  <a:gd name="connsiteX4" fmla="*/ 5689 w 37452"/>
                  <a:gd name="connsiteY4" fmla="*/ 257 h 65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52" h="652920">
                    <a:moveTo>
                      <a:pt x="5689" y="257"/>
                    </a:moveTo>
                    <a:cubicBezTo>
                      <a:pt x="10981" y="-11385"/>
                      <a:pt x="38145" y="374907"/>
                      <a:pt x="37439" y="482857"/>
                    </a:cubicBezTo>
                    <a:cubicBezTo>
                      <a:pt x="36733" y="590807"/>
                      <a:pt x="6748" y="636315"/>
                      <a:pt x="1456" y="647957"/>
                    </a:cubicBezTo>
                    <a:cubicBezTo>
                      <a:pt x="-3836" y="659599"/>
                      <a:pt x="7100" y="658893"/>
                      <a:pt x="5689" y="552707"/>
                    </a:cubicBezTo>
                    <a:cubicBezTo>
                      <a:pt x="4278" y="446521"/>
                      <a:pt x="397" y="11899"/>
                      <a:pt x="5689" y="2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6EF56FB0-7101-449E-BCDA-AB90E9884ABB}"/>
                  </a:ext>
                </a:extLst>
              </p:cNvPr>
              <p:cNvSpPr/>
              <p:nvPr/>
            </p:nvSpPr>
            <p:spPr>
              <a:xfrm>
                <a:off x="4533790" y="4068229"/>
                <a:ext cx="351541" cy="109194"/>
              </a:xfrm>
              <a:custGeom>
                <a:avLst/>
                <a:gdLst>
                  <a:gd name="connsiteX0" fmla="*/ 110 w 351541"/>
                  <a:gd name="connsiteY0" fmla="*/ 95254 h 109194"/>
                  <a:gd name="connsiteX1" fmla="*/ 154627 w 351541"/>
                  <a:gd name="connsiteY1" fmla="*/ 103721 h 109194"/>
                  <a:gd name="connsiteX2" fmla="*/ 351477 w 351541"/>
                  <a:gd name="connsiteY2" fmla="*/ 4 h 109194"/>
                  <a:gd name="connsiteX3" fmla="*/ 133460 w 351541"/>
                  <a:gd name="connsiteY3" fmla="*/ 99488 h 109194"/>
                  <a:gd name="connsiteX4" fmla="*/ 110 w 351541"/>
                  <a:gd name="connsiteY4" fmla="*/ 95254 h 10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541" h="109194">
                    <a:moveTo>
                      <a:pt x="110" y="95254"/>
                    </a:moveTo>
                    <a:cubicBezTo>
                      <a:pt x="3638" y="95959"/>
                      <a:pt x="96066" y="119596"/>
                      <a:pt x="154627" y="103721"/>
                    </a:cubicBezTo>
                    <a:cubicBezTo>
                      <a:pt x="213188" y="87846"/>
                      <a:pt x="355005" y="709"/>
                      <a:pt x="351477" y="4"/>
                    </a:cubicBezTo>
                    <a:cubicBezTo>
                      <a:pt x="347949" y="-701"/>
                      <a:pt x="188493" y="80085"/>
                      <a:pt x="133460" y="99488"/>
                    </a:cubicBezTo>
                    <a:cubicBezTo>
                      <a:pt x="78427" y="118891"/>
                      <a:pt x="-3418" y="94549"/>
                      <a:pt x="110" y="95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5D343F34-F1D5-4EB4-AE2B-5CEA40B8FEA2}"/>
                  </a:ext>
                </a:extLst>
              </p:cNvPr>
              <p:cNvSpPr/>
              <p:nvPr/>
            </p:nvSpPr>
            <p:spPr>
              <a:xfrm>
                <a:off x="4044948" y="4119626"/>
                <a:ext cx="367513" cy="33984"/>
              </a:xfrm>
              <a:custGeom>
                <a:avLst/>
                <a:gdLst>
                  <a:gd name="connsiteX0" fmla="*/ 2 w 367513"/>
                  <a:gd name="connsiteY0" fmla="*/ 5757 h 33984"/>
                  <a:gd name="connsiteX1" fmla="*/ 192619 w 367513"/>
                  <a:gd name="connsiteY1" fmla="*/ 1524 h 33984"/>
                  <a:gd name="connsiteX2" fmla="*/ 366185 w 367513"/>
                  <a:gd name="connsiteY2" fmla="*/ 33274 h 33984"/>
                  <a:gd name="connsiteX3" fmla="*/ 268819 w 367513"/>
                  <a:gd name="connsiteY3" fmla="*/ 22691 h 33984"/>
                  <a:gd name="connsiteX4" fmla="*/ 196852 w 367513"/>
                  <a:gd name="connsiteY4" fmla="*/ 12107 h 33984"/>
                  <a:gd name="connsiteX5" fmla="*/ 2 w 367513"/>
                  <a:gd name="connsiteY5" fmla="*/ 5757 h 3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513" h="33984">
                    <a:moveTo>
                      <a:pt x="2" y="5757"/>
                    </a:moveTo>
                    <a:cubicBezTo>
                      <a:pt x="-704" y="3993"/>
                      <a:pt x="131589" y="-3062"/>
                      <a:pt x="192619" y="1524"/>
                    </a:cubicBezTo>
                    <a:cubicBezTo>
                      <a:pt x="253649" y="6110"/>
                      <a:pt x="353485" y="29746"/>
                      <a:pt x="366185" y="33274"/>
                    </a:cubicBezTo>
                    <a:cubicBezTo>
                      <a:pt x="378885" y="36802"/>
                      <a:pt x="297041" y="26219"/>
                      <a:pt x="268819" y="22691"/>
                    </a:cubicBezTo>
                    <a:cubicBezTo>
                      <a:pt x="240597" y="19163"/>
                      <a:pt x="240596" y="14224"/>
                      <a:pt x="196852" y="12107"/>
                    </a:cubicBezTo>
                    <a:cubicBezTo>
                      <a:pt x="153108" y="9990"/>
                      <a:pt x="708" y="7521"/>
                      <a:pt x="2" y="57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785BB132-4570-40ED-A76C-EAA182025A50}"/>
                  </a:ext>
                </a:extLst>
              </p:cNvPr>
              <p:cNvSpPr/>
              <p:nvPr/>
            </p:nvSpPr>
            <p:spPr>
              <a:xfrm>
                <a:off x="5307013" y="4641850"/>
                <a:ext cx="219083" cy="146342"/>
              </a:xfrm>
              <a:custGeom>
                <a:avLst/>
                <a:gdLst>
                  <a:gd name="connsiteX0" fmla="*/ 0 w 219083"/>
                  <a:gd name="connsiteY0" fmla="*/ 0 h 146342"/>
                  <a:gd name="connsiteX1" fmla="*/ 158750 w 219083"/>
                  <a:gd name="connsiteY1" fmla="*/ 74613 h 146342"/>
                  <a:gd name="connsiteX2" fmla="*/ 219075 w 219083"/>
                  <a:gd name="connsiteY2" fmla="*/ 146050 h 146342"/>
                  <a:gd name="connsiteX3" fmla="*/ 155575 w 219083"/>
                  <a:gd name="connsiteY3" fmla="*/ 101600 h 146342"/>
                  <a:gd name="connsiteX4" fmla="*/ 0 w 219083"/>
                  <a:gd name="connsiteY4" fmla="*/ 0 h 146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83" h="146342">
                    <a:moveTo>
                      <a:pt x="0" y="0"/>
                    </a:moveTo>
                    <a:cubicBezTo>
                      <a:pt x="61119" y="25135"/>
                      <a:pt x="122238" y="50271"/>
                      <a:pt x="158750" y="74613"/>
                    </a:cubicBezTo>
                    <a:cubicBezTo>
                      <a:pt x="195263" y="98955"/>
                      <a:pt x="219604" y="141552"/>
                      <a:pt x="219075" y="146050"/>
                    </a:cubicBezTo>
                    <a:cubicBezTo>
                      <a:pt x="218546" y="150548"/>
                      <a:pt x="155575" y="101600"/>
                      <a:pt x="155575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618DC1CB-9880-44EB-AE38-BE0729137C0E}"/>
                  </a:ext>
                </a:extLst>
              </p:cNvPr>
              <p:cNvSpPr/>
              <p:nvPr/>
            </p:nvSpPr>
            <p:spPr>
              <a:xfrm>
                <a:off x="4543362" y="2907068"/>
                <a:ext cx="143184" cy="125137"/>
              </a:xfrm>
              <a:custGeom>
                <a:avLst/>
                <a:gdLst>
                  <a:gd name="connsiteX0" fmla="*/ 3238 w 143184"/>
                  <a:gd name="connsiteY0" fmla="*/ 1232 h 125137"/>
                  <a:gd name="connsiteX1" fmla="*/ 120713 w 143184"/>
                  <a:gd name="connsiteY1" fmla="*/ 109182 h 125137"/>
                  <a:gd name="connsiteX2" fmla="*/ 142938 w 143184"/>
                  <a:gd name="connsiteY2" fmla="*/ 123470 h 125137"/>
                  <a:gd name="connsiteX3" fmla="*/ 115951 w 143184"/>
                  <a:gd name="connsiteY3" fmla="*/ 98070 h 125137"/>
                  <a:gd name="connsiteX4" fmla="*/ 38163 w 143184"/>
                  <a:gd name="connsiteY4" fmla="*/ 52032 h 125137"/>
                  <a:gd name="connsiteX5" fmla="*/ 3238 w 143184"/>
                  <a:gd name="connsiteY5" fmla="*/ 1232 h 12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184" h="125137">
                    <a:moveTo>
                      <a:pt x="3238" y="1232"/>
                    </a:moveTo>
                    <a:cubicBezTo>
                      <a:pt x="16996" y="10757"/>
                      <a:pt x="97430" y="88809"/>
                      <a:pt x="120713" y="109182"/>
                    </a:cubicBezTo>
                    <a:cubicBezTo>
                      <a:pt x="143996" y="129555"/>
                      <a:pt x="143732" y="125322"/>
                      <a:pt x="142938" y="123470"/>
                    </a:cubicBezTo>
                    <a:cubicBezTo>
                      <a:pt x="142144" y="121618"/>
                      <a:pt x="133414" y="109976"/>
                      <a:pt x="115951" y="98070"/>
                    </a:cubicBezTo>
                    <a:cubicBezTo>
                      <a:pt x="98489" y="86164"/>
                      <a:pt x="53244" y="63938"/>
                      <a:pt x="38163" y="52032"/>
                    </a:cubicBezTo>
                    <a:cubicBezTo>
                      <a:pt x="23082" y="40126"/>
                      <a:pt x="-10520" y="-8293"/>
                      <a:pt x="3238" y="1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: 図形 107">
                <a:extLst>
                  <a:ext uri="{FF2B5EF4-FFF2-40B4-BE49-F238E27FC236}">
                    <a16:creationId xmlns:a16="http://schemas.microsoft.com/office/drawing/2014/main" id="{1CC8D550-B95D-4EC5-93CB-76701BFE702C}"/>
                  </a:ext>
                </a:extLst>
              </p:cNvPr>
              <p:cNvSpPr/>
              <p:nvPr/>
            </p:nvSpPr>
            <p:spPr>
              <a:xfrm>
                <a:off x="4506080" y="2825697"/>
                <a:ext cx="51757" cy="142696"/>
              </a:xfrm>
              <a:custGeom>
                <a:avLst/>
                <a:gdLst>
                  <a:gd name="connsiteX0" fmla="*/ 51633 w 51757"/>
                  <a:gd name="connsiteY0" fmla="*/ 53 h 142696"/>
                  <a:gd name="connsiteX1" fmla="*/ 15120 w 51757"/>
                  <a:gd name="connsiteY1" fmla="*/ 57203 h 142696"/>
                  <a:gd name="connsiteX2" fmla="*/ 13533 w 51757"/>
                  <a:gd name="connsiteY2" fmla="*/ 141341 h 142696"/>
                  <a:gd name="connsiteX3" fmla="*/ 13533 w 51757"/>
                  <a:gd name="connsiteY3" fmla="*/ 104828 h 142696"/>
                  <a:gd name="connsiteX4" fmla="*/ 833 w 51757"/>
                  <a:gd name="connsiteY4" fmla="*/ 47678 h 142696"/>
                  <a:gd name="connsiteX5" fmla="*/ 51633 w 51757"/>
                  <a:gd name="connsiteY5" fmla="*/ 53 h 142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757" h="142696">
                    <a:moveTo>
                      <a:pt x="51633" y="53"/>
                    </a:moveTo>
                    <a:cubicBezTo>
                      <a:pt x="54014" y="1641"/>
                      <a:pt x="21470" y="33655"/>
                      <a:pt x="15120" y="57203"/>
                    </a:cubicBezTo>
                    <a:cubicBezTo>
                      <a:pt x="8770" y="80751"/>
                      <a:pt x="13797" y="133404"/>
                      <a:pt x="13533" y="141341"/>
                    </a:cubicBezTo>
                    <a:cubicBezTo>
                      <a:pt x="13269" y="149278"/>
                      <a:pt x="15650" y="120438"/>
                      <a:pt x="13533" y="104828"/>
                    </a:cubicBezTo>
                    <a:cubicBezTo>
                      <a:pt x="11416" y="89218"/>
                      <a:pt x="-3665" y="62495"/>
                      <a:pt x="833" y="47678"/>
                    </a:cubicBezTo>
                    <a:cubicBezTo>
                      <a:pt x="5331" y="32861"/>
                      <a:pt x="49252" y="-1535"/>
                      <a:pt x="51633" y="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: 図形 108">
                <a:extLst>
                  <a:ext uri="{FF2B5EF4-FFF2-40B4-BE49-F238E27FC236}">
                    <a16:creationId xmlns:a16="http://schemas.microsoft.com/office/drawing/2014/main" id="{3194DE52-0B57-4E9C-B260-9C21551BAFBB}"/>
                  </a:ext>
                </a:extLst>
              </p:cNvPr>
              <p:cNvSpPr/>
              <p:nvPr/>
            </p:nvSpPr>
            <p:spPr>
              <a:xfrm>
                <a:off x="3839718" y="3068619"/>
                <a:ext cx="227005" cy="48161"/>
              </a:xfrm>
              <a:custGeom>
                <a:avLst/>
                <a:gdLst>
                  <a:gd name="connsiteX0" fmla="*/ 445 w 227005"/>
                  <a:gd name="connsiteY0" fmla="*/ 46056 h 48161"/>
                  <a:gd name="connsiteX1" fmla="*/ 136970 w 227005"/>
                  <a:gd name="connsiteY1" fmla="*/ 44469 h 48161"/>
                  <a:gd name="connsiteX2" fmla="*/ 224282 w 227005"/>
                  <a:gd name="connsiteY2" fmla="*/ 17481 h 48161"/>
                  <a:gd name="connsiteX3" fmla="*/ 205232 w 227005"/>
                  <a:gd name="connsiteY3" fmla="*/ 19 h 48161"/>
                  <a:gd name="connsiteX4" fmla="*/ 208407 w 227005"/>
                  <a:gd name="connsiteY4" fmla="*/ 20656 h 48161"/>
                  <a:gd name="connsiteX5" fmla="*/ 186182 w 227005"/>
                  <a:gd name="connsiteY5" fmla="*/ 27006 h 48161"/>
                  <a:gd name="connsiteX6" fmla="*/ 445 w 227005"/>
                  <a:gd name="connsiteY6" fmla="*/ 46056 h 4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05" h="48161">
                    <a:moveTo>
                      <a:pt x="445" y="46056"/>
                    </a:moveTo>
                    <a:cubicBezTo>
                      <a:pt x="-7757" y="48967"/>
                      <a:pt x="99664" y="49232"/>
                      <a:pt x="136970" y="44469"/>
                    </a:cubicBezTo>
                    <a:cubicBezTo>
                      <a:pt x="174276" y="39706"/>
                      <a:pt x="212905" y="24889"/>
                      <a:pt x="224282" y="17481"/>
                    </a:cubicBezTo>
                    <a:cubicBezTo>
                      <a:pt x="235659" y="10073"/>
                      <a:pt x="207878" y="-510"/>
                      <a:pt x="205232" y="19"/>
                    </a:cubicBezTo>
                    <a:cubicBezTo>
                      <a:pt x="202586" y="548"/>
                      <a:pt x="211582" y="16158"/>
                      <a:pt x="208407" y="20656"/>
                    </a:cubicBezTo>
                    <a:cubicBezTo>
                      <a:pt x="205232" y="25154"/>
                      <a:pt x="216874" y="24360"/>
                      <a:pt x="186182" y="27006"/>
                    </a:cubicBezTo>
                    <a:cubicBezTo>
                      <a:pt x="155490" y="29652"/>
                      <a:pt x="8647" y="43145"/>
                      <a:pt x="445" y="4605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: 図形 109">
                <a:extLst>
                  <a:ext uri="{FF2B5EF4-FFF2-40B4-BE49-F238E27FC236}">
                    <a16:creationId xmlns:a16="http://schemas.microsoft.com/office/drawing/2014/main" id="{4CF1409E-8634-4139-B2A9-3E6C91DB1104}"/>
                  </a:ext>
                </a:extLst>
              </p:cNvPr>
              <p:cNvSpPr/>
              <p:nvPr/>
            </p:nvSpPr>
            <p:spPr>
              <a:xfrm>
                <a:off x="3657544" y="2936875"/>
                <a:ext cx="36778" cy="129899"/>
              </a:xfrm>
              <a:custGeom>
                <a:avLst/>
                <a:gdLst>
                  <a:gd name="connsiteX0" fmla="*/ 36569 w 36778"/>
                  <a:gd name="connsiteY0" fmla="*/ 0 h 129899"/>
                  <a:gd name="connsiteX1" fmla="*/ 15931 w 36778"/>
                  <a:gd name="connsiteY1" fmla="*/ 57150 h 129899"/>
                  <a:gd name="connsiteX2" fmla="*/ 36569 w 36778"/>
                  <a:gd name="connsiteY2" fmla="*/ 128588 h 129899"/>
                  <a:gd name="connsiteX3" fmla="*/ 19106 w 36778"/>
                  <a:gd name="connsiteY3" fmla="*/ 100013 h 129899"/>
                  <a:gd name="connsiteX4" fmla="*/ 56 w 36778"/>
                  <a:gd name="connsiteY4" fmla="*/ 57150 h 129899"/>
                  <a:gd name="connsiteX5" fmla="*/ 36569 w 36778"/>
                  <a:gd name="connsiteY5" fmla="*/ 0 h 129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78" h="129899">
                    <a:moveTo>
                      <a:pt x="36569" y="0"/>
                    </a:moveTo>
                    <a:cubicBezTo>
                      <a:pt x="39215" y="0"/>
                      <a:pt x="15931" y="35719"/>
                      <a:pt x="15931" y="57150"/>
                    </a:cubicBezTo>
                    <a:cubicBezTo>
                      <a:pt x="15931" y="78581"/>
                      <a:pt x="36040" y="121444"/>
                      <a:pt x="36569" y="128588"/>
                    </a:cubicBezTo>
                    <a:cubicBezTo>
                      <a:pt x="37098" y="135732"/>
                      <a:pt x="25191" y="111919"/>
                      <a:pt x="19106" y="100013"/>
                    </a:cubicBezTo>
                    <a:cubicBezTo>
                      <a:pt x="13021" y="88107"/>
                      <a:pt x="-1002" y="71967"/>
                      <a:pt x="56" y="57150"/>
                    </a:cubicBezTo>
                    <a:cubicBezTo>
                      <a:pt x="1114" y="42333"/>
                      <a:pt x="33923" y="0"/>
                      <a:pt x="36569" y="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: 図形 110">
                <a:extLst>
                  <a:ext uri="{FF2B5EF4-FFF2-40B4-BE49-F238E27FC236}">
                    <a16:creationId xmlns:a16="http://schemas.microsoft.com/office/drawing/2014/main" id="{7169ADAA-7F37-4581-922E-F384C9507E24}"/>
                  </a:ext>
                </a:extLst>
              </p:cNvPr>
              <p:cNvSpPr/>
              <p:nvPr/>
            </p:nvSpPr>
            <p:spPr>
              <a:xfrm>
                <a:off x="5067249" y="2609772"/>
                <a:ext cx="70256" cy="200126"/>
              </a:xfrm>
              <a:custGeom>
                <a:avLst/>
                <a:gdLst>
                  <a:gd name="connsiteX0" fmla="*/ 46618 w 70256"/>
                  <a:gd name="connsiteY0" fmla="*/ 78 h 200126"/>
                  <a:gd name="connsiteX1" fmla="*/ 16984 w 70256"/>
                  <a:gd name="connsiteY1" fmla="*/ 112261 h 200126"/>
                  <a:gd name="connsiteX2" fmla="*/ 69901 w 70256"/>
                  <a:gd name="connsiteY2" fmla="*/ 199045 h 200126"/>
                  <a:gd name="connsiteX3" fmla="*/ 38151 w 70256"/>
                  <a:gd name="connsiteY3" fmla="*/ 156711 h 200126"/>
                  <a:gd name="connsiteX4" fmla="*/ 51 w 70256"/>
                  <a:gd name="connsiteY4" fmla="*/ 95328 h 200126"/>
                  <a:gd name="connsiteX5" fmla="*/ 46618 w 70256"/>
                  <a:gd name="connsiteY5" fmla="*/ 78 h 200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256" h="200126">
                    <a:moveTo>
                      <a:pt x="46618" y="78"/>
                    </a:moveTo>
                    <a:cubicBezTo>
                      <a:pt x="49440" y="2900"/>
                      <a:pt x="13104" y="79100"/>
                      <a:pt x="16984" y="112261"/>
                    </a:cubicBezTo>
                    <a:cubicBezTo>
                      <a:pt x="20864" y="145422"/>
                      <a:pt x="66373" y="191637"/>
                      <a:pt x="69901" y="199045"/>
                    </a:cubicBezTo>
                    <a:cubicBezTo>
                      <a:pt x="73429" y="206453"/>
                      <a:pt x="49793" y="173997"/>
                      <a:pt x="38151" y="156711"/>
                    </a:cubicBezTo>
                    <a:cubicBezTo>
                      <a:pt x="26509" y="139425"/>
                      <a:pt x="-1360" y="119317"/>
                      <a:pt x="51" y="95328"/>
                    </a:cubicBezTo>
                    <a:cubicBezTo>
                      <a:pt x="1462" y="71339"/>
                      <a:pt x="43796" y="-2744"/>
                      <a:pt x="46618" y="7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: 図形 111">
                <a:extLst>
                  <a:ext uri="{FF2B5EF4-FFF2-40B4-BE49-F238E27FC236}">
                    <a16:creationId xmlns:a16="http://schemas.microsoft.com/office/drawing/2014/main" id="{45EACBB2-9DD6-4A4C-BA6B-0FDAB136BAB2}"/>
                  </a:ext>
                </a:extLst>
              </p:cNvPr>
              <p:cNvSpPr/>
              <p:nvPr/>
            </p:nvSpPr>
            <p:spPr>
              <a:xfrm>
                <a:off x="4719621" y="2931999"/>
                <a:ext cx="165117" cy="70008"/>
              </a:xfrm>
              <a:custGeom>
                <a:avLst/>
                <a:gdLst>
                  <a:gd name="connsiteX0" fmla="*/ 17 w 165117"/>
                  <a:gd name="connsiteY0" fmla="*/ 69964 h 70008"/>
                  <a:gd name="connsiteX1" fmla="*/ 138129 w 165117"/>
                  <a:gd name="connsiteY1" fmla="*/ 39801 h 70008"/>
                  <a:gd name="connsiteX2" fmla="*/ 165117 w 165117"/>
                  <a:gd name="connsiteY2" fmla="*/ 50914 h 70008"/>
                  <a:gd name="connsiteX3" fmla="*/ 138129 w 165117"/>
                  <a:gd name="connsiteY3" fmla="*/ 22339 h 70008"/>
                  <a:gd name="connsiteX4" fmla="*/ 146067 w 165117"/>
                  <a:gd name="connsiteY4" fmla="*/ 114 h 70008"/>
                  <a:gd name="connsiteX5" fmla="*/ 128604 w 165117"/>
                  <a:gd name="connsiteY5" fmla="*/ 31864 h 70008"/>
                  <a:gd name="connsiteX6" fmla="*/ 17 w 165117"/>
                  <a:gd name="connsiteY6" fmla="*/ 69964 h 7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117" h="70008">
                    <a:moveTo>
                      <a:pt x="17" y="69964"/>
                    </a:moveTo>
                    <a:cubicBezTo>
                      <a:pt x="1604" y="71287"/>
                      <a:pt x="110612" y="42976"/>
                      <a:pt x="138129" y="39801"/>
                    </a:cubicBezTo>
                    <a:cubicBezTo>
                      <a:pt x="165646" y="36626"/>
                      <a:pt x="165117" y="53824"/>
                      <a:pt x="165117" y="50914"/>
                    </a:cubicBezTo>
                    <a:cubicBezTo>
                      <a:pt x="165117" y="48004"/>
                      <a:pt x="141304" y="30806"/>
                      <a:pt x="138129" y="22339"/>
                    </a:cubicBezTo>
                    <a:cubicBezTo>
                      <a:pt x="134954" y="13872"/>
                      <a:pt x="147654" y="-1473"/>
                      <a:pt x="146067" y="114"/>
                    </a:cubicBezTo>
                    <a:cubicBezTo>
                      <a:pt x="144480" y="1701"/>
                      <a:pt x="151094" y="20751"/>
                      <a:pt x="128604" y="31864"/>
                    </a:cubicBezTo>
                    <a:cubicBezTo>
                      <a:pt x="106114" y="42976"/>
                      <a:pt x="-1570" y="68641"/>
                      <a:pt x="17" y="699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: 図形 112">
                <a:extLst>
                  <a:ext uri="{FF2B5EF4-FFF2-40B4-BE49-F238E27FC236}">
                    <a16:creationId xmlns:a16="http://schemas.microsoft.com/office/drawing/2014/main" id="{D18B3BA6-7181-4918-A643-7C87781DAAE1}"/>
                  </a:ext>
                </a:extLst>
              </p:cNvPr>
              <p:cNvSpPr/>
              <p:nvPr/>
            </p:nvSpPr>
            <p:spPr>
              <a:xfrm>
                <a:off x="3565819" y="3196275"/>
                <a:ext cx="543603" cy="917921"/>
              </a:xfrm>
              <a:custGeom>
                <a:avLst/>
                <a:gdLst>
                  <a:gd name="connsiteX0" fmla="*/ 127764 w 543603"/>
                  <a:gd name="connsiteY0" fmla="*/ 268708 h 917921"/>
                  <a:gd name="connsiteX1" fmla="*/ 246298 w 543603"/>
                  <a:gd name="connsiteY1" fmla="*/ 495192 h 917921"/>
                  <a:gd name="connsiteX2" fmla="*/ 303448 w 543603"/>
                  <a:gd name="connsiteY2" fmla="*/ 696275 h 917921"/>
                  <a:gd name="connsiteX3" fmla="*/ 322498 w 543603"/>
                  <a:gd name="connsiteY3" fmla="*/ 776708 h 917921"/>
                  <a:gd name="connsiteX4" fmla="*/ 377531 w 543603"/>
                  <a:gd name="connsiteY4" fmla="*/ 861375 h 917921"/>
                  <a:gd name="connsiteX5" fmla="*/ 534164 w 543603"/>
                  <a:gd name="connsiteY5" fmla="*/ 910058 h 917921"/>
                  <a:gd name="connsiteX6" fmla="*/ 496064 w 543603"/>
                  <a:gd name="connsiteY6" fmla="*/ 907942 h 917921"/>
                  <a:gd name="connsiteX7" fmla="*/ 250531 w 543603"/>
                  <a:gd name="connsiteY7" fmla="*/ 814808 h 917921"/>
                  <a:gd name="connsiteX8" fmla="*/ 100248 w 543603"/>
                  <a:gd name="connsiteY8" fmla="*/ 423225 h 917921"/>
                  <a:gd name="connsiteX9" fmla="*/ 2881 w 543603"/>
                  <a:gd name="connsiteY9" fmla="*/ 200975 h 917921"/>
                  <a:gd name="connsiteX10" fmla="*/ 26164 w 543603"/>
                  <a:gd name="connsiteY10" fmla="*/ 6242 h 917921"/>
                  <a:gd name="connsiteX11" fmla="*/ 30398 w 543603"/>
                  <a:gd name="connsiteY11" fmla="*/ 65508 h 917921"/>
                  <a:gd name="connsiteX12" fmla="*/ 127764 w 543603"/>
                  <a:gd name="connsiteY12" fmla="*/ 268708 h 91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3603" h="917921">
                    <a:moveTo>
                      <a:pt x="127764" y="268708"/>
                    </a:moveTo>
                    <a:cubicBezTo>
                      <a:pt x="163747" y="340322"/>
                      <a:pt x="217017" y="423931"/>
                      <a:pt x="246298" y="495192"/>
                    </a:cubicBezTo>
                    <a:cubicBezTo>
                      <a:pt x="275579" y="566453"/>
                      <a:pt x="290748" y="649356"/>
                      <a:pt x="303448" y="696275"/>
                    </a:cubicBezTo>
                    <a:cubicBezTo>
                      <a:pt x="316148" y="743194"/>
                      <a:pt x="310151" y="749191"/>
                      <a:pt x="322498" y="776708"/>
                    </a:cubicBezTo>
                    <a:cubicBezTo>
                      <a:pt x="334845" y="804225"/>
                      <a:pt x="342253" y="839150"/>
                      <a:pt x="377531" y="861375"/>
                    </a:cubicBezTo>
                    <a:cubicBezTo>
                      <a:pt x="412809" y="883600"/>
                      <a:pt x="514409" y="902297"/>
                      <a:pt x="534164" y="910058"/>
                    </a:cubicBezTo>
                    <a:cubicBezTo>
                      <a:pt x="553919" y="917819"/>
                      <a:pt x="543336" y="923817"/>
                      <a:pt x="496064" y="907942"/>
                    </a:cubicBezTo>
                    <a:cubicBezTo>
                      <a:pt x="448792" y="892067"/>
                      <a:pt x="316500" y="895594"/>
                      <a:pt x="250531" y="814808"/>
                    </a:cubicBezTo>
                    <a:cubicBezTo>
                      <a:pt x="184562" y="734022"/>
                      <a:pt x="141523" y="525530"/>
                      <a:pt x="100248" y="423225"/>
                    </a:cubicBezTo>
                    <a:cubicBezTo>
                      <a:pt x="58973" y="320920"/>
                      <a:pt x="15228" y="270472"/>
                      <a:pt x="2881" y="200975"/>
                    </a:cubicBezTo>
                    <a:cubicBezTo>
                      <a:pt x="-9466" y="131478"/>
                      <a:pt x="21578" y="28820"/>
                      <a:pt x="26164" y="6242"/>
                    </a:cubicBezTo>
                    <a:cubicBezTo>
                      <a:pt x="30750" y="-16336"/>
                      <a:pt x="16287" y="26703"/>
                      <a:pt x="30398" y="65508"/>
                    </a:cubicBezTo>
                    <a:cubicBezTo>
                      <a:pt x="44509" y="104313"/>
                      <a:pt x="91781" y="197094"/>
                      <a:pt x="127764" y="26870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: 図形 113">
                <a:extLst>
                  <a:ext uri="{FF2B5EF4-FFF2-40B4-BE49-F238E27FC236}">
                    <a16:creationId xmlns:a16="http://schemas.microsoft.com/office/drawing/2014/main" id="{67BFEDA6-924A-4547-8C4B-B6085661BEFD}"/>
                  </a:ext>
                </a:extLst>
              </p:cNvPr>
              <p:cNvSpPr/>
              <p:nvPr/>
            </p:nvSpPr>
            <p:spPr>
              <a:xfrm>
                <a:off x="5007645" y="2428969"/>
                <a:ext cx="324003" cy="536918"/>
              </a:xfrm>
              <a:custGeom>
                <a:avLst/>
                <a:gdLst>
                  <a:gd name="connsiteX0" fmla="*/ 10972 w 324003"/>
                  <a:gd name="connsiteY0" fmla="*/ 5198 h 536918"/>
                  <a:gd name="connsiteX1" fmla="*/ 322122 w 324003"/>
                  <a:gd name="connsiteY1" fmla="*/ 293064 h 536918"/>
                  <a:gd name="connsiteX2" fmla="*/ 144322 w 324003"/>
                  <a:gd name="connsiteY2" fmla="*/ 244381 h 536918"/>
                  <a:gd name="connsiteX3" fmla="*/ 212055 w 324003"/>
                  <a:gd name="connsiteY3" fmla="*/ 536481 h 536918"/>
                  <a:gd name="connsiteX4" fmla="*/ 212055 w 324003"/>
                  <a:gd name="connsiteY4" fmla="*/ 305764 h 536918"/>
                  <a:gd name="connsiteX5" fmla="*/ 80822 w 324003"/>
                  <a:gd name="connsiteY5" fmla="*/ 121614 h 536918"/>
                  <a:gd name="connsiteX6" fmla="*/ 10972 w 324003"/>
                  <a:gd name="connsiteY6" fmla="*/ 5198 h 53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003" h="536918">
                    <a:moveTo>
                      <a:pt x="10972" y="5198"/>
                    </a:moveTo>
                    <a:cubicBezTo>
                      <a:pt x="51189" y="33773"/>
                      <a:pt x="299897" y="253200"/>
                      <a:pt x="322122" y="293064"/>
                    </a:cubicBezTo>
                    <a:cubicBezTo>
                      <a:pt x="344347" y="332928"/>
                      <a:pt x="162667" y="203812"/>
                      <a:pt x="144322" y="244381"/>
                    </a:cubicBezTo>
                    <a:cubicBezTo>
                      <a:pt x="125978" y="284951"/>
                      <a:pt x="200766" y="526251"/>
                      <a:pt x="212055" y="536481"/>
                    </a:cubicBezTo>
                    <a:cubicBezTo>
                      <a:pt x="223344" y="546711"/>
                      <a:pt x="233927" y="374908"/>
                      <a:pt x="212055" y="305764"/>
                    </a:cubicBezTo>
                    <a:cubicBezTo>
                      <a:pt x="190183" y="236620"/>
                      <a:pt x="109750" y="170297"/>
                      <a:pt x="80822" y="121614"/>
                    </a:cubicBezTo>
                    <a:cubicBezTo>
                      <a:pt x="51894" y="72931"/>
                      <a:pt x="-29245" y="-23377"/>
                      <a:pt x="10972" y="519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: 図形 114">
                <a:extLst>
                  <a:ext uri="{FF2B5EF4-FFF2-40B4-BE49-F238E27FC236}">
                    <a16:creationId xmlns:a16="http://schemas.microsoft.com/office/drawing/2014/main" id="{9F23667D-6812-4996-ADDC-DE7C2498569C}"/>
                  </a:ext>
                </a:extLst>
              </p:cNvPr>
              <p:cNvSpPr/>
              <p:nvPr/>
            </p:nvSpPr>
            <p:spPr>
              <a:xfrm>
                <a:off x="4302295" y="1584381"/>
                <a:ext cx="579277" cy="416124"/>
              </a:xfrm>
              <a:custGeom>
                <a:avLst/>
                <a:gdLst>
                  <a:gd name="connsiteX0" fmla="*/ 888 w 579277"/>
                  <a:gd name="connsiteY0" fmla="*/ 413752 h 416124"/>
                  <a:gd name="connsiteX1" fmla="*/ 153288 w 579277"/>
                  <a:gd name="connsiteY1" fmla="*/ 176686 h 416124"/>
                  <a:gd name="connsiteX2" fmla="*/ 271822 w 579277"/>
                  <a:gd name="connsiteY2" fmla="*/ 79319 h 416124"/>
                  <a:gd name="connsiteX3" fmla="*/ 574505 w 579277"/>
                  <a:gd name="connsiteY3" fmla="*/ 159752 h 416124"/>
                  <a:gd name="connsiteX4" fmla="*/ 441155 w 579277"/>
                  <a:gd name="connsiteY4" fmla="*/ 79319 h 416124"/>
                  <a:gd name="connsiteX5" fmla="*/ 227372 w 579277"/>
                  <a:gd name="connsiteY5" fmla="*/ 15819 h 416124"/>
                  <a:gd name="connsiteX6" fmla="*/ 888 w 579277"/>
                  <a:gd name="connsiteY6" fmla="*/ 413752 h 41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9277" h="416124">
                    <a:moveTo>
                      <a:pt x="888" y="413752"/>
                    </a:moveTo>
                    <a:cubicBezTo>
                      <a:pt x="-11459" y="440563"/>
                      <a:pt x="108132" y="232425"/>
                      <a:pt x="153288" y="176686"/>
                    </a:cubicBezTo>
                    <a:cubicBezTo>
                      <a:pt x="198444" y="120947"/>
                      <a:pt x="201619" y="82141"/>
                      <a:pt x="271822" y="79319"/>
                    </a:cubicBezTo>
                    <a:cubicBezTo>
                      <a:pt x="342025" y="76497"/>
                      <a:pt x="546283" y="159752"/>
                      <a:pt x="574505" y="159752"/>
                    </a:cubicBezTo>
                    <a:cubicBezTo>
                      <a:pt x="602727" y="159752"/>
                      <a:pt x="499011" y="103308"/>
                      <a:pt x="441155" y="79319"/>
                    </a:cubicBezTo>
                    <a:cubicBezTo>
                      <a:pt x="383300" y="55330"/>
                      <a:pt x="297222" y="-36392"/>
                      <a:pt x="227372" y="15819"/>
                    </a:cubicBezTo>
                    <a:cubicBezTo>
                      <a:pt x="157522" y="68030"/>
                      <a:pt x="13235" y="386941"/>
                      <a:pt x="888" y="4137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: 図形 115">
                <a:extLst>
                  <a:ext uri="{FF2B5EF4-FFF2-40B4-BE49-F238E27FC236}">
                    <a16:creationId xmlns:a16="http://schemas.microsoft.com/office/drawing/2014/main" id="{30C5E983-FE4E-4887-9D45-1A636B145039}"/>
                  </a:ext>
                </a:extLst>
              </p:cNvPr>
              <p:cNvSpPr/>
              <p:nvPr/>
            </p:nvSpPr>
            <p:spPr>
              <a:xfrm>
                <a:off x="3682488" y="1630539"/>
                <a:ext cx="642245" cy="315127"/>
              </a:xfrm>
              <a:custGeom>
                <a:avLst/>
                <a:gdLst>
                  <a:gd name="connsiteX0" fmla="*/ 641862 w 642245"/>
                  <a:gd name="connsiteY0" fmla="*/ 314678 h 315127"/>
                  <a:gd name="connsiteX1" fmla="*/ 504279 w 642245"/>
                  <a:gd name="connsiteY1" fmla="*/ 113594 h 315127"/>
                  <a:gd name="connsiteX2" fmla="*/ 330712 w 642245"/>
                  <a:gd name="connsiteY2" fmla="*/ 50094 h 315127"/>
                  <a:gd name="connsiteX3" fmla="*/ 4745 w 642245"/>
                  <a:gd name="connsiteY3" fmla="*/ 251178 h 315127"/>
                  <a:gd name="connsiteX4" fmla="*/ 129629 w 642245"/>
                  <a:gd name="connsiteY4" fmla="*/ 141111 h 315127"/>
                  <a:gd name="connsiteX5" fmla="*/ 25912 w 642245"/>
                  <a:gd name="connsiteY5" fmla="*/ 259644 h 315127"/>
                  <a:gd name="connsiteX6" fmla="*/ 256629 w 642245"/>
                  <a:gd name="connsiteY6" fmla="*/ 24694 h 315127"/>
                  <a:gd name="connsiteX7" fmla="*/ 366695 w 642245"/>
                  <a:gd name="connsiteY7" fmla="*/ 5644 h 315127"/>
                  <a:gd name="connsiteX8" fmla="*/ 411145 w 642245"/>
                  <a:gd name="connsiteY8" fmla="*/ 11994 h 315127"/>
                  <a:gd name="connsiteX9" fmla="*/ 385745 w 642245"/>
                  <a:gd name="connsiteY9" fmla="*/ 11994 h 315127"/>
                  <a:gd name="connsiteX10" fmla="*/ 540262 w 642245"/>
                  <a:gd name="connsiteY10" fmla="*/ 52211 h 315127"/>
                  <a:gd name="connsiteX11" fmla="*/ 641862 w 642245"/>
                  <a:gd name="connsiteY11" fmla="*/ 314678 h 315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2245" h="315127">
                    <a:moveTo>
                      <a:pt x="641862" y="314678"/>
                    </a:moveTo>
                    <a:cubicBezTo>
                      <a:pt x="635865" y="324909"/>
                      <a:pt x="556137" y="157691"/>
                      <a:pt x="504279" y="113594"/>
                    </a:cubicBezTo>
                    <a:cubicBezTo>
                      <a:pt x="452421" y="69497"/>
                      <a:pt x="413967" y="27163"/>
                      <a:pt x="330712" y="50094"/>
                    </a:cubicBezTo>
                    <a:cubicBezTo>
                      <a:pt x="247457" y="73025"/>
                      <a:pt x="38259" y="236008"/>
                      <a:pt x="4745" y="251178"/>
                    </a:cubicBezTo>
                    <a:cubicBezTo>
                      <a:pt x="-28769" y="266348"/>
                      <a:pt x="126101" y="139700"/>
                      <a:pt x="129629" y="141111"/>
                    </a:cubicBezTo>
                    <a:cubicBezTo>
                      <a:pt x="133157" y="142522"/>
                      <a:pt x="4745" y="279047"/>
                      <a:pt x="25912" y="259644"/>
                    </a:cubicBezTo>
                    <a:cubicBezTo>
                      <a:pt x="47079" y="240241"/>
                      <a:pt x="199832" y="67027"/>
                      <a:pt x="256629" y="24694"/>
                    </a:cubicBezTo>
                    <a:cubicBezTo>
                      <a:pt x="313426" y="-17639"/>
                      <a:pt x="340942" y="7761"/>
                      <a:pt x="366695" y="5644"/>
                    </a:cubicBezTo>
                    <a:cubicBezTo>
                      <a:pt x="392448" y="3527"/>
                      <a:pt x="407970" y="10936"/>
                      <a:pt x="411145" y="11994"/>
                    </a:cubicBezTo>
                    <a:cubicBezTo>
                      <a:pt x="414320" y="13052"/>
                      <a:pt x="364226" y="5291"/>
                      <a:pt x="385745" y="11994"/>
                    </a:cubicBezTo>
                    <a:cubicBezTo>
                      <a:pt x="407264" y="18697"/>
                      <a:pt x="498281" y="5644"/>
                      <a:pt x="540262" y="52211"/>
                    </a:cubicBezTo>
                    <a:cubicBezTo>
                      <a:pt x="582243" y="98778"/>
                      <a:pt x="647859" y="304447"/>
                      <a:pt x="641862" y="3146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: 図形 116">
                <a:extLst>
                  <a:ext uri="{FF2B5EF4-FFF2-40B4-BE49-F238E27FC236}">
                    <a16:creationId xmlns:a16="http://schemas.microsoft.com/office/drawing/2014/main" id="{E2A16BF2-90C2-4576-8409-D6A7282EE7C3}"/>
                  </a:ext>
                </a:extLst>
              </p:cNvPr>
              <p:cNvSpPr/>
              <p:nvPr/>
            </p:nvSpPr>
            <p:spPr>
              <a:xfrm>
                <a:off x="4299752" y="1569978"/>
                <a:ext cx="299765" cy="396434"/>
              </a:xfrm>
              <a:custGeom>
                <a:avLst/>
                <a:gdLst>
                  <a:gd name="connsiteX0" fmla="*/ 1315 w 299765"/>
                  <a:gd name="connsiteY0" fmla="*/ 396405 h 396434"/>
                  <a:gd name="connsiteX1" fmla="*/ 71165 w 299765"/>
                  <a:gd name="connsiteY1" fmla="*/ 117005 h 396434"/>
                  <a:gd name="connsiteX2" fmla="*/ 49998 w 299765"/>
                  <a:gd name="connsiteY2" fmla="*/ 237655 h 396434"/>
                  <a:gd name="connsiteX3" fmla="*/ 47881 w 299765"/>
                  <a:gd name="connsiteY3" fmla="*/ 83139 h 396434"/>
                  <a:gd name="connsiteX4" fmla="*/ 30948 w 299765"/>
                  <a:gd name="connsiteY4" fmla="*/ 152989 h 396434"/>
                  <a:gd name="connsiteX5" fmla="*/ 100798 w 299765"/>
                  <a:gd name="connsiteY5" fmla="*/ 32339 h 396434"/>
                  <a:gd name="connsiteX6" fmla="*/ 299765 w 299765"/>
                  <a:gd name="connsiteY6" fmla="*/ 589 h 396434"/>
                  <a:gd name="connsiteX7" fmla="*/ 100798 w 299765"/>
                  <a:gd name="connsiteY7" fmla="*/ 51389 h 396434"/>
                  <a:gd name="connsiteX8" fmla="*/ 272248 w 299765"/>
                  <a:gd name="connsiteY8" fmla="*/ 38689 h 396434"/>
                  <a:gd name="connsiteX9" fmla="*/ 143131 w 299765"/>
                  <a:gd name="connsiteY9" fmla="*/ 97955 h 396434"/>
                  <a:gd name="connsiteX10" fmla="*/ 1315 w 299765"/>
                  <a:gd name="connsiteY10" fmla="*/ 396405 h 396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765" h="396434">
                    <a:moveTo>
                      <a:pt x="1315" y="396405"/>
                    </a:moveTo>
                    <a:cubicBezTo>
                      <a:pt x="-10679" y="399580"/>
                      <a:pt x="63051" y="143463"/>
                      <a:pt x="71165" y="117005"/>
                    </a:cubicBezTo>
                    <a:cubicBezTo>
                      <a:pt x="79279" y="90547"/>
                      <a:pt x="53879" y="243299"/>
                      <a:pt x="49998" y="237655"/>
                    </a:cubicBezTo>
                    <a:cubicBezTo>
                      <a:pt x="46117" y="232011"/>
                      <a:pt x="51056" y="97250"/>
                      <a:pt x="47881" y="83139"/>
                    </a:cubicBezTo>
                    <a:cubicBezTo>
                      <a:pt x="44706" y="69028"/>
                      <a:pt x="22129" y="161456"/>
                      <a:pt x="30948" y="152989"/>
                    </a:cubicBezTo>
                    <a:cubicBezTo>
                      <a:pt x="39767" y="144522"/>
                      <a:pt x="55995" y="57739"/>
                      <a:pt x="100798" y="32339"/>
                    </a:cubicBezTo>
                    <a:cubicBezTo>
                      <a:pt x="145601" y="6939"/>
                      <a:pt x="299765" y="-2586"/>
                      <a:pt x="299765" y="589"/>
                    </a:cubicBezTo>
                    <a:cubicBezTo>
                      <a:pt x="299765" y="3764"/>
                      <a:pt x="105384" y="45039"/>
                      <a:pt x="100798" y="51389"/>
                    </a:cubicBezTo>
                    <a:cubicBezTo>
                      <a:pt x="96212" y="57739"/>
                      <a:pt x="265193" y="30928"/>
                      <a:pt x="272248" y="38689"/>
                    </a:cubicBezTo>
                    <a:cubicBezTo>
                      <a:pt x="279304" y="46450"/>
                      <a:pt x="186875" y="42216"/>
                      <a:pt x="143131" y="97955"/>
                    </a:cubicBezTo>
                    <a:cubicBezTo>
                      <a:pt x="99387" y="153694"/>
                      <a:pt x="13309" y="393230"/>
                      <a:pt x="1315" y="396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: 図形 117">
                <a:extLst>
                  <a:ext uri="{FF2B5EF4-FFF2-40B4-BE49-F238E27FC236}">
                    <a16:creationId xmlns:a16="http://schemas.microsoft.com/office/drawing/2014/main" id="{EE7F09CD-6B92-421C-9567-4C71B8F4DD47}"/>
                  </a:ext>
                </a:extLst>
              </p:cNvPr>
              <p:cNvSpPr/>
              <p:nvPr/>
            </p:nvSpPr>
            <p:spPr>
              <a:xfrm>
                <a:off x="3854450" y="1587881"/>
                <a:ext cx="470031" cy="260894"/>
              </a:xfrm>
              <a:custGeom>
                <a:avLst/>
                <a:gdLst>
                  <a:gd name="connsiteX0" fmla="*/ 469900 w 470031"/>
                  <a:gd name="connsiteY0" fmla="*/ 259969 h 260894"/>
                  <a:gd name="connsiteX1" fmla="*/ 376767 w 470031"/>
                  <a:gd name="connsiteY1" fmla="*/ 10202 h 260894"/>
                  <a:gd name="connsiteX2" fmla="*/ 48683 w 470031"/>
                  <a:gd name="connsiteY2" fmla="*/ 48302 h 260894"/>
                  <a:gd name="connsiteX3" fmla="*/ 156633 w 470031"/>
                  <a:gd name="connsiteY3" fmla="*/ 48302 h 260894"/>
                  <a:gd name="connsiteX4" fmla="*/ 0 w 470031"/>
                  <a:gd name="connsiteY4" fmla="*/ 56769 h 260894"/>
                  <a:gd name="connsiteX5" fmla="*/ 325967 w 470031"/>
                  <a:gd name="connsiteY5" fmla="*/ 41952 h 260894"/>
                  <a:gd name="connsiteX6" fmla="*/ 395817 w 470031"/>
                  <a:gd name="connsiteY6" fmla="*/ 92752 h 260894"/>
                  <a:gd name="connsiteX7" fmla="*/ 469900 w 470031"/>
                  <a:gd name="connsiteY7" fmla="*/ 259969 h 260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031" h="260894">
                    <a:moveTo>
                      <a:pt x="469900" y="259969"/>
                    </a:moveTo>
                    <a:cubicBezTo>
                      <a:pt x="466725" y="246211"/>
                      <a:pt x="446970" y="45480"/>
                      <a:pt x="376767" y="10202"/>
                    </a:cubicBezTo>
                    <a:cubicBezTo>
                      <a:pt x="306564" y="-25076"/>
                      <a:pt x="85372" y="41952"/>
                      <a:pt x="48683" y="48302"/>
                    </a:cubicBezTo>
                    <a:cubicBezTo>
                      <a:pt x="11994" y="54652"/>
                      <a:pt x="164747" y="46891"/>
                      <a:pt x="156633" y="48302"/>
                    </a:cubicBezTo>
                    <a:cubicBezTo>
                      <a:pt x="148519" y="49713"/>
                      <a:pt x="0" y="56769"/>
                      <a:pt x="0" y="56769"/>
                    </a:cubicBezTo>
                    <a:cubicBezTo>
                      <a:pt x="28222" y="55711"/>
                      <a:pt x="259997" y="35955"/>
                      <a:pt x="325967" y="41952"/>
                    </a:cubicBezTo>
                    <a:cubicBezTo>
                      <a:pt x="391937" y="47949"/>
                      <a:pt x="373592" y="55358"/>
                      <a:pt x="395817" y="92752"/>
                    </a:cubicBezTo>
                    <a:cubicBezTo>
                      <a:pt x="418042" y="130146"/>
                      <a:pt x="473075" y="273727"/>
                      <a:pt x="469900" y="2599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: 図形 118">
                <a:extLst>
                  <a:ext uri="{FF2B5EF4-FFF2-40B4-BE49-F238E27FC236}">
                    <a16:creationId xmlns:a16="http://schemas.microsoft.com/office/drawing/2014/main" id="{C798F19C-EC21-4E2B-849F-D1C2CAF0E2C3}"/>
                  </a:ext>
                </a:extLst>
              </p:cNvPr>
              <p:cNvSpPr/>
              <p:nvPr/>
            </p:nvSpPr>
            <p:spPr>
              <a:xfrm>
                <a:off x="3529191" y="1772548"/>
                <a:ext cx="710860" cy="414877"/>
              </a:xfrm>
              <a:custGeom>
                <a:avLst/>
                <a:gdLst>
                  <a:gd name="connsiteX0" fmla="*/ 710492 w 710860"/>
                  <a:gd name="connsiteY0" fmla="*/ 157852 h 414877"/>
                  <a:gd name="connsiteX1" fmla="*/ 475542 w 710860"/>
                  <a:gd name="connsiteY1" fmla="*/ 1219 h 414877"/>
                  <a:gd name="connsiteX2" fmla="*/ 33159 w 710860"/>
                  <a:gd name="connsiteY2" fmla="*/ 257335 h 414877"/>
                  <a:gd name="connsiteX3" fmla="*/ 181326 w 710860"/>
                  <a:gd name="connsiteY3" fmla="*/ 140919 h 414877"/>
                  <a:gd name="connsiteX4" fmla="*/ 1409 w 710860"/>
                  <a:gd name="connsiteY4" fmla="*/ 413969 h 414877"/>
                  <a:gd name="connsiteX5" fmla="*/ 299859 w 710860"/>
                  <a:gd name="connsiteY5" fmla="*/ 30852 h 414877"/>
                  <a:gd name="connsiteX6" fmla="*/ 524226 w 710860"/>
                  <a:gd name="connsiteY6" fmla="*/ 94352 h 414877"/>
                  <a:gd name="connsiteX7" fmla="*/ 710492 w 710860"/>
                  <a:gd name="connsiteY7" fmla="*/ 157852 h 41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0860" h="414877">
                    <a:moveTo>
                      <a:pt x="710492" y="157852"/>
                    </a:moveTo>
                    <a:cubicBezTo>
                      <a:pt x="702378" y="142330"/>
                      <a:pt x="588431" y="-15362"/>
                      <a:pt x="475542" y="1219"/>
                    </a:cubicBezTo>
                    <a:cubicBezTo>
                      <a:pt x="362653" y="17800"/>
                      <a:pt x="82195" y="234052"/>
                      <a:pt x="33159" y="257335"/>
                    </a:cubicBezTo>
                    <a:cubicBezTo>
                      <a:pt x="-15877" y="280618"/>
                      <a:pt x="186618" y="114813"/>
                      <a:pt x="181326" y="140919"/>
                    </a:cubicBezTo>
                    <a:cubicBezTo>
                      <a:pt x="176034" y="167025"/>
                      <a:pt x="-18346" y="432313"/>
                      <a:pt x="1409" y="413969"/>
                    </a:cubicBezTo>
                    <a:cubicBezTo>
                      <a:pt x="21164" y="395625"/>
                      <a:pt x="212723" y="84121"/>
                      <a:pt x="299859" y="30852"/>
                    </a:cubicBezTo>
                    <a:cubicBezTo>
                      <a:pt x="386995" y="-22417"/>
                      <a:pt x="457551" y="72832"/>
                      <a:pt x="524226" y="94352"/>
                    </a:cubicBezTo>
                    <a:cubicBezTo>
                      <a:pt x="590901" y="115871"/>
                      <a:pt x="718606" y="173374"/>
                      <a:pt x="710492" y="1578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: 図形 119">
                <a:extLst>
                  <a:ext uri="{FF2B5EF4-FFF2-40B4-BE49-F238E27FC236}">
                    <a16:creationId xmlns:a16="http://schemas.microsoft.com/office/drawing/2014/main" id="{D6FDDE44-EFEA-46FB-A507-B7536C674311}"/>
                  </a:ext>
                </a:extLst>
              </p:cNvPr>
              <p:cNvSpPr/>
              <p:nvPr/>
            </p:nvSpPr>
            <p:spPr>
              <a:xfrm>
                <a:off x="4372999" y="1675217"/>
                <a:ext cx="819978" cy="304011"/>
              </a:xfrm>
              <a:custGeom>
                <a:avLst/>
                <a:gdLst>
                  <a:gd name="connsiteX0" fmla="*/ 34 w 819978"/>
                  <a:gd name="connsiteY0" fmla="*/ 280583 h 304011"/>
                  <a:gd name="connsiteX1" fmla="*/ 302718 w 819978"/>
                  <a:gd name="connsiteY1" fmla="*/ 92200 h 304011"/>
                  <a:gd name="connsiteX2" fmla="*/ 124918 w 819978"/>
                  <a:gd name="connsiteY2" fmla="*/ 149350 h 304011"/>
                  <a:gd name="connsiteX3" fmla="*/ 372568 w 819978"/>
                  <a:gd name="connsiteY3" fmla="*/ 1183 h 304011"/>
                  <a:gd name="connsiteX4" fmla="*/ 762034 w 819978"/>
                  <a:gd name="connsiteY4" fmla="*/ 244600 h 304011"/>
                  <a:gd name="connsiteX5" fmla="*/ 577884 w 819978"/>
                  <a:gd name="connsiteY5" fmla="*/ 138766 h 304011"/>
                  <a:gd name="connsiteX6" fmla="*/ 819184 w 819978"/>
                  <a:gd name="connsiteY6" fmla="*/ 303866 h 304011"/>
                  <a:gd name="connsiteX7" fmla="*/ 478401 w 819978"/>
                  <a:gd name="connsiteY7" fmla="*/ 104900 h 304011"/>
                  <a:gd name="connsiteX8" fmla="*/ 505918 w 819978"/>
                  <a:gd name="connsiteY8" fmla="*/ 157816 h 304011"/>
                  <a:gd name="connsiteX9" fmla="*/ 584234 w 819978"/>
                  <a:gd name="connsiteY9" fmla="*/ 195916 h 304011"/>
                  <a:gd name="connsiteX10" fmla="*/ 423368 w 819978"/>
                  <a:gd name="connsiteY10" fmla="*/ 75266 h 304011"/>
                  <a:gd name="connsiteX11" fmla="*/ 283668 w 819978"/>
                  <a:gd name="connsiteY11" fmla="*/ 185333 h 304011"/>
                  <a:gd name="connsiteX12" fmla="*/ 34 w 819978"/>
                  <a:gd name="connsiteY12" fmla="*/ 280583 h 30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9978" h="304011">
                    <a:moveTo>
                      <a:pt x="34" y="280583"/>
                    </a:moveTo>
                    <a:cubicBezTo>
                      <a:pt x="3209" y="265061"/>
                      <a:pt x="281904" y="114072"/>
                      <a:pt x="302718" y="92200"/>
                    </a:cubicBezTo>
                    <a:cubicBezTo>
                      <a:pt x="323532" y="70328"/>
                      <a:pt x="113276" y="164519"/>
                      <a:pt x="124918" y="149350"/>
                    </a:cubicBezTo>
                    <a:cubicBezTo>
                      <a:pt x="136560" y="134181"/>
                      <a:pt x="266382" y="-14692"/>
                      <a:pt x="372568" y="1183"/>
                    </a:cubicBezTo>
                    <a:cubicBezTo>
                      <a:pt x="478754" y="17058"/>
                      <a:pt x="727815" y="221670"/>
                      <a:pt x="762034" y="244600"/>
                    </a:cubicBezTo>
                    <a:cubicBezTo>
                      <a:pt x="796253" y="267530"/>
                      <a:pt x="568359" y="128888"/>
                      <a:pt x="577884" y="138766"/>
                    </a:cubicBezTo>
                    <a:cubicBezTo>
                      <a:pt x="587409" y="148644"/>
                      <a:pt x="835765" y="309510"/>
                      <a:pt x="819184" y="303866"/>
                    </a:cubicBezTo>
                    <a:cubicBezTo>
                      <a:pt x="802604" y="298222"/>
                      <a:pt x="530612" y="129242"/>
                      <a:pt x="478401" y="104900"/>
                    </a:cubicBezTo>
                    <a:cubicBezTo>
                      <a:pt x="426190" y="80558"/>
                      <a:pt x="488279" y="142647"/>
                      <a:pt x="505918" y="157816"/>
                    </a:cubicBezTo>
                    <a:cubicBezTo>
                      <a:pt x="523557" y="172985"/>
                      <a:pt x="597992" y="209674"/>
                      <a:pt x="584234" y="195916"/>
                    </a:cubicBezTo>
                    <a:cubicBezTo>
                      <a:pt x="570476" y="182158"/>
                      <a:pt x="473462" y="77030"/>
                      <a:pt x="423368" y="75266"/>
                    </a:cubicBezTo>
                    <a:cubicBezTo>
                      <a:pt x="373274" y="73502"/>
                      <a:pt x="356693" y="152877"/>
                      <a:pt x="283668" y="185333"/>
                    </a:cubicBezTo>
                    <a:cubicBezTo>
                      <a:pt x="210643" y="217789"/>
                      <a:pt x="-3141" y="296105"/>
                      <a:pt x="34" y="2805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: 図形 120">
                <a:extLst>
                  <a:ext uri="{FF2B5EF4-FFF2-40B4-BE49-F238E27FC236}">
                    <a16:creationId xmlns:a16="http://schemas.microsoft.com/office/drawing/2014/main" id="{BDD96042-823C-4297-A764-86D03EC350CE}"/>
                  </a:ext>
                </a:extLst>
              </p:cNvPr>
              <p:cNvSpPr/>
              <p:nvPr/>
            </p:nvSpPr>
            <p:spPr>
              <a:xfrm>
                <a:off x="3445898" y="1932676"/>
                <a:ext cx="694403" cy="344872"/>
              </a:xfrm>
              <a:custGeom>
                <a:avLst/>
                <a:gdLst>
                  <a:gd name="connsiteX0" fmla="*/ 694302 w 694403"/>
                  <a:gd name="connsiteY0" fmla="*/ 35824 h 344872"/>
                  <a:gd name="connsiteX1" fmla="*/ 397969 w 694403"/>
                  <a:gd name="connsiteY1" fmla="*/ 25241 h 344872"/>
                  <a:gd name="connsiteX2" fmla="*/ 474169 w 694403"/>
                  <a:gd name="connsiteY2" fmla="*/ 29474 h 344872"/>
                  <a:gd name="connsiteX3" fmla="*/ 207469 w 694403"/>
                  <a:gd name="connsiteY3" fmla="*/ 27357 h 344872"/>
                  <a:gd name="connsiteX4" fmla="*/ 35 w 694403"/>
                  <a:gd name="connsiteY4" fmla="*/ 344857 h 344872"/>
                  <a:gd name="connsiteX5" fmla="*/ 190535 w 694403"/>
                  <a:gd name="connsiteY5" fmla="*/ 42174 h 344872"/>
                  <a:gd name="connsiteX6" fmla="*/ 163019 w 694403"/>
                  <a:gd name="connsiteY6" fmla="*/ 249607 h 344872"/>
                  <a:gd name="connsiteX7" fmla="*/ 328119 w 694403"/>
                  <a:gd name="connsiteY7" fmla="*/ 8307 h 344872"/>
                  <a:gd name="connsiteX8" fmla="*/ 429719 w 694403"/>
                  <a:gd name="connsiteY8" fmla="*/ 54874 h 344872"/>
                  <a:gd name="connsiteX9" fmla="*/ 694302 w 694403"/>
                  <a:gd name="connsiteY9" fmla="*/ 35824 h 344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4403" h="344872">
                    <a:moveTo>
                      <a:pt x="694302" y="35824"/>
                    </a:moveTo>
                    <a:cubicBezTo>
                      <a:pt x="689010" y="30885"/>
                      <a:pt x="434658" y="26299"/>
                      <a:pt x="397969" y="25241"/>
                    </a:cubicBezTo>
                    <a:cubicBezTo>
                      <a:pt x="361280" y="24183"/>
                      <a:pt x="474169" y="29474"/>
                      <a:pt x="474169" y="29474"/>
                    </a:cubicBezTo>
                    <a:cubicBezTo>
                      <a:pt x="442419" y="29827"/>
                      <a:pt x="286491" y="-25207"/>
                      <a:pt x="207469" y="27357"/>
                    </a:cubicBezTo>
                    <a:cubicBezTo>
                      <a:pt x="128447" y="79921"/>
                      <a:pt x="2857" y="342388"/>
                      <a:pt x="35" y="344857"/>
                    </a:cubicBezTo>
                    <a:cubicBezTo>
                      <a:pt x="-2787" y="347327"/>
                      <a:pt x="163371" y="58049"/>
                      <a:pt x="190535" y="42174"/>
                    </a:cubicBezTo>
                    <a:cubicBezTo>
                      <a:pt x="217699" y="26299"/>
                      <a:pt x="140088" y="255251"/>
                      <a:pt x="163019" y="249607"/>
                    </a:cubicBezTo>
                    <a:cubicBezTo>
                      <a:pt x="185950" y="243963"/>
                      <a:pt x="283669" y="40762"/>
                      <a:pt x="328119" y="8307"/>
                    </a:cubicBezTo>
                    <a:cubicBezTo>
                      <a:pt x="372569" y="-24148"/>
                      <a:pt x="363044" y="48524"/>
                      <a:pt x="429719" y="54874"/>
                    </a:cubicBezTo>
                    <a:cubicBezTo>
                      <a:pt x="496394" y="61224"/>
                      <a:pt x="699594" y="40763"/>
                      <a:pt x="694302" y="35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: 図形 121">
                <a:extLst>
                  <a:ext uri="{FF2B5EF4-FFF2-40B4-BE49-F238E27FC236}">
                    <a16:creationId xmlns:a16="http://schemas.microsoft.com/office/drawing/2014/main" id="{60BA8B63-59C5-4A6C-B78B-D14C630D1FD8}"/>
                  </a:ext>
                </a:extLst>
              </p:cNvPr>
              <p:cNvSpPr/>
              <p:nvPr/>
            </p:nvSpPr>
            <p:spPr>
              <a:xfrm>
                <a:off x="4516866" y="1915547"/>
                <a:ext cx="949391" cy="410790"/>
              </a:xfrm>
              <a:custGeom>
                <a:avLst/>
                <a:gdLst>
                  <a:gd name="connsiteX0" fmla="*/ 101 w 949391"/>
                  <a:gd name="connsiteY0" fmla="*/ 55070 h 410790"/>
                  <a:gd name="connsiteX1" fmla="*/ 554667 w 949391"/>
                  <a:gd name="connsiteY1" fmla="*/ 36 h 410790"/>
                  <a:gd name="connsiteX2" fmla="*/ 226584 w 949391"/>
                  <a:gd name="connsiteY2" fmla="*/ 46603 h 410790"/>
                  <a:gd name="connsiteX3" fmla="*/ 688017 w 949391"/>
                  <a:gd name="connsiteY3" fmla="*/ 48720 h 410790"/>
                  <a:gd name="connsiteX4" fmla="*/ 912384 w 949391"/>
                  <a:gd name="connsiteY4" fmla="*/ 311186 h 410790"/>
                  <a:gd name="connsiteX5" fmla="*/ 717651 w 949391"/>
                  <a:gd name="connsiteY5" fmla="*/ 65653 h 410790"/>
                  <a:gd name="connsiteX6" fmla="*/ 948367 w 949391"/>
                  <a:gd name="connsiteY6" fmla="*/ 410670 h 410790"/>
                  <a:gd name="connsiteX7" fmla="*/ 605467 w 949391"/>
                  <a:gd name="connsiteY7" fmla="*/ 21203 h 410790"/>
                  <a:gd name="connsiteX8" fmla="*/ 101 w 949391"/>
                  <a:gd name="connsiteY8" fmla="*/ 55070 h 41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9391" h="410790">
                    <a:moveTo>
                      <a:pt x="101" y="55070"/>
                    </a:moveTo>
                    <a:cubicBezTo>
                      <a:pt x="-8366" y="51542"/>
                      <a:pt x="516920" y="1447"/>
                      <a:pt x="554667" y="36"/>
                    </a:cubicBezTo>
                    <a:cubicBezTo>
                      <a:pt x="592414" y="-1375"/>
                      <a:pt x="204359" y="38489"/>
                      <a:pt x="226584" y="46603"/>
                    </a:cubicBezTo>
                    <a:cubicBezTo>
                      <a:pt x="248809" y="54717"/>
                      <a:pt x="573717" y="4623"/>
                      <a:pt x="688017" y="48720"/>
                    </a:cubicBezTo>
                    <a:cubicBezTo>
                      <a:pt x="802317" y="92817"/>
                      <a:pt x="907445" y="308364"/>
                      <a:pt x="912384" y="311186"/>
                    </a:cubicBezTo>
                    <a:cubicBezTo>
                      <a:pt x="917323" y="314008"/>
                      <a:pt x="711654" y="49072"/>
                      <a:pt x="717651" y="65653"/>
                    </a:cubicBezTo>
                    <a:cubicBezTo>
                      <a:pt x="723648" y="82234"/>
                      <a:pt x="967064" y="418078"/>
                      <a:pt x="948367" y="410670"/>
                    </a:cubicBezTo>
                    <a:cubicBezTo>
                      <a:pt x="929670" y="403262"/>
                      <a:pt x="757161" y="82234"/>
                      <a:pt x="605467" y="21203"/>
                    </a:cubicBezTo>
                    <a:cubicBezTo>
                      <a:pt x="453773" y="-39828"/>
                      <a:pt x="8568" y="58598"/>
                      <a:pt x="101" y="550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: 図形 122">
                <a:extLst>
                  <a:ext uri="{FF2B5EF4-FFF2-40B4-BE49-F238E27FC236}">
                    <a16:creationId xmlns:a16="http://schemas.microsoft.com/office/drawing/2014/main" id="{D2A1395E-E5A5-4C26-A1B3-174873748A80}"/>
                  </a:ext>
                </a:extLst>
              </p:cNvPr>
              <p:cNvSpPr/>
              <p:nvPr/>
            </p:nvSpPr>
            <p:spPr>
              <a:xfrm>
                <a:off x="4605260" y="2038155"/>
                <a:ext cx="908127" cy="634546"/>
              </a:xfrm>
              <a:custGeom>
                <a:avLst/>
                <a:gdLst>
                  <a:gd name="connsiteX0" fmla="*/ 607 w 908127"/>
                  <a:gd name="connsiteY0" fmla="*/ 195 h 634546"/>
                  <a:gd name="connsiteX1" fmla="*/ 625023 w 908127"/>
                  <a:gd name="connsiteY1" fmla="*/ 53112 h 634546"/>
                  <a:gd name="connsiteX2" fmla="*/ 855740 w 908127"/>
                  <a:gd name="connsiteY2" fmla="*/ 252078 h 634546"/>
                  <a:gd name="connsiteX3" fmla="*/ 874790 w 908127"/>
                  <a:gd name="connsiteY3" fmla="*/ 561112 h 634546"/>
                  <a:gd name="connsiteX4" fmla="*/ 904423 w 908127"/>
                  <a:gd name="connsiteY4" fmla="*/ 491262 h 634546"/>
                  <a:gd name="connsiteX5" fmla="*/ 904423 w 908127"/>
                  <a:gd name="connsiteY5" fmla="*/ 626728 h 634546"/>
                  <a:gd name="connsiteX6" fmla="*/ 874790 w 908127"/>
                  <a:gd name="connsiteY6" fmla="*/ 216095 h 634546"/>
                  <a:gd name="connsiteX7" fmla="*/ 898073 w 908127"/>
                  <a:gd name="connsiteY7" fmla="*/ 336745 h 634546"/>
                  <a:gd name="connsiteX8" fmla="*/ 690640 w 908127"/>
                  <a:gd name="connsiteY8" fmla="*/ 101795 h 634546"/>
                  <a:gd name="connsiteX9" fmla="*/ 483207 w 908127"/>
                  <a:gd name="connsiteY9" fmla="*/ 59462 h 634546"/>
                  <a:gd name="connsiteX10" fmla="*/ 747790 w 908127"/>
                  <a:gd name="connsiteY10" fmla="*/ 36178 h 634546"/>
                  <a:gd name="connsiteX11" fmla="*/ 607 w 908127"/>
                  <a:gd name="connsiteY11" fmla="*/ 195 h 634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8127" h="634546">
                    <a:moveTo>
                      <a:pt x="607" y="195"/>
                    </a:moveTo>
                    <a:cubicBezTo>
                      <a:pt x="-19854" y="3017"/>
                      <a:pt x="482501" y="11132"/>
                      <a:pt x="625023" y="53112"/>
                    </a:cubicBezTo>
                    <a:cubicBezTo>
                      <a:pt x="767545" y="95093"/>
                      <a:pt x="814112" y="167411"/>
                      <a:pt x="855740" y="252078"/>
                    </a:cubicBezTo>
                    <a:cubicBezTo>
                      <a:pt x="897368" y="336745"/>
                      <a:pt x="866676" y="521248"/>
                      <a:pt x="874790" y="561112"/>
                    </a:cubicBezTo>
                    <a:cubicBezTo>
                      <a:pt x="882904" y="600976"/>
                      <a:pt x="899484" y="480326"/>
                      <a:pt x="904423" y="491262"/>
                    </a:cubicBezTo>
                    <a:cubicBezTo>
                      <a:pt x="909362" y="502198"/>
                      <a:pt x="909362" y="672589"/>
                      <a:pt x="904423" y="626728"/>
                    </a:cubicBezTo>
                    <a:cubicBezTo>
                      <a:pt x="899484" y="580867"/>
                      <a:pt x="875848" y="264425"/>
                      <a:pt x="874790" y="216095"/>
                    </a:cubicBezTo>
                    <a:cubicBezTo>
                      <a:pt x="873732" y="167765"/>
                      <a:pt x="928765" y="355795"/>
                      <a:pt x="898073" y="336745"/>
                    </a:cubicBezTo>
                    <a:cubicBezTo>
                      <a:pt x="867381" y="317695"/>
                      <a:pt x="759784" y="148009"/>
                      <a:pt x="690640" y="101795"/>
                    </a:cubicBezTo>
                    <a:cubicBezTo>
                      <a:pt x="621496" y="55581"/>
                      <a:pt x="473682" y="70398"/>
                      <a:pt x="483207" y="59462"/>
                    </a:cubicBezTo>
                    <a:cubicBezTo>
                      <a:pt x="492732" y="48526"/>
                      <a:pt x="822226" y="46409"/>
                      <a:pt x="747790" y="36178"/>
                    </a:cubicBezTo>
                    <a:cubicBezTo>
                      <a:pt x="673354" y="25947"/>
                      <a:pt x="21068" y="-2627"/>
                      <a:pt x="607" y="1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: 図形 123">
                <a:extLst>
                  <a:ext uri="{FF2B5EF4-FFF2-40B4-BE49-F238E27FC236}">
                    <a16:creationId xmlns:a16="http://schemas.microsoft.com/office/drawing/2014/main" id="{99089E4C-C87D-4565-962A-D76EF6A5D68D}"/>
                  </a:ext>
                </a:extLst>
              </p:cNvPr>
              <p:cNvSpPr/>
              <p:nvPr/>
            </p:nvSpPr>
            <p:spPr>
              <a:xfrm>
                <a:off x="3298224" y="2142441"/>
                <a:ext cx="620168" cy="820943"/>
              </a:xfrm>
              <a:custGeom>
                <a:avLst/>
                <a:gdLst>
                  <a:gd name="connsiteX0" fmla="*/ 619726 w 620168"/>
                  <a:gd name="connsiteY0" fmla="*/ 3859 h 820943"/>
                  <a:gd name="connsiteX1" fmla="*/ 281059 w 620168"/>
                  <a:gd name="connsiteY1" fmla="*/ 69476 h 820943"/>
                  <a:gd name="connsiteX2" fmla="*/ 8009 w 620168"/>
                  <a:gd name="connsiteY2" fmla="*/ 571126 h 820943"/>
                  <a:gd name="connsiteX3" fmla="*/ 69393 w 620168"/>
                  <a:gd name="connsiteY3" fmla="*/ 264209 h 820943"/>
                  <a:gd name="connsiteX4" fmla="*/ 33409 w 620168"/>
                  <a:gd name="connsiteY4" fmla="*/ 820892 h 820943"/>
                  <a:gd name="connsiteX5" fmla="*/ 50343 w 620168"/>
                  <a:gd name="connsiteY5" fmla="*/ 228226 h 820943"/>
                  <a:gd name="connsiteX6" fmla="*/ 43993 w 620168"/>
                  <a:gd name="connsiteY6" fmla="*/ 410259 h 820943"/>
                  <a:gd name="connsiteX7" fmla="*/ 149826 w 620168"/>
                  <a:gd name="connsiteY7" fmla="*/ 141442 h 820943"/>
                  <a:gd name="connsiteX8" fmla="*/ 276826 w 620168"/>
                  <a:gd name="connsiteY8" fmla="*/ 41959 h 820943"/>
                  <a:gd name="connsiteX9" fmla="*/ 441926 w 620168"/>
                  <a:gd name="connsiteY9" fmla="*/ 41959 h 820943"/>
                  <a:gd name="connsiteX10" fmla="*/ 206976 w 620168"/>
                  <a:gd name="connsiteY10" fmla="*/ 65242 h 820943"/>
                  <a:gd name="connsiteX11" fmla="*/ 619726 w 620168"/>
                  <a:gd name="connsiteY11" fmla="*/ 3859 h 820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0168" h="820943">
                    <a:moveTo>
                      <a:pt x="619726" y="3859"/>
                    </a:moveTo>
                    <a:cubicBezTo>
                      <a:pt x="632073" y="4565"/>
                      <a:pt x="383012" y="-25069"/>
                      <a:pt x="281059" y="69476"/>
                    </a:cubicBezTo>
                    <a:cubicBezTo>
                      <a:pt x="179106" y="164021"/>
                      <a:pt x="43287" y="538671"/>
                      <a:pt x="8009" y="571126"/>
                    </a:cubicBezTo>
                    <a:cubicBezTo>
                      <a:pt x="-27269" y="603581"/>
                      <a:pt x="65160" y="222581"/>
                      <a:pt x="69393" y="264209"/>
                    </a:cubicBezTo>
                    <a:cubicBezTo>
                      <a:pt x="73626" y="305837"/>
                      <a:pt x="36584" y="826889"/>
                      <a:pt x="33409" y="820892"/>
                    </a:cubicBezTo>
                    <a:cubicBezTo>
                      <a:pt x="30234" y="814895"/>
                      <a:pt x="48579" y="296665"/>
                      <a:pt x="50343" y="228226"/>
                    </a:cubicBezTo>
                    <a:cubicBezTo>
                      <a:pt x="52107" y="159787"/>
                      <a:pt x="27412" y="424723"/>
                      <a:pt x="43993" y="410259"/>
                    </a:cubicBezTo>
                    <a:cubicBezTo>
                      <a:pt x="60573" y="395795"/>
                      <a:pt x="111021" y="202825"/>
                      <a:pt x="149826" y="141442"/>
                    </a:cubicBezTo>
                    <a:cubicBezTo>
                      <a:pt x="188631" y="80059"/>
                      <a:pt x="228143" y="58540"/>
                      <a:pt x="276826" y="41959"/>
                    </a:cubicBezTo>
                    <a:cubicBezTo>
                      <a:pt x="325509" y="25379"/>
                      <a:pt x="453568" y="38078"/>
                      <a:pt x="441926" y="41959"/>
                    </a:cubicBezTo>
                    <a:cubicBezTo>
                      <a:pt x="430284" y="45840"/>
                      <a:pt x="181929" y="73003"/>
                      <a:pt x="206976" y="65242"/>
                    </a:cubicBezTo>
                    <a:cubicBezTo>
                      <a:pt x="232023" y="57481"/>
                      <a:pt x="607379" y="3153"/>
                      <a:pt x="619726" y="38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: 図形 124">
                <a:extLst>
                  <a:ext uri="{FF2B5EF4-FFF2-40B4-BE49-F238E27FC236}">
                    <a16:creationId xmlns:a16="http://schemas.microsoft.com/office/drawing/2014/main" id="{44A196B8-B506-44DD-9EA3-FE5350ADEE5F}"/>
                  </a:ext>
                </a:extLst>
              </p:cNvPr>
              <p:cNvSpPr/>
              <p:nvPr/>
            </p:nvSpPr>
            <p:spPr>
              <a:xfrm>
                <a:off x="4847165" y="2148340"/>
                <a:ext cx="690629" cy="955623"/>
              </a:xfrm>
              <a:custGeom>
                <a:avLst/>
                <a:gdLst>
                  <a:gd name="connsiteX0" fmla="*/ 2 w 690629"/>
                  <a:gd name="connsiteY0" fmla="*/ 77 h 955623"/>
                  <a:gd name="connsiteX1" fmla="*/ 414868 w 690629"/>
                  <a:gd name="connsiteY1" fmla="*/ 108027 h 955623"/>
                  <a:gd name="connsiteX2" fmla="*/ 535518 w 690629"/>
                  <a:gd name="connsiteY2" fmla="*/ 215977 h 955623"/>
                  <a:gd name="connsiteX3" fmla="*/ 683685 w 690629"/>
                  <a:gd name="connsiteY3" fmla="*/ 762077 h 955623"/>
                  <a:gd name="connsiteX4" fmla="*/ 660402 w 690629"/>
                  <a:gd name="connsiteY4" fmla="*/ 421293 h 955623"/>
                  <a:gd name="connsiteX5" fmla="*/ 607485 w 690629"/>
                  <a:gd name="connsiteY5" fmla="*/ 914477 h 955623"/>
                  <a:gd name="connsiteX6" fmla="*/ 622302 w 690629"/>
                  <a:gd name="connsiteY6" fmla="*/ 622377 h 955623"/>
                  <a:gd name="connsiteX7" fmla="*/ 501652 w 690629"/>
                  <a:gd name="connsiteY7" fmla="*/ 954693 h 955623"/>
                  <a:gd name="connsiteX8" fmla="*/ 577852 w 690629"/>
                  <a:gd name="connsiteY8" fmla="*/ 495377 h 955623"/>
                  <a:gd name="connsiteX9" fmla="*/ 491068 w 690629"/>
                  <a:gd name="connsiteY9" fmla="*/ 290060 h 955623"/>
                  <a:gd name="connsiteX10" fmla="*/ 609602 w 690629"/>
                  <a:gd name="connsiteY10" fmla="*/ 313343 h 955623"/>
                  <a:gd name="connsiteX11" fmla="*/ 408518 w 690629"/>
                  <a:gd name="connsiteY11" fmla="*/ 124960 h 955623"/>
                  <a:gd name="connsiteX12" fmla="*/ 2 w 690629"/>
                  <a:gd name="connsiteY12" fmla="*/ 77 h 95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0629" h="955623">
                    <a:moveTo>
                      <a:pt x="2" y="77"/>
                    </a:moveTo>
                    <a:cubicBezTo>
                      <a:pt x="1060" y="-2745"/>
                      <a:pt x="325615" y="72044"/>
                      <a:pt x="414868" y="108027"/>
                    </a:cubicBezTo>
                    <a:cubicBezTo>
                      <a:pt x="504121" y="144010"/>
                      <a:pt x="490715" y="106969"/>
                      <a:pt x="535518" y="215977"/>
                    </a:cubicBezTo>
                    <a:cubicBezTo>
                      <a:pt x="580321" y="324985"/>
                      <a:pt x="662871" y="727858"/>
                      <a:pt x="683685" y="762077"/>
                    </a:cubicBezTo>
                    <a:cubicBezTo>
                      <a:pt x="704499" y="796296"/>
                      <a:pt x="673102" y="395893"/>
                      <a:pt x="660402" y="421293"/>
                    </a:cubicBezTo>
                    <a:cubicBezTo>
                      <a:pt x="647702" y="446693"/>
                      <a:pt x="613835" y="880963"/>
                      <a:pt x="607485" y="914477"/>
                    </a:cubicBezTo>
                    <a:cubicBezTo>
                      <a:pt x="601135" y="947991"/>
                      <a:pt x="639941" y="615674"/>
                      <a:pt x="622302" y="622377"/>
                    </a:cubicBezTo>
                    <a:cubicBezTo>
                      <a:pt x="604663" y="629080"/>
                      <a:pt x="509060" y="975860"/>
                      <a:pt x="501652" y="954693"/>
                    </a:cubicBezTo>
                    <a:cubicBezTo>
                      <a:pt x="494244" y="933526"/>
                      <a:pt x="579616" y="606149"/>
                      <a:pt x="577852" y="495377"/>
                    </a:cubicBezTo>
                    <a:cubicBezTo>
                      <a:pt x="576088" y="384605"/>
                      <a:pt x="485776" y="320399"/>
                      <a:pt x="491068" y="290060"/>
                    </a:cubicBezTo>
                    <a:cubicBezTo>
                      <a:pt x="496360" y="259721"/>
                      <a:pt x="623360" y="340860"/>
                      <a:pt x="609602" y="313343"/>
                    </a:cubicBezTo>
                    <a:cubicBezTo>
                      <a:pt x="595844" y="285826"/>
                      <a:pt x="507649" y="177524"/>
                      <a:pt x="408518" y="124960"/>
                    </a:cubicBezTo>
                    <a:cubicBezTo>
                      <a:pt x="309387" y="72396"/>
                      <a:pt x="-1056" y="2899"/>
                      <a:pt x="2" y="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: 図形 125">
                <a:extLst>
                  <a:ext uri="{FF2B5EF4-FFF2-40B4-BE49-F238E27FC236}">
                    <a16:creationId xmlns:a16="http://schemas.microsoft.com/office/drawing/2014/main" id="{6ED1E593-E4F2-4D7D-A760-E05D706E6175}"/>
                  </a:ext>
                </a:extLst>
              </p:cNvPr>
              <p:cNvSpPr/>
              <p:nvPr/>
            </p:nvSpPr>
            <p:spPr>
              <a:xfrm>
                <a:off x="3310120" y="2247282"/>
                <a:ext cx="482980" cy="1037086"/>
              </a:xfrm>
              <a:custGeom>
                <a:avLst/>
                <a:gdLst>
                  <a:gd name="connsiteX0" fmla="*/ 478713 w 482980"/>
                  <a:gd name="connsiteY0" fmla="*/ 4851 h 1037086"/>
                  <a:gd name="connsiteX1" fmla="*/ 341130 w 482980"/>
                  <a:gd name="connsiteY1" fmla="*/ 100101 h 1037086"/>
                  <a:gd name="connsiteX2" fmla="*/ 163330 w 482980"/>
                  <a:gd name="connsiteY2" fmla="*/ 337168 h 1037086"/>
                  <a:gd name="connsiteX3" fmla="*/ 258580 w 482980"/>
                  <a:gd name="connsiteY3" fmla="*/ 191118 h 1037086"/>
                  <a:gd name="connsiteX4" fmla="*/ 72313 w 482980"/>
                  <a:gd name="connsiteY4" fmla="*/ 506501 h 1037086"/>
                  <a:gd name="connsiteX5" fmla="*/ 205663 w 482980"/>
                  <a:gd name="connsiteY5" fmla="*/ 244035 h 1037086"/>
                  <a:gd name="connsiteX6" fmla="*/ 51147 w 482980"/>
                  <a:gd name="connsiteY6" fmla="*/ 699118 h 1037086"/>
                  <a:gd name="connsiteX7" fmla="*/ 140047 w 482980"/>
                  <a:gd name="connsiteY7" fmla="*/ 963701 h 1037086"/>
                  <a:gd name="connsiteX8" fmla="*/ 89247 w 482980"/>
                  <a:gd name="connsiteY8" fmla="*/ 955235 h 1037086"/>
                  <a:gd name="connsiteX9" fmla="*/ 120997 w 482980"/>
                  <a:gd name="connsiteY9" fmla="*/ 1022968 h 1037086"/>
                  <a:gd name="connsiteX10" fmla="*/ 347 w 482980"/>
                  <a:gd name="connsiteY10" fmla="*/ 639851 h 1037086"/>
                  <a:gd name="connsiteX11" fmla="*/ 165447 w 482980"/>
                  <a:gd name="connsiteY11" fmla="*/ 260968 h 1037086"/>
                  <a:gd name="connsiteX12" fmla="*/ 176030 w 482980"/>
                  <a:gd name="connsiteY12" fmla="*/ 237685 h 1037086"/>
                  <a:gd name="connsiteX13" fmla="*/ 478713 w 482980"/>
                  <a:gd name="connsiteY13" fmla="*/ 4851 h 103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2980" h="1037086">
                    <a:moveTo>
                      <a:pt x="478713" y="4851"/>
                    </a:moveTo>
                    <a:cubicBezTo>
                      <a:pt x="506230" y="-18080"/>
                      <a:pt x="393694" y="44715"/>
                      <a:pt x="341130" y="100101"/>
                    </a:cubicBezTo>
                    <a:cubicBezTo>
                      <a:pt x="288566" y="155487"/>
                      <a:pt x="177088" y="321999"/>
                      <a:pt x="163330" y="337168"/>
                    </a:cubicBezTo>
                    <a:cubicBezTo>
                      <a:pt x="149572" y="352337"/>
                      <a:pt x="273749" y="162896"/>
                      <a:pt x="258580" y="191118"/>
                    </a:cubicBezTo>
                    <a:cubicBezTo>
                      <a:pt x="243411" y="219340"/>
                      <a:pt x="81132" y="497682"/>
                      <a:pt x="72313" y="506501"/>
                    </a:cubicBezTo>
                    <a:cubicBezTo>
                      <a:pt x="63494" y="515320"/>
                      <a:pt x="209191" y="211932"/>
                      <a:pt x="205663" y="244035"/>
                    </a:cubicBezTo>
                    <a:cubicBezTo>
                      <a:pt x="202135" y="276138"/>
                      <a:pt x="62083" y="579174"/>
                      <a:pt x="51147" y="699118"/>
                    </a:cubicBezTo>
                    <a:cubicBezTo>
                      <a:pt x="40211" y="819062"/>
                      <a:pt x="133697" y="921015"/>
                      <a:pt x="140047" y="963701"/>
                    </a:cubicBezTo>
                    <a:cubicBezTo>
                      <a:pt x="146397" y="1006387"/>
                      <a:pt x="92422" y="945357"/>
                      <a:pt x="89247" y="955235"/>
                    </a:cubicBezTo>
                    <a:cubicBezTo>
                      <a:pt x="86072" y="965113"/>
                      <a:pt x="135814" y="1075532"/>
                      <a:pt x="120997" y="1022968"/>
                    </a:cubicBezTo>
                    <a:cubicBezTo>
                      <a:pt x="106180" y="970404"/>
                      <a:pt x="-7061" y="766851"/>
                      <a:pt x="347" y="639851"/>
                    </a:cubicBezTo>
                    <a:cubicBezTo>
                      <a:pt x="7755" y="512851"/>
                      <a:pt x="136167" y="327995"/>
                      <a:pt x="165447" y="260968"/>
                    </a:cubicBezTo>
                    <a:cubicBezTo>
                      <a:pt x="194727" y="193941"/>
                      <a:pt x="124525" y="277902"/>
                      <a:pt x="176030" y="237685"/>
                    </a:cubicBezTo>
                    <a:cubicBezTo>
                      <a:pt x="227535" y="197468"/>
                      <a:pt x="451196" y="27782"/>
                      <a:pt x="478713" y="48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: 図形 126">
                <a:extLst>
                  <a:ext uri="{FF2B5EF4-FFF2-40B4-BE49-F238E27FC236}">
                    <a16:creationId xmlns:a16="http://schemas.microsoft.com/office/drawing/2014/main" id="{10448989-5661-49AE-9636-021AF51543E6}"/>
                  </a:ext>
                </a:extLst>
              </p:cNvPr>
              <p:cNvSpPr/>
              <p:nvPr/>
            </p:nvSpPr>
            <p:spPr>
              <a:xfrm>
                <a:off x="3415867" y="2565393"/>
                <a:ext cx="248640" cy="596938"/>
              </a:xfrm>
              <a:custGeom>
                <a:avLst/>
                <a:gdLst>
                  <a:gd name="connsiteX0" fmla="*/ 248083 w 248640"/>
                  <a:gd name="connsiteY0" fmla="*/ 7 h 596938"/>
                  <a:gd name="connsiteX1" fmla="*/ 97800 w 248640"/>
                  <a:gd name="connsiteY1" fmla="*/ 192624 h 596938"/>
                  <a:gd name="connsiteX2" fmla="*/ 32183 w 248640"/>
                  <a:gd name="connsiteY2" fmla="*/ 590557 h 596938"/>
                  <a:gd name="connsiteX3" fmla="*/ 85100 w 248640"/>
                  <a:gd name="connsiteY3" fmla="*/ 258240 h 596938"/>
                  <a:gd name="connsiteX4" fmla="*/ 4666 w 248640"/>
                  <a:gd name="connsiteY4" fmla="*/ 596907 h 596938"/>
                  <a:gd name="connsiteX5" fmla="*/ 8900 w 248640"/>
                  <a:gd name="connsiteY5" fmla="*/ 279407 h 596938"/>
                  <a:gd name="connsiteX6" fmla="*/ 2550 w 248640"/>
                  <a:gd name="connsiteY6" fmla="*/ 414874 h 596938"/>
                  <a:gd name="connsiteX7" fmla="*/ 38533 w 248640"/>
                  <a:gd name="connsiteY7" fmla="*/ 186274 h 596938"/>
                  <a:gd name="connsiteX8" fmla="*/ 248083 w 248640"/>
                  <a:gd name="connsiteY8" fmla="*/ 7 h 596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40" h="596938">
                    <a:moveTo>
                      <a:pt x="248083" y="7"/>
                    </a:moveTo>
                    <a:cubicBezTo>
                      <a:pt x="257961" y="1065"/>
                      <a:pt x="133783" y="94199"/>
                      <a:pt x="97800" y="192624"/>
                    </a:cubicBezTo>
                    <a:cubicBezTo>
                      <a:pt x="61817" y="291049"/>
                      <a:pt x="34300" y="579621"/>
                      <a:pt x="32183" y="590557"/>
                    </a:cubicBezTo>
                    <a:cubicBezTo>
                      <a:pt x="30066" y="601493"/>
                      <a:pt x="89686" y="257182"/>
                      <a:pt x="85100" y="258240"/>
                    </a:cubicBezTo>
                    <a:cubicBezTo>
                      <a:pt x="80514" y="259298"/>
                      <a:pt x="17366" y="593379"/>
                      <a:pt x="4666" y="596907"/>
                    </a:cubicBezTo>
                    <a:cubicBezTo>
                      <a:pt x="-8034" y="600435"/>
                      <a:pt x="9253" y="309746"/>
                      <a:pt x="8900" y="279407"/>
                    </a:cubicBezTo>
                    <a:cubicBezTo>
                      <a:pt x="8547" y="249068"/>
                      <a:pt x="-2389" y="430396"/>
                      <a:pt x="2550" y="414874"/>
                    </a:cubicBezTo>
                    <a:cubicBezTo>
                      <a:pt x="7489" y="399352"/>
                      <a:pt x="-1331" y="255771"/>
                      <a:pt x="38533" y="186274"/>
                    </a:cubicBezTo>
                    <a:cubicBezTo>
                      <a:pt x="78397" y="116777"/>
                      <a:pt x="238205" y="-1051"/>
                      <a:pt x="248083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3BC928CF-6E3D-4F2B-BD1C-B125D17751A0}"/>
                  </a:ext>
                </a:extLst>
              </p:cNvPr>
              <p:cNvSpPr/>
              <p:nvPr/>
            </p:nvSpPr>
            <p:spPr>
              <a:xfrm>
                <a:off x="3462561" y="2878552"/>
                <a:ext cx="119407" cy="555591"/>
              </a:xfrm>
              <a:custGeom>
                <a:avLst/>
                <a:gdLst>
                  <a:gd name="connsiteX0" fmla="*/ 118839 w 119407"/>
                  <a:gd name="connsiteY0" fmla="*/ 2231 h 555591"/>
                  <a:gd name="connsiteX1" fmla="*/ 63806 w 119407"/>
                  <a:gd name="connsiteY1" fmla="*/ 82665 h 555591"/>
                  <a:gd name="connsiteX2" fmla="*/ 42639 w 119407"/>
                  <a:gd name="connsiteY2" fmla="*/ 434031 h 555591"/>
                  <a:gd name="connsiteX3" fmla="*/ 36289 w 119407"/>
                  <a:gd name="connsiteY3" fmla="*/ 129231 h 555591"/>
                  <a:gd name="connsiteX4" fmla="*/ 74389 w 119407"/>
                  <a:gd name="connsiteY4" fmla="*/ 554681 h 555591"/>
                  <a:gd name="connsiteX5" fmla="*/ 2422 w 119407"/>
                  <a:gd name="connsiteY5" fmla="*/ 239298 h 555591"/>
                  <a:gd name="connsiteX6" fmla="*/ 25706 w 119407"/>
                  <a:gd name="connsiteY6" fmla="*/ 137698 h 555591"/>
                  <a:gd name="connsiteX7" fmla="*/ 118839 w 119407"/>
                  <a:gd name="connsiteY7" fmla="*/ 2231 h 55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407" h="555591">
                    <a:moveTo>
                      <a:pt x="118839" y="2231"/>
                    </a:moveTo>
                    <a:cubicBezTo>
                      <a:pt x="125189" y="-6941"/>
                      <a:pt x="76506" y="10698"/>
                      <a:pt x="63806" y="82665"/>
                    </a:cubicBezTo>
                    <a:cubicBezTo>
                      <a:pt x="51106" y="154632"/>
                      <a:pt x="47225" y="426270"/>
                      <a:pt x="42639" y="434031"/>
                    </a:cubicBezTo>
                    <a:cubicBezTo>
                      <a:pt x="38053" y="441792"/>
                      <a:pt x="30997" y="109123"/>
                      <a:pt x="36289" y="129231"/>
                    </a:cubicBezTo>
                    <a:cubicBezTo>
                      <a:pt x="41581" y="149339"/>
                      <a:pt x="80033" y="536337"/>
                      <a:pt x="74389" y="554681"/>
                    </a:cubicBezTo>
                    <a:cubicBezTo>
                      <a:pt x="68744" y="573026"/>
                      <a:pt x="10536" y="308795"/>
                      <a:pt x="2422" y="239298"/>
                    </a:cubicBezTo>
                    <a:cubicBezTo>
                      <a:pt x="-5692" y="169801"/>
                      <a:pt x="7714" y="173328"/>
                      <a:pt x="25706" y="137698"/>
                    </a:cubicBezTo>
                    <a:cubicBezTo>
                      <a:pt x="43698" y="102068"/>
                      <a:pt x="112489" y="11403"/>
                      <a:pt x="118839" y="22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968001A8-562B-48B4-BEDC-394617040156}"/>
                  </a:ext>
                </a:extLst>
              </p:cNvPr>
              <p:cNvSpPr/>
              <p:nvPr/>
            </p:nvSpPr>
            <p:spPr>
              <a:xfrm>
                <a:off x="5526403" y="2747838"/>
                <a:ext cx="411153" cy="566944"/>
              </a:xfrm>
              <a:custGeom>
                <a:avLst/>
                <a:gdLst>
                  <a:gd name="connsiteX0" fmla="*/ 1272 w 411153"/>
                  <a:gd name="connsiteY0" fmla="*/ 3300 h 566944"/>
                  <a:gd name="connsiteX1" fmla="*/ 213997 w 411153"/>
                  <a:gd name="connsiteY1" fmla="*/ 66800 h 566944"/>
                  <a:gd name="connsiteX2" fmla="*/ 410847 w 411153"/>
                  <a:gd name="connsiteY2" fmla="*/ 220787 h 566944"/>
                  <a:gd name="connsiteX3" fmla="*/ 261622 w 411153"/>
                  <a:gd name="connsiteY3" fmla="*/ 530350 h 566944"/>
                  <a:gd name="connsiteX4" fmla="*/ 361635 w 411153"/>
                  <a:gd name="connsiteY4" fmla="*/ 316037 h 566944"/>
                  <a:gd name="connsiteX5" fmla="*/ 158435 w 411153"/>
                  <a:gd name="connsiteY5" fmla="*/ 566862 h 566944"/>
                  <a:gd name="connsiteX6" fmla="*/ 309247 w 411153"/>
                  <a:gd name="connsiteY6" fmla="*/ 284287 h 566944"/>
                  <a:gd name="connsiteX7" fmla="*/ 233047 w 411153"/>
                  <a:gd name="connsiteY7" fmla="*/ 476375 h 566944"/>
                  <a:gd name="connsiteX8" fmla="*/ 312422 w 411153"/>
                  <a:gd name="connsiteY8" fmla="*/ 266825 h 566944"/>
                  <a:gd name="connsiteX9" fmla="*/ 155260 w 411153"/>
                  <a:gd name="connsiteY9" fmla="*/ 166812 h 566944"/>
                  <a:gd name="connsiteX10" fmla="*/ 317185 w 411153"/>
                  <a:gd name="connsiteY10" fmla="*/ 160462 h 566944"/>
                  <a:gd name="connsiteX11" fmla="*/ 1272 w 411153"/>
                  <a:gd name="connsiteY11" fmla="*/ 3300 h 566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1153" h="566944">
                    <a:moveTo>
                      <a:pt x="1272" y="3300"/>
                    </a:moveTo>
                    <a:cubicBezTo>
                      <a:pt x="-15926" y="-12310"/>
                      <a:pt x="145735" y="30552"/>
                      <a:pt x="213997" y="66800"/>
                    </a:cubicBezTo>
                    <a:cubicBezTo>
                      <a:pt x="282259" y="103048"/>
                      <a:pt x="402910" y="143529"/>
                      <a:pt x="410847" y="220787"/>
                    </a:cubicBezTo>
                    <a:cubicBezTo>
                      <a:pt x="418784" y="298045"/>
                      <a:pt x="269824" y="514475"/>
                      <a:pt x="261622" y="530350"/>
                    </a:cubicBezTo>
                    <a:cubicBezTo>
                      <a:pt x="253420" y="546225"/>
                      <a:pt x="378833" y="309952"/>
                      <a:pt x="361635" y="316037"/>
                    </a:cubicBezTo>
                    <a:cubicBezTo>
                      <a:pt x="344437" y="322122"/>
                      <a:pt x="167166" y="572154"/>
                      <a:pt x="158435" y="566862"/>
                    </a:cubicBezTo>
                    <a:cubicBezTo>
                      <a:pt x="149704" y="561570"/>
                      <a:pt x="296812" y="299368"/>
                      <a:pt x="309247" y="284287"/>
                    </a:cubicBezTo>
                    <a:cubicBezTo>
                      <a:pt x="321682" y="269206"/>
                      <a:pt x="232518" y="479285"/>
                      <a:pt x="233047" y="476375"/>
                    </a:cubicBezTo>
                    <a:cubicBezTo>
                      <a:pt x="233576" y="473465"/>
                      <a:pt x="325386" y="318419"/>
                      <a:pt x="312422" y="266825"/>
                    </a:cubicBezTo>
                    <a:cubicBezTo>
                      <a:pt x="299458" y="215231"/>
                      <a:pt x="154466" y="184539"/>
                      <a:pt x="155260" y="166812"/>
                    </a:cubicBezTo>
                    <a:cubicBezTo>
                      <a:pt x="156054" y="149085"/>
                      <a:pt x="338087" y="188243"/>
                      <a:pt x="317185" y="160462"/>
                    </a:cubicBezTo>
                    <a:cubicBezTo>
                      <a:pt x="296283" y="132681"/>
                      <a:pt x="18470" y="18910"/>
                      <a:pt x="1272" y="3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AFAB9DC3-FA40-46EF-A79A-31A118E79A8E}"/>
                  </a:ext>
                </a:extLst>
              </p:cNvPr>
              <p:cNvSpPr/>
              <p:nvPr/>
            </p:nvSpPr>
            <p:spPr>
              <a:xfrm>
                <a:off x="5449854" y="2827311"/>
                <a:ext cx="343088" cy="238339"/>
              </a:xfrm>
              <a:custGeom>
                <a:avLst/>
                <a:gdLst>
                  <a:gd name="connsiteX0" fmla="*/ 161959 w 343088"/>
                  <a:gd name="connsiteY0" fmla="*/ 27 h 238339"/>
                  <a:gd name="connsiteX1" fmla="*/ 34 w 343088"/>
                  <a:gd name="connsiteY1" fmla="*/ 158777 h 238339"/>
                  <a:gd name="connsiteX2" fmla="*/ 149259 w 343088"/>
                  <a:gd name="connsiteY2" fmla="*/ 176239 h 238339"/>
                  <a:gd name="connsiteX3" fmla="*/ 341346 w 343088"/>
                  <a:gd name="connsiteY3" fmla="*/ 238152 h 238339"/>
                  <a:gd name="connsiteX4" fmla="*/ 30196 w 343088"/>
                  <a:gd name="connsiteY4" fmla="*/ 154014 h 238339"/>
                  <a:gd name="connsiteX5" fmla="*/ 258796 w 343088"/>
                  <a:gd name="connsiteY5" fmla="*/ 188939 h 238339"/>
                  <a:gd name="connsiteX6" fmla="*/ 44484 w 343088"/>
                  <a:gd name="connsiteY6" fmla="*/ 146077 h 238339"/>
                  <a:gd name="connsiteX7" fmla="*/ 161959 w 343088"/>
                  <a:gd name="connsiteY7" fmla="*/ 27 h 238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3088" h="238339">
                    <a:moveTo>
                      <a:pt x="161959" y="27"/>
                    </a:moveTo>
                    <a:cubicBezTo>
                      <a:pt x="154551" y="2144"/>
                      <a:pt x="2151" y="129408"/>
                      <a:pt x="34" y="158777"/>
                    </a:cubicBezTo>
                    <a:cubicBezTo>
                      <a:pt x="-2083" y="188146"/>
                      <a:pt x="92374" y="163010"/>
                      <a:pt x="149259" y="176239"/>
                    </a:cubicBezTo>
                    <a:cubicBezTo>
                      <a:pt x="206144" y="189468"/>
                      <a:pt x="361190" y="241856"/>
                      <a:pt x="341346" y="238152"/>
                    </a:cubicBezTo>
                    <a:cubicBezTo>
                      <a:pt x="321502" y="234448"/>
                      <a:pt x="43954" y="162216"/>
                      <a:pt x="30196" y="154014"/>
                    </a:cubicBezTo>
                    <a:cubicBezTo>
                      <a:pt x="16438" y="145812"/>
                      <a:pt x="256415" y="190262"/>
                      <a:pt x="258796" y="188939"/>
                    </a:cubicBezTo>
                    <a:cubicBezTo>
                      <a:pt x="261177" y="187616"/>
                      <a:pt x="63005" y="175446"/>
                      <a:pt x="44484" y="146077"/>
                    </a:cubicBezTo>
                    <a:cubicBezTo>
                      <a:pt x="25963" y="116708"/>
                      <a:pt x="169367" y="-2090"/>
                      <a:pt x="16195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D58FC454-4ADA-4AC7-B074-BAD79C64966F}"/>
                  </a:ext>
                </a:extLst>
              </p:cNvPr>
              <p:cNvSpPr/>
              <p:nvPr/>
            </p:nvSpPr>
            <p:spPr>
              <a:xfrm>
                <a:off x="5262949" y="3494063"/>
                <a:ext cx="386850" cy="524372"/>
              </a:xfrm>
              <a:custGeom>
                <a:avLst/>
                <a:gdLst>
                  <a:gd name="connsiteX0" fmla="*/ 350451 w 386850"/>
                  <a:gd name="connsiteY0" fmla="*/ 25 h 524372"/>
                  <a:gd name="connsiteX1" fmla="*/ 374264 w 386850"/>
                  <a:gd name="connsiteY1" fmla="*/ 209575 h 524372"/>
                  <a:gd name="connsiteX2" fmla="*/ 125026 w 386850"/>
                  <a:gd name="connsiteY2" fmla="*/ 522312 h 524372"/>
                  <a:gd name="connsiteX3" fmla="*/ 264726 w 386850"/>
                  <a:gd name="connsiteY3" fmla="*/ 252437 h 524372"/>
                  <a:gd name="connsiteX4" fmla="*/ 4376 w 386850"/>
                  <a:gd name="connsiteY4" fmla="*/ 523900 h 524372"/>
                  <a:gd name="connsiteX5" fmla="*/ 98039 w 386850"/>
                  <a:gd name="connsiteY5" fmla="*/ 320700 h 524372"/>
                  <a:gd name="connsiteX6" fmla="*/ 53589 w 386850"/>
                  <a:gd name="connsiteY6" fmla="*/ 423887 h 524372"/>
                  <a:gd name="connsiteX7" fmla="*/ 59939 w 386850"/>
                  <a:gd name="connsiteY7" fmla="*/ 433412 h 524372"/>
                  <a:gd name="connsiteX8" fmla="*/ 91689 w 386850"/>
                  <a:gd name="connsiteY8" fmla="*/ 396900 h 524372"/>
                  <a:gd name="connsiteX9" fmla="*/ 279014 w 386850"/>
                  <a:gd name="connsiteY9" fmla="*/ 217512 h 524372"/>
                  <a:gd name="connsiteX10" fmla="*/ 237739 w 386850"/>
                  <a:gd name="connsiteY10" fmla="*/ 417537 h 524372"/>
                  <a:gd name="connsiteX11" fmla="*/ 355214 w 386850"/>
                  <a:gd name="connsiteY11" fmla="*/ 196875 h 524372"/>
                  <a:gd name="connsiteX12" fmla="*/ 350451 w 386850"/>
                  <a:gd name="connsiteY12" fmla="*/ 25 h 524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6850" h="524372">
                    <a:moveTo>
                      <a:pt x="350451" y="25"/>
                    </a:moveTo>
                    <a:cubicBezTo>
                      <a:pt x="353626" y="2142"/>
                      <a:pt x="411835" y="122527"/>
                      <a:pt x="374264" y="209575"/>
                    </a:cubicBezTo>
                    <a:cubicBezTo>
                      <a:pt x="336693" y="296623"/>
                      <a:pt x="143282" y="515168"/>
                      <a:pt x="125026" y="522312"/>
                    </a:cubicBezTo>
                    <a:cubicBezTo>
                      <a:pt x="106770" y="529456"/>
                      <a:pt x="284834" y="252172"/>
                      <a:pt x="264726" y="252437"/>
                    </a:cubicBezTo>
                    <a:cubicBezTo>
                      <a:pt x="244618" y="252702"/>
                      <a:pt x="32157" y="512523"/>
                      <a:pt x="4376" y="523900"/>
                    </a:cubicBezTo>
                    <a:cubicBezTo>
                      <a:pt x="-23405" y="535277"/>
                      <a:pt x="89837" y="337369"/>
                      <a:pt x="98039" y="320700"/>
                    </a:cubicBezTo>
                    <a:cubicBezTo>
                      <a:pt x="106241" y="304031"/>
                      <a:pt x="59939" y="405102"/>
                      <a:pt x="53589" y="423887"/>
                    </a:cubicBezTo>
                    <a:cubicBezTo>
                      <a:pt x="47239" y="442672"/>
                      <a:pt x="53589" y="437910"/>
                      <a:pt x="59939" y="433412"/>
                    </a:cubicBezTo>
                    <a:cubicBezTo>
                      <a:pt x="66289" y="428914"/>
                      <a:pt x="55177" y="432883"/>
                      <a:pt x="91689" y="396900"/>
                    </a:cubicBezTo>
                    <a:cubicBezTo>
                      <a:pt x="128201" y="360917"/>
                      <a:pt x="254672" y="214073"/>
                      <a:pt x="279014" y="217512"/>
                    </a:cubicBezTo>
                    <a:cubicBezTo>
                      <a:pt x="303356" y="220951"/>
                      <a:pt x="225039" y="420976"/>
                      <a:pt x="237739" y="417537"/>
                    </a:cubicBezTo>
                    <a:cubicBezTo>
                      <a:pt x="250439" y="414098"/>
                      <a:pt x="333783" y="263021"/>
                      <a:pt x="355214" y="196875"/>
                    </a:cubicBezTo>
                    <a:cubicBezTo>
                      <a:pt x="376645" y="130729"/>
                      <a:pt x="347276" y="-2092"/>
                      <a:pt x="350451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B82D5A53-6E97-4415-B399-E2DA72FF393E}"/>
                  </a:ext>
                </a:extLst>
              </p:cNvPr>
              <p:cNvSpPr/>
              <p:nvPr/>
            </p:nvSpPr>
            <p:spPr>
              <a:xfrm>
                <a:off x="5281241" y="3668399"/>
                <a:ext cx="43096" cy="606653"/>
              </a:xfrm>
              <a:custGeom>
                <a:avLst/>
                <a:gdLst>
                  <a:gd name="connsiteX0" fmla="*/ 21009 w 43096"/>
                  <a:gd name="connsiteY0" fmla="*/ 314 h 606653"/>
                  <a:gd name="connsiteX1" fmla="*/ 372 w 43096"/>
                  <a:gd name="connsiteY1" fmla="*/ 147951 h 606653"/>
                  <a:gd name="connsiteX2" fmla="*/ 41647 w 43096"/>
                  <a:gd name="connsiteY2" fmla="*/ 582926 h 606653"/>
                  <a:gd name="connsiteX3" fmla="*/ 32122 w 43096"/>
                  <a:gd name="connsiteY3" fmla="*/ 509901 h 606653"/>
                  <a:gd name="connsiteX4" fmla="*/ 16247 w 43096"/>
                  <a:gd name="connsiteY4" fmla="*/ 178114 h 606653"/>
                  <a:gd name="connsiteX5" fmla="*/ 21009 w 43096"/>
                  <a:gd name="connsiteY5" fmla="*/ 314 h 60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096" h="606653">
                    <a:moveTo>
                      <a:pt x="21009" y="314"/>
                    </a:moveTo>
                    <a:cubicBezTo>
                      <a:pt x="18363" y="-4713"/>
                      <a:pt x="-3068" y="50849"/>
                      <a:pt x="372" y="147951"/>
                    </a:cubicBezTo>
                    <a:cubicBezTo>
                      <a:pt x="3812" y="245053"/>
                      <a:pt x="36355" y="522601"/>
                      <a:pt x="41647" y="582926"/>
                    </a:cubicBezTo>
                    <a:cubicBezTo>
                      <a:pt x="46939" y="643251"/>
                      <a:pt x="36355" y="577370"/>
                      <a:pt x="32122" y="509901"/>
                    </a:cubicBezTo>
                    <a:cubicBezTo>
                      <a:pt x="27889" y="442432"/>
                      <a:pt x="17834" y="261458"/>
                      <a:pt x="16247" y="178114"/>
                    </a:cubicBezTo>
                    <a:cubicBezTo>
                      <a:pt x="14659" y="94770"/>
                      <a:pt x="23655" y="5341"/>
                      <a:pt x="21009" y="3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8B9232E9-85D5-4A46-B158-D9CDB230FB71}"/>
                  </a:ext>
                </a:extLst>
              </p:cNvPr>
              <p:cNvSpPr/>
              <p:nvPr/>
            </p:nvSpPr>
            <p:spPr>
              <a:xfrm>
                <a:off x="1542125" y="3962371"/>
                <a:ext cx="2223147" cy="639530"/>
              </a:xfrm>
              <a:custGeom>
                <a:avLst/>
                <a:gdLst>
                  <a:gd name="connsiteX0" fmla="*/ 2213900 w 2223147"/>
                  <a:gd name="connsiteY0" fmla="*/ 29 h 639530"/>
                  <a:gd name="connsiteX1" fmla="*/ 1518575 w 2223147"/>
                  <a:gd name="connsiteY1" fmla="*/ 92104 h 639530"/>
                  <a:gd name="connsiteX2" fmla="*/ 1093125 w 2223147"/>
                  <a:gd name="connsiteY2" fmla="*/ 327054 h 639530"/>
                  <a:gd name="connsiteX3" fmla="*/ 1778925 w 2223147"/>
                  <a:gd name="connsiteY3" fmla="*/ 66704 h 639530"/>
                  <a:gd name="connsiteX4" fmla="*/ 1220125 w 2223147"/>
                  <a:gd name="connsiteY4" fmla="*/ 254029 h 639530"/>
                  <a:gd name="connsiteX5" fmla="*/ 1699550 w 2223147"/>
                  <a:gd name="connsiteY5" fmla="*/ 88929 h 639530"/>
                  <a:gd name="connsiteX6" fmla="*/ 550200 w 2223147"/>
                  <a:gd name="connsiteY6" fmla="*/ 508029 h 639530"/>
                  <a:gd name="connsiteX7" fmla="*/ 1099475 w 2223147"/>
                  <a:gd name="connsiteY7" fmla="*/ 361979 h 639530"/>
                  <a:gd name="connsiteX8" fmla="*/ 4100 w 2223147"/>
                  <a:gd name="connsiteY8" fmla="*/ 638204 h 639530"/>
                  <a:gd name="connsiteX9" fmla="*/ 1572550 w 2223147"/>
                  <a:gd name="connsiteY9" fmla="*/ 225454 h 639530"/>
                  <a:gd name="connsiteX10" fmla="*/ 1289975 w 2223147"/>
                  <a:gd name="connsiteY10" fmla="*/ 365154 h 639530"/>
                  <a:gd name="connsiteX11" fmla="*/ 1877350 w 2223147"/>
                  <a:gd name="connsiteY11" fmla="*/ 85754 h 639530"/>
                  <a:gd name="connsiteX12" fmla="*/ 2213900 w 2223147"/>
                  <a:gd name="connsiteY12" fmla="*/ 29 h 63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23147" h="639530">
                    <a:moveTo>
                      <a:pt x="2213900" y="29"/>
                    </a:moveTo>
                    <a:cubicBezTo>
                      <a:pt x="2154104" y="1087"/>
                      <a:pt x="1705371" y="37600"/>
                      <a:pt x="1518575" y="92104"/>
                    </a:cubicBezTo>
                    <a:cubicBezTo>
                      <a:pt x="1331779" y="146608"/>
                      <a:pt x="1049733" y="331287"/>
                      <a:pt x="1093125" y="327054"/>
                    </a:cubicBezTo>
                    <a:cubicBezTo>
                      <a:pt x="1136517" y="322821"/>
                      <a:pt x="1757758" y="78875"/>
                      <a:pt x="1778925" y="66704"/>
                    </a:cubicBezTo>
                    <a:cubicBezTo>
                      <a:pt x="1800092" y="54533"/>
                      <a:pt x="1233354" y="250325"/>
                      <a:pt x="1220125" y="254029"/>
                    </a:cubicBezTo>
                    <a:cubicBezTo>
                      <a:pt x="1206896" y="257733"/>
                      <a:pt x="1811204" y="46596"/>
                      <a:pt x="1699550" y="88929"/>
                    </a:cubicBezTo>
                    <a:cubicBezTo>
                      <a:pt x="1587896" y="131262"/>
                      <a:pt x="650212" y="462521"/>
                      <a:pt x="550200" y="508029"/>
                    </a:cubicBezTo>
                    <a:cubicBezTo>
                      <a:pt x="450187" y="553537"/>
                      <a:pt x="1190492" y="340283"/>
                      <a:pt x="1099475" y="361979"/>
                    </a:cubicBezTo>
                    <a:cubicBezTo>
                      <a:pt x="1008458" y="383675"/>
                      <a:pt x="-74746" y="660958"/>
                      <a:pt x="4100" y="638204"/>
                    </a:cubicBezTo>
                    <a:cubicBezTo>
                      <a:pt x="82946" y="615450"/>
                      <a:pt x="1358237" y="270962"/>
                      <a:pt x="1572550" y="225454"/>
                    </a:cubicBezTo>
                    <a:cubicBezTo>
                      <a:pt x="1786862" y="179946"/>
                      <a:pt x="1239175" y="388437"/>
                      <a:pt x="1289975" y="365154"/>
                    </a:cubicBezTo>
                    <a:cubicBezTo>
                      <a:pt x="1340775" y="341871"/>
                      <a:pt x="1724950" y="145021"/>
                      <a:pt x="1877350" y="85754"/>
                    </a:cubicBezTo>
                    <a:cubicBezTo>
                      <a:pt x="2029750" y="26487"/>
                      <a:pt x="2273696" y="-1029"/>
                      <a:pt x="2213900" y="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2699299A-2C41-43B0-9485-3F3045F6654E}"/>
                  </a:ext>
                </a:extLst>
              </p:cNvPr>
              <p:cNvSpPr/>
              <p:nvPr/>
            </p:nvSpPr>
            <p:spPr>
              <a:xfrm>
                <a:off x="1577482" y="4058176"/>
                <a:ext cx="2087790" cy="1098162"/>
              </a:xfrm>
              <a:custGeom>
                <a:avLst/>
                <a:gdLst>
                  <a:gd name="connsiteX0" fmla="*/ 2086468 w 2087790"/>
                  <a:gd name="connsiteY0" fmla="*/ 2649 h 1098162"/>
                  <a:gd name="connsiteX1" fmla="*/ 1445118 w 2087790"/>
                  <a:gd name="connsiteY1" fmla="*/ 269349 h 1098162"/>
                  <a:gd name="connsiteX2" fmla="*/ 813293 w 2087790"/>
                  <a:gd name="connsiteY2" fmla="*/ 891649 h 1098162"/>
                  <a:gd name="connsiteX3" fmla="*/ 1372093 w 2087790"/>
                  <a:gd name="connsiteY3" fmla="*/ 316974 h 1098162"/>
                  <a:gd name="connsiteX4" fmla="*/ 524368 w 2087790"/>
                  <a:gd name="connsiteY4" fmla="*/ 897999 h 1098162"/>
                  <a:gd name="connsiteX5" fmla="*/ 1314943 w 2087790"/>
                  <a:gd name="connsiteY5" fmla="*/ 323324 h 1098162"/>
                  <a:gd name="connsiteX6" fmla="*/ 493 w 2087790"/>
                  <a:gd name="connsiteY6" fmla="*/ 1098024 h 1098162"/>
                  <a:gd name="connsiteX7" fmla="*/ 1156193 w 2087790"/>
                  <a:gd name="connsiteY7" fmla="*/ 389999 h 1098162"/>
                  <a:gd name="connsiteX8" fmla="*/ 822818 w 2087790"/>
                  <a:gd name="connsiteY8" fmla="*/ 758299 h 1098162"/>
                  <a:gd name="connsiteX9" fmla="*/ 1432418 w 2087790"/>
                  <a:gd name="connsiteY9" fmla="*/ 228074 h 1098162"/>
                  <a:gd name="connsiteX10" fmla="*/ 1607043 w 2087790"/>
                  <a:gd name="connsiteY10" fmla="*/ 139174 h 1098162"/>
                  <a:gd name="connsiteX11" fmla="*/ 2086468 w 2087790"/>
                  <a:gd name="connsiteY11" fmla="*/ 2649 h 1098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7790" h="1098162">
                    <a:moveTo>
                      <a:pt x="2086468" y="2649"/>
                    </a:moveTo>
                    <a:cubicBezTo>
                      <a:pt x="2059481" y="24345"/>
                      <a:pt x="1657314" y="121182"/>
                      <a:pt x="1445118" y="269349"/>
                    </a:cubicBezTo>
                    <a:cubicBezTo>
                      <a:pt x="1232922" y="417516"/>
                      <a:pt x="825464" y="883712"/>
                      <a:pt x="813293" y="891649"/>
                    </a:cubicBezTo>
                    <a:cubicBezTo>
                      <a:pt x="801122" y="899586"/>
                      <a:pt x="1420247" y="315916"/>
                      <a:pt x="1372093" y="316974"/>
                    </a:cubicBezTo>
                    <a:cubicBezTo>
                      <a:pt x="1323939" y="318032"/>
                      <a:pt x="533893" y="896941"/>
                      <a:pt x="524368" y="897999"/>
                    </a:cubicBezTo>
                    <a:cubicBezTo>
                      <a:pt x="514843" y="899057"/>
                      <a:pt x="1402255" y="289987"/>
                      <a:pt x="1314943" y="323324"/>
                    </a:cubicBezTo>
                    <a:cubicBezTo>
                      <a:pt x="1227630" y="356662"/>
                      <a:pt x="26951" y="1086912"/>
                      <a:pt x="493" y="1098024"/>
                    </a:cubicBezTo>
                    <a:cubicBezTo>
                      <a:pt x="-25965" y="1109137"/>
                      <a:pt x="1019139" y="446620"/>
                      <a:pt x="1156193" y="389999"/>
                    </a:cubicBezTo>
                    <a:cubicBezTo>
                      <a:pt x="1293247" y="333378"/>
                      <a:pt x="776780" y="785287"/>
                      <a:pt x="822818" y="758299"/>
                    </a:cubicBezTo>
                    <a:cubicBezTo>
                      <a:pt x="868856" y="731311"/>
                      <a:pt x="1301714" y="331261"/>
                      <a:pt x="1432418" y="228074"/>
                    </a:cubicBezTo>
                    <a:cubicBezTo>
                      <a:pt x="1563122" y="124887"/>
                      <a:pt x="1494331" y="179920"/>
                      <a:pt x="1607043" y="139174"/>
                    </a:cubicBezTo>
                    <a:cubicBezTo>
                      <a:pt x="1719755" y="98428"/>
                      <a:pt x="2113455" y="-19047"/>
                      <a:pt x="2086468" y="26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428D433C-8AD1-4B6A-86EF-A311E6B4400F}"/>
                  </a:ext>
                </a:extLst>
              </p:cNvPr>
              <p:cNvSpPr/>
              <p:nvPr/>
            </p:nvSpPr>
            <p:spPr>
              <a:xfrm>
                <a:off x="2769427" y="4043112"/>
                <a:ext cx="1021110" cy="715190"/>
              </a:xfrm>
              <a:custGeom>
                <a:avLst/>
                <a:gdLst>
                  <a:gd name="connsiteX0" fmla="*/ 1011998 w 1021110"/>
                  <a:gd name="connsiteY0" fmla="*/ 1838 h 715190"/>
                  <a:gd name="connsiteX1" fmla="*/ 577023 w 1021110"/>
                  <a:gd name="connsiteY1" fmla="*/ 233613 h 715190"/>
                  <a:gd name="connsiteX2" fmla="*/ 291273 w 1021110"/>
                  <a:gd name="connsiteY2" fmla="*/ 471738 h 715190"/>
                  <a:gd name="connsiteX3" fmla="*/ 551623 w 1021110"/>
                  <a:gd name="connsiteY3" fmla="*/ 189163 h 715190"/>
                  <a:gd name="connsiteX4" fmla="*/ 2348 w 1021110"/>
                  <a:gd name="connsiteY4" fmla="*/ 649538 h 715190"/>
                  <a:gd name="connsiteX5" fmla="*/ 805623 w 1021110"/>
                  <a:gd name="connsiteY5" fmla="*/ 185988 h 715190"/>
                  <a:gd name="connsiteX6" fmla="*/ 611948 w 1021110"/>
                  <a:gd name="connsiteY6" fmla="*/ 535238 h 715190"/>
                  <a:gd name="connsiteX7" fmla="*/ 900873 w 1021110"/>
                  <a:gd name="connsiteY7" fmla="*/ 236788 h 715190"/>
                  <a:gd name="connsiteX8" fmla="*/ 640523 w 1021110"/>
                  <a:gd name="connsiteY8" fmla="*/ 713038 h 715190"/>
                  <a:gd name="connsiteX9" fmla="*/ 913573 w 1021110"/>
                  <a:gd name="connsiteY9" fmla="*/ 417763 h 715190"/>
                  <a:gd name="connsiteX10" fmla="*/ 713548 w 1021110"/>
                  <a:gd name="connsiteY10" fmla="*/ 538413 h 715190"/>
                  <a:gd name="connsiteX11" fmla="*/ 862773 w 1021110"/>
                  <a:gd name="connsiteY11" fmla="*/ 147888 h 715190"/>
                  <a:gd name="connsiteX12" fmla="*/ 1011998 w 1021110"/>
                  <a:gd name="connsiteY12" fmla="*/ 1838 h 71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1110" h="715190">
                    <a:moveTo>
                      <a:pt x="1011998" y="1838"/>
                    </a:moveTo>
                    <a:cubicBezTo>
                      <a:pt x="964373" y="16125"/>
                      <a:pt x="697144" y="155296"/>
                      <a:pt x="577023" y="233613"/>
                    </a:cubicBezTo>
                    <a:cubicBezTo>
                      <a:pt x="456902" y="311930"/>
                      <a:pt x="295506" y="479146"/>
                      <a:pt x="291273" y="471738"/>
                    </a:cubicBezTo>
                    <a:cubicBezTo>
                      <a:pt x="287040" y="464330"/>
                      <a:pt x="599777" y="159530"/>
                      <a:pt x="551623" y="189163"/>
                    </a:cubicBezTo>
                    <a:cubicBezTo>
                      <a:pt x="503469" y="218796"/>
                      <a:pt x="-39985" y="650067"/>
                      <a:pt x="2348" y="649538"/>
                    </a:cubicBezTo>
                    <a:cubicBezTo>
                      <a:pt x="44681" y="649009"/>
                      <a:pt x="704023" y="205038"/>
                      <a:pt x="805623" y="185988"/>
                    </a:cubicBezTo>
                    <a:cubicBezTo>
                      <a:pt x="907223" y="166938"/>
                      <a:pt x="596073" y="526771"/>
                      <a:pt x="611948" y="535238"/>
                    </a:cubicBezTo>
                    <a:cubicBezTo>
                      <a:pt x="627823" y="543705"/>
                      <a:pt x="896111" y="207155"/>
                      <a:pt x="900873" y="236788"/>
                    </a:cubicBezTo>
                    <a:cubicBezTo>
                      <a:pt x="905635" y="266421"/>
                      <a:pt x="638406" y="682876"/>
                      <a:pt x="640523" y="713038"/>
                    </a:cubicBezTo>
                    <a:cubicBezTo>
                      <a:pt x="642640" y="743200"/>
                      <a:pt x="901402" y="446867"/>
                      <a:pt x="913573" y="417763"/>
                    </a:cubicBezTo>
                    <a:cubicBezTo>
                      <a:pt x="925744" y="388659"/>
                      <a:pt x="722015" y="583392"/>
                      <a:pt x="713548" y="538413"/>
                    </a:cubicBezTo>
                    <a:cubicBezTo>
                      <a:pt x="705081" y="493434"/>
                      <a:pt x="818323" y="237317"/>
                      <a:pt x="862773" y="147888"/>
                    </a:cubicBezTo>
                    <a:cubicBezTo>
                      <a:pt x="907223" y="58459"/>
                      <a:pt x="1059623" y="-12449"/>
                      <a:pt x="1011998" y="1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A475AD1E-CF38-482D-8360-DD54F2C7DFD4}"/>
                  </a:ext>
                </a:extLst>
              </p:cNvPr>
              <p:cNvSpPr/>
              <p:nvPr/>
            </p:nvSpPr>
            <p:spPr>
              <a:xfrm>
                <a:off x="1736080" y="3829939"/>
                <a:ext cx="1905645" cy="334442"/>
              </a:xfrm>
              <a:custGeom>
                <a:avLst/>
                <a:gdLst>
                  <a:gd name="connsiteX0" fmla="*/ 1905645 w 1905645"/>
                  <a:gd name="connsiteY0" fmla="*/ 103886 h 334442"/>
                  <a:gd name="connsiteX1" fmla="*/ 1032520 w 1905645"/>
                  <a:gd name="connsiteY1" fmla="*/ 2286 h 334442"/>
                  <a:gd name="connsiteX2" fmla="*/ 1438920 w 1905645"/>
                  <a:gd name="connsiteY2" fmla="*/ 37211 h 334442"/>
                  <a:gd name="connsiteX3" fmla="*/ 895995 w 1905645"/>
                  <a:gd name="connsiteY3" fmla="*/ 84836 h 334442"/>
                  <a:gd name="connsiteX4" fmla="*/ 1140470 w 1905645"/>
                  <a:gd name="connsiteY4" fmla="*/ 103886 h 334442"/>
                  <a:gd name="connsiteX5" fmla="*/ 518170 w 1905645"/>
                  <a:gd name="connsiteY5" fmla="*/ 319786 h 334442"/>
                  <a:gd name="connsiteX6" fmla="*/ 3820 w 1905645"/>
                  <a:gd name="connsiteY6" fmla="*/ 316611 h 334442"/>
                  <a:gd name="connsiteX7" fmla="*/ 295920 w 1905645"/>
                  <a:gd name="connsiteY7" fmla="*/ 329311 h 334442"/>
                  <a:gd name="connsiteX8" fmla="*/ 524520 w 1905645"/>
                  <a:gd name="connsiteY8" fmla="*/ 297561 h 334442"/>
                  <a:gd name="connsiteX9" fmla="*/ 908695 w 1905645"/>
                  <a:gd name="connsiteY9" fmla="*/ 243586 h 334442"/>
                  <a:gd name="connsiteX10" fmla="*/ 1181745 w 1905645"/>
                  <a:gd name="connsiteY10" fmla="*/ 100711 h 334442"/>
                  <a:gd name="connsiteX11" fmla="*/ 1429395 w 1905645"/>
                  <a:gd name="connsiteY11" fmla="*/ 81661 h 334442"/>
                  <a:gd name="connsiteX12" fmla="*/ 1905645 w 1905645"/>
                  <a:gd name="connsiteY12" fmla="*/ 103886 h 33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5645" h="334442">
                    <a:moveTo>
                      <a:pt x="1905645" y="103886"/>
                    </a:moveTo>
                    <a:lnTo>
                      <a:pt x="1032520" y="2286"/>
                    </a:lnTo>
                    <a:cubicBezTo>
                      <a:pt x="954732" y="-8827"/>
                      <a:pt x="1461674" y="23453"/>
                      <a:pt x="1438920" y="37211"/>
                    </a:cubicBezTo>
                    <a:cubicBezTo>
                      <a:pt x="1416166" y="50969"/>
                      <a:pt x="945737" y="73724"/>
                      <a:pt x="895995" y="84836"/>
                    </a:cubicBezTo>
                    <a:cubicBezTo>
                      <a:pt x="846253" y="95948"/>
                      <a:pt x="1203441" y="64728"/>
                      <a:pt x="1140470" y="103886"/>
                    </a:cubicBezTo>
                    <a:cubicBezTo>
                      <a:pt x="1077499" y="143044"/>
                      <a:pt x="707612" y="284332"/>
                      <a:pt x="518170" y="319786"/>
                    </a:cubicBezTo>
                    <a:cubicBezTo>
                      <a:pt x="328728" y="355240"/>
                      <a:pt x="40862" y="315024"/>
                      <a:pt x="3820" y="316611"/>
                    </a:cubicBezTo>
                    <a:cubicBezTo>
                      <a:pt x="-33222" y="318199"/>
                      <a:pt x="209137" y="332486"/>
                      <a:pt x="295920" y="329311"/>
                    </a:cubicBezTo>
                    <a:cubicBezTo>
                      <a:pt x="382703" y="326136"/>
                      <a:pt x="422391" y="311849"/>
                      <a:pt x="524520" y="297561"/>
                    </a:cubicBezTo>
                    <a:cubicBezTo>
                      <a:pt x="626649" y="283274"/>
                      <a:pt x="799158" y="276394"/>
                      <a:pt x="908695" y="243586"/>
                    </a:cubicBezTo>
                    <a:cubicBezTo>
                      <a:pt x="1018232" y="210778"/>
                      <a:pt x="1094962" y="127698"/>
                      <a:pt x="1181745" y="100711"/>
                    </a:cubicBezTo>
                    <a:cubicBezTo>
                      <a:pt x="1268528" y="73724"/>
                      <a:pt x="1429395" y="81661"/>
                      <a:pt x="1429395" y="81661"/>
                    </a:cubicBezTo>
                    <a:lnTo>
                      <a:pt x="1905645" y="10388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D6236962-4F79-4EE8-A171-20FA50B407A5}"/>
                  </a:ext>
                </a:extLst>
              </p:cNvPr>
              <p:cNvSpPr/>
              <p:nvPr/>
            </p:nvSpPr>
            <p:spPr>
              <a:xfrm>
                <a:off x="4088731" y="2609012"/>
                <a:ext cx="238541" cy="216322"/>
              </a:xfrm>
              <a:custGeom>
                <a:avLst/>
                <a:gdLst>
                  <a:gd name="connsiteX0" fmla="*/ 10194 w 238541"/>
                  <a:gd name="connsiteY0" fmla="*/ 838 h 216322"/>
                  <a:gd name="connsiteX1" fmla="*/ 170532 w 238541"/>
                  <a:gd name="connsiteY1" fmla="*/ 42113 h 216322"/>
                  <a:gd name="connsiteX2" fmla="*/ 237207 w 238541"/>
                  <a:gd name="connsiteY2" fmla="*/ 215151 h 216322"/>
                  <a:gd name="connsiteX3" fmla="*/ 214982 w 238541"/>
                  <a:gd name="connsiteY3" fmla="*/ 119901 h 216322"/>
                  <a:gd name="connsiteX4" fmla="*/ 213394 w 238541"/>
                  <a:gd name="connsiteY4" fmla="*/ 158001 h 216322"/>
                  <a:gd name="connsiteX5" fmla="*/ 164182 w 238541"/>
                  <a:gd name="connsiteY5" fmla="*/ 134188 h 216322"/>
                  <a:gd name="connsiteX6" fmla="*/ 168944 w 238541"/>
                  <a:gd name="connsiteY6" fmla="*/ 137363 h 216322"/>
                  <a:gd name="connsiteX7" fmla="*/ 669 w 238541"/>
                  <a:gd name="connsiteY7" fmla="*/ 108788 h 216322"/>
                  <a:gd name="connsiteX8" fmla="*/ 110207 w 238541"/>
                  <a:gd name="connsiteY8" fmla="*/ 73863 h 216322"/>
                  <a:gd name="connsiteX9" fmla="*/ 113382 w 238541"/>
                  <a:gd name="connsiteY9" fmla="*/ 65926 h 216322"/>
                  <a:gd name="connsiteX10" fmla="*/ 10194 w 238541"/>
                  <a:gd name="connsiteY10" fmla="*/ 838 h 21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541" h="216322">
                    <a:moveTo>
                      <a:pt x="10194" y="838"/>
                    </a:moveTo>
                    <a:cubicBezTo>
                      <a:pt x="19719" y="-3131"/>
                      <a:pt x="132697" y="6394"/>
                      <a:pt x="170532" y="42113"/>
                    </a:cubicBezTo>
                    <a:cubicBezTo>
                      <a:pt x="208367" y="77832"/>
                      <a:pt x="229799" y="202186"/>
                      <a:pt x="237207" y="215151"/>
                    </a:cubicBezTo>
                    <a:cubicBezTo>
                      <a:pt x="244615" y="228116"/>
                      <a:pt x="218951" y="129426"/>
                      <a:pt x="214982" y="119901"/>
                    </a:cubicBezTo>
                    <a:cubicBezTo>
                      <a:pt x="211013" y="110376"/>
                      <a:pt x="221860" y="155620"/>
                      <a:pt x="213394" y="158001"/>
                    </a:cubicBezTo>
                    <a:cubicBezTo>
                      <a:pt x="204928" y="160382"/>
                      <a:pt x="171590" y="137628"/>
                      <a:pt x="164182" y="134188"/>
                    </a:cubicBezTo>
                    <a:cubicBezTo>
                      <a:pt x="156774" y="130748"/>
                      <a:pt x="196196" y="141596"/>
                      <a:pt x="168944" y="137363"/>
                    </a:cubicBezTo>
                    <a:cubicBezTo>
                      <a:pt x="141692" y="133130"/>
                      <a:pt x="10458" y="119371"/>
                      <a:pt x="669" y="108788"/>
                    </a:cubicBezTo>
                    <a:cubicBezTo>
                      <a:pt x="-9120" y="98205"/>
                      <a:pt x="91422" y="81007"/>
                      <a:pt x="110207" y="73863"/>
                    </a:cubicBezTo>
                    <a:cubicBezTo>
                      <a:pt x="128992" y="66719"/>
                      <a:pt x="128199" y="76774"/>
                      <a:pt x="113382" y="65926"/>
                    </a:cubicBezTo>
                    <a:cubicBezTo>
                      <a:pt x="98565" y="55078"/>
                      <a:pt x="669" y="4807"/>
                      <a:pt x="10194" y="838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784550DD-83E2-4F97-B9E1-A490AEF07132}"/>
                  </a:ext>
                </a:extLst>
              </p:cNvPr>
              <p:cNvSpPr/>
              <p:nvPr/>
            </p:nvSpPr>
            <p:spPr>
              <a:xfrm>
                <a:off x="4441215" y="2542911"/>
                <a:ext cx="237390" cy="182889"/>
              </a:xfrm>
              <a:custGeom>
                <a:avLst/>
                <a:gdLst>
                  <a:gd name="connsiteX0" fmla="*/ 114910 w 237390"/>
                  <a:gd name="connsiteY0" fmla="*/ 264 h 182889"/>
                  <a:gd name="connsiteX1" fmla="*/ 2198 w 237390"/>
                  <a:gd name="connsiteY1" fmla="*/ 106627 h 182889"/>
                  <a:gd name="connsiteX2" fmla="*/ 237148 w 237390"/>
                  <a:gd name="connsiteY2" fmla="*/ 182827 h 182889"/>
                  <a:gd name="connsiteX3" fmla="*/ 48235 w 237390"/>
                  <a:gd name="connsiteY3" fmla="*/ 119327 h 182889"/>
                  <a:gd name="connsiteX4" fmla="*/ 119673 w 237390"/>
                  <a:gd name="connsiteY4" fmla="*/ 100277 h 182889"/>
                  <a:gd name="connsiteX5" fmla="*/ 33948 w 237390"/>
                  <a:gd name="connsiteY5" fmla="*/ 76464 h 182889"/>
                  <a:gd name="connsiteX6" fmla="*/ 114910 w 237390"/>
                  <a:gd name="connsiteY6" fmla="*/ 264 h 18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390" h="182889">
                    <a:moveTo>
                      <a:pt x="114910" y="264"/>
                    </a:moveTo>
                    <a:cubicBezTo>
                      <a:pt x="109618" y="5291"/>
                      <a:pt x="-18175" y="76200"/>
                      <a:pt x="2198" y="106627"/>
                    </a:cubicBezTo>
                    <a:cubicBezTo>
                      <a:pt x="22571" y="137054"/>
                      <a:pt x="229475" y="180710"/>
                      <a:pt x="237148" y="182827"/>
                    </a:cubicBezTo>
                    <a:cubicBezTo>
                      <a:pt x="244821" y="184944"/>
                      <a:pt x="67814" y="133085"/>
                      <a:pt x="48235" y="119327"/>
                    </a:cubicBezTo>
                    <a:cubicBezTo>
                      <a:pt x="28656" y="105569"/>
                      <a:pt x="122054" y="107421"/>
                      <a:pt x="119673" y="100277"/>
                    </a:cubicBezTo>
                    <a:cubicBezTo>
                      <a:pt x="117292" y="93133"/>
                      <a:pt x="35271" y="89429"/>
                      <a:pt x="33948" y="76464"/>
                    </a:cubicBezTo>
                    <a:cubicBezTo>
                      <a:pt x="32625" y="63499"/>
                      <a:pt x="120202" y="-4763"/>
                      <a:pt x="114910" y="264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A11DFCC9-E99F-4EEC-993F-25EFD7C08EA5}"/>
                  </a:ext>
                </a:extLst>
              </p:cNvPr>
              <p:cNvSpPr/>
              <p:nvPr/>
            </p:nvSpPr>
            <p:spPr>
              <a:xfrm>
                <a:off x="4356867" y="2643026"/>
                <a:ext cx="317391" cy="317908"/>
              </a:xfrm>
              <a:custGeom>
                <a:avLst/>
                <a:gdLst>
                  <a:gd name="connsiteX0" fmla="*/ 99246 w 317391"/>
                  <a:gd name="connsiteY0" fmla="*/ 9687 h 317908"/>
                  <a:gd name="connsiteX1" fmla="*/ 232596 w 317391"/>
                  <a:gd name="connsiteY1" fmla="*/ 70012 h 317908"/>
                  <a:gd name="connsiteX2" fmla="*/ 316733 w 317391"/>
                  <a:gd name="connsiteY2" fmla="*/ 81124 h 317908"/>
                  <a:gd name="connsiteX3" fmla="*/ 265933 w 317391"/>
                  <a:gd name="connsiteY3" fmla="*/ 92237 h 317908"/>
                  <a:gd name="connsiteX4" fmla="*/ 162746 w 317391"/>
                  <a:gd name="connsiteY4" fmla="*/ 254162 h 317908"/>
                  <a:gd name="connsiteX5" fmla="*/ 207196 w 317391"/>
                  <a:gd name="connsiteY5" fmla="*/ 111287 h 317908"/>
                  <a:gd name="connsiteX6" fmla="*/ 170683 w 317391"/>
                  <a:gd name="connsiteY6" fmla="*/ 263687 h 317908"/>
                  <a:gd name="connsiteX7" fmla="*/ 173858 w 317391"/>
                  <a:gd name="connsiteY7" fmla="*/ 311312 h 317908"/>
                  <a:gd name="connsiteX8" fmla="*/ 146871 w 317391"/>
                  <a:gd name="connsiteY8" fmla="*/ 133512 h 317908"/>
                  <a:gd name="connsiteX9" fmla="*/ 143696 w 317391"/>
                  <a:gd name="connsiteY9" fmla="*/ 184312 h 317908"/>
                  <a:gd name="connsiteX10" fmla="*/ 108771 w 317391"/>
                  <a:gd name="connsiteY10" fmla="*/ 82712 h 317908"/>
                  <a:gd name="connsiteX11" fmla="*/ 821 w 317391"/>
                  <a:gd name="connsiteY11" fmla="*/ 162 h 317908"/>
                  <a:gd name="connsiteX12" fmla="*/ 172271 w 317391"/>
                  <a:gd name="connsiteY12" fmla="*/ 60487 h 317908"/>
                  <a:gd name="connsiteX13" fmla="*/ 99246 w 317391"/>
                  <a:gd name="connsiteY13" fmla="*/ 9687 h 317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7391" h="317908">
                    <a:moveTo>
                      <a:pt x="99246" y="9687"/>
                    </a:moveTo>
                    <a:cubicBezTo>
                      <a:pt x="109300" y="11274"/>
                      <a:pt x="196348" y="58106"/>
                      <a:pt x="232596" y="70012"/>
                    </a:cubicBezTo>
                    <a:cubicBezTo>
                      <a:pt x="268844" y="81918"/>
                      <a:pt x="311177" y="77420"/>
                      <a:pt x="316733" y="81124"/>
                    </a:cubicBezTo>
                    <a:cubicBezTo>
                      <a:pt x="322289" y="84828"/>
                      <a:pt x="291598" y="63397"/>
                      <a:pt x="265933" y="92237"/>
                    </a:cubicBezTo>
                    <a:cubicBezTo>
                      <a:pt x="240269" y="121077"/>
                      <a:pt x="172535" y="250987"/>
                      <a:pt x="162746" y="254162"/>
                    </a:cubicBezTo>
                    <a:cubicBezTo>
                      <a:pt x="152957" y="257337"/>
                      <a:pt x="205873" y="109700"/>
                      <a:pt x="207196" y="111287"/>
                    </a:cubicBezTo>
                    <a:cubicBezTo>
                      <a:pt x="208519" y="112874"/>
                      <a:pt x="176239" y="230350"/>
                      <a:pt x="170683" y="263687"/>
                    </a:cubicBezTo>
                    <a:cubicBezTo>
                      <a:pt x="165127" y="297025"/>
                      <a:pt x="177827" y="333008"/>
                      <a:pt x="173858" y="311312"/>
                    </a:cubicBezTo>
                    <a:cubicBezTo>
                      <a:pt x="169889" y="289616"/>
                      <a:pt x="151898" y="154679"/>
                      <a:pt x="146871" y="133512"/>
                    </a:cubicBezTo>
                    <a:cubicBezTo>
                      <a:pt x="141844" y="112345"/>
                      <a:pt x="150046" y="192779"/>
                      <a:pt x="143696" y="184312"/>
                    </a:cubicBezTo>
                    <a:cubicBezTo>
                      <a:pt x="137346" y="175845"/>
                      <a:pt x="132583" y="113404"/>
                      <a:pt x="108771" y="82712"/>
                    </a:cubicBezTo>
                    <a:cubicBezTo>
                      <a:pt x="84959" y="52020"/>
                      <a:pt x="-9762" y="3866"/>
                      <a:pt x="821" y="162"/>
                    </a:cubicBezTo>
                    <a:cubicBezTo>
                      <a:pt x="11404" y="-3542"/>
                      <a:pt x="152957" y="57312"/>
                      <a:pt x="172271" y="60487"/>
                    </a:cubicBezTo>
                    <a:cubicBezTo>
                      <a:pt x="191586" y="63662"/>
                      <a:pt x="89192" y="8100"/>
                      <a:pt x="99246" y="9687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09079DEF-129B-4E7E-B62D-CC0FA1ADB711}"/>
                  </a:ext>
                </a:extLst>
              </p:cNvPr>
              <p:cNvSpPr/>
              <p:nvPr/>
            </p:nvSpPr>
            <p:spPr>
              <a:xfrm>
                <a:off x="4219372" y="3078868"/>
                <a:ext cx="62262" cy="262051"/>
              </a:xfrm>
              <a:custGeom>
                <a:avLst/>
                <a:gdLst>
                  <a:gd name="connsiteX0" fmla="*/ 62116 w 62262"/>
                  <a:gd name="connsiteY0" fmla="*/ 882 h 262051"/>
                  <a:gd name="connsiteX1" fmla="*/ 3378 w 62262"/>
                  <a:gd name="connsiteY1" fmla="*/ 86607 h 262051"/>
                  <a:gd name="connsiteX2" fmla="*/ 11316 w 62262"/>
                  <a:gd name="connsiteY2" fmla="*/ 261232 h 262051"/>
                  <a:gd name="connsiteX3" fmla="*/ 46241 w 62262"/>
                  <a:gd name="connsiteY3" fmla="*/ 153282 h 262051"/>
                  <a:gd name="connsiteX4" fmla="*/ 47828 w 62262"/>
                  <a:gd name="connsiteY4" fmla="*/ 178682 h 262051"/>
                  <a:gd name="connsiteX5" fmla="*/ 55766 w 62262"/>
                  <a:gd name="connsiteY5" fmla="*/ 83432 h 262051"/>
                  <a:gd name="connsiteX6" fmla="*/ 41478 w 62262"/>
                  <a:gd name="connsiteY6" fmla="*/ 72320 h 262051"/>
                  <a:gd name="connsiteX7" fmla="*/ 20841 w 62262"/>
                  <a:gd name="connsiteY7" fmla="*/ 135820 h 262051"/>
                  <a:gd name="connsiteX8" fmla="*/ 62116 w 62262"/>
                  <a:gd name="connsiteY8" fmla="*/ 882 h 26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262" h="262051">
                    <a:moveTo>
                      <a:pt x="62116" y="882"/>
                    </a:moveTo>
                    <a:cubicBezTo>
                      <a:pt x="59205" y="-7320"/>
                      <a:pt x="11845" y="43215"/>
                      <a:pt x="3378" y="86607"/>
                    </a:cubicBezTo>
                    <a:cubicBezTo>
                      <a:pt x="-5089" y="129999"/>
                      <a:pt x="4172" y="250120"/>
                      <a:pt x="11316" y="261232"/>
                    </a:cubicBezTo>
                    <a:cubicBezTo>
                      <a:pt x="18460" y="272344"/>
                      <a:pt x="40156" y="167040"/>
                      <a:pt x="46241" y="153282"/>
                    </a:cubicBezTo>
                    <a:cubicBezTo>
                      <a:pt x="52326" y="139524"/>
                      <a:pt x="46241" y="190324"/>
                      <a:pt x="47828" y="178682"/>
                    </a:cubicBezTo>
                    <a:cubicBezTo>
                      <a:pt x="49415" y="167040"/>
                      <a:pt x="56824" y="101159"/>
                      <a:pt x="55766" y="83432"/>
                    </a:cubicBezTo>
                    <a:cubicBezTo>
                      <a:pt x="54708" y="65705"/>
                      <a:pt x="47299" y="63589"/>
                      <a:pt x="41478" y="72320"/>
                    </a:cubicBezTo>
                    <a:cubicBezTo>
                      <a:pt x="35657" y="81051"/>
                      <a:pt x="17931" y="143493"/>
                      <a:pt x="20841" y="135820"/>
                    </a:cubicBezTo>
                    <a:cubicBezTo>
                      <a:pt x="23751" y="128147"/>
                      <a:pt x="65027" y="9084"/>
                      <a:pt x="62116" y="882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A9D6FA3B-02BE-4909-81B0-67789AE08FA8}"/>
                  </a:ext>
                </a:extLst>
              </p:cNvPr>
              <p:cNvSpPr/>
              <p:nvPr/>
            </p:nvSpPr>
            <p:spPr>
              <a:xfrm>
                <a:off x="4257147" y="3287821"/>
                <a:ext cx="165906" cy="110091"/>
              </a:xfrm>
              <a:custGeom>
                <a:avLst/>
                <a:gdLst>
                  <a:gd name="connsiteX0" fmla="*/ 165628 w 165906"/>
                  <a:gd name="connsiteY0" fmla="*/ 1479 h 110091"/>
                  <a:gd name="connsiteX1" fmla="*/ 79903 w 165906"/>
                  <a:gd name="connsiteY1" fmla="*/ 109429 h 110091"/>
                  <a:gd name="connsiteX2" fmla="*/ 528 w 165906"/>
                  <a:gd name="connsiteY2" fmla="*/ 47517 h 110091"/>
                  <a:gd name="connsiteX3" fmla="*/ 43391 w 165906"/>
                  <a:gd name="connsiteY3" fmla="*/ 60217 h 110091"/>
                  <a:gd name="connsiteX4" fmla="*/ 3703 w 165906"/>
                  <a:gd name="connsiteY4" fmla="*/ 28467 h 110091"/>
                  <a:gd name="connsiteX5" fmla="*/ 71966 w 165906"/>
                  <a:gd name="connsiteY5" fmla="*/ 53867 h 110091"/>
                  <a:gd name="connsiteX6" fmla="*/ 106891 w 165906"/>
                  <a:gd name="connsiteY6" fmla="*/ 45929 h 110091"/>
                  <a:gd name="connsiteX7" fmla="*/ 165628 w 165906"/>
                  <a:gd name="connsiteY7" fmla="*/ 1479 h 11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906" h="110091">
                    <a:moveTo>
                      <a:pt x="165628" y="1479"/>
                    </a:moveTo>
                    <a:cubicBezTo>
                      <a:pt x="161130" y="12062"/>
                      <a:pt x="107420" y="101756"/>
                      <a:pt x="79903" y="109429"/>
                    </a:cubicBezTo>
                    <a:cubicBezTo>
                      <a:pt x="52386" y="117102"/>
                      <a:pt x="6613" y="55719"/>
                      <a:pt x="528" y="47517"/>
                    </a:cubicBezTo>
                    <a:cubicBezTo>
                      <a:pt x="-5557" y="39315"/>
                      <a:pt x="42862" y="63392"/>
                      <a:pt x="43391" y="60217"/>
                    </a:cubicBezTo>
                    <a:cubicBezTo>
                      <a:pt x="43920" y="57042"/>
                      <a:pt x="-1059" y="29525"/>
                      <a:pt x="3703" y="28467"/>
                    </a:cubicBezTo>
                    <a:cubicBezTo>
                      <a:pt x="8465" y="27409"/>
                      <a:pt x="54768" y="50957"/>
                      <a:pt x="71966" y="53867"/>
                    </a:cubicBezTo>
                    <a:cubicBezTo>
                      <a:pt x="89164" y="56777"/>
                      <a:pt x="94985" y="51485"/>
                      <a:pt x="106891" y="45929"/>
                    </a:cubicBezTo>
                    <a:cubicBezTo>
                      <a:pt x="118797" y="40373"/>
                      <a:pt x="170126" y="-9104"/>
                      <a:pt x="165628" y="147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991DEBC5-296E-42D4-8D34-53415C9820E7}"/>
                  </a:ext>
                </a:extLst>
              </p:cNvPr>
              <p:cNvSpPr/>
              <p:nvPr/>
            </p:nvSpPr>
            <p:spPr>
              <a:xfrm>
                <a:off x="4508484" y="3257454"/>
                <a:ext cx="138219" cy="96147"/>
              </a:xfrm>
              <a:custGeom>
                <a:avLst/>
                <a:gdLst>
                  <a:gd name="connsiteX0" fmla="*/ 138129 w 138219"/>
                  <a:gd name="connsiteY0" fmla="*/ 27084 h 96147"/>
                  <a:gd name="connsiteX1" fmla="*/ 82566 w 138219"/>
                  <a:gd name="connsiteY1" fmla="*/ 95346 h 96147"/>
                  <a:gd name="connsiteX2" fmla="*/ 61929 w 138219"/>
                  <a:gd name="connsiteY2" fmla="*/ 60421 h 96147"/>
                  <a:gd name="connsiteX3" fmla="*/ 16 w 138219"/>
                  <a:gd name="connsiteY3" fmla="*/ 96 h 96147"/>
                  <a:gd name="connsiteX4" fmla="*/ 68279 w 138219"/>
                  <a:gd name="connsiteY4" fmla="*/ 46134 h 96147"/>
                  <a:gd name="connsiteX5" fmla="*/ 138129 w 138219"/>
                  <a:gd name="connsiteY5" fmla="*/ 27084 h 9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19" h="96147">
                    <a:moveTo>
                      <a:pt x="138129" y="27084"/>
                    </a:moveTo>
                    <a:cubicBezTo>
                      <a:pt x="140510" y="35286"/>
                      <a:pt x="95266" y="89790"/>
                      <a:pt x="82566" y="95346"/>
                    </a:cubicBezTo>
                    <a:cubicBezTo>
                      <a:pt x="69866" y="100902"/>
                      <a:pt x="75687" y="76296"/>
                      <a:pt x="61929" y="60421"/>
                    </a:cubicBezTo>
                    <a:cubicBezTo>
                      <a:pt x="48171" y="44546"/>
                      <a:pt x="-1042" y="2477"/>
                      <a:pt x="16" y="96"/>
                    </a:cubicBezTo>
                    <a:cubicBezTo>
                      <a:pt x="1074" y="-2285"/>
                      <a:pt x="50023" y="40313"/>
                      <a:pt x="68279" y="46134"/>
                    </a:cubicBezTo>
                    <a:cubicBezTo>
                      <a:pt x="86535" y="51955"/>
                      <a:pt x="135748" y="18882"/>
                      <a:pt x="138129" y="2708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182B5850-144E-4F87-B947-6BEC09E25D64}"/>
                  </a:ext>
                </a:extLst>
              </p:cNvPr>
              <p:cNvSpPr/>
              <p:nvPr/>
            </p:nvSpPr>
            <p:spPr>
              <a:xfrm>
                <a:off x="4787977" y="3036849"/>
                <a:ext cx="73145" cy="135201"/>
              </a:xfrm>
              <a:custGeom>
                <a:avLst/>
                <a:gdLst>
                  <a:gd name="connsiteX0" fmla="*/ 72948 w 73145"/>
                  <a:gd name="connsiteY0" fmla="*/ 39 h 135201"/>
                  <a:gd name="connsiteX1" fmla="*/ 23736 w 73145"/>
                  <a:gd name="connsiteY1" fmla="*/ 68301 h 135201"/>
                  <a:gd name="connsiteX2" fmla="*/ 12623 w 73145"/>
                  <a:gd name="connsiteY2" fmla="*/ 134976 h 135201"/>
                  <a:gd name="connsiteX3" fmla="*/ 15798 w 73145"/>
                  <a:gd name="connsiteY3" fmla="*/ 88939 h 135201"/>
                  <a:gd name="connsiteX4" fmla="*/ 3098 w 73145"/>
                  <a:gd name="connsiteY4" fmla="*/ 58776 h 135201"/>
                  <a:gd name="connsiteX5" fmla="*/ 72948 w 73145"/>
                  <a:gd name="connsiteY5" fmla="*/ 39 h 13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45" h="135201">
                    <a:moveTo>
                      <a:pt x="72948" y="39"/>
                    </a:moveTo>
                    <a:cubicBezTo>
                      <a:pt x="76388" y="1627"/>
                      <a:pt x="33790" y="45812"/>
                      <a:pt x="23736" y="68301"/>
                    </a:cubicBezTo>
                    <a:cubicBezTo>
                      <a:pt x="13682" y="90791"/>
                      <a:pt x="13946" y="131536"/>
                      <a:pt x="12623" y="134976"/>
                    </a:cubicBezTo>
                    <a:cubicBezTo>
                      <a:pt x="11300" y="138416"/>
                      <a:pt x="17385" y="101639"/>
                      <a:pt x="15798" y="88939"/>
                    </a:cubicBezTo>
                    <a:cubicBezTo>
                      <a:pt x="14211" y="76239"/>
                      <a:pt x="-8014" y="72799"/>
                      <a:pt x="3098" y="58776"/>
                    </a:cubicBezTo>
                    <a:cubicBezTo>
                      <a:pt x="14210" y="44753"/>
                      <a:pt x="69508" y="-1549"/>
                      <a:pt x="72948" y="3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6D4EB11A-307D-42A3-AD64-63926E8A3E4A}"/>
                  </a:ext>
                </a:extLst>
              </p:cNvPr>
              <p:cNvSpPr/>
              <p:nvPr/>
            </p:nvSpPr>
            <p:spPr>
              <a:xfrm>
                <a:off x="3887544" y="3178129"/>
                <a:ext cx="130419" cy="113065"/>
              </a:xfrm>
              <a:custGeom>
                <a:avLst/>
                <a:gdLst>
                  <a:gd name="connsiteX0" fmla="*/ 244 w 130419"/>
                  <a:gd name="connsiteY0" fmla="*/ 46 h 113065"/>
                  <a:gd name="connsiteX1" fmla="*/ 103431 w 130419"/>
                  <a:gd name="connsiteY1" fmla="*/ 44496 h 113065"/>
                  <a:gd name="connsiteX2" fmla="*/ 130419 w 130419"/>
                  <a:gd name="connsiteY2" fmla="*/ 112759 h 113065"/>
                  <a:gd name="connsiteX3" fmla="*/ 103431 w 130419"/>
                  <a:gd name="connsiteY3" fmla="*/ 68309 h 113065"/>
                  <a:gd name="connsiteX4" fmla="*/ 74856 w 130419"/>
                  <a:gd name="connsiteY4" fmla="*/ 36559 h 113065"/>
                  <a:gd name="connsiteX5" fmla="*/ 244 w 130419"/>
                  <a:gd name="connsiteY5" fmla="*/ 46 h 11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19" h="113065">
                    <a:moveTo>
                      <a:pt x="244" y="46"/>
                    </a:moveTo>
                    <a:cubicBezTo>
                      <a:pt x="5006" y="1369"/>
                      <a:pt x="81735" y="25711"/>
                      <a:pt x="103431" y="44496"/>
                    </a:cubicBezTo>
                    <a:cubicBezTo>
                      <a:pt x="125127" y="63282"/>
                      <a:pt x="130419" y="108790"/>
                      <a:pt x="130419" y="112759"/>
                    </a:cubicBezTo>
                    <a:cubicBezTo>
                      <a:pt x="130419" y="116728"/>
                      <a:pt x="112691" y="81009"/>
                      <a:pt x="103431" y="68309"/>
                    </a:cubicBezTo>
                    <a:cubicBezTo>
                      <a:pt x="94171" y="55609"/>
                      <a:pt x="88085" y="47407"/>
                      <a:pt x="74856" y="36559"/>
                    </a:cubicBezTo>
                    <a:cubicBezTo>
                      <a:pt x="61627" y="25711"/>
                      <a:pt x="-4518" y="-1277"/>
                      <a:pt x="244" y="4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B8EF0CF5-33C9-4FB0-AC3E-1DC54B283B64}"/>
                  </a:ext>
                </a:extLst>
              </p:cNvPr>
              <p:cNvSpPr/>
              <p:nvPr/>
            </p:nvSpPr>
            <p:spPr>
              <a:xfrm>
                <a:off x="3753945" y="3160713"/>
                <a:ext cx="83043" cy="14475"/>
              </a:xfrm>
              <a:custGeom>
                <a:avLst/>
                <a:gdLst>
                  <a:gd name="connsiteX0" fmla="*/ 83043 w 83043"/>
                  <a:gd name="connsiteY0" fmla="*/ 0 h 14475"/>
                  <a:gd name="connsiteX1" fmla="*/ 493 w 83043"/>
                  <a:gd name="connsiteY1" fmla="*/ 14287 h 14475"/>
                  <a:gd name="connsiteX2" fmla="*/ 83043 w 83043"/>
                  <a:gd name="connsiteY2" fmla="*/ 0 h 1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043" h="14475">
                    <a:moveTo>
                      <a:pt x="83043" y="0"/>
                    </a:moveTo>
                    <a:cubicBezTo>
                      <a:pt x="83043" y="0"/>
                      <a:pt x="8430" y="16404"/>
                      <a:pt x="493" y="14287"/>
                    </a:cubicBezTo>
                    <a:cubicBezTo>
                      <a:pt x="-7444" y="12170"/>
                      <a:pt x="83043" y="0"/>
                      <a:pt x="83043" y="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D729FB85-7C46-4BD7-84B3-D36B392278D4}"/>
                  </a:ext>
                </a:extLst>
              </p:cNvPr>
              <p:cNvSpPr/>
              <p:nvPr/>
            </p:nvSpPr>
            <p:spPr>
              <a:xfrm>
                <a:off x="4110584" y="2212963"/>
                <a:ext cx="68013" cy="224056"/>
              </a:xfrm>
              <a:custGeom>
                <a:avLst/>
                <a:gdLst>
                  <a:gd name="connsiteX0" fmla="*/ 67716 w 68013"/>
                  <a:gd name="connsiteY0" fmla="*/ 12 h 224056"/>
                  <a:gd name="connsiteX1" fmla="*/ 26441 w 68013"/>
                  <a:gd name="connsiteY1" fmla="*/ 104787 h 224056"/>
                  <a:gd name="connsiteX2" fmla="*/ 48666 w 68013"/>
                  <a:gd name="connsiteY2" fmla="*/ 222262 h 224056"/>
                  <a:gd name="connsiteX3" fmla="*/ 23266 w 68013"/>
                  <a:gd name="connsiteY3" fmla="*/ 171462 h 224056"/>
                  <a:gd name="connsiteX4" fmla="*/ 1041 w 68013"/>
                  <a:gd name="connsiteY4" fmla="*/ 111137 h 224056"/>
                  <a:gd name="connsiteX5" fmla="*/ 67716 w 68013"/>
                  <a:gd name="connsiteY5" fmla="*/ 12 h 22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13" h="224056">
                    <a:moveTo>
                      <a:pt x="67716" y="12"/>
                    </a:moveTo>
                    <a:cubicBezTo>
                      <a:pt x="71949" y="-1046"/>
                      <a:pt x="29616" y="67745"/>
                      <a:pt x="26441" y="104787"/>
                    </a:cubicBezTo>
                    <a:cubicBezTo>
                      <a:pt x="23266" y="141829"/>
                      <a:pt x="49195" y="211150"/>
                      <a:pt x="48666" y="222262"/>
                    </a:cubicBezTo>
                    <a:cubicBezTo>
                      <a:pt x="48137" y="233374"/>
                      <a:pt x="31203" y="189983"/>
                      <a:pt x="23266" y="171462"/>
                    </a:cubicBezTo>
                    <a:cubicBezTo>
                      <a:pt x="15329" y="152941"/>
                      <a:pt x="-4780" y="136537"/>
                      <a:pt x="1041" y="111137"/>
                    </a:cubicBezTo>
                    <a:cubicBezTo>
                      <a:pt x="6862" y="85737"/>
                      <a:pt x="63483" y="1070"/>
                      <a:pt x="67716" y="1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30302317-AC3D-4004-A9DD-817088E5ADFE}"/>
                  </a:ext>
                </a:extLst>
              </p:cNvPr>
              <p:cNvSpPr/>
              <p:nvPr/>
            </p:nvSpPr>
            <p:spPr>
              <a:xfrm>
                <a:off x="4327211" y="2171654"/>
                <a:ext cx="155942" cy="255272"/>
              </a:xfrm>
              <a:custGeom>
                <a:avLst/>
                <a:gdLst>
                  <a:gd name="connsiteX0" fmla="*/ 314 w 155942"/>
                  <a:gd name="connsiteY0" fmla="*/ 46 h 255272"/>
                  <a:gd name="connsiteX1" fmla="*/ 44764 w 155942"/>
                  <a:gd name="connsiteY1" fmla="*/ 149271 h 255272"/>
                  <a:gd name="connsiteX2" fmla="*/ 54289 w 155942"/>
                  <a:gd name="connsiteY2" fmla="*/ 254046 h 255272"/>
                  <a:gd name="connsiteX3" fmla="*/ 79689 w 155942"/>
                  <a:gd name="connsiteY3" fmla="*/ 203246 h 255272"/>
                  <a:gd name="connsiteX4" fmla="*/ 155889 w 155942"/>
                  <a:gd name="connsiteY4" fmla="*/ 152446 h 255272"/>
                  <a:gd name="connsiteX5" fmla="*/ 66989 w 155942"/>
                  <a:gd name="connsiteY5" fmla="*/ 184196 h 255272"/>
                  <a:gd name="connsiteX6" fmla="*/ 70164 w 155942"/>
                  <a:gd name="connsiteY6" fmla="*/ 133396 h 255272"/>
                  <a:gd name="connsiteX7" fmla="*/ 314 w 155942"/>
                  <a:gd name="connsiteY7" fmla="*/ 46 h 255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942" h="255272">
                    <a:moveTo>
                      <a:pt x="314" y="46"/>
                    </a:moveTo>
                    <a:cubicBezTo>
                      <a:pt x="-3919" y="2692"/>
                      <a:pt x="35768" y="106938"/>
                      <a:pt x="44764" y="149271"/>
                    </a:cubicBezTo>
                    <a:cubicBezTo>
                      <a:pt x="53760" y="191604"/>
                      <a:pt x="48468" y="245050"/>
                      <a:pt x="54289" y="254046"/>
                    </a:cubicBezTo>
                    <a:cubicBezTo>
                      <a:pt x="60110" y="263042"/>
                      <a:pt x="62756" y="220179"/>
                      <a:pt x="79689" y="203246"/>
                    </a:cubicBezTo>
                    <a:cubicBezTo>
                      <a:pt x="96622" y="186313"/>
                      <a:pt x="158006" y="155621"/>
                      <a:pt x="155889" y="152446"/>
                    </a:cubicBezTo>
                    <a:cubicBezTo>
                      <a:pt x="153772" y="149271"/>
                      <a:pt x="81276" y="187371"/>
                      <a:pt x="66989" y="184196"/>
                    </a:cubicBezTo>
                    <a:cubicBezTo>
                      <a:pt x="52702" y="181021"/>
                      <a:pt x="81277" y="157209"/>
                      <a:pt x="70164" y="133396"/>
                    </a:cubicBezTo>
                    <a:cubicBezTo>
                      <a:pt x="59052" y="109584"/>
                      <a:pt x="4547" y="-2600"/>
                      <a:pt x="314" y="4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2AA80EA4-4B70-46EA-A50F-B5E9184BE578}"/>
                  </a:ext>
                </a:extLst>
              </p:cNvPr>
              <p:cNvSpPr/>
              <p:nvPr/>
            </p:nvSpPr>
            <p:spPr>
              <a:xfrm>
                <a:off x="4224192" y="3481387"/>
                <a:ext cx="124030" cy="125414"/>
              </a:xfrm>
              <a:custGeom>
                <a:avLst/>
                <a:gdLst>
                  <a:gd name="connsiteX0" fmla="*/ 123971 w 124030"/>
                  <a:gd name="connsiteY0" fmla="*/ 1 h 125414"/>
                  <a:gd name="connsiteX1" fmla="*/ 39833 w 124030"/>
                  <a:gd name="connsiteY1" fmla="*/ 66676 h 125414"/>
                  <a:gd name="connsiteX2" fmla="*/ 146 w 124030"/>
                  <a:gd name="connsiteY2" fmla="*/ 125413 h 125414"/>
                  <a:gd name="connsiteX3" fmla="*/ 52533 w 124030"/>
                  <a:gd name="connsiteY3" fmla="*/ 68263 h 125414"/>
                  <a:gd name="connsiteX4" fmla="*/ 123971 w 124030"/>
                  <a:gd name="connsiteY4" fmla="*/ 1 h 12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030" h="125414">
                    <a:moveTo>
                      <a:pt x="123971" y="1"/>
                    </a:moveTo>
                    <a:cubicBezTo>
                      <a:pt x="121854" y="-263"/>
                      <a:pt x="60470" y="45774"/>
                      <a:pt x="39833" y="66676"/>
                    </a:cubicBezTo>
                    <a:cubicBezTo>
                      <a:pt x="19196" y="87578"/>
                      <a:pt x="-1971" y="125149"/>
                      <a:pt x="146" y="125413"/>
                    </a:cubicBezTo>
                    <a:cubicBezTo>
                      <a:pt x="2263" y="125677"/>
                      <a:pt x="33483" y="87313"/>
                      <a:pt x="52533" y="68263"/>
                    </a:cubicBezTo>
                    <a:cubicBezTo>
                      <a:pt x="71583" y="49213"/>
                      <a:pt x="126088" y="265"/>
                      <a:pt x="1239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AF96B150-87D8-43C7-B003-AAB26EEA79FF}"/>
                  </a:ext>
                </a:extLst>
              </p:cNvPr>
              <p:cNvSpPr/>
              <p:nvPr/>
            </p:nvSpPr>
            <p:spPr>
              <a:xfrm>
                <a:off x="4513162" y="3438131"/>
                <a:ext cx="176645" cy="68935"/>
              </a:xfrm>
              <a:custGeom>
                <a:avLst/>
                <a:gdLst>
                  <a:gd name="connsiteX0" fmla="*/ 101 w 176645"/>
                  <a:gd name="connsiteY0" fmla="*/ 394 h 68935"/>
                  <a:gd name="connsiteX1" fmla="*/ 111226 w 176645"/>
                  <a:gd name="connsiteY1" fmla="*/ 22619 h 68935"/>
                  <a:gd name="connsiteX2" fmla="*/ 176313 w 176645"/>
                  <a:gd name="connsiteY2" fmla="*/ 68657 h 68935"/>
                  <a:gd name="connsiteX3" fmla="*/ 131863 w 176645"/>
                  <a:gd name="connsiteY3" fmla="*/ 40082 h 68935"/>
                  <a:gd name="connsiteX4" fmla="*/ 101 w 176645"/>
                  <a:gd name="connsiteY4" fmla="*/ 394 h 6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645" h="68935">
                    <a:moveTo>
                      <a:pt x="101" y="394"/>
                    </a:moveTo>
                    <a:cubicBezTo>
                      <a:pt x="-3339" y="-2517"/>
                      <a:pt x="81857" y="11242"/>
                      <a:pt x="111226" y="22619"/>
                    </a:cubicBezTo>
                    <a:cubicBezTo>
                      <a:pt x="140595" y="33996"/>
                      <a:pt x="172874" y="65747"/>
                      <a:pt x="176313" y="68657"/>
                    </a:cubicBezTo>
                    <a:cubicBezTo>
                      <a:pt x="179753" y="71568"/>
                      <a:pt x="155940" y="50930"/>
                      <a:pt x="131863" y="40082"/>
                    </a:cubicBezTo>
                    <a:cubicBezTo>
                      <a:pt x="107786" y="29234"/>
                      <a:pt x="3541" y="3305"/>
                      <a:pt x="101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D9AC191E-01BD-49AB-8001-C746F0158429}"/>
                  </a:ext>
                </a:extLst>
              </p:cNvPr>
              <p:cNvSpPr/>
              <p:nvPr/>
            </p:nvSpPr>
            <p:spPr>
              <a:xfrm>
                <a:off x="4620927" y="3682529"/>
                <a:ext cx="161183" cy="95582"/>
              </a:xfrm>
              <a:custGeom>
                <a:avLst/>
                <a:gdLst>
                  <a:gd name="connsiteX0" fmla="*/ 286 w 161183"/>
                  <a:gd name="connsiteY0" fmla="*/ 94134 h 95582"/>
                  <a:gd name="connsiteX1" fmla="*/ 84423 w 161183"/>
                  <a:gd name="connsiteY1" fmla="*/ 75084 h 95582"/>
                  <a:gd name="connsiteX2" fmla="*/ 160623 w 161183"/>
                  <a:gd name="connsiteY2" fmla="*/ 471 h 95582"/>
                  <a:gd name="connsiteX3" fmla="*/ 114586 w 161183"/>
                  <a:gd name="connsiteY3" fmla="*/ 44921 h 95582"/>
                  <a:gd name="connsiteX4" fmla="*/ 286 w 161183"/>
                  <a:gd name="connsiteY4" fmla="*/ 94134 h 9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183" h="95582">
                    <a:moveTo>
                      <a:pt x="286" y="94134"/>
                    </a:moveTo>
                    <a:cubicBezTo>
                      <a:pt x="-4741" y="99161"/>
                      <a:pt x="57700" y="90694"/>
                      <a:pt x="84423" y="75084"/>
                    </a:cubicBezTo>
                    <a:cubicBezTo>
                      <a:pt x="111146" y="59473"/>
                      <a:pt x="155596" y="5498"/>
                      <a:pt x="160623" y="471"/>
                    </a:cubicBezTo>
                    <a:cubicBezTo>
                      <a:pt x="165650" y="-4556"/>
                      <a:pt x="135753" y="31956"/>
                      <a:pt x="114586" y="44921"/>
                    </a:cubicBezTo>
                    <a:cubicBezTo>
                      <a:pt x="93419" y="57886"/>
                      <a:pt x="5313" y="89107"/>
                      <a:pt x="286" y="94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4E6C2459-8089-4035-BDD6-B1151E2E6635}"/>
                  </a:ext>
                </a:extLst>
              </p:cNvPr>
              <p:cNvSpPr/>
              <p:nvPr/>
            </p:nvSpPr>
            <p:spPr>
              <a:xfrm>
                <a:off x="4118881" y="3743087"/>
                <a:ext cx="624588" cy="112951"/>
              </a:xfrm>
              <a:custGeom>
                <a:avLst/>
                <a:gdLst>
                  <a:gd name="connsiteX0" fmla="*/ 105457 w 624588"/>
                  <a:gd name="connsiteY0" fmla="*/ 43101 h 112951"/>
                  <a:gd name="connsiteX1" fmla="*/ 299132 w 624588"/>
                  <a:gd name="connsiteY1" fmla="*/ 68501 h 112951"/>
                  <a:gd name="connsiteX2" fmla="*/ 259444 w 624588"/>
                  <a:gd name="connsiteY2" fmla="*/ 66913 h 112951"/>
                  <a:gd name="connsiteX3" fmla="*/ 453119 w 624588"/>
                  <a:gd name="connsiteY3" fmla="*/ 38338 h 112951"/>
                  <a:gd name="connsiteX4" fmla="*/ 388032 w 624588"/>
                  <a:gd name="connsiteY4" fmla="*/ 55801 h 112951"/>
                  <a:gd name="connsiteX5" fmla="*/ 624569 w 624588"/>
                  <a:gd name="connsiteY5" fmla="*/ 238 h 112951"/>
                  <a:gd name="connsiteX6" fmla="*/ 402319 w 624588"/>
                  <a:gd name="connsiteY6" fmla="*/ 81201 h 112951"/>
                  <a:gd name="connsiteX7" fmla="*/ 575357 w 624588"/>
                  <a:gd name="connsiteY7" fmla="*/ 43101 h 112951"/>
                  <a:gd name="connsiteX8" fmla="*/ 381682 w 624588"/>
                  <a:gd name="connsiteY8" fmla="*/ 90726 h 112951"/>
                  <a:gd name="connsiteX9" fmla="*/ 438832 w 624588"/>
                  <a:gd name="connsiteY9" fmla="*/ 81201 h 112951"/>
                  <a:gd name="connsiteX10" fmla="*/ 361044 w 624588"/>
                  <a:gd name="connsiteY10" fmla="*/ 95488 h 112951"/>
                  <a:gd name="connsiteX11" fmla="*/ 394382 w 624588"/>
                  <a:gd name="connsiteY11" fmla="*/ 105013 h 112951"/>
                  <a:gd name="connsiteX12" fmla="*/ 248332 w 624588"/>
                  <a:gd name="connsiteY12" fmla="*/ 101838 h 112951"/>
                  <a:gd name="connsiteX13" fmla="*/ 367394 w 624588"/>
                  <a:gd name="connsiteY13" fmla="*/ 112951 h 112951"/>
                  <a:gd name="connsiteX14" fmla="*/ 165782 w 624588"/>
                  <a:gd name="connsiteY14" fmla="*/ 95488 h 112951"/>
                  <a:gd name="connsiteX15" fmla="*/ 238807 w 624588"/>
                  <a:gd name="connsiteY15" fmla="*/ 95488 h 112951"/>
                  <a:gd name="connsiteX16" fmla="*/ 5444 w 624588"/>
                  <a:gd name="connsiteY16" fmla="*/ 54213 h 112951"/>
                  <a:gd name="connsiteX17" fmla="*/ 105457 w 624588"/>
                  <a:gd name="connsiteY17" fmla="*/ 43101 h 112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4588" h="112951">
                    <a:moveTo>
                      <a:pt x="105457" y="43101"/>
                    </a:moveTo>
                    <a:cubicBezTo>
                      <a:pt x="154405" y="45482"/>
                      <a:pt x="273468" y="64532"/>
                      <a:pt x="299132" y="68501"/>
                    </a:cubicBezTo>
                    <a:cubicBezTo>
                      <a:pt x="324796" y="72470"/>
                      <a:pt x="233780" y="71940"/>
                      <a:pt x="259444" y="66913"/>
                    </a:cubicBezTo>
                    <a:cubicBezTo>
                      <a:pt x="285109" y="61886"/>
                      <a:pt x="431688" y="40190"/>
                      <a:pt x="453119" y="38338"/>
                    </a:cubicBezTo>
                    <a:cubicBezTo>
                      <a:pt x="474550" y="36486"/>
                      <a:pt x="359457" y="62151"/>
                      <a:pt x="388032" y="55801"/>
                    </a:cubicBezTo>
                    <a:cubicBezTo>
                      <a:pt x="416607" y="49451"/>
                      <a:pt x="622188" y="-3995"/>
                      <a:pt x="624569" y="238"/>
                    </a:cubicBezTo>
                    <a:cubicBezTo>
                      <a:pt x="626950" y="4471"/>
                      <a:pt x="410521" y="74057"/>
                      <a:pt x="402319" y="81201"/>
                    </a:cubicBezTo>
                    <a:cubicBezTo>
                      <a:pt x="394117" y="88345"/>
                      <a:pt x="578796" y="41514"/>
                      <a:pt x="575357" y="43101"/>
                    </a:cubicBezTo>
                    <a:cubicBezTo>
                      <a:pt x="571918" y="44688"/>
                      <a:pt x="404436" y="84376"/>
                      <a:pt x="381682" y="90726"/>
                    </a:cubicBezTo>
                    <a:cubicBezTo>
                      <a:pt x="358928" y="97076"/>
                      <a:pt x="442272" y="80407"/>
                      <a:pt x="438832" y="81201"/>
                    </a:cubicBezTo>
                    <a:cubicBezTo>
                      <a:pt x="435392" y="81995"/>
                      <a:pt x="368452" y="91519"/>
                      <a:pt x="361044" y="95488"/>
                    </a:cubicBezTo>
                    <a:cubicBezTo>
                      <a:pt x="353636" y="99457"/>
                      <a:pt x="413167" y="103955"/>
                      <a:pt x="394382" y="105013"/>
                    </a:cubicBezTo>
                    <a:cubicBezTo>
                      <a:pt x="375597" y="106071"/>
                      <a:pt x="252830" y="100515"/>
                      <a:pt x="248332" y="101838"/>
                    </a:cubicBezTo>
                    <a:cubicBezTo>
                      <a:pt x="243834" y="103161"/>
                      <a:pt x="367394" y="112951"/>
                      <a:pt x="367394" y="112951"/>
                    </a:cubicBezTo>
                    <a:lnTo>
                      <a:pt x="165782" y="95488"/>
                    </a:lnTo>
                    <a:cubicBezTo>
                      <a:pt x="144351" y="92578"/>
                      <a:pt x="265530" y="102367"/>
                      <a:pt x="238807" y="95488"/>
                    </a:cubicBezTo>
                    <a:cubicBezTo>
                      <a:pt x="212084" y="88609"/>
                      <a:pt x="32167" y="61092"/>
                      <a:pt x="5444" y="54213"/>
                    </a:cubicBezTo>
                    <a:cubicBezTo>
                      <a:pt x="-21279" y="47334"/>
                      <a:pt x="56509" y="40720"/>
                      <a:pt x="105457" y="4310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3339B1CA-DB85-4F3C-B660-7FA9629EDCAC}"/>
                  </a:ext>
                </a:extLst>
              </p:cNvPr>
              <p:cNvSpPr/>
              <p:nvPr/>
            </p:nvSpPr>
            <p:spPr>
              <a:xfrm>
                <a:off x="4159550" y="3607970"/>
                <a:ext cx="81751" cy="186571"/>
              </a:xfrm>
              <a:custGeom>
                <a:avLst/>
                <a:gdLst>
                  <a:gd name="connsiteX0" fmla="*/ 80663 w 81751"/>
                  <a:gd name="connsiteY0" fmla="*/ 418 h 186571"/>
                  <a:gd name="connsiteX1" fmla="*/ 1288 w 81751"/>
                  <a:gd name="connsiteY1" fmla="*/ 133768 h 186571"/>
                  <a:gd name="connsiteX2" fmla="*/ 29863 w 81751"/>
                  <a:gd name="connsiteY2" fmla="*/ 98843 h 186571"/>
                  <a:gd name="connsiteX3" fmla="*/ 7638 w 81751"/>
                  <a:gd name="connsiteY3" fmla="*/ 173455 h 186571"/>
                  <a:gd name="connsiteX4" fmla="*/ 58438 w 81751"/>
                  <a:gd name="connsiteY4" fmla="*/ 151230 h 186571"/>
                  <a:gd name="connsiteX5" fmla="*/ 25100 w 81751"/>
                  <a:gd name="connsiteY5" fmla="*/ 186155 h 186571"/>
                  <a:gd name="connsiteX6" fmla="*/ 48913 w 81751"/>
                  <a:gd name="connsiteY6" fmla="*/ 122655 h 186571"/>
                  <a:gd name="connsiteX7" fmla="*/ 37800 w 81751"/>
                  <a:gd name="connsiteY7" fmla="*/ 135355 h 186571"/>
                  <a:gd name="connsiteX8" fmla="*/ 47325 w 81751"/>
                  <a:gd name="connsiteY8" fmla="*/ 92493 h 186571"/>
                  <a:gd name="connsiteX9" fmla="*/ 80663 w 81751"/>
                  <a:gd name="connsiteY9" fmla="*/ 418 h 186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751" h="186571">
                    <a:moveTo>
                      <a:pt x="80663" y="418"/>
                    </a:moveTo>
                    <a:cubicBezTo>
                      <a:pt x="72990" y="7297"/>
                      <a:pt x="9755" y="117364"/>
                      <a:pt x="1288" y="133768"/>
                    </a:cubicBezTo>
                    <a:cubicBezTo>
                      <a:pt x="-7179" y="150172"/>
                      <a:pt x="28805" y="92229"/>
                      <a:pt x="29863" y="98843"/>
                    </a:cubicBezTo>
                    <a:cubicBezTo>
                      <a:pt x="30921" y="105457"/>
                      <a:pt x="2876" y="164724"/>
                      <a:pt x="7638" y="173455"/>
                    </a:cubicBezTo>
                    <a:cubicBezTo>
                      <a:pt x="12400" y="182186"/>
                      <a:pt x="55528" y="149113"/>
                      <a:pt x="58438" y="151230"/>
                    </a:cubicBezTo>
                    <a:cubicBezTo>
                      <a:pt x="61348" y="153347"/>
                      <a:pt x="26687" y="190917"/>
                      <a:pt x="25100" y="186155"/>
                    </a:cubicBezTo>
                    <a:cubicBezTo>
                      <a:pt x="23513" y="181393"/>
                      <a:pt x="46796" y="131122"/>
                      <a:pt x="48913" y="122655"/>
                    </a:cubicBezTo>
                    <a:cubicBezTo>
                      <a:pt x="51030" y="114188"/>
                      <a:pt x="38065" y="140382"/>
                      <a:pt x="37800" y="135355"/>
                    </a:cubicBezTo>
                    <a:cubicBezTo>
                      <a:pt x="37535" y="130328"/>
                      <a:pt x="41504" y="111543"/>
                      <a:pt x="47325" y="92493"/>
                    </a:cubicBezTo>
                    <a:cubicBezTo>
                      <a:pt x="53146" y="73443"/>
                      <a:pt x="88336" y="-6461"/>
                      <a:pt x="80663" y="41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25632255-6DBC-4163-B585-22DEF191EF7D}"/>
                  </a:ext>
                </a:extLst>
              </p:cNvPr>
              <p:cNvSpPr/>
              <p:nvPr/>
            </p:nvSpPr>
            <p:spPr>
              <a:xfrm>
                <a:off x="4270266" y="3869145"/>
                <a:ext cx="222082" cy="39340"/>
              </a:xfrm>
              <a:custGeom>
                <a:avLst/>
                <a:gdLst>
                  <a:gd name="connsiteX0" fmla="*/ 1697 w 222082"/>
                  <a:gd name="connsiteY0" fmla="*/ 1180 h 39340"/>
                  <a:gd name="connsiteX1" fmla="*/ 217597 w 222082"/>
                  <a:gd name="connsiteY1" fmla="*/ 7530 h 39340"/>
                  <a:gd name="connsiteX2" fmla="*/ 152509 w 222082"/>
                  <a:gd name="connsiteY2" fmla="*/ 26580 h 39340"/>
                  <a:gd name="connsiteX3" fmla="*/ 208072 w 222082"/>
                  <a:gd name="connsiteY3" fmla="*/ 39280 h 39340"/>
                  <a:gd name="connsiteX4" fmla="*/ 120759 w 222082"/>
                  <a:gd name="connsiteY4" fmla="*/ 29755 h 39340"/>
                  <a:gd name="connsiteX5" fmla="*/ 1697 w 222082"/>
                  <a:gd name="connsiteY5" fmla="*/ 1180 h 39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082" h="39340">
                    <a:moveTo>
                      <a:pt x="1697" y="1180"/>
                    </a:moveTo>
                    <a:cubicBezTo>
                      <a:pt x="17837" y="-2524"/>
                      <a:pt x="192462" y="3297"/>
                      <a:pt x="217597" y="7530"/>
                    </a:cubicBezTo>
                    <a:cubicBezTo>
                      <a:pt x="242732" y="11763"/>
                      <a:pt x="154096" y="21288"/>
                      <a:pt x="152509" y="26580"/>
                    </a:cubicBezTo>
                    <a:cubicBezTo>
                      <a:pt x="150922" y="31872"/>
                      <a:pt x="213364" y="38751"/>
                      <a:pt x="208072" y="39280"/>
                    </a:cubicBezTo>
                    <a:cubicBezTo>
                      <a:pt x="202780" y="39809"/>
                      <a:pt x="152509" y="36899"/>
                      <a:pt x="120759" y="29755"/>
                    </a:cubicBezTo>
                    <a:cubicBezTo>
                      <a:pt x="89009" y="22611"/>
                      <a:pt x="-14443" y="4884"/>
                      <a:pt x="1697" y="118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51947DFF-0B61-4281-9327-A6B247489E12}"/>
                  </a:ext>
                </a:extLst>
              </p:cNvPr>
              <p:cNvSpPr/>
              <p:nvPr/>
            </p:nvSpPr>
            <p:spPr>
              <a:xfrm>
                <a:off x="4554626" y="3740031"/>
                <a:ext cx="242450" cy="92081"/>
              </a:xfrm>
              <a:custGeom>
                <a:avLst/>
                <a:gdLst>
                  <a:gd name="connsiteX0" fmla="*/ 7849 w 242450"/>
                  <a:gd name="connsiteY0" fmla="*/ 90607 h 92081"/>
                  <a:gd name="connsiteX1" fmla="*/ 241212 w 242450"/>
                  <a:gd name="connsiteY1" fmla="*/ 119 h 92081"/>
                  <a:gd name="connsiteX2" fmla="*/ 103099 w 242450"/>
                  <a:gd name="connsiteY2" fmla="*/ 69969 h 92081"/>
                  <a:gd name="connsiteX3" fmla="*/ 168187 w 242450"/>
                  <a:gd name="connsiteY3" fmla="*/ 9644 h 92081"/>
                  <a:gd name="connsiteX4" fmla="*/ 63412 w 242450"/>
                  <a:gd name="connsiteY4" fmla="*/ 54094 h 92081"/>
                  <a:gd name="connsiteX5" fmla="*/ 7849 w 242450"/>
                  <a:gd name="connsiteY5" fmla="*/ 90607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450" h="92081">
                    <a:moveTo>
                      <a:pt x="7849" y="90607"/>
                    </a:moveTo>
                    <a:cubicBezTo>
                      <a:pt x="37482" y="81611"/>
                      <a:pt x="225337" y="3559"/>
                      <a:pt x="241212" y="119"/>
                    </a:cubicBezTo>
                    <a:cubicBezTo>
                      <a:pt x="257087" y="-3321"/>
                      <a:pt x="115270" y="68382"/>
                      <a:pt x="103099" y="69969"/>
                    </a:cubicBezTo>
                    <a:cubicBezTo>
                      <a:pt x="90928" y="71556"/>
                      <a:pt x="174802" y="12290"/>
                      <a:pt x="168187" y="9644"/>
                    </a:cubicBezTo>
                    <a:cubicBezTo>
                      <a:pt x="161573" y="6998"/>
                      <a:pt x="86431" y="43246"/>
                      <a:pt x="63412" y="54094"/>
                    </a:cubicBezTo>
                    <a:cubicBezTo>
                      <a:pt x="40393" y="64942"/>
                      <a:pt x="-21784" y="99603"/>
                      <a:pt x="7849" y="90607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09AF0651-9FD2-44A4-8119-081C61FABE83}"/>
                  </a:ext>
                </a:extLst>
              </p:cNvPr>
              <p:cNvSpPr/>
              <p:nvPr/>
            </p:nvSpPr>
            <p:spPr>
              <a:xfrm>
                <a:off x="4515148" y="2938083"/>
                <a:ext cx="190213" cy="323056"/>
              </a:xfrm>
              <a:custGeom>
                <a:avLst/>
                <a:gdLst>
                  <a:gd name="connsiteX0" fmla="*/ 45740 w 190213"/>
                  <a:gd name="connsiteY0" fmla="*/ 380 h 323056"/>
                  <a:gd name="connsiteX1" fmla="*/ 36215 w 190213"/>
                  <a:gd name="connsiteY1" fmla="*/ 100392 h 323056"/>
                  <a:gd name="connsiteX2" fmla="*/ 104477 w 190213"/>
                  <a:gd name="connsiteY2" fmla="*/ 190880 h 323056"/>
                  <a:gd name="connsiteX3" fmla="*/ 190202 w 190213"/>
                  <a:gd name="connsiteY3" fmla="*/ 322642 h 323056"/>
                  <a:gd name="connsiteX4" fmla="*/ 110827 w 190213"/>
                  <a:gd name="connsiteY4" fmla="*/ 235330 h 323056"/>
                  <a:gd name="connsiteX5" fmla="*/ 142577 w 190213"/>
                  <a:gd name="connsiteY5" fmla="*/ 321055 h 323056"/>
                  <a:gd name="connsiteX6" fmla="*/ 4465 w 190213"/>
                  <a:gd name="connsiteY6" fmla="*/ 133730 h 323056"/>
                  <a:gd name="connsiteX7" fmla="*/ 33040 w 190213"/>
                  <a:gd name="connsiteY7" fmla="*/ 63880 h 323056"/>
                  <a:gd name="connsiteX8" fmla="*/ 25102 w 190213"/>
                  <a:gd name="connsiteY8" fmla="*/ 111505 h 323056"/>
                  <a:gd name="connsiteX9" fmla="*/ 10815 w 190213"/>
                  <a:gd name="connsiteY9" fmla="*/ 67055 h 323056"/>
                  <a:gd name="connsiteX10" fmla="*/ 45740 w 190213"/>
                  <a:gd name="connsiteY10" fmla="*/ 380 h 32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213" h="323056">
                    <a:moveTo>
                      <a:pt x="45740" y="380"/>
                    </a:moveTo>
                    <a:cubicBezTo>
                      <a:pt x="49973" y="5936"/>
                      <a:pt x="26426" y="68642"/>
                      <a:pt x="36215" y="100392"/>
                    </a:cubicBezTo>
                    <a:cubicBezTo>
                      <a:pt x="46004" y="132142"/>
                      <a:pt x="78813" y="153838"/>
                      <a:pt x="104477" y="190880"/>
                    </a:cubicBezTo>
                    <a:cubicBezTo>
                      <a:pt x="130141" y="227922"/>
                      <a:pt x="189144" y="315234"/>
                      <a:pt x="190202" y="322642"/>
                    </a:cubicBezTo>
                    <a:cubicBezTo>
                      <a:pt x="191260" y="330050"/>
                      <a:pt x="118764" y="235594"/>
                      <a:pt x="110827" y="235330"/>
                    </a:cubicBezTo>
                    <a:cubicBezTo>
                      <a:pt x="102890" y="235066"/>
                      <a:pt x="160304" y="337988"/>
                      <a:pt x="142577" y="321055"/>
                    </a:cubicBezTo>
                    <a:cubicBezTo>
                      <a:pt x="124850" y="304122"/>
                      <a:pt x="22721" y="176592"/>
                      <a:pt x="4465" y="133730"/>
                    </a:cubicBezTo>
                    <a:cubicBezTo>
                      <a:pt x="-13791" y="90868"/>
                      <a:pt x="29601" y="67584"/>
                      <a:pt x="33040" y="63880"/>
                    </a:cubicBezTo>
                    <a:cubicBezTo>
                      <a:pt x="36479" y="60176"/>
                      <a:pt x="28806" y="110976"/>
                      <a:pt x="25102" y="111505"/>
                    </a:cubicBezTo>
                    <a:cubicBezTo>
                      <a:pt x="21398" y="112034"/>
                      <a:pt x="9492" y="82401"/>
                      <a:pt x="10815" y="67055"/>
                    </a:cubicBezTo>
                    <a:cubicBezTo>
                      <a:pt x="12138" y="51709"/>
                      <a:pt x="41507" y="-5176"/>
                      <a:pt x="45740" y="380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楕円 155">
                <a:extLst>
                  <a:ext uri="{FF2B5EF4-FFF2-40B4-BE49-F238E27FC236}">
                    <a16:creationId xmlns:a16="http://schemas.microsoft.com/office/drawing/2014/main" id="{4629091E-AE1F-4CAA-AB4C-992E2E52EFFD}"/>
                  </a:ext>
                </a:extLst>
              </p:cNvPr>
              <p:cNvSpPr/>
              <p:nvPr/>
            </p:nvSpPr>
            <p:spPr>
              <a:xfrm rot="20573836">
                <a:off x="4923078" y="3062347"/>
                <a:ext cx="245544" cy="356039"/>
              </a:xfrm>
              <a:prstGeom prst="ellipse">
                <a:avLst/>
              </a:prstGeom>
              <a:solidFill>
                <a:srgbClr val="FF0000">
                  <a:alpha val="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9FC61B51-0823-4DF0-8C0B-79698F9945D8}"/>
                  </a:ext>
                </a:extLst>
              </p:cNvPr>
              <p:cNvSpPr/>
              <p:nvPr/>
            </p:nvSpPr>
            <p:spPr>
              <a:xfrm>
                <a:off x="5441773" y="3102214"/>
                <a:ext cx="194760" cy="420519"/>
              </a:xfrm>
              <a:custGeom>
                <a:avLst/>
                <a:gdLst>
                  <a:gd name="connsiteX0" fmla="*/ 177 w 194760"/>
                  <a:gd name="connsiteY0" fmla="*/ 80724 h 420519"/>
                  <a:gd name="connsiteX1" fmla="*/ 82727 w 194760"/>
                  <a:gd name="connsiteY1" fmla="*/ 7699 h 420519"/>
                  <a:gd name="connsiteX2" fmla="*/ 185915 w 194760"/>
                  <a:gd name="connsiteY2" fmla="*/ 6111 h 420519"/>
                  <a:gd name="connsiteX3" fmla="*/ 187502 w 194760"/>
                  <a:gd name="connsiteY3" fmla="*/ 42624 h 420519"/>
                  <a:gd name="connsiteX4" fmla="*/ 193852 w 194760"/>
                  <a:gd name="connsiteY4" fmla="*/ 212486 h 420519"/>
                  <a:gd name="connsiteX5" fmla="*/ 165277 w 194760"/>
                  <a:gd name="connsiteY5" fmla="*/ 260111 h 420519"/>
                  <a:gd name="connsiteX6" fmla="*/ 141465 w 194760"/>
                  <a:gd name="connsiteY6" fmla="*/ 334724 h 420519"/>
                  <a:gd name="connsiteX7" fmla="*/ 101777 w 194760"/>
                  <a:gd name="connsiteY7" fmla="*/ 398224 h 420519"/>
                  <a:gd name="connsiteX8" fmla="*/ 33515 w 194760"/>
                  <a:gd name="connsiteY8" fmla="*/ 418861 h 420519"/>
                  <a:gd name="connsiteX9" fmla="*/ 109715 w 194760"/>
                  <a:gd name="connsiteY9" fmla="*/ 360124 h 420519"/>
                  <a:gd name="connsiteX10" fmla="*/ 187502 w 194760"/>
                  <a:gd name="connsiteY10" fmla="*/ 193436 h 420519"/>
                  <a:gd name="connsiteX11" fmla="*/ 173215 w 194760"/>
                  <a:gd name="connsiteY11" fmla="*/ 20399 h 420519"/>
                  <a:gd name="connsiteX12" fmla="*/ 104952 w 194760"/>
                  <a:gd name="connsiteY12" fmla="*/ 23574 h 420519"/>
                  <a:gd name="connsiteX13" fmla="*/ 177 w 194760"/>
                  <a:gd name="connsiteY13" fmla="*/ 80724 h 420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4760" h="420519">
                    <a:moveTo>
                      <a:pt x="177" y="80724"/>
                    </a:moveTo>
                    <a:cubicBezTo>
                      <a:pt x="-3527" y="78078"/>
                      <a:pt x="51771" y="20134"/>
                      <a:pt x="82727" y="7699"/>
                    </a:cubicBezTo>
                    <a:cubicBezTo>
                      <a:pt x="113683" y="-4736"/>
                      <a:pt x="168453" y="290"/>
                      <a:pt x="185915" y="6111"/>
                    </a:cubicBezTo>
                    <a:cubicBezTo>
                      <a:pt x="203377" y="11932"/>
                      <a:pt x="186179" y="8228"/>
                      <a:pt x="187502" y="42624"/>
                    </a:cubicBezTo>
                    <a:cubicBezTo>
                      <a:pt x="188825" y="77020"/>
                      <a:pt x="197556" y="176238"/>
                      <a:pt x="193852" y="212486"/>
                    </a:cubicBezTo>
                    <a:cubicBezTo>
                      <a:pt x="190148" y="248734"/>
                      <a:pt x="174008" y="239738"/>
                      <a:pt x="165277" y="260111"/>
                    </a:cubicBezTo>
                    <a:cubicBezTo>
                      <a:pt x="156546" y="280484"/>
                      <a:pt x="152048" y="311705"/>
                      <a:pt x="141465" y="334724"/>
                    </a:cubicBezTo>
                    <a:cubicBezTo>
                      <a:pt x="130882" y="357743"/>
                      <a:pt x="119769" y="384201"/>
                      <a:pt x="101777" y="398224"/>
                    </a:cubicBezTo>
                    <a:cubicBezTo>
                      <a:pt x="83785" y="412247"/>
                      <a:pt x="32192" y="425211"/>
                      <a:pt x="33515" y="418861"/>
                    </a:cubicBezTo>
                    <a:cubicBezTo>
                      <a:pt x="34838" y="412511"/>
                      <a:pt x="84051" y="397695"/>
                      <a:pt x="109715" y="360124"/>
                    </a:cubicBezTo>
                    <a:cubicBezTo>
                      <a:pt x="135379" y="322553"/>
                      <a:pt x="176919" y="250057"/>
                      <a:pt x="187502" y="193436"/>
                    </a:cubicBezTo>
                    <a:cubicBezTo>
                      <a:pt x="198085" y="136815"/>
                      <a:pt x="186973" y="48709"/>
                      <a:pt x="173215" y="20399"/>
                    </a:cubicBezTo>
                    <a:cubicBezTo>
                      <a:pt x="159457" y="-7911"/>
                      <a:pt x="132204" y="14843"/>
                      <a:pt x="104952" y="23574"/>
                    </a:cubicBezTo>
                    <a:cubicBezTo>
                      <a:pt x="77700" y="32305"/>
                      <a:pt x="3881" y="83370"/>
                      <a:pt x="177" y="80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6D265553-EF2A-4505-9A46-A41B9A22C03E}"/>
                  </a:ext>
                </a:extLst>
              </p:cNvPr>
              <p:cNvSpPr/>
              <p:nvPr/>
            </p:nvSpPr>
            <p:spPr>
              <a:xfrm>
                <a:off x="5525268" y="3151955"/>
                <a:ext cx="18332" cy="188701"/>
              </a:xfrm>
              <a:custGeom>
                <a:avLst/>
                <a:gdLst>
                  <a:gd name="connsiteX0" fmla="*/ 820 w 18332"/>
                  <a:gd name="connsiteY0" fmla="*/ 820 h 188701"/>
                  <a:gd name="connsiteX1" fmla="*/ 18282 w 18332"/>
                  <a:gd name="connsiteY1" fmla="*/ 184970 h 188701"/>
                  <a:gd name="connsiteX2" fmla="*/ 5582 w 18332"/>
                  <a:gd name="connsiteY2" fmla="*/ 118295 h 188701"/>
                  <a:gd name="connsiteX3" fmla="*/ 820 w 18332"/>
                  <a:gd name="connsiteY3" fmla="*/ 820 h 18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32" h="188701">
                    <a:moveTo>
                      <a:pt x="820" y="820"/>
                    </a:moveTo>
                    <a:cubicBezTo>
                      <a:pt x="2937" y="11932"/>
                      <a:pt x="17488" y="165391"/>
                      <a:pt x="18282" y="184970"/>
                    </a:cubicBezTo>
                    <a:cubicBezTo>
                      <a:pt x="19076" y="204549"/>
                      <a:pt x="10344" y="141843"/>
                      <a:pt x="5582" y="118295"/>
                    </a:cubicBezTo>
                    <a:cubicBezTo>
                      <a:pt x="820" y="94747"/>
                      <a:pt x="-1297" y="-10292"/>
                      <a:pt x="820" y="8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F8AEF3B9-3A9F-4F91-980F-410CACCF812C}"/>
                  </a:ext>
                </a:extLst>
              </p:cNvPr>
              <p:cNvSpPr/>
              <p:nvPr/>
            </p:nvSpPr>
            <p:spPr>
              <a:xfrm>
                <a:off x="5392727" y="3244651"/>
                <a:ext cx="141403" cy="173544"/>
              </a:xfrm>
              <a:custGeom>
                <a:avLst/>
                <a:gdLst>
                  <a:gd name="connsiteX0" fmla="*/ 11 w 141403"/>
                  <a:gd name="connsiteY0" fmla="*/ 199 h 173544"/>
                  <a:gd name="connsiteX1" fmla="*/ 98436 w 141403"/>
                  <a:gd name="connsiteY1" fmla="*/ 57349 h 173544"/>
                  <a:gd name="connsiteX2" fmla="*/ 125423 w 141403"/>
                  <a:gd name="connsiteY2" fmla="*/ 117674 h 173544"/>
                  <a:gd name="connsiteX3" fmla="*/ 141298 w 141403"/>
                  <a:gd name="connsiteY3" fmla="*/ 173237 h 173544"/>
                  <a:gd name="connsiteX4" fmla="*/ 130186 w 141403"/>
                  <a:gd name="connsiteY4" fmla="*/ 92274 h 173544"/>
                  <a:gd name="connsiteX5" fmla="*/ 92086 w 141403"/>
                  <a:gd name="connsiteY5" fmla="*/ 39887 h 173544"/>
                  <a:gd name="connsiteX6" fmla="*/ 11 w 141403"/>
                  <a:gd name="connsiteY6" fmla="*/ 199 h 17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403" h="173544">
                    <a:moveTo>
                      <a:pt x="11" y="199"/>
                    </a:moveTo>
                    <a:cubicBezTo>
                      <a:pt x="1069" y="3109"/>
                      <a:pt x="77534" y="37770"/>
                      <a:pt x="98436" y="57349"/>
                    </a:cubicBezTo>
                    <a:cubicBezTo>
                      <a:pt x="119338" y="76928"/>
                      <a:pt x="118279" y="98359"/>
                      <a:pt x="125423" y="117674"/>
                    </a:cubicBezTo>
                    <a:cubicBezTo>
                      <a:pt x="132567" y="136989"/>
                      <a:pt x="140504" y="177470"/>
                      <a:pt x="141298" y="173237"/>
                    </a:cubicBezTo>
                    <a:cubicBezTo>
                      <a:pt x="142092" y="169004"/>
                      <a:pt x="138388" y="114499"/>
                      <a:pt x="130186" y="92274"/>
                    </a:cubicBezTo>
                    <a:cubicBezTo>
                      <a:pt x="121984" y="70049"/>
                      <a:pt x="110871" y="52851"/>
                      <a:pt x="92086" y="39887"/>
                    </a:cubicBezTo>
                    <a:cubicBezTo>
                      <a:pt x="73301" y="26923"/>
                      <a:pt x="-1047" y="-2711"/>
                      <a:pt x="11" y="1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AF84F48B-7AA7-40A1-A0A2-400D0661F588}"/>
                  </a:ext>
                </a:extLst>
              </p:cNvPr>
              <p:cNvSpPr/>
              <p:nvPr/>
            </p:nvSpPr>
            <p:spPr>
              <a:xfrm>
                <a:off x="5319472" y="3349511"/>
                <a:ext cx="98213" cy="169998"/>
              </a:xfrm>
              <a:custGeom>
                <a:avLst/>
                <a:gdLst>
                  <a:gd name="connsiteX0" fmla="*/ 79616 w 98213"/>
                  <a:gd name="connsiteY0" fmla="*/ 114 h 169998"/>
                  <a:gd name="connsiteX1" fmla="*/ 95491 w 98213"/>
                  <a:gd name="connsiteY1" fmla="*/ 100127 h 169998"/>
                  <a:gd name="connsiteX2" fmla="*/ 12941 w 98213"/>
                  <a:gd name="connsiteY2" fmla="*/ 138227 h 169998"/>
                  <a:gd name="connsiteX3" fmla="*/ 6591 w 98213"/>
                  <a:gd name="connsiteY3" fmla="*/ 169977 h 169998"/>
                  <a:gd name="connsiteX4" fmla="*/ 6591 w 98213"/>
                  <a:gd name="connsiteY4" fmla="*/ 133464 h 169998"/>
                  <a:gd name="connsiteX5" fmla="*/ 92316 w 98213"/>
                  <a:gd name="connsiteY5" fmla="*/ 81077 h 169998"/>
                  <a:gd name="connsiteX6" fmla="*/ 79616 w 98213"/>
                  <a:gd name="connsiteY6" fmla="*/ 114 h 16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213" h="169998">
                    <a:moveTo>
                      <a:pt x="79616" y="114"/>
                    </a:moveTo>
                    <a:cubicBezTo>
                      <a:pt x="80145" y="3289"/>
                      <a:pt x="106603" y="77108"/>
                      <a:pt x="95491" y="100127"/>
                    </a:cubicBezTo>
                    <a:cubicBezTo>
                      <a:pt x="84379" y="123146"/>
                      <a:pt x="27757" y="126585"/>
                      <a:pt x="12941" y="138227"/>
                    </a:cubicBezTo>
                    <a:cubicBezTo>
                      <a:pt x="-1875" y="149869"/>
                      <a:pt x="7649" y="170771"/>
                      <a:pt x="6591" y="169977"/>
                    </a:cubicBezTo>
                    <a:cubicBezTo>
                      <a:pt x="5533" y="169183"/>
                      <a:pt x="-7696" y="148281"/>
                      <a:pt x="6591" y="133464"/>
                    </a:cubicBezTo>
                    <a:cubicBezTo>
                      <a:pt x="20878" y="118647"/>
                      <a:pt x="79352" y="101185"/>
                      <a:pt x="92316" y="81077"/>
                    </a:cubicBezTo>
                    <a:cubicBezTo>
                      <a:pt x="105280" y="60969"/>
                      <a:pt x="79087" y="-3061"/>
                      <a:pt x="79616" y="1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1F76CFBA-F0F0-4D1C-9F9E-87C3E80D3CC3}"/>
                  </a:ext>
                </a:extLst>
              </p:cNvPr>
              <p:cNvSpPr/>
              <p:nvPr/>
            </p:nvSpPr>
            <p:spPr>
              <a:xfrm>
                <a:off x="5422831" y="3330572"/>
                <a:ext cx="71430" cy="85729"/>
              </a:xfrm>
              <a:custGeom>
                <a:avLst/>
                <a:gdLst>
                  <a:gd name="connsiteX0" fmla="*/ 69 w 71430"/>
                  <a:gd name="connsiteY0" fmla="*/ 3 h 85729"/>
                  <a:gd name="connsiteX1" fmla="*/ 55632 w 71430"/>
                  <a:gd name="connsiteY1" fmla="*/ 26991 h 85729"/>
                  <a:gd name="connsiteX2" fmla="*/ 65157 w 71430"/>
                  <a:gd name="connsiteY2" fmla="*/ 85728 h 85729"/>
                  <a:gd name="connsiteX3" fmla="*/ 68332 w 71430"/>
                  <a:gd name="connsiteY3" fmla="*/ 28578 h 85729"/>
                  <a:gd name="connsiteX4" fmla="*/ 69 w 71430"/>
                  <a:gd name="connsiteY4" fmla="*/ 3 h 8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0" h="85729">
                    <a:moveTo>
                      <a:pt x="69" y="3"/>
                    </a:moveTo>
                    <a:cubicBezTo>
                      <a:pt x="-2048" y="-261"/>
                      <a:pt x="44784" y="12704"/>
                      <a:pt x="55632" y="26991"/>
                    </a:cubicBezTo>
                    <a:cubicBezTo>
                      <a:pt x="66480" y="41278"/>
                      <a:pt x="63040" y="85464"/>
                      <a:pt x="65157" y="85728"/>
                    </a:cubicBezTo>
                    <a:cubicBezTo>
                      <a:pt x="67274" y="85992"/>
                      <a:pt x="76005" y="41807"/>
                      <a:pt x="68332" y="28578"/>
                    </a:cubicBezTo>
                    <a:cubicBezTo>
                      <a:pt x="60659" y="15349"/>
                      <a:pt x="2186" y="267"/>
                      <a:pt x="69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FE737356-006F-4E3D-B72E-11DC40071788}"/>
                  </a:ext>
                </a:extLst>
              </p:cNvPr>
              <p:cNvSpPr/>
              <p:nvPr/>
            </p:nvSpPr>
            <p:spPr>
              <a:xfrm>
                <a:off x="5325466" y="3509963"/>
                <a:ext cx="91093" cy="192158"/>
              </a:xfrm>
              <a:custGeom>
                <a:avLst/>
                <a:gdLst>
                  <a:gd name="connsiteX0" fmla="*/ 18059 w 91093"/>
                  <a:gd name="connsiteY0" fmla="*/ 0 h 192158"/>
                  <a:gd name="connsiteX1" fmla="*/ 13297 w 91093"/>
                  <a:gd name="connsiteY1" fmla="*/ 120650 h 192158"/>
                  <a:gd name="connsiteX2" fmla="*/ 30759 w 91093"/>
                  <a:gd name="connsiteY2" fmla="*/ 136525 h 192158"/>
                  <a:gd name="connsiteX3" fmla="*/ 91084 w 91093"/>
                  <a:gd name="connsiteY3" fmla="*/ 192087 h 192158"/>
                  <a:gd name="connsiteX4" fmla="*/ 25997 w 91093"/>
                  <a:gd name="connsiteY4" fmla="*/ 147637 h 192158"/>
                  <a:gd name="connsiteX5" fmla="*/ 597 w 91093"/>
                  <a:gd name="connsiteY5" fmla="*/ 122237 h 192158"/>
                  <a:gd name="connsiteX6" fmla="*/ 18059 w 91093"/>
                  <a:gd name="connsiteY6" fmla="*/ 0 h 192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093" h="192158">
                    <a:moveTo>
                      <a:pt x="18059" y="0"/>
                    </a:moveTo>
                    <a:cubicBezTo>
                      <a:pt x="20176" y="-264"/>
                      <a:pt x="11180" y="97896"/>
                      <a:pt x="13297" y="120650"/>
                    </a:cubicBezTo>
                    <a:cubicBezTo>
                      <a:pt x="15414" y="143404"/>
                      <a:pt x="30759" y="136525"/>
                      <a:pt x="30759" y="136525"/>
                    </a:cubicBezTo>
                    <a:cubicBezTo>
                      <a:pt x="43723" y="148431"/>
                      <a:pt x="91878" y="190235"/>
                      <a:pt x="91084" y="192087"/>
                    </a:cubicBezTo>
                    <a:cubicBezTo>
                      <a:pt x="90290" y="193939"/>
                      <a:pt x="41078" y="159279"/>
                      <a:pt x="25997" y="147637"/>
                    </a:cubicBezTo>
                    <a:cubicBezTo>
                      <a:pt x="10916" y="135995"/>
                      <a:pt x="4830" y="143404"/>
                      <a:pt x="597" y="122237"/>
                    </a:cubicBezTo>
                    <a:cubicBezTo>
                      <a:pt x="-3636" y="101070"/>
                      <a:pt x="15942" y="264"/>
                      <a:pt x="180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4361CA29-BDA7-40F0-9DBB-0711EB2D433B}"/>
                  </a:ext>
                </a:extLst>
              </p:cNvPr>
              <p:cNvSpPr/>
              <p:nvPr/>
            </p:nvSpPr>
            <p:spPr>
              <a:xfrm>
                <a:off x="5345203" y="3541713"/>
                <a:ext cx="68572" cy="138169"/>
              </a:xfrm>
              <a:custGeom>
                <a:avLst/>
                <a:gdLst>
                  <a:gd name="connsiteX0" fmla="*/ 28485 w 68572"/>
                  <a:gd name="connsiteY0" fmla="*/ 0 h 138169"/>
                  <a:gd name="connsiteX1" fmla="*/ 11022 w 68572"/>
                  <a:gd name="connsiteY1" fmla="*/ 90487 h 138169"/>
                  <a:gd name="connsiteX2" fmla="*/ 28485 w 68572"/>
                  <a:gd name="connsiteY2" fmla="*/ 100012 h 138169"/>
                  <a:gd name="connsiteX3" fmla="*/ 68172 w 68572"/>
                  <a:gd name="connsiteY3" fmla="*/ 138112 h 138169"/>
                  <a:gd name="connsiteX4" fmla="*/ 1497 w 68572"/>
                  <a:gd name="connsiteY4" fmla="*/ 90487 h 138169"/>
                  <a:gd name="connsiteX5" fmla="*/ 28485 w 68572"/>
                  <a:gd name="connsiteY5" fmla="*/ 0 h 138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72" h="138169">
                    <a:moveTo>
                      <a:pt x="28485" y="0"/>
                    </a:moveTo>
                    <a:cubicBezTo>
                      <a:pt x="30072" y="0"/>
                      <a:pt x="11022" y="73818"/>
                      <a:pt x="11022" y="90487"/>
                    </a:cubicBezTo>
                    <a:cubicBezTo>
                      <a:pt x="11022" y="107156"/>
                      <a:pt x="18960" y="92075"/>
                      <a:pt x="28485" y="100012"/>
                    </a:cubicBezTo>
                    <a:cubicBezTo>
                      <a:pt x="38010" y="107949"/>
                      <a:pt x="72670" y="139700"/>
                      <a:pt x="68172" y="138112"/>
                    </a:cubicBezTo>
                    <a:cubicBezTo>
                      <a:pt x="63674" y="136525"/>
                      <a:pt x="10493" y="110066"/>
                      <a:pt x="1497" y="90487"/>
                    </a:cubicBezTo>
                    <a:cubicBezTo>
                      <a:pt x="-7499" y="70908"/>
                      <a:pt x="26898" y="0"/>
                      <a:pt x="284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41D6223D-B0A4-42CF-9B17-03C8734E03EA}"/>
                  </a:ext>
                </a:extLst>
              </p:cNvPr>
              <p:cNvSpPr/>
              <p:nvPr/>
            </p:nvSpPr>
            <p:spPr>
              <a:xfrm>
                <a:off x="5343356" y="3514689"/>
                <a:ext cx="98629" cy="165151"/>
              </a:xfrm>
              <a:custGeom>
                <a:avLst/>
                <a:gdLst>
                  <a:gd name="connsiteX0" fmla="*/ 169 w 98629"/>
                  <a:gd name="connsiteY0" fmla="*/ 36 h 165151"/>
                  <a:gd name="connsiteX1" fmla="*/ 90657 w 98629"/>
                  <a:gd name="connsiteY1" fmla="*/ 49249 h 165151"/>
                  <a:gd name="connsiteX2" fmla="*/ 85894 w 98629"/>
                  <a:gd name="connsiteY2" fmla="*/ 65124 h 165151"/>
                  <a:gd name="connsiteX3" fmla="*/ 74782 w 98629"/>
                  <a:gd name="connsiteY3" fmla="*/ 165136 h 165151"/>
                  <a:gd name="connsiteX4" fmla="*/ 98594 w 98629"/>
                  <a:gd name="connsiteY4" fmla="*/ 57186 h 165151"/>
                  <a:gd name="connsiteX5" fmla="*/ 68432 w 98629"/>
                  <a:gd name="connsiteY5" fmla="*/ 41311 h 165151"/>
                  <a:gd name="connsiteX6" fmla="*/ 169 w 98629"/>
                  <a:gd name="connsiteY6" fmla="*/ 36 h 16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629" h="165151">
                    <a:moveTo>
                      <a:pt x="169" y="36"/>
                    </a:moveTo>
                    <a:cubicBezTo>
                      <a:pt x="3873" y="1359"/>
                      <a:pt x="76370" y="38401"/>
                      <a:pt x="90657" y="49249"/>
                    </a:cubicBezTo>
                    <a:cubicBezTo>
                      <a:pt x="104944" y="60097"/>
                      <a:pt x="88540" y="45810"/>
                      <a:pt x="85894" y="65124"/>
                    </a:cubicBezTo>
                    <a:cubicBezTo>
                      <a:pt x="83248" y="84438"/>
                      <a:pt x="72665" y="166459"/>
                      <a:pt x="74782" y="165136"/>
                    </a:cubicBezTo>
                    <a:cubicBezTo>
                      <a:pt x="76899" y="163813"/>
                      <a:pt x="99652" y="77823"/>
                      <a:pt x="98594" y="57186"/>
                    </a:cubicBezTo>
                    <a:cubicBezTo>
                      <a:pt x="97536" y="36549"/>
                      <a:pt x="82455" y="48984"/>
                      <a:pt x="68432" y="41311"/>
                    </a:cubicBezTo>
                    <a:cubicBezTo>
                      <a:pt x="54409" y="33638"/>
                      <a:pt x="-3535" y="-1287"/>
                      <a:pt x="169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51951704-76AB-40CF-B63B-FDA3514B1FA3}"/>
                  </a:ext>
                </a:extLst>
              </p:cNvPr>
              <p:cNvSpPr/>
              <p:nvPr/>
            </p:nvSpPr>
            <p:spPr>
              <a:xfrm>
                <a:off x="3380931" y="3466736"/>
                <a:ext cx="248165" cy="325217"/>
              </a:xfrm>
              <a:custGeom>
                <a:avLst/>
                <a:gdLst>
                  <a:gd name="connsiteX0" fmla="*/ 9969 w 248165"/>
                  <a:gd name="connsiteY0" fmla="*/ 6714 h 325217"/>
                  <a:gd name="connsiteX1" fmla="*/ 17907 w 248165"/>
                  <a:gd name="connsiteY1" fmla="*/ 82914 h 325217"/>
                  <a:gd name="connsiteX2" fmla="*/ 121094 w 248165"/>
                  <a:gd name="connsiteY2" fmla="*/ 271827 h 325217"/>
                  <a:gd name="connsiteX3" fmla="*/ 157607 w 248165"/>
                  <a:gd name="connsiteY3" fmla="*/ 301989 h 325217"/>
                  <a:gd name="connsiteX4" fmla="*/ 248094 w 248165"/>
                  <a:gd name="connsiteY4" fmla="*/ 317864 h 325217"/>
                  <a:gd name="connsiteX5" fmla="*/ 171894 w 248165"/>
                  <a:gd name="connsiteY5" fmla="*/ 319452 h 325217"/>
                  <a:gd name="connsiteX6" fmla="*/ 121094 w 248165"/>
                  <a:gd name="connsiteY6" fmla="*/ 243252 h 325217"/>
                  <a:gd name="connsiteX7" fmla="*/ 9969 w 248165"/>
                  <a:gd name="connsiteY7" fmla="*/ 6714 h 3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165" h="325217">
                    <a:moveTo>
                      <a:pt x="9969" y="6714"/>
                    </a:moveTo>
                    <a:cubicBezTo>
                      <a:pt x="-7229" y="-20009"/>
                      <a:pt x="-614" y="38729"/>
                      <a:pt x="17907" y="82914"/>
                    </a:cubicBezTo>
                    <a:cubicBezTo>
                      <a:pt x="36428" y="127099"/>
                      <a:pt x="97811" y="235315"/>
                      <a:pt x="121094" y="271827"/>
                    </a:cubicBezTo>
                    <a:cubicBezTo>
                      <a:pt x="144377" y="308340"/>
                      <a:pt x="136440" y="294316"/>
                      <a:pt x="157607" y="301989"/>
                    </a:cubicBezTo>
                    <a:cubicBezTo>
                      <a:pt x="178774" y="309662"/>
                      <a:pt x="245713" y="314954"/>
                      <a:pt x="248094" y="317864"/>
                    </a:cubicBezTo>
                    <a:cubicBezTo>
                      <a:pt x="250475" y="320774"/>
                      <a:pt x="193061" y="331887"/>
                      <a:pt x="171894" y="319452"/>
                    </a:cubicBezTo>
                    <a:cubicBezTo>
                      <a:pt x="150727" y="307017"/>
                      <a:pt x="148875" y="292729"/>
                      <a:pt x="121094" y="243252"/>
                    </a:cubicBezTo>
                    <a:cubicBezTo>
                      <a:pt x="93313" y="193775"/>
                      <a:pt x="27167" y="33437"/>
                      <a:pt x="9969" y="6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FEE8FD38-8865-4A2D-9D2E-EB6EE29328E8}"/>
                  </a:ext>
                </a:extLst>
              </p:cNvPr>
              <p:cNvSpPr/>
              <p:nvPr/>
            </p:nvSpPr>
            <p:spPr>
              <a:xfrm>
                <a:off x="3695681" y="3796984"/>
                <a:ext cx="57477" cy="146066"/>
              </a:xfrm>
              <a:custGeom>
                <a:avLst/>
                <a:gdLst>
                  <a:gd name="connsiteX0" fmla="*/ 19 w 57477"/>
                  <a:gd name="connsiteY0" fmla="*/ 316 h 146066"/>
                  <a:gd name="connsiteX1" fmla="*/ 53994 w 57477"/>
                  <a:gd name="connsiteY1" fmla="*/ 141604 h 146066"/>
                  <a:gd name="connsiteX2" fmla="*/ 47644 w 57477"/>
                  <a:gd name="connsiteY2" fmla="*/ 103504 h 146066"/>
                  <a:gd name="connsiteX3" fmla="*/ 19 w 57477"/>
                  <a:gd name="connsiteY3" fmla="*/ 316 h 14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477" h="146066">
                    <a:moveTo>
                      <a:pt x="19" y="316"/>
                    </a:moveTo>
                    <a:cubicBezTo>
                      <a:pt x="1077" y="6666"/>
                      <a:pt x="46057" y="124406"/>
                      <a:pt x="53994" y="141604"/>
                    </a:cubicBezTo>
                    <a:cubicBezTo>
                      <a:pt x="61931" y="158802"/>
                      <a:pt x="54788" y="122025"/>
                      <a:pt x="47644" y="103504"/>
                    </a:cubicBezTo>
                    <a:cubicBezTo>
                      <a:pt x="40500" y="84983"/>
                      <a:pt x="-1039" y="-6034"/>
                      <a:pt x="19" y="3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06AF7EC1-B1C3-4D9B-BCF0-68A3E6A991F5}"/>
                  </a:ext>
                </a:extLst>
              </p:cNvPr>
              <p:cNvSpPr/>
              <p:nvPr/>
            </p:nvSpPr>
            <p:spPr>
              <a:xfrm>
                <a:off x="3619245" y="3826847"/>
                <a:ext cx="127655" cy="108567"/>
              </a:xfrm>
              <a:custGeom>
                <a:avLst/>
                <a:gdLst>
                  <a:gd name="connsiteX0" fmla="*/ 92330 w 127655"/>
                  <a:gd name="connsiteY0" fmla="*/ 616 h 108567"/>
                  <a:gd name="connsiteX1" fmla="*/ 9780 w 127655"/>
                  <a:gd name="connsiteY1" fmla="*/ 21253 h 108567"/>
                  <a:gd name="connsiteX2" fmla="*/ 54230 w 127655"/>
                  <a:gd name="connsiteY2" fmla="*/ 67291 h 108567"/>
                  <a:gd name="connsiteX3" fmla="*/ 127255 w 127655"/>
                  <a:gd name="connsiteY3" fmla="*/ 108566 h 108567"/>
                  <a:gd name="connsiteX4" fmla="*/ 19305 w 127655"/>
                  <a:gd name="connsiteY4" fmla="*/ 65703 h 108567"/>
                  <a:gd name="connsiteX5" fmla="*/ 255 w 127655"/>
                  <a:gd name="connsiteY5" fmla="*/ 19666 h 108567"/>
                  <a:gd name="connsiteX6" fmla="*/ 12955 w 127655"/>
                  <a:gd name="connsiteY6" fmla="*/ 6966 h 108567"/>
                  <a:gd name="connsiteX7" fmla="*/ 92330 w 127655"/>
                  <a:gd name="connsiteY7" fmla="*/ 616 h 1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655" h="108567">
                    <a:moveTo>
                      <a:pt x="92330" y="616"/>
                    </a:moveTo>
                    <a:cubicBezTo>
                      <a:pt x="91801" y="2997"/>
                      <a:pt x="16130" y="10141"/>
                      <a:pt x="9780" y="21253"/>
                    </a:cubicBezTo>
                    <a:cubicBezTo>
                      <a:pt x="3430" y="32365"/>
                      <a:pt x="34651" y="52739"/>
                      <a:pt x="54230" y="67291"/>
                    </a:cubicBezTo>
                    <a:cubicBezTo>
                      <a:pt x="73809" y="81843"/>
                      <a:pt x="133076" y="108831"/>
                      <a:pt x="127255" y="108566"/>
                    </a:cubicBezTo>
                    <a:cubicBezTo>
                      <a:pt x="121434" y="108301"/>
                      <a:pt x="40472" y="80520"/>
                      <a:pt x="19305" y="65703"/>
                    </a:cubicBezTo>
                    <a:cubicBezTo>
                      <a:pt x="-1862" y="50886"/>
                      <a:pt x="1313" y="29455"/>
                      <a:pt x="255" y="19666"/>
                    </a:cubicBezTo>
                    <a:cubicBezTo>
                      <a:pt x="-803" y="9877"/>
                      <a:pt x="1049" y="10670"/>
                      <a:pt x="12955" y="6966"/>
                    </a:cubicBezTo>
                    <a:cubicBezTo>
                      <a:pt x="24861" y="3262"/>
                      <a:pt x="92859" y="-1765"/>
                      <a:pt x="92330" y="6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F79E7CB2-F5E4-4C87-9B22-03065FDFFA32}"/>
                  </a:ext>
                </a:extLst>
              </p:cNvPr>
              <p:cNvSpPr/>
              <p:nvPr/>
            </p:nvSpPr>
            <p:spPr>
              <a:xfrm>
                <a:off x="3427320" y="3457573"/>
                <a:ext cx="65086" cy="163618"/>
              </a:xfrm>
              <a:custGeom>
                <a:avLst/>
                <a:gdLst>
                  <a:gd name="connsiteX0" fmla="*/ 93 w 65086"/>
                  <a:gd name="connsiteY0" fmla="*/ 2 h 163618"/>
                  <a:gd name="connsiteX1" fmla="*/ 63593 w 65086"/>
                  <a:gd name="connsiteY1" fmla="*/ 34927 h 163618"/>
                  <a:gd name="connsiteX2" fmla="*/ 46130 w 65086"/>
                  <a:gd name="connsiteY2" fmla="*/ 85727 h 163618"/>
                  <a:gd name="connsiteX3" fmla="*/ 58830 w 65086"/>
                  <a:gd name="connsiteY3" fmla="*/ 163515 h 163618"/>
                  <a:gd name="connsiteX4" fmla="*/ 62005 w 65086"/>
                  <a:gd name="connsiteY4" fmla="*/ 68265 h 163618"/>
                  <a:gd name="connsiteX5" fmla="*/ 49305 w 65086"/>
                  <a:gd name="connsiteY5" fmla="*/ 33340 h 163618"/>
                  <a:gd name="connsiteX6" fmla="*/ 93 w 65086"/>
                  <a:gd name="connsiteY6" fmla="*/ 2 h 163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086" h="163618">
                    <a:moveTo>
                      <a:pt x="93" y="2"/>
                    </a:moveTo>
                    <a:cubicBezTo>
                      <a:pt x="2474" y="266"/>
                      <a:pt x="55920" y="20640"/>
                      <a:pt x="63593" y="34927"/>
                    </a:cubicBezTo>
                    <a:cubicBezTo>
                      <a:pt x="71266" y="49215"/>
                      <a:pt x="46924" y="64296"/>
                      <a:pt x="46130" y="85727"/>
                    </a:cubicBezTo>
                    <a:cubicBezTo>
                      <a:pt x="45336" y="107158"/>
                      <a:pt x="56184" y="166425"/>
                      <a:pt x="58830" y="163515"/>
                    </a:cubicBezTo>
                    <a:cubicBezTo>
                      <a:pt x="61476" y="160605"/>
                      <a:pt x="63592" y="89961"/>
                      <a:pt x="62005" y="68265"/>
                    </a:cubicBezTo>
                    <a:cubicBezTo>
                      <a:pt x="60418" y="46569"/>
                      <a:pt x="57242" y="44188"/>
                      <a:pt x="49305" y="33340"/>
                    </a:cubicBezTo>
                    <a:cubicBezTo>
                      <a:pt x="41368" y="22492"/>
                      <a:pt x="-2288" y="-262"/>
                      <a:pt x="9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8489ED23-89B4-43E6-8CAD-FB47724D183A}"/>
                  </a:ext>
                </a:extLst>
              </p:cNvPr>
              <p:cNvSpPr/>
              <p:nvPr/>
            </p:nvSpPr>
            <p:spPr>
              <a:xfrm>
                <a:off x="3533740" y="3505198"/>
                <a:ext cx="50162" cy="274953"/>
              </a:xfrm>
              <a:custGeom>
                <a:avLst/>
                <a:gdLst>
                  <a:gd name="connsiteX0" fmla="*/ 35 w 50162"/>
                  <a:gd name="connsiteY0" fmla="*/ 2 h 274953"/>
                  <a:gd name="connsiteX1" fmla="*/ 46073 w 50162"/>
                  <a:gd name="connsiteY1" fmla="*/ 101602 h 274953"/>
                  <a:gd name="connsiteX2" fmla="*/ 44485 w 50162"/>
                  <a:gd name="connsiteY2" fmla="*/ 133352 h 274953"/>
                  <a:gd name="connsiteX3" fmla="*/ 15910 w 50162"/>
                  <a:gd name="connsiteY3" fmla="*/ 152402 h 274953"/>
                  <a:gd name="connsiteX4" fmla="*/ 27023 w 50162"/>
                  <a:gd name="connsiteY4" fmla="*/ 274640 h 274953"/>
                  <a:gd name="connsiteX5" fmla="*/ 3210 w 50162"/>
                  <a:gd name="connsiteY5" fmla="*/ 185740 h 274953"/>
                  <a:gd name="connsiteX6" fmla="*/ 17498 w 50162"/>
                  <a:gd name="connsiteY6" fmla="*/ 127002 h 274953"/>
                  <a:gd name="connsiteX7" fmla="*/ 38135 w 50162"/>
                  <a:gd name="connsiteY7" fmla="*/ 104777 h 274953"/>
                  <a:gd name="connsiteX8" fmla="*/ 35 w 50162"/>
                  <a:gd name="connsiteY8" fmla="*/ 2 h 274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162" h="274953">
                    <a:moveTo>
                      <a:pt x="35" y="2"/>
                    </a:moveTo>
                    <a:cubicBezTo>
                      <a:pt x="1358" y="-527"/>
                      <a:pt x="38665" y="79377"/>
                      <a:pt x="46073" y="101602"/>
                    </a:cubicBezTo>
                    <a:cubicBezTo>
                      <a:pt x="53481" y="123827"/>
                      <a:pt x="49512" y="124885"/>
                      <a:pt x="44485" y="133352"/>
                    </a:cubicBezTo>
                    <a:cubicBezTo>
                      <a:pt x="39458" y="141819"/>
                      <a:pt x="18820" y="128854"/>
                      <a:pt x="15910" y="152402"/>
                    </a:cubicBezTo>
                    <a:cubicBezTo>
                      <a:pt x="13000" y="175950"/>
                      <a:pt x="29140" y="269084"/>
                      <a:pt x="27023" y="274640"/>
                    </a:cubicBezTo>
                    <a:cubicBezTo>
                      <a:pt x="24906" y="280196"/>
                      <a:pt x="4797" y="210346"/>
                      <a:pt x="3210" y="185740"/>
                    </a:cubicBezTo>
                    <a:cubicBezTo>
                      <a:pt x="1623" y="161134"/>
                      <a:pt x="11677" y="140496"/>
                      <a:pt x="17498" y="127002"/>
                    </a:cubicBezTo>
                    <a:cubicBezTo>
                      <a:pt x="23319" y="113508"/>
                      <a:pt x="41045" y="122239"/>
                      <a:pt x="38135" y="104777"/>
                    </a:cubicBezTo>
                    <a:cubicBezTo>
                      <a:pt x="35225" y="87315"/>
                      <a:pt x="-1288" y="531"/>
                      <a:pt x="3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9C46F3DF-CC52-49BC-9244-5B704E79DF5B}"/>
                  </a:ext>
                </a:extLst>
              </p:cNvPr>
              <p:cNvSpPr/>
              <p:nvPr/>
            </p:nvSpPr>
            <p:spPr>
              <a:xfrm>
                <a:off x="3591277" y="3489313"/>
                <a:ext cx="75845" cy="342585"/>
              </a:xfrm>
              <a:custGeom>
                <a:avLst/>
                <a:gdLst>
                  <a:gd name="connsiteX0" fmla="*/ 1236 w 75845"/>
                  <a:gd name="connsiteY0" fmla="*/ 12 h 342585"/>
                  <a:gd name="connsiteX1" fmla="*/ 20286 w 75845"/>
                  <a:gd name="connsiteY1" fmla="*/ 131775 h 342585"/>
                  <a:gd name="connsiteX2" fmla="*/ 23461 w 75845"/>
                  <a:gd name="connsiteY2" fmla="*/ 152412 h 342585"/>
                  <a:gd name="connsiteX3" fmla="*/ 74261 w 75845"/>
                  <a:gd name="connsiteY3" fmla="*/ 179400 h 342585"/>
                  <a:gd name="connsiteX4" fmla="*/ 63148 w 75845"/>
                  <a:gd name="connsiteY4" fmla="*/ 341325 h 342585"/>
                  <a:gd name="connsiteX5" fmla="*/ 64736 w 75845"/>
                  <a:gd name="connsiteY5" fmla="*/ 250837 h 342585"/>
                  <a:gd name="connsiteX6" fmla="*/ 45686 w 75845"/>
                  <a:gd name="connsiteY6" fmla="*/ 180987 h 342585"/>
                  <a:gd name="connsiteX7" fmla="*/ 7586 w 75845"/>
                  <a:gd name="connsiteY7" fmla="*/ 139712 h 342585"/>
                  <a:gd name="connsiteX8" fmla="*/ 1236 w 75845"/>
                  <a:gd name="connsiteY8" fmla="*/ 12 h 34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845" h="342585">
                    <a:moveTo>
                      <a:pt x="1236" y="12"/>
                    </a:moveTo>
                    <a:cubicBezTo>
                      <a:pt x="3353" y="-1311"/>
                      <a:pt x="16582" y="106375"/>
                      <a:pt x="20286" y="131775"/>
                    </a:cubicBezTo>
                    <a:cubicBezTo>
                      <a:pt x="23990" y="157175"/>
                      <a:pt x="14465" y="144475"/>
                      <a:pt x="23461" y="152412"/>
                    </a:cubicBezTo>
                    <a:cubicBezTo>
                      <a:pt x="32457" y="160350"/>
                      <a:pt x="67646" y="147914"/>
                      <a:pt x="74261" y="179400"/>
                    </a:cubicBezTo>
                    <a:cubicBezTo>
                      <a:pt x="80876" y="210886"/>
                      <a:pt x="64735" y="329419"/>
                      <a:pt x="63148" y="341325"/>
                    </a:cubicBezTo>
                    <a:cubicBezTo>
                      <a:pt x="61561" y="353231"/>
                      <a:pt x="67646" y="277560"/>
                      <a:pt x="64736" y="250837"/>
                    </a:cubicBezTo>
                    <a:cubicBezTo>
                      <a:pt x="61826" y="224114"/>
                      <a:pt x="55211" y="199508"/>
                      <a:pt x="45686" y="180987"/>
                    </a:cubicBezTo>
                    <a:cubicBezTo>
                      <a:pt x="36161" y="162466"/>
                      <a:pt x="16317" y="165112"/>
                      <a:pt x="7586" y="139712"/>
                    </a:cubicBezTo>
                    <a:cubicBezTo>
                      <a:pt x="-1145" y="114312"/>
                      <a:pt x="-881" y="1335"/>
                      <a:pt x="1236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6E6EA697-5CE1-47EB-BF14-E1C7BF516D9A}"/>
                  </a:ext>
                </a:extLst>
              </p:cNvPr>
              <p:cNvSpPr/>
              <p:nvPr/>
            </p:nvSpPr>
            <p:spPr>
              <a:xfrm>
                <a:off x="4181468" y="3439444"/>
                <a:ext cx="635479" cy="312839"/>
              </a:xfrm>
              <a:custGeom>
                <a:avLst/>
                <a:gdLst>
                  <a:gd name="connsiteX0" fmla="*/ 7 w 635479"/>
                  <a:gd name="connsiteY0" fmla="*/ 305469 h 312839"/>
                  <a:gd name="connsiteX1" fmla="*/ 58745 w 635479"/>
                  <a:gd name="connsiteY1" fmla="*/ 145131 h 312839"/>
                  <a:gd name="connsiteX2" fmla="*/ 180982 w 635479"/>
                  <a:gd name="connsiteY2" fmla="*/ 21306 h 312839"/>
                  <a:gd name="connsiteX3" fmla="*/ 261945 w 635479"/>
                  <a:gd name="connsiteY3" fmla="*/ 43531 h 312839"/>
                  <a:gd name="connsiteX4" fmla="*/ 303220 w 635479"/>
                  <a:gd name="connsiteY4" fmla="*/ 14956 h 312839"/>
                  <a:gd name="connsiteX5" fmla="*/ 341320 w 635479"/>
                  <a:gd name="connsiteY5" fmla="*/ 669 h 312839"/>
                  <a:gd name="connsiteX6" fmla="*/ 441332 w 635479"/>
                  <a:gd name="connsiteY6" fmla="*/ 35594 h 312839"/>
                  <a:gd name="connsiteX7" fmla="*/ 563570 w 635479"/>
                  <a:gd name="connsiteY7" fmla="*/ 103856 h 312839"/>
                  <a:gd name="connsiteX8" fmla="*/ 635007 w 635479"/>
                  <a:gd name="connsiteY8" fmla="*/ 195931 h 312839"/>
                  <a:gd name="connsiteX9" fmla="*/ 590557 w 635479"/>
                  <a:gd name="connsiteY9" fmla="*/ 183231 h 312839"/>
                  <a:gd name="connsiteX10" fmla="*/ 512770 w 635479"/>
                  <a:gd name="connsiteY10" fmla="*/ 151481 h 312839"/>
                  <a:gd name="connsiteX11" fmla="*/ 468320 w 635479"/>
                  <a:gd name="connsiteY11" fmla="*/ 124494 h 312839"/>
                  <a:gd name="connsiteX12" fmla="*/ 347670 w 635479"/>
                  <a:gd name="connsiteY12" fmla="*/ 113381 h 312839"/>
                  <a:gd name="connsiteX13" fmla="*/ 193682 w 635479"/>
                  <a:gd name="connsiteY13" fmla="*/ 161006 h 312839"/>
                  <a:gd name="connsiteX14" fmla="*/ 120657 w 635479"/>
                  <a:gd name="connsiteY14" fmla="*/ 199106 h 312839"/>
                  <a:gd name="connsiteX15" fmla="*/ 119070 w 635479"/>
                  <a:gd name="connsiteY15" fmla="*/ 241969 h 312839"/>
                  <a:gd name="connsiteX16" fmla="*/ 95257 w 635479"/>
                  <a:gd name="connsiteY16" fmla="*/ 256256 h 312839"/>
                  <a:gd name="connsiteX17" fmla="*/ 61920 w 635479"/>
                  <a:gd name="connsiteY17" fmla="*/ 281656 h 312839"/>
                  <a:gd name="connsiteX18" fmla="*/ 7 w 635479"/>
                  <a:gd name="connsiteY18" fmla="*/ 305469 h 31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5479" h="312839">
                    <a:moveTo>
                      <a:pt x="7" y="305469"/>
                    </a:moveTo>
                    <a:cubicBezTo>
                      <a:pt x="-522" y="282715"/>
                      <a:pt x="28583" y="192491"/>
                      <a:pt x="58745" y="145131"/>
                    </a:cubicBezTo>
                    <a:cubicBezTo>
                      <a:pt x="88907" y="97771"/>
                      <a:pt x="147115" y="38239"/>
                      <a:pt x="180982" y="21306"/>
                    </a:cubicBezTo>
                    <a:cubicBezTo>
                      <a:pt x="214849" y="4373"/>
                      <a:pt x="241572" y="44589"/>
                      <a:pt x="261945" y="43531"/>
                    </a:cubicBezTo>
                    <a:cubicBezTo>
                      <a:pt x="282318" y="42473"/>
                      <a:pt x="289991" y="22100"/>
                      <a:pt x="303220" y="14956"/>
                    </a:cubicBezTo>
                    <a:cubicBezTo>
                      <a:pt x="316449" y="7812"/>
                      <a:pt x="318301" y="-2771"/>
                      <a:pt x="341320" y="669"/>
                    </a:cubicBezTo>
                    <a:cubicBezTo>
                      <a:pt x="364339" y="4109"/>
                      <a:pt x="404290" y="18396"/>
                      <a:pt x="441332" y="35594"/>
                    </a:cubicBezTo>
                    <a:cubicBezTo>
                      <a:pt x="478374" y="52792"/>
                      <a:pt x="531291" y="77133"/>
                      <a:pt x="563570" y="103856"/>
                    </a:cubicBezTo>
                    <a:cubicBezTo>
                      <a:pt x="595849" y="130579"/>
                      <a:pt x="630509" y="182702"/>
                      <a:pt x="635007" y="195931"/>
                    </a:cubicBezTo>
                    <a:cubicBezTo>
                      <a:pt x="639505" y="209160"/>
                      <a:pt x="610930" y="190639"/>
                      <a:pt x="590557" y="183231"/>
                    </a:cubicBezTo>
                    <a:cubicBezTo>
                      <a:pt x="570184" y="175823"/>
                      <a:pt x="533143" y="161270"/>
                      <a:pt x="512770" y="151481"/>
                    </a:cubicBezTo>
                    <a:cubicBezTo>
                      <a:pt x="492397" y="141692"/>
                      <a:pt x="495837" y="130844"/>
                      <a:pt x="468320" y="124494"/>
                    </a:cubicBezTo>
                    <a:cubicBezTo>
                      <a:pt x="440803" y="118144"/>
                      <a:pt x="393443" y="107296"/>
                      <a:pt x="347670" y="113381"/>
                    </a:cubicBezTo>
                    <a:cubicBezTo>
                      <a:pt x="301897" y="119466"/>
                      <a:pt x="231517" y="146719"/>
                      <a:pt x="193682" y="161006"/>
                    </a:cubicBezTo>
                    <a:cubicBezTo>
                      <a:pt x="155847" y="175293"/>
                      <a:pt x="133092" y="185612"/>
                      <a:pt x="120657" y="199106"/>
                    </a:cubicBezTo>
                    <a:cubicBezTo>
                      <a:pt x="108222" y="212600"/>
                      <a:pt x="123303" y="232444"/>
                      <a:pt x="119070" y="241969"/>
                    </a:cubicBezTo>
                    <a:cubicBezTo>
                      <a:pt x="114837" y="251494"/>
                      <a:pt x="104782" y="249642"/>
                      <a:pt x="95257" y="256256"/>
                    </a:cubicBezTo>
                    <a:cubicBezTo>
                      <a:pt x="85732" y="262870"/>
                      <a:pt x="76737" y="271337"/>
                      <a:pt x="61920" y="281656"/>
                    </a:cubicBezTo>
                    <a:cubicBezTo>
                      <a:pt x="47103" y="291975"/>
                      <a:pt x="536" y="328223"/>
                      <a:pt x="7" y="305469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A72FEB30-038B-4B26-9BEC-816CC0CCFB2C}"/>
                  </a:ext>
                </a:extLst>
              </p:cNvPr>
              <p:cNvSpPr/>
              <p:nvPr/>
            </p:nvSpPr>
            <p:spPr>
              <a:xfrm>
                <a:off x="4168167" y="3647476"/>
                <a:ext cx="640790" cy="181351"/>
              </a:xfrm>
              <a:custGeom>
                <a:avLst/>
                <a:gdLst>
                  <a:gd name="connsiteX0" fmla="*/ 608 w 640790"/>
                  <a:gd name="connsiteY0" fmla="*/ 119662 h 181351"/>
                  <a:gd name="connsiteX1" fmla="*/ 146658 w 640790"/>
                  <a:gd name="connsiteY1" fmla="*/ 86324 h 181351"/>
                  <a:gd name="connsiteX2" fmla="*/ 281596 w 640790"/>
                  <a:gd name="connsiteY2" fmla="*/ 86324 h 181351"/>
                  <a:gd name="connsiteX3" fmla="*/ 475271 w 640790"/>
                  <a:gd name="connsiteY3" fmla="*/ 45049 h 181351"/>
                  <a:gd name="connsiteX4" fmla="*/ 554646 w 640790"/>
                  <a:gd name="connsiteY4" fmla="*/ 8537 h 181351"/>
                  <a:gd name="connsiteX5" fmla="*/ 638783 w 640790"/>
                  <a:gd name="connsiteY5" fmla="*/ 599 h 181351"/>
                  <a:gd name="connsiteX6" fmla="*/ 607033 w 640790"/>
                  <a:gd name="connsiteY6" fmla="*/ 19649 h 181351"/>
                  <a:gd name="connsiteX7" fmla="*/ 524483 w 640790"/>
                  <a:gd name="connsiteY7" fmla="*/ 126012 h 181351"/>
                  <a:gd name="connsiteX8" fmla="*/ 437171 w 640790"/>
                  <a:gd name="connsiteY8" fmla="*/ 159349 h 181351"/>
                  <a:gd name="connsiteX9" fmla="*/ 354621 w 640790"/>
                  <a:gd name="connsiteY9" fmla="*/ 176812 h 181351"/>
                  <a:gd name="connsiteX10" fmla="*/ 284771 w 640790"/>
                  <a:gd name="connsiteY10" fmla="*/ 179987 h 181351"/>
                  <a:gd name="connsiteX11" fmla="*/ 173646 w 640790"/>
                  <a:gd name="connsiteY11" fmla="*/ 157762 h 181351"/>
                  <a:gd name="connsiteX12" fmla="*/ 64108 w 640790"/>
                  <a:gd name="connsiteY12" fmla="*/ 138712 h 181351"/>
                  <a:gd name="connsiteX13" fmla="*/ 92683 w 640790"/>
                  <a:gd name="connsiteY13" fmla="*/ 137124 h 181351"/>
                  <a:gd name="connsiteX14" fmla="*/ 608 w 640790"/>
                  <a:gd name="connsiteY14" fmla="*/ 119662 h 1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0790" h="181351">
                    <a:moveTo>
                      <a:pt x="608" y="119662"/>
                    </a:moveTo>
                    <a:cubicBezTo>
                      <a:pt x="9604" y="111195"/>
                      <a:pt x="99827" y="91880"/>
                      <a:pt x="146658" y="86324"/>
                    </a:cubicBezTo>
                    <a:cubicBezTo>
                      <a:pt x="193489" y="80768"/>
                      <a:pt x="226827" y="93203"/>
                      <a:pt x="281596" y="86324"/>
                    </a:cubicBezTo>
                    <a:cubicBezTo>
                      <a:pt x="336365" y="79445"/>
                      <a:pt x="429763" y="58013"/>
                      <a:pt x="475271" y="45049"/>
                    </a:cubicBezTo>
                    <a:cubicBezTo>
                      <a:pt x="520779" y="32084"/>
                      <a:pt x="527394" y="15945"/>
                      <a:pt x="554646" y="8537"/>
                    </a:cubicBezTo>
                    <a:cubicBezTo>
                      <a:pt x="581898" y="1129"/>
                      <a:pt x="630052" y="-1253"/>
                      <a:pt x="638783" y="599"/>
                    </a:cubicBezTo>
                    <a:cubicBezTo>
                      <a:pt x="647514" y="2451"/>
                      <a:pt x="626083" y="-1253"/>
                      <a:pt x="607033" y="19649"/>
                    </a:cubicBezTo>
                    <a:cubicBezTo>
                      <a:pt x="587983" y="40551"/>
                      <a:pt x="552793" y="102729"/>
                      <a:pt x="524483" y="126012"/>
                    </a:cubicBezTo>
                    <a:cubicBezTo>
                      <a:pt x="496173" y="149295"/>
                      <a:pt x="465481" y="150882"/>
                      <a:pt x="437171" y="159349"/>
                    </a:cubicBezTo>
                    <a:cubicBezTo>
                      <a:pt x="408861" y="167816"/>
                      <a:pt x="380021" y="173372"/>
                      <a:pt x="354621" y="176812"/>
                    </a:cubicBezTo>
                    <a:cubicBezTo>
                      <a:pt x="329221" y="180252"/>
                      <a:pt x="314934" y="183162"/>
                      <a:pt x="284771" y="179987"/>
                    </a:cubicBezTo>
                    <a:cubicBezTo>
                      <a:pt x="254608" y="176812"/>
                      <a:pt x="210423" y="164641"/>
                      <a:pt x="173646" y="157762"/>
                    </a:cubicBezTo>
                    <a:cubicBezTo>
                      <a:pt x="136869" y="150883"/>
                      <a:pt x="77602" y="142152"/>
                      <a:pt x="64108" y="138712"/>
                    </a:cubicBezTo>
                    <a:cubicBezTo>
                      <a:pt x="50614" y="135272"/>
                      <a:pt x="100091" y="139505"/>
                      <a:pt x="92683" y="137124"/>
                    </a:cubicBezTo>
                    <a:cubicBezTo>
                      <a:pt x="85275" y="134743"/>
                      <a:pt x="-8388" y="128129"/>
                      <a:pt x="608" y="119662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C932B5DB-8B74-47A7-8480-31643ADE28DA}"/>
                  </a:ext>
                </a:extLst>
              </p:cNvPr>
              <p:cNvSpPr/>
              <p:nvPr/>
            </p:nvSpPr>
            <p:spPr>
              <a:xfrm>
                <a:off x="5336067" y="3938420"/>
                <a:ext cx="473256" cy="673654"/>
              </a:xfrm>
              <a:custGeom>
                <a:avLst/>
                <a:gdLst>
                  <a:gd name="connsiteX0" fmla="*/ 2166 w 473256"/>
                  <a:gd name="connsiteY0" fmla="*/ 286447 h 673654"/>
                  <a:gd name="connsiteX1" fmla="*/ 425500 w 473256"/>
                  <a:gd name="connsiteY1" fmla="*/ 23980 h 673654"/>
                  <a:gd name="connsiteX2" fmla="*/ 366233 w 473256"/>
                  <a:gd name="connsiteY2" fmla="*/ 23980 h 673654"/>
                  <a:gd name="connsiteX3" fmla="*/ 230766 w 473256"/>
                  <a:gd name="connsiteY3" fmla="*/ 129813 h 673654"/>
                  <a:gd name="connsiteX4" fmla="*/ 150333 w 473256"/>
                  <a:gd name="connsiteY4" fmla="*/ 256813 h 673654"/>
                  <a:gd name="connsiteX5" fmla="*/ 285800 w 473256"/>
                  <a:gd name="connsiteY5" fmla="*/ 311847 h 673654"/>
                  <a:gd name="connsiteX6" fmla="*/ 467833 w 473256"/>
                  <a:gd name="connsiteY6" fmla="*/ 671680 h 673654"/>
                  <a:gd name="connsiteX7" fmla="*/ 400100 w 473256"/>
                  <a:gd name="connsiteY7" fmla="*/ 447313 h 673654"/>
                  <a:gd name="connsiteX8" fmla="*/ 146100 w 473256"/>
                  <a:gd name="connsiteY8" fmla="*/ 252580 h 673654"/>
                  <a:gd name="connsiteX9" fmla="*/ 82600 w 473256"/>
                  <a:gd name="connsiteY9" fmla="*/ 252580 h 673654"/>
                  <a:gd name="connsiteX10" fmla="*/ 251933 w 473256"/>
                  <a:gd name="connsiteY10" fmla="*/ 79013 h 673654"/>
                  <a:gd name="connsiteX11" fmla="*/ 2166 w 473256"/>
                  <a:gd name="connsiteY11" fmla="*/ 286447 h 67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3256" h="673654">
                    <a:moveTo>
                      <a:pt x="2166" y="286447"/>
                    </a:moveTo>
                    <a:cubicBezTo>
                      <a:pt x="31094" y="277275"/>
                      <a:pt x="364822" y="67724"/>
                      <a:pt x="425500" y="23980"/>
                    </a:cubicBezTo>
                    <a:cubicBezTo>
                      <a:pt x="486178" y="-19764"/>
                      <a:pt x="398689" y="6341"/>
                      <a:pt x="366233" y="23980"/>
                    </a:cubicBezTo>
                    <a:cubicBezTo>
                      <a:pt x="333777" y="41619"/>
                      <a:pt x="266749" y="91008"/>
                      <a:pt x="230766" y="129813"/>
                    </a:cubicBezTo>
                    <a:cubicBezTo>
                      <a:pt x="194783" y="168618"/>
                      <a:pt x="141161" y="226474"/>
                      <a:pt x="150333" y="256813"/>
                    </a:cubicBezTo>
                    <a:cubicBezTo>
                      <a:pt x="159505" y="287152"/>
                      <a:pt x="232883" y="242702"/>
                      <a:pt x="285800" y="311847"/>
                    </a:cubicBezTo>
                    <a:cubicBezTo>
                      <a:pt x="338717" y="380992"/>
                      <a:pt x="448783" y="649102"/>
                      <a:pt x="467833" y="671680"/>
                    </a:cubicBezTo>
                    <a:cubicBezTo>
                      <a:pt x="486883" y="694258"/>
                      <a:pt x="453722" y="517163"/>
                      <a:pt x="400100" y="447313"/>
                    </a:cubicBezTo>
                    <a:cubicBezTo>
                      <a:pt x="346478" y="377463"/>
                      <a:pt x="199017" y="285035"/>
                      <a:pt x="146100" y="252580"/>
                    </a:cubicBezTo>
                    <a:cubicBezTo>
                      <a:pt x="93183" y="220124"/>
                      <a:pt x="64961" y="281508"/>
                      <a:pt x="82600" y="252580"/>
                    </a:cubicBezTo>
                    <a:cubicBezTo>
                      <a:pt x="100239" y="223652"/>
                      <a:pt x="260400" y="70546"/>
                      <a:pt x="251933" y="79013"/>
                    </a:cubicBezTo>
                    <a:cubicBezTo>
                      <a:pt x="243466" y="87480"/>
                      <a:pt x="-26762" y="295619"/>
                      <a:pt x="2166" y="2864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38745CFC-0B8E-43CE-BF93-673A0EE8FE02}"/>
                  </a:ext>
                </a:extLst>
              </p:cNvPr>
              <p:cNvSpPr/>
              <p:nvPr/>
            </p:nvSpPr>
            <p:spPr>
              <a:xfrm>
                <a:off x="5430263" y="3771859"/>
                <a:ext cx="733799" cy="855480"/>
              </a:xfrm>
              <a:custGeom>
                <a:avLst/>
                <a:gdLst>
                  <a:gd name="connsiteX0" fmla="*/ 225470 w 733799"/>
                  <a:gd name="connsiteY0" fmla="*/ 41 h 855480"/>
                  <a:gd name="connsiteX1" fmla="*/ 310137 w 733799"/>
                  <a:gd name="connsiteY1" fmla="*/ 224408 h 855480"/>
                  <a:gd name="connsiteX2" fmla="*/ 204304 w 733799"/>
                  <a:gd name="connsiteY2" fmla="*/ 558841 h 855480"/>
                  <a:gd name="connsiteX3" fmla="*/ 73070 w 733799"/>
                  <a:gd name="connsiteY3" fmla="*/ 639274 h 855480"/>
                  <a:gd name="connsiteX4" fmla="*/ 9570 w 733799"/>
                  <a:gd name="connsiteY4" fmla="*/ 821308 h 855480"/>
                  <a:gd name="connsiteX5" fmla="*/ 51904 w 733799"/>
                  <a:gd name="connsiteY5" fmla="*/ 702774 h 855480"/>
                  <a:gd name="connsiteX6" fmla="*/ 255104 w 733799"/>
                  <a:gd name="connsiteY6" fmla="*/ 567308 h 855480"/>
                  <a:gd name="connsiteX7" fmla="*/ 564137 w 733799"/>
                  <a:gd name="connsiteY7" fmla="*/ 520741 h 855480"/>
                  <a:gd name="connsiteX8" fmla="*/ 729237 w 733799"/>
                  <a:gd name="connsiteY8" fmla="*/ 567308 h 855480"/>
                  <a:gd name="connsiteX9" fmla="*/ 390570 w 733799"/>
                  <a:gd name="connsiteY9" fmla="*/ 524974 h 855480"/>
                  <a:gd name="connsiteX10" fmla="*/ 691137 w 733799"/>
                  <a:gd name="connsiteY10" fmla="*/ 503808 h 855480"/>
                  <a:gd name="connsiteX11" fmla="*/ 314370 w 733799"/>
                  <a:gd name="connsiteY11" fmla="*/ 503808 h 855480"/>
                  <a:gd name="connsiteX12" fmla="*/ 1104 w 733799"/>
                  <a:gd name="connsiteY12" fmla="*/ 855174 h 855480"/>
                  <a:gd name="connsiteX13" fmla="*/ 212770 w 733799"/>
                  <a:gd name="connsiteY13" fmla="*/ 563074 h 855480"/>
                  <a:gd name="connsiteX14" fmla="*/ 276270 w 733799"/>
                  <a:gd name="connsiteY14" fmla="*/ 431841 h 855480"/>
                  <a:gd name="connsiteX15" fmla="*/ 284737 w 733799"/>
                  <a:gd name="connsiteY15" fmla="*/ 207474 h 855480"/>
                  <a:gd name="connsiteX16" fmla="*/ 225470 w 733799"/>
                  <a:gd name="connsiteY16" fmla="*/ 41 h 85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3799" h="855480">
                    <a:moveTo>
                      <a:pt x="225470" y="41"/>
                    </a:moveTo>
                    <a:cubicBezTo>
                      <a:pt x="229703" y="2863"/>
                      <a:pt x="313665" y="131275"/>
                      <a:pt x="310137" y="224408"/>
                    </a:cubicBezTo>
                    <a:cubicBezTo>
                      <a:pt x="306609" y="317541"/>
                      <a:pt x="243815" y="489697"/>
                      <a:pt x="204304" y="558841"/>
                    </a:cubicBezTo>
                    <a:cubicBezTo>
                      <a:pt x="164793" y="627985"/>
                      <a:pt x="105526" y="595530"/>
                      <a:pt x="73070" y="639274"/>
                    </a:cubicBezTo>
                    <a:cubicBezTo>
                      <a:pt x="40614" y="683018"/>
                      <a:pt x="13098" y="810725"/>
                      <a:pt x="9570" y="821308"/>
                    </a:cubicBezTo>
                    <a:cubicBezTo>
                      <a:pt x="6042" y="831891"/>
                      <a:pt x="10982" y="745107"/>
                      <a:pt x="51904" y="702774"/>
                    </a:cubicBezTo>
                    <a:cubicBezTo>
                      <a:pt x="92826" y="660441"/>
                      <a:pt x="169732" y="597647"/>
                      <a:pt x="255104" y="567308"/>
                    </a:cubicBezTo>
                    <a:cubicBezTo>
                      <a:pt x="340476" y="536969"/>
                      <a:pt x="485115" y="520741"/>
                      <a:pt x="564137" y="520741"/>
                    </a:cubicBezTo>
                    <a:cubicBezTo>
                      <a:pt x="643159" y="520741"/>
                      <a:pt x="758165" y="566603"/>
                      <a:pt x="729237" y="567308"/>
                    </a:cubicBezTo>
                    <a:cubicBezTo>
                      <a:pt x="700309" y="568013"/>
                      <a:pt x="396920" y="535557"/>
                      <a:pt x="390570" y="524974"/>
                    </a:cubicBezTo>
                    <a:cubicBezTo>
                      <a:pt x="384220" y="514391"/>
                      <a:pt x="703837" y="507336"/>
                      <a:pt x="691137" y="503808"/>
                    </a:cubicBezTo>
                    <a:cubicBezTo>
                      <a:pt x="678437" y="500280"/>
                      <a:pt x="429375" y="445247"/>
                      <a:pt x="314370" y="503808"/>
                    </a:cubicBezTo>
                    <a:cubicBezTo>
                      <a:pt x="199365" y="562369"/>
                      <a:pt x="18037" y="845296"/>
                      <a:pt x="1104" y="855174"/>
                    </a:cubicBezTo>
                    <a:cubicBezTo>
                      <a:pt x="-15829" y="865052"/>
                      <a:pt x="166909" y="633630"/>
                      <a:pt x="212770" y="563074"/>
                    </a:cubicBezTo>
                    <a:cubicBezTo>
                      <a:pt x="258631" y="492519"/>
                      <a:pt x="264275" y="491108"/>
                      <a:pt x="276270" y="431841"/>
                    </a:cubicBezTo>
                    <a:cubicBezTo>
                      <a:pt x="288265" y="372574"/>
                      <a:pt x="290381" y="275913"/>
                      <a:pt x="284737" y="207474"/>
                    </a:cubicBezTo>
                    <a:cubicBezTo>
                      <a:pt x="279093" y="139035"/>
                      <a:pt x="221237" y="-2781"/>
                      <a:pt x="225470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: 図形 174">
                <a:extLst>
                  <a:ext uri="{FF2B5EF4-FFF2-40B4-BE49-F238E27FC236}">
                    <a16:creationId xmlns:a16="http://schemas.microsoft.com/office/drawing/2014/main" id="{52CDE010-1417-4B2A-AE87-C81930C99B69}"/>
                  </a:ext>
                </a:extLst>
              </p:cNvPr>
              <p:cNvSpPr/>
              <p:nvPr/>
            </p:nvSpPr>
            <p:spPr>
              <a:xfrm>
                <a:off x="4399960" y="2728882"/>
                <a:ext cx="34045" cy="109589"/>
              </a:xfrm>
              <a:custGeom>
                <a:avLst/>
                <a:gdLst>
                  <a:gd name="connsiteX0" fmla="*/ 33928 w 34045"/>
                  <a:gd name="connsiteY0" fmla="*/ 31 h 109589"/>
                  <a:gd name="connsiteX1" fmla="*/ 11703 w 34045"/>
                  <a:gd name="connsiteY1" fmla="*/ 55593 h 109589"/>
                  <a:gd name="connsiteX2" fmla="*/ 13290 w 34045"/>
                  <a:gd name="connsiteY2" fmla="*/ 109568 h 109589"/>
                  <a:gd name="connsiteX3" fmla="*/ 3765 w 34045"/>
                  <a:gd name="connsiteY3" fmla="*/ 61943 h 109589"/>
                  <a:gd name="connsiteX4" fmla="*/ 590 w 34045"/>
                  <a:gd name="connsiteY4" fmla="*/ 47656 h 109589"/>
                  <a:gd name="connsiteX5" fmla="*/ 33928 w 34045"/>
                  <a:gd name="connsiteY5" fmla="*/ 31 h 109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45" h="109589">
                    <a:moveTo>
                      <a:pt x="33928" y="31"/>
                    </a:moveTo>
                    <a:cubicBezTo>
                      <a:pt x="35780" y="1354"/>
                      <a:pt x="15143" y="37337"/>
                      <a:pt x="11703" y="55593"/>
                    </a:cubicBezTo>
                    <a:cubicBezTo>
                      <a:pt x="8263" y="73849"/>
                      <a:pt x="14613" y="108510"/>
                      <a:pt x="13290" y="109568"/>
                    </a:cubicBezTo>
                    <a:cubicBezTo>
                      <a:pt x="11967" y="110626"/>
                      <a:pt x="5882" y="72262"/>
                      <a:pt x="3765" y="61943"/>
                    </a:cubicBezTo>
                    <a:cubicBezTo>
                      <a:pt x="1648" y="51624"/>
                      <a:pt x="-1262" y="55329"/>
                      <a:pt x="590" y="47656"/>
                    </a:cubicBezTo>
                    <a:cubicBezTo>
                      <a:pt x="2442" y="39983"/>
                      <a:pt x="32076" y="-1292"/>
                      <a:pt x="33928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39CB8E32-D61A-4D48-851A-1DF6630004FB}"/>
                  </a:ext>
                </a:extLst>
              </p:cNvPr>
              <p:cNvSpPr/>
              <p:nvPr/>
            </p:nvSpPr>
            <p:spPr>
              <a:xfrm>
                <a:off x="4313238" y="2706606"/>
                <a:ext cx="93666" cy="31913"/>
              </a:xfrm>
              <a:custGeom>
                <a:avLst/>
                <a:gdLst>
                  <a:gd name="connsiteX0" fmla="*/ 0 w 93666"/>
                  <a:gd name="connsiteY0" fmla="*/ 9607 h 31913"/>
                  <a:gd name="connsiteX1" fmla="*/ 68262 w 93666"/>
                  <a:gd name="connsiteY1" fmla="*/ 31832 h 31913"/>
                  <a:gd name="connsiteX2" fmla="*/ 93662 w 93666"/>
                  <a:gd name="connsiteY2" fmla="*/ 82 h 31913"/>
                  <a:gd name="connsiteX3" fmla="*/ 69850 w 93666"/>
                  <a:gd name="connsiteY3" fmla="*/ 22307 h 31913"/>
                  <a:gd name="connsiteX4" fmla="*/ 0 w 93666"/>
                  <a:gd name="connsiteY4" fmla="*/ 9607 h 3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66" h="31913">
                    <a:moveTo>
                      <a:pt x="0" y="9607"/>
                    </a:moveTo>
                    <a:cubicBezTo>
                      <a:pt x="-265" y="11195"/>
                      <a:pt x="52652" y="33420"/>
                      <a:pt x="68262" y="31832"/>
                    </a:cubicBezTo>
                    <a:cubicBezTo>
                      <a:pt x="83872" y="30244"/>
                      <a:pt x="93397" y="1669"/>
                      <a:pt x="93662" y="82"/>
                    </a:cubicBezTo>
                    <a:cubicBezTo>
                      <a:pt x="93927" y="-1506"/>
                      <a:pt x="81756" y="20455"/>
                      <a:pt x="69850" y="22307"/>
                    </a:cubicBezTo>
                    <a:cubicBezTo>
                      <a:pt x="57944" y="24159"/>
                      <a:pt x="265" y="8019"/>
                      <a:pt x="0" y="9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002B3172-FA80-469C-8274-5553EF2C2C05}"/>
                  </a:ext>
                </a:extLst>
              </p:cNvPr>
              <p:cNvSpPr/>
              <p:nvPr/>
            </p:nvSpPr>
            <p:spPr>
              <a:xfrm>
                <a:off x="4334547" y="3223680"/>
                <a:ext cx="52987" cy="66857"/>
              </a:xfrm>
              <a:custGeom>
                <a:avLst/>
                <a:gdLst>
                  <a:gd name="connsiteX0" fmla="*/ 28074 w 74853"/>
                  <a:gd name="connsiteY0" fmla="*/ 72 h 94446"/>
                  <a:gd name="connsiteX1" fmla="*/ 1086 w 74853"/>
                  <a:gd name="connsiteY1" fmla="*/ 76272 h 94446"/>
                  <a:gd name="connsiteX2" fmla="*/ 64586 w 74853"/>
                  <a:gd name="connsiteY2" fmla="*/ 93735 h 94446"/>
                  <a:gd name="connsiteX3" fmla="*/ 70936 w 74853"/>
                  <a:gd name="connsiteY3" fmla="*/ 60397 h 94446"/>
                  <a:gd name="connsiteX4" fmla="*/ 74111 w 74853"/>
                  <a:gd name="connsiteY4" fmla="*/ 61985 h 94446"/>
                  <a:gd name="connsiteX5" fmla="*/ 28074 w 74853"/>
                  <a:gd name="connsiteY5" fmla="*/ 72 h 9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53" h="94446">
                    <a:moveTo>
                      <a:pt x="28074" y="72"/>
                    </a:moveTo>
                    <a:cubicBezTo>
                      <a:pt x="15903" y="2453"/>
                      <a:pt x="-4999" y="60662"/>
                      <a:pt x="1086" y="76272"/>
                    </a:cubicBezTo>
                    <a:cubicBezTo>
                      <a:pt x="7171" y="91883"/>
                      <a:pt x="52944" y="96381"/>
                      <a:pt x="64586" y="93735"/>
                    </a:cubicBezTo>
                    <a:cubicBezTo>
                      <a:pt x="76228" y="91089"/>
                      <a:pt x="70936" y="60397"/>
                      <a:pt x="70936" y="60397"/>
                    </a:cubicBezTo>
                    <a:cubicBezTo>
                      <a:pt x="72523" y="55105"/>
                      <a:pt x="76492" y="68864"/>
                      <a:pt x="74111" y="61985"/>
                    </a:cubicBezTo>
                    <a:cubicBezTo>
                      <a:pt x="71730" y="55106"/>
                      <a:pt x="40245" y="-2309"/>
                      <a:pt x="28074" y="7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5E518174-B332-4F0D-8C66-273E854F4BE6}"/>
                  </a:ext>
                </a:extLst>
              </p:cNvPr>
              <p:cNvSpPr/>
              <p:nvPr/>
            </p:nvSpPr>
            <p:spPr>
              <a:xfrm>
                <a:off x="4549677" y="3190440"/>
                <a:ext cx="49097" cy="76279"/>
              </a:xfrm>
              <a:custGeom>
                <a:avLst/>
                <a:gdLst>
                  <a:gd name="connsiteX0" fmla="*/ 98 w 49097"/>
                  <a:gd name="connsiteY0" fmla="*/ 435 h 76279"/>
                  <a:gd name="connsiteX1" fmla="*/ 47723 w 49097"/>
                  <a:gd name="connsiteY1" fmla="*/ 75048 h 76279"/>
                  <a:gd name="connsiteX2" fmla="*/ 35023 w 49097"/>
                  <a:gd name="connsiteY2" fmla="*/ 44885 h 76279"/>
                  <a:gd name="connsiteX3" fmla="*/ 98 w 49097"/>
                  <a:gd name="connsiteY3" fmla="*/ 435 h 7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097" h="76279">
                    <a:moveTo>
                      <a:pt x="98" y="435"/>
                    </a:moveTo>
                    <a:cubicBezTo>
                      <a:pt x="2215" y="5462"/>
                      <a:pt x="41902" y="67640"/>
                      <a:pt x="47723" y="75048"/>
                    </a:cubicBezTo>
                    <a:cubicBezTo>
                      <a:pt x="53544" y="82456"/>
                      <a:pt x="39256" y="54410"/>
                      <a:pt x="35023" y="44885"/>
                    </a:cubicBezTo>
                    <a:cubicBezTo>
                      <a:pt x="30790" y="35360"/>
                      <a:pt x="-2019" y="-4592"/>
                      <a:pt x="98" y="4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C88094EA-38B0-43C7-B3DF-F979F74CFC46}"/>
                  </a:ext>
                </a:extLst>
              </p:cNvPr>
              <p:cNvSpPr/>
              <p:nvPr/>
            </p:nvSpPr>
            <p:spPr>
              <a:xfrm>
                <a:off x="4311267" y="3233566"/>
                <a:ext cx="25785" cy="87047"/>
              </a:xfrm>
              <a:custGeom>
                <a:avLst/>
                <a:gdLst>
                  <a:gd name="connsiteX0" fmla="*/ 9908 w 25785"/>
                  <a:gd name="connsiteY0" fmla="*/ 172 h 87047"/>
                  <a:gd name="connsiteX1" fmla="*/ 383 w 25785"/>
                  <a:gd name="connsiteY1" fmla="*/ 76372 h 87047"/>
                  <a:gd name="connsiteX2" fmla="*/ 25783 w 25785"/>
                  <a:gd name="connsiteY2" fmla="*/ 84309 h 87047"/>
                  <a:gd name="connsiteX3" fmla="*/ 1971 w 25785"/>
                  <a:gd name="connsiteY3" fmla="*/ 55734 h 87047"/>
                  <a:gd name="connsiteX4" fmla="*/ 9908 w 25785"/>
                  <a:gd name="connsiteY4" fmla="*/ 172 h 87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85" h="87047">
                    <a:moveTo>
                      <a:pt x="9908" y="172"/>
                    </a:moveTo>
                    <a:cubicBezTo>
                      <a:pt x="9643" y="3612"/>
                      <a:pt x="-2263" y="62349"/>
                      <a:pt x="383" y="76372"/>
                    </a:cubicBezTo>
                    <a:cubicBezTo>
                      <a:pt x="3029" y="90395"/>
                      <a:pt x="25518" y="87749"/>
                      <a:pt x="25783" y="84309"/>
                    </a:cubicBezTo>
                    <a:cubicBezTo>
                      <a:pt x="26048" y="80869"/>
                      <a:pt x="4617" y="65788"/>
                      <a:pt x="1971" y="55734"/>
                    </a:cubicBezTo>
                    <a:cubicBezTo>
                      <a:pt x="-675" y="45680"/>
                      <a:pt x="10173" y="-3268"/>
                      <a:pt x="9908" y="1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35F44241-3722-457B-9E6B-911741F41316}"/>
                  </a:ext>
                </a:extLst>
              </p:cNvPr>
              <p:cNvSpPr/>
              <p:nvPr/>
            </p:nvSpPr>
            <p:spPr>
              <a:xfrm>
                <a:off x="4538178" y="3186093"/>
                <a:ext cx="54109" cy="97330"/>
              </a:xfrm>
              <a:custGeom>
                <a:avLst/>
                <a:gdLst>
                  <a:gd name="connsiteX0" fmla="*/ 3660 w 54109"/>
                  <a:gd name="connsiteY0" fmla="*/ 20 h 97330"/>
                  <a:gd name="connsiteX1" fmla="*/ 52872 w 54109"/>
                  <a:gd name="connsiteY1" fmla="*/ 77807 h 97330"/>
                  <a:gd name="connsiteX2" fmla="*/ 36997 w 54109"/>
                  <a:gd name="connsiteY2" fmla="*/ 96857 h 97330"/>
                  <a:gd name="connsiteX3" fmla="*/ 11597 w 54109"/>
                  <a:gd name="connsiteY3" fmla="*/ 85745 h 97330"/>
                  <a:gd name="connsiteX4" fmla="*/ 3660 w 54109"/>
                  <a:gd name="connsiteY4" fmla="*/ 20 h 97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09" h="97330">
                    <a:moveTo>
                      <a:pt x="3660" y="20"/>
                    </a:moveTo>
                    <a:cubicBezTo>
                      <a:pt x="10539" y="-1303"/>
                      <a:pt x="47316" y="61668"/>
                      <a:pt x="52872" y="77807"/>
                    </a:cubicBezTo>
                    <a:cubicBezTo>
                      <a:pt x="58428" y="93946"/>
                      <a:pt x="43876" y="95534"/>
                      <a:pt x="36997" y="96857"/>
                    </a:cubicBezTo>
                    <a:cubicBezTo>
                      <a:pt x="30118" y="98180"/>
                      <a:pt x="23503" y="97386"/>
                      <a:pt x="11597" y="85745"/>
                    </a:cubicBezTo>
                    <a:cubicBezTo>
                      <a:pt x="-309" y="74104"/>
                      <a:pt x="-3219" y="1343"/>
                      <a:pt x="3660" y="2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FE76C58F-AEE8-40FD-A238-7A080E61EB97}"/>
                  </a:ext>
                </a:extLst>
              </p:cNvPr>
              <p:cNvSpPr/>
              <p:nvPr/>
            </p:nvSpPr>
            <p:spPr>
              <a:xfrm>
                <a:off x="3824152" y="2952586"/>
                <a:ext cx="346214" cy="140603"/>
              </a:xfrm>
              <a:custGeom>
                <a:avLst/>
                <a:gdLst>
                  <a:gd name="connsiteX0" fmla="*/ 1723 w 346214"/>
                  <a:gd name="connsiteY0" fmla="*/ 63664 h 140603"/>
                  <a:gd name="connsiteX1" fmla="*/ 150948 w 346214"/>
                  <a:gd name="connsiteY1" fmla="*/ 95414 h 140603"/>
                  <a:gd name="connsiteX2" fmla="*/ 346211 w 346214"/>
                  <a:gd name="connsiteY2" fmla="*/ 164 h 140603"/>
                  <a:gd name="connsiteX3" fmla="*/ 155711 w 346214"/>
                  <a:gd name="connsiteY3" fmla="*/ 122402 h 140603"/>
                  <a:gd name="connsiteX4" fmla="*/ 109673 w 346214"/>
                  <a:gd name="connsiteY4" fmla="*/ 138277 h 140603"/>
                  <a:gd name="connsiteX5" fmla="*/ 198573 w 346214"/>
                  <a:gd name="connsiteY5" fmla="*/ 104939 h 140603"/>
                  <a:gd name="connsiteX6" fmla="*/ 76336 w 346214"/>
                  <a:gd name="connsiteY6" fmla="*/ 109702 h 140603"/>
                  <a:gd name="connsiteX7" fmla="*/ 1723 w 346214"/>
                  <a:gd name="connsiteY7" fmla="*/ 63664 h 140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6214" h="140603">
                    <a:moveTo>
                      <a:pt x="1723" y="63664"/>
                    </a:moveTo>
                    <a:cubicBezTo>
                      <a:pt x="14158" y="61283"/>
                      <a:pt x="93533" y="105997"/>
                      <a:pt x="150948" y="95414"/>
                    </a:cubicBezTo>
                    <a:cubicBezTo>
                      <a:pt x="208363" y="84831"/>
                      <a:pt x="345417" y="-4334"/>
                      <a:pt x="346211" y="164"/>
                    </a:cubicBezTo>
                    <a:cubicBezTo>
                      <a:pt x="347005" y="4662"/>
                      <a:pt x="195134" y="99383"/>
                      <a:pt x="155711" y="122402"/>
                    </a:cubicBezTo>
                    <a:cubicBezTo>
                      <a:pt x="116288" y="145421"/>
                      <a:pt x="102529" y="141188"/>
                      <a:pt x="109673" y="138277"/>
                    </a:cubicBezTo>
                    <a:cubicBezTo>
                      <a:pt x="116817" y="135366"/>
                      <a:pt x="204129" y="109701"/>
                      <a:pt x="198573" y="104939"/>
                    </a:cubicBezTo>
                    <a:cubicBezTo>
                      <a:pt x="193017" y="100177"/>
                      <a:pt x="105440" y="112877"/>
                      <a:pt x="76336" y="109702"/>
                    </a:cubicBezTo>
                    <a:cubicBezTo>
                      <a:pt x="47232" y="106527"/>
                      <a:pt x="-10712" y="66045"/>
                      <a:pt x="1723" y="6366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C704FAFF-B14F-4634-B351-B39CFDDADCBF}"/>
                  </a:ext>
                </a:extLst>
              </p:cNvPr>
              <p:cNvSpPr/>
              <p:nvPr/>
            </p:nvSpPr>
            <p:spPr>
              <a:xfrm>
                <a:off x="4052837" y="4024161"/>
                <a:ext cx="1013290" cy="230288"/>
              </a:xfrm>
              <a:custGeom>
                <a:avLst/>
                <a:gdLst>
                  <a:gd name="connsiteX0" fmla="*/ 79426 w 1013290"/>
                  <a:gd name="connsiteY0" fmla="*/ 116039 h 230288"/>
                  <a:gd name="connsiteX1" fmla="*/ 130226 w 1013290"/>
                  <a:gd name="connsiteY1" fmla="*/ 125564 h 230288"/>
                  <a:gd name="connsiteX2" fmla="*/ 463601 w 1013290"/>
                  <a:gd name="connsiteY2" fmla="*/ 152552 h 230288"/>
                  <a:gd name="connsiteX3" fmla="*/ 528688 w 1013290"/>
                  <a:gd name="connsiteY3" fmla="*/ 146202 h 230288"/>
                  <a:gd name="connsiteX4" fmla="*/ 1000176 w 1013290"/>
                  <a:gd name="connsiteY4" fmla="*/ 152 h 230288"/>
                  <a:gd name="connsiteX5" fmla="*/ 733476 w 1013290"/>
                  <a:gd name="connsiteY5" fmla="*/ 119214 h 230288"/>
                  <a:gd name="connsiteX6" fmla="*/ 719188 w 1013290"/>
                  <a:gd name="connsiteY6" fmla="*/ 162077 h 230288"/>
                  <a:gd name="connsiteX7" fmla="*/ 1012876 w 1013290"/>
                  <a:gd name="connsiteY7" fmla="*/ 38252 h 230288"/>
                  <a:gd name="connsiteX8" fmla="*/ 646163 w 1013290"/>
                  <a:gd name="connsiteY8" fmla="*/ 214464 h 230288"/>
                  <a:gd name="connsiteX9" fmla="*/ 238176 w 1013290"/>
                  <a:gd name="connsiteY9" fmla="*/ 222402 h 230288"/>
                  <a:gd name="connsiteX10" fmla="*/ 590601 w 1013290"/>
                  <a:gd name="connsiteY10" fmla="*/ 219227 h 230288"/>
                  <a:gd name="connsiteX11" fmla="*/ 401688 w 1013290"/>
                  <a:gd name="connsiteY11" fmla="*/ 212877 h 230288"/>
                  <a:gd name="connsiteX12" fmla="*/ 242938 w 1013290"/>
                  <a:gd name="connsiteY12" fmla="*/ 200177 h 230288"/>
                  <a:gd name="connsiteX13" fmla="*/ 195313 w 1013290"/>
                  <a:gd name="connsiteY13" fmla="*/ 177952 h 230288"/>
                  <a:gd name="connsiteX14" fmla="*/ 4813 w 1013290"/>
                  <a:gd name="connsiteY14" fmla="*/ 108102 h 230288"/>
                  <a:gd name="connsiteX15" fmla="*/ 79426 w 1013290"/>
                  <a:gd name="connsiteY15" fmla="*/ 116039 h 230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13290" h="230288">
                    <a:moveTo>
                      <a:pt x="79426" y="116039"/>
                    </a:moveTo>
                    <a:cubicBezTo>
                      <a:pt x="100328" y="118949"/>
                      <a:pt x="66197" y="119479"/>
                      <a:pt x="130226" y="125564"/>
                    </a:cubicBezTo>
                    <a:cubicBezTo>
                      <a:pt x="194255" y="131649"/>
                      <a:pt x="397191" y="149112"/>
                      <a:pt x="463601" y="152552"/>
                    </a:cubicBezTo>
                    <a:cubicBezTo>
                      <a:pt x="530011" y="155992"/>
                      <a:pt x="439259" y="171602"/>
                      <a:pt x="528688" y="146202"/>
                    </a:cubicBezTo>
                    <a:cubicBezTo>
                      <a:pt x="618117" y="120802"/>
                      <a:pt x="966045" y="4650"/>
                      <a:pt x="1000176" y="152"/>
                    </a:cubicBezTo>
                    <a:cubicBezTo>
                      <a:pt x="1034307" y="-4346"/>
                      <a:pt x="780307" y="92226"/>
                      <a:pt x="733476" y="119214"/>
                    </a:cubicBezTo>
                    <a:cubicBezTo>
                      <a:pt x="686645" y="146202"/>
                      <a:pt x="672621" y="175571"/>
                      <a:pt x="719188" y="162077"/>
                    </a:cubicBezTo>
                    <a:cubicBezTo>
                      <a:pt x="765755" y="148583"/>
                      <a:pt x="1025047" y="29521"/>
                      <a:pt x="1012876" y="38252"/>
                    </a:cubicBezTo>
                    <a:cubicBezTo>
                      <a:pt x="1000705" y="46983"/>
                      <a:pt x="775280" y="183772"/>
                      <a:pt x="646163" y="214464"/>
                    </a:cubicBezTo>
                    <a:cubicBezTo>
                      <a:pt x="517046" y="245156"/>
                      <a:pt x="247436" y="221608"/>
                      <a:pt x="238176" y="222402"/>
                    </a:cubicBezTo>
                    <a:cubicBezTo>
                      <a:pt x="228916" y="223196"/>
                      <a:pt x="563349" y="220814"/>
                      <a:pt x="590601" y="219227"/>
                    </a:cubicBezTo>
                    <a:cubicBezTo>
                      <a:pt x="617853" y="217640"/>
                      <a:pt x="459632" y="216052"/>
                      <a:pt x="401688" y="212877"/>
                    </a:cubicBezTo>
                    <a:cubicBezTo>
                      <a:pt x="343744" y="209702"/>
                      <a:pt x="277334" y="205998"/>
                      <a:pt x="242938" y="200177"/>
                    </a:cubicBezTo>
                    <a:cubicBezTo>
                      <a:pt x="208542" y="194356"/>
                      <a:pt x="235000" y="193298"/>
                      <a:pt x="195313" y="177952"/>
                    </a:cubicBezTo>
                    <a:cubicBezTo>
                      <a:pt x="155626" y="162606"/>
                      <a:pt x="29684" y="118421"/>
                      <a:pt x="4813" y="108102"/>
                    </a:cubicBezTo>
                    <a:cubicBezTo>
                      <a:pt x="-20058" y="97783"/>
                      <a:pt x="58524" y="113129"/>
                      <a:pt x="79426" y="11603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C924BD04-6046-4440-B7E9-427C2170CFE3}"/>
                  </a:ext>
                </a:extLst>
              </p:cNvPr>
              <p:cNvSpPr/>
              <p:nvPr/>
            </p:nvSpPr>
            <p:spPr>
              <a:xfrm>
                <a:off x="4083080" y="4173291"/>
                <a:ext cx="878026" cy="314660"/>
              </a:xfrm>
              <a:custGeom>
                <a:avLst/>
                <a:gdLst>
                  <a:gd name="connsiteX0" fmla="*/ 1558 w 878026"/>
                  <a:gd name="connsiteY0" fmla="*/ 1834 h 314660"/>
                  <a:gd name="connsiteX1" fmla="*/ 293658 w 878026"/>
                  <a:gd name="connsiteY1" fmla="*/ 95497 h 314660"/>
                  <a:gd name="connsiteX2" fmla="*/ 571470 w 878026"/>
                  <a:gd name="connsiteY2" fmla="*/ 89147 h 314660"/>
                  <a:gd name="connsiteX3" fmla="*/ 787370 w 878026"/>
                  <a:gd name="connsiteY3" fmla="*/ 58984 h 314660"/>
                  <a:gd name="connsiteX4" fmla="*/ 754033 w 878026"/>
                  <a:gd name="connsiteY4" fmla="*/ 66922 h 314660"/>
                  <a:gd name="connsiteX5" fmla="*/ 877858 w 878026"/>
                  <a:gd name="connsiteY5" fmla="*/ 14534 h 314660"/>
                  <a:gd name="connsiteX6" fmla="*/ 781020 w 878026"/>
                  <a:gd name="connsiteY6" fmla="*/ 111372 h 314660"/>
                  <a:gd name="connsiteX7" fmla="*/ 792133 w 878026"/>
                  <a:gd name="connsiteY7" fmla="*/ 130422 h 314660"/>
                  <a:gd name="connsiteX8" fmla="*/ 782608 w 878026"/>
                  <a:gd name="connsiteY8" fmla="*/ 219322 h 314660"/>
                  <a:gd name="connsiteX9" fmla="*/ 779433 w 878026"/>
                  <a:gd name="connsiteY9" fmla="*/ 127247 h 314660"/>
                  <a:gd name="connsiteX10" fmla="*/ 757208 w 878026"/>
                  <a:gd name="connsiteY10" fmla="*/ 220909 h 314660"/>
                  <a:gd name="connsiteX11" fmla="*/ 636558 w 878026"/>
                  <a:gd name="connsiteY11" fmla="*/ 254247 h 314660"/>
                  <a:gd name="connsiteX12" fmla="*/ 157133 w 878026"/>
                  <a:gd name="connsiteY12" fmla="*/ 314572 h 314660"/>
                  <a:gd name="connsiteX13" fmla="*/ 487333 w 878026"/>
                  <a:gd name="connsiteY13" fmla="*/ 266947 h 314660"/>
                  <a:gd name="connsiteX14" fmla="*/ 188883 w 878026"/>
                  <a:gd name="connsiteY14" fmla="*/ 233609 h 314660"/>
                  <a:gd name="connsiteX15" fmla="*/ 77758 w 878026"/>
                  <a:gd name="connsiteY15" fmla="*/ 228847 h 314660"/>
                  <a:gd name="connsiteX16" fmla="*/ 238095 w 878026"/>
                  <a:gd name="connsiteY16" fmla="*/ 227259 h 314660"/>
                  <a:gd name="connsiteX17" fmla="*/ 87283 w 878026"/>
                  <a:gd name="connsiteY17" fmla="*/ 98672 h 314660"/>
                  <a:gd name="connsiteX18" fmla="*/ 173008 w 878026"/>
                  <a:gd name="connsiteY18" fmla="*/ 192334 h 314660"/>
                  <a:gd name="connsiteX19" fmla="*/ 1558 w 878026"/>
                  <a:gd name="connsiteY19" fmla="*/ 1834 h 31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78026" h="314660">
                    <a:moveTo>
                      <a:pt x="1558" y="1834"/>
                    </a:moveTo>
                    <a:cubicBezTo>
                      <a:pt x="21666" y="-14306"/>
                      <a:pt x="198673" y="80945"/>
                      <a:pt x="293658" y="95497"/>
                    </a:cubicBezTo>
                    <a:cubicBezTo>
                      <a:pt x="388643" y="110049"/>
                      <a:pt x="489185" y="95233"/>
                      <a:pt x="571470" y="89147"/>
                    </a:cubicBezTo>
                    <a:cubicBezTo>
                      <a:pt x="653755" y="83062"/>
                      <a:pt x="756943" y="62688"/>
                      <a:pt x="787370" y="58984"/>
                    </a:cubicBezTo>
                    <a:cubicBezTo>
                      <a:pt x="817797" y="55280"/>
                      <a:pt x="738952" y="74330"/>
                      <a:pt x="754033" y="66922"/>
                    </a:cubicBezTo>
                    <a:cubicBezTo>
                      <a:pt x="769114" y="59514"/>
                      <a:pt x="873360" y="7126"/>
                      <a:pt x="877858" y="14534"/>
                    </a:cubicBezTo>
                    <a:cubicBezTo>
                      <a:pt x="882356" y="21942"/>
                      <a:pt x="795307" y="92057"/>
                      <a:pt x="781020" y="111372"/>
                    </a:cubicBezTo>
                    <a:cubicBezTo>
                      <a:pt x="766733" y="130687"/>
                      <a:pt x="791868" y="112430"/>
                      <a:pt x="792133" y="130422"/>
                    </a:cubicBezTo>
                    <a:cubicBezTo>
                      <a:pt x="792398" y="148414"/>
                      <a:pt x="784725" y="219851"/>
                      <a:pt x="782608" y="219322"/>
                    </a:cubicBezTo>
                    <a:cubicBezTo>
                      <a:pt x="780491" y="218793"/>
                      <a:pt x="783666" y="126983"/>
                      <a:pt x="779433" y="127247"/>
                    </a:cubicBezTo>
                    <a:cubicBezTo>
                      <a:pt x="775200" y="127511"/>
                      <a:pt x="781021" y="199742"/>
                      <a:pt x="757208" y="220909"/>
                    </a:cubicBezTo>
                    <a:cubicBezTo>
                      <a:pt x="733396" y="242076"/>
                      <a:pt x="736571" y="238637"/>
                      <a:pt x="636558" y="254247"/>
                    </a:cubicBezTo>
                    <a:cubicBezTo>
                      <a:pt x="536546" y="269858"/>
                      <a:pt x="182004" y="312455"/>
                      <a:pt x="157133" y="314572"/>
                    </a:cubicBezTo>
                    <a:cubicBezTo>
                      <a:pt x="132262" y="316689"/>
                      <a:pt x="482041" y="280441"/>
                      <a:pt x="487333" y="266947"/>
                    </a:cubicBezTo>
                    <a:cubicBezTo>
                      <a:pt x="492625" y="253453"/>
                      <a:pt x="257146" y="239959"/>
                      <a:pt x="188883" y="233609"/>
                    </a:cubicBezTo>
                    <a:cubicBezTo>
                      <a:pt x="120621" y="227259"/>
                      <a:pt x="69556" y="229905"/>
                      <a:pt x="77758" y="228847"/>
                    </a:cubicBezTo>
                    <a:cubicBezTo>
                      <a:pt x="85960" y="227789"/>
                      <a:pt x="236508" y="248955"/>
                      <a:pt x="238095" y="227259"/>
                    </a:cubicBezTo>
                    <a:cubicBezTo>
                      <a:pt x="239682" y="205563"/>
                      <a:pt x="98131" y="104493"/>
                      <a:pt x="87283" y="98672"/>
                    </a:cubicBezTo>
                    <a:cubicBezTo>
                      <a:pt x="76435" y="92851"/>
                      <a:pt x="183591" y="209267"/>
                      <a:pt x="173008" y="192334"/>
                    </a:cubicBezTo>
                    <a:cubicBezTo>
                      <a:pt x="162425" y="175401"/>
                      <a:pt x="-18550" y="17974"/>
                      <a:pt x="1558" y="183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9052B0E3-06D3-4D97-ABB8-5B0C165D8553}"/>
                  </a:ext>
                </a:extLst>
              </p:cNvPr>
              <p:cNvSpPr/>
              <p:nvPr/>
            </p:nvSpPr>
            <p:spPr>
              <a:xfrm>
                <a:off x="4154283" y="4505060"/>
                <a:ext cx="619841" cy="123586"/>
              </a:xfrm>
              <a:custGeom>
                <a:avLst/>
                <a:gdLst>
                  <a:gd name="connsiteX0" fmla="*/ 205 w 619841"/>
                  <a:gd name="connsiteY0" fmla="*/ 265 h 123586"/>
                  <a:gd name="connsiteX1" fmla="*/ 238330 w 619841"/>
                  <a:gd name="connsiteY1" fmla="*/ 85990 h 123586"/>
                  <a:gd name="connsiteX2" fmla="*/ 616155 w 619841"/>
                  <a:gd name="connsiteY2" fmla="*/ 93928 h 123586"/>
                  <a:gd name="connsiteX3" fmla="*/ 436767 w 619841"/>
                  <a:gd name="connsiteY3" fmla="*/ 100278 h 123586"/>
                  <a:gd name="connsiteX4" fmla="*/ 541542 w 619841"/>
                  <a:gd name="connsiteY4" fmla="*/ 108215 h 123586"/>
                  <a:gd name="connsiteX5" fmla="*/ 276430 w 619841"/>
                  <a:gd name="connsiteY5" fmla="*/ 117740 h 123586"/>
                  <a:gd name="connsiteX6" fmla="*/ 205 w 619841"/>
                  <a:gd name="connsiteY6" fmla="*/ 265 h 12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841" h="123586">
                    <a:moveTo>
                      <a:pt x="205" y="265"/>
                    </a:moveTo>
                    <a:cubicBezTo>
                      <a:pt x="-6145" y="-5027"/>
                      <a:pt x="135672" y="70380"/>
                      <a:pt x="238330" y="85990"/>
                    </a:cubicBezTo>
                    <a:cubicBezTo>
                      <a:pt x="340988" y="101600"/>
                      <a:pt x="583082" y="91547"/>
                      <a:pt x="616155" y="93928"/>
                    </a:cubicBezTo>
                    <a:cubicBezTo>
                      <a:pt x="649228" y="96309"/>
                      <a:pt x="449203" y="97897"/>
                      <a:pt x="436767" y="100278"/>
                    </a:cubicBezTo>
                    <a:cubicBezTo>
                      <a:pt x="424332" y="102659"/>
                      <a:pt x="568265" y="105305"/>
                      <a:pt x="541542" y="108215"/>
                    </a:cubicBezTo>
                    <a:cubicBezTo>
                      <a:pt x="514819" y="111125"/>
                      <a:pt x="363213" y="134144"/>
                      <a:pt x="276430" y="117740"/>
                    </a:cubicBezTo>
                    <a:cubicBezTo>
                      <a:pt x="189647" y="101336"/>
                      <a:pt x="6555" y="5557"/>
                      <a:pt x="205" y="2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6B823D25-1A2D-48DF-8BE4-16F17F6C6D02}"/>
                  </a:ext>
                </a:extLst>
              </p:cNvPr>
              <p:cNvSpPr/>
              <p:nvPr/>
            </p:nvSpPr>
            <p:spPr>
              <a:xfrm>
                <a:off x="4194032" y="4589458"/>
                <a:ext cx="595963" cy="146145"/>
              </a:xfrm>
              <a:custGeom>
                <a:avLst/>
                <a:gdLst>
                  <a:gd name="connsiteX0" fmla="*/ 143 w 595963"/>
                  <a:gd name="connsiteY0" fmla="*/ 5 h 146145"/>
                  <a:gd name="connsiteX1" fmla="*/ 196993 w 595963"/>
                  <a:gd name="connsiteY1" fmla="*/ 111130 h 146145"/>
                  <a:gd name="connsiteX2" fmla="*/ 593868 w 595963"/>
                  <a:gd name="connsiteY2" fmla="*/ 131767 h 146145"/>
                  <a:gd name="connsiteX3" fmla="*/ 360506 w 595963"/>
                  <a:gd name="connsiteY3" fmla="*/ 125417 h 146145"/>
                  <a:gd name="connsiteX4" fmla="*/ 514493 w 595963"/>
                  <a:gd name="connsiteY4" fmla="*/ 146055 h 146145"/>
                  <a:gd name="connsiteX5" fmla="*/ 223981 w 595963"/>
                  <a:gd name="connsiteY5" fmla="*/ 115892 h 146145"/>
                  <a:gd name="connsiteX6" fmla="*/ 143 w 595963"/>
                  <a:gd name="connsiteY6" fmla="*/ 5 h 14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5963" h="146145">
                    <a:moveTo>
                      <a:pt x="143" y="5"/>
                    </a:moveTo>
                    <a:cubicBezTo>
                      <a:pt x="-4355" y="-789"/>
                      <a:pt x="98039" y="89170"/>
                      <a:pt x="196993" y="111130"/>
                    </a:cubicBezTo>
                    <a:cubicBezTo>
                      <a:pt x="295947" y="133090"/>
                      <a:pt x="566616" y="129386"/>
                      <a:pt x="593868" y="131767"/>
                    </a:cubicBezTo>
                    <a:cubicBezTo>
                      <a:pt x="621120" y="134148"/>
                      <a:pt x="373735" y="123036"/>
                      <a:pt x="360506" y="125417"/>
                    </a:cubicBezTo>
                    <a:cubicBezTo>
                      <a:pt x="347277" y="127798"/>
                      <a:pt x="537247" y="147642"/>
                      <a:pt x="514493" y="146055"/>
                    </a:cubicBezTo>
                    <a:cubicBezTo>
                      <a:pt x="491739" y="144468"/>
                      <a:pt x="305737" y="133884"/>
                      <a:pt x="223981" y="115892"/>
                    </a:cubicBezTo>
                    <a:cubicBezTo>
                      <a:pt x="142225" y="97900"/>
                      <a:pt x="4641" y="799"/>
                      <a:pt x="143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B10AAB62-A0DB-4911-B4F6-EE7CFD586CDF}"/>
                  </a:ext>
                </a:extLst>
              </p:cNvPr>
              <p:cNvSpPr/>
              <p:nvPr/>
            </p:nvSpPr>
            <p:spPr>
              <a:xfrm>
                <a:off x="4848845" y="5111539"/>
                <a:ext cx="184884" cy="503407"/>
              </a:xfrm>
              <a:custGeom>
                <a:avLst/>
                <a:gdLst>
                  <a:gd name="connsiteX0" fmla="*/ 184588 w 184884"/>
                  <a:gd name="connsiteY0" fmla="*/ 211 h 503407"/>
                  <a:gd name="connsiteX1" fmla="*/ 114738 w 184884"/>
                  <a:gd name="connsiteY1" fmla="*/ 163194 h 503407"/>
                  <a:gd name="connsiteX2" fmla="*/ 85105 w 184884"/>
                  <a:gd name="connsiteY2" fmla="*/ 275378 h 503407"/>
                  <a:gd name="connsiteX3" fmla="*/ 438 w 184884"/>
                  <a:gd name="connsiteY3" fmla="*/ 501861 h 503407"/>
                  <a:gd name="connsiteX4" fmla="*/ 53355 w 184884"/>
                  <a:gd name="connsiteY4" fmla="*/ 366394 h 503407"/>
                  <a:gd name="connsiteX5" fmla="*/ 85105 w 184884"/>
                  <a:gd name="connsiteY5" fmla="*/ 199178 h 503407"/>
                  <a:gd name="connsiteX6" fmla="*/ 184588 w 184884"/>
                  <a:gd name="connsiteY6" fmla="*/ 211 h 50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884" h="503407">
                    <a:moveTo>
                      <a:pt x="184588" y="211"/>
                    </a:moveTo>
                    <a:cubicBezTo>
                      <a:pt x="189527" y="-5786"/>
                      <a:pt x="131318" y="117333"/>
                      <a:pt x="114738" y="163194"/>
                    </a:cubicBezTo>
                    <a:cubicBezTo>
                      <a:pt x="98157" y="209055"/>
                      <a:pt x="104155" y="218934"/>
                      <a:pt x="85105" y="275378"/>
                    </a:cubicBezTo>
                    <a:cubicBezTo>
                      <a:pt x="66055" y="331823"/>
                      <a:pt x="5730" y="486692"/>
                      <a:pt x="438" y="501861"/>
                    </a:cubicBezTo>
                    <a:cubicBezTo>
                      <a:pt x="-4854" y="517030"/>
                      <a:pt x="39244" y="416841"/>
                      <a:pt x="53355" y="366394"/>
                    </a:cubicBezTo>
                    <a:cubicBezTo>
                      <a:pt x="67466" y="315947"/>
                      <a:pt x="64291" y="256328"/>
                      <a:pt x="85105" y="199178"/>
                    </a:cubicBezTo>
                    <a:cubicBezTo>
                      <a:pt x="105919" y="142028"/>
                      <a:pt x="179649" y="6208"/>
                      <a:pt x="184588" y="2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3DAB723C-EE43-4FC8-81F1-A08934B490BF}"/>
                  </a:ext>
                </a:extLst>
              </p:cNvPr>
              <p:cNvSpPr/>
              <p:nvPr/>
            </p:nvSpPr>
            <p:spPr>
              <a:xfrm>
                <a:off x="4811036" y="5297901"/>
                <a:ext cx="63933" cy="315650"/>
              </a:xfrm>
              <a:custGeom>
                <a:avLst/>
                <a:gdLst>
                  <a:gd name="connsiteX0" fmla="*/ 63647 w 63933"/>
                  <a:gd name="connsiteY0" fmla="*/ 116 h 315650"/>
                  <a:gd name="connsiteX1" fmla="*/ 29781 w 63933"/>
                  <a:gd name="connsiteY1" fmla="*/ 160982 h 315650"/>
                  <a:gd name="connsiteX2" fmla="*/ 147 w 63933"/>
                  <a:gd name="connsiteY2" fmla="*/ 315499 h 315650"/>
                  <a:gd name="connsiteX3" fmla="*/ 42481 w 63933"/>
                  <a:gd name="connsiteY3" fmla="*/ 186382 h 315650"/>
                  <a:gd name="connsiteX4" fmla="*/ 63647 w 63933"/>
                  <a:gd name="connsiteY4" fmla="*/ 116 h 31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33" h="315650">
                    <a:moveTo>
                      <a:pt x="63647" y="116"/>
                    </a:moveTo>
                    <a:cubicBezTo>
                      <a:pt x="61530" y="-4117"/>
                      <a:pt x="40364" y="108418"/>
                      <a:pt x="29781" y="160982"/>
                    </a:cubicBezTo>
                    <a:cubicBezTo>
                      <a:pt x="19198" y="213546"/>
                      <a:pt x="-1970" y="311266"/>
                      <a:pt x="147" y="315499"/>
                    </a:cubicBezTo>
                    <a:cubicBezTo>
                      <a:pt x="2264" y="319732"/>
                      <a:pt x="29075" y="234360"/>
                      <a:pt x="42481" y="186382"/>
                    </a:cubicBezTo>
                    <a:cubicBezTo>
                      <a:pt x="55887" y="138404"/>
                      <a:pt x="65764" y="4349"/>
                      <a:pt x="63647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7DBC849C-22FE-4D70-AD84-226DBAEDF78E}"/>
                  </a:ext>
                </a:extLst>
              </p:cNvPr>
              <p:cNvSpPr/>
              <p:nvPr/>
            </p:nvSpPr>
            <p:spPr>
              <a:xfrm>
                <a:off x="4482833" y="5508990"/>
                <a:ext cx="82837" cy="270084"/>
              </a:xfrm>
              <a:custGeom>
                <a:avLst/>
                <a:gdLst>
                  <a:gd name="connsiteX0" fmla="*/ 267 w 82837"/>
                  <a:gd name="connsiteY0" fmla="*/ 2810 h 270084"/>
                  <a:gd name="connsiteX1" fmla="*/ 80700 w 82837"/>
                  <a:gd name="connsiteY1" fmla="*/ 267393 h 270084"/>
                  <a:gd name="connsiteX2" fmla="*/ 55300 w 82837"/>
                  <a:gd name="connsiteY2" fmla="*/ 134043 h 270084"/>
                  <a:gd name="connsiteX3" fmla="*/ 267 w 82837"/>
                  <a:gd name="connsiteY3" fmla="*/ 2810 h 270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37" h="270084">
                    <a:moveTo>
                      <a:pt x="267" y="2810"/>
                    </a:moveTo>
                    <a:cubicBezTo>
                      <a:pt x="4500" y="25035"/>
                      <a:pt x="71528" y="245521"/>
                      <a:pt x="80700" y="267393"/>
                    </a:cubicBezTo>
                    <a:cubicBezTo>
                      <a:pt x="89872" y="289265"/>
                      <a:pt x="67294" y="171790"/>
                      <a:pt x="55300" y="134043"/>
                    </a:cubicBezTo>
                    <a:cubicBezTo>
                      <a:pt x="43306" y="96296"/>
                      <a:pt x="-3966" y="-19415"/>
                      <a:pt x="267" y="28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D792E241-5560-48A1-8BD7-0AC175A99859}"/>
                  </a:ext>
                </a:extLst>
              </p:cNvPr>
              <p:cNvSpPr/>
              <p:nvPr/>
            </p:nvSpPr>
            <p:spPr>
              <a:xfrm>
                <a:off x="4116290" y="5407024"/>
                <a:ext cx="325324" cy="169721"/>
              </a:xfrm>
              <a:custGeom>
                <a:avLst/>
                <a:gdLst>
                  <a:gd name="connsiteX0" fmla="*/ 98 w 325324"/>
                  <a:gd name="connsiteY0" fmla="*/ 1 h 169721"/>
                  <a:gd name="connsiteX1" fmla="*/ 87410 w 325324"/>
                  <a:gd name="connsiteY1" fmla="*/ 44451 h 169721"/>
                  <a:gd name="connsiteX2" fmla="*/ 112810 w 325324"/>
                  <a:gd name="connsiteY2" fmla="*/ 84139 h 169721"/>
                  <a:gd name="connsiteX3" fmla="*/ 317598 w 325324"/>
                  <a:gd name="connsiteY3" fmla="*/ 165101 h 169721"/>
                  <a:gd name="connsiteX4" fmla="*/ 263623 w 325324"/>
                  <a:gd name="connsiteY4" fmla="*/ 150814 h 169721"/>
                  <a:gd name="connsiteX5" fmla="*/ 88998 w 325324"/>
                  <a:gd name="connsiteY5" fmla="*/ 76201 h 169721"/>
                  <a:gd name="connsiteX6" fmla="*/ 69948 w 325324"/>
                  <a:gd name="connsiteY6" fmla="*/ 46039 h 169721"/>
                  <a:gd name="connsiteX7" fmla="*/ 98 w 325324"/>
                  <a:gd name="connsiteY7" fmla="*/ 1 h 16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324" h="169721">
                    <a:moveTo>
                      <a:pt x="98" y="1"/>
                    </a:moveTo>
                    <a:cubicBezTo>
                      <a:pt x="3008" y="-264"/>
                      <a:pt x="68625" y="30428"/>
                      <a:pt x="87410" y="44451"/>
                    </a:cubicBezTo>
                    <a:cubicBezTo>
                      <a:pt x="106195" y="58474"/>
                      <a:pt x="74445" y="64031"/>
                      <a:pt x="112810" y="84139"/>
                    </a:cubicBezTo>
                    <a:cubicBezTo>
                      <a:pt x="151175" y="104247"/>
                      <a:pt x="292463" y="153989"/>
                      <a:pt x="317598" y="165101"/>
                    </a:cubicBezTo>
                    <a:cubicBezTo>
                      <a:pt x="342734" y="176214"/>
                      <a:pt x="301723" y="165631"/>
                      <a:pt x="263623" y="150814"/>
                    </a:cubicBezTo>
                    <a:cubicBezTo>
                      <a:pt x="225523" y="135997"/>
                      <a:pt x="121277" y="93663"/>
                      <a:pt x="88998" y="76201"/>
                    </a:cubicBezTo>
                    <a:cubicBezTo>
                      <a:pt x="56719" y="58739"/>
                      <a:pt x="80531" y="56358"/>
                      <a:pt x="69948" y="46039"/>
                    </a:cubicBezTo>
                    <a:cubicBezTo>
                      <a:pt x="59365" y="35720"/>
                      <a:pt x="-2812" y="266"/>
                      <a:pt x="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A38C288E-83FF-462D-A07F-5FC8A9DA0312}"/>
                  </a:ext>
                </a:extLst>
              </p:cNvPr>
              <p:cNvSpPr/>
              <p:nvPr/>
            </p:nvSpPr>
            <p:spPr>
              <a:xfrm>
                <a:off x="3712321" y="4775181"/>
                <a:ext cx="154890" cy="253943"/>
              </a:xfrm>
              <a:custGeom>
                <a:avLst/>
                <a:gdLst>
                  <a:gd name="connsiteX0" fmla="*/ 154829 w 154890"/>
                  <a:gd name="connsiteY0" fmla="*/ 19 h 253943"/>
                  <a:gd name="connsiteX1" fmla="*/ 38412 w 154890"/>
                  <a:gd name="connsiteY1" fmla="*/ 114319 h 253943"/>
                  <a:gd name="connsiteX2" fmla="*/ 10896 w 154890"/>
                  <a:gd name="connsiteY2" fmla="*/ 251902 h 253943"/>
                  <a:gd name="connsiteX3" fmla="*/ 312 w 154890"/>
                  <a:gd name="connsiteY3" fmla="*/ 190519 h 253943"/>
                  <a:gd name="connsiteX4" fmla="*/ 21479 w 154890"/>
                  <a:gd name="connsiteY4" fmla="*/ 105852 h 253943"/>
                  <a:gd name="connsiteX5" fmla="*/ 154829 w 154890"/>
                  <a:gd name="connsiteY5" fmla="*/ 19 h 25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90" h="253943">
                    <a:moveTo>
                      <a:pt x="154829" y="19"/>
                    </a:moveTo>
                    <a:cubicBezTo>
                      <a:pt x="157651" y="1430"/>
                      <a:pt x="62401" y="72339"/>
                      <a:pt x="38412" y="114319"/>
                    </a:cubicBezTo>
                    <a:cubicBezTo>
                      <a:pt x="14423" y="156299"/>
                      <a:pt x="17246" y="239202"/>
                      <a:pt x="10896" y="251902"/>
                    </a:cubicBezTo>
                    <a:cubicBezTo>
                      <a:pt x="4546" y="264602"/>
                      <a:pt x="-1452" y="214861"/>
                      <a:pt x="312" y="190519"/>
                    </a:cubicBezTo>
                    <a:cubicBezTo>
                      <a:pt x="2076" y="166177"/>
                      <a:pt x="-5332" y="137955"/>
                      <a:pt x="21479" y="105852"/>
                    </a:cubicBezTo>
                    <a:cubicBezTo>
                      <a:pt x="48290" y="73749"/>
                      <a:pt x="152007" y="-1392"/>
                      <a:pt x="154829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94E17B2C-B2C6-435D-9DFE-626BBBA3E788}"/>
                  </a:ext>
                </a:extLst>
              </p:cNvPr>
              <p:cNvSpPr/>
              <p:nvPr/>
            </p:nvSpPr>
            <p:spPr>
              <a:xfrm>
                <a:off x="3657096" y="4565532"/>
                <a:ext cx="191005" cy="212550"/>
              </a:xfrm>
              <a:custGeom>
                <a:avLst/>
                <a:gdLst>
                  <a:gd name="connsiteX0" fmla="*/ 191004 w 191005"/>
                  <a:gd name="connsiteY0" fmla="*/ 118 h 212550"/>
                  <a:gd name="connsiteX1" fmla="*/ 70354 w 191005"/>
                  <a:gd name="connsiteY1" fmla="*/ 97485 h 212550"/>
                  <a:gd name="connsiteX2" fmla="*/ 2621 w 191005"/>
                  <a:gd name="connsiteY2" fmla="*/ 211785 h 212550"/>
                  <a:gd name="connsiteX3" fmla="*/ 19554 w 191005"/>
                  <a:gd name="connsiteY3" fmla="*/ 144051 h 212550"/>
                  <a:gd name="connsiteX4" fmla="*/ 72471 w 191005"/>
                  <a:gd name="connsiteY4" fmla="*/ 78435 h 212550"/>
                  <a:gd name="connsiteX5" fmla="*/ 191004 w 191005"/>
                  <a:gd name="connsiteY5" fmla="*/ 118 h 21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005" h="212550">
                    <a:moveTo>
                      <a:pt x="191004" y="118"/>
                    </a:moveTo>
                    <a:cubicBezTo>
                      <a:pt x="190651" y="3293"/>
                      <a:pt x="101751" y="62207"/>
                      <a:pt x="70354" y="97485"/>
                    </a:cubicBezTo>
                    <a:cubicBezTo>
                      <a:pt x="38957" y="132763"/>
                      <a:pt x="11088" y="204024"/>
                      <a:pt x="2621" y="211785"/>
                    </a:cubicBezTo>
                    <a:cubicBezTo>
                      <a:pt x="-5846" y="219546"/>
                      <a:pt x="7912" y="166276"/>
                      <a:pt x="19554" y="144051"/>
                    </a:cubicBezTo>
                    <a:cubicBezTo>
                      <a:pt x="31196" y="121826"/>
                      <a:pt x="41779" y="98543"/>
                      <a:pt x="72471" y="78435"/>
                    </a:cubicBezTo>
                    <a:cubicBezTo>
                      <a:pt x="103163" y="58327"/>
                      <a:pt x="191357" y="-3057"/>
                      <a:pt x="191004" y="1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BD083D87-1A0E-4845-9FDE-9CA29BABF238}"/>
                  </a:ext>
                </a:extLst>
              </p:cNvPr>
              <p:cNvSpPr/>
              <p:nvPr/>
            </p:nvSpPr>
            <p:spPr>
              <a:xfrm>
                <a:off x="3825361" y="4728506"/>
                <a:ext cx="231541" cy="328961"/>
              </a:xfrm>
              <a:custGeom>
                <a:avLst/>
                <a:gdLst>
                  <a:gd name="connsiteX0" fmla="*/ 18506 w 231541"/>
                  <a:gd name="connsiteY0" fmla="*/ 127 h 328961"/>
                  <a:gd name="connsiteX1" fmla="*/ 46022 w 231541"/>
                  <a:gd name="connsiteY1" fmla="*/ 146177 h 328961"/>
                  <a:gd name="connsiteX2" fmla="*/ 228056 w 231541"/>
                  <a:gd name="connsiteY2" fmla="*/ 319744 h 328961"/>
                  <a:gd name="connsiteX3" fmla="*/ 153972 w 231541"/>
                  <a:gd name="connsiteY3" fmla="*/ 285877 h 328961"/>
                  <a:gd name="connsiteX4" fmla="*/ 10039 w 231541"/>
                  <a:gd name="connsiteY4" fmla="*/ 122894 h 328961"/>
                  <a:gd name="connsiteX5" fmla="*/ 18506 w 231541"/>
                  <a:gd name="connsiteY5" fmla="*/ 127 h 32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541" h="328961">
                    <a:moveTo>
                      <a:pt x="18506" y="127"/>
                    </a:moveTo>
                    <a:cubicBezTo>
                      <a:pt x="24503" y="4008"/>
                      <a:pt x="11097" y="92908"/>
                      <a:pt x="46022" y="146177"/>
                    </a:cubicBezTo>
                    <a:cubicBezTo>
                      <a:pt x="80947" y="199446"/>
                      <a:pt x="210064" y="296461"/>
                      <a:pt x="228056" y="319744"/>
                    </a:cubicBezTo>
                    <a:cubicBezTo>
                      <a:pt x="246048" y="343027"/>
                      <a:pt x="190308" y="318685"/>
                      <a:pt x="153972" y="285877"/>
                    </a:cubicBezTo>
                    <a:cubicBezTo>
                      <a:pt x="117636" y="253069"/>
                      <a:pt x="34381" y="164169"/>
                      <a:pt x="10039" y="122894"/>
                    </a:cubicBezTo>
                    <a:cubicBezTo>
                      <a:pt x="-14303" y="81619"/>
                      <a:pt x="12509" y="-3754"/>
                      <a:pt x="18506" y="1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132B3B30-0CE1-454A-B79D-FA0D7AD24F5A}"/>
                  </a:ext>
                </a:extLst>
              </p:cNvPr>
              <p:cNvSpPr/>
              <p:nvPr/>
            </p:nvSpPr>
            <p:spPr>
              <a:xfrm>
                <a:off x="4260003" y="4999528"/>
                <a:ext cx="360680" cy="131764"/>
              </a:xfrm>
              <a:custGeom>
                <a:avLst/>
                <a:gdLst>
                  <a:gd name="connsiteX0" fmla="*/ 2964 w 360680"/>
                  <a:gd name="connsiteY0" fmla="*/ 39 h 131764"/>
                  <a:gd name="connsiteX1" fmla="*/ 265430 w 360680"/>
                  <a:gd name="connsiteY1" fmla="*/ 114339 h 131764"/>
                  <a:gd name="connsiteX2" fmla="*/ 360680 w 360680"/>
                  <a:gd name="connsiteY2" fmla="*/ 131272 h 131764"/>
                  <a:gd name="connsiteX3" fmla="*/ 265430 w 360680"/>
                  <a:gd name="connsiteY3" fmla="*/ 124922 h 131764"/>
                  <a:gd name="connsiteX4" fmla="*/ 132080 w 360680"/>
                  <a:gd name="connsiteY4" fmla="*/ 101639 h 131764"/>
                  <a:gd name="connsiteX5" fmla="*/ 2964 w 360680"/>
                  <a:gd name="connsiteY5" fmla="*/ 39 h 13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680" h="131764">
                    <a:moveTo>
                      <a:pt x="2964" y="39"/>
                    </a:moveTo>
                    <a:cubicBezTo>
                      <a:pt x="25189" y="2156"/>
                      <a:pt x="205811" y="92467"/>
                      <a:pt x="265430" y="114339"/>
                    </a:cubicBezTo>
                    <a:cubicBezTo>
                      <a:pt x="325049" y="136211"/>
                      <a:pt x="360680" y="129508"/>
                      <a:pt x="360680" y="131272"/>
                    </a:cubicBezTo>
                    <a:cubicBezTo>
                      <a:pt x="360680" y="133036"/>
                      <a:pt x="303530" y="129861"/>
                      <a:pt x="265430" y="124922"/>
                    </a:cubicBezTo>
                    <a:cubicBezTo>
                      <a:pt x="227330" y="119983"/>
                      <a:pt x="174766" y="120689"/>
                      <a:pt x="132080" y="101639"/>
                    </a:cubicBezTo>
                    <a:cubicBezTo>
                      <a:pt x="89394" y="82589"/>
                      <a:pt x="-19261" y="-2078"/>
                      <a:pt x="2964" y="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657DB265-EA6C-43B6-8E9D-86226600D8BC}"/>
                  </a:ext>
                </a:extLst>
              </p:cNvPr>
              <p:cNvSpPr/>
              <p:nvPr/>
            </p:nvSpPr>
            <p:spPr>
              <a:xfrm>
                <a:off x="5316132" y="4823812"/>
                <a:ext cx="47637" cy="235683"/>
              </a:xfrm>
              <a:custGeom>
                <a:avLst/>
                <a:gdLst>
                  <a:gd name="connsiteX0" fmla="*/ 47501 w 47637"/>
                  <a:gd name="connsiteY0" fmla="*/ 71 h 235683"/>
                  <a:gd name="connsiteX1" fmla="*/ 15751 w 47637"/>
                  <a:gd name="connsiteY1" fmla="*/ 144005 h 235683"/>
                  <a:gd name="connsiteX2" fmla="*/ 32685 w 47637"/>
                  <a:gd name="connsiteY2" fmla="*/ 235021 h 235683"/>
                  <a:gd name="connsiteX3" fmla="*/ 22101 w 47637"/>
                  <a:gd name="connsiteY3" fmla="*/ 182105 h 235683"/>
                  <a:gd name="connsiteX4" fmla="*/ 935 w 47637"/>
                  <a:gd name="connsiteY4" fmla="*/ 124955 h 235683"/>
                  <a:gd name="connsiteX5" fmla="*/ 47501 w 47637"/>
                  <a:gd name="connsiteY5" fmla="*/ 71 h 23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637" h="235683">
                    <a:moveTo>
                      <a:pt x="47501" y="71"/>
                    </a:moveTo>
                    <a:cubicBezTo>
                      <a:pt x="49970" y="3246"/>
                      <a:pt x="18220" y="104847"/>
                      <a:pt x="15751" y="144005"/>
                    </a:cubicBezTo>
                    <a:cubicBezTo>
                      <a:pt x="13282" y="183163"/>
                      <a:pt x="31627" y="228671"/>
                      <a:pt x="32685" y="235021"/>
                    </a:cubicBezTo>
                    <a:cubicBezTo>
                      <a:pt x="33743" y="241371"/>
                      <a:pt x="27393" y="200449"/>
                      <a:pt x="22101" y="182105"/>
                    </a:cubicBezTo>
                    <a:cubicBezTo>
                      <a:pt x="16809" y="163761"/>
                      <a:pt x="-4710" y="149650"/>
                      <a:pt x="935" y="124955"/>
                    </a:cubicBezTo>
                    <a:cubicBezTo>
                      <a:pt x="6579" y="100261"/>
                      <a:pt x="45032" y="-3104"/>
                      <a:pt x="47501" y="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40A3217C-3E61-4147-BFCF-DBA81061815A}"/>
                  </a:ext>
                </a:extLst>
              </p:cNvPr>
              <p:cNvSpPr/>
              <p:nvPr/>
            </p:nvSpPr>
            <p:spPr>
              <a:xfrm>
                <a:off x="5343446" y="5084196"/>
                <a:ext cx="296228" cy="176366"/>
              </a:xfrm>
              <a:custGeom>
                <a:avLst/>
                <a:gdLst>
                  <a:gd name="connsiteX0" fmla="*/ 26537 w 296228"/>
                  <a:gd name="connsiteY0" fmla="*/ 37 h 176366"/>
                  <a:gd name="connsiteX1" fmla="*/ 75221 w 296228"/>
                  <a:gd name="connsiteY1" fmla="*/ 150321 h 176366"/>
                  <a:gd name="connsiteX2" fmla="*/ 1137 w 296228"/>
                  <a:gd name="connsiteY2" fmla="*/ 154554 h 176366"/>
                  <a:gd name="connsiteX3" fmla="*/ 145071 w 296228"/>
                  <a:gd name="connsiteY3" fmla="*/ 143971 h 176366"/>
                  <a:gd name="connsiteX4" fmla="*/ 255137 w 296228"/>
                  <a:gd name="connsiteY4" fmla="*/ 173604 h 176366"/>
                  <a:gd name="connsiteX5" fmla="*/ 291121 w 296228"/>
                  <a:gd name="connsiteY5" fmla="*/ 171487 h 176366"/>
                  <a:gd name="connsiteX6" fmla="*/ 153537 w 296228"/>
                  <a:gd name="connsiteY6" fmla="*/ 141854 h 176366"/>
                  <a:gd name="connsiteX7" fmla="*/ 96387 w 296228"/>
                  <a:gd name="connsiteY7" fmla="*/ 135504 h 176366"/>
                  <a:gd name="connsiteX8" fmla="*/ 26537 w 296228"/>
                  <a:gd name="connsiteY8" fmla="*/ 37 h 17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228" h="176366">
                    <a:moveTo>
                      <a:pt x="26537" y="37"/>
                    </a:moveTo>
                    <a:cubicBezTo>
                      <a:pt x="23009" y="2506"/>
                      <a:pt x="79454" y="124568"/>
                      <a:pt x="75221" y="150321"/>
                    </a:cubicBezTo>
                    <a:cubicBezTo>
                      <a:pt x="70988" y="176074"/>
                      <a:pt x="-10505" y="155612"/>
                      <a:pt x="1137" y="154554"/>
                    </a:cubicBezTo>
                    <a:cubicBezTo>
                      <a:pt x="12779" y="153496"/>
                      <a:pt x="102738" y="140796"/>
                      <a:pt x="145071" y="143971"/>
                    </a:cubicBezTo>
                    <a:cubicBezTo>
                      <a:pt x="187404" y="147146"/>
                      <a:pt x="230795" y="169018"/>
                      <a:pt x="255137" y="173604"/>
                    </a:cubicBezTo>
                    <a:cubicBezTo>
                      <a:pt x="279479" y="178190"/>
                      <a:pt x="308054" y="176779"/>
                      <a:pt x="291121" y="171487"/>
                    </a:cubicBezTo>
                    <a:cubicBezTo>
                      <a:pt x="274188" y="166195"/>
                      <a:pt x="185993" y="147851"/>
                      <a:pt x="153537" y="141854"/>
                    </a:cubicBezTo>
                    <a:cubicBezTo>
                      <a:pt x="121081" y="135857"/>
                      <a:pt x="115437" y="153848"/>
                      <a:pt x="96387" y="135504"/>
                    </a:cubicBezTo>
                    <a:cubicBezTo>
                      <a:pt x="77337" y="117160"/>
                      <a:pt x="30065" y="-2432"/>
                      <a:pt x="26537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302B4F3F-C183-4102-B65A-7C6D82A3AC8B}"/>
                  </a:ext>
                </a:extLst>
              </p:cNvPr>
              <p:cNvSpPr/>
              <p:nvPr/>
            </p:nvSpPr>
            <p:spPr>
              <a:xfrm>
                <a:off x="4669750" y="5543480"/>
                <a:ext cx="63316" cy="277912"/>
              </a:xfrm>
              <a:custGeom>
                <a:avLst/>
                <a:gdLst>
                  <a:gd name="connsiteX0" fmla="*/ 63117 w 63316"/>
                  <a:gd name="connsiteY0" fmla="*/ 70 h 277912"/>
                  <a:gd name="connsiteX1" fmla="*/ 22900 w 63316"/>
                  <a:gd name="connsiteY1" fmla="*/ 175753 h 277912"/>
                  <a:gd name="connsiteX2" fmla="*/ 16550 w 63316"/>
                  <a:gd name="connsiteY2" fmla="*/ 277353 h 277912"/>
                  <a:gd name="connsiteX3" fmla="*/ 8083 w 63316"/>
                  <a:gd name="connsiteY3" fmla="*/ 213853 h 277912"/>
                  <a:gd name="connsiteX4" fmla="*/ 3850 w 63316"/>
                  <a:gd name="connsiteY4" fmla="*/ 154587 h 277912"/>
                  <a:gd name="connsiteX5" fmla="*/ 63117 w 63316"/>
                  <a:gd name="connsiteY5" fmla="*/ 70 h 27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16" h="277912">
                    <a:moveTo>
                      <a:pt x="63117" y="70"/>
                    </a:moveTo>
                    <a:cubicBezTo>
                      <a:pt x="66292" y="3598"/>
                      <a:pt x="30661" y="129539"/>
                      <a:pt x="22900" y="175753"/>
                    </a:cubicBezTo>
                    <a:cubicBezTo>
                      <a:pt x="15139" y="221967"/>
                      <a:pt x="19019" y="271003"/>
                      <a:pt x="16550" y="277353"/>
                    </a:cubicBezTo>
                    <a:cubicBezTo>
                      <a:pt x="14081" y="283703"/>
                      <a:pt x="10200" y="234314"/>
                      <a:pt x="8083" y="213853"/>
                    </a:cubicBezTo>
                    <a:cubicBezTo>
                      <a:pt x="5966" y="193392"/>
                      <a:pt x="-6028" y="183162"/>
                      <a:pt x="3850" y="154587"/>
                    </a:cubicBezTo>
                    <a:cubicBezTo>
                      <a:pt x="13728" y="126012"/>
                      <a:pt x="59942" y="-3458"/>
                      <a:pt x="63117" y="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8A4E2CA7-B731-4CF8-9F1C-A402AD5B6D2C}"/>
                  </a:ext>
                </a:extLst>
              </p:cNvPr>
              <p:cNvSpPr/>
              <p:nvPr/>
            </p:nvSpPr>
            <p:spPr>
              <a:xfrm>
                <a:off x="5444944" y="4684095"/>
                <a:ext cx="241927" cy="567965"/>
              </a:xfrm>
              <a:custGeom>
                <a:avLst/>
                <a:gdLst>
                  <a:gd name="connsiteX0" fmla="*/ 181 w 241927"/>
                  <a:gd name="connsiteY0" fmla="*/ 3793 h 567965"/>
                  <a:gd name="connsiteX1" fmla="*/ 147819 w 241927"/>
                  <a:gd name="connsiteY1" fmla="*/ 145080 h 567965"/>
                  <a:gd name="connsiteX2" fmla="*/ 236719 w 241927"/>
                  <a:gd name="connsiteY2" fmla="*/ 548305 h 567965"/>
                  <a:gd name="connsiteX3" fmla="*/ 228781 w 241927"/>
                  <a:gd name="connsiteY3" fmla="*/ 484805 h 567965"/>
                  <a:gd name="connsiteX4" fmla="*/ 206556 w 241927"/>
                  <a:gd name="connsiteY4" fmla="*/ 305418 h 567965"/>
                  <a:gd name="connsiteX5" fmla="*/ 149406 w 241927"/>
                  <a:gd name="connsiteY5" fmla="*/ 108568 h 567965"/>
                  <a:gd name="connsiteX6" fmla="*/ 117656 w 241927"/>
                  <a:gd name="connsiteY6" fmla="*/ 46655 h 567965"/>
                  <a:gd name="connsiteX7" fmla="*/ 181 w 241927"/>
                  <a:gd name="connsiteY7" fmla="*/ 3793 h 56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927" h="567965">
                    <a:moveTo>
                      <a:pt x="181" y="3793"/>
                    </a:moveTo>
                    <a:cubicBezTo>
                      <a:pt x="5208" y="20197"/>
                      <a:pt x="108396" y="54328"/>
                      <a:pt x="147819" y="145080"/>
                    </a:cubicBezTo>
                    <a:cubicBezTo>
                      <a:pt x="187242" y="235832"/>
                      <a:pt x="223225" y="491684"/>
                      <a:pt x="236719" y="548305"/>
                    </a:cubicBezTo>
                    <a:cubicBezTo>
                      <a:pt x="250213" y="604926"/>
                      <a:pt x="233808" y="525286"/>
                      <a:pt x="228781" y="484805"/>
                    </a:cubicBezTo>
                    <a:cubicBezTo>
                      <a:pt x="223754" y="444324"/>
                      <a:pt x="219785" y="368124"/>
                      <a:pt x="206556" y="305418"/>
                    </a:cubicBezTo>
                    <a:cubicBezTo>
                      <a:pt x="193327" y="242712"/>
                      <a:pt x="164223" y="151695"/>
                      <a:pt x="149406" y="108568"/>
                    </a:cubicBezTo>
                    <a:cubicBezTo>
                      <a:pt x="134589" y="65441"/>
                      <a:pt x="139087" y="64911"/>
                      <a:pt x="117656" y="46655"/>
                    </a:cubicBezTo>
                    <a:cubicBezTo>
                      <a:pt x="96225" y="28399"/>
                      <a:pt x="-4846" y="-12611"/>
                      <a:pt x="181" y="3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72408625-E325-4844-9757-E864022E660B}"/>
                  </a:ext>
                </a:extLst>
              </p:cNvPr>
              <p:cNvSpPr/>
              <p:nvPr/>
            </p:nvSpPr>
            <p:spPr>
              <a:xfrm>
                <a:off x="5425966" y="5271692"/>
                <a:ext cx="268399" cy="682194"/>
              </a:xfrm>
              <a:custGeom>
                <a:avLst/>
                <a:gdLst>
                  <a:gd name="connsiteX0" fmla="*/ 268397 w 268399"/>
                  <a:gd name="connsiteY0" fmla="*/ 396 h 682194"/>
                  <a:gd name="connsiteX1" fmla="*/ 227122 w 268399"/>
                  <a:gd name="connsiteY1" fmla="*/ 246458 h 682194"/>
                  <a:gd name="connsiteX2" fmla="*/ 141397 w 268399"/>
                  <a:gd name="connsiteY2" fmla="*/ 490933 h 682194"/>
                  <a:gd name="connsiteX3" fmla="*/ 4872 w 268399"/>
                  <a:gd name="connsiteY3" fmla="*/ 671908 h 682194"/>
                  <a:gd name="connsiteX4" fmla="*/ 44559 w 268399"/>
                  <a:gd name="connsiteY4" fmla="*/ 635396 h 682194"/>
                  <a:gd name="connsiteX5" fmla="*/ 179497 w 268399"/>
                  <a:gd name="connsiteY5" fmla="*/ 432196 h 682194"/>
                  <a:gd name="connsiteX6" fmla="*/ 225534 w 268399"/>
                  <a:gd name="connsiteY6" fmla="*/ 305196 h 682194"/>
                  <a:gd name="connsiteX7" fmla="*/ 268397 w 268399"/>
                  <a:gd name="connsiteY7" fmla="*/ 396 h 6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8399" h="682194">
                    <a:moveTo>
                      <a:pt x="268397" y="396"/>
                    </a:moveTo>
                    <a:cubicBezTo>
                      <a:pt x="268662" y="-9394"/>
                      <a:pt x="248289" y="164702"/>
                      <a:pt x="227122" y="246458"/>
                    </a:cubicBezTo>
                    <a:cubicBezTo>
                      <a:pt x="205955" y="328214"/>
                      <a:pt x="178439" y="420025"/>
                      <a:pt x="141397" y="490933"/>
                    </a:cubicBezTo>
                    <a:cubicBezTo>
                      <a:pt x="104355" y="561841"/>
                      <a:pt x="21012" y="647831"/>
                      <a:pt x="4872" y="671908"/>
                    </a:cubicBezTo>
                    <a:cubicBezTo>
                      <a:pt x="-11268" y="695985"/>
                      <a:pt x="15455" y="675348"/>
                      <a:pt x="44559" y="635396"/>
                    </a:cubicBezTo>
                    <a:cubicBezTo>
                      <a:pt x="73663" y="595444"/>
                      <a:pt x="149334" y="487229"/>
                      <a:pt x="179497" y="432196"/>
                    </a:cubicBezTo>
                    <a:cubicBezTo>
                      <a:pt x="209659" y="377163"/>
                      <a:pt x="210453" y="370548"/>
                      <a:pt x="225534" y="305196"/>
                    </a:cubicBezTo>
                    <a:cubicBezTo>
                      <a:pt x="240615" y="239844"/>
                      <a:pt x="268132" y="10186"/>
                      <a:pt x="268397" y="3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B30BF600-34C5-46AB-8E1E-1798D21F267C}"/>
                  </a:ext>
                </a:extLst>
              </p:cNvPr>
              <p:cNvSpPr/>
              <p:nvPr/>
            </p:nvSpPr>
            <p:spPr>
              <a:xfrm>
                <a:off x="4306752" y="6027696"/>
                <a:ext cx="676386" cy="135683"/>
              </a:xfrm>
              <a:custGeom>
                <a:avLst/>
                <a:gdLst>
                  <a:gd name="connsiteX0" fmla="*/ 674823 w 676386"/>
                  <a:gd name="connsiteY0" fmla="*/ 120692 h 135683"/>
                  <a:gd name="connsiteX1" fmla="*/ 593861 w 676386"/>
                  <a:gd name="connsiteY1" fmla="*/ 120692 h 135683"/>
                  <a:gd name="connsiteX2" fmla="*/ 381136 w 676386"/>
                  <a:gd name="connsiteY2" fmla="*/ 109579 h 135683"/>
                  <a:gd name="connsiteX3" fmla="*/ 162061 w 676386"/>
                  <a:gd name="connsiteY3" fmla="*/ 77829 h 135683"/>
                  <a:gd name="connsiteX4" fmla="*/ 68398 w 676386"/>
                  <a:gd name="connsiteY4" fmla="*/ 41317 h 135683"/>
                  <a:gd name="connsiteX5" fmla="*/ 136 w 676386"/>
                  <a:gd name="connsiteY5" fmla="*/ 42 h 135683"/>
                  <a:gd name="connsiteX6" fmla="*/ 85861 w 676386"/>
                  <a:gd name="connsiteY6" fmla="*/ 49254 h 135683"/>
                  <a:gd name="connsiteX7" fmla="*/ 258898 w 676386"/>
                  <a:gd name="connsiteY7" fmla="*/ 109579 h 135683"/>
                  <a:gd name="connsiteX8" fmla="*/ 531948 w 676386"/>
                  <a:gd name="connsiteY8" fmla="*/ 134979 h 135683"/>
                  <a:gd name="connsiteX9" fmla="*/ 674823 w 676386"/>
                  <a:gd name="connsiteY9" fmla="*/ 120692 h 13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386" h="135683">
                    <a:moveTo>
                      <a:pt x="674823" y="120692"/>
                    </a:moveTo>
                    <a:cubicBezTo>
                      <a:pt x="685142" y="118311"/>
                      <a:pt x="642809" y="122544"/>
                      <a:pt x="593861" y="120692"/>
                    </a:cubicBezTo>
                    <a:cubicBezTo>
                      <a:pt x="544913" y="118840"/>
                      <a:pt x="453103" y="116723"/>
                      <a:pt x="381136" y="109579"/>
                    </a:cubicBezTo>
                    <a:cubicBezTo>
                      <a:pt x="309169" y="102435"/>
                      <a:pt x="214184" y="89206"/>
                      <a:pt x="162061" y="77829"/>
                    </a:cubicBezTo>
                    <a:cubicBezTo>
                      <a:pt x="109938" y="66452"/>
                      <a:pt x="95385" y="54281"/>
                      <a:pt x="68398" y="41317"/>
                    </a:cubicBezTo>
                    <a:cubicBezTo>
                      <a:pt x="41411" y="28353"/>
                      <a:pt x="-2775" y="-1281"/>
                      <a:pt x="136" y="42"/>
                    </a:cubicBezTo>
                    <a:cubicBezTo>
                      <a:pt x="3047" y="1365"/>
                      <a:pt x="42734" y="30998"/>
                      <a:pt x="85861" y="49254"/>
                    </a:cubicBezTo>
                    <a:cubicBezTo>
                      <a:pt x="128988" y="67510"/>
                      <a:pt x="184550" y="95292"/>
                      <a:pt x="258898" y="109579"/>
                    </a:cubicBezTo>
                    <a:cubicBezTo>
                      <a:pt x="333246" y="123866"/>
                      <a:pt x="467390" y="130746"/>
                      <a:pt x="531948" y="134979"/>
                    </a:cubicBezTo>
                    <a:cubicBezTo>
                      <a:pt x="596506" y="139212"/>
                      <a:pt x="664504" y="123073"/>
                      <a:pt x="674823" y="1206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595DA515-FEDB-4C2D-B278-E11A484CFCA2}"/>
                  </a:ext>
                </a:extLst>
              </p:cNvPr>
              <p:cNvSpPr/>
              <p:nvPr/>
            </p:nvSpPr>
            <p:spPr>
              <a:xfrm>
                <a:off x="4962134" y="5953120"/>
                <a:ext cx="472047" cy="190167"/>
              </a:xfrm>
              <a:custGeom>
                <a:avLst/>
                <a:gdLst>
                  <a:gd name="connsiteX0" fmla="*/ 471879 w 472047"/>
                  <a:gd name="connsiteY0" fmla="*/ 5 h 190167"/>
                  <a:gd name="connsiteX1" fmla="*/ 294079 w 472047"/>
                  <a:gd name="connsiteY1" fmla="*/ 101605 h 190167"/>
                  <a:gd name="connsiteX2" fmla="*/ 205179 w 472047"/>
                  <a:gd name="connsiteY2" fmla="*/ 139705 h 190167"/>
                  <a:gd name="connsiteX3" fmla="*/ 1979 w 472047"/>
                  <a:gd name="connsiteY3" fmla="*/ 187330 h 190167"/>
                  <a:gd name="connsiteX4" fmla="*/ 114691 w 472047"/>
                  <a:gd name="connsiteY4" fmla="*/ 176218 h 190167"/>
                  <a:gd name="connsiteX5" fmla="*/ 322654 w 472047"/>
                  <a:gd name="connsiteY5" fmla="*/ 106368 h 190167"/>
                  <a:gd name="connsiteX6" fmla="*/ 471879 w 472047"/>
                  <a:gd name="connsiteY6" fmla="*/ 5 h 190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047" h="190167">
                    <a:moveTo>
                      <a:pt x="471879" y="5"/>
                    </a:moveTo>
                    <a:cubicBezTo>
                      <a:pt x="467117" y="-789"/>
                      <a:pt x="338529" y="78322"/>
                      <a:pt x="294079" y="101605"/>
                    </a:cubicBezTo>
                    <a:cubicBezTo>
                      <a:pt x="249629" y="124888"/>
                      <a:pt x="253862" y="125418"/>
                      <a:pt x="205179" y="139705"/>
                    </a:cubicBezTo>
                    <a:cubicBezTo>
                      <a:pt x="156496" y="153993"/>
                      <a:pt x="17060" y="181245"/>
                      <a:pt x="1979" y="187330"/>
                    </a:cubicBezTo>
                    <a:cubicBezTo>
                      <a:pt x="-13102" y="193416"/>
                      <a:pt x="61245" y="189712"/>
                      <a:pt x="114691" y="176218"/>
                    </a:cubicBezTo>
                    <a:cubicBezTo>
                      <a:pt x="168137" y="162724"/>
                      <a:pt x="266033" y="134149"/>
                      <a:pt x="322654" y="106368"/>
                    </a:cubicBezTo>
                    <a:cubicBezTo>
                      <a:pt x="379275" y="78587"/>
                      <a:pt x="476641" y="799"/>
                      <a:pt x="47187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B3E2E78D-2D03-4A4F-800C-F430502DFAB6}"/>
                  </a:ext>
                </a:extLst>
              </p:cNvPr>
              <p:cNvSpPr/>
              <p:nvPr/>
            </p:nvSpPr>
            <p:spPr>
              <a:xfrm>
                <a:off x="3914695" y="5659416"/>
                <a:ext cx="511453" cy="446343"/>
              </a:xfrm>
              <a:custGeom>
                <a:avLst/>
                <a:gdLst>
                  <a:gd name="connsiteX0" fmla="*/ 80 w 511453"/>
                  <a:gd name="connsiteY0" fmla="*/ 22 h 446343"/>
                  <a:gd name="connsiteX1" fmla="*/ 214393 w 511453"/>
                  <a:gd name="connsiteY1" fmla="*/ 254022 h 446343"/>
                  <a:gd name="connsiteX2" fmla="*/ 496968 w 511453"/>
                  <a:gd name="connsiteY2" fmla="*/ 434997 h 446343"/>
                  <a:gd name="connsiteX3" fmla="*/ 454105 w 511453"/>
                  <a:gd name="connsiteY3" fmla="*/ 417534 h 446343"/>
                  <a:gd name="connsiteX4" fmla="*/ 312818 w 511453"/>
                  <a:gd name="connsiteY4" fmla="*/ 336572 h 446343"/>
                  <a:gd name="connsiteX5" fmla="*/ 190580 w 511453"/>
                  <a:gd name="connsiteY5" fmla="*/ 239734 h 446343"/>
                  <a:gd name="connsiteX6" fmla="*/ 80 w 511453"/>
                  <a:gd name="connsiteY6" fmla="*/ 22 h 446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1453" h="446343">
                    <a:moveTo>
                      <a:pt x="80" y="22"/>
                    </a:moveTo>
                    <a:cubicBezTo>
                      <a:pt x="4049" y="2403"/>
                      <a:pt x="131578" y="181526"/>
                      <a:pt x="214393" y="254022"/>
                    </a:cubicBezTo>
                    <a:cubicBezTo>
                      <a:pt x="297208" y="326518"/>
                      <a:pt x="457016" y="407745"/>
                      <a:pt x="496968" y="434997"/>
                    </a:cubicBezTo>
                    <a:cubicBezTo>
                      <a:pt x="536920" y="462249"/>
                      <a:pt x="484797" y="433938"/>
                      <a:pt x="454105" y="417534"/>
                    </a:cubicBezTo>
                    <a:cubicBezTo>
                      <a:pt x="423413" y="401130"/>
                      <a:pt x="356739" y="366205"/>
                      <a:pt x="312818" y="336572"/>
                    </a:cubicBezTo>
                    <a:cubicBezTo>
                      <a:pt x="268897" y="306939"/>
                      <a:pt x="241115" y="292121"/>
                      <a:pt x="190580" y="239734"/>
                    </a:cubicBezTo>
                    <a:cubicBezTo>
                      <a:pt x="140045" y="187347"/>
                      <a:pt x="-3889" y="-2359"/>
                      <a:pt x="80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26326F0D-1927-4C9A-AE6E-BA7B85AAD91C}"/>
                  </a:ext>
                </a:extLst>
              </p:cNvPr>
              <p:cNvSpPr/>
              <p:nvPr/>
            </p:nvSpPr>
            <p:spPr>
              <a:xfrm>
                <a:off x="3905234" y="5573618"/>
                <a:ext cx="516696" cy="500747"/>
              </a:xfrm>
              <a:custGeom>
                <a:avLst/>
                <a:gdLst>
                  <a:gd name="connsiteX0" fmla="*/ 16 w 516696"/>
                  <a:gd name="connsiteY0" fmla="*/ 95 h 500747"/>
                  <a:gd name="connsiteX1" fmla="*/ 195279 w 516696"/>
                  <a:gd name="connsiteY1" fmla="*/ 271557 h 500747"/>
                  <a:gd name="connsiteX2" fmla="*/ 506429 w 516696"/>
                  <a:gd name="connsiteY2" fmla="*/ 492220 h 500747"/>
                  <a:gd name="connsiteX3" fmla="*/ 447691 w 516696"/>
                  <a:gd name="connsiteY3" fmla="*/ 458882 h 500747"/>
                  <a:gd name="connsiteX4" fmla="*/ 312754 w 516696"/>
                  <a:gd name="connsiteY4" fmla="*/ 382682 h 500747"/>
                  <a:gd name="connsiteX5" fmla="*/ 204804 w 516696"/>
                  <a:gd name="connsiteY5" fmla="*/ 301720 h 500747"/>
                  <a:gd name="connsiteX6" fmla="*/ 16 w 516696"/>
                  <a:gd name="connsiteY6" fmla="*/ 95 h 50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696" h="500747">
                    <a:moveTo>
                      <a:pt x="16" y="95"/>
                    </a:moveTo>
                    <a:cubicBezTo>
                      <a:pt x="-1571" y="-4932"/>
                      <a:pt x="110877" y="189536"/>
                      <a:pt x="195279" y="271557"/>
                    </a:cubicBezTo>
                    <a:cubicBezTo>
                      <a:pt x="279681" y="353578"/>
                      <a:pt x="464360" y="460999"/>
                      <a:pt x="506429" y="492220"/>
                    </a:cubicBezTo>
                    <a:cubicBezTo>
                      <a:pt x="548498" y="523441"/>
                      <a:pt x="447691" y="458882"/>
                      <a:pt x="447691" y="458882"/>
                    </a:cubicBezTo>
                    <a:cubicBezTo>
                      <a:pt x="415412" y="440626"/>
                      <a:pt x="353235" y="408876"/>
                      <a:pt x="312754" y="382682"/>
                    </a:cubicBezTo>
                    <a:cubicBezTo>
                      <a:pt x="272273" y="356488"/>
                      <a:pt x="257721" y="363897"/>
                      <a:pt x="204804" y="301720"/>
                    </a:cubicBezTo>
                    <a:cubicBezTo>
                      <a:pt x="151887" y="239543"/>
                      <a:pt x="1603" y="5122"/>
                      <a:pt x="16" y="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57201811-1645-4F33-B1A9-5B2E3BE47A88}"/>
                  </a:ext>
                </a:extLst>
              </p:cNvPr>
              <p:cNvSpPr/>
              <p:nvPr/>
            </p:nvSpPr>
            <p:spPr>
              <a:xfrm>
                <a:off x="3767819" y="5315890"/>
                <a:ext cx="294820" cy="484184"/>
              </a:xfrm>
              <a:custGeom>
                <a:avLst/>
                <a:gdLst>
                  <a:gd name="connsiteX0" fmla="*/ 906 w 294820"/>
                  <a:gd name="connsiteY0" fmla="*/ 648 h 484184"/>
                  <a:gd name="connsiteX1" fmla="*/ 197756 w 294820"/>
                  <a:gd name="connsiteY1" fmla="*/ 354660 h 484184"/>
                  <a:gd name="connsiteX2" fmla="*/ 294594 w 294820"/>
                  <a:gd name="connsiteY2" fmla="*/ 483248 h 484184"/>
                  <a:gd name="connsiteX3" fmla="*/ 221569 w 294820"/>
                  <a:gd name="connsiteY3" fmla="*/ 405460 h 484184"/>
                  <a:gd name="connsiteX4" fmla="*/ 127906 w 294820"/>
                  <a:gd name="connsiteY4" fmla="*/ 270523 h 484184"/>
                  <a:gd name="connsiteX5" fmla="*/ 906 w 294820"/>
                  <a:gd name="connsiteY5" fmla="*/ 648 h 48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820" h="484184">
                    <a:moveTo>
                      <a:pt x="906" y="648"/>
                    </a:moveTo>
                    <a:cubicBezTo>
                      <a:pt x="12548" y="14671"/>
                      <a:pt x="148808" y="274227"/>
                      <a:pt x="197756" y="354660"/>
                    </a:cubicBezTo>
                    <a:cubicBezTo>
                      <a:pt x="246704" y="435093"/>
                      <a:pt x="290625" y="474781"/>
                      <a:pt x="294594" y="483248"/>
                    </a:cubicBezTo>
                    <a:cubicBezTo>
                      <a:pt x="298563" y="491715"/>
                      <a:pt x="249350" y="440914"/>
                      <a:pt x="221569" y="405460"/>
                    </a:cubicBezTo>
                    <a:cubicBezTo>
                      <a:pt x="193788" y="370006"/>
                      <a:pt x="162831" y="336933"/>
                      <a:pt x="127906" y="270523"/>
                    </a:cubicBezTo>
                    <a:cubicBezTo>
                      <a:pt x="92981" y="204113"/>
                      <a:pt x="-10736" y="-13375"/>
                      <a:pt x="906" y="6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6B2FA3EB-443B-4D9B-B9D4-ABBE71779ABB}"/>
                  </a:ext>
                </a:extLst>
              </p:cNvPr>
              <p:cNvSpPr/>
              <p:nvPr/>
            </p:nvSpPr>
            <p:spPr>
              <a:xfrm>
                <a:off x="3645358" y="5169138"/>
                <a:ext cx="271163" cy="498919"/>
              </a:xfrm>
              <a:custGeom>
                <a:avLst/>
                <a:gdLst>
                  <a:gd name="connsiteX0" fmla="*/ 1130 w 271163"/>
                  <a:gd name="connsiteY0" fmla="*/ 1350 h 498919"/>
                  <a:gd name="connsiteX1" fmla="*/ 196392 w 271163"/>
                  <a:gd name="connsiteY1" fmla="*/ 360125 h 498919"/>
                  <a:gd name="connsiteX2" fmla="*/ 269417 w 271163"/>
                  <a:gd name="connsiteY2" fmla="*/ 495062 h 498919"/>
                  <a:gd name="connsiteX3" fmla="*/ 237667 w 271163"/>
                  <a:gd name="connsiteY3" fmla="*/ 442675 h 498919"/>
                  <a:gd name="connsiteX4" fmla="*/ 121780 w 271163"/>
                  <a:gd name="connsiteY4" fmla="*/ 244237 h 498919"/>
                  <a:gd name="connsiteX5" fmla="*/ 1130 w 271163"/>
                  <a:gd name="connsiteY5" fmla="*/ 1350 h 498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63" h="498919">
                    <a:moveTo>
                      <a:pt x="1130" y="1350"/>
                    </a:moveTo>
                    <a:cubicBezTo>
                      <a:pt x="13565" y="20665"/>
                      <a:pt x="151678" y="277840"/>
                      <a:pt x="196392" y="360125"/>
                    </a:cubicBezTo>
                    <a:cubicBezTo>
                      <a:pt x="241107" y="442410"/>
                      <a:pt x="262538" y="481304"/>
                      <a:pt x="269417" y="495062"/>
                    </a:cubicBezTo>
                    <a:cubicBezTo>
                      <a:pt x="276296" y="508820"/>
                      <a:pt x="262273" y="484479"/>
                      <a:pt x="237667" y="442675"/>
                    </a:cubicBezTo>
                    <a:cubicBezTo>
                      <a:pt x="213061" y="400871"/>
                      <a:pt x="161468" y="313293"/>
                      <a:pt x="121780" y="244237"/>
                    </a:cubicBezTo>
                    <a:cubicBezTo>
                      <a:pt x="82093" y="175181"/>
                      <a:pt x="-11305" y="-17965"/>
                      <a:pt x="1130" y="1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5D9EB9EF-9BBE-4E63-BA50-8AF92E397DE3}"/>
                  </a:ext>
                </a:extLst>
              </p:cNvPr>
              <p:cNvSpPr/>
              <p:nvPr/>
            </p:nvSpPr>
            <p:spPr>
              <a:xfrm>
                <a:off x="3453539" y="4700945"/>
                <a:ext cx="200276" cy="496648"/>
              </a:xfrm>
              <a:custGeom>
                <a:avLst/>
                <a:gdLst>
                  <a:gd name="connsiteX0" fmla="*/ 70711 w 200276"/>
                  <a:gd name="connsiteY0" fmla="*/ 18693 h 496648"/>
                  <a:gd name="connsiteX1" fmla="*/ 27849 w 200276"/>
                  <a:gd name="connsiteY1" fmla="*/ 64730 h 496648"/>
                  <a:gd name="connsiteX2" fmla="*/ 194536 w 200276"/>
                  <a:gd name="connsiteY2" fmla="*/ 480655 h 496648"/>
                  <a:gd name="connsiteX3" fmla="*/ 146911 w 200276"/>
                  <a:gd name="connsiteY3" fmla="*/ 374293 h 496648"/>
                  <a:gd name="connsiteX4" fmla="*/ 2449 w 200276"/>
                  <a:gd name="connsiteY4" fmla="*/ 32980 h 496648"/>
                  <a:gd name="connsiteX5" fmla="*/ 70711 w 200276"/>
                  <a:gd name="connsiteY5" fmla="*/ 18693 h 49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276" h="496648">
                    <a:moveTo>
                      <a:pt x="70711" y="18693"/>
                    </a:moveTo>
                    <a:cubicBezTo>
                      <a:pt x="74944" y="23985"/>
                      <a:pt x="7212" y="-12264"/>
                      <a:pt x="27849" y="64730"/>
                    </a:cubicBezTo>
                    <a:cubicBezTo>
                      <a:pt x="48486" y="141724"/>
                      <a:pt x="174692" y="429061"/>
                      <a:pt x="194536" y="480655"/>
                    </a:cubicBezTo>
                    <a:cubicBezTo>
                      <a:pt x="214380" y="532249"/>
                      <a:pt x="178926" y="448906"/>
                      <a:pt x="146911" y="374293"/>
                    </a:cubicBezTo>
                    <a:cubicBezTo>
                      <a:pt x="114896" y="299680"/>
                      <a:pt x="19911" y="94099"/>
                      <a:pt x="2449" y="32980"/>
                    </a:cubicBezTo>
                    <a:cubicBezTo>
                      <a:pt x="-15014" y="-28139"/>
                      <a:pt x="66478" y="13401"/>
                      <a:pt x="70711" y="186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D3952794-4C96-44C7-BD33-7653E98FCF16}"/>
                  </a:ext>
                </a:extLst>
              </p:cNvPr>
              <p:cNvSpPr/>
              <p:nvPr/>
            </p:nvSpPr>
            <p:spPr>
              <a:xfrm>
                <a:off x="3533782" y="4744608"/>
                <a:ext cx="232933" cy="582246"/>
              </a:xfrm>
              <a:custGeom>
                <a:avLst/>
                <a:gdLst>
                  <a:gd name="connsiteX0" fmla="*/ 1581 w 232933"/>
                  <a:gd name="connsiteY0" fmla="*/ 430 h 582246"/>
                  <a:gd name="connsiteX1" fmla="*/ 69843 w 232933"/>
                  <a:gd name="connsiteY1" fmla="*/ 202042 h 582246"/>
                  <a:gd name="connsiteX2" fmla="*/ 136518 w 232933"/>
                  <a:gd name="connsiteY2" fmla="*/ 363967 h 582246"/>
                  <a:gd name="connsiteX3" fmla="*/ 231768 w 232933"/>
                  <a:gd name="connsiteY3" fmla="*/ 578280 h 582246"/>
                  <a:gd name="connsiteX4" fmla="*/ 179381 w 232933"/>
                  <a:gd name="connsiteY4" fmla="*/ 476680 h 582246"/>
                  <a:gd name="connsiteX5" fmla="*/ 34918 w 232933"/>
                  <a:gd name="connsiteY5" fmla="*/ 157592 h 582246"/>
                  <a:gd name="connsiteX6" fmla="*/ 1581 w 232933"/>
                  <a:gd name="connsiteY6" fmla="*/ 430 h 58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33" h="582246">
                    <a:moveTo>
                      <a:pt x="1581" y="430"/>
                    </a:moveTo>
                    <a:cubicBezTo>
                      <a:pt x="7402" y="7838"/>
                      <a:pt x="47354" y="141453"/>
                      <a:pt x="69843" y="202042"/>
                    </a:cubicBezTo>
                    <a:cubicBezTo>
                      <a:pt x="92332" y="262631"/>
                      <a:pt x="109531" y="301261"/>
                      <a:pt x="136518" y="363967"/>
                    </a:cubicBezTo>
                    <a:cubicBezTo>
                      <a:pt x="163505" y="426673"/>
                      <a:pt x="224624" y="559495"/>
                      <a:pt x="231768" y="578280"/>
                    </a:cubicBezTo>
                    <a:cubicBezTo>
                      <a:pt x="238912" y="597065"/>
                      <a:pt x="212189" y="546795"/>
                      <a:pt x="179381" y="476680"/>
                    </a:cubicBezTo>
                    <a:cubicBezTo>
                      <a:pt x="146573" y="406565"/>
                      <a:pt x="64022" y="232469"/>
                      <a:pt x="34918" y="157592"/>
                    </a:cubicBezTo>
                    <a:cubicBezTo>
                      <a:pt x="5814" y="82715"/>
                      <a:pt x="-4240" y="-6978"/>
                      <a:pt x="1581" y="4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5B3866DA-2495-41C1-9741-51F1F2AE3B3B}"/>
                  </a:ext>
                </a:extLst>
              </p:cNvPr>
              <p:cNvSpPr/>
              <p:nvPr/>
            </p:nvSpPr>
            <p:spPr>
              <a:xfrm>
                <a:off x="5532966" y="4808395"/>
                <a:ext cx="108143" cy="530061"/>
              </a:xfrm>
              <a:custGeom>
                <a:avLst/>
                <a:gdLst>
                  <a:gd name="connsiteX0" fmla="*/ 1 w 108143"/>
                  <a:gd name="connsiteY0" fmla="*/ 672 h 530061"/>
                  <a:gd name="connsiteX1" fmla="*/ 91017 w 108143"/>
                  <a:gd name="connsiteY1" fmla="*/ 292772 h 530061"/>
                  <a:gd name="connsiteX2" fmla="*/ 107951 w 108143"/>
                  <a:gd name="connsiteY2" fmla="*/ 523488 h 530061"/>
                  <a:gd name="connsiteX3" fmla="*/ 99484 w 108143"/>
                  <a:gd name="connsiteY3" fmla="*/ 445172 h 530061"/>
                  <a:gd name="connsiteX4" fmla="*/ 88901 w 108143"/>
                  <a:gd name="connsiteY4" fmla="*/ 218688 h 530061"/>
                  <a:gd name="connsiteX5" fmla="*/ 1 w 108143"/>
                  <a:gd name="connsiteY5" fmla="*/ 672 h 53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43" h="530061">
                    <a:moveTo>
                      <a:pt x="1" y="672"/>
                    </a:moveTo>
                    <a:cubicBezTo>
                      <a:pt x="354" y="13019"/>
                      <a:pt x="73025" y="205636"/>
                      <a:pt x="91017" y="292772"/>
                    </a:cubicBezTo>
                    <a:cubicBezTo>
                      <a:pt x="109009" y="379908"/>
                      <a:pt x="106540" y="498088"/>
                      <a:pt x="107951" y="523488"/>
                    </a:cubicBezTo>
                    <a:cubicBezTo>
                      <a:pt x="109362" y="548888"/>
                      <a:pt x="102659" y="495972"/>
                      <a:pt x="99484" y="445172"/>
                    </a:cubicBezTo>
                    <a:cubicBezTo>
                      <a:pt x="96309" y="394372"/>
                      <a:pt x="105129" y="288185"/>
                      <a:pt x="88901" y="218688"/>
                    </a:cubicBezTo>
                    <a:cubicBezTo>
                      <a:pt x="72673" y="149191"/>
                      <a:pt x="-352" y="-11675"/>
                      <a:pt x="1" y="6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C21A09E4-FDE7-46F1-B38C-9A679D8530A3}"/>
                  </a:ext>
                </a:extLst>
              </p:cNvPr>
              <p:cNvSpPr/>
              <p:nvPr/>
            </p:nvSpPr>
            <p:spPr>
              <a:xfrm>
                <a:off x="5594280" y="4718047"/>
                <a:ext cx="198289" cy="560416"/>
              </a:xfrm>
              <a:custGeom>
                <a:avLst/>
                <a:gdLst>
                  <a:gd name="connsiteX0" fmla="*/ 70 w 198289"/>
                  <a:gd name="connsiteY0" fmla="*/ 3 h 560416"/>
                  <a:gd name="connsiteX1" fmla="*/ 112253 w 198289"/>
                  <a:gd name="connsiteY1" fmla="*/ 190503 h 560416"/>
                  <a:gd name="connsiteX2" fmla="*/ 190570 w 198289"/>
                  <a:gd name="connsiteY2" fmla="*/ 548220 h 560416"/>
                  <a:gd name="connsiteX3" fmla="*/ 188453 w 198289"/>
                  <a:gd name="connsiteY3" fmla="*/ 450853 h 560416"/>
                  <a:gd name="connsiteX4" fmla="*/ 129187 w 198289"/>
                  <a:gd name="connsiteY4" fmla="*/ 194736 h 560416"/>
                  <a:gd name="connsiteX5" fmla="*/ 70 w 198289"/>
                  <a:gd name="connsiteY5" fmla="*/ 3 h 5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89" h="560416">
                    <a:moveTo>
                      <a:pt x="70" y="3"/>
                    </a:moveTo>
                    <a:cubicBezTo>
                      <a:pt x="-2752" y="-702"/>
                      <a:pt x="80503" y="99134"/>
                      <a:pt x="112253" y="190503"/>
                    </a:cubicBezTo>
                    <a:cubicBezTo>
                      <a:pt x="144003" y="281873"/>
                      <a:pt x="177870" y="504828"/>
                      <a:pt x="190570" y="548220"/>
                    </a:cubicBezTo>
                    <a:cubicBezTo>
                      <a:pt x="203270" y="591612"/>
                      <a:pt x="198683" y="509767"/>
                      <a:pt x="188453" y="450853"/>
                    </a:cubicBezTo>
                    <a:cubicBezTo>
                      <a:pt x="178223" y="391939"/>
                      <a:pt x="157762" y="268114"/>
                      <a:pt x="129187" y="194736"/>
                    </a:cubicBezTo>
                    <a:cubicBezTo>
                      <a:pt x="100612" y="121358"/>
                      <a:pt x="2892" y="708"/>
                      <a:pt x="7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F40F1686-ABBA-4304-9C45-843ED5221711}"/>
                  </a:ext>
                </a:extLst>
              </p:cNvPr>
              <p:cNvSpPr/>
              <p:nvPr/>
            </p:nvSpPr>
            <p:spPr>
              <a:xfrm>
                <a:off x="5525174" y="4694752"/>
                <a:ext cx="261116" cy="40560"/>
              </a:xfrm>
              <a:custGeom>
                <a:avLst/>
                <a:gdLst>
                  <a:gd name="connsiteX0" fmla="*/ 3559 w 261116"/>
                  <a:gd name="connsiteY0" fmla="*/ 15 h 40560"/>
                  <a:gd name="connsiteX1" fmla="*/ 238509 w 261116"/>
                  <a:gd name="connsiteY1" fmla="*/ 27531 h 40560"/>
                  <a:gd name="connsiteX2" fmla="*/ 244859 w 261116"/>
                  <a:gd name="connsiteY2" fmla="*/ 23298 h 40560"/>
                  <a:gd name="connsiteX3" fmla="*/ 177126 w 261116"/>
                  <a:gd name="connsiteY3" fmla="*/ 40231 h 40560"/>
                  <a:gd name="connsiteX4" fmla="*/ 103043 w 261116"/>
                  <a:gd name="connsiteY4" fmla="*/ 31765 h 40560"/>
                  <a:gd name="connsiteX5" fmla="*/ 3559 w 261116"/>
                  <a:gd name="connsiteY5" fmla="*/ 15 h 4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1116" h="40560">
                    <a:moveTo>
                      <a:pt x="3559" y="15"/>
                    </a:moveTo>
                    <a:cubicBezTo>
                      <a:pt x="26137" y="-691"/>
                      <a:pt x="198292" y="23651"/>
                      <a:pt x="238509" y="27531"/>
                    </a:cubicBezTo>
                    <a:cubicBezTo>
                      <a:pt x="278726" y="31411"/>
                      <a:pt x="255089" y="21181"/>
                      <a:pt x="244859" y="23298"/>
                    </a:cubicBezTo>
                    <a:cubicBezTo>
                      <a:pt x="234629" y="25415"/>
                      <a:pt x="200762" y="38820"/>
                      <a:pt x="177126" y="40231"/>
                    </a:cubicBezTo>
                    <a:cubicBezTo>
                      <a:pt x="153490" y="41642"/>
                      <a:pt x="134087" y="38468"/>
                      <a:pt x="103043" y="31765"/>
                    </a:cubicBezTo>
                    <a:cubicBezTo>
                      <a:pt x="71999" y="25062"/>
                      <a:pt x="-19019" y="721"/>
                      <a:pt x="3559" y="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29F9A468-58EB-4101-867A-617182812B6B}"/>
                  </a:ext>
                </a:extLst>
              </p:cNvPr>
              <p:cNvSpPr/>
              <p:nvPr/>
            </p:nvSpPr>
            <p:spPr>
              <a:xfrm>
                <a:off x="5714737" y="4709496"/>
                <a:ext cx="322344" cy="603858"/>
              </a:xfrm>
              <a:custGeom>
                <a:avLst/>
                <a:gdLst>
                  <a:gd name="connsiteX0" fmla="*/ 263 w 322344"/>
                  <a:gd name="connsiteY0" fmla="*/ 5379 h 603858"/>
                  <a:gd name="connsiteX1" fmla="*/ 74876 w 322344"/>
                  <a:gd name="connsiteY1" fmla="*/ 16492 h 603858"/>
                  <a:gd name="connsiteX2" fmla="*/ 149488 w 322344"/>
                  <a:gd name="connsiteY2" fmla="*/ 167304 h 603858"/>
                  <a:gd name="connsiteX3" fmla="*/ 314588 w 322344"/>
                  <a:gd name="connsiteY3" fmla="*/ 580054 h 603858"/>
                  <a:gd name="connsiteX4" fmla="*/ 284426 w 322344"/>
                  <a:gd name="connsiteY4" fmla="*/ 518142 h 603858"/>
                  <a:gd name="connsiteX5" fmla="*/ 187588 w 322344"/>
                  <a:gd name="connsiteY5" fmla="*/ 219692 h 603858"/>
                  <a:gd name="connsiteX6" fmla="*/ 101863 w 322344"/>
                  <a:gd name="connsiteY6" fmla="*/ 29192 h 603858"/>
                  <a:gd name="connsiteX7" fmla="*/ 263 w 322344"/>
                  <a:gd name="connsiteY7" fmla="*/ 5379 h 603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344" h="603858">
                    <a:moveTo>
                      <a:pt x="263" y="5379"/>
                    </a:moveTo>
                    <a:cubicBezTo>
                      <a:pt x="-4235" y="3262"/>
                      <a:pt x="50005" y="-10495"/>
                      <a:pt x="74876" y="16492"/>
                    </a:cubicBezTo>
                    <a:cubicBezTo>
                      <a:pt x="99747" y="43479"/>
                      <a:pt x="109536" y="73377"/>
                      <a:pt x="149488" y="167304"/>
                    </a:cubicBezTo>
                    <a:cubicBezTo>
                      <a:pt x="189440" y="261231"/>
                      <a:pt x="292098" y="521581"/>
                      <a:pt x="314588" y="580054"/>
                    </a:cubicBezTo>
                    <a:cubicBezTo>
                      <a:pt x="337078" y="638527"/>
                      <a:pt x="305593" y="578202"/>
                      <a:pt x="284426" y="518142"/>
                    </a:cubicBezTo>
                    <a:cubicBezTo>
                      <a:pt x="263259" y="458082"/>
                      <a:pt x="218015" y="301184"/>
                      <a:pt x="187588" y="219692"/>
                    </a:cubicBezTo>
                    <a:cubicBezTo>
                      <a:pt x="157161" y="138200"/>
                      <a:pt x="132290" y="66498"/>
                      <a:pt x="101863" y="29192"/>
                    </a:cubicBezTo>
                    <a:cubicBezTo>
                      <a:pt x="71436" y="-8114"/>
                      <a:pt x="4761" y="7496"/>
                      <a:pt x="263" y="53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85042432-79FB-46B8-8E0F-3A12AE472E15}"/>
                  </a:ext>
                </a:extLst>
              </p:cNvPr>
              <p:cNvSpPr/>
              <p:nvPr/>
            </p:nvSpPr>
            <p:spPr>
              <a:xfrm>
                <a:off x="5814870" y="4706531"/>
                <a:ext cx="344429" cy="641408"/>
              </a:xfrm>
              <a:custGeom>
                <a:avLst/>
                <a:gdLst>
                  <a:gd name="connsiteX0" fmla="*/ 143 w 344429"/>
                  <a:gd name="connsiteY0" fmla="*/ 407 h 641408"/>
                  <a:gd name="connsiteX1" fmla="*/ 141430 w 344429"/>
                  <a:gd name="connsiteY1" fmla="*/ 57557 h 641408"/>
                  <a:gd name="connsiteX2" fmla="*/ 220805 w 344429"/>
                  <a:gd name="connsiteY2" fmla="*/ 263932 h 641408"/>
                  <a:gd name="connsiteX3" fmla="*/ 343043 w 344429"/>
                  <a:gd name="connsiteY3" fmla="*/ 632232 h 641408"/>
                  <a:gd name="connsiteX4" fmla="*/ 282718 w 344429"/>
                  <a:gd name="connsiteY4" fmla="*/ 513169 h 641408"/>
                  <a:gd name="connsiteX5" fmla="*/ 219218 w 344429"/>
                  <a:gd name="connsiteY5" fmla="*/ 329019 h 641408"/>
                  <a:gd name="connsiteX6" fmla="*/ 117618 w 344429"/>
                  <a:gd name="connsiteY6" fmla="*/ 51207 h 641408"/>
                  <a:gd name="connsiteX7" fmla="*/ 143 w 344429"/>
                  <a:gd name="connsiteY7" fmla="*/ 407 h 64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429" h="641408">
                    <a:moveTo>
                      <a:pt x="143" y="407"/>
                    </a:moveTo>
                    <a:cubicBezTo>
                      <a:pt x="4112" y="1465"/>
                      <a:pt x="104653" y="13636"/>
                      <a:pt x="141430" y="57557"/>
                    </a:cubicBezTo>
                    <a:cubicBezTo>
                      <a:pt x="178207" y="101478"/>
                      <a:pt x="187203" y="168153"/>
                      <a:pt x="220805" y="263932"/>
                    </a:cubicBezTo>
                    <a:cubicBezTo>
                      <a:pt x="254407" y="359711"/>
                      <a:pt x="332724" y="590692"/>
                      <a:pt x="343043" y="632232"/>
                    </a:cubicBezTo>
                    <a:cubicBezTo>
                      <a:pt x="353362" y="673772"/>
                      <a:pt x="303355" y="563704"/>
                      <a:pt x="282718" y="513169"/>
                    </a:cubicBezTo>
                    <a:cubicBezTo>
                      <a:pt x="262081" y="462634"/>
                      <a:pt x="246735" y="406013"/>
                      <a:pt x="219218" y="329019"/>
                    </a:cubicBezTo>
                    <a:cubicBezTo>
                      <a:pt x="191701" y="252025"/>
                      <a:pt x="159951" y="105976"/>
                      <a:pt x="117618" y="51207"/>
                    </a:cubicBezTo>
                    <a:cubicBezTo>
                      <a:pt x="75285" y="-3562"/>
                      <a:pt x="-3826" y="-651"/>
                      <a:pt x="143" y="4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ACB25E9F-A402-45B8-96F2-645E9374F291}"/>
                  </a:ext>
                </a:extLst>
              </p:cNvPr>
              <p:cNvSpPr/>
              <p:nvPr/>
            </p:nvSpPr>
            <p:spPr>
              <a:xfrm>
                <a:off x="5570984" y="5302165"/>
                <a:ext cx="223392" cy="692320"/>
              </a:xfrm>
              <a:custGeom>
                <a:avLst/>
                <a:gdLst>
                  <a:gd name="connsiteX0" fmla="*/ 223391 w 223392"/>
                  <a:gd name="connsiteY0" fmla="*/ 85 h 692320"/>
                  <a:gd name="connsiteX1" fmla="*/ 150366 w 223392"/>
                  <a:gd name="connsiteY1" fmla="*/ 416010 h 692320"/>
                  <a:gd name="connsiteX2" fmla="*/ 2729 w 223392"/>
                  <a:gd name="connsiteY2" fmla="*/ 687473 h 692320"/>
                  <a:gd name="connsiteX3" fmla="*/ 61466 w 223392"/>
                  <a:gd name="connsiteY3" fmla="*/ 574760 h 692320"/>
                  <a:gd name="connsiteX4" fmla="*/ 148779 w 223392"/>
                  <a:gd name="connsiteY4" fmla="*/ 381085 h 692320"/>
                  <a:gd name="connsiteX5" fmla="*/ 223391 w 223392"/>
                  <a:gd name="connsiteY5" fmla="*/ 85 h 692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392" h="692320">
                    <a:moveTo>
                      <a:pt x="223391" y="85"/>
                    </a:moveTo>
                    <a:cubicBezTo>
                      <a:pt x="223655" y="5906"/>
                      <a:pt x="187143" y="301445"/>
                      <a:pt x="150366" y="416010"/>
                    </a:cubicBezTo>
                    <a:cubicBezTo>
                      <a:pt x="113589" y="530575"/>
                      <a:pt x="17546" y="661015"/>
                      <a:pt x="2729" y="687473"/>
                    </a:cubicBezTo>
                    <a:cubicBezTo>
                      <a:pt x="-12088" y="713931"/>
                      <a:pt x="37124" y="625825"/>
                      <a:pt x="61466" y="574760"/>
                    </a:cubicBezTo>
                    <a:cubicBezTo>
                      <a:pt x="85808" y="523695"/>
                      <a:pt x="123644" y="473954"/>
                      <a:pt x="148779" y="381085"/>
                    </a:cubicBezTo>
                    <a:cubicBezTo>
                      <a:pt x="173914" y="288216"/>
                      <a:pt x="223127" y="-5736"/>
                      <a:pt x="223391" y="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69365D76-219C-4F4B-B560-14C3FD7BA7E9}"/>
                  </a:ext>
                </a:extLst>
              </p:cNvPr>
              <p:cNvSpPr/>
              <p:nvPr/>
            </p:nvSpPr>
            <p:spPr>
              <a:xfrm>
                <a:off x="4836487" y="5986224"/>
                <a:ext cx="722980" cy="259787"/>
              </a:xfrm>
              <a:custGeom>
                <a:avLst/>
                <a:gdLst>
                  <a:gd name="connsiteX0" fmla="*/ 626 w 722980"/>
                  <a:gd name="connsiteY0" fmla="*/ 244714 h 259787"/>
                  <a:gd name="connsiteX1" fmla="*/ 175251 w 722980"/>
                  <a:gd name="connsiteY1" fmla="*/ 243126 h 259787"/>
                  <a:gd name="connsiteX2" fmla="*/ 429251 w 722980"/>
                  <a:gd name="connsiteY2" fmla="*/ 192326 h 259787"/>
                  <a:gd name="connsiteX3" fmla="*/ 716588 w 722980"/>
                  <a:gd name="connsiteY3" fmla="*/ 3414 h 259787"/>
                  <a:gd name="connsiteX4" fmla="*/ 618163 w 722980"/>
                  <a:gd name="connsiteY4" fmla="*/ 78026 h 259787"/>
                  <a:gd name="connsiteX5" fmla="*/ 495926 w 722980"/>
                  <a:gd name="connsiteY5" fmla="*/ 171689 h 259787"/>
                  <a:gd name="connsiteX6" fmla="*/ 357813 w 722980"/>
                  <a:gd name="connsiteY6" fmla="*/ 238364 h 259787"/>
                  <a:gd name="connsiteX7" fmla="*/ 235576 w 722980"/>
                  <a:gd name="connsiteY7" fmla="*/ 259001 h 259787"/>
                  <a:gd name="connsiteX8" fmla="*/ 626 w 722980"/>
                  <a:gd name="connsiteY8" fmla="*/ 244714 h 25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2980" h="259787">
                    <a:moveTo>
                      <a:pt x="626" y="244714"/>
                    </a:moveTo>
                    <a:cubicBezTo>
                      <a:pt x="-9428" y="242068"/>
                      <a:pt x="103814" y="251857"/>
                      <a:pt x="175251" y="243126"/>
                    </a:cubicBezTo>
                    <a:cubicBezTo>
                      <a:pt x="246689" y="234395"/>
                      <a:pt x="339028" y="232278"/>
                      <a:pt x="429251" y="192326"/>
                    </a:cubicBezTo>
                    <a:cubicBezTo>
                      <a:pt x="519474" y="152374"/>
                      <a:pt x="685103" y="22464"/>
                      <a:pt x="716588" y="3414"/>
                    </a:cubicBezTo>
                    <a:cubicBezTo>
                      <a:pt x="748073" y="-15636"/>
                      <a:pt x="654940" y="49980"/>
                      <a:pt x="618163" y="78026"/>
                    </a:cubicBezTo>
                    <a:cubicBezTo>
                      <a:pt x="581386" y="106072"/>
                      <a:pt x="539318" y="144966"/>
                      <a:pt x="495926" y="171689"/>
                    </a:cubicBezTo>
                    <a:cubicBezTo>
                      <a:pt x="452534" y="198412"/>
                      <a:pt x="401205" y="223812"/>
                      <a:pt x="357813" y="238364"/>
                    </a:cubicBezTo>
                    <a:cubicBezTo>
                      <a:pt x="314421" y="252916"/>
                      <a:pt x="295107" y="254503"/>
                      <a:pt x="235576" y="259001"/>
                    </a:cubicBezTo>
                    <a:cubicBezTo>
                      <a:pt x="176045" y="263499"/>
                      <a:pt x="10680" y="247360"/>
                      <a:pt x="626" y="244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F66A45F6-72A5-4A6A-B1BA-B337436D86CD}"/>
                  </a:ext>
                </a:extLst>
              </p:cNvPr>
              <p:cNvSpPr/>
              <p:nvPr/>
            </p:nvSpPr>
            <p:spPr>
              <a:xfrm>
                <a:off x="4144947" y="6048291"/>
                <a:ext cx="697687" cy="217990"/>
              </a:xfrm>
              <a:custGeom>
                <a:avLst/>
                <a:gdLst>
                  <a:gd name="connsiteX0" fmla="*/ 16 w 697687"/>
                  <a:gd name="connsiteY0" fmla="*/ 84 h 217990"/>
                  <a:gd name="connsiteX1" fmla="*/ 223853 w 697687"/>
                  <a:gd name="connsiteY1" fmla="*/ 128672 h 217990"/>
                  <a:gd name="connsiteX2" fmla="*/ 428641 w 697687"/>
                  <a:gd name="connsiteY2" fmla="*/ 176297 h 217990"/>
                  <a:gd name="connsiteX3" fmla="*/ 688991 w 697687"/>
                  <a:gd name="connsiteY3" fmla="*/ 208047 h 217990"/>
                  <a:gd name="connsiteX4" fmla="*/ 620728 w 697687"/>
                  <a:gd name="connsiteY4" fmla="*/ 217572 h 217990"/>
                  <a:gd name="connsiteX5" fmla="*/ 471503 w 697687"/>
                  <a:gd name="connsiteY5" fmla="*/ 196934 h 217990"/>
                  <a:gd name="connsiteX6" fmla="*/ 234966 w 697687"/>
                  <a:gd name="connsiteY6" fmla="*/ 149309 h 217990"/>
                  <a:gd name="connsiteX7" fmla="*/ 16 w 697687"/>
                  <a:gd name="connsiteY7" fmla="*/ 84 h 2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7687" h="217990">
                    <a:moveTo>
                      <a:pt x="16" y="84"/>
                    </a:moveTo>
                    <a:cubicBezTo>
                      <a:pt x="-1836" y="-3355"/>
                      <a:pt x="152416" y="99303"/>
                      <a:pt x="223853" y="128672"/>
                    </a:cubicBezTo>
                    <a:cubicBezTo>
                      <a:pt x="295290" y="158041"/>
                      <a:pt x="351118" y="163068"/>
                      <a:pt x="428641" y="176297"/>
                    </a:cubicBezTo>
                    <a:cubicBezTo>
                      <a:pt x="506164" y="189526"/>
                      <a:pt x="656977" y="201168"/>
                      <a:pt x="688991" y="208047"/>
                    </a:cubicBezTo>
                    <a:cubicBezTo>
                      <a:pt x="721006" y="214926"/>
                      <a:pt x="656976" y="219424"/>
                      <a:pt x="620728" y="217572"/>
                    </a:cubicBezTo>
                    <a:cubicBezTo>
                      <a:pt x="584480" y="215720"/>
                      <a:pt x="535797" y="208311"/>
                      <a:pt x="471503" y="196934"/>
                    </a:cubicBezTo>
                    <a:cubicBezTo>
                      <a:pt x="407209" y="185557"/>
                      <a:pt x="316458" y="182117"/>
                      <a:pt x="234966" y="149309"/>
                    </a:cubicBezTo>
                    <a:cubicBezTo>
                      <a:pt x="153474" y="116501"/>
                      <a:pt x="1868" y="3523"/>
                      <a:pt x="16" y="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1D1C8E0F-4C42-4992-8010-2BA2C531A900}"/>
                  </a:ext>
                </a:extLst>
              </p:cNvPr>
              <p:cNvSpPr/>
              <p:nvPr/>
            </p:nvSpPr>
            <p:spPr>
              <a:xfrm>
                <a:off x="3713137" y="5546437"/>
                <a:ext cx="427801" cy="512637"/>
              </a:xfrm>
              <a:custGeom>
                <a:avLst/>
                <a:gdLst>
                  <a:gd name="connsiteX0" fmla="*/ 1613 w 427801"/>
                  <a:gd name="connsiteY0" fmla="*/ 3463 h 512637"/>
                  <a:gd name="connsiteX1" fmla="*/ 182588 w 427801"/>
                  <a:gd name="connsiteY1" fmla="*/ 286038 h 512637"/>
                  <a:gd name="connsiteX2" fmla="*/ 420713 w 427801"/>
                  <a:gd name="connsiteY2" fmla="*/ 506701 h 512637"/>
                  <a:gd name="connsiteX3" fmla="*/ 369913 w 427801"/>
                  <a:gd name="connsiteY3" fmla="*/ 454313 h 512637"/>
                  <a:gd name="connsiteX4" fmla="*/ 292126 w 427801"/>
                  <a:gd name="connsiteY4" fmla="*/ 374938 h 512637"/>
                  <a:gd name="connsiteX5" fmla="*/ 222276 w 427801"/>
                  <a:gd name="connsiteY5" fmla="*/ 297151 h 512637"/>
                  <a:gd name="connsiteX6" fmla="*/ 100038 w 427801"/>
                  <a:gd name="connsiteY6" fmla="*/ 138401 h 512637"/>
                  <a:gd name="connsiteX7" fmla="*/ 1613 w 427801"/>
                  <a:gd name="connsiteY7" fmla="*/ 3463 h 51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801" h="512637">
                    <a:moveTo>
                      <a:pt x="1613" y="3463"/>
                    </a:moveTo>
                    <a:cubicBezTo>
                      <a:pt x="15371" y="28069"/>
                      <a:pt x="112738" y="202165"/>
                      <a:pt x="182588" y="286038"/>
                    </a:cubicBezTo>
                    <a:cubicBezTo>
                      <a:pt x="252438" y="369911"/>
                      <a:pt x="389492" y="478655"/>
                      <a:pt x="420713" y="506701"/>
                    </a:cubicBezTo>
                    <a:cubicBezTo>
                      <a:pt x="451934" y="534747"/>
                      <a:pt x="369913" y="454313"/>
                      <a:pt x="369913" y="454313"/>
                    </a:cubicBezTo>
                    <a:cubicBezTo>
                      <a:pt x="348482" y="432353"/>
                      <a:pt x="316732" y="401132"/>
                      <a:pt x="292126" y="374938"/>
                    </a:cubicBezTo>
                    <a:cubicBezTo>
                      <a:pt x="267520" y="348744"/>
                      <a:pt x="254291" y="336574"/>
                      <a:pt x="222276" y="297151"/>
                    </a:cubicBezTo>
                    <a:cubicBezTo>
                      <a:pt x="190261" y="257728"/>
                      <a:pt x="134434" y="184968"/>
                      <a:pt x="100038" y="138401"/>
                    </a:cubicBezTo>
                    <a:cubicBezTo>
                      <a:pt x="65642" y="91834"/>
                      <a:pt x="-12145" y="-21143"/>
                      <a:pt x="1613" y="346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4451AEFF-A449-4E64-8D83-FC3C6EF85D6E}"/>
                  </a:ext>
                </a:extLst>
              </p:cNvPr>
              <p:cNvSpPr/>
              <p:nvPr/>
            </p:nvSpPr>
            <p:spPr>
              <a:xfrm>
                <a:off x="3368625" y="4740204"/>
                <a:ext cx="73076" cy="217974"/>
              </a:xfrm>
              <a:custGeom>
                <a:avLst/>
                <a:gdLst>
                  <a:gd name="connsiteX0" fmla="*/ 17513 w 73076"/>
                  <a:gd name="connsiteY0" fmla="*/ 71 h 217974"/>
                  <a:gd name="connsiteX1" fmla="*/ 50 w 73076"/>
                  <a:gd name="connsiteY1" fmla="*/ 95321 h 217974"/>
                  <a:gd name="connsiteX2" fmla="*/ 23863 w 73076"/>
                  <a:gd name="connsiteY2" fmla="*/ 160409 h 217974"/>
                  <a:gd name="connsiteX3" fmla="*/ 73075 w 73076"/>
                  <a:gd name="connsiteY3" fmla="*/ 217559 h 217974"/>
                  <a:gd name="connsiteX4" fmla="*/ 22275 w 73076"/>
                  <a:gd name="connsiteY4" fmla="*/ 130246 h 217974"/>
                  <a:gd name="connsiteX5" fmla="*/ 15925 w 73076"/>
                  <a:gd name="connsiteY5" fmla="*/ 111196 h 217974"/>
                  <a:gd name="connsiteX6" fmla="*/ 17513 w 73076"/>
                  <a:gd name="connsiteY6" fmla="*/ 71 h 21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76" h="217974">
                    <a:moveTo>
                      <a:pt x="17513" y="71"/>
                    </a:moveTo>
                    <a:cubicBezTo>
                      <a:pt x="14867" y="-2575"/>
                      <a:pt x="-1008" y="68598"/>
                      <a:pt x="50" y="95321"/>
                    </a:cubicBezTo>
                    <a:cubicBezTo>
                      <a:pt x="1108" y="122044"/>
                      <a:pt x="11692" y="140036"/>
                      <a:pt x="23863" y="160409"/>
                    </a:cubicBezTo>
                    <a:cubicBezTo>
                      <a:pt x="36034" y="180782"/>
                      <a:pt x="73340" y="222586"/>
                      <a:pt x="73075" y="217559"/>
                    </a:cubicBezTo>
                    <a:cubicBezTo>
                      <a:pt x="72810" y="212532"/>
                      <a:pt x="31800" y="147973"/>
                      <a:pt x="22275" y="130246"/>
                    </a:cubicBezTo>
                    <a:cubicBezTo>
                      <a:pt x="12750" y="112519"/>
                      <a:pt x="16189" y="129717"/>
                      <a:pt x="15925" y="111196"/>
                    </a:cubicBezTo>
                    <a:cubicBezTo>
                      <a:pt x="15661" y="92675"/>
                      <a:pt x="20159" y="2717"/>
                      <a:pt x="17513" y="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C1A80607-7CD8-41DE-97B4-097D2D87010D}"/>
                  </a:ext>
                </a:extLst>
              </p:cNvPr>
              <p:cNvSpPr/>
              <p:nvPr/>
            </p:nvSpPr>
            <p:spPr>
              <a:xfrm>
                <a:off x="3451107" y="4993380"/>
                <a:ext cx="130650" cy="268396"/>
              </a:xfrm>
              <a:custGeom>
                <a:avLst/>
                <a:gdLst>
                  <a:gd name="connsiteX0" fmla="*/ 118 w 130650"/>
                  <a:gd name="connsiteY0" fmla="*/ 895 h 268396"/>
                  <a:gd name="connsiteX1" fmla="*/ 123943 w 130650"/>
                  <a:gd name="connsiteY1" fmla="*/ 261245 h 268396"/>
                  <a:gd name="connsiteX2" fmla="*/ 101718 w 130650"/>
                  <a:gd name="connsiteY2" fmla="*/ 178695 h 268396"/>
                  <a:gd name="connsiteX3" fmla="*/ 118 w 130650"/>
                  <a:gd name="connsiteY3" fmla="*/ 895 h 26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650" h="268396">
                    <a:moveTo>
                      <a:pt x="118" y="895"/>
                    </a:moveTo>
                    <a:cubicBezTo>
                      <a:pt x="3822" y="14653"/>
                      <a:pt x="107010" y="231612"/>
                      <a:pt x="123943" y="261245"/>
                    </a:cubicBezTo>
                    <a:cubicBezTo>
                      <a:pt x="140876" y="290878"/>
                      <a:pt x="122885" y="221558"/>
                      <a:pt x="101718" y="178695"/>
                    </a:cubicBezTo>
                    <a:cubicBezTo>
                      <a:pt x="80551" y="135833"/>
                      <a:pt x="-3586" y="-12863"/>
                      <a:pt x="118" y="8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721E3D70-0DB2-492A-945A-9CD32CCBA265}"/>
                  </a:ext>
                </a:extLst>
              </p:cNvPr>
              <p:cNvSpPr/>
              <p:nvPr/>
            </p:nvSpPr>
            <p:spPr>
              <a:xfrm>
                <a:off x="3413118" y="4740242"/>
                <a:ext cx="40076" cy="109685"/>
              </a:xfrm>
              <a:custGeom>
                <a:avLst/>
                <a:gdLst>
                  <a:gd name="connsiteX0" fmla="*/ 39695 w 40076"/>
                  <a:gd name="connsiteY0" fmla="*/ 33 h 109685"/>
                  <a:gd name="connsiteX1" fmla="*/ 20645 w 40076"/>
                  <a:gd name="connsiteY1" fmla="*/ 77821 h 109685"/>
                  <a:gd name="connsiteX2" fmla="*/ 30170 w 40076"/>
                  <a:gd name="connsiteY2" fmla="*/ 109571 h 109685"/>
                  <a:gd name="connsiteX3" fmla="*/ 7 w 40076"/>
                  <a:gd name="connsiteY3" fmla="*/ 68296 h 109685"/>
                  <a:gd name="connsiteX4" fmla="*/ 39695 w 40076"/>
                  <a:gd name="connsiteY4" fmla="*/ 33 h 10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76" h="109685">
                    <a:moveTo>
                      <a:pt x="39695" y="33"/>
                    </a:moveTo>
                    <a:cubicBezTo>
                      <a:pt x="43135" y="1621"/>
                      <a:pt x="22232" y="59565"/>
                      <a:pt x="20645" y="77821"/>
                    </a:cubicBezTo>
                    <a:cubicBezTo>
                      <a:pt x="19057" y="96077"/>
                      <a:pt x="33610" y="111159"/>
                      <a:pt x="30170" y="109571"/>
                    </a:cubicBezTo>
                    <a:cubicBezTo>
                      <a:pt x="26730" y="107984"/>
                      <a:pt x="-522" y="83642"/>
                      <a:pt x="7" y="68296"/>
                    </a:cubicBezTo>
                    <a:cubicBezTo>
                      <a:pt x="536" y="52950"/>
                      <a:pt x="36255" y="-1555"/>
                      <a:pt x="39695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716BC477-D0B1-448F-9CB2-7632960932AB}"/>
                  </a:ext>
                </a:extLst>
              </p:cNvPr>
              <p:cNvSpPr/>
              <p:nvPr/>
            </p:nvSpPr>
            <p:spPr>
              <a:xfrm>
                <a:off x="5275225" y="2885666"/>
                <a:ext cx="41932" cy="445337"/>
              </a:xfrm>
              <a:custGeom>
                <a:avLst/>
                <a:gdLst>
                  <a:gd name="connsiteX0" fmla="*/ 25438 w 41932"/>
                  <a:gd name="connsiteY0" fmla="*/ 409 h 445337"/>
                  <a:gd name="connsiteX1" fmla="*/ 41313 w 41932"/>
                  <a:gd name="connsiteY1" fmla="*/ 252822 h 445337"/>
                  <a:gd name="connsiteX2" fmla="*/ 38 w 41932"/>
                  <a:gd name="connsiteY2" fmla="*/ 444909 h 445337"/>
                  <a:gd name="connsiteX3" fmla="*/ 33375 w 41932"/>
                  <a:gd name="connsiteY3" fmla="*/ 200434 h 445337"/>
                  <a:gd name="connsiteX4" fmla="*/ 25438 w 41932"/>
                  <a:gd name="connsiteY4" fmla="*/ 409 h 445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32" h="445337">
                    <a:moveTo>
                      <a:pt x="25438" y="409"/>
                    </a:moveTo>
                    <a:cubicBezTo>
                      <a:pt x="26761" y="9140"/>
                      <a:pt x="45546" y="178739"/>
                      <a:pt x="41313" y="252822"/>
                    </a:cubicBezTo>
                    <a:cubicBezTo>
                      <a:pt x="37080" y="326905"/>
                      <a:pt x="1361" y="453640"/>
                      <a:pt x="38" y="444909"/>
                    </a:cubicBezTo>
                    <a:cubicBezTo>
                      <a:pt x="-1285" y="436178"/>
                      <a:pt x="32317" y="276105"/>
                      <a:pt x="33375" y="200434"/>
                    </a:cubicBezTo>
                    <a:cubicBezTo>
                      <a:pt x="34433" y="124763"/>
                      <a:pt x="24115" y="-8322"/>
                      <a:pt x="25438" y="4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9F78242F-38B1-4BAA-933F-8EEBAB720334}"/>
                  </a:ext>
                </a:extLst>
              </p:cNvPr>
              <p:cNvSpPr/>
              <p:nvPr/>
            </p:nvSpPr>
            <p:spPr>
              <a:xfrm>
                <a:off x="3844797" y="3018954"/>
                <a:ext cx="192542" cy="64939"/>
              </a:xfrm>
              <a:custGeom>
                <a:avLst/>
                <a:gdLst>
                  <a:gd name="connsiteX0" fmla="*/ 128 w 192542"/>
                  <a:gd name="connsiteY0" fmla="*/ 471 h 64939"/>
                  <a:gd name="connsiteX1" fmla="*/ 108078 w 192542"/>
                  <a:gd name="connsiteY1" fmla="*/ 27459 h 64939"/>
                  <a:gd name="connsiteX2" fmla="*/ 189041 w 192542"/>
                  <a:gd name="connsiteY2" fmla="*/ 14759 h 64939"/>
                  <a:gd name="connsiteX3" fmla="*/ 174753 w 192542"/>
                  <a:gd name="connsiteY3" fmla="*/ 40159 h 64939"/>
                  <a:gd name="connsiteX4" fmla="*/ 146178 w 192542"/>
                  <a:gd name="connsiteY4" fmla="*/ 63971 h 64939"/>
                  <a:gd name="connsiteX5" fmla="*/ 87441 w 192542"/>
                  <a:gd name="connsiteY5" fmla="*/ 54446 h 64939"/>
                  <a:gd name="connsiteX6" fmla="*/ 128 w 192542"/>
                  <a:gd name="connsiteY6" fmla="*/ 471 h 6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542" h="64939">
                    <a:moveTo>
                      <a:pt x="128" y="471"/>
                    </a:moveTo>
                    <a:cubicBezTo>
                      <a:pt x="3567" y="-4027"/>
                      <a:pt x="76593" y="25078"/>
                      <a:pt x="108078" y="27459"/>
                    </a:cubicBezTo>
                    <a:cubicBezTo>
                      <a:pt x="139564" y="29840"/>
                      <a:pt x="177929" y="12642"/>
                      <a:pt x="189041" y="14759"/>
                    </a:cubicBezTo>
                    <a:cubicBezTo>
                      <a:pt x="200153" y="16876"/>
                      <a:pt x="181897" y="31957"/>
                      <a:pt x="174753" y="40159"/>
                    </a:cubicBezTo>
                    <a:cubicBezTo>
                      <a:pt x="167609" y="48361"/>
                      <a:pt x="160730" y="61590"/>
                      <a:pt x="146178" y="63971"/>
                    </a:cubicBezTo>
                    <a:cubicBezTo>
                      <a:pt x="131626" y="66352"/>
                      <a:pt x="111783" y="64765"/>
                      <a:pt x="87441" y="54446"/>
                    </a:cubicBezTo>
                    <a:cubicBezTo>
                      <a:pt x="63099" y="44127"/>
                      <a:pt x="-3311" y="4969"/>
                      <a:pt x="128" y="471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C4D6CC56-C802-4034-A994-EDDEE018BE22}"/>
                  </a:ext>
                </a:extLst>
              </p:cNvPr>
              <p:cNvSpPr/>
              <p:nvPr/>
            </p:nvSpPr>
            <p:spPr>
              <a:xfrm>
                <a:off x="4561306" y="3972942"/>
                <a:ext cx="247845" cy="190800"/>
              </a:xfrm>
              <a:custGeom>
                <a:avLst/>
                <a:gdLst>
                  <a:gd name="connsiteX0" fmla="*/ 247761 w 247845"/>
                  <a:gd name="connsiteY0" fmla="*/ 41 h 190800"/>
                  <a:gd name="connsiteX1" fmla="*/ 103827 w 247845"/>
                  <a:gd name="connsiteY1" fmla="*/ 146091 h 190800"/>
                  <a:gd name="connsiteX2" fmla="*/ 111 w 247845"/>
                  <a:gd name="connsiteY2" fmla="*/ 190541 h 190800"/>
                  <a:gd name="connsiteX3" fmla="*/ 122877 w 247845"/>
                  <a:gd name="connsiteY3" fmla="*/ 131275 h 190800"/>
                  <a:gd name="connsiteX4" fmla="*/ 247761 w 247845"/>
                  <a:gd name="connsiteY4" fmla="*/ 41 h 19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845" h="190800">
                    <a:moveTo>
                      <a:pt x="247761" y="41"/>
                    </a:moveTo>
                    <a:cubicBezTo>
                      <a:pt x="244586" y="2510"/>
                      <a:pt x="145102" y="114341"/>
                      <a:pt x="103827" y="146091"/>
                    </a:cubicBezTo>
                    <a:cubicBezTo>
                      <a:pt x="62552" y="177841"/>
                      <a:pt x="-3064" y="193010"/>
                      <a:pt x="111" y="190541"/>
                    </a:cubicBezTo>
                    <a:cubicBezTo>
                      <a:pt x="3286" y="188072"/>
                      <a:pt x="81955" y="157028"/>
                      <a:pt x="122877" y="131275"/>
                    </a:cubicBezTo>
                    <a:cubicBezTo>
                      <a:pt x="163799" y="105522"/>
                      <a:pt x="250936" y="-2428"/>
                      <a:pt x="247761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564AFAF7-9A71-474B-92B1-CAC4ABA7FA47}"/>
                  </a:ext>
                </a:extLst>
              </p:cNvPr>
              <p:cNvSpPr/>
              <p:nvPr/>
            </p:nvSpPr>
            <p:spPr>
              <a:xfrm>
                <a:off x="4252148" y="3981447"/>
                <a:ext cx="315812" cy="177843"/>
              </a:xfrm>
              <a:custGeom>
                <a:avLst/>
                <a:gdLst>
                  <a:gd name="connsiteX0" fmla="*/ 235 w 315812"/>
                  <a:gd name="connsiteY0" fmla="*/ 3 h 177843"/>
                  <a:gd name="connsiteX1" fmla="*/ 106069 w 315812"/>
                  <a:gd name="connsiteY1" fmla="*/ 127003 h 177843"/>
                  <a:gd name="connsiteX2" fmla="*/ 154752 w 315812"/>
                  <a:gd name="connsiteY2" fmla="*/ 150286 h 177843"/>
                  <a:gd name="connsiteX3" fmla="*/ 315619 w 315812"/>
                  <a:gd name="connsiteY3" fmla="*/ 177803 h 177843"/>
                  <a:gd name="connsiteX4" fmla="*/ 186502 w 315812"/>
                  <a:gd name="connsiteY4" fmla="*/ 143936 h 177843"/>
                  <a:gd name="connsiteX5" fmla="*/ 137819 w 315812"/>
                  <a:gd name="connsiteY5" fmla="*/ 122770 h 177843"/>
                  <a:gd name="connsiteX6" fmla="*/ 235 w 315812"/>
                  <a:gd name="connsiteY6" fmla="*/ 3 h 1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5812" h="177843">
                    <a:moveTo>
                      <a:pt x="235" y="3"/>
                    </a:moveTo>
                    <a:cubicBezTo>
                      <a:pt x="-5057" y="708"/>
                      <a:pt x="80316" y="101956"/>
                      <a:pt x="106069" y="127003"/>
                    </a:cubicBezTo>
                    <a:cubicBezTo>
                      <a:pt x="131822" y="152050"/>
                      <a:pt x="119827" y="141819"/>
                      <a:pt x="154752" y="150286"/>
                    </a:cubicBezTo>
                    <a:cubicBezTo>
                      <a:pt x="189677" y="158753"/>
                      <a:pt x="310328" y="178861"/>
                      <a:pt x="315619" y="177803"/>
                    </a:cubicBezTo>
                    <a:cubicBezTo>
                      <a:pt x="320910" y="176745"/>
                      <a:pt x="216135" y="153108"/>
                      <a:pt x="186502" y="143936"/>
                    </a:cubicBezTo>
                    <a:cubicBezTo>
                      <a:pt x="156869" y="134764"/>
                      <a:pt x="168158" y="145700"/>
                      <a:pt x="137819" y="122770"/>
                    </a:cubicBezTo>
                    <a:cubicBezTo>
                      <a:pt x="107480" y="99840"/>
                      <a:pt x="5527" y="-702"/>
                      <a:pt x="235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05AC3482-9EA5-4C46-A418-C5D8592C617C}"/>
                  </a:ext>
                </a:extLst>
              </p:cNvPr>
              <p:cNvSpPr/>
              <p:nvPr/>
            </p:nvSpPr>
            <p:spPr>
              <a:xfrm>
                <a:off x="4936067" y="3699911"/>
                <a:ext cx="30435" cy="188531"/>
              </a:xfrm>
              <a:custGeom>
                <a:avLst/>
                <a:gdLst>
                  <a:gd name="connsiteX0" fmla="*/ 29633 w 30435"/>
                  <a:gd name="connsiteY0" fmla="*/ 22 h 188531"/>
                  <a:gd name="connsiteX1" fmla="*/ 27516 w 30435"/>
                  <a:gd name="connsiteY1" fmla="*/ 141839 h 188531"/>
                  <a:gd name="connsiteX2" fmla="*/ 0 w 30435"/>
                  <a:gd name="connsiteY2" fmla="*/ 188406 h 188531"/>
                  <a:gd name="connsiteX3" fmla="*/ 27516 w 30435"/>
                  <a:gd name="connsiteY3" fmla="*/ 131256 h 188531"/>
                  <a:gd name="connsiteX4" fmla="*/ 29633 w 30435"/>
                  <a:gd name="connsiteY4" fmla="*/ 22 h 188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35" h="188531">
                    <a:moveTo>
                      <a:pt x="29633" y="22"/>
                    </a:moveTo>
                    <a:cubicBezTo>
                      <a:pt x="29633" y="1786"/>
                      <a:pt x="32455" y="110442"/>
                      <a:pt x="27516" y="141839"/>
                    </a:cubicBezTo>
                    <a:cubicBezTo>
                      <a:pt x="22577" y="173236"/>
                      <a:pt x="0" y="190170"/>
                      <a:pt x="0" y="188406"/>
                    </a:cubicBezTo>
                    <a:cubicBezTo>
                      <a:pt x="0" y="186642"/>
                      <a:pt x="23283" y="159478"/>
                      <a:pt x="27516" y="131256"/>
                    </a:cubicBezTo>
                    <a:cubicBezTo>
                      <a:pt x="31749" y="103034"/>
                      <a:pt x="29633" y="-1742"/>
                      <a:pt x="29633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6BDFCE5A-516E-494A-A263-D0AE37247E07}"/>
                  </a:ext>
                </a:extLst>
              </p:cNvPr>
              <p:cNvSpPr/>
              <p:nvPr/>
            </p:nvSpPr>
            <p:spPr>
              <a:xfrm>
                <a:off x="4892410" y="3888495"/>
                <a:ext cx="252021" cy="121504"/>
              </a:xfrm>
              <a:custGeom>
                <a:avLst/>
                <a:gdLst>
                  <a:gd name="connsiteX0" fmla="*/ 251090 w 252021"/>
                  <a:gd name="connsiteY0" fmla="*/ 1938 h 121504"/>
                  <a:gd name="connsiteX1" fmla="*/ 83873 w 252021"/>
                  <a:gd name="connsiteY1" fmla="*/ 73905 h 121504"/>
                  <a:gd name="connsiteX2" fmla="*/ 1323 w 252021"/>
                  <a:gd name="connsiteY2" fmla="*/ 120472 h 121504"/>
                  <a:gd name="connsiteX3" fmla="*/ 145257 w 252021"/>
                  <a:gd name="connsiteY3" fmla="*/ 29455 h 121504"/>
                  <a:gd name="connsiteX4" fmla="*/ 251090 w 252021"/>
                  <a:gd name="connsiteY4" fmla="*/ 1938 h 12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021" h="121504">
                    <a:moveTo>
                      <a:pt x="251090" y="1938"/>
                    </a:moveTo>
                    <a:cubicBezTo>
                      <a:pt x="240859" y="9346"/>
                      <a:pt x="125501" y="54149"/>
                      <a:pt x="83873" y="73905"/>
                    </a:cubicBezTo>
                    <a:cubicBezTo>
                      <a:pt x="42245" y="93661"/>
                      <a:pt x="-8908" y="127880"/>
                      <a:pt x="1323" y="120472"/>
                    </a:cubicBezTo>
                    <a:cubicBezTo>
                      <a:pt x="11554" y="113064"/>
                      <a:pt x="105746" y="49563"/>
                      <a:pt x="145257" y="29455"/>
                    </a:cubicBezTo>
                    <a:cubicBezTo>
                      <a:pt x="184768" y="9347"/>
                      <a:pt x="261321" y="-5470"/>
                      <a:pt x="251090" y="19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1484B42A-EDA9-4D70-8F89-ED7AE5FF7922}"/>
                  </a:ext>
                </a:extLst>
              </p:cNvPr>
              <p:cNvSpPr/>
              <p:nvPr/>
            </p:nvSpPr>
            <p:spPr>
              <a:xfrm>
                <a:off x="5114917" y="3184507"/>
                <a:ext cx="122445" cy="320709"/>
              </a:xfrm>
              <a:custGeom>
                <a:avLst/>
                <a:gdLst>
                  <a:gd name="connsiteX0" fmla="*/ 101608 w 122445"/>
                  <a:gd name="connsiteY0" fmla="*/ 18 h 320709"/>
                  <a:gd name="connsiteX1" fmla="*/ 117483 w 122445"/>
                  <a:gd name="connsiteY1" fmla="*/ 158768 h 320709"/>
                  <a:gd name="connsiteX2" fmla="*/ 8 w 122445"/>
                  <a:gd name="connsiteY2" fmla="*/ 320693 h 320709"/>
                  <a:gd name="connsiteX3" fmla="*/ 111133 w 122445"/>
                  <a:gd name="connsiteY3" fmla="*/ 149243 h 320709"/>
                  <a:gd name="connsiteX4" fmla="*/ 101608 w 122445"/>
                  <a:gd name="connsiteY4" fmla="*/ 18 h 32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445" h="320709">
                    <a:moveTo>
                      <a:pt x="101608" y="18"/>
                    </a:moveTo>
                    <a:cubicBezTo>
                      <a:pt x="102666" y="1606"/>
                      <a:pt x="134416" y="105322"/>
                      <a:pt x="117483" y="158768"/>
                    </a:cubicBezTo>
                    <a:cubicBezTo>
                      <a:pt x="100550" y="212214"/>
                      <a:pt x="1066" y="322281"/>
                      <a:pt x="8" y="320693"/>
                    </a:cubicBezTo>
                    <a:cubicBezTo>
                      <a:pt x="-1050" y="319105"/>
                      <a:pt x="92612" y="197926"/>
                      <a:pt x="111133" y="149243"/>
                    </a:cubicBezTo>
                    <a:cubicBezTo>
                      <a:pt x="129654" y="100560"/>
                      <a:pt x="100550" y="-1570"/>
                      <a:pt x="101608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68BEF976-5112-4376-9ACC-E6121DB4C48B}"/>
                  </a:ext>
                </a:extLst>
              </p:cNvPr>
              <p:cNvSpPr/>
              <p:nvPr/>
            </p:nvSpPr>
            <p:spPr>
              <a:xfrm>
                <a:off x="5165633" y="3612800"/>
                <a:ext cx="73544" cy="257921"/>
              </a:xfrm>
              <a:custGeom>
                <a:avLst/>
                <a:gdLst>
                  <a:gd name="connsiteX0" fmla="*/ 73117 w 73544"/>
                  <a:gd name="connsiteY0" fmla="*/ 350 h 257921"/>
                  <a:gd name="connsiteX1" fmla="*/ 57242 w 73544"/>
                  <a:gd name="connsiteY1" fmla="*/ 149575 h 257921"/>
                  <a:gd name="connsiteX2" fmla="*/ 92 w 73544"/>
                  <a:gd name="connsiteY2" fmla="*/ 257525 h 257921"/>
                  <a:gd name="connsiteX3" fmla="*/ 44542 w 73544"/>
                  <a:gd name="connsiteY3" fmla="*/ 111475 h 257921"/>
                  <a:gd name="connsiteX4" fmla="*/ 73117 w 73544"/>
                  <a:gd name="connsiteY4" fmla="*/ 350 h 25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44" h="257921">
                    <a:moveTo>
                      <a:pt x="73117" y="350"/>
                    </a:moveTo>
                    <a:cubicBezTo>
                      <a:pt x="75234" y="6700"/>
                      <a:pt x="69413" y="106713"/>
                      <a:pt x="57242" y="149575"/>
                    </a:cubicBezTo>
                    <a:cubicBezTo>
                      <a:pt x="45071" y="192437"/>
                      <a:pt x="2209" y="263875"/>
                      <a:pt x="92" y="257525"/>
                    </a:cubicBezTo>
                    <a:cubicBezTo>
                      <a:pt x="-2025" y="251175"/>
                      <a:pt x="32900" y="147458"/>
                      <a:pt x="44542" y="111475"/>
                    </a:cubicBezTo>
                    <a:cubicBezTo>
                      <a:pt x="56184" y="75492"/>
                      <a:pt x="71000" y="-6000"/>
                      <a:pt x="73117" y="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C8CD0638-2961-49E6-8F33-5044C4B4615D}"/>
                  </a:ext>
                </a:extLst>
              </p:cNvPr>
              <p:cNvSpPr/>
              <p:nvPr/>
            </p:nvSpPr>
            <p:spPr>
              <a:xfrm>
                <a:off x="5276834" y="3225310"/>
                <a:ext cx="67087" cy="381490"/>
              </a:xfrm>
              <a:custGeom>
                <a:avLst/>
                <a:gdLst>
                  <a:gd name="connsiteX0" fmla="*/ 63516 w 67087"/>
                  <a:gd name="connsiteY0" fmla="*/ 490 h 381490"/>
                  <a:gd name="connsiteX1" fmla="*/ 57166 w 67087"/>
                  <a:gd name="connsiteY1" fmla="*/ 171940 h 381490"/>
                  <a:gd name="connsiteX2" fmla="*/ 16 w 67087"/>
                  <a:gd name="connsiteY2" fmla="*/ 381490 h 381490"/>
                  <a:gd name="connsiteX3" fmla="*/ 50816 w 67087"/>
                  <a:gd name="connsiteY3" fmla="*/ 171940 h 381490"/>
                  <a:gd name="connsiteX4" fmla="*/ 19066 w 67087"/>
                  <a:gd name="connsiteY4" fmla="*/ 225915 h 381490"/>
                  <a:gd name="connsiteX5" fmla="*/ 63516 w 67087"/>
                  <a:gd name="connsiteY5" fmla="*/ 490 h 381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87" h="381490">
                    <a:moveTo>
                      <a:pt x="63516" y="490"/>
                    </a:moveTo>
                    <a:cubicBezTo>
                      <a:pt x="69866" y="-8506"/>
                      <a:pt x="67749" y="108440"/>
                      <a:pt x="57166" y="171940"/>
                    </a:cubicBezTo>
                    <a:cubicBezTo>
                      <a:pt x="46583" y="235440"/>
                      <a:pt x="1074" y="381490"/>
                      <a:pt x="16" y="381490"/>
                    </a:cubicBezTo>
                    <a:cubicBezTo>
                      <a:pt x="-1042" y="381490"/>
                      <a:pt x="47641" y="197869"/>
                      <a:pt x="50816" y="171940"/>
                    </a:cubicBezTo>
                    <a:cubicBezTo>
                      <a:pt x="53991" y="146011"/>
                      <a:pt x="16420" y="248140"/>
                      <a:pt x="19066" y="225915"/>
                    </a:cubicBezTo>
                    <a:cubicBezTo>
                      <a:pt x="21712" y="203690"/>
                      <a:pt x="57166" y="9486"/>
                      <a:pt x="63516" y="4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F1616671-494D-4AF3-BAB0-5C50F9911F7C}"/>
                  </a:ext>
                </a:extLst>
              </p:cNvPr>
              <p:cNvSpPr/>
              <p:nvPr/>
            </p:nvSpPr>
            <p:spPr>
              <a:xfrm>
                <a:off x="4568476" y="2709656"/>
                <a:ext cx="257081" cy="92282"/>
              </a:xfrm>
              <a:custGeom>
                <a:avLst/>
                <a:gdLst>
                  <a:gd name="connsiteX0" fmla="*/ 349 w 257081"/>
                  <a:gd name="connsiteY0" fmla="*/ 92282 h 92282"/>
                  <a:gd name="connsiteX1" fmla="*/ 90837 w 257081"/>
                  <a:gd name="connsiteY1" fmla="*/ 22432 h 92282"/>
                  <a:gd name="connsiteX2" fmla="*/ 167037 w 257081"/>
                  <a:gd name="connsiteY2" fmla="*/ 207 h 92282"/>
                  <a:gd name="connsiteX3" fmla="*/ 255937 w 257081"/>
                  <a:gd name="connsiteY3" fmla="*/ 11319 h 92282"/>
                  <a:gd name="connsiteX4" fmla="*/ 211487 w 257081"/>
                  <a:gd name="connsiteY4" fmla="*/ 11319 h 92282"/>
                  <a:gd name="connsiteX5" fmla="*/ 125762 w 257081"/>
                  <a:gd name="connsiteY5" fmla="*/ 20844 h 92282"/>
                  <a:gd name="connsiteX6" fmla="*/ 349 w 257081"/>
                  <a:gd name="connsiteY6" fmla="*/ 92282 h 9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081" h="92282">
                    <a:moveTo>
                      <a:pt x="349" y="92282"/>
                    </a:moveTo>
                    <a:cubicBezTo>
                      <a:pt x="-5472" y="92547"/>
                      <a:pt x="63056" y="37778"/>
                      <a:pt x="90837" y="22432"/>
                    </a:cubicBezTo>
                    <a:cubicBezTo>
                      <a:pt x="118618" y="7086"/>
                      <a:pt x="139520" y="2059"/>
                      <a:pt x="167037" y="207"/>
                    </a:cubicBezTo>
                    <a:cubicBezTo>
                      <a:pt x="194554" y="-1645"/>
                      <a:pt x="248529" y="9467"/>
                      <a:pt x="255937" y="11319"/>
                    </a:cubicBezTo>
                    <a:cubicBezTo>
                      <a:pt x="263345" y="13171"/>
                      <a:pt x="233183" y="9732"/>
                      <a:pt x="211487" y="11319"/>
                    </a:cubicBezTo>
                    <a:cubicBezTo>
                      <a:pt x="189791" y="12906"/>
                      <a:pt x="159100" y="8408"/>
                      <a:pt x="125762" y="20844"/>
                    </a:cubicBezTo>
                    <a:cubicBezTo>
                      <a:pt x="92425" y="33279"/>
                      <a:pt x="6170" y="92017"/>
                      <a:pt x="349" y="92282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CFF244B6-AA71-438B-8DD2-78D3D520D66F}"/>
                  </a:ext>
                </a:extLst>
              </p:cNvPr>
              <p:cNvSpPr/>
              <p:nvPr/>
            </p:nvSpPr>
            <p:spPr>
              <a:xfrm>
                <a:off x="4650073" y="2742973"/>
                <a:ext cx="262092" cy="46539"/>
              </a:xfrm>
              <a:custGeom>
                <a:avLst/>
                <a:gdLst>
                  <a:gd name="connsiteX0" fmla="*/ 1302 w 262092"/>
                  <a:gd name="connsiteY0" fmla="*/ 46265 h 46539"/>
                  <a:gd name="connsiteX1" fmla="*/ 77502 w 262092"/>
                  <a:gd name="connsiteY1" fmla="*/ 9752 h 46539"/>
                  <a:gd name="connsiteX2" fmla="*/ 147352 w 262092"/>
                  <a:gd name="connsiteY2" fmla="*/ 1815 h 46539"/>
                  <a:gd name="connsiteX3" fmla="*/ 258477 w 262092"/>
                  <a:gd name="connsiteY3" fmla="*/ 38327 h 46539"/>
                  <a:gd name="connsiteX4" fmla="*/ 226727 w 262092"/>
                  <a:gd name="connsiteY4" fmla="*/ 33565 h 46539"/>
                  <a:gd name="connsiteX5" fmla="*/ 144177 w 262092"/>
                  <a:gd name="connsiteY5" fmla="*/ 27215 h 46539"/>
                  <a:gd name="connsiteX6" fmla="*/ 1302 w 262092"/>
                  <a:gd name="connsiteY6" fmla="*/ 46265 h 4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092" h="46539">
                    <a:moveTo>
                      <a:pt x="1302" y="46265"/>
                    </a:moveTo>
                    <a:cubicBezTo>
                      <a:pt x="-9810" y="43355"/>
                      <a:pt x="53160" y="17160"/>
                      <a:pt x="77502" y="9752"/>
                    </a:cubicBezTo>
                    <a:cubicBezTo>
                      <a:pt x="101844" y="2344"/>
                      <a:pt x="117190" y="-2948"/>
                      <a:pt x="147352" y="1815"/>
                    </a:cubicBezTo>
                    <a:cubicBezTo>
                      <a:pt x="177515" y="6577"/>
                      <a:pt x="245248" y="33035"/>
                      <a:pt x="258477" y="38327"/>
                    </a:cubicBezTo>
                    <a:cubicBezTo>
                      <a:pt x="271706" y="43619"/>
                      <a:pt x="245777" y="35417"/>
                      <a:pt x="226727" y="33565"/>
                    </a:cubicBezTo>
                    <a:cubicBezTo>
                      <a:pt x="207677" y="31713"/>
                      <a:pt x="176985" y="26421"/>
                      <a:pt x="144177" y="27215"/>
                    </a:cubicBezTo>
                    <a:cubicBezTo>
                      <a:pt x="111369" y="28009"/>
                      <a:pt x="12414" y="49175"/>
                      <a:pt x="1302" y="462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DFF4D8AF-1026-4FF8-BF52-1B2506D1B86E}"/>
                  </a:ext>
                </a:extLst>
              </p:cNvPr>
              <p:cNvSpPr/>
              <p:nvPr/>
            </p:nvSpPr>
            <p:spPr>
              <a:xfrm>
                <a:off x="4481513" y="2633464"/>
                <a:ext cx="561977" cy="156714"/>
              </a:xfrm>
              <a:custGeom>
                <a:avLst/>
                <a:gdLst>
                  <a:gd name="connsiteX0" fmla="*/ 0 w 561977"/>
                  <a:gd name="connsiteY0" fmla="*/ 49411 h 156714"/>
                  <a:gd name="connsiteX1" fmla="*/ 123825 w 561977"/>
                  <a:gd name="connsiteY1" fmla="*/ 55761 h 156714"/>
                  <a:gd name="connsiteX2" fmla="*/ 349250 w 561977"/>
                  <a:gd name="connsiteY2" fmla="*/ 14486 h 156714"/>
                  <a:gd name="connsiteX3" fmla="*/ 260350 w 561977"/>
                  <a:gd name="connsiteY3" fmla="*/ 31949 h 156714"/>
                  <a:gd name="connsiteX4" fmla="*/ 463550 w 561977"/>
                  <a:gd name="connsiteY4" fmla="*/ 41474 h 156714"/>
                  <a:gd name="connsiteX5" fmla="*/ 561975 w 561977"/>
                  <a:gd name="connsiteY5" fmla="*/ 103386 h 156714"/>
                  <a:gd name="connsiteX6" fmla="*/ 466725 w 561977"/>
                  <a:gd name="connsiteY6" fmla="*/ 199 h 156714"/>
                  <a:gd name="connsiteX7" fmla="*/ 522287 w 561977"/>
                  <a:gd name="connsiteY7" fmla="*/ 135136 h 156714"/>
                  <a:gd name="connsiteX8" fmla="*/ 477837 w 561977"/>
                  <a:gd name="connsiteY8" fmla="*/ 154186 h 156714"/>
                  <a:gd name="connsiteX9" fmla="*/ 520700 w 561977"/>
                  <a:gd name="connsiteY9" fmla="*/ 111324 h 156714"/>
                  <a:gd name="connsiteX10" fmla="*/ 377825 w 561977"/>
                  <a:gd name="connsiteY10" fmla="*/ 85924 h 156714"/>
                  <a:gd name="connsiteX11" fmla="*/ 519112 w 561977"/>
                  <a:gd name="connsiteY11" fmla="*/ 112911 h 156714"/>
                  <a:gd name="connsiteX12" fmla="*/ 161925 w 561977"/>
                  <a:gd name="connsiteY12" fmla="*/ 135136 h 156714"/>
                  <a:gd name="connsiteX13" fmla="*/ 428625 w 561977"/>
                  <a:gd name="connsiteY13" fmla="*/ 93861 h 156714"/>
                  <a:gd name="connsiteX14" fmla="*/ 171450 w 561977"/>
                  <a:gd name="connsiteY14" fmla="*/ 122436 h 156714"/>
                  <a:gd name="connsiteX15" fmla="*/ 254000 w 561977"/>
                  <a:gd name="connsiteY15" fmla="*/ 97036 h 156714"/>
                  <a:gd name="connsiteX16" fmla="*/ 112712 w 561977"/>
                  <a:gd name="connsiteY16" fmla="*/ 71636 h 156714"/>
                  <a:gd name="connsiteX17" fmla="*/ 0 w 561977"/>
                  <a:gd name="connsiteY17" fmla="*/ 49411 h 156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1977" h="156714">
                    <a:moveTo>
                      <a:pt x="0" y="49411"/>
                    </a:moveTo>
                    <a:cubicBezTo>
                      <a:pt x="32808" y="55496"/>
                      <a:pt x="65617" y="61582"/>
                      <a:pt x="123825" y="55761"/>
                    </a:cubicBezTo>
                    <a:cubicBezTo>
                      <a:pt x="182033" y="49940"/>
                      <a:pt x="326496" y="18455"/>
                      <a:pt x="349250" y="14486"/>
                    </a:cubicBezTo>
                    <a:cubicBezTo>
                      <a:pt x="372004" y="10517"/>
                      <a:pt x="241300" y="27451"/>
                      <a:pt x="260350" y="31949"/>
                    </a:cubicBezTo>
                    <a:cubicBezTo>
                      <a:pt x="279400" y="36447"/>
                      <a:pt x="413279" y="29568"/>
                      <a:pt x="463550" y="41474"/>
                    </a:cubicBezTo>
                    <a:cubicBezTo>
                      <a:pt x="513821" y="53380"/>
                      <a:pt x="561446" y="110265"/>
                      <a:pt x="561975" y="103386"/>
                    </a:cubicBezTo>
                    <a:cubicBezTo>
                      <a:pt x="562504" y="96507"/>
                      <a:pt x="473340" y="-5093"/>
                      <a:pt x="466725" y="199"/>
                    </a:cubicBezTo>
                    <a:cubicBezTo>
                      <a:pt x="460110" y="5491"/>
                      <a:pt x="520435" y="109472"/>
                      <a:pt x="522287" y="135136"/>
                    </a:cubicBezTo>
                    <a:cubicBezTo>
                      <a:pt x="524139" y="160800"/>
                      <a:pt x="478101" y="158155"/>
                      <a:pt x="477837" y="154186"/>
                    </a:cubicBezTo>
                    <a:cubicBezTo>
                      <a:pt x="477573" y="150217"/>
                      <a:pt x="537369" y="122701"/>
                      <a:pt x="520700" y="111324"/>
                    </a:cubicBezTo>
                    <a:cubicBezTo>
                      <a:pt x="504031" y="99947"/>
                      <a:pt x="378090" y="85660"/>
                      <a:pt x="377825" y="85924"/>
                    </a:cubicBezTo>
                    <a:cubicBezTo>
                      <a:pt x="377560" y="86188"/>
                      <a:pt x="555095" y="104709"/>
                      <a:pt x="519112" y="112911"/>
                    </a:cubicBezTo>
                    <a:cubicBezTo>
                      <a:pt x="483129" y="121113"/>
                      <a:pt x="177006" y="138311"/>
                      <a:pt x="161925" y="135136"/>
                    </a:cubicBezTo>
                    <a:cubicBezTo>
                      <a:pt x="146844" y="131961"/>
                      <a:pt x="427037" y="95978"/>
                      <a:pt x="428625" y="93861"/>
                    </a:cubicBezTo>
                    <a:cubicBezTo>
                      <a:pt x="430213" y="91744"/>
                      <a:pt x="200554" y="121907"/>
                      <a:pt x="171450" y="122436"/>
                    </a:cubicBezTo>
                    <a:cubicBezTo>
                      <a:pt x="142346" y="122965"/>
                      <a:pt x="263790" y="105503"/>
                      <a:pt x="254000" y="97036"/>
                    </a:cubicBezTo>
                    <a:cubicBezTo>
                      <a:pt x="244210" y="88569"/>
                      <a:pt x="112712" y="71636"/>
                      <a:pt x="112712" y="71636"/>
                    </a:cubicBezTo>
                    <a:lnTo>
                      <a:pt x="0" y="49411"/>
                    </a:ln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43D1BBB6-6574-4629-A9A4-E93550F7C230}"/>
                  </a:ext>
                </a:extLst>
              </p:cNvPr>
              <p:cNvSpPr/>
              <p:nvPr/>
            </p:nvSpPr>
            <p:spPr>
              <a:xfrm>
                <a:off x="4758082" y="2723757"/>
                <a:ext cx="224311" cy="74527"/>
              </a:xfrm>
              <a:custGeom>
                <a:avLst/>
                <a:gdLst>
                  <a:gd name="connsiteX0" fmla="*/ 185 w 224311"/>
                  <a:gd name="connsiteY0" fmla="*/ 6743 h 74527"/>
                  <a:gd name="connsiteX1" fmla="*/ 114485 w 224311"/>
                  <a:gd name="connsiteY1" fmla="*/ 8860 h 74527"/>
                  <a:gd name="connsiteX2" fmla="*/ 222435 w 224311"/>
                  <a:gd name="connsiteY2" fmla="*/ 74476 h 74527"/>
                  <a:gd name="connsiteX3" fmla="*/ 180101 w 224311"/>
                  <a:gd name="connsiteY3" fmla="*/ 19443 h 74527"/>
                  <a:gd name="connsiteX4" fmla="*/ 142001 w 224311"/>
                  <a:gd name="connsiteY4" fmla="*/ 393 h 74527"/>
                  <a:gd name="connsiteX5" fmla="*/ 185 w 224311"/>
                  <a:gd name="connsiteY5" fmla="*/ 6743 h 7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311" h="74527">
                    <a:moveTo>
                      <a:pt x="185" y="6743"/>
                    </a:moveTo>
                    <a:cubicBezTo>
                      <a:pt x="-4401" y="8154"/>
                      <a:pt x="77443" y="-2429"/>
                      <a:pt x="114485" y="8860"/>
                    </a:cubicBezTo>
                    <a:cubicBezTo>
                      <a:pt x="151527" y="20149"/>
                      <a:pt x="211499" y="72712"/>
                      <a:pt x="222435" y="74476"/>
                    </a:cubicBezTo>
                    <a:cubicBezTo>
                      <a:pt x="233371" y="76240"/>
                      <a:pt x="193507" y="31790"/>
                      <a:pt x="180101" y="19443"/>
                    </a:cubicBezTo>
                    <a:cubicBezTo>
                      <a:pt x="166695" y="7096"/>
                      <a:pt x="167401" y="2510"/>
                      <a:pt x="142001" y="393"/>
                    </a:cubicBezTo>
                    <a:cubicBezTo>
                      <a:pt x="116601" y="-1724"/>
                      <a:pt x="4771" y="5332"/>
                      <a:pt x="185" y="67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C5E7A089-6E7E-4CA7-8913-20207082E4F3}"/>
                  </a:ext>
                </a:extLst>
              </p:cNvPr>
              <p:cNvSpPr/>
              <p:nvPr/>
            </p:nvSpPr>
            <p:spPr>
              <a:xfrm>
                <a:off x="4840258" y="2640757"/>
                <a:ext cx="122082" cy="109160"/>
              </a:xfrm>
              <a:custGeom>
                <a:avLst/>
                <a:gdLst>
                  <a:gd name="connsiteX0" fmla="*/ 559 w 122082"/>
                  <a:gd name="connsiteY0" fmla="*/ 108793 h 109160"/>
                  <a:gd name="connsiteX1" fmla="*/ 53475 w 122082"/>
                  <a:gd name="connsiteY1" fmla="*/ 55876 h 109160"/>
                  <a:gd name="connsiteX2" fmla="*/ 121209 w 122082"/>
                  <a:gd name="connsiteY2" fmla="*/ 843 h 109160"/>
                  <a:gd name="connsiteX3" fmla="*/ 87342 w 122082"/>
                  <a:gd name="connsiteY3" fmla="*/ 28360 h 109160"/>
                  <a:gd name="connsiteX4" fmla="*/ 559 w 122082"/>
                  <a:gd name="connsiteY4" fmla="*/ 108793 h 10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82" h="109160">
                    <a:moveTo>
                      <a:pt x="559" y="108793"/>
                    </a:moveTo>
                    <a:cubicBezTo>
                      <a:pt x="-5085" y="113379"/>
                      <a:pt x="33367" y="73868"/>
                      <a:pt x="53475" y="55876"/>
                    </a:cubicBezTo>
                    <a:cubicBezTo>
                      <a:pt x="73583" y="37884"/>
                      <a:pt x="121209" y="843"/>
                      <a:pt x="121209" y="843"/>
                    </a:cubicBezTo>
                    <a:cubicBezTo>
                      <a:pt x="126853" y="-3743"/>
                      <a:pt x="103923" y="11074"/>
                      <a:pt x="87342" y="28360"/>
                    </a:cubicBezTo>
                    <a:cubicBezTo>
                      <a:pt x="70761" y="45646"/>
                      <a:pt x="6203" y="104207"/>
                      <a:pt x="559" y="108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9EC66B18-DA31-45E6-9A2A-48187701C1EA}"/>
                  </a:ext>
                </a:extLst>
              </p:cNvPr>
              <p:cNvSpPr/>
              <p:nvPr/>
            </p:nvSpPr>
            <p:spPr>
              <a:xfrm>
                <a:off x="4833902" y="2651856"/>
                <a:ext cx="122082" cy="109160"/>
              </a:xfrm>
              <a:custGeom>
                <a:avLst/>
                <a:gdLst>
                  <a:gd name="connsiteX0" fmla="*/ 559 w 122082"/>
                  <a:gd name="connsiteY0" fmla="*/ 108793 h 109160"/>
                  <a:gd name="connsiteX1" fmla="*/ 53475 w 122082"/>
                  <a:gd name="connsiteY1" fmla="*/ 55876 h 109160"/>
                  <a:gd name="connsiteX2" fmla="*/ 121209 w 122082"/>
                  <a:gd name="connsiteY2" fmla="*/ 843 h 109160"/>
                  <a:gd name="connsiteX3" fmla="*/ 87342 w 122082"/>
                  <a:gd name="connsiteY3" fmla="*/ 28360 h 109160"/>
                  <a:gd name="connsiteX4" fmla="*/ 559 w 122082"/>
                  <a:gd name="connsiteY4" fmla="*/ 108793 h 10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82" h="109160">
                    <a:moveTo>
                      <a:pt x="559" y="108793"/>
                    </a:moveTo>
                    <a:cubicBezTo>
                      <a:pt x="-5085" y="113379"/>
                      <a:pt x="33367" y="73868"/>
                      <a:pt x="53475" y="55876"/>
                    </a:cubicBezTo>
                    <a:cubicBezTo>
                      <a:pt x="73583" y="37884"/>
                      <a:pt x="121209" y="843"/>
                      <a:pt x="121209" y="843"/>
                    </a:cubicBezTo>
                    <a:cubicBezTo>
                      <a:pt x="126853" y="-3743"/>
                      <a:pt x="103923" y="11074"/>
                      <a:pt x="87342" y="28360"/>
                    </a:cubicBezTo>
                    <a:cubicBezTo>
                      <a:pt x="70761" y="45646"/>
                      <a:pt x="6203" y="104207"/>
                      <a:pt x="559" y="108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35869A44-0BF3-43B5-A7CD-EE1784991DE5}"/>
                  </a:ext>
                </a:extLst>
              </p:cNvPr>
              <p:cNvSpPr/>
              <p:nvPr/>
            </p:nvSpPr>
            <p:spPr>
              <a:xfrm>
                <a:off x="4738688" y="2709863"/>
                <a:ext cx="178931" cy="27038"/>
              </a:xfrm>
              <a:custGeom>
                <a:avLst/>
                <a:gdLst>
                  <a:gd name="connsiteX0" fmla="*/ 0 w 178931"/>
                  <a:gd name="connsiteY0" fmla="*/ 0 h 27038"/>
                  <a:gd name="connsiteX1" fmla="*/ 153987 w 178931"/>
                  <a:gd name="connsiteY1" fmla="*/ 14287 h 27038"/>
                  <a:gd name="connsiteX2" fmla="*/ 174625 w 178931"/>
                  <a:gd name="connsiteY2" fmla="*/ 26987 h 27038"/>
                  <a:gd name="connsiteX3" fmla="*/ 111125 w 178931"/>
                  <a:gd name="connsiteY3" fmla="*/ 19050 h 27038"/>
                  <a:gd name="connsiteX4" fmla="*/ 0 w 178931"/>
                  <a:gd name="connsiteY4" fmla="*/ 0 h 2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31" h="27038">
                    <a:moveTo>
                      <a:pt x="0" y="0"/>
                    </a:moveTo>
                    <a:cubicBezTo>
                      <a:pt x="62441" y="4894"/>
                      <a:pt x="124883" y="9789"/>
                      <a:pt x="153987" y="14287"/>
                    </a:cubicBezTo>
                    <a:cubicBezTo>
                      <a:pt x="183091" y="18785"/>
                      <a:pt x="181769" y="26193"/>
                      <a:pt x="174625" y="26987"/>
                    </a:cubicBezTo>
                    <a:cubicBezTo>
                      <a:pt x="167481" y="27781"/>
                      <a:pt x="111125" y="19050"/>
                      <a:pt x="111125" y="190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381F8AE4-2F10-49F3-97B5-1715A91445C3}"/>
                  </a:ext>
                </a:extLst>
              </p:cNvPr>
              <p:cNvSpPr/>
              <p:nvPr/>
            </p:nvSpPr>
            <p:spPr>
              <a:xfrm>
                <a:off x="3932227" y="2830496"/>
                <a:ext cx="221672" cy="32186"/>
              </a:xfrm>
              <a:custGeom>
                <a:avLst/>
                <a:gdLst>
                  <a:gd name="connsiteX0" fmla="*/ 11 w 221672"/>
                  <a:gd name="connsiteY0" fmla="*/ 27004 h 32186"/>
                  <a:gd name="connsiteX1" fmla="*/ 106373 w 221672"/>
                  <a:gd name="connsiteY1" fmla="*/ 17 h 32186"/>
                  <a:gd name="connsiteX2" fmla="*/ 220673 w 221672"/>
                  <a:gd name="connsiteY2" fmla="*/ 31767 h 32186"/>
                  <a:gd name="connsiteX3" fmla="*/ 165111 w 221672"/>
                  <a:gd name="connsiteY3" fmla="*/ 19067 h 32186"/>
                  <a:gd name="connsiteX4" fmla="*/ 112723 w 221672"/>
                  <a:gd name="connsiteY4" fmla="*/ 9542 h 32186"/>
                  <a:gd name="connsiteX5" fmla="*/ 11 w 221672"/>
                  <a:gd name="connsiteY5" fmla="*/ 27004 h 32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672" h="32186">
                    <a:moveTo>
                      <a:pt x="11" y="27004"/>
                    </a:moveTo>
                    <a:cubicBezTo>
                      <a:pt x="-1047" y="25416"/>
                      <a:pt x="69596" y="-777"/>
                      <a:pt x="106373" y="17"/>
                    </a:cubicBezTo>
                    <a:cubicBezTo>
                      <a:pt x="143150" y="811"/>
                      <a:pt x="210883" y="28592"/>
                      <a:pt x="220673" y="31767"/>
                    </a:cubicBezTo>
                    <a:cubicBezTo>
                      <a:pt x="230463" y="34942"/>
                      <a:pt x="165111" y="19067"/>
                      <a:pt x="165111" y="19067"/>
                    </a:cubicBezTo>
                    <a:cubicBezTo>
                      <a:pt x="147119" y="15363"/>
                      <a:pt x="137065" y="7690"/>
                      <a:pt x="112723" y="9542"/>
                    </a:cubicBezTo>
                    <a:cubicBezTo>
                      <a:pt x="88381" y="11394"/>
                      <a:pt x="1069" y="28592"/>
                      <a:pt x="11" y="270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636E1AF4-E0BB-4B83-9B29-AE8D8739540C}"/>
                  </a:ext>
                </a:extLst>
              </p:cNvPr>
              <p:cNvSpPr/>
              <p:nvPr/>
            </p:nvSpPr>
            <p:spPr>
              <a:xfrm>
                <a:off x="3952788" y="2871546"/>
                <a:ext cx="151021" cy="21450"/>
              </a:xfrm>
              <a:custGeom>
                <a:avLst/>
                <a:gdLst>
                  <a:gd name="connsiteX0" fmla="*/ 87 w 151021"/>
                  <a:gd name="connsiteY0" fmla="*/ 20879 h 21450"/>
                  <a:gd name="connsiteX1" fmla="*/ 103275 w 151021"/>
                  <a:gd name="connsiteY1" fmla="*/ 16117 h 21450"/>
                  <a:gd name="connsiteX2" fmla="*/ 150900 w 151021"/>
                  <a:gd name="connsiteY2" fmla="*/ 14529 h 21450"/>
                  <a:gd name="connsiteX3" fmla="*/ 115975 w 151021"/>
                  <a:gd name="connsiteY3" fmla="*/ 1829 h 21450"/>
                  <a:gd name="connsiteX4" fmla="*/ 85812 w 151021"/>
                  <a:gd name="connsiteY4" fmla="*/ 242 h 21450"/>
                  <a:gd name="connsiteX5" fmla="*/ 87 w 151021"/>
                  <a:gd name="connsiteY5" fmla="*/ 20879 h 2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021" h="21450">
                    <a:moveTo>
                      <a:pt x="87" y="20879"/>
                    </a:moveTo>
                    <a:cubicBezTo>
                      <a:pt x="2997" y="23525"/>
                      <a:pt x="103275" y="16117"/>
                      <a:pt x="103275" y="16117"/>
                    </a:cubicBezTo>
                    <a:cubicBezTo>
                      <a:pt x="128410" y="15059"/>
                      <a:pt x="148783" y="16910"/>
                      <a:pt x="150900" y="14529"/>
                    </a:cubicBezTo>
                    <a:cubicBezTo>
                      <a:pt x="153017" y="12148"/>
                      <a:pt x="126823" y="4210"/>
                      <a:pt x="115975" y="1829"/>
                    </a:cubicBezTo>
                    <a:cubicBezTo>
                      <a:pt x="105127" y="-552"/>
                      <a:pt x="104333" y="-23"/>
                      <a:pt x="85812" y="242"/>
                    </a:cubicBezTo>
                    <a:cubicBezTo>
                      <a:pt x="67291" y="507"/>
                      <a:pt x="-2823" y="18233"/>
                      <a:pt x="87" y="208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F1B17117-9215-4429-AC90-39C6F12CF28E}"/>
                  </a:ext>
                </a:extLst>
              </p:cNvPr>
              <p:cNvSpPr/>
              <p:nvPr/>
            </p:nvSpPr>
            <p:spPr>
              <a:xfrm>
                <a:off x="3676454" y="2746609"/>
                <a:ext cx="609680" cy="387705"/>
              </a:xfrm>
              <a:custGeom>
                <a:avLst/>
                <a:gdLst>
                  <a:gd name="connsiteX0" fmla="*/ 605034 w 609680"/>
                  <a:gd name="connsiteY0" fmla="*/ 26754 h 387705"/>
                  <a:gd name="connsiteX1" fmla="*/ 362146 w 609680"/>
                  <a:gd name="connsiteY1" fmla="*/ 1354 h 387705"/>
                  <a:gd name="connsiteX2" fmla="*/ 112909 w 609680"/>
                  <a:gd name="connsiteY2" fmla="*/ 74379 h 387705"/>
                  <a:gd name="connsiteX3" fmla="*/ 39884 w 609680"/>
                  <a:gd name="connsiteY3" fmla="*/ 210904 h 387705"/>
                  <a:gd name="connsiteX4" fmla="*/ 196 w 609680"/>
                  <a:gd name="connsiteY4" fmla="*/ 369654 h 387705"/>
                  <a:gd name="connsiteX5" fmla="*/ 25596 w 609680"/>
                  <a:gd name="connsiteY5" fmla="*/ 293454 h 387705"/>
                  <a:gd name="connsiteX6" fmla="*/ 47821 w 609680"/>
                  <a:gd name="connsiteY6" fmla="*/ 387116 h 387705"/>
                  <a:gd name="connsiteX7" fmla="*/ 111321 w 609680"/>
                  <a:gd name="connsiteY7" fmla="*/ 334729 h 387705"/>
                  <a:gd name="connsiteX8" fmla="*/ 30359 w 609680"/>
                  <a:gd name="connsiteY8" fmla="*/ 364891 h 387705"/>
                  <a:gd name="connsiteX9" fmla="*/ 49409 w 609680"/>
                  <a:gd name="connsiteY9" fmla="*/ 295041 h 387705"/>
                  <a:gd name="connsiteX10" fmla="*/ 82746 w 609680"/>
                  <a:gd name="connsiteY10" fmla="*/ 212491 h 387705"/>
                  <a:gd name="connsiteX11" fmla="*/ 98621 w 609680"/>
                  <a:gd name="connsiteY11" fmla="*/ 223604 h 387705"/>
                  <a:gd name="connsiteX12" fmla="*/ 100209 w 609680"/>
                  <a:gd name="connsiteY12" fmla="*/ 241066 h 387705"/>
                  <a:gd name="connsiteX13" fmla="*/ 211334 w 609680"/>
                  <a:gd name="connsiteY13" fmla="*/ 168041 h 387705"/>
                  <a:gd name="connsiteX14" fmla="*/ 239909 w 609680"/>
                  <a:gd name="connsiteY14" fmla="*/ 164866 h 387705"/>
                  <a:gd name="connsiteX15" fmla="*/ 439934 w 609680"/>
                  <a:gd name="connsiteY15" fmla="*/ 129941 h 387705"/>
                  <a:gd name="connsiteX16" fmla="*/ 231971 w 609680"/>
                  <a:gd name="connsiteY16" fmla="*/ 123591 h 387705"/>
                  <a:gd name="connsiteX17" fmla="*/ 446284 w 609680"/>
                  <a:gd name="connsiteY17" fmla="*/ 69616 h 387705"/>
                  <a:gd name="connsiteX18" fmla="*/ 379609 w 609680"/>
                  <a:gd name="connsiteY18" fmla="*/ 93429 h 387705"/>
                  <a:gd name="connsiteX19" fmla="*/ 500259 w 609680"/>
                  <a:gd name="connsiteY19" fmla="*/ 74379 h 387705"/>
                  <a:gd name="connsiteX20" fmla="*/ 492321 w 609680"/>
                  <a:gd name="connsiteY20" fmla="*/ 74379 h 387705"/>
                  <a:gd name="connsiteX21" fmla="*/ 447871 w 609680"/>
                  <a:gd name="connsiteY21" fmla="*/ 74379 h 387705"/>
                  <a:gd name="connsiteX22" fmla="*/ 506609 w 609680"/>
                  <a:gd name="connsiteY22" fmla="*/ 53741 h 387705"/>
                  <a:gd name="connsiteX23" fmla="*/ 520896 w 609680"/>
                  <a:gd name="connsiteY23" fmla="*/ 25166 h 387705"/>
                  <a:gd name="connsiteX24" fmla="*/ 605034 w 609680"/>
                  <a:gd name="connsiteY24" fmla="*/ 26754 h 38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9680" h="387705">
                    <a:moveTo>
                      <a:pt x="605034" y="26754"/>
                    </a:moveTo>
                    <a:cubicBezTo>
                      <a:pt x="578576" y="22785"/>
                      <a:pt x="444167" y="-6583"/>
                      <a:pt x="362146" y="1354"/>
                    </a:cubicBezTo>
                    <a:cubicBezTo>
                      <a:pt x="280125" y="9291"/>
                      <a:pt x="166619" y="39454"/>
                      <a:pt x="112909" y="74379"/>
                    </a:cubicBezTo>
                    <a:cubicBezTo>
                      <a:pt x="59199" y="109304"/>
                      <a:pt x="58669" y="161692"/>
                      <a:pt x="39884" y="210904"/>
                    </a:cubicBezTo>
                    <a:cubicBezTo>
                      <a:pt x="21099" y="260116"/>
                      <a:pt x="2577" y="355896"/>
                      <a:pt x="196" y="369654"/>
                    </a:cubicBezTo>
                    <a:cubicBezTo>
                      <a:pt x="-2185" y="383412"/>
                      <a:pt x="17659" y="290544"/>
                      <a:pt x="25596" y="293454"/>
                    </a:cubicBezTo>
                    <a:cubicBezTo>
                      <a:pt x="33533" y="296364"/>
                      <a:pt x="33533" y="380237"/>
                      <a:pt x="47821" y="387116"/>
                    </a:cubicBezTo>
                    <a:cubicBezTo>
                      <a:pt x="62108" y="393995"/>
                      <a:pt x="114231" y="338433"/>
                      <a:pt x="111321" y="334729"/>
                    </a:cubicBezTo>
                    <a:cubicBezTo>
                      <a:pt x="108411" y="331025"/>
                      <a:pt x="40678" y="371506"/>
                      <a:pt x="30359" y="364891"/>
                    </a:cubicBezTo>
                    <a:cubicBezTo>
                      <a:pt x="20040" y="358276"/>
                      <a:pt x="40678" y="320441"/>
                      <a:pt x="49409" y="295041"/>
                    </a:cubicBezTo>
                    <a:cubicBezTo>
                      <a:pt x="58140" y="269641"/>
                      <a:pt x="74544" y="224397"/>
                      <a:pt x="82746" y="212491"/>
                    </a:cubicBezTo>
                    <a:cubicBezTo>
                      <a:pt x="90948" y="200585"/>
                      <a:pt x="95711" y="218842"/>
                      <a:pt x="98621" y="223604"/>
                    </a:cubicBezTo>
                    <a:cubicBezTo>
                      <a:pt x="101531" y="228366"/>
                      <a:pt x="81424" y="250326"/>
                      <a:pt x="100209" y="241066"/>
                    </a:cubicBezTo>
                    <a:cubicBezTo>
                      <a:pt x="118994" y="231806"/>
                      <a:pt x="188051" y="180741"/>
                      <a:pt x="211334" y="168041"/>
                    </a:cubicBezTo>
                    <a:cubicBezTo>
                      <a:pt x="234617" y="155341"/>
                      <a:pt x="239909" y="164866"/>
                      <a:pt x="239909" y="164866"/>
                    </a:cubicBezTo>
                    <a:cubicBezTo>
                      <a:pt x="278009" y="158516"/>
                      <a:pt x="441257" y="136820"/>
                      <a:pt x="439934" y="129941"/>
                    </a:cubicBezTo>
                    <a:cubicBezTo>
                      <a:pt x="438611" y="123062"/>
                      <a:pt x="230913" y="133645"/>
                      <a:pt x="231971" y="123591"/>
                    </a:cubicBezTo>
                    <a:cubicBezTo>
                      <a:pt x="233029" y="113537"/>
                      <a:pt x="421678" y="74643"/>
                      <a:pt x="446284" y="69616"/>
                    </a:cubicBezTo>
                    <a:cubicBezTo>
                      <a:pt x="470890" y="64589"/>
                      <a:pt x="370613" y="92635"/>
                      <a:pt x="379609" y="93429"/>
                    </a:cubicBezTo>
                    <a:cubicBezTo>
                      <a:pt x="388605" y="94223"/>
                      <a:pt x="481474" y="77554"/>
                      <a:pt x="500259" y="74379"/>
                    </a:cubicBezTo>
                    <a:cubicBezTo>
                      <a:pt x="519044" y="71204"/>
                      <a:pt x="492321" y="74379"/>
                      <a:pt x="492321" y="74379"/>
                    </a:cubicBezTo>
                    <a:cubicBezTo>
                      <a:pt x="483590" y="74379"/>
                      <a:pt x="445490" y="77819"/>
                      <a:pt x="447871" y="74379"/>
                    </a:cubicBezTo>
                    <a:cubicBezTo>
                      <a:pt x="450252" y="70939"/>
                      <a:pt x="494438" y="61943"/>
                      <a:pt x="506609" y="53741"/>
                    </a:cubicBezTo>
                    <a:cubicBezTo>
                      <a:pt x="518780" y="45539"/>
                      <a:pt x="504756" y="28341"/>
                      <a:pt x="520896" y="25166"/>
                    </a:cubicBezTo>
                    <a:cubicBezTo>
                      <a:pt x="537036" y="21991"/>
                      <a:pt x="631492" y="30723"/>
                      <a:pt x="605034" y="26754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1FEEB991-CB37-4DB8-A847-BE3AE0535408}"/>
                  </a:ext>
                </a:extLst>
              </p:cNvPr>
              <p:cNvSpPr/>
              <p:nvPr/>
            </p:nvSpPr>
            <p:spPr>
              <a:xfrm>
                <a:off x="3781202" y="2880286"/>
                <a:ext cx="246358" cy="157800"/>
              </a:xfrm>
              <a:custGeom>
                <a:avLst/>
                <a:gdLst>
                  <a:gd name="connsiteX0" fmla="*/ 246286 w 246358"/>
                  <a:gd name="connsiteY0" fmla="*/ 2614 h 157800"/>
                  <a:gd name="connsiteX1" fmla="*/ 131986 w 246358"/>
                  <a:gd name="connsiteY1" fmla="*/ 12139 h 157800"/>
                  <a:gd name="connsiteX2" fmla="*/ 35148 w 246358"/>
                  <a:gd name="connsiteY2" fmla="*/ 88339 h 157800"/>
                  <a:gd name="connsiteX3" fmla="*/ 223 w 246358"/>
                  <a:gd name="connsiteY3" fmla="*/ 140727 h 157800"/>
                  <a:gd name="connsiteX4" fmla="*/ 24036 w 246358"/>
                  <a:gd name="connsiteY4" fmla="*/ 135964 h 157800"/>
                  <a:gd name="connsiteX5" fmla="*/ 95473 w 246358"/>
                  <a:gd name="connsiteY5" fmla="*/ 156602 h 157800"/>
                  <a:gd name="connsiteX6" fmla="*/ 89123 w 246358"/>
                  <a:gd name="connsiteY6" fmla="*/ 94689 h 157800"/>
                  <a:gd name="connsiteX7" fmla="*/ 130398 w 246358"/>
                  <a:gd name="connsiteY7" fmla="*/ 70877 h 157800"/>
                  <a:gd name="connsiteX8" fmla="*/ 149448 w 246358"/>
                  <a:gd name="connsiteY8" fmla="*/ 37539 h 157800"/>
                  <a:gd name="connsiteX9" fmla="*/ 246286 w 246358"/>
                  <a:gd name="connsiteY9" fmla="*/ 2614 h 15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358" h="157800">
                    <a:moveTo>
                      <a:pt x="246286" y="2614"/>
                    </a:moveTo>
                    <a:cubicBezTo>
                      <a:pt x="243376" y="-1619"/>
                      <a:pt x="167176" y="-2148"/>
                      <a:pt x="131986" y="12139"/>
                    </a:cubicBezTo>
                    <a:cubicBezTo>
                      <a:pt x="96796" y="26426"/>
                      <a:pt x="57108" y="66908"/>
                      <a:pt x="35148" y="88339"/>
                    </a:cubicBezTo>
                    <a:cubicBezTo>
                      <a:pt x="13188" y="109770"/>
                      <a:pt x="2075" y="132790"/>
                      <a:pt x="223" y="140727"/>
                    </a:cubicBezTo>
                    <a:cubicBezTo>
                      <a:pt x="-1629" y="148665"/>
                      <a:pt x="8161" y="133318"/>
                      <a:pt x="24036" y="135964"/>
                    </a:cubicBezTo>
                    <a:cubicBezTo>
                      <a:pt x="39911" y="138610"/>
                      <a:pt x="84625" y="163481"/>
                      <a:pt x="95473" y="156602"/>
                    </a:cubicBezTo>
                    <a:cubicBezTo>
                      <a:pt x="106321" y="149723"/>
                      <a:pt x="83302" y="108976"/>
                      <a:pt x="89123" y="94689"/>
                    </a:cubicBezTo>
                    <a:cubicBezTo>
                      <a:pt x="94944" y="80402"/>
                      <a:pt x="120344" y="80402"/>
                      <a:pt x="130398" y="70877"/>
                    </a:cubicBezTo>
                    <a:cubicBezTo>
                      <a:pt x="140452" y="61352"/>
                      <a:pt x="135160" y="47329"/>
                      <a:pt x="149448" y="37539"/>
                    </a:cubicBezTo>
                    <a:cubicBezTo>
                      <a:pt x="163735" y="27749"/>
                      <a:pt x="249196" y="6847"/>
                      <a:pt x="246286" y="26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CA0A73C1-A867-48E6-8A3F-5740FA655FE8}"/>
                  </a:ext>
                </a:extLst>
              </p:cNvPr>
              <p:cNvSpPr/>
              <p:nvPr/>
            </p:nvSpPr>
            <p:spPr>
              <a:xfrm>
                <a:off x="3759196" y="2873121"/>
                <a:ext cx="165269" cy="125674"/>
              </a:xfrm>
              <a:custGeom>
                <a:avLst/>
                <a:gdLst>
                  <a:gd name="connsiteX0" fmla="*/ 165104 w 165269"/>
                  <a:gd name="connsiteY0" fmla="*/ 30417 h 125674"/>
                  <a:gd name="connsiteX1" fmla="*/ 76204 w 165269"/>
                  <a:gd name="connsiteY1" fmla="*/ 85979 h 125674"/>
                  <a:gd name="connsiteX2" fmla="*/ 41279 w 165269"/>
                  <a:gd name="connsiteY2" fmla="*/ 125667 h 125674"/>
                  <a:gd name="connsiteX3" fmla="*/ 65092 w 165269"/>
                  <a:gd name="connsiteY3" fmla="*/ 89154 h 125674"/>
                  <a:gd name="connsiteX4" fmla="*/ 44454 w 165269"/>
                  <a:gd name="connsiteY4" fmla="*/ 68517 h 125674"/>
                  <a:gd name="connsiteX5" fmla="*/ 25404 w 165269"/>
                  <a:gd name="connsiteY5" fmla="*/ 47879 h 125674"/>
                  <a:gd name="connsiteX6" fmla="*/ 4 w 165269"/>
                  <a:gd name="connsiteY6" fmla="*/ 254 h 125674"/>
                  <a:gd name="connsiteX7" fmla="*/ 23817 w 165269"/>
                  <a:gd name="connsiteY7" fmla="*/ 30417 h 125674"/>
                  <a:gd name="connsiteX8" fmla="*/ 77792 w 165269"/>
                  <a:gd name="connsiteY8" fmla="*/ 62167 h 125674"/>
                  <a:gd name="connsiteX9" fmla="*/ 98429 w 165269"/>
                  <a:gd name="connsiteY9" fmla="*/ 63754 h 125674"/>
                  <a:gd name="connsiteX10" fmla="*/ 165104 w 165269"/>
                  <a:gd name="connsiteY10" fmla="*/ 30417 h 125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269" h="125674">
                    <a:moveTo>
                      <a:pt x="165104" y="30417"/>
                    </a:moveTo>
                    <a:cubicBezTo>
                      <a:pt x="161400" y="34121"/>
                      <a:pt x="96841" y="70104"/>
                      <a:pt x="76204" y="85979"/>
                    </a:cubicBezTo>
                    <a:cubicBezTo>
                      <a:pt x="55566" y="101854"/>
                      <a:pt x="43131" y="125138"/>
                      <a:pt x="41279" y="125667"/>
                    </a:cubicBezTo>
                    <a:cubicBezTo>
                      <a:pt x="39427" y="126196"/>
                      <a:pt x="64563" y="98679"/>
                      <a:pt x="65092" y="89154"/>
                    </a:cubicBezTo>
                    <a:cubicBezTo>
                      <a:pt x="65621" y="79629"/>
                      <a:pt x="51069" y="75396"/>
                      <a:pt x="44454" y="68517"/>
                    </a:cubicBezTo>
                    <a:cubicBezTo>
                      <a:pt x="37839" y="61638"/>
                      <a:pt x="32812" y="59256"/>
                      <a:pt x="25404" y="47879"/>
                    </a:cubicBezTo>
                    <a:cubicBezTo>
                      <a:pt x="17996" y="36502"/>
                      <a:pt x="269" y="3164"/>
                      <a:pt x="4" y="254"/>
                    </a:cubicBezTo>
                    <a:cubicBezTo>
                      <a:pt x="-261" y="-2656"/>
                      <a:pt x="10852" y="20098"/>
                      <a:pt x="23817" y="30417"/>
                    </a:cubicBezTo>
                    <a:cubicBezTo>
                      <a:pt x="36782" y="40736"/>
                      <a:pt x="65357" y="56611"/>
                      <a:pt x="77792" y="62167"/>
                    </a:cubicBezTo>
                    <a:cubicBezTo>
                      <a:pt x="90227" y="67723"/>
                      <a:pt x="87581" y="66400"/>
                      <a:pt x="98429" y="63754"/>
                    </a:cubicBezTo>
                    <a:cubicBezTo>
                      <a:pt x="109277" y="61108"/>
                      <a:pt x="168808" y="26713"/>
                      <a:pt x="165104" y="304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46920BD4-1338-4D31-AF35-A4ED59957750}"/>
                  </a:ext>
                </a:extLst>
              </p:cNvPr>
              <p:cNvSpPr/>
              <p:nvPr/>
            </p:nvSpPr>
            <p:spPr>
              <a:xfrm>
                <a:off x="3776465" y="2848864"/>
                <a:ext cx="152720" cy="168990"/>
              </a:xfrm>
              <a:custGeom>
                <a:avLst/>
                <a:gdLst>
                  <a:gd name="connsiteX0" fmla="*/ 198 w 152720"/>
                  <a:gd name="connsiteY0" fmla="*/ 168974 h 168990"/>
                  <a:gd name="connsiteX1" fmla="*/ 57348 w 152720"/>
                  <a:gd name="connsiteY1" fmla="*/ 67374 h 168990"/>
                  <a:gd name="connsiteX2" fmla="*/ 111323 w 152720"/>
                  <a:gd name="connsiteY2" fmla="*/ 18161 h 168990"/>
                  <a:gd name="connsiteX3" fmla="*/ 152598 w 152720"/>
                  <a:gd name="connsiteY3" fmla="*/ 699 h 168990"/>
                  <a:gd name="connsiteX4" fmla="*/ 122435 w 152720"/>
                  <a:gd name="connsiteY4" fmla="*/ 38799 h 168990"/>
                  <a:gd name="connsiteX5" fmla="*/ 77985 w 152720"/>
                  <a:gd name="connsiteY5" fmla="*/ 75311 h 168990"/>
                  <a:gd name="connsiteX6" fmla="*/ 198 w 152720"/>
                  <a:gd name="connsiteY6" fmla="*/ 168974 h 16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720" h="168990">
                    <a:moveTo>
                      <a:pt x="198" y="168974"/>
                    </a:moveTo>
                    <a:cubicBezTo>
                      <a:pt x="-3241" y="167651"/>
                      <a:pt x="38827" y="92510"/>
                      <a:pt x="57348" y="67374"/>
                    </a:cubicBezTo>
                    <a:cubicBezTo>
                      <a:pt x="75869" y="42238"/>
                      <a:pt x="95448" y="29273"/>
                      <a:pt x="111323" y="18161"/>
                    </a:cubicBezTo>
                    <a:cubicBezTo>
                      <a:pt x="127198" y="7048"/>
                      <a:pt x="150746" y="-2741"/>
                      <a:pt x="152598" y="699"/>
                    </a:cubicBezTo>
                    <a:cubicBezTo>
                      <a:pt x="154450" y="4139"/>
                      <a:pt x="134870" y="26364"/>
                      <a:pt x="122435" y="38799"/>
                    </a:cubicBezTo>
                    <a:cubicBezTo>
                      <a:pt x="110000" y="51234"/>
                      <a:pt x="95183" y="56790"/>
                      <a:pt x="77985" y="75311"/>
                    </a:cubicBezTo>
                    <a:cubicBezTo>
                      <a:pt x="60787" y="93832"/>
                      <a:pt x="3637" y="170297"/>
                      <a:pt x="198" y="1689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B28B0CB6-044F-4C6D-A2A9-9A0D21A30EE8}"/>
                  </a:ext>
                </a:extLst>
              </p:cNvPr>
              <p:cNvSpPr/>
              <p:nvPr/>
            </p:nvSpPr>
            <p:spPr>
              <a:xfrm>
                <a:off x="3879830" y="2794884"/>
                <a:ext cx="81074" cy="100546"/>
              </a:xfrm>
              <a:custGeom>
                <a:avLst/>
                <a:gdLst>
                  <a:gd name="connsiteX0" fmla="*/ 80983 w 81074"/>
                  <a:gd name="connsiteY0" fmla="*/ 99129 h 100546"/>
                  <a:gd name="connsiteX1" fmla="*/ 3195 w 81074"/>
                  <a:gd name="connsiteY1" fmla="*/ 704 h 100546"/>
                  <a:gd name="connsiteX2" fmla="*/ 19070 w 81074"/>
                  <a:gd name="connsiteY2" fmla="*/ 56266 h 100546"/>
                  <a:gd name="connsiteX3" fmla="*/ 80983 w 81074"/>
                  <a:gd name="connsiteY3" fmla="*/ 99129 h 10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074" h="100546">
                    <a:moveTo>
                      <a:pt x="80983" y="99129"/>
                    </a:moveTo>
                    <a:cubicBezTo>
                      <a:pt x="78337" y="89869"/>
                      <a:pt x="13514" y="7848"/>
                      <a:pt x="3195" y="704"/>
                    </a:cubicBezTo>
                    <a:cubicBezTo>
                      <a:pt x="-7124" y="-6440"/>
                      <a:pt x="10074" y="42772"/>
                      <a:pt x="19070" y="56266"/>
                    </a:cubicBezTo>
                    <a:cubicBezTo>
                      <a:pt x="28066" y="69760"/>
                      <a:pt x="83629" y="108389"/>
                      <a:pt x="80983" y="991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C9166122-8163-455C-BFBA-DA4A7F65F0D4}"/>
                  </a:ext>
                </a:extLst>
              </p:cNvPr>
              <p:cNvSpPr/>
              <p:nvPr/>
            </p:nvSpPr>
            <p:spPr>
              <a:xfrm>
                <a:off x="3831142" y="2831584"/>
                <a:ext cx="75718" cy="84954"/>
              </a:xfrm>
              <a:custGeom>
                <a:avLst/>
                <a:gdLst>
                  <a:gd name="connsiteX0" fmla="*/ 75696 w 75718"/>
                  <a:gd name="connsiteY0" fmla="*/ 84654 h 84954"/>
                  <a:gd name="connsiteX1" fmla="*/ 4258 w 75718"/>
                  <a:gd name="connsiteY1" fmla="*/ 2104 h 84954"/>
                  <a:gd name="connsiteX2" fmla="*/ 12196 w 75718"/>
                  <a:gd name="connsiteY2" fmla="*/ 29091 h 84954"/>
                  <a:gd name="connsiteX3" fmla="*/ 75696 w 75718"/>
                  <a:gd name="connsiteY3" fmla="*/ 84654 h 8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718" h="84954">
                    <a:moveTo>
                      <a:pt x="75696" y="84654"/>
                    </a:moveTo>
                    <a:cubicBezTo>
                      <a:pt x="74373" y="80156"/>
                      <a:pt x="14841" y="11364"/>
                      <a:pt x="4258" y="2104"/>
                    </a:cubicBezTo>
                    <a:cubicBezTo>
                      <a:pt x="-6325" y="-7156"/>
                      <a:pt x="5317" y="16391"/>
                      <a:pt x="12196" y="29091"/>
                    </a:cubicBezTo>
                    <a:cubicBezTo>
                      <a:pt x="19075" y="41791"/>
                      <a:pt x="77019" y="89152"/>
                      <a:pt x="75696" y="8465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892BFECA-8C97-4E81-9421-179E0989C5C4}"/>
                  </a:ext>
                </a:extLst>
              </p:cNvPr>
              <p:cNvSpPr/>
              <p:nvPr/>
            </p:nvSpPr>
            <p:spPr>
              <a:xfrm>
                <a:off x="4305045" y="3175723"/>
                <a:ext cx="22482" cy="128067"/>
              </a:xfrm>
              <a:custGeom>
                <a:avLst/>
                <a:gdLst>
                  <a:gd name="connsiteX0" fmla="*/ 22480 w 22482"/>
                  <a:gd name="connsiteY0" fmla="*/ 865 h 128067"/>
                  <a:gd name="connsiteX1" fmla="*/ 1843 w 22482"/>
                  <a:gd name="connsiteY1" fmla="*/ 123102 h 128067"/>
                  <a:gd name="connsiteX2" fmla="*/ 3430 w 22482"/>
                  <a:gd name="connsiteY2" fmla="*/ 100877 h 128067"/>
                  <a:gd name="connsiteX3" fmla="*/ 255 w 22482"/>
                  <a:gd name="connsiteY3" fmla="*/ 69127 h 128067"/>
                  <a:gd name="connsiteX4" fmla="*/ 22480 w 22482"/>
                  <a:gd name="connsiteY4" fmla="*/ 865 h 1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82" h="128067">
                    <a:moveTo>
                      <a:pt x="22480" y="865"/>
                    </a:moveTo>
                    <a:cubicBezTo>
                      <a:pt x="22745" y="9861"/>
                      <a:pt x="5018" y="106433"/>
                      <a:pt x="1843" y="123102"/>
                    </a:cubicBezTo>
                    <a:cubicBezTo>
                      <a:pt x="-1332" y="139771"/>
                      <a:pt x="3695" y="109873"/>
                      <a:pt x="3430" y="100877"/>
                    </a:cubicBezTo>
                    <a:cubicBezTo>
                      <a:pt x="3165" y="91881"/>
                      <a:pt x="-1068" y="82621"/>
                      <a:pt x="255" y="69127"/>
                    </a:cubicBezTo>
                    <a:cubicBezTo>
                      <a:pt x="1578" y="55633"/>
                      <a:pt x="22215" y="-8131"/>
                      <a:pt x="22480" y="8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17CB395C-4DAE-4A8C-81D6-0530325E5C6E}"/>
                  </a:ext>
                </a:extLst>
              </p:cNvPr>
              <p:cNvSpPr/>
              <p:nvPr/>
            </p:nvSpPr>
            <p:spPr>
              <a:xfrm>
                <a:off x="4344978" y="3207658"/>
                <a:ext cx="79615" cy="99148"/>
              </a:xfrm>
              <a:custGeom>
                <a:avLst/>
                <a:gdLst>
                  <a:gd name="connsiteX0" fmla="*/ 10 w 79615"/>
                  <a:gd name="connsiteY0" fmla="*/ 680 h 99148"/>
                  <a:gd name="connsiteX1" fmla="*/ 55572 w 79615"/>
                  <a:gd name="connsiteY1" fmla="*/ 64180 h 99148"/>
                  <a:gd name="connsiteX2" fmla="*/ 79385 w 79615"/>
                  <a:gd name="connsiteY2" fmla="*/ 99105 h 99148"/>
                  <a:gd name="connsiteX3" fmla="*/ 66685 w 79615"/>
                  <a:gd name="connsiteY3" fmla="*/ 70530 h 99148"/>
                  <a:gd name="connsiteX4" fmla="*/ 50810 w 79615"/>
                  <a:gd name="connsiteY4" fmla="*/ 32430 h 99148"/>
                  <a:gd name="connsiteX5" fmla="*/ 10 w 79615"/>
                  <a:gd name="connsiteY5" fmla="*/ 680 h 9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615" h="99148">
                    <a:moveTo>
                      <a:pt x="10" y="680"/>
                    </a:moveTo>
                    <a:cubicBezTo>
                      <a:pt x="804" y="5972"/>
                      <a:pt x="42343" y="47776"/>
                      <a:pt x="55572" y="64180"/>
                    </a:cubicBezTo>
                    <a:cubicBezTo>
                      <a:pt x="68801" y="80584"/>
                      <a:pt x="77533" y="98047"/>
                      <a:pt x="79385" y="99105"/>
                    </a:cubicBezTo>
                    <a:cubicBezTo>
                      <a:pt x="81237" y="100163"/>
                      <a:pt x="71447" y="81642"/>
                      <a:pt x="66685" y="70530"/>
                    </a:cubicBezTo>
                    <a:cubicBezTo>
                      <a:pt x="61923" y="59418"/>
                      <a:pt x="57160" y="42484"/>
                      <a:pt x="50810" y="32430"/>
                    </a:cubicBezTo>
                    <a:cubicBezTo>
                      <a:pt x="44460" y="22376"/>
                      <a:pt x="-784" y="-4612"/>
                      <a:pt x="10" y="6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2646F32F-288C-48A4-83EC-3DA8CFF415EA}"/>
                  </a:ext>
                </a:extLst>
              </p:cNvPr>
              <p:cNvSpPr/>
              <p:nvPr/>
            </p:nvSpPr>
            <p:spPr>
              <a:xfrm>
                <a:off x="4436805" y="3144734"/>
                <a:ext cx="65417" cy="106556"/>
              </a:xfrm>
              <a:custGeom>
                <a:avLst/>
                <a:gdLst>
                  <a:gd name="connsiteX0" fmla="*/ 65345 w 65417"/>
                  <a:gd name="connsiteY0" fmla="*/ 104 h 106556"/>
                  <a:gd name="connsiteX1" fmla="*/ 14545 w 65417"/>
                  <a:gd name="connsiteY1" fmla="*/ 46141 h 106556"/>
                  <a:gd name="connsiteX2" fmla="*/ 16133 w 65417"/>
                  <a:gd name="connsiteY2" fmla="*/ 106466 h 106556"/>
                  <a:gd name="connsiteX3" fmla="*/ 1845 w 65417"/>
                  <a:gd name="connsiteY3" fmla="*/ 58841 h 106556"/>
                  <a:gd name="connsiteX4" fmla="*/ 65345 w 65417"/>
                  <a:gd name="connsiteY4" fmla="*/ 104 h 10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17" h="106556">
                    <a:moveTo>
                      <a:pt x="65345" y="104"/>
                    </a:moveTo>
                    <a:cubicBezTo>
                      <a:pt x="67462" y="-2013"/>
                      <a:pt x="22747" y="28414"/>
                      <a:pt x="14545" y="46141"/>
                    </a:cubicBezTo>
                    <a:cubicBezTo>
                      <a:pt x="6343" y="63868"/>
                      <a:pt x="18250" y="104349"/>
                      <a:pt x="16133" y="106466"/>
                    </a:cubicBezTo>
                    <a:cubicBezTo>
                      <a:pt x="14016" y="108583"/>
                      <a:pt x="-6092" y="73128"/>
                      <a:pt x="1845" y="58841"/>
                    </a:cubicBezTo>
                    <a:cubicBezTo>
                      <a:pt x="9782" y="44554"/>
                      <a:pt x="63228" y="2221"/>
                      <a:pt x="65345" y="1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31C1CFD0-76A9-4CDC-B43B-A594342D954F}"/>
                  </a:ext>
                </a:extLst>
              </p:cNvPr>
              <p:cNvSpPr/>
              <p:nvPr/>
            </p:nvSpPr>
            <p:spPr>
              <a:xfrm>
                <a:off x="4346463" y="3171494"/>
                <a:ext cx="74864" cy="63887"/>
              </a:xfrm>
              <a:custGeom>
                <a:avLst/>
                <a:gdLst>
                  <a:gd name="connsiteX0" fmla="*/ 112 w 74864"/>
                  <a:gd name="connsiteY0" fmla="*/ 331 h 63887"/>
                  <a:gd name="connsiteX1" fmla="*/ 63612 w 74864"/>
                  <a:gd name="connsiteY1" fmla="*/ 46369 h 63887"/>
                  <a:gd name="connsiteX2" fmla="*/ 74725 w 74864"/>
                  <a:gd name="connsiteY2" fmla="*/ 63831 h 63887"/>
                  <a:gd name="connsiteX3" fmla="*/ 62025 w 74864"/>
                  <a:gd name="connsiteY3" fmla="*/ 41606 h 63887"/>
                  <a:gd name="connsiteX4" fmla="*/ 47737 w 74864"/>
                  <a:gd name="connsiteY4" fmla="*/ 25731 h 63887"/>
                  <a:gd name="connsiteX5" fmla="*/ 112 w 74864"/>
                  <a:gd name="connsiteY5" fmla="*/ 331 h 63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64" h="63887">
                    <a:moveTo>
                      <a:pt x="112" y="331"/>
                    </a:moveTo>
                    <a:cubicBezTo>
                      <a:pt x="2758" y="3771"/>
                      <a:pt x="51177" y="35786"/>
                      <a:pt x="63612" y="46369"/>
                    </a:cubicBezTo>
                    <a:cubicBezTo>
                      <a:pt x="76047" y="56952"/>
                      <a:pt x="74990" y="64625"/>
                      <a:pt x="74725" y="63831"/>
                    </a:cubicBezTo>
                    <a:cubicBezTo>
                      <a:pt x="74461" y="63037"/>
                      <a:pt x="66523" y="47956"/>
                      <a:pt x="62025" y="41606"/>
                    </a:cubicBezTo>
                    <a:cubicBezTo>
                      <a:pt x="57527" y="35256"/>
                      <a:pt x="53293" y="30229"/>
                      <a:pt x="47737" y="25731"/>
                    </a:cubicBezTo>
                    <a:cubicBezTo>
                      <a:pt x="42181" y="21233"/>
                      <a:pt x="-2534" y="-3109"/>
                      <a:pt x="112" y="3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74A7060F-12A4-4584-9FAE-D0325815B75A}"/>
                  </a:ext>
                </a:extLst>
              </p:cNvPr>
              <p:cNvSpPr/>
              <p:nvPr/>
            </p:nvSpPr>
            <p:spPr>
              <a:xfrm>
                <a:off x="4454589" y="2969421"/>
                <a:ext cx="44095" cy="166877"/>
              </a:xfrm>
              <a:custGeom>
                <a:avLst/>
                <a:gdLst>
                  <a:gd name="connsiteX0" fmla="*/ 1524 w 44095"/>
                  <a:gd name="connsiteY0" fmla="*/ 792 h 166877"/>
                  <a:gd name="connsiteX1" fmla="*/ 42799 w 44095"/>
                  <a:gd name="connsiteY1" fmla="*/ 157954 h 166877"/>
                  <a:gd name="connsiteX2" fmla="*/ 31686 w 44095"/>
                  <a:gd name="connsiteY2" fmla="*/ 142079 h 166877"/>
                  <a:gd name="connsiteX3" fmla="*/ 11049 w 44095"/>
                  <a:gd name="connsiteY3" fmla="*/ 97629 h 166877"/>
                  <a:gd name="connsiteX4" fmla="*/ 1524 w 44095"/>
                  <a:gd name="connsiteY4" fmla="*/ 792 h 16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95" h="166877">
                    <a:moveTo>
                      <a:pt x="1524" y="792"/>
                    </a:moveTo>
                    <a:cubicBezTo>
                      <a:pt x="6816" y="10846"/>
                      <a:pt x="37772" y="134406"/>
                      <a:pt x="42799" y="157954"/>
                    </a:cubicBezTo>
                    <a:cubicBezTo>
                      <a:pt x="47826" y="181502"/>
                      <a:pt x="36978" y="152133"/>
                      <a:pt x="31686" y="142079"/>
                    </a:cubicBezTo>
                    <a:cubicBezTo>
                      <a:pt x="26394" y="132025"/>
                      <a:pt x="16076" y="115885"/>
                      <a:pt x="11049" y="97629"/>
                    </a:cubicBezTo>
                    <a:cubicBezTo>
                      <a:pt x="6022" y="79373"/>
                      <a:pt x="-3768" y="-9262"/>
                      <a:pt x="1524" y="7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CE54EA13-6A4C-45F1-B9AE-909B3AD727EF}"/>
                  </a:ext>
                </a:extLst>
              </p:cNvPr>
              <p:cNvSpPr/>
              <p:nvPr/>
            </p:nvSpPr>
            <p:spPr>
              <a:xfrm>
                <a:off x="3564361" y="2350566"/>
                <a:ext cx="155999" cy="248685"/>
              </a:xfrm>
              <a:custGeom>
                <a:avLst/>
                <a:gdLst>
                  <a:gd name="connsiteX0" fmla="*/ 155152 w 155999"/>
                  <a:gd name="connsiteY0" fmla="*/ 522 h 248685"/>
                  <a:gd name="connsiteX1" fmla="*/ 48789 w 155999"/>
                  <a:gd name="connsiteY1" fmla="*/ 144984 h 248685"/>
                  <a:gd name="connsiteX2" fmla="*/ 1164 w 155999"/>
                  <a:gd name="connsiteY2" fmla="*/ 248172 h 248685"/>
                  <a:gd name="connsiteX3" fmla="*/ 93239 w 155999"/>
                  <a:gd name="connsiteY3" fmla="*/ 102122 h 248685"/>
                  <a:gd name="connsiteX4" fmla="*/ 155152 w 155999"/>
                  <a:gd name="connsiteY4" fmla="*/ 522 h 24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999" h="248685">
                    <a:moveTo>
                      <a:pt x="155152" y="522"/>
                    </a:moveTo>
                    <a:cubicBezTo>
                      <a:pt x="147744" y="7666"/>
                      <a:pt x="74454" y="103709"/>
                      <a:pt x="48789" y="144984"/>
                    </a:cubicBezTo>
                    <a:cubicBezTo>
                      <a:pt x="23124" y="186259"/>
                      <a:pt x="-6244" y="255316"/>
                      <a:pt x="1164" y="248172"/>
                    </a:cubicBezTo>
                    <a:cubicBezTo>
                      <a:pt x="8572" y="241028"/>
                      <a:pt x="66781" y="143132"/>
                      <a:pt x="93239" y="102122"/>
                    </a:cubicBezTo>
                    <a:cubicBezTo>
                      <a:pt x="119697" y="61112"/>
                      <a:pt x="162560" y="-6622"/>
                      <a:pt x="155152" y="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8DE0951C-2B04-46D5-9F08-F70C6154D0F6}"/>
                  </a:ext>
                </a:extLst>
              </p:cNvPr>
              <p:cNvSpPr/>
              <p:nvPr/>
            </p:nvSpPr>
            <p:spPr>
              <a:xfrm>
                <a:off x="3545332" y="2603575"/>
                <a:ext cx="126843" cy="631948"/>
              </a:xfrm>
              <a:custGeom>
                <a:avLst/>
                <a:gdLst>
                  <a:gd name="connsiteX0" fmla="*/ 126556 w 126843"/>
                  <a:gd name="connsiteY0" fmla="*/ 1513 h 631948"/>
                  <a:gd name="connsiteX1" fmla="*/ 37656 w 126843"/>
                  <a:gd name="connsiteY1" fmla="*/ 144388 h 631948"/>
                  <a:gd name="connsiteX2" fmla="*/ 18606 w 126843"/>
                  <a:gd name="connsiteY2" fmla="*/ 465063 h 631948"/>
                  <a:gd name="connsiteX3" fmla="*/ 23368 w 126843"/>
                  <a:gd name="connsiteY3" fmla="*/ 623813 h 631948"/>
                  <a:gd name="connsiteX4" fmla="*/ 23368 w 126843"/>
                  <a:gd name="connsiteY4" fmla="*/ 568250 h 631948"/>
                  <a:gd name="connsiteX5" fmla="*/ 4318 w 126843"/>
                  <a:gd name="connsiteY5" fmla="*/ 225350 h 631948"/>
                  <a:gd name="connsiteX6" fmla="*/ 126556 w 126843"/>
                  <a:gd name="connsiteY6" fmla="*/ 1513 h 6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843" h="631948">
                    <a:moveTo>
                      <a:pt x="126556" y="1513"/>
                    </a:moveTo>
                    <a:cubicBezTo>
                      <a:pt x="132112" y="-11981"/>
                      <a:pt x="55648" y="67130"/>
                      <a:pt x="37656" y="144388"/>
                    </a:cubicBezTo>
                    <a:cubicBezTo>
                      <a:pt x="19664" y="221646"/>
                      <a:pt x="20987" y="385159"/>
                      <a:pt x="18606" y="465063"/>
                    </a:cubicBezTo>
                    <a:cubicBezTo>
                      <a:pt x="16225" y="544967"/>
                      <a:pt x="22574" y="606615"/>
                      <a:pt x="23368" y="623813"/>
                    </a:cubicBezTo>
                    <a:cubicBezTo>
                      <a:pt x="24162" y="641011"/>
                      <a:pt x="26543" y="634661"/>
                      <a:pt x="23368" y="568250"/>
                    </a:cubicBezTo>
                    <a:cubicBezTo>
                      <a:pt x="20193" y="501839"/>
                      <a:pt x="-11292" y="318748"/>
                      <a:pt x="4318" y="225350"/>
                    </a:cubicBezTo>
                    <a:cubicBezTo>
                      <a:pt x="19928" y="131952"/>
                      <a:pt x="121000" y="15007"/>
                      <a:pt x="126556" y="15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ECBE14AE-3509-4FCD-A695-3A7C27AAECDB}"/>
                  </a:ext>
                </a:extLst>
              </p:cNvPr>
              <p:cNvSpPr/>
              <p:nvPr/>
            </p:nvSpPr>
            <p:spPr>
              <a:xfrm>
                <a:off x="3528879" y="2542083"/>
                <a:ext cx="262643" cy="612456"/>
              </a:xfrm>
              <a:custGeom>
                <a:avLst/>
                <a:gdLst>
                  <a:gd name="connsiteX0" fmla="*/ 259954 w 262643"/>
                  <a:gd name="connsiteY0" fmla="*/ 34 h 612456"/>
                  <a:gd name="connsiteX1" fmla="*/ 154121 w 262643"/>
                  <a:gd name="connsiteY1" fmla="*/ 139734 h 612456"/>
                  <a:gd name="connsiteX2" fmla="*/ 137188 w 262643"/>
                  <a:gd name="connsiteY2" fmla="*/ 215934 h 612456"/>
                  <a:gd name="connsiteX3" fmla="*/ 132954 w 262643"/>
                  <a:gd name="connsiteY3" fmla="*/ 247684 h 612456"/>
                  <a:gd name="connsiteX4" fmla="*/ 128721 w 262643"/>
                  <a:gd name="connsiteY4" fmla="*/ 311184 h 612456"/>
                  <a:gd name="connsiteX5" fmla="*/ 54638 w 262643"/>
                  <a:gd name="connsiteY5" fmla="*/ 586350 h 612456"/>
                  <a:gd name="connsiteX6" fmla="*/ 56754 w 262643"/>
                  <a:gd name="connsiteY6" fmla="*/ 554600 h 612456"/>
                  <a:gd name="connsiteX7" fmla="*/ 3838 w 262643"/>
                  <a:gd name="connsiteY7" fmla="*/ 175717 h 612456"/>
                  <a:gd name="connsiteX8" fmla="*/ 29238 w 262643"/>
                  <a:gd name="connsiteY8" fmla="*/ 127034 h 612456"/>
                  <a:gd name="connsiteX9" fmla="*/ 259954 w 262643"/>
                  <a:gd name="connsiteY9" fmla="*/ 34 h 61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643" h="612456">
                    <a:moveTo>
                      <a:pt x="259954" y="34"/>
                    </a:moveTo>
                    <a:cubicBezTo>
                      <a:pt x="280768" y="2151"/>
                      <a:pt x="174582" y="103751"/>
                      <a:pt x="154121" y="139734"/>
                    </a:cubicBezTo>
                    <a:cubicBezTo>
                      <a:pt x="133660" y="175717"/>
                      <a:pt x="140716" y="197942"/>
                      <a:pt x="137188" y="215934"/>
                    </a:cubicBezTo>
                    <a:cubicBezTo>
                      <a:pt x="133660" y="233926"/>
                      <a:pt x="134365" y="231809"/>
                      <a:pt x="132954" y="247684"/>
                    </a:cubicBezTo>
                    <a:cubicBezTo>
                      <a:pt x="131543" y="263559"/>
                      <a:pt x="141774" y="254740"/>
                      <a:pt x="128721" y="311184"/>
                    </a:cubicBezTo>
                    <a:cubicBezTo>
                      <a:pt x="115668" y="367628"/>
                      <a:pt x="66632" y="545781"/>
                      <a:pt x="54638" y="586350"/>
                    </a:cubicBezTo>
                    <a:cubicBezTo>
                      <a:pt x="42644" y="626919"/>
                      <a:pt x="65221" y="623039"/>
                      <a:pt x="56754" y="554600"/>
                    </a:cubicBezTo>
                    <a:cubicBezTo>
                      <a:pt x="48287" y="486161"/>
                      <a:pt x="8424" y="246978"/>
                      <a:pt x="3838" y="175717"/>
                    </a:cubicBezTo>
                    <a:cubicBezTo>
                      <a:pt x="-748" y="104456"/>
                      <a:pt x="-8156" y="159489"/>
                      <a:pt x="29238" y="127034"/>
                    </a:cubicBezTo>
                    <a:cubicBezTo>
                      <a:pt x="66632" y="94579"/>
                      <a:pt x="239140" y="-2083"/>
                      <a:pt x="259954" y="3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" name="フリーフォーム: 図形 250">
                <a:extLst>
                  <a:ext uri="{FF2B5EF4-FFF2-40B4-BE49-F238E27FC236}">
                    <a16:creationId xmlns:a16="http://schemas.microsoft.com/office/drawing/2014/main" id="{AE8E5412-A718-43D0-944B-AB8A19AB917C}"/>
                  </a:ext>
                </a:extLst>
              </p:cNvPr>
              <p:cNvSpPr/>
              <p:nvPr/>
            </p:nvSpPr>
            <p:spPr>
              <a:xfrm>
                <a:off x="4909366" y="2138426"/>
                <a:ext cx="302243" cy="499443"/>
              </a:xfrm>
              <a:custGeom>
                <a:avLst/>
                <a:gdLst>
                  <a:gd name="connsiteX0" fmla="*/ 1301 w 302243"/>
                  <a:gd name="connsiteY0" fmla="*/ 5757 h 499443"/>
                  <a:gd name="connsiteX1" fmla="*/ 164284 w 302243"/>
                  <a:gd name="connsiteY1" fmla="*/ 103124 h 499443"/>
                  <a:gd name="connsiteX2" fmla="*/ 272234 w 302243"/>
                  <a:gd name="connsiteY2" fmla="*/ 384641 h 499443"/>
                  <a:gd name="connsiteX3" fmla="*/ 301867 w 302243"/>
                  <a:gd name="connsiteY3" fmla="*/ 498941 h 499443"/>
                  <a:gd name="connsiteX4" fmla="*/ 287051 w 302243"/>
                  <a:gd name="connsiteY4" fmla="*/ 346541 h 499443"/>
                  <a:gd name="connsiteX5" fmla="*/ 259534 w 302243"/>
                  <a:gd name="connsiteY5" fmla="*/ 251291 h 499443"/>
                  <a:gd name="connsiteX6" fmla="*/ 1301 w 302243"/>
                  <a:gd name="connsiteY6" fmla="*/ 5757 h 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243" h="499443">
                    <a:moveTo>
                      <a:pt x="1301" y="5757"/>
                    </a:moveTo>
                    <a:cubicBezTo>
                      <a:pt x="-14574" y="-18937"/>
                      <a:pt x="119129" y="39977"/>
                      <a:pt x="164284" y="103124"/>
                    </a:cubicBezTo>
                    <a:cubicBezTo>
                      <a:pt x="209440" y="166271"/>
                      <a:pt x="249304" y="318672"/>
                      <a:pt x="272234" y="384641"/>
                    </a:cubicBezTo>
                    <a:cubicBezTo>
                      <a:pt x="295164" y="450610"/>
                      <a:pt x="299398" y="505291"/>
                      <a:pt x="301867" y="498941"/>
                    </a:cubicBezTo>
                    <a:cubicBezTo>
                      <a:pt x="304336" y="492591"/>
                      <a:pt x="294107" y="387816"/>
                      <a:pt x="287051" y="346541"/>
                    </a:cubicBezTo>
                    <a:cubicBezTo>
                      <a:pt x="279996" y="305266"/>
                      <a:pt x="301515" y="307735"/>
                      <a:pt x="259534" y="251291"/>
                    </a:cubicBezTo>
                    <a:cubicBezTo>
                      <a:pt x="217553" y="194847"/>
                      <a:pt x="17176" y="30451"/>
                      <a:pt x="1301" y="57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7D784DC4-E73C-4FB5-A2E6-CBEFB423CD95}"/>
                  </a:ext>
                </a:extLst>
              </p:cNvPr>
              <p:cNvSpPr/>
              <p:nvPr/>
            </p:nvSpPr>
            <p:spPr>
              <a:xfrm>
                <a:off x="4964113" y="2270125"/>
                <a:ext cx="448417" cy="346235"/>
              </a:xfrm>
              <a:custGeom>
                <a:avLst/>
                <a:gdLst>
                  <a:gd name="connsiteX0" fmla="*/ 0 w 448417"/>
                  <a:gd name="connsiteY0" fmla="*/ 0 h 346235"/>
                  <a:gd name="connsiteX1" fmla="*/ 212725 w 448417"/>
                  <a:gd name="connsiteY1" fmla="*/ 122238 h 346235"/>
                  <a:gd name="connsiteX2" fmla="*/ 447675 w 448417"/>
                  <a:gd name="connsiteY2" fmla="*/ 346075 h 346235"/>
                  <a:gd name="connsiteX3" fmla="*/ 288925 w 448417"/>
                  <a:gd name="connsiteY3" fmla="*/ 158750 h 346235"/>
                  <a:gd name="connsiteX4" fmla="*/ 344487 w 448417"/>
                  <a:gd name="connsiteY4" fmla="*/ 195263 h 346235"/>
                  <a:gd name="connsiteX5" fmla="*/ 214312 w 448417"/>
                  <a:gd name="connsiteY5" fmla="*/ 80963 h 346235"/>
                  <a:gd name="connsiteX6" fmla="*/ 306387 w 448417"/>
                  <a:gd name="connsiteY6" fmla="*/ 114300 h 346235"/>
                  <a:gd name="connsiteX7" fmla="*/ 0 w 448417"/>
                  <a:gd name="connsiteY7" fmla="*/ 0 h 34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8417" h="346235">
                    <a:moveTo>
                      <a:pt x="0" y="0"/>
                    </a:moveTo>
                    <a:cubicBezTo>
                      <a:pt x="69056" y="32279"/>
                      <a:pt x="138113" y="64559"/>
                      <a:pt x="212725" y="122238"/>
                    </a:cubicBezTo>
                    <a:cubicBezTo>
                      <a:pt x="287338" y="179917"/>
                      <a:pt x="434975" y="339990"/>
                      <a:pt x="447675" y="346075"/>
                    </a:cubicBezTo>
                    <a:cubicBezTo>
                      <a:pt x="460375" y="352160"/>
                      <a:pt x="306123" y="183885"/>
                      <a:pt x="288925" y="158750"/>
                    </a:cubicBezTo>
                    <a:cubicBezTo>
                      <a:pt x="271727" y="133615"/>
                      <a:pt x="356922" y="208227"/>
                      <a:pt x="344487" y="195263"/>
                    </a:cubicBezTo>
                    <a:cubicBezTo>
                      <a:pt x="332052" y="182299"/>
                      <a:pt x="220662" y="94457"/>
                      <a:pt x="214312" y="80963"/>
                    </a:cubicBezTo>
                    <a:cubicBezTo>
                      <a:pt x="207962" y="67469"/>
                      <a:pt x="306387" y="114300"/>
                      <a:pt x="306387" y="1143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08D8D73C-3932-4858-9F10-36449A6EC0EE}"/>
                  </a:ext>
                </a:extLst>
              </p:cNvPr>
              <p:cNvSpPr/>
              <p:nvPr/>
            </p:nvSpPr>
            <p:spPr>
              <a:xfrm>
                <a:off x="5037091" y="2392082"/>
                <a:ext cx="358824" cy="301033"/>
              </a:xfrm>
              <a:custGeom>
                <a:avLst/>
                <a:gdLst>
                  <a:gd name="connsiteX0" fmla="*/ 47 w 358824"/>
                  <a:gd name="connsiteY0" fmla="*/ 281 h 301033"/>
                  <a:gd name="connsiteX1" fmla="*/ 296909 w 358824"/>
                  <a:gd name="connsiteY1" fmla="*/ 187606 h 301033"/>
                  <a:gd name="connsiteX2" fmla="*/ 185784 w 358824"/>
                  <a:gd name="connsiteY2" fmla="*/ 133631 h 301033"/>
                  <a:gd name="connsiteX3" fmla="*/ 358822 w 358824"/>
                  <a:gd name="connsiteY3" fmla="*/ 300318 h 301033"/>
                  <a:gd name="connsiteX4" fmla="*/ 181022 w 358824"/>
                  <a:gd name="connsiteY4" fmla="*/ 195543 h 301033"/>
                  <a:gd name="connsiteX5" fmla="*/ 273097 w 358824"/>
                  <a:gd name="connsiteY5" fmla="*/ 236818 h 301033"/>
                  <a:gd name="connsiteX6" fmla="*/ 47 w 358824"/>
                  <a:gd name="connsiteY6" fmla="*/ 281 h 30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824" h="301033">
                    <a:moveTo>
                      <a:pt x="47" y="281"/>
                    </a:moveTo>
                    <a:cubicBezTo>
                      <a:pt x="4016" y="-7921"/>
                      <a:pt x="265953" y="165381"/>
                      <a:pt x="296909" y="187606"/>
                    </a:cubicBezTo>
                    <a:cubicBezTo>
                      <a:pt x="327865" y="209831"/>
                      <a:pt x="175465" y="114846"/>
                      <a:pt x="185784" y="133631"/>
                    </a:cubicBezTo>
                    <a:cubicBezTo>
                      <a:pt x="196103" y="152416"/>
                      <a:pt x="359616" y="289999"/>
                      <a:pt x="358822" y="300318"/>
                    </a:cubicBezTo>
                    <a:cubicBezTo>
                      <a:pt x="358028" y="310637"/>
                      <a:pt x="195310" y="206126"/>
                      <a:pt x="181022" y="195543"/>
                    </a:cubicBezTo>
                    <a:cubicBezTo>
                      <a:pt x="166735" y="184960"/>
                      <a:pt x="301672" y="268832"/>
                      <a:pt x="273097" y="236818"/>
                    </a:cubicBezTo>
                    <a:cubicBezTo>
                      <a:pt x="244522" y="204804"/>
                      <a:pt x="-3922" y="8483"/>
                      <a:pt x="47" y="2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7A7F0420-3D04-4B0D-8513-A24C4C3F73E1}"/>
                  </a:ext>
                </a:extLst>
              </p:cNvPr>
              <p:cNvSpPr/>
              <p:nvPr/>
            </p:nvSpPr>
            <p:spPr>
              <a:xfrm>
                <a:off x="4805056" y="2076040"/>
                <a:ext cx="595624" cy="192521"/>
              </a:xfrm>
              <a:custGeom>
                <a:avLst/>
                <a:gdLst>
                  <a:gd name="connsiteX0" fmla="*/ 3482 w 595624"/>
                  <a:gd name="connsiteY0" fmla="*/ 410 h 192521"/>
                  <a:gd name="connsiteX1" fmla="*/ 352732 w 595624"/>
                  <a:gd name="connsiteY1" fmla="*/ 54385 h 192521"/>
                  <a:gd name="connsiteX2" fmla="*/ 398769 w 595624"/>
                  <a:gd name="connsiteY2" fmla="*/ 75023 h 192521"/>
                  <a:gd name="connsiteX3" fmla="*/ 557519 w 595624"/>
                  <a:gd name="connsiteY3" fmla="*/ 149635 h 192521"/>
                  <a:gd name="connsiteX4" fmla="*/ 344794 w 595624"/>
                  <a:gd name="connsiteY4" fmla="*/ 82960 h 192521"/>
                  <a:gd name="connsiteX5" fmla="*/ 595619 w 595624"/>
                  <a:gd name="connsiteY5" fmla="*/ 192498 h 192521"/>
                  <a:gd name="connsiteX6" fmla="*/ 336857 w 595624"/>
                  <a:gd name="connsiteY6" fmla="*/ 92485 h 192521"/>
                  <a:gd name="connsiteX7" fmla="*/ 249544 w 595624"/>
                  <a:gd name="connsiteY7" fmla="*/ 57560 h 192521"/>
                  <a:gd name="connsiteX8" fmla="*/ 178107 w 595624"/>
                  <a:gd name="connsiteY8" fmla="*/ 30573 h 192521"/>
                  <a:gd name="connsiteX9" fmla="*/ 3482 w 595624"/>
                  <a:gd name="connsiteY9" fmla="*/ 410 h 19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5624" h="192521">
                    <a:moveTo>
                      <a:pt x="3482" y="410"/>
                    </a:moveTo>
                    <a:cubicBezTo>
                      <a:pt x="32586" y="4379"/>
                      <a:pt x="286851" y="41950"/>
                      <a:pt x="352732" y="54385"/>
                    </a:cubicBezTo>
                    <a:cubicBezTo>
                      <a:pt x="418613" y="66820"/>
                      <a:pt x="398769" y="75023"/>
                      <a:pt x="398769" y="75023"/>
                    </a:cubicBezTo>
                    <a:cubicBezTo>
                      <a:pt x="432900" y="90898"/>
                      <a:pt x="566515" y="148312"/>
                      <a:pt x="557519" y="149635"/>
                    </a:cubicBezTo>
                    <a:cubicBezTo>
                      <a:pt x="548523" y="150958"/>
                      <a:pt x="338444" y="75816"/>
                      <a:pt x="344794" y="82960"/>
                    </a:cubicBezTo>
                    <a:cubicBezTo>
                      <a:pt x="351144" y="90104"/>
                      <a:pt x="596942" y="190911"/>
                      <a:pt x="595619" y="192498"/>
                    </a:cubicBezTo>
                    <a:cubicBezTo>
                      <a:pt x="594296" y="194085"/>
                      <a:pt x="394536" y="114975"/>
                      <a:pt x="336857" y="92485"/>
                    </a:cubicBezTo>
                    <a:cubicBezTo>
                      <a:pt x="279178" y="69995"/>
                      <a:pt x="249544" y="57560"/>
                      <a:pt x="249544" y="57560"/>
                    </a:cubicBezTo>
                    <a:cubicBezTo>
                      <a:pt x="223086" y="47241"/>
                      <a:pt x="220176" y="38775"/>
                      <a:pt x="178107" y="30573"/>
                    </a:cubicBezTo>
                    <a:cubicBezTo>
                      <a:pt x="136038" y="22371"/>
                      <a:pt x="-25622" y="-3559"/>
                      <a:pt x="3482" y="4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490439CA-DB33-4FAD-852D-B43F16E93FBA}"/>
                  </a:ext>
                </a:extLst>
              </p:cNvPr>
              <p:cNvSpPr/>
              <p:nvPr/>
            </p:nvSpPr>
            <p:spPr>
              <a:xfrm>
                <a:off x="5154731" y="2848992"/>
                <a:ext cx="67405" cy="254925"/>
              </a:xfrm>
              <a:custGeom>
                <a:avLst/>
                <a:gdLst>
                  <a:gd name="connsiteX0" fmla="*/ 67086 w 67405"/>
                  <a:gd name="connsiteY0" fmla="*/ 41 h 254925"/>
                  <a:gd name="connsiteX1" fmla="*/ 26869 w 67405"/>
                  <a:gd name="connsiteY1" fmla="*/ 122808 h 254925"/>
                  <a:gd name="connsiteX2" fmla="*/ 35336 w 67405"/>
                  <a:gd name="connsiteY2" fmla="*/ 251925 h 254925"/>
                  <a:gd name="connsiteX3" fmla="*/ 26869 w 67405"/>
                  <a:gd name="connsiteY3" fmla="*/ 205358 h 254925"/>
                  <a:gd name="connsiteX4" fmla="*/ 1469 w 67405"/>
                  <a:gd name="connsiteY4" fmla="*/ 110108 h 254925"/>
                  <a:gd name="connsiteX5" fmla="*/ 67086 w 67405"/>
                  <a:gd name="connsiteY5" fmla="*/ 41 h 25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05" h="254925">
                    <a:moveTo>
                      <a:pt x="67086" y="41"/>
                    </a:moveTo>
                    <a:cubicBezTo>
                      <a:pt x="71319" y="2158"/>
                      <a:pt x="32161" y="80827"/>
                      <a:pt x="26869" y="122808"/>
                    </a:cubicBezTo>
                    <a:cubicBezTo>
                      <a:pt x="21577" y="164789"/>
                      <a:pt x="35336" y="238167"/>
                      <a:pt x="35336" y="251925"/>
                    </a:cubicBezTo>
                    <a:cubicBezTo>
                      <a:pt x="35336" y="265683"/>
                      <a:pt x="32514" y="228994"/>
                      <a:pt x="26869" y="205358"/>
                    </a:cubicBezTo>
                    <a:cubicBezTo>
                      <a:pt x="21224" y="181722"/>
                      <a:pt x="-6645" y="142563"/>
                      <a:pt x="1469" y="110108"/>
                    </a:cubicBezTo>
                    <a:cubicBezTo>
                      <a:pt x="9583" y="77653"/>
                      <a:pt x="62853" y="-2076"/>
                      <a:pt x="67086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37A3AB5-B95E-4BAB-A49B-DC11DA4A2E8D}"/>
                  </a:ext>
                </a:extLst>
              </p:cNvPr>
              <p:cNvSpPr/>
              <p:nvPr/>
            </p:nvSpPr>
            <p:spPr>
              <a:xfrm>
                <a:off x="4241854" y="3882906"/>
                <a:ext cx="1024742" cy="293043"/>
              </a:xfrm>
              <a:custGeom>
                <a:avLst/>
                <a:gdLst>
                  <a:gd name="connsiteX0" fmla="*/ 169279 w 1024742"/>
                  <a:gd name="connsiteY0" fmla="*/ 147227 h 293043"/>
                  <a:gd name="connsiteX1" fmla="*/ 469846 w 1024742"/>
                  <a:gd name="connsiteY1" fmla="*/ 191677 h 293043"/>
                  <a:gd name="connsiteX2" fmla="*/ 1011713 w 1024742"/>
                  <a:gd name="connsiteY2" fmla="*/ 1177 h 293043"/>
                  <a:gd name="connsiteX3" fmla="*/ 865663 w 1024742"/>
                  <a:gd name="connsiteY3" fmla="*/ 109127 h 293043"/>
                  <a:gd name="connsiteX4" fmla="*/ 973613 w 1024742"/>
                  <a:gd name="connsiteY4" fmla="*/ 64677 h 293043"/>
                  <a:gd name="connsiteX5" fmla="*/ 836029 w 1024742"/>
                  <a:gd name="connsiteY5" fmla="*/ 159927 h 293043"/>
                  <a:gd name="connsiteX6" fmla="*/ 641296 w 1024742"/>
                  <a:gd name="connsiteY6" fmla="*/ 278461 h 293043"/>
                  <a:gd name="connsiteX7" fmla="*/ 592613 w 1024742"/>
                  <a:gd name="connsiteY7" fmla="*/ 289044 h 293043"/>
                  <a:gd name="connsiteX8" fmla="*/ 376713 w 1024742"/>
                  <a:gd name="connsiteY8" fmla="*/ 259411 h 293043"/>
                  <a:gd name="connsiteX9" fmla="*/ 6296 w 1024742"/>
                  <a:gd name="connsiteY9" fmla="*/ 77377 h 293043"/>
                  <a:gd name="connsiteX10" fmla="*/ 169279 w 1024742"/>
                  <a:gd name="connsiteY10" fmla="*/ 147227 h 29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4742" h="293043">
                    <a:moveTo>
                      <a:pt x="169279" y="147227"/>
                    </a:moveTo>
                    <a:cubicBezTo>
                      <a:pt x="246537" y="166277"/>
                      <a:pt x="329440" y="216019"/>
                      <a:pt x="469846" y="191677"/>
                    </a:cubicBezTo>
                    <a:cubicBezTo>
                      <a:pt x="610252" y="167335"/>
                      <a:pt x="945744" y="14935"/>
                      <a:pt x="1011713" y="1177"/>
                    </a:cubicBezTo>
                    <a:cubicBezTo>
                      <a:pt x="1077682" y="-12581"/>
                      <a:pt x="872013" y="98544"/>
                      <a:pt x="865663" y="109127"/>
                    </a:cubicBezTo>
                    <a:cubicBezTo>
                      <a:pt x="859313" y="119710"/>
                      <a:pt x="978552" y="56210"/>
                      <a:pt x="973613" y="64677"/>
                    </a:cubicBezTo>
                    <a:cubicBezTo>
                      <a:pt x="968674" y="73144"/>
                      <a:pt x="891415" y="124296"/>
                      <a:pt x="836029" y="159927"/>
                    </a:cubicBezTo>
                    <a:cubicBezTo>
                      <a:pt x="780643" y="195558"/>
                      <a:pt x="681865" y="256942"/>
                      <a:pt x="641296" y="278461"/>
                    </a:cubicBezTo>
                    <a:cubicBezTo>
                      <a:pt x="600727" y="299980"/>
                      <a:pt x="636710" y="292219"/>
                      <a:pt x="592613" y="289044"/>
                    </a:cubicBezTo>
                    <a:cubicBezTo>
                      <a:pt x="548516" y="285869"/>
                      <a:pt x="474432" y="294689"/>
                      <a:pt x="376713" y="259411"/>
                    </a:cubicBezTo>
                    <a:cubicBezTo>
                      <a:pt x="278994" y="224133"/>
                      <a:pt x="41574" y="97133"/>
                      <a:pt x="6296" y="77377"/>
                    </a:cubicBezTo>
                    <a:cubicBezTo>
                      <a:pt x="-28982" y="57621"/>
                      <a:pt x="92021" y="128177"/>
                      <a:pt x="169279" y="147227"/>
                    </a:cubicBezTo>
                    <a:close/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8EBD51B7-817F-4E5E-A253-86849427BEF3}"/>
                  </a:ext>
                </a:extLst>
              </p:cNvPr>
              <p:cNvSpPr/>
              <p:nvPr/>
            </p:nvSpPr>
            <p:spPr>
              <a:xfrm>
                <a:off x="5220901" y="3563832"/>
                <a:ext cx="78372" cy="367081"/>
              </a:xfrm>
              <a:custGeom>
                <a:avLst/>
                <a:gdLst>
                  <a:gd name="connsiteX0" fmla="*/ 35312 w 78372"/>
                  <a:gd name="connsiteY0" fmla="*/ 106 h 367081"/>
                  <a:gd name="connsiteX1" fmla="*/ 73412 w 78372"/>
                  <a:gd name="connsiteY1" fmla="*/ 203306 h 367081"/>
                  <a:gd name="connsiteX2" fmla="*/ 71824 w 78372"/>
                  <a:gd name="connsiteY2" fmla="*/ 242993 h 367081"/>
                  <a:gd name="connsiteX3" fmla="*/ 17849 w 78372"/>
                  <a:gd name="connsiteY3" fmla="*/ 365231 h 367081"/>
                  <a:gd name="connsiteX4" fmla="*/ 9912 w 78372"/>
                  <a:gd name="connsiteY4" fmla="*/ 309668 h 367081"/>
                  <a:gd name="connsiteX5" fmla="*/ 1974 w 78372"/>
                  <a:gd name="connsiteY5" fmla="*/ 214418 h 367081"/>
                  <a:gd name="connsiteX6" fmla="*/ 49599 w 78372"/>
                  <a:gd name="connsiteY6" fmla="*/ 158856 h 367081"/>
                  <a:gd name="connsiteX7" fmla="*/ 22612 w 78372"/>
                  <a:gd name="connsiteY7" fmla="*/ 174731 h 367081"/>
                  <a:gd name="connsiteX8" fmla="*/ 35312 w 78372"/>
                  <a:gd name="connsiteY8" fmla="*/ 106 h 36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372" h="367081">
                    <a:moveTo>
                      <a:pt x="35312" y="106"/>
                    </a:moveTo>
                    <a:cubicBezTo>
                      <a:pt x="43779" y="4869"/>
                      <a:pt x="67327" y="162825"/>
                      <a:pt x="73412" y="203306"/>
                    </a:cubicBezTo>
                    <a:cubicBezTo>
                      <a:pt x="79497" y="243787"/>
                      <a:pt x="81084" y="216006"/>
                      <a:pt x="71824" y="242993"/>
                    </a:cubicBezTo>
                    <a:cubicBezTo>
                      <a:pt x="62564" y="269980"/>
                      <a:pt x="28168" y="354118"/>
                      <a:pt x="17849" y="365231"/>
                    </a:cubicBezTo>
                    <a:cubicBezTo>
                      <a:pt x="7530" y="376344"/>
                      <a:pt x="12558" y="334804"/>
                      <a:pt x="9912" y="309668"/>
                    </a:cubicBezTo>
                    <a:cubicBezTo>
                      <a:pt x="7266" y="284533"/>
                      <a:pt x="-4640" y="239553"/>
                      <a:pt x="1974" y="214418"/>
                    </a:cubicBezTo>
                    <a:cubicBezTo>
                      <a:pt x="8588" y="189283"/>
                      <a:pt x="46159" y="165470"/>
                      <a:pt x="49599" y="158856"/>
                    </a:cubicBezTo>
                    <a:cubicBezTo>
                      <a:pt x="53039" y="152242"/>
                      <a:pt x="26052" y="197221"/>
                      <a:pt x="22612" y="174731"/>
                    </a:cubicBezTo>
                    <a:cubicBezTo>
                      <a:pt x="19172" y="152241"/>
                      <a:pt x="26845" y="-4657"/>
                      <a:pt x="35312" y="10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E9AE582B-8EAF-4626-BF88-9B2AA7C846EE}"/>
                  </a:ext>
                </a:extLst>
              </p:cNvPr>
              <p:cNvSpPr/>
              <p:nvPr/>
            </p:nvSpPr>
            <p:spPr>
              <a:xfrm>
                <a:off x="4595723" y="3949393"/>
                <a:ext cx="435712" cy="146182"/>
              </a:xfrm>
              <a:custGeom>
                <a:avLst/>
                <a:gdLst>
                  <a:gd name="connsiteX0" fmla="*/ 6440 w 435712"/>
                  <a:gd name="connsiteY0" fmla="*/ 124132 h 146182"/>
                  <a:gd name="connsiteX1" fmla="*/ 422365 w 435712"/>
                  <a:gd name="connsiteY1" fmla="*/ 1895 h 146182"/>
                  <a:gd name="connsiteX2" fmla="*/ 319177 w 435712"/>
                  <a:gd name="connsiteY2" fmla="*/ 55870 h 146182"/>
                  <a:gd name="connsiteX3" fmla="*/ 177890 w 435712"/>
                  <a:gd name="connsiteY3" fmla="*/ 138420 h 146182"/>
                  <a:gd name="connsiteX4" fmla="*/ 6440 w 435712"/>
                  <a:gd name="connsiteY4" fmla="*/ 124132 h 14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712" h="146182">
                    <a:moveTo>
                      <a:pt x="6440" y="124132"/>
                    </a:moveTo>
                    <a:cubicBezTo>
                      <a:pt x="47186" y="101378"/>
                      <a:pt x="370242" y="13272"/>
                      <a:pt x="422365" y="1895"/>
                    </a:cubicBezTo>
                    <a:cubicBezTo>
                      <a:pt x="474488" y="-9482"/>
                      <a:pt x="359923" y="33116"/>
                      <a:pt x="319177" y="55870"/>
                    </a:cubicBezTo>
                    <a:cubicBezTo>
                      <a:pt x="278431" y="78624"/>
                      <a:pt x="226044" y="124133"/>
                      <a:pt x="177890" y="138420"/>
                    </a:cubicBezTo>
                    <a:cubicBezTo>
                      <a:pt x="129736" y="152707"/>
                      <a:pt x="-34306" y="146886"/>
                      <a:pt x="6440" y="12413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E0030F0E-EF1C-4778-8CD2-A05A39DD6493}"/>
                  </a:ext>
                </a:extLst>
              </p:cNvPr>
              <p:cNvSpPr/>
              <p:nvPr/>
            </p:nvSpPr>
            <p:spPr>
              <a:xfrm>
                <a:off x="3980432" y="2955925"/>
                <a:ext cx="197868" cy="116484"/>
              </a:xfrm>
              <a:custGeom>
                <a:avLst/>
                <a:gdLst>
                  <a:gd name="connsiteX0" fmla="*/ 197868 w 197868"/>
                  <a:gd name="connsiteY0" fmla="*/ 0 h 116484"/>
                  <a:gd name="connsiteX1" fmla="*/ 131193 w 197868"/>
                  <a:gd name="connsiteY1" fmla="*/ 50800 h 116484"/>
                  <a:gd name="connsiteX2" fmla="*/ 4193 w 197868"/>
                  <a:gd name="connsiteY2" fmla="*/ 115888 h 116484"/>
                  <a:gd name="connsiteX3" fmla="*/ 37531 w 197868"/>
                  <a:gd name="connsiteY3" fmla="*/ 80963 h 116484"/>
                  <a:gd name="connsiteX4" fmla="*/ 107381 w 197868"/>
                  <a:gd name="connsiteY4" fmla="*/ 44450 h 116484"/>
                  <a:gd name="connsiteX5" fmla="*/ 197868 w 197868"/>
                  <a:gd name="connsiteY5" fmla="*/ 0 h 1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868" h="116484">
                    <a:moveTo>
                      <a:pt x="197868" y="0"/>
                    </a:moveTo>
                    <a:cubicBezTo>
                      <a:pt x="180670" y="15742"/>
                      <a:pt x="163472" y="31485"/>
                      <a:pt x="131193" y="50800"/>
                    </a:cubicBezTo>
                    <a:cubicBezTo>
                      <a:pt x="98914" y="70115"/>
                      <a:pt x="19803" y="110861"/>
                      <a:pt x="4193" y="115888"/>
                    </a:cubicBezTo>
                    <a:cubicBezTo>
                      <a:pt x="-11417" y="120915"/>
                      <a:pt x="20333" y="92869"/>
                      <a:pt x="37531" y="80963"/>
                    </a:cubicBezTo>
                    <a:cubicBezTo>
                      <a:pt x="54729" y="69057"/>
                      <a:pt x="107381" y="44450"/>
                      <a:pt x="107381" y="44450"/>
                    </a:cubicBezTo>
                    <a:lnTo>
                      <a:pt x="197868" y="0"/>
                    </a:ln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09C8E413-D3F9-4177-A76D-9E6CBAD0BC58}"/>
                  </a:ext>
                </a:extLst>
              </p:cNvPr>
              <p:cNvSpPr/>
              <p:nvPr/>
            </p:nvSpPr>
            <p:spPr>
              <a:xfrm>
                <a:off x="4633455" y="2795083"/>
                <a:ext cx="288455" cy="122801"/>
              </a:xfrm>
              <a:custGeom>
                <a:avLst/>
                <a:gdLst>
                  <a:gd name="connsiteX0" fmla="*/ 2045 w 288455"/>
                  <a:gd name="connsiteY0" fmla="*/ 64005 h 122801"/>
                  <a:gd name="connsiteX1" fmla="*/ 129045 w 288455"/>
                  <a:gd name="connsiteY1" fmla="*/ 100517 h 122801"/>
                  <a:gd name="connsiteX2" fmla="*/ 241758 w 288455"/>
                  <a:gd name="connsiteY2" fmla="*/ 83055 h 122801"/>
                  <a:gd name="connsiteX3" fmla="*/ 284620 w 288455"/>
                  <a:gd name="connsiteY3" fmla="*/ 505 h 122801"/>
                  <a:gd name="connsiteX4" fmla="*/ 286208 w 288455"/>
                  <a:gd name="connsiteY4" fmla="*/ 49717 h 122801"/>
                  <a:gd name="connsiteX5" fmla="*/ 283033 w 288455"/>
                  <a:gd name="connsiteY5" fmla="*/ 78292 h 122801"/>
                  <a:gd name="connsiteX6" fmla="*/ 249695 w 288455"/>
                  <a:gd name="connsiteY6" fmla="*/ 110042 h 122801"/>
                  <a:gd name="connsiteX7" fmla="*/ 198895 w 288455"/>
                  <a:gd name="connsiteY7" fmla="*/ 122742 h 122801"/>
                  <a:gd name="connsiteX8" fmla="*/ 117933 w 288455"/>
                  <a:gd name="connsiteY8" fmla="*/ 114805 h 122801"/>
                  <a:gd name="connsiteX9" fmla="*/ 56020 w 288455"/>
                  <a:gd name="connsiteY9" fmla="*/ 114805 h 122801"/>
                  <a:gd name="connsiteX10" fmla="*/ 2045 w 288455"/>
                  <a:gd name="connsiteY10" fmla="*/ 64005 h 122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455" h="122801">
                    <a:moveTo>
                      <a:pt x="2045" y="64005"/>
                    </a:moveTo>
                    <a:cubicBezTo>
                      <a:pt x="14216" y="61624"/>
                      <a:pt x="89093" y="97342"/>
                      <a:pt x="129045" y="100517"/>
                    </a:cubicBezTo>
                    <a:cubicBezTo>
                      <a:pt x="168997" y="103692"/>
                      <a:pt x="215829" y="99724"/>
                      <a:pt x="241758" y="83055"/>
                    </a:cubicBezTo>
                    <a:cubicBezTo>
                      <a:pt x="267687" y="66386"/>
                      <a:pt x="277212" y="6061"/>
                      <a:pt x="284620" y="505"/>
                    </a:cubicBezTo>
                    <a:cubicBezTo>
                      <a:pt x="292028" y="-5051"/>
                      <a:pt x="286472" y="36753"/>
                      <a:pt x="286208" y="49717"/>
                    </a:cubicBezTo>
                    <a:cubicBezTo>
                      <a:pt x="285944" y="62681"/>
                      <a:pt x="289118" y="68238"/>
                      <a:pt x="283033" y="78292"/>
                    </a:cubicBezTo>
                    <a:cubicBezTo>
                      <a:pt x="276948" y="88346"/>
                      <a:pt x="263718" y="102634"/>
                      <a:pt x="249695" y="110042"/>
                    </a:cubicBezTo>
                    <a:cubicBezTo>
                      <a:pt x="235672" y="117450"/>
                      <a:pt x="220855" y="121948"/>
                      <a:pt x="198895" y="122742"/>
                    </a:cubicBezTo>
                    <a:cubicBezTo>
                      <a:pt x="176935" y="123536"/>
                      <a:pt x="141745" y="116128"/>
                      <a:pt x="117933" y="114805"/>
                    </a:cubicBezTo>
                    <a:cubicBezTo>
                      <a:pt x="94121" y="113482"/>
                      <a:pt x="76922" y="121684"/>
                      <a:pt x="56020" y="114805"/>
                    </a:cubicBezTo>
                    <a:cubicBezTo>
                      <a:pt x="35118" y="107926"/>
                      <a:pt x="-10126" y="66386"/>
                      <a:pt x="2045" y="64005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75E083C4-7CF0-4481-A133-821CA9CD67CD}"/>
                  </a:ext>
                </a:extLst>
              </p:cNvPr>
              <p:cNvSpPr/>
              <p:nvPr/>
            </p:nvSpPr>
            <p:spPr>
              <a:xfrm>
                <a:off x="4279847" y="3640138"/>
                <a:ext cx="491642" cy="112764"/>
              </a:xfrm>
              <a:custGeom>
                <a:avLst/>
                <a:gdLst>
                  <a:gd name="connsiteX0" fmla="*/ 53 w 491642"/>
                  <a:gd name="connsiteY0" fmla="*/ 106362 h 112764"/>
                  <a:gd name="connsiteX1" fmla="*/ 246116 w 491642"/>
                  <a:gd name="connsiteY1" fmla="*/ 66675 h 112764"/>
                  <a:gd name="connsiteX2" fmla="*/ 485828 w 491642"/>
                  <a:gd name="connsiteY2" fmla="*/ 0 h 112764"/>
                  <a:gd name="connsiteX3" fmla="*/ 401691 w 491642"/>
                  <a:gd name="connsiteY3" fmla="*/ 66675 h 112764"/>
                  <a:gd name="connsiteX4" fmla="*/ 225478 w 491642"/>
                  <a:gd name="connsiteY4" fmla="*/ 109537 h 112764"/>
                  <a:gd name="connsiteX5" fmla="*/ 53 w 491642"/>
                  <a:gd name="connsiteY5" fmla="*/ 106362 h 11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642" h="112764">
                    <a:moveTo>
                      <a:pt x="53" y="106362"/>
                    </a:moveTo>
                    <a:cubicBezTo>
                      <a:pt x="3493" y="99218"/>
                      <a:pt x="165154" y="84402"/>
                      <a:pt x="246116" y="66675"/>
                    </a:cubicBezTo>
                    <a:cubicBezTo>
                      <a:pt x="327078" y="48948"/>
                      <a:pt x="459899" y="0"/>
                      <a:pt x="485828" y="0"/>
                    </a:cubicBezTo>
                    <a:cubicBezTo>
                      <a:pt x="511757" y="0"/>
                      <a:pt x="445083" y="48419"/>
                      <a:pt x="401691" y="66675"/>
                    </a:cubicBezTo>
                    <a:cubicBezTo>
                      <a:pt x="358299" y="84931"/>
                      <a:pt x="289772" y="104245"/>
                      <a:pt x="225478" y="109537"/>
                    </a:cubicBezTo>
                    <a:cubicBezTo>
                      <a:pt x="161184" y="114829"/>
                      <a:pt x="-3387" y="113506"/>
                      <a:pt x="53" y="106362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F0625123-F621-40AD-9578-2264B37837DA}"/>
                  </a:ext>
                </a:extLst>
              </p:cNvPr>
              <p:cNvSpPr/>
              <p:nvPr/>
            </p:nvSpPr>
            <p:spPr>
              <a:xfrm>
                <a:off x="3206301" y="3310410"/>
                <a:ext cx="373035" cy="125049"/>
              </a:xfrm>
              <a:custGeom>
                <a:avLst/>
                <a:gdLst>
                  <a:gd name="connsiteX0" fmla="*/ 356049 w 373035"/>
                  <a:gd name="connsiteY0" fmla="*/ 57 h 125049"/>
                  <a:gd name="connsiteX1" fmla="*/ 345466 w 373035"/>
                  <a:gd name="connsiteY1" fmla="*/ 122823 h 125049"/>
                  <a:gd name="connsiteX2" fmla="*/ 303132 w 373035"/>
                  <a:gd name="connsiteY2" fmla="*/ 76257 h 125049"/>
                  <a:gd name="connsiteX3" fmla="*/ 195182 w 373035"/>
                  <a:gd name="connsiteY3" fmla="*/ 38157 h 125049"/>
                  <a:gd name="connsiteX4" fmla="*/ 57599 w 373035"/>
                  <a:gd name="connsiteY4" fmla="*/ 63557 h 125049"/>
                  <a:gd name="connsiteX5" fmla="*/ 209999 w 373035"/>
                  <a:gd name="connsiteY5" fmla="*/ 59323 h 125049"/>
                  <a:gd name="connsiteX6" fmla="*/ 305249 w 373035"/>
                  <a:gd name="connsiteY6" fmla="*/ 67790 h 125049"/>
                  <a:gd name="connsiteX7" fmla="*/ 140149 w 373035"/>
                  <a:gd name="connsiteY7" fmla="*/ 63557 h 125049"/>
                  <a:gd name="connsiteX8" fmla="*/ 148616 w 373035"/>
                  <a:gd name="connsiteY8" fmla="*/ 48740 h 125049"/>
                  <a:gd name="connsiteX9" fmla="*/ 449 w 373035"/>
                  <a:gd name="connsiteY9" fmla="*/ 33923 h 125049"/>
                  <a:gd name="connsiteX10" fmla="*/ 203649 w 373035"/>
                  <a:gd name="connsiteY10" fmla="*/ 36040 h 125049"/>
                  <a:gd name="connsiteX11" fmla="*/ 102049 w 373035"/>
                  <a:gd name="connsiteY11" fmla="*/ 120707 h 125049"/>
                  <a:gd name="connsiteX12" fmla="*/ 199416 w 373035"/>
                  <a:gd name="connsiteY12" fmla="*/ 63557 h 125049"/>
                  <a:gd name="connsiteX13" fmla="*/ 106282 w 373035"/>
                  <a:gd name="connsiteY13" fmla="*/ 105890 h 125049"/>
                  <a:gd name="connsiteX14" fmla="*/ 356049 w 373035"/>
                  <a:gd name="connsiteY14" fmla="*/ 57 h 12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3035" h="125049">
                    <a:moveTo>
                      <a:pt x="356049" y="57"/>
                    </a:moveTo>
                    <a:cubicBezTo>
                      <a:pt x="395913" y="2879"/>
                      <a:pt x="354286" y="110123"/>
                      <a:pt x="345466" y="122823"/>
                    </a:cubicBezTo>
                    <a:cubicBezTo>
                      <a:pt x="336646" y="135523"/>
                      <a:pt x="328179" y="90368"/>
                      <a:pt x="303132" y="76257"/>
                    </a:cubicBezTo>
                    <a:cubicBezTo>
                      <a:pt x="278085" y="62146"/>
                      <a:pt x="236104" y="40274"/>
                      <a:pt x="195182" y="38157"/>
                    </a:cubicBezTo>
                    <a:cubicBezTo>
                      <a:pt x="154260" y="36040"/>
                      <a:pt x="55130" y="60029"/>
                      <a:pt x="57599" y="63557"/>
                    </a:cubicBezTo>
                    <a:cubicBezTo>
                      <a:pt x="60068" y="67085"/>
                      <a:pt x="168724" y="58618"/>
                      <a:pt x="209999" y="59323"/>
                    </a:cubicBezTo>
                    <a:cubicBezTo>
                      <a:pt x="251274" y="60029"/>
                      <a:pt x="316891" y="67084"/>
                      <a:pt x="305249" y="67790"/>
                    </a:cubicBezTo>
                    <a:cubicBezTo>
                      <a:pt x="293607" y="68496"/>
                      <a:pt x="166254" y="66732"/>
                      <a:pt x="140149" y="63557"/>
                    </a:cubicBezTo>
                    <a:cubicBezTo>
                      <a:pt x="114043" y="60382"/>
                      <a:pt x="171899" y="53679"/>
                      <a:pt x="148616" y="48740"/>
                    </a:cubicBezTo>
                    <a:cubicBezTo>
                      <a:pt x="125333" y="43801"/>
                      <a:pt x="-8723" y="36040"/>
                      <a:pt x="449" y="33923"/>
                    </a:cubicBezTo>
                    <a:cubicBezTo>
                      <a:pt x="9621" y="31806"/>
                      <a:pt x="186716" y="21576"/>
                      <a:pt x="203649" y="36040"/>
                    </a:cubicBezTo>
                    <a:cubicBezTo>
                      <a:pt x="220582" y="50504"/>
                      <a:pt x="102754" y="116121"/>
                      <a:pt x="102049" y="120707"/>
                    </a:cubicBezTo>
                    <a:cubicBezTo>
                      <a:pt x="101343" y="125293"/>
                      <a:pt x="198710" y="66027"/>
                      <a:pt x="199416" y="63557"/>
                    </a:cubicBezTo>
                    <a:cubicBezTo>
                      <a:pt x="200122" y="61087"/>
                      <a:pt x="80882" y="112946"/>
                      <a:pt x="106282" y="105890"/>
                    </a:cubicBezTo>
                    <a:cubicBezTo>
                      <a:pt x="131682" y="98834"/>
                      <a:pt x="316185" y="-2765"/>
                      <a:pt x="356049" y="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88C2F7D9-64E1-4BEB-B73A-D84EC50EE5A0}"/>
                  </a:ext>
                </a:extLst>
              </p:cNvPr>
              <p:cNvSpPr/>
              <p:nvPr/>
            </p:nvSpPr>
            <p:spPr>
              <a:xfrm>
                <a:off x="4054470" y="2647149"/>
                <a:ext cx="169882" cy="43781"/>
              </a:xfrm>
              <a:custGeom>
                <a:avLst/>
                <a:gdLst>
                  <a:gd name="connsiteX0" fmla="*/ 5 w 169882"/>
                  <a:gd name="connsiteY0" fmla="*/ 801 h 43781"/>
                  <a:gd name="connsiteX1" fmla="*/ 107955 w 169882"/>
                  <a:gd name="connsiteY1" fmla="*/ 7151 h 43781"/>
                  <a:gd name="connsiteX2" fmla="*/ 169868 w 169882"/>
                  <a:gd name="connsiteY2" fmla="*/ 43664 h 43781"/>
                  <a:gd name="connsiteX3" fmla="*/ 112718 w 169882"/>
                  <a:gd name="connsiteY3" fmla="*/ 18264 h 43781"/>
                  <a:gd name="connsiteX4" fmla="*/ 5 w 169882"/>
                  <a:gd name="connsiteY4" fmla="*/ 801 h 4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882" h="43781">
                    <a:moveTo>
                      <a:pt x="5" y="801"/>
                    </a:moveTo>
                    <a:cubicBezTo>
                      <a:pt x="-789" y="-1051"/>
                      <a:pt x="79645" y="7"/>
                      <a:pt x="107955" y="7151"/>
                    </a:cubicBezTo>
                    <a:cubicBezTo>
                      <a:pt x="136265" y="14295"/>
                      <a:pt x="169074" y="41812"/>
                      <a:pt x="169868" y="43664"/>
                    </a:cubicBezTo>
                    <a:cubicBezTo>
                      <a:pt x="170662" y="45516"/>
                      <a:pt x="137589" y="24879"/>
                      <a:pt x="112718" y="18264"/>
                    </a:cubicBezTo>
                    <a:cubicBezTo>
                      <a:pt x="87847" y="11649"/>
                      <a:pt x="799" y="2653"/>
                      <a:pt x="5" y="8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03240096-1047-40E2-BF62-487F2E1C811C}"/>
                  </a:ext>
                </a:extLst>
              </p:cNvPr>
              <p:cNvSpPr/>
              <p:nvPr/>
            </p:nvSpPr>
            <p:spPr>
              <a:xfrm>
                <a:off x="3885438" y="2640650"/>
                <a:ext cx="189347" cy="34307"/>
              </a:xfrm>
              <a:custGeom>
                <a:avLst/>
                <a:gdLst>
                  <a:gd name="connsiteX0" fmla="*/ 2350 w 189347"/>
                  <a:gd name="connsiteY0" fmla="*/ 34288 h 34307"/>
                  <a:gd name="connsiteX1" fmla="*/ 183325 w 189347"/>
                  <a:gd name="connsiteY1" fmla="*/ 2538 h 34307"/>
                  <a:gd name="connsiteX2" fmla="*/ 140462 w 189347"/>
                  <a:gd name="connsiteY2" fmla="*/ 2538 h 34307"/>
                  <a:gd name="connsiteX3" fmla="*/ 83312 w 189347"/>
                  <a:gd name="connsiteY3" fmla="*/ 7300 h 34307"/>
                  <a:gd name="connsiteX4" fmla="*/ 2350 w 189347"/>
                  <a:gd name="connsiteY4" fmla="*/ 34288 h 3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347" h="34307">
                    <a:moveTo>
                      <a:pt x="2350" y="34288"/>
                    </a:moveTo>
                    <a:cubicBezTo>
                      <a:pt x="19019" y="33494"/>
                      <a:pt x="160306" y="7830"/>
                      <a:pt x="183325" y="2538"/>
                    </a:cubicBezTo>
                    <a:cubicBezTo>
                      <a:pt x="206344" y="-2754"/>
                      <a:pt x="157131" y="1744"/>
                      <a:pt x="140462" y="2538"/>
                    </a:cubicBezTo>
                    <a:cubicBezTo>
                      <a:pt x="123793" y="3332"/>
                      <a:pt x="104214" y="2802"/>
                      <a:pt x="83312" y="7300"/>
                    </a:cubicBezTo>
                    <a:cubicBezTo>
                      <a:pt x="62410" y="11798"/>
                      <a:pt x="-14319" y="35082"/>
                      <a:pt x="2350" y="342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BFE9A5AB-F0D3-44D1-895E-EF76FC897ADF}"/>
                  </a:ext>
                </a:extLst>
              </p:cNvPr>
              <p:cNvSpPr/>
              <p:nvPr/>
            </p:nvSpPr>
            <p:spPr>
              <a:xfrm>
                <a:off x="4483549" y="2561249"/>
                <a:ext cx="146400" cy="61712"/>
              </a:xfrm>
              <a:custGeom>
                <a:avLst/>
                <a:gdLst>
                  <a:gd name="connsiteX0" fmla="*/ 2726 w 146400"/>
                  <a:gd name="connsiteY0" fmla="*/ 61301 h 61712"/>
                  <a:gd name="connsiteX1" fmla="*/ 145601 w 146400"/>
                  <a:gd name="connsiteY1" fmla="*/ 976 h 61712"/>
                  <a:gd name="connsiteX2" fmla="*/ 58289 w 146400"/>
                  <a:gd name="connsiteY2" fmla="*/ 26376 h 61712"/>
                  <a:gd name="connsiteX3" fmla="*/ 2726 w 146400"/>
                  <a:gd name="connsiteY3" fmla="*/ 61301 h 6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400" h="61712">
                    <a:moveTo>
                      <a:pt x="2726" y="61301"/>
                    </a:moveTo>
                    <a:cubicBezTo>
                      <a:pt x="17278" y="57068"/>
                      <a:pt x="136340" y="6797"/>
                      <a:pt x="145601" y="976"/>
                    </a:cubicBezTo>
                    <a:cubicBezTo>
                      <a:pt x="154862" y="-4845"/>
                      <a:pt x="81043" y="16851"/>
                      <a:pt x="58289" y="26376"/>
                    </a:cubicBezTo>
                    <a:cubicBezTo>
                      <a:pt x="35535" y="35901"/>
                      <a:pt x="-11826" y="65534"/>
                      <a:pt x="2726" y="613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95F72F31-5EC2-43AF-A313-094417CE33FC}"/>
                  </a:ext>
                </a:extLst>
              </p:cNvPr>
              <p:cNvSpPr/>
              <p:nvPr/>
            </p:nvSpPr>
            <p:spPr>
              <a:xfrm>
                <a:off x="3688672" y="2640733"/>
                <a:ext cx="614850" cy="231641"/>
              </a:xfrm>
              <a:custGeom>
                <a:avLst/>
                <a:gdLst>
                  <a:gd name="connsiteX0" fmla="*/ 678 w 614850"/>
                  <a:gd name="connsiteY0" fmla="*/ 231584 h 231641"/>
                  <a:gd name="connsiteX1" fmla="*/ 112861 w 614850"/>
                  <a:gd name="connsiteY1" fmla="*/ 91884 h 231641"/>
                  <a:gd name="connsiteX2" fmla="*/ 250445 w 614850"/>
                  <a:gd name="connsiteY2" fmla="*/ 19917 h 231641"/>
                  <a:gd name="connsiteX3" fmla="*/ 404961 w 614850"/>
                  <a:gd name="connsiteY3" fmla="*/ 867 h 231641"/>
                  <a:gd name="connsiteX4" fmla="*/ 519261 w 614850"/>
                  <a:gd name="connsiteY4" fmla="*/ 41084 h 231641"/>
                  <a:gd name="connsiteX5" fmla="*/ 527728 w 614850"/>
                  <a:gd name="connsiteY5" fmla="*/ 81300 h 231641"/>
                  <a:gd name="connsiteX6" fmla="*/ 612395 w 614850"/>
                  <a:gd name="connsiteY6" fmla="*/ 140567 h 231641"/>
                  <a:gd name="connsiteX7" fmla="*/ 576411 w 614850"/>
                  <a:gd name="connsiteY7" fmla="*/ 140567 h 231641"/>
                  <a:gd name="connsiteX8" fmla="*/ 419778 w 614850"/>
                  <a:gd name="connsiteY8" fmla="*/ 91884 h 231641"/>
                  <a:gd name="connsiteX9" fmla="*/ 379561 w 614850"/>
                  <a:gd name="connsiteY9" fmla="*/ 87650 h 231641"/>
                  <a:gd name="connsiteX10" fmla="*/ 165778 w 614850"/>
                  <a:gd name="connsiteY10" fmla="*/ 108817 h 231641"/>
                  <a:gd name="connsiteX11" fmla="*/ 678 w 614850"/>
                  <a:gd name="connsiteY11" fmla="*/ 231584 h 231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4850" h="231641">
                    <a:moveTo>
                      <a:pt x="678" y="231584"/>
                    </a:moveTo>
                    <a:cubicBezTo>
                      <a:pt x="-8141" y="228762"/>
                      <a:pt x="71233" y="127162"/>
                      <a:pt x="112861" y="91884"/>
                    </a:cubicBezTo>
                    <a:cubicBezTo>
                      <a:pt x="154489" y="56606"/>
                      <a:pt x="201762" y="35086"/>
                      <a:pt x="250445" y="19917"/>
                    </a:cubicBezTo>
                    <a:cubicBezTo>
                      <a:pt x="299128" y="4748"/>
                      <a:pt x="360158" y="-2661"/>
                      <a:pt x="404961" y="867"/>
                    </a:cubicBezTo>
                    <a:cubicBezTo>
                      <a:pt x="449764" y="4395"/>
                      <a:pt x="498800" y="27678"/>
                      <a:pt x="519261" y="41084"/>
                    </a:cubicBezTo>
                    <a:cubicBezTo>
                      <a:pt x="539722" y="54489"/>
                      <a:pt x="512206" y="64720"/>
                      <a:pt x="527728" y="81300"/>
                    </a:cubicBezTo>
                    <a:cubicBezTo>
                      <a:pt x="543250" y="97880"/>
                      <a:pt x="604281" y="130689"/>
                      <a:pt x="612395" y="140567"/>
                    </a:cubicBezTo>
                    <a:cubicBezTo>
                      <a:pt x="620509" y="150445"/>
                      <a:pt x="608514" y="148681"/>
                      <a:pt x="576411" y="140567"/>
                    </a:cubicBezTo>
                    <a:cubicBezTo>
                      <a:pt x="544308" y="132453"/>
                      <a:pt x="452586" y="100703"/>
                      <a:pt x="419778" y="91884"/>
                    </a:cubicBezTo>
                    <a:cubicBezTo>
                      <a:pt x="386970" y="83064"/>
                      <a:pt x="421894" y="84828"/>
                      <a:pt x="379561" y="87650"/>
                    </a:cubicBezTo>
                    <a:cubicBezTo>
                      <a:pt x="337228" y="90472"/>
                      <a:pt x="227514" y="85534"/>
                      <a:pt x="165778" y="108817"/>
                    </a:cubicBezTo>
                    <a:cubicBezTo>
                      <a:pt x="104042" y="132100"/>
                      <a:pt x="9497" y="234406"/>
                      <a:pt x="678" y="231584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34A88752-72D6-4920-BF6C-A0C2D9C8FA4C}"/>
                  </a:ext>
                </a:extLst>
              </p:cNvPr>
              <p:cNvSpPr/>
              <p:nvPr/>
            </p:nvSpPr>
            <p:spPr>
              <a:xfrm>
                <a:off x="4771972" y="2545758"/>
                <a:ext cx="257456" cy="105188"/>
              </a:xfrm>
              <a:custGeom>
                <a:avLst/>
                <a:gdLst>
                  <a:gd name="connsiteX0" fmla="*/ 53 w 257456"/>
                  <a:gd name="connsiteY0" fmla="*/ 49805 h 105188"/>
                  <a:gd name="connsiteX1" fmla="*/ 76253 w 257456"/>
                  <a:gd name="connsiteY1" fmla="*/ 18055 h 105188"/>
                  <a:gd name="connsiteX2" fmla="*/ 252466 w 257456"/>
                  <a:gd name="connsiteY2" fmla="*/ 103780 h 105188"/>
                  <a:gd name="connsiteX3" fmla="*/ 212778 w 257456"/>
                  <a:gd name="connsiteY3" fmla="*/ 73617 h 105188"/>
                  <a:gd name="connsiteX4" fmla="*/ 160391 w 257456"/>
                  <a:gd name="connsiteY4" fmla="*/ 32342 h 105188"/>
                  <a:gd name="connsiteX5" fmla="*/ 120703 w 257456"/>
                  <a:gd name="connsiteY5" fmla="*/ 14880 h 105188"/>
                  <a:gd name="connsiteX6" fmla="*/ 65141 w 257456"/>
                  <a:gd name="connsiteY6" fmla="*/ 592 h 105188"/>
                  <a:gd name="connsiteX7" fmla="*/ 53 w 257456"/>
                  <a:gd name="connsiteY7" fmla="*/ 49805 h 10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456" h="105188">
                    <a:moveTo>
                      <a:pt x="53" y="49805"/>
                    </a:moveTo>
                    <a:cubicBezTo>
                      <a:pt x="1905" y="52715"/>
                      <a:pt x="34184" y="9059"/>
                      <a:pt x="76253" y="18055"/>
                    </a:cubicBezTo>
                    <a:cubicBezTo>
                      <a:pt x="118322" y="27051"/>
                      <a:pt x="229712" y="94520"/>
                      <a:pt x="252466" y="103780"/>
                    </a:cubicBezTo>
                    <a:cubicBezTo>
                      <a:pt x="275220" y="113040"/>
                      <a:pt x="212778" y="73617"/>
                      <a:pt x="212778" y="73617"/>
                    </a:cubicBezTo>
                    <a:cubicBezTo>
                      <a:pt x="197432" y="61711"/>
                      <a:pt x="175737" y="42131"/>
                      <a:pt x="160391" y="32342"/>
                    </a:cubicBezTo>
                    <a:cubicBezTo>
                      <a:pt x="145045" y="22553"/>
                      <a:pt x="136578" y="20172"/>
                      <a:pt x="120703" y="14880"/>
                    </a:cubicBezTo>
                    <a:cubicBezTo>
                      <a:pt x="104828" y="9588"/>
                      <a:pt x="84985" y="-2848"/>
                      <a:pt x="65141" y="592"/>
                    </a:cubicBezTo>
                    <a:cubicBezTo>
                      <a:pt x="45297" y="4031"/>
                      <a:pt x="-1799" y="46895"/>
                      <a:pt x="53" y="498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2DB9C685-BA0A-4E97-A2B9-C6AD93F57E0D}"/>
                  </a:ext>
                </a:extLst>
              </p:cNvPr>
              <p:cNvSpPr/>
              <p:nvPr/>
            </p:nvSpPr>
            <p:spPr>
              <a:xfrm>
                <a:off x="4897241" y="2539999"/>
                <a:ext cx="132196" cy="101939"/>
              </a:xfrm>
              <a:custGeom>
                <a:avLst/>
                <a:gdLst>
                  <a:gd name="connsiteX0" fmla="*/ 197 w 132196"/>
                  <a:gd name="connsiteY0" fmla="*/ 1 h 101939"/>
                  <a:gd name="connsiteX1" fmla="*/ 76397 w 132196"/>
                  <a:gd name="connsiteY1" fmla="*/ 39689 h 101939"/>
                  <a:gd name="connsiteX2" fmla="*/ 128784 w 132196"/>
                  <a:gd name="connsiteY2" fmla="*/ 100014 h 101939"/>
                  <a:gd name="connsiteX3" fmla="*/ 119259 w 132196"/>
                  <a:gd name="connsiteY3" fmla="*/ 82551 h 101939"/>
                  <a:gd name="connsiteX4" fmla="*/ 55759 w 132196"/>
                  <a:gd name="connsiteY4" fmla="*/ 38101 h 101939"/>
                  <a:gd name="connsiteX5" fmla="*/ 197 w 132196"/>
                  <a:gd name="connsiteY5" fmla="*/ 1 h 10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196" h="101939">
                    <a:moveTo>
                      <a:pt x="197" y="1"/>
                    </a:moveTo>
                    <a:cubicBezTo>
                      <a:pt x="3637" y="266"/>
                      <a:pt x="54966" y="23020"/>
                      <a:pt x="76397" y="39689"/>
                    </a:cubicBezTo>
                    <a:cubicBezTo>
                      <a:pt x="97828" y="56358"/>
                      <a:pt x="121640" y="92870"/>
                      <a:pt x="128784" y="100014"/>
                    </a:cubicBezTo>
                    <a:cubicBezTo>
                      <a:pt x="135928" y="107158"/>
                      <a:pt x="131430" y="92870"/>
                      <a:pt x="119259" y="82551"/>
                    </a:cubicBezTo>
                    <a:cubicBezTo>
                      <a:pt x="107088" y="72232"/>
                      <a:pt x="72428" y="48949"/>
                      <a:pt x="55759" y="38101"/>
                    </a:cubicBezTo>
                    <a:cubicBezTo>
                      <a:pt x="39090" y="27253"/>
                      <a:pt x="-3243" y="-264"/>
                      <a:pt x="1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9DFCA38A-8718-479C-8D2F-498DF6ECB8D6}"/>
                  </a:ext>
                </a:extLst>
              </p:cNvPr>
              <p:cNvSpPr/>
              <p:nvPr/>
            </p:nvSpPr>
            <p:spPr>
              <a:xfrm>
                <a:off x="4468034" y="2529290"/>
                <a:ext cx="552856" cy="168104"/>
              </a:xfrm>
              <a:custGeom>
                <a:avLst/>
                <a:gdLst>
                  <a:gd name="connsiteX0" fmla="*/ 2366 w 552856"/>
                  <a:gd name="connsiteY0" fmla="*/ 86910 h 168104"/>
                  <a:gd name="connsiteX1" fmla="*/ 161116 w 552856"/>
                  <a:gd name="connsiteY1" fmla="*/ 29760 h 168104"/>
                  <a:gd name="connsiteX2" fmla="*/ 321983 w 552856"/>
                  <a:gd name="connsiteY2" fmla="*/ 127 h 168104"/>
                  <a:gd name="connsiteX3" fmla="*/ 497666 w 552856"/>
                  <a:gd name="connsiteY3" fmla="*/ 40343 h 168104"/>
                  <a:gd name="connsiteX4" fmla="*/ 552699 w 552856"/>
                  <a:gd name="connsiteY4" fmla="*/ 108077 h 168104"/>
                  <a:gd name="connsiteX5" fmla="*/ 512483 w 552856"/>
                  <a:gd name="connsiteY5" fmla="*/ 91143 h 168104"/>
                  <a:gd name="connsiteX6" fmla="*/ 459566 w 552856"/>
                  <a:gd name="connsiteY6" fmla="*/ 65743 h 168104"/>
                  <a:gd name="connsiteX7" fmla="*/ 362199 w 552856"/>
                  <a:gd name="connsiteY7" fmla="*/ 48810 h 168104"/>
                  <a:gd name="connsiteX8" fmla="*/ 279649 w 552856"/>
                  <a:gd name="connsiteY8" fmla="*/ 74210 h 168104"/>
                  <a:gd name="connsiteX9" fmla="*/ 167466 w 552856"/>
                  <a:gd name="connsiteY9" fmla="*/ 131360 h 168104"/>
                  <a:gd name="connsiteX10" fmla="*/ 112433 w 552856"/>
                  <a:gd name="connsiteY10" fmla="*/ 167343 h 168104"/>
                  <a:gd name="connsiteX11" fmla="*/ 101849 w 552856"/>
                  <a:gd name="connsiteY11" fmla="*/ 154643 h 168104"/>
                  <a:gd name="connsiteX12" fmla="*/ 93383 w 552856"/>
                  <a:gd name="connsiteY12" fmla="*/ 139827 h 168104"/>
                  <a:gd name="connsiteX13" fmla="*/ 65866 w 552856"/>
                  <a:gd name="connsiteY13" fmla="*/ 127127 h 168104"/>
                  <a:gd name="connsiteX14" fmla="*/ 2366 w 552856"/>
                  <a:gd name="connsiteY14" fmla="*/ 86910 h 16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2856" h="168104">
                    <a:moveTo>
                      <a:pt x="2366" y="86910"/>
                    </a:moveTo>
                    <a:cubicBezTo>
                      <a:pt x="18241" y="70682"/>
                      <a:pt x="107847" y="44224"/>
                      <a:pt x="161116" y="29760"/>
                    </a:cubicBezTo>
                    <a:cubicBezTo>
                      <a:pt x="214386" y="15296"/>
                      <a:pt x="265891" y="-1637"/>
                      <a:pt x="321983" y="127"/>
                    </a:cubicBezTo>
                    <a:cubicBezTo>
                      <a:pt x="378075" y="1891"/>
                      <a:pt x="459213" y="22351"/>
                      <a:pt x="497666" y="40343"/>
                    </a:cubicBezTo>
                    <a:cubicBezTo>
                      <a:pt x="536119" y="58335"/>
                      <a:pt x="550230" y="99610"/>
                      <a:pt x="552699" y="108077"/>
                    </a:cubicBezTo>
                    <a:cubicBezTo>
                      <a:pt x="555168" y="116544"/>
                      <a:pt x="528005" y="98199"/>
                      <a:pt x="512483" y="91143"/>
                    </a:cubicBezTo>
                    <a:cubicBezTo>
                      <a:pt x="496961" y="84087"/>
                      <a:pt x="484613" y="72798"/>
                      <a:pt x="459566" y="65743"/>
                    </a:cubicBezTo>
                    <a:cubicBezTo>
                      <a:pt x="434519" y="58687"/>
                      <a:pt x="392185" y="47399"/>
                      <a:pt x="362199" y="48810"/>
                    </a:cubicBezTo>
                    <a:cubicBezTo>
                      <a:pt x="332213" y="50221"/>
                      <a:pt x="312104" y="60452"/>
                      <a:pt x="279649" y="74210"/>
                    </a:cubicBezTo>
                    <a:cubicBezTo>
                      <a:pt x="247194" y="87968"/>
                      <a:pt x="195335" y="115838"/>
                      <a:pt x="167466" y="131360"/>
                    </a:cubicBezTo>
                    <a:cubicBezTo>
                      <a:pt x="139597" y="146882"/>
                      <a:pt x="123369" y="163463"/>
                      <a:pt x="112433" y="167343"/>
                    </a:cubicBezTo>
                    <a:cubicBezTo>
                      <a:pt x="101497" y="171224"/>
                      <a:pt x="105024" y="159229"/>
                      <a:pt x="101849" y="154643"/>
                    </a:cubicBezTo>
                    <a:cubicBezTo>
                      <a:pt x="98674" y="150057"/>
                      <a:pt x="99380" y="144413"/>
                      <a:pt x="93383" y="139827"/>
                    </a:cubicBezTo>
                    <a:cubicBezTo>
                      <a:pt x="87386" y="135241"/>
                      <a:pt x="76449" y="133124"/>
                      <a:pt x="65866" y="127127"/>
                    </a:cubicBezTo>
                    <a:cubicBezTo>
                      <a:pt x="55283" y="121130"/>
                      <a:pt x="-13509" y="103138"/>
                      <a:pt x="2366" y="86910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DDD99702-9356-4E9B-8434-CCACFA120D38}"/>
                  </a:ext>
                </a:extLst>
              </p:cNvPr>
              <p:cNvSpPr/>
              <p:nvPr/>
            </p:nvSpPr>
            <p:spPr>
              <a:xfrm>
                <a:off x="4659726" y="2731321"/>
                <a:ext cx="255982" cy="57540"/>
              </a:xfrm>
              <a:custGeom>
                <a:avLst/>
                <a:gdLst>
                  <a:gd name="connsiteX0" fmla="*/ 1174 w 255982"/>
                  <a:gd name="connsiteY0" fmla="*/ 48392 h 57540"/>
                  <a:gd name="connsiteX1" fmla="*/ 91662 w 255982"/>
                  <a:gd name="connsiteY1" fmla="*/ 2354 h 57540"/>
                  <a:gd name="connsiteX2" fmla="*/ 186912 w 255982"/>
                  <a:gd name="connsiteY2" fmla="*/ 11879 h 57540"/>
                  <a:gd name="connsiteX3" fmla="*/ 255174 w 255982"/>
                  <a:gd name="connsiteY3" fmla="*/ 56329 h 57540"/>
                  <a:gd name="connsiteX4" fmla="*/ 220249 w 255982"/>
                  <a:gd name="connsiteY4" fmla="*/ 43629 h 57540"/>
                  <a:gd name="connsiteX5" fmla="*/ 158337 w 255982"/>
                  <a:gd name="connsiteY5" fmla="*/ 29342 h 57540"/>
                  <a:gd name="connsiteX6" fmla="*/ 1174 w 255982"/>
                  <a:gd name="connsiteY6" fmla="*/ 48392 h 5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982" h="57540">
                    <a:moveTo>
                      <a:pt x="1174" y="48392"/>
                    </a:moveTo>
                    <a:cubicBezTo>
                      <a:pt x="-9938" y="43894"/>
                      <a:pt x="60706" y="8439"/>
                      <a:pt x="91662" y="2354"/>
                    </a:cubicBezTo>
                    <a:cubicBezTo>
                      <a:pt x="122618" y="-3731"/>
                      <a:pt x="159660" y="2883"/>
                      <a:pt x="186912" y="11879"/>
                    </a:cubicBezTo>
                    <a:cubicBezTo>
                      <a:pt x="214164" y="20875"/>
                      <a:pt x="249618" y="51037"/>
                      <a:pt x="255174" y="56329"/>
                    </a:cubicBezTo>
                    <a:cubicBezTo>
                      <a:pt x="260730" y="61621"/>
                      <a:pt x="236389" y="48127"/>
                      <a:pt x="220249" y="43629"/>
                    </a:cubicBezTo>
                    <a:cubicBezTo>
                      <a:pt x="204109" y="39131"/>
                      <a:pt x="190881" y="30400"/>
                      <a:pt x="158337" y="29342"/>
                    </a:cubicBezTo>
                    <a:cubicBezTo>
                      <a:pt x="125793" y="28284"/>
                      <a:pt x="12286" y="52890"/>
                      <a:pt x="1174" y="483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8005A1D0-72C1-4486-ACC0-C6ADFD9A679C}"/>
                  </a:ext>
                </a:extLst>
              </p:cNvPr>
              <p:cNvSpPr/>
              <p:nvPr/>
            </p:nvSpPr>
            <p:spPr>
              <a:xfrm>
                <a:off x="4596522" y="2768833"/>
                <a:ext cx="49053" cy="107835"/>
              </a:xfrm>
              <a:custGeom>
                <a:avLst/>
                <a:gdLst>
                  <a:gd name="connsiteX0" fmla="*/ 878 w 49053"/>
                  <a:gd name="connsiteY0" fmla="*/ 107717 h 107835"/>
                  <a:gd name="connsiteX1" fmla="*/ 48503 w 49053"/>
                  <a:gd name="connsiteY1" fmla="*/ 17230 h 107835"/>
                  <a:gd name="connsiteX2" fmla="*/ 26278 w 49053"/>
                  <a:gd name="connsiteY2" fmla="*/ 1355 h 107835"/>
                  <a:gd name="connsiteX3" fmla="*/ 18341 w 49053"/>
                  <a:gd name="connsiteY3" fmla="*/ 36280 h 107835"/>
                  <a:gd name="connsiteX4" fmla="*/ 878 w 49053"/>
                  <a:gd name="connsiteY4" fmla="*/ 107717 h 10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53" h="107835">
                    <a:moveTo>
                      <a:pt x="878" y="107717"/>
                    </a:moveTo>
                    <a:cubicBezTo>
                      <a:pt x="5905" y="104542"/>
                      <a:pt x="44270" y="34957"/>
                      <a:pt x="48503" y="17230"/>
                    </a:cubicBezTo>
                    <a:cubicBezTo>
                      <a:pt x="52736" y="-497"/>
                      <a:pt x="31305" y="-1820"/>
                      <a:pt x="26278" y="1355"/>
                    </a:cubicBezTo>
                    <a:cubicBezTo>
                      <a:pt x="21251" y="4530"/>
                      <a:pt x="22839" y="23316"/>
                      <a:pt x="18341" y="36280"/>
                    </a:cubicBezTo>
                    <a:cubicBezTo>
                      <a:pt x="13843" y="49244"/>
                      <a:pt x="-4149" y="110892"/>
                      <a:pt x="878" y="1077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B2E936F7-9F03-4227-9D9E-988479C5AEFD}"/>
                  </a:ext>
                </a:extLst>
              </p:cNvPr>
              <p:cNvSpPr/>
              <p:nvPr/>
            </p:nvSpPr>
            <p:spPr>
              <a:xfrm>
                <a:off x="5913300" y="4185475"/>
                <a:ext cx="838759" cy="576214"/>
              </a:xfrm>
              <a:custGeom>
                <a:avLst/>
                <a:gdLst>
                  <a:gd name="connsiteX0" fmla="*/ 4900 w 838759"/>
                  <a:gd name="connsiteY0" fmla="*/ 454258 h 576214"/>
                  <a:gd name="connsiteX1" fmla="*/ 288533 w 838759"/>
                  <a:gd name="connsiteY1" fmla="*/ 560092 h 576214"/>
                  <a:gd name="connsiteX2" fmla="*/ 809233 w 838759"/>
                  <a:gd name="connsiteY2" fmla="*/ 39392 h 576214"/>
                  <a:gd name="connsiteX3" fmla="*/ 766900 w 838759"/>
                  <a:gd name="connsiteY3" fmla="*/ 56325 h 576214"/>
                  <a:gd name="connsiteX4" fmla="*/ 707633 w 838759"/>
                  <a:gd name="connsiteY4" fmla="*/ 212958 h 576214"/>
                  <a:gd name="connsiteX5" fmla="*/ 618733 w 838759"/>
                  <a:gd name="connsiteY5" fmla="*/ 323025 h 576214"/>
                  <a:gd name="connsiteX6" fmla="*/ 792300 w 838759"/>
                  <a:gd name="connsiteY6" fmla="*/ 47858 h 576214"/>
                  <a:gd name="connsiteX7" fmla="*/ 563700 w 838759"/>
                  <a:gd name="connsiteY7" fmla="*/ 378058 h 576214"/>
                  <a:gd name="connsiteX8" fmla="*/ 330867 w 838759"/>
                  <a:gd name="connsiteY8" fmla="*/ 530458 h 576214"/>
                  <a:gd name="connsiteX9" fmla="*/ 373200 w 838759"/>
                  <a:gd name="connsiteY9" fmla="*/ 488125 h 576214"/>
                  <a:gd name="connsiteX10" fmla="*/ 208100 w 838759"/>
                  <a:gd name="connsiteY10" fmla="*/ 560092 h 576214"/>
                  <a:gd name="connsiteX11" fmla="*/ 114967 w 838759"/>
                  <a:gd name="connsiteY11" fmla="*/ 564325 h 576214"/>
                  <a:gd name="connsiteX12" fmla="*/ 4900 w 838759"/>
                  <a:gd name="connsiteY12" fmla="*/ 454258 h 576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8759" h="576214">
                    <a:moveTo>
                      <a:pt x="4900" y="454258"/>
                    </a:moveTo>
                    <a:cubicBezTo>
                      <a:pt x="33828" y="453553"/>
                      <a:pt x="154478" y="629236"/>
                      <a:pt x="288533" y="560092"/>
                    </a:cubicBezTo>
                    <a:cubicBezTo>
                      <a:pt x="422588" y="490948"/>
                      <a:pt x="729505" y="123353"/>
                      <a:pt x="809233" y="39392"/>
                    </a:cubicBezTo>
                    <a:cubicBezTo>
                      <a:pt x="888961" y="-44569"/>
                      <a:pt x="783833" y="27397"/>
                      <a:pt x="766900" y="56325"/>
                    </a:cubicBezTo>
                    <a:cubicBezTo>
                      <a:pt x="749967" y="85253"/>
                      <a:pt x="732327" y="168508"/>
                      <a:pt x="707633" y="212958"/>
                    </a:cubicBezTo>
                    <a:cubicBezTo>
                      <a:pt x="682939" y="257408"/>
                      <a:pt x="604622" y="350542"/>
                      <a:pt x="618733" y="323025"/>
                    </a:cubicBezTo>
                    <a:cubicBezTo>
                      <a:pt x="632844" y="295508"/>
                      <a:pt x="801472" y="38686"/>
                      <a:pt x="792300" y="47858"/>
                    </a:cubicBezTo>
                    <a:cubicBezTo>
                      <a:pt x="783128" y="57030"/>
                      <a:pt x="640605" y="297625"/>
                      <a:pt x="563700" y="378058"/>
                    </a:cubicBezTo>
                    <a:cubicBezTo>
                      <a:pt x="486795" y="458491"/>
                      <a:pt x="362617" y="512114"/>
                      <a:pt x="330867" y="530458"/>
                    </a:cubicBezTo>
                    <a:cubicBezTo>
                      <a:pt x="299117" y="548802"/>
                      <a:pt x="393661" y="483186"/>
                      <a:pt x="373200" y="488125"/>
                    </a:cubicBezTo>
                    <a:cubicBezTo>
                      <a:pt x="352739" y="493064"/>
                      <a:pt x="251139" y="547392"/>
                      <a:pt x="208100" y="560092"/>
                    </a:cubicBezTo>
                    <a:cubicBezTo>
                      <a:pt x="165061" y="572792"/>
                      <a:pt x="146717" y="581258"/>
                      <a:pt x="114967" y="564325"/>
                    </a:cubicBezTo>
                    <a:cubicBezTo>
                      <a:pt x="83217" y="547392"/>
                      <a:pt x="-24028" y="454963"/>
                      <a:pt x="4900" y="4542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BF3BDD3B-2CE5-4D7F-86B2-68CC2B3468A3}"/>
                  </a:ext>
                </a:extLst>
              </p:cNvPr>
              <p:cNvSpPr/>
              <p:nvPr/>
            </p:nvSpPr>
            <p:spPr>
              <a:xfrm>
                <a:off x="4211559" y="2717733"/>
                <a:ext cx="119302" cy="117581"/>
              </a:xfrm>
              <a:custGeom>
                <a:avLst/>
                <a:gdLst>
                  <a:gd name="connsiteX0" fmla="*/ 79 w 119302"/>
                  <a:gd name="connsiteY0" fmla="*/ 67 h 117581"/>
                  <a:gd name="connsiteX1" fmla="*/ 93741 w 119302"/>
                  <a:gd name="connsiteY1" fmla="*/ 52455 h 117581"/>
                  <a:gd name="connsiteX2" fmla="*/ 111204 w 119302"/>
                  <a:gd name="connsiteY2" fmla="*/ 117542 h 117581"/>
                  <a:gd name="connsiteX3" fmla="*/ 111204 w 119302"/>
                  <a:gd name="connsiteY3" fmla="*/ 42930 h 117581"/>
                  <a:gd name="connsiteX4" fmla="*/ 79 w 119302"/>
                  <a:gd name="connsiteY4" fmla="*/ 67 h 11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02" h="117581">
                    <a:moveTo>
                      <a:pt x="79" y="67"/>
                    </a:moveTo>
                    <a:cubicBezTo>
                      <a:pt x="-2831" y="1654"/>
                      <a:pt x="75220" y="32876"/>
                      <a:pt x="93741" y="52455"/>
                    </a:cubicBezTo>
                    <a:cubicBezTo>
                      <a:pt x="112262" y="72034"/>
                      <a:pt x="108294" y="119129"/>
                      <a:pt x="111204" y="117542"/>
                    </a:cubicBezTo>
                    <a:cubicBezTo>
                      <a:pt x="114114" y="115955"/>
                      <a:pt x="127873" y="60657"/>
                      <a:pt x="111204" y="42930"/>
                    </a:cubicBezTo>
                    <a:cubicBezTo>
                      <a:pt x="94535" y="25203"/>
                      <a:pt x="2989" y="-1520"/>
                      <a:pt x="79" y="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055673A6-0D60-4204-8D04-B9837CF8AF7C}"/>
                  </a:ext>
                </a:extLst>
              </p:cNvPr>
              <p:cNvSpPr/>
              <p:nvPr/>
            </p:nvSpPr>
            <p:spPr>
              <a:xfrm>
                <a:off x="4200497" y="2806642"/>
                <a:ext cx="88562" cy="160399"/>
              </a:xfrm>
              <a:custGeom>
                <a:avLst/>
                <a:gdLst>
                  <a:gd name="connsiteX0" fmla="*/ 28 w 88562"/>
                  <a:gd name="connsiteY0" fmla="*/ 58 h 160399"/>
                  <a:gd name="connsiteX1" fmla="*/ 73053 w 88562"/>
                  <a:gd name="connsiteY1" fmla="*/ 79433 h 160399"/>
                  <a:gd name="connsiteX2" fmla="*/ 60353 w 88562"/>
                  <a:gd name="connsiteY2" fmla="*/ 160396 h 160399"/>
                  <a:gd name="connsiteX3" fmla="*/ 82578 w 88562"/>
                  <a:gd name="connsiteY3" fmla="*/ 82608 h 160399"/>
                  <a:gd name="connsiteX4" fmla="*/ 82578 w 88562"/>
                  <a:gd name="connsiteY4" fmla="*/ 66733 h 160399"/>
                  <a:gd name="connsiteX5" fmla="*/ 28 w 88562"/>
                  <a:gd name="connsiteY5" fmla="*/ 58 h 16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562" h="160399">
                    <a:moveTo>
                      <a:pt x="28" y="58"/>
                    </a:moveTo>
                    <a:cubicBezTo>
                      <a:pt x="-1560" y="2175"/>
                      <a:pt x="62999" y="52710"/>
                      <a:pt x="73053" y="79433"/>
                    </a:cubicBezTo>
                    <a:cubicBezTo>
                      <a:pt x="83107" y="106156"/>
                      <a:pt x="58766" y="159867"/>
                      <a:pt x="60353" y="160396"/>
                    </a:cubicBezTo>
                    <a:cubicBezTo>
                      <a:pt x="61940" y="160925"/>
                      <a:pt x="78874" y="98218"/>
                      <a:pt x="82578" y="82608"/>
                    </a:cubicBezTo>
                    <a:cubicBezTo>
                      <a:pt x="86282" y="66998"/>
                      <a:pt x="93955" y="79168"/>
                      <a:pt x="82578" y="66733"/>
                    </a:cubicBezTo>
                    <a:cubicBezTo>
                      <a:pt x="71201" y="54298"/>
                      <a:pt x="1616" y="-2059"/>
                      <a:pt x="28" y="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AEF96D7D-81B3-43BE-A119-FF380F30DDE5}"/>
                  </a:ext>
                </a:extLst>
              </p:cNvPr>
              <p:cNvSpPr/>
              <p:nvPr/>
            </p:nvSpPr>
            <p:spPr>
              <a:xfrm>
                <a:off x="4187491" y="2822572"/>
                <a:ext cx="58198" cy="241348"/>
              </a:xfrm>
              <a:custGeom>
                <a:avLst/>
                <a:gdLst>
                  <a:gd name="connsiteX0" fmla="*/ 334 w 58198"/>
                  <a:gd name="connsiteY0" fmla="*/ 3 h 241348"/>
                  <a:gd name="connsiteX1" fmla="*/ 47959 w 58198"/>
                  <a:gd name="connsiteY1" fmla="*/ 80966 h 241348"/>
                  <a:gd name="connsiteX2" fmla="*/ 28909 w 58198"/>
                  <a:gd name="connsiteY2" fmla="*/ 144466 h 241348"/>
                  <a:gd name="connsiteX3" fmla="*/ 334 w 58198"/>
                  <a:gd name="connsiteY3" fmla="*/ 241303 h 241348"/>
                  <a:gd name="connsiteX4" fmla="*/ 49547 w 58198"/>
                  <a:gd name="connsiteY4" fmla="*/ 131766 h 241348"/>
                  <a:gd name="connsiteX5" fmla="*/ 55897 w 58198"/>
                  <a:gd name="connsiteY5" fmla="*/ 84141 h 241348"/>
                  <a:gd name="connsiteX6" fmla="*/ 334 w 58198"/>
                  <a:gd name="connsiteY6" fmla="*/ 3 h 24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8" h="241348">
                    <a:moveTo>
                      <a:pt x="334" y="3"/>
                    </a:moveTo>
                    <a:cubicBezTo>
                      <a:pt x="-989" y="-526"/>
                      <a:pt x="43196" y="56889"/>
                      <a:pt x="47959" y="80966"/>
                    </a:cubicBezTo>
                    <a:cubicBezTo>
                      <a:pt x="52722" y="105043"/>
                      <a:pt x="36846" y="117743"/>
                      <a:pt x="28909" y="144466"/>
                    </a:cubicBezTo>
                    <a:cubicBezTo>
                      <a:pt x="20972" y="171189"/>
                      <a:pt x="-3106" y="243420"/>
                      <a:pt x="334" y="241303"/>
                    </a:cubicBezTo>
                    <a:cubicBezTo>
                      <a:pt x="3774" y="239186"/>
                      <a:pt x="40286" y="157960"/>
                      <a:pt x="49547" y="131766"/>
                    </a:cubicBezTo>
                    <a:cubicBezTo>
                      <a:pt x="58808" y="105572"/>
                      <a:pt x="60130" y="104514"/>
                      <a:pt x="55897" y="84141"/>
                    </a:cubicBezTo>
                    <a:cubicBezTo>
                      <a:pt x="51664" y="63768"/>
                      <a:pt x="1657" y="532"/>
                      <a:pt x="33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C5F09011-A921-44DE-AB60-F9E6E2893043}"/>
                  </a:ext>
                </a:extLst>
              </p:cNvPr>
              <p:cNvSpPr/>
              <p:nvPr/>
            </p:nvSpPr>
            <p:spPr>
              <a:xfrm>
                <a:off x="3697420" y="3093208"/>
                <a:ext cx="74506" cy="163052"/>
              </a:xfrm>
              <a:custGeom>
                <a:avLst/>
                <a:gdLst>
                  <a:gd name="connsiteX0" fmla="*/ 74480 w 74506"/>
                  <a:gd name="connsiteY0" fmla="*/ 1359 h 163052"/>
                  <a:gd name="connsiteX1" fmla="*/ 10980 w 74506"/>
                  <a:gd name="connsiteY1" fmla="*/ 94492 h 163052"/>
                  <a:gd name="connsiteX2" fmla="*/ 10980 w 74506"/>
                  <a:gd name="connsiteY2" fmla="*/ 162225 h 163052"/>
                  <a:gd name="connsiteX3" fmla="*/ 2513 w 74506"/>
                  <a:gd name="connsiteY3" fmla="*/ 47925 h 163052"/>
                  <a:gd name="connsiteX4" fmla="*/ 74480 w 74506"/>
                  <a:gd name="connsiteY4" fmla="*/ 1359 h 16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06" h="163052">
                    <a:moveTo>
                      <a:pt x="74480" y="1359"/>
                    </a:moveTo>
                    <a:cubicBezTo>
                      <a:pt x="75891" y="9120"/>
                      <a:pt x="21563" y="67681"/>
                      <a:pt x="10980" y="94492"/>
                    </a:cubicBezTo>
                    <a:cubicBezTo>
                      <a:pt x="397" y="121303"/>
                      <a:pt x="12391" y="169986"/>
                      <a:pt x="10980" y="162225"/>
                    </a:cubicBezTo>
                    <a:cubicBezTo>
                      <a:pt x="9569" y="154464"/>
                      <a:pt x="-5954" y="75442"/>
                      <a:pt x="2513" y="47925"/>
                    </a:cubicBezTo>
                    <a:cubicBezTo>
                      <a:pt x="10980" y="20408"/>
                      <a:pt x="73069" y="-6402"/>
                      <a:pt x="74480" y="135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E3E900F5-A299-4FB5-8BA7-E561A9E2522E}"/>
                  </a:ext>
                </a:extLst>
              </p:cNvPr>
              <p:cNvSpPr/>
              <p:nvPr/>
            </p:nvSpPr>
            <p:spPr>
              <a:xfrm>
                <a:off x="4340995" y="2846894"/>
                <a:ext cx="36337" cy="254319"/>
              </a:xfrm>
              <a:custGeom>
                <a:avLst/>
                <a:gdLst>
                  <a:gd name="connsiteX0" fmla="*/ 288 w 36337"/>
                  <a:gd name="connsiteY0" fmla="*/ 23 h 254319"/>
                  <a:gd name="connsiteX1" fmla="*/ 19338 w 36337"/>
                  <a:gd name="connsiteY1" fmla="*/ 93156 h 254319"/>
                  <a:gd name="connsiteX2" fmla="*/ 19338 w 36337"/>
                  <a:gd name="connsiteY2" fmla="*/ 196873 h 254319"/>
                  <a:gd name="connsiteX3" fmla="*/ 288 w 36337"/>
                  <a:gd name="connsiteY3" fmla="*/ 254023 h 254319"/>
                  <a:gd name="connsiteX4" fmla="*/ 19338 w 36337"/>
                  <a:gd name="connsiteY4" fmla="*/ 213806 h 254319"/>
                  <a:gd name="connsiteX5" fmla="*/ 36272 w 36337"/>
                  <a:gd name="connsiteY5" fmla="*/ 101623 h 254319"/>
                  <a:gd name="connsiteX6" fmla="*/ 288 w 36337"/>
                  <a:gd name="connsiteY6" fmla="*/ 23 h 25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37" h="254319">
                    <a:moveTo>
                      <a:pt x="288" y="23"/>
                    </a:moveTo>
                    <a:cubicBezTo>
                      <a:pt x="-2534" y="-1388"/>
                      <a:pt x="16163" y="60348"/>
                      <a:pt x="19338" y="93156"/>
                    </a:cubicBezTo>
                    <a:cubicBezTo>
                      <a:pt x="22513" y="125964"/>
                      <a:pt x="22513" y="170062"/>
                      <a:pt x="19338" y="196873"/>
                    </a:cubicBezTo>
                    <a:cubicBezTo>
                      <a:pt x="16163" y="223684"/>
                      <a:pt x="288" y="251201"/>
                      <a:pt x="288" y="254023"/>
                    </a:cubicBezTo>
                    <a:cubicBezTo>
                      <a:pt x="288" y="256845"/>
                      <a:pt x="13341" y="239206"/>
                      <a:pt x="19338" y="213806"/>
                    </a:cubicBezTo>
                    <a:cubicBezTo>
                      <a:pt x="25335" y="188406"/>
                      <a:pt x="37330" y="129845"/>
                      <a:pt x="36272" y="101623"/>
                    </a:cubicBezTo>
                    <a:cubicBezTo>
                      <a:pt x="35214" y="73401"/>
                      <a:pt x="3110" y="1434"/>
                      <a:pt x="288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40BCBE2C-93AD-4F3B-932D-FF656080AC3B}"/>
                  </a:ext>
                </a:extLst>
              </p:cNvPr>
              <p:cNvSpPr/>
              <p:nvPr/>
            </p:nvSpPr>
            <p:spPr>
              <a:xfrm>
                <a:off x="4074335" y="2765997"/>
                <a:ext cx="353736" cy="394240"/>
              </a:xfrm>
              <a:custGeom>
                <a:avLst/>
                <a:gdLst>
                  <a:gd name="connsiteX0" fmla="*/ 108198 w 353736"/>
                  <a:gd name="connsiteY0" fmla="*/ 486 h 394240"/>
                  <a:gd name="connsiteX1" fmla="*/ 275415 w 353736"/>
                  <a:gd name="connsiteY1" fmla="*/ 61870 h 394240"/>
                  <a:gd name="connsiteX2" fmla="*/ 279648 w 353736"/>
                  <a:gd name="connsiteY2" fmla="*/ 97853 h 394240"/>
                  <a:gd name="connsiteX3" fmla="*/ 275415 w 353736"/>
                  <a:gd name="connsiteY3" fmla="*/ 186753 h 394240"/>
                  <a:gd name="connsiteX4" fmla="*/ 245782 w 353736"/>
                  <a:gd name="connsiteY4" fmla="*/ 277770 h 394240"/>
                  <a:gd name="connsiteX5" fmla="*/ 252132 w 353736"/>
                  <a:gd name="connsiteY5" fmla="*/ 356086 h 394240"/>
                  <a:gd name="connsiteX6" fmla="*/ 353732 w 353736"/>
                  <a:gd name="connsiteY6" fmla="*/ 394186 h 394240"/>
                  <a:gd name="connsiteX7" fmla="*/ 247898 w 353736"/>
                  <a:gd name="connsiteY7" fmla="*/ 362436 h 394240"/>
                  <a:gd name="connsiteX8" fmla="*/ 224615 w 353736"/>
                  <a:gd name="connsiteY8" fmla="*/ 284120 h 394240"/>
                  <a:gd name="connsiteX9" fmla="*/ 180165 w 353736"/>
                  <a:gd name="connsiteY9" fmla="*/ 311636 h 394240"/>
                  <a:gd name="connsiteX10" fmla="*/ 116665 w 353736"/>
                  <a:gd name="connsiteY10" fmla="*/ 337036 h 394240"/>
                  <a:gd name="connsiteX11" fmla="*/ 248 w 353736"/>
                  <a:gd name="connsiteY11" fmla="*/ 360320 h 394240"/>
                  <a:gd name="connsiteX12" fmla="*/ 150532 w 353736"/>
                  <a:gd name="connsiteY12" fmla="*/ 332803 h 394240"/>
                  <a:gd name="connsiteX13" fmla="*/ 173815 w 353736"/>
                  <a:gd name="connsiteY13" fmla="*/ 199453 h 394240"/>
                  <a:gd name="connsiteX14" fmla="*/ 175932 w 353736"/>
                  <a:gd name="connsiteY14" fmla="*/ 250253 h 394240"/>
                  <a:gd name="connsiteX15" fmla="*/ 207682 w 353736"/>
                  <a:gd name="connsiteY15" fmla="*/ 152886 h 394240"/>
                  <a:gd name="connsiteX16" fmla="*/ 190748 w 353736"/>
                  <a:gd name="connsiteY16" fmla="*/ 97853 h 394240"/>
                  <a:gd name="connsiteX17" fmla="*/ 108198 w 353736"/>
                  <a:gd name="connsiteY17" fmla="*/ 486 h 39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3736" h="394240">
                    <a:moveTo>
                      <a:pt x="108198" y="486"/>
                    </a:moveTo>
                    <a:cubicBezTo>
                      <a:pt x="122309" y="-5511"/>
                      <a:pt x="246840" y="45642"/>
                      <a:pt x="275415" y="61870"/>
                    </a:cubicBezTo>
                    <a:cubicBezTo>
                      <a:pt x="303990" y="78098"/>
                      <a:pt x="279648" y="77039"/>
                      <a:pt x="279648" y="97853"/>
                    </a:cubicBezTo>
                    <a:cubicBezTo>
                      <a:pt x="279648" y="118667"/>
                      <a:pt x="281059" y="156767"/>
                      <a:pt x="275415" y="186753"/>
                    </a:cubicBezTo>
                    <a:cubicBezTo>
                      <a:pt x="269771" y="216739"/>
                      <a:pt x="249662" y="249548"/>
                      <a:pt x="245782" y="277770"/>
                    </a:cubicBezTo>
                    <a:cubicBezTo>
                      <a:pt x="241902" y="305992"/>
                      <a:pt x="234140" y="336683"/>
                      <a:pt x="252132" y="356086"/>
                    </a:cubicBezTo>
                    <a:cubicBezTo>
                      <a:pt x="270124" y="375489"/>
                      <a:pt x="354438" y="393128"/>
                      <a:pt x="353732" y="394186"/>
                    </a:cubicBezTo>
                    <a:cubicBezTo>
                      <a:pt x="353026" y="395244"/>
                      <a:pt x="269417" y="380780"/>
                      <a:pt x="247898" y="362436"/>
                    </a:cubicBezTo>
                    <a:cubicBezTo>
                      <a:pt x="226379" y="344092"/>
                      <a:pt x="235904" y="292587"/>
                      <a:pt x="224615" y="284120"/>
                    </a:cubicBezTo>
                    <a:cubicBezTo>
                      <a:pt x="213326" y="275653"/>
                      <a:pt x="198157" y="302817"/>
                      <a:pt x="180165" y="311636"/>
                    </a:cubicBezTo>
                    <a:cubicBezTo>
                      <a:pt x="162173" y="320455"/>
                      <a:pt x="146651" y="328922"/>
                      <a:pt x="116665" y="337036"/>
                    </a:cubicBezTo>
                    <a:cubicBezTo>
                      <a:pt x="86679" y="345150"/>
                      <a:pt x="-5397" y="361026"/>
                      <a:pt x="248" y="360320"/>
                    </a:cubicBezTo>
                    <a:cubicBezTo>
                      <a:pt x="5892" y="359615"/>
                      <a:pt x="121604" y="359614"/>
                      <a:pt x="150532" y="332803"/>
                    </a:cubicBezTo>
                    <a:cubicBezTo>
                      <a:pt x="179460" y="305992"/>
                      <a:pt x="169582" y="213211"/>
                      <a:pt x="173815" y="199453"/>
                    </a:cubicBezTo>
                    <a:cubicBezTo>
                      <a:pt x="178048" y="185695"/>
                      <a:pt x="170288" y="258014"/>
                      <a:pt x="175932" y="250253"/>
                    </a:cubicBezTo>
                    <a:cubicBezTo>
                      <a:pt x="181577" y="242492"/>
                      <a:pt x="205213" y="178286"/>
                      <a:pt x="207682" y="152886"/>
                    </a:cubicBezTo>
                    <a:cubicBezTo>
                      <a:pt x="210151" y="127486"/>
                      <a:pt x="202390" y="119020"/>
                      <a:pt x="190748" y="97853"/>
                    </a:cubicBezTo>
                    <a:cubicBezTo>
                      <a:pt x="179106" y="76686"/>
                      <a:pt x="94087" y="6483"/>
                      <a:pt x="108198" y="48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8814B531-520C-4B13-AEC6-297272FBD49E}"/>
                  </a:ext>
                </a:extLst>
              </p:cNvPr>
              <p:cNvSpPr/>
              <p:nvPr/>
            </p:nvSpPr>
            <p:spPr>
              <a:xfrm>
                <a:off x="3759200" y="2019276"/>
                <a:ext cx="371976" cy="130221"/>
              </a:xfrm>
              <a:custGeom>
                <a:avLst/>
                <a:gdLst>
                  <a:gd name="connsiteX0" fmla="*/ 371475 w 371976"/>
                  <a:gd name="connsiteY0" fmla="*/ 24 h 130221"/>
                  <a:gd name="connsiteX1" fmla="*/ 41275 w 371976"/>
                  <a:gd name="connsiteY1" fmla="*/ 92099 h 130221"/>
                  <a:gd name="connsiteX2" fmla="*/ 114300 w 371976"/>
                  <a:gd name="connsiteY2" fmla="*/ 98449 h 130221"/>
                  <a:gd name="connsiteX3" fmla="*/ 0 w 371976"/>
                  <a:gd name="connsiteY3" fmla="*/ 130199 h 130221"/>
                  <a:gd name="connsiteX4" fmla="*/ 114300 w 371976"/>
                  <a:gd name="connsiteY4" fmla="*/ 101624 h 130221"/>
                  <a:gd name="connsiteX5" fmla="*/ 371475 w 371976"/>
                  <a:gd name="connsiteY5" fmla="*/ 24 h 13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976" h="130221">
                    <a:moveTo>
                      <a:pt x="371475" y="24"/>
                    </a:moveTo>
                    <a:cubicBezTo>
                      <a:pt x="359304" y="-1563"/>
                      <a:pt x="84137" y="75695"/>
                      <a:pt x="41275" y="92099"/>
                    </a:cubicBezTo>
                    <a:cubicBezTo>
                      <a:pt x="-1588" y="108503"/>
                      <a:pt x="121179" y="92099"/>
                      <a:pt x="114300" y="98449"/>
                    </a:cubicBezTo>
                    <a:cubicBezTo>
                      <a:pt x="107421" y="104799"/>
                      <a:pt x="0" y="129670"/>
                      <a:pt x="0" y="130199"/>
                    </a:cubicBezTo>
                    <a:cubicBezTo>
                      <a:pt x="0" y="130728"/>
                      <a:pt x="57679" y="121732"/>
                      <a:pt x="114300" y="101624"/>
                    </a:cubicBezTo>
                    <a:cubicBezTo>
                      <a:pt x="170921" y="81516"/>
                      <a:pt x="383646" y="1611"/>
                      <a:pt x="371475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6866FBAD-3DB9-46AC-AD56-75FAD639701B}"/>
                  </a:ext>
                </a:extLst>
              </p:cNvPr>
              <p:cNvSpPr/>
              <p:nvPr/>
            </p:nvSpPr>
            <p:spPr>
              <a:xfrm>
                <a:off x="3712985" y="2120774"/>
                <a:ext cx="125680" cy="219324"/>
              </a:xfrm>
              <a:custGeom>
                <a:avLst/>
                <a:gdLst>
                  <a:gd name="connsiteX0" fmla="*/ 125590 w 125680"/>
                  <a:gd name="connsiteY0" fmla="*/ 126 h 219324"/>
                  <a:gd name="connsiteX1" fmla="*/ 27165 w 125680"/>
                  <a:gd name="connsiteY1" fmla="*/ 149351 h 219324"/>
                  <a:gd name="connsiteX2" fmla="*/ 4940 w 125680"/>
                  <a:gd name="connsiteY2" fmla="*/ 219201 h 219324"/>
                  <a:gd name="connsiteX3" fmla="*/ 8115 w 125680"/>
                  <a:gd name="connsiteY3" fmla="*/ 165226 h 219324"/>
                  <a:gd name="connsiteX4" fmla="*/ 8115 w 125680"/>
                  <a:gd name="connsiteY4" fmla="*/ 123951 h 219324"/>
                  <a:gd name="connsiteX5" fmla="*/ 125590 w 125680"/>
                  <a:gd name="connsiteY5" fmla="*/ 126 h 2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680" h="219324">
                    <a:moveTo>
                      <a:pt x="125590" y="126"/>
                    </a:moveTo>
                    <a:cubicBezTo>
                      <a:pt x="128765" y="4359"/>
                      <a:pt x="47273" y="112838"/>
                      <a:pt x="27165" y="149351"/>
                    </a:cubicBezTo>
                    <a:cubicBezTo>
                      <a:pt x="7057" y="185864"/>
                      <a:pt x="8115" y="216555"/>
                      <a:pt x="4940" y="219201"/>
                    </a:cubicBezTo>
                    <a:cubicBezTo>
                      <a:pt x="1765" y="221847"/>
                      <a:pt x="7586" y="181101"/>
                      <a:pt x="8115" y="165226"/>
                    </a:cubicBezTo>
                    <a:cubicBezTo>
                      <a:pt x="8644" y="149351"/>
                      <a:pt x="-10406" y="148822"/>
                      <a:pt x="8115" y="123951"/>
                    </a:cubicBezTo>
                    <a:cubicBezTo>
                      <a:pt x="26636" y="99080"/>
                      <a:pt x="122415" y="-4107"/>
                      <a:pt x="125590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6CDEFBCA-E342-49A9-A0AA-6C006D438E68}"/>
                  </a:ext>
                </a:extLst>
              </p:cNvPr>
              <p:cNvSpPr/>
              <p:nvPr/>
            </p:nvSpPr>
            <p:spPr>
              <a:xfrm>
                <a:off x="4117112" y="1953678"/>
                <a:ext cx="560499" cy="91707"/>
              </a:xfrm>
              <a:custGeom>
                <a:avLst/>
                <a:gdLst>
                  <a:gd name="connsiteX0" fmla="*/ 1921 w 560499"/>
                  <a:gd name="connsiteY0" fmla="*/ 5 h 91707"/>
                  <a:gd name="connsiteX1" fmla="*/ 247455 w 560499"/>
                  <a:gd name="connsiteY1" fmla="*/ 31755 h 91707"/>
                  <a:gd name="connsiteX2" fmla="*/ 552255 w 560499"/>
                  <a:gd name="connsiteY2" fmla="*/ 91022 h 91707"/>
                  <a:gd name="connsiteX3" fmla="*/ 480288 w 560499"/>
                  <a:gd name="connsiteY3" fmla="*/ 65622 h 91707"/>
                  <a:gd name="connsiteX4" fmla="*/ 380805 w 560499"/>
                  <a:gd name="connsiteY4" fmla="*/ 33872 h 91707"/>
                  <a:gd name="connsiteX5" fmla="*/ 1921 w 560499"/>
                  <a:gd name="connsiteY5" fmla="*/ 5 h 91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499" h="91707">
                    <a:moveTo>
                      <a:pt x="1921" y="5"/>
                    </a:moveTo>
                    <a:cubicBezTo>
                      <a:pt x="-20304" y="-348"/>
                      <a:pt x="155733" y="16585"/>
                      <a:pt x="247455" y="31755"/>
                    </a:cubicBezTo>
                    <a:cubicBezTo>
                      <a:pt x="339177" y="46925"/>
                      <a:pt x="513450" y="85378"/>
                      <a:pt x="552255" y="91022"/>
                    </a:cubicBezTo>
                    <a:cubicBezTo>
                      <a:pt x="591060" y="96666"/>
                      <a:pt x="480288" y="65622"/>
                      <a:pt x="480288" y="65622"/>
                    </a:cubicBezTo>
                    <a:cubicBezTo>
                      <a:pt x="451713" y="56097"/>
                      <a:pt x="461591" y="45161"/>
                      <a:pt x="380805" y="33872"/>
                    </a:cubicBezTo>
                    <a:cubicBezTo>
                      <a:pt x="300019" y="22583"/>
                      <a:pt x="24146" y="358"/>
                      <a:pt x="192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C7A1417E-A0BE-4BF4-891B-B074210F3B56}"/>
                  </a:ext>
                </a:extLst>
              </p:cNvPr>
              <p:cNvSpPr/>
              <p:nvPr/>
            </p:nvSpPr>
            <p:spPr>
              <a:xfrm>
                <a:off x="4649864" y="2010830"/>
                <a:ext cx="240431" cy="202068"/>
              </a:xfrm>
              <a:custGeom>
                <a:avLst/>
                <a:gdLst>
                  <a:gd name="connsiteX0" fmla="*/ 453 w 240431"/>
                  <a:gd name="connsiteY0" fmla="*/ 3 h 202068"/>
                  <a:gd name="connsiteX1" fmla="*/ 163436 w 240431"/>
                  <a:gd name="connsiteY1" fmla="*/ 61387 h 202068"/>
                  <a:gd name="connsiteX2" fmla="*/ 237519 w 240431"/>
                  <a:gd name="connsiteY2" fmla="*/ 201087 h 202068"/>
                  <a:gd name="connsiteX3" fmla="*/ 224819 w 240431"/>
                  <a:gd name="connsiteY3" fmla="*/ 120653 h 202068"/>
                  <a:gd name="connsiteX4" fmla="*/ 218469 w 240431"/>
                  <a:gd name="connsiteY4" fmla="*/ 63503 h 202068"/>
                  <a:gd name="connsiteX5" fmla="*/ 453 w 240431"/>
                  <a:gd name="connsiteY5" fmla="*/ 3 h 20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31" h="202068">
                    <a:moveTo>
                      <a:pt x="453" y="3"/>
                    </a:moveTo>
                    <a:cubicBezTo>
                      <a:pt x="-8719" y="-350"/>
                      <a:pt x="123925" y="27873"/>
                      <a:pt x="163436" y="61387"/>
                    </a:cubicBezTo>
                    <a:cubicBezTo>
                      <a:pt x="202947" y="94901"/>
                      <a:pt x="227289" y="191209"/>
                      <a:pt x="237519" y="201087"/>
                    </a:cubicBezTo>
                    <a:cubicBezTo>
                      <a:pt x="247749" y="210965"/>
                      <a:pt x="227994" y="143584"/>
                      <a:pt x="224819" y="120653"/>
                    </a:cubicBezTo>
                    <a:cubicBezTo>
                      <a:pt x="221644" y="97722"/>
                      <a:pt x="249513" y="82200"/>
                      <a:pt x="218469" y="63503"/>
                    </a:cubicBezTo>
                    <a:cubicBezTo>
                      <a:pt x="187425" y="44806"/>
                      <a:pt x="9625" y="356"/>
                      <a:pt x="45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BC23EECF-6BAC-41EE-A070-F800257F13BF}"/>
                  </a:ext>
                </a:extLst>
              </p:cNvPr>
              <p:cNvSpPr/>
              <p:nvPr/>
            </p:nvSpPr>
            <p:spPr>
              <a:xfrm>
                <a:off x="3822461" y="4048125"/>
                <a:ext cx="283669" cy="124818"/>
              </a:xfrm>
              <a:custGeom>
                <a:avLst/>
                <a:gdLst>
                  <a:gd name="connsiteX0" fmla="*/ 239 w 283669"/>
                  <a:gd name="connsiteY0" fmla="*/ 0 h 124818"/>
                  <a:gd name="connsiteX1" fmla="*/ 270114 w 283669"/>
                  <a:gd name="connsiteY1" fmla="*/ 111125 h 124818"/>
                  <a:gd name="connsiteX2" fmla="*/ 222489 w 283669"/>
                  <a:gd name="connsiteY2" fmla="*/ 111125 h 124818"/>
                  <a:gd name="connsiteX3" fmla="*/ 239 w 283669"/>
                  <a:gd name="connsiteY3" fmla="*/ 0 h 124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669" h="124818">
                    <a:moveTo>
                      <a:pt x="239" y="0"/>
                    </a:moveTo>
                    <a:cubicBezTo>
                      <a:pt x="8176" y="0"/>
                      <a:pt x="233072" y="92604"/>
                      <a:pt x="270114" y="111125"/>
                    </a:cubicBezTo>
                    <a:cubicBezTo>
                      <a:pt x="307156" y="129646"/>
                      <a:pt x="260589" y="129117"/>
                      <a:pt x="222489" y="111125"/>
                    </a:cubicBezTo>
                    <a:cubicBezTo>
                      <a:pt x="184389" y="93133"/>
                      <a:pt x="-7698" y="0"/>
                      <a:pt x="2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7ED9C610-6858-463E-853E-6DA86069AA58}"/>
                  </a:ext>
                </a:extLst>
              </p:cNvPr>
              <p:cNvSpPr/>
              <p:nvPr/>
            </p:nvSpPr>
            <p:spPr>
              <a:xfrm>
                <a:off x="4899607" y="3301992"/>
                <a:ext cx="218684" cy="203228"/>
              </a:xfrm>
              <a:custGeom>
                <a:avLst/>
                <a:gdLst>
                  <a:gd name="connsiteX0" fmla="*/ 476 w 218684"/>
                  <a:gd name="connsiteY0" fmla="*/ 8 h 203228"/>
                  <a:gd name="connsiteX1" fmla="*/ 66093 w 218684"/>
                  <a:gd name="connsiteY1" fmla="*/ 131241 h 203228"/>
                  <a:gd name="connsiteX2" fmla="*/ 218493 w 218684"/>
                  <a:gd name="connsiteY2" fmla="*/ 203208 h 203228"/>
                  <a:gd name="connsiteX3" fmla="*/ 95726 w 218684"/>
                  <a:gd name="connsiteY3" fmla="*/ 124891 h 203228"/>
                  <a:gd name="connsiteX4" fmla="*/ 476 w 218684"/>
                  <a:gd name="connsiteY4" fmla="*/ 8 h 203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684" h="203228">
                    <a:moveTo>
                      <a:pt x="476" y="8"/>
                    </a:moveTo>
                    <a:cubicBezTo>
                      <a:pt x="-4463" y="1066"/>
                      <a:pt x="29757" y="97374"/>
                      <a:pt x="66093" y="131241"/>
                    </a:cubicBezTo>
                    <a:cubicBezTo>
                      <a:pt x="102429" y="165108"/>
                      <a:pt x="213554" y="204266"/>
                      <a:pt x="218493" y="203208"/>
                    </a:cubicBezTo>
                    <a:cubicBezTo>
                      <a:pt x="223432" y="202150"/>
                      <a:pt x="131357" y="154172"/>
                      <a:pt x="95726" y="124891"/>
                    </a:cubicBezTo>
                    <a:cubicBezTo>
                      <a:pt x="60096" y="95611"/>
                      <a:pt x="5415" y="-1050"/>
                      <a:pt x="476" y="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7ADEFE3A-A690-47C4-9A73-2C1A289CE3F2}"/>
                  </a:ext>
                </a:extLst>
              </p:cNvPr>
              <p:cNvSpPr/>
              <p:nvPr/>
            </p:nvSpPr>
            <p:spPr>
              <a:xfrm>
                <a:off x="3992424" y="3400422"/>
                <a:ext cx="53585" cy="180981"/>
              </a:xfrm>
              <a:custGeom>
                <a:avLst/>
                <a:gdLst>
                  <a:gd name="connsiteX0" fmla="*/ 49351 w 53585"/>
                  <a:gd name="connsiteY0" fmla="*/ 3 h 180981"/>
                  <a:gd name="connsiteX1" fmla="*/ 49351 w 53585"/>
                  <a:gd name="connsiteY1" fmla="*/ 88903 h 180981"/>
                  <a:gd name="connsiteX2" fmla="*/ 139 w 53585"/>
                  <a:gd name="connsiteY2" fmla="*/ 180978 h 180981"/>
                  <a:gd name="connsiteX3" fmla="*/ 35064 w 53585"/>
                  <a:gd name="connsiteY3" fmla="*/ 85728 h 180981"/>
                  <a:gd name="connsiteX4" fmla="*/ 49351 w 53585"/>
                  <a:gd name="connsiteY4" fmla="*/ 3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85" h="180981">
                    <a:moveTo>
                      <a:pt x="49351" y="3"/>
                    </a:moveTo>
                    <a:cubicBezTo>
                      <a:pt x="51732" y="532"/>
                      <a:pt x="57553" y="58741"/>
                      <a:pt x="49351" y="88903"/>
                    </a:cubicBezTo>
                    <a:cubicBezTo>
                      <a:pt x="41149" y="119065"/>
                      <a:pt x="2520" y="181507"/>
                      <a:pt x="139" y="180978"/>
                    </a:cubicBezTo>
                    <a:cubicBezTo>
                      <a:pt x="-2242" y="180449"/>
                      <a:pt x="26597" y="112980"/>
                      <a:pt x="35064" y="85728"/>
                    </a:cubicBezTo>
                    <a:cubicBezTo>
                      <a:pt x="43531" y="58476"/>
                      <a:pt x="46970" y="-526"/>
                      <a:pt x="49351" y="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楕円 285">
                <a:extLst>
                  <a:ext uri="{FF2B5EF4-FFF2-40B4-BE49-F238E27FC236}">
                    <a16:creationId xmlns:a16="http://schemas.microsoft.com/office/drawing/2014/main" id="{0DB3B4EB-82C7-4E87-97BA-53E60F3A3848}"/>
                  </a:ext>
                </a:extLst>
              </p:cNvPr>
              <p:cNvSpPr/>
              <p:nvPr/>
            </p:nvSpPr>
            <p:spPr>
              <a:xfrm rot="20573836">
                <a:off x="3732162" y="3231777"/>
                <a:ext cx="243064" cy="352443"/>
              </a:xfrm>
              <a:prstGeom prst="ellipse">
                <a:avLst/>
              </a:prstGeom>
              <a:solidFill>
                <a:srgbClr val="FF0000">
                  <a:alpha val="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B3AE3E12-0C6E-4F38-91D5-5369CD0811C7}"/>
                  </a:ext>
                </a:extLst>
              </p:cNvPr>
              <p:cNvSpPr/>
              <p:nvPr/>
            </p:nvSpPr>
            <p:spPr>
              <a:xfrm>
                <a:off x="1885925" y="4816372"/>
                <a:ext cx="730455" cy="464718"/>
              </a:xfrm>
              <a:custGeom>
                <a:avLst/>
                <a:gdLst>
                  <a:gd name="connsiteX0" fmla="*/ 730275 w 730455"/>
                  <a:gd name="connsiteY0" fmla="*/ 5395 h 464718"/>
                  <a:gd name="connsiteX1" fmla="*/ 488975 w 730455"/>
                  <a:gd name="connsiteY1" fmla="*/ 5395 h 464718"/>
                  <a:gd name="connsiteX2" fmla="*/ 334458 w 730455"/>
                  <a:gd name="connsiteY2" fmla="*/ 68895 h 464718"/>
                  <a:gd name="connsiteX3" fmla="*/ 186292 w 730455"/>
                  <a:gd name="connsiteY3" fmla="*/ 204361 h 464718"/>
                  <a:gd name="connsiteX4" fmla="*/ 25 w 730455"/>
                  <a:gd name="connsiteY4" fmla="*/ 464711 h 464718"/>
                  <a:gd name="connsiteX5" fmla="*/ 198992 w 730455"/>
                  <a:gd name="connsiteY5" fmla="*/ 212828 h 464718"/>
                  <a:gd name="connsiteX6" fmla="*/ 336575 w 730455"/>
                  <a:gd name="connsiteY6" fmla="*/ 102761 h 464718"/>
                  <a:gd name="connsiteX7" fmla="*/ 524958 w 730455"/>
                  <a:gd name="connsiteY7" fmla="*/ 22328 h 464718"/>
                  <a:gd name="connsiteX8" fmla="*/ 730275 w 730455"/>
                  <a:gd name="connsiteY8" fmla="*/ 5395 h 46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0455" h="464718">
                    <a:moveTo>
                      <a:pt x="730275" y="5395"/>
                    </a:moveTo>
                    <a:cubicBezTo>
                      <a:pt x="724278" y="2573"/>
                      <a:pt x="554945" y="-5188"/>
                      <a:pt x="488975" y="5395"/>
                    </a:cubicBezTo>
                    <a:cubicBezTo>
                      <a:pt x="423005" y="15978"/>
                      <a:pt x="384905" y="35734"/>
                      <a:pt x="334458" y="68895"/>
                    </a:cubicBezTo>
                    <a:cubicBezTo>
                      <a:pt x="284011" y="102056"/>
                      <a:pt x="242031" y="138392"/>
                      <a:pt x="186292" y="204361"/>
                    </a:cubicBezTo>
                    <a:cubicBezTo>
                      <a:pt x="130553" y="270330"/>
                      <a:pt x="-2092" y="463300"/>
                      <a:pt x="25" y="464711"/>
                    </a:cubicBezTo>
                    <a:cubicBezTo>
                      <a:pt x="2142" y="466122"/>
                      <a:pt x="142900" y="273153"/>
                      <a:pt x="198992" y="212828"/>
                    </a:cubicBezTo>
                    <a:cubicBezTo>
                      <a:pt x="255084" y="152503"/>
                      <a:pt x="282247" y="134511"/>
                      <a:pt x="336575" y="102761"/>
                    </a:cubicBezTo>
                    <a:cubicBezTo>
                      <a:pt x="390903" y="71011"/>
                      <a:pt x="458988" y="38909"/>
                      <a:pt x="524958" y="22328"/>
                    </a:cubicBezTo>
                    <a:cubicBezTo>
                      <a:pt x="590927" y="5748"/>
                      <a:pt x="736272" y="8217"/>
                      <a:pt x="730275" y="53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A065BB90-3BAC-4670-A4FF-378FB73BA33F}"/>
                  </a:ext>
                </a:extLst>
              </p:cNvPr>
              <p:cNvSpPr/>
              <p:nvPr/>
            </p:nvSpPr>
            <p:spPr>
              <a:xfrm>
                <a:off x="1471109" y="5310335"/>
                <a:ext cx="396929" cy="927809"/>
              </a:xfrm>
              <a:custGeom>
                <a:avLst/>
                <a:gdLst>
                  <a:gd name="connsiteX0" fmla="*/ 395791 w 396929"/>
                  <a:gd name="connsiteY0" fmla="*/ 1440 h 927809"/>
                  <a:gd name="connsiteX1" fmla="*/ 11616 w 396929"/>
                  <a:gd name="connsiteY1" fmla="*/ 890440 h 927809"/>
                  <a:gd name="connsiteX2" fmla="*/ 125916 w 396929"/>
                  <a:gd name="connsiteY2" fmla="*/ 687240 h 927809"/>
                  <a:gd name="connsiteX3" fmla="*/ 395791 w 396929"/>
                  <a:gd name="connsiteY3" fmla="*/ 1440 h 92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6929" h="927809">
                    <a:moveTo>
                      <a:pt x="395791" y="1440"/>
                    </a:moveTo>
                    <a:cubicBezTo>
                      <a:pt x="376741" y="35307"/>
                      <a:pt x="56595" y="776140"/>
                      <a:pt x="11616" y="890440"/>
                    </a:cubicBezTo>
                    <a:cubicBezTo>
                      <a:pt x="-33363" y="1004740"/>
                      <a:pt x="62416" y="833819"/>
                      <a:pt x="125916" y="687240"/>
                    </a:cubicBezTo>
                    <a:cubicBezTo>
                      <a:pt x="189416" y="540661"/>
                      <a:pt x="414841" y="-32427"/>
                      <a:pt x="395791" y="14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: 図形 288">
                <a:extLst>
                  <a:ext uri="{FF2B5EF4-FFF2-40B4-BE49-F238E27FC236}">
                    <a16:creationId xmlns:a16="http://schemas.microsoft.com/office/drawing/2014/main" id="{032B58DA-66FD-4991-B514-CF90964345BA}"/>
                  </a:ext>
                </a:extLst>
              </p:cNvPr>
              <p:cNvSpPr/>
              <p:nvPr/>
            </p:nvSpPr>
            <p:spPr>
              <a:xfrm>
                <a:off x="1062955" y="6280147"/>
                <a:ext cx="374670" cy="854212"/>
              </a:xfrm>
              <a:custGeom>
                <a:avLst/>
                <a:gdLst>
                  <a:gd name="connsiteX0" fmla="*/ 374262 w 374670"/>
                  <a:gd name="connsiteY0" fmla="*/ 3 h 854212"/>
                  <a:gd name="connsiteX1" fmla="*/ 247262 w 374670"/>
                  <a:gd name="connsiteY1" fmla="*/ 364070 h 854212"/>
                  <a:gd name="connsiteX2" fmla="*/ 14428 w 374670"/>
                  <a:gd name="connsiteY2" fmla="*/ 823386 h 854212"/>
                  <a:gd name="connsiteX3" fmla="*/ 52528 w 374670"/>
                  <a:gd name="connsiteY3" fmla="*/ 762003 h 854212"/>
                  <a:gd name="connsiteX4" fmla="*/ 279012 w 374670"/>
                  <a:gd name="connsiteY4" fmla="*/ 357720 h 854212"/>
                  <a:gd name="connsiteX5" fmla="*/ 374262 w 374670"/>
                  <a:gd name="connsiteY5" fmla="*/ 3 h 854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670" h="854212">
                    <a:moveTo>
                      <a:pt x="374262" y="3"/>
                    </a:moveTo>
                    <a:cubicBezTo>
                      <a:pt x="368971" y="1061"/>
                      <a:pt x="307234" y="226840"/>
                      <a:pt x="247262" y="364070"/>
                    </a:cubicBezTo>
                    <a:cubicBezTo>
                      <a:pt x="187290" y="501300"/>
                      <a:pt x="46884" y="757064"/>
                      <a:pt x="14428" y="823386"/>
                    </a:cubicBezTo>
                    <a:cubicBezTo>
                      <a:pt x="-18028" y="889708"/>
                      <a:pt x="8431" y="839614"/>
                      <a:pt x="52528" y="762003"/>
                    </a:cubicBezTo>
                    <a:cubicBezTo>
                      <a:pt x="96625" y="684392"/>
                      <a:pt x="225390" y="481192"/>
                      <a:pt x="279012" y="357720"/>
                    </a:cubicBezTo>
                    <a:cubicBezTo>
                      <a:pt x="332634" y="234248"/>
                      <a:pt x="379553" y="-1055"/>
                      <a:pt x="37426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9264CC23-2437-48C9-9136-ABD9576E2A7A}"/>
                  </a:ext>
                </a:extLst>
              </p:cNvPr>
              <p:cNvSpPr/>
              <p:nvPr/>
            </p:nvSpPr>
            <p:spPr>
              <a:xfrm>
                <a:off x="663352" y="7071416"/>
                <a:ext cx="518614" cy="631250"/>
              </a:xfrm>
              <a:custGeom>
                <a:avLst/>
                <a:gdLst>
                  <a:gd name="connsiteX0" fmla="*/ 1281 w 518614"/>
                  <a:gd name="connsiteY0" fmla="*/ 629017 h 631250"/>
                  <a:gd name="connsiteX1" fmla="*/ 244698 w 518614"/>
                  <a:gd name="connsiteY1" fmla="*/ 264951 h 631250"/>
                  <a:gd name="connsiteX2" fmla="*/ 517748 w 518614"/>
                  <a:gd name="connsiteY2" fmla="*/ 367 h 631250"/>
                  <a:gd name="connsiteX3" fmla="*/ 325131 w 518614"/>
                  <a:gd name="connsiteY3" fmla="*/ 212034 h 631250"/>
                  <a:gd name="connsiteX4" fmla="*/ 155798 w 518614"/>
                  <a:gd name="connsiteY4" fmla="*/ 408884 h 631250"/>
                  <a:gd name="connsiteX5" fmla="*/ 1281 w 518614"/>
                  <a:gd name="connsiteY5" fmla="*/ 629017 h 6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8614" h="631250">
                    <a:moveTo>
                      <a:pt x="1281" y="629017"/>
                    </a:moveTo>
                    <a:cubicBezTo>
                      <a:pt x="16098" y="605028"/>
                      <a:pt x="158620" y="369726"/>
                      <a:pt x="244698" y="264951"/>
                    </a:cubicBezTo>
                    <a:cubicBezTo>
                      <a:pt x="330776" y="160176"/>
                      <a:pt x="504343" y="9186"/>
                      <a:pt x="517748" y="367"/>
                    </a:cubicBezTo>
                    <a:cubicBezTo>
                      <a:pt x="531153" y="-8452"/>
                      <a:pt x="385456" y="143948"/>
                      <a:pt x="325131" y="212034"/>
                    </a:cubicBezTo>
                    <a:cubicBezTo>
                      <a:pt x="264806" y="280120"/>
                      <a:pt x="207656" y="340445"/>
                      <a:pt x="155798" y="408884"/>
                    </a:cubicBezTo>
                    <a:cubicBezTo>
                      <a:pt x="103940" y="477323"/>
                      <a:pt x="-13536" y="653006"/>
                      <a:pt x="1281" y="629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9DF389B3-576D-423C-9932-2287394966CE}"/>
                  </a:ext>
                </a:extLst>
              </p:cNvPr>
              <p:cNvSpPr/>
              <p:nvPr/>
            </p:nvSpPr>
            <p:spPr>
              <a:xfrm>
                <a:off x="593568" y="7696200"/>
                <a:ext cx="77745" cy="254000"/>
              </a:xfrm>
              <a:custGeom>
                <a:avLst/>
                <a:gdLst>
                  <a:gd name="connsiteX0" fmla="*/ 77415 w 77745"/>
                  <a:gd name="connsiteY0" fmla="*/ 0 h 254000"/>
                  <a:gd name="connsiteX1" fmla="*/ 28732 w 77745"/>
                  <a:gd name="connsiteY1" fmla="*/ 162983 h 254000"/>
                  <a:gd name="connsiteX2" fmla="*/ 24499 w 77745"/>
                  <a:gd name="connsiteY2" fmla="*/ 254000 h 254000"/>
                  <a:gd name="connsiteX3" fmla="*/ 1215 w 77745"/>
                  <a:gd name="connsiteY3" fmla="*/ 162983 h 254000"/>
                  <a:gd name="connsiteX4" fmla="*/ 77415 w 77745"/>
                  <a:gd name="connsiteY4" fmla="*/ 0 h 25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45" h="254000">
                    <a:moveTo>
                      <a:pt x="77415" y="0"/>
                    </a:moveTo>
                    <a:cubicBezTo>
                      <a:pt x="82001" y="0"/>
                      <a:pt x="37551" y="120650"/>
                      <a:pt x="28732" y="162983"/>
                    </a:cubicBezTo>
                    <a:cubicBezTo>
                      <a:pt x="19913" y="205316"/>
                      <a:pt x="29085" y="254000"/>
                      <a:pt x="24499" y="254000"/>
                    </a:cubicBezTo>
                    <a:cubicBezTo>
                      <a:pt x="19913" y="254000"/>
                      <a:pt x="-5840" y="203200"/>
                      <a:pt x="1215" y="162983"/>
                    </a:cubicBezTo>
                    <a:cubicBezTo>
                      <a:pt x="8270" y="122766"/>
                      <a:pt x="72829" y="0"/>
                      <a:pt x="77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855D4A62-8CAA-4048-BA1C-45A0F51DD258}"/>
                  </a:ext>
                </a:extLst>
              </p:cNvPr>
              <p:cNvSpPr/>
              <p:nvPr/>
            </p:nvSpPr>
            <p:spPr>
              <a:xfrm>
                <a:off x="643096" y="7441848"/>
                <a:ext cx="287696" cy="499426"/>
              </a:xfrm>
              <a:custGeom>
                <a:avLst/>
                <a:gdLst>
                  <a:gd name="connsiteX0" fmla="*/ 286121 w 287696"/>
                  <a:gd name="connsiteY0" fmla="*/ 2469 h 499426"/>
                  <a:gd name="connsiteX1" fmla="*/ 74454 w 287696"/>
                  <a:gd name="connsiteY1" fmla="*/ 271285 h 499426"/>
                  <a:gd name="connsiteX2" fmla="*/ 371 w 287696"/>
                  <a:gd name="connsiteY2" fmla="*/ 497769 h 499426"/>
                  <a:gd name="connsiteX3" fmla="*/ 51171 w 287696"/>
                  <a:gd name="connsiteY3" fmla="*/ 362302 h 499426"/>
                  <a:gd name="connsiteX4" fmla="*/ 165471 w 287696"/>
                  <a:gd name="connsiteY4" fmla="*/ 148519 h 499426"/>
                  <a:gd name="connsiteX5" fmla="*/ 286121 w 287696"/>
                  <a:gd name="connsiteY5" fmla="*/ 2469 h 499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696" h="499426">
                    <a:moveTo>
                      <a:pt x="286121" y="2469"/>
                    </a:moveTo>
                    <a:cubicBezTo>
                      <a:pt x="270952" y="22930"/>
                      <a:pt x="122079" y="188735"/>
                      <a:pt x="74454" y="271285"/>
                    </a:cubicBezTo>
                    <a:cubicBezTo>
                      <a:pt x="26829" y="353835"/>
                      <a:pt x="4251" y="482600"/>
                      <a:pt x="371" y="497769"/>
                    </a:cubicBezTo>
                    <a:cubicBezTo>
                      <a:pt x="-3509" y="512938"/>
                      <a:pt x="23654" y="420510"/>
                      <a:pt x="51171" y="362302"/>
                    </a:cubicBezTo>
                    <a:cubicBezTo>
                      <a:pt x="78688" y="304094"/>
                      <a:pt x="128077" y="203200"/>
                      <a:pt x="165471" y="148519"/>
                    </a:cubicBezTo>
                    <a:cubicBezTo>
                      <a:pt x="202865" y="93839"/>
                      <a:pt x="301290" y="-17992"/>
                      <a:pt x="286121" y="24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7C1E2465-3566-4ED1-A2FF-88ECE18BE010}"/>
                  </a:ext>
                </a:extLst>
              </p:cNvPr>
              <p:cNvSpPr/>
              <p:nvPr/>
            </p:nvSpPr>
            <p:spPr>
              <a:xfrm>
                <a:off x="528052" y="7937492"/>
                <a:ext cx="96431" cy="302731"/>
              </a:xfrm>
              <a:custGeom>
                <a:avLst/>
                <a:gdLst>
                  <a:gd name="connsiteX0" fmla="*/ 96365 w 96431"/>
                  <a:gd name="connsiteY0" fmla="*/ 8 h 302731"/>
                  <a:gd name="connsiteX1" fmla="*/ 5348 w 96431"/>
                  <a:gd name="connsiteY1" fmla="*/ 218025 h 302731"/>
                  <a:gd name="connsiteX2" fmla="*/ 11698 w 96431"/>
                  <a:gd name="connsiteY2" fmla="*/ 302691 h 302731"/>
                  <a:gd name="connsiteX3" fmla="*/ 20165 w 96431"/>
                  <a:gd name="connsiteY3" fmla="*/ 209558 h 302731"/>
                  <a:gd name="connsiteX4" fmla="*/ 96365 w 96431"/>
                  <a:gd name="connsiteY4" fmla="*/ 8 h 30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431" h="302731">
                    <a:moveTo>
                      <a:pt x="96365" y="8"/>
                    </a:moveTo>
                    <a:cubicBezTo>
                      <a:pt x="93895" y="1419"/>
                      <a:pt x="19459" y="167578"/>
                      <a:pt x="5348" y="218025"/>
                    </a:cubicBezTo>
                    <a:cubicBezTo>
                      <a:pt x="-8763" y="268472"/>
                      <a:pt x="9228" y="304102"/>
                      <a:pt x="11698" y="302691"/>
                    </a:cubicBezTo>
                    <a:cubicBezTo>
                      <a:pt x="14167" y="301280"/>
                      <a:pt x="8523" y="252950"/>
                      <a:pt x="20165" y="209558"/>
                    </a:cubicBezTo>
                    <a:cubicBezTo>
                      <a:pt x="31807" y="166166"/>
                      <a:pt x="98835" y="-1403"/>
                      <a:pt x="96365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42402B4C-2FDC-4A0F-BF27-9CCBE5AC9C32}"/>
                  </a:ext>
                </a:extLst>
              </p:cNvPr>
              <p:cNvSpPr/>
              <p:nvPr/>
            </p:nvSpPr>
            <p:spPr>
              <a:xfrm>
                <a:off x="525283" y="8220941"/>
                <a:ext cx="158451" cy="411973"/>
              </a:xfrm>
              <a:custGeom>
                <a:avLst/>
                <a:gdLst>
                  <a:gd name="connsiteX0" fmla="*/ 33517 w 158451"/>
                  <a:gd name="connsiteY0" fmla="*/ 192 h 411973"/>
                  <a:gd name="connsiteX1" fmla="*/ 20817 w 158451"/>
                  <a:gd name="connsiteY1" fmla="*/ 131426 h 411973"/>
                  <a:gd name="connsiteX2" fmla="*/ 54684 w 158451"/>
                  <a:gd name="connsiteY2" fmla="*/ 188576 h 411973"/>
                  <a:gd name="connsiteX3" fmla="*/ 154167 w 158451"/>
                  <a:gd name="connsiteY3" fmla="*/ 402359 h 411973"/>
                  <a:gd name="connsiteX4" fmla="*/ 126650 w 158451"/>
                  <a:gd name="connsiteY4" fmla="*/ 353676 h 411973"/>
                  <a:gd name="connsiteX5" fmla="*/ 3884 w 158451"/>
                  <a:gd name="connsiteY5" fmla="*/ 163176 h 411973"/>
                  <a:gd name="connsiteX6" fmla="*/ 33517 w 158451"/>
                  <a:gd name="connsiteY6" fmla="*/ 192 h 4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451" h="411973">
                    <a:moveTo>
                      <a:pt x="33517" y="192"/>
                    </a:moveTo>
                    <a:cubicBezTo>
                      <a:pt x="36339" y="-5100"/>
                      <a:pt x="17289" y="100029"/>
                      <a:pt x="20817" y="131426"/>
                    </a:cubicBezTo>
                    <a:cubicBezTo>
                      <a:pt x="24345" y="162823"/>
                      <a:pt x="32459" y="143421"/>
                      <a:pt x="54684" y="188576"/>
                    </a:cubicBezTo>
                    <a:cubicBezTo>
                      <a:pt x="76909" y="233731"/>
                      <a:pt x="142173" y="374842"/>
                      <a:pt x="154167" y="402359"/>
                    </a:cubicBezTo>
                    <a:cubicBezTo>
                      <a:pt x="166161" y="429876"/>
                      <a:pt x="151697" y="393540"/>
                      <a:pt x="126650" y="353676"/>
                    </a:cubicBezTo>
                    <a:cubicBezTo>
                      <a:pt x="101603" y="313812"/>
                      <a:pt x="20817" y="217857"/>
                      <a:pt x="3884" y="163176"/>
                    </a:cubicBezTo>
                    <a:cubicBezTo>
                      <a:pt x="-13049" y="108495"/>
                      <a:pt x="30695" y="5484"/>
                      <a:pt x="33517" y="1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20DEC707-2BF1-4AC7-948C-1DDBE2383C69}"/>
                  </a:ext>
                </a:extLst>
              </p:cNvPr>
              <p:cNvSpPr/>
              <p:nvPr/>
            </p:nvSpPr>
            <p:spPr>
              <a:xfrm>
                <a:off x="715347" y="8651444"/>
                <a:ext cx="557320" cy="76149"/>
              </a:xfrm>
              <a:custGeom>
                <a:avLst/>
                <a:gdLst>
                  <a:gd name="connsiteX0" fmla="*/ 86 w 557320"/>
                  <a:gd name="connsiteY0" fmla="*/ 29006 h 76149"/>
                  <a:gd name="connsiteX1" fmla="*/ 103803 w 557320"/>
                  <a:gd name="connsiteY1" fmla="*/ 75573 h 76149"/>
                  <a:gd name="connsiteX2" fmla="*/ 180003 w 557320"/>
                  <a:gd name="connsiteY2" fmla="*/ 52289 h 76149"/>
                  <a:gd name="connsiteX3" fmla="*/ 548303 w 557320"/>
                  <a:gd name="connsiteY3" fmla="*/ 12073 h 76149"/>
                  <a:gd name="connsiteX4" fmla="*/ 419186 w 557320"/>
                  <a:gd name="connsiteY4" fmla="*/ 1489 h 76149"/>
                  <a:gd name="connsiteX5" fmla="*/ 141903 w 557320"/>
                  <a:gd name="connsiteY5" fmla="*/ 39589 h 76149"/>
                  <a:gd name="connsiteX6" fmla="*/ 86870 w 557320"/>
                  <a:gd name="connsiteY6" fmla="*/ 54406 h 76149"/>
                  <a:gd name="connsiteX7" fmla="*/ 86 w 557320"/>
                  <a:gd name="connsiteY7" fmla="*/ 29006 h 7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7320" h="76149">
                    <a:moveTo>
                      <a:pt x="86" y="29006"/>
                    </a:moveTo>
                    <a:cubicBezTo>
                      <a:pt x="2908" y="32534"/>
                      <a:pt x="73817" y="71693"/>
                      <a:pt x="103803" y="75573"/>
                    </a:cubicBezTo>
                    <a:cubicBezTo>
                      <a:pt x="133789" y="79454"/>
                      <a:pt x="105920" y="62872"/>
                      <a:pt x="180003" y="52289"/>
                    </a:cubicBezTo>
                    <a:cubicBezTo>
                      <a:pt x="254086" y="41706"/>
                      <a:pt x="508439" y="20540"/>
                      <a:pt x="548303" y="12073"/>
                    </a:cubicBezTo>
                    <a:cubicBezTo>
                      <a:pt x="588167" y="3606"/>
                      <a:pt x="486919" y="-3097"/>
                      <a:pt x="419186" y="1489"/>
                    </a:cubicBezTo>
                    <a:cubicBezTo>
                      <a:pt x="351453" y="6075"/>
                      <a:pt x="197289" y="30770"/>
                      <a:pt x="141903" y="39589"/>
                    </a:cubicBezTo>
                    <a:cubicBezTo>
                      <a:pt x="86517" y="48408"/>
                      <a:pt x="109800" y="53700"/>
                      <a:pt x="86870" y="54406"/>
                    </a:cubicBezTo>
                    <a:cubicBezTo>
                      <a:pt x="63940" y="55112"/>
                      <a:pt x="-2736" y="25478"/>
                      <a:pt x="86" y="290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E08BA5A1-CAA1-483F-953F-72B2F2DF6E60}"/>
                  </a:ext>
                </a:extLst>
              </p:cNvPr>
              <p:cNvSpPr/>
              <p:nvPr/>
            </p:nvSpPr>
            <p:spPr>
              <a:xfrm>
                <a:off x="1225857" y="8040168"/>
                <a:ext cx="404956" cy="616640"/>
              </a:xfrm>
              <a:custGeom>
                <a:avLst/>
                <a:gdLst>
                  <a:gd name="connsiteX0" fmla="*/ 403976 w 404956"/>
                  <a:gd name="connsiteY0" fmla="*/ 1049 h 616640"/>
                  <a:gd name="connsiteX1" fmla="*/ 211360 w 404956"/>
                  <a:gd name="connsiteY1" fmla="*/ 238115 h 616640"/>
                  <a:gd name="connsiteX2" fmla="*/ 14510 w 404956"/>
                  <a:gd name="connsiteY2" fmla="*/ 597949 h 616640"/>
                  <a:gd name="connsiteX3" fmla="*/ 27210 w 404956"/>
                  <a:gd name="connsiteY3" fmla="*/ 540799 h 616640"/>
                  <a:gd name="connsiteX4" fmla="*/ 126693 w 404956"/>
                  <a:gd name="connsiteY4" fmla="*/ 329132 h 616640"/>
                  <a:gd name="connsiteX5" fmla="*/ 403976 w 404956"/>
                  <a:gd name="connsiteY5" fmla="*/ 1049 h 616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956" h="616640">
                    <a:moveTo>
                      <a:pt x="403976" y="1049"/>
                    </a:moveTo>
                    <a:cubicBezTo>
                      <a:pt x="418087" y="-14120"/>
                      <a:pt x="276271" y="138632"/>
                      <a:pt x="211360" y="238115"/>
                    </a:cubicBezTo>
                    <a:cubicBezTo>
                      <a:pt x="146449" y="337598"/>
                      <a:pt x="45202" y="547502"/>
                      <a:pt x="14510" y="597949"/>
                    </a:cubicBezTo>
                    <a:cubicBezTo>
                      <a:pt x="-16182" y="648396"/>
                      <a:pt x="8513" y="585602"/>
                      <a:pt x="27210" y="540799"/>
                    </a:cubicBezTo>
                    <a:cubicBezTo>
                      <a:pt x="45907" y="495996"/>
                      <a:pt x="68837" y="415563"/>
                      <a:pt x="126693" y="329132"/>
                    </a:cubicBezTo>
                    <a:cubicBezTo>
                      <a:pt x="184548" y="242701"/>
                      <a:pt x="389865" y="16218"/>
                      <a:pt x="403976" y="10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F0312939-E9E0-4C78-A367-79611C79A74E}"/>
                  </a:ext>
                </a:extLst>
              </p:cNvPr>
              <p:cNvSpPr/>
              <p:nvPr/>
            </p:nvSpPr>
            <p:spPr>
              <a:xfrm>
                <a:off x="1655154" y="7371022"/>
                <a:ext cx="308144" cy="671555"/>
              </a:xfrm>
              <a:custGeom>
                <a:avLst/>
                <a:gdLst>
                  <a:gd name="connsiteX0" fmla="*/ 306996 w 308144"/>
                  <a:gd name="connsiteY0" fmla="*/ 1328 h 671555"/>
                  <a:gd name="connsiteX1" fmla="*/ 194813 w 308144"/>
                  <a:gd name="connsiteY1" fmla="*/ 246861 h 671555"/>
                  <a:gd name="connsiteX2" fmla="*/ 12779 w 308144"/>
                  <a:gd name="connsiteY2" fmla="*/ 646911 h 671555"/>
                  <a:gd name="connsiteX3" fmla="*/ 27596 w 308144"/>
                  <a:gd name="connsiteY3" fmla="*/ 598228 h 671555"/>
                  <a:gd name="connsiteX4" fmla="*/ 127079 w 308144"/>
                  <a:gd name="connsiteY4" fmla="*/ 350578 h 671555"/>
                  <a:gd name="connsiteX5" fmla="*/ 306996 w 308144"/>
                  <a:gd name="connsiteY5" fmla="*/ 1328 h 67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144" h="671555">
                    <a:moveTo>
                      <a:pt x="306996" y="1328"/>
                    </a:moveTo>
                    <a:cubicBezTo>
                      <a:pt x="318285" y="-15958"/>
                      <a:pt x="243849" y="139264"/>
                      <a:pt x="194813" y="246861"/>
                    </a:cubicBezTo>
                    <a:cubicBezTo>
                      <a:pt x="145777" y="354458"/>
                      <a:pt x="40648" y="588350"/>
                      <a:pt x="12779" y="646911"/>
                    </a:cubicBezTo>
                    <a:cubicBezTo>
                      <a:pt x="-15090" y="705472"/>
                      <a:pt x="8546" y="647617"/>
                      <a:pt x="27596" y="598228"/>
                    </a:cubicBezTo>
                    <a:cubicBezTo>
                      <a:pt x="46646" y="548839"/>
                      <a:pt x="83335" y="447239"/>
                      <a:pt x="127079" y="350578"/>
                    </a:cubicBezTo>
                    <a:cubicBezTo>
                      <a:pt x="170823" y="253917"/>
                      <a:pt x="295707" y="18614"/>
                      <a:pt x="306996" y="13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B0539B0A-56A8-49E7-8632-8565886A8E12}"/>
                  </a:ext>
                </a:extLst>
              </p:cNvPr>
              <p:cNvSpPr/>
              <p:nvPr/>
            </p:nvSpPr>
            <p:spPr>
              <a:xfrm>
                <a:off x="1184540" y="6413414"/>
                <a:ext cx="708703" cy="666915"/>
              </a:xfrm>
              <a:custGeom>
                <a:avLst/>
                <a:gdLst>
                  <a:gd name="connsiteX0" fmla="*/ 707760 w 708703"/>
                  <a:gd name="connsiteY0" fmla="*/ 86 h 666915"/>
                  <a:gd name="connsiteX1" fmla="*/ 375443 w 708703"/>
                  <a:gd name="connsiteY1" fmla="*/ 334519 h 666915"/>
                  <a:gd name="connsiteX2" fmla="*/ 15610 w 708703"/>
                  <a:gd name="connsiteY2" fmla="*/ 654136 h 666915"/>
                  <a:gd name="connsiteX3" fmla="*/ 91810 w 708703"/>
                  <a:gd name="connsiteY3" fmla="*/ 584286 h 666915"/>
                  <a:gd name="connsiteX4" fmla="*/ 335227 w 708703"/>
                  <a:gd name="connsiteY4" fmla="*/ 404369 h 666915"/>
                  <a:gd name="connsiteX5" fmla="*/ 470693 w 708703"/>
                  <a:gd name="connsiteY5" fmla="*/ 302769 h 666915"/>
                  <a:gd name="connsiteX6" fmla="*/ 707760 w 708703"/>
                  <a:gd name="connsiteY6" fmla="*/ 86 h 66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8703" h="666915">
                    <a:moveTo>
                      <a:pt x="707760" y="86"/>
                    </a:moveTo>
                    <a:cubicBezTo>
                      <a:pt x="691885" y="5378"/>
                      <a:pt x="490801" y="225511"/>
                      <a:pt x="375443" y="334519"/>
                    </a:cubicBezTo>
                    <a:cubicBezTo>
                      <a:pt x="260085" y="443527"/>
                      <a:pt x="62882" y="612508"/>
                      <a:pt x="15610" y="654136"/>
                    </a:cubicBezTo>
                    <a:cubicBezTo>
                      <a:pt x="-31662" y="695764"/>
                      <a:pt x="38541" y="625914"/>
                      <a:pt x="91810" y="584286"/>
                    </a:cubicBezTo>
                    <a:cubicBezTo>
                      <a:pt x="145079" y="542658"/>
                      <a:pt x="272080" y="451289"/>
                      <a:pt x="335227" y="404369"/>
                    </a:cubicBezTo>
                    <a:cubicBezTo>
                      <a:pt x="398374" y="357449"/>
                      <a:pt x="406488" y="371913"/>
                      <a:pt x="470693" y="302769"/>
                    </a:cubicBezTo>
                    <a:cubicBezTo>
                      <a:pt x="534898" y="233625"/>
                      <a:pt x="723635" y="-5206"/>
                      <a:pt x="707760" y="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7D60BA42-E613-40D2-8CAD-38710864B7EF}"/>
                  </a:ext>
                </a:extLst>
              </p:cNvPr>
              <p:cNvSpPr/>
              <p:nvPr/>
            </p:nvSpPr>
            <p:spPr>
              <a:xfrm>
                <a:off x="1537411" y="6576786"/>
                <a:ext cx="333835" cy="362546"/>
              </a:xfrm>
              <a:custGeom>
                <a:avLst/>
                <a:gdLst>
                  <a:gd name="connsiteX0" fmla="*/ 331606 w 333835"/>
                  <a:gd name="connsiteY0" fmla="*/ 3931 h 362546"/>
                  <a:gd name="connsiteX1" fmla="*/ 11989 w 333835"/>
                  <a:gd name="connsiteY1" fmla="*/ 348947 h 362546"/>
                  <a:gd name="connsiteX2" fmla="*/ 75489 w 333835"/>
                  <a:gd name="connsiteY2" fmla="*/ 281214 h 362546"/>
                  <a:gd name="connsiteX3" fmla="*/ 149572 w 333835"/>
                  <a:gd name="connsiteY3" fmla="*/ 169031 h 362546"/>
                  <a:gd name="connsiteX4" fmla="*/ 331606 w 333835"/>
                  <a:gd name="connsiteY4" fmla="*/ 3931 h 36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835" h="362546">
                    <a:moveTo>
                      <a:pt x="331606" y="3931"/>
                    </a:moveTo>
                    <a:cubicBezTo>
                      <a:pt x="308676" y="33917"/>
                      <a:pt x="54675" y="302733"/>
                      <a:pt x="11989" y="348947"/>
                    </a:cubicBezTo>
                    <a:cubicBezTo>
                      <a:pt x="-30697" y="395161"/>
                      <a:pt x="52559" y="311200"/>
                      <a:pt x="75489" y="281214"/>
                    </a:cubicBezTo>
                    <a:cubicBezTo>
                      <a:pt x="98419" y="251228"/>
                      <a:pt x="105122" y="214186"/>
                      <a:pt x="149572" y="169031"/>
                    </a:cubicBezTo>
                    <a:cubicBezTo>
                      <a:pt x="194022" y="123876"/>
                      <a:pt x="354536" y="-26055"/>
                      <a:pt x="331606" y="39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B6C1F56D-AD6E-4FB0-90CF-DB6EC4714F38}"/>
                  </a:ext>
                </a:extLst>
              </p:cNvPr>
              <p:cNvSpPr/>
              <p:nvPr/>
            </p:nvSpPr>
            <p:spPr>
              <a:xfrm>
                <a:off x="569290" y="7945669"/>
                <a:ext cx="196940" cy="271322"/>
              </a:xfrm>
              <a:custGeom>
                <a:avLst/>
                <a:gdLst>
                  <a:gd name="connsiteX0" fmla="*/ 93 w 196940"/>
                  <a:gd name="connsiteY0" fmla="*/ 271231 h 271322"/>
                  <a:gd name="connsiteX1" fmla="*/ 97460 w 196940"/>
                  <a:gd name="connsiteY1" fmla="*/ 239481 h 271322"/>
                  <a:gd name="connsiteX2" fmla="*/ 192710 w 196940"/>
                  <a:gd name="connsiteY2" fmla="*/ 65914 h 271322"/>
                  <a:gd name="connsiteX3" fmla="*/ 180010 w 196940"/>
                  <a:gd name="connsiteY3" fmla="*/ 298 h 271322"/>
                  <a:gd name="connsiteX4" fmla="*/ 177893 w 196940"/>
                  <a:gd name="connsiteY4" fmla="*/ 44748 h 271322"/>
                  <a:gd name="connsiteX5" fmla="*/ 154610 w 196940"/>
                  <a:gd name="connsiteY5" fmla="*/ 116714 h 271322"/>
                  <a:gd name="connsiteX6" fmla="*/ 80527 w 196940"/>
                  <a:gd name="connsiteY6" fmla="*/ 243714 h 271322"/>
                  <a:gd name="connsiteX7" fmla="*/ 93 w 196940"/>
                  <a:gd name="connsiteY7" fmla="*/ 271231 h 271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940" h="271322">
                    <a:moveTo>
                      <a:pt x="93" y="271231"/>
                    </a:moveTo>
                    <a:cubicBezTo>
                      <a:pt x="2915" y="270526"/>
                      <a:pt x="65357" y="273700"/>
                      <a:pt x="97460" y="239481"/>
                    </a:cubicBezTo>
                    <a:cubicBezTo>
                      <a:pt x="129563" y="205262"/>
                      <a:pt x="178952" y="105778"/>
                      <a:pt x="192710" y="65914"/>
                    </a:cubicBezTo>
                    <a:cubicBezTo>
                      <a:pt x="206468" y="26050"/>
                      <a:pt x="182479" y="3826"/>
                      <a:pt x="180010" y="298"/>
                    </a:cubicBezTo>
                    <a:cubicBezTo>
                      <a:pt x="177541" y="-3230"/>
                      <a:pt x="182126" y="25346"/>
                      <a:pt x="177893" y="44748"/>
                    </a:cubicBezTo>
                    <a:cubicBezTo>
                      <a:pt x="173660" y="64150"/>
                      <a:pt x="170838" y="83553"/>
                      <a:pt x="154610" y="116714"/>
                    </a:cubicBezTo>
                    <a:cubicBezTo>
                      <a:pt x="138382" y="149875"/>
                      <a:pt x="102046" y="218314"/>
                      <a:pt x="80527" y="243714"/>
                    </a:cubicBezTo>
                    <a:cubicBezTo>
                      <a:pt x="59008" y="269114"/>
                      <a:pt x="-2729" y="271936"/>
                      <a:pt x="93" y="2712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A1D2A897-5842-40F8-B460-016FA750E395}"/>
                  </a:ext>
                </a:extLst>
              </p:cNvPr>
              <p:cNvSpPr/>
              <p:nvPr/>
            </p:nvSpPr>
            <p:spPr>
              <a:xfrm>
                <a:off x="586209" y="8000679"/>
                <a:ext cx="78510" cy="176359"/>
              </a:xfrm>
              <a:custGeom>
                <a:avLst/>
                <a:gdLst>
                  <a:gd name="connsiteX0" fmla="*/ 55141 w 78510"/>
                  <a:gd name="connsiteY0" fmla="*/ 321 h 176359"/>
                  <a:gd name="connsiteX1" fmla="*/ 59374 w 78510"/>
                  <a:gd name="connsiteY1" fmla="*/ 104038 h 176359"/>
                  <a:gd name="connsiteX2" fmla="*/ 108 w 78510"/>
                  <a:gd name="connsiteY2" fmla="*/ 176004 h 176359"/>
                  <a:gd name="connsiteX3" fmla="*/ 76308 w 78510"/>
                  <a:gd name="connsiteY3" fmla="*/ 74404 h 176359"/>
                  <a:gd name="connsiteX4" fmla="*/ 55141 w 78510"/>
                  <a:gd name="connsiteY4" fmla="*/ 321 h 17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10" h="176359">
                    <a:moveTo>
                      <a:pt x="55141" y="321"/>
                    </a:moveTo>
                    <a:cubicBezTo>
                      <a:pt x="52319" y="5260"/>
                      <a:pt x="68546" y="74758"/>
                      <a:pt x="59374" y="104038"/>
                    </a:cubicBezTo>
                    <a:cubicBezTo>
                      <a:pt x="50202" y="133318"/>
                      <a:pt x="-2714" y="180943"/>
                      <a:pt x="108" y="176004"/>
                    </a:cubicBezTo>
                    <a:cubicBezTo>
                      <a:pt x="2930" y="171065"/>
                      <a:pt x="66077" y="100157"/>
                      <a:pt x="76308" y="74404"/>
                    </a:cubicBezTo>
                    <a:cubicBezTo>
                      <a:pt x="86539" y="48651"/>
                      <a:pt x="57963" y="-4618"/>
                      <a:pt x="55141" y="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9E6887DC-C556-4D25-99B1-D24584FE4A16}"/>
                  </a:ext>
                </a:extLst>
              </p:cNvPr>
              <p:cNvSpPr/>
              <p:nvPr/>
            </p:nvSpPr>
            <p:spPr>
              <a:xfrm>
                <a:off x="945801" y="7322856"/>
                <a:ext cx="463646" cy="497766"/>
              </a:xfrm>
              <a:custGeom>
                <a:avLst/>
                <a:gdLst>
                  <a:gd name="connsiteX0" fmla="*/ 2466 w 463646"/>
                  <a:gd name="connsiteY0" fmla="*/ 496111 h 497766"/>
                  <a:gd name="connsiteX1" fmla="*/ 446966 w 463646"/>
                  <a:gd name="connsiteY1" fmla="*/ 19861 h 497766"/>
                  <a:gd name="connsiteX2" fmla="*/ 360182 w 463646"/>
                  <a:gd name="connsiteY2" fmla="*/ 98177 h 497766"/>
                  <a:gd name="connsiteX3" fmla="*/ 271282 w 463646"/>
                  <a:gd name="connsiteY3" fmla="*/ 174377 h 497766"/>
                  <a:gd name="connsiteX4" fmla="*/ 2466 w 463646"/>
                  <a:gd name="connsiteY4" fmla="*/ 496111 h 49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646" h="497766">
                    <a:moveTo>
                      <a:pt x="2466" y="496111"/>
                    </a:moveTo>
                    <a:cubicBezTo>
                      <a:pt x="31747" y="470358"/>
                      <a:pt x="387347" y="86183"/>
                      <a:pt x="446966" y="19861"/>
                    </a:cubicBezTo>
                    <a:cubicBezTo>
                      <a:pt x="506585" y="-46461"/>
                      <a:pt x="389463" y="72424"/>
                      <a:pt x="360182" y="98177"/>
                    </a:cubicBezTo>
                    <a:cubicBezTo>
                      <a:pt x="330901" y="123930"/>
                      <a:pt x="329490" y="109113"/>
                      <a:pt x="271282" y="174377"/>
                    </a:cubicBezTo>
                    <a:cubicBezTo>
                      <a:pt x="213074" y="239641"/>
                      <a:pt x="-26815" y="521864"/>
                      <a:pt x="2466" y="4961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D58674D5-23A5-4E50-8EBD-D5FD78EE617A}"/>
                  </a:ext>
                </a:extLst>
              </p:cNvPr>
              <p:cNvSpPr/>
              <p:nvPr/>
            </p:nvSpPr>
            <p:spPr>
              <a:xfrm>
                <a:off x="861413" y="7440385"/>
                <a:ext cx="168964" cy="340549"/>
              </a:xfrm>
              <a:custGeom>
                <a:avLst/>
                <a:gdLst>
                  <a:gd name="connsiteX0" fmla="*/ 70 w 168964"/>
                  <a:gd name="connsiteY0" fmla="*/ 340482 h 340549"/>
                  <a:gd name="connsiteX1" fmla="*/ 118604 w 168964"/>
                  <a:gd name="connsiteY1" fmla="*/ 238882 h 340549"/>
                  <a:gd name="connsiteX2" fmla="*/ 167287 w 168964"/>
                  <a:gd name="connsiteY2" fmla="*/ 3932 h 340549"/>
                  <a:gd name="connsiteX3" fmla="*/ 152470 w 168964"/>
                  <a:gd name="connsiteY3" fmla="*/ 101298 h 340549"/>
                  <a:gd name="connsiteX4" fmla="*/ 101670 w 168964"/>
                  <a:gd name="connsiteY4" fmla="*/ 226182 h 340549"/>
                  <a:gd name="connsiteX5" fmla="*/ 70 w 168964"/>
                  <a:gd name="connsiteY5" fmla="*/ 340482 h 34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964" h="340549">
                    <a:moveTo>
                      <a:pt x="70" y="340482"/>
                    </a:moveTo>
                    <a:cubicBezTo>
                      <a:pt x="2892" y="342599"/>
                      <a:pt x="90735" y="294974"/>
                      <a:pt x="118604" y="238882"/>
                    </a:cubicBezTo>
                    <a:cubicBezTo>
                      <a:pt x="146473" y="182790"/>
                      <a:pt x="161643" y="26863"/>
                      <a:pt x="167287" y="3932"/>
                    </a:cubicBezTo>
                    <a:cubicBezTo>
                      <a:pt x="172931" y="-18999"/>
                      <a:pt x="163406" y="64256"/>
                      <a:pt x="152470" y="101298"/>
                    </a:cubicBezTo>
                    <a:cubicBezTo>
                      <a:pt x="141534" y="138340"/>
                      <a:pt x="123542" y="191962"/>
                      <a:pt x="101670" y="226182"/>
                    </a:cubicBezTo>
                    <a:cubicBezTo>
                      <a:pt x="79798" y="260401"/>
                      <a:pt x="-2752" y="338365"/>
                      <a:pt x="70" y="3404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AB211891-EE6A-4D7D-9304-0040F967B702}"/>
                  </a:ext>
                </a:extLst>
              </p:cNvPr>
              <p:cNvSpPr/>
              <p:nvPr/>
            </p:nvSpPr>
            <p:spPr>
              <a:xfrm>
                <a:off x="1207190" y="7043856"/>
                <a:ext cx="230038" cy="318659"/>
              </a:xfrm>
              <a:custGeom>
                <a:avLst/>
                <a:gdLst>
                  <a:gd name="connsiteX0" fmla="*/ 230027 w 230038"/>
                  <a:gd name="connsiteY0" fmla="*/ 411 h 318659"/>
                  <a:gd name="connsiteX1" fmla="*/ 60693 w 230038"/>
                  <a:gd name="connsiteY1" fmla="*/ 182444 h 318659"/>
                  <a:gd name="connsiteX2" fmla="*/ 1427 w 230038"/>
                  <a:gd name="connsiteY2" fmla="*/ 315794 h 318659"/>
                  <a:gd name="connsiteX3" fmla="*/ 22593 w 230038"/>
                  <a:gd name="connsiteY3" fmla="*/ 262877 h 318659"/>
                  <a:gd name="connsiteX4" fmla="*/ 69160 w 230038"/>
                  <a:gd name="connsiteY4" fmla="*/ 135877 h 318659"/>
                  <a:gd name="connsiteX5" fmla="*/ 230027 w 230038"/>
                  <a:gd name="connsiteY5" fmla="*/ 411 h 31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038" h="318659">
                    <a:moveTo>
                      <a:pt x="230027" y="411"/>
                    </a:moveTo>
                    <a:cubicBezTo>
                      <a:pt x="228616" y="8172"/>
                      <a:pt x="98793" y="129880"/>
                      <a:pt x="60693" y="182444"/>
                    </a:cubicBezTo>
                    <a:cubicBezTo>
                      <a:pt x="22593" y="235008"/>
                      <a:pt x="7777" y="302389"/>
                      <a:pt x="1427" y="315794"/>
                    </a:cubicBezTo>
                    <a:cubicBezTo>
                      <a:pt x="-4923" y="329199"/>
                      <a:pt x="11304" y="292863"/>
                      <a:pt x="22593" y="262877"/>
                    </a:cubicBezTo>
                    <a:cubicBezTo>
                      <a:pt x="33882" y="232891"/>
                      <a:pt x="38468" y="175035"/>
                      <a:pt x="69160" y="135877"/>
                    </a:cubicBezTo>
                    <a:cubicBezTo>
                      <a:pt x="99852" y="96719"/>
                      <a:pt x="231438" y="-7350"/>
                      <a:pt x="230027" y="4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E586314B-E255-46CD-B4C0-358361287C8A}"/>
                  </a:ext>
                </a:extLst>
              </p:cNvPr>
              <p:cNvSpPr/>
              <p:nvPr/>
            </p:nvSpPr>
            <p:spPr>
              <a:xfrm>
                <a:off x="1055031" y="6995583"/>
                <a:ext cx="320802" cy="311502"/>
              </a:xfrm>
              <a:custGeom>
                <a:avLst/>
                <a:gdLst>
                  <a:gd name="connsiteX0" fmla="*/ 320802 w 320802"/>
                  <a:gd name="connsiteY0" fmla="*/ 0 h 311502"/>
                  <a:gd name="connsiteX1" fmla="*/ 30819 w 320802"/>
                  <a:gd name="connsiteY1" fmla="*/ 275167 h 311502"/>
                  <a:gd name="connsiteX2" fmla="*/ 13886 w 320802"/>
                  <a:gd name="connsiteY2" fmla="*/ 304800 h 311502"/>
                  <a:gd name="connsiteX3" fmla="*/ 79502 w 320802"/>
                  <a:gd name="connsiteY3" fmla="*/ 241300 h 311502"/>
                  <a:gd name="connsiteX4" fmla="*/ 320802 w 320802"/>
                  <a:gd name="connsiteY4" fmla="*/ 0 h 31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802" h="311502">
                    <a:moveTo>
                      <a:pt x="320802" y="0"/>
                    </a:moveTo>
                    <a:lnTo>
                      <a:pt x="30819" y="275167"/>
                    </a:lnTo>
                    <a:cubicBezTo>
                      <a:pt x="-20334" y="325967"/>
                      <a:pt x="5772" y="310444"/>
                      <a:pt x="13886" y="304800"/>
                    </a:cubicBezTo>
                    <a:cubicBezTo>
                      <a:pt x="22000" y="299156"/>
                      <a:pt x="79502" y="241300"/>
                      <a:pt x="79502" y="241300"/>
                    </a:cubicBezTo>
                    <a:lnTo>
                      <a:pt x="3208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A4AA97C4-8124-40C5-8046-C9CCF66AE5D4}"/>
                  </a:ext>
                </a:extLst>
              </p:cNvPr>
              <p:cNvSpPr/>
              <p:nvPr/>
            </p:nvSpPr>
            <p:spPr>
              <a:xfrm>
                <a:off x="2022203" y="5901135"/>
                <a:ext cx="308872" cy="389242"/>
              </a:xfrm>
              <a:custGeom>
                <a:avLst/>
                <a:gdLst>
                  <a:gd name="connsiteX0" fmla="*/ 308247 w 308872"/>
                  <a:gd name="connsiteY0" fmla="*/ 132 h 389242"/>
                  <a:gd name="connsiteX1" fmla="*/ 109280 w 308872"/>
                  <a:gd name="connsiteY1" fmla="*/ 290115 h 389242"/>
                  <a:gd name="connsiteX2" fmla="*/ 43664 w 308872"/>
                  <a:gd name="connsiteY2" fmla="*/ 359965 h 389242"/>
                  <a:gd name="connsiteX3" fmla="*/ 5564 w 308872"/>
                  <a:gd name="connsiteY3" fmla="*/ 383248 h 389242"/>
                  <a:gd name="connsiteX4" fmla="*/ 166430 w 308872"/>
                  <a:gd name="connsiteY4" fmla="*/ 254132 h 389242"/>
                  <a:gd name="connsiteX5" fmla="*/ 308247 w 308872"/>
                  <a:gd name="connsiteY5" fmla="*/ 132 h 389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872" h="389242">
                    <a:moveTo>
                      <a:pt x="308247" y="132"/>
                    </a:moveTo>
                    <a:cubicBezTo>
                      <a:pt x="298722" y="6129"/>
                      <a:pt x="153377" y="230143"/>
                      <a:pt x="109280" y="290115"/>
                    </a:cubicBezTo>
                    <a:cubicBezTo>
                      <a:pt x="65183" y="350087"/>
                      <a:pt x="60950" y="344443"/>
                      <a:pt x="43664" y="359965"/>
                    </a:cubicBezTo>
                    <a:cubicBezTo>
                      <a:pt x="26378" y="375487"/>
                      <a:pt x="-14897" y="400887"/>
                      <a:pt x="5564" y="383248"/>
                    </a:cubicBezTo>
                    <a:cubicBezTo>
                      <a:pt x="26025" y="365609"/>
                      <a:pt x="116688" y="315515"/>
                      <a:pt x="166430" y="254132"/>
                    </a:cubicBezTo>
                    <a:cubicBezTo>
                      <a:pt x="216172" y="192749"/>
                      <a:pt x="317772" y="-5865"/>
                      <a:pt x="308247" y="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E4EF562D-A881-49F2-98C9-63DE5FB6DCB5}"/>
                  </a:ext>
                </a:extLst>
              </p:cNvPr>
              <p:cNvSpPr/>
              <p:nvPr/>
            </p:nvSpPr>
            <p:spPr>
              <a:xfrm>
                <a:off x="1868960" y="6229232"/>
                <a:ext cx="237185" cy="209779"/>
              </a:xfrm>
              <a:custGeom>
                <a:avLst/>
                <a:gdLst>
                  <a:gd name="connsiteX0" fmla="*/ 237123 w 237185"/>
                  <a:gd name="connsiteY0" fmla="*/ 118 h 209779"/>
                  <a:gd name="connsiteX1" fmla="*/ 114357 w 237185"/>
                  <a:gd name="connsiteY1" fmla="*/ 93251 h 209779"/>
                  <a:gd name="connsiteX2" fmla="*/ 57 w 237185"/>
                  <a:gd name="connsiteY2" fmla="*/ 209668 h 209779"/>
                  <a:gd name="connsiteX3" fmla="*/ 129173 w 237185"/>
                  <a:gd name="connsiteY3" fmla="*/ 112301 h 209779"/>
                  <a:gd name="connsiteX4" fmla="*/ 237123 w 237185"/>
                  <a:gd name="connsiteY4" fmla="*/ 118 h 20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185" h="209779">
                    <a:moveTo>
                      <a:pt x="237123" y="118"/>
                    </a:moveTo>
                    <a:cubicBezTo>
                      <a:pt x="234654" y="-3057"/>
                      <a:pt x="153868" y="58326"/>
                      <a:pt x="114357" y="93251"/>
                    </a:cubicBezTo>
                    <a:cubicBezTo>
                      <a:pt x="74846" y="128176"/>
                      <a:pt x="-2412" y="206493"/>
                      <a:pt x="57" y="209668"/>
                    </a:cubicBezTo>
                    <a:cubicBezTo>
                      <a:pt x="2526" y="212843"/>
                      <a:pt x="90015" y="147226"/>
                      <a:pt x="129173" y="112301"/>
                    </a:cubicBezTo>
                    <a:cubicBezTo>
                      <a:pt x="168331" y="77376"/>
                      <a:pt x="239592" y="3293"/>
                      <a:pt x="237123" y="1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5779A5A4-39A9-4BE5-8A40-7DA10B640343}"/>
                  </a:ext>
                </a:extLst>
              </p:cNvPr>
              <p:cNvSpPr/>
              <p:nvPr/>
            </p:nvSpPr>
            <p:spPr>
              <a:xfrm>
                <a:off x="1943915" y="6736547"/>
                <a:ext cx="351708" cy="655761"/>
              </a:xfrm>
              <a:custGeom>
                <a:avLst/>
                <a:gdLst>
                  <a:gd name="connsiteX0" fmla="*/ 348435 w 351708"/>
                  <a:gd name="connsiteY0" fmla="*/ 5036 h 655761"/>
                  <a:gd name="connsiteX1" fmla="*/ 196035 w 351708"/>
                  <a:gd name="connsiteY1" fmla="*/ 288670 h 655761"/>
                  <a:gd name="connsiteX2" fmla="*/ 14002 w 351708"/>
                  <a:gd name="connsiteY2" fmla="*/ 640036 h 655761"/>
                  <a:gd name="connsiteX3" fmla="*/ 47868 w 351708"/>
                  <a:gd name="connsiteY3" fmla="*/ 534203 h 655761"/>
                  <a:gd name="connsiteX4" fmla="*/ 348435 w 351708"/>
                  <a:gd name="connsiteY4" fmla="*/ 5036 h 65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708" h="655761">
                    <a:moveTo>
                      <a:pt x="348435" y="5036"/>
                    </a:moveTo>
                    <a:cubicBezTo>
                      <a:pt x="373130" y="-35886"/>
                      <a:pt x="251774" y="182837"/>
                      <a:pt x="196035" y="288670"/>
                    </a:cubicBezTo>
                    <a:cubicBezTo>
                      <a:pt x="140296" y="394503"/>
                      <a:pt x="38696" y="599114"/>
                      <a:pt x="14002" y="640036"/>
                    </a:cubicBezTo>
                    <a:cubicBezTo>
                      <a:pt x="-10693" y="680958"/>
                      <a:pt x="-4696" y="640742"/>
                      <a:pt x="47868" y="534203"/>
                    </a:cubicBezTo>
                    <a:cubicBezTo>
                      <a:pt x="100432" y="427664"/>
                      <a:pt x="323740" y="45958"/>
                      <a:pt x="348435" y="50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C37FD5B7-7BBE-4E60-9BA1-AA78D0A58781}"/>
                  </a:ext>
                </a:extLst>
              </p:cNvPr>
              <p:cNvSpPr/>
              <p:nvPr/>
            </p:nvSpPr>
            <p:spPr>
              <a:xfrm>
                <a:off x="2306552" y="6305214"/>
                <a:ext cx="299476" cy="398599"/>
              </a:xfrm>
              <a:custGeom>
                <a:avLst/>
                <a:gdLst>
                  <a:gd name="connsiteX0" fmla="*/ 299065 w 299476"/>
                  <a:gd name="connsiteY0" fmla="*/ 336 h 398599"/>
                  <a:gd name="connsiteX1" fmla="*/ 153015 w 299476"/>
                  <a:gd name="connsiteY1" fmla="*/ 176019 h 398599"/>
                  <a:gd name="connsiteX2" fmla="*/ 615 w 299476"/>
                  <a:gd name="connsiteY2" fmla="*/ 398269 h 398599"/>
                  <a:gd name="connsiteX3" fmla="*/ 106448 w 299476"/>
                  <a:gd name="connsiteY3" fmla="*/ 220469 h 398599"/>
                  <a:gd name="connsiteX4" fmla="*/ 299065 w 299476"/>
                  <a:gd name="connsiteY4" fmla="*/ 336 h 39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476" h="398599">
                    <a:moveTo>
                      <a:pt x="299065" y="336"/>
                    </a:moveTo>
                    <a:cubicBezTo>
                      <a:pt x="306826" y="-7072"/>
                      <a:pt x="202757" y="109697"/>
                      <a:pt x="153015" y="176019"/>
                    </a:cubicBezTo>
                    <a:cubicBezTo>
                      <a:pt x="103273" y="242341"/>
                      <a:pt x="8376" y="390861"/>
                      <a:pt x="615" y="398269"/>
                    </a:cubicBezTo>
                    <a:cubicBezTo>
                      <a:pt x="-7146" y="405677"/>
                      <a:pt x="60234" y="286791"/>
                      <a:pt x="106448" y="220469"/>
                    </a:cubicBezTo>
                    <a:cubicBezTo>
                      <a:pt x="152662" y="154147"/>
                      <a:pt x="291304" y="7744"/>
                      <a:pt x="299065" y="3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201E518A-54C3-4D10-B7E0-F420D4BF96CB}"/>
                  </a:ext>
                </a:extLst>
              </p:cNvPr>
              <p:cNvSpPr/>
              <p:nvPr/>
            </p:nvSpPr>
            <p:spPr>
              <a:xfrm>
                <a:off x="2103606" y="6134511"/>
                <a:ext cx="220431" cy="258637"/>
              </a:xfrm>
              <a:custGeom>
                <a:avLst/>
                <a:gdLst>
                  <a:gd name="connsiteX0" fmla="*/ 2477 w 220431"/>
                  <a:gd name="connsiteY0" fmla="*/ 253589 h 258637"/>
                  <a:gd name="connsiteX1" fmla="*/ 214144 w 220431"/>
                  <a:gd name="connsiteY1" fmla="*/ 5939 h 258637"/>
                  <a:gd name="connsiteX2" fmla="*/ 159111 w 220431"/>
                  <a:gd name="connsiteY2" fmla="*/ 84256 h 258637"/>
                  <a:gd name="connsiteX3" fmla="*/ 101961 w 220431"/>
                  <a:gd name="connsiteY3" fmla="*/ 164689 h 258637"/>
                  <a:gd name="connsiteX4" fmla="*/ 2477 w 220431"/>
                  <a:gd name="connsiteY4" fmla="*/ 253589 h 258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431" h="258637">
                    <a:moveTo>
                      <a:pt x="2477" y="253589"/>
                    </a:moveTo>
                    <a:cubicBezTo>
                      <a:pt x="21174" y="227131"/>
                      <a:pt x="188038" y="34161"/>
                      <a:pt x="214144" y="5939"/>
                    </a:cubicBezTo>
                    <a:cubicBezTo>
                      <a:pt x="240250" y="-22283"/>
                      <a:pt x="177808" y="57798"/>
                      <a:pt x="159111" y="84256"/>
                    </a:cubicBezTo>
                    <a:cubicBezTo>
                      <a:pt x="140414" y="110714"/>
                      <a:pt x="127714" y="133997"/>
                      <a:pt x="101961" y="164689"/>
                    </a:cubicBezTo>
                    <a:cubicBezTo>
                      <a:pt x="76208" y="195381"/>
                      <a:pt x="-16220" y="280047"/>
                      <a:pt x="2477" y="253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1C892F69-360F-4539-BFA5-93A1BA0EF7CC}"/>
                  </a:ext>
                </a:extLst>
              </p:cNvPr>
              <p:cNvSpPr/>
              <p:nvPr/>
            </p:nvSpPr>
            <p:spPr>
              <a:xfrm>
                <a:off x="2330119" y="6021730"/>
                <a:ext cx="243808" cy="235190"/>
              </a:xfrm>
              <a:custGeom>
                <a:avLst/>
                <a:gdLst>
                  <a:gd name="connsiteX0" fmla="*/ 331 w 243808"/>
                  <a:gd name="connsiteY0" fmla="*/ 187 h 235190"/>
                  <a:gd name="connsiteX1" fmla="*/ 38431 w 243808"/>
                  <a:gd name="connsiteY1" fmla="*/ 112370 h 235190"/>
                  <a:gd name="connsiteX2" fmla="*/ 76531 w 243808"/>
                  <a:gd name="connsiteY2" fmla="*/ 95437 h 235190"/>
                  <a:gd name="connsiteX3" fmla="*/ 146381 w 243808"/>
                  <a:gd name="connsiteY3" fmla="*/ 152587 h 235190"/>
                  <a:gd name="connsiteX4" fmla="*/ 243748 w 243808"/>
                  <a:gd name="connsiteY4" fmla="*/ 235137 h 235190"/>
                  <a:gd name="connsiteX5" fmla="*/ 159081 w 243808"/>
                  <a:gd name="connsiteY5" fmla="*/ 139887 h 235190"/>
                  <a:gd name="connsiteX6" fmla="*/ 49014 w 243808"/>
                  <a:gd name="connsiteY6" fmla="*/ 82737 h 235190"/>
                  <a:gd name="connsiteX7" fmla="*/ 21498 w 243808"/>
                  <a:gd name="connsiteY7" fmla="*/ 84853 h 235190"/>
                  <a:gd name="connsiteX8" fmla="*/ 331 w 243808"/>
                  <a:gd name="connsiteY8" fmla="*/ 187 h 23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808" h="235190">
                    <a:moveTo>
                      <a:pt x="331" y="187"/>
                    </a:moveTo>
                    <a:cubicBezTo>
                      <a:pt x="3153" y="4773"/>
                      <a:pt x="25731" y="96495"/>
                      <a:pt x="38431" y="112370"/>
                    </a:cubicBezTo>
                    <a:cubicBezTo>
                      <a:pt x="51131" y="128245"/>
                      <a:pt x="58539" y="88734"/>
                      <a:pt x="76531" y="95437"/>
                    </a:cubicBezTo>
                    <a:cubicBezTo>
                      <a:pt x="94523" y="102140"/>
                      <a:pt x="118512" y="129304"/>
                      <a:pt x="146381" y="152587"/>
                    </a:cubicBezTo>
                    <a:cubicBezTo>
                      <a:pt x="174250" y="175870"/>
                      <a:pt x="241631" y="237254"/>
                      <a:pt x="243748" y="235137"/>
                    </a:cubicBezTo>
                    <a:cubicBezTo>
                      <a:pt x="245865" y="233020"/>
                      <a:pt x="191537" y="165287"/>
                      <a:pt x="159081" y="139887"/>
                    </a:cubicBezTo>
                    <a:cubicBezTo>
                      <a:pt x="126625" y="114487"/>
                      <a:pt x="71944" y="91909"/>
                      <a:pt x="49014" y="82737"/>
                    </a:cubicBezTo>
                    <a:cubicBezTo>
                      <a:pt x="26084" y="73565"/>
                      <a:pt x="29612" y="92967"/>
                      <a:pt x="21498" y="84853"/>
                    </a:cubicBezTo>
                    <a:cubicBezTo>
                      <a:pt x="13384" y="76739"/>
                      <a:pt x="-2491" y="-4399"/>
                      <a:pt x="331" y="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CB73C626-4B97-4531-BB51-7C86FECDF1C2}"/>
                  </a:ext>
                </a:extLst>
              </p:cNvPr>
              <p:cNvSpPr/>
              <p:nvPr/>
            </p:nvSpPr>
            <p:spPr>
              <a:xfrm>
                <a:off x="2609787" y="6195263"/>
                <a:ext cx="135534" cy="148690"/>
              </a:xfrm>
              <a:custGeom>
                <a:avLst/>
                <a:gdLst>
                  <a:gd name="connsiteX0" fmla="*/ 135530 w 135534"/>
                  <a:gd name="connsiteY0" fmla="*/ 220 h 148690"/>
                  <a:gd name="connsiteX1" fmla="*/ 29696 w 135534"/>
                  <a:gd name="connsiteY1" fmla="*/ 93354 h 148690"/>
                  <a:gd name="connsiteX2" fmla="*/ 63 w 135534"/>
                  <a:gd name="connsiteY2" fmla="*/ 148387 h 148690"/>
                  <a:gd name="connsiteX3" fmla="*/ 25463 w 135534"/>
                  <a:gd name="connsiteY3" fmla="*/ 70070 h 148690"/>
                  <a:gd name="connsiteX4" fmla="*/ 135530 w 135534"/>
                  <a:gd name="connsiteY4" fmla="*/ 220 h 14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534" h="148690">
                    <a:moveTo>
                      <a:pt x="135530" y="220"/>
                    </a:moveTo>
                    <a:cubicBezTo>
                      <a:pt x="136235" y="4101"/>
                      <a:pt x="52274" y="68659"/>
                      <a:pt x="29696" y="93354"/>
                    </a:cubicBezTo>
                    <a:cubicBezTo>
                      <a:pt x="7118" y="118049"/>
                      <a:pt x="768" y="152268"/>
                      <a:pt x="63" y="148387"/>
                    </a:cubicBezTo>
                    <a:cubicBezTo>
                      <a:pt x="-642" y="144506"/>
                      <a:pt x="4296" y="95470"/>
                      <a:pt x="25463" y="70070"/>
                    </a:cubicBezTo>
                    <a:cubicBezTo>
                      <a:pt x="46630" y="44670"/>
                      <a:pt x="134825" y="-3661"/>
                      <a:pt x="135530" y="2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12FDF172-9064-42D3-8C41-CC7FF2F91A9A}"/>
                  </a:ext>
                </a:extLst>
              </p:cNvPr>
              <p:cNvSpPr/>
              <p:nvPr/>
            </p:nvSpPr>
            <p:spPr>
              <a:xfrm>
                <a:off x="1532330" y="5901215"/>
                <a:ext cx="355816" cy="569506"/>
              </a:xfrm>
              <a:custGeom>
                <a:avLst/>
                <a:gdLst>
                  <a:gd name="connsiteX0" fmla="*/ 351503 w 355816"/>
                  <a:gd name="connsiteY0" fmla="*/ 52 h 569506"/>
                  <a:gd name="connsiteX1" fmla="*/ 307053 w 355816"/>
                  <a:gd name="connsiteY1" fmla="*/ 304852 h 569506"/>
                  <a:gd name="connsiteX2" fmla="*/ 137 w 355816"/>
                  <a:gd name="connsiteY2" fmla="*/ 569435 h 569506"/>
                  <a:gd name="connsiteX3" fmla="*/ 268953 w 355816"/>
                  <a:gd name="connsiteY3" fmla="*/ 328135 h 569506"/>
                  <a:gd name="connsiteX4" fmla="*/ 351503 w 355816"/>
                  <a:gd name="connsiteY4" fmla="*/ 52 h 56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816" h="569506">
                    <a:moveTo>
                      <a:pt x="351503" y="52"/>
                    </a:moveTo>
                    <a:cubicBezTo>
                      <a:pt x="357853" y="-3829"/>
                      <a:pt x="365614" y="209955"/>
                      <a:pt x="307053" y="304852"/>
                    </a:cubicBezTo>
                    <a:cubicBezTo>
                      <a:pt x="248492" y="399749"/>
                      <a:pt x="6487" y="565555"/>
                      <a:pt x="137" y="569435"/>
                    </a:cubicBezTo>
                    <a:cubicBezTo>
                      <a:pt x="-6213" y="573316"/>
                      <a:pt x="209334" y="418799"/>
                      <a:pt x="268953" y="328135"/>
                    </a:cubicBezTo>
                    <a:cubicBezTo>
                      <a:pt x="328572" y="237471"/>
                      <a:pt x="345153" y="3933"/>
                      <a:pt x="351503" y="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3C64B4CA-DF7C-4709-B154-E6C604BE6EDF}"/>
                  </a:ext>
                </a:extLst>
              </p:cNvPr>
              <p:cNvSpPr/>
              <p:nvPr/>
            </p:nvSpPr>
            <p:spPr>
              <a:xfrm>
                <a:off x="2311137" y="5818985"/>
                <a:ext cx="85171" cy="106109"/>
              </a:xfrm>
              <a:custGeom>
                <a:avLst/>
                <a:gdLst>
                  <a:gd name="connsiteX0" fmla="*/ 263 w 85171"/>
                  <a:gd name="connsiteY0" fmla="*/ 1848 h 106109"/>
                  <a:gd name="connsiteX1" fmla="*/ 82813 w 85171"/>
                  <a:gd name="connsiteY1" fmla="*/ 105565 h 106109"/>
                  <a:gd name="connsiteX2" fmla="*/ 57413 w 85171"/>
                  <a:gd name="connsiteY2" fmla="*/ 42065 h 106109"/>
                  <a:gd name="connsiteX3" fmla="*/ 263 w 85171"/>
                  <a:gd name="connsiteY3" fmla="*/ 1848 h 10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171" h="106109">
                    <a:moveTo>
                      <a:pt x="263" y="1848"/>
                    </a:moveTo>
                    <a:cubicBezTo>
                      <a:pt x="4496" y="12431"/>
                      <a:pt x="73288" y="98862"/>
                      <a:pt x="82813" y="105565"/>
                    </a:cubicBezTo>
                    <a:cubicBezTo>
                      <a:pt x="92338" y="112268"/>
                      <a:pt x="70819" y="55118"/>
                      <a:pt x="57413" y="42065"/>
                    </a:cubicBezTo>
                    <a:cubicBezTo>
                      <a:pt x="44008" y="29012"/>
                      <a:pt x="-3970" y="-8735"/>
                      <a:pt x="263" y="18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DE2F809F-918C-4D6C-B085-BD6E2F30216F}"/>
                  </a:ext>
                </a:extLst>
              </p:cNvPr>
              <p:cNvSpPr/>
              <p:nvPr/>
            </p:nvSpPr>
            <p:spPr>
              <a:xfrm>
                <a:off x="2387592" y="5934643"/>
                <a:ext cx="419244" cy="289520"/>
              </a:xfrm>
              <a:custGeom>
                <a:avLst/>
                <a:gdLst>
                  <a:gd name="connsiteX0" fmla="*/ 8 w 419244"/>
                  <a:gd name="connsiteY0" fmla="*/ 490 h 289520"/>
                  <a:gd name="connsiteX1" fmla="*/ 35991 w 419244"/>
                  <a:gd name="connsiteY1" fmla="*/ 108440 h 289520"/>
                  <a:gd name="connsiteX2" fmla="*/ 154525 w 419244"/>
                  <a:gd name="connsiteY2" fmla="*/ 222740 h 289520"/>
                  <a:gd name="connsiteX3" fmla="*/ 285758 w 419244"/>
                  <a:gd name="connsiteY3" fmla="*/ 265074 h 289520"/>
                  <a:gd name="connsiteX4" fmla="*/ 419108 w 419244"/>
                  <a:gd name="connsiteY4" fmla="*/ 229090 h 289520"/>
                  <a:gd name="connsiteX5" fmla="*/ 309041 w 419244"/>
                  <a:gd name="connsiteY5" fmla="*/ 269307 h 289520"/>
                  <a:gd name="connsiteX6" fmla="*/ 215908 w 419244"/>
                  <a:gd name="connsiteY6" fmla="*/ 282007 h 289520"/>
                  <a:gd name="connsiteX7" fmla="*/ 38108 w 419244"/>
                  <a:gd name="connsiteY7" fmla="*/ 152890 h 289520"/>
                  <a:gd name="connsiteX8" fmla="*/ 8 w 419244"/>
                  <a:gd name="connsiteY8" fmla="*/ 490 h 28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44" h="289520">
                    <a:moveTo>
                      <a:pt x="8" y="490"/>
                    </a:moveTo>
                    <a:cubicBezTo>
                      <a:pt x="-345" y="-6918"/>
                      <a:pt x="10238" y="71398"/>
                      <a:pt x="35991" y="108440"/>
                    </a:cubicBezTo>
                    <a:cubicBezTo>
                      <a:pt x="61744" y="145482"/>
                      <a:pt x="112897" y="196634"/>
                      <a:pt x="154525" y="222740"/>
                    </a:cubicBezTo>
                    <a:cubicBezTo>
                      <a:pt x="196153" y="248846"/>
                      <a:pt x="241661" y="264016"/>
                      <a:pt x="285758" y="265074"/>
                    </a:cubicBezTo>
                    <a:cubicBezTo>
                      <a:pt x="329855" y="266132"/>
                      <a:pt x="415228" y="228385"/>
                      <a:pt x="419108" y="229090"/>
                    </a:cubicBezTo>
                    <a:cubicBezTo>
                      <a:pt x="422988" y="229795"/>
                      <a:pt x="342908" y="260488"/>
                      <a:pt x="309041" y="269307"/>
                    </a:cubicBezTo>
                    <a:cubicBezTo>
                      <a:pt x="275174" y="278127"/>
                      <a:pt x="261064" y="301410"/>
                      <a:pt x="215908" y="282007"/>
                    </a:cubicBezTo>
                    <a:cubicBezTo>
                      <a:pt x="170753" y="262604"/>
                      <a:pt x="77266" y="197340"/>
                      <a:pt x="38108" y="152890"/>
                    </a:cubicBezTo>
                    <a:cubicBezTo>
                      <a:pt x="-1050" y="108440"/>
                      <a:pt x="361" y="7898"/>
                      <a:pt x="8" y="4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4FBC6110-0276-4BEE-8E78-AED0FA4B25F2}"/>
                  </a:ext>
                </a:extLst>
              </p:cNvPr>
              <p:cNvSpPr/>
              <p:nvPr/>
            </p:nvSpPr>
            <p:spPr>
              <a:xfrm>
                <a:off x="2417145" y="5939264"/>
                <a:ext cx="378454" cy="231211"/>
              </a:xfrm>
              <a:custGeom>
                <a:avLst/>
                <a:gdLst>
                  <a:gd name="connsiteX0" fmla="*/ 88 w 378454"/>
                  <a:gd name="connsiteY0" fmla="*/ 103 h 231211"/>
                  <a:gd name="connsiteX1" fmla="*/ 42422 w 378454"/>
                  <a:gd name="connsiteY1" fmla="*/ 116519 h 231211"/>
                  <a:gd name="connsiteX2" fmla="*/ 169422 w 378454"/>
                  <a:gd name="connsiteY2" fmla="*/ 194836 h 231211"/>
                  <a:gd name="connsiteX3" fmla="*/ 374738 w 378454"/>
                  <a:gd name="connsiteY3" fmla="*/ 228703 h 231211"/>
                  <a:gd name="connsiteX4" fmla="*/ 307005 w 378454"/>
                  <a:gd name="connsiteY4" fmla="*/ 228703 h 231211"/>
                  <a:gd name="connsiteX5" fmla="*/ 207522 w 378454"/>
                  <a:gd name="connsiteY5" fmla="*/ 226586 h 231211"/>
                  <a:gd name="connsiteX6" fmla="*/ 112272 w 378454"/>
                  <a:gd name="connsiteY6" fmla="*/ 182136 h 231211"/>
                  <a:gd name="connsiteX7" fmla="*/ 50888 w 378454"/>
                  <a:gd name="connsiteY7" fmla="*/ 137686 h 231211"/>
                  <a:gd name="connsiteX8" fmla="*/ 88 w 378454"/>
                  <a:gd name="connsiteY8" fmla="*/ 103 h 2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54" h="231211">
                    <a:moveTo>
                      <a:pt x="88" y="103"/>
                    </a:moveTo>
                    <a:cubicBezTo>
                      <a:pt x="-1323" y="-3425"/>
                      <a:pt x="14200" y="84064"/>
                      <a:pt x="42422" y="116519"/>
                    </a:cubicBezTo>
                    <a:cubicBezTo>
                      <a:pt x="70644" y="148974"/>
                      <a:pt x="114036" y="176139"/>
                      <a:pt x="169422" y="194836"/>
                    </a:cubicBezTo>
                    <a:cubicBezTo>
                      <a:pt x="224808" y="213533"/>
                      <a:pt x="351807" y="223058"/>
                      <a:pt x="374738" y="228703"/>
                    </a:cubicBezTo>
                    <a:cubicBezTo>
                      <a:pt x="397669" y="234348"/>
                      <a:pt x="307005" y="228703"/>
                      <a:pt x="307005" y="228703"/>
                    </a:cubicBezTo>
                    <a:cubicBezTo>
                      <a:pt x="279136" y="228350"/>
                      <a:pt x="239978" y="234347"/>
                      <a:pt x="207522" y="226586"/>
                    </a:cubicBezTo>
                    <a:cubicBezTo>
                      <a:pt x="175067" y="218825"/>
                      <a:pt x="138378" y="196953"/>
                      <a:pt x="112272" y="182136"/>
                    </a:cubicBezTo>
                    <a:cubicBezTo>
                      <a:pt x="86166" y="167319"/>
                      <a:pt x="68174" y="164497"/>
                      <a:pt x="50888" y="137686"/>
                    </a:cubicBezTo>
                    <a:cubicBezTo>
                      <a:pt x="33602" y="110875"/>
                      <a:pt x="1499" y="3631"/>
                      <a:pt x="88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58B1CDA5-83F2-4777-86D0-0AA0E253A40C}"/>
                  </a:ext>
                </a:extLst>
              </p:cNvPr>
              <p:cNvSpPr/>
              <p:nvPr/>
            </p:nvSpPr>
            <p:spPr>
              <a:xfrm>
                <a:off x="2343002" y="5719118"/>
                <a:ext cx="357541" cy="440061"/>
              </a:xfrm>
              <a:custGeom>
                <a:avLst/>
                <a:gdLst>
                  <a:gd name="connsiteX0" fmla="*/ 148 w 357541"/>
                  <a:gd name="connsiteY0" fmla="*/ 115 h 440061"/>
                  <a:gd name="connsiteX1" fmla="*/ 55181 w 357541"/>
                  <a:gd name="connsiteY1" fmla="*/ 120765 h 440061"/>
                  <a:gd name="connsiteX2" fmla="*/ 57298 w 357541"/>
                  <a:gd name="connsiteY2" fmla="*/ 177915 h 440061"/>
                  <a:gd name="connsiteX3" fmla="*/ 80581 w 357541"/>
                  <a:gd name="connsiteY3" fmla="*/ 213899 h 440061"/>
                  <a:gd name="connsiteX4" fmla="*/ 213931 w 357541"/>
                  <a:gd name="connsiteY4" fmla="*/ 353599 h 440061"/>
                  <a:gd name="connsiteX5" fmla="*/ 355748 w 357541"/>
                  <a:gd name="connsiteY5" fmla="*/ 438265 h 440061"/>
                  <a:gd name="connsiteX6" fmla="*/ 290131 w 357541"/>
                  <a:gd name="connsiteY6" fmla="*/ 406515 h 440061"/>
                  <a:gd name="connsiteX7" fmla="*/ 235098 w 357541"/>
                  <a:gd name="connsiteY7" fmla="*/ 349365 h 440061"/>
                  <a:gd name="connsiteX8" fmla="*/ 118681 w 357541"/>
                  <a:gd name="connsiteY8" fmla="*/ 245649 h 440061"/>
                  <a:gd name="connsiteX9" fmla="*/ 74231 w 357541"/>
                  <a:gd name="connsiteY9" fmla="*/ 144049 h 440061"/>
                  <a:gd name="connsiteX10" fmla="*/ 148 w 357541"/>
                  <a:gd name="connsiteY10" fmla="*/ 115 h 44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7541" h="440061">
                    <a:moveTo>
                      <a:pt x="148" y="115"/>
                    </a:moveTo>
                    <a:cubicBezTo>
                      <a:pt x="-3027" y="-3766"/>
                      <a:pt x="45656" y="91132"/>
                      <a:pt x="55181" y="120765"/>
                    </a:cubicBezTo>
                    <a:cubicBezTo>
                      <a:pt x="64706" y="150398"/>
                      <a:pt x="53065" y="162393"/>
                      <a:pt x="57298" y="177915"/>
                    </a:cubicBezTo>
                    <a:cubicBezTo>
                      <a:pt x="61531" y="193437"/>
                      <a:pt x="54476" y="184618"/>
                      <a:pt x="80581" y="213899"/>
                    </a:cubicBezTo>
                    <a:cubicBezTo>
                      <a:pt x="106686" y="243180"/>
                      <a:pt x="168070" y="316205"/>
                      <a:pt x="213931" y="353599"/>
                    </a:cubicBezTo>
                    <a:cubicBezTo>
                      <a:pt x="259792" y="390993"/>
                      <a:pt x="343048" y="429446"/>
                      <a:pt x="355748" y="438265"/>
                    </a:cubicBezTo>
                    <a:cubicBezTo>
                      <a:pt x="368448" y="447084"/>
                      <a:pt x="310239" y="421332"/>
                      <a:pt x="290131" y="406515"/>
                    </a:cubicBezTo>
                    <a:cubicBezTo>
                      <a:pt x="270023" y="391698"/>
                      <a:pt x="263673" y="376176"/>
                      <a:pt x="235098" y="349365"/>
                    </a:cubicBezTo>
                    <a:cubicBezTo>
                      <a:pt x="206523" y="322554"/>
                      <a:pt x="145492" y="279868"/>
                      <a:pt x="118681" y="245649"/>
                    </a:cubicBezTo>
                    <a:cubicBezTo>
                      <a:pt x="91870" y="211430"/>
                      <a:pt x="90459" y="183560"/>
                      <a:pt x="74231" y="144049"/>
                    </a:cubicBezTo>
                    <a:cubicBezTo>
                      <a:pt x="58003" y="104538"/>
                      <a:pt x="3323" y="3996"/>
                      <a:pt x="148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: 図形 317">
                <a:extLst>
                  <a:ext uri="{FF2B5EF4-FFF2-40B4-BE49-F238E27FC236}">
                    <a16:creationId xmlns:a16="http://schemas.microsoft.com/office/drawing/2014/main" id="{8D834B2E-247C-4168-A7A8-EACC8982EC0B}"/>
                  </a:ext>
                </a:extLst>
              </p:cNvPr>
              <p:cNvSpPr/>
              <p:nvPr/>
            </p:nvSpPr>
            <p:spPr>
              <a:xfrm>
                <a:off x="2751014" y="5998187"/>
                <a:ext cx="202415" cy="178425"/>
              </a:xfrm>
              <a:custGeom>
                <a:avLst/>
                <a:gdLst>
                  <a:gd name="connsiteX0" fmla="*/ 201736 w 202415"/>
                  <a:gd name="connsiteY0" fmla="*/ 446 h 178425"/>
                  <a:gd name="connsiteX1" fmla="*/ 157286 w 202415"/>
                  <a:gd name="connsiteY1" fmla="*/ 104163 h 178425"/>
                  <a:gd name="connsiteX2" fmla="*/ 653 w 202415"/>
                  <a:gd name="connsiteY2" fmla="*/ 178246 h 178425"/>
                  <a:gd name="connsiteX3" fmla="*/ 104369 w 202415"/>
                  <a:gd name="connsiteY3" fmla="*/ 123213 h 178425"/>
                  <a:gd name="connsiteX4" fmla="*/ 178453 w 202415"/>
                  <a:gd name="connsiteY4" fmla="*/ 68180 h 178425"/>
                  <a:gd name="connsiteX5" fmla="*/ 201736 w 202415"/>
                  <a:gd name="connsiteY5" fmla="*/ 446 h 17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415" h="178425">
                    <a:moveTo>
                      <a:pt x="201736" y="446"/>
                    </a:moveTo>
                    <a:cubicBezTo>
                      <a:pt x="198208" y="6443"/>
                      <a:pt x="190800" y="74530"/>
                      <a:pt x="157286" y="104163"/>
                    </a:cubicBezTo>
                    <a:cubicBezTo>
                      <a:pt x="123772" y="133796"/>
                      <a:pt x="9472" y="175071"/>
                      <a:pt x="653" y="178246"/>
                    </a:cubicBezTo>
                    <a:cubicBezTo>
                      <a:pt x="-8167" y="181421"/>
                      <a:pt x="74736" y="141557"/>
                      <a:pt x="104369" y="123213"/>
                    </a:cubicBezTo>
                    <a:cubicBezTo>
                      <a:pt x="134002" y="104869"/>
                      <a:pt x="162225" y="85819"/>
                      <a:pt x="178453" y="68180"/>
                    </a:cubicBezTo>
                    <a:cubicBezTo>
                      <a:pt x="194681" y="50541"/>
                      <a:pt x="205264" y="-5551"/>
                      <a:pt x="201736" y="4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4F04381A-B0FD-400F-89FC-E10A384BC531}"/>
                  </a:ext>
                </a:extLst>
              </p:cNvPr>
              <p:cNvSpPr/>
              <p:nvPr/>
            </p:nvSpPr>
            <p:spPr>
              <a:xfrm>
                <a:off x="2448767" y="5915551"/>
                <a:ext cx="468036" cy="197665"/>
              </a:xfrm>
              <a:custGeom>
                <a:avLst/>
                <a:gdLst>
                  <a:gd name="connsiteX0" fmla="*/ 468000 w 468036"/>
                  <a:gd name="connsiteY0" fmla="*/ 64032 h 197665"/>
                  <a:gd name="connsiteX1" fmla="*/ 429900 w 468036"/>
                  <a:gd name="connsiteY1" fmla="*/ 159282 h 197665"/>
                  <a:gd name="connsiteX2" fmla="*/ 364283 w 468036"/>
                  <a:gd name="connsiteY2" fmla="*/ 182566 h 197665"/>
                  <a:gd name="connsiteX3" fmla="*/ 237283 w 468036"/>
                  <a:gd name="connsiteY3" fmla="*/ 169866 h 197665"/>
                  <a:gd name="connsiteX4" fmla="*/ 152616 w 468036"/>
                  <a:gd name="connsiteY4" fmla="*/ 127532 h 197665"/>
                  <a:gd name="connsiteX5" fmla="*/ 6566 w 468036"/>
                  <a:gd name="connsiteY5" fmla="*/ 2649 h 197665"/>
                  <a:gd name="connsiteX6" fmla="*/ 46783 w 468036"/>
                  <a:gd name="connsiteY6" fmla="*/ 53449 h 197665"/>
                  <a:gd name="connsiteX7" fmla="*/ 237283 w 468036"/>
                  <a:gd name="connsiteY7" fmla="*/ 182566 h 197665"/>
                  <a:gd name="connsiteX8" fmla="*/ 423550 w 468036"/>
                  <a:gd name="connsiteY8" fmla="*/ 182566 h 197665"/>
                  <a:gd name="connsiteX9" fmla="*/ 468000 w 468036"/>
                  <a:gd name="connsiteY9" fmla="*/ 64032 h 197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36" h="197665">
                    <a:moveTo>
                      <a:pt x="468000" y="64032"/>
                    </a:moveTo>
                    <a:cubicBezTo>
                      <a:pt x="469058" y="60151"/>
                      <a:pt x="447186" y="139526"/>
                      <a:pt x="429900" y="159282"/>
                    </a:cubicBezTo>
                    <a:cubicBezTo>
                      <a:pt x="412614" y="179038"/>
                      <a:pt x="396386" y="180802"/>
                      <a:pt x="364283" y="182566"/>
                    </a:cubicBezTo>
                    <a:cubicBezTo>
                      <a:pt x="332180" y="184330"/>
                      <a:pt x="272561" y="179038"/>
                      <a:pt x="237283" y="169866"/>
                    </a:cubicBezTo>
                    <a:cubicBezTo>
                      <a:pt x="202005" y="160694"/>
                      <a:pt x="191069" y="155401"/>
                      <a:pt x="152616" y="127532"/>
                    </a:cubicBezTo>
                    <a:cubicBezTo>
                      <a:pt x="114163" y="99663"/>
                      <a:pt x="24205" y="14996"/>
                      <a:pt x="6566" y="2649"/>
                    </a:cubicBezTo>
                    <a:cubicBezTo>
                      <a:pt x="-11073" y="-9698"/>
                      <a:pt x="8330" y="23463"/>
                      <a:pt x="46783" y="53449"/>
                    </a:cubicBezTo>
                    <a:cubicBezTo>
                      <a:pt x="85236" y="83435"/>
                      <a:pt x="174489" y="161047"/>
                      <a:pt x="237283" y="182566"/>
                    </a:cubicBezTo>
                    <a:cubicBezTo>
                      <a:pt x="300077" y="204085"/>
                      <a:pt x="381569" y="201263"/>
                      <a:pt x="423550" y="182566"/>
                    </a:cubicBezTo>
                    <a:cubicBezTo>
                      <a:pt x="465530" y="163869"/>
                      <a:pt x="466942" y="67913"/>
                      <a:pt x="468000" y="640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: 図形 319">
                <a:extLst>
                  <a:ext uri="{FF2B5EF4-FFF2-40B4-BE49-F238E27FC236}">
                    <a16:creationId xmlns:a16="http://schemas.microsoft.com/office/drawing/2014/main" id="{0967AE1C-941D-4FE9-9A8F-E102D95D0E69}"/>
                  </a:ext>
                </a:extLst>
              </p:cNvPr>
              <p:cNvSpPr/>
              <p:nvPr/>
            </p:nvSpPr>
            <p:spPr>
              <a:xfrm>
                <a:off x="2404528" y="5697993"/>
                <a:ext cx="22279" cy="182247"/>
              </a:xfrm>
              <a:custGeom>
                <a:avLst/>
                <a:gdLst>
                  <a:gd name="connsiteX0" fmla="*/ 19055 w 22279"/>
                  <a:gd name="connsiteY0" fmla="*/ 74 h 182247"/>
                  <a:gd name="connsiteX1" fmla="*/ 5 w 22279"/>
                  <a:gd name="connsiteY1" fmla="*/ 114374 h 182247"/>
                  <a:gd name="connsiteX2" fmla="*/ 21172 w 22279"/>
                  <a:gd name="connsiteY2" fmla="*/ 182107 h 182247"/>
                  <a:gd name="connsiteX3" fmla="*/ 19055 w 22279"/>
                  <a:gd name="connsiteY3" fmla="*/ 97440 h 182247"/>
                  <a:gd name="connsiteX4" fmla="*/ 19055 w 22279"/>
                  <a:gd name="connsiteY4" fmla="*/ 74 h 1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79" h="182247">
                    <a:moveTo>
                      <a:pt x="19055" y="74"/>
                    </a:moveTo>
                    <a:cubicBezTo>
                      <a:pt x="15880" y="2896"/>
                      <a:pt x="-348" y="84035"/>
                      <a:pt x="5" y="114374"/>
                    </a:cubicBezTo>
                    <a:cubicBezTo>
                      <a:pt x="358" y="144713"/>
                      <a:pt x="17997" y="184929"/>
                      <a:pt x="21172" y="182107"/>
                    </a:cubicBezTo>
                    <a:cubicBezTo>
                      <a:pt x="24347" y="179285"/>
                      <a:pt x="19760" y="119665"/>
                      <a:pt x="19055" y="97440"/>
                    </a:cubicBezTo>
                    <a:cubicBezTo>
                      <a:pt x="18350" y="75215"/>
                      <a:pt x="22230" y="-2748"/>
                      <a:pt x="19055" y="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: 図形 320">
                <a:extLst>
                  <a:ext uri="{FF2B5EF4-FFF2-40B4-BE49-F238E27FC236}">
                    <a16:creationId xmlns:a16="http://schemas.microsoft.com/office/drawing/2014/main" id="{1095EA36-A8FF-40C0-AF49-E4ECE4062F0F}"/>
                  </a:ext>
                </a:extLst>
              </p:cNvPr>
              <p:cNvSpPr/>
              <p:nvPr/>
            </p:nvSpPr>
            <p:spPr>
              <a:xfrm>
                <a:off x="2431842" y="5371864"/>
                <a:ext cx="51674" cy="345506"/>
              </a:xfrm>
              <a:custGeom>
                <a:avLst/>
                <a:gdLst>
                  <a:gd name="connsiteX0" fmla="*/ 51008 w 51674"/>
                  <a:gd name="connsiteY0" fmla="*/ 236 h 345506"/>
                  <a:gd name="connsiteX1" fmla="*/ 40425 w 51674"/>
                  <a:gd name="connsiteY1" fmla="*/ 161103 h 345506"/>
                  <a:gd name="connsiteX2" fmla="*/ 208 w 51674"/>
                  <a:gd name="connsiteY2" fmla="*/ 345253 h 345506"/>
                  <a:gd name="connsiteX3" fmla="*/ 25608 w 51674"/>
                  <a:gd name="connsiteY3" fmla="*/ 197086 h 345506"/>
                  <a:gd name="connsiteX4" fmla="*/ 51008 w 51674"/>
                  <a:gd name="connsiteY4" fmla="*/ 236 h 34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74" h="345506">
                    <a:moveTo>
                      <a:pt x="51008" y="236"/>
                    </a:moveTo>
                    <a:cubicBezTo>
                      <a:pt x="53478" y="-5761"/>
                      <a:pt x="48892" y="103600"/>
                      <a:pt x="40425" y="161103"/>
                    </a:cubicBezTo>
                    <a:cubicBezTo>
                      <a:pt x="31958" y="218606"/>
                      <a:pt x="2677" y="339256"/>
                      <a:pt x="208" y="345253"/>
                    </a:cubicBezTo>
                    <a:cubicBezTo>
                      <a:pt x="-2262" y="351250"/>
                      <a:pt x="17847" y="249297"/>
                      <a:pt x="25608" y="197086"/>
                    </a:cubicBezTo>
                    <a:cubicBezTo>
                      <a:pt x="33369" y="144875"/>
                      <a:pt x="48538" y="6233"/>
                      <a:pt x="51008" y="2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: 図形 321">
                <a:extLst>
                  <a:ext uri="{FF2B5EF4-FFF2-40B4-BE49-F238E27FC236}">
                    <a16:creationId xmlns:a16="http://schemas.microsoft.com/office/drawing/2014/main" id="{C797A593-E6CF-47E1-97D0-F4FE14A187EC}"/>
                  </a:ext>
                </a:extLst>
              </p:cNvPr>
              <p:cNvSpPr/>
              <p:nvPr/>
            </p:nvSpPr>
            <p:spPr>
              <a:xfrm>
                <a:off x="2465829" y="5236079"/>
                <a:ext cx="36107" cy="164269"/>
              </a:xfrm>
              <a:custGeom>
                <a:avLst/>
                <a:gdLst>
                  <a:gd name="connsiteX0" fmla="*/ 88 w 36107"/>
                  <a:gd name="connsiteY0" fmla="*/ 554 h 164269"/>
                  <a:gd name="connsiteX1" fmla="*/ 25488 w 36107"/>
                  <a:gd name="connsiteY1" fmla="*/ 106388 h 164269"/>
                  <a:gd name="connsiteX2" fmla="*/ 12788 w 36107"/>
                  <a:gd name="connsiteY2" fmla="*/ 163538 h 164269"/>
                  <a:gd name="connsiteX3" fmla="*/ 36071 w 36107"/>
                  <a:gd name="connsiteY3" fmla="*/ 68288 h 164269"/>
                  <a:gd name="connsiteX4" fmla="*/ 88 w 36107"/>
                  <a:gd name="connsiteY4" fmla="*/ 554 h 16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07" h="164269">
                    <a:moveTo>
                      <a:pt x="88" y="554"/>
                    </a:moveTo>
                    <a:cubicBezTo>
                      <a:pt x="-1676" y="6904"/>
                      <a:pt x="23371" y="79224"/>
                      <a:pt x="25488" y="106388"/>
                    </a:cubicBezTo>
                    <a:cubicBezTo>
                      <a:pt x="27605" y="133552"/>
                      <a:pt x="11024" y="169888"/>
                      <a:pt x="12788" y="163538"/>
                    </a:cubicBezTo>
                    <a:cubicBezTo>
                      <a:pt x="14552" y="157188"/>
                      <a:pt x="37129" y="92630"/>
                      <a:pt x="36071" y="68288"/>
                    </a:cubicBezTo>
                    <a:cubicBezTo>
                      <a:pt x="35013" y="43946"/>
                      <a:pt x="1852" y="-5796"/>
                      <a:pt x="88" y="55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: 図形 322">
                <a:extLst>
                  <a:ext uri="{FF2B5EF4-FFF2-40B4-BE49-F238E27FC236}">
                    <a16:creationId xmlns:a16="http://schemas.microsoft.com/office/drawing/2014/main" id="{73100AD2-5740-41D2-8995-42A68A0BE063}"/>
                  </a:ext>
                </a:extLst>
              </p:cNvPr>
              <p:cNvSpPr/>
              <p:nvPr/>
            </p:nvSpPr>
            <p:spPr>
              <a:xfrm>
                <a:off x="2461679" y="5164530"/>
                <a:ext cx="296880" cy="80642"/>
              </a:xfrm>
              <a:custGeom>
                <a:avLst/>
                <a:gdLst>
                  <a:gd name="connsiteX0" fmla="*/ 4 w 296880"/>
                  <a:gd name="connsiteY0" fmla="*/ 80570 h 80642"/>
                  <a:gd name="connsiteX1" fmla="*/ 118538 w 296880"/>
                  <a:gd name="connsiteY1" fmla="*/ 2253 h 80642"/>
                  <a:gd name="connsiteX2" fmla="*/ 167221 w 296880"/>
                  <a:gd name="connsiteY2" fmla="*/ 23420 h 80642"/>
                  <a:gd name="connsiteX3" fmla="*/ 296338 w 296880"/>
                  <a:gd name="connsiteY3" fmla="*/ 46703 h 80642"/>
                  <a:gd name="connsiteX4" fmla="*/ 209554 w 296880"/>
                  <a:gd name="connsiteY4" fmla="*/ 44587 h 80642"/>
                  <a:gd name="connsiteX5" fmla="*/ 114304 w 296880"/>
                  <a:gd name="connsiteY5" fmla="*/ 17070 h 80642"/>
                  <a:gd name="connsiteX6" fmla="*/ 4 w 296880"/>
                  <a:gd name="connsiteY6" fmla="*/ 80570 h 8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880" h="80642">
                    <a:moveTo>
                      <a:pt x="4" y="80570"/>
                    </a:moveTo>
                    <a:cubicBezTo>
                      <a:pt x="710" y="78101"/>
                      <a:pt x="90669" y="11778"/>
                      <a:pt x="118538" y="2253"/>
                    </a:cubicBezTo>
                    <a:cubicBezTo>
                      <a:pt x="146407" y="-7272"/>
                      <a:pt x="137588" y="16012"/>
                      <a:pt x="167221" y="23420"/>
                    </a:cubicBezTo>
                    <a:cubicBezTo>
                      <a:pt x="196854" y="30828"/>
                      <a:pt x="289282" y="43175"/>
                      <a:pt x="296338" y="46703"/>
                    </a:cubicBezTo>
                    <a:cubicBezTo>
                      <a:pt x="303394" y="50231"/>
                      <a:pt x="239893" y="49526"/>
                      <a:pt x="209554" y="44587"/>
                    </a:cubicBezTo>
                    <a:cubicBezTo>
                      <a:pt x="179215" y="39648"/>
                      <a:pt x="146407" y="12484"/>
                      <a:pt x="114304" y="17070"/>
                    </a:cubicBezTo>
                    <a:cubicBezTo>
                      <a:pt x="82201" y="21656"/>
                      <a:pt x="-702" y="83039"/>
                      <a:pt x="4" y="805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: 図形 323">
                <a:extLst>
                  <a:ext uri="{FF2B5EF4-FFF2-40B4-BE49-F238E27FC236}">
                    <a16:creationId xmlns:a16="http://schemas.microsoft.com/office/drawing/2014/main" id="{85934CDA-578A-4338-AAFE-2127756214E2}"/>
                  </a:ext>
                </a:extLst>
              </p:cNvPr>
              <p:cNvSpPr/>
              <p:nvPr/>
            </p:nvSpPr>
            <p:spPr>
              <a:xfrm>
                <a:off x="2525785" y="5211203"/>
                <a:ext cx="94709" cy="84910"/>
              </a:xfrm>
              <a:custGeom>
                <a:avLst/>
                <a:gdLst>
                  <a:gd name="connsiteX0" fmla="*/ 48082 w 94709"/>
                  <a:gd name="connsiteY0" fmla="*/ 30 h 84910"/>
                  <a:gd name="connsiteX1" fmla="*/ 16332 w 94709"/>
                  <a:gd name="connsiteY1" fmla="*/ 61414 h 84910"/>
                  <a:gd name="connsiteX2" fmla="*/ 94648 w 94709"/>
                  <a:gd name="connsiteY2" fmla="*/ 84697 h 84910"/>
                  <a:gd name="connsiteX3" fmla="*/ 1515 w 94709"/>
                  <a:gd name="connsiteY3" fmla="*/ 69880 h 84910"/>
                  <a:gd name="connsiteX4" fmla="*/ 48082 w 94709"/>
                  <a:gd name="connsiteY4" fmla="*/ 30 h 8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09" h="84910">
                    <a:moveTo>
                      <a:pt x="48082" y="30"/>
                    </a:moveTo>
                    <a:cubicBezTo>
                      <a:pt x="50551" y="-1381"/>
                      <a:pt x="8571" y="47303"/>
                      <a:pt x="16332" y="61414"/>
                    </a:cubicBezTo>
                    <a:cubicBezTo>
                      <a:pt x="24093" y="75525"/>
                      <a:pt x="97117" y="83286"/>
                      <a:pt x="94648" y="84697"/>
                    </a:cubicBezTo>
                    <a:cubicBezTo>
                      <a:pt x="92179" y="86108"/>
                      <a:pt x="12804" y="80463"/>
                      <a:pt x="1515" y="69880"/>
                    </a:cubicBezTo>
                    <a:cubicBezTo>
                      <a:pt x="-9774" y="59297"/>
                      <a:pt x="45613" y="1441"/>
                      <a:pt x="48082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: 図形 324">
                <a:extLst>
                  <a:ext uri="{FF2B5EF4-FFF2-40B4-BE49-F238E27FC236}">
                    <a16:creationId xmlns:a16="http://schemas.microsoft.com/office/drawing/2014/main" id="{E86F3B0A-C571-4D78-B8A9-BE4AE1C80ABA}"/>
                  </a:ext>
                </a:extLst>
              </p:cNvPr>
              <p:cNvSpPr/>
              <p:nvPr/>
            </p:nvSpPr>
            <p:spPr>
              <a:xfrm>
                <a:off x="2725753" y="5211228"/>
                <a:ext cx="387875" cy="97379"/>
              </a:xfrm>
              <a:custGeom>
                <a:avLst/>
                <a:gdLst>
                  <a:gd name="connsiteX0" fmla="*/ 514 w 387875"/>
                  <a:gd name="connsiteY0" fmla="*/ 5 h 97379"/>
                  <a:gd name="connsiteX1" fmla="*/ 318014 w 387875"/>
                  <a:gd name="connsiteY1" fmla="*/ 21172 h 97379"/>
                  <a:gd name="connsiteX2" fmla="*/ 345530 w 387875"/>
                  <a:gd name="connsiteY2" fmla="*/ 31755 h 97379"/>
                  <a:gd name="connsiteX3" fmla="*/ 387864 w 387875"/>
                  <a:gd name="connsiteY3" fmla="*/ 97372 h 97379"/>
                  <a:gd name="connsiteX4" fmla="*/ 341297 w 387875"/>
                  <a:gd name="connsiteY4" fmla="*/ 35989 h 97379"/>
                  <a:gd name="connsiteX5" fmla="*/ 246047 w 387875"/>
                  <a:gd name="connsiteY5" fmla="*/ 23289 h 97379"/>
                  <a:gd name="connsiteX6" fmla="*/ 514 w 387875"/>
                  <a:gd name="connsiteY6" fmla="*/ 5 h 9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875" h="97379">
                    <a:moveTo>
                      <a:pt x="514" y="5"/>
                    </a:moveTo>
                    <a:cubicBezTo>
                      <a:pt x="12508" y="-348"/>
                      <a:pt x="260512" y="15880"/>
                      <a:pt x="318014" y="21172"/>
                    </a:cubicBezTo>
                    <a:cubicBezTo>
                      <a:pt x="375516" y="26464"/>
                      <a:pt x="333888" y="19055"/>
                      <a:pt x="345530" y="31755"/>
                    </a:cubicBezTo>
                    <a:cubicBezTo>
                      <a:pt x="357172" y="44455"/>
                      <a:pt x="388569" y="96666"/>
                      <a:pt x="387864" y="97372"/>
                    </a:cubicBezTo>
                    <a:cubicBezTo>
                      <a:pt x="387159" y="98078"/>
                      <a:pt x="364933" y="48336"/>
                      <a:pt x="341297" y="35989"/>
                    </a:cubicBezTo>
                    <a:cubicBezTo>
                      <a:pt x="317661" y="23642"/>
                      <a:pt x="302492" y="29286"/>
                      <a:pt x="246047" y="23289"/>
                    </a:cubicBezTo>
                    <a:cubicBezTo>
                      <a:pt x="189603" y="17292"/>
                      <a:pt x="-11480" y="358"/>
                      <a:pt x="514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: 図形 325">
                <a:extLst>
                  <a:ext uri="{FF2B5EF4-FFF2-40B4-BE49-F238E27FC236}">
                    <a16:creationId xmlns:a16="http://schemas.microsoft.com/office/drawing/2014/main" id="{C4EC5145-5166-4FEC-BED1-F9ACA3B27E91}"/>
                  </a:ext>
                </a:extLst>
              </p:cNvPr>
              <p:cNvSpPr/>
              <p:nvPr/>
            </p:nvSpPr>
            <p:spPr>
              <a:xfrm>
                <a:off x="2742964" y="5185708"/>
                <a:ext cx="398480" cy="154755"/>
              </a:xfrm>
              <a:custGeom>
                <a:avLst/>
                <a:gdLst>
                  <a:gd name="connsiteX0" fmla="*/ 236 w 398480"/>
                  <a:gd name="connsiteY0" fmla="*/ 125 h 154755"/>
                  <a:gd name="connsiteX1" fmla="*/ 364303 w 398480"/>
                  <a:gd name="connsiteY1" fmla="*/ 27642 h 154755"/>
                  <a:gd name="connsiteX2" fmla="*/ 385469 w 398480"/>
                  <a:gd name="connsiteY2" fmla="*/ 72092 h 154755"/>
                  <a:gd name="connsiteX3" fmla="*/ 398169 w 398480"/>
                  <a:gd name="connsiteY3" fmla="*/ 154642 h 154755"/>
                  <a:gd name="connsiteX4" fmla="*/ 372769 w 398480"/>
                  <a:gd name="connsiteY4" fmla="*/ 53042 h 154755"/>
                  <a:gd name="connsiteX5" fmla="*/ 309269 w 398480"/>
                  <a:gd name="connsiteY5" fmla="*/ 38225 h 154755"/>
                  <a:gd name="connsiteX6" fmla="*/ 236 w 398480"/>
                  <a:gd name="connsiteY6" fmla="*/ 125 h 154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480" h="154755">
                    <a:moveTo>
                      <a:pt x="236" y="125"/>
                    </a:moveTo>
                    <a:cubicBezTo>
                      <a:pt x="9408" y="-1639"/>
                      <a:pt x="300098" y="15648"/>
                      <a:pt x="364303" y="27642"/>
                    </a:cubicBezTo>
                    <a:cubicBezTo>
                      <a:pt x="428508" y="39636"/>
                      <a:pt x="379825" y="50925"/>
                      <a:pt x="385469" y="72092"/>
                    </a:cubicBezTo>
                    <a:cubicBezTo>
                      <a:pt x="391113" y="93259"/>
                      <a:pt x="400286" y="157817"/>
                      <a:pt x="398169" y="154642"/>
                    </a:cubicBezTo>
                    <a:cubicBezTo>
                      <a:pt x="396052" y="151467"/>
                      <a:pt x="387586" y="72445"/>
                      <a:pt x="372769" y="53042"/>
                    </a:cubicBezTo>
                    <a:cubicBezTo>
                      <a:pt x="357952" y="33639"/>
                      <a:pt x="367124" y="47750"/>
                      <a:pt x="309269" y="38225"/>
                    </a:cubicBezTo>
                    <a:cubicBezTo>
                      <a:pt x="251414" y="28700"/>
                      <a:pt x="-8936" y="1889"/>
                      <a:pt x="236" y="1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: 図形 326">
                <a:extLst>
                  <a:ext uri="{FF2B5EF4-FFF2-40B4-BE49-F238E27FC236}">
                    <a16:creationId xmlns:a16="http://schemas.microsoft.com/office/drawing/2014/main" id="{2090DE24-71E5-4A85-AFBB-7B2C3E9085F3}"/>
                  </a:ext>
                </a:extLst>
              </p:cNvPr>
              <p:cNvSpPr/>
              <p:nvPr/>
            </p:nvSpPr>
            <p:spPr>
              <a:xfrm>
                <a:off x="2476323" y="4995766"/>
                <a:ext cx="116082" cy="217895"/>
              </a:xfrm>
              <a:custGeom>
                <a:avLst/>
                <a:gdLst>
                  <a:gd name="connsiteX0" fmla="*/ 116065 w 116082"/>
                  <a:gd name="connsiteY0" fmla="*/ 97 h 217895"/>
                  <a:gd name="connsiteX1" fmla="*/ 22402 w 116082"/>
                  <a:gd name="connsiteY1" fmla="*/ 73122 h 217895"/>
                  <a:gd name="connsiteX2" fmla="*/ 19227 w 116082"/>
                  <a:gd name="connsiteY2" fmla="*/ 141384 h 217895"/>
                  <a:gd name="connsiteX3" fmla="*/ 177 w 116082"/>
                  <a:gd name="connsiteY3" fmla="*/ 217584 h 217895"/>
                  <a:gd name="connsiteX4" fmla="*/ 31927 w 116082"/>
                  <a:gd name="connsiteY4" fmla="*/ 111222 h 217895"/>
                  <a:gd name="connsiteX5" fmla="*/ 30340 w 116082"/>
                  <a:gd name="connsiteY5" fmla="*/ 88997 h 217895"/>
                  <a:gd name="connsiteX6" fmla="*/ 116065 w 116082"/>
                  <a:gd name="connsiteY6" fmla="*/ 97 h 217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082" h="217895">
                    <a:moveTo>
                      <a:pt x="116065" y="97"/>
                    </a:moveTo>
                    <a:cubicBezTo>
                      <a:pt x="114742" y="-2549"/>
                      <a:pt x="38542" y="49574"/>
                      <a:pt x="22402" y="73122"/>
                    </a:cubicBezTo>
                    <a:cubicBezTo>
                      <a:pt x="6262" y="96670"/>
                      <a:pt x="22931" y="117307"/>
                      <a:pt x="19227" y="141384"/>
                    </a:cubicBezTo>
                    <a:cubicBezTo>
                      <a:pt x="15523" y="165461"/>
                      <a:pt x="-1940" y="222611"/>
                      <a:pt x="177" y="217584"/>
                    </a:cubicBezTo>
                    <a:cubicBezTo>
                      <a:pt x="2294" y="212557"/>
                      <a:pt x="26900" y="132653"/>
                      <a:pt x="31927" y="111222"/>
                    </a:cubicBezTo>
                    <a:cubicBezTo>
                      <a:pt x="36954" y="89791"/>
                      <a:pt x="17640" y="105666"/>
                      <a:pt x="30340" y="88997"/>
                    </a:cubicBezTo>
                    <a:cubicBezTo>
                      <a:pt x="43040" y="72328"/>
                      <a:pt x="117388" y="2743"/>
                      <a:pt x="116065" y="9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: 図形 327">
                <a:extLst>
                  <a:ext uri="{FF2B5EF4-FFF2-40B4-BE49-F238E27FC236}">
                    <a16:creationId xmlns:a16="http://schemas.microsoft.com/office/drawing/2014/main" id="{C85FAA2A-3AD1-42FF-898F-BFC1814FAABE}"/>
                  </a:ext>
                </a:extLst>
              </p:cNvPr>
              <p:cNvSpPr/>
              <p:nvPr/>
            </p:nvSpPr>
            <p:spPr>
              <a:xfrm>
                <a:off x="2520512" y="5064049"/>
                <a:ext cx="113037" cy="101697"/>
              </a:xfrm>
              <a:custGeom>
                <a:avLst/>
                <a:gdLst>
                  <a:gd name="connsiteX0" fmla="*/ 51238 w 113037"/>
                  <a:gd name="connsiteY0" fmla="*/ 76 h 101697"/>
                  <a:gd name="connsiteX1" fmla="*/ 102038 w 113037"/>
                  <a:gd name="connsiteY1" fmla="*/ 36589 h 101697"/>
                  <a:gd name="connsiteX2" fmla="*/ 70288 w 113037"/>
                  <a:gd name="connsiteY2" fmla="*/ 54051 h 101697"/>
                  <a:gd name="connsiteX3" fmla="*/ 438 w 113037"/>
                  <a:gd name="connsiteY3" fmla="*/ 101676 h 101697"/>
                  <a:gd name="connsiteX4" fmla="*/ 106801 w 113037"/>
                  <a:gd name="connsiteY4" fmla="*/ 47701 h 101697"/>
                  <a:gd name="connsiteX5" fmla="*/ 97276 w 113037"/>
                  <a:gd name="connsiteY5" fmla="*/ 27064 h 101697"/>
                  <a:gd name="connsiteX6" fmla="*/ 51238 w 113037"/>
                  <a:gd name="connsiteY6" fmla="*/ 76 h 10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037" h="101697">
                    <a:moveTo>
                      <a:pt x="51238" y="76"/>
                    </a:moveTo>
                    <a:cubicBezTo>
                      <a:pt x="52032" y="1664"/>
                      <a:pt x="98863" y="27593"/>
                      <a:pt x="102038" y="36589"/>
                    </a:cubicBezTo>
                    <a:cubicBezTo>
                      <a:pt x="105213" y="45585"/>
                      <a:pt x="87221" y="43203"/>
                      <a:pt x="70288" y="54051"/>
                    </a:cubicBezTo>
                    <a:cubicBezTo>
                      <a:pt x="53355" y="64899"/>
                      <a:pt x="-5648" y="102734"/>
                      <a:pt x="438" y="101676"/>
                    </a:cubicBezTo>
                    <a:cubicBezTo>
                      <a:pt x="6523" y="100618"/>
                      <a:pt x="90661" y="60136"/>
                      <a:pt x="106801" y="47701"/>
                    </a:cubicBezTo>
                    <a:cubicBezTo>
                      <a:pt x="122941" y="35266"/>
                      <a:pt x="103362" y="32091"/>
                      <a:pt x="97276" y="27064"/>
                    </a:cubicBezTo>
                    <a:cubicBezTo>
                      <a:pt x="91190" y="22037"/>
                      <a:pt x="50444" y="-1512"/>
                      <a:pt x="51238" y="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: 図形 328">
                <a:extLst>
                  <a:ext uri="{FF2B5EF4-FFF2-40B4-BE49-F238E27FC236}">
                    <a16:creationId xmlns:a16="http://schemas.microsoft.com/office/drawing/2014/main" id="{692776D1-445E-4A58-8DAB-712797E868C4}"/>
                  </a:ext>
                </a:extLst>
              </p:cNvPr>
              <p:cNvSpPr/>
              <p:nvPr/>
            </p:nvSpPr>
            <p:spPr>
              <a:xfrm>
                <a:off x="2704882" y="5051425"/>
                <a:ext cx="519413" cy="76354"/>
              </a:xfrm>
              <a:custGeom>
                <a:avLst/>
                <a:gdLst>
                  <a:gd name="connsiteX0" fmla="*/ 218 w 519413"/>
                  <a:gd name="connsiteY0" fmla="*/ 0 h 76354"/>
                  <a:gd name="connsiteX1" fmla="*/ 374868 w 519413"/>
                  <a:gd name="connsiteY1" fmla="*/ 42863 h 76354"/>
                  <a:gd name="connsiteX2" fmla="*/ 447893 w 519413"/>
                  <a:gd name="connsiteY2" fmla="*/ 57150 h 76354"/>
                  <a:gd name="connsiteX3" fmla="*/ 519331 w 519413"/>
                  <a:gd name="connsiteY3" fmla="*/ 76200 h 76354"/>
                  <a:gd name="connsiteX4" fmla="*/ 433606 w 519413"/>
                  <a:gd name="connsiteY4" fmla="*/ 46038 h 76354"/>
                  <a:gd name="connsiteX5" fmla="*/ 322481 w 519413"/>
                  <a:gd name="connsiteY5" fmla="*/ 49213 h 76354"/>
                  <a:gd name="connsiteX6" fmla="*/ 218 w 519413"/>
                  <a:gd name="connsiteY6" fmla="*/ 0 h 7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413" h="76354">
                    <a:moveTo>
                      <a:pt x="218" y="0"/>
                    </a:moveTo>
                    <a:lnTo>
                      <a:pt x="374868" y="42863"/>
                    </a:lnTo>
                    <a:cubicBezTo>
                      <a:pt x="449480" y="52388"/>
                      <a:pt x="423816" y="51594"/>
                      <a:pt x="447893" y="57150"/>
                    </a:cubicBezTo>
                    <a:cubicBezTo>
                      <a:pt x="471970" y="62706"/>
                      <a:pt x="521712" y="78052"/>
                      <a:pt x="519331" y="76200"/>
                    </a:cubicBezTo>
                    <a:cubicBezTo>
                      <a:pt x="516950" y="74348"/>
                      <a:pt x="466414" y="50536"/>
                      <a:pt x="433606" y="46038"/>
                    </a:cubicBezTo>
                    <a:cubicBezTo>
                      <a:pt x="400798" y="41540"/>
                      <a:pt x="398416" y="56357"/>
                      <a:pt x="322481" y="49213"/>
                    </a:cubicBezTo>
                    <a:cubicBezTo>
                      <a:pt x="246546" y="42069"/>
                      <a:pt x="-8513" y="1058"/>
                      <a:pt x="2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: 図形 329">
                <a:extLst>
                  <a:ext uri="{FF2B5EF4-FFF2-40B4-BE49-F238E27FC236}">
                    <a16:creationId xmlns:a16="http://schemas.microsoft.com/office/drawing/2014/main" id="{1FE733B7-0024-49C6-9A0F-FA7278C0D2B6}"/>
                  </a:ext>
                </a:extLst>
              </p:cNvPr>
              <p:cNvSpPr/>
              <p:nvPr/>
            </p:nvSpPr>
            <p:spPr>
              <a:xfrm>
                <a:off x="3086100" y="5157776"/>
                <a:ext cx="187339" cy="360543"/>
              </a:xfrm>
              <a:custGeom>
                <a:avLst/>
                <a:gdLst>
                  <a:gd name="connsiteX0" fmla="*/ 155575 w 187339"/>
                  <a:gd name="connsiteY0" fmla="*/ 12 h 360543"/>
                  <a:gd name="connsiteX1" fmla="*/ 187325 w 187339"/>
                  <a:gd name="connsiteY1" fmla="*/ 63512 h 360543"/>
                  <a:gd name="connsiteX2" fmla="*/ 150813 w 187339"/>
                  <a:gd name="connsiteY2" fmla="*/ 90499 h 360543"/>
                  <a:gd name="connsiteX3" fmla="*/ 112713 w 187339"/>
                  <a:gd name="connsiteY3" fmla="*/ 153999 h 360543"/>
                  <a:gd name="connsiteX4" fmla="*/ 104775 w 187339"/>
                  <a:gd name="connsiteY4" fmla="*/ 192099 h 360543"/>
                  <a:gd name="connsiteX5" fmla="*/ 93663 w 187339"/>
                  <a:gd name="connsiteY5" fmla="*/ 260362 h 360543"/>
                  <a:gd name="connsiteX6" fmla="*/ 0 w 187339"/>
                  <a:gd name="connsiteY6" fmla="*/ 360374 h 360543"/>
                  <a:gd name="connsiteX7" fmla="*/ 92075 w 187339"/>
                  <a:gd name="connsiteY7" fmla="*/ 234962 h 360543"/>
                  <a:gd name="connsiteX8" fmla="*/ 88900 w 187339"/>
                  <a:gd name="connsiteY8" fmla="*/ 153999 h 360543"/>
                  <a:gd name="connsiteX9" fmla="*/ 179388 w 187339"/>
                  <a:gd name="connsiteY9" fmla="*/ 58749 h 360543"/>
                  <a:gd name="connsiteX10" fmla="*/ 155575 w 187339"/>
                  <a:gd name="connsiteY10" fmla="*/ 12 h 36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339" h="360543">
                    <a:moveTo>
                      <a:pt x="155575" y="12"/>
                    </a:moveTo>
                    <a:cubicBezTo>
                      <a:pt x="156898" y="806"/>
                      <a:pt x="188119" y="48431"/>
                      <a:pt x="187325" y="63512"/>
                    </a:cubicBezTo>
                    <a:cubicBezTo>
                      <a:pt x="186531" y="78593"/>
                      <a:pt x="163248" y="75418"/>
                      <a:pt x="150813" y="90499"/>
                    </a:cubicBezTo>
                    <a:cubicBezTo>
                      <a:pt x="138378" y="105580"/>
                      <a:pt x="120386" y="137066"/>
                      <a:pt x="112713" y="153999"/>
                    </a:cubicBezTo>
                    <a:cubicBezTo>
                      <a:pt x="105040" y="170932"/>
                      <a:pt x="107950" y="174372"/>
                      <a:pt x="104775" y="192099"/>
                    </a:cubicBezTo>
                    <a:cubicBezTo>
                      <a:pt x="101600" y="209826"/>
                      <a:pt x="111125" y="232316"/>
                      <a:pt x="93663" y="260362"/>
                    </a:cubicBezTo>
                    <a:cubicBezTo>
                      <a:pt x="76200" y="288408"/>
                      <a:pt x="265" y="364607"/>
                      <a:pt x="0" y="360374"/>
                    </a:cubicBezTo>
                    <a:cubicBezTo>
                      <a:pt x="-265" y="356141"/>
                      <a:pt x="77258" y="269358"/>
                      <a:pt x="92075" y="234962"/>
                    </a:cubicBezTo>
                    <a:cubicBezTo>
                      <a:pt x="106892" y="200566"/>
                      <a:pt x="74348" y="183368"/>
                      <a:pt x="88900" y="153999"/>
                    </a:cubicBezTo>
                    <a:cubicBezTo>
                      <a:pt x="103452" y="124630"/>
                      <a:pt x="166953" y="81503"/>
                      <a:pt x="179388" y="58749"/>
                    </a:cubicBezTo>
                    <a:cubicBezTo>
                      <a:pt x="191823" y="35995"/>
                      <a:pt x="154252" y="-782"/>
                      <a:pt x="155575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: 図形 330">
                <a:extLst>
                  <a:ext uri="{FF2B5EF4-FFF2-40B4-BE49-F238E27FC236}">
                    <a16:creationId xmlns:a16="http://schemas.microsoft.com/office/drawing/2014/main" id="{7D9BD16F-08DD-44E6-904B-F0BB36E9F0B5}"/>
                  </a:ext>
                </a:extLst>
              </p:cNvPr>
              <p:cNvSpPr/>
              <p:nvPr/>
            </p:nvSpPr>
            <p:spPr>
              <a:xfrm>
                <a:off x="2796402" y="5143589"/>
                <a:ext cx="256058" cy="18964"/>
              </a:xfrm>
              <a:custGeom>
                <a:avLst/>
                <a:gdLst>
                  <a:gd name="connsiteX0" fmla="*/ 773 w 256058"/>
                  <a:gd name="connsiteY0" fmla="*/ 1499 h 18964"/>
                  <a:gd name="connsiteX1" fmla="*/ 248423 w 256058"/>
                  <a:gd name="connsiteY1" fmla="*/ 18961 h 18964"/>
                  <a:gd name="connsiteX2" fmla="*/ 173811 w 256058"/>
                  <a:gd name="connsiteY2" fmla="*/ 3086 h 18964"/>
                  <a:gd name="connsiteX3" fmla="*/ 773 w 256058"/>
                  <a:gd name="connsiteY3" fmla="*/ 1499 h 1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058" h="18964">
                    <a:moveTo>
                      <a:pt x="773" y="1499"/>
                    </a:moveTo>
                    <a:cubicBezTo>
                      <a:pt x="13208" y="4145"/>
                      <a:pt x="219583" y="18697"/>
                      <a:pt x="248423" y="18961"/>
                    </a:cubicBezTo>
                    <a:cubicBezTo>
                      <a:pt x="277263" y="19225"/>
                      <a:pt x="218261" y="6261"/>
                      <a:pt x="173811" y="3086"/>
                    </a:cubicBezTo>
                    <a:cubicBezTo>
                      <a:pt x="129361" y="-89"/>
                      <a:pt x="-11662" y="-1147"/>
                      <a:pt x="773" y="14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: 図形 331">
                <a:extLst>
                  <a:ext uri="{FF2B5EF4-FFF2-40B4-BE49-F238E27FC236}">
                    <a16:creationId xmlns:a16="http://schemas.microsoft.com/office/drawing/2014/main" id="{34FC6FA2-4F95-4E71-ABEE-57464F11EE14}"/>
                  </a:ext>
                </a:extLst>
              </p:cNvPr>
              <p:cNvSpPr/>
              <p:nvPr/>
            </p:nvSpPr>
            <p:spPr>
              <a:xfrm>
                <a:off x="3116669" y="5140324"/>
                <a:ext cx="75846" cy="76491"/>
              </a:xfrm>
              <a:custGeom>
                <a:avLst/>
                <a:gdLst>
                  <a:gd name="connsiteX0" fmla="*/ 69444 w 75846"/>
                  <a:gd name="connsiteY0" fmla="*/ 1 h 76491"/>
                  <a:gd name="connsiteX1" fmla="*/ 20231 w 75846"/>
                  <a:gd name="connsiteY1" fmla="*/ 41276 h 76491"/>
                  <a:gd name="connsiteX2" fmla="*/ 75794 w 75846"/>
                  <a:gd name="connsiteY2" fmla="*/ 76201 h 76491"/>
                  <a:gd name="connsiteX3" fmla="*/ 29756 w 75846"/>
                  <a:gd name="connsiteY3" fmla="*/ 57151 h 76491"/>
                  <a:gd name="connsiteX4" fmla="*/ 1181 w 75846"/>
                  <a:gd name="connsiteY4" fmla="*/ 42864 h 76491"/>
                  <a:gd name="connsiteX5" fmla="*/ 69444 w 75846"/>
                  <a:gd name="connsiteY5" fmla="*/ 1 h 7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846" h="76491">
                    <a:moveTo>
                      <a:pt x="69444" y="1"/>
                    </a:moveTo>
                    <a:cubicBezTo>
                      <a:pt x="72619" y="-264"/>
                      <a:pt x="19173" y="28576"/>
                      <a:pt x="20231" y="41276"/>
                    </a:cubicBezTo>
                    <a:cubicBezTo>
                      <a:pt x="21289" y="53976"/>
                      <a:pt x="74207" y="73555"/>
                      <a:pt x="75794" y="76201"/>
                    </a:cubicBezTo>
                    <a:cubicBezTo>
                      <a:pt x="77382" y="78847"/>
                      <a:pt x="42191" y="62707"/>
                      <a:pt x="29756" y="57151"/>
                    </a:cubicBezTo>
                    <a:cubicBezTo>
                      <a:pt x="17321" y="51595"/>
                      <a:pt x="-5434" y="52918"/>
                      <a:pt x="1181" y="42864"/>
                    </a:cubicBezTo>
                    <a:cubicBezTo>
                      <a:pt x="7796" y="32810"/>
                      <a:pt x="66269" y="266"/>
                      <a:pt x="694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: 図形 332">
                <a:extLst>
                  <a:ext uri="{FF2B5EF4-FFF2-40B4-BE49-F238E27FC236}">
                    <a16:creationId xmlns:a16="http://schemas.microsoft.com/office/drawing/2014/main" id="{E72825C8-A4FA-4A61-B7DC-900F5323D3C2}"/>
                  </a:ext>
                </a:extLst>
              </p:cNvPr>
              <p:cNvSpPr/>
              <p:nvPr/>
            </p:nvSpPr>
            <p:spPr>
              <a:xfrm>
                <a:off x="2497654" y="4873346"/>
                <a:ext cx="147728" cy="176535"/>
              </a:xfrm>
              <a:custGeom>
                <a:avLst/>
                <a:gdLst>
                  <a:gd name="connsiteX0" fmla="*/ 28059 w 147728"/>
                  <a:gd name="connsiteY0" fmla="*/ 176492 h 176535"/>
                  <a:gd name="connsiteX1" fmla="*/ 1071 w 147728"/>
                  <a:gd name="connsiteY1" fmla="*/ 103467 h 176535"/>
                  <a:gd name="connsiteX2" fmla="*/ 20121 w 147728"/>
                  <a:gd name="connsiteY2" fmla="*/ 74892 h 176535"/>
                  <a:gd name="connsiteX3" fmla="*/ 147121 w 147728"/>
                  <a:gd name="connsiteY3" fmla="*/ 279 h 176535"/>
                  <a:gd name="connsiteX4" fmla="*/ 66159 w 147728"/>
                  <a:gd name="connsiteY4" fmla="*/ 51079 h 176535"/>
                  <a:gd name="connsiteX5" fmla="*/ 18534 w 147728"/>
                  <a:gd name="connsiteY5" fmla="*/ 92354 h 176535"/>
                  <a:gd name="connsiteX6" fmla="*/ 28059 w 147728"/>
                  <a:gd name="connsiteY6" fmla="*/ 176492 h 17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728" h="176535">
                    <a:moveTo>
                      <a:pt x="28059" y="176492"/>
                    </a:moveTo>
                    <a:cubicBezTo>
                      <a:pt x="25149" y="178344"/>
                      <a:pt x="2394" y="120400"/>
                      <a:pt x="1071" y="103467"/>
                    </a:cubicBezTo>
                    <a:cubicBezTo>
                      <a:pt x="-252" y="86534"/>
                      <a:pt x="-4221" y="92090"/>
                      <a:pt x="20121" y="74892"/>
                    </a:cubicBezTo>
                    <a:cubicBezTo>
                      <a:pt x="44463" y="57694"/>
                      <a:pt x="139448" y="4248"/>
                      <a:pt x="147121" y="279"/>
                    </a:cubicBezTo>
                    <a:cubicBezTo>
                      <a:pt x="154794" y="-3690"/>
                      <a:pt x="87590" y="35733"/>
                      <a:pt x="66159" y="51079"/>
                    </a:cubicBezTo>
                    <a:cubicBezTo>
                      <a:pt x="44728" y="66425"/>
                      <a:pt x="26736" y="75950"/>
                      <a:pt x="18534" y="92354"/>
                    </a:cubicBezTo>
                    <a:cubicBezTo>
                      <a:pt x="10332" y="108758"/>
                      <a:pt x="30969" y="174640"/>
                      <a:pt x="28059" y="1764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: 図形 333">
                <a:extLst>
                  <a:ext uri="{FF2B5EF4-FFF2-40B4-BE49-F238E27FC236}">
                    <a16:creationId xmlns:a16="http://schemas.microsoft.com/office/drawing/2014/main" id="{F5323F8C-23E9-4E92-8428-A3AF71557CF2}"/>
                  </a:ext>
                </a:extLst>
              </p:cNvPr>
              <p:cNvSpPr/>
              <p:nvPr/>
            </p:nvSpPr>
            <p:spPr>
              <a:xfrm>
                <a:off x="2705936" y="4879929"/>
                <a:ext cx="585671" cy="52905"/>
              </a:xfrm>
              <a:custGeom>
                <a:avLst/>
                <a:gdLst>
                  <a:gd name="connsiteX0" fmla="*/ 7102 w 585671"/>
                  <a:gd name="connsiteY0" fmla="*/ 46 h 52905"/>
                  <a:gd name="connsiteX1" fmla="*/ 319839 w 585671"/>
                  <a:gd name="connsiteY1" fmla="*/ 30209 h 52905"/>
                  <a:gd name="connsiteX2" fmla="*/ 577014 w 585671"/>
                  <a:gd name="connsiteY2" fmla="*/ 49259 h 52905"/>
                  <a:gd name="connsiteX3" fmla="*/ 516689 w 585671"/>
                  <a:gd name="connsiteY3" fmla="*/ 50846 h 52905"/>
                  <a:gd name="connsiteX4" fmla="*/ 434139 w 585671"/>
                  <a:gd name="connsiteY4" fmla="*/ 50846 h 52905"/>
                  <a:gd name="connsiteX5" fmla="*/ 126164 w 585671"/>
                  <a:gd name="connsiteY5" fmla="*/ 23859 h 52905"/>
                  <a:gd name="connsiteX6" fmla="*/ 7102 w 585671"/>
                  <a:gd name="connsiteY6" fmla="*/ 46 h 5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5671" h="52905">
                    <a:moveTo>
                      <a:pt x="7102" y="46"/>
                    </a:moveTo>
                    <a:cubicBezTo>
                      <a:pt x="39381" y="1104"/>
                      <a:pt x="224854" y="22007"/>
                      <a:pt x="319839" y="30209"/>
                    </a:cubicBezTo>
                    <a:cubicBezTo>
                      <a:pt x="414824" y="38411"/>
                      <a:pt x="544206" y="45819"/>
                      <a:pt x="577014" y="49259"/>
                    </a:cubicBezTo>
                    <a:cubicBezTo>
                      <a:pt x="609822" y="52699"/>
                      <a:pt x="540502" y="50582"/>
                      <a:pt x="516689" y="50846"/>
                    </a:cubicBezTo>
                    <a:cubicBezTo>
                      <a:pt x="492877" y="51111"/>
                      <a:pt x="499227" y="55344"/>
                      <a:pt x="434139" y="50846"/>
                    </a:cubicBezTo>
                    <a:cubicBezTo>
                      <a:pt x="369051" y="46348"/>
                      <a:pt x="193104" y="31532"/>
                      <a:pt x="126164" y="23859"/>
                    </a:cubicBezTo>
                    <a:cubicBezTo>
                      <a:pt x="59225" y="16186"/>
                      <a:pt x="-25177" y="-1012"/>
                      <a:pt x="7102" y="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: 図形 334">
                <a:extLst>
                  <a:ext uri="{FF2B5EF4-FFF2-40B4-BE49-F238E27FC236}">
                    <a16:creationId xmlns:a16="http://schemas.microsoft.com/office/drawing/2014/main" id="{27D0F930-16E7-49E2-9299-27FA08E337D9}"/>
                  </a:ext>
                </a:extLst>
              </p:cNvPr>
              <p:cNvSpPr/>
              <p:nvPr/>
            </p:nvSpPr>
            <p:spPr>
              <a:xfrm>
                <a:off x="2577258" y="4908449"/>
                <a:ext cx="178468" cy="50529"/>
              </a:xfrm>
              <a:custGeom>
                <a:avLst/>
                <a:gdLst>
                  <a:gd name="connsiteX0" fmla="*/ 842 w 178468"/>
                  <a:gd name="connsiteY0" fmla="*/ 39789 h 50529"/>
                  <a:gd name="connsiteX1" fmla="*/ 88155 w 178468"/>
                  <a:gd name="connsiteY1" fmla="*/ 1689 h 50529"/>
                  <a:gd name="connsiteX2" fmla="*/ 162767 w 178468"/>
                  <a:gd name="connsiteY2" fmla="*/ 33439 h 50529"/>
                  <a:gd name="connsiteX3" fmla="*/ 177055 w 178468"/>
                  <a:gd name="connsiteY3" fmla="*/ 49314 h 50529"/>
                  <a:gd name="connsiteX4" fmla="*/ 140542 w 178468"/>
                  <a:gd name="connsiteY4" fmla="*/ 1689 h 50529"/>
                  <a:gd name="connsiteX5" fmla="*/ 48467 w 178468"/>
                  <a:gd name="connsiteY5" fmla="*/ 12801 h 50529"/>
                  <a:gd name="connsiteX6" fmla="*/ 842 w 178468"/>
                  <a:gd name="connsiteY6" fmla="*/ 39789 h 5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468" h="50529">
                    <a:moveTo>
                      <a:pt x="842" y="39789"/>
                    </a:moveTo>
                    <a:cubicBezTo>
                      <a:pt x="7457" y="37937"/>
                      <a:pt x="61168" y="2747"/>
                      <a:pt x="88155" y="1689"/>
                    </a:cubicBezTo>
                    <a:cubicBezTo>
                      <a:pt x="115142" y="631"/>
                      <a:pt x="147950" y="25501"/>
                      <a:pt x="162767" y="33439"/>
                    </a:cubicBezTo>
                    <a:cubicBezTo>
                      <a:pt x="177584" y="41377"/>
                      <a:pt x="180759" y="54606"/>
                      <a:pt x="177055" y="49314"/>
                    </a:cubicBezTo>
                    <a:cubicBezTo>
                      <a:pt x="173351" y="44022"/>
                      <a:pt x="161973" y="7774"/>
                      <a:pt x="140542" y="1689"/>
                    </a:cubicBezTo>
                    <a:cubicBezTo>
                      <a:pt x="119111" y="-4396"/>
                      <a:pt x="68840" y="7509"/>
                      <a:pt x="48467" y="12801"/>
                    </a:cubicBezTo>
                    <a:cubicBezTo>
                      <a:pt x="28094" y="18093"/>
                      <a:pt x="-5773" y="41641"/>
                      <a:pt x="842" y="397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: 図形 335">
                <a:extLst>
                  <a:ext uri="{FF2B5EF4-FFF2-40B4-BE49-F238E27FC236}">
                    <a16:creationId xmlns:a16="http://schemas.microsoft.com/office/drawing/2014/main" id="{CF76D113-3659-4F35-A9F3-F7F46F2ED99A}"/>
                  </a:ext>
                </a:extLst>
              </p:cNvPr>
              <p:cNvSpPr/>
              <p:nvPr/>
            </p:nvSpPr>
            <p:spPr>
              <a:xfrm>
                <a:off x="2694909" y="4992123"/>
                <a:ext cx="201228" cy="24380"/>
              </a:xfrm>
              <a:custGeom>
                <a:avLst/>
                <a:gdLst>
                  <a:gd name="connsiteX0" fmla="*/ 666 w 201228"/>
                  <a:gd name="connsiteY0" fmla="*/ 2152 h 24380"/>
                  <a:gd name="connsiteX1" fmla="*/ 195929 w 201228"/>
                  <a:gd name="connsiteY1" fmla="*/ 24377 h 24380"/>
                  <a:gd name="connsiteX2" fmla="*/ 134016 w 201228"/>
                  <a:gd name="connsiteY2" fmla="*/ 3740 h 24380"/>
                  <a:gd name="connsiteX3" fmla="*/ 666 w 201228"/>
                  <a:gd name="connsiteY3" fmla="*/ 2152 h 24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228" h="24380">
                    <a:moveTo>
                      <a:pt x="666" y="2152"/>
                    </a:moveTo>
                    <a:cubicBezTo>
                      <a:pt x="10985" y="5592"/>
                      <a:pt x="173704" y="24112"/>
                      <a:pt x="195929" y="24377"/>
                    </a:cubicBezTo>
                    <a:cubicBezTo>
                      <a:pt x="218154" y="24642"/>
                      <a:pt x="165237" y="7973"/>
                      <a:pt x="134016" y="3740"/>
                    </a:cubicBezTo>
                    <a:cubicBezTo>
                      <a:pt x="102795" y="-493"/>
                      <a:pt x="-9653" y="-1288"/>
                      <a:pt x="666" y="21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: 図形 336">
                <a:extLst>
                  <a:ext uri="{FF2B5EF4-FFF2-40B4-BE49-F238E27FC236}">
                    <a16:creationId xmlns:a16="http://schemas.microsoft.com/office/drawing/2014/main" id="{4898D6AB-3BDF-4909-A14A-C67ADB0081AA}"/>
                  </a:ext>
                </a:extLst>
              </p:cNvPr>
              <p:cNvSpPr/>
              <p:nvPr/>
            </p:nvSpPr>
            <p:spPr>
              <a:xfrm>
                <a:off x="3117850" y="5044162"/>
                <a:ext cx="171479" cy="43833"/>
              </a:xfrm>
              <a:custGeom>
                <a:avLst/>
                <a:gdLst>
                  <a:gd name="connsiteX0" fmla="*/ 0 w 171479"/>
                  <a:gd name="connsiteY0" fmla="*/ 16788 h 43833"/>
                  <a:gd name="connsiteX1" fmla="*/ 153988 w 171479"/>
                  <a:gd name="connsiteY1" fmla="*/ 23138 h 43833"/>
                  <a:gd name="connsiteX2" fmla="*/ 163513 w 171479"/>
                  <a:gd name="connsiteY2" fmla="*/ 10438 h 43833"/>
                  <a:gd name="connsiteX3" fmla="*/ 163513 w 171479"/>
                  <a:gd name="connsiteY3" fmla="*/ 43776 h 43833"/>
                  <a:gd name="connsiteX4" fmla="*/ 155575 w 171479"/>
                  <a:gd name="connsiteY4" fmla="*/ 913 h 43833"/>
                  <a:gd name="connsiteX5" fmla="*/ 0 w 171479"/>
                  <a:gd name="connsiteY5" fmla="*/ 16788 h 4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479" h="43833">
                    <a:moveTo>
                      <a:pt x="0" y="16788"/>
                    </a:moveTo>
                    <a:cubicBezTo>
                      <a:pt x="-264" y="20492"/>
                      <a:pt x="126736" y="24196"/>
                      <a:pt x="153988" y="23138"/>
                    </a:cubicBezTo>
                    <a:cubicBezTo>
                      <a:pt x="181240" y="22080"/>
                      <a:pt x="161926" y="6998"/>
                      <a:pt x="163513" y="10438"/>
                    </a:cubicBezTo>
                    <a:cubicBezTo>
                      <a:pt x="165101" y="13878"/>
                      <a:pt x="164836" y="45363"/>
                      <a:pt x="163513" y="43776"/>
                    </a:cubicBezTo>
                    <a:cubicBezTo>
                      <a:pt x="162190" y="42189"/>
                      <a:pt x="186796" y="5940"/>
                      <a:pt x="155575" y="913"/>
                    </a:cubicBezTo>
                    <a:cubicBezTo>
                      <a:pt x="124354" y="-4114"/>
                      <a:pt x="264" y="13084"/>
                      <a:pt x="0" y="167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: 図形 337">
                <a:extLst>
                  <a:ext uri="{FF2B5EF4-FFF2-40B4-BE49-F238E27FC236}">
                    <a16:creationId xmlns:a16="http://schemas.microsoft.com/office/drawing/2014/main" id="{878E199B-9AE5-4719-B7BF-6AC85473300D}"/>
                  </a:ext>
                </a:extLst>
              </p:cNvPr>
              <p:cNvSpPr/>
              <p:nvPr/>
            </p:nvSpPr>
            <p:spPr>
              <a:xfrm>
                <a:off x="3268471" y="4962522"/>
                <a:ext cx="75224" cy="254598"/>
              </a:xfrm>
              <a:custGeom>
                <a:avLst/>
                <a:gdLst>
                  <a:gd name="connsiteX0" fmla="*/ 36704 w 75224"/>
                  <a:gd name="connsiteY0" fmla="*/ 3 h 254598"/>
                  <a:gd name="connsiteX1" fmla="*/ 60517 w 75224"/>
                  <a:gd name="connsiteY1" fmla="*/ 84141 h 254598"/>
                  <a:gd name="connsiteX2" fmla="*/ 73217 w 75224"/>
                  <a:gd name="connsiteY2" fmla="*/ 98428 h 254598"/>
                  <a:gd name="connsiteX3" fmla="*/ 17654 w 75224"/>
                  <a:gd name="connsiteY3" fmla="*/ 134941 h 254598"/>
                  <a:gd name="connsiteX4" fmla="*/ 28767 w 75224"/>
                  <a:gd name="connsiteY4" fmla="*/ 190503 h 254598"/>
                  <a:gd name="connsiteX5" fmla="*/ 192 w 75224"/>
                  <a:gd name="connsiteY5" fmla="*/ 254003 h 254598"/>
                  <a:gd name="connsiteX6" fmla="*/ 17654 w 75224"/>
                  <a:gd name="connsiteY6" fmla="*/ 150816 h 254598"/>
                  <a:gd name="connsiteX7" fmla="*/ 44642 w 75224"/>
                  <a:gd name="connsiteY7" fmla="*/ 107953 h 254598"/>
                  <a:gd name="connsiteX8" fmla="*/ 60517 w 75224"/>
                  <a:gd name="connsiteY8" fmla="*/ 80966 h 254598"/>
                  <a:gd name="connsiteX9" fmla="*/ 36704 w 75224"/>
                  <a:gd name="connsiteY9" fmla="*/ 3 h 25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224" h="254598">
                    <a:moveTo>
                      <a:pt x="36704" y="3"/>
                    </a:moveTo>
                    <a:cubicBezTo>
                      <a:pt x="36704" y="532"/>
                      <a:pt x="54432" y="67737"/>
                      <a:pt x="60517" y="84141"/>
                    </a:cubicBezTo>
                    <a:cubicBezTo>
                      <a:pt x="66603" y="100545"/>
                      <a:pt x="80361" y="89961"/>
                      <a:pt x="73217" y="98428"/>
                    </a:cubicBezTo>
                    <a:cubicBezTo>
                      <a:pt x="66073" y="106895"/>
                      <a:pt x="25062" y="119595"/>
                      <a:pt x="17654" y="134941"/>
                    </a:cubicBezTo>
                    <a:cubicBezTo>
                      <a:pt x="10246" y="150287"/>
                      <a:pt x="31677" y="170659"/>
                      <a:pt x="28767" y="190503"/>
                    </a:cubicBezTo>
                    <a:cubicBezTo>
                      <a:pt x="25857" y="210347"/>
                      <a:pt x="2044" y="260618"/>
                      <a:pt x="192" y="254003"/>
                    </a:cubicBezTo>
                    <a:cubicBezTo>
                      <a:pt x="-1660" y="247389"/>
                      <a:pt x="10246" y="175158"/>
                      <a:pt x="17654" y="150816"/>
                    </a:cubicBezTo>
                    <a:cubicBezTo>
                      <a:pt x="25062" y="126474"/>
                      <a:pt x="37498" y="119595"/>
                      <a:pt x="44642" y="107953"/>
                    </a:cubicBezTo>
                    <a:cubicBezTo>
                      <a:pt x="51786" y="96311"/>
                      <a:pt x="62898" y="96047"/>
                      <a:pt x="60517" y="80966"/>
                    </a:cubicBezTo>
                    <a:cubicBezTo>
                      <a:pt x="58136" y="65885"/>
                      <a:pt x="36704" y="-526"/>
                      <a:pt x="3670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: 図形 338">
                <a:extLst>
                  <a:ext uri="{FF2B5EF4-FFF2-40B4-BE49-F238E27FC236}">
                    <a16:creationId xmlns:a16="http://schemas.microsoft.com/office/drawing/2014/main" id="{127E6511-B87D-4F88-8BB8-E56C64CFAEEE}"/>
                  </a:ext>
                </a:extLst>
              </p:cNvPr>
              <p:cNvSpPr/>
              <p:nvPr/>
            </p:nvSpPr>
            <p:spPr>
              <a:xfrm>
                <a:off x="3076572" y="5064033"/>
                <a:ext cx="194771" cy="55804"/>
              </a:xfrm>
              <a:custGeom>
                <a:avLst/>
                <a:gdLst>
                  <a:gd name="connsiteX0" fmla="*/ 3 w 194771"/>
                  <a:gd name="connsiteY0" fmla="*/ 92 h 55804"/>
                  <a:gd name="connsiteX1" fmla="*/ 174628 w 194771"/>
                  <a:gd name="connsiteY1" fmla="*/ 36605 h 55804"/>
                  <a:gd name="connsiteX2" fmla="*/ 190503 w 194771"/>
                  <a:gd name="connsiteY2" fmla="*/ 55655 h 55804"/>
                  <a:gd name="connsiteX3" fmla="*/ 169866 w 194771"/>
                  <a:gd name="connsiteY3" fmla="*/ 27080 h 55804"/>
                  <a:gd name="connsiteX4" fmla="*/ 3 w 194771"/>
                  <a:gd name="connsiteY4" fmla="*/ 92 h 5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771" h="55804">
                    <a:moveTo>
                      <a:pt x="3" y="92"/>
                    </a:moveTo>
                    <a:cubicBezTo>
                      <a:pt x="797" y="1680"/>
                      <a:pt x="142878" y="27345"/>
                      <a:pt x="174628" y="36605"/>
                    </a:cubicBezTo>
                    <a:cubicBezTo>
                      <a:pt x="206378" y="45865"/>
                      <a:pt x="191297" y="57243"/>
                      <a:pt x="190503" y="55655"/>
                    </a:cubicBezTo>
                    <a:cubicBezTo>
                      <a:pt x="189709" y="54068"/>
                      <a:pt x="198705" y="36340"/>
                      <a:pt x="169866" y="27080"/>
                    </a:cubicBezTo>
                    <a:cubicBezTo>
                      <a:pt x="141027" y="17820"/>
                      <a:pt x="-791" y="-1496"/>
                      <a:pt x="3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: 図形 339">
                <a:extLst>
                  <a:ext uri="{FF2B5EF4-FFF2-40B4-BE49-F238E27FC236}">
                    <a16:creationId xmlns:a16="http://schemas.microsoft.com/office/drawing/2014/main" id="{A505F8CB-1B11-414A-B6CF-BBF64F3127E7}"/>
                  </a:ext>
                </a:extLst>
              </p:cNvPr>
              <p:cNvSpPr/>
              <p:nvPr/>
            </p:nvSpPr>
            <p:spPr>
              <a:xfrm>
                <a:off x="2537461" y="5413372"/>
                <a:ext cx="118893" cy="158005"/>
              </a:xfrm>
              <a:custGeom>
                <a:avLst/>
                <a:gdLst>
                  <a:gd name="connsiteX0" fmla="*/ 4127 w 118893"/>
                  <a:gd name="connsiteY0" fmla="*/ 3 h 158005"/>
                  <a:gd name="connsiteX1" fmla="*/ 26352 w 118893"/>
                  <a:gd name="connsiteY1" fmla="*/ 85728 h 158005"/>
                  <a:gd name="connsiteX2" fmla="*/ 118427 w 118893"/>
                  <a:gd name="connsiteY2" fmla="*/ 157166 h 158005"/>
                  <a:gd name="connsiteX3" fmla="*/ 59689 w 118893"/>
                  <a:gd name="connsiteY3" fmla="*/ 122241 h 158005"/>
                  <a:gd name="connsiteX4" fmla="*/ 5714 w 118893"/>
                  <a:gd name="connsiteY4" fmla="*/ 82553 h 158005"/>
                  <a:gd name="connsiteX5" fmla="*/ 4127 w 118893"/>
                  <a:gd name="connsiteY5" fmla="*/ 3 h 158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893" h="158005">
                    <a:moveTo>
                      <a:pt x="4127" y="3"/>
                    </a:moveTo>
                    <a:cubicBezTo>
                      <a:pt x="7567" y="532"/>
                      <a:pt x="7302" y="59534"/>
                      <a:pt x="26352" y="85728"/>
                    </a:cubicBezTo>
                    <a:cubicBezTo>
                      <a:pt x="45402" y="111922"/>
                      <a:pt x="112871" y="151080"/>
                      <a:pt x="118427" y="157166"/>
                    </a:cubicBezTo>
                    <a:cubicBezTo>
                      <a:pt x="123983" y="163252"/>
                      <a:pt x="78474" y="134676"/>
                      <a:pt x="59689" y="122241"/>
                    </a:cubicBezTo>
                    <a:cubicBezTo>
                      <a:pt x="40904" y="109806"/>
                      <a:pt x="15239" y="98163"/>
                      <a:pt x="5714" y="82553"/>
                    </a:cubicBezTo>
                    <a:cubicBezTo>
                      <a:pt x="-3811" y="66943"/>
                      <a:pt x="687" y="-526"/>
                      <a:pt x="4127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: 図形 340">
                <a:extLst>
                  <a:ext uri="{FF2B5EF4-FFF2-40B4-BE49-F238E27FC236}">
                    <a16:creationId xmlns:a16="http://schemas.microsoft.com/office/drawing/2014/main" id="{9CE09A0C-1755-47DD-8AD1-403E1E88C778}"/>
                  </a:ext>
                </a:extLst>
              </p:cNvPr>
              <p:cNvSpPr/>
              <p:nvPr/>
            </p:nvSpPr>
            <p:spPr>
              <a:xfrm>
                <a:off x="2494337" y="5414951"/>
                <a:ext cx="29827" cy="347450"/>
              </a:xfrm>
              <a:custGeom>
                <a:avLst/>
                <a:gdLst>
                  <a:gd name="connsiteX0" fmla="*/ 7563 w 29827"/>
                  <a:gd name="connsiteY0" fmla="*/ 12 h 347450"/>
                  <a:gd name="connsiteX1" fmla="*/ 29788 w 29827"/>
                  <a:gd name="connsiteY1" fmla="*/ 119074 h 347450"/>
                  <a:gd name="connsiteX2" fmla="*/ 1213 w 29827"/>
                  <a:gd name="connsiteY2" fmla="*/ 338149 h 347450"/>
                  <a:gd name="connsiteX3" fmla="*/ 5976 w 29827"/>
                  <a:gd name="connsiteY3" fmla="*/ 288937 h 347450"/>
                  <a:gd name="connsiteX4" fmla="*/ 12326 w 29827"/>
                  <a:gd name="connsiteY4" fmla="*/ 125424 h 347450"/>
                  <a:gd name="connsiteX5" fmla="*/ 7563 w 29827"/>
                  <a:gd name="connsiteY5" fmla="*/ 12 h 34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827" h="347450">
                    <a:moveTo>
                      <a:pt x="7563" y="12"/>
                    </a:moveTo>
                    <a:cubicBezTo>
                      <a:pt x="10473" y="-1046"/>
                      <a:pt x="30846" y="62718"/>
                      <a:pt x="29788" y="119074"/>
                    </a:cubicBezTo>
                    <a:cubicBezTo>
                      <a:pt x="28730" y="175430"/>
                      <a:pt x="5182" y="309839"/>
                      <a:pt x="1213" y="338149"/>
                    </a:cubicBezTo>
                    <a:cubicBezTo>
                      <a:pt x="-2756" y="366459"/>
                      <a:pt x="4124" y="324391"/>
                      <a:pt x="5976" y="288937"/>
                    </a:cubicBezTo>
                    <a:cubicBezTo>
                      <a:pt x="7828" y="253483"/>
                      <a:pt x="11268" y="171991"/>
                      <a:pt x="12326" y="125424"/>
                    </a:cubicBezTo>
                    <a:cubicBezTo>
                      <a:pt x="13384" y="78857"/>
                      <a:pt x="4653" y="1070"/>
                      <a:pt x="756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: 図形 341">
                <a:extLst>
                  <a:ext uri="{FF2B5EF4-FFF2-40B4-BE49-F238E27FC236}">
                    <a16:creationId xmlns:a16="http://schemas.microsoft.com/office/drawing/2014/main" id="{52AF12E9-4986-480E-8FCF-E5AAD19212B2}"/>
                  </a:ext>
                </a:extLst>
              </p:cNvPr>
              <p:cNvSpPr/>
              <p:nvPr/>
            </p:nvSpPr>
            <p:spPr>
              <a:xfrm>
                <a:off x="2587857" y="5362483"/>
                <a:ext cx="146746" cy="216000"/>
              </a:xfrm>
              <a:custGeom>
                <a:avLst/>
                <a:gdLst>
                  <a:gd name="connsiteX0" fmla="*/ 23581 w 146746"/>
                  <a:gd name="connsiteY0" fmla="*/ 92 h 216000"/>
                  <a:gd name="connsiteX1" fmla="*/ 17231 w 146746"/>
                  <a:gd name="connsiteY1" fmla="*/ 76292 h 216000"/>
                  <a:gd name="connsiteX2" fmla="*/ 90256 w 146746"/>
                  <a:gd name="connsiteY2" fmla="*/ 144555 h 216000"/>
                  <a:gd name="connsiteX3" fmla="*/ 145818 w 146746"/>
                  <a:gd name="connsiteY3" fmla="*/ 177892 h 216000"/>
                  <a:gd name="connsiteX4" fmla="*/ 44218 w 146746"/>
                  <a:gd name="connsiteY4" fmla="*/ 215992 h 216000"/>
                  <a:gd name="connsiteX5" fmla="*/ 115656 w 146746"/>
                  <a:gd name="connsiteY5" fmla="*/ 181067 h 216000"/>
                  <a:gd name="connsiteX6" fmla="*/ 68031 w 146746"/>
                  <a:gd name="connsiteY6" fmla="*/ 157255 h 216000"/>
                  <a:gd name="connsiteX7" fmla="*/ 1356 w 146746"/>
                  <a:gd name="connsiteY7" fmla="*/ 92167 h 216000"/>
                  <a:gd name="connsiteX8" fmla="*/ 23581 w 146746"/>
                  <a:gd name="connsiteY8" fmla="*/ 92 h 21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746" h="216000">
                    <a:moveTo>
                      <a:pt x="23581" y="92"/>
                    </a:moveTo>
                    <a:cubicBezTo>
                      <a:pt x="26227" y="-2554"/>
                      <a:pt x="6119" y="52215"/>
                      <a:pt x="17231" y="76292"/>
                    </a:cubicBezTo>
                    <a:cubicBezTo>
                      <a:pt x="28343" y="100369"/>
                      <a:pt x="68825" y="127622"/>
                      <a:pt x="90256" y="144555"/>
                    </a:cubicBezTo>
                    <a:cubicBezTo>
                      <a:pt x="111687" y="161488"/>
                      <a:pt x="153491" y="165986"/>
                      <a:pt x="145818" y="177892"/>
                    </a:cubicBezTo>
                    <a:cubicBezTo>
                      <a:pt x="138145" y="189798"/>
                      <a:pt x="49245" y="215463"/>
                      <a:pt x="44218" y="215992"/>
                    </a:cubicBezTo>
                    <a:cubicBezTo>
                      <a:pt x="39191" y="216521"/>
                      <a:pt x="111687" y="190856"/>
                      <a:pt x="115656" y="181067"/>
                    </a:cubicBezTo>
                    <a:cubicBezTo>
                      <a:pt x="119625" y="171278"/>
                      <a:pt x="87081" y="172072"/>
                      <a:pt x="68031" y="157255"/>
                    </a:cubicBezTo>
                    <a:cubicBezTo>
                      <a:pt x="48981" y="142438"/>
                      <a:pt x="9029" y="114921"/>
                      <a:pt x="1356" y="92167"/>
                    </a:cubicBezTo>
                    <a:cubicBezTo>
                      <a:pt x="-6317" y="69413"/>
                      <a:pt x="20935" y="2738"/>
                      <a:pt x="23581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: 図形 342">
                <a:extLst>
                  <a:ext uri="{FF2B5EF4-FFF2-40B4-BE49-F238E27FC236}">
                    <a16:creationId xmlns:a16="http://schemas.microsoft.com/office/drawing/2014/main" id="{95CDA219-4718-4946-90DA-DA4FDD3A1DF9}"/>
                  </a:ext>
                </a:extLst>
              </p:cNvPr>
              <p:cNvSpPr/>
              <p:nvPr/>
            </p:nvSpPr>
            <p:spPr>
              <a:xfrm>
                <a:off x="2799043" y="5521193"/>
                <a:ext cx="129615" cy="464089"/>
              </a:xfrm>
              <a:custGeom>
                <a:avLst/>
                <a:gdLst>
                  <a:gd name="connsiteX0" fmla="*/ 1307 w 129615"/>
                  <a:gd name="connsiteY0" fmla="*/ 132 h 464089"/>
                  <a:gd name="connsiteX1" fmla="*/ 6070 w 129615"/>
                  <a:gd name="connsiteY1" fmla="*/ 122370 h 464089"/>
                  <a:gd name="connsiteX2" fmla="*/ 55282 w 129615"/>
                  <a:gd name="connsiteY2" fmla="*/ 231907 h 464089"/>
                  <a:gd name="connsiteX3" fmla="*/ 114020 w 129615"/>
                  <a:gd name="connsiteY3" fmla="*/ 327157 h 464089"/>
                  <a:gd name="connsiteX4" fmla="*/ 120370 w 129615"/>
                  <a:gd name="connsiteY4" fmla="*/ 352557 h 464089"/>
                  <a:gd name="connsiteX5" fmla="*/ 121957 w 129615"/>
                  <a:gd name="connsiteY5" fmla="*/ 463682 h 464089"/>
                  <a:gd name="connsiteX6" fmla="*/ 123545 w 129615"/>
                  <a:gd name="connsiteY6" fmla="*/ 308107 h 464089"/>
                  <a:gd name="connsiteX7" fmla="*/ 36232 w 129615"/>
                  <a:gd name="connsiteY7" fmla="*/ 184282 h 464089"/>
                  <a:gd name="connsiteX8" fmla="*/ 10832 w 129615"/>
                  <a:gd name="connsiteY8" fmla="*/ 100145 h 464089"/>
                  <a:gd name="connsiteX9" fmla="*/ 1307 w 129615"/>
                  <a:gd name="connsiteY9" fmla="*/ 132 h 46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615" h="464089">
                    <a:moveTo>
                      <a:pt x="1307" y="132"/>
                    </a:moveTo>
                    <a:cubicBezTo>
                      <a:pt x="513" y="3836"/>
                      <a:pt x="-2926" y="83741"/>
                      <a:pt x="6070" y="122370"/>
                    </a:cubicBezTo>
                    <a:cubicBezTo>
                      <a:pt x="15066" y="160999"/>
                      <a:pt x="37290" y="197776"/>
                      <a:pt x="55282" y="231907"/>
                    </a:cubicBezTo>
                    <a:cubicBezTo>
                      <a:pt x="73274" y="266038"/>
                      <a:pt x="103172" y="307049"/>
                      <a:pt x="114020" y="327157"/>
                    </a:cubicBezTo>
                    <a:cubicBezTo>
                      <a:pt x="124868" y="347265"/>
                      <a:pt x="119047" y="329803"/>
                      <a:pt x="120370" y="352557"/>
                    </a:cubicBezTo>
                    <a:cubicBezTo>
                      <a:pt x="121693" y="375311"/>
                      <a:pt x="121428" y="471090"/>
                      <a:pt x="121957" y="463682"/>
                    </a:cubicBezTo>
                    <a:cubicBezTo>
                      <a:pt x="122486" y="456274"/>
                      <a:pt x="137833" y="354674"/>
                      <a:pt x="123545" y="308107"/>
                    </a:cubicBezTo>
                    <a:cubicBezTo>
                      <a:pt x="109258" y="261540"/>
                      <a:pt x="55018" y="218942"/>
                      <a:pt x="36232" y="184282"/>
                    </a:cubicBezTo>
                    <a:cubicBezTo>
                      <a:pt x="17446" y="149622"/>
                      <a:pt x="15594" y="128984"/>
                      <a:pt x="10832" y="100145"/>
                    </a:cubicBezTo>
                    <a:cubicBezTo>
                      <a:pt x="6070" y="71306"/>
                      <a:pt x="2101" y="-3572"/>
                      <a:pt x="1307" y="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: 図形 343">
                <a:extLst>
                  <a:ext uri="{FF2B5EF4-FFF2-40B4-BE49-F238E27FC236}">
                    <a16:creationId xmlns:a16="http://schemas.microsoft.com/office/drawing/2014/main" id="{E299563D-0D64-426F-B14D-9D7273529671}"/>
                  </a:ext>
                </a:extLst>
              </p:cNvPr>
              <p:cNvSpPr/>
              <p:nvPr/>
            </p:nvSpPr>
            <p:spPr>
              <a:xfrm>
                <a:off x="2675524" y="5418115"/>
                <a:ext cx="204207" cy="51176"/>
              </a:xfrm>
              <a:custGeom>
                <a:avLst/>
                <a:gdLst>
                  <a:gd name="connsiteX0" fmla="*/ 204201 w 204207"/>
                  <a:gd name="connsiteY0" fmla="*/ 23 h 51176"/>
                  <a:gd name="connsiteX1" fmla="*/ 153401 w 204207"/>
                  <a:gd name="connsiteY1" fmla="*/ 47648 h 51176"/>
                  <a:gd name="connsiteX2" fmla="*/ 88314 w 204207"/>
                  <a:gd name="connsiteY2" fmla="*/ 47648 h 51176"/>
                  <a:gd name="connsiteX3" fmla="*/ 1001 w 204207"/>
                  <a:gd name="connsiteY3" fmla="*/ 47648 h 51176"/>
                  <a:gd name="connsiteX4" fmla="*/ 150226 w 204207"/>
                  <a:gd name="connsiteY4" fmla="*/ 41298 h 51176"/>
                  <a:gd name="connsiteX5" fmla="*/ 204201 w 204207"/>
                  <a:gd name="connsiteY5" fmla="*/ 23 h 5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207" h="51176">
                    <a:moveTo>
                      <a:pt x="204201" y="23"/>
                    </a:moveTo>
                    <a:cubicBezTo>
                      <a:pt x="204730" y="1081"/>
                      <a:pt x="172715" y="39711"/>
                      <a:pt x="153401" y="47648"/>
                    </a:cubicBezTo>
                    <a:cubicBezTo>
                      <a:pt x="134086" y="55586"/>
                      <a:pt x="88314" y="47648"/>
                      <a:pt x="88314" y="47648"/>
                    </a:cubicBezTo>
                    <a:cubicBezTo>
                      <a:pt x="62914" y="47648"/>
                      <a:pt x="-9318" y="48706"/>
                      <a:pt x="1001" y="47648"/>
                    </a:cubicBezTo>
                    <a:cubicBezTo>
                      <a:pt x="11320" y="46590"/>
                      <a:pt x="117947" y="47913"/>
                      <a:pt x="150226" y="41298"/>
                    </a:cubicBezTo>
                    <a:cubicBezTo>
                      <a:pt x="182505" y="34683"/>
                      <a:pt x="203672" y="-1035"/>
                      <a:pt x="204201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: 図形 344">
                <a:extLst>
                  <a:ext uri="{FF2B5EF4-FFF2-40B4-BE49-F238E27FC236}">
                    <a16:creationId xmlns:a16="http://schemas.microsoft.com/office/drawing/2014/main" id="{66E10B26-17FA-482E-A7B2-FBDA4DE9A083}"/>
                  </a:ext>
                </a:extLst>
              </p:cNvPr>
              <p:cNvSpPr/>
              <p:nvPr/>
            </p:nvSpPr>
            <p:spPr>
              <a:xfrm>
                <a:off x="2700310" y="5480060"/>
                <a:ext cx="128522" cy="101619"/>
              </a:xfrm>
              <a:custGeom>
                <a:avLst/>
                <a:gdLst>
                  <a:gd name="connsiteX0" fmla="*/ 28 w 128522"/>
                  <a:gd name="connsiteY0" fmla="*/ 1578 h 101619"/>
                  <a:gd name="connsiteX1" fmla="*/ 117503 w 128522"/>
                  <a:gd name="connsiteY1" fmla="*/ 12690 h 101619"/>
                  <a:gd name="connsiteX2" fmla="*/ 122265 w 128522"/>
                  <a:gd name="connsiteY2" fmla="*/ 101590 h 101619"/>
                  <a:gd name="connsiteX3" fmla="*/ 106390 w 128522"/>
                  <a:gd name="connsiteY3" fmla="*/ 22215 h 101619"/>
                  <a:gd name="connsiteX4" fmla="*/ 28 w 128522"/>
                  <a:gd name="connsiteY4" fmla="*/ 1578 h 10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522" h="101619">
                    <a:moveTo>
                      <a:pt x="28" y="1578"/>
                    </a:moveTo>
                    <a:cubicBezTo>
                      <a:pt x="1880" y="-9"/>
                      <a:pt x="97130" y="-3979"/>
                      <a:pt x="117503" y="12690"/>
                    </a:cubicBezTo>
                    <a:cubicBezTo>
                      <a:pt x="137876" y="29359"/>
                      <a:pt x="124117" y="100003"/>
                      <a:pt x="122265" y="101590"/>
                    </a:cubicBezTo>
                    <a:cubicBezTo>
                      <a:pt x="120413" y="103177"/>
                      <a:pt x="125704" y="40207"/>
                      <a:pt x="106390" y="22215"/>
                    </a:cubicBezTo>
                    <a:cubicBezTo>
                      <a:pt x="87076" y="4223"/>
                      <a:pt x="-1824" y="3165"/>
                      <a:pt x="28" y="15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: 図形 345">
                <a:extLst>
                  <a:ext uri="{FF2B5EF4-FFF2-40B4-BE49-F238E27FC236}">
                    <a16:creationId xmlns:a16="http://schemas.microsoft.com/office/drawing/2014/main" id="{8CBF249D-DAD0-4360-AC23-7304F68589CD}"/>
                  </a:ext>
                </a:extLst>
              </p:cNvPr>
              <p:cNvSpPr/>
              <p:nvPr/>
            </p:nvSpPr>
            <p:spPr>
              <a:xfrm>
                <a:off x="2779678" y="5346548"/>
                <a:ext cx="243055" cy="103234"/>
              </a:xfrm>
              <a:custGeom>
                <a:avLst/>
                <a:gdLst>
                  <a:gd name="connsiteX0" fmla="*/ 35 w 243055"/>
                  <a:gd name="connsiteY0" fmla="*/ 152 h 103234"/>
                  <a:gd name="connsiteX1" fmla="*/ 69885 w 243055"/>
                  <a:gd name="connsiteY1" fmla="*/ 95402 h 103234"/>
                  <a:gd name="connsiteX2" fmla="*/ 120685 w 243055"/>
                  <a:gd name="connsiteY2" fmla="*/ 92227 h 103234"/>
                  <a:gd name="connsiteX3" fmla="*/ 242922 w 243055"/>
                  <a:gd name="connsiteY3" fmla="*/ 47777 h 103234"/>
                  <a:gd name="connsiteX4" fmla="*/ 95285 w 243055"/>
                  <a:gd name="connsiteY4" fmla="*/ 82702 h 103234"/>
                  <a:gd name="connsiteX5" fmla="*/ 79410 w 243055"/>
                  <a:gd name="connsiteY5" fmla="*/ 73177 h 103234"/>
                  <a:gd name="connsiteX6" fmla="*/ 35 w 243055"/>
                  <a:gd name="connsiteY6" fmla="*/ 152 h 10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055" h="103234">
                    <a:moveTo>
                      <a:pt x="35" y="152"/>
                    </a:moveTo>
                    <a:cubicBezTo>
                      <a:pt x="-1552" y="3856"/>
                      <a:pt x="49777" y="80056"/>
                      <a:pt x="69885" y="95402"/>
                    </a:cubicBezTo>
                    <a:cubicBezTo>
                      <a:pt x="89993" y="110748"/>
                      <a:pt x="91846" y="100165"/>
                      <a:pt x="120685" y="92227"/>
                    </a:cubicBezTo>
                    <a:cubicBezTo>
                      <a:pt x="149525" y="84290"/>
                      <a:pt x="247155" y="49364"/>
                      <a:pt x="242922" y="47777"/>
                    </a:cubicBezTo>
                    <a:cubicBezTo>
                      <a:pt x="238689" y="46190"/>
                      <a:pt x="122537" y="78469"/>
                      <a:pt x="95285" y="82702"/>
                    </a:cubicBezTo>
                    <a:cubicBezTo>
                      <a:pt x="68033" y="86935"/>
                      <a:pt x="94226" y="84819"/>
                      <a:pt x="79410" y="73177"/>
                    </a:cubicBezTo>
                    <a:cubicBezTo>
                      <a:pt x="64594" y="61535"/>
                      <a:pt x="1622" y="-3552"/>
                      <a:pt x="35" y="1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: 図形 346">
                <a:extLst>
                  <a:ext uri="{FF2B5EF4-FFF2-40B4-BE49-F238E27FC236}">
                    <a16:creationId xmlns:a16="http://schemas.microsoft.com/office/drawing/2014/main" id="{9E8688FF-0270-4AF4-897B-1D72E8236369}"/>
                  </a:ext>
                </a:extLst>
              </p:cNvPr>
              <p:cNvSpPr/>
              <p:nvPr/>
            </p:nvSpPr>
            <p:spPr>
              <a:xfrm>
                <a:off x="2924046" y="5278435"/>
                <a:ext cx="168894" cy="97256"/>
              </a:xfrm>
              <a:custGeom>
                <a:avLst/>
                <a:gdLst>
                  <a:gd name="connsiteX0" fmla="*/ 168404 w 168894"/>
                  <a:gd name="connsiteY0" fmla="*/ 3 h 97256"/>
                  <a:gd name="connsiteX1" fmla="*/ 150942 w 168894"/>
                  <a:gd name="connsiteY1" fmla="*/ 76203 h 97256"/>
                  <a:gd name="connsiteX2" fmla="*/ 109667 w 168894"/>
                  <a:gd name="connsiteY2" fmla="*/ 87315 h 97256"/>
                  <a:gd name="connsiteX3" fmla="*/ 129 w 168894"/>
                  <a:gd name="connsiteY3" fmla="*/ 96840 h 97256"/>
                  <a:gd name="connsiteX4" fmla="*/ 133479 w 168894"/>
                  <a:gd name="connsiteY4" fmla="*/ 73028 h 97256"/>
                  <a:gd name="connsiteX5" fmla="*/ 168404 w 168894"/>
                  <a:gd name="connsiteY5" fmla="*/ 3 h 97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894" h="97256">
                    <a:moveTo>
                      <a:pt x="168404" y="3"/>
                    </a:moveTo>
                    <a:cubicBezTo>
                      <a:pt x="171315" y="532"/>
                      <a:pt x="160731" y="61651"/>
                      <a:pt x="150942" y="76203"/>
                    </a:cubicBezTo>
                    <a:cubicBezTo>
                      <a:pt x="141153" y="90755"/>
                      <a:pt x="134802" y="83876"/>
                      <a:pt x="109667" y="87315"/>
                    </a:cubicBezTo>
                    <a:cubicBezTo>
                      <a:pt x="84531" y="90755"/>
                      <a:pt x="-3840" y="99221"/>
                      <a:pt x="129" y="96840"/>
                    </a:cubicBezTo>
                    <a:cubicBezTo>
                      <a:pt x="4098" y="94459"/>
                      <a:pt x="106491" y="86257"/>
                      <a:pt x="133479" y="73028"/>
                    </a:cubicBezTo>
                    <a:cubicBezTo>
                      <a:pt x="160466" y="59799"/>
                      <a:pt x="165493" y="-526"/>
                      <a:pt x="16840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: 図形 347">
                <a:extLst>
                  <a:ext uri="{FF2B5EF4-FFF2-40B4-BE49-F238E27FC236}">
                    <a16:creationId xmlns:a16="http://schemas.microsoft.com/office/drawing/2014/main" id="{735948BC-08B6-47E7-B63C-DA894CADEE47}"/>
                  </a:ext>
                </a:extLst>
              </p:cNvPr>
              <p:cNvSpPr/>
              <p:nvPr/>
            </p:nvSpPr>
            <p:spPr>
              <a:xfrm>
                <a:off x="3039714" y="5311695"/>
                <a:ext cx="76205" cy="252843"/>
              </a:xfrm>
              <a:custGeom>
                <a:avLst/>
                <a:gdLst>
                  <a:gd name="connsiteX0" fmla="*/ 74961 w 76205"/>
                  <a:gd name="connsiteY0" fmla="*/ 80 h 252843"/>
                  <a:gd name="connsiteX1" fmla="*/ 67024 w 76205"/>
                  <a:gd name="connsiteY1" fmla="*/ 112793 h 252843"/>
                  <a:gd name="connsiteX2" fmla="*/ 349 w 76205"/>
                  <a:gd name="connsiteY2" fmla="*/ 252493 h 252843"/>
                  <a:gd name="connsiteX3" fmla="*/ 41624 w 76205"/>
                  <a:gd name="connsiteY3" fmla="*/ 150893 h 252843"/>
                  <a:gd name="connsiteX4" fmla="*/ 60674 w 76205"/>
                  <a:gd name="connsiteY4" fmla="*/ 95330 h 252843"/>
                  <a:gd name="connsiteX5" fmla="*/ 74961 w 76205"/>
                  <a:gd name="connsiteY5" fmla="*/ 80 h 25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5" h="252843">
                    <a:moveTo>
                      <a:pt x="74961" y="80"/>
                    </a:moveTo>
                    <a:cubicBezTo>
                      <a:pt x="76019" y="2990"/>
                      <a:pt x="79459" y="70724"/>
                      <a:pt x="67024" y="112793"/>
                    </a:cubicBezTo>
                    <a:cubicBezTo>
                      <a:pt x="54589" y="154862"/>
                      <a:pt x="4582" y="246143"/>
                      <a:pt x="349" y="252493"/>
                    </a:cubicBezTo>
                    <a:cubicBezTo>
                      <a:pt x="-3884" y="258843"/>
                      <a:pt x="31570" y="177087"/>
                      <a:pt x="41624" y="150893"/>
                    </a:cubicBezTo>
                    <a:cubicBezTo>
                      <a:pt x="51678" y="124699"/>
                      <a:pt x="55118" y="117026"/>
                      <a:pt x="60674" y="95330"/>
                    </a:cubicBezTo>
                    <a:cubicBezTo>
                      <a:pt x="66230" y="73634"/>
                      <a:pt x="73903" y="-2830"/>
                      <a:pt x="74961" y="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: 図形 348">
                <a:extLst>
                  <a:ext uri="{FF2B5EF4-FFF2-40B4-BE49-F238E27FC236}">
                    <a16:creationId xmlns:a16="http://schemas.microsoft.com/office/drawing/2014/main" id="{15357A23-ECD0-4362-B2EF-D9E00A43DF12}"/>
                  </a:ext>
                </a:extLst>
              </p:cNvPr>
              <p:cNvSpPr/>
              <p:nvPr/>
            </p:nvSpPr>
            <p:spPr>
              <a:xfrm>
                <a:off x="2857319" y="5487465"/>
                <a:ext cx="128784" cy="124435"/>
              </a:xfrm>
              <a:custGeom>
                <a:avLst/>
                <a:gdLst>
                  <a:gd name="connsiteX0" fmla="*/ 181 w 128784"/>
                  <a:gd name="connsiteY0" fmla="*/ 124348 h 124435"/>
                  <a:gd name="connsiteX1" fmla="*/ 12881 w 128784"/>
                  <a:gd name="connsiteY1" fmla="*/ 38623 h 124435"/>
                  <a:gd name="connsiteX2" fmla="*/ 81144 w 128784"/>
                  <a:gd name="connsiteY2" fmla="*/ 16398 h 124435"/>
                  <a:gd name="connsiteX3" fmla="*/ 128769 w 128784"/>
                  <a:gd name="connsiteY3" fmla="*/ 35448 h 124435"/>
                  <a:gd name="connsiteX4" fmla="*/ 76381 w 128784"/>
                  <a:gd name="connsiteY4" fmla="*/ 523 h 124435"/>
                  <a:gd name="connsiteX5" fmla="*/ 16056 w 128784"/>
                  <a:gd name="connsiteY5" fmla="*/ 21160 h 124435"/>
                  <a:gd name="connsiteX6" fmla="*/ 181 w 128784"/>
                  <a:gd name="connsiteY6" fmla="*/ 124348 h 12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784" h="124435">
                    <a:moveTo>
                      <a:pt x="181" y="124348"/>
                    </a:moveTo>
                    <a:cubicBezTo>
                      <a:pt x="-348" y="127259"/>
                      <a:pt x="-613" y="56615"/>
                      <a:pt x="12881" y="38623"/>
                    </a:cubicBezTo>
                    <a:cubicBezTo>
                      <a:pt x="26375" y="20631"/>
                      <a:pt x="61829" y="16927"/>
                      <a:pt x="81144" y="16398"/>
                    </a:cubicBezTo>
                    <a:cubicBezTo>
                      <a:pt x="100459" y="15869"/>
                      <a:pt x="129563" y="38094"/>
                      <a:pt x="128769" y="35448"/>
                    </a:cubicBezTo>
                    <a:cubicBezTo>
                      <a:pt x="127975" y="32802"/>
                      <a:pt x="95166" y="2904"/>
                      <a:pt x="76381" y="523"/>
                    </a:cubicBezTo>
                    <a:cubicBezTo>
                      <a:pt x="57596" y="-1858"/>
                      <a:pt x="27962" y="3698"/>
                      <a:pt x="16056" y="21160"/>
                    </a:cubicBezTo>
                    <a:cubicBezTo>
                      <a:pt x="4150" y="38622"/>
                      <a:pt x="710" y="121437"/>
                      <a:pt x="181" y="1243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フリーフォーム: 図形 349">
                <a:extLst>
                  <a:ext uri="{FF2B5EF4-FFF2-40B4-BE49-F238E27FC236}">
                    <a16:creationId xmlns:a16="http://schemas.microsoft.com/office/drawing/2014/main" id="{C4CA4914-8978-4B0E-A217-98740DE97E9D}"/>
                  </a:ext>
                </a:extLst>
              </p:cNvPr>
              <p:cNvSpPr/>
              <p:nvPr/>
            </p:nvSpPr>
            <p:spPr>
              <a:xfrm>
                <a:off x="2899350" y="5409394"/>
                <a:ext cx="98051" cy="73005"/>
              </a:xfrm>
              <a:custGeom>
                <a:avLst/>
                <a:gdLst>
                  <a:gd name="connsiteX0" fmla="*/ 97850 w 98051"/>
                  <a:gd name="connsiteY0" fmla="*/ 806 h 73005"/>
                  <a:gd name="connsiteX1" fmla="*/ 26413 w 98051"/>
                  <a:gd name="connsiteY1" fmla="*/ 48431 h 73005"/>
                  <a:gd name="connsiteX2" fmla="*/ 26413 w 98051"/>
                  <a:gd name="connsiteY2" fmla="*/ 72244 h 73005"/>
                  <a:gd name="connsiteX3" fmla="*/ 1013 w 98051"/>
                  <a:gd name="connsiteY3" fmla="*/ 21444 h 73005"/>
                  <a:gd name="connsiteX4" fmla="*/ 97850 w 98051"/>
                  <a:gd name="connsiteY4" fmla="*/ 806 h 73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051" h="73005">
                    <a:moveTo>
                      <a:pt x="97850" y="806"/>
                    </a:moveTo>
                    <a:cubicBezTo>
                      <a:pt x="102083" y="5304"/>
                      <a:pt x="38319" y="36525"/>
                      <a:pt x="26413" y="48431"/>
                    </a:cubicBezTo>
                    <a:cubicBezTo>
                      <a:pt x="14507" y="60337"/>
                      <a:pt x="30646" y="76742"/>
                      <a:pt x="26413" y="72244"/>
                    </a:cubicBezTo>
                    <a:cubicBezTo>
                      <a:pt x="22180" y="67746"/>
                      <a:pt x="-5602" y="31234"/>
                      <a:pt x="1013" y="21444"/>
                    </a:cubicBezTo>
                    <a:cubicBezTo>
                      <a:pt x="7627" y="11654"/>
                      <a:pt x="93617" y="-3692"/>
                      <a:pt x="97850" y="8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フリーフォーム: 図形 350">
                <a:extLst>
                  <a:ext uri="{FF2B5EF4-FFF2-40B4-BE49-F238E27FC236}">
                    <a16:creationId xmlns:a16="http://schemas.microsoft.com/office/drawing/2014/main" id="{1555AE98-4852-4E03-B0FD-FD4C5D4B92F4}"/>
                  </a:ext>
                </a:extLst>
              </p:cNvPr>
              <p:cNvSpPr/>
              <p:nvPr/>
            </p:nvSpPr>
            <p:spPr>
              <a:xfrm>
                <a:off x="2983166" y="5452947"/>
                <a:ext cx="52184" cy="73755"/>
              </a:xfrm>
              <a:custGeom>
                <a:avLst/>
                <a:gdLst>
                  <a:gd name="connsiteX0" fmla="*/ 52134 w 52184"/>
                  <a:gd name="connsiteY0" fmla="*/ 116 h 73755"/>
                  <a:gd name="connsiteX1" fmla="*/ 10859 w 52184"/>
                  <a:gd name="connsiteY1" fmla="*/ 58853 h 73755"/>
                  <a:gd name="connsiteX2" fmla="*/ 10859 w 52184"/>
                  <a:gd name="connsiteY2" fmla="*/ 73141 h 73755"/>
                  <a:gd name="connsiteX3" fmla="*/ 1334 w 52184"/>
                  <a:gd name="connsiteY3" fmla="*/ 44566 h 73755"/>
                  <a:gd name="connsiteX4" fmla="*/ 52134 w 52184"/>
                  <a:gd name="connsiteY4" fmla="*/ 116 h 7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84" h="73755">
                    <a:moveTo>
                      <a:pt x="52134" y="116"/>
                    </a:moveTo>
                    <a:cubicBezTo>
                      <a:pt x="53722" y="2497"/>
                      <a:pt x="17738" y="46682"/>
                      <a:pt x="10859" y="58853"/>
                    </a:cubicBezTo>
                    <a:cubicBezTo>
                      <a:pt x="3980" y="71024"/>
                      <a:pt x="12446" y="75522"/>
                      <a:pt x="10859" y="73141"/>
                    </a:cubicBezTo>
                    <a:cubicBezTo>
                      <a:pt x="9271" y="70760"/>
                      <a:pt x="-4222" y="56472"/>
                      <a:pt x="1334" y="44566"/>
                    </a:cubicBezTo>
                    <a:cubicBezTo>
                      <a:pt x="6890" y="32660"/>
                      <a:pt x="50546" y="-2265"/>
                      <a:pt x="52134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: 図形 351">
                <a:extLst>
                  <a:ext uri="{FF2B5EF4-FFF2-40B4-BE49-F238E27FC236}">
                    <a16:creationId xmlns:a16="http://schemas.microsoft.com/office/drawing/2014/main" id="{A72271FF-5E09-4262-90F4-9B085A6C9B78}"/>
                  </a:ext>
                </a:extLst>
              </p:cNvPr>
              <p:cNvSpPr/>
              <p:nvPr/>
            </p:nvSpPr>
            <p:spPr>
              <a:xfrm>
                <a:off x="2878512" y="5539484"/>
                <a:ext cx="161816" cy="93002"/>
              </a:xfrm>
              <a:custGeom>
                <a:avLst/>
                <a:gdLst>
                  <a:gd name="connsiteX0" fmla="*/ 1213 w 161816"/>
                  <a:gd name="connsiteY0" fmla="*/ 92966 h 93002"/>
                  <a:gd name="connsiteX1" fmla="*/ 42488 w 161816"/>
                  <a:gd name="connsiteY1" fmla="*/ 31054 h 93002"/>
                  <a:gd name="connsiteX2" fmla="*/ 147263 w 161816"/>
                  <a:gd name="connsiteY2" fmla="*/ 15179 h 93002"/>
                  <a:gd name="connsiteX3" fmla="*/ 159963 w 161816"/>
                  <a:gd name="connsiteY3" fmla="*/ 40579 h 93002"/>
                  <a:gd name="connsiteX4" fmla="*/ 137738 w 161816"/>
                  <a:gd name="connsiteY4" fmla="*/ 891 h 93002"/>
                  <a:gd name="connsiteX5" fmla="*/ 75826 w 161816"/>
                  <a:gd name="connsiteY5" fmla="*/ 12004 h 93002"/>
                  <a:gd name="connsiteX6" fmla="*/ 15501 w 161816"/>
                  <a:gd name="connsiteY6" fmla="*/ 21529 h 93002"/>
                  <a:gd name="connsiteX7" fmla="*/ 1213 w 161816"/>
                  <a:gd name="connsiteY7" fmla="*/ 92966 h 9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816" h="93002">
                    <a:moveTo>
                      <a:pt x="1213" y="92966"/>
                    </a:moveTo>
                    <a:cubicBezTo>
                      <a:pt x="5711" y="94553"/>
                      <a:pt x="18146" y="44018"/>
                      <a:pt x="42488" y="31054"/>
                    </a:cubicBezTo>
                    <a:cubicBezTo>
                      <a:pt x="66830" y="18090"/>
                      <a:pt x="127684" y="13592"/>
                      <a:pt x="147263" y="15179"/>
                    </a:cubicBezTo>
                    <a:cubicBezTo>
                      <a:pt x="166842" y="16766"/>
                      <a:pt x="161550" y="42960"/>
                      <a:pt x="159963" y="40579"/>
                    </a:cubicBezTo>
                    <a:cubicBezTo>
                      <a:pt x="158376" y="38198"/>
                      <a:pt x="151761" y="5654"/>
                      <a:pt x="137738" y="891"/>
                    </a:cubicBezTo>
                    <a:cubicBezTo>
                      <a:pt x="123715" y="-3872"/>
                      <a:pt x="75826" y="12004"/>
                      <a:pt x="75826" y="12004"/>
                    </a:cubicBezTo>
                    <a:cubicBezTo>
                      <a:pt x="55453" y="15444"/>
                      <a:pt x="25555" y="13062"/>
                      <a:pt x="15501" y="21529"/>
                    </a:cubicBezTo>
                    <a:cubicBezTo>
                      <a:pt x="5447" y="29996"/>
                      <a:pt x="-3285" y="91379"/>
                      <a:pt x="1213" y="929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: 図形 352">
                <a:extLst>
                  <a:ext uri="{FF2B5EF4-FFF2-40B4-BE49-F238E27FC236}">
                    <a16:creationId xmlns:a16="http://schemas.microsoft.com/office/drawing/2014/main" id="{796CAD06-59A2-4F5E-8983-E25F799F6E94}"/>
                  </a:ext>
                </a:extLst>
              </p:cNvPr>
              <p:cNvSpPr/>
              <p:nvPr/>
            </p:nvSpPr>
            <p:spPr>
              <a:xfrm>
                <a:off x="2874886" y="5586032"/>
                <a:ext cx="167047" cy="57714"/>
              </a:xfrm>
              <a:custGeom>
                <a:avLst/>
                <a:gdLst>
                  <a:gd name="connsiteX0" fmla="*/ 77 w 167047"/>
                  <a:gd name="connsiteY0" fmla="*/ 57531 h 57714"/>
                  <a:gd name="connsiteX1" fmla="*/ 104852 w 167047"/>
                  <a:gd name="connsiteY1" fmla="*/ 28956 h 57714"/>
                  <a:gd name="connsiteX2" fmla="*/ 166764 w 167047"/>
                  <a:gd name="connsiteY2" fmla="*/ 381 h 57714"/>
                  <a:gd name="connsiteX3" fmla="*/ 122314 w 167047"/>
                  <a:gd name="connsiteY3" fmla="*/ 14668 h 57714"/>
                  <a:gd name="connsiteX4" fmla="*/ 77 w 167047"/>
                  <a:gd name="connsiteY4" fmla="*/ 57531 h 5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047" h="57714">
                    <a:moveTo>
                      <a:pt x="77" y="57531"/>
                    </a:moveTo>
                    <a:cubicBezTo>
                      <a:pt x="-2833" y="59912"/>
                      <a:pt x="77071" y="38481"/>
                      <a:pt x="104852" y="28956"/>
                    </a:cubicBezTo>
                    <a:cubicBezTo>
                      <a:pt x="132633" y="19431"/>
                      <a:pt x="163854" y="2762"/>
                      <a:pt x="166764" y="381"/>
                    </a:cubicBezTo>
                    <a:cubicBezTo>
                      <a:pt x="169674" y="-2000"/>
                      <a:pt x="149831" y="7260"/>
                      <a:pt x="122314" y="14668"/>
                    </a:cubicBezTo>
                    <a:cubicBezTo>
                      <a:pt x="94797" y="22076"/>
                      <a:pt x="2987" y="55150"/>
                      <a:pt x="77" y="57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フリーフォーム: 図形 353">
                <a:extLst>
                  <a:ext uri="{FF2B5EF4-FFF2-40B4-BE49-F238E27FC236}">
                    <a16:creationId xmlns:a16="http://schemas.microsoft.com/office/drawing/2014/main" id="{98E5B911-3A56-41D2-B844-7741E56C04D5}"/>
                  </a:ext>
                </a:extLst>
              </p:cNvPr>
              <p:cNvSpPr/>
              <p:nvPr/>
            </p:nvSpPr>
            <p:spPr>
              <a:xfrm>
                <a:off x="2945811" y="5516033"/>
                <a:ext cx="178394" cy="497518"/>
              </a:xfrm>
              <a:custGeom>
                <a:avLst/>
                <a:gdLst>
                  <a:gd name="connsiteX0" fmla="*/ 178389 w 178394"/>
                  <a:gd name="connsiteY0" fmla="*/ 0 h 497518"/>
                  <a:gd name="connsiteX1" fmla="*/ 152989 w 178394"/>
                  <a:gd name="connsiteY1" fmla="*/ 234950 h 497518"/>
                  <a:gd name="connsiteX2" fmla="*/ 129706 w 178394"/>
                  <a:gd name="connsiteY2" fmla="*/ 268817 h 497518"/>
                  <a:gd name="connsiteX3" fmla="*/ 76789 w 178394"/>
                  <a:gd name="connsiteY3" fmla="*/ 315384 h 497518"/>
                  <a:gd name="connsiteX4" fmla="*/ 34456 w 178394"/>
                  <a:gd name="connsiteY4" fmla="*/ 361950 h 497518"/>
                  <a:gd name="connsiteX5" fmla="*/ 589 w 178394"/>
                  <a:gd name="connsiteY5" fmla="*/ 497417 h 497518"/>
                  <a:gd name="connsiteX6" fmla="*/ 21756 w 178394"/>
                  <a:gd name="connsiteY6" fmla="*/ 338667 h 497518"/>
                  <a:gd name="connsiteX7" fmla="*/ 123356 w 178394"/>
                  <a:gd name="connsiteY7" fmla="*/ 266700 h 497518"/>
                  <a:gd name="connsiteX8" fmla="*/ 150872 w 178394"/>
                  <a:gd name="connsiteY8" fmla="*/ 237067 h 497518"/>
                  <a:gd name="connsiteX9" fmla="*/ 178389 w 178394"/>
                  <a:gd name="connsiteY9" fmla="*/ 0 h 497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394" h="497518">
                    <a:moveTo>
                      <a:pt x="178389" y="0"/>
                    </a:moveTo>
                    <a:cubicBezTo>
                      <a:pt x="178742" y="-353"/>
                      <a:pt x="161103" y="190147"/>
                      <a:pt x="152989" y="234950"/>
                    </a:cubicBezTo>
                    <a:cubicBezTo>
                      <a:pt x="144875" y="279753"/>
                      <a:pt x="142406" y="255411"/>
                      <a:pt x="129706" y="268817"/>
                    </a:cubicBezTo>
                    <a:cubicBezTo>
                      <a:pt x="117006" y="282223"/>
                      <a:pt x="92664" y="299862"/>
                      <a:pt x="76789" y="315384"/>
                    </a:cubicBezTo>
                    <a:cubicBezTo>
                      <a:pt x="60914" y="330906"/>
                      <a:pt x="47156" y="331611"/>
                      <a:pt x="34456" y="361950"/>
                    </a:cubicBezTo>
                    <a:cubicBezTo>
                      <a:pt x="21756" y="392289"/>
                      <a:pt x="2706" y="501297"/>
                      <a:pt x="589" y="497417"/>
                    </a:cubicBezTo>
                    <a:cubicBezTo>
                      <a:pt x="-1528" y="493537"/>
                      <a:pt x="1295" y="377120"/>
                      <a:pt x="21756" y="338667"/>
                    </a:cubicBezTo>
                    <a:cubicBezTo>
                      <a:pt x="42217" y="300214"/>
                      <a:pt x="101837" y="283633"/>
                      <a:pt x="123356" y="266700"/>
                    </a:cubicBezTo>
                    <a:cubicBezTo>
                      <a:pt x="144875" y="249767"/>
                      <a:pt x="143464" y="279048"/>
                      <a:pt x="150872" y="237067"/>
                    </a:cubicBezTo>
                    <a:cubicBezTo>
                      <a:pt x="158280" y="195087"/>
                      <a:pt x="178036" y="353"/>
                      <a:pt x="1783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フリーフォーム: 図形 354">
                <a:extLst>
                  <a:ext uri="{FF2B5EF4-FFF2-40B4-BE49-F238E27FC236}">
                    <a16:creationId xmlns:a16="http://schemas.microsoft.com/office/drawing/2014/main" id="{79078BE2-F972-41AD-9CA7-31049C524106}"/>
                  </a:ext>
                </a:extLst>
              </p:cNvPr>
              <p:cNvSpPr/>
              <p:nvPr/>
            </p:nvSpPr>
            <p:spPr>
              <a:xfrm>
                <a:off x="2857107" y="5646946"/>
                <a:ext cx="113200" cy="131131"/>
              </a:xfrm>
              <a:custGeom>
                <a:avLst/>
                <a:gdLst>
                  <a:gd name="connsiteX0" fmla="*/ 393 w 113200"/>
                  <a:gd name="connsiteY0" fmla="*/ 321 h 131131"/>
                  <a:gd name="connsiteX1" fmla="*/ 110460 w 113200"/>
                  <a:gd name="connsiteY1" fmla="*/ 127321 h 131131"/>
                  <a:gd name="connsiteX2" fmla="*/ 74476 w 113200"/>
                  <a:gd name="connsiteY2" fmla="*/ 91337 h 131131"/>
                  <a:gd name="connsiteX3" fmla="*/ 393 w 113200"/>
                  <a:gd name="connsiteY3" fmla="*/ 321 h 13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200" h="131131">
                    <a:moveTo>
                      <a:pt x="393" y="321"/>
                    </a:moveTo>
                    <a:cubicBezTo>
                      <a:pt x="6390" y="6318"/>
                      <a:pt x="98113" y="112152"/>
                      <a:pt x="110460" y="127321"/>
                    </a:cubicBezTo>
                    <a:cubicBezTo>
                      <a:pt x="122807" y="142490"/>
                      <a:pt x="90351" y="108623"/>
                      <a:pt x="74476" y="91337"/>
                    </a:cubicBezTo>
                    <a:cubicBezTo>
                      <a:pt x="58601" y="74051"/>
                      <a:pt x="-5604" y="-5676"/>
                      <a:pt x="393" y="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" name="フリーフォーム: 図形 355">
                <a:extLst>
                  <a:ext uri="{FF2B5EF4-FFF2-40B4-BE49-F238E27FC236}">
                    <a16:creationId xmlns:a16="http://schemas.microsoft.com/office/drawing/2014/main" id="{3CA9106F-E29D-4507-B51A-B7A55BE3E581}"/>
                  </a:ext>
                </a:extLst>
              </p:cNvPr>
              <p:cNvSpPr/>
              <p:nvPr/>
            </p:nvSpPr>
            <p:spPr>
              <a:xfrm>
                <a:off x="2998122" y="5596181"/>
                <a:ext cx="94875" cy="176259"/>
              </a:xfrm>
              <a:custGeom>
                <a:avLst/>
                <a:gdLst>
                  <a:gd name="connsiteX0" fmla="*/ 94328 w 94875"/>
                  <a:gd name="connsiteY0" fmla="*/ 286 h 176259"/>
                  <a:gd name="connsiteX1" fmla="*/ 45645 w 94875"/>
                  <a:gd name="connsiteY1" fmla="*/ 76486 h 176259"/>
                  <a:gd name="connsiteX2" fmla="*/ 5428 w 94875"/>
                  <a:gd name="connsiteY2" fmla="*/ 175969 h 176259"/>
                  <a:gd name="connsiteX3" fmla="*/ 11778 w 94875"/>
                  <a:gd name="connsiteY3" fmla="*/ 104002 h 176259"/>
                  <a:gd name="connsiteX4" fmla="*/ 94328 w 94875"/>
                  <a:gd name="connsiteY4" fmla="*/ 286 h 17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75" h="176259">
                    <a:moveTo>
                      <a:pt x="94328" y="286"/>
                    </a:moveTo>
                    <a:cubicBezTo>
                      <a:pt x="99972" y="-4300"/>
                      <a:pt x="60462" y="47206"/>
                      <a:pt x="45645" y="76486"/>
                    </a:cubicBezTo>
                    <a:cubicBezTo>
                      <a:pt x="30828" y="105767"/>
                      <a:pt x="11072" y="171383"/>
                      <a:pt x="5428" y="175969"/>
                    </a:cubicBezTo>
                    <a:cubicBezTo>
                      <a:pt x="-216" y="180555"/>
                      <a:pt x="-5508" y="129755"/>
                      <a:pt x="11778" y="104002"/>
                    </a:cubicBezTo>
                    <a:cubicBezTo>
                      <a:pt x="29064" y="78249"/>
                      <a:pt x="88684" y="4872"/>
                      <a:pt x="94328" y="2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フリーフォーム: 図形 356">
                <a:extLst>
                  <a:ext uri="{FF2B5EF4-FFF2-40B4-BE49-F238E27FC236}">
                    <a16:creationId xmlns:a16="http://schemas.microsoft.com/office/drawing/2014/main" id="{68A8827F-5095-4F9F-B79A-F6E04C0B49FC}"/>
                  </a:ext>
                </a:extLst>
              </p:cNvPr>
              <p:cNvSpPr/>
              <p:nvPr/>
            </p:nvSpPr>
            <p:spPr>
              <a:xfrm>
                <a:off x="3090351" y="5472347"/>
                <a:ext cx="67246" cy="312457"/>
              </a:xfrm>
              <a:custGeom>
                <a:avLst/>
                <a:gdLst>
                  <a:gd name="connsiteX0" fmla="*/ 67187 w 67246"/>
                  <a:gd name="connsiteY0" fmla="*/ 1353 h 312457"/>
                  <a:gd name="connsiteX1" fmla="*/ 37024 w 67246"/>
                  <a:gd name="connsiteY1" fmla="*/ 125178 h 312457"/>
                  <a:gd name="connsiteX2" fmla="*/ 3687 w 67246"/>
                  <a:gd name="connsiteY2" fmla="*/ 306153 h 312457"/>
                  <a:gd name="connsiteX3" fmla="*/ 3687 w 67246"/>
                  <a:gd name="connsiteY3" fmla="*/ 252178 h 312457"/>
                  <a:gd name="connsiteX4" fmla="*/ 29087 w 67246"/>
                  <a:gd name="connsiteY4" fmla="*/ 69616 h 312457"/>
                  <a:gd name="connsiteX5" fmla="*/ 67187 w 67246"/>
                  <a:gd name="connsiteY5" fmla="*/ 1353 h 31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246" h="312457">
                    <a:moveTo>
                      <a:pt x="67187" y="1353"/>
                    </a:moveTo>
                    <a:cubicBezTo>
                      <a:pt x="68510" y="10613"/>
                      <a:pt x="47607" y="74378"/>
                      <a:pt x="37024" y="125178"/>
                    </a:cubicBezTo>
                    <a:cubicBezTo>
                      <a:pt x="26441" y="175978"/>
                      <a:pt x="9243" y="284986"/>
                      <a:pt x="3687" y="306153"/>
                    </a:cubicBezTo>
                    <a:cubicBezTo>
                      <a:pt x="-1869" y="327320"/>
                      <a:pt x="-546" y="291601"/>
                      <a:pt x="3687" y="252178"/>
                    </a:cubicBezTo>
                    <a:cubicBezTo>
                      <a:pt x="7920" y="212755"/>
                      <a:pt x="20620" y="107187"/>
                      <a:pt x="29087" y="69616"/>
                    </a:cubicBezTo>
                    <a:cubicBezTo>
                      <a:pt x="37554" y="32045"/>
                      <a:pt x="65864" y="-7907"/>
                      <a:pt x="67187" y="13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フリーフォーム: 図形 357">
                <a:extLst>
                  <a:ext uri="{FF2B5EF4-FFF2-40B4-BE49-F238E27FC236}">
                    <a16:creationId xmlns:a16="http://schemas.microsoft.com/office/drawing/2014/main" id="{82D3D33E-B864-4D41-91FD-61F061A2F49B}"/>
                  </a:ext>
                </a:extLst>
              </p:cNvPr>
              <p:cNvSpPr/>
              <p:nvPr/>
            </p:nvSpPr>
            <p:spPr>
              <a:xfrm>
                <a:off x="2613891" y="4676400"/>
                <a:ext cx="605837" cy="198910"/>
              </a:xfrm>
              <a:custGeom>
                <a:avLst/>
                <a:gdLst>
                  <a:gd name="connsiteX0" fmla="*/ 4426 w 605837"/>
                  <a:gd name="connsiteY0" fmla="*/ 198283 h 198910"/>
                  <a:gd name="connsiteX1" fmla="*/ 101792 w 605837"/>
                  <a:gd name="connsiteY1" fmla="*/ 107267 h 198910"/>
                  <a:gd name="connsiteX2" fmla="*/ 226676 w 605837"/>
                  <a:gd name="connsiteY2" fmla="*/ 79750 h 198910"/>
                  <a:gd name="connsiteX3" fmla="*/ 603442 w 605837"/>
                  <a:gd name="connsiteY3" fmla="*/ 1433 h 198910"/>
                  <a:gd name="connsiteX4" fmla="*/ 381192 w 605837"/>
                  <a:gd name="connsiteY4" fmla="*/ 31067 h 198910"/>
                  <a:gd name="connsiteX5" fmla="*/ 249959 w 605837"/>
                  <a:gd name="connsiteY5" fmla="*/ 56467 h 198910"/>
                  <a:gd name="connsiteX6" fmla="*/ 4426 w 605837"/>
                  <a:gd name="connsiteY6" fmla="*/ 198283 h 19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5837" h="198910">
                    <a:moveTo>
                      <a:pt x="4426" y="198283"/>
                    </a:moveTo>
                    <a:cubicBezTo>
                      <a:pt x="-20268" y="206750"/>
                      <a:pt x="64750" y="127023"/>
                      <a:pt x="101792" y="107267"/>
                    </a:cubicBezTo>
                    <a:cubicBezTo>
                      <a:pt x="138834" y="87511"/>
                      <a:pt x="226676" y="79750"/>
                      <a:pt x="226676" y="79750"/>
                    </a:cubicBezTo>
                    <a:lnTo>
                      <a:pt x="603442" y="1433"/>
                    </a:lnTo>
                    <a:cubicBezTo>
                      <a:pt x="629195" y="-6681"/>
                      <a:pt x="440106" y="21895"/>
                      <a:pt x="381192" y="31067"/>
                    </a:cubicBezTo>
                    <a:cubicBezTo>
                      <a:pt x="322278" y="40239"/>
                      <a:pt x="308873" y="34242"/>
                      <a:pt x="249959" y="56467"/>
                    </a:cubicBezTo>
                    <a:cubicBezTo>
                      <a:pt x="191045" y="78692"/>
                      <a:pt x="29120" y="189816"/>
                      <a:pt x="4426" y="1982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: 図形 358">
                <a:extLst>
                  <a:ext uri="{FF2B5EF4-FFF2-40B4-BE49-F238E27FC236}">
                    <a16:creationId xmlns:a16="http://schemas.microsoft.com/office/drawing/2014/main" id="{09D61B45-F1C3-4BCA-A51B-7E45079CBF05}"/>
                  </a:ext>
                </a:extLst>
              </p:cNvPr>
              <p:cNvSpPr/>
              <p:nvPr/>
            </p:nvSpPr>
            <p:spPr>
              <a:xfrm>
                <a:off x="3261624" y="4692589"/>
                <a:ext cx="75451" cy="264936"/>
              </a:xfrm>
              <a:custGeom>
                <a:avLst/>
                <a:gdLst>
                  <a:gd name="connsiteX0" fmla="*/ 159 w 75451"/>
                  <a:gd name="connsiteY0" fmla="*/ 61 h 264936"/>
                  <a:gd name="connsiteX1" fmla="*/ 53076 w 75451"/>
                  <a:gd name="connsiteY1" fmla="*/ 152461 h 264936"/>
                  <a:gd name="connsiteX2" fmla="*/ 65776 w 75451"/>
                  <a:gd name="connsiteY2" fmla="*/ 213844 h 264936"/>
                  <a:gd name="connsiteX3" fmla="*/ 65776 w 75451"/>
                  <a:gd name="connsiteY3" fmla="*/ 262528 h 264936"/>
                  <a:gd name="connsiteX4" fmla="*/ 72126 w 75451"/>
                  <a:gd name="connsiteY4" fmla="*/ 135528 h 264936"/>
                  <a:gd name="connsiteX5" fmla="*/ 159 w 75451"/>
                  <a:gd name="connsiteY5" fmla="*/ 61 h 264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451" h="264936">
                    <a:moveTo>
                      <a:pt x="159" y="61"/>
                    </a:moveTo>
                    <a:cubicBezTo>
                      <a:pt x="-3016" y="2883"/>
                      <a:pt x="42140" y="116831"/>
                      <a:pt x="53076" y="152461"/>
                    </a:cubicBezTo>
                    <a:cubicBezTo>
                      <a:pt x="64012" y="188091"/>
                      <a:pt x="63659" y="195499"/>
                      <a:pt x="65776" y="213844"/>
                    </a:cubicBezTo>
                    <a:cubicBezTo>
                      <a:pt x="67893" y="232189"/>
                      <a:pt x="64718" y="275581"/>
                      <a:pt x="65776" y="262528"/>
                    </a:cubicBezTo>
                    <a:cubicBezTo>
                      <a:pt x="66834" y="249475"/>
                      <a:pt x="82004" y="178567"/>
                      <a:pt x="72126" y="135528"/>
                    </a:cubicBezTo>
                    <a:cubicBezTo>
                      <a:pt x="62248" y="92489"/>
                      <a:pt x="3334" y="-2761"/>
                      <a:pt x="159" y="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: 図形 359">
                <a:extLst>
                  <a:ext uri="{FF2B5EF4-FFF2-40B4-BE49-F238E27FC236}">
                    <a16:creationId xmlns:a16="http://schemas.microsoft.com/office/drawing/2014/main" id="{C70B50C8-A55F-48D1-A67C-F2F05EF02736}"/>
                  </a:ext>
                </a:extLst>
              </p:cNvPr>
              <p:cNvSpPr/>
              <p:nvPr/>
            </p:nvSpPr>
            <p:spPr>
              <a:xfrm>
                <a:off x="2681817" y="4770031"/>
                <a:ext cx="262467" cy="98412"/>
              </a:xfrm>
              <a:custGeom>
                <a:avLst/>
                <a:gdLst>
                  <a:gd name="connsiteX0" fmla="*/ 0 w 262467"/>
                  <a:gd name="connsiteY0" fmla="*/ 98302 h 98412"/>
                  <a:gd name="connsiteX1" fmla="*/ 154516 w 262467"/>
                  <a:gd name="connsiteY1" fmla="*/ 32686 h 98412"/>
                  <a:gd name="connsiteX2" fmla="*/ 262466 w 262467"/>
                  <a:gd name="connsiteY2" fmla="*/ 936 h 98412"/>
                  <a:gd name="connsiteX3" fmla="*/ 156633 w 262467"/>
                  <a:gd name="connsiteY3" fmla="*/ 15752 h 98412"/>
                  <a:gd name="connsiteX4" fmla="*/ 0 w 262467"/>
                  <a:gd name="connsiteY4" fmla="*/ 98302 h 9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67" h="98412">
                    <a:moveTo>
                      <a:pt x="0" y="98302"/>
                    </a:moveTo>
                    <a:cubicBezTo>
                      <a:pt x="-353" y="101124"/>
                      <a:pt x="110772" y="48914"/>
                      <a:pt x="154516" y="32686"/>
                    </a:cubicBezTo>
                    <a:cubicBezTo>
                      <a:pt x="198260" y="16458"/>
                      <a:pt x="262113" y="3758"/>
                      <a:pt x="262466" y="936"/>
                    </a:cubicBezTo>
                    <a:cubicBezTo>
                      <a:pt x="262819" y="-1886"/>
                      <a:pt x="196850" y="1288"/>
                      <a:pt x="156633" y="15752"/>
                    </a:cubicBezTo>
                    <a:cubicBezTo>
                      <a:pt x="116416" y="30216"/>
                      <a:pt x="353" y="95480"/>
                      <a:pt x="0" y="983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: 図形 360">
                <a:extLst>
                  <a:ext uri="{FF2B5EF4-FFF2-40B4-BE49-F238E27FC236}">
                    <a16:creationId xmlns:a16="http://schemas.microsoft.com/office/drawing/2014/main" id="{5223C727-A4E9-462C-B68E-94D16F7E52F7}"/>
                  </a:ext>
                </a:extLst>
              </p:cNvPr>
              <p:cNvSpPr/>
              <p:nvPr/>
            </p:nvSpPr>
            <p:spPr>
              <a:xfrm>
                <a:off x="2940042" y="4820610"/>
                <a:ext cx="300750" cy="83660"/>
              </a:xfrm>
              <a:custGeom>
                <a:avLst/>
                <a:gdLst>
                  <a:gd name="connsiteX0" fmla="*/ 8 w 300750"/>
                  <a:gd name="connsiteY0" fmla="*/ 45607 h 83660"/>
                  <a:gd name="connsiteX1" fmla="*/ 207441 w 300750"/>
                  <a:gd name="connsiteY1" fmla="*/ 62540 h 83660"/>
                  <a:gd name="connsiteX2" fmla="*/ 247658 w 300750"/>
                  <a:gd name="connsiteY2" fmla="*/ 32907 h 83660"/>
                  <a:gd name="connsiteX3" fmla="*/ 273058 w 300750"/>
                  <a:gd name="connsiteY3" fmla="*/ 15973 h 83660"/>
                  <a:gd name="connsiteX4" fmla="*/ 285758 w 300750"/>
                  <a:gd name="connsiteY4" fmla="*/ 56190 h 83660"/>
                  <a:gd name="connsiteX5" fmla="*/ 300575 w 300750"/>
                  <a:gd name="connsiteY5" fmla="*/ 81590 h 83660"/>
                  <a:gd name="connsiteX6" fmla="*/ 275175 w 300750"/>
                  <a:gd name="connsiteY6" fmla="*/ 1157 h 83660"/>
                  <a:gd name="connsiteX7" fmla="*/ 232841 w 300750"/>
                  <a:gd name="connsiteY7" fmla="*/ 35023 h 83660"/>
                  <a:gd name="connsiteX8" fmla="*/ 215908 w 300750"/>
                  <a:gd name="connsiteY8" fmla="*/ 49840 h 83660"/>
                  <a:gd name="connsiteX9" fmla="*/ 8 w 300750"/>
                  <a:gd name="connsiteY9" fmla="*/ 45607 h 83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0750" h="83660">
                    <a:moveTo>
                      <a:pt x="8" y="45607"/>
                    </a:moveTo>
                    <a:cubicBezTo>
                      <a:pt x="-1403" y="47724"/>
                      <a:pt x="166166" y="64657"/>
                      <a:pt x="207441" y="62540"/>
                    </a:cubicBezTo>
                    <a:cubicBezTo>
                      <a:pt x="248716" y="60423"/>
                      <a:pt x="236722" y="40668"/>
                      <a:pt x="247658" y="32907"/>
                    </a:cubicBezTo>
                    <a:cubicBezTo>
                      <a:pt x="258594" y="25146"/>
                      <a:pt x="266708" y="12092"/>
                      <a:pt x="273058" y="15973"/>
                    </a:cubicBezTo>
                    <a:cubicBezTo>
                      <a:pt x="279408" y="19853"/>
                      <a:pt x="281172" y="45254"/>
                      <a:pt x="285758" y="56190"/>
                    </a:cubicBezTo>
                    <a:cubicBezTo>
                      <a:pt x="290344" y="67126"/>
                      <a:pt x="302339" y="90762"/>
                      <a:pt x="300575" y="81590"/>
                    </a:cubicBezTo>
                    <a:cubicBezTo>
                      <a:pt x="298811" y="72418"/>
                      <a:pt x="286464" y="8918"/>
                      <a:pt x="275175" y="1157"/>
                    </a:cubicBezTo>
                    <a:cubicBezTo>
                      <a:pt x="263886" y="-6604"/>
                      <a:pt x="242719" y="26909"/>
                      <a:pt x="232841" y="35023"/>
                    </a:cubicBezTo>
                    <a:cubicBezTo>
                      <a:pt x="222963" y="43137"/>
                      <a:pt x="253655" y="47723"/>
                      <a:pt x="215908" y="49840"/>
                    </a:cubicBezTo>
                    <a:cubicBezTo>
                      <a:pt x="178161" y="51957"/>
                      <a:pt x="1419" y="43490"/>
                      <a:pt x="8" y="45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フリーフォーム: 図形 361">
                <a:extLst>
                  <a:ext uri="{FF2B5EF4-FFF2-40B4-BE49-F238E27FC236}">
                    <a16:creationId xmlns:a16="http://schemas.microsoft.com/office/drawing/2014/main" id="{F5CAA27B-3447-42C8-840B-A5E5351D79ED}"/>
                  </a:ext>
                </a:extLst>
              </p:cNvPr>
              <p:cNvSpPr/>
              <p:nvPr/>
            </p:nvSpPr>
            <p:spPr>
              <a:xfrm>
                <a:off x="3048000" y="4747642"/>
                <a:ext cx="215135" cy="67800"/>
              </a:xfrm>
              <a:custGeom>
                <a:avLst/>
                <a:gdLst>
                  <a:gd name="connsiteX0" fmla="*/ 0 w 215135"/>
                  <a:gd name="connsiteY0" fmla="*/ 55075 h 67800"/>
                  <a:gd name="connsiteX1" fmla="*/ 188383 w 215135"/>
                  <a:gd name="connsiteY1" fmla="*/ 8508 h 67800"/>
                  <a:gd name="connsiteX2" fmla="*/ 213783 w 215135"/>
                  <a:gd name="connsiteY2" fmla="*/ 67775 h 67800"/>
                  <a:gd name="connsiteX3" fmla="*/ 190500 w 215135"/>
                  <a:gd name="connsiteY3" fmla="*/ 41 h 67800"/>
                  <a:gd name="connsiteX4" fmla="*/ 0 w 215135"/>
                  <a:gd name="connsiteY4" fmla="*/ 55075 h 6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135" h="67800">
                    <a:moveTo>
                      <a:pt x="0" y="55075"/>
                    </a:moveTo>
                    <a:cubicBezTo>
                      <a:pt x="-353" y="56486"/>
                      <a:pt x="152753" y="6391"/>
                      <a:pt x="188383" y="8508"/>
                    </a:cubicBezTo>
                    <a:cubicBezTo>
                      <a:pt x="224013" y="10625"/>
                      <a:pt x="213430" y="69186"/>
                      <a:pt x="213783" y="67775"/>
                    </a:cubicBezTo>
                    <a:cubicBezTo>
                      <a:pt x="214136" y="66364"/>
                      <a:pt x="222955" y="1805"/>
                      <a:pt x="190500" y="41"/>
                    </a:cubicBezTo>
                    <a:cubicBezTo>
                      <a:pt x="158045" y="-1723"/>
                      <a:pt x="353" y="53664"/>
                      <a:pt x="0" y="550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フリーフォーム: 図形 362">
                <a:extLst>
                  <a:ext uri="{FF2B5EF4-FFF2-40B4-BE49-F238E27FC236}">
                    <a16:creationId xmlns:a16="http://schemas.microsoft.com/office/drawing/2014/main" id="{A41B24D3-20E3-4001-8A77-C1E6EAF39F3B}"/>
                  </a:ext>
                </a:extLst>
              </p:cNvPr>
              <p:cNvSpPr/>
              <p:nvPr/>
            </p:nvSpPr>
            <p:spPr>
              <a:xfrm>
                <a:off x="3012964" y="4498962"/>
                <a:ext cx="186077" cy="204812"/>
              </a:xfrm>
              <a:custGeom>
                <a:avLst/>
                <a:gdLst>
                  <a:gd name="connsiteX0" fmla="*/ 185849 w 186077"/>
                  <a:gd name="connsiteY0" fmla="*/ 13 h 204812"/>
                  <a:gd name="connsiteX1" fmla="*/ 122349 w 186077"/>
                  <a:gd name="connsiteY1" fmla="*/ 95263 h 204812"/>
                  <a:gd name="connsiteX2" fmla="*/ 111 w 186077"/>
                  <a:gd name="connsiteY2" fmla="*/ 204801 h 204812"/>
                  <a:gd name="connsiteX3" fmla="*/ 101711 w 186077"/>
                  <a:gd name="connsiteY3" fmla="*/ 101613 h 204812"/>
                  <a:gd name="connsiteX4" fmla="*/ 185849 w 186077"/>
                  <a:gd name="connsiteY4" fmla="*/ 13 h 20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077" h="204812">
                    <a:moveTo>
                      <a:pt x="185849" y="13"/>
                    </a:moveTo>
                    <a:cubicBezTo>
                      <a:pt x="189288" y="-1045"/>
                      <a:pt x="153305" y="61132"/>
                      <a:pt x="122349" y="95263"/>
                    </a:cubicBezTo>
                    <a:cubicBezTo>
                      <a:pt x="91393" y="129394"/>
                      <a:pt x="3550" y="203743"/>
                      <a:pt x="111" y="204801"/>
                    </a:cubicBezTo>
                    <a:cubicBezTo>
                      <a:pt x="-3328" y="205859"/>
                      <a:pt x="73930" y="132304"/>
                      <a:pt x="101711" y="101613"/>
                    </a:cubicBezTo>
                    <a:cubicBezTo>
                      <a:pt x="129492" y="70922"/>
                      <a:pt x="182410" y="1071"/>
                      <a:pt x="185849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フリーフォーム: 図形 363">
                <a:extLst>
                  <a:ext uri="{FF2B5EF4-FFF2-40B4-BE49-F238E27FC236}">
                    <a16:creationId xmlns:a16="http://schemas.microsoft.com/office/drawing/2014/main" id="{DF2FDBC9-8547-4106-954F-BD040B57B504}"/>
                  </a:ext>
                </a:extLst>
              </p:cNvPr>
              <p:cNvSpPr/>
              <p:nvPr/>
            </p:nvSpPr>
            <p:spPr>
              <a:xfrm>
                <a:off x="3131845" y="4562210"/>
                <a:ext cx="142215" cy="144900"/>
              </a:xfrm>
              <a:custGeom>
                <a:avLst/>
                <a:gdLst>
                  <a:gd name="connsiteX0" fmla="*/ 293 w 142215"/>
                  <a:gd name="connsiteY0" fmla="*/ 35190 h 144900"/>
                  <a:gd name="connsiteX1" fmla="*/ 90780 w 142215"/>
                  <a:gd name="connsiteY1" fmla="*/ 1853 h 144900"/>
                  <a:gd name="connsiteX2" fmla="*/ 127293 w 142215"/>
                  <a:gd name="connsiteY2" fmla="*/ 9790 h 144900"/>
                  <a:gd name="connsiteX3" fmla="*/ 139993 w 142215"/>
                  <a:gd name="connsiteY3" fmla="*/ 55828 h 144900"/>
                  <a:gd name="connsiteX4" fmla="*/ 139993 w 142215"/>
                  <a:gd name="connsiteY4" fmla="*/ 78053 h 144900"/>
                  <a:gd name="connsiteX5" fmla="*/ 117768 w 142215"/>
                  <a:gd name="connsiteY5" fmla="*/ 144728 h 144900"/>
                  <a:gd name="connsiteX6" fmla="*/ 135230 w 142215"/>
                  <a:gd name="connsiteY6" fmla="*/ 95515 h 144900"/>
                  <a:gd name="connsiteX7" fmla="*/ 132055 w 142215"/>
                  <a:gd name="connsiteY7" fmla="*/ 39953 h 144900"/>
                  <a:gd name="connsiteX8" fmla="*/ 124118 w 142215"/>
                  <a:gd name="connsiteY8" fmla="*/ 24078 h 144900"/>
                  <a:gd name="connsiteX9" fmla="*/ 293 w 142215"/>
                  <a:gd name="connsiteY9" fmla="*/ 35190 h 14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215" h="144900">
                    <a:moveTo>
                      <a:pt x="293" y="35190"/>
                    </a:moveTo>
                    <a:cubicBezTo>
                      <a:pt x="-5263" y="31486"/>
                      <a:pt x="69613" y="6086"/>
                      <a:pt x="90780" y="1853"/>
                    </a:cubicBezTo>
                    <a:cubicBezTo>
                      <a:pt x="111947" y="-2380"/>
                      <a:pt x="119091" y="794"/>
                      <a:pt x="127293" y="9790"/>
                    </a:cubicBezTo>
                    <a:cubicBezTo>
                      <a:pt x="135495" y="18786"/>
                      <a:pt x="137876" y="44451"/>
                      <a:pt x="139993" y="55828"/>
                    </a:cubicBezTo>
                    <a:cubicBezTo>
                      <a:pt x="142110" y="67205"/>
                      <a:pt x="143697" y="63236"/>
                      <a:pt x="139993" y="78053"/>
                    </a:cubicBezTo>
                    <a:cubicBezTo>
                      <a:pt x="136289" y="92870"/>
                      <a:pt x="118562" y="141818"/>
                      <a:pt x="117768" y="144728"/>
                    </a:cubicBezTo>
                    <a:cubicBezTo>
                      <a:pt x="116974" y="147638"/>
                      <a:pt x="132849" y="112977"/>
                      <a:pt x="135230" y="95515"/>
                    </a:cubicBezTo>
                    <a:cubicBezTo>
                      <a:pt x="137611" y="78053"/>
                      <a:pt x="133907" y="51859"/>
                      <a:pt x="132055" y="39953"/>
                    </a:cubicBezTo>
                    <a:cubicBezTo>
                      <a:pt x="130203" y="28047"/>
                      <a:pt x="145020" y="24607"/>
                      <a:pt x="124118" y="24078"/>
                    </a:cubicBezTo>
                    <a:cubicBezTo>
                      <a:pt x="103216" y="23549"/>
                      <a:pt x="5849" y="38894"/>
                      <a:pt x="293" y="35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フリーフォーム: 図形 364">
                <a:extLst>
                  <a:ext uri="{FF2B5EF4-FFF2-40B4-BE49-F238E27FC236}">
                    <a16:creationId xmlns:a16="http://schemas.microsoft.com/office/drawing/2014/main" id="{17D78502-0502-4904-8DFC-6DD8DAD0EE38}"/>
                  </a:ext>
                </a:extLst>
              </p:cNvPr>
              <p:cNvSpPr/>
              <p:nvPr/>
            </p:nvSpPr>
            <p:spPr>
              <a:xfrm>
                <a:off x="3159125" y="4503679"/>
                <a:ext cx="125630" cy="115953"/>
              </a:xfrm>
              <a:custGeom>
                <a:avLst/>
                <a:gdLst>
                  <a:gd name="connsiteX0" fmla="*/ 0 w 125630"/>
                  <a:gd name="connsiteY0" fmla="*/ 60384 h 115953"/>
                  <a:gd name="connsiteX1" fmla="*/ 90488 w 125630"/>
                  <a:gd name="connsiteY1" fmla="*/ 47684 h 115953"/>
                  <a:gd name="connsiteX2" fmla="*/ 109538 w 125630"/>
                  <a:gd name="connsiteY2" fmla="*/ 115946 h 115953"/>
                  <a:gd name="connsiteX3" fmla="*/ 96838 w 125630"/>
                  <a:gd name="connsiteY3" fmla="*/ 42921 h 115953"/>
                  <a:gd name="connsiteX4" fmla="*/ 103188 w 125630"/>
                  <a:gd name="connsiteY4" fmla="*/ 27046 h 115953"/>
                  <a:gd name="connsiteX5" fmla="*/ 42863 w 125630"/>
                  <a:gd name="connsiteY5" fmla="*/ 59 h 115953"/>
                  <a:gd name="connsiteX6" fmla="*/ 123825 w 125630"/>
                  <a:gd name="connsiteY6" fmla="*/ 34984 h 115953"/>
                  <a:gd name="connsiteX7" fmla="*/ 98425 w 125630"/>
                  <a:gd name="connsiteY7" fmla="*/ 77846 h 115953"/>
                  <a:gd name="connsiteX8" fmla="*/ 90488 w 125630"/>
                  <a:gd name="connsiteY8" fmla="*/ 54034 h 115953"/>
                  <a:gd name="connsiteX9" fmla="*/ 0 w 125630"/>
                  <a:gd name="connsiteY9" fmla="*/ 60384 h 115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630" h="115953">
                    <a:moveTo>
                      <a:pt x="0" y="60384"/>
                    </a:moveTo>
                    <a:cubicBezTo>
                      <a:pt x="0" y="59326"/>
                      <a:pt x="72232" y="38424"/>
                      <a:pt x="90488" y="47684"/>
                    </a:cubicBezTo>
                    <a:cubicBezTo>
                      <a:pt x="108744" y="56944"/>
                      <a:pt x="108480" y="116740"/>
                      <a:pt x="109538" y="115946"/>
                    </a:cubicBezTo>
                    <a:cubicBezTo>
                      <a:pt x="110596" y="115152"/>
                      <a:pt x="97896" y="57738"/>
                      <a:pt x="96838" y="42921"/>
                    </a:cubicBezTo>
                    <a:cubicBezTo>
                      <a:pt x="95780" y="28104"/>
                      <a:pt x="112184" y="34190"/>
                      <a:pt x="103188" y="27046"/>
                    </a:cubicBezTo>
                    <a:cubicBezTo>
                      <a:pt x="94192" y="19902"/>
                      <a:pt x="39424" y="-1264"/>
                      <a:pt x="42863" y="59"/>
                    </a:cubicBezTo>
                    <a:cubicBezTo>
                      <a:pt x="46302" y="1382"/>
                      <a:pt x="114565" y="22019"/>
                      <a:pt x="123825" y="34984"/>
                    </a:cubicBezTo>
                    <a:cubicBezTo>
                      <a:pt x="133085" y="47948"/>
                      <a:pt x="103981" y="74671"/>
                      <a:pt x="98425" y="77846"/>
                    </a:cubicBezTo>
                    <a:cubicBezTo>
                      <a:pt x="92869" y="81021"/>
                      <a:pt x="104775" y="57209"/>
                      <a:pt x="90488" y="54034"/>
                    </a:cubicBezTo>
                    <a:cubicBezTo>
                      <a:pt x="76201" y="50859"/>
                      <a:pt x="0" y="61442"/>
                      <a:pt x="0" y="603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: 図形 365">
                <a:extLst>
                  <a:ext uri="{FF2B5EF4-FFF2-40B4-BE49-F238E27FC236}">
                    <a16:creationId xmlns:a16="http://schemas.microsoft.com/office/drawing/2014/main" id="{8353B65A-4446-49BA-A55C-828793D28F65}"/>
                  </a:ext>
                </a:extLst>
              </p:cNvPr>
              <p:cNvSpPr/>
              <p:nvPr/>
            </p:nvSpPr>
            <p:spPr>
              <a:xfrm>
                <a:off x="2279719" y="6328827"/>
                <a:ext cx="432838" cy="532605"/>
              </a:xfrm>
              <a:custGeom>
                <a:avLst/>
                <a:gdLst>
                  <a:gd name="connsiteX0" fmla="*/ 431731 w 432838"/>
                  <a:gd name="connsiteY0" fmla="*/ 2123 h 532605"/>
                  <a:gd name="connsiteX1" fmla="*/ 238056 w 432838"/>
                  <a:gd name="connsiteY1" fmla="*/ 138648 h 532605"/>
                  <a:gd name="connsiteX2" fmla="*/ 6281 w 432838"/>
                  <a:gd name="connsiteY2" fmla="*/ 522823 h 532605"/>
                  <a:gd name="connsiteX3" fmla="*/ 72956 w 432838"/>
                  <a:gd name="connsiteY3" fmla="*/ 402173 h 532605"/>
                  <a:gd name="connsiteX4" fmla="*/ 149156 w 432838"/>
                  <a:gd name="connsiteY4" fmla="*/ 227548 h 532605"/>
                  <a:gd name="connsiteX5" fmla="*/ 431731 w 432838"/>
                  <a:gd name="connsiteY5" fmla="*/ 2123 h 53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838" h="532605">
                    <a:moveTo>
                      <a:pt x="431731" y="2123"/>
                    </a:moveTo>
                    <a:cubicBezTo>
                      <a:pt x="446548" y="-12694"/>
                      <a:pt x="308964" y="51865"/>
                      <a:pt x="238056" y="138648"/>
                    </a:cubicBezTo>
                    <a:cubicBezTo>
                      <a:pt x="167148" y="225431"/>
                      <a:pt x="33798" y="478902"/>
                      <a:pt x="6281" y="522823"/>
                    </a:cubicBezTo>
                    <a:cubicBezTo>
                      <a:pt x="-21236" y="566744"/>
                      <a:pt x="49143" y="451386"/>
                      <a:pt x="72956" y="402173"/>
                    </a:cubicBezTo>
                    <a:cubicBezTo>
                      <a:pt x="96768" y="352961"/>
                      <a:pt x="92006" y="293694"/>
                      <a:pt x="149156" y="227548"/>
                    </a:cubicBezTo>
                    <a:cubicBezTo>
                      <a:pt x="206306" y="161402"/>
                      <a:pt x="416914" y="16940"/>
                      <a:pt x="431731" y="21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フリーフォーム: 図形 366">
                <a:extLst>
                  <a:ext uri="{FF2B5EF4-FFF2-40B4-BE49-F238E27FC236}">
                    <a16:creationId xmlns:a16="http://schemas.microsoft.com/office/drawing/2014/main" id="{7D059079-CE40-40FC-B342-520CBE224902}"/>
                  </a:ext>
                </a:extLst>
              </p:cNvPr>
              <p:cNvSpPr/>
              <p:nvPr/>
            </p:nvSpPr>
            <p:spPr>
              <a:xfrm>
                <a:off x="2627890" y="6435348"/>
                <a:ext cx="110911" cy="399464"/>
              </a:xfrm>
              <a:custGeom>
                <a:avLst/>
                <a:gdLst>
                  <a:gd name="connsiteX0" fmla="*/ 26410 w 110911"/>
                  <a:gd name="connsiteY0" fmla="*/ 377 h 399464"/>
                  <a:gd name="connsiteX1" fmla="*/ 39110 w 110911"/>
                  <a:gd name="connsiteY1" fmla="*/ 165477 h 399464"/>
                  <a:gd name="connsiteX2" fmla="*/ 108960 w 110911"/>
                  <a:gd name="connsiteY2" fmla="*/ 397252 h 399464"/>
                  <a:gd name="connsiteX3" fmla="*/ 83560 w 110911"/>
                  <a:gd name="connsiteY3" fmla="*/ 273427 h 399464"/>
                  <a:gd name="connsiteX4" fmla="*/ 1010 w 110911"/>
                  <a:gd name="connsiteY4" fmla="*/ 124202 h 399464"/>
                  <a:gd name="connsiteX5" fmla="*/ 26410 w 110911"/>
                  <a:gd name="connsiteY5" fmla="*/ 377 h 39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911" h="399464">
                    <a:moveTo>
                      <a:pt x="26410" y="377"/>
                    </a:moveTo>
                    <a:cubicBezTo>
                      <a:pt x="32760" y="7256"/>
                      <a:pt x="25352" y="99331"/>
                      <a:pt x="39110" y="165477"/>
                    </a:cubicBezTo>
                    <a:cubicBezTo>
                      <a:pt x="52868" y="231623"/>
                      <a:pt x="101552" y="379260"/>
                      <a:pt x="108960" y="397252"/>
                    </a:cubicBezTo>
                    <a:cubicBezTo>
                      <a:pt x="116368" y="415244"/>
                      <a:pt x="101552" y="318935"/>
                      <a:pt x="83560" y="273427"/>
                    </a:cubicBezTo>
                    <a:cubicBezTo>
                      <a:pt x="65568" y="227919"/>
                      <a:pt x="7360" y="166006"/>
                      <a:pt x="1010" y="124202"/>
                    </a:cubicBezTo>
                    <a:cubicBezTo>
                      <a:pt x="-5340" y="82398"/>
                      <a:pt x="20060" y="-6502"/>
                      <a:pt x="26410" y="3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フリーフォーム: 図形 367">
                <a:extLst>
                  <a:ext uri="{FF2B5EF4-FFF2-40B4-BE49-F238E27FC236}">
                    <a16:creationId xmlns:a16="http://schemas.microsoft.com/office/drawing/2014/main" id="{7C949500-A704-4E1A-A849-8DDE8854648D}"/>
                  </a:ext>
                </a:extLst>
              </p:cNvPr>
              <p:cNvSpPr/>
              <p:nvPr/>
            </p:nvSpPr>
            <p:spPr>
              <a:xfrm>
                <a:off x="2252575" y="6841308"/>
                <a:ext cx="143667" cy="240738"/>
              </a:xfrm>
              <a:custGeom>
                <a:avLst/>
                <a:gdLst>
                  <a:gd name="connsiteX0" fmla="*/ 88 w 143667"/>
                  <a:gd name="connsiteY0" fmla="*/ 2405 h 240738"/>
                  <a:gd name="connsiteX1" fmla="*/ 135025 w 143667"/>
                  <a:gd name="connsiteY1" fmla="*/ 232592 h 240738"/>
                  <a:gd name="connsiteX2" fmla="*/ 130263 w 143667"/>
                  <a:gd name="connsiteY2" fmla="*/ 186555 h 240738"/>
                  <a:gd name="connsiteX3" fmla="*/ 131850 w 143667"/>
                  <a:gd name="connsiteY3" fmla="*/ 162742 h 240738"/>
                  <a:gd name="connsiteX4" fmla="*/ 114388 w 143667"/>
                  <a:gd name="connsiteY4" fmla="*/ 115117 h 240738"/>
                  <a:gd name="connsiteX5" fmla="*/ 88 w 143667"/>
                  <a:gd name="connsiteY5" fmla="*/ 2405 h 24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667" h="240738">
                    <a:moveTo>
                      <a:pt x="88" y="2405"/>
                    </a:moveTo>
                    <a:cubicBezTo>
                      <a:pt x="3527" y="21984"/>
                      <a:pt x="113329" y="201900"/>
                      <a:pt x="135025" y="232592"/>
                    </a:cubicBezTo>
                    <a:cubicBezTo>
                      <a:pt x="156721" y="263284"/>
                      <a:pt x="130792" y="198197"/>
                      <a:pt x="130263" y="186555"/>
                    </a:cubicBezTo>
                    <a:cubicBezTo>
                      <a:pt x="129734" y="174913"/>
                      <a:pt x="134496" y="174648"/>
                      <a:pt x="131850" y="162742"/>
                    </a:cubicBezTo>
                    <a:cubicBezTo>
                      <a:pt x="129204" y="150836"/>
                      <a:pt x="134232" y="141840"/>
                      <a:pt x="114388" y="115117"/>
                    </a:cubicBezTo>
                    <a:cubicBezTo>
                      <a:pt x="94544" y="88394"/>
                      <a:pt x="-3351" y="-17174"/>
                      <a:pt x="88" y="2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フリーフォーム: 図形 368">
                <a:extLst>
                  <a:ext uri="{FF2B5EF4-FFF2-40B4-BE49-F238E27FC236}">
                    <a16:creationId xmlns:a16="http://schemas.microsoft.com/office/drawing/2014/main" id="{9BE1C8E0-25FD-4037-A3E2-9A0030F1A8B3}"/>
                  </a:ext>
                </a:extLst>
              </p:cNvPr>
              <p:cNvSpPr/>
              <p:nvPr/>
            </p:nvSpPr>
            <p:spPr>
              <a:xfrm>
                <a:off x="3261681" y="5117229"/>
                <a:ext cx="108916" cy="1071344"/>
              </a:xfrm>
              <a:custGeom>
                <a:avLst/>
                <a:gdLst>
                  <a:gd name="connsiteX0" fmla="*/ 108052 w 108916"/>
                  <a:gd name="connsiteY0" fmla="*/ 13571 h 1071344"/>
                  <a:gd name="connsiteX1" fmla="*/ 95352 w 108916"/>
                  <a:gd name="connsiteY1" fmla="*/ 616821 h 1071344"/>
                  <a:gd name="connsiteX2" fmla="*/ 4336 w 108916"/>
                  <a:gd name="connsiteY2" fmla="*/ 1048621 h 1071344"/>
                  <a:gd name="connsiteX3" fmla="*/ 19152 w 108916"/>
                  <a:gd name="connsiteY3" fmla="*/ 980888 h 1071344"/>
                  <a:gd name="connsiteX4" fmla="*/ 59369 w 108916"/>
                  <a:gd name="connsiteY4" fmla="*/ 722654 h 1071344"/>
                  <a:gd name="connsiteX5" fmla="*/ 95352 w 108916"/>
                  <a:gd name="connsiteY5" fmla="*/ 485588 h 1071344"/>
                  <a:gd name="connsiteX6" fmla="*/ 91119 w 108916"/>
                  <a:gd name="connsiteY6" fmla="*/ 216771 h 1071344"/>
                  <a:gd name="connsiteX7" fmla="*/ 108052 w 108916"/>
                  <a:gd name="connsiteY7" fmla="*/ 13571 h 107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916" h="1071344">
                    <a:moveTo>
                      <a:pt x="108052" y="13571"/>
                    </a:moveTo>
                    <a:cubicBezTo>
                      <a:pt x="108758" y="80246"/>
                      <a:pt x="112638" y="444313"/>
                      <a:pt x="95352" y="616821"/>
                    </a:cubicBezTo>
                    <a:cubicBezTo>
                      <a:pt x="78066" y="789329"/>
                      <a:pt x="17036" y="987943"/>
                      <a:pt x="4336" y="1048621"/>
                    </a:cubicBezTo>
                    <a:cubicBezTo>
                      <a:pt x="-8364" y="1109299"/>
                      <a:pt x="9980" y="1035216"/>
                      <a:pt x="19152" y="980888"/>
                    </a:cubicBezTo>
                    <a:cubicBezTo>
                      <a:pt x="28324" y="926560"/>
                      <a:pt x="46669" y="805204"/>
                      <a:pt x="59369" y="722654"/>
                    </a:cubicBezTo>
                    <a:cubicBezTo>
                      <a:pt x="72069" y="640104"/>
                      <a:pt x="90060" y="569902"/>
                      <a:pt x="95352" y="485588"/>
                    </a:cubicBezTo>
                    <a:cubicBezTo>
                      <a:pt x="100644" y="401274"/>
                      <a:pt x="91824" y="289796"/>
                      <a:pt x="91119" y="216771"/>
                    </a:cubicBezTo>
                    <a:cubicBezTo>
                      <a:pt x="90413" y="143746"/>
                      <a:pt x="107346" y="-53104"/>
                      <a:pt x="108052" y="135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フリーフォーム: 図形 369">
                <a:extLst>
                  <a:ext uri="{FF2B5EF4-FFF2-40B4-BE49-F238E27FC236}">
                    <a16:creationId xmlns:a16="http://schemas.microsoft.com/office/drawing/2014/main" id="{30455AEF-399F-429C-AE94-9FD57FD95FFB}"/>
                  </a:ext>
                </a:extLst>
              </p:cNvPr>
              <p:cNvSpPr/>
              <p:nvPr/>
            </p:nvSpPr>
            <p:spPr>
              <a:xfrm>
                <a:off x="3064837" y="5266266"/>
                <a:ext cx="194867" cy="1033994"/>
              </a:xfrm>
              <a:custGeom>
                <a:avLst/>
                <a:gdLst>
                  <a:gd name="connsiteX0" fmla="*/ 194830 w 194867"/>
                  <a:gd name="connsiteY0" fmla="*/ 1 h 1033994"/>
                  <a:gd name="connsiteX1" fmla="*/ 146146 w 194867"/>
                  <a:gd name="connsiteY1" fmla="*/ 133351 h 1033994"/>
                  <a:gd name="connsiteX2" fmla="*/ 133446 w 194867"/>
                  <a:gd name="connsiteY2" fmla="*/ 516467 h 1033994"/>
                  <a:gd name="connsiteX3" fmla="*/ 6446 w 194867"/>
                  <a:gd name="connsiteY3" fmla="*/ 1003301 h 1033994"/>
                  <a:gd name="connsiteX4" fmla="*/ 33963 w 194867"/>
                  <a:gd name="connsiteY4" fmla="*/ 924984 h 1033994"/>
                  <a:gd name="connsiteX5" fmla="*/ 165196 w 194867"/>
                  <a:gd name="connsiteY5" fmla="*/ 446617 h 1033994"/>
                  <a:gd name="connsiteX6" fmla="*/ 154613 w 194867"/>
                  <a:gd name="connsiteY6" fmla="*/ 135467 h 1033994"/>
                  <a:gd name="connsiteX7" fmla="*/ 194830 w 194867"/>
                  <a:gd name="connsiteY7" fmla="*/ 1 h 1033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867" h="1033994">
                    <a:moveTo>
                      <a:pt x="194830" y="1"/>
                    </a:moveTo>
                    <a:cubicBezTo>
                      <a:pt x="193419" y="-352"/>
                      <a:pt x="156377" y="47273"/>
                      <a:pt x="146146" y="133351"/>
                    </a:cubicBezTo>
                    <a:cubicBezTo>
                      <a:pt x="135915" y="219429"/>
                      <a:pt x="156729" y="371475"/>
                      <a:pt x="133446" y="516467"/>
                    </a:cubicBezTo>
                    <a:cubicBezTo>
                      <a:pt x="110163" y="661459"/>
                      <a:pt x="23026" y="935215"/>
                      <a:pt x="6446" y="1003301"/>
                    </a:cubicBezTo>
                    <a:cubicBezTo>
                      <a:pt x="-10134" y="1071387"/>
                      <a:pt x="7505" y="1017765"/>
                      <a:pt x="33963" y="924984"/>
                    </a:cubicBezTo>
                    <a:cubicBezTo>
                      <a:pt x="60421" y="832203"/>
                      <a:pt x="145088" y="578203"/>
                      <a:pt x="165196" y="446617"/>
                    </a:cubicBezTo>
                    <a:cubicBezTo>
                      <a:pt x="185304" y="315031"/>
                      <a:pt x="151438" y="205317"/>
                      <a:pt x="154613" y="135467"/>
                    </a:cubicBezTo>
                    <a:cubicBezTo>
                      <a:pt x="157788" y="65617"/>
                      <a:pt x="196241" y="354"/>
                      <a:pt x="1948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フリーフォーム: 図形 370">
                <a:extLst>
                  <a:ext uri="{FF2B5EF4-FFF2-40B4-BE49-F238E27FC236}">
                    <a16:creationId xmlns:a16="http://schemas.microsoft.com/office/drawing/2014/main" id="{2CC385FA-80A3-411C-91DA-51CD10AC46CC}"/>
                  </a:ext>
                </a:extLst>
              </p:cNvPr>
              <p:cNvSpPr/>
              <p:nvPr/>
            </p:nvSpPr>
            <p:spPr>
              <a:xfrm>
                <a:off x="2861049" y="6290602"/>
                <a:ext cx="231685" cy="656990"/>
              </a:xfrm>
              <a:custGeom>
                <a:avLst/>
                <a:gdLst>
                  <a:gd name="connsiteX0" fmla="*/ 231401 w 231685"/>
                  <a:gd name="connsiteY0" fmla="*/ 131 h 656990"/>
                  <a:gd name="connsiteX1" fmla="*/ 95934 w 231685"/>
                  <a:gd name="connsiteY1" fmla="*/ 419231 h 656990"/>
                  <a:gd name="connsiteX2" fmla="*/ 45134 w 231685"/>
                  <a:gd name="connsiteY2" fmla="*/ 563165 h 656990"/>
                  <a:gd name="connsiteX3" fmla="*/ 2801 w 231685"/>
                  <a:gd name="connsiteY3" fmla="*/ 649948 h 656990"/>
                  <a:gd name="connsiteX4" fmla="*/ 127684 w 231685"/>
                  <a:gd name="connsiteY4" fmla="*/ 376898 h 656990"/>
                  <a:gd name="connsiteX5" fmla="*/ 231401 w 231685"/>
                  <a:gd name="connsiteY5" fmla="*/ 131 h 65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685" h="656990">
                    <a:moveTo>
                      <a:pt x="231401" y="131"/>
                    </a:moveTo>
                    <a:cubicBezTo>
                      <a:pt x="226109" y="7187"/>
                      <a:pt x="126978" y="325392"/>
                      <a:pt x="95934" y="419231"/>
                    </a:cubicBezTo>
                    <a:cubicBezTo>
                      <a:pt x="64890" y="513070"/>
                      <a:pt x="60656" y="524712"/>
                      <a:pt x="45134" y="563165"/>
                    </a:cubicBezTo>
                    <a:cubicBezTo>
                      <a:pt x="29612" y="601618"/>
                      <a:pt x="-10957" y="680993"/>
                      <a:pt x="2801" y="649948"/>
                    </a:cubicBezTo>
                    <a:cubicBezTo>
                      <a:pt x="16559" y="618904"/>
                      <a:pt x="88526" y="481673"/>
                      <a:pt x="127684" y="376898"/>
                    </a:cubicBezTo>
                    <a:cubicBezTo>
                      <a:pt x="166842" y="272123"/>
                      <a:pt x="236693" y="-6925"/>
                      <a:pt x="231401" y="1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フリーフォーム: 図形 371">
                <a:extLst>
                  <a:ext uri="{FF2B5EF4-FFF2-40B4-BE49-F238E27FC236}">
                    <a16:creationId xmlns:a16="http://schemas.microsoft.com/office/drawing/2014/main" id="{083640E1-1294-431C-B1C0-C0D9C7427432}"/>
                  </a:ext>
                </a:extLst>
              </p:cNvPr>
              <p:cNvSpPr/>
              <p:nvPr/>
            </p:nvSpPr>
            <p:spPr>
              <a:xfrm>
                <a:off x="2761974" y="6284116"/>
                <a:ext cx="305192" cy="705664"/>
              </a:xfrm>
              <a:custGeom>
                <a:avLst/>
                <a:gdLst>
                  <a:gd name="connsiteX0" fmla="*/ 305076 w 305192"/>
                  <a:gd name="connsiteY0" fmla="*/ 267 h 705664"/>
                  <a:gd name="connsiteX1" fmla="*/ 127276 w 305192"/>
                  <a:gd name="connsiteY1" fmla="*/ 523084 h 705664"/>
                  <a:gd name="connsiteX2" fmla="*/ 276 w 305192"/>
                  <a:gd name="connsiteY2" fmla="*/ 700884 h 705664"/>
                  <a:gd name="connsiteX3" fmla="*/ 99759 w 305192"/>
                  <a:gd name="connsiteY3" fmla="*/ 597167 h 705664"/>
                  <a:gd name="connsiteX4" fmla="*/ 305076 w 305192"/>
                  <a:gd name="connsiteY4" fmla="*/ 267 h 70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192" h="705664">
                    <a:moveTo>
                      <a:pt x="305076" y="267"/>
                    </a:moveTo>
                    <a:cubicBezTo>
                      <a:pt x="309662" y="-12080"/>
                      <a:pt x="178076" y="406315"/>
                      <a:pt x="127276" y="523084"/>
                    </a:cubicBezTo>
                    <a:cubicBezTo>
                      <a:pt x="76476" y="639853"/>
                      <a:pt x="4862" y="688537"/>
                      <a:pt x="276" y="700884"/>
                    </a:cubicBezTo>
                    <a:cubicBezTo>
                      <a:pt x="-4310" y="713231"/>
                      <a:pt x="48959" y="708998"/>
                      <a:pt x="99759" y="597167"/>
                    </a:cubicBezTo>
                    <a:cubicBezTo>
                      <a:pt x="150559" y="485337"/>
                      <a:pt x="300490" y="12614"/>
                      <a:pt x="305076" y="2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フリーフォーム: 図形 372">
                <a:extLst>
                  <a:ext uri="{FF2B5EF4-FFF2-40B4-BE49-F238E27FC236}">
                    <a16:creationId xmlns:a16="http://schemas.microsoft.com/office/drawing/2014/main" id="{A4E22A08-1F7F-4105-9262-22A2CAE3A1A4}"/>
                  </a:ext>
                </a:extLst>
              </p:cNvPr>
              <p:cNvSpPr/>
              <p:nvPr/>
            </p:nvSpPr>
            <p:spPr>
              <a:xfrm>
                <a:off x="2340852" y="6999808"/>
                <a:ext cx="436774" cy="84704"/>
              </a:xfrm>
              <a:custGeom>
                <a:avLst/>
                <a:gdLst>
                  <a:gd name="connsiteX0" fmla="*/ 181 w 436774"/>
                  <a:gd name="connsiteY0" fmla="*/ 84675 h 84704"/>
                  <a:gd name="connsiteX1" fmla="*/ 266881 w 436774"/>
                  <a:gd name="connsiteY1" fmla="*/ 59275 h 84704"/>
                  <a:gd name="connsiteX2" fmla="*/ 436215 w 436774"/>
                  <a:gd name="connsiteY2" fmla="*/ 9 h 84704"/>
                  <a:gd name="connsiteX3" fmla="*/ 309215 w 436774"/>
                  <a:gd name="connsiteY3" fmla="*/ 55042 h 84704"/>
                  <a:gd name="connsiteX4" fmla="*/ 181 w 436774"/>
                  <a:gd name="connsiteY4" fmla="*/ 84675 h 84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6774" h="84704">
                    <a:moveTo>
                      <a:pt x="181" y="84675"/>
                    </a:moveTo>
                    <a:cubicBezTo>
                      <a:pt x="-6875" y="85380"/>
                      <a:pt x="194209" y="73386"/>
                      <a:pt x="266881" y="59275"/>
                    </a:cubicBezTo>
                    <a:cubicBezTo>
                      <a:pt x="339553" y="45164"/>
                      <a:pt x="429159" y="714"/>
                      <a:pt x="436215" y="9"/>
                    </a:cubicBezTo>
                    <a:cubicBezTo>
                      <a:pt x="443271" y="-696"/>
                      <a:pt x="382593" y="38109"/>
                      <a:pt x="309215" y="55042"/>
                    </a:cubicBezTo>
                    <a:cubicBezTo>
                      <a:pt x="235837" y="71975"/>
                      <a:pt x="7237" y="83970"/>
                      <a:pt x="181" y="846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" name="フリーフォーム: 図形 373">
                <a:extLst>
                  <a:ext uri="{FF2B5EF4-FFF2-40B4-BE49-F238E27FC236}">
                    <a16:creationId xmlns:a16="http://schemas.microsoft.com/office/drawing/2014/main" id="{13951F2F-BAAB-430B-93D0-6E081A32E93D}"/>
                  </a:ext>
                </a:extLst>
              </p:cNvPr>
              <p:cNvSpPr/>
              <p:nvPr/>
            </p:nvSpPr>
            <p:spPr>
              <a:xfrm>
                <a:off x="3039718" y="6179931"/>
                <a:ext cx="231067" cy="635685"/>
              </a:xfrm>
              <a:custGeom>
                <a:avLst/>
                <a:gdLst>
                  <a:gd name="connsiteX0" fmla="*/ 230532 w 231067"/>
                  <a:gd name="connsiteY0" fmla="*/ 2852 h 635685"/>
                  <a:gd name="connsiteX1" fmla="*/ 25215 w 231067"/>
                  <a:gd name="connsiteY1" fmla="*/ 559536 h 635685"/>
                  <a:gd name="connsiteX2" fmla="*/ 4049 w 231067"/>
                  <a:gd name="connsiteY2" fmla="*/ 627269 h 635685"/>
                  <a:gd name="connsiteX3" fmla="*/ 31565 w 231067"/>
                  <a:gd name="connsiteY3" fmla="*/ 527786 h 635685"/>
                  <a:gd name="connsiteX4" fmla="*/ 82365 w 231067"/>
                  <a:gd name="connsiteY4" fmla="*/ 349986 h 635685"/>
                  <a:gd name="connsiteX5" fmla="*/ 230532 w 231067"/>
                  <a:gd name="connsiteY5" fmla="*/ 2852 h 63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067" h="635685">
                    <a:moveTo>
                      <a:pt x="230532" y="2852"/>
                    </a:moveTo>
                    <a:cubicBezTo>
                      <a:pt x="221007" y="37777"/>
                      <a:pt x="62962" y="455467"/>
                      <a:pt x="25215" y="559536"/>
                    </a:cubicBezTo>
                    <a:cubicBezTo>
                      <a:pt x="-12532" y="663605"/>
                      <a:pt x="2991" y="632560"/>
                      <a:pt x="4049" y="627269"/>
                    </a:cubicBezTo>
                    <a:cubicBezTo>
                      <a:pt x="5107" y="621978"/>
                      <a:pt x="18512" y="574000"/>
                      <a:pt x="31565" y="527786"/>
                    </a:cubicBezTo>
                    <a:cubicBezTo>
                      <a:pt x="44618" y="481572"/>
                      <a:pt x="44970" y="436417"/>
                      <a:pt x="82365" y="349986"/>
                    </a:cubicBezTo>
                    <a:cubicBezTo>
                      <a:pt x="119759" y="263555"/>
                      <a:pt x="240057" y="-32073"/>
                      <a:pt x="230532" y="28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フリーフォーム: 図形 374">
                <a:extLst>
                  <a:ext uri="{FF2B5EF4-FFF2-40B4-BE49-F238E27FC236}">
                    <a16:creationId xmlns:a16="http://schemas.microsoft.com/office/drawing/2014/main" id="{7669930C-3508-489B-BFC5-EC1BE3AB611A}"/>
                  </a:ext>
                </a:extLst>
              </p:cNvPr>
              <p:cNvSpPr/>
              <p:nvPr/>
            </p:nvSpPr>
            <p:spPr>
              <a:xfrm>
                <a:off x="2408674" y="6881234"/>
                <a:ext cx="595193" cy="360245"/>
              </a:xfrm>
              <a:custGeom>
                <a:avLst/>
                <a:gdLst>
                  <a:gd name="connsiteX0" fmla="*/ 594876 w 595193"/>
                  <a:gd name="connsiteY0" fmla="*/ 49 h 360245"/>
                  <a:gd name="connsiteX1" fmla="*/ 448826 w 595193"/>
                  <a:gd name="connsiteY1" fmla="*/ 190549 h 360245"/>
                  <a:gd name="connsiteX2" fmla="*/ 351459 w 595193"/>
                  <a:gd name="connsiteY2" fmla="*/ 258283 h 360245"/>
                  <a:gd name="connsiteX3" fmla="*/ 108043 w 595193"/>
                  <a:gd name="connsiteY3" fmla="*/ 347183 h 360245"/>
                  <a:gd name="connsiteX4" fmla="*/ 2209 w 595193"/>
                  <a:gd name="connsiteY4" fmla="*/ 355649 h 360245"/>
                  <a:gd name="connsiteX5" fmla="*/ 196943 w 595193"/>
                  <a:gd name="connsiteY5" fmla="*/ 306966 h 360245"/>
                  <a:gd name="connsiteX6" fmla="*/ 406493 w 595193"/>
                  <a:gd name="connsiteY6" fmla="*/ 209599 h 360245"/>
                  <a:gd name="connsiteX7" fmla="*/ 594876 w 595193"/>
                  <a:gd name="connsiteY7" fmla="*/ 49 h 360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5193" h="360245">
                    <a:moveTo>
                      <a:pt x="594876" y="49"/>
                    </a:moveTo>
                    <a:cubicBezTo>
                      <a:pt x="601932" y="-3126"/>
                      <a:pt x="489395" y="147510"/>
                      <a:pt x="448826" y="190549"/>
                    </a:cubicBezTo>
                    <a:cubicBezTo>
                      <a:pt x="408257" y="233588"/>
                      <a:pt x="408256" y="232177"/>
                      <a:pt x="351459" y="258283"/>
                    </a:cubicBezTo>
                    <a:cubicBezTo>
                      <a:pt x="294662" y="284389"/>
                      <a:pt x="166251" y="330955"/>
                      <a:pt x="108043" y="347183"/>
                    </a:cubicBezTo>
                    <a:cubicBezTo>
                      <a:pt x="49835" y="363411"/>
                      <a:pt x="-12608" y="362352"/>
                      <a:pt x="2209" y="355649"/>
                    </a:cubicBezTo>
                    <a:cubicBezTo>
                      <a:pt x="17026" y="348946"/>
                      <a:pt x="129562" y="331308"/>
                      <a:pt x="196943" y="306966"/>
                    </a:cubicBezTo>
                    <a:cubicBezTo>
                      <a:pt x="264324" y="282624"/>
                      <a:pt x="340876" y="263574"/>
                      <a:pt x="406493" y="209599"/>
                    </a:cubicBezTo>
                    <a:cubicBezTo>
                      <a:pt x="472110" y="155624"/>
                      <a:pt x="587820" y="3224"/>
                      <a:pt x="594876" y="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フリーフォーム: 図形 375">
                <a:extLst>
                  <a:ext uri="{FF2B5EF4-FFF2-40B4-BE49-F238E27FC236}">
                    <a16:creationId xmlns:a16="http://schemas.microsoft.com/office/drawing/2014/main" id="{D6DE550E-50AD-4D5E-A654-D3E67CE46B84}"/>
                  </a:ext>
                </a:extLst>
              </p:cNvPr>
              <p:cNvSpPr/>
              <p:nvPr/>
            </p:nvSpPr>
            <p:spPr>
              <a:xfrm>
                <a:off x="2307163" y="7069508"/>
                <a:ext cx="121721" cy="157624"/>
              </a:xfrm>
              <a:custGeom>
                <a:avLst/>
                <a:gdLst>
                  <a:gd name="connsiteX0" fmla="*/ 4 w 121721"/>
                  <a:gd name="connsiteY0" fmla="*/ 159 h 157624"/>
                  <a:gd name="connsiteX1" fmla="*/ 105837 w 121721"/>
                  <a:gd name="connsiteY1" fmla="*/ 122925 h 157624"/>
                  <a:gd name="connsiteX2" fmla="*/ 118537 w 121721"/>
                  <a:gd name="connsiteY2" fmla="*/ 156792 h 157624"/>
                  <a:gd name="connsiteX3" fmla="*/ 110070 w 121721"/>
                  <a:gd name="connsiteY3" fmla="*/ 97525 h 157624"/>
                  <a:gd name="connsiteX4" fmla="*/ 4 w 121721"/>
                  <a:gd name="connsiteY4" fmla="*/ 159 h 15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721" h="157624">
                    <a:moveTo>
                      <a:pt x="4" y="159"/>
                    </a:moveTo>
                    <a:cubicBezTo>
                      <a:pt x="-702" y="4392"/>
                      <a:pt x="86082" y="96820"/>
                      <a:pt x="105837" y="122925"/>
                    </a:cubicBezTo>
                    <a:cubicBezTo>
                      <a:pt x="125593" y="149031"/>
                      <a:pt x="117832" y="161025"/>
                      <a:pt x="118537" y="156792"/>
                    </a:cubicBezTo>
                    <a:cubicBezTo>
                      <a:pt x="119243" y="152559"/>
                      <a:pt x="129120" y="117986"/>
                      <a:pt x="110070" y="97525"/>
                    </a:cubicBezTo>
                    <a:cubicBezTo>
                      <a:pt x="91020" y="77064"/>
                      <a:pt x="710" y="-4074"/>
                      <a:pt x="4" y="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7" name="フリーフォーム: 図形 376">
                <a:extLst>
                  <a:ext uri="{FF2B5EF4-FFF2-40B4-BE49-F238E27FC236}">
                    <a16:creationId xmlns:a16="http://schemas.microsoft.com/office/drawing/2014/main" id="{12F184F9-574D-4FDC-9136-0F3BC057A4E7}"/>
                  </a:ext>
                </a:extLst>
              </p:cNvPr>
              <p:cNvSpPr/>
              <p:nvPr/>
            </p:nvSpPr>
            <p:spPr>
              <a:xfrm>
                <a:off x="6070011" y="5394136"/>
                <a:ext cx="532960" cy="1657106"/>
              </a:xfrm>
              <a:custGeom>
                <a:avLst/>
                <a:gdLst>
                  <a:gd name="connsiteX0" fmla="*/ 589 w 532960"/>
                  <a:gd name="connsiteY0" fmla="*/ 189 h 1657106"/>
                  <a:gd name="connsiteX1" fmla="*/ 197439 w 532960"/>
                  <a:gd name="connsiteY1" fmla="*/ 632014 h 1657106"/>
                  <a:gd name="connsiteX2" fmla="*/ 464139 w 532960"/>
                  <a:gd name="connsiteY2" fmla="*/ 1295589 h 1657106"/>
                  <a:gd name="connsiteX3" fmla="*/ 521289 w 532960"/>
                  <a:gd name="connsiteY3" fmla="*/ 1648014 h 1657106"/>
                  <a:gd name="connsiteX4" fmla="*/ 521289 w 532960"/>
                  <a:gd name="connsiteY4" fmla="*/ 1524189 h 1657106"/>
                  <a:gd name="connsiteX5" fmla="*/ 397464 w 532960"/>
                  <a:gd name="connsiteY5" fmla="*/ 1213039 h 1657106"/>
                  <a:gd name="connsiteX6" fmla="*/ 264114 w 532960"/>
                  <a:gd name="connsiteY6" fmla="*/ 879664 h 1657106"/>
                  <a:gd name="connsiteX7" fmla="*/ 140289 w 532960"/>
                  <a:gd name="connsiteY7" fmla="*/ 568514 h 1657106"/>
                  <a:gd name="connsiteX8" fmla="*/ 589 w 532960"/>
                  <a:gd name="connsiteY8" fmla="*/ 189 h 165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960" h="1657106">
                    <a:moveTo>
                      <a:pt x="589" y="189"/>
                    </a:moveTo>
                    <a:cubicBezTo>
                      <a:pt x="10114" y="10772"/>
                      <a:pt x="120181" y="416114"/>
                      <a:pt x="197439" y="632014"/>
                    </a:cubicBezTo>
                    <a:cubicBezTo>
                      <a:pt x="274697" y="847914"/>
                      <a:pt x="410164" y="1126256"/>
                      <a:pt x="464139" y="1295589"/>
                    </a:cubicBezTo>
                    <a:cubicBezTo>
                      <a:pt x="518114" y="1464922"/>
                      <a:pt x="511764" y="1609914"/>
                      <a:pt x="521289" y="1648014"/>
                    </a:cubicBezTo>
                    <a:cubicBezTo>
                      <a:pt x="530814" y="1686114"/>
                      <a:pt x="541926" y="1596685"/>
                      <a:pt x="521289" y="1524189"/>
                    </a:cubicBezTo>
                    <a:cubicBezTo>
                      <a:pt x="500652" y="1451693"/>
                      <a:pt x="440326" y="1320460"/>
                      <a:pt x="397464" y="1213039"/>
                    </a:cubicBezTo>
                    <a:lnTo>
                      <a:pt x="264114" y="879664"/>
                    </a:lnTo>
                    <a:cubicBezTo>
                      <a:pt x="221252" y="772243"/>
                      <a:pt x="181035" y="711389"/>
                      <a:pt x="140289" y="568514"/>
                    </a:cubicBezTo>
                    <a:cubicBezTo>
                      <a:pt x="99543" y="425639"/>
                      <a:pt x="-8936" y="-10394"/>
                      <a:pt x="589" y="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: 図形 377">
                <a:extLst>
                  <a:ext uri="{FF2B5EF4-FFF2-40B4-BE49-F238E27FC236}">
                    <a16:creationId xmlns:a16="http://schemas.microsoft.com/office/drawing/2014/main" id="{0A6E6575-73D9-41AE-BC2B-B1EA31A8FF4C}"/>
                  </a:ext>
                </a:extLst>
              </p:cNvPr>
              <p:cNvSpPr/>
              <p:nvPr/>
            </p:nvSpPr>
            <p:spPr>
              <a:xfrm>
                <a:off x="6169272" y="5378768"/>
                <a:ext cx="434808" cy="1555994"/>
              </a:xfrm>
              <a:custGeom>
                <a:avLst/>
                <a:gdLst>
                  <a:gd name="connsiteX0" fmla="*/ 2928 w 434808"/>
                  <a:gd name="connsiteY0" fmla="*/ 2857 h 1555994"/>
                  <a:gd name="connsiteX1" fmla="*/ 215653 w 434808"/>
                  <a:gd name="connsiteY1" fmla="*/ 656907 h 1555994"/>
                  <a:gd name="connsiteX2" fmla="*/ 358528 w 434808"/>
                  <a:gd name="connsiteY2" fmla="*/ 1022032 h 1555994"/>
                  <a:gd name="connsiteX3" fmla="*/ 434728 w 434808"/>
                  <a:gd name="connsiteY3" fmla="*/ 1555432 h 1555994"/>
                  <a:gd name="connsiteX4" fmla="*/ 371228 w 434808"/>
                  <a:gd name="connsiteY4" fmla="*/ 1120457 h 1555994"/>
                  <a:gd name="connsiteX5" fmla="*/ 282328 w 434808"/>
                  <a:gd name="connsiteY5" fmla="*/ 929957 h 1555994"/>
                  <a:gd name="connsiteX6" fmla="*/ 104528 w 434808"/>
                  <a:gd name="connsiteY6" fmla="*/ 437832 h 1555994"/>
                  <a:gd name="connsiteX7" fmla="*/ 2928 w 434808"/>
                  <a:gd name="connsiteY7" fmla="*/ 2857 h 155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4808" h="1555994">
                    <a:moveTo>
                      <a:pt x="2928" y="2857"/>
                    </a:moveTo>
                    <a:cubicBezTo>
                      <a:pt x="21449" y="39370"/>
                      <a:pt x="156386" y="487045"/>
                      <a:pt x="215653" y="656907"/>
                    </a:cubicBezTo>
                    <a:cubicBezTo>
                      <a:pt x="274920" y="826770"/>
                      <a:pt x="322016" y="872278"/>
                      <a:pt x="358528" y="1022032"/>
                    </a:cubicBezTo>
                    <a:cubicBezTo>
                      <a:pt x="395040" y="1171786"/>
                      <a:pt x="432611" y="1539028"/>
                      <a:pt x="434728" y="1555432"/>
                    </a:cubicBezTo>
                    <a:cubicBezTo>
                      <a:pt x="436845" y="1571836"/>
                      <a:pt x="396628" y="1224703"/>
                      <a:pt x="371228" y="1120457"/>
                    </a:cubicBezTo>
                    <a:cubicBezTo>
                      <a:pt x="345828" y="1016211"/>
                      <a:pt x="326778" y="1043728"/>
                      <a:pt x="282328" y="929957"/>
                    </a:cubicBezTo>
                    <a:cubicBezTo>
                      <a:pt x="237878" y="816186"/>
                      <a:pt x="151095" y="586528"/>
                      <a:pt x="104528" y="437832"/>
                    </a:cubicBezTo>
                    <a:cubicBezTo>
                      <a:pt x="57961" y="289136"/>
                      <a:pt x="-15593" y="-33656"/>
                      <a:pt x="2928" y="28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: 図形 378">
                <a:extLst>
                  <a:ext uri="{FF2B5EF4-FFF2-40B4-BE49-F238E27FC236}">
                    <a16:creationId xmlns:a16="http://schemas.microsoft.com/office/drawing/2014/main" id="{9DE082ED-01D1-4851-B799-CE6B7E855867}"/>
                  </a:ext>
                </a:extLst>
              </p:cNvPr>
              <p:cNvSpPr/>
              <p:nvPr/>
            </p:nvSpPr>
            <p:spPr>
              <a:xfrm>
                <a:off x="5977334" y="4768827"/>
                <a:ext cx="806642" cy="74767"/>
              </a:xfrm>
              <a:custGeom>
                <a:avLst/>
                <a:gdLst>
                  <a:gd name="connsiteX0" fmla="*/ 2779 w 806642"/>
                  <a:gd name="connsiteY0" fmla="*/ 23 h 74767"/>
                  <a:gd name="connsiteX1" fmla="*/ 320279 w 806642"/>
                  <a:gd name="connsiteY1" fmla="*/ 53998 h 74767"/>
                  <a:gd name="connsiteX2" fmla="*/ 456804 w 806642"/>
                  <a:gd name="connsiteY2" fmla="*/ 60348 h 74767"/>
                  <a:gd name="connsiteX3" fmla="*/ 613966 w 806642"/>
                  <a:gd name="connsiteY3" fmla="*/ 50823 h 74767"/>
                  <a:gd name="connsiteX4" fmla="*/ 806054 w 806642"/>
                  <a:gd name="connsiteY4" fmla="*/ 39711 h 74767"/>
                  <a:gd name="connsiteX5" fmla="*/ 669529 w 806642"/>
                  <a:gd name="connsiteY5" fmla="*/ 57173 h 74767"/>
                  <a:gd name="connsiteX6" fmla="*/ 545704 w 806642"/>
                  <a:gd name="connsiteY6" fmla="*/ 74636 h 74767"/>
                  <a:gd name="connsiteX7" fmla="*/ 186929 w 806642"/>
                  <a:gd name="connsiteY7" fmla="*/ 47648 h 74767"/>
                  <a:gd name="connsiteX8" fmla="*/ 2779 w 806642"/>
                  <a:gd name="connsiteY8" fmla="*/ 23 h 7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642" h="74767">
                    <a:moveTo>
                      <a:pt x="2779" y="23"/>
                    </a:moveTo>
                    <a:cubicBezTo>
                      <a:pt x="25004" y="1081"/>
                      <a:pt x="244608" y="43944"/>
                      <a:pt x="320279" y="53998"/>
                    </a:cubicBezTo>
                    <a:cubicBezTo>
                      <a:pt x="395950" y="64052"/>
                      <a:pt x="407856" y="60877"/>
                      <a:pt x="456804" y="60348"/>
                    </a:cubicBezTo>
                    <a:cubicBezTo>
                      <a:pt x="505752" y="59819"/>
                      <a:pt x="613966" y="50823"/>
                      <a:pt x="613966" y="50823"/>
                    </a:cubicBezTo>
                    <a:lnTo>
                      <a:pt x="806054" y="39711"/>
                    </a:lnTo>
                    <a:cubicBezTo>
                      <a:pt x="815314" y="40769"/>
                      <a:pt x="712921" y="51352"/>
                      <a:pt x="669529" y="57173"/>
                    </a:cubicBezTo>
                    <a:cubicBezTo>
                      <a:pt x="626137" y="62994"/>
                      <a:pt x="626137" y="76224"/>
                      <a:pt x="545704" y="74636"/>
                    </a:cubicBezTo>
                    <a:cubicBezTo>
                      <a:pt x="465271" y="73049"/>
                      <a:pt x="277681" y="61142"/>
                      <a:pt x="186929" y="47648"/>
                    </a:cubicBezTo>
                    <a:cubicBezTo>
                      <a:pt x="96177" y="34154"/>
                      <a:pt x="-19446" y="-1035"/>
                      <a:pt x="2779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: 図形 379">
                <a:extLst>
                  <a:ext uri="{FF2B5EF4-FFF2-40B4-BE49-F238E27FC236}">
                    <a16:creationId xmlns:a16="http://schemas.microsoft.com/office/drawing/2014/main" id="{423B961E-08F1-4013-B60B-D50B9688183D}"/>
                  </a:ext>
                </a:extLst>
              </p:cNvPr>
              <p:cNvSpPr/>
              <p:nvPr/>
            </p:nvSpPr>
            <p:spPr>
              <a:xfrm>
                <a:off x="6408736" y="4745742"/>
                <a:ext cx="808160" cy="371197"/>
              </a:xfrm>
              <a:custGeom>
                <a:avLst/>
                <a:gdLst>
                  <a:gd name="connsiteX0" fmla="*/ 2 w 808160"/>
                  <a:gd name="connsiteY0" fmla="*/ 54858 h 371197"/>
                  <a:gd name="connsiteX1" fmla="*/ 230189 w 808160"/>
                  <a:gd name="connsiteY1" fmla="*/ 883 h 371197"/>
                  <a:gd name="connsiteX2" fmla="*/ 398464 w 808160"/>
                  <a:gd name="connsiteY2" fmla="*/ 26283 h 371197"/>
                  <a:gd name="connsiteX3" fmla="*/ 555627 w 808160"/>
                  <a:gd name="connsiteY3" fmla="*/ 89783 h 371197"/>
                  <a:gd name="connsiteX4" fmla="*/ 793752 w 808160"/>
                  <a:gd name="connsiteY4" fmla="*/ 356483 h 371197"/>
                  <a:gd name="connsiteX5" fmla="*/ 768352 w 808160"/>
                  <a:gd name="connsiteY5" fmla="*/ 324733 h 371197"/>
                  <a:gd name="connsiteX6" fmla="*/ 658814 w 808160"/>
                  <a:gd name="connsiteY6" fmla="*/ 224721 h 371197"/>
                  <a:gd name="connsiteX7" fmla="*/ 508002 w 808160"/>
                  <a:gd name="connsiteY7" fmla="*/ 80258 h 371197"/>
                  <a:gd name="connsiteX8" fmla="*/ 373064 w 808160"/>
                  <a:gd name="connsiteY8" fmla="*/ 35808 h 371197"/>
                  <a:gd name="connsiteX9" fmla="*/ 234952 w 808160"/>
                  <a:gd name="connsiteY9" fmla="*/ 10408 h 371197"/>
                  <a:gd name="connsiteX10" fmla="*/ 2 w 808160"/>
                  <a:gd name="connsiteY10" fmla="*/ 54858 h 37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8160" h="371197">
                    <a:moveTo>
                      <a:pt x="2" y="54858"/>
                    </a:moveTo>
                    <a:cubicBezTo>
                      <a:pt x="-792" y="53271"/>
                      <a:pt x="163779" y="5645"/>
                      <a:pt x="230189" y="883"/>
                    </a:cubicBezTo>
                    <a:cubicBezTo>
                      <a:pt x="296599" y="-3880"/>
                      <a:pt x="344224" y="11466"/>
                      <a:pt x="398464" y="26283"/>
                    </a:cubicBezTo>
                    <a:cubicBezTo>
                      <a:pt x="452704" y="41100"/>
                      <a:pt x="489746" y="34750"/>
                      <a:pt x="555627" y="89783"/>
                    </a:cubicBezTo>
                    <a:cubicBezTo>
                      <a:pt x="621508" y="144816"/>
                      <a:pt x="758298" y="317325"/>
                      <a:pt x="793752" y="356483"/>
                    </a:cubicBezTo>
                    <a:cubicBezTo>
                      <a:pt x="829206" y="395641"/>
                      <a:pt x="790842" y="346693"/>
                      <a:pt x="768352" y="324733"/>
                    </a:cubicBezTo>
                    <a:cubicBezTo>
                      <a:pt x="745862" y="302773"/>
                      <a:pt x="702206" y="265467"/>
                      <a:pt x="658814" y="224721"/>
                    </a:cubicBezTo>
                    <a:cubicBezTo>
                      <a:pt x="615422" y="183975"/>
                      <a:pt x="555627" y="111743"/>
                      <a:pt x="508002" y="80258"/>
                    </a:cubicBezTo>
                    <a:cubicBezTo>
                      <a:pt x="460377" y="48773"/>
                      <a:pt x="418572" y="47450"/>
                      <a:pt x="373064" y="35808"/>
                    </a:cubicBezTo>
                    <a:cubicBezTo>
                      <a:pt x="327556" y="24166"/>
                      <a:pt x="294748" y="8556"/>
                      <a:pt x="234952" y="10408"/>
                    </a:cubicBezTo>
                    <a:cubicBezTo>
                      <a:pt x="175156" y="12260"/>
                      <a:pt x="796" y="56445"/>
                      <a:pt x="2" y="548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: 図形 380">
                <a:extLst>
                  <a:ext uri="{FF2B5EF4-FFF2-40B4-BE49-F238E27FC236}">
                    <a16:creationId xmlns:a16="http://schemas.microsoft.com/office/drawing/2014/main" id="{AF5B1087-DEDA-4FE3-A70D-F7C2672A601C}"/>
                  </a:ext>
                </a:extLst>
              </p:cNvPr>
              <p:cNvSpPr/>
              <p:nvPr/>
            </p:nvSpPr>
            <p:spPr>
              <a:xfrm>
                <a:off x="7210275" y="5116943"/>
                <a:ext cx="175260" cy="500973"/>
              </a:xfrm>
              <a:custGeom>
                <a:avLst/>
                <a:gdLst>
                  <a:gd name="connsiteX0" fmla="*/ 150 w 175260"/>
                  <a:gd name="connsiteY0" fmla="*/ 1157 h 500973"/>
                  <a:gd name="connsiteX1" fmla="*/ 100163 w 175260"/>
                  <a:gd name="connsiteY1" fmla="*/ 175782 h 500973"/>
                  <a:gd name="connsiteX2" fmla="*/ 171600 w 175260"/>
                  <a:gd name="connsiteY2" fmla="*/ 350407 h 500973"/>
                  <a:gd name="connsiteX3" fmla="*/ 165250 w 175260"/>
                  <a:gd name="connsiteY3" fmla="*/ 498045 h 500973"/>
                  <a:gd name="connsiteX4" fmla="*/ 168425 w 175260"/>
                  <a:gd name="connsiteY4" fmla="*/ 440895 h 500973"/>
                  <a:gd name="connsiteX5" fmla="*/ 157313 w 175260"/>
                  <a:gd name="connsiteY5" fmla="*/ 345645 h 500973"/>
                  <a:gd name="connsiteX6" fmla="*/ 123975 w 175260"/>
                  <a:gd name="connsiteY6" fmla="*/ 264682 h 500973"/>
                  <a:gd name="connsiteX7" fmla="*/ 150 w 175260"/>
                  <a:gd name="connsiteY7" fmla="*/ 1157 h 50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260" h="500973">
                    <a:moveTo>
                      <a:pt x="150" y="1157"/>
                    </a:moveTo>
                    <a:cubicBezTo>
                      <a:pt x="-3819" y="-13659"/>
                      <a:pt x="71588" y="117574"/>
                      <a:pt x="100163" y="175782"/>
                    </a:cubicBezTo>
                    <a:cubicBezTo>
                      <a:pt x="128738" y="233990"/>
                      <a:pt x="160752" y="296697"/>
                      <a:pt x="171600" y="350407"/>
                    </a:cubicBezTo>
                    <a:cubicBezTo>
                      <a:pt x="182448" y="404117"/>
                      <a:pt x="165779" y="482964"/>
                      <a:pt x="165250" y="498045"/>
                    </a:cubicBezTo>
                    <a:cubicBezTo>
                      <a:pt x="164721" y="513126"/>
                      <a:pt x="169748" y="466295"/>
                      <a:pt x="168425" y="440895"/>
                    </a:cubicBezTo>
                    <a:cubicBezTo>
                      <a:pt x="167102" y="415495"/>
                      <a:pt x="164721" y="375014"/>
                      <a:pt x="157313" y="345645"/>
                    </a:cubicBezTo>
                    <a:cubicBezTo>
                      <a:pt x="149905" y="316276"/>
                      <a:pt x="151227" y="320774"/>
                      <a:pt x="123975" y="264682"/>
                    </a:cubicBezTo>
                    <a:cubicBezTo>
                      <a:pt x="96723" y="208590"/>
                      <a:pt x="4119" y="15973"/>
                      <a:pt x="150" y="11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: 図形 381">
                <a:extLst>
                  <a:ext uri="{FF2B5EF4-FFF2-40B4-BE49-F238E27FC236}">
                    <a16:creationId xmlns:a16="http://schemas.microsoft.com/office/drawing/2014/main" id="{730E3C6D-3AD1-42EF-B3F6-6893F1A75AC1}"/>
                  </a:ext>
                </a:extLst>
              </p:cNvPr>
              <p:cNvSpPr/>
              <p:nvPr/>
            </p:nvSpPr>
            <p:spPr>
              <a:xfrm>
                <a:off x="6591209" y="5938814"/>
                <a:ext cx="448019" cy="760618"/>
              </a:xfrm>
              <a:custGeom>
                <a:avLst/>
                <a:gdLst>
                  <a:gd name="connsiteX0" fmla="*/ 447766 w 448019"/>
                  <a:gd name="connsiteY0" fmla="*/ 24 h 760618"/>
                  <a:gd name="connsiteX1" fmla="*/ 309654 w 448019"/>
                  <a:gd name="connsiteY1" fmla="*/ 125436 h 760618"/>
                  <a:gd name="connsiteX2" fmla="*/ 108041 w 448019"/>
                  <a:gd name="connsiteY2" fmla="*/ 449286 h 760618"/>
                  <a:gd name="connsiteX3" fmla="*/ 4854 w 448019"/>
                  <a:gd name="connsiteY3" fmla="*/ 747736 h 760618"/>
                  <a:gd name="connsiteX4" fmla="*/ 19141 w 448019"/>
                  <a:gd name="connsiteY4" fmla="*/ 688999 h 760618"/>
                  <a:gd name="connsiteX5" fmla="*/ 39779 w 448019"/>
                  <a:gd name="connsiteY5" fmla="*/ 530249 h 760618"/>
                  <a:gd name="connsiteX6" fmla="*/ 185829 w 448019"/>
                  <a:gd name="connsiteY6" fmla="*/ 254024 h 760618"/>
                  <a:gd name="connsiteX7" fmla="*/ 276316 w 448019"/>
                  <a:gd name="connsiteY7" fmla="*/ 133374 h 760618"/>
                  <a:gd name="connsiteX8" fmla="*/ 447766 w 448019"/>
                  <a:gd name="connsiteY8" fmla="*/ 24 h 76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8019" h="760618">
                    <a:moveTo>
                      <a:pt x="447766" y="24"/>
                    </a:moveTo>
                    <a:cubicBezTo>
                      <a:pt x="453322" y="-1299"/>
                      <a:pt x="366275" y="50559"/>
                      <a:pt x="309654" y="125436"/>
                    </a:cubicBezTo>
                    <a:cubicBezTo>
                      <a:pt x="253033" y="200313"/>
                      <a:pt x="158841" y="345569"/>
                      <a:pt x="108041" y="449286"/>
                    </a:cubicBezTo>
                    <a:cubicBezTo>
                      <a:pt x="57241" y="553003"/>
                      <a:pt x="19671" y="707784"/>
                      <a:pt x="4854" y="747736"/>
                    </a:cubicBezTo>
                    <a:cubicBezTo>
                      <a:pt x="-9963" y="787688"/>
                      <a:pt x="13320" y="725247"/>
                      <a:pt x="19141" y="688999"/>
                    </a:cubicBezTo>
                    <a:cubicBezTo>
                      <a:pt x="24962" y="652751"/>
                      <a:pt x="11998" y="602745"/>
                      <a:pt x="39779" y="530249"/>
                    </a:cubicBezTo>
                    <a:cubicBezTo>
                      <a:pt x="67560" y="457753"/>
                      <a:pt x="146406" y="320170"/>
                      <a:pt x="185829" y="254024"/>
                    </a:cubicBezTo>
                    <a:cubicBezTo>
                      <a:pt x="225252" y="187878"/>
                      <a:pt x="238481" y="173061"/>
                      <a:pt x="276316" y="133374"/>
                    </a:cubicBezTo>
                    <a:cubicBezTo>
                      <a:pt x="314151" y="93687"/>
                      <a:pt x="442210" y="1347"/>
                      <a:pt x="447766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: 図形 382">
                <a:extLst>
                  <a:ext uri="{FF2B5EF4-FFF2-40B4-BE49-F238E27FC236}">
                    <a16:creationId xmlns:a16="http://schemas.microsoft.com/office/drawing/2014/main" id="{AC62B6CC-2114-4C8E-9B0C-459433CAFDC6}"/>
                  </a:ext>
                </a:extLst>
              </p:cNvPr>
              <p:cNvSpPr/>
              <p:nvPr/>
            </p:nvSpPr>
            <p:spPr>
              <a:xfrm>
                <a:off x="7417436" y="5618467"/>
                <a:ext cx="265847" cy="699435"/>
              </a:xfrm>
              <a:custGeom>
                <a:avLst/>
                <a:gdLst>
                  <a:gd name="connsiteX0" fmla="*/ 952 w 265847"/>
                  <a:gd name="connsiteY0" fmla="*/ 2871 h 699435"/>
                  <a:gd name="connsiteX1" fmla="*/ 127952 w 265847"/>
                  <a:gd name="connsiteY1" fmla="*/ 225121 h 699435"/>
                  <a:gd name="connsiteX2" fmla="*/ 159702 w 265847"/>
                  <a:gd name="connsiteY2" fmla="*/ 285446 h 699435"/>
                  <a:gd name="connsiteX3" fmla="*/ 197802 w 265847"/>
                  <a:gd name="connsiteY3" fmla="*/ 350533 h 699435"/>
                  <a:gd name="connsiteX4" fmla="*/ 264477 w 265847"/>
                  <a:gd name="connsiteY4" fmla="*/ 541033 h 699435"/>
                  <a:gd name="connsiteX5" fmla="*/ 243839 w 265847"/>
                  <a:gd name="connsiteY5" fmla="*/ 698196 h 699435"/>
                  <a:gd name="connsiteX6" fmla="*/ 256539 w 265847"/>
                  <a:gd name="connsiteY6" fmla="*/ 602946 h 699435"/>
                  <a:gd name="connsiteX7" fmla="*/ 202564 w 265847"/>
                  <a:gd name="connsiteY7" fmla="*/ 401333 h 699435"/>
                  <a:gd name="connsiteX8" fmla="*/ 952 w 265847"/>
                  <a:gd name="connsiteY8" fmla="*/ 2871 h 69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5847" h="699435">
                    <a:moveTo>
                      <a:pt x="952" y="2871"/>
                    </a:moveTo>
                    <a:cubicBezTo>
                      <a:pt x="-11483" y="-26498"/>
                      <a:pt x="101494" y="178025"/>
                      <a:pt x="127952" y="225121"/>
                    </a:cubicBezTo>
                    <a:cubicBezTo>
                      <a:pt x="154410" y="272217"/>
                      <a:pt x="148060" y="264544"/>
                      <a:pt x="159702" y="285446"/>
                    </a:cubicBezTo>
                    <a:cubicBezTo>
                      <a:pt x="171344" y="306348"/>
                      <a:pt x="180340" y="307935"/>
                      <a:pt x="197802" y="350533"/>
                    </a:cubicBezTo>
                    <a:cubicBezTo>
                      <a:pt x="215264" y="393131"/>
                      <a:pt x="256804" y="483089"/>
                      <a:pt x="264477" y="541033"/>
                    </a:cubicBezTo>
                    <a:cubicBezTo>
                      <a:pt x="272150" y="598977"/>
                      <a:pt x="245162" y="687877"/>
                      <a:pt x="243839" y="698196"/>
                    </a:cubicBezTo>
                    <a:cubicBezTo>
                      <a:pt x="242516" y="708515"/>
                      <a:pt x="263418" y="652423"/>
                      <a:pt x="256539" y="602946"/>
                    </a:cubicBezTo>
                    <a:cubicBezTo>
                      <a:pt x="249660" y="553469"/>
                      <a:pt x="243574" y="498435"/>
                      <a:pt x="202564" y="401333"/>
                    </a:cubicBezTo>
                    <a:cubicBezTo>
                      <a:pt x="161554" y="304231"/>
                      <a:pt x="13387" y="32240"/>
                      <a:pt x="952" y="28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: 図形 383">
                <a:extLst>
                  <a:ext uri="{FF2B5EF4-FFF2-40B4-BE49-F238E27FC236}">
                    <a16:creationId xmlns:a16="http://schemas.microsoft.com/office/drawing/2014/main" id="{31AFF438-D1A7-438E-925C-360A48847114}"/>
                  </a:ext>
                </a:extLst>
              </p:cNvPr>
              <p:cNvSpPr/>
              <p:nvPr/>
            </p:nvSpPr>
            <p:spPr>
              <a:xfrm>
                <a:off x="7390530" y="5495914"/>
                <a:ext cx="190012" cy="366312"/>
              </a:xfrm>
              <a:custGeom>
                <a:avLst/>
                <a:gdLst>
                  <a:gd name="connsiteX0" fmla="*/ 15158 w 190012"/>
                  <a:gd name="connsiteY0" fmla="*/ 11 h 366312"/>
                  <a:gd name="connsiteX1" fmla="*/ 31033 w 190012"/>
                  <a:gd name="connsiteY1" fmla="*/ 104786 h 366312"/>
                  <a:gd name="connsiteX2" fmla="*/ 104058 w 190012"/>
                  <a:gd name="connsiteY2" fmla="*/ 212736 h 366312"/>
                  <a:gd name="connsiteX3" fmla="*/ 189783 w 190012"/>
                  <a:gd name="connsiteY3" fmla="*/ 365136 h 366312"/>
                  <a:gd name="connsiteX4" fmla="*/ 131045 w 190012"/>
                  <a:gd name="connsiteY4" fmla="*/ 287349 h 366312"/>
                  <a:gd name="connsiteX5" fmla="*/ 7220 w 190012"/>
                  <a:gd name="connsiteY5" fmla="*/ 111136 h 366312"/>
                  <a:gd name="connsiteX6" fmla="*/ 15158 w 190012"/>
                  <a:gd name="connsiteY6" fmla="*/ 11 h 36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012" h="366312">
                    <a:moveTo>
                      <a:pt x="15158" y="11"/>
                    </a:moveTo>
                    <a:cubicBezTo>
                      <a:pt x="19127" y="-1047"/>
                      <a:pt x="16216" y="69332"/>
                      <a:pt x="31033" y="104786"/>
                    </a:cubicBezTo>
                    <a:cubicBezTo>
                      <a:pt x="45850" y="140240"/>
                      <a:pt x="77600" y="169344"/>
                      <a:pt x="104058" y="212736"/>
                    </a:cubicBezTo>
                    <a:cubicBezTo>
                      <a:pt x="130516" y="256128"/>
                      <a:pt x="185285" y="352701"/>
                      <a:pt x="189783" y="365136"/>
                    </a:cubicBezTo>
                    <a:cubicBezTo>
                      <a:pt x="194281" y="377572"/>
                      <a:pt x="131045" y="287349"/>
                      <a:pt x="131045" y="287349"/>
                    </a:cubicBezTo>
                    <a:cubicBezTo>
                      <a:pt x="100618" y="245016"/>
                      <a:pt x="25741" y="155321"/>
                      <a:pt x="7220" y="111136"/>
                    </a:cubicBezTo>
                    <a:cubicBezTo>
                      <a:pt x="-11301" y="66951"/>
                      <a:pt x="11189" y="1069"/>
                      <a:pt x="15158" y="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: 図形 384">
                <a:extLst>
                  <a:ext uri="{FF2B5EF4-FFF2-40B4-BE49-F238E27FC236}">
                    <a16:creationId xmlns:a16="http://schemas.microsoft.com/office/drawing/2014/main" id="{E198B8AE-4019-44E4-B5DE-5BAEABFDCBD4}"/>
                  </a:ext>
                </a:extLst>
              </p:cNvPr>
              <p:cNvSpPr/>
              <p:nvPr/>
            </p:nvSpPr>
            <p:spPr>
              <a:xfrm>
                <a:off x="7611270" y="5863996"/>
                <a:ext cx="401117" cy="574310"/>
              </a:xfrm>
              <a:custGeom>
                <a:avLst/>
                <a:gdLst>
                  <a:gd name="connsiteX0" fmla="*/ 3968 w 401117"/>
                  <a:gd name="connsiteY0" fmla="*/ 4992 h 574310"/>
                  <a:gd name="connsiteX1" fmla="*/ 134143 w 401117"/>
                  <a:gd name="connsiteY1" fmla="*/ 168504 h 574310"/>
                  <a:gd name="connsiteX2" fmla="*/ 384968 w 401117"/>
                  <a:gd name="connsiteY2" fmla="*/ 549504 h 574310"/>
                  <a:gd name="connsiteX3" fmla="*/ 370680 w 401117"/>
                  <a:gd name="connsiteY3" fmla="*/ 524104 h 574310"/>
                  <a:gd name="connsiteX4" fmla="*/ 326230 w 401117"/>
                  <a:gd name="connsiteY4" fmla="*/ 417742 h 574310"/>
                  <a:gd name="connsiteX5" fmla="*/ 278605 w 401117"/>
                  <a:gd name="connsiteY5" fmla="*/ 341542 h 574310"/>
                  <a:gd name="connsiteX6" fmla="*/ 3968 w 401117"/>
                  <a:gd name="connsiteY6" fmla="*/ 4992 h 57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117" h="574310">
                    <a:moveTo>
                      <a:pt x="3968" y="4992"/>
                    </a:moveTo>
                    <a:cubicBezTo>
                      <a:pt x="-20109" y="-23848"/>
                      <a:pt x="70643" y="77752"/>
                      <a:pt x="134143" y="168504"/>
                    </a:cubicBezTo>
                    <a:cubicBezTo>
                      <a:pt x="197643" y="259256"/>
                      <a:pt x="345545" y="490237"/>
                      <a:pt x="384968" y="549504"/>
                    </a:cubicBezTo>
                    <a:cubicBezTo>
                      <a:pt x="424391" y="608771"/>
                      <a:pt x="380470" y="546064"/>
                      <a:pt x="370680" y="524104"/>
                    </a:cubicBezTo>
                    <a:cubicBezTo>
                      <a:pt x="360890" y="502144"/>
                      <a:pt x="341576" y="448169"/>
                      <a:pt x="326230" y="417742"/>
                    </a:cubicBezTo>
                    <a:cubicBezTo>
                      <a:pt x="310884" y="387315"/>
                      <a:pt x="329140" y="408217"/>
                      <a:pt x="278605" y="341542"/>
                    </a:cubicBezTo>
                    <a:cubicBezTo>
                      <a:pt x="228070" y="274867"/>
                      <a:pt x="28045" y="33832"/>
                      <a:pt x="3968" y="49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: 図形 385">
                <a:extLst>
                  <a:ext uri="{FF2B5EF4-FFF2-40B4-BE49-F238E27FC236}">
                    <a16:creationId xmlns:a16="http://schemas.microsoft.com/office/drawing/2014/main" id="{AA056C12-BBB3-494A-9CFB-66BA5744088D}"/>
                  </a:ext>
                </a:extLst>
              </p:cNvPr>
              <p:cNvSpPr/>
              <p:nvPr/>
            </p:nvSpPr>
            <p:spPr>
              <a:xfrm>
                <a:off x="8005660" y="6403906"/>
                <a:ext cx="252770" cy="525593"/>
              </a:xfrm>
              <a:custGeom>
                <a:avLst/>
                <a:gdLst>
                  <a:gd name="connsiteX0" fmla="*/ 103 w 252770"/>
                  <a:gd name="connsiteY0" fmla="*/ 69 h 525593"/>
                  <a:gd name="connsiteX1" fmla="*/ 150915 w 252770"/>
                  <a:gd name="connsiteY1" fmla="*/ 290582 h 525593"/>
                  <a:gd name="connsiteX2" fmla="*/ 249340 w 252770"/>
                  <a:gd name="connsiteY2" fmla="*/ 514419 h 525593"/>
                  <a:gd name="connsiteX3" fmla="*/ 220765 w 252770"/>
                  <a:gd name="connsiteY3" fmla="*/ 468382 h 525593"/>
                  <a:gd name="connsiteX4" fmla="*/ 128690 w 252770"/>
                  <a:gd name="connsiteY4" fmla="*/ 265182 h 525593"/>
                  <a:gd name="connsiteX5" fmla="*/ 103 w 252770"/>
                  <a:gd name="connsiteY5" fmla="*/ 69 h 525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770" h="525593">
                    <a:moveTo>
                      <a:pt x="103" y="69"/>
                    </a:moveTo>
                    <a:cubicBezTo>
                      <a:pt x="3807" y="4302"/>
                      <a:pt x="109376" y="204857"/>
                      <a:pt x="150915" y="290582"/>
                    </a:cubicBezTo>
                    <a:cubicBezTo>
                      <a:pt x="192454" y="376307"/>
                      <a:pt x="237698" y="484786"/>
                      <a:pt x="249340" y="514419"/>
                    </a:cubicBezTo>
                    <a:cubicBezTo>
                      <a:pt x="260982" y="544052"/>
                      <a:pt x="240873" y="509922"/>
                      <a:pt x="220765" y="468382"/>
                    </a:cubicBezTo>
                    <a:cubicBezTo>
                      <a:pt x="200657" y="426843"/>
                      <a:pt x="128690" y="265182"/>
                      <a:pt x="128690" y="265182"/>
                    </a:cubicBezTo>
                    <a:cubicBezTo>
                      <a:pt x="92971" y="187130"/>
                      <a:pt x="-3601" y="-4164"/>
                      <a:pt x="103" y="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: 図形 386">
                <a:extLst>
                  <a:ext uri="{FF2B5EF4-FFF2-40B4-BE49-F238E27FC236}">
                    <a16:creationId xmlns:a16="http://schemas.microsoft.com/office/drawing/2014/main" id="{C6641FAE-6361-4D85-B01E-7E37562C6C1A}"/>
                  </a:ext>
                </a:extLst>
              </p:cNvPr>
              <p:cNvSpPr/>
              <p:nvPr/>
            </p:nvSpPr>
            <p:spPr>
              <a:xfrm>
                <a:off x="6824635" y="6193415"/>
                <a:ext cx="735331" cy="300361"/>
              </a:xfrm>
              <a:custGeom>
                <a:avLst/>
                <a:gdLst>
                  <a:gd name="connsiteX0" fmla="*/ 1615 w 735331"/>
                  <a:gd name="connsiteY0" fmla="*/ 27468 h 300361"/>
                  <a:gd name="connsiteX1" fmla="*/ 164598 w 735331"/>
                  <a:gd name="connsiteY1" fmla="*/ 173518 h 300361"/>
                  <a:gd name="connsiteX2" fmla="*/ 327582 w 735331"/>
                  <a:gd name="connsiteY2" fmla="*/ 296285 h 300361"/>
                  <a:gd name="connsiteX3" fmla="*/ 600632 w 735331"/>
                  <a:gd name="connsiteY3" fmla="*/ 245485 h 300361"/>
                  <a:gd name="connsiteX4" fmla="*/ 733982 w 735331"/>
                  <a:gd name="connsiteY4" fmla="*/ 2068 h 300361"/>
                  <a:gd name="connsiteX5" fmla="*/ 664132 w 735331"/>
                  <a:gd name="connsiteY5" fmla="*/ 133302 h 300361"/>
                  <a:gd name="connsiteX6" fmla="*/ 577348 w 735331"/>
                  <a:gd name="connsiteY6" fmla="*/ 222202 h 300361"/>
                  <a:gd name="connsiteX7" fmla="*/ 374148 w 735331"/>
                  <a:gd name="connsiteY7" fmla="*/ 281468 h 300361"/>
                  <a:gd name="connsiteX8" fmla="*/ 268315 w 735331"/>
                  <a:gd name="connsiteY8" fmla="*/ 224318 h 300361"/>
                  <a:gd name="connsiteX9" fmla="*/ 1615 w 735331"/>
                  <a:gd name="connsiteY9" fmla="*/ 27468 h 300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5331" h="300361">
                    <a:moveTo>
                      <a:pt x="1615" y="27468"/>
                    </a:moveTo>
                    <a:cubicBezTo>
                      <a:pt x="-15671" y="19001"/>
                      <a:pt x="110270" y="128715"/>
                      <a:pt x="164598" y="173518"/>
                    </a:cubicBezTo>
                    <a:cubicBezTo>
                      <a:pt x="218926" y="218321"/>
                      <a:pt x="254910" y="284291"/>
                      <a:pt x="327582" y="296285"/>
                    </a:cubicBezTo>
                    <a:cubicBezTo>
                      <a:pt x="400254" y="308279"/>
                      <a:pt x="532899" y="294521"/>
                      <a:pt x="600632" y="245485"/>
                    </a:cubicBezTo>
                    <a:cubicBezTo>
                      <a:pt x="668365" y="196449"/>
                      <a:pt x="723399" y="20765"/>
                      <a:pt x="733982" y="2068"/>
                    </a:cubicBezTo>
                    <a:cubicBezTo>
                      <a:pt x="744565" y="-16629"/>
                      <a:pt x="690238" y="96613"/>
                      <a:pt x="664132" y="133302"/>
                    </a:cubicBezTo>
                    <a:cubicBezTo>
                      <a:pt x="638026" y="169991"/>
                      <a:pt x="625679" y="197508"/>
                      <a:pt x="577348" y="222202"/>
                    </a:cubicBezTo>
                    <a:cubicBezTo>
                      <a:pt x="529017" y="246896"/>
                      <a:pt x="425653" y="281115"/>
                      <a:pt x="374148" y="281468"/>
                    </a:cubicBezTo>
                    <a:cubicBezTo>
                      <a:pt x="322643" y="281821"/>
                      <a:pt x="328287" y="267357"/>
                      <a:pt x="268315" y="224318"/>
                    </a:cubicBezTo>
                    <a:cubicBezTo>
                      <a:pt x="208343" y="181279"/>
                      <a:pt x="18901" y="35935"/>
                      <a:pt x="1615" y="274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: 図形 387">
                <a:extLst>
                  <a:ext uri="{FF2B5EF4-FFF2-40B4-BE49-F238E27FC236}">
                    <a16:creationId xmlns:a16="http://schemas.microsoft.com/office/drawing/2014/main" id="{FBBB8E3B-4F6B-4738-B7FB-3579A9A8BB58}"/>
                  </a:ext>
                </a:extLst>
              </p:cNvPr>
              <p:cNvSpPr/>
              <p:nvPr/>
            </p:nvSpPr>
            <p:spPr>
              <a:xfrm>
                <a:off x="6946590" y="6318180"/>
                <a:ext cx="255375" cy="388904"/>
              </a:xfrm>
              <a:custGeom>
                <a:avLst/>
                <a:gdLst>
                  <a:gd name="connsiteX0" fmla="*/ 310 w 255375"/>
                  <a:gd name="connsiteY0" fmla="*/ 2187 h 388904"/>
                  <a:gd name="connsiteX1" fmla="*/ 173877 w 255375"/>
                  <a:gd name="connsiteY1" fmla="*/ 177870 h 388904"/>
                  <a:gd name="connsiteX2" fmla="*/ 250077 w 255375"/>
                  <a:gd name="connsiteY2" fmla="*/ 383187 h 388904"/>
                  <a:gd name="connsiteX3" fmla="*/ 220443 w 255375"/>
                  <a:gd name="connsiteY3" fmla="*/ 302753 h 388904"/>
                  <a:gd name="connsiteX4" fmla="*/ 310 w 255375"/>
                  <a:gd name="connsiteY4" fmla="*/ 2187 h 38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375" h="388904">
                    <a:moveTo>
                      <a:pt x="310" y="2187"/>
                    </a:moveTo>
                    <a:cubicBezTo>
                      <a:pt x="-7451" y="-18627"/>
                      <a:pt x="132249" y="114370"/>
                      <a:pt x="173877" y="177870"/>
                    </a:cubicBezTo>
                    <a:cubicBezTo>
                      <a:pt x="215505" y="241370"/>
                      <a:pt x="242316" y="362373"/>
                      <a:pt x="250077" y="383187"/>
                    </a:cubicBezTo>
                    <a:cubicBezTo>
                      <a:pt x="257838" y="404001"/>
                      <a:pt x="263129" y="365900"/>
                      <a:pt x="220443" y="302753"/>
                    </a:cubicBezTo>
                    <a:cubicBezTo>
                      <a:pt x="177757" y="239606"/>
                      <a:pt x="8071" y="23001"/>
                      <a:pt x="310" y="2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フリーフォーム: 図形 388">
                <a:extLst>
                  <a:ext uri="{FF2B5EF4-FFF2-40B4-BE49-F238E27FC236}">
                    <a16:creationId xmlns:a16="http://schemas.microsoft.com/office/drawing/2014/main" id="{3A033E7F-2F00-482C-AA70-BC85AA621A6E}"/>
                  </a:ext>
                </a:extLst>
              </p:cNvPr>
              <p:cNvSpPr/>
              <p:nvPr/>
            </p:nvSpPr>
            <p:spPr>
              <a:xfrm>
                <a:off x="8327363" y="7108169"/>
                <a:ext cx="225090" cy="685768"/>
              </a:xfrm>
              <a:custGeom>
                <a:avLst/>
                <a:gdLst>
                  <a:gd name="connsiteX0" fmla="*/ 1720 w 225090"/>
                  <a:gd name="connsiteY0" fmla="*/ 1714 h 685768"/>
                  <a:gd name="connsiteX1" fmla="*/ 221854 w 225090"/>
                  <a:gd name="connsiteY1" fmla="*/ 664231 h 685768"/>
                  <a:gd name="connsiteX2" fmla="*/ 124487 w 225090"/>
                  <a:gd name="connsiteY2" fmla="*/ 477964 h 685768"/>
                  <a:gd name="connsiteX3" fmla="*/ 1720 w 225090"/>
                  <a:gd name="connsiteY3" fmla="*/ 1714 h 685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090" h="685768">
                    <a:moveTo>
                      <a:pt x="1720" y="1714"/>
                    </a:moveTo>
                    <a:cubicBezTo>
                      <a:pt x="17948" y="32758"/>
                      <a:pt x="201393" y="584856"/>
                      <a:pt x="221854" y="664231"/>
                    </a:cubicBezTo>
                    <a:cubicBezTo>
                      <a:pt x="242315" y="743606"/>
                      <a:pt x="160470" y="585914"/>
                      <a:pt x="124487" y="477964"/>
                    </a:cubicBezTo>
                    <a:cubicBezTo>
                      <a:pt x="88504" y="370014"/>
                      <a:pt x="-14508" y="-29330"/>
                      <a:pt x="1720" y="1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: 図形 389">
                <a:extLst>
                  <a:ext uri="{FF2B5EF4-FFF2-40B4-BE49-F238E27FC236}">
                    <a16:creationId xmlns:a16="http://schemas.microsoft.com/office/drawing/2014/main" id="{74370DDD-2E1E-4654-BF38-02665D15DFDA}"/>
                  </a:ext>
                </a:extLst>
              </p:cNvPr>
              <p:cNvSpPr/>
              <p:nvPr/>
            </p:nvSpPr>
            <p:spPr>
              <a:xfrm>
                <a:off x="8582550" y="7820300"/>
                <a:ext cx="181399" cy="552887"/>
              </a:xfrm>
              <a:custGeom>
                <a:avLst/>
                <a:gdLst>
                  <a:gd name="connsiteX0" fmla="*/ 533 w 181399"/>
                  <a:gd name="connsiteY0" fmla="*/ 783 h 552887"/>
                  <a:gd name="connsiteX1" fmla="*/ 176217 w 181399"/>
                  <a:gd name="connsiteY1" fmla="*/ 529950 h 552887"/>
                  <a:gd name="connsiteX2" fmla="*/ 123300 w 181399"/>
                  <a:gd name="connsiteY2" fmla="*/ 413533 h 552887"/>
                  <a:gd name="connsiteX3" fmla="*/ 533 w 181399"/>
                  <a:gd name="connsiteY3" fmla="*/ 783 h 5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399" h="552887">
                    <a:moveTo>
                      <a:pt x="533" y="783"/>
                    </a:moveTo>
                    <a:cubicBezTo>
                      <a:pt x="9353" y="20186"/>
                      <a:pt x="155756" y="461158"/>
                      <a:pt x="176217" y="529950"/>
                    </a:cubicBezTo>
                    <a:cubicBezTo>
                      <a:pt x="196678" y="598742"/>
                      <a:pt x="151875" y="498905"/>
                      <a:pt x="123300" y="413533"/>
                    </a:cubicBezTo>
                    <a:cubicBezTo>
                      <a:pt x="94725" y="328161"/>
                      <a:pt x="-8287" y="-18620"/>
                      <a:pt x="533" y="7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: 図形 390">
                <a:extLst>
                  <a:ext uri="{FF2B5EF4-FFF2-40B4-BE49-F238E27FC236}">
                    <a16:creationId xmlns:a16="http://schemas.microsoft.com/office/drawing/2014/main" id="{9A7C55C5-5AFE-4A4F-A658-7612ED7E0A96}"/>
                  </a:ext>
                </a:extLst>
              </p:cNvPr>
              <p:cNvSpPr/>
              <p:nvPr/>
            </p:nvSpPr>
            <p:spPr>
              <a:xfrm>
                <a:off x="8130592" y="8219664"/>
                <a:ext cx="312369" cy="554188"/>
              </a:xfrm>
              <a:custGeom>
                <a:avLst/>
                <a:gdLst>
                  <a:gd name="connsiteX0" fmla="*/ 583 w 312369"/>
                  <a:gd name="connsiteY0" fmla="*/ 411 h 554188"/>
                  <a:gd name="connsiteX1" fmla="*/ 164096 w 312369"/>
                  <a:gd name="connsiteY1" fmla="*/ 240124 h 554188"/>
                  <a:gd name="connsiteX2" fmla="*/ 306971 w 312369"/>
                  <a:gd name="connsiteY2" fmla="*/ 546511 h 554188"/>
                  <a:gd name="connsiteX3" fmla="*/ 276808 w 312369"/>
                  <a:gd name="connsiteY3" fmla="*/ 448086 h 554188"/>
                  <a:gd name="connsiteX4" fmla="*/ 224421 w 312369"/>
                  <a:gd name="connsiteY4" fmla="*/ 297274 h 554188"/>
                  <a:gd name="connsiteX5" fmla="*/ 583 w 312369"/>
                  <a:gd name="connsiteY5" fmla="*/ 411 h 554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369" h="554188">
                    <a:moveTo>
                      <a:pt x="583" y="411"/>
                    </a:moveTo>
                    <a:cubicBezTo>
                      <a:pt x="-9471" y="-9114"/>
                      <a:pt x="113031" y="149107"/>
                      <a:pt x="164096" y="240124"/>
                    </a:cubicBezTo>
                    <a:cubicBezTo>
                      <a:pt x="215161" y="331141"/>
                      <a:pt x="288186" y="511851"/>
                      <a:pt x="306971" y="546511"/>
                    </a:cubicBezTo>
                    <a:cubicBezTo>
                      <a:pt x="325756" y="581171"/>
                      <a:pt x="290566" y="489626"/>
                      <a:pt x="276808" y="448086"/>
                    </a:cubicBezTo>
                    <a:cubicBezTo>
                      <a:pt x="263050" y="406547"/>
                      <a:pt x="268342" y="371093"/>
                      <a:pt x="224421" y="297274"/>
                    </a:cubicBezTo>
                    <a:cubicBezTo>
                      <a:pt x="180500" y="223455"/>
                      <a:pt x="10637" y="9936"/>
                      <a:pt x="583" y="4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フリーフォーム: 図形 391">
                <a:extLst>
                  <a:ext uri="{FF2B5EF4-FFF2-40B4-BE49-F238E27FC236}">
                    <a16:creationId xmlns:a16="http://schemas.microsoft.com/office/drawing/2014/main" id="{BD99DF7B-1164-41BA-B7F3-EB9DA6C499A3}"/>
                  </a:ext>
                </a:extLst>
              </p:cNvPr>
              <p:cNvSpPr/>
              <p:nvPr/>
            </p:nvSpPr>
            <p:spPr>
              <a:xfrm>
                <a:off x="8794738" y="8401031"/>
                <a:ext cx="196884" cy="493818"/>
              </a:xfrm>
              <a:custGeom>
                <a:avLst/>
                <a:gdLst>
                  <a:gd name="connsiteX0" fmla="*/ 12 w 196884"/>
                  <a:gd name="connsiteY0" fmla="*/ 19 h 493818"/>
                  <a:gd name="connsiteX1" fmla="*/ 139712 w 196884"/>
                  <a:gd name="connsiteY1" fmla="*/ 341332 h 493818"/>
                  <a:gd name="connsiteX2" fmla="*/ 184162 w 196884"/>
                  <a:gd name="connsiteY2" fmla="*/ 492144 h 493818"/>
                  <a:gd name="connsiteX3" fmla="*/ 139712 w 196884"/>
                  <a:gd name="connsiteY3" fmla="*/ 425469 h 493818"/>
                  <a:gd name="connsiteX4" fmla="*/ 196862 w 196884"/>
                  <a:gd name="connsiteY4" fmla="*/ 479444 h 493818"/>
                  <a:gd name="connsiteX5" fmla="*/ 131775 w 196884"/>
                  <a:gd name="connsiteY5" fmla="*/ 357207 h 493818"/>
                  <a:gd name="connsiteX6" fmla="*/ 12 w 196884"/>
                  <a:gd name="connsiteY6" fmla="*/ 19 h 49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84" h="493818">
                    <a:moveTo>
                      <a:pt x="12" y="19"/>
                    </a:moveTo>
                    <a:cubicBezTo>
                      <a:pt x="1335" y="-2627"/>
                      <a:pt x="109020" y="259311"/>
                      <a:pt x="139712" y="341332"/>
                    </a:cubicBezTo>
                    <a:cubicBezTo>
                      <a:pt x="170404" y="423353"/>
                      <a:pt x="184162" y="478121"/>
                      <a:pt x="184162" y="492144"/>
                    </a:cubicBezTo>
                    <a:cubicBezTo>
                      <a:pt x="184162" y="506167"/>
                      <a:pt x="137595" y="427586"/>
                      <a:pt x="139712" y="425469"/>
                    </a:cubicBezTo>
                    <a:cubicBezTo>
                      <a:pt x="141829" y="423352"/>
                      <a:pt x="198185" y="490821"/>
                      <a:pt x="196862" y="479444"/>
                    </a:cubicBezTo>
                    <a:cubicBezTo>
                      <a:pt x="195539" y="468067"/>
                      <a:pt x="163260" y="434730"/>
                      <a:pt x="131775" y="357207"/>
                    </a:cubicBezTo>
                    <a:cubicBezTo>
                      <a:pt x="100290" y="279684"/>
                      <a:pt x="-1311" y="2665"/>
                      <a:pt x="1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: 図形 392">
                <a:extLst>
                  <a:ext uri="{FF2B5EF4-FFF2-40B4-BE49-F238E27FC236}">
                    <a16:creationId xmlns:a16="http://schemas.microsoft.com/office/drawing/2014/main" id="{0716BCF2-52CC-434C-A884-EA2DA782A780}"/>
                  </a:ext>
                </a:extLst>
              </p:cNvPr>
              <p:cNvSpPr/>
              <p:nvPr/>
            </p:nvSpPr>
            <p:spPr>
              <a:xfrm>
                <a:off x="8445413" y="8810580"/>
                <a:ext cx="154681" cy="311292"/>
              </a:xfrm>
              <a:custGeom>
                <a:avLst/>
                <a:gdLst>
                  <a:gd name="connsiteX0" fmla="*/ 87 w 154681"/>
                  <a:gd name="connsiteY0" fmla="*/ 45 h 311292"/>
                  <a:gd name="connsiteX1" fmla="*/ 106450 w 154681"/>
                  <a:gd name="connsiteY1" fmla="*/ 185783 h 311292"/>
                  <a:gd name="connsiteX2" fmla="*/ 154075 w 154681"/>
                  <a:gd name="connsiteY2" fmla="*/ 311195 h 311292"/>
                  <a:gd name="connsiteX3" fmla="*/ 125500 w 154681"/>
                  <a:gd name="connsiteY3" fmla="*/ 203245 h 311292"/>
                  <a:gd name="connsiteX4" fmla="*/ 87 w 154681"/>
                  <a:gd name="connsiteY4" fmla="*/ 45 h 31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681" h="311292">
                    <a:moveTo>
                      <a:pt x="87" y="45"/>
                    </a:moveTo>
                    <a:cubicBezTo>
                      <a:pt x="-3088" y="-2865"/>
                      <a:pt x="80785" y="133925"/>
                      <a:pt x="106450" y="185783"/>
                    </a:cubicBezTo>
                    <a:cubicBezTo>
                      <a:pt x="132115" y="237641"/>
                      <a:pt x="150900" y="308285"/>
                      <a:pt x="154075" y="311195"/>
                    </a:cubicBezTo>
                    <a:cubicBezTo>
                      <a:pt x="157250" y="314105"/>
                      <a:pt x="147990" y="251399"/>
                      <a:pt x="125500" y="203245"/>
                    </a:cubicBezTo>
                    <a:cubicBezTo>
                      <a:pt x="103010" y="155091"/>
                      <a:pt x="3262" y="2955"/>
                      <a:pt x="87" y="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: 図形 393">
                <a:extLst>
                  <a:ext uri="{FF2B5EF4-FFF2-40B4-BE49-F238E27FC236}">
                    <a16:creationId xmlns:a16="http://schemas.microsoft.com/office/drawing/2014/main" id="{843B316B-4C01-49FD-A1DE-89FF0A36BE2A}"/>
                  </a:ext>
                </a:extLst>
              </p:cNvPr>
              <p:cNvSpPr/>
              <p:nvPr/>
            </p:nvSpPr>
            <p:spPr>
              <a:xfrm>
                <a:off x="8584550" y="8987995"/>
                <a:ext cx="70667" cy="508121"/>
              </a:xfrm>
              <a:custGeom>
                <a:avLst/>
                <a:gdLst>
                  <a:gd name="connsiteX0" fmla="*/ 30813 w 70667"/>
                  <a:gd name="connsiteY0" fmla="*/ 2018 h 508121"/>
                  <a:gd name="connsiteX1" fmla="*/ 5413 w 70667"/>
                  <a:gd name="connsiteY1" fmla="*/ 200455 h 508121"/>
                  <a:gd name="connsiteX2" fmla="*/ 2238 w 70667"/>
                  <a:gd name="connsiteY2" fmla="*/ 321105 h 508121"/>
                  <a:gd name="connsiteX3" fmla="*/ 32400 w 70667"/>
                  <a:gd name="connsiteY3" fmla="*/ 443343 h 508121"/>
                  <a:gd name="connsiteX4" fmla="*/ 70500 w 70667"/>
                  <a:gd name="connsiteY4" fmla="*/ 506843 h 508121"/>
                  <a:gd name="connsiteX5" fmla="*/ 45100 w 70667"/>
                  <a:gd name="connsiteY5" fmla="*/ 473505 h 508121"/>
                  <a:gd name="connsiteX6" fmla="*/ 16525 w 70667"/>
                  <a:gd name="connsiteY6" fmla="*/ 333805 h 508121"/>
                  <a:gd name="connsiteX7" fmla="*/ 30813 w 70667"/>
                  <a:gd name="connsiteY7" fmla="*/ 2018 h 50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67" h="508121">
                    <a:moveTo>
                      <a:pt x="30813" y="2018"/>
                    </a:moveTo>
                    <a:cubicBezTo>
                      <a:pt x="28961" y="-20207"/>
                      <a:pt x="10175" y="147274"/>
                      <a:pt x="5413" y="200455"/>
                    </a:cubicBezTo>
                    <a:cubicBezTo>
                      <a:pt x="650" y="253636"/>
                      <a:pt x="-2260" y="280624"/>
                      <a:pt x="2238" y="321105"/>
                    </a:cubicBezTo>
                    <a:cubicBezTo>
                      <a:pt x="6736" y="361586"/>
                      <a:pt x="21023" y="412387"/>
                      <a:pt x="32400" y="443343"/>
                    </a:cubicBezTo>
                    <a:cubicBezTo>
                      <a:pt x="43777" y="474299"/>
                      <a:pt x="68383" y="501816"/>
                      <a:pt x="70500" y="506843"/>
                    </a:cubicBezTo>
                    <a:cubicBezTo>
                      <a:pt x="72617" y="511870"/>
                      <a:pt x="54096" y="502345"/>
                      <a:pt x="45100" y="473505"/>
                    </a:cubicBezTo>
                    <a:cubicBezTo>
                      <a:pt x="36104" y="444665"/>
                      <a:pt x="17319" y="410269"/>
                      <a:pt x="16525" y="333805"/>
                    </a:cubicBezTo>
                    <a:cubicBezTo>
                      <a:pt x="15731" y="257341"/>
                      <a:pt x="32665" y="24243"/>
                      <a:pt x="30813" y="20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5" name="フリーフォーム: 図形 394">
                <a:extLst>
                  <a:ext uri="{FF2B5EF4-FFF2-40B4-BE49-F238E27FC236}">
                    <a16:creationId xmlns:a16="http://schemas.microsoft.com/office/drawing/2014/main" id="{0E2DDF20-2728-42C1-A702-DC8B6BB23E42}"/>
                  </a:ext>
                </a:extLst>
              </p:cNvPr>
              <p:cNvSpPr/>
              <p:nvPr/>
            </p:nvSpPr>
            <p:spPr>
              <a:xfrm>
                <a:off x="8973510" y="8878980"/>
                <a:ext cx="157736" cy="421992"/>
              </a:xfrm>
              <a:custGeom>
                <a:avLst/>
                <a:gdLst>
                  <a:gd name="connsiteX0" fmla="*/ 5390 w 157736"/>
                  <a:gd name="connsiteY0" fmla="*/ 3083 h 421992"/>
                  <a:gd name="connsiteX1" fmla="*/ 94290 w 157736"/>
                  <a:gd name="connsiteY1" fmla="*/ 263433 h 421992"/>
                  <a:gd name="connsiteX2" fmla="*/ 154615 w 157736"/>
                  <a:gd name="connsiteY2" fmla="*/ 415833 h 421992"/>
                  <a:gd name="connsiteX3" fmla="*/ 135565 w 157736"/>
                  <a:gd name="connsiteY3" fmla="*/ 366620 h 421992"/>
                  <a:gd name="connsiteX4" fmla="*/ 21265 w 157736"/>
                  <a:gd name="connsiteY4" fmla="*/ 134845 h 421992"/>
                  <a:gd name="connsiteX5" fmla="*/ 5390 w 157736"/>
                  <a:gd name="connsiteY5" fmla="*/ 3083 h 421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736" h="421992">
                    <a:moveTo>
                      <a:pt x="5390" y="3083"/>
                    </a:moveTo>
                    <a:cubicBezTo>
                      <a:pt x="17561" y="24514"/>
                      <a:pt x="69419" y="194641"/>
                      <a:pt x="94290" y="263433"/>
                    </a:cubicBezTo>
                    <a:cubicBezTo>
                      <a:pt x="119161" y="332225"/>
                      <a:pt x="147736" y="398635"/>
                      <a:pt x="154615" y="415833"/>
                    </a:cubicBezTo>
                    <a:cubicBezTo>
                      <a:pt x="161494" y="433031"/>
                      <a:pt x="157790" y="413451"/>
                      <a:pt x="135565" y="366620"/>
                    </a:cubicBezTo>
                    <a:cubicBezTo>
                      <a:pt x="113340" y="319789"/>
                      <a:pt x="39521" y="192789"/>
                      <a:pt x="21265" y="134845"/>
                    </a:cubicBezTo>
                    <a:cubicBezTo>
                      <a:pt x="3009" y="76901"/>
                      <a:pt x="-6781" y="-18348"/>
                      <a:pt x="5390" y="30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: 図形 395">
                <a:extLst>
                  <a:ext uri="{FF2B5EF4-FFF2-40B4-BE49-F238E27FC236}">
                    <a16:creationId xmlns:a16="http://schemas.microsoft.com/office/drawing/2014/main" id="{EE2C8D3E-E42B-41ED-93CB-1A5D87D1F01B}"/>
                  </a:ext>
                </a:extLst>
              </p:cNvPr>
              <p:cNvSpPr/>
              <p:nvPr/>
            </p:nvSpPr>
            <p:spPr>
              <a:xfrm>
                <a:off x="9148762" y="9301881"/>
                <a:ext cx="199828" cy="536126"/>
              </a:xfrm>
              <a:custGeom>
                <a:avLst/>
                <a:gdLst>
                  <a:gd name="connsiteX0" fmla="*/ 1 w 199828"/>
                  <a:gd name="connsiteY0" fmla="*/ 869 h 536126"/>
                  <a:gd name="connsiteX1" fmla="*/ 68263 w 199828"/>
                  <a:gd name="connsiteY1" fmla="*/ 208832 h 536126"/>
                  <a:gd name="connsiteX2" fmla="*/ 190501 w 199828"/>
                  <a:gd name="connsiteY2" fmla="*/ 516807 h 536126"/>
                  <a:gd name="connsiteX3" fmla="*/ 177801 w 199828"/>
                  <a:gd name="connsiteY3" fmla="*/ 480294 h 536126"/>
                  <a:gd name="connsiteX4" fmla="*/ 69851 w 199828"/>
                  <a:gd name="connsiteY4" fmla="*/ 286619 h 536126"/>
                  <a:gd name="connsiteX5" fmla="*/ 1 w 199828"/>
                  <a:gd name="connsiteY5" fmla="*/ 869 h 53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828" h="536126">
                    <a:moveTo>
                      <a:pt x="1" y="869"/>
                    </a:moveTo>
                    <a:cubicBezTo>
                      <a:pt x="-264" y="-12095"/>
                      <a:pt x="36513" y="122842"/>
                      <a:pt x="68263" y="208832"/>
                    </a:cubicBezTo>
                    <a:cubicBezTo>
                      <a:pt x="100013" y="294822"/>
                      <a:pt x="172245" y="471563"/>
                      <a:pt x="190501" y="516807"/>
                    </a:cubicBezTo>
                    <a:cubicBezTo>
                      <a:pt x="208757" y="562051"/>
                      <a:pt x="197909" y="518659"/>
                      <a:pt x="177801" y="480294"/>
                    </a:cubicBezTo>
                    <a:cubicBezTo>
                      <a:pt x="157693" y="441929"/>
                      <a:pt x="97897" y="366523"/>
                      <a:pt x="69851" y="286619"/>
                    </a:cubicBezTo>
                    <a:cubicBezTo>
                      <a:pt x="41805" y="206715"/>
                      <a:pt x="266" y="13833"/>
                      <a:pt x="1" y="8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: 図形 396">
                <a:extLst>
                  <a:ext uri="{FF2B5EF4-FFF2-40B4-BE49-F238E27FC236}">
                    <a16:creationId xmlns:a16="http://schemas.microsoft.com/office/drawing/2014/main" id="{E049E9D8-B760-4BCB-ADD0-A7386306AB0F}"/>
                  </a:ext>
                </a:extLst>
              </p:cNvPr>
              <p:cNvSpPr/>
              <p:nvPr/>
            </p:nvSpPr>
            <p:spPr>
              <a:xfrm>
                <a:off x="8657826" y="9417031"/>
                <a:ext cx="40296" cy="354045"/>
              </a:xfrm>
              <a:custGeom>
                <a:avLst/>
                <a:gdLst>
                  <a:gd name="connsiteX0" fmla="*/ 40087 w 40296"/>
                  <a:gd name="connsiteY0" fmla="*/ 19 h 354045"/>
                  <a:gd name="connsiteX1" fmla="*/ 399 w 40296"/>
                  <a:gd name="connsiteY1" fmla="*/ 154007 h 354045"/>
                  <a:gd name="connsiteX2" fmla="*/ 19449 w 40296"/>
                  <a:gd name="connsiteY2" fmla="*/ 354032 h 354045"/>
                  <a:gd name="connsiteX3" fmla="*/ 16274 w 40296"/>
                  <a:gd name="connsiteY3" fmla="*/ 163532 h 354045"/>
                  <a:gd name="connsiteX4" fmla="*/ 40087 w 40296"/>
                  <a:gd name="connsiteY4" fmla="*/ 19 h 35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96" h="354045">
                    <a:moveTo>
                      <a:pt x="40087" y="19"/>
                    </a:moveTo>
                    <a:cubicBezTo>
                      <a:pt x="37441" y="-1569"/>
                      <a:pt x="3839" y="95005"/>
                      <a:pt x="399" y="154007"/>
                    </a:cubicBezTo>
                    <a:cubicBezTo>
                      <a:pt x="-3041" y="213009"/>
                      <a:pt x="16803" y="352445"/>
                      <a:pt x="19449" y="354032"/>
                    </a:cubicBezTo>
                    <a:cubicBezTo>
                      <a:pt x="22095" y="355620"/>
                      <a:pt x="13099" y="219888"/>
                      <a:pt x="16274" y="163532"/>
                    </a:cubicBezTo>
                    <a:cubicBezTo>
                      <a:pt x="19449" y="107176"/>
                      <a:pt x="42733" y="1607"/>
                      <a:pt x="40087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: 図形 397">
                <a:extLst>
                  <a:ext uri="{FF2B5EF4-FFF2-40B4-BE49-F238E27FC236}">
                    <a16:creationId xmlns:a16="http://schemas.microsoft.com/office/drawing/2014/main" id="{407D52A4-AE1F-47AF-AFB8-C61C6B0961CA}"/>
                  </a:ext>
                </a:extLst>
              </p:cNvPr>
              <p:cNvSpPr/>
              <p:nvPr/>
            </p:nvSpPr>
            <p:spPr>
              <a:xfrm>
                <a:off x="9359455" y="9835742"/>
                <a:ext cx="135795" cy="283286"/>
              </a:xfrm>
              <a:custGeom>
                <a:avLst/>
                <a:gdLst>
                  <a:gd name="connsiteX0" fmla="*/ 445 w 135795"/>
                  <a:gd name="connsiteY0" fmla="*/ 408 h 283286"/>
                  <a:gd name="connsiteX1" fmla="*/ 125858 w 135795"/>
                  <a:gd name="connsiteY1" fmla="*/ 232183 h 283286"/>
                  <a:gd name="connsiteX2" fmla="*/ 117920 w 135795"/>
                  <a:gd name="connsiteY2" fmla="*/ 251233 h 283286"/>
                  <a:gd name="connsiteX3" fmla="*/ 38545 w 135795"/>
                  <a:gd name="connsiteY3" fmla="*/ 282983 h 283286"/>
                  <a:gd name="connsiteX4" fmla="*/ 103633 w 135795"/>
                  <a:gd name="connsiteY4" fmla="*/ 230596 h 283286"/>
                  <a:gd name="connsiteX5" fmla="*/ 84583 w 135795"/>
                  <a:gd name="connsiteY5" fmla="*/ 176621 h 283286"/>
                  <a:gd name="connsiteX6" fmla="*/ 445 w 135795"/>
                  <a:gd name="connsiteY6" fmla="*/ 408 h 28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795" h="283286">
                    <a:moveTo>
                      <a:pt x="445" y="408"/>
                    </a:moveTo>
                    <a:cubicBezTo>
                      <a:pt x="7324" y="9668"/>
                      <a:pt x="106279" y="190379"/>
                      <a:pt x="125858" y="232183"/>
                    </a:cubicBezTo>
                    <a:cubicBezTo>
                      <a:pt x="145437" y="273987"/>
                      <a:pt x="132472" y="242766"/>
                      <a:pt x="117920" y="251233"/>
                    </a:cubicBezTo>
                    <a:cubicBezTo>
                      <a:pt x="103368" y="259700"/>
                      <a:pt x="40926" y="286422"/>
                      <a:pt x="38545" y="282983"/>
                    </a:cubicBezTo>
                    <a:cubicBezTo>
                      <a:pt x="36164" y="279544"/>
                      <a:pt x="95960" y="248323"/>
                      <a:pt x="103633" y="230596"/>
                    </a:cubicBezTo>
                    <a:cubicBezTo>
                      <a:pt x="111306" y="212869"/>
                      <a:pt x="100723" y="211281"/>
                      <a:pt x="84583" y="176621"/>
                    </a:cubicBezTo>
                    <a:cubicBezTo>
                      <a:pt x="68443" y="141961"/>
                      <a:pt x="-6434" y="-8852"/>
                      <a:pt x="445" y="4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: 図形 398">
                <a:extLst>
                  <a:ext uri="{FF2B5EF4-FFF2-40B4-BE49-F238E27FC236}">
                    <a16:creationId xmlns:a16="http://schemas.microsoft.com/office/drawing/2014/main" id="{1C542D75-7ACA-4024-8ACD-27239FE320ED}"/>
                  </a:ext>
                </a:extLst>
              </p:cNvPr>
              <p:cNvSpPr/>
              <p:nvPr/>
            </p:nvSpPr>
            <p:spPr>
              <a:xfrm>
                <a:off x="9375766" y="10146947"/>
                <a:ext cx="101709" cy="276846"/>
              </a:xfrm>
              <a:custGeom>
                <a:avLst/>
                <a:gdLst>
                  <a:gd name="connsiteX0" fmla="*/ 79384 w 101709"/>
                  <a:gd name="connsiteY0" fmla="*/ 353 h 276846"/>
                  <a:gd name="connsiteX1" fmla="*/ 101609 w 101709"/>
                  <a:gd name="connsiteY1" fmla="*/ 81316 h 276846"/>
                  <a:gd name="connsiteX2" fmla="*/ 69859 w 101709"/>
                  <a:gd name="connsiteY2" fmla="*/ 151166 h 276846"/>
                  <a:gd name="connsiteX3" fmla="*/ 9 w 101709"/>
                  <a:gd name="connsiteY3" fmla="*/ 276578 h 276846"/>
                  <a:gd name="connsiteX4" fmla="*/ 65097 w 101709"/>
                  <a:gd name="connsiteY4" fmla="*/ 114653 h 276846"/>
                  <a:gd name="connsiteX5" fmla="*/ 79384 w 101709"/>
                  <a:gd name="connsiteY5" fmla="*/ 353 h 27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709" h="276846">
                    <a:moveTo>
                      <a:pt x="79384" y="353"/>
                    </a:moveTo>
                    <a:cubicBezTo>
                      <a:pt x="85469" y="-5203"/>
                      <a:pt x="103197" y="56181"/>
                      <a:pt x="101609" y="81316"/>
                    </a:cubicBezTo>
                    <a:cubicBezTo>
                      <a:pt x="100022" y="106452"/>
                      <a:pt x="86792" y="118622"/>
                      <a:pt x="69859" y="151166"/>
                    </a:cubicBezTo>
                    <a:cubicBezTo>
                      <a:pt x="52926" y="183710"/>
                      <a:pt x="803" y="282664"/>
                      <a:pt x="9" y="276578"/>
                    </a:cubicBezTo>
                    <a:cubicBezTo>
                      <a:pt x="-785" y="270493"/>
                      <a:pt x="49751" y="157516"/>
                      <a:pt x="65097" y="114653"/>
                    </a:cubicBezTo>
                    <a:cubicBezTo>
                      <a:pt x="80443" y="71790"/>
                      <a:pt x="73299" y="5909"/>
                      <a:pt x="79384" y="3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: 図形 399">
                <a:extLst>
                  <a:ext uri="{FF2B5EF4-FFF2-40B4-BE49-F238E27FC236}">
                    <a16:creationId xmlns:a16="http://schemas.microsoft.com/office/drawing/2014/main" id="{14FC12A9-3E78-4306-B47E-19BF78A0D0E4}"/>
                  </a:ext>
                </a:extLst>
              </p:cNvPr>
              <p:cNvSpPr/>
              <p:nvPr/>
            </p:nvSpPr>
            <p:spPr>
              <a:xfrm>
                <a:off x="9182037" y="10447310"/>
                <a:ext cx="189025" cy="265316"/>
              </a:xfrm>
              <a:custGeom>
                <a:avLst/>
                <a:gdLst>
                  <a:gd name="connsiteX0" fmla="*/ 188976 w 189025"/>
                  <a:gd name="connsiteY0" fmla="*/ 28 h 265316"/>
                  <a:gd name="connsiteX1" fmla="*/ 93726 w 189025"/>
                  <a:gd name="connsiteY1" fmla="*/ 201640 h 265316"/>
                  <a:gd name="connsiteX2" fmla="*/ 63 w 189025"/>
                  <a:gd name="connsiteY2" fmla="*/ 265140 h 265316"/>
                  <a:gd name="connsiteX3" fmla="*/ 81026 w 189025"/>
                  <a:gd name="connsiteY3" fmla="*/ 187353 h 265316"/>
                  <a:gd name="connsiteX4" fmla="*/ 188976 w 189025"/>
                  <a:gd name="connsiteY4" fmla="*/ 28 h 2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025" h="265316">
                    <a:moveTo>
                      <a:pt x="188976" y="28"/>
                    </a:moveTo>
                    <a:cubicBezTo>
                      <a:pt x="191093" y="2409"/>
                      <a:pt x="125211" y="157455"/>
                      <a:pt x="93726" y="201640"/>
                    </a:cubicBezTo>
                    <a:cubicBezTo>
                      <a:pt x="62241" y="245825"/>
                      <a:pt x="2180" y="267521"/>
                      <a:pt x="63" y="265140"/>
                    </a:cubicBezTo>
                    <a:cubicBezTo>
                      <a:pt x="-2054" y="262759"/>
                      <a:pt x="49541" y="231538"/>
                      <a:pt x="81026" y="187353"/>
                    </a:cubicBezTo>
                    <a:cubicBezTo>
                      <a:pt x="112511" y="143168"/>
                      <a:pt x="186859" y="-2353"/>
                      <a:pt x="188976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: 図形 400">
                <a:extLst>
                  <a:ext uri="{FF2B5EF4-FFF2-40B4-BE49-F238E27FC236}">
                    <a16:creationId xmlns:a16="http://schemas.microsoft.com/office/drawing/2014/main" id="{C9A7C2A6-71B7-45AE-AE53-611BF05973B3}"/>
                  </a:ext>
                </a:extLst>
              </p:cNvPr>
              <p:cNvSpPr/>
              <p:nvPr/>
            </p:nvSpPr>
            <p:spPr>
              <a:xfrm>
                <a:off x="9058934" y="9943847"/>
                <a:ext cx="73987" cy="256346"/>
              </a:xfrm>
              <a:custGeom>
                <a:avLst/>
                <a:gdLst>
                  <a:gd name="connsiteX0" fmla="*/ 73954 w 73987"/>
                  <a:gd name="connsiteY0" fmla="*/ 253 h 256346"/>
                  <a:gd name="connsiteX1" fmla="*/ 31091 w 73987"/>
                  <a:gd name="connsiteY1" fmla="*/ 132016 h 256346"/>
                  <a:gd name="connsiteX2" fmla="*/ 15216 w 73987"/>
                  <a:gd name="connsiteY2" fmla="*/ 157416 h 256346"/>
                  <a:gd name="connsiteX3" fmla="*/ 24741 w 73987"/>
                  <a:gd name="connsiteY3" fmla="*/ 255841 h 256346"/>
                  <a:gd name="connsiteX4" fmla="*/ 12041 w 73987"/>
                  <a:gd name="connsiteY4" fmla="*/ 193928 h 256346"/>
                  <a:gd name="connsiteX5" fmla="*/ 929 w 73987"/>
                  <a:gd name="connsiteY5" fmla="*/ 151066 h 256346"/>
                  <a:gd name="connsiteX6" fmla="*/ 37441 w 73987"/>
                  <a:gd name="connsiteY6" fmla="*/ 100266 h 256346"/>
                  <a:gd name="connsiteX7" fmla="*/ 73954 w 73987"/>
                  <a:gd name="connsiteY7" fmla="*/ 253 h 256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87" h="256346">
                    <a:moveTo>
                      <a:pt x="73954" y="253"/>
                    </a:moveTo>
                    <a:cubicBezTo>
                      <a:pt x="72896" y="5544"/>
                      <a:pt x="40881" y="105822"/>
                      <a:pt x="31091" y="132016"/>
                    </a:cubicBezTo>
                    <a:cubicBezTo>
                      <a:pt x="21301" y="158210"/>
                      <a:pt x="16274" y="136779"/>
                      <a:pt x="15216" y="157416"/>
                    </a:cubicBezTo>
                    <a:cubicBezTo>
                      <a:pt x="14158" y="178053"/>
                      <a:pt x="25270" y="249756"/>
                      <a:pt x="24741" y="255841"/>
                    </a:cubicBezTo>
                    <a:cubicBezTo>
                      <a:pt x="24212" y="261926"/>
                      <a:pt x="16010" y="211391"/>
                      <a:pt x="12041" y="193928"/>
                    </a:cubicBezTo>
                    <a:cubicBezTo>
                      <a:pt x="8072" y="176465"/>
                      <a:pt x="-3304" y="166676"/>
                      <a:pt x="929" y="151066"/>
                    </a:cubicBezTo>
                    <a:cubicBezTo>
                      <a:pt x="5162" y="135456"/>
                      <a:pt x="24477" y="126460"/>
                      <a:pt x="37441" y="100266"/>
                    </a:cubicBezTo>
                    <a:cubicBezTo>
                      <a:pt x="50405" y="74072"/>
                      <a:pt x="75012" y="-5038"/>
                      <a:pt x="73954" y="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: 図形 401">
                <a:extLst>
                  <a:ext uri="{FF2B5EF4-FFF2-40B4-BE49-F238E27FC236}">
                    <a16:creationId xmlns:a16="http://schemas.microsoft.com/office/drawing/2014/main" id="{04E9140E-A854-41F9-80DE-20DA34504155}"/>
                  </a:ext>
                </a:extLst>
              </p:cNvPr>
              <p:cNvSpPr/>
              <p:nvPr/>
            </p:nvSpPr>
            <p:spPr>
              <a:xfrm>
                <a:off x="9088272" y="10209212"/>
                <a:ext cx="41489" cy="174393"/>
              </a:xfrm>
              <a:custGeom>
                <a:avLst/>
                <a:gdLst>
                  <a:gd name="connsiteX0" fmla="*/ 30328 w 41489"/>
                  <a:gd name="connsiteY0" fmla="*/ 1 h 174393"/>
                  <a:gd name="connsiteX1" fmla="*/ 12866 w 41489"/>
                  <a:gd name="connsiteY1" fmla="*/ 73026 h 174393"/>
                  <a:gd name="connsiteX2" fmla="*/ 41441 w 41489"/>
                  <a:gd name="connsiteY2" fmla="*/ 173038 h 174393"/>
                  <a:gd name="connsiteX3" fmla="*/ 19216 w 41489"/>
                  <a:gd name="connsiteY3" fmla="*/ 127001 h 174393"/>
                  <a:gd name="connsiteX4" fmla="*/ 166 w 41489"/>
                  <a:gd name="connsiteY4" fmla="*/ 71438 h 174393"/>
                  <a:gd name="connsiteX5" fmla="*/ 30328 w 41489"/>
                  <a:gd name="connsiteY5" fmla="*/ 1 h 17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89" h="174393">
                    <a:moveTo>
                      <a:pt x="30328" y="1"/>
                    </a:moveTo>
                    <a:cubicBezTo>
                      <a:pt x="32445" y="266"/>
                      <a:pt x="11014" y="44187"/>
                      <a:pt x="12866" y="73026"/>
                    </a:cubicBezTo>
                    <a:cubicBezTo>
                      <a:pt x="14718" y="101866"/>
                      <a:pt x="40383" y="164042"/>
                      <a:pt x="41441" y="173038"/>
                    </a:cubicBezTo>
                    <a:cubicBezTo>
                      <a:pt x="42499" y="182034"/>
                      <a:pt x="26095" y="143934"/>
                      <a:pt x="19216" y="127001"/>
                    </a:cubicBezTo>
                    <a:cubicBezTo>
                      <a:pt x="12337" y="110068"/>
                      <a:pt x="-1686" y="91811"/>
                      <a:pt x="166" y="71438"/>
                    </a:cubicBezTo>
                    <a:cubicBezTo>
                      <a:pt x="2018" y="51065"/>
                      <a:pt x="28211" y="-264"/>
                      <a:pt x="303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: 図形 402">
                <a:extLst>
                  <a:ext uri="{FF2B5EF4-FFF2-40B4-BE49-F238E27FC236}">
                    <a16:creationId xmlns:a16="http://schemas.microsoft.com/office/drawing/2014/main" id="{C8E29CD4-909E-4C88-9D3E-8B83AFEF5C17}"/>
                  </a:ext>
                </a:extLst>
              </p:cNvPr>
              <p:cNvSpPr/>
              <p:nvPr/>
            </p:nvSpPr>
            <p:spPr>
              <a:xfrm>
                <a:off x="9056636" y="10401278"/>
                <a:ext cx="101728" cy="216001"/>
              </a:xfrm>
              <a:custGeom>
                <a:avLst/>
                <a:gdLst>
                  <a:gd name="connsiteX0" fmla="*/ 92127 w 101728"/>
                  <a:gd name="connsiteY0" fmla="*/ 22 h 216001"/>
                  <a:gd name="connsiteX1" fmla="*/ 100064 w 101728"/>
                  <a:gd name="connsiteY1" fmla="*/ 85747 h 216001"/>
                  <a:gd name="connsiteX2" fmla="*/ 57202 w 101728"/>
                  <a:gd name="connsiteY2" fmla="*/ 155597 h 216001"/>
                  <a:gd name="connsiteX3" fmla="*/ 52 w 101728"/>
                  <a:gd name="connsiteY3" fmla="*/ 215922 h 216001"/>
                  <a:gd name="connsiteX4" fmla="*/ 47677 w 101728"/>
                  <a:gd name="connsiteY4" fmla="*/ 142897 h 216001"/>
                  <a:gd name="connsiteX5" fmla="*/ 84189 w 101728"/>
                  <a:gd name="connsiteY5" fmla="*/ 77810 h 216001"/>
                  <a:gd name="connsiteX6" fmla="*/ 92127 w 101728"/>
                  <a:gd name="connsiteY6" fmla="*/ 22 h 216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728" h="216001">
                    <a:moveTo>
                      <a:pt x="92127" y="22"/>
                    </a:moveTo>
                    <a:cubicBezTo>
                      <a:pt x="94773" y="1345"/>
                      <a:pt x="105885" y="59818"/>
                      <a:pt x="100064" y="85747"/>
                    </a:cubicBezTo>
                    <a:cubicBezTo>
                      <a:pt x="94243" y="111676"/>
                      <a:pt x="73871" y="133901"/>
                      <a:pt x="57202" y="155597"/>
                    </a:cubicBezTo>
                    <a:cubicBezTo>
                      <a:pt x="40533" y="177293"/>
                      <a:pt x="1640" y="218039"/>
                      <a:pt x="52" y="215922"/>
                    </a:cubicBezTo>
                    <a:cubicBezTo>
                      <a:pt x="-1536" y="213805"/>
                      <a:pt x="33654" y="165916"/>
                      <a:pt x="47677" y="142897"/>
                    </a:cubicBezTo>
                    <a:cubicBezTo>
                      <a:pt x="61700" y="119878"/>
                      <a:pt x="77310" y="98712"/>
                      <a:pt x="84189" y="77810"/>
                    </a:cubicBezTo>
                    <a:cubicBezTo>
                      <a:pt x="91068" y="56908"/>
                      <a:pt x="89481" y="-1301"/>
                      <a:pt x="92127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: 図形 403">
                <a:extLst>
                  <a:ext uri="{FF2B5EF4-FFF2-40B4-BE49-F238E27FC236}">
                    <a16:creationId xmlns:a16="http://schemas.microsoft.com/office/drawing/2014/main" id="{A203EB35-D66E-46AD-8900-B5353547C6C4}"/>
                  </a:ext>
                </a:extLst>
              </p:cNvPr>
              <p:cNvSpPr/>
              <p:nvPr/>
            </p:nvSpPr>
            <p:spPr>
              <a:xfrm>
                <a:off x="8839159" y="10029823"/>
                <a:ext cx="149267" cy="182566"/>
              </a:xfrm>
              <a:custGeom>
                <a:avLst/>
                <a:gdLst>
                  <a:gd name="connsiteX0" fmla="*/ 87354 w 149267"/>
                  <a:gd name="connsiteY0" fmla="*/ 2 h 182566"/>
                  <a:gd name="connsiteX1" fmla="*/ 106404 w 149267"/>
                  <a:gd name="connsiteY1" fmla="*/ 101602 h 182566"/>
                  <a:gd name="connsiteX2" fmla="*/ 149266 w 149267"/>
                  <a:gd name="connsiteY2" fmla="*/ 107952 h 182566"/>
                  <a:gd name="connsiteX3" fmla="*/ 104816 w 149267"/>
                  <a:gd name="connsiteY3" fmla="*/ 117477 h 182566"/>
                  <a:gd name="connsiteX4" fmla="*/ 41 w 149267"/>
                  <a:gd name="connsiteY4" fmla="*/ 182565 h 182566"/>
                  <a:gd name="connsiteX5" fmla="*/ 92116 w 149267"/>
                  <a:gd name="connsiteY5" fmla="*/ 119065 h 182566"/>
                  <a:gd name="connsiteX6" fmla="*/ 82591 w 149267"/>
                  <a:gd name="connsiteY6" fmla="*/ 104777 h 182566"/>
                  <a:gd name="connsiteX7" fmla="*/ 87354 w 149267"/>
                  <a:gd name="connsiteY7" fmla="*/ 2 h 18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267" h="182566">
                    <a:moveTo>
                      <a:pt x="87354" y="2"/>
                    </a:moveTo>
                    <a:cubicBezTo>
                      <a:pt x="91323" y="-527"/>
                      <a:pt x="96085" y="83610"/>
                      <a:pt x="106404" y="101602"/>
                    </a:cubicBezTo>
                    <a:cubicBezTo>
                      <a:pt x="116723" y="119594"/>
                      <a:pt x="149531" y="105306"/>
                      <a:pt x="149266" y="107952"/>
                    </a:cubicBezTo>
                    <a:cubicBezTo>
                      <a:pt x="149001" y="110598"/>
                      <a:pt x="129687" y="105042"/>
                      <a:pt x="104816" y="117477"/>
                    </a:cubicBezTo>
                    <a:cubicBezTo>
                      <a:pt x="79945" y="129912"/>
                      <a:pt x="2158" y="182300"/>
                      <a:pt x="41" y="182565"/>
                    </a:cubicBezTo>
                    <a:cubicBezTo>
                      <a:pt x="-2076" y="182830"/>
                      <a:pt x="78358" y="132030"/>
                      <a:pt x="92116" y="119065"/>
                    </a:cubicBezTo>
                    <a:cubicBezTo>
                      <a:pt x="105874" y="106100"/>
                      <a:pt x="84972" y="119858"/>
                      <a:pt x="82591" y="104777"/>
                    </a:cubicBezTo>
                    <a:cubicBezTo>
                      <a:pt x="80210" y="89696"/>
                      <a:pt x="83385" y="531"/>
                      <a:pt x="87354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: 図形 404">
                <a:extLst>
                  <a:ext uri="{FF2B5EF4-FFF2-40B4-BE49-F238E27FC236}">
                    <a16:creationId xmlns:a16="http://schemas.microsoft.com/office/drawing/2014/main" id="{7ADFF7EF-2055-4CFC-8A12-A1EC6AD816C0}"/>
                  </a:ext>
                </a:extLst>
              </p:cNvPr>
              <p:cNvSpPr/>
              <p:nvPr/>
            </p:nvSpPr>
            <p:spPr>
              <a:xfrm>
                <a:off x="8864534" y="10351592"/>
                <a:ext cx="31653" cy="301000"/>
              </a:xfrm>
              <a:custGeom>
                <a:avLst/>
                <a:gdLst>
                  <a:gd name="connsiteX0" fmla="*/ 28641 w 31653"/>
                  <a:gd name="connsiteY0" fmla="*/ 496 h 301000"/>
                  <a:gd name="connsiteX1" fmla="*/ 22291 w 31653"/>
                  <a:gd name="connsiteY1" fmla="*/ 125908 h 301000"/>
                  <a:gd name="connsiteX2" fmla="*/ 66 w 31653"/>
                  <a:gd name="connsiteY2" fmla="*/ 300533 h 301000"/>
                  <a:gd name="connsiteX3" fmla="*/ 30229 w 31653"/>
                  <a:gd name="connsiteY3" fmla="*/ 171946 h 301000"/>
                  <a:gd name="connsiteX4" fmla="*/ 28641 w 31653"/>
                  <a:gd name="connsiteY4" fmla="*/ 496 h 30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301000">
                    <a:moveTo>
                      <a:pt x="28641" y="496"/>
                    </a:moveTo>
                    <a:cubicBezTo>
                      <a:pt x="27318" y="-7177"/>
                      <a:pt x="27053" y="75902"/>
                      <a:pt x="22291" y="125908"/>
                    </a:cubicBezTo>
                    <a:cubicBezTo>
                      <a:pt x="17528" y="175914"/>
                      <a:pt x="-1257" y="292860"/>
                      <a:pt x="66" y="300533"/>
                    </a:cubicBezTo>
                    <a:cubicBezTo>
                      <a:pt x="1389" y="308206"/>
                      <a:pt x="26789" y="219571"/>
                      <a:pt x="30229" y="171946"/>
                    </a:cubicBezTo>
                    <a:cubicBezTo>
                      <a:pt x="33669" y="124321"/>
                      <a:pt x="29964" y="8169"/>
                      <a:pt x="28641" y="4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: 図形 405">
                <a:extLst>
                  <a:ext uri="{FF2B5EF4-FFF2-40B4-BE49-F238E27FC236}">
                    <a16:creationId xmlns:a16="http://schemas.microsoft.com/office/drawing/2014/main" id="{F5B1B702-5F4B-49F0-9245-568BB1539C60}"/>
                  </a:ext>
                </a:extLst>
              </p:cNvPr>
              <p:cNvSpPr/>
              <p:nvPr/>
            </p:nvSpPr>
            <p:spPr>
              <a:xfrm>
                <a:off x="8901104" y="10345735"/>
                <a:ext cx="154021" cy="122355"/>
              </a:xfrm>
              <a:custGeom>
                <a:avLst/>
                <a:gdLst>
                  <a:gd name="connsiteX0" fmla="*/ 9 w 154021"/>
                  <a:gd name="connsiteY0" fmla="*/ 3 h 122355"/>
                  <a:gd name="connsiteX1" fmla="*/ 57159 w 154021"/>
                  <a:gd name="connsiteY1" fmla="*/ 69853 h 122355"/>
                  <a:gd name="connsiteX2" fmla="*/ 88909 w 154021"/>
                  <a:gd name="connsiteY2" fmla="*/ 55565 h 122355"/>
                  <a:gd name="connsiteX3" fmla="*/ 153996 w 154021"/>
                  <a:gd name="connsiteY3" fmla="*/ 41278 h 122355"/>
                  <a:gd name="connsiteX4" fmla="*/ 80971 w 154021"/>
                  <a:gd name="connsiteY4" fmla="*/ 58740 h 122355"/>
                  <a:gd name="connsiteX5" fmla="*/ 46046 w 154021"/>
                  <a:gd name="connsiteY5" fmla="*/ 122240 h 122355"/>
                  <a:gd name="connsiteX6" fmla="*/ 52396 w 154021"/>
                  <a:gd name="connsiteY6" fmla="*/ 73028 h 122355"/>
                  <a:gd name="connsiteX7" fmla="*/ 9 w 154021"/>
                  <a:gd name="connsiteY7" fmla="*/ 3 h 122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021" h="122355">
                    <a:moveTo>
                      <a:pt x="9" y="3"/>
                    </a:moveTo>
                    <a:cubicBezTo>
                      <a:pt x="803" y="-526"/>
                      <a:pt x="42342" y="60593"/>
                      <a:pt x="57159" y="69853"/>
                    </a:cubicBezTo>
                    <a:cubicBezTo>
                      <a:pt x="71976" y="79113"/>
                      <a:pt x="72770" y="60328"/>
                      <a:pt x="88909" y="55565"/>
                    </a:cubicBezTo>
                    <a:cubicBezTo>
                      <a:pt x="105049" y="50803"/>
                      <a:pt x="155319" y="40749"/>
                      <a:pt x="153996" y="41278"/>
                    </a:cubicBezTo>
                    <a:cubicBezTo>
                      <a:pt x="152673" y="41807"/>
                      <a:pt x="98963" y="45246"/>
                      <a:pt x="80971" y="58740"/>
                    </a:cubicBezTo>
                    <a:cubicBezTo>
                      <a:pt x="62979" y="72234"/>
                      <a:pt x="50808" y="119859"/>
                      <a:pt x="46046" y="122240"/>
                    </a:cubicBezTo>
                    <a:cubicBezTo>
                      <a:pt x="41284" y="124621"/>
                      <a:pt x="57688" y="89432"/>
                      <a:pt x="52396" y="73028"/>
                    </a:cubicBezTo>
                    <a:cubicBezTo>
                      <a:pt x="47104" y="56624"/>
                      <a:pt x="-785" y="532"/>
                      <a:pt x="9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フリーフォーム: 図形 406">
                <a:extLst>
                  <a:ext uri="{FF2B5EF4-FFF2-40B4-BE49-F238E27FC236}">
                    <a16:creationId xmlns:a16="http://schemas.microsoft.com/office/drawing/2014/main" id="{5AF9E2B1-4373-4412-975D-4E1EC4C80CCB}"/>
                  </a:ext>
                </a:extLst>
              </p:cNvPr>
              <p:cNvSpPr/>
              <p:nvPr/>
            </p:nvSpPr>
            <p:spPr>
              <a:xfrm>
                <a:off x="8975725" y="10430744"/>
                <a:ext cx="134944" cy="63807"/>
              </a:xfrm>
              <a:custGeom>
                <a:avLst/>
                <a:gdLst>
                  <a:gd name="connsiteX0" fmla="*/ 0 w 134944"/>
                  <a:gd name="connsiteY0" fmla="*/ 41994 h 63807"/>
                  <a:gd name="connsiteX1" fmla="*/ 79375 w 134944"/>
                  <a:gd name="connsiteY1" fmla="*/ 27706 h 63807"/>
                  <a:gd name="connsiteX2" fmla="*/ 134938 w 134944"/>
                  <a:gd name="connsiteY2" fmla="*/ 719 h 63807"/>
                  <a:gd name="connsiteX3" fmla="*/ 76200 w 134944"/>
                  <a:gd name="connsiteY3" fmla="*/ 59456 h 63807"/>
                  <a:gd name="connsiteX4" fmla="*/ 74613 w 134944"/>
                  <a:gd name="connsiteY4" fmla="*/ 59456 h 63807"/>
                  <a:gd name="connsiteX5" fmla="*/ 0 w 134944"/>
                  <a:gd name="connsiteY5" fmla="*/ 41994 h 63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944" h="63807">
                    <a:moveTo>
                      <a:pt x="0" y="41994"/>
                    </a:moveTo>
                    <a:cubicBezTo>
                      <a:pt x="28442" y="38289"/>
                      <a:pt x="56885" y="34585"/>
                      <a:pt x="79375" y="27706"/>
                    </a:cubicBezTo>
                    <a:cubicBezTo>
                      <a:pt x="101865" y="20827"/>
                      <a:pt x="135467" y="-4573"/>
                      <a:pt x="134938" y="719"/>
                    </a:cubicBezTo>
                    <a:cubicBezTo>
                      <a:pt x="134409" y="6011"/>
                      <a:pt x="86254" y="49667"/>
                      <a:pt x="76200" y="59456"/>
                    </a:cubicBezTo>
                    <a:cubicBezTo>
                      <a:pt x="66146" y="69246"/>
                      <a:pt x="74613" y="59456"/>
                      <a:pt x="74613" y="59456"/>
                    </a:cubicBezTo>
                    <a:lnTo>
                      <a:pt x="0" y="4199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: 図形 407">
                <a:extLst>
                  <a:ext uri="{FF2B5EF4-FFF2-40B4-BE49-F238E27FC236}">
                    <a16:creationId xmlns:a16="http://schemas.microsoft.com/office/drawing/2014/main" id="{1884A3BD-3A4A-4BE2-9A44-B79882D84B29}"/>
                  </a:ext>
                </a:extLst>
              </p:cNvPr>
              <p:cNvSpPr/>
              <p:nvPr/>
            </p:nvSpPr>
            <p:spPr>
              <a:xfrm>
                <a:off x="8854113" y="10491788"/>
                <a:ext cx="42556" cy="184151"/>
              </a:xfrm>
              <a:custGeom>
                <a:avLst/>
                <a:gdLst>
                  <a:gd name="connsiteX0" fmla="*/ 13662 w 42556"/>
                  <a:gd name="connsiteY0" fmla="*/ 0 h 184151"/>
                  <a:gd name="connsiteX1" fmla="*/ 962 w 42556"/>
                  <a:gd name="connsiteY1" fmla="*/ 125412 h 184151"/>
                  <a:gd name="connsiteX2" fmla="*/ 42237 w 42556"/>
                  <a:gd name="connsiteY2" fmla="*/ 184150 h 184151"/>
                  <a:gd name="connsiteX3" fmla="*/ 20012 w 42556"/>
                  <a:gd name="connsiteY3" fmla="*/ 127000 h 184151"/>
                  <a:gd name="connsiteX4" fmla="*/ 13662 w 42556"/>
                  <a:gd name="connsiteY4" fmla="*/ 0 h 18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556" h="184151">
                    <a:moveTo>
                      <a:pt x="13662" y="0"/>
                    </a:moveTo>
                    <a:cubicBezTo>
                      <a:pt x="10487" y="-265"/>
                      <a:pt x="-3800" y="94721"/>
                      <a:pt x="962" y="125412"/>
                    </a:cubicBezTo>
                    <a:cubicBezTo>
                      <a:pt x="5724" y="156103"/>
                      <a:pt x="39062" y="183885"/>
                      <a:pt x="42237" y="184150"/>
                    </a:cubicBezTo>
                    <a:cubicBezTo>
                      <a:pt x="45412" y="184415"/>
                      <a:pt x="23981" y="153194"/>
                      <a:pt x="20012" y="127000"/>
                    </a:cubicBezTo>
                    <a:cubicBezTo>
                      <a:pt x="16043" y="100806"/>
                      <a:pt x="16837" y="265"/>
                      <a:pt x="136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: 図形 408">
                <a:extLst>
                  <a:ext uri="{FF2B5EF4-FFF2-40B4-BE49-F238E27FC236}">
                    <a16:creationId xmlns:a16="http://schemas.microsoft.com/office/drawing/2014/main" id="{8014813F-FB6B-40D6-8301-AD6286C66CD3}"/>
                  </a:ext>
                </a:extLst>
              </p:cNvPr>
              <p:cNvSpPr/>
              <p:nvPr/>
            </p:nvSpPr>
            <p:spPr>
              <a:xfrm>
                <a:off x="8900713" y="10582585"/>
                <a:ext cx="184577" cy="99724"/>
              </a:xfrm>
              <a:custGeom>
                <a:avLst/>
                <a:gdLst>
                  <a:gd name="connsiteX0" fmla="*/ 182962 w 184577"/>
                  <a:gd name="connsiteY0" fmla="*/ 1278 h 99724"/>
                  <a:gd name="connsiteX1" fmla="*/ 54375 w 184577"/>
                  <a:gd name="connsiteY1" fmla="*/ 29853 h 99724"/>
                  <a:gd name="connsiteX2" fmla="*/ 48025 w 184577"/>
                  <a:gd name="connsiteY2" fmla="*/ 29853 h 99724"/>
                  <a:gd name="connsiteX3" fmla="*/ 400 w 184577"/>
                  <a:gd name="connsiteY3" fmla="*/ 99703 h 99724"/>
                  <a:gd name="connsiteX4" fmla="*/ 30562 w 184577"/>
                  <a:gd name="connsiteY4" fmla="*/ 21915 h 99724"/>
                  <a:gd name="connsiteX5" fmla="*/ 119462 w 184577"/>
                  <a:gd name="connsiteY5" fmla="*/ 7628 h 99724"/>
                  <a:gd name="connsiteX6" fmla="*/ 182962 w 184577"/>
                  <a:gd name="connsiteY6" fmla="*/ 1278 h 9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577" h="99724">
                    <a:moveTo>
                      <a:pt x="182962" y="1278"/>
                    </a:moveTo>
                    <a:cubicBezTo>
                      <a:pt x="172114" y="4982"/>
                      <a:pt x="76864" y="25091"/>
                      <a:pt x="54375" y="29853"/>
                    </a:cubicBezTo>
                    <a:cubicBezTo>
                      <a:pt x="31886" y="34615"/>
                      <a:pt x="57021" y="18211"/>
                      <a:pt x="48025" y="29853"/>
                    </a:cubicBezTo>
                    <a:cubicBezTo>
                      <a:pt x="39029" y="41495"/>
                      <a:pt x="3310" y="101026"/>
                      <a:pt x="400" y="99703"/>
                    </a:cubicBezTo>
                    <a:cubicBezTo>
                      <a:pt x="-2510" y="98380"/>
                      <a:pt x="10718" y="37261"/>
                      <a:pt x="30562" y="21915"/>
                    </a:cubicBezTo>
                    <a:cubicBezTo>
                      <a:pt x="50406" y="6569"/>
                      <a:pt x="91416" y="12655"/>
                      <a:pt x="119462" y="7628"/>
                    </a:cubicBezTo>
                    <a:cubicBezTo>
                      <a:pt x="147508" y="2601"/>
                      <a:pt x="193810" y="-2426"/>
                      <a:pt x="182962" y="12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: 図形 409">
                <a:extLst>
                  <a:ext uri="{FF2B5EF4-FFF2-40B4-BE49-F238E27FC236}">
                    <a16:creationId xmlns:a16="http://schemas.microsoft.com/office/drawing/2014/main" id="{449621E1-C464-4093-A0FF-0F7528D296BE}"/>
                  </a:ext>
                </a:extLst>
              </p:cNvPr>
              <p:cNvSpPr/>
              <p:nvPr/>
            </p:nvSpPr>
            <p:spPr>
              <a:xfrm>
                <a:off x="8912125" y="10506002"/>
                <a:ext cx="169677" cy="100108"/>
              </a:xfrm>
              <a:custGeom>
                <a:avLst/>
                <a:gdLst>
                  <a:gd name="connsiteX0" fmla="*/ 3275 w 169677"/>
                  <a:gd name="connsiteY0" fmla="*/ 100086 h 100108"/>
                  <a:gd name="connsiteX1" fmla="*/ 30263 w 169677"/>
                  <a:gd name="connsiteY1" fmla="*/ 28648 h 100108"/>
                  <a:gd name="connsiteX2" fmla="*/ 87413 w 169677"/>
                  <a:gd name="connsiteY2" fmla="*/ 14361 h 100108"/>
                  <a:gd name="connsiteX3" fmla="*/ 168375 w 169677"/>
                  <a:gd name="connsiteY3" fmla="*/ 73 h 100108"/>
                  <a:gd name="connsiteX4" fmla="*/ 17563 w 169677"/>
                  <a:gd name="connsiteY4" fmla="*/ 20711 h 100108"/>
                  <a:gd name="connsiteX5" fmla="*/ 3275 w 169677"/>
                  <a:gd name="connsiteY5" fmla="*/ 100086 h 10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677" h="100108">
                    <a:moveTo>
                      <a:pt x="3275" y="100086"/>
                    </a:moveTo>
                    <a:cubicBezTo>
                      <a:pt x="5392" y="101409"/>
                      <a:pt x="16240" y="42936"/>
                      <a:pt x="30263" y="28648"/>
                    </a:cubicBezTo>
                    <a:cubicBezTo>
                      <a:pt x="44286" y="14360"/>
                      <a:pt x="64394" y="19123"/>
                      <a:pt x="87413" y="14361"/>
                    </a:cubicBezTo>
                    <a:cubicBezTo>
                      <a:pt x="110432" y="9598"/>
                      <a:pt x="180017" y="-985"/>
                      <a:pt x="168375" y="73"/>
                    </a:cubicBezTo>
                    <a:cubicBezTo>
                      <a:pt x="156733" y="1131"/>
                      <a:pt x="42963" y="8540"/>
                      <a:pt x="17563" y="20711"/>
                    </a:cubicBezTo>
                    <a:cubicBezTo>
                      <a:pt x="-7837" y="32882"/>
                      <a:pt x="1158" y="98763"/>
                      <a:pt x="3275" y="1000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: 図形 410">
                <a:extLst>
                  <a:ext uri="{FF2B5EF4-FFF2-40B4-BE49-F238E27FC236}">
                    <a16:creationId xmlns:a16="http://schemas.microsoft.com/office/drawing/2014/main" id="{C3E483F2-4E97-44C9-A339-C1BA3C016C29}"/>
                  </a:ext>
                </a:extLst>
              </p:cNvPr>
              <p:cNvSpPr/>
              <p:nvPr/>
            </p:nvSpPr>
            <p:spPr>
              <a:xfrm>
                <a:off x="8701204" y="9783711"/>
                <a:ext cx="141881" cy="459434"/>
              </a:xfrm>
              <a:custGeom>
                <a:avLst/>
                <a:gdLst>
                  <a:gd name="connsiteX0" fmla="*/ 4646 w 141881"/>
                  <a:gd name="connsiteY0" fmla="*/ 1639 h 459434"/>
                  <a:gd name="connsiteX1" fmla="*/ 1471 w 141881"/>
                  <a:gd name="connsiteY1" fmla="*/ 76252 h 459434"/>
                  <a:gd name="connsiteX2" fmla="*/ 23696 w 141881"/>
                  <a:gd name="connsiteY2" fmla="*/ 185789 h 459434"/>
                  <a:gd name="connsiteX3" fmla="*/ 139584 w 141881"/>
                  <a:gd name="connsiteY3" fmla="*/ 457252 h 459434"/>
                  <a:gd name="connsiteX4" fmla="*/ 95134 w 141881"/>
                  <a:gd name="connsiteY4" fmla="*/ 304852 h 459434"/>
                  <a:gd name="connsiteX5" fmla="*/ 25284 w 141881"/>
                  <a:gd name="connsiteY5" fmla="*/ 147689 h 459434"/>
                  <a:gd name="connsiteX6" fmla="*/ 4646 w 141881"/>
                  <a:gd name="connsiteY6" fmla="*/ 1639 h 45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881" h="459434">
                    <a:moveTo>
                      <a:pt x="4646" y="1639"/>
                    </a:moveTo>
                    <a:cubicBezTo>
                      <a:pt x="677" y="-10267"/>
                      <a:pt x="-1704" y="45560"/>
                      <a:pt x="1471" y="76252"/>
                    </a:cubicBezTo>
                    <a:cubicBezTo>
                      <a:pt x="4646" y="106944"/>
                      <a:pt x="677" y="122289"/>
                      <a:pt x="23696" y="185789"/>
                    </a:cubicBezTo>
                    <a:cubicBezTo>
                      <a:pt x="46715" y="249289"/>
                      <a:pt x="127678" y="437408"/>
                      <a:pt x="139584" y="457252"/>
                    </a:cubicBezTo>
                    <a:cubicBezTo>
                      <a:pt x="151490" y="477096"/>
                      <a:pt x="114184" y="356446"/>
                      <a:pt x="95134" y="304852"/>
                    </a:cubicBezTo>
                    <a:cubicBezTo>
                      <a:pt x="76084" y="253258"/>
                      <a:pt x="40630" y="195314"/>
                      <a:pt x="25284" y="147689"/>
                    </a:cubicBezTo>
                    <a:cubicBezTo>
                      <a:pt x="9938" y="100064"/>
                      <a:pt x="8615" y="13545"/>
                      <a:pt x="4646" y="1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: 図形 411">
                <a:extLst>
                  <a:ext uri="{FF2B5EF4-FFF2-40B4-BE49-F238E27FC236}">
                    <a16:creationId xmlns:a16="http://schemas.microsoft.com/office/drawing/2014/main" id="{151581DC-FA32-4566-8AE3-B5DCC308DE07}"/>
                  </a:ext>
                </a:extLst>
              </p:cNvPr>
              <p:cNvSpPr/>
              <p:nvPr/>
            </p:nvSpPr>
            <p:spPr>
              <a:xfrm>
                <a:off x="8772523" y="10127868"/>
                <a:ext cx="117529" cy="250532"/>
              </a:xfrm>
              <a:custGeom>
                <a:avLst/>
                <a:gdLst>
                  <a:gd name="connsiteX0" fmla="*/ 2 w 117529"/>
                  <a:gd name="connsiteY0" fmla="*/ 382 h 250532"/>
                  <a:gd name="connsiteX1" fmla="*/ 104777 w 117529"/>
                  <a:gd name="connsiteY1" fmla="*/ 176595 h 250532"/>
                  <a:gd name="connsiteX2" fmla="*/ 114302 w 117529"/>
                  <a:gd name="connsiteY2" fmla="*/ 249620 h 250532"/>
                  <a:gd name="connsiteX3" fmla="*/ 107952 w 117529"/>
                  <a:gd name="connsiteY3" fmla="*/ 132145 h 250532"/>
                  <a:gd name="connsiteX4" fmla="*/ 2 w 117529"/>
                  <a:gd name="connsiteY4" fmla="*/ 382 h 25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29" h="250532">
                    <a:moveTo>
                      <a:pt x="2" y="382"/>
                    </a:moveTo>
                    <a:cubicBezTo>
                      <a:pt x="-527" y="7790"/>
                      <a:pt x="85727" y="135055"/>
                      <a:pt x="104777" y="176595"/>
                    </a:cubicBezTo>
                    <a:cubicBezTo>
                      <a:pt x="123827" y="218135"/>
                      <a:pt x="113773" y="257028"/>
                      <a:pt x="114302" y="249620"/>
                    </a:cubicBezTo>
                    <a:cubicBezTo>
                      <a:pt x="114831" y="242212"/>
                      <a:pt x="124356" y="169187"/>
                      <a:pt x="107952" y="132145"/>
                    </a:cubicBezTo>
                    <a:cubicBezTo>
                      <a:pt x="91548" y="95103"/>
                      <a:pt x="531" y="-7026"/>
                      <a:pt x="2" y="3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: 図形 412">
                <a:extLst>
                  <a:ext uri="{FF2B5EF4-FFF2-40B4-BE49-F238E27FC236}">
                    <a16:creationId xmlns:a16="http://schemas.microsoft.com/office/drawing/2014/main" id="{5A14A15E-BDA3-4247-A9AC-C3ECE923BA39}"/>
                  </a:ext>
                </a:extLst>
              </p:cNvPr>
              <p:cNvSpPr/>
              <p:nvPr/>
            </p:nvSpPr>
            <p:spPr>
              <a:xfrm>
                <a:off x="8766997" y="10501160"/>
                <a:ext cx="119833" cy="175069"/>
              </a:xfrm>
              <a:custGeom>
                <a:avLst/>
                <a:gdLst>
                  <a:gd name="connsiteX0" fmla="*/ 766 w 119833"/>
                  <a:gd name="connsiteY0" fmla="*/ 153 h 175069"/>
                  <a:gd name="connsiteX1" fmla="*/ 62678 w 119833"/>
                  <a:gd name="connsiteY1" fmla="*/ 128740 h 175069"/>
                  <a:gd name="connsiteX2" fmla="*/ 119828 w 119833"/>
                  <a:gd name="connsiteY2" fmla="*/ 174778 h 175069"/>
                  <a:gd name="connsiteX3" fmla="*/ 59503 w 119833"/>
                  <a:gd name="connsiteY3" fmla="*/ 146203 h 175069"/>
                  <a:gd name="connsiteX4" fmla="*/ 29341 w 119833"/>
                  <a:gd name="connsiteY4" fmla="*/ 103340 h 175069"/>
                  <a:gd name="connsiteX5" fmla="*/ 766 w 119833"/>
                  <a:gd name="connsiteY5" fmla="*/ 153 h 175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33" h="175069">
                    <a:moveTo>
                      <a:pt x="766" y="153"/>
                    </a:moveTo>
                    <a:cubicBezTo>
                      <a:pt x="6322" y="4386"/>
                      <a:pt x="42834" y="99636"/>
                      <a:pt x="62678" y="128740"/>
                    </a:cubicBezTo>
                    <a:cubicBezTo>
                      <a:pt x="82522" y="157844"/>
                      <a:pt x="120357" y="171868"/>
                      <a:pt x="119828" y="174778"/>
                    </a:cubicBezTo>
                    <a:cubicBezTo>
                      <a:pt x="119299" y="177689"/>
                      <a:pt x="74584" y="158109"/>
                      <a:pt x="59503" y="146203"/>
                    </a:cubicBezTo>
                    <a:cubicBezTo>
                      <a:pt x="44422" y="134297"/>
                      <a:pt x="37278" y="126359"/>
                      <a:pt x="29341" y="103340"/>
                    </a:cubicBezTo>
                    <a:cubicBezTo>
                      <a:pt x="21404" y="80321"/>
                      <a:pt x="-4790" y="-4080"/>
                      <a:pt x="766" y="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: 図形 413">
                <a:extLst>
                  <a:ext uri="{FF2B5EF4-FFF2-40B4-BE49-F238E27FC236}">
                    <a16:creationId xmlns:a16="http://schemas.microsoft.com/office/drawing/2014/main" id="{2A08FA00-1FEA-49A9-AF2B-7AD4E1337763}"/>
                  </a:ext>
                </a:extLst>
              </p:cNvPr>
              <p:cNvSpPr/>
              <p:nvPr/>
            </p:nvSpPr>
            <p:spPr>
              <a:xfrm>
                <a:off x="8805735" y="10310710"/>
                <a:ext cx="48980" cy="224038"/>
              </a:xfrm>
              <a:custGeom>
                <a:avLst/>
                <a:gdLst>
                  <a:gd name="connsiteX0" fmla="*/ 128 w 48980"/>
                  <a:gd name="connsiteY0" fmla="*/ 103 h 224038"/>
                  <a:gd name="connsiteX1" fmla="*/ 47753 w 48980"/>
                  <a:gd name="connsiteY1" fmla="*/ 76303 h 224038"/>
                  <a:gd name="connsiteX2" fmla="*/ 35053 w 48980"/>
                  <a:gd name="connsiteY2" fmla="*/ 223940 h 224038"/>
                  <a:gd name="connsiteX3" fmla="*/ 36640 w 48980"/>
                  <a:gd name="connsiteY3" fmla="*/ 98528 h 224038"/>
                  <a:gd name="connsiteX4" fmla="*/ 33465 w 48980"/>
                  <a:gd name="connsiteY4" fmla="*/ 60428 h 224038"/>
                  <a:gd name="connsiteX5" fmla="*/ 128 w 48980"/>
                  <a:gd name="connsiteY5" fmla="*/ 103 h 22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980" h="224038">
                    <a:moveTo>
                      <a:pt x="128" y="103"/>
                    </a:moveTo>
                    <a:cubicBezTo>
                      <a:pt x="2509" y="2749"/>
                      <a:pt x="41932" y="38997"/>
                      <a:pt x="47753" y="76303"/>
                    </a:cubicBezTo>
                    <a:cubicBezTo>
                      <a:pt x="53574" y="113609"/>
                      <a:pt x="36905" y="220236"/>
                      <a:pt x="35053" y="223940"/>
                    </a:cubicBezTo>
                    <a:cubicBezTo>
                      <a:pt x="33201" y="227644"/>
                      <a:pt x="36905" y="125780"/>
                      <a:pt x="36640" y="98528"/>
                    </a:cubicBezTo>
                    <a:cubicBezTo>
                      <a:pt x="36375" y="71276"/>
                      <a:pt x="37698" y="74715"/>
                      <a:pt x="33465" y="60428"/>
                    </a:cubicBezTo>
                    <a:cubicBezTo>
                      <a:pt x="29232" y="46141"/>
                      <a:pt x="-2253" y="-2543"/>
                      <a:pt x="128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: 図形 414">
                <a:extLst>
                  <a:ext uri="{FF2B5EF4-FFF2-40B4-BE49-F238E27FC236}">
                    <a16:creationId xmlns:a16="http://schemas.microsoft.com/office/drawing/2014/main" id="{3E2727FA-D831-424D-8774-AFB88F1B7FD0}"/>
                  </a:ext>
                </a:extLst>
              </p:cNvPr>
              <p:cNvSpPr/>
              <p:nvPr/>
            </p:nvSpPr>
            <p:spPr>
              <a:xfrm>
                <a:off x="8775777" y="10327623"/>
                <a:ext cx="69830" cy="224579"/>
              </a:xfrm>
              <a:custGeom>
                <a:avLst/>
                <a:gdLst>
                  <a:gd name="connsiteX0" fmla="*/ 28498 w 69830"/>
                  <a:gd name="connsiteY0" fmla="*/ 652 h 224579"/>
                  <a:gd name="connsiteX1" fmla="*/ 3098 w 69830"/>
                  <a:gd name="connsiteY1" fmla="*/ 76852 h 224579"/>
                  <a:gd name="connsiteX2" fmla="*/ 7861 w 69830"/>
                  <a:gd name="connsiteY2" fmla="*/ 181627 h 224579"/>
                  <a:gd name="connsiteX3" fmla="*/ 69773 w 69830"/>
                  <a:gd name="connsiteY3" fmla="*/ 224490 h 224579"/>
                  <a:gd name="connsiteX4" fmla="*/ 18973 w 69830"/>
                  <a:gd name="connsiteY4" fmla="*/ 172102 h 224579"/>
                  <a:gd name="connsiteX5" fmla="*/ 14211 w 69830"/>
                  <a:gd name="connsiteY5" fmla="*/ 119715 h 224579"/>
                  <a:gd name="connsiteX6" fmla="*/ 28498 w 69830"/>
                  <a:gd name="connsiteY6" fmla="*/ 652 h 224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830" h="224579">
                    <a:moveTo>
                      <a:pt x="28498" y="652"/>
                    </a:moveTo>
                    <a:cubicBezTo>
                      <a:pt x="26646" y="-6492"/>
                      <a:pt x="6538" y="46689"/>
                      <a:pt x="3098" y="76852"/>
                    </a:cubicBezTo>
                    <a:cubicBezTo>
                      <a:pt x="-342" y="107015"/>
                      <a:pt x="-3252" y="157021"/>
                      <a:pt x="7861" y="181627"/>
                    </a:cubicBezTo>
                    <a:cubicBezTo>
                      <a:pt x="18973" y="206233"/>
                      <a:pt x="67921" y="226077"/>
                      <a:pt x="69773" y="224490"/>
                    </a:cubicBezTo>
                    <a:cubicBezTo>
                      <a:pt x="71625" y="222903"/>
                      <a:pt x="28233" y="189565"/>
                      <a:pt x="18973" y="172102"/>
                    </a:cubicBezTo>
                    <a:cubicBezTo>
                      <a:pt x="9713" y="154640"/>
                      <a:pt x="16328" y="141146"/>
                      <a:pt x="14211" y="119715"/>
                    </a:cubicBezTo>
                    <a:cubicBezTo>
                      <a:pt x="12094" y="98284"/>
                      <a:pt x="30350" y="7796"/>
                      <a:pt x="28498" y="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: 図形 415">
                <a:extLst>
                  <a:ext uri="{FF2B5EF4-FFF2-40B4-BE49-F238E27FC236}">
                    <a16:creationId xmlns:a16="http://schemas.microsoft.com/office/drawing/2014/main" id="{46FCDF05-2721-499F-9581-97EC6D8AF2CD}"/>
                  </a:ext>
                </a:extLst>
              </p:cNvPr>
              <p:cNvSpPr/>
              <p:nvPr/>
            </p:nvSpPr>
            <p:spPr>
              <a:xfrm>
                <a:off x="8597885" y="10054890"/>
                <a:ext cx="171262" cy="320760"/>
              </a:xfrm>
              <a:custGeom>
                <a:avLst/>
                <a:gdLst>
                  <a:gd name="connsiteX0" fmla="*/ 15 w 171262"/>
                  <a:gd name="connsiteY0" fmla="*/ 335 h 320760"/>
                  <a:gd name="connsiteX1" fmla="*/ 106378 w 171262"/>
                  <a:gd name="connsiteY1" fmla="*/ 60660 h 320760"/>
                  <a:gd name="connsiteX2" fmla="*/ 130190 w 171262"/>
                  <a:gd name="connsiteY2" fmla="*/ 138448 h 320760"/>
                  <a:gd name="connsiteX3" fmla="*/ 141303 w 171262"/>
                  <a:gd name="connsiteY3" fmla="*/ 232110 h 320760"/>
                  <a:gd name="connsiteX4" fmla="*/ 163528 w 171262"/>
                  <a:gd name="connsiteY4" fmla="*/ 282910 h 320760"/>
                  <a:gd name="connsiteX5" fmla="*/ 168290 w 171262"/>
                  <a:gd name="connsiteY5" fmla="*/ 316248 h 320760"/>
                  <a:gd name="connsiteX6" fmla="*/ 120665 w 171262"/>
                  <a:gd name="connsiteY6" fmla="*/ 179723 h 320760"/>
                  <a:gd name="connsiteX7" fmla="*/ 114315 w 171262"/>
                  <a:gd name="connsiteY7" fmla="*/ 87648 h 320760"/>
                  <a:gd name="connsiteX8" fmla="*/ 15 w 171262"/>
                  <a:gd name="connsiteY8" fmla="*/ 335 h 32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262" h="320760">
                    <a:moveTo>
                      <a:pt x="15" y="335"/>
                    </a:moveTo>
                    <a:cubicBezTo>
                      <a:pt x="-1308" y="-4163"/>
                      <a:pt x="84682" y="37641"/>
                      <a:pt x="106378" y="60660"/>
                    </a:cubicBezTo>
                    <a:cubicBezTo>
                      <a:pt x="128074" y="83679"/>
                      <a:pt x="124369" y="109873"/>
                      <a:pt x="130190" y="138448"/>
                    </a:cubicBezTo>
                    <a:cubicBezTo>
                      <a:pt x="136011" y="167023"/>
                      <a:pt x="135747" y="208033"/>
                      <a:pt x="141303" y="232110"/>
                    </a:cubicBezTo>
                    <a:cubicBezTo>
                      <a:pt x="146859" y="256187"/>
                      <a:pt x="159030" y="268887"/>
                      <a:pt x="163528" y="282910"/>
                    </a:cubicBezTo>
                    <a:cubicBezTo>
                      <a:pt x="168026" y="296933"/>
                      <a:pt x="175434" y="333446"/>
                      <a:pt x="168290" y="316248"/>
                    </a:cubicBezTo>
                    <a:cubicBezTo>
                      <a:pt x="161146" y="299050"/>
                      <a:pt x="129661" y="217823"/>
                      <a:pt x="120665" y="179723"/>
                    </a:cubicBezTo>
                    <a:cubicBezTo>
                      <a:pt x="111669" y="141623"/>
                      <a:pt x="133894" y="117281"/>
                      <a:pt x="114315" y="87648"/>
                    </a:cubicBezTo>
                    <a:cubicBezTo>
                      <a:pt x="94736" y="58015"/>
                      <a:pt x="1338" y="4833"/>
                      <a:pt x="15" y="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: 図形 416">
                <a:extLst>
                  <a:ext uri="{FF2B5EF4-FFF2-40B4-BE49-F238E27FC236}">
                    <a16:creationId xmlns:a16="http://schemas.microsoft.com/office/drawing/2014/main" id="{594D67A3-35E8-4652-803C-1F8674A0226E}"/>
                  </a:ext>
                </a:extLst>
              </p:cNvPr>
              <p:cNvSpPr/>
              <p:nvPr/>
            </p:nvSpPr>
            <p:spPr>
              <a:xfrm>
                <a:off x="8577578" y="10312397"/>
                <a:ext cx="206515" cy="223848"/>
              </a:xfrm>
              <a:custGeom>
                <a:avLst/>
                <a:gdLst>
                  <a:gd name="connsiteX0" fmla="*/ 1272 w 206515"/>
                  <a:gd name="connsiteY0" fmla="*/ 3 h 223848"/>
                  <a:gd name="connsiteX1" fmla="*/ 9210 w 206515"/>
                  <a:gd name="connsiteY1" fmla="*/ 82553 h 223848"/>
                  <a:gd name="connsiteX2" fmla="*/ 55247 w 206515"/>
                  <a:gd name="connsiteY2" fmla="*/ 111128 h 223848"/>
                  <a:gd name="connsiteX3" fmla="*/ 137797 w 206515"/>
                  <a:gd name="connsiteY3" fmla="*/ 179391 h 223848"/>
                  <a:gd name="connsiteX4" fmla="*/ 206060 w 206515"/>
                  <a:gd name="connsiteY4" fmla="*/ 223841 h 223848"/>
                  <a:gd name="connsiteX5" fmla="*/ 164785 w 206515"/>
                  <a:gd name="connsiteY5" fmla="*/ 182566 h 223848"/>
                  <a:gd name="connsiteX6" fmla="*/ 110810 w 206515"/>
                  <a:gd name="connsiteY6" fmla="*/ 128591 h 223848"/>
                  <a:gd name="connsiteX7" fmla="*/ 26672 w 206515"/>
                  <a:gd name="connsiteY7" fmla="*/ 79378 h 223848"/>
                  <a:gd name="connsiteX8" fmla="*/ 1272 w 206515"/>
                  <a:gd name="connsiteY8" fmla="*/ 3 h 223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515" h="223848">
                    <a:moveTo>
                      <a:pt x="1272" y="3"/>
                    </a:moveTo>
                    <a:cubicBezTo>
                      <a:pt x="-1638" y="532"/>
                      <a:pt x="214" y="64032"/>
                      <a:pt x="9210" y="82553"/>
                    </a:cubicBezTo>
                    <a:cubicBezTo>
                      <a:pt x="18206" y="101074"/>
                      <a:pt x="33816" y="94988"/>
                      <a:pt x="55247" y="111128"/>
                    </a:cubicBezTo>
                    <a:cubicBezTo>
                      <a:pt x="76678" y="127268"/>
                      <a:pt x="112662" y="160606"/>
                      <a:pt x="137797" y="179391"/>
                    </a:cubicBezTo>
                    <a:cubicBezTo>
                      <a:pt x="162932" y="198176"/>
                      <a:pt x="201562" y="223312"/>
                      <a:pt x="206060" y="223841"/>
                    </a:cubicBezTo>
                    <a:cubicBezTo>
                      <a:pt x="210558" y="224370"/>
                      <a:pt x="180660" y="198441"/>
                      <a:pt x="164785" y="182566"/>
                    </a:cubicBezTo>
                    <a:cubicBezTo>
                      <a:pt x="148910" y="166691"/>
                      <a:pt x="133829" y="145789"/>
                      <a:pt x="110810" y="128591"/>
                    </a:cubicBezTo>
                    <a:cubicBezTo>
                      <a:pt x="87791" y="111393"/>
                      <a:pt x="46516" y="95782"/>
                      <a:pt x="26672" y="79378"/>
                    </a:cubicBezTo>
                    <a:cubicBezTo>
                      <a:pt x="6828" y="62974"/>
                      <a:pt x="4182" y="-526"/>
                      <a:pt x="127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: 図形 417">
                <a:extLst>
                  <a:ext uri="{FF2B5EF4-FFF2-40B4-BE49-F238E27FC236}">
                    <a16:creationId xmlns:a16="http://schemas.microsoft.com/office/drawing/2014/main" id="{462CA814-56BB-4BB6-93A6-66105781F5DC}"/>
                  </a:ext>
                </a:extLst>
              </p:cNvPr>
              <p:cNvSpPr/>
              <p:nvPr/>
            </p:nvSpPr>
            <p:spPr>
              <a:xfrm>
                <a:off x="8615999" y="10262859"/>
                <a:ext cx="66070" cy="114661"/>
              </a:xfrm>
              <a:custGeom>
                <a:avLst/>
                <a:gdLst>
                  <a:gd name="connsiteX0" fmla="*/ 66039 w 66070"/>
                  <a:gd name="connsiteY0" fmla="*/ 329 h 114661"/>
                  <a:gd name="connsiteX1" fmla="*/ 31114 w 66070"/>
                  <a:gd name="connsiteY1" fmla="*/ 59066 h 114661"/>
                  <a:gd name="connsiteX2" fmla="*/ 7301 w 66070"/>
                  <a:gd name="connsiteY2" fmla="*/ 92404 h 114661"/>
                  <a:gd name="connsiteX3" fmla="*/ 951 w 66070"/>
                  <a:gd name="connsiteY3" fmla="*/ 114629 h 114661"/>
                  <a:gd name="connsiteX4" fmla="*/ 24764 w 66070"/>
                  <a:gd name="connsiteY4" fmla="*/ 87641 h 114661"/>
                  <a:gd name="connsiteX5" fmla="*/ 66039 w 66070"/>
                  <a:gd name="connsiteY5" fmla="*/ 329 h 114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070" h="114661">
                    <a:moveTo>
                      <a:pt x="66039" y="329"/>
                    </a:moveTo>
                    <a:cubicBezTo>
                      <a:pt x="67097" y="-4433"/>
                      <a:pt x="40904" y="43720"/>
                      <a:pt x="31114" y="59066"/>
                    </a:cubicBezTo>
                    <a:cubicBezTo>
                      <a:pt x="21324" y="74412"/>
                      <a:pt x="12328" y="83144"/>
                      <a:pt x="7301" y="92404"/>
                    </a:cubicBezTo>
                    <a:cubicBezTo>
                      <a:pt x="2274" y="101665"/>
                      <a:pt x="-1959" y="115423"/>
                      <a:pt x="951" y="114629"/>
                    </a:cubicBezTo>
                    <a:cubicBezTo>
                      <a:pt x="3861" y="113835"/>
                      <a:pt x="14974" y="102987"/>
                      <a:pt x="24764" y="87641"/>
                    </a:cubicBezTo>
                    <a:cubicBezTo>
                      <a:pt x="34554" y="72295"/>
                      <a:pt x="64981" y="5091"/>
                      <a:pt x="66039" y="3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: 図形 418">
                <a:extLst>
                  <a:ext uri="{FF2B5EF4-FFF2-40B4-BE49-F238E27FC236}">
                    <a16:creationId xmlns:a16="http://schemas.microsoft.com/office/drawing/2014/main" id="{A956DADB-BD84-481E-A36E-59DE8D53A9FE}"/>
                  </a:ext>
                </a:extLst>
              </p:cNvPr>
              <p:cNvSpPr/>
              <p:nvPr/>
            </p:nvSpPr>
            <p:spPr>
              <a:xfrm>
                <a:off x="8564484" y="10052045"/>
                <a:ext cx="90369" cy="276491"/>
              </a:xfrm>
              <a:custGeom>
                <a:avLst/>
                <a:gdLst>
                  <a:gd name="connsiteX0" fmla="*/ 79 w 90369"/>
                  <a:gd name="connsiteY0" fmla="*/ 5 h 276491"/>
                  <a:gd name="connsiteX1" fmla="*/ 85804 w 90369"/>
                  <a:gd name="connsiteY1" fmla="*/ 69855 h 276491"/>
                  <a:gd name="connsiteX2" fmla="*/ 77866 w 90369"/>
                  <a:gd name="connsiteY2" fmla="*/ 122243 h 276491"/>
                  <a:gd name="connsiteX3" fmla="*/ 71516 w 90369"/>
                  <a:gd name="connsiteY3" fmla="*/ 215905 h 276491"/>
                  <a:gd name="connsiteX4" fmla="*/ 49291 w 90369"/>
                  <a:gd name="connsiteY4" fmla="*/ 238130 h 276491"/>
                  <a:gd name="connsiteX5" fmla="*/ 1666 w 90369"/>
                  <a:gd name="connsiteY5" fmla="*/ 276230 h 276491"/>
                  <a:gd name="connsiteX6" fmla="*/ 60404 w 90369"/>
                  <a:gd name="connsiteY6" fmla="*/ 217493 h 276491"/>
                  <a:gd name="connsiteX7" fmla="*/ 73104 w 90369"/>
                  <a:gd name="connsiteY7" fmla="*/ 168280 h 276491"/>
                  <a:gd name="connsiteX8" fmla="*/ 69929 w 90369"/>
                  <a:gd name="connsiteY8" fmla="*/ 66680 h 276491"/>
                  <a:gd name="connsiteX9" fmla="*/ 79 w 90369"/>
                  <a:gd name="connsiteY9" fmla="*/ 5 h 27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369" h="276491">
                    <a:moveTo>
                      <a:pt x="79" y="5"/>
                    </a:moveTo>
                    <a:cubicBezTo>
                      <a:pt x="2725" y="534"/>
                      <a:pt x="72840" y="49482"/>
                      <a:pt x="85804" y="69855"/>
                    </a:cubicBezTo>
                    <a:cubicBezTo>
                      <a:pt x="98768" y="90228"/>
                      <a:pt x="80247" y="97901"/>
                      <a:pt x="77866" y="122243"/>
                    </a:cubicBezTo>
                    <a:cubicBezTo>
                      <a:pt x="75485" y="146585"/>
                      <a:pt x="76278" y="196591"/>
                      <a:pt x="71516" y="215905"/>
                    </a:cubicBezTo>
                    <a:cubicBezTo>
                      <a:pt x="66754" y="235219"/>
                      <a:pt x="60933" y="228076"/>
                      <a:pt x="49291" y="238130"/>
                    </a:cubicBezTo>
                    <a:cubicBezTo>
                      <a:pt x="37649" y="248184"/>
                      <a:pt x="-186" y="279669"/>
                      <a:pt x="1666" y="276230"/>
                    </a:cubicBezTo>
                    <a:cubicBezTo>
                      <a:pt x="3518" y="272791"/>
                      <a:pt x="48498" y="235485"/>
                      <a:pt x="60404" y="217493"/>
                    </a:cubicBezTo>
                    <a:cubicBezTo>
                      <a:pt x="72310" y="199501"/>
                      <a:pt x="71517" y="193416"/>
                      <a:pt x="73104" y="168280"/>
                    </a:cubicBezTo>
                    <a:cubicBezTo>
                      <a:pt x="74692" y="143145"/>
                      <a:pt x="77867" y="92345"/>
                      <a:pt x="69929" y="66680"/>
                    </a:cubicBezTo>
                    <a:cubicBezTo>
                      <a:pt x="61992" y="41016"/>
                      <a:pt x="-2567" y="-524"/>
                      <a:pt x="7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: 図形 419">
                <a:extLst>
                  <a:ext uri="{FF2B5EF4-FFF2-40B4-BE49-F238E27FC236}">
                    <a16:creationId xmlns:a16="http://schemas.microsoft.com/office/drawing/2014/main" id="{40038001-DA06-4C35-BAA5-7B4C88AC879B}"/>
                  </a:ext>
                </a:extLst>
              </p:cNvPr>
              <p:cNvSpPr/>
              <p:nvPr/>
            </p:nvSpPr>
            <p:spPr>
              <a:xfrm>
                <a:off x="8569723" y="10064363"/>
                <a:ext cx="10843" cy="255032"/>
              </a:xfrm>
              <a:custGeom>
                <a:avLst/>
                <a:gdLst>
                  <a:gd name="connsiteX0" fmla="*/ 1190 w 10843"/>
                  <a:gd name="connsiteY0" fmla="*/ 387 h 255032"/>
                  <a:gd name="connsiteX1" fmla="*/ 1190 w 10843"/>
                  <a:gd name="connsiteY1" fmla="*/ 244862 h 255032"/>
                  <a:gd name="connsiteX2" fmla="*/ 10715 w 10843"/>
                  <a:gd name="connsiteY2" fmla="*/ 189300 h 255032"/>
                  <a:gd name="connsiteX3" fmla="*/ 1190 w 10843"/>
                  <a:gd name="connsiteY3" fmla="*/ 387 h 255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43" h="255032">
                    <a:moveTo>
                      <a:pt x="1190" y="387"/>
                    </a:moveTo>
                    <a:cubicBezTo>
                      <a:pt x="-398" y="9647"/>
                      <a:pt x="-397" y="213377"/>
                      <a:pt x="1190" y="244862"/>
                    </a:cubicBezTo>
                    <a:cubicBezTo>
                      <a:pt x="2777" y="276347"/>
                      <a:pt x="9392" y="228194"/>
                      <a:pt x="10715" y="189300"/>
                    </a:cubicBezTo>
                    <a:cubicBezTo>
                      <a:pt x="12038" y="150406"/>
                      <a:pt x="2778" y="-8873"/>
                      <a:pt x="1190" y="3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: 図形 420">
                <a:extLst>
                  <a:ext uri="{FF2B5EF4-FFF2-40B4-BE49-F238E27FC236}">
                    <a16:creationId xmlns:a16="http://schemas.microsoft.com/office/drawing/2014/main" id="{7234BFE3-E367-4E62-9FC6-6206C96FEF66}"/>
                  </a:ext>
                </a:extLst>
              </p:cNvPr>
              <p:cNvSpPr/>
              <p:nvPr/>
            </p:nvSpPr>
            <p:spPr>
              <a:xfrm>
                <a:off x="8542226" y="9734129"/>
                <a:ext cx="152628" cy="48652"/>
              </a:xfrm>
              <a:custGeom>
                <a:avLst/>
                <a:gdLst>
                  <a:gd name="connsiteX0" fmla="*/ 112 w 152628"/>
                  <a:gd name="connsiteY0" fmla="*/ 421 h 48652"/>
                  <a:gd name="connsiteX1" fmla="*/ 144574 w 152628"/>
                  <a:gd name="connsiteY1" fmla="*/ 48046 h 48652"/>
                  <a:gd name="connsiteX2" fmla="*/ 120762 w 152628"/>
                  <a:gd name="connsiteY2" fmla="*/ 25821 h 48652"/>
                  <a:gd name="connsiteX3" fmla="*/ 112 w 152628"/>
                  <a:gd name="connsiteY3" fmla="*/ 421 h 4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628" h="48652">
                    <a:moveTo>
                      <a:pt x="112" y="421"/>
                    </a:moveTo>
                    <a:cubicBezTo>
                      <a:pt x="4081" y="4125"/>
                      <a:pt x="124466" y="43813"/>
                      <a:pt x="144574" y="48046"/>
                    </a:cubicBezTo>
                    <a:cubicBezTo>
                      <a:pt x="164682" y="52279"/>
                      <a:pt x="143516" y="33229"/>
                      <a:pt x="120762" y="25821"/>
                    </a:cubicBezTo>
                    <a:cubicBezTo>
                      <a:pt x="98008" y="18413"/>
                      <a:pt x="-3857" y="-3283"/>
                      <a:pt x="112" y="4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: 図形 421">
                <a:extLst>
                  <a:ext uri="{FF2B5EF4-FFF2-40B4-BE49-F238E27FC236}">
                    <a16:creationId xmlns:a16="http://schemas.microsoft.com/office/drawing/2014/main" id="{31F33759-4800-4940-BA8B-E01D4D691461}"/>
                  </a:ext>
                </a:extLst>
              </p:cNvPr>
              <p:cNvSpPr/>
              <p:nvPr/>
            </p:nvSpPr>
            <p:spPr>
              <a:xfrm>
                <a:off x="8534269" y="9951492"/>
                <a:ext cx="25903" cy="161680"/>
              </a:xfrm>
              <a:custGeom>
                <a:avLst/>
                <a:gdLst>
                  <a:gd name="connsiteX0" fmla="*/ 131 w 25903"/>
                  <a:gd name="connsiteY0" fmla="*/ 546 h 161680"/>
                  <a:gd name="connsiteX1" fmla="*/ 16006 w 25903"/>
                  <a:gd name="connsiteY1" fmla="*/ 157708 h 161680"/>
                  <a:gd name="connsiteX2" fmla="*/ 25531 w 25903"/>
                  <a:gd name="connsiteY2" fmla="*/ 106908 h 161680"/>
                  <a:gd name="connsiteX3" fmla="*/ 131 w 25903"/>
                  <a:gd name="connsiteY3" fmla="*/ 546 h 16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03" h="161680">
                    <a:moveTo>
                      <a:pt x="131" y="546"/>
                    </a:moveTo>
                    <a:cubicBezTo>
                      <a:pt x="-1456" y="9013"/>
                      <a:pt x="11773" y="139981"/>
                      <a:pt x="16006" y="157708"/>
                    </a:cubicBezTo>
                    <a:cubicBezTo>
                      <a:pt x="20239" y="175435"/>
                      <a:pt x="27648" y="129398"/>
                      <a:pt x="25531" y="106908"/>
                    </a:cubicBezTo>
                    <a:cubicBezTo>
                      <a:pt x="23414" y="84419"/>
                      <a:pt x="1718" y="-7921"/>
                      <a:pt x="131" y="5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: 図形 422">
                <a:extLst>
                  <a:ext uri="{FF2B5EF4-FFF2-40B4-BE49-F238E27FC236}">
                    <a16:creationId xmlns:a16="http://schemas.microsoft.com/office/drawing/2014/main" id="{D90FF67F-EA2B-4AF7-A35D-ECB26B64CCD9}"/>
                  </a:ext>
                </a:extLst>
              </p:cNvPr>
              <p:cNvSpPr/>
              <p:nvPr/>
            </p:nvSpPr>
            <p:spPr>
              <a:xfrm>
                <a:off x="8516938" y="9737680"/>
                <a:ext cx="138116" cy="249390"/>
              </a:xfrm>
              <a:custGeom>
                <a:avLst/>
                <a:gdLst>
                  <a:gd name="connsiteX0" fmla="*/ 28575 w 138116"/>
                  <a:gd name="connsiteY0" fmla="*/ 45 h 249390"/>
                  <a:gd name="connsiteX1" fmla="*/ 0 w 138116"/>
                  <a:gd name="connsiteY1" fmla="*/ 152445 h 249390"/>
                  <a:gd name="connsiteX2" fmla="*/ 28575 w 138116"/>
                  <a:gd name="connsiteY2" fmla="*/ 247695 h 249390"/>
                  <a:gd name="connsiteX3" fmla="*/ 68262 w 138116"/>
                  <a:gd name="connsiteY3" fmla="*/ 209595 h 249390"/>
                  <a:gd name="connsiteX4" fmla="*/ 109537 w 138116"/>
                  <a:gd name="connsiteY4" fmla="*/ 160383 h 249390"/>
                  <a:gd name="connsiteX5" fmla="*/ 127000 w 138116"/>
                  <a:gd name="connsiteY5" fmla="*/ 95295 h 249390"/>
                  <a:gd name="connsiteX6" fmla="*/ 87312 w 138116"/>
                  <a:gd name="connsiteY6" fmla="*/ 55608 h 249390"/>
                  <a:gd name="connsiteX7" fmla="*/ 138112 w 138116"/>
                  <a:gd name="connsiteY7" fmla="*/ 57195 h 249390"/>
                  <a:gd name="connsiteX8" fmla="*/ 84137 w 138116"/>
                  <a:gd name="connsiteY8" fmla="*/ 47670 h 249390"/>
                  <a:gd name="connsiteX9" fmla="*/ 96837 w 138116"/>
                  <a:gd name="connsiteY9" fmla="*/ 81008 h 249390"/>
                  <a:gd name="connsiteX10" fmla="*/ 112712 w 138116"/>
                  <a:gd name="connsiteY10" fmla="*/ 107995 h 249390"/>
                  <a:gd name="connsiteX11" fmla="*/ 26987 w 138116"/>
                  <a:gd name="connsiteY11" fmla="*/ 214358 h 249390"/>
                  <a:gd name="connsiteX12" fmla="*/ 19050 w 138116"/>
                  <a:gd name="connsiteY12" fmla="*/ 168320 h 249390"/>
                  <a:gd name="connsiteX13" fmla="*/ 28575 w 138116"/>
                  <a:gd name="connsiteY13" fmla="*/ 45 h 24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8116" h="249390">
                    <a:moveTo>
                      <a:pt x="28575" y="45"/>
                    </a:moveTo>
                    <a:cubicBezTo>
                      <a:pt x="25400" y="-2601"/>
                      <a:pt x="0" y="111170"/>
                      <a:pt x="0" y="152445"/>
                    </a:cubicBezTo>
                    <a:cubicBezTo>
                      <a:pt x="0" y="193720"/>
                      <a:pt x="17198" y="238170"/>
                      <a:pt x="28575" y="247695"/>
                    </a:cubicBezTo>
                    <a:cubicBezTo>
                      <a:pt x="39952" y="257220"/>
                      <a:pt x="54768" y="224147"/>
                      <a:pt x="68262" y="209595"/>
                    </a:cubicBezTo>
                    <a:cubicBezTo>
                      <a:pt x="81756" y="195043"/>
                      <a:pt x="99747" y="179433"/>
                      <a:pt x="109537" y="160383"/>
                    </a:cubicBezTo>
                    <a:cubicBezTo>
                      <a:pt x="119327" y="141333"/>
                      <a:pt x="130704" y="112757"/>
                      <a:pt x="127000" y="95295"/>
                    </a:cubicBezTo>
                    <a:cubicBezTo>
                      <a:pt x="123296" y="77833"/>
                      <a:pt x="85460" y="61958"/>
                      <a:pt x="87312" y="55608"/>
                    </a:cubicBezTo>
                    <a:cubicBezTo>
                      <a:pt x="89164" y="49258"/>
                      <a:pt x="138641" y="58518"/>
                      <a:pt x="138112" y="57195"/>
                    </a:cubicBezTo>
                    <a:cubicBezTo>
                      <a:pt x="137583" y="55872"/>
                      <a:pt x="91016" y="43701"/>
                      <a:pt x="84137" y="47670"/>
                    </a:cubicBezTo>
                    <a:cubicBezTo>
                      <a:pt x="77258" y="51639"/>
                      <a:pt x="92075" y="70954"/>
                      <a:pt x="96837" y="81008"/>
                    </a:cubicBezTo>
                    <a:cubicBezTo>
                      <a:pt x="101600" y="91062"/>
                      <a:pt x="124354" y="85770"/>
                      <a:pt x="112712" y="107995"/>
                    </a:cubicBezTo>
                    <a:cubicBezTo>
                      <a:pt x="101070" y="130220"/>
                      <a:pt x="42597" y="204304"/>
                      <a:pt x="26987" y="214358"/>
                    </a:cubicBezTo>
                    <a:cubicBezTo>
                      <a:pt x="11377" y="224412"/>
                      <a:pt x="21696" y="200070"/>
                      <a:pt x="19050" y="168320"/>
                    </a:cubicBezTo>
                    <a:cubicBezTo>
                      <a:pt x="16404" y="136570"/>
                      <a:pt x="31750" y="2691"/>
                      <a:pt x="28575" y="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: 図形 423">
                <a:extLst>
                  <a:ext uri="{FF2B5EF4-FFF2-40B4-BE49-F238E27FC236}">
                    <a16:creationId xmlns:a16="http://schemas.microsoft.com/office/drawing/2014/main" id="{EF466DEC-26AE-4DDB-8693-B68CFBCCA40A}"/>
                  </a:ext>
                </a:extLst>
              </p:cNvPr>
              <p:cNvSpPr/>
              <p:nvPr/>
            </p:nvSpPr>
            <p:spPr>
              <a:xfrm>
                <a:off x="8658332" y="9800185"/>
                <a:ext cx="102920" cy="313716"/>
              </a:xfrm>
              <a:custGeom>
                <a:avLst/>
                <a:gdLst>
                  <a:gd name="connsiteX0" fmla="*/ 26881 w 102920"/>
                  <a:gd name="connsiteY0" fmla="*/ 1040 h 313716"/>
                  <a:gd name="connsiteX1" fmla="*/ 22118 w 102920"/>
                  <a:gd name="connsiteY1" fmla="*/ 77240 h 313716"/>
                  <a:gd name="connsiteX2" fmla="*/ 95143 w 102920"/>
                  <a:gd name="connsiteY2" fmla="*/ 274090 h 313716"/>
                  <a:gd name="connsiteX3" fmla="*/ 98318 w 102920"/>
                  <a:gd name="connsiteY3" fmla="*/ 312190 h 313716"/>
                  <a:gd name="connsiteX4" fmla="*/ 72918 w 102920"/>
                  <a:gd name="connsiteY4" fmla="*/ 247103 h 313716"/>
                  <a:gd name="connsiteX5" fmla="*/ 1481 w 102920"/>
                  <a:gd name="connsiteY5" fmla="*/ 124865 h 313716"/>
                  <a:gd name="connsiteX6" fmla="*/ 26881 w 102920"/>
                  <a:gd name="connsiteY6" fmla="*/ 1040 h 3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920" h="313716">
                    <a:moveTo>
                      <a:pt x="26881" y="1040"/>
                    </a:moveTo>
                    <a:cubicBezTo>
                      <a:pt x="30320" y="-6897"/>
                      <a:pt x="10741" y="31732"/>
                      <a:pt x="22118" y="77240"/>
                    </a:cubicBezTo>
                    <a:cubicBezTo>
                      <a:pt x="33495" y="122748"/>
                      <a:pt x="82443" y="234932"/>
                      <a:pt x="95143" y="274090"/>
                    </a:cubicBezTo>
                    <a:cubicBezTo>
                      <a:pt x="107843" y="313248"/>
                      <a:pt x="102022" y="316688"/>
                      <a:pt x="98318" y="312190"/>
                    </a:cubicBezTo>
                    <a:cubicBezTo>
                      <a:pt x="94614" y="307692"/>
                      <a:pt x="89058" y="278324"/>
                      <a:pt x="72918" y="247103"/>
                    </a:cubicBezTo>
                    <a:cubicBezTo>
                      <a:pt x="56779" y="215882"/>
                      <a:pt x="9948" y="162965"/>
                      <a:pt x="1481" y="124865"/>
                    </a:cubicBezTo>
                    <a:cubicBezTo>
                      <a:pt x="-6986" y="86765"/>
                      <a:pt x="23442" y="8977"/>
                      <a:pt x="26881" y="10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: 図形 424">
                <a:extLst>
                  <a:ext uri="{FF2B5EF4-FFF2-40B4-BE49-F238E27FC236}">
                    <a16:creationId xmlns:a16="http://schemas.microsoft.com/office/drawing/2014/main" id="{3C665C3E-86E3-472E-BEE7-15CACB640056}"/>
                  </a:ext>
                </a:extLst>
              </p:cNvPr>
              <p:cNvSpPr/>
              <p:nvPr/>
            </p:nvSpPr>
            <p:spPr>
              <a:xfrm>
                <a:off x="8703275" y="10045684"/>
                <a:ext cx="160277" cy="308756"/>
              </a:xfrm>
              <a:custGeom>
                <a:avLst/>
                <a:gdLst>
                  <a:gd name="connsiteX0" fmla="*/ 34325 w 160277"/>
                  <a:gd name="connsiteY0" fmla="*/ 16 h 308756"/>
                  <a:gd name="connsiteX1" fmla="*/ 37500 w 160277"/>
                  <a:gd name="connsiteY1" fmla="*/ 65104 h 308756"/>
                  <a:gd name="connsiteX2" fmla="*/ 102588 w 160277"/>
                  <a:gd name="connsiteY2" fmla="*/ 158766 h 308756"/>
                  <a:gd name="connsiteX3" fmla="*/ 158150 w 160277"/>
                  <a:gd name="connsiteY3" fmla="*/ 303229 h 308756"/>
                  <a:gd name="connsiteX4" fmla="*/ 142275 w 160277"/>
                  <a:gd name="connsiteY4" fmla="*/ 268304 h 308756"/>
                  <a:gd name="connsiteX5" fmla="*/ 81950 w 160277"/>
                  <a:gd name="connsiteY5" fmla="*/ 169879 h 308756"/>
                  <a:gd name="connsiteX6" fmla="*/ 62900 w 160277"/>
                  <a:gd name="connsiteY6" fmla="*/ 171466 h 308756"/>
                  <a:gd name="connsiteX7" fmla="*/ 62900 w 160277"/>
                  <a:gd name="connsiteY7" fmla="*/ 128604 h 308756"/>
                  <a:gd name="connsiteX8" fmla="*/ 5750 w 160277"/>
                  <a:gd name="connsiteY8" fmla="*/ 73041 h 308756"/>
                  <a:gd name="connsiteX9" fmla="*/ 5750 w 160277"/>
                  <a:gd name="connsiteY9" fmla="*/ 58754 h 308756"/>
                  <a:gd name="connsiteX10" fmla="*/ 34325 w 160277"/>
                  <a:gd name="connsiteY10" fmla="*/ 16 h 308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0277" h="308756">
                    <a:moveTo>
                      <a:pt x="34325" y="16"/>
                    </a:moveTo>
                    <a:cubicBezTo>
                      <a:pt x="39616" y="1074"/>
                      <a:pt x="26123" y="38646"/>
                      <a:pt x="37500" y="65104"/>
                    </a:cubicBezTo>
                    <a:cubicBezTo>
                      <a:pt x="48877" y="91562"/>
                      <a:pt x="82480" y="119078"/>
                      <a:pt x="102588" y="158766"/>
                    </a:cubicBezTo>
                    <a:cubicBezTo>
                      <a:pt x="122696" y="198454"/>
                      <a:pt x="151535" y="284973"/>
                      <a:pt x="158150" y="303229"/>
                    </a:cubicBezTo>
                    <a:cubicBezTo>
                      <a:pt x="164765" y="321485"/>
                      <a:pt x="154975" y="290529"/>
                      <a:pt x="142275" y="268304"/>
                    </a:cubicBezTo>
                    <a:cubicBezTo>
                      <a:pt x="129575" y="246079"/>
                      <a:pt x="95179" y="186019"/>
                      <a:pt x="81950" y="169879"/>
                    </a:cubicBezTo>
                    <a:cubicBezTo>
                      <a:pt x="68721" y="153739"/>
                      <a:pt x="66075" y="178345"/>
                      <a:pt x="62900" y="171466"/>
                    </a:cubicBezTo>
                    <a:cubicBezTo>
                      <a:pt x="59725" y="164587"/>
                      <a:pt x="72425" y="145008"/>
                      <a:pt x="62900" y="128604"/>
                    </a:cubicBezTo>
                    <a:cubicBezTo>
                      <a:pt x="53375" y="112200"/>
                      <a:pt x="15275" y="84683"/>
                      <a:pt x="5750" y="73041"/>
                    </a:cubicBezTo>
                    <a:cubicBezTo>
                      <a:pt x="-3775" y="61399"/>
                      <a:pt x="194" y="68279"/>
                      <a:pt x="5750" y="58754"/>
                    </a:cubicBezTo>
                    <a:cubicBezTo>
                      <a:pt x="11306" y="49229"/>
                      <a:pt x="29034" y="-1042"/>
                      <a:pt x="34325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: 図形 425">
                <a:extLst>
                  <a:ext uri="{FF2B5EF4-FFF2-40B4-BE49-F238E27FC236}">
                    <a16:creationId xmlns:a16="http://schemas.microsoft.com/office/drawing/2014/main" id="{18773CFF-6C31-4FCA-9D74-375EB6DC709C}"/>
                  </a:ext>
                </a:extLst>
              </p:cNvPr>
              <p:cNvSpPr/>
              <p:nvPr/>
            </p:nvSpPr>
            <p:spPr>
              <a:xfrm>
                <a:off x="6311884" y="7092925"/>
                <a:ext cx="299034" cy="971617"/>
              </a:xfrm>
              <a:custGeom>
                <a:avLst/>
                <a:gdLst>
                  <a:gd name="connsiteX0" fmla="*/ 298466 w 299034"/>
                  <a:gd name="connsiteY0" fmla="*/ 25 h 971617"/>
                  <a:gd name="connsiteX1" fmla="*/ 196866 w 299034"/>
                  <a:gd name="connsiteY1" fmla="*/ 542950 h 971617"/>
                  <a:gd name="connsiteX2" fmla="*/ 44466 w 299034"/>
                  <a:gd name="connsiteY2" fmla="*/ 882675 h 971617"/>
                  <a:gd name="connsiteX3" fmla="*/ 16 w 299034"/>
                  <a:gd name="connsiteY3" fmla="*/ 971575 h 971617"/>
                  <a:gd name="connsiteX4" fmla="*/ 47641 w 299034"/>
                  <a:gd name="connsiteY4" fmla="*/ 876325 h 971617"/>
                  <a:gd name="connsiteX5" fmla="*/ 152416 w 299034"/>
                  <a:gd name="connsiteY5" fmla="*/ 565175 h 971617"/>
                  <a:gd name="connsiteX6" fmla="*/ 298466 w 299034"/>
                  <a:gd name="connsiteY6" fmla="*/ 25 h 971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9034" h="971617">
                    <a:moveTo>
                      <a:pt x="298466" y="25"/>
                    </a:moveTo>
                    <a:cubicBezTo>
                      <a:pt x="305874" y="-3679"/>
                      <a:pt x="239199" y="395842"/>
                      <a:pt x="196866" y="542950"/>
                    </a:cubicBezTo>
                    <a:cubicBezTo>
                      <a:pt x="154533" y="690058"/>
                      <a:pt x="77274" y="811238"/>
                      <a:pt x="44466" y="882675"/>
                    </a:cubicBezTo>
                    <a:cubicBezTo>
                      <a:pt x="11658" y="954113"/>
                      <a:pt x="-513" y="972633"/>
                      <a:pt x="16" y="971575"/>
                    </a:cubicBezTo>
                    <a:cubicBezTo>
                      <a:pt x="545" y="970517"/>
                      <a:pt x="22241" y="944058"/>
                      <a:pt x="47641" y="876325"/>
                    </a:cubicBezTo>
                    <a:cubicBezTo>
                      <a:pt x="73041" y="808592"/>
                      <a:pt x="109024" y="712283"/>
                      <a:pt x="152416" y="565175"/>
                    </a:cubicBezTo>
                    <a:cubicBezTo>
                      <a:pt x="195808" y="418067"/>
                      <a:pt x="291058" y="3729"/>
                      <a:pt x="298466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: 図形 426">
                <a:extLst>
                  <a:ext uri="{FF2B5EF4-FFF2-40B4-BE49-F238E27FC236}">
                    <a16:creationId xmlns:a16="http://schemas.microsoft.com/office/drawing/2014/main" id="{6B38D7E7-8C4C-41E4-87A0-1007C4DD5F23}"/>
                  </a:ext>
                </a:extLst>
              </p:cNvPr>
              <p:cNvSpPr/>
              <p:nvPr/>
            </p:nvSpPr>
            <p:spPr>
              <a:xfrm>
                <a:off x="6144226" y="8067487"/>
                <a:ext cx="206322" cy="1007596"/>
              </a:xfrm>
              <a:custGeom>
                <a:avLst/>
                <a:gdLst>
                  <a:gd name="connsiteX0" fmla="*/ 205774 w 206322"/>
                  <a:gd name="connsiteY0" fmla="*/ 188 h 1007596"/>
                  <a:gd name="connsiteX1" fmla="*/ 110524 w 206322"/>
                  <a:gd name="connsiteY1" fmla="*/ 451038 h 1007596"/>
                  <a:gd name="connsiteX2" fmla="*/ 69249 w 206322"/>
                  <a:gd name="connsiteY2" fmla="*/ 635188 h 1007596"/>
                  <a:gd name="connsiteX3" fmla="*/ 2574 w 206322"/>
                  <a:gd name="connsiteY3" fmla="*/ 1003488 h 1007596"/>
                  <a:gd name="connsiteX4" fmla="*/ 18449 w 206322"/>
                  <a:gd name="connsiteY4" fmla="*/ 812988 h 1007596"/>
                  <a:gd name="connsiteX5" fmla="*/ 62899 w 206322"/>
                  <a:gd name="connsiteY5" fmla="*/ 508188 h 1007596"/>
                  <a:gd name="connsiteX6" fmla="*/ 205774 w 206322"/>
                  <a:gd name="connsiteY6" fmla="*/ 188 h 100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322" h="1007596">
                    <a:moveTo>
                      <a:pt x="205774" y="188"/>
                    </a:moveTo>
                    <a:cubicBezTo>
                      <a:pt x="213711" y="-9337"/>
                      <a:pt x="133278" y="345205"/>
                      <a:pt x="110524" y="451038"/>
                    </a:cubicBezTo>
                    <a:cubicBezTo>
                      <a:pt x="87770" y="556871"/>
                      <a:pt x="87241" y="543113"/>
                      <a:pt x="69249" y="635188"/>
                    </a:cubicBezTo>
                    <a:cubicBezTo>
                      <a:pt x="51257" y="727263"/>
                      <a:pt x="11041" y="973855"/>
                      <a:pt x="2574" y="1003488"/>
                    </a:cubicBezTo>
                    <a:cubicBezTo>
                      <a:pt x="-5893" y="1033121"/>
                      <a:pt x="8395" y="895538"/>
                      <a:pt x="18449" y="812988"/>
                    </a:cubicBezTo>
                    <a:cubicBezTo>
                      <a:pt x="28503" y="730438"/>
                      <a:pt x="28503" y="646830"/>
                      <a:pt x="62899" y="508188"/>
                    </a:cubicBezTo>
                    <a:cubicBezTo>
                      <a:pt x="97295" y="369546"/>
                      <a:pt x="197837" y="9713"/>
                      <a:pt x="205774" y="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: 図形 427">
                <a:extLst>
                  <a:ext uri="{FF2B5EF4-FFF2-40B4-BE49-F238E27FC236}">
                    <a16:creationId xmlns:a16="http://schemas.microsoft.com/office/drawing/2014/main" id="{1CC794A3-423A-47D9-82B7-60F74BF8EAD9}"/>
                  </a:ext>
                </a:extLst>
              </p:cNvPr>
              <p:cNvSpPr/>
              <p:nvPr/>
            </p:nvSpPr>
            <p:spPr>
              <a:xfrm>
                <a:off x="6302009" y="7799725"/>
                <a:ext cx="175397" cy="1348195"/>
              </a:xfrm>
              <a:custGeom>
                <a:avLst/>
                <a:gdLst>
                  <a:gd name="connsiteX0" fmla="*/ 174991 w 175397"/>
                  <a:gd name="connsiteY0" fmla="*/ 1250 h 1348195"/>
                  <a:gd name="connsiteX1" fmla="*/ 89266 w 175397"/>
                  <a:gd name="connsiteY1" fmla="*/ 213975 h 1348195"/>
                  <a:gd name="connsiteX2" fmla="*/ 41641 w 175397"/>
                  <a:gd name="connsiteY2" fmla="*/ 750550 h 1348195"/>
                  <a:gd name="connsiteX3" fmla="*/ 28941 w 175397"/>
                  <a:gd name="connsiteY3" fmla="*/ 1322050 h 1348195"/>
                  <a:gd name="connsiteX4" fmla="*/ 366 w 175397"/>
                  <a:gd name="connsiteY4" fmla="*/ 1153775 h 1348195"/>
                  <a:gd name="connsiteX5" fmla="*/ 51166 w 175397"/>
                  <a:gd name="connsiteY5" fmla="*/ 296525 h 1348195"/>
                  <a:gd name="connsiteX6" fmla="*/ 174991 w 175397"/>
                  <a:gd name="connsiteY6" fmla="*/ 1250 h 134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397" h="1348195">
                    <a:moveTo>
                      <a:pt x="174991" y="1250"/>
                    </a:moveTo>
                    <a:cubicBezTo>
                      <a:pt x="181341" y="-12508"/>
                      <a:pt x="111491" y="89092"/>
                      <a:pt x="89266" y="213975"/>
                    </a:cubicBezTo>
                    <a:cubicBezTo>
                      <a:pt x="67041" y="338858"/>
                      <a:pt x="51695" y="565871"/>
                      <a:pt x="41641" y="750550"/>
                    </a:cubicBezTo>
                    <a:cubicBezTo>
                      <a:pt x="31587" y="935229"/>
                      <a:pt x="35820" y="1254846"/>
                      <a:pt x="28941" y="1322050"/>
                    </a:cubicBezTo>
                    <a:cubicBezTo>
                      <a:pt x="22062" y="1389254"/>
                      <a:pt x="-3338" y="1324696"/>
                      <a:pt x="366" y="1153775"/>
                    </a:cubicBezTo>
                    <a:cubicBezTo>
                      <a:pt x="4070" y="982854"/>
                      <a:pt x="24708" y="487554"/>
                      <a:pt x="51166" y="296525"/>
                    </a:cubicBezTo>
                    <a:cubicBezTo>
                      <a:pt x="77624" y="105496"/>
                      <a:pt x="168641" y="15008"/>
                      <a:pt x="174991" y="12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: 図形 428">
                <a:extLst>
                  <a:ext uri="{FF2B5EF4-FFF2-40B4-BE49-F238E27FC236}">
                    <a16:creationId xmlns:a16="http://schemas.microsoft.com/office/drawing/2014/main" id="{6C177941-16E1-47C6-B98A-31A3D3F00099}"/>
                  </a:ext>
                </a:extLst>
              </p:cNvPr>
              <p:cNvSpPr/>
              <p:nvPr/>
            </p:nvSpPr>
            <p:spPr>
              <a:xfrm>
                <a:off x="5196305" y="9048750"/>
                <a:ext cx="931972" cy="50807"/>
              </a:xfrm>
              <a:custGeom>
                <a:avLst/>
                <a:gdLst>
                  <a:gd name="connsiteX0" fmla="*/ 4345 w 931972"/>
                  <a:gd name="connsiteY0" fmla="*/ 50800 h 50807"/>
                  <a:gd name="connsiteX1" fmla="*/ 620295 w 931972"/>
                  <a:gd name="connsiteY1" fmla="*/ 19050 h 50807"/>
                  <a:gd name="connsiteX2" fmla="*/ 928270 w 931972"/>
                  <a:gd name="connsiteY2" fmla="*/ 15875 h 50807"/>
                  <a:gd name="connsiteX3" fmla="*/ 763170 w 931972"/>
                  <a:gd name="connsiteY3" fmla="*/ 0 h 50807"/>
                  <a:gd name="connsiteX4" fmla="*/ 366295 w 931972"/>
                  <a:gd name="connsiteY4" fmla="*/ 15875 h 50807"/>
                  <a:gd name="connsiteX5" fmla="*/ 4345 w 931972"/>
                  <a:gd name="connsiteY5" fmla="*/ 50800 h 5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972" h="50807">
                    <a:moveTo>
                      <a:pt x="4345" y="50800"/>
                    </a:moveTo>
                    <a:cubicBezTo>
                      <a:pt x="46678" y="51329"/>
                      <a:pt x="466308" y="24871"/>
                      <a:pt x="620295" y="19050"/>
                    </a:cubicBezTo>
                    <a:cubicBezTo>
                      <a:pt x="774282" y="13229"/>
                      <a:pt x="904458" y="19050"/>
                      <a:pt x="928270" y="15875"/>
                    </a:cubicBezTo>
                    <a:cubicBezTo>
                      <a:pt x="952083" y="12700"/>
                      <a:pt x="856832" y="0"/>
                      <a:pt x="763170" y="0"/>
                    </a:cubicBezTo>
                    <a:cubicBezTo>
                      <a:pt x="669508" y="0"/>
                      <a:pt x="492766" y="7408"/>
                      <a:pt x="366295" y="15875"/>
                    </a:cubicBezTo>
                    <a:cubicBezTo>
                      <a:pt x="239824" y="24342"/>
                      <a:pt x="-37988" y="50271"/>
                      <a:pt x="4345" y="5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: 図形 429">
                <a:extLst>
                  <a:ext uri="{FF2B5EF4-FFF2-40B4-BE49-F238E27FC236}">
                    <a16:creationId xmlns:a16="http://schemas.microsoft.com/office/drawing/2014/main" id="{3FA03F87-334B-40AB-A660-A95D7CD0ECE7}"/>
                  </a:ext>
                </a:extLst>
              </p:cNvPr>
              <p:cNvSpPr/>
              <p:nvPr/>
            </p:nvSpPr>
            <p:spPr>
              <a:xfrm>
                <a:off x="5254625" y="9076267"/>
                <a:ext cx="1079524" cy="61776"/>
              </a:xfrm>
              <a:custGeom>
                <a:avLst/>
                <a:gdLst>
                  <a:gd name="connsiteX0" fmla="*/ 0 w 1079524"/>
                  <a:gd name="connsiteY0" fmla="*/ 35983 h 61776"/>
                  <a:gd name="connsiteX1" fmla="*/ 723900 w 1079524"/>
                  <a:gd name="connsiteY1" fmla="*/ 32808 h 61776"/>
                  <a:gd name="connsiteX2" fmla="*/ 869950 w 1079524"/>
                  <a:gd name="connsiteY2" fmla="*/ 29633 h 61776"/>
                  <a:gd name="connsiteX3" fmla="*/ 1079500 w 1079524"/>
                  <a:gd name="connsiteY3" fmla="*/ 61383 h 61776"/>
                  <a:gd name="connsiteX4" fmla="*/ 882650 w 1079524"/>
                  <a:gd name="connsiteY4" fmla="*/ 4233 h 61776"/>
                  <a:gd name="connsiteX5" fmla="*/ 701675 w 1079524"/>
                  <a:gd name="connsiteY5" fmla="*/ 4233 h 61776"/>
                  <a:gd name="connsiteX6" fmla="*/ 0 w 1079524"/>
                  <a:gd name="connsiteY6" fmla="*/ 35983 h 61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9524" h="61776">
                    <a:moveTo>
                      <a:pt x="0" y="35983"/>
                    </a:moveTo>
                    <a:lnTo>
                      <a:pt x="723900" y="32808"/>
                    </a:lnTo>
                    <a:cubicBezTo>
                      <a:pt x="868892" y="31750"/>
                      <a:pt x="810683" y="24870"/>
                      <a:pt x="869950" y="29633"/>
                    </a:cubicBezTo>
                    <a:cubicBezTo>
                      <a:pt x="929217" y="34395"/>
                      <a:pt x="1077383" y="65616"/>
                      <a:pt x="1079500" y="61383"/>
                    </a:cubicBezTo>
                    <a:cubicBezTo>
                      <a:pt x="1081617" y="57150"/>
                      <a:pt x="945621" y="13758"/>
                      <a:pt x="882650" y="4233"/>
                    </a:cubicBezTo>
                    <a:cubicBezTo>
                      <a:pt x="819679" y="-5292"/>
                      <a:pt x="701675" y="4233"/>
                      <a:pt x="701675" y="4233"/>
                    </a:cubicBezTo>
                    <a:lnTo>
                      <a:pt x="0" y="3598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フリーフォーム: 図形 430">
                <a:extLst>
                  <a:ext uri="{FF2B5EF4-FFF2-40B4-BE49-F238E27FC236}">
                    <a16:creationId xmlns:a16="http://schemas.microsoft.com/office/drawing/2014/main" id="{9237D161-DF95-4B2A-940C-131AE9895243}"/>
                  </a:ext>
                </a:extLst>
              </p:cNvPr>
              <p:cNvSpPr/>
              <p:nvPr/>
            </p:nvSpPr>
            <p:spPr>
              <a:xfrm>
                <a:off x="3479800" y="9055085"/>
                <a:ext cx="1674885" cy="41290"/>
              </a:xfrm>
              <a:custGeom>
                <a:avLst/>
                <a:gdLst>
                  <a:gd name="connsiteX0" fmla="*/ 0 w 1674885"/>
                  <a:gd name="connsiteY0" fmla="*/ 41290 h 41290"/>
                  <a:gd name="connsiteX1" fmla="*/ 60325 w 1674885"/>
                  <a:gd name="connsiteY1" fmla="*/ 41290 h 41290"/>
                  <a:gd name="connsiteX2" fmla="*/ 746125 w 1674885"/>
                  <a:gd name="connsiteY2" fmla="*/ 22240 h 41290"/>
                  <a:gd name="connsiteX3" fmla="*/ 1066800 w 1674885"/>
                  <a:gd name="connsiteY3" fmla="*/ 22240 h 41290"/>
                  <a:gd name="connsiteX4" fmla="*/ 1647825 w 1674885"/>
                  <a:gd name="connsiteY4" fmla="*/ 28590 h 41290"/>
                  <a:gd name="connsiteX5" fmla="*/ 1539875 w 1674885"/>
                  <a:gd name="connsiteY5" fmla="*/ 28590 h 41290"/>
                  <a:gd name="connsiteX6" fmla="*/ 1193800 w 1674885"/>
                  <a:gd name="connsiteY6" fmla="*/ 15 h 41290"/>
                  <a:gd name="connsiteX7" fmla="*/ 0 w 1674885"/>
                  <a:gd name="connsiteY7" fmla="*/ 41290 h 4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4885" h="41290">
                    <a:moveTo>
                      <a:pt x="0" y="41290"/>
                    </a:moveTo>
                    <a:lnTo>
                      <a:pt x="60325" y="41290"/>
                    </a:lnTo>
                    <a:lnTo>
                      <a:pt x="746125" y="22240"/>
                    </a:lnTo>
                    <a:cubicBezTo>
                      <a:pt x="913871" y="19065"/>
                      <a:pt x="1066800" y="22240"/>
                      <a:pt x="1066800" y="22240"/>
                    </a:cubicBezTo>
                    <a:lnTo>
                      <a:pt x="1647825" y="28590"/>
                    </a:lnTo>
                    <a:cubicBezTo>
                      <a:pt x="1726671" y="29648"/>
                      <a:pt x="1615546" y="33352"/>
                      <a:pt x="1539875" y="28590"/>
                    </a:cubicBezTo>
                    <a:cubicBezTo>
                      <a:pt x="1464204" y="23828"/>
                      <a:pt x="1448329" y="544"/>
                      <a:pt x="1193800" y="15"/>
                    </a:cubicBezTo>
                    <a:cubicBezTo>
                      <a:pt x="939271" y="-514"/>
                      <a:pt x="475985" y="12450"/>
                      <a:pt x="0" y="412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" name="フリーフォーム: 図形 431">
                <a:extLst>
                  <a:ext uri="{FF2B5EF4-FFF2-40B4-BE49-F238E27FC236}">
                    <a16:creationId xmlns:a16="http://schemas.microsoft.com/office/drawing/2014/main" id="{977A6774-B09F-49D0-BC97-CE3149219119}"/>
                  </a:ext>
                </a:extLst>
              </p:cNvPr>
              <p:cNvSpPr/>
              <p:nvPr/>
            </p:nvSpPr>
            <p:spPr>
              <a:xfrm>
                <a:off x="4283075" y="9099550"/>
                <a:ext cx="873809" cy="40220"/>
              </a:xfrm>
              <a:custGeom>
                <a:avLst/>
                <a:gdLst>
                  <a:gd name="connsiteX0" fmla="*/ 0 w 873809"/>
                  <a:gd name="connsiteY0" fmla="*/ 6350 h 40220"/>
                  <a:gd name="connsiteX1" fmla="*/ 177800 w 873809"/>
                  <a:gd name="connsiteY1" fmla="*/ 38100 h 40220"/>
                  <a:gd name="connsiteX2" fmla="*/ 485775 w 873809"/>
                  <a:gd name="connsiteY2" fmla="*/ 34925 h 40220"/>
                  <a:gd name="connsiteX3" fmla="*/ 873125 w 873809"/>
                  <a:gd name="connsiteY3" fmla="*/ 15875 h 40220"/>
                  <a:gd name="connsiteX4" fmla="*/ 587375 w 873809"/>
                  <a:gd name="connsiteY4" fmla="*/ 0 h 40220"/>
                  <a:gd name="connsiteX5" fmla="*/ 0 w 873809"/>
                  <a:gd name="connsiteY5" fmla="*/ 6350 h 40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3809" h="40220">
                    <a:moveTo>
                      <a:pt x="0" y="6350"/>
                    </a:moveTo>
                    <a:cubicBezTo>
                      <a:pt x="48419" y="19844"/>
                      <a:pt x="96838" y="33338"/>
                      <a:pt x="177800" y="38100"/>
                    </a:cubicBezTo>
                    <a:cubicBezTo>
                      <a:pt x="258762" y="42862"/>
                      <a:pt x="369888" y="38629"/>
                      <a:pt x="485775" y="34925"/>
                    </a:cubicBezTo>
                    <a:cubicBezTo>
                      <a:pt x="601662" y="31221"/>
                      <a:pt x="856192" y="21696"/>
                      <a:pt x="873125" y="15875"/>
                    </a:cubicBezTo>
                    <a:cubicBezTo>
                      <a:pt x="890058" y="10054"/>
                      <a:pt x="587375" y="0"/>
                      <a:pt x="587375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: 図形 432">
                <a:extLst>
                  <a:ext uri="{FF2B5EF4-FFF2-40B4-BE49-F238E27FC236}">
                    <a16:creationId xmlns:a16="http://schemas.microsoft.com/office/drawing/2014/main" id="{D88A304A-A4F9-4E7B-98D3-D8CB27574658}"/>
                  </a:ext>
                </a:extLst>
              </p:cNvPr>
              <p:cNvSpPr/>
              <p:nvPr/>
            </p:nvSpPr>
            <p:spPr>
              <a:xfrm>
                <a:off x="2860226" y="9081587"/>
                <a:ext cx="608534" cy="225312"/>
              </a:xfrm>
              <a:custGeom>
                <a:avLst/>
                <a:gdLst>
                  <a:gd name="connsiteX0" fmla="*/ 3624 w 608534"/>
                  <a:gd name="connsiteY0" fmla="*/ 224338 h 225312"/>
                  <a:gd name="connsiteX1" fmla="*/ 238574 w 608534"/>
                  <a:gd name="connsiteY1" fmla="*/ 103688 h 225312"/>
                  <a:gd name="connsiteX2" fmla="*/ 603699 w 608534"/>
                  <a:gd name="connsiteY2" fmla="*/ 5263 h 225312"/>
                  <a:gd name="connsiteX3" fmla="*/ 419549 w 608534"/>
                  <a:gd name="connsiteY3" fmla="*/ 33838 h 225312"/>
                  <a:gd name="connsiteX4" fmla="*/ 3624 w 608534"/>
                  <a:gd name="connsiteY4" fmla="*/ 224338 h 22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534" h="225312">
                    <a:moveTo>
                      <a:pt x="3624" y="224338"/>
                    </a:moveTo>
                    <a:cubicBezTo>
                      <a:pt x="-26538" y="235980"/>
                      <a:pt x="138562" y="140200"/>
                      <a:pt x="238574" y="103688"/>
                    </a:cubicBezTo>
                    <a:cubicBezTo>
                      <a:pt x="338586" y="67176"/>
                      <a:pt x="573537" y="16905"/>
                      <a:pt x="603699" y="5263"/>
                    </a:cubicBezTo>
                    <a:cubicBezTo>
                      <a:pt x="633861" y="-6379"/>
                      <a:pt x="516916" y="501"/>
                      <a:pt x="419549" y="33838"/>
                    </a:cubicBezTo>
                    <a:cubicBezTo>
                      <a:pt x="322182" y="67175"/>
                      <a:pt x="33786" y="212696"/>
                      <a:pt x="3624" y="2243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" name="フリーフォーム: 図形 433">
                <a:extLst>
                  <a:ext uri="{FF2B5EF4-FFF2-40B4-BE49-F238E27FC236}">
                    <a16:creationId xmlns:a16="http://schemas.microsoft.com/office/drawing/2014/main" id="{DBA06119-12DA-492B-A1F4-E82B2DD809C9}"/>
                  </a:ext>
                </a:extLst>
              </p:cNvPr>
              <p:cNvSpPr/>
              <p:nvPr/>
            </p:nvSpPr>
            <p:spPr>
              <a:xfrm>
                <a:off x="2425637" y="7238101"/>
                <a:ext cx="298622" cy="1236322"/>
              </a:xfrm>
              <a:custGeom>
                <a:avLst/>
                <a:gdLst>
                  <a:gd name="connsiteX0" fmla="*/ 63 w 298622"/>
                  <a:gd name="connsiteY0" fmla="*/ 899 h 1236322"/>
                  <a:gd name="connsiteX1" fmla="*/ 276288 w 298622"/>
                  <a:gd name="connsiteY1" fmla="*/ 1169299 h 1236322"/>
                  <a:gd name="connsiteX2" fmla="*/ 250888 w 298622"/>
                  <a:gd name="connsiteY2" fmla="*/ 978799 h 1236322"/>
                  <a:gd name="connsiteX3" fmla="*/ 63 w 298622"/>
                  <a:gd name="connsiteY3" fmla="*/ 899 h 123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622" h="1236322">
                    <a:moveTo>
                      <a:pt x="63" y="899"/>
                    </a:moveTo>
                    <a:cubicBezTo>
                      <a:pt x="4296" y="32649"/>
                      <a:pt x="234484" y="1006316"/>
                      <a:pt x="276288" y="1169299"/>
                    </a:cubicBezTo>
                    <a:cubicBezTo>
                      <a:pt x="318092" y="1332282"/>
                      <a:pt x="296396" y="1170357"/>
                      <a:pt x="250888" y="978799"/>
                    </a:cubicBezTo>
                    <a:cubicBezTo>
                      <a:pt x="205380" y="787241"/>
                      <a:pt x="-4170" y="-30851"/>
                      <a:pt x="63" y="8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: 図形 434">
                <a:extLst>
                  <a:ext uri="{FF2B5EF4-FFF2-40B4-BE49-F238E27FC236}">
                    <a16:creationId xmlns:a16="http://schemas.microsoft.com/office/drawing/2014/main" id="{DD0DA290-5F40-4C29-8868-FBA139C739CC}"/>
                  </a:ext>
                </a:extLst>
              </p:cNvPr>
              <p:cNvSpPr/>
              <p:nvPr/>
            </p:nvSpPr>
            <p:spPr>
              <a:xfrm>
                <a:off x="2727301" y="8508126"/>
                <a:ext cx="146169" cy="732420"/>
              </a:xfrm>
              <a:custGeom>
                <a:avLst/>
                <a:gdLst>
                  <a:gd name="connsiteX0" fmla="*/ 24 w 146169"/>
                  <a:gd name="connsiteY0" fmla="*/ 874 h 732420"/>
                  <a:gd name="connsiteX1" fmla="*/ 98449 w 146169"/>
                  <a:gd name="connsiteY1" fmla="*/ 451724 h 732420"/>
                  <a:gd name="connsiteX2" fmla="*/ 146074 w 146169"/>
                  <a:gd name="connsiteY2" fmla="*/ 727949 h 732420"/>
                  <a:gd name="connsiteX3" fmla="*/ 107974 w 146169"/>
                  <a:gd name="connsiteY3" fmla="*/ 575549 h 732420"/>
                  <a:gd name="connsiteX4" fmla="*/ 24 w 146169"/>
                  <a:gd name="connsiteY4" fmla="*/ 874 h 732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69" h="732420">
                    <a:moveTo>
                      <a:pt x="24" y="874"/>
                    </a:moveTo>
                    <a:cubicBezTo>
                      <a:pt x="-1563" y="-19763"/>
                      <a:pt x="74107" y="330545"/>
                      <a:pt x="98449" y="451724"/>
                    </a:cubicBezTo>
                    <a:cubicBezTo>
                      <a:pt x="122791" y="572903"/>
                      <a:pt x="144487" y="707312"/>
                      <a:pt x="146074" y="727949"/>
                    </a:cubicBezTo>
                    <a:cubicBezTo>
                      <a:pt x="147661" y="748586"/>
                      <a:pt x="129141" y="697786"/>
                      <a:pt x="107974" y="575549"/>
                    </a:cubicBezTo>
                    <a:cubicBezTo>
                      <a:pt x="86807" y="453312"/>
                      <a:pt x="1611" y="21511"/>
                      <a:pt x="24" y="8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: 図形 435">
                <a:extLst>
                  <a:ext uri="{FF2B5EF4-FFF2-40B4-BE49-F238E27FC236}">
                    <a16:creationId xmlns:a16="http://schemas.microsoft.com/office/drawing/2014/main" id="{E6B2FD2E-DCFD-4EFA-9E34-7A5A041E2C5A}"/>
                  </a:ext>
                </a:extLst>
              </p:cNvPr>
              <p:cNvSpPr/>
              <p:nvPr/>
            </p:nvSpPr>
            <p:spPr>
              <a:xfrm>
                <a:off x="2803525" y="7181850"/>
                <a:ext cx="269504" cy="982022"/>
              </a:xfrm>
              <a:custGeom>
                <a:avLst/>
                <a:gdLst>
                  <a:gd name="connsiteX0" fmla="*/ 0 w 269504"/>
                  <a:gd name="connsiteY0" fmla="*/ 0 h 982022"/>
                  <a:gd name="connsiteX1" fmla="*/ 200025 w 269504"/>
                  <a:gd name="connsiteY1" fmla="*/ 720725 h 982022"/>
                  <a:gd name="connsiteX2" fmla="*/ 266700 w 269504"/>
                  <a:gd name="connsiteY2" fmla="*/ 974725 h 982022"/>
                  <a:gd name="connsiteX3" fmla="*/ 120650 w 269504"/>
                  <a:gd name="connsiteY3" fmla="*/ 479425 h 982022"/>
                  <a:gd name="connsiteX4" fmla="*/ 0 w 269504"/>
                  <a:gd name="connsiteY4" fmla="*/ 0 h 98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504" h="982022">
                    <a:moveTo>
                      <a:pt x="0" y="0"/>
                    </a:moveTo>
                    <a:cubicBezTo>
                      <a:pt x="77787" y="279135"/>
                      <a:pt x="155575" y="558271"/>
                      <a:pt x="200025" y="720725"/>
                    </a:cubicBezTo>
                    <a:cubicBezTo>
                      <a:pt x="244475" y="883179"/>
                      <a:pt x="279929" y="1014942"/>
                      <a:pt x="266700" y="974725"/>
                    </a:cubicBezTo>
                    <a:cubicBezTo>
                      <a:pt x="253471" y="934508"/>
                      <a:pt x="167746" y="638704"/>
                      <a:pt x="120650" y="4794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: 図形 436">
                <a:extLst>
                  <a:ext uri="{FF2B5EF4-FFF2-40B4-BE49-F238E27FC236}">
                    <a16:creationId xmlns:a16="http://schemas.microsoft.com/office/drawing/2014/main" id="{B5220036-5EF7-46CE-97CF-5E19F2873215}"/>
                  </a:ext>
                </a:extLst>
              </p:cNvPr>
              <p:cNvSpPr/>
              <p:nvPr/>
            </p:nvSpPr>
            <p:spPr>
              <a:xfrm>
                <a:off x="3094539" y="8133710"/>
                <a:ext cx="318977" cy="959144"/>
              </a:xfrm>
              <a:custGeom>
                <a:avLst/>
                <a:gdLst>
                  <a:gd name="connsiteX0" fmla="*/ 1086 w 318977"/>
                  <a:gd name="connsiteY0" fmla="*/ 3815 h 959144"/>
                  <a:gd name="connsiteX1" fmla="*/ 178886 w 318977"/>
                  <a:gd name="connsiteY1" fmla="*/ 556265 h 959144"/>
                  <a:gd name="connsiteX2" fmla="*/ 312236 w 318977"/>
                  <a:gd name="connsiteY2" fmla="*/ 915040 h 959144"/>
                  <a:gd name="connsiteX3" fmla="*/ 267786 w 318977"/>
                  <a:gd name="connsiteY3" fmla="*/ 854715 h 959144"/>
                  <a:gd name="connsiteX4" fmla="*/ 1086 w 318977"/>
                  <a:gd name="connsiteY4" fmla="*/ 3815 h 95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977" h="959144">
                    <a:moveTo>
                      <a:pt x="1086" y="3815"/>
                    </a:moveTo>
                    <a:cubicBezTo>
                      <a:pt x="-13731" y="-45927"/>
                      <a:pt x="127028" y="404394"/>
                      <a:pt x="178886" y="556265"/>
                    </a:cubicBezTo>
                    <a:cubicBezTo>
                      <a:pt x="230744" y="708136"/>
                      <a:pt x="297419" y="865298"/>
                      <a:pt x="312236" y="915040"/>
                    </a:cubicBezTo>
                    <a:cubicBezTo>
                      <a:pt x="327053" y="964782"/>
                      <a:pt x="319644" y="1002352"/>
                      <a:pt x="267786" y="854715"/>
                    </a:cubicBezTo>
                    <a:cubicBezTo>
                      <a:pt x="215928" y="707078"/>
                      <a:pt x="15903" y="53557"/>
                      <a:pt x="1086" y="38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: 図形 437">
                <a:extLst>
                  <a:ext uri="{FF2B5EF4-FFF2-40B4-BE49-F238E27FC236}">
                    <a16:creationId xmlns:a16="http://schemas.microsoft.com/office/drawing/2014/main" id="{93BB5BB6-A0B9-4081-AF6C-F2C5C1B71EC7}"/>
                  </a:ext>
                </a:extLst>
              </p:cNvPr>
              <p:cNvSpPr/>
              <p:nvPr/>
            </p:nvSpPr>
            <p:spPr>
              <a:xfrm>
                <a:off x="6638726" y="6572181"/>
                <a:ext cx="1259502" cy="331645"/>
              </a:xfrm>
              <a:custGeom>
                <a:avLst/>
                <a:gdLst>
                  <a:gd name="connsiteX0" fmla="*/ 199 w 1259502"/>
                  <a:gd name="connsiteY0" fmla="*/ 47694 h 331645"/>
                  <a:gd name="connsiteX1" fmla="*/ 343099 w 1259502"/>
                  <a:gd name="connsiteY1" fmla="*/ 111194 h 331645"/>
                  <a:gd name="connsiteX2" fmla="*/ 1066999 w 1259502"/>
                  <a:gd name="connsiteY2" fmla="*/ 69 h 331645"/>
                  <a:gd name="connsiteX3" fmla="*/ 501849 w 1259502"/>
                  <a:gd name="connsiteY3" fmla="*/ 130244 h 331645"/>
                  <a:gd name="connsiteX4" fmla="*/ 171649 w 1259502"/>
                  <a:gd name="connsiteY4" fmla="*/ 212794 h 331645"/>
                  <a:gd name="connsiteX5" fmla="*/ 530424 w 1259502"/>
                  <a:gd name="connsiteY5" fmla="*/ 108019 h 331645"/>
                  <a:gd name="connsiteX6" fmla="*/ 228799 w 1259502"/>
                  <a:gd name="connsiteY6" fmla="*/ 158819 h 331645"/>
                  <a:gd name="connsiteX7" fmla="*/ 355799 w 1259502"/>
                  <a:gd name="connsiteY7" fmla="*/ 184219 h 331645"/>
                  <a:gd name="connsiteX8" fmla="*/ 476449 w 1259502"/>
                  <a:gd name="connsiteY8" fmla="*/ 235019 h 331645"/>
                  <a:gd name="connsiteX9" fmla="*/ 1257499 w 1259502"/>
                  <a:gd name="connsiteY9" fmla="*/ 330269 h 331645"/>
                  <a:gd name="connsiteX10" fmla="*/ 216099 w 1259502"/>
                  <a:gd name="connsiteY10" fmla="*/ 292169 h 331645"/>
                  <a:gd name="connsiteX11" fmla="*/ 1019374 w 1259502"/>
                  <a:gd name="connsiteY11" fmla="*/ 301694 h 331645"/>
                  <a:gd name="connsiteX12" fmla="*/ 247849 w 1259502"/>
                  <a:gd name="connsiteY12" fmla="*/ 190569 h 331645"/>
                  <a:gd name="connsiteX13" fmla="*/ 384374 w 1259502"/>
                  <a:gd name="connsiteY13" fmla="*/ 127069 h 331645"/>
                  <a:gd name="connsiteX14" fmla="*/ 199 w 1259502"/>
                  <a:gd name="connsiteY14" fmla="*/ 47694 h 33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9502" h="331645">
                    <a:moveTo>
                      <a:pt x="199" y="47694"/>
                    </a:moveTo>
                    <a:cubicBezTo>
                      <a:pt x="-6680" y="45048"/>
                      <a:pt x="165299" y="119131"/>
                      <a:pt x="343099" y="111194"/>
                    </a:cubicBezTo>
                    <a:cubicBezTo>
                      <a:pt x="520899" y="103257"/>
                      <a:pt x="1040541" y="-3106"/>
                      <a:pt x="1066999" y="69"/>
                    </a:cubicBezTo>
                    <a:cubicBezTo>
                      <a:pt x="1093457" y="3244"/>
                      <a:pt x="651074" y="94790"/>
                      <a:pt x="501849" y="130244"/>
                    </a:cubicBezTo>
                    <a:cubicBezTo>
                      <a:pt x="352624" y="165698"/>
                      <a:pt x="166887" y="216498"/>
                      <a:pt x="171649" y="212794"/>
                    </a:cubicBezTo>
                    <a:cubicBezTo>
                      <a:pt x="176411" y="209090"/>
                      <a:pt x="520899" y="117015"/>
                      <a:pt x="530424" y="108019"/>
                    </a:cubicBezTo>
                    <a:cubicBezTo>
                      <a:pt x="539949" y="99023"/>
                      <a:pt x="257903" y="146119"/>
                      <a:pt x="228799" y="158819"/>
                    </a:cubicBezTo>
                    <a:cubicBezTo>
                      <a:pt x="199695" y="171519"/>
                      <a:pt x="314524" y="171519"/>
                      <a:pt x="355799" y="184219"/>
                    </a:cubicBezTo>
                    <a:cubicBezTo>
                      <a:pt x="397074" y="196919"/>
                      <a:pt x="326166" y="210677"/>
                      <a:pt x="476449" y="235019"/>
                    </a:cubicBezTo>
                    <a:cubicBezTo>
                      <a:pt x="626732" y="259361"/>
                      <a:pt x="1300891" y="320744"/>
                      <a:pt x="1257499" y="330269"/>
                    </a:cubicBezTo>
                    <a:cubicBezTo>
                      <a:pt x="1214107" y="339794"/>
                      <a:pt x="255787" y="296932"/>
                      <a:pt x="216099" y="292169"/>
                    </a:cubicBezTo>
                    <a:cubicBezTo>
                      <a:pt x="176412" y="287407"/>
                      <a:pt x="1014082" y="318627"/>
                      <a:pt x="1019374" y="301694"/>
                    </a:cubicBezTo>
                    <a:cubicBezTo>
                      <a:pt x="1024666" y="284761"/>
                      <a:pt x="353682" y="219673"/>
                      <a:pt x="247849" y="190569"/>
                    </a:cubicBezTo>
                    <a:cubicBezTo>
                      <a:pt x="142016" y="161465"/>
                      <a:pt x="424590" y="148765"/>
                      <a:pt x="384374" y="127069"/>
                    </a:cubicBezTo>
                    <a:cubicBezTo>
                      <a:pt x="344158" y="105373"/>
                      <a:pt x="7078" y="50340"/>
                      <a:pt x="199" y="476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: 図形 438">
                <a:extLst>
                  <a:ext uri="{FF2B5EF4-FFF2-40B4-BE49-F238E27FC236}">
                    <a16:creationId xmlns:a16="http://schemas.microsoft.com/office/drawing/2014/main" id="{A2D8A447-665F-4891-B6F4-B8E6E9811E22}"/>
                  </a:ext>
                </a:extLst>
              </p:cNvPr>
              <p:cNvSpPr/>
              <p:nvPr/>
            </p:nvSpPr>
            <p:spPr>
              <a:xfrm>
                <a:off x="6607759" y="6924060"/>
                <a:ext cx="2028710" cy="261029"/>
              </a:xfrm>
              <a:custGeom>
                <a:avLst/>
                <a:gdLst>
                  <a:gd name="connsiteX0" fmla="*/ 18466 w 2028710"/>
                  <a:gd name="connsiteY0" fmla="*/ 156190 h 261029"/>
                  <a:gd name="connsiteX1" fmla="*/ 85141 w 2028710"/>
                  <a:gd name="connsiteY1" fmla="*/ 146665 h 261029"/>
                  <a:gd name="connsiteX2" fmla="*/ 1097966 w 2028710"/>
                  <a:gd name="connsiteY2" fmla="*/ 130790 h 261029"/>
                  <a:gd name="connsiteX3" fmla="*/ 2028241 w 2028710"/>
                  <a:gd name="connsiteY3" fmla="*/ 260965 h 261029"/>
                  <a:gd name="connsiteX4" fmla="*/ 1209091 w 2028710"/>
                  <a:gd name="connsiteY4" fmla="*/ 111740 h 261029"/>
                  <a:gd name="connsiteX5" fmla="*/ 205791 w 2028710"/>
                  <a:gd name="connsiteY5" fmla="*/ 95865 h 261029"/>
                  <a:gd name="connsiteX6" fmla="*/ 1437691 w 2028710"/>
                  <a:gd name="connsiteY6" fmla="*/ 95865 h 261029"/>
                  <a:gd name="connsiteX7" fmla="*/ 94666 w 2028710"/>
                  <a:gd name="connsiteY7" fmla="*/ 105390 h 261029"/>
                  <a:gd name="connsiteX8" fmla="*/ 1507541 w 2028710"/>
                  <a:gd name="connsiteY8" fmla="*/ 86340 h 261029"/>
                  <a:gd name="connsiteX9" fmla="*/ 1009066 w 2028710"/>
                  <a:gd name="connsiteY9" fmla="*/ 67290 h 261029"/>
                  <a:gd name="connsiteX10" fmla="*/ 1866316 w 2028710"/>
                  <a:gd name="connsiteY10" fmla="*/ 153015 h 261029"/>
                  <a:gd name="connsiteX11" fmla="*/ 866191 w 2028710"/>
                  <a:gd name="connsiteY11" fmla="*/ 38715 h 261029"/>
                  <a:gd name="connsiteX12" fmla="*/ 1583741 w 2028710"/>
                  <a:gd name="connsiteY12" fmla="*/ 615 h 261029"/>
                  <a:gd name="connsiteX13" fmla="*/ 1456741 w 2028710"/>
                  <a:gd name="connsiteY13" fmla="*/ 19665 h 261029"/>
                  <a:gd name="connsiteX14" fmla="*/ 1612316 w 2028710"/>
                  <a:gd name="connsiteY14" fmla="*/ 76815 h 261029"/>
                  <a:gd name="connsiteX15" fmla="*/ 482016 w 2028710"/>
                  <a:gd name="connsiteY15" fmla="*/ 99040 h 261029"/>
                  <a:gd name="connsiteX16" fmla="*/ 18466 w 2028710"/>
                  <a:gd name="connsiteY16" fmla="*/ 156190 h 261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28710" h="261029">
                    <a:moveTo>
                      <a:pt x="18466" y="156190"/>
                    </a:moveTo>
                    <a:cubicBezTo>
                      <a:pt x="-47680" y="164127"/>
                      <a:pt x="85141" y="146665"/>
                      <a:pt x="85141" y="146665"/>
                    </a:cubicBezTo>
                    <a:cubicBezTo>
                      <a:pt x="265058" y="142432"/>
                      <a:pt x="774116" y="111740"/>
                      <a:pt x="1097966" y="130790"/>
                    </a:cubicBezTo>
                    <a:cubicBezTo>
                      <a:pt x="1421816" y="149840"/>
                      <a:pt x="2009720" y="264140"/>
                      <a:pt x="2028241" y="260965"/>
                    </a:cubicBezTo>
                    <a:cubicBezTo>
                      <a:pt x="2046762" y="257790"/>
                      <a:pt x="1512833" y="139257"/>
                      <a:pt x="1209091" y="111740"/>
                    </a:cubicBezTo>
                    <a:cubicBezTo>
                      <a:pt x="905349" y="84223"/>
                      <a:pt x="167691" y="98511"/>
                      <a:pt x="205791" y="95865"/>
                    </a:cubicBezTo>
                    <a:cubicBezTo>
                      <a:pt x="243891" y="93219"/>
                      <a:pt x="1456212" y="94278"/>
                      <a:pt x="1437691" y="95865"/>
                    </a:cubicBezTo>
                    <a:cubicBezTo>
                      <a:pt x="1419170" y="97452"/>
                      <a:pt x="83024" y="106977"/>
                      <a:pt x="94666" y="105390"/>
                    </a:cubicBezTo>
                    <a:cubicBezTo>
                      <a:pt x="106308" y="103803"/>
                      <a:pt x="1355141" y="92690"/>
                      <a:pt x="1507541" y="86340"/>
                    </a:cubicBezTo>
                    <a:cubicBezTo>
                      <a:pt x="1659941" y="79990"/>
                      <a:pt x="949270" y="56177"/>
                      <a:pt x="1009066" y="67290"/>
                    </a:cubicBezTo>
                    <a:cubicBezTo>
                      <a:pt x="1068862" y="78402"/>
                      <a:pt x="1890128" y="157777"/>
                      <a:pt x="1866316" y="153015"/>
                    </a:cubicBezTo>
                    <a:cubicBezTo>
                      <a:pt x="1842504" y="148253"/>
                      <a:pt x="913287" y="64115"/>
                      <a:pt x="866191" y="38715"/>
                    </a:cubicBezTo>
                    <a:cubicBezTo>
                      <a:pt x="819095" y="13315"/>
                      <a:pt x="1485316" y="3790"/>
                      <a:pt x="1583741" y="615"/>
                    </a:cubicBezTo>
                    <a:cubicBezTo>
                      <a:pt x="1682166" y="-2560"/>
                      <a:pt x="1451978" y="6965"/>
                      <a:pt x="1456741" y="19665"/>
                    </a:cubicBezTo>
                    <a:cubicBezTo>
                      <a:pt x="1461504" y="32365"/>
                      <a:pt x="1774770" y="63586"/>
                      <a:pt x="1612316" y="76815"/>
                    </a:cubicBezTo>
                    <a:cubicBezTo>
                      <a:pt x="1449862" y="90044"/>
                      <a:pt x="746070" y="88986"/>
                      <a:pt x="482016" y="99040"/>
                    </a:cubicBezTo>
                    <a:cubicBezTo>
                      <a:pt x="217962" y="109094"/>
                      <a:pt x="84612" y="148253"/>
                      <a:pt x="18466" y="156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: 図形 439">
                <a:extLst>
                  <a:ext uri="{FF2B5EF4-FFF2-40B4-BE49-F238E27FC236}">
                    <a16:creationId xmlns:a16="http://schemas.microsoft.com/office/drawing/2014/main" id="{A546D0F2-E43E-413E-B195-852A607B0361}"/>
                  </a:ext>
                </a:extLst>
              </p:cNvPr>
              <p:cNvSpPr/>
              <p:nvPr/>
            </p:nvSpPr>
            <p:spPr>
              <a:xfrm>
                <a:off x="6685750" y="6851247"/>
                <a:ext cx="788925" cy="121517"/>
              </a:xfrm>
              <a:custGeom>
                <a:avLst/>
                <a:gdLst>
                  <a:gd name="connsiteX0" fmla="*/ 19850 w 788925"/>
                  <a:gd name="connsiteY0" fmla="*/ 111528 h 121517"/>
                  <a:gd name="connsiteX1" fmla="*/ 257975 w 788925"/>
                  <a:gd name="connsiteY1" fmla="*/ 82953 h 121517"/>
                  <a:gd name="connsiteX2" fmla="*/ 600875 w 788925"/>
                  <a:gd name="connsiteY2" fmla="*/ 403 h 121517"/>
                  <a:gd name="connsiteX3" fmla="*/ 184950 w 788925"/>
                  <a:gd name="connsiteY3" fmla="*/ 121053 h 121517"/>
                  <a:gd name="connsiteX4" fmla="*/ 788200 w 788925"/>
                  <a:gd name="connsiteY4" fmla="*/ 44853 h 121517"/>
                  <a:gd name="connsiteX5" fmla="*/ 19850 w 788925"/>
                  <a:gd name="connsiteY5" fmla="*/ 111528 h 1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8925" h="121517">
                    <a:moveTo>
                      <a:pt x="19850" y="111528"/>
                    </a:moveTo>
                    <a:cubicBezTo>
                      <a:pt x="-68521" y="117878"/>
                      <a:pt x="161137" y="101474"/>
                      <a:pt x="257975" y="82953"/>
                    </a:cubicBezTo>
                    <a:cubicBezTo>
                      <a:pt x="354813" y="64432"/>
                      <a:pt x="613046" y="-5947"/>
                      <a:pt x="600875" y="403"/>
                    </a:cubicBezTo>
                    <a:cubicBezTo>
                      <a:pt x="588704" y="6753"/>
                      <a:pt x="153729" y="113645"/>
                      <a:pt x="184950" y="121053"/>
                    </a:cubicBezTo>
                    <a:cubicBezTo>
                      <a:pt x="216171" y="128461"/>
                      <a:pt x="812542" y="44853"/>
                      <a:pt x="788200" y="44853"/>
                    </a:cubicBezTo>
                    <a:cubicBezTo>
                      <a:pt x="763858" y="44853"/>
                      <a:pt x="108221" y="105178"/>
                      <a:pt x="19850" y="1115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: 図形 440">
                <a:extLst>
                  <a:ext uri="{FF2B5EF4-FFF2-40B4-BE49-F238E27FC236}">
                    <a16:creationId xmlns:a16="http://schemas.microsoft.com/office/drawing/2014/main" id="{745726D8-97A1-43A0-83CC-10147D8F193B}"/>
                  </a:ext>
                </a:extLst>
              </p:cNvPr>
              <p:cNvSpPr/>
              <p:nvPr/>
            </p:nvSpPr>
            <p:spPr>
              <a:xfrm>
                <a:off x="6625935" y="7024068"/>
                <a:ext cx="1451292" cy="838559"/>
              </a:xfrm>
              <a:custGeom>
                <a:avLst/>
                <a:gdLst>
                  <a:gd name="connsiteX0" fmla="*/ 35215 w 1451292"/>
                  <a:gd name="connsiteY0" fmla="*/ 18082 h 838559"/>
                  <a:gd name="connsiteX1" fmla="*/ 171740 w 1451292"/>
                  <a:gd name="connsiteY1" fmla="*/ 40307 h 838559"/>
                  <a:gd name="connsiteX2" fmla="*/ 819440 w 1451292"/>
                  <a:gd name="connsiteY2" fmla="*/ 256207 h 838559"/>
                  <a:gd name="connsiteX3" fmla="*/ 1368715 w 1451292"/>
                  <a:gd name="connsiteY3" fmla="*/ 795957 h 838559"/>
                  <a:gd name="connsiteX4" fmla="*/ 1133765 w 1451292"/>
                  <a:gd name="connsiteY4" fmla="*/ 411782 h 838559"/>
                  <a:gd name="connsiteX5" fmla="*/ 1451265 w 1451292"/>
                  <a:gd name="connsiteY5" fmla="*/ 837232 h 838559"/>
                  <a:gd name="connsiteX6" fmla="*/ 1152815 w 1451292"/>
                  <a:gd name="connsiteY6" fmla="*/ 548307 h 838559"/>
                  <a:gd name="connsiteX7" fmla="*/ 1257590 w 1451292"/>
                  <a:gd name="connsiteY7" fmla="*/ 627682 h 838559"/>
                  <a:gd name="connsiteX8" fmla="*/ 1102015 w 1451292"/>
                  <a:gd name="connsiteY8" fmla="*/ 494332 h 838559"/>
                  <a:gd name="connsiteX9" fmla="*/ 711490 w 1451292"/>
                  <a:gd name="connsiteY9" fmla="*/ 240332 h 838559"/>
                  <a:gd name="connsiteX10" fmla="*/ 35215 w 1451292"/>
                  <a:gd name="connsiteY10" fmla="*/ 18082 h 838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1292" h="838559">
                    <a:moveTo>
                      <a:pt x="35215" y="18082"/>
                    </a:moveTo>
                    <a:cubicBezTo>
                      <a:pt x="-54743" y="-15255"/>
                      <a:pt x="41036" y="620"/>
                      <a:pt x="171740" y="40307"/>
                    </a:cubicBezTo>
                    <a:cubicBezTo>
                      <a:pt x="302444" y="79994"/>
                      <a:pt x="619944" y="130265"/>
                      <a:pt x="819440" y="256207"/>
                    </a:cubicBezTo>
                    <a:cubicBezTo>
                      <a:pt x="1018936" y="382149"/>
                      <a:pt x="1316328" y="770028"/>
                      <a:pt x="1368715" y="795957"/>
                    </a:cubicBezTo>
                    <a:cubicBezTo>
                      <a:pt x="1421102" y="821886"/>
                      <a:pt x="1120007" y="404903"/>
                      <a:pt x="1133765" y="411782"/>
                    </a:cubicBezTo>
                    <a:cubicBezTo>
                      <a:pt x="1147523" y="418661"/>
                      <a:pt x="1448090" y="814478"/>
                      <a:pt x="1451265" y="837232"/>
                    </a:cubicBezTo>
                    <a:cubicBezTo>
                      <a:pt x="1454440" y="859986"/>
                      <a:pt x="1185094" y="583232"/>
                      <a:pt x="1152815" y="548307"/>
                    </a:cubicBezTo>
                    <a:cubicBezTo>
                      <a:pt x="1120536" y="513382"/>
                      <a:pt x="1266057" y="636678"/>
                      <a:pt x="1257590" y="627682"/>
                    </a:cubicBezTo>
                    <a:cubicBezTo>
                      <a:pt x="1249123" y="618686"/>
                      <a:pt x="1193032" y="558890"/>
                      <a:pt x="1102015" y="494332"/>
                    </a:cubicBezTo>
                    <a:cubicBezTo>
                      <a:pt x="1010998" y="429774"/>
                      <a:pt x="886115" y="318649"/>
                      <a:pt x="711490" y="240332"/>
                    </a:cubicBezTo>
                    <a:cubicBezTo>
                      <a:pt x="536865" y="162015"/>
                      <a:pt x="125173" y="51419"/>
                      <a:pt x="35215" y="180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: 図形 441">
                <a:extLst>
                  <a:ext uri="{FF2B5EF4-FFF2-40B4-BE49-F238E27FC236}">
                    <a16:creationId xmlns:a16="http://schemas.microsoft.com/office/drawing/2014/main" id="{CF139CBC-2A1C-4950-919F-E40FA1C5FD0E}"/>
                  </a:ext>
                </a:extLst>
              </p:cNvPr>
              <p:cNvSpPr/>
              <p:nvPr/>
            </p:nvSpPr>
            <p:spPr>
              <a:xfrm>
                <a:off x="6587096" y="7111760"/>
                <a:ext cx="1589239" cy="458328"/>
              </a:xfrm>
              <a:custGeom>
                <a:avLst/>
                <a:gdLst>
                  <a:gd name="connsiteX0" fmla="*/ 4204 w 1589239"/>
                  <a:gd name="connsiteY0" fmla="*/ 240 h 458328"/>
                  <a:gd name="connsiteX1" fmla="*/ 1188479 w 1589239"/>
                  <a:gd name="connsiteY1" fmla="*/ 197090 h 458328"/>
                  <a:gd name="connsiteX2" fmla="*/ 1420254 w 1589239"/>
                  <a:gd name="connsiteY2" fmla="*/ 216140 h 458328"/>
                  <a:gd name="connsiteX3" fmla="*/ 947179 w 1589239"/>
                  <a:gd name="connsiteY3" fmla="*/ 244715 h 458328"/>
                  <a:gd name="connsiteX4" fmla="*/ 1344054 w 1589239"/>
                  <a:gd name="connsiteY4" fmla="*/ 200265 h 458328"/>
                  <a:gd name="connsiteX5" fmla="*/ 953529 w 1589239"/>
                  <a:gd name="connsiteY5" fmla="*/ 203440 h 458328"/>
                  <a:gd name="connsiteX6" fmla="*/ 1394854 w 1589239"/>
                  <a:gd name="connsiteY6" fmla="*/ 339965 h 458328"/>
                  <a:gd name="connsiteX7" fmla="*/ 1528204 w 1589239"/>
                  <a:gd name="connsiteY7" fmla="*/ 403465 h 458328"/>
                  <a:gd name="connsiteX8" fmla="*/ 1185304 w 1589239"/>
                  <a:gd name="connsiteY8" fmla="*/ 333615 h 458328"/>
                  <a:gd name="connsiteX9" fmla="*/ 1588529 w 1589239"/>
                  <a:gd name="connsiteY9" fmla="*/ 457440 h 458328"/>
                  <a:gd name="connsiteX10" fmla="*/ 1064654 w 1589239"/>
                  <a:gd name="connsiteY10" fmla="*/ 257415 h 458328"/>
                  <a:gd name="connsiteX11" fmla="*/ 804304 w 1589239"/>
                  <a:gd name="connsiteY11" fmla="*/ 158990 h 458328"/>
                  <a:gd name="connsiteX12" fmla="*/ 4204 w 1589239"/>
                  <a:gd name="connsiteY12" fmla="*/ 240 h 45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239" h="458328">
                    <a:moveTo>
                      <a:pt x="4204" y="240"/>
                    </a:moveTo>
                    <a:cubicBezTo>
                      <a:pt x="68233" y="6590"/>
                      <a:pt x="952471" y="161107"/>
                      <a:pt x="1188479" y="197090"/>
                    </a:cubicBezTo>
                    <a:cubicBezTo>
                      <a:pt x="1424487" y="233073"/>
                      <a:pt x="1460471" y="208202"/>
                      <a:pt x="1420254" y="216140"/>
                    </a:cubicBezTo>
                    <a:cubicBezTo>
                      <a:pt x="1380037" y="224078"/>
                      <a:pt x="959879" y="247361"/>
                      <a:pt x="947179" y="244715"/>
                    </a:cubicBezTo>
                    <a:cubicBezTo>
                      <a:pt x="934479" y="242069"/>
                      <a:pt x="1342996" y="207144"/>
                      <a:pt x="1344054" y="200265"/>
                    </a:cubicBezTo>
                    <a:cubicBezTo>
                      <a:pt x="1345112" y="193386"/>
                      <a:pt x="945062" y="180157"/>
                      <a:pt x="953529" y="203440"/>
                    </a:cubicBezTo>
                    <a:cubicBezTo>
                      <a:pt x="961996" y="226723"/>
                      <a:pt x="1299075" y="306628"/>
                      <a:pt x="1394854" y="339965"/>
                    </a:cubicBezTo>
                    <a:cubicBezTo>
                      <a:pt x="1490633" y="373302"/>
                      <a:pt x="1563129" y="404523"/>
                      <a:pt x="1528204" y="403465"/>
                    </a:cubicBezTo>
                    <a:cubicBezTo>
                      <a:pt x="1493279" y="402407"/>
                      <a:pt x="1175250" y="324619"/>
                      <a:pt x="1185304" y="333615"/>
                    </a:cubicBezTo>
                    <a:cubicBezTo>
                      <a:pt x="1195358" y="342611"/>
                      <a:pt x="1608637" y="470140"/>
                      <a:pt x="1588529" y="457440"/>
                    </a:cubicBezTo>
                    <a:cubicBezTo>
                      <a:pt x="1568421" y="444740"/>
                      <a:pt x="1064654" y="257415"/>
                      <a:pt x="1064654" y="257415"/>
                    </a:cubicBezTo>
                    <a:cubicBezTo>
                      <a:pt x="933950" y="207673"/>
                      <a:pt x="982633" y="202911"/>
                      <a:pt x="804304" y="158990"/>
                    </a:cubicBezTo>
                    <a:cubicBezTo>
                      <a:pt x="625975" y="115069"/>
                      <a:pt x="-59825" y="-6110"/>
                      <a:pt x="4204" y="2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" name="フリーフォーム: 図形 442">
                <a:extLst>
                  <a:ext uri="{FF2B5EF4-FFF2-40B4-BE49-F238E27FC236}">
                    <a16:creationId xmlns:a16="http://schemas.microsoft.com/office/drawing/2014/main" id="{1930DC53-D852-462B-AC46-314289F28656}"/>
                  </a:ext>
                </a:extLst>
              </p:cNvPr>
              <p:cNvSpPr/>
              <p:nvPr/>
            </p:nvSpPr>
            <p:spPr>
              <a:xfrm>
                <a:off x="6683986" y="7202527"/>
                <a:ext cx="1182336" cy="552666"/>
              </a:xfrm>
              <a:custGeom>
                <a:avLst/>
                <a:gdLst>
                  <a:gd name="connsiteX0" fmla="*/ 2564 w 1182336"/>
                  <a:gd name="connsiteY0" fmla="*/ 1548 h 552666"/>
                  <a:gd name="connsiteX1" fmla="*/ 377214 w 1182336"/>
                  <a:gd name="connsiteY1" fmla="*/ 249198 h 552666"/>
                  <a:gd name="connsiteX2" fmla="*/ 1170964 w 1182336"/>
                  <a:gd name="connsiteY2" fmla="*/ 468273 h 552666"/>
                  <a:gd name="connsiteX3" fmla="*/ 840764 w 1182336"/>
                  <a:gd name="connsiteY3" fmla="*/ 414298 h 552666"/>
                  <a:gd name="connsiteX4" fmla="*/ 761389 w 1182336"/>
                  <a:gd name="connsiteY4" fmla="*/ 347623 h 552666"/>
                  <a:gd name="connsiteX5" fmla="*/ 1047139 w 1182336"/>
                  <a:gd name="connsiteY5" fmla="*/ 449223 h 552666"/>
                  <a:gd name="connsiteX6" fmla="*/ 396264 w 1182336"/>
                  <a:gd name="connsiteY6" fmla="*/ 255548 h 552666"/>
                  <a:gd name="connsiteX7" fmla="*/ 1161439 w 1182336"/>
                  <a:gd name="connsiteY7" fmla="*/ 550823 h 552666"/>
                  <a:gd name="connsiteX8" fmla="*/ 415314 w 1182336"/>
                  <a:gd name="connsiteY8" fmla="*/ 385723 h 552666"/>
                  <a:gd name="connsiteX9" fmla="*/ 1040789 w 1182336"/>
                  <a:gd name="connsiteY9" fmla="*/ 490498 h 552666"/>
                  <a:gd name="connsiteX10" fmla="*/ 682014 w 1182336"/>
                  <a:gd name="connsiteY10" fmla="*/ 369848 h 552666"/>
                  <a:gd name="connsiteX11" fmla="*/ 234339 w 1182336"/>
                  <a:gd name="connsiteY11" fmla="*/ 153948 h 552666"/>
                  <a:gd name="connsiteX12" fmla="*/ 2564 w 1182336"/>
                  <a:gd name="connsiteY12" fmla="*/ 1548 h 55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2336" h="552666">
                    <a:moveTo>
                      <a:pt x="2564" y="1548"/>
                    </a:moveTo>
                    <a:cubicBezTo>
                      <a:pt x="26377" y="17423"/>
                      <a:pt x="182481" y="171411"/>
                      <a:pt x="377214" y="249198"/>
                    </a:cubicBezTo>
                    <a:cubicBezTo>
                      <a:pt x="571947" y="326986"/>
                      <a:pt x="1093706" y="440756"/>
                      <a:pt x="1170964" y="468273"/>
                    </a:cubicBezTo>
                    <a:cubicBezTo>
                      <a:pt x="1248222" y="495790"/>
                      <a:pt x="909026" y="434406"/>
                      <a:pt x="840764" y="414298"/>
                    </a:cubicBezTo>
                    <a:cubicBezTo>
                      <a:pt x="772502" y="394190"/>
                      <a:pt x="726993" y="341802"/>
                      <a:pt x="761389" y="347623"/>
                    </a:cubicBezTo>
                    <a:cubicBezTo>
                      <a:pt x="795785" y="353444"/>
                      <a:pt x="1107993" y="464569"/>
                      <a:pt x="1047139" y="449223"/>
                    </a:cubicBezTo>
                    <a:cubicBezTo>
                      <a:pt x="986285" y="433877"/>
                      <a:pt x="377214" y="238615"/>
                      <a:pt x="396264" y="255548"/>
                    </a:cubicBezTo>
                    <a:cubicBezTo>
                      <a:pt x="415314" y="272481"/>
                      <a:pt x="1158264" y="529127"/>
                      <a:pt x="1161439" y="550823"/>
                    </a:cubicBezTo>
                    <a:cubicBezTo>
                      <a:pt x="1164614" y="572519"/>
                      <a:pt x="435422" y="395777"/>
                      <a:pt x="415314" y="385723"/>
                    </a:cubicBezTo>
                    <a:cubicBezTo>
                      <a:pt x="395206" y="375669"/>
                      <a:pt x="996339" y="493144"/>
                      <a:pt x="1040789" y="490498"/>
                    </a:cubicBezTo>
                    <a:cubicBezTo>
                      <a:pt x="1085239" y="487852"/>
                      <a:pt x="816422" y="425940"/>
                      <a:pt x="682014" y="369848"/>
                    </a:cubicBezTo>
                    <a:cubicBezTo>
                      <a:pt x="547606" y="313756"/>
                      <a:pt x="342818" y="212156"/>
                      <a:pt x="234339" y="153948"/>
                    </a:cubicBezTo>
                    <a:cubicBezTo>
                      <a:pt x="125860" y="95740"/>
                      <a:pt x="-21249" y="-14327"/>
                      <a:pt x="2564" y="15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: 図形 443">
                <a:extLst>
                  <a:ext uri="{FF2B5EF4-FFF2-40B4-BE49-F238E27FC236}">
                    <a16:creationId xmlns:a16="http://schemas.microsoft.com/office/drawing/2014/main" id="{B9683C84-8790-4DDC-8EF7-9B7892FB0B01}"/>
                  </a:ext>
                </a:extLst>
              </p:cNvPr>
              <p:cNvSpPr/>
              <p:nvPr/>
            </p:nvSpPr>
            <p:spPr>
              <a:xfrm>
                <a:off x="6681546" y="7403008"/>
                <a:ext cx="1571499" cy="613874"/>
              </a:xfrm>
              <a:custGeom>
                <a:avLst/>
                <a:gdLst>
                  <a:gd name="connsiteX0" fmla="*/ 5004 w 1571499"/>
                  <a:gd name="connsiteY0" fmla="*/ 1092 h 613874"/>
                  <a:gd name="connsiteX1" fmla="*/ 386004 w 1571499"/>
                  <a:gd name="connsiteY1" fmla="*/ 261442 h 613874"/>
                  <a:gd name="connsiteX2" fmla="*/ 1243254 w 1571499"/>
                  <a:gd name="connsiteY2" fmla="*/ 559892 h 613874"/>
                  <a:gd name="connsiteX3" fmla="*/ 1062279 w 1571499"/>
                  <a:gd name="connsiteY3" fmla="*/ 499567 h 613874"/>
                  <a:gd name="connsiteX4" fmla="*/ 1570279 w 1571499"/>
                  <a:gd name="connsiteY4" fmla="*/ 613867 h 613874"/>
                  <a:gd name="connsiteX5" fmla="*/ 890829 w 1571499"/>
                  <a:gd name="connsiteY5" fmla="*/ 493217 h 613874"/>
                  <a:gd name="connsiteX6" fmla="*/ 1182929 w 1571499"/>
                  <a:gd name="connsiteY6" fmla="*/ 569417 h 613874"/>
                  <a:gd name="connsiteX7" fmla="*/ 274879 w 1571499"/>
                  <a:gd name="connsiteY7" fmla="*/ 251917 h 613874"/>
                  <a:gd name="connsiteX8" fmla="*/ 630479 w 1571499"/>
                  <a:gd name="connsiteY8" fmla="*/ 363042 h 613874"/>
                  <a:gd name="connsiteX9" fmla="*/ 5004 w 1571499"/>
                  <a:gd name="connsiteY9" fmla="*/ 1092 h 613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1499" h="613874">
                    <a:moveTo>
                      <a:pt x="5004" y="1092"/>
                    </a:moveTo>
                    <a:cubicBezTo>
                      <a:pt x="-35742" y="-15841"/>
                      <a:pt x="179629" y="168309"/>
                      <a:pt x="386004" y="261442"/>
                    </a:cubicBezTo>
                    <a:cubicBezTo>
                      <a:pt x="592379" y="354575"/>
                      <a:pt x="1130542" y="520205"/>
                      <a:pt x="1243254" y="559892"/>
                    </a:cubicBezTo>
                    <a:cubicBezTo>
                      <a:pt x="1355967" y="599580"/>
                      <a:pt x="1007775" y="490571"/>
                      <a:pt x="1062279" y="499567"/>
                    </a:cubicBezTo>
                    <a:cubicBezTo>
                      <a:pt x="1116783" y="508563"/>
                      <a:pt x="1598854" y="614925"/>
                      <a:pt x="1570279" y="613867"/>
                    </a:cubicBezTo>
                    <a:cubicBezTo>
                      <a:pt x="1541704" y="612809"/>
                      <a:pt x="955387" y="500625"/>
                      <a:pt x="890829" y="493217"/>
                    </a:cubicBezTo>
                    <a:cubicBezTo>
                      <a:pt x="826271" y="485809"/>
                      <a:pt x="1285587" y="609634"/>
                      <a:pt x="1182929" y="569417"/>
                    </a:cubicBezTo>
                    <a:cubicBezTo>
                      <a:pt x="1080271" y="529200"/>
                      <a:pt x="366954" y="286313"/>
                      <a:pt x="274879" y="251917"/>
                    </a:cubicBezTo>
                    <a:cubicBezTo>
                      <a:pt x="182804" y="217521"/>
                      <a:pt x="672283" y="402730"/>
                      <a:pt x="630479" y="363042"/>
                    </a:cubicBezTo>
                    <a:cubicBezTo>
                      <a:pt x="588675" y="323354"/>
                      <a:pt x="45750" y="18025"/>
                      <a:pt x="5004" y="10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: 図形 444">
                <a:extLst>
                  <a:ext uri="{FF2B5EF4-FFF2-40B4-BE49-F238E27FC236}">
                    <a16:creationId xmlns:a16="http://schemas.microsoft.com/office/drawing/2014/main" id="{9831433A-FD2A-4937-81C7-9FC95BD99A20}"/>
                  </a:ext>
                </a:extLst>
              </p:cNvPr>
              <p:cNvSpPr/>
              <p:nvPr/>
            </p:nvSpPr>
            <p:spPr>
              <a:xfrm>
                <a:off x="6539896" y="7473272"/>
                <a:ext cx="1569054" cy="686496"/>
              </a:xfrm>
              <a:custGeom>
                <a:avLst/>
                <a:gdLst>
                  <a:gd name="connsiteX0" fmla="*/ 604 w 1569054"/>
                  <a:gd name="connsiteY0" fmla="*/ 678 h 686496"/>
                  <a:gd name="connsiteX1" fmla="*/ 283179 w 1569054"/>
                  <a:gd name="connsiteY1" fmla="*/ 280078 h 686496"/>
                  <a:gd name="connsiteX2" fmla="*/ 981679 w 1569054"/>
                  <a:gd name="connsiteY2" fmla="*/ 515028 h 686496"/>
                  <a:gd name="connsiteX3" fmla="*/ 930879 w 1569054"/>
                  <a:gd name="connsiteY3" fmla="*/ 461053 h 686496"/>
                  <a:gd name="connsiteX4" fmla="*/ 797529 w 1569054"/>
                  <a:gd name="connsiteY4" fmla="*/ 438828 h 686496"/>
                  <a:gd name="connsiteX5" fmla="*/ 1569054 w 1569054"/>
                  <a:gd name="connsiteY5" fmla="*/ 686478 h 686496"/>
                  <a:gd name="connsiteX6" fmla="*/ 794354 w 1569054"/>
                  <a:gd name="connsiteY6" fmla="*/ 451528 h 686496"/>
                  <a:gd name="connsiteX7" fmla="*/ 546704 w 1569054"/>
                  <a:gd name="connsiteY7" fmla="*/ 356278 h 686496"/>
                  <a:gd name="connsiteX8" fmla="*/ 826104 w 1569054"/>
                  <a:gd name="connsiteY8" fmla="*/ 403903 h 686496"/>
                  <a:gd name="connsiteX9" fmla="*/ 124429 w 1569054"/>
                  <a:gd name="connsiteY9" fmla="*/ 222928 h 686496"/>
                  <a:gd name="connsiteX10" fmla="*/ 127604 w 1569054"/>
                  <a:gd name="connsiteY10" fmla="*/ 86403 h 686496"/>
                  <a:gd name="connsiteX11" fmla="*/ 346679 w 1569054"/>
                  <a:gd name="connsiteY11" fmla="*/ 197528 h 686496"/>
                  <a:gd name="connsiteX12" fmla="*/ 604 w 1569054"/>
                  <a:gd name="connsiteY12" fmla="*/ 678 h 68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69054" h="686496">
                    <a:moveTo>
                      <a:pt x="604" y="678"/>
                    </a:moveTo>
                    <a:cubicBezTo>
                      <a:pt x="-9979" y="14436"/>
                      <a:pt x="119667" y="194353"/>
                      <a:pt x="283179" y="280078"/>
                    </a:cubicBezTo>
                    <a:cubicBezTo>
                      <a:pt x="446691" y="365803"/>
                      <a:pt x="873729" y="484866"/>
                      <a:pt x="981679" y="515028"/>
                    </a:cubicBezTo>
                    <a:cubicBezTo>
                      <a:pt x="1089629" y="545190"/>
                      <a:pt x="961571" y="473753"/>
                      <a:pt x="930879" y="461053"/>
                    </a:cubicBezTo>
                    <a:cubicBezTo>
                      <a:pt x="900187" y="448353"/>
                      <a:pt x="691166" y="401257"/>
                      <a:pt x="797529" y="438828"/>
                    </a:cubicBezTo>
                    <a:cubicBezTo>
                      <a:pt x="903892" y="476399"/>
                      <a:pt x="1569583" y="684361"/>
                      <a:pt x="1569054" y="686478"/>
                    </a:cubicBezTo>
                    <a:cubicBezTo>
                      <a:pt x="1568525" y="688595"/>
                      <a:pt x="964746" y="506561"/>
                      <a:pt x="794354" y="451528"/>
                    </a:cubicBezTo>
                    <a:cubicBezTo>
                      <a:pt x="623962" y="396495"/>
                      <a:pt x="541412" y="364215"/>
                      <a:pt x="546704" y="356278"/>
                    </a:cubicBezTo>
                    <a:cubicBezTo>
                      <a:pt x="551996" y="348341"/>
                      <a:pt x="896483" y="426128"/>
                      <a:pt x="826104" y="403903"/>
                    </a:cubicBezTo>
                    <a:cubicBezTo>
                      <a:pt x="755725" y="381678"/>
                      <a:pt x="240845" y="275845"/>
                      <a:pt x="124429" y="222928"/>
                    </a:cubicBezTo>
                    <a:cubicBezTo>
                      <a:pt x="8013" y="170011"/>
                      <a:pt x="90562" y="90636"/>
                      <a:pt x="127604" y="86403"/>
                    </a:cubicBezTo>
                    <a:cubicBezTo>
                      <a:pt x="164646" y="82170"/>
                      <a:pt x="366258" y="208111"/>
                      <a:pt x="346679" y="197528"/>
                    </a:cubicBezTo>
                    <a:cubicBezTo>
                      <a:pt x="327100" y="186945"/>
                      <a:pt x="11187" y="-13080"/>
                      <a:pt x="604" y="6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フリーフォーム: 図形 445">
                <a:extLst>
                  <a:ext uri="{FF2B5EF4-FFF2-40B4-BE49-F238E27FC236}">
                    <a16:creationId xmlns:a16="http://schemas.microsoft.com/office/drawing/2014/main" id="{340D5F37-8CFC-441E-9840-4A96A3C541A6}"/>
                  </a:ext>
                </a:extLst>
              </p:cNvPr>
              <p:cNvSpPr/>
              <p:nvPr/>
            </p:nvSpPr>
            <p:spPr>
              <a:xfrm>
                <a:off x="6470642" y="7775541"/>
                <a:ext cx="1444586" cy="275195"/>
              </a:xfrm>
              <a:custGeom>
                <a:avLst/>
                <a:gdLst>
                  <a:gd name="connsiteX0" fmla="*/ 8 w 1444586"/>
                  <a:gd name="connsiteY0" fmla="*/ 15909 h 275195"/>
                  <a:gd name="connsiteX1" fmla="*/ 377833 w 1444586"/>
                  <a:gd name="connsiteY1" fmla="*/ 38134 h 275195"/>
                  <a:gd name="connsiteX2" fmla="*/ 1120783 w 1444586"/>
                  <a:gd name="connsiteY2" fmla="*/ 254034 h 275195"/>
                  <a:gd name="connsiteX3" fmla="*/ 1441458 w 1444586"/>
                  <a:gd name="connsiteY3" fmla="*/ 266734 h 275195"/>
                  <a:gd name="connsiteX4" fmla="*/ 949333 w 1444586"/>
                  <a:gd name="connsiteY4" fmla="*/ 250859 h 275195"/>
                  <a:gd name="connsiteX5" fmla="*/ 758833 w 1444586"/>
                  <a:gd name="connsiteY5" fmla="*/ 247684 h 275195"/>
                  <a:gd name="connsiteX6" fmla="*/ 1162058 w 1444586"/>
                  <a:gd name="connsiteY6" fmla="*/ 219109 h 275195"/>
                  <a:gd name="connsiteX7" fmla="*/ 517533 w 1444586"/>
                  <a:gd name="connsiteY7" fmla="*/ 95284 h 275195"/>
                  <a:gd name="connsiteX8" fmla="*/ 898533 w 1444586"/>
                  <a:gd name="connsiteY8" fmla="*/ 200059 h 275195"/>
                  <a:gd name="connsiteX9" fmla="*/ 368308 w 1444586"/>
                  <a:gd name="connsiteY9" fmla="*/ 15909 h 275195"/>
                  <a:gd name="connsiteX10" fmla="*/ 8 w 1444586"/>
                  <a:gd name="connsiteY10" fmla="*/ 15909 h 275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4586" h="275195">
                    <a:moveTo>
                      <a:pt x="8" y="15909"/>
                    </a:moveTo>
                    <a:cubicBezTo>
                      <a:pt x="1595" y="19613"/>
                      <a:pt x="191037" y="-1554"/>
                      <a:pt x="377833" y="38134"/>
                    </a:cubicBezTo>
                    <a:cubicBezTo>
                      <a:pt x="564629" y="77822"/>
                      <a:pt x="943512" y="215934"/>
                      <a:pt x="1120783" y="254034"/>
                    </a:cubicBezTo>
                    <a:cubicBezTo>
                      <a:pt x="1298054" y="292134"/>
                      <a:pt x="1470033" y="267263"/>
                      <a:pt x="1441458" y="266734"/>
                    </a:cubicBezTo>
                    <a:cubicBezTo>
                      <a:pt x="1412883" y="266205"/>
                      <a:pt x="949333" y="250859"/>
                      <a:pt x="949333" y="250859"/>
                    </a:cubicBezTo>
                    <a:cubicBezTo>
                      <a:pt x="835562" y="247684"/>
                      <a:pt x="723379" y="252976"/>
                      <a:pt x="758833" y="247684"/>
                    </a:cubicBezTo>
                    <a:cubicBezTo>
                      <a:pt x="794287" y="242392"/>
                      <a:pt x="1202275" y="244509"/>
                      <a:pt x="1162058" y="219109"/>
                    </a:cubicBezTo>
                    <a:cubicBezTo>
                      <a:pt x="1121841" y="193709"/>
                      <a:pt x="561454" y="98459"/>
                      <a:pt x="517533" y="95284"/>
                    </a:cubicBezTo>
                    <a:cubicBezTo>
                      <a:pt x="473612" y="92109"/>
                      <a:pt x="923404" y="213288"/>
                      <a:pt x="898533" y="200059"/>
                    </a:cubicBezTo>
                    <a:cubicBezTo>
                      <a:pt x="873662" y="186830"/>
                      <a:pt x="512770" y="49776"/>
                      <a:pt x="368308" y="15909"/>
                    </a:cubicBezTo>
                    <a:cubicBezTo>
                      <a:pt x="223846" y="-17958"/>
                      <a:pt x="-1579" y="12205"/>
                      <a:pt x="8" y="159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: 図形 446">
                <a:extLst>
                  <a:ext uri="{FF2B5EF4-FFF2-40B4-BE49-F238E27FC236}">
                    <a16:creationId xmlns:a16="http://schemas.microsoft.com/office/drawing/2014/main" id="{B16C9416-6775-4DE4-8B5C-C435F17E5075}"/>
                  </a:ext>
                </a:extLst>
              </p:cNvPr>
              <p:cNvSpPr/>
              <p:nvPr/>
            </p:nvSpPr>
            <p:spPr>
              <a:xfrm>
                <a:off x="6485600" y="7717618"/>
                <a:ext cx="1151153" cy="490828"/>
              </a:xfrm>
              <a:custGeom>
                <a:avLst/>
                <a:gdLst>
                  <a:gd name="connsiteX0" fmla="*/ 16800 w 1151153"/>
                  <a:gd name="connsiteY0" fmla="*/ 6099 h 490828"/>
                  <a:gd name="connsiteX1" fmla="*/ 137450 w 1151153"/>
                  <a:gd name="connsiteY1" fmla="*/ 162732 h 490828"/>
                  <a:gd name="connsiteX2" fmla="*/ 645450 w 1151153"/>
                  <a:gd name="connsiteY2" fmla="*/ 351115 h 490828"/>
                  <a:gd name="connsiteX3" fmla="*/ 1149217 w 1151153"/>
                  <a:gd name="connsiteY3" fmla="*/ 344765 h 490828"/>
                  <a:gd name="connsiteX4" fmla="*/ 454950 w 1151153"/>
                  <a:gd name="connsiteY4" fmla="*/ 329949 h 490828"/>
                  <a:gd name="connsiteX5" fmla="*/ 935433 w 1151153"/>
                  <a:gd name="connsiteY5" fmla="*/ 368049 h 490828"/>
                  <a:gd name="connsiteX6" fmla="*/ 385100 w 1151153"/>
                  <a:gd name="connsiteY6" fmla="*/ 365932 h 490828"/>
                  <a:gd name="connsiteX7" fmla="*/ 1106883 w 1151153"/>
                  <a:gd name="connsiteY7" fmla="*/ 490815 h 490828"/>
                  <a:gd name="connsiteX8" fmla="*/ 454950 w 1151153"/>
                  <a:gd name="connsiteY8" fmla="*/ 357465 h 490828"/>
                  <a:gd name="connsiteX9" fmla="*/ 1117467 w 1151153"/>
                  <a:gd name="connsiteY9" fmla="*/ 382865 h 490828"/>
                  <a:gd name="connsiteX10" fmla="*/ 433783 w 1151153"/>
                  <a:gd name="connsiteY10" fmla="*/ 380749 h 490828"/>
                  <a:gd name="connsiteX11" fmla="*/ 16800 w 1151153"/>
                  <a:gd name="connsiteY11" fmla="*/ 6099 h 49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1153" h="490828">
                    <a:moveTo>
                      <a:pt x="16800" y="6099"/>
                    </a:moveTo>
                    <a:cubicBezTo>
                      <a:pt x="-32589" y="-30237"/>
                      <a:pt x="32675" y="105229"/>
                      <a:pt x="137450" y="162732"/>
                    </a:cubicBezTo>
                    <a:cubicBezTo>
                      <a:pt x="242225" y="220235"/>
                      <a:pt x="476822" y="320776"/>
                      <a:pt x="645450" y="351115"/>
                    </a:cubicBezTo>
                    <a:cubicBezTo>
                      <a:pt x="814078" y="381454"/>
                      <a:pt x="1180967" y="348293"/>
                      <a:pt x="1149217" y="344765"/>
                    </a:cubicBezTo>
                    <a:cubicBezTo>
                      <a:pt x="1117467" y="341237"/>
                      <a:pt x="490581" y="326068"/>
                      <a:pt x="454950" y="329949"/>
                    </a:cubicBezTo>
                    <a:cubicBezTo>
                      <a:pt x="419319" y="333830"/>
                      <a:pt x="947075" y="362052"/>
                      <a:pt x="935433" y="368049"/>
                    </a:cubicBezTo>
                    <a:cubicBezTo>
                      <a:pt x="923791" y="374046"/>
                      <a:pt x="356525" y="345471"/>
                      <a:pt x="385100" y="365932"/>
                    </a:cubicBezTo>
                    <a:cubicBezTo>
                      <a:pt x="413675" y="386393"/>
                      <a:pt x="1095241" y="492226"/>
                      <a:pt x="1106883" y="490815"/>
                    </a:cubicBezTo>
                    <a:cubicBezTo>
                      <a:pt x="1118525" y="489404"/>
                      <a:pt x="453186" y="375456"/>
                      <a:pt x="454950" y="357465"/>
                    </a:cubicBezTo>
                    <a:cubicBezTo>
                      <a:pt x="456714" y="339474"/>
                      <a:pt x="1120995" y="378984"/>
                      <a:pt x="1117467" y="382865"/>
                    </a:cubicBezTo>
                    <a:cubicBezTo>
                      <a:pt x="1113939" y="386746"/>
                      <a:pt x="616522" y="440368"/>
                      <a:pt x="433783" y="380749"/>
                    </a:cubicBezTo>
                    <a:cubicBezTo>
                      <a:pt x="251044" y="321130"/>
                      <a:pt x="66189" y="42435"/>
                      <a:pt x="16800" y="6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: 図形 447">
                <a:extLst>
                  <a:ext uri="{FF2B5EF4-FFF2-40B4-BE49-F238E27FC236}">
                    <a16:creationId xmlns:a16="http://schemas.microsoft.com/office/drawing/2014/main" id="{D479CF0A-50E8-4BA9-85C4-6F2B53CC3BD8}"/>
                  </a:ext>
                </a:extLst>
              </p:cNvPr>
              <p:cNvSpPr/>
              <p:nvPr/>
            </p:nvSpPr>
            <p:spPr>
              <a:xfrm>
                <a:off x="6437296" y="7975085"/>
                <a:ext cx="1249172" cy="423462"/>
              </a:xfrm>
              <a:custGeom>
                <a:avLst/>
                <a:gdLst>
                  <a:gd name="connsiteX0" fmla="*/ 3721 w 1249172"/>
                  <a:gd name="connsiteY0" fmla="*/ 515 h 423462"/>
                  <a:gd name="connsiteX1" fmla="*/ 274654 w 1249172"/>
                  <a:gd name="connsiteY1" fmla="*/ 201598 h 423462"/>
                  <a:gd name="connsiteX2" fmla="*/ 1144604 w 1249172"/>
                  <a:gd name="connsiteY2" fmla="*/ 400565 h 423462"/>
                  <a:gd name="connsiteX3" fmla="*/ 1030304 w 1249172"/>
                  <a:gd name="connsiteY3" fmla="*/ 409032 h 423462"/>
                  <a:gd name="connsiteX4" fmla="*/ 405887 w 1249172"/>
                  <a:gd name="connsiteY4" fmla="*/ 309548 h 423462"/>
                  <a:gd name="connsiteX5" fmla="*/ 1210221 w 1249172"/>
                  <a:gd name="connsiteY5" fmla="*/ 402682 h 423462"/>
                  <a:gd name="connsiteX6" fmla="*/ 1051471 w 1249172"/>
                  <a:gd name="connsiteY6" fmla="*/ 396332 h 423462"/>
                  <a:gd name="connsiteX7" fmla="*/ 427054 w 1249172"/>
                  <a:gd name="connsiteY7" fmla="*/ 262982 h 423462"/>
                  <a:gd name="connsiteX8" fmla="*/ 3721 w 1249172"/>
                  <a:gd name="connsiteY8" fmla="*/ 515 h 42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9172" h="423462">
                    <a:moveTo>
                      <a:pt x="3721" y="515"/>
                    </a:moveTo>
                    <a:cubicBezTo>
                      <a:pt x="-21679" y="-9716"/>
                      <a:pt x="84507" y="134923"/>
                      <a:pt x="274654" y="201598"/>
                    </a:cubicBezTo>
                    <a:cubicBezTo>
                      <a:pt x="464801" y="268273"/>
                      <a:pt x="1018662" y="365993"/>
                      <a:pt x="1144604" y="400565"/>
                    </a:cubicBezTo>
                    <a:cubicBezTo>
                      <a:pt x="1270546" y="435137"/>
                      <a:pt x="1153423" y="424201"/>
                      <a:pt x="1030304" y="409032"/>
                    </a:cubicBezTo>
                    <a:cubicBezTo>
                      <a:pt x="907185" y="393863"/>
                      <a:pt x="375901" y="310606"/>
                      <a:pt x="405887" y="309548"/>
                    </a:cubicBezTo>
                    <a:cubicBezTo>
                      <a:pt x="435873" y="308490"/>
                      <a:pt x="1102624" y="388218"/>
                      <a:pt x="1210221" y="402682"/>
                    </a:cubicBezTo>
                    <a:cubicBezTo>
                      <a:pt x="1317818" y="417146"/>
                      <a:pt x="1181999" y="419615"/>
                      <a:pt x="1051471" y="396332"/>
                    </a:cubicBezTo>
                    <a:cubicBezTo>
                      <a:pt x="920943" y="373049"/>
                      <a:pt x="599915" y="325776"/>
                      <a:pt x="427054" y="262982"/>
                    </a:cubicBezTo>
                    <a:cubicBezTo>
                      <a:pt x="254193" y="200188"/>
                      <a:pt x="29121" y="10746"/>
                      <a:pt x="3721" y="5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: 図形 448">
                <a:extLst>
                  <a:ext uri="{FF2B5EF4-FFF2-40B4-BE49-F238E27FC236}">
                    <a16:creationId xmlns:a16="http://schemas.microsoft.com/office/drawing/2014/main" id="{3EF6B3BD-3368-418B-A209-0F65A112F844}"/>
                  </a:ext>
                </a:extLst>
              </p:cNvPr>
              <p:cNvSpPr/>
              <p:nvPr/>
            </p:nvSpPr>
            <p:spPr>
              <a:xfrm>
                <a:off x="6315442" y="8010333"/>
                <a:ext cx="1740269" cy="633181"/>
              </a:xfrm>
              <a:custGeom>
                <a:avLst/>
                <a:gdLst>
                  <a:gd name="connsiteX0" fmla="*/ 34558 w 1740269"/>
                  <a:gd name="connsiteY0" fmla="*/ 9717 h 633181"/>
                  <a:gd name="connsiteX1" fmla="*/ 318191 w 1740269"/>
                  <a:gd name="connsiteY1" fmla="*/ 195984 h 633181"/>
                  <a:gd name="connsiteX2" fmla="*/ 929908 w 1740269"/>
                  <a:gd name="connsiteY2" fmla="*/ 422467 h 633181"/>
                  <a:gd name="connsiteX3" fmla="*/ 686491 w 1740269"/>
                  <a:gd name="connsiteY3" fmla="*/ 327217 h 633181"/>
                  <a:gd name="connsiteX4" fmla="*/ 1171208 w 1740269"/>
                  <a:gd name="connsiteY4" fmla="*/ 492317 h 633181"/>
                  <a:gd name="connsiteX5" fmla="*/ 534091 w 1740269"/>
                  <a:gd name="connsiteY5" fmla="*/ 297584 h 633181"/>
                  <a:gd name="connsiteX6" fmla="*/ 1696141 w 1740269"/>
                  <a:gd name="connsiteY6" fmla="*/ 619317 h 633181"/>
                  <a:gd name="connsiteX7" fmla="*/ 1300325 w 1740269"/>
                  <a:gd name="connsiteY7" fmla="*/ 576984 h 633181"/>
                  <a:gd name="connsiteX8" fmla="*/ 1717308 w 1740269"/>
                  <a:gd name="connsiteY8" fmla="*/ 598150 h 633181"/>
                  <a:gd name="connsiteX9" fmla="*/ 1660158 w 1740269"/>
                  <a:gd name="connsiteY9" fmla="*/ 593917 h 633181"/>
                  <a:gd name="connsiteX10" fmla="*/ 1442141 w 1740269"/>
                  <a:gd name="connsiteY10" fmla="*/ 589684 h 633181"/>
                  <a:gd name="connsiteX11" fmla="*/ 1092891 w 1740269"/>
                  <a:gd name="connsiteY11" fmla="*/ 507134 h 633181"/>
                  <a:gd name="connsiteX12" fmla="*/ 34558 w 1740269"/>
                  <a:gd name="connsiteY12" fmla="*/ 9717 h 63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0269" h="633181">
                    <a:moveTo>
                      <a:pt x="34558" y="9717"/>
                    </a:moveTo>
                    <a:cubicBezTo>
                      <a:pt x="-94559" y="-42141"/>
                      <a:pt x="168966" y="127192"/>
                      <a:pt x="318191" y="195984"/>
                    </a:cubicBezTo>
                    <a:cubicBezTo>
                      <a:pt x="467416" y="264776"/>
                      <a:pt x="868525" y="400595"/>
                      <a:pt x="929908" y="422467"/>
                    </a:cubicBezTo>
                    <a:cubicBezTo>
                      <a:pt x="991291" y="444339"/>
                      <a:pt x="646274" y="315575"/>
                      <a:pt x="686491" y="327217"/>
                    </a:cubicBezTo>
                    <a:cubicBezTo>
                      <a:pt x="726708" y="338859"/>
                      <a:pt x="1196608" y="497256"/>
                      <a:pt x="1171208" y="492317"/>
                    </a:cubicBezTo>
                    <a:cubicBezTo>
                      <a:pt x="1145808" y="487378"/>
                      <a:pt x="446602" y="276417"/>
                      <a:pt x="534091" y="297584"/>
                    </a:cubicBezTo>
                    <a:cubicBezTo>
                      <a:pt x="621580" y="318751"/>
                      <a:pt x="1568435" y="572750"/>
                      <a:pt x="1696141" y="619317"/>
                    </a:cubicBezTo>
                    <a:cubicBezTo>
                      <a:pt x="1823847" y="665884"/>
                      <a:pt x="1296797" y="580512"/>
                      <a:pt x="1300325" y="576984"/>
                    </a:cubicBezTo>
                    <a:cubicBezTo>
                      <a:pt x="1303853" y="573456"/>
                      <a:pt x="1657336" y="595328"/>
                      <a:pt x="1717308" y="598150"/>
                    </a:cubicBezTo>
                    <a:cubicBezTo>
                      <a:pt x="1777280" y="600972"/>
                      <a:pt x="1706019" y="595328"/>
                      <a:pt x="1660158" y="593917"/>
                    </a:cubicBezTo>
                    <a:cubicBezTo>
                      <a:pt x="1614297" y="592506"/>
                      <a:pt x="1536685" y="604148"/>
                      <a:pt x="1442141" y="589684"/>
                    </a:cubicBezTo>
                    <a:cubicBezTo>
                      <a:pt x="1347597" y="575220"/>
                      <a:pt x="1326430" y="598504"/>
                      <a:pt x="1092891" y="507134"/>
                    </a:cubicBezTo>
                    <a:cubicBezTo>
                      <a:pt x="859352" y="415764"/>
                      <a:pt x="163675" y="61575"/>
                      <a:pt x="34558" y="97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: 図形 449">
                <a:extLst>
                  <a:ext uri="{FF2B5EF4-FFF2-40B4-BE49-F238E27FC236}">
                    <a16:creationId xmlns:a16="http://schemas.microsoft.com/office/drawing/2014/main" id="{03A8211C-BA3A-40D9-8540-50D847AD26A0}"/>
                  </a:ext>
                </a:extLst>
              </p:cNvPr>
              <p:cNvSpPr/>
              <p:nvPr/>
            </p:nvSpPr>
            <p:spPr>
              <a:xfrm>
                <a:off x="6394882" y="8144345"/>
                <a:ext cx="1455727" cy="607696"/>
              </a:xfrm>
              <a:custGeom>
                <a:avLst/>
                <a:gdLst>
                  <a:gd name="connsiteX0" fmla="*/ 16501 w 1455727"/>
                  <a:gd name="connsiteY0" fmla="*/ 4822 h 607696"/>
                  <a:gd name="connsiteX1" fmla="*/ 439835 w 1455727"/>
                  <a:gd name="connsiteY1" fmla="*/ 282105 h 607696"/>
                  <a:gd name="connsiteX2" fmla="*/ 812368 w 1455727"/>
                  <a:gd name="connsiteY2" fmla="*/ 434505 h 607696"/>
                  <a:gd name="connsiteX3" fmla="*/ 1447368 w 1455727"/>
                  <a:gd name="connsiteY3" fmla="*/ 519172 h 607696"/>
                  <a:gd name="connsiteX4" fmla="*/ 1163735 w 1455727"/>
                  <a:gd name="connsiteY4" fmla="*/ 489538 h 607696"/>
                  <a:gd name="connsiteX5" fmla="*/ 988051 w 1455727"/>
                  <a:gd name="connsiteY5" fmla="*/ 474722 h 607696"/>
                  <a:gd name="connsiteX6" fmla="*/ 1347885 w 1455727"/>
                  <a:gd name="connsiteY6" fmla="*/ 512822 h 607696"/>
                  <a:gd name="connsiteX7" fmla="*/ 742518 w 1455727"/>
                  <a:gd name="connsiteY7" fmla="*/ 459905 h 607696"/>
                  <a:gd name="connsiteX8" fmla="*/ 1322485 w 1455727"/>
                  <a:gd name="connsiteY8" fmla="*/ 548805 h 607696"/>
                  <a:gd name="connsiteX9" fmla="*/ 568951 w 1455727"/>
                  <a:gd name="connsiteY9" fmla="*/ 373122 h 607696"/>
                  <a:gd name="connsiteX10" fmla="*/ 869518 w 1455727"/>
                  <a:gd name="connsiteY10" fmla="*/ 383705 h 607696"/>
                  <a:gd name="connsiteX11" fmla="*/ 458885 w 1455727"/>
                  <a:gd name="connsiteY11" fmla="*/ 305388 h 607696"/>
                  <a:gd name="connsiteX12" fmla="*/ 854701 w 1455727"/>
                  <a:gd name="connsiteY12" fmla="*/ 466255 h 607696"/>
                  <a:gd name="connsiteX13" fmla="*/ 793318 w 1455727"/>
                  <a:gd name="connsiteY13" fmla="*/ 498005 h 607696"/>
                  <a:gd name="connsiteX14" fmla="*/ 1015568 w 1455727"/>
                  <a:gd name="connsiteY14" fmla="*/ 599605 h 607696"/>
                  <a:gd name="connsiteX15" fmla="*/ 408085 w 1455727"/>
                  <a:gd name="connsiteY15" fmla="*/ 258822 h 607696"/>
                  <a:gd name="connsiteX16" fmla="*/ 118101 w 1455727"/>
                  <a:gd name="connsiteY16" fmla="*/ 117005 h 607696"/>
                  <a:gd name="connsiteX17" fmla="*/ 16501 w 1455727"/>
                  <a:gd name="connsiteY17" fmla="*/ 4822 h 607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727" h="607696">
                    <a:moveTo>
                      <a:pt x="16501" y="4822"/>
                    </a:moveTo>
                    <a:cubicBezTo>
                      <a:pt x="70123" y="32339"/>
                      <a:pt x="307191" y="210491"/>
                      <a:pt x="439835" y="282105"/>
                    </a:cubicBezTo>
                    <a:cubicBezTo>
                      <a:pt x="572479" y="353719"/>
                      <a:pt x="644446" y="394994"/>
                      <a:pt x="812368" y="434505"/>
                    </a:cubicBezTo>
                    <a:cubicBezTo>
                      <a:pt x="980290" y="474016"/>
                      <a:pt x="1388807" y="510000"/>
                      <a:pt x="1447368" y="519172"/>
                    </a:cubicBezTo>
                    <a:cubicBezTo>
                      <a:pt x="1505929" y="528344"/>
                      <a:pt x="1240288" y="496946"/>
                      <a:pt x="1163735" y="489538"/>
                    </a:cubicBezTo>
                    <a:cubicBezTo>
                      <a:pt x="1087182" y="482130"/>
                      <a:pt x="957359" y="470841"/>
                      <a:pt x="988051" y="474722"/>
                    </a:cubicBezTo>
                    <a:cubicBezTo>
                      <a:pt x="1018743" y="478603"/>
                      <a:pt x="1388807" y="515291"/>
                      <a:pt x="1347885" y="512822"/>
                    </a:cubicBezTo>
                    <a:cubicBezTo>
                      <a:pt x="1306963" y="510353"/>
                      <a:pt x="746751" y="453908"/>
                      <a:pt x="742518" y="459905"/>
                    </a:cubicBezTo>
                    <a:cubicBezTo>
                      <a:pt x="738285" y="465902"/>
                      <a:pt x="1351413" y="563269"/>
                      <a:pt x="1322485" y="548805"/>
                    </a:cubicBezTo>
                    <a:cubicBezTo>
                      <a:pt x="1293557" y="534341"/>
                      <a:pt x="644446" y="400639"/>
                      <a:pt x="568951" y="373122"/>
                    </a:cubicBezTo>
                    <a:cubicBezTo>
                      <a:pt x="493457" y="345605"/>
                      <a:pt x="887862" y="394994"/>
                      <a:pt x="869518" y="383705"/>
                    </a:cubicBezTo>
                    <a:cubicBezTo>
                      <a:pt x="851174" y="372416"/>
                      <a:pt x="461354" y="291630"/>
                      <a:pt x="458885" y="305388"/>
                    </a:cubicBezTo>
                    <a:cubicBezTo>
                      <a:pt x="456416" y="319146"/>
                      <a:pt x="798962" y="434152"/>
                      <a:pt x="854701" y="466255"/>
                    </a:cubicBezTo>
                    <a:cubicBezTo>
                      <a:pt x="910440" y="498358"/>
                      <a:pt x="766507" y="475780"/>
                      <a:pt x="793318" y="498005"/>
                    </a:cubicBezTo>
                    <a:cubicBezTo>
                      <a:pt x="820129" y="520230"/>
                      <a:pt x="1079774" y="639469"/>
                      <a:pt x="1015568" y="599605"/>
                    </a:cubicBezTo>
                    <a:cubicBezTo>
                      <a:pt x="951363" y="559741"/>
                      <a:pt x="557663" y="339255"/>
                      <a:pt x="408085" y="258822"/>
                    </a:cubicBezTo>
                    <a:cubicBezTo>
                      <a:pt x="258507" y="178389"/>
                      <a:pt x="184776" y="159338"/>
                      <a:pt x="118101" y="117005"/>
                    </a:cubicBezTo>
                    <a:cubicBezTo>
                      <a:pt x="51426" y="74672"/>
                      <a:pt x="-37121" y="-22695"/>
                      <a:pt x="16501" y="48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: 図形 450">
                <a:extLst>
                  <a:ext uri="{FF2B5EF4-FFF2-40B4-BE49-F238E27FC236}">
                    <a16:creationId xmlns:a16="http://schemas.microsoft.com/office/drawing/2014/main" id="{E348621A-86FC-401B-B436-BCDE9ACCEFAE}"/>
                  </a:ext>
                </a:extLst>
              </p:cNvPr>
              <p:cNvSpPr/>
              <p:nvPr/>
            </p:nvSpPr>
            <p:spPr>
              <a:xfrm>
                <a:off x="6455863" y="8332389"/>
                <a:ext cx="1093668" cy="579527"/>
              </a:xfrm>
              <a:custGeom>
                <a:avLst/>
                <a:gdLst>
                  <a:gd name="connsiteX0" fmla="*/ 25370 w 1093668"/>
                  <a:gd name="connsiteY0" fmla="*/ 11511 h 579527"/>
                  <a:gd name="connsiteX1" fmla="*/ 281487 w 1093668"/>
                  <a:gd name="connsiteY1" fmla="*/ 178728 h 579527"/>
                  <a:gd name="connsiteX2" fmla="*/ 681537 w 1093668"/>
                  <a:gd name="connsiteY2" fmla="*/ 405211 h 579527"/>
                  <a:gd name="connsiteX3" fmla="*/ 999037 w 1093668"/>
                  <a:gd name="connsiteY3" fmla="*/ 494111 h 579527"/>
                  <a:gd name="connsiteX4" fmla="*/ 713287 w 1093668"/>
                  <a:gd name="connsiteY4" fmla="*/ 354411 h 579527"/>
                  <a:gd name="connsiteX5" fmla="*/ 165070 w 1093668"/>
                  <a:gd name="connsiteY5" fmla="*/ 121578 h 579527"/>
                  <a:gd name="connsiteX6" fmla="*/ 1030787 w 1093668"/>
                  <a:gd name="connsiteY6" fmla="*/ 536444 h 579527"/>
                  <a:gd name="connsiteX7" fmla="*/ 916487 w 1093668"/>
                  <a:gd name="connsiteY7" fmla="*/ 508928 h 579527"/>
                  <a:gd name="connsiteX8" fmla="*/ 25370 w 1093668"/>
                  <a:gd name="connsiteY8" fmla="*/ 11511 h 57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3668" h="579527">
                    <a:moveTo>
                      <a:pt x="25370" y="11511"/>
                    </a:moveTo>
                    <a:cubicBezTo>
                      <a:pt x="-80463" y="-43522"/>
                      <a:pt x="172126" y="113111"/>
                      <a:pt x="281487" y="178728"/>
                    </a:cubicBezTo>
                    <a:cubicBezTo>
                      <a:pt x="390848" y="244345"/>
                      <a:pt x="561945" y="352647"/>
                      <a:pt x="681537" y="405211"/>
                    </a:cubicBezTo>
                    <a:cubicBezTo>
                      <a:pt x="801129" y="457775"/>
                      <a:pt x="993745" y="502578"/>
                      <a:pt x="999037" y="494111"/>
                    </a:cubicBezTo>
                    <a:cubicBezTo>
                      <a:pt x="1004329" y="485644"/>
                      <a:pt x="852281" y="416500"/>
                      <a:pt x="713287" y="354411"/>
                    </a:cubicBezTo>
                    <a:cubicBezTo>
                      <a:pt x="574293" y="292322"/>
                      <a:pt x="112153" y="91239"/>
                      <a:pt x="165070" y="121578"/>
                    </a:cubicBezTo>
                    <a:cubicBezTo>
                      <a:pt x="217987" y="151917"/>
                      <a:pt x="905551" y="471886"/>
                      <a:pt x="1030787" y="536444"/>
                    </a:cubicBezTo>
                    <a:cubicBezTo>
                      <a:pt x="1156023" y="601002"/>
                      <a:pt x="1081940" y="593947"/>
                      <a:pt x="916487" y="508928"/>
                    </a:cubicBezTo>
                    <a:cubicBezTo>
                      <a:pt x="751034" y="423909"/>
                      <a:pt x="131203" y="66544"/>
                      <a:pt x="25370" y="115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: 図形 451">
                <a:extLst>
                  <a:ext uri="{FF2B5EF4-FFF2-40B4-BE49-F238E27FC236}">
                    <a16:creationId xmlns:a16="http://schemas.microsoft.com/office/drawing/2014/main" id="{49044483-AE3D-4615-AE2E-6343264086A0}"/>
                  </a:ext>
                </a:extLst>
              </p:cNvPr>
              <p:cNvSpPr/>
              <p:nvPr/>
            </p:nvSpPr>
            <p:spPr>
              <a:xfrm>
                <a:off x="6377407" y="8168006"/>
                <a:ext cx="692391" cy="681511"/>
              </a:xfrm>
              <a:custGeom>
                <a:avLst/>
                <a:gdLst>
                  <a:gd name="connsiteX0" fmla="*/ 4343 w 692391"/>
                  <a:gd name="connsiteY0" fmla="*/ 6561 h 681511"/>
                  <a:gd name="connsiteX1" fmla="*/ 25510 w 692391"/>
                  <a:gd name="connsiteY1" fmla="*/ 173777 h 681511"/>
                  <a:gd name="connsiteX2" fmla="*/ 158860 w 692391"/>
                  <a:gd name="connsiteY2" fmla="*/ 491277 h 681511"/>
                  <a:gd name="connsiteX3" fmla="*/ 76310 w 692391"/>
                  <a:gd name="connsiteY3" fmla="*/ 247861 h 681511"/>
                  <a:gd name="connsiteX4" fmla="*/ 302793 w 692391"/>
                  <a:gd name="connsiteY4" fmla="*/ 611927 h 681511"/>
                  <a:gd name="connsiteX5" fmla="*/ 679560 w 692391"/>
                  <a:gd name="connsiteY5" fmla="*/ 673311 h 681511"/>
                  <a:gd name="connsiteX6" fmla="*/ 597010 w 692391"/>
                  <a:gd name="connsiteY6" fmla="*/ 675427 h 681511"/>
                  <a:gd name="connsiteX7" fmla="*/ 522926 w 692391"/>
                  <a:gd name="connsiteY7" fmla="*/ 654261 h 681511"/>
                  <a:gd name="connsiteX8" fmla="*/ 80543 w 692391"/>
                  <a:gd name="connsiteY8" fmla="*/ 391794 h 681511"/>
                  <a:gd name="connsiteX9" fmla="*/ 4343 w 692391"/>
                  <a:gd name="connsiteY9" fmla="*/ 6561 h 681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2391" h="681511">
                    <a:moveTo>
                      <a:pt x="4343" y="6561"/>
                    </a:moveTo>
                    <a:cubicBezTo>
                      <a:pt x="-4829" y="-29775"/>
                      <a:pt x="-243" y="92991"/>
                      <a:pt x="25510" y="173777"/>
                    </a:cubicBezTo>
                    <a:cubicBezTo>
                      <a:pt x="51263" y="254563"/>
                      <a:pt x="150393" y="478930"/>
                      <a:pt x="158860" y="491277"/>
                    </a:cubicBezTo>
                    <a:cubicBezTo>
                      <a:pt x="167327" y="503624"/>
                      <a:pt x="52321" y="227753"/>
                      <a:pt x="76310" y="247861"/>
                    </a:cubicBezTo>
                    <a:cubicBezTo>
                      <a:pt x="100299" y="267969"/>
                      <a:pt x="202251" y="541019"/>
                      <a:pt x="302793" y="611927"/>
                    </a:cubicBezTo>
                    <a:cubicBezTo>
                      <a:pt x="403335" y="682835"/>
                      <a:pt x="630524" y="662728"/>
                      <a:pt x="679560" y="673311"/>
                    </a:cubicBezTo>
                    <a:cubicBezTo>
                      <a:pt x="728596" y="683894"/>
                      <a:pt x="623116" y="678602"/>
                      <a:pt x="597010" y="675427"/>
                    </a:cubicBezTo>
                    <a:cubicBezTo>
                      <a:pt x="570904" y="672252"/>
                      <a:pt x="609004" y="701533"/>
                      <a:pt x="522926" y="654261"/>
                    </a:cubicBezTo>
                    <a:cubicBezTo>
                      <a:pt x="436848" y="606989"/>
                      <a:pt x="166621" y="492336"/>
                      <a:pt x="80543" y="391794"/>
                    </a:cubicBezTo>
                    <a:cubicBezTo>
                      <a:pt x="-5535" y="291252"/>
                      <a:pt x="13515" y="42897"/>
                      <a:pt x="4343" y="65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: 図形 452">
                <a:extLst>
                  <a:ext uri="{FF2B5EF4-FFF2-40B4-BE49-F238E27FC236}">
                    <a16:creationId xmlns:a16="http://schemas.microsoft.com/office/drawing/2014/main" id="{E87AB1EC-88EE-48DC-B846-AAD208F6784E}"/>
                  </a:ext>
                </a:extLst>
              </p:cNvPr>
              <p:cNvSpPr/>
              <p:nvPr/>
            </p:nvSpPr>
            <p:spPr>
              <a:xfrm>
                <a:off x="6368149" y="8690943"/>
                <a:ext cx="815821" cy="343811"/>
              </a:xfrm>
              <a:custGeom>
                <a:avLst/>
                <a:gdLst>
                  <a:gd name="connsiteX0" fmla="*/ 901 w 815821"/>
                  <a:gd name="connsiteY0" fmla="*/ 90 h 343811"/>
                  <a:gd name="connsiteX1" fmla="*/ 360734 w 815821"/>
                  <a:gd name="connsiteY1" fmla="*/ 127090 h 343811"/>
                  <a:gd name="connsiteX2" fmla="*/ 815818 w 815821"/>
                  <a:gd name="connsiteY2" fmla="*/ 177890 h 343811"/>
                  <a:gd name="connsiteX3" fmla="*/ 369201 w 815821"/>
                  <a:gd name="connsiteY3" fmla="*/ 127090 h 343811"/>
                  <a:gd name="connsiteX4" fmla="*/ 813701 w 815821"/>
                  <a:gd name="connsiteY4" fmla="*/ 133440 h 343811"/>
                  <a:gd name="connsiteX5" fmla="*/ 335334 w 815821"/>
                  <a:gd name="connsiteY5" fmla="*/ 146140 h 343811"/>
                  <a:gd name="connsiteX6" fmla="*/ 521601 w 815821"/>
                  <a:gd name="connsiteY6" fmla="*/ 332407 h 343811"/>
                  <a:gd name="connsiteX7" fmla="*/ 479268 w 815821"/>
                  <a:gd name="connsiteY7" fmla="*/ 307007 h 343811"/>
                  <a:gd name="connsiteX8" fmla="*/ 314168 w 815821"/>
                  <a:gd name="connsiteY8" fmla="*/ 171540 h 343811"/>
                  <a:gd name="connsiteX9" fmla="*/ 422118 w 815821"/>
                  <a:gd name="connsiteY9" fmla="*/ 336640 h 343811"/>
                  <a:gd name="connsiteX10" fmla="*/ 263368 w 815821"/>
                  <a:gd name="connsiteY10" fmla="*/ 148257 h 343811"/>
                  <a:gd name="connsiteX11" fmla="*/ 901 w 815821"/>
                  <a:gd name="connsiteY11" fmla="*/ 90 h 34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15821" h="343811">
                    <a:moveTo>
                      <a:pt x="901" y="90"/>
                    </a:moveTo>
                    <a:cubicBezTo>
                      <a:pt x="17129" y="-3438"/>
                      <a:pt x="224915" y="97457"/>
                      <a:pt x="360734" y="127090"/>
                    </a:cubicBezTo>
                    <a:cubicBezTo>
                      <a:pt x="496553" y="156723"/>
                      <a:pt x="814407" y="177890"/>
                      <a:pt x="815818" y="177890"/>
                    </a:cubicBezTo>
                    <a:cubicBezTo>
                      <a:pt x="817229" y="177890"/>
                      <a:pt x="369554" y="134498"/>
                      <a:pt x="369201" y="127090"/>
                    </a:cubicBezTo>
                    <a:cubicBezTo>
                      <a:pt x="368848" y="119682"/>
                      <a:pt x="819346" y="130265"/>
                      <a:pt x="813701" y="133440"/>
                    </a:cubicBezTo>
                    <a:cubicBezTo>
                      <a:pt x="808056" y="136615"/>
                      <a:pt x="384017" y="112979"/>
                      <a:pt x="335334" y="146140"/>
                    </a:cubicBezTo>
                    <a:cubicBezTo>
                      <a:pt x="286651" y="179301"/>
                      <a:pt x="497612" y="305596"/>
                      <a:pt x="521601" y="332407"/>
                    </a:cubicBezTo>
                    <a:cubicBezTo>
                      <a:pt x="545590" y="359218"/>
                      <a:pt x="513840" y="333818"/>
                      <a:pt x="479268" y="307007"/>
                    </a:cubicBezTo>
                    <a:cubicBezTo>
                      <a:pt x="444696" y="280196"/>
                      <a:pt x="323693" y="166601"/>
                      <a:pt x="314168" y="171540"/>
                    </a:cubicBezTo>
                    <a:cubicBezTo>
                      <a:pt x="304643" y="176479"/>
                      <a:pt x="430585" y="340520"/>
                      <a:pt x="422118" y="336640"/>
                    </a:cubicBezTo>
                    <a:cubicBezTo>
                      <a:pt x="413651" y="332760"/>
                      <a:pt x="334629" y="204701"/>
                      <a:pt x="263368" y="148257"/>
                    </a:cubicBezTo>
                    <a:cubicBezTo>
                      <a:pt x="192107" y="91813"/>
                      <a:pt x="-15327" y="3618"/>
                      <a:pt x="901" y="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: 図形 453">
                <a:extLst>
                  <a:ext uri="{FF2B5EF4-FFF2-40B4-BE49-F238E27FC236}">
                    <a16:creationId xmlns:a16="http://schemas.microsoft.com/office/drawing/2014/main" id="{9B756FB3-FD1D-4E55-980A-AF493B43E82D}"/>
                  </a:ext>
                </a:extLst>
              </p:cNvPr>
              <p:cNvSpPr/>
              <p:nvPr/>
            </p:nvSpPr>
            <p:spPr>
              <a:xfrm>
                <a:off x="8714215" y="8941857"/>
                <a:ext cx="47023" cy="424523"/>
              </a:xfrm>
              <a:custGeom>
                <a:avLst/>
                <a:gdLst>
                  <a:gd name="connsiteX0" fmla="*/ 102 w 47023"/>
                  <a:gd name="connsiteY0" fmla="*/ 1060 h 424523"/>
                  <a:gd name="connsiteX1" fmla="*/ 33968 w 47023"/>
                  <a:gd name="connsiteY1" fmla="*/ 261410 h 424523"/>
                  <a:gd name="connsiteX2" fmla="*/ 27618 w 47023"/>
                  <a:gd name="connsiteY2" fmla="*/ 424393 h 424523"/>
                  <a:gd name="connsiteX3" fmla="*/ 27618 w 47023"/>
                  <a:gd name="connsiteY3" fmla="*/ 286810 h 424523"/>
                  <a:gd name="connsiteX4" fmla="*/ 46668 w 47023"/>
                  <a:gd name="connsiteY4" fmla="*/ 172510 h 424523"/>
                  <a:gd name="connsiteX5" fmla="*/ 102 w 47023"/>
                  <a:gd name="connsiteY5" fmla="*/ 1060 h 42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23" h="424523">
                    <a:moveTo>
                      <a:pt x="102" y="1060"/>
                    </a:moveTo>
                    <a:cubicBezTo>
                      <a:pt x="-2015" y="15877"/>
                      <a:pt x="29382" y="190855"/>
                      <a:pt x="33968" y="261410"/>
                    </a:cubicBezTo>
                    <a:cubicBezTo>
                      <a:pt x="38554" y="331966"/>
                      <a:pt x="28676" y="420160"/>
                      <a:pt x="27618" y="424393"/>
                    </a:cubicBezTo>
                    <a:cubicBezTo>
                      <a:pt x="26560" y="428626"/>
                      <a:pt x="24443" y="328791"/>
                      <a:pt x="27618" y="286810"/>
                    </a:cubicBezTo>
                    <a:cubicBezTo>
                      <a:pt x="30793" y="244829"/>
                      <a:pt x="49843" y="214138"/>
                      <a:pt x="46668" y="172510"/>
                    </a:cubicBezTo>
                    <a:cubicBezTo>
                      <a:pt x="43493" y="130882"/>
                      <a:pt x="2219" y="-13757"/>
                      <a:pt x="102" y="10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: 図形 454">
                <a:extLst>
                  <a:ext uri="{FF2B5EF4-FFF2-40B4-BE49-F238E27FC236}">
                    <a16:creationId xmlns:a16="http://schemas.microsoft.com/office/drawing/2014/main" id="{5602CF46-D098-4A47-9646-9F634D609B87}"/>
                  </a:ext>
                </a:extLst>
              </p:cNvPr>
              <p:cNvSpPr/>
              <p:nvPr/>
            </p:nvSpPr>
            <p:spPr>
              <a:xfrm>
                <a:off x="8627492" y="8980949"/>
                <a:ext cx="73299" cy="402304"/>
              </a:xfrm>
              <a:custGeom>
                <a:avLst/>
                <a:gdLst>
                  <a:gd name="connsiteX0" fmla="*/ 41 w 73299"/>
                  <a:gd name="connsiteY0" fmla="*/ 68 h 402304"/>
                  <a:gd name="connsiteX1" fmla="*/ 61425 w 73299"/>
                  <a:gd name="connsiteY1" fmla="*/ 209618 h 402304"/>
                  <a:gd name="connsiteX2" fmla="*/ 50841 w 73299"/>
                  <a:gd name="connsiteY2" fmla="*/ 402234 h 402304"/>
                  <a:gd name="connsiteX3" fmla="*/ 72008 w 73299"/>
                  <a:gd name="connsiteY3" fmla="*/ 188451 h 402304"/>
                  <a:gd name="connsiteX4" fmla="*/ 41 w 73299"/>
                  <a:gd name="connsiteY4" fmla="*/ 68 h 40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99" h="402304">
                    <a:moveTo>
                      <a:pt x="41" y="68"/>
                    </a:moveTo>
                    <a:cubicBezTo>
                      <a:pt x="-1723" y="3596"/>
                      <a:pt x="52958" y="142590"/>
                      <a:pt x="61425" y="209618"/>
                    </a:cubicBezTo>
                    <a:cubicBezTo>
                      <a:pt x="69892" y="276646"/>
                      <a:pt x="49077" y="405762"/>
                      <a:pt x="50841" y="402234"/>
                    </a:cubicBezTo>
                    <a:cubicBezTo>
                      <a:pt x="52605" y="398706"/>
                      <a:pt x="79416" y="247365"/>
                      <a:pt x="72008" y="188451"/>
                    </a:cubicBezTo>
                    <a:cubicBezTo>
                      <a:pt x="64600" y="129537"/>
                      <a:pt x="1805" y="-3460"/>
                      <a:pt x="41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: 図形 455">
                <a:extLst>
                  <a:ext uri="{FF2B5EF4-FFF2-40B4-BE49-F238E27FC236}">
                    <a16:creationId xmlns:a16="http://schemas.microsoft.com/office/drawing/2014/main" id="{71957782-6418-4E28-AA14-6697FC681B21}"/>
                  </a:ext>
                </a:extLst>
              </p:cNvPr>
              <p:cNvSpPr/>
              <p:nvPr/>
            </p:nvSpPr>
            <p:spPr>
              <a:xfrm>
                <a:off x="8625409" y="9139746"/>
                <a:ext cx="50811" cy="224445"/>
              </a:xfrm>
              <a:custGeom>
                <a:avLst/>
                <a:gdLst>
                  <a:gd name="connsiteX0" fmla="*/ 8 w 50811"/>
                  <a:gd name="connsiteY0" fmla="*/ 21 h 224445"/>
                  <a:gd name="connsiteX1" fmla="*/ 19058 w 50811"/>
                  <a:gd name="connsiteY1" fmla="*/ 143954 h 224445"/>
                  <a:gd name="connsiteX2" fmla="*/ 50808 w 50811"/>
                  <a:gd name="connsiteY2" fmla="*/ 224387 h 224445"/>
                  <a:gd name="connsiteX3" fmla="*/ 16941 w 50811"/>
                  <a:gd name="connsiteY3" fmla="*/ 154537 h 224445"/>
                  <a:gd name="connsiteX4" fmla="*/ 8 w 50811"/>
                  <a:gd name="connsiteY4" fmla="*/ 21 h 22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11" h="224445">
                    <a:moveTo>
                      <a:pt x="8" y="21"/>
                    </a:moveTo>
                    <a:cubicBezTo>
                      <a:pt x="361" y="-1743"/>
                      <a:pt x="10591" y="106560"/>
                      <a:pt x="19058" y="143954"/>
                    </a:cubicBezTo>
                    <a:cubicBezTo>
                      <a:pt x="27525" y="181348"/>
                      <a:pt x="51161" y="222623"/>
                      <a:pt x="50808" y="224387"/>
                    </a:cubicBezTo>
                    <a:cubicBezTo>
                      <a:pt x="50455" y="226151"/>
                      <a:pt x="23997" y="187698"/>
                      <a:pt x="16941" y="154537"/>
                    </a:cubicBezTo>
                    <a:cubicBezTo>
                      <a:pt x="9885" y="121376"/>
                      <a:pt x="-345" y="1785"/>
                      <a:pt x="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: 図形 456">
                <a:extLst>
                  <a:ext uri="{FF2B5EF4-FFF2-40B4-BE49-F238E27FC236}">
                    <a16:creationId xmlns:a16="http://schemas.microsoft.com/office/drawing/2014/main" id="{82A73758-0E83-4801-AD47-A3ED2E638FFF}"/>
                  </a:ext>
                </a:extLst>
              </p:cNvPr>
              <p:cNvSpPr/>
              <p:nvPr/>
            </p:nvSpPr>
            <p:spPr>
              <a:xfrm>
                <a:off x="8822547" y="9350322"/>
                <a:ext cx="195026" cy="345395"/>
              </a:xfrm>
              <a:custGeom>
                <a:avLst/>
                <a:gdLst>
                  <a:gd name="connsiteX0" fmla="*/ 3953 w 195026"/>
                  <a:gd name="connsiteY0" fmla="*/ 53 h 345395"/>
                  <a:gd name="connsiteX1" fmla="*/ 54753 w 195026"/>
                  <a:gd name="connsiteY1" fmla="*/ 193728 h 345395"/>
                  <a:gd name="connsiteX2" fmla="*/ 191278 w 195026"/>
                  <a:gd name="connsiteY2" fmla="*/ 339778 h 345395"/>
                  <a:gd name="connsiteX3" fmla="*/ 159528 w 195026"/>
                  <a:gd name="connsiteY3" fmla="*/ 317553 h 345395"/>
                  <a:gd name="connsiteX4" fmla="*/ 19828 w 195026"/>
                  <a:gd name="connsiteY4" fmla="*/ 212778 h 345395"/>
                  <a:gd name="connsiteX5" fmla="*/ 3953 w 195026"/>
                  <a:gd name="connsiteY5" fmla="*/ 53 h 34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026" h="345395">
                    <a:moveTo>
                      <a:pt x="3953" y="53"/>
                    </a:moveTo>
                    <a:cubicBezTo>
                      <a:pt x="9774" y="-3122"/>
                      <a:pt x="23532" y="137107"/>
                      <a:pt x="54753" y="193728"/>
                    </a:cubicBezTo>
                    <a:cubicBezTo>
                      <a:pt x="85974" y="250349"/>
                      <a:pt x="173816" y="319141"/>
                      <a:pt x="191278" y="339778"/>
                    </a:cubicBezTo>
                    <a:cubicBezTo>
                      <a:pt x="208740" y="360415"/>
                      <a:pt x="159528" y="317553"/>
                      <a:pt x="159528" y="317553"/>
                    </a:cubicBezTo>
                    <a:cubicBezTo>
                      <a:pt x="130953" y="296386"/>
                      <a:pt x="44170" y="258816"/>
                      <a:pt x="19828" y="212778"/>
                    </a:cubicBezTo>
                    <a:cubicBezTo>
                      <a:pt x="-4514" y="166741"/>
                      <a:pt x="-1868" y="3228"/>
                      <a:pt x="3953" y="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: 図形 457">
                <a:extLst>
                  <a:ext uri="{FF2B5EF4-FFF2-40B4-BE49-F238E27FC236}">
                    <a16:creationId xmlns:a16="http://schemas.microsoft.com/office/drawing/2014/main" id="{240DF8C8-B420-4599-93FA-FE21B9145EDC}"/>
                  </a:ext>
                </a:extLst>
              </p:cNvPr>
              <p:cNvSpPr/>
              <p:nvPr/>
            </p:nvSpPr>
            <p:spPr>
              <a:xfrm>
                <a:off x="8677256" y="9613263"/>
                <a:ext cx="175006" cy="218302"/>
              </a:xfrm>
              <a:custGeom>
                <a:avLst/>
                <a:gdLst>
                  <a:gd name="connsiteX0" fmla="*/ 19 w 175006"/>
                  <a:gd name="connsiteY0" fmla="*/ 65725 h 218302"/>
                  <a:gd name="connsiteX1" fmla="*/ 66694 w 175006"/>
                  <a:gd name="connsiteY1" fmla="*/ 637 h 218302"/>
                  <a:gd name="connsiteX2" fmla="*/ 171469 w 175006"/>
                  <a:gd name="connsiteY2" fmla="*/ 33975 h 218302"/>
                  <a:gd name="connsiteX3" fmla="*/ 150832 w 175006"/>
                  <a:gd name="connsiteY3" fmla="*/ 57787 h 218302"/>
                  <a:gd name="connsiteX4" fmla="*/ 155594 w 175006"/>
                  <a:gd name="connsiteY4" fmla="*/ 172087 h 218302"/>
                  <a:gd name="connsiteX5" fmla="*/ 147657 w 175006"/>
                  <a:gd name="connsiteY5" fmla="*/ 122875 h 218302"/>
                  <a:gd name="connsiteX6" fmla="*/ 119082 w 175006"/>
                  <a:gd name="connsiteY6" fmla="*/ 218125 h 218302"/>
                  <a:gd name="connsiteX7" fmla="*/ 146069 w 175006"/>
                  <a:gd name="connsiteY7" fmla="*/ 94300 h 218302"/>
                  <a:gd name="connsiteX8" fmla="*/ 139719 w 175006"/>
                  <a:gd name="connsiteY8" fmla="*/ 38737 h 218302"/>
                  <a:gd name="connsiteX9" fmla="*/ 60344 w 175006"/>
                  <a:gd name="connsiteY9" fmla="*/ 22862 h 218302"/>
                  <a:gd name="connsiteX10" fmla="*/ 19 w 175006"/>
                  <a:gd name="connsiteY10" fmla="*/ 65725 h 21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006" h="218302">
                    <a:moveTo>
                      <a:pt x="19" y="65725"/>
                    </a:moveTo>
                    <a:cubicBezTo>
                      <a:pt x="1077" y="62021"/>
                      <a:pt x="38119" y="5929"/>
                      <a:pt x="66694" y="637"/>
                    </a:cubicBezTo>
                    <a:cubicBezTo>
                      <a:pt x="95269" y="-4655"/>
                      <a:pt x="157446" y="24450"/>
                      <a:pt x="171469" y="33975"/>
                    </a:cubicBezTo>
                    <a:cubicBezTo>
                      <a:pt x="185492" y="43500"/>
                      <a:pt x="153478" y="34768"/>
                      <a:pt x="150832" y="57787"/>
                    </a:cubicBezTo>
                    <a:cubicBezTo>
                      <a:pt x="148186" y="80806"/>
                      <a:pt x="156123" y="161239"/>
                      <a:pt x="155594" y="172087"/>
                    </a:cubicBezTo>
                    <a:cubicBezTo>
                      <a:pt x="155065" y="182935"/>
                      <a:pt x="153742" y="115202"/>
                      <a:pt x="147657" y="122875"/>
                    </a:cubicBezTo>
                    <a:cubicBezTo>
                      <a:pt x="141572" y="130548"/>
                      <a:pt x="119347" y="222887"/>
                      <a:pt x="119082" y="218125"/>
                    </a:cubicBezTo>
                    <a:cubicBezTo>
                      <a:pt x="118817" y="213363"/>
                      <a:pt x="142630" y="124198"/>
                      <a:pt x="146069" y="94300"/>
                    </a:cubicBezTo>
                    <a:cubicBezTo>
                      <a:pt x="149508" y="64402"/>
                      <a:pt x="154006" y="50643"/>
                      <a:pt x="139719" y="38737"/>
                    </a:cubicBezTo>
                    <a:cubicBezTo>
                      <a:pt x="125432" y="26831"/>
                      <a:pt x="78336" y="24714"/>
                      <a:pt x="60344" y="22862"/>
                    </a:cubicBezTo>
                    <a:cubicBezTo>
                      <a:pt x="42352" y="21010"/>
                      <a:pt x="-1039" y="69429"/>
                      <a:pt x="19" y="657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: 図形 458">
                <a:extLst>
                  <a:ext uri="{FF2B5EF4-FFF2-40B4-BE49-F238E27FC236}">
                    <a16:creationId xmlns:a16="http://schemas.microsoft.com/office/drawing/2014/main" id="{89A28593-960A-47F9-8EEB-2189E3734C25}"/>
                  </a:ext>
                </a:extLst>
              </p:cNvPr>
              <p:cNvSpPr/>
              <p:nvPr/>
            </p:nvSpPr>
            <p:spPr>
              <a:xfrm>
                <a:off x="9124868" y="9947082"/>
                <a:ext cx="231131" cy="340439"/>
              </a:xfrm>
              <a:custGeom>
                <a:avLst/>
                <a:gdLst>
                  <a:gd name="connsiteX0" fmla="*/ 39770 w 231131"/>
                  <a:gd name="connsiteY0" fmla="*/ 193 h 340439"/>
                  <a:gd name="connsiteX1" fmla="*/ 82 w 231131"/>
                  <a:gd name="connsiteY1" fmla="*/ 236731 h 340439"/>
                  <a:gd name="connsiteX2" fmla="*/ 52470 w 231131"/>
                  <a:gd name="connsiteY2" fmla="*/ 281181 h 340439"/>
                  <a:gd name="connsiteX3" fmla="*/ 230270 w 231131"/>
                  <a:gd name="connsiteY3" fmla="*/ 339918 h 340439"/>
                  <a:gd name="connsiteX4" fmla="*/ 115970 w 231131"/>
                  <a:gd name="connsiteY4" fmla="*/ 306581 h 340439"/>
                  <a:gd name="connsiteX5" fmla="*/ 19132 w 231131"/>
                  <a:gd name="connsiteY5" fmla="*/ 249431 h 340439"/>
                  <a:gd name="connsiteX6" fmla="*/ 15957 w 231131"/>
                  <a:gd name="connsiteY6" fmla="*/ 197043 h 340439"/>
                  <a:gd name="connsiteX7" fmla="*/ 39770 w 231131"/>
                  <a:gd name="connsiteY7" fmla="*/ 193 h 34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131" h="340439">
                    <a:moveTo>
                      <a:pt x="39770" y="193"/>
                    </a:moveTo>
                    <a:cubicBezTo>
                      <a:pt x="37124" y="6808"/>
                      <a:pt x="-2035" y="189900"/>
                      <a:pt x="82" y="236731"/>
                    </a:cubicBezTo>
                    <a:cubicBezTo>
                      <a:pt x="2199" y="283562"/>
                      <a:pt x="14105" y="263983"/>
                      <a:pt x="52470" y="281181"/>
                    </a:cubicBezTo>
                    <a:cubicBezTo>
                      <a:pt x="90835" y="298379"/>
                      <a:pt x="219687" y="335685"/>
                      <a:pt x="230270" y="339918"/>
                    </a:cubicBezTo>
                    <a:cubicBezTo>
                      <a:pt x="240853" y="344151"/>
                      <a:pt x="151160" y="321662"/>
                      <a:pt x="115970" y="306581"/>
                    </a:cubicBezTo>
                    <a:cubicBezTo>
                      <a:pt x="80780" y="291500"/>
                      <a:pt x="35801" y="267687"/>
                      <a:pt x="19132" y="249431"/>
                    </a:cubicBezTo>
                    <a:cubicBezTo>
                      <a:pt x="2463" y="231175"/>
                      <a:pt x="12253" y="235408"/>
                      <a:pt x="15957" y="197043"/>
                    </a:cubicBezTo>
                    <a:cubicBezTo>
                      <a:pt x="19661" y="158678"/>
                      <a:pt x="42416" y="-6422"/>
                      <a:pt x="39770" y="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: 図形 459">
                <a:extLst>
                  <a:ext uri="{FF2B5EF4-FFF2-40B4-BE49-F238E27FC236}">
                    <a16:creationId xmlns:a16="http://schemas.microsoft.com/office/drawing/2014/main" id="{9C81581A-2EC9-4BFF-9AC6-996F79C9941D}"/>
                  </a:ext>
                </a:extLst>
              </p:cNvPr>
              <p:cNvSpPr/>
              <p:nvPr/>
            </p:nvSpPr>
            <p:spPr>
              <a:xfrm>
                <a:off x="9143905" y="10258357"/>
                <a:ext cx="112865" cy="107233"/>
              </a:xfrm>
              <a:custGeom>
                <a:avLst/>
                <a:gdLst>
                  <a:gd name="connsiteX0" fmla="*/ 95 w 112865"/>
                  <a:gd name="connsiteY0" fmla="*/ 68 h 107233"/>
                  <a:gd name="connsiteX1" fmla="*/ 52483 w 112865"/>
                  <a:gd name="connsiteY1" fmla="*/ 88968 h 107233"/>
                  <a:gd name="connsiteX2" fmla="*/ 112808 w 112865"/>
                  <a:gd name="connsiteY2" fmla="*/ 106431 h 107233"/>
                  <a:gd name="connsiteX3" fmla="*/ 41370 w 112865"/>
                  <a:gd name="connsiteY3" fmla="*/ 74681 h 107233"/>
                  <a:gd name="connsiteX4" fmla="*/ 95 w 112865"/>
                  <a:gd name="connsiteY4" fmla="*/ 68 h 10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865" h="107233">
                    <a:moveTo>
                      <a:pt x="95" y="68"/>
                    </a:moveTo>
                    <a:cubicBezTo>
                      <a:pt x="1947" y="2449"/>
                      <a:pt x="33698" y="71241"/>
                      <a:pt x="52483" y="88968"/>
                    </a:cubicBezTo>
                    <a:cubicBezTo>
                      <a:pt x="71268" y="106695"/>
                      <a:pt x="114660" y="108812"/>
                      <a:pt x="112808" y="106431"/>
                    </a:cubicBezTo>
                    <a:cubicBezTo>
                      <a:pt x="110956" y="104050"/>
                      <a:pt x="59097" y="91350"/>
                      <a:pt x="41370" y="74681"/>
                    </a:cubicBezTo>
                    <a:cubicBezTo>
                      <a:pt x="23643" y="58012"/>
                      <a:pt x="-1757" y="-2313"/>
                      <a:pt x="95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: 図形 460">
                <a:extLst>
                  <a:ext uri="{FF2B5EF4-FFF2-40B4-BE49-F238E27FC236}">
                    <a16:creationId xmlns:a16="http://schemas.microsoft.com/office/drawing/2014/main" id="{9A168EE1-9459-4F3C-A8BA-EB2EE58F5838}"/>
                  </a:ext>
                </a:extLst>
              </p:cNvPr>
              <p:cNvSpPr/>
              <p:nvPr/>
            </p:nvSpPr>
            <p:spPr>
              <a:xfrm>
                <a:off x="9159246" y="10381822"/>
                <a:ext cx="154869" cy="73722"/>
              </a:xfrm>
              <a:custGeom>
                <a:avLst/>
                <a:gdLst>
                  <a:gd name="connsiteX0" fmla="*/ 3804 w 154869"/>
                  <a:gd name="connsiteY0" fmla="*/ 428 h 73722"/>
                  <a:gd name="connsiteX1" fmla="*/ 57779 w 154869"/>
                  <a:gd name="connsiteY1" fmla="*/ 32178 h 73722"/>
                  <a:gd name="connsiteX2" fmla="*/ 154617 w 154869"/>
                  <a:gd name="connsiteY2" fmla="*/ 46466 h 73722"/>
                  <a:gd name="connsiteX3" fmla="*/ 83179 w 154869"/>
                  <a:gd name="connsiteY3" fmla="*/ 46466 h 73722"/>
                  <a:gd name="connsiteX4" fmla="*/ 629 w 154869"/>
                  <a:gd name="connsiteY4" fmla="*/ 73453 h 73722"/>
                  <a:gd name="connsiteX5" fmla="*/ 129217 w 154869"/>
                  <a:gd name="connsiteY5" fmla="*/ 57578 h 73722"/>
                  <a:gd name="connsiteX6" fmla="*/ 3804 w 154869"/>
                  <a:gd name="connsiteY6" fmla="*/ 428 h 7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869" h="73722">
                    <a:moveTo>
                      <a:pt x="3804" y="428"/>
                    </a:moveTo>
                    <a:cubicBezTo>
                      <a:pt x="-8102" y="-3805"/>
                      <a:pt x="32644" y="24505"/>
                      <a:pt x="57779" y="32178"/>
                    </a:cubicBezTo>
                    <a:cubicBezTo>
                      <a:pt x="82914" y="39851"/>
                      <a:pt x="150384" y="44085"/>
                      <a:pt x="154617" y="46466"/>
                    </a:cubicBezTo>
                    <a:cubicBezTo>
                      <a:pt x="158850" y="48847"/>
                      <a:pt x="108844" y="41968"/>
                      <a:pt x="83179" y="46466"/>
                    </a:cubicBezTo>
                    <a:cubicBezTo>
                      <a:pt x="57514" y="50964"/>
                      <a:pt x="-7044" y="71601"/>
                      <a:pt x="629" y="73453"/>
                    </a:cubicBezTo>
                    <a:cubicBezTo>
                      <a:pt x="8302" y="75305"/>
                      <a:pt x="125513" y="67368"/>
                      <a:pt x="129217" y="57578"/>
                    </a:cubicBezTo>
                    <a:cubicBezTo>
                      <a:pt x="132921" y="47789"/>
                      <a:pt x="15710" y="4661"/>
                      <a:pt x="3804" y="4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: 図形 461">
                <a:extLst>
                  <a:ext uri="{FF2B5EF4-FFF2-40B4-BE49-F238E27FC236}">
                    <a16:creationId xmlns:a16="http://schemas.microsoft.com/office/drawing/2014/main" id="{6C5A424E-1074-4C0F-BA43-1C17F68B1BAE}"/>
                  </a:ext>
                </a:extLst>
              </p:cNvPr>
              <p:cNvSpPr/>
              <p:nvPr/>
            </p:nvSpPr>
            <p:spPr>
              <a:xfrm>
                <a:off x="9011738" y="10705291"/>
                <a:ext cx="208107" cy="18673"/>
              </a:xfrm>
              <a:custGeom>
                <a:avLst/>
                <a:gdLst>
                  <a:gd name="connsiteX0" fmla="*/ 500 w 208107"/>
                  <a:gd name="connsiteY0" fmla="*/ 13509 h 18673"/>
                  <a:gd name="connsiteX1" fmla="*/ 152900 w 208107"/>
                  <a:gd name="connsiteY1" fmla="*/ 18272 h 18673"/>
                  <a:gd name="connsiteX2" fmla="*/ 206875 w 208107"/>
                  <a:gd name="connsiteY2" fmla="*/ 3984 h 18673"/>
                  <a:gd name="connsiteX3" fmla="*/ 108450 w 208107"/>
                  <a:gd name="connsiteY3" fmla="*/ 809 h 18673"/>
                  <a:gd name="connsiteX4" fmla="*/ 500 w 208107"/>
                  <a:gd name="connsiteY4" fmla="*/ 13509 h 1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107" h="18673">
                    <a:moveTo>
                      <a:pt x="500" y="13509"/>
                    </a:moveTo>
                    <a:cubicBezTo>
                      <a:pt x="7908" y="16420"/>
                      <a:pt x="118504" y="19860"/>
                      <a:pt x="152900" y="18272"/>
                    </a:cubicBezTo>
                    <a:cubicBezTo>
                      <a:pt x="187296" y="16685"/>
                      <a:pt x="214283" y="6894"/>
                      <a:pt x="206875" y="3984"/>
                    </a:cubicBezTo>
                    <a:cubicBezTo>
                      <a:pt x="199467" y="1073"/>
                      <a:pt x="147079" y="-1308"/>
                      <a:pt x="108450" y="809"/>
                    </a:cubicBezTo>
                    <a:cubicBezTo>
                      <a:pt x="69821" y="2926"/>
                      <a:pt x="-6908" y="10598"/>
                      <a:pt x="500" y="135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: 図形 462">
                <a:extLst>
                  <a:ext uri="{FF2B5EF4-FFF2-40B4-BE49-F238E27FC236}">
                    <a16:creationId xmlns:a16="http://schemas.microsoft.com/office/drawing/2014/main" id="{26FE391A-E9FF-418A-ADEA-53CC2959E000}"/>
                  </a:ext>
                </a:extLst>
              </p:cNvPr>
              <p:cNvSpPr/>
              <p:nvPr/>
            </p:nvSpPr>
            <p:spPr>
              <a:xfrm>
                <a:off x="9104235" y="10520275"/>
                <a:ext cx="78047" cy="177744"/>
              </a:xfrm>
              <a:custGeom>
                <a:avLst/>
                <a:gdLst>
                  <a:gd name="connsiteX0" fmla="*/ 77865 w 78047"/>
                  <a:gd name="connsiteY0" fmla="*/ 88 h 177744"/>
                  <a:gd name="connsiteX1" fmla="*/ 22303 w 78047"/>
                  <a:gd name="connsiteY1" fmla="*/ 71525 h 177744"/>
                  <a:gd name="connsiteX2" fmla="*/ 44528 w 78047"/>
                  <a:gd name="connsiteY2" fmla="*/ 101688 h 177744"/>
                  <a:gd name="connsiteX3" fmla="*/ 71515 w 78047"/>
                  <a:gd name="connsiteY3" fmla="*/ 176300 h 177744"/>
                  <a:gd name="connsiteX4" fmla="*/ 61990 w 78047"/>
                  <a:gd name="connsiteY4" fmla="*/ 146138 h 177744"/>
                  <a:gd name="connsiteX5" fmla="*/ 78 w 78047"/>
                  <a:gd name="connsiteY5" fmla="*/ 87400 h 177744"/>
                  <a:gd name="connsiteX6" fmla="*/ 77865 w 78047"/>
                  <a:gd name="connsiteY6" fmla="*/ 88 h 177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047" h="177744">
                    <a:moveTo>
                      <a:pt x="77865" y="88"/>
                    </a:moveTo>
                    <a:cubicBezTo>
                      <a:pt x="81569" y="-2558"/>
                      <a:pt x="27859" y="54592"/>
                      <a:pt x="22303" y="71525"/>
                    </a:cubicBezTo>
                    <a:cubicBezTo>
                      <a:pt x="16747" y="88458"/>
                      <a:pt x="36326" y="84226"/>
                      <a:pt x="44528" y="101688"/>
                    </a:cubicBezTo>
                    <a:cubicBezTo>
                      <a:pt x="52730" y="119150"/>
                      <a:pt x="68605" y="168892"/>
                      <a:pt x="71515" y="176300"/>
                    </a:cubicBezTo>
                    <a:cubicBezTo>
                      <a:pt x="74425" y="183708"/>
                      <a:pt x="73896" y="160955"/>
                      <a:pt x="61990" y="146138"/>
                    </a:cubicBezTo>
                    <a:cubicBezTo>
                      <a:pt x="50084" y="131321"/>
                      <a:pt x="-2303" y="109096"/>
                      <a:pt x="78" y="87400"/>
                    </a:cubicBezTo>
                    <a:cubicBezTo>
                      <a:pt x="2459" y="65704"/>
                      <a:pt x="74161" y="2734"/>
                      <a:pt x="77865" y="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フリーフォーム: 図形 463">
                <a:extLst>
                  <a:ext uri="{FF2B5EF4-FFF2-40B4-BE49-F238E27FC236}">
                    <a16:creationId xmlns:a16="http://schemas.microsoft.com/office/drawing/2014/main" id="{D433084C-7573-4E22-AB18-8632F5A49456}"/>
                  </a:ext>
                </a:extLst>
              </p:cNvPr>
              <p:cNvSpPr/>
              <p:nvPr/>
            </p:nvSpPr>
            <p:spPr>
              <a:xfrm>
                <a:off x="8911860" y="10582306"/>
                <a:ext cx="236512" cy="129037"/>
              </a:xfrm>
              <a:custGeom>
                <a:avLst/>
                <a:gdLst>
                  <a:gd name="connsiteX0" fmla="*/ 365 w 236512"/>
                  <a:gd name="connsiteY0" fmla="*/ 96807 h 129037"/>
                  <a:gd name="connsiteX1" fmla="*/ 151178 w 236512"/>
                  <a:gd name="connsiteY1" fmla="*/ 123794 h 129037"/>
                  <a:gd name="connsiteX2" fmla="*/ 233728 w 236512"/>
                  <a:gd name="connsiteY2" fmla="*/ 126969 h 129037"/>
                  <a:gd name="connsiteX3" fmla="*/ 214678 w 236512"/>
                  <a:gd name="connsiteY3" fmla="*/ 99982 h 129037"/>
                  <a:gd name="connsiteX4" fmla="*/ 190865 w 236512"/>
                  <a:gd name="connsiteY4" fmla="*/ 6319 h 129037"/>
                  <a:gd name="connsiteX5" fmla="*/ 136890 w 236512"/>
                  <a:gd name="connsiteY5" fmla="*/ 9494 h 129037"/>
                  <a:gd name="connsiteX6" fmla="*/ 82915 w 236512"/>
                  <a:gd name="connsiteY6" fmla="*/ 17432 h 129037"/>
                  <a:gd name="connsiteX7" fmla="*/ 165465 w 236512"/>
                  <a:gd name="connsiteY7" fmla="*/ 15844 h 129037"/>
                  <a:gd name="connsiteX8" fmla="*/ 198803 w 236512"/>
                  <a:gd name="connsiteY8" fmla="*/ 52357 h 129037"/>
                  <a:gd name="connsiteX9" fmla="*/ 198803 w 236512"/>
                  <a:gd name="connsiteY9" fmla="*/ 109507 h 129037"/>
                  <a:gd name="connsiteX10" fmla="*/ 148003 w 236512"/>
                  <a:gd name="connsiteY10" fmla="*/ 119032 h 129037"/>
                  <a:gd name="connsiteX11" fmla="*/ 109903 w 236512"/>
                  <a:gd name="connsiteY11" fmla="*/ 119032 h 129037"/>
                  <a:gd name="connsiteX12" fmla="*/ 365 w 236512"/>
                  <a:gd name="connsiteY12" fmla="*/ 96807 h 12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512" h="129037">
                    <a:moveTo>
                      <a:pt x="365" y="96807"/>
                    </a:moveTo>
                    <a:cubicBezTo>
                      <a:pt x="7244" y="97601"/>
                      <a:pt x="112284" y="118767"/>
                      <a:pt x="151178" y="123794"/>
                    </a:cubicBezTo>
                    <a:cubicBezTo>
                      <a:pt x="190072" y="128821"/>
                      <a:pt x="223145" y="130938"/>
                      <a:pt x="233728" y="126969"/>
                    </a:cubicBezTo>
                    <a:cubicBezTo>
                      <a:pt x="244311" y="123000"/>
                      <a:pt x="221822" y="120090"/>
                      <a:pt x="214678" y="99982"/>
                    </a:cubicBezTo>
                    <a:cubicBezTo>
                      <a:pt x="207534" y="79874"/>
                      <a:pt x="203830" y="21400"/>
                      <a:pt x="190865" y="6319"/>
                    </a:cubicBezTo>
                    <a:cubicBezTo>
                      <a:pt x="177900" y="-8762"/>
                      <a:pt x="154882" y="7642"/>
                      <a:pt x="136890" y="9494"/>
                    </a:cubicBezTo>
                    <a:cubicBezTo>
                      <a:pt x="118898" y="11346"/>
                      <a:pt x="78153" y="16374"/>
                      <a:pt x="82915" y="17432"/>
                    </a:cubicBezTo>
                    <a:cubicBezTo>
                      <a:pt x="87677" y="18490"/>
                      <a:pt x="146150" y="10023"/>
                      <a:pt x="165465" y="15844"/>
                    </a:cubicBezTo>
                    <a:cubicBezTo>
                      <a:pt x="184780" y="21665"/>
                      <a:pt x="193247" y="36747"/>
                      <a:pt x="198803" y="52357"/>
                    </a:cubicBezTo>
                    <a:cubicBezTo>
                      <a:pt x="204359" y="67967"/>
                      <a:pt x="207270" y="98395"/>
                      <a:pt x="198803" y="109507"/>
                    </a:cubicBezTo>
                    <a:cubicBezTo>
                      <a:pt x="190336" y="120619"/>
                      <a:pt x="162820" y="117445"/>
                      <a:pt x="148003" y="119032"/>
                    </a:cubicBezTo>
                    <a:cubicBezTo>
                      <a:pt x="133186" y="120619"/>
                      <a:pt x="134245" y="121413"/>
                      <a:pt x="109903" y="119032"/>
                    </a:cubicBezTo>
                    <a:cubicBezTo>
                      <a:pt x="85561" y="116651"/>
                      <a:pt x="-6514" y="96013"/>
                      <a:pt x="365" y="968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フリーフォーム: 図形 464">
                <a:extLst>
                  <a:ext uri="{FF2B5EF4-FFF2-40B4-BE49-F238E27FC236}">
                    <a16:creationId xmlns:a16="http://schemas.microsoft.com/office/drawing/2014/main" id="{4DAECF98-0004-4BBA-96B7-CB533A60CBCD}"/>
                  </a:ext>
                </a:extLst>
              </p:cNvPr>
              <p:cNvSpPr/>
              <p:nvPr/>
            </p:nvSpPr>
            <p:spPr>
              <a:xfrm>
                <a:off x="2828928" y="9307875"/>
                <a:ext cx="301638" cy="1547435"/>
              </a:xfrm>
              <a:custGeom>
                <a:avLst/>
                <a:gdLst>
                  <a:gd name="connsiteX0" fmla="*/ 98422 w 301638"/>
                  <a:gd name="connsiteY0" fmla="*/ 1225 h 1547435"/>
                  <a:gd name="connsiteX1" fmla="*/ 250822 w 301638"/>
                  <a:gd name="connsiteY1" fmla="*/ 566375 h 1547435"/>
                  <a:gd name="connsiteX2" fmla="*/ 219072 w 301638"/>
                  <a:gd name="connsiteY2" fmla="*/ 896575 h 1547435"/>
                  <a:gd name="connsiteX3" fmla="*/ 3172 w 301638"/>
                  <a:gd name="connsiteY3" fmla="*/ 1531575 h 1547435"/>
                  <a:gd name="connsiteX4" fmla="*/ 104772 w 301638"/>
                  <a:gd name="connsiteY4" fmla="*/ 1302975 h 1547435"/>
                  <a:gd name="connsiteX5" fmla="*/ 301622 w 301638"/>
                  <a:gd name="connsiteY5" fmla="*/ 731475 h 1547435"/>
                  <a:gd name="connsiteX6" fmla="*/ 98422 w 301638"/>
                  <a:gd name="connsiteY6" fmla="*/ 1225 h 154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638" h="1547435">
                    <a:moveTo>
                      <a:pt x="98422" y="1225"/>
                    </a:moveTo>
                    <a:cubicBezTo>
                      <a:pt x="89955" y="-26292"/>
                      <a:pt x="230714" y="417150"/>
                      <a:pt x="250822" y="566375"/>
                    </a:cubicBezTo>
                    <a:cubicBezTo>
                      <a:pt x="270930" y="715600"/>
                      <a:pt x="260347" y="735709"/>
                      <a:pt x="219072" y="896575"/>
                    </a:cubicBezTo>
                    <a:cubicBezTo>
                      <a:pt x="177797" y="1057441"/>
                      <a:pt x="22222" y="1463842"/>
                      <a:pt x="3172" y="1531575"/>
                    </a:cubicBezTo>
                    <a:cubicBezTo>
                      <a:pt x="-15878" y="1599308"/>
                      <a:pt x="55030" y="1436325"/>
                      <a:pt x="104772" y="1302975"/>
                    </a:cubicBezTo>
                    <a:cubicBezTo>
                      <a:pt x="154514" y="1169625"/>
                      <a:pt x="299505" y="950550"/>
                      <a:pt x="301622" y="731475"/>
                    </a:cubicBezTo>
                    <a:cubicBezTo>
                      <a:pt x="303739" y="512400"/>
                      <a:pt x="106889" y="28742"/>
                      <a:pt x="98422" y="1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: 図形 465">
                <a:extLst>
                  <a:ext uri="{FF2B5EF4-FFF2-40B4-BE49-F238E27FC236}">
                    <a16:creationId xmlns:a16="http://schemas.microsoft.com/office/drawing/2014/main" id="{D0FA32EA-E7DF-4952-A00E-E5A1199CA0B8}"/>
                  </a:ext>
                </a:extLst>
              </p:cNvPr>
              <p:cNvSpPr/>
              <p:nvPr/>
            </p:nvSpPr>
            <p:spPr>
              <a:xfrm>
                <a:off x="6247128" y="9143798"/>
                <a:ext cx="224079" cy="971744"/>
              </a:xfrm>
              <a:custGeom>
                <a:avLst/>
                <a:gdLst>
                  <a:gd name="connsiteX0" fmla="*/ 1272 w 224079"/>
                  <a:gd name="connsiteY0" fmla="*/ 202 h 971744"/>
                  <a:gd name="connsiteX1" fmla="*/ 58422 w 224079"/>
                  <a:gd name="connsiteY1" fmla="*/ 444702 h 971744"/>
                  <a:gd name="connsiteX2" fmla="*/ 90172 w 224079"/>
                  <a:gd name="connsiteY2" fmla="*/ 749502 h 971744"/>
                  <a:gd name="connsiteX3" fmla="*/ 223522 w 224079"/>
                  <a:gd name="connsiteY3" fmla="*/ 965402 h 971744"/>
                  <a:gd name="connsiteX4" fmla="*/ 33022 w 224079"/>
                  <a:gd name="connsiteY4" fmla="*/ 501852 h 971744"/>
                  <a:gd name="connsiteX5" fmla="*/ 1272 w 224079"/>
                  <a:gd name="connsiteY5" fmla="*/ 202 h 97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079" h="971744">
                    <a:moveTo>
                      <a:pt x="1272" y="202"/>
                    </a:moveTo>
                    <a:cubicBezTo>
                      <a:pt x="5505" y="-9323"/>
                      <a:pt x="43605" y="319819"/>
                      <a:pt x="58422" y="444702"/>
                    </a:cubicBezTo>
                    <a:cubicBezTo>
                      <a:pt x="73239" y="569585"/>
                      <a:pt x="62655" y="662719"/>
                      <a:pt x="90172" y="749502"/>
                    </a:cubicBezTo>
                    <a:cubicBezTo>
                      <a:pt x="117689" y="836285"/>
                      <a:pt x="233047" y="1006677"/>
                      <a:pt x="223522" y="965402"/>
                    </a:cubicBezTo>
                    <a:cubicBezTo>
                      <a:pt x="213997" y="924127"/>
                      <a:pt x="63714" y="664835"/>
                      <a:pt x="33022" y="501852"/>
                    </a:cubicBezTo>
                    <a:cubicBezTo>
                      <a:pt x="2330" y="338869"/>
                      <a:pt x="-2961" y="9727"/>
                      <a:pt x="1272" y="2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: 図形 466">
                <a:extLst>
                  <a:ext uri="{FF2B5EF4-FFF2-40B4-BE49-F238E27FC236}">
                    <a16:creationId xmlns:a16="http://schemas.microsoft.com/office/drawing/2014/main" id="{E9C36244-537B-49E8-8DAA-3EE8F8C81FD3}"/>
                  </a:ext>
                </a:extLst>
              </p:cNvPr>
              <p:cNvSpPr/>
              <p:nvPr/>
            </p:nvSpPr>
            <p:spPr>
              <a:xfrm>
                <a:off x="5940825" y="10129338"/>
                <a:ext cx="522103" cy="585995"/>
              </a:xfrm>
              <a:custGeom>
                <a:avLst/>
                <a:gdLst>
                  <a:gd name="connsiteX0" fmla="*/ 521358 w 522103"/>
                  <a:gd name="connsiteY0" fmla="*/ 1029 h 585995"/>
                  <a:gd name="connsiteX1" fmla="*/ 368958 w 522103"/>
                  <a:gd name="connsiteY1" fmla="*/ 244445 h 585995"/>
                  <a:gd name="connsiteX2" fmla="*/ 13358 w 522103"/>
                  <a:gd name="connsiteY2" fmla="*/ 572529 h 585995"/>
                  <a:gd name="connsiteX3" fmla="*/ 98025 w 522103"/>
                  <a:gd name="connsiteY3" fmla="*/ 504795 h 585995"/>
                  <a:gd name="connsiteX4" fmla="*/ 313925 w 522103"/>
                  <a:gd name="connsiteY4" fmla="*/ 337579 h 585995"/>
                  <a:gd name="connsiteX5" fmla="*/ 521358 w 522103"/>
                  <a:gd name="connsiteY5" fmla="*/ 1029 h 585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103" h="585995">
                    <a:moveTo>
                      <a:pt x="521358" y="1029"/>
                    </a:moveTo>
                    <a:cubicBezTo>
                      <a:pt x="530530" y="-14493"/>
                      <a:pt x="453625" y="149195"/>
                      <a:pt x="368958" y="244445"/>
                    </a:cubicBezTo>
                    <a:cubicBezTo>
                      <a:pt x="284291" y="339695"/>
                      <a:pt x="58513" y="529137"/>
                      <a:pt x="13358" y="572529"/>
                    </a:cubicBezTo>
                    <a:cubicBezTo>
                      <a:pt x="-31797" y="615921"/>
                      <a:pt x="47931" y="543953"/>
                      <a:pt x="98025" y="504795"/>
                    </a:cubicBezTo>
                    <a:cubicBezTo>
                      <a:pt x="148119" y="465637"/>
                      <a:pt x="240900" y="422951"/>
                      <a:pt x="313925" y="337579"/>
                    </a:cubicBezTo>
                    <a:cubicBezTo>
                      <a:pt x="386950" y="252207"/>
                      <a:pt x="512186" y="16551"/>
                      <a:pt x="521358" y="10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フリーフォーム: 図形 467">
                <a:extLst>
                  <a:ext uri="{FF2B5EF4-FFF2-40B4-BE49-F238E27FC236}">
                    <a16:creationId xmlns:a16="http://schemas.microsoft.com/office/drawing/2014/main" id="{80003A6B-ED35-4CEF-94D2-0C55E1F038FB}"/>
                  </a:ext>
                </a:extLst>
              </p:cNvPr>
              <p:cNvSpPr/>
              <p:nvPr/>
            </p:nvSpPr>
            <p:spPr>
              <a:xfrm>
                <a:off x="4756459" y="10716532"/>
                <a:ext cx="1189352" cy="621103"/>
              </a:xfrm>
              <a:custGeom>
                <a:avLst/>
                <a:gdLst>
                  <a:gd name="connsiteX0" fmla="*/ 1180791 w 1189352"/>
                  <a:gd name="connsiteY0" fmla="*/ 4385 h 621103"/>
                  <a:gd name="connsiteX1" fmla="*/ 873874 w 1189352"/>
                  <a:gd name="connsiteY1" fmla="*/ 201235 h 621103"/>
                  <a:gd name="connsiteX2" fmla="*/ 511924 w 1189352"/>
                  <a:gd name="connsiteY2" fmla="*/ 381151 h 621103"/>
                  <a:gd name="connsiteX3" fmla="*/ 18741 w 1189352"/>
                  <a:gd name="connsiteY3" fmla="*/ 609751 h 621103"/>
                  <a:gd name="connsiteX4" fmla="*/ 143624 w 1189352"/>
                  <a:gd name="connsiteY4" fmla="*/ 567418 h 621103"/>
                  <a:gd name="connsiteX5" fmla="*/ 524624 w 1189352"/>
                  <a:gd name="connsiteY5" fmla="*/ 402318 h 621103"/>
                  <a:gd name="connsiteX6" fmla="*/ 1180791 w 1189352"/>
                  <a:gd name="connsiteY6" fmla="*/ 4385 h 62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352" h="621103">
                    <a:moveTo>
                      <a:pt x="1180791" y="4385"/>
                    </a:moveTo>
                    <a:cubicBezTo>
                      <a:pt x="1238999" y="-29129"/>
                      <a:pt x="985352" y="138441"/>
                      <a:pt x="873874" y="201235"/>
                    </a:cubicBezTo>
                    <a:cubicBezTo>
                      <a:pt x="762396" y="264029"/>
                      <a:pt x="654446" y="313065"/>
                      <a:pt x="511924" y="381151"/>
                    </a:cubicBezTo>
                    <a:cubicBezTo>
                      <a:pt x="369402" y="449237"/>
                      <a:pt x="80124" y="578707"/>
                      <a:pt x="18741" y="609751"/>
                    </a:cubicBezTo>
                    <a:cubicBezTo>
                      <a:pt x="-42642" y="640795"/>
                      <a:pt x="59310" y="601990"/>
                      <a:pt x="143624" y="567418"/>
                    </a:cubicBezTo>
                    <a:cubicBezTo>
                      <a:pt x="227938" y="532846"/>
                      <a:pt x="353527" y="493687"/>
                      <a:pt x="524624" y="402318"/>
                    </a:cubicBezTo>
                    <a:cubicBezTo>
                      <a:pt x="695721" y="310949"/>
                      <a:pt x="1122583" y="37899"/>
                      <a:pt x="1180791" y="43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: 図形 468">
                <a:extLst>
                  <a:ext uri="{FF2B5EF4-FFF2-40B4-BE49-F238E27FC236}">
                    <a16:creationId xmlns:a16="http://schemas.microsoft.com/office/drawing/2014/main" id="{C8CFB4A8-CAF2-4B68-8AD3-465890811639}"/>
                  </a:ext>
                </a:extLst>
              </p:cNvPr>
              <p:cNvSpPr/>
              <p:nvPr/>
            </p:nvSpPr>
            <p:spPr>
              <a:xfrm>
                <a:off x="6472726" y="10132251"/>
                <a:ext cx="247003" cy="441545"/>
              </a:xfrm>
              <a:custGeom>
                <a:avLst/>
                <a:gdLst>
                  <a:gd name="connsiteX0" fmla="*/ 41 w 247003"/>
                  <a:gd name="connsiteY0" fmla="*/ 232 h 441545"/>
                  <a:gd name="connsiteX1" fmla="*/ 50841 w 247003"/>
                  <a:gd name="connsiteY1" fmla="*/ 169566 h 441545"/>
                  <a:gd name="connsiteX2" fmla="*/ 101641 w 247003"/>
                  <a:gd name="connsiteY2" fmla="*/ 214016 h 441545"/>
                  <a:gd name="connsiteX3" fmla="*/ 156674 w 247003"/>
                  <a:gd name="connsiteY3" fmla="*/ 224599 h 441545"/>
                  <a:gd name="connsiteX4" fmla="*/ 160907 w 247003"/>
                  <a:gd name="connsiteY4" fmla="*/ 332549 h 441545"/>
                  <a:gd name="connsiteX5" fmla="*/ 184191 w 247003"/>
                  <a:gd name="connsiteY5" fmla="*/ 436266 h 441545"/>
                  <a:gd name="connsiteX6" fmla="*/ 237107 w 247003"/>
                  <a:gd name="connsiteY6" fmla="*/ 415099 h 441545"/>
                  <a:gd name="connsiteX7" fmla="*/ 243457 w 247003"/>
                  <a:gd name="connsiteY7" fmla="*/ 419332 h 441545"/>
                  <a:gd name="connsiteX8" fmla="*/ 196891 w 247003"/>
                  <a:gd name="connsiteY8" fmla="*/ 438382 h 441545"/>
                  <a:gd name="connsiteX9" fmla="*/ 148207 w 247003"/>
                  <a:gd name="connsiteY9" fmla="*/ 345249 h 441545"/>
                  <a:gd name="connsiteX10" fmla="*/ 127041 w 247003"/>
                  <a:gd name="connsiteY10" fmla="*/ 247882 h 441545"/>
                  <a:gd name="connsiteX11" fmla="*/ 59307 w 247003"/>
                  <a:gd name="connsiteY11" fmla="*/ 209782 h 441545"/>
                  <a:gd name="connsiteX12" fmla="*/ 41 w 247003"/>
                  <a:gd name="connsiteY12" fmla="*/ 232 h 44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003" h="441545">
                    <a:moveTo>
                      <a:pt x="41" y="232"/>
                    </a:moveTo>
                    <a:cubicBezTo>
                      <a:pt x="-1370" y="-6471"/>
                      <a:pt x="33908" y="133935"/>
                      <a:pt x="50841" y="169566"/>
                    </a:cubicBezTo>
                    <a:cubicBezTo>
                      <a:pt x="67774" y="205197"/>
                      <a:pt x="84002" y="204844"/>
                      <a:pt x="101641" y="214016"/>
                    </a:cubicBezTo>
                    <a:cubicBezTo>
                      <a:pt x="119280" y="223188"/>
                      <a:pt x="146796" y="204844"/>
                      <a:pt x="156674" y="224599"/>
                    </a:cubicBezTo>
                    <a:cubicBezTo>
                      <a:pt x="166552" y="244355"/>
                      <a:pt x="156321" y="297271"/>
                      <a:pt x="160907" y="332549"/>
                    </a:cubicBezTo>
                    <a:cubicBezTo>
                      <a:pt x="165493" y="367827"/>
                      <a:pt x="171491" y="422508"/>
                      <a:pt x="184191" y="436266"/>
                    </a:cubicBezTo>
                    <a:cubicBezTo>
                      <a:pt x="196891" y="450024"/>
                      <a:pt x="227229" y="417921"/>
                      <a:pt x="237107" y="415099"/>
                    </a:cubicBezTo>
                    <a:cubicBezTo>
                      <a:pt x="246985" y="412277"/>
                      <a:pt x="250160" y="415452"/>
                      <a:pt x="243457" y="419332"/>
                    </a:cubicBezTo>
                    <a:cubicBezTo>
                      <a:pt x="236754" y="423212"/>
                      <a:pt x="212766" y="450729"/>
                      <a:pt x="196891" y="438382"/>
                    </a:cubicBezTo>
                    <a:cubicBezTo>
                      <a:pt x="181016" y="426035"/>
                      <a:pt x="159849" y="376999"/>
                      <a:pt x="148207" y="345249"/>
                    </a:cubicBezTo>
                    <a:cubicBezTo>
                      <a:pt x="136565" y="313499"/>
                      <a:pt x="141858" y="270460"/>
                      <a:pt x="127041" y="247882"/>
                    </a:cubicBezTo>
                    <a:cubicBezTo>
                      <a:pt x="112224" y="225304"/>
                      <a:pt x="80121" y="252115"/>
                      <a:pt x="59307" y="209782"/>
                    </a:cubicBezTo>
                    <a:cubicBezTo>
                      <a:pt x="38493" y="167449"/>
                      <a:pt x="1452" y="6935"/>
                      <a:pt x="4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: 図形 469">
                <a:extLst>
                  <a:ext uri="{FF2B5EF4-FFF2-40B4-BE49-F238E27FC236}">
                    <a16:creationId xmlns:a16="http://schemas.microsoft.com/office/drawing/2014/main" id="{C4EE6141-AAAA-476E-91F2-617B21953DBD}"/>
                  </a:ext>
                </a:extLst>
              </p:cNvPr>
              <p:cNvSpPr/>
              <p:nvPr/>
            </p:nvSpPr>
            <p:spPr>
              <a:xfrm>
                <a:off x="6727627" y="10533566"/>
                <a:ext cx="352328" cy="794834"/>
              </a:xfrm>
              <a:custGeom>
                <a:avLst/>
                <a:gdLst>
                  <a:gd name="connsiteX0" fmla="*/ 26656 w 352328"/>
                  <a:gd name="connsiteY0" fmla="*/ 1084 h 794834"/>
                  <a:gd name="connsiteX1" fmla="*/ 11840 w 352328"/>
                  <a:gd name="connsiteY1" fmla="*/ 109034 h 794834"/>
                  <a:gd name="connsiteX2" fmla="*/ 85923 w 352328"/>
                  <a:gd name="connsiteY2" fmla="*/ 187351 h 794834"/>
                  <a:gd name="connsiteX3" fmla="*/ 166356 w 352328"/>
                  <a:gd name="connsiteY3" fmla="*/ 329167 h 794834"/>
                  <a:gd name="connsiteX4" fmla="*/ 299706 w 352328"/>
                  <a:gd name="connsiteY4" fmla="*/ 623384 h 794834"/>
                  <a:gd name="connsiteX5" fmla="*/ 308173 w 352328"/>
                  <a:gd name="connsiteY5" fmla="*/ 794834 h 794834"/>
                  <a:gd name="connsiteX6" fmla="*/ 335690 w 352328"/>
                  <a:gd name="connsiteY6" fmla="*/ 621267 h 794834"/>
                  <a:gd name="connsiteX7" fmla="*/ 22423 w 352328"/>
                  <a:gd name="connsiteY7" fmla="*/ 92101 h 794834"/>
                  <a:gd name="connsiteX8" fmla="*/ 26656 w 352328"/>
                  <a:gd name="connsiteY8" fmla="*/ 1084 h 79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2328" h="794834">
                    <a:moveTo>
                      <a:pt x="26656" y="1084"/>
                    </a:moveTo>
                    <a:cubicBezTo>
                      <a:pt x="24892" y="3906"/>
                      <a:pt x="1962" y="77990"/>
                      <a:pt x="11840" y="109034"/>
                    </a:cubicBezTo>
                    <a:cubicBezTo>
                      <a:pt x="21718" y="140078"/>
                      <a:pt x="60170" y="150662"/>
                      <a:pt x="85923" y="187351"/>
                    </a:cubicBezTo>
                    <a:cubicBezTo>
                      <a:pt x="111676" y="224040"/>
                      <a:pt x="130726" y="256495"/>
                      <a:pt x="166356" y="329167"/>
                    </a:cubicBezTo>
                    <a:cubicBezTo>
                      <a:pt x="201987" y="401839"/>
                      <a:pt x="276070" y="545773"/>
                      <a:pt x="299706" y="623384"/>
                    </a:cubicBezTo>
                    <a:cubicBezTo>
                      <a:pt x="323342" y="700995"/>
                      <a:pt x="302176" y="795187"/>
                      <a:pt x="308173" y="794834"/>
                    </a:cubicBezTo>
                    <a:cubicBezTo>
                      <a:pt x="314170" y="794481"/>
                      <a:pt x="383315" y="738389"/>
                      <a:pt x="335690" y="621267"/>
                    </a:cubicBezTo>
                    <a:cubicBezTo>
                      <a:pt x="288065" y="504145"/>
                      <a:pt x="76045" y="190526"/>
                      <a:pt x="22423" y="92101"/>
                    </a:cubicBezTo>
                    <a:cubicBezTo>
                      <a:pt x="-31199" y="-6324"/>
                      <a:pt x="28420" y="-1738"/>
                      <a:pt x="26656" y="10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: 図形 470">
                <a:extLst>
                  <a:ext uri="{FF2B5EF4-FFF2-40B4-BE49-F238E27FC236}">
                    <a16:creationId xmlns:a16="http://schemas.microsoft.com/office/drawing/2014/main" id="{0F3E8A7D-A87A-4E43-BCF6-EC8D4C9C9EBC}"/>
                  </a:ext>
                </a:extLst>
              </p:cNvPr>
              <p:cNvSpPr/>
              <p:nvPr/>
            </p:nvSpPr>
            <p:spPr>
              <a:xfrm>
                <a:off x="5950785" y="10728937"/>
                <a:ext cx="231276" cy="597883"/>
              </a:xfrm>
              <a:custGeom>
                <a:avLst/>
                <a:gdLst>
                  <a:gd name="connsiteX0" fmla="*/ 753 w 231276"/>
                  <a:gd name="connsiteY0" fmla="*/ 976 h 597883"/>
                  <a:gd name="connsiteX1" fmla="*/ 26153 w 231276"/>
                  <a:gd name="connsiteY1" fmla="*/ 78763 h 597883"/>
                  <a:gd name="connsiteX2" fmla="*/ 40440 w 231276"/>
                  <a:gd name="connsiteY2" fmla="*/ 148613 h 597883"/>
                  <a:gd name="connsiteX3" fmla="*/ 69015 w 231276"/>
                  <a:gd name="connsiteY3" fmla="*/ 207351 h 597883"/>
                  <a:gd name="connsiteX4" fmla="*/ 96003 w 231276"/>
                  <a:gd name="connsiteY4" fmla="*/ 267676 h 597883"/>
                  <a:gd name="connsiteX5" fmla="*/ 97590 w 231276"/>
                  <a:gd name="connsiteY5" fmla="*/ 329588 h 597883"/>
                  <a:gd name="connsiteX6" fmla="*/ 107115 w 231276"/>
                  <a:gd name="connsiteY6" fmla="*/ 370863 h 597883"/>
                  <a:gd name="connsiteX7" fmla="*/ 149978 w 231276"/>
                  <a:gd name="connsiteY7" fmla="*/ 435951 h 597883"/>
                  <a:gd name="connsiteX8" fmla="*/ 167440 w 231276"/>
                  <a:gd name="connsiteY8" fmla="*/ 477226 h 597883"/>
                  <a:gd name="connsiteX9" fmla="*/ 184903 w 231276"/>
                  <a:gd name="connsiteY9" fmla="*/ 523263 h 597883"/>
                  <a:gd name="connsiteX10" fmla="*/ 230940 w 231276"/>
                  <a:gd name="connsiteY10" fmla="*/ 597876 h 597883"/>
                  <a:gd name="connsiteX11" fmla="*/ 200778 w 231276"/>
                  <a:gd name="connsiteY11" fmla="*/ 526438 h 597883"/>
                  <a:gd name="connsiteX12" fmla="*/ 113465 w 231276"/>
                  <a:gd name="connsiteY12" fmla="*/ 342288 h 597883"/>
                  <a:gd name="connsiteX13" fmla="*/ 96003 w 231276"/>
                  <a:gd name="connsiteY13" fmla="*/ 243863 h 597883"/>
                  <a:gd name="connsiteX14" fmla="*/ 57903 w 231276"/>
                  <a:gd name="connsiteY14" fmla="*/ 135913 h 597883"/>
                  <a:gd name="connsiteX15" fmla="*/ 753 w 231276"/>
                  <a:gd name="connsiteY15" fmla="*/ 976 h 59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1276" h="597883">
                    <a:moveTo>
                      <a:pt x="753" y="976"/>
                    </a:moveTo>
                    <a:cubicBezTo>
                      <a:pt x="-4539" y="-8549"/>
                      <a:pt x="19539" y="54157"/>
                      <a:pt x="26153" y="78763"/>
                    </a:cubicBezTo>
                    <a:cubicBezTo>
                      <a:pt x="32768" y="103369"/>
                      <a:pt x="33296" y="127182"/>
                      <a:pt x="40440" y="148613"/>
                    </a:cubicBezTo>
                    <a:cubicBezTo>
                      <a:pt x="47584" y="170044"/>
                      <a:pt x="59755" y="187507"/>
                      <a:pt x="69015" y="207351"/>
                    </a:cubicBezTo>
                    <a:cubicBezTo>
                      <a:pt x="78275" y="227195"/>
                      <a:pt x="91241" y="247303"/>
                      <a:pt x="96003" y="267676"/>
                    </a:cubicBezTo>
                    <a:cubicBezTo>
                      <a:pt x="100765" y="288049"/>
                      <a:pt x="95738" y="312390"/>
                      <a:pt x="97590" y="329588"/>
                    </a:cubicBezTo>
                    <a:cubicBezTo>
                      <a:pt x="99442" y="346786"/>
                      <a:pt x="98384" y="353136"/>
                      <a:pt x="107115" y="370863"/>
                    </a:cubicBezTo>
                    <a:cubicBezTo>
                      <a:pt x="115846" y="388590"/>
                      <a:pt x="139924" y="418224"/>
                      <a:pt x="149978" y="435951"/>
                    </a:cubicBezTo>
                    <a:cubicBezTo>
                      <a:pt x="160032" y="453678"/>
                      <a:pt x="161619" y="462674"/>
                      <a:pt x="167440" y="477226"/>
                    </a:cubicBezTo>
                    <a:cubicBezTo>
                      <a:pt x="173261" y="491778"/>
                      <a:pt x="174320" y="503155"/>
                      <a:pt x="184903" y="523263"/>
                    </a:cubicBezTo>
                    <a:cubicBezTo>
                      <a:pt x="195486" y="543371"/>
                      <a:pt x="228294" y="597347"/>
                      <a:pt x="230940" y="597876"/>
                    </a:cubicBezTo>
                    <a:cubicBezTo>
                      <a:pt x="233586" y="598405"/>
                      <a:pt x="220357" y="569036"/>
                      <a:pt x="200778" y="526438"/>
                    </a:cubicBezTo>
                    <a:cubicBezTo>
                      <a:pt x="181199" y="483840"/>
                      <a:pt x="130927" y="389384"/>
                      <a:pt x="113465" y="342288"/>
                    </a:cubicBezTo>
                    <a:cubicBezTo>
                      <a:pt x="96003" y="295192"/>
                      <a:pt x="105263" y="278259"/>
                      <a:pt x="96003" y="243863"/>
                    </a:cubicBezTo>
                    <a:cubicBezTo>
                      <a:pt x="86743" y="209467"/>
                      <a:pt x="71926" y="175865"/>
                      <a:pt x="57903" y="135913"/>
                    </a:cubicBezTo>
                    <a:cubicBezTo>
                      <a:pt x="43880" y="95961"/>
                      <a:pt x="6045" y="10501"/>
                      <a:pt x="753" y="9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" name="フリーフォーム: 図形 471">
                <a:extLst>
                  <a:ext uri="{FF2B5EF4-FFF2-40B4-BE49-F238E27FC236}">
                    <a16:creationId xmlns:a16="http://schemas.microsoft.com/office/drawing/2014/main" id="{2BD18EF2-19F5-4C68-AFA4-5512C64AC7E4}"/>
                  </a:ext>
                </a:extLst>
              </p:cNvPr>
              <p:cNvSpPr/>
              <p:nvPr/>
            </p:nvSpPr>
            <p:spPr>
              <a:xfrm>
                <a:off x="2840950" y="10812961"/>
                <a:ext cx="167111" cy="540141"/>
              </a:xfrm>
              <a:custGeom>
                <a:avLst/>
                <a:gdLst>
                  <a:gd name="connsiteX0" fmla="*/ 8613 w 167111"/>
                  <a:gd name="connsiteY0" fmla="*/ 4264 h 540141"/>
                  <a:gd name="connsiteX1" fmla="*/ 3850 w 167111"/>
                  <a:gd name="connsiteY1" fmla="*/ 132852 h 540141"/>
                  <a:gd name="connsiteX2" fmla="*/ 14963 w 167111"/>
                  <a:gd name="connsiteY2" fmla="*/ 236039 h 540141"/>
                  <a:gd name="connsiteX3" fmla="*/ 159425 w 167111"/>
                  <a:gd name="connsiteY3" fmla="*/ 524964 h 540141"/>
                  <a:gd name="connsiteX4" fmla="*/ 134025 w 167111"/>
                  <a:gd name="connsiteY4" fmla="*/ 478927 h 540141"/>
                  <a:gd name="connsiteX5" fmla="*/ 21313 w 167111"/>
                  <a:gd name="connsiteY5" fmla="*/ 301127 h 540141"/>
                  <a:gd name="connsiteX6" fmla="*/ 8613 w 167111"/>
                  <a:gd name="connsiteY6" fmla="*/ 4264 h 540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111" h="540141">
                    <a:moveTo>
                      <a:pt x="8613" y="4264"/>
                    </a:moveTo>
                    <a:cubicBezTo>
                      <a:pt x="5703" y="-23782"/>
                      <a:pt x="2792" y="94223"/>
                      <a:pt x="3850" y="132852"/>
                    </a:cubicBezTo>
                    <a:cubicBezTo>
                      <a:pt x="4908" y="171481"/>
                      <a:pt x="-10966" y="170687"/>
                      <a:pt x="14963" y="236039"/>
                    </a:cubicBezTo>
                    <a:cubicBezTo>
                      <a:pt x="40892" y="301391"/>
                      <a:pt x="139581" y="484483"/>
                      <a:pt x="159425" y="524964"/>
                    </a:cubicBezTo>
                    <a:cubicBezTo>
                      <a:pt x="179269" y="565445"/>
                      <a:pt x="157044" y="516233"/>
                      <a:pt x="134025" y="478927"/>
                    </a:cubicBezTo>
                    <a:cubicBezTo>
                      <a:pt x="111006" y="441621"/>
                      <a:pt x="39569" y="376798"/>
                      <a:pt x="21313" y="301127"/>
                    </a:cubicBezTo>
                    <a:cubicBezTo>
                      <a:pt x="3057" y="225456"/>
                      <a:pt x="11523" y="32310"/>
                      <a:pt x="8613" y="42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: 図形 472">
                <a:extLst>
                  <a:ext uri="{FF2B5EF4-FFF2-40B4-BE49-F238E27FC236}">
                    <a16:creationId xmlns:a16="http://schemas.microsoft.com/office/drawing/2014/main" id="{0E6BAADC-9A3C-40FF-9CD8-1B18038BC4D9}"/>
                  </a:ext>
                </a:extLst>
              </p:cNvPr>
              <p:cNvSpPr/>
              <p:nvPr/>
            </p:nvSpPr>
            <p:spPr>
              <a:xfrm>
                <a:off x="2820986" y="10830825"/>
                <a:ext cx="149316" cy="517750"/>
              </a:xfrm>
              <a:custGeom>
                <a:avLst/>
                <a:gdLst>
                  <a:gd name="connsiteX0" fmla="*/ 20639 w 149316"/>
                  <a:gd name="connsiteY0" fmla="*/ 688 h 517750"/>
                  <a:gd name="connsiteX1" fmla="*/ 2 w 149316"/>
                  <a:gd name="connsiteY1" fmla="*/ 148325 h 517750"/>
                  <a:gd name="connsiteX2" fmla="*/ 22227 w 149316"/>
                  <a:gd name="connsiteY2" fmla="*/ 229288 h 517750"/>
                  <a:gd name="connsiteX3" fmla="*/ 144464 w 149316"/>
                  <a:gd name="connsiteY3" fmla="*/ 502338 h 517750"/>
                  <a:gd name="connsiteX4" fmla="*/ 114302 w 149316"/>
                  <a:gd name="connsiteY4" fmla="*/ 454713 h 517750"/>
                  <a:gd name="connsiteX5" fmla="*/ 15877 w 149316"/>
                  <a:gd name="connsiteY5" fmla="*/ 213413 h 517750"/>
                  <a:gd name="connsiteX6" fmla="*/ 20639 w 149316"/>
                  <a:gd name="connsiteY6" fmla="*/ 688 h 5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316" h="517750">
                    <a:moveTo>
                      <a:pt x="20639" y="688"/>
                    </a:moveTo>
                    <a:cubicBezTo>
                      <a:pt x="17993" y="-10160"/>
                      <a:pt x="-263" y="110225"/>
                      <a:pt x="2" y="148325"/>
                    </a:cubicBezTo>
                    <a:cubicBezTo>
                      <a:pt x="267" y="186425"/>
                      <a:pt x="-1850" y="170286"/>
                      <a:pt x="22227" y="229288"/>
                    </a:cubicBezTo>
                    <a:cubicBezTo>
                      <a:pt x="46304" y="288290"/>
                      <a:pt x="129118" y="464767"/>
                      <a:pt x="144464" y="502338"/>
                    </a:cubicBezTo>
                    <a:cubicBezTo>
                      <a:pt x="159810" y="539909"/>
                      <a:pt x="135733" y="502867"/>
                      <a:pt x="114302" y="454713"/>
                    </a:cubicBezTo>
                    <a:cubicBezTo>
                      <a:pt x="92871" y="406559"/>
                      <a:pt x="30694" y="286967"/>
                      <a:pt x="15877" y="213413"/>
                    </a:cubicBezTo>
                    <a:cubicBezTo>
                      <a:pt x="1060" y="139859"/>
                      <a:pt x="23285" y="11536"/>
                      <a:pt x="20639" y="6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: 図形 473">
                <a:extLst>
                  <a:ext uri="{FF2B5EF4-FFF2-40B4-BE49-F238E27FC236}">
                    <a16:creationId xmlns:a16="http://schemas.microsoft.com/office/drawing/2014/main" id="{B91D734F-0730-4137-A655-1FBB42A88DCF}"/>
                  </a:ext>
                </a:extLst>
              </p:cNvPr>
              <p:cNvSpPr/>
              <p:nvPr/>
            </p:nvSpPr>
            <p:spPr>
              <a:xfrm>
                <a:off x="2779906" y="10825165"/>
                <a:ext cx="66874" cy="548643"/>
              </a:xfrm>
              <a:custGeom>
                <a:avLst/>
                <a:gdLst>
                  <a:gd name="connsiteX0" fmla="*/ 66482 w 66874"/>
                  <a:gd name="connsiteY0" fmla="*/ 4760 h 548643"/>
                  <a:gd name="connsiteX1" fmla="*/ 28382 w 66874"/>
                  <a:gd name="connsiteY1" fmla="*/ 138110 h 548643"/>
                  <a:gd name="connsiteX2" fmla="*/ 23619 w 66874"/>
                  <a:gd name="connsiteY2" fmla="*/ 244473 h 548643"/>
                  <a:gd name="connsiteX3" fmla="*/ 20444 w 66874"/>
                  <a:gd name="connsiteY3" fmla="*/ 544510 h 548643"/>
                  <a:gd name="connsiteX4" fmla="*/ 14094 w 66874"/>
                  <a:gd name="connsiteY4" fmla="*/ 412748 h 548643"/>
                  <a:gd name="connsiteX5" fmla="*/ 1394 w 66874"/>
                  <a:gd name="connsiteY5" fmla="*/ 320673 h 548643"/>
                  <a:gd name="connsiteX6" fmla="*/ 66482 w 66874"/>
                  <a:gd name="connsiteY6" fmla="*/ 4760 h 54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874" h="548643">
                    <a:moveTo>
                      <a:pt x="66482" y="4760"/>
                    </a:moveTo>
                    <a:cubicBezTo>
                      <a:pt x="70980" y="-25667"/>
                      <a:pt x="35526" y="98158"/>
                      <a:pt x="28382" y="138110"/>
                    </a:cubicBezTo>
                    <a:cubicBezTo>
                      <a:pt x="21238" y="178062"/>
                      <a:pt x="24942" y="176740"/>
                      <a:pt x="23619" y="244473"/>
                    </a:cubicBezTo>
                    <a:cubicBezTo>
                      <a:pt x="22296" y="312206"/>
                      <a:pt x="22031" y="516464"/>
                      <a:pt x="20444" y="544510"/>
                    </a:cubicBezTo>
                    <a:cubicBezTo>
                      <a:pt x="18857" y="572556"/>
                      <a:pt x="17269" y="450054"/>
                      <a:pt x="14094" y="412748"/>
                    </a:cubicBezTo>
                    <a:cubicBezTo>
                      <a:pt x="10919" y="375442"/>
                      <a:pt x="-4691" y="383379"/>
                      <a:pt x="1394" y="320673"/>
                    </a:cubicBezTo>
                    <a:cubicBezTo>
                      <a:pt x="7479" y="257967"/>
                      <a:pt x="61984" y="35187"/>
                      <a:pt x="66482" y="47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: 図形 474">
                <a:extLst>
                  <a:ext uri="{FF2B5EF4-FFF2-40B4-BE49-F238E27FC236}">
                    <a16:creationId xmlns:a16="http://schemas.microsoft.com/office/drawing/2014/main" id="{FC3E2211-EDB4-43B9-89EC-B14550B40AAF}"/>
                  </a:ext>
                </a:extLst>
              </p:cNvPr>
              <p:cNvSpPr/>
              <p:nvPr/>
            </p:nvSpPr>
            <p:spPr>
              <a:xfrm>
                <a:off x="4548008" y="10518689"/>
                <a:ext cx="116070" cy="237661"/>
              </a:xfrm>
              <a:custGeom>
                <a:avLst/>
                <a:gdLst>
                  <a:gd name="connsiteX0" fmla="*/ 62092 w 116070"/>
                  <a:gd name="connsiteY0" fmla="*/ 86 h 237661"/>
                  <a:gd name="connsiteX1" fmla="*/ 101780 w 116070"/>
                  <a:gd name="connsiteY1" fmla="*/ 108036 h 237661"/>
                  <a:gd name="connsiteX2" fmla="*/ 74792 w 116070"/>
                  <a:gd name="connsiteY2" fmla="*/ 158836 h 237661"/>
                  <a:gd name="connsiteX3" fmla="*/ 180 w 116070"/>
                  <a:gd name="connsiteY3" fmla="*/ 236624 h 237661"/>
                  <a:gd name="connsiteX4" fmla="*/ 55742 w 116070"/>
                  <a:gd name="connsiteY4" fmla="*/ 198524 h 237661"/>
                  <a:gd name="connsiteX5" fmla="*/ 116067 w 116070"/>
                  <a:gd name="connsiteY5" fmla="*/ 127086 h 237661"/>
                  <a:gd name="connsiteX6" fmla="*/ 62092 w 116070"/>
                  <a:gd name="connsiteY6" fmla="*/ 86 h 23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070" h="237661">
                    <a:moveTo>
                      <a:pt x="62092" y="86"/>
                    </a:moveTo>
                    <a:cubicBezTo>
                      <a:pt x="59711" y="-3089"/>
                      <a:pt x="99663" y="81578"/>
                      <a:pt x="101780" y="108036"/>
                    </a:cubicBezTo>
                    <a:cubicBezTo>
                      <a:pt x="103897" y="134494"/>
                      <a:pt x="91725" y="137405"/>
                      <a:pt x="74792" y="158836"/>
                    </a:cubicBezTo>
                    <a:cubicBezTo>
                      <a:pt x="57859" y="180267"/>
                      <a:pt x="3355" y="230009"/>
                      <a:pt x="180" y="236624"/>
                    </a:cubicBezTo>
                    <a:cubicBezTo>
                      <a:pt x="-2995" y="243239"/>
                      <a:pt x="36428" y="216780"/>
                      <a:pt x="55742" y="198524"/>
                    </a:cubicBezTo>
                    <a:cubicBezTo>
                      <a:pt x="75056" y="180268"/>
                      <a:pt x="115538" y="158571"/>
                      <a:pt x="116067" y="127086"/>
                    </a:cubicBezTo>
                    <a:cubicBezTo>
                      <a:pt x="116596" y="95601"/>
                      <a:pt x="64473" y="3261"/>
                      <a:pt x="62092" y="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: 図形 475">
                <a:extLst>
                  <a:ext uri="{FF2B5EF4-FFF2-40B4-BE49-F238E27FC236}">
                    <a16:creationId xmlns:a16="http://schemas.microsoft.com/office/drawing/2014/main" id="{3764E007-8621-40C6-ACE7-F6EE3857E159}"/>
                  </a:ext>
                </a:extLst>
              </p:cNvPr>
              <p:cNvSpPr/>
              <p:nvPr/>
            </p:nvSpPr>
            <p:spPr>
              <a:xfrm>
                <a:off x="4486370" y="10513414"/>
                <a:ext cx="127731" cy="228757"/>
              </a:xfrm>
              <a:custGeom>
                <a:avLst/>
                <a:gdLst>
                  <a:gd name="connsiteX0" fmla="*/ 126905 w 127731"/>
                  <a:gd name="connsiteY0" fmla="*/ 599 h 228757"/>
                  <a:gd name="connsiteX1" fmla="*/ 55468 w 127731"/>
                  <a:gd name="connsiteY1" fmla="*/ 67274 h 228757"/>
                  <a:gd name="connsiteX2" fmla="*/ 23718 w 127731"/>
                  <a:gd name="connsiteY2" fmla="*/ 116486 h 228757"/>
                  <a:gd name="connsiteX3" fmla="*/ 58643 w 127731"/>
                  <a:gd name="connsiteY3" fmla="*/ 227611 h 228757"/>
                  <a:gd name="connsiteX4" fmla="*/ 34830 w 127731"/>
                  <a:gd name="connsiteY4" fmla="*/ 170461 h 228757"/>
                  <a:gd name="connsiteX5" fmla="*/ 3080 w 127731"/>
                  <a:gd name="connsiteY5" fmla="*/ 108549 h 228757"/>
                  <a:gd name="connsiteX6" fmla="*/ 126905 w 127731"/>
                  <a:gd name="connsiteY6" fmla="*/ 599 h 22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731" h="228757">
                    <a:moveTo>
                      <a:pt x="126905" y="599"/>
                    </a:moveTo>
                    <a:cubicBezTo>
                      <a:pt x="135636" y="-6280"/>
                      <a:pt x="72666" y="47960"/>
                      <a:pt x="55468" y="67274"/>
                    </a:cubicBezTo>
                    <a:cubicBezTo>
                      <a:pt x="38270" y="86588"/>
                      <a:pt x="23189" y="89763"/>
                      <a:pt x="23718" y="116486"/>
                    </a:cubicBezTo>
                    <a:cubicBezTo>
                      <a:pt x="24247" y="143209"/>
                      <a:pt x="56791" y="218615"/>
                      <a:pt x="58643" y="227611"/>
                    </a:cubicBezTo>
                    <a:cubicBezTo>
                      <a:pt x="60495" y="236607"/>
                      <a:pt x="44090" y="190305"/>
                      <a:pt x="34830" y="170461"/>
                    </a:cubicBezTo>
                    <a:cubicBezTo>
                      <a:pt x="25570" y="150617"/>
                      <a:pt x="-10678" y="135272"/>
                      <a:pt x="3080" y="108549"/>
                    </a:cubicBezTo>
                    <a:cubicBezTo>
                      <a:pt x="16838" y="81826"/>
                      <a:pt x="118174" y="7478"/>
                      <a:pt x="126905" y="5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: 図形 476">
                <a:extLst>
                  <a:ext uri="{FF2B5EF4-FFF2-40B4-BE49-F238E27FC236}">
                    <a16:creationId xmlns:a16="http://schemas.microsoft.com/office/drawing/2014/main" id="{1BD539F2-13DB-473F-AB54-30B7A5AA416B}"/>
                  </a:ext>
                </a:extLst>
              </p:cNvPr>
              <p:cNvSpPr/>
              <p:nvPr/>
            </p:nvSpPr>
            <p:spPr>
              <a:xfrm>
                <a:off x="4224810" y="9160587"/>
                <a:ext cx="326050" cy="301702"/>
              </a:xfrm>
              <a:custGeom>
                <a:avLst/>
                <a:gdLst>
                  <a:gd name="connsiteX0" fmla="*/ 300623 w 326050"/>
                  <a:gd name="connsiteY0" fmla="*/ 346 h 301702"/>
                  <a:gd name="connsiteX1" fmla="*/ 275223 w 326050"/>
                  <a:gd name="connsiteY1" fmla="*/ 207780 h 301702"/>
                  <a:gd name="connsiteX2" fmla="*/ 57 w 326050"/>
                  <a:gd name="connsiteY2" fmla="*/ 300913 h 301702"/>
                  <a:gd name="connsiteX3" fmla="*/ 300623 w 326050"/>
                  <a:gd name="connsiteY3" fmla="*/ 161213 h 301702"/>
                  <a:gd name="connsiteX4" fmla="*/ 300623 w 326050"/>
                  <a:gd name="connsiteY4" fmla="*/ 346 h 30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050" h="301702">
                    <a:moveTo>
                      <a:pt x="300623" y="346"/>
                    </a:moveTo>
                    <a:cubicBezTo>
                      <a:pt x="296390" y="8107"/>
                      <a:pt x="325317" y="157686"/>
                      <a:pt x="275223" y="207780"/>
                    </a:cubicBezTo>
                    <a:cubicBezTo>
                      <a:pt x="225129" y="257875"/>
                      <a:pt x="-4176" y="308674"/>
                      <a:pt x="57" y="300913"/>
                    </a:cubicBezTo>
                    <a:cubicBezTo>
                      <a:pt x="4290" y="293152"/>
                      <a:pt x="245590" y="204958"/>
                      <a:pt x="300623" y="161213"/>
                    </a:cubicBezTo>
                    <a:cubicBezTo>
                      <a:pt x="355656" y="117469"/>
                      <a:pt x="304856" y="-7415"/>
                      <a:pt x="300623" y="3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: 図形 477">
                <a:extLst>
                  <a:ext uri="{FF2B5EF4-FFF2-40B4-BE49-F238E27FC236}">
                    <a16:creationId xmlns:a16="http://schemas.microsoft.com/office/drawing/2014/main" id="{BA9F7918-6508-44DA-BC08-AA09A8177079}"/>
                  </a:ext>
                </a:extLst>
              </p:cNvPr>
              <p:cNvSpPr/>
              <p:nvPr/>
            </p:nvSpPr>
            <p:spPr>
              <a:xfrm>
                <a:off x="3317968" y="9207200"/>
                <a:ext cx="784290" cy="472106"/>
              </a:xfrm>
              <a:custGeom>
                <a:avLst/>
                <a:gdLst>
                  <a:gd name="connsiteX0" fmla="*/ 965 w 784290"/>
                  <a:gd name="connsiteY0" fmla="*/ 300 h 472106"/>
                  <a:gd name="connsiteX1" fmla="*/ 233799 w 784290"/>
                  <a:gd name="connsiteY1" fmla="*/ 267000 h 472106"/>
                  <a:gd name="connsiteX2" fmla="*/ 436999 w 784290"/>
                  <a:gd name="connsiteY2" fmla="*/ 436333 h 472106"/>
                  <a:gd name="connsiteX3" fmla="*/ 470865 w 784290"/>
                  <a:gd name="connsiteY3" fmla="*/ 470200 h 472106"/>
                  <a:gd name="connsiteX4" fmla="*/ 508965 w 784290"/>
                  <a:gd name="connsiteY4" fmla="*/ 402467 h 472106"/>
                  <a:gd name="connsiteX5" fmla="*/ 784132 w 784290"/>
                  <a:gd name="connsiteY5" fmla="*/ 220433 h 472106"/>
                  <a:gd name="connsiteX6" fmla="*/ 466632 w 784290"/>
                  <a:gd name="connsiteY6" fmla="*/ 385533 h 472106"/>
                  <a:gd name="connsiteX7" fmla="*/ 373499 w 784290"/>
                  <a:gd name="connsiteY7" fmla="*/ 313567 h 472106"/>
                  <a:gd name="connsiteX8" fmla="*/ 373499 w 784290"/>
                  <a:gd name="connsiteY8" fmla="*/ 326267 h 472106"/>
                  <a:gd name="connsiteX9" fmla="*/ 326932 w 784290"/>
                  <a:gd name="connsiteY9" fmla="*/ 322033 h 472106"/>
                  <a:gd name="connsiteX10" fmla="*/ 965 w 784290"/>
                  <a:gd name="connsiteY10" fmla="*/ 300 h 47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290" h="472106">
                    <a:moveTo>
                      <a:pt x="965" y="300"/>
                    </a:moveTo>
                    <a:cubicBezTo>
                      <a:pt x="-14557" y="-8872"/>
                      <a:pt x="161127" y="194328"/>
                      <a:pt x="233799" y="267000"/>
                    </a:cubicBezTo>
                    <a:cubicBezTo>
                      <a:pt x="306471" y="339672"/>
                      <a:pt x="397488" y="402466"/>
                      <a:pt x="436999" y="436333"/>
                    </a:cubicBezTo>
                    <a:cubicBezTo>
                      <a:pt x="476510" y="470200"/>
                      <a:pt x="458871" y="475844"/>
                      <a:pt x="470865" y="470200"/>
                    </a:cubicBezTo>
                    <a:cubicBezTo>
                      <a:pt x="482859" y="464556"/>
                      <a:pt x="456754" y="444095"/>
                      <a:pt x="508965" y="402467"/>
                    </a:cubicBezTo>
                    <a:cubicBezTo>
                      <a:pt x="561176" y="360839"/>
                      <a:pt x="791187" y="223255"/>
                      <a:pt x="784132" y="220433"/>
                    </a:cubicBezTo>
                    <a:cubicBezTo>
                      <a:pt x="777077" y="217611"/>
                      <a:pt x="535071" y="370011"/>
                      <a:pt x="466632" y="385533"/>
                    </a:cubicBezTo>
                    <a:cubicBezTo>
                      <a:pt x="398193" y="401055"/>
                      <a:pt x="389021" y="323445"/>
                      <a:pt x="373499" y="313567"/>
                    </a:cubicBezTo>
                    <a:cubicBezTo>
                      <a:pt x="357977" y="303689"/>
                      <a:pt x="381260" y="324856"/>
                      <a:pt x="373499" y="326267"/>
                    </a:cubicBezTo>
                    <a:cubicBezTo>
                      <a:pt x="365738" y="327678"/>
                      <a:pt x="384082" y="374244"/>
                      <a:pt x="326932" y="322033"/>
                    </a:cubicBezTo>
                    <a:cubicBezTo>
                      <a:pt x="269782" y="269822"/>
                      <a:pt x="16487" y="9472"/>
                      <a:pt x="965" y="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: 図形 478">
                <a:extLst>
                  <a:ext uri="{FF2B5EF4-FFF2-40B4-BE49-F238E27FC236}">
                    <a16:creationId xmlns:a16="http://schemas.microsoft.com/office/drawing/2014/main" id="{C6436C27-9D50-4387-875B-0DB7A4AEF450}"/>
                  </a:ext>
                </a:extLst>
              </p:cNvPr>
              <p:cNvSpPr/>
              <p:nvPr/>
            </p:nvSpPr>
            <p:spPr>
              <a:xfrm>
                <a:off x="3198818" y="9273845"/>
                <a:ext cx="479007" cy="841175"/>
              </a:xfrm>
              <a:custGeom>
                <a:avLst/>
                <a:gdLst>
                  <a:gd name="connsiteX0" fmla="*/ 31215 w 479007"/>
                  <a:gd name="connsiteY0" fmla="*/ 22555 h 841175"/>
                  <a:gd name="connsiteX1" fmla="*/ 65082 w 479007"/>
                  <a:gd name="connsiteY1" fmla="*/ 73355 h 841175"/>
                  <a:gd name="connsiteX2" fmla="*/ 420682 w 479007"/>
                  <a:gd name="connsiteY2" fmla="*/ 365455 h 841175"/>
                  <a:gd name="connsiteX3" fmla="*/ 471482 w 479007"/>
                  <a:gd name="connsiteY3" fmla="*/ 572888 h 841175"/>
                  <a:gd name="connsiteX4" fmla="*/ 344482 w 479007"/>
                  <a:gd name="connsiteY4" fmla="*/ 839588 h 841175"/>
                  <a:gd name="connsiteX5" fmla="*/ 424915 w 479007"/>
                  <a:gd name="connsiteY5" fmla="*/ 674488 h 841175"/>
                  <a:gd name="connsiteX6" fmla="*/ 463015 w 479007"/>
                  <a:gd name="connsiteY6" fmla="*/ 483988 h 841175"/>
                  <a:gd name="connsiteX7" fmla="*/ 403749 w 479007"/>
                  <a:gd name="connsiteY7" fmla="*/ 382388 h 841175"/>
                  <a:gd name="connsiteX8" fmla="*/ 31215 w 479007"/>
                  <a:gd name="connsiteY8" fmla="*/ 22555 h 84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9007" h="841175">
                    <a:moveTo>
                      <a:pt x="31215" y="22555"/>
                    </a:moveTo>
                    <a:cubicBezTo>
                      <a:pt x="-25229" y="-28950"/>
                      <a:pt x="171" y="16205"/>
                      <a:pt x="65082" y="73355"/>
                    </a:cubicBezTo>
                    <a:cubicBezTo>
                      <a:pt x="129993" y="130505"/>
                      <a:pt x="352949" y="282200"/>
                      <a:pt x="420682" y="365455"/>
                    </a:cubicBezTo>
                    <a:cubicBezTo>
                      <a:pt x="488415" y="448711"/>
                      <a:pt x="484182" y="493866"/>
                      <a:pt x="471482" y="572888"/>
                    </a:cubicBezTo>
                    <a:cubicBezTo>
                      <a:pt x="458782" y="651910"/>
                      <a:pt x="352243" y="822655"/>
                      <a:pt x="344482" y="839588"/>
                    </a:cubicBezTo>
                    <a:cubicBezTo>
                      <a:pt x="336721" y="856521"/>
                      <a:pt x="405160" y="733755"/>
                      <a:pt x="424915" y="674488"/>
                    </a:cubicBezTo>
                    <a:cubicBezTo>
                      <a:pt x="444670" y="615221"/>
                      <a:pt x="466543" y="532671"/>
                      <a:pt x="463015" y="483988"/>
                    </a:cubicBezTo>
                    <a:cubicBezTo>
                      <a:pt x="459487" y="435305"/>
                      <a:pt x="476421" y="460705"/>
                      <a:pt x="403749" y="382388"/>
                    </a:cubicBezTo>
                    <a:cubicBezTo>
                      <a:pt x="331077" y="304071"/>
                      <a:pt x="87659" y="74060"/>
                      <a:pt x="31215" y="225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: 図形 479">
                <a:extLst>
                  <a:ext uri="{FF2B5EF4-FFF2-40B4-BE49-F238E27FC236}">
                    <a16:creationId xmlns:a16="http://schemas.microsoft.com/office/drawing/2014/main" id="{58D9CD17-DFB4-4AE3-93F1-223F47192799}"/>
                  </a:ext>
                </a:extLst>
              </p:cNvPr>
              <p:cNvSpPr/>
              <p:nvPr/>
            </p:nvSpPr>
            <p:spPr>
              <a:xfrm>
                <a:off x="3843552" y="9588426"/>
                <a:ext cx="334795" cy="520485"/>
              </a:xfrm>
              <a:custGeom>
                <a:avLst/>
                <a:gdLst>
                  <a:gd name="connsiteX0" fmla="*/ 334748 w 334795"/>
                  <a:gd name="connsiteY0" fmla="*/ 74 h 520485"/>
                  <a:gd name="connsiteX1" fmla="*/ 89215 w 334795"/>
                  <a:gd name="connsiteY1" fmla="*/ 199041 h 520485"/>
                  <a:gd name="connsiteX2" fmla="*/ 8781 w 334795"/>
                  <a:gd name="connsiteY2" fmla="*/ 516541 h 520485"/>
                  <a:gd name="connsiteX3" fmla="*/ 8781 w 334795"/>
                  <a:gd name="connsiteY3" fmla="*/ 364141 h 520485"/>
                  <a:gd name="connsiteX4" fmla="*/ 68048 w 334795"/>
                  <a:gd name="connsiteY4" fmla="*/ 177874 h 520485"/>
                  <a:gd name="connsiteX5" fmla="*/ 334748 w 334795"/>
                  <a:gd name="connsiteY5" fmla="*/ 74 h 520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795" h="520485">
                    <a:moveTo>
                      <a:pt x="334748" y="74"/>
                    </a:moveTo>
                    <a:cubicBezTo>
                      <a:pt x="338276" y="3602"/>
                      <a:pt x="143543" y="112963"/>
                      <a:pt x="89215" y="199041"/>
                    </a:cubicBezTo>
                    <a:cubicBezTo>
                      <a:pt x="34887" y="285119"/>
                      <a:pt x="22187" y="489024"/>
                      <a:pt x="8781" y="516541"/>
                    </a:cubicBezTo>
                    <a:cubicBezTo>
                      <a:pt x="-4625" y="544058"/>
                      <a:pt x="-1097" y="420585"/>
                      <a:pt x="8781" y="364141"/>
                    </a:cubicBezTo>
                    <a:cubicBezTo>
                      <a:pt x="18659" y="307697"/>
                      <a:pt x="14426" y="236435"/>
                      <a:pt x="68048" y="177874"/>
                    </a:cubicBezTo>
                    <a:cubicBezTo>
                      <a:pt x="121670" y="119313"/>
                      <a:pt x="331220" y="-3454"/>
                      <a:pt x="334748" y="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: 図形 480">
                <a:extLst>
                  <a:ext uri="{FF2B5EF4-FFF2-40B4-BE49-F238E27FC236}">
                    <a16:creationId xmlns:a16="http://schemas.microsoft.com/office/drawing/2014/main" id="{C9B68D29-06E1-4F77-9D2B-4144FAFD03A5}"/>
                  </a:ext>
                </a:extLst>
              </p:cNvPr>
              <p:cNvSpPr/>
              <p:nvPr/>
            </p:nvSpPr>
            <p:spPr>
              <a:xfrm>
                <a:off x="4834458" y="9558836"/>
                <a:ext cx="499551" cy="635108"/>
              </a:xfrm>
              <a:custGeom>
                <a:avLst/>
                <a:gdLst>
                  <a:gd name="connsiteX0" fmla="*/ 499542 w 499551"/>
                  <a:gd name="connsiteY0" fmla="*/ 31 h 635108"/>
                  <a:gd name="connsiteX1" fmla="*/ 254009 w 499551"/>
                  <a:gd name="connsiteY1" fmla="*/ 414897 h 635108"/>
                  <a:gd name="connsiteX2" fmla="*/ 9 w 499551"/>
                  <a:gd name="connsiteY2" fmla="*/ 635031 h 635108"/>
                  <a:gd name="connsiteX3" fmla="*/ 245542 w 499551"/>
                  <a:gd name="connsiteY3" fmla="*/ 393731 h 635108"/>
                  <a:gd name="connsiteX4" fmla="*/ 499542 w 499551"/>
                  <a:gd name="connsiteY4" fmla="*/ 31 h 635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551" h="635108">
                    <a:moveTo>
                      <a:pt x="499542" y="31"/>
                    </a:moveTo>
                    <a:cubicBezTo>
                      <a:pt x="500953" y="3559"/>
                      <a:pt x="337264" y="309064"/>
                      <a:pt x="254009" y="414897"/>
                    </a:cubicBezTo>
                    <a:cubicBezTo>
                      <a:pt x="170754" y="520730"/>
                      <a:pt x="1420" y="638559"/>
                      <a:pt x="9" y="635031"/>
                    </a:cubicBezTo>
                    <a:cubicBezTo>
                      <a:pt x="-1402" y="631503"/>
                      <a:pt x="161581" y="493920"/>
                      <a:pt x="245542" y="393731"/>
                    </a:cubicBezTo>
                    <a:cubicBezTo>
                      <a:pt x="329503" y="293542"/>
                      <a:pt x="498131" y="-3497"/>
                      <a:pt x="499542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: 図形 481">
                <a:extLst>
                  <a:ext uri="{FF2B5EF4-FFF2-40B4-BE49-F238E27FC236}">
                    <a16:creationId xmlns:a16="http://schemas.microsoft.com/office/drawing/2014/main" id="{97ED6B1F-87A6-4205-93F4-EAB14F531F39}"/>
                  </a:ext>
                </a:extLst>
              </p:cNvPr>
              <p:cNvSpPr/>
              <p:nvPr/>
            </p:nvSpPr>
            <p:spPr>
              <a:xfrm>
                <a:off x="4340570" y="9584230"/>
                <a:ext cx="248595" cy="648044"/>
              </a:xfrm>
              <a:custGeom>
                <a:avLst/>
                <a:gdLst>
                  <a:gd name="connsiteX0" fmla="*/ 248363 w 248595"/>
                  <a:gd name="connsiteY0" fmla="*/ 37 h 648044"/>
                  <a:gd name="connsiteX1" fmla="*/ 49397 w 248595"/>
                  <a:gd name="connsiteY1" fmla="*/ 262503 h 648044"/>
                  <a:gd name="connsiteX2" fmla="*/ 142530 w 248595"/>
                  <a:gd name="connsiteY2" fmla="*/ 639270 h 648044"/>
                  <a:gd name="connsiteX3" fmla="*/ 108663 w 248595"/>
                  <a:gd name="connsiteY3" fmla="*/ 508037 h 648044"/>
                  <a:gd name="connsiteX4" fmla="*/ 2830 w 248595"/>
                  <a:gd name="connsiteY4" fmla="*/ 279437 h 648044"/>
                  <a:gd name="connsiteX5" fmla="*/ 248363 w 248595"/>
                  <a:gd name="connsiteY5" fmla="*/ 37 h 648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595" h="648044">
                    <a:moveTo>
                      <a:pt x="248363" y="37"/>
                    </a:moveTo>
                    <a:cubicBezTo>
                      <a:pt x="256124" y="-2785"/>
                      <a:pt x="67036" y="155964"/>
                      <a:pt x="49397" y="262503"/>
                    </a:cubicBezTo>
                    <a:cubicBezTo>
                      <a:pt x="31758" y="369042"/>
                      <a:pt x="132652" y="598348"/>
                      <a:pt x="142530" y="639270"/>
                    </a:cubicBezTo>
                    <a:cubicBezTo>
                      <a:pt x="152408" y="680192"/>
                      <a:pt x="131946" y="568009"/>
                      <a:pt x="108663" y="508037"/>
                    </a:cubicBezTo>
                    <a:cubicBezTo>
                      <a:pt x="85380" y="448065"/>
                      <a:pt x="-18337" y="359870"/>
                      <a:pt x="2830" y="279437"/>
                    </a:cubicBezTo>
                    <a:cubicBezTo>
                      <a:pt x="23997" y="199004"/>
                      <a:pt x="240602" y="2859"/>
                      <a:pt x="248363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フリーフォーム: 図形 482">
                <a:extLst>
                  <a:ext uri="{FF2B5EF4-FFF2-40B4-BE49-F238E27FC236}">
                    <a16:creationId xmlns:a16="http://schemas.microsoft.com/office/drawing/2014/main" id="{3660CF26-B585-45C1-B9D2-A250DE4E1829}"/>
                  </a:ext>
                </a:extLst>
              </p:cNvPr>
              <p:cNvSpPr/>
              <p:nvPr/>
            </p:nvSpPr>
            <p:spPr>
              <a:xfrm>
                <a:off x="5024861" y="9877214"/>
                <a:ext cx="1165729" cy="557978"/>
              </a:xfrm>
              <a:custGeom>
                <a:avLst/>
                <a:gdLst>
                  <a:gd name="connsiteX0" fmla="*/ 106 w 1165729"/>
                  <a:gd name="connsiteY0" fmla="*/ 557953 h 557978"/>
                  <a:gd name="connsiteX1" fmla="*/ 410739 w 1165729"/>
                  <a:gd name="connsiteY1" fmla="*/ 477519 h 557978"/>
                  <a:gd name="connsiteX2" fmla="*/ 1138872 w 1165729"/>
                  <a:gd name="connsiteY2" fmla="*/ 20319 h 557978"/>
                  <a:gd name="connsiteX3" fmla="*/ 973772 w 1165729"/>
                  <a:gd name="connsiteY3" fmla="*/ 104986 h 557978"/>
                  <a:gd name="connsiteX4" fmla="*/ 639339 w 1165729"/>
                  <a:gd name="connsiteY4" fmla="*/ 329353 h 557978"/>
                  <a:gd name="connsiteX5" fmla="*/ 372639 w 1165729"/>
                  <a:gd name="connsiteY5" fmla="*/ 481753 h 557978"/>
                  <a:gd name="connsiteX6" fmla="*/ 106 w 1165729"/>
                  <a:gd name="connsiteY6" fmla="*/ 557953 h 557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5729" h="557978">
                    <a:moveTo>
                      <a:pt x="106" y="557953"/>
                    </a:moveTo>
                    <a:cubicBezTo>
                      <a:pt x="6456" y="557247"/>
                      <a:pt x="220945" y="567125"/>
                      <a:pt x="410739" y="477519"/>
                    </a:cubicBezTo>
                    <a:cubicBezTo>
                      <a:pt x="600533" y="387913"/>
                      <a:pt x="1045033" y="82408"/>
                      <a:pt x="1138872" y="20319"/>
                    </a:cubicBezTo>
                    <a:cubicBezTo>
                      <a:pt x="1232711" y="-41770"/>
                      <a:pt x="1057027" y="53480"/>
                      <a:pt x="973772" y="104986"/>
                    </a:cubicBezTo>
                    <a:cubicBezTo>
                      <a:pt x="890517" y="156492"/>
                      <a:pt x="739528" y="266558"/>
                      <a:pt x="639339" y="329353"/>
                    </a:cubicBezTo>
                    <a:cubicBezTo>
                      <a:pt x="539150" y="392147"/>
                      <a:pt x="472828" y="442948"/>
                      <a:pt x="372639" y="481753"/>
                    </a:cubicBezTo>
                    <a:cubicBezTo>
                      <a:pt x="272450" y="520558"/>
                      <a:pt x="-6244" y="558659"/>
                      <a:pt x="106" y="5579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フリーフォーム: 図形 483">
                <a:extLst>
                  <a:ext uri="{FF2B5EF4-FFF2-40B4-BE49-F238E27FC236}">
                    <a16:creationId xmlns:a16="http://schemas.microsoft.com/office/drawing/2014/main" id="{CBDDBF49-A951-4FC3-BBF5-742B4A4AB773}"/>
                  </a:ext>
                </a:extLst>
              </p:cNvPr>
              <p:cNvSpPr/>
              <p:nvPr/>
            </p:nvSpPr>
            <p:spPr>
              <a:xfrm>
                <a:off x="3195474" y="9367861"/>
                <a:ext cx="356259" cy="258895"/>
              </a:xfrm>
              <a:custGeom>
                <a:avLst/>
                <a:gdLst>
                  <a:gd name="connsiteX0" fmla="*/ 13393 w 356259"/>
                  <a:gd name="connsiteY0" fmla="*/ 8972 h 258895"/>
                  <a:gd name="connsiteX1" fmla="*/ 72659 w 356259"/>
                  <a:gd name="connsiteY1" fmla="*/ 59772 h 258895"/>
                  <a:gd name="connsiteX2" fmla="*/ 343593 w 356259"/>
                  <a:gd name="connsiteY2" fmla="*/ 246039 h 258895"/>
                  <a:gd name="connsiteX3" fmla="*/ 284326 w 356259"/>
                  <a:gd name="connsiteY3" fmla="*/ 220639 h 258895"/>
                  <a:gd name="connsiteX4" fmla="*/ 13393 w 356259"/>
                  <a:gd name="connsiteY4" fmla="*/ 8972 h 258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6259" h="258895">
                    <a:moveTo>
                      <a:pt x="13393" y="8972"/>
                    </a:moveTo>
                    <a:cubicBezTo>
                      <a:pt x="-21885" y="-17839"/>
                      <a:pt x="17626" y="20261"/>
                      <a:pt x="72659" y="59772"/>
                    </a:cubicBezTo>
                    <a:cubicBezTo>
                      <a:pt x="127692" y="99283"/>
                      <a:pt x="308315" y="219228"/>
                      <a:pt x="343593" y="246039"/>
                    </a:cubicBezTo>
                    <a:cubicBezTo>
                      <a:pt x="378871" y="272850"/>
                      <a:pt x="334420" y="254506"/>
                      <a:pt x="284326" y="220639"/>
                    </a:cubicBezTo>
                    <a:cubicBezTo>
                      <a:pt x="234232" y="186772"/>
                      <a:pt x="48671" y="35783"/>
                      <a:pt x="13393" y="89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: 図形 484">
                <a:extLst>
                  <a:ext uri="{FF2B5EF4-FFF2-40B4-BE49-F238E27FC236}">
                    <a16:creationId xmlns:a16="http://schemas.microsoft.com/office/drawing/2014/main" id="{BDDEAF69-C478-40F6-848A-F0C32780951E}"/>
                  </a:ext>
                </a:extLst>
              </p:cNvPr>
              <p:cNvSpPr/>
              <p:nvPr/>
            </p:nvSpPr>
            <p:spPr>
              <a:xfrm>
                <a:off x="4579638" y="10306295"/>
                <a:ext cx="340720" cy="217920"/>
              </a:xfrm>
              <a:custGeom>
                <a:avLst/>
                <a:gdLst>
                  <a:gd name="connsiteX0" fmla="*/ 13529 w 340720"/>
                  <a:gd name="connsiteY0" fmla="*/ 6105 h 217920"/>
                  <a:gd name="connsiteX1" fmla="*/ 292929 w 340720"/>
                  <a:gd name="connsiteY1" fmla="*/ 145805 h 217920"/>
                  <a:gd name="connsiteX2" fmla="*/ 136295 w 340720"/>
                  <a:gd name="connsiteY2" fmla="*/ 217772 h 217920"/>
                  <a:gd name="connsiteX3" fmla="*/ 314095 w 340720"/>
                  <a:gd name="connsiteY3" fmla="*/ 162738 h 217920"/>
                  <a:gd name="connsiteX4" fmla="*/ 314095 w 340720"/>
                  <a:gd name="connsiteY4" fmla="*/ 99238 h 217920"/>
                  <a:gd name="connsiteX5" fmla="*/ 68562 w 340720"/>
                  <a:gd name="connsiteY5" fmla="*/ 31505 h 217920"/>
                  <a:gd name="connsiteX6" fmla="*/ 13529 w 340720"/>
                  <a:gd name="connsiteY6" fmla="*/ 6105 h 21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720" h="217920">
                    <a:moveTo>
                      <a:pt x="13529" y="6105"/>
                    </a:moveTo>
                    <a:cubicBezTo>
                      <a:pt x="50924" y="25155"/>
                      <a:pt x="272468" y="110527"/>
                      <a:pt x="292929" y="145805"/>
                    </a:cubicBezTo>
                    <a:cubicBezTo>
                      <a:pt x="313390" y="181083"/>
                      <a:pt x="132767" y="214950"/>
                      <a:pt x="136295" y="217772"/>
                    </a:cubicBezTo>
                    <a:cubicBezTo>
                      <a:pt x="139823" y="220594"/>
                      <a:pt x="284462" y="182494"/>
                      <a:pt x="314095" y="162738"/>
                    </a:cubicBezTo>
                    <a:cubicBezTo>
                      <a:pt x="343728" y="142982"/>
                      <a:pt x="355017" y="121110"/>
                      <a:pt x="314095" y="99238"/>
                    </a:cubicBezTo>
                    <a:cubicBezTo>
                      <a:pt x="273173" y="77366"/>
                      <a:pt x="113717" y="45616"/>
                      <a:pt x="68562" y="31505"/>
                    </a:cubicBezTo>
                    <a:cubicBezTo>
                      <a:pt x="23407" y="17394"/>
                      <a:pt x="-23866" y="-12945"/>
                      <a:pt x="13529" y="61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: 図形 485">
                <a:extLst>
                  <a:ext uri="{FF2B5EF4-FFF2-40B4-BE49-F238E27FC236}">
                    <a16:creationId xmlns:a16="http://schemas.microsoft.com/office/drawing/2014/main" id="{71CC12D1-1EAB-40DF-A848-47E188B49138}"/>
                  </a:ext>
                </a:extLst>
              </p:cNvPr>
              <p:cNvSpPr/>
              <p:nvPr/>
            </p:nvSpPr>
            <p:spPr>
              <a:xfrm>
                <a:off x="3702703" y="10178634"/>
                <a:ext cx="547157" cy="398152"/>
              </a:xfrm>
              <a:custGeom>
                <a:avLst/>
                <a:gdLst>
                  <a:gd name="connsiteX0" fmla="*/ 149630 w 547157"/>
                  <a:gd name="connsiteY0" fmla="*/ 6766 h 398152"/>
                  <a:gd name="connsiteX1" fmla="*/ 145397 w 547157"/>
                  <a:gd name="connsiteY1" fmla="*/ 91433 h 398152"/>
                  <a:gd name="connsiteX2" fmla="*/ 48030 w 547157"/>
                  <a:gd name="connsiteY2" fmla="*/ 264999 h 398152"/>
                  <a:gd name="connsiteX3" fmla="*/ 530630 w 547157"/>
                  <a:gd name="connsiteY3" fmla="*/ 391999 h 398152"/>
                  <a:gd name="connsiteX4" fmla="*/ 395164 w 547157"/>
                  <a:gd name="connsiteY4" fmla="*/ 366599 h 398152"/>
                  <a:gd name="connsiteX5" fmla="*/ 5697 w 547157"/>
                  <a:gd name="connsiteY5" fmla="*/ 264999 h 398152"/>
                  <a:gd name="connsiteX6" fmla="*/ 149630 w 547157"/>
                  <a:gd name="connsiteY6" fmla="*/ 6766 h 39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157" h="398152">
                    <a:moveTo>
                      <a:pt x="149630" y="6766"/>
                    </a:moveTo>
                    <a:cubicBezTo>
                      <a:pt x="172913" y="-22162"/>
                      <a:pt x="162330" y="48394"/>
                      <a:pt x="145397" y="91433"/>
                    </a:cubicBezTo>
                    <a:cubicBezTo>
                      <a:pt x="128464" y="134472"/>
                      <a:pt x="-16175" y="214905"/>
                      <a:pt x="48030" y="264999"/>
                    </a:cubicBezTo>
                    <a:cubicBezTo>
                      <a:pt x="112235" y="315093"/>
                      <a:pt x="472774" y="375066"/>
                      <a:pt x="530630" y="391999"/>
                    </a:cubicBezTo>
                    <a:cubicBezTo>
                      <a:pt x="588486" y="408932"/>
                      <a:pt x="482653" y="387766"/>
                      <a:pt x="395164" y="366599"/>
                    </a:cubicBezTo>
                    <a:cubicBezTo>
                      <a:pt x="307675" y="345432"/>
                      <a:pt x="43091" y="320032"/>
                      <a:pt x="5697" y="264999"/>
                    </a:cubicBezTo>
                    <a:cubicBezTo>
                      <a:pt x="-31697" y="209966"/>
                      <a:pt x="126347" y="35694"/>
                      <a:pt x="149630" y="67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フリーフォーム: 図形 486">
                <a:extLst>
                  <a:ext uri="{FF2B5EF4-FFF2-40B4-BE49-F238E27FC236}">
                    <a16:creationId xmlns:a16="http://schemas.microsoft.com/office/drawing/2014/main" id="{8B087841-CF21-4433-B9B2-49F434B71153}"/>
                  </a:ext>
                </a:extLst>
              </p:cNvPr>
              <p:cNvSpPr/>
              <p:nvPr/>
            </p:nvSpPr>
            <p:spPr>
              <a:xfrm>
                <a:off x="3117143" y="10263946"/>
                <a:ext cx="493434" cy="508723"/>
              </a:xfrm>
              <a:custGeom>
                <a:avLst/>
                <a:gdLst>
                  <a:gd name="connsiteX0" fmla="*/ 460024 w 493434"/>
                  <a:gd name="connsiteY0" fmla="*/ 18821 h 508723"/>
                  <a:gd name="connsiteX1" fmla="*/ 417690 w 493434"/>
                  <a:gd name="connsiteY1" fmla="*/ 56921 h 508723"/>
                  <a:gd name="connsiteX2" fmla="*/ 45157 w 493434"/>
                  <a:gd name="connsiteY2" fmla="*/ 310921 h 508723"/>
                  <a:gd name="connsiteX3" fmla="*/ 91724 w 493434"/>
                  <a:gd name="connsiteY3" fmla="*/ 505654 h 508723"/>
                  <a:gd name="connsiteX4" fmla="*/ 45157 w 493434"/>
                  <a:gd name="connsiteY4" fmla="*/ 420987 h 508723"/>
                  <a:gd name="connsiteX5" fmla="*/ 28224 w 493434"/>
                  <a:gd name="connsiteY5" fmla="*/ 298221 h 508723"/>
                  <a:gd name="connsiteX6" fmla="*/ 460024 w 493434"/>
                  <a:gd name="connsiteY6" fmla="*/ 18821 h 50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3434" h="508723">
                    <a:moveTo>
                      <a:pt x="460024" y="18821"/>
                    </a:moveTo>
                    <a:cubicBezTo>
                      <a:pt x="524935" y="-21396"/>
                      <a:pt x="486834" y="8238"/>
                      <a:pt x="417690" y="56921"/>
                    </a:cubicBezTo>
                    <a:cubicBezTo>
                      <a:pt x="348546" y="105604"/>
                      <a:pt x="99485" y="236132"/>
                      <a:pt x="45157" y="310921"/>
                    </a:cubicBezTo>
                    <a:cubicBezTo>
                      <a:pt x="-9171" y="385710"/>
                      <a:pt x="91724" y="487310"/>
                      <a:pt x="91724" y="505654"/>
                    </a:cubicBezTo>
                    <a:cubicBezTo>
                      <a:pt x="91724" y="523998"/>
                      <a:pt x="55740" y="455559"/>
                      <a:pt x="45157" y="420987"/>
                    </a:cubicBezTo>
                    <a:cubicBezTo>
                      <a:pt x="34574" y="386415"/>
                      <a:pt x="-39509" y="368777"/>
                      <a:pt x="28224" y="298221"/>
                    </a:cubicBezTo>
                    <a:cubicBezTo>
                      <a:pt x="95957" y="227665"/>
                      <a:pt x="395113" y="59038"/>
                      <a:pt x="460024" y="188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フリーフォーム: 図形 487">
                <a:extLst>
                  <a:ext uri="{FF2B5EF4-FFF2-40B4-BE49-F238E27FC236}">
                    <a16:creationId xmlns:a16="http://schemas.microsoft.com/office/drawing/2014/main" id="{247B9F71-4253-4086-A496-22852E02D103}"/>
                  </a:ext>
                </a:extLst>
              </p:cNvPr>
              <p:cNvSpPr/>
              <p:nvPr/>
            </p:nvSpPr>
            <p:spPr>
              <a:xfrm>
                <a:off x="3405477" y="10894456"/>
                <a:ext cx="946382" cy="218838"/>
              </a:xfrm>
              <a:custGeom>
                <a:avLst/>
                <a:gdLst>
                  <a:gd name="connsiteX0" fmla="*/ 10823 w 946382"/>
                  <a:gd name="connsiteY0" fmla="*/ 218044 h 218838"/>
                  <a:gd name="connsiteX1" fmla="*/ 510356 w 946382"/>
                  <a:gd name="connsiteY1" fmla="*/ 14844 h 218838"/>
                  <a:gd name="connsiteX2" fmla="*/ 942156 w 946382"/>
                  <a:gd name="connsiteY2" fmla="*/ 99511 h 218838"/>
                  <a:gd name="connsiteX3" fmla="*/ 722023 w 946382"/>
                  <a:gd name="connsiteY3" fmla="*/ 14844 h 218838"/>
                  <a:gd name="connsiteX4" fmla="*/ 582323 w 946382"/>
                  <a:gd name="connsiteY4" fmla="*/ 6377 h 218838"/>
                  <a:gd name="connsiteX5" fmla="*/ 197090 w 946382"/>
                  <a:gd name="connsiteY5" fmla="*/ 82577 h 218838"/>
                  <a:gd name="connsiteX6" fmla="*/ 10823 w 946382"/>
                  <a:gd name="connsiteY6" fmla="*/ 218044 h 21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6382" h="218838">
                    <a:moveTo>
                      <a:pt x="10823" y="218044"/>
                    </a:moveTo>
                    <a:cubicBezTo>
                      <a:pt x="63034" y="206755"/>
                      <a:pt x="355134" y="34599"/>
                      <a:pt x="510356" y="14844"/>
                    </a:cubicBezTo>
                    <a:cubicBezTo>
                      <a:pt x="665578" y="-4911"/>
                      <a:pt x="906878" y="99511"/>
                      <a:pt x="942156" y="99511"/>
                    </a:cubicBezTo>
                    <a:cubicBezTo>
                      <a:pt x="977434" y="99511"/>
                      <a:pt x="781995" y="30366"/>
                      <a:pt x="722023" y="14844"/>
                    </a:cubicBezTo>
                    <a:cubicBezTo>
                      <a:pt x="662051" y="-678"/>
                      <a:pt x="669812" y="-4912"/>
                      <a:pt x="582323" y="6377"/>
                    </a:cubicBezTo>
                    <a:cubicBezTo>
                      <a:pt x="494834" y="17666"/>
                      <a:pt x="286695" y="48005"/>
                      <a:pt x="197090" y="82577"/>
                    </a:cubicBezTo>
                    <a:cubicBezTo>
                      <a:pt x="107485" y="117149"/>
                      <a:pt x="-41388" y="229333"/>
                      <a:pt x="10823" y="2180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" name="フリーフォーム: 図形 488">
                <a:extLst>
                  <a:ext uri="{FF2B5EF4-FFF2-40B4-BE49-F238E27FC236}">
                    <a16:creationId xmlns:a16="http://schemas.microsoft.com/office/drawing/2014/main" id="{621ED531-2EB2-4899-A1E4-6FA63C0822D8}"/>
                  </a:ext>
                </a:extLst>
              </p:cNvPr>
              <p:cNvSpPr/>
              <p:nvPr/>
            </p:nvSpPr>
            <p:spPr>
              <a:xfrm>
                <a:off x="4845899" y="9220334"/>
                <a:ext cx="598315" cy="402782"/>
              </a:xfrm>
              <a:custGeom>
                <a:avLst/>
                <a:gdLst>
                  <a:gd name="connsiteX0" fmla="*/ 314534 w 598315"/>
                  <a:gd name="connsiteY0" fmla="*/ 16799 h 402782"/>
                  <a:gd name="connsiteX1" fmla="*/ 234101 w 598315"/>
                  <a:gd name="connsiteY1" fmla="*/ 50666 h 402782"/>
                  <a:gd name="connsiteX2" fmla="*/ 39368 w 598315"/>
                  <a:gd name="connsiteY2" fmla="*/ 308899 h 402782"/>
                  <a:gd name="connsiteX3" fmla="*/ 521968 w 598315"/>
                  <a:gd name="connsiteY3" fmla="*/ 92999 h 402782"/>
                  <a:gd name="connsiteX4" fmla="*/ 107101 w 598315"/>
                  <a:gd name="connsiteY4" fmla="*/ 346999 h 402782"/>
                  <a:gd name="connsiteX5" fmla="*/ 598168 w 598315"/>
                  <a:gd name="connsiteY5" fmla="*/ 152266 h 402782"/>
                  <a:gd name="connsiteX6" fmla="*/ 47834 w 598315"/>
                  <a:gd name="connsiteY6" fmla="*/ 393566 h 402782"/>
                  <a:gd name="connsiteX7" fmla="*/ 26668 w 598315"/>
                  <a:gd name="connsiteY7" fmla="*/ 342766 h 402782"/>
                  <a:gd name="connsiteX8" fmla="*/ 30901 w 598315"/>
                  <a:gd name="connsiteY8" fmla="*/ 249633 h 402782"/>
                  <a:gd name="connsiteX9" fmla="*/ 314534 w 598315"/>
                  <a:gd name="connsiteY9" fmla="*/ 16799 h 402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8315" h="402782">
                    <a:moveTo>
                      <a:pt x="314534" y="16799"/>
                    </a:moveTo>
                    <a:cubicBezTo>
                      <a:pt x="348401" y="-16362"/>
                      <a:pt x="279962" y="1983"/>
                      <a:pt x="234101" y="50666"/>
                    </a:cubicBezTo>
                    <a:cubicBezTo>
                      <a:pt x="188240" y="99349"/>
                      <a:pt x="-8610" y="301844"/>
                      <a:pt x="39368" y="308899"/>
                    </a:cubicBezTo>
                    <a:cubicBezTo>
                      <a:pt x="87346" y="315954"/>
                      <a:pt x="510679" y="86649"/>
                      <a:pt x="521968" y="92999"/>
                    </a:cubicBezTo>
                    <a:cubicBezTo>
                      <a:pt x="533257" y="99349"/>
                      <a:pt x="94401" y="337121"/>
                      <a:pt x="107101" y="346999"/>
                    </a:cubicBezTo>
                    <a:cubicBezTo>
                      <a:pt x="119801" y="356877"/>
                      <a:pt x="608046" y="144505"/>
                      <a:pt x="598168" y="152266"/>
                    </a:cubicBezTo>
                    <a:cubicBezTo>
                      <a:pt x="588290" y="160027"/>
                      <a:pt x="143084" y="361816"/>
                      <a:pt x="47834" y="393566"/>
                    </a:cubicBezTo>
                    <a:cubicBezTo>
                      <a:pt x="-47416" y="425316"/>
                      <a:pt x="29490" y="366755"/>
                      <a:pt x="26668" y="342766"/>
                    </a:cubicBezTo>
                    <a:cubicBezTo>
                      <a:pt x="23846" y="318777"/>
                      <a:pt x="-14254" y="302550"/>
                      <a:pt x="30901" y="249633"/>
                    </a:cubicBezTo>
                    <a:cubicBezTo>
                      <a:pt x="76056" y="196716"/>
                      <a:pt x="280667" y="49960"/>
                      <a:pt x="314534" y="167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" name="フリーフォーム: 図形 489">
                <a:extLst>
                  <a:ext uri="{FF2B5EF4-FFF2-40B4-BE49-F238E27FC236}">
                    <a16:creationId xmlns:a16="http://schemas.microsoft.com/office/drawing/2014/main" id="{C8518A49-A49A-4D6E-AE38-E50EDAF2C573}"/>
                  </a:ext>
                </a:extLst>
              </p:cNvPr>
              <p:cNvSpPr/>
              <p:nvPr/>
            </p:nvSpPr>
            <p:spPr>
              <a:xfrm>
                <a:off x="5515366" y="10798471"/>
                <a:ext cx="453495" cy="476891"/>
              </a:xfrm>
              <a:custGeom>
                <a:avLst/>
                <a:gdLst>
                  <a:gd name="connsiteX0" fmla="*/ 415534 w 453495"/>
                  <a:gd name="connsiteY0" fmla="*/ 12404 h 476891"/>
                  <a:gd name="connsiteX1" fmla="*/ 2784 w 453495"/>
                  <a:gd name="connsiteY1" fmla="*/ 469604 h 476891"/>
                  <a:gd name="connsiteX2" fmla="*/ 228209 w 453495"/>
                  <a:gd name="connsiteY2" fmla="*/ 301329 h 476891"/>
                  <a:gd name="connsiteX3" fmla="*/ 94859 w 453495"/>
                  <a:gd name="connsiteY3" fmla="*/ 406104 h 476891"/>
                  <a:gd name="connsiteX4" fmla="*/ 396484 w 453495"/>
                  <a:gd name="connsiteY4" fmla="*/ 152104 h 476891"/>
                  <a:gd name="connsiteX5" fmla="*/ 415534 w 453495"/>
                  <a:gd name="connsiteY5" fmla="*/ 12404 h 47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3495" h="476891">
                    <a:moveTo>
                      <a:pt x="415534" y="12404"/>
                    </a:moveTo>
                    <a:cubicBezTo>
                      <a:pt x="349917" y="65321"/>
                      <a:pt x="34005" y="421450"/>
                      <a:pt x="2784" y="469604"/>
                    </a:cubicBezTo>
                    <a:cubicBezTo>
                      <a:pt x="-28437" y="517758"/>
                      <a:pt x="212863" y="311912"/>
                      <a:pt x="228209" y="301329"/>
                    </a:cubicBezTo>
                    <a:cubicBezTo>
                      <a:pt x="243555" y="290746"/>
                      <a:pt x="66813" y="430975"/>
                      <a:pt x="94859" y="406104"/>
                    </a:cubicBezTo>
                    <a:cubicBezTo>
                      <a:pt x="122905" y="381233"/>
                      <a:pt x="339863" y="215075"/>
                      <a:pt x="396484" y="152104"/>
                    </a:cubicBezTo>
                    <a:cubicBezTo>
                      <a:pt x="453105" y="89133"/>
                      <a:pt x="481151" y="-40513"/>
                      <a:pt x="415534" y="124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1" name="フリーフォーム: 図形 490">
                <a:extLst>
                  <a:ext uri="{FF2B5EF4-FFF2-40B4-BE49-F238E27FC236}">
                    <a16:creationId xmlns:a16="http://schemas.microsoft.com/office/drawing/2014/main" id="{D2A02C21-10AB-4ED8-9F5A-B1A190CDDC09}"/>
                  </a:ext>
                </a:extLst>
              </p:cNvPr>
              <p:cNvSpPr/>
              <p:nvPr/>
            </p:nvSpPr>
            <p:spPr>
              <a:xfrm>
                <a:off x="6009134" y="10202630"/>
                <a:ext cx="481864" cy="589759"/>
              </a:xfrm>
              <a:custGeom>
                <a:avLst/>
                <a:gdLst>
                  <a:gd name="connsiteX0" fmla="*/ 474216 w 481864"/>
                  <a:gd name="connsiteY0" fmla="*/ 3937 h 589759"/>
                  <a:gd name="connsiteX1" fmla="*/ 345099 w 481864"/>
                  <a:gd name="connsiteY1" fmla="*/ 221953 h 589759"/>
                  <a:gd name="connsiteX2" fmla="*/ 29716 w 481864"/>
                  <a:gd name="connsiteY2" fmla="*/ 560620 h 589759"/>
                  <a:gd name="connsiteX3" fmla="*/ 25483 w 481864"/>
                  <a:gd name="connsiteY3" fmla="*/ 554270 h 589759"/>
                  <a:gd name="connsiteX4" fmla="*/ 137666 w 481864"/>
                  <a:gd name="connsiteY4" fmla="*/ 406103 h 589759"/>
                  <a:gd name="connsiteX5" fmla="*/ 474216 w 481864"/>
                  <a:gd name="connsiteY5" fmla="*/ 3937 h 589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864" h="589759">
                    <a:moveTo>
                      <a:pt x="474216" y="3937"/>
                    </a:moveTo>
                    <a:cubicBezTo>
                      <a:pt x="508788" y="-26755"/>
                      <a:pt x="419182" y="129173"/>
                      <a:pt x="345099" y="221953"/>
                    </a:cubicBezTo>
                    <a:cubicBezTo>
                      <a:pt x="271016" y="314734"/>
                      <a:pt x="82985" y="505234"/>
                      <a:pt x="29716" y="560620"/>
                    </a:cubicBezTo>
                    <a:cubicBezTo>
                      <a:pt x="-23553" y="616006"/>
                      <a:pt x="7491" y="580023"/>
                      <a:pt x="25483" y="554270"/>
                    </a:cubicBezTo>
                    <a:cubicBezTo>
                      <a:pt x="43475" y="528517"/>
                      <a:pt x="65347" y="497472"/>
                      <a:pt x="137666" y="406103"/>
                    </a:cubicBezTo>
                    <a:cubicBezTo>
                      <a:pt x="209985" y="314734"/>
                      <a:pt x="439644" y="34629"/>
                      <a:pt x="474216" y="39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: 図形 491">
                <a:extLst>
                  <a:ext uri="{FF2B5EF4-FFF2-40B4-BE49-F238E27FC236}">
                    <a16:creationId xmlns:a16="http://schemas.microsoft.com/office/drawing/2014/main" id="{1AD81B99-F313-4CC7-812B-E64EBF011017}"/>
                  </a:ext>
                </a:extLst>
              </p:cNvPr>
              <p:cNvSpPr/>
              <p:nvPr/>
            </p:nvSpPr>
            <p:spPr>
              <a:xfrm>
                <a:off x="6154435" y="10533495"/>
                <a:ext cx="375939" cy="382994"/>
              </a:xfrm>
              <a:custGeom>
                <a:avLst/>
                <a:gdLst>
                  <a:gd name="connsiteX0" fmla="*/ 375482 w 375939"/>
                  <a:gd name="connsiteY0" fmla="*/ 1155 h 382994"/>
                  <a:gd name="connsiteX1" fmla="*/ 127832 w 375939"/>
                  <a:gd name="connsiteY1" fmla="*/ 284788 h 382994"/>
                  <a:gd name="connsiteX2" fmla="*/ 832 w 375939"/>
                  <a:gd name="connsiteY2" fmla="*/ 380038 h 382994"/>
                  <a:gd name="connsiteX3" fmla="*/ 184982 w 375939"/>
                  <a:gd name="connsiteY3" fmla="*/ 191655 h 382994"/>
                  <a:gd name="connsiteX4" fmla="*/ 375482 w 375939"/>
                  <a:gd name="connsiteY4" fmla="*/ 1155 h 382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939" h="382994">
                    <a:moveTo>
                      <a:pt x="375482" y="1155"/>
                    </a:moveTo>
                    <a:cubicBezTo>
                      <a:pt x="365957" y="16677"/>
                      <a:pt x="190274" y="221641"/>
                      <a:pt x="127832" y="284788"/>
                    </a:cubicBezTo>
                    <a:cubicBezTo>
                      <a:pt x="65390" y="347935"/>
                      <a:pt x="-8693" y="395560"/>
                      <a:pt x="832" y="380038"/>
                    </a:cubicBezTo>
                    <a:cubicBezTo>
                      <a:pt x="10357" y="364516"/>
                      <a:pt x="126774" y="252685"/>
                      <a:pt x="184982" y="191655"/>
                    </a:cubicBezTo>
                    <a:cubicBezTo>
                      <a:pt x="243190" y="130625"/>
                      <a:pt x="385007" y="-14367"/>
                      <a:pt x="375482" y="11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: 図形 492">
                <a:extLst>
                  <a:ext uri="{FF2B5EF4-FFF2-40B4-BE49-F238E27FC236}">
                    <a16:creationId xmlns:a16="http://schemas.microsoft.com/office/drawing/2014/main" id="{4B8C4385-8E19-484D-AD15-8B91DE17BCC6}"/>
                  </a:ext>
                </a:extLst>
              </p:cNvPr>
              <p:cNvSpPr/>
              <p:nvPr/>
            </p:nvSpPr>
            <p:spPr>
              <a:xfrm>
                <a:off x="5954917" y="10631323"/>
                <a:ext cx="687444" cy="622558"/>
              </a:xfrm>
              <a:custGeom>
                <a:avLst/>
                <a:gdLst>
                  <a:gd name="connsiteX0" fmla="*/ 687183 w 687444"/>
                  <a:gd name="connsiteY0" fmla="*/ 7044 h 622558"/>
                  <a:gd name="connsiteX1" fmla="*/ 642733 w 687444"/>
                  <a:gd name="connsiteY1" fmla="*/ 55727 h 622558"/>
                  <a:gd name="connsiteX2" fmla="*/ 401433 w 687444"/>
                  <a:gd name="connsiteY2" fmla="*/ 360527 h 622558"/>
                  <a:gd name="connsiteX3" fmla="*/ 119916 w 687444"/>
                  <a:gd name="connsiteY3" fmla="*/ 555260 h 622558"/>
                  <a:gd name="connsiteX4" fmla="*/ 3500 w 687444"/>
                  <a:gd name="connsiteY4" fmla="*/ 618760 h 622558"/>
                  <a:gd name="connsiteX5" fmla="*/ 240566 w 687444"/>
                  <a:gd name="connsiteY5" fmla="*/ 460010 h 622558"/>
                  <a:gd name="connsiteX6" fmla="*/ 479750 w 687444"/>
                  <a:gd name="connsiteY6" fmla="*/ 250460 h 622558"/>
                  <a:gd name="connsiteX7" fmla="*/ 638500 w 687444"/>
                  <a:gd name="connsiteY7" fmla="*/ 26094 h 622558"/>
                  <a:gd name="connsiteX8" fmla="*/ 687183 w 687444"/>
                  <a:gd name="connsiteY8" fmla="*/ 7044 h 62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7444" h="622558">
                    <a:moveTo>
                      <a:pt x="687183" y="7044"/>
                    </a:moveTo>
                    <a:cubicBezTo>
                      <a:pt x="687888" y="11983"/>
                      <a:pt x="690358" y="-3187"/>
                      <a:pt x="642733" y="55727"/>
                    </a:cubicBezTo>
                    <a:cubicBezTo>
                      <a:pt x="595108" y="114641"/>
                      <a:pt x="488569" y="277272"/>
                      <a:pt x="401433" y="360527"/>
                    </a:cubicBezTo>
                    <a:cubicBezTo>
                      <a:pt x="314297" y="443783"/>
                      <a:pt x="186238" y="512221"/>
                      <a:pt x="119916" y="555260"/>
                    </a:cubicBezTo>
                    <a:cubicBezTo>
                      <a:pt x="53594" y="598299"/>
                      <a:pt x="-16608" y="634635"/>
                      <a:pt x="3500" y="618760"/>
                    </a:cubicBezTo>
                    <a:cubicBezTo>
                      <a:pt x="23608" y="602885"/>
                      <a:pt x="161191" y="521393"/>
                      <a:pt x="240566" y="460010"/>
                    </a:cubicBezTo>
                    <a:cubicBezTo>
                      <a:pt x="319941" y="398627"/>
                      <a:pt x="413428" y="322779"/>
                      <a:pt x="479750" y="250460"/>
                    </a:cubicBezTo>
                    <a:cubicBezTo>
                      <a:pt x="546072" y="178141"/>
                      <a:pt x="602517" y="65252"/>
                      <a:pt x="638500" y="26094"/>
                    </a:cubicBezTo>
                    <a:cubicBezTo>
                      <a:pt x="674483" y="-13064"/>
                      <a:pt x="686478" y="2105"/>
                      <a:pt x="687183" y="70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: 図形 493">
                <a:extLst>
                  <a:ext uri="{FF2B5EF4-FFF2-40B4-BE49-F238E27FC236}">
                    <a16:creationId xmlns:a16="http://schemas.microsoft.com/office/drawing/2014/main" id="{51F8FF11-267C-4F68-8D70-A297981EB13C}"/>
                  </a:ext>
                </a:extLst>
              </p:cNvPr>
              <p:cNvSpPr/>
              <p:nvPr/>
            </p:nvSpPr>
            <p:spPr>
              <a:xfrm>
                <a:off x="6275526" y="10695084"/>
                <a:ext cx="411794" cy="408755"/>
              </a:xfrm>
              <a:custGeom>
                <a:avLst/>
                <a:gdLst>
                  <a:gd name="connsiteX0" fmla="*/ 404674 w 411794"/>
                  <a:gd name="connsiteY0" fmla="*/ 4666 h 408755"/>
                  <a:gd name="connsiteX1" fmla="*/ 2507 w 411794"/>
                  <a:gd name="connsiteY1" fmla="*/ 404716 h 408755"/>
                  <a:gd name="connsiteX2" fmla="*/ 241691 w 411794"/>
                  <a:gd name="connsiteY2" fmla="*/ 199399 h 408755"/>
                  <a:gd name="connsiteX3" fmla="*/ 404674 w 411794"/>
                  <a:gd name="connsiteY3" fmla="*/ 4666 h 40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1794" h="408755">
                    <a:moveTo>
                      <a:pt x="404674" y="4666"/>
                    </a:moveTo>
                    <a:cubicBezTo>
                      <a:pt x="364810" y="38885"/>
                      <a:pt x="29671" y="372261"/>
                      <a:pt x="2507" y="404716"/>
                    </a:cubicBezTo>
                    <a:cubicBezTo>
                      <a:pt x="-24657" y="437171"/>
                      <a:pt x="176427" y="265368"/>
                      <a:pt x="241691" y="199399"/>
                    </a:cubicBezTo>
                    <a:cubicBezTo>
                      <a:pt x="306955" y="133430"/>
                      <a:pt x="444538" y="-29553"/>
                      <a:pt x="404674" y="46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: 図形 494">
                <a:extLst>
                  <a:ext uri="{FF2B5EF4-FFF2-40B4-BE49-F238E27FC236}">
                    <a16:creationId xmlns:a16="http://schemas.microsoft.com/office/drawing/2014/main" id="{1995A8DB-CBD1-42F2-9E32-C7E29C2F3D3F}"/>
                  </a:ext>
                </a:extLst>
              </p:cNvPr>
              <p:cNvSpPr/>
              <p:nvPr/>
            </p:nvSpPr>
            <p:spPr>
              <a:xfrm>
                <a:off x="6143968" y="10971074"/>
                <a:ext cx="349567" cy="299097"/>
              </a:xfrm>
              <a:custGeom>
                <a:avLst/>
                <a:gdLst>
                  <a:gd name="connsiteX0" fmla="*/ 347849 w 349567"/>
                  <a:gd name="connsiteY0" fmla="*/ 1726 h 299097"/>
                  <a:gd name="connsiteX1" fmla="*/ 7065 w 349567"/>
                  <a:gd name="connsiteY1" fmla="*/ 293826 h 299097"/>
                  <a:gd name="connsiteX2" fmla="*/ 134065 w 349567"/>
                  <a:gd name="connsiteY2" fmla="*/ 177409 h 299097"/>
                  <a:gd name="connsiteX3" fmla="*/ 347849 w 349567"/>
                  <a:gd name="connsiteY3" fmla="*/ 1726 h 29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567" h="299097">
                    <a:moveTo>
                      <a:pt x="347849" y="1726"/>
                    </a:moveTo>
                    <a:cubicBezTo>
                      <a:pt x="326682" y="21129"/>
                      <a:pt x="42696" y="264546"/>
                      <a:pt x="7065" y="293826"/>
                    </a:cubicBezTo>
                    <a:cubicBezTo>
                      <a:pt x="-28566" y="323107"/>
                      <a:pt x="79384" y="222917"/>
                      <a:pt x="134065" y="177409"/>
                    </a:cubicBezTo>
                    <a:cubicBezTo>
                      <a:pt x="188746" y="131901"/>
                      <a:pt x="369016" y="-17677"/>
                      <a:pt x="347849" y="17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6" name="フリーフォーム: 図形 495">
                <a:extLst>
                  <a:ext uri="{FF2B5EF4-FFF2-40B4-BE49-F238E27FC236}">
                    <a16:creationId xmlns:a16="http://schemas.microsoft.com/office/drawing/2014/main" id="{1B8CF397-65B4-4B05-A677-056608E575B1}"/>
                  </a:ext>
                </a:extLst>
              </p:cNvPr>
              <p:cNvSpPr/>
              <p:nvPr/>
            </p:nvSpPr>
            <p:spPr>
              <a:xfrm>
                <a:off x="6150934" y="10991754"/>
                <a:ext cx="400178" cy="326999"/>
              </a:xfrm>
              <a:custGeom>
                <a:avLst/>
                <a:gdLst>
                  <a:gd name="connsiteX0" fmla="*/ 400149 w 400178"/>
                  <a:gd name="connsiteY0" fmla="*/ 96 h 326999"/>
                  <a:gd name="connsiteX1" fmla="*/ 135566 w 400178"/>
                  <a:gd name="connsiteY1" fmla="*/ 235046 h 326999"/>
                  <a:gd name="connsiteX2" fmla="*/ 99 w 400178"/>
                  <a:gd name="connsiteY2" fmla="*/ 326063 h 326999"/>
                  <a:gd name="connsiteX3" fmla="*/ 118633 w 400178"/>
                  <a:gd name="connsiteY3" fmla="*/ 264679 h 326999"/>
                  <a:gd name="connsiteX4" fmla="*/ 400149 w 400178"/>
                  <a:gd name="connsiteY4" fmla="*/ 96 h 32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178" h="326999">
                    <a:moveTo>
                      <a:pt x="400149" y="96"/>
                    </a:moveTo>
                    <a:cubicBezTo>
                      <a:pt x="402971" y="-4843"/>
                      <a:pt x="202241" y="180718"/>
                      <a:pt x="135566" y="235046"/>
                    </a:cubicBezTo>
                    <a:cubicBezTo>
                      <a:pt x="68891" y="289374"/>
                      <a:pt x="2921" y="321124"/>
                      <a:pt x="99" y="326063"/>
                    </a:cubicBezTo>
                    <a:cubicBezTo>
                      <a:pt x="-2723" y="331002"/>
                      <a:pt x="54780" y="317243"/>
                      <a:pt x="118633" y="264679"/>
                    </a:cubicBezTo>
                    <a:cubicBezTo>
                      <a:pt x="182486" y="212115"/>
                      <a:pt x="397327" y="5035"/>
                      <a:pt x="400149" y="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7" name="フリーフォーム: 図形 496">
                <a:extLst>
                  <a:ext uri="{FF2B5EF4-FFF2-40B4-BE49-F238E27FC236}">
                    <a16:creationId xmlns:a16="http://schemas.microsoft.com/office/drawing/2014/main" id="{F4AFEE3E-1023-4A73-A9A6-EEAA2998ED5A}"/>
                  </a:ext>
                </a:extLst>
              </p:cNvPr>
              <p:cNvSpPr/>
              <p:nvPr/>
            </p:nvSpPr>
            <p:spPr>
              <a:xfrm>
                <a:off x="6564270" y="10476543"/>
                <a:ext cx="205004" cy="329227"/>
              </a:xfrm>
              <a:custGeom>
                <a:avLst/>
                <a:gdLst>
                  <a:gd name="connsiteX0" fmla="*/ 1630 w 205004"/>
                  <a:gd name="connsiteY0" fmla="*/ 957 h 329227"/>
                  <a:gd name="connsiteX1" fmla="*/ 82063 w 205004"/>
                  <a:gd name="connsiteY1" fmla="*/ 119490 h 329227"/>
                  <a:gd name="connsiteX2" fmla="*/ 154030 w 205004"/>
                  <a:gd name="connsiteY2" fmla="*/ 250724 h 329227"/>
                  <a:gd name="connsiteX3" fmla="*/ 204830 w 205004"/>
                  <a:gd name="connsiteY3" fmla="*/ 329040 h 329227"/>
                  <a:gd name="connsiteX4" fmla="*/ 168847 w 205004"/>
                  <a:gd name="connsiteY4" fmla="*/ 229557 h 329227"/>
                  <a:gd name="connsiteX5" fmla="*/ 120163 w 205004"/>
                  <a:gd name="connsiteY5" fmla="*/ 172407 h 329227"/>
                  <a:gd name="connsiteX6" fmla="*/ 33380 w 205004"/>
                  <a:gd name="connsiteY6" fmla="*/ 68690 h 329227"/>
                  <a:gd name="connsiteX7" fmla="*/ 1630 w 205004"/>
                  <a:gd name="connsiteY7" fmla="*/ 957 h 329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004" h="329227">
                    <a:moveTo>
                      <a:pt x="1630" y="957"/>
                    </a:moveTo>
                    <a:cubicBezTo>
                      <a:pt x="9744" y="9424"/>
                      <a:pt x="56663" y="77862"/>
                      <a:pt x="82063" y="119490"/>
                    </a:cubicBezTo>
                    <a:cubicBezTo>
                      <a:pt x="107463" y="161118"/>
                      <a:pt x="133569" y="215799"/>
                      <a:pt x="154030" y="250724"/>
                    </a:cubicBezTo>
                    <a:cubicBezTo>
                      <a:pt x="174491" y="285649"/>
                      <a:pt x="202361" y="332568"/>
                      <a:pt x="204830" y="329040"/>
                    </a:cubicBezTo>
                    <a:cubicBezTo>
                      <a:pt x="207299" y="325512"/>
                      <a:pt x="182958" y="255662"/>
                      <a:pt x="168847" y="229557"/>
                    </a:cubicBezTo>
                    <a:cubicBezTo>
                      <a:pt x="154736" y="203452"/>
                      <a:pt x="120163" y="172407"/>
                      <a:pt x="120163" y="172407"/>
                    </a:cubicBezTo>
                    <a:cubicBezTo>
                      <a:pt x="97585" y="145596"/>
                      <a:pt x="49255" y="95148"/>
                      <a:pt x="33380" y="68690"/>
                    </a:cubicBezTo>
                    <a:cubicBezTo>
                      <a:pt x="17505" y="42232"/>
                      <a:pt x="-6484" y="-7510"/>
                      <a:pt x="1630" y="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: 図形 497">
                <a:extLst>
                  <a:ext uri="{FF2B5EF4-FFF2-40B4-BE49-F238E27FC236}">
                    <a16:creationId xmlns:a16="http://schemas.microsoft.com/office/drawing/2014/main" id="{289D43DB-2DFB-4668-94C6-3D6A06DB4D7A}"/>
                  </a:ext>
                </a:extLst>
              </p:cNvPr>
              <p:cNvSpPr/>
              <p:nvPr/>
            </p:nvSpPr>
            <p:spPr>
              <a:xfrm>
                <a:off x="6071626" y="10579452"/>
                <a:ext cx="273198" cy="232265"/>
              </a:xfrm>
              <a:custGeom>
                <a:avLst/>
                <a:gdLst>
                  <a:gd name="connsiteX0" fmla="*/ 269907 w 273198"/>
                  <a:gd name="connsiteY0" fmla="*/ 3881 h 232265"/>
                  <a:gd name="connsiteX1" fmla="*/ 219107 w 273198"/>
                  <a:gd name="connsiteY1" fmla="*/ 48331 h 232265"/>
                  <a:gd name="connsiteX2" fmla="*/ 43424 w 273198"/>
                  <a:gd name="connsiteY2" fmla="*/ 207081 h 232265"/>
                  <a:gd name="connsiteX3" fmla="*/ 3207 w 273198"/>
                  <a:gd name="connsiteY3" fmla="*/ 228248 h 232265"/>
                  <a:gd name="connsiteX4" fmla="*/ 104807 w 273198"/>
                  <a:gd name="connsiteY4" fmla="*/ 168981 h 232265"/>
                  <a:gd name="connsiteX5" fmla="*/ 269907 w 273198"/>
                  <a:gd name="connsiteY5" fmla="*/ 3881 h 2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198" h="232265">
                    <a:moveTo>
                      <a:pt x="269907" y="3881"/>
                    </a:moveTo>
                    <a:cubicBezTo>
                      <a:pt x="288957" y="-16227"/>
                      <a:pt x="219107" y="48331"/>
                      <a:pt x="219107" y="48331"/>
                    </a:cubicBezTo>
                    <a:cubicBezTo>
                      <a:pt x="181360" y="82198"/>
                      <a:pt x="79407" y="177095"/>
                      <a:pt x="43424" y="207081"/>
                    </a:cubicBezTo>
                    <a:cubicBezTo>
                      <a:pt x="7441" y="237067"/>
                      <a:pt x="-7023" y="234598"/>
                      <a:pt x="3207" y="228248"/>
                    </a:cubicBezTo>
                    <a:cubicBezTo>
                      <a:pt x="13437" y="221898"/>
                      <a:pt x="61415" y="204612"/>
                      <a:pt x="104807" y="168981"/>
                    </a:cubicBezTo>
                    <a:cubicBezTo>
                      <a:pt x="148199" y="133350"/>
                      <a:pt x="250857" y="23989"/>
                      <a:pt x="269907" y="38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: 図形 498">
                <a:extLst>
                  <a:ext uri="{FF2B5EF4-FFF2-40B4-BE49-F238E27FC236}">
                    <a16:creationId xmlns:a16="http://schemas.microsoft.com/office/drawing/2014/main" id="{AC71B23D-C01F-4EF4-8D57-4F45C56D9821}"/>
                  </a:ext>
                </a:extLst>
              </p:cNvPr>
              <p:cNvSpPr/>
              <p:nvPr/>
            </p:nvSpPr>
            <p:spPr>
              <a:xfrm>
                <a:off x="6461797" y="10932126"/>
                <a:ext cx="311720" cy="250273"/>
              </a:xfrm>
              <a:custGeom>
                <a:avLst/>
                <a:gdLst>
                  <a:gd name="connsiteX0" fmla="*/ 311536 w 311720"/>
                  <a:gd name="connsiteY0" fmla="*/ 457 h 250273"/>
                  <a:gd name="connsiteX1" fmla="*/ 99870 w 311720"/>
                  <a:gd name="connsiteY1" fmla="*/ 148624 h 250273"/>
                  <a:gd name="connsiteX2" fmla="*/ 386 w 311720"/>
                  <a:gd name="connsiteY2" fmla="*/ 250224 h 250273"/>
                  <a:gd name="connsiteX3" fmla="*/ 68120 w 311720"/>
                  <a:gd name="connsiteY3" fmla="*/ 161324 h 250273"/>
                  <a:gd name="connsiteX4" fmla="*/ 135853 w 311720"/>
                  <a:gd name="connsiteY4" fmla="*/ 104174 h 250273"/>
                  <a:gd name="connsiteX5" fmla="*/ 311536 w 311720"/>
                  <a:gd name="connsiteY5" fmla="*/ 457 h 25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720" h="250273">
                    <a:moveTo>
                      <a:pt x="311536" y="457"/>
                    </a:moveTo>
                    <a:cubicBezTo>
                      <a:pt x="305539" y="7865"/>
                      <a:pt x="151728" y="106996"/>
                      <a:pt x="99870" y="148624"/>
                    </a:cubicBezTo>
                    <a:cubicBezTo>
                      <a:pt x="48012" y="190252"/>
                      <a:pt x="5678" y="248107"/>
                      <a:pt x="386" y="250224"/>
                    </a:cubicBezTo>
                    <a:cubicBezTo>
                      <a:pt x="-4906" y="252341"/>
                      <a:pt x="45542" y="185666"/>
                      <a:pt x="68120" y="161324"/>
                    </a:cubicBezTo>
                    <a:cubicBezTo>
                      <a:pt x="90698" y="136982"/>
                      <a:pt x="96342" y="130632"/>
                      <a:pt x="135853" y="104174"/>
                    </a:cubicBezTo>
                    <a:cubicBezTo>
                      <a:pt x="175364" y="77716"/>
                      <a:pt x="317533" y="-6951"/>
                      <a:pt x="311536" y="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: 図形 499">
                <a:extLst>
                  <a:ext uri="{FF2B5EF4-FFF2-40B4-BE49-F238E27FC236}">
                    <a16:creationId xmlns:a16="http://schemas.microsoft.com/office/drawing/2014/main" id="{1326CC1D-DADE-41E0-ACB0-49B4C0674C5E}"/>
                  </a:ext>
                </a:extLst>
              </p:cNvPr>
              <p:cNvSpPr/>
              <p:nvPr/>
            </p:nvSpPr>
            <p:spPr>
              <a:xfrm>
                <a:off x="6591162" y="11082829"/>
                <a:ext cx="340983" cy="209656"/>
              </a:xfrm>
              <a:custGeom>
                <a:avLst/>
                <a:gdLst>
                  <a:gd name="connsiteX0" fmla="*/ 340921 w 340983"/>
                  <a:gd name="connsiteY0" fmla="*/ 38 h 209656"/>
                  <a:gd name="connsiteX1" fmla="*/ 139838 w 340983"/>
                  <a:gd name="connsiteY1" fmla="*/ 129154 h 209656"/>
                  <a:gd name="connsiteX2" fmla="*/ 138 w 340983"/>
                  <a:gd name="connsiteY2" fmla="*/ 209588 h 209656"/>
                  <a:gd name="connsiteX3" fmla="*/ 118671 w 340983"/>
                  <a:gd name="connsiteY3" fmla="*/ 116454 h 209656"/>
                  <a:gd name="connsiteX4" fmla="*/ 340921 w 340983"/>
                  <a:gd name="connsiteY4" fmla="*/ 38 h 209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983" h="209656">
                    <a:moveTo>
                      <a:pt x="340921" y="38"/>
                    </a:moveTo>
                    <a:cubicBezTo>
                      <a:pt x="344449" y="2155"/>
                      <a:pt x="196635" y="94229"/>
                      <a:pt x="139838" y="129154"/>
                    </a:cubicBezTo>
                    <a:cubicBezTo>
                      <a:pt x="83041" y="164079"/>
                      <a:pt x="3666" y="211705"/>
                      <a:pt x="138" y="209588"/>
                    </a:cubicBezTo>
                    <a:cubicBezTo>
                      <a:pt x="-3390" y="207471"/>
                      <a:pt x="61168" y="150321"/>
                      <a:pt x="118671" y="116454"/>
                    </a:cubicBezTo>
                    <a:cubicBezTo>
                      <a:pt x="176174" y="82587"/>
                      <a:pt x="337393" y="-2079"/>
                      <a:pt x="340921" y="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: 図形 500">
                <a:extLst>
                  <a:ext uri="{FF2B5EF4-FFF2-40B4-BE49-F238E27FC236}">
                    <a16:creationId xmlns:a16="http://schemas.microsoft.com/office/drawing/2014/main" id="{5FFDF299-3550-4837-A8B5-040F453B77E7}"/>
                  </a:ext>
                </a:extLst>
              </p:cNvPr>
              <p:cNvSpPr/>
              <p:nvPr/>
            </p:nvSpPr>
            <p:spPr>
              <a:xfrm>
                <a:off x="5769792" y="10997577"/>
                <a:ext cx="325022" cy="297680"/>
              </a:xfrm>
              <a:custGeom>
                <a:avLst/>
                <a:gdLst>
                  <a:gd name="connsiteX0" fmla="*/ 324091 w 325022"/>
                  <a:gd name="connsiteY0" fmla="*/ 623 h 297680"/>
                  <a:gd name="connsiteX1" fmla="*/ 169575 w 325022"/>
                  <a:gd name="connsiteY1" fmla="*/ 127623 h 297680"/>
                  <a:gd name="connsiteX2" fmla="*/ 4475 w 325022"/>
                  <a:gd name="connsiteY2" fmla="*/ 294840 h 297680"/>
                  <a:gd name="connsiteX3" fmla="*/ 51041 w 325022"/>
                  <a:gd name="connsiteY3" fmla="*/ 229223 h 297680"/>
                  <a:gd name="connsiteX4" fmla="*/ 95491 w 325022"/>
                  <a:gd name="connsiteY4" fmla="*/ 180540 h 297680"/>
                  <a:gd name="connsiteX5" fmla="*/ 324091 w 325022"/>
                  <a:gd name="connsiteY5" fmla="*/ 623 h 29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022" h="297680">
                    <a:moveTo>
                      <a:pt x="324091" y="623"/>
                    </a:moveTo>
                    <a:cubicBezTo>
                      <a:pt x="336438" y="-8196"/>
                      <a:pt x="222844" y="78587"/>
                      <a:pt x="169575" y="127623"/>
                    </a:cubicBezTo>
                    <a:cubicBezTo>
                      <a:pt x="116306" y="176659"/>
                      <a:pt x="24231" y="277907"/>
                      <a:pt x="4475" y="294840"/>
                    </a:cubicBezTo>
                    <a:cubicBezTo>
                      <a:pt x="-15281" y="311773"/>
                      <a:pt x="35872" y="248273"/>
                      <a:pt x="51041" y="229223"/>
                    </a:cubicBezTo>
                    <a:cubicBezTo>
                      <a:pt x="66210" y="210173"/>
                      <a:pt x="55627" y="213348"/>
                      <a:pt x="95491" y="180540"/>
                    </a:cubicBezTo>
                    <a:cubicBezTo>
                      <a:pt x="135355" y="147732"/>
                      <a:pt x="311744" y="9442"/>
                      <a:pt x="324091" y="6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フリーフォーム: 図形 501">
                <a:extLst>
                  <a:ext uri="{FF2B5EF4-FFF2-40B4-BE49-F238E27FC236}">
                    <a16:creationId xmlns:a16="http://schemas.microsoft.com/office/drawing/2014/main" id="{C314237E-B58B-4FE9-A5DD-A1CE3DF2CA6F}"/>
                  </a:ext>
                </a:extLst>
              </p:cNvPr>
              <p:cNvSpPr/>
              <p:nvPr/>
            </p:nvSpPr>
            <p:spPr>
              <a:xfrm>
                <a:off x="6263981" y="5197465"/>
                <a:ext cx="314653" cy="266469"/>
              </a:xfrm>
              <a:custGeom>
                <a:avLst/>
                <a:gdLst>
                  <a:gd name="connsiteX0" fmla="*/ 314619 w 314653"/>
                  <a:gd name="connsiteY0" fmla="*/ 10 h 266469"/>
                  <a:gd name="connsiteX1" fmla="*/ 57444 w 314653"/>
                  <a:gd name="connsiteY1" fmla="*/ 234960 h 266469"/>
                  <a:gd name="connsiteX2" fmla="*/ 66969 w 314653"/>
                  <a:gd name="connsiteY2" fmla="*/ 260360 h 266469"/>
                  <a:gd name="connsiteX3" fmla="*/ 311444 w 314653"/>
                  <a:gd name="connsiteY3" fmla="*/ 200035 h 266469"/>
                  <a:gd name="connsiteX4" fmla="*/ 28869 w 314653"/>
                  <a:gd name="connsiteY4" fmla="*/ 257185 h 266469"/>
                  <a:gd name="connsiteX5" fmla="*/ 38394 w 314653"/>
                  <a:gd name="connsiteY5" fmla="*/ 225435 h 266469"/>
                  <a:gd name="connsiteX6" fmla="*/ 314619 w 314653"/>
                  <a:gd name="connsiteY6" fmla="*/ 10 h 2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653" h="266469">
                    <a:moveTo>
                      <a:pt x="314619" y="10"/>
                    </a:moveTo>
                    <a:cubicBezTo>
                      <a:pt x="317794" y="1597"/>
                      <a:pt x="98719" y="191568"/>
                      <a:pt x="57444" y="234960"/>
                    </a:cubicBezTo>
                    <a:cubicBezTo>
                      <a:pt x="16169" y="278352"/>
                      <a:pt x="24636" y="266181"/>
                      <a:pt x="66969" y="260360"/>
                    </a:cubicBezTo>
                    <a:cubicBezTo>
                      <a:pt x="109302" y="254539"/>
                      <a:pt x="317794" y="200564"/>
                      <a:pt x="311444" y="200035"/>
                    </a:cubicBezTo>
                    <a:cubicBezTo>
                      <a:pt x="305094" y="199506"/>
                      <a:pt x="74377" y="252952"/>
                      <a:pt x="28869" y="257185"/>
                    </a:cubicBezTo>
                    <a:cubicBezTo>
                      <a:pt x="-16639" y="261418"/>
                      <a:pt x="-4468" y="265122"/>
                      <a:pt x="38394" y="225435"/>
                    </a:cubicBezTo>
                    <a:cubicBezTo>
                      <a:pt x="81256" y="185748"/>
                      <a:pt x="311444" y="-1577"/>
                      <a:pt x="314619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3" name="フリーフォーム: 図形 502">
                <a:extLst>
                  <a:ext uri="{FF2B5EF4-FFF2-40B4-BE49-F238E27FC236}">
                    <a16:creationId xmlns:a16="http://schemas.microsoft.com/office/drawing/2014/main" id="{ADF3A9D5-93CA-4761-B228-01DF300F8827}"/>
                  </a:ext>
                </a:extLst>
              </p:cNvPr>
              <p:cNvSpPr/>
              <p:nvPr/>
            </p:nvSpPr>
            <p:spPr>
              <a:xfrm>
                <a:off x="7116553" y="5318117"/>
                <a:ext cx="71933" cy="378667"/>
              </a:xfrm>
              <a:custGeom>
                <a:avLst/>
                <a:gdLst>
                  <a:gd name="connsiteX0" fmla="*/ 71647 w 71933"/>
                  <a:gd name="connsiteY0" fmla="*/ 8 h 378667"/>
                  <a:gd name="connsiteX1" fmla="*/ 27197 w 71933"/>
                  <a:gd name="connsiteY1" fmla="*/ 149233 h 378667"/>
                  <a:gd name="connsiteX2" fmla="*/ 43072 w 71933"/>
                  <a:gd name="connsiteY2" fmla="*/ 374658 h 378667"/>
                  <a:gd name="connsiteX3" fmla="*/ 24022 w 71933"/>
                  <a:gd name="connsiteY3" fmla="*/ 282583 h 378667"/>
                  <a:gd name="connsiteX4" fmla="*/ 1797 w 71933"/>
                  <a:gd name="connsiteY4" fmla="*/ 142883 h 378667"/>
                  <a:gd name="connsiteX5" fmla="*/ 71647 w 71933"/>
                  <a:gd name="connsiteY5" fmla="*/ 8 h 37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33" h="378667">
                    <a:moveTo>
                      <a:pt x="71647" y="8"/>
                    </a:moveTo>
                    <a:cubicBezTo>
                      <a:pt x="75880" y="1066"/>
                      <a:pt x="31959" y="86791"/>
                      <a:pt x="27197" y="149233"/>
                    </a:cubicBezTo>
                    <a:cubicBezTo>
                      <a:pt x="22435" y="211675"/>
                      <a:pt x="43601" y="352433"/>
                      <a:pt x="43072" y="374658"/>
                    </a:cubicBezTo>
                    <a:cubicBezTo>
                      <a:pt x="42543" y="396883"/>
                      <a:pt x="30901" y="321212"/>
                      <a:pt x="24022" y="282583"/>
                    </a:cubicBezTo>
                    <a:cubicBezTo>
                      <a:pt x="17143" y="243954"/>
                      <a:pt x="-6670" y="186804"/>
                      <a:pt x="1797" y="142883"/>
                    </a:cubicBezTo>
                    <a:cubicBezTo>
                      <a:pt x="10264" y="98962"/>
                      <a:pt x="67414" y="-1050"/>
                      <a:pt x="71647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: 図形 503">
                <a:extLst>
                  <a:ext uri="{FF2B5EF4-FFF2-40B4-BE49-F238E27FC236}">
                    <a16:creationId xmlns:a16="http://schemas.microsoft.com/office/drawing/2014/main" id="{2BBB0C20-A443-46FE-AF50-22B1C5ACF334}"/>
                  </a:ext>
                </a:extLst>
              </p:cNvPr>
              <p:cNvSpPr/>
              <p:nvPr/>
            </p:nvSpPr>
            <p:spPr>
              <a:xfrm>
                <a:off x="6696074" y="5282521"/>
                <a:ext cx="483468" cy="560626"/>
              </a:xfrm>
              <a:custGeom>
                <a:avLst/>
                <a:gdLst>
                  <a:gd name="connsiteX0" fmla="*/ 482601 w 483468"/>
                  <a:gd name="connsiteY0" fmla="*/ 679 h 560626"/>
                  <a:gd name="connsiteX1" fmla="*/ 247651 w 483468"/>
                  <a:gd name="connsiteY1" fmla="*/ 118154 h 560626"/>
                  <a:gd name="connsiteX2" fmla="*/ 136526 w 483468"/>
                  <a:gd name="connsiteY2" fmla="*/ 264204 h 560626"/>
                  <a:gd name="connsiteX3" fmla="*/ 22226 w 483468"/>
                  <a:gd name="connsiteY3" fmla="*/ 448354 h 560626"/>
                  <a:gd name="connsiteX4" fmla="*/ 34926 w 483468"/>
                  <a:gd name="connsiteY4" fmla="*/ 559479 h 560626"/>
                  <a:gd name="connsiteX5" fmla="*/ 9526 w 483468"/>
                  <a:gd name="connsiteY5" fmla="*/ 499154 h 560626"/>
                  <a:gd name="connsiteX6" fmla="*/ 12701 w 483468"/>
                  <a:gd name="connsiteY6" fmla="*/ 388029 h 560626"/>
                  <a:gd name="connsiteX7" fmla="*/ 155576 w 483468"/>
                  <a:gd name="connsiteY7" fmla="*/ 172129 h 560626"/>
                  <a:gd name="connsiteX8" fmla="*/ 482601 w 483468"/>
                  <a:gd name="connsiteY8" fmla="*/ 679 h 560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3468" h="560626">
                    <a:moveTo>
                      <a:pt x="482601" y="679"/>
                    </a:moveTo>
                    <a:cubicBezTo>
                      <a:pt x="497947" y="-8317"/>
                      <a:pt x="305330" y="74233"/>
                      <a:pt x="247651" y="118154"/>
                    </a:cubicBezTo>
                    <a:cubicBezTo>
                      <a:pt x="189972" y="162075"/>
                      <a:pt x="174097" y="209171"/>
                      <a:pt x="136526" y="264204"/>
                    </a:cubicBezTo>
                    <a:cubicBezTo>
                      <a:pt x="98955" y="319237"/>
                      <a:pt x="39159" y="399142"/>
                      <a:pt x="22226" y="448354"/>
                    </a:cubicBezTo>
                    <a:cubicBezTo>
                      <a:pt x="5293" y="497566"/>
                      <a:pt x="37043" y="551012"/>
                      <a:pt x="34926" y="559479"/>
                    </a:cubicBezTo>
                    <a:cubicBezTo>
                      <a:pt x="32809" y="567946"/>
                      <a:pt x="13230" y="527729"/>
                      <a:pt x="9526" y="499154"/>
                    </a:cubicBezTo>
                    <a:cubicBezTo>
                      <a:pt x="5822" y="470579"/>
                      <a:pt x="-11641" y="442533"/>
                      <a:pt x="12701" y="388029"/>
                    </a:cubicBezTo>
                    <a:cubicBezTo>
                      <a:pt x="37043" y="333525"/>
                      <a:pt x="76201" y="234571"/>
                      <a:pt x="155576" y="172129"/>
                    </a:cubicBezTo>
                    <a:cubicBezTo>
                      <a:pt x="234951" y="109687"/>
                      <a:pt x="467255" y="9675"/>
                      <a:pt x="482601" y="6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: 図形 504">
                <a:extLst>
                  <a:ext uri="{FF2B5EF4-FFF2-40B4-BE49-F238E27FC236}">
                    <a16:creationId xmlns:a16="http://schemas.microsoft.com/office/drawing/2014/main" id="{16FCFD4F-2D33-40D3-ACE5-89F0C09F9F4F}"/>
                  </a:ext>
                </a:extLst>
              </p:cNvPr>
              <p:cNvSpPr/>
              <p:nvPr/>
            </p:nvSpPr>
            <p:spPr>
              <a:xfrm>
                <a:off x="6990113" y="5711681"/>
                <a:ext cx="382359" cy="356041"/>
              </a:xfrm>
              <a:custGeom>
                <a:avLst/>
                <a:gdLst>
                  <a:gd name="connsiteX0" fmla="*/ 382237 w 382359"/>
                  <a:gd name="connsiteY0" fmla="*/ 144 h 356041"/>
                  <a:gd name="connsiteX1" fmla="*/ 312387 w 382359"/>
                  <a:gd name="connsiteY1" fmla="*/ 181119 h 356041"/>
                  <a:gd name="connsiteX2" fmla="*/ 191737 w 382359"/>
                  <a:gd name="connsiteY2" fmla="*/ 228744 h 356041"/>
                  <a:gd name="connsiteX3" fmla="*/ 1237 w 382359"/>
                  <a:gd name="connsiteY3" fmla="*/ 355744 h 356041"/>
                  <a:gd name="connsiteX4" fmla="*/ 118712 w 382359"/>
                  <a:gd name="connsiteY4" fmla="*/ 260494 h 356041"/>
                  <a:gd name="connsiteX5" fmla="*/ 296512 w 382359"/>
                  <a:gd name="connsiteY5" fmla="*/ 152544 h 356041"/>
                  <a:gd name="connsiteX6" fmla="*/ 382237 w 382359"/>
                  <a:gd name="connsiteY6" fmla="*/ 144 h 35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2359" h="356041">
                    <a:moveTo>
                      <a:pt x="382237" y="144"/>
                    </a:moveTo>
                    <a:cubicBezTo>
                      <a:pt x="384883" y="4906"/>
                      <a:pt x="344137" y="143019"/>
                      <a:pt x="312387" y="181119"/>
                    </a:cubicBezTo>
                    <a:cubicBezTo>
                      <a:pt x="280637" y="219219"/>
                      <a:pt x="243595" y="199640"/>
                      <a:pt x="191737" y="228744"/>
                    </a:cubicBezTo>
                    <a:cubicBezTo>
                      <a:pt x="139879" y="257848"/>
                      <a:pt x="13408" y="350452"/>
                      <a:pt x="1237" y="355744"/>
                    </a:cubicBezTo>
                    <a:cubicBezTo>
                      <a:pt x="-10934" y="361036"/>
                      <a:pt x="69499" y="294361"/>
                      <a:pt x="118712" y="260494"/>
                    </a:cubicBezTo>
                    <a:cubicBezTo>
                      <a:pt x="167924" y="226627"/>
                      <a:pt x="254708" y="195407"/>
                      <a:pt x="296512" y="152544"/>
                    </a:cubicBezTo>
                    <a:cubicBezTo>
                      <a:pt x="338316" y="109681"/>
                      <a:pt x="379591" y="-4618"/>
                      <a:pt x="382237" y="1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: 図形 505">
                <a:extLst>
                  <a:ext uri="{FF2B5EF4-FFF2-40B4-BE49-F238E27FC236}">
                    <a16:creationId xmlns:a16="http://schemas.microsoft.com/office/drawing/2014/main" id="{C282597C-5D30-492D-ADE7-79F32D3C1E76}"/>
                  </a:ext>
                </a:extLst>
              </p:cNvPr>
              <p:cNvSpPr/>
              <p:nvPr/>
            </p:nvSpPr>
            <p:spPr>
              <a:xfrm>
                <a:off x="7641035" y="6083273"/>
                <a:ext cx="157637" cy="406729"/>
              </a:xfrm>
              <a:custGeom>
                <a:avLst/>
                <a:gdLst>
                  <a:gd name="connsiteX0" fmla="*/ 118665 w 157637"/>
                  <a:gd name="connsiteY0" fmla="*/ 27 h 406729"/>
                  <a:gd name="connsiteX1" fmla="*/ 114432 w 157637"/>
                  <a:gd name="connsiteY1" fmla="*/ 279427 h 406729"/>
                  <a:gd name="connsiteX2" fmla="*/ 132 w 157637"/>
                  <a:gd name="connsiteY2" fmla="*/ 406427 h 406729"/>
                  <a:gd name="connsiteX3" fmla="*/ 139832 w 157637"/>
                  <a:gd name="connsiteY3" fmla="*/ 313294 h 406729"/>
                  <a:gd name="connsiteX4" fmla="*/ 152532 w 157637"/>
                  <a:gd name="connsiteY4" fmla="*/ 262494 h 406729"/>
                  <a:gd name="connsiteX5" fmla="*/ 118665 w 157637"/>
                  <a:gd name="connsiteY5" fmla="*/ 27 h 40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637" h="406729">
                    <a:moveTo>
                      <a:pt x="118665" y="27"/>
                    </a:moveTo>
                    <a:cubicBezTo>
                      <a:pt x="112315" y="2849"/>
                      <a:pt x="134188" y="211694"/>
                      <a:pt x="114432" y="279427"/>
                    </a:cubicBezTo>
                    <a:cubicBezTo>
                      <a:pt x="94676" y="347160"/>
                      <a:pt x="-4101" y="400783"/>
                      <a:pt x="132" y="406427"/>
                    </a:cubicBezTo>
                    <a:cubicBezTo>
                      <a:pt x="4365" y="412071"/>
                      <a:pt x="114432" y="337283"/>
                      <a:pt x="139832" y="313294"/>
                    </a:cubicBezTo>
                    <a:cubicBezTo>
                      <a:pt x="165232" y="289305"/>
                      <a:pt x="157471" y="314705"/>
                      <a:pt x="152532" y="262494"/>
                    </a:cubicBezTo>
                    <a:cubicBezTo>
                      <a:pt x="147593" y="210283"/>
                      <a:pt x="125015" y="-2795"/>
                      <a:pt x="118665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: 図形 506">
                <a:extLst>
                  <a:ext uri="{FF2B5EF4-FFF2-40B4-BE49-F238E27FC236}">
                    <a16:creationId xmlns:a16="http://schemas.microsoft.com/office/drawing/2014/main" id="{C81899E3-68E7-4C03-84EE-E9332E36A410}"/>
                  </a:ext>
                </a:extLst>
              </p:cNvPr>
              <p:cNvSpPr/>
              <p:nvPr/>
            </p:nvSpPr>
            <p:spPr>
              <a:xfrm>
                <a:off x="8445129" y="7835583"/>
                <a:ext cx="321840" cy="686744"/>
              </a:xfrm>
              <a:custGeom>
                <a:avLst/>
                <a:gdLst>
                  <a:gd name="connsiteX0" fmla="*/ 371 w 321840"/>
                  <a:gd name="connsiteY0" fmla="*/ 317 h 686744"/>
                  <a:gd name="connsiteX1" fmla="*/ 288238 w 321840"/>
                  <a:gd name="connsiteY1" fmla="*/ 592984 h 686744"/>
                  <a:gd name="connsiteX2" fmla="*/ 309404 w 321840"/>
                  <a:gd name="connsiteY2" fmla="*/ 677650 h 686744"/>
                  <a:gd name="connsiteX3" fmla="*/ 228971 w 321840"/>
                  <a:gd name="connsiteY3" fmla="*/ 512550 h 686744"/>
                  <a:gd name="connsiteX4" fmla="*/ 371 w 321840"/>
                  <a:gd name="connsiteY4" fmla="*/ 317 h 686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840" h="686744">
                    <a:moveTo>
                      <a:pt x="371" y="317"/>
                    </a:moveTo>
                    <a:cubicBezTo>
                      <a:pt x="10249" y="13723"/>
                      <a:pt x="236733" y="480095"/>
                      <a:pt x="288238" y="592984"/>
                    </a:cubicBezTo>
                    <a:cubicBezTo>
                      <a:pt x="339744" y="705873"/>
                      <a:pt x="319282" y="691056"/>
                      <a:pt x="309404" y="677650"/>
                    </a:cubicBezTo>
                    <a:cubicBezTo>
                      <a:pt x="299526" y="664244"/>
                      <a:pt x="277654" y="622617"/>
                      <a:pt x="228971" y="512550"/>
                    </a:cubicBezTo>
                    <a:cubicBezTo>
                      <a:pt x="180288" y="402483"/>
                      <a:pt x="-9507" y="-13089"/>
                      <a:pt x="371" y="3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: 図形 507">
                <a:extLst>
                  <a:ext uri="{FF2B5EF4-FFF2-40B4-BE49-F238E27FC236}">
                    <a16:creationId xmlns:a16="http://schemas.microsoft.com/office/drawing/2014/main" id="{587D2FD3-1919-47AA-9FD3-36458F8425F5}"/>
                  </a:ext>
                </a:extLst>
              </p:cNvPr>
              <p:cNvSpPr/>
              <p:nvPr/>
            </p:nvSpPr>
            <p:spPr>
              <a:xfrm>
                <a:off x="8424396" y="8295261"/>
                <a:ext cx="294821" cy="436584"/>
              </a:xfrm>
              <a:custGeom>
                <a:avLst/>
                <a:gdLst>
                  <a:gd name="connsiteX0" fmla="*/ 2054 w 294821"/>
                  <a:gd name="connsiteY0" fmla="*/ 4189 h 436584"/>
                  <a:gd name="connsiteX1" fmla="*/ 221129 w 294821"/>
                  <a:gd name="connsiteY1" fmla="*/ 280414 h 436584"/>
                  <a:gd name="connsiteX2" fmla="*/ 294154 w 294821"/>
                  <a:gd name="connsiteY2" fmla="*/ 435989 h 436584"/>
                  <a:gd name="connsiteX3" fmla="*/ 256054 w 294821"/>
                  <a:gd name="connsiteY3" fmla="*/ 331214 h 436584"/>
                  <a:gd name="connsiteX4" fmla="*/ 233829 w 294821"/>
                  <a:gd name="connsiteY4" fmla="*/ 261364 h 436584"/>
                  <a:gd name="connsiteX5" fmla="*/ 119529 w 294821"/>
                  <a:gd name="connsiteY5" fmla="*/ 124839 h 436584"/>
                  <a:gd name="connsiteX6" fmla="*/ 2054 w 294821"/>
                  <a:gd name="connsiteY6" fmla="*/ 4189 h 43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821" h="436584">
                    <a:moveTo>
                      <a:pt x="2054" y="4189"/>
                    </a:moveTo>
                    <a:cubicBezTo>
                      <a:pt x="18987" y="30118"/>
                      <a:pt x="172446" y="208447"/>
                      <a:pt x="221129" y="280414"/>
                    </a:cubicBezTo>
                    <a:cubicBezTo>
                      <a:pt x="269812" y="352381"/>
                      <a:pt x="288333" y="427522"/>
                      <a:pt x="294154" y="435989"/>
                    </a:cubicBezTo>
                    <a:cubicBezTo>
                      <a:pt x="299975" y="444456"/>
                      <a:pt x="266108" y="360318"/>
                      <a:pt x="256054" y="331214"/>
                    </a:cubicBezTo>
                    <a:cubicBezTo>
                      <a:pt x="246000" y="302110"/>
                      <a:pt x="256583" y="295760"/>
                      <a:pt x="233829" y="261364"/>
                    </a:cubicBezTo>
                    <a:cubicBezTo>
                      <a:pt x="211075" y="226968"/>
                      <a:pt x="161862" y="170347"/>
                      <a:pt x="119529" y="124839"/>
                    </a:cubicBezTo>
                    <a:cubicBezTo>
                      <a:pt x="77196" y="79331"/>
                      <a:pt x="-14879" y="-21740"/>
                      <a:pt x="2054" y="4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9" name="フリーフォーム: 図形 508">
                <a:extLst>
                  <a:ext uri="{FF2B5EF4-FFF2-40B4-BE49-F238E27FC236}">
                    <a16:creationId xmlns:a16="http://schemas.microsoft.com/office/drawing/2014/main" id="{839E0AC4-1684-4792-B42B-946649061DFD}"/>
                  </a:ext>
                </a:extLst>
              </p:cNvPr>
              <p:cNvSpPr/>
              <p:nvPr/>
            </p:nvSpPr>
            <p:spPr>
              <a:xfrm>
                <a:off x="8978695" y="9182081"/>
                <a:ext cx="68398" cy="231669"/>
              </a:xfrm>
              <a:custGeom>
                <a:avLst/>
                <a:gdLst>
                  <a:gd name="connsiteX0" fmla="*/ 67938 w 68398"/>
                  <a:gd name="connsiteY0" fmla="*/ 19 h 231669"/>
                  <a:gd name="connsiteX1" fmla="*/ 31955 w 68398"/>
                  <a:gd name="connsiteY1" fmla="*/ 112202 h 231669"/>
                  <a:gd name="connsiteX2" fmla="*/ 40422 w 68398"/>
                  <a:gd name="connsiteY2" fmla="*/ 230736 h 231669"/>
                  <a:gd name="connsiteX3" fmla="*/ 17138 w 68398"/>
                  <a:gd name="connsiteY3" fmla="*/ 165119 h 231669"/>
                  <a:gd name="connsiteX4" fmla="*/ 2322 w 68398"/>
                  <a:gd name="connsiteY4" fmla="*/ 120669 h 231669"/>
                  <a:gd name="connsiteX5" fmla="*/ 67938 w 68398"/>
                  <a:gd name="connsiteY5" fmla="*/ 19 h 2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98" h="231669">
                    <a:moveTo>
                      <a:pt x="67938" y="19"/>
                    </a:moveTo>
                    <a:cubicBezTo>
                      <a:pt x="72877" y="-1392"/>
                      <a:pt x="36541" y="73749"/>
                      <a:pt x="31955" y="112202"/>
                    </a:cubicBezTo>
                    <a:cubicBezTo>
                      <a:pt x="27369" y="150655"/>
                      <a:pt x="42891" y="221917"/>
                      <a:pt x="40422" y="230736"/>
                    </a:cubicBezTo>
                    <a:cubicBezTo>
                      <a:pt x="37952" y="239556"/>
                      <a:pt x="23488" y="183463"/>
                      <a:pt x="17138" y="165119"/>
                    </a:cubicBezTo>
                    <a:cubicBezTo>
                      <a:pt x="10788" y="146775"/>
                      <a:pt x="-6145" y="144305"/>
                      <a:pt x="2322" y="120669"/>
                    </a:cubicBezTo>
                    <a:cubicBezTo>
                      <a:pt x="10789" y="97033"/>
                      <a:pt x="62999" y="1430"/>
                      <a:pt x="67938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0" name="フリーフォーム: 図形 509">
                <a:extLst>
                  <a:ext uri="{FF2B5EF4-FFF2-40B4-BE49-F238E27FC236}">
                    <a16:creationId xmlns:a16="http://schemas.microsoft.com/office/drawing/2014/main" id="{61867F10-63FA-4929-A606-93B8D948BAFF}"/>
                  </a:ext>
                </a:extLst>
              </p:cNvPr>
              <p:cNvSpPr/>
              <p:nvPr/>
            </p:nvSpPr>
            <p:spPr>
              <a:xfrm>
                <a:off x="8845462" y="9122467"/>
                <a:ext cx="130231" cy="228035"/>
              </a:xfrm>
              <a:custGeom>
                <a:avLst/>
                <a:gdLst>
                  <a:gd name="connsiteX0" fmla="*/ 82638 w 130231"/>
                  <a:gd name="connsiteY0" fmla="*/ 366 h 228035"/>
                  <a:gd name="connsiteX1" fmla="*/ 17021 w 130231"/>
                  <a:gd name="connsiteY1" fmla="*/ 110433 h 228035"/>
                  <a:gd name="connsiteX2" fmla="*/ 46655 w 130231"/>
                  <a:gd name="connsiteY2" fmla="*/ 178166 h 228035"/>
                  <a:gd name="connsiteX3" fmla="*/ 129205 w 130231"/>
                  <a:gd name="connsiteY3" fmla="*/ 226850 h 228035"/>
                  <a:gd name="connsiteX4" fmla="*/ 86871 w 130231"/>
                  <a:gd name="connsiteY4" fmla="*/ 207800 h 228035"/>
                  <a:gd name="connsiteX5" fmla="*/ 88 w 130231"/>
                  <a:gd name="connsiteY5" fmla="*/ 150650 h 228035"/>
                  <a:gd name="connsiteX6" fmla="*/ 82638 w 130231"/>
                  <a:gd name="connsiteY6" fmla="*/ 366 h 228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231" h="228035">
                    <a:moveTo>
                      <a:pt x="82638" y="366"/>
                    </a:moveTo>
                    <a:cubicBezTo>
                      <a:pt x="85460" y="-6337"/>
                      <a:pt x="23018" y="80800"/>
                      <a:pt x="17021" y="110433"/>
                    </a:cubicBezTo>
                    <a:cubicBezTo>
                      <a:pt x="11024" y="140066"/>
                      <a:pt x="27958" y="158763"/>
                      <a:pt x="46655" y="178166"/>
                    </a:cubicBezTo>
                    <a:cubicBezTo>
                      <a:pt x="65352" y="197569"/>
                      <a:pt x="122502" y="221911"/>
                      <a:pt x="129205" y="226850"/>
                    </a:cubicBezTo>
                    <a:cubicBezTo>
                      <a:pt x="135908" y="231789"/>
                      <a:pt x="108390" y="220500"/>
                      <a:pt x="86871" y="207800"/>
                    </a:cubicBezTo>
                    <a:cubicBezTo>
                      <a:pt x="65352" y="195100"/>
                      <a:pt x="3263" y="181694"/>
                      <a:pt x="88" y="150650"/>
                    </a:cubicBezTo>
                    <a:cubicBezTo>
                      <a:pt x="-3087" y="119606"/>
                      <a:pt x="79816" y="7069"/>
                      <a:pt x="82638" y="3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: 図形 510">
                <a:extLst>
                  <a:ext uri="{FF2B5EF4-FFF2-40B4-BE49-F238E27FC236}">
                    <a16:creationId xmlns:a16="http://schemas.microsoft.com/office/drawing/2014/main" id="{6857D854-4CF9-4D4B-B5BF-6AFF422228A9}"/>
                  </a:ext>
                </a:extLst>
              </p:cNvPr>
              <p:cNvSpPr/>
              <p:nvPr/>
            </p:nvSpPr>
            <p:spPr>
              <a:xfrm>
                <a:off x="9148301" y="9596765"/>
                <a:ext cx="162621" cy="291976"/>
              </a:xfrm>
              <a:custGeom>
                <a:avLst/>
                <a:gdLst>
                  <a:gd name="connsiteX0" fmla="*/ 25332 w 162621"/>
                  <a:gd name="connsiteY0" fmla="*/ 202 h 291976"/>
                  <a:gd name="connsiteX1" fmla="*/ 10516 w 162621"/>
                  <a:gd name="connsiteY1" fmla="*/ 129318 h 291976"/>
                  <a:gd name="connsiteX2" fmla="*/ 158682 w 162621"/>
                  <a:gd name="connsiteY2" fmla="*/ 285952 h 291976"/>
                  <a:gd name="connsiteX3" fmla="*/ 109999 w 162621"/>
                  <a:gd name="connsiteY3" fmla="*/ 249968 h 291976"/>
                  <a:gd name="connsiteX4" fmla="*/ 4166 w 162621"/>
                  <a:gd name="connsiteY4" fmla="*/ 158952 h 291976"/>
                  <a:gd name="connsiteX5" fmla="*/ 25332 w 162621"/>
                  <a:gd name="connsiteY5" fmla="*/ 202 h 29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621" h="291976">
                    <a:moveTo>
                      <a:pt x="25332" y="202"/>
                    </a:moveTo>
                    <a:cubicBezTo>
                      <a:pt x="26390" y="-4737"/>
                      <a:pt x="-11709" y="81693"/>
                      <a:pt x="10516" y="129318"/>
                    </a:cubicBezTo>
                    <a:cubicBezTo>
                      <a:pt x="32741" y="176943"/>
                      <a:pt x="142102" y="265844"/>
                      <a:pt x="158682" y="285952"/>
                    </a:cubicBezTo>
                    <a:cubicBezTo>
                      <a:pt x="175262" y="306060"/>
                      <a:pt x="135752" y="271135"/>
                      <a:pt x="109999" y="249968"/>
                    </a:cubicBezTo>
                    <a:cubicBezTo>
                      <a:pt x="84246" y="228801"/>
                      <a:pt x="20394" y="198463"/>
                      <a:pt x="4166" y="158952"/>
                    </a:cubicBezTo>
                    <a:cubicBezTo>
                      <a:pt x="-12062" y="119441"/>
                      <a:pt x="24274" y="5141"/>
                      <a:pt x="25332" y="2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: 図形 511">
                <a:extLst>
                  <a:ext uri="{FF2B5EF4-FFF2-40B4-BE49-F238E27FC236}">
                    <a16:creationId xmlns:a16="http://schemas.microsoft.com/office/drawing/2014/main" id="{54AF21DF-8698-40A6-92C6-A6446742C8E6}"/>
                  </a:ext>
                </a:extLst>
              </p:cNvPr>
              <p:cNvSpPr/>
              <p:nvPr/>
            </p:nvSpPr>
            <p:spPr>
              <a:xfrm>
                <a:off x="9321422" y="9954600"/>
                <a:ext cx="34461" cy="135958"/>
              </a:xfrm>
              <a:custGeom>
                <a:avLst/>
                <a:gdLst>
                  <a:gd name="connsiteX0" fmla="*/ 21545 w 34461"/>
                  <a:gd name="connsiteY0" fmla="*/ 83 h 135958"/>
                  <a:gd name="connsiteX1" fmla="*/ 15195 w 34461"/>
                  <a:gd name="connsiteY1" fmla="*/ 88983 h 135958"/>
                  <a:gd name="connsiteX2" fmla="*/ 34245 w 34461"/>
                  <a:gd name="connsiteY2" fmla="*/ 135550 h 135958"/>
                  <a:gd name="connsiteX3" fmla="*/ 378 w 34461"/>
                  <a:gd name="connsiteY3" fmla="*/ 105917 h 135958"/>
                  <a:gd name="connsiteX4" fmla="*/ 21545 w 34461"/>
                  <a:gd name="connsiteY4" fmla="*/ 83 h 135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61" h="135958">
                    <a:moveTo>
                      <a:pt x="21545" y="83"/>
                    </a:moveTo>
                    <a:cubicBezTo>
                      <a:pt x="24015" y="-2739"/>
                      <a:pt x="13078" y="66405"/>
                      <a:pt x="15195" y="88983"/>
                    </a:cubicBezTo>
                    <a:cubicBezTo>
                      <a:pt x="17312" y="111561"/>
                      <a:pt x="36715" y="132728"/>
                      <a:pt x="34245" y="135550"/>
                    </a:cubicBezTo>
                    <a:cubicBezTo>
                      <a:pt x="31776" y="138372"/>
                      <a:pt x="3906" y="126378"/>
                      <a:pt x="378" y="105917"/>
                    </a:cubicBezTo>
                    <a:cubicBezTo>
                      <a:pt x="-3150" y="85456"/>
                      <a:pt x="19075" y="2905"/>
                      <a:pt x="21545" y="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: 図形 512">
                <a:extLst>
                  <a:ext uri="{FF2B5EF4-FFF2-40B4-BE49-F238E27FC236}">
                    <a16:creationId xmlns:a16="http://schemas.microsoft.com/office/drawing/2014/main" id="{C2D10244-F818-4B96-BFFC-2E1275BC8A00}"/>
                  </a:ext>
                </a:extLst>
              </p:cNvPr>
              <p:cNvSpPr/>
              <p:nvPr/>
            </p:nvSpPr>
            <p:spPr>
              <a:xfrm>
                <a:off x="8925856" y="9731926"/>
                <a:ext cx="57443" cy="207065"/>
              </a:xfrm>
              <a:custGeom>
                <a:avLst/>
                <a:gdLst>
                  <a:gd name="connsiteX0" fmla="*/ 57277 w 57443"/>
                  <a:gd name="connsiteY0" fmla="*/ 507 h 207065"/>
                  <a:gd name="connsiteX1" fmla="*/ 27644 w 57443"/>
                  <a:gd name="connsiteY1" fmla="*/ 66124 h 207065"/>
                  <a:gd name="connsiteX2" fmla="*/ 19177 w 57443"/>
                  <a:gd name="connsiteY2" fmla="*/ 203707 h 207065"/>
                  <a:gd name="connsiteX3" fmla="*/ 127 w 57443"/>
                  <a:gd name="connsiteY3" fmla="*/ 159257 h 207065"/>
                  <a:gd name="connsiteX4" fmla="*/ 12827 w 57443"/>
                  <a:gd name="connsiteY4" fmla="*/ 97874 h 207065"/>
                  <a:gd name="connsiteX5" fmla="*/ 57277 w 57443"/>
                  <a:gd name="connsiteY5" fmla="*/ 507 h 20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443" h="207065">
                    <a:moveTo>
                      <a:pt x="57277" y="507"/>
                    </a:moveTo>
                    <a:cubicBezTo>
                      <a:pt x="59747" y="-4785"/>
                      <a:pt x="33994" y="32257"/>
                      <a:pt x="27644" y="66124"/>
                    </a:cubicBezTo>
                    <a:cubicBezTo>
                      <a:pt x="21294" y="99991"/>
                      <a:pt x="23763" y="188185"/>
                      <a:pt x="19177" y="203707"/>
                    </a:cubicBezTo>
                    <a:cubicBezTo>
                      <a:pt x="14591" y="219229"/>
                      <a:pt x="1185" y="176896"/>
                      <a:pt x="127" y="159257"/>
                    </a:cubicBezTo>
                    <a:cubicBezTo>
                      <a:pt x="-931" y="141618"/>
                      <a:pt x="4713" y="119746"/>
                      <a:pt x="12827" y="97874"/>
                    </a:cubicBezTo>
                    <a:cubicBezTo>
                      <a:pt x="20941" y="76002"/>
                      <a:pt x="54807" y="5799"/>
                      <a:pt x="57277" y="5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: 図形 513">
                <a:extLst>
                  <a:ext uri="{FF2B5EF4-FFF2-40B4-BE49-F238E27FC236}">
                    <a16:creationId xmlns:a16="http://schemas.microsoft.com/office/drawing/2014/main" id="{93BD1DC1-9710-48FB-A784-56B9C2D88CA8}"/>
                  </a:ext>
                </a:extLst>
              </p:cNvPr>
              <p:cNvSpPr/>
              <p:nvPr/>
            </p:nvSpPr>
            <p:spPr>
              <a:xfrm>
                <a:off x="8853916" y="9743012"/>
                <a:ext cx="36103" cy="184945"/>
              </a:xfrm>
              <a:custGeom>
                <a:avLst/>
                <a:gdLst>
                  <a:gd name="connsiteX0" fmla="*/ 14917 w 36103"/>
                  <a:gd name="connsiteY0" fmla="*/ 5 h 184945"/>
                  <a:gd name="connsiteX1" fmla="*/ 14917 w 36103"/>
                  <a:gd name="connsiteY1" fmla="*/ 99488 h 184945"/>
                  <a:gd name="connsiteX2" fmla="*/ 36084 w 36103"/>
                  <a:gd name="connsiteY2" fmla="*/ 184155 h 184945"/>
                  <a:gd name="connsiteX3" fmla="*/ 10684 w 36103"/>
                  <a:gd name="connsiteY3" fmla="*/ 139705 h 184945"/>
                  <a:gd name="connsiteX4" fmla="*/ 101 w 36103"/>
                  <a:gd name="connsiteY4" fmla="*/ 103721 h 184945"/>
                  <a:gd name="connsiteX5" fmla="*/ 14917 w 36103"/>
                  <a:gd name="connsiteY5" fmla="*/ 5 h 18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03" h="184945">
                    <a:moveTo>
                      <a:pt x="14917" y="5"/>
                    </a:moveTo>
                    <a:cubicBezTo>
                      <a:pt x="17386" y="-701"/>
                      <a:pt x="11389" y="68796"/>
                      <a:pt x="14917" y="99488"/>
                    </a:cubicBezTo>
                    <a:cubicBezTo>
                      <a:pt x="18445" y="130180"/>
                      <a:pt x="36789" y="177452"/>
                      <a:pt x="36084" y="184155"/>
                    </a:cubicBezTo>
                    <a:cubicBezTo>
                      <a:pt x="35379" y="190858"/>
                      <a:pt x="16681" y="153111"/>
                      <a:pt x="10684" y="139705"/>
                    </a:cubicBezTo>
                    <a:cubicBezTo>
                      <a:pt x="4687" y="126299"/>
                      <a:pt x="1512" y="122065"/>
                      <a:pt x="101" y="103721"/>
                    </a:cubicBezTo>
                    <a:cubicBezTo>
                      <a:pt x="-1310" y="85377"/>
                      <a:pt x="12448" y="711"/>
                      <a:pt x="14917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: 図形 514">
                <a:extLst>
                  <a:ext uri="{FF2B5EF4-FFF2-40B4-BE49-F238E27FC236}">
                    <a16:creationId xmlns:a16="http://schemas.microsoft.com/office/drawing/2014/main" id="{37864EF7-AD02-4558-B049-3D189F7F4D4E}"/>
                  </a:ext>
                </a:extLst>
              </p:cNvPr>
              <p:cNvSpPr/>
              <p:nvPr/>
            </p:nvSpPr>
            <p:spPr>
              <a:xfrm>
                <a:off x="8802735" y="9983175"/>
                <a:ext cx="123364" cy="79634"/>
              </a:xfrm>
              <a:custGeom>
                <a:avLst/>
                <a:gdLst>
                  <a:gd name="connsiteX0" fmla="*/ 482 w 123364"/>
                  <a:gd name="connsiteY0" fmla="*/ 79458 h 79634"/>
                  <a:gd name="connsiteX1" fmla="*/ 66098 w 123364"/>
                  <a:gd name="connsiteY1" fmla="*/ 22308 h 79634"/>
                  <a:gd name="connsiteX2" fmla="*/ 121132 w 123364"/>
                  <a:gd name="connsiteY2" fmla="*/ 18075 h 79634"/>
                  <a:gd name="connsiteX3" fmla="*/ 102082 w 123364"/>
                  <a:gd name="connsiteY3" fmla="*/ 1142 h 79634"/>
                  <a:gd name="connsiteX4" fmla="*/ 482 w 123364"/>
                  <a:gd name="connsiteY4" fmla="*/ 79458 h 7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364" h="79634">
                    <a:moveTo>
                      <a:pt x="482" y="79458"/>
                    </a:moveTo>
                    <a:cubicBezTo>
                      <a:pt x="-5515" y="82986"/>
                      <a:pt x="45990" y="32538"/>
                      <a:pt x="66098" y="22308"/>
                    </a:cubicBezTo>
                    <a:cubicBezTo>
                      <a:pt x="86206" y="12078"/>
                      <a:pt x="115135" y="21603"/>
                      <a:pt x="121132" y="18075"/>
                    </a:cubicBezTo>
                    <a:cubicBezTo>
                      <a:pt x="127129" y="14547"/>
                      <a:pt x="121132" y="-4855"/>
                      <a:pt x="102082" y="1142"/>
                    </a:cubicBezTo>
                    <a:cubicBezTo>
                      <a:pt x="83032" y="7139"/>
                      <a:pt x="6479" y="75930"/>
                      <a:pt x="482" y="794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: 図形 515">
                <a:extLst>
                  <a:ext uri="{FF2B5EF4-FFF2-40B4-BE49-F238E27FC236}">
                    <a16:creationId xmlns:a16="http://schemas.microsoft.com/office/drawing/2014/main" id="{D6EEF05E-CAE5-4EFC-9E96-0413829C0033}"/>
                  </a:ext>
                </a:extLst>
              </p:cNvPr>
              <p:cNvSpPr/>
              <p:nvPr/>
            </p:nvSpPr>
            <p:spPr>
              <a:xfrm>
                <a:off x="9019697" y="10210792"/>
                <a:ext cx="75253" cy="206035"/>
              </a:xfrm>
              <a:custGeom>
                <a:avLst/>
                <a:gdLst>
                  <a:gd name="connsiteX0" fmla="*/ 1536 w 75253"/>
                  <a:gd name="connsiteY0" fmla="*/ 8 h 206035"/>
                  <a:gd name="connsiteX1" fmla="*/ 7886 w 75253"/>
                  <a:gd name="connsiteY1" fmla="*/ 76208 h 206035"/>
                  <a:gd name="connsiteX2" fmla="*/ 67153 w 75253"/>
                  <a:gd name="connsiteY2" fmla="*/ 169341 h 206035"/>
                  <a:gd name="connsiteX3" fmla="*/ 69270 w 75253"/>
                  <a:gd name="connsiteY3" fmla="*/ 201091 h 206035"/>
                  <a:gd name="connsiteX4" fmla="*/ 16353 w 75253"/>
                  <a:gd name="connsiteY4" fmla="*/ 71975 h 206035"/>
                  <a:gd name="connsiteX5" fmla="*/ 1536 w 75253"/>
                  <a:gd name="connsiteY5" fmla="*/ 8 h 206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253" h="206035">
                    <a:moveTo>
                      <a:pt x="1536" y="8"/>
                    </a:moveTo>
                    <a:cubicBezTo>
                      <a:pt x="125" y="713"/>
                      <a:pt x="-3050" y="47986"/>
                      <a:pt x="7886" y="76208"/>
                    </a:cubicBezTo>
                    <a:cubicBezTo>
                      <a:pt x="18822" y="104430"/>
                      <a:pt x="56922" y="148527"/>
                      <a:pt x="67153" y="169341"/>
                    </a:cubicBezTo>
                    <a:cubicBezTo>
                      <a:pt x="77384" y="190155"/>
                      <a:pt x="77737" y="217319"/>
                      <a:pt x="69270" y="201091"/>
                    </a:cubicBezTo>
                    <a:cubicBezTo>
                      <a:pt x="60803" y="184863"/>
                      <a:pt x="27289" y="100903"/>
                      <a:pt x="16353" y="71975"/>
                    </a:cubicBezTo>
                    <a:cubicBezTo>
                      <a:pt x="5417" y="43047"/>
                      <a:pt x="2947" y="-697"/>
                      <a:pt x="1536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: 図形 516">
                <a:extLst>
                  <a:ext uri="{FF2B5EF4-FFF2-40B4-BE49-F238E27FC236}">
                    <a16:creationId xmlns:a16="http://schemas.microsoft.com/office/drawing/2014/main" id="{A0D6BA71-E097-4C23-AA8B-811430E9808E}"/>
                  </a:ext>
                </a:extLst>
              </p:cNvPr>
              <p:cNvSpPr/>
              <p:nvPr/>
            </p:nvSpPr>
            <p:spPr>
              <a:xfrm>
                <a:off x="8987358" y="9867825"/>
                <a:ext cx="40245" cy="161502"/>
              </a:xfrm>
              <a:custGeom>
                <a:avLst/>
                <a:gdLst>
                  <a:gd name="connsiteX0" fmla="*/ 40225 w 40245"/>
                  <a:gd name="connsiteY0" fmla="*/ 75 h 161502"/>
                  <a:gd name="connsiteX1" fmla="*/ 19059 w 40245"/>
                  <a:gd name="connsiteY1" fmla="*/ 69925 h 161502"/>
                  <a:gd name="connsiteX2" fmla="*/ 16942 w 40245"/>
                  <a:gd name="connsiteY2" fmla="*/ 160942 h 161502"/>
                  <a:gd name="connsiteX3" fmla="*/ 9 w 40245"/>
                  <a:gd name="connsiteY3" fmla="*/ 105908 h 161502"/>
                  <a:gd name="connsiteX4" fmla="*/ 14825 w 40245"/>
                  <a:gd name="connsiteY4" fmla="*/ 57225 h 161502"/>
                  <a:gd name="connsiteX5" fmla="*/ 40225 w 40245"/>
                  <a:gd name="connsiteY5" fmla="*/ 75 h 16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45" h="161502">
                    <a:moveTo>
                      <a:pt x="40225" y="75"/>
                    </a:moveTo>
                    <a:cubicBezTo>
                      <a:pt x="40931" y="2192"/>
                      <a:pt x="22939" y="43114"/>
                      <a:pt x="19059" y="69925"/>
                    </a:cubicBezTo>
                    <a:cubicBezTo>
                      <a:pt x="15179" y="96736"/>
                      <a:pt x="20117" y="154945"/>
                      <a:pt x="16942" y="160942"/>
                    </a:cubicBezTo>
                    <a:cubicBezTo>
                      <a:pt x="13767" y="166939"/>
                      <a:pt x="362" y="123194"/>
                      <a:pt x="9" y="105908"/>
                    </a:cubicBezTo>
                    <a:cubicBezTo>
                      <a:pt x="-344" y="88622"/>
                      <a:pt x="8828" y="73805"/>
                      <a:pt x="14825" y="57225"/>
                    </a:cubicBezTo>
                    <a:cubicBezTo>
                      <a:pt x="20822" y="40645"/>
                      <a:pt x="39519" y="-2042"/>
                      <a:pt x="40225" y="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8" name="フリーフォーム: 図形 517">
                <a:extLst>
                  <a:ext uri="{FF2B5EF4-FFF2-40B4-BE49-F238E27FC236}">
                    <a16:creationId xmlns:a16="http://schemas.microsoft.com/office/drawing/2014/main" id="{77052452-B4A2-45A5-84CF-FA737FE104CA}"/>
                  </a:ext>
                </a:extLst>
              </p:cNvPr>
              <p:cNvSpPr/>
              <p:nvPr/>
            </p:nvSpPr>
            <p:spPr>
              <a:xfrm>
                <a:off x="5830192" y="5408602"/>
                <a:ext cx="102223" cy="586535"/>
              </a:xfrm>
              <a:custGeom>
                <a:avLst/>
                <a:gdLst>
                  <a:gd name="connsiteX0" fmla="*/ 18158 w 102223"/>
                  <a:gd name="connsiteY0" fmla="*/ 7948 h 586535"/>
                  <a:gd name="connsiteX1" fmla="*/ 91183 w 102223"/>
                  <a:gd name="connsiteY1" fmla="*/ 528648 h 586535"/>
                  <a:gd name="connsiteX2" fmla="*/ 94358 w 102223"/>
                  <a:gd name="connsiteY2" fmla="*/ 544523 h 586535"/>
                  <a:gd name="connsiteX3" fmla="*/ 18158 w 102223"/>
                  <a:gd name="connsiteY3" fmla="*/ 268298 h 586535"/>
                  <a:gd name="connsiteX4" fmla="*/ 62608 w 102223"/>
                  <a:gd name="connsiteY4" fmla="*/ 522298 h 586535"/>
                  <a:gd name="connsiteX5" fmla="*/ 2283 w 102223"/>
                  <a:gd name="connsiteY5" fmla="*/ 233373 h 586535"/>
                  <a:gd name="connsiteX6" fmla="*/ 18158 w 102223"/>
                  <a:gd name="connsiteY6" fmla="*/ 7948 h 58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223" h="586535">
                    <a:moveTo>
                      <a:pt x="18158" y="7948"/>
                    </a:moveTo>
                    <a:cubicBezTo>
                      <a:pt x="32975" y="57160"/>
                      <a:pt x="78483" y="439219"/>
                      <a:pt x="91183" y="528648"/>
                    </a:cubicBezTo>
                    <a:cubicBezTo>
                      <a:pt x="103883" y="618077"/>
                      <a:pt x="106529" y="587915"/>
                      <a:pt x="94358" y="544523"/>
                    </a:cubicBezTo>
                    <a:cubicBezTo>
                      <a:pt x="82187" y="501131"/>
                      <a:pt x="23450" y="272002"/>
                      <a:pt x="18158" y="268298"/>
                    </a:cubicBezTo>
                    <a:cubicBezTo>
                      <a:pt x="12866" y="264594"/>
                      <a:pt x="65254" y="528119"/>
                      <a:pt x="62608" y="522298"/>
                    </a:cubicBezTo>
                    <a:cubicBezTo>
                      <a:pt x="59962" y="516477"/>
                      <a:pt x="8633" y="315923"/>
                      <a:pt x="2283" y="233373"/>
                    </a:cubicBezTo>
                    <a:cubicBezTo>
                      <a:pt x="-4067" y="150823"/>
                      <a:pt x="3341" y="-41264"/>
                      <a:pt x="18158" y="79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: 図形 518">
                <a:extLst>
                  <a:ext uri="{FF2B5EF4-FFF2-40B4-BE49-F238E27FC236}">
                    <a16:creationId xmlns:a16="http://schemas.microsoft.com/office/drawing/2014/main" id="{4724305D-8993-4570-A672-5712016CA2FD}"/>
                  </a:ext>
                </a:extLst>
              </p:cNvPr>
              <p:cNvSpPr/>
              <p:nvPr/>
            </p:nvSpPr>
            <p:spPr>
              <a:xfrm>
                <a:off x="3553127" y="6030720"/>
                <a:ext cx="458609" cy="622307"/>
              </a:xfrm>
              <a:custGeom>
                <a:avLst/>
                <a:gdLst>
                  <a:gd name="connsiteX0" fmla="*/ 128286 w 458609"/>
                  <a:gd name="connsiteY0" fmla="*/ 193 h 622307"/>
                  <a:gd name="connsiteX1" fmla="*/ 314023 w 458609"/>
                  <a:gd name="connsiteY1" fmla="*/ 71630 h 622307"/>
                  <a:gd name="connsiteX2" fmla="*/ 385461 w 458609"/>
                  <a:gd name="connsiteY2" fmla="*/ 149418 h 622307"/>
                  <a:gd name="connsiteX3" fmla="*/ 448961 w 458609"/>
                  <a:gd name="connsiteY3" fmla="*/ 297055 h 622307"/>
                  <a:gd name="connsiteX4" fmla="*/ 452136 w 458609"/>
                  <a:gd name="connsiteY4" fmla="*/ 405005 h 622307"/>
                  <a:gd name="connsiteX5" fmla="*/ 388636 w 458609"/>
                  <a:gd name="connsiteY5" fmla="*/ 509780 h 622307"/>
                  <a:gd name="connsiteX6" fmla="*/ 261636 w 458609"/>
                  <a:gd name="connsiteY6" fmla="*/ 592330 h 622307"/>
                  <a:gd name="connsiteX7" fmla="*/ 102886 w 458609"/>
                  <a:gd name="connsiteY7" fmla="*/ 619318 h 622307"/>
                  <a:gd name="connsiteX8" fmla="*/ 2873 w 458609"/>
                  <a:gd name="connsiteY8" fmla="*/ 619318 h 622307"/>
                  <a:gd name="connsiteX9" fmla="*/ 214011 w 458609"/>
                  <a:gd name="connsiteY9" fmla="*/ 598680 h 622307"/>
                  <a:gd name="connsiteX10" fmla="*/ 352123 w 458609"/>
                  <a:gd name="connsiteY10" fmla="*/ 519305 h 622307"/>
                  <a:gd name="connsiteX11" fmla="*/ 442611 w 458609"/>
                  <a:gd name="connsiteY11" fmla="*/ 373255 h 622307"/>
                  <a:gd name="connsiteX12" fmla="*/ 437848 w 458609"/>
                  <a:gd name="connsiteY12" fmla="*/ 284355 h 622307"/>
                  <a:gd name="connsiteX13" fmla="*/ 328311 w 458609"/>
                  <a:gd name="connsiteY13" fmla="*/ 93855 h 622307"/>
                  <a:gd name="connsiteX14" fmla="*/ 128286 w 458609"/>
                  <a:gd name="connsiteY14" fmla="*/ 193 h 622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8609" h="622307">
                    <a:moveTo>
                      <a:pt x="128286" y="193"/>
                    </a:moveTo>
                    <a:cubicBezTo>
                      <a:pt x="125905" y="-3511"/>
                      <a:pt x="271161" y="46759"/>
                      <a:pt x="314023" y="71630"/>
                    </a:cubicBezTo>
                    <a:cubicBezTo>
                      <a:pt x="356886" y="96501"/>
                      <a:pt x="362971" y="111847"/>
                      <a:pt x="385461" y="149418"/>
                    </a:cubicBezTo>
                    <a:cubicBezTo>
                      <a:pt x="407951" y="186989"/>
                      <a:pt x="437849" y="254457"/>
                      <a:pt x="448961" y="297055"/>
                    </a:cubicBezTo>
                    <a:cubicBezTo>
                      <a:pt x="460073" y="339653"/>
                      <a:pt x="462190" y="369551"/>
                      <a:pt x="452136" y="405005"/>
                    </a:cubicBezTo>
                    <a:cubicBezTo>
                      <a:pt x="442082" y="440459"/>
                      <a:pt x="420386" y="478559"/>
                      <a:pt x="388636" y="509780"/>
                    </a:cubicBezTo>
                    <a:cubicBezTo>
                      <a:pt x="356886" y="541001"/>
                      <a:pt x="309261" y="574074"/>
                      <a:pt x="261636" y="592330"/>
                    </a:cubicBezTo>
                    <a:cubicBezTo>
                      <a:pt x="214011" y="610586"/>
                      <a:pt x="146013" y="614820"/>
                      <a:pt x="102886" y="619318"/>
                    </a:cubicBezTo>
                    <a:cubicBezTo>
                      <a:pt x="59759" y="623816"/>
                      <a:pt x="-15648" y="622758"/>
                      <a:pt x="2873" y="619318"/>
                    </a:cubicBezTo>
                    <a:cubicBezTo>
                      <a:pt x="21394" y="615878"/>
                      <a:pt x="155803" y="615349"/>
                      <a:pt x="214011" y="598680"/>
                    </a:cubicBezTo>
                    <a:cubicBezTo>
                      <a:pt x="272219" y="582011"/>
                      <a:pt x="314023" y="556876"/>
                      <a:pt x="352123" y="519305"/>
                    </a:cubicBezTo>
                    <a:cubicBezTo>
                      <a:pt x="390223" y="481734"/>
                      <a:pt x="428324" y="412413"/>
                      <a:pt x="442611" y="373255"/>
                    </a:cubicBezTo>
                    <a:cubicBezTo>
                      <a:pt x="456898" y="334097"/>
                      <a:pt x="456898" y="330922"/>
                      <a:pt x="437848" y="284355"/>
                    </a:cubicBezTo>
                    <a:cubicBezTo>
                      <a:pt x="418798" y="237788"/>
                      <a:pt x="378582" y="140686"/>
                      <a:pt x="328311" y="93855"/>
                    </a:cubicBezTo>
                    <a:cubicBezTo>
                      <a:pt x="278040" y="47024"/>
                      <a:pt x="130667" y="3897"/>
                      <a:pt x="128286" y="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: 図形 519">
                <a:extLst>
                  <a:ext uri="{FF2B5EF4-FFF2-40B4-BE49-F238E27FC236}">
                    <a16:creationId xmlns:a16="http://schemas.microsoft.com/office/drawing/2014/main" id="{C9EDA5EA-E027-4AEC-B1C5-E54952C46AD1}"/>
                  </a:ext>
                </a:extLst>
              </p:cNvPr>
              <p:cNvSpPr/>
              <p:nvPr/>
            </p:nvSpPr>
            <p:spPr>
              <a:xfrm>
                <a:off x="3331225" y="6039565"/>
                <a:ext cx="350404" cy="614484"/>
              </a:xfrm>
              <a:custGeom>
                <a:avLst/>
                <a:gdLst>
                  <a:gd name="connsiteX0" fmla="*/ 350188 w 350404"/>
                  <a:gd name="connsiteY0" fmla="*/ 15160 h 614484"/>
                  <a:gd name="connsiteX1" fmla="*/ 186675 w 350404"/>
                  <a:gd name="connsiteY1" fmla="*/ 18335 h 614484"/>
                  <a:gd name="connsiteX2" fmla="*/ 83488 w 350404"/>
                  <a:gd name="connsiteY2" fmla="*/ 113585 h 614484"/>
                  <a:gd name="connsiteX3" fmla="*/ 35863 w 350404"/>
                  <a:gd name="connsiteY3" fmla="*/ 192960 h 614484"/>
                  <a:gd name="connsiteX4" fmla="*/ 31100 w 350404"/>
                  <a:gd name="connsiteY4" fmla="*/ 278685 h 614484"/>
                  <a:gd name="connsiteX5" fmla="*/ 27925 w 350404"/>
                  <a:gd name="connsiteY5" fmla="*/ 319960 h 614484"/>
                  <a:gd name="connsiteX6" fmla="*/ 39038 w 350404"/>
                  <a:gd name="connsiteY6" fmla="*/ 396160 h 614484"/>
                  <a:gd name="connsiteX7" fmla="*/ 69200 w 350404"/>
                  <a:gd name="connsiteY7" fmla="*/ 459660 h 614484"/>
                  <a:gd name="connsiteX8" fmla="*/ 200963 w 350404"/>
                  <a:gd name="connsiteY8" fmla="*/ 610473 h 614484"/>
                  <a:gd name="connsiteX9" fmla="*/ 126350 w 350404"/>
                  <a:gd name="connsiteY9" fmla="*/ 554910 h 614484"/>
                  <a:gd name="connsiteX10" fmla="*/ 7288 w 350404"/>
                  <a:gd name="connsiteY10" fmla="*/ 385048 h 614484"/>
                  <a:gd name="connsiteX11" fmla="*/ 26338 w 350404"/>
                  <a:gd name="connsiteY11" fmla="*/ 183435 h 614484"/>
                  <a:gd name="connsiteX12" fmla="*/ 135875 w 350404"/>
                  <a:gd name="connsiteY12" fmla="*/ 29448 h 614484"/>
                  <a:gd name="connsiteX13" fmla="*/ 220013 w 350404"/>
                  <a:gd name="connsiteY13" fmla="*/ 873 h 614484"/>
                  <a:gd name="connsiteX14" fmla="*/ 350188 w 350404"/>
                  <a:gd name="connsiteY14" fmla="*/ 15160 h 61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0404" h="614484">
                    <a:moveTo>
                      <a:pt x="350188" y="15160"/>
                    </a:moveTo>
                    <a:cubicBezTo>
                      <a:pt x="344632" y="18070"/>
                      <a:pt x="231125" y="1931"/>
                      <a:pt x="186675" y="18335"/>
                    </a:cubicBezTo>
                    <a:cubicBezTo>
                      <a:pt x="142225" y="34739"/>
                      <a:pt x="108623" y="84481"/>
                      <a:pt x="83488" y="113585"/>
                    </a:cubicBezTo>
                    <a:cubicBezTo>
                      <a:pt x="58353" y="142689"/>
                      <a:pt x="44594" y="165443"/>
                      <a:pt x="35863" y="192960"/>
                    </a:cubicBezTo>
                    <a:cubicBezTo>
                      <a:pt x="27132" y="220477"/>
                      <a:pt x="32423" y="257518"/>
                      <a:pt x="31100" y="278685"/>
                    </a:cubicBezTo>
                    <a:cubicBezTo>
                      <a:pt x="29777" y="299852"/>
                      <a:pt x="26602" y="300381"/>
                      <a:pt x="27925" y="319960"/>
                    </a:cubicBezTo>
                    <a:cubicBezTo>
                      <a:pt x="29248" y="339539"/>
                      <a:pt x="32159" y="372877"/>
                      <a:pt x="39038" y="396160"/>
                    </a:cubicBezTo>
                    <a:cubicBezTo>
                      <a:pt x="45917" y="419443"/>
                      <a:pt x="42212" y="423941"/>
                      <a:pt x="69200" y="459660"/>
                    </a:cubicBezTo>
                    <a:cubicBezTo>
                      <a:pt x="96187" y="495379"/>
                      <a:pt x="191438" y="594598"/>
                      <a:pt x="200963" y="610473"/>
                    </a:cubicBezTo>
                    <a:cubicBezTo>
                      <a:pt x="210488" y="626348"/>
                      <a:pt x="158629" y="592481"/>
                      <a:pt x="126350" y="554910"/>
                    </a:cubicBezTo>
                    <a:cubicBezTo>
                      <a:pt x="94071" y="517339"/>
                      <a:pt x="23957" y="446960"/>
                      <a:pt x="7288" y="385048"/>
                    </a:cubicBezTo>
                    <a:cubicBezTo>
                      <a:pt x="-9381" y="323136"/>
                      <a:pt x="4907" y="242702"/>
                      <a:pt x="26338" y="183435"/>
                    </a:cubicBezTo>
                    <a:cubicBezTo>
                      <a:pt x="47769" y="124168"/>
                      <a:pt x="103596" y="59875"/>
                      <a:pt x="135875" y="29448"/>
                    </a:cubicBezTo>
                    <a:cubicBezTo>
                      <a:pt x="168154" y="-979"/>
                      <a:pt x="187205" y="5636"/>
                      <a:pt x="220013" y="873"/>
                    </a:cubicBezTo>
                    <a:cubicBezTo>
                      <a:pt x="252821" y="-3890"/>
                      <a:pt x="355744" y="12250"/>
                      <a:pt x="350188" y="15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フリーフォーム: 図形 520">
                <a:extLst>
                  <a:ext uri="{FF2B5EF4-FFF2-40B4-BE49-F238E27FC236}">
                    <a16:creationId xmlns:a16="http://schemas.microsoft.com/office/drawing/2014/main" id="{BE2CBDA3-EA79-4678-8347-C70D123B1237}"/>
                  </a:ext>
                </a:extLst>
              </p:cNvPr>
              <p:cNvSpPr/>
              <p:nvPr/>
            </p:nvSpPr>
            <p:spPr>
              <a:xfrm>
                <a:off x="3608223" y="6075791"/>
                <a:ext cx="339341" cy="532451"/>
              </a:xfrm>
              <a:custGeom>
                <a:avLst/>
                <a:gdLst>
                  <a:gd name="connsiteX0" fmla="*/ 6515 w 339341"/>
                  <a:gd name="connsiteY0" fmla="*/ 4334 h 532451"/>
                  <a:gd name="connsiteX1" fmla="*/ 84302 w 339341"/>
                  <a:gd name="connsiteY1" fmla="*/ 4334 h 532451"/>
                  <a:gd name="connsiteX2" fmla="*/ 168440 w 339341"/>
                  <a:gd name="connsiteY2" fmla="*/ 47197 h 532451"/>
                  <a:gd name="connsiteX3" fmla="*/ 274802 w 339341"/>
                  <a:gd name="connsiteY3" fmla="*/ 126572 h 532451"/>
                  <a:gd name="connsiteX4" fmla="*/ 327190 w 339341"/>
                  <a:gd name="connsiteY4" fmla="*/ 247222 h 532451"/>
                  <a:gd name="connsiteX5" fmla="*/ 328777 w 339341"/>
                  <a:gd name="connsiteY5" fmla="*/ 351997 h 532451"/>
                  <a:gd name="connsiteX6" fmla="*/ 289090 w 339341"/>
                  <a:gd name="connsiteY6" fmla="*/ 418672 h 532451"/>
                  <a:gd name="connsiteX7" fmla="*/ 238290 w 339341"/>
                  <a:gd name="connsiteY7" fmla="*/ 475822 h 532451"/>
                  <a:gd name="connsiteX8" fmla="*/ 166852 w 339341"/>
                  <a:gd name="connsiteY8" fmla="*/ 501222 h 532451"/>
                  <a:gd name="connsiteX9" fmla="*/ 165 w 339341"/>
                  <a:gd name="connsiteY9" fmla="*/ 531384 h 532451"/>
                  <a:gd name="connsiteX10" fmla="*/ 138277 w 339341"/>
                  <a:gd name="connsiteY10" fmla="*/ 520272 h 532451"/>
                  <a:gd name="connsiteX11" fmla="*/ 263690 w 339341"/>
                  <a:gd name="connsiteY11" fmla="*/ 469472 h 532451"/>
                  <a:gd name="connsiteX12" fmla="*/ 331952 w 339341"/>
                  <a:gd name="connsiteY12" fmla="*/ 350409 h 532451"/>
                  <a:gd name="connsiteX13" fmla="*/ 331952 w 339341"/>
                  <a:gd name="connsiteY13" fmla="*/ 188484 h 532451"/>
                  <a:gd name="connsiteX14" fmla="*/ 282740 w 339341"/>
                  <a:gd name="connsiteY14" fmla="*/ 105934 h 532451"/>
                  <a:gd name="connsiteX15" fmla="*/ 173202 w 339341"/>
                  <a:gd name="connsiteY15" fmla="*/ 29734 h 532451"/>
                  <a:gd name="connsiteX16" fmla="*/ 6515 w 339341"/>
                  <a:gd name="connsiteY16" fmla="*/ 4334 h 53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39341" h="532451">
                    <a:moveTo>
                      <a:pt x="6515" y="4334"/>
                    </a:moveTo>
                    <a:cubicBezTo>
                      <a:pt x="-8302" y="101"/>
                      <a:pt x="57315" y="-2810"/>
                      <a:pt x="84302" y="4334"/>
                    </a:cubicBezTo>
                    <a:cubicBezTo>
                      <a:pt x="111289" y="11478"/>
                      <a:pt x="136690" y="26824"/>
                      <a:pt x="168440" y="47197"/>
                    </a:cubicBezTo>
                    <a:cubicBezTo>
                      <a:pt x="200190" y="67570"/>
                      <a:pt x="248344" y="93235"/>
                      <a:pt x="274802" y="126572"/>
                    </a:cubicBezTo>
                    <a:cubicBezTo>
                      <a:pt x="301260" y="159910"/>
                      <a:pt x="318194" y="209651"/>
                      <a:pt x="327190" y="247222"/>
                    </a:cubicBezTo>
                    <a:cubicBezTo>
                      <a:pt x="336186" y="284793"/>
                      <a:pt x="335127" y="323422"/>
                      <a:pt x="328777" y="351997"/>
                    </a:cubicBezTo>
                    <a:cubicBezTo>
                      <a:pt x="322427" y="380572"/>
                      <a:pt x="304171" y="398035"/>
                      <a:pt x="289090" y="418672"/>
                    </a:cubicBezTo>
                    <a:cubicBezTo>
                      <a:pt x="274009" y="439310"/>
                      <a:pt x="258663" y="462064"/>
                      <a:pt x="238290" y="475822"/>
                    </a:cubicBezTo>
                    <a:cubicBezTo>
                      <a:pt x="217917" y="489580"/>
                      <a:pt x="206539" y="491962"/>
                      <a:pt x="166852" y="501222"/>
                    </a:cubicBezTo>
                    <a:cubicBezTo>
                      <a:pt x="127165" y="510482"/>
                      <a:pt x="4927" y="528209"/>
                      <a:pt x="165" y="531384"/>
                    </a:cubicBezTo>
                    <a:cubicBezTo>
                      <a:pt x="-4597" y="534559"/>
                      <a:pt x="94356" y="530591"/>
                      <a:pt x="138277" y="520272"/>
                    </a:cubicBezTo>
                    <a:cubicBezTo>
                      <a:pt x="182198" y="509953"/>
                      <a:pt x="231411" y="497782"/>
                      <a:pt x="263690" y="469472"/>
                    </a:cubicBezTo>
                    <a:cubicBezTo>
                      <a:pt x="295969" y="441162"/>
                      <a:pt x="320575" y="397240"/>
                      <a:pt x="331952" y="350409"/>
                    </a:cubicBezTo>
                    <a:cubicBezTo>
                      <a:pt x="343329" y="303578"/>
                      <a:pt x="340154" y="229230"/>
                      <a:pt x="331952" y="188484"/>
                    </a:cubicBezTo>
                    <a:cubicBezTo>
                      <a:pt x="323750" y="147738"/>
                      <a:pt x="309198" y="132392"/>
                      <a:pt x="282740" y="105934"/>
                    </a:cubicBezTo>
                    <a:cubicBezTo>
                      <a:pt x="256282" y="79476"/>
                      <a:pt x="217652" y="47196"/>
                      <a:pt x="173202" y="29734"/>
                    </a:cubicBezTo>
                    <a:cubicBezTo>
                      <a:pt x="128752" y="12272"/>
                      <a:pt x="21332" y="8567"/>
                      <a:pt x="6515" y="43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: 図形 521">
                <a:extLst>
                  <a:ext uri="{FF2B5EF4-FFF2-40B4-BE49-F238E27FC236}">
                    <a16:creationId xmlns:a16="http://schemas.microsoft.com/office/drawing/2014/main" id="{4F9B8C4C-F0FB-4F1B-BE0B-3DB318D28301}"/>
                  </a:ext>
                </a:extLst>
              </p:cNvPr>
              <p:cNvSpPr/>
              <p:nvPr/>
            </p:nvSpPr>
            <p:spPr>
              <a:xfrm>
                <a:off x="3371841" y="6083293"/>
                <a:ext cx="244484" cy="529616"/>
              </a:xfrm>
              <a:custGeom>
                <a:avLst/>
                <a:gdLst>
                  <a:gd name="connsiteX0" fmla="*/ 244484 w 244484"/>
                  <a:gd name="connsiteY0" fmla="*/ 7 h 529616"/>
                  <a:gd name="connsiteX1" fmla="*/ 101609 w 244484"/>
                  <a:gd name="connsiteY1" fmla="*/ 52395 h 529616"/>
                  <a:gd name="connsiteX2" fmla="*/ 44459 w 244484"/>
                  <a:gd name="connsiteY2" fmla="*/ 161932 h 529616"/>
                  <a:gd name="connsiteX3" fmla="*/ 15884 w 244484"/>
                  <a:gd name="connsiteY3" fmla="*/ 238132 h 529616"/>
                  <a:gd name="connsiteX4" fmla="*/ 7947 w 244484"/>
                  <a:gd name="connsiteY4" fmla="*/ 287345 h 529616"/>
                  <a:gd name="connsiteX5" fmla="*/ 26997 w 244484"/>
                  <a:gd name="connsiteY5" fmla="*/ 334970 h 529616"/>
                  <a:gd name="connsiteX6" fmla="*/ 122247 w 244484"/>
                  <a:gd name="connsiteY6" fmla="*/ 457207 h 529616"/>
                  <a:gd name="connsiteX7" fmla="*/ 242897 w 244484"/>
                  <a:gd name="connsiteY7" fmla="*/ 527057 h 529616"/>
                  <a:gd name="connsiteX8" fmla="*/ 177809 w 244484"/>
                  <a:gd name="connsiteY8" fmla="*/ 501657 h 529616"/>
                  <a:gd name="connsiteX9" fmla="*/ 41284 w 244484"/>
                  <a:gd name="connsiteY9" fmla="*/ 382595 h 529616"/>
                  <a:gd name="connsiteX10" fmla="*/ 9 w 244484"/>
                  <a:gd name="connsiteY10" fmla="*/ 276232 h 529616"/>
                  <a:gd name="connsiteX11" fmla="*/ 38109 w 244484"/>
                  <a:gd name="connsiteY11" fmla="*/ 128595 h 529616"/>
                  <a:gd name="connsiteX12" fmla="*/ 103197 w 244484"/>
                  <a:gd name="connsiteY12" fmla="*/ 49220 h 529616"/>
                  <a:gd name="connsiteX13" fmla="*/ 244484 w 244484"/>
                  <a:gd name="connsiteY13" fmla="*/ 7 h 52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84" h="529616">
                    <a:moveTo>
                      <a:pt x="244484" y="7"/>
                    </a:moveTo>
                    <a:cubicBezTo>
                      <a:pt x="244219" y="536"/>
                      <a:pt x="134946" y="25408"/>
                      <a:pt x="101609" y="52395"/>
                    </a:cubicBezTo>
                    <a:cubicBezTo>
                      <a:pt x="68271" y="79383"/>
                      <a:pt x="58746" y="130976"/>
                      <a:pt x="44459" y="161932"/>
                    </a:cubicBezTo>
                    <a:cubicBezTo>
                      <a:pt x="30171" y="192888"/>
                      <a:pt x="21969" y="217230"/>
                      <a:pt x="15884" y="238132"/>
                    </a:cubicBezTo>
                    <a:cubicBezTo>
                      <a:pt x="9799" y="259034"/>
                      <a:pt x="6095" y="271205"/>
                      <a:pt x="7947" y="287345"/>
                    </a:cubicBezTo>
                    <a:cubicBezTo>
                      <a:pt x="9799" y="303485"/>
                      <a:pt x="7947" y="306660"/>
                      <a:pt x="26997" y="334970"/>
                    </a:cubicBezTo>
                    <a:cubicBezTo>
                      <a:pt x="46047" y="363280"/>
                      <a:pt x="86264" y="425193"/>
                      <a:pt x="122247" y="457207"/>
                    </a:cubicBezTo>
                    <a:cubicBezTo>
                      <a:pt x="158230" y="489222"/>
                      <a:pt x="233637" y="519649"/>
                      <a:pt x="242897" y="527057"/>
                    </a:cubicBezTo>
                    <a:cubicBezTo>
                      <a:pt x="252157" y="534465"/>
                      <a:pt x="211411" y="525734"/>
                      <a:pt x="177809" y="501657"/>
                    </a:cubicBezTo>
                    <a:cubicBezTo>
                      <a:pt x="144207" y="477580"/>
                      <a:pt x="70917" y="420166"/>
                      <a:pt x="41284" y="382595"/>
                    </a:cubicBezTo>
                    <a:cubicBezTo>
                      <a:pt x="11651" y="345024"/>
                      <a:pt x="538" y="318565"/>
                      <a:pt x="9" y="276232"/>
                    </a:cubicBezTo>
                    <a:cubicBezTo>
                      <a:pt x="-520" y="233899"/>
                      <a:pt x="20911" y="166430"/>
                      <a:pt x="38109" y="128595"/>
                    </a:cubicBezTo>
                    <a:cubicBezTo>
                      <a:pt x="55307" y="90760"/>
                      <a:pt x="73299" y="70651"/>
                      <a:pt x="103197" y="49220"/>
                    </a:cubicBezTo>
                    <a:cubicBezTo>
                      <a:pt x="133095" y="27789"/>
                      <a:pt x="244749" y="-522"/>
                      <a:pt x="244484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: 図形 522">
                <a:extLst>
                  <a:ext uri="{FF2B5EF4-FFF2-40B4-BE49-F238E27FC236}">
                    <a16:creationId xmlns:a16="http://schemas.microsoft.com/office/drawing/2014/main" id="{CF40081F-B5C3-409A-968A-2BD927E4D3E2}"/>
                  </a:ext>
                </a:extLst>
              </p:cNvPr>
              <p:cNvSpPr/>
              <p:nvPr/>
            </p:nvSpPr>
            <p:spPr>
              <a:xfrm>
                <a:off x="3522638" y="6184837"/>
                <a:ext cx="274718" cy="279988"/>
              </a:xfrm>
              <a:custGeom>
                <a:avLst/>
                <a:gdLst>
                  <a:gd name="connsiteX0" fmla="*/ 274662 w 274718"/>
                  <a:gd name="connsiteY0" fmla="*/ 115951 h 279988"/>
                  <a:gd name="connsiteX1" fmla="*/ 184175 w 274718"/>
                  <a:gd name="connsiteY1" fmla="*/ 20701 h 279988"/>
                  <a:gd name="connsiteX2" fmla="*/ 120675 w 274718"/>
                  <a:gd name="connsiteY2" fmla="*/ 17526 h 279988"/>
                  <a:gd name="connsiteX3" fmla="*/ 41300 w 274718"/>
                  <a:gd name="connsiteY3" fmla="*/ 65151 h 279988"/>
                  <a:gd name="connsiteX4" fmla="*/ 19075 w 274718"/>
                  <a:gd name="connsiteY4" fmla="*/ 142938 h 279988"/>
                  <a:gd name="connsiteX5" fmla="*/ 36537 w 274718"/>
                  <a:gd name="connsiteY5" fmla="*/ 239776 h 279988"/>
                  <a:gd name="connsiteX6" fmla="*/ 133375 w 274718"/>
                  <a:gd name="connsiteY6" fmla="*/ 271526 h 279988"/>
                  <a:gd name="connsiteX7" fmla="*/ 206400 w 274718"/>
                  <a:gd name="connsiteY7" fmla="*/ 255651 h 279988"/>
                  <a:gd name="connsiteX8" fmla="*/ 268312 w 274718"/>
                  <a:gd name="connsiteY8" fmla="*/ 212788 h 279988"/>
                  <a:gd name="connsiteX9" fmla="*/ 214337 w 274718"/>
                  <a:gd name="connsiteY9" fmla="*/ 265176 h 279988"/>
                  <a:gd name="connsiteX10" fmla="*/ 82575 w 274718"/>
                  <a:gd name="connsiteY10" fmla="*/ 277876 h 279988"/>
                  <a:gd name="connsiteX11" fmla="*/ 19075 w 274718"/>
                  <a:gd name="connsiteY11" fmla="*/ 228663 h 279988"/>
                  <a:gd name="connsiteX12" fmla="*/ 1612 w 274718"/>
                  <a:gd name="connsiteY12" fmla="*/ 120713 h 279988"/>
                  <a:gd name="connsiteX13" fmla="*/ 52412 w 274718"/>
                  <a:gd name="connsiteY13" fmla="*/ 41338 h 279988"/>
                  <a:gd name="connsiteX14" fmla="*/ 128612 w 274718"/>
                  <a:gd name="connsiteY14" fmla="*/ 8001 h 279988"/>
                  <a:gd name="connsiteX15" fmla="*/ 196875 w 274718"/>
                  <a:gd name="connsiteY15" fmla="*/ 8001 h 279988"/>
                  <a:gd name="connsiteX16" fmla="*/ 274662 w 274718"/>
                  <a:gd name="connsiteY16" fmla="*/ 115951 h 27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4718" h="279988">
                    <a:moveTo>
                      <a:pt x="274662" y="115951"/>
                    </a:moveTo>
                    <a:cubicBezTo>
                      <a:pt x="272545" y="118068"/>
                      <a:pt x="209839" y="37105"/>
                      <a:pt x="184175" y="20701"/>
                    </a:cubicBezTo>
                    <a:cubicBezTo>
                      <a:pt x="158511" y="4297"/>
                      <a:pt x="144487" y="10118"/>
                      <a:pt x="120675" y="17526"/>
                    </a:cubicBezTo>
                    <a:cubicBezTo>
                      <a:pt x="96862" y="24934"/>
                      <a:pt x="58233" y="44249"/>
                      <a:pt x="41300" y="65151"/>
                    </a:cubicBezTo>
                    <a:cubicBezTo>
                      <a:pt x="24367" y="86053"/>
                      <a:pt x="19869" y="113834"/>
                      <a:pt x="19075" y="142938"/>
                    </a:cubicBezTo>
                    <a:cubicBezTo>
                      <a:pt x="18281" y="172042"/>
                      <a:pt x="17487" y="218345"/>
                      <a:pt x="36537" y="239776"/>
                    </a:cubicBezTo>
                    <a:cubicBezTo>
                      <a:pt x="55587" y="261207"/>
                      <a:pt x="105065" y="268880"/>
                      <a:pt x="133375" y="271526"/>
                    </a:cubicBezTo>
                    <a:cubicBezTo>
                      <a:pt x="161685" y="274172"/>
                      <a:pt x="183910" y="265441"/>
                      <a:pt x="206400" y="255651"/>
                    </a:cubicBezTo>
                    <a:cubicBezTo>
                      <a:pt x="228889" y="245861"/>
                      <a:pt x="266989" y="211201"/>
                      <a:pt x="268312" y="212788"/>
                    </a:cubicBezTo>
                    <a:cubicBezTo>
                      <a:pt x="269635" y="214375"/>
                      <a:pt x="245293" y="254328"/>
                      <a:pt x="214337" y="265176"/>
                    </a:cubicBezTo>
                    <a:cubicBezTo>
                      <a:pt x="183381" y="276024"/>
                      <a:pt x="115119" y="283962"/>
                      <a:pt x="82575" y="277876"/>
                    </a:cubicBezTo>
                    <a:cubicBezTo>
                      <a:pt x="50031" y="271791"/>
                      <a:pt x="32569" y="254857"/>
                      <a:pt x="19075" y="228663"/>
                    </a:cubicBezTo>
                    <a:cubicBezTo>
                      <a:pt x="5581" y="202469"/>
                      <a:pt x="-3944" y="151934"/>
                      <a:pt x="1612" y="120713"/>
                    </a:cubicBezTo>
                    <a:cubicBezTo>
                      <a:pt x="7168" y="89492"/>
                      <a:pt x="31245" y="60123"/>
                      <a:pt x="52412" y="41338"/>
                    </a:cubicBezTo>
                    <a:cubicBezTo>
                      <a:pt x="73579" y="22553"/>
                      <a:pt x="104535" y="13557"/>
                      <a:pt x="128612" y="8001"/>
                    </a:cubicBezTo>
                    <a:cubicBezTo>
                      <a:pt x="152689" y="2445"/>
                      <a:pt x="175444" y="-6816"/>
                      <a:pt x="196875" y="8001"/>
                    </a:cubicBezTo>
                    <a:cubicBezTo>
                      <a:pt x="218306" y="22818"/>
                      <a:pt x="276779" y="113834"/>
                      <a:pt x="274662" y="1159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: 図形 523">
                <a:extLst>
                  <a:ext uri="{FF2B5EF4-FFF2-40B4-BE49-F238E27FC236}">
                    <a16:creationId xmlns:a16="http://schemas.microsoft.com/office/drawing/2014/main" id="{59DF692F-8879-4913-AC24-F7568BDAB96A}"/>
                  </a:ext>
                </a:extLst>
              </p:cNvPr>
              <p:cNvSpPr/>
              <p:nvPr/>
            </p:nvSpPr>
            <p:spPr>
              <a:xfrm>
                <a:off x="3626073" y="6118187"/>
                <a:ext cx="259075" cy="176426"/>
              </a:xfrm>
              <a:custGeom>
                <a:avLst/>
                <a:gdLst>
                  <a:gd name="connsiteX0" fmla="*/ 1365 w 259075"/>
                  <a:gd name="connsiteY0" fmla="*/ 3213 h 176426"/>
                  <a:gd name="connsiteX1" fmla="*/ 126777 w 259075"/>
                  <a:gd name="connsiteY1" fmla="*/ 27026 h 176426"/>
                  <a:gd name="connsiteX2" fmla="*/ 206152 w 259075"/>
                  <a:gd name="connsiteY2" fmla="*/ 92113 h 176426"/>
                  <a:gd name="connsiteX3" fmla="*/ 258540 w 259075"/>
                  <a:gd name="connsiteY3" fmla="*/ 144501 h 176426"/>
                  <a:gd name="connsiteX4" fmla="*/ 234727 w 259075"/>
                  <a:gd name="connsiteY4" fmla="*/ 150851 h 176426"/>
                  <a:gd name="connsiteX5" fmla="*/ 149002 w 259075"/>
                  <a:gd name="connsiteY5" fmla="*/ 176251 h 176426"/>
                  <a:gd name="connsiteX6" fmla="*/ 231552 w 259075"/>
                  <a:gd name="connsiteY6" fmla="*/ 136563 h 176426"/>
                  <a:gd name="connsiteX7" fmla="*/ 214090 w 259075"/>
                  <a:gd name="connsiteY7" fmla="*/ 93701 h 176426"/>
                  <a:gd name="connsiteX8" fmla="*/ 1365 w 259075"/>
                  <a:gd name="connsiteY8" fmla="*/ 3213 h 17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075" h="176426">
                    <a:moveTo>
                      <a:pt x="1365" y="3213"/>
                    </a:moveTo>
                    <a:cubicBezTo>
                      <a:pt x="-13187" y="-7899"/>
                      <a:pt x="92646" y="12209"/>
                      <a:pt x="126777" y="27026"/>
                    </a:cubicBezTo>
                    <a:cubicBezTo>
                      <a:pt x="160908" y="41843"/>
                      <a:pt x="184192" y="72534"/>
                      <a:pt x="206152" y="92113"/>
                    </a:cubicBezTo>
                    <a:cubicBezTo>
                      <a:pt x="228112" y="111692"/>
                      <a:pt x="253778" y="134711"/>
                      <a:pt x="258540" y="144501"/>
                    </a:cubicBezTo>
                    <a:cubicBezTo>
                      <a:pt x="263302" y="154291"/>
                      <a:pt x="234727" y="150851"/>
                      <a:pt x="234727" y="150851"/>
                    </a:cubicBezTo>
                    <a:cubicBezTo>
                      <a:pt x="216471" y="156143"/>
                      <a:pt x="149531" y="178632"/>
                      <a:pt x="149002" y="176251"/>
                    </a:cubicBezTo>
                    <a:cubicBezTo>
                      <a:pt x="148473" y="173870"/>
                      <a:pt x="220704" y="150321"/>
                      <a:pt x="231552" y="136563"/>
                    </a:cubicBezTo>
                    <a:cubicBezTo>
                      <a:pt x="242400" y="122805"/>
                      <a:pt x="248750" y="115132"/>
                      <a:pt x="214090" y="93701"/>
                    </a:cubicBezTo>
                    <a:cubicBezTo>
                      <a:pt x="179430" y="72270"/>
                      <a:pt x="15917" y="14325"/>
                      <a:pt x="1365" y="32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フリーフォーム: 図形 524">
                <a:extLst>
                  <a:ext uri="{FF2B5EF4-FFF2-40B4-BE49-F238E27FC236}">
                    <a16:creationId xmlns:a16="http://schemas.microsoft.com/office/drawing/2014/main" id="{5BFAF68E-A189-4DBB-BAFD-373DA42C913E}"/>
                  </a:ext>
                </a:extLst>
              </p:cNvPr>
              <p:cNvSpPr/>
              <p:nvPr/>
            </p:nvSpPr>
            <p:spPr>
              <a:xfrm>
                <a:off x="3423177" y="6122808"/>
                <a:ext cx="217252" cy="419429"/>
              </a:xfrm>
              <a:custGeom>
                <a:avLst/>
                <a:gdLst>
                  <a:gd name="connsiteX0" fmla="*/ 215373 w 217252"/>
                  <a:gd name="connsiteY0" fmla="*/ 4942 h 419429"/>
                  <a:gd name="connsiteX1" fmla="*/ 110598 w 217252"/>
                  <a:gd name="connsiteY1" fmla="*/ 41455 h 419429"/>
                  <a:gd name="connsiteX2" fmla="*/ 43923 w 217252"/>
                  <a:gd name="connsiteY2" fmla="*/ 125592 h 419429"/>
                  <a:gd name="connsiteX3" fmla="*/ 26461 w 217252"/>
                  <a:gd name="connsiteY3" fmla="*/ 185917 h 419429"/>
                  <a:gd name="connsiteX4" fmla="*/ 34398 w 217252"/>
                  <a:gd name="connsiteY4" fmla="*/ 262117 h 419429"/>
                  <a:gd name="connsiteX5" fmla="*/ 74086 w 217252"/>
                  <a:gd name="connsiteY5" fmla="*/ 341492 h 419429"/>
                  <a:gd name="connsiteX6" fmla="*/ 110598 w 217252"/>
                  <a:gd name="connsiteY6" fmla="*/ 381180 h 419429"/>
                  <a:gd name="connsiteX7" fmla="*/ 175686 w 217252"/>
                  <a:gd name="connsiteY7" fmla="*/ 419280 h 419429"/>
                  <a:gd name="connsiteX8" fmla="*/ 121711 w 217252"/>
                  <a:gd name="connsiteY8" fmla="*/ 390705 h 419429"/>
                  <a:gd name="connsiteX9" fmla="*/ 26461 w 217252"/>
                  <a:gd name="connsiteY9" fmla="*/ 304980 h 419429"/>
                  <a:gd name="connsiteX10" fmla="*/ 13761 w 217252"/>
                  <a:gd name="connsiteY10" fmla="*/ 147817 h 419429"/>
                  <a:gd name="connsiteX11" fmla="*/ 215373 w 217252"/>
                  <a:gd name="connsiteY11" fmla="*/ 4942 h 41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252" h="419429">
                    <a:moveTo>
                      <a:pt x="215373" y="4942"/>
                    </a:moveTo>
                    <a:cubicBezTo>
                      <a:pt x="231513" y="-12785"/>
                      <a:pt x="139173" y="21347"/>
                      <a:pt x="110598" y="41455"/>
                    </a:cubicBezTo>
                    <a:cubicBezTo>
                      <a:pt x="82023" y="61563"/>
                      <a:pt x="57946" y="101515"/>
                      <a:pt x="43923" y="125592"/>
                    </a:cubicBezTo>
                    <a:cubicBezTo>
                      <a:pt x="29900" y="149669"/>
                      <a:pt x="28048" y="163163"/>
                      <a:pt x="26461" y="185917"/>
                    </a:cubicBezTo>
                    <a:cubicBezTo>
                      <a:pt x="24874" y="208671"/>
                      <a:pt x="26461" y="236188"/>
                      <a:pt x="34398" y="262117"/>
                    </a:cubicBezTo>
                    <a:cubicBezTo>
                      <a:pt x="42335" y="288046"/>
                      <a:pt x="61386" y="321648"/>
                      <a:pt x="74086" y="341492"/>
                    </a:cubicBezTo>
                    <a:cubicBezTo>
                      <a:pt x="86786" y="361336"/>
                      <a:pt x="93665" y="368215"/>
                      <a:pt x="110598" y="381180"/>
                    </a:cubicBezTo>
                    <a:cubicBezTo>
                      <a:pt x="127531" y="394145"/>
                      <a:pt x="173834" y="417693"/>
                      <a:pt x="175686" y="419280"/>
                    </a:cubicBezTo>
                    <a:cubicBezTo>
                      <a:pt x="177538" y="420867"/>
                      <a:pt x="146582" y="409755"/>
                      <a:pt x="121711" y="390705"/>
                    </a:cubicBezTo>
                    <a:cubicBezTo>
                      <a:pt x="96840" y="371655"/>
                      <a:pt x="44453" y="345461"/>
                      <a:pt x="26461" y="304980"/>
                    </a:cubicBezTo>
                    <a:cubicBezTo>
                      <a:pt x="8469" y="264499"/>
                      <a:pt x="-15608" y="198882"/>
                      <a:pt x="13761" y="147817"/>
                    </a:cubicBezTo>
                    <a:cubicBezTo>
                      <a:pt x="43130" y="96752"/>
                      <a:pt x="199233" y="22669"/>
                      <a:pt x="215373" y="494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フリーフォーム: 図形 525">
                <a:extLst>
                  <a:ext uri="{FF2B5EF4-FFF2-40B4-BE49-F238E27FC236}">
                    <a16:creationId xmlns:a16="http://schemas.microsoft.com/office/drawing/2014/main" id="{72ACD990-4117-41F9-9FD2-FFD9311E77AA}"/>
                  </a:ext>
                </a:extLst>
              </p:cNvPr>
              <p:cNvSpPr/>
              <p:nvPr/>
            </p:nvSpPr>
            <p:spPr>
              <a:xfrm>
                <a:off x="3579004" y="6372174"/>
                <a:ext cx="294542" cy="180800"/>
              </a:xfrm>
              <a:custGeom>
                <a:avLst/>
                <a:gdLst>
                  <a:gd name="connsiteX0" fmla="*/ 204009 w 294542"/>
                  <a:gd name="connsiteY0" fmla="*/ 51 h 180800"/>
                  <a:gd name="connsiteX1" fmla="*/ 292909 w 294542"/>
                  <a:gd name="connsiteY1" fmla="*/ 61964 h 180800"/>
                  <a:gd name="connsiteX2" fmla="*/ 256396 w 294542"/>
                  <a:gd name="connsiteY2" fmla="*/ 93714 h 180800"/>
                  <a:gd name="connsiteX3" fmla="*/ 191309 w 294542"/>
                  <a:gd name="connsiteY3" fmla="*/ 155626 h 180800"/>
                  <a:gd name="connsiteX4" fmla="*/ 127809 w 294542"/>
                  <a:gd name="connsiteY4" fmla="*/ 165151 h 180800"/>
                  <a:gd name="connsiteX5" fmla="*/ 809 w 294542"/>
                  <a:gd name="connsiteY5" fmla="*/ 173089 h 180800"/>
                  <a:gd name="connsiteX6" fmla="*/ 194484 w 294542"/>
                  <a:gd name="connsiteY6" fmla="*/ 173089 h 180800"/>
                  <a:gd name="connsiteX7" fmla="*/ 281796 w 294542"/>
                  <a:gd name="connsiteY7" fmla="*/ 73076 h 180800"/>
                  <a:gd name="connsiteX8" fmla="*/ 204009 w 294542"/>
                  <a:gd name="connsiteY8" fmla="*/ 51 h 18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542" h="180800">
                    <a:moveTo>
                      <a:pt x="204009" y="51"/>
                    </a:moveTo>
                    <a:cubicBezTo>
                      <a:pt x="205861" y="-1801"/>
                      <a:pt x="284178" y="46354"/>
                      <a:pt x="292909" y="61964"/>
                    </a:cubicBezTo>
                    <a:cubicBezTo>
                      <a:pt x="301640" y="77575"/>
                      <a:pt x="273329" y="78104"/>
                      <a:pt x="256396" y="93714"/>
                    </a:cubicBezTo>
                    <a:cubicBezTo>
                      <a:pt x="239463" y="109324"/>
                      <a:pt x="212740" y="143720"/>
                      <a:pt x="191309" y="155626"/>
                    </a:cubicBezTo>
                    <a:cubicBezTo>
                      <a:pt x="169878" y="167532"/>
                      <a:pt x="159559" y="162241"/>
                      <a:pt x="127809" y="165151"/>
                    </a:cubicBezTo>
                    <a:cubicBezTo>
                      <a:pt x="96059" y="168061"/>
                      <a:pt x="-10303" y="171766"/>
                      <a:pt x="809" y="173089"/>
                    </a:cubicBezTo>
                    <a:cubicBezTo>
                      <a:pt x="11921" y="174412"/>
                      <a:pt x="147653" y="189758"/>
                      <a:pt x="194484" y="173089"/>
                    </a:cubicBezTo>
                    <a:cubicBezTo>
                      <a:pt x="241315" y="156420"/>
                      <a:pt x="276769" y="99799"/>
                      <a:pt x="281796" y="73076"/>
                    </a:cubicBezTo>
                    <a:cubicBezTo>
                      <a:pt x="286823" y="46353"/>
                      <a:pt x="202157" y="1903"/>
                      <a:pt x="204009" y="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7" name="フリーフォーム: 図形 526">
                <a:extLst>
                  <a:ext uri="{FF2B5EF4-FFF2-40B4-BE49-F238E27FC236}">
                    <a16:creationId xmlns:a16="http://schemas.microsoft.com/office/drawing/2014/main" id="{6A6420F8-874E-411E-AA82-06369378A9E0}"/>
                  </a:ext>
                </a:extLst>
              </p:cNvPr>
              <p:cNvSpPr/>
              <p:nvPr/>
            </p:nvSpPr>
            <p:spPr>
              <a:xfrm>
                <a:off x="5719739" y="6339997"/>
                <a:ext cx="315683" cy="59630"/>
              </a:xfrm>
              <a:custGeom>
                <a:avLst/>
                <a:gdLst>
                  <a:gd name="connsiteX0" fmla="*/ 24 w 315683"/>
                  <a:gd name="connsiteY0" fmla="*/ 24291 h 59630"/>
                  <a:gd name="connsiteX1" fmla="*/ 169886 w 315683"/>
                  <a:gd name="connsiteY1" fmla="*/ 17941 h 59630"/>
                  <a:gd name="connsiteX2" fmla="*/ 225449 w 315683"/>
                  <a:gd name="connsiteY2" fmla="*/ 51278 h 59630"/>
                  <a:gd name="connsiteX3" fmla="*/ 304824 w 315683"/>
                  <a:gd name="connsiteY3" fmla="*/ 59216 h 59630"/>
                  <a:gd name="connsiteX4" fmla="*/ 307999 w 315683"/>
                  <a:gd name="connsiteY4" fmla="*/ 56041 h 59630"/>
                  <a:gd name="connsiteX5" fmla="*/ 239736 w 315683"/>
                  <a:gd name="connsiteY5" fmla="*/ 35403 h 59630"/>
                  <a:gd name="connsiteX6" fmla="*/ 182586 w 315683"/>
                  <a:gd name="connsiteY6" fmla="*/ 478 h 59630"/>
                  <a:gd name="connsiteX7" fmla="*/ 24 w 315683"/>
                  <a:gd name="connsiteY7" fmla="*/ 24291 h 5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683" h="59630">
                    <a:moveTo>
                      <a:pt x="24" y="24291"/>
                    </a:moveTo>
                    <a:cubicBezTo>
                      <a:pt x="-2093" y="27201"/>
                      <a:pt x="132315" y="13443"/>
                      <a:pt x="169886" y="17941"/>
                    </a:cubicBezTo>
                    <a:cubicBezTo>
                      <a:pt x="207457" y="22439"/>
                      <a:pt x="202959" y="44399"/>
                      <a:pt x="225449" y="51278"/>
                    </a:cubicBezTo>
                    <a:cubicBezTo>
                      <a:pt x="247939" y="58157"/>
                      <a:pt x="291066" y="58422"/>
                      <a:pt x="304824" y="59216"/>
                    </a:cubicBezTo>
                    <a:cubicBezTo>
                      <a:pt x="318582" y="60010"/>
                      <a:pt x="318847" y="60010"/>
                      <a:pt x="307999" y="56041"/>
                    </a:cubicBezTo>
                    <a:cubicBezTo>
                      <a:pt x="297151" y="52072"/>
                      <a:pt x="260638" y="44664"/>
                      <a:pt x="239736" y="35403"/>
                    </a:cubicBezTo>
                    <a:cubicBezTo>
                      <a:pt x="218834" y="26143"/>
                      <a:pt x="221215" y="4711"/>
                      <a:pt x="182586" y="478"/>
                    </a:cubicBezTo>
                    <a:cubicBezTo>
                      <a:pt x="143957" y="-3755"/>
                      <a:pt x="2141" y="21381"/>
                      <a:pt x="24" y="2429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8" name="フリーフォーム: 図形 527">
                <a:extLst>
                  <a:ext uri="{FF2B5EF4-FFF2-40B4-BE49-F238E27FC236}">
                    <a16:creationId xmlns:a16="http://schemas.microsoft.com/office/drawing/2014/main" id="{F5D32AC9-6C8F-4450-BA76-F981233ECCC0}"/>
                  </a:ext>
                </a:extLst>
              </p:cNvPr>
              <p:cNvSpPr/>
              <p:nvPr/>
            </p:nvSpPr>
            <p:spPr>
              <a:xfrm>
                <a:off x="6044752" y="6390796"/>
                <a:ext cx="137074" cy="199018"/>
              </a:xfrm>
              <a:custGeom>
                <a:avLst/>
                <a:gdLst>
                  <a:gd name="connsiteX0" fmla="*/ 448 w 137074"/>
                  <a:gd name="connsiteY0" fmla="*/ 479 h 199018"/>
                  <a:gd name="connsiteX1" fmla="*/ 46486 w 137074"/>
                  <a:gd name="connsiteY1" fmla="*/ 56042 h 199018"/>
                  <a:gd name="connsiteX2" fmla="*/ 75061 w 137074"/>
                  <a:gd name="connsiteY2" fmla="*/ 102079 h 199018"/>
                  <a:gd name="connsiteX3" fmla="*/ 108398 w 137074"/>
                  <a:gd name="connsiteY3" fmla="*/ 144942 h 199018"/>
                  <a:gd name="connsiteX4" fmla="*/ 136973 w 137074"/>
                  <a:gd name="connsiteY4" fmla="*/ 198917 h 199018"/>
                  <a:gd name="connsiteX5" fmla="*/ 116336 w 137074"/>
                  <a:gd name="connsiteY5" fmla="*/ 130654 h 199018"/>
                  <a:gd name="connsiteX6" fmla="*/ 76648 w 137074"/>
                  <a:gd name="connsiteY6" fmla="*/ 89379 h 199018"/>
                  <a:gd name="connsiteX7" fmla="*/ 448 w 137074"/>
                  <a:gd name="connsiteY7" fmla="*/ 479 h 199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074" h="199018">
                    <a:moveTo>
                      <a:pt x="448" y="479"/>
                    </a:moveTo>
                    <a:cubicBezTo>
                      <a:pt x="-4579" y="-5077"/>
                      <a:pt x="34051" y="39109"/>
                      <a:pt x="46486" y="56042"/>
                    </a:cubicBezTo>
                    <a:cubicBezTo>
                      <a:pt x="58921" y="72975"/>
                      <a:pt x="64742" y="87262"/>
                      <a:pt x="75061" y="102079"/>
                    </a:cubicBezTo>
                    <a:cubicBezTo>
                      <a:pt x="85380" y="116896"/>
                      <a:pt x="98079" y="128802"/>
                      <a:pt x="108398" y="144942"/>
                    </a:cubicBezTo>
                    <a:cubicBezTo>
                      <a:pt x="118717" y="161082"/>
                      <a:pt x="135650" y="201298"/>
                      <a:pt x="136973" y="198917"/>
                    </a:cubicBezTo>
                    <a:cubicBezTo>
                      <a:pt x="138296" y="196536"/>
                      <a:pt x="126390" y="148910"/>
                      <a:pt x="116336" y="130654"/>
                    </a:cubicBezTo>
                    <a:cubicBezTo>
                      <a:pt x="106282" y="112398"/>
                      <a:pt x="95433" y="109487"/>
                      <a:pt x="76648" y="89379"/>
                    </a:cubicBezTo>
                    <a:cubicBezTo>
                      <a:pt x="57863" y="69271"/>
                      <a:pt x="5475" y="6035"/>
                      <a:pt x="448" y="4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9" name="フリーフォーム: 図形 528">
                <a:extLst>
                  <a:ext uri="{FF2B5EF4-FFF2-40B4-BE49-F238E27FC236}">
                    <a16:creationId xmlns:a16="http://schemas.microsoft.com/office/drawing/2014/main" id="{E681FEB4-A126-4B8E-8A8F-92C57B2FA9EF}"/>
                  </a:ext>
                </a:extLst>
              </p:cNvPr>
              <p:cNvSpPr/>
              <p:nvPr/>
            </p:nvSpPr>
            <p:spPr>
              <a:xfrm>
                <a:off x="6109712" y="6379721"/>
                <a:ext cx="110984" cy="212135"/>
              </a:xfrm>
              <a:custGeom>
                <a:avLst/>
                <a:gdLst>
                  <a:gd name="connsiteX0" fmla="*/ 576 w 110984"/>
                  <a:gd name="connsiteY0" fmla="*/ 2029 h 212135"/>
                  <a:gd name="connsiteX1" fmla="*/ 43438 w 110984"/>
                  <a:gd name="connsiteY1" fmla="*/ 65529 h 212135"/>
                  <a:gd name="connsiteX2" fmla="*/ 52963 w 110984"/>
                  <a:gd name="connsiteY2" fmla="*/ 105217 h 212135"/>
                  <a:gd name="connsiteX3" fmla="*/ 89476 w 110984"/>
                  <a:gd name="connsiteY3" fmla="*/ 156017 h 212135"/>
                  <a:gd name="connsiteX4" fmla="*/ 110113 w 110984"/>
                  <a:gd name="connsiteY4" fmla="*/ 200467 h 212135"/>
                  <a:gd name="connsiteX5" fmla="*/ 60901 w 110984"/>
                  <a:gd name="connsiteY5" fmla="*/ 211579 h 212135"/>
                  <a:gd name="connsiteX6" fmla="*/ 97413 w 110984"/>
                  <a:gd name="connsiteY6" fmla="*/ 187767 h 212135"/>
                  <a:gd name="connsiteX7" fmla="*/ 78363 w 110984"/>
                  <a:gd name="connsiteY7" fmla="*/ 148079 h 212135"/>
                  <a:gd name="connsiteX8" fmla="*/ 576 w 110984"/>
                  <a:gd name="connsiteY8" fmla="*/ 2029 h 21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984" h="212135">
                    <a:moveTo>
                      <a:pt x="576" y="2029"/>
                    </a:moveTo>
                    <a:cubicBezTo>
                      <a:pt x="-5245" y="-11729"/>
                      <a:pt x="34707" y="48331"/>
                      <a:pt x="43438" y="65529"/>
                    </a:cubicBezTo>
                    <a:cubicBezTo>
                      <a:pt x="52169" y="82727"/>
                      <a:pt x="45290" y="90136"/>
                      <a:pt x="52963" y="105217"/>
                    </a:cubicBezTo>
                    <a:cubicBezTo>
                      <a:pt x="60636" y="120298"/>
                      <a:pt x="79951" y="140142"/>
                      <a:pt x="89476" y="156017"/>
                    </a:cubicBezTo>
                    <a:cubicBezTo>
                      <a:pt x="99001" y="171892"/>
                      <a:pt x="114875" y="191207"/>
                      <a:pt x="110113" y="200467"/>
                    </a:cubicBezTo>
                    <a:cubicBezTo>
                      <a:pt x="105351" y="209727"/>
                      <a:pt x="63018" y="213696"/>
                      <a:pt x="60901" y="211579"/>
                    </a:cubicBezTo>
                    <a:cubicBezTo>
                      <a:pt x="58784" y="209462"/>
                      <a:pt x="94503" y="198350"/>
                      <a:pt x="97413" y="187767"/>
                    </a:cubicBezTo>
                    <a:cubicBezTo>
                      <a:pt x="100323" y="177184"/>
                      <a:pt x="78363" y="148079"/>
                      <a:pt x="78363" y="148079"/>
                    </a:cubicBezTo>
                    <a:cubicBezTo>
                      <a:pt x="63811" y="118446"/>
                      <a:pt x="6397" y="15787"/>
                      <a:pt x="576" y="20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0" name="フリーフォーム: 図形 529">
                <a:extLst>
                  <a:ext uri="{FF2B5EF4-FFF2-40B4-BE49-F238E27FC236}">
                    <a16:creationId xmlns:a16="http://schemas.microsoft.com/office/drawing/2014/main" id="{01745D08-D40B-43D7-B863-072C47DC7427}"/>
                  </a:ext>
                </a:extLst>
              </p:cNvPr>
              <p:cNvSpPr/>
              <p:nvPr/>
            </p:nvSpPr>
            <p:spPr>
              <a:xfrm>
                <a:off x="5723674" y="6287898"/>
                <a:ext cx="99282" cy="69233"/>
              </a:xfrm>
              <a:custGeom>
                <a:avLst/>
                <a:gdLst>
                  <a:gd name="connsiteX0" fmla="*/ 99276 w 99282"/>
                  <a:gd name="connsiteY0" fmla="*/ 190 h 69233"/>
                  <a:gd name="connsiteX1" fmla="*/ 8789 w 99282"/>
                  <a:gd name="connsiteY1" fmla="*/ 39877 h 69233"/>
                  <a:gd name="connsiteX2" fmla="*/ 4026 w 99282"/>
                  <a:gd name="connsiteY2" fmla="*/ 68452 h 69233"/>
                  <a:gd name="connsiteX3" fmla="*/ 13551 w 99282"/>
                  <a:gd name="connsiteY3" fmla="*/ 57340 h 69233"/>
                  <a:gd name="connsiteX4" fmla="*/ 99276 w 99282"/>
                  <a:gd name="connsiteY4" fmla="*/ 190 h 6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282" h="69233">
                    <a:moveTo>
                      <a:pt x="99276" y="190"/>
                    </a:moveTo>
                    <a:cubicBezTo>
                      <a:pt x="98482" y="-2720"/>
                      <a:pt x="24664" y="28500"/>
                      <a:pt x="8789" y="39877"/>
                    </a:cubicBezTo>
                    <a:cubicBezTo>
                      <a:pt x="-7086" y="51254"/>
                      <a:pt x="3232" y="65542"/>
                      <a:pt x="4026" y="68452"/>
                    </a:cubicBezTo>
                    <a:cubicBezTo>
                      <a:pt x="4820" y="71362"/>
                      <a:pt x="2703" y="65807"/>
                      <a:pt x="13551" y="57340"/>
                    </a:cubicBezTo>
                    <a:cubicBezTo>
                      <a:pt x="24399" y="48873"/>
                      <a:pt x="100070" y="3100"/>
                      <a:pt x="99276" y="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1" name="フリーフォーム: 図形 530">
                <a:extLst>
                  <a:ext uri="{FF2B5EF4-FFF2-40B4-BE49-F238E27FC236}">
                    <a16:creationId xmlns:a16="http://schemas.microsoft.com/office/drawing/2014/main" id="{B6881BF6-21FB-4BE2-B700-D007DB6A4567}"/>
                  </a:ext>
                </a:extLst>
              </p:cNvPr>
              <p:cNvSpPr/>
              <p:nvPr/>
            </p:nvSpPr>
            <p:spPr>
              <a:xfrm>
                <a:off x="5703789" y="6197424"/>
                <a:ext cx="230528" cy="99901"/>
              </a:xfrm>
              <a:custGeom>
                <a:avLst/>
                <a:gdLst>
                  <a:gd name="connsiteX0" fmla="*/ 230286 w 230528"/>
                  <a:gd name="connsiteY0" fmla="*/ 87489 h 99901"/>
                  <a:gd name="connsiteX1" fmla="*/ 85824 w 230528"/>
                  <a:gd name="connsiteY1" fmla="*/ 16051 h 99901"/>
                  <a:gd name="connsiteX2" fmla="*/ 47724 w 230528"/>
                  <a:gd name="connsiteY2" fmla="*/ 36689 h 99901"/>
                  <a:gd name="connsiteX3" fmla="*/ 15974 w 230528"/>
                  <a:gd name="connsiteY3" fmla="*/ 87489 h 99901"/>
                  <a:gd name="connsiteX4" fmla="*/ 84236 w 230528"/>
                  <a:gd name="connsiteY4" fmla="*/ 92251 h 99901"/>
                  <a:gd name="connsiteX5" fmla="*/ 99 w 230528"/>
                  <a:gd name="connsiteY5" fmla="*/ 93839 h 99901"/>
                  <a:gd name="connsiteX6" fmla="*/ 68361 w 230528"/>
                  <a:gd name="connsiteY6" fmla="*/ 8114 h 99901"/>
                  <a:gd name="connsiteX7" fmla="*/ 119161 w 230528"/>
                  <a:gd name="connsiteY7" fmla="*/ 11289 h 99901"/>
                  <a:gd name="connsiteX8" fmla="*/ 230286 w 230528"/>
                  <a:gd name="connsiteY8" fmla="*/ 87489 h 9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28" h="99901">
                    <a:moveTo>
                      <a:pt x="230286" y="87489"/>
                    </a:moveTo>
                    <a:cubicBezTo>
                      <a:pt x="224730" y="88283"/>
                      <a:pt x="116251" y="24518"/>
                      <a:pt x="85824" y="16051"/>
                    </a:cubicBezTo>
                    <a:cubicBezTo>
                      <a:pt x="55397" y="7584"/>
                      <a:pt x="59366" y="24783"/>
                      <a:pt x="47724" y="36689"/>
                    </a:cubicBezTo>
                    <a:cubicBezTo>
                      <a:pt x="36082" y="48595"/>
                      <a:pt x="9889" y="78229"/>
                      <a:pt x="15974" y="87489"/>
                    </a:cubicBezTo>
                    <a:cubicBezTo>
                      <a:pt x="22059" y="96749"/>
                      <a:pt x="86882" y="91193"/>
                      <a:pt x="84236" y="92251"/>
                    </a:cubicBezTo>
                    <a:cubicBezTo>
                      <a:pt x="81590" y="93309"/>
                      <a:pt x="2745" y="107862"/>
                      <a:pt x="99" y="93839"/>
                    </a:cubicBezTo>
                    <a:cubicBezTo>
                      <a:pt x="-2547" y="79816"/>
                      <a:pt x="48517" y="21872"/>
                      <a:pt x="68361" y="8114"/>
                    </a:cubicBezTo>
                    <a:cubicBezTo>
                      <a:pt x="88205" y="-5644"/>
                      <a:pt x="94026" y="-88"/>
                      <a:pt x="119161" y="11289"/>
                    </a:cubicBezTo>
                    <a:cubicBezTo>
                      <a:pt x="144296" y="22666"/>
                      <a:pt x="235842" y="86695"/>
                      <a:pt x="230286" y="874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2" name="フリーフォーム: 図形 531">
                <a:extLst>
                  <a:ext uri="{FF2B5EF4-FFF2-40B4-BE49-F238E27FC236}">
                    <a16:creationId xmlns:a16="http://schemas.microsoft.com/office/drawing/2014/main" id="{6003914B-2D3D-43BC-8636-87953B880F5B}"/>
                  </a:ext>
                </a:extLst>
              </p:cNvPr>
              <p:cNvSpPr/>
              <p:nvPr/>
            </p:nvSpPr>
            <p:spPr>
              <a:xfrm>
                <a:off x="5929223" y="6190175"/>
                <a:ext cx="258039" cy="171547"/>
              </a:xfrm>
              <a:custGeom>
                <a:avLst/>
                <a:gdLst>
                  <a:gd name="connsiteX0" fmla="*/ 90 w 258039"/>
                  <a:gd name="connsiteY0" fmla="*/ 91563 h 171547"/>
                  <a:gd name="connsiteX1" fmla="*/ 104865 w 258039"/>
                  <a:gd name="connsiteY1" fmla="*/ 155063 h 171547"/>
                  <a:gd name="connsiteX2" fmla="*/ 158840 w 258039"/>
                  <a:gd name="connsiteY2" fmla="*/ 155063 h 171547"/>
                  <a:gd name="connsiteX3" fmla="*/ 171540 w 258039"/>
                  <a:gd name="connsiteY3" fmla="*/ 102675 h 171547"/>
                  <a:gd name="connsiteX4" fmla="*/ 177890 w 258039"/>
                  <a:gd name="connsiteY4" fmla="*/ 45525 h 171547"/>
                  <a:gd name="connsiteX5" fmla="*/ 200115 w 258039"/>
                  <a:gd name="connsiteY5" fmla="*/ 9013 h 171547"/>
                  <a:gd name="connsiteX6" fmla="*/ 246152 w 258039"/>
                  <a:gd name="connsiteY6" fmla="*/ 2663 h 171547"/>
                  <a:gd name="connsiteX7" fmla="*/ 257265 w 258039"/>
                  <a:gd name="connsiteY7" fmla="*/ 45525 h 171547"/>
                  <a:gd name="connsiteX8" fmla="*/ 230277 w 258039"/>
                  <a:gd name="connsiteY8" fmla="*/ 10600 h 171547"/>
                  <a:gd name="connsiteX9" fmla="*/ 203290 w 258039"/>
                  <a:gd name="connsiteY9" fmla="*/ 40763 h 171547"/>
                  <a:gd name="connsiteX10" fmla="*/ 187415 w 258039"/>
                  <a:gd name="connsiteY10" fmla="*/ 123313 h 171547"/>
                  <a:gd name="connsiteX11" fmla="*/ 169952 w 258039"/>
                  <a:gd name="connsiteY11" fmla="*/ 155063 h 171547"/>
                  <a:gd name="connsiteX12" fmla="*/ 123915 w 258039"/>
                  <a:gd name="connsiteY12" fmla="*/ 169350 h 171547"/>
                  <a:gd name="connsiteX13" fmla="*/ 90 w 258039"/>
                  <a:gd name="connsiteY13" fmla="*/ 91563 h 17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8039" h="171547">
                    <a:moveTo>
                      <a:pt x="90" y="91563"/>
                    </a:moveTo>
                    <a:cubicBezTo>
                      <a:pt x="-3085" y="89182"/>
                      <a:pt x="78407" y="144480"/>
                      <a:pt x="104865" y="155063"/>
                    </a:cubicBezTo>
                    <a:cubicBezTo>
                      <a:pt x="131323" y="165646"/>
                      <a:pt x="147728" y="163794"/>
                      <a:pt x="158840" y="155063"/>
                    </a:cubicBezTo>
                    <a:cubicBezTo>
                      <a:pt x="169952" y="146332"/>
                      <a:pt x="168365" y="120931"/>
                      <a:pt x="171540" y="102675"/>
                    </a:cubicBezTo>
                    <a:cubicBezTo>
                      <a:pt x="174715" y="84419"/>
                      <a:pt x="173128" y="61135"/>
                      <a:pt x="177890" y="45525"/>
                    </a:cubicBezTo>
                    <a:cubicBezTo>
                      <a:pt x="182652" y="29915"/>
                      <a:pt x="188738" y="16157"/>
                      <a:pt x="200115" y="9013"/>
                    </a:cubicBezTo>
                    <a:cubicBezTo>
                      <a:pt x="211492" y="1869"/>
                      <a:pt x="236627" y="-3422"/>
                      <a:pt x="246152" y="2663"/>
                    </a:cubicBezTo>
                    <a:cubicBezTo>
                      <a:pt x="255677" y="8748"/>
                      <a:pt x="259911" y="44202"/>
                      <a:pt x="257265" y="45525"/>
                    </a:cubicBezTo>
                    <a:cubicBezTo>
                      <a:pt x="254619" y="46848"/>
                      <a:pt x="239273" y="11394"/>
                      <a:pt x="230277" y="10600"/>
                    </a:cubicBezTo>
                    <a:cubicBezTo>
                      <a:pt x="221281" y="9806"/>
                      <a:pt x="210434" y="21978"/>
                      <a:pt x="203290" y="40763"/>
                    </a:cubicBezTo>
                    <a:cubicBezTo>
                      <a:pt x="196146" y="59548"/>
                      <a:pt x="192971" y="104263"/>
                      <a:pt x="187415" y="123313"/>
                    </a:cubicBezTo>
                    <a:cubicBezTo>
                      <a:pt x="181859" y="142363"/>
                      <a:pt x="180535" y="147390"/>
                      <a:pt x="169952" y="155063"/>
                    </a:cubicBezTo>
                    <a:cubicBezTo>
                      <a:pt x="159369" y="162736"/>
                      <a:pt x="150638" y="177023"/>
                      <a:pt x="123915" y="169350"/>
                    </a:cubicBezTo>
                    <a:cubicBezTo>
                      <a:pt x="97192" y="161677"/>
                      <a:pt x="3265" y="93944"/>
                      <a:pt x="90" y="9156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3" name="フリーフォーム: 図形 532">
                <a:extLst>
                  <a:ext uri="{FF2B5EF4-FFF2-40B4-BE49-F238E27FC236}">
                    <a16:creationId xmlns:a16="http://schemas.microsoft.com/office/drawing/2014/main" id="{8C51D350-F0F7-4853-9089-CA1E22EB4523}"/>
                  </a:ext>
                </a:extLst>
              </p:cNvPr>
              <p:cNvSpPr/>
              <p:nvPr/>
            </p:nvSpPr>
            <p:spPr>
              <a:xfrm>
                <a:off x="6089589" y="6226040"/>
                <a:ext cx="100546" cy="166828"/>
              </a:xfrm>
              <a:custGeom>
                <a:avLst/>
                <a:gdLst>
                  <a:gd name="connsiteX0" fmla="*/ 61 w 100546"/>
                  <a:gd name="connsiteY0" fmla="*/ 166823 h 166828"/>
                  <a:gd name="connsiteX1" fmla="*/ 46099 w 100546"/>
                  <a:gd name="connsiteY1" fmla="*/ 111260 h 166828"/>
                  <a:gd name="connsiteX2" fmla="*/ 44511 w 100546"/>
                  <a:gd name="connsiteY2" fmla="*/ 47760 h 166828"/>
                  <a:gd name="connsiteX3" fmla="*/ 82611 w 100546"/>
                  <a:gd name="connsiteY3" fmla="*/ 19185 h 166828"/>
                  <a:gd name="connsiteX4" fmla="*/ 100074 w 100546"/>
                  <a:gd name="connsiteY4" fmla="*/ 135 h 166828"/>
                  <a:gd name="connsiteX5" fmla="*/ 65149 w 100546"/>
                  <a:gd name="connsiteY5" fmla="*/ 28710 h 166828"/>
                  <a:gd name="connsiteX6" fmla="*/ 58799 w 100546"/>
                  <a:gd name="connsiteY6" fmla="*/ 62048 h 166828"/>
                  <a:gd name="connsiteX7" fmla="*/ 57211 w 100546"/>
                  <a:gd name="connsiteY7" fmla="*/ 108085 h 166828"/>
                  <a:gd name="connsiteX8" fmla="*/ 61 w 100546"/>
                  <a:gd name="connsiteY8" fmla="*/ 166823 h 16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546" h="166828">
                    <a:moveTo>
                      <a:pt x="61" y="166823"/>
                    </a:moveTo>
                    <a:cubicBezTo>
                      <a:pt x="-1791" y="167352"/>
                      <a:pt x="38691" y="131104"/>
                      <a:pt x="46099" y="111260"/>
                    </a:cubicBezTo>
                    <a:cubicBezTo>
                      <a:pt x="53507" y="91416"/>
                      <a:pt x="38426" y="63106"/>
                      <a:pt x="44511" y="47760"/>
                    </a:cubicBezTo>
                    <a:cubicBezTo>
                      <a:pt x="50596" y="32414"/>
                      <a:pt x="73351" y="27122"/>
                      <a:pt x="82611" y="19185"/>
                    </a:cubicBezTo>
                    <a:cubicBezTo>
                      <a:pt x="91871" y="11248"/>
                      <a:pt x="102984" y="-1452"/>
                      <a:pt x="100074" y="135"/>
                    </a:cubicBezTo>
                    <a:cubicBezTo>
                      <a:pt x="97164" y="1722"/>
                      <a:pt x="72028" y="18391"/>
                      <a:pt x="65149" y="28710"/>
                    </a:cubicBezTo>
                    <a:cubicBezTo>
                      <a:pt x="58270" y="39029"/>
                      <a:pt x="60122" y="48819"/>
                      <a:pt x="58799" y="62048"/>
                    </a:cubicBezTo>
                    <a:cubicBezTo>
                      <a:pt x="57476" y="75277"/>
                      <a:pt x="65678" y="92739"/>
                      <a:pt x="57211" y="108085"/>
                    </a:cubicBezTo>
                    <a:cubicBezTo>
                      <a:pt x="48744" y="123431"/>
                      <a:pt x="1913" y="166294"/>
                      <a:pt x="61" y="1668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4" name="フリーフォーム: 図形 533">
                <a:extLst>
                  <a:ext uri="{FF2B5EF4-FFF2-40B4-BE49-F238E27FC236}">
                    <a16:creationId xmlns:a16="http://schemas.microsoft.com/office/drawing/2014/main" id="{D736241E-CC33-404C-AFED-8A1BEBCC780C}"/>
                  </a:ext>
                </a:extLst>
              </p:cNvPr>
              <p:cNvSpPr/>
              <p:nvPr/>
            </p:nvSpPr>
            <p:spPr>
              <a:xfrm>
                <a:off x="5973747" y="6379648"/>
                <a:ext cx="133974" cy="88142"/>
              </a:xfrm>
              <a:custGeom>
                <a:avLst/>
                <a:gdLst>
                  <a:gd name="connsiteX0" fmla="*/ 16 w 133974"/>
                  <a:gd name="connsiteY0" fmla="*/ 3690 h 88142"/>
                  <a:gd name="connsiteX1" fmla="*/ 71453 w 133974"/>
                  <a:gd name="connsiteY1" fmla="*/ 8452 h 88142"/>
                  <a:gd name="connsiteX2" fmla="*/ 133366 w 133974"/>
                  <a:gd name="connsiteY2" fmla="*/ 86240 h 88142"/>
                  <a:gd name="connsiteX3" fmla="*/ 101616 w 133974"/>
                  <a:gd name="connsiteY3" fmla="*/ 60840 h 88142"/>
                  <a:gd name="connsiteX4" fmla="*/ 77803 w 133974"/>
                  <a:gd name="connsiteY4" fmla="*/ 22740 h 88142"/>
                  <a:gd name="connsiteX5" fmla="*/ 16 w 133974"/>
                  <a:gd name="connsiteY5" fmla="*/ 3690 h 8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974" h="88142">
                    <a:moveTo>
                      <a:pt x="16" y="3690"/>
                    </a:moveTo>
                    <a:cubicBezTo>
                      <a:pt x="-1042" y="1309"/>
                      <a:pt x="49228" y="-5306"/>
                      <a:pt x="71453" y="8452"/>
                    </a:cubicBezTo>
                    <a:cubicBezTo>
                      <a:pt x="93678" y="22210"/>
                      <a:pt x="128339" y="77509"/>
                      <a:pt x="133366" y="86240"/>
                    </a:cubicBezTo>
                    <a:cubicBezTo>
                      <a:pt x="138393" y="94971"/>
                      <a:pt x="110876" y="71423"/>
                      <a:pt x="101616" y="60840"/>
                    </a:cubicBezTo>
                    <a:cubicBezTo>
                      <a:pt x="92356" y="50257"/>
                      <a:pt x="88916" y="30942"/>
                      <a:pt x="77803" y="22740"/>
                    </a:cubicBezTo>
                    <a:cubicBezTo>
                      <a:pt x="66691" y="14538"/>
                      <a:pt x="1074" y="6071"/>
                      <a:pt x="16" y="36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5" name="フリーフォーム: 図形 534">
                <a:extLst>
                  <a:ext uri="{FF2B5EF4-FFF2-40B4-BE49-F238E27FC236}">
                    <a16:creationId xmlns:a16="http://schemas.microsoft.com/office/drawing/2014/main" id="{E67C0B83-8F60-42A1-8EE5-105653C82377}"/>
                  </a:ext>
                </a:extLst>
              </p:cNvPr>
              <p:cNvSpPr/>
              <p:nvPr/>
            </p:nvSpPr>
            <p:spPr>
              <a:xfrm>
                <a:off x="2451056" y="7216779"/>
                <a:ext cx="420256" cy="418818"/>
              </a:xfrm>
              <a:custGeom>
                <a:avLst/>
                <a:gdLst>
                  <a:gd name="connsiteX0" fmla="*/ 44 w 420256"/>
                  <a:gd name="connsiteY0" fmla="*/ 47621 h 418818"/>
                  <a:gd name="connsiteX1" fmla="*/ 298494 w 420256"/>
                  <a:gd name="connsiteY1" fmla="*/ 3171 h 418818"/>
                  <a:gd name="connsiteX2" fmla="*/ 306961 w 420256"/>
                  <a:gd name="connsiteY2" fmla="*/ 49738 h 418818"/>
                  <a:gd name="connsiteX3" fmla="*/ 419144 w 420256"/>
                  <a:gd name="connsiteY3" fmla="*/ 413804 h 418818"/>
                  <a:gd name="connsiteX4" fmla="*/ 361994 w 420256"/>
                  <a:gd name="connsiteY4" fmla="*/ 246588 h 418818"/>
                  <a:gd name="connsiteX5" fmla="*/ 321777 w 420256"/>
                  <a:gd name="connsiteY5" fmla="*/ 32804 h 418818"/>
                  <a:gd name="connsiteX6" fmla="*/ 44 w 420256"/>
                  <a:gd name="connsiteY6" fmla="*/ 47621 h 41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256" h="418818">
                    <a:moveTo>
                      <a:pt x="44" y="47621"/>
                    </a:moveTo>
                    <a:cubicBezTo>
                      <a:pt x="-3836" y="42682"/>
                      <a:pt x="247341" y="2818"/>
                      <a:pt x="298494" y="3171"/>
                    </a:cubicBezTo>
                    <a:cubicBezTo>
                      <a:pt x="349647" y="3524"/>
                      <a:pt x="286853" y="-18701"/>
                      <a:pt x="306961" y="49738"/>
                    </a:cubicBezTo>
                    <a:cubicBezTo>
                      <a:pt x="327069" y="118177"/>
                      <a:pt x="409972" y="380996"/>
                      <a:pt x="419144" y="413804"/>
                    </a:cubicBezTo>
                    <a:cubicBezTo>
                      <a:pt x="428316" y="446612"/>
                      <a:pt x="378222" y="310088"/>
                      <a:pt x="361994" y="246588"/>
                    </a:cubicBezTo>
                    <a:cubicBezTo>
                      <a:pt x="345766" y="183088"/>
                      <a:pt x="375752" y="68082"/>
                      <a:pt x="321777" y="32804"/>
                    </a:cubicBezTo>
                    <a:cubicBezTo>
                      <a:pt x="267802" y="-2474"/>
                      <a:pt x="3924" y="52560"/>
                      <a:pt x="44" y="47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6" name="フリーフォーム: 図形 535">
                <a:extLst>
                  <a:ext uri="{FF2B5EF4-FFF2-40B4-BE49-F238E27FC236}">
                    <a16:creationId xmlns:a16="http://schemas.microsoft.com/office/drawing/2014/main" id="{B48CBE59-4027-4FC0-8E9C-3623FFFAF4C8}"/>
                  </a:ext>
                </a:extLst>
              </p:cNvPr>
              <p:cNvSpPr/>
              <p:nvPr/>
            </p:nvSpPr>
            <p:spPr>
              <a:xfrm>
                <a:off x="2762242" y="8267686"/>
                <a:ext cx="351400" cy="68934"/>
              </a:xfrm>
              <a:custGeom>
                <a:avLst/>
                <a:gdLst>
                  <a:gd name="connsiteX0" fmla="*/ 8 w 351400"/>
                  <a:gd name="connsiteY0" fmla="*/ 14 h 68934"/>
                  <a:gd name="connsiteX1" fmla="*/ 237075 w 351400"/>
                  <a:gd name="connsiteY1" fmla="*/ 67747 h 68934"/>
                  <a:gd name="connsiteX2" fmla="*/ 351375 w 351400"/>
                  <a:gd name="connsiteY2" fmla="*/ 44464 h 68934"/>
                  <a:gd name="connsiteX3" fmla="*/ 228608 w 351400"/>
                  <a:gd name="connsiteY3" fmla="*/ 61397 h 68934"/>
                  <a:gd name="connsiteX4" fmla="*/ 8 w 351400"/>
                  <a:gd name="connsiteY4" fmla="*/ 14 h 68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400" h="68934">
                    <a:moveTo>
                      <a:pt x="8" y="14"/>
                    </a:moveTo>
                    <a:cubicBezTo>
                      <a:pt x="1419" y="1072"/>
                      <a:pt x="178514" y="60339"/>
                      <a:pt x="237075" y="67747"/>
                    </a:cubicBezTo>
                    <a:cubicBezTo>
                      <a:pt x="295636" y="75155"/>
                      <a:pt x="352786" y="45522"/>
                      <a:pt x="351375" y="44464"/>
                    </a:cubicBezTo>
                    <a:cubicBezTo>
                      <a:pt x="349964" y="43406"/>
                      <a:pt x="283289" y="66336"/>
                      <a:pt x="228608" y="61397"/>
                    </a:cubicBezTo>
                    <a:cubicBezTo>
                      <a:pt x="173927" y="56458"/>
                      <a:pt x="-1403" y="-1044"/>
                      <a:pt x="8" y="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7" name="フリーフォーム: 図形 536">
                <a:extLst>
                  <a:ext uri="{FF2B5EF4-FFF2-40B4-BE49-F238E27FC236}">
                    <a16:creationId xmlns:a16="http://schemas.microsoft.com/office/drawing/2014/main" id="{676625F2-401F-4A3B-B98C-A46793FC45A6}"/>
                  </a:ext>
                </a:extLst>
              </p:cNvPr>
              <p:cNvSpPr/>
              <p:nvPr/>
            </p:nvSpPr>
            <p:spPr>
              <a:xfrm>
                <a:off x="2715759" y="7322301"/>
                <a:ext cx="65695" cy="495545"/>
              </a:xfrm>
              <a:custGeom>
                <a:avLst/>
                <a:gdLst>
                  <a:gd name="connsiteX0" fmla="*/ 14741 w 65695"/>
                  <a:gd name="connsiteY0" fmla="*/ 9832 h 495545"/>
                  <a:gd name="connsiteX1" fmla="*/ 65541 w 65695"/>
                  <a:gd name="connsiteY1" fmla="*/ 479732 h 495545"/>
                  <a:gd name="connsiteX2" fmla="*/ 29558 w 65695"/>
                  <a:gd name="connsiteY2" fmla="*/ 365432 h 495545"/>
                  <a:gd name="connsiteX3" fmla="*/ 2041 w 65695"/>
                  <a:gd name="connsiteY3" fmla="*/ 174932 h 495545"/>
                  <a:gd name="connsiteX4" fmla="*/ 14741 w 65695"/>
                  <a:gd name="connsiteY4" fmla="*/ 9832 h 49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95" h="495545">
                    <a:moveTo>
                      <a:pt x="14741" y="9832"/>
                    </a:moveTo>
                    <a:cubicBezTo>
                      <a:pt x="25324" y="60632"/>
                      <a:pt x="63072" y="420465"/>
                      <a:pt x="65541" y="479732"/>
                    </a:cubicBezTo>
                    <a:cubicBezTo>
                      <a:pt x="68010" y="538999"/>
                      <a:pt x="40141" y="416232"/>
                      <a:pt x="29558" y="365432"/>
                    </a:cubicBezTo>
                    <a:cubicBezTo>
                      <a:pt x="18975" y="314632"/>
                      <a:pt x="8038" y="231024"/>
                      <a:pt x="2041" y="174932"/>
                    </a:cubicBezTo>
                    <a:cubicBezTo>
                      <a:pt x="-3956" y="118840"/>
                      <a:pt x="4158" y="-40968"/>
                      <a:pt x="14741" y="98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8" name="フリーフォーム: 図形 537">
                <a:extLst>
                  <a:ext uri="{FF2B5EF4-FFF2-40B4-BE49-F238E27FC236}">
                    <a16:creationId xmlns:a16="http://schemas.microsoft.com/office/drawing/2014/main" id="{5FAF6354-E0DD-459B-89AE-75CBC004C2BE}"/>
                  </a:ext>
                </a:extLst>
              </p:cNvPr>
              <p:cNvSpPr/>
              <p:nvPr/>
            </p:nvSpPr>
            <p:spPr>
              <a:xfrm>
                <a:off x="2754547" y="8456508"/>
                <a:ext cx="195563" cy="50617"/>
              </a:xfrm>
              <a:custGeom>
                <a:avLst/>
                <a:gdLst>
                  <a:gd name="connsiteX0" fmla="*/ 1353 w 195563"/>
                  <a:gd name="connsiteY0" fmla="*/ 1692 h 50617"/>
                  <a:gd name="connsiteX1" fmla="*/ 73320 w 195563"/>
                  <a:gd name="connsiteY1" fmla="*/ 12275 h 50617"/>
                  <a:gd name="connsiteX2" fmla="*/ 193970 w 195563"/>
                  <a:gd name="connsiteY2" fmla="*/ 48259 h 50617"/>
                  <a:gd name="connsiteX3" fmla="*/ 134703 w 195563"/>
                  <a:gd name="connsiteY3" fmla="*/ 44025 h 50617"/>
                  <a:gd name="connsiteX4" fmla="*/ 1353 w 195563"/>
                  <a:gd name="connsiteY4" fmla="*/ 1692 h 5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563" h="50617">
                    <a:moveTo>
                      <a:pt x="1353" y="1692"/>
                    </a:moveTo>
                    <a:cubicBezTo>
                      <a:pt x="-8877" y="-3600"/>
                      <a:pt x="41217" y="4514"/>
                      <a:pt x="73320" y="12275"/>
                    </a:cubicBezTo>
                    <a:cubicBezTo>
                      <a:pt x="105423" y="20036"/>
                      <a:pt x="183740" y="42967"/>
                      <a:pt x="193970" y="48259"/>
                    </a:cubicBezTo>
                    <a:cubicBezTo>
                      <a:pt x="204200" y="53551"/>
                      <a:pt x="162925" y="48964"/>
                      <a:pt x="134703" y="44025"/>
                    </a:cubicBezTo>
                    <a:cubicBezTo>
                      <a:pt x="106481" y="39086"/>
                      <a:pt x="11583" y="6984"/>
                      <a:pt x="1353" y="16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9" name="フリーフォーム: 図形 538">
                <a:extLst>
                  <a:ext uri="{FF2B5EF4-FFF2-40B4-BE49-F238E27FC236}">
                    <a16:creationId xmlns:a16="http://schemas.microsoft.com/office/drawing/2014/main" id="{A28CD2B3-AF01-4984-8EF3-895E7FD7A4ED}"/>
                  </a:ext>
                </a:extLst>
              </p:cNvPr>
              <p:cNvSpPr/>
              <p:nvPr/>
            </p:nvSpPr>
            <p:spPr>
              <a:xfrm>
                <a:off x="2884104" y="8681903"/>
                <a:ext cx="330351" cy="136385"/>
              </a:xfrm>
              <a:custGeom>
                <a:avLst/>
                <a:gdLst>
                  <a:gd name="connsiteX0" fmla="*/ 328996 w 330351"/>
                  <a:gd name="connsiteY0" fmla="*/ 664 h 136385"/>
                  <a:gd name="connsiteX1" fmla="*/ 231629 w 330351"/>
                  <a:gd name="connsiteY1" fmla="*/ 74747 h 136385"/>
                  <a:gd name="connsiteX2" fmla="*/ 70763 w 330351"/>
                  <a:gd name="connsiteY2" fmla="*/ 117080 h 136385"/>
                  <a:gd name="connsiteX3" fmla="*/ 3029 w 330351"/>
                  <a:gd name="connsiteY3" fmla="*/ 136130 h 136385"/>
                  <a:gd name="connsiteX4" fmla="*/ 161779 w 330351"/>
                  <a:gd name="connsiteY4" fmla="*/ 121314 h 136385"/>
                  <a:gd name="connsiteX5" fmla="*/ 328996 w 330351"/>
                  <a:gd name="connsiteY5" fmla="*/ 664 h 13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351" h="136385">
                    <a:moveTo>
                      <a:pt x="328996" y="664"/>
                    </a:moveTo>
                    <a:cubicBezTo>
                      <a:pt x="340638" y="-7097"/>
                      <a:pt x="274668" y="55344"/>
                      <a:pt x="231629" y="74747"/>
                    </a:cubicBezTo>
                    <a:cubicBezTo>
                      <a:pt x="188590" y="94150"/>
                      <a:pt x="108863" y="106850"/>
                      <a:pt x="70763" y="117080"/>
                    </a:cubicBezTo>
                    <a:cubicBezTo>
                      <a:pt x="32663" y="127310"/>
                      <a:pt x="-12140" y="135424"/>
                      <a:pt x="3029" y="136130"/>
                    </a:cubicBezTo>
                    <a:cubicBezTo>
                      <a:pt x="18198" y="136836"/>
                      <a:pt x="111332" y="137189"/>
                      <a:pt x="161779" y="121314"/>
                    </a:cubicBezTo>
                    <a:cubicBezTo>
                      <a:pt x="212226" y="105439"/>
                      <a:pt x="317354" y="8425"/>
                      <a:pt x="328996" y="6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0" name="フリーフォーム: 図形 539">
                <a:extLst>
                  <a:ext uri="{FF2B5EF4-FFF2-40B4-BE49-F238E27FC236}">
                    <a16:creationId xmlns:a16="http://schemas.microsoft.com/office/drawing/2014/main" id="{C6C4109E-D7DA-4550-BF11-ABD7F640BE43}"/>
                  </a:ext>
                </a:extLst>
              </p:cNvPr>
              <p:cNvSpPr/>
              <p:nvPr/>
            </p:nvSpPr>
            <p:spPr>
              <a:xfrm>
                <a:off x="2747382" y="7852754"/>
                <a:ext cx="124784" cy="341099"/>
              </a:xfrm>
              <a:custGeom>
                <a:avLst/>
                <a:gdLst>
                  <a:gd name="connsiteX0" fmla="*/ 51 w 124784"/>
                  <a:gd name="connsiteY0" fmla="*/ 79 h 341099"/>
                  <a:gd name="connsiteX1" fmla="*/ 103768 w 124784"/>
                  <a:gd name="connsiteY1" fmla="*/ 99563 h 341099"/>
                  <a:gd name="connsiteX2" fmla="*/ 110118 w 124784"/>
                  <a:gd name="connsiteY2" fmla="*/ 338746 h 341099"/>
                  <a:gd name="connsiteX3" fmla="*/ 114351 w 124784"/>
                  <a:gd name="connsiteY3" fmla="*/ 213863 h 341099"/>
                  <a:gd name="connsiteX4" fmla="*/ 118585 w 124784"/>
                  <a:gd name="connsiteY4" fmla="*/ 84746 h 341099"/>
                  <a:gd name="connsiteX5" fmla="*/ 51 w 124784"/>
                  <a:gd name="connsiteY5" fmla="*/ 79 h 34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784" h="341099">
                    <a:moveTo>
                      <a:pt x="51" y="79"/>
                    </a:moveTo>
                    <a:cubicBezTo>
                      <a:pt x="-2418" y="2548"/>
                      <a:pt x="85424" y="43119"/>
                      <a:pt x="103768" y="99563"/>
                    </a:cubicBezTo>
                    <a:cubicBezTo>
                      <a:pt x="122112" y="156007"/>
                      <a:pt x="108354" y="319696"/>
                      <a:pt x="110118" y="338746"/>
                    </a:cubicBezTo>
                    <a:cubicBezTo>
                      <a:pt x="111882" y="357796"/>
                      <a:pt x="112940" y="256196"/>
                      <a:pt x="114351" y="213863"/>
                    </a:cubicBezTo>
                    <a:cubicBezTo>
                      <a:pt x="115762" y="171530"/>
                      <a:pt x="134107" y="116496"/>
                      <a:pt x="118585" y="84746"/>
                    </a:cubicBezTo>
                    <a:cubicBezTo>
                      <a:pt x="103063" y="52996"/>
                      <a:pt x="2520" y="-2390"/>
                      <a:pt x="51" y="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1" name="フリーフォーム: 図形 540">
                <a:extLst>
                  <a:ext uri="{FF2B5EF4-FFF2-40B4-BE49-F238E27FC236}">
                    <a16:creationId xmlns:a16="http://schemas.microsoft.com/office/drawing/2014/main" id="{BDD443B5-A12A-4D50-80A6-AC65075DDC08}"/>
                  </a:ext>
                </a:extLst>
              </p:cNvPr>
              <p:cNvSpPr/>
              <p:nvPr/>
            </p:nvSpPr>
            <p:spPr>
              <a:xfrm>
                <a:off x="2498994" y="7289798"/>
                <a:ext cx="206325" cy="229498"/>
              </a:xfrm>
              <a:custGeom>
                <a:avLst/>
                <a:gdLst>
                  <a:gd name="connsiteX0" fmla="*/ 789 w 206325"/>
                  <a:gd name="connsiteY0" fmla="*/ 2 h 229498"/>
                  <a:gd name="connsiteX1" fmla="*/ 201873 w 206325"/>
                  <a:gd name="connsiteY1" fmla="*/ 48685 h 229498"/>
                  <a:gd name="connsiteX2" fmla="*/ 134139 w 206325"/>
                  <a:gd name="connsiteY2" fmla="*/ 67735 h 229498"/>
                  <a:gd name="connsiteX3" fmla="*/ 64289 w 206325"/>
                  <a:gd name="connsiteY3" fmla="*/ 228602 h 229498"/>
                  <a:gd name="connsiteX4" fmla="*/ 89689 w 206325"/>
                  <a:gd name="connsiteY4" fmla="*/ 129119 h 229498"/>
                  <a:gd name="connsiteX5" fmla="*/ 129906 w 206325"/>
                  <a:gd name="connsiteY5" fmla="*/ 50802 h 229498"/>
                  <a:gd name="connsiteX6" fmla="*/ 789 w 206325"/>
                  <a:gd name="connsiteY6" fmla="*/ 2 h 229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325" h="229498">
                    <a:moveTo>
                      <a:pt x="789" y="2"/>
                    </a:moveTo>
                    <a:cubicBezTo>
                      <a:pt x="12783" y="-351"/>
                      <a:pt x="179648" y="37396"/>
                      <a:pt x="201873" y="48685"/>
                    </a:cubicBezTo>
                    <a:cubicBezTo>
                      <a:pt x="224098" y="59974"/>
                      <a:pt x="157070" y="37749"/>
                      <a:pt x="134139" y="67735"/>
                    </a:cubicBezTo>
                    <a:cubicBezTo>
                      <a:pt x="111208" y="97721"/>
                      <a:pt x="71697" y="218371"/>
                      <a:pt x="64289" y="228602"/>
                    </a:cubicBezTo>
                    <a:cubicBezTo>
                      <a:pt x="56881" y="238833"/>
                      <a:pt x="78753" y="158752"/>
                      <a:pt x="89689" y="129119"/>
                    </a:cubicBezTo>
                    <a:cubicBezTo>
                      <a:pt x="100625" y="99486"/>
                      <a:pt x="142606" y="70910"/>
                      <a:pt x="129906" y="50802"/>
                    </a:cubicBezTo>
                    <a:cubicBezTo>
                      <a:pt x="117206" y="30694"/>
                      <a:pt x="-11205" y="355"/>
                      <a:pt x="789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2" name="フリーフォーム: 図形 541">
                <a:extLst>
                  <a:ext uri="{FF2B5EF4-FFF2-40B4-BE49-F238E27FC236}">
                    <a16:creationId xmlns:a16="http://schemas.microsoft.com/office/drawing/2014/main" id="{F48AE4BA-8B4B-44E3-93A9-18FCECCC9178}"/>
                  </a:ext>
                </a:extLst>
              </p:cNvPr>
              <p:cNvSpPr/>
              <p:nvPr/>
            </p:nvSpPr>
            <p:spPr>
              <a:xfrm>
                <a:off x="2923879" y="8764783"/>
                <a:ext cx="338250" cy="346807"/>
              </a:xfrm>
              <a:custGeom>
                <a:avLst/>
                <a:gdLst>
                  <a:gd name="connsiteX0" fmla="*/ 335788 w 338250"/>
                  <a:gd name="connsiteY0" fmla="*/ 334 h 346807"/>
                  <a:gd name="connsiteX1" fmla="*/ 219371 w 338250"/>
                  <a:gd name="connsiteY1" fmla="*/ 91350 h 346807"/>
                  <a:gd name="connsiteX2" fmla="*/ 56388 w 338250"/>
                  <a:gd name="connsiteY2" fmla="*/ 127334 h 346807"/>
                  <a:gd name="connsiteX3" fmla="*/ 5588 w 338250"/>
                  <a:gd name="connsiteY3" fmla="*/ 127334 h 346807"/>
                  <a:gd name="connsiteX4" fmla="*/ 172804 w 338250"/>
                  <a:gd name="connsiteY4" fmla="*/ 129450 h 346807"/>
                  <a:gd name="connsiteX5" fmla="*/ 136821 w 338250"/>
                  <a:gd name="connsiteY5" fmla="*/ 256450 h 346807"/>
                  <a:gd name="connsiteX6" fmla="*/ 113538 w 338250"/>
                  <a:gd name="connsiteY6" fmla="*/ 345350 h 346807"/>
                  <a:gd name="connsiteX7" fmla="*/ 187621 w 338250"/>
                  <a:gd name="connsiteY7" fmla="*/ 184484 h 346807"/>
                  <a:gd name="connsiteX8" fmla="*/ 200321 w 338250"/>
                  <a:gd name="connsiteY8" fmla="*/ 114634 h 346807"/>
                  <a:gd name="connsiteX9" fmla="*/ 291338 w 338250"/>
                  <a:gd name="connsiteY9" fmla="*/ 61717 h 346807"/>
                  <a:gd name="connsiteX10" fmla="*/ 335788 w 338250"/>
                  <a:gd name="connsiteY10" fmla="*/ 334 h 34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250" h="346807">
                    <a:moveTo>
                      <a:pt x="335788" y="334"/>
                    </a:moveTo>
                    <a:cubicBezTo>
                      <a:pt x="323793" y="5273"/>
                      <a:pt x="265938" y="70183"/>
                      <a:pt x="219371" y="91350"/>
                    </a:cubicBezTo>
                    <a:cubicBezTo>
                      <a:pt x="172804" y="112517"/>
                      <a:pt x="92018" y="121337"/>
                      <a:pt x="56388" y="127334"/>
                    </a:cubicBezTo>
                    <a:cubicBezTo>
                      <a:pt x="20757" y="133331"/>
                      <a:pt x="-13815" y="126981"/>
                      <a:pt x="5588" y="127334"/>
                    </a:cubicBezTo>
                    <a:cubicBezTo>
                      <a:pt x="24991" y="127687"/>
                      <a:pt x="150932" y="107931"/>
                      <a:pt x="172804" y="129450"/>
                    </a:cubicBezTo>
                    <a:cubicBezTo>
                      <a:pt x="194676" y="150969"/>
                      <a:pt x="146699" y="220467"/>
                      <a:pt x="136821" y="256450"/>
                    </a:cubicBezTo>
                    <a:cubicBezTo>
                      <a:pt x="126943" y="292433"/>
                      <a:pt x="105071" y="357344"/>
                      <a:pt x="113538" y="345350"/>
                    </a:cubicBezTo>
                    <a:cubicBezTo>
                      <a:pt x="122005" y="333356"/>
                      <a:pt x="173157" y="222937"/>
                      <a:pt x="187621" y="184484"/>
                    </a:cubicBezTo>
                    <a:cubicBezTo>
                      <a:pt x="202085" y="146031"/>
                      <a:pt x="183035" y="135095"/>
                      <a:pt x="200321" y="114634"/>
                    </a:cubicBezTo>
                    <a:cubicBezTo>
                      <a:pt x="217607" y="94173"/>
                      <a:pt x="269466" y="76886"/>
                      <a:pt x="291338" y="61717"/>
                    </a:cubicBezTo>
                    <a:cubicBezTo>
                      <a:pt x="313210" y="46548"/>
                      <a:pt x="347783" y="-4605"/>
                      <a:pt x="335788" y="3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3" name="フリーフォーム: 図形 542">
                <a:extLst>
                  <a:ext uri="{FF2B5EF4-FFF2-40B4-BE49-F238E27FC236}">
                    <a16:creationId xmlns:a16="http://schemas.microsoft.com/office/drawing/2014/main" id="{609028B8-7FE1-44E0-B053-A50170F851C7}"/>
                  </a:ext>
                </a:extLst>
              </p:cNvPr>
              <p:cNvSpPr/>
              <p:nvPr/>
            </p:nvSpPr>
            <p:spPr>
              <a:xfrm>
                <a:off x="2878515" y="9129105"/>
                <a:ext cx="364028" cy="155342"/>
              </a:xfrm>
              <a:custGeom>
                <a:avLst/>
                <a:gdLst>
                  <a:gd name="connsiteX0" fmla="*/ 2268 w 364028"/>
                  <a:gd name="connsiteY0" fmla="*/ 152478 h 155342"/>
                  <a:gd name="connsiteX1" fmla="*/ 46718 w 364028"/>
                  <a:gd name="connsiteY1" fmla="*/ 124962 h 155342"/>
                  <a:gd name="connsiteX2" fmla="*/ 207585 w 364028"/>
                  <a:gd name="connsiteY2" fmla="*/ 40295 h 155342"/>
                  <a:gd name="connsiteX3" fmla="*/ 362102 w 364028"/>
                  <a:gd name="connsiteY3" fmla="*/ 8545 h 155342"/>
                  <a:gd name="connsiteX4" fmla="*/ 281668 w 364028"/>
                  <a:gd name="connsiteY4" fmla="*/ 4312 h 155342"/>
                  <a:gd name="connsiteX5" fmla="*/ 101752 w 364028"/>
                  <a:gd name="connsiteY5" fmla="*/ 63578 h 155342"/>
                  <a:gd name="connsiteX6" fmla="*/ 2268 w 364028"/>
                  <a:gd name="connsiteY6" fmla="*/ 152478 h 15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028" h="155342">
                    <a:moveTo>
                      <a:pt x="2268" y="152478"/>
                    </a:moveTo>
                    <a:cubicBezTo>
                      <a:pt x="-6904" y="162709"/>
                      <a:pt x="12499" y="143659"/>
                      <a:pt x="46718" y="124962"/>
                    </a:cubicBezTo>
                    <a:cubicBezTo>
                      <a:pt x="80938" y="106265"/>
                      <a:pt x="155021" y="59698"/>
                      <a:pt x="207585" y="40295"/>
                    </a:cubicBezTo>
                    <a:cubicBezTo>
                      <a:pt x="260149" y="20892"/>
                      <a:pt x="349755" y="14542"/>
                      <a:pt x="362102" y="8545"/>
                    </a:cubicBezTo>
                    <a:cubicBezTo>
                      <a:pt x="374449" y="2548"/>
                      <a:pt x="325060" y="-4860"/>
                      <a:pt x="281668" y="4312"/>
                    </a:cubicBezTo>
                    <a:cubicBezTo>
                      <a:pt x="238276" y="13484"/>
                      <a:pt x="144085" y="41706"/>
                      <a:pt x="101752" y="63578"/>
                    </a:cubicBezTo>
                    <a:cubicBezTo>
                      <a:pt x="59419" y="85450"/>
                      <a:pt x="11440" y="142247"/>
                      <a:pt x="2268" y="1524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4" name="フリーフォーム: 図形 543">
                <a:extLst>
                  <a:ext uri="{FF2B5EF4-FFF2-40B4-BE49-F238E27FC236}">
                    <a16:creationId xmlns:a16="http://schemas.microsoft.com/office/drawing/2014/main" id="{9C2ECEB1-C998-4BB6-82EC-38FF13BCEE6D}"/>
                  </a:ext>
                </a:extLst>
              </p:cNvPr>
              <p:cNvSpPr/>
              <p:nvPr/>
            </p:nvSpPr>
            <p:spPr>
              <a:xfrm>
                <a:off x="3428949" y="6738923"/>
                <a:ext cx="746176" cy="68387"/>
              </a:xfrm>
              <a:custGeom>
                <a:avLst/>
                <a:gdLst>
                  <a:gd name="connsiteX0" fmla="*/ 51 w 746176"/>
                  <a:gd name="connsiteY0" fmla="*/ 68277 h 68387"/>
                  <a:gd name="connsiteX1" fmla="*/ 231826 w 746176"/>
                  <a:gd name="connsiteY1" fmla="*/ 44465 h 68387"/>
                  <a:gd name="connsiteX2" fmla="*/ 317551 w 746176"/>
                  <a:gd name="connsiteY2" fmla="*/ 22240 h 68387"/>
                  <a:gd name="connsiteX3" fmla="*/ 204839 w 746176"/>
                  <a:gd name="connsiteY3" fmla="*/ 49227 h 68387"/>
                  <a:gd name="connsiteX4" fmla="*/ 441376 w 746176"/>
                  <a:gd name="connsiteY4" fmla="*/ 20652 h 68387"/>
                  <a:gd name="connsiteX5" fmla="*/ 746176 w 746176"/>
                  <a:gd name="connsiteY5" fmla="*/ 15 h 68387"/>
                  <a:gd name="connsiteX6" fmla="*/ 444551 w 746176"/>
                  <a:gd name="connsiteY6" fmla="*/ 23827 h 68387"/>
                  <a:gd name="connsiteX7" fmla="*/ 212776 w 746176"/>
                  <a:gd name="connsiteY7" fmla="*/ 52402 h 68387"/>
                  <a:gd name="connsiteX8" fmla="*/ 51 w 746176"/>
                  <a:gd name="connsiteY8" fmla="*/ 68277 h 6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6176" h="68387">
                    <a:moveTo>
                      <a:pt x="51" y="68277"/>
                    </a:moveTo>
                    <a:cubicBezTo>
                      <a:pt x="3226" y="66954"/>
                      <a:pt x="178909" y="52138"/>
                      <a:pt x="231826" y="44465"/>
                    </a:cubicBezTo>
                    <a:cubicBezTo>
                      <a:pt x="284743" y="36792"/>
                      <a:pt x="322049" y="21446"/>
                      <a:pt x="317551" y="22240"/>
                    </a:cubicBezTo>
                    <a:cubicBezTo>
                      <a:pt x="313053" y="23034"/>
                      <a:pt x="184202" y="49492"/>
                      <a:pt x="204839" y="49227"/>
                    </a:cubicBezTo>
                    <a:cubicBezTo>
                      <a:pt x="225476" y="48962"/>
                      <a:pt x="351153" y="28854"/>
                      <a:pt x="441376" y="20652"/>
                    </a:cubicBezTo>
                    <a:cubicBezTo>
                      <a:pt x="531599" y="12450"/>
                      <a:pt x="745647" y="-514"/>
                      <a:pt x="746176" y="15"/>
                    </a:cubicBezTo>
                    <a:cubicBezTo>
                      <a:pt x="746705" y="544"/>
                      <a:pt x="533451" y="15096"/>
                      <a:pt x="444551" y="23827"/>
                    </a:cubicBezTo>
                    <a:cubicBezTo>
                      <a:pt x="355651" y="32558"/>
                      <a:pt x="285272" y="46052"/>
                      <a:pt x="212776" y="52402"/>
                    </a:cubicBezTo>
                    <a:cubicBezTo>
                      <a:pt x="140280" y="58752"/>
                      <a:pt x="-3124" y="69600"/>
                      <a:pt x="51" y="682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5" name="フリーフォーム: 図形 544">
                <a:extLst>
                  <a:ext uri="{FF2B5EF4-FFF2-40B4-BE49-F238E27FC236}">
                    <a16:creationId xmlns:a16="http://schemas.microsoft.com/office/drawing/2014/main" id="{F0DDAD25-9E6F-4F02-AB03-184660C70780}"/>
                  </a:ext>
                </a:extLst>
              </p:cNvPr>
              <p:cNvSpPr/>
              <p:nvPr/>
            </p:nvSpPr>
            <p:spPr>
              <a:xfrm>
                <a:off x="3432625" y="6821699"/>
                <a:ext cx="24975" cy="581189"/>
              </a:xfrm>
              <a:custGeom>
                <a:avLst/>
                <a:gdLst>
                  <a:gd name="connsiteX0" fmla="*/ 1138 w 24975"/>
                  <a:gd name="connsiteY0" fmla="*/ 1376 h 581189"/>
                  <a:gd name="connsiteX1" fmla="*/ 12250 w 24975"/>
                  <a:gd name="connsiteY1" fmla="*/ 190289 h 581189"/>
                  <a:gd name="connsiteX2" fmla="*/ 24950 w 24975"/>
                  <a:gd name="connsiteY2" fmla="*/ 453814 h 581189"/>
                  <a:gd name="connsiteX3" fmla="*/ 15425 w 24975"/>
                  <a:gd name="connsiteY3" fmla="*/ 580814 h 581189"/>
                  <a:gd name="connsiteX4" fmla="*/ 12250 w 24975"/>
                  <a:gd name="connsiteY4" fmla="*/ 485564 h 581189"/>
                  <a:gd name="connsiteX5" fmla="*/ 4313 w 24975"/>
                  <a:gd name="connsiteY5" fmla="*/ 287126 h 581189"/>
                  <a:gd name="connsiteX6" fmla="*/ 1138 w 24975"/>
                  <a:gd name="connsiteY6" fmla="*/ 1376 h 58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75" h="581189">
                    <a:moveTo>
                      <a:pt x="1138" y="1376"/>
                    </a:moveTo>
                    <a:cubicBezTo>
                      <a:pt x="2461" y="-14763"/>
                      <a:pt x="8281" y="114883"/>
                      <a:pt x="12250" y="190289"/>
                    </a:cubicBezTo>
                    <a:cubicBezTo>
                      <a:pt x="16219" y="265695"/>
                      <a:pt x="24421" y="388727"/>
                      <a:pt x="24950" y="453814"/>
                    </a:cubicBezTo>
                    <a:cubicBezTo>
                      <a:pt x="25479" y="518901"/>
                      <a:pt x="17542" y="575522"/>
                      <a:pt x="15425" y="580814"/>
                    </a:cubicBezTo>
                    <a:cubicBezTo>
                      <a:pt x="13308" y="586106"/>
                      <a:pt x="14102" y="534512"/>
                      <a:pt x="12250" y="485564"/>
                    </a:cubicBezTo>
                    <a:cubicBezTo>
                      <a:pt x="10398" y="436616"/>
                      <a:pt x="10134" y="367030"/>
                      <a:pt x="4313" y="287126"/>
                    </a:cubicBezTo>
                    <a:cubicBezTo>
                      <a:pt x="-1508" y="207222"/>
                      <a:pt x="-185" y="17515"/>
                      <a:pt x="1138" y="13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6" name="フリーフォーム: 図形 545">
                <a:extLst>
                  <a:ext uri="{FF2B5EF4-FFF2-40B4-BE49-F238E27FC236}">
                    <a16:creationId xmlns:a16="http://schemas.microsoft.com/office/drawing/2014/main" id="{AFC6E535-43E8-4255-B41F-CA3D97846DCC}"/>
                  </a:ext>
                </a:extLst>
              </p:cNvPr>
              <p:cNvSpPr/>
              <p:nvPr/>
            </p:nvSpPr>
            <p:spPr>
              <a:xfrm>
                <a:off x="3442348" y="7432675"/>
                <a:ext cx="13640" cy="201347"/>
              </a:xfrm>
              <a:custGeom>
                <a:avLst/>
                <a:gdLst>
                  <a:gd name="connsiteX0" fmla="*/ 13640 w 13640"/>
                  <a:gd name="connsiteY0" fmla="*/ 0 h 201347"/>
                  <a:gd name="connsiteX1" fmla="*/ 940 w 13640"/>
                  <a:gd name="connsiteY1" fmla="*/ 200025 h 201347"/>
                  <a:gd name="connsiteX2" fmla="*/ 940 w 13640"/>
                  <a:gd name="connsiteY2" fmla="*/ 92075 h 201347"/>
                  <a:gd name="connsiteX3" fmla="*/ 13640 w 13640"/>
                  <a:gd name="connsiteY3" fmla="*/ 0 h 20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40" h="201347">
                    <a:moveTo>
                      <a:pt x="13640" y="0"/>
                    </a:moveTo>
                    <a:cubicBezTo>
                      <a:pt x="8348" y="92339"/>
                      <a:pt x="3057" y="184679"/>
                      <a:pt x="940" y="200025"/>
                    </a:cubicBezTo>
                    <a:cubicBezTo>
                      <a:pt x="-1177" y="215371"/>
                      <a:pt x="940" y="92075"/>
                      <a:pt x="940" y="92075"/>
                    </a:cubicBezTo>
                    <a:lnTo>
                      <a:pt x="1364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7" name="フリーフォーム: 図形 546">
                <a:extLst>
                  <a:ext uri="{FF2B5EF4-FFF2-40B4-BE49-F238E27FC236}">
                    <a16:creationId xmlns:a16="http://schemas.microsoft.com/office/drawing/2014/main" id="{94CB4CFC-3F76-4B90-913A-F0FA45132BF6}"/>
                  </a:ext>
                </a:extLst>
              </p:cNvPr>
              <p:cNvSpPr/>
              <p:nvPr/>
            </p:nvSpPr>
            <p:spPr>
              <a:xfrm>
                <a:off x="3424045" y="7616432"/>
                <a:ext cx="24059" cy="672602"/>
              </a:xfrm>
              <a:custGeom>
                <a:avLst/>
                <a:gdLst>
                  <a:gd name="connsiteX0" fmla="*/ 24005 w 24059"/>
                  <a:gd name="connsiteY0" fmla="*/ 393 h 672602"/>
                  <a:gd name="connsiteX1" fmla="*/ 6543 w 24059"/>
                  <a:gd name="connsiteY1" fmla="*/ 633806 h 672602"/>
                  <a:gd name="connsiteX2" fmla="*/ 193 w 24059"/>
                  <a:gd name="connsiteY2" fmla="*/ 540143 h 672602"/>
                  <a:gd name="connsiteX3" fmla="*/ 24005 w 24059"/>
                  <a:gd name="connsiteY3" fmla="*/ 393 h 67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9" h="672602">
                    <a:moveTo>
                      <a:pt x="24005" y="393"/>
                    </a:moveTo>
                    <a:cubicBezTo>
                      <a:pt x="25063" y="16003"/>
                      <a:pt x="10512" y="543848"/>
                      <a:pt x="6543" y="633806"/>
                    </a:cubicBezTo>
                    <a:cubicBezTo>
                      <a:pt x="2574" y="723764"/>
                      <a:pt x="-865" y="642537"/>
                      <a:pt x="193" y="540143"/>
                    </a:cubicBezTo>
                    <a:cubicBezTo>
                      <a:pt x="1251" y="437749"/>
                      <a:pt x="22947" y="-15217"/>
                      <a:pt x="24005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8" name="フリーフォーム: 図形 547">
                <a:extLst>
                  <a:ext uri="{FF2B5EF4-FFF2-40B4-BE49-F238E27FC236}">
                    <a16:creationId xmlns:a16="http://schemas.microsoft.com/office/drawing/2014/main" id="{AE8B1F62-1ED3-4DB4-9DE1-18E7ED7461E0}"/>
                  </a:ext>
                </a:extLst>
              </p:cNvPr>
              <p:cNvSpPr/>
              <p:nvPr/>
            </p:nvSpPr>
            <p:spPr>
              <a:xfrm>
                <a:off x="3409964" y="8291739"/>
                <a:ext cx="39674" cy="516554"/>
              </a:xfrm>
              <a:custGeom>
                <a:avLst/>
                <a:gdLst>
                  <a:gd name="connsiteX0" fmla="*/ 14274 w 39674"/>
                  <a:gd name="connsiteY0" fmla="*/ 1361 h 516554"/>
                  <a:gd name="connsiteX1" fmla="*/ 34911 w 39674"/>
                  <a:gd name="connsiteY1" fmla="*/ 237899 h 516554"/>
                  <a:gd name="connsiteX2" fmla="*/ 30149 w 39674"/>
                  <a:gd name="connsiteY2" fmla="*/ 355374 h 516554"/>
                  <a:gd name="connsiteX3" fmla="*/ 9511 w 39674"/>
                  <a:gd name="connsiteY3" fmla="*/ 414111 h 516554"/>
                  <a:gd name="connsiteX4" fmla="*/ 1574 w 39674"/>
                  <a:gd name="connsiteY4" fmla="*/ 445861 h 516554"/>
                  <a:gd name="connsiteX5" fmla="*/ 39674 w 39674"/>
                  <a:gd name="connsiteY5" fmla="*/ 515711 h 516554"/>
                  <a:gd name="connsiteX6" fmla="*/ 1574 w 39674"/>
                  <a:gd name="connsiteY6" fmla="*/ 476024 h 516554"/>
                  <a:gd name="connsiteX7" fmla="*/ 7924 w 39674"/>
                  <a:gd name="connsiteY7" fmla="*/ 355374 h 516554"/>
                  <a:gd name="connsiteX8" fmla="*/ 14274 w 39674"/>
                  <a:gd name="connsiteY8" fmla="*/ 1361 h 516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74" h="516554">
                    <a:moveTo>
                      <a:pt x="14274" y="1361"/>
                    </a:moveTo>
                    <a:cubicBezTo>
                      <a:pt x="18772" y="-18218"/>
                      <a:pt x="32265" y="178897"/>
                      <a:pt x="34911" y="237899"/>
                    </a:cubicBezTo>
                    <a:cubicBezTo>
                      <a:pt x="37557" y="296901"/>
                      <a:pt x="34382" y="326005"/>
                      <a:pt x="30149" y="355374"/>
                    </a:cubicBezTo>
                    <a:cubicBezTo>
                      <a:pt x="25916" y="384743"/>
                      <a:pt x="14273" y="399030"/>
                      <a:pt x="9511" y="414111"/>
                    </a:cubicBezTo>
                    <a:cubicBezTo>
                      <a:pt x="4749" y="429192"/>
                      <a:pt x="-3453" y="428928"/>
                      <a:pt x="1574" y="445861"/>
                    </a:cubicBezTo>
                    <a:cubicBezTo>
                      <a:pt x="6601" y="462794"/>
                      <a:pt x="39674" y="510684"/>
                      <a:pt x="39674" y="515711"/>
                    </a:cubicBezTo>
                    <a:cubicBezTo>
                      <a:pt x="39674" y="520738"/>
                      <a:pt x="6866" y="502747"/>
                      <a:pt x="1574" y="476024"/>
                    </a:cubicBezTo>
                    <a:cubicBezTo>
                      <a:pt x="-3718" y="449301"/>
                      <a:pt x="7130" y="432368"/>
                      <a:pt x="7924" y="355374"/>
                    </a:cubicBezTo>
                    <a:cubicBezTo>
                      <a:pt x="8718" y="278380"/>
                      <a:pt x="9776" y="20940"/>
                      <a:pt x="14274" y="13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9" name="フリーフォーム: 図形 548">
                <a:extLst>
                  <a:ext uri="{FF2B5EF4-FFF2-40B4-BE49-F238E27FC236}">
                    <a16:creationId xmlns:a16="http://schemas.microsoft.com/office/drawing/2014/main" id="{8F383EFC-1743-4BA9-9BFB-99424BE3B32F}"/>
                  </a:ext>
                </a:extLst>
              </p:cNvPr>
              <p:cNvSpPr/>
              <p:nvPr/>
            </p:nvSpPr>
            <p:spPr>
              <a:xfrm>
                <a:off x="3460275" y="7429384"/>
                <a:ext cx="32311" cy="758951"/>
              </a:xfrm>
              <a:custGeom>
                <a:avLst/>
                <a:gdLst>
                  <a:gd name="connsiteX0" fmla="*/ 32225 w 32311"/>
                  <a:gd name="connsiteY0" fmla="*/ 116 h 758951"/>
                  <a:gd name="connsiteX1" fmla="*/ 10000 w 32311"/>
                  <a:gd name="connsiteY1" fmla="*/ 163629 h 758951"/>
                  <a:gd name="connsiteX2" fmla="*/ 13175 w 32311"/>
                  <a:gd name="connsiteY2" fmla="*/ 335079 h 758951"/>
                  <a:gd name="connsiteX3" fmla="*/ 21113 w 32311"/>
                  <a:gd name="connsiteY3" fmla="*/ 639879 h 758951"/>
                  <a:gd name="connsiteX4" fmla="*/ 8413 w 32311"/>
                  <a:gd name="connsiteY4" fmla="*/ 758941 h 758951"/>
                  <a:gd name="connsiteX5" fmla="*/ 3650 w 32311"/>
                  <a:gd name="connsiteY5" fmla="*/ 644641 h 758951"/>
                  <a:gd name="connsiteX6" fmla="*/ 11588 w 32311"/>
                  <a:gd name="connsiteY6" fmla="*/ 325554 h 758951"/>
                  <a:gd name="connsiteX7" fmla="*/ 475 w 32311"/>
                  <a:gd name="connsiteY7" fmla="*/ 189029 h 758951"/>
                  <a:gd name="connsiteX8" fmla="*/ 32225 w 32311"/>
                  <a:gd name="connsiteY8" fmla="*/ 116 h 75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11" h="758951">
                    <a:moveTo>
                      <a:pt x="32225" y="116"/>
                    </a:moveTo>
                    <a:cubicBezTo>
                      <a:pt x="33812" y="-4117"/>
                      <a:pt x="13175" y="107802"/>
                      <a:pt x="10000" y="163629"/>
                    </a:cubicBezTo>
                    <a:cubicBezTo>
                      <a:pt x="6825" y="219456"/>
                      <a:pt x="11323" y="255704"/>
                      <a:pt x="13175" y="335079"/>
                    </a:cubicBezTo>
                    <a:cubicBezTo>
                      <a:pt x="15027" y="414454"/>
                      <a:pt x="21907" y="569235"/>
                      <a:pt x="21113" y="639879"/>
                    </a:cubicBezTo>
                    <a:cubicBezTo>
                      <a:pt x="20319" y="710523"/>
                      <a:pt x="11323" y="758147"/>
                      <a:pt x="8413" y="758941"/>
                    </a:cubicBezTo>
                    <a:cubicBezTo>
                      <a:pt x="5503" y="759735"/>
                      <a:pt x="3121" y="716872"/>
                      <a:pt x="3650" y="644641"/>
                    </a:cubicBezTo>
                    <a:cubicBezTo>
                      <a:pt x="4179" y="572410"/>
                      <a:pt x="12117" y="401489"/>
                      <a:pt x="11588" y="325554"/>
                    </a:cubicBezTo>
                    <a:cubicBezTo>
                      <a:pt x="11059" y="249619"/>
                      <a:pt x="-2700" y="246179"/>
                      <a:pt x="475" y="189029"/>
                    </a:cubicBezTo>
                    <a:cubicBezTo>
                      <a:pt x="3650" y="131879"/>
                      <a:pt x="30638" y="4349"/>
                      <a:pt x="32225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0" name="フリーフォーム: 図形 549">
                <a:extLst>
                  <a:ext uri="{FF2B5EF4-FFF2-40B4-BE49-F238E27FC236}">
                    <a16:creationId xmlns:a16="http://schemas.microsoft.com/office/drawing/2014/main" id="{E2CB36CB-5426-4DF1-9749-2B4B48A2717B}"/>
                  </a:ext>
                </a:extLst>
              </p:cNvPr>
              <p:cNvSpPr/>
              <p:nvPr/>
            </p:nvSpPr>
            <p:spPr>
              <a:xfrm>
                <a:off x="4046594" y="6704010"/>
                <a:ext cx="1346144" cy="49435"/>
              </a:xfrm>
              <a:custGeom>
                <a:avLst/>
                <a:gdLst>
                  <a:gd name="connsiteX0" fmla="*/ 6294 w 1346144"/>
                  <a:gd name="connsiteY0" fmla="*/ 49215 h 49435"/>
                  <a:gd name="connsiteX1" fmla="*/ 63444 w 1346144"/>
                  <a:gd name="connsiteY1" fmla="*/ 44453 h 49435"/>
                  <a:gd name="connsiteX2" fmla="*/ 709556 w 1346144"/>
                  <a:gd name="connsiteY2" fmla="*/ 3178 h 49435"/>
                  <a:gd name="connsiteX3" fmla="*/ 1346144 w 1346144"/>
                  <a:gd name="connsiteY3" fmla="*/ 3178 h 49435"/>
                  <a:gd name="connsiteX4" fmla="*/ 1127069 w 1346144"/>
                  <a:gd name="connsiteY4" fmla="*/ 6353 h 49435"/>
                  <a:gd name="connsiteX5" fmla="*/ 465081 w 1346144"/>
                  <a:gd name="connsiteY5" fmla="*/ 36515 h 49435"/>
                  <a:gd name="connsiteX6" fmla="*/ 6294 w 1346144"/>
                  <a:gd name="connsiteY6" fmla="*/ 49215 h 4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6144" h="49435">
                    <a:moveTo>
                      <a:pt x="6294" y="49215"/>
                    </a:moveTo>
                    <a:cubicBezTo>
                      <a:pt x="-23736" y="50670"/>
                      <a:pt x="63444" y="44453"/>
                      <a:pt x="63444" y="44453"/>
                    </a:cubicBezTo>
                    <a:cubicBezTo>
                      <a:pt x="180654" y="36780"/>
                      <a:pt x="495773" y="10057"/>
                      <a:pt x="709556" y="3178"/>
                    </a:cubicBezTo>
                    <a:cubicBezTo>
                      <a:pt x="923339" y="-3701"/>
                      <a:pt x="1276559" y="2649"/>
                      <a:pt x="1346144" y="3178"/>
                    </a:cubicBezTo>
                    <a:lnTo>
                      <a:pt x="1127069" y="6353"/>
                    </a:lnTo>
                    <a:lnTo>
                      <a:pt x="465081" y="36515"/>
                    </a:lnTo>
                    <a:lnTo>
                      <a:pt x="6294" y="4921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1" name="フリーフォーム: 図形 550">
                <a:extLst>
                  <a:ext uri="{FF2B5EF4-FFF2-40B4-BE49-F238E27FC236}">
                    <a16:creationId xmlns:a16="http://schemas.microsoft.com/office/drawing/2014/main" id="{C0C2D8A3-F35A-4CD4-B0DA-CF0C74258F67}"/>
                  </a:ext>
                </a:extLst>
              </p:cNvPr>
              <p:cNvSpPr/>
              <p:nvPr/>
            </p:nvSpPr>
            <p:spPr>
              <a:xfrm>
                <a:off x="5391150" y="6711950"/>
                <a:ext cx="772616" cy="13206"/>
              </a:xfrm>
              <a:custGeom>
                <a:avLst/>
                <a:gdLst>
                  <a:gd name="connsiteX0" fmla="*/ 0 w 772616"/>
                  <a:gd name="connsiteY0" fmla="*/ 3175 h 13206"/>
                  <a:gd name="connsiteX1" fmla="*/ 53975 w 772616"/>
                  <a:gd name="connsiteY1" fmla="*/ 1588 h 13206"/>
                  <a:gd name="connsiteX2" fmla="*/ 749300 w 772616"/>
                  <a:gd name="connsiteY2" fmla="*/ 0 h 13206"/>
                  <a:gd name="connsiteX3" fmla="*/ 620713 w 772616"/>
                  <a:gd name="connsiteY3" fmla="*/ 4763 h 13206"/>
                  <a:gd name="connsiteX4" fmla="*/ 428625 w 772616"/>
                  <a:gd name="connsiteY4" fmla="*/ 12700 h 13206"/>
                  <a:gd name="connsiteX5" fmla="*/ 0 w 772616"/>
                  <a:gd name="connsiteY5" fmla="*/ 3175 h 1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2616" h="13206">
                    <a:moveTo>
                      <a:pt x="0" y="3175"/>
                    </a:moveTo>
                    <a:lnTo>
                      <a:pt x="53975" y="1588"/>
                    </a:lnTo>
                    <a:lnTo>
                      <a:pt x="749300" y="0"/>
                    </a:lnTo>
                    <a:cubicBezTo>
                      <a:pt x="843756" y="529"/>
                      <a:pt x="620713" y="4763"/>
                      <a:pt x="620713" y="4763"/>
                    </a:cubicBezTo>
                    <a:cubicBezTo>
                      <a:pt x="567267" y="6880"/>
                      <a:pt x="531548" y="11377"/>
                      <a:pt x="428625" y="12700"/>
                    </a:cubicBezTo>
                    <a:cubicBezTo>
                      <a:pt x="325702" y="14023"/>
                      <a:pt x="164438" y="13361"/>
                      <a:pt x="0" y="31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2" name="フリーフォーム: 図形 551">
                <a:extLst>
                  <a:ext uri="{FF2B5EF4-FFF2-40B4-BE49-F238E27FC236}">
                    <a16:creationId xmlns:a16="http://schemas.microsoft.com/office/drawing/2014/main" id="{5525D7D0-B1C7-4498-BD84-5F3C63851983}"/>
                  </a:ext>
                </a:extLst>
              </p:cNvPr>
              <p:cNvSpPr/>
              <p:nvPr/>
            </p:nvSpPr>
            <p:spPr>
              <a:xfrm>
                <a:off x="6153970" y="6726940"/>
                <a:ext cx="94545" cy="621754"/>
              </a:xfrm>
              <a:custGeom>
                <a:avLst/>
                <a:gdLst>
                  <a:gd name="connsiteX0" fmla="*/ 2355 w 94545"/>
                  <a:gd name="connsiteY0" fmla="*/ 885 h 621754"/>
                  <a:gd name="connsiteX1" fmla="*/ 34105 w 94545"/>
                  <a:gd name="connsiteY1" fmla="*/ 137410 h 621754"/>
                  <a:gd name="connsiteX2" fmla="*/ 45218 w 94545"/>
                  <a:gd name="connsiteY2" fmla="*/ 127885 h 621754"/>
                  <a:gd name="connsiteX3" fmla="*/ 43630 w 94545"/>
                  <a:gd name="connsiteY3" fmla="*/ 385060 h 621754"/>
                  <a:gd name="connsiteX4" fmla="*/ 56330 w 94545"/>
                  <a:gd name="connsiteY4" fmla="*/ 366010 h 621754"/>
                  <a:gd name="connsiteX5" fmla="*/ 69030 w 94545"/>
                  <a:gd name="connsiteY5" fmla="*/ 556510 h 621754"/>
                  <a:gd name="connsiteX6" fmla="*/ 94430 w 94545"/>
                  <a:gd name="connsiteY6" fmla="*/ 621598 h 621754"/>
                  <a:gd name="connsiteX7" fmla="*/ 57918 w 94545"/>
                  <a:gd name="connsiteY7" fmla="*/ 542223 h 621754"/>
                  <a:gd name="connsiteX8" fmla="*/ 56330 w 94545"/>
                  <a:gd name="connsiteY8" fmla="*/ 397760 h 621754"/>
                  <a:gd name="connsiteX9" fmla="*/ 49980 w 94545"/>
                  <a:gd name="connsiteY9" fmla="*/ 431098 h 621754"/>
                  <a:gd name="connsiteX10" fmla="*/ 22993 w 94545"/>
                  <a:gd name="connsiteY10" fmla="*/ 150110 h 621754"/>
                  <a:gd name="connsiteX11" fmla="*/ 5530 w 94545"/>
                  <a:gd name="connsiteY11" fmla="*/ 81848 h 621754"/>
                  <a:gd name="connsiteX12" fmla="*/ 2355 w 94545"/>
                  <a:gd name="connsiteY12" fmla="*/ 885 h 62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4545" h="621754">
                    <a:moveTo>
                      <a:pt x="2355" y="885"/>
                    </a:moveTo>
                    <a:cubicBezTo>
                      <a:pt x="7117" y="10145"/>
                      <a:pt x="26961" y="116243"/>
                      <a:pt x="34105" y="137410"/>
                    </a:cubicBezTo>
                    <a:cubicBezTo>
                      <a:pt x="41249" y="158577"/>
                      <a:pt x="43631" y="86610"/>
                      <a:pt x="45218" y="127885"/>
                    </a:cubicBezTo>
                    <a:cubicBezTo>
                      <a:pt x="46805" y="169160"/>
                      <a:pt x="41778" y="345373"/>
                      <a:pt x="43630" y="385060"/>
                    </a:cubicBezTo>
                    <a:cubicBezTo>
                      <a:pt x="45482" y="424747"/>
                      <a:pt x="52097" y="337435"/>
                      <a:pt x="56330" y="366010"/>
                    </a:cubicBezTo>
                    <a:cubicBezTo>
                      <a:pt x="60563" y="394585"/>
                      <a:pt x="62680" y="513912"/>
                      <a:pt x="69030" y="556510"/>
                    </a:cubicBezTo>
                    <a:cubicBezTo>
                      <a:pt x="75380" y="599108"/>
                      <a:pt x="96282" y="623979"/>
                      <a:pt x="94430" y="621598"/>
                    </a:cubicBezTo>
                    <a:cubicBezTo>
                      <a:pt x="92578" y="619217"/>
                      <a:pt x="64268" y="579529"/>
                      <a:pt x="57918" y="542223"/>
                    </a:cubicBezTo>
                    <a:cubicBezTo>
                      <a:pt x="51568" y="504917"/>
                      <a:pt x="57653" y="416281"/>
                      <a:pt x="56330" y="397760"/>
                    </a:cubicBezTo>
                    <a:cubicBezTo>
                      <a:pt x="55007" y="379239"/>
                      <a:pt x="55536" y="472373"/>
                      <a:pt x="49980" y="431098"/>
                    </a:cubicBezTo>
                    <a:cubicBezTo>
                      <a:pt x="44424" y="389823"/>
                      <a:pt x="30401" y="208318"/>
                      <a:pt x="22993" y="150110"/>
                    </a:cubicBezTo>
                    <a:cubicBezTo>
                      <a:pt x="15585" y="91902"/>
                      <a:pt x="10292" y="106190"/>
                      <a:pt x="5530" y="81848"/>
                    </a:cubicBezTo>
                    <a:cubicBezTo>
                      <a:pt x="768" y="57506"/>
                      <a:pt x="-2407" y="-8375"/>
                      <a:pt x="2355" y="8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3" name="フリーフォーム: 図形 552">
                <a:extLst>
                  <a:ext uri="{FF2B5EF4-FFF2-40B4-BE49-F238E27FC236}">
                    <a16:creationId xmlns:a16="http://schemas.microsoft.com/office/drawing/2014/main" id="{E7F0B9A0-DC16-4A53-B441-DD3EBFE22EEE}"/>
                  </a:ext>
                </a:extLst>
              </p:cNvPr>
              <p:cNvSpPr/>
              <p:nvPr/>
            </p:nvSpPr>
            <p:spPr>
              <a:xfrm>
                <a:off x="6194539" y="7357935"/>
                <a:ext cx="46118" cy="676981"/>
              </a:xfrm>
              <a:custGeom>
                <a:avLst/>
                <a:gdLst>
                  <a:gd name="connsiteX0" fmla="*/ 45924 w 46118"/>
                  <a:gd name="connsiteY0" fmla="*/ 128 h 676981"/>
                  <a:gd name="connsiteX1" fmla="*/ 17349 w 46118"/>
                  <a:gd name="connsiteY1" fmla="*/ 143003 h 676981"/>
                  <a:gd name="connsiteX2" fmla="*/ 9411 w 46118"/>
                  <a:gd name="connsiteY2" fmla="*/ 646240 h 676981"/>
                  <a:gd name="connsiteX3" fmla="*/ 12586 w 46118"/>
                  <a:gd name="connsiteY3" fmla="*/ 571628 h 676981"/>
                  <a:gd name="connsiteX4" fmla="*/ 1474 w 46118"/>
                  <a:gd name="connsiteY4" fmla="*/ 158878 h 676981"/>
                  <a:gd name="connsiteX5" fmla="*/ 45924 w 46118"/>
                  <a:gd name="connsiteY5" fmla="*/ 128 h 67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18" h="676981">
                    <a:moveTo>
                      <a:pt x="45924" y="128"/>
                    </a:moveTo>
                    <a:cubicBezTo>
                      <a:pt x="48570" y="-2518"/>
                      <a:pt x="23434" y="35318"/>
                      <a:pt x="17349" y="143003"/>
                    </a:cubicBezTo>
                    <a:cubicBezTo>
                      <a:pt x="11264" y="250688"/>
                      <a:pt x="10205" y="574803"/>
                      <a:pt x="9411" y="646240"/>
                    </a:cubicBezTo>
                    <a:cubicBezTo>
                      <a:pt x="8617" y="717677"/>
                      <a:pt x="13909" y="652855"/>
                      <a:pt x="12586" y="571628"/>
                    </a:cubicBezTo>
                    <a:cubicBezTo>
                      <a:pt x="11263" y="490401"/>
                      <a:pt x="-4876" y="255186"/>
                      <a:pt x="1474" y="158878"/>
                    </a:cubicBezTo>
                    <a:cubicBezTo>
                      <a:pt x="7824" y="62570"/>
                      <a:pt x="43278" y="2774"/>
                      <a:pt x="45924" y="1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4" name="フリーフォーム: 図形 553">
                <a:extLst>
                  <a:ext uri="{FF2B5EF4-FFF2-40B4-BE49-F238E27FC236}">
                    <a16:creationId xmlns:a16="http://schemas.microsoft.com/office/drawing/2014/main" id="{A19D7505-DE0E-496C-9633-85F09A65A349}"/>
                  </a:ext>
                </a:extLst>
              </p:cNvPr>
              <p:cNvSpPr/>
              <p:nvPr/>
            </p:nvSpPr>
            <p:spPr>
              <a:xfrm>
                <a:off x="6122807" y="8060923"/>
                <a:ext cx="84328" cy="425483"/>
              </a:xfrm>
              <a:custGeom>
                <a:avLst/>
                <a:gdLst>
                  <a:gd name="connsiteX0" fmla="*/ 84318 w 84328"/>
                  <a:gd name="connsiteY0" fmla="*/ 402 h 425483"/>
                  <a:gd name="connsiteX1" fmla="*/ 28756 w 84328"/>
                  <a:gd name="connsiteY1" fmla="*/ 254402 h 425483"/>
                  <a:gd name="connsiteX2" fmla="*/ 1768 w 84328"/>
                  <a:gd name="connsiteY2" fmla="*/ 422677 h 425483"/>
                  <a:gd name="connsiteX3" fmla="*/ 4943 w 84328"/>
                  <a:gd name="connsiteY3" fmla="*/ 348065 h 425483"/>
                  <a:gd name="connsiteX4" fmla="*/ 23993 w 84328"/>
                  <a:gd name="connsiteY4" fmla="*/ 198840 h 425483"/>
                  <a:gd name="connsiteX5" fmla="*/ 84318 w 84328"/>
                  <a:gd name="connsiteY5" fmla="*/ 402 h 42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328" h="425483">
                    <a:moveTo>
                      <a:pt x="84318" y="402"/>
                    </a:moveTo>
                    <a:cubicBezTo>
                      <a:pt x="85112" y="9662"/>
                      <a:pt x="42514" y="184023"/>
                      <a:pt x="28756" y="254402"/>
                    </a:cubicBezTo>
                    <a:cubicBezTo>
                      <a:pt x="14998" y="324781"/>
                      <a:pt x="5737" y="407067"/>
                      <a:pt x="1768" y="422677"/>
                    </a:cubicBezTo>
                    <a:cubicBezTo>
                      <a:pt x="-2201" y="438287"/>
                      <a:pt x="1239" y="385371"/>
                      <a:pt x="4943" y="348065"/>
                    </a:cubicBezTo>
                    <a:cubicBezTo>
                      <a:pt x="8647" y="310759"/>
                      <a:pt x="9706" y="253609"/>
                      <a:pt x="23993" y="198840"/>
                    </a:cubicBezTo>
                    <a:cubicBezTo>
                      <a:pt x="38280" y="144071"/>
                      <a:pt x="83524" y="-8858"/>
                      <a:pt x="84318" y="4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5" name="フリーフォーム: 図形 554">
                <a:extLst>
                  <a:ext uri="{FF2B5EF4-FFF2-40B4-BE49-F238E27FC236}">
                    <a16:creationId xmlns:a16="http://schemas.microsoft.com/office/drawing/2014/main" id="{9C68C249-0208-4CFA-81EF-31188E1F0251}"/>
                  </a:ext>
                </a:extLst>
              </p:cNvPr>
              <p:cNvSpPr/>
              <p:nvPr/>
            </p:nvSpPr>
            <p:spPr>
              <a:xfrm>
                <a:off x="6031806" y="8499006"/>
                <a:ext cx="102576" cy="369482"/>
              </a:xfrm>
              <a:custGeom>
                <a:avLst/>
                <a:gdLst>
                  <a:gd name="connsiteX0" fmla="*/ 102294 w 102576"/>
                  <a:gd name="connsiteY0" fmla="*/ 469 h 369482"/>
                  <a:gd name="connsiteX1" fmla="*/ 30857 w 102576"/>
                  <a:gd name="connsiteY1" fmla="*/ 132232 h 369482"/>
                  <a:gd name="connsiteX2" fmla="*/ 24507 w 102576"/>
                  <a:gd name="connsiteY2" fmla="*/ 190969 h 369482"/>
                  <a:gd name="connsiteX3" fmla="*/ 24507 w 102576"/>
                  <a:gd name="connsiteY3" fmla="*/ 244944 h 369482"/>
                  <a:gd name="connsiteX4" fmla="*/ 51494 w 102576"/>
                  <a:gd name="connsiteY4" fmla="*/ 368769 h 369482"/>
                  <a:gd name="connsiteX5" fmla="*/ 694 w 102576"/>
                  <a:gd name="connsiteY5" fmla="*/ 183032 h 369482"/>
                  <a:gd name="connsiteX6" fmla="*/ 102294 w 102576"/>
                  <a:gd name="connsiteY6" fmla="*/ 469 h 36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576" h="369482">
                    <a:moveTo>
                      <a:pt x="102294" y="469"/>
                    </a:moveTo>
                    <a:cubicBezTo>
                      <a:pt x="107321" y="-7998"/>
                      <a:pt x="43821" y="100482"/>
                      <a:pt x="30857" y="132232"/>
                    </a:cubicBezTo>
                    <a:cubicBezTo>
                      <a:pt x="17893" y="163982"/>
                      <a:pt x="25565" y="172184"/>
                      <a:pt x="24507" y="190969"/>
                    </a:cubicBezTo>
                    <a:cubicBezTo>
                      <a:pt x="23449" y="209754"/>
                      <a:pt x="20009" y="215311"/>
                      <a:pt x="24507" y="244944"/>
                    </a:cubicBezTo>
                    <a:cubicBezTo>
                      <a:pt x="29005" y="274577"/>
                      <a:pt x="55463" y="379088"/>
                      <a:pt x="51494" y="368769"/>
                    </a:cubicBezTo>
                    <a:cubicBezTo>
                      <a:pt x="47525" y="358450"/>
                      <a:pt x="-6714" y="244944"/>
                      <a:pt x="694" y="183032"/>
                    </a:cubicBezTo>
                    <a:cubicBezTo>
                      <a:pt x="8102" y="121120"/>
                      <a:pt x="97267" y="8936"/>
                      <a:pt x="102294" y="4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6" name="フリーフォーム: 図形 555">
                <a:extLst>
                  <a:ext uri="{FF2B5EF4-FFF2-40B4-BE49-F238E27FC236}">
                    <a16:creationId xmlns:a16="http://schemas.microsoft.com/office/drawing/2014/main" id="{8426E6C7-2E29-4915-A70A-E957D0C9D99F}"/>
                  </a:ext>
                </a:extLst>
              </p:cNvPr>
              <p:cNvSpPr/>
              <p:nvPr/>
            </p:nvSpPr>
            <p:spPr>
              <a:xfrm>
                <a:off x="5980380" y="8478795"/>
                <a:ext cx="133193" cy="269322"/>
              </a:xfrm>
              <a:custGeom>
                <a:avLst/>
                <a:gdLst>
                  <a:gd name="connsiteX0" fmla="*/ 133083 w 133193"/>
                  <a:gd name="connsiteY0" fmla="*/ 43 h 269322"/>
                  <a:gd name="connsiteX1" fmla="*/ 29895 w 133193"/>
                  <a:gd name="connsiteY1" fmla="*/ 158793 h 269322"/>
                  <a:gd name="connsiteX2" fmla="*/ 36245 w 133193"/>
                  <a:gd name="connsiteY2" fmla="*/ 257218 h 269322"/>
                  <a:gd name="connsiteX3" fmla="*/ 42595 w 133193"/>
                  <a:gd name="connsiteY3" fmla="*/ 258805 h 269322"/>
                  <a:gd name="connsiteX4" fmla="*/ 15608 w 133193"/>
                  <a:gd name="connsiteY4" fmla="*/ 176255 h 269322"/>
                  <a:gd name="connsiteX5" fmla="*/ 7670 w 133193"/>
                  <a:gd name="connsiteY5" fmla="*/ 142918 h 269322"/>
                  <a:gd name="connsiteX6" fmla="*/ 133083 w 133193"/>
                  <a:gd name="connsiteY6" fmla="*/ 43 h 269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193" h="269322">
                    <a:moveTo>
                      <a:pt x="133083" y="43"/>
                    </a:moveTo>
                    <a:cubicBezTo>
                      <a:pt x="136787" y="2689"/>
                      <a:pt x="46035" y="115931"/>
                      <a:pt x="29895" y="158793"/>
                    </a:cubicBezTo>
                    <a:cubicBezTo>
                      <a:pt x="13755" y="201655"/>
                      <a:pt x="34128" y="240549"/>
                      <a:pt x="36245" y="257218"/>
                    </a:cubicBezTo>
                    <a:cubicBezTo>
                      <a:pt x="38362" y="273887"/>
                      <a:pt x="46034" y="272299"/>
                      <a:pt x="42595" y="258805"/>
                    </a:cubicBezTo>
                    <a:cubicBezTo>
                      <a:pt x="39156" y="245311"/>
                      <a:pt x="21429" y="195570"/>
                      <a:pt x="15608" y="176255"/>
                    </a:cubicBezTo>
                    <a:cubicBezTo>
                      <a:pt x="9787" y="156941"/>
                      <a:pt x="-11115" y="169376"/>
                      <a:pt x="7670" y="142918"/>
                    </a:cubicBezTo>
                    <a:cubicBezTo>
                      <a:pt x="26455" y="116460"/>
                      <a:pt x="129379" y="-2603"/>
                      <a:pt x="133083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7" name="フリーフォーム: 図形 556">
                <a:extLst>
                  <a:ext uri="{FF2B5EF4-FFF2-40B4-BE49-F238E27FC236}">
                    <a16:creationId xmlns:a16="http://schemas.microsoft.com/office/drawing/2014/main" id="{0FC4FE0B-FA66-4DF5-923D-8E36328DE477}"/>
                  </a:ext>
                </a:extLst>
              </p:cNvPr>
              <p:cNvSpPr/>
              <p:nvPr/>
            </p:nvSpPr>
            <p:spPr>
              <a:xfrm>
                <a:off x="5672553" y="8856647"/>
                <a:ext cx="402992" cy="122712"/>
              </a:xfrm>
              <a:custGeom>
                <a:avLst/>
                <a:gdLst>
                  <a:gd name="connsiteX0" fmla="*/ 1172 w 402992"/>
                  <a:gd name="connsiteY0" fmla="*/ 122253 h 122712"/>
                  <a:gd name="connsiteX1" fmla="*/ 163097 w 402992"/>
                  <a:gd name="connsiteY1" fmla="*/ 93678 h 122712"/>
                  <a:gd name="connsiteX2" fmla="*/ 226597 w 402992"/>
                  <a:gd name="connsiteY2" fmla="*/ 63516 h 122712"/>
                  <a:gd name="connsiteX3" fmla="*/ 402810 w 402992"/>
                  <a:gd name="connsiteY3" fmla="*/ 16 h 122712"/>
                  <a:gd name="connsiteX4" fmla="*/ 255172 w 402992"/>
                  <a:gd name="connsiteY4" fmla="*/ 69866 h 122712"/>
                  <a:gd name="connsiteX5" fmla="*/ 1172 w 402992"/>
                  <a:gd name="connsiteY5" fmla="*/ 122253 h 12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992" h="122712">
                    <a:moveTo>
                      <a:pt x="1172" y="122253"/>
                    </a:moveTo>
                    <a:cubicBezTo>
                      <a:pt x="-14174" y="126222"/>
                      <a:pt x="125526" y="103467"/>
                      <a:pt x="163097" y="93678"/>
                    </a:cubicBezTo>
                    <a:cubicBezTo>
                      <a:pt x="200668" y="83889"/>
                      <a:pt x="186645" y="79126"/>
                      <a:pt x="226597" y="63516"/>
                    </a:cubicBezTo>
                    <a:cubicBezTo>
                      <a:pt x="266549" y="47906"/>
                      <a:pt x="398048" y="-1042"/>
                      <a:pt x="402810" y="16"/>
                    </a:cubicBezTo>
                    <a:cubicBezTo>
                      <a:pt x="407572" y="1074"/>
                      <a:pt x="318143" y="48964"/>
                      <a:pt x="255172" y="69866"/>
                    </a:cubicBezTo>
                    <a:cubicBezTo>
                      <a:pt x="192201" y="90768"/>
                      <a:pt x="16518" y="118284"/>
                      <a:pt x="1172" y="122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8" name="フリーフォーム: 図形 557">
                <a:extLst>
                  <a:ext uri="{FF2B5EF4-FFF2-40B4-BE49-F238E27FC236}">
                    <a16:creationId xmlns:a16="http://schemas.microsoft.com/office/drawing/2014/main" id="{8836A8AF-76BA-4C68-9DDD-5ABEDC098AA3}"/>
                  </a:ext>
                </a:extLst>
              </p:cNvPr>
              <p:cNvSpPr/>
              <p:nvPr/>
            </p:nvSpPr>
            <p:spPr>
              <a:xfrm>
                <a:off x="4924891" y="8974132"/>
                <a:ext cx="879402" cy="12295"/>
              </a:xfrm>
              <a:custGeom>
                <a:avLst/>
                <a:gdLst>
                  <a:gd name="connsiteX0" fmla="*/ 1122 w 879402"/>
                  <a:gd name="connsiteY0" fmla="*/ 9531 h 12295"/>
                  <a:gd name="connsiteX1" fmla="*/ 840909 w 879402"/>
                  <a:gd name="connsiteY1" fmla="*/ 6 h 12295"/>
                  <a:gd name="connsiteX2" fmla="*/ 664697 w 879402"/>
                  <a:gd name="connsiteY2" fmla="*/ 11118 h 12295"/>
                  <a:gd name="connsiteX3" fmla="*/ 1122 w 879402"/>
                  <a:gd name="connsiteY3" fmla="*/ 9531 h 12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9402" h="12295">
                    <a:moveTo>
                      <a:pt x="1122" y="9531"/>
                    </a:moveTo>
                    <a:cubicBezTo>
                      <a:pt x="30491" y="7679"/>
                      <a:pt x="730313" y="-258"/>
                      <a:pt x="840909" y="6"/>
                    </a:cubicBezTo>
                    <a:cubicBezTo>
                      <a:pt x="951505" y="270"/>
                      <a:pt x="802280" y="8472"/>
                      <a:pt x="664697" y="11118"/>
                    </a:cubicBezTo>
                    <a:cubicBezTo>
                      <a:pt x="527114" y="13764"/>
                      <a:pt x="-28247" y="11383"/>
                      <a:pt x="1122" y="9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9" name="フリーフォーム: 図形 558">
                <a:extLst>
                  <a:ext uri="{FF2B5EF4-FFF2-40B4-BE49-F238E27FC236}">
                    <a16:creationId xmlns:a16="http://schemas.microsoft.com/office/drawing/2014/main" id="{9A3E53F3-0FE0-47C2-A07D-0F87FFBB821A}"/>
                  </a:ext>
                </a:extLst>
              </p:cNvPr>
              <p:cNvSpPr/>
              <p:nvPr/>
            </p:nvSpPr>
            <p:spPr>
              <a:xfrm>
                <a:off x="4908550" y="8947150"/>
                <a:ext cx="884518" cy="11113"/>
              </a:xfrm>
              <a:custGeom>
                <a:avLst/>
                <a:gdLst>
                  <a:gd name="connsiteX0" fmla="*/ 0 w 884518"/>
                  <a:gd name="connsiteY0" fmla="*/ 3175 h 11113"/>
                  <a:gd name="connsiteX1" fmla="*/ 66675 w 884518"/>
                  <a:gd name="connsiteY1" fmla="*/ 3175 h 11113"/>
                  <a:gd name="connsiteX2" fmla="*/ 854075 w 884518"/>
                  <a:gd name="connsiteY2" fmla="*/ 0 h 11113"/>
                  <a:gd name="connsiteX3" fmla="*/ 654050 w 884518"/>
                  <a:gd name="connsiteY3" fmla="*/ 11113 h 11113"/>
                  <a:gd name="connsiteX4" fmla="*/ 0 w 884518"/>
                  <a:gd name="connsiteY4" fmla="*/ 3175 h 1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518" h="11113">
                    <a:moveTo>
                      <a:pt x="0" y="3175"/>
                    </a:moveTo>
                    <a:lnTo>
                      <a:pt x="66675" y="3175"/>
                    </a:lnTo>
                    <a:lnTo>
                      <a:pt x="854075" y="0"/>
                    </a:lnTo>
                    <a:cubicBezTo>
                      <a:pt x="951971" y="1323"/>
                      <a:pt x="794544" y="8467"/>
                      <a:pt x="654050" y="11113"/>
                    </a:cubicBezTo>
                    <a:lnTo>
                      <a:pt x="0" y="3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0" name="フリーフォーム: 図形 559">
                <a:extLst>
                  <a:ext uri="{FF2B5EF4-FFF2-40B4-BE49-F238E27FC236}">
                    <a16:creationId xmlns:a16="http://schemas.microsoft.com/office/drawing/2014/main" id="{444508D9-D492-418B-8508-0C762687FB14}"/>
                  </a:ext>
                </a:extLst>
              </p:cNvPr>
              <p:cNvSpPr/>
              <p:nvPr/>
            </p:nvSpPr>
            <p:spPr>
              <a:xfrm>
                <a:off x="5768828" y="8720740"/>
                <a:ext cx="250483" cy="204186"/>
              </a:xfrm>
              <a:custGeom>
                <a:avLst/>
                <a:gdLst>
                  <a:gd name="connsiteX0" fmla="*/ 249385 w 250483"/>
                  <a:gd name="connsiteY0" fmla="*/ 985 h 204186"/>
                  <a:gd name="connsiteX1" fmla="*/ 187472 w 250483"/>
                  <a:gd name="connsiteY1" fmla="*/ 129573 h 204186"/>
                  <a:gd name="connsiteX2" fmla="*/ 147 w 250483"/>
                  <a:gd name="connsiteY2" fmla="*/ 204185 h 204186"/>
                  <a:gd name="connsiteX3" fmla="*/ 157310 w 250483"/>
                  <a:gd name="connsiteY3" fmla="*/ 127985 h 204186"/>
                  <a:gd name="connsiteX4" fmla="*/ 222397 w 250483"/>
                  <a:gd name="connsiteY4" fmla="*/ 72423 h 204186"/>
                  <a:gd name="connsiteX5" fmla="*/ 249385 w 250483"/>
                  <a:gd name="connsiteY5" fmla="*/ 985 h 20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0483" h="204186">
                    <a:moveTo>
                      <a:pt x="249385" y="985"/>
                    </a:moveTo>
                    <a:cubicBezTo>
                      <a:pt x="243564" y="10510"/>
                      <a:pt x="229012" y="95706"/>
                      <a:pt x="187472" y="129573"/>
                    </a:cubicBezTo>
                    <a:cubicBezTo>
                      <a:pt x="145932" y="163440"/>
                      <a:pt x="5174" y="204450"/>
                      <a:pt x="147" y="204185"/>
                    </a:cubicBezTo>
                    <a:cubicBezTo>
                      <a:pt x="-4880" y="203920"/>
                      <a:pt x="120268" y="149945"/>
                      <a:pt x="157310" y="127985"/>
                    </a:cubicBezTo>
                    <a:cubicBezTo>
                      <a:pt x="194352" y="106025"/>
                      <a:pt x="208109" y="91208"/>
                      <a:pt x="222397" y="72423"/>
                    </a:cubicBezTo>
                    <a:cubicBezTo>
                      <a:pt x="236685" y="53638"/>
                      <a:pt x="255206" y="-8540"/>
                      <a:pt x="249385" y="9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1" name="フリーフォーム: 図形 560">
                <a:extLst>
                  <a:ext uri="{FF2B5EF4-FFF2-40B4-BE49-F238E27FC236}">
                    <a16:creationId xmlns:a16="http://schemas.microsoft.com/office/drawing/2014/main" id="{F72ACB3B-EA21-4757-ABA4-855B78EF4248}"/>
                  </a:ext>
                </a:extLst>
              </p:cNvPr>
              <p:cNvSpPr/>
              <p:nvPr/>
            </p:nvSpPr>
            <p:spPr>
              <a:xfrm>
                <a:off x="4254500" y="8912225"/>
                <a:ext cx="867728" cy="41574"/>
              </a:xfrm>
              <a:custGeom>
                <a:avLst/>
                <a:gdLst>
                  <a:gd name="connsiteX0" fmla="*/ 0 w 867728"/>
                  <a:gd name="connsiteY0" fmla="*/ 0 h 41574"/>
                  <a:gd name="connsiteX1" fmla="*/ 52388 w 867728"/>
                  <a:gd name="connsiteY1" fmla="*/ 4763 h 41574"/>
                  <a:gd name="connsiteX2" fmla="*/ 685800 w 867728"/>
                  <a:gd name="connsiteY2" fmla="*/ 39688 h 41574"/>
                  <a:gd name="connsiteX3" fmla="*/ 866775 w 867728"/>
                  <a:gd name="connsiteY3" fmla="*/ 36513 h 41574"/>
                  <a:gd name="connsiteX4" fmla="*/ 631825 w 867728"/>
                  <a:gd name="connsiteY4" fmla="*/ 33338 h 41574"/>
                  <a:gd name="connsiteX5" fmla="*/ 0 w 867728"/>
                  <a:gd name="connsiteY5" fmla="*/ 0 h 41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7728" h="41574">
                    <a:moveTo>
                      <a:pt x="0" y="0"/>
                    </a:moveTo>
                    <a:lnTo>
                      <a:pt x="52388" y="4763"/>
                    </a:lnTo>
                    <a:lnTo>
                      <a:pt x="685800" y="39688"/>
                    </a:lnTo>
                    <a:cubicBezTo>
                      <a:pt x="821531" y="44980"/>
                      <a:pt x="875771" y="37571"/>
                      <a:pt x="866775" y="36513"/>
                    </a:cubicBezTo>
                    <a:cubicBezTo>
                      <a:pt x="857779" y="35455"/>
                      <a:pt x="773642" y="41011"/>
                      <a:pt x="631825" y="33338"/>
                    </a:cubicBezTo>
                    <a:cubicBezTo>
                      <a:pt x="490008" y="25665"/>
                      <a:pt x="252941" y="807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2" name="フリーフォーム: 図形 561">
                <a:extLst>
                  <a:ext uri="{FF2B5EF4-FFF2-40B4-BE49-F238E27FC236}">
                    <a16:creationId xmlns:a16="http://schemas.microsoft.com/office/drawing/2014/main" id="{1B3D2029-22F6-4077-8081-6D3320B1C484}"/>
                  </a:ext>
                </a:extLst>
              </p:cNvPr>
              <p:cNvSpPr/>
              <p:nvPr/>
            </p:nvSpPr>
            <p:spPr>
              <a:xfrm>
                <a:off x="4136900" y="8921720"/>
                <a:ext cx="744232" cy="67624"/>
              </a:xfrm>
              <a:custGeom>
                <a:avLst/>
                <a:gdLst>
                  <a:gd name="connsiteX0" fmla="*/ 3300 w 744232"/>
                  <a:gd name="connsiteY0" fmla="*/ 30 h 67624"/>
                  <a:gd name="connsiteX1" fmla="*/ 79500 w 744232"/>
                  <a:gd name="connsiteY1" fmla="*/ 9555 h 67624"/>
                  <a:gd name="connsiteX2" fmla="*/ 728788 w 744232"/>
                  <a:gd name="connsiteY2" fmla="*/ 65118 h 67624"/>
                  <a:gd name="connsiteX3" fmla="*/ 555750 w 744232"/>
                  <a:gd name="connsiteY3" fmla="*/ 58768 h 67624"/>
                  <a:gd name="connsiteX4" fmla="*/ 270000 w 744232"/>
                  <a:gd name="connsiteY4" fmla="*/ 41305 h 67624"/>
                  <a:gd name="connsiteX5" fmla="*/ 3300 w 744232"/>
                  <a:gd name="connsiteY5" fmla="*/ 30 h 6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4232" h="67624">
                    <a:moveTo>
                      <a:pt x="3300" y="30"/>
                    </a:moveTo>
                    <a:cubicBezTo>
                      <a:pt x="-19058" y="-632"/>
                      <a:pt x="79500" y="9555"/>
                      <a:pt x="79500" y="9555"/>
                    </a:cubicBezTo>
                    <a:lnTo>
                      <a:pt x="728788" y="65118"/>
                    </a:lnTo>
                    <a:cubicBezTo>
                      <a:pt x="808163" y="73320"/>
                      <a:pt x="555750" y="58768"/>
                      <a:pt x="555750" y="58768"/>
                    </a:cubicBezTo>
                    <a:cubicBezTo>
                      <a:pt x="479285" y="54799"/>
                      <a:pt x="356254" y="50830"/>
                      <a:pt x="270000" y="41305"/>
                    </a:cubicBezTo>
                    <a:cubicBezTo>
                      <a:pt x="183746" y="31780"/>
                      <a:pt x="110985" y="16699"/>
                      <a:pt x="3300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3" name="フリーフォーム: 図形 562">
                <a:extLst>
                  <a:ext uri="{FF2B5EF4-FFF2-40B4-BE49-F238E27FC236}">
                    <a16:creationId xmlns:a16="http://schemas.microsoft.com/office/drawing/2014/main" id="{A85521B5-6905-4BEA-86E8-263183B27490}"/>
                  </a:ext>
                </a:extLst>
              </p:cNvPr>
              <p:cNvSpPr/>
              <p:nvPr/>
            </p:nvSpPr>
            <p:spPr>
              <a:xfrm>
                <a:off x="3473450" y="8786813"/>
                <a:ext cx="690890" cy="124102"/>
              </a:xfrm>
              <a:custGeom>
                <a:avLst/>
                <a:gdLst>
                  <a:gd name="connsiteX0" fmla="*/ 0 w 690890"/>
                  <a:gd name="connsiteY0" fmla="*/ 0 h 124102"/>
                  <a:gd name="connsiteX1" fmla="*/ 342900 w 690890"/>
                  <a:gd name="connsiteY1" fmla="*/ 60325 h 124102"/>
                  <a:gd name="connsiteX2" fmla="*/ 685800 w 690890"/>
                  <a:gd name="connsiteY2" fmla="*/ 123825 h 124102"/>
                  <a:gd name="connsiteX3" fmla="*/ 538163 w 690890"/>
                  <a:gd name="connsiteY3" fmla="*/ 82550 h 124102"/>
                  <a:gd name="connsiteX4" fmla="*/ 398463 w 690890"/>
                  <a:gd name="connsiteY4" fmla="*/ 60325 h 124102"/>
                  <a:gd name="connsiteX5" fmla="*/ 0 w 690890"/>
                  <a:gd name="connsiteY5" fmla="*/ 0 h 12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0890" h="124102">
                    <a:moveTo>
                      <a:pt x="0" y="0"/>
                    </a:moveTo>
                    <a:lnTo>
                      <a:pt x="342900" y="60325"/>
                    </a:lnTo>
                    <a:lnTo>
                      <a:pt x="685800" y="123825"/>
                    </a:lnTo>
                    <a:cubicBezTo>
                      <a:pt x="718344" y="127529"/>
                      <a:pt x="586052" y="93133"/>
                      <a:pt x="538163" y="82550"/>
                    </a:cubicBezTo>
                    <a:cubicBezTo>
                      <a:pt x="490274" y="71967"/>
                      <a:pt x="398463" y="60325"/>
                      <a:pt x="398463" y="603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4" name="フリーフォーム: 図形 563">
                <a:extLst>
                  <a:ext uri="{FF2B5EF4-FFF2-40B4-BE49-F238E27FC236}">
                    <a16:creationId xmlns:a16="http://schemas.microsoft.com/office/drawing/2014/main" id="{28C8CFC0-338C-4232-9030-5211A8EB58A3}"/>
                  </a:ext>
                </a:extLst>
              </p:cNvPr>
              <p:cNvSpPr/>
              <p:nvPr/>
            </p:nvSpPr>
            <p:spPr>
              <a:xfrm>
                <a:off x="3455988" y="8812213"/>
                <a:ext cx="689758" cy="119625"/>
              </a:xfrm>
              <a:custGeom>
                <a:avLst/>
                <a:gdLst>
                  <a:gd name="connsiteX0" fmla="*/ 0 w 689758"/>
                  <a:gd name="connsiteY0" fmla="*/ 0 h 119625"/>
                  <a:gd name="connsiteX1" fmla="*/ 93662 w 689758"/>
                  <a:gd name="connsiteY1" fmla="*/ 22225 h 119625"/>
                  <a:gd name="connsiteX2" fmla="*/ 666750 w 689758"/>
                  <a:gd name="connsiteY2" fmla="*/ 117475 h 119625"/>
                  <a:gd name="connsiteX3" fmla="*/ 568325 w 689758"/>
                  <a:gd name="connsiteY3" fmla="*/ 87312 h 119625"/>
                  <a:gd name="connsiteX4" fmla="*/ 488950 w 689758"/>
                  <a:gd name="connsiteY4" fmla="*/ 71437 h 119625"/>
                  <a:gd name="connsiteX5" fmla="*/ 0 w 689758"/>
                  <a:gd name="connsiteY5" fmla="*/ 0 h 11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9758" h="119625">
                    <a:moveTo>
                      <a:pt x="0" y="0"/>
                    </a:moveTo>
                    <a:lnTo>
                      <a:pt x="93662" y="22225"/>
                    </a:lnTo>
                    <a:lnTo>
                      <a:pt x="666750" y="117475"/>
                    </a:lnTo>
                    <a:cubicBezTo>
                      <a:pt x="745861" y="128323"/>
                      <a:pt x="597958" y="94985"/>
                      <a:pt x="568325" y="87312"/>
                    </a:cubicBezTo>
                    <a:cubicBezTo>
                      <a:pt x="538692" y="79639"/>
                      <a:pt x="488950" y="71437"/>
                      <a:pt x="488950" y="7143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5" name="フリーフォーム: 図形 564">
                <a:extLst>
                  <a:ext uri="{FF2B5EF4-FFF2-40B4-BE49-F238E27FC236}">
                    <a16:creationId xmlns:a16="http://schemas.microsoft.com/office/drawing/2014/main" id="{0CAB20CB-5209-4D1D-AD16-D6C557EB1905}"/>
                  </a:ext>
                </a:extLst>
              </p:cNvPr>
              <p:cNvSpPr/>
              <p:nvPr/>
            </p:nvSpPr>
            <p:spPr>
              <a:xfrm>
                <a:off x="3441475" y="6826103"/>
                <a:ext cx="905558" cy="91417"/>
              </a:xfrm>
              <a:custGeom>
                <a:avLst/>
                <a:gdLst>
                  <a:gd name="connsiteX0" fmla="*/ 29858 w 905558"/>
                  <a:gd name="connsiteY0" fmla="*/ 89047 h 91417"/>
                  <a:gd name="connsiteX1" fmla="*/ 87008 w 905558"/>
                  <a:gd name="connsiteY1" fmla="*/ 80580 h 91417"/>
                  <a:gd name="connsiteX2" fmla="*/ 406625 w 905558"/>
                  <a:gd name="connsiteY2" fmla="*/ 48830 h 91417"/>
                  <a:gd name="connsiteX3" fmla="*/ 897692 w 905558"/>
                  <a:gd name="connsiteY3" fmla="*/ 46714 h 91417"/>
                  <a:gd name="connsiteX4" fmla="*/ 715658 w 905558"/>
                  <a:gd name="connsiteY4" fmla="*/ 147 h 91417"/>
                  <a:gd name="connsiteX5" fmla="*/ 802442 w 905558"/>
                  <a:gd name="connsiteY5" fmla="*/ 31897 h 91417"/>
                  <a:gd name="connsiteX6" fmla="*/ 637342 w 905558"/>
                  <a:gd name="connsiteY6" fmla="*/ 29780 h 91417"/>
                  <a:gd name="connsiteX7" fmla="*/ 29858 w 905558"/>
                  <a:gd name="connsiteY7" fmla="*/ 89047 h 91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5558" h="91417">
                    <a:moveTo>
                      <a:pt x="29858" y="89047"/>
                    </a:moveTo>
                    <a:cubicBezTo>
                      <a:pt x="-61864" y="97514"/>
                      <a:pt x="87008" y="80580"/>
                      <a:pt x="87008" y="80580"/>
                    </a:cubicBezTo>
                    <a:cubicBezTo>
                      <a:pt x="149803" y="73877"/>
                      <a:pt x="271511" y="54474"/>
                      <a:pt x="406625" y="48830"/>
                    </a:cubicBezTo>
                    <a:cubicBezTo>
                      <a:pt x="541739" y="43186"/>
                      <a:pt x="846187" y="54828"/>
                      <a:pt x="897692" y="46714"/>
                    </a:cubicBezTo>
                    <a:cubicBezTo>
                      <a:pt x="949197" y="38600"/>
                      <a:pt x="731533" y="2616"/>
                      <a:pt x="715658" y="147"/>
                    </a:cubicBezTo>
                    <a:cubicBezTo>
                      <a:pt x="699783" y="-2323"/>
                      <a:pt x="815495" y="26958"/>
                      <a:pt x="802442" y="31897"/>
                    </a:cubicBezTo>
                    <a:cubicBezTo>
                      <a:pt x="789389" y="36836"/>
                      <a:pt x="765753" y="21666"/>
                      <a:pt x="637342" y="29780"/>
                    </a:cubicBezTo>
                    <a:cubicBezTo>
                      <a:pt x="508931" y="37894"/>
                      <a:pt x="121580" y="80580"/>
                      <a:pt x="29858" y="890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6" name="フリーフォーム: 図形 565">
                <a:extLst>
                  <a:ext uri="{FF2B5EF4-FFF2-40B4-BE49-F238E27FC236}">
                    <a16:creationId xmlns:a16="http://schemas.microsoft.com/office/drawing/2014/main" id="{A07B595B-CB7D-44A7-B136-E167D9CC9CA6}"/>
                  </a:ext>
                </a:extLst>
              </p:cNvPr>
              <p:cNvSpPr/>
              <p:nvPr/>
            </p:nvSpPr>
            <p:spPr>
              <a:xfrm>
                <a:off x="4296541" y="6792287"/>
                <a:ext cx="949493" cy="55260"/>
              </a:xfrm>
              <a:custGeom>
                <a:avLst/>
                <a:gdLst>
                  <a:gd name="connsiteX0" fmla="*/ 292 w 949493"/>
                  <a:gd name="connsiteY0" fmla="*/ 36080 h 55260"/>
                  <a:gd name="connsiteX1" fmla="*/ 127292 w 949493"/>
                  <a:gd name="connsiteY1" fmla="*/ 55130 h 55260"/>
                  <a:gd name="connsiteX2" fmla="*/ 779226 w 949493"/>
                  <a:gd name="connsiteY2" fmla="*/ 27613 h 55260"/>
                  <a:gd name="connsiteX3" fmla="*/ 942209 w 949493"/>
                  <a:gd name="connsiteY3" fmla="*/ 38196 h 55260"/>
                  <a:gd name="connsiteX4" fmla="*/ 607776 w 949493"/>
                  <a:gd name="connsiteY4" fmla="*/ 96 h 55260"/>
                  <a:gd name="connsiteX5" fmla="*/ 681859 w 949493"/>
                  <a:gd name="connsiteY5" fmla="*/ 27613 h 55260"/>
                  <a:gd name="connsiteX6" fmla="*/ 292392 w 949493"/>
                  <a:gd name="connsiteY6" fmla="*/ 38196 h 55260"/>
                  <a:gd name="connsiteX7" fmla="*/ 292 w 949493"/>
                  <a:gd name="connsiteY7" fmla="*/ 36080 h 5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9493" h="55260">
                    <a:moveTo>
                      <a:pt x="292" y="36080"/>
                    </a:moveTo>
                    <a:cubicBezTo>
                      <a:pt x="-1119" y="46310"/>
                      <a:pt x="-2530" y="56541"/>
                      <a:pt x="127292" y="55130"/>
                    </a:cubicBezTo>
                    <a:cubicBezTo>
                      <a:pt x="257114" y="53719"/>
                      <a:pt x="643407" y="30435"/>
                      <a:pt x="779226" y="27613"/>
                    </a:cubicBezTo>
                    <a:cubicBezTo>
                      <a:pt x="915045" y="24791"/>
                      <a:pt x="970784" y="42782"/>
                      <a:pt x="942209" y="38196"/>
                    </a:cubicBezTo>
                    <a:cubicBezTo>
                      <a:pt x="913634" y="33610"/>
                      <a:pt x="651168" y="1860"/>
                      <a:pt x="607776" y="96"/>
                    </a:cubicBezTo>
                    <a:cubicBezTo>
                      <a:pt x="564384" y="-1668"/>
                      <a:pt x="734423" y="21263"/>
                      <a:pt x="681859" y="27613"/>
                    </a:cubicBezTo>
                    <a:cubicBezTo>
                      <a:pt x="629295" y="33963"/>
                      <a:pt x="292392" y="38196"/>
                      <a:pt x="292392" y="38196"/>
                    </a:cubicBezTo>
                    <a:lnTo>
                      <a:pt x="292" y="3608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7" name="フリーフォーム: 図形 566">
                <a:extLst>
                  <a:ext uri="{FF2B5EF4-FFF2-40B4-BE49-F238E27FC236}">
                    <a16:creationId xmlns:a16="http://schemas.microsoft.com/office/drawing/2014/main" id="{75330A1F-E519-41A4-B378-056E147D3EBF}"/>
                  </a:ext>
                </a:extLst>
              </p:cNvPr>
              <p:cNvSpPr/>
              <p:nvPr/>
            </p:nvSpPr>
            <p:spPr>
              <a:xfrm>
                <a:off x="5202606" y="6798327"/>
                <a:ext cx="795543" cy="21865"/>
              </a:xfrm>
              <a:custGeom>
                <a:avLst/>
                <a:gdLst>
                  <a:gd name="connsiteX0" fmla="*/ 6511 w 795543"/>
                  <a:gd name="connsiteY0" fmla="*/ 4640 h 21865"/>
                  <a:gd name="connsiteX1" fmla="*/ 213944 w 795543"/>
                  <a:gd name="connsiteY1" fmla="*/ 13106 h 21865"/>
                  <a:gd name="connsiteX2" fmla="*/ 781211 w 795543"/>
                  <a:gd name="connsiteY2" fmla="*/ 13106 h 21865"/>
                  <a:gd name="connsiteX3" fmla="*/ 613994 w 795543"/>
                  <a:gd name="connsiteY3" fmla="*/ 406 h 21865"/>
                  <a:gd name="connsiteX4" fmla="*/ 486994 w 795543"/>
                  <a:gd name="connsiteY4" fmla="*/ 4640 h 21865"/>
                  <a:gd name="connsiteX5" fmla="*/ 626694 w 795543"/>
                  <a:gd name="connsiteY5" fmla="*/ 19456 h 21865"/>
                  <a:gd name="connsiteX6" fmla="*/ 425611 w 795543"/>
                  <a:gd name="connsiteY6" fmla="*/ 19456 h 21865"/>
                  <a:gd name="connsiteX7" fmla="*/ 6511 w 795543"/>
                  <a:gd name="connsiteY7" fmla="*/ 4640 h 2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5543" h="21865">
                    <a:moveTo>
                      <a:pt x="6511" y="4640"/>
                    </a:moveTo>
                    <a:cubicBezTo>
                      <a:pt x="-28767" y="3582"/>
                      <a:pt x="84827" y="11695"/>
                      <a:pt x="213944" y="13106"/>
                    </a:cubicBezTo>
                    <a:cubicBezTo>
                      <a:pt x="343061" y="14517"/>
                      <a:pt x="714536" y="15223"/>
                      <a:pt x="781211" y="13106"/>
                    </a:cubicBezTo>
                    <a:cubicBezTo>
                      <a:pt x="847886" y="10989"/>
                      <a:pt x="663030" y="1817"/>
                      <a:pt x="613994" y="406"/>
                    </a:cubicBezTo>
                    <a:cubicBezTo>
                      <a:pt x="564958" y="-1005"/>
                      <a:pt x="484877" y="1465"/>
                      <a:pt x="486994" y="4640"/>
                    </a:cubicBezTo>
                    <a:cubicBezTo>
                      <a:pt x="489111" y="7815"/>
                      <a:pt x="636924" y="16987"/>
                      <a:pt x="626694" y="19456"/>
                    </a:cubicBezTo>
                    <a:cubicBezTo>
                      <a:pt x="616464" y="21925"/>
                      <a:pt x="526858" y="23336"/>
                      <a:pt x="425611" y="19456"/>
                    </a:cubicBezTo>
                    <a:lnTo>
                      <a:pt x="6511" y="464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8" name="フリーフォーム: 図形 567">
                <a:extLst>
                  <a:ext uri="{FF2B5EF4-FFF2-40B4-BE49-F238E27FC236}">
                    <a16:creationId xmlns:a16="http://schemas.microsoft.com/office/drawing/2014/main" id="{1D5A54FA-0B49-49A0-84EA-124E83DCC751}"/>
                  </a:ext>
                </a:extLst>
              </p:cNvPr>
              <p:cNvSpPr/>
              <p:nvPr/>
            </p:nvSpPr>
            <p:spPr>
              <a:xfrm>
                <a:off x="4588988" y="6965498"/>
                <a:ext cx="71639" cy="217900"/>
              </a:xfrm>
              <a:custGeom>
                <a:avLst/>
                <a:gdLst>
                  <a:gd name="connsiteX0" fmla="*/ 70325 w 71639"/>
                  <a:gd name="connsiteY0" fmla="*/ 452 h 217900"/>
                  <a:gd name="connsiteX1" fmla="*/ 475 w 71639"/>
                  <a:gd name="connsiteY1" fmla="*/ 210002 h 217900"/>
                  <a:gd name="connsiteX2" fmla="*/ 41750 w 71639"/>
                  <a:gd name="connsiteY2" fmla="*/ 156027 h 217900"/>
                  <a:gd name="connsiteX3" fmla="*/ 70325 w 71639"/>
                  <a:gd name="connsiteY3" fmla="*/ 452 h 21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39" h="217900">
                    <a:moveTo>
                      <a:pt x="70325" y="452"/>
                    </a:moveTo>
                    <a:cubicBezTo>
                      <a:pt x="63446" y="9448"/>
                      <a:pt x="5237" y="184073"/>
                      <a:pt x="475" y="210002"/>
                    </a:cubicBezTo>
                    <a:cubicBezTo>
                      <a:pt x="-4287" y="235931"/>
                      <a:pt x="27992" y="192804"/>
                      <a:pt x="41750" y="156027"/>
                    </a:cubicBezTo>
                    <a:cubicBezTo>
                      <a:pt x="55508" y="119250"/>
                      <a:pt x="77204" y="-8544"/>
                      <a:pt x="70325" y="4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9" name="フリーフォーム: 図形 568">
                <a:extLst>
                  <a:ext uri="{FF2B5EF4-FFF2-40B4-BE49-F238E27FC236}">
                    <a16:creationId xmlns:a16="http://schemas.microsoft.com/office/drawing/2014/main" id="{75D5AD73-0825-430E-967D-EC0DA2B2429D}"/>
                  </a:ext>
                </a:extLst>
              </p:cNvPr>
              <p:cNvSpPr/>
              <p:nvPr/>
            </p:nvSpPr>
            <p:spPr>
              <a:xfrm>
                <a:off x="4667214" y="6973988"/>
                <a:ext cx="71822" cy="186555"/>
              </a:xfrm>
              <a:custGeom>
                <a:avLst/>
                <a:gdLst>
                  <a:gd name="connsiteX0" fmla="*/ 1624 w 71822"/>
                  <a:gd name="connsiteY0" fmla="*/ 1487 h 186555"/>
                  <a:gd name="connsiteX1" fmla="*/ 71474 w 71822"/>
                  <a:gd name="connsiteY1" fmla="*/ 184050 h 186555"/>
                  <a:gd name="connsiteX2" fmla="*/ 27024 w 71822"/>
                  <a:gd name="connsiteY2" fmla="*/ 101500 h 186555"/>
                  <a:gd name="connsiteX3" fmla="*/ 1624 w 71822"/>
                  <a:gd name="connsiteY3" fmla="*/ 1487 h 18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822" h="186555">
                    <a:moveTo>
                      <a:pt x="1624" y="1487"/>
                    </a:moveTo>
                    <a:cubicBezTo>
                      <a:pt x="9032" y="15245"/>
                      <a:pt x="67241" y="167381"/>
                      <a:pt x="71474" y="184050"/>
                    </a:cubicBezTo>
                    <a:cubicBezTo>
                      <a:pt x="75707" y="200719"/>
                      <a:pt x="40253" y="129810"/>
                      <a:pt x="27024" y="101500"/>
                    </a:cubicBezTo>
                    <a:cubicBezTo>
                      <a:pt x="13795" y="73190"/>
                      <a:pt x="-5784" y="-12271"/>
                      <a:pt x="1624" y="14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0" name="フリーフォーム: 図形 569">
                <a:extLst>
                  <a:ext uri="{FF2B5EF4-FFF2-40B4-BE49-F238E27FC236}">
                    <a16:creationId xmlns:a16="http://schemas.microsoft.com/office/drawing/2014/main" id="{16BF0DDD-3242-46D8-9F14-BCB6D9720650}"/>
                  </a:ext>
                </a:extLst>
              </p:cNvPr>
              <p:cNvSpPr/>
              <p:nvPr/>
            </p:nvSpPr>
            <p:spPr>
              <a:xfrm>
                <a:off x="4598796" y="7094052"/>
                <a:ext cx="134184" cy="19781"/>
              </a:xfrm>
              <a:custGeom>
                <a:avLst/>
                <a:gdLst>
                  <a:gd name="connsiteX0" fmla="*/ 192 w 134184"/>
                  <a:gd name="connsiteY0" fmla="*/ 486 h 19781"/>
                  <a:gd name="connsiteX1" fmla="*/ 128779 w 134184"/>
                  <a:gd name="connsiteY1" fmla="*/ 6836 h 19781"/>
                  <a:gd name="connsiteX2" fmla="*/ 100204 w 134184"/>
                  <a:gd name="connsiteY2" fmla="*/ 19536 h 19781"/>
                  <a:gd name="connsiteX3" fmla="*/ 192 w 134184"/>
                  <a:gd name="connsiteY3" fmla="*/ 486 h 1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184" h="19781">
                    <a:moveTo>
                      <a:pt x="192" y="486"/>
                    </a:moveTo>
                    <a:cubicBezTo>
                      <a:pt x="4954" y="-1631"/>
                      <a:pt x="112110" y="3661"/>
                      <a:pt x="128779" y="6836"/>
                    </a:cubicBezTo>
                    <a:cubicBezTo>
                      <a:pt x="145448" y="10011"/>
                      <a:pt x="120048" y="16890"/>
                      <a:pt x="100204" y="19536"/>
                    </a:cubicBezTo>
                    <a:cubicBezTo>
                      <a:pt x="80360" y="22182"/>
                      <a:pt x="-4570" y="2603"/>
                      <a:pt x="192" y="4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1" name="フリーフォーム: 図形 570">
                <a:extLst>
                  <a:ext uri="{FF2B5EF4-FFF2-40B4-BE49-F238E27FC236}">
                    <a16:creationId xmlns:a16="http://schemas.microsoft.com/office/drawing/2014/main" id="{CD9B87B8-B694-4062-9C98-39E739A4DDCF}"/>
                  </a:ext>
                </a:extLst>
              </p:cNvPr>
              <p:cNvSpPr/>
              <p:nvPr/>
            </p:nvSpPr>
            <p:spPr>
              <a:xfrm>
                <a:off x="4732261" y="6978335"/>
                <a:ext cx="41628" cy="161560"/>
              </a:xfrm>
              <a:custGeom>
                <a:avLst/>
                <a:gdLst>
                  <a:gd name="connsiteX0" fmla="*/ 77 w 41628"/>
                  <a:gd name="connsiteY0" fmla="*/ 315 h 161560"/>
                  <a:gd name="connsiteX1" fmla="*/ 28652 w 41628"/>
                  <a:gd name="connsiteY1" fmla="*/ 146365 h 161560"/>
                  <a:gd name="connsiteX2" fmla="*/ 41352 w 41628"/>
                  <a:gd name="connsiteY2" fmla="*/ 152715 h 161560"/>
                  <a:gd name="connsiteX3" fmla="*/ 38177 w 41628"/>
                  <a:gd name="connsiteY3" fmla="*/ 108265 h 161560"/>
                  <a:gd name="connsiteX4" fmla="*/ 77 w 41628"/>
                  <a:gd name="connsiteY4" fmla="*/ 315 h 161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28" h="161560">
                    <a:moveTo>
                      <a:pt x="77" y="315"/>
                    </a:moveTo>
                    <a:cubicBezTo>
                      <a:pt x="-1511" y="6665"/>
                      <a:pt x="21773" y="120965"/>
                      <a:pt x="28652" y="146365"/>
                    </a:cubicBezTo>
                    <a:cubicBezTo>
                      <a:pt x="35531" y="171765"/>
                      <a:pt x="39765" y="159065"/>
                      <a:pt x="41352" y="152715"/>
                    </a:cubicBezTo>
                    <a:cubicBezTo>
                      <a:pt x="42940" y="146365"/>
                      <a:pt x="37119" y="131284"/>
                      <a:pt x="38177" y="108265"/>
                    </a:cubicBezTo>
                    <a:cubicBezTo>
                      <a:pt x="39235" y="85246"/>
                      <a:pt x="1665" y="-6035"/>
                      <a:pt x="77" y="3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2" name="フリーフォーム: 図形 571">
                <a:extLst>
                  <a:ext uri="{FF2B5EF4-FFF2-40B4-BE49-F238E27FC236}">
                    <a16:creationId xmlns:a16="http://schemas.microsoft.com/office/drawing/2014/main" id="{8DBBE61A-025A-4BA1-B738-6A34D5DA3311}"/>
                  </a:ext>
                </a:extLst>
              </p:cNvPr>
              <p:cNvSpPr/>
              <p:nvPr/>
            </p:nvSpPr>
            <p:spPr>
              <a:xfrm>
                <a:off x="4766730" y="7024529"/>
                <a:ext cx="59487" cy="136588"/>
              </a:xfrm>
              <a:custGeom>
                <a:avLst/>
                <a:gdLst>
                  <a:gd name="connsiteX0" fmla="*/ 59270 w 59487"/>
                  <a:gd name="connsiteY0" fmla="*/ 159 h 136588"/>
                  <a:gd name="connsiteX1" fmla="*/ 43395 w 59487"/>
                  <a:gd name="connsiteY1" fmla="*/ 95409 h 136588"/>
                  <a:gd name="connsiteX2" fmla="*/ 57683 w 59487"/>
                  <a:gd name="connsiteY2" fmla="*/ 133509 h 136588"/>
                  <a:gd name="connsiteX3" fmla="*/ 533 w 59487"/>
                  <a:gd name="connsiteY3" fmla="*/ 131921 h 136588"/>
                  <a:gd name="connsiteX4" fmla="*/ 29108 w 59487"/>
                  <a:gd name="connsiteY4" fmla="*/ 112871 h 136588"/>
                  <a:gd name="connsiteX5" fmla="*/ 29108 w 59487"/>
                  <a:gd name="connsiteY5" fmla="*/ 73184 h 136588"/>
                  <a:gd name="connsiteX6" fmla="*/ 59270 w 59487"/>
                  <a:gd name="connsiteY6" fmla="*/ 159 h 13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87" h="136588">
                    <a:moveTo>
                      <a:pt x="59270" y="159"/>
                    </a:moveTo>
                    <a:cubicBezTo>
                      <a:pt x="61651" y="3863"/>
                      <a:pt x="43659" y="73184"/>
                      <a:pt x="43395" y="95409"/>
                    </a:cubicBezTo>
                    <a:cubicBezTo>
                      <a:pt x="43131" y="117634"/>
                      <a:pt x="64827" y="127424"/>
                      <a:pt x="57683" y="133509"/>
                    </a:cubicBezTo>
                    <a:cubicBezTo>
                      <a:pt x="50539" y="139594"/>
                      <a:pt x="5295" y="135361"/>
                      <a:pt x="533" y="131921"/>
                    </a:cubicBezTo>
                    <a:cubicBezTo>
                      <a:pt x="-4229" y="128481"/>
                      <a:pt x="24346" y="122660"/>
                      <a:pt x="29108" y="112871"/>
                    </a:cubicBezTo>
                    <a:cubicBezTo>
                      <a:pt x="33870" y="103082"/>
                      <a:pt x="24345" y="88001"/>
                      <a:pt x="29108" y="73184"/>
                    </a:cubicBezTo>
                    <a:cubicBezTo>
                      <a:pt x="33871" y="58367"/>
                      <a:pt x="56889" y="-3545"/>
                      <a:pt x="59270" y="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3" name="フリーフォーム: 図形 572">
                <a:extLst>
                  <a:ext uri="{FF2B5EF4-FFF2-40B4-BE49-F238E27FC236}">
                    <a16:creationId xmlns:a16="http://schemas.microsoft.com/office/drawing/2014/main" id="{3F155115-D4D8-4D7E-AE64-4FCBB28FCA45}"/>
                  </a:ext>
                </a:extLst>
              </p:cNvPr>
              <p:cNvSpPr/>
              <p:nvPr/>
            </p:nvSpPr>
            <p:spPr>
              <a:xfrm>
                <a:off x="4843971" y="7008791"/>
                <a:ext cx="109238" cy="149347"/>
              </a:xfrm>
              <a:custGeom>
                <a:avLst/>
                <a:gdLst>
                  <a:gd name="connsiteX0" fmla="*/ 109029 w 109238"/>
                  <a:gd name="connsiteY0" fmla="*/ 61934 h 149347"/>
                  <a:gd name="connsiteX1" fmla="*/ 45529 w 109238"/>
                  <a:gd name="connsiteY1" fmla="*/ 22 h 149347"/>
                  <a:gd name="connsiteX2" fmla="*/ 24892 w 109238"/>
                  <a:gd name="connsiteY2" fmla="*/ 55584 h 149347"/>
                  <a:gd name="connsiteX3" fmla="*/ 23304 w 109238"/>
                  <a:gd name="connsiteY3" fmla="*/ 125434 h 149347"/>
                  <a:gd name="connsiteX4" fmla="*/ 94742 w 109238"/>
                  <a:gd name="connsiteY4" fmla="*/ 138134 h 149347"/>
                  <a:gd name="connsiteX5" fmla="*/ 101092 w 109238"/>
                  <a:gd name="connsiteY5" fmla="*/ 117497 h 149347"/>
                  <a:gd name="connsiteX6" fmla="*/ 51879 w 109238"/>
                  <a:gd name="connsiteY6" fmla="*/ 149247 h 149347"/>
                  <a:gd name="connsiteX7" fmla="*/ 1079 w 109238"/>
                  <a:gd name="connsiteY7" fmla="*/ 104797 h 149347"/>
                  <a:gd name="connsiteX8" fmla="*/ 21717 w 109238"/>
                  <a:gd name="connsiteY8" fmla="*/ 11134 h 149347"/>
                  <a:gd name="connsiteX9" fmla="*/ 109029 w 109238"/>
                  <a:gd name="connsiteY9" fmla="*/ 61934 h 14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238" h="149347">
                    <a:moveTo>
                      <a:pt x="109029" y="61934"/>
                    </a:moveTo>
                    <a:cubicBezTo>
                      <a:pt x="112998" y="60082"/>
                      <a:pt x="59552" y="1080"/>
                      <a:pt x="45529" y="22"/>
                    </a:cubicBezTo>
                    <a:cubicBezTo>
                      <a:pt x="31506" y="-1036"/>
                      <a:pt x="28596" y="34682"/>
                      <a:pt x="24892" y="55584"/>
                    </a:cubicBezTo>
                    <a:cubicBezTo>
                      <a:pt x="21188" y="76486"/>
                      <a:pt x="11662" y="111676"/>
                      <a:pt x="23304" y="125434"/>
                    </a:cubicBezTo>
                    <a:cubicBezTo>
                      <a:pt x="34946" y="139192"/>
                      <a:pt x="81777" y="139457"/>
                      <a:pt x="94742" y="138134"/>
                    </a:cubicBezTo>
                    <a:cubicBezTo>
                      <a:pt x="107707" y="136811"/>
                      <a:pt x="108236" y="115645"/>
                      <a:pt x="101092" y="117497"/>
                    </a:cubicBezTo>
                    <a:cubicBezTo>
                      <a:pt x="93948" y="119349"/>
                      <a:pt x="68548" y="151364"/>
                      <a:pt x="51879" y="149247"/>
                    </a:cubicBezTo>
                    <a:cubicBezTo>
                      <a:pt x="35210" y="147130"/>
                      <a:pt x="6106" y="127816"/>
                      <a:pt x="1079" y="104797"/>
                    </a:cubicBezTo>
                    <a:cubicBezTo>
                      <a:pt x="-3948" y="81778"/>
                      <a:pt x="9546" y="21188"/>
                      <a:pt x="21717" y="11134"/>
                    </a:cubicBezTo>
                    <a:cubicBezTo>
                      <a:pt x="33888" y="1080"/>
                      <a:pt x="105060" y="63786"/>
                      <a:pt x="109029" y="619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4" name="フリーフォーム: 図形 573">
                <a:extLst>
                  <a:ext uri="{FF2B5EF4-FFF2-40B4-BE49-F238E27FC236}">
                    <a16:creationId xmlns:a16="http://schemas.microsoft.com/office/drawing/2014/main" id="{4F4CB3C8-4435-4BA7-9CDC-3F3A5AB9A876}"/>
                  </a:ext>
                </a:extLst>
              </p:cNvPr>
              <p:cNvSpPr/>
              <p:nvPr/>
            </p:nvSpPr>
            <p:spPr>
              <a:xfrm>
                <a:off x="4959350" y="7013387"/>
                <a:ext cx="150122" cy="138504"/>
              </a:xfrm>
              <a:custGeom>
                <a:avLst/>
                <a:gdLst>
                  <a:gd name="connsiteX0" fmla="*/ 0 w 150122"/>
                  <a:gd name="connsiteY0" fmla="*/ 35113 h 138504"/>
                  <a:gd name="connsiteX1" fmla="*/ 92075 w 150122"/>
                  <a:gd name="connsiteY1" fmla="*/ 188 h 138504"/>
                  <a:gd name="connsiteX2" fmla="*/ 93663 w 150122"/>
                  <a:gd name="connsiteY2" fmla="*/ 52576 h 138504"/>
                  <a:gd name="connsiteX3" fmla="*/ 122238 w 150122"/>
                  <a:gd name="connsiteY3" fmla="*/ 120838 h 138504"/>
                  <a:gd name="connsiteX4" fmla="*/ 139700 w 150122"/>
                  <a:gd name="connsiteY4" fmla="*/ 136713 h 138504"/>
                  <a:gd name="connsiteX5" fmla="*/ 147638 w 150122"/>
                  <a:gd name="connsiteY5" fmla="*/ 136713 h 138504"/>
                  <a:gd name="connsiteX6" fmla="*/ 95250 w 150122"/>
                  <a:gd name="connsiteY6" fmla="*/ 124013 h 138504"/>
                  <a:gd name="connsiteX7" fmla="*/ 90488 w 150122"/>
                  <a:gd name="connsiteY7" fmla="*/ 36701 h 138504"/>
                  <a:gd name="connsiteX8" fmla="*/ 0 w 150122"/>
                  <a:gd name="connsiteY8" fmla="*/ 35113 h 138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122" h="138504">
                    <a:moveTo>
                      <a:pt x="0" y="35113"/>
                    </a:moveTo>
                    <a:cubicBezTo>
                      <a:pt x="264" y="29028"/>
                      <a:pt x="76465" y="-2723"/>
                      <a:pt x="92075" y="188"/>
                    </a:cubicBezTo>
                    <a:cubicBezTo>
                      <a:pt x="107686" y="3098"/>
                      <a:pt x="88636" y="32468"/>
                      <a:pt x="93663" y="52576"/>
                    </a:cubicBezTo>
                    <a:cubicBezTo>
                      <a:pt x="98690" y="72684"/>
                      <a:pt x="114565" y="106815"/>
                      <a:pt x="122238" y="120838"/>
                    </a:cubicBezTo>
                    <a:cubicBezTo>
                      <a:pt x="129911" y="134861"/>
                      <a:pt x="135467" y="134067"/>
                      <a:pt x="139700" y="136713"/>
                    </a:cubicBezTo>
                    <a:cubicBezTo>
                      <a:pt x="143933" y="139359"/>
                      <a:pt x="155046" y="138830"/>
                      <a:pt x="147638" y="136713"/>
                    </a:cubicBezTo>
                    <a:cubicBezTo>
                      <a:pt x="140230" y="134596"/>
                      <a:pt x="104775" y="140682"/>
                      <a:pt x="95250" y="124013"/>
                    </a:cubicBezTo>
                    <a:cubicBezTo>
                      <a:pt x="85725" y="107344"/>
                      <a:pt x="103188" y="51253"/>
                      <a:pt x="90488" y="36701"/>
                    </a:cubicBezTo>
                    <a:cubicBezTo>
                      <a:pt x="77788" y="22149"/>
                      <a:pt x="-264" y="41198"/>
                      <a:pt x="0" y="351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5" name="フリーフォーム: 図形 574">
                <a:extLst>
                  <a:ext uri="{FF2B5EF4-FFF2-40B4-BE49-F238E27FC236}">
                    <a16:creationId xmlns:a16="http://schemas.microsoft.com/office/drawing/2014/main" id="{08D5F8C3-58C6-428D-9069-49F78C6BFE98}"/>
                  </a:ext>
                </a:extLst>
              </p:cNvPr>
              <p:cNvSpPr/>
              <p:nvPr/>
            </p:nvSpPr>
            <p:spPr>
              <a:xfrm>
                <a:off x="4966956" y="7059595"/>
                <a:ext cx="125842" cy="93183"/>
              </a:xfrm>
              <a:custGeom>
                <a:avLst/>
                <a:gdLst>
                  <a:gd name="connsiteX0" fmla="*/ 79707 w 125842"/>
                  <a:gd name="connsiteY0" fmla="*/ 18 h 93183"/>
                  <a:gd name="connsiteX1" fmla="*/ 1919 w 125842"/>
                  <a:gd name="connsiteY1" fmla="*/ 58755 h 93183"/>
                  <a:gd name="connsiteX2" fmla="*/ 33669 w 125842"/>
                  <a:gd name="connsiteY2" fmla="*/ 92093 h 93183"/>
                  <a:gd name="connsiteX3" fmla="*/ 125744 w 125842"/>
                  <a:gd name="connsiteY3" fmla="*/ 84155 h 93183"/>
                  <a:gd name="connsiteX4" fmla="*/ 14619 w 125842"/>
                  <a:gd name="connsiteY4" fmla="*/ 74630 h 93183"/>
                  <a:gd name="connsiteX5" fmla="*/ 9857 w 125842"/>
                  <a:gd name="connsiteY5" fmla="*/ 65105 h 93183"/>
                  <a:gd name="connsiteX6" fmla="*/ 79707 w 125842"/>
                  <a:gd name="connsiteY6" fmla="*/ 18 h 9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842" h="93183">
                    <a:moveTo>
                      <a:pt x="79707" y="18"/>
                    </a:moveTo>
                    <a:cubicBezTo>
                      <a:pt x="78384" y="-1040"/>
                      <a:pt x="9592" y="43409"/>
                      <a:pt x="1919" y="58755"/>
                    </a:cubicBezTo>
                    <a:cubicBezTo>
                      <a:pt x="-5754" y="74101"/>
                      <a:pt x="13032" y="87860"/>
                      <a:pt x="33669" y="92093"/>
                    </a:cubicBezTo>
                    <a:cubicBezTo>
                      <a:pt x="54306" y="96326"/>
                      <a:pt x="128919" y="87066"/>
                      <a:pt x="125744" y="84155"/>
                    </a:cubicBezTo>
                    <a:cubicBezTo>
                      <a:pt x="122569" y="81245"/>
                      <a:pt x="33933" y="77805"/>
                      <a:pt x="14619" y="74630"/>
                    </a:cubicBezTo>
                    <a:cubicBezTo>
                      <a:pt x="-4696" y="71455"/>
                      <a:pt x="-3372" y="76217"/>
                      <a:pt x="9857" y="65105"/>
                    </a:cubicBezTo>
                    <a:cubicBezTo>
                      <a:pt x="23086" y="53993"/>
                      <a:pt x="81030" y="1076"/>
                      <a:pt x="79707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6" name="フリーフォーム: 図形 575">
                <a:extLst>
                  <a:ext uri="{FF2B5EF4-FFF2-40B4-BE49-F238E27FC236}">
                    <a16:creationId xmlns:a16="http://schemas.microsoft.com/office/drawing/2014/main" id="{D527758B-C0AA-49D4-8ED5-14158295CAAC}"/>
                  </a:ext>
                </a:extLst>
              </p:cNvPr>
              <p:cNvSpPr/>
              <p:nvPr/>
            </p:nvSpPr>
            <p:spPr>
              <a:xfrm>
                <a:off x="4760449" y="6967360"/>
                <a:ext cx="80301" cy="43372"/>
              </a:xfrm>
              <a:custGeom>
                <a:avLst/>
                <a:gdLst>
                  <a:gd name="connsiteX0" fmla="*/ 286 w 80301"/>
                  <a:gd name="connsiteY0" fmla="*/ 177 h 43372"/>
                  <a:gd name="connsiteX1" fmla="*/ 79661 w 80301"/>
                  <a:gd name="connsiteY1" fmla="*/ 38277 h 43372"/>
                  <a:gd name="connsiteX2" fmla="*/ 38386 w 80301"/>
                  <a:gd name="connsiteY2" fmla="*/ 41452 h 43372"/>
                  <a:gd name="connsiteX3" fmla="*/ 51086 w 80301"/>
                  <a:gd name="connsiteY3" fmla="*/ 23990 h 43372"/>
                  <a:gd name="connsiteX4" fmla="*/ 286 w 80301"/>
                  <a:gd name="connsiteY4" fmla="*/ 177 h 43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301" h="43372">
                    <a:moveTo>
                      <a:pt x="286" y="177"/>
                    </a:moveTo>
                    <a:cubicBezTo>
                      <a:pt x="5048" y="2558"/>
                      <a:pt x="73311" y="31398"/>
                      <a:pt x="79661" y="38277"/>
                    </a:cubicBezTo>
                    <a:cubicBezTo>
                      <a:pt x="86011" y="45156"/>
                      <a:pt x="43148" y="43833"/>
                      <a:pt x="38386" y="41452"/>
                    </a:cubicBezTo>
                    <a:cubicBezTo>
                      <a:pt x="33624" y="39071"/>
                      <a:pt x="50557" y="27959"/>
                      <a:pt x="51086" y="23990"/>
                    </a:cubicBezTo>
                    <a:cubicBezTo>
                      <a:pt x="51615" y="20021"/>
                      <a:pt x="-4476" y="-2204"/>
                      <a:pt x="286" y="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7" name="フリーフォーム: 図形 576">
                <a:extLst>
                  <a:ext uri="{FF2B5EF4-FFF2-40B4-BE49-F238E27FC236}">
                    <a16:creationId xmlns:a16="http://schemas.microsoft.com/office/drawing/2014/main" id="{72679198-621D-4B87-8AA4-3B2611B27193}"/>
                  </a:ext>
                </a:extLst>
              </p:cNvPr>
              <p:cNvSpPr/>
              <p:nvPr/>
            </p:nvSpPr>
            <p:spPr>
              <a:xfrm>
                <a:off x="4098185" y="7454895"/>
                <a:ext cx="317191" cy="230514"/>
              </a:xfrm>
              <a:custGeom>
                <a:avLst/>
                <a:gdLst>
                  <a:gd name="connsiteX0" fmla="*/ 29315 w 317191"/>
                  <a:gd name="connsiteY0" fmla="*/ 230193 h 230514"/>
                  <a:gd name="connsiteX1" fmla="*/ 38840 w 317191"/>
                  <a:gd name="connsiteY1" fmla="*/ 117480 h 230514"/>
                  <a:gd name="connsiteX2" fmla="*/ 84878 w 317191"/>
                  <a:gd name="connsiteY2" fmla="*/ 100018 h 230514"/>
                  <a:gd name="connsiteX3" fmla="*/ 316653 w 317191"/>
                  <a:gd name="connsiteY3" fmla="*/ 5 h 230514"/>
                  <a:gd name="connsiteX4" fmla="*/ 11853 w 317191"/>
                  <a:gd name="connsiteY4" fmla="*/ 104780 h 230514"/>
                  <a:gd name="connsiteX5" fmla="*/ 57890 w 317191"/>
                  <a:gd name="connsiteY5" fmla="*/ 96843 h 230514"/>
                  <a:gd name="connsiteX6" fmla="*/ 16615 w 317191"/>
                  <a:gd name="connsiteY6" fmla="*/ 150818 h 230514"/>
                  <a:gd name="connsiteX7" fmla="*/ 29315 w 317191"/>
                  <a:gd name="connsiteY7" fmla="*/ 230193 h 23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191" h="230514">
                    <a:moveTo>
                      <a:pt x="29315" y="230193"/>
                    </a:moveTo>
                    <a:cubicBezTo>
                      <a:pt x="33019" y="224637"/>
                      <a:pt x="29580" y="139176"/>
                      <a:pt x="38840" y="117480"/>
                    </a:cubicBezTo>
                    <a:cubicBezTo>
                      <a:pt x="48101" y="95784"/>
                      <a:pt x="84878" y="100018"/>
                      <a:pt x="84878" y="100018"/>
                    </a:cubicBezTo>
                    <a:cubicBezTo>
                      <a:pt x="131180" y="80439"/>
                      <a:pt x="328824" y="-789"/>
                      <a:pt x="316653" y="5"/>
                    </a:cubicBezTo>
                    <a:cubicBezTo>
                      <a:pt x="304482" y="799"/>
                      <a:pt x="54980" y="88640"/>
                      <a:pt x="11853" y="104780"/>
                    </a:cubicBezTo>
                    <a:cubicBezTo>
                      <a:pt x="-31274" y="120920"/>
                      <a:pt x="57096" y="89170"/>
                      <a:pt x="57890" y="96843"/>
                    </a:cubicBezTo>
                    <a:cubicBezTo>
                      <a:pt x="58684" y="104516"/>
                      <a:pt x="22436" y="133885"/>
                      <a:pt x="16615" y="150818"/>
                    </a:cubicBezTo>
                    <a:cubicBezTo>
                      <a:pt x="10794" y="167751"/>
                      <a:pt x="25611" y="235749"/>
                      <a:pt x="29315" y="230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8" name="フリーフォーム: 図形 577">
                <a:extLst>
                  <a:ext uri="{FF2B5EF4-FFF2-40B4-BE49-F238E27FC236}">
                    <a16:creationId xmlns:a16="http://schemas.microsoft.com/office/drawing/2014/main" id="{661D2808-B5D8-4D0D-AFD0-4BE8E9764E50}"/>
                  </a:ext>
                </a:extLst>
              </p:cNvPr>
              <p:cNvSpPr/>
              <p:nvPr/>
            </p:nvSpPr>
            <p:spPr>
              <a:xfrm>
                <a:off x="4227512" y="7457477"/>
                <a:ext cx="180287" cy="672906"/>
              </a:xfrm>
              <a:custGeom>
                <a:avLst/>
                <a:gdLst>
                  <a:gd name="connsiteX0" fmla="*/ 179388 w 180287"/>
                  <a:gd name="connsiteY0" fmla="*/ 14886 h 672906"/>
                  <a:gd name="connsiteX1" fmla="*/ 166688 w 180287"/>
                  <a:gd name="connsiteY1" fmla="*/ 197448 h 672906"/>
                  <a:gd name="connsiteX2" fmla="*/ 168276 w 180287"/>
                  <a:gd name="connsiteY2" fmla="*/ 643536 h 672906"/>
                  <a:gd name="connsiteX3" fmla="*/ 152401 w 180287"/>
                  <a:gd name="connsiteY3" fmla="*/ 632423 h 672906"/>
                  <a:gd name="connsiteX4" fmla="*/ 1 w 180287"/>
                  <a:gd name="connsiteY4" fmla="*/ 649886 h 672906"/>
                  <a:gd name="connsiteX5" fmla="*/ 155576 w 180287"/>
                  <a:gd name="connsiteY5" fmla="*/ 629248 h 672906"/>
                  <a:gd name="connsiteX6" fmla="*/ 138113 w 180287"/>
                  <a:gd name="connsiteY6" fmla="*/ 562573 h 672906"/>
                  <a:gd name="connsiteX7" fmla="*/ 179388 w 180287"/>
                  <a:gd name="connsiteY7" fmla="*/ 14886 h 67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287" h="672906">
                    <a:moveTo>
                      <a:pt x="179388" y="14886"/>
                    </a:moveTo>
                    <a:cubicBezTo>
                      <a:pt x="184150" y="-45968"/>
                      <a:pt x="168540" y="92673"/>
                      <a:pt x="166688" y="197448"/>
                    </a:cubicBezTo>
                    <a:cubicBezTo>
                      <a:pt x="164836" y="302223"/>
                      <a:pt x="170657" y="571040"/>
                      <a:pt x="168276" y="643536"/>
                    </a:cubicBezTo>
                    <a:cubicBezTo>
                      <a:pt x="165895" y="716032"/>
                      <a:pt x="180447" y="631365"/>
                      <a:pt x="152401" y="632423"/>
                    </a:cubicBezTo>
                    <a:cubicBezTo>
                      <a:pt x="124355" y="633481"/>
                      <a:pt x="-528" y="650415"/>
                      <a:pt x="1" y="649886"/>
                    </a:cubicBezTo>
                    <a:cubicBezTo>
                      <a:pt x="530" y="649357"/>
                      <a:pt x="132557" y="643800"/>
                      <a:pt x="155576" y="629248"/>
                    </a:cubicBezTo>
                    <a:cubicBezTo>
                      <a:pt x="178595" y="614696"/>
                      <a:pt x="136790" y="662321"/>
                      <a:pt x="138113" y="562573"/>
                    </a:cubicBezTo>
                    <a:cubicBezTo>
                      <a:pt x="139436" y="462825"/>
                      <a:pt x="174626" y="75740"/>
                      <a:pt x="179388" y="148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9" name="フリーフォーム: 図形 578">
                <a:extLst>
                  <a:ext uri="{FF2B5EF4-FFF2-40B4-BE49-F238E27FC236}">
                    <a16:creationId xmlns:a16="http://schemas.microsoft.com/office/drawing/2014/main" id="{FEE0F326-1995-481D-B492-4C84EDE335B5}"/>
                  </a:ext>
                </a:extLst>
              </p:cNvPr>
              <p:cNvSpPr/>
              <p:nvPr/>
            </p:nvSpPr>
            <p:spPr>
              <a:xfrm>
                <a:off x="4387265" y="7467510"/>
                <a:ext cx="19718" cy="241101"/>
              </a:xfrm>
              <a:custGeom>
                <a:avLst/>
                <a:gdLst>
                  <a:gd name="connsiteX0" fmla="*/ 19635 w 19718"/>
                  <a:gd name="connsiteY0" fmla="*/ 90 h 241101"/>
                  <a:gd name="connsiteX1" fmla="*/ 585 w 19718"/>
                  <a:gd name="connsiteY1" fmla="*/ 198528 h 241101"/>
                  <a:gd name="connsiteX2" fmla="*/ 6935 w 19718"/>
                  <a:gd name="connsiteY2" fmla="*/ 225515 h 241101"/>
                  <a:gd name="connsiteX3" fmla="*/ 19635 w 19718"/>
                  <a:gd name="connsiteY3" fmla="*/ 90 h 24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18" h="241101">
                    <a:moveTo>
                      <a:pt x="19635" y="90"/>
                    </a:moveTo>
                    <a:cubicBezTo>
                      <a:pt x="18577" y="-4408"/>
                      <a:pt x="2702" y="160957"/>
                      <a:pt x="585" y="198528"/>
                    </a:cubicBezTo>
                    <a:cubicBezTo>
                      <a:pt x="-1532" y="236099"/>
                      <a:pt x="2437" y="257530"/>
                      <a:pt x="6935" y="225515"/>
                    </a:cubicBezTo>
                    <a:cubicBezTo>
                      <a:pt x="11433" y="193500"/>
                      <a:pt x="20693" y="4588"/>
                      <a:pt x="19635" y="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0" name="フリーフォーム: 図形 579">
                <a:extLst>
                  <a:ext uri="{FF2B5EF4-FFF2-40B4-BE49-F238E27FC236}">
                    <a16:creationId xmlns:a16="http://schemas.microsoft.com/office/drawing/2014/main" id="{667AC559-7F92-4445-8CE2-4253511F9B81}"/>
                  </a:ext>
                </a:extLst>
              </p:cNvPr>
              <p:cNvSpPr/>
              <p:nvPr/>
            </p:nvSpPr>
            <p:spPr>
              <a:xfrm>
                <a:off x="4115656" y="7564702"/>
                <a:ext cx="213764" cy="534647"/>
              </a:xfrm>
              <a:custGeom>
                <a:avLst/>
                <a:gdLst>
                  <a:gd name="connsiteX0" fmla="*/ 732 w 213764"/>
                  <a:gd name="connsiteY0" fmla="*/ 101336 h 534647"/>
                  <a:gd name="connsiteX1" fmla="*/ 184882 w 213764"/>
                  <a:gd name="connsiteY1" fmla="*/ 36248 h 534647"/>
                  <a:gd name="connsiteX2" fmla="*/ 213457 w 213764"/>
                  <a:gd name="connsiteY2" fmla="*/ 26723 h 534647"/>
                  <a:gd name="connsiteX3" fmla="*/ 188057 w 213764"/>
                  <a:gd name="connsiteY3" fmla="*/ 4498 h 534647"/>
                  <a:gd name="connsiteX4" fmla="*/ 169007 w 213764"/>
                  <a:gd name="connsiteY4" fmla="*/ 125148 h 534647"/>
                  <a:gd name="connsiteX5" fmla="*/ 149957 w 213764"/>
                  <a:gd name="connsiteY5" fmla="*/ 517261 h 534647"/>
                  <a:gd name="connsiteX6" fmla="*/ 154719 w 213764"/>
                  <a:gd name="connsiteY6" fmla="*/ 422011 h 534647"/>
                  <a:gd name="connsiteX7" fmla="*/ 195994 w 213764"/>
                  <a:gd name="connsiteY7" fmla="*/ 31486 h 534647"/>
                  <a:gd name="connsiteX8" fmla="*/ 122969 w 213764"/>
                  <a:gd name="connsiteY8" fmla="*/ 41011 h 534647"/>
                  <a:gd name="connsiteX9" fmla="*/ 732 w 213764"/>
                  <a:gd name="connsiteY9" fmla="*/ 101336 h 53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764" h="534647">
                    <a:moveTo>
                      <a:pt x="732" y="101336"/>
                    </a:moveTo>
                    <a:cubicBezTo>
                      <a:pt x="11051" y="100542"/>
                      <a:pt x="149428" y="48683"/>
                      <a:pt x="184882" y="36248"/>
                    </a:cubicBezTo>
                    <a:cubicBezTo>
                      <a:pt x="220336" y="23813"/>
                      <a:pt x="212928" y="32015"/>
                      <a:pt x="213457" y="26723"/>
                    </a:cubicBezTo>
                    <a:cubicBezTo>
                      <a:pt x="213986" y="21431"/>
                      <a:pt x="195465" y="-11906"/>
                      <a:pt x="188057" y="4498"/>
                    </a:cubicBezTo>
                    <a:cubicBezTo>
                      <a:pt x="180649" y="20902"/>
                      <a:pt x="175357" y="39688"/>
                      <a:pt x="169007" y="125148"/>
                    </a:cubicBezTo>
                    <a:cubicBezTo>
                      <a:pt x="162657" y="210608"/>
                      <a:pt x="152338" y="467784"/>
                      <a:pt x="149957" y="517261"/>
                    </a:cubicBezTo>
                    <a:cubicBezTo>
                      <a:pt x="147576" y="566738"/>
                      <a:pt x="147046" y="502973"/>
                      <a:pt x="154719" y="422011"/>
                    </a:cubicBezTo>
                    <a:cubicBezTo>
                      <a:pt x="162392" y="341049"/>
                      <a:pt x="201286" y="94986"/>
                      <a:pt x="195994" y="31486"/>
                    </a:cubicBezTo>
                    <a:cubicBezTo>
                      <a:pt x="190702" y="-32014"/>
                      <a:pt x="153925" y="30163"/>
                      <a:pt x="122969" y="41011"/>
                    </a:cubicBezTo>
                    <a:cubicBezTo>
                      <a:pt x="92013" y="51859"/>
                      <a:pt x="-9587" y="102130"/>
                      <a:pt x="732" y="1013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1" name="フリーフォーム: 図形 580">
                <a:extLst>
                  <a:ext uri="{FF2B5EF4-FFF2-40B4-BE49-F238E27FC236}">
                    <a16:creationId xmlns:a16="http://schemas.microsoft.com/office/drawing/2014/main" id="{E611077A-4CB0-4415-B5A6-13BB6BAD5E9A}"/>
                  </a:ext>
                </a:extLst>
              </p:cNvPr>
              <p:cNvSpPr/>
              <p:nvPr/>
            </p:nvSpPr>
            <p:spPr>
              <a:xfrm>
                <a:off x="4267182" y="7936845"/>
                <a:ext cx="24237" cy="168037"/>
              </a:xfrm>
              <a:custGeom>
                <a:avLst/>
                <a:gdLst>
                  <a:gd name="connsiteX0" fmla="*/ 23831 w 24237"/>
                  <a:gd name="connsiteY0" fmla="*/ 655 h 168037"/>
                  <a:gd name="connsiteX1" fmla="*/ 14306 w 24237"/>
                  <a:gd name="connsiteY1" fmla="*/ 162580 h 168037"/>
                  <a:gd name="connsiteX2" fmla="*/ 4781 w 24237"/>
                  <a:gd name="connsiteY2" fmla="*/ 127655 h 168037"/>
                  <a:gd name="connsiteX3" fmla="*/ 18 w 24237"/>
                  <a:gd name="connsiteY3" fmla="*/ 105430 h 168037"/>
                  <a:gd name="connsiteX4" fmla="*/ 23831 w 24237"/>
                  <a:gd name="connsiteY4" fmla="*/ 655 h 168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7" h="168037">
                    <a:moveTo>
                      <a:pt x="23831" y="655"/>
                    </a:moveTo>
                    <a:cubicBezTo>
                      <a:pt x="26212" y="10180"/>
                      <a:pt x="17481" y="141413"/>
                      <a:pt x="14306" y="162580"/>
                    </a:cubicBezTo>
                    <a:cubicBezTo>
                      <a:pt x="11131" y="183747"/>
                      <a:pt x="7162" y="137180"/>
                      <a:pt x="4781" y="127655"/>
                    </a:cubicBezTo>
                    <a:cubicBezTo>
                      <a:pt x="2400" y="118130"/>
                      <a:pt x="-246" y="122628"/>
                      <a:pt x="18" y="105430"/>
                    </a:cubicBezTo>
                    <a:cubicBezTo>
                      <a:pt x="282" y="88232"/>
                      <a:pt x="21450" y="-8870"/>
                      <a:pt x="23831" y="6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2" name="フリーフォーム: 図形 581">
                <a:extLst>
                  <a:ext uri="{FF2B5EF4-FFF2-40B4-BE49-F238E27FC236}">
                    <a16:creationId xmlns:a16="http://schemas.microsoft.com/office/drawing/2014/main" id="{03CADEB7-F854-45C3-ACAA-C514A1B977DD}"/>
                  </a:ext>
                </a:extLst>
              </p:cNvPr>
              <p:cNvSpPr/>
              <p:nvPr/>
            </p:nvSpPr>
            <p:spPr>
              <a:xfrm>
                <a:off x="4629065" y="7532896"/>
                <a:ext cx="221072" cy="567009"/>
              </a:xfrm>
              <a:custGeom>
                <a:avLst/>
                <a:gdLst>
                  <a:gd name="connsiteX0" fmla="*/ 85 w 221072"/>
                  <a:gd name="connsiteY0" fmla="*/ 126792 h 567009"/>
                  <a:gd name="connsiteX1" fmla="*/ 188998 w 221072"/>
                  <a:gd name="connsiteY1" fmla="*/ 49004 h 567009"/>
                  <a:gd name="connsiteX2" fmla="*/ 212810 w 221072"/>
                  <a:gd name="connsiteY2" fmla="*/ 50592 h 567009"/>
                  <a:gd name="connsiteX3" fmla="*/ 192173 w 221072"/>
                  <a:gd name="connsiteY3" fmla="*/ 91867 h 567009"/>
                  <a:gd name="connsiteX4" fmla="*/ 173123 w 221072"/>
                  <a:gd name="connsiteY4" fmla="*/ 539542 h 567009"/>
                  <a:gd name="connsiteX5" fmla="*/ 187410 w 221072"/>
                  <a:gd name="connsiteY5" fmla="*/ 464929 h 567009"/>
                  <a:gd name="connsiteX6" fmla="*/ 220748 w 221072"/>
                  <a:gd name="connsiteY6" fmla="*/ 26779 h 567009"/>
                  <a:gd name="connsiteX7" fmla="*/ 165185 w 221072"/>
                  <a:gd name="connsiteY7" fmla="*/ 55354 h 567009"/>
                  <a:gd name="connsiteX8" fmla="*/ 85 w 221072"/>
                  <a:gd name="connsiteY8" fmla="*/ 126792 h 56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1072" h="567009">
                    <a:moveTo>
                      <a:pt x="85" y="126792"/>
                    </a:moveTo>
                    <a:cubicBezTo>
                      <a:pt x="4054" y="125734"/>
                      <a:pt x="153544" y="61704"/>
                      <a:pt x="188998" y="49004"/>
                    </a:cubicBezTo>
                    <a:cubicBezTo>
                      <a:pt x="224452" y="36304"/>
                      <a:pt x="212281" y="43448"/>
                      <a:pt x="212810" y="50592"/>
                    </a:cubicBezTo>
                    <a:cubicBezTo>
                      <a:pt x="213339" y="57736"/>
                      <a:pt x="198787" y="10375"/>
                      <a:pt x="192173" y="91867"/>
                    </a:cubicBezTo>
                    <a:cubicBezTo>
                      <a:pt x="185559" y="173359"/>
                      <a:pt x="173917" y="477365"/>
                      <a:pt x="173123" y="539542"/>
                    </a:cubicBezTo>
                    <a:cubicBezTo>
                      <a:pt x="172329" y="601719"/>
                      <a:pt x="179473" y="550389"/>
                      <a:pt x="187410" y="464929"/>
                    </a:cubicBezTo>
                    <a:cubicBezTo>
                      <a:pt x="195347" y="379469"/>
                      <a:pt x="224452" y="95041"/>
                      <a:pt x="220748" y="26779"/>
                    </a:cubicBezTo>
                    <a:cubicBezTo>
                      <a:pt x="217044" y="-41483"/>
                      <a:pt x="198258" y="40537"/>
                      <a:pt x="165185" y="55354"/>
                    </a:cubicBezTo>
                    <a:cubicBezTo>
                      <a:pt x="132112" y="70171"/>
                      <a:pt x="-3884" y="127850"/>
                      <a:pt x="85" y="1267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3" name="フリーフォーム: 図形 582">
                <a:extLst>
                  <a:ext uri="{FF2B5EF4-FFF2-40B4-BE49-F238E27FC236}">
                    <a16:creationId xmlns:a16="http://schemas.microsoft.com/office/drawing/2014/main" id="{44117680-8DE5-4AE3-9C94-3747605D2D71}"/>
                  </a:ext>
                </a:extLst>
              </p:cNvPr>
              <p:cNvSpPr/>
              <p:nvPr/>
            </p:nvSpPr>
            <p:spPr>
              <a:xfrm>
                <a:off x="4654811" y="7435008"/>
                <a:ext cx="299654" cy="225569"/>
              </a:xfrm>
              <a:custGeom>
                <a:avLst/>
                <a:gdLst>
                  <a:gd name="connsiteX0" fmla="*/ 6089 w 299654"/>
                  <a:gd name="connsiteY0" fmla="*/ 224680 h 225569"/>
                  <a:gd name="connsiteX1" fmla="*/ 2914 w 299654"/>
                  <a:gd name="connsiteY1" fmla="*/ 105617 h 225569"/>
                  <a:gd name="connsiteX2" fmla="*/ 48952 w 299654"/>
                  <a:gd name="connsiteY2" fmla="*/ 99267 h 225569"/>
                  <a:gd name="connsiteX3" fmla="*/ 287077 w 299654"/>
                  <a:gd name="connsiteY3" fmla="*/ 2430 h 225569"/>
                  <a:gd name="connsiteX4" fmla="*/ 241039 w 299654"/>
                  <a:gd name="connsiteY4" fmla="*/ 37355 h 225569"/>
                  <a:gd name="connsiteX5" fmla="*/ 23552 w 299654"/>
                  <a:gd name="connsiteY5" fmla="*/ 126255 h 225569"/>
                  <a:gd name="connsiteX6" fmla="*/ 17202 w 299654"/>
                  <a:gd name="connsiteY6" fmla="*/ 159592 h 225569"/>
                  <a:gd name="connsiteX7" fmla="*/ 6089 w 299654"/>
                  <a:gd name="connsiteY7" fmla="*/ 224680 h 22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54" h="225569">
                    <a:moveTo>
                      <a:pt x="6089" y="224680"/>
                    </a:moveTo>
                    <a:cubicBezTo>
                      <a:pt x="3708" y="215684"/>
                      <a:pt x="-4230" y="126519"/>
                      <a:pt x="2914" y="105617"/>
                    </a:cubicBezTo>
                    <a:cubicBezTo>
                      <a:pt x="10058" y="84715"/>
                      <a:pt x="1592" y="116465"/>
                      <a:pt x="48952" y="99267"/>
                    </a:cubicBezTo>
                    <a:cubicBezTo>
                      <a:pt x="96312" y="82069"/>
                      <a:pt x="255062" y="12749"/>
                      <a:pt x="287077" y="2430"/>
                    </a:cubicBezTo>
                    <a:cubicBezTo>
                      <a:pt x="319092" y="-7889"/>
                      <a:pt x="284960" y="16718"/>
                      <a:pt x="241039" y="37355"/>
                    </a:cubicBezTo>
                    <a:cubicBezTo>
                      <a:pt x="197118" y="57992"/>
                      <a:pt x="60858" y="105882"/>
                      <a:pt x="23552" y="126255"/>
                    </a:cubicBezTo>
                    <a:cubicBezTo>
                      <a:pt x="-13754" y="146628"/>
                      <a:pt x="17996" y="147421"/>
                      <a:pt x="17202" y="159592"/>
                    </a:cubicBezTo>
                    <a:cubicBezTo>
                      <a:pt x="16408" y="171763"/>
                      <a:pt x="8470" y="233676"/>
                      <a:pt x="6089" y="2246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4" name="フリーフォーム: 図形 583">
                <a:extLst>
                  <a:ext uri="{FF2B5EF4-FFF2-40B4-BE49-F238E27FC236}">
                    <a16:creationId xmlns:a16="http://schemas.microsoft.com/office/drawing/2014/main" id="{4DE23DA4-90F6-4FAF-BBBD-D158685B5C1C}"/>
                  </a:ext>
                </a:extLst>
              </p:cNvPr>
              <p:cNvSpPr/>
              <p:nvPr/>
            </p:nvSpPr>
            <p:spPr>
              <a:xfrm>
                <a:off x="4809917" y="7449912"/>
                <a:ext cx="133850" cy="641961"/>
              </a:xfrm>
              <a:custGeom>
                <a:avLst/>
                <a:gdLst>
                  <a:gd name="connsiteX0" fmla="*/ 133558 w 133850"/>
                  <a:gd name="connsiteY0" fmla="*/ 226 h 641961"/>
                  <a:gd name="connsiteX1" fmla="*/ 117683 w 133850"/>
                  <a:gd name="connsiteY1" fmla="*/ 455838 h 641961"/>
                  <a:gd name="connsiteX2" fmla="*/ 119271 w 133850"/>
                  <a:gd name="connsiteY2" fmla="*/ 620938 h 641961"/>
                  <a:gd name="connsiteX3" fmla="*/ 119271 w 133850"/>
                  <a:gd name="connsiteY3" fmla="*/ 620938 h 641961"/>
                  <a:gd name="connsiteX4" fmla="*/ 208 w 133850"/>
                  <a:gd name="connsiteY4" fmla="*/ 641576 h 641961"/>
                  <a:gd name="connsiteX5" fmla="*/ 90696 w 133850"/>
                  <a:gd name="connsiteY5" fmla="*/ 600301 h 641961"/>
                  <a:gd name="connsiteX6" fmla="*/ 101808 w 133850"/>
                  <a:gd name="connsiteY6" fmla="*/ 519338 h 641961"/>
                  <a:gd name="connsiteX7" fmla="*/ 133558 w 133850"/>
                  <a:gd name="connsiteY7" fmla="*/ 226 h 641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850" h="641961">
                    <a:moveTo>
                      <a:pt x="133558" y="226"/>
                    </a:moveTo>
                    <a:cubicBezTo>
                      <a:pt x="136204" y="-10357"/>
                      <a:pt x="120064" y="352386"/>
                      <a:pt x="117683" y="455838"/>
                    </a:cubicBezTo>
                    <a:cubicBezTo>
                      <a:pt x="115302" y="559290"/>
                      <a:pt x="119271" y="620938"/>
                      <a:pt x="119271" y="620938"/>
                    </a:cubicBezTo>
                    <a:lnTo>
                      <a:pt x="119271" y="620938"/>
                    </a:lnTo>
                    <a:cubicBezTo>
                      <a:pt x="99427" y="624378"/>
                      <a:pt x="4970" y="645016"/>
                      <a:pt x="208" y="641576"/>
                    </a:cubicBezTo>
                    <a:cubicBezTo>
                      <a:pt x="-4555" y="638137"/>
                      <a:pt x="73763" y="620674"/>
                      <a:pt x="90696" y="600301"/>
                    </a:cubicBezTo>
                    <a:cubicBezTo>
                      <a:pt x="107629" y="579928"/>
                      <a:pt x="97046" y="617763"/>
                      <a:pt x="101808" y="519338"/>
                    </a:cubicBezTo>
                    <a:cubicBezTo>
                      <a:pt x="106570" y="420913"/>
                      <a:pt x="130912" y="10809"/>
                      <a:pt x="133558" y="2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5" name="フリーフォーム: 図形 584">
                <a:extLst>
                  <a:ext uri="{FF2B5EF4-FFF2-40B4-BE49-F238E27FC236}">
                    <a16:creationId xmlns:a16="http://schemas.microsoft.com/office/drawing/2014/main" id="{9CB71CDD-0266-4924-8EA7-9E0E174B2DF5}"/>
                  </a:ext>
                </a:extLst>
              </p:cNvPr>
              <p:cNvSpPr/>
              <p:nvPr/>
            </p:nvSpPr>
            <p:spPr>
              <a:xfrm>
                <a:off x="5124750" y="7476879"/>
                <a:ext cx="374038" cy="593980"/>
              </a:xfrm>
              <a:custGeom>
                <a:avLst/>
                <a:gdLst>
                  <a:gd name="connsiteX0" fmla="*/ 1288 w 374038"/>
                  <a:gd name="connsiteY0" fmla="*/ 149471 h 593980"/>
                  <a:gd name="connsiteX1" fmla="*/ 137813 w 374038"/>
                  <a:gd name="connsiteY1" fmla="*/ 133596 h 593980"/>
                  <a:gd name="connsiteX2" fmla="*/ 147338 w 374038"/>
                  <a:gd name="connsiteY2" fmla="*/ 103434 h 593980"/>
                  <a:gd name="connsiteX3" fmla="*/ 228300 w 374038"/>
                  <a:gd name="connsiteY3" fmla="*/ 30409 h 593980"/>
                  <a:gd name="connsiteX4" fmla="*/ 291800 w 374038"/>
                  <a:gd name="connsiteY4" fmla="*/ 27234 h 593980"/>
                  <a:gd name="connsiteX5" fmla="*/ 342600 w 374038"/>
                  <a:gd name="connsiteY5" fmla="*/ 95496 h 593980"/>
                  <a:gd name="connsiteX6" fmla="*/ 334663 w 374038"/>
                  <a:gd name="connsiteY6" fmla="*/ 179634 h 593980"/>
                  <a:gd name="connsiteX7" fmla="*/ 244175 w 374038"/>
                  <a:gd name="connsiteY7" fmla="*/ 298696 h 593980"/>
                  <a:gd name="connsiteX8" fmla="*/ 31450 w 374038"/>
                  <a:gd name="connsiteY8" fmla="*/ 506659 h 593980"/>
                  <a:gd name="connsiteX9" fmla="*/ 28275 w 374038"/>
                  <a:gd name="connsiteY9" fmla="*/ 593971 h 593980"/>
                  <a:gd name="connsiteX10" fmla="*/ 56850 w 374038"/>
                  <a:gd name="connsiteY10" fmla="*/ 511421 h 593980"/>
                  <a:gd name="connsiteX11" fmla="*/ 174325 w 374038"/>
                  <a:gd name="connsiteY11" fmla="*/ 384421 h 593980"/>
                  <a:gd name="connsiteX12" fmla="*/ 371175 w 374038"/>
                  <a:gd name="connsiteY12" fmla="*/ 119309 h 593980"/>
                  <a:gd name="connsiteX13" fmla="*/ 280688 w 374038"/>
                  <a:gd name="connsiteY13" fmla="*/ 246 h 593980"/>
                  <a:gd name="connsiteX14" fmla="*/ 134638 w 374038"/>
                  <a:gd name="connsiteY14" fmla="*/ 89146 h 593980"/>
                  <a:gd name="connsiteX15" fmla="*/ 72725 w 374038"/>
                  <a:gd name="connsiteY15" fmla="*/ 124071 h 593980"/>
                  <a:gd name="connsiteX16" fmla="*/ 1288 w 374038"/>
                  <a:gd name="connsiteY16" fmla="*/ 149471 h 5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4038" h="593980">
                    <a:moveTo>
                      <a:pt x="1288" y="149471"/>
                    </a:moveTo>
                    <a:cubicBezTo>
                      <a:pt x="12136" y="151058"/>
                      <a:pt x="113471" y="141269"/>
                      <a:pt x="137813" y="133596"/>
                    </a:cubicBezTo>
                    <a:cubicBezTo>
                      <a:pt x="162155" y="125923"/>
                      <a:pt x="132257" y="120632"/>
                      <a:pt x="147338" y="103434"/>
                    </a:cubicBezTo>
                    <a:cubicBezTo>
                      <a:pt x="162419" y="86236"/>
                      <a:pt x="204223" y="43109"/>
                      <a:pt x="228300" y="30409"/>
                    </a:cubicBezTo>
                    <a:cubicBezTo>
                      <a:pt x="252377" y="17709"/>
                      <a:pt x="272750" y="16386"/>
                      <a:pt x="291800" y="27234"/>
                    </a:cubicBezTo>
                    <a:cubicBezTo>
                      <a:pt x="310850" y="38082"/>
                      <a:pt x="335456" y="70096"/>
                      <a:pt x="342600" y="95496"/>
                    </a:cubicBezTo>
                    <a:cubicBezTo>
                      <a:pt x="349744" y="120896"/>
                      <a:pt x="351067" y="145767"/>
                      <a:pt x="334663" y="179634"/>
                    </a:cubicBezTo>
                    <a:cubicBezTo>
                      <a:pt x="318259" y="213501"/>
                      <a:pt x="294710" y="244192"/>
                      <a:pt x="244175" y="298696"/>
                    </a:cubicBezTo>
                    <a:cubicBezTo>
                      <a:pt x="193640" y="353200"/>
                      <a:pt x="67433" y="457447"/>
                      <a:pt x="31450" y="506659"/>
                    </a:cubicBezTo>
                    <a:cubicBezTo>
                      <a:pt x="-4533" y="555871"/>
                      <a:pt x="24042" y="593177"/>
                      <a:pt x="28275" y="593971"/>
                    </a:cubicBezTo>
                    <a:cubicBezTo>
                      <a:pt x="32508" y="594765"/>
                      <a:pt x="32508" y="546346"/>
                      <a:pt x="56850" y="511421"/>
                    </a:cubicBezTo>
                    <a:cubicBezTo>
                      <a:pt x="81192" y="476496"/>
                      <a:pt x="121938" y="449773"/>
                      <a:pt x="174325" y="384421"/>
                    </a:cubicBezTo>
                    <a:cubicBezTo>
                      <a:pt x="226712" y="319069"/>
                      <a:pt x="353448" y="183338"/>
                      <a:pt x="371175" y="119309"/>
                    </a:cubicBezTo>
                    <a:cubicBezTo>
                      <a:pt x="388902" y="55280"/>
                      <a:pt x="320111" y="5273"/>
                      <a:pt x="280688" y="246"/>
                    </a:cubicBezTo>
                    <a:cubicBezTo>
                      <a:pt x="241265" y="-4781"/>
                      <a:pt x="169299" y="68508"/>
                      <a:pt x="134638" y="89146"/>
                    </a:cubicBezTo>
                    <a:cubicBezTo>
                      <a:pt x="99978" y="109783"/>
                      <a:pt x="94421" y="115869"/>
                      <a:pt x="72725" y="124071"/>
                    </a:cubicBezTo>
                    <a:cubicBezTo>
                      <a:pt x="51029" y="132273"/>
                      <a:pt x="-9560" y="147884"/>
                      <a:pt x="1288" y="1494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6" name="フリーフォーム: 図形 585">
                <a:extLst>
                  <a:ext uri="{FF2B5EF4-FFF2-40B4-BE49-F238E27FC236}">
                    <a16:creationId xmlns:a16="http://schemas.microsoft.com/office/drawing/2014/main" id="{D5C5051D-173A-4D48-B7BB-6D4FB2E7D2FC}"/>
                  </a:ext>
                </a:extLst>
              </p:cNvPr>
              <p:cNvSpPr/>
              <p:nvPr/>
            </p:nvSpPr>
            <p:spPr>
              <a:xfrm>
                <a:off x="5143190" y="7408823"/>
                <a:ext cx="442734" cy="342316"/>
              </a:xfrm>
              <a:custGeom>
                <a:avLst/>
                <a:gdLst>
                  <a:gd name="connsiteX0" fmla="*/ 310 w 442734"/>
                  <a:gd name="connsiteY0" fmla="*/ 201652 h 342316"/>
                  <a:gd name="connsiteX1" fmla="*/ 76510 w 442734"/>
                  <a:gd name="connsiteY1" fmla="*/ 73065 h 342316"/>
                  <a:gd name="connsiteX2" fmla="*/ 143185 w 442734"/>
                  <a:gd name="connsiteY2" fmla="*/ 30202 h 342316"/>
                  <a:gd name="connsiteX3" fmla="*/ 295585 w 442734"/>
                  <a:gd name="connsiteY3" fmla="*/ 1627 h 342316"/>
                  <a:gd name="connsiteX4" fmla="*/ 420998 w 442734"/>
                  <a:gd name="connsiteY4" fmla="*/ 79415 h 342316"/>
                  <a:gd name="connsiteX5" fmla="*/ 441635 w 442734"/>
                  <a:gd name="connsiteY5" fmla="*/ 222290 h 342316"/>
                  <a:gd name="connsiteX6" fmla="*/ 408298 w 442734"/>
                  <a:gd name="connsiteY6" fmla="*/ 296902 h 342316"/>
                  <a:gd name="connsiteX7" fmla="*/ 370198 w 442734"/>
                  <a:gd name="connsiteY7" fmla="*/ 341352 h 342316"/>
                  <a:gd name="connsiteX8" fmla="*/ 420998 w 442734"/>
                  <a:gd name="connsiteY8" fmla="*/ 255627 h 342316"/>
                  <a:gd name="connsiteX9" fmla="*/ 433698 w 442734"/>
                  <a:gd name="connsiteY9" fmla="*/ 134977 h 342316"/>
                  <a:gd name="connsiteX10" fmla="*/ 376548 w 442734"/>
                  <a:gd name="connsiteY10" fmla="*/ 54015 h 342316"/>
                  <a:gd name="connsiteX11" fmla="*/ 238435 w 442734"/>
                  <a:gd name="connsiteY11" fmla="*/ 27027 h 342316"/>
                  <a:gd name="connsiteX12" fmla="*/ 106673 w 442734"/>
                  <a:gd name="connsiteY12" fmla="*/ 73065 h 342316"/>
                  <a:gd name="connsiteX13" fmla="*/ 310 w 442734"/>
                  <a:gd name="connsiteY13" fmla="*/ 201652 h 342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2734" h="342316">
                    <a:moveTo>
                      <a:pt x="310" y="201652"/>
                    </a:moveTo>
                    <a:cubicBezTo>
                      <a:pt x="-4717" y="201652"/>
                      <a:pt x="52698" y="101640"/>
                      <a:pt x="76510" y="73065"/>
                    </a:cubicBezTo>
                    <a:cubicBezTo>
                      <a:pt x="100322" y="44490"/>
                      <a:pt x="106673" y="42108"/>
                      <a:pt x="143185" y="30202"/>
                    </a:cubicBezTo>
                    <a:cubicBezTo>
                      <a:pt x="179697" y="18296"/>
                      <a:pt x="249283" y="-6575"/>
                      <a:pt x="295585" y="1627"/>
                    </a:cubicBezTo>
                    <a:cubicBezTo>
                      <a:pt x="341887" y="9829"/>
                      <a:pt x="396656" y="42638"/>
                      <a:pt x="420998" y="79415"/>
                    </a:cubicBezTo>
                    <a:cubicBezTo>
                      <a:pt x="445340" y="116192"/>
                      <a:pt x="443752" y="186042"/>
                      <a:pt x="441635" y="222290"/>
                    </a:cubicBezTo>
                    <a:cubicBezTo>
                      <a:pt x="439518" y="258538"/>
                      <a:pt x="420204" y="277058"/>
                      <a:pt x="408298" y="296902"/>
                    </a:cubicBezTo>
                    <a:cubicBezTo>
                      <a:pt x="396392" y="316746"/>
                      <a:pt x="368081" y="348231"/>
                      <a:pt x="370198" y="341352"/>
                    </a:cubicBezTo>
                    <a:cubicBezTo>
                      <a:pt x="372315" y="334473"/>
                      <a:pt x="410415" y="290023"/>
                      <a:pt x="420998" y="255627"/>
                    </a:cubicBezTo>
                    <a:cubicBezTo>
                      <a:pt x="431581" y="221231"/>
                      <a:pt x="441106" y="168579"/>
                      <a:pt x="433698" y="134977"/>
                    </a:cubicBezTo>
                    <a:cubicBezTo>
                      <a:pt x="426290" y="101375"/>
                      <a:pt x="409092" y="72007"/>
                      <a:pt x="376548" y="54015"/>
                    </a:cubicBezTo>
                    <a:cubicBezTo>
                      <a:pt x="344004" y="36023"/>
                      <a:pt x="283414" y="23852"/>
                      <a:pt x="238435" y="27027"/>
                    </a:cubicBezTo>
                    <a:cubicBezTo>
                      <a:pt x="193456" y="30202"/>
                      <a:pt x="142656" y="45813"/>
                      <a:pt x="106673" y="73065"/>
                    </a:cubicBezTo>
                    <a:cubicBezTo>
                      <a:pt x="70690" y="100317"/>
                      <a:pt x="5337" y="201652"/>
                      <a:pt x="310" y="201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7" name="フリーフォーム: 図形 586">
                <a:extLst>
                  <a:ext uri="{FF2B5EF4-FFF2-40B4-BE49-F238E27FC236}">
                    <a16:creationId xmlns:a16="http://schemas.microsoft.com/office/drawing/2014/main" id="{0A43AB0E-9F7A-4AC7-B137-94C84DA73B71}"/>
                  </a:ext>
                </a:extLst>
              </p:cNvPr>
              <p:cNvSpPr/>
              <p:nvPr/>
            </p:nvSpPr>
            <p:spPr>
              <a:xfrm>
                <a:off x="5265389" y="7698498"/>
                <a:ext cx="341726" cy="313670"/>
              </a:xfrm>
              <a:custGeom>
                <a:avLst/>
                <a:gdLst>
                  <a:gd name="connsiteX0" fmla="*/ 297211 w 341726"/>
                  <a:gd name="connsiteY0" fmla="*/ 4052 h 313670"/>
                  <a:gd name="connsiteX1" fmla="*/ 141636 w 341726"/>
                  <a:gd name="connsiteY1" fmla="*/ 177090 h 313670"/>
                  <a:gd name="connsiteX2" fmla="*/ 27336 w 341726"/>
                  <a:gd name="connsiteY2" fmla="*/ 269165 h 313670"/>
                  <a:gd name="connsiteX3" fmla="*/ 1936 w 341726"/>
                  <a:gd name="connsiteY3" fmla="*/ 289802 h 313670"/>
                  <a:gd name="connsiteX4" fmla="*/ 63849 w 341726"/>
                  <a:gd name="connsiteY4" fmla="*/ 281865 h 313670"/>
                  <a:gd name="connsiteX5" fmla="*/ 317849 w 341726"/>
                  <a:gd name="connsiteY5" fmla="*/ 280277 h 313670"/>
                  <a:gd name="connsiteX6" fmla="*/ 308324 w 341726"/>
                  <a:gd name="connsiteY6" fmla="*/ 286627 h 313670"/>
                  <a:gd name="connsiteX7" fmla="*/ 117824 w 341726"/>
                  <a:gd name="connsiteY7" fmla="*/ 313615 h 313670"/>
                  <a:gd name="connsiteX8" fmla="*/ 11461 w 341726"/>
                  <a:gd name="connsiteY8" fmla="*/ 278690 h 313670"/>
                  <a:gd name="connsiteX9" fmla="*/ 114649 w 341726"/>
                  <a:gd name="connsiteY9" fmla="*/ 183440 h 313670"/>
                  <a:gd name="connsiteX10" fmla="*/ 252761 w 341726"/>
                  <a:gd name="connsiteY10" fmla="*/ 64377 h 313670"/>
                  <a:gd name="connsiteX11" fmla="*/ 297211 w 341726"/>
                  <a:gd name="connsiteY11" fmla="*/ 4052 h 31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726" h="313670">
                    <a:moveTo>
                      <a:pt x="297211" y="4052"/>
                    </a:moveTo>
                    <a:cubicBezTo>
                      <a:pt x="278690" y="22838"/>
                      <a:pt x="186615" y="132905"/>
                      <a:pt x="141636" y="177090"/>
                    </a:cubicBezTo>
                    <a:cubicBezTo>
                      <a:pt x="96657" y="221276"/>
                      <a:pt x="50619" y="250380"/>
                      <a:pt x="27336" y="269165"/>
                    </a:cubicBezTo>
                    <a:cubicBezTo>
                      <a:pt x="4053" y="287950"/>
                      <a:pt x="-4150" y="287685"/>
                      <a:pt x="1936" y="289802"/>
                    </a:cubicBezTo>
                    <a:cubicBezTo>
                      <a:pt x="8022" y="291919"/>
                      <a:pt x="11197" y="283452"/>
                      <a:pt x="63849" y="281865"/>
                    </a:cubicBezTo>
                    <a:cubicBezTo>
                      <a:pt x="116501" y="280278"/>
                      <a:pt x="277103" y="279483"/>
                      <a:pt x="317849" y="280277"/>
                    </a:cubicBezTo>
                    <a:cubicBezTo>
                      <a:pt x="358595" y="281071"/>
                      <a:pt x="341662" y="281071"/>
                      <a:pt x="308324" y="286627"/>
                    </a:cubicBezTo>
                    <a:cubicBezTo>
                      <a:pt x="274986" y="292183"/>
                      <a:pt x="167301" y="314938"/>
                      <a:pt x="117824" y="313615"/>
                    </a:cubicBezTo>
                    <a:cubicBezTo>
                      <a:pt x="68347" y="312292"/>
                      <a:pt x="11990" y="300386"/>
                      <a:pt x="11461" y="278690"/>
                    </a:cubicBezTo>
                    <a:cubicBezTo>
                      <a:pt x="10932" y="256994"/>
                      <a:pt x="74432" y="219159"/>
                      <a:pt x="114649" y="183440"/>
                    </a:cubicBezTo>
                    <a:cubicBezTo>
                      <a:pt x="154866" y="147721"/>
                      <a:pt x="224715" y="92423"/>
                      <a:pt x="252761" y="64377"/>
                    </a:cubicBezTo>
                    <a:cubicBezTo>
                      <a:pt x="280807" y="36331"/>
                      <a:pt x="315732" y="-14734"/>
                      <a:pt x="297211" y="40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8" name="フリーフォーム: 図形 587">
                <a:extLst>
                  <a:ext uri="{FF2B5EF4-FFF2-40B4-BE49-F238E27FC236}">
                    <a16:creationId xmlns:a16="http://schemas.microsoft.com/office/drawing/2014/main" id="{98E13DD0-17DF-40D3-8B60-A4D933B1D6A9}"/>
                  </a:ext>
                </a:extLst>
              </p:cNvPr>
              <p:cNvSpPr/>
              <p:nvPr/>
            </p:nvSpPr>
            <p:spPr>
              <a:xfrm>
                <a:off x="5157191" y="7961307"/>
                <a:ext cx="464532" cy="97686"/>
              </a:xfrm>
              <a:custGeom>
                <a:avLst/>
                <a:gdLst>
                  <a:gd name="connsiteX0" fmla="*/ 597 w 464532"/>
                  <a:gd name="connsiteY0" fmla="*/ 96843 h 97686"/>
                  <a:gd name="connsiteX1" fmla="*/ 59334 w 464532"/>
                  <a:gd name="connsiteY1" fmla="*/ 95256 h 97686"/>
                  <a:gd name="connsiteX2" fmla="*/ 443509 w 464532"/>
                  <a:gd name="connsiteY2" fmla="*/ 95256 h 97686"/>
                  <a:gd name="connsiteX3" fmla="*/ 416522 w 464532"/>
                  <a:gd name="connsiteY3" fmla="*/ 87318 h 97686"/>
                  <a:gd name="connsiteX4" fmla="*/ 438747 w 464532"/>
                  <a:gd name="connsiteY4" fmla="*/ 6 h 97686"/>
                  <a:gd name="connsiteX5" fmla="*/ 440334 w 464532"/>
                  <a:gd name="connsiteY5" fmla="*/ 92081 h 97686"/>
                  <a:gd name="connsiteX6" fmla="*/ 380009 w 464532"/>
                  <a:gd name="connsiteY6" fmla="*/ 87318 h 97686"/>
                  <a:gd name="connsiteX7" fmla="*/ 305397 w 464532"/>
                  <a:gd name="connsiteY7" fmla="*/ 85731 h 97686"/>
                  <a:gd name="connsiteX8" fmla="*/ 597 w 464532"/>
                  <a:gd name="connsiteY8" fmla="*/ 96843 h 9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532" h="97686">
                    <a:moveTo>
                      <a:pt x="597" y="96843"/>
                    </a:moveTo>
                    <a:cubicBezTo>
                      <a:pt x="-6944" y="96181"/>
                      <a:pt x="59334" y="95256"/>
                      <a:pt x="59334" y="95256"/>
                    </a:cubicBezTo>
                    <a:lnTo>
                      <a:pt x="443509" y="95256"/>
                    </a:lnTo>
                    <a:cubicBezTo>
                      <a:pt x="503040" y="93933"/>
                      <a:pt x="417316" y="103193"/>
                      <a:pt x="416522" y="87318"/>
                    </a:cubicBezTo>
                    <a:cubicBezTo>
                      <a:pt x="415728" y="71443"/>
                      <a:pt x="434778" y="-788"/>
                      <a:pt x="438747" y="6"/>
                    </a:cubicBezTo>
                    <a:cubicBezTo>
                      <a:pt x="442716" y="800"/>
                      <a:pt x="450124" y="77529"/>
                      <a:pt x="440334" y="92081"/>
                    </a:cubicBezTo>
                    <a:cubicBezTo>
                      <a:pt x="430544" y="106633"/>
                      <a:pt x="402498" y="88376"/>
                      <a:pt x="380009" y="87318"/>
                    </a:cubicBezTo>
                    <a:cubicBezTo>
                      <a:pt x="357520" y="86260"/>
                      <a:pt x="367839" y="84408"/>
                      <a:pt x="305397" y="85731"/>
                    </a:cubicBezTo>
                    <a:cubicBezTo>
                      <a:pt x="242955" y="87054"/>
                      <a:pt x="124157" y="91155"/>
                      <a:pt x="597" y="96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9" name="フリーフォーム: 図形 588">
                <a:extLst>
                  <a:ext uri="{FF2B5EF4-FFF2-40B4-BE49-F238E27FC236}">
                    <a16:creationId xmlns:a16="http://schemas.microsoft.com/office/drawing/2014/main" id="{444E823F-570A-4796-9326-51CC4E045343}"/>
                  </a:ext>
                </a:extLst>
              </p:cNvPr>
              <p:cNvSpPr/>
              <p:nvPr/>
            </p:nvSpPr>
            <p:spPr>
              <a:xfrm>
                <a:off x="3441691" y="8080140"/>
                <a:ext cx="209892" cy="320219"/>
              </a:xfrm>
              <a:custGeom>
                <a:avLst/>
                <a:gdLst>
                  <a:gd name="connsiteX0" fmla="*/ 9 w 209892"/>
                  <a:gd name="connsiteY0" fmla="*/ 136760 h 320219"/>
                  <a:gd name="connsiteX1" fmla="*/ 31759 w 209892"/>
                  <a:gd name="connsiteY1" fmla="*/ 278048 h 320219"/>
                  <a:gd name="connsiteX2" fmla="*/ 61922 w 209892"/>
                  <a:gd name="connsiteY2" fmla="*/ 181210 h 320219"/>
                  <a:gd name="connsiteX3" fmla="*/ 96847 w 209892"/>
                  <a:gd name="connsiteY3" fmla="*/ 9760 h 320219"/>
                  <a:gd name="connsiteX4" fmla="*/ 119072 w 209892"/>
                  <a:gd name="connsiteY4" fmla="*/ 36748 h 320219"/>
                  <a:gd name="connsiteX5" fmla="*/ 152409 w 209892"/>
                  <a:gd name="connsiteY5" fmla="*/ 166923 h 320219"/>
                  <a:gd name="connsiteX6" fmla="*/ 179397 w 209892"/>
                  <a:gd name="connsiteY6" fmla="*/ 101835 h 320219"/>
                  <a:gd name="connsiteX7" fmla="*/ 209559 w 209892"/>
                  <a:gd name="connsiteY7" fmla="*/ 203435 h 320219"/>
                  <a:gd name="connsiteX8" fmla="*/ 158759 w 209892"/>
                  <a:gd name="connsiteY8" fmla="*/ 319323 h 320219"/>
                  <a:gd name="connsiteX9" fmla="*/ 187334 w 209892"/>
                  <a:gd name="connsiteY9" fmla="*/ 138348 h 320219"/>
                  <a:gd name="connsiteX10" fmla="*/ 153997 w 209892"/>
                  <a:gd name="connsiteY10" fmla="*/ 185973 h 320219"/>
                  <a:gd name="connsiteX11" fmla="*/ 101609 w 209892"/>
                  <a:gd name="connsiteY11" fmla="*/ 63735 h 320219"/>
                  <a:gd name="connsiteX12" fmla="*/ 34934 w 209892"/>
                  <a:gd name="connsiteY12" fmla="*/ 287573 h 320219"/>
                  <a:gd name="connsiteX13" fmla="*/ 9 w 209892"/>
                  <a:gd name="connsiteY13" fmla="*/ 136760 h 32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9892" h="320219">
                    <a:moveTo>
                      <a:pt x="9" y="136760"/>
                    </a:moveTo>
                    <a:cubicBezTo>
                      <a:pt x="-520" y="135173"/>
                      <a:pt x="21440" y="270640"/>
                      <a:pt x="31759" y="278048"/>
                    </a:cubicBezTo>
                    <a:cubicBezTo>
                      <a:pt x="42078" y="285456"/>
                      <a:pt x="51074" y="225925"/>
                      <a:pt x="61922" y="181210"/>
                    </a:cubicBezTo>
                    <a:cubicBezTo>
                      <a:pt x="72770" y="136495"/>
                      <a:pt x="87322" y="33837"/>
                      <a:pt x="96847" y="9760"/>
                    </a:cubicBezTo>
                    <a:cubicBezTo>
                      <a:pt x="106372" y="-14317"/>
                      <a:pt x="109812" y="10554"/>
                      <a:pt x="119072" y="36748"/>
                    </a:cubicBezTo>
                    <a:cubicBezTo>
                      <a:pt x="128332" y="62942"/>
                      <a:pt x="142355" y="156075"/>
                      <a:pt x="152409" y="166923"/>
                    </a:cubicBezTo>
                    <a:cubicBezTo>
                      <a:pt x="162463" y="177771"/>
                      <a:pt x="169872" y="95750"/>
                      <a:pt x="179397" y="101835"/>
                    </a:cubicBezTo>
                    <a:cubicBezTo>
                      <a:pt x="188922" y="107920"/>
                      <a:pt x="212999" y="167187"/>
                      <a:pt x="209559" y="203435"/>
                    </a:cubicBezTo>
                    <a:cubicBezTo>
                      <a:pt x="206119" y="239683"/>
                      <a:pt x="162463" y="330171"/>
                      <a:pt x="158759" y="319323"/>
                    </a:cubicBezTo>
                    <a:cubicBezTo>
                      <a:pt x="155055" y="308475"/>
                      <a:pt x="188128" y="160573"/>
                      <a:pt x="187334" y="138348"/>
                    </a:cubicBezTo>
                    <a:cubicBezTo>
                      <a:pt x="186540" y="116123"/>
                      <a:pt x="168285" y="198409"/>
                      <a:pt x="153997" y="185973"/>
                    </a:cubicBezTo>
                    <a:cubicBezTo>
                      <a:pt x="139710" y="173538"/>
                      <a:pt x="121453" y="46802"/>
                      <a:pt x="101609" y="63735"/>
                    </a:cubicBezTo>
                    <a:cubicBezTo>
                      <a:pt x="81765" y="80668"/>
                      <a:pt x="51867" y="270640"/>
                      <a:pt x="34934" y="287573"/>
                    </a:cubicBezTo>
                    <a:cubicBezTo>
                      <a:pt x="18001" y="304506"/>
                      <a:pt x="538" y="138347"/>
                      <a:pt x="9" y="1367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0" name="フリーフォーム: 図形 589">
                <a:extLst>
                  <a:ext uri="{FF2B5EF4-FFF2-40B4-BE49-F238E27FC236}">
                    <a16:creationId xmlns:a16="http://schemas.microsoft.com/office/drawing/2014/main" id="{9C69E15B-7964-4D31-9C64-E65650B4132C}"/>
                  </a:ext>
                </a:extLst>
              </p:cNvPr>
              <p:cNvSpPr/>
              <p:nvPr/>
            </p:nvSpPr>
            <p:spPr>
              <a:xfrm>
                <a:off x="3619434" y="8253056"/>
                <a:ext cx="835204" cy="272228"/>
              </a:xfrm>
              <a:custGeom>
                <a:avLst/>
                <a:gdLst>
                  <a:gd name="connsiteX0" fmla="*/ 66 w 835204"/>
                  <a:gd name="connsiteY0" fmla="*/ 63857 h 272228"/>
                  <a:gd name="connsiteX1" fmla="*/ 212791 w 835204"/>
                  <a:gd name="connsiteY1" fmla="*/ 78144 h 272228"/>
                  <a:gd name="connsiteX2" fmla="*/ 254066 w 835204"/>
                  <a:gd name="connsiteY2" fmla="*/ 98782 h 272228"/>
                  <a:gd name="connsiteX3" fmla="*/ 284229 w 835204"/>
                  <a:gd name="connsiteY3" fmla="*/ 357 h 272228"/>
                  <a:gd name="connsiteX4" fmla="*/ 447741 w 835204"/>
                  <a:gd name="connsiteY4" fmla="*/ 63857 h 272228"/>
                  <a:gd name="connsiteX5" fmla="*/ 501716 w 835204"/>
                  <a:gd name="connsiteY5" fmla="*/ 13057 h 272228"/>
                  <a:gd name="connsiteX6" fmla="*/ 614429 w 835204"/>
                  <a:gd name="connsiteY6" fmla="*/ 105132 h 272228"/>
                  <a:gd name="connsiteX7" fmla="*/ 738254 w 835204"/>
                  <a:gd name="connsiteY7" fmla="*/ 36869 h 272228"/>
                  <a:gd name="connsiteX8" fmla="*/ 789054 w 835204"/>
                  <a:gd name="connsiteY8" fmla="*/ 138469 h 272228"/>
                  <a:gd name="connsiteX9" fmla="*/ 835091 w 835204"/>
                  <a:gd name="connsiteY9" fmla="*/ 271819 h 272228"/>
                  <a:gd name="connsiteX10" fmla="*/ 800166 w 835204"/>
                  <a:gd name="connsiteY10" fmla="*/ 176569 h 272228"/>
                  <a:gd name="connsiteX11" fmla="*/ 741429 w 835204"/>
                  <a:gd name="connsiteY11" fmla="*/ 76557 h 272228"/>
                  <a:gd name="connsiteX12" fmla="*/ 627129 w 835204"/>
                  <a:gd name="connsiteY12" fmla="*/ 124182 h 272228"/>
                  <a:gd name="connsiteX13" fmla="*/ 569979 w 835204"/>
                  <a:gd name="connsiteY13" fmla="*/ 108307 h 272228"/>
                  <a:gd name="connsiteX14" fmla="*/ 500129 w 835204"/>
                  <a:gd name="connsiteY14" fmla="*/ 51157 h 272228"/>
                  <a:gd name="connsiteX15" fmla="*/ 387416 w 835204"/>
                  <a:gd name="connsiteY15" fmla="*/ 59094 h 272228"/>
                  <a:gd name="connsiteX16" fmla="*/ 282641 w 835204"/>
                  <a:gd name="connsiteY16" fmla="*/ 38457 h 272228"/>
                  <a:gd name="connsiteX17" fmla="*/ 236604 w 835204"/>
                  <a:gd name="connsiteY17" fmla="*/ 105132 h 272228"/>
                  <a:gd name="connsiteX18" fmla="*/ 66 w 835204"/>
                  <a:gd name="connsiteY18" fmla="*/ 63857 h 272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5204" h="272228">
                    <a:moveTo>
                      <a:pt x="66" y="63857"/>
                    </a:moveTo>
                    <a:cubicBezTo>
                      <a:pt x="-3903" y="59359"/>
                      <a:pt x="170458" y="72323"/>
                      <a:pt x="212791" y="78144"/>
                    </a:cubicBezTo>
                    <a:cubicBezTo>
                      <a:pt x="255124" y="83965"/>
                      <a:pt x="242160" y="111746"/>
                      <a:pt x="254066" y="98782"/>
                    </a:cubicBezTo>
                    <a:cubicBezTo>
                      <a:pt x="265972" y="85818"/>
                      <a:pt x="251950" y="6178"/>
                      <a:pt x="284229" y="357"/>
                    </a:cubicBezTo>
                    <a:cubicBezTo>
                      <a:pt x="316508" y="-5464"/>
                      <a:pt x="411493" y="61740"/>
                      <a:pt x="447741" y="63857"/>
                    </a:cubicBezTo>
                    <a:cubicBezTo>
                      <a:pt x="483989" y="65974"/>
                      <a:pt x="473935" y="6178"/>
                      <a:pt x="501716" y="13057"/>
                    </a:cubicBezTo>
                    <a:cubicBezTo>
                      <a:pt x="529497" y="19936"/>
                      <a:pt x="575006" y="101163"/>
                      <a:pt x="614429" y="105132"/>
                    </a:cubicBezTo>
                    <a:cubicBezTo>
                      <a:pt x="653852" y="109101"/>
                      <a:pt x="709150" y="31313"/>
                      <a:pt x="738254" y="36869"/>
                    </a:cubicBezTo>
                    <a:cubicBezTo>
                      <a:pt x="767358" y="42425"/>
                      <a:pt x="772914" y="99311"/>
                      <a:pt x="789054" y="138469"/>
                    </a:cubicBezTo>
                    <a:cubicBezTo>
                      <a:pt x="805194" y="177627"/>
                      <a:pt x="833239" y="265469"/>
                      <a:pt x="835091" y="271819"/>
                    </a:cubicBezTo>
                    <a:cubicBezTo>
                      <a:pt x="836943" y="278169"/>
                      <a:pt x="815776" y="209113"/>
                      <a:pt x="800166" y="176569"/>
                    </a:cubicBezTo>
                    <a:cubicBezTo>
                      <a:pt x="784556" y="144025"/>
                      <a:pt x="770268" y="85288"/>
                      <a:pt x="741429" y="76557"/>
                    </a:cubicBezTo>
                    <a:cubicBezTo>
                      <a:pt x="712590" y="67826"/>
                      <a:pt x="655704" y="118890"/>
                      <a:pt x="627129" y="124182"/>
                    </a:cubicBezTo>
                    <a:cubicBezTo>
                      <a:pt x="598554" y="129474"/>
                      <a:pt x="591146" y="120478"/>
                      <a:pt x="569979" y="108307"/>
                    </a:cubicBezTo>
                    <a:cubicBezTo>
                      <a:pt x="548812" y="96136"/>
                      <a:pt x="530556" y="59359"/>
                      <a:pt x="500129" y="51157"/>
                    </a:cubicBezTo>
                    <a:cubicBezTo>
                      <a:pt x="469702" y="42955"/>
                      <a:pt x="423664" y="61211"/>
                      <a:pt x="387416" y="59094"/>
                    </a:cubicBezTo>
                    <a:cubicBezTo>
                      <a:pt x="351168" y="56977"/>
                      <a:pt x="307776" y="30784"/>
                      <a:pt x="282641" y="38457"/>
                    </a:cubicBezTo>
                    <a:cubicBezTo>
                      <a:pt x="257506" y="46130"/>
                      <a:pt x="282112" y="99311"/>
                      <a:pt x="236604" y="105132"/>
                    </a:cubicBezTo>
                    <a:cubicBezTo>
                      <a:pt x="191096" y="110953"/>
                      <a:pt x="4035" y="68355"/>
                      <a:pt x="66" y="638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1" name="フリーフォーム: 図形 590">
                <a:extLst>
                  <a:ext uri="{FF2B5EF4-FFF2-40B4-BE49-F238E27FC236}">
                    <a16:creationId xmlns:a16="http://schemas.microsoft.com/office/drawing/2014/main" id="{A58798EE-1C4A-4B61-BC0E-8F3CDBAF9004}"/>
                  </a:ext>
                </a:extLst>
              </p:cNvPr>
              <p:cNvSpPr/>
              <p:nvPr/>
            </p:nvSpPr>
            <p:spPr>
              <a:xfrm>
                <a:off x="4424788" y="8387662"/>
                <a:ext cx="151401" cy="116624"/>
              </a:xfrm>
              <a:custGeom>
                <a:avLst/>
                <a:gdLst>
                  <a:gd name="connsiteX0" fmla="*/ 7512 w 151401"/>
                  <a:gd name="connsiteY0" fmla="*/ 116576 h 116624"/>
                  <a:gd name="connsiteX1" fmla="*/ 12275 w 151401"/>
                  <a:gd name="connsiteY1" fmla="*/ 35613 h 116624"/>
                  <a:gd name="connsiteX2" fmla="*/ 144037 w 151401"/>
                  <a:gd name="connsiteY2" fmla="*/ 26088 h 116624"/>
                  <a:gd name="connsiteX3" fmla="*/ 136100 w 151401"/>
                  <a:gd name="connsiteY3" fmla="*/ 81651 h 116624"/>
                  <a:gd name="connsiteX4" fmla="*/ 148800 w 151401"/>
                  <a:gd name="connsiteY4" fmla="*/ 94351 h 116624"/>
                  <a:gd name="connsiteX5" fmla="*/ 129750 w 151401"/>
                  <a:gd name="connsiteY5" fmla="*/ 3863 h 116624"/>
                  <a:gd name="connsiteX6" fmla="*/ 28150 w 151401"/>
                  <a:gd name="connsiteY6" fmla="*/ 22913 h 116624"/>
                  <a:gd name="connsiteX7" fmla="*/ 7512 w 151401"/>
                  <a:gd name="connsiteY7" fmla="*/ 116576 h 11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401" h="116624">
                    <a:moveTo>
                      <a:pt x="7512" y="116576"/>
                    </a:moveTo>
                    <a:cubicBezTo>
                      <a:pt x="4866" y="118693"/>
                      <a:pt x="-10479" y="50694"/>
                      <a:pt x="12275" y="35613"/>
                    </a:cubicBezTo>
                    <a:cubicBezTo>
                      <a:pt x="35029" y="20532"/>
                      <a:pt x="123400" y="18415"/>
                      <a:pt x="144037" y="26088"/>
                    </a:cubicBezTo>
                    <a:cubicBezTo>
                      <a:pt x="164674" y="33761"/>
                      <a:pt x="135306" y="70274"/>
                      <a:pt x="136100" y="81651"/>
                    </a:cubicBezTo>
                    <a:cubicBezTo>
                      <a:pt x="136894" y="93028"/>
                      <a:pt x="149858" y="107316"/>
                      <a:pt x="148800" y="94351"/>
                    </a:cubicBezTo>
                    <a:cubicBezTo>
                      <a:pt x="147742" y="81386"/>
                      <a:pt x="149858" y="15769"/>
                      <a:pt x="129750" y="3863"/>
                    </a:cubicBezTo>
                    <a:cubicBezTo>
                      <a:pt x="109642" y="-8043"/>
                      <a:pt x="48258" y="10213"/>
                      <a:pt x="28150" y="22913"/>
                    </a:cubicBezTo>
                    <a:cubicBezTo>
                      <a:pt x="8042" y="35613"/>
                      <a:pt x="10158" y="114459"/>
                      <a:pt x="7512" y="1165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2" name="フリーフォーム: 図形 591">
                <a:extLst>
                  <a:ext uri="{FF2B5EF4-FFF2-40B4-BE49-F238E27FC236}">
                    <a16:creationId xmlns:a16="http://schemas.microsoft.com/office/drawing/2014/main" id="{3A39AA03-0315-4D7F-887D-07B2B9B640C9}"/>
                  </a:ext>
                </a:extLst>
              </p:cNvPr>
              <p:cNvSpPr/>
              <p:nvPr/>
            </p:nvSpPr>
            <p:spPr>
              <a:xfrm>
                <a:off x="4592394" y="8019625"/>
                <a:ext cx="90625" cy="500490"/>
              </a:xfrm>
              <a:custGeom>
                <a:avLst/>
                <a:gdLst>
                  <a:gd name="connsiteX0" fmla="*/ 244 w 90625"/>
                  <a:gd name="connsiteY0" fmla="*/ 500488 h 500490"/>
                  <a:gd name="connsiteX1" fmla="*/ 16119 w 90625"/>
                  <a:gd name="connsiteY1" fmla="*/ 373488 h 500490"/>
                  <a:gd name="connsiteX2" fmla="*/ 85969 w 90625"/>
                  <a:gd name="connsiteY2" fmla="*/ 356025 h 500490"/>
                  <a:gd name="connsiteX3" fmla="*/ 79619 w 90625"/>
                  <a:gd name="connsiteY3" fmla="*/ 333800 h 500490"/>
                  <a:gd name="connsiteX4" fmla="*/ 43106 w 90625"/>
                  <a:gd name="connsiteY4" fmla="*/ 321100 h 500490"/>
                  <a:gd name="connsiteX5" fmla="*/ 71681 w 90625"/>
                  <a:gd name="connsiteY5" fmla="*/ 286175 h 500490"/>
                  <a:gd name="connsiteX6" fmla="*/ 84381 w 90625"/>
                  <a:gd name="connsiteY6" fmla="*/ 175050 h 500490"/>
                  <a:gd name="connsiteX7" fmla="*/ 85969 w 90625"/>
                  <a:gd name="connsiteY7" fmla="*/ 425 h 500490"/>
                  <a:gd name="connsiteX8" fmla="*/ 60569 w 90625"/>
                  <a:gd name="connsiteY8" fmla="*/ 229025 h 500490"/>
                  <a:gd name="connsiteX9" fmla="*/ 63744 w 90625"/>
                  <a:gd name="connsiteY9" fmla="*/ 297288 h 500490"/>
                  <a:gd name="connsiteX10" fmla="*/ 49456 w 90625"/>
                  <a:gd name="connsiteY10" fmla="*/ 332213 h 500490"/>
                  <a:gd name="connsiteX11" fmla="*/ 31994 w 90625"/>
                  <a:gd name="connsiteY11" fmla="*/ 346500 h 500490"/>
                  <a:gd name="connsiteX12" fmla="*/ 8181 w 90625"/>
                  <a:gd name="connsiteY12" fmla="*/ 370313 h 500490"/>
                  <a:gd name="connsiteX13" fmla="*/ 244 w 90625"/>
                  <a:gd name="connsiteY13" fmla="*/ 500488 h 50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0625" h="500490">
                    <a:moveTo>
                      <a:pt x="244" y="500488"/>
                    </a:moveTo>
                    <a:cubicBezTo>
                      <a:pt x="1567" y="501017"/>
                      <a:pt x="1832" y="397565"/>
                      <a:pt x="16119" y="373488"/>
                    </a:cubicBezTo>
                    <a:cubicBezTo>
                      <a:pt x="30406" y="349411"/>
                      <a:pt x="75386" y="362640"/>
                      <a:pt x="85969" y="356025"/>
                    </a:cubicBezTo>
                    <a:cubicBezTo>
                      <a:pt x="96552" y="349410"/>
                      <a:pt x="86763" y="339621"/>
                      <a:pt x="79619" y="333800"/>
                    </a:cubicBezTo>
                    <a:cubicBezTo>
                      <a:pt x="72475" y="327979"/>
                      <a:pt x="44429" y="329037"/>
                      <a:pt x="43106" y="321100"/>
                    </a:cubicBezTo>
                    <a:cubicBezTo>
                      <a:pt x="41783" y="313163"/>
                      <a:pt x="64802" y="310517"/>
                      <a:pt x="71681" y="286175"/>
                    </a:cubicBezTo>
                    <a:cubicBezTo>
                      <a:pt x="78560" y="261833"/>
                      <a:pt x="82000" y="222675"/>
                      <a:pt x="84381" y="175050"/>
                    </a:cubicBezTo>
                    <a:cubicBezTo>
                      <a:pt x="86762" y="127425"/>
                      <a:pt x="89938" y="-8571"/>
                      <a:pt x="85969" y="425"/>
                    </a:cubicBezTo>
                    <a:cubicBezTo>
                      <a:pt x="82000" y="9421"/>
                      <a:pt x="64273" y="179548"/>
                      <a:pt x="60569" y="229025"/>
                    </a:cubicBezTo>
                    <a:cubicBezTo>
                      <a:pt x="56865" y="278502"/>
                      <a:pt x="65596" y="280090"/>
                      <a:pt x="63744" y="297288"/>
                    </a:cubicBezTo>
                    <a:cubicBezTo>
                      <a:pt x="61892" y="314486"/>
                      <a:pt x="54748" y="324011"/>
                      <a:pt x="49456" y="332213"/>
                    </a:cubicBezTo>
                    <a:cubicBezTo>
                      <a:pt x="44164" y="340415"/>
                      <a:pt x="38873" y="340150"/>
                      <a:pt x="31994" y="346500"/>
                    </a:cubicBezTo>
                    <a:cubicBezTo>
                      <a:pt x="25115" y="352850"/>
                      <a:pt x="13208" y="344384"/>
                      <a:pt x="8181" y="370313"/>
                    </a:cubicBezTo>
                    <a:cubicBezTo>
                      <a:pt x="3154" y="396242"/>
                      <a:pt x="-1079" y="499959"/>
                      <a:pt x="244" y="5004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3" name="フリーフォーム: 図形 592">
                <a:extLst>
                  <a:ext uri="{FF2B5EF4-FFF2-40B4-BE49-F238E27FC236}">
                    <a16:creationId xmlns:a16="http://schemas.microsoft.com/office/drawing/2014/main" id="{13781A3B-9C38-4B34-BF76-EE713C9A4A6F}"/>
                  </a:ext>
                </a:extLst>
              </p:cNvPr>
              <p:cNvSpPr/>
              <p:nvPr/>
            </p:nvSpPr>
            <p:spPr>
              <a:xfrm>
                <a:off x="4684338" y="8007247"/>
                <a:ext cx="364630" cy="434021"/>
              </a:xfrm>
              <a:custGeom>
                <a:avLst/>
                <a:gdLst>
                  <a:gd name="connsiteX0" fmla="*/ 36887 w 364630"/>
                  <a:gd name="connsiteY0" fmla="*/ 103 h 434021"/>
                  <a:gd name="connsiteX1" fmla="*/ 19425 w 364630"/>
                  <a:gd name="connsiteY1" fmla="*/ 271566 h 434021"/>
                  <a:gd name="connsiteX2" fmla="*/ 16250 w 364630"/>
                  <a:gd name="connsiteY2" fmla="*/ 298553 h 434021"/>
                  <a:gd name="connsiteX3" fmla="*/ 44825 w 364630"/>
                  <a:gd name="connsiteY3" fmla="*/ 317603 h 434021"/>
                  <a:gd name="connsiteX4" fmla="*/ 73400 w 364630"/>
                  <a:gd name="connsiteY4" fmla="*/ 358878 h 434021"/>
                  <a:gd name="connsiteX5" fmla="*/ 84512 w 364630"/>
                  <a:gd name="connsiteY5" fmla="*/ 381103 h 434021"/>
                  <a:gd name="connsiteX6" fmla="*/ 95625 w 364630"/>
                  <a:gd name="connsiteY6" fmla="*/ 412853 h 434021"/>
                  <a:gd name="connsiteX7" fmla="*/ 144837 w 364630"/>
                  <a:gd name="connsiteY7" fmla="*/ 377928 h 434021"/>
                  <a:gd name="connsiteX8" fmla="*/ 198812 w 364630"/>
                  <a:gd name="connsiteY8" fmla="*/ 417616 h 434021"/>
                  <a:gd name="connsiteX9" fmla="*/ 197225 w 364630"/>
                  <a:gd name="connsiteY9" fmla="*/ 365228 h 434021"/>
                  <a:gd name="connsiteX10" fmla="*/ 284537 w 364630"/>
                  <a:gd name="connsiteY10" fmla="*/ 331891 h 434021"/>
                  <a:gd name="connsiteX11" fmla="*/ 360737 w 364630"/>
                  <a:gd name="connsiteY11" fmla="*/ 392216 h 434021"/>
                  <a:gd name="connsiteX12" fmla="*/ 340100 w 364630"/>
                  <a:gd name="connsiteY12" fmla="*/ 384278 h 434021"/>
                  <a:gd name="connsiteX13" fmla="*/ 225800 w 364630"/>
                  <a:gd name="connsiteY13" fmla="*/ 366816 h 434021"/>
                  <a:gd name="connsiteX14" fmla="*/ 175000 w 364630"/>
                  <a:gd name="connsiteY14" fmla="*/ 425553 h 434021"/>
                  <a:gd name="connsiteX15" fmla="*/ 65462 w 364630"/>
                  <a:gd name="connsiteY15" fmla="*/ 425553 h 434021"/>
                  <a:gd name="connsiteX16" fmla="*/ 55937 w 364630"/>
                  <a:gd name="connsiteY16" fmla="*/ 349353 h 434021"/>
                  <a:gd name="connsiteX17" fmla="*/ 1962 w 364630"/>
                  <a:gd name="connsiteY17" fmla="*/ 308078 h 434021"/>
                  <a:gd name="connsiteX18" fmla="*/ 11487 w 364630"/>
                  <a:gd name="connsiteY18" fmla="*/ 239816 h 434021"/>
                  <a:gd name="connsiteX19" fmla="*/ 36887 w 364630"/>
                  <a:gd name="connsiteY19" fmla="*/ 103 h 43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4630" h="434021">
                    <a:moveTo>
                      <a:pt x="36887" y="103"/>
                    </a:moveTo>
                    <a:cubicBezTo>
                      <a:pt x="38210" y="5395"/>
                      <a:pt x="22864" y="221824"/>
                      <a:pt x="19425" y="271566"/>
                    </a:cubicBezTo>
                    <a:cubicBezTo>
                      <a:pt x="15985" y="321308"/>
                      <a:pt x="12017" y="290880"/>
                      <a:pt x="16250" y="298553"/>
                    </a:cubicBezTo>
                    <a:cubicBezTo>
                      <a:pt x="20483" y="306226"/>
                      <a:pt x="35300" y="307549"/>
                      <a:pt x="44825" y="317603"/>
                    </a:cubicBezTo>
                    <a:cubicBezTo>
                      <a:pt x="54350" y="327657"/>
                      <a:pt x="66786" y="348295"/>
                      <a:pt x="73400" y="358878"/>
                    </a:cubicBezTo>
                    <a:cubicBezTo>
                      <a:pt x="80014" y="369461"/>
                      <a:pt x="80808" y="372107"/>
                      <a:pt x="84512" y="381103"/>
                    </a:cubicBezTo>
                    <a:cubicBezTo>
                      <a:pt x="88216" y="390099"/>
                      <a:pt x="85571" y="413382"/>
                      <a:pt x="95625" y="412853"/>
                    </a:cubicBezTo>
                    <a:cubicBezTo>
                      <a:pt x="105679" y="412324"/>
                      <a:pt x="127639" y="377134"/>
                      <a:pt x="144837" y="377928"/>
                    </a:cubicBezTo>
                    <a:cubicBezTo>
                      <a:pt x="162035" y="378722"/>
                      <a:pt x="190081" y="419733"/>
                      <a:pt x="198812" y="417616"/>
                    </a:cubicBezTo>
                    <a:cubicBezTo>
                      <a:pt x="207543" y="415499"/>
                      <a:pt x="182938" y="379515"/>
                      <a:pt x="197225" y="365228"/>
                    </a:cubicBezTo>
                    <a:cubicBezTo>
                      <a:pt x="211512" y="350941"/>
                      <a:pt x="257285" y="327393"/>
                      <a:pt x="284537" y="331891"/>
                    </a:cubicBezTo>
                    <a:cubicBezTo>
                      <a:pt x="311789" y="336389"/>
                      <a:pt x="360737" y="392216"/>
                      <a:pt x="360737" y="392216"/>
                    </a:cubicBezTo>
                    <a:cubicBezTo>
                      <a:pt x="369997" y="400947"/>
                      <a:pt x="362590" y="388511"/>
                      <a:pt x="340100" y="384278"/>
                    </a:cubicBezTo>
                    <a:cubicBezTo>
                      <a:pt x="317610" y="380045"/>
                      <a:pt x="253317" y="359937"/>
                      <a:pt x="225800" y="366816"/>
                    </a:cubicBezTo>
                    <a:cubicBezTo>
                      <a:pt x="198283" y="373695"/>
                      <a:pt x="201723" y="415764"/>
                      <a:pt x="175000" y="425553"/>
                    </a:cubicBezTo>
                    <a:cubicBezTo>
                      <a:pt x="148277" y="435343"/>
                      <a:pt x="85306" y="438253"/>
                      <a:pt x="65462" y="425553"/>
                    </a:cubicBezTo>
                    <a:cubicBezTo>
                      <a:pt x="45618" y="412853"/>
                      <a:pt x="66520" y="368932"/>
                      <a:pt x="55937" y="349353"/>
                    </a:cubicBezTo>
                    <a:cubicBezTo>
                      <a:pt x="45354" y="329774"/>
                      <a:pt x="9370" y="326334"/>
                      <a:pt x="1962" y="308078"/>
                    </a:cubicBezTo>
                    <a:cubicBezTo>
                      <a:pt x="-5446" y="289822"/>
                      <a:pt x="10429" y="286383"/>
                      <a:pt x="11487" y="239816"/>
                    </a:cubicBezTo>
                    <a:cubicBezTo>
                      <a:pt x="12545" y="193249"/>
                      <a:pt x="35564" y="-5189"/>
                      <a:pt x="36887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フリーフォーム: 図形 593">
                <a:extLst>
                  <a:ext uri="{FF2B5EF4-FFF2-40B4-BE49-F238E27FC236}">
                    <a16:creationId xmlns:a16="http://schemas.microsoft.com/office/drawing/2014/main" id="{504CAC58-2788-4C76-8631-29854692D31F}"/>
                  </a:ext>
                </a:extLst>
              </p:cNvPr>
              <p:cNvSpPr/>
              <p:nvPr/>
            </p:nvSpPr>
            <p:spPr>
              <a:xfrm>
                <a:off x="5002692" y="8226414"/>
                <a:ext cx="228934" cy="187764"/>
              </a:xfrm>
              <a:custGeom>
                <a:avLst/>
                <a:gdLst>
                  <a:gd name="connsiteX0" fmla="*/ 1108 w 228934"/>
                  <a:gd name="connsiteY0" fmla="*/ 160349 h 187764"/>
                  <a:gd name="connsiteX1" fmla="*/ 53496 w 228934"/>
                  <a:gd name="connsiteY1" fmla="*/ 71449 h 187764"/>
                  <a:gd name="connsiteX2" fmla="*/ 101121 w 228934"/>
                  <a:gd name="connsiteY2" fmla="*/ 53986 h 187764"/>
                  <a:gd name="connsiteX3" fmla="*/ 107471 w 228934"/>
                  <a:gd name="connsiteY3" fmla="*/ 11 h 187764"/>
                  <a:gd name="connsiteX4" fmla="*/ 178908 w 228934"/>
                  <a:gd name="connsiteY4" fmla="*/ 49224 h 187764"/>
                  <a:gd name="connsiteX5" fmla="*/ 204308 w 228934"/>
                  <a:gd name="connsiteY5" fmla="*/ 55574 h 187764"/>
                  <a:gd name="connsiteX6" fmla="*/ 228121 w 228934"/>
                  <a:gd name="connsiteY6" fmla="*/ 111136 h 187764"/>
                  <a:gd name="connsiteX7" fmla="*/ 221771 w 228934"/>
                  <a:gd name="connsiteY7" fmla="*/ 187336 h 187764"/>
                  <a:gd name="connsiteX8" fmla="*/ 205896 w 228934"/>
                  <a:gd name="connsiteY8" fmla="*/ 74624 h 187764"/>
                  <a:gd name="connsiteX9" fmla="*/ 113821 w 228934"/>
                  <a:gd name="connsiteY9" fmla="*/ 28586 h 187764"/>
                  <a:gd name="connsiteX10" fmla="*/ 23333 w 228934"/>
                  <a:gd name="connsiteY10" fmla="*/ 58749 h 187764"/>
                  <a:gd name="connsiteX11" fmla="*/ 16983 w 228934"/>
                  <a:gd name="connsiteY11" fmla="*/ 71449 h 187764"/>
                  <a:gd name="connsiteX12" fmla="*/ 1108 w 228934"/>
                  <a:gd name="connsiteY12" fmla="*/ 160349 h 18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934" h="187764">
                    <a:moveTo>
                      <a:pt x="1108" y="160349"/>
                    </a:moveTo>
                    <a:cubicBezTo>
                      <a:pt x="7193" y="160349"/>
                      <a:pt x="36827" y="89176"/>
                      <a:pt x="53496" y="71449"/>
                    </a:cubicBezTo>
                    <a:cubicBezTo>
                      <a:pt x="70165" y="53722"/>
                      <a:pt x="92125" y="65892"/>
                      <a:pt x="101121" y="53986"/>
                    </a:cubicBezTo>
                    <a:cubicBezTo>
                      <a:pt x="110117" y="42080"/>
                      <a:pt x="94507" y="805"/>
                      <a:pt x="107471" y="11"/>
                    </a:cubicBezTo>
                    <a:cubicBezTo>
                      <a:pt x="120435" y="-783"/>
                      <a:pt x="162769" y="39963"/>
                      <a:pt x="178908" y="49224"/>
                    </a:cubicBezTo>
                    <a:cubicBezTo>
                      <a:pt x="195048" y="58484"/>
                      <a:pt x="196106" y="45255"/>
                      <a:pt x="204308" y="55574"/>
                    </a:cubicBezTo>
                    <a:cubicBezTo>
                      <a:pt x="212510" y="65893"/>
                      <a:pt x="225211" y="89176"/>
                      <a:pt x="228121" y="111136"/>
                    </a:cubicBezTo>
                    <a:cubicBezTo>
                      <a:pt x="231031" y="133096"/>
                      <a:pt x="225475" y="193421"/>
                      <a:pt x="221771" y="187336"/>
                    </a:cubicBezTo>
                    <a:cubicBezTo>
                      <a:pt x="218067" y="181251"/>
                      <a:pt x="223888" y="101082"/>
                      <a:pt x="205896" y="74624"/>
                    </a:cubicBezTo>
                    <a:cubicBezTo>
                      <a:pt x="187904" y="48166"/>
                      <a:pt x="144248" y="31232"/>
                      <a:pt x="113821" y="28586"/>
                    </a:cubicBezTo>
                    <a:cubicBezTo>
                      <a:pt x="83394" y="25940"/>
                      <a:pt x="39473" y="51605"/>
                      <a:pt x="23333" y="58749"/>
                    </a:cubicBezTo>
                    <a:cubicBezTo>
                      <a:pt x="7193" y="65893"/>
                      <a:pt x="18041" y="59807"/>
                      <a:pt x="16983" y="71449"/>
                    </a:cubicBezTo>
                    <a:cubicBezTo>
                      <a:pt x="15925" y="83091"/>
                      <a:pt x="-4977" y="160349"/>
                      <a:pt x="1108" y="1603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5" name="フリーフォーム: 図形 594">
                <a:extLst>
                  <a:ext uri="{FF2B5EF4-FFF2-40B4-BE49-F238E27FC236}">
                    <a16:creationId xmlns:a16="http://schemas.microsoft.com/office/drawing/2014/main" id="{F9714367-BF10-4CD4-B029-D78BD32C1ABE}"/>
                  </a:ext>
                </a:extLst>
              </p:cNvPr>
              <p:cNvSpPr/>
              <p:nvPr/>
            </p:nvSpPr>
            <p:spPr>
              <a:xfrm>
                <a:off x="5151144" y="8337280"/>
                <a:ext cx="476912" cy="95899"/>
              </a:xfrm>
              <a:custGeom>
                <a:avLst/>
                <a:gdLst>
                  <a:gd name="connsiteX0" fmla="*/ 294 w 476912"/>
                  <a:gd name="connsiteY0" fmla="*/ 51070 h 95899"/>
                  <a:gd name="connsiteX1" fmla="*/ 144756 w 476912"/>
                  <a:gd name="connsiteY1" fmla="*/ 49483 h 95899"/>
                  <a:gd name="connsiteX2" fmla="*/ 160631 w 476912"/>
                  <a:gd name="connsiteY2" fmla="*/ 9795 h 95899"/>
                  <a:gd name="connsiteX3" fmla="*/ 176506 w 476912"/>
                  <a:gd name="connsiteY3" fmla="*/ 9795 h 95899"/>
                  <a:gd name="connsiteX4" fmla="*/ 225719 w 476912"/>
                  <a:gd name="connsiteY4" fmla="*/ 20908 h 95899"/>
                  <a:gd name="connsiteX5" fmla="*/ 230481 w 476912"/>
                  <a:gd name="connsiteY5" fmla="*/ 66945 h 95899"/>
                  <a:gd name="connsiteX6" fmla="*/ 295569 w 476912"/>
                  <a:gd name="connsiteY6" fmla="*/ 35195 h 95899"/>
                  <a:gd name="connsiteX7" fmla="*/ 398756 w 476912"/>
                  <a:gd name="connsiteY7" fmla="*/ 20908 h 95899"/>
                  <a:gd name="connsiteX8" fmla="*/ 476544 w 476912"/>
                  <a:gd name="connsiteY8" fmla="*/ 65358 h 95899"/>
                  <a:gd name="connsiteX9" fmla="*/ 367006 w 476912"/>
                  <a:gd name="connsiteY9" fmla="*/ 270 h 95899"/>
                  <a:gd name="connsiteX10" fmla="*/ 227306 w 476912"/>
                  <a:gd name="connsiteY10" fmla="*/ 95520 h 95899"/>
                  <a:gd name="connsiteX11" fmla="*/ 213019 w 476912"/>
                  <a:gd name="connsiteY11" fmla="*/ 33608 h 95899"/>
                  <a:gd name="connsiteX12" fmla="*/ 187619 w 476912"/>
                  <a:gd name="connsiteY12" fmla="*/ 33608 h 95899"/>
                  <a:gd name="connsiteX13" fmla="*/ 294 w 476912"/>
                  <a:gd name="connsiteY13" fmla="*/ 51070 h 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6912" h="95899">
                    <a:moveTo>
                      <a:pt x="294" y="51070"/>
                    </a:moveTo>
                    <a:cubicBezTo>
                      <a:pt x="-6850" y="53716"/>
                      <a:pt x="118033" y="56362"/>
                      <a:pt x="144756" y="49483"/>
                    </a:cubicBezTo>
                    <a:cubicBezTo>
                      <a:pt x="171479" y="42604"/>
                      <a:pt x="155339" y="16410"/>
                      <a:pt x="160631" y="9795"/>
                    </a:cubicBezTo>
                    <a:cubicBezTo>
                      <a:pt x="165923" y="3180"/>
                      <a:pt x="165658" y="7943"/>
                      <a:pt x="176506" y="9795"/>
                    </a:cubicBezTo>
                    <a:cubicBezTo>
                      <a:pt x="187354" y="11647"/>
                      <a:pt x="216723" y="11383"/>
                      <a:pt x="225719" y="20908"/>
                    </a:cubicBezTo>
                    <a:cubicBezTo>
                      <a:pt x="234715" y="30433"/>
                      <a:pt x="218839" y="64564"/>
                      <a:pt x="230481" y="66945"/>
                    </a:cubicBezTo>
                    <a:cubicBezTo>
                      <a:pt x="242123" y="69326"/>
                      <a:pt x="267523" y="42868"/>
                      <a:pt x="295569" y="35195"/>
                    </a:cubicBezTo>
                    <a:cubicBezTo>
                      <a:pt x="323615" y="27522"/>
                      <a:pt x="368594" y="15881"/>
                      <a:pt x="398756" y="20908"/>
                    </a:cubicBezTo>
                    <a:cubicBezTo>
                      <a:pt x="428918" y="25935"/>
                      <a:pt x="481836" y="68798"/>
                      <a:pt x="476544" y="65358"/>
                    </a:cubicBezTo>
                    <a:cubicBezTo>
                      <a:pt x="471252" y="61918"/>
                      <a:pt x="408546" y="-4757"/>
                      <a:pt x="367006" y="270"/>
                    </a:cubicBezTo>
                    <a:cubicBezTo>
                      <a:pt x="325466" y="5297"/>
                      <a:pt x="252971" y="89964"/>
                      <a:pt x="227306" y="95520"/>
                    </a:cubicBezTo>
                    <a:cubicBezTo>
                      <a:pt x="201642" y="101076"/>
                      <a:pt x="219634" y="43927"/>
                      <a:pt x="213019" y="33608"/>
                    </a:cubicBezTo>
                    <a:cubicBezTo>
                      <a:pt x="206405" y="23289"/>
                      <a:pt x="225190" y="28846"/>
                      <a:pt x="187619" y="33608"/>
                    </a:cubicBezTo>
                    <a:cubicBezTo>
                      <a:pt x="150048" y="38370"/>
                      <a:pt x="7438" y="48424"/>
                      <a:pt x="294" y="510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6" name="フリーフォーム: 図形 595">
                <a:extLst>
                  <a:ext uri="{FF2B5EF4-FFF2-40B4-BE49-F238E27FC236}">
                    <a16:creationId xmlns:a16="http://schemas.microsoft.com/office/drawing/2014/main" id="{B55E52DD-0457-4687-B44A-7E5B3C5462DD}"/>
                  </a:ext>
                </a:extLst>
              </p:cNvPr>
              <p:cNvSpPr/>
              <p:nvPr/>
            </p:nvSpPr>
            <p:spPr>
              <a:xfrm>
                <a:off x="5609995" y="8175625"/>
                <a:ext cx="341707" cy="229276"/>
              </a:xfrm>
              <a:custGeom>
                <a:avLst/>
                <a:gdLst>
                  <a:gd name="connsiteX0" fmla="*/ 230 w 341707"/>
                  <a:gd name="connsiteY0" fmla="*/ 228600 h 229276"/>
                  <a:gd name="connsiteX1" fmla="*/ 24043 w 341707"/>
                  <a:gd name="connsiteY1" fmla="*/ 23813 h 229276"/>
                  <a:gd name="connsiteX2" fmla="*/ 33568 w 341707"/>
                  <a:gd name="connsiteY2" fmla="*/ 22225 h 229276"/>
                  <a:gd name="connsiteX3" fmla="*/ 85955 w 341707"/>
                  <a:gd name="connsiteY3" fmla="*/ 130175 h 229276"/>
                  <a:gd name="connsiteX4" fmla="*/ 165330 w 341707"/>
                  <a:gd name="connsiteY4" fmla="*/ 31750 h 229276"/>
                  <a:gd name="connsiteX5" fmla="*/ 228830 w 341707"/>
                  <a:gd name="connsiteY5" fmla="*/ 142875 h 229276"/>
                  <a:gd name="connsiteX6" fmla="*/ 289155 w 341707"/>
                  <a:gd name="connsiteY6" fmla="*/ 0 h 229276"/>
                  <a:gd name="connsiteX7" fmla="*/ 290743 w 341707"/>
                  <a:gd name="connsiteY7" fmla="*/ 141288 h 229276"/>
                  <a:gd name="connsiteX8" fmla="*/ 311380 w 341707"/>
                  <a:gd name="connsiteY8" fmla="*/ 196850 h 229276"/>
                  <a:gd name="connsiteX9" fmla="*/ 341543 w 341707"/>
                  <a:gd name="connsiteY9" fmla="*/ 207963 h 229276"/>
                  <a:gd name="connsiteX10" fmla="*/ 297093 w 341707"/>
                  <a:gd name="connsiteY10" fmla="*/ 209550 h 229276"/>
                  <a:gd name="connsiteX11" fmla="*/ 287568 w 341707"/>
                  <a:gd name="connsiteY11" fmla="*/ 95250 h 229276"/>
                  <a:gd name="connsiteX12" fmla="*/ 246293 w 341707"/>
                  <a:gd name="connsiteY12" fmla="*/ 168275 h 229276"/>
                  <a:gd name="connsiteX13" fmla="*/ 217718 w 341707"/>
                  <a:gd name="connsiteY13" fmla="*/ 144463 h 229276"/>
                  <a:gd name="connsiteX14" fmla="*/ 173268 w 341707"/>
                  <a:gd name="connsiteY14" fmla="*/ 80963 h 229276"/>
                  <a:gd name="connsiteX15" fmla="*/ 124055 w 341707"/>
                  <a:gd name="connsiteY15" fmla="*/ 130175 h 229276"/>
                  <a:gd name="connsiteX16" fmla="*/ 66905 w 341707"/>
                  <a:gd name="connsiteY16" fmla="*/ 144463 h 229276"/>
                  <a:gd name="connsiteX17" fmla="*/ 39918 w 341707"/>
                  <a:gd name="connsiteY17" fmla="*/ 92075 h 229276"/>
                  <a:gd name="connsiteX18" fmla="*/ 230 w 341707"/>
                  <a:gd name="connsiteY18" fmla="*/ 228600 h 229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1707" h="229276">
                    <a:moveTo>
                      <a:pt x="230" y="228600"/>
                    </a:moveTo>
                    <a:cubicBezTo>
                      <a:pt x="-2416" y="217223"/>
                      <a:pt x="18487" y="58209"/>
                      <a:pt x="24043" y="23813"/>
                    </a:cubicBezTo>
                    <a:cubicBezTo>
                      <a:pt x="29599" y="-10583"/>
                      <a:pt x="23249" y="4498"/>
                      <a:pt x="33568" y="22225"/>
                    </a:cubicBezTo>
                    <a:cubicBezTo>
                      <a:pt x="43887" y="39952"/>
                      <a:pt x="63995" y="128588"/>
                      <a:pt x="85955" y="130175"/>
                    </a:cubicBezTo>
                    <a:cubicBezTo>
                      <a:pt x="107915" y="131762"/>
                      <a:pt x="141517" y="29633"/>
                      <a:pt x="165330" y="31750"/>
                    </a:cubicBezTo>
                    <a:cubicBezTo>
                      <a:pt x="189143" y="33867"/>
                      <a:pt x="208193" y="148167"/>
                      <a:pt x="228830" y="142875"/>
                    </a:cubicBezTo>
                    <a:cubicBezTo>
                      <a:pt x="249467" y="137583"/>
                      <a:pt x="278836" y="264"/>
                      <a:pt x="289155" y="0"/>
                    </a:cubicBezTo>
                    <a:cubicBezTo>
                      <a:pt x="299474" y="-264"/>
                      <a:pt x="287039" y="108480"/>
                      <a:pt x="290743" y="141288"/>
                    </a:cubicBezTo>
                    <a:cubicBezTo>
                      <a:pt x="294447" y="174096"/>
                      <a:pt x="302913" y="185738"/>
                      <a:pt x="311380" y="196850"/>
                    </a:cubicBezTo>
                    <a:cubicBezTo>
                      <a:pt x="319847" y="207962"/>
                      <a:pt x="343924" y="205846"/>
                      <a:pt x="341543" y="207963"/>
                    </a:cubicBezTo>
                    <a:cubicBezTo>
                      <a:pt x="339162" y="210080"/>
                      <a:pt x="306089" y="228335"/>
                      <a:pt x="297093" y="209550"/>
                    </a:cubicBezTo>
                    <a:cubicBezTo>
                      <a:pt x="288097" y="190765"/>
                      <a:pt x="296035" y="102129"/>
                      <a:pt x="287568" y="95250"/>
                    </a:cubicBezTo>
                    <a:cubicBezTo>
                      <a:pt x="279101" y="88371"/>
                      <a:pt x="257935" y="160073"/>
                      <a:pt x="246293" y="168275"/>
                    </a:cubicBezTo>
                    <a:cubicBezTo>
                      <a:pt x="234651" y="176477"/>
                      <a:pt x="229889" y="159015"/>
                      <a:pt x="217718" y="144463"/>
                    </a:cubicBezTo>
                    <a:cubicBezTo>
                      <a:pt x="205547" y="129911"/>
                      <a:pt x="188879" y="83344"/>
                      <a:pt x="173268" y="80963"/>
                    </a:cubicBezTo>
                    <a:cubicBezTo>
                      <a:pt x="157658" y="78582"/>
                      <a:pt x="141782" y="119592"/>
                      <a:pt x="124055" y="130175"/>
                    </a:cubicBezTo>
                    <a:cubicBezTo>
                      <a:pt x="106328" y="140758"/>
                      <a:pt x="80928" y="150813"/>
                      <a:pt x="66905" y="144463"/>
                    </a:cubicBezTo>
                    <a:cubicBezTo>
                      <a:pt x="52882" y="138113"/>
                      <a:pt x="51031" y="79904"/>
                      <a:pt x="39918" y="92075"/>
                    </a:cubicBezTo>
                    <a:cubicBezTo>
                      <a:pt x="28805" y="104246"/>
                      <a:pt x="2876" y="239977"/>
                      <a:pt x="230" y="228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フリーフォーム: 図形 596">
                <a:extLst>
                  <a:ext uri="{FF2B5EF4-FFF2-40B4-BE49-F238E27FC236}">
                    <a16:creationId xmlns:a16="http://schemas.microsoft.com/office/drawing/2014/main" id="{83CB5CBD-B1F4-4BAB-A2CC-6CE1DDD9BE12}"/>
                  </a:ext>
                </a:extLst>
              </p:cNvPr>
              <p:cNvSpPr/>
              <p:nvPr/>
            </p:nvSpPr>
            <p:spPr>
              <a:xfrm>
                <a:off x="5866890" y="7673486"/>
                <a:ext cx="112321" cy="776787"/>
              </a:xfrm>
              <a:custGeom>
                <a:avLst/>
                <a:gdLst>
                  <a:gd name="connsiteX0" fmla="*/ 83060 w 112321"/>
                  <a:gd name="connsiteY0" fmla="*/ 776777 h 776787"/>
                  <a:gd name="connsiteX1" fmla="*/ 98935 w 112321"/>
                  <a:gd name="connsiteY1" fmla="*/ 398952 h 776787"/>
                  <a:gd name="connsiteX2" fmla="*/ 60835 w 112321"/>
                  <a:gd name="connsiteY2" fmla="*/ 397364 h 776787"/>
                  <a:gd name="connsiteX3" fmla="*/ 510 w 112321"/>
                  <a:gd name="connsiteY3" fmla="*/ 387839 h 776787"/>
                  <a:gd name="connsiteX4" fmla="*/ 97348 w 112321"/>
                  <a:gd name="connsiteY4" fmla="*/ 364027 h 776787"/>
                  <a:gd name="connsiteX5" fmla="*/ 103698 w 112321"/>
                  <a:gd name="connsiteY5" fmla="*/ 210039 h 776787"/>
                  <a:gd name="connsiteX6" fmla="*/ 111635 w 112321"/>
                  <a:gd name="connsiteY6" fmla="*/ 2077 h 776787"/>
                  <a:gd name="connsiteX7" fmla="*/ 84648 w 112321"/>
                  <a:gd name="connsiteY7" fmla="*/ 346564 h 776787"/>
                  <a:gd name="connsiteX8" fmla="*/ 33848 w 112321"/>
                  <a:gd name="connsiteY8" fmla="*/ 387839 h 776787"/>
                  <a:gd name="connsiteX9" fmla="*/ 30673 w 112321"/>
                  <a:gd name="connsiteY9" fmla="*/ 405302 h 776787"/>
                  <a:gd name="connsiteX10" fmla="*/ 75123 w 112321"/>
                  <a:gd name="connsiteY10" fmla="*/ 411652 h 776787"/>
                  <a:gd name="connsiteX11" fmla="*/ 83060 w 112321"/>
                  <a:gd name="connsiteY11" fmla="*/ 776777 h 77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2321" h="776787">
                    <a:moveTo>
                      <a:pt x="83060" y="776777"/>
                    </a:moveTo>
                    <a:cubicBezTo>
                      <a:pt x="87029" y="774660"/>
                      <a:pt x="102639" y="462187"/>
                      <a:pt x="98935" y="398952"/>
                    </a:cubicBezTo>
                    <a:cubicBezTo>
                      <a:pt x="95231" y="335716"/>
                      <a:pt x="77239" y="399216"/>
                      <a:pt x="60835" y="397364"/>
                    </a:cubicBezTo>
                    <a:cubicBezTo>
                      <a:pt x="44431" y="395512"/>
                      <a:pt x="-5576" y="393395"/>
                      <a:pt x="510" y="387839"/>
                    </a:cubicBezTo>
                    <a:cubicBezTo>
                      <a:pt x="6596" y="382283"/>
                      <a:pt x="80150" y="393660"/>
                      <a:pt x="97348" y="364027"/>
                    </a:cubicBezTo>
                    <a:cubicBezTo>
                      <a:pt x="114546" y="334394"/>
                      <a:pt x="101317" y="270364"/>
                      <a:pt x="103698" y="210039"/>
                    </a:cubicBezTo>
                    <a:cubicBezTo>
                      <a:pt x="106079" y="149714"/>
                      <a:pt x="114810" y="-20677"/>
                      <a:pt x="111635" y="2077"/>
                    </a:cubicBezTo>
                    <a:cubicBezTo>
                      <a:pt x="108460" y="24831"/>
                      <a:pt x="97612" y="282270"/>
                      <a:pt x="84648" y="346564"/>
                    </a:cubicBezTo>
                    <a:cubicBezTo>
                      <a:pt x="71684" y="410858"/>
                      <a:pt x="42844" y="378049"/>
                      <a:pt x="33848" y="387839"/>
                    </a:cubicBezTo>
                    <a:cubicBezTo>
                      <a:pt x="24852" y="397629"/>
                      <a:pt x="23794" y="401333"/>
                      <a:pt x="30673" y="405302"/>
                    </a:cubicBezTo>
                    <a:cubicBezTo>
                      <a:pt x="37552" y="409271"/>
                      <a:pt x="66392" y="351327"/>
                      <a:pt x="75123" y="411652"/>
                    </a:cubicBezTo>
                    <a:cubicBezTo>
                      <a:pt x="83854" y="471977"/>
                      <a:pt x="79091" y="778894"/>
                      <a:pt x="83060" y="7767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フリーフォーム: 図形 597">
                <a:extLst>
                  <a:ext uri="{FF2B5EF4-FFF2-40B4-BE49-F238E27FC236}">
                    <a16:creationId xmlns:a16="http://schemas.microsoft.com/office/drawing/2014/main" id="{294A42D4-A76D-4F00-BB93-DB50223A3F2C}"/>
                  </a:ext>
                </a:extLst>
              </p:cNvPr>
              <p:cNvSpPr/>
              <p:nvPr/>
            </p:nvSpPr>
            <p:spPr>
              <a:xfrm>
                <a:off x="5960960" y="7678678"/>
                <a:ext cx="59320" cy="759866"/>
              </a:xfrm>
              <a:custGeom>
                <a:avLst/>
                <a:gdLst>
                  <a:gd name="connsiteX0" fmla="*/ 17565 w 59320"/>
                  <a:gd name="connsiteY0" fmla="*/ 60 h 759866"/>
                  <a:gd name="connsiteX1" fmla="*/ 25503 w 59320"/>
                  <a:gd name="connsiteY1" fmla="*/ 323910 h 759866"/>
                  <a:gd name="connsiteX2" fmla="*/ 57253 w 59320"/>
                  <a:gd name="connsiteY2" fmla="*/ 366772 h 759866"/>
                  <a:gd name="connsiteX3" fmla="*/ 54078 w 59320"/>
                  <a:gd name="connsiteY3" fmla="*/ 381060 h 759866"/>
                  <a:gd name="connsiteX4" fmla="*/ 36615 w 59320"/>
                  <a:gd name="connsiteY4" fmla="*/ 439797 h 759866"/>
                  <a:gd name="connsiteX5" fmla="*/ 103 w 59320"/>
                  <a:gd name="connsiteY5" fmla="*/ 757297 h 759866"/>
                  <a:gd name="connsiteX6" fmla="*/ 25503 w 59320"/>
                  <a:gd name="connsiteY6" fmla="*/ 579497 h 759866"/>
                  <a:gd name="connsiteX7" fmla="*/ 22328 w 59320"/>
                  <a:gd name="connsiteY7" fmla="*/ 396935 h 759866"/>
                  <a:gd name="connsiteX8" fmla="*/ 46140 w 59320"/>
                  <a:gd name="connsiteY8" fmla="*/ 349310 h 759866"/>
                  <a:gd name="connsiteX9" fmla="*/ 28678 w 59320"/>
                  <a:gd name="connsiteY9" fmla="*/ 296922 h 759866"/>
                  <a:gd name="connsiteX10" fmla="*/ 17565 w 59320"/>
                  <a:gd name="connsiteY10" fmla="*/ 60 h 75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320" h="759866">
                    <a:moveTo>
                      <a:pt x="17565" y="60"/>
                    </a:moveTo>
                    <a:cubicBezTo>
                      <a:pt x="17036" y="4558"/>
                      <a:pt x="18888" y="262791"/>
                      <a:pt x="25503" y="323910"/>
                    </a:cubicBezTo>
                    <a:cubicBezTo>
                      <a:pt x="32118" y="385029"/>
                      <a:pt x="52490" y="357247"/>
                      <a:pt x="57253" y="366772"/>
                    </a:cubicBezTo>
                    <a:cubicBezTo>
                      <a:pt x="62016" y="376297"/>
                      <a:pt x="57518" y="368889"/>
                      <a:pt x="54078" y="381060"/>
                    </a:cubicBezTo>
                    <a:cubicBezTo>
                      <a:pt x="50638" y="393231"/>
                      <a:pt x="45611" y="377091"/>
                      <a:pt x="36615" y="439797"/>
                    </a:cubicBezTo>
                    <a:cubicBezTo>
                      <a:pt x="27619" y="502503"/>
                      <a:pt x="1955" y="734014"/>
                      <a:pt x="103" y="757297"/>
                    </a:cubicBezTo>
                    <a:cubicBezTo>
                      <a:pt x="-1749" y="780580"/>
                      <a:pt x="21799" y="639557"/>
                      <a:pt x="25503" y="579497"/>
                    </a:cubicBezTo>
                    <a:cubicBezTo>
                      <a:pt x="29207" y="519437"/>
                      <a:pt x="18889" y="435299"/>
                      <a:pt x="22328" y="396935"/>
                    </a:cubicBezTo>
                    <a:cubicBezTo>
                      <a:pt x="25767" y="358571"/>
                      <a:pt x="45082" y="365979"/>
                      <a:pt x="46140" y="349310"/>
                    </a:cubicBezTo>
                    <a:cubicBezTo>
                      <a:pt x="47198" y="332641"/>
                      <a:pt x="34234" y="351162"/>
                      <a:pt x="28678" y="296922"/>
                    </a:cubicBezTo>
                    <a:cubicBezTo>
                      <a:pt x="23122" y="242682"/>
                      <a:pt x="18094" y="-4438"/>
                      <a:pt x="17565" y="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フリーフォーム: 図形 598">
                <a:extLst>
                  <a:ext uri="{FF2B5EF4-FFF2-40B4-BE49-F238E27FC236}">
                    <a16:creationId xmlns:a16="http://schemas.microsoft.com/office/drawing/2014/main" id="{5A46CF8A-D7B4-4F82-8CC7-27A6C96E723D}"/>
                  </a:ext>
                </a:extLst>
              </p:cNvPr>
              <p:cNvSpPr/>
              <p:nvPr/>
            </p:nvSpPr>
            <p:spPr>
              <a:xfrm>
                <a:off x="5932394" y="8214958"/>
                <a:ext cx="123818" cy="179744"/>
              </a:xfrm>
              <a:custGeom>
                <a:avLst/>
                <a:gdLst>
                  <a:gd name="connsiteX0" fmla="*/ 95344 w 123818"/>
                  <a:gd name="connsiteY0" fmla="*/ 355 h 179744"/>
                  <a:gd name="connsiteX1" fmla="*/ 90581 w 123818"/>
                  <a:gd name="connsiteY1" fmla="*/ 146405 h 179744"/>
                  <a:gd name="connsiteX2" fmla="*/ 94 w 123818"/>
                  <a:gd name="connsiteY2" fmla="*/ 179742 h 179744"/>
                  <a:gd name="connsiteX3" fmla="*/ 109631 w 123818"/>
                  <a:gd name="connsiteY3" fmla="*/ 147992 h 179744"/>
                  <a:gd name="connsiteX4" fmla="*/ 120744 w 123818"/>
                  <a:gd name="connsiteY4" fmla="*/ 106717 h 179744"/>
                  <a:gd name="connsiteX5" fmla="*/ 95344 w 123818"/>
                  <a:gd name="connsiteY5" fmla="*/ 355 h 17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818" h="179744">
                    <a:moveTo>
                      <a:pt x="95344" y="355"/>
                    </a:moveTo>
                    <a:cubicBezTo>
                      <a:pt x="90317" y="6970"/>
                      <a:pt x="106456" y="116507"/>
                      <a:pt x="90581" y="146405"/>
                    </a:cubicBezTo>
                    <a:cubicBezTo>
                      <a:pt x="74706" y="176303"/>
                      <a:pt x="-3081" y="179478"/>
                      <a:pt x="94" y="179742"/>
                    </a:cubicBezTo>
                    <a:cubicBezTo>
                      <a:pt x="3269" y="180007"/>
                      <a:pt x="89523" y="160163"/>
                      <a:pt x="109631" y="147992"/>
                    </a:cubicBezTo>
                    <a:cubicBezTo>
                      <a:pt x="129739" y="135821"/>
                      <a:pt x="123390" y="132117"/>
                      <a:pt x="120744" y="106717"/>
                    </a:cubicBezTo>
                    <a:cubicBezTo>
                      <a:pt x="118098" y="81317"/>
                      <a:pt x="100371" y="-6260"/>
                      <a:pt x="95344" y="3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フリーフォーム: 図形 599">
                <a:extLst>
                  <a:ext uri="{FF2B5EF4-FFF2-40B4-BE49-F238E27FC236}">
                    <a16:creationId xmlns:a16="http://schemas.microsoft.com/office/drawing/2014/main" id="{96129AB4-CC3B-489A-AAF3-42625AF8918E}"/>
                  </a:ext>
                </a:extLst>
              </p:cNvPr>
              <p:cNvSpPr/>
              <p:nvPr/>
            </p:nvSpPr>
            <p:spPr>
              <a:xfrm>
                <a:off x="5146291" y="8442308"/>
                <a:ext cx="956996" cy="70032"/>
              </a:xfrm>
              <a:custGeom>
                <a:avLst/>
                <a:gdLst>
                  <a:gd name="connsiteX0" fmla="*/ 384 w 956996"/>
                  <a:gd name="connsiteY0" fmla="*/ 60342 h 70032"/>
                  <a:gd name="connsiteX1" fmla="*/ 562359 w 956996"/>
                  <a:gd name="connsiteY1" fmla="*/ 57167 h 70032"/>
                  <a:gd name="connsiteX2" fmla="*/ 956059 w 956996"/>
                  <a:gd name="connsiteY2" fmla="*/ 17 h 70032"/>
                  <a:gd name="connsiteX3" fmla="*/ 651259 w 956996"/>
                  <a:gd name="connsiteY3" fmla="*/ 63517 h 70032"/>
                  <a:gd name="connsiteX4" fmla="*/ 384 w 956996"/>
                  <a:gd name="connsiteY4" fmla="*/ 60342 h 7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996" h="70032">
                    <a:moveTo>
                      <a:pt x="384" y="60342"/>
                    </a:moveTo>
                    <a:cubicBezTo>
                      <a:pt x="-14433" y="59284"/>
                      <a:pt x="403080" y="67221"/>
                      <a:pt x="562359" y="57167"/>
                    </a:cubicBezTo>
                    <a:cubicBezTo>
                      <a:pt x="721638" y="47113"/>
                      <a:pt x="941242" y="-1041"/>
                      <a:pt x="956059" y="17"/>
                    </a:cubicBezTo>
                    <a:cubicBezTo>
                      <a:pt x="970876" y="1075"/>
                      <a:pt x="807363" y="47642"/>
                      <a:pt x="651259" y="63517"/>
                    </a:cubicBezTo>
                    <a:cubicBezTo>
                      <a:pt x="495155" y="79392"/>
                      <a:pt x="15201" y="61400"/>
                      <a:pt x="384" y="6034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フリーフォーム: 図形 600">
                <a:extLst>
                  <a:ext uri="{FF2B5EF4-FFF2-40B4-BE49-F238E27FC236}">
                    <a16:creationId xmlns:a16="http://schemas.microsoft.com/office/drawing/2014/main" id="{39E11B88-8858-4F38-9FF0-3600F0299E61}"/>
                  </a:ext>
                </a:extLst>
              </p:cNvPr>
              <p:cNvSpPr/>
              <p:nvPr/>
            </p:nvSpPr>
            <p:spPr>
              <a:xfrm>
                <a:off x="4546830" y="8461373"/>
                <a:ext cx="1579543" cy="121735"/>
              </a:xfrm>
              <a:custGeom>
                <a:avLst/>
                <a:gdLst>
                  <a:gd name="connsiteX0" fmla="*/ 9295 w 1579543"/>
                  <a:gd name="connsiteY0" fmla="*/ 120652 h 121735"/>
                  <a:gd name="connsiteX1" fmla="*/ 634770 w 1579543"/>
                  <a:gd name="connsiteY1" fmla="*/ 38102 h 121735"/>
                  <a:gd name="connsiteX2" fmla="*/ 1333270 w 1579543"/>
                  <a:gd name="connsiteY2" fmla="*/ 95252 h 121735"/>
                  <a:gd name="connsiteX3" fmla="*/ 1577745 w 1579543"/>
                  <a:gd name="connsiteY3" fmla="*/ 2 h 121735"/>
                  <a:gd name="connsiteX4" fmla="*/ 1231670 w 1579543"/>
                  <a:gd name="connsiteY4" fmla="*/ 92077 h 121735"/>
                  <a:gd name="connsiteX5" fmla="*/ 752245 w 1579543"/>
                  <a:gd name="connsiteY5" fmla="*/ 107952 h 121735"/>
                  <a:gd name="connsiteX6" fmla="*/ 295045 w 1579543"/>
                  <a:gd name="connsiteY6" fmla="*/ 85727 h 121735"/>
                  <a:gd name="connsiteX7" fmla="*/ 9295 w 1579543"/>
                  <a:gd name="connsiteY7" fmla="*/ 120652 h 12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43" h="121735">
                    <a:moveTo>
                      <a:pt x="9295" y="120652"/>
                    </a:moveTo>
                    <a:cubicBezTo>
                      <a:pt x="65916" y="112715"/>
                      <a:pt x="414108" y="42335"/>
                      <a:pt x="634770" y="38102"/>
                    </a:cubicBezTo>
                    <a:cubicBezTo>
                      <a:pt x="855432" y="33869"/>
                      <a:pt x="1176108" y="101602"/>
                      <a:pt x="1333270" y="95252"/>
                    </a:cubicBezTo>
                    <a:cubicBezTo>
                      <a:pt x="1490433" y="88902"/>
                      <a:pt x="1594678" y="531"/>
                      <a:pt x="1577745" y="2"/>
                    </a:cubicBezTo>
                    <a:cubicBezTo>
                      <a:pt x="1560812" y="-527"/>
                      <a:pt x="1369253" y="74085"/>
                      <a:pt x="1231670" y="92077"/>
                    </a:cubicBezTo>
                    <a:cubicBezTo>
                      <a:pt x="1094087" y="110069"/>
                      <a:pt x="908349" y="109010"/>
                      <a:pt x="752245" y="107952"/>
                    </a:cubicBezTo>
                    <a:cubicBezTo>
                      <a:pt x="596141" y="106894"/>
                      <a:pt x="422045" y="80965"/>
                      <a:pt x="295045" y="85727"/>
                    </a:cubicBezTo>
                    <a:cubicBezTo>
                      <a:pt x="168045" y="90489"/>
                      <a:pt x="-47326" y="128589"/>
                      <a:pt x="9295" y="120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フリーフォーム: 図形 601">
                <a:extLst>
                  <a:ext uri="{FF2B5EF4-FFF2-40B4-BE49-F238E27FC236}">
                    <a16:creationId xmlns:a16="http://schemas.microsoft.com/office/drawing/2014/main" id="{244738FC-5F1B-4689-8661-49D532610549}"/>
                  </a:ext>
                </a:extLst>
              </p:cNvPr>
              <p:cNvSpPr/>
              <p:nvPr/>
            </p:nvSpPr>
            <p:spPr>
              <a:xfrm>
                <a:off x="4607977" y="8471269"/>
                <a:ext cx="531202" cy="45327"/>
              </a:xfrm>
              <a:custGeom>
                <a:avLst/>
                <a:gdLst>
                  <a:gd name="connsiteX0" fmla="*/ 6 w 531202"/>
                  <a:gd name="connsiteY0" fmla="*/ 31381 h 45327"/>
                  <a:gd name="connsiteX1" fmla="*/ 82556 w 531202"/>
                  <a:gd name="connsiteY1" fmla="*/ 29264 h 45327"/>
                  <a:gd name="connsiteX2" fmla="*/ 505890 w 531202"/>
                  <a:gd name="connsiteY2" fmla="*/ 3864 h 45327"/>
                  <a:gd name="connsiteX3" fmla="*/ 457206 w 531202"/>
                  <a:gd name="connsiteY3" fmla="*/ 3864 h 45327"/>
                  <a:gd name="connsiteX4" fmla="*/ 243423 w 531202"/>
                  <a:gd name="connsiteY4" fmla="*/ 39848 h 45327"/>
                  <a:gd name="connsiteX5" fmla="*/ 6 w 531202"/>
                  <a:gd name="connsiteY5" fmla="*/ 31381 h 4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202" h="45327">
                    <a:moveTo>
                      <a:pt x="6" y="31381"/>
                    </a:moveTo>
                    <a:cubicBezTo>
                      <a:pt x="-876" y="32615"/>
                      <a:pt x="82556" y="29264"/>
                      <a:pt x="82556" y="29264"/>
                    </a:cubicBezTo>
                    <a:lnTo>
                      <a:pt x="505890" y="3864"/>
                    </a:lnTo>
                    <a:cubicBezTo>
                      <a:pt x="568332" y="-369"/>
                      <a:pt x="500950" y="-2133"/>
                      <a:pt x="457206" y="3864"/>
                    </a:cubicBezTo>
                    <a:cubicBezTo>
                      <a:pt x="413462" y="9861"/>
                      <a:pt x="324915" y="32087"/>
                      <a:pt x="243423" y="39848"/>
                    </a:cubicBezTo>
                    <a:cubicBezTo>
                      <a:pt x="161931" y="47609"/>
                      <a:pt x="65093" y="49020"/>
                      <a:pt x="6" y="313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3" name="フリーフォーム: 図形 602">
                <a:extLst>
                  <a:ext uri="{FF2B5EF4-FFF2-40B4-BE49-F238E27FC236}">
                    <a16:creationId xmlns:a16="http://schemas.microsoft.com/office/drawing/2014/main" id="{0A480C93-D46E-4166-A6F8-466E71D6CFAE}"/>
                  </a:ext>
                </a:extLst>
              </p:cNvPr>
              <p:cNvSpPr/>
              <p:nvPr/>
            </p:nvSpPr>
            <p:spPr>
              <a:xfrm>
                <a:off x="3440688" y="8368596"/>
                <a:ext cx="1322734" cy="138931"/>
              </a:xfrm>
              <a:custGeom>
                <a:avLst/>
                <a:gdLst>
                  <a:gd name="connsiteX0" fmla="*/ 1012 w 1322734"/>
                  <a:gd name="connsiteY0" fmla="*/ 704 h 138931"/>
                  <a:gd name="connsiteX1" fmla="*/ 96262 w 1322734"/>
                  <a:gd name="connsiteY1" fmla="*/ 7054 h 138931"/>
                  <a:gd name="connsiteX2" fmla="*/ 722795 w 1322734"/>
                  <a:gd name="connsiteY2" fmla="*/ 79021 h 138931"/>
                  <a:gd name="connsiteX3" fmla="*/ 1311229 w 1322734"/>
                  <a:gd name="connsiteY3" fmla="*/ 134054 h 138931"/>
                  <a:gd name="connsiteX4" fmla="*/ 1091095 w 1322734"/>
                  <a:gd name="connsiteY4" fmla="*/ 134054 h 138931"/>
                  <a:gd name="connsiteX5" fmla="*/ 824395 w 1322734"/>
                  <a:gd name="connsiteY5" fmla="*/ 115004 h 138931"/>
                  <a:gd name="connsiteX6" fmla="*/ 1012 w 1322734"/>
                  <a:gd name="connsiteY6" fmla="*/ 704 h 13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2734" h="138931">
                    <a:moveTo>
                      <a:pt x="1012" y="704"/>
                    </a:moveTo>
                    <a:cubicBezTo>
                      <a:pt x="-11512" y="-2648"/>
                      <a:pt x="96262" y="7054"/>
                      <a:pt x="96262" y="7054"/>
                    </a:cubicBezTo>
                    <a:lnTo>
                      <a:pt x="722795" y="79021"/>
                    </a:lnTo>
                    <a:cubicBezTo>
                      <a:pt x="925289" y="100188"/>
                      <a:pt x="1249846" y="124882"/>
                      <a:pt x="1311229" y="134054"/>
                    </a:cubicBezTo>
                    <a:cubicBezTo>
                      <a:pt x="1372612" y="143226"/>
                      <a:pt x="1172234" y="137229"/>
                      <a:pt x="1091095" y="134054"/>
                    </a:cubicBezTo>
                    <a:cubicBezTo>
                      <a:pt x="1009956" y="130879"/>
                      <a:pt x="1005723" y="136523"/>
                      <a:pt x="824395" y="115004"/>
                    </a:cubicBezTo>
                    <a:cubicBezTo>
                      <a:pt x="643067" y="93485"/>
                      <a:pt x="323098" y="49211"/>
                      <a:pt x="1012" y="7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4" name="フリーフォーム: 図形 603">
                <a:extLst>
                  <a:ext uri="{FF2B5EF4-FFF2-40B4-BE49-F238E27FC236}">
                    <a16:creationId xmlns:a16="http://schemas.microsoft.com/office/drawing/2014/main" id="{4969AD61-D41A-4D73-8481-B8F7BB03E302}"/>
                  </a:ext>
                </a:extLst>
              </p:cNvPr>
              <p:cNvSpPr/>
              <p:nvPr/>
            </p:nvSpPr>
            <p:spPr>
              <a:xfrm>
                <a:off x="3424767" y="8416645"/>
                <a:ext cx="1323060" cy="139264"/>
              </a:xfrm>
              <a:custGeom>
                <a:avLst/>
                <a:gdLst>
                  <a:gd name="connsiteX0" fmla="*/ 0 w 1323060"/>
                  <a:gd name="connsiteY0" fmla="*/ 3455 h 139264"/>
                  <a:gd name="connsiteX1" fmla="*/ 122766 w 1323060"/>
                  <a:gd name="connsiteY1" fmla="*/ 16155 h 139264"/>
                  <a:gd name="connsiteX2" fmla="*/ 535516 w 1323060"/>
                  <a:gd name="connsiteY2" fmla="*/ 64838 h 139264"/>
                  <a:gd name="connsiteX3" fmla="*/ 1293283 w 1323060"/>
                  <a:gd name="connsiteY3" fmla="*/ 134688 h 139264"/>
                  <a:gd name="connsiteX4" fmla="*/ 1157816 w 1323060"/>
                  <a:gd name="connsiteY4" fmla="*/ 130455 h 139264"/>
                  <a:gd name="connsiteX5" fmla="*/ 1041400 w 1323060"/>
                  <a:gd name="connsiteY5" fmla="*/ 113522 h 139264"/>
                  <a:gd name="connsiteX6" fmla="*/ 876300 w 1323060"/>
                  <a:gd name="connsiteY6" fmla="*/ 94472 h 139264"/>
                  <a:gd name="connsiteX7" fmla="*/ 651933 w 1323060"/>
                  <a:gd name="connsiteY7" fmla="*/ 64838 h 139264"/>
                  <a:gd name="connsiteX8" fmla="*/ 270933 w 1323060"/>
                  <a:gd name="connsiteY8" fmla="*/ 9805 h 139264"/>
                  <a:gd name="connsiteX9" fmla="*/ 0 w 1323060"/>
                  <a:gd name="connsiteY9" fmla="*/ 3455 h 139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3060" h="139264">
                    <a:moveTo>
                      <a:pt x="0" y="3455"/>
                    </a:moveTo>
                    <a:lnTo>
                      <a:pt x="122766" y="16155"/>
                    </a:lnTo>
                    <a:lnTo>
                      <a:pt x="535516" y="64838"/>
                    </a:lnTo>
                    <a:lnTo>
                      <a:pt x="1293283" y="134688"/>
                    </a:lnTo>
                    <a:cubicBezTo>
                      <a:pt x="1397000" y="145624"/>
                      <a:pt x="1199796" y="133983"/>
                      <a:pt x="1157816" y="130455"/>
                    </a:cubicBezTo>
                    <a:cubicBezTo>
                      <a:pt x="1115836" y="126927"/>
                      <a:pt x="1041400" y="113522"/>
                      <a:pt x="1041400" y="113522"/>
                    </a:cubicBezTo>
                    <a:cubicBezTo>
                      <a:pt x="994481" y="107525"/>
                      <a:pt x="941211" y="102586"/>
                      <a:pt x="876300" y="94472"/>
                    </a:cubicBezTo>
                    <a:lnTo>
                      <a:pt x="651933" y="64838"/>
                    </a:lnTo>
                    <a:cubicBezTo>
                      <a:pt x="551039" y="50727"/>
                      <a:pt x="381000" y="21094"/>
                      <a:pt x="270933" y="9805"/>
                    </a:cubicBezTo>
                    <a:cubicBezTo>
                      <a:pt x="160866" y="-1484"/>
                      <a:pt x="76199" y="-2190"/>
                      <a:pt x="0" y="34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5" name="フリーフォーム: 図形 604">
                <a:extLst>
                  <a:ext uri="{FF2B5EF4-FFF2-40B4-BE49-F238E27FC236}">
                    <a16:creationId xmlns:a16="http://schemas.microsoft.com/office/drawing/2014/main" id="{4EBACACC-B5AC-4F67-9B02-2734898394CF}"/>
                  </a:ext>
                </a:extLst>
              </p:cNvPr>
              <p:cNvSpPr/>
              <p:nvPr/>
            </p:nvSpPr>
            <p:spPr>
              <a:xfrm>
                <a:off x="2846240" y="5535448"/>
                <a:ext cx="205203" cy="119228"/>
              </a:xfrm>
              <a:custGeom>
                <a:avLst/>
                <a:gdLst>
                  <a:gd name="connsiteX0" fmla="*/ 4910 w 205203"/>
                  <a:gd name="connsiteY0" fmla="*/ 119227 h 119228"/>
                  <a:gd name="connsiteX1" fmla="*/ 190648 w 205203"/>
                  <a:gd name="connsiteY1" fmla="*/ 55727 h 119228"/>
                  <a:gd name="connsiteX2" fmla="*/ 190648 w 205203"/>
                  <a:gd name="connsiteY2" fmla="*/ 19215 h 119228"/>
                  <a:gd name="connsiteX3" fmla="*/ 170010 w 205203"/>
                  <a:gd name="connsiteY3" fmla="*/ 165 h 119228"/>
                  <a:gd name="connsiteX4" fmla="*/ 71585 w 205203"/>
                  <a:gd name="connsiteY4" fmla="*/ 11277 h 119228"/>
                  <a:gd name="connsiteX5" fmla="*/ 60473 w 205203"/>
                  <a:gd name="connsiteY5" fmla="*/ 33502 h 119228"/>
                  <a:gd name="connsiteX6" fmla="*/ 55710 w 205203"/>
                  <a:gd name="connsiteY6" fmla="*/ 54140 h 119228"/>
                  <a:gd name="connsiteX7" fmla="*/ 4910 w 205203"/>
                  <a:gd name="connsiteY7" fmla="*/ 119227 h 119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203" h="119228">
                    <a:moveTo>
                      <a:pt x="4910" y="119227"/>
                    </a:moveTo>
                    <a:cubicBezTo>
                      <a:pt x="27400" y="119491"/>
                      <a:pt x="159692" y="72396"/>
                      <a:pt x="190648" y="55727"/>
                    </a:cubicBezTo>
                    <a:cubicBezTo>
                      <a:pt x="221604" y="39058"/>
                      <a:pt x="194088" y="28475"/>
                      <a:pt x="190648" y="19215"/>
                    </a:cubicBezTo>
                    <a:cubicBezTo>
                      <a:pt x="187208" y="9955"/>
                      <a:pt x="189854" y="1488"/>
                      <a:pt x="170010" y="165"/>
                    </a:cubicBezTo>
                    <a:cubicBezTo>
                      <a:pt x="150166" y="-1158"/>
                      <a:pt x="89841" y="5721"/>
                      <a:pt x="71585" y="11277"/>
                    </a:cubicBezTo>
                    <a:cubicBezTo>
                      <a:pt x="53329" y="16833"/>
                      <a:pt x="63119" y="26358"/>
                      <a:pt x="60473" y="33502"/>
                    </a:cubicBezTo>
                    <a:cubicBezTo>
                      <a:pt x="57827" y="40646"/>
                      <a:pt x="67616" y="43557"/>
                      <a:pt x="55710" y="54140"/>
                    </a:cubicBezTo>
                    <a:cubicBezTo>
                      <a:pt x="43804" y="64723"/>
                      <a:pt x="-17580" y="118963"/>
                      <a:pt x="4910" y="119227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: 図形 605">
                <a:extLst>
                  <a:ext uri="{FF2B5EF4-FFF2-40B4-BE49-F238E27FC236}">
                    <a16:creationId xmlns:a16="http://schemas.microsoft.com/office/drawing/2014/main" id="{9D1C62A9-C4C0-4A31-B8A4-EB4E48F7FF9F}"/>
                  </a:ext>
                </a:extLst>
              </p:cNvPr>
              <p:cNvSpPr/>
              <p:nvPr/>
            </p:nvSpPr>
            <p:spPr>
              <a:xfrm>
                <a:off x="8864888" y="10594734"/>
                <a:ext cx="314038" cy="125665"/>
              </a:xfrm>
              <a:custGeom>
                <a:avLst/>
                <a:gdLst>
                  <a:gd name="connsiteX0" fmla="*/ 6062 w 314038"/>
                  <a:gd name="connsiteY0" fmla="*/ 73266 h 125665"/>
                  <a:gd name="connsiteX1" fmla="*/ 252125 w 314038"/>
                  <a:gd name="connsiteY1" fmla="*/ 125654 h 125665"/>
                  <a:gd name="connsiteX2" fmla="*/ 263237 w 314038"/>
                  <a:gd name="connsiteY2" fmla="*/ 78029 h 125665"/>
                  <a:gd name="connsiteX3" fmla="*/ 274350 w 314038"/>
                  <a:gd name="connsiteY3" fmla="*/ 81204 h 125665"/>
                  <a:gd name="connsiteX4" fmla="*/ 314037 w 314038"/>
                  <a:gd name="connsiteY4" fmla="*/ 95491 h 125665"/>
                  <a:gd name="connsiteX5" fmla="*/ 272762 w 314038"/>
                  <a:gd name="connsiteY5" fmla="*/ 14529 h 125665"/>
                  <a:gd name="connsiteX6" fmla="*/ 175925 w 314038"/>
                  <a:gd name="connsiteY6" fmla="*/ 241 h 125665"/>
                  <a:gd name="connsiteX7" fmla="*/ 83850 w 314038"/>
                  <a:gd name="connsiteY7" fmla="*/ 17704 h 125665"/>
                  <a:gd name="connsiteX8" fmla="*/ 6062 w 314038"/>
                  <a:gd name="connsiteY8" fmla="*/ 73266 h 125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038" h="125665">
                    <a:moveTo>
                      <a:pt x="6062" y="73266"/>
                    </a:moveTo>
                    <a:cubicBezTo>
                      <a:pt x="34108" y="91258"/>
                      <a:pt x="209263" y="124860"/>
                      <a:pt x="252125" y="125654"/>
                    </a:cubicBezTo>
                    <a:cubicBezTo>
                      <a:pt x="294987" y="126448"/>
                      <a:pt x="259533" y="85437"/>
                      <a:pt x="263237" y="78029"/>
                    </a:cubicBezTo>
                    <a:cubicBezTo>
                      <a:pt x="266941" y="70621"/>
                      <a:pt x="265883" y="78294"/>
                      <a:pt x="274350" y="81204"/>
                    </a:cubicBezTo>
                    <a:cubicBezTo>
                      <a:pt x="282817" y="84114"/>
                      <a:pt x="314302" y="106603"/>
                      <a:pt x="314037" y="95491"/>
                    </a:cubicBezTo>
                    <a:cubicBezTo>
                      <a:pt x="313772" y="84379"/>
                      <a:pt x="295780" y="30404"/>
                      <a:pt x="272762" y="14529"/>
                    </a:cubicBezTo>
                    <a:cubicBezTo>
                      <a:pt x="249744" y="-1346"/>
                      <a:pt x="207410" y="-288"/>
                      <a:pt x="175925" y="241"/>
                    </a:cubicBezTo>
                    <a:cubicBezTo>
                      <a:pt x="144440" y="770"/>
                      <a:pt x="112954" y="4210"/>
                      <a:pt x="83850" y="17704"/>
                    </a:cubicBezTo>
                    <a:cubicBezTo>
                      <a:pt x="54746" y="31198"/>
                      <a:pt x="-21984" y="55274"/>
                      <a:pt x="6062" y="7326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7" name="フリーフォーム: 図形 606">
                <a:extLst>
                  <a:ext uri="{FF2B5EF4-FFF2-40B4-BE49-F238E27FC236}">
                    <a16:creationId xmlns:a16="http://schemas.microsoft.com/office/drawing/2014/main" id="{F2FE36C8-9721-4B2D-8DD6-A8B2D0AFFF3D}"/>
                  </a:ext>
                </a:extLst>
              </p:cNvPr>
              <p:cNvSpPr/>
              <p:nvPr/>
            </p:nvSpPr>
            <p:spPr>
              <a:xfrm>
                <a:off x="8770795" y="10301242"/>
                <a:ext cx="76774" cy="262731"/>
              </a:xfrm>
              <a:custGeom>
                <a:avLst/>
                <a:gdLst>
                  <a:gd name="connsiteX0" fmla="*/ 28718 w 76774"/>
                  <a:gd name="connsiteY0" fmla="*/ 46 h 262731"/>
                  <a:gd name="connsiteX1" fmla="*/ 73168 w 76774"/>
                  <a:gd name="connsiteY1" fmla="*/ 74658 h 262731"/>
                  <a:gd name="connsiteX2" fmla="*/ 73168 w 76774"/>
                  <a:gd name="connsiteY2" fmla="*/ 133396 h 262731"/>
                  <a:gd name="connsiteX3" fmla="*/ 65230 w 76774"/>
                  <a:gd name="connsiteY3" fmla="*/ 258808 h 262731"/>
                  <a:gd name="connsiteX4" fmla="*/ 36655 w 76774"/>
                  <a:gd name="connsiteY4" fmla="*/ 227058 h 262731"/>
                  <a:gd name="connsiteX5" fmla="*/ 143 w 76774"/>
                  <a:gd name="connsiteY5" fmla="*/ 185783 h 262731"/>
                  <a:gd name="connsiteX6" fmla="*/ 23955 w 76774"/>
                  <a:gd name="connsiteY6" fmla="*/ 65133 h 262731"/>
                  <a:gd name="connsiteX7" fmla="*/ 28718 w 76774"/>
                  <a:gd name="connsiteY7" fmla="*/ 46 h 26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774" h="262731">
                    <a:moveTo>
                      <a:pt x="28718" y="46"/>
                    </a:moveTo>
                    <a:cubicBezTo>
                      <a:pt x="36920" y="1634"/>
                      <a:pt x="65760" y="52433"/>
                      <a:pt x="73168" y="74658"/>
                    </a:cubicBezTo>
                    <a:cubicBezTo>
                      <a:pt x="80576" y="96883"/>
                      <a:pt x="74491" y="102704"/>
                      <a:pt x="73168" y="133396"/>
                    </a:cubicBezTo>
                    <a:cubicBezTo>
                      <a:pt x="71845" y="164088"/>
                      <a:pt x="71315" y="243198"/>
                      <a:pt x="65230" y="258808"/>
                    </a:cubicBezTo>
                    <a:cubicBezTo>
                      <a:pt x="59145" y="274418"/>
                      <a:pt x="47503" y="239229"/>
                      <a:pt x="36655" y="227058"/>
                    </a:cubicBezTo>
                    <a:cubicBezTo>
                      <a:pt x="25807" y="214887"/>
                      <a:pt x="2260" y="212771"/>
                      <a:pt x="143" y="185783"/>
                    </a:cubicBezTo>
                    <a:cubicBezTo>
                      <a:pt x="-1974" y="158796"/>
                      <a:pt x="19986" y="92650"/>
                      <a:pt x="23955" y="65133"/>
                    </a:cubicBezTo>
                    <a:cubicBezTo>
                      <a:pt x="27924" y="37616"/>
                      <a:pt x="20516" y="-1542"/>
                      <a:pt x="28718" y="4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8" name="フリーフォーム: 図形 607">
                <a:extLst>
                  <a:ext uri="{FF2B5EF4-FFF2-40B4-BE49-F238E27FC236}">
                    <a16:creationId xmlns:a16="http://schemas.microsoft.com/office/drawing/2014/main" id="{1F559ABC-F120-4E89-AC8A-411231C3447F}"/>
                  </a:ext>
                </a:extLst>
              </p:cNvPr>
              <p:cNvSpPr/>
              <p:nvPr/>
            </p:nvSpPr>
            <p:spPr>
              <a:xfrm>
                <a:off x="8529049" y="10029633"/>
                <a:ext cx="121131" cy="311354"/>
              </a:xfrm>
              <a:custGeom>
                <a:avLst/>
                <a:gdLst>
                  <a:gd name="connsiteX0" fmla="*/ 2176 w 121131"/>
                  <a:gd name="connsiteY0" fmla="*/ 192 h 311354"/>
                  <a:gd name="connsiteX1" fmla="*/ 113301 w 121131"/>
                  <a:gd name="connsiteY1" fmla="*/ 84330 h 311354"/>
                  <a:gd name="connsiteX2" fmla="*/ 111714 w 121131"/>
                  <a:gd name="connsiteY2" fmla="*/ 128780 h 311354"/>
                  <a:gd name="connsiteX3" fmla="*/ 110126 w 121131"/>
                  <a:gd name="connsiteY3" fmla="*/ 230380 h 311354"/>
                  <a:gd name="connsiteX4" fmla="*/ 84726 w 121131"/>
                  <a:gd name="connsiteY4" fmla="*/ 258955 h 311354"/>
                  <a:gd name="connsiteX5" fmla="*/ 33926 w 121131"/>
                  <a:gd name="connsiteY5" fmla="*/ 311342 h 311354"/>
                  <a:gd name="connsiteX6" fmla="*/ 41864 w 121131"/>
                  <a:gd name="connsiteY6" fmla="*/ 262130 h 311354"/>
                  <a:gd name="connsiteX7" fmla="*/ 38689 w 121131"/>
                  <a:gd name="connsiteY7" fmla="*/ 109730 h 311354"/>
                  <a:gd name="connsiteX8" fmla="*/ 2176 w 121131"/>
                  <a:gd name="connsiteY8" fmla="*/ 192 h 31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131" h="311354">
                    <a:moveTo>
                      <a:pt x="2176" y="192"/>
                    </a:moveTo>
                    <a:cubicBezTo>
                      <a:pt x="14611" y="-4041"/>
                      <a:pt x="95045" y="62899"/>
                      <a:pt x="113301" y="84330"/>
                    </a:cubicBezTo>
                    <a:cubicBezTo>
                      <a:pt x="131557" y="105761"/>
                      <a:pt x="112243" y="104438"/>
                      <a:pt x="111714" y="128780"/>
                    </a:cubicBezTo>
                    <a:cubicBezTo>
                      <a:pt x="111185" y="153122"/>
                      <a:pt x="114624" y="208684"/>
                      <a:pt x="110126" y="230380"/>
                    </a:cubicBezTo>
                    <a:cubicBezTo>
                      <a:pt x="105628" y="252076"/>
                      <a:pt x="97426" y="245461"/>
                      <a:pt x="84726" y="258955"/>
                    </a:cubicBezTo>
                    <a:cubicBezTo>
                      <a:pt x="72026" y="272449"/>
                      <a:pt x="41070" y="310813"/>
                      <a:pt x="33926" y="311342"/>
                    </a:cubicBezTo>
                    <a:cubicBezTo>
                      <a:pt x="26782" y="311871"/>
                      <a:pt x="41070" y="295732"/>
                      <a:pt x="41864" y="262130"/>
                    </a:cubicBezTo>
                    <a:cubicBezTo>
                      <a:pt x="42658" y="228528"/>
                      <a:pt x="42922" y="152328"/>
                      <a:pt x="38689" y="109730"/>
                    </a:cubicBezTo>
                    <a:cubicBezTo>
                      <a:pt x="34456" y="67132"/>
                      <a:pt x="-10259" y="4425"/>
                      <a:pt x="2176" y="192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9" name="フリーフォーム: 図形 608">
                <a:extLst>
                  <a:ext uri="{FF2B5EF4-FFF2-40B4-BE49-F238E27FC236}">
                    <a16:creationId xmlns:a16="http://schemas.microsoft.com/office/drawing/2014/main" id="{04E4D5D4-135A-484C-818D-F26A7D8B6E75}"/>
                  </a:ext>
                </a:extLst>
              </p:cNvPr>
              <p:cNvSpPr/>
              <p:nvPr/>
            </p:nvSpPr>
            <p:spPr>
              <a:xfrm>
                <a:off x="8511587" y="9739313"/>
                <a:ext cx="166760" cy="257647"/>
              </a:xfrm>
              <a:custGeom>
                <a:avLst/>
                <a:gdLst>
                  <a:gd name="connsiteX0" fmla="*/ 45038 w 166760"/>
                  <a:gd name="connsiteY0" fmla="*/ 0 h 257647"/>
                  <a:gd name="connsiteX1" fmla="*/ 165688 w 166760"/>
                  <a:gd name="connsiteY1" fmla="*/ 38100 h 257647"/>
                  <a:gd name="connsiteX2" fmla="*/ 105363 w 166760"/>
                  <a:gd name="connsiteY2" fmla="*/ 52387 h 257647"/>
                  <a:gd name="connsiteX3" fmla="*/ 126001 w 166760"/>
                  <a:gd name="connsiteY3" fmla="*/ 101600 h 257647"/>
                  <a:gd name="connsiteX4" fmla="*/ 78376 w 166760"/>
                  <a:gd name="connsiteY4" fmla="*/ 155575 h 257647"/>
                  <a:gd name="connsiteX5" fmla="*/ 16463 w 166760"/>
                  <a:gd name="connsiteY5" fmla="*/ 257175 h 257647"/>
                  <a:gd name="connsiteX6" fmla="*/ 8526 w 166760"/>
                  <a:gd name="connsiteY6" fmla="*/ 190500 h 257647"/>
                  <a:gd name="connsiteX7" fmla="*/ 588 w 166760"/>
                  <a:gd name="connsiteY7" fmla="*/ 119062 h 257647"/>
                  <a:gd name="connsiteX8" fmla="*/ 588 w 166760"/>
                  <a:gd name="connsiteY8" fmla="*/ 73025 h 257647"/>
                  <a:gd name="connsiteX9" fmla="*/ 45038 w 166760"/>
                  <a:gd name="connsiteY9" fmla="*/ 0 h 25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760" h="257647">
                    <a:moveTo>
                      <a:pt x="45038" y="0"/>
                    </a:moveTo>
                    <a:cubicBezTo>
                      <a:pt x="100336" y="14684"/>
                      <a:pt x="155634" y="29369"/>
                      <a:pt x="165688" y="38100"/>
                    </a:cubicBezTo>
                    <a:cubicBezTo>
                      <a:pt x="175742" y="46831"/>
                      <a:pt x="111977" y="41804"/>
                      <a:pt x="105363" y="52387"/>
                    </a:cubicBezTo>
                    <a:cubicBezTo>
                      <a:pt x="98749" y="62970"/>
                      <a:pt x="130499" y="84402"/>
                      <a:pt x="126001" y="101600"/>
                    </a:cubicBezTo>
                    <a:cubicBezTo>
                      <a:pt x="121503" y="118798"/>
                      <a:pt x="96632" y="129646"/>
                      <a:pt x="78376" y="155575"/>
                    </a:cubicBezTo>
                    <a:cubicBezTo>
                      <a:pt x="60120" y="181504"/>
                      <a:pt x="28105" y="251354"/>
                      <a:pt x="16463" y="257175"/>
                    </a:cubicBezTo>
                    <a:cubicBezTo>
                      <a:pt x="4821" y="262996"/>
                      <a:pt x="11172" y="213519"/>
                      <a:pt x="8526" y="190500"/>
                    </a:cubicBezTo>
                    <a:cubicBezTo>
                      <a:pt x="5880" y="167481"/>
                      <a:pt x="1911" y="138641"/>
                      <a:pt x="588" y="119062"/>
                    </a:cubicBezTo>
                    <a:cubicBezTo>
                      <a:pt x="-735" y="99483"/>
                      <a:pt x="588" y="73025"/>
                      <a:pt x="588" y="73025"/>
                    </a:cubicBezTo>
                    <a:lnTo>
                      <a:pt x="45038" y="0"/>
                    </a:ln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0" name="フリーフォーム: 図形 609">
                <a:extLst>
                  <a:ext uri="{FF2B5EF4-FFF2-40B4-BE49-F238E27FC236}">
                    <a16:creationId xmlns:a16="http://schemas.microsoft.com/office/drawing/2014/main" id="{E8B120A3-FA7E-4992-9C69-D8E519ADCFE6}"/>
                  </a:ext>
                </a:extLst>
              </p:cNvPr>
              <p:cNvSpPr/>
              <p:nvPr/>
            </p:nvSpPr>
            <p:spPr>
              <a:xfrm>
                <a:off x="8898413" y="10447222"/>
                <a:ext cx="259606" cy="256067"/>
              </a:xfrm>
              <a:custGeom>
                <a:avLst/>
                <a:gdLst>
                  <a:gd name="connsiteX0" fmla="*/ 32862 w 259606"/>
                  <a:gd name="connsiteY0" fmla="*/ 74728 h 256067"/>
                  <a:gd name="connsiteX1" fmla="*/ 1112 w 259606"/>
                  <a:gd name="connsiteY1" fmla="*/ 209666 h 256067"/>
                  <a:gd name="connsiteX2" fmla="*/ 13812 w 259606"/>
                  <a:gd name="connsiteY2" fmla="*/ 219191 h 256067"/>
                  <a:gd name="connsiteX3" fmla="*/ 75725 w 259606"/>
                  <a:gd name="connsiteY3" fmla="*/ 223953 h 256067"/>
                  <a:gd name="connsiteX4" fmla="*/ 140812 w 259606"/>
                  <a:gd name="connsiteY4" fmla="*/ 255703 h 256067"/>
                  <a:gd name="connsiteX5" fmla="*/ 166212 w 259606"/>
                  <a:gd name="connsiteY5" fmla="*/ 200141 h 256067"/>
                  <a:gd name="connsiteX6" fmla="*/ 253525 w 259606"/>
                  <a:gd name="connsiteY6" fmla="*/ 4878 h 256067"/>
                  <a:gd name="connsiteX7" fmla="*/ 228125 w 259606"/>
                  <a:gd name="connsiteY7" fmla="*/ 62028 h 256067"/>
                  <a:gd name="connsiteX8" fmla="*/ 32862 w 259606"/>
                  <a:gd name="connsiteY8" fmla="*/ 74728 h 256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606" h="256067">
                    <a:moveTo>
                      <a:pt x="32862" y="74728"/>
                    </a:moveTo>
                    <a:cubicBezTo>
                      <a:pt x="-4974" y="99334"/>
                      <a:pt x="4287" y="185589"/>
                      <a:pt x="1112" y="209666"/>
                    </a:cubicBezTo>
                    <a:cubicBezTo>
                      <a:pt x="-2063" y="233743"/>
                      <a:pt x="1376" y="216810"/>
                      <a:pt x="13812" y="219191"/>
                    </a:cubicBezTo>
                    <a:cubicBezTo>
                      <a:pt x="26247" y="221572"/>
                      <a:pt x="54558" y="217868"/>
                      <a:pt x="75725" y="223953"/>
                    </a:cubicBezTo>
                    <a:cubicBezTo>
                      <a:pt x="96892" y="230038"/>
                      <a:pt x="125731" y="259672"/>
                      <a:pt x="140812" y="255703"/>
                    </a:cubicBezTo>
                    <a:cubicBezTo>
                      <a:pt x="155893" y="251734"/>
                      <a:pt x="147427" y="241945"/>
                      <a:pt x="166212" y="200141"/>
                    </a:cubicBezTo>
                    <a:cubicBezTo>
                      <a:pt x="184997" y="158337"/>
                      <a:pt x="243206" y="27897"/>
                      <a:pt x="253525" y="4878"/>
                    </a:cubicBezTo>
                    <a:cubicBezTo>
                      <a:pt x="263844" y="-18141"/>
                      <a:pt x="264373" y="46947"/>
                      <a:pt x="228125" y="62028"/>
                    </a:cubicBezTo>
                    <a:cubicBezTo>
                      <a:pt x="191877" y="77109"/>
                      <a:pt x="70698" y="50122"/>
                      <a:pt x="32862" y="74728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1" name="フリーフォーム: 図形 610">
                <a:extLst>
                  <a:ext uri="{FF2B5EF4-FFF2-40B4-BE49-F238E27FC236}">
                    <a16:creationId xmlns:a16="http://schemas.microsoft.com/office/drawing/2014/main" id="{6D0E922D-2438-4DA8-BB79-FFB0A4DAD57E}"/>
                  </a:ext>
                </a:extLst>
              </p:cNvPr>
              <p:cNvSpPr/>
              <p:nvPr/>
            </p:nvSpPr>
            <p:spPr>
              <a:xfrm>
                <a:off x="3532674" y="7376579"/>
                <a:ext cx="141973" cy="288213"/>
              </a:xfrm>
              <a:custGeom>
                <a:avLst/>
                <a:gdLst>
                  <a:gd name="connsiteX0" fmla="*/ 43 w 141973"/>
                  <a:gd name="connsiteY0" fmla="*/ 4 h 288213"/>
                  <a:gd name="connsiteX1" fmla="*/ 105876 w 141973"/>
                  <a:gd name="connsiteY1" fmla="*/ 124888 h 288213"/>
                  <a:gd name="connsiteX2" fmla="*/ 141859 w 141973"/>
                  <a:gd name="connsiteY2" fmla="*/ 285754 h 288213"/>
                  <a:gd name="connsiteX3" fmla="*/ 116459 w 141973"/>
                  <a:gd name="connsiteY3" fmla="*/ 215904 h 288213"/>
                  <a:gd name="connsiteX4" fmla="*/ 93176 w 141973"/>
                  <a:gd name="connsiteY4" fmla="*/ 129121 h 288213"/>
                  <a:gd name="connsiteX5" fmla="*/ 43 w 141973"/>
                  <a:gd name="connsiteY5" fmla="*/ 4 h 288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973" h="288213">
                    <a:moveTo>
                      <a:pt x="43" y="4"/>
                    </a:moveTo>
                    <a:cubicBezTo>
                      <a:pt x="2160" y="-702"/>
                      <a:pt x="82240" y="77263"/>
                      <a:pt x="105876" y="124888"/>
                    </a:cubicBezTo>
                    <a:cubicBezTo>
                      <a:pt x="129512" y="172513"/>
                      <a:pt x="140095" y="270585"/>
                      <a:pt x="141859" y="285754"/>
                    </a:cubicBezTo>
                    <a:cubicBezTo>
                      <a:pt x="143623" y="300923"/>
                      <a:pt x="124573" y="242009"/>
                      <a:pt x="116459" y="215904"/>
                    </a:cubicBezTo>
                    <a:cubicBezTo>
                      <a:pt x="108345" y="189799"/>
                      <a:pt x="112226" y="160871"/>
                      <a:pt x="93176" y="129121"/>
                    </a:cubicBezTo>
                    <a:cubicBezTo>
                      <a:pt x="74126" y="97371"/>
                      <a:pt x="-2074" y="710"/>
                      <a:pt x="4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2" name="フリーフォーム: 図形 611">
                <a:extLst>
                  <a:ext uri="{FF2B5EF4-FFF2-40B4-BE49-F238E27FC236}">
                    <a16:creationId xmlns:a16="http://schemas.microsoft.com/office/drawing/2014/main" id="{F07F573A-CDB1-4CAB-AE54-402FDE40E5F3}"/>
                  </a:ext>
                </a:extLst>
              </p:cNvPr>
              <p:cNvSpPr/>
              <p:nvPr/>
            </p:nvSpPr>
            <p:spPr>
              <a:xfrm>
                <a:off x="3512604" y="7588058"/>
                <a:ext cx="73689" cy="383293"/>
              </a:xfrm>
              <a:custGeom>
                <a:avLst/>
                <a:gdLst>
                  <a:gd name="connsiteX0" fmla="*/ 73029 w 73689"/>
                  <a:gd name="connsiteY0" fmla="*/ 192 h 383293"/>
                  <a:gd name="connsiteX1" fmla="*/ 37046 w 73689"/>
                  <a:gd name="connsiteY1" fmla="*/ 125075 h 383293"/>
                  <a:gd name="connsiteX2" fmla="*/ 15879 w 73689"/>
                  <a:gd name="connsiteY2" fmla="*/ 376959 h 383293"/>
                  <a:gd name="connsiteX3" fmla="*/ 13763 w 73689"/>
                  <a:gd name="connsiteY3" fmla="*/ 294409 h 383293"/>
                  <a:gd name="connsiteX4" fmla="*/ 3179 w 73689"/>
                  <a:gd name="connsiteY4" fmla="*/ 150475 h 383293"/>
                  <a:gd name="connsiteX5" fmla="*/ 73029 w 73689"/>
                  <a:gd name="connsiteY5" fmla="*/ 192 h 383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89" h="383293">
                    <a:moveTo>
                      <a:pt x="73029" y="192"/>
                    </a:moveTo>
                    <a:cubicBezTo>
                      <a:pt x="78673" y="-4041"/>
                      <a:pt x="46571" y="62281"/>
                      <a:pt x="37046" y="125075"/>
                    </a:cubicBezTo>
                    <a:cubicBezTo>
                      <a:pt x="27521" y="187869"/>
                      <a:pt x="19759" y="348737"/>
                      <a:pt x="15879" y="376959"/>
                    </a:cubicBezTo>
                    <a:cubicBezTo>
                      <a:pt x="11999" y="405181"/>
                      <a:pt x="15880" y="332156"/>
                      <a:pt x="13763" y="294409"/>
                    </a:cubicBezTo>
                    <a:cubicBezTo>
                      <a:pt x="11646" y="256662"/>
                      <a:pt x="-7404" y="197394"/>
                      <a:pt x="3179" y="150475"/>
                    </a:cubicBezTo>
                    <a:cubicBezTo>
                      <a:pt x="13762" y="103556"/>
                      <a:pt x="67385" y="4425"/>
                      <a:pt x="73029" y="1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3" name="フリーフォーム: 図形 612">
                <a:extLst>
                  <a:ext uri="{FF2B5EF4-FFF2-40B4-BE49-F238E27FC236}">
                    <a16:creationId xmlns:a16="http://schemas.microsoft.com/office/drawing/2014/main" id="{1826199D-25B9-4332-856A-1C63C3A6DB5A}"/>
                  </a:ext>
                </a:extLst>
              </p:cNvPr>
              <p:cNvSpPr/>
              <p:nvPr/>
            </p:nvSpPr>
            <p:spPr>
              <a:xfrm>
                <a:off x="5520889" y="6944599"/>
                <a:ext cx="321762" cy="351662"/>
              </a:xfrm>
              <a:custGeom>
                <a:avLst/>
                <a:gdLst>
                  <a:gd name="connsiteX0" fmla="*/ 321111 w 321762"/>
                  <a:gd name="connsiteY0" fmla="*/ 184 h 351662"/>
                  <a:gd name="connsiteX1" fmla="*/ 22661 w 321762"/>
                  <a:gd name="connsiteY1" fmla="*/ 53101 h 351662"/>
                  <a:gd name="connsiteX2" fmla="*/ 54411 w 321762"/>
                  <a:gd name="connsiteY2" fmla="*/ 197034 h 351662"/>
                  <a:gd name="connsiteX3" fmla="*/ 321111 w 321762"/>
                  <a:gd name="connsiteY3" fmla="*/ 349434 h 351662"/>
                  <a:gd name="connsiteX4" fmla="*/ 126378 w 321762"/>
                  <a:gd name="connsiteY4" fmla="*/ 273234 h 351662"/>
                  <a:gd name="connsiteX5" fmla="*/ 22661 w 321762"/>
                  <a:gd name="connsiteY5" fmla="*/ 78501 h 351662"/>
                  <a:gd name="connsiteX6" fmla="*/ 77694 w 321762"/>
                  <a:gd name="connsiteY6" fmla="*/ 36168 h 351662"/>
                  <a:gd name="connsiteX7" fmla="*/ 321111 w 321762"/>
                  <a:gd name="connsiteY7" fmla="*/ 184 h 35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762" h="351662">
                    <a:moveTo>
                      <a:pt x="321111" y="184"/>
                    </a:moveTo>
                    <a:cubicBezTo>
                      <a:pt x="311939" y="3006"/>
                      <a:pt x="67111" y="20293"/>
                      <a:pt x="22661" y="53101"/>
                    </a:cubicBezTo>
                    <a:cubicBezTo>
                      <a:pt x="-21789" y="85909"/>
                      <a:pt x="4669" y="147645"/>
                      <a:pt x="54411" y="197034"/>
                    </a:cubicBezTo>
                    <a:cubicBezTo>
                      <a:pt x="104153" y="246423"/>
                      <a:pt x="309116" y="336734"/>
                      <a:pt x="321111" y="349434"/>
                    </a:cubicBezTo>
                    <a:cubicBezTo>
                      <a:pt x="333106" y="362134"/>
                      <a:pt x="176120" y="318390"/>
                      <a:pt x="126378" y="273234"/>
                    </a:cubicBezTo>
                    <a:cubicBezTo>
                      <a:pt x="76636" y="228078"/>
                      <a:pt x="30775" y="118012"/>
                      <a:pt x="22661" y="78501"/>
                    </a:cubicBezTo>
                    <a:cubicBezTo>
                      <a:pt x="14547" y="38990"/>
                      <a:pt x="31127" y="44635"/>
                      <a:pt x="77694" y="36168"/>
                    </a:cubicBezTo>
                    <a:cubicBezTo>
                      <a:pt x="124261" y="27701"/>
                      <a:pt x="330283" y="-2638"/>
                      <a:pt x="321111" y="1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4" name="フリーフォーム: 図形 613">
                <a:extLst>
                  <a:ext uri="{FF2B5EF4-FFF2-40B4-BE49-F238E27FC236}">
                    <a16:creationId xmlns:a16="http://schemas.microsoft.com/office/drawing/2014/main" id="{A4191B2A-6231-47DB-9508-E372FC678038}"/>
                  </a:ext>
                </a:extLst>
              </p:cNvPr>
              <p:cNvSpPr/>
              <p:nvPr/>
            </p:nvSpPr>
            <p:spPr>
              <a:xfrm>
                <a:off x="5736167" y="6997700"/>
                <a:ext cx="280506" cy="226602"/>
              </a:xfrm>
              <a:custGeom>
                <a:avLst/>
                <a:gdLst>
                  <a:gd name="connsiteX0" fmla="*/ 0 w 280506"/>
                  <a:gd name="connsiteY0" fmla="*/ 0 h 226602"/>
                  <a:gd name="connsiteX1" fmla="*/ 65616 w 280506"/>
                  <a:gd name="connsiteY1" fmla="*/ 0 h 226602"/>
                  <a:gd name="connsiteX2" fmla="*/ 260350 w 280506"/>
                  <a:gd name="connsiteY2" fmla="*/ 0 h 226602"/>
                  <a:gd name="connsiteX3" fmla="*/ 260350 w 280506"/>
                  <a:gd name="connsiteY3" fmla="*/ 0 h 226602"/>
                  <a:gd name="connsiteX4" fmla="*/ 249766 w 280506"/>
                  <a:gd name="connsiteY4" fmla="*/ 127000 h 226602"/>
                  <a:gd name="connsiteX5" fmla="*/ 262466 w 280506"/>
                  <a:gd name="connsiteY5" fmla="*/ 224367 h 226602"/>
                  <a:gd name="connsiteX6" fmla="*/ 262466 w 280506"/>
                  <a:gd name="connsiteY6" fmla="*/ 29633 h 226602"/>
                  <a:gd name="connsiteX7" fmla="*/ 0 w 280506"/>
                  <a:gd name="connsiteY7" fmla="*/ 0 h 226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6" h="226602">
                    <a:moveTo>
                      <a:pt x="0" y="0"/>
                    </a:moveTo>
                    <a:lnTo>
                      <a:pt x="65616" y="0"/>
                    </a:lnTo>
                    <a:lnTo>
                      <a:pt x="260350" y="0"/>
                    </a:lnTo>
                    <a:lnTo>
                      <a:pt x="260350" y="0"/>
                    </a:lnTo>
                    <a:cubicBezTo>
                      <a:pt x="258586" y="21167"/>
                      <a:pt x="249413" y="89606"/>
                      <a:pt x="249766" y="127000"/>
                    </a:cubicBezTo>
                    <a:cubicBezTo>
                      <a:pt x="250119" y="164394"/>
                      <a:pt x="260349" y="240595"/>
                      <a:pt x="262466" y="224367"/>
                    </a:cubicBezTo>
                    <a:cubicBezTo>
                      <a:pt x="264583" y="208139"/>
                      <a:pt x="301977" y="63853"/>
                      <a:pt x="262466" y="29633"/>
                    </a:cubicBezTo>
                    <a:cubicBezTo>
                      <a:pt x="222955" y="-4587"/>
                      <a:pt x="124177" y="7231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5" name="フリーフォーム: 図形 614">
                <a:extLst>
                  <a:ext uri="{FF2B5EF4-FFF2-40B4-BE49-F238E27FC236}">
                    <a16:creationId xmlns:a16="http://schemas.microsoft.com/office/drawing/2014/main" id="{4DC75EF2-96A6-498A-BF15-9DF419365E50}"/>
                  </a:ext>
                </a:extLst>
              </p:cNvPr>
              <p:cNvSpPr/>
              <p:nvPr/>
            </p:nvSpPr>
            <p:spPr>
              <a:xfrm>
                <a:off x="5776005" y="7018449"/>
                <a:ext cx="165478" cy="181785"/>
              </a:xfrm>
              <a:custGeom>
                <a:avLst/>
                <a:gdLst>
                  <a:gd name="connsiteX0" fmla="*/ 2495 w 165478"/>
                  <a:gd name="connsiteY0" fmla="*/ 4651 h 181785"/>
                  <a:gd name="connsiteX1" fmla="*/ 6728 w 165478"/>
                  <a:gd name="connsiteY1" fmla="*/ 55451 h 181785"/>
                  <a:gd name="connsiteX2" fmla="*/ 4612 w 165478"/>
                  <a:gd name="connsiteY2" fmla="*/ 180334 h 181785"/>
                  <a:gd name="connsiteX3" fmla="*/ 76578 w 165478"/>
                  <a:gd name="connsiteY3" fmla="*/ 125301 h 181785"/>
                  <a:gd name="connsiteX4" fmla="*/ 165478 w 165478"/>
                  <a:gd name="connsiteY4" fmla="*/ 152818 h 181785"/>
                  <a:gd name="connsiteX5" fmla="*/ 76578 w 165478"/>
                  <a:gd name="connsiteY5" fmla="*/ 169751 h 181785"/>
                  <a:gd name="connsiteX6" fmla="*/ 42712 w 165478"/>
                  <a:gd name="connsiteY6" fmla="*/ 165518 h 181785"/>
                  <a:gd name="connsiteX7" fmla="*/ 2495 w 165478"/>
                  <a:gd name="connsiteY7" fmla="*/ 4651 h 18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478" h="181785">
                    <a:moveTo>
                      <a:pt x="2495" y="4651"/>
                    </a:moveTo>
                    <a:cubicBezTo>
                      <a:pt x="-3502" y="-13693"/>
                      <a:pt x="6375" y="26171"/>
                      <a:pt x="6728" y="55451"/>
                    </a:cubicBezTo>
                    <a:cubicBezTo>
                      <a:pt x="7081" y="84732"/>
                      <a:pt x="-7030" y="168692"/>
                      <a:pt x="4612" y="180334"/>
                    </a:cubicBezTo>
                    <a:cubicBezTo>
                      <a:pt x="16254" y="191976"/>
                      <a:pt x="49767" y="129887"/>
                      <a:pt x="76578" y="125301"/>
                    </a:cubicBezTo>
                    <a:cubicBezTo>
                      <a:pt x="103389" y="120715"/>
                      <a:pt x="165478" y="145410"/>
                      <a:pt x="165478" y="152818"/>
                    </a:cubicBezTo>
                    <a:cubicBezTo>
                      <a:pt x="165478" y="160226"/>
                      <a:pt x="97039" y="167634"/>
                      <a:pt x="76578" y="169751"/>
                    </a:cubicBezTo>
                    <a:cubicBezTo>
                      <a:pt x="56117" y="171868"/>
                      <a:pt x="51179" y="190212"/>
                      <a:pt x="42712" y="165518"/>
                    </a:cubicBezTo>
                    <a:cubicBezTo>
                      <a:pt x="34245" y="140824"/>
                      <a:pt x="8492" y="22995"/>
                      <a:pt x="2495" y="46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: 図形 615">
                <a:extLst>
                  <a:ext uri="{FF2B5EF4-FFF2-40B4-BE49-F238E27FC236}">
                    <a16:creationId xmlns:a16="http://schemas.microsoft.com/office/drawing/2014/main" id="{67F61832-CA95-4D70-9889-0B45C81AC0E3}"/>
                  </a:ext>
                </a:extLst>
              </p:cNvPr>
              <p:cNvSpPr/>
              <p:nvPr/>
            </p:nvSpPr>
            <p:spPr>
              <a:xfrm>
                <a:off x="5590020" y="6957050"/>
                <a:ext cx="270130" cy="201775"/>
              </a:xfrm>
              <a:custGeom>
                <a:avLst/>
                <a:gdLst>
                  <a:gd name="connsiteX0" fmla="*/ 268913 w 270130"/>
                  <a:gd name="connsiteY0" fmla="*/ 433 h 201775"/>
                  <a:gd name="connsiteX1" fmla="*/ 8563 w 270130"/>
                  <a:gd name="connsiteY1" fmla="*/ 61817 h 201775"/>
                  <a:gd name="connsiteX2" fmla="*/ 63597 w 270130"/>
                  <a:gd name="connsiteY2" fmla="*/ 169767 h 201775"/>
                  <a:gd name="connsiteX3" fmla="*/ 72063 w 270130"/>
                  <a:gd name="connsiteY3" fmla="*/ 199400 h 201775"/>
                  <a:gd name="connsiteX4" fmla="*/ 12797 w 270130"/>
                  <a:gd name="connsiteY4" fmla="*/ 118967 h 201775"/>
                  <a:gd name="connsiteX5" fmla="*/ 101697 w 270130"/>
                  <a:gd name="connsiteY5" fmla="*/ 38533 h 201775"/>
                  <a:gd name="connsiteX6" fmla="*/ 268913 w 270130"/>
                  <a:gd name="connsiteY6" fmla="*/ 433 h 20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130" h="201775">
                    <a:moveTo>
                      <a:pt x="268913" y="433"/>
                    </a:moveTo>
                    <a:cubicBezTo>
                      <a:pt x="253391" y="4314"/>
                      <a:pt x="42782" y="33595"/>
                      <a:pt x="8563" y="61817"/>
                    </a:cubicBezTo>
                    <a:cubicBezTo>
                      <a:pt x="-25656" y="90039"/>
                      <a:pt x="53014" y="146837"/>
                      <a:pt x="63597" y="169767"/>
                    </a:cubicBezTo>
                    <a:cubicBezTo>
                      <a:pt x="74180" y="192698"/>
                      <a:pt x="80530" y="207867"/>
                      <a:pt x="72063" y="199400"/>
                    </a:cubicBezTo>
                    <a:cubicBezTo>
                      <a:pt x="63596" y="190933"/>
                      <a:pt x="7858" y="145778"/>
                      <a:pt x="12797" y="118967"/>
                    </a:cubicBezTo>
                    <a:cubicBezTo>
                      <a:pt x="17736" y="92156"/>
                      <a:pt x="56189" y="57583"/>
                      <a:pt x="101697" y="38533"/>
                    </a:cubicBezTo>
                    <a:cubicBezTo>
                      <a:pt x="147205" y="19483"/>
                      <a:pt x="284435" y="-3448"/>
                      <a:pt x="268913" y="4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: 図形 616">
                <a:extLst>
                  <a:ext uri="{FF2B5EF4-FFF2-40B4-BE49-F238E27FC236}">
                    <a16:creationId xmlns:a16="http://schemas.microsoft.com/office/drawing/2014/main" id="{8039979F-75B0-43CF-A54E-74F463499D2E}"/>
                  </a:ext>
                </a:extLst>
              </p:cNvPr>
              <p:cNvSpPr/>
              <p:nvPr/>
            </p:nvSpPr>
            <p:spPr>
              <a:xfrm>
                <a:off x="3646254" y="8485188"/>
                <a:ext cx="173428" cy="145545"/>
              </a:xfrm>
              <a:custGeom>
                <a:avLst/>
                <a:gdLst>
                  <a:gd name="connsiteX0" fmla="*/ 173271 w 173428"/>
                  <a:gd name="connsiteY0" fmla="*/ 52387 h 145545"/>
                  <a:gd name="connsiteX1" fmla="*/ 52621 w 173428"/>
                  <a:gd name="connsiteY1" fmla="*/ 0 h 145545"/>
                  <a:gd name="connsiteX2" fmla="*/ 16109 w 173428"/>
                  <a:gd name="connsiteY2" fmla="*/ 52387 h 145545"/>
                  <a:gd name="connsiteX3" fmla="*/ 143109 w 173428"/>
                  <a:gd name="connsiteY3" fmla="*/ 130175 h 145545"/>
                  <a:gd name="connsiteX4" fmla="*/ 55796 w 173428"/>
                  <a:gd name="connsiteY4" fmla="*/ 111125 h 145545"/>
                  <a:gd name="connsiteX5" fmla="*/ 234 w 173428"/>
                  <a:gd name="connsiteY5" fmla="*/ 85725 h 145545"/>
                  <a:gd name="connsiteX6" fmla="*/ 76434 w 173428"/>
                  <a:gd name="connsiteY6" fmla="*/ 144462 h 145545"/>
                  <a:gd name="connsiteX7" fmla="*/ 171684 w 173428"/>
                  <a:gd name="connsiteY7" fmla="*/ 119062 h 145545"/>
                  <a:gd name="connsiteX8" fmla="*/ 62146 w 173428"/>
                  <a:gd name="connsiteY8" fmla="*/ 60325 h 145545"/>
                  <a:gd name="connsiteX9" fmla="*/ 31984 w 173428"/>
                  <a:gd name="connsiteY9" fmla="*/ 34925 h 145545"/>
                  <a:gd name="connsiteX10" fmla="*/ 78021 w 173428"/>
                  <a:gd name="connsiteY10" fmla="*/ 23812 h 145545"/>
                  <a:gd name="connsiteX11" fmla="*/ 173271 w 173428"/>
                  <a:gd name="connsiteY11" fmla="*/ 52387 h 14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3428" h="145545">
                    <a:moveTo>
                      <a:pt x="173271" y="52387"/>
                    </a:moveTo>
                    <a:cubicBezTo>
                      <a:pt x="169038" y="48418"/>
                      <a:pt x="78815" y="0"/>
                      <a:pt x="52621" y="0"/>
                    </a:cubicBezTo>
                    <a:cubicBezTo>
                      <a:pt x="26427" y="0"/>
                      <a:pt x="1028" y="30691"/>
                      <a:pt x="16109" y="52387"/>
                    </a:cubicBezTo>
                    <a:cubicBezTo>
                      <a:pt x="31190" y="74083"/>
                      <a:pt x="136494" y="120385"/>
                      <a:pt x="143109" y="130175"/>
                    </a:cubicBezTo>
                    <a:cubicBezTo>
                      <a:pt x="149723" y="139965"/>
                      <a:pt x="79608" y="118533"/>
                      <a:pt x="55796" y="111125"/>
                    </a:cubicBezTo>
                    <a:cubicBezTo>
                      <a:pt x="31983" y="103717"/>
                      <a:pt x="-3206" y="80169"/>
                      <a:pt x="234" y="85725"/>
                    </a:cubicBezTo>
                    <a:cubicBezTo>
                      <a:pt x="3674" y="91281"/>
                      <a:pt x="47859" y="138906"/>
                      <a:pt x="76434" y="144462"/>
                    </a:cubicBezTo>
                    <a:cubicBezTo>
                      <a:pt x="105009" y="150018"/>
                      <a:pt x="174065" y="133085"/>
                      <a:pt x="171684" y="119062"/>
                    </a:cubicBezTo>
                    <a:cubicBezTo>
                      <a:pt x="169303" y="105039"/>
                      <a:pt x="85429" y="74348"/>
                      <a:pt x="62146" y="60325"/>
                    </a:cubicBezTo>
                    <a:cubicBezTo>
                      <a:pt x="38863" y="46302"/>
                      <a:pt x="29338" y="41010"/>
                      <a:pt x="31984" y="34925"/>
                    </a:cubicBezTo>
                    <a:cubicBezTo>
                      <a:pt x="34630" y="28840"/>
                      <a:pt x="60823" y="23018"/>
                      <a:pt x="78021" y="23812"/>
                    </a:cubicBezTo>
                    <a:cubicBezTo>
                      <a:pt x="95219" y="24606"/>
                      <a:pt x="177504" y="56356"/>
                      <a:pt x="173271" y="523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: 図形 617">
                <a:extLst>
                  <a:ext uri="{FF2B5EF4-FFF2-40B4-BE49-F238E27FC236}">
                    <a16:creationId xmlns:a16="http://schemas.microsoft.com/office/drawing/2014/main" id="{7B79CA21-DA8B-4AD5-835D-70E55F26F2A9}"/>
                  </a:ext>
                </a:extLst>
              </p:cNvPr>
              <p:cNvSpPr/>
              <p:nvPr/>
            </p:nvSpPr>
            <p:spPr>
              <a:xfrm>
                <a:off x="3801140" y="8487586"/>
                <a:ext cx="183490" cy="181418"/>
              </a:xfrm>
              <a:custGeom>
                <a:avLst/>
                <a:gdLst>
                  <a:gd name="connsiteX0" fmla="*/ 183485 w 183490"/>
                  <a:gd name="connsiteY0" fmla="*/ 96027 h 181418"/>
                  <a:gd name="connsiteX1" fmla="*/ 77123 w 183490"/>
                  <a:gd name="connsiteY1" fmla="*/ 2364 h 181418"/>
                  <a:gd name="connsiteX2" fmla="*/ 12035 w 183490"/>
                  <a:gd name="connsiteY2" fmla="*/ 35702 h 181418"/>
                  <a:gd name="connsiteX3" fmla="*/ 13623 w 183490"/>
                  <a:gd name="connsiteY3" fmla="*/ 118252 h 181418"/>
                  <a:gd name="connsiteX4" fmla="*/ 150148 w 183490"/>
                  <a:gd name="connsiteY4" fmla="*/ 180164 h 181418"/>
                  <a:gd name="connsiteX5" fmla="*/ 134273 w 183490"/>
                  <a:gd name="connsiteY5" fmla="*/ 161114 h 181418"/>
                  <a:gd name="connsiteX6" fmla="*/ 39023 w 183490"/>
                  <a:gd name="connsiteY6" fmla="*/ 176989 h 181418"/>
                  <a:gd name="connsiteX7" fmla="*/ 29498 w 183490"/>
                  <a:gd name="connsiteY7" fmla="*/ 115077 h 181418"/>
                  <a:gd name="connsiteX8" fmla="*/ 72360 w 183490"/>
                  <a:gd name="connsiteY8" fmla="*/ 38877 h 181418"/>
                  <a:gd name="connsiteX9" fmla="*/ 183485 w 183490"/>
                  <a:gd name="connsiteY9" fmla="*/ 96027 h 18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490" h="181418">
                    <a:moveTo>
                      <a:pt x="183485" y="96027"/>
                    </a:moveTo>
                    <a:cubicBezTo>
                      <a:pt x="184279" y="89941"/>
                      <a:pt x="105698" y="12418"/>
                      <a:pt x="77123" y="2364"/>
                    </a:cubicBezTo>
                    <a:cubicBezTo>
                      <a:pt x="48548" y="-7690"/>
                      <a:pt x="22618" y="16387"/>
                      <a:pt x="12035" y="35702"/>
                    </a:cubicBezTo>
                    <a:cubicBezTo>
                      <a:pt x="1452" y="55017"/>
                      <a:pt x="-9396" y="94175"/>
                      <a:pt x="13623" y="118252"/>
                    </a:cubicBezTo>
                    <a:cubicBezTo>
                      <a:pt x="36642" y="142329"/>
                      <a:pt x="130040" y="173020"/>
                      <a:pt x="150148" y="180164"/>
                    </a:cubicBezTo>
                    <a:cubicBezTo>
                      <a:pt x="170256" y="187308"/>
                      <a:pt x="152794" y="161643"/>
                      <a:pt x="134273" y="161114"/>
                    </a:cubicBezTo>
                    <a:cubicBezTo>
                      <a:pt x="115752" y="160585"/>
                      <a:pt x="56486" y="184662"/>
                      <a:pt x="39023" y="176989"/>
                    </a:cubicBezTo>
                    <a:cubicBezTo>
                      <a:pt x="21560" y="169316"/>
                      <a:pt x="23942" y="138096"/>
                      <a:pt x="29498" y="115077"/>
                    </a:cubicBezTo>
                    <a:cubicBezTo>
                      <a:pt x="35054" y="92058"/>
                      <a:pt x="53575" y="45227"/>
                      <a:pt x="72360" y="38877"/>
                    </a:cubicBezTo>
                    <a:cubicBezTo>
                      <a:pt x="91145" y="32527"/>
                      <a:pt x="182691" y="102113"/>
                      <a:pt x="183485" y="960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A6C88A8E-83CF-43EC-B2D0-0BEBBD2F0881}"/>
                  </a:ext>
                </a:extLst>
              </p:cNvPr>
              <p:cNvSpPr/>
              <p:nvPr/>
            </p:nvSpPr>
            <p:spPr>
              <a:xfrm>
                <a:off x="3958723" y="8535607"/>
                <a:ext cx="170375" cy="149183"/>
              </a:xfrm>
              <a:custGeom>
                <a:avLst/>
                <a:gdLst>
                  <a:gd name="connsiteX0" fmla="*/ 157665 w 170375"/>
                  <a:gd name="connsiteY0" fmla="*/ 74993 h 149183"/>
                  <a:gd name="connsiteX1" fmla="*/ 37015 w 170375"/>
                  <a:gd name="connsiteY1" fmla="*/ 5143 h 149183"/>
                  <a:gd name="connsiteX2" fmla="*/ 8440 w 170375"/>
                  <a:gd name="connsiteY2" fmla="*/ 90868 h 149183"/>
                  <a:gd name="connsiteX3" fmla="*/ 170365 w 170375"/>
                  <a:gd name="connsiteY3" fmla="*/ 148018 h 149183"/>
                  <a:gd name="connsiteX4" fmla="*/ 16377 w 170375"/>
                  <a:gd name="connsiteY4" fmla="*/ 121031 h 149183"/>
                  <a:gd name="connsiteX5" fmla="*/ 17965 w 170375"/>
                  <a:gd name="connsiteY5" fmla="*/ 25781 h 149183"/>
                  <a:gd name="connsiteX6" fmla="*/ 78290 w 170375"/>
                  <a:gd name="connsiteY6" fmla="*/ 1968 h 149183"/>
                  <a:gd name="connsiteX7" fmla="*/ 157665 w 170375"/>
                  <a:gd name="connsiteY7" fmla="*/ 74993 h 14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375" h="149183">
                    <a:moveTo>
                      <a:pt x="157665" y="74993"/>
                    </a:moveTo>
                    <a:cubicBezTo>
                      <a:pt x="150786" y="75522"/>
                      <a:pt x="61886" y="2497"/>
                      <a:pt x="37015" y="5143"/>
                    </a:cubicBezTo>
                    <a:cubicBezTo>
                      <a:pt x="12144" y="7789"/>
                      <a:pt x="-13785" y="67056"/>
                      <a:pt x="8440" y="90868"/>
                    </a:cubicBezTo>
                    <a:cubicBezTo>
                      <a:pt x="30665" y="114680"/>
                      <a:pt x="169042" y="142991"/>
                      <a:pt x="170365" y="148018"/>
                    </a:cubicBezTo>
                    <a:cubicBezTo>
                      <a:pt x="171688" y="153045"/>
                      <a:pt x="41777" y="141404"/>
                      <a:pt x="16377" y="121031"/>
                    </a:cubicBezTo>
                    <a:cubicBezTo>
                      <a:pt x="-9023" y="100658"/>
                      <a:pt x="7646" y="45625"/>
                      <a:pt x="17965" y="25781"/>
                    </a:cubicBezTo>
                    <a:cubicBezTo>
                      <a:pt x="28284" y="5937"/>
                      <a:pt x="58976" y="-4646"/>
                      <a:pt x="78290" y="1968"/>
                    </a:cubicBezTo>
                    <a:cubicBezTo>
                      <a:pt x="97604" y="8582"/>
                      <a:pt x="164544" y="74464"/>
                      <a:pt x="157665" y="749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: 図形 619">
                <a:extLst>
                  <a:ext uri="{FF2B5EF4-FFF2-40B4-BE49-F238E27FC236}">
                    <a16:creationId xmlns:a16="http://schemas.microsoft.com/office/drawing/2014/main" id="{46003F2B-D430-4BB4-A9CC-E142EEA504CB}"/>
                  </a:ext>
                </a:extLst>
              </p:cNvPr>
              <p:cNvSpPr/>
              <p:nvPr/>
            </p:nvSpPr>
            <p:spPr>
              <a:xfrm>
                <a:off x="3648970" y="8626472"/>
                <a:ext cx="448086" cy="159267"/>
              </a:xfrm>
              <a:custGeom>
                <a:avLst/>
                <a:gdLst>
                  <a:gd name="connsiteX0" fmla="*/ 3868 w 448086"/>
                  <a:gd name="connsiteY0" fmla="*/ 3 h 159267"/>
                  <a:gd name="connsiteX1" fmla="*/ 105468 w 448086"/>
                  <a:gd name="connsiteY1" fmla="*/ 84141 h 159267"/>
                  <a:gd name="connsiteX2" fmla="*/ 446780 w 448086"/>
                  <a:gd name="connsiteY2" fmla="*/ 158753 h 159267"/>
                  <a:gd name="connsiteX3" fmla="*/ 230880 w 448086"/>
                  <a:gd name="connsiteY3" fmla="*/ 119066 h 159267"/>
                  <a:gd name="connsiteX4" fmla="*/ 40380 w 448086"/>
                  <a:gd name="connsiteY4" fmla="*/ 80966 h 159267"/>
                  <a:gd name="connsiteX5" fmla="*/ 3868 w 448086"/>
                  <a:gd name="connsiteY5" fmla="*/ 3 h 15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086" h="159267">
                    <a:moveTo>
                      <a:pt x="3868" y="3"/>
                    </a:moveTo>
                    <a:cubicBezTo>
                      <a:pt x="14716" y="532"/>
                      <a:pt x="31649" y="57683"/>
                      <a:pt x="105468" y="84141"/>
                    </a:cubicBezTo>
                    <a:cubicBezTo>
                      <a:pt x="179287" y="110599"/>
                      <a:pt x="446780" y="158753"/>
                      <a:pt x="446780" y="158753"/>
                    </a:cubicBezTo>
                    <a:cubicBezTo>
                      <a:pt x="467682" y="164574"/>
                      <a:pt x="230880" y="119066"/>
                      <a:pt x="230880" y="119066"/>
                    </a:cubicBezTo>
                    <a:cubicBezTo>
                      <a:pt x="163147" y="106102"/>
                      <a:pt x="75834" y="94460"/>
                      <a:pt x="40380" y="80966"/>
                    </a:cubicBezTo>
                    <a:cubicBezTo>
                      <a:pt x="4926" y="67472"/>
                      <a:pt x="-6980" y="-526"/>
                      <a:pt x="3868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: 図形 620">
                <a:extLst>
                  <a:ext uri="{FF2B5EF4-FFF2-40B4-BE49-F238E27FC236}">
                    <a16:creationId xmlns:a16="http://schemas.microsoft.com/office/drawing/2014/main" id="{E7332C7C-B44D-4CD2-A133-29F260DC65AB}"/>
                  </a:ext>
                </a:extLst>
              </p:cNvPr>
              <p:cNvSpPr/>
              <p:nvPr/>
            </p:nvSpPr>
            <p:spPr>
              <a:xfrm>
                <a:off x="3629681" y="8758138"/>
                <a:ext cx="458373" cy="84238"/>
              </a:xfrm>
              <a:custGeom>
                <a:avLst/>
                <a:gdLst>
                  <a:gd name="connsiteX0" fmla="*/ 16807 w 458373"/>
                  <a:gd name="connsiteY0" fmla="*/ 4862 h 84238"/>
                  <a:gd name="connsiteX1" fmla="*/ 72369 w 458373"/>
                  <a:gd name="connsiteY1" fmla="*/ 4862 h 84238"/>
                  <a:gd name="connsiteX2" fmla="*/ 256519 w 458373"/>
                  <a:gd name="connsiteY2" fmla="*/ 42962 h 84238"/>
                  <a:gd name="connsiteX3" fmla="*/ 454957 w 458373"/>
                  <a:gd name="connsiteY3" fmla="*/ 84237 h 84238"/>
                  <a:gd name="connsiteX4" fmla="*/ 354944 w 458373"/>
                  <a:gd name="connsiteY4" fmla="*/ 44550 h 84238"/>
                  <a:gd name="connsiteX5" fmla="*/ 16807 w 458373"/>
                  <a:gd name="connsiteY5" fmla="*/ 4862 h 8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373" h="84238">
                    <a:moveTo>
                      <a:pt x="16807" y="4862"/>
                    </a:moveTo>
                    <a:cubicBezTo>
                      <a:pt x="-30289" y="-1753"/>
                      <a:pt x="32417" y="-1488"/>
                      <a:pt x="72369" y="4862"/>
                    </a:cubicBezTo>
                    <a:cubicBezTo>
                      <a:pt x="112321" y="11212"/>
                      <a:pt x="256519" y="42962"/>
                      <a:pt x="256519" y="42962"/>
                    </a:cubicBezTo>
                    <a:cubicBezTo>
                      <a:pt x="320284" y="56191"/>
                      <a:pt x="438553" y="83972"/>
                      <a:pt x="454957" y="84237"/>
                    </a:cubicBezTo>
                    <a:cubicBezTo>
                      <a:pt x="471361" y="84502"/>
                      <a:pt x="427175" y="57250"/>
                      <a:pt x="354944" y="44550"/>
                    </a:cubicBezTo>
                    <a:cubicBezTo>
                      <a:pt x="282713" y="31850"/>
                      <a:pt x="63903" y="11477"/>
                      <a:pt x="16807" y="486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: 図形 621">
                <a:extLst>
                  <a:ext uri="{FF2B5EF4-FFF2-40B4-BE49-F238E27FC236}">
                    <a16:creationId xmlns:a16="http://schemas.microsoft.com/office/drawing/2014/main" id="{09E76A65-DDFE-4284-B11E-7ADF413B2DD2}"/>
                  </a:ext>
                </a:extLst>
              </p:cNvPr>
              <p:cNvSpPr/>
              <p:nvPr/>
            </p:nvSpPr>
            <p:spPr>
              <a:xfrm>
                <a:off x="4345359" y="8658193"/>
                <a:ext cx="1040148" cy="127314"/>
              </a:xfrm>
              <a:custGeom>
                <a:avLst/>
                <a:gdLst>
                  <a:gd name="connsiteX0" fmla="*/ 2804 w 1040148"/>
                  <a:gd name="connsiteY0" fmla="*/ 32 h 127314"/>
                  <a:gd name="connsiteX1" fmla="*/ 44079 w 1040148"/>
                  <a:gd name="connsiteY1" fmla="*/ 38132 h 127314"/>
                  <a:gd name="connsiteX2" fmla="*/ 159966 w 1040148"/>
                  <a:gd name="connsiteY2" fmla="*/ 66707 h 127314"/>
                  <a:gd name="connsiteX3" fmla="*/ 236166 w 1040148"/>
                  <a:gd name="connsiteY3" fmla="*/ 11145 h 127314"/>
                  <a:gd name="connsiteX4" fmla="*/ 247279 w 1040148"/>
                  <a:gd name="connsiteY4" fmla="*/ 39720 h 127314"/>
                  <a:gd name="connsiteX5" fmla="*/ 352054 w 1040148"/>
                  <a:gd name="connsiteY5" fmla="*/ 50832 h 127314"/>
                  <a:gd name="connsiteX6" fmla="*/ 431429 w 1040148"/>
                  <a:gd name="connsiteY6" fmla="*/ 28607 h 127314"/>
                  <a:gd name="connsiteX7" fmla="*/ 464766 w 1040148"/>
                  <a:gd name="connsiteY7" fmla="*/ 22257 h 127314"/>
                  <a:gd name="connsiteX8" fmla="*/ 594941 w 1040148"/>
                  <a:gd name="connsiteY8" fmla="*/ 27020 h 127314"/>
                  <a:gd name="connsiteX9" fmla="*/ 785441 w 1040148"/>
                  <a:gd name="connsiteY9" fmla="*/ 23845 h 127314"/>
                  <a:gd name="connsiteX10" fmla="*/ 817191 w 1040148"/>
                  <a:gd name="connsiteY10" fmla="*/ 30195 h 127314"/>
                  <a:gd name="connsiteX11" fmla="*/ 893391 w 1040148"/>
                  <a:gd name="connsiteY11" fmla="*/ 11145 h 127314"/>
                  <a:gd name="connsiteX12" fmla="*/ 953716 w 1040148"/>
                  <a:gd name="connsiteY12" fmla="*/ 55595 h 127314"/>
                  <a:gd name="connsiteX13" fmla="*/ 1039441 w 1040148"/>
                  <a:gd name="connsiteY13" fmla="*/ 127032 h 127314"/>
                  <a:gd name="connsiteX14" fmla="*/ 902916 w 1040148"/>
                  <a:gd name="connsiteY14" fmla="*/ 27020 h 127314"/>
                  <a:gd name="connsiteX15" fmla="*/ 515566 w 1040148"/>
                  <a:gd name="connsiteY15" fmla="*/ 47657 h 127314"/>
                  <a:gd name="connsiteX16" fmla="*/ 113929 w 1040148"/>
                  <a:gd name="connsiteY16" fmla="*/ 31782 h 127314"/>
                  <a:gd name="connsiteX17" fmla="*/ 2804 w 1040148"/>
                  <a:gd name="connsiteY17" fmla="*/ 32 h 12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0148" h="127314">
                    <a:moveTo>
                      <a:pt x="2804" y="32"/>
                    </a:moveTo>
                    <a:cubicBezTo>
                      <a:pt x="-8838" y="1090"/>
                      <a:pt x="17885" y="27020"/>
                      <a:pt x="44079" y="38132"/>
                    </a:cubicBezTo>
                    <a:cubicBezTo>
                      <a:pt x="70273" y="49244"/>
                      <a:pt x="127952" y="71205"/>
                      <a:pt x="159966" y="66707"/>
                    </a:cubicBezTo>
                    <a:cubicBezTo>
                      <a:pt x="191981" y="62209"/>
                      <a:pt x="221614" y="15643"/>
                      <a:pt x="236166" y="11145"/>
                    </a:cubicBezTo>
                    <a:cubicBezTo>
                      <a:pt x="250718" y="6647"/>
                      <a:pt x="227964" y="33106"/>
                      <a:pt x="247279" y="39720"/>
                    </a:cubicBezTo>
                    <a:cubicBezTo>
                      <a:pt x="266594" y="46334"/>
                      <a:pt x="321362" y="52684"/>
                      <a:pt x="352054" y="50832"/>
                    </a:cubicBezTo>
                    <a:cubicBezTo>
                      <a:pt x="382746" y="48980"/>
                      <a:pt x="431429" y="28607"/>
                      <a:pt x="431429" y="28607"/>
                    </a:cubicBezTo>
                    <a:cubicBezTo>
                      <a:pt x="450214" y="23845"/>
                      <a:pt x="437514" y="22521"/>
                      <a:pt x="464766" y="22257"/>
                    </a:cubicBezTo>
                    <a:cubicBezTo>
                      <a:pt x="492018" y="21993"/>
                      <a:pt x="541495" y="26755"/>
                      <a:pt x="594941" y="27020"/>
                    </a:cubicBezTo>
                    <a:cubicBezTo>
                      <a:pt x="648387" y="27285"/>
                      <a:pt x="748399" y="23316"/>
                      <a:pt x="785441" y="23845"/>
                    </a:cubicBezTo>
                    <a:cubicBezTo>
                      <a:pt x="822483" y="24374"/>
                      <a:pt x="799199" y="32312"/>
                      <a:pt x="817191" y="30195"/>
                    </a:cubicBezTo>
                    <a:cubicBezTo>
                      <a:pt x="835183" y="28078"/>
                      <a:pt x="870637" y="6912"/>
                      <a:pt x="893391" y="11145"/>
                    </a:cubicBezTo>
                    <a:cubicBezTo>
                      <a:pt x="916145" y="15378"/>
                      <a:pt x="929374" y="36281"/>
                      <a:pt x="953716" y="55595"/>
                    </a:cubicBezTo>
                    <a:cubicBezTo>
                      <a:pt x="978058" y="74910"/>
                      <a:pt x="1047908" y="131795"/>
                      <a:pt x="1039441" y="127032"/>
                    </a:cubicBezTo>
                    <a:cubicBezTo>
                      <a:pt x="1030974" y="122269"/>
                      <a:pt x="990228" y="40249"/>
                      <a:pt x="902916" y="27020"/>
                    </a:cubicBezTo>
                    <a:cubicBezTo>
                      <a:pt x="815604" y="13791"/>
                      <a:pt x="647064" y="46863"/>
                      <a:pt x="515566" y="47657"/>
                    </a:cubicBezTo>
                    <a:cubicBezTo>
                      <a:pt x="384068" y="48451"/>
                      <a:pt x="202300" y="39190"/>
                      <a:pt x="113929" y="31782"/>
                    </a:cubicBezTo>
                    <a:cubicBezTo>
                      <a:pt x="25558" y="24374"/>
                      <a:pt x="14446" y="-1026"/>
                      <a:pt x="2804" y="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2A1476E6-CF2C-46A8-BEB0-125EA984FA9B}"/>
                  </a:ext>
                </a:extLst>
              </p:cNvPr>
              <p:cNvSpPr/>
              <p:nvPr/>
            </p:nvSpPr>
            <p:spPr>
              <a:xfrm>
                <a:off x="4300606" y="8610488"/>
                <a:ext cx="1027592" cy="174839"/>
              </a:xfrm>
              <a:custGeom>
                <a:avLst/>
                <a:gdLst>
                  <a:gd name="connsiteX0" fmla="*/ 14219 w 1027592"/>
                  <a:gd name="connsiteY0" fmla="*/ 112 h 174839"/>
                  <a:gd name="connsiteX1" fmla="*/ 45969 w 1027592"/>
                  <a:gd name="connsiteY1" fmla="*/ 146162 h 174839"/>
                  <a:gd name="connsiteX2" fmla="*/ 142807 w 1027592"/>
                  <a:gd name="connsiteY2" fmla="*/ 154100 h 174839"/>
                  <a:gd name="connsiteX3" fmla="*/ 390457 w 1027592"/>
                  <a:gd name="connsiteY3" fmla="*/ 174737 h 174839"/>
                  <a:gd name="connsiteX4" fmla="*/ 1017519 w 1027592"/>
                  <a:gd name="connsiteY4" fmla="*/ 162037 h 174839"/>
                  <a:gd name="connsiteX5" fmla="*/ 793682 w 1027592"/>
                  <a:gd name="connsiteY5" fmla="*/ 162037 h 174839"/>
                  <a:gd name="connsiteX6" fmla="*/ 384107 w 1027592"/>
                  <a:gd name="connsiteY6" fmla="*/ 162037 h 174839"/>
                  <a:gd name="connsiteX7" fmla="*/ 33269 w 1027592"/>
                  <a:gd name="connsiteY7" fmla="*/ 122350 h 174839"/>
                  <a:gd name="connsiteX8" fmla="*/ 14219 w 1027592"/>
                  <a:gd name="connsiteY8" fmla="*/ 112 h 17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7592" h="174839">
                    <a:moveTo>
                      <a:pt x="14219" y="112"/>
                    </a:moveTo>
                    <a:cubicBezTo>
                      <a:pt x="16336" y="4081"/>
                      <a:pt x="24538" y="120497"/>
                      <a:pt x="45969" y="146162"/>
                    </a:cubicBezTo>
                    <a:cubicBezTo>
                      <a:pt x="67400" y="171827"/>
                      <a:pt x="142807" y="154100"/>
                      <a:pt x="142807" y="154100"/>
                    </a:cubicBezTo>
                    <a:cubicBezTo>
                      <a:pt x="200222" y="158862"/>
                      <a:pt x="244672" y="173414"/>
                      <a:pt x="390457" y="174737"/>
                    </a:cubicBezTo>
                    <a:cubicBezTo>
                      <a:pt x="536242" y="176060"/>
                      <a:pt x="950315" y="164154"/>
                      <a:pt x="1017519" y="162037"/>
                    </a:cubicBezTo>
                    <a:cubicBezTo>
                      <a:pt x="1084723" y="159920"/>
                      <a:pt x="793682" y="162037"/>
                      <a:pt x="793682" y="162037"/>
                    </a:cubicBezTo>
                    <a:cubicBezTo>
                      <a:pt x="688113" y="162037"/>
                      <a:pt x="510842" y="168651"/>
                      <a:pt x="384107" y="162037"/>
                    </a:cubicBezTo>
                    <a:cubicBezTo>
                      <a:pt x="257372" y="155423"/>
                      <a:pt x="93065" y="146692"/>
                      <a:pt x="33269" y="122350"/>
                    </a:cubicBezTo>
                    <a:cubicBezTo>
                      <a:pt x="-26527" y="98008"/>
                      <a:pt x="12102" y="-3857"/>
                      <a:pt x="14219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5E19B71E-3A8F-41D6-A714-60F653513A99}"/>
                  </a:ext>
                </a:extLst>
              </p:cNvPr>
              <p:cNvSpPr/>
              <p:nvPr/>
            </p:nvSpPr>
            <p:spPr>
              <a:xfrm>
                <a:off x="4169833" y="4766733"/>
                <a:ext cx="971425" cy="524443"/>
              </a:xfrm>
              <a:custGeom>
                <a:avLst/>
                <a:gdLst>
                  <a:gd name="connsiteX0" fmla="*/ 0 w 971425"/>
                  <a:gd name="connsiteY0" fmla="*/ 0 h 524443"/>
                  <a:gd name="connsiteX1" fmla="*/ 55034 w 971425"/>
                  <a:gd name="connsiteY1" fmla="*/ 0 h 524443"/>
                  <a:gd name="connsiteX2" fmla="*/ 723900 w 971425"/>
                  <a:gd name="connsiteY2" fmla="*/ 4234 h 524443"/>
                  <a:gd name="connsiteX3" fmla="*/ 465667 w 971425"/>
                  <a:gd name="connsiteY3" fmla="*/ 67734 h 524443"/>
                  <a:gd name="connsiteX4" fmla="*/ 681567 w 971425"/>
                  <a:gd name="connsiteY4" fmla="*/ 135467 h 524443"/>
                  <a:gd name="connsiteX5" fmla="*/ 512234 w 971425"/>
                  <a:gd name="connsiteY5" fmla="*/ 249767 h 524443"/>
                  <a:gd name="connsiteX6" fmla="*/ 969434 w 971425"/>
                  <a:gd name="connsiteY6" fmla="*/ 520700 h 524443"/>
                  <a:gd name="connsiteX7" fmla="*/ 300567 w 971425"/>
                  <a:gd name="connsiteY7" fmla="*/ 410634 h 524443"/>
                  <a:gd name="connsiteX8" fmla="*/ 766234 w 971425"/>
                  <a:gd name="connsiteY8" fmla="*/ 452967 h 524443"/>
                  <a:gd name="connsiteX9" fmla="*/ 245534 w 971425"/>
                  <a:gd name="connsiteY9" fmla="*/ 232834 h 524443"/>
                  <a:gd name="connsiteX10" fmla="*/ 575734 w 971425"/>
                  <a:gd name="connsiteY10" fmla="*/ 46567 h 524443"/>
                  <a:gd name="connsiteX11" fmla="*/ 0 w 971425"/>
                  <a:gd name="connsiteY11" fmla="*/ 0 h 524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1425" h="524443">
                    <a:moveTo>
                      <a:pt x="0" y="0"/>
                    </a:moveTo>
                    <a:lnTo>
                      <a:pt x="55034" y="0"/>
                    </a:lnTo>
                    <a:lnTo>
                      <a:pt x="723900" y="4234"/>
                    </a:lnTo>
                    <a:cubicBezTo>
                      <a:pt x="792339" y="15523"/>
                      <a:pt x="472723" y="45862"/>
                      <a:pt x="465667" y="67734"/>
                    </a:cubicBezTo>
                    <a:cubicBezTo>
                      <a:pt x="458611" y="89606"/>
                      <a:pt x="673806" y="105128"/>
                      <a:pt x="681567" y="135467"/>
                    </a:cubicBezTo>
                    <a:cubicBezTo>
                      <a:pt x="689328" y="165806"/>
                      <a:pt x="464256" y="185562"/>
                      <a:pt x="512234" y="249767"/>
                    </a:cubicBezTo>
                    <a:cubicBezTo>
                      <a:pt x="560212" y="313972"/>
                      <a:pt x="1004712" y="493889"/>
                      <a:pt x="969434" y="520700"/>
                    </a:cubicBezTo>
                    <a:cubicBezTo>
                      <a:pt x="934156" y="547511"/>
                      <a:pt x="334434" y="421923"/>
                      <a:pt x="300567" y="410634"/>
                    </a:cubicBezTo>
                    <a:cubicBezTo>
                      <a:pt x="266700" y="399345"/>
                      <a:pt x="775406" y="482600"/>
                      <a:pt x="766234" y="452967"/>
                    </a:cubicBezTo>
                    <a:cubicBezTo>
                      <a:pt x="757062" y="423334"/>
                      <a:pt x="277284" y="300567"/>
                      <a:pt x="245534" y="232834"/>
                    </a:cubicBezTo>
                    <a:cubicBezTo>
                      <a:pt x="213784" y="165101"/>
                      <a:pt x="620184" y="81845"/>
                      <a:pt x="575734" y="46567"/>
                    </a:cubicBezTo>
                    <a:cubicBezTo>
                      <a:pt x="531284" y="11289"/>
                      <a:pt x="255059" y="16228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: 図形 624">
                <a:extLst>
                  <a:ext uri="{FF2B5EF4-FFF2-40B4-BE49-F238E27FC236}">
                    <a16:creationId xmlns:a16="http://schemas.microsoft.com/office/drawing/2014/main" id="{348BD5B6-4A8C-46CE-B693-34B10EFA2694}"/>
                  </a:ext>
                </a:extLst>
              </p:cNvPr>
              <p:cNvSpPr/>
              <p:nvPr/>
            </p:nvSpPr>
            <p:spPr>
              <a:xfrm>
                <a:off x="3656435" y="4355341"/>
                <a:ext cx="245245" cy="702614"/>
              </a:xfrm>
              <a:custGeom>
                <a:avLst/>
                <a:gdLst>
                  <a:gd name="connsiteX0" fmla="*/ 238232 w 245245"/>
                  <a:gd name="connsiteY0" fmla="*/ 759 h 702614"/>
                  <a:gd name="connsiteX1" fmla="*/ 191665 w 245245"/>
                  <a:gd name="connsiteY1" fmla="*/ 398692 h 702614"/>
                  <a:gd name="connsiteX2" fmla="*/ 73132 w 245245"/>
                  <a:gd name="connsiteY2" fmla="*/ 580726 h 702614"/>
                  <a:gd name="connsiteX3" fmla="*/ 64665 w 245245"/>
                  <a:gd name="connsiteY3" fmla="*/ 699259 h 702614"/>
                  <a:gd name="connsiteX4" fmla="*/ 26565 w 245245"/>
                  <a:gd name="connsiteY4" fmla="*/ 449492 h 702614"/>
                  <a:gd name="connsiteX5" fmla="*/ 1165 w 245245"/>
                  <a:gd name="connsiteY5" fmla="*/ 402926 h 702614"/>
                  <a:gd name="connsiteX6" fmla="*/ 64665 w 245245"/>
                  <a:gd name="connsiteY6" fmla="*/ 428326 h 702614"/>
                  <a:gd name="connsiteX7" fmla="*/ 47732 w 245245"/>
                  <a:gd name="connsiteY7" fmla="*/ 301326 h 702614"/>
                  <a:gd name="connsiteX8" fmla="*/ 238232 w 245245"/>
                  <a:gd name="connsiteY8" fmla="*/ 759 h 70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245" h="702614">
                    <a:moveTo>
                      <a:pt x="238232" y="759"/>
                    </a:moveTo>
                    <a:cubicBezTo>
                      <a:pt x="262221" y="16987"/>
                      <a:pt x="219182" y="302031"/>
                      <a:pt x="191665" y="398692"/>
                    </a:cubicBezTo>
                    <a:cubicBezTo>
                      <a:pt x="164148" y="495353"/>
                      <a:pt x="94299" y="530632"/>
                      <a:pt x="73132" y="580726"/>
                    </a:cubicBezTo>
                    <a:cubicBezTo>
                      <a:pt x="51965" y="630820"/>
                      <a:pt x="72426" y="721131"/>
                      <a:pt x="64665" y="699259"/>
                    </a:cubicBezTo>
                    <a:cubicBezTo>
                      <a:pt x="56904" y="677387"/>
                      <a:pt x="37148" y="498881"/>
                      <a:pt x="26565" y="449492"/>
                    </a:cubicBezTo>
                    <a:cubicBezTo>
                      <a:pt x="15982" y="400103"/>
                      <a:pt x="-5185" y="406454"/>
                      <a:pt x="1165" y="402926"/>
                    </a:cubicBezTo>
                    <a:cubicBezTo>
                      <a:pt x="7515" y="399398"/>
                      <a:pt x="56904" y="445259"/>
                      <a:pt x="64665" y="428326"/>
                    </a:cubicBezTo>
                    <a:cubicBezTo>
                      <a:pt x="72426" y="411393"/>
                      <a:pt x="17393" y="369765"/>
                      <a:pt x="47732" y="301326"/>
                    </a:cubicBezTo>
                    <a:cubicBezTo>
                      <a:pt x="78071" y="232887"/>
                      <a:pt x="214243" y="-15469"/>
                      <a:pt x="238232" y="75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: 図形 625">
                <a:extLst>
                  <a:ext uri="{FF2B5EF4-FFF2-40B4-BE49-F238E27FC236}">
                    <a16:creationId xmlns:a16="http://schemas.microsoft.com/office/drawing/2014/main" id="{A3D5B026-03A8-4464-88F8-67A26882B7CF}"/>
                  </a:ext>
                </a:extLst>
              </p:cNvPr>
              <p:cNvSpPr/>
              <p:nvPr/>
            </p:nvSpPr>
            <p:spPr>
              <a:xfrm>
                <a:off x="6582036" y="5477886"/>
                <a:ext cx="580876" cy="585078"/>
              </a:xfrm>
              <a:custGeom>
                <a:avLst/>
                <a:gdLst>
                  <a:gd name="connsiteX0" fmla="*/ 271731 w 580876"/>
                  <a:gd name="connsiteY0" fmla="*/ 16981 h 585078"/>
                  <a:gd name="connsiteX1" fmla="*/ 797 w 580876"/>
                  <a:gd name="connsiteY1" fmla="*/ 296381 h 585078"/>
                  <a:gd name="connsiteX2" fmla="*/ 191297 w 580876"/>
                  <a:gd name="connsiteY2" fmla="*/ 533447 h 585078"/>
                  <a:gd name="connsiteX3" fmla="*/ 267497 w 580876"/>
                  <a:gd name="connsiteY3" fmla="*/ 571547 h 585078"/>
                  <a:gd name="connsiteX4" fmla="*/ 326764 w 580876"/>
                  <a:gd name="connsiteY4" fmla="*/ 355647 h 585078"/>
                  <a:gd name="connsiteX5" fmla="*/ 580764 w 580876"/>
                  <a:gd name="connsiteY5" fmla="*/ 47 h 585078"/>
                  <a:gd name="connsiteX6" fmla="*/ 292897 w 580876"/>
                  <a:gd name="connsiteY6" fmla="*/ 330247 h 585078"/>
                  <a:gd name="connsiteX7" fmla="*/ 127797 w 580876"/>
                  <a:gd name="connsiteY7" fmla="*/ 313314 h 585078"/>
                  <a:gd name="connsiteX8" fmla="*/ 153197 w 580876"/>
                  <a:gd name="connsiteY8" fmla="*/ 245581 h 585078"/>
                  <a:gd name="connsiteX9" fmla="*/ 271731 w 580876"/>
                  <a:gd name="connsiteY9" fmla="*/ 16981 h 585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0876" h="585078">
                    <a:moveTo>
                      <a:pt x="271731" y="16981"/>
                    </a:moveTo>
                    <a:cubicBezTo>
                      <a:pt x="246331" y="25448"/>
                      <a:pt x="14203" y="210303"/>
                      <a:pt x="797" y="296381"/>
                    </a:cubicBezTo>
                    <a:cubicBezTo>
                      <a:pt x="-12609" y="382459"/>
                      <a:pt x="146847" y="487586"/>
                      <a:pt x="191297" y="533447"/>
                    </a:cubicBezTo>
                    <a:cubicBezTo>
                      <a:pt x="235747" y="579308"/>
                      <a:pt x="244919" y="601180"/>
                      <a:pt x="267497" y="571547"/>
                    </a:cubicBezTo>
                    <a:cubicBezTo>
                      <a:pt x="290075" y="541914"/>
                      <a:pt x="274553" y="450897"/>
                      <a:pt x="326764" y="355647"/>
                    </a:cubicBezTo>
                    <a:cubicBezTo>
                      <a:pt x="378975" y="260397"/>
                      <a:pt x="586408" y="4280"/>
                      <a:pt x="580764" y="47"/>
                    </a:cubicBezTo>
                    <a:cubicBezTo>
                      <a:pt x="575120" y="-4186"/>
                      <a:pt x="368392" y="278036"/>
                      <a:pt x="292897" y="330247"/>
                    </a:cubicBezTo>
                    <a:cubicBezTo>
                      <a:pt x="217402" y="382458"/>
                      <a:pt x="151080" y="327425"/>
                      <a:pt x="127797" y="313314"/>
                    </a:cubicBezTo>
                    <a:cubicBezTo>
                      <a:pt x="104514" y="299203"/>
                      <a:pt x="132736" y="289325"/>
                      <a:pt x="153197" y="245581"/>
                    </a:cubicBezTo>
                    <a:cubicBezTo>
                      <a:pt x="173658" y="201837"/>
                      <a:pt x="297131" y="8514"/>
                      <a:pt x="271731" y="1698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: 図形 626">
                <a:extLst>
                  <a:ext uri="{FF2B5EF4-FFF2-40B4-BE49-F238E27FC236}">
                    <a16:creationId xmlns:a16="http://schemas.microsoft.com/office/drawing/2014/main" id="{CF7F5F04-2C91-46AA-B967-7E148F0E8B01}"/>
                  </a:ext>
                </a:extLst>
              </p:cNvPr>
              <p:cNvSpPr/>
              <p:nvPr/>
            </p:nvSpPr>
            <p:spPr>
              <a:xfrm>
                <a:off x="6785989" y="5871631"/>
                <a:ext cx="747323" cy="602883"/>
              </a:xfrm>
              <a:custGeom>
                <a:avLst/>
                <a:gdLst>
                  <a:gd name="connsiteX0" fmla="*/ 491111 w 747323"/>
                  <a:gd name="connsiteY0" fmla="*/ 2 h 602883"/>
                  <a:gd name="connsiteX1" fmla="*/ 182078 w 747323"/>
                  <a:gd name="connsiteY1" fmla="*/ 186269 h 602883"/>
                  <a:gd name="connsiteX2" fmla="*/ 347178 w 747323"/>
                  <a:gd name="connsiteY2" fmla="*/ 385236 h 602883"/>
                  <a:gd name="connsiteX3" fmla="*/ 685844 w 747323"/>
                  <a:gd name="connsiteY3" fmla="*/ 364069 h 602883"/>
                  <a:gd name="connsiteX4" fmla="*/ 736644 w 747323"/>
                  <a:gd name="connsiteY4" fmla="*/ 287869 h 602883"/>
                  <a:gd name="connsiteX5" fmla="*/ 558844 w 747323"/>
                  <a:gd name="connsiteY5" fmla="*/ 520702 h 602883"/>
                  <a:gd name="connsiteX6" fmla="*/ 321778 w 747323"/>
                  <a:gd name="connsiteY6" fmla="*/ 601136 h 602883"/>
                  <a:gd name="connsiteX7" fmla="*/ 169378 w 747323"/>
                  <a:gd name="connsiteY7" fmla="*/ 457202 h 602883"/>
                  <a:gd name="connsiteX8" fmla="*/ 44 w 747323"/>
                  <a:gd name="connsiteY8" fmla="*/ 313269 h 602883"/>
                  <a:gd name="connsiteX9" fmla="*/ 156678 w 747323"/>
                  <a:gd name="connsiteY9" fmla="*/ 182036 h 602883"/>
                  <a:gd name="connsiteX10" fmla="*/ 491111 w 747323"/>
                  <a:gd name="connsiteY10" fmla="*/ 2 h 60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323" h="602883">
                    <a:moveTo>
                      <a:pt x="491111" y="2"/>
                    </a:moveTo>
                    <a:cubicBezTo>
                      <a:pt x="495344" y="708"/>
                      <a:pt x="206067" y="122063"/>
                      <a:pt x="182078" y="186269"/>
                    </a:cubicBezTo>
                    <a:cubicBezTo>
                      <a:pt x="158089" y="250475"/>
                      <a:pt x="263217" y="355603"/>
                      <a:pt x="347178" y="385236"/>
                    </a:cubicBezTo>
                    <a:cubicBezTo>
                      <a:pt x="431139" y="414869"/>
                      <a:pt x="620933" y="380297"/>
                      <a:pt x="685844" y="364069"/>
                    </a:cubicBezTo>
                    <a:cubicBezTo>
                      <a:pt x="750755" y="347841"/>
                      <a:pt x="757811" y="261764"/>
                      <a:pt x="736644" y="287869"/>
                    </a:cubicBezTo>
                    <a:cubicBezTo>
                      <a:pt x="715477" y="313975"/>
                      <a:pt x="627988" y="468491"/>
                      <a:pt x="558844" y="520702"/>
                    </a:cubicBezTo>
                    <a:cubicBezTo>
                      <a:pt x="489700" y="572913"/>
                      <a:pt x="386689" y="611719"/>
                      <a:pt x="321778" y="601136"/>
                    </a:cubicBezTo>
                    <a:cubicBezTo>
                      <a:pt x="256867" y="590553"/>
                      <a:pt x="223000" y="505180"/>
                      <a:pt x="169378" y="457202"/>
                    </a:cubicBezTo>
                    <a:cubicBezTo>
                      <a:pt x="115756" y="409224"/>
                      <a:pt x="2161" y="359130"/>
                      <a:pt x="44" y="313269"/>
                    </a:cubicBezTo>
                    <a:cubicBezTo>
                      <a:pt x="-2073" y="267408"/>
                      <a:pt x="72011" y="231425"/>
                      <a:pt x="156678" y="182036"/>
                    </a:cubicBezTo>
                    <a:cubicBezTo>
                      <a:pt x="241345" y="132647"/>
                      <a:pt x="486878" y="-704"/>
                      <a:pt x="491111" y="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3F5E2299-AC84-4C17-B42D-853F3604857D}"/>
                  </a:ext>
                </a:extLst>
              </p:cNvPr>
              <p:cNvSpPr/>
              <p:nvPr/>
            </p:nvSpPr>
            <p:spPr>
              <a:xfrm>
                <a:off x="7089658" y="6084406"/>
                <a:ext cx="609596" cy="558090"/>
              </a:xfrm>
              <a:custGeom>
                <a:avLst/>
                <a:gdLst>
                  <a:gd name="connsiteX0" fmla="*/ 483775 w 609596"/>
                  <a:gd name="connsiteY0" fmla="*/ 3127 h 558090"/>
                  <a:gd name="connsiteX1" fmla="*/ 471075 w 609596"/>
                  <a:gd name="connsiteY1" fmla="*/ 87794 h 558090"/>
                  <a:gd name="connsiteX2" fmla="*/ 386409 w 609596"/>
                  <a:gd name="connsiteY2" fmla="*/ 337561 h 558090"/>
                  <a:gd name="connsiteX3" fmla="*/ 13875 w 609596"/>
                  <a:gd name="connsiteY3" fmla="*/ 456094 h 558090"/>
                  <a:gd name="connsiteX4" fmla="*/ 77375 w 609596"/>
                  <a:gd name="connsiteY4" fmla="*/ 549227 h 558090"/>
                  <a:gd name="connsiteX5" fmla="*/ 56209 w 609596"/>
                  <a:gd name="connsiteY5" fmla="*/ 434927 h 558090"/>
                  <a:gd name="connsiteX6" fmla="*/ 314442 w 609596"/>
                  <a:gd name="connsiteY6" fmla="*/ 557694 h 558090"/>
                  <a:gd name="connsiteX7" fmla="*/ 602309 w 609596"/>
                  <a:gd name="connsiteY7" fmla="*/ 384127 h 558090"/>
                  <a:gd name="connsiteX8" fmla="*/ 521875 w 609596"/>
                  <a:gd name="connsiteY8" fmla="*/ 180927 h 558090"/>
                  <a:gd name="connsiteX9" fmla="*/ 483775 w 609596"/>
                  <a:gd name="connsiteY9" fmla="*/ 3127 h 55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596" h="558090">
                    <a:moveTo>
                      <a:pt x="483775" y="3127"/>
                    </a:moveTo>
                    <a:cubicBezTo>
                      <a:pt x="475308" y="-12395"/>
                      <a:pt x="487303" y="32055"/>
                      <a:pt x="471075" y="87794"/>
                    </a:cubicBezTo>
                    <a:cubicBezTo>
                      <a:pt x="454847" y="143533"/>
                      <a:pt x="462609" y="276178"/>
                      <a:pt x="386409" y="337561"/>
                    </a:cubicBezTo>
                    <a:cubicBezTo>
                      <a:pt x="310209" y="398944"/>
                      <a:pt x="65381" y="420816"/>
                      <a:pt x="13875" y="456094"/>
                    </a:cubicBezTo>
                    <a:cubicBezTo>
                      <a:pt x="-37631" y="491372"/>
                      <a:pt x="70319" y="552755"/>
                      <a:pt x="77375" y="549227"/>
                    </a:cubicBezTo>
                    <a:cubicBezTo>
                      <a:pt x="84431" y="545699"/>
                      <a:pt x="16698" y="433516"/>
                      <a:pt x="56209" y="434927"/>
                    </a:cubicBezTo>
                    <a:cubicBezTo>
                      <a:pt x="95720" y="436338"/>
                      <a:pt x="223425" y="566161"/>
                      <a:pt x="314442" y="557694"/>
                    </a:cubicBezTo>
                    <a:cubicBezTo>
                      <a:pt x="405459" y="549227"/>
                      <a:pt x="567737" y="446921"/>
                      <a:pt x="602309" y="384127"/>
                    </a:cubicBezTo>
                    <a:cubicBezTo>
                      <a:pt x="636881" y="321333"/>
                      <a:pt x="538103" y="243016"/>
                      <a:pt x="521875" y="180927"/>
                    </a:cubicBezTo>
                    <a:cubicBezTo>
                      <a:pt x="505647" y="118838"/>
                      <a:pt x="492242" y="18649"/>
                      <a:pt x="483775" y="3127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: 図形 628">
                <a:extLst>
                  <a:ext uri="{FF2B5EF4-FFF2-40B4-BE49-F238E27FC236}">
                    <a16:creationId xmlns:a16="http://schemas.microsoft.com/office/drawing/2014/main" id="{3BDD250D-69FB-4AC2-ACE9-8974B7C70AFC}"/>
                  </a:ext>
                </a:extLst>
              </p:cNvPr>
              <p:cNvSpPr/>
              <p:nvPr/>
            </p:nvSpPr>
            <p:spPr>
              <a:xfrm>
                <a:off x="7936635" y="7667727"/>
                <a:ext cx="583026" cy="1071647"/>
              </a:xfrm>
              <a:custGeom>
                <a:avLst/>
                <a:gdLst>
                  <a:gd name="connsiteX0" fmla="*/ 345882 w 583026"/>
                  <a:gd name="connsiteY0" fmla="*/ 79273 h 1071647"/>
                  <a:gd name="connsiteX1" fmla="*/ 371282 w 583026"/>
                  <a:gd name="connsiteY1" fmla="*/ 140656 h 1071647"/>
                  <a:gd name="connsiteX2" fmla="*/ 434782 w 583026"/>
                  <a:gd name="connsiteY2" fmla="*/ 485673 h 1071647"/>
                  <a:gd name="connsiteX3" fmla="*/ 582948 w 583026"/>
                  <a:gd name="connsiteY3" fmla="*/ 892073 h 1071647"/>
                  <a:gd name="connsiteX4" fmla="*/ 413615 w 583026"/>
                  <a:gd name="connsiteY4" fmla="*/ 623256 h 1071647"/>
                  <a:gd name="connsiteX5" fmla="*/ 513098 w 583026"/>
                  <a:gd name="connsiteY5" fmla="*/ 1059290 h 1071647"/>
                  <a:gd name="connsiteX6" fmla="*/ 17798 w 583026"/>
                  <a:gd name="connsiteY6" fmla="*/ 41173 h 1071647"/>
                  <a:gd name="connsiteX7" fmla="*/ 134215 w 583026"/>
                  <a:gd name="connsiteY7" fmla="*/ 191456 h 1071647"/>
                  <a:gd name="connsiteX8" fmla="*/ 345882 w 583026"/>
                  <a:gd name="connsiteY8" fmla="*/ 79273 h 107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3026" h="1071647">
                    <a:moveTo>
                      <a:pt x="345882" y="79273"/>
                    </a:moveTo>
                    <a:cubicBezTo>
                      <a:pt x="385393" y="70806"/>
                      <a:pt x="356465" y="72923"/>
                      <a:pt x="371282" y="140656"/>
                    </a:cubicBezTo>
                    <a:cubicBezTo>
                      <a:pt x="386099" y="208389"/>
                      <a:pt x="399504" y="360437"/>
                      <a:pt x="434782" y="485673"/>
                    </a:cubicBezTo>
                    <a:cubicBezTo>
                      <a:pt x="470060" y="610909"/>
                      <a:pt x="586476" y="869143"/>
                      <a:pt x="582948" y="892073"/>
                    </a:cubicBezTo>
                    <a:cubicBezTo>
                      <a:pt x="579420" y="915003"/>
                      <a:pt x="425257" y="595387"/>
                      <a:pt x="413615" y="623256"/>
                    </a:cubicBezTo>
                    <a:cubicBezTo>
                      <a:pt x="401973" y="651126"/>
                      <a:pt x="579067" y="1156304"/>
                      <a:pt x="513098" y="1059290"/>
                    </a:cubicBezTo>
                    <a:cubicBezTo>
                      <a:pt x="447129" y="962276"/>
                      <a:pt x="80945" y="185812"/>
                      <a:pt x="17798" y="41173"/>
                    </a:cubicBezTo>
                    <a:cubicBezTo>
                      <a:pt x="-45349" y="-103466"/>
                      <a:pt x="75301" y="178403"/>
                      <a:pt x="134215" y="191456"/>
                    </a:cubicBezTo>
                    <a:cubicBezTo>
                      <a:pt x="193129" y="204509"/>
                      <a:pt x="306371" y="87740"/>
                      <a:pt x="345882" y="7927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フリーフォーム: 図形 629">
                <a:extLst>
                  <a:ext uri="{FF2B5EF4-FFF2-40B4-BE49-F238E27FC236}">
                    <a16:creationId xmlns:a16="http://schemas.microsoft.com/office/drawing/2014/main" id="{F49C2FCE-D3FC-4B1B-9745-A12564380988}"/>
                  </a:ext>
                </a:extLst>
              </p:cNvPr>
              <p:cNvSpPr/>
              <p:nvPr/>
            </p:nvSpPr>
            <p:spPr>
              <a:xfrm>
                <a:off x="8377666" y="7873828"/>
                <a:ext cx="308489" cy="1073144"/>
              </a:xfrm>
              <a:custGeom>
                <a:avLst/>
                <a:gdLst>
                  <a:gd name="connsiteX0" fmla="*/ 61484 w 308489"/>
                  <a:gd name="connsiteY0" fmla="*/ 10755 h 1073144"/>
                  <a:gd name="connsiteX1" fmla="*/ 67834 w 308489"/>
                  <a:gd name="connsiteY1" fmla="*/ 370589 h 1073144"/>
                  <a:gd name="connsiteX2" fmla="*/ 302784 w 308489"/>
                  <a:gd name="connsiteY2" fmla="*/ 901872 h 1073144"/>
                  <a:gd name="connsiteX3" fmla="*/ 239284 w 308489"/>
                  <a:gd name="connsiteY3" fmla="*/ 1069089 h 1073144"/>
                  <a:gd name="connsiteX4" fmla="*/ 277384 w 308489"/>
                  <a:gd name="connsiteY4" fmla="*/ 1009822 h 1073144"/>
                  <a:gd name="connsiteX5" fmla="*/ 180017 w 308489"/>
                  <a:gd name="connsiteY5" fmla="*/ 880705 h 1073144"/>
                  <a:gd name="connsiteX6" fmla="*/ 19151 w 308489"/>
                  <a:gd name="connsiteY6" fmla="*/ 503939 h 1073144"/>
                  <a:gd name="connsiteX7" fmla="*/ 57251 w 308489"/>
                  <a:gd name="connsiteY7" fmla="*/ 681739 h 1073144"/>
                  <a:gd name="connsiteX8" fmla="*/ 101 w 308489"/>
                  <a:gd name="connsiteY8" fmla="*/ 148339 h 1073144"/>
                  <a:gd name="connsiteX9" fmla="*/ 61484 w 308489"/>
                  <a:gd name="connsiteY9" fmla="*/ 10755 h 107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489" h="1073144">
                    <a:moveTo>
                      <a:pt x="61484" y="10755"/>
                    </a:moveTo>
                    <a:cubicBezTo>
                      <a:pt x="72773" y="47797"/>
                      <a:pt x="27617" y="222070"/>
                      <a:pt x="67834" y="370589"/>
                    </a:cubicBezTo>
                    <a:cubicBezTo>
                      <a:pt x="108051" y="519108"/>
                      <a:pt x="274209" y="785455"/>
                      <a:pt x="302784" y="901872"/>
                    </a:cubicBezTo>
                    <a:cubicBezTo>
                      <a:pt x="331359" y="1018289"/>
                      <a:pt x="243517" y="1051097"/>
                      <a:pt x="239284" y="1069089"/>
                    </a:cubicBezTo>
                    <a:cubicBezTo>
                      <a:pt x="235051" y="1087081"/>
                      <a:pt x="287262" y="1041219"/>
                      <a:pt x="277384" y="1009822"/>
                    </a:cubicBezTo>
                    <a:cubicBezTo>
                      <a:pt x="267506" y="978425"/>
                      <a:pt x="223056" y="965019"/>
                      <a:pt x="180017" y="880705"/>
                    </a:cubicBezTo>
                    <a:cubicBezTo>
                      <a:pt x="136978" y="796391"/>
                      <a:pt x="39612" y="537100"/>
                      <a:pt x="19151" y="503939"/>
                    </a:cubicBezTo>
                    <a:cubicBezTo>
                      <a:pt x="-1310" y="470778"/>
                      <a:pt x="60426" y="741006"/>
                      <a:pt x="57251" y="681739"/>
                    </a:cubicBezTo>
                    <a:cubicBezTo>
                      <a:pt x="54076" y="622472"/>
                      <a:pt x="-2721" y="261228"/>
                      <a:pt x="101" y="148339"/>
                    </a:cubicBezTo>
                    <a:cubicBezTo>
                      <a:pt x="2923" y="35450"/>
                      <a:pt x="50195" y="-26287"/>
                      <a:pt x="61484" y="1075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フリーフォーム: 図形 630">
                <a:extLst>
                  <a:ext uri="{FF2B5EF4-FFF2-40B4-BE49-F238E27FC236}">
                    <a16:creationId xmlns:a16="http://schemas.microsoft.com/office/drawing/2014/main" id="{34CCD41F-2D31-4690-94D4-B469D197FA47}"/>
                  </a:ext>
                </a:extLst>
              </p:cNvPr>
              <p:cNvSpPr/>
              <p:nvPr/>
            </p:nvSpPr>
            <p:spPr>
              <a:xfrm>
                <a:off x="871244" y="6268558"/>
                <a:ext cx="1765627" cy="2450561"/>
              </a:xfrm>
              <a:custGeom>
                <a:avLst/>
                <a:gdLst>
                  <a:gd name="connsiteX0" fmla="*/ 1765276 w 1765627"/>
                  <a:gd name="connsiteY0" fmla="*/ 56042 h 2450561"/>
                  <a:gd name="connsiteX1" fmla="*/ 1363956 w 1765627"/>
                  <a:gd name="connsiteY1" fmla="*/ 477682 h 2450561"/>
                  <a:gd name="connsiteX2" fmla="*/ 683236 w 1765627"/>
                  <a:gd name="connsiteY2" fmla="*/ 1778162 h 2450561"/>
                  <a:gd name="connsiteX3" fmla="*/ 200636 w 1765627"/>
                  <a:gd name="connsiteY3" fmla="*/ 2397922 h 2450561"/>
                  <a:gd name="connsiteX4" fmla="*/ 2516 w 1765627"/>
                  <a:gd name="connsiteY4" fmla="*/ 2382682 h 2450561"/>
                  <a:gd name="connsiteX5" fmla="*/ 93956 w 1765627"/>
                  <a:gd name="connsiteY5" fmla="*/ 2098202 h 2450561"/>
                  <a:gd name="connsiteX6" fmla="*/ 170156 w 1765627"/>
                  <a:gd name="connsiteY6" fmla="*/ 1701962 h 2450561"/>
                  <a:gd name="connsiteX7" fmla="*/ 459716 w 1765627"/>
                  <a:gd name="connsiteY7" fmla="*/ 1320962 h 2450561"/>
                  <a:gd name="connsiteX8" fmla="*/ 779756 w 1765627"/>
                  <a:gd name="connsiteY8" fmla="*/ 787562 h 2450561"/>
                  <a:gd name="connsiteX9" fmla="*/ 165076 w 1765627"/>
                  <a:gd name="connsiteY9" fmla="*/ 1930562 h 2450561"/>
                  <a:gd name="connsiteX10" fmla="*/ 901676 w 1765627"/>
                  <a:gd name="connsiteY10" fmla="*/ 675802 h 2450561"/>
                  <a:gd name="connsiteX11" fmla="*/ 1272516 w 1765627"/>
                  <a:gd name="connsiteY11" fmla="*/ 142402 h 2450561"/>
                  <a:gd name="connsiteX12" fmla="*/ 1440156 w 1765627"/>
                  <a:gd name="connsiteY12" fmla="*/ 5242 h 2450561"/>
                  <a:gd name="connsiteX13" fmla="*/ 1435076 w 1765627"/>
                  <a:gd name="connsiteY13" fmla="*/ 30642 h 2450561"/>
                  <a:gd name="connsiteX14" fmla="*/ 1765276 w 1765627"/>
                  <a:gd name="connsiteY14" fmla="*/ 56042 h 2450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65627" h="2450561">
                    <a:moveTo>
                      <a:pt x="1765276" y="56042"/>
                    </a:moveTo>
                    <a:cubicBezTo>
                      <a:pt x="1753423" y="130549"/>
                      <a:pt x="1544296" y="190662"/>
                      <a:pt x="1363956" y="477682"/>
                    </a:cubicBezTo>
                    <a:cubicBezTo>
                      <a:pt x="1183616" y="764702"/>
                      <a:pt x="877123" y="1458122"/>
                      <a:pt x="683236" y="1778162"/>
                    </a:cubicBezTo>
                    <a:cubicBezTo>
                      <a:pt x="489349" y="2098202"/>
                      <a:pt x="314089" y="2297169"/>
                      <a:pt x="200636" y="2397922"/>
                    </a:cubicBezTo>
                    <a:cubicBezTo>
                      <a:pt x="87183" y="2498675"/>
                      <a:pt x="20296" y="2432635"/>
                      <a:pt x="2516" y="2382682"/>
                    </a:cubicBezTo>
                    <a:cubicBezTo>
                      <a:pt x="-15264" y="2332729"/>
                      <a:pt x="66016" y="2211655"/>
                      <a:pt x="93956" y="2098202"/>
                    </a:cubicBezTo>
                    <a:cubicBezTo>
                      <a:pt x="121896" y="1984749"/>
                      <a:pt x="109196" y="1831502"/>
                      <a:pt x="170156" y="1701962"/>
                    </a:cubicBezTo>
                    <a:cubicBezTo>
                      <a:pt x="231116" y="1572422"/>
                      <a:pt x="358116" y="1473362"/>
                      <a:pt x="459716" y="1320962"/>
                    </a:cubicBezTo>
                    <a:cubicBezTo>
                      <a:pt x="561316" y="1168562"/>
                      <a:pt x="828863" y="685962"/>
                      <a:pt x="779756" y="787562"/>
                    </a:cubicBezTo>
                    <a:cubicBezTo>
                      <a:pt x="730649" y="889162"/>
                      <a:pt x="144756" y="1949189"/>
                      <a:pt x="165076" y="1930562"/>
                    </a:cubicBezTo>
                    <a:cubicBezTo>
                      <a:pt x="185396" y="1911935"/>
                      <a:pt x="717103" y="973829"/>
                      <a:pt x="901676" y="675802"/>
                    </a:cubicBezTo>
                    <a:cubicBezTo>
                      <a:pt x="1086249" y="377775"/>
                      <a:pt x="1182769" y="254162"/>
                      <a:pt x="1272516" y="142402"/>
                    </a:cubicBezTo>
                    <a:cubicBezTo>
                      <a:pt x="1362263" y="30642"/>
                      <a:pt x="1413063" y="23869"/>
                      <a:pt x="1440156" y="5242"/>
                    </a:cubicBezTo>
                    <a:cubicBezTo>
                      <a:pt x="1467249" y="-13385"/>
                      <a:pt x="1384276" y="23022"/>
                      <a:pt x="1435076" y="30642"/>
                    </a:cubicBezTo>
                    <a:cubicBezTo>
                      <a:pt x="1485876" y="38262"/>
                      <a:pt x="1777129" y="-18465"/>
                      <a:pt x="1765276" y="5604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2" name="フリーフォーム: 図形 631">
                <a:extLst>
                  <a:ext uri="{FF2B5EF4-FFF2-40B4-BE49-F238E27FC236}">
                    <a16:creationId xmlns:a16="http://schemas.microsoft.com/office/drawing/2014/main" id="{04827779-F8B3-4834-A4B3-DDD97808D6BB}"/>
                  </a:ext>
                </a:extLst>
              </p:cNvPr>
              <p:cNvSpPr/>
              <p:nvPr/>
            </p:nvSpPr>
            <p:spPr>
              <a:xfrm>
                <a:off x="693949" y="7903587"/>
                <a:ext cx="393885" cy="752855"/>
              </a:xfrm>
              <a:custGeom>
                <a:avLst/>
                <a:gdLst>
                  <a:gd name="connsiteX0" fmla="*/ 393171 w 393885"/>
                  <a:gd name="connsiteY0" fmla="*/ 5973 h 752855"/>
                  <a:gd name="connsiteX1" fmla="*/ 250931 w 393885"/>
                  <a:gd name="connsiteY1" fmla="*/ 564773 h 752855"/>
                  <a:gd name="connsiteX2" fmla="*/ 189971 w 393885"/>
                  <a:gd name="connsiteY2" fmla="*/ 752733 h 752855"/>
                  <a:gd name="connsiteX3" fmla="*/ 93451 w 393885"/>
                  <a:gd name="connsiteY3" fmla="*/ 590173 h 752855"/>
                  <a:gd name="connsiteX4" fmla="*/ 2011 w 393885"/>
                  <a:gd name="connsiteY4" fmla="*/ 392053 h 752855"/>
                  <a:gd name="connsiteX5" fmla="*/ 184891 w 393885"/>
                  <a:gd name="connsiteY5" fmla="*/ 275213 h 752855"/>
                  <a:gd name="connsiteX6" fmla="*/ 393171 w 393885"/>
                  <a:gd name="connsiteY6" fmla="*/ 5973 h 75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885" h="752855">
                    <a:moveTo>
                      <a:pt x="393171" y="5973"/>
                    </a:moveTo>
                    <a:cubicBezTo>
                      <a:pt x="404178" y="54233"/>
                      <a:pt x="284798" y="440313"/>
                      <a:pt x="250931" y="564773"/>
                    </a:cubicBezTo>
                    <a:cubicBezTo>
                      <a:pt x="217064" y="689233"/>
                      <a:pt x="216218" y="748500"/>
                      <a:pt x="189971" y="752733"/>
                    </a:cubicBezTo>
                    <a:cubicBezTo>
                      <a:pt x="163724" y="756966"/>
                      <a:pt x="124778" y="650286"/>
                      <a:pt x="93451" y="590173"/>
                    </a:cubicBezTo>
                    <a:cubicBezTo>
                      <a:pt x="62124" y="530060"/>
                      <a:pt x="-13229" y="444546"/>
                      <a:pt x="2011" y="392053"/>
                    </a:cubicBezTo>
                    <a:cubicBezTo>
                      <a:pt x="17251" y="339560"/>
                      <a:pt x="118004" y="334480"/>
                      <a:pt x="184891" y="275213"/>
                    </a:cubicBezTo>
                    <a:cubicBezTo>
                      <a:pt x="251778" y="215946"/>
                      <a:pt x="382164" y="-42287"/>
                      <a:pt x="393171" y="597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3" name="フリーフォーム: 図形 632">
                <a:extLst>
                  <a:ext uri="{FF2B5EF4-FFF2-40B4-BE49-F238E27FC236}">
                    <a16:creationId xmlns:a16="http://schemas.microsoft.com/office/drawing/2014/main" id="{D75B5482-89F7-485F-9605-69CDCB28730E}"/>
                  </a:ext>
                </a:extLst>
              </p:cNvPr>
              <p:cNvSpPr/>
              <p:nvPr/>
            </p:nvSpPr>
            <p:spPr>
              <a:xfrm>
                <a:off x="2230865" y="6305587"/>
                <a:ext cx="557819" cy="603198"/>
              </a:xfrm>
              <a:custGeom>
                <a:avLst/>
                <a:gdLst>
                  <a:gd name="connsiteX0" fmla="*/ 554668 w 557819"/>
                  <a:gd name="connsiteY0" fmla="*/ 594746 h 603198"/>
                  <a:gd name="connsiteX1" fmla="*/ 525035 w 557819"/>
                  <a:gd name="connsiteY1" fmla="*/ 514313 h 603198"/>
                  <a:gd name="connsiteX2" fmla="*/ 419202 w 557819"/>
                  <a:gd name="connsiteY2" fmla="*/ 2080 h 603198"/>
                  <a:gd name="connsiteX3" fmla="*/ 139802 w 557819"/>
                  <a:gd name="connsiteY3" fmla="*/ 340746 h 603198"/>
                  <a:gd name="connsiteX4" fmla="*/ 102 w 557819"/>
                  <a:gd name="connsiteY4" fmla="*/ 522780 h 603198"/>
                  <a:gd name="connsiteX5" fmla="*/ 118635 w 557819"/>
                  <a:gd name="connsiteY5" fmla="*/ 306880 h 603198"/>
                  <a:gd name="connsiteX6" fmla="*/ 203302 w 557819"/>
                  <a:gd name="connsiteY6" fmla="*/ 196813 h 603198"/>
                  <a:gd name="connsiteX7" fmla="*/ 127102 w 557819"/>
                  <a:gd name="connsiteY7" fmla="*/ 459280 h 603198"/>
                  <a:gd name="connsiteX8" fmla="*/ 241402 w 557819"/>
                  <a:gd name="connsiteY8" fmla="*/ 404246 h 603198"/>
                  <a:gd name="connsiteX9" fmla="*/ 364168 w 557819"/>
                  <a:gd name="connsiteY9" fmla="*/ 239146 h 603198"/>
                  <a:gd name="connsiteX10" fmla="*/ 461535 w 557819"/>
                  <a:gd name="connsiteY10" fmla="*/ 416946 h 603198"/>
                  <a:gd name="connsiteX11" fmla="*/ 554668 w 557819"/>
                  <a:gd name="connsiteY11" fmla="*/ 594746 h 603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19" h="603198">
                    <a:moveTo>
                      <a:pt x="554668" y="594746"/>
                    </a:moveTo>
                    <a:cubicBezTo>
                      <a:pt x="565251" y="610974"/>
                      <a:pt x="547613" y="613091"/>
                      <a:pt x="525035" y="514313"/>
                    </a:cubicBezTo>
                    <a:cubicBezTo>
                      <a:pt x="502457" y="415535"/>
                      <a:pt x="483407" y="31008"/>
                      <a:pt x="419202" y="2080"/>
                    </a:cubicBezTo>
                    <a:cubicBezTo>
                      <a:pt x="354997" y="-26848"/>
                      <a:pt x="209652" y="253963"/>
                      <a:pt x="139802" y="340746"/>
                    </a:cubicBezTo>
                    <a:cubicBezTo>
                      <a:pt x="69952" y="427529"/>
                      <a:pt x="3630" y="528424"/>
                      <a:pt x="102" y="522780"/>
                    </a:cubicBezTo>
                    <a:cubicBezTo>
                      <a:pt x="-3426" y="517136"/>
                      <a:pt x="84768" y="361208"/>
                      <a:pt x="118635" y="306880"/>
                    </a:cubicBezTo>
                    <a:cubicBezTo>
                      <a:pt x="152502" y="252552"/>
                      <a:pt x="201891" y="171413"/>
                      <a:pt x="203302" y="196813"/>
                    </a:cubicBezTo>
                    <a:cubicBezTo>
                      <a:pt x="204713" y="222213"/>
                      <a:pt x="120752" y="424708"/>
                      <a:pt x="127102" y="459280"/>
                    </a:cubicBezTo>
                    <a:cubicBezTo>
                      <a:pt x="133452" y="493852"/>
                      <a:pt x="201891" y="440935"/>
                      <a:pt x="241402" y="404246"/>
                    </a:cubicBezTo>
                    <a:cubicBezTo>
                      <a:pt x="280913" y="367557"/>
                      <a:pt x="327479" y="237029"/>
                      <a:pt x="364168" y="239146"/>
                    </a:cubicBezTo>
                    <a:cubicBezTo>
                      <a:pt x="400857" y="241263"/>
                      <a:pt x="434724" y="356268"/>
                      <a:pt x="461535" y="416946"/>
                    </a:cubicBezTo>
                    <a:cubicBezTo>
                      <a:pt x="488346" y="477624"/>
                      <a:pt x="544085" y="578518"/>
                      <a:pt x="554668" y="594746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4" name="フリーフォーム: 図形 633">
                <a:extLst>
                  <a:ext uri="{FF2B5EF4-FFF2-40B4-BE49-F238E27FC236}">
                    <a16:creationId xmlns:a16="http://schemas.microsoft.com/office/drawing/2014/main" id="{AA9649D7-6BCB-4C11-88C2-DC2D7C8AA195}"/>
                  </a:ext>
                </a:extLst>
              </p:cNvPr>
              <p:cNvSpPr/>
              <p:nvPr/>
            </p:nvSpPr>
            <p:spPr>
              <a:xfrm>
                <a:off x="6149696" y="4869281"/>
                <a:ext cx="735659" cy="333517"/>
              </a:xfrm>
              <a:custGeom>
                <a:avLst/>
                <a:gdLst>
                  <a:gd name="connsiteX0" fmla="*/ 5571 w 735659"/>
                  <a:gd name="connsiteY0" fmla="*/ 333486 h 333517"/>
                  <a:gd name="connsiteX1" fmla="*/ 179137 w 735659"/>
                  <a:gd name="connsiteY1" fmla="*/ 75252 h 333517"/>
                  <a:gd name="connsiteX2" fmla="*/ 733704 w 735659"/>
                  <a:gd name="connsiteY2" fmla="*/ 24452 h 333517"/>
                  <a:gd name="connsiteX3" fmla="*/ 352704 w 735659"/>
                  <a:gd name="connsiteY3" fmla="*/ 3286 h 333517"/>
                  <a:gd name="connsiteX4" fmla="*/ 73304 w 735659"/>
                  <a:gd name="connsiteY4" fmla="*/ 92186 h 333517"/>
                  <a:gd name="connsiteX5" fmla="*/ 5571 w 735659"/>
                  <a:gd name="connsiteY5" fmla="*/ 333486 h 333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5659" h="333517">
                    <a:moveTo>
                      <a:pt x="5571" y="333486"/>
                    </a:moveTo>
                    <a:cubicBezTo>
                      <a:pt x="23210" y="330664"/>
                      <a:pt x="57782" y="126758"/>
                      <a:pt x="179137" y="75252"/>
                    </a:cubicBezTo>
                    <a:cubicBezTo>
                      <a:pt x="300492" y="23746"/>
                      <a:pt x="704776" y="36446"/>
                      <a:pt x="733704" y="24452"/>
                    </a:cubicBezTo>
                    <a:cubicBezTo>
                      <a:pt x="762632" y="12458"/>
                      <a:pt x="462771" y="-8003"/>
                      <a:pt x="352704" y="3286"/>
                    </a:cubicBezTo>
                    <a:cubicBezTo>
                      <a:pt x="242637" y="14575"/>
                      <a:pt x="133982" y="33625"/>
                      <a:pt x="73304" y="92186"/>
                    </a:cubicBezTo>
                    <a:cubicBezTo>
                      <a:pt x="12626" y="150747"/>
                      <a:pt x="-12068" y="336308"/>
                      <a:pt x="5571" y="3334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: 図形 634">
                <a:extLst>
                  <a:ext uri="{FF2B5EF4-FFF2-40B4-BE49-F238E27FC236}">
                    <a16:creationId xmlns:a16="http://schemas.microsoft.com/office/drawing/2014/main" id="{54760061-F918-418E-9E67-55AFCC3BBF28}"/>
                  </a:ext>
                </a:extLst>
              </p:cNvPr>
              <p:cNvSpPr/>
              <p:nvPr/>
            </p:nvSpPr>
            <p:spPr>
              <a:xfrm>
                <a:off x="3235618" y="9133917"/>
                <a:ext cx="1133769" cy="1471227"/>
              </a:xfrm>
              <a:custGeom>
                <a:avLst/>
                <a:gdLst>
                  <a:gd name="connsiteX0" fmla="*/ 40982 w 1133769"/>
                  <a:gd name="connsiteY0" fmla="*/ 1616 h 1471227"/>
                  <a:gd name="connsiteX1" fmla="*/ 379649 w 1133769"/>
                  <a:gd name="connsiteY1" fmla="*/ 424950 h 1471227"/>
                  <a:gd name="connsiteX2" fmla="*/ 735249 w 1133769"/>
                  <a:gd name="connsiteY2" fmla="*/ 399550 h 1471227"/>
                  <a:gd name="connsiteX3" fmla="*/ 1133182 w 1133769"/>
                  <a:gd name="connsiteY3" fmla="*/ 281016 h 1471227"/>
                  <a:gd name="connsiteX4" fmla="*/ 819915 w 1133769"/>
                  <a:gd name="connsiteY4" fmla="*/ 391083 h 1471227"/>
                  <a:gd name="connsiteX5" fmla="*/ 633649 w 1133769"/>
                  <a:gd name="connsiteY5" fmla="*/ 789016 h 1471227"/>
                  <a:gd name="connsiteX6" fmla="*/ 438915 w 1133769"/>
                  <a:gd name="connsiteY6" fmla="*/ 1288550 h 1471227"/>
                  <a:gd name="connsiteX7" fmla="*/ 83315 w 1133769"/>
                  <a:gd name="connsiteY7" fmla="*/ 1457883 h 1471227"/>
                  <a:gd name="connsiteX8" fmla="*/ 15582 w 1133769"/>
                  <a:gd name="connsiteY8" fmla="*/ 1424016 h 1471227"/>
                  <a:gd name="connsiteX9" fmla="*/ 311915 w 1133769"/>
                  <a:gd name="connsiteY9" fmla="*/ 1136150 h 1471227"/>
                  <a:gd name="connsiteX10" fmla="*/ 421982 w 1133769"/>
                  <a:gd name="connsiteY10" fmla="*/ 865216 h 1471227"/>
                  <a:gd name="connsiteX11" fmla="*/ 447382 w 1133769"/>
                  <a:gd name="connsiteY11" fmla="*/ 602750 h 1471227"/>
                  <a:gd name="connsiteX12" fmla="*/ 40982 w 1133769"/>
                  <a:gd name="connsiteY12" fmla="*/ 1616 h 1471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3769" h="1471227">
                    <a:moveTo>
                      <a:pt x="40982" y="1616"/>
                    </a:moveTo>
                    <a:cubicBezTo>
                      <a:pt x="29693" y="-28017"/>
                      <a:pt x="263938" y="358628"/>
                      <a:pt x="379649" y="424950"/>
                    </a:cubicBezTo>
                    <a:cubicBezTo>
                      <a:pt x="495360" y="491272"/>
                      <a:pt x="609660" y="423539"/>
                      <a:pt x="735249" y="399550"/>
                    </a:cubicBezTo>
                    <a:cubicBezTo>
                      <a:pt x="860838" y="375561"/>
                      <a:pt x="1119071" y="282427"/>
                      <a:pt x="1133182" y="281016"/>
                    </a:cubicBezTo>
                    <a:cubicBezTo>
                      <a:pt x="1147293" y="279605"/>
                      <a:pt x="903170" y="306416"/>
                      <a:pt x="819915" y="391083"/>
                    </a:cubicBezTo>
                    <a:cubicBezTo>
                      <a:pt x="736660" y="475750"/>
                      <a:pt x="697149" y="639438"/>
                      <a:pt x="633649" y="789016"/>
                    </a:cubicBezTo>
                    <a:cubicBezTo>
                      <a:pt x="570149" y="938594"/>
                      <a:pt x="530637" y="1177072"/>
                      <a:pt x="438915" y="1288550"/>
                    </a:cubicBezTo>
                    <a:cubicBezTo>
                      <a:pt x="347193" y="1400028"/>
                      <a:pt x="153871" y="1435305"/>
                      <a:pt x="83315" y="1457883"/>
                    </a:cubicBezTo>
                    <a:cubicBezTo>
                      <a:pt x="12759" y="1480461"/>
                      <a:pt x="-22518" y="1477638"/>
                      <a:pt x="15582" y="1424016"/>
                    </a:cubicBezTo>
                    <a:cubicBezTo>
                      <a:pt x="53682" y="1370394"/>
                      <a:pt x="244182" y="1229283"/>
                      <a:pt x="311915" y="1136150"/>
                    </a:cubicBezTo>
                    <a:cubicBezTo>
                      <a:pt x="379648" y="1043017"/>
                      <a:pt x="399404" y="954116"/>
                      <a:pt x="421982" y="865216"/>
                    </a:cubicBezTo>
                    <a:cubicBezTo>
                      <a:pt x="444560" y="776316"/>
                      <a:pt x="512293" y="746683"/>
                      <a:pt x="447382" y="602750"/>
                    </a:cubicBezTo>
                    <a:cubicBezTo>
                      <a:pt x="382471" y="458817"/>
                      <a:pt x="52271" y="31249"/>
                      <a:pt x="40982" y="161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: 図形 635">
                <a:extLst>
                  <a:ext uri="{FF2B5EF4-FFF2-40B4-BE49-F238E27FC236}">
                    <a16:creationId xmlns:a16="http://schemas.microsoft.com/office/drawing/2014/main" id="{9B72C508-A9D2-4A3F-AF90-BD60AAE6A0F8}"/>
                  </a:ext>
                </a:extLst>
              </p:cNvPr>
              <p:cNvSpPr/>
              <p:nvPr/>
            </p:nvSpPr>
            <p:spPr>
              <a:xfrm>
                <a:off x="3495328" y="9143975"/>
                <a:ext cx="1260812" cy="1060618"/>
              </a:xfrm>
              <a:custGeom>
                <a:avLst/>
                <a:gdLst>
                  <a:gd name="connsiteX0" fmla="*/ 1248122 w 1260812"/>
                  <a:gd name="connsiteY0" fmla="*/ 31775 h 1060618"/>
                  <a:gd name="connsiteX1" fmla="*/ 1210022 w 1260812"/>
                  <a:gd name="connsiteY1" fmla="*/ 107975 h 1060618"/>
                  <a:gd name="connsiteX2" fmla="*/ 886172 w 1260812"/>
                  <a:gd name="connsiteY2" fmla="*/ 438175 h 1060618"/>
                  <a:gd name="connsiteX3" fmla="*/ 581372 w 1260812"/>
                  <a:gd name="connsiteY3" fmla="*/ 596925 h 1060618"/>
                  <a:gd name="connsiteX4" fmla="*/ 346422 w 1260812"/>
                  <a:gd name="connsiteY4" fmla="*/ 1060475 h 1060618"/>
                  <a:gd name="connsiteX5" fmla="*/ 390872 w 1260812"/>
                  <a:gd name="connsiteY5" fmla="*/ 546125 h 1060618"/>
                  <a:gd name="connsiteX6" fmla="*/ 575022 w 1260812"/>
                  <a:gd name="connsiteY6" fmla="*/ 336575 h 1060618"/>
                  <a:gd name="connsiteX7" fmla="*/ 873472 w 1260812"/>
                  <a:gd name="connsiteY7" fmla="*/ 196875 h 1060618"/>
                  <a:gd name="connsiteX8" fmla="*/ 746472 w 1260812"/>
                  <a:gd name="connsiteY8" fmla="*/ 63525 h 1060618"/>
                  <a:gd name="connsiteX9" fmla="*/ 3522 w 1260812"/>
                  <a:gd name="connsiteY9" fmla="*/ 25 h 1060618"/>
                  <a:gd name="connsiteX10" fmla="*/ 1089372 w 1260812"/>
                  <a:gd name="connsiteY10" fmla="*/ 69875 h 1060618"/>
                  <a:gd name="connsiteX11" fmla="*/ 1248122 w 1260812"/>
                  <a:gd name="connsiteY11" fmla="*/ 31775 h 106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0812" h="1060618">
                    <a:moveTo>
                      <a:pt x="1248122" y="31775"/>
                    </a:moveTo>
                    <a:cubicBezTo>
                      <a:pt x="1268230" y="38125"/>
                      <a:pt x="1270347" y="40242"/>
                      <a:pt x="1210022" y="107975"/>
                    </a:cubicBezTo>
                    <a:cubicBezTo>
                      <a:pt x="1149697" y="175708"/>
                      <a:pt x="990947" y="356683"/>
                      <a:pt x="886172" y="438175"/>
                    </a:cubicBezTo>
                    <a:cubicBezTo>
                      <a:pt x="781397" y="519667"/>
                      <a:pt x="671330" y="493208"/>
                      <a:pt x="581372" y="596925"/>
                    </a:cubicBezTo>
                    <a:cubicBezTo>
                      <a:pt x="491414" y="700642"/>
                      <a:pt x="378172" y="1068942"/>
                      <a:pt x="346422" y="1060475"/>
                    </a:cubicBezTo>
                    <a:cubicBezTo>
                      <a:pt x="314672" y="1052008"/>
                      <a:pt x="352772" y="666775"/>
                      <a:pt x="390872" y="546125"/>
                    </a:cubicBezTo>
                    <a:cubicBezTo>
                      <a:pt x="428972" y="425475"/>
                      <a:pt x="494589" y="394783"/>
                      <a:pt x="575022" y="336575"/>
                    </a:cubicBezTo>
                    <a:cubicBezTo>
                      <a:pt x="655455" y="278367"/>
                      <a:pt x="844897" y="242383"/>
                      <a:pt x="873472" y="196875"/>
                    </a:cubicBezTo>
                    <a:cubicBezTo>
                      <a:pt x="902047" y="151367"/>
                      <a:pt x="891463" y="96333"/>
                      <a:pt x="746472" y="63525"/>
                    </a:cubicBezTo>
                    <a:cubicBezTo>
                      <a:pt x="601481" y="30717"/>
                      <a:pt x="-53628" y="-1033"/>
                      <a:pt x="3522" y="25"/>
                    </a:cubicBezTo>
                    <a:cubicBezTo>
                      <a:pt x="60672" y="1083"/>
                      <a:pt x="874530" y="66700"/>
                      <a:pt x="1089372" y="69875"/>
                    </a:cubicBezTo>
                    <a:cubicBezTo>
                      <a:pt x="1304214" y="73050"/>
                      <a:pt x="1228014" y="25425"/>
                      <a:pt x="1248122" y="3177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: 図形 636">
                <a:extLst>
                  <a:ext uri="{FF2B5EF4-FFF2-40B4-BE49-F238E27FC236}">
                    <a16:creationId xmlns:a16="http://schemas.microsoft.com/office/drawing/2014/main" id="{A27BE5E2-6AA0-4CB5-8CC2-178FE9F3F5A3}"/>
                  </a:ext>
                </a:extLst>
              </p:cNvPr>
              <p:cNvSpPr/>
              <p:nvPr/>
            </p:nvSpPr>
            <p:spPr>
              <a:xfrm>
                <a:off x="4914775" y="9439844"/>
                <a:ext cx="847470" cy="1403648"/>
              </a:xfrm>
              <a:custGeom>
                <a:avLst/>
                <a:gdLst>
                  <a:gd name="connsiteX0" fmla="*/ 577975 w 847470"/>
                  <a:gd name="connsiteY0" fmla="*/ 2606 h 1403648"/>
                  <a:gd name="connsiteX1" fmla="*/ 831975 w 847470"/>
                  <a:gd name="connsiteY1" fmla="*/ 440756 h 1403648"/>
                  <a:gd name="connsiteX2" fmla="*/ 730375 w 847470"/>
                  <a:gd name="connsiteY2" fmla="*/ 643956 h 1403648"/>
                  <a:gd name="connsiteX3" fmla="*/ 514475 w 847470"/>
                  <a:gd name="connsiteY3" fmla="*/ 866206 h 1403648"/>
                  <a:gd name="connsiteX4" fmla="*/ 844675 w 847470"/>
                  <a:gd name="connsiteY4" fmla="*/ 809056 h 1403648"/>
                  <a:gd name="connsiteX5" fmla="*/ 673225 w 847470"/>
                  <a:gd name="connsiteY5" fmla="*/ 1386906 h 1403648"/>
                  <a:gd name="connsiteX6" fmla="*/ 673225 w 847470"/>
                  <a:gd name="connsiteY6" fmla="*/ 1259906 h 1403648"/>
                  <a:gd name="connsiteX7" fmla="*/ 673225 w 847470"/>
                  <a:gd name="connsiteY7" fmla="*/ 974156 h 1403648"/>
                  <a:gd name="connsiteX8" fmla="*/ 125 w 847470"/>
                  <a:gd name="connsiteY8" fmla="*/ 961456 h 1403648"/>
                  <a:gd name="connsiteX9" fmla="*/ 616075 w 847470"/>
                  <a:gd name="connsiteY9" fmla="*/ 663006 h 1403648"/>
                  <a:gd name="connsiteX10" fmla="*/ 577975 w 847470"/>
                  <a:gd name="connsiteY10" fmla="*/ 2606 h 140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7470" h="1403648">
                    <a:moveTo>
                      <a:pt x="577975" y="2606"/>
                    </a:moveTo>
                    <a:cubicBezTo>
                      <a:pt x="613958" y="-34436"/>
                      <a:pt x="806575" y="333864"/>
                      <a:pt x="831975" y="440756"/>
                    </a:cubicBezTo>
                    <a:cubicBezTo>
                      <a:pt x="857375" y="547648"/>
                      <a:pt x="783292" y="573048"/>
                      <a:pt x="730375" y="643956"/>
                    </a:cubicBezTo>
                    <a:cubicBezTo>
                      <a:pt x="677458" y="714864"/>
                      <a:pt x="495425" y="838689"/>
                      <a:pt x="514475" y="866206"/>
                    </a:cubicBezTo>
                    <a:cubicBezTo>
                      <a:pt x="533525" y="893723"/>
                      <a:pt x="818217" y="722273"/>
                      <a:pt x="844675" y="809056"/>
                    </a:cubicBezTo>
                    <a:cubicBezTo>
                      <a:pt x="871133" y="895839"/>
                      <a:pt x="701800" y="1311764"/>
                      <a:pt x="673225" y="1386906"/>
                    </a:cubicBezTo>
                    <a:cubicBezTo>
                      <a:pt x="644650" y="1462048"/>
                      <a:pt x="673225" y="1259906"/>
                      <a:pt x="673225" y="1259906"/>
                    </a:cubicBezTo>
                    <a:cubicBezTo>
                      <a:pt x="673225" y="1191114"/>
                      <a:pt x="785408" y="1023898"/>
                      <a:pt x="673225" y="974156"/>
                    </a:cubicBezTo>
                    <a:cubicBezTo>
                      <a:pt x="561042" y="924414"/>
                      <a:pt x="9650" y="1013314"/>
                      <a:pt x="125" y="961456"/>
                    </a:cubicBezTo>
                    <a:cubicBezTo>
                      <a:pt x="-9400" y="909598"/>
                      <a:pt x="525058" y="820698"/>
                      <a:pt x="616075" y="663006"/>
                    </a:cubicBezTo>
                    <a:cubicBezTo>
                      <a:pt x="707092" y="505314"/>
                      <a:pt x="541992" y="39648"/>
                      <a:pt x="577975" y="260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: 図形 637">
                <a:extLst>
                  <a:ext uri="{FF2B5EF4-FFF2-40B4-BE49-F238E27FC236}">
                    <a16:creationId xmlns:a16="http://schemas.microsoft.com/office/drawing/2014/main" id="{0FD9DC6A-9F38-4BC1-807D-C3A37E744BFB}"/>
                  </a:ext>
                </a:extLst>
              </p:cNvPr>
              <p:cNvSpPr/>
              <p:nvPr/>
            </p:nvSpPr>
            <p:spPr>
              <a:xfrm>
                <a:off x="2838446" y="10946809"/>
                <a:ext cx="2069965" cy="427498"/>
              </a:xfrm>
              <a:custGeom>
                <a:avLst/>
                <a:gdLst>
                  <a:gd name="connsiteX0" fmla="*/ 4 w 2069965"/>
                  <a:gd name="connsiteY0" fmla="*/ 343491 h 427498"/>
                  <a:gd name="connsiteX1" fmla="*/ 933454 w 2069965"/>
                  <a:gd name="connsiteY1" fmla="*/ 25991 h 427498"/>
                  <a:gd name="connsiteX2" fmla="*/ 1358904 w 2069965"/>
                  <a:gd name="connsiteY2" fmla="*/ 64091 h 427498"/>
                  <a:gd name="connsiteX3" fmla="*/ 2063754 w 2069965"/>
                  <a:gd name="connsiteY3" fmla="*/ 426041 h 427498"/>
                  <a:gd name="connsiteX4" fmla="*/ 1689104 w 2069965"/>
                  <a:gd name="connsiteY4" fmla="*/ 197441 h 427498"/>
                  <a:gd name="connsiteX5" fmla="*/ 1441454 w 2069965"/>
                  <a:gd name="connsiteY5" fmla="*/ 356191 h 427498"/>
                  <a:gd name="connsiteX6" fmla="*/ 1924054 w 2069965"/>
                  <a:gd name="connsiteY6" fmla="*/ 400641 h 427498"/>
                  <a:gd name="connsiteX7" fmla="*/ 1041404 w 2069965"/>
                  <a:gd name="connsiteY7" fmla="*/ 127591 h 427498"/>
                  <a:gd name="connsiteX8" fmla="*/ 1454154 w 2069965"/>
                  <a:gd name="connsiteY8" fmla="*/ 318091 h 427498"/>
                  <a:gd name="connsiteX9" fmla="*/ 920754 w 2069965"/>
                  <a:gd name="connsiteY9" fmla="*/ 299041 h 427498"/>
                  <a:gd name="connsiteX10" fmla="*/ 4 w 2069965"/>
                  <a:gd name="connsiteY10" fmla="*/ 343491 h 42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9965" h="427498">
                    <a:moveTo>
                      <a:pt x="4" y="343491"/>
                    </a:moveTo>
                    <a:cubicBezTo>
                      <a:pt x="2121" y="297983"/>
                      <a:pt x="706971" y="72558"/>
                      <a:pt x="933454" y="25991"/>
                    </a:cubicBezTo>
                    <a:cubicBezTo>
                      <a:pt x="1159937" y="-20576"/>
                      <a:pt x="1170521" y="-2584"/>
                      <a:pt x="1358904" y="64091"/>
                    </a:cubicBezTo>
                    <a:cubicBezTo>
                      <a:pt x="1547287" y="130766"/>
                      <a:pt x="2008721" y="403816"/>
                      <a:pt x="2063754" y="426041"/>
                    </a:cubicBezTo>
                    <a:cubicBezTo>
                      <a:pt x="2118787" y="448266"/>
                      <a:pt x="1792821" y="209083"/>
                      <a:pt x="1689104" y="197441"/>
                    </a:cubicBezTo>
                    <a:cubicBezTo>
                      <a:pt x="1585387" y="185799"/>
                      <a:pt x="1402296" y="322324"/>
                      <a:pt x="1441454" y="356191"/>
                    </a:cubicBezTo>
                    <a:cubicBezTo>
                      <a:pt x="1480612" y="390058"/>
                      <a:pt x="1990729" y="438741"/>
                      <a:pt x="1924054" y="400641"/>
                    </a:cubicBezTo>
                    <a:cubicBezTo>
                      <a:pt x="1857379" y="362541"/>
                      <a:pt x="1119721" y="141349"/>
                      <a:pt x="1041404" y="127591"/>
                    </a:cubicBezTo>
                    <a:cubicBezTo>
                      <a:pt x="963087" y="113833"/>
                      <a:pt x="1474262" y="289516"/>
                      <a:pt x="1454154" y="318091"/>
                    </a:cubicBezTo>
                    <a:cubicBezTo>
                      <a:pt x="1434046" y="346666"/>
                      <a:pt x="1164171" y="294808"/>
                      <a:pt x="920754" y="299041"/>
                    </a:cubicBezTo>
                    <a:cubicBezTo>
                      <a:pt x="677337" y="303274"/>
                      <a:pt x="-2113" y="388999"/>
                      <a:pt x="4" y="34349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: 図形 638">
                <a:extLst>
                  <a:ext uri="{FF2B5EF4-FFF2-40B4-BE49-F238E27FC236}">
                    <a16:creationId xmlns:a16="http://schemas.microsoft.com/office/drawing/2014/main" id="{D50E4247-C547-44B7-851E-41442ABC91CF}"/>
                  </a:ext>
                </a:extLst>
              </p:cNvPr>
              <p:cNvSpPr/>
              <p:nvPr/>
            </p:nvSpPr>
            <p:spPr>
              <a:xfrm>
                <a:off x="4859789" y="10090107"/>
                <a:ext cx="1556666" cy="1070859"/>
              </a:xfrm>
              <a:custGeom>
                <a:avLst/>
                <a:gdLst>
                  <a:gd name="connsiteX0" fmla="*/ 1553711 w 1556666"/>
                  <a:gd name="connsiteY0" fmla="*/ 6393 h 1070859"/>
                  <a:gd name="connsiteX1" fmla="*/ 1160011 w 1556666"/>
                  <a:gd name="connsiteY1" fmla="*/ 501693 h 1070859"/>
                  <a:gd name="connsiteX2" fmla="*/ 29711 w 1556666"/>
                  <a:gd name="connsiteY2" fmla="*/ 1047793 h 1070859"/>
                  <a:gd name="connsiteX3" fmla="*/ 385311 w 1556666"/>
                  <a:gd name="connsiteY3" fmla="*/ 958893 h 1070859"/>
                  <a:gd name="connsiteX4" fmla="*/ 994911 w 1556666"/>
                  <a:gd name="connsiteY4" fmla="*/ 863643 h 1070859"/>
                  <a:gd name="connsiteX5" fmla="*/ 1553711 w 1556666"/>
                  <a:gd name="connsiteY5" fmla="*/ 6393 h 107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6666" h="1070859">
                    <a:moveTo>
                      <a:pt x="1553711" y="6393"/>
                    </a:moveTo>
                    <a:cubicBezTo>
                      <a:pt x="1581228" y="-53932"/>
                      <a:pt x="1414011" y="328126"/>
                      <a:pt x="1160011" y="501693"/>
                    </a:cubicBezTo>
                    <a:cubicBezTo>
                      <a:pt x="906011" y="675260"/>
                      <a:pt x="158828" y="971593"/>
                      <a:pt x="29711" y="1047793"/>
                    </a:cubicBezTo>
                    <a:cubicBezTo>
                      <a:pt x="-99406" y="1123993"/>
                      <a:pt x="224444" y="989585"/>
                      <a:pt x="385311" y="958893"/>
                    </a:cubicBezTo>
                    <a:cubicBezTo>
                      <a:pt x="546178" y="928201"/>
                      <a:pt x="795944" y="1024510"/>
                      <a:pt x="994911" y="863643"/>
                    </a:cubicBezTo>
                    <a:cubicBezTo>
                      <a:pt x="1193878" y="702776"/>
                      <a:pt x="1526194" y="66718"/>
                      <a:pt x="1553711" y="639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0" name="フリーフォーム: 図形 639">
                <a:extLst>
                  <a:ext uri="{FF2B5EF4-FFF2-40B4-BE49-F238E27FC236}">
                    <a16:creationId xmlns:a16="http://schemas.microsoft.com/office/drawing/2014/main" id="{7E1D33FE-5692-432A-B88A-AD2D17C06AD0}"/>
                  </a:ext>
                </a:extLst>
              </p:cNvPr>
              <p:cNvSpPr/>
              <p:nvPr/>
            </p:nvSpPr>
            <p:spPr>
              <a:xfrm>
                <a:off x="5434645" y="4660390"/>
                <a:ext cx="227102" cy="1181797"/>
              </a:xfrm>
              <a:custGeom>
                <a:avLst/>
                <a:gdLst>
                  <a:gd name="connsiteX0" fmla="*/ 4130 w 227102"/>
                  <a:gd name="connsiteY0" fmla="*/ 29085 h 1181797"/>
                  <a:gd name="connsiteX1" fmla="*/ 207330 w 227102"/>
                  <a:gd name="connsiteY1" fmla="*/ 308485 h 1181797"/>
                  <a:gd name="connsiteX2" fmla="*/ 200980 w 227102"/>
                  <a:gd name="connsiteY2" fmla="*/ 965710 h 1181797"/>
                  <a:gd name="connsiteX3" fmla="*/ 45405 w 227102"/>
                  <a:gd name="connsiteY3" fmla="*/ 1181610 h 1181797"/>
                  <a:gd name="connsiteX4" fmla="*/ 67630 w 227102"/>
                  <a:gd name="connsiteY4" fmla="*/ 978410 h 1181797"/>
                  <a:gd name="connsiteX5" fmla="*/ 4130 w 227102"/>
                  <a:gd name="connsiteY5" fmla="*/ 29085 h 1181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102" h="1181797">
                    <a:moveTo>
                      <a:pt x="4130" y="29085"/>
                    </a:moveTo>
                    <a:cubicBezTo>
                      <a:pt x="27413" y="-82569"/>
                      <a:pt x="174522" y="152381"/>
                      <a:pt x="207330" y="308485"/>
                    </a:cubicBezTo>
                    <a:cubicBezTo>
                      <a:pt x="240138" y="464589"/>
                      <a:pt x="227967" y="820189"/>
                      <a:pt x="200980" y="965710"/>
                    </a:cubicBezTo>
                    <a:cubicBezTo>
                      <a:pt x="173993" y="1111231"/>
                      <a:pt x="67630" y="1179493"/>
                      <a:pt x="45405" y="1181610"/>
                    </a:cubicBezTo>
                    <a:cubicBezTo>
                      <a:pt x="23180" y="1183727"/>
                      <a:pt x="71863" y="1171027"/>
                      <a:pt x="67630" y="978410"/>
                    </a:cubicBezTo>
                    <a:cubicBezTo>
                      <a:pt x="63397" y="785793"/>
                      <a:pt x="-19153" y="140739"/>
                      <a:pt x="4130" y="2908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: 図形 640">
                <a:extLst>
                  <a:ext uri="{FF2B5EF4-FFF2-40B4-BE49-F238E27FC236}">
                    <a16:creationId xmlns:a16="http://schemas.microsoft.com/office/drawing/2014/main" id="{BDF89DE0-E2F9-421C-9A66-B04D79C0D51B}"/>
                  </a:ext>
                </a:extLst>
              </p:cNvPr>
              <p:cNvSpPr/>
              <p:nvPr/>
            </p:nvSpPr>
            <p:spPr>
              <a:xfrm>
                <a:off x="2582834" y="6225966"/>
                <a:ext cx="305012" cy="636314"/>
              </a:xfrm>
              <a:custGeom>
                <a:avLst/>
                <a:gdLst>
                  <a:gd name="connsiteX0" fmla="*/ 7966 w 305012"/>
                  <a:gd name="connsiteY0" fmla="*/ 52914 h 636314"/>
                  <a:gd name="connsiteX1" fmla="*/ 79086 w 305012"/>
                  <a:gd name="connsiteY1" fmla="*/ 32594 h 636314"/>
                  <a:gd name="connsiteX2" fmla="*/ 297526 w 305012"/>
                  <a:gd name="connsiteY2" fmla="*/ 42754 h 636314"/>
                  <a:gd name="connsiteX3" fmla="*/ 256886 w 305012"/>
                  <a:gd name="connsiteY3" fmla="*/ 565994 h 636314"/>
                  <a:gd name="connsiteX4" fmla="*/ 282286 w 305012"/>
                  <a:gd name="connsiteY4" fmla="*/ 621874 h 636314"/>
                  <a:gd name="connsiteX5" fmla="*/ 246726 w 305012"/>
                  <a:gd name="connsiteY5" fmla="*/ 479634 h 636314"/>
                  <a:gd name="connsiteX6" fmla="*/ 7966 w 305012"/>
                  <a:gd name="connsiteY6" fmla="*/ 52914 h 63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5012" h="636314">
                    <a:moveTo>
                      <a:pt x="7966" y="52914"/>
                    </a:moveTo>
                    <a:cubicBezTo>
                      <a:pt x="-19974" y="-21593"/>
                      <a:pt x="30826" y="34287"/>
                      <a:pt x="79086" y="32594"/>
                    </a:cubicBezTo>
                    <a:cubicBezTo>
                      <a:pt x="127346" y="30901"/>
                      <a:pt x="267893" y="-46146"/>
                      <a:pt x="297526" y="42754"/>
                    </a:cubicBezTo>
                    <a:cubicBezTo>
                      <a:pt x="327159" y="131654"/>
                      <a:pt x="259426" y="469474"/>
                      <a:pt x="256886" y="565994"/>
                    </a:cubicBezTo>
                    <a:cubicBezTo>
                      <a:pt x="254346" y="662514"/>
                      <a:pt x="283979" y="636267"/>
                      <a:pt x="282286" y="621874"/>
                    </a:cubicBezTo>
                    <a:cubicBezTo>
                      <a:pt x="280593" y="607481"/>
                      <a:pt x="291599" y="575307"/>
                      <a:pt x="246726" y="479634"/>
                    </a:cubicBezTo>
                    <a:cubicBezTo>
                      <a:pt x="201853" y="383961"/>
                      <a:pt x="35906" y="127421"/>
                      <a:pt x="7966" y="5291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2" name="フリーフォーム: 図形 641">
                <a:extLst>
                  <a:ext uri="{FF2B5EF4-FFF2-40B4-BE49-F238E27FC236}">
                    <a16:creationId xmlns:a16="http://schemas.microsoft.com/office/drawing/2014/main" id="{C290C9BE-D8E7-4209-8FBD-0A6242403F0D}"/>
                  </a:ext>
                </a:extLst>
              </p:cNvPr>
              <p:cNvSpPr/>
              <p:nvPr/>
            </p:nvSpPr>
            <p:spPr>
              <a:xfrm>
                <a:off x="1726703" y="4952038"/>
                <a:ext cx="688305" cy="950962"/>
              </a:xfrm>
              <a:custGeom>
                <a:avLst/>
                <a:gdLst>
                  <a:gd name="connsiteX0" fmla="*/ 686297 w 688305"/>
                  <a:gd name="connsiteY0" fmla="*/ 962 h 950962"/>
                  <a:gd name="connsiteX1" fmla="*/ 340857 w 688305"/>
                  <a:gd name="connsiteY1" fmla="*/ 290522 h 950962"/>
                  <a:gd name="connsiteX2" fmla="*/ 173217 w 688305"/>
                  <a:gd name="connsiteY2" fmla="*/ 869642 h 950962"/>
                  <a:gd name="connsiteX3" fmla="*/ 188457 w 688305"/>
                  <a:gd name="connsiteY3" fmla="*/ 691842 h 950962"/>
                  <a:gd name="connsiteX4" fmla="*/ 249417 w 688305"/>
                  <a:gd name="connsiteY4" fmla="*/ 376882 h 950962"/>
                  <a:gd name="connsiteX5" fmla="*/ 497 w 688305"/>
                  <a:gd name="connsiteY5" fmla="*/ 950922 h 950962"/>
                  <a:gd name="connsiteX6" fmla="*/ 183377 w 688305"/>
                  <a:gd name="connsiteY6" fmla="*/ 407362 h 950962"/>
                  <a:gd name="connsiteX7" fmla="*/ 112257 w 688305"/>
                  <a:gd name="connsiteY7" fmla="*/ 519122 h 950962"/>
                  <a:gd name="connsiteX8" fmla="*/ 152897 w 688305"/>
                  <a:gd name="connsiteY8" fmla="*/ 280362 h 950962"/>
                  <a:gd name="connsiteX9" fmla="*/ 168137 w 688305"/>
                  <a:gd name="connsiteY9" fmla="*/ 199082 h 950962"/>
                  <a:gd name="connsiteX10" fmla="*/ 686297 w 688305"/>
                  <a:gd name="connsiteY10" fmla="*/ 962 h 95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8305" h="950962">
                    <a:moveTo>
                      <a:pt x="686297" y="962"/>
                    </a:moveTo>
                    <a:cubicBezTo>
                      <a:pt x="715084" y="16202"/>
                      <a:pt x="426370" y="145742"/>
                      <a:pt x="340857" y="290522"/>
                    </a:cubicBezTo>
                    <a:cubicBezTo>
                      <a:pt x="255344" y="435302"/>
                      <a:pt x="198617" y="802755"/>
                      <a:pt x="173217" y="869642"/>
                    </a:cubicBezTo>
                    <a:cubicBezTo>
                      <a:pt x="147817" y="936529"/>
                      <a:pt x="175757" y="773969"/>
                      <a:pt x="188457" y="691842"/>
                    </a:cubicBezTo>
                    <a:cubicBezTo>
                      <a:pt x="201157" y="609715"/>
                      <a:pt x="280744" y="333702"/>
                      <a:pt x="249417" y="376882"/>
                    </a:cubicBezTo>
                    <a:cubicBezTo>
                      <a:pt x="218090" y="420062"/>
                      <a:pt x="11504" y="945842"/>
                      <a:pt x="497" y="950922"/>
                    </a:cubicBezTo>
                    <a:cubicBezTo>
                      <a:pt x="-10510" y="956002"/>
                      <a:pt x="164750" y="479329"/>
                      <a:pt x="183377" y="407362"/>
                    </a:cubicBezTo>
                    <a:cubicBezTo>
                      <a:pt x="202004" y="335395"/>
                      <a:pt x="117337" y="540289"/>
                      <a:pt x="112257" y="519122"/>
                    </a:cubicBezTo>
                    <a:cubicBezTo>
                      <a:pt x="107177" y="497955"/>
                      <a:pt x="143584" y="333702"/>
                      <a:pt x="152897" y="280362"/>
                    </a:cubicBezTo>
                    <a:cubicBezTo>
                      <a:pt x="162210" y="227022"/>
                      <a:pt x="77544" y="242262"/>
                      <a:pt x="168137" y="199082"/>
                    </a:cubicBezTo>
                    <a:cubicBezTo>
                      <a:pt x="258730" y="155902"/>
                      <a:pt x="657510" y="-14278"/>
                      <a:pt x="686297" y="96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3" name="フリーフォーム: 図形 642">
                <a:extLst>
                  <a:ext uri="{FF2B5EF4-FFF2-40B4-BE49-F238E27FC236}">
                    <a16:creationId xmlns:a16="http://schemas.microsoft.com/office/drawing/2014/main" id="{50D76B2B-0CEF-465E-9319-CAD5843CA5B1}"/>
                  </a:ext>
                </a:extLst>
              </p:cNvPr>
              <p:cNvSpPr/>
              <p:nvPr/>
            </p:nvSpPr>
            <p:spPr>
              <a:xfrm>
                <a:off x="3472740" y="4701534"/>
                <a:ext cx="753269" cy="1194378"/>
              </a:xfrm>
              <a:custGeom>
                <a:avLst/>
                <a:gdLst>
                  <a:gd name="connsiteX0" fmla="*/ 68020 w 753269"/>
                  <a:gd name="connsiteY0" fmla="*/ 33026 h 1194378"/>
                  <a:gd name="connsiteX1" fmla="*/ 322020 w 753269"/>
                  <a:gd name="connsiteY1" fmla="*/ 607066 h 1194378"/>
                  <a:gd name="connsiteX2" fmla="*/ 733500 w 753269"/>
                  <a:gd name="connsiteY2" fmla="*/ 1160786 h 1194378"/>
                  <a:gd name="connsiteX3" fmla="*/ 621740 w 753269"/>
                  <a:gd name="connsiteY3" fmla="*/ 1028706 h 1194378"/>
                  <a:gd name="connsiteX4" fmla="*/ 47700 w 753269"/>
                  <a:gd name="connsiteY4" fmla="*/ 175266 h 1194378"/>
                  <a:gd name="connsiteX5" fmla="*/ 68020 w 753269"/>
                  <a:gd name="connsiteY5" fmla="*/ 33026 h 119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3269" h="1194378">
                    <a:moveTo>
                      <a:pt x="68020" y="33026"/>
                    </a:moveTo>
                    <a:cubicBezTo>
                      <a:pt x="113740" y="104993"/>
                      <a:pt x="211107" y="419106"/>
                      <a:pt x="322020" y="607066"/>
                    </a:cubicBezTo>
                    <a:cubicBezTo>
                      <a:pt x="432933" y="795026"/>
                      <a:pt x="683547" y="1090513"/>
                      <a:pt x="733500" y="1160786"/>
                    </a:cubicBezTo>
                    <a:cubicBezTo>
                      <a:pt x="783453" y="1231059"/>
                      <a:pt x="736040" y="1192959"/>
                      <a:pt x="621740" y="1028706"/>
                    </a:cubicBezTo>
                    <a:cubicBezTo>
                      <a:pt x="507440" y="864453"/>
                      <a:pt x="143373" y="344599"/>
                      <a:pt x="47700" y="175266"/>
                    </a:cubicBezTo>
                    <a:cubicBezTo>
                      <a:pt x="-47973" y="5933"/>
                      <a:pt x="22300" y="-38941"/>
                      <a:pt x="68020" y="3302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4" name="フリーフォーム: 図形 643">
                <a:extLst>
                  <a:ext uri="{FF2B5EF4-FFF2-40B4-BE49-F238E27FC236}">
                    <a16:creationId xmlns:a16="http://schemas.microsoft.com/office/drawing/2014/main" id="{EC1B8E95-B088-46FE-A9A6-4873A509EBD8}"/>
                  </a:ext>
                </a:extLst>
              </p:cNvPr>
              <p:cNvSpPr/>
              <p:nvPr/>
            </p:nvSpPr>
            <p:spPr>
              <a:xfrm>
                <a:off x="4572972" y="2564923"/>
                <a:ext cx="435149" cy="123309"/>
              </a:xfrm>
              <a:custGeom>
                <a:avLst/>
                <a:gdLst>
                  <a:gd name="connsiteX0" fmla="*/ 3261 w 435149"/>
                  <a:gd name="connsiteY0" fmla="*/ 123244 h 123309"/>
                  <a:gd name="connsiteX1" fmla="*/ 155661 w 435149"/>
                  <a:gd name="connsiteY1" fmla="*/ 17410 h 123309"/>
                  <a:gd name="connsiteX2" fmla="*/ 291128 w 435149"/>
                  <a:gd name="connsiteY2" fmla="*/ 8944 h 123309"/>
                  <a:gd name="connsiteX3" fmla="*/ 435061 w 435149"/>
                  <a:gd name="connsiteY3" fmla="*/ 68210 h 123309"/>
                  <a:gd name="connsiteX4" fmla="*/ 308061 w 435149"/>
                  <a:gd name="connsiteY4" fmla="*/ 477 h 123309"/>
                  <a:gd name="connsiteX5" fmla="*/ 3261 w 435149"/>
                  <a:gd name="connsiteY5" fmla="*/ 123244 h 12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5149" h="123309">
                    <a:moveTo>
                      <a:pt x="3261" y="123244"/>
                    </a:moveTo>
                    <a:cubicBezTo>
                      <a:pt x="-22139" y="126066"/>
                      <a:pt x="107683" y="36460"/>
                      <a:pt x="155661" y="17410"/>
                    </a:cubicBezTo>
                    <a:cubicBezTo>
                      <a:pt x="203639" y="-1640"/>
                      <a:pt x="244561" y="477"/>
                      <a:pt x="291128" y="8944"/>
                    </a:cubicBezTo>
                    <a:cubicBezTo>
                      <a:pt x="337695" y="17411"/>
                      <a:pt x="432239" y="69621"/>
                      <a:pt x="435061" y="68210"/>
                    </a:cubicBezTo>
                    <a:cubicBezTo>
                      <a:pt x="437883" y="66799"/>
                      <a:pt x="372972" y="-6579"/>
                      <a:pt x="308061" y="477"/>
                    </a:cubicBezTo>
                    <a:cubicBezTo>
                      <a:pt x="243150" y="7533"/>
                      <a:pt x="28661" y="120422"/>
                      <a:pt x="3261" y="1232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フリーフォーム: 図形 644">
                <a:extLst>
                  <a:ext uri="{FF2B5EF4-FFF2-40B4-BE49-F238E27FC236}">
                    <a16:creationId xmlns:a16="http://schemas.microsoft.com/office/drawing/2014/main" id="{50DD57F8-FDF6-4F79-893D-E330CD46C083}"/>
                  </a:ext>
                </a:extLst>
              </p:cNvPr>
              <p:cNvSpPr/>
              <p:nvPr/>
            </p:nvSpPr>
            <p:spPr>
              <a:xfrm>
                <a:off x="4495800" y="2518525"/>
                <a:ext cx="527271" cy="102101"/>
              </a:xfrm>
              <a:custGeom>
                <a:avLst/>
                <a:gdLst>
                  <a:gd name="connsiteX0" fmla="*/ 0 w 527271"/>
                  <a:gd name="connsiteY0" fmla="*/ 63808 h 102101"/>
                  <a:gd name="connsiteX1" fmla="*/ 321733 w 527271"/>
                  <a:gd name="connsiteY1" fmla="*/ 17242 h 102101"/>
                  <a:gd name="connsiteX2" fmla="*/ 414867 w 527271"/>
                  <a:gd name="connsiteY2" fmla="*/ 25708 h 102101"/>
                  <a:gd name="connsiteX3" fmla="*/ 524933 w 527271"/>
                  <a:gd name="connsiteY3" fmla="*/ 101908 h 102101"/>
                  <a:gd name="connsiteX4" fmla="*/ 304800 w 527271"/>
                  <a:gd name="connsiteY4" fmla="*/ 308 h 102101"/>
                  <a:gd name="connsiteX5" fmla="*/ 0 w 527271"/>
                  <a:gd name="connsiteY5" fmla="*/ 63808 h 10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7271" h="102101">
                    <a:moveTo>
                      <a:pt x="0" y="63808"/>
                    </a:moveTo>
                    <a:cubicBezTo>
                      <a:pt x="126294" y="43700"/>
                      <a:pt x="252589" y="23592"/>
                      <a:pt x="321733" y="17242"/>
                    </a:cubicBezTo>
                    <a:lnTo>
                      <a:pt x="414867" y="25708"/>
                    </a:lnTo>
                    <a:cubicBezTo>
                      <a:pt x="448734" y="39819"/>
                      <a:pt x="543278" y="106141"/>
                      <a:pt x="524933" y="101908"/>
                    </a:cubicBezTo>
                    <a:cubicBezTo>
                      <a:pt x="506589" y="97675"/>
                      <a:pt x="388056" y="4541"/>
                      <a:pt x="304800" y="308"/>
                    </a:cubicBezTo>
                    <a:cubicBezTo>
                      <a:pt x="221545" y="-3925"/>
                      <a:pt x="123472" y="36291"/>
                      <a:pt x="0" y="638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6" name="フリーフォーム: 図形 645">
                <a:extLst>
                  <a:ext uri="{FF2B5EF4-FFF2-40B4-BE49-F238E27FC236}">
                    <a16:creationId xmlns:a16="http://schemas.microsoft.com/office/drawing/2014/main" id="{302E25DA-D257-4778-9641-0A093C55883B}"/>
                  </a:ext>
                </a:extLst>
              </p:cNvPr>
              <p:cNvSpPr/>
              <p:nvPr/>
            </p:nvSpPr>
            <p:spPr>
              <a:xfrm>
                <a:off x="4483100" y="2595033"/>
                <a:ext cx="88916" cy="93367"/>
              </a:xfrm>
              <a:custGeom>
                <a:avLst/>
                <a:gdLst>
                  <a:gd name="connsiteX0" fmla="*/ 0 w 88916"/>
                  <a:gd name="connsiteY0" fmla="*/ 0 h 93367"/>
                  <a:gd name="connsiteX1" fmla="*/ 88900 w 88916"/>
                  <a:gd name="connsiteY1" fmla="*/ 93134 h 93367"/>
                  <a:gd name="connsiteX2" fmla="*/ 0 w 88916"/>
                  <a:gd name="connsiteY2" fmla="*/ 0 h 9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16" h="93367">
                    <a:moveTo>
                      <a:pt x="0" y="0"/>
                    </a:moveTo>
                    <a:cubicBezTo>
                      <a:pt x="0" y="0"/>
                      <a:pt x="90311" y="87489"/>
                      <a:pt x="88900" y="93134"/>
                    </a:cubicBezTo>
                    <a:cubicBezTo>
                      <a:pt x="87489" y="9877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7" name="フリーフォーム: 図形 646">
                <a:extLst>
                  <a:ext uri="{FF2B5EF4-FFF2-40B4-BE49-F238E27FC236}">
                    <a16:creationId xmlns:a16="http://schemas.microsoft.com/office/drawing/2014/main" id="{84768F0E-AF1C-48E7-94DB-F7C4BDBD3316}"/>
                  </a:ext>
                </a:extLst>
              </p:cNvPr>
              <p:cNvSpPr/>
              <p:nvPr/>
            </p:nvSpPr>
            <p:spPr>
              <a:xfrm>
                <a:off x="3712985" y="2120774"/>
                <a:ext cx="125680" cy="219324"/>
              </a:xfrm>
              <a:custGeom>
                <a:avLst/>
                <a:gdLst>
                  <a:gd name="connsiteX0" fmla="*/ 125590 w 125680"/>
                  <a:gd name="connsiteY0" fmla="*/ 126 h 219324"/>
                  <a:gd name="connsiteX1" fmla="*/ 27165 w 125680"/>
                  <a:gd name="connsiteY1" fmla="*/ 149351 h 219324"/>
                  <a:gd name="connsiteX2" fmla="*/ 4940 w 125680"/>
                  <a:gd name="connsiteY2" fmla="*/ 219201 h 219324"/>
                  <a:gd name="connsiteX3" fmla="*/ 8115 w 125680"/>
                  <a:gd name="connsiteY3" fmla="*/ 165226 h 219324"/>
                  <a:gd name="connsiteX4" fmla="*/ 8115 w 125680"/>
                  <a:gd name="connsiteY4" fmla="*/ 123951 h 219324"/>
                  <a:gd name="connsiteX5" fmla="*/ 125590 w 125680"/>
                  <a:gd name="connsiteY5" fmla="*/ 126 h 2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680" h="219324">
                    <a:moveTo>
                      <a:pt x="125590" y="126"/>
                    </a:moveTo>
                    <a:cubicBezTo>
                      <a:pt x="128765" y="4359"/>
                      <a:pt x="47273" y="112838"/>
                      <a:pt x="27165" y="149351"/>
                    </a:cubicBezTo>
                    <a:cubicBezTo>
                      <a:pt x="7057" y="185864"/>
                      <a:pt x="8115" y="216555"/>
                      <a:pt x="4940" y="219201"/>
                    </a:cubicBezTo>
                    <a:cubicBezTo>
                      <a:pt x="1765" y="221847"/>
                      <a:pt x="7586" y="181101"/>
                      <a:pt x="8115" y="165226"/>
                    </a:cubicBezTo>
                    <a:cubicBezTo>
                      <a:pt x="8644" y="149351"/>
                      <a:pt x="-10406" y="148822"/>
                      <a:pt x="8115" y="123951"/>
                    </a:cubicBezTo>
                    <a:cubicBezTo>
                      <a:pt x="26636" y="99080"/>
                      <a:pt x="122415" y="-4107"/>
                      <a:pt x="125590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8" name="フリーフォーム: 図形 647">
                <a:extLst>
                  <a:ext uri="{FF2B5EF4-FFF2-40B4-BE49-F238E27FC236}">
                    <a16:creationId xmlns:a16="http://schemas.microsoft.com/office/drawing/2014/main" id="{E3FAAE54-9EF1-46A1-B1AD-1D33D6EEE036}"/>
                  </a:ext>
                </a:extLst>
              </p:cNvPr>
              <p:cNvSpPr/>
              <p:nvPr/>
            </p:nvSpPr>
            <p:spPr>
              <a:xfrm>
                <a:off x="3680712" y="4701125"/>
                <a:ext cx="151513" cy="729838"/>
              </a:xfrm>
              <a:custGeom>
                <a:avLst/>
                <a:gdLst>
                  <a:gd name="connsiteX0" fmla="*/ 151513 w 151513"/>
                  <a:gd name="connsiteY0" fmla="*/ 1050 h 729838"/>
                  <a:gd name="connsiteX1" fmla="*/ 72138 w 151513"/>
                  <a:gd name="connsiteY1" fmla="*/ 299500 h 729838"/>
                  <a:gd name="connsiteX2" fmla="*/ 30863 w 151513"/>
                  <a:gd name="connsiteY2" fmla="*/ 709075 h 729838"/>
                  <a:gd name="connsiteX3" fmla="*/ 18163 w 151513"/>
                  <a:gd name="connsiteY3" fmla="*/ 651925 h 729838"/>
                  <a:gd name="connsiteX4" fmla="*/ 2288 w 151513"/>
                  <a:gd name="connsiteY4" fmla="*/ 499525 h 729838"/>
                  <a:gd name="connsiteX5" fmla="*/ 72138 w 151513"/>
                  <a:gd name="connsiteY5" fmla="*/ 210600 h 729838"/>
                  <a:gd name="connsiteX6" fmla="*/ 151513 w 151513"/>
                  <a:gd name="connsiteY6" fmla="*/ 1050 h 729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13" h="729838">
                    <a:moveTo>
                      <a:pt x="151513" y="1050"/>
                    </a:moveTo>
                    <a:cubicBezTo>
                      <a:pt x="151513" y="15867"/>
                      <a:pt x="92246" y="181496"/>
                      <a:pt x="72138" y="299500"/>
                    </a:cubicBezTo>
                    <a:cubicBezTo>
                      <a:pt x="52030" y="417504"/>
                      <a:pt x="39859" y="650338"/>
                      <a:pt x="30863" y="709075"/>
                    </a:cubicBezTo>
                    <a:cubicBezTo>
                      <a:pt x="21867" y="767812"/>
                      <a:pt x="22925" y="686850"/>
                      <a:pt x="18163" y="651925"/>
                    </a:cubicBezTo>
                    <a:cubicBezTo>
                      <a:pt x="13400" y="617000"/>
                      <a:pt x="-6708" y="573079"/>
                      <a:pt x="2288" y="499525"/>
                    </a:cubicBezTo>
                    <a:cubicBezTo>
                      <a:pt x="11284" y="425971"/>
                      <a:pt x="49913" y="289446"/>
                      <a:pt x="72138" y="210600"/>
                    </a:cubicBezTo>
                    <a:cubicBezTo>
                      <a:pt x="94363" y="131754"/>
                      <a:pt x="151513" y="-13767"/>
                      <a:pt x="151513" y="105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9" name="フリーフォーム: 図形 648">
                <a:extLst>
                  <a:ext uri="{FF2B5EF4-FFF2-40B4-BE49-F238E27FC236}">
                    <a16:creationId xmlns:a16="http://schemas.microsoft.com/office/drawing/2014/main" id="{1ED7C082-37B0-4CCF-B455-D426C622E44E}"/>
                  </a:ext>
                </a:extLst>
              </p:cNvPr>
              <p:cNvSpPr/>
              <p:nvPr/>
            </p:nvSpPr>
            <p:spPr>
              <a:xfrm>
                <a:off x="3710091" y="4651381"/>
                <a:ext cx="1677927" cy="736594"/>
              </a:xfrm>
              <a:custGeom>
                <a:avLst/>
                <a:gdLst>
                  <a:gd name="connsiteX0" fmla="*/ 1671534 w 1677927"/>
                  <a:gd name="connsiteY0" fmla="*/ 3169 h 736594"/>
                  <a:gd name="connsiteX1" fmla="*/ 1350859 w 1677927"/>
                  <a:gd name="connsiteY1" fmla="*/ 333369 h 736594"/>
                  <a:gd name="connsiteX2" fmla="*/ 1138134 w 1677927"/>
                  <a:gd name="connsiteY2" fmla="*/ 517519 h 736594"/>
                  <a:gd name="connsiteX3" fmla="*/ 893659 w 1677927"/>
                  <a:gd name="connsiteY3" fmla="*/ 628644 h 736594"/>
                  <a:gd name="connsiteX4" fmla="*/ 703159 w 1677927"/>
                  <a:gd name="connsiteY4" fmla="*/ 704844 h 736594"/>
                  <a:gd name="connsiteX5" fmla="*/ 430109 w 1677927"/>
                  <a:gd name="connsiteY5" fmla="*/ 736594 h 736594"/>
                  <a:gd name="connsiteX6" fmla="*/ 7834 w 1677927"/>
                  <a:gd name="connsiteY6" fmla="*/ 727069 h 736594"/>
                  <a:gd name="connsiteX7" fmla="*/ 185634 w 1677927"/>
                  <a:gd name="connsiteY7" fmla="*/ 720719 h 736594"/>
                  <a:gd name="connsiteX8" fmla="*/ 557109 w 1677927"/>
                  <a:gd name="connsiteY8" fmla="*/ 688969 h 736594"/>
                  <a:gd name="connsiteX9" fmla="*/ 852384 w 1677927"/>
                  <a:gd name="connsiteY9" fmla="*/ 625469 h 736594"/>
                  <a:gd name="connsiteX10" fmla="*/ 1036534 w 1677927"/>
                  <a:gd name="connsiteY10" fmla="*/ 549269 h 736594"/>
                  <a:gd name="connsiteX11" fmla="*/ 1671534 w 1677927"/>
                  <a:gd name="connsiteY11" fmla="*/ 3169 h 736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7927" h="736594">
                    <a:moveTo>
                      <a:pt x="1671534" y="3169"/>
                    </a:moveTo>
                    <a:cubicBezTo>
                      <a:pt x="1723921" y="-32814"/>
                      <a:pt x="1439759" y="247644"/>
                      <a:pt x="1350859" y="333369"/>
                    </a:cubicBezTo>
                    <a:cubicBezTo>
                      <a:pt x="1261959" y="419094"/>
                      <a:pt x="1214334" y="468307"/>
                      <a:pt x="1138134" y="517519"/>
                    </a:cubicBezTo>
                    <a:cubicBezTo>
                      <a:pt x="1061934" y="566731"/>
                      <a:pt x="966155" y="597423"/>
                      <a:pt x="893659" y="628644"/>
                    </a:cubicBezTo>
                    <a:cubicBezTo>
                      <a:pt x="821163" y="659865"/>
                      <a:pt x="780417" y="686852"/>
                      <a:pt x="703159" y="704844"/>
                    </a:cubicBezTo>
                    <a:cubicBezTo>
                      <a:pt x="625901" y="722836"/>
                      <a:pt x="545996" y="732890"/>
                      <a:pt x="430109" y="736594"/>
                    </a:cubicBezTo>
                    <a:lnTo>
                      <a:pt x="7834" y="727069"/>
                    </a:lnTo>
                    <a:cubicBezTo>
                      <a:pt x="-32912" y="724423"/>
                      <a:pt x="94088" y="727069"/>
                      <a:pt x="185634" y="720719"/>
                    </a:cubicBezTo>
                    <a:cubicBezTo>
                      <a:pt x="277180" y="714369"/>
                      <a:pt x="445984" y="704844"/>
                      <a:pt x="557109" y="688969"/>
                    </a:cubicBezTo>
                    <a:cubicBezTo>
                      <a:pt x="668234" y="673094"/>
                      <a:pt x="772480" y="648752"/>
                      <a:pt x="852384" y="625469"/>
                    </a:cubicBezTo>
                    <a:cubicBezTo>
                      <a:pt x="932288" y="602186"/>
                      <a:pt x="905830" y="653515"/>
                      <a:pt x="1036534" y="549269"/>
                    </a:cubicBezTo>
                    <a:cubicBezTo>
                      <a:pt x="1167238" y="445023"/>
                      <a:pt x="1619147" y="39152"/>
                      <a:pt x="1671534" y="3169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0" name="フリーフォーム: 図形 649">
                <a:extLst>
                  <a:ext uri="{FF2B5EF4-FFF2-40B4-BE49-F238E27FC236}">
                    <a16:creationId xmlns:a16="http://schemas.microsoft.com/office/drawing/2014/main" id="{4DF11F58-1B78-4D91-A912-5A314914C18F}"/>
                  </a:ext>
                </a:extLst>
              </p:cNvPr>
              <p:cNvSpPr/>
              <p:nvPr/>
            </p:nvSpPr>
            <p:spPr>
              <a:xfrm>
                <a:off x="3533121" y="5330821"/>
                <a:ext cx="194763" cy="209709"/>
              </a:xfrm>
              <a:custGeom>
                <a:avLst/>
                <a:gdLst>
                  <a:gd name="connsiteX0" fmla="*/ 194329 w 194763"/>
                  <a:gd name="connsiteY0" fmla="*/ 4 h 209709"/>
                  <a:gd name="connsiteX1" fmla="*/ 24467 w 194763"/>
                  <a:gd name="connsiteY1" fmla="*/ 53979 h 209709"/>
                  <a:gd name="connsiteX2" fmla="*/ 13354 w 194763"/>
                  <a:gd name="connsiteY2" fmla="*/ 69854 h 209709"/>
                  <a:gd name="connsiteX3" fmla="*/ 38754 w 194763"/>
                  <a:gd name="connsiteY3" fmla="*/ 117479 h 209709"/>
                  <a:gd name="connsiteX4" fmla="*/ 102254 w 194763"/>
                  <a:gd name="connsiteY4" fmla="*/ 209554 h 209709"/>
                  <a:gd name="connsiteX5" fmla="*/ 40342 w 194763"/>
                  <a:gd name="connsiteY5" fmla="*/ 138117 h 209709"/>
                  <a:gd name="connsiteX6" fmla="*/ 654 w 194763"/>
                  <a:gd name="connsiteY6" fmla="*/ 87317 h 209709"/>
                  <a:gd name="connsiteX7" fmla="*/ 72092 w 194763"/>
                  <a:gd name="connsiteY7" fmla="*/ 57154 h 209709"/>
                  <a:gd name="connsiteX8" fmla="*/ 194329 w 194763"/>
                  <a:gd name="connsiteY8" fmla="*/ 4 h 209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763" h="209709">
                    <a:moveTo>
                      <a:pt x="194329" y="4"/>
                    </a:moveTo>
                    <a:cubicBezTo>
                      <a:pt x="186391" y="-525"/>
                      <a:pt x="54629" y="42337"/>
                      <a:pt x="24467" y="53979"/>
                    </a:cubicBezTo>
                    <a:cubicBezTo>
                      <a:pt x="-5695" y="65621"/>
                      <a:pt x="10973" y="59271"/>
                      <a:pt x="13354" y="69854"/>
                    </a:cubicBezTo>
                    <a:cubicBezTo>
                      <a:pt x="15735" y="80437"/>
                      <a:pt x="23937" y="94196"/>
                      <a:pt x="38754" y="117479"/>
                    </a:cubicBezTo>
                    <a:cubicBezTo>
                      <a:pt x="53571" y="140762"/>
                      <a:pt x="101989" y="206114"/>
                      <a:pt x="102254" y="209554"/>
                    </a:cubicBezTo>
                    <a:cubicBezTo>
                      <a:pt x="102519" y="212994"/>
                      <a:pt x="57275" y="158490"/>
                      <a:pt x="40342" y="138117"/>
                    </a:cubicBezTo>
                    <a:cubicBezTo>
                      <a:pt x="23409" y="117744"/>
                      <a:pt x="-4638" y="100811"/>
                      <a:pt x="654" y="87317"/>
                    </a:cubicBezTo>
                    <a:cubicBezTo>
                      <a:pt x="5946" y="73823"/>
                      <a:pt x="45105" y="66414"/>
                      <a:pt x="72092" y="57154"/>
                    </a:cubicBezTo>
                    <a:cubicBezTo>
                      <a:pt x="99079" y="47894"/>
                      <a:pt x="202267" y="533"/>
                      <a:pt x="194329" y="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1" name="フリーフォーム: 図形 650">
                <a:extLst>
                  <a:ext uri="{FF2B5EF4-FFF2-40B4-BE49-F238E27FC236}">
                    <a16:creationId xmlns:a16="http://schemas.microsoft.com/office/drawing/2014/main" id="{7B33B6C2-3896-45D3-97AE-CB466FA620E2}"/>
                  </a:ext>
                </a:extLst>
              </p:cNvPr>
              <p:cNvSpPr/>
              <p:nvPr/>
            </p:nvSpPr>
            <p:spPr>
              <a:xfrm>
                <a:off x="3586158" y="5406963"/>
                <a:ext cx="158901" cy="103764"/>
              </a:xfrm>
              <a:custGeom>
                <a:avLst/>
                <a:gdLst>
                  <a:gd name="connsiteX0" fmla="*/ 5 w 158901"/>
                  <a:gd name="connsiteY0" fmla="*/ 62 h 103764"/>
                  <a:gd name="connsiteX1" fmla="*/ 53980 w 158901"/>
                  <a:gd name="connsiteY1" fmla="*/ 93725 h 103764"/>
                  <a:gd name="connsiteX2" fmla="*/ 95255 w 158901"/>
                  <a:gd name="connsiteY2" fmla="*/ 101662 h 103764"/>
                  <a:gd name="connsiteX3" fmla="*/ 158755 w 158901"/>
                  <a:gd name="connsiteY3" fmla="*/ 98487 h 103764"/>
                  <a:gd name="connsiteX4" fmla="*/ 76205 w 158901"/>
                  <a:gd name="connsiteY4" fmla="*/ 98487 h 103764"/>
                  <a:gd name="connsiteX5" fmla="*/ 57155 w 158901"/>
                  <a:gd name="connsiteY5" fmla="*/ 79437 h 103764"/>
                  <a:gd name="connsiteX6" fmla="*/ 5 w 158901"/>
                  <a:gd name="connsiteY6" fmla="*/ 62 h 10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901" h="103764">
                    <a:moveTo>
                      <a:pt x="5" y="62"/>
                    </a:moveTo>
                    <a:cubicBezTo>
                      <a:pt x="-524" y="2443"/>
                      <a:pt x="38105" y="76792"/>
                      <a:pt x="53980" y="93725"/>
                    </a:cubicBezTo>
                    <a:cubicBezTo>
                      <a:pt x="69855" y="110658"/>
                      <a:pt x="77793" y="100868"/>
                      <a:pt x="95255" y="101662"/>
                    </a:cubicBezTo>
                    <a:cubicBezTo>
                      <a:pt x="112717" y="102456"/>
                      <a:pt x="161930" y="99016"/>
                      <a:pt x="158755" y="98487"/>
                    </a:cubicBezTo>
                    <a:cubicBezTo>
                      <a:pt x="155580" y="97958"/>
                      <a:pt x="93138" y="101662"/>
                      <a:pt x="76205" y="98487"/>
                    </a:cubicBezTo>
                    <a:cubicBezTo>
                      <a:pt x="59272" y="95312"/>
                      <a:pt x="68003" y="95047"/>
                      <a:pt x="57155" y="79437"/>
                    </a:cubicBezTo>
                    <a:cubicBezTo>
                      <a:pt x="46307" y="63827"/>
                      <a:pt x="534" y="-2319"/>
                      <a:pt x="5" y="62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2" name="フリーフォーム: 図形 651">
                <a:extLst>
                  <a:ext uri="{FF2B5EF4-FFF2-40B4-BE49-F238E27FC236}">
                    <a16:creationId xmlns:a16="http://schemas.microsoft.com/office/drawing/2014/main" id="{64BFB466-129C-44FD-B66E-5A46937473DE}"/>
                  </a:ext>
                </a:extLst>
              </p:cNvPr>
              <p:cNvSpPr/>
              <p:nvPr/>
            </p:nvSpPr>
            <p:spPr>
              <a:xfrm>
                <a:off x="3617452" y="5476554"/>
                <a:ext cx="133408" cy="53491"/>
              </a:xfrm>
              <a:custGeom>
                <a:avLst/>
                <a:gdLst>
                  <a:gd name="connsiteX0" fmla="*/ 461 w 133408"/>
                  <a:gd name="connsiteY0" fmla="*/ 49534 h 53491"/>
                  <a:gd name="connsiteX1" fmla="*/ 117936 w 133408"/>
                  <a:gd name="connsiteY1" fmla="*/ 49534 h 53491"/>
                  <a:gd name="connsiteX2" fmla="*/ 132223 w 133408"/>
                  <a:gd name="connsiteY2" fmla="*/ 321 h 53491"/>
                  <a:gd name="connsiteX3" fmla="*/ 119523 w 133408"/>
                  <a:gd name="connsiteY3" fmla="*/ 28896 h 53491"/>
                  <a:gd name="connsiteX4" fmla="*/ 78248 w 133408"/>
                  <a:gd name="connsiteY4" fmla="*/ 41596 h 53491"/>
                  <a:gd name="connsiteX5" fmla="*/ 461 w 133408"/>
                  <a:gd name="connsiteY5" fmla="*/ 49534 h 5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408" h="53491">
                    <a:moveTo>
                      <a:pt x="461" y="49534"/>
                    </a:moveTo>
                    <a:cubicBezTo>
                      <a:pt x="7076" y="50857"/>
                      <a:pt x="95976" y="57736"/>
                      <a:pt x="117936" y="49534"/>
                    </a:cubicBezTo>
                    <a:cubicBezTo>
                      <a:pt x="139896" y="41332"/>
                      <a:pt x="131959" y="3761"/>
                      <a:pt x="132223" y="321"/>
                    </a:cubicBezTo>
                    <a:cubicBezTo>
                      <a:pt x="132487" y="-3119"/>
                      <a:pt x="128519" y="22017"/>
                      <a:pt x="119523" y="28896"/>
                    </a:cubicBezTo>
                    <a:cubicBezTo>
                      <a:pt x="110527" y="35775"/>
                      <a:pt x="96240" y="38950"/>
                      <a:pt x="78248" y="41596"/>
                    </a:cubicBezTo>
                    <a:cubicBezTo>
                      <a:pt x="60256" y="44242"/>
                      <a:pt x="-6154" y="48211"/>
                      <a:pt x="461" y="4953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3" name="フリーフォーム: 図形 652">
                <a:extLst>
                  <a:ext uri="{FF2B5EF4-FFF2-40B4-BE49-F238E27FC236}">
                    <a16:creationId xmlns:a16="http://schemas.microsoft.com/office/drawing/2014/main" id="{F8385434-29D3-47DF-8FF5-E09328048C62}"/>
                  </a:ext>
                </a:extLst>
              </p:cNvPr>
              <p:cNvSpPr/>
              <p:nvPr/>
            </p:nvSpPr>
            <p:spPr>
              <a:xfrm>
                <a:off x="3686997" y="5354624"/>
                <a:ext cx="59899" cy="124578"/>
              </a:xfrm>
              <a:custGeom>
                <a:avLst/>
                <a:gdLst>
                  <a:gd name="connsiteX0" fmla="*/ 59503 w 59899"/>
                  <a:gd name="connsiteY0" fmla="*/ 14 h 124578"/>
                  <a:gd name="connsiteX1" fmla="*/ 27753 w 59899"/>
                  <a:gd name="connsiteY1" fmla="*/ 50814 h 124578"/>
                  <a:gd name="connsiteX2" fmla="*/ 53153 w 59899"/>
                  <a:gd name="connsiteY2" fmla="*/ 123839 h 124578"/>
                  <a:gd name="connsiteX3" fmla="*/ 27753 w 59899"/>
                  <a:gd name="connsiteY3" fmla="*/ 90501 h 124578"/>
                  <a:gd name="connsiteX4" fmla="*/ 766 w 59899"/>
                  <a:gd name="connsiteY4" fmla="*/ 55576 h 124578"/>
                  <a:gd name="connsiteX5" fmla="*/ 59503 w 59899"/>
                  <a:gd name="connsiteY5" fmla="*/ 14 h 12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99" h="124578">
                    <a:moveTo>
                      <a:pt x="59503" y="14"/>
                    </a:moveTo>
                    <a:cubicBezTo>
                      <a:pt x="64001" y="-780"/>
                      <a:pt x="28811" y="30177"/>
                      <a:pt x="27753" y="50814"/>
                    </a:cubicBezTo>
                    <a:cubicBezTo>
                      <a:pt x="26695" y="71451"/>
                      <a:pt x="53153" y="117225"/>
                      <a:pt x="53153" y="123839"/>
                    </a:cubicBezTo>
                    <a:cubicBezTo>
                      <a:pt x="53153" y="130453"/>
                      <a:pt x="27753" y="90501"/>
                      <a:pt x="27753" y="90501"/>
                    </a:cubicBezTo>
                    <a:cubicBezTo>
                      <a:pt x="19022" y="79124"/>
                      <a:pt x="-4526" y="67747"/>
                      <a:pt x="766" y="55576"/>
                    </a:cubicBezTo>
                    <a:cubicBezTo>
                      <a:pt x="6058" y="43405"/>
                      <a:pt x="55005" y="808"/>
                      <a:pt x="59503" y="1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4" name="フリーフォーム: 図形 653">
                <a:extLst>
                  <a:ext uri="{FF2B5EF4-FFF2-40B4-BE49-F238E27FC236}">
                    <a16:creationId xmlns:a16="http://schemas.microsoft.com/office/drawing/2014/main" id="{9E2986AC-18C7-44F3-B867-B951613B6555}"/>
                  </a:ext>
                </a:extLst>
              </p:cNvPr>
              <p:cNvSpPr/>
              <p:nvPr/>
            </p:nvSpPr>
            <p:spPr>
              <a:xfrm>
                <a:off x="3133277" y="4508799"/>
                <a:ext cx="148075" cy="87099"/>
              </a:xfrm>
              <a:custGeom>
                <a:avLst/>
                <a:gdLst>
                  <a:gd name="connsiteX0" fmla="*/ 57598 w 148075"/>
                  <a:gd name="connsiteY0" fmla="*/ 1285 h 87099"/>
                  <a:gd name="connsiteX1" fmla="*/ 143323 w 148075"/>
                  <a:gd name="connsiteY1" fmla="*/ 36210 h 87099"/>
                  <a:gd name="connsiteX2" fmla="*/ 130623 w 148075"/>
                  <a:gd name="connsiteY2" fmla="*/ 60022 h 87099"/>
                  <a:gd name="connsiteX3" fmla="*/ 76648 w 148075"/>
                  <a:gd name="connsiteY3" fmla="*/ 67960 h 87099"/>
                  <a:gd name="connsiteX4" fmla="*/ 448 w 148075"/>
                  <a:gd name="connsiteY4" fmla="*/ 85422 h 87099"/>
                  <a:gd name="connsiteX5" fmla="*/ 57598 w 148075"/>
                  <a:gd name="connsiteY5" fmla="*/ 1285 h 87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075" h="87099">
                    <a:moveTo>
                      <a:pt x="57598" y="1285"/>
                    </a:moveTo>
                    <a:cubicBezTo>
                      <a:pt x="81410" y="-6917"/>
                      <a:pt x="131152" y="26421"/>
                      <a:pt x="143323" y="36210"/>
                    </a:cubicBezTo>
                    <a:cubicBezTo>
                      <a:pt x="155494" y="46000"/>
                      <a:pt x="141736" y="54730"/>
                      <a:pt x="130623" y="60022"/>
                    </a:cubicBezTo>
                    <a:cubicBezTo>
                      <a:pt x="119511" y="65314"/>
                      <a:pt x="98344" y="63727"/>
                      <a:pt x="76648" y="67960"/>
                    </a:cubicBezTo>
                    <a:cubicBezTo>
                      <a:pt x="54952" y="72193"/>
                      <a:pt x="5475" y="93095"/>
                      <a:pt x="448" y="85422"/>
                    </a:cubicBezTo>
                    <a:cubicBezTo>
                      <a:pt x="-4579" y="77749"/>
                      <a:pt x="33786" y="9487"/>
                      <a:pt x="57598" y="1285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04E13CF8-9AAA-47EC-8B1A-6DF6F40D70DF}"/>
                  </a:ext>
                </a:extLst>
              </p:cNvPr>
              <p:cNvSpPr/>
              <p:nvPr/>
            </p:nvSpPr>
            <p:spPr>
              <a:xfrm>
                <a:off x="2412999" y="5135716"/>
                <a:ext cx="968894" cy="2049696"/>
              </a:xfrm>
              <a:custGeom>
                <a:avLst/>
                <a:gdLst>
                  <a:gd name="connsiteX0" fmla="*/ 949961 w 968894"/>
                  <a:gd name="connsiteY0" fmla="*/ 10324 h 2049696"/>
                  <a:gd name="connsiteX1" fmla="*/ 853441 w 968894"/>
                  <a:gd name="connsiteY1" fmla="*/ 1051724 h 2049696"/>
                  <a:gd name="connsiteX2" fmla="*/ 894081 w 968894"/>
                  <a:gd name="connsiteY2" fmla="*/ 335444 h 2049696"/>
                  <a:gd name="connsiteX3" fmla="*/ 635001 w 968894"/>
                  <a:gd name="connsiteY3" fmla="*/ 1483524 h 2049696"/>
                  <a:gd name="connsiteX4" fmla="*/ 924561 w 968894"/>
                  <a:gd name="connsiteY4" fmla="*/ 625004 h 2049696"/>
                  <a:gd name="connsiteX5" fmla="*/ 538481 w 968894"/>
                  <a:gd name="connsiteY5" fmla="*/ 1722284 h 2049696"/>
                  <a:gd name="connsiteX6" fmla="*/ 650241 w 968894"/>
                  <a:gd name="connsiteY6" fmla="*/ 1514004 h 2049696"/>
                  <a:gd name="connsiteX7" fmla="*/ 381001 w 968894"/>
                  <a:gd name="connsiteY7" fmla="*/ 1920404 h 2049696"/>
                  <a:gd name="connsiteX8" fmla="*/ 1 w 968894"/>
                  <a:gd name="connsiteY8" fmla="*/ 2022004 h 2049696"/>
                  <a:gd name="connsiteX9" fmla="*/ 375921 w 968894"/>
                  <a:gd name="connsiteY9" fmla="*/ 1808644 h 2049696"/>
                  <a:gd name="connsiteX10" fmla="*/ 30481 w 968894"/>
                  <a:gd name="connsiteY10" fmla="*/ 2022004 h 2049696"/>
                  <a:gd name="connsiteX11" fmla="*/ 416561 w 968894"/>
                  <a:gd name="connsiteY11" fmla="*/ 1823884 h 2049696"/>
                  <a:gd name="connsiteX12" fmla="*/ 949961 w 968894"/>
                  <a:gd name="connsiteY12" fmla="*/ 10324 h 2049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8894" h="2049696">
                    <a:moveTo>
                      <a:pt x="949961" y="10324"/>
                    </a:moveTo>
                    <a:cubicBezTo>
                      <a:pt x="1022774" y="-118369"/>
                      <a:pt x="862754" y="997537"/>
                      <a:pt x="853441" y="1051724"/>
                    </a:cubicBezTo>
                    <a:cubicBezTo>
                      <a:pt x="844128" y="1105911"/>
                      <a:pt x="930488" y="263477"/>
                      <a:pt x="894081" y="335444"/>
                    </a:cubicBezTo>
                    <a:cubicBezTo>
                      <a:pt x="857674" y="407411"/>
                      <a:pt x="629921" y="1435264"/>
                      <a:pt x="635001" y="1483524"/>
                    </a:cubicBezTo>
                    <a:cubicBezTo>
                      <a:pt x="640081" y="1531784"/>
                      <a:pt x="940648" y="585211"/>
                      <a:pt x="924561" y="625004"/>
                    </a:cubicBezTo>
                    <a:cubicBezTo>
                      <a:pt x="908474" y="664797"/>
                      <a:pt x="584201" y="1574117"/>
                      <a:pt x="538481" y="1722284"/>
                    </a:cubicBezTo>
                    <a:cubicBezTo>
                      <a:pt x="492761" y="1870451"/>
                      <a:pt x="676488" y="1480984"/>
                      <a:pt x="650241" y="1514004"/>
                    </a:cubicBezTo>
                    <a:cubicBezTo>
                      <a:pt x="623994" y="1547024"/>
                      <a:pt x="489374" y="1835737"/>
                      <a:pt x="381001" y="1920404"/>
                    </a:cubicBezTo>
                    <a:cubicBezTo>
                      <a:pt x="272628" y="2005071"/>
                      <a:pt x="848" y="2040631"/>
                      <a:pt x="1" y="2022004"/>
                    </a:cubicBezTo>
                    <a:cubicBezTo>
                      <a:pt x="-846" y="2003377"/>
                      <a:pt x="370841" y="1808644"/>
                      <a:pt x="375921" y="1808644"/>
                    </a:cubicBezTo>
                    <a:cubicBezTo>
                      <a:pt x="381001" y="1808644"/>
                      <a:pt x="23708" y="2019464"/>
                      <a:pt x="30481" y="2022004"/>
                    </a:cubicBezTo>
                    <a:cubicBezTo>
                      <a:pt x="37254" y="2024544"/>
                      <a:pt x="261621" y="2155777"/>
                      <a:pt x="416561" y="1823884"/>
                    </a:cubicBezTo>
                    <a:cubicBezTo>
                      <a:pt x="571501" y="1491991"/>
                      <a:pt x="877148" y="139017"/>
                      <a:pt x="949961" y="10324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: 図形 655">
                <a:extLst>
                  <a:ext uri="{FF2B5EF4-FFF2-40B4-BE49-F238E27FC236}">
                    <a16:creationId xmlns:a16="http://schemas.microsoft.com/office/drawing/2014/main" id="{37F1FF0D-D639-4170-9427-84FB90308DEF}"/>
                  </a:ext>
                </a:extLst>
              </p:cNvPr>
              <p:cNvSpPr/>
              <p:nvPr/>
            </p:nvSpPr>
            <p:spPr>
              <a:xfrm>
                <a:off x="4485495" y="4729379"/>
                <a:ext cx="1305176" cy="1507040"/>
              </a:xfrm>
              <a:custGeom>
                <a:avLst/>
                <a:gdLst>
                  <a:gd name="connsiteX0" fmla="*/ 1112665 w 1305176"/>
                  <a:gd name="connsiteY0" fmla="*/ 101 h 1507040"/>
                  <a:gd name="connsiteX1" fmla="*/ 1275225 w 1305176"/>
                  <a:gd name="connsiteY1" fmla="*/ 436981 h 1507040"/>
                  <a:gd name="connsiteX2" fmla="*/ 1188865 w 1305176"/>
                  <a:gd name="connsiteY2" fmla="*/ 116941 h 1507040"/>
                  <a:gd name="connsiteX3" fmla="*/ 1295545 w 1305176"/>
                  <a:gd name="connsiteY3" fmla="*/ 558901 h 1507040"/>
                  <a:gd name="connsiteX4" fmla="*/ 1295545 w 1305176"/>
                  <a:gd name="connsiteY4" fmla="*/ 411581 h 1507040"/>
                  <a:gd name="connsiteX5" fmla="*/ 1254905 w 1305176"/>
                  <a:gd name="connsiteY5" fmla="*/ 894181 h 1507040"/>
                  <a:gd name="connsiteX6" fmla="*/ 1275225 w 1305176"/>
                  <a:gd name="connsiteY6" fmla="*/ 701141 h 1507040"/>
                  <a:gd name="connsiteX7" fmla="*/ 1143145 w 1305176"/>
                  <a:gd name="connsiteY7" fmla="*/ 1239621 h 1507040"/>
                  <a:gd name="connsiteX8" fmla="*/ 1275225 w 1305176"/>
                  <a:gd name="connsiteY8" fmla="*/ 944981 h 1507040"/>
                  <a:gd name="connsiteX9" fmla="*/ 640225 w 1305176"/>
                  <a:gd name="connsiteY9" fmla="*/ 1437741 h 1507040"/>
                  <a:gd name="connsiteX10" fmla="*/ 1132985 w 1305176"/>
                  <a:gd name="connsiteY10" fmla="*/ 1138021 h 1507040"/>
                  <a:gd name="connsiteX11" fmla="*/ 543705 w 1305176"/>
                  <a:gd name="connsiteY11" fmla="*/ 1488541 h 1507040"/>
                  <a:gd name="connsiteX12" fmla="*/ 145 w 1305176"/>
                  <a:gd name="connsiteY12" fmla="*/ 1452981 h 1507040"/>
                  <a:gd name="connsiteX13" fmla="*/ 594505 w 1305176"/>
                  <a:gd name="connsiteY13" fmla="*/ 1407261 h 1507040"/>
                  <a:gd name="connsiteX14" fmla="*/ 360825 w 1305176"/>
                  <a:gd name="connsiteY14" fmla="*/ 1468221 h 1507040"/>
                  <a:gd name="connsiteX15" fmla="*/ 1056785 w 1305176"/>
                  <a:gd name="connsiteY15" fmla="*/ 1173581 h 1507040"/>
                  <a:gd name="connsiteX16" fmla="*/ 1229505 w 1305176"/>
                  <a:gd name="connsiteY16" fmla="*/ 482701 h 1507040"/>
                  <a:gd name="connsiteX17" fmla="*/ 1148225 w 1305176"/>
                  <a:gd name="connsiteY17" fmla="*/ 985621 h 1507040"/>
                  <a:gd name="connsiteX18" fmla="*/ 1254905 w 1305176"/>
                  <a:gd name="connsiteY18" fmla="*/ 482701 h 1507040"/>
                  <a:gd name="connsiteX19" fmla="*/ 1112665 w 1305176"/>
                  <a:gd name="connsiteY19" fmla="*/ 101 h 150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05176" h="1507040">
                    <a:moveTo>
                      <a:pt x="1112665" y="101"/>
                    </a:moveTo>
                    <a:cubicBezTo>
                      <a:pt x="1116052" y="-7519"/>
                      <a:pt x="1262525" y="417508"/>
                      <a:pt x="1275225" y="436981"/>
                    </a:cubicBezTo>
                    <a:cubicBezTo>
                      <a:pt x="1287925" y="456454"/>
                      <a:pt x="1185478" y="96621"/>
                      <a:pt x="1188865" y="116941"/>
                    </a:cubicBezTo>
                    <a:cubicBezTo>
                      <a:pt x="1192252" y="137261"/>
                      <a:pt x="1277765" y="509794"/>
                      <a:pt x="1295545" y="558901"/>
                    </a:cubicBezTo>
                    <a:cubicBezTo>
                      <a:pt x="1313325" y="608008"/>
                      <a:pt x="1302318" y="355701"/>
                      <a:pt x="1295545" y="411581"/>
                    </a:cubicBezTo>
                    <a:cubicBezTo>
                      <a:pt x="1288772" y="467461"/>
                      <a:pt x="1258292" y="845921"/>
                      <a:pt x="1254905" y="894181"/>
                    </a:cubicBezTo>
                    <a:cubicBezTo>
                      <a:pt x="1251518" y="942441"/>
                      <a:pt x="1293852" y="643568"/>
                      <a:pt x="1275225" y="701141"/>
                    </a:cubicBezTo>
                    <a:cubicBezTo>
                      <a:pt x="1256598" y="758714"/>
                      <a:pt x="1143145" y="1198981"/>
                      <a:pt x="1143145" y="1239621"/>
                    </a:cubicBezTo>
                    <a:cubicBezTo>
                      <a:pt x="1143145" y="1280261"/>
                      <a:pt x="1359045" y="911961"/>
                      <a:pt x="1275225" y="944981"/>
                    </a:cubicBezTo>
                    <a:cubicBezTo>
                      <a:pt x="1191405" y="978001"/>
                      <a:pt x="663932" y="1405568"/>
                      <a:pt x="640225" y="1437741"/>
                    </a:cubicBezTo>
                    <a:cubicBezTo>
                      <a:pt x="616518" y="1469914"/>
                      <a:pt x="1149072" y="1129554"/>
                      <a:pt x="1132985" y="1138021"/>
                    </a:cubicBezTo>
                    <a:cubicBezTo>
                      <a:pt x="1116898" y="1146488"/>
                      <a:pt x="732512" y="1436048"/>
                      <a:pt x="543705" y="1488541"/>
                    </a:cubicBezTo>
                    <a:cubicBezTo>
                      <a:pt x="354898" y="1541034"/>
                      <a:pt x="-8322" y="1466528"/>
                      <a:pt x="145" y="1452981"/>
                    </a:cubicBezTo>
                    <a:cubicBezTo>
                      <a:pt x="8612" y="1439434"/>
                      <a:pt x="534392" y="1404721"/>
                      <a:pt x="594505" y="1407261"/>
                    </a:cubicBezTo>
                    <a:cubicBezTo>
                      <a:pt x="654618" y="1409801"/>
                      <a:pt x="283778" y="1507168"/>
                      <a:pt x="360825" y="1468221"/>
                    </a:cubicBezTo>
                    <a:cubicBezTo>
                      <a:pt x="437872" y="1429274"/>
                      <a:pt x="912005" y="1337834"/>
                      <a:pt x="1056785" y="1173581"/>
                    </a:cubicBezTo>
                    <a:cubicBezTo>
                      <a:pt x="1201565" y="1009328"/>
                      <a:pt x="1214265" y="514028"/>
                      <a:pt x="1229505" y="482701"/>
                    </a:cubicBezTo>
                    <a:cubicBezTo>
                      <a:pt x="1244745" y="451374"/>
                      <a:pt x="1143992" y="985621"/>
                      <a:pt x="1148225" y="985621"/>
                    </a:cubicBezTo>
                    <a:cubicBezTo>
                      <a:pt x="1152458" y="985621"/>
                      <a:pt x="1265912" y="643568"/>
                      <a:pt x="1254905" y="482701"/>
                    </a:cubicBezTo>
                    <a:cubicBezTo>
                      <a:pt x="1243898" y="321834"/>
                      <a:pt x="1109278" y="7721"/>
                      <a:pt x="1112665" y="101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: 図形 656">
                <a:extLst>
                  <a:ext uri="{FF2B5EF4-FFF2-40B4-BE49-F238E27FC236}">
                    <a16:creationId xmlns:a16="http://schemas.microsoft.com/office/drawing/2014/main" id="{4EE8039D-909D-43BE-97D2-747A1932775C}"/>
                  </a:ext>
                </a:extLst>
              </p:cNvPr>
              <p:cNvSpPr/>
              <p:nvPr/>
            </p:nvSpPr>
            <p:spPr>
              <a:xfrm>
                <a:off x="3418273" y="4735993"/>
                <a:ext cx="199020" cy="519002"/>
              </a:xfrm>
              <a:custGeom>
                <a:avLst/>
                <a:gdLst>
                  <a:gd name="connsiteX0" fmla="*/ 97087 w 199020"/>
                  <a:gd name="connsiteY0" fmla="*/ 18887 h 519002"/>
                  <a:gd name="connsiteX1" fmla="*/ 198687 w 199020"/>
                  <a:gd name="connsiteY1" fmla="*/ 389727 h 519002"/>
                  <a:gd name="connsiteX2" fmla="*/ 61527 w 199020"/>
                  <a:gd name="connsiteY2" fmla="*/ 161127 h 519002"/>
                  <a:gd name="connsiteX3" fmla="*/ 193607 w 199020"/>
                  <a:gd name="connsiteY3" fmla="*/ 516727 h 519002"/>
                  <a:gd name="connsiteX4" fmla="*/ 132647 w 199020"/>
                  <a:gd name="connsiteY4" fmla="*/ 318607 h 519002"/>
                  <a:gd name="connsiteX5" fmla="*/ 147887 w 199020"/>
                  <a:gd name="connsiteY5" fmla="*/ 425287 h 519002"/>
                  <a:gd name="connsiteX6" fmla="*/ 567 w 199020"/>
                  <a:gd name="connsiteY6" fmla="*/ 95087 h 519002"/>
                  <a:gd name="connsiteX7" fmla="*/ 97087 w 199020"/>
                  <a:gd name="connsiteY7" fmla="*/ 18887 h 51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020" h="519002">
                    <a:moveTo>
                      <a:pt x="97087" y="18887"/>
                    </a:moveTo>
                    <a:cubicBezTo>
                      <a:pt x="130107" y="67994"/>
                      <a:pt x="204614" y="366020"/>
                      <a:pt x="198687" y="389727"/>
                    </a:cubicBezTo>
                    <a:cubicBezTo>
                      <a:pt x="192760" y="413434"/>
                      <a:pt x="62374" y="139960"/>
                      <a:pt x="61527" y="161127"/>
                    </a:cubicBezTo>
                    <a:cubicBezTo>
                      <a:pt x="60680" y="182294"/>
                      <a:pt x="181754" y="490480"/>
                      <a:pt x="193607" y="516727"/>
                    </a:cubicBezTo>
                    <a:cubicBezTo>
                      <a:pt x="205460" y="542974"/>
                      <a:pt x="140267" y="333847"/>
                      <a:pt x="132647" y="318607"/>
                    </a:cubicBezTo>
                    <a:cubicBezTo>
                      <a:pt x="125027" y="303367"/>
                      <a:pt x="169900" y="462540"/>
                      <a:pt x="147887" y="425287"/>
                    </a:cubicBezTo>
                    <a:cubicBezTo>
                      <a:pt x="125874" y="388034"/>
                      <a:pt x="8187" y="166207"/>
                      <a:pt x="567" y="95087"/>
                    </a:cubicBezTo>
                    <a:cubicBezTo>
                      <a:pt x="-7053" y="23967"/>
                      <a:pt x="64067" y="-30220"/>
                      <a:pt x="97087" y="1888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: 図形 657">
                <a:extLst>
                  <a:ext uri="{FF2B5EF4-FFF2-40B4-BE49-F238E27FC236}">
                    <a16:creationId xmlns:a16="http://schemas.microsoft.com/office/drawing/2014/main" id="{B90B8217-01A5-469D-BC96-62DFAB0DE741}"/>
                  </a:ext>
                </a:extLst>
              </p:cNvPr>
              <p:cNvSpPr/>
              <p:nvPr/>
            </p:nvSpPr>
            <p:spPr>
              <a:xfrm>
                <a:off x="3773592" y="5445274"/>
                <a:ext cx="1910928" cy="793418"/>
              </a:xfrm>
              <a:custGeom>
                <a:avLst/>
                <a:gdLst>
                  <a:gd name="connsiteX0" fmla="*/ 848 w 1910928"/>
                  <a:gd name="connsiteY0" fmla="*/ 486 h 793418"/>
                  <a:gd name="connsiteX1" fmla="*/ 336128 w 1910928"/>
                  <a:gd name="connsiteY1" fmla="*/ 452606 h 793418"/>
                  <a:gd name="connsiteX2" fmla="*/ 823808 w 1910928"/>
                  <a:gd name="connsiteY2" fmla="*/ 721846 h 793418"/>
                  <a:gd name="connsiteX3" fmla="*/ 620608 w 1910928"/>
                  <a:gd name="connsiteY3" fmla="*/ 620246 h 793418"/>
                  <a:gd name="connsiteX4" fmla="*/ 1397848 w 1910928"/>
                  <a:gd name="connsiteY4" fmla="*/ 767566 h 793418"/>
                  <a:gd name="connsiteX5" fmla="*/ 600288 w 1910928"/>
                  <a:gd name="connsiteY5" fmla="*/ 635486 h 793418"/>
                  <a:gd name="connsiteX6" fmla="*/ 1286088 w 1910928"/>
                  <a:gd name="connsiteY6" fmla="*/ 716766 h 793418"/>
                  <a:gd name="connsiteX7" fmla="*/ 1910928 w 1910928"/>
                  <a:gd name="connsiteY7" fmla="*/ 295126 h 793418"/>
                  <a:gd name="connsiteX8" fmla="*/ 1286088 w 1910928"/>
                  <a:gd name="connsiteY8" fmla="*/ 777726 h 793418"/>
                  <a:gd name="connsiteX9" fmla="*/ 778088 w 1910928"/>
                  <a:gd name="connsiteY9" fmla="*/ 686286 h 793418"/>
                  <a:gd name="connsiteX10" fmla="*/ 884768 w 1910928"/>
                  <a:gd name="connsiteY10" fmla="*/ 792966 h 793418"/>
                  <a:gd name="connsiteX11" fmla="*/ 529168 w 1910928"/>
                  <a:gd name="connsiteY11" fmla="*/ 711686 h 793418"/>
                  <a:gd name="connsiteX12" fmla="*/ 574888 w 1910928"/>
                  <a:gd name="connsiteY12" fmla="*/ 701526 h 793418"/>
                  <a:gd name="connsiteX13" fmla="*/ 66888 w 1910928"/>
                  <a:gd name="connsiteY13" fmla="*/ 239246 h 793418"/>
                  <a:gd name="connsiteX14" fmla="*/ 691728 w 1910928"/>
                  <a:gd name="connsiteY14" fmla="*/ 762486 h 793418"/>
                  <a:gd name="connsiteX15" fmla="*/ 132928 w 1910928"/>
                  <a:gd name="connsiteY15" fmla="*/ 351006 h 793418"/>
                  <a:gd name="connsiteX16" fmla="*/ 36408 w 1910928"/>
                  <a:gd name="connsiteY16" fmla="*/ 157966 h 793418"/>
                  <a:gd name="connsiteX17" fmla="*/ 234528 w 1910928"/>
                  <a:gd name="connsiteY17" fmla="*/ 544046 h 793418"/>
                  <a:gd name="connsiteX18" fmla="*/ 848 w 1910928"/>
                  <a:gd name="connsiteY18" fmla="*/ 486 h 79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10928" h="793418">
                    <a:moveTo>
                      <a:pt x="848" y="486"/>
                    </a:moveTo>
                    <a:cubicBezTo>
                      <a:pt x="17781" y="-14754"/>
                      <a:pt x="198968" y="332379"/>
                      <a:pt x="336128" y="452606"/>
                    </a:cubicBezTo>
                    <a:cubicBezTo>
                      <a:pt x="473288" y="572833"/>
                      <a:pt x="776395" y="693906"/>
                      <a:pt x="823808" y="721846"/>
                    </a:cubicBezTo>
                    <a:cubicBezTo>
                      <a:pt x="871221" y="749786"/>
                      <a:pt x="524935" y="612626"/>
                      <a:pt x="620608" y="620246"/>
                    </a:cubicBezTo>
                    <a:cubicBezTo>
                      <a:pt x="716281" y="627866"/>
                      <a:pt x="1401235" y="765026"/>
                      <a:pt x="1397848" y="767566"/>
                    </a:cubicBezTo>
                    <a:cubicBezTo>
                      <a:pt x="1394461" y="770106"/>
                      <a:pt x="618915" y="643953"/>
                      <a:pt x="600288" y="635486"/>
                    </a:cubicBezTo>
                    <a:cubicBezTo>
                      <a:pt x="581661" y="627019"/>
                      <a:pt x="1067648" y="773493"/>
                      <a:pt x="1286088" y="716766"/>
                    </a:cubicBezTo>
                    <a:cubicBezTo>
                      <a:pt x="1504528" y="660039"/>
                      <a:pt x="1910928" y="284966"/>
                      <a:pt x="1910928" y="295126"/>
                    </a:cubicBezTo>
                    <a:cubicBezTo>
                      <a:pt x="1910928" y="305286"/>
                      <a:pt x="1474895" y="712533"/>
                      <a:pt x="1286088" y="777726"/>
                    </a:cubicBezTo>
                    <a:cubicBezTo>
                      <a:pt x="1097281" y="842919"/>
                      <a:pt x="844975" y="683746"/>
                      <a:pt x="778088" y="686286"/>
                    </a:cubicBezTo>
                    <a:cubicBezTo>
                      <a:pt x="711201" y="688826"/>
                      <a:pt x="926255" y="788733"/>
                      <a:pt x="884768" y="792966"/>
                    </a:cubicBezTo>
                    <a:cubicBezTo>
                      <a:pt x="843281" y="797199"/>
                      <a:pt x="580815" y="726926"/>
                      <a:pt x="529168" y="711686"/>
                    </a:cubicBezTo>
                    <a:cubicBezTo>
                      <a:pt x="477521" y="696446"/>
                      <a:pt x="651935" y="780266"/>
                      <a:pt x="574888" y="701526"/>
                    </a:cubicBezTo>
                    <a:cubicBezTo>
                      <a:pt x="497841" y="622786"/>
                      <a:pt x="47415" y="229086"/>
                      <a:pt x="66888" y="239246"/>
                    </a:cubicBezTo>
                    <a:cubicBezTo>
                      <a:pt x="86361" y="249406"/>
                      <a:pt x="680721" y="743859"/>
                      <a:pt x="691728" y="762486"/>
                    </a:cubicBezTo>
                    <a:cubicBezTo>
                      <a:pt x="702735" y="781113"/>
                      <a:pt x="242148" y="451759"/>
                      <a:pt x="132928" y="351006"/>
                    </a:cubicBezTo>
                    <a:cubicBezTo>
                      <a:pt x="23708" y="250253"/>
                      <a:pt x="19475" y="125793"/>
                      <a:pt x="36408" y="157966"/>
                    </a:cubicBezTo>
                    <a:cubicBezTo>
                      <a:pt x="53341" y="190139"/>
                      <a:pt x="242995" y="563519"/>
                      <a:pt x="234528" y="544046"/>
                    </a:cubicBezTo>
                    <a:cubicBezTo>
                      <a:pt x="226061" y="524573"/>
                      <a:pt x="-16085" y="15726"/>
                      <a:pt x="848" y="48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: 図形 658">
                <a:extLst>
                  <a:ext uri="{FF2B5EF4-FFF2-40B4-BE49-F238E27FC236}">
                    <a16:creationId xmlns:a16="http://schemas.microsoft.com/office/drawing/2014/main" id="{0F838B98-410C-4521-A9EA-41A14C08A2C3}"/>
                  </a:ext>
                </a:extLst>
              </p:cNvPr>
              <p:cNvSpPr/>
              <p:nvPr/>
            </p:nvSpPr>
            <p:spPr>
              <a:xfrm>
                <a:off x="5888672" y="4626334"/>
                <a:ext cx="702013" cy="2200843"/>
              </a:xfrm>
              <a:custGeom>
                <a:avLst/>
                <a:gdLst>
                  <a:gd name="connsiteX0" fmla="*/ 39688 w 702013"/>
                  <a:gd name="connsiteY0" fmla="*/ 108226 h 2200843"/>
                  <a:gd name="connsiteX1" fmla="*/ 359728 w 702013"/>
                  <a:gd name="connsiteY1" fmla="*/ 1159786 h 2200843"/>
                  <a:gd name="connsiteX2" fmla="*/ 151448 w 702013"/>
                  <a:gd name="connsiteY2" fmla="*/ 646706 h 2200843"/>
                  <a:gd name="connsiteX3" fmla="*/ 70168 w 702013"/>
                  <a:gd name="connsiteY3" fmla="*/ 413026 h 2200843"/>
                  <a:gd name="connsiteX4" fmla="*/ 359728 w 702013"/>
                  <a:gd name="connsiteY4" fmla="*/ 1291866 h 2200843"/>
                  <a:gd name="connsiteX5" fmla="*/ 9208 w 702013"/>
                  <a:gd name="connsiteY5" fmla="*/ 275866 h 2200843"/>
                  <a:gd name="connsiteX6" fmla="*/ 217488 w 702013"/>
                  <a:gd name="connsiteY6" fmla="*/ 702586 h 2200843"/>
                  <a:gd name="connsiteX7" fmla="*/ 430848 w 702013"/>
                  <a:gd name="connsiteY7" fmla="*/ 1388386 h 2200843"/>
                  <a:gd name="connsiteX8" fmla="*/ 659448 w 702013"/>
                  <a:gd name="connsiteY8" fmla="*/ 2008146 h 2200843"/>
                  <a:gd name="connsiteX9" fmla="*/ 364808 w 702013"/>
                  <a:gd name="connsiteY9" fmla="*/ 1332506 h 2200843"/>
                  <a:gd name="connsiteX10" fmla="*/ 695008 w 702013"/>
                  <a:gd name="connsiteY10" fmla="*/ 2180866 h 2200843"/>
                  <a:gd name="connsiteX11" fmla="*/ 568008 w 702013"/>
                  <a:gd name="connsiteY11" fmla="*/ 1876066 h 2200843"/>
                  <a:gd name="connsiteX12" fmla="*/ 308928 w 702013"/>
                  <a:gd name="connsiteY12" fmla="*/ 1235986 h 2200843"/>
                  <a:gd name="connsiteX13" fmla="*/ 34608 w 702013"/>
                  <a:gd name="connsiteY13" fmla="*/ 159026 h 2200843"/>
                  <a:gd name="connsiteX14" fmla="*/ 39688 w 702013"/>
                  <a:gd name="connsiteY14" fmla="*/ 108226 h 220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02013" h="2200843">
                    <a:moveTo>
                      <a:pt x="39688" y="108226"/>
                    </a:moveTo>
                    <a:cubicBezTo>
                      <a:pt x="93875" y="275019"/>
                      <a:pt x="341101" y="1070039"/>
                      <a:pt x="359728" y="1159786"/>
                    </a:cubicBezTo>
                    <a:cubicBezTo>
                      <a:pt x="378355" y="1249533"/>
                      <a:pt x="199708" y="771166"/>
                      <a:pt x="151448" y="646706"/>
                    </a:cubicBezTo>
                    <a:cubicBezTo>
                      <a:pt x="103188" y="522246"/>
                      <a:pt x="35455" y="305499"/>
                      <a:pt x="70168" y="413026"/>
                    </a:cubicBezTo>
                    <a:cubicBezTo>
                      <a:pt x="104881" y="520553"/>
                      <a:pt x="369888" y="1314726"/>
                      <a:pt x="359728" y="1291866"/>
                    </a:cubicBezTo>
                    <a:cubicBezTo>
                      <a:pt x="349568" y="1269006"/>
                      <a:pt x="32915" y="374079"/>
                      <a:pt x="9208" y="275866"/>
                    </a:cubicBezTo>
                    <a:cubicBezTo>
                      <a:pt x="-14499" y="177653"/>
                      <a:pt x="147215" y="517166"/>
                      <a:pt x="217488" y="702586"/>
                    </a:cubicBezTo>
                    <a:cubicBezTo>
                      <a:pt x="287761" y="888006"/>
                      <a:pt x="357188" y="1170793"/>
                      <a:pt x="430848" y="1388386"/>
                    </a:cubicBezTo>
                    <a:cubicBezTo>
                      <a:pt x="504508" y="1605979"/>
                      <a:pt x="670455" y="2017459"/>
                      <a:pt x="659448" y="2008146"/>
                    </a:cubicBezTo>
                    <a:cubicBezTo>
                      <a:pt x="648441" y="1998833"/>
                      <a:pt x="358881" y="1303719"/>
                      <a:pt x="364808" y="1332506"/>
                    </a:cubicBezTo>
                    <a:cubicBezTo>
                      <a:pt x="370735" y="1361293"/>
                      <a:pt x="661141" y="2090273"/>
                      <a:pt x="695008" y="2180866"/>
                    </a:cubicBezTo>
                    <a:cubicBezTo>
                      <a:pt x="728875" y="2271459"/>
                      <a:pt x="632355" y="2033546"/>
                      <a:pt x="568008" y="1876066"/>
                    </a:cubicBezTo>
                    <a:cubicBezTo>
                      <a:pt x="503661" y="1718586"/>
                      <a:pt x="397828" y="1522159"/>
                      <a:pt x="308928" y="1235986"/>
                    </a:cubicBezTo>
                    <a:cubicBezTo>
                      <a:pt x="220028" y="949813"/>
                      <a:pt x="79481" y="343599"/>
                      <a:pt x="34608" y="159026"/>
                    </a:cubicBezTo>
                    <a:cubicBezTo>
                      <a:pt x="-10265" y="-25547"/>
                      <a:pt x="-14499" y="-58567"/>
                      <a:pt x="39688" y="10822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: 図形 659">
                <a:extLst>
                  <a:ext uri="{FF2B5EF4-FFF2-40B4-BE49-F238E27FC236}">
                    <a16:creationId xmlns:a16="http://schemas.microsoft.com/office/drawing/2014/main" id="{FAF86808-B590-402F-9D02-935C4189743E}"/>
                  </a:ext>
                </a:extLst>
              </p:cNvPr>
              <p:cNvSpPr/>
              <p:nvPr/>
            </p:nvSpPr>
            <p:spPr>
              <a:xfrm>
                <a:off x="4889605" y="4762392"/>
                <a:ext cx="1441412" cy="1898907"/>
              </a:xfrm>
              <a:custGeom>
                <a:avLst/>
                <a:gdLst>
                  <a:gd name="connsiteX0" fmla="*/ 907945 w 1441412"/>
                  <a:gd name="connsiteY0" fmla="*/ 108 h 1898907"/>
                  <a:gd name="connsiteX1" fmla="*/ 1238145 w 1441412"/>
                  <a:gd name="connsiteY1" fmla="*/ 1016108 h 1898907"/>
                  <a:gd name="connsiteX2" fmla="*/ 1104795 w 1441412"/>
                  <a:gd name="connsiteY2" fmla="*/ 571608 h 1898907"/>
                  <a:gd name="connsiteX3" fmla="*/ 1441345 w 1441412"/>
                  <a:gd name="connsiteY3" fmla="*/ 1701908 h 1898907"/>
                  <a:gd name="connsiteX4" fmla="*/ 1073045 w 1441412"/>
                  <a:gd name="connsiteY4" fmla="*/ 717658 h 1898907"/>
                  <a:gd name="connsiteX5" fmla="*/ 1136545 w 1441412"/>
                  <a:gd name="connsiteY5" fmla="*/ 1403458 h 1898907"/>
                  <a:gd name="connsiteX6" fmla="*/ 1161945 w 1441412"/>
                  <a:gd name="connsiteY6" fmla="*/ 1047858 h 1898907"/>
                  <a:gd name="connsiteX7" fmla="*/ 996845 w 1441412"/>
                  <a:gd name="connsiteY7" fmla="*/ 1320908 h 1898907"/>
                  <a:gd name="connsiteX8" fmla="*/ 1047645 w 1441412"/>
                  <a:gd name="connsiteY8" fmla="*/ 927208 h 1898907"/>
                  <a:gd name="connsiteX9" fmla="*/ 660295 w 1441412"/>
                  <a:gd name="connsiteY9" fmla="*/ 1435208 h 1898907"/>
                  <a:gd name="connsiteX10" fmla="*/ 368195 w 1441412"/>
                  <a:gd name="connsiteY10" fmla="*/ 1816208 h 1898907"/>
                  <a:gd name="connsiteX11" fmla="*/ 755545 w 1441412"/>
                  <a:gd name="connsiteY11" fmla="*/ 1460608 h 1898907"/>
                  <a:gd name="connsiteX12" fmla="*/ 863495 w 1441412"/>
                  <a:gd name="connsiteY12" fmla="*/ 1847958 h 1898907"/>
                  <a:gd name="connsiteX13" fmla="*/ 1352445 w 1441412"/>
                  <a:gd name="connsiteY13" fmla="*/ 1892408 h 1898907"/>
                  <a:gd name="connsiteX14" fmla="*/ 12595 w 1441412"/>
                  <a:gd name="connsiteY14" fmla="*/ 1828908 h 1898907"/>
                  <a:gd name="connsiteX15" fmla="*/ 692045 w 1441412"/>
                  <a:gd name="connsiteY15" fmla="*/ 1397108 h 1898907"/>
                  <a:gd name="connsiteX16" fmla="*/ 888895 w 1441412"/>
                  <a:gd name="connsiteY16" fmla="*/ 1085958 h 1898907"/>
                  <a:gd name="connsiteX17" fmla="*/ 907945 w 1441412"/>
                  <a:gd name="connsiteY17" fmla="*/ 108 h 189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1412" h="1898907">
                    <a:moveTo>
                      <a:pt x="907945" y="108"/>
                    </a:moveTo>
                    <a:cubicBezTo>
                      <a:pt x="966153" y="-11534"/>
                      <a:pt x="1205337" y="920858"/>
                      <a:pt x="1238145" y="1016108"/>
                    </a:cubicBezTo>
                    <a:cubicBezTo>
                      <a:pt x="1270953" y="1111358"/>
                      <a:pt x="1070928" y="457308"/>
                      <a:pt x="1104795" y="571608"/>
                    </a:cubicBezTo>
                    <a:cubicBezTo>
                      <a:pt x="1138662" y="685908"/>
                      <a:pt x="1446637" y="1677566"/>
                      <a:pt x="1441345" y="1701908"/>
                    </a:cubicBezTo>
                    <a:cubicBezTo>
                      <a:pt x="1436053" y="1726250"/>
                      <a:pt x="1123845" y="767400"/>
                      <a:pt x="1073045" y="717658"/>
                    </a:cubicBezTo>
                    <a:cubicBezTo>
                      <a:pt x="1022245" y="667916"/>
                      <a:pt x="1121728" y="1348425"/>
                      <a:pt x="1136545" y="1403458"/>
                    </a:cubicBezTo>
                    <a:cubicBezTo>
                      <a:pt x="1151362" y="1458491"/>
                      <a:pt x="1185228" y="1061616"/>
                      <a:pt x="1161945" y="1047858"/>
                    </a:cubicBezTo>
                    <a:cubicBezTo>
                      <a:pt x="1138662" y="1034100"/>
                      <a:pt x="1015895" y="1341016"/>
                      <a:pt x="996845" y="1320908"/>
                    </a:cubicBezTo>
                    <a:cubicBezTo>
                      <a:pt x="977795" y="1300800"/>
                      <a:pt x="1103737" y="908158"/>
                      <a:pt x="1047645" y="927208"/>
                    </a:cubicBezTo>
                    <a:cubicBezTo>
                      <a:pt x="991553" y="946258"/>
                      <a:pt x="660295" y="1435208"/>
                      <a:pt x="660295" y="1435208"/>
                    </a:cubicBezTo>
                    <a:cubicBezTo>
                      <a:pt x="547053" y="1583375"/>
                      <a:pt x="352320" y="1811975"/>
                      <a:pt x="368195" y="1816208"/>
                    </a:cubicBezTo>
                    <a:cubicBezTo>
                      <a:pt x="384070" y="1820441"/>
                      <a:pt x="672995" y="1455316"/>
                      <a:pt x="755545" y="1460608"/>
                    </a:cubicBezTo>
                    <a:cubicBezTo>
                      <a:pt x="838095" y="1465900"/>
                      <a:pt x="764012" y="1775991"/>
                      <a:pt x="863495" y="1847958"/>
                    </a:cubicBezTo>
                    <a:cubicBezTo>
                      <a:pt x="962978" y="1919925"/>
                      <a:pt x="1494262" y="1895583"/>
                      <a:pt x="1352445" y="1892408"/>
                    </a:cubicBezTo>
                    <a:cubicBezTo>
                      <a:pt x="1210628" y="1889233"/>
                      <a:pt x="122662" y="1911458"/>
                      <a:pt x="12595" y="1828908"/>
                    </a:cubicBezTo>
                    <a:cubicBezTo>
                      <a:pt x="-97472" y="1746358"/>
                      <a:pt x="545995" y="1520933"/>
                      <a:pt x="692045" y="1397108"/>
                    </a:cubicBezTo>
                    <a:cubicBezTo>
                      <a:pt x="838095" y="1273283"/>
                      <a:pt x="852912" y="1321966"/>
                      <a:pt x="888895" y="1085958"/>
                    </a:cubicBezTo>
                    <a:cubicBezTo>
                      <a:pt x="924878" y="849950"/>
                      <a:pt x="849737" y="11750"/>
                      <a:pt x="907945" y="10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: 図形 660">
                <a:extLst>
                  <a:ext uri="{FF2B5EF4-FFF2-40B4-BE49-F238E27FC236}">
                    <a16:creationId xmlns:a16="http://schemas.microsoft.com/office/drawing/2014/main" id="{216BE425-A722-42FA-8425-B2D5BE284172}"/>
                  </a:ext>
                </a:extLst>
              </p:cNvPr>
              <p:cNvSpPr/>
              <p:nvPr/>
            </p:nvSpPr>
            <p:spPr>
              <a:xfrm>
                <a:off x="3084291" y="4893402"/>
                <a:ext cx="3066923" cy="1841864"/>
              </a:xfrm>
              <a:custGeom>
                <a:avLst/>
                <a:gdLst>
                  <a:gd name="connsiteX0" fmla="*/ 293909 w 3066923"/>
                  <a:gd name="connsiteY0" fmla="*/ 59598 h 1841864"/>
                  <a:gd name="connsiteX1" fmla="*/ 332009 w 3066923"/>
                  <a:gd name="connsiteY1" fmla="*/ 116748 h 1841864"/>
                  <a:gd name="connsiteX2" fmla="*/ 452659 w 3066923"/>
                  <a:gd name="connsiteY2" fmla="*/ 313598 h 1841864"/>
                  <a:gd name="connsiteX3" fmla="*/ 338359 w 3066923"/>
                  <a:gd name="connsiteY3" fmla="*/ 427898 h 1841864"/>
                  <a:gd name="connsiteX4" fmla="*/ 598709 w 3066923"/>
                  <a:gd name="connsiteY4" fmla="*/ 758098 h 1841864"/>
                  <a:gd name="connsiteX5" fmla="*/ 1189259 w 3066923"/>
                  <a:gd name="connsiteY5" fmla="*/ 1304198 h 1841864"/>
                  <a:gd name="connsiteX6" fmla="*/ 2173509 w 3066923"/>
                  <a:gd name="connsiteY6" fmla="*/ 1501048 h 1841864"/>
                  <a:gd name="connsiteX7" fmla="*/ 2681509 w 3066923"/>
                  <a:gd name="connsiteY7" fmla="*/ 1043848 h 1841864"/>
                  <a:gd name="connsiteX8" fmla="*/ 2217959 w 3066923"/>
                  <a:gd name="connsiteY8" fmla="*/ 1393098 h 1841864"/>
                  <a:gd name="connsiteX9" fmla="*/ 2344959 w 3066923"/>
                  <a:gd name="connsiteY9" fmla="*/ 1532798 h 1841864"/>
                  <a:gd name="connsiteX10" fmla="*/ 3062509 w 3066923"/>
                  <a:gd name="connsiteY10" fmla="*/ 1697898 h 1841864"/>
                  <a:gd name="connsiteX11" fmla="*/ 1963959 w 3066923"/>
                  <a:gd name="connsiteY11" fmla="*/ 1589948 h 1841864"/>
                  <a:gd name="connsiteX12" fmla="*/ 808259 w 3066923"/>
                  <a:gd name="connsiteY12" fmla="*/ 1837598 h 1841864"/>
                  <a:gd name="connsiteX13" fmla="*/ 2630709 w 3066923"/>
                  <a:gd name="connsiteY13" fmla="*/ 1742348 h 1841864"/>
                  <a:gd name="connsiteX14" fmla="*/ 998759 w 3066923"/>
                  <a:gd name="connsiteY14" fmla="*/ 1685198 h 1841864"/>
                  <a:gd name="connsiteX15" fmla="*/ 732059 w 3066923"/>
                  <a:gd name="connsiteY15" fmla="*/ 1824898 h 1841864"/>
                  <a:gd name="connsiteX16" fmla="*/ 84359 w 3066923"/>
                  <a:gd name="connsiteY16" fmla="*/ 1831248 h 1841864"/>
                  <a:gd name="connsiteX17" fmla="*/ 1011459 w 3066923"/>
                  <a:gd name="connsiteY17" fmla="*/ 1780448 h 1841864"/>
                  <a:gd name="connsiteX18" fmla="*/ 1049559 w 3066923"/>
                  <a:gd name="connsiteY18" fmla="*/ 1272448 h 1841864"/>
                  <a:gd name="connsiteX19" fmla="*/ 1411509 w 3066923"/>
                  <a:gd name="connsiteY19" fmla="*/ 1564548 h 1841864"/>
                  <a:gd name="connsiteX20" fmla="*/ 916209 w 3066923"/>
                  <a:gd name="connsiteY20" fmla="*/ 1329598 h 1841864"/>
                  <a:gd name="connsiteX21" fmla="*/ 636809 w 3066923"/>
                  <a:gd name="connsiteY21" fmla="*/ 1031148 h 1841864"/>
                  <a:gd name="connsiteX22" fmla="*/ 414559 w 3066923"/>
                  <a:gd name="connsiteY22" fmla="*/ 942248 h 1841864"/>
                  <a:gd name="connsiteX23" fmla="*/ 859059 w 3066923"/>
                  <a:gd name="connsiteY23" fmla="*/ 1196248 h 1841864"/>
                  <a:gd name="connsiteX24" fmla="*/ 300259 w 3066923"/>
                  <a:gd name="connsiteY24" fmla="*/ 1100998 h 1841864"/>
                  <a:gd name="connsiteX25" fmla="*/ 490759 w 3066923"/>
                  <a:gd name="connsiteY25" fmla="*/ 1005748 h 1841864"/>
                  <a:gd name="connsiteX26" fmla="*/ 287559 w 3066923"/>
                  <a:gd name="connsiteY26" fmla="*/ 1202598 h 1841864"/>
                  <a:gd name="connsiteX27" fmla="*/ 154209 w 3066923"/>
                  <a:gd name="connsiteY27" fmla="*/ 1323248 h 1841864"/>
                  <a:gd name="connsiteX28" fmla="*/ 268509 w 3066923"/>
                  <a:gd name="connsiteY28" fmla="*/ 1551848 h 1841864"/>
                  <a:gd name="connsiteX29" fmla="*/ 293909 w 3066923"/>
                  <a:gd name="connsiteY29" fmla="*/ 1761398 h 1841864"/>
                  <a:gd name="connsiteX30" fmla="*/ 103409 w 3066923"/>
                  <a:gd name="connsiteY30" fmla="*/ 1513748 h 1841864"/>
                  <a:gd name="connsiteX31" fmla="*/ 122459 w 3066923"/>
                  <a:gd name="connsiteY31" fmla="*/ 1812198 h 1841864"/>
                  <a:gd name="connsiteX32" fmla="*/ 1809 w 3066923"/>
                  <a:gd name="connsiteY32" fmla="*/ 1551848 h 1841864"/>
                  <a:gd name="connsiteX33" fmla="*/ 230409 w 3066923"/>
                  <a:gd name="connsiteY33" fmla="*/ 986698 h 1841864"/>
                  <a:gd name="connsiteX34" fmla="*/ 293909 w 3066923"/>
                  <a:gd name="connsiteY34" fmla="*/ 59598 h 18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066923" h="1841864">
                    <a:moveTo>
                      <a:pt x="293909" y="59598"/>
                    </a:moveTo>
                    <a:cubicBezTo>
                      <a:pt x="310842" y="-85394"/>
                      <a:pt x="305551" y="74415"/>
                      <a:pt x="332009" y="116748"/>
                    </a:cubicBezTo>
                    <a:cubicBezTo>
                      <a:pt x="358467" y="159081"/>
                      <a:pt x="451601" y="261740"/>
                      <a:pt x="452659" y="313598"/>
                    </a:cubicBezTo>
                    <a:cubicBezTo>
                      <a:pt x="453717" y="365456"/>
                      <a:pt x="314017" y="353815"/>
                      <a:pt x="338359" y="427898"/>
                    </a:cubicBezTo>
                    <a:cubicBezTo>
                      <a:pt x="362701" y="501981"/>
                      <a:pt x="456892" y="612048"/>
                      <a:pt x="598709" y="758098"/>
                    </a:cubicBezTo>
                    <a:cubicBezTo>
                      <a:pt x="740526" y="904148"/>
                      <a:pt x="926792" y="1180373"/>
                      <a:pt x="1189259" y="1304198"/>
                    </a:cubicBezTo>
                    <a:cubicBezTo>
                      <a:pt x="1451726" y="1428023"/>
                      <a:pt x="1924801" y="1544440"/>
                      <a:pt x="2173509" y="1501048"/>
                    </a:cubicBezTo>
                    <a:cubicBezTo>
                      <a:pt x="2422217" y="1457656"/>
                      <a:pt x="2674101" y="1061840"/>
                      <a:pt x="2681509" y="1043848"/>
                    </a:cubicBezTo>
                    <a:cubicBezTo>
                      <a:pt x="2688917" y="1025856"/>
                      <a:pt x="2274051" y="1311606"/>
                      <a:pt x="2217959" y="1393098"/>
                    </a:cubicBezTo>
                    <a:cubicBezTo>
                      <a:pt x="2161867" y="1474590"/>
                      <a:pt x="2204201" y="1481998"/>
                      <a:pt x="2344959" y="1532798"/>
                    </a:cubicBezTo>
                    <a:cubicBezTo>
                      <a:pt x="2485717" y="1583598"/>
                      <a:pt x="3126009" y="1688373"/>
                      <a:pt x="3062509" y="1697898"/>
                    </a:cubicBezTo>
                    <a:cubicBezTo>
                      <a:pt x="2999009" y="1707423"/>
                      <a:pt x="2339667" y="1566665"/>
                      <a:pt x="1963959" y="1589948"/>
                    </a:cubicBezTo>
                    <a:cubicBezTo>
                      <a:pt x="1588251" y="1613231"/>
                      <a:pt x="697134" y="1812198"/>
                      <a:pt x="808259" y="1837598"/>
                    </a:cubicBezTo>
                    <a:cubicBezTo>
                      <a:pt x="919384" y="1862998"/>
                      <a:pt x="2598959" y="1767748"/>
                      <a:pt x="2630709" y="1742348"/>
                    </a:cubicBezTo>
                    <a:cubicBezTo>
                      <a:pt x="2662459" y="1716948"/>
                      <a:pt x="1315201" y="1671440"/>
                      <a:pt x="998759" y="1685198"/>
                    </a:cubicBezTo>
                    <a:cubicBezTo>
                      <a:pt x="682317" y="1698956"/>
                      <a:pt x="884459" y="1800556"/>
                      <a:pt x="732059" y="1824898"/>
                    </a:cubicBezTo>
                    <a:cubicBezTo>
                      <a:pt x="579659" y="1849240"/>
                      <a:pt x="37792" y="1838656"/>
                      <a:pt x="84359" y="1831248"/>
                    </a:cubicBezTo>
                    <a:cubicBezTo>
                      <a:pt x="130926" y="1823840"/>
                      <a:pt x="850592" y="1873581"/>
                      <a:pt x="1011459" y="1780448"/>
                    </a:cubicBezTo>
                    <a:cubicBezTo>
                      <a:pt x="1172326" y="1687315"/>
                      <a:pt x="982884" y="1308431"/>
                      <a:pt x="1049559" y="1272448"/>
                    </a:cubicBezTo>
                    <a:cubicBezTo>
                      <a:pt x="1116234" y="1236465"/>
                      <a:pt x="1433734" y="1555023"/>
                      <a:pt x="1411509" y="1564548"/>
                    </a:cubicBezTo>
                    <a:cubicBezTo>
                      <a:pt x="1389284" y="1574073"/>
                      <a:pt x="1045326" y="1418498"/>
                      <a:pt x="916209" y="1329598"/>
                    </a:cubicBezTo>
                    <a:cubicBezTo>
                      <a:pt x="787092" y="1240698"/>
                      <a:pt x="720417" y="1095706"/>
                      <a:pt x="636809" y="1031148"/>
                    </a:cubicBezTo>
                    <a:cubicBezTo>
                      <a:pt x="553201" y="966590"/>
                      <a:pt x="377517" y="914731"/>
                      <a:pt x="414559" y="942248"/>
                    </a:cubicBezTo>
                    <a:cubicBezTo>
                      <a:pt x="451601" y="969765"/>
                      <a:pt x="878109" y="1169790"/>
                      <a:pt x="859059" y="1196248"/>
                    </a:cubicBezTo>
                    <a:cubicBezTo>
                      <a:pt x="840009" y="1222706"/>
                      <a:pt x="361642" y="1132748"/>
                      <a:pt x="300259" y="1100998"/>
                    </a:cubicBezTo>
                    <a:cubicBezTo>
                      <a:pt x="238876" y="1069248"/>
                      <a:pt x="492876" y="988815"/>
                      <a:pt x="490759" y="1005748"/>
                    </a:cubicBezTo>
                    <a:cubicBezTo>
                      <a:pt x="488642" y="1022681"/>
                      <a:pt x="343651" y="1149681"/>
                      <a:pt x="287559" y="1202598"/>
                    </a:cubicBezTo>
                    <a:cubicBezTo>
                      <a:pt x="231467" y="1255515"/>
                      <a:pt x="157384" y="1265040"/>
                      <a:pt x="154209" y="1323248"/>
                    </a:cubicBezTo>
                    <a:cubicBezTo>
                      <a:pt x="151034" y="1381456"/>
                      <a:pt x="245226" y="1478823"/>
                      <a:pt x="268509" y="1551848"/>
                    </a:cubicBezTo>
                    <a:cubicBezTo>
                      <a:pt x="291792" y="1624873"/>
                      <a:pt x="321426" y="1767748"/>
                      <a:pt x="293909" y="1761398"/>
                    </a:cubicBezTo>
                    <a:cubicBezTo>
                      <a:pt x="266392" y="1755048"/>
                      <a:pt x="131984" y="1505281"/>
                      <a:pt x="103409" y="1513748"/>
                    </a:cubicBezTo>
                    <a:cubicBezTo>
                      <a:pt x="74834" y="1522215"/>
                      <a:pt x="139392" y="1805848"/>
                      <a:pt x="122459" y="1812198"/>
                    </a:cubicBezTo>
                    <a:cubicBezTo>
                      <a:pt x="105526" y="1818548"/>
                      <a:pt x="-16183" y="1689431"/>
                      <a:pt x="1809" y="1551848"/>
                    </a:cubicBezTo>
                    <a:cubicBezTo>
                      <a:pt x="19801" y="1414265"/>
                      <a:pt x="178551" y="1232231"/>
                      <a:pt x="230409" y="986698"/>
                    </a:cubicBezTo>
                    <a:cubicBezTo>
                      <a:pt x="282267" y="741165"/>
                      <a:pt x="276976" y="204590"/>
                      <a:pt x="293909" y="5959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D6A4FCA0-37F9-4A8C-9E97-64F2C1D0A25F}"/>
                  </a:ext>
                </a:extLst>
              </p:cNvPr>
              <p:cNvSpPr/>
              <p:nvPr/>
            </p:nvSpPr>
            <p:spPr>
              <a:xfrm>
                <a:off x="6046388" y="6115010"/>
                <a:ext cx="476412" cy="2780513"/>
              </a:xfrm>
              <a:custGeom>
                <a:avLst/>
                <a:gdLst>
                  <a:gd name="connsiteX0" fmla="*/ 208362 w 476412"/>
                  <a:gd name="connsiteY0" fmla="*/ 40 h 2780513"/>
                  <a:gd name="connsiteX1" fmla="*/ 430612 w 476412"/>
                  <a:gd name="connsiteY1" fmla="*/ 647740 h 2780513"/>
                  <a:gd name="connsiteX2" fmla="*/ 430612 w 476412"/>
                  <a:gd name="connsiteY2" fmla="*/ 831890 h 2780513"/>
                  <a:gd name="connsiteX3" fmla="*/ 398862 w 476412"/>
                  <a:gd name="connsiteY3" fmla="*/ 1231940 h 2780513"/>
                  <a:gd name="connsiteX4" fmla="*/ 449662 w 476412"/>
                  <a:gd name="connsiteY4" fmla="*/ 1009690 h 2780513"/>
                  <a:gd name="connsiteX5" fmla="*/ 233762 w 476412"/>
                  <a:gd name="connsiteY5" fmla="*/ 1866940 h 2780513"/>
                  <a:gd name="connsiteX6" fmla="*/ 475062 w 476412"/>
                  <a:gd name="connsiteY6" fmla="*/ 1130340 h 2780513"/>
                  <a:gd name="connsiteX7" fmla="*/ 100412 w 476412"/>
                  <a:gd name="connsiteY7" fmla="*/ 2546390 h 2780513"/>
                  <a:gd name="connsiteX8" fmla="*/ 49612 w 476412"/>
                  <a:gd name="connsiteY8" fmla="*/ 2774990 h 2780513"/>
                  <a:gd name="connsiteX9" fmla="*/ 5162 w 476412"/>
                  <a:gd name="connsiteY9" fmla="*/ 2508290 h 2780513"/>
                  <a:gd name="connsiteX10" fmla="*/ 176612 w 476412"/>
                  <a:gd name="connsiteY10" fmla="*/ 2514640 h 2780513"/>
                  <a:gd name="connsiteX11" fmla="*/ 240112 w 476412"/>
                  <a:gd name="connsiteY11" fmla="*/ 1555790 h 2780513"/>
                  <a:gd name="connsiteX12" fmla="*/ 189312 w 476412"/>
                  <a:gd name="connsiteY12" fmla="*/ 736640 h 2780513"/>
                  <a:gd name="connsiteX13" fmla="*/ 316312 w 476412"/>
                  <a:gd name="connsiteY13" fmla="*/ 1441490 h 2780513"/>
                  <a:gd name="connsiteX14" fmla="*/ 233762 w 476412"/>
                  <a:gd name="connsiteY14" fmla="*/ 406440 h 2780513"/>
                  <a:gd name="connsiteX15" fmla="*/ 233762 w 476412"/>
                  <a:gd name="connsiteY15" fmla="*/ 215940 h 2780513"/>
                  <a:gd name="connsiteX16" fmla="*/ 335362 w 476412"/>
                  <a:gd name="connsiteY16" fmla="*/ 908090 h 2780513"/>
                  <a:gd name="connsiteX17" fmla="*/ 405212 w 476412"/>
                  <a:gd name="connsiteY17" fmla="*/ 679490 h 2780513"/>
                  <a:gd name="connsiteX18" fmla="*/ 208362 w 476412"/>
                  <a:gd name="connsiteY18" fmla="*/ 40 h 278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6412" h="2780513">
                    <a:moveTo>
                      <a:pt x="208362" y="40"/>
                    </a:moveTo>
                    <a:cubicBezTo>
                      <a:pt x="212595" y="-5252"/>
                      <a:pt x="393570" y="509098"/>
                      <a:pt x="430612" y="647740"/>
                    </a:cubicBezTo>
                    <a:cubicBezTo>
                      <a:pt x="467654" y="786382"/>
                      <a:pt x="435904" y="734523"/>
                      <a:pt x="430612" y="831890"/>
                    </a:cubicBezTo>
                    <a:cubicBezTo>
                      <a:pt x="425320" y="929257"/>
                      <a:pt x="395687" y="1202307"/>
                      <a:pt x="398862" y="1231940"/>
                    </a:cubicBezTo>
                    <a:cubicBezTo>
                      <a:pt x="402037" y="1261573"/>
                      <a:pt x="477179" y="903857"/>
                      <a:pt x="449662" y="1009690"/>
                    </a:cubicBezTo>
                    <a:cubicBezTo>
                      <a:pt x="422145" y="1115523"/>
                      <a:pt x="229529" y="1846832"/>
                      <a:pt x="233762" y="1866940"/>
                    </a:cubicBezTo>
                    <a:cubicBezTo>
                      <a:pt x="237995" y="1887048"/>
                      <a:pt x="497287" y="1017098"/>
                      <a:pt x="475062" y="1130340"/>
                    </a:cubicBezTo>
                    <a:cubicBezTo>
                      <a:pt x="452837" y="1243582"/>
                      <a:pt x="171320" y="2272282"/>
                      <a:pt x="100412" y="2546390"/>
                    </a:cubicBezTo>
                    <a:cubicBezTo>
                      <a:pt x="29504" y="2820498"/>
                      <a:pt x="65487" y="2781340"/>
                      <a:pt x="49612" y="2774990"/>
                    </a:cubicBezTo>
                    <a:cubicBezTo>
                      <a:pt x="33737" y="2768640"/>
                      <a:pt x="-16005" y="2551682"/>
                      <a:pt x="5162" y="2508290"/>
                    </a:cubicBezTo>
                    <a:cubicBezTo>
                      <a:pt x="26329" y="2464898"/>
                      <a:pt x="137454" y="2673390"/>
                      <a:pt x="176612" y="2514640"/>
                    </a:cubicBezTo>
                    <a:cubicBezTo>
                      <a:pt x="215770" y="2355890"/>
                      <a:pt x="237995" y="1852123"/>
                      <a:pt x="240112" y="1555790"/>
                    </a:cubicBezTo>
                    <a:cubicBezTo>
                      <a:pt x="242229" y="1259457"/>
                      <a:pt x="176612" y="755690"/>
                      <a:pt x="189312" y="736640"/>
                    </a:cubicBezTo>
                    <a:cubicBezTo>
                      <a:pt x="202012" y="717590"/>
                      <a:pt x="308904" y="1496523"/>
                      <a:pt x="316312" y="1441490"/>
                    </a:cubicBezTo>
                    <a:cubicBezTo>
                      <a:pt x="323720" y="1386457"/>
                      <a:pt x="247520" y="610698"/>
                      <a:pt x="233762" y="406440"/>
                    </a:cubicBezTo>
                    <a:cubicBezTo>
                      <a:pt x="220004" y="202182"/>
                      <a:pt x="216829" y="132332"/>
                      <a:pt x="233762" y="215940"/>
                    </a:cubicBezTo>
                    <a:cubicBezTo>
                      <a:pt x="250695" y="299548"/>
                      <a:pt x="306787" y="830832"/>
                      <a:pt x="335362" y="908090"/>
                    </a:cubicBezTo>
                    <a:cubicBezTo>
                      <a:pt x="363937" y="985348"/>
                      <a:pt x="423204" y="827657"/>
                      <a:pt x="405212" y="679490"/>
                    </a:cubicBezTo>
                    <a:cubicBezTo>
                      <a:pt x="387220" y="531323"/>
                      <a:pt x="204129" y="5332"/>
                      <a:pt x="208362" y="40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: 図形 662">
                <a:extLst>
                  <a:ext uri="{FF2B5EF4-FFF2-40B4-BE49-F238E27FC236}">
                    <a16:creationId xmlns:a16="http://schemas.microsoft.com/office/drawing/2014/main" id="{2CB5CED4-B081-49EA-AD4C-761EF2ABED8C}"/>
                  </a:ext>
                </a:extLst>
              </p:cNvPr>
              <p:cNvSpPr/>
              <p:nvPr/>
            </p:nvSpPr>
            <p:spPr>
              <a:xfrm>
                <a:off x="2844595" y="6646183"/>
                <a:ext cx="1695970" cy="2381669"/>
              </a:xfrm>
              <a:custGeom>
                <a:avLst/>
                <a:gdLst>
                  <a:gd name="connsiteX0" fmla="*/ 1168605 w 1695970"/>
                  <a:gd name="connsiteY0" fmla="*/ 8617 h 2381669"/>
                  <a:gd name="connsiteX1" fmla="*/ 1086055 w 1695970"/>
                  <a:gd name="connsiteY1" fmla="*/ 21317 h 2381669"/>
                  <a:gd name="connsiteX2" fmla="*/ 425655 w 1695970"/>
                  <a:gd name="connsiteY2" fmla="*/ 40367 h 2381669"/>
                  <a:gd name="connsiteX3" fmla="*/ 317705 w 1695970"/>
                  <a:gd name="connsiteY3" fmla="*/ 199117 h 2381669"/>
                  <a:gd name="connsiteX4" fmla="*/ 205 w 1695970"/>
                  <a:gd name="connsiteY4" fmla="*/ 535667 h 2381669"/>
                  <a:gd name="connsiteX5" fmla="*/ 368505 w 1695970"/>
                  <a:gd name="connsiteY5" fmla="*/ 72117 h 2381669"/>
                  <a:gd name="connsiteX6" fmla="*/ 914605 w 1695970"/>
                  <a:gd name="connsiteY6" fmla="*/ 78467 h 2381669"/>
                  <a:gd name="connsiteX7" fmla="*/ 520905 w 1695970"/>
                  <a:gd name="connsiteY7" fmla="*/ 180067 h 2381669"/>
                  <a:gd name="connsiteX8" fmla="*/ 539955 w 1695970"/>
                  <a:gd name="connsiteY8" fmla="*/ 313417 h 2381669"/>
                  <a:gd name="connsiteX9" fmla="*/ 501855 w 1695970"/>
                  <a:gd name="connsiteY9" fmla="*/ 1729467 h 2381669"/>
                  <a:gd name="connsiteX10" fmla="*/ 457405 w 1695970"/>
                  <a:gd name="connsiteY10" fmla="*/ 675367 h 2381669"/>
                  <a:gd name="connsiteX11" fmla="*/ 539955 w 1695970"/>
                  <a:gd name="connsiteY11" fmla="*/ 2142217 h 2381669"/>
                  <a:gd name="connsiteX12" fmla="*/ 647905 w 1695970"/>
                  <a:gd name="connsiteY12" fmla="*/ 2180317 h 2381669"/>
                  <a:gd name="connsiteX13" fmla="*/ 1695655 w 1695970"/>
                  <a:gd name="connsiteY13" fmla="*/ 2370817 h 2381669"/>
                  <a:gd name="connsiteX14" fmla="*/ 762205 w 1695970"/>
                  <a:gd name="connsiteY14" fmla="*/ 2358117 h 2381669"/>
                  <a:gd name="connsiteX15" fmla="*/ 1086055 w 1695970"/>
                  <a:gd name="connsiteY15" fmla="*/ 2358117 h 2381669"/>
                  <a:gd name="connsiteX16" fmla="*/ 647905 w 1695970"/>
                  <a:gd name="connsiteY16" fmla="*/ 2307317 h 2381669"/>
                  <a:gd name="connsiteX17" fmla="*/ 362155 w 1695970"/>
                  <a:gd name="connsiteY17" fmla="*/ 1792967 h 2381669"/>
                  <a:gd name="connsiteX18" fmla="*/ 178005 w 1695970"/>
                  <a:gd name="connsiteY18" fmla="*/ 656317 h 2381669"/>
                  <a:gd name="connsiteX19" fmla="*/ 412955 w 1695970"/>
                  <a:gd name="connsiteY19" fmla="*/ 1513567 h 2381669"/>
                  <a:gd name="connsiteX20" fmla="*/ 51005 w 1695970"/>
                  <a:gd name="connsiteY20" fmla="*/ 491217 h 2381669"/>
                  <a:gd name="connsiteX21" fmla="*/ 533605 w 1695970"/>
                  <a:gd name="connsiteY21" fmla="*/ 161017 h 2381669"/>
                  <a:gd name="connsiteX22" fmla="*/ 1168605 w 1695970"/>
                  <a:gd name="connsiteY22" fmla="*/ 8617 h 238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95970" h="2381669">
                    <a:moveTo>
                      <a:pt x="1168605" y="8617"/>
                    </a:moveTo>
                    <a:cubicBezTo>
                      <a:pt x="1260680" y="-14666"/>
                      <a:pt x="1209880" y="16025"/>
                      <a:pt x="1086055" y="21317"/>
                    </a:cubicBezTo>
                    <a:cubicBezTo>
                      <a:pt x="962230" y="26609"/>
                      <a:pt x="553713" y="10734"/>
                      <a:pt x="425655" y="40367"/>
                    </a:cubicBezTo>
                    <a:cubicBezTo>
                      <a:pt x="297597" y="70000"/>
                      <a:pt x="388613" y="116567"/>
                      <a:pt x="317705" y="199117"/>
                    </a:cubicBezTo>
                    <a:cubicBezTo>
                      <a:pt x="246797" y="281667"/>
                      <a:pt x="-8262" y="556834"/>
                      <a:pt x="205" y="535667"/>
                    </a:cubicBezTo>
                    <a:cubicBezTo>
                      <a:pt x="8672" y="514500"/>
                      <a:pt x="216105" y="148317"/>
                      <a:pt x="368505" y="72117"/>
                    </a:cubicBezTo>
                    <a:cubicBezTo>
                      <a:pt x="520905" y="-4083"/>
                      <a:pt x="889205" y="60475"/>
                      <a:pt x="914605" y="78467"/>
                    </a:cubicBezTo>
                    <a:cubicBezTo>
                      <a:pt x="940005" y="96459"/>
                      <a:pt x="583347" y="140909"/>
                      <a:pt x="520905" y="180067"/>
                    </a:cubicBezTo>
                    <a:cubicBezTo>
                      <a:pt x="458463" y="219225"/>
                      <a:pt x="543130" y="55184"/>
                      <a:pt x="539955" y="313417"/>
                    </a:cubicBezTo>
                    <a:cubicBezTo>
                      <a:pt x="536780" y="571650"/>
                      <a:pt x="515613" y="1669142"/>
                      <a:pt x="501855" y="1729467"/>
                    </a:cubicBezTo>
                    <a:cubicBezTo>
                      <a:pt x="488097" y="1789792"/>
                      <a:pt x="451055" y="606575"/>
                      <a:pt x="457405" y="675367"/>
                    </a:cubicBezTo>
                    <a:cubicBezTo>
                      <a:pt x="463755" y="744159"/>
                      <a:pt x="508205" y="1891392"/>
                      <a:pt x="539955" y="2142217"/>
                    </a:cubicBezTo>
                    <a:cubicBezTo>
                      <a:pt x="571705" y="2393042"/>
                      <a:pt x="455288" y="2142217"/>
                      <a:pt x="647905" y="2180317"/>
                    </a:cubicBezTo>
                    <a:cubicBezTo>
                      <a:pt x="840522" y="2218417"/>
                      <a:pt x="1676605" y="2341184"/>
                      <a:pt x="1695655" y="2370817"/>
                    </a:cubicBezTo>
                    <a:cubicBezTo>
                      <a:pt x="1714705" y="2400450"/>
                      <a:pt x="863805" y="2360234"/>
                      <a:pt x="762205" y="2358117"/>
                    </a:cubicBezTo>
                    <a:cubicBezTo>
                      <a:pt x="660605" y="2356000"/>
                      <a:pt x="1105105" y="2366584"/>
                      <a:pt x="1086055" y="2358117"/>
                    </a:cubicBezTo>
                    <a:cubicBezTo>
                      <a:pt x="1067005" y="2349650"/>
                      <a:pt x="768555" y="2401509"/>
                      <a:pt x="647905" y="2307317"/>
                    </a:cubicBezTo>
                    <a:cubicBezTo>
                      <a:pt x="527255" y="2213125"/>
                      <a:pt x="440472" y="2068134"/>
                      <a:pt x="362155" y="1792967"/>
                    </a:cubicBezTo>
                    <a:cubicBezTo>
                      <a:pt x="283838" y="1517800"/>
                      <a:pt x="169538" y="702884"/>
                      <a:pt x="178005" y="656317"/>
                    </a:cubicBezTo>
                    <a:cubicBezTo>
                      <a:pt x="186472" y="609750"/>
                      <a:pt x="434122" y="1541084"/>
                      <a:pt x="412955" y="1513567"/>
                    </a:cubicBezTo>
                    <a:cubicBezTo>
                      <a:pt x="391788" y="1486050"/>
                      <a:pt x="30897" y="716642"/>
                      <a:pt x="51005" y="491217"/>
                    </a:cubicBezTo>
                    <a:cubicBezTo>
                      <a:pt x="71113" y="265792"/>
                      <a:pt x="351572" y="239334"/>
                      <a:pt x="533605" y="161017"/>
                    </a:cubicBezTo>
                    <a:cubicBezTo>
                      <a:pt x="715638" y="82700"/>
                      <a:pt x="1076530" y="31900"/>
                      <a:pt x="1168605" y="86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フリーフォーム: 図形 663">
                <a:extLst>
                  <a:ext uri="{FF2B5EF4-FFF2-40B4-BE49-F238E27FC236}">
                    <a16:creationId xmlns:a16="http://schemas.microsoft.com/office/drawing/2014/main" id="{71B7BD79-1931-46CC-8D00-F2211F361B67}"/>
                  </a:ext>
                </a:extLst>
              </p:cNvPr>
              <p:cNvSpPr/>
              <p:nvPr/>
            </p:nvSpPr>
            <p:spPr>
              <a:xfrm>
                <a:off x="4881763" y="10791933"/>
                <a:ext cx="1253086" cy="552823"/>
              </a:xfrm>
              <a:custGeom>
                <a:avLst/>
                <a:gdLst>
                  <a:gd name="connsiteX0" fmla="*/ 1387 w 1253086"/>
                  <a:gd name="connsiteY0" fmla="*/ 542817 h 552823"/>
                  <a:gd name="connsiteX1" fmla="*/ 693537 w 1253086"/>
                  <a:gd name="connsiteY1" fmla="*/ 193567 h 552823"/>
                  <a:gd name="connsiteX2" fmla="*/ 553837 w 1253086"/>
                  <a:gd name="connsiteY2" fmla="*/ 307867 h 552823"/>
                  <a:gd name="connsiteX3" fmla="*/ 1011037 w 1253086"/>
                  <a:gd name="connsiteY3" fmla="*/ 3067 h 552823"/>
                  <a:gd name="connsiteX4" fmla="*/ 1252337 w 1253086"/>
                  <a:gd name="connsiteY4" fmla="*/ 530117 h 552823"/>
                  <a:gd name="connsiteX5" fmla="*/ 1080887 w 1253086"/>
                  <a:gd name="connsiteY5" fmla="*/ 238017 h 552823"/>
                  <a:gd name="connsiteX6" fmla="*/ 915787 w 1253086"/>
                  <a:gd name="connsiteY6" fmla="*/ 498367 h 552823"/>
                  <a:gd name="connsiteX7" fmla="*/ 433187 w 1253086"/>
                  <a:gd name="connsiteY7" fmla="*/ 453917 h 552823"/>
                  <a:gd name="connsiteX8" fmla="*/ 566537 w 1253086"/>
                  <a:gd name="connsiteY8" fmla="*/ 466617 h 552823"/>
                  <a:gd name="connsiteX9" fmla="*/ 903087 w 1253086"/>
                  <a:gd name="connsiteY9" fmla="*/ 460267 h 552823"/>
                  <a:gd name="connsiteX10" fmla="*/ 1387 w 1253086"/>
                  <a:gd name="connsiteY10" fmla="*/ 542817 h 552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3086" h="552823">
                    <a:moveTo>
                      <a:pt x="1387" y="542817"/>
                    </a:moveTo>
                    <a:cubicBezTo>
                      <a:pt x="-33538" y="498367"/>
                      <a:pt x="601462" y="232725"/>
                      <a:pt x="693537" y="193567"/>
                    </a:cubicBezTo>
                    <a:cubicBezTo>
                      <a:pt x="785612" y="154409"/>
                      <a:pt x="500920" y="339617"/>
                      <a:pt x="553837" y="307867"/>
                    </a:cubicBezTo>
                    <a:cubicBezTo>
                      <a:pt x="606754" y="276117"/>
                      <a:pt x="894620" y="-33975"/>
                      <a:pt x="1011037" y="3067"/>
                    </a:cubicBezTo>
                    <a:cubicBezTo>
                      <a:pt x="1127454" y="40109"/>
                      <a:pt x="1240695" y="490959"/>
                      <a:pt x="1252337" y="530117"/>
                    </a:cubicBezTo>
                    <a:cubicBezTo>
                      <a:pt x="1263979" y="569275"/>
                      <a:pt x="1136979" y="243309"/>
                      <a:pt x="1080887" y="238017"/>
                    </a:cubicBezTo>
                    <a:cubicBezTo>
                      <a:pt x="1024795" y="232725"/>
                      <a:pt x="1023737" y="462384"/>
                      <a:pt x="915787" y="498367"/>
                    </a:cubicBezTo>
                    <a:cubicBezTo>
                      <a:pt x="807837" y="534350"/>
                      <a:pt x="433187" y="453917"/>
                      <a:pt x="433187" y="453917"/>
                    </a:cubicBezTo>
                    <a:lnTo>
                      <a:pt x="566537" y="466617"/>
                    </a:lnTo>
                    <a:cubicBezTo>
                      <a:pt x="644854" y="467675"/>
                      <a:pt x="991987" y="450742"/>
                      <a:pt x="903087" y="460267"/>
                    </a:cubicBezTo>
                    <a:cubicBezTo>
                      <a:pt x="814187" y="469792"/>
                      <a:pt x="36312" y="587267"/>
                      <a:pt x="1387" y="5428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フリーフォーム: 図形 664">
                <a:extLst>
                  <a:ext uri="{FF2B5EF4-FFF2-40B4-BE49-F238E27FC236}">
                    <a16:creationId xmlns:a16="http://schemas.microsoft.com/office/drawing/2014/main" id="{45D79DFA-CB85-4984-BA3E-0FBC4E9C3483}"/>
                  </a:ext>
                </a:extLst>
              </p:cNvPr>
              <p:cNvSpPr/>
              <p:nvPr/>
            </p:nvSpPr>
            <p:spPr>
              <a:xfrm>
                <a:off x="3268376" y="1661589"/>
                <a:ext cx="1071610" cy="1494766"/>
              </a:xfrm>
              <a:custGeom>
                <a:avLst/>
                <a:gdLst>
                  <a:gd name="connsiteX0" fmla="*/ 1043274 w 1071610"/>
                  <a:gd name="connsiteY0" fmla="*/ 262461 h 1494766"/>
                  <a:gd name="connsiteX1" fmla="*/ 1011524 w 1071610"/>
                  <a:gd name="connsiteY1" fmla="*/ 192611 h 1494766"/>
                  <a:gd name="connsiteX2" fmla="*/ 732124 w 1071610"/>
                  <a:gd name="connsiteY2" fmla="*/ 40211 h 1494766"/>
                  <a:gd name="connsiteX3" fmla="*/ 8224 w 1071610"/>
                  <a:gd name="connsiteY3" fmla="*/ 1011761 h 1494766"/>
                  <a:gd name="connsiteX4" fmla="*/ 325724 w 1071610"/>
                  <a:gd name="connsiteY4" fmla="*/ 357711 h 1494766"/>
                  <a:gd name="connsiteX5" fmla="*/ 84424 w 1071610"/>
                  <a:gd name="connsiteY5" fmla="*/ 1075261 h 1494766"/>
                  <a:gd name="connsiteX6" fmla="*/ 166974 w 1071610"/>
                  <a:gd name="connsiteY6" fmla="*/ 1494361 h 1494766"/>
                  <a:gd name="connsiteX7" fmla="*/ 122524 w 1071610"/>
                  <a:gd name="connsiteY7" fmla="*/ 1005411 h 1494766"/>
                  <a:gd name="connsiteX8" fmla="*/ 287624 w 1071610"/>
                  <a:gd name="connsiteY8" fmla="*/ 491061 h 1494766"/>
                  <a:gd name="connsiteX9" fmla="*/ 674974 w 1071610"/>
                  <a:gd name="connsiteY9" fmla="*/ 78311 h 1494766"/>
                  <a:gd name="connsiteX10" fmla="*/ 1043274 w 1071610"/>
                  <a:gd name="connsiteY10" fmla="*/ 262461 h 1494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71610" h="1494766">
                    <a:moveTo>
                      <a:pt x="1043274" y="262461"/>
                    </a:moveTo>
                    <a:cubicBezTo>
                      <a:pt x="1099366" y="281511"/>
                      <a:pt x="1063382" y="229653"/>
                      <a:pt x="1011524" y="192611"/>
                    </a:cubicBezTo>
                    <a:cubicBezTo>
                      <a:pt x="959666" y="155569"/>
                      <a:pt x="899341" y="-96314"/>
                      <a:pt x="732124" y="40211"/>
                    </a:cubicBezTo>
                    <a:cubicBezTo>
                      <a:pt x="564907" y="176736"/>
                      <a:pt x="75957" y="958844"/>
                      <a:pt x="8224" y="1011761"/>
                    </a:cubicBezTo>
                    <a:cubicBezTo>
                      <a:pt x="-59509" y="1064678"/>
                      <a:pt x="313024" y="347128"/>
                      <a:pt x="325724" y="357711"/>
                    </a:cubicBezTo>
                    <a:cubicBezTo>
                      <a:pt x="338424" y="368294"/>
                      <a:pt x="110882" y="885819"/>
                      <a:pt x="84424" y="1075261"/>
                    </a:cubicBezTo>
                    <a:cubicBezTo>
                      <a:pt x="57966" y="1264703"/>
                      <a:pt x="160624" y="1506003"/>
                      <a:pt x="166974" y="1494361"/>
                    </a:cubicBezTo>
                    <a:cubicBezTo>
                      <a:pt x="173324" y="1482719"/>
                      <a:pt x="102416" y="1172628"/>
                      <a:pt x="122524" y="1005411"/>
                    </a:cubicBezTo>
                    <a:cubicBezTo>
                      <a:pt x="142632" y="838194"/>
                      <a:pt x="195549" y="645578"/>
                      <a:pt x="287624" y="491061"/>
                    </a:cubicBezTo>
                    <a:cubicBezTo>
                      <a:pt x="379699" y="336544"/>
                      <a:pt x="552207" y="123819"/>
                      <a:pt x="674974" y="78311"/>
                    </a:cubicBezTo>
                    <a:cubicBezTo>
                      <a:pt x="797741" y="32803"/>
                      <a:pt x="987182" y="243411"/>
                      <a:pt x="1043274" y="2624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: 図形 665">
                <a:extLst>
                  <a:ext uri="{FF2B5EF4-FFF2-40B4-BE49-F238E27FC236}">
                    <a16:creationId xmlns:a16="http://schemas.microsoft.com/office/drawing/2014/main" id="{BB84428C-D562-4EE0-B5C7-6D471C17CBE4}"/>
                  </a:ext>
                </a:extLst>
              </p:cNvPr>
              <p:cNvSpPr/>
              <p:nvPr/>
            </p:nvSpPr>
            <p:spPr>
              <a:xfrm>
                <a:off x="4252312" y="1560222"/>
                <a:ext cx="1253702" cy="1477048"/>
              </a:xfrm>
              <a:custGeom>
                <a:avLst/>
                <a:gdLst>
                  <a:gd name="connsiteX0" fmla="*/ 14888 w 1253702"/>
                  <a:gd name="connsiteY0" fmla="*/ 395578 h 1477048"/>
                  <a:gd name="connsiteX1" fmla="*/ 97438 w 1253702"/>
                  <a:gd name="connsiteY1" fmla="*/ 344778 h 1477048"/>
                  <a:gd name="connsiteX2" fmla="*/ 332388 w 1253702"/>
                  <a:gd name="connsiteY2" fmla="*/ 1878 h 1477048"/>
                  <a:gd name="connsiteX3" fmla="*/ 1094388 w 1253702"/>
                  <a:gd name="connsiteY3" fmla="*/ 516228 h 1477048"/>
                  <a:gd name="connsiteX4" fmla="*/ 1081688 w 1253702"/>
                  <a:gd name="connsiteY4" fmla="*/ 503528 h 1477048"/>
                  <a:gd name="connsiteX5" fmla="*/ 1253138 w 1253702"/>
                  <a:gd name="connsiteY5" fmla="*/ 821028 h 1477048"/>
                  <a:gd name="connsiteX6" fmla="*/ 1138838 w 1253702"/>
                  <a:gd name="connsiteY6" fmla="*/ 1468728 h 1477048"/>
                  <a:gd name="connsiteX7" fmla="*/ 1253138 w 1253702"/>
                  <a:gd name="connsiteY7" fmla="*/ 1157578 h 1477048"/>
                  <a:gd name="connsiteX8" fmla="*/ 1183288 w 1253702"/>
                  <a:gd name="connsiteY8" fmla="*/ 713078 h 1477048"/>
                  <a:gd name="connsiteX9" fmla="*/ 1195988 w 1253702"/>
                  <a:gd name="connsiteY9" fmla="*/ 948028 h 1477048"/>
                  <a:gd name="connsiteX10" fmla="*/ 1119788 w 1253702"/>
                  <a:gd name="connsiteY10" fmla="*/ 662278 h 1477048"/>
                  <a:gd name="connsiteX11" fmla="*/ 954688 w 1253702"/>
                  <a:gd name="connsiteY11" fmla="*/ 452728 h 1477048"/>
                  <a:gd name="connsiteX12" fmla="*/ 986438 w 1253702"/>
                  <a:gd name="connsiteY12" fmla="*/ 567028 h 1477048"/>
                  <a:gd name="connsiteX13" fmla="*/ 719738 w 1253702"/>
                  <a:gd name="connsiteY13" fmla="*/ 357478 h 1477048"/>
                  <a:gd name="connsiteX14" fmla="*/ 783238 w 1253702"/>
                  <a:gd name="connsiteY14" fmla="*/ 332078 h 1477048"/>
                  <a:gd name="connsiteX15" fmla="*/ 383188 w 1253702"/>
                  <a:gd name="connsiteY15" fmla="*/ 135228 h 1477048"/>
                  <a:gd name="connsiteX16" fmla="*/ 14888 w 1253702"/>
                  <a:gd name="connsiteY16" fmla="*/ 395578 h 147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53702" h="1477048">
                    <a:moveTo>
                      <a:pt x="14888" y="395578"/>
                    </a:moveTo>
                    <a:cubicBezTo>
                      <a:pt x="-32737" y="430503"/>
                      <a:pt x="44521" y="410395"/>
                      <a:pt x="97438" y="344778"/>
                    </a:cubicBezTo>
                    <a:cubicBezTo>
                      <a:pt x="150355" y="279161"/>
                      <a:pt x="166230" y="-26697"/>
                      <a:pt x="332388" y="1878"/>
                    </a:cubicBezTo>
                    <a:cubicBezTo>
                      <a:pt x="498546" y="30453"/>
                      <a:pt x="969505" y="432620"/>
                      <a:pt x="1094388" y="516228"/>
                    </a:cubicBezTo>
                    <a:cubicBezTo>
                      <a:pt x="1219271" y="599836"/>
                      <a:pt x="1055230" y="452728"/>
                      <a:pt x="1081688" y="503528"/>
                    </a:cubicBezTo>
                    <a:cubicBezTo>
                      <a:pt x="1108146" y="554328"/>
                      <a:pt x="1243613" y="660161"/>
                      <a:pt x="1253138" y="821028"/>
                    </a:cubicBezTo>
                    <a:cubicBezTo>
                      <a:pt x="1262663" y="981895"/>
                      <a:pt x="1138838" y="1412636"/>
                      <a:pt x="1138838" y="1468728"/>
                    </a:cubicBezTo>
                    <a:cubicBezTo>
                      <a:pt x="1138838" y="1524820"/>
                      <a:pt x="1245730" y="1283520"/>
                      <a:pt x="1253138" y="1157578"/>
                    </a:cubicBezTo>
                    <a:cubicBezTo>
                      <a:pt x="1260546" y="1031636"/>
                      <a:pt x="1192813" y="748003"/>
                      <a:pt x="1183288" y="713078"/>
                    </a:cubicBezTo>
                    <a:cubicBezTo>
                      <a:pt x="1173763" y="678153"/>
                      <a:pt x="1206571" y="956495"/>
                      <a:pt x="1195988" y="948028"/>
                    </a:cubicBezTo>
                    <a:cubicBezTo>
                      <a:pt x="1185405" y="939561"/>
                      <a:pt x="1160005" y="744828"/>
                      <a:pt x="1119788" y="662278"/>
                    </a:cubicBezTo>
                    <a:cubicBezTo>
                      <a:pt x="1079571" y="579728"/>
                      <a:pt x="976913" y="468603"/>
                      <a:pt x="954688" y="452728"/>
                    </a:cubicBezTo>
                    <a:cubicBezTo>
                      <a:pt x="932463" y="436853"/>
                      <a:pt x="1025596" y="582903"/>
                      <a:pt x="986438" y="567028"/>
                    </a:cubicBezTo>
                    <a:cubicBezTo>
                      <a:pt x="947280" y="551153"/>
                      <a:pt x="753605" y="396636"/>
                      <a:pt x="719738" y="357478"/>
                    </a:cubicBezTo>
                    <a:cubicBezTo>
                      <a:pt x="685871" y="318320"/>
                      <a:pt x="839330" y="369120"/>
                      <a:pt x="783238" y="332078"/>
                    </a:cubicBezTo>
                    <a:cubicBezTo>
                      <a:pt x="727146" y="295036"/>
                      <a:pt x="505955" y="126761"/>
                      <a:pt x="383188" y="135228"/>
                    </a:cubicBezTo>
                    <a:cubicBezTo>
                      <a:pt x="260421" y="143695"/>
                      <a:pt x="62513" y="360653"/>
                      <a:pt x="14888" y="39557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フリーフォーム: 図形 666">
                <a:extLst>
                  <a:ext uri="{FF2B5EF4-FFF2-40B4-BE49-F238E27FC236}">
                    <a16:creationId xmlns:a16="http://schemas.microsoft.com/office/drawing/2014/main" id="{1D74B892-2452-4B64-AA6C-EC78ED479FA2}"/>
                  </a:ext>
                </a:extLst>
              </p:cNvPr>
              <p:cNvSpPr/>
              <p:nvPr/>
            </p:nvSpPr>
            <p:spPr>
              <a:xfrm>
                <a:off x="5547956" y="2717392"/>
                <a:ext cx="366717" cy="636101"/>
              </a:xfrm>
              <a:custGeom>
                <a:avLst/>
                <a:gdLst>
                  <a:gd name="connsiteX0" fmla="*/ 1944 w 366717"/>
                  <a:gd name="connsiteY0" fmla="*/ 408 h 636101"/>
                  <a:gd name="connsiteX1" fmla="*/ 357544 w 366717"/>
                  <a:gd name="connsiteY1" fmla="*/ 222658 h 636101"/>
                  <a:gd name="connsiteX2" fmla="*/ 262294 w 366717"/>
                  <a:gd name="connsiteY2" fmla="*/ 635408 h 636101"/>
                  <a:gd name="connsiteX3" fmla="*/ 268644 w 366717"/>
                  <a:gd name="connsiteY3" fmla="*/ 311558 h 636101"/>
                  <a:gd name="connsiteX4" fmla="*/ 281344 w 366717"/>
                  <a:gd name="connsiteY4" fmla="*/ 635408 h 636101"/>
                  <a:gd name="connsiteX5" fmla="*/ 268644 w 366717"/>
                  <a:gd name="connsiteY5" fmla="*/ 394108 h 636101"/>
                  <a:gd name="connsiteX6" fmla="*/ 217844 w 366717"/>
                  <a:gd name="connsiteY6" fmla="*/ 273458 h 636101"/>
                  <a:gd name="connsiteX7" fmla="*/ 1944 w 366717"/>
                  <a:gd name="connsiteY7" fmla="*/ 408 h 63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7" h="636101">
                    <a:moveTo>
                      <a:pt x="1944" y="408"/>
                    </a:moveTo>
                    <a:cubicBezTo>
                      <a:pt x="25227" y="-8059"/>
                      <a:pt x="314152" y="116825"/>
                      <a:pt x="357544" y="222658"/>
                    </a:cubicBezTo>
                    <a:cubicBezTo>
                      <a:pt x="400936" y="328491"/>
                      <a:pt x="277111" y="620591"/>
                      <a:pt x="262294" y="635408"/>
                    </a:cubicBezTo>
                    <a:cubicBezTo>
                      <a:pt x="247477" y="650225"/>
                      <a:pt x="265469" y="311558"/>
                      <a:pt x="268644" y="311558"/>
                    </a:cubicBezTo>
                    <a:cubicBezTo>
                      <a:pt x="271819" y="311558"/>
                      <a:pt x="281344" y="621650"/>
                      <a:pt x="281344" y="635408"/>
                    </a:cubicBezTo>
                    <a:cubicBezTo>
                      <a:pt x="281344" y="649166"/>
                      <a:pt x="279227" y="454433"/>
                      <a:pt x="268644" y="394108"/>
                    </a:cubicBezTo>
                    <a:cubicBezTo>
                      <a:pt x="258061" y="333783"/>
                      <a:pt x="264411" y="342250"/>
                      <a:pt x="217844" y="273458"/>
                    </a:cubicBezTo>
                    <a:cubicBezTo>
                      <a:pt x="171277" y="204666"/>
                      <a:pt x="-21339" y="8875"/>
                      <a:pt x="1944" y="40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フリーフォーム: 図形 667">
                <a:extLst>
                  <a:ext uri="{FF2B5EF4-FFF2-40B4-BE49-F238E27FC236}">
                    <a16:creationId xmlns:a16="http://schemas.microsoft.com/office/drawing/2014/main" id="{A275BC06-38FB-4794-802B-554677D78391}"/>
                  </a:ext>
                </a:extLst>
              </p:cNvPr>
              <p:cNvSpPr/>
              <p:nvPr/>
            </p:nvSpPr>
            <p:spPr>
              <a:xfrm>
                <a:off x="1790724" y="3835076"/>
                <a:ext cx="1869534" cy="385514"/>
              </a:xfrm>
              <a:custGeom>
                <a:avLst/>
                <a:gdLst>
                  <a:gd name="connsiteX0" fmla="*/ 1828776 w 1869534"/>
                  <a:gd name="connsiteY0" fmla="*/ 82874 h 385514"/>
                  <a:gd name="connsiteX1" fmla="*/ 1777976 w 1869534"/>
                  <a:gd name="connsiteY1" fmla="*/ 82874 h 385514"/>
                  <a:gd name="connsiteX2" fmla="*/ 1022326 w 1869534"/>
                  <a:gd name="connsiteY2" fmla="*/ 13024 h 385514"/>
                  <a:gd name="connsiteX3" fmla="*/ 6326 w 1869534"/>
                  <a:gd name="connsiteY3" fmla="*/ 381324 h 385514"/>
                  <a:gd name="connsiteX4" fmla="*/ 577826 w 1869534"/>
                  <a:gd name="connsiteY4" fmla="*/ 216224 h 385514"/>
                  <a:gd name="connsiteX5" fmla="*/ 279376 w 1869534"/>
                  <a:gd name="connsiteY5" fmla="*/ 279724 h 385514"/>
                  <a:gd name="connsiteX6" fmla="*/ 317476 w 1869534"/>
                  <a:gd name="connsiteY6" fmla="*/ 298774 h 385514"/>
                  <a:gd name="connsiteX7" fmla="*/ 1028676 w 1869534"/>
                  <a:gd name="connsiteY7" fmla="*/ 57474 h 385514"/>
                  <a:gd name="connsiteX8" fmla="*/ 755626 w 1869534"/>
                  <a:gd name="connsiteY8" fmla="*/ 101924 h 385514"/>
                  <a:gd name="connsiteX9" fmla="*/ 628626 w 1869534"/>
                  <a:gd name="connsiteY9" fmla="*/ 216224 h 385514"/>
                  <a:gd name="connsiteX10" fmla="*/ 1085826 w 1869534"/>
                  <a:gd name="connsiteY10" fmla="*/ 63824 h 385514"/>
                  <a:gd name="connsiteX11" fmla="*/ 1828776 w 1869534"/>
                  <a:gd name="connsiteY11" fmla="*/ 82874 h 3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69534" h="385514">
                    <a:moveTo>
                      <a:pt x="1828776" y="82874"/>
                    </a:moveTo>
                    <a:cubicBezTo>
                      <a:pt x="1944134" y="86049"/>
                      <a:pt x="1777976" y="82874"/>
                      <a:pt x="1777976" y="82874"/>
                    </a:cubicBezTo>
                    <a:cubicBezTo>
                      <a:pt x="1643568" y="71232"/>
                      <a:pt x="1317601" y="-36718"/>
                      <a:pt x="1022326" y="13024"/>
                    </a:cubicBezTo>
                    <a:cubicBezTo>
                      <a:pt x="727051" y="62766"/>
                      <a:pt x="80409" y="347457"/>
                      <a:pt x="6326" y="381324"/>
                    </a:cubicBezTo>
                    <a:cubicBezTo>
                      <a:pt x="-67757" y="415191"/>
                      <a:pt x="532318" y="233157"/>
                      <a:pt x="577826" y="216224"/>
                    </a:cubicBezTo>
                    <a:cubicBezTo>
                      <a:pt x="623334" y="199291"/>
                      <a:pt x="322768" y="265966"/>
                      <a:pt x="279376" y="279724"/>
                    </a:cubicBezTo>
                    <a:cubicBezTo>
                      <a:pt x="235984" y="293482"/>
                      <a:pt x="192593" y="335816"/>
                      <a:pt x="317476" y="298774"/>
                    </a:cubicBezTo>
                    <a:cubicBezTo>
                      <a:pt x="442359" y="261732"/>
                      <a:pt x="955651" y="90282"/>
                      <a:pt x="1028676" y="57474"/>
                    </a:cubicBezTo>
                    <a:cubicBezTo>
                      <a:pt x="1101701" y="24666"/>
                      <a:pt x="822301" y="75466"/>
                      <a:pt x="755626" y="101924"/>
                    </a:cubicBezTo>
                    <a:cubicBezTo>
                      <a:pt x="688951" y="128382"/>
                      <a:pt x="573593" y="222574"/>
                      <a:pt x="628626" y="216224"/>
                    </a:cubicBezTo>
                    <a:cubicBezTo>
                      <a:pt x="683659" y="209874"/>
                      <a:pt x="887918" y="83932"/>
                      <a:pt x="1085826" y="63824"/>
                    </a:cubicBezTo>
                    <a:cubicBezTo>
                      <a:pt x="1283734" y="43716"/>
                      <a:pt x="1713418" y="79699"/>
                      <a:pt x="1828776" y="8287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9" name="フリーフォーム: 図形 668">
                <a:extLst>
                  <a:ext uri="{FF2B5EF4-FFF2-40B4-BE49-F238E27FC236}">
                    <a16:creationId xmlns:a16="http://schemas.microsoft.com/office/drawing/2014/main" id="{2FA2CC04-343B-444C-B581-30930B4B9DED}"/>
                  </a:ext>
                </a:extLst>
              </p:cNvPr>
              <p:cNvSpPr/>
              <p:nvPr/>
            </p:nvSpPr>
            <p:spPr>
              <a:xfrm>
                <a:off x="3478042" y="4080145"/>
                <a:ext cx="401966" cy="556500"/>
              </a:xfrm>
              <a:custGeom>
                <a:avLst/>
                <a:gdLst>
                  <a:gd name="connsiteX0" fmla="*/ 338308 w 401966"/>
                  <a:gd name="connsiteY0" fmla="*/ 2905 h 556500"/>
                  <a:gd name="connsiteX1" fmla="*/ 65258 w 401966"/>
                  <a:gd name="connsiteY1" fmla="*/ 307705 h 556500"/>
                  <a:gd name="connsiteX2" fmla="*/ 401808 w 401966"/>
                  <a:gd name="connsiteY2" fmla="*/ 79105 h 556500"/>
                  <a:gd name="connsiteX3" fmla="*/ 14458 w 401966"/>
                  <a:gd name="connsiteY3" fmla="*/ 466455 h 556500"/>
                  <a:gd name="connsiteX4" fmla="*/ 77958 w 401966"/>
                  <a:gd name="connsiteY4" fmla="*/ 472805 h 556500"/>
                  <a:gd name="connsiteX5" fmla="*/ 33508 w 401966"/>
                  <a:gd name="connsiteY5" fmla="*/ 529955 h 556500"/>
                  <a:gd name="connsiteX6" fmla="*/ 338308 w 401966"/>
                  <a:gd name="connsiteY6" fmla="*/ 2905 h 55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966" h="556500">
                    <a:moveTo>
                      <a:pt x="338308" y="2905"/>
                    </a:moveTo>
                    <a:cubicBezTo>
                      <a:pt x="343600" y="-34137"/>
                      <a:pt x="54675" y="295005"/>
                      <a:pt x="65258" y="307705"/>
                    </a:cubicBezTo>
                    <a:cubicBezTo>
                      <a:pt x="75841" y="320405"/>
                      <a:pt x="410275" y="52647"/>
                      <a:pt x="401808" y="79105"/>
                    </a:cubicBezTo>
                    <a:cubicBezTo>
                      <a:pt x="393341" y="105563"/>
                      <a:pt x="68433" y="400838"/>
                      <a:pt x="14458" y="466455"/>
                    </a:cubicBezTo>
                    <a:cubicBezTo>
                      <a:pt x="-39517" y="532072"/>
                      <a:pt x="74783" y="462222"/>
                      <a:pt x="77958" y="472805"/>
                    </a:cubicBezTo>
                    <a:cubicBezTo>
                      <a:pt x="81133" y="483388"/>
                      <a:pt x="-6709" y="610388"/>
                      <a:pt x="33508" y="529955"/>
                    </a:cubicBezTo>
                    <a:cubicBezTo>
                      <a:pt x="73725" y="449522"/>
                      <a:pt x="333016" y="39947"/>
                      <a:pt x="338308" y="2905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0" name="フリーフォーム: 図形 669">
                <a:extLst>
                  <a:ext uri="{FF2B5EF4-FFF2-40B4-BE49-F238E27FC236}">
                    <a16:creationId xmlns:a16="http://schemas.microsoft.com/office/drawing/2014/main" id="{05161AA3-7CE1-4752-A9EE-3D4925137C16}"/>
                  </a:ext>
                </a:extLst>
              </p:cNvPr>
              <p:cNvSpPr/>
              <p:nvPr/>
            </p:nvSpPr>
            <p:spPr>
              <a:xfrm>
                <a:off x="1317742" y="4162585"/>
                <a:ext cx="2084310" cy="983075"/>
              </a:xfrm>
              <a:custGeom>
                <a:avLst/>
                <a:gdLst>
                  <a:gd name="connsiteX0" fmla="*/ 2060458 w 2084310"/>
                  <a:gd name="connsiteY0" fmla="*/ 9365 h 983075"/>
                  <a:gd name="connsiteX1" fmla="*/ 1946158 w 2084310"/>
                  <a:gd name="connsiteY1" fmla="*/ 66515 h 983075"/>
                  <a:gd name="connsiteX2" fmla="*/ 263408 w 2084310"/>
                  <a:gd name="connsiteY2" fmla="*/ 822165 h 983075"/>
                  <a:gd name="connsiteX3" fmla="*/ 536458 w 2084310"/>
                  <a:gd name="connsiteY3" fmla="*/ 739615 h 983075"/>
                  <a:gd name="connsiteX4" fmla="*/ 15758 w 2084310"/>
                  <a:gd name="connsiteY4" fmla="*/ 974565 h 983075"/>
                  <a:gd name="connsiteX5" fmla="*/ 1254008 w 2084310"/>
                  <a:gd name="connsiteY5" fmla="*/ 384015 h 983075"/>
                  <a:gd name="connsiteX6" fmla="*/ 2060458 w 2084310"/>
                  <a:gd name="connsiteY6" fmla="*/ 9365 h 98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4310" h="983075">
                    <a:moveTo>
                      <a:pt x="2060458" y="9365"/>
                    </a:moveTo>
                    <a:cubicBezTo>
                      <a:pt x="2153062" y="-29794"/>
                      <a:pt x="1946158" y="66515"/>
                      <a:pt x="1946158" y="66515"/>
                    </a:cubicBezTo>
                    <a:lnTo>
                      <a:pt x="263408" y="822165"/>
                    </a:lnTo>
                    <a:cubicBezTo>
                      <a:pt x="28458" y="934348"/>
                      <a:pt x="577733" y="714215"/>
                      <a:pt x="536458" y="739615"/>
                    </a:cubicBezTo>
                    <a:cubicBezTo>
                      <a:pt x="495183" y="765015"/>
                      <a:pt x="-103834" y="1033832"/>
                      <a:pt x="15758" y="974565"/>
                    </a:cubicBezTo>
                    <a:cubicBezTo>
                      <a:pt x="135350" y="915298"/>
                      <a:pt x="1254008" y="384015"/>
                      <a:pt x="1254008" y="384015"/>
                    </a:cubicBezTo>
                    <a:lnTo>
                      <a:pt x="2060458" y="9365"/>
                    </a:ln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フリーフォーム: 図形 670">
                <a:extLst>
                  <a:ext uri="{FF2B5EF4-FFF2-40B4-BE49-F238E27FC236}">
                    <a16:creationId xmlns:a16="http://schemas.microsoft.com/office/drawing/2014/main" id="{D19303E4-093C-4DCD-BAA8-4CA668ABB60C}"/>
                  </a:ext>
                </a:extLst>
              </p:cNvPr>
              <p:cNvSpPr/>
              <p:nvPr/>
            </p:nvSpPr>
            <p:spPr>
              <a:xfrm>
                <a:off x="5260181" y="3587726"/>
                <a:ext cx="903279" cy="934221"/>
              </a:xfrm>
              <a:custGeom>
                <a:avLst/>
                <a:gdLst>
                  <a:gd name="connsiteX0" fmla="*/ 23019 w 903279"/>
                  <a:gd name="connsiteY0" fmla="*/ 393724 h 934221"/>
                  <a:gd name="connsiteX1" fmla="*/ 111919 w 903279"/>
                  <a:gd name="connsiteY1" fmla="*/ 355624 h 934221"/>
                  <a:gd name="connsiteX2" fmla="*/ 435769 w 903279"/>
                  <a:gd name="connsiteY2" fmla="*/ 24 h 934221"/>
                  <a:gd name="connsiteX3" fmla="*/ 277019 w 903279"/>
                  <a:gd name="connsiteY3" fmla="*/ 336574 h 934221"/>
                  <a:gd name="connsiteX4" fmla="*/ 473869 w 903279"/>
                  <a:gd name="connsiteY4" fmla="*/ 196874 h 934221"/>
                  <a:gd name="connsiteX5" fmla="*/ 359569 w 903279"/>
                  <a:gd name="connsiteY5" fmla="*/ 781074 h 934221"/>
                  <a:gd name="connsiteX6" fmla="*/ 873919 w 903279"/>
                  <a:gd name="connsiteY6" fmla="*/ 679474 h 934221"/>
                  <a:gd name="connsiteX7" fmla="*/ 765969 w 903279"/>
                  <a:gd name="connsiteY7" fmla="*/ 717574 h 934221"/>
                  <a:gd name="connsiteX8" fmla="*/ 150019 w 903279"/>
                  <a:gd name="connsiteY8" fmla="*/ 869974 h 934221"/>
                  <a:gd name="connsiteX9" fmla="*/ 480219 w 903279"/>
                  <a:gd name="connsiteY9" fmla="*/ 831874 h 934221"/>
                  <a:gd name="connsiteX10" fmla="*/ 499269 w 903279"/>
                  <a:gd name="connsiteY10" fmla="*/ 933474 h 934221"/>
                  <a:gd name="connsiteX11" fmla="*/ 315119 w 903279"/>
                  <a:gd name="connsiteY11" fmla="*/ 876324 h 934221"/>
                  <a:gd name="connsiteX12" fmla="*/ 194469 w 903279"/>
                  <a:gd name="connsiteY12" fmla="*/ 844574 h 934221"/>
                  <a:gd name="connsiteX13" fmla="*/ 499269 w 903279"/>
                  <a:gd name="connsiteY13" fmla="*/ 69874 h 934221"/>
                  <a:gd name="connsiteX14" fmla="*/ 23019 w 903279"/>
                  <a:gd name="connsiteY14" fmla="*/ 393724 h 93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3279" h="934221">
                    <a:moveTo>
                      <a:pt x="23019" y="393724"/>
                    </a:moveTo>
                    <a:cubicBezTo>
                      <a:pt x="-41539" y="441349"/>
                      <a:pt x="43127" y="421241"/>
                      <a:pt x="111919" y="355624"/>
                    </a:cubicBezTo>
                    <a:cubicBezTo>
                      <a:pt x="180711" y="290007"/>
                      <a:pt x="408252" y="3199"/>
                      <a:pt x="435769" y="24"/>
                    </a:cubicBezTo>
                    <a:cubicBezTo>
                      <a:pt x="463286" y="-3151"/>
                      <a:pt x="270669" y="303766"/>
                      <a:pt x="277019" y="336574"/>
                    </a:cubicBezTo>
                    <a:cubicBezTo>
                      <a:pt x="283369" y="369382"/>
                      <a:pt x="460111" y="122791"/>
                      <a:pt x="473869" y="196874"/>
                    </a:cubicBezTo>
                    <a:cubicBezTo>
                      <a:pt x="487627" y="270957"/>
                      <a:pt x="292894" y="700641"/>
                      <a:pt x="359569" y="781074"/>
                    </a:cubicBezTo>
                    <a:cubicBezTo>
                      <a:pt x="426244" y="861507"/>
                      <a:pt x="806186" y="690057"/>
                      <a:pt x="873919" y="679474"/>
                    </a:cubicBezTo>
                    <a:cubicBezTo>
                      <a:pt x="941652" y="668891"/>
                      <a:pt x="886619" y="685824"/>
                      <a:pt x="765969" y="717574"/>
                    </a:cubicBezTo>
                    <a:cubicBezTo>
                      <a:pt x="645319" y="749324"/>
                      <a:pt x="197644" y="850924"/>
                      <a:pt x="150019" y="869974"/>
                    </a:cubicBezTo>
                    <a:cubicBezTo>
                      <a:pt x="102394" y="889024"/>
                      <a:pt x="422011" y="821291"/>
                      <a:pt x="480219" y="831874"/>
                    </a:cubicBezTo>
                    <a:cubicBezTo>
                      <a:pt x="538427" y="842457"/>
                      <a:pt x="526786" y="926066"/>
                      <a:pt x="499269" y="933474"/>
                    </a:cubicBezTo>
                    <a:cubicBezTo>
                      <a:pt x="471752" y="940882"/>
                      <a:pt x="365919" y="891141"/>
                      <a:pt x="315119" y="876324"/>
                    </a:cubicBezTo>
                    <a:cubicBezTo>
                      <a:pt x="264319" y="861507"/>
                      <a:pt x="163777" y="978982"/>
                      <a:pt x="194469" y="844574"/>
                    </a:cubicBezTo>
                    <a:cubicBezTo>
                      <a:pt x="225161" y="710166"/>
                      <a:pt x="527844" y="141841"/>
                      <a:pt x="499269" y="69874"/>
                    </a:cubicBezTo>
                    <a:cubicBezTo>
                      <a:pt x="470694" y="-2093"/>
                      <a:pt x="87577" y="346099"/>
                      <a:pt x="23019" y="39372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7F06FF78-C11B-4D42-8D22-5AFBA6655BB9}"/>
                  </a:ext>
                </a:extLst>
              </p:cNvPr>
              <p:cNvSpPr/>
              <p:nvPr/>
            </p:nvSpPr>
            <p:spPr>
              <a:xfrm>
                <a:off x="6611570" y="6619758"/>
                <a:ext cx="1541936" cy="431845"/>
              </a:xfrm>
              <a:custGeom>
                <a:avLst/>
                <a:gdLst>
                  <a:gd name="connsiteX0" fmla="*/ 30530 w 1541936"/>
                  <a:gd name="connsiteY0" fmla="*/ 15992 h 431845"/>
                  <a:gd name="connsiteX1" fmla="*/ 163880 w 1541936"/>
                  <a:gd name="connsiteY1" fmla="*/ 15992 h 431845"/>
                  <a:gd name="connsiteX2" fmla="*/ 767130 w 1541936"/>
                  <a:gd name="connsiteY2" fmla="*/ 35042 h 431845"/>
                  <a:gd name="connsiteX3" fmla="*/ 214680 w 1541936"/>
                  <a:gd name="connsiteY3" fmla="*/ 187442 h 431845"/>
                  <a:gd name="connsiteX4" fmla="*/ 1541830 w 1541936"/>
                  <a:gd name="connsiteY4" fmla="*/ 422392 h 431845"/>
                  <a:gd name="connsiteX5" fmla="*/ 290880 w 1541936"/>
                  <a:gd name="connsiteY5" fmla="*/ 384292 h 431845"/>
                  <a:gd name="connsiteX6" fmla="*/ 754430 w 1541936"/>
                  <a:gd name="connsiteY6" fmla="*/ 371592 h 431845"/>
                  <a:gd name="connsiteX7" fmla="*/ 195630 w 1541936"/>
                  <a:gd name="connsiteY7" fmla="*/ 358892 h 431845"/>
                  <a:gd name="connsiteX8" fmla="*/ 690930 w 1541936"/>
                  <a:gd name="connsiteY8" fmla="*/ 358892 h 431845"/>
                  <a:gd name="connsiteX9" fmla="*/ 144830 w 1541936"/>
                  <a:gd name="connsiteY9" fmla="*/ 250942 h 431845"/>
                  <a:gd name="connsiteX10" fmla="*/ 856030 w 1541936"/>
                  <a:gd name="connsiteY10" fmla="*/ 231892 h 431845"/>
                  <a:gd name="connsiteX11" fmla="*/ 30530 w 1541936"/>
                  <a:gd name="connsiteY11" fmla="*/ 15992 h 43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1936" h="431845">
                    <a:moveTo>
                      <a:pt x="30530" y="15992"/>
                    </a:moveTo>
                    <a:cubicBezTo>
                      <a:pt x="-84828" y="-19991"/>
                      <a:pt x="163880" y="15992"/>
                      <a:pt x="163880" y="15992"/>
                    </a:cubicBezTo>
                    <a:cubicBezTo>
                      <a:pt x="286647" y="19167"/>
                      <a:pt x="758663" y="6467"/>
                      <a:pt x="767130" y="35042"/>
                    </a:cubicBezTo>
                    <a:cubicBezTo>
                      <a:pt x="775597" y="63617"/>
                      <a:pt x="85563" y="122884"/>
                      <a:pt x="214680" y="187442"/>
                    </a:cubicBezTo>
                    <a:cubicBezTo>
                      <a:pt x="343797" y="252000"/>
                      <a:pt x="1529130" y="389584"/>
                      <a:pt x="1541830" y="422392"/>
                    </a:cubicBezTo>
                    <a:cubicBezTo>
                      <a:pt x="1554530" y="455200"/>
                      <a:pt x="422113" y="392759"/>
                      <a:pt x="290880" y="384292"/>
                    </a:cubicBezTo>
                    <a:cubicBezTo>
                      <a:pt x="159647" y="375825"/>
                      <a:pt x="770305" y="375825"/>
                      <a:pt x="754430" y="371592"/>
                    </a:cubicBezTo>
                    <a:cubicBezTo>
                      <a:pt x="738555" y="367359"/>
                      <a:pt x="206213" y="361009"/>
                      <a:pt x="195630" y="358892"/>
                    </a:cubicBezTo>
                    <a:cubicBezTo>
                      <a:pt x="185047" y="356775"/>
                      <a:pt x="699397" y="376884"/>
                      <a:pt x="690930" y="358892"/>
                    </a:cubicBezTo>
                    <a:cubicBezTo>
                      <a:pt x="682463" y="340900"/>
                      <a:pt x="117313" y="272109"/>
                      <a:pt x="144830" y="250942"/>
                    </a:cubicBezTo>
                    <a:cubicBezTo>
                      <a:pt x="172347" y="229775"/>
                      <a:pt x="872963" y="266817"/>
                      <a:pt x="856030" y="231892"/>
                    </a:cubicBezTo>
                    <a:cubicBezTo>
                      <a:pt x="839097" y="196967"/>
                      <a:pt x="145888" y="51975"/>
                      <a:pt x="30530" y="1599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: 図形 672">
                <a:extLst>
                  <a:ext uri="{FF2B5EF4-FFF2-40B4-BE49-F238E27FC236}">
                    <a16:creationId xmlns:a16="http://schemas.microsoft.com/office/drawing/2014/main" id="{3D97734C-9FEC-4940-81FC-023133F7EFC7}"/>
                  </a:ext>
                </a:extLst>
              </p:cNvPr>
              <p:cNvSpPr/>
              <p:nvPr/>
            </p:nvSpPr>
            <p:spPr>
              <a:xfrm>
                <a:off x="6595025" y="6956896"/>
                <a:ext cx="1471308" cy="1082206"/>
              </a:xfrm>
              <a:custGeom>
                <a:avLst/>
                <a:gdLst>
                  <a:gd name="connsiteX0" fmla="*/ 53425 w 1471308"/>
                  <a:gd name="connsiteY0" fmla="*/ 21754 h 1082206"/>
                  <a:gd name="connsiteX1" fmla="*/ 167725 w 1471308"/>
                  <a:gd name="connsiteY1" fmla="*/ 85254 h 1082206"/>
                  <a:gd name="connsiteX2" fmla="*/ 1139275 w 1471308"/>
                  <a:gd name="connsiteY2" fmla="*/ 390054 h 1082206"/>
                  <a:gd name="connsiteX3" fmla="*/ 796375 w 1471308"/>
                  <a:gd name="connsiteY3" fmla="*/ 377354 h 1082206"/>
                  <a:gd name="connsiteX4" fmla="*/ 1120225 w 1471308"/>
                  <a:gd name="connsiteY4" fmla="*/ 529754 h 1082206"/>
                  <a:gd name="connsiteX5" fmla="*/ 713825 w 1471308"/>
                  <a:gd name="connsiteY5" fmla="*/ 536104 h 1082206"/>
                  <a:gd name="connsiteX6" fmla="*/ 1469475 w 1471308"/>
                  <a:gd name="connsiteY6" fmla="*/ 732954 h 1082206"/>
                  <a:gd name="connsiteX7" fmla="*/ 453475 w 1471308"/>
                  <a:gd name="connsiteY7" fmla="*/ 694854 h 1082206"/>
                  <a:gd name="connsiteX8" fmla="*/ 1259925 w 1471308"/>
                  <a:gd name="connsiteY8" fmla="*/ 1082204 h 1082206"/>
                  <a:gd name="connsiteX9" fmla="*/ 155025 w 1471308"/>
                  <a:gd name="connsiteY9" fmla="*/ 688504 h 1082206"/>
                  <a:gd name="connsiteX10" fmla="*/ 713825 w 1471308"/>
                  <a:gd name="connsiteY10" fmla="*/ 885354 h 1082206"/>
                  <a:gd name="connsiteX11" fmla="*/ 180425 w 1471308"/>
                  <a:gd name="connsiteY11" fmla="*/ 612304 h 1082206"/>
                  <a:gd name="connsiteX12" fmla="*/ 301075 w 1471308"/>
                  <a:gd name="connsiteY12" fmla="*/ 625004 h 1082206"/>
                  <a:gd name="connsiteX13" fmla="*/ 243925 w 1471308"/>
                  <a:gd name="connsiteY13" fmla="*/ 529754 h 1082206"/>
                  <a:gd name="connsiteX14" fmla="*/ 631275 w 1471308"/>
                  <a:gd name="connsiteY14" fmla="*/ 510704 h 1082206"/>
                  <a:gd name="connsiteX15" fmla="*/ 47075 w 1471308"/>
                  <a:gd name="connsiteY15" fmla="*/ 326554 h 1082206"/>
                  <a:gd name="connsiteX16" fmla="*/ 231225 w 1471308"/>
                  <a:gd name="connsiteY16" fmla="*/ 358304 h 1082206"/>
                  <a:gd name="connsiteX17" fmla="*/ 59775 w 1471308"/>
                  <a:gd name="connsiteY17" fmla="*/ 294804 h 1082206"/>
                  <a:gd name="connsiteX18" fmla="*/ 739225 w 1471308"/>
                  <a:gd name="connsiteY18" fmla="*/ 409104 h 1082206"/>
                  <a:gd name="connsiteX19" fmla="*/ 53425 w 1471308"/>
                  <a:gd name="connsiteY19" fmla="*/ 21754 h 108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71308" h="1082206">
                    <a:moveTo>
                      <a:pt x="53425" y="21754"/>
                    </a:moveTo>
                    <a:cubicBezTo>
                      <a:pt x="-41825" y="-32221"/>
                      <a:pt x="-13250" y="23871"/>
                      <a:pt x="167725" y="85254"/>
                    </a:cubicBezTo>
                    <a:cubicBezTo>
                      <a:pt x="348700" y="146637"/>
                      <a:pt x="1034500" y="341371"/>
                      <a:pt x="1139275" y="390054"/>
                    </a:cubicBezTo>
                    <a:cubicBezTo>
                      <a:pt x="1244050" y="438737"/>
                      <a:pt x="799550" y="354071"/>
                      <a:pt x="796375" y="377354"/>
                    </a:cubicBezTo>
                    <a:cubicBezTo>
                      <a:pt x="793200" y="400637"/>
                      <a:pt x="1133983" y="503296"/>
                      <a:pt x="1120225" y="529754"/>
                    </a:cubicBezTo>
                    <a:cubicBezTo>
                      <a:pt x="1106467" y="556212"/>
                      <a:pt x="655617" y="502237"/>
                      <a:pt x="713825" y="536104"/>
                    </a:cubicBezTo>
                    <a:cubicBezTo>
                      <a:pt x="772033" y="569971"/>
                      <a:pt x="1512867" y="706496"/>
                      <a:pt x="1469475" y="732954"/>
                    </a:cubicBezTo>
                    <a:cubicBezTo>
                      <a:pt x="1426083" y="759412"/>
                      <a:pt x="488400" y="636646"/>
                      <a:pt x="453475" y="694854"/>
                    </a:cubicBezTo>
                    <a:cubicBezTo>
                      <a:pt x="418550" y="753062"/>
                      <a:pt x="1309667" y="1083262"/>
                      <a:pt x="1259925" y="1082204"/>
                    </a:cubicBezTo>
                    <a:cubicBezTo>
                      <a:pt x="1210183" y="1081146"/>
                      <a:pt x="246041" y="721312"/>
                      <a:pt x="155025" y="688504"/>
                    </a:cubicBezTo>
                    <a:cubicBezTo>
                      <a:pt x="64009" y="655696"/>
                      <a:pt x="709592" y="898054"/>
                      <a:pt x="713825" y="885354"/>
                    </a:cubicBezTo>
                    <a:cubicBezTo>
                      <a:pt x="718058" y="872654"/>
                      <a:pt x="249217" y="655696"/>
                      <a:pt x="180425" y="612304"/>
                    </a:cubicBezTo>
                    <a:cubicBezTo>
                      <a:pt x="111633" y="568912"/>
                      <a:pt x="290492" y="638762"/>
                      <a:pt x="301075" y="625004"/>
                    </a:cubicBezTo>
                    <a:cubicBezTo>
                      <a:pt x="311658" y="611246"/>
                      <a:pt x="188892" y="548804"/>
                      <a:pt x="243925" y="529754"/>
                    </a:cubicBezTo>
                    <a:cubicBezTo>
                      <a:pt x="298958" y="510704"/>
                      <a:pt x="664083" y="544571"/>
                      <a:pt x="631275" y="510704"/>
                    </a:cubicBezTo>
                    <a:cubicBezTo>
                      <a:pt x="598467" y="476837"/>
                      <a:pt x="113750" y="351954"/>
                      <a:pt x="47075" y="326554"/>
                    </a:cubicBezTo>
                    <a:cubicBezTo>
                      <a:pt x="-19600" y="301154"/>
                      <a:pt x="229108" y="363596"/>
                      <a:pt x="231225" y="358304"/>
                    </a:cubicBezTo>
                    <a:cubicBezTo>
                      <a:pt x="233342" y="353012"/>
                      <a:pt x="-24892" y="286337"/>
                      <a:pt x="59775" y="294804"/>
                    </a:cubicBezTo>
                    <a:cubicBezTo>
                      <a:pt x="144442" y="303271"/>
                      <a:pt x="739225" y="453554"/>
                      <a:pt x="739225" y="409104"/>
                    </a:cubicBezTo>
                    <a:cubicBezTo>
                      <a:pt x="739225" y="364654"/>
                      <a:pt x="148675" y="75729"/>
                      <a:pt x="53425" y="2175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89B6EE7E-9388-4A57-B370-989BFA6B42E1}"/>
                  </a:ext>
                </a:extLst>
              </p:cNvPr>
              <p:cNvSpPr/>
              <p:nvPr/>
            </p:nvSpPr>
            <p:spPr>
              <a:xfrm>
                <a:off x="6421827" y="7442014"/>
                <a:ext cx="1333664" cy="1702044"/>
              </a:xfrm>
              <a:custGeom>
                <a:avLst/>
                <a:gdLst>
                  <a:gd name="connsiteX0" fmla="*/ 163123 w 1333664"/>
                  <a:gd name="connsiteY0" fmla="*/ 152586 h 1702044"/>
                  <a:gd name="connsiteX1" fmla="*/ 296473 w 1333664"/>
                  <a:gd name="connsiteY1" fmla="*/ 203386 h 1702044"/>
                  <a:gd name="connsiteX2" fmla="*/ 1274373 w 1333664"/>
                  <a:gd name="connsiteY2" fmla="*/ 609786 h 1702044"/>
                  <a:gd name="connsiteX3" fmla="*/ 410773 w 1333664"/>
                  <a:gd name="connsiteY3" fmla="*/ 279586 h 1702044"/>
                  <a:gd name="connsiteX4" fmla="*/ 1160073 w 1333664"/>
                  <a:gd name="connsiteY4" fmla="*/ 406586 h 1702044"/>
                  <a:gd name="connsiteX5" fmla="*/ 639373 w 1333664"/>
                  <a:gd name="connsiteY5" fmla="*/ 186 h 1702044"/>
                  <a:gd name="connsiteX6" fmla="*/ 772723 w 1333664"/>
                  <a:gd name="connsiteY6" fmla="*/ 355786 h 1702044"/>
                  <a:gd name="connsiteX7" fmla="*/ 702873 w 1333664"/>
                  <a:gd name="connsiteY7" fmla="*/ 495486 h 1702044"/>
                  <a:gd name="connsiteX8" fmla="*/ 544123 w 1333664"/>
                  <a:gd name="connsiteY8" fmla="*/ 622486 h 1702044"/>
                  <a:gd name="connsiteX9" fmla="*/ 499673 w 1333664"/>
                  <a:gd name="connsiteY9" fmla="*/ 698686 h 1702044"/>
                  <a:gd name="connsiteX10" fmla="*/ 956873 w 1333664"/>
                  <a:gd name="connsiteY10" fmla="*/ 1060636 h 1702044"/>
                  <a:gd name="connsiteX11" fmla="*/ 652073 w 1333664"/>
                  <a:gd name="connsiteY11" fmla="*/ 1168586 h 1702044"/>
                  <a:gd name="connsiteX12" fmla="*/ 1331523 w 1333664"/>
                  <a:gd name="connsiteY12" fmla="*/ 1473386 h 1702044"/>
                  <a:gd name="connsiteX13" fmla="*/ 385373 w 1333664"/>
                  <a:gd name="connsiteY13" fmla="*/ 1117786 h 1702044"/>
                  <a:gd name="connsiteX14" fmla="*/ 531423 w 1333664"/>
                  <a:gd name="connsiteY14" fmla="*/ 1581336 h 1702044"/>
                  <a:gd name="connsiteX15" fmla="*/ 4373 w 1333664"/>
                  <a:gd name="connsiteY15" fmla="*/ 1213036 h 1702044"/>
                  <a:gd name="connsiteX16" fmla="*/ 874323 w 1333664"/>
                  <a:gd name="connsiteY16" fmla="*/ 1701986 h 1702044"/>
                  <a:gd name="connsiteX17" fmla="*/ 366323 w 1333664"/>
                  <a:gd name="connsiteY17" fmla="*/ 1244786 h 1702044"/>
                  <a:gd name="connsiteX18" fmla="*/ 258373 w 1333664"/>
                  <a:gd name="connsiteY18" fmla="*/ 1060636 h 1702044"/>
                  <a:gd name="connsiteX19" fmla="*/ 601273 w 1333664"/>
                  <a:gd name="connsiteY19" fmla="*/ 1028886 h 1702044"/>
                  <a:gd name="connsiteX20" fmla="*/ 359973 w 1333664"/>
                  <a:gd name="connsiteY20" fmla="*/ 698686 h 1702044"/>
                  <a:gd name="connsiteX21" fmla="*/ 404423 w 1333664"/>
                  <a:gd name="connsiteY21" fmla="*/ 400236 h 1702044"/>
                  <a:gd name="connsiteX22" fmla="*/ 398073 w 1333664"/>
                  <a:gd name="connsiteY22" fmla="*/ 330386 h 1702044"/>
                  <a:gd name="connsiteX23" fmla="*/ 366323 w 1333664"/>
                  <a:gd name="connsiteY23" fmla="*/ 298636 h 1702044"/>
                  <a:gd name="connsiteX24" fmla="*/ 779073 w 1333664"/>
                  <a:gd name="connsiteY24" fmla="*/ 597086 h 1702044"/>
                  <a:gd name="connsiteX25" fmla="*/ 163123 w 1333664"/>
                  <a:gd name="connsiteY25" fmla="*/ 152586 h 170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33664" h="1702044">
                    <a:moveTo>
                      <a:pt x="163123" y="152586"/>
                    </a:moveTo>
                    <a:cubicBezTo>
                      <a:pt x="137194" y="139886"/>
                      <a:pt x="296473" y="203386"/>
                      <a:pt x="296473" y="203386"/>
                    </a:cubicBezTo>
                    <a:lnTo>
                      <a:pt x="1274373" y="609786"/>
                    </a:lnTo>
                    <a:cubicBezTo>
                      <a:pt x="1293423" y="622486"/>
                      <a:pt x="429823" y="313453"/>
                      <a:pt x="410773" y="279586"/>
                    </a:cubicBezTo>
                    <a:cubicBezTo>
                      <a:pt x="391723" y="245719"/>
                      <a:pt x="1121973" y="453153"/>
                      <a:pt x="1160073" y="406586"/>
                    </a:cubicBezTo>
                    <a:cubicBezTo>
                      <a:pt x="1198173" y="360019"/>
                      <a:pt x="703931" y="8653"/>
                      <a:pt x="639373" y="186"/>
                    </a:cubicBezTo>
                    <a:cubicBezTo>
                      <a:pt x="574815" y="-8281"/>
                      <a:pt x="762140" y="273236"/>
                      <a:pt x="772723" y="355786"/>
                    </a:cubicBezTo>
                    <a:cubicBezTo>
                      <a:pt x="783306" y="438336"/>
                      <a:pt x="740973" y="451036"/>
                      <a:pt x="702873" y="495486"/>
                    </a:cubicBezTo>
                    <a:cubicBezTo>
                      <a:pt x="664773" y="539936"/>
                      <a:pt x="577990" y="588619"/>
                      <a:pt x="544123" y="622486"/>
                    </a:cubicBezTo>
                    <a:cubicBezTo>
                      <a:pt x="510256" y="656353"/>
                      <a:pt x="430881" y="625661"/>
                      <a:pt x="499673" y="698686"/>
                    </a:cubicBezTo>
                    <a:cubicBezTo>
                      <a:pt x="568465" y="771711"/>
                      <a:pt x="931473" y="982319"/>
                      <a:pt x="956873" y="1060636"/>
                    </a:cubicBezTo>
                    <a:cubicBezTo>
                      <a:pt x="982273" y="1138953"/>
                      <a:pt x="589631" y="1099794"/>
                      <a:pt x="652073" y="1168586"/>
                    </a:cubicBezTo>
                    <a:cubicBezTo>
                      <a:pt x="714515" y="1237378"/>
                      <a:pt x="1375973" y="1481853"/>
                      <a:pt x="1331523" y="1473386"/>
                    </a:cubicBezTo>
                    <a:cubicBezTo>
                      <a:pt x="1287073" y="1464919"/>
                      <a:pt x="518723" y="1099794"/>
                      <a:pt x="385373" y="1117786"/>
                    </a:cubicBezTo>
                    <a:cubicBezTo>
                      <a:pt x="252023" y="1135778"/>
                      <a:pt x="594923" y="1565461"/>
                      <a:pt x="531423" y="1581336"/>
                    </a:cubicBezTo>
                    <a:cubicBezTo>
                      <a:pt x="467923" y="1597211"/>
                      <a:pt x="-52777" y="1192928"/>
                      <a:pt x="4373" y="1213036"/>
                    </a:cubicBezTo>
                    <a:cubicBezTo>
                      <a:pt x="61523" y="1233144"/>
                      <a:pt x="813998" y="1696694"/>
                      <a:pt x="874323" y="1701986"/>
                    </a:cubicBezTo>
                    <a:cubicBezTo>
                      <a:pt x="934648" y="1707278"/>
                      <a:pt x="468981" y="1351678"/>
                      <a:pt x="366323" y="1244786"/>
                    </a:cubicBezTo>
                    <a:cubicBezTo>
                      <a:pt x="263665" y="1137894"/>
                      <a:pt x="219215" y="1096619"/>
                      <a:pt x="258373" y="1060636"/>
                    </a:cubicBezTo>
                    <a:cubicBezTo>
                      <a:pt x="297531" y="1024653"/>
                      <a:pt x="584340" y="1089211"/>
                      <a:pt x="601273" y="1028886"/>
                    </a:cubicBezTo>
                    <a:cubicBezTo>
                      <a:pt x="618206" y="968561"/>
                      <a:pt x="392781" y="803461"/>
                      <a:pt x="359973" y="698686"/>
                    </a:cubicBezTo>
                    <a:cubicBezTo>
                      <a:pt x="327165" y="593911"/>
                      <a:pt x="398073" y="461619"/>
                      <a:pt x="404423" y="400236"/>
                    </a:cubicBezTo>
                    <a:cubicBezTo>
                      <a:pt x="410773" y="338853"/>
                      <a:pt x="404423" y="347319"/>
                      <a:pt x="398073" y="330386"/>
                    </a:cubicBezTo>
                    <a:cubicBezTo>
                      <a:pt x="391723" y="313453"/>
                      <a:pt x="302823" y="254186"/>
                      <a:pt x="366323" y="298636"/>
                    </a:cubicBezTo>
                    <a:cubicBezTo>
                      <a:pt x="429823" y="343086"/>
                      <a:pt x="813998" y="621428"/>
                      <a:pt x="779073" y="597086"/>
                    </a:cubicBezTo>
                    <a:cubicBezTo>
                      <a:pt x="744148" y="572744"/>
                      <a:pt x="450460" y="362665"/>
                      <a:pt x="163123" y="152586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: 図形 674">
                <a:extLst>
                  <a:ext uri="{FF2B5EF4-FFF2-40B4-BE49-F238E27FC236}">
                    <a16:creationId xmlns:a16="http://schemas.microsoft.com/office/drawing/2014/main" id="{AC423D16-81D3-485D-B1CA-107592B5DD06}"/>
                  </a:ext>
                </a:extLst>
              </p:cNvPr>
              <p:cNvSpPr/>
              <p:nvPr/>
            </p:nvSpPr>
            <p:spPr>
              <a:xfrm>
                <a:off x="6573518" y="6644999"/>
                <a:ext cx="536141" cy="343505"/>
              </a:xfrm>
              <a:custGeom>
                <a:avLst/>
                <a:gdLst>
                  <a:gd name="connsiteX0" fmla="*/ 441962 w 536141"/>
                  <a:gd name="connsiteY0" fmla="*/ 45361 h 343505"/>
                  <a:gd name="connsiteX1" fmla="*/ 304802 w 536141"/>
                  <a:gd name="connsiteY1" fmla="*/ 25041 h 343505"/>
                  <a:gd name="connsiteX2" fmla="*/ 66042 w 536141"/>
                  <a:gd name="connsiteY2" fmla="*/ 4721 h 343505"/>
                  <a:gd name="connsiteX3" fmla="*/ 340362 w 536141"/>
                  <a:gd name="connsiteY3" fmla="*/ 121561 h 343505"/>
                  <a:gd name="connsiteX4" fmla="*/ 30482 w 536141"/>
                  <a:gd name="connsiteY4" fmla="*/ 9801 h 343505"/>
                  <a:gd name="connsiteX5" fmla="*/ 243842 w 536141"/>
                  <a:gd name="connsiteY5" fmla="*/ 45361 h 343505"/>
                  <a:gd name="connsiteX6" fmla="*/ 325122 w 536141"/>
                  <a:gd name="connsiteY6" fmla="*/ 146961 h 343505"/>
                  <a:gd name="connsiteX7" fmla="*/ 2 w 536141"/>
                  <a:gd name="connsiteY7" fmla="*/ 202841 h 343505"/>
                  <a:gd name="connsiteX8" fmla="*/ 320042 w 536141"/>
                  <a:gd name="connsiteY8" fmla="*/ 243481 h 343505"/>
                  <a:gd name="connsiteX9" fmla="*/ 528322 w 536141"/>
                  <a:gd name="connsiteY9" fmla="*/ 334921 h 343505"/>
                  <a:gd name="connsiteX10" fmla="*/ 45722 w 536141"/>
                  <a:gd name="connsiteY10" fmla="*/ 329841 h 343505"/>
                  <a:gd name="connsiteX11" fmla="*/ 391162 w 536141"/>
                  <a:gd name="connsiteY11" fmla="*/ 248561 h 343505"/>
                  <a:gd name="connsiteX12" fmla="*/ 441962 w 536141"/>
                  <a:gd name="connsiteY12" fmla="*/ 45361 h 343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6141" h="343505">
                    <a:moveTo>
                      <a:pt x="441962" y="45361"/>
                    </a:moveTo>
                    <a:cubicBezTo>
                      <a:pt x="427569" y="8108"/>
                      <a:pt x="367455" y="31814"/>
                      <a:pt x="304802" y="25041"/>
                    </a:cubicBezTo>
                    <a:cubicBezTo>
                      <a:pt x="242149" y="18268"/>
                      <a:pt x="60115" y="-11366"/>
                      <a:pt x="66042" y="4721"/>
                    </a:cubicBezTo>
                    <a:cubicBezTo>
                      <a:pt x="71969" y="20808"/>
                      <a:pt x="346289" y="120714"/>
                      <a:pt x="340362" y="121561"/>
                    </a:cubicBezTo>
                    <a:cubicBezTo>
                      <a:pt x="334435" y="122408"/>
                      <a:pt x="46569" y="22501"/>
                      <a:pt x="30482" y="9801"/>
                    </a:cubicBezTo>
                    <a:cubicBezTo>
                      <a:pt x="14395" y="-2899"/>
                      <a:pt x="194735" y="22501"/>
                      <a:pt x="243842" y="45361"/>
                    </a:cubicBezTo>
                    <a:cubicBezTo>
                      <a:pt x="292949" y="68221"/>
                      <a:pt x="365762" y="120714"/>
                      <a:pt x="325122" y="146961"/>
                    </a:cubicBezTo>
                    <a:cubicBezTo>
                      <a:pt x="284482" y="173208"/>
                      <a:pt x="849" y="186754"/>
                      <a:pt x="2" y="202841"/>
                    </a:cubicBezTo>
                    <a:cubicBezTo>
                      <a:pt x="-845" y="218928"/>
                      <a:pt x="231989" y="221468"/>
                      <a:pt x="320042" y="243481"/>
                    </a:cubicBezTo>
                    <a:cubicBezTo>
                      <a:pt x="408095" y="265494"/>
                      <a:pt x="574042" y="320528"/>
                      <a:pt x="528322" y="334921"/>
                    </a:cubicBezTo>
                    <a:cubicBezTo>
                      <a:pt x="482602" y="349314"/>
                      <a:pt x="68582" y="344234"/>
                      <a:pt x="45722" y="329841"/>
                    </a:cubicBezTo>
                    <a:cubicBezTo>
                      <a:pt x="22862" y="315448"/>
                      <a:pt x="323429" y="297668"/>
                      <a:pt x="391162" y="248561"/>
                    </a:cubicBezTo>
                    <a:cubicBezTo>
                      <a:pt x="458895" y="199454"/>
                      <a:pt x="456355" y="82614"/>
                      <a:pt x="441962" y="453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: 図形 675">
                <a:extLst>
                  <a:ext uri="{FF2B5EF4-FFF2-40B4-BE49-F238E27FC236}">
                    <a16:creationId xmlns:a16="http://schemas.microsoft.com/office/drawing/2014/main" id="{A0436EA0-9166-479F-94DD-B5653E25D2E1}"/>
                  </a:ext>
                </a:extLst>
              </p:cNvPr>
              <p:cNvSpPr/>
              <p:nvPr/>
            </p:nvSpPr>
            <p:spPr>
              <a:xfrm>
                <a:off x="6496891" y="7033591"/>
                <a:ext cx="1382209" cy="909275"/>
              </a:xfrm>
              <a:custGeom>
                <a:avLst/>
                <a:gdLst>
                  <a:gd name="connsiteX0" fmla="*/ 137589 w 1382209"/>
                  <a:gd name="connsiteY0" fmla="*/ 17449 h 909275"/>
                  <a:gd name="connsiteX1" fmla="*/ 213789 w 1382209"/>
                  <a:gd name="connsiteY1" fmla="*/ 37769 h 909275"/>
                  <a:gd name="connsiteX2" fmla="*/ 899589 w 1382209"/>
                  <a:gd name="connsiteY2" fmla="*/ 312089 h 909275"/>
                  <a:gd name="connsiteX3" fmla="*/ 777669 w 1382209"/>
                  <a:gd name="connsiteY3" fmla="*/ 266369 h 909275"/>
                  <a:gd name="connsiteX4" fmla="*/ 345869 w 1382209"/>
                  <a:gd name="connsiteY4" fmla="*/ 215569 h 909275"/>
                  <a:gd name="connsiteX5" fmla="*/ 1153589 w 1382209"/>
                  <a:gd name="connsiteY5" fmla="*/ 383209 h 909275"/>
                  <a:gd name="connsiteX6" fmla="*/ 218869 w 1382209"/>
                  <a:gd name="connsiteY6" fmla="*/ 108889 h 909275"/>
                  <a:gd name="connsiteX7" fmla="*/ 493189 w 1382209"/>
                  <a:gd name="connsiteY7" fmla="*/ 185089 h 909275"/>
                  <a:gd name="connsiteX8" fmla="*/ 218869 w 1382209"/>
                  <a:gd name="connsiteY8" fmla="*/ 164769 h 909275"/>
                  <a:gd name="connsiteX9" fmla="*/ 183309 w 1382209"/>
                  <a:gd name="connsiteY9" fmla="*/ 215569 h 909275"/>
                  <a:gd name="connsiteX10" fmla="*/ 508429 w 1382209"/>
                  <a:gd name="connsiteY10" fmla="*/ 505129 h 909275"/>
                  <a:gd name="connsiteX11" fmla="*/ 599869 w 1382209"/>
                  <a:gd name="connsiteY11" fmla="*/ 505129 h 909275"/>
                  <a:gd name="connsiteX12" fmla="*/ 132509 w 1382209"/>
                  <a:gd name="connsiteY12" fmla="*/ 357809 h 909275"/>
                  <a:gd name="connsiteX13" fmla="*/ 914829 w 1382209"/>
                  <a:gd name="connsiteY13" fmla="*/ 703249 h 909275"/>
                  <a:gd name="connsiteX14" fmla="*/ 188389 w 1382209"/>
                  <a:gd name="connsiteY14" fmla="*/ 540689 h 909275"/>
                  <a:gd name="connsiteX15" fmla="*/ 1382189 w 1382209"/>
                  <a:gd name="connsiteY15" fmla="*/ 906449 h 909275"/>
                  <a:gd name="connsiteX16" fmla="*/ 218869 w 1382209"/>
                  <a:gd name="connsiteY16" fmla="*/ 703249 h 909275"/>
                  <a:gd name="connsiteX17" fmla="*/ 429 w 1382209"/>
                  <a:gd name="connsiteY17" fmla="*/ 576249 h 909275"/>
                  <a:gd name="connsiteX18" fmla="*/ 162989 w 1382209"/>
                  <a:gd name="connsiteY18" fmla="*/ 515289 h 909275"/>
                  <a:gd name="connsiteX19" fmla="*/ 162989 w 1382209"/>
                  <a:gd name="connsiteY19" fmla="*/ 337489 h 909275"/>
                  <a:gd name="connsiteX20" fmla="*/ 81709 w 1382209"/>
                  <a:gd name="connsiteY20" fmla="*/ 337489 h 909275"/>
                  <a:gd name="connsiteX21" fmla="*/ 66469 w 1382209"/>
                  <a:gd name="connsiteY21" fmla="*/ 322249 h 909275"/>
                  <a:gd name="connsiteX22" fmla="*/ 401749 w 1382209"/>
                  <a:gd name="connsiteY22" fmla="*/ 291769 h 909275"/>
                  <a:gd name="connsiteX23" fmla="*/ 345869 w 1382209"/>
                  <a:gd name="connsiteY23" fmla="*/ 180009 h 909275"/>
                  <a:gd name="connsiteX24" fmla="*/ 137589 w 1382209"/>
                  <a:gd name="connsiteY24" fmla="*/ 17449 h 909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82209" h="909275">
                    <a:moveTo>
                      <a:pt x="137589" y="17449"/>
                    </a:moveTo>
                    <a:cubicBezTo>
                      <a:pt x="115576" y="-6258"/>
                      <a:pt x="86789" y="-11338"/>
                      <a:pt x="213789" y="37769"/>
                    </a:cubicBezTo>
                    <a:cubicBezTo>
                      <a:pt x="340789" y="86876"/>
                      <a:pt x="805609" y="273989"/>
                      <a:pt x="899589" y="312089"/>
                    </a:cubicBezTo>
                    <a:cubicBezTo>
                      <a:pt x="993569" y="350189"/>
                      <a:pt x="869956" y="282456"/>
                      <a:pt x="777669" y="266369"/>
                    </a:cubicBezTo>
                    <a:cubicBezTo>
                      <a:pt x="685382" y="250282"/>
                      <a:pt x="283216" y="196096"/>
                      <a:pt x="345869" y="215569"/>
                    </a:cubicBezTo>
                    <a:cubicBezTo>
                      <a:pt x="408522" y="235042"/>
                      <a:pt x="1174756" y="400989"/>
                      <a:pt x="1153589" y="383209"/>
                    </a:cubicBezTo>
                    <a:cubicBezTo>
                      <a:pt x="1132422" y="365429"/>
                      <a:pt x="328936" y="141909"/>
                      <a:pt x="218869" y="108889"/>
                    </a:cubicBezTo>
                    <a:cubicBezTo>
                      <a:pt x="108802" y="75869"/>
                      <a:pt x="493189" y="175776"/>
                      <a:pt x="493189" y="185089"/>
                    </a:cubicBezTo>
                    <a:cubicBezTo>
                      <a:pt x="493189" y="194402"/>
                      <a:pt x="270516" y="159689"/>
                      <a:pt x="218869" y="164769"/>
                    </a:cubicBezTo>
                    <a:cubicBezTo>
                      <a:pt x="167222" y="169849"/>
                      <a:pt x="135049" y="158842"/>
                      <a:pt x="183309" y="215569"/>
                    </a:cubicBezTo>
                    <a:cubicBezTo>
                      <a:pt x="231569" y="272296"/>
                      <a:pt x="439002" y="456869"/>
                      <a:pt x="508429" y="505129"/>
                    </a:cubicBezTo>
                    <a:cubicBezTo>
                      <a:pt x="577856" y="553389"/>
                      <a:pt x="662522" y="529682"/>
                      <a:pt x="599869" y="505129"/>
                    </a:cubicBezTo>
                    <a:cubicBezTo>
                      <a:pt x="537216" y="480576"/>
                      <a:pt x="80016" y="324789"/>
                      <a:pt x="132509" y="357809"/>
                    </a:cubicBezTo>
                    <a:cubicBezTo>
                      <a:pt x="185002" y="390829"/>
                      <a:pt x="905516" y="672769"/>
                      <a:pt x="914829" y="703249"/>
                    </a:cubicBezTo>
                    <a:cubicBezTo>
                      <a:pt x="924142" y="733729"/>
                      <a:pt x="110496" y="506822"/>
                      <a:pt x="188389" y="540689"/>
                    </a:cubicBezTo>
                    <a:cubicBezTo>
                      <a:pt x="266282" y="574556"/>
                      <a:pt x="1377109" y="879356"/>
                      <a:pt x="1382189" y="906449"/>
                    </a:cubicBezTo>
                    <a:cubicBezTo>
                      <a:pt x="1387269" y="933542"/>
                      <a:pt x="449162" y="758282"/>
                      <a:pt x="218869" y="703249"/>
                    </a:cubicBezTo>
                    <a:cubicBezTo>
                      <a:pt x="-11424" y="648216"/>
                      <a:pt x="9742" y="607576"/>
                      <a:pt x="429" y="576249"/>
                    </a:cubicBezTo>
                    <a:cubicBezTo>
                      <a:pt x="-8884" y="544922"/>
                      <a:pt x="135896" y="555082"/>
                      <a:pt x="162989" y="515289"/>
                    </a:cubicBezTo>
                    <a:cubicBezTo>
                      <a:pt x="190082" y="475496"/>
                      <a:pt x="176536" y="367122"/>
                      <a:pt x="162989" y="337489"/>
                    </a:cubicBezTo>
                    <a:cubicBezTo>
                      <a:pt x="149442" y="307856"/>
                      <a:pt x="97796" y="340029"/>
                      <a:pt x="81709" y="337489"/>
                    </a:cubicBezTo>
                    <a:cubicBezTo>
                      <a:pt x="65622" y="334949"/>
                      <a:pt x="13129" y="329869"/>
                      <a:pt x="66469" y="322249"/>
                    </a:cubicBezTo>
                    <a:cubicBezTo>
                      <a:pt x="119809" y="314629"/>
                      <a:pt x="355182" y="315476"/>
                      <a:pt x="401749" y="291769"/>
                    </a:cubicBezTo>
                    <a:cubicBezTo>
                      <a:pt x="448316" y="268062"/>
                      <a:pt x="391589" y="225729"/>
                      <a:pt x="345869" y="180009"/>
                    </a:cubicBezTo>
                    <a:cubicBezTo>
                      <a:pt x="300149" y="134289"/>
                      <a:pt x="159602" y="41156"/>
                      <a:pt x="137589" y="17449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フリーフォーム: 図形 676">
                <a:extLst>
                  <a:ext uri="{FF2B5EF4-FFF2-40B4-BE49-F238E27FC236}">
                    <a16:creationId xmlns:a16="http://schemas.microsoft.com/office/drawing/2014/main" id="{CF6693A3-2B46-4811-8DE6-303DC8539054}"/>
                  </a:ext>
                </a:extLst>
              </p:cNvPr>
              <p:cNvSpPr/>
              <p:nvPr/>
            </p:nvSpPr>
            <p:spPr>
              <a:xfrm>
                <a:off x="6455160" y="7782458"/>
                <a:ext cx="1230880" cy="625527"/>
              </a:xfrm>
              <a:custGeom>
                <a:avLst/>
                <a:gdLst>
                  <a:gd name="connsiteX0" fmla="*/ 1230880 w 1230880"/>
                  <a:gd name="connsiteY0" fmla="*/ 259182 h 625527"/>
                  <a:gd name="connsiteX1" fmla="*/ 1032760 w 1230880"/>
                  <a:gd name="connsiteY1" fmla="*/ 223622 h 625527"/>
                  <a:gd name="connsiteX2" fmla="*/ 82800 w 1230880"/>
                  <a:gd name="connsiteY2" fmla="*/ 102 h 625527"/>
                  <a:gd name="connsiteX3" fmla="*/ 839720 w 1230880"/>
                  <a:gd name="connsiteY3" fmla="*/ 193142 h 625527"/>
                  <a:gd name="connsiteX4" fmla="*/ 174240 w 1230880"/>
                  <a:gd name="connsiteY4" fmla="*/ 71222 h 625527"/>
                  <a:gd name="connsiteX5" fmla="*/ 463800 w 1230880"/>
                  <a:gd name="connsiteY5" fmla="*/ 152502 h 625527"/>
                  <a:gd name="connsiteX6" fmla="*/ 255520 w 1230880"/>
                  <a:gd name="connsiteY6" fmla="*/ 172822 h 625527"/>
                  <a:gd name="connsiteX7" fmla="*/ 626360 w 1230880"/>
                  <a:gd name="connsiteY7" fmla="*/ 223622 h 625527"/>
                  <a:gd name="connsiteX8" fmla="*/ 62480 w 1230880"/>
                  <a:gd name="connsiteY8" fmla="*/ 213462 h 625527"/>
                  <a:gd name="connsiteX9" fmla="*/ 595880 w 1230880"/>
                  <a:gd name="connsiteY9" fmla="*/ 386182 h 625527"/>
                  <a:gd name="connsiteX10" fmla="*/ 1520 w 1230880"/>
                  <a:gd name="connsiteY10" fmla="*/ 116942 h 625527"/>
                  <a:gd name="connsiteX11" fmla="*/ 413000 w 1230880"/>
                  <a:gd name="connsiteY11" fmla="*/ 208382 h 625527"/>
                  <a:gd name="connsiteX12" fmla="*/ 26920 w 1230880"/>
                  <a:gd name="connsiteY12" fmla="*/ 213462 h 625527"/>
                  <a:gd name="connsiteX13" fmla="*/ 1134360 w 1230880"/>
                  <a:gd name="connsiteY13" fmla="*/ 599542 h 625527"/>
                  <a:gd name="connsiteX14" fmla="*/ 931160 w 1230880"/>
                  <a:gd name="connsiteY14" fmla="*/ 553822 h 625527"/>
                  <a:gd name="connsiteX15" fmla="*/ 336800 w 1230880"/>
                  <a:gd name="connsiteY15" fmla="*/ 259182 h 625527"/>
                  <a:gd name="connsiteX16" fmla="*/ 1230880 w 1230880"/>
                  <a:gd name="connsiteY16" fmla="*/ 259182 h 6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30880" h="625527">
                    <a:moveTo>
                      <a:pt x="1230880" y="259182"/>
                    </a:moveTo>
                    <a:cubicBezTo>
                      <a:pt x="1227493" y="262992"/>
                      <a:pt x="1032760" y="223622"/>
                      <a:pt x="1032760" y="223622"/>
                    </a:cubicBezTo>
                    <a:lnTo>
                      <a:pt x="82800" y="102"/>
                    </a:lnTo>
                    <a:cubicBezTo>
                      <a:pt x="50627" y="-4978"/>
                      <a:pt x="824480" y="181289"/>
                      <a:pt x="839720" y="193142"/>
                    </a:cubicBezTo>
                    <a:cubicBezTo>
                      <a:pt x="854960" y="204995"/>
                      <a:pt x="236893" y="77995"/>
                      <a:pt x="174240" y="71222"/>
                    </a:cubicBezTo>
                    <a:cubicBezTo>
                      <a:pt x="111587" y="64449"/>
                      <a:pt x="450253" y="135569"/>
                      <a:pt x="463800" y="152502"/>
                    </a:cubicBezTo>
                    <a:cubicBezTo>
                      <a:pt x="477347" y="169435"/>
                      <a:pt x="228427" y="160969"/>
                      <a:pt x="255520" y="172822"/>
                    </a:cubicBezTo>
                    <a:cubicBezTo>
                      <a:pt x="282613" y="184675"/>
                      <a:pt x="658533" y="216849"/>
                      <a:pt x="626360" y="223622"/>
                    </a:cubicBezTo>
                    <a:cubicBezTo>
                      <a:pt x="594187" y="230395"/>
                      <a:pt x="67560" y="186369"/>
                      <a:pt x="62480" y="213462"/>
                    </a:cubicBezTo>
                    <a:cubicBezTo>
                      <a:pt x="57400" y="240555"/>
                      <a:pt x="606040" y="402269"/>
                      <a:pt x="595880" y="386182"/>
                    </a:cubicBezTo>
                    <a:cubicBezTo>
                      <a:pt x="585720" y="370095"/>
                      <a:pt x="32000" y="146575"/>
                      <a:pt x="1520" y="116942"/>
                    </a:cubicBezTo>
                    <a:cubicBezTo>
                      <a:pt x="-28960" y="87309"/>
                      <a:pt x="408767" y="192295"/>
                      <a:pt x="413000" y="208382"/>
                    </a:cubicBezTo>
                    <a:cubicBezTo>
                      <a:pt x="417233" y="224469"/>
                      <a:pt x="-93307" y="148269"/>
                      <a:pt x="26920" y="213462"/>
                    </a:cubicBezTo>
                    <a:cubicBezTo>
                      <a:pt x="147147" y="278655"/>
                      <a:pt x="983653" y="542815"/>
                      <a:pt x="1134360" y="599542"/>
                    </a:cubicBezTo>
                    <a:cubicBezTo>
                      <a:pt x="1285067" y="656269"/>
                      <a:pt x="1064087" y="610549"/>
                      <a:pt x="931160" y="553822"/>
                    </a:cubicBezTo>
                    <a:cubicBezTo>
                      <a:pt x="798233" y="497095"/>
                      <a:pt x="284307" y="308289"/>
                      <a:pt x="336800" y="259182"/>
                    </a:cubicBezTo>
                    <a:cubicBezTo>
                      <a:pt x="389293" y="210075"/>
                      <a:pt x="817706" y="234628"/>
                      <a:pt x="1230880" y="25918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フリーフォーム: 図形 677">
                <a:extLst>
                  <a:ext uri="{FF2B5EF4-FFF2-40B4-BE49-F238E27FC236}">
                    <a16:creationId xmlns:a16="http://schemas.microsoft.com/office/drawing/2014/main" id="{5CE5EEF1-6356-4D7C-A7B4-5271A71AF2C0}"/>
                  </a:ext>
                </a:extLst>
              </p:cNvPr>
              <p:cNvSpPr/>
              <p:nvPr/>
            </p:nvSpPr>
            <p:spPr>
              <a:xfrm>
                <a:off x="6349314" y="8077177"/>
                <a:ext cx="1819718" cy="1146556"/>
              </a:xfrm>
              <a:custGeom>
                <a:avLst/>
                <a:gdLst>
                  <a:gd name="connsiteX0" fmla="*/ 1677086 w 1819718"/>
                  <a:gd name="connsiteY0" fmla="*/ 568983 h 1146556"/>
                  <a:gd name="connsiteX1" fmla="*/ 1387526 w 1819718"/>
                  <a:gd name="connsiteY1" fmla="*/ 492783 h 1146556"/>
                  <a:gd name="connsiteX2" fmla="*/ 742366 w 1819718"/>
                  <a:gd name="connsiteY2" fmla="*/ 279423 h 1146556"/>
                  <a:gd name="connsiteX3" fmla="*/ 31166 w 1819718"/>
                  <a:gd name="connsiteY3" fmla="*/ 23 h 1146556"/>
                  <a:gd name="connsiteX4" fmla="*/ 615366 w 1819718"/>
                  <a:gd name="connsiteY4" fmla="*/ 294663 h 1146556"/>
                  <a:gd name="connsiteX5" fmla="*/ 1021766 w 1819718"/>
                  <a:gd name="connsiteY5" fmla="*/ 441983 h 1146556"/>
                  <a:gd name="connsiteX6" fmla="*/ 132766 w 1819718"/>
                  <a:gd name="connsiteY6" fmla="*/ 101623 h 1146556"/>
                  <a:gd name="connsiteX7" fmla="*/ 1194486 w 1819718"/>
                  <a:gd name="connsiteY7" fmla="*/ 584223 h 1146556"/>
                  <a:gd name="connsiteX8" fmla="*/ 615366 w 1819718"/>
                  <a:gd name="connsiteY8" fmla="*/ 401343 h 1146556"/>
                  <a:gd name="connsiteX9" fmla="*/ 208966 w 1819718"/>
                  <a:gd name="connsiteY9" fmla="*/ 238783 h 1146556"/>
                  <a:gd name="connsiteX10" fmla="*/ 630606 w 1819718"/>
                  <a:gd name="connsiteY10" fmla="*/ 548663 h 1146556"/>
                  <a:gd name="connsiteX11" fmla="*/ 290246 w 1819718"/>
                  <a:gd name="connsiteY11" fmla="*/ 396263 h 1146556"/>
                  <a:gd name="connsiteX12" fmla="*/ 757606 w 1819718"/>
                  <a:gd name="connsiteY12" fmla="*/ 629943 h 1146556"/>
                  <a:gd name="connsiteX13" fmla="*/ 686 w 1819718"/>
                  <a:gd name="connsiteY13" fmla="*/ 259103 h 1146556"/>
                  <a:gd name="connsiteX14" fmla="*/ 915086 w 1819718"/>
                  <a:gd name="connsiteY14" fmla="*/ 802663 h 1146556"/>
                  <a:gd name="connsiteX15" fmla="*/ 127686 w 1819718"/>
                  <a:gd name="connsiteY15" fmla="*/ 462303 h 1146556"/>
                  <a:gd name="connsiteX16" fmla="*/ 803326 w 1819718"/>
                  <a:gd name="connsiteY16" fmla="*/ 1143023 h 1146556"/>
                  <a:gd name="connsiteX17" fmla="*/ 549326 w 1819718"/>
                  <a:gd name="connsiteY17" fmla="*/ 721383 h 1146556"/>
                  <a:gd name="connsiteX18" fmla="*/ 676326 w 1819718"/>
                  <a:gd name="connsiteY18" fmla="*/ 543583 h 1146556"/>
                  <a:gd name="connsiteX19" fmla="*/ 275006 w 1819718"/>
                  <a:gd name="connsiteY19" fmla="*/ 66063 h 1146556"/>
                  <a:gd name="connsiteX20" fmla="*/ 1712646 w 1819718"/>
                  <a:gd name="connsiteY20" fmla="*/ 533423 h 1146556"/>
                  <a:gd name="connsiteX21" fmla="*/ 1677086 w 1819718"/>
                  <a:gd name="connsiteY21" fmla="*/ 568983 h 114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19718" h="1146556">
                    <a:moveTo>
                      <a:pt x="1677086" y="568983"/>
                    </a:moveTo>
                    <a:cubicBezTo>
                      <a:pt x="1622899" y="562210"/>
                      <a:pt x="1543313" y="541043"/>
                      <a:pt x="1387526" y="492783"/>
                    </a:cubicBezTo>
                    <a:cubicBezTo>
                      <a:pt x="1231739" y="444523"/>
                      <a:pt x="968426" y="361550"/>
                      <a:pt x="742366" y="279423"/>
                    </a:cubicBezTo>
                    <a:cubicBezTo>
                      <a:pt x="516306" y="197296"/>
                      <a:pt x="52333" y="-2517"/>
                      <a:pt x="31166" y="23"/>
                    </a:cubicBezTo>
                    <a:cubicBezTo>
                      <a:pt x="9999" y="2563"/>
                      <a:pt x="450266" y="221003"/>
                      <a:pt x="615366" y="294663"/>
                    </a:cubicBezTo>
                    <a:cubicBezTo>
                      <a:pt x="780466" y="368323"/>
                      <a:pt x="1102199" y="474156"/>
                      <a:pt x="1021766" y="441983"/>
                    </a:cubicBezTo>
                    <a:cubicBezTo>
                      <a:pt x="941333" y="409810"/>
                      <a:pt x="103979" y="77916"/>
                      <a:pt x="132766" y="101623"/>
                    </a:cubicBezTo>
                    <a:cubicBezTo>
                      <a:pt x="161553" y="125330"/>
                      <a:pt x="1114053" y="534270"/>
                      <a:pt x="1194486" y="584223"/>
                    </a:cubicBezTo>
                    <a:cubicBezTo>
                      <a:pt x="1274919" y="634176"/>
                      <a:pt x="779619" y="458916"/>
                      <a:pt x="615366" y="401343"/>
                    </a:cubicBezTo>
                    <a:cubicBezTo>
                      <a:pt x="451113" y="343770"/>
                      <a:pt x="206426" y="214230"/>
                      <a:pt x="208966" y="238783"/>
                    </a:cubicBezTo>
                    <a:cubicBezTo>
                      <a:pt x="211506" y="263336"/>
                      <a:pt x="617059" y="522416"/>
                      <a:pt x="630606" y="548663"/>
                    </a:cubicBezTo>
                    <a:cubicBezTo>
                      <a:pt x="644153" y="574910"/>
                      <a:pt x="290246" y="396263"/>
                      <a:pt x="290246" y="396263"/>
                    </a:cubicBezTo>
                    <a:cubicBezTo>
                      <a:pt x="311413" y="409810"/>
                      <a:pt x="757606" y="629943"/>
                      <a:pt x="757606" y="629943"/>
                    </a:cubicBezTo>
                    <a:cubicBezTo>
                      <a:pt x="709346" y="607083"/>
                      <a:pt x="-25561" y="230316"/>
                      <a:pt x="686" y="259103"/>
                    </a:cubicBezTo>
                    <a:cubicBezTo>
                      <a:pt x="26933" y="287890"/>
                      <a:pt x="893919" y="768796"/>
                      <a:pt x="915086" y="802663"/>
                    </a:cubicBezTo>
                    <a:cubicBezTo>
                      <a:pt x="936253" y="836530"/>
                      <a:pt x="146313" y="405576"/>
                      <a:pt x="127686" y="462303"/>
                    </a:cubicBezTo>
                    <a:cubicBezTo>
                      <a:pt x="109059" y="519030"/>
                      <a:pt x="733053" y="1099843"/>
                      <a:pt x="803326" y="1143023"/>
                    </a:cubicBezTo>
                    <a:cubicBezTo>
                      <a:pt x="873599" y="1186203"/>
                      <a:pt x="570493" y="821290"/>
                      <a:pt x="549326" y="721383"/>
                    </a:cubicBezTo>
                    <a:cubicBezTo>
                      <a:pt x="528159" y="621476"/>
                      <a:pt x="722046" y="652803"/>
                      <a:pt x="676326" y="543583"/>
                    </a:cubicBezTo>
                    <a:cubicBezTo>
                      <a:pt x="630606" y="434363"/>
                      <a:pt x="102286" y="67756"/>
                      <a:pt x="275006" y="66063"/>
                    </a:cubicBezTo>
                    <a:cubicBezTo>
                      <a:pt x="447726" y="64370"/>
                      <a:pt x="1478119" y="453836"/>
                      <a:pt x="1712646" y="533423"/>
                    </a:cubicBezTo>
                    <a:cubicBezTo>
                      <a:pt x="1947173" y="613010"/>
                      <a:pt x="1731273" y="575756"/>
                      <a:pt x="1677086" y="568983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: 図形 678">
                <a:extLst>
                  <a:ext uri="{FF2B5EF4-FFF2-40B4-BE49-F238E27FC236}">
                    <a16:creationId xmlns:a16="http://schemas.microsoft.com/office/drawing/2014/main" id="{702C6C6D-C2F0-4B80-81D1-5C7F9FDF2640}"/>
                  </a:ext>
                </a:extLst>
              </p:cNvPr>
              <p:cNvSpPr/>
              <p:nvPr/>
            </p:nvSpPr>
            <p:spPr>
              <a:xfrm>
                <a:off x="4110883" y="7460133"/>
                <a:ext cx="294041" cy="629424"/>
              </a:xfrm>
              <a:custGeom>
                <a:avLst/>
                <a:gdLst>
                  <a:gd name="connsiteX0" fmla="*/ 16617 w 294041"/>
                  <a:gd name="connsiteY0" fmla="*/ 189500 h 629424"/>
                  <a:gd name="connsiteX1" fmla="*/ 169017 w 294041"/>
                  <a:gd name="connsiteY1" fmla="*/ 128117 h 629424"/>
                  <a:gd name="connsiteX2" fmla="*/ 194417 w 294041"/>
                  <a:gd name="connsiteY2" fmla="*/ 117534 h 629424"/>
                  <a:gd name="connsiteX3" fmla="*/ 190184 w 294041"/>
                  <a:gd name="connsiteY3" fmla="*/ 176800 h 629424"/>
                  <a:gd name="connsiteX4" fmla="*/ 164784 w 294041"/>
                  <a:gd name="connsiteY4" fmla="*/ 458317 h 629424"/>
                  <a:gd name="connsiteX5" fmla="*/ 173250 w 294041"/>
                  <a:gd name="connsiteY5" fmla="*/ 587434 h 629424"/>
                  <a:gd name="connsiteX6" fmla="*/ 164784 w 294041"/>
                  <a:gd name="connsiteY6" fmla="*/ 625534 h 629424"/>
                  <a:gd name="connsiteX7" fmla="*/ 207117 w 294041"/>
                  <a:gd name="connsiteY7" fmla="*/ 625534 h 629424"/>
                  <a:gd name="connsiteX8" fmla="*/ 270617 w 294041"/>
                  <a:gd name="connsiteY8" fmla="*/ 602250 h 629424"/>
                  <a:gd name="connsiteX9" fmla="*/ 257917 w 294041"/>
                  <a:gd name="connsiteY9" fmla="*/ 492184 h 629424"/>
                  <a:gd name="connsiteX10" fmla="*/ 289667 w 294041"/>
                  <a:gd name="connsiteY10" fmla="*/ 138700 h 629424"/>
                  <a:gd name="connsiteX11" fmla="*/ 289667 w 294041"/>
                  <a:gd name="connsiteY11" fmla="*/ 7467 h 629424"/>
                  <a:gd name="connsiteX12" fmla="*/ 251567 w 294041"/>
                  <a:gd name="connsiteY12" fmla="*/ 22284 h 629424"/>
                  <a:gd name="connsiteX13" fmla="*/ 99167 w 294041"/>
                  <a:gd name="connsiteY13" fmla="*/ 73084 h 629424"/>
                  <a:gd name="connsiteX14" fmla="*/ 14500 w 294041"/>
                  <a:gd name="connsiteY14" fmla="*/ 100600 h 629424"/>
                  <a:gd name="connsiteX15" fmla="*/ 16617 w 294041"/>
                  <a:gd name="connsiteY15" fmla="*/ 189500 h 629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4041" h="629424">
                    <a:moveTo>
                      <a:pt x="16617" y="189500"/>
                    </a:moveTo>
                    <a:cubicBezTo>
                      <a:pt x="42370" y="194086"/>
                      <a:pt x="139384" y="140111"/>
                      <a:pt x="169017" y="128117"/>
                    </a:cubicBezTo>
                    <a:cubicBezTo>
                      <a:pt x="198650" y="116123"/>
                      <a:pt x="190889" y="109420"/>
                      <a:pt x="194417" y="117534"/>
                    </a:cubicBezTo>
                    <a:cubicBezTo>
                      <a:pt x="197945" y="125648"/>
                      <a:pt x="195123" y="120003"/>
                      <a:pt x="190184" y="176800"/>
                    </a:cubicBezTo>
                    <a:cubicBezTo>
                      <a:pt x="185245" y="233597"/>
                      <a:pt x="167606" y="389878"/>
                      <a:pt x="164784" y="458317"/>
                    </a:cubicBezTo>
                    <a:cubicBezTo>
                      <a:pt x="161962" y="526756"/>
                      <a:pt x="173250" y="559565"/>
                      <a:pt x="173250" y="587434"/>
                    </a:cubicBezTo>
                    <a:cubicBezTo>
                      <a:pt x="173250" y="615303"/>
                      <a:pt x="159140" y="619184"/>
                      <a:pt x="164784" y="625534"/>
                    </a:cubicBezTo>
                    <a:cubicBezTo>
                      <a:pt x="170428" y="631884"/>
                      <a:pt x="189478" y="629415"/>
                      <a:pt x="207117" y="625534"/>
                    </a:cubicBezTo>
                    <a:cubicBezTo>
                      <a:pt x="224756" y="621653"/>
                      <a:pt x="262150" y="624475"/>
                      <a:pt x="270617" y="602250"/>
                    </a:cubicBezTo>
                    <a:cubicBezTo>
                      <a:pt x="279084" y="580025"/>
                      <a:pt x="254742" y="569442"/>
                      <a:pt x="257917" y="492184"/>
                    </a:cubicBezTo>
                    <a:cubicBezTo>
                      <a:pt x="261092" y="414926"/>
                      <a:pt x="284375" y="219486"/>
                      <a:pt x="289667" y="138700"/>
                    </a:cubicBezTo>
                    <a:cubicBezTo>
                      <a:pt x="294959" y="57914"/>
                      <a:pt x="296017" y="26870"/>
                      <a:pt x="289667" y="7467"/>
                    </a:cubicBezTo>
                    <a:cubicBezTo>
                      <a:pt x="283317" y="-11936"/>
                      <a:pt x="283317" y="11348"/>
                      <a:pt x="251567" y="22284"/>
                    </a:cubicBezTo>
                    <a:cubicBezTo>
                      <a:pt x="219817" y="33220"/>
                      <a:pt x="138678" y="60031"/>
                      <a:pt x="99167" y="73084"/>
                    </a:cubicBezTo>
                    <a:cubicBezTo>
                      <a:pt x="59656" y="86137"/>
                      <a:pt x="30022" y="84725"/>
                      <a:pt x="14500" y="100600"/>
                    </a:cubicBezTo>
                    <a:cubicBezTo>
                      <a:pt x="-1022" y="116475"/>
                      <a:pt x="-9136" y="184914"/>
                      <a:pt x="16617" y="189500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フリーフォーム: 図形 679">
                <a:extLst>
                  <a:ext uri="{FF2B5EF4-FFF2-40B4-BE49-F238E27FC236}">
                    <a16:creationId xmlns:a16="http://schemas.microsoft.com/office/drawing/2014/main" id="{9BB28BFE-6924-4CC2-873A-C1CF5A04406F}"/>
                  </a:ext>
                </a:extLst>
              </p:cNvPr>
              <p:cNvSpPr/>
              <p:nvPr/>
            </p:nvSpPr>
            <p:spPr>
              <a:xfrm>
                <a:off x="4646214" y="7441032"/>
                <a:ext cx="293441" cy="644330"/>
              </a:xfrm>
              <a:custGeom>
                <a:avLst/>
                <a:gdLst>
                  <a:gd name="connsiteX0" fmla="*/ 25799 w 293441"/>
                  <a:gd name="connsiteY0" fmla="*/ 113881 h 644330"/>
                  <a:gd name="connsiteX1" fmla="*/ 189311 w 293441"/>
                  <a:gd name="connsiteY1" fmla="*/ 50381 h 644330"/>
                  <a:gd name="connsiteX2" fmla="*/ 286149 w 293441"/>
                  <a:gd name="connsiteY2" fmla="*/ 10693 h 644330"/>
                  <a:gd name="connsiteX3" fmla="*/ 286149 w 293441"/>
                  <a:gd name="connsiteY3" fmla="*/ 34506 h 644330"/>
                  <a:gd name="connsiteX4" fmla="*/ 282974 w 293441"/>
                  <a:gd name="connsiteY4" fmla="*/ 355181 h 644330"/>
                  <a:gd name="connsiteX5" fmla="*/ 270274 w 293441"/>
                  <a:gd name="connsiteY5" fmla="*/ 602831 h 644330"/>
                  <a:gd name="connsiteX6" fmla="*/ 241699 w 293441"/>
                  <a:gd name="connsiteY6" fmla="*/ 613943 h 644330"/>
                  <a:gd name="connsiteX7" fmla="*/ 157561 w 293441"/>
                  <a:gd name="connsiteY7" fmla="*/ 644106 h 644330"/>
                  <a:gd name="connsiteX8" fmla="*/ 168674 w 293441"/>
                  <a:gd name="connsiteY8" fmla="*/ 596481 h 644330"/>
                  <a:gd name="connsiteX9" fmla="*/ 186136 w 293441"/>
                  <a:gd name="connsiteY9" fmla="*/ 315493 h 644330"/>
                  <a:gd name="connsiteX10" fmla="*/ 200424 w 293441"/>
                  <a:gd name="connsiteY10" fmla="*/ 96418 h 644330"/>
                  <a:gd name="connsiteX11" fmla="*/ 171849 w 293441"/>
                  <a:gd name="connsiteY11" fmla="*/ 126581 h 644330"/>
                  <a:gd name="connsiteX12" fmla="*/ 127399 w 293441"/>
                  <a:gd name="connsiteY12" fmla="*/ 147218 h 644330"/>
                  <a:gd name="connsiteX13" fmla="*/ 11511 w 293441"/>
                  <a:gd name="connsiteY13" fmla="*/ 198018 h 644330"/>
                  <a:gd name="connsiteX14" fmla="*/ 25799 w 293441"/>
                  <a:gd name="connsiteY14" fmla="*/ 113881 h 64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3441" h="644330">
                    <a:moveTo>
                      <a:pt x="25799" y="113881"/>
                    </a:moveTo>
                    <a:cubicBezTo>
                      <a:pt x="55432" y="89275"/>
                      <a:pt x="189311" y="50381"/>
                      <a:pt x="189311" y="50381"/>
                    </a:cubicBezTo>
                    <a:cubicBezTo>
                      <a:pt x="232703" y="33183"/>
                      <a:pt x="270009" y="13339"/>
                      <a:pt x="286149" y="10693"/>
                    </a:cubicBezTo>
                    <a:cubicBezTo>
                      <a:pt x="302289" y="8047"/>
                      <a:pt x="286678" y="-22909"/>
                      <a:pt x="286149" y="34506"/>
                    </a:cubicBezTo>
                    <a:cubicBezTo>
                      <a:pt x="285620" y="91921"/>
                      <a:pt x="285620" y="260460"/>
                      <a:pt x="282974" y="355181"/>
                    </a:cubicBezTo>
                    <a:cubicBezTo>
                      <a:pt x="280328" y="449902"/>
                      <a:pt x="277153" y="559704"/>
                      <a:pt x="270274" y="602831"/>
                    </a:cubicBezTo>
                    <a:cubicBezTo>
                      <a:pt x="263395" y="645958"/>
                      <a:pt x="241699" y="613943"/>
                      <a:pt x="241699" y="613943"/>
                    </a:cubicBezTo>
                    <a:cubicBezTo>
                      <a:pt x="222914" y="620822"/>
                      <a:pt x="169732" y="647016"/>
                      <a:pt x="157561" y="644106"/>
                    </a:cubicBezTo>
                    <a:cubicBezTo>
                      <a:pt x="145390" y="641196"/>
                      <a:pt x="163912" y="651250"/>
                      <a:pt x="168674" y="596481"/>
                    </a:cubicBezTo>
                    <a:cubicBezTo>
                      <a:pt x="173436" y="541712"/>
                      <a:pt x="180844" y="398837"/>
                      <a:pt x="186136" y="315493"/>
                    </a:cubicBezTo>
                    <a:cubicBezTo>
                      <a:pt x="191428" y="232149"/>
                      <a:pt x="202805" y="127903"/>
                      <a:pt x="200424" y="96418"/>
                    </a:cubicBezTo>
                    <a:cubicBezTo>
                      <a:pt x="198043" y="64933"/>
                      <a:pt x="184020" y="118114"/>
                      <a:pt x="171849" y="126581"/>
                    </a:cubicBezTo>
                    <a:cubicBezTo>
                      <a:pt x="159678" y="135048"/>
                      <a:pt x="127399" y="147218"/>
                      <a:pt x="127399" y="147218"/>
                    </a:cubicBezTo>
                    <a:cubicBezTo>
                      <a:pt x="100676" y="159124"/>
                      <a:pt x="30032" y="201458"/>
                      <a:pt x="11511" y="198018"/>
                    </a:cubicBezTo>
                    <a:cubicBezTo>
                      <a:pt x="-7010" y="194578"/>
                      <a:pt x="-3834" y="138487"/>
                      <a:pt x="25799" y="113881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フリーフォーム: 図形 680">
                <a:extLst>
                  <a:ext uri="{FF2B5EF4-FFF2-40B4-BE49-F238E27FC236}">
                    <a16:creationId xmlns:a16="http://schemas.microsoft.com/office/drawing/2014/main" id="{DEBC6EBC-49F9-44F7-B997-8AFB06EC2E6C}"/>
                  </a:ext>
                </a:extLst>
              </p:cNvPr>
              <p:cNvSpPr/>
              <p:nvPr/>
            </p:nvSpPr>
            <p:spPr>
              <a:xfrm>
                <a:off x="5143909" y="7424043"/>
                <a:ext cx="457898" cy="638899"/>
              </a:xfrm>
              <a:custGeom>
                <a:avLst/>
                <a:gdLst>
                  <a:gd name="connsiteX0" fmla="*/ 5941 w 457898"/>
                  <a:gd name="connsiteY0" fmla="*/ 178495 h 638899"/>
                  <a:gd name="connsiteX1" fmla="*/ 86904 w 457898"/>
                  <a:gd name="connsiteY1" fmla="*/ 176907 h 638899"/>
                  <a:gd name="connsiteX2" fmla="*/ 107541 w 457898"/>
                  <a:gd name="connsiteY2" fmla="*/ 143570 h 638899"/>
                  <a:gd name="connsiteX3" fmla="*/ 255179 w 457898"/>
                  <a:gd name="connsiteY3" fmla="*/ 64195 h 638899"/>
                  <a:gd name="connsiteX4" fmla="*/ 345666 w 457898"/>
                  <a:gd name="connsiteY4" fmla="*/ 124520 h 638899"/>
                  <a:gd name="connsiteX5" fmla="*/ 366304 w 457898"/>
                  <a:gd name="connsiteY5" fmla="*/ 159445 h 638899"/>
                  <a:gd name="connsiteX6" fmla="*/ 326616 w 457898"/>
                  <a:gd name="connsiteY6" fmla="*/ 222945 h 638899"/>
                  <a:gd name="connsiteX7" fmla="*/ 199616 w 457898"/>
                  <a:gd name="connsiteY7" fmla="*/ 383282 h 638899"/>
                  <a:gd name="connsiteX8" fmla="*/ 28166 w 457898"/>
                  <a:gd name="connsiteY8" fmla="*/ 586482 h 638899"/>
                  <a:gd name="connsiteX9" fmla="*/ 4354 w 457898"/>
                  <a:gd name="connsiteY9" fmla="*/ 624582 h 638899"/>
                  <a:gd name="connsiteX10" fmla="*/ 72616 w 457898"/>
                  <a:gd name="connsiteY10" fmla="*/ 626170 h 638899"/>
                  <a:gd name="connsiteX11" fmla="*/ 332966 w 457898"/>
                  <a:gd name="connsiteY11" fmla="*/ 637282 h 638899"/>
                  <a:gd name="connsiteX12" fmla="*/ 445679 w 457898"/>
                  <a:gd name="connsiteY12" fmla="*/ 629345 h 638899"/>
                  <a:gd name="connsiteX13" fmla="*/ 440916 w 457898"/>
                  <a:gd name="connsiteY13" fmla="*/ 551557 h 638899"/>
                  <a:gd name="connsiteX14" fmla="*/ 321854 w 457898"/>
                  <a:gd name="connsiteY14" fmla="*/ 565845 h 638899"/>
                  <a:gd name="connsiteX15" fmla="*/ 134529 w 457898"/>
                  <a:gd name="connsiteY15" fmla="*/ 564257 h 638899"/>
                  <a:gd name="connsiteX16" fmla="*/ 190091 w 457898"/>
                  <a:gd name="connsiteY16" fmla="*/ 518220 h 638899"/>
                  <a:gd name="connsiteX17" fmla="*/ 391704 w 457898"/>
                  <a:gd name="connsiteY17" fmla="*/ 302320 h 638899"/>
                  <a:gd name="connsiteX18" fmla="*/ 432979 w 457898"/>
                  <a:gd name="connsiteY18" fmla="*/ 194370 h 638899"/>
                  <a:gd name="connsiteX19" fmla="*/ 421866 w 457898"/>
                  <a:gd name="connsiteY19" fmla="*/ 102295 h 638899"/>
                  <a:gd name="connsiteX20" fmla="*/ 339316 w 457898"/>
                  <a:gd name="connsiteY20" fmla="*/ 16570 h 638899"/>
                  <a:gd name="connsiteX21" fmla="*/ 193266 w 457898"/>
                  <a:gd name="connsiteY21" fmla="*/ 2282 h 638899"/>
                  <a:gd name="connsiteX22" fmla="*/ 113891 w 457898"/>
                  <a:gd name="connsiteY22" fmla="*/ 46732 h 638899"/>
                  <a:gd name="connsiteX23" fmla="*/ 5941 w 457898"/>
                  <a:gd name="connsiteY23" fmla="*/ 178495 h 63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7898" h="638899">
                    <a:moveTo>
                      <a:pt x="5941" y="178495"/>
                    </a:moveTo>
                    <a:cubicBezTo>
                      <a:pt x="1443" y="200191"/>
                      <a:pt x="69971" y="182728"/>
                      <a:pt x="86904" y="176907"/>
                    </a:cubicBezTo>
                    <a:cubicBezTo>
                      <a:pt x="103837" y="171086"/>
                      <a:pt x="79495" y="162355"/>
                      <a:pt x="107541" y="143570"/>
                    </a:cubicBezTo>
                    <a:cubicBezTo>
                      <a:pt x="135587" y="124785"/>
                      <a:pt x="215492" y="67370"/>
                      <a:pt x="255179" y="64195"/>
                    </a:cubicBezTo>
                    <a:cubicBezTo>
                      <a:pt x="294866" y="61020"/>
                      <a:pt x="327145" y="108645"/>
                      <a:pt x="345666" y="124520"/>
                    </a:cubicBezTo>
                    <a:cubicBezTo>
                      <a:pt x="364187" y="140395"/>
                      <a:pt x="369479" y="143041"/>
                      <a:pt x="366304" y="159445"/>
                    </a:cubicBezTo>
                    <a:cubicBezTo>
                      <a:pt x="363129" y="175849"/>
                      <a:pt x="354397" y="185639"/>
                      <a:pt x="326616" y="222945"/>
                    </a:cubicBezTo>
                    <a:cubicBezTo>
                      <a:pt x="298835" y="260251"/>
                      <a:pt x="249358" y="322692"/>
                      <a:pt x="199616" y="383282"/>
                    </a:cubicBezTo>
                    <a:cubicBezTo>
                      <a:pt x="149874" y="443872"/>
                      <a:pt x="60710" y="546265"/>
                      <a:pt x="28166" y="586482"/>
                    </a:cubicBezTo>
                    <a:cubicBezTo>
                      <a:pt x="-4378" y="626699"/>
                      <a:pt x="-3054" y="617967"/>
                      <a:pt x="4354" y="624582"/>
                    </a:cubicBezTo>
                    <a:cubicBezTo>
                      <a:pt x="11762" y="631197"/>
                      <a:pt x="72616" y="626170"/>
                      <a:pt x="72616" y="626170"/>
                    </a:cubicBezTo>
                    <a:cubicBezTo>
                      <a:pt x="127385" y="628287"/>
                      <a:pt x="270789" y="636753"/>
                      <a:pt x="332966" y="637282"/>
                    </a:cubicBezTo>
                    <a:cubicBezTo>
                      <a:pt x="395143" y="637811"/>
                      <a:pt x="427687" y="643633"/>
                      <a:pt x="445679" y="629345"/>
                    </a:cubicBezTo>
                    <a:cubicBezTo>
                      <a:pt x="463671" y="615057"/>
                      <a:pt x="461554" y="562140"/>
                      <a:pt x="440916" y="551557"/>
                    </a:cubicBezTo>
                    <a:cubicBezTo>
                      <a:pt x="420279" y="540974"/>
                      <a:pt x="372918" y="563728"/>
                      <a:pt x="321854" y="565845"/>
                    </a:cubicBezTo>
                    <a:cubicBezTo>
                      <a:pt x="270790" y="567962"/>
                      <a:pt x="156489" y="572194"/>
                      <a:pt x="134529" y="564257"/>
                    </a:cubicBezTo>
                    <a:cubicBezTo>
                      <a:pt x="112569" y="556320"/>
                      <a:pt x="147228" y="561876"/>
                      <a:pt x="190091" y="518220"/>
                    </a:cubicBezTo>
                    <a:cubicBezTo>
                      <a:pt x="232954" y="474564"/>
                      <a:pt x="351223" y="356295"/>
                      <a:pt x="391704" y="302320"/>
                    </a:cubicBezTo>
                    <a:cubicBezTo>
                      <a:pt x="432185" y="248345"/>
                      <a:pt x="427952" y="227708"/>
                      <a:pt x="432979" y="194370"/>
                    </a:cubicBezTo>
                    <a:cubicBezTo>
                      <a:pt x="438006" y="161032"/>
                      <a:pt x="437477" y="131928"/>
                      <a:pt x="421866" y="102295"/>
                    </a:cubicBezTo>
                    <a:cubicBezTo>
                      <a:pt x="406256" y="72662"/>
                      <a:pt x="377416" y="33239"/>
                      <a:pt x="339316" y="16570"/>
                    </a:cubicBezTo>
                    <a:cubicBezTo>
                      <a:pt x="301216" y="-99"/>
                      <a:pt x="230837" y="-2745"/>
                      <a:pt x="193266" y="2282"/>
                    </a:cubicBezTo>
                    <a:cubicBezTo>
                      <a:pt x="155695" y="7309"/>
                      <a:pt x="146435" y="17099"/>
                      <a:pt x="113891" y="46732"/>
                    </a:cubicBezTo>
                    <a:cubicBezTo>
                      <a:pt x="81347" y="76365"/>
                      <a:pt x="10439" y="156799"/>
                      <a:pt x="5941" y="178495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2" name="フリーフォーム: 図形 681">
                <a:extLst>
                  <a:ext uri="{FF2B5EF4-FFF2-40B4-BE49-F238E27FC236}">
                    <a16:creationId xmlns:a16="http://schemas.microsoft.com/office/drawing/2014/main" id="{7E94913A-7973-4BFB-B818-E1F888E07089}"/>
                  </a:ext>
                </a:extLst>
              </p:cNvPr>
              <p:cNvSpPr/>
              <p:nvPr/>
            </p:nvSpPr>
            <p:spPr>
              <a:xfrm>
                <a:off x="3421150" y="8101728"/>
                <a:ext cx="1027025" cy="367585"/>
              </a:xfrm>
              <a:custGeom>
                <a:avLst/>
                <a:gdLst>
                  <a:gd name="connsiteX0" fmla="*/ 1027025 w 1027025"/>
                  <a:gd name="connsiteY0" fmla="*/ 367585 h 367585"/>
                  <a:gd name="connsiteX1" fmla="*/ 941300 w 1027025"/>
                  <a:gd name="connsiteY1" fmla="*/ 218360 h 367585"/>
                  <a:gd name="connsiteX2" fmla="*/ 825413 w 1027025"/>
                  <a:gd name="connsiteY2" fmla="*/ 262810 h 367585"/>
                  <a:gd name="connsiteX3" fmla="*/ 709525 w 1027025"/>
                  <a:gd name="connsiteY3" fmla="*/ 200897 h 367585"/>
                  <a:gd name="connsiteX4" fmla="*/ 476163 w 1027025"/>
                  <a:gd name="connsiteY4" fmla="*/ 183435 h 367585"/>
                  <a:gd name="connsiteX5" fmla="*/ 457113 w 1027025"/>
                  <a:gd name="connsiteY5" fmla="*/ 216772 h 367585"/>
                  <a:gd name="connsiteX6" fmla="*/ 311063 w 1027025"/>
                  <a:gd name="connsiteY6" fmla="*/ 232647 h 367585"/>
                  <a:gd name="connsiteX7" fmla="*/ 211050 w 1027025"/>
                  <a:gd name="connsiteY7" fmla="*/ 181847 h 367585"/>
                  <a:gd name="connsiteX8" fmla="*/ 165013 w 1027025"/>
                  <a:gd name="connsiteY8" fmla="*/ 61197 h 367585"/>
                  <a:gd name="connsiteX9" fmla="*/ 131675 w 1027025"/>
                  <a:gd name="connsiteY9" fmla="*/ 8810 h 367585"/>
                  <a:gd name="connsiteX10" fmla="*/ 65000 w 1027025"/>
                  <a:gd name="connsiteY10" fmla="*/ 240585 h 367585"/>
                  <a:gd name="connsiteX11" fmla="*/ 28488 w 1027025"/>
                  <a:gd name="connsiteY11" fmla="*/ 173910 h 367585"/>
                  <a:gd name="connsiteX12" fmla="*/ 12613 w 1027025"/>
                  <a:gd name="connsiteY12" fmla="*/ 258047 h 367585"/>
                  <a:gd name="connsiteX13" fmla="*/ 223750 w 1027025"/>
                  <a:gd name="connsiteY13" fmla="*/ 280272 h 367585"/>
                  <a:gd name="connsiteX14" fmla="*/ 1027025 w 1027025"/>
                  <a:gd name="connsiteY14" fmla="*/ 367585 h 36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27025" h="367585">
                    <a:moveTo>
                      <a:pt x="1027025" y="367585"/>
                    </a:moveTo>
                    <a:cubicBezTo>
                      <a:pt x="1000963" y="301703"/>
                      <a:pt x="974902" y="235822"/>
                      <a:pt x="941300" y="218360"/>
                    </a:cubicBezTo>
                    <a:cubicBezTo>
                      <a:pt x="907698" y="200898"/>
                      <a:pt x="864042" y="265721"/>
                      <a:pt x="825413" y="262810"/>
                    </a:cubicBezTo>
                    <a:cubicBezTo>
                      <a:pt x="786784" y="259899"/>
                      <a:pt x="767733" y="214126"/>
                      <a:pt x="709525" y="200897"/>
                    </a:cubicBezTo>
                    <a:cubicBezTo>
                      <a:pt x="651317" y="187668"/>
                      <a:pt x="518232" y="180789"/>
                      <a:pt x="476163" y="183435"/>
                    </a:cubicBezTo>
                    <a:cubicBezTo>
                      <a:pt x="434094" y="186081"/>
                      <a:pt x="484630" y="208570"/>
                      <a:pt x="457113" y="216772"/>
                    </a:cubicBezTo>
                    <a:cubicBezTo>
                      <a:pt x="429596" y="224974"/>
                      <a:pt x="352074" y="238468"/>
                      <a:pt x="311063" y="232647"/>
                    </a:cubicBezTo>
                    <a:cubicBezTo>
                      <a:pt x="270052" y="226826"/>
                      <a:pt x="235392" y="210422"/>
                      <a:pt x="211050" y="181847"/>
                    </a:cubicBezTo>
                    <a:cubicBezTo>
                      <a:pt x="186708" y="153272"/>
                      <a:pt x="178242" y="90036"/>
                      <a:pt x="165013" y="61197"/>
                    </a:cubicBezTo>
                    <a:cubicBezTo>
                      <a:pt x="151784" y="32358"/>
                      <a:pt x="148344" y="-21088"/>
                      <a:pt x="131675" y="8810"/>
                    </a:cubicBezTo>
                    <a:cubicBezTo>
                      <a:pt x="115006" y="38708"/>
                      <a:pt x="82198" y="213068"/>
                      <a:pt x="65000" y="240585"/>
                    </a:cubicBezTo>
                    <a:cubicBezTo>
                      <a:pt x="47802" y="268102"/>
                      <a:pt x="37219" y="171000"/>
                      <a:pt x="28488" y="173910"/>
                    </a:cubicBezTo>
                    <a:cubicBezTo>
                      <a:pt x="19757" y="176820"/>
                      <a:pt x="-19931" y="240320"/>
                      <a:pt x="12613" y="258047"/>
                    </a:cubicBezTo>
                    <a:cubicBezTo>
                      <a:pt x="45157" y="275774"/>
                      <a:pt x="223750" y="280272"/>
                      <a:pt x="223750" y="280272"/>
                    </a:cubicBezTo>
                    <a:lnTo>
                      <a:pt x="1027025" y="367585"/>
                    </a:ln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フリーフォーム: 図形 682">
                <a:extLst>
                  <a:ext uri="{FF2B5EF4-FFF2-40B4-BE49-F238E27FC236}">
                    <a16:creationId xmlns:a16="http://schemas.microsoft.com/office/drawing/2014/main" id="{C6E48B30-65DC-44FB-8957-F638F111070A}"/>
                  </a:ext>
                </a:extLst>
              </p:cNvPr>
              <p:cNvSpPr/>
              <p:nvPr/>
            </p:nvSpPr>
            <p:spPr>
              <a:xfrm>
                <a:off x="4371318" y="7994556"/>
                <a:ext cx="1467648" cy="531819"/>
              </a:xfrm>
              <a:custGeom>
                <a:avLst/>
                <a:gdLst>
                  <a:gd name="connsiteX0" fmla="*/ 38757 w 1467648"/>
                  <a:gd name="connsiteY0" fmla="*/ 487457 h 531819"/>
                  <a:gd name="connsiteX1" fmla="*/ 75270 w 1467648"/>
                  <a:gd name="connsiteY1" fmla="*/ 427132 h 531819"/>
                  <a:gd name="connsiteX2" fmla="*/ 178457 w 1467648"/>
                  <a:gd name="connsiteY2" fmla="*/ 396969 h 531819"/>
                  <a:gd name="connsiteX3" fmla="*/ 218145 w 1467648"/>
                  <a:gd name="connsiteY3" fmla="*/ 482694 h 531819"/>
                  <a:gd name="connsiteX4" fmla="*/ 262595 w 1467648"/>
                  <a:gd name="connsiteY4" fmla="*/ 371569 h 531819"/>
                  <a:gd name="connsiteX5" fmla="*/ 310220 w 1467648"/>
                  <a:gd name="connsiteY5" fmla="*/ 35019 h 531819"/>
                  <a:gd name="connsiteX6" fmla="*/ 343557 w 1467648"/>
                  <a:gd name="connsiteY6" fmla="*/ 23907 h 531819"/>
                  <a:gd name="connsiteX7" fmla="*/ 341970 w 1467648"/>
                  <a:gd name="connsiteY7" fmla="*/ 154082 h 531819"/>
                  <a:gd name="connsiteX8" fmla="*/ 321332 w 1467648"/>
                  <a:gd name="connsiteY8" fmla="*/ 262032 h 531819"/>
                  <a:gd name="connsiteX9" fmla="*/ 370545 w 1467648"/>
                  <a:gd name="connsiteY9" fmla="*/ 376332 h 531819"/>
                  <a:gd name="connsiteX10" fmla="*/ 427695 w 1467648"/>
                  <a:gd name="connsiteY10" fmla="*/ 400144 h 531819"/>
                  <a:gd name="connsiteX11" fmla="*/ 502307 w 1467648"/>
                  <a:gd name="connsiteY11" fmla="*/ 404907 h 531819"/>
                  <a:gd name="connsiteX12" fmla="*/ 600732 w 1467648"/>
                  <a:gd name="connsiteY12" fmla="*/ 368394 h 531819"/>
                  <a:gd name="connsiteX13" fmla="*/ 646770 w 1467648"/>
                  <a:gd name="connsiteY13" fmla="*/ 339819 h 531819"/>
                  <a:gd name="connsiteX14" fmla="*/ 702332 w 1467648"/>
                  <a:gd name="connsiteY14" fmla="*/ 274732 h 531819"/>
                  <a:gd name="connsiteX15" fmla="*/ 794407 w 1467648"/>
                  <a:gd name="connsiteY15" fmla="*/ 260444 h 531819"/>
                  <a:gd name="connsiteX16" fmla="*/ 822982 w 1467648"/>
                  <a:gd name="connsiteY16" fmla="*/ 301719 h 531819"/>
                  <a:gd name="connsiteX17" fmla="*/ 851557 w 1467648"/>
                  <a:gd name="connsiteY17" fmla="*/ 368394 h 531819"/>
                  <a:gd name="connsiteX18" fmla="*/ 896007 w 1467648"/>
                  <a:gd name="connsiteY18" fmla="*/ 382682 h 531819"/>
                  <a:gd name="connsiteX19" fmla="*/ 1013482 w 1467648"/>
                  <a:gd name="connsiteY19" fmla="*/ 381094 h 531819"/>
                  <a:gd name="connsiteX20" fmla="*/ 1146832 w 1467648"/>
                  <a:gd name="connsiteY20" fmla="*/ 371569 h 531819"/>
                  <a:gd name="connsiteX21" fmla="*/ 1176995 w 1467648"/>
                  <a:gd name="connsiteY21" fmla="*/ 371569 h 531819"/>
                  <a:gd name="connsiteX22" fmla="*/ 1232557 w 1467648"/>
                  <a:gd name="connsiteY22" fmla="*/ 362044 h 531819"/>
                  <a:gd name="connsiteX23" fmla="*/ 1272245 w 1467648"/>
                  <a:gd name="connsiteY23" fmla="*/ 231869 h 531819"/>
                  <a:gd name="connsiteX24" fmla="*/ 1324632 w 1467648"/>
                  <a:gd name="connsiteY24" fmla="*/ 306482 h 531819"/>
                  <a:gd name="connsiteX25" fmla="*/ 1404007 w 1467648"/>
                  <a:gd name="connsiteY25" fmla="*/ 255682 h 531819"/>
                  <a:gd name="connsiteX26" fmla="*/ 1465920 w 1467648"/>
                  <a:gd name="connsiteY26" fmla="*/ 354107 h 531819"/>
                  <a:gd name="connsiteX27" fmla="*/ 1411945 w 1467648"/>
                  <a:gd name="connsiteY27" fmla="*/ 504919 h 531819"/>
                  <a:gd name="connsiteX28" fmla="*/ 1059520 w 1467648"/>
                  <a:gd name="connsiteY28" fmla="*/ 519207 h 531819"/>
                  <a:gd name="connsiteX29" fmla="*/ 649945 w 1467648"/>
                  <a:gd name="connsiteY29" fmla="*/ 530319 h 531819"/>
                  <a:gd name="connsiteX30" fmla="*/ 38757 w 1467648"/>
                  <a:gd name="connsiteY30" fmla="*/ 487457 h 53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67648" h="531819">
                    <a:moveTo>
                      <a:pt x="38757" y="487457"/>
                    </a:moveTo>
                    <a:cubicBezTo>
                      <a:pt x="-57022" y="470259"/>
                      <a:pt x="51987" y="442213"/>
                      <a:pt x="75270" y="427132"/>
                    </a:cubicBezTo>
                    <a:cubicBezTo>
                      <a:pt x="98553" y="412051"/>
                      <a:pt x="154645" y="387709"/>
                      <a:pt x="178457" y="396969"/>
                    </a:cubicBezTo>
                    <a:cubicBezTo>
                      <a:pt x="202269" y="406229"/>
                      <a:pt x="204122" y="486927"/>
                      <a:pt x="218145" y="482694"/>
                    </a:cubicBezTo>
                    <a:cubicBezTo>
                      <a:pt x="232168" y="478461"/>
                      <a:pt x="247249" y="446181"/>
                      <a:pt x="262595" y="371569"/>
                    </a:cubicBezTo>
                    <a:cubicBezTo>
                      <a:pt x="277941" y="296956"/>
                      <a:pt x="296726" y="92963"/>
                      <a:pt x="310220" y="35019"/>
                    </a:cubicBezTo>
                    <a:cubicBezTo>
                      <a:pt x="323714" y="-22925"/>
                      <a:pt x="338265" y="4063"/>
                      <a:pt x="343557" y="23907"/>
                    </a:cubicBezTo>
                    <a:cubicBezTo>
                      <a:pt x="348849" y="43751"/>
                      <a:pt x="345674" y="114395"/>
                      <a:pt x="341970" y="154082"/>
                    </a:cubicBezTo>
                    <a:cubicBezTo>
                      <a:pt x="338266" y="193769"/>
                      <a:pt x="316570" y="224990"/>
                      <a:pt x="321332" y="262032"/>
                    </a:cubicBezTo>
                    <a:cubicBezTo>
                      <a:pt x="326094" y="299074"/>
                      <a:pt x="352818" y="353313"/>
                      <a:pt x="370545" y="376332"/>
                    </a:cubicBezTo>
                    <a:cubicBezTo>
                      <a:pt x="388272" y="399351"/>
                      <a:pt x="405735" y="395381"/>
                      <a:pt x="427695" y="400144"/>
                    </a:cubicBezTo>
                    <a:cubicBezTo>
                      <a:pt x="449655" y="404906"/>
                      <a:pt x="473468" y="410199"/>
                      <a:pt x="502307" y="404907"/>
                    </a:cubicBezTo>
                    <a:cubicBezTo>
                      <a:pt x="531146" y="399615"/>
                      <a:pt x="576655" y="379242"/>
                      <a:pt x="600732" y="368394"/>
                    </a:cubicBezTo>
                    <a:cubicBezTo>
                      <a:pt x="624809" y="357546"/>
                      <a:pt x="629837" y="355429"/>
                      <a:pt x="646770" y="339819"/>
                    </a:cubicBezTo>
                    <a:cubicBezTo>
                      <a:pt x="663703" y="324209"/>
                      <a:pt x="677726" y="287961"/>
                      <a:pt x="702332" y="274732"/>
                    </a:cubicBezTo>
                    <a:cubicBezTo>
                      <a:pt x="726938" y="261503"/>
                      <a:pt x="774299" y="255946"/>
                      <a:pt x="794407" y="260444"/>
                    </a:cubicBezTo>
                    <a:cubicBezTo>
                      <a:pt x="814515" y="264942"/>
                      <a:pt x="813457" y="283727"/>
                      <a:pt x="822982" y="301719"/>
                    </a:cubicBezTo>
                    <a:cubicBezTo>
                      <a:pt x="832507" y="319711"/>
                      <a:pt x="839386" y="354900"/>
                      <a:pt x="851557" y="368394"/>
                    </a:cubicBezTo>
                    <a:cubicBezTo>
                      <a:pt x="863728" y="381888"/>
                      <a:pt x="869020" y="380565"/>
                      <a:pt x="896007" y="382682"/>
                    </a:cubicBezTo>
                    <a:cubicBezTo>
                      <a:pt x="922995" y="384799"/>
                      <a:pt x="971678" y="382946"/>
                      <a:pt x="1013482" y="381094"/>
                    </a:cubicBezTo>
                    <a:cubicBezTo>
                      <a:pt x="1055286" y="379242"/>
                      <a:pt x="1119580" y="373156"/>
                      <a:pt x="1146832" y="371569"/>
                    </a:cubicBezTo>
                    <a:cubicBezTo>
                      <a:pt x="1174084" y="369982"/>
                      <a:pt x="1162708" y="373156"/>
                      <a:pt x="1176995" y="371569"/>
                    </a:cubicBezTo>
                    <a:cubicBezTo>
                      <a:pt x="1191282" y="369982"/>
                      <a:pt x="1216682" y="385327"/>
                      <a:pt x="1232557" y="362044"/>
                    </a:cubicBezTo>
                    <a:cubicBezTo>
                      <a:pt x="1248432" y="338761"/>
                      <a:pt x="1256899" y="241129"/>
                      <a:pt x="1272245" y="231869"/>
                    </a:cubicBezTo>
                    <a:cubicBezTo>
                      <a:pt x="1287591" y="222609"/>
                      <a:pt x="1302672" y="302513"/>
                      <a:pt x="1324632" y="306482"/>
                    </a:cubicBezTo>
                    <a:cubicBezTo>
                      <a:pt x="1346592" y="310451"/>
                      <a:pt x="1380459" y="247745"/>
                      <a:pt x="1404007" y="255682"/>
                    </a:cubicBezTo>
                    <a:cubicBezTo>
                      <a:pt x="1427555" y="263619"/>
                      <a:pt x="1464597" y="312568"/>
                      <a:pt x="1465920" y="354107"/>
                    </a:cubicBezTo>
                    <a:cubicBezTo>
                      <a:pt x="1467243" y="395646"/>
                      <a:pt x="1479678" y="477402"/>
                      <a:pt x="1411945" y="504919"/>
                    </a:cubicBezTo>
                    <a:cubicBezTo>
                      <a:pt x="1344212" y="532436"/>
                      <a:pt x="1059520" y="519207"/>
                      <a:pt x="1059520" y="519207"/>
                    </a:cubicBezTo>
                    <a:cubicBezTo>
                      <a:pt x="932520" y="523440"/>
                      <a:pt x="817955" y="536140"/>
                      <a:pt x="649945" y="530319"/>
                    </a:cubicBezTo>
                    <a:cubicBezTo>
                      <a:pt x="481935" y="524498"/>
                      <a:pt x="134536" y="504655"/>
                      <a:pt x="38757" y="487457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フリーフォーム: 図形 683">
                <a:extLst>
                  <a:ext uri="{FF2B5EF4-FFF2-40B4-BE49-F238E27FC236}">
                    <a16:creationId xmlns:a16="http://schemas.microsoft.com/office/drawing/2014/main" id="{97312B1E-7C02-48AD-870E-4B1DE8997CEB}"/>
                  </a:ext>
                </a:extLst>
              </p:cNvPr>
              <p:cNvSpPr/>
              <p:nvPr/>
            </p:nvSpPr>
            <p:spPr>
              <a:xfrm>
                <a:off x="5725541" y="7676704"/>
                <a:ext cx="388706" cy="811442"/>
              </a:xfrm>
              <a:custGeom>
                <a:avLst/>
                <a:gdLst>
                  <a:gd name="connsiteX0" fmla="*/ 310134 w 388706"/>
                  <a:gd name="connsiteY0" fmla="*/ 567184 h 811442"/>
                  <a:gd name="connsiteX1" fmla="*/ 386334 w 388706"/>
                  <a:gd name="connsiteY1" fmla="*/ 756096 h 811442"/>
                  <a:gd name="connsiteX2" fmla="*/ 333947 w 388706"/>
                  <a:gd name="connsiteY2" fmla="*/ 773559 h 811442"/>
                  <a:gd name="connsiteX3" fmla="*/ 8509 w 388706"/>
                  <a:gd name="connsiteY3" fmla="*/ 810071 h 811442"/>
                  <a:gd name="connsiteX4" fmla="*/ 95822 w 388706"/>
                  <a:gd name="connsiteY4" fmla="*/ 789434 h 811442"/>
                  <a:gd name="connsiteX5" fmla="*/ 103759 w 388706"/>
                  <a:gd name="connsiteY5" fmla="*/ 662434 h 811442"/>
                  <a:gd name="connsiteX6" fmla="*/ 178372 w 388706"/>
                  <a:gd name="connsiteY6" fmla="*/ 516384 h 811442"/>
                  <a:gd name="connsiteX7" fmla="*/ 187897 w 388706"/>
                  <a:gd name="connsiteY7" fmla="*/ 670371 h 811442"/>
                  <a:gd name="connsiteX8" fmla="*/ 225997 w 388706"/>
                  <a:gd name="connsiteY8" fmla="*/ 705296 h 811442"/>
                  <a:gd name="connsiteX9" fmla="*/ 225997 w 388706"/>
                  <a:gd name="connsiteY9" fmla="*/ 405259 h 811442"/>
                  <a:gd name="connsiteX10" fmla="*/ 118047 w 388706"/>
                  <a:gd name="connsiteY10" fmla="*/ 386209 h 811442"/>
                  <a:gd name="connsiteX11" fmla="*/ 208534 w 388706"/>
                  <a:gd name="connsiteY11" fmla="*/ 368746 h 811442"/>
                  <a:gd name="connsiteX12" fmla="*/ 246634 w 388706"/>
                  <a:gd name="connsiteY12" fmla="*/ 206821 h 811442"/>
                  <a:gd name="connsiteX13" fmla="*/ 245047 w 388706"/>
                  <a:gd name="connsiteY13" fmla="*/ 2034 h 811442"/>
                  <a:gd name="connsiteX14" fmla="*/ 278384 w 388706"/>
                  <a:gd name="connsiteY14" fmla="*/ 340171 h 811442"/>
                  <a:gd name="connsiteX15" fmla="*/ 267272 w 388706"/>
                  <a:gd name="connsiteY15" fmla="*/ 417959 h 811442"/>
                  <a:gd name="connsiteX16" fmla="*/ 254572 w 388706"/>
                  <a:gd name="connsiteY16" fmla="*/ 525909 h 811442"/>
                  <a:gd name="connsiteX17" fmla="*/ 240284 w 388706"/>
                  <a:gd name="connsiteY17" fmla="*/ 700534 h 811442"/>
                  <a:gd name="connsiteX18" fmla="*/ 324422 w 388706"/>
                  <a:gd name="connsiteY18" fmla="*/ 689421 h 811442"/>
                  <a:gd name="connsiteX19" fmla="*/ 310134 w 388706"/>
                  <a:gd name="connsiteY19" fmla="*/ 567184 h 8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8706" h="811442">
                    <a:moveTo>
                      <a:pt x="310134" y="567184"/>
                    </a:moveTo>
                    <a:cubicBezTo>
                      <a:pt x="320453" y="578297"/>
                      <a:pt x="382365" y="721700"/>
                      <a:pt x="386334" y="756096"/>
                    </a:cubicBezTo>
                    <a:cubicBezTo>
                      <a:pt x="390303" y="790492"/>
                      <a:pt x="396918" y="764563"/>
                      <a:pt x="333947" y="773559"/>
                    </a:cubicBezTo>
                    <a:cubicBezTo>
                      <a:pt x="270976" y="782555"/>
                      <a:pt x="48196" y="807425"/>
                      <a:pt x="8509" y="810071"/>
                    </a:cubicBezTo>
                    <a:cubicBezTo>
                      <a:pt x="-31178" y="812717"/>
                      <a:pt x="79947" y="814040"/>
                      <a:pt x="95822" y="789434"/>
                    </a:cubicBezTo>
                    <a:cubicBezTo>
                      <a:pt x="111697" y="764828"/>
                      <a:pt x="90001" y="707942"/>
                      <a:pt x="103759" y="662434"/>
                    </a:cubicBezTo>
                    <a:cubicBezTo>
                      <a:pt x="117517" y="616926"/>
                      <a:pt x="164349" y="515061"/>
                      <a:pt x="178372" y="516384"/>
                    </a:cubicBezTo>
                    <a:cubicBezTo>
                      <a:pt x="192395" y="517707"/>
                      <a:pt x="179960" y="638886"/>
                      <a:pt x="187897" y="670371"/>
                    </a:cubicBezTo>
                    <a:cubicBezTo>
                      <a:pt x="195834" y="701856"/>
                      <a:pt x="219647" y="749481"/>
                      <a:pt x="225997" y="705296"/>
                    </a:cubicBezTo>
                    <a:cubicBezTo>
                      <a:pt x="232347" y="661111"/>
                      <a:pt x="243989" y="458440"/>
                      <a:pt x="225997" y="405259"/>
                    </a:cubicBezTo>
                    <a:cubicBezTo>
                      <a:pt x="208005" y="352078"/>
                      <a:pt x="120957" y="392294"/>
                      <a:pt x="118047" y="386209"/>
                    </a:cubicBezTo>
                    <a:cubicBezTo>
                      <a:pt x="115137" y="380124"/>
                      <a:pt x="187103" y="398644"/>
                      <a:pt x="208534" y="368746"/>
                    </a:cubicBezTo>
                    <a:cubicBezTo>
                      <a:pt x="229965" y="338848"/>
                      <a:pt x="240548" y="267940"/>
                      <a:pt x="246634" y="206821"/>
                    </a:cubicBezTo>
                    <a:cubicBezTo>
                      <a:pt x="252720" y="145702"/>
                      <a:pt x="239755" y="-20191"/>
                      <a:pt x="245047" y="2034"/>
                    </a:cubicBezTo>
                    <a:cubicBezTo>
                      <a:pt x="250339" y="24259"/>
                      <a:pt x="274680" y="270850"/>
                      <a:pt x="278384" y="340171"/>
                    </a:cubicBezTo>
                    <a:cubicBezTo>
                      <a:pt x="282088" y="409492"/>
                      <a:pt x="271241" y="387003"/>
                      <a:pt x="267272" y="417959"/>
                    </a:cubicBezTo>
                    <a:cubicBezTo>
                      <a:pt x="263303" y="448915"/>
                      <a:pt x="259070" y="478813"/>
                      <a:pt x="254572" y="525909"/>
                    </a:cubicBezTo>
                    <a:cubicBezTo>
                      <a:pt x="250074" y="573005"/>
                      <a:pt x="228642" y="673282"/>
                      <a:pt x="240284" y="700534"/>
                    </a:cubicBezTo>
                    <a:cubicBezTo>
                      <a:pt x="251926" y="727786"/>
                      <a:pt x="311457" y="709529"/>
                      <a:pt x="324422" y="689421"/>
                    </a:cubicBezTo>
                    <a:cubicBezTo>
                      <a:pt x="337387" y="669313"/>
                      <a:pt x="299815" y="556071"/>
                      <a:pt x="310134" y="567184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5" name="フリーフォーム: 図形 684">
                <a:extLst>
                  <a:ext uri="{FF2B5EF4-FFF2-40B4-BE49-F238E27FC236}">
                    <a16:creationId xmlns:a16="http://schemas.microsoft.com/office/drawing/2014/main" id="{BECBE410-A35F-4816-915C-17F1FE2A8976}"/>
                  </a:ext>
                </a:extLst>
              </p:cNvPr>
              <p:cNvSpPr/>
              <p:nvPr/>
            </p:nvSpPr>
            <p:spPr>
              <a:xfrm>
                <a:off x="5516508" y="6934799"/>
                <a:ext cx="354842" cy="382804"/>
              </a:xfrm>
              <a:custGeom>
                <a:avLst/>
                <a:gdLst>
                  <a:gd name="connsiteX0" fmla="*/ 322317 w 354842"/>
                  <a:gd name="connsiteY0" fmla="*/ 989 h 382804"/>
                  <a:gd name="connsiteX1" fmla="*/ 34980 w 354842"/>
                  <a:gd name="connsiteY1" fmla="*/ 54964 h 382804"/>
                  <a:gd name="connsiteX2" fmla="*/ 9580 w 354842"/>
                  <a:gd name="connsiteY2" fmla="*/ 121639 h 382804"/>
                  <a:gd name="connsiteX3" fmla="*/ 77842 w 354842"/>
                  <a:gd name="connsiteY3" fmla="*/ 239114 h 382804"/>
                  <a:gd name="connsiteX4" fmla="*/ 344542 w 354842"/>
                  <a:gd name="connsiteY4" fmla="*/ 378814 h 382804"/>
                  <a:gd name="connsiteX5" fmla="*/ 287392 w 354842"/>
                  <a:gd name="connsiteY5" fmla="*/ 334364 h 382804"/>
                  <a:gd name="connsiteX6" fmla="*/ 168330 w 354842"/>
                  <a:gd name="connsiteY6" fmla="*/ 226414 h 382804"/>
                  <a:gd name="connsiteX7" fmla="*/ 87367 w 354842"/>
                  <a:gd name="connsiteY7" fmla="*/ 102589 h 382804"/>
                  <a:gd name="connsiteX8" fmla="*/ 322317 w 354842"/>
                  <a:gd name="connsiteY8" fmla="*/ 989 h 38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4842" h="382804">
                    <a:moveTo>
                      <a:pt x="322317" y="989"/>
                    </a:moveTo>
                    <a:cubicBezTo>
                      <a:pt x="313586" y="-6948"/>
                      <a:pt x="87103" y="34856"/>
                      <a:pt x="34980" y="54964"/>
                    </a:cubicBezTo>
                    <a:cubicBezTo>
                      <a:pt x="-17143" y="75072"/>
                      <a:pt x="2436" y="90947"/>
                      <a:pt x="9580" y="121639"/>
                    </a:cubicBezTo>
                    <a:cubicBezTo>
                      <a:pt x="16724" y="152331"/>
                      <a:pt x="22015" y="196251"/>
                      <a:pt x="77842" y="239114"/>
                    </a:cubicBezTo>
                    <a:cubicBezTo>
                      <a:pt x="133669" y="281977"/>
                      <a:pt x="309617" y="362939"/>
                      <a:pt x="344542" y="378814"/>
                    </a:cubicBezTo>
                    <a:cubicBezTo>
                      <a:pt x="379467" y="394689"/>
                      <a:pt x="316761" y="359764"/>
                      <a:pt x="287392" y="334364"/>
                    </a:cubicBezTo>
                    <a:cubicBezTo>
                      <a:pt x="258023" y="308964"/>
                      <a:pt x="201668" y="265043"/>
                      <a:pt x="168330" y="226414"/>
                    </a:cubicBezTo>
                    <a:cubicBezTo>
                      <a:pt x="134992" y="187785"/>
                      <a:pt x="63290" y="136456"/>
                      <a:pt x="87367" y="102589"/>
                    </a:cubicBezTo>
                    <a:cubicBezTo>
                      <a:pt x="111444" y="68722"/>
                      <a:pt x="331048" y="8926"/>
                      <a:pt x="322317" y="989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フリーフォーム: 図形 685">
                <a:extLst>
                  <a:ext uri="{FF2B5EF4-FFF2-40B4-BE49-F238E27FC236}">
                    <a16:creationId xmlns:a16="http://schemas.microsoft.com/office/drawing/2014/main" id="{27106D08-C34D-4FFE-957C-C9CA159CEFCA}"/>
                  </a:ext>
                </a:extLst>
              </p:cNvPr>
              <p:cNvSpPr/>
              <p:nvPr/>
            </p:nvSpPr>
            <p:spPr>
              <a:xfrm>
                <a:off x="5728735" y="6998052"/>
                <a:ext cx="301408" cy="237797"/>
              </a:xfrm>
              <a:custGeom>
                <a:avLst/>
                <a:gdLst>
                  <a:gd name="connsiteX0" fmla="*/ 8490 w 301408"/>
                  <a:gd name="connsiteY0" fmla="*/ 5998 h 237797"/>
                  <a:gd name="connsiteX1" fmla="*/ 273603 w 301408"/>
                  <a:gd name="connsiteY1" fmla="*/ 9173 h 237797"/>
                  <a:gd name="connsiteX2" fmla="*/ 267253 w 301408"/>
                  <a:gd name="connsiteY2" fmla="*/ 55211 h 237797"/>
                  <a:gd name="connsiteX3" fmla="*/ 278365 w 301408"/>
                  <a:gd name="connsiteY3" fmla="*/ 233011 h 237797"/>
                  <a:gd name="connsiteX4" fmla="*/ 286303 w 301408"/>
                  <a:gd name="connsiteY4" fmla="*/ 185386 h 237797"/>
                  <a:gd name="connsiteX5" fmla="*/ 57703 w 301408"/>
                  <a:gd name="connsiteY5" fmla="*/ 167923 h 237797"/>
                  <a:gd name="connsiteX6" fmla="*/ 67228 w 301408"/>
                  <a:gd name="connsiteY6" fmla="*/ 83786 h 237797"/>
                  <a:gd name="connsiteX7" fmla="*/ 65640 w 301408"/>
                  <a:gd name="connsiteY7" fmla="*/ 5998 h 237797"/>
                  <a:gd name="connsiteX8" fmla="*/ 8490 w 301408"/>
                  <a:gd name="connsiteY8" fmla="*/ 5998 h 23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408" h="237797">
                    <a:moveTo>
                      <a:pt x="8490" y="5998"/>
                    </a:moveTo>
                    <a:cubicBezTo>
                      <a:pt x="43150" y="6527"/>
                      <a:pt x="230476" y="971"/>
                      <a:pt x="273603" y="9173"/>
                    </a:cubicBezTo>
                    <a:cubicBezTo>
                      <a:pt x="316730" y="17375"/>
                      <a:pt x="266459" y="17905"/>
                      <a:pt x="267253" y="55211"/>
                    </a:cubicBezTo>
                    <a:cubicBezTo>
                      <a:pt x="268047" y="92517"/>
                      <a:pt x="275190" y="211315"/>
                      <a:pt x="278365" y="233011"/>
                    </a:cubicBezTo>
                    <a:cubicBezTo>
                      <a:pt x="281540" y="254707"/>
                      <a:pt x="323080" y="196234"/>
                      <a:pt x="286303" y="185386"/>
                    </a:cubicBezTo>
                    <a:cubicBezTo>
                      <a:pt x="249526" y="174538"/>
                      <a:pt x="94216" y="184856"/>
                      <a:pt x="57703" y="167923"/>
                    </a:cubicBezTo>
                    <a:cubicBezTo>
                      <a:pt x="21191" y="150990"/>
                      <a:pt x="65905" y="110773"/>
                      <a:pt x="67228" y="83786"/>
                    </a:cubicBezTo>
                    <a:cubicBezTo>
                      <a:pt x="68551" y="56799"/>
                      <a:pt x="75430" y="19227"/>
                      <a:pt x="65640" y="5998"/>
                    </a:cubicBezTo>
                    <a:cubicBezTo>
                      <a:pt x="55850" y="-7231"/>
                      <a:pt x="-26170" y="5469"/>
                      <a:pt x="8490" y="5998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フリーフォーム: 図形 686">
                <a:extLst>
                  <a:ext uri="{FF2B5EF4-FFF2-40B4-BE49-F238E27FC236}">
                    <a16:creationId xmlns:a16="http://schemas.microsoft.com/office/drawing/2014/main" id="{6CBB2D12-231F-4908-AB96-2521161B651E}"/>
                  </a:ext>
                </a:extLst>
              </p:cNvPr>
              <p:cNvSpPr/>
              <p:nvPr/>
            </p:nvSpPr>
            <p:spPr>
              <a:xfrm>
                <a:off x="5328004" y="3503791"/>
                <a:ext cx="110828" cy="188937"/>
              </a:xfrm>
              <a:custGeom>
                <a:avLst/>
                <a:gdLst>
                  <a:gd name="connsiteX0" fmla="*/ 15521 w 110828"/>
                  <a:gd name="connsiteY0" fmla="*/ 2997 h 188937"/>
                  <a:gd name="connsiteX1" fmla="*/ 1234 w 110828"/>
                  <a:gd name="connsiteY1" fmla="*/ 136347 h 188937"/>
                  <a:gd name="connsiteX2" fmla="*/ 36159 w 110828"/>
                  <a:gd name="connsiteY2" fmla="*/ 153809 h 188937"/>
                  <a:gd name="connsiteX3" fmla="*/ 82196 w 110828"/>
                  <a:gd name="connsiteY3" fmla="*/ 188734 h 188937"/>
                  <a:gd name="connsiteX4" fmla="*/ 93309 w 110828"/>
                  <a:gd name="connsiteY4" fmla="*/ 136347 h 188937"/>
                  <a:gd name="connsiteX5" fmla="*/ 110771 w 110828"/>
                  <a:gd name="connsiteY5" fmla="*/ 64909 h 188937"/>
                  <a:gd name="connsiteX6" fmla="*/ 86959 w 110828"/>
                  <a:gd name="connsiteY6" fmla="*/ 44272 h 188937"/>
                  <a:gd name="connsiteX7" fmla="*/ 15521 w 110828"/>
                  <a:gd name="connsiteY7" fmla="*/ 2997 h 18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828" h="188937">
                    <a:moveTo>
                      <a:pt x="15521" y="2997"/>
                    </a:moveTo>
                    <a:cubicBezTo>
                      <a:pt x="1233" y="18343"/>
                      <a:pt x="-2206" y="111212"/>
                      <a:pt x="1234" y="136347"/>
                    </a:cubicBezTo>
                    <a:cubicBezTo>
                      <a:pt x="4674" y="161482"/>
                      <a:pt x="22665" y="145078"/>
                      <a:pt x="36159" y="153809"/>
                    </a:cubicBezTo>
                    <a:cubicBezTo>
                      <a:pt x="49653" y="162540"/>
                      <a:pt x="72671" y="191644"/>
                      <a:pt x="82196" y="188734"/>
                    </a:cubicBezTo>
                    <a:cubicBezTo>
                      <a:pt x="91721" y="185824"/>
                      <a:pt x="88547" y="156984"/>
                      <a:pt x="93309" y="136347"/>
                    </a:cubicBezTo>
                    <a:cubicBezTo>
                      <a:pt x="98071" y="115710"/>
                      <a:pt x="111829" y="80255"/>
                      <a:pt x="110771" y="64909"/>
                    </a:cubicBezTo>
                    <a:cubicBezTo>
                      <a:pt x="109713" y="49563"/>
                      <a:pt x="100453" y="52739"/>
                      <a:pt x="86959" y="44272"/>
                    </a:cubicBezTo>
                    <a:cubicBezTo>
                      <a:pt x="73465" y="35805"/>
                      <a:pt x="29809" y="-12349"/>
                      <a:pt x="15521" y="2997"/>
                    </a:cubicBezTo>
                    <a:close/>
                  </a:path>
                </a:pathLst>
              </a:custGeom>
              <a:solidFill>
                <a:srgbClr val="7030A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フリーフォーム: 図形 687">
                <a:extLst>
                  <a:ext uri="{FF2B5EF4-FFF2-40B4-BE49-F238E27FC236}">
                    <a16:creationId xmlns:a16="http://schemas.microsoft.com/office/drawing/2014/main" id="{4A1224D9-0EDA-4205-8E71-AAA2D4A7ED5C}"/>
                  </a:ext>
                </a:extLst>
              </p:cNvPr>
              <p:cNvSpPr/>
              <p:nvPr/>
            </p:nvSpPr>
            <p:spPr>
              <a:xfrm>
                <a:off x="3612630" y="3813993"/>
                <a:ext cx="134074" cy="124862"/>
              </a:xfrm>
              <a:custGeom>
                <a:avLst/>
                <a:gdLst>
                  <a:gd name="connsiteX0" fmla="*/ 87833 w 134074"/>
                  <a:gd name="connsiteY0" fmla="*/ 3945 h 124862"/>
                  <a:gd name="connsiteX1" fmla="*/ 132283 w 134074"/>
                  <a:gd name="connsiteY1" fmla="*/ 115070 h 124862"/>
                  <a:gd name="connsiteX2" fmla="*/ 113233 w 134074"/>
                  <a:gd name="connsiteY2" fmla="*/ 110307 h 124862"/>
                  <a:gd name="connsiteX3" fmla="*/ 5283 w 134074"/>
                  <a:gd name="connsiteY3" fmla="*/ 35695 h 124862"/>
                  <a:gd name="connsiteX4" fmla="*/ 24333 w 134074"/>
                  <a:gd name="connsiteY4" fmla="*/ 24582 h 124862"/>
                  <a:gd name="connsiteX5" fmla="*/ 87833 w 134074"/>
                  <a:gd name="connsiteY5" fmla="*/ 3945 h 124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074" h="124862">
                    <a:moveTo>
                      <a:pt x="87833" y="3945"/>
                    </a:moveTo>
                    <a:cubicBezTo>
                      <a:pt x="105824" y="19026"/>
                      <a:pt x="128050" y="97343"/>
                      <a:pt x="132283" y="115070"/>
                    </a:cubicBezTo>
                    <a:cubicBezTo>
                      <a:pt x="136516" y="132797"/>
                      <a:pt x="134400" y="123536"/>
                      <a:pt x="113233" y="110307"/>
                    </a:cubicBezTo>
                    <a:cubicBezTo>
                      <a:pt x="92066" y="97078"/>
                      <a:pt x="20100" y="49982"/>
                      <a:pt x="5283" y="35695"/>
                    </a:cubicBezTo>
                    <a:cubicBezTo>
                      <a:pt x="-9534" y="21408"/>
                      <a:pt x="10045" y="27493"/>
                      <a:pt x="24333" y="24582"/>
                    </a:cubicBezTo>
                    <a:cubicBezTo>
                      <a:pt x="38620" y="21672"/>
                      <a:pt x="69842" y="-11136"/>
                      <a:pt x="87833" y="3945"/>
                    </a:cubicBezTo>
                    <a:close/>
                  </a:path>
                </a:pathLst>
              </a:custGeom>
              <a:solidFill>
                <a:srgbClr val="7030A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9779212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ボディがはち切れそう！」ドイツ陸上美女が初来日・初投稿で魅せた“バッキバキ腹筋”にファン歓喜！「宮崎へようこそ」 | THE DIGEST" hidden="1">
            <a:extLst>
              <a:ext uri="{FF2B5EF4-FFF2-40B4-BE49-F238E27FC236}">
                <a16:creationId xmlns:a16="http://schemas.microsoft.com/office/drawing/2014/main" id="{C0E82601-5C29-4BE5-A6A8-83F2C01409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11" r="11389"/>
          <a:stretch/>
        </p:blipFill>
        <p:spPr bwMode="auto">
          <a:xfrm>
            <a:off x="0" y="1487365"/>
            <a:ext cx="9601200" cy="982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31" name="グループ化 630">
            <a:extLst>
              <a:ext uri="{FF2B5EF4-FFF2-40B4-BE49-F238E27FC236}">
                <a16:creationId xmlns:a16="http://schemas.microsoft.com/office/drawing/2014/main" id="{3A944A80-D8B0-450F-9A97-D7FD845A0794}"/>
              </a:ext>
            </a:extLst>
          </p:cNvPr>
          <p:cNvGrpSpPr/>
          <p:nvPr/>
        </p:nvGrpSpPr>
        <p:grpSpPr>
          <a:xfrm>
            <a:off x="288759" y="241714"/>
            <a:ext cx="9041285" cy="925001"/>
            <a:chOff x="303056" y="3934339"/>
            <a:chExt cx="9041285" cy="925001"/>
          </a:xfrm>
          <a:solidFill>
            <a:srgbClr val="0070C0"/>
          </a:solidFill>
        </p:grpSpPr>
        <p:sp>
          <p:nvSpPr>
            <p:cNvPr id="632" name="フリーフォーム: 図形 631">
              <a:extLst>
                <a:ext uri="{FF2B5EF4-FFF2-40B4-BE49-F238E27FC236}">
                  <a16:creationId xmlns:a16="http://schemas.microsoft.com/office/drawing/2014/main" id="{E9C82617-254F-495E-8709-3FFAED78BB31}"/>
                </a:ext>
              </a:extLst>
            </p:cNvPr>
            <p:cNvSpPr/>
            <p:nvPr/>
          </p:nvSpPr>
          <p:spPr>
            <a:xfrm>
              <a:off x="303056" y="3969487"/>
              <a:ext cx="754215" cy="677281"/>
            </a:xfrm>
            <a:custGeom>
              <a:avLst/>
              <a:gdLst>
                <a:gd name="connsiteX0" fmla="*/ 16984 w 754215"/>
                <a:gd name="connsiteY0" fmla="*/ 18313 h 677281"/>
                <a:gd name="connsiteX1" fmla="*/ 22064 w 754215"/>
                <a:gd name="connsiteY1" fmla="*/ 79273 h 677281"/>
                <a:gd name="connsiteX2" fmla="*/ 174464 w 754215"/>
                <a:gd name="connsiteY2" fmla="*/ 602513 h 677281"/>
                <a:gd name="connsiteX3" fmla="*/ 225264 w 754215"/>
                <a:gd name="connsiteY3" fmla="*/ 668553 h 677281"/>
                <a:gd name="connsiteX4" fmla="*/ 260824 w 754215"/>
                <a:gd name="connsiteY4" fmla="*/ 551713 h 677281"/>
                <a:gd name="connsiteX5" fmla="*/ 489424 w 754215"/>
                <a:gd name="connsiteY5" fmla="*/ 318033 h 677281"/>
                <a:gd name="connsiteX6" fmla="*/ 646904 w 754215"/>
                <a:gd name="connsiteY6" fmla="*/ 424713 h 677281"/>
                <a:gd name="connsiteX7" fmla="*/ 748504 w 754215"/>
                <a:gd name="connsiteY7" fmla="*/ 394233 h 677281"/>
                <a:gd name="connsiteX8" fmla="*/ 474184 w 754215"/>
                <a:gd name="connsiteY8" fmla="*/ 231673 h 677281"/>
                <a:gd name="connsiteX9" fmla="*/ 255744 w 754215"/>
                <a:gd name="connsiteY9" fmla="*/ 526313 h 677281"/>
                <a:gd name="connsiteX10" fmla="*/ 240504 w 754215"/>
                <a:gd name="connsiteY10" fmla="*/ 648233 h 677281"/>
                <a:gd name="connsiteX11" fmla="*/ 159224 w 754215"/>
                <a:gd name="connsiteY11" fmla="*/ 445033 h 677281"/>
                <a:gd name="connsiteX12" fmla="*/ 174464 w 754215"/>
                <a:gd name="connsiteY12" fmla="*/ 241833 h 677281"/>
                <a:gd name="connsiteX13" fmla="*/ 16984 w 754215"/>
                <a:gd name="connsiteY13" fmla="*/ 18313 h 67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4215" h="677281">
                  <a:moveTo>
                    <a:pt x="16984" y="18313"/>
                  </a:moveTo>
                  <a:cubicBezTo>
                    <a:pt x="-8416" y="-8780"/>
                    <a:pt x="-4183" y="-18094"/>
                    <a:pt x="22064" y="79273"/>
                  </a:cubicBezTo>
                  <a:cubicBezTo>
                    <a:pt x="48311" y="176640"/>
                    <a:pt x="140597" y="504300"/>
                    <a:pt x="174464" y="602513"/>
                  </a:cubicBezTo>
                  <a:cubicBezTo>
                    <a:pt x="208331" y="700726"/>
                    <a:pt x="210871" y="677020"/>
                    <a:pt x="225264" y="668553"/>
                  </a:cubicBezTo>
                  <a:cubicBezTo>
                    <a:pt x="239657" y="660086"/>
                    <a:pt x="216797" y="610133"/>
                    <a:pt x="260824" y="551713"/>
                  </a:cubicBezTo>
                  <a:cubicBezTo>
                    <a:pt x="304851" y="493293"/>
                    <a:pt x="425077" y="339200"/>
                    <a:pt x="489424" y="318033"/>
                  </a:cubicBezTo>
                  <a:cubicBezTo>
                    <a:pt x="553771" y="296866"/>
                    <a:pt x="603724" y="412013"/>
                    <a:pt x="646904" y="424713"/>
                  </a:cubicBezTo>
                  <a:cubicBezTo>
                    <a:pt x="690084" y="437413"/>
                    <a:pt x="777291" y="426406"/>
                    <a:pt x="748504" y="394233"/>
                  </a:cubicBezTo>
                  <a:cubicBezTo>
                    <a:pt x="719717" y="362060"/>
                    <a:pt x="556311" y="209660"/>
                    <a:pt x="474184" y="231673"/>
                  </a:cubicBezTo>
                  <a:cubicBezTo>
                    <a:pt x="392057" y="253686"/>
                    <a:pt x="294691" y="456886"/>
                    <a:pt x="255744" y="526313"/>
                  </a:cubicBezTo>
                  <a:cubicBezTo>
                    <a:pt x="216797" y="595740"/>
                    <a:pt x="256591" y="661780"/>
                    <a:pt x="240504" y="648233"/>
                  </a:cubicBezTo>
                  <a:cubicBezTo>
                    <a:pt x="224417" y="634686"/>
                    <a:pt x="170231" y="512766"/>
                    <a:pt x="159224" y="445033"/>
                  </a:cubicBezTo>
                  <a:cubicBezTo>
                    <a:pt x="148217" y="377300"/>
                    <a:pt x="203251" y="307026"/>
                    <a:pt x="174464" y="241833"/>
                  </a:cubicBezTo>
                  <a:cubicBezTo>
                    <a:pt x="145677" y="176640"/>
                    <a:pt x="42384" y="45406"/>
                    <a:pt x="16984" y="183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3" name="フリーフォーム: 図形 632">
              <a:extLst>
                <a:ext uri="{FF2B5EF4-FFF2-40B4-BE49-F238E27FC236}">
                  <a16:creationId xmlns:a16="http://schemas.microsoft.com/office/drawing/2014/main" id="{FFDB5160-1605-48FF-9291-B19F82702853}"/>
                </a:ext>
              </a:extLst>
            </p:cNvPr>
            <p:cNvSpPr/>
            <p:nvPr/>
          </p:nvSpPr>
          <p:spPr>
            <a:xfrm>
              <a:off x="1489550" y="4098645"/>
              <a:ext cx="334403" cy="96051"/>
            </a:xfrm>
            <a:custGeom>
              <a:avLst/>
              <a:gdLst>
                <a:gd name="connsiteX0" fmla="*/ 4288 w 334403"/>
                <a:gd name="connsiteY0" fmla="*/ 280 h 96051"/>
                <a:gd name="connsiteX1" fmla="*/ 166213 w 334403"/>
                <a:gd name="connsiteY1" fmla="*/ 52668 h 96051"/>
                <a:gd name="connsiteX2" fmla="*/ 331313 w 334403"/>
                <a:gd name="connsiteY2" fmla="*/ 35205 h 96051"/>
                <a:gd name="connsiteX3" fmla="*/ 272575 w 334403"/>
                <a:gd name="connsiteY3" fmla="*/ 66955 h 96051"/>
                <a:gd name="connsiteX4" fmla="*/ 255113 w 334403"/>
                <a:gd name="connsiteY4" fmla="*/ 76480 h 96051"/>
                <a:gd name="connsiteX5" fmla="*/ 232888 w 334403"/>
                <a:gd name="connsiteY5" fmla="*/ 90768 h 96051"/>
                <a:gd name="connsiteX6" fmla="*/ 196375 w 334403"/>
                <a:gd name="connsiteY6" fmla="*/ 95530 h 96051"/>
                <a:gd name="connsiteX7" fmla="*/ 58263 w 334403"/>
                <a:gd name="connsiteY7" fmla="*/ 79655 h 96051"/>
                <a:gd name="connsiteX8" fmla="*/ 4288 w 334403"/>
                <a:gd name="connsiteY8" fmla="*/ 280 h 96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4403" h="96051">
                  <a:moveTo>
                    <a:pt x="4288" y="280"/>
                  </a:moveTo>
                  <a:cubicBezTo>
                    <a:pt x="22280" y="-4218"/>
                    <a:pt x="111709" y="46847"/>
                    <a:pt x="166213" y="52668"/>
                  </a:cubicBezTo>
                  <a:cubicBezTo>
                    <a:pt x="220717" y="58489"/>
                    <a:pt x="313586" y="32824"/>
                    <a:pt x="331313" y="35205"/>
                  </a:cubicBezTo>
                  <a:cubicBezTo>
                    <a:pt x="349040" y="37586"/>
                    <a:pt x="285275" y="60076"/>
                    <a:pt x="272575" y="66955"/>
                  </a:cubicBezTo>
                  <a:cubicBezTo>
                    <a:pt x="259875" y="73834"/>
                    <a:pt x="261728" y="72511"/>
                    <a:pt x="255113" y="76480"/>
                  </a:cubicBezTo>
                  <a:cubicBezTo>
                    <a:pt x="248499" y="80449"/>
                    <a:pt x="242678" y="87593"/>
                    <a:pt x="232888" y="90768"/>
                  </a:cubicBezTo>
                  <a:cubicBezTo>
                    <a:pt x="223098" y="93943"/>
                    <a:pt x="225479" y="97382"/>
                    <a:pt x="196375" y="95530"/>
                  </a:cubicBezTo>
                  <a:cubicBezTo>
                    <a:pt x="167271" y="93678"/>
                    <a:pt x="87632" y="92090"/>
                    <a:pt x="58263" y="79655"/>
                  </a:cubicBezTo>
                  <a:cubicBezTo>
                    <a:pt x="28894" y="67220"/>
                    <a:pt x="-13704" y="4778"/>
                    <a:pt x="4288" y="2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4" name="フリーフォーム: 図形 633">
              <a:extLst>
                <a:ext uri="{FF2B5EF4-FFF2-40B4-BE49-F238E27FC236}">
                  <a16:creationId xmlns:a16="http://schemas.microsoft.com/office/drawing/2014/main" id="{5CF5A410-84B9-4196-B144-3CF5BAAE493B}"/>
                </a:ext>
              </a:extLst>
            </p:cNvPr>
            <p:cNvSpPr/>
            <p:nvPr/>
          </p:nvSpPr>
          <p:spPr>
            <a:xfrm>
              <a:off x="1413028" y="4241278"/>
              <a:ext cx="476700" cy="171566"/>
            </a:xfrm>
            <a:custGeom>
              <a:avLst/>
              <a:gdLst>
                <a:gd name="connsiteX0" fmla="*/ 6197 w 476700"/>
                <a:gd name="connsiteY0" fmla="*/ 83072 h 171566"/>
                <a:gd name="connsiteX1" fmla="*/ 272897 w 476700"/>
                <a:gd name="connsiteY1" fmla="*/ 106885 h 171566"/>
                <a:gd name="connsiteX2" fmla="*/ 399897 w 476700"/>
                <a:gd name="connsiteY2" fmla="*/ 60847 h 171566"/>
                <a:gd name="connsiteX3" fmla="*/ 344335 w 476700"/>
                <a:gd name="connsiteY3" fmla="*/ 2110 h 171566"/>
                <a:gd name="connsiteX4" fmla="*/ 407835 w 476700"/>
                <a:gd name="connsiteY4" fmla="*/ 14810 h 171566"/>
                <a:gd name="connsiteX5" fmla="*/ 458635 w 476700"/>
                <a:gd name="connsiteY5" fmla="*/ 32272 h 171566"/>
                <a:gd name="connsiteX6" fmla="*/ 426885 w 476700"/>
                <a:gd name="connsiteY6" fmla="*/ 27510 h 171566"/>
                <a:gd name="connsiteX7" fmla="*/ 436410 w 476700"/>
                <a:gd name="connsiteY7" fmla="*/ 84660 h 171566"/>
                <a:gd name="connsiteX8" fmla="*/ 396722 w 476700"/>
                <a:gd name="connsiteY8" fmla="*/ 98947 h 171566"/>
                <a:gd name="connsiteX9" fmla="*/ 464985 w 476700"/>
                <a:gd name="connsiteY9" fmla="*/ 13222 h 171566"/>
                <a:gd name="connsiteX10" fmla="*/ 460222 w 476700"/>
                <a:gd name="connsiteY10" fmla="*/ 68785 h 171566"/>
                <a:gd name="connsiteX11" fmla="*/ 304647 w 476700"/>
                <a:gd name="connsiteY11" fmla="*/ 116410 h 171566"/>
                <a:gd name="connsiteX12" fmla="*/ 149072 w 476700"/>
                <a:gd name="connsiteY12" fmla="*/ 164035 h 171566"/>
                <a:gd name="connsiteX13" fmla="*/ 107797 w 476700"/>
                <a:gd name="connsiteY13" fmla="*/ 170385 h 171566"/>
                <a:gd name="connsiteX14" fmla="*/ 91922 w 476700"/>
                <a:gd name="connsiteY14" fmla="*/ 152922 h 171566"/>
                <a:gd name="connsiteX15" fmla="*/ 83985 w 476700"/>
                <a:gd name="connsiteY15" fmla="*/ 160860 h 171566"/>
                <a:gd name="connsiteX16" fmla="*/ 6197 w 476700"/>
                <a:gd name="connsiteY16" fmla="*/ 83072 h 17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6700" h="171566">
                  <a:moveTo>
                    <a:pt x="6197" y="83072"/>
                  </a:moveTo>
                  <a:cubicBezTo>
                    <a:pt x="37682" y="74076"/>
                    <a:pt x="207280" y="110589"/>
                    <a:pt x="272897" y="106885"/>
                  </a:cubicBezTo>
                  <a:cubicBezTo>
                    <a:pt x="338514" y="103181"/>
                    <a:pt x="387991" y="78309"/>
                    <a:pt x="399897" y="60847"/>
                  </a:cubicBezTo>
                  <a:cubicBezTo>
                    <a:pt x="411803" y="43384"/>
                    <a:pt x="343012" y="9783"/>
                    <a:pt x="344335" y="2110"/>
                  </a:cubicBezTo>
                  <a:cubicBezTo>
                    <a:pt x="345658" y="-5563"/>
                    <a:pt x="388785" y="9783"/>
                    <a:pt x="407835" y="14810"/>
                  </a:cubicBezTo>
                  <a:cubicBezTo>
                    <a:pt x="426885" y="19837"/>
                    <a:pt x="455460" y="30155"/>
                    <a:pt x="458635" y="32272"/>
                  </a:cubicBezTo>
                  <a:cubicBezTo>
                    <a:pt x="461810" y="34389"/>
                    <a:pt x="430589" y="18779"/>
                    <a:pt x="426885" y="27510"/>
                  </a:cubicBezTo>
                  <a:cubicBezTo>
                    <a:pt x="423181" y="36241"/>
                    <a:pt x="441437" y="72754"/>
                    <a:pt x="436410" y="84660"/>
                  </a:cubicBezTo>
                  <a:cubicBezTo>
                    <a:pt x="431383" y="96566"/>
                    <a:pt x="391960" y="110853"/>
                    <a:pt x="396722" y="98947"/>
                  </a:cubicBezTo>
                  <a:cubicBezTo>
                    <a:pt x="401484" y="87041"/>
                    <a:pt x="454402" y="18249"/>
                    <a:pt x="464985" y="13222"/>
                  </a:cubicBezTo>
                  <a:cubicBezTo>
                    <a:pt x="475568" y="8195"/>
                    <a:pt x="486945" y="51587"/>
                    <a:pt x="460222" y="68785"/>
                  </a:cubicBezTo>
                  <a:cubicBezTo>
                    <a:pt x="433499" y="85983"/>
                    <a:pt x="304647" y="116410"/>
                    <a:pt x="304647" y="116410"/>
                  </a:cubicBezTo>
                  <a:lnTo>
                    <a:pt x="149072" y="164035"/>
                  </a:lnTo>
                  <a:cubicBezTo>
                    <a:pt x="116264" y="173031"/>
                    <a:pt x="117322" y="172237"/>
                    <a:pt x="107797" y="170385"/>
                  </a:cubicBezTo>
                  <a:cubicBezTo>
                    <a:pt x="98272" y="168533"/>
                    <a:pt x="95891" y="154509"/>
                    <a:pt x="91922" y="152922"/>
                  </a:cubicBezTo>
                  <a:cubicBezTo>
                    <a:pt x="87953" y="151335"/>
                    <a:pt x="95098" y="169591"/>
                    <a:pt x="83985" y="160860"/>
                  </a:cubicBezTo>
                  <a:cubicBezTo>
                    <a:pt x="72872" y="152129"/>
                    <a:pt x="-25288" y="92068"/>
                    <a:pt x="6197" y="830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5" name="フリーフォーム: 図形 634">
              <a:extLst>
                <a:ext uri="{FF2B5EF4-FFF2-40B4-BE49-F238E27FC236}">
                  <a16:creationId xmlns:a16="http://schemas.microsoft.com/office/drawing/2014/main" id="{D23B9037-303F-47B9-95C8-A93D2C665833}"/>
                </a:ext>
              </a:extLst>
            </p:cNvPr>
            <p:cNvSpPr/>
            <p:nvPr/>
          </p:nvSpPr>
          <p:spPr>
            <a:xfrm>
              <a:off x="1500535" y="3934339"/>
              <a:ext cx="239239" cy="770496"/>
            </a:xfrm>
            <a:custGeom>
              <a:avLst/>
              <a:gdLst>
                <a:gd name="connsiteX0" fmla="*/ 42515 w 239239"/>
                <a:gd name="connsiteY0" fmla="*/ 86799 h 770496"/>
                <a:gd name="connsiteX1" fmla="*/ 150465 w 239239"/>
                <a:gd name="connsiteY1" fmla="*/ 121724 h 770496"/>
                <a:gd name="connsiteX2" fmla="*/ 161578 w 239239"/>
                <a:gd name="connsiteY2" fmla="*/ 304286 h 770496"/>
                <a:gd name="connsiteX3" fmla="*/ 174278 w 239239"/>
                <a:gd name="connsiteY3" fmla="*/ 556699 h 770496"/>
                <a:gd name="connsiteX4" fmla="*/ 175865 w 239239"/>
                <a:gd name="connsiteY4" fmla="*/ 715449 h 770496"/>
                <a:gd name="connsiteX5" fmla="*/ 137765 w 239239"/>
                <a:gd name="connsiteY5" fmla="*/ 740849 h 770496"/>
                <a:gd name="connsiteX6" fmla="*/ 1240 w 239239"/>
                <a:gd name="connsiteY6" fmla="*/ 755136 h 770496"/>
                <a:gd name="connsiteX7" fmla="*/ 226665 w 239239"/>
                <a:gd name="connsiteY7" fmla="*/ 755136 h 770496"/>
                <a:gd name="connsiteX8" fmla="*/ 210790 w 239239"/>
                <a:gd name="connsiteY8" fmla="*/ 555111 h 770496"/>
                <a:gd name="connsiteX9" fmla="*/ 213965 w 239239"/>
                <a:gd name="connsiteY9" fmla="*/ 35999 h 770496"/>
                <a:gd name="connsiteX10" fmla="*/ 186978 w 239239"/>
                <a:gd name="connsiteY10" fmla="*/ 50286 h 770496"/>
                <a:gd name="connsiteX11" fmla="*/ 42515 w 239239"/>
                <a:gd name="connsiteY11" fmla="*/ 86799 h 77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9239" h="770496">
                  <a:moveTo>
                    <a:pt x="42515" y="86799"/>
                  </a:moveTo>
                  <a:cubicBezTo>
                    <a:pt x="36430" y="98705"/>
                    <a:pt x="130621" y="85476"/>
                    <a:pt x="150465" y="121724"/>
                  </a:cubicBezTo>
                  <a:cubicBezTo>
                    <a:pt x="170309" y="157972"/>
                    <a:pt x="157609" y="231790"/>
                    <a:pt x="161578" y="304286"/>
                  </a:cubicBezTo>
                  <a:cubicBezTo>
                    <a:pt x="165547" y="376782"/>
                    <a:pt x="171897" y="488172"/>
                    <a:pt x="174278" y="556699"/>
                  </a:cubicBezTo>
                  <a:cubicBezTo>
                    <a:pt x="176659" y="625226"/>
                    <a:pt x="181951" y="684757"/>
                    <a:pt x="175865" y="715449"/>
                  </a:cubicBezTo>
                  <a:cubicBezTo>
                    <a:pt x="169779" y="746141"/>
                    <a:pt x="166869" y="734235"/>
                    <a:pt x="137765" y="740849"/>
                  </a:cubicBezTo>
                  <a:cubicBezTo>
                    <a:pt x="108661" y="747463"/>
                    <a:pt x="-13577" y="752755"/>
                    <a:pt x="1240" y="755136"/>
                  </a:cubicBezTo>
                  <a:cubicBezTo>
                    <a:pt x="16057" y="757517"/>
                    <a:pt x="191740" y="788474"/>
                    <a:pt x="226665" y="755136"/>
                  </a:cubicBezTo>
                  <a:cubicBezTo>
                    <a:pt x="261590" y="721799"/>
                    <a:pt x="212907" y="674967"/>
                    <a:pt x="210790" y="555111"/>
                  </a:cubicBezTo>
                  <a:cubicBezTo>
                    <a:pt x="208673" y="435255"/>
                    <a:pt x="217934" y="120137"/>
                    <a:pt x="213965" y="35999"/>
                  </a:cubicBezTo>
                  <a:cubicBezTo>
                    <a:pt x="209996" y="-48139"/>
                    <a:pt x="214759" y="40232"/>
                    <a:pt x="186978" y="50286"/>
                  </a:cubicBezTo>
                  <a:cubicBezTo>
                    <a:pt x="159197" y="60340"/>
                    <a:pt x="48600" y="74893"/>
                    <a:pt x="42515" y="867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6" name="フリーフォーム: 図形 635">
              <a:extLst>
                <a:ext uri="{FF2B5EF4-FFF2-40B4-BE49-F238E27FC236}">
                  <a16:creationId xmlns:a16="http://schemas.microsoft.com/office/drawing/2014/main" id="{9B8F5A6A-EB61-42F3-B1F9-B3824B73885F}"/>
                </a:ext>
              </a:extLst>
            </p:cNvPr>
            <p:cNvSpPr/>
            <p:nvPr/>
          </p:nvSpPr>
          <p:spPr>
            <a:xfrm>
              <a:off x="1435826" y="4544505"/>
              <a:ext cx="467692" cy="189357"/>
            </a:xfrm>
            <a:custGeom>
              <a:avLst/>
              <a:gdLst>
                <a:gd name="connsiteX0" fmla="*/ 275499 w 467692"/>
                <a:gd name="connsiteY0" fmla="*/ 140208 h 189357"/>
                <a:gd name="connsiteX1" fmla="*/ 108812 w 467692"/>
                <a:gd name="connsiteY1" fmla="*/ 187833 h 189357"/>
                <a:gd name="connsiteX2" fmla="*/ 42137 w 467692"/>
                <a:gd name="connsiteY2" fmla="*/ 171958 h 189357"/>
                <a:gd name="connsiteX3" fmla="*/ 2449 w 467692"/>
                <a:gd name="connsiteY3" fmla="*/ 116395 h 189357"/>
                <a:gd name="connsiteX4" fmla="*/ 31024 w 467692"/>
                <a:gd name="connsiteY4" fmla="*/ 38608 h 189357"/>
                <a:gd name="connsiteX5" fmla="*/ 245337 w 467692"/>
                <a:gd name="connsiteY5" fmla="*/ 508 h 189357"/>
                <a:gd name="connsiteX6" fmla="*/ 389799 w 467692"/>
                <a:gd name="connsiteY6" fmla="*/ 64008 h 189357"/>
                <a:gd name="connsiteX7" fmla="*/ 453299 w 467692"/>
                <a:gd name="connsiteY7" fmla="*/ 132270 h 189357"/>
                <a:gd name="connsiteX8" fmla="*/ 459649 w 467692"/>
                <a:gd name="connsiteY8" fmla="*/ 144970 h 189357"/>
                <a:gd name="connsiteX9" fmla="*/ 358049 w 467692"/>
                <a:gd name="connsiteY9" fmla="*/ 144970 h 189357"/>
                <a:gd name="connsiteX10" fmla="*/ 380274 w 467692"/>
                <a:gd name="connsiteY10" fmla="*/ 144970 h 189357"/>
                <a:gd name="connsiteX11" fmla="*/ 404087 w 467692"/>
                <a:gd name="connsiteY11" fmla="*/ 129095 h 189357"/>
                <a:gd name="connsiteX12" fmla="*/ 197712 w 467692"/>
                <a:gd name="connsiteY12" fmla="*/ 40195 h 189357"/>
                <a:gd name="connsiteX13" fmla="*/ 88174 w 467692"/>
                <a:gd name="connsiteY13" fmla="*/ 51308 h 189357"/>
                <a:gd name="connsiteX14" fmla="*/ 58012 w 467692"/>
                <a:gd name="connsiteY14" fmla="*/ 121158 h 189357"/>
                <a:gd name="connsiteX15" fmla="*/ 275499 w 467692"/>
                <a:gd name="connsiteY15" fmla="*/ 140208 h 18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7692" h="189357">
                  <a:moveTo>
                    <a:pt x="275499" y="140208"/>
                  </a:moveTo>
                  <a:cubicBezTo>
                    <a:pt x="283966" y="151320"/>
                    <a:pt x="147706" y="182541"/>
                    <a:pt x="108812" y="187833"/>
                  </a:cubicBezTo>
                  <a:cubicBezTo>
                    <a:pt x="69918" y="193125"/>
                    <a:pt x="59864" y="183864"/>
                    <a:pt x="42137" y="171958"/>
                  </a:cubicBezTo>
                  <a:cubicBezTo>
                    <a:pt x="24410" y="160052"/>
                    <a:pt x="4301" y="138620"/>
                    <a:pt x="2449" y="116395"/>
                  </a:cubicBezTo>
                  <a:cubicBezTo>
                    <a:pt x="597" y="94170"/>
                    <a:pt x="-9457" y="57922"/>
                    <a:pt x="31024" y="38608"/>
                  </a:cubicBezTo>
                  <a:cubicBezTo>
                    <a:pt x="71505" y="19294"/>
                    <a:pt x="185541" y="-3725"/>
                    <a:pt x="245337" y="508"/>
                  </a:cubicBezTo>
                  <a:cubicBezTo>
                    <a:pt x="305133" y="4741"/>
                    <a:pt x="355139" y="42048"/>
                    <a:pt x="389799" y="64008"/>
                  </a:cubicBezTo>
                  <a:cubicBezTo>
                    <a:pt x="424459" y="85968"/>
                    <a:pt x="441657" y="118776"/>
                    <a:pt x="453299" y="132270"/>
                  </a:cubicBezTo>
                  <a:cubicBezTo>
                    <a:pt x="464941" y="145764"/>
                    <a:pt x="475524" y="142853"/>
                    <a:pt x="459649" y="144970"/>
                  </a:cubicBezTo>
                  <a:cubicBezTo>
                    <a:pt x="443774" y="147087"/>
                    <a:pt x="358049" y="144970"/>
                    <a:pt x="358049" y="144970"/>
                  </a:cubicBezTo>
                  <a:cubicBezTo>
                    <a:pt x="344820" y="144970"/>
                    <a:pt x="372601" y="147616"/>
                    <a:pt x="380274" y="144970"/>
                  </a:cubicBezTo>
                  <a:cubicBezTo>
                    <a:pt x="387947" y="142324"/>
                    <a:pt x="434514" y="146557"/>
                    <a:pt x="404087" y="129095"/>
                  </a:cubicBezTo>
                  <a:cubicBezTo>
                    <a:pt x="373660" y="111633"/>
                    <a:pt x="250364" y="53160"/>
                    <a:pt x="197712" y="40195"/>
                  </a:cubicBezTo>
                  <a:cubicBezTo>
                    <a:pt x="145060" y="27230"/>
                    <a:pt x="111457" y="37814"/>
                    <a:pt x="88174" y="51308"/>
                  </a:cubicBezTo>
                  <a:cubicBezTo>
                    <a:pt x="64891" y="64802"/>
                    <a:pt x="27056" y="105019"/>
                    <a:pt x="58012" y="121158"/>
                  </a:cubicBezTo>
                  <a:cubicBezTo>
                    <a:pt x="88968" y="137297"/>
                    <a:pt x="267032" y="129096"/>
                    <a:pt x="275499" y="1402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7" name="フリーフォーム: 図形 636">
              <a:extLst>
                <a:ext uri="{FF2B5EF4-FFF2-40B4-BE49-F238E27FC236}">
                  <a16:creationId xmlns:a16="http://schemas.microsoft.com/office/drawing/2014/main" id="{B7EC91E5-2E86-4EAD-AA0A-A84DCDD00874}"/>
                </a:ext>
              </a:extLst>
            </p:cNvPr>
            <p:cNvSpPr/>
            <p:nvPr/>
          </p:nvSpPr>
          <p:spPr>
            <a:xfrm>
              <a:off x="2043850" y="4482538"/>
              <a:ext cx="305770" cy="376802"/>
            </a:xfrm>
            <a:custGeom>
              <a:avLst/>
              <a:gdLst>
                <a:gd name="connsiteX0" fmla="*/ 850 w 305770"/>
                <a:gd name="connsiteY0" fmla="*/ 3737 h 376802"/>
                <a:gd name="connsiteX1" fmla="*/ 194525 w 305770"/>
                <a:gd name="connsiteY1" fmla="*/ 57712 h 376802"/>
                <a:gd name="connsiteX2" fmla="*/ 304063 w 305770"/>
                <a:gd name="connsiteY2" fmla="*/ 211700 h 376802"/>
                <a:gd name="connsiteX3" fmla="*/ 216750 w 305770"/>
                <a:gd name="connsiteY3" fmla="*/ 100575 h 376802"/>
                <a:gd name="connsiteX4" fmla="*/ 304063 w 305770"/>
                <a:gd name="connsiteY4" fmla="*/ 313300 h 376802"/>
                <a:gd name="connsiteX5" fmla="*/ 246913 w 305770"/>
                <a:gd name="connsiteY5" fmla="*/ 352987 h 376802"/>
                <a:gd name="connsiteX6" fmla="*/ 38950 w 305770"/>
                <a:gd name="connsiteY6" fmla="*/ 160900 h 376802"/>
                <a:gd name="connsiteX7" fmla="*/ 104038 w 305770"/>
                <a:gd name="connsiteY7" fmla="*/ 262500 h 376802"/>
                <a:gd name="connsiteX8" fmla="*/ 296125 w 305770"/>
                <a:gd name="connsiteY8" fmla="*/ 376800 h 376802"/>
                <a:gd name="connsiteX9" fmla="*/ 277075 w 305770"/>
                <a:gd name="connsiteY9" fmla="*/ 259325 h 376802"/>
                <a:gd name="connsiteX10" fmla="*/ 277075 w 305770"/>
                <a:gd name="connsiteY10" fmla="*/ 149787 h 376802"/>
                <a:gd name="connsiteX11" fmla="*/ 850 w 305770"/>
                <a:gd name="connsiteY11" fmla="*/ 3737 h 37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770" h="376802">
                  <a:moveTo>
                    <a:pt x="850" y="3737"/>
                  </a:moveTo>
                  <a:cubicBezTo>
                    <a:pt x="-12908" y="-11609"/>
                    <a:pt x="143990" y="23052"/>
                    <a:pt x="194525" y="57712"/>
                  </a:cubicBezTo>
                  <a:cubicBezTo>
                    <a:pt x="245060" y="92372"/>
                    <a:pt x="300359" y="204556"/>
                    <a:pt x="304063" y="211700"/>
                  </a:cubicBezTo>
                  <a:cubicBezTo>
                    <a:pt x="307767" y="218844"/>
                    <a:pt x="216750" y="83642"/>
                    <a:pt x="216750" y="100575"/>
                  </a:cubicBezTo>
                  <a:cubicBezTo>
                    <a:pt x="216750" y="117508"/>
                    <a:pt x="299036" y="271231"/>
                    <a:pt x="304063" y="313300"/>
                  </a:cubicBezTo>
                  <a:cubicBezTo>
                    <a:pt x="309090" y="355369"/>
                    <a:pt x="291099" y="378387"/>
                    <a:pt x="246913" y="352987"/>
                  </a:cubicBezTo>
                  <a:cubicBezTo>
                    <a:pt x="202728" y="327587"/>
                    <a:pt x="62762" y="175981"/>
                    <a:pt x="38950" y="160900"/>
                  </a:cubicBezTo>
                  <a:cubicBezTo>
                    <a:pt x="15138" y="145819"/>
                    <a:pt x="61176" y="226517"/>
                    <a:pt x="104038" y="262500"/>
                  </a:cubicBezTo>
                  <a:cubicBezTo>
                    <a:pt x="146900" y="298483"/>
                    <a:pt x="267286" y="377329"/>
                    <a:pt x="296125" y="376800"/>
                  </a:cubicBezTo>
                  <a:cubicBezTo>
                    <a:pt x="324964" y="376271"/>
                    <a:pt x="280250" y="297160"/>
                    <a:pt x="277075" y="259325"/>
                  </a:cubicBezTo>
                  <a:cubicBezTo>
                    <a:pt x="273900" y="221490"/>
                    <a:pt x="320467" y="191327"/>
                    <a:pt x="277075" y="149787"/>
                  </a:cubicBezTo>
                  <a:cubicBezTo>
                    <a:pt x="233683" y="108247"/>
                    <a:pt x="14608" y="19083"/>
                    <a:pt x="850" y="37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8" name="フリーフォーム: 図形 637">
              <a:extLst>
                <a:ext uri="{FF2B5EF4-FFF2-40B4-BE49-F238E27FC236}">
                  <a16:creationId xmlns:a16="http://schemas.microsoft.com/office/drawing/2014/main" id="{DDA1EE3A-EE8A-463F-B83E-0EC54E5A2CB1}"/>
                </a:ext>
              </a:extLst>
            </p:cNvPr>
            <p:cNvSpPr/>
            <p:nvPr/>
          </p:nvSpPr>
          <p:spPr>
            <a:xfrm>
              <a:off x="2676661" y="3941759"/>
              <a:ext cx="422504" cy="451957"/>
            </a:xfrm>
            <a:custGeom>
              <a:avLst/>
              <a:gdLst>
                <a:gd name="connsiteX0" fmla="*/ 406264 w 422504"/>
                <a:gd name="connsiteY0" fmla="*/ 4 h 451957"/>
                <a:gd name="connsiteX1" fmla="*/ 384039 w 422504"/>
                <a:gd name="connsiteY1" fmla="*/ 84141 h 451957"/>
                <a:gd name="connsiteX2" fmla="*/ 261802 w 422504"/>
                <a:gd name="connsiteY2" fmla="*/ 207966 h 451957"/>
                <a:gd name="connsiteX3" fmla="*/ 7802 w 422504"/>
                <a:gd name="connsiteY3" fmla="*/ 439741 h 451957"/>
                <a:gd name="connsiteX4" fmla="*/ 69714 w 422504"/>
                <a:gd name="connsiteY4" fmla="*/ 419104 h 451957"/>
                <a:gd name="connsiteX5" fmla="*/ 117339 w 422504"/>
                <a:gd name="connsiteY5" fmla="*/ 414341 h 451957"/>
                <a:gd name="connsiteX6" fmla="*/ 198302 w 422504"/>
                <a:gd name="connsiteY6" fmla="*/ 358779 h 451957"/>
                <a:gd name="connsiteX7" fmla="*/ 404677 w 422504"/>
                <a:gd name="connsiteY7" fmla="*/ 87316 h 451957"/>
                <a:gd name="connsiteX8" fmla="*/ 406264 w 422504"/>
                <a:gd name="connsiteY8" fmla="*/ 4 h 45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504" h="451957">
                  <a:moveTo>
                    <a:pt x="406264" y="4"/>
                  </a:moveTo>
                  <a:cubicBezTo>
                    <a:pt x="402824" y="-525"/>
                    <a:pt x="408116" y="49481"/>
                    <a:pt x="384039" y="84141"/>
                  </a:cubicBezTo>
                  <a:cubicBezTo>
                    <a:pt x="359962" y="118801"/>
                    <a:pt x="324508" y="148699"/>
                    <a:pt x="261802" y="207966"/>
                  </a:cubicBezTo>
                  <a:cubicBezTo>
                    <a:pt x="199096" y="267233"/>
                    <a:pt x="39817" y="404551"/>
                    <a:pt x="7802" y="439741"/>
                  </a:cubicBezTo>
                  <a:cubicBezTo>
                    <a:pt x="-24213" y="474931"/>
                    <a:pt x="51458" y="423337"/>
                    <a:pt x="69714" y="419104"/>
                  </a:cubicBezTo>
                  <a:cubicBezTo>
                    <a:pt x="87970" y="414871"/>
                    <a:pt x="95908" y="424395"/>
                    <a:pt x="117339" y="414341"/>
                  </a:cubicBezTo>
                  <a:cubicBezTo>
                    <a:pt x="138770" y="404287"/>
                    <a:pt x="150412" y="413283"/>
                    <a:pt x="198302" y="358779"/>
                  </a:cubicBezTo>
                  <a:cubicBezTo>
                    <a:pt x="246192" y="304275"/>
                    <a:pt x="367371" y="143672"/>
                    <a:pt x="404677" y="87316"/>
                  </a:cubicBezTo>
                  <a:cubicBezTo>
                    <a:pt x="441983" y="30960"/>
                    <a:pt x="409704" y="533"/>
                    <a:pt x="406264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9" name="フリーフォーム: 図形 638">
              <a:extLst>
                <a:ext uri="{FF2B5EF4-FFF2-40B4-BE49-F238E27FC236}">
                  <a16:creationId xmlns:a16="http://schemas.microsoft.com/office/drawing/2014/main" id="{1D6096A2-0BB4-4BD0-884E-6C8D602903C1}"/>
                </a:ext>
              </a:extLst>
            </p:cNvPr>
            <p:cNvSpPr/>
            <p:nvPr/>
          </p:nvSpPr>
          <p:spPr>
            <a:xfrm>
              <a:off x="3035300" y="3947071"/>
              <a:ext cx="571797" cy="405884"/>
            </a:xfrm>
            <a:custGeom>
              <a:avLst/>
              <a:gdLst>
                <a:gd name="connsiteX0" fmla="*/ 0 w 571797"/>
                <a:gd name="connsiteY0" fmla="*/ 5804 h 405884"/>
                <a:gd name="connsiteX1" fmla="*/ 125413 w 571797"/>
                <a:gd name="connsiteY1" fmla="*/ 5804 h 405884"/>
                <a:gd name="connsiteX2" fmla="*/ 136525 w 571797"/>
                <a:gd name="connsiteY2" fmla="*/ 66129 h 405884"/>
                <a:gd name="connsiteX3" fmla="*/ 300038 w 571797"/>
                <a:gd name="connsiteY3" fmla="*/ 266154 h 405884"/>
                <a:gd name="connsiteX4" fmla="*/ 488950 w 571797"/>
                <a:gd name="connsiteY4" fmla="*/ 320129 h 405884"/>
                <a:gd name="connsiteX5" fmla="*/ 571500 w 571797"/>
                <a:gd name="connsiteY5" fmla="*/ 305842 h 405884"/>
                <a:gd name="connsiteX6" fmla="*/ 463550 w 571797"/>
                <a:gd name="connsiteY6" fmla="*/ 383629 h 405884"/>
                <a:gd name="connsiteX7" fmla="*/ 446088 w 571797"/>
                <a:gd name="connsiteY7" fmla="*/ 402679 h 405884"/>
                <a:gd name="connsiteX8" fmla="*/ 350838 w 571797"/>
                <a:gd name="connsiteY8" fmla="*/ 328067 h 405884"/>
                <a:gd name="connsiteX9" fmla="*/ 115888 w 571797"/>
                <a:gd name="connsiteY9" fmla="*/ 105817 h 405884"/>
                <a:gd name="connsiteX10" fmla="*/ 104775 w 571797"/>
                <a:gd name="connsiteY10" fmla="*/ 62954 h 405884"/>
                <a:gd name="connsiteX11" fmla="*/ 76200 w 571797"/>
                <a:gd name="connsiteY11" fmla="*/ 48667 h 405884"/>
                <a:gd name="connsiteX12" fmla="*/ 0 w 571797"/>
                <a:gd name="connsiteY12" fmla="*/ 5804 h 40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797" h="405884">
                  <a:moveTo>
                    <a:pt x="0" y="5804"/>
                  </a:moveTo>
                  <a:cubicBezTo>
                    <a:pt x="51329" y="777"/>
                    <a:pt x="102659" y="-4250"/>
                    <a:pt x="125413" y="5804"/>
                  </a:cubicBezTo>
                  <a:cubicBezTo>
                    <a:pt x="148167" y="15858"/>
                    <a:pt x="107421" y="22737"/>
                    <a:pt x="136525" y="66129"/>
                  </a:cubicBezTo>
                  <a:cubicBezTo>
                    <a:pt x="165629" y="109521"/>
                    <a:pt x="241301" y="223821"/>
                    <a:pt x="300038" y="266154"/>
                  </a:cubicBezTo>
                  <a:cubicBezTo>
                    <a:pt x="358775" y="308487"/>
                    <a:pt x="443706" y="313514"/>
                    <a:pt x="488950" y="320129"/>
                  </a:cubicBezTo>
                  <a:cubicBezTo>
                    <a:pt x="534194" y="326744"/>
                    <a:pt x="575733" y="295259"/>
                    <a:pt x="571500" y="305842"/>
                  </a:cubicBezTo>
                  <a:cubicBezTo>
                    <a:pt x="567267" y="316425"/>
                    <a:pt x="484452" y="367490"/>
                    <a:pt x="463550" y="383629"/>
                  </a:cubicBezTo>
                  <a:cubicBezTo>
                    <a:pt x="442648" y="399769"/>
                    <a:pt x="464873" y="411939"/>
                    <a:pt x="446088" y="402679"/>
                  </a:cubicBezTo>
                  <a:cubicBezTo>
                    <a:pt x="427303" y="393419"/>
                    <a:pt x="405871" y="377544"/>
                    <a:pt x="350838" y="328067"/>
                  </a:cubicBezTo>
                  <a:cubicBezTo>
                    <a:pt x="295805" y="278590"/>
                    <a:pt x="156898" y="150002"/>
                    <a:pt x="115888" y="105817"/>
                  </a:cubicBezTo>
                  <a:cubicBezTo>
                    <a:pt x="74878" y="61632"/>
                    <a:pt x="111390" y="72479"/>
                    <a:pt x="104775" y="62954"/>
                  </a:cubicBezTo>
                  <a:cubicBezTo>
                    <a:pt x="98160" y="53429"/>
                    <a:pt x="90752" y="55811"/>
                    <a:pt x="76200" y="48667"/>
                  </a:cubicBezTo>
                  <a:lnTo>
                    <a:pt x="0" y="58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0" name="フリーフォーム: 図形 639">
              <a:extLst>
                <a:ext uri="{FF2B5EF4-FFF2-40B4-BE49-F238E27FC236}">
                  <a16:creationId xmlns:a16="http://schemas.microsoft.com/office/drawing/2014/main" id="{FD6DFD49-B9E7-4E0A-ACA5-84F4348B4510}"/>
                </a:ext>
              </a:extLst>
            </p:cNvPr>
            <p:cNvSpPr/>
            <p:nvPr/>
          </p:nvSpPr>
          <p:spPr>
            <a:xfrm>
              <a:off x="2914823" y="4238118"/>
              <a:ext cx="390819" cy="94684"/>
            </a:xfrm>
            <a:custGeom>
              <a:avLst/>
              <a:gdLst>
                <a:gd name="connsiteX0" fmla="*/ 1415 w 390819"/>
                <a:gd name="connsiteY0" fmla="*/ 38607 h 94684"/>
                <a:gd name="connsiteX1" fmla="*/ 74440 w 390819"/>
                <a:gd name="connsiteY1" fmla="*/ 38607 h 94684"/>
                <a:gd name="connsiteX2" fmla="*/ 272877 w 390819"/>
                <a:gd name="connsiteY2" fmla="*/ 32257 h 94684"/>
                <a:gd name="connsiteX3" fmla="*/ 295102 w 390819"/>
                <a:gd name="connsiteY3" fmla="*/ 507 h 94684"/>
                <a:gd name="connsiteX4" fmla="*/ 374477 w 390819"/>
                <a:gd name="connsiteY4" fmla="*/ 60832 h 94684"/>
                <a:gd name="connsiteX5" fmla="*/ 372890 w 390819"/>
                <a:gd name="connsiteY5" fmla="*/ 76707 h 94684"/>
                <a:gd name="connsiteX6" fmla="*/ 185565 w 390819"/>
                <a:gd name="connsiteY6" fmla="*/ 92582 h 94684"/>
                <a:gd name="connsiteX7" fmla="*/ 63327 w 390819"/>
                <a:gd name="connsiteY7" fmla="*/ 94170 h 94684"/>
                <a:gd name="connsiteX8" fmla="*/ 176040 w 390819"/>
                <a:gd name="connsiteY8" fmla="*/ 89407 h 94684"/>
                <a:gd name="connsiteX9" fmla="*/ 36340 w 390819"/>
                <a:gd name="connsiteY9" fmla="*/ 83057 h 94684"/>
                <a:gd name="connsiteX10" fmla="*/ 1415 w 390819"/>
                <a:gd name="connsiteY10" fmla="*/ 38607 h 94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0819" h="94684">
                  <a:moveTo>
                    <a:pt x="1415" y="38607"/>
                  </a:moveTo>
                  <a:cubicBezTo>
                    <a:pt x="7765" y="31199"/>
                    <a:pt x="74440" y="38607"/>
                    <a:pt x="74440" y="38607"/>
                  </a:cubicBezTo>
                  <a:cubicBezTo>
                    <a:pt x="119684" y="37549"/>
                    <a:pt x="236100" y="38607"/>
                    <a:pt x="272877" y="32257"/>
                  </a:cubicBezTo>
                  <a:cubicBezTo>
                    <a:pt x="309654" y="25907"/>
                    <a:pt x="278169" y="-4255"/>
                    <a:pt x="295102" y="507"/>
                  </a:cubicBezTo>
                  <a:cubicBezTo>
                    <a:pt x="312035" y="5269"/>
                    <a:pt x="361512" y="48132"/>
                    <a:pt x="374477" y="60832"/>
                  </a:cubicBezTo>
                  <a:cubicBezTo>
                    <a:pt x="387442" y="73532"/>
                    <a:pt x="404375" y="71415"/>
                    <a:pt x="372890" y="76707"/>
                  </a:cubicBezTo>
                  <a:cubicBezTo>
                    <a:pt x="341405" y="81999"/>
                    <a:pt x="237159" y="89671"/>
                    <a:pt x="185565" y="92582"/>
                  </a:cubicBezTo>
                  <a:cubicBezTo>
                    <a:pt x="133971" y="95493"/>
                    <a:pt x="64914" y="94699"/>
                    <a:pt x="63327" y="94170"/>
                  </a:cubicBezTo>
                  <a:cubicBezTo>
                    <a:pt x="61740" y="93641"/>
                    <a:pt x="180538" y="91259"/>
                    <a:pt x="176040" y="89407"/>
                  </a:cubicBezTo>
                  <a:cubicBezTo>
                    <a:pt x="171542" y="87555"/>
                    <a:pt x="62005" y="89672"/>
                    <a:pt x="36340" y="83057"/>
                  </a:cubicBezTo>
                  <a:cubicBezTo>
                    <a:pt x="10675" y="76442"/>
                    <a:pt x="-4935" y="46015"/>
                    <a:pt x="1415" y="386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1" name="フリーフォーム: 図形 640">
              <a:extLst>
                <a:ext uri="{FF2B5EF4-FFF2-40B4-BE49-F238E27FC236}">
                  <a16:creationId xmlns:a16="http://schemas.microsoft.com/office/drawing/2014/main" id="{4B270342-1D77-4C9F-B809-D0AB4426A650}"/>
                </a:ext>
              </a:extLst>
            </p:cNvPr>
            <p:cNvSpPr/>
            <p:nvPr/>
          </p:nvSpPr>
          <p:spPr>
            <a:xfrm>
              <a:off x="2756806" y="4367653"/>
              <a:ext cx="765201" cy="138789"/>
            </a:xfrm>
            <a:custGeom>
              <a:avLst/>
              <a:gdLst>
                <a:gd name="connsiteX0" fmla="*/ 682 w 765201"/>
                <a:gd name="connsiteY0" fmla="*/ 75760 h 138789"/>
                <a:gd name="connsiteX1" fmla="*/ 72119 w 765201"/>
                <a:gd name="connsiteY1" fmla="*/ 70997 h 138789"/>
                <a:gd name="connsiteX2" fmla="*/ 624569 w 765201"/>
                <a:gd name="connsiteY2" fmla="*/ 75760 h 138789"/>
                <a:gd name="connsiteX3" fmla="*/ 659494 w 765201"/>
                <a:gd name="connsiteY3" fmla="*/ 34485 h 138789"/>
                <a:gd name="connsiteX4" fmla="*/ 651557 w 765201"/>
                <a:gd name="connsiteY4" fmla="*/ 1147 h 138789"/>
                <a:gd name="connsiteX5" fmla="*/ 721407 w 765201"/>
                <a:gd name="connsiteY5" fmla="*/ 77347 h 138789"/>
                <a:gd name="connsiteX6" fmla="*/ 759507 w 765201"/>
                <a:gd name="connsiteY6" fmla="*/ 131322 h 138789"/>
                <a:gd name="connsiteX7" fmla="*/ 597582 w 765201"/>
                <a:gd name="connsiteY7" fmla="*/ 137672 h 138789"/>
                <a:gd name="connsiteX8" fmla="*/ 184832 w 765201"/>
                <a:gd name="connsiteY8" fmla="*/ 124972 h 138789"/>
                <a:gd name="connsiteX9" fmla="*/ 472169 w 765201"/>
                <a:gd name="connsiteY9" fmla="*/ 137672 h 138789"/>
                <a:gd name="connsiteX10" fmla="*/ 72119 w 765201"/>
                <a:gd name="connsiteY10" fmla="*/ 126560 h 138789"/>
                <a:gd name="connsiteX11" fmla="*/ 682 w 765201"/>
                <a:gd name="connsiteY11" fmla="*/ 75760 h 13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5201" h="138789">
                  <a:moveTo>
                    <a:pt x="682" y="75760"/>
                  </a:moveTo>
                  <a:cubicBezTo>
                    <a:pt x="682" y="66500"/>
                    <a:pt x="72119" y="70997"/>
                    <a:pt x="72119" y="70997"/>
                  </a:cubicBezTo>
                  <a:cubicBezTo>
                    <a:pt x="176100" y="70997"/>
                    <a:pt x="526673" y="81845"/>
                    <a:pt x="624569" y="75760"/>
                  </a:cubicBezTo>
                  <a:cubicBezTo>
                    <a:pt x="722465" y="69675"/>
                    <a:pt x="654996" y="46920"/>
                    <a:pt x="659494" y="34485"/>
                  </a:cubicBezTo>
                  <a:cubicBezTo>
                    <a:pt x="663992" y="22050"/>
                    <a:pt x="641238" y="-5997"/>
                    <a:pt x="651557" y="1147"/>
                  </a:cubicBezTo>
                  <a:cubicBezTo>
                    <a:pt x="661876" y="8291"/>
                    <a:pt x="703415" y="55651"/>
                    <a:pt x="721407" y="77347"/>
                  </a:cubicBezTo>
                  <a:cubicBezTo>
                    <a:pt x="739399" y="99043"/>
                    <a:pt x="780145" y="121268"/>
                    <a:pt x="759507" y="131322"/>
                  </a:cubicBezTo>
                  <a:cubicBezTo>
                    <a:pt x="738869" y="141376"/>
                    <a:pt x="693361" y="138730"/>
                    <a:pt x="597582" y="137672"/>
                  </a:cubicBezTo>
                  <a:cubicBezTo>
                    <a:pt x="501803" y="136614"/>
                    <a:pt x="205734" y="124972"/>
                    <a:pt x="184832" y="124972"/>
                  </a:cubicBezTo>
                  <a:cubicBezTo>
                    <a:pt x="163930" y="124972"/>
                    <a:pt x="490954" y="137407"/>
                    <a:pt x="472169" y="137672"/>
                  </a:cubicBezTo>
                  <a:cubicBezTo>
                    <a:pt x="453384" y="137937"/>
                    <a:pt x="156256" y="134233"/>
                    <a:pt x="72119" y="126560"/>
                  </a:cubicBezTo>
                  <a:cubicBezTo>
                    <a:pt x="-12018" y="118887"/>
                    <a:pt x="682" y="85020"/>
                    <a:pt x="682" y="757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2" name="フリーフォーム: 図形 641">
              <a:extLst>
                <a:ext uri="{FF2B5EF4-FFF2-40B4-BE49-F238E27FC236}">
                  <a16:creationId xmlns:a16="http://schemas.microsoft.com/office/drawing/2014/main" id="{8EC9BF2B-FBB8-47F5-8DC0-F81FEFCF1EA9}"/>
                </a:ext>
              </a:extLst>
            </p:cNvPr>
            <p:cNvSpPr/>
            <p:nvPr/>
          </p:nvSpPr>
          <p:spPr>
            <a:xfrm>
              <a:off x="2773477" y="4455443"/>
              <a:ext cx="423428" cy="353774"/>
            </a:xfrm>
            <a:custGeom>
              <a:avLst/>
              <a:gdLst>
                <a:gd name="connsiteX0" fmla="*/ 214198 w 423428"/>
                <a:gd name="connsiteY0" fmla="*/ 27657 h 353774"/>
                <a:gd name="connsiteX1" fmla="*/ 217373 w 423428"/>
                <a:gd name="connsiteY1" fmla="*/ 110207 h 353774"/>
                <a:gd name="connsiteX2" fmla="*/ 204673 w 423428"/>
                <a:gd name="connsiteY2" fmla="*/ 173707 h 353774"/>
                <a:gd name="connsiteX3" fmla="*/ 166573 w 423428"/>
                <a:gd name="connsiteY3" fmla="*/ 232445 h 353774"/>
                <a:gd name="connsiteX4" fmla="*/ 103073 w 423428"/>
                <a:gd name="connsiteY4" fmla="*/ 251495 h 353774"/>
                <a:gd name="connsiteX5" fmla="*/ 3061 w 423428"/>
                <a:gd name="connsiteY5" fmla="*/ 261020 h 353774"/>
                <a:gd name="connsiteX6" fmla="*/ 30048 w 423428"/>
                <a:gd name="connsiteY6" fmla="*/ 291182 h 353774"/>
                <a:gd name="connsiteX7" fmla="*/ 74498 w 423428"/>
                <a:gd name="connsiteY7" fmla="*/ 353095 h 353774"/>
                <a:gd name="connsiteX8" fmla="*/ 63386 w 423428"/>
                <a:gd name="connsiteY8" fmla="*/ 321345 h 353774"/>
                <a:gd name="connsiteX9" fmla="*/ 134823 w 423428"/>
                <a:gd name="connsiteY9" fmla="*/ 276895 h 353774"/>
                <a:gd name="connsiteX10" fmla="*/ 212611 w 423428"/>
                <a:gd name="connsiteY10" fmla="*/ 265782 h 353774"/>
                <a:gd name="connsiteX11" fmla="*/ 257061 w 423428"/>
                <a:gd name="connsiteY11" fmla="*/ 173707 h 353774"/>
                <a:gd name="connsiteX12" fmla="*/ 401523 w 423428"/>
                <a:gd name="connsiteY12" fmla="*/ 8607 h 353774"/>
                <a:gd name="connsiteX13" fmla="*/ 403111 w 423428"/>
                <a:gd name="connsiteY13" fmla="*/ 24482 h 353774"/>
                <a:gd name="connsiteX14" fmla="*/ 214198 w 423428"/>
                <a:gd name="connsiteY14" fmla="*/ 27657 h 353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3428" h="353774">
                  <a:moveTo>
                    <a:pt x="214198" y="27657"/>
                  </a:moveTo>
                  <a:cubicBezTo>
                    <a:pt x="183242" y="41945"/>
                    <a:pt x="218961" y="85865"/>
                    <a:pt x="217373" y="110207"/>
                  </a:cubicBezTo>
                  <a:cubicBezTo>
                    <a:pt x="215786" y="134549"/>
                    <a:pt x="213140" y="153334"/>
                    <a:pt x="204673" y="173707"/>
                  </a:cubicBezTo>
                  <a:cubicBezTo>
                    <a:pt x="196206" y="194080"/>
                    <a:pt x="183506" y="219480"/>
                    <a:pt x="166573" y="232445"/>
                  </a:cubicBezTo>
                  <a:cubicBezTo>
                    <a:pt x="149640" y="245410"/>
                    <a:pt x="130325" y="246733"/>
                    <a:pt x="103073" y="251495"/>
                  </a:cubicBezTo>
                  <a:cubicBezTo>
                    <a:pt x="75821" y="256257"/>
                    <a:pt x="15232" y="254406"/>
                    <a:pt x="3061" y="261020"/>
                  </a:cubicBezTo>
                  <a:cubicBezTo>
                    <a:pt x="-9110" y="267635"/>
                    <a:pt x="18142" y="275836"/>
                    <a:pt x="30048" y="291182"/>
                  </a:cubicBezTo>
                  <a:cubicBezTo>
                    <a:pt x="41954" y="306528"/>
                    <a:pt x="68942" y="348068"/>
                    <a:pt x="74498" y="353095"/>
                  </a:cubicBezTo>
                  <a:cubicBezTo>
                    <a:pt x="80054" y="358122"/>
                    <a:pt x="53332" y="334045"/>
                    <a:pt x="63386" y="321345"/>
                  </a:cubicBezTo>
                  <a:cubicBezTo>
                    <a:pt x="73440" y="308645"/>
                    <a:pt x="109952" y="286156"/>
                    <a:pt x="134823" y="276895"/>
                  </a:cubicBezTo>
                  <a:cubicBezTo>
                    <a:pt x="159694" y="267634"/>
                    <a:pt x="192238" y="282980"/>
                    <a:pt x="212611" y="265782"/>
                  </a:cubicBezTo>
                  <a:cubicBezTo>
                    <a:pt x="232984" y="248584"/>
                    <a:pt x="225576" y="216570"/>
                    <a:pt x="257061" y="173707"/>
                  </a:cubicBezTo>
                  <a:cubicBezTo>
                    <a:pt x="288546" y="130845"/>
                    <a:pt x="377181" y="33478"/>
                    <a:pt x="401523" y="8607"/>
                  </a:cubicBezTo>
                  <a:cubicBezTo>
                    <a:pt x="425865" y="-16264"/>
                    <a:pt x="434596" y="20249"/>
                    <a:pt x="403111" y="24482"/>
                  </a:cubicBezTo>
                  <a:cubicBezTo>
                    <a:pt x="371626" y="28715"/>
                    <a:pt x="245154" y="13369"/>
                    <a:pt x="214198" y="276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3" name="フリーフォーム: 図形 642">
              <a:extLst>
                <a:ext uri="{FF2B5EF4-FFF2-40B4-BE49-F238E27FC236}">
                  <a16:creationId xmlns:a16="http://schemas.microsoft.com/office/drawing/2014/main" id="{C58BB029-1F99-4CAA-BECB-9FD6D2E104DB}"/>
                </a:ext>
              </a:extLst>
            </p:cNvPr>
            <p:cNvSpPr/>
            <p:nvPr/>
          </p:nvSpPr>
          <p:spPr>
            <a:xfrm>
              <a:off x="2784497" y="4695587"/>
              <a:ext cx="572336" cy="89443"/>
            </a:xfrm>
            <a:custGeom>
              <a:avLst/>
              <a:gdLst>
                <a:gd name="connsiteX0" fmla="*/ 7916 w 572336"/>
                <a:gd name="connsiteY0" fmla="*/ 85963 h 89443"/>
                <a:gd name="connsiteX1" fmla="*/ 74591 w 572336"/>
                <a:gd name="connsiteY1" fmla="*/ 78026 h 89443"/>
                <a:gd name="connsiteX2" fmla="*/ 328591 w 572336"/>
                <a:gd name="connsiteY2" fmla="*/ 55801 h 89443"/>
                <a:gd name="connsiteX3" fmla="*/ 476228 w 572336"/>
                <a:gd name="connsiteY3" fmla="*/ 25638 h 89443"/>
                <a:gd name="connsiteX4" fmla="*/ 571478 w 572336"/>
                <a:gd name="connsiteY4" fmla="*/ 3413 h 89443"/>
                <a:gd name="connsiteX5" fmla="*/ 422253 w 572336"/>
                <a:gd name="connsiteY5" fmla="*/ 3413 h 89443"/>
                <a:gd name="connsiteX6" fmla="*/ 353991 w 572336"/>
                <a:gd name="connsiteY6" fmla="*/ 1826 h 89443"/>
                <a:gd name="connsiteX7" fmla="*/ 409553 w 572336"/>
                <a:gd name="connsiteY7" fmla="*/ 19288 h 89443"/>
                <a:gd name="connsiteX8" fmla="*/ 206353 w 572336"/>
                <a:gd name="connsiteY8" fmla="*/ 238 h 89443"/>
                <a:gd name="connsiteX9" fmla="*/ 20616 w 572336"/>
                <a:gd name="connsiteY9" fmla="*/ 11351 h 89443"/>
                <a:gd name="connsiteX10" fmla="*/ 7916 w 572336"/>
                <a:gd name="connsiteY10" fmla="*/ 85963 h 8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2336" h="89443">
                  <a:moveTo>
                    <a:pt x="7916" y="85963"/>
                  </a:moveTo>
                  <a:cubicBezTo>
                    <a:pt x="16912" y="97075"/>
                    <a:pt x="74591" y="78026"/>
                    <a:pt x="74591" y="78026"/>
                  </a:cubicBezTo>
                  <a:cubicBezTo>
                    <a:pt x="128037" y="72999"/>
                    <a:pt x="261651" y="64532"/>
                    <a:pt x="328591" y="55801"/>
                  </a:cubicBezTo>
                  <a:cubicBezTo>
                    <a:pt x="395531" y="47070"/>
                    <a:pt x="476228" y="25638"/>
                    <a:pt x="476228" y="25638"/>
                  </a:cubicBezTo>
                  <a:cubicBezTo>
                    <a:pt x="516709" y="16907"/>
                    <a:pt x="580474" y="7117"/>
                    <a:pt x="571478" y="3413"/>
                  </a:cubicBezTo>
                  <a:cubicBezTo>
                    <a:pt x="562482" y="-291"/>
                    <a:pt x="458501" y="3677"/>
                    <a:pt x="422253" y="3413"/>
                  </a:cubicBezTo>
                  <a:cubicBezTo>
                    <a:pt x="386005" y="3148"/>
                    <a:pt x="356108" y="-820"/>
                    <a:pt x="353991" y="1826"/>
                  </a:cubicBezTo>
                  <a:cubicBezTo>
                    <a:pt x="351874" y="4472"/>
                    <a:pt x="434159" y="19553"/>
                    <a:pt x="409553" y="19288"/>
                  </a:cubicBezTo>
                  <a:cubicBezTo>
                    <a:pt x="384947" y="19023"/>
                    <a:pt x="271176" y="1561"/>
                    <a:pt x="206353" y="238"/>
                  </a:cubicBezTo>
                  <a:cubicBezTo>
                    <a:pt x="141530" y="-1085"/>
                    <a:pt x="49456" y="3149"/>
                    <a:pt x="20616" y="11351"/>
                  </a:cubicBezTo>
                  <a:cubicBezTo>
                    <a:pt x="-8224" y="19553"/>
                    <a:pt x="-1080" y="74851"/>
                    <a:pt x="7916" y="859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4" name="フリーフォーム: 図形 643">
              <a:extLst>
                <a:ext uri="{FF2B5EF4-FFF2-40B4-BE49-F238E27FC236}">
                  <a16:creationId xmlns:a16="http://schemas.microsoft.com/office/drawing/2014/main" id="{503D6333-0F5A-4355-9AD5-396214A1138D}"/>
                </a:ext>
              </a:extLst>
            </p:cNvPr>
            <p:cNvSpPr/>
            <p:nvPr/>
          </p:nvSpPr>
          <p:spPr>
            <a:xfrm>
              <a:off x="3130548" y="4533900"/>
              <a:ext cx="318561" cy="296984"/>
            </a:xfrm>
            <a:custGeom>
              <a:avLst/>
              <a:gdLst>
                <a:gd name="connsiteX0" fmla="*/ 107952 w 318561"/>
                <a:gd name="connsiteY0" fmla="*/ 0 h 296984"/>
                <a:gd name="connsiteX1" fmla="*/ 147640 w 318561"/>
                <a:gd name="connsiteY1" fmla="*/ 41275 h 296984"/>
                <a:gd name="connsiteX2" fmla="*/ 296865 w 318561"/>
                <a:gd name="connsiteY2" fmla="*/ 127000 h 296984"/>
                <a:gd name="connsiteX3" fmla="*/ 315915 w 318561"/>
                <a:gd name="connsiteY3" fmla="*/ 230188 h 296984"/>
                <a:gd name="connsiteX4" fmla="*/ 279402 w 318561"/>
                <a:gd name="connsiteY4" fmla="*/ 296863 h 296984"/>
                <a:gd name="connsiteX5" fmla="*/ 230190 w 318561"/>
                <a:gd name="connsiteY5" fmla="*/ 214313 h 296984"/>
                <a:gd name="connsiteX6" fmla="*/ 280990 w 318561"/>
                <a:gd name="connsiteY6" fmla="*/ 246063 h 296984"/>
                <a:gd name="connsiteX7" fmla="*/ 225427 w 318561"/>
                <a:gd name="connsiteY7" fmla="*/ 161925 h 296984"/>
                <a:gd name="connsiteX8" fmla="*/ 207965 w 318561"/>
                <a:gd name="connsiteY8" fmla="*/ 212725 h 296984"/>
                <a:gd name="connsiteX9" fmla="*/ 220665 w 318561"/>
                <a:gd name="connsiteY9" fmla="*/ 173038 h 296984"/>
                <a:gd name="connsiteX10" fmla="*/ 2 w 318561"/>
                <a:gd name="connsiteY10" fmla="*/ 157163 h 296984"/>
                <a:gd name="connsiteX11" fmla="*/ 225427 w 318561"/>
                <a:gd name="connsiteY11" fmla="*/ 153988 h 296984"/>
                <a:gd name="connsiteX12" fmla="*/ 201615 w 318561"/>
                <a:gd name="connsiteY12" fmla="*/ 119063 h 296984"/>
                <a:gd name="connsiteX13" fmla="*/ 107952 w 318561"/>
                <a:gd name="connsiteY13" fmla="*/ 0 h 29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8561" h="296984">
                  <a:moveTo>
                    <a:pt x="107952" y="0"/>
                  </a:moveTo>
                  <a:cubicBezTo>
                    <a:pt x="112053" y="10054"/>
                    <a:pt x="116155" y="20108"/>
                    <a:pt x="147640" y="41275"/>
                  </a:cubicBezTo>
                  <a:cubicBezTo>
                    <a:pt x="179125" y="62442"/>
                    <a:pt x="268819" y="95515"/>
                    <a:pt x="296865" y="127000"/>
                  </a:cubicBezTo>
                  <a:cubicBezTo>
                    <a:pt x="324911" y="158485"/>
                    <a:pt x="318826" y="201878"/>
                    <a:pt x="315915" y="230188"/>
                  </a:cubicBezTo>
                  <a:cubicBezTo>
                    <a:pt x="313005" y="258499"/>
                    <a:pt x="293689" y="299509"/>
                    <a:pt x="279402" y="296863"/>
                  </a:cubicBezTo>
                  <a:cubicBezTo>
                    <a:pt x="265115" y="294217"/>
                    <a:pt x="229925" y="222780"/>
                    <a:pt x="230190" y="214313"/>
                  </a:cubicBezTo>
                  <a:cubicBezTo>
                    <a:pt x="230455" y="205846"/>
                    <a:pt x="281784" y="254794"/>
                    <a:pt x="280990" y="246063"/>
                  </a:cubicBezTo>
                  <a:cubicBezTo>
                    <a:pt x="280196" y="237332"/>
                    <a:pt x="237598" y="167481"/>
                    <a:pt x="225427" y="161925"/>
                  </a:cubicBezTo>
                  <a:cubicBezTo>
                    <a:pt x="213256" y="156369"/>
                    <a:pt x="208759" y="210873"/>
                    <a:pt x="207965" y="212725"/>
                  </a:cubicBezTo>
                  <a:cubicBezTo>
                    <a:pt x="207171" y="214577"/>
                    <a:pt x="255325" y="182298"/>
                    <a:pt x="220665" y="173038"/>
                  </a:cubicBezTo>
                  <a:cubicBezTo>
                    <a:pt x="186005" y="163778"/>
                    <a:pt x="-792" y="160338"/>
                    <a:pt x="2" y="157163"/>
                  </a:cubicBezTo>
                  <a:cubicBezTo>
                    <a:pt x="796" y="153988"/>
                    <a:pt x="191825" y="160338"/>
                    <a:pt x="225427" y="153988"/>
                  </a:cubicBezTo>
                  <a:cubicBezTo>
                    <a:pt x="259029" y="147638"/>
                    <a:pt x="201615" y="119063"/>
                    <a:pt x="201615" y="119063"/>
                  </a:cubicBezTo>
                  <a:lnTo>
                    <a:pt x="10795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5" name="フリーフォーム: 図形 644">
              <a:extLst>
                <a:ext uri="{FF2B5EF4-FFF2-40B4-BE49-F238E27FC236}">
                  <a16:creationId xmlns:a16="http://schemas.microsoft.com/office/drawing/2014/main" id="{EC9B1939-CC7C-49DD-9888-6B2574709641}"/>
                </a:ext>
              </a:extLst>
            </p:cNvPr>
            <p:cNvSpPr/>
            <p:nvPr/>
          </p:nvSpPr>
          <p:spPr>
            <a:xfrm>
              <a:off x="3848590" y="4104551"/>
              <a:ext cx="713191" cy="596113"/>
            </a:xfrm>
            <a:custGeom>
              <a:avLst/>
              <a:gdLst>
                <a:gd name="connsiteX0" fmla="*/ 1098 w 713191"/>
                <a:gd name="connsiteY0" fmla="*/ 2312 h 596113"/>
                <a:gd name="connsiteX1" fmla="*/ 31260 w 713191"/>
                <a:gd name="connsiteY1" fmla="*/ 124549 h 596113"/>
                <a:gd name="connsiteX2" fmla="*/ 32848 w 713191"/>
                <a:gd name="connsiteY2" fmla="*/ 318224 h 596113"/>
                <a:gd name="connsiteX3" fmla="*/ 213823 w 713191"/>
                <a:gd name="connsiteY3" fmla="*/ 588099 h 596113"/>
                <a:gd name="connsiteX4" fmla="*/ 229698 w 713191"/>
                <a:gd name="connsiteY4" fmla="*/ 510312 h 596113"/>
                <a:gd name="connsiteX5" fmla="*/ 270973 w 713191"/>
                <a:gd name="connsiteY5" fmla="*/ 359499 h 596113"/>
                <a:gd name="connsiteX6" fmla="*/ 361460 w 713191"/>
                <a:gd name="connsiteY6" fmla="*/ 173762 h 596113"/>
                <a:gd name="connsiteX7" fmla="*/ 461473 w 713191"/>
                <a:gd name="connsiteY7" fmla="*/ 164237 h 596113"/>
                <a:gd name="connsiteX8" fmla="*/ 559898 w 713191"/>
                <a:gd name="connsiteY8" fmla="*/ 218212 h 596113"/>
                <a:gd name="connsiteX9" fmla="*/ 596410 w 713191"/>
                <a:gd name="connsiteY9" fmla="*/ 267424 h 596113"/>
                <a:gd name="connsiteX10" fmla="*/ 609110 w 713191"/>
                <a:gd name="connsiteY10" fmla="*/ 324574 h 596113"/>
                <a:gd name="connsiteX11" fmla="*/ 578948 w 713191"/>
                <a:gd name="connsiteY11" fmla="*/ 335687 h 596113"/>
                <a:gd name="connsiteX12" fmla="*/ 663085 w 713191"/>
                <a:gd name="connsiteY12" fmla="*/ 319812 h 596113"/>
                <a:gd name="connsiteX13" fmla="*/ 709123 w 713191"/>
                <a:gd name="connsiteY13" fmla="*/ 288062 h 596113"/>
                <a:gd name="connsiteX14" fmla="*/ 559898 w 713191"/>
                <a:gd name="connsiteY14" fmla="*/ 137249 h 596113"/>
                <a:gd name="connsiteX15" fmla="*/ 309073 w 713191"/>
                <a:gd name="connsiteY15" fmla="*/ 156299 h 596113"/>
                <a:gd name="connsiteX16" fmla="*/ 280498 w 713191"/>
                <a:gd name="connsiteY16" fmla="*/ 232499 h 596113"/>
                <a:gd name="connsiteX17" fmla="*/ 237635 w 713191"/>
                <a:gd name="connsiteY17" fmla="*/ 394424 h 596113"/>
                <a:gd name="connsiteX18" fmla="*/ 132860 w 713191"/>
                <a:gd name="connsiteY18" fmla="*/ 438874 h 596113"/>
                <a:gd name="connsiteX19" fmla="*/ 94760 w 713191"/>
                <a:gd name="connsiteY19" fmla="*/ 310287 h 596113"/>
                <a:gd name="connsiteX20" fmla="*/ 112223 w 713191"/>
                <a:gd name="connsiteY20" fmla="*/ 181699 h 596113"/>
                <a:gd name="connsiteX21" fmla="*/ 175723 w 713191"/>
                <a:gd name="connsiteY21" fmla="*/ 41999 h 596113"/>
                <a:gd name="connsiteX22" fmla="*/ 75710 w 713191"/>
                <a:gd name="connsiteY22" fmla="*/ 43587 h 596113"/>
                <a:gd name="connsiteX23" fmla="*/ 1098 w 713191"/>
                <a:gd name="connsiteY23" fmla="*/ 2312 h 596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13191" h="596113">
                  <a:moveTo>
                    <a:pt x="1098" y="2312"/>
                  </a:moveTo>
                  <a:cubicBezTo>
                    <a:pt x="-6310" y="15806"/>
                    <a:pt x="25968" y="71897"/>
                    <a:pt x="31260" y="124549"/>
                  </a:cubicBezTo>
                  <a:cubicBezTo>
                    <a:pt x="36552" y="177201"/>
                    <a:pt x="2421" y="240966"/>
                    <a:pt x="32848" y="318224"/>
                  </a:cubicBezTo>
                  <a:cubicBezTo>
                    <a:pt x="63275" y="395482"/>
                    <a:pt x="181015" y="556084"/>
                    <a:pt x="213823" y="588099"/>
                  </a:cubicBezTo>
                  <a:cubicBezTo>
                    <a:pt x="246631" y="620114"/>
                    <a:pt x="220173" y="548412"/>
                    <a:pt x="229698" y="510312"/>
                  </a:cubicBezTo>
                  <a:cubicBezTo>
                    <a:pt x="239223" y="472212"/>
                    <a:pt x="249013" y="415591"/>
                    <a:pt x="270973" y="359499"/>
                  </a:cubicBezTo>
                  <a:cubicBezTo>
                    <a:pt x="292933" y="303407"/>
                    <a:pt x="329710" y="206305"/>
                    <a:pt x="361460" y="173762"/>
                  </a:cubicBezTo>
                  <a:cubicBezTo>
                    <a:pt x="393210" y="141219"/>
                    <a:pt x="428400" y="156829"/>
                    <a:pt x="461473" y="164237"/>
                  </a:cubicBezTo>
                  <a:cubicBezTo>
                    <a:pt x="494546" y="171645"/>
                    <a:pt x="537408" y="201014"/>
                    <a:pt x="559898" y="218212"/>
                  </a:cubicBezTo>
                  <a:cubicBezTo>
                    <a:pt x="582388" y="235410"/>
                    <a:pt x="588208" y="249697"/>
                    <a:pt x="596410" y="267424"/>
                  </a:cubicBezTo>
                  <a:cubicBezTo>
                    <a:pt x="604612" y="285151"/>
                    <a:pt x="612020" y="313197"/>
                    <a:pt x="609110" y="324574"/>
                  </a:cubicBezTo>
                  <a:cubicBezTo>
                    <a:pt x="606200" y="335951"/>
                    <a:pt x="569952" y="336481"/>
                    <a:pt x="578948" y="335687"/>
                  </a:cubicBezTo>
                  <a:cubicBezTo>
                    <a:pt x="587944" y="334893"/>
                    <a:pt x="641389" y="327749"/>
                    <a:pt x="663085" y="319812"/>
                  </a:cubicBezTo>
                  <a:cubicBezTo>
                    <a:pt x="684781" y="311875"/>
                    <a:pt x="726321" y="318489"/>
                    <a:pt x="709123" y="288062"/>
                  </a:cubicBezTo>
                  <a:cubicBezTo>
                    <a:pt x="691925" y="257635"/>
                    <a:pt x="626573" y="159209"/>
                    <a:pt x="559898" y="137249"/>
                  </a:cubicBezTo>
                  <a:cubicBezTo>
                    <a:pt x="493223" y="115289"/>
                    <a:pt x="355640" y="140424"/>
                    <a:pt x="309073" y="156299"/>
                  </a:cubicBezTo>
                  <a:cubicBezTo>
                    <a:pt x="262506" y="172174"/>
                    <a:pt x="292404" y="192812"/>
                    <a:pt x="280498" y="232499"/>
                  </a:cubicBezTo>
                  <a:cubicBezTo>
                    <a:pt x="268592" y="272186"/>
                    <a:pt x="262241" y="360028"/>
                    <a:pt x="237635" y="394424"/>
                  </a:cubicBezTo>
                  <a:cubicBezTo>
                    <a:pt x="213029" y="428820"/>
                    <a:pt x="156672" y="452897"/>
                    <a:pt x="132860" y="438874"/>
                  </a:cubicBezTo>
                  <a:cubicBezTo>
                    <a:pt x="109048" y="424851"/>
                    <a:pt x="98200" y="353150"/>
                    <a:pt x="94760" y="310287"/>
                  </a:cubicBezTo>
                  <a:cubicBezTo>
                    <a:pt x="91321" y="267425"/>
                    <a:pt x="98729" y="226414"/>
                    <a:pt x="112223" y="181699"/>
                  </a:cubicBezTo>
                  <a:cubicBezTo>
                    <a:pt x="125717" y="136984"/>
                    <a:pt x="181808" y="65018"/>
                    <a:pt x="175723" y="41999"/>
                  </a:cubicBezTo>
                  <a:cubicBezTo>
                    <a:pt x="169638" y="18980"/>
                    <a:pt x="103756" y="48614"/>
                    <a:pt x="75710" y="43587"/>
                  </a:cubicBezTo>
                  <a:cubicBezTo>
                    <a:pt x="47664" y="38560"/>
                    <a:pt x="8506" y="-11182"/>
                    <a:pt x="1098" y="2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6" name="フリーフォーム: 図形 645">
              <a:extLst>
                <a:ext uri="{FF2B5EF4-FFF2-40B4-BE49-F238E27FC236}">
                  <a16:creationId xmlns:a16="http://schemas.microsoft.com/office/drawing/2014/main" id="{C3DA25DD-A6D9-4488-8837-BB2BEC405943}"/>
                </a:ext>
              </a:extLst>
            </p:cNvPr>
            <p:cNvSpPr/>
            <p:nvPr/>
          </p:nvSpPr>
          <p:spPr>
            <a:xfrm>
              <a:off x="4872112" y="3987586"/>
              <a:ext cx="265038" cy="737073"/>
            </a:xfrm>
            <a:custGeom>
              <a:avLst/>
              <a:gdLst>
                <a:gd name="connsiteX0" fmla="*/ 3101 w 265038"/>
                <a:gd name="connsiteY0" fmla="*/ 214 h 737073"/>
                <a:gd name="connsiteX1" fmla="*/ 60251 w 265038"/>
                <a:gd name="connsiteY1" fmla="*/ 203414 h 737073"/>
                <a:gd name="connsiteX2" fmla="*/ 11038 w 265038"/>
                <a:gd name="connsiteY2" fmla="*/ 381214 h 737073"/>
                <a:gd name="connsiteX3" fmla="*/ 31676 w 265038"/>
                <a:gd name="connsiteY3" fmla="*/ 514564 h 737073"/>
                <a:gd name="connsiteX4" fmla="*/ 118988 w 265038"/>
                <a:gd name="connsiteY4" fmla="*/ 733639 h 737073"/>
                <a:gd name="connsiteX5" fmla="*/ 133276 w 265038"/>
                <a:gd name="connsiteY5" fmla="*/ 636802 h 737073"/>
                <a:gd name="connsiteX6" fmla="*/ 160263 w 265038"/>
                <a:gd name="connsiteY6" fmla="*/ 481227 h 737073"/>
                <a:gd name="connsiteX7" fmla="*/ 265038 w 265038"/>
                <a:gd name="connsiteY7" fmla="*/ 459002 h 737073"/>
                <a:gd name="connsiteX8" fmla="*/ 265038 w 265038"/>
                <a:gd name="connsiteY8" fmla="*/ 459002 h 737073"/>
                <a:gd name="connsiteX9" fmla="*/ 125338 w 265038"/>
                <a:gd name="connsiteY9" fmla="*/ 470114 h 737073"/>
                <a:gd name="connsiteX10" fmla="*/ 99938 w 265038"/>
                <a:gd name="connsiteY10" fmla="*/ 554252 h 737073"/>
                <a:gd name="connsiteX11" fmla="*/ 38026 w 265038"/>
                <a:gd name="connsiteY11" fmla="*/ 485989 h 737073"/>
                <a:gd name="connsiteX12" fmla="*/ 52313 w 265038"/>
                <a:gd name="connsiteY12" fmla="*/ 376452 h 737073"/>
                <a:gd name="connsiteX13" fmla="*/ 174551 w 265038"/>
                <a:gd name="connsiteY13" fmla="*/ 168489 h 737073"/>
                <a:gd name="connsiteX14" fmla="*/ 3101 w 265038"/>
                <a:gd name="connsiteY14" fmla="*/ 214 h 737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5038" h="737073">
                  <a:moveTo>
                    <a:pt x="3101" y="214"/>
                  </a:moveTo>
                  <a:cubicBezTo>
                    <a:pt x="-15949" y="6035"/>
                    <a:pt x="58928" y="139914"/>
                    <a:pt x="60251" y="203414"/>
                  </a:cubicBezTo>
                  <a:cubicBezTo>
                    <a:pt x="61574" y="266914"/>
                    <a:pt x="15801" y="329356"/>
                    <a:pt x="11038" y="381214"/>
                  </a:cubicBezTo>
                  <a:cubicBezTo>
                    <a:pt x="6276" y="433072"/>
                    <a:pt x="13684" y="455827"/>
                    <a:pt x="31676" y="514564"/>
                  </a:cubicBezTo>
                  <a:cubicBezTo>
                    <a:pt x="49668" y="573301"/>
                    <a:pt x="102055" y="713266"/>
                    <a:pt x="118988" y="733639"/>
                  </a:cubicBezTo>
                  <a:cubicBezTo>
                    <a:pt x="135921" y="754012"/>
                    <a:pt x="126397" y="678871"/>
                    <a:pt x="133276" y="636802"/>
                  </a:cubicBezTo>
                  <a:cubicBezTo>
                    <a:pt x="140155" y="594733"/>
                    <a:pt x="138303" y="510860"/>
                    <a:pt x="160263" y="481227"/>
                  </a:cubicBezTo>
                  <a:cubicBezTo>
                    <a:pt x="182223" y="451594"/>
                    <a:pt x="247576" y="462706"/>
                    <a:pt x="265038" y="459002"/>
                  </a:cubicBezTo>
                  <a:lnTo>
                    <a:pt x="265038" y="459002"/>
                  </a:lnTo>
                  <a:cubicBezTo>
                    <a:pt x="241755" y="460854"/>
                    <a:pt x="152855" y="454239"/>
                    <a:pt x="125338" y="470114"/>
                  </a:cubicBezTo>
                  <a:cubicBezTo>
                    <a:pt x="97821" y="485989"/>
                    <a:pt x="114490" y="551606"/>
                    <a:pt x="99938" y="554252"/>
                  </a:cubicBezTo>
                  <a:cubicBezTo>
                    <a:pt x="85386" y="556898"/>
                    <a:pt x="45963" y="515622"/>
                    <a:pt x="38026" y="485989"/>
                  </a:cubicBezTo>
                  <a:cubicBezTo>
                    <a:pt x="30089" y="456356"/>
                    <a:pt x="29559" y="429369"/>
                    <a:pt x="52313" y="376452"/>
                  </a:cubicBezTo>
                  <a:cubicBezTo>
                    <a:pt x="75067" y="323535"/>
                    <a:pt x="181165" y="228285"/>
                    <a:pt x="174551" y="168489"/>
                  </a:cubicBezTo>
                  <a:cubicBezTo>
                    <a:pt x="167937" y="108693"/>
                    <a:pt x="22151" y="-5607"/>
                    <a:pt x="3101" y="2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7" name="フリーフォーム: 図形 646">
              <a:extLst>
                <a:ext uri="{FF2B5EF4-FFF2-40B4-BE49-F238E27FC236}">
                  <a16:creationId xmlns:a16="http://schemas.microsoft.com/office/drawing/2014/main" id="{4DFA5939-524B-4742-97CF-FF654359B436}"/>
                </a:ext>
              </a:extLst>
            </p:cNvPr>
            <p:cNvSpPr/>
            <p:nvPr/>
          </p:nvSpPr>
          <p:spPr>
            <a:xfrm>
              <a:off x="5164290" y="4104311"/>
              <a:ext cx="309086" cy="90738"/>
            </a:xfrm>
            <a:custGeom>
              <a:avLst/>
              <a:gdLst>
                <a:gd name="connsiteX0" fmla="*/ 3023 w 309086"/>
                <a:gd name="connsiteY0" fmla="*/ 42239 h 90738"/>
                <a:gd name="connsiteX1" fmla="*/ 225273 w 309086"/>
                <a:gd name="connsiteY1" fmla="*/ 16839 h 90738"/>
                <a:gd name="connsiteX2" fmla="*/ 291948 w 309086"/>
                <a:gd name="connsiteY2" fmla="*/ 5727 h 90738"/>
                <a:gd name="connsiteX3" fmla="*/ 296710 w 309086"/>
                <a:gd name="connsiteY3" fmla="*/ 5727 h 90738"/>
                <a:gd name="connsiteX4" fmla="*/ 307823 w 309086"/>
                <a:gd name="connsiteY4" fmla="*/ 77164 h 90738"/>
                <a:gd name="connsiteX5" fmla="*/ 290360 w 309086"/>
                <a:gd name="connsiteY5" fmla="*/ 83514 h 90738"/>
                <a:gd name="connsiteX6" fmla="*/ 144310 w 309086"/>
                <a:gd name="connsiteY6" fmla="*/ 89864 h 90738"/>
                <a:gd name="connsiteX7" fmla="*/ 96685 w 309086"/>
                <a:gd name="connsiteY7" fmla="*/ 62877 h 90738"/>
                <a:gd name="connsiteX8" fmla="*/ 3023 w 309086"/>
                <a:gd name="connsiteY8" fmla="*/ 42239 h 9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086" h="90738">
                  <a:moveTo>
                    <a:pt x="3023" y="42239"/>
                  </a:moveTo>
                  <a:cubicBezTo>
                    <a:pt x="24454" y="34566"/>
                    <a:pt x="177119" y="22924"/>
                    <a:pt x="225273" y="16839"/>
                  </a:cubicBezTo>
                  <a:cubicBezTo>
                    <a:pt x="273427" y="10754"/>
                    <a:pt x="291948" y="5727"/>
                    <a:pt x="291948" y="5727"/>
                  </a:cubicBezTo>
                  <a:cubicBezTo>
                    <a:pt x="303854" y="3875"/>
                    <a:pt x="294064" y="-6179"/>
                    <a:pt x="296710" y="5727"/>
                  </a:cubicBezTo>
                  <a:cubicBezTo>
                    <a:pt x="299356" y="17633"/>
                    <a:pt x="308881" y="64200"/>
                    <a:pt x="307823" y="77164"/>
                  </a:cubicBezTo>
                  <a:cubicBezTo>
                    <a:pt x="306765" y="90128"/>
                    <a:pt x="317612" y="81397"/>
                    <a:pt x="290360" y="83514"/>
                  </a:cubicBezTo>
                  <a:cubicBezTo>
                    <a:pt x="263108" y="85631"/>
                    <a:pt x="176589" y="93303"/>
                    <a:pt x="144310" y="89864"/>
                  </a:cubicBezTo>
                  <a:cubicBezTo>
                    <a:pt x="112031" y="86425"/>
                    <a:pt x="112824" y="70550"/>
                    <a:pt x="96685" y="62877"/>
                  </a:cubicBezTo>
                  <a:cubicBezTo>
                    <a:pt x="80546" y="55204"/>
                    <a:pt x="-18408" y="49912"/>
                    <a:pt x="3023" y="422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8" name="フリーフォーム: 図形 647">
              <a:extLst>
                <a:ext uri="{FF2B5EF4-FFF2-40B4-BE49-F238E27FC236}">
                  <a16:creationId xmlns:a16="http://schemas.microsoft.com/office/drawing/2014/main" id="{598A361C-9C78-473E-972D-89EF8640B01B}"/>
                </a:ext>
              </a:extLst>
            </p:cNvPr>
            <p:cNvSpPr/>
            <p:nvPr/>
          </p:nvSpPr>
          <p:spPr>
            <a:xfrm>
              <a:off x="5187950" y="4508500"/>
              <a:ext cx="327025" cy="111125"/>
            </a:xfrm>
            <a:custGeom>
              <a:avLst/>
              <a:gdLst>
                <a:gd name="connsiteX0" fmla="*/ 0 w 327025"/>
                <a:gd name="connsiteY0" fmla="*/ 0 h 111125"/>
                <a:gd name="connsiteX1" fmla="*/ 149225 w 327025"/>
                <a:gd name="connsiteY1" fmla="*/ 76200 h 111125"/>
                <a:gd name="connsiteX2" fmla="*/ 320675 w 327025"/>
                <a:gd name="connsiteY2" fmla="*/ 60325 h 111125"/>
                <a:gd name="connsiteX3" fmla="*/ 254000 w 327025"/>
                <a:gd name="connsiteY3" fmla="*/ 57150 h 111125"/>
                <a:gd name="connsiteX4" fmla="*/ 327025 w 327025"/>
                <a:gd name="connsiteY4" fmla="*/ 111125 h 11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025" h="111125">
                  <a:moveTo>
                    <a:pt x="0" y="0"/>
                  </a:moveTo>
                  <a:cubicBezTo>
                    <a:pt x="47889" y="33073"/>
                    <a:pt x="95779" y="66146"/>
                    <a:pt x="149225" y="76200"/>
                  </a:cubicBezTo>
                  <a:cubicBezTo>
                    <a:pt x="202671" y="86254"/>
                    <a:pt x="303213" y="63500"/>
                    <a:pt x="320675" y="60325"/>
                  </a:cubicBezTo>
                  <a:cubicBezTo>
                    <a:pt x="338138" y="57150"/>
                    <a:pt x="252942" y="48683"/>
                    <a:pt x="254000" y="57150"/>
                  </a:cubicBezTo>
                  <a:cubicBezTo>
                    <a:pt x="255058" y="65617"/>
                    <a:pt x="291041" y="88371"/>
                    <a:pt x="327025" y="111125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9" name="フリーフォーム: 図形 648">
              <a:extLst>
                <a:ext uri="{FF2B5EF4-FFF2-40B4-BE49-F238E27FC236}">
                  <a16:creationId xmlns:a16="http://schemas.microsoft.com/office/drawing/2014/main" id="{EEA20AD1-404C-44B5-AAB1-E88E978B02E5}"/>
                </a:ext>
              </a:extLst>
            </p:cNvPr>
            <p:cNvSpPr/>
            <p:nvPr/>
          </p:nvSpPr>
          <p:spPr>
            <a:xfrm>
              <a:off x="5172069" y="4493969"/>
              <a:ext cx="349332" cy="148249"/>
            </a:xfrm>
            <a:custGeom>
              <a:avLst/>
              <a:gdLst>
                <a:gd name="connsiteX0" fmla="*/ 6 w 349332"/>
                <a:gd name="connsiteY0" fmla="*/ 244 h 148249"/>
                <a:gd name="connsiteX1" fmla="*/ 39694 w 349332"/>
                <a:gd name="connsiteY1" fmla="*/ 39931 h 148249"/>
                <a:gd name="connsiteX2" fmla="*/ 139706 w 349332"/>
                <a:gd name="connsiteY2" fmla="*/ 85969 h 148249"/>
                <a:gd name="connsiteX3" fmla="*/ 319094 w 349332"/>
                <a:gd name="connsiteY3" fmla="*/ 68506 h 148249"/>
                <a:gd name="connsiteX4" fmla="*/ 349256 w 349332"/>
                <a:gd name="connsiteY4" fmla="*/ 68506 h 148249"/>
                <a:gd name="connsiteX5" fmla="*/ 327031 w 349332"/>
                <a:gd name="connsiteY5" fmla="*/ 105019 h 148249"/>
                <a:gd name="connsiteX6" fmla="*/ 304806 w 349332"/>
                <a:gd name="connsiteY6" fmla="*/ 130419 h 148249"/>
                <a:gd name="connsiteX7" fmla="*/ 109544 w 349332"/>
                <a:gd name="connsiteY7" fmla="*/ 147881 h 148249"/>
                <a:gd name="connsiteX8" fmla="*/ 115894 w 349332"/>
                <a:gd name="connsiteY8" fmla="*/ 139944 h 148249"/>
                <a:gd name="connsiteX9" fmla="*/ 322269 w 349332"/>
                <a:gd name="connsiteY9" fmla="*/ 112956 h 148249"/>
                <a:gd name="connsiteX10" fmla="*/ 88906 w 349332"/>
                <a:gd name="connsiteY10" fmla="*/ 136769 h 148249"/>
                <a:gd name="connsiteX11" fmla="*/ 46044 w 349332"/>
                <a:gd name="connsiteY11" fmla="*/ 106606 h 148249"/>
                <a:gd name="connsiteX12" fmla="*/ 36519 w 349332"/>
                <a:gd name="connsiteY12" fmla="*/ 58981 h 148249"/>
                <a:gd name="connsiteX13" fmla="*/ 6 w 349332"/>
                <a:gd name="connsiteY13" fmla="*/ 244 h 148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9332" h="148249">
                  <a:moveTo>
                    <a:pt x="6" y="244"/>
                  </a:moveTo>
                  <a:cubicBezTo>
                    <a:pt x="535" y="-2931"/>
                    <a:pt x="16411" y="25644"/>
                    <a:pt x="39694" y="39931"/>
                  </a:cubicBezTo>
                  <a:cubicBezTo>
                    <a:pt x="62977" y="54218"/>
                    <a:pt x="93139" y="81207"/>
                    <a:pt x="139706" y="85969"/>
                  </a:cubicBezTo>
                  <a:lnTo>
                    <a:pt x="319094" y="68506"/>
                  </a:lnTo>
                  <a:cubicBezTo>
                    <a:pt x="354019" y="65596"/>
                    <a:pt x="347933" y="62420"/>
                    <a:pt x="349256" y="68506"/>
                  </a:cubicBezTo>
                  <a:cubicBezTo>
                    <a:pt x="350579" y="74592"/>
                    <a:pt x="334439" y="94700"/>
                    <a:pt x="327031" y="105019"/>
                  </a:cubicBezTo>
                  <a:cubicBezTo>
                    <a:pt x="319623" y="115338"/>
                    <a:pt x="341054" y="123275"/>
                    <a:pt x="304806" y="130419"/>
                  </a:cubicBezTo>
                  <a:cubicBezTo>
                    <a:pt x="268558" y="137563"/>
                    <a:pt x="141029" y="146293"/>
                    <a:pt x="109544" y="147881"/>
                  </a:cubicBezTo>
                  <a:cubicBezTo>
                    <a:pt x="78059" y="149469"/>
                    <a:pt x="80440" y="145765"/>
                    <a:pt x="115894" y="139944"/>
                  </a:cubicBezTo>
                  <a:cubicBezTo>
                    <a:pt x="151348" y="134123"/>
                    <a:pt x="326767" y="113485"/>
                    <a:pt x="322269" y="112956"/>
                  </a:cubicBezTo>
                  <a:cubicBezTo>
                    <a:pt x="317771" y="112427"/>
                    <a:pt x="134943" y="137827"/>
                    <a:pt x="88906" y="136769"/>
                  </a:cubicBezTo>
                  <a:cubicBezTo>
                    <a:pt x="42869" y="135711"/>
                    <a:pt x="54775" y="119571"/>
                    <a:pt x="46044" y="106606"/>
                  </a:cubicBezTo>
                  <a:cubicBezTo>
                    <a:pt x="37313" y="93641"/>
                    <a:pt x="43134" y="73533"/>
                    <a:pt x="36519" y="58981"/>
                  </a:cubicBezTo>
                  <a:cubicBezTo>
                    <a:pt x="29904" y="44429"/>
                    <a:pt x="-523" y="3419"/>
                    <a:pt x="6" y="2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0" name="フリーフォーム: 図形 649">
              <a:extLst>
                <a:ext uri="{FF2B5EF4-FFF2-40B4-BE49-F238E27FC236}">
                  <a16:creationId xmlns:a16="http://schemas.microsoft.com/office/drawing/2014/main" id="{36CD61D4-B577-49BE-BC1C-07B4CAE76CAB}"/>
                </a:ext>
              </a:extLst>
            </p:cNvPr>
            <p:cNvSpPr/>
            <p:nvPr/>
          </p:nvSpPr>
          <p:spPr>
            <a:xfrm>
              <a:off x="5849234" y="4085977"/>
              <a:ext cx="644208" cy="530247"/>
            </a:xfrm>
            <a:custGeom>
              <a:avLst/>
              <a:gdLst>
                <a:gd name="connsiteX0" fmla="*/ 7054 w 644208"/>
                <a:gd name="connsiteY0" fmla="*/ 248 h 530247"/>
                <a:gd name="connsiteX1" fmla="*/ 41979 w 644208"/>
                <a:gd name="connsiteY1" fmla="*/ 128836 h 530247"/>
                <a:gd name="connsiteX2" fmla="*/ 2291 w 644208"/>
                <a:gd name="connsiteY2" fmla="*/ 297111 h 530247"/>
                <a:gd name="connsiteX3" fmla="*/ 124529 w 644208"/>
                <a:gd name="connsiteY3" fmla="*/ 527298 h 530247"/>
                <a:gd name="connsiteX4" fmla="*/ 110241 w 644208"/>
                <a:gd name="connsiteY4" fmla="*/ 419348 h 530247"/>
                <a:gd name="connsiteX5" fmla="*/ 146754 w 644208"/>
                <a:gd name="connsiteY5" fmla="*/ 300286 h 530247"/>
                <a:gd name="connsiteX6" fmla="*/ 451554 w 644208"/>
                <a:gd name="connsiteY6" fmla="*/ 87561 h 530247"/>
                <a:gd name="connsiteX7" fmla="*/ 643641 w 644208"/>
                <a:gd name="connsiteY7" fmla="*/ 103436 h 530247"/>
                <a:gd name="connsiteX8" fmla="*/ 392816 w 644208"/>
                <a:gd name="connsiteY8" fmla="*/ 44698 h 530247"/>
                <a:gd name="connsiteX9" fmla="*/ 224541 w 644208"/>
                <a:gd name="connsiteY9" fmla="*/ 146298 h 530247"/>
                <a:gd name="connsiteX10" fmla="*/ 107066 w 644208"/>
                <a:gd name="connsiteY10" fmla="*/ 359023 h 530247"/>
                <a:gd name="connsiteX11" fmla="*/ 100716 w 644208"/>
                <a:gd name="connsiteY11" fmla="*/ 384423 h 530247"/>
                <a:gd name="connsiteX12" fmla="*/ 45154 w 644208"/>
                <a:gd name="connsiteY12" fmla="*/ 317748 h 530247"/>
                <a:gd name="connsiteX13" fmla="*/ 91191 w 644208"/>
                <a:gd name="connsiteY13" fmla="*/ 228848 h 530247"/>
                <a:gd name="connsiteX14" fmla="*/ 165804 w 644208"/>
                <a:gd name="connsiteY14" fmla="*/ 98673 h 530247"/>
                <a:gd name="connsiteX15" fmla="*/ 7054 w 644208"/>
                <a:gd name="connsiteY15" fmla="*/ 248 h 53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4208" h="530247">
                  <a:moveTo>
                    <a:pt x="7054" y="248"/>
                  </a:moveTo>
                  <a:cubicBezTo>
                    <a:pt x="-13584" y="5275"/>
                    <a:pt x="42773" y="79359"/>
                    <a:pt x="41979" y="128836"/>
                  </a:cubicBezTo>
                  <a:cubicBezTo>
                    <a:pt x="41185" y="178313"/>
                    <a:pt x="-11467" y="230701"/>
                    <a:pt x="2291" y="297111"/>
                  </a:cubicBezTo>
                  <a:cubicBezTo>
                    <a:pt x="16049" y="363521"/>
                    <a:pt x="106537" y="506925"/>
                    <a:pt x="124529" y="527298"/>
                  </a:cubicBezTo>
                  <a:cubicBezTo>
                    <a:pt x="142521" y="547671"/>
                    <a:pt x="106537" y="457183"/>
                    <a:pt x="110241" y="419348"/>
                  </a:cubicBezTo>
                  <a:cubicBezTo>
                    <a:pt x="113945" y="381513"/>
                    <a:pt x="89869" y="355584"/>
                    <a:pt x="146754" y="300286"/>
                  </a:cubicBezTo>
                  <a:cubicBezTo>
                    <a:pt x="203639" y="244988"/>
                    <a:pt x="368740" y="120369"/>
                    <a:pt x="451554" y="87561"/>
                  </a:cubicBezTo>
                  <a:cubicBezTo>
                    <a:pt x="534368" y="54753"/>
                    <a:pt x="653431" y="110580"/>
                    <a:pt x="643641" y="103436"/>
                  </a:cubicBezTo>
                  <a:cubicBezTo>
                    <a:pt x="633851" y="96292"/>
                    <a:pt x="462666" y="37554"/>
                    <a:pt x="392816" y="44698"/>
                  </a:cubicBezTo>
                  <a:cubicBezTo>
                    <a:pt x="322966" y="51842"/>
                    <a:pt x="272166" y="93911"/>
                    <a:pt x="224541" y="146298"/>
                  </a:cubicBezTo>
                  <a:cubicBezTo>
                    <a:pt x="176916" y="198686"/>
                    <a:pt x="127704" y="319336"/>
                    <a:pt x="107066" y="359023"/>
                  </a:cubicBezTo>
                  <a:cubicBezTo>
                    <a:pt x="86429" y="398711"/>
                    <a:pt x="111035" y="391302"/>
                    <a:pt x="100716" y="384423"/>
                  </a:cubicBezTo>
                  <a:cubicBezTo>
                    <a:pt x="90397" y="377544"/>
                    <a:pt x="46742" y="343677"/>
                    <a:pt x="45154" y="317748"/>
                  </a:cubicBezTo>
                  <a:cubicBezTo>
                    <a:pt x="43567" y="291819"/>
                    <a:pt x="71083" y="265361"/>
                    <a:pt x="91191" y="228848"/>
                  </a:cubicBezTo>
                  <a:cubicBezTo>
                    <a:pt x="111299" y="192335"/>
                    <a:pt x="179827" y="129629"/>
                    <a:pt x="165804" y="98673"/>
                  </a:cubicBezTo>
                  <a:cubicBezTo>
                    <a:pt x="151781" y="67717"/>
                    <a:pt x="27692" y="-4779"/>
                    <a:pt x="7054" y="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1" name="フリーフォーム: 図形 650">
              <a:extLst>
                <a:ext uri="{FF2B5EF4-FFF2-40B4-BE49-F238E27FC236}">
                  <a16:creationId xmlns:a16="http://schemas.microsoft.com/office/drawing/2014/main" id="{2B155091-821B-4457-8F5E-0B5F1FEEA584}"/>
                </a:ext>
              </a:extLst>
            </p:cNvPr>
            <p:cNvSpPr/>
            <p:nvPr/>
          </p:nvSpPr>
          <p:spPr>
            <a:xfrm>
              <a:off x="6075527" y="4108370"/>
              <a:ext cx="465894" cy="495703"/>
            </a:xfrm>
            <a:custGeom>
              <a:avLst/>
              <a:gdLst>
                <a:gd name="connsiteX0" fmla="*/ 280823 w 465894"/>
                <a:gd name="connsiteY0" fmla="*/ 80 h 495703"/>
                <a:gd name="connsiteX1" fmla="*/ 425286 w 465894"/>
                <a:gd name="connsiteY1" fmla="*/ 68343 h 495703"/>
                <a:gd name="connsiteX2" fmla="*/ 464973 w 465894"/>
                <a:gd name="connsiteY2" fmla="*/ 260430 h 495703"/>
                <a:gd name="connsiteX3" fmla="*/ 396711 w 465894"/>
                <a:gd name="connsiteY3" fmla="*/ 458868 h 495703"/>
                <a:gd name="connsiteX4" fmla="*/ 204623 w 465894"/>
                <a:gd name="connsiteY4" fmla="*/ 493793 h 495703"/>
                <a:gd name="connsiteX5" fmla="*/ 72861 w 465894"/>
                <a:gd name="connsiteY5" fmla="*/ 431880 h 495703"/>
                <a:gd name="connsiteX6" fmla="*/ 1423 w 465894"/>
                <a:gd name="connsiteY6" fmla="*/ 241380 h 495703"/>
                <a:gd name="connsiteX7" fmla="*/ 36348 w 465894"/>
                <a:gd name="connsiteY7" fmla="*/ 112793 h 495703"/>
                <a:gd name="connsiteX8" fmla="*/ 164936 w 465894"/>
                <a:gd name="connsiteY8" fmla="*/ 57230 h 495703"/>
                <a:gd name="connsiteX9" fmla="*/ 74448 w 465894"/>
                <a:gd name="connsiteY9" fmla="*/ 120730 h 495703"/>
                <a:gd name="connsiteX10" fmla="*/ 47461 w 465894"/>
                <a:gd name="connsiteY10" fmla="*/ 162005 h 495703"/>
                <a:gd name="connsiteX11" fmla="*/ 36348 w 465894"/>
                <a:gd name="connsiteY11" fmla="*/ 246143 h 495703"/>
                <a:gd name="connsiteX12" fmla="*/ 163348 w 465894"/>
                <a:gd name="connsiteY12" fmla="*/ 431880 h 495703"/>
                <a:gd name="connsiteX13" fmla="*/ 360198 w 465894"/>
                <a:gd name="connsiteY13" fmla="*/ 417593 h 495703"/>
                <a:gd name="connsiteX14" fmla="*/ 407823 w 465894"/>
                <a:gd name="connsiteY14" fmla="*/ 330280 h 495703"/>
                <a:gd name="connsiteX15" fmla="*/ 407823 w 465894"/>
                <a:gd name="connsiteY15" fmla="*/ 135018 h 495703"/>
                <a:gd name="connsiteX16" fmla="*/ 271298 w 465894"/>
                <a:gd name="connsiteY16" fmla="*/ 49293 h 495703"/>
                <a:gd name="connsiteX17" fmla="*/ 169698 w 465894"/>
                <a:gd name="connsiteY17" fmla="*/ 54055 h 495703"/>
                <a:gd name="connsiteX18" fmla="*/ 280823 w 465894"/>
                <a:gd name="connsiteY18" fmla="*/ 80 h 49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894" h="495703">
                  <a:moveTo>
                    <a:pt x="280823" y="80"/>
                  </a:moveTo>
                  <a:cubicBezTo>
                    <a:pt x="323421" y="2461"/>
                    <a:pt x="394594" y="24951"/>
                    <a:pt x="425286" y="68343"/>
                  </a:cubicBezTo>
                  <a:cubicBezTo>
                    <a:pt x="455978" y="111735"/>
                    <a:pt x="469735" y="195343"/>
                    <a:pt x="464973" y="260430"/>
                  </a:cubicBezTo>
                  <a:cubicBezTo>
                    <a:pt x="460211" y="325517"/>
                    <a:pt x="440103" y="419974"/>
                    <a:pt x="396711" y="458868"/>
                  </a:cubicBezTo>
                  <a:cubicBezTo>
                    <a:pt x="353319" y="497762"/>
                    <a:pt x="258598" y="498291"/>
                    <a:pt x="204623" y="493793"/>
                  </a:cubicBezTo>
                  <a:cubicBezTo>
                    <a:pt x="150648" y="489295"/>
                    <a:pt x="106728" y="473949"/>
                    <a:pt x="72861" y="431880"/>
                  </a:cubicBezTo>
                  <a:cubicBezTo>
                    <a:pt x="38994" y="389811"/>
                    <a:pt x="7508" y="294561"/>
                    <a:pt x="1423" y="241380"/>
                  </a:cubicBezTo>
                  <a:cubicBezTo>
                    <a:pt x="-4662" y="188199"/>
                    <a:pt x="9096" y="143485"/>
                    <a:pt x="36348" y="112793"/>
                  </a:cubicBezTo>
                  <a:cubicBezTo>
                    <a:pt x="63600" y="82101"/>
                    <a:pt x="158586" y="55907"/>
                    <a:pt x="164936" y="57230"/>
                  </a:cubicBezTo>
                  <a:cubicBezTo>
                    <a:pt x="171286" y="58553"/>
                    <a:pt x="94027" y="103268"/>
                    <a:pt x="74448" y="120730"/>
                  </a:cubicBezTo>
                  <a:cubicBezTo>
                    <a:pt x="54869" y="138192"/>
                    <a:pt x="53811" y="141103"/>
                    <a:pt x="47461" y="162005"/>
                  </a:cubicBezTo>
                  <a:cubicBezTo>
                    <a:pt x="41111" y="182907"/>
                    <a:pt x="17034" y="201164"/>
                    <a:pt x="36348" y="246143"/>
                  </a:cubicBezTo>
                  <a:cubicBezTo>
                    <a:pt x="55662" y="291122"/>
                    <a:pt x="109373" y="403305"/>
                    <a:pt x="163348" y="431880"/>
                  </a:cubicBezTo>
                  <a:cubicBezTo>
                    <a:pt x="217323" y="460455"/>
                    <a:pt x="319452" y="434526"/>
                    <a:pt x="360198" y="417593"/>
                  </a:cubicBezTo>
                  <a:cubicBezTo>
                    <a:pt x="400944" y="400660"/>
                    <a:pt x="399886" y="377376"/>
                    <a:pt x="407823" y="330280"/>
                  </a:cubicBezTo>
                  <a:cubicBezTo>
                    <a:pt x="415760" y="283184"/>
                    <a:pt x="430577" y="181849"/>
                    <a:pt x="407823" y="135018"/>
                  </a:cubicBezTo>
                  <a:cubicBezTo>
                    <a:pt x="385069" y="88187"/>
                    <a:pt x="310986" y="62787"/>
                    <a:pt x="271298" y="49293"/>
                  </a:cubicBezTo>
                  <a:cubicBezTo>
                    <a:pt x="231610" y="35799"/>
                    <a:pt x="167317" y="59347"/>
                    <a:pt x="169698" y="54055"/>
                  </a:cubicBezTo>
                  <a:cubicBezTo>
                    <a:pt x="172079" y="48763"/>
                    <a:pt x="238225" y="-2301"/>
                    <a:pt x="280823" y="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2" name="フリーフォーム: 図形 651">
              <a:extLst>
                <a:ext uri="{FF2B5EF4-FFF2-40B4-BE49-F238E27FC236}">
                  <a16:creationId xmlns:a16="http://schemas.microsoft.com/office/drawing/2014/main" id="{2291105F-7B47-4852-8DB5-AE1367726315}"/>
                </a:ext>
              </a:extLst>
            </p:cNvPr>
            <p:cNvSpPr/>
            <p:nvPr/>
          </p:nvSpPr>
          <p:spPr>
            <a:xfrm>
              <a:off x="6047689" y="4041479"/>
              <a:ext cx="314903" cy="733517"/>
            </a:xfrm>
            <a:custGeom>
              <a:avLst/>
              <a:gdLst>
                <a:gd name="connsiteX0" fmla="*/ 67361 w 314903"/>
                <a:gd name="connsiteY0" fmla="*/ 387646 h 733517"/>
                <a:gd name="connsiteX1" fmla="*/ 54661 w 314903"/>
                <a:gd name="connsiteY1" fmla="*/ 322559 h 733517"/>
                <a:gd name="connsiteX2" fmla="*/ 100699 w 314903"/>
                <a:gd name="connsiteY2" fmla="*/ 95546 h 733517"/>
                <a:gd name="connsiteX3" fmla="*/ 159436 w 314903"/>
                <a:gd name="connsiteY3" fmla="*/ 47921 h 733517"/>
                <a:gd name="connsiteX4" fmla="*/ 226111 w 314903"/>
                <a:gd name="connsiteY4" fmla="*/ 87609 h 733517"/>
                <a:gd name="connsiteX5" fmla="*/ 270561 w 314903"/>
                <a:gd name="connsiteY5" fmla="*/ 309859 h 733517"/>
                <a:gd name="connsiteX6" fmla="*/ 246749 w 314903"/>
                <a:gd name="connsiteY6" fmla="*/ 414634 h 733517"/>
                <a:gd name="connsiteX7" fmla="*/ 165786 w 314903"/>
                <a:gd name="connsiteY7" fmla="*/ 574971 h 733517"/>
                <a:gd name="connsiteX8" fmla="*/ 686 w 314903"/>
                <a:gd name="connsiteY8" fmla="*/ 732134 h 733517"/>
                <a:gd name="connsiteX9" fmla="*/ 111811 w 314903"/>
                <a:gd name="connsiteY9" fmla="*/ 647996 h 733517"/>
                <a:gd name="connsiteX10" fmla="*/ 230874 w 314903"/>
                <a:gd name="connsiteY10" fmla="*/ 582909 h 733517"/>
                <a:gd name="connsiteX11" fmla="*/ 311836 w 314903"/>
                <a:gd name="connsiteY11" fmla="*/ 78084 h 733517"/>
                <a:gd name="connsiteX12" fmla="*/ 122924 w 314903"/>
                <a:gd name="connsiteY12" fmla="*/ 5059 h 733517"/>
                <a:gd name="connsiteX13" fmla="*/ 68949 w 314903"/>
                <a:gd name="connsiteY13" fmla="*/ 113009 h 733517"/>
                <a:gd name="connsiteX14" fmla="*/ 67361 w 314903"/>
                <a:gd name="connsiteY14" fmla="*/ 387646 h 73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4903" h="733517">
                  <a:moveTo>
                    <a:pt x="67361" y="387646"/>
                  </a:moveTo>
                  <a:cubicBezTo>
                    <a:pt x="64980" y="422571"/>
                    <a:pt x="49105" y="371242"/>
                    <a:pt x="54661" y="322559"/>
                  </a:cubicBezTo>
                  <a:cubicBezTo>
                    <a:pt x="60217" y="273876"/>
                    <a:pt x="83237" y="141319"/>
                    <a:pt x="100699" y="95546"/>
                  </a:cubicBezTo>
                  <a:cubicBezTo>
                    <a:pt x="118162" y="49773"/>
                    <a:pt x="138534" y="49244"/>
                    <a:pt x="159436" y="47921"/>
                  </a:cubicBezTo>
                  <a:cubicBezTo>
                    <a:pt x="180338" y="46598"/>
                    <a:pt x="207590" y="43953"/>
                    <a:pt x="226111" y="87609"/>
                  </a:cubicBezTo>
                  <a:cubicBezTo>
                    <a:pt x="244632" y="131265"/>
                    <a:pt x="267121" y="255355"/>
                    <a:pt x="270561" y="309859"/>
                  </a:cubicBezTo>
                  <a:cubicBezTo>
                    <a:pt x="274001" y="364363"/>
                    <a:pt x="264212" y="370449"/>
                    <a:pt x="246749" y="414634"/>
                  </a:cubicBezTo>
                  <a:cubicBezTo>
                    <a:pt x="229287" y="458819"/>
                    <a:pt x="206796" y="522054"/>
                    <a:pt x="165786" y="574971"/>
                  </a:cubicBezTo>
                  <a:cubicBezTo>
                    <a:pt x="124776" y="627888"/>
                    <a:pt x="9682" y="719963"/>
                    <a:pt x="686" y="732134"/>
                  </a:cubicBezTo>
                  <a:cubicBezTo>
                    <a:pt x="-8310" y="744305"/>
                    <a:pt x="73446" y="672867"/>
                    <a:pt x="111811" y="647996"/>
                  </a:cubicBezTo>
                  <a:cubicBezTo>
                    <a:pt x="150176" y="623125"/>
                    <a:pt x="197537" y="677894"/>
                    <a:pt x="230874" y="582909"/>
                  </a:cubicBezTo>
                  <a:cubicBezTo>
                    <a:pt x="264212" y="487924"/>
                    <a:pt x="329828" y="174392"/>
                    <a:pt x="311836" y="78084"/>
                  </a:cubicBezTo>
                  <a:cubicBezTo>
                    <a:pt x="293844" y="-18224"/>
                    <a:pt x="163405" y="-762"/>
                    <a:pt x="122924" y="5059"/>
                  </a:cubicBezTo>
                  <a:cubicBezTo>
                    <a:pt x="82443" y="10880"/>
                    <a:pt x="78474" y="50303"/>
                    <a:pt x="68949" y="113009"/>
                  </a:cubicBezTo>
                  <a:cubicBezTo>
                    <a:pt x="59424" y="175715"/>
                    <a:pt x="69742" y="352721"/>
                    <a:pt x="67361" y="3876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3" name="フリーフォーム: 図形 652">
              <a:extLst>
                <a:ext uri="{FF2B5EF4-FFF2-40B4-BE49-F238E27FC236}">
                  <a16:creationId xmlns:a16="http://schemas.microsoft.com/office/drawing/2014/main" id="{CA05C997-9DAF-42C2-94F9-3ED12BF4F123}"/>
                </a:ext>
              </a:extLst>
            </p:cNvPr>
            <p:cNvSpPr/>
            <p:nvPr/>
          </p:nvSpPr>
          <p:spPr>
            <a:xfrm>
              <a:off x="6962215" y="4064991"/>
              <a:ext cx="337706" cy="127130"/>
            </a:xfrm>
            <a:custGeom>
              <a:avLst/>
              <a:gdLst>
                <a:gd name="connsiteX0" fmla="*/ 3735 w 337706"/>
                <a:gd name="connsiteY0" fmla="*/ 45047 h 127130"/>
                <a:gd name="connsiteX1" fmla="*/ 129148 w 337706"/>
                <a:gd name="connsiteY1" fmla="*/ 81559 h 127130"/>
                <a:gd name="connsiteX2" fmla="*/ 210110 w 337706"/>
                <a:gd name="connsiteY2" fmla="*/ 56159 h 127130"/>
                <a:gd name="connsiteX3" fmla="*/ 249798 w 337706"/>
                <a:gd name="connsiteY3" fmla="*/ 597 h 127130"/>
                <a:gd name="connsiteX4" fmla="*/ 300598 w 337706"/>
                <a:gd name="connsiteY4" fmla="*/ 25997 h 127130"/>
                <a:gd name="connsiteX5" fmla="*/ 283135 w 337706"/>
                <a:gd name="connsiteY5" fmla="*/ 13297 h 127130"/>
                <a:gd name="connsiteX6" fmla="*/ 337110 w 337706"/>
                <a:gd name="connsiteY6" fmla="*/ 57747 h 127130"/>
                <a:gd name="connsiteX7" fmla="*/ 241860 w 337706"/>
                <a:gd name="connsiteY7" fmla="*/ 89497 h 127130"/>
                <a:gd name="connsiteX8" fmla="*/ 157723 w 337706"/>
                <a:gd name="connsiteY8" fmla="*/ 124422 h 127130"/>
                <a:gd name="connsiteX9" fmla="*/ 51360 w 337706"/>
                <a:gd name="connsiteY9" fmla="*/ 124422 h 127130"/>
                <a:gd name="connsiteX10" fmla="*/ 95810 w 337706"/>
                <a:gd name="connsiteY10" fmla="*/ 121247 h 127130"/>
                <a:gd name="connsiteX11" fmla="*/ 40248 w 337706"/>
                <a:gd name="connsiteY11" fmla="*/ 83147 h 127130"/>
                <a:gd name="connsiteX12" fmla="*/ 3735 w 337706"/>
                <a:gd name="connsiteY12" fmla="*/ 45047 h 12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7706" h="127130">
                  <a:moveTo>
                    <a:pt x="3735" y="45047"/>
                  </a:moveTo>
                  <a:cubicBezTo>
                    <a:pt x="18552" y="44782"/>
                    <a:pt x="94752" y="79707"/>
                    <a:pt x="129148" y="81559"/>
                  </a:cubicBezTo>
                  <a:cubicBezTo>
                    <a:pt x="163544" y="83411"/>
                    <a:pt x="190002" y="69653"/>
                    <a:pt x="210110" y="56159"/>
                  </a:cubicBezTo>
                  <a:cubicBezTo>
                    <a:pt x="230218" y="42665"/>
                    <a:pt x="234717" y="5624"/>
                    <a:pt x="249798" y="597"/>
                  </a:cubicBezTo>
                  <a:cubicBezTo>
                    <a:pt x="264879" y="-4430"/>
                    <a:pt x="295042" y="23880"/>
                    <a:pt x="300598" y="25997"/>
                  </a:cubicBezTo>
                  <a:cubicBezTo>
                    <a:pt x="306154" y="28114"/>
                    <a:pt x="277050" y="8005"/>
                    <a:pt x="283135" y="13297"/>
                  </a:cubicBezTo>
                  <a:cubicBezTo>
                    <a:pt x="289220" y="18589"/>
                    <a:pt x="343989" y="45047"/>
                    <a:pt x="337110" y="57747"/>
                  </a:cubicBezTo>
                  <a:cubicBezTo>
                    <a:pt x="330231" y="70447"/>
                    <a:pt x="271758" y="78385"/>
                    <a:pt x="241860" y="89497"/>
                  </a:cubicBezTo>
                  <a:cubicBezTo>
                    <a:pt x="211962" y="100609"/>
                    <a:pt x="189473" y="118601"/>
                    <a:pt x="157723" y="124422"/>
                  </a:cubicBezTo>
                  <a:cubicBezTo>
                    <a:pt x="125973" y="130243"/>
                    <a:pt x="61679" y="124951"/>
                    <a:pt x="51360" y="124422"/>
                  </a:cubicBezTo>
                  <a:cubicBezTo>
                    <a:pt x="41041" y="123893"/>
                    <a:pt x="97662" y="128126"/>
                    <a:pt x="95810" y="121247"/>
                  </a:cubicBezTo>
                  <a:cubicBezTo>
                    <a:pt x="93958" y="114368"/>
                    <a:pt x="58769" y="96376"/>
                    <a:pt x="40248" y="83147"/>
                  </a:cubicBezTo>
                  <a:cubicBezTo>
                    <a:pt x="21727" y="69918"/>
                    <a:pt x="-11082" y="45312"/>
                    <a:pt x="3735" y="450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4" name="フリーフォーム: 図形 653">
              <a:extLst>
                <a:ext uri="{FF2B5EF4-FFF2-40B4-BE49-F238E27FC236}">
                  <a16:creationId xmlns:a16="http://schemas.microsoft.com/office/drawing/2014/main" id="{DEA1538F-2EA0-480E-90E0-3FCDC80FE353}"/>
                </a:ext>
              </a:extLst>
            </p:cNvPr>
            <p:cNvSpPr/>
            <p:nvPr/>
          </p:nvSpPr>
          <p:spPr>
            <a:xfrm>
              <a:off x="6845080" y="4175301"/>
              <a:ext cx="560034" cy="173700"/>
            </a:xfrm>
            <a:custGeom>
              <a:avLst/>
              <a:gdLst>
                <a:gd name="connsiteX0" fmla="*/ 220 w 560034"/>
                <a:gd name="connsiteY0" fmla="*/ 90312 h 173700"/>
                <a:gd name="connsiteX1" fmla="*/ 157383 w 560034"/>
                <a:gd name="connsiteY1" fmla="*/ 112537 h 173700"/>
                <a:gd name="connsiteX2" fmla="*/ 251045 w 560034"/>
                <a:gd name="connsiteY2" fmla="*/ 136349 h 173700"/>
                <a:gd name="connsiteX3" fmla="*/ 395508 w 560034"/>
                <a:gd name="connsiteY3" fmla="*/ 136349 h 173700"/>
                <a:gd name="connsiteX4" fmla="*/ 433608 w 560034"/>
                <a:gd name="connsiteY4" fmla="*/ 85549 h 173700"/>
                <a:gd name="connsiteX5" fmla="*/ 433608 w 560034"/>
                <a:gd name="connsiteY5" fmla="*/ 1412 h 173700"/>
                <a:gd name="connsiteX6" fmla="*/ 557433 w 560034"/>
                <a:gd name="connsiteY6" fmla="*/ 39512 h 173700"/>
                <a:gd name="connsiteX7" fmla="*/ 503458 w 560034"/>
                <a:gd name="connsiteY7" fmla="*/ 125237 h 173700"/>
                <a:gd name="connsiteX8" fmla="*/ 338358 w 560034"/>
                <a:gd name="connsiteY8" fmla="*/ 169687 h 173700"/>
                <a:gd name="connsiteX9" fmla="*/ 193895 w 560034"/>
                <a:gd name="connsiteY9" fmla="*/ 163337 h 173700"/>
                <a:gd name="connsiteX10" fmla="*/ 220 w 560034"/>
                <a:gd name="connsiteY10" fmla="*/ 90312 h 17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0034" h="173700">
                  <a:moveTo>
                    <a:pt x="220" y="90312"/>
                  </a:moveTo>
                  <a:cubicBezTo>
                    <a:pt x="-5865" y="81845"/>
                    <a:pt x="115579" y="104864"/>
                    <a:pt x="157383" y="112537"/>
                  </a:cubicBezTo>
                  <a:cubicBezTo>
                    <a:pt x="199187" y="120210"/>
                    <a:pt x="211358" y="132380"/>
                    <a:pt x="251045" y="136349"/>
                  </a:cubicBezTo>
                  <a:cubicBezTo>
                    <a:pt x="290733" y="140318"/>
                    <a:pt x="365081" y="144816"/>
                    <a:pt x="395508" y="136349"/>
                  </a:cubicBezTo>
                  <a:cubicBezTo>
                    <a:pt x="425935" y="127882"/>
                    <a:pt x="427258" y="108038"/>
                    <a:pt x="433608" y="85549"/>
                  </a:cubicBezTo>
                  <a:cubicBezTo>
                    <a:pt x="439958" y="63060"/>
                    <a:pt x="412971" y="9085"/>
                    <a:pt x="433608" y="1412"/>
                  </a:cubicBezTo>
                  <a:cubicBezTo>
                    <a:pt x="454246" y="-6261"/>
                    <a:pt x="545791" y="18875"/>
                    <a:pt x="557433" y="39512"/>
                  </a:cubicBezTo>
                  <a:cubicBezTo>
                    <a:pt x="569075" y="60149"/>
                    <a:pt x="539970" y="103541"/>
                    <a:pt x="503458" y="125237"/>
                  </a:cubicBezTo>
                  <a:cubicBezTo>
                    <a:pt x="466946" y="146933"/>
                    <a:pt x="389952" y="163337"/>
                    <a:pt x="338358" y="169687"/>
                  </a:cubicBezTo>
                  <a:cubicBezTo>
                    <a:pt x="286764" y="176037"/>
                    <a:pt x="246547" y="175508"/>
                    <a:pt x="193895" y="163337"/>
                  </a:cubicBezTo>
                  <a:cubicBezTo>
                    <a:pt x="141243" y="151166"/>
                    <a:pt x="6305" y="98779"/>
                    <a:pt x="220" y="90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5" name="フリーフォーム: 図形 654">
              <a:extLst>
                <a:ext uri="{FF2B5EF4-FFF2-40B4-BE49-F238E27FC236}">
                  <a16:creationId xmlns:a16="http://schemas.microsoft.com/office/drawing/2014/main" id="{F67C5733-FD8F-4FC4-827F-0033EFFA1E83}"/>
                </a:ext>
              </a:extLst>
            </p:cNvPr>
            <p:cNvSpPr/>
            <p:nvPr/>
          </p:nvSpPr>
          <p:spPr>
            <a:xfrm>
              <a:off x="6927746" y="3982279"/>
              <a:ext cx="444594" cy="770696"/>
            </a:xfrm>
            <a:custGeom>
              <a:avLst/>
              <a:gdLst>
                <a:gd name="connsiteX0" fmla="*/ 104 w 444594"/>
                <a:gd name="connsiteY0" fmla="*/ 759 h 770696"/>
                <a:gd name="connsiteX1" fmla="*/ 176317 w 444594"/>
                <a:gd name="connsiteY1" fmla="*/ 46796 h 770696"/>
                <a:gd name="connsiteX2" fmla="*/ 168379 w 444594"/>
                <a:gd name="connsiteY2" fmla="*/ 67434 h 770696"/>
                <a:gd name="connsiteX3" fmla="*/ 231879 w 444594"/>
                <a:gd name="connsiteY3" fmla="*/ 148396 h 770696"/>
                <a:gd name="connsiteX4" fmla="*/ 420792 w 444594"/>
                <a:gd name="connsiteY4" fmla="*/ 424621 h 770696"/>
                <a:gd name="connsiteX5" fmla="*/ 438254 w 444594"/>
                <a:gd name="connsiteY5" fmla="*/ 548446 h 770696"/>
                <a:gd name="connsiteX6" fmla="*/ 387454 w 444594"/>
                <a:gd name="connsiteY6" fmla="*/ 605596 h 770696"/>
                <a:gd name="connsiteX7" fmla="*/ 390629 w 444594"/>
                <a:gd name="connsiteY7" fmla="*/ 569084 h 770696"/>
                <a:gd name="connsiteX8" fmla="*/ 219179 w 444594"/>
                <a:gd name="connsiteY8" fmla="*/ 515109 h 770696"/>
                <a:gd name="connsiteX9" fmla="*/ 74717 w 444594"/>
                <a:gd name="connsiteY9" fmla="*/ 551621 h 770696"/>
                <a:gd name="connsiteX10" fmla="*/ 125517 w 444594"/>
                <a:gd name="connsiteY10" fmla="*/ 683384 h 770696"/>
                <a:gd name="connsiteX11" fmla="*/ 395392 w 444594"/>
                <a:gd name="connsiteY11" fmla="*/ 673859 h 770696"/>
                <a:gd name="connsiteX12" fmla="*/ 354117 w 444594"/>
                <a:gd name="connsiteY12" fmla="*/ 689734 h 770696"/>
                <a:gd name="connsiteX13" fmla="*/ 176317 w 444594"/>
                <a:gd name="connsiteY13" fmla="*/ 770696 h 770696"/>
                <a:gd name="connsiteX14" fmla="*/ 30267 w 444594"/>
                <a:gd name="connsiteY14" fmla="*/ 689734 h 770696"/>
                <a:gd name="connsiteX15" fmla="*/ 49317 w 444594"/>
                <a:gd name="connsiteY15" fmla="*/ 521459 h 770696"/>
                <a:gd name="connsiteX16" fmla="*/ 363642 w 444594"/>
                <a:gd name="connsiteY16" fmla="*/ 481771 h 770696"/>
                <a:gd name="connsiteX17" fmla="*/ 295379 w 444594"/>
                <a:gd name="connsiteY17" fmla="*/ 361121 h 770696"/>
                <a:gd name="connsiteX18" fmla="*/ 142979 w 444594"/>
                <a:gd name="connsiteY18" fmla="*/ 157921 h 770696"/>
                <a:gd name="connsiteX19" fmla="*/ 149329 w 444594"/>
                <a:gd name="connsiteY19" fmla="*/ 154746 h 770696"/>
                <a:gd name="connsiteX20" fmla="*/ 193779 w 444594"/>
                <a:gd name="connsiteY20" fmla="*/ 122996 h 770696"/>
                <a:gd name="connsiteX21" fmla="*/ 150917 w 444594"/>
                <a:gd name="connsiteY21" fmla="*/ 88071 h 770696"/>
                <a:gd name="connsiteX22" fmla="*/ 104 w 444594"/>
                <a:gd name="connsiteY22" fmla="*/ 759 h 77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4594" h="770696">
                  <a:moveTo>
                    <a:pt x="104" y="759"/>
                  </a:moveTo>
                  <a:cubicBezTo>
                    <a:pt x="4337" y="-6120"/>
                    <a:pt x="148271" y="35684"/>
                    <a:pt x="176317" y="46796"/>
                  </a:cubicBezTo>
                  <a:cubicBezTo>
                    <a:pt x="204363" y="57909"/>
                    <a:pt x="159119" y="50501"/>
                    <a:pt x="168379" y="67434"/>
                  </a:cubicBezTo>
                  <a:cubicBezTo>
                    <a:pt x="177639" y="84367"/>
                    <a:pt x="189810" y="88865"/>
                    <a:pt x="231879" y="148396"/>
                  </a:cubicBezTo>
                  <a:cubicBezTo>
                    <a:pt x="273948" y="207927"/>
                    <a:pt x="386396" y="357946"/>
                    <a:pt x="420792" y="424621"/>
                  </a:cubicBezTo>
                  <a:cubicBezTo>
                    <a:pt x="455188" y="491296"/>
                    <a:pt x="443810" y="518284"/>
                    <a:pt x="438254" y="548446"/>
                  </a:cubicBezTo>
                  <a:cubicBezTo>
                    <a:pt x="432698" y="578608"/>
                    <a:pt x="395392" y="602156"/>
                    <a:pt x="387454" y="605596"/>
                  </a:cubicBezTo>
                  <a:cubicBezTo>
                    <a:pt x="379517" y="609036"/>
                    <a:pt x="418675" y="584165"/>
                    <a:pt x="390629" y="569084"/>
                  </a:cubicBezTo>
                  <a:cubicBezTo>
                    <a:pt x="362583" y="554003"/>
                    <a:pt x="271831" y="518020"/>
                    <a:pt x="219179" y="515109"/>
                  </a:cubicBezTo>
                  <a:cubicBezTo>
                    <a:pt x="166527" y="512199"/>
                    <a:pt x="90327" y="523575"/>
                    <a:pt x="74717" y="551621"/>
                  </a:cubicBezTo>
                  <a:cubicBezTo>
                    <a:pt x="59107" y="579667"/>
                    <a:pt x="72071" y="663011"/>
                    <a:pt x="125517" y="683384"/>
                  </a:cubicBezTo>
                  <a:cubicBezTo>
                    <a:pt x="178963" y="703757"/>
                    <a:pt x="357292" y="672801"/>
                    <a:pt x="395392" y="673859"/>
                  </a:cubicBezTo>
                  <a:cubicBezTo>
                    <a:pt x="433492" y="674917"/>
                    <a:pt x="390629" y="673595"/>
                    <a:pt x="354117" y="689734"/>
                  </a:cubicBezTo>
                  <a:cubicBezTo>
                    <a:pt x="317605" y="705873"/>
                    <a:pt x="230292" y="770696"/>
                    <a:pt x="176317" y="770696"/>
                  </a:cubicBezTo>
                  <a:cubicBezTo>
                    <a:pt x="122342" y="770696"/>
                    <a:pt x="51434" y="731274"/>
                    <a:pt x="30267" y="689734"/>
                  </a:cubicBezTo>
                  <a:cubicBezTo>
                    <a:pt x="9100" y="648195"/>
                    <a:pt x="-6246" y="556120"/>
                    <a:pt x="49317" y="521459"/>
                  </a:cubicBezTo>
                  <a:cubicBezTo>
                    <a:pt x="104880" y="486798"/>
                    <a:pt x="322632" y="508494"/>
                    <a:pt x="363642" y="481771"/>
                  </a:cubicBezTo>
                  <a:cubicBezTo>
                    <a:pt x="404652" y="455048"/>
                    <a:pt x="332156" y="415096"/>
                    <a:pt x="295379" y="361121"/>
                  </a:cubicBezTo>
                  <a:cubicBezTo>
                    <a:pt x="258602" y="307146"/>
                    <a:pt x="167321" y="192317"/>
                    <a:pt x="142979" y="157921"/>
                  </a:cubicBezTo>
                  <a:cubicBezTo>
                    <a:pt x="118637" y="123525"/>
                    <a:pt x="149329" y="154746"/>
                    <a:pt x="149329" y="154746"/>
                  </a:cubicBezTo>
                  <a:cubicBezTo>
                    <a:pt x="157796" y="148925"/>
                    <a:pt x="193514" y="134108"/>
                    <a:pt x="193779" y="122996"/>
                  </a:cubicBezTo>
                  <a:cubicBezTo>
                    <a:pt x="194044" y="111884"/>
                    <a:pt x="179756" y="109767"/>
                    <a:pt x="150917" y="88071"/>
                  </a:cubicBezTo>
                  <a:cubicBezTo>
                    <a:pt x="122078" y="66375"/>
                    <a:pt x="-4129" y="7638"/>
                    <a:pt x="104" y="7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6" name="フリーフォーム: 図形 655">
              <a:extLst>
                <a:ext uri="{FF2B5EF4-FFF2-40B4-BE49-F238E27FC236}">
                  <a16:creationId xmlns:a16="http://schemas.microsoft.com/office/drawing/2014/main" id="{DDD33DFB-B577-4E1E-993A-12C7C49E3F14}"/>
                </a:ext>
              </a:extLst>
            </p:cNvPr>
            <p:cNvSpPr/>
            <p:nvPr/>
          </p:nvSpPr>
          <p:spPr>
            <a:xfrm>
              <a:off x="7854029" y="4062245"/>
              <a:ext cx="355334" cy="131584"/>
            </a:xfrm>
            <a:custGeom>
              <a:avLst/>
              <a:gdLst>
                <a:gd name="connsiteX0" fmla="*/ 2509 w 355334"/>
                <a:gd name="connsiteY0" fmla="*/ 168 h 131584"/>
                <a:gd name="connsiteX1" fmla="*/ 158084 w 355334"/>
                <a:gd name="connsiteY1" fmla="*/ 122405 h 131584"/>
                <a:gd name="connsiteX2" fmla="*/ 245396 w 355334"/>
                <a:gd name="connsiteY2" fmla="*/ 117643 h 131584"/>
                <a:gd name="connsiteX3" fmla="*/ 354934 w 355334"/>
                <a:gd name="connsiteY3" fmla="*/ 76368 h 131584"/>
                <a:gd name="connsiteX4" fmla="*/ 204121 w 355334"/>
                <a:gd name="connsiteY4" fmla="*/ 71605 h 131584"/>
                <a:gd name="connsiteX5" fmla="*/ 81884 w 355334"/>
                <a:gd name="connsiteY5" fmla="*/ 104943 h 131584"/>
                <a:gd name="connsiteX6" fmla="*/ 61246 w 355334"/>
                <a:gd name="connsiteY6" fmla="*/ 95418 h 131584"/>
                <a:gd name="connsiteX7" fmla="*/ 2509 w 355334"/>
                <a:gd name="connsiteY7" fmla="*/ 168 h 13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334" h="131584">
                  <a:moveTo>
                    <a:pt x="2509" y="168"/>
                  </a:moveTo>
                  <a:cubicBezTo>
                    <a:pt x="18649" y="4666"/>
                    <a:pt x="117603" y="102826"/>
                    <a:pt x="158084" y="122405"/>
                  </a:cubicBezTo>
                  <a:cubicBezTo>
                    <a:pt x="198565" y="141984"/>
                    <a:pt x="212588" y="125316"/>
                    <a:pt x="245396" y="117643"/>
                  </a:cubicBezTo>
                  <a:cubicBezTo>
                    <a:pt x="278204" y="109970"/>
                    <a:pt x="361813" y="84041"/>
                    <a:pt x="354934" y="76368"/>
                  </a:cubicBezTo>
                  <a:cubicBezTo>
                    <a:pt x="348055" y="68695"/>
                    <a:pt x="249629" y="66843"/>
                    <a:pt x="204121" y="71605"/>
                  </a:cubicBezTo>
                  <a:cubicBezTo>
                    <a:pt x="158613" y="76367"/>
                    <a:pt x="105697" y="100974"/>
                    <a:pt x="81884" y="104943"/>
                  </a:cubicBezTo>
                  <a:cubicBezTo>
                    <a:pt x="58072" y="108912"/>
                    <a:pt x="69448" y="108383"/>
                    <a:pt x="61246" y="95418"/>
                  </a:cubicBezTo>
                  <a:cubicBezTo>
                    <a:pt x="53044" y="82453"/>
                    <a:pt x="-13631" y="-4330"/>
                    <a:pt x="2509" y="1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7" name="フリーフォーム: 図形 656">
              <a:extLst>
                <a:ext uri="{FF2B5EF4-FFF2-40B4-BE49-F238E27FC236}">
                  <a16:creationId xmlns:a16="http://schemas.microsoft.com/office/drawing/2014/main" id="{B9A96CFA-6708-45AB-80BA-AC736E029A66}"/>
                </a:ext>
              </a:extLst>
            </p:cNvPr>
            <p:cNvSpPr/>
            <p:nvPr/>
          </p:nvSpPr>
          <p:spPr>
            <a:xfrm>
              <a:off x="7755535" y="4243060"/>
              <a:ext cx="531827" cy="173604"/>
            </a:xfrm>
            <a:custGeom>
              <a:avLst/>
              <a:gdLst>
                <a:gd name="connsiteX0" fmla="*/ 2578 w 531827"/>
                <a:gd name="connsiteY0" fmla="*/ 93990 h 173604"/>
                <a:gd name="connsiteX1" fmla="*/ 232765 w 531827"/>
                <a:gd name="connsiteY1" fmla="*/ 119390 h 173604"/>
                <a:gd name="connsiteX2" fmla="*/ 370878 w 531827"/>
                <a:gd name="connsiteY2" fmla="*/ 67003 h 173604"/>
                <a:gd name="connsiteX3" fmla="*/ 393103 w 531827"/>
                <a:gd name="connsiteY3" fmla="*/ 28903 h 173604"/>
                <a:gd name="connsiteX4" fmla="*/ 497878 w 531827"/>
                <a:gd name="connsiteY4" fmla="*/ 328 h 173604"/>
                <a:gd name="connsiteX5" fmla="*/ 526453 w 531827"/>
                <a:gd name="connsiteY5" fmla="*/ 47953 h 173604"/>
                <a:gd name="connsiteX6" fmla="*/ 402628 w 531827"/>
                <a:gd name="connsiteY6" fmla="*/ 122565 h 173604"/>
                <a:gd name="connsiteX7" fmla="*/ 259753 w 531827"/>
                <a:gd name="connsiteY7" fmla="*/ 144790 h 173604"/>
                <a:gd name="connsiteX8" fmla="*/ 140690 w 531827"/>
                <a:gd name="connsiteY8" fmla="*/ 173365 h 173604"/>
                <a:gd name="connsiteX9" fmla="*/ 218478 w 531827"/>
                <a:gd name="connsiteY9" fmla="*/ 159078 h 173604"/>
                <a:gd name="connsiteX10" fmla="*/ 156565 w 531827"/>
                <a:gd name="connsiteY10" fmla="*/ 170190 h 173604"/>
                <a:gd name="connsiteX11" fmla="*/ 110528 w 531827"/>
                <a:gd name="connsiteY11" fmla="*/ 160665 h 173604"/>
                <a:gd name="connsiteX12" fmla="*/ 2578 w 531827"/>
                <a:gd name="connsiteY12" fmla="*/ 93990 h 173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1827" h="173604">
                  <a:moveTo>
                    <a:pt x="2578" y="93990"/>
                  </a:moveTo>
                  <a:cubicBezTo>
                    <a:pt x="22951" y="87111"/>
                    <a:pt x="171382" y="123888"/>
                    <a:pt x="232765" y="119390"/>
                  </a:cubicBezTo>
                  <a:cubicBezTo>
                    <a:pt x="294148" y="114892"/>
                    <a:pt x="344155" y="82084"/>
                    <a:pt x="370878" y="67003"/>
                  </a:cubicBezTo>
                  <a:cubicBezTo>
                    <a:pt x="397601" y="51922"/>
                    <a:pt x="371936" y="40015"/>
                    <a:pt x="393103" y="28903"/>
                  </a:cubicBezTo>
                  <a:cubicBezTo>
                    <a:pt x="414270" y="17790"/>
                    <a:pt x="475653" y="-2847"/>
                    <a:pt x="497878" y="328"/>
                  </a:cubicBezTo>
                  <a:cubicBezTo>
                    <a:pt x="520103" y="3503"/>
                    <a:pt x="542328" y="27580"/>
                    <a:pt x="526453" y="47953"/>
                  </a:cubicBezTo>
                  <a:cubicBezTo>
                    <a:pt x="510578" y="68326"/>
                    <a:pt x="447078" y="106426"/>
                    <a:pt x="402628" y="122565"/>
                  </a:cubicBezTo>
                  <a:cubicBezTo>
                    <a:pt x="358178" y="138705"/>
                    <a:pt x="303409" y="136323"/>
                    <a:pt x="259753" y="144790"/>
                  </a:cubicBezTo>
                  <a:cubicBezTo>
                    <a:pt x="216097" y="153257"/>
                    <a:pt x="147569" y="170984"/>
                    <a:pt x="140690" y="173365"/>
                  </a:cubicBezTo>
                  <a:cubicBezTo>
                    <a:pt x="133811" y="175746"/>
                    <a:pt x="215832" y="159607"/>
                    <a:pt x="218478" y="159078"/>
                  </a:cubicBezTo>
                  <a:cubicBezTo>
                    <a:pt x="221124" y="158549"/>
                    <a:pt x="174557" y="169926"/>
                    <a:pt x="156565" y="170190"/>
                  </a:cubicBezTo>
                  <a:cubicBezTo>
                    <a:pt x="138573" y="170454"/>
                    <a:pt x="132488" y="172836"/>
                    <a:pt x="110528" y="160665"/>
                  </a:cubicBezTo>
                  <a:cubicBezTo>
                    <a:pt x="88568" y="148494"/>
                    <a:pt x="-17795" y="100869"/>
                    <a:pt x="2578" y="939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8" name="フリーフォーム: 図形 657">
              <a:extLst>
                <a:ext uri="{FF2B5EF4-FFF2-40B4-BE49-F238E27FC236}">
                  <a16:creationId xmlns:a16="http://schemas.microsoft.com/office/drawing/2014/main" id="{C11931A0-D966-49AF-A32D-617D5BAF9E37}"/>
                </a:ext>
              </a:extLst>
            </p:cNvPr>
            <p:cNvSpPr/>
            <p:nvPr/>
          </p:nvSpPr>
          <p:spPr>
            <a:xfrm>
              <a:off x="7814265" y="3942290"/>
              <a:ext cx="281625" cy="792834"/>
            </a:xfrm>
            <a:custGeom>
              <a:avLst/>
              <a:gdLst>
                <a:gd name="connsiteX0" fmla="*/ 107360 w 281625"/>
                <a:gd name="connsiteY0" fmla="*/ 39160 h 792834"/>
                <a:gd name="connsiteX1" fmla="*/ 158160 w 281625"/>
                <a:gd name="connsiteY1" fmla="*/ 59798 h 792834"/>
                <a:gd name="connsiteX2" fmla="*/ 204198 w 281625"/>
                <a:gd name="connsiteY2" fmla="*/ 109010 h 792834"/>
                <a:gd name="connsiteX3" fmla="*/ 216898 w 281625"/>
                <a:gd name="connsiteY3" fmla="*/ 229660 h 792834"/>
                <a:gd name="connsiteX4" fmla="*/ 223248 w 281625"/>
                <a:gd name="connsiteY4" fmla="*/ 664635 h 792834"/>
                <a:gd name="connsiteX5" fmla="*/ 172448 w 281625"/>
                <a:gd name="connsiteY5" fmla="*/ 758298 h 792834"/>
                <a:gd name="connsiteX6" fmla="*/ 85135 w 281625"/>
                <a:gd name="connsiteY6" fmla="*/ 753535 h 792834"/>
                <a:gd name="connsiteX7" fmla="*/ 998 w 281625"/>
                <a:gd name="connsiteY7" fmla="*/ 751948 h 792834"/>
                <a:gd name="connsiteX8" fmla="*/ 51798 w 281625"/>
                <a:gd name="connsiteY8" fmla="*/ 761473 h 792834"/>
                <a:gd name="connsiteX9" fmla="*/ 232773 w 281625"/>
                <a:gd name="connsiteY9" fmla="*/ 783698 h 792834"/>
                <a:gd name="connsiteX10" fmla="*/ 280398 w 281625"/>
                <a:gd name="connsiteY10" fmla="*/ 593198 h 792834"/>
                <a:gd name="connsiteX11" fmla="*/ 267698 w 281625"/>
                <a:gd name="connsiteY11" fmla="*/ 75673 h 792834"/>
                <a:gd name="connsiteX12" fmla="*/ 269285 w 281625"/>
                <a:gd name="connsiteY12" fmla="*/ 1060 h 792834"/>
                <a:gd name="connsiteX13" fmla="*/ 258173 w 281625"/>
                <a:gd name="connsiteY13" fmla="*/ 55035 h 792834"/>
                <a:gd name="connsiteX14" fmla="*/ 107360 w 281625"/>
                <a:gd name="connsiteY14" fmla="*/ 39160 h 79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1625" h="792834">
                  <a:moveTo>
                    <a:pt x="107360" y="39160"/>
                  </a:moveTo>
                  <a:cubicBezTo>
                    <a:pt x="90691" y="39954"/>
                    <a:pt x="142020" y="48156"/>
                    <a:pt x="158160" y="59798"/>
                  </a:cubicBezTo>
                  <a:cubicBezTo>
                    <a:pt x="174300" y="71440"/>
                    <a:pt x="194408" y="80700"/>
                    <a:pt x="204198" y="109010"/>
                  </a:cubicBezTo>
                  <a:cubicBezTo>
                    <a:pt x="213988" y="137320"/>
                    <a:pt x="213723" y="137056"/>
                    <a:pt x="216898" y="229660"/>
                  </a:cubicBezTo>
                  <a:cubicBezTo>
                    <a:pt x="220073" y="322264"/>
                    <a:pt x="230656" y="576529"/>
                    <a:pt x="223248" y="664635"/>
                  </a:cubicBezTo>
                  <a:cubicBezTo>
                    <a:pt x="215840" y="752741"/>
                    <a:pt x="195467" y="743481"/>
                    <a:pt x="172448" y="758298"/>
                  </a:cubicBezTo>
                  <a:cubicBezTo>
                    <a:pt x="149429" y="773115"/>
                    <a:pt x="113710" y="754593"/>
                    <a:pt x="85135" y="753535"/>
                  </a:cubicBezTo>
                  <a:cubicBezTo>
                    <a:pt x="56560" y="752477"/>
                    <a:pt x="6554" y="750625"/>
                    <a:pt x="998" y="751948"/>
                  </a:cubicBezTo>
                  <a:cubicBezTo>
                    <a:pt x="-4558" y="753271"/>
                    <a:pt x="13169" y="756181"/>
                    <a:pt x="51798" y="761473"/>
                  </a:cubicBezTo>
                  <a:cubicBezTo>
                    <a:pt x="90427" y="766765"/>
                    <a:pt x="194673" y="811744"/>
                    <a:pt x="232773" y="783698"/>
                  </a:cubicBezTo>
                  <a:cubicBezTo>
                    <a:pt x="270873" y="755652"/>
                    <a:pt x="274577" y="711202"/>
                    <a:pt x="280398" y="593198"/>
                  </a:cubicBezTo>
                  <a:cubicBezTo>
                    <a:pt x="286219" y="475194"/>
                    <a:pt x="269550" y="174363"/>
                    <a:pt x="267698" y="75673"/>
                  </a:cubicBezTo>
                  <a:cubicBezTo>
                    <a:pt x="265846" y="-23017"/>
                    <a:pt x="270873" y="4500"/>
                    <a:pt x="269285" y="1060"/>
                  </a:cubicBezTo>
                  <a:cubicBezTo>
                    <a:pt x="267698" y="-2380"/>
                    <a:pt x="286219" y="48685"/>
                    <a:pt x="258173" y="55035"/>
                  </a:cubicBezTo>
                  <a:cubicBezTo>
                    <a:pt x="230127" y="61385"/>
                    <a:pt x="124029" y="38366"/>
                    <a:pt x="107360" y="39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9" name="フリーフォーム: 図形 658">
              <a:extLst>
                <a:ext uri="{FF2B5EF4-FFF2-40B4-BE49-F238E27FC236}">
                  <a16:creationId xmlns:a16="http://schemas.microsoft.com/office/drawing/2014/main" id="{3EE4C4B4-B985-49AC-A6F0-3AF66DF4C6E0}"/>
                </a:ext>
              </a:extLst>
            </p:cNvPr>
            <p:cNvSpPr/>
            <p:nvPr/>
          </p:nvSpPr>
          <p:spPr>
            <a:xfrm>
              <a:off x="7786668" y="4520838"/>
              <a:ext cx="482482" cy="223873"/>
            </a:xfrm>
            <a:custGeom>
              <a:avLst/>
              <a:gdLst>
                <a:gd name="connsiteX0" fmla="*/ 292120 w 482482"/>
                <a:gd name="connsiteY0" fmla="*/ 206737 h 223873"/>
                <a:gd name="connsiteX1" fmla="*/ 82570 w 482482"/>
                <a:gd name="connsiteY1" fmla="*/ 221025 h 223873"/>
                <a:gd name="connsiteX2" fmla="*/ 31770 w 482482"/>
                <a:gd name="connsiteY2" fmla="*/ 154350 h 223873"/>
                <a:gd name="connsiteX3" fmla="*/ 101620 w 482482"/>
                <a:gd name="connsiteY3" fmla="*/ 13062 h 223873"/>
                <a:gd name="connsiteX4" fmla="*/ 290532 w 482482"/>
                <a:gd name="connsiteY4" fmla="*/ 21000 h 223873"/>
                <a:gd name="connsiteX5" fmla="*/ 458807 w 482482"/>
                <a:gd name="connsiteY5" fmla="*/ 143237 h 223873"/>
                <a:gd name="connsiteX6" fmla="*/ 476270 w 482482"/>
                <a:gd name="connsiteY6" fmla="*/ 159112 h 223873"/>
                <a:gd name="connsiteX7" fmla="*/ 411182 w 482482"/>
                <a:gd name="connsiteY7" fmla="*/ 179750 h 223873"/>
                <a:gd name="connsiteX8" fmla="*/ 315932 w 482482"/>
                <a:gd name="connsiteY8" fmla="*/ 76562 h 223873"/>
                <a:gd name="connsiteX9" fmla="*/ 93682 w 482482"/>
                <a:gd name="connsiteY9" fmla="*/ 60687 h 223873"/>
                <a:gd name="connsiteX10" fmla="*/ 20 w 482482"/>
                <a:gd name="connsiteY10" fmla="*/ 82912 h 223873"/>
                <a:gd name="connsiteX11" fmla="*/ 87332 w 482482"/>
                <a:gd name="connsiteY11" fmla="*/ 162287 h 223873"/>
                <a:gd name="connsiteX12" fmla="*/ 292120 w 482482"/>
                <a:gd name="connsiteY12" fmla="*/ 206737 h 223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2482" h="223873">
                  <a:moveTo>
                    <a:pt x="292120" y="206737"/>
                  </a:moveTo>
                  <a:cubicBezTo>
                    <a:pt x="291326" y="216527"/>
                    <a:pt x="125962" y="229756"/>
                    <a:pt x="82570" y="221025"/>
                  </a:cubicBezTo>
                  <a:cubicBezTo>
                    <a:pt x="39178" y="212294"/>
                    <a:pt x="28595" y="189011"/>
                    <a:pt x="31770" y="154350"/>
                  </a:cubicBezTo>
                  <a:cubicBezTo>
                    <a:pt x="34945" y="119689"/>
                    <a:pt x="58493" y="35287"/>
                    <a:pt x="101620" y="13062"/>
                  </a:cubicBezTo>
                  <a:cubicBezTo>
                    <a:pt x="144747" y="-9163"/>
                    <a:pt x="231001" y="-696"/>
                    <a:pt x="290532" y="21000"/>
                  </a:cubicBezTo>
                  <a:cubicBezTo>
                    <a:pt x="350063" y="42696"/>
                    <a:pt x="427851" y="120218"/>
                    <a:pt x="458807" y="143237"/>
                  </a:cubicBezTo>
                  <a:cubicBezTo>
                    <a:pt x="489763" y="166256"/>
                    <a:pt x="484207" y="153027"/>
                    <a:pt x="476270" y="159112"/>
                  </a:cubicBezTo>
                  <a:cubicBezTo>
                    <a:pt x="468333" y="165197"/>
                    <a:pt x="437905" y="193508"/>
                    <a:pt x="411182" y="179750"/>
                  </a:cubicBezTo>
                  <a:cubicBezTo>
                    <a:pt x="384459" y="165992"/>
                    <a:pt x="368849" y="96406"/>
                    <a:pt x="315932" y="76562"/>
                  </a:cubicBezTo>
                  <a:cubicBezTo>
                    <a:pt x="263015" y="56718"/>
                    <a:pt x="146334" y="59629"/>
                    <a:pt x="93682" y="60687"/>
                  </a:cubicBezTo>
                  <a:cubicBezTo>
                    <a:pt x="41030" y="61745"/>
                    <a:pt x="1078" y="65979"/>
                    <a:pt x="20" y="82912"/>
                  </a:cubicBezTo>
                  <a:cubicBezTo>
                    <a:pt x="-1038" y="99845"/>
                    <a:pt x="38384" y="142443"/>
                    <a:pt x="87332" y="162287"/>
                  </a:cubicBezTo>
                  <a:cubicBezTo>
                    <a:pt x="136280" y="182131"/>
                    <a:pt x="292914" y="196947"/>
                    <a:pt x="292120" y="2067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0" name="フリーフォーム: 図形 659">
              <a:extLst>
                <a:ext uri="{FF2B5EF4-FFF2-40B4-BE49-F238E27FC236}">
                  <a16:creationId xmlns:a16="http://schemas.microsoft.com/office/drawing/2014/main" id="{E5CD34F6-01CF-49F9-AFD2-79FFE6FB9726}"/>
                </a:ext>
              </a:extLst>
            </p:cNvPr>
            <p:cNvSpPr/>
            <p:nvPr/>
          </p:nvSpPr>
          <p:spPr>
            <a:xfrm>
              <a:off x="8560860" y="4081158"/>
              <a:ext cx="783481" cy="214860"/>
            </a:xfrm>
            <a:custGeom>
              <a:avLst/>
              <a:gdLst>
                <a:gd name="connsiteX0" fmla="*/ 5290 w 783481"/>
                <a:gd name="connsiteY0" fmla="*/ 79680 h 214860"/>
                <a:gd name="connsiteX1" fmla="*/ 232303 w 783481"/>
                <a:gd name="connsiteY1" fmla="*/ 105080 h 214860"/>
                <a:gd name="connsiteX2" fmla="*/ 429153 w 783481"/>
                <a:gd name="connsiteY2" fmla="*/ 74917 h 214860"/>
                <a:gd name="connsiteX3" fmla="*/ 556153 w 783481"/>
                <a:gd name="connsiteY3" fmla="*/ 39992 h 214860"/>
                <a:gd name="connsiteX4" fmla="*/ 570440 w 783481"/>
                <a:gd name="connsiteY4" fmla="*/ 305 h 214860"/>
                <a:gd name="connsiteX5" fmla="*/ 665690 w 783481"/>
                <a:gd name="connsiteY5" fmla="*/ 62217 h 214860"/>
                <a:gd name="connsiteX6" fmla="*/ 729190 w 783481"/>
                <a:gd name="connsiteY6" fmla="*/ 90792 h 214860"/>
                <a:gd name="connsiteX7" fmla="*/ 746653 w 783481"/>
                <a:gd name="connsiteY7" fmla="*/ 125717 h 214860"/>
                <a:gd name="connsiteX8" fmla="*/ 756178 w 783481"/>
                <a:gd name="connsiteY8" fmla="*/ 132067 h 214860"/>
                <a:gd name="connsiteX9" fmla="*/ 359303 w 783481"/>
                <a:gd name="connsiteY9" fmla="*/ 140005 h 214860"/>
                <a:gd name="connsiteX10" fmla="*/ 611715 w 783481"/>
                <a:gd name="connsiteY10" fmla="*/ 119367 h 214860"/>
                <a:gd name="connsiteX11" fmla="*/ 225953 w 783481"/>
                <a:gd name="connsiteY11" fmla="*/ 163817 h 214860"/>
                <a:gd name="connsiteX12" fmla="*/ 125940 w 783481"/>
                <a:gd name="connsiteY12" fmla="*/ 214617 h 214860"/>
                <a:gd name="connsiteX13" fmla="*/ 133878 w 783481"/>
                <a:gd name="connsiteY13" fmla="*/ 182867 h 214860"/>
                <a:gd name="connsiteX14" fmla="*/ 138640 w 783481"/>
                <a:gd name="connsiteY14" fmla="*/ 178105 h 214860"/>
                <a:gd name="connsiteX15" fmla="*/ 76728 w 783481"/>
                <a:gd name="connsiteY15" fmla="*/ 155880 h 214860"/>
                <a:gd name="connsiteX16" fmla="*/ 5290 w 783481"/>
                <a:gd name="connsiteY16" fmla="*/ 79680 h 214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3481" h="214860">
                  <a:moveTo>
                    <a:pt x="5290" y="79680"/>
                  </a:moveTo>
                  <a:cubicBezTo>
                    <a:pt x="31219" y="71213"/>
                    <a:pt x="161659" y="105874"/>
                    <a:pt x="232303" y="105080"/>
                  </a:cubicBezTo>
                  <a:cubicBezTo>
                    <a:pt x="302947" y="104286"/>
                    <a:pt x="375178" y="85765"/>
                    <a:pt x="429153" y="74917"/>
                  </a:cubicBezTo>
                  <a:cubicBezTo>
                    <a:pt x="483128" y="64069"/>
                    <a:pt x="532605" y="52427"/>
                    <a:pt x="556153" y="39992"/>
                  </a:cubicBezTo>
                  <a:cubicBezTo>
                    <a:pt x="579701" y="27557"/>
                    <a:pt x="552184" y="-3399"/>
                    <a:pt x="570440" y="305"/>
                  </a:cubicBezTo>
                  <a:cubicBezTo>
                    <a:pt x="588696" y="4009"/>
                    <a:pt x="639232" y="47136"/>
                    <a:pt x="665690" y="62217"/>
                  </a:cubicBezTo>
                  <a:cubicBezTo>
                    <a:pt x="692148" y="77298"/>
                    <a:pt x="715696" y="80209"/>
                    <a:pt x="729190" y="90792"/>
                  </a:cubicBezTo>
                  <a:cubicBezTo>
                    <a:pt x="742684" y="101375"/>
                    <a:pt x="742155" y="118838"/>
                    <a:pt x="746653" y="125717"/>
                  </a:cubicBezTo>
                  <a:cubicBezTo>
                    <a:pt x="751151" y="132596"/>
                    <a:pt x="820736" y="129686"/>
                    <a:pt x="756178" y="132067"/>
                  </a:cubicBezTo>
                  <a:cubicBezTo>
                    <a:pt x="691620" y="134448"/>
                    <a:pt x="383380" y="142122"/>
                    <a:pt x="359303" y="140005"/>
                  </a:cubicBezTo>
                  <a:lnTo>
                    <a:pt x="611715" y="119367"/>
                  </a:lnTo>
                  <a:cubicBezTo>
                    <a:pt x="589490" y="123336"/>
                    <a:pt x="306916" y="147942"/>
                    <a:pt x="225953" y="163817"/>
                  </a:cubicBezTo>
                  <a:cubicBezTo>
                    <a:pt x="144991" y="179692"/>
                    <a:pt x="141286" y="211442"/>
                    <a:pt x="125940" y="214617"/>
                  </a:cubicBezTo>
                  <a:cubicBezTo>
                    <a:pt x="110594" y="217792"/>
                    <a:pt x="131761" y="188952"/>
                    <a:pt x="133878" y="182867"/>
                  </a:cubicBezTo>
                  <a:cubicBezTo>
                    <a:pt x="135995" y="176782"/>
                    <a:pt x="148165" y="182603"/>
                    <a:pt x="138640" y="178105"/>
                  </a:cubicBezTo>
                  <a:cubicBezTo>
                    <a:pt x="129115" y="173607"/>
                    <a:pt x="97365" y="170167"/>
                    <a:pt x="76728" y="155880"/>
                  </a:cubicBezTo>
                  <a:cubicBezTo>
                    <a:pt x="56091" y="141593"/>
                    <a:pt x="-20639" y="88147"/>
                    <a:pt x="5290" y="796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1" name="フリーフォーム: 図形 660">
              <a:extLst>
                <a:ext uri="{FF2B5EF4-FFF2-40B4-BE49-F238E27FC236}">
                  <a16:creationId xmlns:a16="http://schemas.microsoft.com/office/drawing/2014/main" id="{5188DCCF-CE02-48EB-889A-958A17AAA897}"/>
                </a:ext>
              </a:extLst>
            </p:cNvPr>
            <p:cNvSpPr/>
            <p:nvPr/>
          </p:nvSpPr>
          <p:spPr>
            <a:xfrm>
              <a:off x="8804026" y="3973264"/>
              <a:ext cx="243473" cy="817369"/>
            </a:xfrm>
            <a:custGeom>
              <a:avLst/>
              <a:gdLst>
                <a:gd name="connsiteX0" fmla="*/ 74862 w 243473"/>
                <a:gd name="connsiteY0" fmla="*/ 3424 h 817369"/>
                <a:gd name="connsiteX1" fmla="*/ 158999 w 243473"/>
                <a:gd name="connsiteY1" fmla="*/ 100261 h 817369"/>
                <a:gd name="connsiteX2" fmla="*/ 176462 w 243473"/>
                <a:gd name="connsiteY2" fmla="*/ 273299 h 817369"/>
                <a:gd name="connsiteX3" fmla="*/ 163762 w 243473"/>
                <a:gd name="connsiteY3" fmla="*/ 305049 h 817369"/>
                <a:gd name="connsiteX4" fmla="*/ 176462 w 243473"/>
                <a:gd name="connsiteY4" fmla="*/ 360611 h 817369"/>
                <a:gd name="connsiteX5" fmla="*/ 179637 w 243473"/>
                <a:gd name="connsiteY5" fmla="*/ 500311 h 817369"/>
                <a:gd name="connsiteX6" fmla="*/ 87562 w 243473"/>
                <a:gd name="connsiteY6" fmla="*/ 787649 h 817369"/>
                <a:gd name="connsiteX7" fmla="*/ 249 w 243473"/>
                <a:gd name="connsiteY7" fmla="*/ 805111 h 817369"/>
                <a:gd name="connsiteX8" fmla="*/ 63749 w 243473"/>
                <a:gd name="connsiteY8" fmla="*/ 814636 h 817369"/>
                <a:gd name="connsiteX9" fmla="*/ 138362 w 243473"/>
                <a:gd name="connsiteY9" fmla="*/ 754311 h 817369"/>
                <a:gd name="connsiteX10" fmla="*/ 238374 w 243473"/>
                <a:gd name="connsiteY10" fmla="*/ 566986 h 817369"/>
                <a:gd name="connsiteX11" fmla="*/ 228849 w 243473"/>
                <a:gd name="connsiteY11" fmla="*/ 135186 h 817369"/>
                <a:gd name="connsiteX12" fmla="*/ 228849 w 243473"/>
                <a:gd name="connsiteY12" fmla="*/ 27236 h 817369"/>
                <a:gd name="connsiteX13" fmla="*/ 220912 w 243473"/>
                <a:gd name="connsiteY13" fmla="*/ 38349 h 817369"/>
                <a:gd name="connsiteX14" fmla="*/ 214562 w 243473"/>
                <a:gd name="connsiteY14" fmla="*/ 24061 h 817369"/>
                <a:gd name="connsiteX15" fmla="*/ 74862 w 243473"/>
                <a:gd name="connsiteY15" fmla="*/ 3424 h 81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3473" h="817369">
                  <a:moveTo>
                    <a:pt x="74862" y="3424"/>
                  </a:moveTo>
                  <a:cubicBezTo>
                    <a:pt x="65602" y="16124"/>
                    <a:pt x="142066" y="55282"/>
                    <a:pt x="158999" y="100261"/>
                  </a:cubicBezTo>
                  <a:cubicBezTo>
                    <a:pt x="175932" y="145240"/>
                    <a:pt x="175668" y="239168"/>
                    <a:pt x="176462" y="273299"/>
                  </a:cubicBezTo>
                  <a:cubicBezTo>
                    <a:pt x="177256" y="307430"/>
                    <a:pt x="163762" y="290497"/>
                    <a:pt x="163762" y="305049"/>
                  </a:cubicBezTo>
                  <a:cubicBezTo>
                    <a:pt x="163762" y="319601"/>
                    <a:pt x="173816" y="328067"/>
                    <a:pt x="176462" y="360611"/>
                  </a:cubicBezTo>
                  <a:cubicBezTo>
                    <a:pt x="179108" y="393155"/>
                    <a:pt x="194454" y="429138"/>
                    <a:pt x="179637" y="500311"/>
                  </a:cubicBezTo>
                  <a:cubicBezTo>
                    <a:pt x="164820" y="571484"/>
                    <a:pt x="117460" y="736849"/>
                    <a:pt x="87562" y="787649"/>
                  </a:cubicBezTo>
                  <a:cubicBezTo>
                    <a:pt x="57664" y="838449"/>
                    <a:pt x="4218" y="800613"/>
                    <a:pt x="249" y="805111"/>
                  </a:cubicBezTo>
                  <a:cubicBezTo>
                    <a:pt x="-3720" y="809609"/>
                    <a:pt x="40730" y="823103"/>
                    <a:pt x="63749" y="814636"/>
                  </a:cubicBezTo>
                  <a:cubicBezTo>
                    <a:pt x="86768" y="806169"/>
                    <a:pt x="109258" y="795586"/>
                    <a:pt x="138362" y="754311"/>
                  </a:cubicBezTo>
                  <a:cubicBezTo>
                    <a:pt x="167466" y="713036"/>
                    <a:pt x="223293" y="670174"/>
                    <a:pt x="238374" y="566986"/>
                  </a:cubicBezTo>
                  <a:cubicBezTo>
                    <a:pt x="253455" y="463799"/>
                    <a:pt x="230437" y="225144"/>
                    <a:pt x="228849" y="135186"/>
                  </a:cubicBezTo>
                  <a:cubicBezTo>
                    <a:pt x="227262" y="45228"/>
                    <a:pt x="230172" y="43375"/>
                    <a:pt x="228849" y="27236"/>
                  </a:cubicBezTo>
                  <a:cubicBezTo>
                    <a:pt x="227526" y="11097"/>
                    <a:pt x="223293" y="38878"/>
                    <a:pt x="220912" y="38349"/>
                  </a:cubicBezTo>
                  <a:cubicBezTo>
                    <a:pt x="218531" y="37820"/>
                    <a:pt x="237581" y="31205"/>
                    <a:pt x="214562" y="24061"/>
                  </a:cubicBezTo>
                  <a:cubicBezTo>
                    <a:pt x="191543" y="16917"/>
                    <a:pt x="84122" y="-9276"/>
                    <a:pt x="74862" y="34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2" name="フリーフォーム: 図形 661">
              <a:extLst>
                <a:ext uri="{FF2B5EF4-FFF2-40B4-BE49-F238E27FC236}">
                  <a16:creationId xmlns:a16="http://schemas.microsoft.com/office/drawing/2014/main" id="{E0B1F6BD-806C-4CE5-B789-E51C2F1F8D55}"/>
                </a:ext>
              </a:extLst>
            </p:cNvPr>
            <p:cNvSpPr/>
            <p:nvPr/>
          </p:nvSpPr>
          <p:spPr>
            <a:xfrm>
              <a:off x="8813266" y="4271899"/>
              <a:ext cx="210094" cy="311389"/>
            </a:xfrm>
            <a:custGeom>
              <a:avLst/>
              <a:gdLst>
                <a:gd name="connsiteX0" fmla="*/ 203734 w 210094"/>
                <a:gd name="connsiteY0" fmla="*/ 65151 h 311389"/>
                <a:gd name="connsiteX1" fmla="*/ 111659 w 210094"/>
                <a:gd name="connsiteY1" fmla="*/ 64 h 311389"/>
                <a:gd name="connsiteX2" fmla="*/ 16409 w 210094"/>
                <a:gd name="connsiteY2" fmla="*/ 55626 h 311389"/>
                <a:gd name="connsiteX3" fmla="*/ 2122 w 210094"/>
                <a:gd name="connsiteY3" fmla="*/ 174689 h 311389"/>
                <a:gd name="connsiteX4" fmla="*/ 40222 w 210094"/>
                <a:gd name="connsiteY4" fmla="*/ 250889 h 311389"/>
                <a:gd name="connsiteX5" fmla="*/ 157697 w 210094"/>
                <a:gd name="connsiteY5" fmla="*/ 311214 h 311389"/>
                <a:gd name="connsiteX6" fmla="*/ 210084 w 210094"/>
                <a:gd name="connsiteY6" fmla="*/ 231839 h 311389"/>
                <a:gd name="connsiteX7" fmla="*/ 160872 w 210094"/>
                <a:gd name="connsiteY7" fmla="*/ 235014 h 311389"/>
                <a:gd name="connsiteX8" fmla="*/ 27522 w 210094"/>
                <a:gd name="connsiteY8" fmla="*/ 188976 h 311389"/>
                <a:gd name="connsiteX9" fmla="*/ 84672 w 210094"/>
                <a:gd name="connsiteY9" fmla="*/ 68326 h 311389"/>
                <a:gd name="connsiteX10" fmla="*/ 203734 w 210094"/>
                <a:gd name="connsiteY10" fmla="*/ 65151 h 31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094" h="311389">
                  <a:moveTo>
                    <a:pt x="203734" y="65151"/>
                  </a:moveTo>
                  <a:cubicBezTo>
                    <a:pt x="208232" y="53774"/>
                    <a:pt x="142880" y="1651"/>
                    <a:pt x="111659" y="64"/>
                  </a:cubicBezTo>
                  <a:cubicBezTo>
                    <a:pt x="80438" y="-1523"/>
                    <a:pt x="34665" y="26522"/>
                    <a:pt x="16409" y="55626"/>
                  </a:cubicBezTo>
                  <a:cubicBezTo>
                    <a:pt x="-1847" y="84730"/>
                    <a:pt x="-1847" y="142145"/>
                    <a:pt x="2122" y="174689"/>
                  </a:cubicBezTo>
                  <a:cubicBezTo>
                    <a:pt x="6091" y="207233"/>
                    <a:pt x="14293" y="228135"/>
                    <a:pt x="40222" y="250889"/>
                  </a:cubicBezTo>
                  <a:cubicBezTo>
                    <a:pt x="66151" y="273643"/>
                    <a:pt x="129387" y="314389"/>
                    <a:pt x="157697" y="311214"/>
                  </a:cubicBezTo>
                  <a:cubicBezTo>
                    <a:pt x="186007" y="308039"/>
                    <a:pt x="209555" y="244539"/>
                    <a:pt x="210084" y="231839"/>
                  </a:cubicBezTo>
                  <a:cubicBezTo>
                    <a:pt x="210613" y="219139"/>
                    <a:pt x="191299" y="242158"/>
                    <a:pt x="160872" y="235014"/>
                  </a:cubicBezTo>
                  <a:cubicBezTo>
                    <a:pt x="130445" y="227870"/>
                    <a:pt x="40222" y="216757"/>
                    <a:pt x="27522" y="188976"/>
                  </a:cubicBezTo>
                  <a:cubicBezTo>
                    <a:pt x="14822" y="161195"/>
                    <a:pt x="58478" y="83672"/>
                    <a:pt x="84672" y="68326"/>
                  </a:cubicBezTo>
                  <a:cubicBezTo>
                    <a:pt x="110866" y="52980"/>
                    <a:pt x="199236" y="76528"/>
                    <a:pt x="203734" y="651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65" name="フリーフォーム: 図形 664">
            <a:extLst>
              <a:ext uri="{FF2B5EF4-FFF2-40B4-BE49-F238E27FC236}">
                <a16:creationId xmlns:a16="http://schemas.microsoft.com/office/drawing/2014/main" id="{2B5ABC67-B528-4D4F-81EE-304E99BDCA14}"/>
              </a:ext>
            </a:extLst>
          </p:cNvPr>
          <p:cNvSpPr/>
          <p:nvPr/>
        </p:nvSpPr>
        <p:spPr>
          <a:xfrm>
            <a:off x="4265268" y="1177815"/>
            <a:ext cx="1082439" cy="1059976"/>
          </a:xfrm>
          <a:custGeom>
            <a:avLst/>
            <a:gdLst>
              <a:gd name="connsiteX0" fmla="*/ 1174 w 1082439"/>
              <a:gd name="connsiteY0" fmla="*/ 366996 h 1059976"/>
              <a:gd name="connsiteX1" fmla="*/ 276340 w 1082439"/>
              <a:gd name="connsiteY1" fmla="*/ 383930 h 1059976"/>
              <a:gd name="connsiteX2" fmla="*/ 314440 w 1082439"/>
              <a:gd name="connsiteY2" fmla="*/ 282330 h 1059976"/>
              <a:gd name="connsiteX3" fmla="*/ 424507 w 1082439"/>
              <a:gd name="connsiteY3" fmla="*/ 163796 h 1059976"/>
              <a:gd name="connsiteX4" fmla="*/ 538807 w 1082439"/>
              <a:gd name="connsiteY4" fmla="*/ 146863 h 1059976"/>
              <a:gd name="connsiteX5" fmla="*/ 572674 w 1082439"/>
              <a:gd name="connsiteY5" fmla="*/ 282330 h 1059976"/>
              <a:gd name="connsiteX6" fmla="*/ 517640 w 1082439"/>
              <a:gd name="connsiteY6" fmla="*/ 405096 h 1059976"/>
              <a:gd name="connsiteX7" fmla="*/ 225540 w 1082439"/>
              <a:gd name="connsiteY7" fmla="*/ 701430 h 1059976"/>
              <a:gd name="connsiteX8" fmla="*/ 140874 w 1082439"/>
              <a:gd name="connsiteY8" fmla="*/ 1014696 h 1059976"/>
              <a:gd name="connsiteX9" fmla="*/ 568440 w 1082439"/>
              <a:gd name="connsiteY9" fmla="*/ 1035863 h 1059976"/>
              <a:gd name="connsiteX10" fmla="*/ 1080674 w 1082439"/>
              <a:gd name="connsiteY10" fmla="*/ 1052796 h 1059976"/>
              <a:gd name="connsiteX11" fmla="*/ 382174 w 1082439"/>
              <a:gd name="connsiteY11" fmla="*/ 908863 h 1059976"/>
              <a:gd name="connsiteX12" fmla="*/ 441440 w 1082439"/>
              <a:gd name="connsiteY12" fmla="*/ 747996 h 1059976"/>
              <a:gd name="connsiteX13" fmla="*/ 699674 w 1082439"/>
              <a:gd name="connsiteY13" fmla="*/ 540563 h 1059976"/>
              <a:gd name="connsiteX14" fmla="*/ 767407 w 1082439"/>
              <a:gd name="connsiteY14" fmla="*/ 100296 h 1059976"/>
              <a:gd name="connsiteX15" fmla="*/ 272107 w 1082439"/>
              <a:gd name="connsiteY15" fmla="*/ 2930 h 1059976"/>
              <a:gd name="connsiteX16" fmla="*/ 132407 w 1082439"/>
              <a:gd name="connsiteY16" fmla="*/ 168030 h 1059976"/>
              <a:gd name="connsiteX17" fmla="*/ 174740 w 1082439"/>
              <a:gd name="connsiteY17" fmla="*/ 295030 h 1059976"/>
              <a:gd name="connsiteX18" fmla="*/ 1174 w 1082439"/>
              <a:gd name="connsiteY18" fmla="*/ 366996 h 105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439" h="1059976">
                <a:moveTo>
                  <a:pt x="1174" y="366996"/>
                </a:moveTo>
                <a:cubicBezTo>
                  <a:pt x="18107" y="381813"/>
                  <a:pt x="224129" y="398041"/>
                  <a:pt x="276340" y="383930"/>
                </a:cubicBezTo>
                <a:cubicBezTo>
                  <a:pt x="328551" y="369819"/>
                  <a:pt x="289746" y="319019"/>
                  <a:pt x="314440" y="282330"/>
                </a:cubicBezTo>
                <a:cubicBezTo>
                  <a:pt x="339135" y="245641"/>
                  <a:pt x="387113" y="186374"/>
                  <a:pt x="424507" y="163796"/>
                </a:cubicBezTo>
                <a:cubicBezTo>
                  <a:pt x="461901" y="141218"/>
                  <a:pt x="514113" y="127107"/>
                  <a:pt x="538807" y="146863"/>
                </a:cubicBezTo>
                <a:cubicBezTo>
                  <a:pt x="563502" y="166619"/>
                  <a:pt x="576202" y="239291"/>
                  <a:pt x="572674" y="282330"/>
                </a:cubicBezTo>
                <a:cubicBezTo>
                  <a:pt x="569146" y="325369"/>
                  <a:pt x="575496" y="335246"/>
                  <a:pt x="517640" y="405096"/>
                </a:cubicBezTo>
                <a:cubicBezTo>
                  <a:pt x="459784" y="474946"/>
                  <a:pt x="288334" y="599830"/>
                  <a:pt x="225540" y="701430"/>
                </a:cubicBezTo>
                <a:cubicBezTo>
                  <a:pt x="162746" y="803030"/>
                  <a:pt x="83724" y="958957"/>
                  <a:pt x="140874" y="1014696"/>
                </a:cubicBezTo>
                <a:cubicBezTo>
                  <a:pt x="198024" y="1070435"/>
                  <a:pt x="568440" y="1035863"/>
                  <a:pt x="568440" y="1035863"/>
                </a:cubicBezTo>
                <a:cubicBezTo>
                  <a:pt x="725073" y="1042213"/>
                  <a:pt x="1111718" y="1073963"/>
                  <a:pt x="1080674" y="1052796"/>
                </a:cubicBezTo>
                <a:cubicBezTo>
                  <a:pt x="1049630" y="1031629"/>
                  <a:pt x="488713" y="959663"/>
                  <a:pt x="382174" y="908863"/>
                </a:cubicBezTo>
                <a:cubicBezTo>
                  <a:pt x="275635" y="858063"/>
                  <a:pt x="388523" y="809379"/>
                  <a:pt x="441440" y="747996"/>
                </a:cubicBezTo>
                <a:cubicBezTo>
                  <a:pt x="494357" y="686613"/>
                  <a:pt x="645346" y="648513"/>
                  <a:pt x="699674" y="540563"/>
                </a:cubicBezTo>
                <a:cubicBezTo>
                  <a:pt x="754002" y="432613"/>
                  <a:pt x="838668" y="189901"/>
                  <a:pt x="767407" y="100296"/>
                </a:cubicBezTo>
                <a:cubicBezTo>
                  <a:pt x="696146" y="10691"/>
                  <a:pt x="377940" y="-8359"/>
                  <a:pt x="272107" y="2930"/>
                </a:cubicBezTo>
                <a:cubicBezTo>
                  <a:pt x="166274" y="14219"/>
                  <a:pt x="148635" y="119347"/>
                  <a:pt x="132407" y="168030"/>
                </a:cubicBezTo>
                <a:cubicBezTo>
                  <a:pt x="116179" y="216713"/>
                  <a:pt x="193790" y="266102"/>
                  <a:pt x="174740" y="295030"/>
                </a:cubicBezTo>
                <a:cubicBezTo>
                  <a:pt x="155690" y="323958"/>
                  <a:pt x="-15759" y="352179"/>
                  <a:pt x="1174" y="36699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: 図形 1389">
            <a:extLst>
              <a:ext uri="{FF2B5EF4-FFF2-40B4-BE49-F238E27FC236}">
                <a16:creationId xmlns:a16="http://schemas.microsoft.com/office/drawing/2014/main" id="{44B9413E-0765-4DCA-BB55-EC441C75E3A0}"/>
              </a:ext>
            </a:extLst>
          </p:cNvPr>
          <p:cNvSpPr/>
          <p:nvPr/>
        </p:nvSpPr>
        <p:spPr>
          <a:xfrm>
            <a:off x="4483088" y="1218676"/>
            <a:ext cx="459048" cy="558601"/>
          </a:xfrm>
          <a:custGeom>
            <a:avLst/>
            <a:gdLst>
              <a:gd name="connsiteX0" fmla="*/ 12 w 459048"/>
              <a:gd name="connsiteY0" fmla="*/ 260519 h 558601"/>
              <a:gd name="connsiteX1" fmla="*/ 146062 w 459048"/>
              <a:gd name="connsiteY1" fmla="*/ 61552 h 558601"/>
              <a:gd name="connsiteX2" fmla="*/ 368312 w 459048"/>
              <a:gd name="connsiteY2" fmla="*/ 99652 h 558601"/>
              <a:gd name="connsiteX3" fmla="*/ 370429 w 459048"/>
              <a:gd name="connsiteY3" fmla="*/ 233002 h 558601"/>
              <a:gd name="connsiteX4" fmla="*/ 226495 w 459048"/>
              <a:gd name="connsiteY4" fmla="*/ 550502 h 558601"/>
              <a:gd name="connsiteX5" fmla="*/ 311162 w 459048"/>
              <a:gd name="connsiteY5" fmla="*/ 431969 h 558601"/>
              <a:gd name="connsiteX6" fmla="*/ 455095 w 459048"/>
              <a:gd name="connsiteY6" fmla="*/ 86952 h 558601"/>
              <a:gd name="connsiteX7" fmla="*/ 139712 w 459048"/>
              <a:gd name="connsiteY7" fmla="*/ 8635 h 558601"/>
              <a:gd name="connsiteX8" fmla="*/ 12 w 459048"/>
              <a:gd name="connsiteY8" fmla="*/ 260519 h 558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9048" h="558601">
                <a:moveTo>
                  <a:pt x="12" y="260519"/>
                </a:moveTo>
                <a:cubicBezTo>
                  <a:pt x="1070" y="269339"/>
                  <a:pt x="84679" y="88363"/>
                  <a:pt x="146062" y="61552"/>
                </a:cubicBezTo>
                <a:cubicBezTo>
                  <a:pt x="207445" y="34741"/>
                  <a:pt x="330918" y="71077"/>
                  <a:pt x="368312" y="99652"/>
                </a:cubicBezTo>
                <a:cubicBezTo>
                  <a:pt x="405706" y="128227"/>
                  <a:pt x="394065" y="157860"/>
                  <a:pt x="370429" y="233002"/>
                </a:cubicBezTo>
                <a:cubicBezTo>
                  <a:pt x="346793" y="308144"/>
                  <a:pt x="236373" y="517341"/>
                  <a:pt x="226495" y="550502"/>
                </a:cubicBezTo>
                <a:cubicBezTo>
                  <a:pt x="216617" y="583663"/>
                  <a:pt x="273062" y="509227"/>
                  <a:pt x="311162" y="431969"/>
                </a:cubicBezTo>
                <a:cubicBezTo>
                  <a:pt x="349262" y="354711"/>
                  <a:pt x="483670" y="157508"/>
                  <a:pt x="455095" y="86952"/>
                </a:cubicBezTo>
                <a:cubicBezTo>
                  <a:pt x="426520" y="16396"/>
                  <a:pt x="214854" y="-17118"/>
                  <a:pt x="139712" y="8635"/>
                </a:cubicBezTo>
                <a:cubicBezTo>
                  <a:pt x="64570" y="34388"/>
                  <a:pt x="-1046" y="251699"/>
                  <a:pt x="12" y="2605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: 図形 1390">
            <a:extLst>
              <a:ext uri="{FF2B5EF4-FFF2-40B4-BE49-F238E27FC236}">
                <a16:creationId xmlns:a16="http://schemas.microsoft.com/office/drawing/2014/main" id="{9B31731A-1C67-41D0-92EC-1A60FFCF7DD0}"/>
              </a:ext>
            </a:extLst>
          </p:cNvPr>
          <p:cNvSpPr/>
          <p:nvPr/>
        </p:nvSpPr>
        <p:spPr>
          <a:xfrm>
            <a:off x="4452918" y="1900156"/>
            <a:ext cx="174355" cy="233100"/>
          </a:xfrm>
          <a:custGeom>
            <a:avLst/>
            <a:gdLst>
              <a:gd name="connsiteX0" fmla="*/ 148715 w 174355"/>
              <a:gd name="connsiteY0" fmla="*/ 255 h 233100"/>
              <a:gd name="connsiteX1" fmla="*/ 64049 w 174355"/>
              <a:gd name="connsiteY1" fmla="*/ 93389 h 233100"/>
              <a:gd name="connsiteX2" fmla="*/ 91565 w 174355"/>
              <a:gd name="connsiteY2" fmla="*/ 180172 h 233100"/>
              <a:gd name="connsiteX3" fmla="*/ 174115 w 174355"/>
              <a:gd name="connsiteY3" fmla="*/ 233089 h 233100"/>
              <a:gd name="connsiteX4" fmla="*/ 112732 w 174355"/>
              <a:gd name="connsiteY4" fmla="*/ 184405 h 233100"/>
              <a:gd name="connsiteX5" fmla="*/ 549 w 174355"/>
              <a:gd name="connsiteY5" fmla="*/ 123022 h 233100"/>
              <a:gd name="connsiteX6" fmla="*/ 148715 w 174355"/>
              <a:gd name="connsiteY6" fmla="*/ 255 h 23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355" h="233100">
                <a:moveTo>
                  <a:pt x="148715" y="255"/>
                </a:moveTo>
                <a:cubicBezTo>
                  <a:pt x="159298" y="-4684"/>
                  <a:pt x="73574" y="63403"/>
                  <a:pt x="64049" y="93389"/>
                </a:cubicBezTo>
                <a:cubicBezTo>
                  <a:pt x="54524" y="123375"/>
                  <a:pt x="73221" y="156889"/>
                  <a:pt x="91565" y="180172"/>
                </a:cubicBezTo>
                <a:cubicBezTo>
                  <a:pt x="109909" y="203455"/>
                  <a:pt x="170587" y="232384"/>
                  <a:pt x="174115" y="233089"/>
                </a:cubicBezTo>
                <a:cubicBezTo>
                  <a:pt x="177643" y="233794"/>
                  <a:pt x="141660" y="202749"/>
                  <a:pt x="112732" y="184405"/>
                </a:cubicBezTo>
                <a:cubicBezTo>
                  <a:pt x="83804" y="166061"/>
                  <a:pt x="-7918" y="150539"/>
                  <a:pt x="549" y="123022"/>
                </a:cubicBezTo>
                <a:cubicBezTo>
                  <a:pt x="9016" y="95505"/>
                  <a:pt x="138132" y="5194"/>
                  <a:pt x="148715" y="2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テキスト ボックス 250">
            <a:extLst>
              <a:ext uri="{FF2B5EF4-FFF2-40B4-BE49-F238E27FC236}">
                <a16:creationId xmlns:a16="http://schemas.microsoft.com/office/drawing/2014/main" id="{44D6DE79-5EE3-48DD-A9DB-F7A14C6083DA}"/>
              </a:ext>
            </a:extLst>
          </p:cNvPr>
          <p:cNvSpPr txBox="1"/>
          <p:nvPr/>
        </p:nvSpPr>
        <p:spPr>
          <a:xfrm>
            <a:off x="2577163" y="2290811"/>
            <a:ext cx="444687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ja-JP" sz="2000" b="1" i="1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Be With You</a:t>
            </a:r>
            <a:endParaRPr kumimoji="1" lang="ja-JP" altLang="en-US" sz="2000" dirty="0">
              <a:solidFill>
                <a:srgbClr val="0070C0"/>
              </a:solidFill>
            </a:endParaRPr>
          </a:p>
        </p:txBody>
      </p:sp>
      <p:sp>
        <p:nvSpPr>
          <p:cNvPr id="577" name="テキスト ボックス 576">
            <a:extLst>
              <a:ext uri="{FF2B5EF4-FFF2-40B4-BE49-F238E27FC236}">
                <a16:creationId xmlns:a16="http://schemas.microsoft.com/office/drawing/2014/main" id="{C7BB2E6A-594F-4E8B-82B2-2EB16126E2B1}"/>
              </a:ext>
            </a:extLst>
          </p:cNvPr>
          <p:cNvSpPr txBox="1"/>
          <p:nvPr/>
        </p:nvSpPr>
        <p:spPr>
          <a:xfrm>
            <a:off x="8623697" y="1603914"/>
            <a:ext cx="615553" cy="7991931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kumimoji="1" lang="ja-JP" altLang="en-US" sz="2800" dirty="0">
                <a:solidFill>
                  <a:srgbClr val="0070C0"/>
                </a:solidFill>
              </a:rPr>
              <a:t>東京オリンピックとともに訪れた十七日間の奇蹟</a:t>
            </a:r>
          </a:p>
        </p:txBody>
      </p:sp>
      <p:grpSp>
        <p:nvGrpSpPr>
          <p:cNvPr id="4262" name="グループ化 4261">
            <a:extLst>
              <a:ext uri="{FF2B5EF4-FFF2-40B4-BE49-F238E27FC236}">
                <a16:creationId xmlns:a16="http://schemas.microsoft.com/office/drawing/2014/main" id="{A0EBCD6B-2493-4906-8E3A-00D39836EF10}"/>
              </a:ext>
            </a:extLst>
          </p:cNvPr>
          <p:cNvGrpSpPr/>
          <p:nvPr/>
        </p:nvGrpSpPr>
        <p:grpSpPr>
          <a:xfrm>
            <a:off x="207859" y="2744751"/>
            <a:ext cx="9169160" cy="10056849"/>
            <a:chOff x="207859" y="1929639"/>
            <a:chExt cx="9169160" cy="10056849"/>
          </a:xfrm>
        </p:grpSpPr>
        <p:sp>
          <p:nvSpPr>
            <p:cNvPr id="4263" name="人物背景">
              <a:extLst>
                <a:ext uri="{FF2B5EF4-FFF2-40B4-BE49-F238E27FC236}">
                  <a16:creationId xmlns:a16="http://schemas.microsoft.com/office/drawing/2014/main" id="{D58EAB92-3216-4480-A419-1F2B058A543D}"/>
                </a:ext>
              </a:extLst>
            </p:cNvPr>
            <p:cNvSpPr/>
            <p:nvPr/>
          </p:nvSpPr>
          <p:spPr>
            <a:xfrm>
              <a:off x="207859" y="1929639"/>
              <a:ext cx="9169160" cy="10056849"/>
            </a:xfrm>
            <a:custGeom>
              <a:avLst/>
              <a:gdLst>
                <a:gd name="connsiteX0" fmla="*/ 6706288 w 9169160"/>
                <a:gd name="connsiteY0" fmla="*/ 9989645 h 10056849"/>
                <a:gd name="connsiteX1" fmla="*/ 2262625 w 9169160"/>
                <a:gd name="connsiteY1" fmla="*/ 10037772 h 10056849"/>
                <a:gd name="connsiteX2" fmla="*/ 2246583 w 9169160"/>
                <a:gd name="connsiteY2" fmla="*/ 9909435 h 10056849"/>
                <a:gd name="connsiteX3" fmla="*/ 2535341 w 9169160"/>
                <a:gd name="connsiteY3" fmla="*/ 8626066 h 10056849"/>
                <a:gd name="connsiteX4" fmla="*/ 2535341 w 9169160"/>
                <a:gd name="connsiteY4" fmla="*/ 8273140 h 10056849"/>
                <a:gd name="connsiteX5" fmla="*/ 1845530 w 9169160"/>
                <a:gd name="connsiteY5" fmla="*/ 5706403 h 10056849"/>
                <a:gd name="connsiteX6" fmla="*/ 1540730 w 9169160"/>
                <a:gd name="connsiteY6" fmla="*/ 6251835 h 10056849"/>
                <a:gd name="connsiteX7" fmla="*/ 947173 w 9169160"/>
                <a:gd name="connsiteY7" fmla="*/ 7342698 h 10056849"/>
                <a:gd name="connsiteX8" fmla="*/ 562162 w 9169160"/>
                <a:gd name="connsiteY8" fmla="*/ 7390824 h 10056849"/>
                <a:gd name="connsiteX9" fmla="*/ 80899 w 9169160"/>
                <a:gd name="connsiteY9" fmla="*/ 7262487 h 10056849"/>
                <a:gd name="connsiteX10" fmla="*/ 688 w 9169160"/>
                <a:gd name="connsiteY10" fmla="*/ 6925603 h 10056849"/>
                <a:gd name="connsiteX11" fmla="*/ 48815 w 9169160"/>
                <a:gd name="connsiteY11" fmla="*/ 6652887 h 10056849"/>
                <a:gd name="connsiteX12" fmla="*/ 161109 w 9169160"/>
                <a:gd name="connsiteY12" fmla="*/ 6171624 h 10056849"/>
                <a:gd name="connsiteX13" fmla="*/ 626330 w 9169160"/>
                <a:gd name="connsiteY13" fmla="*/ 5529940 h 10056849"/>
                <a:gd name="connsiteX14" fmla="*/ 883004 w 9169160"/>
                <a:gd name="connsiteY14" fmla="*/ 4808045 h 10056849"/>
                <a:gd name="connsiteX15" fmla="*/ 1348225 w 9169160"/>
                <a:gd name="connsiteY15" fmla="*/ 3733224 h 10056849"/>
                <a:gd name="connsiteX16" fmla="*/ 1492604 w 9169160"/>
                <a:gd name="connsiteY16" fmla="*/ 3604887 h 10056849"/>
                <a:gd name="connsiteX17" fmla="*/ 899046 w 9169160"/>
                <a:gd name="connsiteY17" fmla="*/ 3845519 h 10056849"/>
                <a:gd name="connsiteX18" fmla="*/ 979257 w 9169160"/>
                <a:gd name="connsiteY18" fmla="*/ 3620929 h 10056849"/>
                <a:gd name="connsiteX19" fmla="*/ 2358878 w 9169160"/>
                <a:gd name="connsiteY19" fmla="*/ 2931119 h 10056849"/>
                <a:gd name="connsiteX20" fmla="*/ 2086162 w 9169160"/>
                <a:gd name="connsiteY20" fmla="*/ 3075498 h 10056849"/>
                <a:gd name="connsiteX21" fmla="*/ 915088 w 9169160"/>
                <a:gd name="connsiteY21" fmla="*/ 3251961 h 10056849"/>
                <a:gd name="connsiteX22" fmla="*/ 2535341 w 9169160"/>
                <a:gd name="connsiteY22" fmla="*/ 2626319 h 10056849"/>
                <a:gd name="connsiteX23" fmla="*/ 1749278 w 9169160"/>
                <a:gd name="connsiteY23" fmla="*/ 2834866 h 10056849"/>
                <a:gd name="connsiteX24" fmla="*/ 1284057 w 9169160"/>
                <a:gd name="connsiteY24" fmla="*/ 2850908 h 10056849"/>
                <a:gd name="connsiteX25" fmla="*/ 1941783 w 9169160"/>
                <a:gd name="connsiteY25" fmla="*/ 2449856 h 10056849"/>
                <a:gd name="connsiteX26" fmla="*/ 2888267 w 9169160"/>
                <a:gd name="connsiteY26" fmla="*/ 2337561 h 10056849"/>
                <a:gd name="connsiteX27" fmla="*/ 2856183 w 9169160"/>
                <a:gd name="connsiteY27" fmla="*/ 2177140 h 10056849"/>
                <a:gd name="connsiteX28" fmla="*/ 2711804 w 9169160"/>
                <a:gd name="connsiteY28" fmla="*/ 1679835 h 10056849"/>
                <a:gd name="connsiteX29" fmla="*/ 2952436 w 9169160"/>
                <a:gd name="connsiteY29" fmla="*/ 1792129 h 10056849"/>
                <a:gd name="connsiteX30" fmla="*/ 2775973 w 9169160"/>
                <a:gd name="connsiteY30" fmla="*/ 1391077 h 10056849"/>
                <a:gd name="connsiteX31" fmla="*/ 3000562 w 9169160"/>
                <a:gd name="connsiteY31" fmla="*/ 669182 h 10056849"/>
                <a:gd name="connsiteX32" fmla="*/ 3449741 w 9169160"/>
                <a:gd name="connsiteY32" fmla="*/ 123750 h 10056849"/>
                <a:gd name="connsiteX33" fmla="*/ 4027257 w 9169160"/>
                <a:gd name="connsiteY33" fmla="*/ 43540 h 10056849"/>
                <a:gd name="connsiteX34" fmla="*/ 4283930 w 9169160"/>
                <a:gd name="connsiteY34" fmla="*/ 43540 h 10056849"/>
                <a:gd name="connsiteX35" fmla="*/ 4973741 w 9169160"/>
                <a:gd name="connsiteY35" fmla="*/ 588972 h 10056849"/>
                <a:gd name="connsiteX36" fmla="*/ 5230415 w 9169160"/>
                <a:gd name="connsiteY36" fmla="*/ 1166487 h 10056849"/>
                <a:gd name="connsiteX37" fmla="*/ 5246457 w 9169160"/>
                <a:gd name="connsiteY37" fmla="*/ 1230656 h 10056849"/>
                <a:gd name="connsiteX38" fmla="*/ 5583341 w 9169160"/>
                <a:gd name="connsiteY38" fmla="*/ 1519414 h 10056849"/>
                <a:gd name="connsiteX39" fmla="*/ 5583341 w 9169160"/>
                <a:gd name="connsiteY39" fmla="*/ 1952550 h 10056849"/>
                <a:gd name="connsiteX40" fmla="*/ 5471046 w 9169160"/>
                <a:gd name="connsiteY40" fmla="*/ 2096929 h 10056849"/>
                <a:gd name="connsiteX41" fmla="*/ 5471046 w 9169160"/>
                <a:gd name="connsiteY41" fmla="*/ 2353603 h 10056849"/>
                <a:gd name="connsiteX42" fmla="*/ 5471046 w 9169160"/>
                <a:gd name="connsiteY42" fmla="*/ 2578193 h 10056849"/>
                <a:gd name="connsiteX43" fmla="*/ 5487088 w 9169160"/>
                <a:gd name="connsiteY43" fmla="*/ 2690487 h 10056849"/>
                <a:gd name="connsiteX44" fmla="*/ 5888141 w 9169160"/>
                <a:gd name="connsiteY44" fmla="*/ 2979245 h 10056849"/>
                <a:gd name="connsiteX45" fmla="*/ 5599383 w 9169160"/>
                <a:gd name="connsiteY45" fmla="*/ 3027372 h 10056849"/>
                <a:gd name="connsiteX46" fmla="*/ 5759804 w 9169160"/>
                <a:gd name="connsiteY46" fmla="*/ 3123624 h 10056849"/>
                <a:gd name="connsiteX47" fmla="*/ 6401488 w 9169160"/>
                <a:gd name="connsiteY47" fmla="*/ 2562150 h 10056849"/>
                <a:gd name="connsiteX48" fmla="*/ 6385446 w 9169160"/>
                <a:gd name="connsiteY48" fmla="*/ 2899035 h 10056849"/>
                <a:gd name="connsiteX49" fmla="*/ 6289194 w 9169160"/>
                <a:gd name="connsiteY49" fmla="*/ 3139666 h 10056849"/>
                <a:gd name="connsiteX50" fmla="*/ 6658162 w 9169160"/>
                <a:gd name="connsiteY50" fmla="*/ 3300087 h 10056849"/>
                <a:gd name="connsiteX51" fmla="*/ 6882752 w 9169160"/>
                <a:gd name="connsiteY51" fmla="*/ 3412382 h 10056849"/>
                <a:gd name="connsiteX52" fmla="*/ 7524436 w 9169160"/>
                <a:gd name="connsiteY52" fmla="*/ 4583456 h 10056849"/>
                <a:gd name="connsiteX53" fmla="*/ 7925488 w 9169160"/>
                <a:gd name="connsiteY53" fmla="*/ 5417645 h 10056849"/>
                <a:gd name="connsiteX54" fmla="*/ 8069867 w 9169160"/>
                <a:gd name="connsiteY54" fmla="*/ 5674319 h 10056849"/>
                <a:gd name="connsiteX55" fmla="*/ 8711552 w 9169160"/>
                <a:gd name="connsiteY55" fmla="*/ 7294572 h 10056849"/>
                <a:gd name="connsiteX56" fmla="*/ 8920099 w 9169160"/>
                <a:gd name="connsiteY56" fmla="*/ 7936256 h 10056849"/>
                <a:gd name="connsiteX57" fmla="*/ 9144688 w 9169160"/>
                <a:gd name="connsiteY57" fmla="*/ 8385435 h 10056849"/>
                <a:gd name="connsiteX58" fmla="*/ 9112604 w 9169160"/>
                <a:gd name="connsiteY58" fmla="*/ 9027119 h 10056849"/>
                <a:gd name="connsiteX59" fmla="*/ 8695509 w 9169160"/>
                <a:gd name="connsiteY59" fmla="*/ 9444214 h 10056849"/>
                <a:gd name="connsiteX60" fmla="*/ 8053825 w 9169160"/>
                <a:gd name="connsiteY60" fmla="*/ 9364003 h 10056849"/>
                <a:gd name="connsiteX61" fmla="*/ 7941530 w 9169160"/>
                <a:gd name="connsiteY61" fmla="*/ 8561898 h 10056849"/>
                <a:gd name="connsiteX62" fmla="*/ 7989657 w 9169160"/>
                <a:gd name="connsiteY62" fmla="*/ 7904172 h 10056849"/>
                <a:gd name="connsiteX63" fmla="*/ 7524436 w 9169160"/>
                <a:gd name="connsiteY63" fmla="*/ 6909561 h 10056849"/>
                <a:gd name="connsiteX64" fmla="*/ 7444225 w 9169160"/>
                <a:gd name="connsiteY64" fmla="*/ 6877477 h 10056849"/>
                <a:gd name="connsiteX65" fmla="*/ 7668815 w 9169160"/>
                <a:gd name="connsiteY65" fmla="*/ 7519161 h 10056849"/>
                <a:gd name="connsiteX66" fmla="*/ 7011088 w 9169160"/>
                <a:gd name="connsiteY66" fmla="*/ 7358740 h 10056849"/>
                <a:gd name="connsiteX67" fmla="*/ 7267762 w 9169160"/>
                <a:gd name="connsiteY67" fmla="*/ 7535203 h 10056849"/>
                <a:gd name="connsiteX68" fmla="*/ 6337320 w 9169160"/>
                <a:gd name="connsiteY68" fmla="*/ 7150193 h 10056849"/>
                <a:gd name="connsiteX69" fmla="*/ 7283804 w 9169160"/>
                <a:gd name="connsiteY69" fmla="*/ 7856045 h 10056849"/>
                <a:gd name="connsiteX70" fmla="*/ 6241067 w 9169160"/>
                <a:gd name="connsiteY70" fmla="*/ 7647498 h 10056849"/>
                <a:gd name="connsiteX71" fmla="*/ 6160857 w 9169160"/>
                <a:gd name="connsiteY71" fmla="*/ 7567287 h 10056849"/>
                <a:gd name="connsiteX72" fmla="*/ 6016478 w 9169160"/>
                <a:gd name="connsiteY72" fmla="*/ 7984382 h 10056849"/>
                <a:gd name="connsiteX73" fmla="*/ 6192941 w 9169160"/>
                <a:gd name="connsiteY73" fmla="*/ 8481687 h 10056849"/>
                <a:gd name="connsiteX74" fmla="*/ 6722330 w 9169160"/>
                <a:gd name="connsiteY74" fmla="*/ 9556508 h 10056849"/>
                <a:gd name="connsiteX75" fmla="*/ 6706288 w 9169160"/>
                <a:gd name="connsiteY75" fmla="*/ 9989645 h 1005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9169160" h="10056849">
                  <a:moveTo>
                    <a:pt x="6706288" y="9989645"/>
                  </a:moveTo>
                  <a:cubicBezTo>
                    <a:pt x="5963004" y="10069856"/>
                    <a:pt x="3005909" y="10051140"/>
                    <a:pt x="2262625" y="10037772"/>
                  </a:cubicBezTo>
                  <a:cubicBezTo>
                    <a:pt x="1519341" y="10024404"/>
                    <a:pt x="2201130" y="10144719"/>
                    <a:pt x="2246583" y="9909435"/>
                  </a:cubicBezTo>
                  <a:cubicBezTo>
                    <a:pt x="2292036" y="9674151"/>
                    <a:pt x="2487215" y="8898782"/>
                    <a:pt x="2535341" y="8626066"/>
                  </a:cubicBezTo>
                  <a:cubicBezTo>
                    <a:pt x="2583467" y="8353350"/>
                    <a:pt x="2650309" y="8759750"/>
                    <a:pt x="2535341" y="8273140"/>
                  </a:cubicBezTo>
                  <a:cubicBezTo>
                    <a:pt x="2420372" y="7786529"/>
                    <a:pt x="2011299" y="6043287"/>
                    <a:pt x="1845530" y="5706403"/>
                  </a:cubicBezTo>
                  <a:cubicBezTo>
                    <a:pt x="1679761" y="5369519"/>
                    <a:pt x="1690456" y="5979119"/>
                    <a:pt x="1540730" y="6251835"/>
                  </a:cubicBezTo>
                  <a:cubicBezTo>
                    <a:pt x="1391004" y="6524551"/>
                    <a:pt x="1110268" y="7152867"/>
                    <a:pt x="947173" y="7342698"/>
                  </a:cubicBezTo>
                  <a:cubicBezTo>
                    <a:pt x="784078" y="7532529"/>
                    <a:pt x="706541" y="7404192"/>
                    <a:pt x="562162" y="7390824"/>
                  </a:cubicBezTo>
                  <a:cubicBezTo>
                    <a:pt x="417783" y="7377456"/>
                    <a:pt x="174478" y="7340024"/>
                    <a:pt x="80899" y="7262487"/>
                  </a:cubicBezTo>
                  <a:cubicBezTo>
                    <a:pt x="-12680" y="7184950"/>
                    <a:pt x="6035" y="7027203"/>
                    <a:pt x="688" y="6925603"/>
                  </a:cubicBezTo>
                  <a:cubicBezTo>
                    <a:pt x="-4659" y="6824003"/>
                    <a:pt x="22078" y="6778550"/>
                    <a:pt x="48815" y="6652887"/>
                  </a:cubicBezTo>
                  <a:cubicBezTo>
                    <a:pt x="75552" y="6527224"/>
                    <a:pt x="64856" y="6358782"/>
                    <a:pt x="161109" y="6171624"/>
                  </a:cubicBezTo>
                  <a:cubicBezTo>
                    <a:pt x="257362" y="5984466"/>
                    <a:pt x="506014" y="5757203"/>
                    <a:pt x="626330" y="5529940"/>
                  </a:cubicBezTo>
                  <a:cubicBezTo>
                    <a:pt x="746646" y="5302677"/>
                    <a:pt x="762688" y="5107498"/>
                    <a:pt x="883004" y="4808045"/>
                  </a:cubicBezTo>
                  <a:cubicBezTo>
                    <a:pt x="1003320" y="4508592"/>
                    <a:pt x="1246625" y="3933750"/>
                    <a:pt x="1348225" y="3733224"/>
                  </a:cubicBezTo>
                  <a:cubicBezTo>
                    <a:pt x="1449825" y="3532698"/>
                    <a:pt x="1567467" y="3586171"/>
                    <a:pt x="1492604" y="3604887"/>
                  </a:cubicBezTo>
                  <a:cubicBezTo>
                    <a:pt x="1417741" y="3623603"/>
                    <a:pt x="984604" y="3842845"/>
                    <a:pt x="899046" y="3845519"/>
                  </a:cubicBezTo>
                  <a:cubicBezTo>
                    <a:pt x="813488" y="3848193"/>
                    <a:pt x="735952" y="3773329"/>
                    <a:pt x="979257" y="3620929"/>
                  </a:cubicBezTo>
                  <a:cubicBezTo>
                    <a:pt x="1222562" y="3468529"/>
                    <a:pt x="2174394" y="3022024"/>
                    <a:pt x="2358878" y="2931119"/>
                  </a:cubicBezTo>
                  <a:cubicBezTo>
                    <a:pt x="2543362" y="2840214"/>
                    <a:pt x="2326794" y="3022024"/>
                    <a:pt x="2086162" y="3075498"/>
                  </a:cubicBezTo>
                  <a:cubicBezTo>
                    <a:pt x="1845530" y="3128972"/>
                    <a:pt x="840225" y="3326824"/>
                    <a:pt x="915088" y="3251961"/>
                  </a:cubicBezTo>
                  <a:cubicBezTo>
                    <a:pt x="989951" y="3177098"/>
                    <a:pt x="2396309" y="2695835"/>
                    <a:pt x="2535341" y="2626319"/>
                  </a:cubicBezTo>
                  <a:cubicBezTo>
                    <a:pt x="2674373" y="2556803"/>
                    <a:pt x="1957825" y="2797434"/>
                    <a:pt x="1749278" y="2834866"/>
                  </a:cubicBezTo>
                  <a:cubicBezTo>
                    <a:pt x="1540731" y="2872297"/>
                    <a:pt x="1251973" y="2915076"/>
                    <a:pt x="1284057" y="2850908"/>
                  </a:cubicBezTo>
                  <a:cubicBezTo>
                    <a:pt x="1316141" y="2786740"/>
                    <a:pt x="1674415" y="2535414"/>
                    <a:pt x="1941783" y="2449856"/>
                  </a:cubicBezTo>
                  <a:cubicBezTo>
                    <a:pt x="2209151" y="2364298"/>
                    <a:pt x="2735867" y="2383014"/>
                    <a:pt x="2888267" y="2337561"/>
                  </a:cubicBezTo>
                  <a:cubicBezTo>
                    <a:pt x="3040667" y="2292108"/>
                    <a:pt x="2885593" y="2286761"/>
                    <a:pt x="2856183" y="2177140"/>
                  </a:cubicBezTo>
                  <a:cubicBezTo>
                    <a:pt x="2826773" y="2067519"/>
                    <a:pt x="2695762" y="1744003"/>
                    <a:pt x="2711804" y="1679835"/>
                  </a:cubicBezTo>
                  <a:cubicBezTo>
                    <a:pt x="2727846" y="1615667"/>
                    <a:pt x="2941741" y="1840255"/>
                    <a:pt x="2952436" y="1792129"/>
                  </a:cubicBezTo>
                  <a:cubicBezTo>
                    <a:pt x="2963131" y="1744003"/>
                    <a:pt x="2767952" y="1578235"/>
                    <a:pt x="2775973" y="1391077"/>
                  </a:cubicBezTo>
                  <a:cubicBezTo>
                    <a:pt x="2783994" y="1203919"/>
                    <a:pt x="2888267" y="880403"/>
                    <a:pt x="3000562" y="669182"/>
                  </a:cubicBezTo>
                  <a:cubicBezTo>
                    <a:pt x="3112857" y="457961"/>
                    <a:pt x="3278625" y="228024"/>
                    <a:pt x="3449741" y="123750"/>
                  </a:cubicBezTo>
                  <a:cubicBezTo>
                    <a:pt x="3620857" y="19476"/>
                    <a:pt x="3888225" y="56908"/>
                    <a:pt x="4027257" y="43540"/>
                  </a:cubicBezTo>
                  <a:cubicBezTo>
                    <a:pt x="4166288" y="30172"/>
                    <a:pt x="4126183" y="-47365"/>
                    <a:pt x="4283930" y="43540"/>
                  </a:cubicBezTo>
                  <a:cubicBezTo>
                    <a:pt x="4441677" y="134445"/>
                    <a:pt x="4815994" y="401814"/>
                    <a:pt x="4973741" y="588972"/>
                  </a:cubicBezTo>
                  <a:cubicBezTo>
                    <a:pt x="5131488" y="776130"/>
                    <a:pt x="5184962" y="1059540"/>
                    <a:pt x="5230415" y="1166487"/>
                  </a:cubicBezTo>
                  <a:cubicBezTo>
                    <a:pt x="5275868" y="1273434"/>
                    <a:pt x="5187636" y="1171835"/>
                    <a:pt x="5246457" y="1230656"/>
                  </a:cubicBezTo>
                  <a:cubicBezTo>
                    <a:pt x="5305278" y="1289477"/>
                    <a:pt x="5527194" y="1399098"/>
                    <a:pt x="5583341" y="1519414"/>
                  </a:cubicBezTo>
                  <a:cubicBezTo>
                    <a:pt x="5639488" y="1639730"/>
                    <a:pt x="5602057" y="1856297"/>
                    <a:pt x="5583341" y="1952550"/>
                  </a:cubicBezTo>
                  <a:cubicBezTo>
                    <a:pt x="5564625" y="2048802"/>
                    <a:pt x="5489762" y="2030087"/>
                    <a:pt x="5471046" y="2096929"/>
                  </a:cubicBezTo>
                  <a:cubicBezTo>
                    <a:pt x="5452330" y="2163771"/>
                    <a:pt x="5471046" y="2353603"/>
                    <a:pt x="5471046" y="2353603"/>
                  </a:cubicBezTo>
                  <a:cubicBezTo>
                    <a:pt x="5471046" y="2433814"/>
                    <a:pt x="5468372" y="2522046"/>
                    <a:pt x="5471046" y="2578193"/>
                  </a:cubicBezTo>
                  <a:cubicBezTo>
                    <a:pt x="5473720" y="2634340"/>
                    <a:pt x="5417572" y="2623645"/>
                    <a:pt x="5487088" y="2690487"/>
                  </a:cubicBezTo>
                  <a:cubicBezTo>
                    <a:pt x="5556604" y="2757329"/>
                    <a:pt x="5869425" y="2923097"/>
                    <a:pt x="5888141" y="2979245"/>
                  </a:cubicBezTo>
                  <a:cubicBezTo>
                    <a:pt x="5906857" y="3035393"/>
                    <a:pt x="5620772" y="3003309"/>
                    <a:pt x="5599383" y="3027372"/>
                  </a:cubicBezTo>
                  <a:cubicBezTo>
                    <a:pt x="5577993" y="3051435"/>
                    <a:pt x="5626120" y="3201161"/>
                    <a:pt x="5759804" y="3123624"/>
                  </a:cubicBezTo>
                  <a:cubicBezTo>
                    <a:pt x="5893488" y="3046087"/>
                    <a:pt x="6297214" y="2599581"/>
                    <a:pt x="6401488" y="2562150"/>
                  </a:cubicBezTo>
                  <a:cubicBezTo>
                    <a:pt x="6505762" y="2524719"/>
                    <a:pt x="6404162" y="2802782"/>
                    <a:pt x="6385446" y="2899035"/>
                  </a:cubicBezTo>
                  <a:cubicBezTo>
                    <a:pt x="6366730" y="2995288"/>
                    <a:pt x="6243741" y="3072824"/>
                    <a:pt x="6289194" y="3139666"/>
                  </a:cubicBezTo>
                  <a:cubicBezTo>
                    <a:pt x="6334647" y="3206508"/>
                    <a:pt x="6559236" y="3254634"/>
                    <a:pt x="6658162" y="3300087"/>
                  </a:cubicBezTo>
                  <a:cubicBezTo>
                    <a:pt x="6757088" y="3345540"/>
                    <a:pt x="6738373" y="3198487"/>
                    <a:pt x="6882752" y="3412382"/>
                  </a:cubicBezTo>
                  <a:cubicBezTo>
                    <a:pt x="7027131" y="3626277"/>
                    <a:pt x="7350647" y="4249246"/>
                    <a:pt x="7524436" y="4583456"/>
                  </a:cubicBezTo>
                  <a:cubicBezTo>
                    <a:pt x="7698225" y="4917666"/>
                    <a:pt x="7834583" y="5235835"/>
                    <a:pt x="7925488" y="5417645"/>
                  </a:cubicBezTo>
                  <a:cubicBezTo>
                    <a:pt x="8016393" y="5599455"/>
                    <a:pt x="7938856" y="5361498"/>
                    <a:pt x="8069867" y="5674319"/>
                  </a:cubicBezTo>
                  <a:cubicBezTo>
                    <a:pt x="8200878" y="5987140"/>
                    <a:pt x="8569847" y="6917583"/>
                    <a:pt x="8711552" y="7294572"/>
                  </a:cubicBezTo>
                  <a:cubicBezTo>
                    <a:pt x="8853257" y="7671561"/>
                    <a:pt x="8847910" y="7754446"/>
                    <a:pt x="8920099" y="7936256"/>
                  </a:cubicBezTo>
                  <a:cubicBezTo>
                    <a:pt x="8992288" y="8118066"/>
                    <a:pt x="9112604" y="8203625"/>
                    <a:pt x="9144688" y="8385435"/>
                  </a:cubicBezTo>
                  <a:cubicBezTo>
                    <a:pt x="9176772" y="8567245"/>
                    <a:pt x="9187467" y="8850656"/>
                    <a:pt x="9112604" y="9027119"/>
                  </a:cubicBezTo>
                  <a:cubicBezTo>
                    <a:pt x="9037741" y="9203582"/>
                    <a:pt x="8871972" y="9388067"/>
                    <a:pt x="8695509" y="9444214"/>
                  </a:cubicBezTo>
                  <a:cubicBezTo>
                    <a:pt x="8519046" y="9500361"/>
                    <a:pt x="8179488" y="9511056"/>
                    <a:pt x="8053825" y="9364003"/>
                  </a:cubicBezTo>
                  <a:cubicBezTo>
                    <a:pt x="7928162" y="9216950"/>
                    <a:pt x="7952225" y="8805203"/>
                    <a:pt x="7941530" y="8561898"/>
                  </a:cubicBezTo>
                  <a:cubicBezTo>
                    <a:pt x="7930835" y="8318593"/>
                    <a:pt x="8059173" y="8179561"/>
                    <a:pt x="7989657" y="7904172"/>
                  </a:cubicBezTo>
                  <a:cubicBezTo>
                    <a:pt x="7920141" y="7628783"/>
                    <a:pt x="7615341" y="7080677"/>
                    <a:pt x="7524436" y="6909561"/>
                  </a:cubicBezTo>
                  <a:cubicBezTo>
                    <a:pt x="7433531" y="6738445"/>
                    <a:pt x="7420162" y="6775877"/>
                    <a:pt x="7444225" y="6877477"/>
                  </a:cubicBezTo>
                  <a:cubicBezTo>
                    <a:pt x="7468288" y="6979077"/>
                    <a:pt x="7741005" y="7438950"/>
                    <a:pt x="7668815" y="7519161"/>
                  </a:cubicBezTo>
                  <a:cubicBezTo>
                    <a:pt x="7596626" y="7599371"/>
                    <a:pt x="7077930" y="7356066"/>
                    <a:pt x="7011088" y="7358740"/>
                  </a:cubicBezTo>
                  <a:cubicBezTo>
                    <a:pt x="6944246" y="7361414"/>
                    <a:pt x="7380057" y="7569961"/>
                    <a:pt x="7267762" y="7535203"/>
                  </a:cubicBezTo>
                  <a:cubicBezTo>
                    <a:pt x="7155467" y="7500445"/>
                    <a:pt x="6334646" y="7096719"/>
                    <a:pt x="6337320" y="7150193"/>
                  </a:cubicBezTo>
                  <a:cubicBezTo>
                    <a:pt x="6339994" y="7203667"/>
                    <a:pt x="7299846" y="7773161"/>
                    <a:pt x="7283804" y="7856045"/>
                  </a:cubicBezTo>
                  <a:cubicBezTo>
                    <a:pt x="7267762" y="7938929"/>
                    <a:pt x="6428225" y="7695624"/>
                    <a:pt x="6241067" y="7647498"/>
                  </a:cubicBezTo>
                  <a:cubicBezTo>
                    <a:pt x="6053909" y="7599372"/>
                    <a:pt x="6198288" y="7511140"/>
                    <a:pt x="6160857" y="7567287"/>
                  </a:cubicBezTo>
                  <a:cubicBezTo>
                    <a:pt x="6123426" y="7623434"/>
                    <a:pt x="6011131" y="7831982"/>
                    <a:pt x="6016478" y="7984382"/>
                  </a:cubicBezTo>
                  <a:cubicBezTo>
                    <a:pt x="6021825" y="8136782"/>
                    <a:pt x="6075299" y="8219666"/>
                    <a:pt x="6192941" y="8481687"/>
                  </a:cubicBezTo>
                  <a:cubicBezTo>
                    <a:pt x="6310583" y="8743708"/>
                    <a:pt x="6636772" y="9307855"/>
                    <a:pt x="6722330" y="9556508"/>
                  </a:cubicBezTo>
                  <a:cubicBezTo>
                    <a:pt x="6807888" y="9805161"/>
                    <a:pt x="7449572" y="9909434"/>
                    <a:pt x="6706288" y="9989645"/>
                  </a:cubicBezTo>
                  <a:close/>
                </a:path>
              </a:pathLst>
            </a:custGeom>
            <a:solidFill>
              <a:srgbClr val="FFFF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264" name="グループ化 4263">
              <a:extLst>
                <a:ext uri="{FF2B5EF4-FFF2-40B4-BE49-F238E27FC236}">
                  <a16:creationId xmlns:a16="http://schemas.microsoft.com/office/drawing/2014/main" id="{D26C3762-9766-47E4-B333-BDAFD6711549}"/>
                </a:ext>
              </a:extLst>
            </p:cNvPr>
            <p:cNvGrpSpPr/>
            <p:nvPr/>
          </p:nvGrpSpPr>
          <p:grpSpPr>
            <a:xfrm>
              <a:off x="315616" y="2137738"/>
              <a:ext cx="8969967" cy="9814085"/>
              <a:chOff x="525283" y="1560222"/>
              <a:chExt cx="8969967" cy="9814085"/>
            </a:xfrm>
          </p:grpSpPr>
          <p:sp>
            <p:nvSpPr>
              <p:cNvPr id="4265" name="フリーフォーム: 図形 4264">
                <a:extLst>
                  <a:ext uri="{FF2B5EF4-FFF2-40B4-BE49-F238E27FC236}">
                    <a16:creationId xmlns:a16="http://schemas.microsoft.com/office/drawing/2014/main" id="{F5C4FB6B-393F-4179-87C1-76672C7642E1}"/>
                  </a:ext>
                </a:extLst>
              </p:cNvPr>
              <p:cNvSpPr/>
              <p:nvPr/>
            </p:nvSpPr>
            <p:spPr>
              <a:xfrm>
                <a:off x="4587875" y="2716187"/>
                <a:ext cx="442926" cy="167302"/>
              </a:xfrm>
              <a:custGeom>
                <a:avLst/>
                <a:gdLst>
                  <a:gd name="connsiteX0" fmla="*/ 0 w 442926"/>
                  <a:gd name="connsiteY0" fmla="*/ 165126 h 167302"/>
                  <a:gd name="connsiteX1" fmla="*/ 52388 w 442926"/>
                  <a:gd name="connsiteY1" fmla="*/ 90513 h 167302"/>
                  <a:gd name="connsiteX2" fmla="*/ 127000 w 442926"/>
                  <a:gd name="connsiteY2" fmla="*/ 44476 h 167302"/>
                  <a:gd name="connsiteX3" fmla="*/ 247650 w 442926"/>
                  <a:gd name="connsiteY3" fmla="*/ 41301 h 167302"/>
                  <a:gd name="connsiteX4" fmla="*/ 301625 w 442926"/>
                  <a:gd name="connsiteY4" fmla="*/ 60351 h 167302"/>
                  <a:gd name="connsiteX5" fmla="*/ 357188 w 442926"/>
                  <a:gd name="connsiteY5" fmla="*/ 4788 h 167302"/>
                  <a:gd name="connsiteX6" fmla="*/ 333375 w 442926"/>
                  <a:gd name="connsiteY6" fmla="*/ 68288 h 167302"/>
                  <a:gd name="connsiteX7" fmla="*/ 357188 w 442926"/>
                  <a:gd name="connsiteY7" fmla="*/ 82576 h 167302"/>
                  <a:gd name="connsiteX8" fmla="*/ 379413 w 442926"/>
                  <a:gd name="connsiteY8" fmla="*/ 73051 h 167302"/>
                  <a:gd name="connsiteX9" fmla="*/ 434975 w 442926"/>
                  <a:gd name="connsiteY9" fmla="*/ 26 h 167302"/>
                  <a:gd name="connsiteX10" fmla="*/ 400050 w 442926"/>
                  <a:gd name="connsiteY10" fmla="*/ 65113 h 167302"/>
                  <a:gd name="connsiteX11" fmla="*/ 403225 w 442926"/>
                  <a:gd name="connsiteY11" fmla="*/ 103213 h 167302"/>
                  <a:gd name="connsiteX12" fmla="*/ 442913 w 442926"/>
                  <a:gd name="connsiteY12" fmla="*/ 115913 h 167302"/>
                  <a:gd name="connsiteX13" fmla="*/ 398463 w 442926"/>
                  <a:gd name="connsiteY13" fmla="*/ 115913 h 167302"/>
                  <a:gd name="connsiteX14" fmla="*/ 325438 w 442926"/>
                  <a:gd name="connsiteY14" fmla="*/ 104801 h 167302"/>
                  <a:gd name="connsiteX15" fmla="*/ 274638 w 442926"/>
                  <a:gd name="connsiteY15" fmla="*/ 73051 h 167302"/>
                  <a:gd name="connsiteX16" fmla="*/ 236538 w 442926"/>
                  <a:gd name="connsiteY16" fmla="*/ 61938 h 167302"/>
                  <a:gd name="connsiteX17" fmla="*/ 174625 w 442926"/>
                  <a:gd name="connsiteY17" fmla="*/ 54001 h 167302"/>
                  <a:gd name="connsiteX18" fmla="*/ 98425 w 442926"/>
                  <a:gd name="connsiteY18" fmla="*/ 73051 h 167302"/>
                  <a:gd name="connsiteX19" fmla="*/ 65088 w 442926"/>
                  <a:gd name="connsiteY19" fmla="*/ 114326 h 167302"/>
                  <a:gd name="connsiteX20" fmla="*/ 60325 w 442926"/>
                  <a:gd name="connsiteY20" fmla="*/ 131788 h 167302"/>
                  <a:gd name="connsiteX21" fmla="*/ 93663 w 442926"/>
                  <a:gd name="connsiteY21" fmla="*/ 163538 h 167302"/>
                  <a:gd name="connsiteX22" fmla="*/ 52388 w 442926"/>
                  <a:gd name="connsiteY22" fmla="*/ 149251 h 167302"/>
                  <a:gd name="connsiteX23" fmla="*/ 0 w 442926"/>
                  <a:gd name="connsiteY23" fmla="*/ 165126 h 167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42926" h="167302">
                    <a:moveTo>
                      <a:pt x="0" y="165126"/>
                    </a:moveTo>
                    <a:cubicBezTo>
                      <a:pt x="0" y="155336"/>
                      <a:pt x="31221" y="110621"/>
                      <a:pt x="52388" y="90513"/>
                    </a:cubicBezTo>
                    <a:cubicBezTo>
                      <a:pt x="73555" y="70405"/>
                      <a:pt x="94456" y="52678"/>
                      <a:pt x="127000" y="44476"/>
                    </a:cubicBezTo>
                    <a:cubicBezTo>
                      <a:pt x="159544" y="36274"/>
                      <a:pt x="218546" y="38655"/>
                      <a:pt x="247650" y="41301"/>
                    </a:cubicBezTo>
                    <a:cubicBezTo>
                      <a:pt x="276754" y="43947"/>
                      <a:pt x="283369" y="66436"/>
                      <a:pt x="301625" y="60351"/>
                    </a:cubicBezTo>
                    <a:cubicBezTo>
                      <a:pt x="319881" y="54266"/>
                      <a:pt x="351896" y="3465"/>
                      <a:pt x="357188" y="4788"/>
                    </a:cubicBezTo>
                    <a:cubicBezTo>
                      <a:pt x="362480" y="6111"/>
                      <a:pt x="333375" y="55323"/>
                      <a:pt x="333375" y="68288"/>
                    </a:cubicBezTo>
                    <a:cubicBezTo>
                      <a:pt x="333375" y="81253"/>
                      <a:pt x="349515" y="81782"/>
                      <a:pt x="357188" y="82576"/>
                    </a:cubicBezTo>
                    <a:cubicBezTo>
                      <a:pt x="364861" y="83370"/>
                      <a:pt x="366449" y="86809"/>
                      <a:pt x="379413" y="73051"/>
                    </a:cubicBezTo>
                    <a:cubicBezTo>
                      <a:pt x="392377" y="59293"/>
                      <a:pt x="431536" y="1349"/>
                      <a:pt x="434975" y="26"/>
                    </a:cubicBezTo>
                    <a:cubicBezTo>
                      <a:pt x="438414" y="-1297"/>
                      <a:pt x="405342" y="47915"/>
                      <a:pt x="400050" y="65113"/>
                    </a:cubicBezTo>
                    <a:cubicBezTo>
                      <a:pt x="394758" y="82311"/>
                      <a:pt x="396081" y="94746"/>
                      <a:pt x="403225" y="103213"/>
                    </a:cubicBezTo>
                    <a:cubicBezTo>
                      <a:pt x="410369" y="111680"/>
                      <a:pt x="443707" y="113796"/>
                      <a:pt x="442913" y="115913"/>
                    </a:cubicBezTo>
                    <a:cubicBezTo>
                      <a:pt x="442119" y="118030"/>
                      <a:pt x="418042" y="117765"/>
                      <a:pt x="398463" y="115913"/>
                    </a:cubicBezTo>
                    <a:cubicBezTo>
                      <a:pt x="378884" y="114061"/>
                      <a:pt x="346075" y="111945"/>
                      <a:pt x="325438" y="104801"/>
                    </a:cubicBezTo>
                    <a:cubicBezTo>
                      <a:pt x="304801" y="97657"/>
                      <a:pt x="289455" y="80195"/>
                      <a:pt x="274638" y="73051"/>
                    </a:cubicBezTo>
                    <a:cubicBezTo>
                      <a:pt x="259821" y="65907"/>
                      <a:pt x="253207" y="65113"/>
                      <a:pt x="236538" y="61938"/>
                    </a:cubicBezTo>
                    <a:cubicBezTo>
                      <a:pt x="219869" y="58763"/>
                      <a:pt x="197644" y="52149"/>
                      <a:pt x="174625" y="54001"/>
                    </a:cubicBezTo>
                    <a:cubicBezTo>
                      <a:pt x="151606" y="55853"/>
                      <a:pt x="116681" y="62997"/>
                      <a:pt x="98425" y="73051"/>
                    </a:cubicBezTo>
                    <a:cubicBezTo>
                      <a:pt x="80169" y="83105"/>
                      <a:pt x="71438" y="104537"/>
                      <a:pt x="65088" y="114326"/>
                    </a:cubicBezTo>
                    <a:cubicBezTo>
                      <a:pt x="58738" y="124115"/>
                      <a:pt x="55563" y="123586"/>
                      <a:pt x="60325" y="131788"/>
                    </a:cubicBezTo>
                    <a:cubicBezTo>
                      <a:pt x="65087" y="139990"/>
                      <a:pt x="94986" y="160627"/>
                      <a:pt x="93663" y="163538"/>
                    </a:cubicBezTo>
                    <a:cubicBezTo>
                      <a:pt x="92340" y="166449"/>
                      <a:pt x="70644" y="150045"/>
                      <a:pt x="52388" y="149251"/>
                    </a:cubicBezTo>
                    <a:cubicBezTo>
                      <a:pt x="34132" y="148457"/>
                      <a:pt x="0" y="174916"/>
                      <a:pt x="0" y="1651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6" name="フリーフォーム: 図形 4265">
                <a:extLst>
                  <a:ext uri="{FF2B5EF4-FFF2-40B4-BE49-F238E27FC236}">
                    <a16:creationId xmlns:a16="http://schemas.microsoft.com/office/drawing/2014/main" id="{124A8C51-41A6-42A7-BF8D-94D81BEA56BC}"/>
                  </a:ext>
                </a:extLst>
              </p:cNvPr>
              <p:cNvSpPr/>
              <p:nvPr/>
            </p:nvSpPr>
            <p:spPr>
              <a:xfrm>
                <a:off x="4736935" y="2811337"/>
                <a:ext cx="176594" cy="87202"/>
              </a:xfrm>
              <a:custGeom>
                <a:avLst/>
                <a:gdLst>
                  <a:gd name="connsiteX0" fmla="*/ 165 w 176594"/>
                  <a:gd name="connsiteY0" fmla="*/ 76326 h 87202"/>
                  <a:gd name="connsiteX1" fmla="*/ 122403 w 176594"/>
                  <a:gd name="connsiteY1" fmla="*/ 68388 h 87202"/>
                  <a:gd name="connsiteX2" fmla="*/ 152565 w 176594"/>
                  <a:gd name="connsiteY2" fmla="*/ 49338 h 87202"/>
                  <a:gd name="connsiteX3" fmla="*/ 176378 w 176594"/>
                  <a:gd name="connsiteY3" fmla="*/ 126 h 87202"/>
                  <a:gd name="connsiteX4" fmla="*/ 162090 w 176594"/>
                  <a:gd name="connsiteY4" fmla="*/ 36638 h 87202"/>
                  <a:gd name="connsiteX5" fmla="*/ 125578 w 176594"/>
                  <a:gd name="connsiteY5" fmla="*/ 82676 h 87202"/>
                  <a:gd name="connsiteX6" fmla="*/ 97003 w 176594"/>
                  <a:gd name="connsiteY6" fmla="*/ 85851 h 87202"/>
                  <a:gd name="connsiteX7" fmla="*/ 165 w 176594"/>
                  <a:gd name="connsiteY7" fmla="*/ 76326 h 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594" h="87202">
                    <a:moveTo>
                      <a:pt x="165" y="76326"/>
                    </a:moveTo>
                    <a:cubicBezTo>
                      <a:pt x="4398" y="73416"/>
                      <a:pt x="97003" y="72886"/>
                      <a:pt x="122403" y="68388"/>
                    </a:cubicBezTo>
                    <a:cubicBezTo>
                      <a:pt x="147803" y="63890"/>
                      <a:pt x="143569" y="60715"/>
                      <a:pt x="152565" y="49338"/>
                    </a:cubicBezTo>
                    <a:cubicBezTo>
                      <a:pt x="161561" y="37961"/>
                      <a:pt x="174790" y="2243"/>
                      <a:pt x="176378" y="126"/>
                    </a:cubicBezTo>
                    <a:cubicBezTo>
                      <a:pt x="177966" y="-1991"/>
                      <a:pt x="170557" y="22880"/>
                      <a:pt x="162090" y="36638"/>
                    </a:cubicBezTo>
                    <a:cubicBezTo>
                      <a:pt x="153623" y="50396"/>
                      <a:pt x="136426" y="74474"/>
                      <a:pt x="125578" y="82676"/>
                    </a:cubicBezTo>
                    <a:cubicBezTo>
                      <a:pt x="114730" y="90878"/>
                      <a:pt x="119757" y="85322"/>
                      <a:pt x="97003" y="85851"/>
                    </a:cubicBezTo>
                    <a:cubicBezTo>
                      <a:pt x="74249" y="86380"/>
                      <a:pt x="-4068" y="79236"/>
                      <a:pt x="165" y="763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7" name="フリーフォーム: 図形 4266">
                <a:extLst>
                  <a:ext uri="{FF2B5EF4-FFF2-40B4-BE49-F238E27FC236}">
                    <a16:creationId xmlns:a16="http://schemas.microsoft.com/office/drawing/2014/main" id="{84EFA24F-FD57-45F3-81D7-9EFA73B73C35}"/>
                  </a:ext>
                </a:extLst>
              </p:cNvPr>
              <p:cNvSpPr/>
              <p:nvPr/>
            </p:nvSpPr>
            <p:spPr>
              <a:xfrm>
                <a:off x="4661866" y="2867015"/>
                <a:ext cx="122164" cy="27392"/>
              </a:xfrm>
              <a:custGeom>
                <a:avLst/>
                <a:gdLst>
                  <a:gd name="connsiteX0" fmla="*/ 622 w 122164"/>
                  <a:gd name="connsiteY0" fmla="*/ 10 h 27392"/>
                  <a:gd name="connsiteX1" fmla="*/ 83172 w 122164"/>
                  <a:gd name="connsiteY1" fmla="*/ 23823 h 27392"/>
                  <a:gd name="connsiteX2" fmla="*/ 121272 w 122164"/>
                  <a:gd name="connsiteY2" fmla="*/ 25410 h 27392"/>
                  <a:gd name="connsiteX3" fmla="*/ 48247 w 122164"/>
                  <a:gd name="connsiteY3" fmla="*/ 26998 h 27392"/>
                  <a:gd name="connsiteX4" fmla="*/ 622 w 122164"/>
                  <a:gd name="connsiteY4" fmla="*/ 10 h 2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64" h="27392">
                    <a:moveTo>
                      <a:pt x="622" y="10"/>
                    </a:moveTo>
                    <a:cubicBezTo>
                      <a:pt x="6443" y="-519"/>
                      <a:pt x="63064" y="19590"/>
                      <a:pt x="83172" y="23823"/>
                    </a:cubicBezTo>
                    <a:cubicBezTo>
                      <a:pt x="103280" y="28056"/>
                      <a:pt x="127093" y="24881"/>
                      <a:pt x="121272" y="25410"/>
                    </a:cubicBezTo>
                    <a:cubicBezTo>
                      <a:pt x="115451" y="25939"/>
                      <a:pt x="65180" y="28321"/>
                      <a:pt x="48247" y="26998"/>
                    </a:cubicBezTo>
                    <a:cubicBezTo>
                      <a:pt x="31314" y="25675"/>
                      <a:pt x="-5199" y="539"/>
                      <a:pt x="622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8" name="フリーフォーム: 図形 4267">
                <a:extLst>
                  <a:ext uri="{FF2B5EF4-FFF2-40B4-BE49-F238E27FC236}">
                    <a16:creationId xmlns:a16="http://schemas.microsoft.com/office/drawing/2014/main" id="{6666119F-8ED6-4D9F-9A45-DD6C5BC82948}"/>
                  </a:ext>
                </a:extLst>
              </p:cNvPr>
              <p:cNvSpPr/>
              <p:nvPr/>
            </p:nvSpPr>
            <p:spPr>
              <a:xfrm>
                <a:off x="4528080" y="2853464"/>
                <a:ext cx="223315" cy="116396"/>
              </a:xfrm>
              <a:custGeom>
                <a:avLst/>
                <a:gdLst>
                  <a:gd name="connsiteX0" fmla="*/ 1058 w 223315"/>
                  <a:gd name="connsiteY0" fmla="*/ 861 h 116396"/>
                  <a:gd name="connsiteX1" fmla="*/ 123295 w 223315"/>
                  <a:gd name="connsiteY1" fmla="*/ 100874 h 116396"/>
                  <a:gd name="connsiteX2" fmla="*/ 223308 w 223315"/>
                  <a:gd name="connsiteY2" fmla="*/ 115161 h 116396"/>
                  <a:gd name="connsiteX3" fmla="*/ 118533 w 223315"/>
                  <a:gd name="connsiteY3" fmla="*/ 91349 h 116396"/>
                  <a:gd name="connsiteX4" fmla="*/ 66145 w 223315"/>
                  <a:gd name="connsiteY4" fmla="*/ 53249 h 116396"/>
                  <a:gd name="connsiteX5" fmla="*/ 1058 w 223315"/>
                  <a:gd name="connsiteY5" fmla="*/ 861 h 116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315" h="116396">
                    <a:moveTo>
                      <a:pt x="1058" y="861"/>
                    </a:moveTo>
                    <a:cubicBezTo>
                      <a:pt x="10583" y="8798"/>
                      <a:pt x="86253" y="81824"/>
                      <a:pt x="123295" y="100874"/>
                    </a:cubicBezTo>
                    <a:cubicBezTo>
                      <a:pt x="160337" y="119924"/>
                      <a:pt x="224102" y="116749"/>
                      <a:pt x="223308" y="115161"/>
                    </a:cubicBezTo>
                    <a:cubicBezTo>
                      <a:pt x="222514" y="113574"/>
                      <a:pt x="144727" y="101668"/>
                      <a:pt x="118533" y="91349"/>
                    </a:cubicBezTo>
                    <a:cubicBezTo>
                      <a:pt x="92339" y="81030"/>
                      <a:pt x="83343" y="64361"/>
                      <a:pt x="66145" y="53249"/>
                    </a:cubicBezTo>
                    <a:cubicBezTo>
                      <a:pt x="48947" y="42137"/>
                      <a:pt x="-8467" y="-7076"/>
                      <a:pt x="1058" y="8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9" name="フリーフォーム: 図形 4268">
                <a:extLst>
                  <a:ext uri="{FF2B5EF4-FFF2-40B4-BE49-F238E27FC236}">
                    <a16:creationId xmlns:a16="http://schemas.microsoft.com/office/drawing/2014/main" id="{633DB5BF-409F-4ED8-9F73-C2429665F0CA}"/>
                  </a:ext>
                </a:extLst>
              </p:cNvPr>
              <p:cNvSpPr/>
              <p:nvPr/>
            </p:nvSpPr>
            <p:spPr>
              <a:xfrm>
                <a:off x="4556028" y="2588929"/>
                <a:ext cx="198573" cy="122521"/>
              </a:xfrm>
              <a:custGeom>
                <a:avLst/>
                <a:gdLst>
                  <a:gd name="connsiteX0" fmla="*/ 97 w 198573"/>
                  <a:gd name="connsiteY0" fmla="*/ 122521 h 122521"/>
                  <a:gd name="connsiteX1" fmla="*/ 142972 w 198573"/>
                  <a:gd name="connsiteY1" fmla="*/ 59021 h 122521"/>
                  <a:gd name="connsiteX2" fmla="*/ 198535 w 198573"/>
                  <a:gd name="connsiteY2" fmla="*/ 284 h 122521"/>
                  <a:gd name="connsiteX3" fmla="*/ 152497 w 198573"/>
                  <a:gd name="connsiteY3" fmla="*/ 35209 h 122521"/>
                  <a:gd name="connsiteX4" fmla="*/ 120747 w 198573"/>
                  <a:gd name="connsiteY4" fmla="*/ 59021 h 122521"/>
                  <a:gd name="connsiteX5" fmla="*/ 97 w 198573"/>
                  <a:gd name="connsiteY5" fmla="*/ 122521 h 12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573" h="122521">
                    <a:moveTo>
                      <a:pt x="97" y="122521"/>
                    </a:moveTo>
                    <a:cubicBezTo>
                      <a:pt x="3801" y="122521"/>
                      <a:pt x="109899" y="79394"/>
                      <a:pt x="142972" y="59021"/>
                    </a:cubicBezTo>
                    <a:cubicBezTo>
                      <a:pt x="176045" y="38648"/>
                      <a:pt x="196948" y="4253"/>
                      <a:pt x="198535" y="284"/>
                    </a:cubicBezTo>
                    <a:cubicBezTo>
                      <a:pt x="200122" y="-3685"/>
                      <a:pt x="152497" y="35209"/>
                      <a:pt x="152497" y="35209"/>
                    </a:cubicBezTo>
                    <a:cubicBezTo>
                      <a:pt x="139532" y="44998"/>
                      <a:pt x="142178" y="48702"/>
                      <a:pt x="120747" y="59021"/>
                    </a:cubicBezTo>
                    <a:cubicBezTo>
                      <a:pt x="99316" y="69340"/>
                      <a:pt x="-3607" y="122521"/>
                      <a:pt x="97" y="1225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0" name="フリーフォーム: 図形 4269">
                <a:extLst>
                  <a:ext uri="{FF2B5EF4-FFF2-40B4-BE49-F238E27FC236}">
                    <a16:creationId xmlns:a16="http://schemas.microsoft.com/office/drawing/2014/main" id="{E1805158-48B6-4971-8170-2E76745E5BA1}"/>
                  </a:ext>
                </a:extLst>
              </p:cNvPr>
              <p:cNvSpPr/>
              <p:nvPr/>
            </p:nvSpPr>
            <p:spPr>
              <a:xfrm>
                <a:off x="4476588" y="2637768"/>
                <a:ext cx="99377" cy="61639"/>
              </a:xfrm>
              <a:custGeom>
                <a:avLst/>
                <a:gdLst>
                  <a:gd name="connsiteX0" fmla="*/ 162 w 99377"/>
                  <a:gd name="connsiteY0" fmla="*/ 657 h 61639"/>
                  <a:gd name="connsiteX1" fmla="*/ 95412 w 99377"/>
                  <a:gd name="connsiteY1" fmla="*/ 60982 h 61639"/>
                  <a:gd name="connsiteX2" fmla="*/ 73187 w 99377"/>
                  <a:gd name="connsiteY2" fmla="*/ 30820 h 61639"/>
                  <a:gd name="connsiteX3" fmla="*/ 162 w 99377"/>
                  <a:gd name="connsiteY3" fmla="*/ 657 h 6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377" h="61639">
                    <a:moveTo>
                      <a:pt x="162" y="657"/>
                    </a:moveTo>
                    <a:cubicBezTo>
                      <a:pt x="3866" y="5684"/>
                      <a:pt x="83241" y="55955"/>
                      <a:pt x="95412" y="60982"/>
                    </a:cubicBezTo>
                    <a:cubicBezTo>
                      <a:pt x="107583" y="66009"/>
                      <a:pt x="89326" y="40874"/>
                      <a:pt x="73187" y="30820"/>
                    </a:cubicBezTo>
                    <a:cubicBezTo>
                      <a:pt x="57048" y="20766"/>
                      <a:pt x="-3542" y="-4370"/>
                      <a:pt x="162" y="6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1" name="フリーフォーム: 図形 4270">
                <a:extLst>
                  <a:ext uri="{FF2B5EF4-FFF2-40B4-BE49-F238E27FC236}">
                    <a16:creationId xmlns:a16="http://schemas.microsoft.com/office/drawing/2014/main" id="{82046F90-6D1A-4DDE-B827-E86FB38D33E0}"/>
                  </a:ext>
                </a:extLst>
              </p:cNvPr>
              <p:cNvSpPr/>
              <p:nvPr/>
            </p:nvSpPr>
            <p:spPr>
              <a:xfrm>
                <a:off x="4630684" y="2522714"/>
                <a:ext cx="263070" cy="45886"/>
              </a:xfrm>
              <a:custGeom>
                <a:avLst/>
                <a:gdLst>
                  <a:gd name="connsiteX0" fmla="*/ 54 w 263070"/>
                  <a:gd name="connsiteY0" fmla="*/ 45861 h 45886"/>
                  <a:gd name="connsiteX1" fmla="*/ 117529 w 263070"/>
                  <a:gd name="connsiteY1" fmla="*/ 10936 h 45886"/>
                  <a:gd name="connsiteX2" fmla="*/ 261991 w 263070"/>
                  <a:gd name="connsiteY2" fmla="*/ 20461 h 45886"/>
                  <a:gd name="connsiteX3" fmla="*/ 179441 w 263070"/>
                  <a:gd name="connsiteY3" fmla="*/ 2999 h 45886"/>
                  <a:gd name="connsiteX4" fmla="*/ 103241 w 263070"/>
                  <a:gd name="connsiteY4" fmla="*/ 4586 h 45886"/>
                  <a:gd name="connsiteX5" fmla="*/ 54 w 263070"/>
                  <a:gd name="connsiteY5" fmla="*/ 45861 h 45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070" h="45886">
                    <a:moveTo>
                      <a:pt x="54" y="45861"/>
                    </a:moveTo>
                    <a:cubicBezTo>
                      <a:pt x="2435" y="46919"/>
                      <a:pt x="73873" y="15169"/>
                      <a:pt x="117529" y="10936"/>
                    </a:cubicBezTo>
                    <a:cubicBezTo>
                      <a:pt x="161185" y="6703"/>
                      <a:pt x="251672" y="21784"/>
                      <a:pt x="261991" y="20461"/>
                    </a:cubicBezTo>
                    <a:cubicBezTo>
                      <a:pt x="272310" y="19138"/>
                      <a:pt x="205899" y="5645"/>
                      <a:pt x="179441" y="2999"/>
                    </a:cubicBezTo>
                    <a:cubicBezTo>
                      <a:pt x="152983" y="353"/>
                      <a:pt x="132874" y="-2822"/>
                      <a:pt x="103241" y="4586"/>
                    </a:cubicBezTo>
                    <a:cubicBezTo>
                      <a:pt x="73608" y="11994"/>
                      <a:pt x="-2327" y="44803"/>
                      <a:pt x="54" y="458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2" name="フリーフォーム: 図形 4271">
                <a:extLst>
                  <a:ext uri="{FF2B5EF4-FFF2-40B4-BE49-F238E27FC236}">
                    <a16:creationId xmlns:a16="http://schemas.microsoft.com/office/drawing/2014/main" id="{C0AF3D2C-F305-4924-B9C1-F705EB535962}"/>
                  </a:ext>
                </a:extLst>
              </p:cNvPr>
              <p:cNvSpPr/>
              <p:nvPr/>
            </p:nvSpPr>
            <p:spPr>
              <a:xfrm>
                <a:off x="4532305" y="2662953"/>
                <a:ext cx="196827" cy="161214"/>
              </a:xfrm>
              <a:custGeom>
                <a:avLst/>
                <a:gdLst>
                  <a:gd name="connsiteX0" fmla="*/ 58745 w 196827"/>
                  <a:gd name="connsiteY0" fmla="*/ 161210 h 161214"/>
                  <a:gd name="connsiteX1" fmla="*/ 8 w 196827"/>
                  <a:gd name="connsiteY1" fmla="*/ 94535 h 161214"/>
                  <a:gd name="connsiteX2" fmla="*/ 55570 w 196827"/>
                  <a:gd name="connsiteY2" fmla="*/ 65960 h 161214"/>
                  <a:gd name="connsiteX3" fmla="*/ 195270 w 196827"/>
                  <a:gd name="connsiteY3" fmla="*/ 872 h 161214"/>
                  <a:gd name="connsiteX4" fmla="*/ 123833 w 196827"/>
                  <a:gd name="connsiteY4" fmla="*/ 32622 h 161214"/>
                  <a:gd name="connsiteX5" fmla="*/ 20645 w 196827"/>
                  <a:gd name="connsiteY5" fmla="*/ 91360 h 161214"/>
                  <a:gd name="connsiteX6" fmla="*/ 58745 w 196827"/>
                  <a:gd name="connsiteY6" fmla="*/ 161210 h 16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27" h="161214">
                    <a:moveTo>
                      <a:pt x="58745" y="161210"/>
                    </a:moveTo>
                    <a:cubicBezTo>
                      <a:pt x="55306" y="161739"/>
                      <a:pt x="537" y="110410"/>
                      <a:pt x="8" y="94535"/>
                    </a:cubicBezTo>
                    <a:cubicBezTo>
                      <a:pt x="-521" y="78660"/>
                      <a:pt x="23026" y="81571"/>
                      <a:pt x="55570" y="65960"/>
                    </a:cubicBezTo>
                    <a:cubicBezTo>
                      <a:pt x="88114" y="50349"/>
                      <a:pt x="183893" y="6428"/>
                      <a:pt x="195270" y="872"/>
                    </a:cubicBezTo>
                    <a:cubicBezTo>
                      <a:pt x="206647" y="-4684"/>
                      <a:pt x="152937" y="17541"/>
                      <a:pt x="123833" y="32622"/>
                    </a:cubicBezTo>
                    <a:cubicBezTo>
                      <a:pt x="94729" y="47703"/>
                      <a:pt x="35197" y="73104"/>
                      <a:pt x="20645" y="91360"/>
                    </a:cubicBezTo>
                    <a:cubicBezTo>
                      <a:pt x="6093" y="109616"/>
                      <a:pt x="62184" y="160681"/>
                      <a:pt x="58745" y="1612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3" name="フリーフォーム: 図形 4272">
                <a:extLst>
                  <a:ext uri="{FF2B5EF4-FFF2-40B4-BE49-F238E27FC236}">
                    <a16:creationId xmlns:a16="http://schemas.microsoft.com/office/drawing/2014/main" id="{397CD0F5-13D8-4DD8-A20C-FC80E812424C}"/>
                  </a:ext>
                </a:extLst>
              </p:cNvPr>
              <p:cNvSpPr/>
              <p:nvPr/>
            </p:nvSpPr>
            <p:spPr>
              <a:xfrm>
                <a:off x="4873281" y="2785951"/>
                <a:ext cx="142281" cy="55700"/>
              </a:xfrm>
              <a:custGeom>
                <a:avLst/>
                <a:gdLst>
                  <a:gd name="connsiteX0" fmla="*/ 344 w 142281"/>
                  <a:gd name="connsiteY0" fmla="*/ 112 h 55700"/>
                  <a:gd name="connsiteX1" fmla="*/ 70194 w 142281"/>
                  <a:gd name="connsiteY1" fmla="*/ 54087 h 55700"/>
                  <a:gd name="connsiteX2" fmla="*/ 141632 w 142281"/>
                  <a:gd name="connsiteY2" fmla="*/ 41387 h 55700"/>
                  <a:gd name="connsiteX3" fmla="*/ 100357 w 142281"/>
                  <a:gd name="connsiteY3" fmla="*/ 39799 h 55700"/>
                  <a:gd name="connsiteX4" fmla="*/ 344 w 142281"/>
                  <a:gd name="connsiteY4" fmla="*/ 112 h 5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281" h="55700">
                    <a:moveTo>
                      <a:pt x="344" y="112"/>
                    </a:moveTo>
                    <a:cubicBezTo>
                      <a:pt x="-4683" y="2493"/>
                      <a:pt x="46646" y="47208"/>
                      <a:pt x="70194" y="54087"/>
                    </a:cubicBezTo>
                    <a:cubicBezTo>
                      <a:pt x="93742" y="60966"/>
                      <a:pt x="136605" y="43768"/>
                      <a:pt x="141632" y="41387"/>
                    </a:cubicBezTo>
                    <a:cubicBezTo>
                      <a:pt x="146659" y="39006"/>
                      <a:pt x="121524" y="45620"/>
                      <a:pt x="100357" y="39799"/>
                    </a:cubicBezTo>
                    <a:cubicBezTo>
                      <a:pt x="79190" y="33978"/>
                      <a:pt x="5371" y="-2269"/>
                      <a:pt x="344" y="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4" name="フリーフォーム: 図形 4273">
                <a:extLst>
                  <a:ext uri="{FF2B5EF4-FFF2-40B4-BE49-F238E27FC236}">
                    <a16:creationId xmlns:a16="http://schemas.microsoft.com/office/drawing/2014/main" id="{14CC818D-4469-41E9-BC92-9C45B523A7EF}"/>
                  </a:ext>
                </a:extLst>
              </p:cNvPr>
              <p:cNvSpPr/>
              <p:nvPr/>
            </p:nvSpPr>
            <p:spPr>
              <a:xfrm>
                <a:off x="4605275" y="2757111"/>
                <a:ext cx="123895" cy="87896"/>
              </a:xfrm>
              <a:custGeom>
                <a:avLst/>
                <a:gdLst>
                  <a:gd name="connsiteX0" fmla="*/ 123888 w 123895"/>
                  <a:gd name="connsiteY0" fmla="*/ 8314 h 87896"/>
                  <a:gd name="connsiteX1" fmla="*/ 42925 w 123895"/>
                  <a:gd name="connsiteY1" fmla="*/ 19427 h 87896"/>
                  <a:gd name="connsiteX2" fmla="*/ 8000 w 123895"/>
                  <a:gd name="connsiteY2" fmla="*/ 377 h 87896"/>
                  <a:gd name="connsiteX3" fmla="*/ 28638 w 123895"/>
                  <a:gd name="connsiteY3" fmla="*/ 40064 h 87896"/>
                  <a:gd name="connsiteX4" fmla="*/ 63 w 123895"/>
                  <a:gd name="connsiteY4" fmla="*/ 87689 h 87896"/>
                  <a:gd name="connsiteX5" fmla="*/ 38163 w 123895"/>
                  <a:gd name="connsiteY5" fmla="*/ 55939 h 87896"/>
                  <a:gd name="connsiteX6" fmla="*/ 123888 w 123895"/>
                  <a:gd name="connsiteY6" fmla="*/ 8314 h 8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95" h="87896">
                    <a:moveTo>
                      <a:pt x="123888" y="8314"/>
                    </a:moveTo>
                    <a:cubicBezTo>
                      <a:pt x="124682" y="2229"/>
                      <a:pt x="62240" y="20750"/>
                      <a:pt x="42925" y="19427"/>
                    </a:cubicBezTo>
                    <a:cubicBezTo>
                      <a:pt x="23610" y="18104"/>
                      <a:pt x="10381" y="-3062"/>
                      <a:pt x="8000" y="377"/>
                    </a:cubicBezTo>
                    <a:cubicBezTo>
                      <a:pt x="5619" y="3816"/>
                      <a:pt x="29961" y="25512"/>
                      <a:pt x="28638" y="40064"/>
                    </a:cubicBezTo>
                    <a:cubicBezTo>
                      <a:pt x="27315" y="54616"/>
                      <a:pt x="-1525" y="85043"/>
                      <a:pt x="63" y="87689"/>
                    </a:cubicBezTo>
                    <a:cubicBezTo>
                      <a:pt x="1650" y="90335"/>
                      <a:pt x="23611" y="67051"/>
                      <a:pt x="38163" y="55939"/>
                    </a:cubicBezTo>
                    <a:cubicBezTo>
                      <a:pt x="52715" y="44827"/>
                      <a:pt x="123094" y="14399"/>
                      <a:pt x="123888" y="83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5" name="フリーフォーム: 図形 4274">
                <a:extLst>
                  <a:ext uri="{FF2B5EF4-FFF2-40B4-BE49-F238E27FC236}">
                    <a16:creationId xmlns:a16="http://schemas.microsoft.com/office/drawing/2014/main" id="{1A5FC50F-90D4-4009-A2E5-1878C5E9AE42}"/>
                  </a:ext>
                </a:extLst>
              </p:cNvPr>
              <p:cNvSpPr/>
              <p:nvPr/>
            </p:nvSpPr>
            <p:spPr>
              <a:xfrm>
                <a:off x="4753846" y="2750311"/>
                <a:ext cx="166760" cy="56438"/>
              </a:xfrm>
              <a:custGeom>
                <a:avLst/>
                <a:gdLst>
                  <a:gd name="connsiteX0" fmla="*/ 165817 w 166760"/>
                  <a:gd name="connsiteY0" fmla="*/ 56389 h 56438"/>
                  <a:gd name="connsiteX1" fmla="*/ 68979 w 166760"/>
                  <a:gd name="connsiteY1" fmla="*/ 11939 h 56438"/>
                  <a:gd name="connsiteX2" fmla="*/ 717 w 166760"/>
                  <a:gd name="connsiteY2" fmla="*/ 4002 h 56438"/>
                  <a:gd name="connsiteX3" fmla="*/ 111842 w 166760"/>
                  <a:gd name="connsiteY3" fmla="*/ 2414 h 56438"/>
                  <a:gd name="connsiteX4" fmla="*/ 165817 w 166760"/>
                  <a:gd name="connsiteY4" fmla="*/ 56389 h 56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60" h="56438">
                    <a:moveTo>
                      <a:pt x="165817" y="56389"/>
                    </a:moveTo>
                    <a:cubicBezTo>
                      <a:pt x="158673" y="57977"/>
                      <a:pt x="96496" y="20670"/>
                      <a:pt x="68979" y="11939"/>
                    </a:cubicBezTo>
                    <a:cubicBezTo>
                      <a:pt x="41462" y="3208"/>
                      <a:pt x="-6427" y="5589"/>
                      <a:pt x="717" y="4002"/>
                    </a:cubicBezTo>
                    <a:cubicBezTo>
                      <a:pt x="7861" y="2414"/>
                      <a:pt x="85648" y="-3142"/>
                      <a:pt x="111842" y="2414"/>
                    </a:cubicBezTo>
                    <a:cubicBezTo>
                      <a:pt x="138036" y="7970"/>
                      <a:pt x="172961" y="54801"/>
                      <a:pt x="165817" y="56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6" name="フリーフォーム: 図形 4275">
                <a:extLst>
                  <a:ext uri="{FF2B5EF4-FFF2-40B4-BE49-F238E27FC236}">
                    <a16:creationId xmlns:a16="http://schemas.microsoft.com/office/drawing/2014/main" id="{BF7FC00D-8B14-481F-9CC7-00ED83009525}"/>
                  </a:ext>
                </a:extLst>
              </p:cNvPr>
              <p:cNvSpPr/>
              <p:nvPr/>
            </p:nvSpPr>
            <p:spPr>
              <a:xfrm>
                <a:off x="4665432" y="2765581"/>
                <a:ext cx="183434" cy="110870"/>
              </a:xfrm>
              <a:custGeom>
                <a:avLst/>
                <a:gdLst>
                  <a:gd name="connsiteX0" fmla="*/ 170093 w 183434"/>
                  <a:gd name="connsiteY0" fmla="*/ 4607 h 110870"/>
                  <a:gd name="connsiteX1" fmla="*/ 176443 w 183434"/>
                  <a:gd name="connsiteY1" fmla="*/ 83982 h 110870"/>
                  <a:gd name="connsiteX2" fmla="*/ 138343 w 183434"/>
                  <a:gd name="connsiteY2" fmla="*/ 107794 h 110870"/>
                  <a:gd name="connsiteX3" fmla="*/ 73256 w 183434"/>
                  <a:gd name="connsiteY3" fmla="*/ 107794 h 110870"/>
                  <a:gd name="connsiteX4" fmla="*/ 30393 w 183434"/>
                  <a:gd name="connsiteY4" fmla="*/ 82394 h 110870"/>
                  <a:gd name="connsiteX5" fmla="*/ 231 w 183434"/>
                  <a:gd name="connsiteY5" fmla="*/ 25244 h 110870"/>
                  <a:gd name="connsiteX6" fmla="*/ 46268 w 183434"/>
                  <a:gd name="connsiteY6" fmla="*/ 12544 h 110870"/>
                  <a:gd name="connsiteX7" fmla="*/ 170093 w 183434"/>
                  <a:gd name="connsiteY7" fmla="*/ 4607 h 11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34" h="110870">
                    <a:moveTo>
                      <a:pt x="170093" y="4607"/>
                    </a:moveTo>
                    <a:cubicBezTo>
                      <a:pt x="191789" y="16513"/>
                      <a:pt x="181735" y="66784"/>
                      <a:pt x="176443" y="83982"/>
                    </a:cubicBezTo>
                    <a:cubicBezTo>
                      <a:pt x="171151" y="101180"/>
                      <a:pt x="155541" y="103825"/>
                      <a:pt x="138343" y="107794"/>
                    </a:cubicBezTo>
                    <a:cubicBezTo>
                      <a:pt x="121145" y="111763"/>
                      <a:pt x="91248" y="112027"/>
                      <a:pt x="73256" y="107794"/>
                    </a:cubicBezTo>
                    <a:cubicBezTo>
                      <a:pt x="55264" y="103561"/>
                      <a:pt x="42564" y="96152"/>
                      <a:pt x="30393" y="82394"/>
                    </a:cubicBezTo>
                    <a:cubicBezTo>
                      <a:pt x="18222" y="68636"/>
                      <a:pt x="-2415" y="36886"/>
                      <a:pt x="231" y="25244"/>
                    </a:cubicBezTo>
                    <a:cubicBezTo>
                      <a:pt x="2877" y="13602"/>
                      <a:pt x="22720" y="18100"/>
                      <a:pt x="46268" y="12544"/>
                    </a:cubicBezTo>
                    <a:cubicBezTo>
                      <a:pt x="69816" y="6988"/>
                      <a:pt x="148397" y="-7299"/>
                      <a:pt x="170093" y="4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7" name="楕円 4276">
                <a:extLst>
                  <a:ext uri="{FF2B5EF4-FFF2-40B4-BE49-F238E27FC236}">
                    <a16:creationId xmlns:a16="http://schemas.microsoft.com/office/drawing/2014/main" id="{47659DA0-92D4-4DC7-8DDA-FA1EC46E9AA3}"/>
                  </a:ext>
                </a:extLst>
              </p:cNvPr>
              <p:cNvSpPr/>
              <p:nvPr/>
            </p:nvSpPr>
            <p:spPr>
              <a:xfrm>
                <a:off x="4740276" y="2792413"/>
                <a:ext cx="45719" cy="457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8" name="フリーフォーム: 図形 4277">
                <a:extLst>
                  <a:ext uri="{FF2B5EF4-FFF2-40B4-BE49-F238E27FC236}">
                    <a16:creationId xmlns:a16="http://schemas.microsoft.com/office/drawing/2014/main" id="{CCB8B365-F418-4979-941A-E95BEF6B432D}"/>
                  </a:ext>
                </a:extLst>
              </p:cNvPr>
              <p:cNvSpPr/>
              <p:nvPr/>
            </p:nvSpPr>
            <p:spPr>
              <a:xfrm>
                <a:off x="3866986" y="2813168"/>
                <a:ext cx="339921" cy="117387"/>
              </a:xfrm>
              <a:custGeom>
                <a:avLst/>
                <a:gdLst>
                  <a:gd name="connsiteX0" fmla="*/ 339889 w 339921"/>
                  <a:gd name="connsiteY0" fmla="*/ 90370 h 117387"/>
                  <a:gd name="connsiteX1" fmla="*/ 225589 w 339921"/>
                  <a:gd name="connsiteY1" fmla="*/ 26870 h 117387"/>
                  <a:gd name="connsiteX2" fmla="*/ 109702 w 339921"/>
                  <a:gd name="connsiteY2" fmla="*/ 34807 h 117387"/>
                  <a:gd name="connsiteX3" fmla="*/ 20802 w 339921"/>
                  <a:gd name="connsiteY3" fmla="*/ 84020 h 117387"/>
                  <a:gd name="connsiteX4" fmla="*/ 164 w 339921"/>
                  <a:gd name="connsiteY4" fmla="*/ 117357 h 117387"/>
                  <a:gd name="connsiteX5" fmla="*/ 14452 w 339921"/>
                  <a:gd name="connsiteY5" fmla="*/ 88782 h 117387"/>
                  <a:gd name="connsiteX6" fmla="*/ 68427 w 339921"/>
                  <a:gd name="connsiteY6" fmla="*/ 31632 h 117387"/>
                  <a:gd name="connsiteX7" fmla="*/ 170027 w 339921"/>
                  <a:gd name="connsiteY7" fmla="*/ 3057 h 117387"/>
                  <a:gd name="connsiteX8" fmla="*/ 236702 w 339921"/>
                  <a:gd name="connsiteY8" fmla="*/ 9407 h 117387"/>
                  <a:gd name="connsiteX9" fmla="*/ 339889 w 339921"/>
                  <a:gd name="connsiteY9" fmla="*/ 90370 h 117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9921" h="117387">
                    <a:moveTo>
                      <a:pt x="339889" y="90370"/>
                    </a:moveTo>
                    <a:cubicBezTo>
                      <a:pt x="338037" y="93280"/>
                      <a:pt x="263953" y="36130"/>
                      <a:pt x="225589" y="26870"/>
                    </a:cubicBezTo>
                    <a:cubicBezTo>
                      <a:pt x="187224" y="17609"/>
                      <a:pt x="143833" y="25282"/>
                      <a:pt x="109702" y="34807"/>
                    </a:cubicBezTo>
                    <a:cubicBezTo>
                      <a:pt x="75571" y="44332"/>
                      <a:pt x="39058" y="70262"/>
                      <a:pt x="20802" y="84020"/>
                    </a:cubicBezTo>
                    <a:cubicBezTo>
                      <a:pt x="2546" y="97778"/>
                      <a:pt x="1222" y="116563"/>
                      <a:pt x="164" y="117357"/>
                    </a:cubicBezTo>
                    <a:cubicBezTo>
                      <a:pt x="-894" y="118151"/>
                      <a:pt x="3075" y="103069"/>
                      <a:pt x="14452" y="88782"/>
                    </a:cubicBezTo>
                    <a:cubicBezTo>
                      <a:pt x="25829" y="74495"/>
                      <a:pt x="42498" y="45919"/>
                      <a:pt x="68427" y="31632"/>
                    </a:cubicBezTo>
                    <a:cubicBezTo>
                      <a:pt x="94356" y="17345"/>
                      <a:pt x="141981" y="6761"/>
                      <a:pt x="170027" y="3057"/>
                    </a:cubicBezTo>
                    <a:cubicBezTo>
                      <a:pt x="198073" y="-647"/>
                      <a:pt x="208921" y="-3293"/>
                      <a:pt x="236702" y="9407"/>
                    </a:cubicBezTo>
                    <a:cubicBezTo>
                      <a:pt x="264483" y="22107"/>
                      <a:pt x="341741" y="87460"/>
                      <a:pt x="339889" y="90370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9" name="フリーフォーム: 図形 4278">
                <a:extLst>
                  <a:ext uri="{FF2B5EF4-FFF2-40B4-BE49-F238E27FC236}">
                    <a16:creationId xmlns:a16="http://schemas.microsoft.com/office/drawing/2014/main" id="{1753632C-A064-479D-A275-097F3E6DC65F}"/>
                  </a:ext>
                </a:extLst>
              </p:cNvPr>
              <p:cNvSpPr/>
              <p:nvPr/>
            </p:nvSpPr>
            <p:spPr>
              <a:xfrm>
                <a:off x="3874390" y="2880501"/>
                <a:ext cx="326334" cy="112121"/>
              </a:xfrm>
              <a:custGeom>
                <a:avLst/>
                <a:gdLst>
                  <a:gd name="connsiteX0" fmla="*/ 698 w 326334"/>
                  <a:gd name="connsiteY0" fmla="*/ 48437 h 112121"/>
                  <a:gd name="connsiteX1" fmla="*/ 103885 w 326334"/>
                  <a:gd name="connsiteY1" fmla="*/ 3987 h 112121"/>
                  <a:gd name="connsiteX2" fmla="*/ 218185 w 326334"/>
                  <a:gd name="connsiteY2" fmla="*/ 7162 h 112121"/>
                  <a:gd name="connsiteX3" fmla="*/ 324548 w 326334"/>
                  <a:gd name="connsiteY3" fmla="*/ 48437 h 112121"/>
                  <a:gd name="connsiteX4" fmla="*/ 286448 w 326334"/>
                  <a:gd name="connsiteY4" fmla="*/ 111937 h 112121"/>
                  <a:gd name="connsiteX5" fmla="*/ 307085 w 326334"/>
                  <a:gd name="connsiteY5" fmla="*/ 67487 h 112121"/>
                  <a:gd name="connsiteX6" fmla="*/ 280098 w 326334"/>
                  <a:gd name="connsiteY6" fmla="*/ 57962 h 112121"/>
                  <a:gd name="connsiteX7" fmla="*/ 199135 w 326334"/>
                  <a:gd name="connsiteY7" fmla="*/ 23037 h 112121"/>
                  <a:gd name="connsiteX8" fmla="*/ 172148 w 326334"/>
                  <a:gd name="connsiteY8" fmla="*/ 16687 h 112121"/>
                  <a:gd name="connsiteX9" fmla="*/ 116585 w 326334"/>
                  <a:gd name="connsiteY9" fmla="*/ 16687 h 112121"/>
                  <a:gd name="connsiteX10" fmla="*/ 59435 w 326334"/>
                  <a:gd name="connsiteY10" fmla="*/ 29387 h 112121"/>
                  <a:gd name="connsiteX11" fmla="*/ 698 w 326334"/>
                  <a:gd name="connsiteY11" fmla="*/ 48437 h 1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6334" h="112121">
                    <a:moveTo>
                      <a:pt x="698" y="48437"/>
                    </a:moveTo>
                    <a:cubicBezTo>
                      <a:pt x="8106" y="44204"/>
                      <a:pt x="67637" y="10866"/>
                      <a:pt x="103885" y="3987"/>
                    </a:cubicBezTo>
                    <a:cubicBezTo>
                      <a:pt x="140133" y="-2892"/>
                      <a:pt x="181408" y="-246"/>
                      <a:pt x="218185" y="7162"/>
                    </a:cubicBezTo>
                    <a:cubicBezTo>
                      <a:pt x="254962" y="14570"/>
                      <a:pt x="313171" y="30975"/>
                      <a:pt x="324548" y="48437"/>
                    </a:cubicBezTo>
                    <a:cubicBezTo>
                      <a:pt x="335925" y="65899"/>
                      <a:pt x="289359" y="108762"/>
                      <a:pt x="286448" y="111937"/>
                    </a:cubicBezTo>
                    <a:cubicBezTo>
                      <a:pt x="283538" y="115112"/>
                      <a:pt x="308143" y="76483"/>
                      <a:pt x="307085" y="67487"/>
                    </a:cubicBezTo>
                    <a:cubicBezTo>
                      <a:pt x="306027" y="58491"/>
                      <a:pt x="298090" y="65370"/>
                      <a:pt x="280098" y="57962"/>
                    </a:cubicBezTo>
                    <a:cubicBezTo>
                      <a:pt x="262106" y="50554"/>
                      <a:pt x="217127" y="29916"/>
                      <a:pt x="199135" y="23037"/>
                    </a:cubicBezTo>
                    <a:cubicBezTo>
                      <a:pt x="181143" y="16158"/>
                      <a:pt x="185906" y="17745"/>
                      <a:pt x="172148" y="16687"/>
                    </a:cubicBezTo>
                    <a:cubicBezTo>
                      <a:pt x="158390" y="15629"/>
                      <a:pt x="135370" y="14570"/>
                      <a:pt x="116585" y="16687"/>
                    </a:cubicBezTo>
                    <a:cubicBezTo>
                      <a:pt x="97800" y="18804"/>
                      <a:pt x="71870" y="20391"/>
                      <a:pt x="59435" y="29387"/>
                    </a:cubicBezTo>
                    <a:cubicBezTo>
                      <a:pt x="47000" y="38383"/>
                      <a:pt x="-6710" y="52670"/>
                      <a:pt x="698" y="484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0" name="フリーフォーム: 図形 4279">
                <a:extLst>
                  <a:ext uri="{FF2B5EF4-FFF2-40B4-BE49-F238E27FC236}">
                    <a16:creationId xmlns:a16="http://schemas.microsoft.com/office/drawing/2014/main" id="{6C8CC620-C83E-4B1C-A42A-B64BD12D433E}"/>
                  </a:ext>
                </a:extLst>
              </p:cNvPr>
              <p:cNvSpPr/>
              <p:nvPr/>
            </p:nvSpPr>
            <p:spPr>
              <a:xfrm>
                <a:off x="4021138" y="2838164"/>
                <a:ext cx="155589" cy="62534"/>
              </a:xfrm>
              <a:custGeom>
                <a:avLst/>
                <a:gdLst>
                  <a:gd name="connsiteX0" fmla="*/ 0 w 155589"/>
                  <a:gd name="connsiteY0" fmla="*/ 52674 h 62534"/>
                  <a:gd name="connsiteX1" fmla="*/ 111125 w 155589"/>
                  <a:gd name="connsiteY1" fmla="*/ 60611 h 62534"/>
                  <a:gd name="connsiteX2" fmla="*/ 141287 w 155589"/>
                  <a:gd name="connsiteY2" fmla="*/ 20924 h 62534"/>
                  <a:gd name="connsiteX3" fmla="*/ 153987 w 155589"/>
                  <a:gd name="connsiteY3" fmla="*/ 286 h 62534"/>
                  <a:gd name="connsiteX4" fmla="*/ 106362 w 155589"/>
                  <a:gd name="connsiteY4" fmla="*/ 35211 h 62534"/>
                  <a:gd name="connsiteX5" fmla="*/ 77787 w 155589"/>
                  <a:gd name="connsiteY5" fmla="*/ 39974 h 62534"/>
                  <a:gd name="connsiteX6" fmla="*/ 0 w 155589"/>
                  <a:gd name="connsiteY6" fmla="*/ 52674 h 6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589" h="62534">
                    <a:moveTo>
                      <a:pt x="0" y="52674"/>
                    </a:moveTo>
                    <a:cubicBezTo>
                      <a:pt x="43788" y="59288"/>
                      <a:pt x="87577" y="65903"/>
                      <a:pt x="111125" y="60611"/>
                    </a:cubicBezTo>
                    <a:cubicBezTo>
                      <a:pt x="134673" y="55319"/>
                      <a:pt x="134143" y="30978"/>
                      <a:pt x="141287" y="20924"/>
                    </a:cubicBezTo>
                    <a:cubicBezTo>
                      <a:pt x="148431" y="10870"/>
                      <a:pt x="159808" y="-2095"/>
                      <a:pt x="153987" y="286"/>
                    </a:cubicBezTo>
                    <a:cubicBezTo>
                      <a:pt x="148166" y="2667"/>
                      <a:pt x="119062" y="28596"/>
                      <a:pt x="106362" y="35211"/>
                    </a:cubicBezTo>
                    <a:cubicBezTo>
                      <a:pt x="93662" y="41826"/>
                      <a:pt x="77787" y="39974"/>
                      <a:pt x="77787" y="39974"/>
                    </a:cubicBezTo>
                    <a:lnTo>
                      <a:pt x="0" y="52674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1" name="フリーフォーム: 図形 4280">
                <a:extLst>
                  <a:ext uri="{FF2B5EF4-FFF2-40B4-BE49-F238E27FC236}">
                    <a16:creationId xmlns:a16="http://schemas.microsoft.com/office/drawing/2014/main" id="{0FC3673A-5B27-44A4-BB45-04A000E78067}"/>
                  </a:ext>
                </a:extLst>
              </p:cNvPr>
              <p:cNvSpPr/>
              <p:nvPr/>
            </p:nvSpPr>
            <p:spPr>
              <a:xfrm>
                <a:off x="3856033" y="2936800"/>
                <a:ext cx="327394" cy="112869"/>
              </a:xfrm>
              <a:custGeom>
                <a:avLst/>
                <a:gdLst>
                  <a:gd name="connsiteX0" fmla="*/ 5 w 327394"/>
                  <a:gd name="connsiteY0" fmla="*/ 84213 h 112869"/>
                  <a:gd name="connsiteX1" fmla="*/ 115892 w 327394"/>
                  <a:gd name="connsiteY1" fmla="*/ 103263 h 112869"/>
                  <a:gd name="connsiteX2" fmla="*/ 174630 w 327394"/>
                  <a:gd name="connsiteY2" fmla="*/ 79450 h 112869"/>
                  <a:gd name="connsiteX3" fmla="*/ 246067 w 327394"/>
                  <a:gd name="connsiteY3" fmla="*/ 38175 h 112869"/>
                  <a:gd name="connsiteX4" fmla="*/ 298455 w 327394"/>
                  <a:gd name="connsiteY4" fmla="*/ 28650 h 112869"/>
                  <a:gd name="connsiteX5" fmla="*/ 327030 w 327394"/>
                  <a:gd name="connsiteY5" fmla="*/ 75 h 112869"/>
                  <a:gd name="connsiteX6" fmla="*/ 279405 w 327394"/>
                  <a:gd name="connsiteY6" fmla="*/ 38175 h 112869"/>
                  <a:gd name="connsiteX7" fmla="*/ 234955 w 327394"/>
                  <a:gd name="connsiteY7" fmla="*/ 61988 h 112869"/>
                  <a:gd name="connsiteX8" fmla="*/ 176217 w 327394"/>
                  <a:gd name="connsiteY8" fmla="*/ 100088 h 112869"/>
                  <a:gd name="connsiteX9" fmla="*/ 120655 w 327394"/>
                  <a:gd name="connsiteY9" fmla="*/ 112788 h 112869"/>
                  <a:gd name="connsiteX10" fmla="*/ 5 w 327394"/>
                  <a:gd name="connsiteY10" fmla="*/ 84213 h 11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394" h="112869">
                    <a:moveTo>
                      <a:pt x="5" y="84213"/>
                    </a:moveTo>
                    <a:cubicBezTo>
                      <a:pt x="-789" y="82626"/>
                      <a:pt x="86788" y="104057"/>
                      <a:pt x="115892" y="103263"/>
                    </a:cubicBezTo>
                    <a:cubicBezTo>
                      <a:pt x="144996" y="102469"/>
                      <a:pt x="152934" y="90298"/>
                      <a:pt x="174630" y="79450"/>
                    </a:cubicBezTo>
                    <a:cubicBezTo>
                      <a:pt x="196326" y="68602"/>
                      <a:pt x="225429" y="46642"/>
                      <a:pt x="246067" y="38175"/>
                    </a:cubicBezTo>
                    <a:cubicBezTo>
                      <a:pt x="266705" y="29708"/>
                      <a:pt x="284961" y="35000"/>
                      <a:pt x="298455" y="28650"/>
                    </a:cubicBezTo>
                    <a:cubicBezTo>
                      <a:pt x="311949" y="22300"/>
                      <a:pt x="330205" y="-1512"/>
                      <a:pt x="327030" y="75"/>
                    </a:cubicBezTo>
                    <a:cubicBezTo>
                      <a:pt x="323855" y="1662"/>
                      <a:pt x="294751" y="27856"/>
                      <a:pt x="279405" y="38175"/>
                    </a:cubicBezTo>
                    <a:cubicBezTo>
                      <a:pt x="264059" y="48494"/>
                      <a:pt x="252153" y="51669"/>
                      <a:pt x="234955" y="61988"/>
                    </a:cubicBezTo>
                    <a:cubicBezTo>
                      <a:pt x="217757" y="72307"/>
                      <a:pt x="195267" y="91621"/>
                      <a:pt x="176217" y="100088"/>
                    </a:cubicBezTo>
                    <a:cubicBezTo>
                      <a:pt x="157167" y="108555"/>
                      <a:pt x="150817" y="113582"/>
                      <a:pt x="120655" y="112788"/>
                    </a:cubicBezTo>
                    <a:cubicBezTo>
                      <a:pt x="90493" y="111994"/>
                      <a:pt x="799" y="85800"/>
                      <a:pt x="5" y="84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2" name="フリーフォーム: 図形 4281">
                <a:extLst>
                  <a:ext uri="{FF2B5EF4-FFF2-40B4-BE49-F238E27FC236}">
                    <a16:creationId xmlns:a16="http://schemas.microsoft.com/office/drawing/2014/main" id="{BD04BB0B-5185-49A9-9E2D-081ECE6E6FD7}"/>
                  </a:ext>
                </a:extLst>
              </p:cNvPr>
              <p:cNvSpPr/>
              <p:nvPr/>
            </p:nvSpPr>
            <p:spPr>
              <a:xfrm>
                <a:off x="3878184" y="3044821"/>
                <a:ext cx="143160" cy="12719"/>
              </a:xfrm>
              <a:custGeom>
                <a:avLst/>
                <a:gdLst>
                  <a:gd name="connsiteX0" fmla="*/ 79 w 143160"/>
                  <a:gd name="connsiteY0" fmla="*/ 4 h 12719"/>
                  <a:gd name="connsiteX1" fmla="*/ 98504 w 143160"/>
                  <a:gd name="connsiteY1" fmla="*/ 11117 h 12719"/>
                  <a:gd name="connsiteX2" fmla="*/ 142954 w 143160"/>
                  <a:gd name="connsiteY2" fmla="*/ 6354 h 12719"/>
                  <a:gd name="connsiteX3" fmla="*/ 82629 w 143160"/>
                  <a:gd name="connsiteY3" fmla="*/ 12704 h 12719"/>
                  <a:gd name="connsiteX4" fmla="*/ 79 w 143160"/>
                  <a:gd name="connsiteY4" fmla="*/ 4 h 12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160" h="12719">
                    <a:moveTo>
                      <a:pt x="79" y="4"/>
                    </a:moveTo>
                    <a:cubicBezTo>
                      <a:pt x="2725" y="-260"/>
                      <a:pt x="74692" y="10059"/>
                      <a:pt x="98504" y="11117"/>
                    </a:cubicBezTo>
                    <a:cubicBezTo>
                      <a:pt x="122316" y="12175"/>
                      <a:pt x="145600" y="6090"/>
                      <a:pt x="142954" y="6354"/>
                    </a:cubicBezTo>
                    <a:cubicBezTo>
                      <a:pt x="140308" y="6618"/>
                      <a:pt x="103531" y="12175"/>
                      <a:pt x="82629" y="12704"/>
                    </a:cubicBezTo>
                    <a:cubicBezTo>
                      <a:pt x="61727" y="13233"/>
                      <a:pt x="-2567" y="268"/>
                      <a:pt x="79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3" name="フリーフォーム: 図形 4282">
                <a:extLst>
                  <a:ext uri="{FF2B5EF4-FFF2-40B4-BE49-F238E27FC236}">
                    <a16:creationId xmlns:a16="http://schemas.microsoft.com/office/drawing/2014/main" id="{5CCAEC38-31DC-4A99-8E96-8FBA3397F257}"/>
                  </a:ext>
                </a:extLst>
              </p:cNvPr>
              <p:cNvSpPr/>
              <p:nvPr/>
            </p:nvSpPr>
            <p:spPr>
              <a:xfrm>
                <a:off x="3762431" y="3011476"/>
                <a:ext cx="57177" cy="79435"/>
              </a:xfrm>
              <a:custGeom>
                <a:avLst/>
                <a:gdLst>
                  <a:gd name="connsiteX0" fmla="*/ 57094 w 57177"/>
                  <a:gd name="connsiteY0" fmla="*/ 12 h 79435"/>
                  <a:gd name="connsiteX1" fmla="*/ 17407 w 57177"/>
                  <a:gd name="connsiteY1" fmla="*/ 52399 h 79435"/>
                  <a:gd name="connsiteX2" fmla="*/ 38044 w 57177"/>
                  <a:gd name="connsiteY2" fmla="*/ 79387 h 79435"/>
                  <a:gd name="connsiteX3" fmla="*/ 9469 w 57177"/>
                  <a:gd name="connsiteY3" fmla="*/ 58749 h 79435"/>
                  <a:gd name="connsiteX4" fmla="*/ 4707 w 57177"/>
                  <a:gd name="connsiteY4" fmla="*/ 47637 h 79435"/>
                  <a:gd name="connsiteX5" fmla="*/ 57094 w 57177"/>
                  <a:gd name="connsiteY5" fmla="*/ 12 h 7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77" h="79435">
                    <a:moveTo>
                      <a:pt x="57094" y="12"/>
                    </a:moveTo>
                    <a:cubicBezTo>
                      <a:pt x="59211" y="806"/>
                      <a:pt x="20582" y="39170"/>
                      <a:pt x="17407" y="52399"/>
                    </a:cubicBezTo>
                    <a:cubicBezTo>
                      <a:pt x="14232" y="65628"/>
                      <a:pt x="39367" y="78329"/>
                      <a:pt x="38044" y="79387"/>
                    </a:cubicBezTo>
                    <a:cubicBezTo>
                      <a:pt x="36721" y="80445"/>
                      <a:pt x="15025" y="64041"/>
                      <a:pt x="9469" y="58749"/>
                    </a:cubicBezTo>
                    <a:cubicBezTo>
                      <a:pt x="3913" y="53457"/>
                      <a:pt x="-5876" y="59014"/>
                      <a:pt x="4707" y="47637"/>
                    </a:cubicBezTo>
                    <a:cubicBezTo>
                      <a:pt x="15290" y="36260"/>
                      <a:pt x="54977" y="-782"/>
                      <a:pt x="57094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4" name="フリーフォーム: 図形 4283">
                <a:extLst>
                  <a:ext uri="{FF2B5EF4-FFF2-40B4-BE49-F238E27FC236}">
                    <a16:creationId xmlns:a16="http://schemas.microsoft.com/office/drawing/2014/main" id="{38ABCE3A-23DA-40EE-829E-8B06A8976C1A}"/>
                  </a:ext>
                </a:extLst>
              </p:cNvPr>
              <p:cNvSpPr/>
              <p:nvPr/>
            </p:nvSpPr>
            <p:spPr>
              <a:xfrm>
                <a:off x="3909479" y="2880314"/>
                <a:ext cx="204144" cy="144975"/>
              </a:xfrm>
              <a:custGeom>
                <a:avLst/>
                <a:gdLst>
                  <a:gd name="connsiteX0" fmla="*/ 13234 w 204144"/>
                  <a:gd name="connsiteY0" fmla="*/ 29574 h 144975"/>
                  <a:gd name="connsiteX1" fmla="*/ 162459 w 204144"/>
                  <a:gd name="connsiteY1" fmla="*/ 15286 h 144975"/>
                  <a:gd name="connsiteX2" fmla="*/ 203734 w 204144"/>
                  <a:gd name="connsiteY2" fmla="*/ 16874 h 144975"/>
                  <a:gd name="connsiteX3" fmla="*/ 144996 w 204144"/>
                  <a:gd name="connsiteY3" fmla="*/ 5761 h 144975"/>
                  <a:gd name="connsiteX4" fmla="*/ 122771 w 204144"/>
                  <a:gd name="connsiteY4" fmla="*/ 4174 h 144975"/>
                  <a:gd name="connsiteX5" fmla="*/ 148171 w 204144"/>
                  <a:gd name="connsiteY5" fmla="*/ 61324 h 144975"/>
                  <a:gd name="connsiteX6" fmla="*/ 146584 w 204144"/>
                  <a:gd name="connsiteY6" fmla="*/ 94661 h 144975"/>
                  <a:gd name="connsiteX7" fmla="*/ 91021 w 204144"/>
                  <a:gd name="connsiteY7" fmla="*/ 143874 h 144975"/>
                  <a:gd name="connsiteX8" fmla="*/ 19584 w 204144"/>
                  <a:gd name="connsiteY8" fmla="*/ 123236 h 144975"/>
                  <a:gd name="connsiteX9" fmla="*/ 13234 w 204144"/>
                  <a:gd name="connsiteY9" fmla="*/ 29574 h 144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144" h="144975">
                    <a:moveTo>
                      <a:pt x="13234" y="29574"/>
                    </a:moveTo>
                    <a:cubicBezTo>
                      <a:pt x="37047" y="11582"/>
                      <a:pt x="130709" y="17403"/>
                      <a:pt x="162459" y="15286"/>
                    </a:cubicBezTo>
                    <a:cubicBezTo>
                      <a:pt x="194209" y="13169"/>
                      <a:pt x="206644" y="18461"/>
                      <a:pt x="203734" y="16874"/>
                    </a:cubicBezTo>
                    <a:cubicBezTo>
                      <a:pt x="200824" y="15287"/>
                      <a:pt x="158490" y="7878"/>
                      <a:pt x="144996" y="5761"/>
                    </a:cubicBezTo>
                    <a:cubicBezTo>
                      <a:pt x="131502" y="3644"/>
                      <a:pt x="122242" y="-5086"/>
                      <a:pt x="122771" y="4174"/>
                    </a:cubicBezTo>
                    <a:cubicBezTo>
                      <a:pt x="123300" y="13434"/>
                      <a:pt x="144202" y="46243"/>
                      <a:pt x="148171" y="61324"/>
                    </a:cubicBezTo>
                    <a:cubicBezTo>
                      <a:pt x="152140" y="76405"/>
                      <a:pt x="156109" y="80903"/>
                      <a:pt x="146584" y="94661"/>
                    </a:cubicBezTo>
                    <a:cubicBezTo>
                      <a:pt x="137059" y="108419"/>
                      <a:pt x="112188" y="139112"/>
                      <a:pt x="91021" y="143874"/>
                    </a:cubicBezTo>
                    <a:cubicBezTo>
                      <a:pt x="69854" y="148636"/>
                      <a:pt x="37576" y="137259"/>
                      <a:pt x="19584" y="123236"/>
                    </a:cubicBezTo>
                    <a:cubicBezTo>
                      <a:pt x="1592" y="109213"/>
                      <a:pt x="-10579" y="47566"/>
                      <a:pt x="13234" y="295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5" name="楕円 4284">
                <a:extLst>
                  <a:ext uri="{FF2B5EF4-FFF2-40B4-BE49-F238E27FC236}">
                    <a16:creationId xmlns:a16="http://schemas.microsoft.com/office/drawing/2014/main" id="{3055B5CA-7561-4DC9-A2DF-14F6FD0BC531}"/>
                  </a:ext>
                </a:extLst>
              </p:cNvPr>
              <p:cNvSpPr/>
              <p:nvPr/>
            </p:nvSpPr>
            <p:spPr>
              <a:xfrm>
                <a:off x="3962401" y="2917825"/>
                <a:ext cx="47625" cy="476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6" name="フリーフォーム: 図形 4285">
                <a:extLst>
                  <a:ext uri="{FF2B5EF4-FFF2-40B4-BE49-F238E27FC236}">
                    <a16:creationId xmlns:a16="http://schemas.microsoft.com/office/drawing/2014/main" id="{336CB8CB-3BC0-4FCA-82EB-361DCDF0572A}"/>
                  </a:ext>
                </a:extLst>
              </p:cNvPr>
              <p:cNvSpPr/>
              <p:nvPr/>
            </p:nvSpPr>
            <p:spPr>
              <a:xfrm>
                <a:off x="3703614" y="2735263"/>
                <a:ext cx="374051" cy="168362"/>
              </a:xfrm>
              <a:custGeom>
                <a:avLst/>
                <a:gdLst>
                  <a:gd name="connsiteX0" fmla="*/ 24 w 374051"/>
                  <a:gd name="connsiteY0" fmla="*/ 168275 h 168362"/>
                  <a:gd name="connsiteX1" fmla="*/ 74636 w 374051"/>
                  <a:gd name="connsiteY1" fmla="*/ 47625 h 168362"/>
                  <a:gd name="connsiteX2" fmla="*/ 138136 w 374051"/>
                  <a:gd name="connsiteY2" fmla="*/ 17462 h 168362"/>
                  <a:gd name="connsiteX3" fmla="*/ 225449 w 374051"/>
                  <a:gd name="connsiteY3" fmla="*/ 14287 h 168362"/>
                  <a:gd name="connsiteX4" fmla="*/ 371499 w 374051"/>
                  <a:gd name="connsiteY4" fmla="*/ 3175 h 168362"/>
                  <a:gd name="connsiteX5" fmla="*/ 311174 w 374051"/>
                  <a:gd name="connsiteY5" fmla="*/ 0 h 168362"/>
                  <a:gd name="connsiteX6" fmla="*/ 219099 w 374051"/>
                  <a:gd name="connsiteY6" fmla="*/ 3175 h 168362"/>
                  <a:gd name="connsiteX7" fmla="*/ 120674 w 374051"/>
                  <a:gd name="connsiteY7" fmla="*/ 7937 h 168362"/>
                  <a:gd name="connsiteX8" fmla="*/ 82574 w 374051"/>
                  <a:gd name="connsiteY8" fmla="*/ 26987 h 168362"/>
                  <a:gd name="connsiteX9" fmla="*/ 24 w 374051"/>
                  <a:gd name="connsiteY9" fmla="*/ 168275 h 16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51" h="168362">
                    <a:moveTo>
                      <a:pt x="24" y="168275"/>
                    </a:moveTo>
                    <a:cubicBezTo>
                      <a:pt x="-1299" y="171715"/>
                      <a:pt x="51617" y="72760"/>
                      <a:pt x="74636" y="47625"/>
                    </a:cubicBezTo>
                    <a:cubicBezTo>
                      <a:pt x="97655" y="22489"/>
                      <a:pt x="113001" y="23018"/>
                      <a:pt x="138136" y="17462"/>
                    </a:cubicBezTo>
                    <a:cubicBezTo>
                      <a:pt x="163271" y="11906"/>
                      <a:pt x="186555" y="16668"/>
                      <a:pt x="225449" y="14287"/>
                    </a:cubicBezTo>
                    <a:cubicBezTo>
                      <a:pt x="264343" y="11906"/>
                      <a:pt x="357212" y="5556"/>
                      <a:pt x="371499" y="3175"/>
                    </a:cubicBezTo>
                    <a:cubicBezTo>
                      <a:pt x="385787" y="794"/>
                      <a:pt x="336574" y="0"/>
                      <a:pt x="311174" y="0"/>
                    </a:cubicBezTo>
                    <a:cubicBezTo>
                      <a:pt x="285774" y="0"/>
                      <a:pt x="219099" y="3175"/>
                      <a:pt x="219099" y="3175"/>
                    </a:cubicBezTo>
                    <a:cubicBezTo>
                      <a:pt x="187349" y="4498"/>
                      <a:pt x="143428" y="3968"/>
                      <a:pt x="120674" y="7937"/>
                    </a:cubicBezTo>
                    <a:cubicBezTo>
                      <a:pt x="97920" y="11906"/>
                      <a:pt x="100830" y="3175"/>
                      <a:pt x="82574" y="26987"/>
                    </a:cubicBezTo>
                    <a:cubicBezTo>
                      <a:pt x="64318" y="50799"/>
                      <a:pt x="1347" y="164835"/>
                      <a:pt x="24" y="1682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7" name="フリーフォーム: 図形 4286">
                <a:extLst>
                  <a:ext uri="{FF2B5EF4-FFF2-40B4-BE49-F238E27FC236}">
                    <a16:creationId xmlns:a16="http://schemas.microsoft.com/office/drawing/2014/main" id="{2ABF9052-477B-4056-85D6-23482D03BB0F}"/>
                  </a:ext>
                </a:extLst>
              </p:cNvPr>
              <p:cNvSpPr/>
              <p:nvPr/>
            </p:nvSpPr>
            <p:spPr>
              <a:xfrm>
                <a:off x="3697858" y="2679674"/>
                <a:ext cx="301086" cy="194152"/>
              </a:xfrm>
              <a:custGeom>
                <a:avLst/>
                <a:gdLst>
                  <a:gd name="connsiteX0" fmla="*/ 1017 w 301086"/>
                  <a:gd name="connsiteY0" fmla="*/ 193701 h 194152"/>
                  <a:gd name="connsiteX1" fmla="*/ 48642 w 301086"/>
                  <a:gd name="connsiteY1" fmla="*/ 114326 h 194152"/>
                  <a:gd name="connsiteX2" fmla="*/ 137542 w 301086"/>
                  <a:gd name="connsiteY2" fmla="*/ 22251 h 194152"/>
                  <a:gd name="connsiteX3" fmla="*/ 229617 w 301086"/>
                  <a:gd name="connsiteY3" fmla="*/ 3201 h 194152"/>
                  <a:gd name="connsiteX4" fmla="*/ 301055 w 301086"/>
                  <a:gd name="connsiteY4" fmla="*/ 26 h 194152"/>
                  <a:gd name="connsiteX5" fmla="*/ 237555 w 301086"/>
                  <a:gd name="connsiteY5" fmla="*/ 3201 h 194152"/>
                  <a:gd name="connsiteX6" fmla="*/ 158180 w 301086"/>
                  <a:gd name="connsiteY6" fmla="*/ 20664 h 194152"/>
                  <a:gd name="connsiteX7" fmla="*/ 91505 w 301086"/>
                  <a:gd name="connsiteY7" fmla="*/ 77814 h 194152"/>
                  <a:gd name="connsiteX8" fmla="*/ 1017 w 301086"/>
                  <a:gd name="connsiteY8" fmla="*/ 193701 h 19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086" h="194152">
                    <a:moveTo>
                      <a:pt x="1017" y="193701"/>
                    </a:moveTo>
                    <a:cubicBezTo>
                      <a:pt x="-6127" y="199786"/>
                      <a:pt x="25888" y="142901"/>
                      <a:pt x="48642" y="114326"/>
                    </a:cubicBezTo>
                    <a:cubicBezTo>
                      <a:pt x="71396" y="85751"/>
                      <a:pt x="107380" y="40772"/>
                      <a:pt x="137542" y="22251"/>
                    </a:cubicBezTo>
                    <a:cubicBezTo>
                      <a:pt x="167705" y="3730"/>
                      <a:pt x="202365" y="6905"/>
                      <a:pt x="229617" y="3201"/>
                    </a:cubicBezTo>
                    <a:cubicBezTo>
                      <a:pt x="256869" y="-503"/>
                      <a:pt x="299732" y="26"/>
                      <a:pt x="301055" y="26"/>
                    </a:cubicBezTo>
                    <a:cubicBezTo>
                      <a:pt x="302378" y="26"/>
                      <a:pt x="261367" y="-239"/>
                      <a:pt x="237555" y="3201"/>
                    </a:cubicBezTo>
                    <a:cubicBezTo>
                      <a:pt x="213743" y="6641"/>
                      <a:pt x="182522" y="8229"/>
                      <a:pt x="158180" y="20664"/>
                    </a:cubicBezTo>
                    <a:cubicBezTo>
                      <a:pt x="133838" y="33099"/>
                      <a:pt x="116905" y="49768"/>
                      <a:pt x="91505" y="77814"/>
                    </a:cubicBezTo>
                    <a:cubicBezTo>
                      <a:pt x="66105" y="105860"/>
                      <a:pt x="8161" y="187616"/>
                      <a:pt x="1017" y="193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8" name="フリーフォーム: 図形 4287">
                <a:extLst>
                  <a:ext uri="{FF2B5EF4-FFF2-40B4-BE49-F238E27FC236}">
                    <a16:creationId xmlns:a16="http://schemas.microsoft.com/office/drawing/2014/main" id="{08E90B0E-3CF8-4972-AC77-2A89A1614100}"/>
                  </a:ext>
                </a:extLst>
              </p:cNvPr>
              <p:cNvSpPr/>
              <p:nvPr/>
            </p:nvSpPr>
            <p:spPr>
              <a:xfrm>
                <a:off x="4082989" y="2730975"/>
                <a:ext cx="195400" cy="52066"/>
              </a:xfrm>
              <a:custGeom>
                <a:avLst/>
                <a:gdLst>
                  <a:gd name="connsiteX0" fmla="*/ 61 w 195400"/>
                  <a:gd name="connsiteY0" fmla="*/ 20163 h 52066"/>
                  <a:gd name="connsiteX1" fmla="*/ 111186 w 195400"/>
                  <a:gd name="connsiteY1" fmla="*/ 16988 h 52066"/>
                  <a:gd name="connsiteX2" fmla="*/ 195324 w 195400"/>
                  <a:gd name="connsiteY2" fmla="*/ 51913 h 52066"/>
                  <a:gd name="connsiteX3" fmla="*/ 96899 w 195400"/>
                  <a:gd name="connsiteY3" fmla="*/ 1113 h 52066"/>
                  <a:gd name="connsiteX4" fmla="*/ 61 w 195400"/>
                  <a:gd name="connsiteY4" fmla="*/ 20163 h 5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400" h="52066">
                    <a:moveTo>
                      <a:pt x="61" y="20163"/>
                    </a:moveTo>
                    <a:cubicBezTo>
                      <a:pt x="2442" y="22809"/>
                      <a:pt x="78642" y="11696"/>
                      <a:pt x="111186" y="16988"/>
                    </a:cubicBezTo>
                    <a:cubicBezTo>
                      <a:pt x="143730" y="22280"/>
                      <a:pt x="197705" y="54559"/>
                      <a:pt x="195324" y="51913"/>
                    </a:cubicBezTo>
                    <a:cubicBezTo>
                      <a:pt x="192943" y="49267"/>
                      <a:pt x="128649" y="7463"/>
                      <a:pt x="96899" y="1113"/>
                    </a:cubicBezTo>
                    <a:cubicBezTo>
                      <a:pt x="65149" y="-5237"/>
                      <a:pt x="-2320" y="17517"/>
                      <a:pt x="61" y="201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9" name="フリーフォーム: 図形 4288">
                <a:extLst>
                  <a:ext uri="{FF2B5EF4-FFF2-40B4-BE49-F238E27FC236}">
                    <a16:creationId xmlns:a16="http://schemas.microsoft.com/office/drawing/2014/main" id="{CE9B53B7-2CFF-4CAE-91FB-04DDF48BFFCE}"/>
                  </a:ext>
                </a:extLst>
              </p:cNvPr>
              <p:cNvSpPr/>
              <p:nvPr/>
            </p:nvSpPr>
            <p:spPr>
              <a:xfrm>
                <a:off x="4209814" y="2671739"/>
                <a:ext cx="78025" cy="101753"/>
              </a:xfrm>
              <a:custGeom>
                <a:avLst/>
                <a:gdLst>
                  <a:gd name="connsiteX0" fmla="*/ 11349 w 78025"/>
                  <a:gd name="connsiteY0" fmla="*/ 24 h 101753"/>
                  <a:gd name="connsiteX1" fmla="*/ 20874 w 78025"/>
                  <a:gd name="connsiteY1" fmla="*/ 66699 h 101753"/>
                  <a:gd name="connsiteX2" fmla="*/ 78024 w 78025"/>
                  <a:gd name="connsiteY2" fmla="*/ 101624 h 101753"/>
                  <a:gd name="connsiteX3" fmla="*/ 22461 w 78025"/>
                  <a:gd name="connsiteY3" fmla="*/ 77811 h 101753"/>
                  <a:gd name="connsiteX4" fmla="*/ 236 w 78025"/>
                  <a:gd name="connsiteY4" fmla="*/ 58761 h 101753"/>
                  <a:gd name="connsiteX5" fmla="*/ 11349 w 78025"/>
                  <a:gd name="connsiteY5" fmla="*/ 24 h 101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025" h="101753">
                    <a:moveTo>
                      <a:pt x="11349" y="24"/>
                    </a:moveTo>
                    <a:cubicBezTo>
                      <a:pt x="14789" y="1347"/>
                      <a:pt x="9762" y="49766"/>
                      <a:pt x="20874" y="66699"/>
                    </a:cubicBezTo>
                    <a:cubicBezTo>
                      <a:pt x="31986" y="83632"/>
                      <a:pt x="77760" y="99772"/>
                      <a:pt x="78024" y="101624"/>
                    </a:cubicBezTo>
                    <a:cubicBezTo>
                      <a:pt x="78288" y="103476"/>
                      <a:pt x="35426" y="84955"/>
                      <a:pt x="22461" y="77811"/>
                    </a:cubicBezTo>
                    <a:cubicBezTo>
                      <a:pt x="9496" y="70667"/>
                      <a:pt x="2088" y="65905"/>
                      <a:pt x="236" y="58761"/>
                    </a:cubicBezTo>
                    <a:cubicBezTo>
                      <a:pt x="-1616" y="51617"/>
                      <a:pt x="7909" y="-1299"/>
                      <a:pt x="11349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0" name="フリーフォーム: 図形 4289">
                <a:extLst>
                  <a:ext uri="{FF2B5EF4-FFF2-40B4-BE49-F238E27FC236}">
                    <a16:creationId xmlns:a16="http://schemas.microsoft.com/office/drawing/2014/main" id="{8273F0B6-1D11-46BB-943E-ED3ECA6D2027}"/>
                  </a:ext>
                </a:extLst>
              </p:cNvPr>
              <p:cNvSpPr/>
              <p:nvPr/>
            </p:nvSpPr>
            <p:spPr>
              <a:xfrm>
                <a:off x="4187787" y="2516185"/>
                <a:ext cx="50962" cy="123839"/>
              </a:xfrm>
              <a:custGeom>
                <a:avLst/>
                <a:gdLst>
                  <a:gd name="connsiteX0" fmla="*/ 46076 w 50962"/>
                  <a:gd name="connsiteY0" fmla="*/ 3 h 123839"/>
                  <a:gd name="connsiteX1" fmla="*/ 39726 w 50962"/>
                  <a:gd name="connsiteY1" fmla="*/ 87315 h 123839"/>
                  <a:gd name="connsiteX2" fmla="*/ 38 w 50962"/>
                  <a:gd name="connsiteY2" fmla="*/ 123828 h 123839"/>
                  <a:gd name="connsiteX3" fmla="*/ 47663 w 50962"/>
                  <a:gd name="connsiteY3" fmla="*/ 90490 h 123839"/>
                  <a:gd name="connsiteX4" fmla="*/ 46076 w 50962"/>
                  <a:gd name="connsiteY4" fmla="*/ 3 h 12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62" h="123839">
                    <a:moveTo>
                      <a:pt x="46076" y="3"/>
                    </a:moveTo>
                    <a:cubicBezTo>
                      <a:pt x="44753" y="-526"/>
                      <a:pt x="47399" y="66678"/>
                      <a:pt x="39726" y="87315"/>
                    </a:cubicBezTo>
                    <a:cubicBezTo>
                      <a:pt x="32053" y="107952"/>
                      <a:pt x="-1285" y="123299"/>
                      <a:pt x="38" y="123828"/>
                    </a:cubicBezTo>
                    <a:cubicBezTo>
                      <a:pt x="1361" y="124357"/>
                      <a:pt x="39990" y="106894"/>
                      <a:pt x="47663" y="90490"/>
                    </a:cubicBezTo>
                    <a:cubicBezTo>
                      <a:pt x="55336" y="74086"/>
                      <a:pt x="47399" y="532"/>
                      <a:pt x="46076" y="3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1" name="フリーフォーム: 図形 4290">
                <a:extLst>
                  <a:ext uri="{FF2B5EF4-FFF2-40B4-BE49-F238E27FC236}">
                    <a16:creationId xmlns:a16="http://schemas.microsoft.com/office/drawing/2014/main" id="{AB47C28D-EAC0-4258-936A-47DB8BA08E32}"/>
                  </a:ext>
                </a:extLst>
              </p:cNvPr>
              <p:cNvSpPr/>
              <p:nvPr/>
            </p:nvSpPr>
            <p:spPr>
              <a:xfrm>
                <a:off x="4389365" y="2522480"/>
                <a:ext cx="51103" cy="153034"/>
              </a:xfrm>
              <a:custGeom>
                <a:avLst/>
                <a:gdLst>
                  <a:gd name="connsiteX0" fmla="*/ 3248 w 51103"/>
                  <a:gd name="connsiteY0" fmla="*/ 58 h 153034"/>
                  <a:gd name="connsiteX1" fmla="*/ 19123 w 51103"/>
                  <a:gd name="connsiteY1" fmla="*/ 104833 h 153034"/>
                  <a:gd name="connsiteX2" fmla="*/ 50873 w 51103"/>
                  <a:gd name="connsiteY2" fmla="*/ 152458 h 153034"/>
                  <a:gd name="connsiteX3" fmla="*/ 31823 w 51103"/>
                  <a:gd name="connsiteY3" fmla="*/ 128645 h 153034"/>
                  <a:gd name="connsiteX4" fmla="*/ 1660 w 51103"/>
                  <a:gd name="connsiteY4" fmla="*/ 90545 h 153034"/>
                  <a:gd name="connsiteX5" fmla="*/ 3248 w 51103"/>
                  <a:gd name="connsiteY5" fmla="*/ 58 h 153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103" h="153034">
                    <a:moveTo>
                      <a:pt x="3248" y="58"/>
                    </a:moveTo>
                    <a:cubicBezTo>
                      <a:pt x="6158" y="2439"/>
                      <a:pt x="11186" y="79433"/>
                      <a:pt x="19123" y="104833"/>
                    </a:cubicBezTo>
                    <a:cubicBezTo>
                      <a:pt x="27060" y="130233"/>
                      <a:pt x="48756" y="148489"/>
                      <a:pt x="50873" y="152458"/>
                    </a:cubicBezTo>
                    <a:cubicBezTo>
                      <a:pt x="52990" y="156427"/>
                      <a:pt x="40025" y="138964"/>
                      <a:pt x="31823" y="128645"/>
                    </a:cubicBezTo>
                    <a:cubicBezTo>
                      <a:pt x="23621" y="118326"/>
                      <a:pt x="4835" y="111976"/>
                      <a:pt x="1660" y="90545"/>
                    </a:cubicBezTo>
                    <a:cubicBezTo>
                      <a:pt x="-1515" y="69114"/>
                      <a:pt x="338" y="-2323"/>
                      <a:pt x="3248" y="5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2" name="フリーフォーム: 図形 4291">
                <a:extLst>
                  <a:ext uri="{FF2B5EF4-FFF2-40B4-BE49-F238E27FC236}">
                    <a16:creationId xmlns:a16="http://schemas.microsoft.com/office/drawing/2014/main" id="{784C7E95-9F40-40A7-9F94-9D1308CD783B}"/>
                  </a:ext>
                </a:extLst>
              </p:cNvPr>
              <p:cNvSpPr/>
              <p:nvPr/>
            </p:nvSpPr>
            <p:spPr>
              <a:xfrm>
                <a:off x="4446344" y="2725501"/>
                <a:ext cx="52638" cy="309799"/>
              </a:xfrm>
              <a:custGeom>
                <a:avLst/>
                <a:gdLst>
                  <a:gd name="connsiteX0" fmla="*/ 52631 w 52638"/>
                  <a:gd name="connsiteY0" fmla="*/ 237 h 309799"/>
                  <a:gd name="connsiteX1" fmla="*/ 19294 w 52638"/>
                  <a:gd name="connsiteY1" fmla="*/ 95487 h 309799"/>
                  <a:gd name="connsiteX2" fmla="*/ 16119 w 52638"/>
                  <a:gd name="connsiteY2" fmla="*/ 162162 h 309799"/>
                  <a:gd name="connsiteX3" fmla="*/ 33581 w 52638"/>
                  <a:gd name="connsiteY3" fmla="*/ 300274 h 309799"/>
                  <a:gd name="connsiteX4" fmla="*/ 27231 w 52638"/>
                  <a:gd name="connsiteY4" fmla="*/ 279637 h 309799"/>
                  <a:gd name="connsiteX5" fmla="*/ 244 w 52638"/>
                  <a:gd name="connsiteY5" fmla="*/ 133587 h 309799"/>
                  <a:gd name="connsiteX6" fmla="*/ 16119 w 52638"/>
                  <a:gd name="connsiteY6" fmla="*/ 70087 h 309799"/>
                  <a:gd name="connsiteX7" fmla="*/ 52631 w 52638"/>
                  <a:gd name="connsiteY7" fmla="*/ 237 h 30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638" h="309799">
                    <a:moveTo>
                      <a:pt x="52631" y="237"/>
                    </a:moveTo>
                    <a:cubicBezTo>
                      <a:pt x="53160" y="4470"/>
                      <a:pt x="25379" y="68500"/>
                      <a:pt x="19294" y="95487"/>
                    </a:cubicBezTo>
                    <a:cubicBezTo>
                      <a:pt x="13209" y="122475"/>
                      <a:pt x="13738" y="128031"/>
                      <a:pt x="16119" y="162162"/>
                    </a:cubicBezTo>
                    <a:cubicBezTo>
                      <a:pt x="18500" y="196293"/>
                      <a:pt x="31729" y="280695"/>
                      <a:pt x="33581" y="300274"/>
                    </a:cubicBezTo>
                    <a:cubicBezTo>
                      <a:pt x="35433" y="319853"/>
                      <a:pt x="32787" y="307418"/>
                      <a:pt x="27231" y="279637"/>
                    </a:cubicBezTo>
                    <a:cubicBezTo>
                      <a:pt x="21675" y="251856"/>
                      <a:pt x="2096" y="168512"/>
                      <a:pt x="244" y="133587"/>
                    </a:cubicBezTo>
                    <a:cubicBezTo>
                      <a:pt x="-1608" y="98662"/>
                      <a:pt x="7388" y="90724"/>
                      <a:pt x="16119" y="70087"/>
                    </a:cubicBezTo>
                    <a:cubicBezTo>
                      <a:pt x="24850" y="49450"/>
                      <a:pt x="52102" y="-3996"/>
                      <a:pt x="52631" y="2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3" name="フリーフォーム: 図形 4292">
                <a:extLst>
                  <a:ext uri="{FF2B5EF4-FFF2-40B4-BE49-F238E27FC236}">
                    <a16:creationId xmlns:a16="http://schemas.microsoft.com/office/drawing/2014/main" id="{7322BD01-7E78-4339-97DD-A4D8C03AA921}"/>
                  </a:ext>
                </a:extLst>
              </p:cNvPr>
              <p:cNvSpPr/>
              <p:nvPr/>
            </p:nvSpPr>
            <p:spPr>
              <a:xfrm>
                <a:off x="4254293" y="3153750"/>
                <a:ext cx="66955" cy="193234"/>
              </a:xfrm>
              <a:custGeom>
                <a:avLst/>
                <a:gdLst>
                  <a:gd name="connsiteX0" fmla="*/ 43071 w 66955"/>
                  <a:gd name="connsiteY0" fmla="*/ 613 h 193234"/>
                  <a:gd name="connsiteX1" fmla="*/ 8146 w 66955"/>
                  <a:gd name="connsiteY1" fmla="*/ 72050 h 193234"/>
                  <a:gd name="connsiteX2" fmla="*/ 1796 w 66955"/>
                  <a:gd name="connsiteY2" fmla="*/ 129200 h 193234"/>
                  <a:gd name="connsiteX3" fmla="*/ 33546 w 66955"/>
                  <a:gd name="connsiteY3" fmla="*/ 175238 h 193234"/>
                  <a:gd name="connsiteX4" fmla="*/ 66884 w 66955"/>
                  <a:gd name="connsiteY4" fmla="*/ 192700 h 193234"/>
                  <a:gd name="connsiteX5" fmla="*/ 41484 w 66955"/>
                  <a:gd name="connsiteY5" fmla="*/ 181588 h 193234"/>
                  <a:gd name="connsiteX6" fmla="*/ 11321 w 66955"/>
                  <a:gd name="connsiteY6" fmla="*/ 114913 h 193234"/>
                  <a:gd name="connsiteX7" fmla="*/ 43071 w 66955"/>
                  <a:gd name="connsiteY7" fmla="*/ 613 h 19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955" h="193234">
                    <a:moveTo>
                      <a:pt x="43071" y="613"/>
                    </a:moveTo>
                    <a:cubicBezTo>
                      <a:pt x="42542" y="-6531"/>
                      <a:pt x="15025" y="50619"/>
                      <a:pt x="8146" y="72050"/>
                    </a:cubicBezTo>
                    <a:cubicBezTo>
                      <a:pt x="1267" y="93481"/>
                      <a:pt x="-2437" y="112002"/>
                      <a:pt x="1796" y="129200"/>
                    </a:cubicBezTo>
                    <a:cubicBezTo>
                      <a:pt x="6029" y="146398"/>
                      <a:pt x="22698" y="164655"/>
                      <a:pt x="33546" y="175238"/>
                    </a:cubicBezTo>
                    <a:cubicBezTo>
                      <a:pt x="44394" y="185821"/>
                      <a:pt x="65561" y="191642"/>
                      <a:pt x="66884" y="192700"/>
                    </a:cubicBezTo>
                    <a:cubicBezTo>
                      <a:pt x="68207" y="193758"/>
                      <a:pt x="50745" y="194553"/>
                      <a:pt x="41484" y="181588"/>
                    </a:cubicBezTo>
                    <a:cubicBezTo>
                      <a:pt x="32223" y="168624"/>
                      <a:pt x="12908" y="141371"/>
                      <a:pt x="11321" y="114913"/>
                    </a:cubicBezTo>
                    <a:cubicBezTo>
                      <a:pt x="9733" y="88455"/>
                      <a:pt x="43600" y="7757"/>
                      <a:pt x="43071" y="6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4" name="フリーフォーム: 図形 4293">
                <a:extLst>
                  <a:ext uri="{FF2B5EF4-FFF2-40B4-BE49-F238E27FC236}">
                    <a16:creationId xmlns:a16="http://schemas.microsoft.com/office/drawing/2014/main" id="{28E0FE11-2C18-4A37-97B5-07491AF08127}"/>
                  </a:ext>
                </a:extLst>
              </p:cNvPr>
              <p:cNvSpPr/>
              <p:nvPr/>
            </p:nvSpPr>
            <p:spPr>
              <a:xfrm>
                <a:off x="4528760" y="3074018"/>
                <a:ext cx="125008" cy="220110"/>
              </a:xfrm>
              <a:custGeom>
                <a:avLst/>
                <a:gdLst>
                  <a:gd name="connsiteX0" fmla="*/ 378 w 125008"/>
                  <a:gd name="connsiteY0" fmla="*/ 970 h 220110"/>
                  <a:gd name="connsiteX1" fmla="*/ 78165 w 125008"/>
                  <a:gd name="connsiteY1" fmla="*/ 96220 h 220110"/>
                  <a:gd name="connsiteX2" fmla="*/ 124203 w 125008"/>
                  <a:gd name="connsiteY2" fmla="*/ 162895 h 220110"/>
                  <a:gd name="connsiteX3" fmla="*/ 108328 w 125008"/>
                  <a:gd name="connsiteY3" fmla="*/ 220045 h 220110"/>
                  <a:gd name="connsiteX4" fmla="*/ 119440 w 125008"/>
                  <a:gd name="connsiteY4" fmla="*/ 174007 h 220110"/>
                  <a:gd name="connsiteX5" fmla="*/ 113090 w 125008"/>
                  <a:gd name="connsiteY5" fmla="*/ 159720 h 220110"/>
                  <a:gd name="connsiteX6" fmla="*/ 378 w 125008"/>
                  <a:gd name="connsiteY6" fmla="*/ 970 h 22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08" h="220110">
                    <a:moveTo>
                      <a:pt x="378" y="970"/>
                    </a:moveTo>
                    <a:cubicBezTo>
                      <a:pt x="-5443" y="-9613"/>
                      <a:pt x="57527" y="69232"/>
                      <a:pt x="78165" y="96220"/>
                    </a:cubicBezTo>
                    <a:cubicBezTo>
                      <a:pt x="98803" y="123208"/>
                      <a:pt x="119176" y="142257"/>
                      <a:pt x="124203" y="162895"/>
                    </a:cubicBezTo>
                    <a:cubicBezTo>
                      <a:pt x="129230" y="183533"/>
                      <a:pt x="109122" y="218193"/>
                      <a:pt x="108328" y="220045"/>
                    </a:cubicBezTo>
                    <a:cubicBezTo>
                      <a:pt x="107534" y="221897"/>
                      <a:pt x="118646" y="184061"/>
                      <a:pt x="119440" y="174007"/>
                    </a:cubicBezTo>
                    <a:cubicBezTo>
                      <a:pt x="120234" y="163953"/>
                      <a:pt x="130817" y="184062"/>
                      <a:pt x="113090" y="159720"/>
                    </a:cubicBezTo>
                    <a:cubicBezTo>
                      <a:pt x="95363" y="135378"/>
                      <a:pt x="6199" y="11553"/>
                      <a:pt x="378" y="9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5" name="フリーフォーム: 図形 4294">
                <a:extLst>
                  <a:ext uri="{FF2B5EF4-FFF2-40B4-BE49-F238E27FC236}">
                    <a16:creationId xmlns:a16="http://schemas.microsoft.com/office/drawing/2014/main" id="{6B0BEE49-19F2-458A-9965-2EE346BB214F}"/>
                  </a:ext>
                </a:extLst>
              </p:cNvPr>
              <p:cNvSpPr/>
              <p:nvPr/>
            </p:nvSpPr>
            <p:spPr>
              <a:xfrm>
                <a:off x="4479686" y="3170039"/>
                <a:ext cx="97098" cy="85963"/>
              </a:xfrm>
              <a:custGeom>
                <a:avLst/>
                <a:gdLst>
                  <a:gd name="connsiteX0" fmla="*/ 38339 w 97098"/>
                  <a:gd name="connsiteY0" fmla="*/ 85924 h 85963"/>
                  <a:gd name="connsiteX1" fmla="*/ 239 w 97098"/>
                  <a:gd name="connsiteY1" fmla="*/ 41474 h 85963"/>
                  <a:gd name="connsiteX2" fmla="*/ 60564 w 97098"/>
                  <a:gd name="connsiteY2" fmla="*/ 6549 h 85963"/>
                  <a:gd name="connsiteX3" fmla="*/ 97077 w 97098"/>
                  <a:gd name="connsiteY3" fmla="*/ 49411 h 85963"/>
                  <a:gd name="connsiteX4" fmla="*/ 55802 w 97098"/>
                  <a:gd name="connsiteY4" fmla="*/ 199 h 85963"/>
                  <a:gd name="connsiteX5" fmla="*/ 8177 w 97098"/>
                  <a:gd name="connsiteY5" fmla="*/ 33536 h 85963"/>
                  <a:gd name="connsiteX6" fmla="*/ 38339 w 97098"/>
                  <a:gd name="connsiteY6" fmla="*/ 85924 h 85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098" h="85963">
                    <a:moveTo>
                      <a:pt x="38339" y="85924"/>
                    </a:moveTo>
                    <a:cubicBezTo>
                      <a:pt x="37016" y="87247"/>
                      <a:pt x="-3465" y="54703"/>
                      <a:pt x="239" y="41474"/>
                    </a:cubicBezTo>
                    <a:cubicBezTo>
                      <a:pt x="3943" y="28245"/>
                      <a:pt x="44424" y="5226"/>
                      <a:pt x="60564" y="6549"/>
                    </a:cubicBezTo>
                    <a:cubicBezTo>
                      <a:pt x="76704" y="7872"/>
                      <a:pt x="97871" y="50469"/>
                      <a:pt x="97077" y="49411"/>
                    </a:cubicBezTo>
                    <a:cubicBezTo>
                      <a:pt x="96283" y="48353"/>
                      <a:pt x="70619" y="2845"/>
                      <a:pt x="55802" y="199"/>
                    </a:cubicBezTo>
                    <a:cubicBezTo>
                      <a:pt x="40985" y="-2447"/>
                      <a:pt x="14527" y="21894"/>
                      <a:pt x="8177" y="33536"/>
                    </a:cubicBezTo>
                    <a:cubicBezTo>
                      <a:pt x="1827" y="45178"/>
                      <a:pt x="39662" y="84601"/>
                      <a:pt x="38339" y="859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6" name="フリーフォーム: 図形 4295">
                <a:extLst>
                  <a:ext uri="{FF2B5EF4-FFF2-40B4-BE49-F238E27FC236}">
                    <a16:creationId xmlns:a16="http://schemas.microsoft.com/office/drawing/2014/main" id="{9348F754-DF90-4051-8513-47E2E3EB09BA}"/>
                  </a:ext>
                </a:extLst>
              </p:cNvPr>
              <p:cNvSpPr/>
              <p:nvPr/>
            </p:nvSpPr>
            <p:spPr>
              <a:xfrm>
                <a:off x="4476639" y="3271827"/>
                <a:ext cx="50985" cy="50607"/>
              </a:xfrm>
              <a:custGeom>
                <a:avLst/>
                <a:gdLst>
                  <a:gd name="connsiteX0" fmla="*/ 50911 w 50985"/>
                  <a:gd name="connsiteY0" fmla="*/ 11 h 50607"/>
                  <a:gd name="connsiteX1" fmla="*/ 11224 w 50985"/>
                  <a:gd name="connsiteY1" fmla="*/ 47636 h 50607"/>
                  <a:gd name="connsiteX2" fmla="*/ 111 w 50985"/>
                  <a:gd name="connsiteY2" fmla="*/ 42873 h 50607"/>
                  <a:gd name="connsiteX3" fmla="*/ 50911 w 50985"/>
                  <a:gd name="connsiteY3" fmla="*/ 11 h 50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85" h="50607">
                    <a:moveTo>
                      <a:pt x="50911" y="11"/>
                    </a:moveTo>
                    <a:cubicBezTo>
                      <a:pt x="52763" y="805"/>
                      <a:pt x="19691" y="40492"/>
                      <a:pt x="11224" y="47636"/>
                    </a:cubicBezTo>
                    <a:cubicBezTo>
                      <a:pt x="2757" y="54780"/>
                      <a:pt x="-683" y="47371"/>
                      <a:pt x="111" y="42873"/>
                    </a:cubicBezTo>
                    <a:cubicBezTo>
                      <a:pt x="905" y="38375"/>
                      <a:pt x="49059" y="-783"/>
                      <a:pt x="50911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7" name="フリーフォーム: 図形 4296">
                <a:extLst>
                  <a:ext uri="{FF2B5EF4-FFF2-40B4-BE49-F238E27FC236}">
                    <a16:creationId xmlns:a16="http://schemas.microsoft.com/office/drawing/2014/main" id="{3B6AB639-D993-4812-91E6-E27722F78BB9}"/>
                  </a:ext>
                </a:extLst>
              </p:cNvPr>
              <p:cNvSpPr/>
              <p:nvPr/>
            </p:nvSpPr>
            <p:spPr>
              <a:xfrm>
                <a:off x="4418007" y="3333747"/>
                <a:ext cx="38422" cy="103298"/>
              </a:xfrm>
              <a:custGeom>
                <a:avLst/>
                <a:gdLst>
                  <a:gd name="connsiteX0" fmla="*/ 6 w 38422"/>
                  <a:gd name="connsiteY0" fmla="*/ 3 h 103298"/>
                  <a:gd name="connsiteX1" fmla="*/ 34931 w 38422"/>
                  <a:gd name="connsiteY1" fmla="*/ 85728 h 103298"/>
                  <a:gd name="connsiteX2" fmla="*/ 25406 w 38422"/>
                  <a:gd name="connsiteY2" fmla="*/ 103191 h 103298"/>
                  <a:gd name="connsiteX3" fmla="*/ 38106 w 38422"/>
                  <a:gd name="connsiteY3" fmla="*/ 82553 h 103298"/>
                  <a:gd name="connsiteX4" fmla="*/ 6 w 38422"/>
                  <a:gd name="connsiteY4" fmla="*/ 3 h 103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22" h="103298">
                    <a:moveTo>
                      <a:pt x="6" y="3"/>
                    </a:moveTo>
                    <a:cubicBezTo>
                      <a:pt x="-523" y="532"/>
                      <a:pt x="30698" y="68530"/>
                      <a:pt x="34931" y="85728"/>
                    </a:cubicBezTo>
                    <a:cubicBezTo>
                      <a:pt x="39164" y="102926"/>
                      <a:pt x="24877" y="103720"/>
                      <a:pt x="25406" y="103191"/>
                    </a:cubicBezTo>
                    <a:cubicBezTo>
                      <a:pt x="25935" y="102662"/>
                      <a:pt x="40752" y="96047"/>
                      <a:pt x="38106" y="82553"/>
                    </a:cubicBezTo>
                    <a:cubicBezTo>
                      <a:pt x="35460" y="69059"/>
                      <a:pt x="535" y="-526"/>
                      <a:pt x="6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8" name="フリーフォーム: 図形 4297">
                <a:extLst>
                  <a:ext uri="{FF2B5EF4-FFF2-40B4-BE49-F238E27FC236}">
                    <a16:creationId xmlns:a16="http://schemas.microsoft.com/office/drawing/2014/main" id="{A4824DDF-1044-437D-AF54-78C837DDE579}"/>
                  </a:ext>
                </a:extLst>
              </p:cNvPr>
              <p:cNvSpPr/>
              <p:nvPr/>
            </p:nvSpPr>
            <p:spPr>
              <a:xfrm>
                <a:off x="4476209" y="3322579"/>
                <a:ext cx="11159" cy="106625"/>
              </a:xfrm>
              <a:custGeom>
                <a:avLst/>
                <a:gdLst>
                  <a:gd name="connsiteX0" fmla="*/ 10066 w 11159"/>
                  <a:gd name="connsiteY0" fmla="*/ 59 h 106625"/>
                  <a:gd name="connsiteX1" fmla="*/ 10066 w 11159"/>
                  <a:gd name="connsiteY1" fmla="*/ 95309 h 106625"/>
                  <a:gd name="connsiteX2" fmla="*/ 2129 w 11159"/>
                  <a:gd name="connsiteY2" fmla="*/ 103246 h 106625"/>
                  <a:gd name="connsiteX3" fmla="*/ 541 w 11159"/>
                  <a:gd name="connsiteY3" fmla="*/ 81021 h 106625"/>
                  <a:gd name="connsiteX4" fmla="*/ 10066 w 11159"/>
                  <a:gd name="connsiteY4" fmla="*/ 59 h 10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59" h="106625">
                    <a:moveTo>
                      <a:pt x="10066" y="59"/>
                    </a:moveTo>
                    <a:cubicBezTo>
                      <a:pt x="11653" y="2440"/>
                      <a:pt x="11389" y="78111"/>
                      <a:pt x="10066" y="95309"/>
                    </a:cubicBezTo>
                    <a:cubicBezTo>
                      <a:pt x="8743" y="112507"/>
                      <a:pt x="3716" y="105627"/>
                      <a:pt x="2129" y="103246"/>
                    </a:cubicBezTo>
                    <a:cubicBezTo>
                      <a:pt x="542" y="100865"/>
                      <a:pt x="-782" y="94250"/>
                      <a:pt x="541" y="81021"/>
                    </a:cubicBezTo>
                    <a:cubicBezTo>
                      <a:pt x="1864" y="67792"/>
                      <a:pt x="8479" y="-2322"/>
                      <a:pt x="10066" y="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9" name="フリーフォーム: 図形 4298">
                <a:extLst>
                  <a:ext uri="{FF2B5EF4-FFF2-40B4-BE49-F238E27FC236}">
                    <a16:creationId xmlns:a16="http://schemas.microsoft.com/office/drawing/2014/main" id="{A00A2B10-8FDC-4168-8E33-102CBA34C048}"/>
                  </a:ext>
                </a:extLst>
              </p:cNvPr>
              <p:cNvSpPr/>
              <p:nvPr/>
            </p:nvSpPr>
            <p:spPr>
              <a:xfrm>
                <a:off x="4218726" y="3494482"/>
                <a:ext cx="219099" cy="220463"/>
              </a:xfrm>
              <a:custGeom>
                <a:avLst/>
                <a:gdLst>
                  <a:gd name="connsiteX0" fmla="*/ 849 w 219099"/>
                  <a:gd name="connsiteY0" fmla="*/ 220268 h 220463"/>
                  <a:gd name="connsiteX1" fmla="*/ 29424 w 219099"/>
                  <a:gd name="connsiteY1" fmla="*/ 134543 h 220463"/>
                  <a:gd name="connsiteX2" fmla="*/ 80224 w 219099"/>
                  <a:gd name="connsiteY2" fmla="*/ 74218 h 220463"/>
                  <a:gd name="connsiteX3" fmla="*/ 161187 w 219099"/>
                  <a:gd name="connsiteY3" fmla="*/ 2781 h 220463"/>
                  <a:gd name="connsiteX4" fmla="*/ 218337 w 219099"/>
                  <a:gd name="connsiteY4" fmla="*/ 13893 h 220463"/>
                  <a:gd name="connsiteX5" fmla="*/ 189762 w 219099"/>
                  <a:gd name="connsiteY5" fmla="*/ 7543 h 220463"/>
                  <a:gd name="connsiteX6" fmla="*/ 129437 w 219099"/>
                  <a:gd name="connsiteY6" fmla="*/ 42468 h 220463"/>
                  <a:gd name="connsiteX7" fmla="*/ 61174 w 219099"/>
                  <a:gd name="connsiteY7" fmla="*/ 109143 h 220463"/>
                  <a:gd name="connsiteX8" fmla="*/ 849 w 219099"/>
                  <a:gd name="connsiteY8" fmla="*/ 220268 h 22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099" h="220463">
                    <a:moveTo>
                      <a:pt x="849" y="220268"/>
                    </a:moveTo>
                    <a:cubicBezTo>
                      <a:pt x="-4443" y="224501"/>
                      <a:pt x="16195" y="158885"/>
                      <a:pt x="29424" y="134543"/>
                    </a:cubicBezTo>
                    <a:cubicBezTo>
                      <a:pt x="42653" y="110201"/>
                      <a:pt x="58264" y="96178"/>
                      <a:pt x="80224" y="74218"/>
                    </a:cubicBezTo>
                    <a:cubicBezTo>
                      <a:pt x="102185" y="52258"/>
                      <a:pt x="138168" y="12835"/>
                      <a:pt x="161187" y="2781"/>
                    </a:cubicBezTo>
                    <a:cubicBezTo>
                      <a:pt x="184206" y="-7273"/>
                      <a:pt x="213575" y="13099"/>
                      <a:pt x="218337" y="13893"/>
                    </a:cubicBezTo>
                    <a:cubicBezTo>
                      <a:pt x="223099" y="14687"/>
                      <a:pt x="204579" y="2780"/>
                      <a:pt x="189762" y="7543"/>
                    </a:cubicBezTo>
                    <a:cubicBezTo>
                      <a:pt x="174945" y="12306"/>
                      <a:pt x="150868" y="25535"/>
                      <a:pt x="129437" y="42468"/>
                    </a:cubicBezTo>
                    <a:cubicBezTo>
                      <a:pt x="108006" y="59401"/>
                      <a:pt x="80489" y="79774"/>
                      <a:pt x="61174" y="109143"/>
                    </a:cubicBezTo>
                    <a:cubicBezTo>
                      <a:pt x="41859" y="138512"/>
                      <a:pt x="6141" y="216035"/>
                      <a:pt x="849" y="2202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0" name="フリーフォーム: 図形 4299">
                <a:extLst>
                  <a:ext uri="{FF2B5EF4-FFF2-40B4-BE49-F238E27FC236}">
                    <a16:creationId xmlns:a16="http://schemas.microsoft.com/office/drawing/2014/main" id="{AA59838E-C940-4E73-B8F8-F6307DC762D8}"/>
                  </a:ext>
                </a:extLst>
              </p:cNvPr>
              <p:cNvSpPr/>
              <p:nvPr/>
            </p:nvSpPr>
            <p:spPr>
              <a:xfrm>
                <a:off x="4505174" y="3479798"/>
                <a:ext cx="293936" cy="143086"/>
              </a:xfrm>
              <a:custGeom>
                <a:avLst/>
                <a:gdLst>
                  <a:gd name="connsiteX0" fmla="*/ 151 w 293936"/>
                  <a:gd name="connsiteY0" fmla="*/ 22227 h 143086"/>
                  <a:gd name="connsiteX1" fmla="*/ 95401 w 293936"/>
                  <a:gd name="connsiteY1" fmla="*/ 2 h 143086"/>
                  <a:gd name="connsiteX2" fmla="*/ 144614 w 293936"/>
                  <a:gd name="connsiteY2" fmla="*/ 23815 h 143086"/>
                  <a:gd name="connsiteX3" fmla="*/ 220814 w 293936"/>
                  <a:gd name="connsiteY3" fmla="*/ 87315 h 143086"/>
                  <a:gd name="connsiteX4" fmla="*/ 228751 w 293936"/>
                  <a:gd name="connsiteY4" fmla="*/ 104777 h 143086"/>
                  <a:gd name="connsiteX5" fmla="*/ 247801 w 293936"/>
                  <a:gd name="connsiteY5" fmla="*/ 127002 h 143086"/>
                  <a:gd name="connsiteX6" fmla="*/ 293839 w 293936"/>
                  <a:gd name="connsiteY6" fmla="*/ 142877 h 143086"/>
                  <a:gd name="connsiteX7" fmla="*/ 258914 w 293936"/>
                  <a:gd name="connsiteY7" fmla="*/ 133352 h 143086"/>
                  <a:gd name="connsiteX8" fmla="*/ 222401 w 293936"/>
                  <a:gd name="connsiteY8" fmla="*/ 96840 h 143086"/>
                  <a:gd name="connsiteX9" fmla="*/ 179539 w 293936"/>
                  <a:gd name="connsiteY9" fmla="*/ 50802 h 143086"/>
                  <a:gd name="connsiteX10" fmla="*/ 119214 w 293936"/>
                  <a:gd name="connsiteY10" fmla="*/ 19052 h 143086"/>
                  <a:gd name="connsiteX11" fmla="*/ 151 w 293936"/>
                  <a:gd name="connsiteY11" fmla="*/ 22227 h 14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936" h="143086">
                    <a:moveTo>
                      <a:pt x="151" y="22227"/>
                    </a:moveTo>
                    <a:cubicBezTo>
                      <a:pt x="-3818" y="19052"/>
                      <a:pt x="71324" y="-263"/>
                      <a:pt x="95401" y="2"/>
                    </a:cubicBezTo>
                    <a:cubicBezTo>
                      <a:pt x="119478" y="267"/>
                      <a:pt x="123712" y="9263"/>
                      <a:pt x="144614" y="23815"/>
                    </a:cubicBezTo>
                    <a:cubicBezTo>
                      <a:pt x="165516" y="38367"/>
                      <a:pt x="206791" y="73821"/>
                      <a:pt x="220814" y="87315"/>
                    </a:cubicBezTo>
                    <a:cubicBezTo>
                      <a:pt x="234837" y="100809"/>
                      <a:pt x="224253" y="98163"/>
                      <a:pt x="228751" y="104777"/>
                    </a:cubicBezTo>
                    <a:cubicBezTo>
                      <a:pt x="233249" y="111391"/>
                      <a:pt x="236953" y="120652"/>
                      <a:pt x="247801" y="127002"/>
                    </a:cubicBezTo>
                    <a:cubicBezTo>
                      <a:pt x="258649" y="133352"/>
                      <a:pt x="291987" y="141819"/>
                      <a:pt x="293839" y="142877"/>
                    </a:cubicBezTo>
                    <a:cubicBezTo>
                      <a:pt x="295691" y="143935"/>
                      <a:pt x="270820" y="141025"/>
                      <a:pt x="258914" y="133352"/>
                    </a:cubicBezTo>
                    <a:cubicBezTo>
                      <a:pt x="247008" y="125679"/>
                      <a:pt x="235630" y="110598"/>
                      <a:pt x="222401" y="96840"/>
                    </a:cubicBezTo>
                    <a:cubicBezTo>
                      <a:pt x="209172" y="83082"/>
                      <a:pt x="196737" y="63767"/>
                      <a:pt x="179539" y="50802"/>
                    </a:cubicBezTo>
                    <a:cubicBezTo>
                      <a:pt x="162341" y="37837"/>
                      <a:pt x="142762" y="24344"/>
                      <a:pt x="119214" y="19052"/>
                    </a:cubicBezTo>
                    <a:cubicBezTo>
                      <a:pt x="95666" y="13760"/>
                      <a:pt x="4120" y="25402"/>
                      <a:pt x="151" y="222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1" name="フリーフォーム: 図形 4300">
                <a:extLst>
                  <a:ext uri="{FF2B5EF4-FFF2-40B4-BE49-F238E27FC236}">
                    <a16:creationId xmlns:a16="http://schemas.microsoft.com/office/drawing/2014/main" id="{2A2DE0ED-4C57-40E3-820D-E81F5575EB7C}"/>
                  </a:ext>
                </a:extLst>
              </p:cNvPr>
              <p:cNvSpPr/>
              <p:nvPr/>
            </p:nvSpPr>
            <p:spPr>
              <a:xfrm>
                <a:off x="4451263" y="3490771"/>
                <a:ext cx="58256" cy="65453"/>
              </a:xfrm>
              <a:custGeom>
                <a:avLst/>
                <a:gdLst>
                  <a:gd name="connsiteX0" fmla="*/ 87 w 58256"/>
                  <a:gd name="connsiteY0" fmla="*/ 142 h 65453"/>
                  <a:gd name="connsiteX1" fmla="*/ 44537 w 58256"/>
                  <a:gd name="connsiteY1" fmla="*/ 63642 h 65453"/>
                  <a:gd name="connsiteX2" fmla="*/ 57237 w 58256"/>
                  <a:gd name="connsiteY2" fmla="*/ 46179 h 65453"/>
                  <a:gd name="connsiteX3" fmla="*/ 87 w 58256"/>
                  <a:gd name="connsiteY3" fmla="*/ 142 h 6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256" h="65453">
                    <a:moveTo>
                      <a:pt x="87" y="142"/>
                    </a:moveTo>
                    <a:cubicBezTo>
                      <a:pt x="-2030" y="3052"/>
                      <a:pt x="35012" y="55969"/>
                      <a:pt x="44537" y="63642"/>
                    </a:cubicBezTo>
                    <a:cubicBezTo>
                      <a:pt x="54062" y="71315"/>
                      <a:pt x="60941" y="52529"/>
                      <a:pt x="57237" y="46179"/>
                    </a:cubicBezTo>
                    <a:cubicBezTo>
                      <a:pt x="53533" y="39829"/>
                      <a:pt x="2204" y="-2768"/>
                      <a:pt x="87" y="1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2" name="フリーフォーム: 図形 4301">
                <a:extLst>
                  <a:ext uri="{FF2B5EF4-FFF2-40B4-BE49-F238E27FC236}">
                    <a16:creationId xmlns:a16="http://schemas.microsoft.com/office/drawing/2014/main" id="{A31BB394-3E09-4F8E-A8B4-9C48B081E1A9}"/>
                  </a:ext>
                </a:extLst>
              </p:cNvPr>
              <p:cNvSpPr/>
              <p:nvPr/>
            </p:nvSpPr>
            <p:spPr>
              <a:xfrm>
                <a:off x="4224302" y="3549601"/>
                <a:ext cx="273894" cy="176526"/>
              </a:xfrm>
              <a:custGeom>
                <a:avLst/>
                <a:gdLst>
                  <a:gd name="connsiteX0" fmla="*/ 36 w 273894"/>
                  <a:gd name="connsiteY0" fmla="*/ 176262 h 176526"/>
                  <a:gd name="connsiteX1" fmla="*/ 66711 w 273894"/>
                  <a:gd name="connsiteY1" fmla="*/ 136574 h 176526"/>
                  <a:gd name="connsiteX2" fmla="*/ 71473 w 273894"/>
                  <a:gd name="connsiteY2" fmla="*/ 103237 h 176526"/>
                  <a:gd name="connsiteX3" fmla="*/ 131798 w 273894"/>
                  <a:gd name="connsiteY3" fmla="*/ 46087 h 176526"/>
                  <a:gd name="connsiteX4" fmla="*/ 220698 w 273894"/>
                  <a:gd name="connsiteY4" fmla="*/ 7987 h 176526"/>
                  <a:gd name="connsiteX5" fmla="*/ 273086 w 273894"/>
                  <a:gd name="connsiteY5" fmla="*/ 49 h 176526"/>
                  <a:gd name="connsiteX6" fmla="*/ 181011 w 273894"/>
                  <a:gd name="connsiteY6" fmla="*/ 9574 h 176526"/>
                  <a:gd name="connsiteX7" fmla="*/ 131798 w 273894"/>
                  <a:gd name="connsiteY7" fmla="*/ 30212 h 176526"/>
                  <a:gd name="connsiteX8" fmla="*/ 69886 w 273894"/>
                  <a:gd name="connsiteY8" fmla="*/ 81012 h 176526"/>
                  <a:gd name="connsiteX9" fmla="*/ 57186 w 273894"/>
                  <a:gd name="connsiteY9" fmla="*/ 115937 h 176526"/>
                  <a:gd name="connsiteX10" fmla="*/ 36 w 273894"/>
                  <a:gd name="connsiteY10" fmla="*/ 176262 h 17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894" h="176526">
                    <a:moveTo>
                      <a:pt x="36" y="176262"/>
                    </a:moveTo>
                    <a:cubicBezTo>
                      <a:pt x="1623" y="179701"/>
                      <a:pt x="54805" y="148745"/>
                      <a:pt x="66711" y="136574"/>
                    </a:cubicBezTo>
                    <a:cubicBezTo>
                      <a:pt x="78617" y="124403"/>
                      <a:pt x="60625" y="118318"/>
                      <a:pt x="71473" y="103237"/>
                    </a:cubicBezTo>
                    <a:cubicBezTo>
                      <a:pt x="82321" y="88156"/>
                      <a:pt x="106927" y="61962"/>
                      <a:pt x="131798" y="46087"/>
                    </a:cubicBezTo>
                    <a:cubicBezTo>
                      <a:pt x="156669" y="30212"/>
                      <a:pt x="197150" y="15660"/>
                      <a:pt x="220698" y="7987"/>
                    </a:cubicBezTo>
                    <a:cubicBezTo>
                      <a:pt x="244246" y="314"/>
                      <a:pt x="279700" y="-215"/>
                      <a:pt x="273086" y="49"/>
                    </a:cubicBezTo>
                    <a:cubicBezTo>
                      <a:pt x="266472" y="313"/>
                      <a:pt x="204559" y="4547"/>
                      <a:pt x="181011" y="9574"/>
                    </a:cubicBezTo>
                    <a:cubicBezTo>
                      <a:pt x="157463" y="14601"/>
                      <a:pt x="150319" y="18306"/>
                      <a:pt x="131798" y="30212"/>
                    </a:cubicBezTo>
                    <a:cubicBezTo>
                      <a:pt x="113277" y="42118"/>
                      <a:pt x="82321" y="66724"/>
                      <a:pt x="69886" y="81012"/>
                    </a:cubicBezTo>
                    <a:cubicBezTo>
                      <a:pt x="57451" y="95300"/>
                      <a:pt x="65123" y="102443"/>
                      <a:pt x="57186" y="115937"/>
                    </a:cubicBezTo>
                    <a:cubicBezTo>
                      <a:pt x="49249" y="129431"/>
                      <a:pt x="-1551" y="172823"/>
                      <a:pt x="36" y="1762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3" name="フリーフォーム: 図形 4302">
                <a:extLst>
                  <a:ext uri="{FF2B5EF4-FFF2-40B4-BE49-F238E27FC236}">
                    <a16:creationId xmlns:a16="http://schemas.microsoft.com/office/drawing/2014/main" id="{D8707F24-40BB-4BAE-A398-9D0AD465F28A}"/>
                  </a:ext>
                </a:extLst>
              </p:cNvPr>
              <p:cNvSpPr/>
              <p:nvPr/>
            </p:nvSpPr>
            <p:spPr>
              <a:xfrm>
                <a:off x="4521122" y="3529735"/>
                <a:ext cx="270366" cy="88543"/>
              </a:xfrm>
              <a:custGeom>
                <a:avLst/>
                <a:gdLst>
                  <a:gd name="connsiteX0" fmla="*/ 78 w 270366"/>
                  <a:gd name="connsiteY0" fmla="*/ 4040 h 88543"/>
                  <a:gd name="connsiteX1" fmla="*/ 88978 w 270366"/>
                  <a:gd name="connsiteY1" fmla="*/ 5628 h 88543"/>
                  <a:gd name="connsiteX2" fmla="*/ 162003 w 270366"/>
                  <a:gd name="connsiteY2" fmla="*/ 73890 h 88543"/>
                  <a:gd name="connsiteX3" fmla="*/ 219153 w 270366"/>
                  <a:gd name="connsiteY3" fmla="*/ 80240 h 88543"/>
                  <a:gd name="connsiteX4" fmla="*/ 269953 w 270366"/>
                  <a:gd name="connsiteY4" fmla="*/ 88178 h 88543"/>
                  <a:gd name="connsiteX5" fmla="*/ 190578 w 270366"/>
                  <a:gd name="connsiteY5" fmla="*/ 67540 h 88543"/>
                  <a:gd name="connsiteX6" fmla="*/ 160416 w 270366"/>
                  <a:gd name="connsiteY6" fmla="*/ 46903 h 88543"/>
                  <a:gd name="connsiteX7" fmla="*/ 128666 w 270366"/>
                  <a:gd name="connsiteY7" fmla="*/ 16740 h 88543"/>
                  <a:gd name="connsiteX8" fmla="*/ 104853 w 270366"/>
                  <a:gd name="connsiteY8" fmla="*/ 865 h 88543"/>
                  <a:gd name="connsiteX9" fmla="*/ 78 w 270366"/>
                  <a:gd name="connsiteY9" fmla="*/ 4040 h 8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366" h="88543">
                    <a:moveTo>
                      <a:pt x="78" y="4040"/>
                    </a:moveTo>
                    <a:cubicBezTo>
                      <a:pt x="-2568" y="4834"/>
                      <a:pt x="61991" y="-6014"/>
                      <a:pt x="88978" y="5628"/>
                    </a:cubicBezTo>
                    <a:cubicBezTo>
                      <a:pt x="115965" y="17270"/>
                      <a:pt x="140307" y="61455"/>
                      <a:pt x="162003" y="73890"/>
                    </a:cubicBezTo>
                    <a:cubicBezTo>
                      <a:pt x="183699" y="86325"/>
                      <a:pt x="201161" y="77859"/>
                      <a:pt x="219153" y="80240"/>
                    </a:cubicBezTo>
                    <a:cubicBezTo>
                      <a:pt x="237145" y="82621"/>
                      <a:pt x="274715" y="90295"/>
                      <a:pt x="269953" y="88178"/>
                    </a:cubicBezTo>
                    <a:cubicBezTo>
                      <a:pt x="265191" y="86061"/>
                      <a:pt x="208834" y="74419"/>
                      <a:pt x="190578" y="67540"/>
                    </a:cubicBezTo>
                    <a:cubicBezTo>
                      <a:pt x="172322" y="60661"/>
                      <a:pt x="170735" y="55370"/>
                      <a:pt x="160416" y="46903"/>
                    </a:cubicBezTo>
                    <a:cubicBezTo>
                      <a:pt x="150097" y="38436"/>
                      <a:pt x="137926" y="24413"/>
                      <a:pt x="128666" y="16740"/>
                    </a:cubicBezTo>
                    <a:cubicBezTo>
                      <a:pt x="119406" y="9067"/>
                      <a:pt x="120993" y="3775"/>
                      <a:pt x="104853" y="865"/>
                    </a:cubicBezTo>
                    <a:cubicBezTo>
                      <a:pt x="88713" y="-2045"/>
                      <a:pt x="2724" y="3246"/>
                      <a:pt x="78" y="40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4" name="フリーフォーム: 図形 4303">
                <a:extLst>
                  <a:ext uri="{FF2B5EF4-FFF2-40B4-BE49-F238E27FC236}">
                    <a16:creationId xmlns:a16="http://schemas.microsoft.com/office/drawing/2014/main" id="{6C96D013-4BE8-48BB-A2E9-D17B1E377A76}"/>
                  </a:ext>
                </a:extLst>
              </p:cNvPr>
              <p:cNvSpPr/>
              <p:nvPr/>
            </p:nvSpPr>
            <p:spPr>
              <a:xfrm>
                <a:off x="4244786" y="3726877"/>
                <a:ext cx="238875" cy="29353"/>
              </a:xfrm>
              <a:custGeom>
                <a:avLst/>
                <a:gdLst>
                  <a:gd name="connsiteX0" fmla="*/ 189 w 238875"/>
                  <a:gd name="connsiteY0" fmla="*/ 29148 h 29353"/>
                  <a:gd name="connsiteX1" fmla="*/ 79564 w 238875"/>
                  <a:gd name="connsiteY1" fmla="*/ 16448 h 29353"/>
                  <a:gd name="connsiteX2" fmla="*/ 233552 w 238875"/>
                  <a:gd name="connsiteY2" fmla="*/ 573 h 29353"/>
                  <a:gd name="connsiteX3" fmla="*/ 193864 w 238875"/>
                  <a:gd name="connsiteY3" fmla="*/ 5336 h 29353"/>
                  <a:gd name="connsiteX4" fmla="*/ 100202 w 238875"/>
                  <a:gd name="connsiteY4" fmla="*/ 22798 h 29353"/>
                  <a:gd name="connsiteX5" fmla="*/ 189 w 238875"/>
                  <a:gd name="connsiteY5" fmla="*/ 29148 h 29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875" h="29353">
                    <a:moveTo>
                      <a:pt x="189" y="29148"/>
                    </a:moveTo>
                    <a:cubicBezTo>
                      <a:pt x="-3250" y="28090"/>
                      <a:pt x="40670" y="21210"/>
                      <a:pt x="79564" y="16448"/>
                    </a:cubicBezTo>
                    <a:cubicBezTo>
                      <a:pt x="118458" y="11686"/>
                      <a:pt x="233552" y="573"/>
                      <a:pt x="233552" y="573"/>
                    </a:cubicBezTo>
                    <a:cubicBezTo>
                      <a:pt x="252602" y="-1279"/>
                      <a:pt x="216089" y="1632"/>
                      <a:pt x="193864" y="5336"/>
                    </a:cubicBezTo>
                    <a:cubicBezTo>
                      <a:pt x="171639" y="9040"/>
                      <a:pt x="130629" y="18565"/>
                      <a:pt x="100202" y="22798"/>
                    </a:cubicBezTo>
                    <a:cubicBezTo>
                      <a:pt x="69775" y="27031"/>
                      <a:pt x="3628" y="30206"/>
                      <a:pt x="189" y="291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5" name="フリーフォーム: 図形 4304">
                <a:extLst>
                  <a:ext uri="{FF2B5EF4-FFF2-40B4-BE49-F238E27FC236}">
                    <a16:creationId xmlns:a16="http://schemas.microsoft.com/office/drawing/2014/main" id="{E7822B74-AFA6-477E-AE2E-60ACCE544AC6}"/>
                  </a:ext>
                </a:extLst>
              </p:cNvPr>
              <p:cNvSpPr/>
              <p:nvPr/>
            </p:nvSpPr>
            <p:spPr>
              <a:xfrm>
                <a:off x="4507665" y="3620316"/>
                <a:ext cx="294801" cy="113916"/>
              </a:xfrm>
              <a:custGeom>
                <a:avLst/>
                <a:gdLst>
                  <a:gd name="connsiteX0" fmla="*/ 835 w 294801"/>
                  <a:gd name="connsiteY0" fmla="*/ 111897 h 113916"/>
                  <a:gd name="connsiteX1" fmla="*/ 110373 w 294801"/>
                  <a:gd name="connsiteY1" fmla="*/ 103959 h 113916"/>
                  <a:gd name="connsiteX2" fmla="*/ 191335 w 294801"/>
                  <a:gd name="connsiteY2" fmla="*/ 56334 h 113916"/>
                  <a:gd name="connsiteX3" fmla="*/ 278648 w 294801"/>
                  <a:gd name="connsiteY3" fmla="*/ 16647 h 113916"/>
                  <a:gd name="connsiteX4" fmla="*/ 292935 w 294801"/>
                  <a:gd name="connsiteY4" fmla="*/ 772 h 113916"/>
                  <a:gd name="connsiteX5" fmla="*/ 254835 w 294801"/>
                  <a:gd name="connsiteY5" fmla="*/ 38872 h 113916"/>
                  <a:gd name="connsiteX6" fmla="*/ 172285 w 294801"/>
                  <a:gd name="connsiteY6" fmla="*/ 76972 h 113916"/>
                  <a:gd name="connsiteX7" fmla="*/ 835 w 294801"/>
                  <a:gd name="connsiteY7" fmla="*/ 111897 h 11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801" h="113916">
                    <a:moveTo>
                      <a:pt x="835" y="111897"/>
                    </a:moveTo>
                    <a:cubicBezTo>
                      <a:pt x="-9483" y="116395"/>
                      <a:pt x="78623" y="113219"/>
                      <a:pt x="110373" y="103959"/>
                    </a:cubicBezTo>
                    <a:cubicBezTo>
                      <a:pt x="142123" y="94699"/>
                      <a:pt x="163289" y="70886"/>
                      <a:pt x="191335" y="56334"/>
                    </a:cubicBezTo>
                    <a:cubicBezTo>
                      <a:pt x="219381" y="41782"/>
                      <a:pt x="261715" y="25907"/>
                      <a:pt x="278648" y="16647"/>
                    </a:cubicBezTo>
                    <a:cubicBezTo>
                      <a:pt x="295581" y="7387"/>
                      <a:pt x="296904" y="-2932"/>
                      <a:pt x="292935" y="772"/>
                    </a:cubicBezTo>
                    <a:cubicBezTo>
                      <a:pt x="288966" y="4476"/>
                      <a:pt x="274943" y="26172"/>
                      <a:pt x="254835" y="38872"/>
                    </a:cubicBezTo>
                    <a:cubicBezTo>
                      <a:pt x="234727" y="51572"/>
                      <a:pt x="211443" y="63478"/>
                      <a:pt x="172285" y="76972"/>
                    </a:cubicBezTo>
                    <a:cubicBezTo>
                      <a:pt x="133127" y="90466"/>
                      <a:pt x="11153" y="107399"/>
                      <a:pt x="835" y="1118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6" name="フリーフォーム: 図形 4305">
                <a:extLst>
                  <a:ext uri="{FF2B5EF4-FFF2-40B4-BE49-F238E27FC236}">
                    <a16:creationId xmlns:a16="http://schemas.microsoft.com/office/drawing/2014/main" id="{E647BC07-2667-4C1B-8346-9CE9EC3CB8F1}"/>
                  </a:ext>
                </a:extLst>
              </p:cNvPr>
              <p:cNvSpPr/>
              <p:nvPr/>
            </p:nvSpPr>
            <p:spPr>
              <a:xfrm>
                <a:off x="4289119" y="3773481"/>
                <a:ext cx="226620" cy="19057"/>
              </a:xfrm>
              <a:custGeom>
                <a:avLst/>
                <a:gdLst>
                  <a:gd name="connsiteX0" fmla="*/ 306 w 226620"/>
                  <a:gd name="connsiteY0" fmla="*/ 7944 h 19057"/>
                  <a:gd name="connsiteX1" fmla="*/ 141594 w 226620"/>
                  <a:gd name="connsiteY1" fmla="*/ 9532 h 19057"/>
                  <a:gd name="connsiteX2" fmla="*/ 224144 w 226620"/>
                  <a:gd name="connsiteY2" fmla="*/ 19057 h 19057"/>
                  <a:gd name="connsiteX3" fmla="*/ 206681 w 226620"/>
                  <a:gd name="connsiteY3" fmla="*/ 9532 h 19057"/>
                  <a:gd name="connsiteX4" fmla="*/ 182869 w 226620"/>
                  <a:gd name="connsiteY4" fmla="*/ 7 h 19057"/>
                  <a:gd name="connsiteX5" fmla="*/ 306 w 226620"/>
                  <a:gd name="connsiteY5" fmla="*/ 7944 h 1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620" h="19057">
                    <a:moveTo>
                      <a:pt x="306" y="7944"/>
                    </a:moveTo>
                    <a:cubicBezTo>
                      <a:pt x="-6573" y="9531"/>
                      <a:pt x="104288" y="7680"/>
                      <a:pt x="141594" y="9532"/>
                    </a:cubicBezTo>
                    <a:cubicBezTo>
                      <a:pt x="178900" y="11384"/>
                      <a:pt x="213296" y="19057"/>
                      <a:pt x="224144" y="19057"/>
                    </a:cubicBezTo>
                    <a:cubicBezTo>
                      <a:pt x="234992" y="19057"/>
                      <a:pt x="206681" y="9532"/>
                      <a:pt x="206681" y="9532"/>
                    </a:cubicBezTo>
                    <a:cubicBezTo>
                      <a:pt x="199802" y="6357"/>
                      <a:pt x="213296" y="272"/>
                      <a:pt x="182869" y="7"/>
                    </a:cubicBezTo>
                    <a:cubicBezTo>
                      <a:pt x="152442" y="-258"/>
                      <a:pt x="7185" y="6357"/>
                      <a:pt x="306" y="7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7" name="フリーフォーム: 図形 4306">
                <a:extLst>
                  <a:ext uri="{FF2B5EF4-FFF2-40B4-BE49-F238E27FC236}">
                    <a16:creationId xmlns:a16="http://schemas.microsoft.com/office/drawing/2014/main" id="{5542EC83-218C-4324-80EC-C5B54335F42F}"/>
                  </a:ext>
                </a:extLst>
              </p:cNvPr>
              <p:cNvSpPr/>
              <p:nvPr/>
            </p:nvSpPr>
            <p:spPr>
              <a:xfrm>
                <a:off x="4557713" y="3722596"/>
                <a:ext cx="131762" cy="43069"/>
              </a:xfrm>
              <a:custGeom>
                <a:avLst/>
                <a:gdLst>
                  <a:gd name="connsiteX0" fmla="*/ 0 w 131762"/>
                  <a:gd name="connsiteY0" fmla="*/ 42954 h 43069"/>
                  <a:gd name="connsiteX1" fmla="*/ 69850 w 131762"/>
                  <a:gd name="connsiteY1" fmla="*/ 19142 h 43069"/>
                  <a:gd name="connsiteX2" fmla="*/ 131762 w 131762"/>
                  <a:gd name="connsiteY2" fmla="*/ 92 h 43069"/>
                  <a:gd name="connsiteX3" fmla="*/ 69850 w 131762"/>
                  <a:gd name="connsiteY3" fmla="*/ 27079 h 43069"/>
                  <a:gd name="connsiteX4" fmla="*/ 0 w 131762"/>
                  <a:gd name="connsiteY4" fmla="*/ 42954 h 4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762" h="43069">
                    <a:moveTo>
                      <a:pt x="0" y="42954"/>
                    </a:moveTo>
                    <a:cubicBezTo>
                      <a:pt x="0" y="41631"/>
                      <a:pt x="47890" y="26286"/>
                      <a:pt x="69850" y="19142"/>
                    </a:cubicBezTo>
                    <a:cubicBezTo>
                      <a:pt x="91810" y="11998"/>
                      <a:pt x="131762" y="-1231"/>
                      <a:pt x="131762" y="92"/>
                    </a:cubicBezTo>
                    <a:cubicBezTo>
                      <a:pt x="131762" y="1415"/>
                      <a:pt x="93398" y="20200"/>
                      <a:pt x="69850" y="27079"/>
                    </a:cubicBezTo>
                    <a:cubicBezTo>
                      <a:pt x="46302" y="33958"/>
                      <a:pt x="0" y="44277"/>
                      <a:pt x="0" y="429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8" name="フリーフォーム: 図形 4307">
                <a:extLst>
                  <a:ext uri="{FF2B5EF4-FFF2-40B4-BE49-F238E27FC236}">
                    <a16:creationId xmlns:a16="http://schemas.microsoft.com/office/drawing/2014/main" id="{CD22C280-873F-44FD-AFE7-CE5AFA4983CE}"/>
                  </a:ext>
                </a:extLst>
              </p:cNvPr>
              <p:cNvSpPr/>
              <p:nvPr/>
            </p:nvSpPr>
            <p:spPr>
              <a:xfrm>
                <a:off x="4308167" y="3619891"/>
                <a:ext cx="388944" cy="71215"/>
              </a:xfrm>
              <a:custGeom>
                <a:avLst/>
                <a:gdLst>
                  <a:gd name="connsiteX0" fmla="*/ 1896 w 388944"/>
                  <a:gd name="connsiteY0" fmla="*/ 71047 h 71215"/>
                  <a:gd name="connsiteX1" fmla="*/ 133658 w 388944"/>
                  <a:gd name="connsiteY1" fmla="*/ 37709 h 71215"/>
                  <a:gd name="connsiteX2" fmla="*/ 189221 w 388944"/>
                  <a:gd name="connsiteY2" fmla="*/ 31359 h 71215"/>
                  <a:gd name="connsiteX3" fmla="*/ 384483 w 388944"/>
                  <a:gd name="connsiteY3" fmla="*/ 1197 h 71215"/>
                  <a:gd name="connsiteX4" fmla="*/ 319396 w 388944"/>
                  <a:gd name="connsiteY4" fmla="*/ 7547 h 71215"/>
                  <a:gd name="connsiteX5" fmla="*/ 243196 w 388944"/>
                  <a:gd name="connsiteY5" fmla="*/ 21834 h 71215"/>
                  <a:gd name="connsiteX6" fmla="*/ 1896 w 388944"/>
                  <a:gd name="connsiteY6" fmla="*/ 71047 h 7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8944" h="71215">
                    <a:moveTo>
                      <a:pt x="1896" y="71047"/>
                    </a:moveTo>
                    <a:cubicBezTo>
                      <a:pt x="-16360" y="73693"/>
                      <a:pt x="102437" y="44324"/>
                      <a:pt x="133658" y="37709"/>
                    </a:cubicBezTo>
                    <a:cubicBezTo>
                      <a:pt x="164879" y="31094"/>
                      <a:pt x="189221" y="31359"/>
                      <a:pt x="189221" y="31359"/>
                    </a:cubicBezTo>
                    <a:lnTo>
                      <a:pt x="384483" y="1197"/>
                    </a:lnTo>
                    <a:cubicBezTo>
                      <a:pt x="406179" y="-2772"/>
                      <a:pt x="342944" y="4108"/>
                      <a:pt x="319396" y="7547"/>
                    </a:cubicBezTo>
                    <a:cubicBezTo>
                      <a:pt x="295848" y="10986"/>
                      <a:pt x="291615" y="14161"/>
                      <a:pt x="243196" y="21834"/>
                    </a:cubicBezTo>
                    <a:cubicBezTo>
                      <a:pt x="194777" y="29507"/>
                      <a:pt x="20152" y="68401"/>
                      <a:pt x="1896" y="710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9" name="フリーフォーム: 図形 4308">
                <a:extLst>
                  <a:ext uri="{FF2B5EF4-FFF2-40B4-BE49-F238E27FC236}">
                    <a16:creationId xmlns:a16="http://schemas.microsoft.com/office/drawing/2014/main" id="{C498A98D-9FE4-481D-8A7B-CAC413187E3E}"/>
                  </a:ext>
                </a:extLst>
              </p:cNvPr>
              <p:cNvSpPr/>
              <p:nvPr/>
            </p:nvSpPr>
            <p:spPr>
              <a:xfrm>
                <a:off x="4329113" y="3644901"/>
                <a:ext cx="346504" cy="66674"/>
              </a:xfrm>
              <a:custGeom>
                <a:avLst/>
                <a:gdLst>
                  <a:gd name="connsiteX0" fmla="*/ 0 w 346504"/>
                  <a:gd name="connsiteY0" fmla="*/ 66674 h 66674"/>
                  <a:gd name="connsiteX1" fmla="*/ 147637 w 346504"/>
                  <a:gd name="connsiteY1" fmla="*/ 25399 h 66674"/>
                  <a:gd name="connsiteX2" fmla="*/ 341312 w 346504"/>
                  <a:gd name="connsiteY2" fmla="*/ 1587 h 66674"/>
                  <a:gd name="connsiteX3" fmla="*/ 276225 w 346504"/>
                  <a:gd name="connsiteY3" fmla="*/ 6349 h 66674"/>
                  <a:gd name="connsiteX4" fmla="*/ 119062 w 346504"/>
                  <a:gd name="connsiteY4" fmla="*/ 39687 h 66674"/>
                  <a:gd name="connsiteX5" fmla="*/ 0 w 346504"/>
                  <a:gd name="connsiteY5" fmla="*/ 66674 h 6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504" h="66674">
                    <a:moveTo>
                      <a:pt x="0" y="66674"/>
                    </a:moveTo>
                    <a:cubicBezTo>
                      <a:pt x="45376" y="51460"/>
                      <a:pt x="90752" y="36247"/>
                      <a:pt x="147637" y="25399"/>
                    </a:cubicBezTo>
                    <a:cubicBezTo>
                      <a:pt x="204522" y="14551"/>
                      <a:pt x="319881" y="4762"/>
                      <a:pt x="341312" y="1587"/>
                    </a:cubicBezTo>
                    <a:cubicBezTo>
                      <a:pt x="362743" y="-1588"/>
                      <a:pt x="313267" y="-1"/>
                      <a:pt x="276225" y="6349"/>
                    </a:cubicBezTo>
                    <a:cubicBezTo>
                      <a:pt x="239183" y="12699"/>
                      <a:pt x="119062" y="39687"/>
                      <a:pt x="119062" y="39687"/>
                    </a:cubicBezTo>
                    <a:lnTo>
                      <a:pt x="0" y="66674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0" name="フリーフォーム: 図形 4309">
                <a:extLst>
                  <a:ext uri="{FF2B5EF4-FFF2-40B4-BE49-F238E27FC236}">
                    <a16:creationId xmlns:a16="http://schemas.microsoft.com/office/drawing/2014/main" id="{3FE9CFF9-C7BE-4A3D-9902-AD447FF922E9}"/>
                  </a:ext>
                </a:extLst>
              </p:cNvPr>
              <p:cNvSpPr/>
              <p:nvPr/>
            </p:nvSpPr>
            <p:spPr>
              <a:xfrm>
                <a:off x="3669102" y="3549679"/>
                <a:ext cx="229970" cy="495338"/>
              </a:xfrm>
              <a:custGeom>
                <a:avLst/>
                <a:gdLst>
                  <a:gd name="connsiteX0" fmla="*/ 5431 w 229970"/>
                  <a:gd name="connsiteY0" fmla="*/ 4204 h 495338"/>
                  <a:gd name="connsiteX1" fmla="*/ 24481 w 229970"/>
                  <a:gd name="connsiteY1" fmla="*/ 101571 h 495338"/>
                  <a:gd name="connsiteX2" fmla="*/ 64698 w 229970"/>
                  <a:gd name="connsiteY2" fmla="*/ 175654 h 495338"/>
                  <a:gd name="connsiteX3" fmla="*/ 130315 w 229970"/>
                  <a:gd name="connsiteY3" fmla="*/ 315354 h 495338"/>
                  <a:gd name="connsiteX4" fmla="*/ 143015 w 229970"/>
                  <a:gd name="connsiteY4" fmla="*/ 395788 h 495338"/>
                  <a:gd name="connsiteX5" fmla="*/ 229798 w 229970"/>
                  <a:gd name="connsiteY5" fmla="*/ 495271 h 495338"/>
                  <a:gd name="connsiteX6" fmla="*/ 164181 w 229970"/>
                  <a:gd name="connsiteY6" fmla="*/ 408488 h 495338"/>
                  <a:gd name="connsiteX7" fmla="*/ 123965 w 229970"/>
                  <a:gd name="connsiteY7" fmla="*/ 251854 h 495338"/>
                  <a:gd name="connsiteX8" fmla="*/ 5431 w 229970"/>
                  <a:gd name="connsiteY8" fmla="*/ 4204 h 495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970" h="495338">
                    <a:moveTo>
                      <a:pt x="5431" y="4204"/>
                    </a:moveTo>
                    <a:cubicBezTo>
                      <a:pt x="-11150" y="-20843"/>
                      <a:pt x="14603" y="72996"/>
                      <a:pt x="24481" y="101571"/>
                    </a:cubicBezTo>
                    <a:cubicBezTo>
                      <a:pt x="34359" y="130146"/>
                      <a:pt x="47059" y="140024"/>
                      <a:pt x="64698" y="175654"/>
                    </a:cubicBezTo>
                    <a:cubicBezTo>
                      <a:pt x="82337" y="211284"/>
                      <a:pt x="117262" y="278665"/>
                      <a:pt x="130315" y="315354"/>
                    </a:cubicBezTo>
                    <a:cubicBezTo>
                      <a:pt x="143368" y="352043"/>
                      <a:pt x="126435" y="365802"/>
                      <a:pt x="143015" y="395788"/>
                    </a:cubicBezTo>
                    <a:cubicBezTo>
                      <a:pt x="159595" y="425774"/>
                      <a:pt x="226270" y="493154"/>
                      <a:pt x="229798" y="495271"/>
                    </a:cubicBezTo>
                    <a:cubicBezTo>
                      <a:pt x="233326" y="497388"/>
                      <a:pt x="181820" y="449057"/>
                      <a:pt x="164181" y="408488"/>
                    </a:cubicBezTo>
                    <a:cubicBezTo>
                      <a:pt x="146542" y="367919"/>
                      <a:pt x="149012" y="312885"/>
                      <a:pt x="123965" y="251854"/>
                    </a:cubicBezTo>
                    <a:cubicBezTo>
                      <a:pt x="98918" y="190823"/>
                      <a:pt x="22012" y="29251"/>
                      <a:pt x="5431" y="42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1" name="フリーフォーム: 図形 4310">
                <a:extLst>
                  <a:ext uri="{FF2B5EF4-FFF2-40B4-BE49-F238E27FC236}">
                    <a16:creationId xmlns:a16="http://schemas.microsoft.com/office/drawing/2014/main" id="{1C6B6760-06C0-4798-BF01-5990CD45D6BB}"/>
                  </a:ext>
                </a:extLst>
              </p:cNvPr>
              <p:cNvSpPr/>
              <p:nvPr/>
            </p:nvSpPr>
            <p:spPr>
              <a:xfrm>
                <a:off x="5084337" y="2493880"/>
                <a:ext cx="277451" cy="296529"/>
              </a:xfrm>
              <a:custGeom>
                <a:avLst/>
                <a:gdLst>
                  <a:gd name="connsiteX0" fmla="*/ 426 w 277451"/>
                  <a:gd name="connsiteY0" fmla="*/ 83 h 296529"/>
                  <a:gd name="connsiteX1" fmla="*/ 189338 w 277451"/>
                  <a:gd name="connsiteY1" fmla="*/ 179470 h 296529"/>
                  <a:gd name="connsiteX2" fmla="*/ 276651 w 277451"/>
                  <a:gd name="connsiteY2" fmla="*/ 293770 h 296529"/>
                  <a:gd name="connsiteX3" fmla="*/ 227438 w 277451"/>
                  <a:gd name="connsiteY3" fmla="*/ 252495 h 296529"/>
                  <a:gd name="connsiteX4" fmla="*/ 140126 w 277451"/>
                  <a:gd name="connsiteY4" fmla="*/ 157245 h 296529"/>
                  <a:gd name="connsiteX5" fmla="*/ 426 w 277451"/>
                  <a:gd name="connsiteY5" fmla="*/ 83 h 29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451" h="296529">
                    <a:moveTo>
                      <a:pt x="426" y="83"/>
                    </a:moveTo>
                    <a:cubicBezTo>
                      <a:pt x="8628" y="3787"/>
                      <a:pt x="143301" y="130522"/>
                      <a:pt x="189338" y="179470"/>
                    </a:cubicBezTo>
                    <a:cubicBezTo>
                      <a:pt x="235375" y="228418"/>
                      <a:pt x="270301" y="281599"/>
                      <a:pt x="276651" y="293770"/>
                    </a:cubicBezTo>
                    <a:cubicBezTo>
                      <a:pt x="283001" y="305941"/>
                      <a:pt x="250192" y="275249"/>
                      <a:pt x="227438" y="252495"/>
                    </a:cubicBezTo>
                    <a:cubicBezTo>
                      <a:pt x="204684" y="229741"/>
                      <a:pt x="175580" y="196932"/>
                      <a:pt x="140126" y="157245"/>
                    </a:cubicBezTo>
                    <a:cubicBezTo>
                      <a:pt x="104672" y="117558"/>
                      <a:pt x="-7776" y="-3621"/>
                      <a:pt x="426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2" name="フリーフォーム: 図形 4311">
                <a:extLst>
                  <a:ext uri="{FF2B5EF4-FFF2-40B4-BE49-F238E27FC236}">
                    <a16:creationId xmlns:a16="http://schemas.microsoft.com/office/drawing/2014/main" id="{D2B03F84-8F10-4438-9A82-6F73D9035467}"/>
                  </a:ext>
                </a:extLst>
              </p:cNvPr>
              <p:cNvSpPr/>
              <p:nvPr/>
            </p:nvSpPr>
            <p:spPr>
              <a:xfrm>
                <a:off x="5202953" y="2655888"/>
                <a:ext cx="100909" cy="295906"/>
              </a:xfrm>
              <a:custGeom>
                <a:avLst/>
                <a:gdLst>
                  <a:gd name="connsiteX0" fmla="*/ 16747 w 100909"/>
                  <a:gd name="connsiteY0" fmla="*/ 0 h 295906"/>
                  <a:gd name="connsiteX1" fmla="*/ 26272 w 100909"/>
                  <a:gd name="connsiteY1" fmla="*/ 95250 h 295906"/>
                  <a:gd name="connsiteX2" fmla="*/ 73897 w 100909"/>
                  <a:gd name="connsiteY2" fmla="*/ 165100 h 295906"/>
                  <a:gd name="connsiteX3" fmla="*/ 100885 w 100909"/>
                  <a:gd name="connsiteY3" fmla="*/ 295275 h 295906"/>
                  <a:gd name="connsiteX4" fmla="*/ 77072 w 100909"/>
                  <a:gd name="connsiteY4" fmla="*/ 209550 h 295906"/>
                  <a:gd name="connsiteX5" fmla="*/ 2460 w 100909"/>
                  <a:gd name="connsiteY5" fmla="*/ 93662 h 295906"/>
                  <a:gd name="connsiteX6" fmla="*/ 16747 w 100909"/>
                  <a:gd name="connsiteY6" fmla="*/ 0 h 29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909" h="295906">
                    <a:moveTo>
                      <a:pt x="16747" y="0"/>
                    </a:moveTo>
                    <a:cubicBezTo>
                      <a:pt x="20716" y="265"/>
                      <a:pt x="16747" y="67733"/>
                      <a:pt x="26272" y="95250"/>
                    </a:cubicBezTo>
                    <a:cubicBezTo>
                      <a:pt x="35797" y="122767"/>
                      <a:pt x="61462" y="131763"/>
                      <a:pt x="73897" y="165100"/>
                    </a:cubicBezTo>
                    <a:cubicBezTo>
                      <a:pt x="86333" y="198438"/>
                      <a:pt x="100356" y="287867"/>
                      <a:pt x="100885" y="295275"/>
                    </a:cubicBezTo>
                    <a:cubicBezTo>
                      <a:pt x="101414" y="302683"/>
                      <a:pt x="93476" y="243152"/>
                      <a:pt x="77072" y="209550"/>
                    </a:cubicBezTo>
                    <a:cubicBezTo>
                      <a:pt x="60668" y="175948"/>
                      <a:pt x="11720" y="125412"/>
                      <a:pt x="2460" y="93662"/>
                    </a:cubicBezTo>
                    <a:cubicBezTo>
                      <a:pt x="-6800" y="61912"/>
                      <a:pt x="12778" y="-265"/>
                      <a:pt x="1674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3" name="フリーフォーム: 図形 4312">
                <a:extLst>
                  <a:ext uri="{FF2B5EF4-FFF2-40B4-BE49-F238E27FC236}">
                    <a16:creationId xmlns:a16="http://schemas.microsoft.com/office/drawing/2014/main" id="{7802C9EA-6DDF-481A-961B-8D98ABCBB9DC}"/>
                  </a:ext>
                </a:extLst>
              </p:cNvPr>
              <p:cNvSpPr/>
              <p:nvPr/>
            </p:nvSpPr>
            <p:spPr>
              <a:xfrm>
                <a:off x="5321275" y="3102936"/>
                <a:ext cx="28688" cy="204445"/>
              </a:xfrm>
              <a:custGeom>
                <a:avLst/>
                <a:gdLst>
                  <a:gd name="connsiteX0" fmla="*/ 25 w 28688"/>
                  <a:gd name="connsiteY0" fmla="*/ 627 h 204445"/>
                  <a:gd name="connsiteX1" fmla="*/ 27013 w 28688"/>
                  <a:gd name="connsiteY1" fmla="*/ 110164 h 204445"/>
                  <a:gd name="connsiteX2" fmla="*/ 25425 w 28688"/>
                  <a:gd name="connsiteY2" fmla="*/ 202239 h 204445"/>
                  <a:gd name="connsiteX3" fmla="*/ 22250 w 28688"/>
                  <a:gd name="connsiteY3" fmla="*/ 162552 h 204445"/>
                  <a:gd name="connsiteX4" fmla="*/ 25 w 28688"/>
                  <a:gd name="connsiteY4" fmla="*/ 627 h 20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88" h="204445">
                    <a:moveTo>
                      <a:pt x="25" y="627"/>
                    </a:moveTo>
                    <a:cubicBezTo>
                      <a:pt x="819" y="-8104"/>
                      <a:pt x="22780" y="76562"/>
                      <a:pt x="27013" y="110164"/>
                    </a:cubicBezTo>
                    <a:cubicBezTo>
                      <a:pt x="31246" y="143766"/>
                      <a:pt x="26219" y="193508"/>
                      <a:pt x="25425" y="202239"/>
                    </a:cubicBezTo>
                    <a:cubicBezTo>
                      <a:pt x="24631" y="210970"/>
                      <a:pt x="27542" y="192979"/>
                      <a:pt x="22250" y="162552"/>
                    </a:cubicBezTo>
                    <a:cubicBezTo>
                      <a:pt x="16958" y="132125"/>
                      <a:pt x="-769" y="9358"/>
                      <a:pt x="25" y="6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4" name="フリーフォーム: 図形 4313">
                <a:extLst>
                  <a:ext uri="{FF2B5EF4-FFF2-40B4-BE49-F238E27FC236}">
                    <a16:creationId xmlns:a16="http://schemas.microsoft.com/office/drawing/2014/main" id="{6973A06A-C8DE-4327-9429-FBD2D77C2D4F}"/>
                  </a:ext>
                </a:extLst>
              </p:cNvPr>
              <p:cNvSpPr/>
              <p:nvPr/>
            </p:nvSpPr>
            <p:spPr>
              <a:xfrm>
                <a:off x="5359382" y="3031764"/>
                <a:ext cx="312856" cy="203741"/>
              </a:xfrm>
              <a:custGeom>
                <a:avLst/>
                <a:gdLst>
                  <a:gd name="connsiteX0" fmla="*/ 18 w 312856"/>
                  <a:gd name="connsiteY0" fmla="*/ 203561 h 203741"/>
                  <a:gd name="connsiteX1" fmla="*/ 65106 w 312856"/>
                  <a:gd name="connsiteY1" fmla="*/ 79736 h 203741"/>
                  <a:gd name="connsiteX2" fmla="*/ 130193 w 312856"/>
                  <a:gd name="connsiteY2" fmla="*/ 40049 h 203741"/>
                  <a:gd name="connsiteX3" fmla="*/ 187343 w 312856"/>
                  <a:gd name="connsiteY3" fmla="*/ 14649 h 203741"/>
                  <a:gd name="connsiteX4" fmla="*/ 257193 w 312856"/>
                  <a:gd name="connsiteY4" fmla="*/ 32111 h 203741"/>
                  <a:gd name="connsiteX5" fmla="*/ 311168 w 312856"/>
                  <a:gd name="connsiteY5" fmla="*/ 70211 h 203741"/>
                  <a:gd name="connsiteX6" fmla="*/ 192106 w 312856"/>
                  <a:gd name="connsiteY6" fmla="*/ 361 h 203741"/>
                  <a:gd name="connsiteX7" fmla="*/ 71456 w 312856"/>
                  <a:gd name="connsiteY7" fmla="*/ 49574 h 203741"/>
                  <a:gd name="connsiteX8" fmla="*/ 18 w 312856"/>
                  <a:gd name="connsiteY8" fmla="*/ 203561 h 203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856" h="203741">
                    <a:moveTo>
                      <a:pt x="18" y="203561"/>
                    </a:moveTo>
                    <a:cubicBezTo>
                      <a:pt x="-1040" y="208588"/>
                      <a:pt x="43410" y="106988"/>
                      <a:pt x="65106" y="79736"/>
                    </a:cubicBezTo>
                    <a:cubicBezTo>
                      <a:pt x="86802" y="52484"/>
                      <a:pt x="109820" y="50897"/>
                      <a:pt x="130193" y="40049"/>
                    </a:cubicBezTo>
                    <a:cubicBezTo>
                      <a:pt x="150566" y="29201"/>
                      <a:pt x="166176" y="15972"/>
                      <a:pt x="187343" y="14649"/>
                    </a:cubicBezTo>
                    <a:cubicBezTo>
                      <a:pt x="208510" y="13326"/>
                      <a:pt x="236556" y="22851"/>
                      <a:pt x="257193" y="32111"/>
                    </a:cubicBezTo>
                    <a:cubicBezTo>
                      <a:pt x="277830" y="41371"/>
                      <a:pt x="322016" y="75503"/>
                      <a:pt x="311168" y="70211"/>
                    </a:cubicBezTo>
                    <a:cubicBezTo>
                      <a:pt x="300320" y="64919"/>
                      <a:pt x="232058" y="3800"/>
                      <a:pt x="192106" y="361"/>
                    </a:cubicBezTo>
                    <a:cubicBezTo>
                      <a:pt x="152154" y="-3078"/>
                      <a:pt x="103206" y="18353"/>
                      <a:pt x="71456" y="49574"/>
                    </a:cubicBezTo>
                    <a:cubicBezTo>
                      <a:pt x="39706" y="80795"/>
                      <a:pt x="1076" y="198534"/>
                      <a:pt x="18" y="2035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5" name="フリーフォーム: 図形 4314">
                <a:extLst>
                  <a:ext uri="{FF2B5EF4-FFF2-40B4-BE49-F238E27FC236}">
                    <a16:creationId xmlns:a16="http://schemas.microsoft.com/office/drawing/2014/main" id="{87F12E63-7F5F-4D36-95AA-E29FB9A8A926}"/>
                  </a:ext>
                </a:extLst>
              </p:cNvPr>
              <p:cNvSpPr/>
              <p:nvPr/>
            </p:nvSpPr>
            <p:spPr>
              <a:xfrm>
                <a:off x="5256111" y="3125397"/>
                <a:ext cx="417790" cy="622900"/>
              </a:xfrm>
              <a:custGeom>
                <a:avLst/>
                <a:gdLst>
                  <a:gd name="connsiteX0" fmla="*/ 417614 w 417790"/>
                  <a:gd name="connsiteY0" fmla="*/ 391 h 622900"/>
                  <a:gd name="connsiteX1" fmla="*/ 406502 w 417790"/>
                  <a:gd name="connsiteY1" fmla="*/ 227403 h 622900"/>
                  <a:gd name="connsiteX2" fmla="*/ 381102 w 417790"/>
                  <a:gd name="connsiteY2" fmla="*/ 281378 h 622900"/>
                  <a:gd name="connsiteX3" fmla="*/ 287439 w 417790"/>
                  <a:gd name="connsiteY3" fmla="*/ 454416 h 622900"/>
                  <a:gd name="connsiteX4" fmla="*/ 211239 w 417790"/>
                  <a:gd name="connsiteY4" fmla="*/ 560778 h 622900"/>
                  <a:gd name="connsiteX5" fmla="*/ 189014 w 417790"/>
                  <a:gd name="connsiteY5" fmla="*/ 589353 h 622900"/>
                  <a:gd name="connsiteX6" fmla="*/ 171552 w 417790"/>
                  <a:gd name="connsiteY6" fmla="*/ 603641 h 622900"/>
                  <a:gd name="connsiteX7" fmla="*/ 146152 w 417790"/>
                  <a:gd name="connsiteY7" fmla="*/ 608403 h 622900"/>
                  <a:gd name="connsiteX8" fmla="*/ 46139 w 417790"/>
                  <a:gd name="connsiteY8" fmla="*/ 619516 h 622900"/>
                  <a:gd name="connsiteX9" fmla="*/ 102 w 417790"/>
                  <a:gd name="connsiteY9" fmla="*/ 541728 h 622900"/>
                  <a:gd name="connsiteX10" fmla="*/ 57252 w 417790"/>
                  <a:gd name="connsiteY10" fmla="*/ 606816 h 622900"/>
                  <a:gd name="connsiteX11" fmla="*/ 147739 w 417790"/>
                  <a:gd name="connsiteY11" fmla="*/ 600466 h 622900"/>
                  <a:gd name="connsiteX12" fmla="*/ 181077 w 417790"/>
                  <a:gd name="connsiteY12" fmla="*/ 563953 h 622900"/>
                  <a:gd name="connsiteX13" fmla="*/ 343002 w 417790"/>
                  <a:gd name="connsiteY13" fmla="*/ 348053 h 622900"/>
                  <a:gd name="connsiteX14" fmla="*/ 398564 w 417790"/>
                  <a:gd name="connsiteY14" fmla="*/ 176603 h 622900"/>
                  <a:gd name="connsiteX15" fmla="*/ 417614 w 417790"/>
                  <a:gd name="connsiteY15" fmla="*/ 391 h 62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7790" h="622900">
                    <a:moveTo>
                      <a:pt x="417614" y="391"/>
                    </a:moveTo>
                    <a:cubicBezTo>
                      <a:pt x="418937" y="8858"/>
                      <a:pt x="412587" y="180572"/>
                      <a:pt x="406502" y="227403"/>
                    </a:cubicBezTo>
                    <a:cubicBezTo>
                      <a:pt x="400417" y="274234"/>
                      <a:pt x="400946" y="243543"/>
                      <a:pt x="381102" y="281378"/>
                    </a:cubicBezTo>
                    <a:cubicBezTo>
                      <a:pt x="361258" y="319214"/>
                      <a:pt x="315750" y="407849"/>
                      <a:pt x="287439" y="454416"/>
                    </a:cubicBezTo>
                    <a:cubicBezTo>
                      <a:pt x="259128" y="500983"/>
                      <a:pt x="227643" y="538288"/>
                      <a:pt x="211239" y="560778"/>
                    </a:cubicBezTo>
                    <a:cubicBezTo>
                      <a:pt x="194835" y="583268"/>
                      <a:pt x="195628" y="582209"/>
                      <a:pt x="189014" y="589353"/>
                    </a:cubicBezTo>
                    <a:cubicBezTo>
                      <a:pt x="182400" y="596497"/>
                      <a:pt x="178696" y="600466"/>
                      <a:pt x="171552" y="603641"/>
                    </a:cubicBezTo>
                    <a:cubicBezTo>
                      <a:pt x="164408" y="606816"/>
                      <a:pt x="167054" y="605757"/>
                      <a:pt x="146152" y="608403"/>
                    </a:cubicBezTo>
                    <a:cubicBezTo>
                      <a:pt x="125250" y="611049"/>
                      <a:pt x="70481" y="630628"/>
                      <a:pt x="46139" y="619516"/>
                    </a:cubicBezTo>
                    <a:cubicBezTo>
                      <a:pt x="21797" y="608404"/>
                      <a:pt x="-1750" y="543845"/>
                      <a:pt x="102" y="541728"/>
                    </a:cubicBezTo>
                    <a:cubicBezTo>
                      <a:pt x="1954" y="539611"/>
                      <a:pt x="32646" y="597026"/>
                      <a:pt x="57252" y="606816"/>
                    </a:cubicBezTo>
                    <a:cubicBezTo>
                      <a:pt x="81858" y="616606"/>
                      <a:pt x="127102" y="607610"/>
                      <a:pt x="147739" y="600466"/>
                    </a:cubicBezTo>
                    <a:cubicBezTo>
                      <a:pt x="168376" y="593322"/>
                      <a:pt x="148533" y="606022"/>
                      <a:pt x="181077" y="563953"/>
                    </a:cubicBezTo>
                    <a:cubicBezTo>
                      <a:pt x="213621" y="521884"/>
                      <a:pt x="306754" y="412611"/>
                      <a:pt x="343002" y="348053"/>
                    </a:cubicBezTo>
                    <a:cubicBezTo>
                      <a:pt x="379250" y="283495"/>
                      <a:pt x="386922" y="230313"/>
                      <a:pt x="398564" y="176603"/>
                    </a:cubicBezTo>
                    <a:cubicBezTo>
                      <a:pt x="410206" y="122893"/>
                      <a:pt x="416291" y="-8076"/>
                      <a:pt x="417614" y="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6" name="フリーフォーム: 図形 4315">
                <a:extLst>
                  <a:ext uri="{FF2B5EF4-FFF2-40B4-BE49-F238E27FC236}">
                    <a16:creationId xmlns:a16="http://schemas.microsoft.com/office/drawing/2014/main" id="{3E44159C-990F-4C62-A9E1-1E76FEC3A1AB}"/>
                  </a:ext>
                </a:extLst>
              </p:cNvPr>
              <p:cNvSpPr/>
              <p:nvPr/>
            </p:nvSpPr>
            <p:spPr>
              <a:xfrm>
                <a:off x="3346845" y="3306851"/>
                <a:ext cx="220294" cy="138798"/>
              </a:xfrm>
              <a:custGeom>
                <a:avLst/>
                <a:gdLst>
                  <a:gd name="connsiteX0" fmla="*/ 220268 w 220294"/>
                  <a:gd name="connsiteY0" fmla="*/ 109449 h 138798"/>
                  <a:gd name="connsiteX1" fmla="*/ 113905 w 220294"/>
                  <a:gd name="connsiteY1" fmla="*/ 22137 h 138798"/>
                  <a:gd name="connsiteX2" fmla="*/ 25005 w 220294"/>
                  <a:gd name="connsiteY2" fmla="*/ 50712 h 138798"/>
                  <a:gd name="connsiteX3" fmla="*/ 2780 w 220294"/>
                  <a:gd name="connsiteY3" fmla="*/ 138024 h 138798"/>
                  <a:gd name="connsiteX4" fmla="*/ 4368 w 220294"/>
                  <a:gd name="connsiteY4" fmla="*/ 88812 h 138798"/>
                  <a:gd name="connsiteX5" fmla="*/ 39293 w 220294"/>
                  <a:gd name="connsiteY5" fmla="*/ 9437 h 138798"/>
                  <a:gd name="connsiteX6" fmla="*/ 123430 w 220294"/>
                  <a:gd name="connsiteY6" fmla="*/ 11024 h 138798"/>
                  <a:gd name="connsiteX7" fmla="*/ 220268 w 220294"/>
                  <a:gd name="connsiteY7" fmla="*/ 109449 h 13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294" h="138798">
                    <a:moveTo>
                      <a:pt x="220268" y="109449"/>
                    </a:moveTo>
                    <a:cubicBezTo>
                      <a:pt x="218681" y="111301"/>
                      <a:pt x="146449" y="31926"/>
                      <a:pt x="113905" y="22137"/>
                    </a:cubicBezTo>
                    <a:cubicBezTo>
                      <a:pt x="81361" y="12347"/>
                      <a:pt x="43526" y="31398"/>
                      <a:pt x="25005" y="50712"/>
                    </a:cubicBezTo>
                    <a:cubicBezTo>
                      <a:pt x="6484" y="70026"/>
                      <a:pt x="6219" y="131674"/>
                      <a:pt x="2780" y="138024"/>
                    </a:cubicBezTo>
                    <a:cubicBezTo>
                      <a:pt x="-659" y="144374"/>
                      <a:pt x="-1717" y="110243"/>
                      <a:pt x="4368" y="88812"/>
                    </a:cubicBezTo>
                    <a:cubicBezTo>
                      <a:pt x="10453" y="67381"/>
                      <a:pt x="19449" y="22402"/>
                      <a:pt x="39293" y="9437"/>
                    </a:cubicBezTo>
                    <a:cubicBezTo>
                      <a:pt x="59137" y="-3528"/>
                      <a:pt x="94061" y="-3263"/>
                      <a:pt x="123430" y="11024"/>
                    </a:cubicBezTo>
                    <a:cubicBezTo>
                      <a:pt x="152799" y="25311"/>
                      <a:pt x="221855" y="107597"/>
                      <a:pt x="220268" y="109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7" name="フリーフォーム: 図形 4316">
                <a:extLst>
                  <a:ext uri="{FF2B5EF4-FFF2-40B4-BE49-F238E27FC236}">
                    <a16:creationId xmlns:a16="http://schemas.microsoft.com/office/drawing/2014/main" id="{1D49B5C8-C3E2-4BA4-BAA7-40E0C6DC7224}"/>
                  </a:ext>
                </a:extLst>
              </p:cNvPr>
              <p:cNvSpPr/>
              <p:nvPr/>
            </p:nvSpPr>
            <p:spPr>
              <a:xfrm>
                <a:off x="3341208" y="3471246"/>
                <a:ext cx="455072" cy="491154"/>
              </a:xfrm>
              <a:custGeom>
                <a:avLst/>
                <a:gdLst>
                  <a:gd name="connsiteX0" fmla="*/ 480 w 455072"/>
                  <a:gd name="connsiteY0" fmla="*/ 617 h 491154"/>
                  <a:gd name="connsiteX1" fmla="*/ 71917 w 455072"/>
                  <a:gd name="connsiteY1" fmla="*/ 149842 h 491154"/>
                  <a:gd name="connsiteX2" fmla="*/ 173517 w 455072"/>
                  <a:gd name="connsiteY2" fmla="*/ 335579 h 491154"/>
                  <a:gd name="connsiteX3" fmla="*/ 194155 w 455072"/>
                  <a:gd name="connsiteY3" fmla="*/ 402254 h 491154"/>
                  <a:gd name="connsiteX4" fmla="*/ 251305 w 455072"/>
                  <a:gd name="connsiteY4" fmla="*/ 468929 h 491154"/>
                  <a:gd name="connsiteX5" fmla="*/ 281467 w 455072"/>
                  <a:gd name="connsiteY5" fmla="*/ 446704 h 491154"/>
                  <a:gd name="connsiteX6" fmla="*/ 337030 w 455072"/>
                  <a:gd name="connsiteY6" fmla="*/ 472104 h 491154"/>
                  <a:gd name="connsiteX7" fmla="*/ 454505 w 455072"/>
                  <a:gd name="connsiteY7" fmla="*/ 491154 h 491154"/>
                  <a:gd name="connsiteX8" fmla="*/ 378305 w 455072"/>
                  <a:gd name="connsiteY8" fmla="*/ 472104 h 491154"/>
                  <a:gd name="connsiteX9" fmla="*/ 300517 w 455072"/>
                  <a:gd name="connsiteY9" fmla="*/ 435592 h 491154"/>
                  <a:gd name="connsiteX10" fmla="*/ 259242 w 455072"/>
                  <a:gd name="connsiteY10" fmla="*/ 441942 h 491154"/>
                  <a:gd name="connsiteX11" fmla="*/ 214792 w 455072"/>
                  <a:gd name="connsiteY11" fmla="*/ 397492 h 491154"/>
                  <a:gd name="connsiteX12" fmla="*/ 106842 w 455072"/>
                  <a:gd name="connsiteY12" fmla="*/ 206992 h 491154"/>
                  <a:gd name="connsiteX13" fmla="*/ 480 w 455072"/>
                  <a:gd name="connsiteY13" fmla="*/ 617 h 49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5072" h="491154">
                    <a:moveTo>
                      <a:pt x="480" y="617"/>
                    </a:moveTo>
                    <a:cubicBezTo>
                      <a:pt x="-5341" y="-8908"/>
                      <a:pt x="43078" y="94015"/>
                      <a:pt x="71917" y="149842"/>
                    </a:cubicBezTo>
                    <a:cubicBezTo>
                      <a:pt x="100757" y="205669"/>
                      <a:pt x="153144" y="293510"/>
                      <a:pt x="173517" y="335579"/>
                    </a:cubicBezTo>
                    <a:cubicBezTo>
                      <a:pt x="193890" y="377648"/>
                      <a:pt x="181190" y="380029"/>
                      <a:pt x="194155" y="402254"/>
                    </a:cubicBezTo>
                    <a:cubicBezTo>
                      <a:pt x="207120" y="424479"/>
                      <a:pt x="236753" y="461521"/>
                      <a:pt x="251305" y="468929"/>
                    </a:cubicBezTo>
                    <a:cubicBezTo>
                      <a:pt x="265857" y="476337"/>
                      <a:pt x="267180" y="446175"/>
                      <a:pt x="281467" y="446704"/>
                    </a:cubicBezTo>
                    <a:cubicBezTo>
                      <a:pt x="295755" y="447233"/>
                      <a:pt x="308190" y="464696"/>
                      <a:pt x="337030" y="472104"/>
                    </a:cubicBezTo>
                    <a:cubicBezTo>
                      <a:pt x="365870" y="479512"/>
                      <a:pt x="447626" y="491154"/>
                      <a:pt x="454505" y="491154"/>
                    </a:cubicBezTo>
                    <a:cubicBezTo>
                      <a:pt x="461384" y="491154"/>
                      <a:pt x="403970" y="481364"/>
                      <a:pt x="378305" y="472104"/>
                    </a:cubicBezTo>
                    <a:cubicBezTo>
                      <a:pt x="352640" y="462844"/>
                      <a:pt x="320361" y="440619"/>
                      <a:pt x="300517" y="435592"/>
                    </a:cubicBezTo>
                    <a:cubicBezTo>
                      <a:pt x="280673" y="430565"/>
                      <a:pt x="273530" y="448292"/>
                      <a:pt x="259242" y="441942"/>
                    </a:cubicBezTo>
                    <a:cubicBezTo>
                      <a:pt x="244954" y="435592"/>
                      <a:pt x="240192" y="436650"/>
                      <a:pt x="214792" y="397492"/>
                    </a:cubicBezTo>
                    <a:cubicBezTo>
                      <a:pt x="189392" y="358334"/>
                      <a:pt x="141502" y="269698"/>
                      <a:pt x="106842" y="206992"/>
                    </a:cubicBezTo>
                    <a:cubicBezTo>
                      <a:pt x="72182" y="144286"/>
                      <a:pt x="6301" y="10142"/>
                      <a:pt x="480" y="6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8" name="フリーフォーム: 図形 4317">
                <a:extLst>
                  <a:ext uri="{FF2B5EF4-FFF2-40B4-BE49-F238E27FC236}">
                    <a16:creationId xmlns:a16="http://schemas.microsoft.com/office/drawing/2014/main" id="{5553686A-94EF-4D52-9ED5-9A36D0AE3859}"/>
                  </a:ext>
                </a:extLst>
              </p:cNvPr>
              <p:cNvSpPr/>
              <p:nvPr/>
            </p:nvSpPr>
            <p:spPr>
              <a:xfrm>
                <a:off x="3557524" y="3290836"/>
                <a:ext cx="59764" cy="272583"/>
              </a:xfrm>
              <a:custGeom>
                <a:avLst/>
                <a:gdLst>
                  <a:gd name="connsiteX0" fmla="*/ 20701 w 59764"/>
                  <a:gd name="connsiteY0" fmla="*/ 52 h 272583"/>
                  <a:gd name="connsiteX1" fmla="*/ 14351 w 59764"/>
                  <a:gd name="connsiteY1" fmla="*/ 147689 h 272583"/>
                  <a:gd name="connsiteX2" fmla="*/ 58801 w 59764"/>
                  <a:gd name="connsiteY2" fmla="*/ 269927 h 272583"/>
                  <a:gd name="connsiteX3" fmla="*/ 41339 w 59764"/>
                  <a:gd name="connsiteY3" fmla="*/ 223889 h 272583"/>
                  <a:gd name="connsiteX4" fmla="*/ 64 w 59764"/>
                  <a:gd name="connsiteY4" fmla="*/ 131814 h 272583"/>
                  <a:gd name="connsiteX5" fmla="*/ 20701 w 59764"/>
                  <a:gd name="connsiteY5" fmla="*/ 52 h 27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764" h="272583">
                    <a:moveTo>
                      <a:pt x="20701" y="52"/>
                    </a:moveTo>
                    <a:cubicBezTo>
                      <a:pt x="23082" y="2698"/>
                      <a:pt x="8001" y="102710"/>
                      <a:pt x="14351" y="147689"/>
                    </a:cubicBezTo>
                    <a:cubicBezTo>
                      <a:pt x="20701" y="192668"/>
                      <a:pt x="54303" y="257227"/>
                      <a:pt x="58801" y="269927"/>
                    </a:cubicBezTo>
                    <a:cubicBezTo>
                      <a:pt x="63299" y="282627"/>
                      <a:pt x="51129" y="246908"/>
                      <a:pt x="41339" y="223889"/>
                    </a:cubicBezTo>
                    <a:cubicBezTo>
                      <a:pt x="31550" y="200870"/>
                      <a:pt x="1387" y="168856"/>
                      <a:pt x="64" y="131814"/>
                    </a:cubicBezTo>
                    <a:cubicBezTo>
                      <a:pt x="-1259" y="94772"/>
                      <a:pt x="18320" y="-2594"/>
                      <a:pt x="20701" y="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9" name="フリーフォーム: 図形 4318">
                <a:extLst>
                  <a:ext uri="{FF2B5EF4-FFF2-40B4-BE49-F238E27FC236}">
                    <a16:creationId xmlns:a16="http://schemas.microsoft.com/office/drawing/2014/main" id="{01E7B99B-814C-4070-A200-A12980B43A76}"/>
                  </a:ext>
                </a:extLst>
              </p:cNvPr>
              <p:cNvSpPr/>
              <p:nvPr/>
            </p:nvSpPr>
            <p:spPr>
              <a:xfrm>
                <a:off x="3859581" y="4104062"/>
                <a:ext cx="88199" cy="650638"/>
              </a:xfrm>
              <a:custGeom>
                <a:avLst/>
                <a:gdLst>
                  <a:gd name="connsiteX0" fmla="*/ 1216 w 88199"/>
                  <a:gd name="connsiteY0" fmla="*/ 155 h 650638"/>
                  <a:gd name="connsiteX1" fmla="*/ 24500 w 88199"/>
                  <a:gd name="connsiteY1" fmla="*/ 216055 h 650638"/>
                  <a:gd name="connsiteX2" fmla="*/ 58366 w 88199"/>
                  <a:gd name="connsiteY2" fmla="*/ 319771 h 650638"/>
                  <a:gd name="connsiteX3" fmla="*/ 52016 w 88199"/>
                  <a:gd name="connsiteY3" fmla="*/ 497571 h 650638"/>
                  <a:gd name="connsiteX4" fmla="*/ 47783 w 88199"/>
                  <a:gd name="connsiteY4" fmla="*/ 649971 h 650638"/>
                  <a:gd name="connsiteX5" fmla="*/ 49900 w 88199"/>
                  <a:gd name="connsiteY5" fmla="*/ 542021 h 650638"/>
                  <a:gd name="connsiteX6" fmla="*/ 88000 w 88199"/>
                  <a:gd name="connsiteY6" fmla="*/ 290138 h 650638"/>
                  <a:gd name="connsiteX7" fmla="*/ 62600 w 88199"/>
                  <a:gd name="connsiteY7" fmla="*/ 252038 h 650638"/>
                  <a:gd name="connsiteX8" fmla="*/ 1216 w 88199"/>
                  <a:gd name="connsiteY8" fmla="*/ 155 h 65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99" h="650638">
                    <a:moveTo>
                      <a:pt x="1216" y="155"/>
                    </a:moveTo>
                    <a:cubicBezTo>
                      <a:pt x="-5134" y="-5842"/>
                      <a:pt x="14975" y="162786"/>
                      <a:pt x="24500" y="216055"/>
                    </a:cubicBezTo>
                    <a:cubicBezTo>
                      <a:pt x="34025" y="269324"/>
                      <a:pt x="53780" y="272852"/>
                      <a:pt x="58366" y="319771"/>
                    </a:cubicBezTo>
                    <a:cubicBezTo>
                      <a:pt x="62952" y="366690"/>
                      <a:pt x="53780" y="442538"/>
                      <a:pt x="52016" y="497571"/>
                    </a:cubicBezTo>
                    <a:cubicBezTo>
                      <a:pt x="50252" y="552604"/>
                      <a:pt x="48136" y="642563"/>
                      <a:pt x="47783" y="649971"/>
                    </a:cubicBezTo>
                    <a:cubicBezTo>
                      <a:pt x="47430" y="657379"/>
                      <a:pt x="43197" y="601993"/>
                      <a:pt x="49900" y="542021"/>
                    </a:cubicBezTo>
                    <a:cubicBezTo>
                      <a:pt x="56603" y="482049"/>
                      <a:pt x="85883" y="338468"/>
                      <a:pt x="88000" y="290138"/>
                    </a:cubicBezTo>
                    <a:cubicBezTo>
                      <a:pt x="90117" y="241808"/>
                      <a:pt x="74947" y="295782"/>
                      <a:pt x="62600" y="252038"/>
                    </a:cubicBezTo>
                    <a:cubicBezTo>
                      <a:pt x="50253" y="208294"/>
                      <a:pt x="7566" y="6152"/>
                      <a:pt x="1216" y="1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0" name="フリーフォーム: 図形 4319">
                <a:extLst>
                  <a:ext uri="{FF2B5EF4-FFF2-40B4-BE49-F238E27FC236}">
                    <a16:creationId xmlns:a16="http://schemas.microsoft.com/office/drawing/2014/main" id="{E41D3051-80C6-4010-8656-C97CE3AF0B99}"/>
                  </a:ext>
                </a:extLst>
              </p:cNvPr>
              <p:cNvSpPr/>
              <p:nvPr/>
            </p:nvSpPr>
            <p:spPr>
              <a:xfrm>
                <a:off x="3541178" y="4338998"/>
                <a:ext cx="292122" cy="372914"/>
              </a:xfrm>
              <a:custGeom>
                <a:avLst/>
                <a:gdLst>
                  <a:gd name="connsiteX0" fmla="*/ 292105 w 292122"/>
                  <a:gd name="connsiteY0" fmla="*/ 169 h 372914"/>
                  <a:gd name="connsiteX1" fmla="*/ 171455 w 292122"/>
                  <a:gd name="connsiteY1" fmla="*/ 199135 h 372914"/>
                  <a:gd name="connsiteX2" fmla="*/ 97372 w 292122"/>
                  <a:gd name="connsiteY2" fmla="*/ 300735 h 372914"/>
                  <a:gd name="connsiteX3" fmla="*/ 5 w 292122"/>
                  <a:gd name="connsiteY3" fmla="*/ 372702 h 372914"/>
                  <a:gd name="connsiteX4" fmla="*/ 93139 w 292122"/>
                  <a:gd name="connsiteY4" fmla="*/ 319785 h 372914"/>
                  <a:gd name="connsiteX5" fmla="*/ 179922 w 292122"/>
                  <a:gd name="connsiteY5" fmla="*/ 235119 h 372914"/>
                  <a:gd name="connsiteX6" fmla="*/ 292105 w 292122"/>
                  <a:gd name="connsiteY6" fmla="*/ 169 h 37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122" h="372914">
                    <a:moveTo>
                      <a:pt x="292105" y="169"/>
                    </a:moveTo>
                    <a:cubicBezTo>
                      <a:pt x="290694" y="-5828"/>
                      <a:pt x="203910" y="149041"/>
                      <a:pt x="171455" y="199135"/>
                    </a:cubicBezTo>
                    <a:cubicBezTo>
                      <a:pt x="139000" y="249229"/>
                      <a:pt x="125947" y="271807"/>
                      <a:pt x="97372" y="300735"/>
                    </a:cubicBezTo>
                    <a:cubicBezTo>
                      <a:pt x="68797" y="329663"/>
                      <a:pt x="710" y="369527"/>
                      <a:pt x="5" y="372702"/>
                    </a:cubicBezTo>
                    <a:cubicBezTo>
                      <a:pt x="-700" y="375877"/>
                      <a:pt x="63153" y="342716"/>
                      <a:pt x="93139" y="319785"/>
                    </a:cubicBezTo>
                    <a:cubicBezTo>
                      <a:pt x="123125" y="296855"/>
                      <a:pt x="148878" y="285566"/>
                      <a:pt x="179922" y="235119"/>
                    </a:cubicBezTo>
                    <a:cubicBezTo>
                      <a:pt x="210966" y="184672"/>
                      <a:pt x="293516" y="6166"/>
                      <a:pt x="292105" y="1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1" name="フリーフォーム: 図形 4320">
                <a:extLst>
                  <a:ext uri="{FF2B5EF4-FFF2-40B4-BE49-F238E27FC236}">
                    <a16:creationId xmlns:a16="http://schemas.microsoft.com/office/drawing/2014/main" id="{535C67E2-BE75-4BF0-9654-F2D453A44E86}"/>
                  </a:ext>
                </a:extLst>
              </p:cNvPr>
              <p:cNvSpPr/>
              <p:nvPr/>
            </p:nvSpPr>
            <p:spPr>
              <a:xfrm>
                <a:off x="3843753" y="4070267"/>
                <a:ext cx="375497" cy="345867"/>
              </a:xfrm>
              <a:custGeom>
                <a:avLst/>
                <a:gdLst>
                  <a:gd name="connsiteX0" fmla="*/ 114 w 375497"/>
                  <a:gd name="connsiteY0" fmla="*/ 83 h 345867"/>
                  <a:gd name="connsiteX1" fmla="*/ 171564 w 375497"/>
                  <a:gd name="connsiteY1" fmla="*/ 129200 h 345867"/>
                  <a:gd name="connsiteX2" fmla="*/ 247764 w 375497"/>
                  <a:gd name="connsiteY2" fmla="*/ 171533 h 345867"/>
                  <a:gd name="connsiteX3" fmla="*/ 372647 w 375497"/>
                  <a:gd name="connsiteY3" fmla="*/ 345100 h 345867"/>
                  <a:gd name="connsiteX4" fmla="*/ 336664 w 375497"/>
                  <a:gd name="connsiteY4" fmla="*/ 237150 h 345867"/>
                  <a:gd name="connsiteX5" fmla="*/ 353597 w 375497"/>
                  <a:gd name="connsiteY5" fmla="*/ 287950 h 345867"/>
                  <a:gd name="connsiteX6" fmla="*/ 340897 w 375497"/>
                  <a:gd name="connsiteY6" fmla="*/ 271016 h 345867"/>
                  <a:gd name="connsiteX7" fmla="*/ 251997 w 375497"/>
                  <a:gd name="connsiteY7" fmla="*/ 146133 h 345867"/>
                  <a:gd name="connsiteX8" fmla="*/ 199080 w 375497"/>
                  <a:gd name="connsiteY8" fmla="*/ 110150 h 345867"/>
                  <a:gd name="connsiteX9" fmla="*/ 114 w 375497"/>
                  <a:gd name="connsiteY9" fmla="*/ 83 h 34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5497" h="345867">
                    <a:moveTo>
                      <a:pt x="114" y="83"/>
                    </a:moveTo>
                    <a:cubicBezTo>
                      <a:pt x="-4472" y="3258"/>
                      <a:pt x="130289" y="100625"/>
                      <a:pt x="171564" y="129200"/>
                    </a:cubicBezTo>
                    <a:cubicBezTo>
                      <a:pt x="212839" y="157775"/>
                      <a:pt x="214250" y="135550"/>
                      <a:pt x="247764" y="171533"/>
                    </a:cubicBezTo>
                    <a:cubicBezTo>
                      <a:pt x="281278" y="207516"/>
                      <a:pt x="357830" y="334164"/>
                      <a:pt x="372647" y="345100"/>
                    </a:cubicBezTo>
                    <a:cubicBezTo>
                      <a:pt x="387464" y="356036"/>
                      <a:pt x="339839" y="246675"/>
                      <a:pt x="336664" y="237150"/>
                    </a:cubicBezTo>
                    <a:cubicBezTo>
                      <a:pt x="333489" y="227625"/>
                      <a:pt x="352892" y="282306"/>
                      <a:pt x="353597" y="287950"/>
                    </a:cubicBezTo>
                    <a:cubicBezTo>
                      <a:pt x="354303" y="293594"/>
                      <a:pt x="357830" y="294652"/>
                      <a:pt x="340897" y="271016"/>
                    </a:cubicBezTo>
                    <a:cubicBezTo>
                      <a:pt x="323964" y="247380"/>
                      <a:pt x="275633" y="172944"/>
                      <a:pt x="251997" y="146133"/>
                    </a:cubicBezTo>
                    <a:cubicBezTo>
                      <a:pt x="228361" y="119322"/>
                      <a:pt x="240708" y="134845"/>
                      <a:pt x="199080" y="110150"/>
                    </a:cubicBezTo>
                    <a:cubicBezTo>
                      <a:pt x="157452" y="85456"/>
                      <a:pt x="4700" y="-3092"/>
                      <a:pt x="114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2" name="フリーフォーム: 図形 4321">
                <a:extLst>
                  <a:ext uri="{FF2B5EF4-FFF2-40B4-BE49-F238E27FC236}">
                    <a16:creationId xmlns:a16="http://schemas.microsoft.com/office/drawing/2014/main" id="{0AFEAA53-79BC-48DA-A076-F613492B0C63}"/>
                  </a:ext>
                </a:extLst>
              </p:cNvPr>
              <p:cNvSpPr/>
              <p:nvPr/>
            </p:nvSpPr>
            <p:spPr>
              <a:xfrm>
                <a:off x="4981166" y="3911600"/>
                <a:ext cx="264047" cy="464742"/>
              </a:xfrm>
              <a:custGeom>
                <a:avLst/>
                <a:gdLst>
                  <a:gd name="connsiteX0" fmla="*/ 263934 w 264047"/>
                  <a:gd name="connsiteY0" fmla="*/ 0 h 464742"/>
                  <a:gd name="connsiteX1" fmla="*/ 77667 w 264047"/>
                  <a:gd name="connsiteY1" fmla="*/ 190500 h 464742"/>
                  <a:gd name="connsiteX2" fmla="*/ 60734 w 264047"/>
                  <a:gd name="connsiteY2" fmla="*/ 224367 h 464742"/>
                  <a:gd name="connsiteX3" fmla="*/ 1467 w 264047"/>
                  <a:gd name="connsiteY3" fmla="*/ 463550 h 464742"/>
                  <a:gd name="connsiteX4" fmla="*/ 20517 w 264047"/>
                  <a:gd name="connsiteY4" fmla="*/ 311150 h 464742"/>
                  <a:gd name="connsiteX5" fmla="*/ 48034 w 264047"/>
                  <a:gd name="connsiteY5" fmla="*/ 188383 h 464742"/>
                  <a:gd name="connsiteX6" fmla="*/ 263934 w 264047"/>
                  <a:gd name="connsiteY6" fmla="*/ 0 h 46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047" h="464742">
                    <a:moveTo>
                      <a:pt x="263934" y="0"/>
                    </a:moveTo>
                    <a:cubicBezTo>
                      <a:pt x="268873" y="353"/>
                      <a:pt x="111534" y="153106"/>
                      <a:pt x="77667" y="190500"/>
                    </a:cubicBezTo>
                    <a:cubicBezTo>
                      <a:pt x="43800" y="227895"/>
                      <a:pt x="73434" y="178859"/>
                      <a:pt x="60734" y="224367"/>
                    </a:cubicBezTo>
                    <a:cubicBezTo>
                      <a:pt x="48034" y="269875"/>
                      <a:pt x="8170" y="449086"/>
                      <a:pt x="1467" y="463550"/>
                    </a:cubicBezTo>
                    <a:cubicBezTo>
                      <a:pt x="-5236" y="478014"/>
                      <a:pt x="12756" y="357011"/>
                      <a:pt x="20517" y="311150"/>
                    </a:cubicBezTo>
                    <a:cubicBezTo>
                      <a:pt x="28278" y="265289"/>
                      <a:pt x="12403" y="239536"/>
                      <a:pt x="48034" y="188383"/>
                    </a:cubicBezTo>
                    <a:cubicBezTo>
                      <a:pt x="83665" y="137230"/>
                      <a:pt x="258995" y="-353"/>
                      <a:pt x="26393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3" name="フリーフォーム: 図形 4322">
                <a:extLst>
                  <a:ext uri="{FF2B5EF4-FFF2-40B4-BE49-F238E27FC236}">
                    <a16:creationId xmlns:a16="http://schemas.microsoft.com/office/drawing/2014/main" id="{F3236137-D861-46E6-A664-800121D3FC1F}"/>
                  </a:ext>
                </a:extLst>
              </p:cNvPr>
              <p:cNvSpPr/>
              <p:nvPr/>
            </p:nvSpPr>
            <p:spPr>
              <a:xfrm>
                <a:off x="5252112" y="3998126"/>
                <a:ext cx="37452" cy="652920"/>
              </a:xfrm>
              <a:custGeom>
                <a:avLst/>
                <a:gdLst>
                  <a:gd name="connsiteX0" fmla="*/ 5689 w 37452"/>
                  <a:gd name="connsiteY0" fmla="*/ 257 h 652920"/>
                  <a:gd name="connsiteX1" fmla="*/ 37439 w 37452"/>
                  <a:gd name="connsiteY1" fmla="*/ 482857 h 652920"/>
                  <a:gd name="connsiteX2" fmla="*/ 1456 w 37452"/>
                  <a:gd name="connsiteY2" fmla="*/ 647957 h 652920"/>
                  <a:gd name="connsiteX3" fmla="*/ 5689 w 37452"/>
                  <a:gd name="connsiteY3" fmla="*/ 552707 h 652920"/>
                  <a:gd name="connsiteX4" fmla="*/ 5689 w 37452"/>
                  <a:gd name="connsiteY4" fmla="*/ 257 h 65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52" h="652920">
                    <a:moveTo>
                      <a:pt x="5689" y="257"/>
                    </a:moveTo>
                    <a:cubicBezTo>
                      <a:pt x="10981" y="-11385"/>
                      <a:pt x="38145" y="374907"/>
                      <a:pt x="37439" y="482857"/>
                    </a:cubicBezTo>
                    <a:cubicBezTo>
                      <a:pt x="36733" y="590807"/>
                      <a:pt x="6748" y="636315"/>
                      <a:pt x="1456" y="647957"/>
                    </a:cubicBezTo>
                    <a:cubicBezTo>
                      <a:pt x="-3836" y="659599"/>
                      <a:pt x="7100" y="658893"/>
                      <a:pt x="5689" y="552707"/>
                    </a:cubicBezTo>
                    <a:cubicBezTo>
                      <a:pt x="4278" y="446521"/>
                      <a:pt x="397" y="11899"/>
                      <a:pt x="5689" y="2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4" name="フリーフォーム: 図形 4323">
                <a:extLst>
                  <a:ext uri="{FF2B5EF4-FFF2-40B4-BE49-F238E27FC236}">
                    <a16:creationId xmlns:a16="http://schemas.microsoft.com/office/drawing/2014/main" id="{912C0D8B-7483-4B99-B74C-C1EEADC3CAAB}"/>
                  </a:ext>
                </a:extLst>
              </p:cNvPr>
              <p:cNvSpPr/>
              <p:nvPr/>
            </p:nvSpPr>
            <p:spPr>
              <a:xfrm>
                <a:off x="4533790" y="4068229"/>
                <a:ext cx="351541" cy="109194"/>
              </a:xfrm>
              <a:custGeom>
                <a:avLst/>
                <a:gdLst>
                  <a:gd name="connsiteX0" fmla="*/ 110 w 351541"/>
                  <a:gd name="connsiteY0" fmla="*/ 95254 h 109194"/>
                  <a:gd name="connsiteX1" fmla="*/ 154627 w 351541"/>
                  <a:gd name="connsiteY1" fmla="*/ 103721 h 109194"/>
                  <a:gd name="connsiteX2" fmla="*/ 351477 w 351541"/>
                  <a:gd name="connsiteY2" fmla="*/ 4 h 109194"/>
                  <a:gd name="connsiteX3" fmla="*/ 133460 w 351541"/>
                  <a:gd name="connsiteY3" fmla="*/ 99488 h 109194"/>
                  <a:gd name="connsiteX4" fmla="*/ 110 w 351541"/>
                  <a:gd name="connsiteY4" fmla="*/ 95254 h 10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541" h="109194">
                    <a:moveTo>
                      <a:pt x="110" y="95254"/>
                    </a:moveTo>
                    <a:cubicBezTo>
                      <a:pt x="3638" y="95959"/>
                      <a:pt x="96066" y="119596"/>
                      <a:pt x="154627" y="103721"/>
                    </a:cubicBezTo>
                    <a:cubicBezTo>
                      <a:pt x="213188" y="87846"/>
                      <a:pt x="355005" y="709"/>
                      <a:pt x="351477" y="4"/>
                    </a:cubicBezTo>
                    <a:cubicBezTo>
                      <a:pt x="347949" y="-701"/>
                      <a:pt x="188493" y="80085"/>
                      <a:pt x="133460" y="99488"/>
                    </a:cubicBezTo>
                    <a:cubicBezTo>
                      <a:pt x="78427" y="118891"/>
                      <a:pt x="-3418" y="94549"/>
                      <a:pt x="110" y="95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5" name="フリーフォーム: 図形 4324">
                <a:extLst>
                  <a:ext uri="{FF2B5EF4-FFF2-40B4-BE49-F238E27FC236}">
                    <a16:creationId xmlns:a16="http://schemas.microsoft.com/office/drawing/2014/main" id="{DCE3281D-EE28-4701-BF9A-D59D433E214F}"/>
                  </a:ext>
                </a:extLst>
              </p:cNvPr>
              <p:cNvSpPr/>
              <p:nvPr/>
            </p:nvSpPr>
            <p:spPr>
              <a:xfrm>
                <a:off x="4044948" y="4119626"/>
                <a:ext cx="367513" cy="33984"/>
              </a:xfrm>
              <a:custGeom>
                <a:avLst/>
                <a:gdLst>
                  <a:gd name="connsiteX0" fmla="*/ 2 w 367513"/>
                  <a:gd name="connsiteY0" fmla="*/ 5757 h 33984"/>
                  <a:gd name="connsiteX1" fmla="*/ 192619 w 367513"/>
                  <a:gd name="connsiteY1" fmla="*/ 1524 h 33984"/>
                  <a:gd name="connsiteX2" fmla="*/ 366185 w 367513"/>
                  <a:gd name="connsiteY2" fmla="*/ 33274 h 33984"/>
                  <a:gd name="connsiteX3" fmla="*/ 268819 w 367513"/>
                  <a:gd name="connsiteY3" fmla="*/ 22691 h 33984"/>
                  <a:gd name="connsiteX4" fmla="*/ 196852 w 367513"/>
                  <a:gd name="connsiteY4" fmla="*/ 12107 h 33984"/>
                  <a:gd name="connsiteX5" fmla="*/ 2 w 367513"/>
                  <a:gd name="connsiteY5" fmla="*/ 5757 h 3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513" h="33984">
                    <a:moveTo>
                      <a:pt x="2" y="5757"/>
                    </a:moveTo>
                    <a:cubicBezTo>
                      <a:pt x="-704" y="3993"/>
                      <a:pt x="131589" y="-3062"/>
                      <a:pt x="192619" y="1524"/>
                    </a:cubicBezTo>
                    <a:cubicBezTo>
                      <a:pt x="253649" y="6110"/>
                      <a:pt x="353485" y="29746"/>
                      <a:pt x="366185" y="33274"/>
                    </a:cubicBezTo>
                    <a:cubicBezTo>
                      <a:pt x="378885" y="36802"/>
                      <a:pt x="297041" y="26219"/>
                      <a:pt x="268819" y="22691"/>
                    </a:cubicBezTo>
                    <a:cubicBezTo>
                      <a:pt x="240597" y="19163"/>
                      <a:pt x="240596" y="14224"/>
                      <a:pt x="196852" y="12107"/>
                    </a:cubicBezTo>
                    <a:cubicBezTo>
                      <a:pt x="153108" y="9990"/>
                      <a:pt x="708" y="7521"/>
                      <a:pt x="2" y="57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6" name="フリーフォーム: 図形 4325">
                <a:extLst>
                  <a:ext uri="{FF2B5EF4-FFF2-40B4-BE49-F238E27FC236}">
                    <a16:creationId xmlns:a16="http://schemas.microsoft.com/office/drawing/2014/main" id="{797E4A75-979F-41EB-91EA-219FFC221D61}"/>
                  </a:ext>
                </a:extLst>
              </p:cNvPr>
              <p:cNvSpPr/>
              <p:nvPr/>
            </p:nvSpPr>
            <p:spPr>
              <a:xfrm>
                <a:off x="5307013" y="4641850"/>
                <a:ext cx="219083" cy="146342"/>
              </a:xfrm>
              <a:custGeom>
                <a:avLst/>
                <a:gdLst>
                  <a:gd name="connsiteX0" fmla="*/ 0 w 219083"/>
                  <a:gd name="connsiteY0" fmla="*/ 0 h 146342"/>
                  <a:gd name="connsiteX1" fmla="*/ 158750 w 219083"/>
                  <a:gd name="connsiteY1" fmla="*/ 74613 h 146342"/>
                  <a:gd name="connsiteX2" fmla="*/ 219075 w 219083"/>
                  <a:gd name="connsiteY2" fmla="*/ 146050 h 146342"/>
                  <a:gd name="connsiteX3" fmla="*/ 155575 w 219083"/>
                  <a:gd name="connsiteY3" fmla="*/ 101600 h 146342"/>
                  <a:gd name="connsiteX4" fmla="*/ 0 w 219083"/>
                  <a:gd name="connsiteY4" fmla="*/ 0 h 146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83" h="146342">
                    <a:moveTo>
                      <a:pt x="0" y="0"/>
                    </a:moveTo>
                    <a:cubicBezTo>
                      <a:pt x="61119" y="25135"/>
                      <a:pt x="122238" y="50271"/>
                      <a:pt x="158750" y="74613"/>
                    </a:cubicBezTo>
                    <a:cubicBezTo>
                      <a:pt x="195263" y="98955"/>
                      <a:pt x="219604" y="141552"/>
                      <a:pt x="219075" y="146050"/>
                    </a:cubicBezTo>
                    <a:cubicBezTo>
                      <a:pt x="218546" y="150548"/>
                      <a:pt x="155575" y="101600"/>
                      <a:pt x="155575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7" name="フリーフォーム: 図形 4326">
                <a:extLst>
                  <a:ext uri="{FF2B5EF4-FFF2-40B4-BE49-F238E27FC236}">
                    <a16:creationId xmlns:a16="http://schemas.microsoft.com/office/drawing/2014/main" id="{914DA0C2-2A3D-4C86-A0BF-F2AB1EEC98E3}"/>
                  </a:ext>
                </a:extLst>
              </p:cNvPr>
              <p:cNvSpPr/>
              <p:nvPr/>
            </p:nvSpPr>
            <p:spPr>
              <a:xfrm>
                <a:off x="4543362" y="2907068"/>
                <a:ext cx="143184" cy="125137"/>
              </a:xfrm>
              <a:custGeom>
                <a:avLst/>
                <a:gdLst>
                  <a:gd name="connsiteX0" fmla="*/ 3238 w 143184"/>
                  <a:gd name="connsiteY0" fmla="*/ 1232 h 125137"/>
                  <a:gd name="connsiteX1" fmla="*/ 120713 w 143184"/>
                  <a:gd name="connsiteY1" fmla="*/ 109182 h 125137"/>
                  <a:gd name="connsiteX2" fmla="*/ 142938 w 143184"/>
                  <a:gd name="connsiteY2" fmla="*/ 123470 h 125137"/>
                  <a:gd name="connsiteX3" fmla="*/ 115951 w 143184"/>
                  <a:gd name="connsiteY3" fmla="*/ 98070 h 125137"/>
                  <a:gd name="connsiteX4" fmla="*/ 38163 w 143184"/>
                  <a:gd name="connsiteY4" fmla="*/ 52032 h 125137"/>
                  <a:gd name="connsiteX5" fmla="*/ 3238 w 143184"/>
                  <a:gd name="connsiteY5" fmla="*/ 1232 h 12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184" h="125137">
                    <a:moveTo>
                      <a:pt x="3238" y="1232"/>
                    </a:moveTo>
                    <a:cubicBezTo>
                      <a:pt x="16996" y="10757"/>
                      <a:pt x="97430" y="88809"/>
                      <a:pt x="120713" y="109182"/>
                    </a:cubicBezTo>
                    <a:cubicBezTo>
                      <a:pt x="143996" y="129555"/>
                      <a:pt x="143732" y="125322"/>
                      <a:pt x="142938" y="123470"/>
                    </a:cubicBezTo>
                    <a:cubicBezTo>
                      <a:pt x="142144" y="121618"/>
                      <a:pt x="133414" y="109976"/>
                      <a:pt x="115951" y="98070"/>
                    </a:cubicBezTo>
                    <a:cubicBezTo>
                      <a:pt x="98489" y="86164"/>
                      <a:pt x="53244" y="63938"/>
                      <a:pt x="38163" y="52032"/>
                    </a:cubicBezTo>
                    <a:cubicBezTo>
                      <a:pt x="23082" y="40126"/>
                      <a:pt x="-10520" y="-8293"/>
                      <a:pt x="3238" y="1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8" name="フリーフォーム: 図形 4327">
                <a:extLst>
                  <a:ext uri="{FF2B5EF4-FFF2-40B4-BE49-F238E27FC236}">
                    <a16:creationId xmlns:a16="http://schemas.microsoft.com/office/drawing/2014/main" id="{FBAB901C-E3AF-407C-ABA1-D235E3057AF3}"/>
                  </a:ext>
                </a:extLst>
              </p:cNvPr>
              <p:cNvSpPr/>
              <p:nvPr/>
            </p:nvSpPr>
            <p:spPr>
              <a:xfrm>
                <a:off x="4506080" y="2825697"/>
                <a:ext cx="51757" cy="142696"/>
              </a:xfrm>
              <a:custGeom>
                <a:avLst/>
                <a:gdLst>
                  <a:gd name="connsiteX0" fmla="*/ 51633 w 51757"/>
                  <a:gd name="connsiteY0" fmla="*/ 53 h 142696"/>
                  <a:gd name="connsiteX1" fmla="*/ 15120 w 51757"/>
                  <a:gd name="connsiteY1" fmla="*/ 57203 h 142696"/>
                  <a:gd name="connsiteX2" fmla="*/ 13533 w 51757"/>
                  <a:gd name="connsiteY2" fmla="*/ 141341 h 142696"/>
                  <a:gd name="connsiteX3" fmla="*/ 13533 w 51757"/>
                  <a:gd name="connsiteY3" fmla="*/ 104828 h 142696"/>
                  <a:gd name="connsiteX4" fmla="*/ 833 w 51757"/>
                  <a:gd name="connsiteY4" fmla="*/ 47678 h 142696"/>
                  <a:gd name="connsiteX5" fmla="*/ 51633 w 51757"/>
                  <a:gd name="connsiteY5" fmla="*/ 53 h 142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757" h="142696">
                    <a:moveTo>
                      <a:pt x="51633" y="53"/>
                    </a:moveTo>
                    <a:cubicBezTo>
                      <a:pt x="54014" y="1641"/>
                      <a:pt x="21470" y="33655"/>
                      <a:pt x="15120" y="57203"/>
                    </a:cubicBezTo>
                    <a:cubicBezTo>
                      <a:pt x="8770" y="80751"/>
                      <a:pt x="13797" y="133404"/>
                      <a:pt x="13533" y="141341"/>
                    </a:cubicBezTo>
                    <a:cubicBezTo>
                      <a:pt x="13269" y="149278"/>
                      <a:pt x="15650" y="120438"/>
                      <a:pt x="13533" y="104828"/>
                    </a:cubicBezTo>
                    <a:cubicBezTo>
                      <a:pt x="11416" y="89218"/>
                      <a:pt x="-3665" y="62495"/>
                      <a:pt x="833" y="47678"/>
                    </a:cubicBezTo>
                    <a:cubicBezTo>
                      <a:pt x="5331" y="32861"/>
                      <a:pt x="49252" y="-1535"/>
                      <a:pt x="51633" y="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9" name="フリーフォーム: 図形 4328">
                <a:extLst>
                  <a:ext uri="{FF2B5EF4-FFF2-40B4-BE49-F238E27FC236}">
                    <a16:creationId xmlns:a16="http://schemas.microsoft.com/office/drawing/2014/main" id="{9015A70B-A60D-4C71-8D54-16B607906505}"/>
                  </a:ext>
                </a:extLst>
              </p:cNvPr>
              <p:cNvSpPr/>
              <p:nvPr/>
            </p:nvSpPr>
            <p:spPr>
              <a:xfrm>
                <a:off x="3839718" y="3068619"/>
                <a:ext cx="227005" cy="48161"/>
              </a:xfrm>
              <a:custGeom>
                <a:avLst/>
                <a:gdLst>
                  <a:gd name="connsiteX0" fmla="*/ 445 w 227005"/>
                  <a:gd name="connsiteY0" fmla="*/ 46056 h 48161"/>
                  <a:gd name="connsiteX1" fmla="*/ 136970 w 227005"/>
                  <a:gd name="connsiteY1" fmla="*/ 44469 h 48161"/>
                  <a:gd name="connsiteX2" fmla="*/ 224282 w 227005"/>
                  <a:gd name="connsiteY2" fmla="*/ 17481 h 48161"/>
                  <a:gd name="connsiteX3" fmla="*/ 205232 w 227005"/>
                  <a:gd name="connsiteY3" fmla="*/ 19 h 48161"/>
                  <a:gd name="connsiteX4" fmla="*/ 208407 w 227005"/>
                  <a:gd name="connsiteY4" fmla="*/ 20656 h 48161"/>
                  <a:gd name="connsiteX5" fmla="*/ 186182 w 227005"/>
                  <a:gd name="connsiteY5" fmla="*/ 27006 h 48161"/>
                  <a:gd name="connsiteX6" fmla="*/ 445 w 227005"/>
                  <a:gd name="connsiteY6" fmla="*/ 46056 h 4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05" h="48161">
                    <a:moveTo>
                      <a:pt x="445" y="46056"/>
                    </a:moveTo>
                    <a:cubicBezTo>
                      <a:pt x="-7757" y="48967"/>
                      <a:pt x="99664" y="49232"/>
                      <a:pt x="136970" y="44469"/>
                    </a:cubicBezTo>
                    <a:cubicBezTo>
                      <a:pt x="174276" y="39706"/>
                      <a:pt x="212905" y="24889"/>
                      <a:pt x="224282" y="17481"/>
                    </a:cubicBezTo>
                    <a:cubicBezTo>
                      <a:pt x="235659" y="10073"/>
                      <a:pt x="207878" y="-510"/>
                      <a:pt x="205232" y="19"/>
                    </a:cubicBezTo>
                    <a:cubicBezTo>
                      <a:pt x="202586" y="548"/>
                      <a:pt x="211582" y="16158"/>
                      <a:pt x="208407" y="20656"/>
                    </a:cubicBezTo>
                    <a:cubicBezTo>
                      <a:pt x="205232" y="25154"/>
                      <a:pt x="216874" y="24360"/>
                      <a:pt x="186182" y="27006"/>
                    </a:cubicBezTo>
                    <a:cubicBezTo>
                      <a:pt x="155490" y="29652"/>
                      <a:pt x="8647" y="43145"/>
                      <a:pt x="445" y="4605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0" name="フリーフォーム: 図形 4329">
                <a:extLst>
                  <a:ext uri="{FF2B5EF4-FFF2-40B4-BE49-F238E27FC236}">
                    <a16:creationId xmlns:a16="http://schemas.microsoft.com/office/drawing/2014/main" id="{94D8944C-6B41-4D1D-B99D-0C25DC0AF290}"/>
                  </a:ext>
                </a:extLst>
              </p:cNvPr>
              <p:cNvSpPr/>
              <p:nvPr/>
            </p:nvSpPr>
            <p:spPr>
              <a:xfrm>
                <a:off x="3657544" y="2936875"/>
                <a:ext cx="36778" cy="129899"/>
              </a:xfrm>
              <a:custGeom>
                <a:avLst/>
                <a:gdLst>
                  <a:gd name="connsiteX0" fmla="*/ 36569 w 36778"/>
                  <a:gd name="connsiteY0" fmla="*/ 0 h 129899"/>
                  <a:gd name="connsiteX1" fmla="*/ 15931 w 36778"/>
                  <a:gd name="connsiteY1" fmla="*/ 57150 h 129899"/>
                  <a:gd name="connsiteX2" fmla="*/ 36569 w 36778"/>
                  <a:gd name="connsiteY2" fmla="*/ 128588 h 129899"/>
                  <a:gd name="connsiteX3" fmla="*/ 19106 w 36778"/>
                  <a:gd name="connsiteY3" fmla="*/ 100013 h 129899"/>
                  <a:gd name="connsiteX4" fmla="*/ 56 w 36778"/>
                  <a:gd name="connsiteY4" fmla="*/ 57150 h 129899"/>
                  <a:gd name="connsiteX5" fmla="*/ 36569 w 36778"/>
                  <a:gd name="connsiteY5" fmla="*/ 0 h 129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78" h="129899">
                    <a:moveTo>
                      <a:pt x="36569" y="0"/>
                    </a:moveTo>
                    <a:cubicBezTo>
                      <a:pt x="39215" y="0"/>
                      <a:pt x="15931" y="35719"/>
                      <a:pt x="15931" y="57150"/>
                    </a:cubicBezTo>
                    <a:cubicBezTo>
                      <a:pt x="15931" y="78581"/>
                      <a:pt x="36040" y="121444"/>
                      <a:pt x="36569" y="128588"/>
                    </a:cubicBezTo>
                    <a:cubicBezTo>
                      <a:pt x="37098" y="135732"/>
                      <a:pt x="25191" y="111919"/>
                      <a:pt x="19106" y="100013"/>
                    </a:cubicBezTo>
                    <a:cubicBezTo>
                      <a:pt x="13021" y="88107"/>
                      <a:pt x="-1002" y="71967"/>
                      <a:pt x="56" y="57150"/>
                    </a:cubicBezTo>
                    <a:cubicBezTo>
                      <a:pt x="1114" y="42333"/>
                      <a:pt x="33923" y="0"/>
                      <a:pt x="36569" y="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1" name="フリーフォーム: 図形 4330">
                <a:extLst>
                  <a:ext uri="{FF2B5EF4-FFF2-40B4-BE49-F238E27FC236}">
                    <a16:creationId xmlns:a16="http://schemas.microsoft.com/office/drawing/2014/main" id="{3AE7DC48-98B9-451B-95C4-4ADC3F56BAB2}"/>
                  </a:ext>
                </a:extLst>
              </p:cNvPr>
              <p:cNvSpPr/>
              <p:nvPr/>
            </p:nvSpPr>
            <p:spPr>
              <a:xfrm>
                <a:off x="5067249" y="2609772"/>
                <a:ext cx="70256" cy="200126"/>
              </a:xfrm>
              <a:custGeom>
                <a:avLst/>
                <a:gdLst>
                  <a:gd name="connsiteX0" fmla="*/ 46618 w 70256"/>
                  <a:gd name="connsiteY0" fmla="*/ 78 h 200126"/>
                  <a:gd name="connsiteX1" fmla="*/ 16984 w 70256"/>
                  <a:gd name="connsiteY1" fmla="*/ 112261 h 200126"/>
                  <a:gd name="connsiteX2" fmla="*/ 69901 w 70256"/>
                  <a:gd name="connsiteY2" fmla="*/ 199045 h 200126"/>
                  <a:gd name="connsiteX3" fmla="*/ 38151 w 70256"/>
                  <a:gd name="connsiteY3" fmla="*/ 156711 h 200126"/>
                  <a:gd name="connsiteX4" fmla="*/ 51 w 70256"/>
                  <a:gd name="connsiteY4" fmla="*/ 95328 h 200126"/>
                  <a:gd name="connsiteX5" fmla="*/ 46618 w 70256"/>
                  <a:gd name="connsiteY5" fmla="*/ 78 h 200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256" h="200126">
                    <a:moveTo>
                      <a:pt x="46618" y="78"/>
                    </a:moveTo>
                    <a:cubicBezTo>
                      <a:pt x="49440" y="2900"/>
                      <a:pt x="13104" y="79100"/>
                      <a:pt x="16984" y="112261"/>
                    </a:cubicBezTo>
                    <a:cubicBezTo>
                      <a:pt x="20864" y="145422"/>
                      <a:pt x="66373" y="191637"/>
                      <a:pt x="69901" y="199045"/>
                    </a:cubicBezTo>
                    <a:cubicBezTo>
                      <a:pt x="73429" y="206453"/>
                      <a:pt x="49793" y="173997"/>
                      <a:pt x="38151" y="156711"/>
                    </a:cubicBezTo>
                    <a:cubicBezTo>
                      <a:pt x="26509" y="139425"/>
                      <a:pt x="-1360" y="119317"/>
                      <a:pt x="51" y="95328"/>
                    </a:cubicBezTo>
                    <a:cubicBezTo>
                      <a:pt x="1462" y="71339"/>
                      <a:pt x="43796" y="-2744"/>
                      <a:pt x="46618" y="7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2" name="フリーフォーム: 図形 4331">
                <a:extLst>
                  <a:ext uri="{FF2B5EF4-FFF2-40B4-BE49-F238E27FC236}">
                    <a16:creationId xmlns:a16="http://schemas.microsoft.com/office/drawing/2014/main" id="{D3ED693A-5D41-42BA-A5A2-EAABB91DDFEC}"/>
                  </a:ext>
                </a:extLst>
              </p:cNvPr>
              <p:cNvSpPr/>
              <p:nvPr/>
            </p:nvSpPr>
            <p:spPr>
              <a:xfrm>
                <a:off x="4719621" y="2931999"/>
                <a:ext cx="165117" cy="70008"/>
              </a:xfrm>
              <a:custGeom>
                <a:avLst/>
                <a:gdLst>
                  <a:gd name="connsiteX0" fmla="*/ 17 w 165117"/>
                  <a:gd name="connsiteY0" fmla="*/ 69964 h 70008"/>
                  <a:gd name="connsiteX1" fmla="*/ 138129 w 165117"/>
                  <a:gd name="connsiteY1" fmla="*/ 39801 h 70008"/>
                  <a:gd name="connsiteX2" fmla="*/ 165117 w 165117"/>
                  <a:gd name="connsiteY2" fmla="*/ 50914 h 70008"/>
                  <a:gd name="connsiteX3" fmla="*/ 138129 w 165117"/>
                  <a:gd name="connsiteY3" fmla="*/ 22339 h 70008"/>
                  <a:gd name="connsiteX4" fmla="*/ 146067 w 165117"/>
                  <a:gd name="connsiteY4" fmla="*/ 114 h 70008"/>
                  <a:gd name="connsiteX5" fmla="*/ 128604 w 165117"/>
                  <a:gd name="connsiteY5" fmla="*/ 31864 h 70008"/>
                  <a:gd name="connsiteX6" fmla="*/ 17 w 165117"/>
                  <a:gd name="connsiteY6" fmla="*/ 69964 h 7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117" h="70008">
                    <a:moveTo>
                      <a:pt x="17" y="69964"/>
                    </a:moveTo>
                    <a:cubicBezTo>
                      <a:pt x="1604" y="71287"/>
                      <a:pt x="110612" y="42976"/>
                      <a:pt x="138129" y="39801"/>
                    </a:cubicBezTo>
                    <a:cubicBezTo>
                      <a:pt x="165646" y="36626"/>
                      <a:pt x="165117" y="53824"/>
                      <a:pt x="165117" y="50914"/>
                    </a:cubicBezTo>
                    <a:cubicBezTo>
                      <a:pt x="165117" y="48004"/>
                      <a:pt x="141304" y="30806"/>
                      <a:pt x="138129" y="22339"/>
                    </a:cubicBezTo>
                    <a:cubicBezTo>
                      <a:pt x="134954" y="13872"/>
                      <a:pt x="147654" y="-1473"/>
                      <a:pt x="146067" y="114"/>
                    </a:cubicBezTo>
                    <a:cubicBezTo>
                      <a:pt x="144480" y="1701"/>
                      <a:pt x="151094" y="20751"/>
                      <a:pt x="128604" y="31864"/>
                    </a:cubicBezTo>
                    <a:cubicBezTo>
                      <a:pt x="106114" y="42976"/>
                      <a:pt x="-1570" y="68641"/>
                      <a:pt x="17" y="699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3" name="フリーフォーム: 図形 4332">
                <a:extLst>
                  <a:ext uri="{FF2B5EF4-FFF2-40B4-BE49-F238E27FC236}">
                    <a16:creationId xmlns:a16="http://schemas.microsoft.com/office/drawing/2014/main" id="{D4C402E3-F540-4C63-A227-B08206087DE2}"/>
                  </a:ext>
                </a:extLst>
              </p:cNvPr>
              <p:cNvSpPr/>
              <p:nvPr/>
            </p:nvSpPr>
            <p:spPr>
              <a:xfrm>
                <a:off x="3565819" y="3196275"/>
                <a:ext cx="543603" cy="917921"/>
              </a:xfrm>
              <a:custGeom>
                <a:avLst/>
                <a:gdLst>
                  <a:gd name="connsiteX0" fmla="*/ 127764 w 543603"/>
                  <a:gd name="connsiteY0" fmla="*/ 268708 h 917921"/>
                  <a:gd name="connsiteX1" fmla="*/ 246298 w 543603"/>
                  <a:gd name="connsiteY1" fmla="*/ 495192 h 917921"/>
                  <a:gd name="connsiteX2" fmla="*/ 303448 w 543603"/>
                  <a:gd name="connsiteY2" fmla="*/ 696275 h 917921"/>
                  <a:gd name="connsiteX3" fmla="*/ 322498 w 543603"/>
                  <a:gd name="connsiteY3" fmla="*/ 776708 h 917921"/>
                  <a:gd name="connsiteX4" fmla="*/ 377531 w 543603"/>
                  <a:gd name="connsiteY4" fmla="*/ 861375 h 917921"/>
                  <a:gd name="connsiteX5" fmla="*/ 534164 w 543603"/>
                  <a:gd name="connsiteY5" fmla="*/ 910058 h 917921"/>
                  <a:gd name="connsiteX6" fmla="*/ 496064 w 543603"/>
                  <a:gd name="connsiteY6" fmla="*/ 907942 h 917921"/>
                  <a:gd name="connsiteX7" fmla="*/ 250531 w 543603"/>
                  <a:gd name="connsiteY7" fmla="*/ 814808 h 917921"/>
                  <a:gd name="connsiteX8" fmla="*/ 100248 w 543603"/>
                  <a:gd name="connsiteY8" fmla="*/ 423225 h 917921"/>
                  <a:gd name="connsiteX9" fmla="*/ 2881 w 543603"/>
                  <a:gd name="connsiteY9" fmla="*/ 200975 h 917921"/>
                  <a:gd name="connsiteX10" fmla="*/ 26164 w 543603"/>
                  <a:gd name="connsiteY10" fmla="*/ 6242 h 917921"/>
                  <a:gd name="connsiteX11" fmla="*/ 30398 w 543603"/>
                  <a:gd name="connsiteY11" fmla="*/ 65508 h 917921"/>
                  <a:gd name="connsiteX12" fmla="*/ 127764 w 543603"/>
                  <a:gd name="connsiteY12" fmla="*/ 268708 h 91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3603" h="917921">
                    <a:moveTo>
                      <a:pt x="127764" y="268708"/>
                    </a:moveTo>
                    <a:cubicBezTo>
                      <a:pt x="163747" y="340322"/>
                      <a:pt x="217017" y="423931"/>
                      <a:pt x="246298" y="495192"/>
                    </a:cubicBezTo>
                    <a:cubicBezTo>
                      <a:pt x="275579" y="566453"/>
                      <a:pt x="290748" y="649356"/>
                      <a:pt x="303448" y="696275"/>
                    </a:cubicBezTo>
                    <a:cubicBezTo>
                      <a:pt x="316148" y="743194"/>
                      <a:pt x="310151" y="749191"/>
                      <a:pt x="322498" y="776708"/>
                    </a:cubicBezTo>
                    <a:cubicBezTo>
                      <a:pt x="334845" y="804225"/>
                      <a:pt x="342253" y="839150"/>
                      <a:pt x="377531" y="861375"/>
                    </a:cubicBezTo>
                    <a:cubicBezTo>
                      <a:pt x="412809" y="883600"/>
                      <a:pt x="514409" y="902297"/>
                      <a:pt x="534164" y="910058"/>
                    </a:cubicBezTo>
                    <a:cubicBezTo>
                      <a:pt x="553919" y="917819"/>
                      <a:pt x="543336" y="923817"/>
                      <a:pt x="496064" y="907942"/>
                    </a:cubicBezTo>
                    <a:cubicBezTo>
                      <a:pt x="448792" y="892067"/>
                      <a:pt x="316500" y="895594"/>
                      <a:pt x="250531" y="814808"/>
                    </a:cubicBezTo>
                    <a:cubicBezTo>
                      <a:pt x="184562" y="734022"/>
                      <a:pt x="141523" y="525530"/>
                      <a:pt x="100248" y="423225"/>
                    </a:cubicBezTo>
                    <a:cubicBezTo>
                      <a:pt x="58973" y="320920"/>
                      <a:pt x="15228" y="270472"/>
                      <a:pt x="2881" y="200975"/>
                    </a:cubicBezTo>
                    <a:cubicBezTo>
                      <a:pt x="-9466" y="131478"/>
                      <a:pt x="21578" y="28820"/>
                      <a:pt x="26164" y="6242"/>
                    </a:cubicBezTo>
                    <a:cubicBezTo>
                      <a:pt x="30750" y="-16336"/>
                      <a:pt x="16287" y="26703"/>
                      <a:pt x="30398" y="65508"/>
                    </a:cubicBezTo>
                    <a:cubicBezTo>
                      <a:pt x="44509" y="104313"/>
                      <a:pt x="91781" y="197094"/>
                      <a:pt x="127764" y="26870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4" name="フリーフォーム: 図形 4333">
                <a:extLst>
                  <a:ext uri="{FF2B5EF4-FFF2-40B4-BE49-F238E27FC236}">
                    <a16:creationId xmlns:a16="http://schemas.microsoft.com/office/drawing/2014/main" id="{C5747E20-3883-4680-888E-42279EBE00F1}"/>
                  </a:ext>
                </a:extLst>
              </p:cNvPr>
              <p:cNvSpPr/>
              <p:nvPr/>
            </p:nvSpPr>
            <p:spPr>
              <a:xfrm>
                <a:off x="5007645" y="2428969"/>
                <a:ext cx="324003" cy="536918"/>
              </a:xfrm>
              <a:custGeom>
                <a:avLst/>
                <a:gdLst>
                  <a:gd name="connsiteX0" fmla="*/ 10972 w 324003"/>
                  <a:gd name="connsiteY0" fmla="*/ 5198 h 536918"/>
                  <a:gd name="connsiteX1" fmla="*/ 322122 w 324003"/>
                  <a:gd name="connsiteY1" fmla="*/ 293064 h 536918"/>
                  <a:gd name="connsiteX2" fmla="*/ 144322 w 324003"/>
                  <a:gd name="connsiteY2" fmla="*/ 244381 h 536918"/>
                  <a:gd name="connsiteX3" fmla="*/ 212055 w 324003"/>
                  <a:gd name="connsiteY3" fmla="*/ 536481 h 536918"/>
                  <a:gd name="connsiteX4" fmla="*/ 212055 w 324003"/>
                  <a:gd name="connsiteY4" fmla="*/ 305764 h 536918"/>
                  <a:gd name="connsiteX5" fmla="*/ 80822 w 324003"/>
                  <a:gd name="connsiteY5" fmla="*/ 121614 h 536918"/>
                  <a:gd name="connsiteX6" fmla="*/ 10972 w 324003"/>
                  <a:gd name="connsiteY6" fmla="*/ 5198 h 53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003" h="536918">
                    <a:moveTo>
                      <a:pt x="10972" y="5198"/>
                    </a:moveTo>
                    <a:cubicBezTo>
                      <a:pt x="51189" y="33773"/>
                      <a:pt x="299897" y="253200"/>
                      <a:pt x="322122" y="293064"/>
                    </a:cubicBezTo>
                    <a:cubicBezTo>
                      <a:pt x="344347" y="332928"/>
                      <a:pt x="162667" y="203812"/>
                      <a:pt x="144322" y="244381"/>
                    </a:cubicBezTo>
                    <a:cubicBezTo>
                      <a:pt x="125978" y="284951"/>
                      <a:pt x="200766" y="526251"/>
                      <a:pt x="212055" y="536481"/>
                    </a:cubicBezTo>
                    <a:cubicBezTo>
                      <a:pt x="223344" y="546711"/>
                      <a:pt x="233927" y="374908"/>
                      <a:pt x="212055" y="305764"/>
                    </a:cubicBezTo>
                    <a:cubicBezTo>
                      <a:pt x="190183" y="236620"/>
                      <a:pt x="109750" y="170297"/>
                      <a:pt x="80822" y="121614"/>
                    </a:cubicBezTo>
                    <a:cubicBezTo>
                      <a:pt x="51894" y="72931"/>
                      <a:pt x="-29245" y="-23377"/>
                      <a:pt x="10972" y="519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5" name="フリーフォーム: 図形 4334">
                <a:extLst>
                  <a:ext uri="{FF2B5EF4-FFF2-40B4-BE49-F238E27FC236}">
                    <a16:creationId xmlns:a16="http://schemas.microsoft.com/office/drawing/2014/main" id="{73E4D19B-5561-472F-9586-E2D649AC834A}"/>
                  </a:ext>
                </a:extLst>
              </p:cNvPr>
              <p:cNvSpPr/>
              <p:nvPr/>
            </p:nvSpPr>
            <p:spPr>
              <a:xfrm>
                <a:off x="4302295" y="1584381"/>
                <a:ext cx="579277" cy="416124"/>
              </a:xfrm>
              <a:custGeom>
                <a:avLst/>
                <a:gdLst>
                  <a:gd name="connsiteX0" fmla="*/ 888 w 579277"/>
                  <a:gd name="connsiteY0" fmla="*/ 413752 h 416124"/>
                  <a:gd name="connsiteX1" fmla="*/ 153288 w 579277"/>
                  <a:gd name="connsiteY1" fmla="*/ 176686 h 416124"/>
                  <a:gd name="connsiteX2" fmla="*/ 271822 w 579277"/>
                  <a:gd name="connsiteY2" fmla="*/ 79319 h 416124"/>
                  <a:gd name="connsiteX3" fmla="*/ 574505 w 579277"/>
                  <a:gd name="connsiteY3" fmla="*/ 159752 h 416124"/>
                  <a:gd name="connsiteX4" fmla="*/ 441155 w 579277"/>
                  <a:gd name="connsiteY4" fmla="*/ 79319 h 416124"/>
                  <a:gd name="connsiteX5" fmla="*/ 227372 w 579277"/>
                  <a:gd name="connsiteY5" fmla="*/ 15819 h 416124"/>
                  <a:gd name="connsiteX6" fmla="*/ 888 w 579277"/>
                  <a:gd name="connsiteY6" fmla="*/ 413752 h 41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9277" h="416124">
                    <a:moveTo>
                      <a:pt x="888" y="413752"/>
                    </a:moveTo>
                    <a:cubicBezTo>
                      <a:pt x="-11459" y="440563"/>
                      <a:pt x="108132" y="232425"/>
                      <a:pt x="153288" y="176686"/>
                    </a:cubicBezTo>
                    <a:cubicBezTo>
                      <a:pt x="198444" y="120947"/>
                      <a:pt x="201619" y="82141"/>
                      <a:pt x="271822" y="79319"/>
                    </a:cubicBezTo>
                    <a:cubicBezTo>
                      <a:pt x="342025" y="76497"/>
                      <a:pt x="546283" y="159752"/>
                      <a:pt x="574505" y="159752"/>
                    </a:cubicBezTo>
                    <a:cubicBezTo>
                      <a:pt x="602727" y="159752"/>
                      <a:pt x="499011" y="103308"/>
                      <a:pt x="441155" y="79319"/>
                    </a:cubicBezTo>
                    <a:cubicBezTo>
                      <a:pt x="383300" y="55330"/>
                      <a:pt x="297222" y="-36392"/>
                      <a:pt x="227372" y="15819"/>
                    </a:cubicBezTo>
                    <a:cubicBezTo>
                      <a:pt x="157522" y="68030"/>
                      <a:pt x="13235" y="386941"/>
                      <a:pt x="888" y="4137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6" name="フリーフォーム: 図形 4335">
                <a:extLst>
                  <a:ext uri="{FF2B5EF4-FFF2-40B4-BE49-F238E27FC236}">
                    <a16:creationId xmlns:a16="http://schemas.microsoft.com/office/drawing/2014/main" id="{7F949165-94EC-45AB-B3E4-49218E496CFD}"/>
                  </a:ext>
                </a:extLst>
              </p:cNvPr>
              <p:cNvSpPr/>
              <p:nvPr/>
            </p:nvSpPr>
            <p:spPr>
              <a:xfrm>
                <a:off x="3682488" y="1630539"/>
                <a:ext cx="642245" cy="315127"/>
              </a:xfrm>
              <a:custGeom>
                <a:avLst/>
                <a:gdLst>
                  <a:gd name="connsiteX0" fmla="*/ 641862 w 642245"/>
                  <a:gd name="connsiteY0" fmla="*/ 314678 h 315127"/>
                  <a:gd name="connsiteX1" fmla="*/ 504279 w 642245"/>
                  <a:gd name="connsiteY1" fmla="*/ 113594 h 315127"/>
                  <a:gd name="connsiteX2" fmla="*/ 330712 w 642245"/>
                  <a:gd name="connsiteY2" fmla="*/ 50094 h 315127"/>
                  <a:gd name="connsiteX3" fmla="*/ 4745 w 642245"/>
                  <a:gd name="connsiteY3" fmla="*/ 251178 h 315127"/>
                  <a:gd name="connsiteX4" fmla="*/ 129629 w 642245"/>
                  <a:gd name="connsiteY4" fmla="*/ 141111 h 315127"/>
                  <a:gd name="connsiteX5" fmla="*/ 25912 w 642245"/>
                  <a:gd name="connsiteY5" fmla="*/ 259644 h 315127"/>
                  <a:gd name="connsiteX6" fmla="*/ 256629 w 642245"/>
                  <a:gd name="connsiteY6" fmla="*/ 24694 h 315127"/>
                  <a:gd name="connsiteX7" fmla="*/ 366695 w 642245"/>
                  <a:gd name="connsiteY7" fmla="*/ 5644 h 315127"/>
                  <a:gd name="connsiteX8" fmla="*/ 411145 w 642245"/>
                  <a:gd name="connsiteY8" fmla="*/ 11994 h 315127"/>
                  <a:gd name="connsiteX9" fmla="*/ 385745 w 642245"/>
                  <a:gd name="connsiteY9" fmla="*/ 11994 h 315127"/>
                  <a:gd name="connsiteX10" fmla="*/ 540262 w 642245"/>
                  <a:gd name="connsiteY10" fmla="*/ 52211 h 315127"/>
                  <a:gd name="connsiteX11" fmla="*/ 641862 w 642245"/>
                  <a:gd name="connsiteY11" fmla="*/ 314678 h 315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2245" h="315127">
                    <a:moveTo>
                      <a:pt x="641862" y="314678"/>
                    </a:moveTo>
                    <a:cubicBezTo>
                      <a:pt x="635865" y="324909"/>
                      <a:pt x="556137" y="157691"/>
                      <a:pt x="504279" y="113594"/>
                    </a:cubicBezTo>
                    <a:cubicBezTo>
                      <a:pt x="452421" y="69497"/>
                      <a:pt x="413967" y="27163"/>
                      <a:pt x="330712" y="50094"/>
                    </a:cubicBezTo>
                    <a:cubicBezTo>
                      <a:pt x="247457" y="73025"/>
                      <a:pt x="38259" y="236008"/>
                      <a:pt x="4745" y="251178"/>
                    </a:cubicBezTo>
                    <a:cubicBezTo>
                      <a:pt x="-28769" y="266348"/>
                      <a:pt x="126101" y="139700"/>
                      <a:pt x="129629" y="141111"/>
                    </a:cubicBezTo>
                    <a:cubicBezTo>
                      <a:pt x="133157" y="142522"/>
                      <a:pt x="4745" y="279047"/>
                      <a:pt x="25912" y="259644"/>
                    </a:cubicBezTo>
                    <a:cubicBezTo>
                      <a:pt x="47079" y="240241"/>
                      <a:pt x="199832" y="67027"/>
                      <a:pt x="256629" y="24694"/>
                    </a:cubicBezTo>
                    <a:cubicBezTo>
                      <a:pt x="313426" y="-17639"/>
                      <a:pt x="340942" y="7761"/>
                      <a:pt x="366695" y="5644"/>
                    </a:cubicBezTo>
                    <a:cubicBezTo>
                      <a:pt x="392448" y="3527"/>
                      <a:pt x="407970" y="10936"/>
                      <a:pt x="411145" y="11994"/>
                    </a:cubicBezTo>
                    <a:cubicBezTo>
                      <a:pt x="414320" y="13052"/>
                      <a:pt x="364226" y="5291"/>
                      <a:pt x="385745" y="11994"/>
                    </a:cubicBezTo>
                    <a:cubicBezTo>
                      <a:pt x="407264" y="18697"/>
                      <a:pt x="498281" y="5644"/>
                      <a:pt x="540262" y="52211"/>
                    </a:cubicBezTo>
                    <a:cubicBezTo>
                      <a:pt x="582243" y="98778"/>
                      <a:pt x="647859" y="304447"/>
                      <a:pt x="641862" y="3146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7" name="フリーフォーム: 図形 4336">
                <a:extLst>
                  <a:ext uri="{FF2B5EF4-FFF2-40B4-BE49-F238E27FC236}">
                    <a16:creationId xmlns:a16="http://schemas.microsoft.com/office/drawing/2014/main" id="{CD247524-BD5F-48DE-9EA4-2CEBE4203D28}"/>
                  </a:ext>
                </a:extLst>
              </p:cNvPr>
              <p:cNvSpPr/>
              <p:nvPr/>
            </p:nvSpPr>
            <p:spPr>
              <a:xfrm>
                <a:off x="4299752" y="1569978"/>
                <a:ext cx="299765" cy="396434"/>
              </a:xfrm>
              <a:custGeom>
                <a:avLst/>
                <a:gdLst>
                  <a:gd name="connsiteX0" fmla="*/ 1315 w 299765"/>
                  <a:gd name="connsiteY0" fmla="*/ 396405 h 396434"/>
                  <a:gd name="connsiteX1" fmla="*/ 71165 w 299765"/>
                  <a:gd name="connsiteY1" fmla="*/ 117005 h 396434"/>
                  <a:gd name="connsiteX2" fmla="*/ 49998 w 299765"/>
                  <a:gd name="connsiteY2" fmla="*/ 237655 h 396434"/>
                  <a:gd name="connsiteX3" fmla="*/ 47881 w 299765"/>
                  <a:gd name="connsiteY3" fmla="*/ 83139 h 396434"/>
                  <a:gd name="connsiteX4" fmla="*/ 30948 w 299765"/>
                  <a:gd name="connsiteY4" fmla="*/ 152989 h 396434"/>
                  <a:gd name="connsiteX5" fmla="*/ 100798 w 299765"/>
                  <a:gd name="connsiteY5" fmla="*/ 32339 h 396434"/>
                  <a:gd name="connsiteX6" fmla="*/ 299765 w 299765"/>
                  <a:gd name="connsiteY6" fmla="*/ 589 h 396434"/>
                  <a:gd name="connsiteX7" fmla="*/ 100798 w 299765"/>
                  <a:gd name="connsiteY7" fmla="*/ 51389 h 396434"/>
                  <a:gd name="connsiteX8" fmla="*/ 272248 w 299765"/>
                  <a:gd name="connsiteY8" fmla="*/ 38689 h 396434"/>
                  <a:gd name="connsiteX9" fmla="*/ 143131 w 299765"/>
                  <a:gd name="connsiteY9" fmla="*/ 97955 h 396434"/>
                  <a:gd name="connsiteX10" fmla="*/ 1315 w 299765"/>
                  <a:gd name="connsiteY10" fmla="*/ 396405 h 396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765" h="396434">
                    <a:moveTo>
                      <a:pt x="1315" y="396405"/>
                    </a:moveTo>
                    <a:cubicBezTo>
                      <a:pt x="-10679" y="399580"/>
                      <a:pt x="63051" y="143463"/>
                      <a:pt x="71165" y="117005"/>
                    </a:cubicBezTo>
                    <a:cubicBezTo>
                      <a:pt x="79279" y="90547"/>
                      <a:pt x="53879" y="243299"/>
                      <a:pt x="49998" y="237655"/>
                    </a:cubicBezTo>
                    <a:cubicBezTo>
                      <a:pt x="46117" y="232011"/>
                      <a:pt x="51056" y="97250"/>
                      <a:pt x="47881" y="83139"/>
                    </a:cubicBezTo>
                    <a:cubicBezTo>
                      <a:pt x="44706" y="69028"/>
                      <a:pt x="22129" y="161456"/>
                      <a:pt x="30948" y="152989"/>
                    </a:cubicBezTo>
                    <a:cubicBezTo>
                      <a:pt x="39767" y="144522"/>
                      <a:pt x="55995" y="57739"/>
                      <a:pt x="100798" y="32339"/>
                    </a:cubicBezTo>
                    <a:cubicBezTo>
                      <a:pt x="145601" y="6939"/>
                      <a:pt x="299765" y="-2586"/>
                      <a:pt x="299765" y="589"/>
                    </a:cubicBezTo>
                    <a:cubicBezTo>
                      <a:pt x="299765" y="3764"/>
                      <a:pt x="105384" y="45039"/>
                      <a:pt x="100798" y="51389"/>
                    </a:cubicBezTo>
                    <a:cubicBezTo>
                      <a:pt x="96212" y="57739"/>
                      <a:pt x="265193" y="30928"/>
                      <a:pt x="272248" y="38689"/>
                    </a:cubicBezTo>
                    <a:cubicBezTo>
                      <a:pt x="279304" y="46450"/>
                      <a:pt x="186875" y="42216"/>
                      <a:pt x="143131" y="97955"/>
                    </a:cubicBezTo>
                    <a:cubicBezTo>
                      <a:pt x="99387" y="153694"/>
                      <a:pt x="13309" y="393230"/>
                      <a:pt x="1315" y="396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8" name="フリーフォーム: 図形 4337">
                <a:extLst>
                  <a:ext uri="{FF2B5EF4-FFF2-40B4-BE49-F238E27FC236}">
                    <a16:creationId xmlns:a16="http://schemas.microsoft.com/office/drawing/2014/main" id="{F16D8FF7-E057-4DC5-8CF5-7563F6D199F8}"/>
                  </a:ext>
                </a:extLst>
              </p:cNvPr>
              <p:cNvSpPr/>
              <p:nvPr/>
            </p:nvSpPr>
            <p:spPr>
              <a:xfrm>
                <a:off x="3854450" y="1587881"/>
                <a:ext cx="470031" cy="260894"/>
              </a:xfrm>
              <a:custGeom>
                <a:avLst/>
                <a:gdLst>
                  <a:gd name="connsiteX0" fmla="*/ 469900 w 470031"/>
                  <a:gd name="connsiteY0" fmla="*/ 259969 h 260894"/>
                  <a:gd name="connsiteX1" fmla="*/ 376767 w 470031"/>
                  <a:gd name="connsiteY1" fmla="*/ 10202 h 260894"/>
                  <a:gd name="connsiteX2" fmla="*/ 48683 w 470031"/>
                  <a:gd name="connsiteY2" fmla="*/ 48302 h 260894"/>
                  <a:gd name="connsiteX3" fmla="*/ 156633 w 470031"/>
                  <a:gd name="connsiteY3" fmla="*/ 48302 h 260894"/>
                  <a:gd name="connsiteX4" fmla="*/ 0 w 470031"/>
                  <a:gd name="connsiteY4" fmla="*/ 56769 h 260894"/>
                  <a:gd name="connsiteX5" fmla="*/ 325967 w 470031"/>
                  <a:gd name="connsiteY5" fmla="*/ 41952 h 260894"/>
                  <a:gd name="connsiteX6" fmla="*/ 395817 w 470031"/>
                  <a:gd name="connsiteY6" fmla="*/ 92752 h 260894"/>
                  <a:gd name="connsiteX7" fmla="*/ 469900 w 470031"/>
                  <a:gd name="connsiteY7" fmla="*/ 259969 h 260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031" h="260894">
                    <a:moveTo>
                      <a:pt x="469900" y="259969"/>
                    </a:moveTo>
                    <a:cubicBezTo>
                      <a:pt x="466725" y="246211"/>
                      <a:pt x="446970" y="45480"/>
                      <a:pt x="376767" y="10202"/>
                    </a:cubicBezTo>
                    <a:cubicBezTo>
                      <a:pt x="306564" y="-25076"/>
                      <a:pt x="85372" y="41952"/>
                      <a:pt x="48683" y="48302"/>
                    </a:cubicBezTo>
                    <a:cubicBezTo>
                      <a:pt x="11994" y="54652"/>
                      <a:pt x="164747" y="46891"/>
                      <a:pt x="156633" y="48302"/>
                    </a:cubicBezTo>
                    <a:cubicBezTo>
                      <a:pt x="148519" y="49713"/>
                      <a:pt x="0" y="56769"/>
                      <a:pt x="0" y="56769"/>
                    </a:cubicBezTo>
                    <a:cubicBezTo>
                      <a:pt x="28222" y="55711"/>
                      <a:pt x="259997" y="35955"/>
                      <a:pt x="325967" y="41952"/>
                    </a:cubicBezTo>
                    <a:cubicBezTo>
                      <a:pt x="391937" y="47949"/>
                      <a:pt x="373592" y="55358"/>
                      <a:pt x="395817" y="92752"/>
                    </a:cubicBezTo>
                    <a:cubicBezTo>
                      <a:pt x="418042" y="130146"/>
                      <a:pt x="473075" y="273727"/>
                      <a:pt x="469900" y="2599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9" name="フリーフォーム: 図形 4338">
                <a:extLst>
                  <a:ext uri="{FF2B5EF4-FFF2-40B4-BE49-F238E27FC236}">
                    <a16:creationId xmlns:a16="http://schemas.microsoft.com/office/drawing/2014/main" id="{52F5BD33-D4EF-42FC-8036-80470708D38E}"/>
                  </a:ext>
                </a:extLst>
              </p:cNvPr>
              <p:cNvSpPr/>
              <p:nvPr/>
            </p:nvSpPr>
            <p:spPr>
              <a:xfrm>
                <a:off x="3529191" y="1772548"/>
                <a:ext cx="710860" cy="414877"/>
              </a:xfrm>
              <a:custGeom>
                <a:avLst/>
                <a:gdLst>
                  <a:gd name="connsiteX0" fmla="*/ 710492 w 710860"/>
                  <a:gd name="connsiteY0" fmla="*/ 157852 h 414877"/>
                  <a:gd name="connsiteX1" fmla="*/ 475542 w 710860"/>
                  <a:gd name="connsiteY1" fmla="*/ 1219 h 414877"/>
                  <a:gd name="connsiteX2" fmla="*/ 33159 w 710860"/>
                  <a:gd name="connsiteY2" fmla="*/ 257335 h 414877"/>
                  <a:gd name="connsiteX3" fmla="*/ 181326 w 710860"/>
                  <a:gd name="connsiteY3" fmla="*/ 140919 h 414877"/>
                  <a:gd name="connsiteX4" fmla="*/ 1409 w 710860"/>
                  <a:gd name="connsiteY4" fmla="*/ 413969 h 414877"/>
                  <a:gd name="connsiteX5" fmla="*/ 299859 w 710860"/>
                  <a:gd name="connsiteY5" fmla="*/ 30852 h 414877"/>
                  <a:gd name="connsiteX6" fmla="*/ 524226 w 710860"/>
                  <a:gd name="connsiteY6" fmla="*/ 94352 h 414877"/>
                  <a:gd name="connsiteX7" fmla="*/ 710492 w 710860"/>
                  <a:gd name="connsiteY7" fmla="*/ 157852 h 41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0860" h="414877">
                    <a:moveTo>
                      <a:pt x="710492" y="157852"/>
                    </a:moveTo>
                    <a:cubicBezTo>
                      <a:pt x="702378" y="142330"/>
                      <a:pt x="588431" y="-15362"/>
                      <a:pt x="475542" y="1219"/>
                    </a:cubicBezTo>
                    <a:cubicBezTo>
                      <a:pt x="362653" y="17800"/>
                      <a:pt x="82195" y="234052"/>
                      <a:pt x="33159" y="257335"/>
                    </a:cubicBezTo>
                    <a:cubicBezTo>
                      <a:pt x="-15877" y="280618"/>
                      <a:pt x="186618" y="114813"/>
                      <a:pt x="181326" y="140919"/>
                    </a:cubicBezTo>
                    <a:cubicBezTo>
                      <a:pt x="176034" y="167025"/>
                      <a:pt x="-18346" y="432313"/>
                      <a:pt x="1409" y="413969"/>
                    </a:cubicBezTo>
                    <a:cubicBezTo>
                      <a:pt x="21164" y="395625"/>
                      <a:pt x="212723" y="84121"/>
                      <a:pt x="299859" y="30852"/>
                    </a:cubicBezTo>
                    <a:cubicBezTo>
                      <a:pt x="386995" y="-22417"/>
                      <a:pt x="457551" y="72832"/>
                      <a:pt x="524226" y="94352"/>
                    </a:cubicBezTo>
                    <a:cubicBezTo>
                      <a:pt x="590901" y="115871"/>
                      <a:pt x="718606" y="173374"/>
                      <a:pt x="710492" y="1578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0" name="フリーフォーム: 図形 4339">
                <a:extLst>
                  <a:ext uri="{FF2B5EF4-FFF2-40B4-BE49-F238E27FC236}">
                    <a16:creationId xmlns:a16="http://schemas.microsoft.com/office/drawing/2014/main" id="{F7184D68-EB20-4ECD-8D3C-DACC42DF86EF}"/>
                  </a:ext>
                </a:extLst>
              </p:cNvPr>
              <p:cNvSpPr/>
              <p:nvPr/>
            </p:nvSpPr>
            <p:spPr>
              <a:xfrm>
                <a:off x="4372999" y="1675217"/>
                <a:ext cx="819978" cy="304011"/>
              </a:xfrm>
              <a:custGeom>
                <a:avLst/>
                <a:gdLst>
                  <a:gd name="connsiteX0" fmla="*/ 34 w 819978"/>
                  <a:gd name="connsiteY0" fmla="*/ 280583 h 304011"/>
                  <a:gd name="connsiteX1" fmla="*/ 302718 w 819978"/>
                  <a:gd name="connsiteY1" fmla="*/ 92200 h 304011"/>
                  <a:gd name="connsiteX2" fmla="*/ 124918 w 819978"/>
                  <a:gd name="connsiteY2" fmla="*/ 149350 h 304011"/>
                  <a:gd name="connsiteX3" fmla="*/ 372568 w 819978"/>
                  <a:gd name="connsiteY3" fmla="*/ 1183 h 304011"/>
                  <a:gd name="connsiteX4" fmla="*/ 762034 w 819978"/>
                  <a:gd name="connsiteY4" fmla="*/ 244600 h 304011"/>
                  <a:gd name="connsiteX5" fmla="*/ 577884 w 819978"/>
                  <a:gd name="connsiteY5" fmla="*/ 138766 h 304011"/>
                  <a:gd name="connsiteX6" fmla="*/ 819184 w 819978"/>
                  <a:gd name="connsiteY6" fmla="*/ 303866 h 304011"/>
                  <a:gd name="connsiteX7" fmla="*/ 478401 w 819978"/>
                  <a:gd name="connsiteY7" fmla="*/ 104900 h 304011"/>
                  <a:gd name="connsiteX8" fmla="*/ 505918 w 819978"/>
                  <a:gd name="connsiteY8" fmla="*/ 157816 h 304011"/>
                  <a:gd name="connsiteX9" fmla="*/ 584234 w 819978"/>
                  <a:gd name="connsiteY9" fmla="*/ 195916 h 304011"/>
                  <a:gd name="connsiteX10" fmla="*/ 423368 w 819978"/>
                  <a:gd name="connsiteY10" fmla="*/ 75266 h 304011"/>
                  <a:gd name="connsiteX11" fmla="*/ 283668 w 819978"/>
                  <a:gd name="connsiteY11" fmla="*/ 185333 h 304011"/>
                  <a:gd name="connsiteX12" fmla="*/ 34 w 819978"/>
                  <a:gd name="connsiteY12" fmla="*/ 280583 h 30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9978" h="304011">
                    <a:moveTo>
                      <a:pt x="34" y="280583"/>
                    </a:moveTo>
                    <a:cubicBezTo>
                      <a:pt x="3209" y="265061"/>
                      <a:pt x="281904" y="114072"/>
                      <a:pt x="302718" y="92200"/>
                    </a:cubicBezTo>
                    <a:cubicBezTo>
                      <a:pt x="323532" y="70328"/>
                      <a:pt x="113276" y="164519"/>
                      <a:pt x="124918" y="149350"/>
                    </a:cubicBezTo>
                    <a:cubicBezTo>
                      <a:pt x="136560" y="134181"/>
                      <a:pt x="266382" y="-14692"/>
                      <a:pt x="372568" y="1183"/>
                    </a:cubicBezTo>
                    <a:cubicBezTo>
                      <a:pt x="478754" y="17058"/>
                      <a:pt x="727815" y="221670"/>
                      <a:pt x="762034" y="244600"/>
                    </a:cubicBezTo>
                    <a:cubicBezTo>
                      <a:pt x="796253" y="267530"/>
                      <a:pt x="568359" y="128888"/>
                      <a:pt x="577884" y="138766"/>
                    </a:cubicBezTo>
                    <a:cubicBezTo>
                      <a:pt x="587409" y="148644"/>
                      <a:pt x="835765" y="309510"/>
                      <a:pt x="819184" y="303866"/>
                    </a:cubicBezTo>
                    <a:cubicBezTo>
                      <a:pt x="802604" y="298222"/>
                      <a:pt x="530612" y="129242"/>
                      <a:pt x="478401" y="104900"/>
                    </a:cubicBezTo>
                    <a:cubicBezTo>
                      <a:pt x="426190" y="80558"/>
                      <a:pt x="488279" y="142647"/>
                      <a:pt x="505918" y="157816"/>
                    </a:cubicBezTo>
                    <a:cubicBezTo>
                      <a:pt x="523557" y="172985"/>
                      <a:pt x="597992" y="209674"/>
                      <a:pt x="584234" y="195916"/>
                    </a:cubicBezTo>
                    <a:cubicBezTo>
                      <a:pt x="570476" y="182158"/>
                      <a:pt x="473462" y="77030"/>
                      <a:pt x="423368" y="75266"/>
                    </a:cubicBezTo>
                    <a:cubicBezTo>
                      <a:pt x="373274" y="73502"/>
                      <a:pt x="356693" y="152877"/>
                      <a:pt x="283668" y="185333"/>
                    </a:cubicBezTo>
                    <a:cubicBezTo>
                      <a:pt x="210643" y="217789"/>
                      <a:pt x="-3141" y="296105"/>
                      <a:pt x="34" y="2805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1" name="フリーフォーム: 図形 4340">
                <a:extLst>
                  <a:ext uri="{FF2B5EF4-FFF2-40B4-BE49-F238E27FC236}">
                    <a16:creationId xmlns:a16="http://schemas.microsoft.com/office/drawing/2014/main" id="{8DD0060D-B4DF-40CE-8331-3FB0E2F838AA}"/>
                  </a:ext>
                </a:extLst>
              </p:cNvPr>
              <p:cNvSpPr/>
              <p:nvPr/>
            </p:nvSpPr>
            <p:spPr>
              <a:xfrm>
                <a:off x="3445898" y="1932676"/>
                <a:ext cx="694403" cy="344872"/>
              </a:xfrm>
              <a:custGeom>
                <a:avLst/>
                <a:gdLst>
                  <a:gd name="connsiteX0" fmla="*/ 694302 w 694403"/>
                  <a:gd name="connsiteY0" fmla="*/ 35824 h 344872"/>
                  <a:gd name="connsiteX1" fmla="*/ 397969 w 694403"/>
                  <a:gd name="connsiteY1" fmla="*/ 25241 h 344872"/>
                  <a:gd name="connsiteX2" fmla="*/ 474169 w 694403"/>
                  <a:gd name="connsiteY2" fmla="*/ 29474 h 344872"/>
                  <a:gd name="connsiteX3" fmla="*/ 207469 w 694403"/>
                  <a:gd name="connsiteY3" fmla="*/ 27357 h 344872"/>
                  <a:gd name="connsiteX4" fmla="*/ 35 w 694403"/>
                  <a:gd name="connsiteY4" fmla="*/ 344857 h 344872"/>
                  <a:gd name="connsiteX5" fmla="*/ 190535 w 694403"/>
                  <a:gd name="connsiteY5" fmla="*/ 42174 h 344872"/>
                  <a:gd name="connsiteX6" fmla="*/ 163019 w 694403"/>
                  <a:gd name="connsiteY6" fmla="*/ 249607 h 344872"/>
                  <a:gd name="connsiteX7" fmla="*/ 328119 w 694403"/>
                  <a:gd name="connsiteY7" fmla="*/ 8307 h 344872"/>
                  <a:gd name="connsiteX8" fmla="*/ 429719 w 694403"/>
                  <a:gd name="connsiteY8" fmla="*/ 54874 h 344872"/>
                  <a:gd name="connsiteX9" fmla="*/ 694302 w 694403"/>
                  <a:gd name="connsiteY9" fmla="*/ 35824 h 344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4403" h="344872">
                    <a:moveTo>
                      <a:pt x="694302" y="35824"/>
                    </a:moveTo>
                    <a:cubicBezTo>
                      <a:pt x="689010" y="30885"/>
                      <a:pt x="434658" y="26299"/>
                      <a:pt x="397969" y="25241"/>
                    </a:cubicBezTo>
                    <a:cubicBezTo>
                      <a:pt x="361280" y="24183"/>
                      <a:pt x="474169" y="29474"/>
                      <a:pt x="474169" y="29474"/>
                    </a:cubicBezTo>
                    <a:cubicBezTo>
                      <a:pt x="442419" y="29827"/>
                      <a:pt x="286491" y="-25207"/>
                      <a:pt x="207469" y="27357"/>
                    </a:cubicBezTo>
                    <a:cubicBezTo>
                      <a:pt x="128447" y="79921"/>
                      <a:pt x="2857" y="342388"/>
                      <a:pt x="35" y="344857"/>
                    </a:cubicBezTo>
                    <a:cubicBezTo>
                      <a:pt x="-2787" y="347327"/>
                      <a:pt x="163371" y="58049"/>
                      <a:pt x="190535" y="42174"/>
                    </a:cubicBezTo>
                    <a:cubicBezTo>
                      <a:pt x="217699" y="26299"/>
                      <a:pt x="140088" y="255251"/>
                      <a:pt x="163019" y="249607"/>
                    </a:cubicBezTo>
                    <a:cubicBezTo>
                      <a:pt x="185950" y="243963"/>
                      <a:pt x="283669" y="40762"/>
                      <a:pt x="328119" y="8307"/>
                    </a:cubicBezTo>
                    <a:cubicBezTo>
                      <a:pt x="372569" y="-24148"/>
                      <a:pt x="363044" y="48524"/>
                      <a:pt x="429719" y="54874"/>
                    </a:cubicBezTo>
                    <a:cubicBezTo>
                      <a:pt x="496394" y="61224"/>
                      <a:pt x="699594" y="40763"/>
                      <a:pt x="694302" y="35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2" name="フリーフォーム: 図形 4341">
                <a:extLst>
                  <a:ext uri="{FF2B5EF4-FFF2-40B4-BE49-F238E27FC236}">
                    <a16:creationId xmlns:a16="http://schemas.microsoft.com/office/drawing/2014/main" id="{B1EC3405-7BF3-42ED-A7D2-290E9C6DF7C5}"/>
                  </a:ext>
                </a:extLst>
              </p:cNvPr>
              <p:cNvSpPr/>
              <p:nvPr/>
            </p:nvSpPr>
            <p:spPr>
              <a:xfrm>
                <a:off x="4516866" y="1915547"/>
                <a:ext cx="949391" cy="410790"/>
              </a:xfrm>
              <a:custGeom>
                <a:avLst/>
                <a:gdLst>
                  <a:gd name="connsiteX0" fmla="*/ 101 w 949391"/>
                  <a:gd name="connsiteY0" fmla="*/ 55070 h 410790"/>
                  <a:gd name="connsiteX1" fmla="*/ 554667 w 949391"/>
                  <a:gd name="connsiteY1" fmla="*/ 36 h 410790"/>
                  <a:gd name="connsiteX2" fmla="*/ 226584 w 949391"/>
                  <a:gd name="connsiteY2" fmla="*/ 46603 h 410790"/>
                  <a:gd name="connsiteX3" fmla="*/ 688017 w 949391"/>
                  <a:gd name="connsiteY3" fmla="*/ 48720 h 410790"/>
                  <a:gd name="connsiteX4" fmla="*/ 912384 w 949391"/>
                  <a:gd name="connsiteY4" fmla="*/ 311186 h 410790"/>
                  <a:gd name="connsiteX5" fmla="*/ 717651 w 949391"/>
                  <a:gd name="connsiteY5" fmla="*/ 65653 h 410790"/>
                  <a:gd name="connsiteX6" fmla="*/ 948367 w 949391"/>
                  <a:gd name="connsiteY6" fmla="*/ 410670 h 410790"/>
                  <a:gd name="connsiteX7" fmla="*/ 605467 w 949391"/>
                  <a:gd name="connsiteY7" fmla="*/ 21203 h 410790"/>
                  <a:gd name="connsiteX8" fmla="*/ 101 w 949391"/>
                  <a:gd name="connsiteY8" fmla="*/ 55070 h 41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9391" h="410790">
                    <a:moveTo>
                      <a:pt x="101" y="55070"/>
                    </a:moveTo>
                    <a:cubicBezTo>
                      <a:pt x="-8366" y="51542"/>
                      <a:pt x="516920" y="1447"/>
                      <a:pt x="554667" y="36"/>
                    </a:cubicBezTo>
                    <a:cubicBezTo>
                      <a:pt x="592414" y="-1375"/>
                      <a:pt x="204359" y="38489"/>
                      <a:pt x="226584" y="46603"/>
                    </a:cubicBezTo>
                    <a:cubicBezTo>
                      <a:pt x="248809" y="54717"/>
                      <a:pt x="573717" y="4623"/>
                      <a:pt x="688017" y="48720"/>
                    </a:cubicBezTo>
                    <a:cubicBezTo>
                      <a:pt x="802317" y="92817"/>
                      <a:pt x="907445" y="308364"/>
                      <a:pt x="912384" y="311186"/>
                    </a:cubicBezTo>
                    <a:cubicBezTo>
                      <a:pt x="917323" y="314008"/>
                      <a:pt x="711654" y="49072"/>
                      <a:pt x="717651" y="65653"/>
                    </a:cubicBezTo>
                    <a:cubicBezTo>
                      <a:pt x="723648" y="82234"/>
                      <a:pt x="967064" y="418078"/>
                      <a:pt x="948367" y="410670"/>
                    </a:cubicBezTo>
                    <a:cubicBezTo>
                      <a:pt x="929670" y="403262"/>
                      <a:pt x="757161" y="82234"/>
                      <a:pt x="605467" y="21203"/>
                    </a:cubicBezTo>
                    <a:cubicBezTo>
                      <a:pt x="453773" y="-39828"/>
                      <a:pt x="8568" y="58598"/>
                      <a:pt x="101" y="550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3" name="フリーフォーム: 図形 4342">
                <a:extLst>
                  <a:ext uri="{FF2B5EF4-FFF2-40B4-BE49-F238E27FC236}">
                    <a16:creationId xmlns:a16="http://schemas.microsoft.com/office/drawing/2014/main" id="{3F1AD730-5F9A-47AA-B7B8-2EA689C70CA2}"/>
                  </a:ext>
                </a:extLst>
              </p:cNvPr>
              <p:cNvSpPr/>
              <p:nvPr/>
            </p:nvSpPr>
            <p:spPr>
              <a:xfrm>
                <a:off x="4605260" y="2038155"/>
                <a:ext cx="908127" cy="634546"/>
              </a:xfrm>
              <a:custGeom>
                <a:avLst/>
                <a:gdLst>
                  <a:gd name="connsiteX0" fmla="*/ 607 w 908127"/>
                  <a:gd name="connsiteY0" fmla="*/ 195 h 634546"/>
                  <a:gd name="connsiteX1" fmla="*/ 625023 w 908127"/>
                  <a:gd name="connsiteY1" fmla="*/ 53112 h 634546"/>
                  <a:gd name="connsiteX2" fmla="*/ 855740 w 908127"/>
                  <a:gd name="connsiteY2" fmla="*/ 252078 h 634546"/>
                  <a:gd name="connsiteX3" fmla="*/ 874790 w 908127"/>
                  <a:gd name="connsiteY3" fmla="*/ 561112 h 634546"/>
                  <a:gd name="connsiteX4" fmla="*/ 904423 w 908127"/>
                  <a:gd name="connsiteY4" fmla="*/ 491262 h 634546"/>
                  <a:gd name="connsiteX5" fmla="*/ 904423 w 908127"/>
                  <a:gd name="connsiteY5" fmla="*/ 626728 h 634546"/>
                  <a:gd name="connsiteX6" fmla="*/ 874790 w 908127"/>
                  <a:gd name="connsiteY6" fmla="*/ 216095 h 634546"/>
                  <a:gd name="connsiteX7" fmla="*/ 898073 w 908127"/>
                  <a:gd name="connsiteY7" fmla="*/ 336745 h 634546"/>
                  <a:gd name="connsiteX8" fmla="*/ 690640 w 908127"/>
                  <a:gd name="connsiteY8" fmla="*/ 101795 h 634546"/>
                  <a:gd name="connsiteX9" fmla="*/ 483207 w 908127"/>
                  <a:gd name="connsiteY9" fmla="*/ 59462 h 634546"/>
                  <a:gd name="connsiteX10" fmla="*/ 747790 w 908127"/>
                  <a:gd name="connsiteY10" fmla="*/ 36178 h 634546"/>
                  <a:gd name="connsiteX11" fmla="*/ 607 w 908127"/>
                  <a:gd name="connsiteY11" fmla="*/ 195 h 634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8127" h="634546">
                    <a:moveTo>
                      <a:pt x="607" y="195"/>
                    </a:moveTo>
                    <a:cubicBezTo>
                      <a:pt x="-19854" y="3017"/>
                      <a:pt x="482501" y="11132"/>
                      <a:pt x="625023" y="53112"/>
                    </a:cubicBezTo>
                    <a:cubicBezTo>
                      <a:pt x="767545" y="95093"/>
                      <a:pt x="814112" y="167411"/>
                      <a:pt x="855740" y="252078"/>
                    </a:cubicBezTo>
                    <a:cubicBezTo>
                      <a:pt x="897368" y="336745"/>
                      <a:pt x="866676" y="521248"/>
                      <a:pt x="874790" y="561112"/>
                    </a:cubicBezTo>
                    <a:cubicBezTo>
                      <a:pt x="882904" y="600976"/>
                      <a:pt x="899484" y="480326"/>
                      <a:pt x="904423" y="491262"/>
                    </a:cubicBezTo>
                    <a:cubicBezTo>
                      <a:pt x="909362" y="502198"/>
                      <a:pt x="909362" y="672589"/>
                      <a:pt x="904423" y="626728"/>
                    </a:cubicBezTo>
                    <a:cubicBezTo>
                      <a:pt x="899484" y="580867"/>
                      <a:pt x="875848" y="264425"/>
                      <a:pt x="874790" y="216095"/>
                    </a:cubicBezTo>
                    <a:cubicBezTo>
                      <a:pt x="873732" y="167765"/>
                      <a:pt x="928765" y="355795"/>
                      <a:pt x="898073" y="336745"/>
                    </a:cubicBezTo>
                    <a:cubicBezTo>
                      <a:pt x="867381" y="317695"/>
                      <a:pt x="759784" y="148009"/>
                      <a:pt x="690640" y="101795"/>
                    </a:cubicBezTo>
                    <a:cubicBezTo>
                      <a:pt x="621496" y="55581"/>
                      <a:pt x="473682" y="70398"/>
                      <a:pt x="483207" y="59462"/>
                    </a:cubicBezTo>
                    <a:cubicBezTo>
                      <a:pt x="492732" y="48526"/>
                      <a:pt x="822226" y="46409"/>
                      <a:pt x="747790" y="36178"/>
                    </a:cubicBezTo>
                    <a:cubicBezTo>
                      <a:pt x="673354" y="25947"/>
                      <a:pt x="21068" y="-2627"/>
                      <a:pt x="607" y="1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4" name="フリーフォーム: 図形 4343">
                <a:extLst>
                  <a:ext uri="{FF2B5EF4-FFF2-40B4-BE49-F238E27FC236}">
                    <a16:creationId xmlns:a16="http://schemas.microsoft.com/office/drawing/2014/main" id="{01E00FA3-C651-4EDA-A1EC-7A86A507778F}"/>
                  </a:ext>
                </a:extLst>
              </p:cNvPr>
              <p:cNvSpPr/>
              <p:nvPr/>
            </p:nvSpPr>
            <p:spPr>
              <a:xfrm>
                <a:off x="3298224" y="2142441"/>
                <a:ext cx="620168" cy="820943"/>
              </a:xfrm>
              <a:custGeom>
                <a:avLst/>
                <a:gdLst>
                  <a:gd name="connsiteX0" fmla="*/ 619726 w 620168"/>
                  <a:gd name="connsiteY0" fmla="*/ 3859 h 820943"/>
                  <a:gd name="connsiteX1" fmla="*/ 281059 w 620168"/>
                  <a:gd name="connsiteY1" fmla="*/ 69476 h 820943"/>
                  <a:gd name="connsiteX2" fmla="*/ 8009 w 620168"/>
                  <a:gd name="connsiteY2" fmla="*/ 571126 h 820943"/>
                  <a:gd name="connsiteX3" fmla="*/ 69393 w 620168"/>
                  <a:gd name="connsiteY3" fmla="*/ 264209 h 820943"/>
                  <a:gd name="connsiteX4" fmla="*/ 33409 w 620168"/>
                  <a:gd name="connsiteY4" fmla="*/ 820892 h 820943"/>
                  <a:gd name="connsiteX5" fmla="*/ 50343 w 620168"/>
                  <a:gd name="connsiteY5" fmla="*/ 228226 h 820943"/>
                  <a:gd name="connsiteX6" fmla="*/ 43993 w 620168"/>
                  <a:gd name="connsiteY6" fmla="*/ 410259 h 820943"/>
                  <a:gd name="connsiteX7" fmla="*/ 149826 w 620168"/>
                  <a:gd name="connsiteY7" fmla="*/ 141442 h 820943"/>
                  <a:gd name="connsiteX8" fmla="*/ 276826 w 620168"/>
                  <a:gd name="connsiteY8" fmla="*/ 41959 h 820943"/>
                  <a:gd name="connsiteX9" fmla="*/ 441926 w 620168"/>
                  <a:gd name="connsiteY9" fmla="*/ 41959 h 820943"/>
                  <a:gd name="connsiteX10" fmla="*/ 206976 w 620168"/>
                  <a:gd name="connsiteY10" fmla="*/ 65242 h 820943"/>
                  <a:gd name="connsiteX11" fmla="*/ 619726 w 620168"/>
                  <a:gd name="connsiteY11" fmla="*/ 3859 h 820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0168" h="820943">
                    <a:moveTo>
                      <a:pt x="619726" y="3859"/>
                    </a:moveTo>
                    <a:cubicBezTo>
                      <a:pt x="632073" y="4565"/>
                      <a:pt x="383012" y="-25069"/>
                      <a:pt x="281059" y="69476"/>
                    </a:cubicBezTo>
                    <a:cubicBezTo>
                      <a:pt x="179106" y="164021"/>
                      <a:pt x="43287" y="538671"/>
                      <a:pt x="8009" y="571126"/>
                    </a:cubicBezTo>
                    <a:cubicBezTo>
                      <a:pt x="-27269" y="603581"/>
                      <a:pt x="65160" y="222581"/>
                      <a:pt x="69393" y="264209"/>
                    </a:cubicBezTo>
                    <a:cubicBezTo>
                      <a:pt x="73626" y="305837"/>
                      <a:pt x="36584" y="826889"/>
                      <a:pt x="33409" y="820892"/>
                    </a:cubicBezTo>
                    <a:cubicBezTo>
                      <a:pt x="30234" y="814895"/>
                      <a:pt x="48579" y="296665"/>
                      <a:pt x="50343" y="228226"/>
                    </a:cubicBezTo>
                    <a:cubicBezTo>
                      <a:pt x="52107" y="159787"/>
                      <a:pt x="27412" y="424723"/>
                      <a:pt x="43993" y="410259"/>
                    </a:cubicBezTo>
                    <a:cubicBezTo>
                      <a:pt x="60573" y="395795"/>
                      <a:pt x="111021" y="202825"/>
                      <a:pt x="149826" y="141442"/>
                    </a:cubicBezTo>
                    <a:cubicBezTo>
                      <a:pt x="188631" y="80059"/>
                      <a:pt x="228143" y="58540"/>
                      <a:pt x="276826" y="41959"/>
                    </a:cubicBezTo>
                    <a:cubicBezTo>
                      <a:pt x="325509" y="25379"/>
                      <a:pt x="453568" y="38078"/>
                      <a:pt x="441926" y="41959"/>
                    </a:cubicBezTo>
                    <a:cubicBezTo>
                      <a:pt x="430284" y="45840"/>
                      <a:pt x="181929" y="73003"/>
                      <a:pt x="206976" y="65242"/>
                    </a:cubicBezTo>
                    <a:cubicBezTo>
                      <a:pt x="232023" y="57481"/>
                      <a:pt x="607379" y="3153"/>
                      <a:pt x="619726" y="38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5" name="フリーフォーム: 図形 4344">
                <a:extLst>
                  <a:ext uri="{FF2B5EF4-FFF2-40B4-BE49-F238E27FC236}">
                    <a16:creationId xmlns:a16="http://schemas.microsoft.com/office/drawing/2014/main" id="{A6730F5A-8FAC-49EA-AC20-531F7C0C5639}"/>
                  </a:ext>
                </a:extLst>
              </p:cNvPr>
              <p:cNvSpPr/>
              <p:nvPr/>
            </p:nvSpPr>
            <p:spPr>
              <a:xfrm>
                <a:off x="4847165" y="2148340"/>
                <a:ext cx="690629" cy="955623"/>
              </a:xfrm>
              <a:custGeom>
                <a:avLst/>
                <a:gdLst>
                  <a:gd name="connsiteX0" fmla="*/ 2 w 690629"/>
                  <a:gd name="connsiteY0" fmla="*/ 77 h 955623"/>
                  <a:gd name="connsiteX1" fmla="*/ 414868 w 690629"/>
                  <a:gd name="connsiteY1" fmla="*/ 108027 h 955623"/>
                  <a:gd name="connsiteX2" fmla="*/ 535518 w 690629"/>
                  <a:gd name="connsiteY2" fmla="*/ 215977 h 955623"/>
                  <a:gd name="connsiteX3" fmla="*/ 683685 w 690629"/>
                  <a:gd name="connsiteY3" fmla="*/ 762077 h 955623"/>
                  <a:gd name="connsiteX4" fmla="*/ 660402 w 690629"/>
                  <a:gd name="connsiteY4" fmla="*/ 421293 h 955623"/>
                  <a:gd name="connsiteX5" fmla="*/ 607485 w 690629"/>
                  <a:gd name="connsiteY5" fmla="*/ 914477 h 955623"/>
                  <a:gd name="connsiteX6" fmla="*/ 622302 w 690629"/>
                  <a:gd name="connsiteY6" fmla="*/ 622377 h 955623"/>
                  <a:gd name="connsiteX7" fmla="*/ 501652 w 690629"/>
                  <a:gd name="connsiteY7" fmla="*/ 954693 h 955623"/>
                  <a:gd name="connsiteX8" fmla="*/ 577852 w 690629"/>
                  <a:gd name="connsiteY8" fmla="*/ 495377 h 955623"/>
                  <a:gd name="connsiteX9" fmla="*/ 491068 w 690629"/>
                  <a:gd name="connsiteY9" fmla="*/ 290060 h 955623"/>
                  <a:gd name="connsiteX10" fmla="*/ 609602 w 690629"/>
                  <a:gd name="connsiteY10" fmla="*/ 313343 h 955623"/>
                  <a:gd name="connsiteX11" fmla="*/ 408518 w 690629"/>
                  <a:gd name="connsiteY11" fmla="*/ 124960 h 955623"/>
                  <a:gd name="connsiteX12" fmla="*/ 2 w 690629"/>
                  <a:gd name="connsiteY12" fmla="*/ 77 h 95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0629" h="955623">
                    <a:moveTo>
                      <a:pt x="2" y="77"/>
                    </a:moveTo>
                    <a:cubicBezTo>
                      <a:pt x="1060" y="-2745"/>
                      <a:pt x="325615" y="72044"/>
                      <a:pt x="414868" y="108027"/>
                    </a:cubicBezTo>
                    <a:cubicBezTo>
                      <a:pt x="504121" y="144010"/>
                      <a:pt x="490715" y="106969"/>
                      <a:pt x="535518" y="215977"/>
                    </a:cubicBezTo>
                    <a:cubicBezTo>
                      <a:pt x="580321" y="324985"/>
                      <a:pt x="662871" y="727858"/>
                      <a:pt x="683685" y="762077"/>
                    </a:cubicBezTo>
                    <a:cubicBezTo>
                      <a:pt x="704499" y="796296"/>
                      <a:pt x="673102" y="395893"/>
                      <a:pt x="660402" y="421293"/>
                    </a:cubicBezTo>
                    <a:cubicBezTo>
                      <a:pt x="647702" y="446693"/>
                      <a:pt x="613835" y="880963"/>
                      <a:pt x="607485" y="914477"/>
                    </a:cubicBezTo>
                    <a:cubicBezTo>
                      <a:pt x="601135" y="947991"/>
                      <a:pt x="639941" y="615674"/>
                      <a:pt x="622302" y="622377"/>
                    </a:cubicBezTo>
                    <a:cubicBezTo>
                      <a:pt x="604663" y="629080"/>
                      <a:pt x="509060" y="975860"/>
                      <a:pt x="501652" y="954693"/>
                    </a:cubicBezTo>
                    <a:cubicBezTo>
                      <a:pt x="494244" y="933526"/>
                      <a:pt x="579616" y="606149"/>
                      <a:pt x="577852" y="495377"/>
                    </a:cubicBezTo>
                    <a:cubicBezTo>
                      <a:pt x="576088" y="384605"/>
                      <a:pt x="485776" y="320399"/>
                      <a:pt x="491068" y="290060"/>
                    </a:cubicBezTo>
                    <a:cubicBezTo>
                      <a:pt x="496360" y="259721"/>
                      <a:pt x="623360" y="340860"/>
                      <a:pt x="609602" y="313343"/>
                    </a:cubicBezTo>
                    <a:cubicBezTo>
                      <a:pt x="595844" y="285826"/>
                      <a:pt x="507649" y="177524"/>
                      <a:pt x="408518" y="124960"/>
                    </a:cubicBezTo>
                    <a:cubicBezTo>
                      <a:pt x="309387" y="72396"/>
                      <a:pt x="-1056" y="2899"/>
                      <a:pt x="2" y="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6" name="フリーフォーム: 図形 4345">
                <a:extLst>
                  <a:ext uri="{FF2B5EF4-FFF2-40B4-BE49-F238E27FC236}">
                    <a16:creationId xmlns:a16="http://schemas.microsoft.com/office/drawing/2014/main" id="{022C264A-30EA-438D-A39B-A97204545EB1}"/>
                  </a:ext>
                </a:extLst>
              </p:cNvPr>
              <p:cNvSpPr/>
              <p:nvPr/>
            </p:nvSpPr>
            <p:spPr>
              <a:xfrm>
                <a:off x="3310120" y="2247282"/>
                <a:ext cx="482980" cy="1037086"/>
              </a:xfrm>
              <a:custGeom>
                <a:avLst/>
                <a:gdLst>
                  <a:gd name="connsiteX0" fmla="*/ 478713 w 482980"/>
                  <a:gd name="connsiteY0" fmla="*/ 4851 h 1037086"/>
                  <a:gd name="connsiteX1" fmla="*/ 341130 w 482980"/>
                  <a:gd name="connsiteY1" fmla="*/ 100101 h 1037086"/>
                  <a:gd name="connsiteX2" fmla="*/ 163330 w 482980"/>
                  <a:gd name="connsiteY2" fmla="*/ 337168 h 1037086"/>
                  <a:gd name="connsiteX3" fmla="*/ 258580 w 482980"/>
                  <a:gd name="connsiteY3" fmla="*/ 191118 h 1037086"/>
                  <a:gd name="connsiteX4" fmla="*/ 72313 w 482980"/>
                  <a:gd name="connsiteY4" fmla="*/ 506501 h 1037086"/>
                  <a:gd name="connsiteX5" fmla="*/ 205663 w 482980"/>
                  <a:gd name="connsiteY5" fmla="*/ 244035 h 1037086"/>
                  <a:gd name="connsiteX6" fmla="*/ 51147 w 482980"/>
                  <a:gd name="connsiteY6" fmla="*/ 699118 h 1037086"/>
                  <a:gd name="connsiteX7" fmla="*/ 140047 w 482980"/>
                  <a:gd name="connsiteY7" fmla="*/ 963701 h 1037086"/>
                  <a:gd name="connsiteX8" fmla="*/ 89247 w 482980"/>
                  <a:gd name="connsiteY8" fmla="*/ 955235 h 1037086"/>
                  <a:gd name="connsiteX9" fmla="*/ 120997 w 482980"/>
                  <a:gd name="connsiteY9" fmla="*/ 1022968 h 1037086"/>
                  <a:gd name="connsiteX10" fmla="*/ 347 w 482980"/>
                  <a:gd name="connsiteY10" fmla="*/ 639851 h 1037086"/>
                  <a:gd name="connsiteX11" fmla="*/ 165447 w 482980"/>
                  <a:gd name="connsiteY11" fmla="*/ 260968 h 1037086"/>
                  <a:gd name="connsiteX12" fmla="*/ 176030 w 482980"/>
                  <a:gd name="connsiteY12" fmla="*/ 237685 h 1037086"/>
                  <a:gd name="connsiteX13" fmla="*/ 478713 w 482980"/>
                  <a:gd name="connsiteY13" fmla="*/ 4851 h 103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2980" h="1037086">
                    <a:moveTo>
                      <a:pt x="478713" y="4851"/>
                    </a:moveTo>
                    <a:cubicBezTo>
                      <a:pt x="506230" y="-18080"/>
                      <a:pt x="393694" y="44715"/>
                      <a:pt x="341130" y="100101"/>
                    </a:cubicBezTo>
                    <a:cubicBezTo>
                      <a:pt x="288566" y="155487"/>
                      <a:pt x="177088" y="321999"/>
                      <a:pt x="163330" y="337168"/>
                    </a:cubicBezTo>
                    <a:cubicBezTo>
                      <a:pt x="149572" y="352337"/>
                      <a:pt x="273749" y="162896"/>
                      <a:pt x="258580" y="191118"/>
                    </a:cubicBezTo>
                    <a:cubicBezTo>
                      <a:pt x="243411" y="219340"/>
                      <a:pt x="81132" y="497682"/>
                      <a:pt x="72313" y="506501"/>
                    </a:cubicBezTo>
                    <a:cubicBezTo>
                      <a:pt x="63494" y="515320"/>
                      <a:pt x="209191" y="211932"/>
                      <a:pt x="205663" y="244035"/>
                    </a:cubicBezTo>
                    <a:cubicBezTo>
                      <a:pt x="202135" y="276138"/>
                      <a:pt x="62083" y="579174"/>
                      <a:pt x="51147" y="699118"/>
                    </a:cubicBezTo>
                    <a:cubicBezTo>
                      <a:pt x="40211" y="819062"/>
                      <a:pt x="133697" y="921015"/>
                      <a:pt x="140047" y="963701"/>
                    </a:cubicBezTo>
                    <a:cubicBezTo>
                      <a:pt x="146397" y="1006387"/>
                      <a:pt x="92422" y="945357"/>
                      <a:pt x="89247" y="955235"/>
                    </a:cubicBezTo>
                    <a:cubicBezTo>
                      <a:pt x="86072" y="965113"/>
                      <a:pt x="135814" y="1075532"/>
                      <a:pt x="120997" y="1022968"/>
                    </a:cubicBezTo>
                    <a:cubicBezTo>
                      <a:pt x="106180" y="970404"/>
                      <a:pt x="-7061" y="766851"/>
                      <a:pt x="347" y="639851"/>
                    </a:cubicBezTo>
                    <a:cubicBezTo>
                      <a:pt x="7755" y="512851"/>
                      <a:pt x="136167" y="327995"/>
                      <a:pt x="165447" y="260968"/>
                    </a:cubicBezTo>
                    <a:cubicBezTo>
                      <a:pt x="194727" y="193941"/>
                      <a:pt x="124525" y="277902"/>
                      <a:pt x="176030" y="237685"/>
                    </a:cubicBezTo>
                    <a:cubicBezTo>
                      <a:pt x="227535" y="197468"/>
                      <a:pt x="451196" y="27782"/>
                      <a:pt x="478713" y="48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7" name="フリーフォーム: 図形 4346">
                <a:extLst>
                  <a:ext uri="{FF2B5EF4-FFF2-40B4-BE49-F238E27FC236}">
                    <a16:creationId xmlns:a16="http://schemas.microsoft.com/office/drawing/2014/main" id="{34B14AE8-DA1D-4230-8DB1-48D43DA28EEA}"/>
                  </a:ext>
                </a:extLst>
              </p:cNvPr>
              <p:cNvSpPr/>
              <p:nvPr/>
            </p:nvSpPr>
            <p:spPr>
              <a:xfrm>
                <a:off x="3415867" y="2565393"/>
                <a:ext cx="248640" cy="596938"/>
              </a:xfrm>
              <a:custGeom>
                <a:avLst/>
                <a:gdLst>
                  <a:gd name="connsiteX0" fmla="*/ 248083 w 248640"/>
                  <a:gd name="connsiteY0" fmla="*/ 7 h 596938"/>
                  <a:gd name="connsiteX1" fmla="*/ 97800 w 248640"/>
                  <a:gd name="connsiteY1" fmla="*/ 192624 h 596938"/>
                  <a:gd name="connsiteX2" fmla="*/ 32183 w 248640"/>
                  <a:gd name="connsiteY2" fmla="*/ 590557 h 596938"/>
                  <a:gd name="connsiteX3" fmla="*/ 85100 w 248640"/>
                  <a:gd name="connsiteY3" fmla="*/ 258240 h 596938"/>
                  <a:gd name="connsiteX4" fmla="*/ 4666 w 248640"/>
                  <a:gd name="connsiteY4" fmla="*/ 596907 h 596938"/>
                  <a:gd name="connsiteX5" fmla="*/ 8900 w 248640"/>
                  <a:gd name="connsiteY5" fmla="*/ 279407 h 596938"/>
                  <a:gd name="connsiteX6" fmla="*/ 2550 w 248640"/>
                  <a:gd name="connsiteY6" fmla="*/ 414874 h 596938"/>
                  <a:gd name="connsiteX7" fmla="*/ 38533 w 248640"/>
                  <a:gd name="connsiteY7" fmla="*/ 186274 h 596938"/>
                  <a:gd name="connsiteX8" fmla="*/ 248083 w 248640"/>
                  <a:gd name="connsiteY8" fmla="*/ 7 h 596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40" h="596938">
                    <a:moveTo>
                      <a:pt x="248083" y="7"/>
                    </a:moveTo>
                    <a:cubicBezTo>
                      <a:pt x="257961" y="1065"/>
                      <a:pt x="133783" y="94199"/>
                      <a:pt x="97800" y="192624"/>
                    </a:cubicBezTo>
                    <a:cubicBezTo>
                      <a:pt x="61817" y="291049"/>
                      <a:pt x="34300" y="579621"/>
                      <a:pt x="32183" y="590557"/>
                    </a:cubicBezTo>
                    <a:cubicBezTo>
                      <a:pt x="30066" y="601493"/>
                      <a:pt x="89686" y="257182"/>
                      <a:pt x="85100" y="258240"/>
                    </a:cubicBezTo>
                    <a:cubicBezTo>
                      <a:pt x="80514" y="259298"/>
                      <a:pt x="17366" y="593379"/>
                      <a:pt x="4666" y="596907"/>
                    </a:cubicBezTo>
                    <a:cubicBezTo>
                      <a:pt x="-8034" y="600435"/>
                      <a:pt x="9253" y="309746"/>
                      <a:pt x="8900" y="279407"/>
                    </a:cubicBezTo>
                    <a:cubicBezTo>
                      <a:pt x="8547" y="249068"/>
                      <a:pt x="-2389" y="430396"/>
                      <a:pt x="2550" y="414874"/>
                    </a:cubicBezTo>
                    <a:cubicBezTo>
                      <a:pt x="7489" y="399352"/>
                      <a:pt x="-1331" y="255771"/>
                      <a:pt x="38533" y="186274"/>
                    </a:cubicBezTo>
                    <a:cubicBezTo>
                      <a:pt x="78397" y="116777"/>
                      <a:pt x="238205" y="-1051"/>
                      <a:pt x="248083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8" name="フリーフォーム: 図形 4347">
                <a:extLst>
                  <a:ext uri="{FF2B5EF4-FFF2-40B4-BE49-F238E27FC236}">
                    <a16:creationId xmlns:a16="http://schemas.microsoft.com/office/drawing/2014/main" id="{0D456A0A-9FBC-4B18-AB98-DD4AAD397F8E}"/>
                  </a:ext>
                </a:extLst>
              </p:cNvPr>
              <p:cNvSpPr/>
              <p:nvPr/>
            </p:nvSpPr>
            <p:spPr>
              <a:xfrm>
                <a:off x="3462561" y="2878552"/>
                <a:ext cx="119407" cy="555591"/>
              </a:xfrm>
              <a:custGeom>
                <a:avLst/>
                <a:gdLst>
                  <a:gd name="connsiteX0" fmla="*/ 118839 w 119407"/>
                  <a:gd name="connsiteY0" fmla="*/ 2231 h 555591"/>
                  <a:gd name="connsiteX1" fmla="*/ 63806 w 119407"/>
                  <a:gd name="connsiteY1" fmla="*/ 82665 h 555591"/>
                  <a:gd name="connsiteX2" fmla="*/ 42639 w 119407"/>
                  <a:gd name="connsiteY2" fmla="*/ 434031 h 555591"/>
                  <a:gd name="connsiteX3" fmla="*/ 36289 w 119407"/>
                  <a:gd name="connsiteY3" fmla="*/ 129231 h 555591"/>
                  <a:gd name="connsiteX4" fmla="*/ 74389 w 119407"/>
                  <a:gd name="connsiteY4" fmla="*/ 554681 h 555591"/>
                  <a:gd name="connsiteX5" fmla="*/ 2422 w 119407"/>
                  <a:gd name="connsiteY5" fmla="*/ 239298 h 555591"/>
                  <a:gd name="connsiteX6" fmla="*/ 25706 w 119407"/>
                  <a:gd name="connsiteY6" fmla="*/ 137698 h 555591"/>
                  <a:gd name="connsiteX7" fmla="*/ 118839 w 119407"/>
                  <a:gd name="connsiteY7" fmla="*/ 2231 h 55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407" h="555591">
                    <a:moveTo>
                      <a:pt x="118839" y="2231"/>
                    </a:moveTo>
                    <a:cubicBezTo>
                      <a:pt x="125189" y="-6941"/>
                      <a:pt x="76506" y="10698"/>
                      <a:pt x="63806" y="82665"/>
                    </a:cubicBezTo>
                    <a:cubicBezTo>
                      <a:pt x="51106" y="154632"/>
                      <a:pt x="47225" y="426270"/>
                      <a:pt x="42639" y="434031"/>
                    </a:cubicBezTo>
                    <a:cubicBezTo>
                      <a:pt x="38053" y="441792"/>
                      <a:pt x="30997" y="109123"/>
                      <a:pt x="36289" y="129231"/>
                    </a:cubicBezTo>
                    <a:cubicBezTo>
                      <a:pt x="41581" y="149339"/>
                      <a:pt x="80033" y="536337"/>
                      <a:pt x="74389" y="554681"/>
                    </a:cubicBezTo>
                    <a:cubicBezTo>
                      <a:pt x="68744" y="573026"/>
                      <a:pt x="10536" y="308795"/>
                      <a:pt x="2422" y="239298"/>
                    </a:cubicBezTo>
                    <a:cubicBezTo>
                      <a:pt x="-5692" y="169801"/>
                      <a:pt x="7714" y="173328"/>
                      <a:pt x="25706" y="137698"/>
                    </a:cubicBezTo>
                    <a:cubicBezTo>
                      <a:pt x="43698" y="102068"/>
                      <a:pt x="112489" y="11403"/>
                      <a:pt x="118839" y="22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9" name="フリーフォーム: 図形 4348">
                <a:extLst>
                  <a:ext uri="{FF2B5EF4-FFF2-40B4-BE49-F238E27FC236}">
                    <a16:creationId xmlns:a16="http://schemas.microsoft.com/office/drawing/2014/main" id="{DC8170AD-009C-47CD-ACED-2DE17F5654C7}"/>
                  </a:ext>
                </a:extLst>
              </p:cNvPr>
              <p:cNvSpPr/>
              <p:nvPr/>
            </p:nvSpPr>
            <p:spPr>
              <a:xfrm>
                <a:off x="5526403" y="2747838"/>
                <a:ext cx="411153" cy="566944"/>
              </a:xfrm>
              <a:custGeom>
                <a:avLst/>
                <a:gdLst>
                  <a:gd name="connsiteX0" fmla="*/ 1272 w 411153"/>
                  <a:gd name="connsiteY0" fmla="*/ 3300 h 566944"/>
                  <a:gd name="connsiteX1" fmla="*/ 213997 w 411153"/>
                  <a:gd name="connsiteY1" fmla="*/ 66800 h 566944"/>
                  <a:gd name="connsiteX2" fmla="*/ 410847 w 411153"/>
                  <a:gd name="connsiteY2" fmla="*/ 220787 h 566944"/>
                  <a:gd name="connsiteX3" fmla="*/ 261622 w 411153"/>
                  <a:gd name="connsiteY3" fmla="*/ 530350 h 566944"/>
                  <a:gd name="connsiteX4" fmla="*/ 361635 w 411153"/>
                  <a:gd name="connsiteY4" fmla="*/ 316037 h 566944"/>
                  <a:gd name="connsiteX5" fmla="*/ 158435 w 411153"/>
                  <a:gd name="connsiteY5" fmla="*/ 566862 h 566944"/>
                  <a:gd name="connsiteX6" fmla="*/ 309247 w 411153"/>
                  <a:gd name="connsiteY6" fmla="*/ 284287 h 566944"/>
                  <a:gd name="connsiteX7" fmla="*/ 233047 w 411153"/>
                  <a:gd name="connsiteY7" fmla="*/ 476375 h 566944"/>
                  <a:gd name="connsiteX8" fmla="*/ 312422 w 411153"/>
                  <a:gd name="connsiteY8" fmla="*/ 266825 h 566944"/>
                  <a:gd name="connsiteX9" fmla="*/ 155260 w 411153"/>
                  <a:gd name="connsiteY9" fmla="*/ 166812 h 566944"/>
                  <a:gd name="connsiteX10" fmla="*/ 317185 w 411153"/>
                  <a:gd name="connsiteY10" fmla="*/ 160462 h 566944"/>
                  <a:gd name="connsiteX11" fmla="*/ 1272 w 411153"/>
                  <a:gd name="connsiteY11" fmla="*/ 3300 h 566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1153" h="566944">
                    <a:moveTo>
                      <a:pt x="1272" y="3300"/>
                    </a:moveTo>
                    <a:cubicBezTo>
                      <a:pt x="-15926" y="-12310"/>
                      <a:pt x="145735" y="30552"/>
                      <a:pt x="213997" y="66800"/>
                    </a:cubicBezTo>
                    <a:cubicBezTo>
                      <a:pt x="282259" y="103048"/>
                      <a:pt x="402910" y="143529"/>
                      <a:pt x="410847" y="220787"/>
                    </a:cubicBezTo>
                    <a:cubicBezTo>
                      <a:pt x="418784" y="298045"/>
                      <a:pt x="269824" y="514475"/>
                      <a:pt x="261622" y="530350"/>
                    </a:cubicBezTo>
                    <a:cubicBezTo>
                      <a:pt x="253420" y="546225"/>
                      <a:pt x="378833" y="309952"/>
                      <a:pt x="361635" y="316037"/>
                    </a:cubicBezTo>
                    <a:cubicBezTo>
                      <a:pt x="344437" y="322122"/>
                      <a:pt x="167166" y="572154"/>
                      <a:pt x="158435" y="566862"/>
                    </a:cubicBezTo>
                    <a:cubicBezTo>
                      <a:pt x="149704" y="561570"/>
                      <a:pt x="296812" y="299368"/>
                      <a:pt x="309247" y="284287"/>
                    </a:cubicBezTo>
                    <a:cubicBezTo>
                      <a:pt x="321682" y="269206"/>
                      <a:pt x="232518" y="479285"/>
                      <a:pt x="233047" y="476375"/>
                    </a:cubicBezTo>
                    <a:cubicBezTo>
                      <a:pt x="233576" y="473465"/>
                      <a:pt x="325386" y="318419"/>
                      <a:pt x="312422" y="266825"/>
                    </a:cubicBezTo>
                    <a:cubicBezTo>
                      <a:pt x="299458" y="215231"/>
                      <a:pt x="154466" y="184539"/>
                      <a:pt x="155260" y="166812"/>
                    </a:cubicBezTo>
                    <a:cubicBezTo>
                      <a:pt x="156054" y="149085"/>
                      <a:pt x="338087" y="188243"/>
                      <a:pt x="317185" y="160462"/>
                    </a:cubicBezTo>
                    <a:cubicBezTo>
                      <a:pt x="296283" y="132681"/>
                      <a:pt x="18470" y="18910"/>
                      <a:pt x="1272" y="3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0" name="フリーフォーム: 図形 4349">
                <a:extLst>
                  <a:ext uri="{FF2B5EF4-FFF2-40B4-BE49-F238E27FC236}">
                    <a16:creationId xmlns:a16="http://schemas.microsoft.com/office/drawing/2014/main" id="{7468C8E1-FCF6-4644-BE00-00CDD761D975}"/>
                  </a:ext>
                </a:extLst>
              </p:cNvPr>
              <p:cNvSpPr/>
              <p:nvPr/>
            </p:nvSpPr>
            <p:spPr>
              <a:xfrm>
                <a:off x="5449854" y="2827311"/>
                <a:ext cx="343088" cy="238339"/>
              </a:xfrm>
              <a:custGeom>
                <a:avLst/>
                <a:gdLst>
                  <a:gd name="connsiteX0" fmla="*/ 161959 w 343088"/>
                  <a:gd name="connsiteY0" fmla="*/ 27 h 238339"/>
                  <a:gd name="connsiteX1" fmla="*/ 34 w 343088"/>
                  <a:gd name="connsiteY1" fmla="*/ 158777 h 238339"/>
                  <a:gd name="connsiteX2" fmla="*/ 149259 w 343088"/>
                  <a:gd name="connsiteY2" fmla="*/ 176239 h 238339"/>
                  <a:gd name="connsiteX3" fmla="*/ 341346 w 343088"/>
                  <a:gd name="connsiteY3" fmla="*/ 238152 h 238339"/>
                  <a:gd name="connsiteX4" fmla="*/ 30196 w 343088"/>
                  <a:gd name="connsiteY4" fmla="*/ 154014 h 238339"/>
                  <a:gd name="connsiteX5" fmla="*/ 258796 w 343088"/>
                  <a:gd name="connsiteY5" fmla="*/ 188939 h 238339"/>
                  <a:gd name="connsiteX6" fmla="*/ 44484 w 343088"/>
                  <a:gd name="connsiteY6" fmla="*/ 146077 h 238339"/>
                  <a:gd name="connsiteX7" fmla="*/ 161959 w 343088"/>
                  <a:gd name="connsiteY7" fmla="*/ 27 h 238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3088" h="238339">
                    <a:moveTo>
                      <a:pt x="161959" y="27"/>
                    </a:moveTo>
                    <a:cubicBezTo>
                      <a:pt x="154551" y="2144"/>
                      <a:pt x="2151" y="129408"/>
                      <a:pt x="34" y="158777"/>
                    </a:cubicBezTo>
                    <a:cubicBezTo>
                      <a:pt x="-2083" y="188146"/>
                      <a:pt x="92374" y="163010"/>
                      <a:pt x="149259" y="176239"/>
                    </a:cubicBezTo>
                    <a:cubicBezTo>
                      <a:pt x="206144" y="189468"/>
                      <a:pt x="361190" y="241856"/>
                      <a:pt x="341346" y="238152"/>
                    </a:cubicBezTo>
                    <a:cubicBezTo>
                      <a:pt x="321502" y="234448"/>
                      <a:pt x="43954" y="162216"/>
                      <a:pt x="30196" y="154014"/>
                    </a:cubicBezTo>
                    <a:cubicBezTo>
                      <a:pt x="16438" y="145812"/>
                      <a:pt x="256415" y="190262"/>
                      <a:pt x="258796" y="188939"/>
                    </a:cubicBezTo>
                    <a:cubicBezTo>
                      <a:pt x="261177" y="187616"/>
                      <a:pt x="63005" y="175446"/>
                      <a:pt x="44484" y="146077"/>
                    </a:cubicBezTo>
                    <a:cubicBezTo>
                      <a:pt x="25963" y="116708"/>
                      <a:pt x="169367" y="-2090"/>
                      <a:pt x="16195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1" name="フリーフォーム: 図形 4350">
                <a:extLst>
                  <a:ext uri="{FF2B5EF4-FFF2-40B4-BE49-F238E27FC236}">
                    <a16:creationId xmlns:a16="http://schemas.microsoft.com/office/drawing/2014/main" id="{FEBA95FD-942D-4080-A10F-4A8E0485F02F}"/>
                  </a:ext>
                </a:extLst>
              </p:cNvPr>
              <p:cNvSpPr/>
              <p:nvPr/>
            </p:nvSpPr>
            <p:spPr>
              <a:xfrm>
                <a:off x="5262949" y="3494063"/>
                <a:ext cx="386850" cy="524372"/>
              </a:xfrm>
              <a:custGeom>
                <a:avLst/>
                <a:gdLst>
                  <a:gd name="connsiteX0" fmla="*/ 350451 w 386850"/>
                  <a:gd name="connsiteY0" fmla="*/ 25 h 524372"/>
                  <a:gd name="connsiteX1" fmla="*/ 374264 w 386850"/>
                  <a:gd name="connsiteY1" fmla="*/ 209575 h 524372"/>
                  <a:gd name="connsiteX2" fmla="*/ 125026 w 386850"/>
                  <a:gd name="connsiteY2" fmla="*/ 522312 h 524372"/>
                  <a:gd name="connsiteX3" fmla="*/ 264726 w 386850"/>
                  <a:gd name="connsiteY3" fmla="*/ 252437 h 524372"/>
                  <a:gd name="connsiteX4" fmla="*/ 4376 w 386850"/>
                  <a:gd name="connsiteY4" fmla="*/ 523900 h 524372"/>
                  <a:gd name="connsiteX5" fmla="*/ 98039 w 386850"/>
                  <a:gd name="connsiteY5" fmla="*/ 320700 h 524372"/>
                  <a:gd name="connsiteX6" fmla="*/ 53589 w 386850"/>
                  <a:gd name="connsiteY6" fmla="*/ 423887 h 524372"/>
                  <a:gd name="connsiteX7" fmla="*/ 59939 w 386850"/>
                  <a:gd name="connsiteY7" fmla="*/ 433412 h 524372"/>
                  <a:gd name="connsiteX8" fmla="*/ 91689 w 386850"/>
                  <a:gd name="connsiteY8" fmla="*/ 396900 h 524372"/>
                  <a:gd name="connsiteX9" fmla="*/ 279014 w 386850"/>
                  <a:gd name="connsiteY9" fmla="*/ 217512 h 524372"/>
                  <a:gd name="connsiteX10" fmla="*/ 237739 w 386850"/>
                  <a:gd name="connsiteY10" fmla="*/ 417537 h 524372"/>
                  <a:gd name="connsiteX11" fmla="*/ 355214 w 386850"/>
                  <a:gd name="connsiteY11" fmla="*/ 196875 h 524372"/>
                  <a:gd name="connsiteX12" fmla="*/ 350451 w 386850"/>
                  <a:gd name="connsiteY12" fmla="*/ 25 h 524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6850" h="524372">
                    <a:moveTo>
                      <a:pt x="350451" y="25"/>
                    </a:moveTo>
                    <a:cubicBezTo>
                      <a:pt x="353626" y="2142"/>
                      <a:pt x="411835" y="122527"/>
                      <a:pt x="374264" y="209575"/>
                    </a:cubicBezTo>
                    <a:cubicBezTo>
                      <a:pt x="336693" y="296623"/>
                      <a:pt x="143282" y="515168"/>
                      <a:pt x="125026" y="522312"/>
                    </a:cubicBezTo>
                    <a:cubicBezTo>
                      <a:pt x="106770" y="529456"/>
                      <a:pt x="284834" y="252172"/>
                      <a:pt x="264726" y="252437"/>
                    </a:cubicBezTo>
                    <a:cubicBezTo>
                      <a:pt x="244618" y="252702"/>
                      <a:pt x="32157" y="512523"/>
                      <a:pt x="4376" y="523900"/>
                    </a:cubicBezTo>
                    <a:cubicBezTo>
                      <a:pt x="-23405" y="535277"/>
                      <a:pt x="89837" y="337369"/>
                      <a:pt x="98039" y="320700"/>
                    </a:cubicBezTo>
                    <a:cubicBezTo>
                      <a:pt x="106241" y="304031"/>
                      <a:pt x="59939" y="405102"/>
                      <a:pt x="53589" y="423887"/>
                    </a:cubicBezTo>
                    <a:cubicBezTo>
                      <a:pt x="47239" y="442672"/>
                      <a:pt x="53589" y="437910"/>
                      <a:pt x="59939" y="433412"/>
                    </a:cubicBezTo>
                    <a:cubicBezTo>
                      <a:pt x="66289" y="428914"/>
                      <a:pt x="55177" y="432883"/>
                      <a:pt x="91689" y="396900"/>
                    </a:cubicBezTo>
                    <a:cubicBezTo>
                      <a:pt x="128201" y="360917"/>
                      <a:pt x="254672" y="214073"/>
                      <a:pt x="279014" y="217512"/>
                    </a:cubicBezTo>
                    <a:cubicBezTo>
                      <a:pt x="303356" y="220951"/>
                      <a:pt x="225039" y="420976"/>
                      <a:pt x="237739" y="417537"/>
                    </a:cubicBezTo>
                    <a:cubicBezTo>
                      <a:pt x="250439" y="414098"/>
                      <a:pt x="333783" y="263021"/>
                      <a:pt x="355214" y="196875"/>
                    </a:cubicBezTo>
                    <a:cubicBezTo>
                      <a:pt x="376645" y="130729"/>
                      <a:pt x="347276" y="-2092"/>
                      <a:pt x="350451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2" name="フリーフォーム: 図形 4351">
                <a:extLst>
                  <a:ext uri="{FF2B5EF4-FFF2-40B4-BE49-F238E27FC236}">
                    <a16:creationId xmlns:a16="http://schemas.microsoft.com/office/drawing/2014/main" id="{52CA7E3F-7A56-4096-9480-9FA5F7122AE9}"/>
                  </a:ext>
                </a:extLst>
              </p:cNvPr>
              <p:cNvSpPr/>
              <p:nvPr/>
            </p:nvSpPr>
            <p:spPr>
              <a:xfrm>
                <a:off x="5281241" y="3668399"/>
                <a:ext cx="43096" cy="606653"/>
              </a:xfrm>
              <a:custGeom>
                <a:avLst/>
                <a:gdLst>
                  <a:gd name="connsiteX0" fmla="*/ 21009 w 43096"/>
                  <a:gd name="connsiteY0" fmla="*/ 314 h 606653"/>
                  <a:gd name="connsiteX1" fmla="*/ 372 w 43096"/>
                  <a:gd name="connsiteY1" fmla="*/ 147951 h 606653"/>
                  <a:gd name="connsiteX2" fmla="*/ 41647 w 43096"/>
                  <a:gd name="connsiteY2" fmla="*/ 582926 h 606653"/>
                  <a:gd name="connsiteX3" fmla="*/ 32122 w 43096"/>
                  <a:gd name="connsiteY3" fmla="*/ 509901 h 606653"/>
                  <a:gd name="connsiteX4" fmla="*/ 16247 w 43096"/>
                  <a:gd name="connsiteY4" fmla="*/ 178114 h 606653"/>
                  <a:gd name="connsiteX5" fmla="*/ 21009 w 43096"/>
                  <a:gd name="connsiteY5" fmla="*/ 314 h 60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096" h="606653">
                    <a:moveTo>
                      <a:pt x="21009" y="314"/>
                    </a:moveTo>
                    <a:cubicBezTo>
                      <a:pt x="18363" y="-4713"/>
                      <a:pt x="-3068" y="50849"/>
                      <a:pt x="372" y="147951"/>
                    </a:cubicBezTo>
                    <a:cubicBezTo>
                      <a:pt x="3812" y="245053"/>
                      <a:pt x="36355" y="522601"/>
                      <a:pt x="41647" y="582926"/>
                    </a:cubicBezTo>
                    <a:cubicBezTo>
                      <a:pt x="46939" y="643251"/>
                      <a:pt x="36355" y="577370"/>
                      <a:pt x="32122" y="509901"/>
                    </a:cubicBezTo>
                    <a:cubicBezTo>
                      <a:pt x="27889" y="442432"/>
                      <a:pt x="17834" y="261458"/>
                      <a:pt x="16247" y="178114"/>
                    </a:cubicBezTo>
                    <a:cubicBezTo>
                      <a:pt x="14659" y="94770"/>
                      <a:pt x="23655" y="5341"/>
                      <a:pt x="21009" y="3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3" name="フリーフォーム: 図形 4352">
                <a:extLst>
                  <a:ext uri="{FF2B5EF4-FFF2-40B4-BE49-F238E27FC236}">
                    <a16:creationId xmlns:a16="http://schemas.microsoft.com/office/drawing/2014/main" id="{E094B99B-F968-4260-96FE-69D78B1CB1E6}"/>
                  </a:ext>
                </a:extLst>
              </p:cNvPr>
              <p:cNvSpPr/>
              <p:nvPr/>
            </p:nvSpPr>
            <p:spPr>
              <a:xfrm>
                <a:off x="1542125" y="3962371"/>
                <a:ext cx="2223147" cy="639530"/>
              </a:xfrm>
              <a:custGeom>
                <a:avLst/>
                <a:gdLst>
                  <a:gd name="connsiteX0" fmla="*/ 2213900 w 2223147"/>
                  <a:gd name="connsiteY0" fmla="*/ 29 h 639530"/>
                  <a:gd name="connsiteX1" fmla="*/ 1518575 w 2223147"/>
                  <a:gd name="connsiteY1" fmla="*/ 92104 h 639530"/>
                  <a:gd name="connsiteX2" fmla="*/ 1093125 w 2223147"/>
                  <a:gd name="connsiteY2" fmla="*/ 327054 h 639530"/>
                  <a:gd name="connsiteX3" fmla="*/ 1778925 w 2223147"/>
                  <a:gd name="connsiteY3" fmla="*/ 66704 h 639530"/>
                  <a:gd name="connsiteX4" fmla="*/ 1220125 w 2223147"/>
                  <a:gd name="connsiteY4" fmla="*/ 254029 h 639530"/>
                  <a:gd name="connsiteX5" fmla="*/ 1699550 w 2223147"/>
                  <a:gd name="connsiteY5" fmla="*/ 88929 h 639530"/>
                  <a:gd name="connsiteX6" fmla="*/ 550200 w 2223147"/>
                  <a:gd name="connsiteY6" fmla="*/ 508029 h 639530"/>
                  <a:gd name="connsiteX7" fmla="*/ 1099475 w 2223147"/>
                  <a:gd name="connsiteY7" fmla="*/ 361979 h 639530"/>
                  <a:gd name="connsiteX8" fmla="*/ 4100 w 2223147"/>
                  <a:gd name="connsiteY8" fmla="*/ 638204 h 639530"/>
                  <a:gd name="connsiteX9" fmla="*/ 1572550 w 2223147"/>
                  <a:gd name="connsiteY9" fmla="*/ 225454 h 639530"/>
                  <a:gd name="connsiteX10" fmla="*/ 1289975 w 2223147"/>
                  <a:gd name="connsiteY10" fmla="*/ 365154 h 639530"/>
                  <a:gd name="connsiteX11" fmla="*/ 1877350 w 2223147"/>
                  <a:gd name="connsiteY11" fmla="*/ 85754 h 639530"/>
                  <a:gd name="connsiteX12" fmla="*/ 2213900 w 2223147"/>
                  <a:gd name="connsiteY12" fmla="*/ 29 h 63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23147" h="639530">
                    <a:moveTo>
                      <a:pt x="2213900" y="29"/>
                    </a:moveTo>
                    <a:cubicBezTo>
                      <a:pt x="2154104" y="1087"/>
                      <a:pt x="1705371" y="37600"/>
                      <a:pt x="1518575" y="92104"/>
                    </a:cubicBezTo>
                    <a:cubicBezTo>
                      <a:pt x="1331779" y="146608"/>
                      <a:pt x="1049733" y="331287"/>
                      <a:pt x="1093125" y="327054"/>
                    </a:cubicBezTo>
                    <a:cubicBezTo>
                      <a:pt x="1136517" y="322821"/>
                      <a:pt x="1757758" y="78875"/>
                      <a:pt x="1778925" y="66704"/>
                    </a:cubicBezTo>
                    <a:cubicBezTo>
                      <a:pt x="1800092" y="54533"/>
                      <a:pt x="1233354" y="250325"/>
                      <a:pt x="1220125" y="254029"/>
                    </a:cubicBezTo>
                    <a:cubicBezTo>
                      <a:pt x="1206896" y="257733"/>
                      <a:pt x="1811204" y="46596"/>
                      <a:pt x="1699550" y="88929"/>
                    </a:cubicBezTo>
                    <a:cubicBezTo>
                      <a:pt x="1587896" y="131262"/>
                      <a:pt x="650212" y="462521"/>
                      <a:pt x="550200" y="508029"/>
                    </a:cubicBezTo>
                    <a:cubicBezTo>
                      <a:pt x="450187" y="553537"/>
                      <a:pt x="1190492" y="340283"/>
                      <a:pt x="1099475" y="361979"/>
                    </a:cubicBezTo>
                    <a:cubicBezTo>
                      <a:pt x="1008458" y="383675"/>
                      <a:pt x="-74746" y="660958"/>
                      <a:pt x="4100" y="638204"/>
                    </a:cubicBezTo>
                    <a:cubicBezTo>
                      <a:pt x="82946" y="615450"/>
                      <a:pt x="1358237" y="270962"/>
                      <a:pt x="1572550" y="225454"/>
                    </a:cubicBezTo>
                    <a:cubicBezTo>
                      <a:pt x="1786862" y="179946"/>
                      <a:pt x="1239175" y="388437"/>
                      <a:pt x="1289975" y="365154"/>
                    </a:cubicBezTo>
                    <a:cubicBezTo>
                      <a:pt x="1340775" y="341871"/>
                      <a:pt x="1724950" y="145021"/>
                      <a:pt x="1877350" y="85754"/>
                    </a:cubicBezTo>
                    <a:cubicBezTo>
                      <a:pt x="2029750" y="26487"/>
                      <a:pt x="2273696" y="-1029"/>
                      <a:pt x="2213900" y="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4" name="フリーフォーム: 図形 4353">
                <a:extLst>
                  <a:ext uri="{FF2B5EF4-FFF2-40B4-BE49-F238E27FC236}">
                    <a16:creationId xmlns:a16="http://schemas.microsoft.com/office/drawing/2014/main" id="{BFC4E5A1-2A57-44A5-ABCA-19E7753CCE36}"/>
                  </a:ext>
                </a:extLst>
              </p:cNvPr>
              <p:cNvSpPr/>
              <p:nvPr/>
            </p:nvSpPr>
            <p:spPr>
              <a:xfrm>
                <a:off x="1577482" y="4058176"/>
                <a:ext cx="2087790" cy="1098162"/>
              </a:xfrm>
              <a:custGeom>
                <a:avLst/>
                <a:gdLst>
                  <a:gd name="connsiteX0" fmla="*/ 2086468 w 2087790"/>
                  <a:gd name="connsiteY0" fmla="*/ 2649 h 1098162"/>
                  <a:gd name="connsiteX1" fmla="*/ 1445118 w 2087790"/>
                  <a:gd name="connsiteY1" fmla="*/ 269349 h 1098162"/>
                  <a:gd name="connsiteX2" fmla="*/ 813293 w 2087790"/>
                  <a:gd name="connsiteY2" fmla="*/ 891649 h 1098162"/>
                  <a:gd name="connsiteX3" fmla="*/ 1372093 w 2087790"/>
                  <a:gd name="connsiteY3" fmla="*/ 316974 h 1098162"/>
                  <a:gd name="connsiteX4" fmla="*/ 524368 w 2087790"/>
                  <a:gd name="connsiteY4" fmla="*/ 897999 h 1098162"/>
                  <a:gd name="connsiteX5" fmla="*/ 1314943 w 2087790"/>
                  <a:gd name="connsiteY5" fmla="*/ 323324 h 1098162"/>
                  <a:gd name="connsiteX6" fmla="*/ 493 w 2087790"/>
                  <a:gd name="connsiteY6" fmla="*/ 1098024 h 1098162"/>
                  <a:gd name="connsiteX7" fmla="*/ 1156193 w 2087790"/>
                  <a:gd name="connsiteY7" fmla="*/ 389999 h 1098162"/>
                  <a:gd name="connsiteX8" fmla="*/ 822818 w 2087790"/>
                  <a:gd name="connsiteY8" fmla="*/ 758299 h 1098162"/>
                  <a:gd name="connsiteX9" fmla="*/ 1432418 w 2087790"/>
                  <a:gd name="connsiteY9" fmla="*/ 228074 h 1098162"/>
                  <a:gd name="connsiteX10" fmla="*/ 1607043 w 2087790"/>
                  <a:gd name="connsiteY10" fmla="*/ 139174 h 1098162"/>
                  <a:gd name="connsiteX11" fmla="*/ 2086468 w 2087790"/>
                  <a:gd name="connsiteY11" fmla="*/ 2649 h 1098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7790" h="1098162">
                    <a:moveTo>
                      <a:pt x="2086468" y="2649"/>
                    </a:moveTo>
                    <a:cubicBezTo>
                      <a:pt x="2059481" y="24345"/>
                      <a:pt x="1657314" y="121182"/>
                      <a:pt x="1445118" y="269349"/>
                    </a:cubicBezTo>
                    <a:cubicBezTo>
                      <a:pt x="1232922" y="417516"/>
                      <a:pt x="825464" y="883712"/>
                      <a:pt x="813293" y="891649"/>
                    </a:cubicBezTo>
                    <a:cubicBezTo>
                      <a:pt x="801122" y="899586"/>
                      <a:pt x="1420247" y="315916"/>
                      <a:pt x="1372093" y="316974"/>
                    </a:cubicBezTo>
                    <a:cubicBezTo>
                      <a:pt x="1323939" y="318032"/>
                      <a:pt x="533893" y="896941"/>
                      <a:pt x="524368" y="897999"/>
                    </a:cubicBezTo>
                    <a:cubicBezTo>
                      <a:pt x="514843" y="899057"/>
                      <a:pt x="1402255" y="289987"/>
                      <a:pt x="1314943" y="323324"/>
                    </a:cubicBezTo>
                    <a:cubicBezTo>
                      <a:pt x="1227630" y="356662"/>
                      <a:pt x="26951" y="1086912"/>
                      <a:pt x="493" y="1098024"/>
                    </a:cubicBezTo>
                    <a:cubicBezTo>
                      <a:pt x="-25965" y="1109137"/>
                      <a:pt x="1019139" y="446620"/>
                      <a:pt x="1156193" y="389999"/>
                    </a:cubicBezTo>
                    <a:cubicBezTo>
                      <a:pt x="1293247" y="333378"/>
                      <a:pt x="776780" y="785287"/>
                      <a:pt x="822818" y="758299"/>
                    </a:cubicBezTo>
                    <a:cubicBezTo>
                      <a:pt x="868856" y="731311"/>
                      <a:pt x="1301714" y="331261"/>
                      <a:pt x="1432418" y="228074"/>
                    </a:cubicBezTo>
                    <a:cubicBezTo>
                      <a:pt x="1563122" y="124887"/>
                      <a:pt x="1494331" y="179920"/>
                      <a:pt x="1607043" y="139174"/>
                    </a:cubicBezTo>
                    <a:cubicBezTo>
                      <a:pt x="1719755" y="98428"/>
                      <a:pt x="2113455" y="-19047"/>
                      <a:pt x="2086468" y="26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5" name="フリーフォーム: 図形 4354">
                <a:extLst>
                  <a:ext uri="{FF2B5EF4-FFF2-40B4-BE49-F238E27FC236}">
                    <a16:creationId xmlns:a16="http://schemas.microsoft.com/office/drawing/2014/main" id="{43D7190A-54B9-48FF-91FB-351FDE80A9DD}"/>
                  </a:ext>
                </a:extLst>
              </p:cNvPr>
              <p:cNvSpPr/>
              <p:nvPr/>
            </p:nvSpPr>
            <p:spPr>
              <a:xfrm>
                <a:off x="2769427" y="4043112"/>
                <a:ext cx="1021110" cy="715190"/>
              </a:xfrm>
              <a:custGeom>
                <a:avLst/>
                <a:gdLst>
                  <a:gd name="connsiteX0" fmla="*/ 1011998 w 1021110"/>
                  <a:gd name="connsiteY0" fmla="*/ 1838 h 715190"/>
                  <a:gd name="connsiteX1" fmla="*/ 577023 w 1021110"/>
                  <a:gd name="connsiteY1" fmla="*/ 233613 h 715190"/>
                  <a:gd name="connsiteX2" fmla="*/ 291273 w 1021110"/>
                  <a:gd name="connsiteY2" fmla="*/ 471738 h 715190"/>
                  <a:gd name="connsiteX3" fmla="*/ 551623 w 1021110"/>
                  <a:gd name="connsiteY3" fmla="*/ 189163 h 715190"/>
                  <a:gd name="connsiteX4" fmla="*/ 2348 w 1021110"/>
                  <a:gd name="connsiteY4" fmla="*/ 649538 h 715190"/>
                  <a:gd name="connsiteX5" fmla="*/ 805623 w 1021110"/>
                  <a:gd name="connsiteY5" fmla="*/ 185988 h 715190"/>
                  <a:gd name="connsiteX6" fmla="*/ 611948 w 1021110"/>
                  <a:gd name="connsiteY6" fmla="*/ 535238 h 715190"/>
                  <a:gd name="connsiteX7" fmla="*/ 900873 w 1021110"/>
                  <a:gd name="connsiteY7" fmla="*/ 236788 h 715190"/>
                  <a:gd name="connsiteX8" fmla="*/ 640523 w 1021110"/>
                  <a:gd name="connsiteY8" fmla="*/ 713038 h 715190"/>
                  <a:gd name="connsiteX9" fmla="*/ 913573 w 1021110"/>
                  <a:gd name="connsiteY9" fmla="*/ 417763 h 715190"/>
                  <a:gd name="connsiteX10" fmla="*/ 713548 w 1021110"/>
                  <a:gd name="connsiteY10" fmla="*/ 538413 h 715190"/>
                  <a:gd name="connsiteX11" fmla="*/ 862773 w 1021110"/>
                  <a:gd name="connsiteY11" fmla="*/ 147888 h 715190"/>
                  <a:gd name="connsiteX12" fmla="*/ 1011998 w 1021110"/>
                  <a:gd name="connsiteY12" fmla="*/ 1838 h 71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1110" h="715190">
                    <a:moveTo>
                      <a:pt x="1011998" y="1838"/>
                    </a:moveTo>
                    <a:cubicBezTo>
                      <a:pt x="964373" y="16125"/>
                      <a:pt x="697144" y="155296"/>
                      <a:pt x="577023" y="233613"/>
                    </a:cubicBezTo>
                    <a:cubicBezTo>
                      <a:pt x="456902" y="311930"/>
                      <a:pt x="295506" y="479146"/>
                      <a:pt x="291273" y="471738"/>
                    </a:cubicBezTo>
                    <a:cubicBezTo>
                      <a:pt x="287040" y="464330"/>
                      <a:pt x="599777" y="159530"/>
                      <a:pt x="551623" y="189163"/>
                    </a:cubicBezTo>
                    <a:cubicBezTo>
                      <a:pt x="503469" y="218796"/>
                      <a:pt x="-39985" y="650067"/>
                      <a:pt x="2348" y="649538"/>
                    </a:cubicBezTo>
                    <a:cubicBezTo>
                      <a:pt x="44681" y="649009"/>
                      <a:pt x="704023" y="205038"/>
                      <a:pt x="805623" y="185988"/>
                    </a:cubicBezTo>
                    <a:cubicBezTo>
                      <a:pt x="907223" y="166938"/>
                      <a:pt x="596073" y="526771"/>
                      <a:pt x="611948" y="535238"/>
                    </a:cubicBezTo>
                    <a:cubicBezTo>
                      <a:pt x="627823" y="543705"/>
                      <a:pt x="896111" y="207155"/>
                      <a:pt x="900873" y="236788"/>
                    </a:cubicBezTo>
                    <a:cubicBezTo>
                      <a:pt x="905635" y="266421"/>
                      <a:pt x="638406" y="682876"/>
                      <a:pt x="640523" y="713038"/>
                    </a:cubicBezTo>
                    <a:cubicBezTo>
                      <a:pt x="642640" y="743200"/>
                      <a:pt x="901402" y="446867"/>
                      <a:pt x="913573" y="417763"/>
                    </a:cubicBezTo>
                    <a:cubicBezTo>
                      <a:pt x="925744" y="388659"/>
                      <a:pt x="722015" y="583392"/>
                      <a:pt x="713548" y="538413"/>
                    </a:cubicBezTo>
                    <a:cubicBezTo>
                      <a:pt x="705081" y="493434"/>
                      <a:pt x="818323" y="237317"/>
                      <a:pt x="862773" y="147888"/>
                    </a:cubicBezTo>
                    <a:cubicBezTo>
                      <a:pt x="907223" y="58459"/>
                      <a:pt x="1059623" y="-12449"/>
                      <a:pt x="1011998" y="1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6" name="フリーフォーム: 図形 4355">
                <a:extLst>
                  <a:ext uri="{FF2B5EF4-FFF2-40B4-BE49-F238E27FC236}">
                    <a16:creationId xmlns:a16="http://schemas.microsoft.com/office/drawing/2014/main" id="{E934DABA-6749-458A-B390-799E07E8E469}"/>
                  </a:ext>
                </a:extLst>
              </p:cNvPr>
              <p:cNvSpPr/>
              <p:nvPr/>
            </p:nvSpPr>
            <p:spPr>
              <a:xfrm>
                <a:off x="1736080" y="3829939"/>
                <a:ext cx="1905645" cy="334442"/>
              </a:xfrm>
              <a:custGeom>
                <a:avLst/>
                <a:gdLst>
                  <a:gd name="connsiteX0" fmla="*/ 1905645 w 1905645"/>
                  <a:gd name="connsiteY0" fmla="*/ 103886 h 334442"/>
                  <a:gd name="connsiteX1" fmla="*/ 1032520 w 1905645"/>
                  <a:gd name="connsiteY1" fmla="*/ 2286 h 334442"/>
                  <a:gd name="connsiteX2" fmla="*/ 1438920 w 1905645"/>
                  <a:gd name="connsiteY2" fmla="*/ 37211 h 334442"/>
                  <a:gd name="connsiteX3" fmla="*/ 895995 w 1905645"/>
                  <a:gd name="connsiteY3" fmla="*/ 84836 h 334442"/>
                  <a:gd name="connsiteX4" fmla="*/ 1140470 w 1905645"/>
                  <a:gd name="connsiteY4" fmla="*/ 103886 h 334442"/>
                  <a:gd name="connsiteX5" fmla="*/ 518170 w 1905645"/>
                  <a:gd name="connsiteY5" fmla="*/ 319786 h 334442"/>
                  <a:gd name="connsiteX6" fmla="*/ 3820 w 1905645"/>
                  <a:gd name="connsiteY6" fmla="*/ 316611 h 334442"/>
                  <a:gd name="connsiteX7" fmla="*/ 295920 w 1905645"/>
                  <a:gd name="connsiteY7" fmla="*/ 329311 h 334442"/>
                  <a:gd name="connsiteX8" fmla="*/ 524520 w 1905645"/>
                  <a:gd name="connsiteY8" fmla="*/ 297561 h 334442"/>
                  <a:gd name="connsiteX9" fmla="*/ 908695 w 1905645"/>
                  <a:gd name="connsiteY9" fmla="*/ 243586 h 334442"/>
                  <a:gd name="connsiteX10" fmla="*/ 1181745 w 1905645"/>
                  <a:gd name="connsiteY10" fmla="*/ 100711 h 334442"/>
                  <a:gd name="connsiteX11" fmla="*/ 1429395 w 1905645"/>
                  <a:gd name="connsiteY11" fmla="*/ 81661 h 334442"/>
                  <a:gd name="connsiteX12" fmla="*/ 1905645 w 1905645"/>
                  <a:gd name="connsiteY12" fmla="*/ 103886 h 33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5645" h="334442">
                    <a:moveTo>
                      <a:pt x="1905645" y="103886"/>
                    </a:moveTo>
                    <a:lnTo>
                      <a:pt x="1032520" y="2286"/>
                    </a:lnTo>
                    <a:cubicBezTo>
                      <a:pt x="954732" y="-8827"/>
                      <a:pt x="1461674" y="23453"/>
                      <a:pt x="1438920" y="37211"/>
                    </a:cubicBezTo>
                    <a:cubicBezTo>
                      <a:pt x="1416166" y="50969"/>
                      <a:pt x="945737" y="73724"/>
                      <a:pt x="895995" y="84836"/>
                    </a:cubicBezTo>
                    <a:cubicBezTo>
                      <a:pt x="846253" y="95948"/>
                      <a:pt x="1203441" y="64728"/>
                      <a:pt x="1140470" y="103886"/>
                    </a:cubicBezTo>
                    <a:cubicBezTo>
                      <a:pt x="1077499" y="143044"/>
                      <a:pt x="707612" y="284332"/>
                      <a:pt x="518170" y="319786"/>
                    </a:cubicBezTo>
                    <a:cubicBezTo>
                      <a:pt x="328728" y="355240"/>
                      <a:pt x="40862" y="315024"/>
                      <a:pt x="3820" y="316611"/>
                    </a:cubicBezTo>
                    <a:cubicBezTo>
                      <a:pt x="-33222" y="318199"/>
                      <a:pt x="209137" y="332486"/>
                      <a:pt x="295920" y="329311"/>
                    </a:cubicBezTo>
                    <a:cubicBezTo>
                      <a:pt x="382703" y="326136"/>
                      <a:pt x="422391" y="311849"/>
                      <a:pt x="524520" y="297561"/>
                    </a:cubicBezTo>
                    <a:cubicBezTo>
                      <a:pt x="626649" y="283274"/>
                      <a:pt x="799158" y="276394"/>
                      <a:pt x="908695" y="243586"/>
                    </a:cubicBezTo>
                    <a:cubicBezTo>
                      <a:pt x="1018232" y="210778"/>
                      <a:pt x="1094962" y="127698"/>
                      <a:pt x="1181745" y="100711"/>
                    </a:cubicBezTo>
                    <a:cubicBezTo>
                      <a:pt x="1268528" y="73724"/>
                      <a:pt x="1429395" y="81661"/>
                      <a:pt x="1429395" y="81661"/>
                    </a:cubicBezTo>
                    <a:lnTo>
                      <a:pt x="1905645" y="10388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7" name="フリーフォーム: 図形 4356">
                <a:extLst>
                  <a:ext uri="{FF2B5EF4-FFF2-40B4-BE49-F238E27FC236}">
                    <a16:creationId xmlns:a16="http://schemas.microsoft.com/office/drawing/2014/main" id="{04184380-65C6-4105-96C6-53CD4B67F7CA}"/>
                  </a:ext>
                </a:extLst>
              </p:cNvPr>
              <p:cNvSpPr/>
              <p:nvPr/>
            </p:nvSpPr>
            <p:spPr>
              <a:xfrm>
                <a:off x="4088731" y="2609012"/>
                <a:ext cx="238541" cy="216322"/>
              </a:xfrm>
              <a:custGeom>
                <a:avLst/>
                <a:gdLst>
                  <a:gd name="connsiteX0" fmla="*/ 10194 w 238541"/>
                  <a:gd name="connsiteY0" fmla="*/ 838 h 216322"/>
                  <a:gd name="connsiteX1" fmla="*/ 170532 w 238541"/>
                  <a:gd name="connsiteY1" fmla="*/ 42113 h 216322"/>
                  <a:gd name="connsiteX2" fmla="*/ 237207 w 238541"/>
                  <a:gd name="connsiteY2" fmla="*/ 215151 h 216322"/>
                  <a:gd name="connsiteX3" fmla="*/ 214982 w 238541"/>
                  <a:gd name="connsiteY3" fmla="*/ 119901 h 216322"/>
                  <a:gd name="connsiteX4" fmla="*/ 213394 w 238541"/>
                  <a:gd name="connsiteY4" fmla="*/ 158001 h 216322"/>
                  <a:gd name="connsiteX5" fmla="*/ 164182 w 238541"/>
                  <a:gd name="connsiteY5" fmla="*/ 134188 h 216322"/>
                  <a:gd name="connsiteX6" fmla="*/ 168944 w 238541"/>
                  <a:gd name="connsiteY6" fmla="*/ 137363 h 216322"/>
                  <a:gd name="connsiteX7" fmla="*/ 669 w 238541"/>
                  <a:gd name="connsiteY7" fmla="*/ 108788 h 216322"/>
                  <a:gd name="connsiteX8" fmla="*/ 110207 w 238541"/>
                  <a:gd name="connsiteY8" fmla="*/ 73863 h 216322"/>
                  <a:gd name="connsiteX9" fmla="*/ 113382 w 238541"/>
                  <a:gd name="connsiteY9" fmla="*/ 65926 h 216322"/>
                  <a:gd name="connsiteX10" fmla="*/ 10194 w 238541"/>
                  <a:gd name="connsiteY10" fmla="*/ 838 h 21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541" h="216322">
                    <a:moveTo>
                      <a:pt x="10194" y="838"/>
                    </a:moveTo>
                    <a:cubicBezTo>
                      <a:pt x="19719" y="-3131"/>
                      <a:pt x="132697" y="6394"/>
                      <a:pt x="170532" y="42113"/>
                    </a:cubicBezTo>
                    <a:cubicBezTo>
                      <a:pt x="208367" y="77832"/>
                      <a:pt x="229799" y="202186"/>
                      <a:pt x="237207" y="215151"/>
                    </a:cubicBezTo>
                    <a:cubicBezTo>
                      <a:pt x="244615" y="228116"/>
                      <a:pt x="218951" y="129426"/>
                      <a:pt x="214982" y="119901"/>
                    </a:cubicBezTo>
                    <a:cubicBezTo>
                      <a:pt x="211013" y="110376"/>
                      <a:pt x="221860" y="155620"/>
                      <a:pt x="213394" y="158001"/>
                    </a:cubicBezTo>
                    <a:cubicBezTo>
                      <a:pt x="204928" y="160382"/>
                      <a:pt x="171590" y="137628"/>
                      <a:pt x="164182" y="134188"/>
                    </a:cubicBezTo>
                    <a:cubicBezTo>
                      <a:pt x="156774" y="130748"/>
                      <a:pt x="196196" y="141596"/>
                      <a:pt x="168944" y="137363"/>
                    </a:cubicBezTo>
                    <a:cubicBezTo>
                      <a:pt x="141692" y="133130"/>
                      <a:pt x="10458" y="119371"/>
                      <a:pt x="669" y="108788"/>
                    </a:cubicBezTo>
                    <a:cubicBezTo>
                      <a:pt x="-9120" y="98205"/>
                      <a:pt x="91422" y="81007"/>
                      <a:pt x="110207" y="73863"/>
                    </a:cubicBezTo>
                    <a:cubicBezTo>
                      <a:pt x="128992" y="66719"/>
                      <a:pt x="128199" y="76774"/>
                      <a:pt x="113382" y="65926"/>
                    </a:cubicBezTo>
                    <a:cubicBezTo>
                      <a:pt x="98565" y="55078"/>
                      <a:pt x="669" y="4807"/>
                      <a:pt x="10194" y="838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8" name="フリーフォーム: 図形 4357">
                <a:extLst>
                  <a:ext uri="{FF2B5EF4-FFF2-40B4-BE49-F238E27FC236}">
                    <a16:creationId xmlns:a16="http://schemas.microsoft.com/office/drawing/2014/main" id="{30FF5B44-F65B-4C3E-BDC9-32514278D856}"/>
                  </a:ext>
                </a:extLst>
              </p:cNvPr>
              <p:cNvSpPr/>
              <p:nvPr/>
            </p:nvSpPr>
            <p:spPr>
              <a:xfrm>
                <a:off x="4441215" y="2542911"/>
                <a:ext cx="237390" cy="182889"/>
              </a:xfrm>
              <a:custGeom>
                <a:avLst/>
                <a:gdLst>
                  <a:gd name="connsiteX0" fmla="*/ 114910 w 237390"/>
                  <a:gd name="connsiteY0" fmla="*/ 264 h 182889"/>
                  <a:gd name="connsiteX1" fmla="*/ 2198 w 237390"/>
                  <a:gd name="connsiteY1" fmla="*/ 106627 h 182889"/>
                  <a:gd name="connsiteX2" fmla="*/ 237148 w 237390"/>
                  <a:gd name="connsiteY2" fmla="*/ 182827 h 182889"/>
                  <a:gd name="connsiteX3" fmla="*/ 48235 w 237390"/>
                  <a:gd name="connsiteY3" fmla="*/ 119327 h 182889"/>
                  <a:gd name="connsiteX4" fmla="*/ 119673 w 237390"/>
                  <a:gd name="connsiteY4" fmla="*/ 100277 h 182889"/>
                  <a:gd name="connsiteX5" fmla="*/ 33948 w 237390"/>
                  <a:gd name="connsiteY5" fmla="*/ 76464 h 182889"/>
                  <a:gd name="connsiteX6" fmla="*/ 114910 w 237390"/>
                  <a:gd name="connsiteY6" fmla="*/ 264 h 18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390" h="182889">
                    <a:moveTo>
                      <a:pt x="114910" y="264"/>
                    </a:moveTo>
                    <a:cubicBezTo>
                      <a:pt x="109618" y="5291"/>
                      <a:pt x="-18175" y="76200"/>
                      <a:pt x="2198" y="106627"/>
                    </a:cubicBezTo>
                    <a:cubicBezTo>
                      <a:pt x="22571" y="137054"/>
                      <a:pt x="229475" y="180710"/>
                      <a:pt x="237148" y="182827"/>
                    </a:cubicBezTo>
                    <a:cubicBezTo>
                      <a:pt x="244821" y="184944"/>
                      <a:pt x="67814" y="133085"/>
                      <a:pt x="48235" y="119327"/>
                    </a:cubicBezTo>
                    <a:cubicBezTo>
                      <a:pt x="28656" y="105569"/>
                      <a:pt x="122054" y="107421"/>
                      <a:pt x="119673" y="100277"/>
                    </a:cubicBezTo>
                    <a:cubicBezTo>
                      <a:pt x="117292" y="93133"/>
                      <a:pt x="35271" y="89429"/>
                      <a:pt x="33948" y="76464"/>
                    </a:cubicBezTo>
                    <a:cubicBezTo>
                      <a:pt x="32625" y="63499"/>
                      <a:pt x="120202" y="-4763"/>
                      <a:pt x="114910" y="264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9" name="フリーフォーム: 図形 4358">
                <a:extLst>
                  <a:ext uri="{FF2B5EF4-FFF2-40B4-BE49-F238E27FC236}">
                    <a16:creationId xmlns:a16="http://schemas.microsoft.com/office/drawing/2014/main" id="{5EC7849F-601C-4CF1-BA22-C3FDA54BE0AF}"/>
                  </a:ext>
                </a:extLst>
              </p:cNvPr>
              <p:cNvSpPr/>
              <p:nvPr/>
            </p:nvSpPr>
            <p:spPr>
              <a:xfrm>
                <a:off x="4356867" y="2643026"/>
                <a:ext cx="317391" cy="317908"/>
              </a:xfrm>
              <a:custGeom>
                <a:avLst/>
                <a:gdLst>
                  <a:gd name="connsiteX0" fmla="*/ 99246 w 317391"/>
                  <a:gd name="connsiteY0" fmla="*/ 9687 h 317908"/>
                  <a:gd name="connsiteX1" fmla="*/ 232596 w 317391"/>
                  <a:gd name="connsiteY1" fmla="*/ 70012 h 317908"/>
                  <a:gd name="connsiteX2" fmla="*/ 316733 w 317391"/>
                  <a:gd name="connsiteY2" fmla="*/ 81124 h 317908"/>
                  <a:gd name="connsiteX3" fmla="*/ 265933 w 317391"/>
                  <a:gd name="connsiteY3" fmla="*/ 92237 h 317908"/>
                  <a:gd name="connsiteX4" fmla="*/ 162746 w 317391"/>
                  <a:gd name="connsiteY4" fmla="*/ 254162 h 317908"/>
                  <a:gd name="connsiteX5" fmla="*/ 207196 w 317391"/>
                  <a:gd name="connsiteY5" fmla="*/ 111287 h 317908"/>
                  <a:gd name="connsiteX6" fmla="*/ 170683 w 317391"/>
                  <a:gd name="connsiteY6" fmla="*/ 263687 h 317908"/>
                  <a:gd name="connsiteX7" fmla="*/ 173858 w 317391"/>
                  <a:gd name="connsiteY7" fmla="*/ 311312 h 317908"/>
                  <a:gd name="connsiteX8" fmla="*/ 146871 w 317391"/>
                  <a:gd name="connsiteY8" fmla="*/ 133512 h 317908"/>
                  <a:gd name="connsiteX9" fmla="*/ 143696 w 317391"/>
                  <a:gd name="connsiteY9" fmla="*/ 184312 h 317908"/>
                  <a:gd name="connsiteX10" fmla="*/ 108771 w 317391"/>
                  <a:gd name="connsiteY10" fmla="*/ 82712 h 317908"/>
                  <a:gd name="connsiteX11" fmla="*/ 821 w 317391"/>
                  <a:gd name="connsiteY11" fmla="*/ 162 h 317908"/>
                  <a:gd name="connsiteX12" fmla="*/ 172271 w 317391"/>
                  <a:gd name="connsiteY12" fmla="*/ 60487 h 317908"/>
                  <a:gd name="connsiteX13" fmla="*/ 99246 w 317391"/>
                  <a:gd name="connsiteY13" fmla="*/ 9687 h 317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7391" h="317908">
                    <a:moveTo>
                      <a:pt x="99246" y="9687"/>
                    </a:moveTo>
                    <a:cubicBezTo>
                      <a:pt x="109300" y="11274"/>
                      <a:pt x="196348" y="58106"/>
                      <a:pt x="232596" y="70012"/>
                    </a:cubicBezTo>
                    <a:cubicBezTo>
                      <a:pt x="268844" y="81918"/>
                      <a:pt x="311177" y="77420"/>
                      <a:pt x="316733" y="81124"/>
                    </a:cubicBezTo>
                    <a:cubicBezTo>
                      <a:pt x="322289" y="84828"/>
                      <a:pt x="291598" y="63397"/>
                      <a:pt x="265933" y="92237"/>
                    </a:cubicBezTo>
                    <a:cubicBezTo>
                      <a:pt x="240269" y="121077"/>
                      <a:pt x="172535" y="250987"/>
                      <a:pt x="162746" y="254162"/>
                    </a:cubicBezTo>
                    <a:cubicBezTo>
                      <a:pt x="152957" y="257337"/>
                      <a:pt x="205873" y="109700"/>
                      <a:pt x="207196" y="111287"/>
                    </a:cubicBezTo>
                    <a:cubicBezTo>
                      <a:pt x="208519" y="112874"/>
                      <a:pt x="176239" y="230350"/>
                      <a:pt x="170683" y="263687"/>
                    </a:cubicBezTo>
                    <a:cubicBezTo>
                      <a:pt x="165127" y="297025"/>
                      <a:pt x="177827" y="333008"/>
                      <a:pt x="173858" y="311312"/>
                    </a:cubicBezTo>
                    <a:cubicBezTo>
                      <a:pt x="169889" y="289616"/>
                      <a:pt x="151898" y="154679"/>
                      <a:pt x="146871" y="133512"/>
                    </a:cubicBezTo>
                    <a:cubicBezTo>
                      <a:pt x="141844" y="112345"/>
                      <a:pt x="150046" y="192779"/>
                      <a:pt x="143696" y="184312"/>
                    </a:cubicBezTo>
                    <a:cubicBezTo>
                      <a:pt x="137346" y="175845"/>
                      <a:pt x="132583" y="113404"/>
                      <a:pt x="108771" y="82712"/>
                    </a:cubicBezTo>
                    <a:cubicBezTo>
                      <a:pt x="84959" y="52020"/>
                      <a:pt x="-9762" y="3866"/>
                      <a:pt x="821" y="162"/>
                    </a:cubicBezTo>
                    <a:cubicBezTo>
                      <a:pt x="11404" y="-3542"/>
                      <a:pt x="152957" y="57312"/>
                      <a:pt x="172271" y="60487"/>
                    </a:cubicBezTo>
                    <a:cubicBezTo>
                      <a:pt x="191586" y="63662"/>
                      <a:pt x="89192" y="8100"/>
                      <a:pt x="99246" y="9687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0" name="フリーフォーム: 図形 4359">
                <a:extLst>
                  <a:ext uri="{FF2B5EF4-FFF2-40B4-BE49-F238E27FC236}">
                    <a16:creationId xmlns:a16="http://schemas.microsoft.com/office/drawing/2014/main" id="{B2A585CF-CFA9-4CF3-9041-3C7F628A661F}"/>
                  </a:ext>
                </a:extLst>
              </p:cNvPr>
              <p:cNvSpPr/>
              <p:nvPr/>
            </p:nvSpPr>
            <p:spPr>
              <a:xfrm>
                <a:off x="4219372" y="3078868"/>
                <a:ext cx="62262" cy="262051"/>
              </a:xfrm>
              <a:custGeom>
                <a:avLst/>
                <a:gdLst>
                  <a:gd name="connsiteX0" fmla="*/ 62116 w 62262"/>
                  <a:gd name="connsiteY0" fmla="*/ 882 h 262051"/>
                  <a:gd name="connsiteX1" fmla="*/ 3378 w 62262"/>
                  <a:gd name="connsiteY1" fmla="*/ 86607 h 262051"/>
                  <a:gd name="connsiteX2" fmla="*/ 11316 w 62262"/>
                  <a:gd name="connsiteY2" fmla="*/ 261232 h 262051"/>
                  <a:gd name="connsiteX3" fmla="*/ 46241 w 62262"/>
                  <a:gd name="connsiteY3" fmla="*/ 153282 h 262051"/>
                  <a:gd name="connsiteX4" fmla="*/ 47828 w 62262"/>
                  <a:gd name="connsiteY4" fmla="*/ 178682 h 262051"/>
                  <a:gd name="connsiteX5" fmla="*/ 55766 w 62262"/>
                  <a:gd name="connsiteY5" fmla="*/ 83432 h 262051"/>
                  <a:gd name="connsiteX6" fmla="*/ 41478 w 62262"/>
                  <a:gd name="connsiteY6" fmla="*/ 72320 h 262051"/>
                  <a:gd name="connsiteX7" fmla="*/ 20841 w 62262"/>
                  <a:gd name="connsiteY7" fmla="*/ 135820 h 262051"/>
                  <a:gd name="connsiteX8" fmla="*/ 62116 w 62262"/>
                  <a:gd name="connsiteY8" fmla="*/ 882 h 26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262" h="262051">
                    <a:moveTo>
                      <a:pt x="62116" y="882"/>
                    </a:moveTo>
                    <a:cubicBezTo>
                      <a:pt x="59205" y="-7320"/>
                      <a:pt x="11845" y="43215"/>
                      <a:pt x="3378" y="86607"/>
                    </a:cubicBezTo>
                    <a:cubicBezTo>
                      <a:pt x="-5089" y="129999"/>
                      <a:pt x="4172" y="250120"/>
                      <a:pt x="11316" y="261232"/>
                    </a:cubicBezTo>
                    <a:cubicBezTo>
                      <a:pt x="18460" y="272344"/>
                      <a:pt x="40156" y="167040"/>
                      <a:pt x="46241" y="153282"/>
                    </a:cubicBezTo>
                    <a:cubicBezTo>
                      <a:pt x="52326" y="139524"/>
                      <a:pt x="46241" y="190324"/>
                      <a:pt x="47828" y="178682"/>
                    </a:cubicBezTo>
                    <a:cubicBezTo>
                      <a:pt x="49415" y="167040"/>
                      <a:pt x="56824" y="101159"/>
                      <a:pt x="55766" y="83432"/>
                    </a:cubicBezTo>
                    <a:cubicBezTo>
                      <a:pt x="54708" y="65705"/>
                      <a:pt x="47299" y="63589"/>
                      <a:pt x="41478" y="72320"/>
                    </a:cubicBezTo>
                    <a:cubicBezTo>
                      <a:pt x="35657" y="81051"/>
                      <a:pt x="17931" y="143493"/>
                      <a:pt x="20841" y="135820"/>
                    </a:cubicBezTo>
                    <a:cubicBezTo>
                      <a:pt x="23751" y="128147"/>
                      <a:pt x="65027" y="9084"/>
                      <a:pt x="62116" y="882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1" name="フリーフォーム: 図形 4360">
                <a:extLst>
                  <a:ext uri="{FF2B5EF4-FFF2-40B4-BE49-F238E27FC236}">
                    <a16:creationId xmlns:a16="http://schemas.microsoft.com/office/drawing/2014/main" id="{89555730-E3A1-4E77-9AB4-E5E84EFF15D4}"/>
                  </a:ext>
                </a:extLst>
              </p:cNvPr>
              <p:cNvSpPr/>
              <p:nvPr/>
            </p:nvSpPr>
            <p:spPr>
              <a:xfrm>
                <a:off x="4257147" y="3287821"/>
                <a:ext cx="165906" cy="110091"/>
              </a:xfrm>
              <a:custGeom>
                <a:avLst/>
                <a:gdLst>
                  <a:gd name="connsiteX0" fmla="*/ 165628 w 165906"/>
                  <a:gd name="connsiteY0" fmla="*/ 1479 h 110091"/>
                  <a:gd name="connsiteX1" fmla="*/ 79903 w 165906"/>
                  <a:gd name="connsiteY1" fmla="*/ 109429 h 110091"/>
                  <a:gd name="connsiteX2" fmla="*/ 528 w 165906"/>
                  <a:gd name="connsiteY2" fmla="*/ 47517 h 110091"/>
                  <a:gd name="connsiteX3" fmla="*/ 43391 w 165906"/>
                  <a:gd name="connsiteY3" fmla="*/ 60217 h 110091"/>
                  <a:gd name="connsiteX4" fmla="*/ 3703 w 165906"/>
                  <a:gd name="connsiteY4" fmla="*/ 28467 h 110091"/>
                  <a:gd name="connsiteX5" fmla="*/ 71966 w 165906"/>
                  <a:gd name="connsiteY5" fmla="*/ 53867 h 110091"/>
                  <a:gd name="connsiteX6" fmla="*/ 106891 w 165906"/>
                  <a:gd name="connsiteY6" fmla="*/ 45929 h 110091"/>
                  <a:gd name="connsiteX7" fmla="*/ 165628 w 165906"/>
                  <a:gd name="connsiteY7" fmla="*/ 1479 h 11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906" h="110091">
                    <a:moveTo>
                      <a:pt x="165628" y="1479"/>
                    </a:moveTo>
                    <a:cubicBezTo>
                      <a:pt x="161130" y="12062"/>
                      <a:pt x="107420" y="101756"/>
                      <a:pt x="79903" y="109429"/>
                    </a:cubicBezTo>
                    <a:cubicBezTo>
                      <a:pt x="52386" y="117102"/>
                      <a:pt x="6613" y="55719"/>
                      <a:pt x="528" y="47517"/>
                    </a:cubicBezTo>
                    <a:cubicBezTo>
                      <a:pt x="-5557" y="39315"/>
                      <a:pt x="42862" y="63392"/>
                      <a:pt x="43391" y="60217"/>
                    </a:cubicBezTo>
                    <a:cubicBezTo>
                      <a:pt x="43920" y="57042"/>
                      <a:pt x="-1059" y="29525"/>
                      <a:pt x="3703" y="28467"/>
                    </a:cubicBezTo>
                    <a:cubicBezTo>
                      <a:pt x="8465" y="27409"/>
                      <a:pt x="54768" y="50957"/>
                      <a:pt x="71966" y="53867"/>
                    </a:cubicBezTo>
                    <a:cubicBezTo>
                      <a:pt x="89164" y="56777"/>
                      <a:pt x="94985" y="51485"/>
                      <a:pt x="106891" y="45929"/>
                    </a:cubicBezTo>
                    <a:cubicBezTo>
                      <a:pt x="118797" y="40373"/>
                      <a:pt x="170126" y="-9104"/>
                      <a:pt x="165628" y="147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2" name="フリーフォーム: 図形 4361">
                <a:extLst>
                  <a:ext uri="{FF2B5EF4-FFF2-40B4-BE49-F238E27FC236}">
                    <a16:creationId xmlns:a16="http://schemas.microsoft.com/office/drawing/2014/main" id="{47FAC1AF-A5C2-4BD5-8C53-DDDE70D2B2DA}"/>
                  </a:ext>
                </a:extLst>
              </p:cNvPr>
              <p:cNvSpPr/>
              <p:nvPr/>
            </p:nvSpPr>
            <p:spPr>
              <a:xfrm>
                <a:off x="4508484" y="3257454"/>
                <a:ext cx="138219" cy="96147"/>
              </a:xfrm>
              <a:custGeom>
                <a:avLst/>
                <a:gdLst>
                  <a:gd name="connsiteX0" fmla="*/ 138129 w 138219"/>
                  <a:gd name="connsiteY0" fmla="*/ 27084 h 96147"/>
                  <a:gd name="connsiteX1" fmla="*/ 82566 w 138219"/>
                  <a:gd name="connsiteY1" fmla="*/ 95346 h 96147"/>
                  <a:gd name="connsiteX2" fmla="*/ 61929 w 138219"/>
                  <a:gd name="connsiteY2" fmla="*/ 60421 h 96147"/>
                  <a:gd name="connsiteX3" fmla="*/ 16 w 138219"/>
                  <a:gd name="connsiteY3" fmla="*/ 96 h 96147"/>
                  <a:gd name="connsiteX4" fmla="*/ 68279 w 138219"/>
                  <a:gd name="connsiteY4" fmla="*/ 46134 h 96147"/>
                  <a:gd name="connsiteX5" fmla="*/ 138129 w 138219"/>
                  <a:gd name="connsiteY5" fmla="*/ 27084 h 9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19" h="96147">
                    <a:moveTo>
                      <a:pt x="138129" y="27084"/>
                    </a:moveTo>
                    <a:cubicBezTo>
                      <a:pt x="140510" y="35286"/>
                      <a:pt x="95266" y="89790"/>
                      <a:pt x="82566" y="95346"/>
                    </a:cubicBezTo>
                    <a:cubicBezTo>
                      <a:pt x="69866" y="100902"/>
                      <a:pt x="75687" y="76296"/>
                      <a:pt x="61929" y="60421"/>
                    </a:cubicBezTo>
                    <a:cubicBezTo>
                      <a:pt x="48171" y="44546"/>
                      <a:pt x="-1042" y="2477"/>
                      <a:pt x="16" y="96"/>
                    </a:cubicBezTo>
                    <a:cubicBezTo>
                      <a:pt x="1074" y="-2285"/>
                      <a:pt x="50023" y="40313"/>
                      <a:pt x="68279" y="46134"/>
                    </a:cubicBezTo>
                    <a:cubicBezTo>
                      <a:pt x="86535" y="51955"/>
                      <a:pt x="135748" y="18882"/>
                      <a:pt x="138129" y="2708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3" name="フリーフォーム: 図形 4362">
                <a:extLst>
                  <a:ext uri="{FF2B5EF4-FFF2-40B4-BE49-F238E27FC236}">
                    <a16:creationId xmlns:a16="http://schemas.microsoft.com/office/drawing/2014/main" id="{E97CB3ED-5494-4C77-AF65-27859CD85A36}"/>
                  </a:ext>
                </a:extLst>
              </p:cNvPr>
              <p:cNvSpPr/>
              <p:nvPr/>
            </p:nvSpPr>
            <p:spPr>
              <a:xfrm>
                <a:off x="4787977" y="3036849"/>
                <a:ext cx="73145" cy="135201"/>
              </a:xfrm>
              <a:custGeom>
                <a:avLst/>
                <a:gdLst>
                  <a:gd name="connsiteX0" fmla="*/ 72948 w 73145"/>
                  <a:gd name="connsiteY0" fmla="*/ 39 h 135201"/>
                  <a:gd name="connsiteX1" fmla="*/ 23736 w 73145"/>
                  <a:gd name="connsiteY1" fmla="*/ 68301 h 135201"/>
                  <a:gd name="connsiteX2" fmla="*/ 12623 w 73145"/>
                  <a:gd name="connsiteY2" fmla="*/ 134976 h 135201"/>
                  <a:gd name="connsiteX3" fmla="*/ 15798 w 73145"/>
                  <a:gd name="connsiteY3" fmla="*/ 88939 h 135201"/>
                  <a:gd name="connsiteX4" fmla="*/ 3098 w 73145"/>
                  <a:gd name="connsiteY4" fmla="*/ 58776 h 135201"/>
                  <a:gd name="connsiteX5" fmla="*/ 72948 w 73145"/>
                  <a:gd name="connsiteY5" fmla="*/ 39 h 13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45" h="135201">
                    <a:moveTo>
                      <a:pt x="72948" y="39"/>
                    </a:moveTo>
                    <a:cubicBezTo>
                      <a:pt x="76388" y="1627"/>
                      <a:pt x="33790" y="45812"/>
                      <a:pt x="23736" y="68301"/>
                    </a:cubicBezTo>
                    <a:cubicBezTo>
                      <a:pt x="13682" y="90791"/>
                      <a:pt x="13946" y="131536"/>
                      <a:pt x="12623" y="134976"/>
                    </a:cubicBezTo>
                    <a:cubicBezTo>
                      <a:pt x="11300" y="138416"/>
                      <a:pt x="17385" y="101639"/>
                      <a:pt x="15798" y="88939"/>
                    </a:cubicBezTo>
                    <a:cubicBezTo>
                      <a:pt x="14211" y="76239"/>
                      <a:pt x="-8014" y="72799"/>
                      <a:pt x="3098" y="58776"/>
                    </a:cubicBezTo>
                    <a:cubicBezTo>
                      <a:pt x="14210" y="44753"/>
                      <a:pt x="69508" y="-1549"/>
                      <a:pt x="72948" y="3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4" name="フリーフォーム: 図形 4363">
                <a:extLst>
                  <a:ext uri="{FF2B5EF4-FFF2-40B4-BE49-F238E27FC236}">
                    <a16:creationId xmlns:a16="http://schemas.microsoft.com/office/drawing/2014/main" id="{11D6515A-1065-41A1-BD8B-D1D181AA7CDE}"/>
                  </a:ext>
                </a:extLst>
              </p:cNvPr>
              <p:cNvSpPr/>
              <p:nvPr/>
            </p:nvSpPr>
            <p:spPr>
              <a:xfrm>
                <a:off x="3887544" y="3178129"/>
                <a:ext cx="130419" cy="113065"/>
              </a:xfrm>
              <a:custGeom>
                <a:avLst/>
                <a:gdLst>
                  <a:gd name="connsiteX0" fmla="*/ 244 w 130419"/>
                  <a:gd name="connsiteY0" fmla="*/ 46 h 113065"/>
                  <a:gd name="connsiteX1" fmla="*/ 103431 w 130419"/>
                  <a:gd name="connsiteY1" fmla="*/ 44496 h 113065"/>
                  <a:gd name="connsiteX2" fmla="*/ 130419 w 130419"/>
                  <a:gd name="connsiteY2" fmla="*/ 112759 h 113065"/>
                  <a:gd name="connsiteX3" fmla="*/ 103431 w 130419"/>
                  <a:gd name="connsiteY3" fmla="*/ 68309 h 113065"/>
                  <a:gd name="connsiteX4" fmla="*/ 74856 w 130419"/>
                  <a:gd name="connsiteY4" fmla="*/ 36559 h 113065"/>
                  <a:gd name="connsiteX5" fmla="*/ 244 w 130419"/>
                  <a:gd name="connsiteY5" fmla="*/ 46 h 11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19" h="113065">
                    <a:moveTo>
                      <a:pt x="244" y="46"/>
                    </a:moveTo>
                    <a:cubicBezTo>
                      <a:pt x="5006" y="1369"/>
                      <a:pt x="81735" y="25711"/>
                      <a:pt x="103431" y="44496"/>
                    </a:cubicBezTo>
                    <a:cubicBezTo>
                      <a:pt x="125127" y="63282"/>
                      <a:pt x="130419" y="108790"/>
                      <a:pt x="130419" y="112759"/>
                    </a:cubicBezTo>
                    <a:cubicBezTo>
                      <a:pt x="130419" y="116728"/>
                      <a:pt x="112691" y="81009"/>
                      <a:pt x="103431" y="68309"/>
                    </a:cubicBezTo>
                    <a:cubicBezTo>
                      <a:pt x="94171" y="55609"/>
                      <a:pt x="88085" y="47407"/>
                      <a:pt x="74856" y="36559"/>
                    </a:cubicBezTo>
                    <a:cubicBezTo>
                      <a:pt x="61627" y="25711"/>
                      <a:pt x="-4518" y="-1277"/>
                      <a:pt x="244" y="4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5" name="フリーフォーム: 図形 4364">
                <a:extLst>
                  <a:ext uri="{FF2B5EF4-FFF2-40B4-BE49-F238E27FC236}">
                    <a16:creationId xmlns:a16="http://schemas.microsoft.com/office/drawing/2014/main" id="{12F266F5-3250-4610-99CE-A90266BF779A}"/>
                  </a:ext>
                </a:extLst>
              </p:cNvPr>
              <p:cNvSpPr/>
              <p:nvPr/>
            </p:nvSpPr>
            <p:spPr>
              <a:xfrm>
                <a:off x="3753945" y="3160713"/>
                <a:ext cx="83043" cy="14475"/>
              </a:xfrm>
              <a:custGeom>
                <a:avLst/>
                <a:gdLst>
                  <a:gd name="connsiteX0" fmla="*/ 83043 w 83043"/>
                  <a:gd name="connsiteY0" fmla="*/ 0 h 14475"/>
                  <a:gd name="connsiteX1" fmla="*/ 493 w 83043"/>
                  <a:gd name="connsiteY1" fmla="*/ 14287 h 14475"/>
                  <a:gd name="connsiteX2" fmla="*/ 83043 w 83043"/>
                  <a:gd name="connsiteY2" fmla="*/ 0 h 1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043" h="14475">
                    <a:moveTo>
                      <a:pt x="83043" y="0"/>
                    </a:moveTo>
                    <a:cubicBezTo>
                      <a:pt x="83043" y="0"/>
                      <a:pt x="8430" y="16404"/>
                      <a:pt x="493" y="14287"/>
                    </a:cubicBezTo>
                    <a:cubicBezTo>
                      <a:pt x="-7444" y="12170"/>
                      <a:pt x="83043" y="0"/>
                      <a:pt x="83043" y="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6" name="フリーフォーム: 図形 4365">
                <a:extLst>
                  <a:ext uri="{FF2B5EF4-FFF2-40B4-BE49-F238E27FC236}">
                    <a16:creationId xmlns:a16="http://schemas.microsoft.com/office/drawing/2014/main" id="{4E0FF539-B57E-40EE-B011-7EDC08C21338}"/>
                  </a:ext>
                </a:extLst>
              </p:cNvPr>
              <p:cNvSpPr/>
              <p:nvPr/>
            </p:nvSpPr>
            <p:spPr>
              <a:xfrm>
                <a:off x="4110584" y="2212963"/>
                <a:ext cx="68013" cy="224056"/>
              </a:xfrm>
              <a:custGeom>
                <a:avLst/>
                <a:gdLst>
                  <a:gd name="connsiteX0" fmla="*/ 67716 w 68013"/>
                  <a:gd name="connsiteY0" fmla="*/ 12 h 224056"/>
                  <a:gd name="connsiteX1" fmla="*/ 26441 w 68013"/>
                  <a:gd name="connsiteY1" fmla="*/ 104787 h 224056"/>
                  <a:gd name="connsiteX2" fmla="*/ 48666 w 68013"/>
                  <a:gd name="connsiteY2" fmla="*/ 222262 h 224056"/>
                  <a:gd name="connsiteX3" fmla="*/ 23266 w 68013"/>
                  <a:gd name="connsiteY3" fmla="*/ 171462 h 224056"/>
                  <a:gd name="connsiteX4" fmla="*/ 1041 w 68013"/>
                  <a:gd name="connsiteY4" fmla="*/ 111137 h 224056"/>
                  <a:gd name="connsiteX5" fmla="*/ 67716 w 68013"/>
                  <a:gd name="connsiteY5" fmla="*/ 12 h 22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13" h="224056">
                    <a:moveTo>
                      <a:pt x="67716" y="12"/>
                    </a:moveTo>
                    <a:cubicBezTo>
                      <a:pt x="71949" y="-1046"/>
                      <a:pt x="29616" y="67745"/>
                      <a:pt x="26441" y="104787"/>
                    </a:cubicBezTo>
                    <a:cubicBezTo>
                      <a:pt x="23266" y="141829"/>
                      <a:pt x="49195" y="211150"/>
                      <a:pt x="48666" y="222262"/>
                    </a:cubicBezTo>
                    <a:cubicBezTo>
                      <a:pt x="48137" y="233374"/>
                      <a:pt x="31203" y="189983"/>
                      <a:pt x="23266" y="171462"/>
                    </a:cubicBezTo>
                    <a:cubicBezTo>
                      <a:pt x="15329" y="152941"/>
                      <a:pt x="-4780" y="136537"/>
                      <a:pt x="1041" y="111137"/>
                    </a:cubicBezTo>
                    <a:cubicBezTo>
                      <a:pt x="6862" y="85737"/>
                      <a:pt x="63483" y="1070"/>
                      <a:pt x="67716" y="1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7" name="フリーフォーム: 図形 4366">
                <a:extLst>
                  <a:ext uri="{FF2B5EF4-FFF2-40B4-BE49-F238E27FC236}">
                    <a16:creationId xmlns:a16="http://schemas.microsoft.com/office/drawing/2014/main" id="{4563B0D7-2EAA-4747-AE77-9864D468A31A}"/>
                  </a:ext>
                </a:extLst>
              </p:cNvPr>
              <p:cNvSpPr/>
              <p:nvPr/>
            </p:nvSpPr>
            <p:spPr>
              <a:xfrm>
                <a:off x="4327211" y="2171654"/>
                <a:ext cx="155942" cy="255272"/>
              </a:xfrm>
              <a:custGeom>
                <a:avLst/>
                <a:gdLst>
                  <a:gd name="connsiteX0" fmla="*/ 314 w 155942"/>
                  <a:gd name="connsiteY0" fmla="*/ 46 h 255272"/>
                  <a:gd name="connsiteX1" fmla="*/ 44764 w 155942"/>
                  <a:gd name="connsiteY1" fmla="*/ 149271 h 255272"/>
                  <a:gd name="connsiteX2" fmla="*/ 54289 w 155942"/>
                  <a:gd name="connsiteY2" fmla="*/ 254046 h 255272"/>
                  <a:gd name="connsiteX3" fmla="*/ 79689 w 155942"/>
                  <a:gd name="connsiteY3" fmla="*/ 203246 h 255272"/>
                  <a:gd name="connsiteX4" fmla="*/ 155889 w 155942"/>
                  <a:gd name="connsiteY4" fmla="*/ 152446 h 255272"/>
                  <a:gd name="connsiteX5" fmla="*/ 66989 w 155942"/>
                  <a:gd name="connsiteY5" fmla="*/ 184196 h 255272"/>
                  <a:gd name="connsiteX6" fmla="*/ 70164 w 155942"/>
                  <a:gd name="connsiteY6" fmla="*/ 133396 h 255272"/>
                  <a:gd name="connsiteX7" fmla="*/ 314 w 155942"/>
                  <a:gd name="connsiteY7" fmla="*/ 46 h 255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942" h="255272">
                    <a:moveTo>
                      <a:pt x="314" y="46"/>
                    </a:moveTo>
                    <a:cubicBezTo>
                      <a:pt x="-3919" y="2692"/>
                      <a:pt x="35768" y="106938"/>
                      <a:pt x="44764" y="149271"/>
                    </a:cubicBezTo>
                    <a:cubicBezTo>
                      <a:pt x="53760" y="191604"/>
                      <a:pt x="48468" y="245050"/>
                      <a:pt x="54289" y="254046"/>
                    </a:cubicBezTo>
                    <a:cubicBezTo>
                      <a:pt x="60110" y="263042"/>
                      <a:pt x="62756" y="220179"/>
                      <a:pt x="79689" y="203246"/>
                    </a:cubicBezTo>
                    <a:cubicBezTo>
                      <a:pt x="96622" y="186313"/>
                      <a:pt x="158006" y="155621"/>
                      <a:pt x="155889" y="152446"/>
                    </a:cubicBezTo>
                    <a:cubicBezTo>
                      <a:pt x="153772" y="149271"/>
                      <a:pt x="81276" y="187371"/>
                      <a:pt x="66989" y="184196"/>
                    </a:cubicBezTo>
                    <a:cubicBezTo>
                      <a:pt x="52702" y="181021"/>
                      <a:pt x="81277" y="157209"/>
                      <a:pt x="70164" y="133396"/>
                    </a:cubicBezTo>
                    <a:cubicBezTo>
                      <a:pt x="59052" y="109584"/>
                      <a:pt x="4547" y="-2600"/>
                      <a:pt x="314" y="4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8" name="フリーフォーム: 図形 4367">
                <a:extLst>
                  <a:ext uri="{FF2B5EF4-FFF2-40B4-BE49-F238E27FC236}">
                    <a16:creationId xmlns:a16="http://schemas.microsoft.com/office/drawing/2014/main" id="{D0DEA32F-6D46-4E03-B40C-8950386E21AE}"/>
                  </a:ext>
                </a:extLst>
              </p:cNvPr>
              <p:cNvSpPr/>
              <p:nvPr/>
            </p:nvSpPr>
            <p:spPr>
              <a:xfrm>
                <a:off x="4224192" y="3481387"/>
                <a:ext cx="124030" cy="125414"/>
              </a:xfrm>
              <a:custGeom>
                <a:avLst/>
                <a:gdLst>
                  <a:gd name="connsiteX0" fmla="*/ 123971 w 124030"/>
                  <a:gd name="connsiteY0" fmla="*/ 1 h 125414"/>
                  <a:gd name="connsiteX1" fmla="*/ 39833 w 124030"/>
                  <a:gd name="connsiteY1" fmla="*/ 66676 h 125414"/>
                  <a:gd name="connsiteX2" fmla="*/ 146 w 124030"/>
                  <a:gd name="connsiteY2" fmla="*/ 125413 h 125414"/>
                  <a:gd name="connsiteX3" fmla="*/ 52533 w 124030"/>
                  <a:gd name="connsiteY3" fmla="*/ 68263 h 125414"/>
                  <a:gd name="connsiteX4" fmla="*/ 123971 w 124030"/>
                  <a:gd name="connsiteY4" fmla="*/ 1 h 12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030" h="125414">
                    <a:moveTo>
                      <a:pt x="123971" y="1"/>
                    </a:moveTo>
                    <a:cubicBezTo>
                      <a:pt x="121854" y="-263"/>
                      <a:pt x="60470" y="45774"/>
                      <a:pt x="39833" y="66676"/>
                    </a:cubicBezTo>
                    <a:cubicBezTo>
                      <a:pt x="19196" y="87578"/>
                      <a:pt x="-1971" y="125149"/>
                      <a:pt x="146" y="125413"/>
                    </a:cubicBezTo>
                    <a:cubicBezTo>
                      <a:pt x="2263" y="125677"/>
                      <a:pt x="33483" y="87313"/>
                      <a:pt x="52533" y="68263"/>
                    </a:cubicBezTo>
                    <a:cubicBezTo>
                      <a:pt x="71583" y="49213"/>
                      <a:pt x="126088" y="265"/>
                      <a:pt x="1239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9" name="フリーフォーム: 図形 4368">
                <a:extLst>
                  <a:ext uri="{FF2B5EF4-FFF2-40B4-BE49-F238E27FC236}">
                    <a16:creationId xmlns:a16="http://schemas.microsoft.com/office/drawing/2014/main" id="{83520F86-9216-4A33-A3C4-26F87E9BDA87}"/>
                  </a:ext>
                </a:extLst>
              </p:cNvPr>
              <p:cNvSpPr/>
              <p:nvPr/>
            </p:nvSpPr>
            <p:spPr>
              <a:xfrm>
                <a:off x="4513162" y="3438131"/>
                <a:ext cx="176645" cy="68935"/>
              </a:xfrm>
              <a:custGeom>
                <a:avLst/>
                <a:gdLst>
                  <a:gd name="connsiteX0" fmla="*/ 101 w 176645"/>
                  <a:gd name="connsiteY0" fmla="*/ 394 h 68935"/>
                  <a:gd name="connsiteX1" fmla="*/ 111226 w 176645"/>
                  <a:gd name="connsiteY1" fmla="*/ 22619 h 68935"/>
                  <a:gd name="connsiteX2" fmla="*/ 176313 w 176645"/>
                  <a:gd name="connsiteY2" fmla="*/ 68657 h 68935"/>
                  <a:gd name="connsiteX3" fmla="*/ 131863 w 176645"/>
                  <a:gd name="connsiteY3" fmla="*/ 40082 h 68935"/>
                  <a:gd name="connsiteX4" fmla="*/ 101 w 176645"/>
                  <a:gd name="connsiteY4" fmla="*/ 394 h 6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645" h="68935">
                    <a:moveTo>
                      <a:pt x="101" y="394"/>
                    </a:moveTo>
                    <a:cubicBezTo>
                      <a:pt x="-3339" y="-2517"/>
                      <a:pt x="81857" y="11242"/>
                      <a:pt x="111226" y="22619"/>
                    </a:cubicBezTo>
                    <a:cubicBezTo>
                      <a:pt x="140595" y="33996"/>
                      <a:pt x="172874" y="65747"/>
                      <a:pt x="176313" y="68657"/>
                    </a:cubicBezTo>
                    <a:cubicBezTo>
                      <a:pt x="179753" y="71568"/>
                      <a:pt x="155940" y="50930"/>
                      <a:pt x="131863" y="40082"/>
                    </a:cubicBezTo>
                    <a:cubicBezTo>
                      <a:pt x="107786" y="29234"/>
                      <a:pt x="3541" y="3305"/>
                      <a:pt x="101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0" name="フリーフォーム: 図形 4369">
                <a:extLst>
                  <a:ext uri="{FF2B5EF4-FFF2-40B4-BE49-F238E27FC236}">
                    <a16:creationId xmlns:a16="http://schemas.microsoft.com/office/drawing/2014/main" id="{1BB6FADE-FAEC-426E-9459-A035D7C9594F}"/>
                  </a:ext>
                </a:extLst>
              </p:cNvPr>
              <p:cNvSpPr/>
              <p:nvPr/>
            </p:nvSpPr>
            <p:spPr>
              <a:xfrm>
                <a:off x="4620927" y="3682529"/>
                <a:ext cx="161183" cy="95582"/>
              </a:xfrm>
              <a:custGeom>
                <a:avLst/>
                <a:gdLst>
                  <a:gd name="connsiteX0" fmla="*/ 286 w 161183"/>
                  <a:gd name="connsiteY0" fmla="*/ 94134 h 95582"/>
                  <a:gd name="connsiteX1" fmla="*/ 84423 w 161183"/>
                  <a:gd name="connsiteY1" fmla="*/ 75084 h 95582"/>
                  <a:gd name="connsiteX2" fmla="*/ 160623 w 161183"/>
                  <a:gd name="connsiteY2" fmla="*/ 471 h 95582"/>
                  <a:gd name="connsiteX3" fmla="*/ 114586 w 161183"/>
                  <a:gd name="connsiteY3" fmla="*/ 44921 h 95582"/>
                  <a:gd name="connsiteX4" fmla="*/ 286 w 161183"/>
                  <a:gd name="connsiteY4" fmla="*/ 94134 h 9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183" h="95582">
                    <a:moveTo>
                      <a:pt x="286" y="94134"/>
                    </a:moveTo>
                    <a:cubicBezTo>
                      <a:pt x="-4741" y="99161"/>
                      <a:pt x="57700" y="90694"/>
                      <a:pt x="84423" y="75084"/>
                    </a:cubicBezTo>
                    <a:cubicBezTo>
                      <a:pt x="111146" y="59473"/>
                      <a:pt x="155596" y="5498"/>
                      <a:pt x="160623" y="471"/>
                    </a:cubicBezTo>
                    <a:cubicBezTo>
                      <a:pt x="165650" y="-4556"/>
                      <a:pt x="135753" y="31956"/>
                      <a:pt x="114586" y="44921"/>
                    </a:cubicBezTo>
                    <a:cubicBezTo>
                      <a:pt x="93419" y="57886"/>
                      <a:pt x="5313" y="89107"/>
                      <a:pt x="286" y="94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1" name="フリーフォーム: 図形 4370">
                <a:extLst>
                  <a:ext uri="{FF2B5EF4-FFF2-40B4-BE49-F238E27FC236}">
                    <a16:creationId xmlns:a16="http://schemas.microsoft.com/office/drawing/2014/main" id="{48C6B503-19EB-462F-A280-307ECAA98BE6}"/>
                  </a:ext>
                </a:extLst>
              </p:cNvPr>
              <p:cNvSpPr/>
              <p:nvPr/>
            </p:nvSpPr>
            <p:spPr>
              <a:xfrm>
                <a:off x="4118881" y="3743087"/>
                <a:ext cx="624588" cy="112951"/>
              </a:xfrm>
              <a:custGeom>
                <a:avLst/>
                <a:gdLst>
                  <a:gd name="connsiteX0" fmla="*/ 105457 w 624588"/>
                  <a:gd name="connsiteY0" fmla="*/ 43101 h 112951"/>
                  <a:gd name="connsiteX1" fmla="*/ 299132 w 624588"/>
                  <a:gd name="connsiteY1" fmla="*/ 68501 h 112951"/>
                  <a:gd name="connsiteX2" fmla="*/ 259444 w 624588"/>
                  <a:gd name="connsiteY2" fmla="*/ 66913 h 112951"/>
                  <a:gd name="connsiteX3" fmla="*/ 453119 w 624588"/>
                  <a:gd name="connsiteY3" fmla="*/ 38338 h 112951"/>
                  <a:gd name="connsiteX4" fmla="*/ 388032 w 624588"/>
                  <a:gd name="connsiteY4" fmla="*/ 55801 h 112951"/>
                  <a:gd name="connsiteX5" fmla="*/ 624569 w 624588"/>
                  <a:gd name="connsiteY5" fmla="*/ 238 h 112951"/>
                  <a:gd name="connsiteX6" fmla="*/ 402319 w 624588"/>
                  <a:gd name="connsiteY6" fmla="*/ 81201 h 112951"/>
                  <a:gd name="connsiteX7" fmla="*/ 575357 w 624588"/>
                  <a:gd name="connsiteY7" fmla="*/ 43101 h 112951"/>
                  <a:gd name="connsiteX8" fmla="*/ 381682 w 624588"/>
                  <a:gd name="connsiteY8" fmla="*/ 90726 h 112951"/>
                  <a:gd name="connsiteX9" fmla="*/ 438832 w 624588"/>
                  <a:gd name="connsiteY9" fmla="*/ 81201 h 112951"/>
                  <a:gd name="connsiteX10" fmla="*/ 361044 w 624588"/>
                  <a:gd name="connsiteY10" fmla="*/ 95488 h 112951"/>
                  <a:gd name="connsiteX11" fmla="*/ 394382 w 624588"/>
                  <a:gd name="connsiteY11" fmla="*/ 105013 h 112951"/>
                  <a:gd name="connsiteX12" fmla="*/ 248332 w 624588"/>
                  <a:gd name="connsiteY12" fmla="*/ 101838 h 112951"/>
                  <a:gd name="connsiteX13" fmla="*/ 367394 w 624588"/>
                  <a:gd name="connsiteY13" fmla="*/ 112951 h 112951"/>
                  <a:gd name="connsiteX14" fmla="*/ 165782 w 624588"/>
                  <a:gd name="connsiteY14" fmla="*/ 95488 h 112951"/>
                  <a:gd name="connsiteX15" fmla="*/ 238807 w 624588"/>
                  <a:gd name="connsiteY15" fmla="*/ 95488 h 112951"/>
                  <a:gd name="connsiteX16" fmla="*/ 5444 w 624588"/>
                  <a:gd name="connsiteY16" fmla="*/ 54213 h 112951"/>
                  <a:gd name="connsiteX17" fmla="*/ 105457 w 624588"/>
                  <a:gd name="connsiteY17" fmla="*/ 43101 h 112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4588" h="112951">
                    <a:moveTo>
                      <a:pt x="105457" y="43101"/>
                    </a:moveTo>
                    <a:cubicBezTo>
                      <a:pt x="154405" y="45482"/>
                      <a:pt x="273468" y="64532"/>
                      <a:pt x="299132" y="68501"/>
                    </a:cubicBezTo>
                    <a:cubicBezTo>
                      <a:pt x="324796" y="72470"/>
                      <a:pt x="233780" y="71940"/>
                      <a:pt x="259444" y="66913"/>
                    </a:cubicBezTo>
                    <a:cubicBezTo>
                      <a:pt x="285109" y="61886"/>
                      <a:pt x="431688" y="40190"/>
                      <a:pt x="453119" y="38338"/>
                    </a:cubicBezTo>
                    <a:cubicBezTo>
                      <a:pt x="474550" y="36486"/>
                      <a:pt x="359457" y="62151"/>
                      <a:pt x="388032" y="55801"/>
                    </a:cubicBezTo>
                    <a:cubicBezTo>
                      <a:pt x="416607" y="49451"/>
                      <a:pt x="622188" y="-3995"/>
                      <a:pt x="624569" y="238"/>
                    </a:cubicBezTo>
                    <a:cubicBezTo>
                      <a:pt x="626950" y="4471"/>
                      <a:pt x="410521" y="74057"/>
                      <a:pt x="402319" y="81201"/>
                    </a:cubicBezTo>
                    <a:cubicBezTo>
                      <a:pt x="394117" y="88345"/>
                      <a:pt x="578796" y="41514"/>
                      <a:pt x="575357" y="43101"/>
                    </a:cubicBezTo>
                    <a:cubicBezTo>
                      <a:pt x="571918" y="44688"/>
                      <a:pt x="404436" y="84376"/>
                      <a:pt x="381682" y="90726"/>
                    </a:cubicBezTo>
                    <a:cubicBezTo>
                      <a:pt x="358928" y="97076"/>
                      <a:pt x="442272" y="80407"/>
                      <a:pt x="438832" y="81201"/>
                    </a:cubicBezTo>
                    <a:cubicBezTo>
                      <a:pt x="435392" y="81995"/>
                      <a:pt x="368452" y="91519"/>
                      <a:pt x="361044" y="95488"/>
                    </a:cubicBezTo>
                    <a:cubicBezTo>
                      <a:pt x="353636" y="99457"/>
                      <a:pt x="413167" y="103955"/>
                      <a:pt x="394382" y="105013"/>
                    </a:cubicBezTo>
                    <a:cubicBezTo>
                      <a:pt x="375597" y="106071"/>
                      <a:pt x="252830" y="100515"/>
                      <a:pt x="248332" y="101838"/>
                    </a:cubicBezTo>
                    <a:cubicBezTo>
                      <a:pt x="243834" y="103161"/>
                      <a:pt x="367394" y="112951"/>
                      <a:pt x="367394" y="112951"/>
                    </a:cubicBezTo>
                    <a:lnTo>
                      <a:pt x="165782" y="95488"/>
                    </a:lnTo>
                    <a:cubicBezTo>
                      <a:pt x="144351" y="92578"/>
                      <a:pt x="265530" y="102367"/>
                      <a:pt x="238807" y="95488"/>
                    </a:cubicBezTo>
                    <a:cubicBezTo>
                      <a:pt x="212084" y="88609"/>
                      <a:pt x="32167" y="61092"/>
                      <a:pt x="5444" y="54213"/>
                    </a:cubicBezTo>
                    <a:cubicBezTo>
                      <a:pt x="-21279" y="47334"/>
                      <a:pt x="56509" y="40720"/>
                      <a:pt x="105457" y="4310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4372" name="フリーフォーム: 図形 4371">
                <a:extLst>
                  <a:ext uri="{FF2B5EF4-FFF2-40B4-BE49-F238E27FC236}">
                    <a16:creationId xmlns:a16="http://schemas.microsoft.com/office/drawing/2014/main" id="{60130CD3-F0F9-4476-9F27-93E36D714359}"/>
                  </a:ext>
                </a:extLst>
              </p:cNvPr>
              <p:cNvSpPr/>
              <p:nvPr/>
            </p:nvSpPr>
            <p:spPr>
              <a:xfrm>
                <a:off x="4159550" y="3607970"/>
                <a:ext cx="81751" cy="186571"/>
              </a:xfrm>
              <a:custGeom>
                <a:avLst/>
                <a:gdLst>
                  <a:gd name="connsiteX0" fmla="*/ 80663 w 81751"/>
                  <a:gd name="connsiteY0" fmla="*/ 418 h 186571"/>
                  <a:gd name="connsiteX1" fmla="*/ 1288 w 81751"/>
                  <a:gd name="connsiteY1" fmla="*/ 133768 h 186571"/>
                  <a:gd name="connsiteX2" fmla="*/ 29863 w 81751"/>
                  <a:gd name="connsiteY2" fmla="*/ 98843 h 186571"/>
                  <a:gd name="connsiteX3" fmla="*/ 7638 w 81751"/>
                  <a:gd name="connsiteY3" fmla="*/ 173455 h 186571"/>
                  <a:gd name="connsiteX4" fmla="*/ 58438 w 81751"/>
                  <a:gd name="connsiteY4" fmla="*/ 151230 h 186571"/>
                  <a:gd name="connsiteX5" fmla="*/ 25100 w 81751"/>
                  <a:gd name="connsiteY5" fmla="*/ 186155 h 186571"/>
                  <a:gd name="connsiteX6" fmla="*/ 48913 w 81751"/>
                  <a:gd name="connsiteY6" fmla="*/ 122655 h 186571"/>
                  <a:gd name="connsiteX7" fmla="*/ 37800 w 81751"/>
                  <a:gd name="connsiteY7" fmla="*/ 135355 h 186571"/>
                  <a:gd name="connsiteX8" fmla="*/ 47325 w 81751"/>
                  <a:gd name="connsiteY8" fmla="*/ 92493 h 186571"/>
                  <a:gd name="connsiteX9" fmla="*/ 80663 w 81751"/>
                  <a:gd name="connsiteY9" fmla="*/ 418 h 186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751" h="186571">
                    <a:moveTo>
                      <a:pt x="80663" y="418"/>
                    </a:moveTo>
                    <a:cubicBezTo>
                      <a:pt x="72990" y="7297"/>
                      <a:pt x="9755" y="117364"/>
                      <a:pt x="1288" y="133768"/>
                    </a:cubicBezTo>
                    <a:cubicBezTo>
                      <a:pt x="-7179" y="150172"/>
                      <a:pt x="28805" y="92229"/>
                      <a:pt x="29863" y="98843"/>
                    </a:cubicBezTo>
                    <a:cubicBezTo>
                      <a:pt x="30921" y="105457"/>
                      <a:pt x="2876" y="164724"/>
                      <a:pt x="7638" y="173455"/>
                    </a:cubicBezTo>
                    <a:cubicBezTo>
                      <a:pt x="12400" y="182186"/>
                      <a:pt x="55528" y="149113"/>
                      <a:pt x="58438" y="151230"/>
                    </a:cubicBezTo>
                    <a:cubicBezTo>
                      <a:pt x="61348" y="153347"/>
                      <a:pt x="26687" y="190917"/>
                      <a:pt x="25100" y="186155"/>
                    </a:cubicBezTo>
                    <a:cubicBezTo>
                      <a:pt x="23513" y="181393"/>
                      <a:pt x="46796" y="131122"/>
                      <a:pt x="48913" y="122655"/>
                    </a:cubicBezTo>
                    <a:cubicBezTo>
                      <a:pt x="51030" y="114188"/>
                      <a:pt x="38065" y="140382"/>
                      <a:pt x="37800" y="135355"/>
                    </a:cubicBezTo>
                    <a:cubicBezTo>
                      <a:pt x="37535" y="130328"/>
                      <a:pt x="41504" y="111543"/>
                      <a:pt x="47325" y="92493"/>
                    </a:cubicBezTo>
                    <a:cubicBezTo>
                      <a:pt x="53146" y="73443"/>
                      <a:pt x="88336" y="-6461"/>
                      <a:pt x="80663" y="41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3" name="フリーフォーム: 図形 4372">
                <a:extLst>
                  <a:ext uri="{FF2B5EF4-FFF2-40B4-BE49-F238E27FC236}">
                    <a16:creationId xmlns:a16="http://schemas.microsoft.com/office/drawing/2014/main" id="{A315489D-ECB6-4294-A4EE-F1722061CB62}"/>
                  </a:ext>
                </a:extLst>
              </p:cNvPr>
              <p:cNvSpPr/>
              <p:nvPr/>
            </p:nvSpPr>
            <p:spPr>
              <a:xfrm>
                <a:off x="4270266" y="3869145"/>
                <a:ext cx="222082" cy="39340"/>
              </a:xfrm>
              <a:custGeom>
                <a:avLst/>
                <a:gdLst>
                  <a:gd name="connsiteX0" fmla="*/ 1697 w 222082"/>
                  <a:gd name="connsiteY0" fmla="*/ 1180 h 39340"/>
                  <a:gd name="connsiteX1" fmla="*/ 217597 w 222082"/>
                  <a:gd name="connsiteY1" fmla="*/ 7530 h 39340"/>
                  <a:gd name="connsiteX2" fmla="*/ 152509 w 222082"/>
                  <a:gd name="connsiteY2" fmla="*/ 26580 h 39340"/>
                  <a:gd name="connsiteX3" fmla="*/ 208072 w 222082"/>
                  <a:gd name="connsiteY3" fmla="*/ 39280 h 39340"/>
                  <a:gd name="connsiteX4" fmla="*/ 120759 w 222082"/>
                  <a:gd name="connsiteY4" fmla="*/ 29755 h 39340"/>
                  <a:gd name="connsiteX5" fmla="*/ 1697 w 222082"/>
                  <a:gd name="connsiteY5" fmla="*/ 1180 h 39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082" h="39340">
                    <a:moveTo>
                      <a:pt x="1697" y="1180"/>
                    </a:moveTo>
                    <a:cubicBezTo>
                      <a:pt x="17837" y="-2524"/>
                      <a:pt x="192462" y="3297"/>
                      <a:pt x="217597" y="7530"/>
                    </a:cubicBezTo>
                    <a:cubicBezTo>
                      <a:pt x="242732" y="11763"/>
                      <a:pt x="154096" y="21288"/>
                      <a:pt x="152509" y="26580"/>
                    </a:cubicBezTo>
                    <a:cubicBezTo>
                      <a:pt x="150922" y="31872"/>
                      <a:pt x="213364" y="38751"/>
                      <a:pt x="208072" y="39280"/>
                    </a:cubicBezTo>
                    <a:cubicBezTo>
                      <a:pt x="202780" y="39809"/>
                      <a:pt x="152509" y="36899"/>
                      <a:pt x="120759" y="29755"/>
                    </a:cubicBezTo>
                    <a:cubicBezTo>
                      <a:pt x="89009" y="22611"/>
                      <a:pt x="-14443" y="4884"/>
                      <a:pt x="1697" y="118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4" name="フリーフォーム: 図形 4373">
                <a:extLst>
                  <a:ext uri="{FF2B5EF4-FFF2-40B4-BE49-F238E27FC236}">
                    <a16:creationId xmlns:a16="http://schemas.microsoft.com/office/drawing/2014/main" id="{E252A1DC-E913-4471-A2CF-593FC5CB69DA}"/>
                  </a:ext>
                </a:extLst>
              </p:cNvPr>
              <p:cNvSpPr/>
              <p:nvPr/>
            </p:nvSpPr>
            <p:spPr>
              <a:xfrm>
                <a:off x="4554626" y="3740031"/>
                <a:ext cx="242450" cy="92081"/>
              </a:xfrm>
              <a:custGeom>
                <a:avLst/>
                <a:gdLst>
                  <a:gd name="connsiteX0" fmla="*/ 7849 w 242450"/>
                  <a:gd name="connsiteY0" fmla="*/ 90607 h 92081"/>
                  <a:gd name="connsiteX1" fmla="*/ 241212 w 242450"/>
                  <a:gd name="connsiteY1" fmla="*/ 119 h 92081"/>
                  <a:gd name="connsiteX2" fmla="*/ 103099 w 242450"/>
                  <a:gd name="connsiteY2" fmla="*/ 69969 h 92081"/>
                  <a:gd name="connsiteX3" fmla="*/ 168187 w 242450"/>
                  <a:gd name="connsiteY3" fmla="*/ 9644 h 92081"/>
                  <a:gd name="connsiteX4" fmla="*/ 63412 w 242450"/>
                  <a:gd name="connsiteY4" fmla="*/ 54094 h 92081"/>
                  <a:gd name="connsiteX5" fmla="*/ 7849 w 242450"/>
                  <a:gd name="connsiteY5" fmla="*/ 90607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450" h="92081">
                    <a:moveTo>
                      <a:pt x="7849" y="90607"/>
                    </a:moveTo>
                    <a:cubicBezTo>
                      <a:pt x="37482" y="81611"/>
                      <a:pt x="225337" y="3559"/>
                      <a:pt x="241212" y="119"/>
                    </a:cubicBezTo>
                    <a:cubicBezTo>
                      <a:pt x="257087" y="-3321"/>
                      <a:pt x="115270" y="68382"/>
                      <a:pt x="103099" y="69969"/>
                    </a:cubicBezTo>
                    <a:cubicBezTo>
                      <a:pt x="90928" y="71556"/>
                      <a:pt x="174802" y="12290"/>
                      <a:pt x="168187" y="9644"/>
                    </a:cubicBezTo>
                    <a:cubicBezTo>
                      <a:pt x="161573" y="6998"/>
                      <a:pt x="86431" y="43246"/>
                      <a:pt x="63412" y="54094"/>
                    </a:cubicBezTo>
                    <a:cubicBezTo>
                      <a:pt x="40393" y="64942"/>
                      <a:pt x="-21784" y="99603"/>
                      <a:pt x="7849" y="90607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5" name="フリーフォーム: 図形 4374">
                <a:extLst>
                  <a:ext uri="{FF2B5EF4-FFF2-40B4-BE49-F238E27FC236}">
                    <a16:creationId xmlns:a16="http://schemas.microsoft.com/office/drawing/2014/main" id="{15A4CDBB-6E62-4D14-8486-F0623A3BD6C4}"/>
                  </a:ext>
                </a:extLst>
              </p:cNvPr>
              <p:cNvSpPr/>
              <p:nvPr/>
            </p:nvSpPr>
            <p:spPr>
              <a:xfrm>
                <a:off x="4515148" y="2938083"/>
                <a:ext cx="190213" cy="323056"/>
              </a:xfrm>
              <a:custGeom>
                <a:avLst/>
                <a:gdLst>
                  <a:gd name="connsiteX0" fmla="*/ 45740 w 190213"/>
                  <a:gd name="connsiteY0" fmla="*/ 380 h 323056"/>
                  <a:gd name="connsiteX1" fmla="*/ 36215 w 190213"/>
                  <a:gd name="connsiteY1" fmla="*/ 100392 h 323056"/>
                  <a:gd name="connsiteX2" fmla="*/ 104477 w 190213"/>
                  <a:gd name="connsiteY2" fmla="*/ 190880 h 323056"/>
                  <a:gd name="connsiteX3" fmla="*/ 190202 w 190213"/>
                  <a:gd name="connsiteY3" fmla="*/ 322642 h 323056"/>
                  <a:gd name="connsiteX4" fmla="*/ 110827 w 190213"/>
                  <a:gd name="connsiteY4" fmla="*/ 235330 h 323056"/>
                  <a:gd name="connsiteX5" fmla="*/ 142577 w 190213"/>
                  <a:gd name="connsiteY5" fmla="*/ 321055 h 323056"/>
                  <a:gd name="connsiteX6" fmla="*/ 4465 w 190213"/>
                  <a:gd name="connsiteY6" fmla="*/ 133730 h 323056"/>
                  <a:gd name="connsiteX7" fmla="*/ 33040 w 190213"/>
                  <a:gd name="connsiteY7" fmla="*/ 63880 h 323056"/>
                  <a:gd name="connsiteX8" fmla="*/ 25102 w 190213"/>
                  <a:gd name="connsiteY8" fmla="*/ 111505 h 323056"/>
                  <a:gd name="connsiteX9" fmla="*/ 10815 w 190213"/>
                  <a:gd name="connsiteY9" fmla="*/ 67055 h 323056"/>
                  <a:gd name="connsiteX10" fmla="*/ 45740 w 190213"/>
                  <a:gd name="connsiteY10" fmla="*/ 380 h 32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213" h="323056">
                    <a:moveTo>
                      <a:pt x="45740" y="380"/>
                    </a:moveTo>
                    <a:cubicBezTo>
                      <a:pt x="49973" y="5936"/>
                      <a:pt x="26426" y="68642"/>
                      <a:pt x="36215" y="100392"/>
                    </a:cubicBezTo>
                    <a:cubicBezTo>
                      <a:pt x="46004" y="132142"/>
                      <a:pt x="78813" y="153838"/>
                      <a:pt x="104477" y="190880"/>
                    </a:cubicBezTo>
                    <a:cubicBezTo>
                      <a:pt x="130141" y="227922"/>
                      <a:pt x="189144" y="315234"/>
                      <a:pt x="190202" y="322642"/>
                    </a:cubicBezTo>
                    <a:cubicBezTo>
                      <a:pt x="191260" y="330050"/>
                      <a:pt x="118764" y="235594"/>
                      <a:pt x="110827" y="235330"/>
                    </a:cubicBezTo>
                    <a:cubicBezTo>
                      <a:pt x="102890" y="235066"/>
                      <a:pt x="160304" y="337988"/>
                      <a:pt x="142577" y="321055"/>
                    </a:cubicBezTo>
                    <a:cubicBezTo>
                      <a:pt x="124850" y="304122"/>
                      <a:pt x="22721" y="176592"/>
                      <a:pt x="4465" y="133730"/>
                    </a:cubicBezTo>
                    <a:cubicBezTo>
                      <a:pt x="-13791" y="90868"/>
                      <a:pt x="29601" y="67584"/>
                      <a:pt x="33040" y="63880"/>
                    </a:cubicBezTo>
                    <a:cubicBezTo>
                      <a:pt x="36479" y="60176"/>
                      <a:pt x="28806" y="110976"/>
                      <a:pt x="25102" y="111505"/>
                    </a:cubicBezTo>
                    <a:cubicBezTo>
                      <a:pt x="21398" y="112034"/>
                      <a:pt x="9492" y="82401"/>
                      <a:pt x="10815" y="67055"/>
                    </a:cubicBezTo>
                    <a:cubicBezTo>
                      <a:pt x="12138" y="51709"/>
                      <a:pt x="41507" y="-5176"/>
                      <a:pt x="45740" y="380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6" name="楕円 4375">
                <a:extLst>
                  <a:ext uri="{FF2B5EF4-FFF2-40B4-BE49-F238E27FC236}">
                    <a16:creationId xmlns:a16="http://schemas.microsoft.com/office/drawing/2014/main" id="{C7F62B86-BDDB-4D25-AAD4-2CBA874A4EE5}"/>
                  </a:ext>
                </a:extLst>
              </p:cNvPr>
              <p:cNvSpPr/>
              <p:nvPr/>
            </p:nvSpPr>
            <p:spPr>
              <a:xfrm rot="20573836">
                <a:off x="4923078" y="3062347"/>
                <a:ext cx="245544" cy="356039"/>
              </a:xfrm>
              <a:prstGeom prst="ellipse">
                <a:avLst/>
              </a:prstGeom>
              <a:solidFill>
                <a:srgbClr val="FF0000">
                  <a:alpha val="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7" name="フリーフォーム: 図形 4376">
                <a:extLst>
                  <a:ext uri="{FF2B5EF4-FFF2-40B4-BE49-F238E27FC236}">
                    <a16:creationId xmlns:a16="http://schemas.microsoft.com/office/drawing/2014/main" id="{AA79EADE-1B75-4C8B-90C2-6EBCEA45B52C}"/>
                  </a:ext>
                </a:extLst>
              </p:cNvPr>
              <p:cNvSpPr/>
              <p:nvPr/>
            </p:nvSpPr>
            <p:spPr>
              <a:xfrm>
                <a:off x="5441773" y="3102214"/>
                <a:ext cx="194760" cy="420519"/>
              </a:xfrm>
              <a:custGeom>
                <a:avLst/>
                <a:gdLst>
                  <a:gd name="connsiteX0" fmla="*/ 177 w 194760"/>
                  <a:gd name="connsiteY0" fmla="*/ 80724 h 420519"/>
                  <a:gd name="connsiteX1" fmla="*/ 82727 w 194760"/>
                  <a:gd name="connsiteY1" fmla="*/ 7699 h 420519"/>
                  <a:gd name="connsiteX2" fmla="*/ 185915 w 194760"/>
                  <a:gd name="connsiteY2" fmla="*/ 6111 h 420519"/>
                  <a:gd name="connsiteX3" fmla="*/ 187502 w 194760"/>
                  <a:gd name="connsiteY3" fmla="*/ 42624 h 420519"/>
                  <a:gd name="connsiteX4" fmla="*/ 193852 w 194760"/>
                  <a:gd name="connsiteY4" fmla="*/ 212486 h 420519"/>
                  <a:gd name="connsiteX5" fmla="*/ 165277 w 194760"/>
                  <a:gd name="connsiteY5" fmla="*/ 260111 h 420519"/>
                  <a:gd name="connsiteX6" fmla="*/ 141465 w 194760"/>
                  <a:gd name="connsiteY6" fmla="*/ 334724 h 420519"/>
                  <a:gd name="connsiteX7" fmla="*/ 101777 w 194760"/>
                  <a:gd name="connsiteY7" fmla="*/ 398224 h 420519"/>
                  <a:gd name="connsiteX8" fmla="*/ 33515 w 194760"/>
                  <a:gd name="connsiteY8" fmla="*/ 418861 h 420519"/>
                  <a:gd name="connsiteX9" fmla="*/ 109715 w 194760"/>
                  <a:gd name="connsiteY9" fmla="*/ 360124 h 420519"/>
                  <a:gd name="connsiteX10" fmla="*/ 187502 w 194760"/>
                  <a:gd name="connsiteY10" fmla="*/ 193436 h 420519"/>
                  <a:gd name="connsiteX11" fmla="*/ 173215 w 194760"/>
                  <a:gd name="connsiteY11" fmla="*/ 20399 h 420519"/>
                  <a:gd name="connsiteX12" fmla="*/ 104952 w 194760"/>
                  <a:gd name="connsiteY12" fmla="*/ 23574 h 420519"/>
                  <a:gd name="connsiteX13" fmla="*/ 177 w 194760"/>
                  <a:gd name="connsiteY13" fmla="*/ 80724 h 420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4760" h="420519">
                    <a:moveTo>
                      <a:pt x="177" y="80724"/>
                    </a:moveTo>
                    <a:cubicBezTo>
                      <a:pt x="-3527" y="78078"/>
                      <a:pt x="51771" y="20134"/>
                      <a:pt x="82727" y="7699"/>
                    </a:cubicBezTo>
                    <a:cubicBezTo>
                      <a:pt x="113683" y="-4736"/>
                      <a:pt x="168453" y="290"/>
                      <a:pt x="185915" y="6111"/>
                    </a:cubicBezTo>
                    <a:cubicBezTo>
                      <a:pt x="203377" y="11932"/>
                      <a:pt x="186179" y="8228"/>
                      <a:pt x="187502" y="42624"/>
                    </a:cubicBezTo>
                    <a:cubicBezTo>
                      <a:pt x="188825" y="77020"/>
                      <a:pt x="197556" y="176238"/>
                      <a:pt x="193852" y="212486"/>
                    </a:cubicBezTo>
                    <a:cubicBezTo>
                      <a:pt x="190148" y="248734"/>
                      <a:pt x="174008" y="239738"/>
                      <a:pt x="165277" y="260111"/>
                    </a:cubicBezTo>
                    <a:cubicBezTo>
                      <a:pt x="156546" y="280484"/>
                      <a:pt x="152048" y="311705"/>
                      <a:pt x="141465" y="334724"/>
                    </a:cubicBezTo>
                    <a:cubicBezTo>
                      <a:pt x="130882" y="357743"/>
                      <a:pt x="119769" y="384201"/>
                      <a:pt x="101777" y="398224"/>
                    </a:cubicBezTo>
                    <a:cubicBezTo>
                      <a:pt x="83785" y="412247"/>
                      <a:pt x="32192" y="425211"/>
                      <a:pt x="33515" y="418861"/>
                    </a:cubicBezTo>
                    <a:cubicBezTo>
                      <a:pt x="34838" y="412511"/>
                      <a:pt x="84051" y="397695"/>
                      <a:pt x="109715" y="360124"/>
                    </a:cubicBezTo>
                    <a:cubicBezTo>
                      <a:pt x="135379" y="322553"/>
                      <a:pt x="176919" y="250057"/>
                      <a:pt x="187502" y="193436"/>
                    </a:cubicBezTo>
                    <a:cubicBezTo>
                      <a:pt x="198085" y="136815"/>
                      <a:pt x="186973" y="48709"/>
                      <a:pt x="173215" y="20399"/>
                    </a:cubicBezTo>
                    <a:cubicBezTo>
                      <a:pt x="159457" y="-7911"/>
                      <a:pt x="132204" y="14843"/>
                      <a:pt x="104952" y="23574"/>
                    </a:cubicBezTo>
                    <a:cubicBezTo>
                      <a:pt x="77700" y="32305"/>
                      <a:pt x="3881" y="83370"/>
                      <a:pt x="177" y="80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8" name="フリーフォーム: 図形 4377">
                <a:extLst>
                  <a:ext uri="{FF2B5EF4-FFF2-40B4-BE49-F238E27FC236}">
                    <a16:creationId xmlns:a16="http://schemas.microsoft.com/office/drawing/2014/main" id="{977E2CDD-CE59-491C-8A92-6D975EC82086}"/>
                  </a:ext>
                </a:extLst>
              </p:cNvPr>
              <p:cNvSpPr/>
              <p:nvPr/>
            </p:nvSpPr>
            <p:spPr>
              <a:xfrm>
                <a:off x="5525268" y="3151955"/>
                <a:ext cx="18332" cy="188701"/>
              </a:xfrm>
              <a:custGeom>
                <a:avLst/>
                <a:gdLst>
                  <a:gd name="connsiteX0" fmla="*/ 820 w 18332"/>
                  <a:gd name="connsiteY0" fmla="*/ 820 h 188701"/>
                  <a:gd name="connsiteX1" fmla="*/ 18282 w 18332"/>
                  <a:gd name="connsiteY1" fmla="*/ 184970 h 188701"/>
                  <a:gd name="connsiteX2" fmla="*/ 5582 w 18332"/>
                  <a:gd name="connsiteY2" fmla="*/ 118295 h 188701"/>
                  <a:gd name="connsiteX3" fmla="*/ 820 w 18332"/>
                  <a:gd name="connsiteY3" fmla="*/ 820 h 18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32" h="188701">
                    <a:moveTo>
                      <a:pt x="820" y="820"/>
                    </a:moveTo>
                    <a:cubicBezTo>
                      <a:pt x="2937" y="11932"/>
                      <a:pt x="17488" y="165391"/>
                      <a:pt x="18282" y="184970"/>
                    </a:cubicBezTo>
                    <a:cubicBezTo>
                      <a:pt x="19076" y="204549"/>
                      <a:pt x="10344" y="141843"/>
                      <a:pt x="5582" y="118295"/>
                    </a:cubicBezTo>
                    <a:cubicBezTo>
                      <a:pt x="820" y="94747"/>
                      <a:pt x="-1297" y="-10292"/>
                      <a:pt x="820" y="8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9" name="フリーフォーム: 図形 4378">
                <a:extLst>
                  <a:ext uri="{FF2B5EF4-FFF2-40B4-BE49-F238E27FC236}">
                    <a16:creationId xmlns:a16="http://schemas.microsoft.com/office/drawing/2014/main" id="{5DF74407-244E-4BD6-AC51-8EEB0E0E8359}"/>
                  </a:ext>
                </a:extLst>
              </p:cNvPr>
              <p:cNvSpPr/>
              <p:nvPr/>
            </p:nvSpPr>
            <p:spPr>
              <a:xfrm>
                <a:off x="5392727" y="3244651"/>
                <a:ext cx="141403" cy="173544"/>
              </a:xfrm>
              <a:custGeom>
                <a:avLst/>
                <a:gdLst>
                  <a:gd name="connsiteX0" fmla="*/ 11 w 141403"/>
                  <a:gd name="connsiteY0" fmla="*/ 199 h 173544"/>
                  <a:gd name="connsiteX1" fmla="*/ 98436 w 141403"/>
                  <a:gd name="connsiteY1" fmla="*/ 57349 h 173544"/>
                  <a:gd name="connsiteX2" fmla="*/ 125423 w 141403"/>
                  <a:gd name="connsiteY2" fmla="*/ 117674 h 173544"/>
                  <a:gd name="connsiteX3" fmla="*/ 141298 w 141403"/>
                  <a:gd name="connsiteY3" fmla="*/ 173237 h 173544"/>
                  <a:gd name="connsiteX4" fmla="*/ 130186 w 141403"/>
                  <a:gd name="connsiteY4" fmla="*/ 92274 h 173544"/>
                  <a:gd name="connsiteX5" fmla="*/ 92086 w 141403"/>
                  <a:gd name="connsiteY5" fmla="*/ 39887 h 173544"/>
                  <a:gd name="connsiteX6" fmla="*/ 11 w 141403"/>
                  <a:gd name="connsiteY6" fmla="*/ 199 h 17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403" h="173544">
                    <a:moveTo>
                      <a:pt x="11" y="199"/>
                    </a:moveTo>
                    <a:cubicBezTo>
                      <a:pt x="1069" y="3109"/>
                      <a:pt x="77534" y="37770"/>
                      <a:pt x="98436" y="57349"/>
                    </a:cubicBezTo>
                    <a:cubicBezTo>
                      <a:pt x="119338" y="76928"/>
                      <a:pt x="118279" y="98359"/>
                      <a:pt x="125423" y="117674"/>
                    </a:cubicBezTo>
                    <a:cubicBezTo>
                      <a:pt x="132567" y="136989"/>
                      <a:pt x="140504" y="177470"/>
                      <a:pt x="141298" y="173237"/>
                    </a:cubicBezTo>
                    <a:cubicBezTo>
                      <a:pt x="142092" y="169004"/>
                      <a:pt x="138388" y="114499"/>
                      <a:pt x="130186" y="92274"/>
                    </a:cubicBezTo>
                    <a:cubicBezTo>
                      <a:pt x="121984" y="70049"/>
                      <a:pt x="110871" y="52851"/>
                      <a:pt x="92086" y="39887"/>
                    </a:cubicBezTo>
                    <a:cubicBezTo>
                      <a:pt x="73301" y="26923"/>
                      <a:pt x="-1047" y="-2711"/>
                      <a:pt x="11" y="1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0" name="フリーフォーム: 図形 4379">
                <a:extLst>
                  <a:ext uri="{FF2B5EF4-FFF2-40B4-BE49-F238E27FC236}">
                    <a16:creationId xmlns:a16="http://schemas.microsoft.com/office/drawing/2014/main" id="{6938AA4C-7A00-420E-95F3-7F64F672D5B1}"/>
                  </a:ext>
                </a:extLst>
              </p:cNvPr>
              <p:cNvSpPr/>
              <p:nvPr/>
            </p:nvSpPr>
            <p:spPr>
              <a:xfrm>
                <a:off x="5319472" y="3349511"/>
                <a:ext cx="98213" cy="169998"/>
              </a:xfrm>
              <a:custGeom>
                <a:avLst/>
                <a:gdLst>
                  <a:gd name="connsiteX0" fmla="*/ 79616 w 98213"/>
                  <a:gd name="connsiteY0" fmla="*/ 114 h 169998"/>
                  <a:gd name="connsiteX1" fmla="*/ 95491 w 98213"/>
                  <a:gd name="connsiteY1" fmla="*/ 100127 h 169998"/>
                  <a:gd name="connsiteX2" fmla="*/ 12941 w 98213"/>
                  <a:gd name="connsiteY2" fmla="*/ 138227 h 169998"/>
                  <a:gd name="connsiteX3" fmla="*/ 6591 w 98213"/>
                  <a:gd name="connsiteY3" fmla="*/ 169977 h 169998"/>
                  <a:gd name="connsiteX4" fmla="*/ 6591 w 98213"/>
                  <a:gd name="connsiteY4" fmla="*/ 133464 h 169998"/>
                  <a:gd name="connsiteX5" fmla="*/ 92316 w 98213"/>
                  <a:gd name="connsiteY5" fmla="*/ 81077 h 169998"/>
                  <a:gd name="connsiteX6" fmla="*/ 79616 w 98213"/>
                  <a:gd name="connsiteY6" fmla="*/ 114 h 16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213" h="169998">
                    <a:moveTo>
                      <a:pt x="79616" y="114"/>
                    </a:moveTo>
                    <a:cubicBezTo>
                      <a:pt x="80145" y="3289"/>
                      <a:pt x="106603" y="77108"/>
                      <a:pt x="95491" y="100127"/>
                    </a:cubicBezTo>
                    <a:cubicBezTo>
                      <a:pt x="84379" y="123146"/>
                      <a:pt x="27757" y="126585"/>
                      <a:pt x="12941" y="138227"/>
                    </a:cubicBezTo>
                    <a:cubicBezTo>
                      <a:pt x="-1875" y="149869"/>
                      <a:pt x="7649" y="170771"/>
                      <a:pt x="6591" y="169977"/>
                    </a:cubicBezTo>
                    <a:cubicBezTo>
                      <a:pt x="5533" y="169183"/>
                      <a:pt x="-7696" y="148281"/>
                      <a:pt x="6591" y="133464"/>
                    </a:cubicBezTo>
                    <a:cubicBezTo>
                      <a:pt x="20878" y="118647"/>
                      <a:pt x="79352" y="101185"/>
                      <a:pt x="92316" y="81077"/>
                    </a:cubicBezTo>
                    <a:cubicBezTo>
                      <a:pt x="105280" y="60969"/>
                      <a:pt x="79087" y="-3061"/>
                      <a:pt x="79616" y="1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1" name="フリーフォーム: 図形 4380">
                <a:extLst>
                  <a:ext uri="{FF2B5EF4-FFF2-40B4-BE49-F238E27FC236}">
                    <a16:creationId xmlns:a16="http://schemas.microsoft.com/office/drawing/2014/main" id="{42363D47-24C0-42D5-B30A-60C885633B90}"/>
                  </a:ext>
                </a:extLst>
              </p:cNvPr>
              <p:cNvSpPr/>
              <p:nvPr/>
            </p:nvSpPr>
            <p:spPr>
              <a:xfrm>
                <a:off x="5422831" y="3330572"/>
                <a:ext cx="71430" cy="85729"/>
              </a:xfrm>
              <a:custGeom>
                <a:avLst/>
                <a:gdLst>
                  <a:gd name="connsiteX0" fmla="*/ 69 w 71430"/>
                  <a:gd name="connsiteY0" fmla="*/ 3 h 85729"/>
                  <a:gd name="connsiteX1" fmla="*/ 55632 w 71430"/>
                  <a:gd name="connsiteY1" fmla="*/ 26991 h 85729"/>
                  <a:gd name="connsiteX2" fmla="*/ 65157 w 71430"/>
                  <a:gd name="connsiteY2" fmla="*/ 85728 h 85729"/>
                  <a:gd name="connsiteX3" fmla="*/ 68332 w 71430"/>
                  <a:gd name="connsiteY3" fmla="*/ 28578 h 85729"/>
                  <a:gd name="connsiteX4" fmla="*/ 69 w 71430"/>
                  <a:gd name="connsiteY4" fmla="*/ 3 h 8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0" h="85729">
                    <a:moveTo>
                      <a:pt x="69" y="3"/>
                    </a:moveTo>
                    <a:cubicBezTo>
                      <a:pt x="-2048" y="-261"/>
                      <a:pt x="44784" y="12704"/>
                      <a:pt x="55632" y="26991"/>
                    </a:cubicBezTo>
                    <a:cubicBezTo>
                      <a:pt x="66480" y="41278"/>
                      <a:pt x="63040" y="85464"/>
                      <a:pt x="65157" y="85728"/>
                    </a:cubicBezTo>
                    <a:cubicBezTo>
                      <a:pt x="67274" y="85992"/>
                      <a:pt x="76005" y="41807"/>
                      <a:pt x="68332" y="28578"/>
                    </a:cubicBezTo>
                    <a:cubicBezTo>
                      <a:pt x="60659" y="15349"/>
                      <a:pt x="2186" y="267"/>
                      <a:pt x="69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2" name="フリーフォーム: 図形 4381">
                <a:extLst>
                  <a:ext uri="{FF2B5EF4-FFF2-40B4-BE49-F238E27FC236}">
                    <a16:creationId xmlns:a16="http://schemas.microsoft.com/office/drawing/2014/main" id="{3B8F27C2-421D-4F81-87CF-44D0116FB5B6}"/>
                  </a:ext>
                </a:extLst>
              </p:cNvPr>
              <p:cNvSpPr/>
              <p:nvPr/>
            </p:nvSpPr>
            <p:spPr>
              <a:xfrm>
                <a:off x="5325466" y="3509963"/>
                <a:ext cx="91093" cy="192158"/>
              </a:xfrm>
              <a:custGeom>
                <a:avLst/>
                <a:gdLst>
                  <a:gd name="connsiteX0" fmla="*/ 18059 w 91093"/>
                  <a:gd name="connsiteY0" fmla="*/ 0 h 192158"/>
                  <a:gd name="connsiteX1" fmla="*/ 13297 w 91093"/>
                  <a:gd name="connsiteY1" fmla="*/ 120650 h 192158"/>
                  <a:gd name="connsiteX2" fmla="*/ 30759 w 91093"/>
                  <a:gd name="connsiteY2" fmla="*/ 136525 h 192158"/>
                  <a:gd name="connsiteX3" fmla="*/ 91084 w 91093"/>
                  <a:gd name="connsiteY3" fmla="*/ 192087 h 192158"/>
                  <a:gd name="connsiteX4" fmla="*/ 25997 w 91093"/>
                  <a:gd name="connsiteY4" fmla="*/ 147637 h 192158"/>
                  <a:gd name="connsiteX5" fmla="*/ 597 w 91093"/>
                  <a:gd name="connsiteY5" fmla="*/ 122237 h 192158"/>
                  <a:gd name="connsiteX6" fmla="*/ 18059 w 91093"/>
                  <a:gd name="connsiteY6" fmla="*/ 0 h 192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093" h="192158">
                    <a:moveTo>
                      <a:pt x="18059" y="0"/>
                    </a:moveTo>
                    <a:cubicBezTo>
                      <a:pt x="20176" y="-264"/>
                      <a:pt x="11180" y="97896"/>
                      <a:pt x="13297" y="120650"/>
                    </a:cubicBezTo>
                    <a:cubicBezTo>
                      <a:pt x="15414" y="143404"/>
                      <a:pt x="30759" y="136525"/>
                      <a:pt x="30759" y="136525"/>
                    </a:cubicBezTo>
                    <a:cubicBezTo>
                      <a:pt x="43723" y="148431"/>
                      <a:pt x="91878" y="190235"/>
                      <a:pt x="91084" y="192087"/>
                    </a:cubicBezTo>
                    <a:cubicBezTo>
                      <a:pt x="90290" y="193939"/>
                      <a:pt x="41078" y="159279"/>
                      <a:pt x="25997" y="147637"/>
                    </a:cubicBezTo>
                    <a:cubicBezTo>
                      <a:pt x="10916" y="135995"/>
                      <a:pt x="4830" y="143404"/>
                      <a:pt x="597" y="122237"/>
                    </a:cubicBezTo>
                    <a:cubicBezTo>
                      <a:pt x="-3636" y="101070"/>
                      <a:pt x="15942" y="264"/>
                      <a:pt x="180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3" name="フリーフォーム: 図形 4382">
                <a:extLst>
                  <a:ext uri="{FF2B5EF4-FFF2-40B4-BE49-F238E27FC236}">
                    <a16:creationId xmlns:a16="http://schemas.microsoft.com/office/drawing/2014/main" id="{C0F71FA6-205C-4ADF-B9B2-2A1D090F4FD5}"/>
                  </a:ext>
                </a:extLst>
              </p:cNvPr>
              <p:cNvSpPr/>
              <p:nvPr/>
            </p:nvSpPr>
            <p:spPr>
              <a:xfrm>
                <a:off x="5345203" y="3541713"/>
                <a:ext cx="68572" cy="138169"/>
              </a:xfrm>
              <a:custGeom>
                <a:avLst/>
                <a:gdLst>
                  <a:gd name="connsiteX0" fmla="*/ 28485 w 68572"/>
                  <a:gd name="connsiteY0" fmla="*/ 0 h 138169"/>
                  <a:gd name="connsiteX1" fmla="*/ 11022 w 68572"/>
                  <a:gd name="connsiteY1" fmla="*/ 90487 h 138169"/>
                  <a:gd name="connsiteX2" fmla="*/ 28485 w 68572"/>
                  <a:gd name="connsiteY2" fmla="*/ 100012 h 138169"/>
                  <a:gd name="connsiteX3" fmla="*/ 68172 w 68572"/>
                  <a:gd name="connsiteY3" fmla="*/ 138112 h 138169"/>
                  <a:gd name="connsiteX4" fmla="*/ 1497 w 68572"/>
                  <a:gd name="connsiteY4" fmla="*/ 90487 h 138169"/>
                  <a:gd name="connsiteX5" fmla="*/ 28485 w 68572"/>
                  <a:gd name="connsiteY5" fmla="*/ 0 h 138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72" h="138169">
                    <a:moveTo>
                      <a:pt x="28485" y="0"/>
                    </a:moveTo>
                    <a:cubicBezTo>
                      <a:pt x="30072" y="0"/>
                      <a:pt x="11022" y="73818"/>
                      <a:pt x="11022" y="90487"/>
                    </a:cubicBezTo>
                    <a:cubicBezTo>
                      <a:pt x="11022" y="107156"/>
                      <a:pt x="18960" y="92075"/>
                      <a:pt x="28485" y="100012"/>
                    </a:cubicBezTo>
                    <a:cubicBezTo>
                      <a:pt x="38010" y="107949"/>
                      <a:pt x="72670" y="139700"/>
                      <a:pt x="68172" y="138112"/>
                    </a:cubicBezTo>
                    <a:cubicBezTo>
                      <a:pt x="63674" y="136525"/>
                      <a:pt x="10493" y="110066"/>
                      <a:pt x="1497" y="90487"/>
                    </a:cubicBezTo>
                    <a:cubicBezTo>
                      <a:pt x="-7499" y="70908"/>
                      <a:pt x="26898" y="0"/>
                      <a:pt x="284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4" name="フリーフォーム: 図形 4383">
                <a:extLst>
                  <a:ext uri="{FF2B5EF4-FFF2-40B4-BE49-F238E27FC236}">
                    <a16:creationId xmlns:a16="http://schemas.microsoft.com/office/drawing/2014/main" id="{A009BDDD-31FF-4F32-8BA6-36DA43BDA6FE}"/>
                  </a:ext>
                </a:extLst>
              </p:cNvPr>
              <p:cNvSpPr/>
              <p:nvPr/>
            </p:nvSpPr>
            <p:spPr>
              <a:xfrm>
                <a:off x="5343356" y="3514689"/>
                <a:ext cx="98629" cy="165151"/>
              </a:xfrm>
              <a:custGeom>
                <a:avLst/>
                <a:gdLst>
                  <a:gd name="connsiteX0" fmla="*/ 169 w 98629"/>
                  <a:gd name="connsiteY0" fmla="*/ 36 h 165151"/>
                  <a:gd name="connsiteX1" fmla="*/ 90657 w 98629"/>
                  <a:gd name="connsiteY1" fmla="*/ 49249 h 165151"/>
                  <a:gd name="connsiteX2" fmla="*/ 85894 w 98629"/>
                  <a:gd name="connsiteY2" fmla="*/ 65124 h 165151"/>
                  <a:gd name="connsiteX3" fmla="*/ 74782 w 98629"/>
                  <a:gd name="connsiteY3" fmla="*/ 165136 h 165151"/>
                  <a:gd name="connsiteX4" fmla="*/ 98594 w 98629"/>
                  <a:gd name="connsiteY4" fmla="*/ 57186 h 165151"/>
                  <a:gd name="connsiteX5" fmla="*/ 68432 w 98629"/>
                  <a:gd name="connsiteY5" fmla="*/ 41311 h 165151"/>
                  <a:gd name="connsiteX6" fmla="*/ 169 w 98629"/>
                  <a:gd name="connsiteY6" fmla="*/ 36 h 16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629" h="165151">
                    <a:moveTo>
                      <a:pt x="169" y="36"/>
                    </a:moveTo>
                    <a:cubicBezTo>
                      <a:pt x="3873" y="1359"/>
                      <a:pt x="76370" y="38401"/>
                      <a:pt x="90657" y="49249"/>
                    </a:cubicBezTo>
                    <a:cubicBezTo>
                      <a:pt x="104944" y="60097"/>
                      <a:pt x="88540" y="45810"/>
                      <a:pt x="85894" y="65124"/>
                    </a:cubicBezTo>
                    <a:cubicBezTo>
                      <a:pt x="83248" y="84438"/>
                      <a:pt x="72665" y="166459"/>
                      <a:pt x="74782" y="165136"/>
                    </a:cubicBezTo>
                    <a:cubicBezTo>
                      <a:pt x="76899" y="163813"/>
                      <a:pt x="99652" y="77823"/>
                      <a:pt x="98594" y="57186"/>
                    </a:cubicBezTo>
                    <a:cubicBezTo>
                      <a:pt x="97536" y="36549"/>
                      <a:pt x="82455" y="48984"/>
                      <a:pt x="68432" y="41311"/>
                    </a:cubicBezTo>
                    <a:cubicBezTo>
                      <a:pt x="54409" y="33638"/>
                      <a:pt x="-3535" y="-1287"/>
                      <a:pt x="169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5" name="フリーフォーム: 図形 4384">
                <a:extLst>
                  <a:ext uri="{FF2B5EF4-FFF2-40B4-BE49-F238E27FC236}">
                    <a16:creationId xmlns:a16="http://schemas.microsoft.com/office/drawing/2014/main" id="{494B426F-4447-427D-B3F9-66807A836D3F}"/>
                  </a:ext>
                </a:extLst>
              </p:cNvPr>
              <p:cNvSpPr/>
              <p:nvPr/>
            </p:nvSpPr>
            <p:spPr>
              <a:xfrm>
                <a:off x="3380931" y="3466736"/>
                <a:ext cx="248165" cy="325217"/>
              </a:xfrm>
              <a:custGeom>
                <a:avLst/>
                <a:gdLst>
                  <a:gd name="connsiteX0" fmla="*/ 9969 w 248165"/>
                  <a:gd name="connsiteY0" fmla="*/ 6714 h 325217"/>
                  <a:gd name="connsiteX1" fmla="*/ 17907 w 248165"/>
                  <a:gd name="connsiteY1" fmla="*/ 82914 h 325217"/>
                  <a:gd name="connsiteX2" fmla="*/ 121094 w 248165"/>
                  <a:gd name="connsiteY2" fmla="*/ 271827 h 325217"/>
                  <a:gd name="connsiteX3" fmla="*/ 157607 w 248165"/>
                  <a:gd name="connsiteY3" fmla="*/ 301989 h 325217"/>
                  <a:gd name="connsiteX4" fmla="*/ 248094 w 248165"/>
                  <a:gd name="connsiteY4" fmla="*/ 317864 h 325217"/>
                  <a:gd name="connsiteX5" fmla="*/ 171894 w 248165"/>
                  <a:gd name="connsiteY5" fmla="*/ 319452 h 325217"/>
                  <a:gd name="connsiteX6" fmla="*/ 121094 w 248165"/>
                  <a:gd name="connsiteY6" fmla="*/ 243252 h 325217"/>
                  <a:gd name="connsiteX7" fmla="*/ 9969 w 248165"/>
                  <a:gd name="connsiteY7" fmla="*/ 6714 h 3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165" h="325217">
                    <a:moveTo>
                      <a:pt x="9969" y="6714"/>
                    </a:moveTo>
                    <a:cubicBezTo>
                      <a:pt x="-7229" y="-20009"/>
                      <a:pt x="-614" y="38729"/>
                      <a:pt x="17907" y="82914"/>
                    </a:cubicBezTo>
                    <a:cubicBezTo>
                      <a:pt x="36428" y="127099"/>
                      <a:pt x="97811" y="235315"/>
                      <a:pt x="121094" y="271827"/>
                    </a:cubicBezTo>
                    <a:cubicBezTo>
                      <a:pt x="144377" y="308340"/>
                      <a:pt x="136440" y="294316"/>
                      <a:pt x="157607" y="301989"/>
                    </a:cubicBezTo>
                    <a:cubicBezTo>
                      <a:pt x="178774" y="309662"/>
                      <a:pt x="245713" y="314954"/>
                      <a:pt x="248094" y="317864"/>
                    </a:cubicBezTo>
                    <a:cubicBezTo>
                      <a:pt x="250475" y="320774"/>
                      <a:pt x="193061" y="331887"/>
                      <a:pt x="171894" y="319452"/>
                    </a:cubicBezTo>
                    <a:cubicBezTo>
                      <a:pt x="150727" y="307017"/>
                      <a:pt x="148875" y="292729"/>
                      <a:pt x="121094" y="243252"/>
                    </a:cubicBezTo>
                    <a:cubicBezTo>
                      <a:pt x="93313" y="193775"/>
                      <a:pt x="27167" y="33437"/>
                      <a:pt x="9969" y="6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6" name="フリーフォーム: 図形 4385">
                <a:extLst>
                  <a:ext uri="{FF2B5EF4-FFF2-40B4-BE49-F238E27FC236}">
                    <a16:creationId xmlns:a16="http://schemas.microsoft.com/office/drawing/2014/main" id="{56ADB6D1-9D0B-4BA3-A65A-CC05514AE083}"/>
                  </a:ext>
                </a:extLst>
              </p:cNvPr>
              <p:cNvSpPr/>
              <p:nvPr/>
            </p:nvSpPr>
            <p:spPr>
              <a:xfrm>
                <a:off x="3695681" y="3796984"/>
                <a:ext cx="57477" cy="146066"/>
              </a:xfrm>
              <a:custGeom>
                <a:avLst/>
                <a:gdLst>
                  <a:gd name="connsiteX0" fmla="*/ 19 w 57477"/>
                  <a:gd name="connsiteY0" fmla="*/ 316 h 146066"/>
                  <a:gd name="connsiteX1" fmla="*/ 53994 w 57477"/>
                  <a:gd name="connsiteY1" fmla="*/ 141604 h 146066"/>
                  <a:gd name="connsiteX2" fmla="*/ 47644 w 57477"/>
                  <a:gd name="connsiteY2" fmla="*/ 103504 h 146066"/>
                  <a:gd name="connsiteX3" fmla="*/ 19 w 57477"/>
                  <a:gd name="connsiteY3" fmla="*/ 316 h 14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477" h="146066">
                    <a:moveTo>
                      <a:pt x="19" y="316"/>
                    </a:moveTo>
                    <a:cubicBezTo>
                      <a:pt x="1077" y="6666"/>
                      <a:pt x="46057" y="124406"/>
                      <a:pt x="53994" y="141604"/>
                    </a:cubicBezTo>
                    <a:cubicBezTo>
                      <a:pt x="61931" y="158802"/>
                      <a:pt x="54788" y="122025"/>
                      <a:pt x="47644" y="103504"/>
                    </a:cubicBezTo>
                    <a:cubicBezTo>
                      <a:pt x="40500" y="84983"/>
                      <a:pt x="-1039" y="-6034"/>
                      <a:pt x="19" y="3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7" name="フリーフォーム: 図形 4386">
                <a:extLst>
                  <a:ext uri="{FF2B5EF4-FFF2-40B4-BE49-F238E27FC236}">
                    <a16:creationId xmlns:a16="http://schemas.microsoft.com/office/drawing/2014/main" id="{4349BA05-5BA7-451C-A200-3286519A8C74}"/>
                  </a:ext>
                </a:extLst>
              </p:cNvPr>
              <p:cNvSpPr/>
              <p:nvPr/>
            </p:nvSpPr>
            <p:spPr>
              <a:xfrm>
                <a:off x="3619245" y="3826847"/>
                <a:ext cx="127655" cy="108567"/>
              </a:xfrm>
              <a:custGeom>
                <a:avLst/>
                <a:gdLst>
                  <a:gd name="connsiteX0" fmla="*/ 92330 w 127655"/>
                  <a:gd name="connsiteY0" fmla="*/ 616 h 108567"/>
                  <a:gd name="connsiteX1" fmla="*/ 9780 w 127655"/>
                  <a:gd name="connsiteY1" fmla="*/ 21253 h 108567"/>
                  <a:gd name="connsiteX2" fmla="*/ 54230 w 127655"/>
                  <a:gd name="connsiteY2" fmla="*/ 67291 h 108567"/>
                  <a:gd name="connsiteX3" fmla="*/ 127255 w 127655"/>
                  <a:gd name="connsiteY3" fmla="*/ 108566 h 108567"/>
                  <a:gd name="connsiteX4" fmla="*/ 19305 w 127655"/>
                  <a:gd name="connsiteY4" fmla="*/ 65703 h 108567"/>
                  <a:gd name="connsiteX5" fmla="*/ 255 w 127655"/>
                  <a:gd name="connsiteY5" fmla="*/ 19666 h 108567"/>
                  <a:gd name="connsiteX6" fmla="*/ 12955 w 127655"/>
                  <a:gd name="connsiteY6" fmla="*/ 6966 h 108567"/>
                  <a:gd name="connsiteX7" fmla="*/ 92330 w 127655"/>
                  <a:gd name="connsiteY7" fmla="*/ 616 h 1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655" h="108567">
                    <a:moveTo>
                      <a:pt x="92330" y="616"/>
                    </a:moveTo>
                    <a:cubicBezTo>
                      <a:pt x="91801" y="2997"/>
                      <a:pt x="16130" y="10141"/>
                      <a:pt x="9780" y="21253"/>
                    </a:cubicBezTo>
                    <a:cubicBezTo>
                      <a:pt x="3430" y="32365"/>
                      <a:pt x="34651" y="52739"/>
                      <a:pt x="54230" y="67291"/>
                    </a:cubicBezTo>
                    <a:cubicBezTo>
                      <a:pt x="73809" y="81843"/>
                      <a:pt x="133076" y="108831"/>
                      <a:pt x="127255" y="108566"/>
                    </a:cubicBezTo>
                    <a:cubicBezTo>
                      <a:pt x="121434" y="108301"/>
                      <a:pt x="40472" y="80520"/>
                      <a:pt x="19305" y="65703"/>
                    </a:cubicBezTo>
                    <a:cubicBezTo>
                      <a:pt x="-1862" y="50886"/>
                      <a:pt x="1313" y="29455"/>
                      <a:pt x="255" y="19666"/>
                    </a:cubicBezTo>
                    <a:cubicBezTo>
                      <a:pt x="-803" y="9877"/>
                      <a:pt x="1049" y="10670"/>
                      <a:pt x="12955" y="6966"/>
                    </a:cubicBezTo>
                    <a:cubicBezTo>
                      <a:pt x="24861" y="3262"/>
                      <a:pt x="92859" y="-1765"/>
                      <a:pt x="92330" y="6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8" name="フリーフォーム: 図形 4387">
                <a:extLst>
                  <a:ext uri="{FF2B5EF4-FFF2-40B4-BE49-F238E27FC236}">
                    <a16:creationId xmlns:a16="http://schemas.microsoft.com/office/drawing/2014/main" id="{FA2D94A3-EDB7-4B09-84E7-509016AF057D}"/>
                  </a:ext>
                </a:extLst>
              </p:cNvPr>
              <p:cNvSpPr/>
              <p:nvPr/>
            </p:nvSpPr>
            <p:spPr>
              <a:xfrm>
                <a:off x="3427320" y="3457573"/>
                <a:ext cx="65086" cy="163618"/>
              </a:xfrm>
              <a:custGeom>
                <a:avLst/>
                <a:gdLst>
                  <a:gd name="connsiteX0" fmla="*/ 93 w 65086"/>
                  <a:gd name="connsiteY0" fmla="*/ 2 h 163618"/>
                  <a:gd name="connsiteX1" fmla="*/ 63593 w 65086"/>
                  <a:gd name="connsiteY1" fmla="*/ 34927 h 163618"/>
                  <a:gd name="connsiteX2" fmla="*/ 46130 w 65086"/>
                  <a:gd name="connsiteY2" fmla="*/ 85727 h 163618"/>
                  <a:gd name="connsiteX3" fmla="*/ 58830 w 65086"/>
                  <a:gd name="connsiteY3" fmla="*/ 163515 h 163618"/>
                  <a:gd name="connsiteX4" fmla="*/ 62005 w 65086"/>
                  <a:gd name="connsiteY4" fmla="*/ 68265 h 163618"/>
                  <a:gd name="connsiteX5" fmla="*/ 49305 w 65086"/>
                  <a:gd name="connsiteY5" fmla="*/ 33340 h 163618"/>
                  <a:gd name="connsiteX6" fmla="*/ 93 w 65086"/>
                  <a:gd name="connsiteY6" fmla="*/ 2 h 163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086" h="163618">
                    <a:moveTo>
                      <a:pt x="93" y="2"/>
                    </a:moveTo>
                    <a:cubicBezTo>
                      <a:pt x="2474" y="266"/>
                      <a:pt x="55920" y="20640"/>
                      <a:pt x="63593" y="34927"/>
                    </a:cubicBezTo>
                    <a:cubicBezTo>
                      <a:pt x="71266" y="49215"/>
                      <a:pt x="46924" y="64296"/>
                      <a:pt x="46130" y="85727"/>
                    </a:cubicBezTo>
                    <a:cubicBezTo>
                      <a:pt x="45336" y="107158"/>
                      <a:pt x="56184" y="166425"/>
                      <a:pt x="58830" y="163515"/>
                    </a:cubicBezTo>
                    <a:cubicBezTo>
                      <a:pt x="61476" y="160605"/>
                      <a:pt x="63592" y="89961"/>
                      <a:pt x="62005" y="68265"/>
                    </a:cubicBezTo>
                    <a:cubicBezTo>
                      <a:pt x="60418" y="46569"/>
                      <a:pt x="57242" y="44188"/>
                      <a:pt x="49305" y="33340"/>
                    </a:cubicBezTo>
                    <a:cubicBezTo>
                      <a:pt x="41368" y="22492"/>
                      <a:pt x="-2288" y="-262"/>
                      <a:pt x="9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9" name="フリーフォーム: 図形 4388">
                <a:extLst>
                  <a:ext uri="{FF2B5EF4-FFF2-40B4-BE49-F238E27FC236}">
                    <a16:creationId xmlns:a16="http://schemas.microsoft.com/office/drawing/2014/main" id="{73DC4D64-F001-433F-AE28-D8FB8D18C08B}"/>
                  </a:ext>
                </a:extLst>
              </p:cNvPr>
              <p:cNvSpPr/>
              <p:nvPr/>
            </p:nvSpPr>
            <p:spPr>
              <a:xfrm>
                <a:off x="3533740" y="3505198"/>
                <a:ext cx="50162" cy="274953"/>
              </a:xfrm>
              <a:custGeom>
                <a:avLst/>
                <a:gdLst>
                  <a:gd name="connsiteX0" fmla="*/ 35 w 50162"/>
                  <a:gd name="connsiteY0" fmla="*/ 2 h 274953"/>
                  <a:gd name="connsiteX1" fmla="*/ 46073 w 50162"/>
                  <a:gd name="connsiteY1" fmla="*/ 101602 h 274953"/>
                  <a:gd name="connsiteX2" fmla="*/ 44485 w 50162"/>
                  <a:gd name="connsiteY2" fmla="*/ 133352 h 274953"/>
                  <a:gd name="connsiteX3" fmla="*/ 15910 w 50162"/>
                  <a:gd name="connsiteY3" fmla="*/ 152402 h 274953"/>
                  <a:gd name="connsiteX4" fmla="*/ 27023 w 50162"/>
                  <a:gd name="connsiteY4" fmla="*/ 274640 h 274953"/>
                  <a:gd name="connsiteX5" fmla="*/ 3210 w 50162"/>
                  <a:gd name="connsiteY5" fmla="*/ 185740 h 274953"/>
                  <a:gd name="connsiteX6" fmla="*/ 17498 w 50162"/>
                  <a:gd name="connsiteY6" fmla="*/ 127002 h 274953"/>
                  <a:gd name="connsiteX7" fmla="*/ 38135 w 50162"/>
                  <a:gd name="connsiteY7" fmla="*/ 104777 h 274953"/>
                  <a:gd name="connsiteX8" fmla="*/ 35 w 50162"/>
                  <a:gd name="connsiteY8" fmla="*/ 2 h 274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162" h="274953">
                    <a:moveTo>
                      <a:pt x="35" y="2"/>
                    </a:moveTo>
                    <a:cubicBezTo>
                      <a:pt x="1358" y="-527"/>
                      <a:pt x="38665" y="79377"/>
                      <a:pt x="46073" y="101602"/>
                    </a:cubicBezTo>
                    <a:cubicBezTo>
                      <a:pt x="53481" y="123827"/>
                      <a:pt x="49512" y="124885"/>
                      <a:pt x="44485" y="133352"/>
                    </a:cubicBezTo>
                    <a:cubicBezTo>
                      <a:pt x="39458" y="141819"/>
                      <a:pt x="18820" y="128854"/>
                      <a:pt x="15910" y="152402"/>
                    </a:cubicBezTo>
                    <a:cubicBezTo>
                      <a:pt x="13000" y="175950"/>
                      <a:pt x="29140" y="269084"/>
                      <a:pt x="27023" y="274640"/>
                    </a:cubicBezTo>
                    <a:cubicBezTo>
                      <a:pt x="24906" y="280196"/>
                      <a:pt x="4797" y="210346"/>
                      <a:pt x="3210" y="185740"/>
                    </a:cubicBezTo>
                    <a:cubicBezTo>
                      <a:pt x="1623" y="161134"/>
                      <a:pt x="11677" y="140496"/>
                      <a:pt x="17498" y="127002"/>
                    </a:cubicBezTo>
                    <a:cubicBezTo>
                      <a:pt x="23319" y="113508"/>
                      <a:pt x="41045" y="122239"/>
                      <a:pt x="38135" y="104777"/>
                    </a:cubicBezTo>
                    <a:cubicBezTo>
                      <a:pt x="35225" y="87315"/>
                      <a:pt x="-1288" y="531"/>
                      <a:pt x="3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0" name="フリーフォーム: 図形 4389">
                <a:extLst>
                  <a:ext uri="{FF2B5EF4-FFF2-40B4-BE49-F238E27FC236}">
                    <a16:creationId xmlns:a16="http://schemas.microsoft.com/office/drawing/2014/main" id="{85049188-F86C-4029-B3C8-DD2BF369C1F4}"/>
                  </a:ext>
                </a:extLst>
              </p:cNvPr>
              <p:cNvSpPr/>
              <p:nvPr/>
            </p:nvSpPr>
            <p:spPr>
              <a:xfrm>
                <a:off x="3591277" y="3489313"/>
                <a:ext cx="75845" cy="342585"/>
              </a:xfrm>
              <a:custGeom>
                <a:avLst/>
                <a:gdLst>
                  <a:gd name="connsiteX0" fmla="*/ 1236 w 75845"/>
                  <a:gd name="connsiteY0" fmla="*/ 12 h 342585"/>
                  <a:gd name="connsiteX1" fmla="*/ 20286 w 75845"/>
                  <a:gd name="connsiteY1" fmla="*/ 131775 h 342585"/>
                  <a:gd name="connsiteX2" fmla="*/ 23461 w 75845"/>
                  <a:gd name="connsiteY2" fmla="*/ 152412 h 342585"/>
                  <a:gd name="connsiteX3" fmla="*/ 74261 w 75845"/>
                  <a:gd name="connsiteY3" fmla="*/ 179400 h 342585"/>
                  <a:gd name="connsiteX4" fmla="*/ 63148 w 75845"/>
                  <a:gd name="connsiteY4" fmla="*/ 341325 h 342585"/>
                  <a:gd name="connsiteX5" fmla="*/ 64736 w 75845"/>
                  <a:gd name="connsiteY5" fmla="*/ 250837 h 342585"/>
                  <a:gd name="connsiteX6" fmla="*/ 45686 w 75845"/>
                  <a:gd name="connsiteY6" fmla="*/ 180987 h 342585"/>
                  <a:gd name="connsiteX7" fmla="*/ 7586 w 75845"/>
                  <a:gd name="connsiteY7" fmla="*/ 139712 h 342585"/>
                  <a:gd name="connsiteX8" fmla="*/ 1236 w 75845"/>
                  <a:gd name="connsiteY8" fmla="*/ 12 h 34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845" h="342585">
                    <a:moveTo>
                      <a:pt x="1236" y="12"/>
                    </a:moveTo>
                    <a:cubicBezTo>
                      <a:pt x="3353" y="-1311"/>
                      <a:pt x="16582" y="106375"/>
                      <a:pt x="20286" y="131775"/>
                    </a:cubicBezTo>
                    <a:cubicBezTo>
                      <a:pt x="23990" y="157175"/>
                      <a:pt x="14465" y="144475"/>
                      <a:pt x="23461" y="152412"/>
                    </a:cubicBezTo>
                    <a:cubicBezTo>
                      <a:pt x="32457" y="160350"/>
                      <a:pt x="67646" y="147914"/>
                      <a:pt x="74261" y="179400"/>
                    </a:cubicBezTo>
                    <a:cubicBezTo>
                      <a:pt x="80876" y="210886"/>
                      <a:pt x="64735" y="329419"/>
                      <a:pt x="63148" y="341325"/>
                    </a:cubicBezTo>
                    <a:cubicBezTo>
                      <a:pt x="61561" y="353231"/>
                      <a:pt x="67646" y="277560"/>
                      <a:pt x="64736" y="250837"/>
                    </a:cubicBezTo>
                    <a:cubicBezTo>
                      <a:pt x="61826" y="224114"/>
                      <a:pt x="55211" y="199508"/>
                      <a:pt x="45686" y="180987"/>
                    </a:cubicBezTo>
                    <a:cubicBezTo>
                      <a:pt x="36161" y="162466"/>
                      <a:pt x="16317" y="165112"/>
                      <a:pt x="7586" y="139712"/>
                    </a:cubicBezTo>
                    <a:cubicBezTo>
                      <a:pt x="-1145" y="114312"/>
                      <a:pt x="-881" y="1335"/>
                      <a:pt x="1236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1" name="フリーフォーム: 図形 4390">
                <a:extLst>
                  <a:ext uri="{FF2B5EF4-FFF2-40B4-BE49-F238E27FC236}">
                    <a16:creationId xmlns:a16="http://schemas.microsoft.com/office/drawing/2014/main" id="{8CBA9AF2-D40D-4C3F-9AF2-B6AEAD08F017}"/>
                  </a:ext>
                </a:extLst>
              </p:cNvPr>
              <p:cNvSpPr/>
              <p:nvPr/>
            </p:nvSpPr>
            <p:spPr>
              <a:xfrm>
                <a:off x="4181468" y="3439444"/>
                <a:ext cx="635479" cy="312839"/>
              </a:xfrm>
              <a:custGeom>
                <a:avLst/>
                <a:gdLst>
                  <a:gd name="connsiteX0" fmla="*/ 7 w 635479"/>
                  <a:gd name="connsiteY0" fmla="*/ 305469 h 312839"/>
                  <a:gd name="connsiteX1" fmla="*/ 58745 w 635479"/>
                  <a:gd name="connsiteY1" fmla="*/ 145131 h 312839"/>
                  <a:gd name="connsiteX2" fmla="*/ 180982 w 635479"/>
                  <a:gd name="connsiteY2" fmla="*/ 21306 h 312839"/>
                  <a:gd name="connsiteX3" fmla="*/ 261945 w 635479"/>
                  <a:gd name="connsiteY3" fmla="*/ 43531 h 312839"/>
                  <a:gd name="connsiteX4" fmla="*/ 303220 w 635479"/>
                  <a:gd name="connsiteY4" fmla="*/ 14956 h 312839"/>
                  <a:gd name="connsiteX5" fmla="*/ 341320 w 635479"/>
                  <a:gd name="connsiteY5" fmla="*/ 669 h 312839"/>
                  <a:gd name="connsiteX6" fmla="*/ 441332 w 635479"/>
                  <a:gd name="connsiteY6" fmla="*/ 35594 h 312839"/>
                  <a:gd name="connsiteX7" fmla="*/ 563570 w 635479"/>
                  <a:gd name="connsiteY7" fmla="*/ 103856 h 312839"/>
                  <a:gd name="connsiteX8" fmla="*/ 635007 w 635479"/>
                  <a:gd name="connsiteY8" fmla="*/ 195931 h 312839"/>
                  <a:gd name="connsiteX9" fmla="*/ 590557 w 635479"/>
                  <a:gd name="connsiteY9" fmla="*/ 183231 h 312839"/>
                  <a:gd name="connsiteX10" fmla="*/ 512770 w 635479"/>
                  <a:gd name="connsiteY10" fmla="*/ 151481 h 312839"/>
                  <a:gd name="connsiteX11" fmla="*/ 468320 w 635479"/>
                  <a:gd name="connsiteY11" fmla="*/ 124494 h 312839"/>
                  <a:gd name="connsiteX12" fmla="*/ 347670 w 635479"/>
                  <a:gd name="connsiteY12" fmla="*/ 113381 h 312839"/>
                  <a:gd name="connsiteX13" fmla="*/ 193682 w 635479"/>
                  <a:gd name="connsiteY13" fmla="*/ 161006 h 312839"/>
                  <a:gd name="connsiteX14" fmla="*/ 120657 w 635479"/>
                  <a:gd name="connsiteY14" fmla="*/ 199106 h 312839"/>
                  <a:gd name="connsiteX15" fmla="*/ 119070 w 635479"/>
                  <a:gd name="connsiteY15" fmla="*/ 241969 h 312839"/>
                  <a:gd name="connsiteX16" fmla="*/ 95257 w 635479"/>
                  <a:gd name="connsiteY16" fmla="*/ 256256 h 312839"/>
                  <a:gd name="connsiteX17" fmla="*/ 61920 w 635479"/>
                  <a:gd name="connsiteY17" fmla="*/ 281656 h 312839"/>
                  <a:gd name="connsiteX18" fmla="*/ 7 w 635479"/>
                  <a:gd name="connsiteY18" fmla="*/ 305469 h 31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5479" h="312839">
                    <a:moveTo>
                      <a:pt x="7" y="305469"/>
                    </a:moveTo>
                    <a:cubicBezTo>
                      <a:pt x="-522" y="282715"/>
                      <a:pt x="28583" y="192491"/>
                      <a:pt x="58745" y="145131"/>
                    </a:cubicBezTo>
                    <a:cubicBezTo>
                      <a:pt x="88907" y="97771"/>
                      <a:pt x="147115" y="38239"/>
                      <a:pt x="180982" y="21306"/>
                    </a:cubicBezTo>
                    <a:cubicBezTo>
                      <a:pt x="214849" y="4373"/>
                      <a:pt x="241572" y="44589"/>
                      <a:pt x="261945" y="43531"/>
                    </a:cubicBezTo>
                    <a:cubicBezTo>
                      <a:pt x="282318" y="42473"/>
                      <a:pt x="289991" y="22100"/>
                      <a:pt x="303220" y="14956"/>
                    </a:cubicBezTo>
                    <a:cubicBezTo>
                      <a:pt x="316449" y="7812"/>
                      <a:pt x="318301" y="-2771"/>
                      <a:pt x="341320" y="669"/>
                    </a:cubicBezTo>
                    <a:cubicBezTo>
                      <a:pt x="364339" y="4109"/>
                      <a:pt x="404290" y="18396"/>
                      <a:pt x="441332" y="35594"/>
                    </a:cubicBezTo>
                    <a:cubicBezTo>
                      <a:pt x="478374" y="52792"/>
                      <a:pt x="531291" y="77133"/>
                      <a:pt x="563570" y="103856"/>
                    </a:cubicBezTo>
                    <a:cubicBezTo>
                      <a:pt x="595849" y="130579"/>
                      <a:pt x="630509" y="182702"/>
                      <a:pt x="635007" y="195931"/>
                    </a:cubicBezTo>
                    <a:cubicBezTo>
                      <a:pt x="639505" y="209160"/>
                      <a:pt x="610930" y="190639"/>
                      <a:pt x="590557" y="183231"/>
                    </a:cubicBezTo>
                    <a:cubicBezTo>
                      <a:pt x="570184" y="175823"/>
                      <a:pt x="533143" y="161270"/>
                      <a:pt x="512770" y="151481"/>
                    </a:cubicBezTo>
                    <a:cubicBezTo>
                      <a:pt x="492397" y="141692"/>
                      <a:pt x="495837" y="130844"/>
                      <a:pt x="468320" y="124494"/>
                    </a:cubicBezTo>
                    <a:cubicBezTo>
                      <a:pt x="440803" y="118144"/>
                      <a:pt x="393443" y="107296"/>
                      <a:pt x="347670" y="113381"/>
                    </a:cubicBezTo>
                    <a:cubicBezTo>
                      <a:pt x="301897" y="119466"/>
                      <a:pt x="231517" y="146719"/>
                      <a:pt x="193682" y="161006"/>
                    </a:cubicBezTo>
                    <a:cubicBezTo>
                      <a:pt x="155847" y="175293"/>
                      <a:pt x="133092" y="185612"/>
                      <a:pt x="120657" y="199106"/>
                    </a:cubicBezTo>
                    <a:cubicBezTo>
                      <a:pt x="108222" y="212600"/>
                      <a:pt x="123303" y="232444"/>
                      <a:pt x="119070" y="241969"/>
                    </a:cubicBezTo>
                    <a:cubicBezTo>
                      <a:pt x="114837" y="251494"/>
                      <a:pt x="104782" y="249642"/>
                      <a:pt x="95257" y="256256"/>
                    </a:cubicBezTo>
                    <a:cubicBezTo>
                      <a:pt x="85732" y="262870"/>
                      <a:pt x="76737" y="271337"/>
                      <a:pt x="61920" y="281656"/>
                    </a:cubicBezTo>
                    <a:cubicBezTo>
                      <a:pt x="47103" y="291975"/>
                      <a:pt x="536" y="328223"/>
                      <a:pt x="7" y="305469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2" name="フリーフォーム: 図形 4391">
                <a:extLst>
                  <a:ext uri="{FF2B5EF4-FFF2-40B4-BE49-F238E27FC236}">
                    <a16:creationId xmlns:a16="http://schemas.microsoft.com/office/drawing/2014/main" id="{DEFE25D3-91BE-458B-8E9F-56DF5D3F5927}"/>
                  </a:ext>
                </a:extLst>
              </p:cNvPr>
              <p:cNvSpPr/>
              <p:nvPr/>
            </p:nvSpPr>
            <p:spPr>
              <a:xfrm>
                <a:off x="4168167" y="3647476"/>
                <a:ext cx="640790" cy="181351"/>
              </a:xfrm>
              <a:custGeom>
                <a:avLst/>
                <a:gdLst>
                  <a:gd name="connsiteX0" fmla="*/ 608 w 640790"/>
                  <a:gd name="connsiteY0" fmla="*/ 119662 h 181351"/>
                  <a:gd name="connsiteX1" fmla="*/ 146658 w 640790"/>
                  <a:gd name="connsiteY1" fmla="*/ 86324 h 181351"/>
                  <a:gd name="connsiteX2" fmla="*/ 281596 w 640790"/>
                  <a:gd name="connsiteY2" fmla="*/ 86324 h 181351"/>
                  <a:gd name="connsiteX3" fmla="*/ 475271 w 640790"/>
                  <a:gd name="connsiteY3" fmla="*/ 45049 h 181351"/>
                  <a:gd name="connsiteX4" fmla="*/ 554646 w 640790"/>
                  <a:gd name="connsiteY4" fmla="*/ 8537 h 181351"/>
                  <a:gd name="connsiteX5" fmla="*/ 638783 w 640790"/>
                  <a:gd name="connsiteY5" fmla="*/ 599 h 181351"/>
                  <a:gd name="connsiteX6" fmla="*/ 607033 w 640790"/>
                  <a:gd name="connsiteY6" fmla="*/ 19649 h 181351"/>
                  <a:gd name="connsiteX7" fmla="*/ 524483 w 640790"/>
                  <a:gd name="connsiteY7" fmla="*/ 126012 h 181351"/>
                  <a:gd name="connsiteX8" fmla="*/ 437171 w 640790"/>
                  <a:gd name="connsiteY8" fmla="*/ 159349 h 181351"/>
                  <a:gd name="connsiteX9" fmla="*/ 354621 w 640790"/>
                  <a:gd name="connsiteY9" fmla="*/ 176812 h 181351"/>
                  <a:gd name="connsiteX10" fmla="*/ 284771 w 640790"/>
                  <a:gd name="connsiteY10" fmla="*/ 179987 h 181351"/>
                  <a:gd name="connsiteX11" fmla="*/ 173646 w 640790"/>
                  <a:gd name="connsiteY11" fmla="*/ 157762 h 181351"/>
                  <a:gd name="connsiteX12" fmla="*/ 64108 w 640790"/>
                  <a:gd name="connsiteY12" fmla="*/ 138712 h 181351"/>
                  <a:gd name="connsiteX13" fmla="*/ 92683 w 640790"/>
                  <a:gd name="connsiteY13" fmla="*/ 137124 h 181351"/>
                  <a:gd name="connsiteX14" fmla="*/ 608 w 640790"/>
                  <a:gd name="connsiteY14" fmla="*/ 119662 h 1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0790" h="181351">
                    <a:moveTo>
                      <a:pt x="608" y="119662"/>
                    </a:moveTo>
                    <a:cubicBezTo>
                      <a:pt x="9604" y="111195"/>
                      <a:pt x="99827" y="91880"/>
                      <a:pt x="146658" y="86324"/>
                    </a:cubicBezTo>
                    <a:cubicBezTo>
                      <a:pt x="193489" y="80768"/>
                      <a:pt x="226827" y="93203"/>
                      <a:pt x="281596" y="86324"/>
                    </a:cubicBezTo>
                    <a:cubicBezTo>
                      <a:pt x="336365" y="79445"/>
                      <a:pt x="429763" y="58013"/>
                      <a:pt x="475271" y="45049"/>
                    </a:cubicBezTo>
                    <a:cubicBezTo>
                      <a:pt x="520779" y="32084"/>
                      <a:pt x="527394" y="15945"/>
                      <a:pt x="554646" y="8537"/>
                    </a:cubicBezTo>
                    <a:cubicBezTo>
                      <a:pt x="581898" y="1129"/>
                      <a:pt x="630052" y="-1253"/>
                      <a:pt x="638783" y="599"/>
                    </a:cubicBezTo>
                    <a:cubicBezTo>
                      <a:pt x="647514" y="2451"/>
                      <a:pt x="626083" y="-1253"/>
                      <a:pt x="607033" y="19649"/>
                    </a:cubicBezTo>
                    <a:cubicBezTo>
                      <a:pt x="587983" y="40551"/>
                      <a:pt x="552793" y="102729"/>
                      <a:pt x="524483" y="126012"/>
                    </a:cubicBezTo>
                    <a:cubicBezTo>
                      <a:pt x="496173" y="149295"/>
                      <a:pt x="465481" y="150882"/>
                      <a:pt x="437171" y="159349"/>
                    </a:cubicBezTo>
                    <a:cubicBezTo>
                      <a:pt x="408861" y="167816"/>
                      <a:pt x="380021" y="173372"/>
                      <a:pt x="354621" y="176812"/>
                    </a:cubicBezTo>
                    <a:cubicBezTo>
                      <a:pt x="329221" y="180252"/>
                      <a:pt x="314934" y="183162"/>
                      <a:pt x="284771" y="179987"/>
                    </a:cubicBezTo>
                    <a:cubicBezTo>
                      <a:pt x="254608" y="176812"/>
                      <a:pt x="210423" y="164641"/>
                      <a:pt x="173646" y="157762"/>
                    </a:cubicBezTo>
                    <a:cubicBezTo>
                      <a:pt x="136869" y="150883"/>
                      <a:pt x="77602" y="142152"/>
                      <a:pt x="64108" y="138712"/>
                    </a:cubicBezTo>
                    <a:cubicBezTo>
                      <a:pt x="50614" y="135272"/>
                      <a:pt x="100091" y="139505"/>
                      <a:pt x="92683" y="137124"/>
                    </a:cubicBezTo>
                    <a:cubicBezTo>
                      <a:pt x="85275" y="134743"/>
                      <a:pt x="-8388" y="128129"/>
                      <a:pt x="608" y="119662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3" name="フリーフォーム: 図形 4392">
                <a:extLst>
                  <a:ext uri="{FF2B5EF4-FFF2-40B4-BE49-F238E27FC236}">
                    <a16:creationId xmlns:a16="http://schemas.microsoft.com/office/drawing/2014/main" id="{9A463AED-E17B-4369-AF01-ADE941B3B591}"/>
                  </a:ext>
                </a:extLst>
              </p:cNvPr>
              <p:cNvSpPr/>
              <p:nvPr/>
            </p:nvSpPr>
            <p:spPr>
              <a:xfrm>
                <a:off x="5336067" y="3938420"/>
                <a:ext cx="473256" cy="673654"/>
              </a:xfrm>
              <a:custGeom>
                <a:avLst/>
                <a:gdLst>
                  <a:gd name="connsiteX0" fmla="*/ 2166 w 473256"/>
                  <a:gd name="connsiteY0" fmla="*/ 286447 h 673654"/>
                  <a:gd name="connsiteX1" fmla="*/ 425500 w 473256"/>
                  <a:gd name="connsiteY1" fmla="*/ 23980 h 673654"/>
                  <a:gd name="connsiteX2" fmla="*/ 366233 w 473256"/>
                  <a:gd name="connsiteY2" fmla="*/ 23980 h 673654"/>
                  <a:gd name="connsiteX3" fmla="*/ 230766 w 473256"/>
                  <a:gd name="connsiteY3" fmla="*/ 129813 h 673654"/>
                  <a:gd name="connsiteX4" fmla="*/ 150333 w 473256"/>
                  <a:gd name="connsiteY4" fmla="*/ 256813 h 673654"/>
                  <a:gd name="connsiteX5" fmla="*/ 285800 w 473256"/>
                  <a:gd name="connsiteY5" fmla="*/ 311847 h 673654"/>
                  <a:gd name="connsiteX6" fmla="*/ 467833 w 473256"/>
                  <a:gd name="connsiteY6" fmla="*/ 671680 h 673654"/>
                  <a:gd name="connsiteX7" fmla="*/ 400100 w 473256"/>
                  <a:gd name="connsiteY7" fmla="*/ 447313 h 673654"/>
                  <a:gd name="connsiteX8" fmla="*/ 146100 w 473256"/>
                  <a:gd name="connsiteY8" fmla="*/ 252580 h 673654"/>
                  <a:gd name="connsiteX9" fmla="*/ 82600 w 473256"/>
                  <a:gd name="connsiteY9" fmla="*/ 252580 h 673654"/>
                  <a:gd name="connsiteX10" fmla="*/ 251933 w 473256"/>
                  <a:gd name="connsiteY10" fmla="*/ 79013 h 673654"/>
                  <a:gd name="connsiteX11" fmla="*/ 2166 w 473256"/>
                  <a:gd name="connsiteY11" fmla="*/ 286447 h 67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3256" h="673654">
                    <a:moveTo>
                      <a:pt x="2166" y="286447"/>
                    </a:moveTo>
                    <a:cubicBezTo>
                      <a:pt x="31094" y="277275"/>
                      <a:pt x="364822" y="67724"/>
                      <a:pt x="425500" y="23980"/>
                    </a:cubicBezTo>
                    <a:cubicBezTo>
                      <a:pt x="486178" y="-19764"/>
                      <a:pt x="398689" y="6341"/>
                      <a:pt x="366233" y="23980"/>
                    </a:cubicBezTo>
                    <a:cubicBezTo>
                      <a:pt x="333777" y="41619"/>
                      <a:pt x="266749" y="91008"/>
                      <a:pt x="230766" y="129813"/>
                    </a:cubicBezTo>
                    <a:cubicBezTo>
                      <a:pt x="194783" y="168618"/>
                      <a:pt x="141161" y="226474"/>
                      <a:pt x="150333" y="256813"/>
                    </a:cubicBezTo>
                    <a:cubicBezTo>
                      <a:pt x="159505" y="287152"/>
                      <a:pt x="232883" y="242702"/>
                      <a:pt x="285800" y="311847"/>
                    </a:cubicBezTo>
                    <a:cubicBezTo>
                      <a:pt x="338717" y="380992"/>
                      <a:pt x="448783" y="649102"/>
                      <a:pt x="467833" y="671680"/>
                    </a:cubicBezTo>
                    <a:cubicBezTo>
                      <a:pt x="486883" y="694258"/>
                      <a:pt x="453722" y="517163"/>
                      <a:pt x="400100" y="447313"/>
                    </a:cubicBezTo>
                    <a:cubicBezTo>
                      <a:pt x="346478" y="377463"/>
                      <a:pt x="199017" y="285035"/>
                      <a:pt x="146100" y="252580"/>
                    </a:cubicBezTo>
                    <a:cubicBezTo>
                      <a:pt x="93183" y="220124"/>
                      <a:pt x="64961" y="281508"/>
                      <a:pt x="82600" y="252580"/>
                    </a:cubicBezTo>
                    <a:cubicBezTo>
                      <a:pt x="100239" y="223652"/>
                      <a:pt x="260400" y="70546"/>
                      <a:pt x="251933" y="79013"/>
                    </a:cubicBezTo>
                    <a:cubicBezTo>
                      <a:pt x="243466" y="87480"/>
                      <a:pt x="-26762" y="295619"/>
                      <a:pt x="2166" y="2864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4" name="フリーフォーム: 図形 4393">
                <a:extLst>
                  <a:ext uri="{FF2B5EF4-FFF2-40B4-BE49-F238E27FC236}">
                    <a16:creationId xmlns:a16="http://schemas.microsoft.com/office/drawing/2014/main" id="{2238D674-5263-43A2-8804-A2E2881110B6}"/>
                  </a:ext>
                </a:extLst>
              </p:cNvPr>
              <p:cNvSpPr/>
              <p:nvPr/>
            </p:nvSpPr>
            <p:spPr>
              <a:xfrm>
                <a:off x="5430263" y="3771859"/>
                <a:ext cx="733799" cy="855480"/>
              </a:xfrm>
              <a:custGeom>
                <a:avLst/>
                <a:gdLst>
                  <a:gd name="connsiteX0" fmla="*/ 225470 w 733799"/>
                  <a:gd name="connsiteY0" fmla="*/ 41 h 855480"/>
                  <a:gd name="connsiteX1" fmla="*/ 310137 w 733799"/>
                  <a:gd name="connsiteY1" fmla="*/ 224408 h 855480"/>
                  <a:gd name="connsiteX2" fmla="*/ 204304 w 733799"/>
                  <a:gd name="connsiteY2" fmla="*/ 558841 h 855480"/>
                  <a:gd name="connsiteX3" fmla="*/ 73070 w 733799"/>
                  <a:gd name="connsiteY3" fmla="*/ 639274 h 855480"/>
                  <a:gd name="connsiteX4" fmla="*/ 9570 w 733799"/>
                  <a:gd name="connsiteY4" fmla="*/ 821308 h 855480"/>
                  <a:gd name="connsiteX5" fmla="*/ 51904 w 733799"/>
                  <a:gd name="connsiteY5" fmla="*/ 702774 h 855480"/>
                  <a:gd name="connsiteX6" fmla="*/ 255104 w 733799"/>
                  <a:gd name="connsiteY6" fmla="*/ 567308 h 855480"/>
                  <a:gd name="connsiteX7" fmla="*/ 564137 w 733799"/>
                  <a:gd name="connsiteY7" fmla="*/ 520741 h 855480"/>
                  <a:gd name="connsiteX8" fmla="*/ 729237 w 733799"/>
                  <a:gd name="connsiteY8" fmla="*/ 567308 h 855480"/>
                  <a:gd name="connsiteX9" fmla="*/ 390570 w 733799"/>
                  <a:gd name="connsiteY9" fmla="*/ 524974 h 855480"/>
                  <a:gd name="connsiteX10" fmla="*/ 691137 w 733799"/>
                  <a:gd name="connsiteY10" fmla="*/ 503808 h 855480"/>
                  <a:gd name="connsiteX11" fmla="*/ 314370 w 733799"/>
                  <a:gd name="connsiteY11" fmla="*/ 503808 h 855480"/>
                  <a:gd name="connsiteX12" fmla="*/ 1104 w 733799"/>
                  <a:gd name="connsiteY12" fmla="*/ 855174 h 855480"/>
                  <a:gd name="connsiteX13" fmla="*/ 212770 w 733799"/>
                  <a:gd name="connsiteY13" fmla="*/ 563074 h 855480"/>
                  <a:gd name="connsiteX14" fmla="*/ 276270 w 733799"/>
                  <a:gd name="connsiteY14" fmla="*/ 431841 h 855480"/>
                  <a:gd name="connsiteX15" fmla="*/ 284737 w 733799"/>
                  <a:gd name="connsiteY15" fmla="*/ 207474 h 855480"/>
                  <a:gd name="connsiteX16" fmla="*/ 225470 w 733799"/>
                  <a:gd name="connsiteY16" fmla="*/ 41 h 85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3799" h="855480">
                    <a:moveTo>
                      <a:pt x="225470" y="41"/>
                    </a:moveTo>
                    <a:cubicBezTo>
                      <a:pt x="229703" y="2863"/>
                      <a:pt x="313665" y="131275"/>
                      <a:pt x="310137" y="224408"/>
                    </a:cubicBezTo>
                    <a:cubicBezTo>
                      <a:pt x="306609" y="317541"/>
                      <a:pt x="243815" y="489697"/>
                      <a:pt x="204304" y="558841"/>
                    </a:cubicBezTo>
                    <a:cubicBezTo>
                      <a:pt x="164793" y="627985"/>
                      <a:pt x="105526" y="595530"/>
                      <a:pt x="73070" y="639274"/>
                    </a:cubicBezTo>
                    <a:cubicBezTo>
                      <a:pt x="40614" y="683018"/>
                      <a:pt x="13098" y="810725"/>
                      <a:pt x="9570" y="821308"/>
                    </a:cubicBezTo>
                    <a:cubicBezTo>
                      <a:pt x="6042" y="831891"/>
                      <a:pt x="10982" y="745107"/>
                      <a:pt x="51904" y="702774"/>
                    </a:cubicBezTo>
                    <a:cubicBezTo>
                      <a:pt x="92826" y="660441"/>
                      <a:pt x="169732" y="597647"/>
                      <a:pt x="255104" y="567308"/>
                    </a:cubicBezTo>
                    <a:cubicBezTo>
                      <a:pt x="340476" y="536969"/>
                      <a:pt x="485115" y="520741"/>
                      <a:pt x="564137" y="520741"/>
                    </a:cubicBezTo>
                    <a:cubicBezTo>
                      <a:pt x="643159" y="520741"/>
                      <a:pt x="758165" y="566603"/>
                      <a:pt x="729237" y="567308"/>
                    </a:cubicBezTo>
                    <a:cubicBezTo>
                      <a:pt x="700309" y="568013"/>
                      <a:pt x="396920" y="535557"/>
                      <a:pt x="390570" y="524974"/>
                    </a:cubicBezTo>
                    <a:cubicBezTo>
                      <a:pt x="384220" y="514391"/>
                      <a:pt x="703837" y="507336"/>
                      <a:pt x="691137" y="503808"/>
                    </a:cubicBezTo>
                    <a:cubicBezTo>
                      <a:pt x="678437" y="500280"/>
                      <a:pt x="429375" y="445247"/>
                      <a:pt x="314370" y="503808"/>
                    </a:cubicBezTo>
                    <a:cubicBezTo>
                      <a:pt x="199365" y="562369"/>
                      <a:pt x="18037" y="845296"/>
                      <a:pt x="1104" y="855174"/>
                    </a:cubicBezTo>
                    <a:cubicBezTo>
                      <a:pt x="-15829" y="865052"/>
                      <a:pt x="166909" y="633630"/>
                      <a:pt x="212770" y="563074"/>
                    </a:cubicBezTo>
                    <a:cubicBezTo>
                      <a:pt x="258631" y="492519"/>
                      <a:pt x="264275" y="491108"/>
                      <a:pt x="276270" y="431841"/>
                    </a:cubicBezTo>
                    <a:cubicBezTo>
                      <a:pt x="288265" y="372574"/>
                      <a:pt x="290381" y="275913"/>
                      <a:pt x="284737" y="207474"/>
                    </a:cubicBezTo>
                    <a:cubicBezTo>
                      <a:pt x="279093" y="139035"/>
                      <a:pt x="221237" y="-2781"/>
                      <a:pt x="225470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5" name="フリーフォーム: 図形 4394">
                <a:extLst>
                  <a:ext uri="{FF2B5EF4-FFF2-40B4-BE49-F238E27FC236}">
                    <a16:creationId xmlns:a16="http://schemas.microsoft.com/office/drawing/2014/main" id="{104136EC-E444-4887-A3C8-303254070C84}"/>
                  </a:ext>
                </a:extLst>
              </p:cNvPr>
              <p:cNvSpPr/>
              <p:nvPr/>
            </p:nvSpPr>
            <p:spPr>
              <a:xfrm>
                <a:off x="4399960" y="2728882"/>
                <a:ext cx="34045" cy="109589"/>
              </a:xfrm>
              <a:custGeom>
                <a:avLst/>
                <a:gdLst>
                  <a:gd name="connsiteX0" fmla="*/ 33928 w 34045"/>
                  <a:gd name="connsiteY0" fmla="*/ 31 h 109589"/>
                  <a:gd name="connsiteX1" fmla="*/ 11703 w 34045"/>
                  <a:gd name="connsiteY1" fmla="*/ 55593 h 109589"/>
                  <a:gd name="connsiteX2" fmla="*/ 13290 w 34045"/>
                  <a:gd name="connsiteY2" fmla="*/ 109568 h 109589"/>
                  <a:gd name="connsiteX3" fmla="*/ 3765 w 34045"/>
                  <a:gd name="connsiteY3" fmla="*/ 61943 h 109589"/>
                  <a:gd name="connsiteX4" fmla="*/ 590 w 34045"/>
                  <a:gd name="connsiteY4" fmla="*/ 47656 h 109589"/>
                  <a:gd name="connsiteX5" fmla="*/ 33928 w 34045"/>
                  <a:gd name="connsiteY5" fmla="*/ 31 h 109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45" h="109589">
                    <a:moveTo>
                      <a:pt x="33928" y="31"/>
                    </a:moveTo>
                    <a:cubicBezTo>
                      <a:pt x="35780" y="1354"/>
                      <a:pt x="15143" y="37337"/>
                      <a:pt x="11703" y="55593"/>
                    </a:cubicBezTo>
                    <a:cubicBezTo>
                      <a:pt x="8263" y="73849"/>
                      <a:pt x="14613" y="108510"/>
                      <a:pt x="13290" y="109568"/>
                    </a:cubicBezTo>
                    <a:cubicBezTo>
                      <a:pt x="11967" y="110626"/>
                      <a:pt x="5882" y="72262"/>
                      <a:pt x="3765" y="61943"/>
                    </a:cubicBezTo>
                    <a:cubicBezTo>
                      <a:pt x="1648" y="51624"/>
                      <a:pt x="-1262" y="55329"/>
                      <a:pt x="590" y="47656"/>
                    </a:cubicBezTo>
                    <a:cubicBezTo>
                      <a:pt x="2442" y="39983"/>
                      <a:pt x="32076" y="-1292"/>
                      <a:pt x="33928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6" name="フリーフォーム: 図形 4395">
                <a:extLst>
                  <a:ext uri="{FF2B5EF4-FFF2-40B4-BE49-F238E27FC236}">
                    <a16:creationId xmlns:a16="http://schemas.microsoft.com/office/drawing/2014/main" id="{C8A37644-8CD8-489A-8167-49A11C7E2D37}"/>
                  </a:ext>
                </a:extLst>
              </p:cNvPr>
              <p:cNvSpPr/>
              <p:nvPr/>
            </p:nvSpPr>
            <p:spPr>
              <a:xfrm>
                <a:off x="4313238" y="2706606"/>
                <a:ext cx="93666" cy="31913"/>
              </a:xfrm>
              <a:custGeom>
                <a:avLst/>
                <a:gdLst>
                  <a:gd name="connsiteX0" fmla="*/ 0 w 93666"/>
                  <a:gd name="connsiteY0" fmla="*/ 9607 h 31913"/>
                  <a:gd name="connsiteX1" fmla="*/ 68262 w 93666"/>
                  <a:gd name="connsiteY1" fmla="*/ 31832 h 31913"/>
                  <a:gd name="connsiteX2" fmla="*/ 93662 w 93666"/>
                  <a:gd name="connsiteY2" fmla="*/ 82 h 31913"/>
                  <a:gd name="connsiteX3" fmla="*/ 69850 w 93666"/>
                  <a:gd name="connsiteY3" fmla="*/ 22307 h 31913"/>
                  <a:gd name="connsiteX4" fmla="*/ 0 w 93666"/>
                  <a:gd name="connsiteY4" fmla="*/ 9607 h 3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66" h="31913">
                    <a:moveTo>
                      <a:pt x="0" y="9607"/>
                    </a:moveTo>
                    <a:cubicBezTo>
                      <a:pt x="-265" y="11195"/>
                      <a:pt x="52652" y="33420"/>
                      <a:pt x="68262" y="31832"/>
                    </a:cubicBezTo>
                    <a:cubicBezTo>
                      <a:pt x="83872" y="30244"/>
                      <a:pt x="93397" y="1669"/>
                      <a:pt x="93662" y="82"/>
                    </a:cubicBezTo>
                    <a:cubicBezTo>
                      <a:pt x="93927" y="-1506"/>
                      <a:pt x="81756" y="20455"/>
                      <a:pt x="69850" y="22307"/>
                    </a:cubicBezTo>
                    <a:cubicBezTo>
                      <a:pt x="57944" y="24159"/>
                      <a:pt x="265" y="8019"/>
                      <a:pt x="0" y="9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7" name="フリーフォーム: 図形 4396">
                <a:extLst>
                  <a:ext uri="{FF2B5EF4-FFF2-40B4-BE49-F238E27FC236}">
                    <a16:creationId xmlns:a16="http://schemas.microsoft.com/office/drawing/2014/main" id="{5293BCED-D874-4AFE-948F-B7C0FC0A5AF8}"/>
                  </a:ext>
                </a:extLst>
              </p:cNvPr>
              <p:cNvSpPr/>
              <p:nvPr/>
            </p:nvSpPr>
            <p:spPr>
              <a:xfrm>
                <a:off x="4334547" y="3223680"/>
                <a:ext cx="52987" cy="66857"/>
              </a:xfrm>
              <a:custGeom>
                <a:avLst/>
                <a:gdLst>
                  <a:gd name="connsiteX0" fmla="*/ 28074 w 74853"/>
                  <a:gd name="connsiteY0" fmla="*/ 72 h 94446"/>
                  <a:gd name="connsiteX1" fmla="*/ 1086 w 74853"/>
                  <a:gd name="connsiteY1" fmla="*/ 76272 h 94446"/>
                  <a:gd name="connsiteX2" fmla="*/ 64586 w 74853"/>
                  <a:gd name="connsiteY2" fmla="*/ 93735 h 94446"/>
                  <a:gd name="connsiteX3" fmla="*/ 70936 w 74853"/>
                  <a:gd name="connsiteY3" fmla="*/ 60397 h 94446"/>
                  <a:gd name="connsiteX4" fmla="*/ 74111 w 74853"/>
                  <a:gd name="connsiteY4" fmla="*/ 61985 h 94446"/>
                  <a:gd name="connsiteX5" fmla="*/ 28074 w 74853"/>
                  <a:gd name="connsiteY5" fmla="*/ 72 h 9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53" h="94446">
                    <a:moveTo>
                      <a:pt x="28074" y="72"/>
                    </a:moveTo>
                    <a:cubicBezTo>
                      <a:pt x="15903" y="2453"/>
                      <a:pt x="-4999" y="60662"/>
                      <a:pt x="1086" y="76272"/>
                    </a:cubicBezTo>
                    <a:cubicBezTo>
                      <a:pt x="7171" y="91883"/>
                      <a:pt x="52944" y="96381"/>
                      <a:pt x="64586" y="93735"/>
                    </a:cubicBezTo>
                    <a:cubicBezTo>
                      <a:pt x="76228" y="91089"/>
                      <a:pt x="70936" y="60397"/>
                      <a:pt x="70936" y="60397"/>
                    </a:cubicBezTo>
                    <a:cubicBezTo>
                      <a:pt x="72523" y="55105"/>
                      <a:pt x="76492" y="68864"/>
                      <a:pt x="74111" y="61985"/>
                    </a:cubicBezTo>
                    <a:cubicBezTo>
                      <a:pt x="71730" y="55106"/>
                      <a:pt x="40245" y="-2309"/>
                      <a:pt x="28074" y="7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8" name="フリーフォーム: 図形 4397">
                <a:extLst>
                  <a:ext uri="{FF2B5EF4-FFF2-40B4-BE49-F238E27FC236}">
                    <a16:creationId xmlns:a16="http://schemas.microsoft.com/office/drawing/2014/main" id="{B7601D86-1FB1-4D50-8CBE-D2129D7C3FEC}"/>
                  </a:ext>
                </a:extLst>
              </p:cNvPr>
              <p:cNvSpPr/>
              <p:nvPr/>
            </p:nvSpPr>
            <p:spPr>
              <a:xfrm>
                <a:off x="4549677" y="3190440"/>
                <a:ext cx="49097" cy="76279"/>
              </a:xfrm>
              <a:custGeom>
                <a:avLst/>
                <a:gdLst>
                  <a:gd name="connsiteX0" fmla="*/ 98 w 49097"/>
                  <a:gd name="connsiteY0" fmla="*/ 435 h 76279"/>
                  <a:gd name="connsiteX1" fmla="*/ 47723 w 49097"/>
                  <a:gd name="connsiteY1" fmla="*/ 75048 h 76279"/>
                  <a:gd name="connsiteX2" fmla="*/ 35023 w 49097"/>
                  <a:gd name="connsiteY2" fmla="*/ 44885 h 76279"/>
                  <a:gd name="connsiteX3" fmla="*/ 98 w 49097"/>
                  <a:gd name="connsiteY3" fmla="*/ 435 h 7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097" h="76279">
                    <a:moveTo>
                      <a:pt x="98" y="435"/>
                    </a:moveTo>
                    <a:cubicBezTo>
                      <a:pt x="2215" y="5462"/>
                      <a:pt x="41902" y="67640"/>
                      <a:pt x="47723" y="75048"/>
                    </a:cubicBezTo>
                    <a:cubicBezTo>
                      <a:pt x="53544" y="82456"/>
                      <a:pt x="39256" y="54410"/>
                      <a:pt x="35023" y="44885"/>
                    </a:cubicBezTo>
                    <a:cubicBezTo>
                      <a:pt x="30790" y="35360"/>
                      <a:pt x="-2019" y="-4592"/>
                      <a:pt x="98" y="4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9" name="フリーフォーム: 図形 4398">
                <a:extLst>
                  <a:ext uri="{FF2B5EF4-FFF2-40B4-BE49-F238E27FC236}">
                    <a16:creationId xmlns:a16="http://schemas.microsoft.com/office/drawing/2014/main" id="{B7350FFC-BF52-4270-AD3D-9798B12536C1}"/>
                  </a:ext>
                </a:extLst>
              </p:cNvPr>
              <p:cNvSpPr/>
              <p:nvPr/>
            </p:nvSpPr>
            <p:spPr>
              <a:xfrm>
                <a:off x="4311267" y="3233566"/>
                <a:ext cx="25785" cy="87047"/>
              </a:xfrm>
              <a:custGeom>
                <a:avLst/>
                <a:gdLst>
                  <a:gd name="connsiteX0" fmla="*/ 9908 w 25785"/>
                  <a:gd name="connsiteY0" fmla="*/ 172 h 87047"/>
                  <a:gd name="connsiteX1" fmla="*/ 383 w 25785"/>
                  <a:gd name="connsiteY1" fmla="*/ 76372 h 87047"/>
                  <a:gd name="connsiteX2" fmla="*/ 25783 w 25785"/>
                  <a:gd name="connsiteY2" fmla="*/ 84309 h 87047"/>
                  <a:gd name="connsiteX3" fmla="*/ 1971 w 25785"/>
                  <a:gd name="connsiteY3" fmla="*/ 55734 h 87047"/>
                  <a:gd name="connsiteX4" fmla="*/ 9908 w 25785"/>
                  <a:gd name="connsiteY4" fmla="*/ 172 h 87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85" h="87047">
                    <a:moveTo>
                      <a:pt x="9908" y="172"/>
                    </a:moveTo>
                    <a:cubicBezTo>
                      <a:pt x="9643" y="3612"/>
                      <a:pt x="-2263" y="62349"/>
                      <a:pt x="383" y="76372"/>
                    </a:cubicBezTo>
                    <a:cubicBezTo>
                      <a:pt x="3029" y="90395"/>
                      <a:pt x="25518" y="87749"/>
                      <a:pt x="25783" y="84309"/>
                    </a:cubicBezTo>
                    <a:cubicBezTo>
                      <a:pt x="26048" y="80869"/>
                      <a:pt x="4617" y="65788"/>
                      <a:pt x="1971" y="55734"/>
                    </a:cubicBezTo>
                    <a:cubicBezTo>
                      <a:pt x="-675" y="45680"/>
                      <a:pt x="10173" y="-3268"/>
                      <a:pt x="9908" y="1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0" name="フリーフォーム: 図形 4399">
                <a:extLst>
                  <a:ext uri="{FF2B5EF4-FFF2-40B4-BE49-F238E27FC236}">
                    <a16:creationId xmlns:a16="http://schemas.microsoft.com/office/drawing/2014/main" id="{CE588092-0612-46A5-ADDD-53500AE66896}"/>
                  </a:ext>
                </a:extLst>
              </p:cNvPr>
              <p:cNvSpPr/>
              <p:nvPr/>
            </p:nvSpPr>
            <p:spPr>
              <a:xfrm>
                <a:off x="4538178" y="3186093"/>
                <a:ext cx="54109" cy="97330"/>
              </a:xfrm>
              <a:custGeom>
                <a:avLst/>
                <a:gdLst>
                  <a:gd name="connsiteX0" fmla="*/ 3660 w 54109"/>
                  <a:gd name="connsiteY0" fmla="*/ 20 h 97330"/>
                  <a:gd name="connsiteX1" fmla="*/ 52872 w 54109"/>
                  <a:gd name="connsiteY1" fmla="*/ 77807 h 97330"/>
                  <a:gd name="connsiteX2" fmla="*/ 36997 w 54109"/>
                  <a:gd name="connsiteY2" fmla="*/ 96857 h 97330"/>
                  <a:gd name="connsiteX3" fmla="*/ 11597 w 54109"/>
                  <a:gd name="connsiteY3" fmla="*/ 85745 h 97330"/>
                  <a:gd name="connsiteX4" fmla="*/ 3660 w 54109"/>
                  <a:gd name="connsiteY4" fmla="*/ 20 h 97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09" h="97330">
                    <a:moveTo>
                      <a:pt x="3660" y="20"/>
                    </a:moveTo>
                    <a:cubicBezTo>
                      <a:pt x="10539" y="-1303"/>
                      <a:pt x="47316" y="61668"/>
                      <a:pt x="52872" y="77807"/>
                    </a:cubicBezTo>
                    <a:cubicBezTo>
                      <a:pt x="58428" y="93946"/>
                      <a:pt x="43876" y="95534"/>
                      <a:pt x="36997" y="96857"/>
                    </a:cubicBezTo>
                    <a:cubicBezTo>
                      <a:pt x="30118" y="98180"/>
                      <a:pt x="23503" y="97386"/>
                      <a:pt x="11597" y="85745"/>
                    </a:cubicBezTo>
                    <a:cubicBezTo>
                      <a:pt x="-309" y="74104"/>
                      <a:pt x="-3219" y="1343"/>
                      <a:pt x="3660" y="2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1" name="フリーフォーム: 図形 4400">
                <a:extLst>
                  <a:ext uri="{FF2B5EF4-FFF2-40B4-BE49-F238E27FC236}">
                    <a16:creationId xmlns:a16="http://schemas.microsoft.com/office/drawing/2014/main" id="{BAE74403-20FF-4A2F-811D-7F3239E06A37}"/>
                  </a:ext>
                </a:extLst>
              </p:cNvPr>
              <p:cNvSpPr/>
              <p:nvPr/>
            </p:nvSpPr>
            <p:spPr>
              <a:xfrm>
                <a:off x="3824152" y="2952586"/>
                <a:ext cx="346214" cy="140603"/>
              </a:xfrm>
              <a:custGeom>
                <a:avLst/>
                <a:gdLst>
                  <a:gd name="connsiteX0" fmla="*/ 1723 w 346214"/>
                  <a:gd name="connsiteY0" fmla="*/ 63664 h 140603"/>
                  <a:gd name="connsiteX1" fmla="*/ 150948 w 346214"/>
                  <a:gd name="connsiteY1" fmla="*/ 95414 h 140603"/>
                  <a:gd name="connsiteX2" fmla="*/ 346211 w 346214"/>
                  <a:gd name="connsiteY2" fmla="*/ 164 h 140603"/>
                  <a:gd name="connsiteX3" fmla="*/ 155711 w 346214"/>
                  <a:gd name="connsiteY3" fmla="*/ 122402 h 140603"/>
                  <a:gd name="connsiteX4" fmla="*/ 109673 w 346214"/>
                  <a:gd name="connsiteY4" fmla="*/ 138277 h 140603"/>
                  <a:gd name="connsiteX5" fmla="*/ 198573 w 346214"/>
                  <a:gd name="connsiteY5" fmla="*/ 104939 h 140603"/>
                  <a:gd name="connsiteX6" fmla="*/ 76336 w 346214"/>
                  <a:gd name="connsiteY6" fmla="*/ 109702 h 140603"/>
                  <a:gd name="connsiteX7" fmla="*/ 1723 w 346214"/>
                  <a:gd name="connsiteY7" fmla="*/ 63664 h 140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6214" h="140603">
                    <a:moveTo>
                      <a:pt x="1723" y="63664"/>
                    </a:moveTo>
                    <a:cubicBezTo>
                      <a:pt x="14158" y="61283"/>
                      <a:pt x="93533" y="105997"/>
                      <a:pt x="150948" y="95414"/>
                    </a:cubicBezTo>
                    <a:cubicBezTo>
                      <a:pt x="208363" y="84831"/>
                      <a:pt x="345417" y="-4334"/>
                      <a:pt x="346211" y="164"/>
                    </a:cubicBezTo>
                    <a:cubicBezTo>
                      <a:pt x="347005" y="4662"/>
                      <a:pt x="195134" y="99383"/>
                      <a:pt x="155711" y="122402"/>
                    </a:cubicBezTo>
                    <a:cubicBezTo>
                      <a:pt x="116288" y="145421"/>
                      <a:pt x="102529" y="141188"/>
                      <a:pt x="109673" y="138277"/>
                    </a:cubicBezTo>
                    <a:cubicBezTo>
                      <a:pt x="116817" y="135366"/>
                      <a:pt x="204129" y="109701"/>
                      <a:pt x="198573" y="104939"/>
                    </a:cubicBezTo>
                    <a:cubicBezTo>
                      <a:pt x="193017" y="100177"/>
                      <a:pt x="105440" y="112877"/>
                      <a:pt x="76336" y="109702"/>
                    </a:cubicBezTo>
                    <a:cubicBezTo>
                      <a:pt x="47232" y="106527"/>
                      <a:pt x="-10712" y="66045"/>
                      <a:pt x="1723" y="6366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2" name="フリーフォーム: 図形 4401">
                <a:extLst>
                  <a:ext uri="{FF2B5EF4-FFF2-40B4-BE49-F238E27FC236}">
                    <a16:creationId xmlns:a16="http://schemas.microsoft.com/office/drawing/2014/main" id="{C0506B2C-D52A-47DF-B067-1F79119771E8}"/>
                  </a:ext>
                </a:extLst>
              </p:cNvPr>
              <p:cNvSpPr/>
              <p:nvPr/>
            </p:nvSpPr>
            <p:spPr>
              <a:xfrm>
                <a:off x="4052837" y="4024161"/>
                <a:ext cx="1013290" cy="230288"/>
              </a:xfrm>
              <a:custGeom>
                <a:avLst/>
                <a:gdLst>
                  <a:gd name="connsiteX0" fmla="*/ 79426 w 1013290"/>
                  <a:gd name="connsiteY0" fmla="*/ 116039 h 230288"/>
                  <a:gd name="connsiteX1" fmla="*/ 130226 w 1013290"/>
                  <a:gd name="connsiteY1" fmla="*/ 125564 h 230288"/>
                  <a:gd name="connsiteX2" fmla="*/ 463601 w 1013290"/>
                  <a:gd name="connsiteY2" fmla="*/ 152552 h 230288"/>
                  <a:gd name="connsiteX3" fmla="*/ 528688 w 1013290"/>
                  <a:gd name="connsiteY3" fmla="*/ 146202 h 230288"/>
                  <a:gd name="connsiteX4" fmla="*/ 1000176 w 1013290"/>
                  <a:gd name="connsiteY4" fmla="*/ 152 h 230288"/>
                  <a:gd name="connsiteX5" fmla="*/ 733476 w 1013290"/>
                  <a:gd name="connsiteY5" fmla="*/ 119214 h 230288"/>
                  <a:gd name="connsiteX6" fmla="*/ 719188 w 1013290"/>
                  <a:gd name="connsiteY6" fmla="*/ 162077 h 230288"/>
                  <a:gd name="connsiteX7" fmla="*/ 1012876 w 1013290"/>
                  <a:gd name="connsiteY7" fmla="*/ 38252 h 230288"/>
                  <a:gd name="connsiteX8" fmla="*/ 646163 w 1013290"/>
                  <a:gd name="connsiteY8" fmla="*/ 214464 h 230288"/>
                  <a:gd name="connsiteX9" fmla="*/ 238176 w 1013290"/>
                  <a:gd name="connsiteY9" fmla="*/ 222402 h 230288"/>
                  <a:gd name="connsiteX10" fmla="*/ 590601 w 1013290"/>
                  <a:gd name="connsiteY10" fmla="*/ 219227 h 230288"/>
                  <a:gd name="connsiteX11" fmla="*/ 401688 w 1013290"/>
                  <a:gd name="connsiteY11" fmla="*/ 212877 h 230288"/>
                  <a:gd name="connsiteX12" fmla="*/ 242938 w 1013290"/>
                  <a:gd name="connsiteY12" fmla="*/ 200177 h 230288"/>
                  <a:gd name="connsiteX13" fmla="*/ 195313 w 1013290"/>
                  <a:gd name="connsiteY13" fmla="*/ 177952 h 230288"/>
                  <a:gd name="connsiteX14" fmla="*/ 4813 w 1013290"/>
                  <a:gd name="connsiteY14" fmla="*/ 108102 h 230288"/>
                  <a:gd name="connsiteX15" fmla="*/ 79426 w 1013290"/>
                  <a:gd name="connsiteY15" fmla="*/ 116039 h 230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13290" h="230288">
                    <a:moveTo>
                      <a:pt x="79426" y="116039"/>
                    </a:moveTo>
                    <a:cubicBezTo>
                      <a:pt x="100328" y="118949"/>
                      <a:pt x="66197" y="119479"/>
                      <a:pt x="130226" y="125564"/>
                    </a:cubicBezTo>
                    <a:cubicBezTo>
                      <a:pt x="194255" y="131649"/>
                      <a:pt x="397191" y="149112"/>
                      <a:pt x="463601" y="152552"/>
                    </a:cubicBezTo>
                    <a:cubicBezTo>
                      <a:pt x="530011" y="155992"/>
                      <a:pt x="439259" y="171602"/>
                      <a:pt x="528688" y="146202"/>
                    </a:cubicBezTo>
                    <a:cubicBezTo>
                      <a:pt x="618117" y="120802"/>
                      <a:pt x="966045" y="4650"/>
                      <a:pt x="1000176" y="152"/>
                    </a:cubicBezTo>
                    <a:cubicBezTo>
                      <a:pt x="1034307" y="-4346"/>
                      <a:pt x="780307" y="92226"/>
                      <a:pt x="733476" y="119214"/>
                    </a:cubicBezTo>
                    <a:cubicBezTo>
                      <a:pt x="686645" y="146202"/>
                      <a:pt x="672621" y="175571"/>
                      <a:pt x="719188" y="162077"/>
                    </a:cubicBezTo>
                    <a:cubicBezTo>
                      <a:pt x="765755" y="148583"/>
                      <a:pt x="1025047" y="29521"/>
                      <a:pt x="1012876" y="38252"/>
                    </a:cubicBezTo>
                    <a:cubicBezTo>
                      <a:pt x="1000705" y="46983"/>
                      <a:pt x="775280" y="183772"/>
                      <a:pt x="646163" y="214464"/>
                    </a:cubicBezTo>
                    <a:cubicBezTo>
                      <a:pt x="517046" y="245156"/>
                      <a:pt x="247436" y="221608"/>
                      <a:pt x="238176" y="222402"/>
                    </a:cubicBezTo>
                    <a:cubicBezTo>
                      <a:pt x="228916" y="223196"/>
                      <a:pt x="563349" y="220814"/>
                      <a:pt x="590601" y="219227"/>
                    </a:cubicBezTo>
                    <a:cubicBezTo>
                      <a:pt x="617853" y="217640"/>
                      <a:pt x="459632" y="216052"/>
                      <a:pt x="401688" y="212877"/>
                    </a:cubicBezTo>
                    <a:cubicBezTo>
                      <a:pt x="343744" y="209702"/>
                      <a:pt x="277334" y="205998"/>
                      <a:pt x="242938" y="200177"/>
                    </a:cubicBezTo>
                    <a:cubicBezTo>
                      <a:pt x="208542" y="194356"/>
                      <a:pt x="235000" y="193298"/>
                      <a:pt x="195313" y="177952"/>
                    </a:cubicBezTo>
                    <a:cubicBezTo>
                      <a:pt x="155626" y="162606"/>
                      <a:pt x="29684" y="118421"/>
                      <a:pt x="4813" y="108102"/>
                    </a:cubicBezTo>
                    <a:cubicBezTo>
                      <a:pt x="-20058" y="97783"/>
                      <a:pt x="58524" y="113129"/>
                      <a:pt x="79426" y="11603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3" name="フリーフォーム: 図形 4402">
                <a:extLst>
                  <a:ext uri="{FF2B5EF4-FFF2-40B4-BE49-F238E27FC236}">
                    <a16:creationId xmlns:a16="http://schemas.microsoft.com/office/drawing/2014/main" id="{8D772D0C-67CB-4A0B-BF92-E1001EF1D960}"/>
                  </a:ext>
                </a:extLst>
              </p:cNvPr>
              <p:cNvSpPr/>
              <p:nvPr/>
            </p:nvSpPr>
            <p:spPr>
              <a:xfrm>
                <a:off x="4083080" y="4173291"/>
                <a:ext cx="878026" cy="314660"/>
              </a:xfrm>
              <a:custGeom>
                <a:avLst/>
                <a:gdLst>
                  <a:gd name="connsiteX0" fmla="*/ 1558 w 878026"/>
                  <a:gd name="connsiteY0" fmla="*/ 1834 h 314660"/>
                  <a:gd name="connsiteX1" fmla="*/ 293658 w 878026"/>
                  <a:gd name="connsiteY1" fmla="*/ 95497 h 314660"/>
                  <a:gd name="connsiteX2" fmla="*/ 571470 w 878026"/>
                  <a:gd name="connsiteY2" fmla="*/ 89147 h 314660"/>
                  <a:gd name="connsiteX3" fmla="*/ 787370 w 878026"/>
                  <a:gd name="connsiteY3" fmla="*/ 58984 h 314660"/>
                  <a:gd name="connsiteX4" fmla="*/ 754033 w 878026"/>
                  <a:gd name="connsiteY4" fmla="*/ 66922 h 314660"/>
                  <a:gd name="connsiteX5" fmla="*/ 877858 w 878026"/>
                  <a:gd name="connsiteY5" fmla="*/ 14534 h 314660"/>
                  <a:gd name="connsiteX6" fmla="*/ 781020 w 878026"/>
                  <a:gd name="connsiteY6" fmla="*/ 111372 h 314660"/>
                  <a:gd name="connsiteX7" fmla="*/ 792133 w 878026"/>
                  <a:gd name="connsiteY7" fmla="*/ 130422 h 314660"/>
                  <a:gd name="connsiteX8" fmla="*/ 782608 w 878026"/>
                  <a:gd name="connsiteY8" fmla="*/ 219322 h 314660"/>
                  <a:gd name="connsiteX9" fmla="*/ 779433 w 878026"/>
                  <a:gd name="connsiteY9" fmla="*/ 127247 h 314660"/>
                  <a:gd name="connsiteX10" fmla="*/ 757208 w 878026"/>
                  <a:gd name="connsiteY10" fmla="*/ 220909 h 314660"/>
                  <a:gd name="connsiteX11" fmla="*/ 636558 w 878026"/>
                  <a:gd name="connsiteY11" fmla="*/ 254247 h 314660"/>
                  <a:gd name="connsiteX12" fmla="*/ 157133 w 878026"/>
                  <a:gd name="connsiteY12" fmla="*/ 314572 h 314660"/>
                  <a:gd name="connsiteX13" fmla="*/ 487333 w 878026"/>
                  <a:gd name="connsiteY13" fmla="*/ 266947 h 314660"/>
                  <a:gd name="connsiteX14" fmla="*/ 188883 w 878026"/>
                  <a:gd name="connsiteY14" fmla="*/ 233609 h 314660"/>
                  <a:gd name="connsiteX15" fmla="*/ 77758 w 878026"/>
                  <a:gd name="connsiteY15" fmla="*/ 228847 h 314660"/>
                  <a:gd name="connsiteX16" fmla="*/ 238095 w 878026"/>
                  <a:gd name="connsiteY16" fmla="*/ 227259 h 314660"/>
                  <a:gd name="connsiteX17" fmla="*/ 87283 w 878026"/>
                  <a:gd name="connsiteY17" fmla="*/ 98672 h 314660"/>
                  <a:gd name="connsiteX18" fmla="*/ 173008 w 878026"/>
                  <a:gd name="connsiteY18" fmla="*/ 192334 h 314660"/>
                  <a:gd name="connsiteX19" fmla="*/ 1558 w 878026"/>
                  <a:gd name="connsiteY19" fmla="*/ 1834 h 31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78026" h="314660">
                    <a:moveTo>
                      <a:pt x="1558" y="1834"/>
                    </a:moveTo>
                    <a:cubicBezTo>
                      <a:pt x="21666" y="-14306"/>
                      <a:pt x="198673" y="80945"/>
                      <a:pt x="293658" y="95497"/>
                    </a:cubicBezTo>
                    <a:cubicBezTo>
                      <a:pt x="388643" y="110049"/>
                      <a:pt x="489185" y="95233"/>
                      <a:pt x="571470" y="89147"/>
                    </a:cubicBezTo>
                    <a:cubicBezTo>
                      <a:pt x="653755" y="83062"/>
                      <a:pt x="756943" y="62688"/>
                      <a:pt x="787370" y="58984"/>
                    </a:cubicBezTo>
                    <a:cubicBezTo>
                      <a:pt x="817797" y="55280"/>
                      <a:pt x="738952" y="74330"/>
                      <a:pt x="754033" y="66922"/>
                    </a:cubicBezTo>
                    <a:cubicBezTo>
                      <a:pt x="769114" y="59514"/>
                      <a:pt x="873360" y="7126"/>
                      <a:pt x="877858" y="14534"/>
                    </a:cubicBezTo>
                    <a:cubicBezTo>
                      <a:pt x="882356" y="21942"/>
                      <a:pt x="795307" y="92057"/>
                      <a:pt x="781020" y="111372"/>
                    </a:cubicBezTo>
                    <a:cubicBezTo>
                      <a:pt x="766733" y="130687"/>
                      <a:pt x="791868" y="112430"/>
                      <a:pt x="792133" y="130422"/>
                    </a:cubicBezTo>
                    <a:cubicBezTo>
                      <a:pt x="792398" y="148414"/>
                      <a:pt x="784725" y="219851"/>
                      <a:pt x="782608" y="219322"/>
                    </a:cubicBezTo>
                    <a:cubicBezTo>
                      <a:pt x="780491" y="218793"/>
                      <a:pt x="783666" y="126983"/>
                      <a:pt x="779433" y="127247"/>
                    </a:cubicBezTo>
                    <a:cubicBezTo>
                      <a:pt x="775200" y="127511"/>
                      <a:pt x="781021" y="199742"/>
                      <a:pt x="757208" y="220909"/>
                    </a:cubicBezTo>
                    <a:cubicBezTo>
                      <a:pt x="733396" y="242076"/>
                      <a:pt x="736571" y="238637"/>
                      <a:pt x="636558" y="254247"/>
                    </a:cubicBezTo>
                    <a:cubicBezTo>
                      <a:pt x="536546" y="269858"/>
                      <a:pt x="182004" y="312455"/>
                      <a:pt x="157133" y="314572"/>
                    </a:cubicBezTo>
                    <a:cubicBezTo>
                      <a:pt x="132262" y="316689"/>
                      <a:pt x="482041" y="280441"/>
                      <a:pt x="487333" y="266947"/>
                    </a:cubicBezTo>
                    <a:cubicBezTo>
                      <a:pt x="492625" y="253453"/>
                      <a:pt x="257146" y="239959"/>
                      <a:pt x="188883" y="233609"/>
                    </a:cubicBezTo>
                    <a:cubicBezTo>
                      <a:pt x="120621" y="227259"/>
                      <a:pt x="69556" y="229905"/>
                      <a:pt x="77758" y="228847"/>
                    </a:cubicBezTo>
                    <a:cubicBezTo>
                      <a:pt x="85960" y="227789"/>
                      <a:pt x="236508" y="248955"/>
                      <a:pt x="238095" y="227259"/>
                    </a:cubicBezTo>
                    <a:cubicBezTo>
                      <a:pt x="239682" y="205563"/>
                      <a:pt x="98131" y="104493"/>
                      <a:pt x="87283" y="98672"/>
                    </a:cubicBezTo>
                    <a:cubicBezTo>
                      <a:pt x="76435" y="92851"/>
                      <a:pt x="183591" y="209267"/>
                      <a:pt x="173008" y="192334"/>
                    </a:cubicBezTo>
                    <a:cubicBezTo>
                      <a:pt x="162425" y="175401"/>
                      <a:pt x="-18550" y="17974"/>
                      <a:pt x="1558" y="183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4" name="フリーフォーム: 図形 4403">
                <a:extLst>
                  <a:ext uri="{FF2B5EF4-FFF2-40B4-BE49-F238E27FC236}">
                    <a16:creationId xmlns:a16="http://schemas.microsoft.com/office/drawing/2014/main" id="{4A9AB34E-9F1B-4400-A627-C515CF176956}"/>
                  </a:ext>
                </a:extLst>
              </p:cNvPr>
              <p:cNvSpPr/>
              <p:nvPr/>
            </p:nvSpPr>
            <p:spPr>
              <a:xfrm>
                <a:off x="4154283" y="4505060"/>
                <a:ext cx="619841" cy="123586"/>
              </a:xfrm>
              <a:custGeom>
                <a:avLst/>
                <a:gdLst>
                  <a:gd name="connsiteX0" fmla="*/ 205 w 619841"/>
                  <a:gd name="connsiteY0" fmla="*/ 265 h 123586"/>
                  <a:gd name="connsiteX1" fmla="*/ 238330 w 619841"/>
                  <a:gd name="connsiteY1" fmla="*/ 85990 h 123586"/>
                  <a:gd name="connsiteX2" fmla="*/ 616155 w 619841"/>
                  <a:gd name="connsiteY2" fmla="*/ 93928 h 123586"/>
                  <a:gd name="connsiteX3" fmla="*/ 436767 w 619841"/>
                  <a:gd name="connsiteY3" fmla="*/ 100278 h 123586"/>
                  <a:gd name="connsiteX4" fmla="*/ 541542 w 619841"/>
                  <a:gd name="connsiteY4" fmla="*/ 108215 h 123586"/>
                  <a:gd name="connsiteX5" fmla="*/ 276430 w 619841"/>
                  <a:gd name="connsiteY5" fmla="*/ 117740 h 123586"/>
                  <a:gd name="connsiteX6" fmla="*/ 205 w 619841"/>
                  <a:gd name="connsiteY6" fmla="*/ 265 h 12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841" h="123586">
                    <a:moveTo>
                      <a:pt x="205" y="265"/>
                    </a:moveTo>
                    <a:cubicBezTo>
                      <a:pt x="-6145" y="-5027"/>
                      <a:pt x="135672" y="70380"/>
                      <a:pt x="238330" y="85990"/>
                    </a:cubicBezTo>
                    <a:cubicBezTo>
                      <a:pt x="340988" y="101600"/>
                      <a:pt x="583082" y="91547"/>
                      <a:pt x="616155" y="93928"/>
                    </a:cubicBezTo>
                    <a:cubicBezTo>
                      <a:pt x="649228" y="96309"/>
                      <a:pt x="449203" y="97897"/>
                      <a:pt x="436767" y="100278"/>
                    </a:cubicBezTo>
                    <a:cubicBezTo>
                      <a:pt x="424332" y="102659"/>
                      <a:pt x="568265" y="105305"/>
                      <a:pt x="541542" y="108215"/>
                    </a:cubicBezTo>
                    <a:cubicBezTo>
                      <a:pt x="514819" y="111125"/>
                      <a:pt x="363213" y="134144"/>
                      <a:pt x="276430" y="117740"/>
                    </a:cubicBezTo>
                    <a:cubicBezTo>
                      <a:pt x="189647" y="101336"/>
                      <a:pt x="6555" y="5557"/>
                      <a:pt x="205" y="2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5" name="フリーフォーム: 図形 4404">
                <a:extLst>
                  <a:ext uri="{FF2B5EF4-FFF2-40B4-BE49-F238E27FC236}">
                    <a16:creationId xmlns:a16="http://schemas.microsoft.com/office/drawing/2014/main" id="{52EB8BFB-BA10-4899-9980-1B9E55C83DCB}"/>
                  </a:ext>
                </a:extLst>
              </p:cNvPr>
              <p:cNvSpPr/>
              <p:nvPr/>
            </p:nvSpPr>
            <p:spPr>
              <a:xfrm>
                <a:off x="4194032" y="4589458"/>
                <a:ext cx="595963" cy="146145"/>
              </a:xfrm>
              <a:custGeom>
                <a:avLst/>
                <a:gdLst>
                  <a:gd name="connsiteX0" fmla="*/ 143 w 595963"/>
                  <a:gd name="connsiteY0" fmla="*/ 5 h 146145"/>
                  <a:gd name="connsiteX1" fmla="*/ 196993 w 595963"/>
                  <a:gd name="connsiteY1" fmla="*/ 111130 h 146145"/>
                  <a:gd name="connsiteX2" fmla="*/ 593868 w 595963"/>
                  <a:gd name="connsiteY2" fmla="*/ 131767 h 146145"/>
                  <a:gd name="connsiteX3" fmla="*/ 360506 w 595963"/>
                  <a:gd name="connsiteY3" fmla="*/ 125417 h 146145"/>
                  <a:gd name="connsiteX4" fmla="*/ 514493 w 595963"/>
                  <a:gd name="connsiteY4" fmla="*/ 146055 h 146145"/>
                  <a:gd name="connsiteX5" fmla="*/ 223981 w 595963"/>
                  <a:gd name="connsiteY5" fmla="*/ 115892 h 146145"/>
                  <a:gd name="connsiteX6" fmla="*/ 143 w 595963"/>
                  <a:gd name="connsiteY6" fmla="*/ 5 h 14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5963" h="146145">
                    <a:moveTo>
                      <a:pt x="143" y="5"/>
                    </a:moveTo>
                    <a:cubicBezTo>
                      <a:pt x="-4355" y="-789"/>
                      <a:pt x="98039" y="89170"/>
                      <a:pt x="196993" y="111130"/>
                    </a:cubicBezTo>
                    <a:cubicBezTo>
                      <a:pt x="295947" y="133090"/>
                      <a:pt x="566616" y="129386"/>
                      <a:pt x="593868" y="131767"/>
                    </a:cubicBezTo>
                    <a:cubicBezTo>
                      <a:pt x="621120" y="134148"/>
                      <a:pt x="373735" y="123036"/>
                      <a:pt x="360506" y="125417"/>
                    </a:cubicBezTo>
                    <a:cubicBezTo>
                      <a:pt x="347277" y="127798"/>
                      <a:pt x="537247" y="147642"/>
                      <a:pt x="514493" y="146055"/>
                    </a:cubicBezTo>
                    <a:cubicBezTo>
                      <a:pt x="491739" y="144468"/>
                      <a:pt x="305737" y="133884"/>
                      <a:pt x="223981" y="115892"/>
                    </a:cubicBezTo>
                    <a:cubicBezTo>
                      <a:pt x="142225" y="97900"/>
                      <a:pt x="4641" y="799"/>
                      <a:pt x="143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6" name="フリーフォーム: 図形 4405">
                <a:extLst>
                  <a:ext uri="{FF2B5EF4-FFF2-40B4-BE49-F238E27FC236}">
                    <a16:creationId xmlns:a16="http://schemas.microsoft.com/office/drawing/2014/main" id="{1BE3AFD3-5C02-49B3-91C8-3AB13B3F2D60}"/>
                  </a:ext>
                </a:extLst>
              </p:cNvPr>
              <p:cNvSpPr/>
              <p:nvPr/>
            </p:nvSpPr>
            <p:spPr>
              <a:xfrm>
                <a:off x="4848845" y="5111539"/>
                <a:ext cx="184884" cy="503407"/>
              </a:xfrm>
              <a:custGeom>
                <a:avLst/>
                <a:gdLst>
                  <a:gd name="connsiteX0" fmla="*/ 184588 w 184884"/>
                  <a:gd name="connsiteY0" fmla="*/ 211 h 503407"/>
                  <a:gd name="connsiteX1" fmla="*/ 114738 w 184884"/>
                  <a:gd name="connsiteY1" fmla="*/ 163194 h 503407"/>
                  <a:gd name="connsiteX2" fmla="*/ 85105 w 184884"/>
                  <a:gd name="connsiteY2" fmla="*/ 275378 h 503407"/>
                  <a:gd name="connsiteX3" fmla="*/ 438 w 184884"/>
                  <a:gd name="connsiteY3" fmla="*/ 501861 h 503407"/>
                  <a:gd name="connsiteX4" fmla="*/ 53355 w 184884"/>
                  <a:gd name="connsiteY4" fmla="*/ 366394 h 503407"/>
                  <a:gd name="connsiteX5" fmla="*/ 85105 w 184884"/>
                  <a:gd name="connsiteY5" fmla="*/ 199178 h 503407"/>
                  <a:gd name="connsiteX6" fmla="*/ 184588 w 184884"/>
                  <a:gd name="connsiteY6" fmla="*/ 211 h 50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884" h="503407">
                    <a:moveTo>
                      <a:pt x="184588" y="211"/>
                    </a:moveTo>
                    <a:cubicBezTo>
                      <a:pt x="189527" y="-5786"/>
                      <a:pt x="131318" y="117333"/>
                      <a:pt x="114738" y="163194"/>
                    </a:cubicBezTo>
                    <a:cubicBezTo>
                      <a:pt x="98157" y="209055"/>
                      <a:pt x="104155" y="218934"/>
                      <a:pt x="85105" y="275378"/>
                    </a:cubicBezTo>
                    <a:cubicBezTo>
                      <a:pt x="66055" y="331823"/>
                      <a:pt x="5730" y="486692"/>
                      <a:pt x="438" y="501861"/>
                    </a:cubicBezTo>
                    <a:cubicBezTo>
                      <a:pt x="-4854" y="517030"/>
                      <a:pt x="39244" y="416841"/>
                      <a:pt x="53355" y="366394"/>
                    </a:cubicBezTo>
                    <a:cubicBezTo>
                      <a:pt x="67466" y="315947"/>
                      <a:pt x="64291" y="256328"/>
                      <a:pt x="85105" y="199178"/>
                    </a:cubicBezTo>
                    <a:cubicBezTo>
                      <a:pt x="105919" y="142028"/>
                      <a:pt x="179649" y="6208"/>
                      <a:pt x="184588" y="2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7" name="フリーフォーム: 図形 4406">
                <a:extLst>
                  <a:ext uri="{FF2B5EF4-FFF2-40B4-BE49-F238E27FC236}">
                    <a16:creationId xmlns:a16="http://schemas.microsoft.com/office/drawing/2014/main" id="{2E39D0FE-1E23-44AB-B0A9-F2AD3E465615}"/>
                  </a:ext>
                </a:extLst>
              </p:cNvPr>
              <p:cNvSpPr/>
              <p:nvPr/>
            </p:nvSpPr>
            <p:spPr>
              <a:xfrm>
                <a:off x="4811036" y="5297901"/>
                <a:ext cx="63933" cy="315650"/>
              </a:xfrm>
              <a:custGeom>
                <a:avLst/>
                <a:gdLst>
                  <a:gd name="connsiteX0" fmla="*/ 63647 w 63933"/>
                  <a:gd name="connsiteY0" fmla="*/ 116 h 315650"/>
                  <a:gd name="connsiteX1" fmla="*/ 29781 w 63933"/>
                  <a:gd name="connsiteY1" fmla="*/ 160982 h 315650"/>
                  <a:gd name="connsiteX2" fmla="*/ 147 w 63933"/>
                  <a:gd name="connsiteY2" fmla="*/ 315499 h 315650"/>
                  <a:gd name="connsiteX3" fmla="*/ 42481 w 63933"/>
                  <a:gd name="connsiteY3" fmla="*/ 186382 h 315650"/>
                  <a:gd name="connsiteX4" fmla="*/ 63647 w 63933"/>
                  <a:gd name="connsiteY4" fmla="*/ 116 h 31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33" h="315650">
                    <a:moveTo>
                      <a:pt x="63647" y="116"/>
                    </a:moveTo>
                    <a:cubicBezTo>
                      <a:pt x="61530" y="-4117"/>
                      <a:pt x="40364" y="108418"/>
                      <a:pt x="29781" y="160982"/>
                    </a:cubicBezTo>
                    <a:cubicBezTo>
                      <a:pt x="19198" y="213546"/>
                      <a:pt x="-1970" y="311266"/>
                      <a:pt x="147" y="315499"/>
                    </a:cubicBezTo>
                    <a:cubicBezTo>
                      <a:pt x="2264" y="319732"/>
                      <a:pt x="29075" y="234360"/>
                      <a:pt x="42481" y="186382"/>
                    </a:cubicBezTo>
                    <a:cubicBezTo>
                      <a:pt x="55887" y="138404"/>
                      <a:pt x="65764" y="4349"/>
                      <a:pt x="63647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8" name="フリーフォーム: 図形 4407">
                <a:extLst>
                  <a:ext uri="{FF2B5EF4-FFF2-40B4-BE49-F238E27FC236}">
                    <a16:creationId xmlns:a16="http://schemas.microsoft.com/office/drawing/2014/main" id="{C61D30B5-F366-4ED9-9DF8-EEA405836F23}"/>
                  </a:ext>
                </a:extLst>
              </p:cNvPr>
              <p:cNvSpPr/>
              <p:nvPr/>
            </p:nvSpPr>
            <p:spPr>
              <a:xfrm>
                <a:off x="4482833" y="5508990"/>
                <a:ext cx="82837" cy="270084"/>
              </a:xfrm>
              <a:custGeom>
                <a:avLst/>
                <a:gdLst>
                  <a:gd name="connsiteX0" fmla="*/ 267 w 82837"/>
                  <a:gd name="connsiteY0" fmla="*/ 2810 h 270084"/>
                  <a:gd name="connsiteX1" fmla="*/ 80700 w 82837"/>
                  <a:gd name="connsiteY1" fmla="*/ 267393 h 270084"/>
                  <a:gd name="connsiteX2" fmla="*/ 55300 w 82837"/>
                  <a:gd name="connsiteY2" fmla="*/ 134043 h 270084"/>
                  <a:gd name="connsiteX3" fmla="*/ 267 w 82837"/>
                  <a:gd name="connsiteY3" fmla="*/ 2810 h 270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37" h="270084">
                    <a:moveTo>
                      <a:pt x="267" y="2810"/>
                    </a:moveTo>
                    <a:cubicBezTo>
                      <a:pt x="4500" y="25035"/>
                      <a:pt x="71528" y="245521"/>
                      <a:pt x="80700" y="267393"/>
                    </a:cubicBezTo>
                    <a:cubicBezTo>
                      <a:pt x="89872" y="289265"/>
                      <a:pt x="67294" y="171790"/>
                      <a:pt x="55300" y="134043"/>
                    </a:cubicBezTo>
                    <a:cubicBezTo>
                      <a:pt x="43306" y="96296"/>
                      <a:pt x="-3966" y="-19415"/>
                      <a:pt x="267" y="28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9" name="フリーフォーム: 図形 4408">
                <a:extLst>
                  <a:ext uri="{FF2B5EF4-FFF2-40B4-BE49-F238E27FC236}">
                    <a16:creationId xmlns:a16="http://schemas.microsoft.com/office/drawing/2014/main" id="{5FCF5ABB-4D38-46C2-A501-52D608C9C02D}"/>
                  </a:ext>
                </a:extLst>
              </p:cNvPr>
              <p:cNvSpPr/>
              <p:nvPr/>
            </p:nvSpPr>
            <p:spPr>
              <a:xfrm>
                <a:off x="4116290" y="5407024"/>
                <a:ext cx="325324" cy="169721"/>
              </a:xfrm>
              <a:custGeom>
                <a:avLst/>
                <a:gdLst>
                  <a:gd name="connsiteX0" fmla="*/ 98 w 325324"/>
                  <a:gd name="connsiteY0" fmla="*/ 1 h 169721"/>
                  <a:gd name="connsiteX1" fmla="*/ 87410 w 325324"/>
                  <a:gd name="connsiteY1" fmla="*/ 44451 h 169721"/>
                  <a:gd name="connsiteX2" fmla="*/ 112810 w 325324"/>
                  <a:gd name="connsiteY2" fmla="*/ 84139 h 169721"/>
                  <a:gd name="connsiteX3" fmla="*/ 317598 w 325324"/>
                  <a:gd name="connsiteY3" fmla="*/ 165101 h 169721"/>
                  <a:gd name="connsiteX4" fmla="*/ 263623 w 325324"/>
                  <a:gd name="connsiteY4" fmla="*/ 150814 h 169721"/>
                  <a:gd name="connsiteX5" fmla="*/ 88998 w 325324"/>
                  <a:gd name="connsiteY5" fmla="*/ 76201 h 169721"/>
                  <a:gd name="connsiteX6" fmla="*/ 69948 w 325324"/>
                  <a:gd name="connsiteY6" fmla="*/ 46039 h 169721"/>
                  <a:gd name="connsiteX7" fmla="*/ 98 w 325324"/>
                  <a:gd name="connsiteY7" fmla="*/ 1 h 16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324" h="169721">
                    <a:moveTo>
                      <a:pt x="98" y="1"/>
                    </a:moveTo>
                    <a:cubicBezTo>
                      <a:pt x="3008" y="-264"/>
                      <a:pt x="68625" y="30428"/>
                      <a:pt x="87410" y="44451"/>
                    </a:cubicBezTo>
                    <a:cubicBezTo>
                      <a:pt x="106195" y="58474"/>
                      <a:pt x="74445" y="64031"/>
                      <a:pt x="112810" y="84139"/>
                    </a:cubicBezTo>
                    <a:cubicBezTo>
                      <a:pt x="151175" y="104247"/>
                      <a:pt x="292463" y="153989"/>
                      <a:pt x="317598" y="165101"/>
                    </a:cubicBezTo>
                    <a:cubicBezTo>
                      <a:pt x="342734" y="176214"/>
                      <a:pt x="301723" y="165631"/>
                      <a:pt x="263623" y="150814"/>
                    </a:cubicBezTo>
                    <a:cubicBezTo>
                      <a:pt x="225523" y="135997"/>
                      <a:pt x="121277" y="93663"/>
                      <a:pt x="88998" y="76201"/>
                    </a:cubicBezTo>
                    <a:cubicBezTo>
                      <a:pt x="56719" y="58739"/>
                      <a:pt x="80531" y="56358"/>
                      <a:pt x="69948" y="46039"/>
                    </a:cubicBezTo>
                    <a:cubicBezTo>
                      <a:pt x="59365" y="35720"/>
                      <a:pt x="-2812" y="266"/>
                      <a:pt x="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0" name="フリーフォーム: 図形 4409">
                <a:extLst>
                  <a:ext uri="{FF2B5EF4-FFF2-40B4-BE49-F238E27FC236}">
                    <a16:creationId xmlns:a16="http://schemas.microsoft.com/office/drawing/2014/main" id="{3145AF5D-ECCC-4304-A7BB-AF6956283723}"/>
                  </a:ext>
                </a:extLst>
              </p:cNvPr>
              <p:cNvSpPr/>
              <p:nvPr/>
            </p:nvSpPr>
            <p:spPr>
              <a:xfrm>
                <a:off x="3712321" y="4775181"/>
                <a:ext cx="154890" cy="253943"/>
              </a:xfrm>
              <a:custGeom>
                <a:avLst/>
                <a:gdLst>
                  <a:gd name="connsiteX0" fmla="*/ 154829 w 154890"/>
                  <a:gd name="connsiteY0" fmla="*/ 19 h 253943"/>
                  <a:gd name="connsiteX1" fmla="*/ 38412 w 154890"/>
                  <a:gd name="connsiteY1" fmla="*/ 114319 h 253943"/>
                  <a:gd name="connsiteX2" fmla="*/ 10896 w 154890"/>
                  <a:gd name="connsiteY2" fmla="*/ 251902 h 253943"/>
                  <a:gd name="connsiteX3" fmla="*/ 312 w 154890"/>
                  <a:gd name="connsiteY3" fmla="*/ 190519 h 253943"/>
                  <a:gd name="connsiteX4" fmla="*/ 21479 w 154890"/>
                  <a:gd name="connsiteY4" fmla="*/ 105852 h 253943"/>
                  <a:gd name="connsiteX5" fmla="*/ 154829 w 154890"/>
                  <a:gd name="connsiteY5" fmla="*/ 19 h 25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90" h="253943">
                    <a:moveTo>
                      <a:pt x="154829" y="19"/>
                    </a:moveTo>
                    <a:cubicBezTo>
                      <a:pt x="157651" y="1430"/>
                      <a:pt x="62401" y="72339"/>
                      <a:pt x="38412" y="114319"/>
                    </a:cubicBezTo>
                    <a:cubicBezTo>
                      <a:pt x="14423" y="156299"/>
                      <a:pt x="17246" y="239202"/>
                      <a:pt x="10896" y="251902"/>
                    </a:cubicBezTo>
                    <a:cubicBezTo>
                      <a:pt x="4546" y="264602"/>
                      <a:pt x="-1452" y="214861"/>
                      <a:pt x="312" y="190519"/>
                    </a:cubicBezTo>
                    <a:cubicBezTo>
                      <a:pt x="2076" y="166177"/>
                      <a:pt x="-5332" y="137955"/>
                      <a:pt x="21479" y="105852"/>
                    </a:cubicBezTo>
                    <a:cubicBezTo>
                      <a:pt x="48290" y="73749"/>
                      <a:pt x="152007" y="-1392"/>
                      <a:pt x="154829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1" name="フリーフォーム: 図形 4410">
                <a:extLst>
                  <a:ext uri="{FF2B5EF4-FFF2-40B4-BE49-F238E27FC236}">
                    <a16:creationId xmlns:a16="http://schemas.microsoft.com/office/drawing/2014/main" id="{DC4EAF13-C40E-4F5F-A83E-35E98F27256A}"/>
                  </a:ext>
                </a:extLst>
              </p:cNvPr>
              <p:cNvSpPr/>
              <p:nvPr/>
            </p:nvSpPr>
            <p:spPr>
              <a:xfrm>
                <a:off x="3657096" y="4565532"/>
                <a:ext cx="191005" cy="212550"/>
              </a:xfrm>
              <a:custGeom>
                <a:avLst/>
                <a:gdLst>
                  <a:gd name="connsiteX0" fmla="*/ 191004 w 191005"/>
                  <a:gd name="connsiteY0" fmla="*/ 118 h 212550"/>
                  <a:gd name="connsiteX1" fmla="*/ 70354 w 191005"/>
                  <a:gd name="connsiteY1" fmla="*/ 97485 h 212550"/>
                  <a:gd name="connsiteX2" fmla="*/ 2621 w 191005"/>
                  <a:gd name="connsiteY2" fmla="*/ 211785 h 212550"/>
                  <a:gd name="connsiteX3" fmla="*/ 19554 w 191005"/>
                  <a:gd name="connsiteY3" fmla="*/ 144051 h 212550"/>
                  <a:gd name="connsiteX4" fmla="*/ 72471 w 191005"/>
                  <a:gd name="connsiteY4" fmla="*/ 78435 h 212550"/>
                  <a:gd name="connsiteX5" fmla="*/ 191004 w 191005"/>
                  <a:gd name="connsiteY5" fmla="*/ 118 h 21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005" h="212550">
                    <a:moveTo>
                      <a:pt x="191004" y="118"/>
                    </a:moveTo>
                    <a:cubicBezTo>
                      <a:pt x="190651" y="3293"/>
                      <a:pt x="101751" y="62207"/>
                      <a:pt x="70354" y="97485"/>
                    </a:cubicBezTo>
                    <a:cubicBezTo>
                      <a:pt x="38957" y="132763"/>
                      <a:pt x="11088" y="204024"/>
                      <a:pt x="2621" y="211785"/>
                    </a:cubicBezTo>
                    <a:cubicBezTo>
                      <a:pt x="-5846" y="219546"/>
                      <a:pt x="7912" y="166276"/>
                      <a:pt x="19554" y="144051"/>
                    </a:cubicBezTo>
                    <a:cubicBezTo>
                      <a:pt x="31196" y="121826"/>
                      <a:pt x="41779" y="98543"/>
                      <a:pt x="72471" y="78435"/>
                    </a:cubicBezTo>
                    <a:cubicBezTo>
                      <a:pt x="103163" y="58327"/>
                      <a:pt x="191357" y="-3057"/>
                      <a:pt x="191004" y="1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2" name="フリーフォーム: 図形 4411">
                <a:extLst>
                  <a:ext uri="{FF2B5EF4-FFF2-40B4-BE49-F238E27FC236}">
                    <a16:creationId xmlns:a16="http://schemas.microsoft.com/office/drawing/2014/main" id="{28F5147A-1BA9-4862-BBFC-270F9026CFF6}"/>
                  </a:ext>
                </a:extLst>
              </p:cNvPr>
              <p:cNvSpPr/>
              <p:nvPr/>
            </p:nvSpPr>
            <p:spPr>
              <a:xfrm>
                <a:off x="3825361" y="4728506"/>
                <a:ext cx="231541" cy="328961"/>
              </a:xfrm>
              <a:custGeom>
                <a:avLst/>
                <a:gdLst>
                  <a:gd name="connsiteX0" fmla="*/ 18506 w 231541"/>
                  <a:gd name="connsiteY0" fmla="*/ 127 h 328961"/>
                  <a:gd name="connsiteX1" fmla="*/ 46022 w 231541"/>
                  <a:gd name="connsiteY1" fmla="*/ 146177 h 328961"/>
                  <a:gd name="connsiteX2" fmla="*/ 228056 w 231541"/>
                  <a:gd name="connsiteY2" fmla="*/ 319744 h 328961"/>
                  <a:gd name="connsiteX3" fmla="*/ 153972 w 231541"/>
                  <a:gd name="connsiteY3" fmla="*/ 285877 h 328961"/>
                  <a:gd name="connsiteX4" fmla="*/ 10039 w 231541"/>
                  <a:gd name="connsiteY4" fmla="*/ 122894 h 328961"/>
                  <a:gd name="connsiteX5" fmla="*/ 18506 w 231541"/>
                  <a:gd name="connsiteY5" fmla="*/ 127 h 32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541" h="328961">
                    <a:moveTo>
                      <a:pt x="18506" y="127"/>
                    </a:moveTo>
                    <a:cubicBezTo>
                      <a:pt x="24503" y="4008"/>
                      <a:pt x="11097" y="92908"/>
                      <a:pt x="46022" y="146177"/>
                    </a:cubicBezTo>
                    <a:cubicBezTo>
                      <a:pt x="80947" y="199446"/>
                      <a:pt x="210064" y="296461"/>
                      <a:pt x="228056" y="319744"/>
                    </a:cubicBezTo>
                    <a:cubicBezTo>
                      <a:pt x="246048" y="343027"/>
                      <a:pt x="190308" y="318685"/>
                      <a:pt x="153972" y="285877"/>
                    </a:cubicBezTo>
                    <a:cubicBezTo>
                      <a:pt x="117636" y="253069"/>
                      <a:pt x="34381" y="164169"/>
                      <a:pt x="10039" y="122894"/>
                    </a:cubicBezTo>
                    <a:cubicBezTo>
                      <a:pt x="-14303" y="81619"/>
                      <a:pt x="12509" y="-3754"/>
                      <a:pt x="18506" y="1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3" name="フリーフォーム: 図形 4412">
                <a:extLst>
                  <a:ext uri="{FF2B5EF4-FFF2-40B4-BE49-F238E27FC236}">
                    <a16:creationId xmlns:a16="http://schemas.microsoft.com/office/drawing/2014/main" id="{6A804B88-968E-41F9-B4DB-19A01FD6DB3A}"/>
                  </a:ext>
                </a:extLst>
              </p:cNvPr>
              <p:cNvSpPr/>
              <p:nvPr/>
            </p:nvSpPr>
            <p:spPr>
              <a:xfrm>
                <a:off x="4260003" y="4999528"/>
                <a:ext cx="360680" cy="131764"/>
              </a:xfrm>
              <a:custGeom>
                <a:avLst/>
                <a:gdLst>
                  <a:gd name="connsiteX0" fmla="*/ 2964 w 360680"/>
                  <a:gd name="connsiteY0" fmla="*/ 39 h 131764"/>
                  <a:gd name="connsiteX1" fmla="*/ 265430 w 360680"/>
                  <a:gd name="connsiteY1" fmla="*/ 114339 h 131764"/>
                  <a:gd name="connsiteX2" fmla="*/ 360680 w 360680"/>
                  <a:gd name="connsiteY2" fmla="*/ 131272 h 131764"/>
                  <a:gd name="connsiteX3" fmla="*/ 265430 w 360680"/>
                  <a:gd name="connsiteY3" fmla="*/ 124922 h 131764"/>
                  <a:gd name="connsiteX4" fmla="*/ 132080 w 360680"/>
                  <a:gd name="connsiteY4" fmla="*/ 101639 h 131764"/>
                  <a:gd name="connsiteX5" fmla="*/ 2964 w 360680"/>
                  <a:gd name="connsiteY5" fmla="*/ 39 h 13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680" h="131764">
                    <a:moveTo>
                      <a:pt x="2964" y="39"/>
                    </a:moveTo>
                    <a:cubicBezTo>
                      <a:pt x="25189" y="2156"/>
                      <a:pt x="205811" y="92467"/>
                      <a:pt x="265430" y="114339"/>
                    </a:cubicBezTo>
                    <a:cubicBezTo>
                      <a:pt x="325049" y="136211"/>
                      <a:pt x="360680" y="129508"/>
                      <a:pt x="360680" y="131272"/>
                    </a:cubicBezTo>
                    <a:cubicBezTo>
                      <a:pt x="360680" y="133036"/>
                      <a:pt x="303530" y="129861"/>
                      <a:pt x="265430" y="124922"/>
                    </a:cubicBezTo>
                    <a:cubicBezTo>
                      <a:pt x="227330" y="119983"/>
                      <a:pt x="174766" y="120689"/>
                      <a:pt x="132080" y="101639"/>
                    </a:cubicBezTo>
                    <a:cubicBezTo>
                      <a:pt x="89394" y="82589"/>
                      <a:pt x="-19261" y="-2078"/>
                      <a:pt x="2964" y="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4" name="フリーフォーム: 図形 4413">
                <a:extLst>
                  <a:ext uri="{FF2B5EF4-FFF2-40B4-BE49-F238E27FC236}">
                    <a16:creationId xmlns:a16="http://schemas.microsoft.com/office/drawing/2014/main" id="{A2C54814-8F68-4B8E-831D-3FE6328EE5E0}"/>
                  </a:ext>
                </a:extLst>
              </p:cNvPr>
              <p:cNvSpPr/>
              <p:nvPr/>
            </p:nvSpPr>
            <p:spPr>
              <a:xfrm>
                <a:off x="5316132" y="4823812"/>
                <a:ext cx="47637" cy="235683"/>
              </a:xfrm>
              <a:custGeom>
                <a:avLst/>
                <a:gdLst>
                  <a:gd name="connsiteX0" fmla="*/ 47501 w 47637"/>
                  <a:gd name="connsiteY0" fmla="*/ 71 h 235683"/>
                  <a:gd name="connsiteX1" fmla="*/ 15751 w 47637"/>
                  <a:gd name="connsiteY1" fmla="*/ 144005 h 235683"/>
                  <a:gd name="connsiteX2" fmla="*/ 32685 w 47637"/>
                  <a:gd name="connsiteY2" fmla="*/ 235021 h 235683"/>
                  <a:gd name="connsiteX3" fmla="*/ 22101 w 47637"/>
                  <a:gd name="connsiteY3" fmla="*/ 182105 h 235683"/>
                  <a:gd name="connsiteX4" fmla="*/ 935 w 47637"/>
                  <a:gd name="connsiteY4" fmla="*/ 124955 h 235683"/>
                  <a:gd name="connsiteX5" fmla="*/ 47501 w 47637"/>
                  <a:gd name="connsiteY5" fmla="*/ 71 h 23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637" h="235683">
                    <a:moveTo>
                      <a:pt x="47501" y="71"/>
                    </a:moveTo>
                    <a:cubicBezTo>
                      <a:pt x="49970" y="3246"/>
                      <a:pt x="18220" y="104847"/>
                      <a:pt x="15751" y="144005"/>
                    </a:cubicBezTo>
                    <a:cubicBezTo>
                      <a:pt x="13282" y="183163"/>
                      <a:pt x="31627" y="228671"/>
                      <a:pt x="32685" y="235021"/>
                    </a:cubicBezTo>
                    <a:cubicBezTo>
                      <a:pt x="33743" y="241371"/>
                      <a:pt x="27393" y="200449"/>
                      <a:pt x="22101" y="182105"/>
                    </a:cubicBezTo>
                    <a:cubicBezTo>
                      <a:pt x="16809" y="163761"/>
                      <a:pt x="-4710" y="149650"/>
                      <a:pt x="935" y="124955"/>
                    </a:cubicBezTo>
                    <a:cubicBezTo>
                      <a:pt x="6579" y="100261"/>
                      <a:pt x="45032" y="-3104"/>
                      <a:pt x="47501" y="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5" name="フリーフォーム: 図形 4414">
                <a:extLst>
                  <a:ext uri="{FF2B5EF4-FFF2-40B4-BE49-F238E27FC236}">
                    <a16:creationId xmlns:a16="http://schemas.microsoft.com/office/drawing/2014/main" id="{1A154BFA-FA0D-4303-AE4C-BABD344F982F}"/>
                  </a:ext>
                </a:extLst>
              </p:cNvPr>
              <p:cNvSpPr/>
              <p:nvPr/>
            </p:nvSpPr>
            <p:spPr>
              <a:xfrm>
                <a:off x="5343446" y="5084196"/>
                <a:ext cx="296228" cy="176366"/>
              </a:xfrm>
              <a:custGeom>
                <a:avLst/>
                <a:gdLst>
                  <a:gd name="connsiteX0" fmla="*/ 26537 w 296228"/>
                  <a:gd name="connsiteY0" fmla="*/ 37 h 176366"/>
                  <a:gd name="connsiteX1" fmla="*/ 75221 w 296228"/>
                  <a:gd name="connsiteY1" fmla="*/ 150321 h 176366"/>
                  <a:gd name="connsiteX2" fmla="*/ 1137 w 296228"/>
                  <a:gd name="connsiteY2" fmla="*/ 154554 h 176366"/>
                  <a:gd name="connsiteX3" fmla="*/ 145071 w 296228"/>
                  <a:gd name="connsiteY3" fmla="*/ 143971 h 176366"/>
                  <a:gd name="connsiteX4" fmla="*/ 255137 w 296228"/>
                  <a:gd name="connsiteY4" fmla="*/ 173604 h 176366"/>
                  <a:gd name="connsiteX5" fmla="*/ 291121 w 296228"/>
                  <a:gd name="connsiteY5" fmla="*/ 171487 h 176366"/>
                  <a:gd name="connsiteX6" fmla="*/ 153537 w 296228"/>
                  <a:gd name="connsiteY6" fmla="*/ 141854 h 176366"/>
                  <a:gd name="connsiteX7" fmla="*/ 96387 w 296228"/>
                  <a:gd name="connsiteY7" fmla="*/ 135504 h 176366"/>
                  <a:gd name="connsiteX8" fmla="*/ 26537 w 296228"/>
                  <a:gd name="connsiteY8" fmla="*/ 37 h 17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228" h="176366">
                    <a:moveTo>
                      <a:pt x="26537" y="37"/>
                    </a:moveTo>
                    <a:cubicBezTo>
                      <a:pt x="23009" y="2506"/>
                      <a:pt x="79454" y="124568"/>
                      <a:pt x="75221" y="150321"/>
                    </a:cubicBezTo>
                    <a:cubicBezTo>
                      <a:pt x="70988" y="176074"/>
                      <a:pt x="-10505" y="155612"/>
                      <a:pt x="1137" y="154554"/>
                    </a:cubicBezTo>
                    <a:cubicBezTo>
                      <a:pt x="12779" y="153496"/>
                      <a:pt x="102738" y="140796"/>
                      <a:pt x="145071" y="143971"/>
                    </a:cubicBezTo>
                    <a:cubicBezTo>
                      <a:pt x="187404" y="147146"/>
                      <a:pt x="230795" y="169018"/>
                      <a:pt x="255137" y="173604"/>
                    </a:cubicBezTo>
                    <a:cubicBezTo>
                      <a:pt x="279479" y="178190"/>
                      <a:pt x="308054" y="176779"/>
                      <a:pt x="291121" y="171487"/>
                    </a:cubicBezTo>
                    <a:cubicBezTo>
                      <a:pt x="274188" y="166195"/>
                      <a:pt x="185993" y="147851"/>
                      <a:pt x="153537" y="141854"/>
                    </a:cubicBezTo>
                    <a:cubicBezTo>
                      <a:pt x="121081" y="135857"/>
                      <a:pt x="115437" y="153848"/>
                      <a:pt x="96387" y="135504"/>
                    </a:cubicBezTo>
                    <a:cubicBezTo>
                      <a:pt x="77337" y="117160"/>
                      <a:pt x="30065" y="-2432"/>
                      <a:pt x="26537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6" name="フリーフォーム: 図形 4415">
                <a:extLst>
                  <a:ext uri="{FF2B5EF4-FFF2-40B4-BE49-F238E27FC236}">
                    <a16:creationId xmlns:a16="http://schemas.microsoft.com/office/drawing/2014/main" id="{C0F9BFEF-7327-4BA7-A5D6-C4D21E2D6C6B}"/>
                  </a:ext>
                </a:extLst>
              </p:cNvPr>
              <p:cNvSpPr/>
              <p:nvPr/>
            </p:nvSpPr>
            <p:spPr>
              <a:xfrm>
                <a:off x="4669750" y="5543480"/>
                <a:ext cx="63316" cy="277912"/>
              </a:xfrm>
              <a:custGeom>
                <a:avLst/>
                <a:gdLst>
                  <a:gd name="connsiteX0" fmla="*/ 63117 w 63316"/>
                  <a:gd name="connsiteY0" fmla="*/ 70 h 277912"/>
                  <a:gd name="connsiteX1" fmla="*/ 22900 w 63316"/>
                  <a:gd name="connsiteY1" fmla="*/ 175753 h 277912"/>
                  <a:gd name="connsiteX2" fmla="*/ 16550 w 63316"/>
                  <a:gd name="connsiteY2" fmla="*/ 277353 h 277912"/>
                  <a:gd name="connsiteX3" fmla="*/ 8083 w 63316"/>
                  <a:gd name="connsiteY3" fmla="*/ 213853 h 277912"/>
                  <a:gd name="connsiteX4" fmla="*/ 3850 w 63316"/>
                  <a:gd name="connsiteY4" fmla="*/ 154587 h 277912"/>
                  <a:gd name="connsiteX5" fmla="*/ 63117 w 63316"/>
                  <a:gd name="connsiteY5" fmla="*/ 70 h 27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16" h="277912">
                    <a:moveTo>
                      <a:pt x="63117" y="70"/>
                    </a:moveTo>
                    <a:cubicBezTo>
                      <a:pt x="66292" y="3598"/>
                      <a:pt x="30661" y="129539"/>
                      <a:pt x="22900" y="175753"/>
                    </a:cubicBezTo>
                    <a:cubicBezTo>
                      <a:pt x="15139" y="221967"/>
                      <a:pt x="19019" y="271003"/>
                      <a:pt x="16550" y="277353"/>
                    </a:cubicBezTo>
                    <a:cubicBezTo>
                      <a:pt x="14081" y="283703"/>
                      <a:pt x="10200" y="234314"/>
                      <a:pt x="8083" y="213853"/>
                    </a:cubicBezTo>
                    <a:cubicBezTo>
                      <a:pt x="5966" y="193392"/>
                      <a:pt x="-6028" y="183162"/>
                      <a:pt x="3850" y="154587"/>
                    </a:cubicBezTo>
                    <a:cubicBezTo>
                      <a:pt x="13728" y="126012"/>
                      <a:pt x="59942" y="-3458"/>
                      <a:pt x="63117" y="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7" name="フリーフォーム: 図形 4416">
                <a:extLst>
                  <a:ext uri="{FF2B5EF4-FFF2-40B4-BE49-F238E27FC236}">
                    <a16:creationId xmlns:a16="http://schemas.microsoft.com/office/drawing/2014/main" id="{AD4BB572-E77B-41A7-B51B-C6E57E814E58}"/>
                  </a:ext>
                </a:extLst>
              </p:cNvPr>
              <p:cNvSpPr/>
              <p:nvPr/>
            </p:nvSpPr>
            <p:spPr>
              <a:xfrm>
                <a:off x="5444944" y="4684095"/>
                <a:ext cx="241927" cy="567965"/>
              </a:xfrm>
              <a:custGeom>
                <a:avLst/>
                <a:gdLst>
                  <a:gd name="connsiteX0" fmla="*/ 181 w 241927"/>
                  <a:gd name="connsiteY0" fmla="*/ 3793 h 567965"/>
                  <a:gd name="connsiteX1" fmla="*/ 147819 w 241927"/>
                  <a:gd name="connsiteY1" fmla="*/ 145080 h 567965"/>
                  <a:gd name="connsiteX2" fmla="*/ 236719 w 241927"/>
                  <a:gd name="connsiteY2" fmla="*/ 548305 h 567965"/>
                  <a:gd name="connsiteX3" fmla="*/ 228781 w 241927"/>
                  <a:gd name="connsiteY3" fmla="*/ 484805 h 567965"/>
                  <a:gd name="connsiteX4" fmla="*/ 206556 w 241927"/>
                  <a:gd name="connsiteY4" fmla="*/ 305418 h 567965"/>
                  <a:gd name="connsiteX5" fmla="*/ 149406 w 241927"/>
                  <a:gd name="connsiteY5" fmla="*/ 108568 h 567965"/>
                  <a:gd name="connsiteX6" fmla="*/ 117656 w 241927"/>
                  <a:gd name="connsiteY6" fmla="*/ 46655 h 567965"/>
                  <a:gd name="connsiteX7" fmla="*/ 181 w 241927"/>
                  <a:gd name="connsiteY7" fmla="*/ 3793 h 56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927" h="567965">
                    <a:moveTo>
                      <a:pt x="181" y="3793"/>
                    </a:moveTo>
                    <a:cubicBezTo>
                      <a:pt x="5208" y="20197"/>
                      <a:pt x="108396" y="54328"/>
                      <a:pt x="147819" y="145080"/>
                    </a:cubicBezTo>
                    <a:cubicBezTo>
                      <a:pt x="187242" y="235832"/>
                      <a:pt x="223225" y="491684"/>
                      <a:pt x="236719" y="548305"/>
                    </a:cubicBezTo>
                    <a:cubicBezTo>
                      <a:pt x="250213" y="604926"/>
                      <a:pt x="233808" y="525286"/>
                      <a:pt x="228781" y="484805"/>
                    </a:cubicBezTo>
                    <a:cubicBezTo>
                      <a:pt x="223754" y="444324"/>
                      <a:pt x="219785" y="368124"/>
                      <a:pt x="206556" y="305418"/>
                    </a:cubicBezTo>
                    <a:cubicBezTo>
                      <a:pt x="193327" y="242712"/>
                      <a:pt x="164223" y="151695"/>
                      <a:pt x="149406" y="108568"/>
                    </a:cubicBezTo>
                    <a:cubicBezTo>
                      <a:pt x="134589" y="65441"/>
                      <a:pt x="139087" y="64911"/>
                      <a:pt x="117656" y="46655"/>
                    </a:cubicBezTo>
                    <a:cubicBezTo>
                      <a:pt x="96225" y="28399"/>
                      <a:pt x="-4846" y="-12611"/>
                      <a:pt x="181" y="3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8" name="フリーフォーム: 図形 4417">
                <a:extLst>
                  <a:ext uri="{FF2B5EF4-FFF2-40B4-BE49-F238E27FC236}">
                    <a16:creationId xmlns:a16="http://schemas.microsoft.com/office/drawing/2014/main" id="{316AE851-CC41-4E9C-90B5-51F3B1698810}"/>
                  </a:ext>
                </a:extLst>
              </p:cNvPr>
              <p:cNvSpPr/>
              <p:nvPr/>
            </p:nvSpPr>
            <p:spPr>
              <a:xfrm>
                <a:off x="5425966" y="5271692"/>
                <a:ext cx="268399" cy="682194"/>
              </a:xfrm>
              <a:custGeom>
                <a:avLst/>
                <a:gdLst>
                  <a:gd name="connsiteX0" fmla="*/ 268397 w 268399"/>
                  <a:gd name="connsiteY0" fmla="*/ 396 h 682194"/>
                  <a:gd name="connsiteX1" fmla="*/ 227122 w 268399"/>
                  <a:gd name="connsiteY1" fmla="*/ 246458 h 682194"/>
                  <a:gd name="connsiteX2" fmla="*/ 141397 w 268399"/>
                  <a:gd name="connsiteY2" fmla="*/ 490933 h 682194"/>
                  <a:gd name="connsiteX3" fmla="*/ 4872 w 268399"/>
                  <a:gd name="connsiteY3" fmla="*/ 671908 h 682194"/>
                  <a:gd name="connsiteX4" fmla="*/ 44559 w 268399"/>
                  <a:gd name="connsiteY4" fmla="*/ 635396 h 682194"/>
                  <a:gd name="connsiteX5" fmla="*/ 179497 w 268399"/>
                  <a:gd name="connsiteY5" fmla="*/ 432196 h 682194"/>
                  <a:gd name="connsiteX6" fmla="*/ 225534 w 268399"/>
                  <a:gd name="connsiteY6" fmla="*/ 305196 h 682194"/>
                  <a:gd name="connsiteX7" fmla="*/ 268397 w 268399"/>
                  <a:gd name="connsiteY7" fmla="*/ 396 h 6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8399" h="682194">
                    <a:moveTo>
                      <a:pt x="268397" y="396"/>
                    </a:moveTo>
                    <a:cubicBezTo>
                      <a:pt x="268662" y="-9394"/>
                      <a:pt x="248289" y="164702"/>
                      <a:pt x="227122" y="246458"/>
                    </a:cubicBezTo>
                    <a:cubicBezTo>
                      <a:pt x="205955" y="328214"/>
                      <a:pt x="178439" y="420025"/>
                      <a:pt x="141397" y="490933"/>
                    </a:cubicBezTo>
                    <a:cubicBezTo>
                      <a:pt x="104355" y="561841"/>
                      <a:pt x="21012" y="647831"/>
                      <a:pt x="4872" y="671908"/>
                    </a:cubicBezTo>
                    <a:cubicBezTo>
                      <a:pt x="-11268" y="695985"/>
                      <a:pt x="15455" y="675348"/>
                      <a:pt x="44559" y="635396"/>
                    </a:cubicBezTo>
                    <a:cubicBezTo>
                      <a:pt x="73663" y="595444"/>
                      <a:pt x="149334" y="487229"/>
                      <a:pt x="179497" y="432196"/>
                    </a:cubicBezTo>
                    <a:cubicBezTo>
                      <a:pt x="209659" y="377163"/>
                      <a:pt x="210453" y="370548"/>
                      <a:pt x="225534" y="305196"/>
                    </a:cubicBezTo>
                    <a:cubicBezTo>
                      <a:pt x="240615" y="239844"/>
                      <a:pt x="268132" y="10186"/>
                      <a:pt x="268397" y="3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9" name="フリーフォーム: 図形 4418">
                <a:extLst>
                  <a:ext uri="{FF2B5EF4-FFF2-40B4-BE49-F238E27FC236}">
                    <a16:creationId xmlns:a16="http://schemas.microsoft.com/office/drawing/2014/main" id="{90F24552-2EE5-454E-B521-F2154E72071C}"/>
                  </a:ext>
                </a:extLst>
              </p:cNvPr>
              <p:cNvSpPr/>
              <p:nvPr/>
            </p:nvSpPr>
            <p:spPr>
              <a:xfrm>
                <a:off x="4306752" y="6027696"/>
                <a:ext cx="676386" cy="135683"/>
              </a:xfrm>
              <a:custGeom>
                <a:avLst/>
                <a:gdLst>
                  <a:gd name="connsiteX0" fmla="*/ 674823 w 676386"/>
                  <a:gd name="connsiteY0" fmla="*/ 120692 h 135683"/>
                  <a:gd name="connsiteX1" fmla="*/ 593861 w 676386"/>
                  <a:gd name="connsiteY1" fmla="*/ 120692 h 135683"/>
                  <a:gd name="connsiteX2" fmla="*/ 381136 w 676386"/>
                  <a:gd name="connsiteY2" fmla="*/ 109579 h 135683"/>
                  <a:gd name="connsiteX3" fmla="*/ 162061 w 676386"/>
                  <a:gd name="connsiteY3" fmla="*/ 77829 h 135683"/>
                  <a:gd name="connsiteX4" fmla="*/ 68398 w 676386"/>
                  <a:gd name="connsiteY4" fmla="*/ 41317 h 135683"/>
                  <a:gd name="connsiteX5" fmla="*/ 136 w 676386"/>
                  <a:gd name="connsiteY5" fmla="*/ 42 h 135683"/>
                  <a:gd name="connsiteX6" fmla="*/ 85861 w 676386"/>
                  <a:gd name="connsiteY6" fmla="*/ 49254 h 135683"/>
                  <a:gd name="connsiteX7" fmla="*/ 258898 w 676386"/>
                  <a:gd name="connsiteY7" fmla="*/ 109579 h 135683"/>
                  <a:gd name="connsiteX8" fmla="*/ 531948 w 676386"/>
                  <a:gd name="connsiteY8" fmla="*/ 134979 h 135683"/>
                  <a:gd name="connsiteX9" fmla="*/ 674823 w 676386"/>
                  <a:gd name="connsiteY9" fmla="*/ 120692 h 13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386" h="135683">
                    <a:moveTo>
                      <a:pt x="674823" y="120692"/>
                    </a:moveTo>
                    <a:cubicBezTo>
                      <a:pt x="685142" y="118311"/>
                      <a:pt x="642809" y="122544"/>
                      <a:pt x="593861" y="120692"/>
                    </a:cubicBezTo>
                    <a:cubicBezTo>
                      <a:pt x="544913" y="118840"/>
                      <a:pt x="453103" y="116723"/>
                      <a:pt x="381136" y="109579"/>
                    </a:cubicBezTo>
                    <a:cubicBezTo>
                      <a:pt x="309169" y="102435"/>
                      <a:pt x="214184" y="89206"/>
                      <a:pt x="162061" y="77829"/>
                    </a:cubicBezTo>
                    <a:cubicBezTo>
                      <a:pt x="109938" y="66452"/>
                      <a:pt x="95385" y="54281"/>
                      <a:pt x="68398" y="41317"/>
                    </a:cubicBezTo>
                    <a:cubicBezTo>
                      <a:pt x="41411" y="28353"/>
                      <a:pt x="-2775" y="-1281"/>
                      <a:pt x="136" y="42"/>
                    </a:cubicBezTo>
                    <a:cubicBezTo>
                      <a:pt x="3047" y="1365"/>
                      <a:pt x="42734" y="30998"/>
                      <a:pt x="85861" y="49254"/>
                    </a:cubicBezTo>
                    <a:cubicBezTo>
                      <a:pt x="128988" y="67510"/>
                      <a:pt x="184550" y="95292"/>
                      <a:pt x="258898" y="109579"/>
                    </a:cubicBezTo>
                    <a:cubicBezTo>
                      <a:pt x="333246" y="123866"/>
                      <a:pt x="467390" y="130746"/>
                      <a:pt x="531948" y="134979"/>
                    </a:cubicBezTo>
                    <a:cubicBezTo>
                      <a:pt x="596506" y="139212"/>
                      <a:pt x="664504" y="123073"/>
                      <a:pt x="674823" y="1206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0" name="フリーフォーム: 図形 4419">
                <a:extLst>
                  <a:ext uri="{FF2B5EF4-FFF2-40B4-BE49-F238E27FC236}">
                    <a16:creationId xmlns:a16="http://schemas.microsoft.com/office/drawing/2014/main" id="{945A7C53-877C-47D8-B385-24A92F70457E}"/>
                  </a:ext>
                </a:extLst>
              </p:cNvPr>
              <p:cNvSpPr/>
              <p:nvPr/>
            </p:nvSpPr>
            <p:spPr>
              <a:xfrm>
                <a:off x="4962134" y="5953120"/>
                <a:ext cx="472047" cy="190167"/>
              </a:xfrm>
              <a:custGeom>
                <a:avLst/>
                <a:gdLst>
                  <a:gd name="connsiteX0" fmla="*/ 471879 w 472047"/>
                  <a:gd name="connsiteY0" fmla="*/ 5 h 190167"/>
                  <a:gd name="connsiteX1" fmla="*/ 294079 w 472047"/>
                  <a:gd name="connsiteY1" fmla="*/ 101605 h 190167"/>
                  <a:gd name="connsiteX2" fmla="*/ 205179 w 472047"/>
                  <a:gd name="connsiteY2" fmla="*/ 139705 h 190167"/>
                  <a:gd name="connsiteX3" fmla="*/ 1979 w 472047"/>
                  <a:gd name="connsiteY3" fmla="*/ 187330 h 190167"/>
                  <a:gd name="connsiteX4" fmla="*/ 114691 w 472047"/>
                  <a:gd name="connsiteY4" fmla="*/ 176218 h 190167"/>
                  <a:gd name="connsiteX5" fmla="*/ 322654 w 472047"/>
                  <a:gd name="connsiteY5" fmla="*/ 106368 h 190167"/>
                  <a:gd name="connsiteX6" fmla="*/ 471879 w 472047"/>
                  <a:gd name="connsiteY6" fmla="*/ 5 h 190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047" h="190167">
                    <a:moveTo>
                      <a:pt x="471879" y="5"/>
                    </a:moveTo>
                    <a:cubicBezTo>
                      <a:pt x="467117" y="-789"/>
                      <a:pt x="338529" y="78322"/>
                      <a:pt x="294079" y="101605"/>
                    </a:cubicBezTo>
                    <a:cubicBezTo>
                      <a:pt x="249629" y="124888"/>
                      <a:pt x="253862" y="125418"/>
                      <a:pt x="205179" y="139705"/>
                    </a:cubicBezTo>
                    <a:cubicBezTo>
                      <a:pt x="156496" y="153993"/>
                      <a:pt x="17060" y="181245"/>
                      <a:pt x="1979" y="187330"/>
                    </a:cubicBezTo>
                    <a:cubicBezTo>
                      <a:pt x="-13102" y="193416"/>
                      <a:pt x="61245" y="189712"/>
                      <a:pt x="114691" y="176218"/>
                    </a:cubicBezTo>
                    <a:cubicBezTo>
                      <a:pt x="168137" y="162724"/>
                      <a:pt x="266033" y="134149"/>
                      <a:pt x="322654" y="106368"/>
                    </a:cubicBezTo>
                    <a:cubicBezTo>
                      <a:pt x="379275" y="78587"/>
                      <a:pt x="476641" y="799"/>
                      <a:pt x="47187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1" name="フリーフォーム: 図形 4420">
                <a:extLst>
                  <a:ext uri="{FF2B5EF4-FFF2-40B4-BE49-F238E27FC236}">
                    <a16:creationId xmlns:a16="http://schemas.microsoft.com/office/drawing/2014/main" id="{B2D96A45-5DDD-47E9-9F52-0517232B2E03}"/>
                  </a:ext>
                </a:extLst>
              </p:cNvPr>
              <p:cNvSpPr/>
              <p:nvPr/>
            </p:nvSpPr>
            <p:spPr>
              <a:xfrm>
                <a:off x="3914695" y="5659416"/>
                <a:ext cx="511453" cy="446343"/>
              </a:xfrm>
              <a:custGeom>
                <a:avLst/>
                <a:gdLst>
                  <a:gd name="connsiteX0" fmla="*/ 80 w 511453"/>
                  <a:gd name="connsiteY0" fmla="*/ 22 h 446343"/>
                  <a:gd name="connsiteX1" fmla="*/ 214393 w 511453"/>
                  <a:gd name="connsiteY1" fmla="*/ 254022 h 446343"/>
                  <a:gd name="connsiteX2" fmla="*/ 496968 w 511453"/>
                  <a:gd name="connsiteY2" fmla="*/ 434997 h 446343"/>
                  <a:gd name="connsiteX3" fmla="*/ 454105 w 511453"/>
                  <a:gd name="connsiteY3" fmla="*/ 417534 h 446343"/>
                  <a:gd name="connsiteX4" fmla="*/ 312818 w 511453"/>
                  <a:gd name="connsiteY4" fmla="*/ 336572 h 446343"/>
                  <a:gd name="connsiteX5" fmla="*/ 190580 w 511453"/>
                  <a:gd name="connsiteY5" fmla="*/ 239734 h 446343"/>
                  <a:gd name="connsiteX6" fmla="*/ 80 w 511453"/>
                  <a:gd name="connsiteY6" fmla="*/ 22 h 446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1453" h="446343">
                    <a:moveTo>
                      <a:pt x="80" y="22"/>
                    </a:moveTo>
                    <a:cubicBezTo>
                      <a:pt x="4049" y="2403"/>
                      <a:pt x="131578" y="181526"/>
                      <a:pt x="214393" y="254022"/>
                    </a:cubicBezTo>
                    <a:cubicBezTo>
                      <a:pt x="297208" y="326518"/>
                      <a:pt x="457016" y="407745"/>
                      <a:pt x="496968" y="434997"/>
                    </a:cubicBezTo>
                    <a:cubicBezTo>
                      <a:pt x="536920" y="462249"/>
                      <a:pt x="484797" y="433938"/>
                      <a:pt x="454105" y="417534"/>
                    </a:cubicBezTo>
                    <a:cubicBezTo>
                      <a:pt x="423413" y="401130"/>
                      <a:pt x="356739" y="366205"/>
                      <a:pt x="312818" y="336572"/>
                    </a:cubicBezTo>
                    <a:cubicBezTo>
                      <a:pt x="268897" y="306939"/>
                      <a:pt x="241115" y="292121"/>
                      <a:pt x="190580" y="239734"/>
                    </a:cubicBezTo>
                    <a:cubicBezTo>
                      <a:pt x="140045" y="187347"/>
                      <a:pt x="-3889" y="-2359"/>
                      <a:pt x="80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2" name="フリーフォーム: 図形 4421">
                <a:extLst>
                  <a:ext uri="{FF2B5EF4-FFF2-40B4-BE49-F238E27FC236}">
                    <a16:creationId xmlns:a16="http://schemas.microsoft.com/office/drawing/2014/main" id="{5D34F648-AA8C-4D08-892B-C72E1B56A627}"/>
                  </a:ext>
                </a:extLst>
              </p:cNvPr>
              <p:cNvSpPr/>
              <p:nvPr/>
            </p:nvSpPr>
            <p:spPr>
              <a:xfrm>
                <a:off x="3905234" y="5573618"/>
                <a:ext cx="516696" cy="500747"/>
              </a:xfrm>
              <a:custGeom>
                <a:avLst/>
                <a:gdLst>
                  <a:gd name="connsiteX0" fmla="*/ 16 w 516696"/>
                  <a:gd name="connsiteY0" fmla="*/ 95 h 500747"/>
                  <a:gd name="connsiteX1" fmla="*/ 195279 w 516696"/>
                  <a:gd name="connsiteY1" fmla="*/ 271557 h 500747"/>
                  <a:gd name="connsiteX2" fmla="*/ 506429 w 516696"/>
                  <a:gd name="connsiteY2" fmla="*/ 492220 h 500747"/>
                  <a:gd name="connsiteX3" fmla="*/ 447691 w 516696"/>
                  <a:gd name="connsiteY3" fmla="*/ 458882 h 500747"/>
                  <a:gd name="connsiteX4" fmla="*/ 312754 w 516696"/>
                  <a:gd name="connsiteY4" fmla="*/ 382682 h 500747"/>
                  <a:gd name="connsiteX5" fmla="*/ 204804 w 516696"/>
                  <a:gd name="connsiteY5" fmla="*/ 301720 h 500747"/>
                  <a:gd name="connsiteX6" fmla="*/ 16 w 516696"/>
                  <a:gd name="connsiteY6" fmla="*/ 95 h 50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696" h="500747">
                    <a:moveTo>
                      <a:pt x="16" y="95"/>
                    </a:moveTo>
                    <a:cubicBezTo>
                      <a:pt x="-1571" y="-4932"/>
                      <a:pt x="110877" y="189536"/>
                      <a:pt x="195279" y="271557"/>
                    </a:cubicBezTo>
                    <a:cubicBezTo>
                      <a:pt x="279681" y="353578"/>
                      <a:pt x="464360" y="460999"/>
                      <a:pt x="506429" y="492220"/>
                    </a:cubicBezTo>
                    <a:cubicBezTo>
                      <a:pt x="548498" y="523441"/>
                      <a:pt x="447691" y="458882"/>
                      <a:pt x="447691" y="458882"/>
                    </a:cubicBezTo>
                    <a:cubicBezTo>
                      <a:pt x="415412" y="440626"/>
                      <a:pt x="353235" y="408876"/>
                      <a:pt x="312754" y="382682"/>
                    </a:cubicBezTo>
                    <a:cubicBezTo>
                      <a:pt x="272273" y="356488"/>
                      <a:pt x="257721" y="363897"/>
                      <a:pt x="204804" y="301720"/>
                    </a:cubicBezTo>
                    <a:cubicBezTo>
                      <a:pt x="151887" y="239543"/>
                      <a:pt x="1603" y="5122"/>
                      <a:pt x="16" y="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3" name="フリーフォーム: 図形 4422">
                <a:extLst>
                  <a:ext uri="{FF2B5EF4-FFF2-40B4-BE49-F238E27FC236}">
                    <a16:creationId xmlns:a16="http://schemas.microsoft.com/office/drawing/2014/main" id="{D432FF5B-C81B-4815-91DD-A0D7C63A9555}"/>
                  </a:ext>
                </a:extLst>
              </p:cNvPr>
              <p:cNvSpPr/>
              <p:nvPr/>
            </p:nvSpPr>
            <p:spPr>
              <a:xfrm>
                <a:off x="3767819" y="5315890"/>
                <a:ext cx="294820" cy="484184"/>
              </a:xfrm>
              <a:custGeom>
                <a:avLst/>
                <a:gdLst>
                  <a:gd name="connsiteX0" fmla="*/ 906 w 294820"/>
                  <a:gd name="connsiteY0" fmla="*/ 648 h 484184"/>
                  <a:gd name="connsiteX1" fmla="*/ 197756 w 294820"/>
                  <a:gd name="connsiteY1" fmla="*/ 354660 h 484184"/>
                  <a:gd name="connsiteX2" fmla="*/ 294594 w 294820"/>
                  <a:gd name="connsiteY2" fmla="*/ 483248 h 484184"/>
                  <a:gd name="connsiteX3" fmla="*/ 221569 w 294820"/>
                  <a:gd name="connsiteY3" fmla="*/ 405460 h 484184"/>
                  <a:gd name="connsiteX4" fmla="*/ 127906 w 294820"/>
                  <a:gd name="connsiteY4" fmla="*/ 270523 h 484184"/>
                  <a:gd name="connsiteX5" fmla="*/ 906 w 294820"/>
                  <a:gd name="connsiteY5" fmla="*/ 648 h 48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820" h="484184">
                    <a:moveTo>
                      <a:pt x="906" y="648"/>
                    </a:moveTo>
                    <a:cubicBezTo>
                      <a:pt x="12548" y="14671"/>
                      <a:pt x="148808" y="274227"/>
                      <a:pt x="197756" y="354660"/>
                    </a:cubicBezTo>
                    <a:cubicBezTo>
                      <a:pt x="246704" y="435093"/>
                      <a:pt x="290625" y="474781"/>
                      <a:pt x="294594" y="483248"/>
                    </a:cubicBezTo>
                    <a:cubicBezTo>
                      <a:pt x="298563" y="491715"/>
                      <a:pt x="249350" y="440914"/>
                      <a:pt x="221569" y="405460"/>
                    </a:cubicBezTo>
                    <a:cubicBezTo>
                      <a:pt x="193788" y="370006"/>
                      <a:pt x="162831" y="336933"/>
                      <a:pt x="127906" y="270523"/>
                    </a:cubicBezTo>
                    <a:cubicBezTo>
                      <a:pt x="92981" y="204113"/>
                      <a:pt x="-10736" y="-13375"/>
                      <a:pt x="906" y="6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4" name="フリーフォーム: 図形 4423">
                <a:extLst>
                  <a:ext uri="{FF2B5EF4-FFF2-40B4-BE49-F238E27FC236}">
                    <a16:creationId xmlns:a16="http://schemas.microsoft.com/office/drawing/2014/main" id="{ADD259F2-30E6-4976-9413-9EE48EDB86E8}"/>
                  </a:ext>
                </a:extLst>
              </p:cNvPr>
              <p:cNvSpPr/>
              <p:nvPr/>
            </p:nvSpPr>
            <p:spPr>
              <a:xfrm>
                <a:off x="3645358" y="5169138"/>
                <a:ext cx="271163" cy="498919"/>
              </a:xfrm>
              <a:custGeom>
                <a:avLst/>
                <a:gdLst>
                  <a:gd name="connsiteX0" fmla="*/ 1130 w 271163"/>
                  <a:gd name="connsiteY0" fmla="*/ 1350 h 498919"/>
                  <a:gd name="connsiteX1" fmla="*/ 196392 w 271163"/>
                  <a:gd name="connsiteY1" fmla="*/ 360125 h 498919"/>
                  <a:gd name="connsiteX2" fmla="*/ 269417 w 271163"/>
                  <a:gd name="connsiteY2" fmla="*/ 495062 h 498919"/>
                  <a:gd name="connsiteX3" fmla="*/ 237667 w 271163"/>
                  <a:gd name="connsiteY3" fmla="*/ 442675 h 498919"/>
                  <a:gd name="connsiteX4" fmla="*/ 121780 w 271163"/>
                  <a:gd name="connsiteY4" fmla="*/ 244237 h 498919"/>
                  <a:gd name="connsiteX5" fmla="*/ 1130 w 271163"/>
                  <a:gd name="connsiteY5" fmla="*/ 1350 h 498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63" h="498919">
                    <a:moveTo>
                      <a:pt x="1130" y="1350"/>
                    </a:moveTo>
                    <a:cubicBezTo>
                      <a:pt x="13565" y="20665"/>
                      <a:pt x="151678" y="277840"/>
                      <a:pt x="196392" y="360125"/>
                    </a:cubicBezTo>
                    <a:cubicBezTo>
                      <a:pt x="241107" y="442410"/>
                      <a:pt x="262538" y="481304"/>
                      <a:pt x="269417" y="495062"/>
                    </a:cubicBezTo>
                    <a:cubicBezTo>
                      <a:pt x="276296" y="508820"/>
                      <a:pt x="262273" y="484479"/>
                      <a:pt x="237667" y="442675"/>
                    </a:cubicBezTo>
                    <a:cubicBezTo>
                      <a:pt x="213061" y="400871"/>
                      <a:pt x="161468" y="313293"/>
                      <a:pt x="121780" y="244237"/>
                    </a:cubicBezTo>
                    <a:cubicBezTo>
                      <a:pt x="82093" y="175181"/>
                      <a:pt x="-11305" y="-17965"/>
                      <a:pt x="1130" y="1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5" name="フリーフォーム: 図形 4424">
                <a:extLst>
                  <a:ext uri="{FF2B5EF4-FFF2-40B4-BE49-F238E27FC236}">
                    <a16:creationId xmlns:a16="http://schemas.microsoft.com/office/drawing/2014/main" id="{6EE8DCFB-07AB-460F-9591-C49EDC26AAD9}"/>
                  </a:ext>
                </a:extLst>
              </p:cNvPr>
              <p:cNvSpPr/>
              <p:nvPr/>
            </p:nvSpPr>
            <p:spPr>
              <a:xfrm>
                <a:off x="3453539" y="4700945"/>
                <a:ext cx="200276" cy="496648"/>
              </a:xfrm>
              <a:custGeom>
                <a:avLst/>
                <a:gdLst>
                  <a:gd name="connsiteX0" fmla="*/ 70711 w 200276"/>
                  <a:gd name="connsiteY0" fmla="*/ 18693 h 496648"/>
                  <a:gd name="connsiteX1" fmla="*/ 27849 w 200276"/>
                  <a:gd name="connsiteY1" fmla="*/ 64730 h 496648"/>
                  <a:gd name="connsiteX2" fmla="*/ 194536 w 200276"/>
                  <a:gd name="connsiteY2" fmla="*/ 480655 h 496648"/>
                  <a:gd name="connsiteX3" fmla="*/ 146911 w 200276"/>
                  <a:gd name="connsiteY3" fmla="*/ 374293 h 496648"/>
                  <a:gd name="connsiteX4" fmla="*/ 2449 w 200276"/>
                  <a:gd name="connsiteY4" fmla="*/ 32980 h 496648"/>
                  <a:gd name="connsiteX5" fmla="*/ 70711 w 200276"/>
                  <a:gd name="connsiteY5" fmla="*/ 18693 h 49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276" h="496648">
                    <a:moveTo>
                      <a:pt x="70711" y="18693"/>
                    </a:moveTo>
                    <a:cubicBezTo>
                      <a:pt x="74944" y="23985"/>
                      <a:pt x="7212" y="-12264"/>
                      <a:pt x="27849" y="64730"/>
                    </a:cubicBezTo>
                    <a:cubicBezTo>
                      <a:pt x="48486" y="141724"/>
                      <a:pt x="174692" y="429061"/>
                      <a:pt x="194536" y="480655"/>
                    </a:cubicBezTo>
                    <a:cubicBezTo>
                      <a:pt x="214380" y="532249"/>
                      <a:pt x="178926" y="448906"/>
                      <a:pt x="146911" y="374293"/>
                    </a:cubicBezTo>
                    <a:cubicBezTo>
                      <a:pt x="114896" y="299680"/>
                      <a:pt x="19911" y="94099"/>
                      <a:pt x="2449" y="32980"/>
                    </a:cubicBezTo>
                    <a:cubicBezTo>
                      <a:pt x="-15014" y="-28139"/>
                      <a:pt x="66478" y="13401"/>
                      <a:pt x="70711" y="186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6" name="フリーフォーム: 図形 4425">
                <a:extLst>
                  <a:ext uri="{FF2B5EF4-FFF2-40B4-BE49-F238E27FC236}">
                    <a16:creationId xmlns:a16="http://schemas.microsoft.com/office/drawing/2014/main" id="{7415499F-483C-43F8-93CA-3336E302847D}"/>
                  </a:ext>
                </a:extLst>
              </p:cNvPr>
              <p:cNvSpPr/>
              <p:nvPr/>
            </p:nvSpPr>
            <p:spPr>
              <a:xfrm>
                <a:off x="3533782" y="4744608"/>
                <a:ext cx="232933" cy="582246"/>
              </a:xfrm>
              <a:custGeom>
                <a:avLst/>
                <a:gdLst>
                  <a:gd name="connsiteX0" fmla="*/ 1581 w 232933"/>
                  <a:gd name="connsiteY0" fmla="*/ 430 h 582246"/>
                  <a:gd name="connsiteX1" fmla="*/ 69843 w 232933"/>
                  <a:gd name="connsiteY1" fmla="*/ 202042 h 582246"/>
                  <a:gd name="connsiteX2" fmla="*/ 136518 w 232933"/>
                  <a:gd name="connsiteY2" fmla="*/ 363967 h 582246"/>
                  <a:gd name="connsiteX3" fmla="*/ 231768 w 232933"/>
                  <a:gd name="connsiteY3" fmla="*/ 578280 h 582246"/>
                  <a:gd name="connsiteX4" fmla="*/ 179381 w 232933"/>
                  <a:gd name="connsiteY4" fmla="*/ 476680 h 582246"/>
                  <a:gd name="connsiteX5" fmla="*/ 34918 w 232933"/>
                  <a:gd name="connsiteY5" fmla="*/ 157592 h 582246"/>
                  <a:gd name="connsiteX6" fmla="*/ 1581 w 232933"/>
                  <a:gd name="connsiteY6" fmla="*/ 430 h 58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33" h="582246">
                    <a:moveTo>
                      <a:pt x="1581" y="430"/>
                    </a:moveTo>
                    <a:cubicBezTo>
                      <a:pt x="7402" y="7838"/>
                      <a:pt x="47354" y="141453"/>
                      <a:pt x="69843" y="202042"/>
                    </a:cubicBezTo>
                    <a:cubicBezTo>
                      <a:pt x="92332" y="262631"/>
                      <a:pt x="109531" y="301261"/>
                      <a:pt x="136518" y="363967"/>
                    </a:cubicBezTo>
                    <a:cubicBezTo>
                      <a:pt x="163505" y="426673"/>
                      <a:pt x="224624" y="559495"/>
                      <a:pt x="231768" y="578280"/>
                    </a:cubicBezTo>
                    <a:cubicBezTo>
                      <a:pt x="238912" y="597065"/>
                      <a:pt x="212189" y="546795"/>
                      <a:pt x="179381" y="476680"/>
                    </a:cubicBezTo>
                    <a:cubicBezTo>
                      <a:pt x="146573" y="406565"/>
                      <a:pt x="64022" y="232469"/>
                      <a:pt x="34918" y="157592"/>
                    </a:cubicBezTo>
                    <a:cubicBezTo>
                      <a:pt x="5814" y="82715"/>
                      <a:pt x="-4240" y="-6978"/>
                      <a:pt x="1581" y="4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7" name="フリーフォーム: 図形 4426">
                <a:extLst>
                  <a:ext uri="{FF2B5EF4-FFF2-40B4-BE49-F238E27FC236}">
                    <a16:creationId xmlns:a16="http://schemas.microsoft.com/office/drawing/2014/main" id="{8B13A0D9-E239-4030-8064-22BE523A60F9}"/>
                  </a:ext>
                </a:extLst>
              </p:cNvPr>
              <p:cNvSpPr/>
              <p:nvPr/>
            </p:nvSpPr>
            <p:spPr>
              <a:xfrm>
                <a:off x="5532966" y="4808395"/>
                <a:ext cx="108143" cy="530061"/>
              </a:xfrm>
              <a:custGeom>
                <a:avLst/>
                <a:gdLst>
                  <a:gd name="connsiteX0" fmla="*/ 1 w 108143"/>
                  <a:gd name="connsiteY0" fmla="*/ 672 h 530061"/>
                  <a:gd name="connsiteX1" fmla="*/ 91017 w 108143"/>
                  <a:gd name="connsiteY1" fmla="*/ 292772 h 530061"/>
                  <a:gd name="connsiteX2" fmla="*/ 107951 w 108143"/>
                  <a:gd name="connsiteY2" fmla="*/ 523488 h 530061"/>
                  <a:gd name="connsiteX3" fmla="*/ 99484 w 108143"/>
                  <a:gd name="connsiteY3" fmla="*/ 445172 h 530061"/>
                  <a:gd name="connsiteX4" fmla="*/ 88901 w 108143"/>
                  <a:gd name="connsiteY4" fmla="*/ 218688 h 530061"/>
                  <a:gd name="connsiteX5" fmla="*/ 1 w 108143"/>
                  <a:gd name="connsiteY5" fmla="*/ 672 h 53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43" h="530061">
                    <a:moveTo>
                      <a:pt x="1" y="672"/>
                    </a:moveTo>
                    <a:cubicBezTo>
                      <a:pt x="354" y="13019"/>
                      <a:pt x="73025" y="205636"/>
                      <a:pt x="91017" y="292772"/>
                    </a:cubicBezTo>
                    <a:cubicBezTo>
                      <a:pt x="109009" y="379908"/>
                      <a:pt x="106540" y="498088"/>
                      <a:pt x="107951" y="523488"/>
                    </a:cubicBezTo>
                    <a:cubicBezTo>
                      <a:pt x="109362" y="548888"/>
                      <a:pt x="102659" y="495972"/>
                      <a:pt x="99484" y="445172"/>
                    </a:cubicBezTo>
                    <a:cubicBezTo>
                      <a:pt x="96309" y="394372"/>
                      <a:pt x="105129" y="288185"/>
                      <a:pt x="88901" y="218688"/>
                    </a:cubicBezTo>
                    <a:cubicBezTo>
                      <a:pt x="72673" y="149191"/>
                      <a:pt x="-352" y="-11675"/>
                      <a:pt x="1" y="6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8" name="フリーフォーム: 図形 4427">
                <a:extLst>
                  <a:ext uri="{FF2B5EF4-FFF2-40B4-BE49-F238E27FC236}">
                    <a16:creationId xmlns:a16="http://schemas.microsoft.com/office/drawing/2014/main" id="{F4A7EC01-DA3F-46F3-BA6E-85B2D209CCF6}"/>
                  </a:ext>
                </a:extLst>
              </p:cNvPr>
              <p:cNvSpPr/>
              <p:nvPr/>
            </p:nvSpPr>
            <p:spPr>
              <a:xfrm>
                <a:off x="5594280" y="4718047"/>
                <a:ext cx="198289" cy="560416"/>
              </a:xfrm>
              <a:custGeom>
                <a:avLst/>
                <a:gdLst>
                  <a:gd name="connsiteX0" fmla="*/ 70 w 198289"/>
                  <a:gd name="connsiteY0" fmla="*/ 3 h 560416"/>
                  <a:gd name="connsiteX1" fmla="*/ 112253 w 198289"/>
                  <a:gd name="connsiteY1" fmla="*/ 190503 h 560416"/>
                  <a:gd name="connsiteX2" fmla="*/ 190570 w 198289"/>
                  <a:gd name="connsiteY2" fmla="*/ 548220 h 560416"/>
                  <a:gd name="connsiteX3" fmla="*/ 188453 w 198289"/>
                  <a:gd name="connsiteY3" fmla="*/ 450853 h 560416"/>
                  <a:gd name="connsiteX4" fmla="*/ 129187 w 198289"/>
                  <a:gd name="connsiteY4" fmla="*/ 194736 h 560416"/>
                  <a:gd name="connsiteX5" fmla="*/ 70 w 198289"/>
                  <a:gd name="connsiteY5" fmla="*/ 3 h 5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89" h="560416">
                    <a:moveTo>
                      <a:pt x="70" y="3"/>
                    </a:moveTo>
                    <a:cubicBezTo>
                      <a:pt x="-2752" y="-702"/>
                      <a:pt x="80503" y="99134"/>
                      <a:pt x="112253" y="190503"/>
                    </a:cubicBezTo>
                    <a:cubicBezTo>
                      <a:pt x="144003" y="281873"/>
                      <a:pt x="177870" y="504828"/>
                      <a:pt x="190570" y="548220"/>
                    </a:cubicBezTo>
                    <a:cubicBezTo>
                      <a:pt x="203270" y="591612"/>
                      <a:pt x="198683" y="509767"/>
                      <a:pt x="188453" y="450853"/>
                    </a:cubicBezTo>
                    <a:cubicBezTo>
                      <a:pt x="178223" y="391939"/>
                      <a:pt x="157762" y="268114"/>
                      <a:pt x="129187" y="194736"/>
                    </a:cubicBezTo>
                    <a:cubicBezTo>
                      <a:pt x="100612" y="121358"/>
                      <a:pt x="2892" y="708"/>
                      <a:pt x="7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9" name="フリーフォーム: 図形 4428">
                <a:extLst>
                  <a:ext uri="{FF2B5EF4-FFF2-40B4-BE49-F238E27FC236}">
                    <a16:creationId xmlns:a16="http://schemas.microsoft.com/office/drawing/2014/main" id="{F4E96B8E-DAF6-4280-B4CC-9E2628C8B97F}"/>
                  </a:ext>
                </a:extLst>
              </p:cNvPr>
              <p:cNvSpPr/>
              <p:nvPr/>
            </p:nvSpPr>
            <p:spPr>
              <a:xfrm>
                <a:off x="5525174" y="4694752"/>
                <a:ext cx="261116" cy="40560"/>
              </a:xfrm>
              <a:custGeom>
                <a:avLst/>
                <a:gdLst>
                  <a:gd name="connsiteX0" fmla="*/ 3559 w 261116"/>
                  <a:gd name="connsiteY0" fmla="*/ 15 h 40560"/>
                  <a:gd name="connsiteX1" fmla="*/ 238509 w 261116"/>
                  <a:gd name="connsiteY1" fmla="*/ 27531 h 40560"/>
                  <a:gd name="connsiteX2" fmla="*/ 244859 w 261116"/>
                  <a:gd name="connsiteY2" fmla="*/ 23298 h 40560"/>
                  <a:gd name="connsiteX3" fmla="*/ 177126 w 261116"/>
                  <a:gd name="connsiteY3" fmla="*/ 40231 h 40560"/>
                  <a:gd name="connsiteX4" fmla="*/ 103043 w 261116"/>
                  <a:gd name="connsiteY4" fmla="*/ 31765 h 40560"/>
                  <a:gd name="connsiteX5" fmla="*/ 3559 w 261116"/>
                  <a:gd name="connsiteY5" fmla="*/ 15 h 4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1116" h="40560">
                    <a:moveTo>
                      <a:pt x="3559" y="15"/>
                    </a:moveTo>
                    <a:cubicBezTo>
                      <a:pt x="26137" y="-691"/>
                      <a:pt x="198292" y="23651"/>
                      <a:pt x="238509" y="27531"/>
                    </a:cubicBezTo>
                    <a:cubicBezTo>
                      <a:pt x="278726" y="31411"/>
                      <a:pt x="255089" y="21181"/>
                      <a:pt x="244859" y="23298"/>
                    </a:cubicBezTo>
                    <a:cubicBezTo>
                      <a:pt x="234629" y="25415"/>
                      <a:pt x="200762" y="38820"/>
                      <a:pt x="177126" y="40231"/>
                    </a:cubicBezTo>
                    <a:cubicBezTo>
                      <a:pt x="153490" y="41642"/>
                      <a:pt x="134087" y="38468"/>
                      <a:pt x="103043" y="31765"/>
                    </a:cubicBezTo>
                    <a:cubicBezTo>
                      <a:pt x="71999" y="25062"/>
                      <a:pt x="-19019" y="721"/>
                      <a:pt x="3559" y="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0" name="フリーフォーム: 図形 4429">
                <a:extLst>
                  <a:ext uri="{FF2B5EF4-FFF2-40B4-BE49-F238E27FC236}">
                    <a16:creationId xmlns:a16="http://schemas.microsoft.com/office/drawing/2014/main" id="{818F8407-F63D-43D1-A449-4A882BBE8568}"/>
                  </a:ext>
                </a:extLst>
              </p:cNvPr>
              <p:cNvSpPr/>
              <p:nvPr/>
            </p:nvSpPr>
            <p:spPr>
              <a:xfrm>
                <a:off x="5714737" y="4709496"/>
                <a:ext cx="322344" cy="603858"/>
              </a:xfrm>
              <a:custGeom>
                <a:avLst/>
                <a:gdLst>
                  <a:gd name="connsiteX0" fmla="*/ 263 w 322344"/>
                  <a:gd name="connsiteY0" fmla="*/ 5379 h 603858"/>
                  <a:gd name="connsiteX1" fmla="*/ 74876 w 322344"/>
                  <a:gd name="connsiteY1" fmla="*/ 16492 h 603858"/>
                  <a:gd name="connsiteX2" fmla="*/ 149488 w 322344"/>
                  <a:gd name="connsiteY2" fmla="*/ 167304 h 603858"/>
                  <a:gd name="connsiteX3" fmla="*/ 314588 w 322344"/>
                  <a:gd name="connsiteY3" fmla="*/ 580054 h 603858"/>
                  <a:gd name="connsiteX4" fmla="*/ 284426 w 322344"/>
                  <a:gd name="connsiteY4" fmla="*/ 518142 h 603858"/>
                  <a:gd name="connsiteX5" fmla="*/ 187588 w 322344"/>
                  <a:gd name="connsiteY5" fmla="*/ 219692 h 603858"/>
                  <a:gd name="connsiteX6" fmla="*/ 101863 w 322344"/>
                  <a:gd name="connsiteY6" fmla="*/ 29192 h 603858"/>
                  <a:gd name="connsiteX7" fmla="*/ 263 w 322344"/>
                  <a:gd name="connsiteY7" fmla="*/ 5379 h 603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344" h="603858">
                    <a:moveTo>
                      <a:pt x="263" y="5379"/>
                    </a:moveTo>
                    <a:cubicBezTo>
                      <a:pt x="-4235" y="3262"/>
                      <a:pt x="50005" y="-10495"/>
                      <a:pt x="74876" y="16492"/>
                    </a:cubicBezTo>
                    <a:cubicBezTo>
                      <a:pt x="99747" y="43479"/>
                      <a:pt x="109536" y="73377"/>
                      <a:pt x="149488" y="167304"/>
                    </a:cubicBezTo>
                    <a:cubicBezTo>
                      <a:pt x="189440" y="261231"/>
                      <a:pt x="292098" y="521581"/>
                      <a:pt x="314588" y="580054"/>
                    </a:cubicBezTo>
                    <a:cubicBezTo>
                      <a:pt x="337078" y="638527"/>
                      <a:pt x="305593" y="578202"/>
                      <a:pt x="284426" y="518142"/>
                    </a:cubicBezTo>
                    <a:cubicBezTo>
                      <a:pt x="263259" y="458082"/>
                      <a:pt x="218015" y="301184"/>
                      <a:pt x="187588" y="219692"/>
                    </a:cubicBezTo>
                    <a:cubicBezTo>
                      <a:pt x="157161" y="138200"/>
                      <a:pt x="132290" y="66498"/>
                      <a:pt x="101863" y="29192"/>
                    </a:cubicBezTo>
                    <a:cubicBezTo>
                      <a:pt x="71436" y="-8114"/>
                      <a:pt x="4761" y="7496"/>
                      <a:pt x="263" y="53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1" name="フリーフォーム: 図形 4430">
                <a:extLst>
                  <a:ext uri="{FF2B5EF4-FFF2-40B4-BE49-F238E27FC236}">
                    <a16:creationId xmlns:a16="http://schemas.microsoft.com/office/drawing/2014/main" id="{6D88215D-BB74-4BCB-B58B-FFA96A87890A}"/>
                  </a:ext>
                </a:extLst>
              </p:cNvPr>
              <p:cNvSpPr/>
              <p:nvPr/>
            </p:nvSpPr>
            <p:spPr>
              <a:xfrm>
                <a:off x="5814870" y="4706531"/>
                <a:ext cx="344429" cy="641408"/>
              </a:xfrm>
              <a:custGeom>
                <a:avLst/>
                <a:gdLst>
                  <a:gd name="connsiteX0" fmla="*/ 143 w 344429"/>
                  <a:gd name="connsiteY0" fmla="*/ 407 h 641408"/>
                  <a:gd name="connsiteX1" fmla="*/ 141430 w 344429"/>
                  <a:gd name="connsiteY1" fmla="*/ 57557 h 641408"/>
                  <a:gd name="connsiteX2" fmla="*/ 220805 w 344429"/>
                  <a:gd name="connsiteY2" fmla="*/ 263932 h 641408"/>
                  <a:gd name="connsiteX3" fmla="*/ 343043 w 344429"/>
                  <a:gd name="connsiteY3" fmla="*/ 632232 h 641408"/>
                  <a:gd name="connsiteX4" fmla="*/ 282718 w 344429"/>
                  <a:gd name="connsiteY4" fmla="*/ 513169 h 641408"/>
                  <a:gd name="connsiteX5" fmla="*/ 219218 w 344429"/>
                  <a:gd name="connsiteY5" fmla="*/ 329019 h 641408"/>
                  <a:gd name="connsiteX6" fmla="*/ 117618 w 344429"/>
                  <a:gd name="connsiteY6" fmla="*/ 51207 h 641408"/>
                  <a:gd name="connsiteX7" fmla="*/ 143 w 344429"/>
                  <a:gd name="connsiteY7" fmla="*/ 407 h 64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429" h="641408">
                    <a:moveTo>
                      <a:pt x="143" y="407"/>
                    </a:moveTo>
                    <a:cubicBezTo>
                      <a:pt x="4112" y="1465"/>
                      <a:pt x="104653" y="13636"/>
                      <a:pt x="141430" y="57557"/>
                    </a:cubicBezTo>
                    <a:cubicBezTo>
                      <a:pt x="178207" y="101478"/>
                      <a:pt x="187203" y="168153"/>
                      <a:pt x="220805" y="263932"/>
                    </a:cubicBezTo>
                    <a:cubicBezTo>
                      <a:pt x="254407" y="359711"/>
                      <a:pt x="332724" y="590692"/>
                      <a:pt x="343043" y="632232"/>
                    </a:cubicBezTo>
                    <a:cubicBezTo>
                      <a:pt x="353362" y="673772"/>
                      <a:pt x="303355" y="563704"/>
                      <a:pt x="282718" y="513169"/>
                    </a:cubicBezTo>
                    <a:cubicBezTo>
                      <a:pt x="262081" y="462634"/>
                      <a:pt x="246735" y="406013"/>
                      <a:pt x="219218" y="329019"/>
                    </a:cubicBezTo>
                    <a:cubicBezTo>
                      <a:pt x="191701" y="252025"/>
                      <a:pt x="159951" y="105976"/>
                      <a:pt x="117618" y="51207"/>
                    </a:cubicBezTo>
                    <a:cubicBezTo>
                      <a:pt x="75285" y="-3562"/>
                      <a:pt x="-3826" y="-651"/>
                      <a:pt x="143" y="4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2" name="フリーフォーム: 図形 4431">
                <a:extLst>
                  <a:ext uri="{FF2B5EF4-FFF2-40B4-BE49-F238E27FC236}">
                    <a16:creationId xmlns:a16="http://schemas.microsoft.com/office/drawing/2014/main" id="{8B0CF6AF-3852-4628-8F90-9B54C1D88DAD}"/>
                  </a:ext>
                </a:extLst>
              </p:cNvPr>
              <p:cNvSpPr/>
              <p:nvPr/>
            </p:nvSpPr>
            <p:spPr>
              <a:xfrm>
                <a:off x="5570984" y="5302165"/>
                <a:ext cx="223392" cy="692320"/>
              </a:xfrm>
              <a:custGeom>
                <a:avLst/>
                <a:gdLst>
                  <a:gd name="connsiteX0" fmla="*/ 223391 w 223392"/>
                  <a:gd name="connsiteY0" fmla="*/ 85 h 692320"/>
                  <a:gd name="connsiteX1" fmla="*/ 150366 w 223392"/>
                  <a:gd name="connsiteY1" fmla="*/ 416010 h 692320"/>
                  <a:gd name="connsiteX2" fmla="*/ 2729 w 223392"/>
                  <a:gd name="connsiteY2" fmla="*/ 687473 h 692320"/>
                  <a:gd name="connsiteX3" fmla="*/ 61466 w 223392"/>
                  <a:gd name="connsiteY3" fmla="*/ 574760 h 692320"/>
                  <a:gd name="connsiteX4" fmla="*/ 148779 w 223392"/>
                  <a:gd name="connsiteY4" fmla="*/ 381085 h 692320"/>
                  <a:gd name="connsiteX5" fmla="*/ 223391 w 223392"/>
                  <a:gd name="connsiteY5" fmla="*/ 85 h 692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392" h="692320">
                    <a:moveTo>
                      <a:pt x="223391" y="85"/>
                    </a:moveTo>
                    <a:cubicBezTo>
                      <a:pt x="223655" y="5906"/>
                      <a:pt x="187143" y="301445"/>
                      <a:pt x="150366" y="416010"/>
                    </a:cubicBezTo>
                    <a:cubicBezTo>
                      <a:pt x="113589" y="530575"/>
                      <a:pt x="17546" y="661015"/>
                      <a:pt x="2729" y="687473"/>
                    </a:cubicBezTo>
                    <a:cubicBezTo>
                      <a:pt x="-12088" y="713931"/>
                      <a:pt x="37124" y="625825"/>
                      <a:pt x="61466" y="574760"/>
                    </a:cubicBezTo>
                    <a:cubicBezTo>
                      <a:pt x="85808" y="523695"/>
                      <a:pt x="123644" y="473954"/>
                      <a:pt x="148779" y="381085"/>
                    </a:cubicBezTo>
                    <a:cubicBezTo>
                      <a:pt x="173914" y="288216"/>
                      <a:pt x="223127" y="-5736"/>
                      <a:pt x="223391" y="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3" name="フリーフォーム: 図形 4432">
                <a:extLst>
                  <a:ext uri="{FF2B5EF4-FFF2-40B4-BE49-F238E27FC236}">
                    <a16:creationId xmlns:a16="http://schemas.microsoft.com/office/drawing/2014/main" id="{2EEB3B4D-E001-4F51-842C-4D25BC4E6A27}"/>
                  </a:ext>
                </a:extLst>
              </p:cNvPr>
              <p:cNvSpPr/>
              <p:nvPr/>
            </p:nvSpPr>
            <p:spPr>
              <a:xfrm>
                <a:off x="4836487" y="5986224"/>
                <a:ext cx="722980" cy="259787"/>
              </a:xfrm>
              <a:custGeom>
                <a:avLst/>
                <a:gdLst>
                  <a:gd name="connsiteX0" fmla="*/ 626 w 722980"/>
                  <a:gd name="connsiteY0" fmla="*/ 244714 h 259787"/>
                  <a:gd name="connsiteX1" fmla="*/ 175251 w 722980"/>
                  <a:gd name="connsiteY1" fmla="*/ 243126 h 259787"/>
                  <a:gd name="connsiteX2" fmla="*/ 429251 w 722980"/>
                  <a:gd name="connsiteY2" fmla="*/ 192326 h 259787"/>
                  <a:gd name="connsiteX3" fmla="*/ 716588 w 722980"/>
                  <a:gd name="connsiteY3" fmla="*/ 3414 h 259787"/>
                  <a:gd name="connsiteX4" fmla="*/ 618163 w 722980"/>
                  <a:gd name="connsiteY4" fmla="*/ 78026 h 259787"/>
                  <a:gd name="connsiteX5" fmla="*/ 495926 w 722980"/>
                  <a:gd name="connsiteY5" fmla="*/ 171689 h 259787"/>
                  <a:gd name="connsiteX6" fmla="*/ 357813 w 722980"/>
                  <a:gd name="connsiteY6" fmla="*/ 238364 h 259787"/>
                  <a:gd name="connsiteX7" fmla="*/ 235576 w 722980"/>
                  <a:gd name="connsiteY7" fmla="*/ 259001 h 259787"/>
                  <a:gd name="connsiteX8" fmla="*/ 626 w 722980"/>
                  <a:gd name="connsiteY8" fmla="*/ 244714 h 25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2980" h="259787">
                    <a:moveTo>
                      <a:pt x="626" y="244714"/>
                    </a:moveTo>
                    <a:cubicBezTo>
                      <a:pt x="-9428" y="242068"/>
                      <a:pt x="103814" y="251857"/>
                      <a:pt x="175251" y="243126"/>
                    </a:cubicBezTo>
                    <a:cubicBezTo>
                      <a:pt x="246689" y="234395"/>
                      <a:pt x="339028" y="232278"/>
                      <a:pt x="429251" y="192326"/>
                    </a:cubicBezTo>
                    <a:cubicBezTo>
                      <a:pt x="519474" y="152374"/>
                      <a:pt x="685103" y="22464"/>
                      <a:pt x="716588" y="3414"/>
                    </a:cubicBezTo>
                    <a:cubicBezTo>
                      <a:pt x="748073" y="-15636"/>
                      <a:pt x="654940" y="49980"/>
                      <a:pt x="618163" y="78026"/>
                    </a:cubicBezTo>
                    <a:cubicBezTo>
                      <a:pt x="581386" y="106072"/>
                      <a:pt x="539318" y="144966"/>
                      <a:pt x="495926" y="171689"/>
                    </a:cubicBezTo>
                    <a:cubicBezTo>
                      <a:pt x="452534" y="198412"/>
                      <a:pt x="401205" y="223812"/>
                      <a:pt x="357813" y="238364"/>
                    </a:cubicBezTo>
                    <a:cubicBezTo>
                      <a:pt x="314421" y="252916"/>
                      <a:pt x="295107" y="254503"/>
                      <a:pt x="235576" y="259001"/>
                    </a:cubicBezTo>
                    <a:cubicBezTo>
                      <a:pt x="176045" y="263499"/>
                      <a:pt x="10680" y="247360"/>
                      <a:pt x="626" y="244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4" name="フリーフォーム: 図形 4433">
                <a:extLst>
                  <a:ext uri="{FF2B5EF4-FFF2-40B4-BE49-F238E27FC236}">
                    <a16:creationId xmlns:a16="http://schemas.microsoft.com/office/drawing/2014/main" id="{7758E970-1B75-4BA9-8057-EAF2EE02462B}"/>
                  </a:ext>
                </a:extLst>
              </p:cNvPr>
              <p:cNvSpPr/>
              <p:nvPr/>
            </p:nvSpPr>
            <p:spPr>
              <a:xfrm>
                <a:off x="4144947" y="6048291"/>
                <a:ext cx="697687" cy="217990"/>
              </a:xfrm>
              <a:custGeom>
                <a:avLst/>
                <a:gdLst>
                  <a:gd name="connsiteX0" fmla="*/ 16 w 697687"/>
                  <a:gd name="connsiteY0" fmla="*/ 84 h 217990"/>
                  <a:gd name="connsiteX1" fmla="*/ 223853 w 697687"/>
                  <a:gd name="connsiteY1" fmla="*/ 128672 h 217990"/>
                  <a:gd name="connsiteX2" fmla="*/ 428641 w 697687"/>
                  <a:gd name="connsiteY2" fmla="*/ 176297 h 217990"/>
                  <a:gd name="connsiteX3" fmla="*/ 688991 w 697687"/>
                  <a:gd name="connsiteY3" fmla="*/ 208047 h 217990"/>
                  <a:gd name="connsiteX4" fmla="*/ 620728 w 697687"/>
                  <a:gd name="connsiteY4" fmla="*/ 217572 h 217990"/>
                  <a:gd name="connsiteX5" fmla="*/ 471503 w 697687"/>
                  <a:gd name="connsiteY5" fmla="*/ 196934 h 217990"/>
                  <a:gd name="connsiteX6" fmla="*/ 234966 w 697687"/>
                  <a:gd name="connsiteY6" fmla="*/ 149309 h 217990"/>
                  <a:gd name="connsiteX7" fmla="*/ 16 w 697687"/>
                  <a:gd name="connsiteY7" fmla="*/ 84 h 2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7687" h="217990">
                    <a:moveTo>
                      <a:pt x="16" y="84"/>
                    </a:moveTo>
                    <a:cubicBezTo>
                      <a:pt x="-1836" y="-3355"/>
                      <a:pt x="152416" y="99303"/>
                      <a:pt x="223853" y="128672"/>
                    </a:cubicBezTo>
                    <a:cubicBezTo>
                      <a:pt x="295290" y="158041"/>
                      <a:pt x="351118" y="163068"/>
                      <a:pt x="428641" y="176297"/>
                    </a:cubicBezTo>
                    <a:cubicBezTo>
                      <a:pt x="506164" y="189526"/>
                      <a:pt x="656977" y="201168"/>
                      <a:pt x="688991" y="208047"/>
                    </a:cubicBezTo>
                    <a:cubicBezTo>
                      <a:pt x="721006" y="214926"/>
                      <a:pt x="656976" y="219424"/>
                      <a:pt x="620728" y="217572"/>
                    </a:cubicBezTo>
                    <a:cubicBezTo>
                      <a:pt x="584480" y="215720"/>
                      <a:pt x="535797" y="208311"/>
                      <a:pt x="471503" y="196934"/>
                    </a:cubicBezTo>
                    <a:cubicBezTo>
                      <a:pt x="407209" y="185557"/>
                      <a:pt x="316458" y="182117"/>
                      <a:pt x="234966" y="149309"/>
                    </a:cubicBezTo>
                    <a:cubicBezTo>
                      <a:pt x="153474" y="116501"/>
                      <a:pt x="1868" y="3523"/>
                      <a:pt x="16" y="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5" name="フリーフォーム: 図形 4434">
                <a:extLst>
                  <a:ext uri="{FF2B5EF4-FFF2-40B4-BE49-F238E27FC236}">
                    <a16:creationId xmlns:a16="http://schemas.microsoft.com/office/drawing/2014/main" id="{16B5208D-495D-49BD-B46C-67DA751ABEE2}"/>
                  </a:ext>
                </a:extLst>
              </p:cNvPr>
              <p:cNvSpPr/>
              <p:nvPr/>
            </p:nvSpPr>
            <p:spPr>
              <a:xfrm>
                <a:off x="3713137" y="5546437"/>
                <a:ext cx="427801" cy="512637"/>
              </a:xfrm>
              <a:custGeom>
                <a:avLst/>
                <a:gdLst>
                  <a:gd name="connsiteX0" fmla="*/ 1613 w 427801"/>
                  <a:gd name="connsiteY0" fmla="*/ 3463 h 512637"/>
                  <a:gd name="connsiteX1" fmla="*/ 182588 w 427801"/>
                  <a:gd name="connsiteY1" fmla="*/ 286038 h 512637"/>
                  <a:gd name="connsiteX2" fmla="*/ 420713 w 427801"/>
                  <a:gd name="connsiteY2" fmla="*/ 506701 h 512637"/>
                  <a:gd name="connsiteX3" fmla="*/ 369913 w 427801"/>
                  <a:gd name="connsiteY3" fmla="*/ 454313 h 512637"/>
                  <a:gd name="connsiteX4" fmla="*/ 292126 w 427801"/>
                  <a:gd name="connsiteY4" fmla="*/ 374938 h 512637"/>
                  <a:gd name="connsiteX5" fmla="*/ 222276 w 427801"/>
                  <a:gd name="connsiteY5" fmla="*/ 297151 h 512637"/>
                  <a:gd name="connsiteX6" fmla="*/ 100038 w 427801"/>
                  <a:gd name="connsiteY6" fmla="*/ 138401 h 512637"/>
                  <a:gd name="connsiteX7" fmla="*/ 1613 w 427801"/>
                  <a:gd name="connsiteY7" fmla="*/ 3463 h 51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801" h="512637">
                    <a:moveTo>
                      <a:pt x="1613" y="3463"/>
                    </a:moveTo>
                    <a:cubicBezTo>
                      <a:pt x="15371" y="28069"/>
                      <a:pt x="112738" y="202165"/>
                      <a:pt x="182588" y="286038"/>
                    </a:cubicBezTo>
                    <a:cubicBezTo>
                      <a:pt x="252438" y="369911"/>
                      <a:pt x="389492" y="478655"/>
                      <a:pt x="420713" y="506701"/>
                    </a:cubicBezTo>
                    <a:cubicBezTo>
                      <a:pt x="451934" y="534747"/>
                      <a:pt x="369913" y="454313"/>
                      <a:pt x="369913" y="454313"/>
                    </a:cubicBezTo>
                    <a:cubicBezTo>
                      <a:pt x="348482" y="432353"/>
                      <a:pt x="316732" y="401132"/>
                      <a:pt x="292126" y="374938"/>
                    </a:cubicBezTo>
                    <a:cubicBezTo>
                      <a:pt x="267520" y="348744"/>
                      <a:pt x="254291" y="336574"/>
                      <a:pt x="222276" y="297151"/>
                    </a:cubicBezTo>
                    <a:cubicBezTo>
                      <a:pt x="190261" y="257728"/>
                      <a:pt x="134434" y="184968"/>
                      <a:pt x="100038" y="138401"/>
                    </a:cubicBezTo>
                    <a:cubicBezTo>
                      <a:pt x="65642" y="91834"/>
                      <a:pt x="-12145" y="-21143"/>
                      <a:pt x="1613" y="346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6" name="フリーフォーム: 図形 4435">
                <a:extLst>
                  <a:ext uri="{FF2B5EF4-FFF2-40B4-BE49-F238E27FC236}">
                    <a16:creationId xmlns:a16="http://schemas.microsoft.com/office/drawing/2014/main" id="{823CC94C-8D49-4BC2-93AC-200EA1FB4625}"/>
                  </a:ext>
                </a:extLst>
              </p:cNvPr>
              <p:cNvSpPr/>
              <p:nvPr/>
            </p:nvSpPr>
            <p:spPr>
              <a:xfrm>
                <a:off x="3368625" y="4740204"/>
                <a:ext cx="73076" cy="217974"/>
              </a:xfrm>
              <a:custGeom>
                <a:avLst/>
                <a:gdLst>
                  <a:gd name="connsiteX0" fmla="*/ 17513 w 73076"/>
                  <a:gd name="connsiteY0" fmla="*/ 71 h 217974"/>
                  <a:gd name="connsiteX1" fmla="*/ 50 w 73076"/>
                  <a:gd name="connsiteY1" fmla="*/ 95321 h 217974"/>
                  <a:gd name="connsiteX2" fmla="*/ 23863 w 73076"/>
                  <a:gd name="connsiteY2" fmla="*/ 160409 h 217974"/>
                  <a:gd name="connsiteX3" fmla="*/ 73075 w 73076"/>
                  <a:gd name="connsiteY3" fmla="*/ 217559 h 217974"/>
                  <a:gd name="connsiteX4" fmla="*/ 22275 w 73076"/>
                  <a:gd name="connsiteY4" fmla="*/ 130246 h 217974"/>
                  <a:gd name="connsiteX5" fmla="*/ 15925 w 73076"/>
                  <a:gd name="connsiteY5" fmla="*/ 111196 h 217974"/>
                  <a:gd name="connsiteX6" fmla="*/ 17513 w 73076"/>
                  <a:gd name="connsiteY6" fmla="*/ 71 h 21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76" h="217974">
                    <a:moveTo>
                      <a:pt x="17513" y="71"/>
                    </a:moveTo>
                    <a:cubicBezTo>
                      <a:pt x="14867" y="-2575"/>
                      <a:pt x="-1008" y="68598"/>
                      <a:pt x="50" y="95321"/>
                    </a:cubicBezTo>
                    <a:cubicBezTo>
                      <a:pt x="1108" y="122044"/>
                      <a:pt x="11692" y="140036"/>
                      <a:pt x="23863" y="160409"/>
                    </a:cubicBezTo>
                    <a:cubicBezTo>
                      <a:pt x="36034" y="180782"/>
                      <a:pt x="73340" y="222586"/>
                      <a:pt x="73075" y="217559"/>
                    </a:cubicBezTo>
                    <a:cubicBezTo>
                      <a:pt x="72810" y="212532"/>
                      <a:pt x="31800" y="147973"/>
                      <a:pt x="22275" y="130246"/>
                    </a:cubicBezTo>
                    <a:cubicBezTo>
                      <a:pt x="12750" y="112519"/>
                      <a:pt x="16189" y="129717"/>
                      <a:pt x="15925" y="111196"/>
                    </a:cubicBezTo>
                    <a:cubicBezTo>
                      <a:pt x="15661" y="92675"/>
                      <a:pt x="20159" y="2717"/>
                      <a:pt x="17513" y="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7" name="フリーフォーム: 図形 4436">
                <a:extLst>
                  <a:ext uri="{FF2B5EF4-FFF2-40B4-BE49-F238E27FC236}">
                    <a16:creationId xmlns:a16="http://schemas.microsoft.com/office/drawing/2014/main" id="{92171333-FAF4-493D-9B8F-1780556361AF}"/>
                  </a:ext>
                </a:extLst>
              </p:cNvPr>
              <p:cNvSpPr/>
              <p:nvPr/>
            </p:nvSpPr>
            <p:spPr>
              <a:xfrm>
                <a:off x="3451107" y="4993380"/>
                <a:ext cx="130650" cy="268396"/>
              </a:xfrm>
              <a:custGeom>
                <a:avLst/>
                <a:gdLst>
                  <a:gd name="connsiteX0" fmla="*/ 118 w 130650"/>
                  <a:gd name="connsiteY0" fmla="*/ 895 h 268396"/>
                  <a:gd name="connsiteX1" fmla="*/ 123943 w 130650"/>
                  <a:gd name="connsiteY1" fmla="*/ 261245 h 268396"/>
                  <a:gd name="connsiteX2" fmla="*/ 101718 w 130650"/>
                  <a:gd name="connsiteY2" fmla="*/ 178695 h 268396"/>
                  <a:gd name="connsiteX3" fmla="*/ 118 w 130650"/>
                  <a:gd name="connsiteY3" fmla="*/ 895 h 26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650" h="268396">
                    <a:moveTo>
                      <a:pt x="118" y="895"/>
                    </a:moveTo>
                    <a:cubicBezTo>
                      <a:pt x="3822" y="14653"/>
                      <a:pt x="107010" y="231612"/>
                      <a:pt x="123943" y="261245"/>
                    </a:cubicBezTo>
                    <a:cubicBezTo>
                      <a:pt x="140876" y="290878"/>
                      <a:pt x="122885" y="221558"/>
                      <a:pt x="101718" y="178695"/>
                    </a:cubicBezTo>
                    <a:cubicBezTo>
                      <a:pt x="80551" y="135833"/>
                      <a:pt x="-3586" y="-12863"/>
                      <a:pt x="118" y="8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8" name="フリーフォーム: 図形 4437">
                <a:extLst>
                  <a:ext uri="{FF2B5EF4-FFF2-40B4-BE49-F238E27FC236}">
                    <a16:creationId xmlns:a16="http://schemas.microsoft.com/office/drawing/2014/main" id="{7CEDF1C9-7D4F-493F-AA26-440A816443D6}"/>
                  </a:ext>
                </a:extLst>
              </p:cNvPr>
              <p:cNvSpPr/>
              <p:nvPr/>
            </p:nvSpPr>
            <p:spPr>
              <a:xfrm>
                <a:off x="3413118" y="4740242"/>
                <a:ext cx="40076" cy="109685"/>
              </a:xfrm>
              <a:custGeom>
                <a:avLst/>
                <a:gdLst>
                  <a:gd name="connsiteX0" fmla="*/ 39695 w 40076"/>
                  <a:gd name="connsiteY0" fmla="*/ 33 h 109685"/>
                  <a:gd name="connsiteX1" fmla="*/ 20645 w 40076"/>
                  <a:gd name="connsiteY1" fmla="*/ 77821 h 109685"/>
                  <a:gd name="connsiteX2" fmla="*/ 30170 w 40076"/>
                  <a:gd name="connsiteY2" fmla="*/ 109571 h 109685"/>
                  <a:gd name="connsiteX3" fmla="*/ 7 w 40076"/>
                  <a:gd name="connsiteY3" fmla="*/ 68296 h 109685"/>
                  <a:gd name="connsiteX4" fmla="*/ 39695 w 40076"/>
                  <a:gd name="connsiteY4" fmla="*/ 33 h 10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76" h="109685">
                    <a:moveTo>
                      <a:pt x="39695" y="33"/>
                    </a:moveTo>
                    <a:cubicBezTo>
                      <a:pt x="43135" y="1621"/>
                      <a:pt x="22232" y="59565"/>
                      <a:pt x="20645" y="77821"/>
                    </a:cubicBezTo>
                    <a:cubicBezTo>
                      <a:pt x="19057" y="96077"/>
                      <a:pt x="33610" y="111159"/>
                      <a:pt x="30170" y="109571"/>
                    </a:cubicBezTo>
                    <a:cubicBezTo>
                      <a:pt x="26730" y="107984"/>
                      <a:pt x="-522" y="83642"/>
                      <a:pt x="7" y="68296"/>
                    </a:cubicBezTo>
                    <a:cubicBezTo>
                      <a:pt x="536" y="52950"/>
                      <a:pt x="36255" y="-1555"/>
                      <a:pt x="39695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9" name="フリーフォーム: 図形 4438">
                <a:extLst>
                  <a:ext uri="{FF2B5EF4-FFF2-40B4-BE49-F238E27FC236}">
                    <a16:creationId xmlns:a16="http://schemas.microsoft.com/office/drawing/2014/main" id="{D641EB0D-24D2-413A-9BC4-99A21334826C}"/>
                  </a:ext>
                </a:extLst>
              </p:cNvPr>
              <p:cNvSpPr/>
              <p:nvPr/>
            </p:nvSpPr>
            <p:spPr>
              <a:xfrm>
                <a:off x="5275225" y="2885666"/>
                <a:ext cx="41932" cy="445337"/>
              </a:xfrm>
              <a:custGeom>
                <a:avLst/>
                <a:gdLst>
                  <a:gd name="connsiteX0" fmla="*/ 25438 w 41932"/>
                  <a:gd name="connsiteY0" fmla="*/ 409 h 445337"/>
                  <a:gd name="connsiteX1" fmla="*/ 41313 w 41932"/>
                  <a:gd name="connsiteY1" fmla="*/ 252822 h 445337"/>
                  <a:gd name="connsiteX2" fmla="*/ 38 w 41932"/>
                  <a:gd name="connsiteY2" fmla="*/ 444909 h 445337"/>
                  <a:gd name="connsiteX3" fmla="*/ 33375 w 41932"/>
                  <a:gd name="connsiteY3" fmla="*/ 200434 h 445337"/>
                  <a:gd name="connsiteX4" fmla="*/ 25438 w 41932"/>
                  <a:gd name="connsiteY4" fmla="*/ 409 h 445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32" h="445337">
                    <a:moveTo>
                      <a:pt x="25438" y="409"/>
                    </a:moveTo>
                    <a:cubicBezTo>
                      <a:pt x="26761" y="9140"/>
                      <a:pt x="45546" y="178739"/>
                      <a:pt x="41313" y="252822"/>
                    </a:cubicBezTo>
                    <a:cubicBezTo>
                      <a:pt x="37080" y="326905"/>
                      <a:pt x="1361" y="453640"/>
                      <a:pt x="38" y="444909"/>
                    </a:cubicBezTo>
                    <a:cubicBezTo>
                      <a:pt x="-1285" y="436178"/>
                      <a:pt x="32317" y="276105"/>
                      <a:pt x="33375" y="200434"/>
                    </a:cubicBezTo>
                    <a:cubicBezTo>
                      <a:pt x="34433" y="124763"/>
                      <a:pt x="24115" y="-8322"/>
                      <a:pt x="25438" y="4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0" name="フリーフォーム: 図形 4439">
                <a:extLst>
                  <a:ext uri="{FF2B5EF4-FFF2-40B4-BE49-F238E27FC236}">
                    <a16:creationId xmlns:a16="http://schemas.microsoft.com/office/drawing/2014/main" id="{EB642241-5C3D-4993-B590-ACC62D66E9C6}"/>
                  </a:ext>
                </a:extLst>
              </p:cNvPr>
              <p:cNvSpPr/>
              <p:nvPr/>
            </p:nvSpPr>
            <p:spPr>
              <a:xfrm>
                <a:off x="3844797" y="3018954"/>
                <a:ext cx="192542" cy="64939"/>
              </a:xfrm>
              <a:custGeom>
                <a:avLst/>
                <a:gdLst>
                  <a:gd name="connsiteX0" fmla="*/ 128 w 192542"/>
                  <a:gd name="connsiteY0" fmla="*/ 471 h 64939"/>
                  <a:gd name="connsiteX1" fmla="*/ 108078 w 192542"/>
                  <a:gd name="connsiteY1" fmla="*/ 27459 h 64939"/>
                  <a:gd name="connsiteX2" fmla="*/ 189041 w 192542"/>
                  <a:gd name="connsiteY2" fmla="*/ 14759 h 64939"/>
                  <a:gd name="connsiteX3" fmla="*/ 174753 w 192542"/>
                  <a:gd name="connsiteY3" fmla="*/ 40159 h 64939"/>
                  <a:gd name="connsiteX4" fmla="*/ 146178 w 192542"/>
                  <a:gd name="connsiteY4" fmla="*/ 63971 h 64939"/>
                  <a:gd name="connsiteX5" fmla="*/ 87441 w 192542"/>
                  <a:gd name="connsiteY5" fmla="*/ 54446 h 64939"/>
                  <a:gd name="connsiteX6" fmla="*/ 128 w 192542"/>
                  <a:gd name="connsiteY6" fmla="*/ 471 h 6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542" h="64939">
                    <a:moveTo>
                      <a:pt x="128" y="471"/>
                    </a:moveTo>
                    <a:cubicBezTo>
                      <a:pt x="3567" y="-4027"/>
                      <a:pt x="76593" y="25078"/>
                      <a:pt x="108078" y="27459"/>
                    </a:cubicBezTo>
                    <a:cubicBezTo>
                      <a:pt x="139564" y="29840"/>
                      <a:pt x="177929" y="12642"/>
                      <a:pt x="189041" y="14759"/>
                    </a:cubicBezTo>
                    <a:cubicBezTo>
                      <a:pt x="200153" y="16876"/>
                      <a:pt x="181897" y="31957"/>
                      <a:pt x="174753" y="40159"/>
                    </a:cubicBezTo>
                    <a:cubicBezTo>
                      <a:pt x="167609" y="48361"/>
                      <a:pt x="160730" y="61590"/>
                      <a:pt x="146178" y="63971"/>
                    </a:cubicBezTo>
                    <a:cubicBezTo>
                      <a:pt x="131626" y="66352"/>
                      <a:pt x="111783" y="64765"/>
                      <a:pt x="87441" y="54446"/>
                    </a:cubicBezTo>
                    <a:cubicBezTo>
                      <a:pt x="63099" y="44127"/>
                      <a:pt x="-3311" y="4969"/>
                      <a:pt x="128" y="471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1" name="フリーフォーム: 図形 4440">
                <a:extLst>
                  <a:ext uri="{FF2B5EF4-FFF2-40B4-BE49-F238E27FC236}">
                    <a16:creationId xmlns:a16="http://schemas.microsoft.com/office/drawing/2014/main" id="{09CE8D92-A90D-4C04-8B85-9B7B564A00FE}"/>
                  </a:ext>
                </a:extLst>
              </p:cNvPr>
              <p:cNvSpPr/>
              <p:nvPr/>
            </p:nvSpPr>
            <p:spPr>
              <a:xfrm>
                <a:off x="4561306" y="3972942"/>
                <a:ext cx="247845" cy="190800"/>
              </a:xfrm>
              <a:custGeom>
                <a:avLst/>
                <a:gdLst>
                  <a:gd name="connsiteX0" fmla="*/ 247761 w 247845"/>
                  <a:gd name="connsiteY0" fmla="*/ 41 h 190800"/>
                  <a:gd name="connsiteX1" fmla="*/ 103827 w 247845"/>
                  <a:gd name="connsiteY1" fmla="*/ 146091 h 190800"/>
                  <a:gd name="connsiteX2" fmla="*/ 111 w 247845"/>
                  <a:gd name="connsiteY2" fmla="*/ 190541 h 190800"/>
                  <a:gd name="connsiteX3" fmla="*/ 122877 w 247845"/>
                  <a:gd name="connsiteY3" fmla="*/ 131275 h 190800"/>
                  <a:gd name="connsiteX4" fmla="*/ 247761 w 247845"/>
                  <a:gd name="connsiteY4" fmla="*/ 41 h 19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845" h="190800">
                    <a:moveTo>
                      <a:pt x="247761" y="41"/>
                    </a:moveTo>
                    <a:cubicBezTo>
                      <a:pt x="244586" y="2510"/>
                      <a:pt x="145102" y="114341"/>
                      <a:pt x="103827" y="146091"/>
                    </a:cubicBezTo>
                    <a:cubicBezTo>
                      <a:pt x="62552" y="177841"/>
                      <a:pt x="-3064" y="193010"/>
                      <a:pt x="111" y="190541"/>
                    </a:cubicBezTo>
                    <a:cubicBezTo>
                      <a:pt x="3286" y="188072"/>
                      <a:pt x="81955" y="157028"/>
                      <a:pt x="122877" y="131275"/>
                    </a:cubicBezTo>
                    <a:cubicBezTo>
                      <a:pt x="163799" y="105522"/>
                      <a:pt x="250936" y="-2428"/>
                      <a:pt x="247761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2" name="フリーフォーム: 図形 4441">
                <a:extLst>
                  <a:ext uri="{FF2B5EF4-FFF2-40B4-BE49-F238E27FC236}">
                    <a16:creationId xmlns:a16="http://schemas.microsoft.com/office/drawing/2014/main" id="{B036A648-59A9-4ECC-BE4F-7A47E1ECC1E6}"/>
                  </a:ext>
                </a:extLst>
              </p:cNvPr>
              <p:cNvSpPr/>
              <p:nvPr/>
            </p:nvSpPr>
            <p:spPr>
              <a:xfrm>
                <a:off x="4252148" y="3981447"/>
                <a:ext cx="315812" cy="177843"/>
              </a:xfrm>
              <a:custGeom>
                <a:avLst/>
                <a:gdLst>
                  <a:gd name="connsiteX0" fmla="*/ 235 w 315812"/>
                  <a:gd name="connsiteY0" fmla="*/ 3 h 177843"/>
                  <a:gd name="connsiteX1" fmla="*/ 106069 w 315812"/>
                  <a:gd name="connsiteY1" fmla="*/ 127003 h 177843"/>
                  <a:gd name="connsiteX2" fmla="*/ 154752 w 315812"/>
                  <a:gd name="connsiteY2" fmla="*/ 150286 h 177843"/>
                  <a:gd name="connsiteX3" fmla="*/ 315619 w 315812"/>
                  <a:gd name="connsiteY3" fmla="*/ 177803 h 177843"/>
                  <a:gd name="connsiteX4" fmla="*/ 186502 w 315812"/>
                  <a:gd name="connsiteY4" fmla="*/ 143936 h 177843"/>
                  <a:gd name="connsiteX5" fmla="*/ 137819 w 315812"/>
                  <a:gd name="connsiteY5" fmla="*/ 122770 h 177843"/>
                  <a:gd name="connsiteX6" fmla="*/ 235 w 315812"/>
                  <a:gd name="connsiteY6" fmla="*/ 3 h 1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5812" h="177843">
                    <a:moveTo>
                      <a:pt x="235" y="3"/>
                    </a:moveTo>
                    <a:cubicBezTo>
                      <a:pt x="-5057" y="708"/>
                      <a:pt x="80316" y="101956"/>
                      <a:pt x="106069" y="127003"/>
                    </a:cubicBezTo>
                    <a:cubicBezTo>
                      <a:pt x="131822" y="152050"/>
                      <a:pt x="119827" y="141819"/>
                      <a:pt x="154752" y="150286"/>
                    </a:cubicBezTo>
                    <a:cubicBezTo>
                      <a:pt x="189677" y="158753"/>
                      <a:pt x="310328" y="178861"/>
                      <a:pt x="315619" y="177803"/>
                    </a:cubicBezTo>
                    <a:cubicBezTo>
                      <a:pt x="320910" y="176745"/>
                      <a:pt x="216135" y="153108"/>
                      <a:pt x="186502" y="143936"/>
                    </a:cubicBezTo>
                    <a:cubicBezTo>
                      <a:pt x="156869" y="134764"/>
                      <a:pt x="168158" y="145700"/>
                      <a:pt x="137819" y="122770"/>
                    </a:cubicBezTo>
                    <a:cubicBezTo>
                      <a:pt x="107480" y="99840"/>
                      <a:pt x="5527" y="-702"/>
                      <a:pt x="235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3" name="フリーフォーム: 図形 4442">
                <a:extLst>
                  <a:ext uri="{FF2B5EF4-FFF2-40B4-BE49-F238E27FC236}">
                    <a16:creationId xmlns:a16="http://schemas.microsoft.com/office/drawing/2014/main" id="{F19EFB27-6B40-4A43-A96C-AB89354BC763}"/>
                  </a:ext>
                </a:extLst>
              </p:cNvPr>
              <p:cNvSpPr/>
              <p:nvPr/>
            </p:nvSpPr>
            <p:spPr>
              <a:xfrm>
                <a:off x="4936067" y="3699911"/>
                <a:ext cx="30435" cy="188531"/>
              </a:xfrm>
              <a:custGeom>
                <a:avLst/>
                <a:gdLst>
                  <a:gd name="connsiteX0" fmla="*/ 29633 w 30435"/>
                  <a:gd name="connsiteY0" fmla="*/ 22 h 188531"/>
                  <a:gd name="connsiteX1" fmla="*/ 27516 w 30435"/>
                  <a:gd name="connsiteY1" fmla="*/ 141839 h 188531"/>
                  <a:gd name="connsiteX2" fmla="*/ 0 w 30435"/>
                  <a:gd name="connsiteY2" fmla="*/ 188406 h 188531"/>
                  <a:gd name="connsiteX3" fmla="*/ 27516 w 30435"/>
                  <a:gd name="connsiteY3" fmla="*/ 131256 h 188531"/>
                  <a:gd name="connsiteX4" fmla="*/ 29633 w 30435"/>
                  <a:gd name="connsiteY4" fmla="*/ 22 h 188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35" h="188531">
                    <a:moveTo>
                      <a:pt x="29633" y="22"/>
                    </a:moveTo>
                    <a:cubicBezTo>
                      <a:pt x="29633" y="1786"/>
                      <a:pt x="32455" y="110442"/>
                      <a:pt x="27516" y="141839"/>
                    </a:cubicBezTo>
                    <a:cubicBezTo>
                      <a:pt x="22577" y="173236"/>
                      <a:pt x="0" y="190170"/>
                      <a:pt x="0" y="188406"/>
                    </a:cubicBezTo>
                    <a:cubicBezTo>
                      <a:pt x="0" y="186642"/>
                      <a:pt x="23283" y="159478"/>
                      <a:pt x="27516" y="131256"/>
                    </a:cubicBezTo>
                    <a:cubicBezTo>
                      <a:pt x="31749" y="103034"/>
                      <a:pt x="29633" y="-1742"/>
                      <a:pt x="29633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4" name="フリーフォーム: 図形 4443">
                <a:extLst>
                  <a:ext uri="{FF2B5EF4-FFF2-40B4-BE49-F238E27FC236}">
                    <a16:creationId xmlns:a16="http://schemas.microsoft.com/office/drawing/2014/main" id="{BA6D8843-0783-48EB-8961-C02DF97D7CCF}"/>
                  </a:ext>
                </a:extLst>
              </p:cNvPr>
              <p:cNvSpPr/>
              <p:nvPr/>
            </p:nvSpPr>
            <p:spPr>
              <a:xfrm>
                <a:off x="4892410" y="3888495"/>
                <a:ext cx="252021" cy="121504"/>
              </a:xfrm>
              <a:custGeom>
                <a:avLst/>
                <a:gdLst>
                  <a:gd name="connsiteX0" fmla="*/ 251090 w 252021"/>
                  <a:gd name="connsiteY0" fmla="*/ 1938 h 121504"/>
                  <a:gd name="connsiteX1" fmla="*/ 83873 w 252021"/>
                  <a:gd name="connsiteY1" fmla="*/ 73905 h 121504"/>
                  <a:gd name="connsiteX2" fmla="*/ 1323 w 252021"/>
                  <a:gd name="connsiteY2" fmla="*/ 120472 h 121504"/>
                  <a:gd name="connsiteX3" fmla="*/ 145257 w 252021"/>
                  <a:gd name="connsiteY3" fmla="*/ 29455 h 121504"/>
                  <a:gd name="connsiteX4" fmla="*/ 251090 w 252021"/>
                  <a:gd name="connsiteY4" fmla="*/ 1938 h 12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021" h="121504">
                    <a:moveTo>
                      <a:pt x="251090" y="1938"/>
                    </a:moveTo>
                    <a:cubicBezTo>
                      <a:pt x="240859" y="9346"/>
                      <a:pt x="125501" y="54149"/>
                      <a:pt x="83873" y="73905"/>
                    </a:cubicBezTo>
                    <a:cubicBezTo>
                      <a:pt x="42245" y="93661"/>
                      <a:pt x="-8908" y="127880"/>
                      <a:pt x="1323" y="120472"/>
                    </a:cubicBezTo>
                    <a:cubicBezTo>
                      <a:pt x="11554" y="113064"/>
                      <a:pt x="105746" y="49563"/>
                      <a:pt x="145257" y="29455"/>
                    </a:cubicBezTo>
                    <a:cubicBezTo>
                      <a:pt x="184768" y="9347"/>
                      <a:pt x="261321" y="-5470"/>
                      <a:pt x="251090" y="19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5" name="フリーフォーム: 図形 4444">
                <a:extLst>
                  <a:ext uri="{FF2B5EF4-FFF2-40B4-BE49-F238E27FC236}">
                    <a16:creationId xmlns:a16="http://schemas.microsoft.com/office/drawing/2014/main" id="{34B9DE4A-C8A4-476C-8F99-20ABE06A8F3A}"/>
                  </a:ext>
                </a:extLst>
              </p:cNvPr>
              <p:cNvSpPr/>
              <p:nvPr/>
            </p:nvSpPr>
            <p:spPr>
              <a:xfrm>
                <a:off x="5114917" y="3184507"/>
                <a:ext cx="122445" cy="320709"/>
              </a:xfrm>
              <a:custGeom>
                <a:avLst/>
                <a:gdLst>
                  <a:gd name="connsiteX0" fmla="*/ 101608 w 122445"/>
                  <a:gd name="connsiteY0" fmla="*/ 18 h 320709"/>
                  <a:gd name="connsiteX1" fmla="*/ 117483 w 122445"/>
                  <a:gd name="connsiteY1" fmla="*/ 158768 h 320709"/>
                  <a:gd name="connsiteX2" fmla="*/ 8 w 122445"/>
                  <a:gd name="connsiteY2" fmla="*/ 320693 h 320709"/>
                  <a:gd name="connsiteX3" fmla="*/ 111133 w 122445"/>
                  <a:gd name="connsiteY3" fmla="*/ 149243 h 320709"/>
                  <a:gd name="connsiteX4" fmla="*/ 101608 w 122445"/>
                  <a:gd name="connsiteY4" fmla="*/ 18 h 32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445" h="320709">
                    <a:moveTo>
                      <a:pt x="101608" y="18"/>
                    </a:moveTo>
                    <a:cubicBezTo>
                      <a:pt x="102666" y="1606"/>
                      <a:pt x="134416" y="105322"/>
                      <a:pt x="117483" y="158768"/>
                    </a:cubicBezTo>
                    <a:cubicBezTo>
                      <a:pt x="100550" y="212214"/>
                      <a:pt x="1066" y="322281"/>
                      <a:pt x="8" y="320693"/>
                    </a:cubicBezTo>
                    <a:cubicBezTo>
                      <a:pt x="-1050" y="319105"/>
                      <a:pt x="92612" y="197926"/>
                      <a:pt x="111133" y="149243"/>
                    </a:cubicBezTo>
                    <a:cubicBezTo>
                      <a:pt x="129654" y="100560"/>
                      <a:pt x="100550" y="-1570"/>
                      <a:pt x="101608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6" name="フリーフォーム: 図形 4445">
                <a:extLst>
                  <a:ext uri="{FF2B5EF4-FFF2-40B4-BE49-F238E27FC236}">
                    <a16:creationId xmlns:a16="http://schemas.microsoft.com/office/drawing/2014/main" id="{3BDA7848-6F1D-4513-B7C3-68394B84EDF0}"/>
                  </a:ext>
                </a:extLst>
              </p:cNvPr>
              <p:cNvSpPr/>
              <p:nvPr/>
            </p:nvSpPr>
            <p:spPr>
              <a:xfrm>
                <a:off x="5165633" y="3612800"/>
                <a:ext cx="73544" cy="257921"/>
              </a:xfrm>
              <a:custGeom>
                <a:avLst/>
                <a:gdLst>
                  <a:gd name="connsiteX0" fmla="*/ 73117 w 73544"/>
                  <a:gd name="connsiteY0" fmla="*/ 350 h 257921"/>
                  <a:gd name="connsiteX1" fmla="*/ 57242 w 73544"/>
                  <a:gd name="connsiteY1" fmla="*/ 149575 h 257921"/>
                  <a:gd name="connsiteX2" fmla="*/ 92 w 73544"/>
                  <a:gd name="connsiteY2" fmla="*/ 257525 h 257921"/>
                  <a:gd name="connsiteX3" fmla="*/ 44542 w 73544"/>
                  <a:gd name="connsiteY3" fmla="*/ 111475 h 257921"/>
                  <a:gd name="connsiteX4" fmla="*/ 73117 w 73544"/>
                  <a:gd name="connsiteY4" fmla="*/ 350 h 25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44" h="257921">
                    <a:moveTo>
                      <a:pt x="73117" y="350"/>
                    </a:moveTo>
                    <a:cubicBezTo>
                      <a:pt x="75234" y="6700"/>
                      <a:pt x="69413" y="106713"/>
                      <a:pt x="57242" y="149575"/>
                    </a:cubicBezTo>
                    <a:cubicBezTo>
                      <a:pt x="45071" y="192437"/>
                      <a:pt x="2209" y="263875"/>
                      <a:pt x="92" y="257525"/>
                    </a:cubicBezTo>
                    <a:cubicBezTo>
                      <a:pt x="-2025" y="251175"/>
                      <a:pt x="32900" y="147458"/>
                      <a:pt x="44542" y="111475"/>
                    </a:cubicBezTo>
                    <a:cubicBezTo>
                      <a:pt x="56184" y="75492"/>
                      <a:pt x="71000" y="-6000"/>
                      <a:pt x="73117" y="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7" name="フリーフォーム: 図形 4446">
                <a:extLst>
                  <a:ext uri="{FF2B5EF4-FFF2-40B4-BE49-F238E27FC236}">
                    <a16:creationId xmlns:a16="http://schemas.microsoft.com/office/drawing/2014/main" id="{18ECABA3-0E2A-443C-9374-2A35943A35AD}"/>
                  </a:ext>
                </a:extLst>
              </p:cNvPr>
              <p:cNvSpPr/>
              <p:nvPr/>
            </p:nvSpPr>
            <p:spPr>
              <a:xfrm>
                <a:off x="5276834" y="3225310"/>
                <a:ext cx="67087" cy="381490"/>
              </a:xfrm>
              <a:custGeom>
                <a:avLst/>
                <a:gdLst>
                  <a:gd name="connsiteX0" fmla="*/ 63516 w 67087"/>
                  <a:gd name="connsiteY0" fmla="*/ 490 h 381490"/>
                  <a:gd name="connsiteX1" fmla="*/ 57166 w 67087"/>
                  <a:gd name="connsiteY1" fmla="*/ 171940 h 381490"/>
                  <a:gd name="connsiteX2" fmla="*/ 16 w 67087"/>
                  <a:gd name="connsiteY2" fmla="*/ 381490 h 381490"/>
                  <a:gd name="connsiteX3" fmla="*/ 50816 w 67087"/>
                  <a:gd name="connsiteY3" fmla="*/ 171940 h 381490"/>
                  <a:gd name="connsiteX4" fmla="*/ 19066 w 67087"/>
                  <a:gd name="connsiteY4" fmla="*/ 225915 h 381490"/>
                  <a:gd name="connsiteX5" fmla="*/ 63516 w 67087"/>
                  <a:gd name="connsiteY5" fmla="*/ 490 h 381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87" h="381490">
                    <a:moveTo>
                      <a:pt x="63516" y="490"/>
                    </a:moveTo>
                    <a:cubicBezTo>
                      <a:pt x="69866" y="-8506"/>
                      <a:pt x="67749" y="108440"/>
                      <a:pt x="57166" y="171940"/>
                    </a:cubicBezTo>
                    <a:cubicBezTo>
                      <a:pt x="46583" y="235440"/>
                      <a:pt x="1074" y="381490"/>
                      <a:pt x="16" y="381490"/>
                    </a:cubicBezTo>
                    <a:cubicBezTo>
                      <a:pt x="-1042" y="381490"/>
                      <a:pt x="47641" y="197869"/>
                      <a:pt x="50816" y="171940"/>
                    </a:cubicBezTo>
                    <a:cubicBezTo>
                      <a:pt x="53991" y="146011"/>
                      <a:pt x="16420" y="248140"/>
                      <a:pt x="19066" y="225915"/>
                    </a:cubicBezTo>
                    <a:cubicBezTo>
                      <a:pt x="21712" y="203690"/>
                      <a:pt x="57166" y="9486"/>
                      <a:pt x="63516" y="4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8" name="フリーフォーム: 図形 4447">
                <a:extLst>
                  <a:ext uri="{FF2B5EF4-FFF2-40B4-BE49-F238E27FC236}">
                    <a16:creationId xmlns:a16="http://schemas.microsoft.com/office/drawing/2014/main" id="{CFEDCD5A-8AA1-4D17-8E84-21342BBD058D}"/>
                  </a:ext>
                </a:extLst>
              </p:cNvPr>
              <p:cNvSpPr/>
              <p:nvPr/>
            </p:nvSpPr>
            <p:spPr>
              <a:xfrm>
                <a:off x="4568476" y="2709656"/>
                <a:ext cx="257081" cy="92282"/>
              </a:xfrm>
              <a:custGeom>
                <a:avLst/>
                <a:gdLst>
                  <a:gd name="connsiteX0" fmla="*/ 349 w 257081"/>
                  <a:gd name="connsiteY0" fmla="*/ 92282 h 92282"/>
                  <a:gd name="connsiteX1" fmla="*/ 90837 w 257081"/>
                  <a:gd name="connsiteY1" fmla="*/ 22432 h 92282"/>
                  <a:gd name="connsiteX2" fmla="*/ 167037 w 257081"/>
                  <a:gd name="connsiteY2" fmla="*/ 207 h 92282"/>
                  <a:gd name="connsiteX3" fmla="*/ 255937 w 257081"/>
                  <a:gd name="connsiteY3" fmla="*/ 11319 h 92282"/>
                  <a:gd name="connsiteX4" fmla="*/ 211487 w 257081"/>
                  <a:gd name="connsiteY4" fmla="*/ 11319 h 92282"/>
                  <a:gd name="connsiteX5" fmla="*/ 125762 w 257081"/>
                  <a:gd name="connsiteY5" fmla="*/ 20844 h 92282"/>
                  <a:gd name="connsiteX6" fmla="*/ 349 w 257081"/>
                  <a:gd name="connsiteY6" fmla="*/ 92282 h 9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081" h="92282">
                    <a:moveTo>
                      <a:pt x="349" y="92282"/>
                    </a:moveTo>
                    <a:cubicBezTo>
                      <a:pt x="-5472" y="92547"/>
                      <a:pt x="63056" y="37778"/>
                      <a:pt x="90837" y="22432"/>
                    </a:cubicBezTo>
                    <a:cubicBezTo>
                      <a:pt x="118618" y="7086"/>
                      <a:pt x="139520" y="2059"/>
                      <a:pt x="167037" y="207"/>
                    </a:cubicBezTo>
                    <a:cubicBezTo>
                      <a:pt x="194554" y="-1645"/>
                      <a:pt x="248529" y="9467"/>
                      <a:pt x="255937" y="11319"/>
                    </a:cubicBezTo>
                    <a:cubicBezTo>
                      <a:pt x="263345" y="13171"/>
                      <a:pt x="233183" y="9732"/>
                      <a:pt x="211487" y="11319"/>
                    </a:cubicBezTo>
                    <a:cubicBezTo>
                      <a:pt x="189791" y="12906"/>
                      <a:pt x="159100" y="8408"/>
                      <a:pt x="125762" y="20844"/>
                    </a:cubicBezTo>
                    <a:cubicBezTo>
                      <a:pt x="92425" y="33279"/>
                      <a:pt x="6170" y="92017"/>
                      <a:pt x="349" y="92282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9" name="フリーフォーム: 図形 4448">
                <a:extLst>
                  <a:ext uri="{FF2B5EF4-FFF2-40B4-BE49-F238E27FC236}">
                    <a16:creationId xmlns:a16="http://schemas.microsoft.com/office/drawing/2014/main" id="{B620B3B6-CA3F-4ED2-9F32-07AFCD7827D1}"/>
                  </a:ext>
                </a:extLst>
              </p:cNvPr>
              <p:cNvSpPr/>
              <p:nvPr/>
            </p:nvSpPr>
            <p:spPr>
              <a:xfrm>
                <a:off x="4650073" y="2742973"/>
                <a:ext cx="262092" cy="46539"/>
              </a:xfrm>
              <a:custGeom>
                <a:avLst/>
                <a:gdLst>
                  <a:gd name="connsiteX0" fmla="*/ 1302 w 262092"/>
                  <a:gd name="connsiteY0" fmla="*/ 46265 h 46539"/>
                  <a:gd name="connsiteX1" fmla="*/ 77502 w 262092"/>
                  <a:gd name="connsiteY1" fmla="*/ 9752 h 46539"/>
                  <a:gd name="connsiteX2" fmla="*/ 147352 w 262092"/>
                  <a:gd name="connsiteY2" fmla="*/ 1815 h 46539"/>
                  <a:gd name="connsiteX3" fmla="*/ 258477 w 262092"/>
                  <a:gd name="connsiteY3" fmla="*/ 38327 h 46539"/>
                  <a:gd name="connsiteX4" fmla="*/ 226727 w 262092"/>
                  <a:gd name="connsiteY4" fmla="*/ 33565 h 46539"/>
                  <a:gd name="connsiteX5" fmla="*/ 144177 w 262092"/>
                  <a:gd name="connsiteY5" fmla="*/ 27215 h 46539"/>
                  <a:gd name="connsiteX6" fmla="*/ 1302 w 262092"/>
                  <a:gd name="connsiteY6" fmla="*/ 46265 h 4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092" h="46539">
                    <a:moveTo>
                      <a:pt x="1302" y="46265"/>
                    </a:moveTo>
                    <a:cubicBezTo>
                      <a:pt x="-9810" y="43355"/>
                      <a:pt x="53160" y="17160"/>
                      <a:pt x="77502" y="9752"/>
                    </a:cubicBezTo>
                    <a:cubicBezTo>
                      <a:pt x="101844" y="2344"/>
                      <a:pt x="117190" y="-2948"/>
                      <a:pt x="147352" y="1815"/>
                    </a:cubicBezTo>
                    <a:cubicBezTo>
                      <a:pt x="177515" y="6577"/>
                      <a:pt x="245248" y="33035"/>
                      <a:pt x="258477" y="38327"/>
                    </a:cubicBezTo>
                    <a:cubicBezTo>
                      <a:pt x="271706" y="43619"/>
                      <a:pt x="245777" y="35417"/>
                      <a:pt x="226727" y="33565"/>
                    </a:cubicBezTo>
                    <a:cubicBezTo>
                      <a:pt x="207677" y="31713"/>
                      <a:pt x="176985" y="26421"/>
                      <a:pt x="144177" y="27215"/>
                    </a:cubicBezTo>
                    <a:cubicBezTo>
                      <a:pt x="111369" y="28009"/>
                      <a:pt x="12414" y="49175"/>
                      <a:pt x="1302" y="462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0" name="フリーフォーム: 図形 4449">
                <a:extLst>
                  <a:ext uri="{FF2B5EF4-FFF2-40B4-BE49-F238E27FC236}">
                    <a16:creationId xmlns:a16="http://schemas.microsoft.com/office/drawing/2014/main" id="{1C0B6D46-23E8-47F3-9509-E7F30037FF27}"/>
                  </a:ext>
                </a:extLst>
              </p:cNvPr>
              <p:cNvSpPr/>
              <p:nvPr/>
            </p:nvSpPr>
            <p:spPr>
              <a:xfrm>
                <a:off x="4481513" y="2633464"/>
                <a:ext cx="561977" cy="156714"/>
              </a:xfrm>
              <a:custGeom>
                <a:avLst/>
                <a:gdLst>
                  <a:gd name="connsiteX0" fmla="*/ 0 w 561977"/>
                  <a:gd name="connsiteY0" fmla="*/ 49411 h 156714"/>
                  <a:gd name="connsiteX1" fmla="*/ 123825 w 561977"/>
                  <a:gd name="connsiteY1" fmla="*/ 55761 h 156714"/>
                  <a:gd name="connsiteX2" fmla="*/ 349250 w 561977"/>
                  <a:gd name="connsiteY2" fmla="*/ 14486 h 156714"/>
                  <a:gd name="connsiteX3" fmla="*/ 260350 w 561977"/>
                  <a:gd name="connsiteY3" fmla="*/ 31949 h 156714"/>
                  <a:gd name="connsiteX4" fmla="*/ 463550 w 561977"/>
                  <a:gd name="connsiteY4" fmla="*/ 41474 h 156714"/>
                  <a:gd name="connsiteX5" fmla="*/ 561975 w 561977"/>
                  <a:gd name="connsiteY5" fmla="*/ 103386 h 156714"/>
                  <a:gd name="connsiteX6" fmla="*/ 466725 w 561977"/>
                  <a:gd name="connsiteY6" fmla="*/ 199 h 156714"/>
                  <a:gd name="connsiteX7" fmla="*/ 522287 w 561977"/>
                  <a:gd name="connsiteY7" fmla="*/ 135136 h 156714"/>
                  <a:gd name="connsiteX8" fmla="*/ 477837 w 561977"/>
                  <a:gd name="connsiteY8" fmla="*/ 154186 h 156714"/>
                  <a:gd name="connsiteX9" fmla="*/ 520700 w 561977"/>
                  <a:gd name="connsiteY9" fmla="*/ 111324 h 156714"/>
                  <a:gd name="connsiteX10" fmla="*/ 377825 w 561977"/>
                  <a:gd name="connsiteY10" fmla="*/ 85924 h 156714"/>
                  <a:gd name="connsiteX11" fmla="*/ 519112 w 561977"/>
                  <a:gd name="connsiteY11" fmla="*/ 112911 h 156714"/>
                  <a:gd name="connsiteX12" fmla="*/ 161925 w 561977"/>
                  <a:gd name="connsiteY12" fmla="*/ 135136 h 156714"/>
                  <a:gd name="connsiteX13" fmla="*/ 428625 w 561977"/>
                  <a:gd name="connsiteY13" fmla="*/ 93861 h 156714"/>
                  <a:gd name="connsiteX14" fmla="*/ 171450 w 561977"/>
                  <a:gd name="connsiteY14" fmla="*/ 122436 h 156714"/>
                  <a:gd name="connsiteX15" fmla="*/ 254000 w 561977"/>
                  <a:gd name="connsiteY15" fmla="*/ 97036 h 156714"/>
                  <a:gd name="connsiteX16" fmla="*/ 112712 w 561977"/>
                  <a:gd name="connsiteY16" fmla="*/ 71636 h 156714"/>
                  <a:gd name="connsiteX17" fmla="*/ 0 w 561977"/>
                  <a:gd name="connsiteY17" fmla="*/ 49411 h 156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1977" h="156714">
                    <a:moveTo>
                      <a:pt x="0" y="49411"/>
                    </a:moveTo>
                    <a:cubicBezTo>
                      <a:pt x="32808" y="55496"/>
                      <a:pt x="65617" y="61582"/>
                      <a:pt x="123825" y="55761"/>
                    </a:cubicBezTo>
                    <a:cubicBezTo>
                      <a:pt x="182033" y="49940"/>
                      <a:pt x="326496" y="18455"/>
                      <a:pt x="349250" y="14486"/>
                    </a:cubicBezTo>
                    <a:cubicBezTo>
                      <a:pt x="372004" y="10517"/>
                      <a:pt x="241300" y="27451"/>
                      <a:pt x="260350" y="31949"/>
                    </a:cubicBezTo>
                    <a:cubicBezTo>
                      <a:pt x="279400" y="36447"/>
                      <a:pt x="413279" y="29568"/>
                      <a:pt x="463550" y="41474"/>
                    </a:cubicBezTo>
                    <a:cubicBezTo>
                      <a:pt x="513821" y="53380"/>
                      <a:pt x="561446" y="110265"/>
                      <a:pt x="561975" y="103386"/>
                    </a:cubicBezTo>
                    <a:cubicBezTo>
                      <a:pt x="562504" y="96507"/>
                      <a:pt x="473340" y="-5093"/>
                      <a:pt x="466725" y="199"/>
                    </a:cubicBezTo>
                    <a:cubicBezTo>
                      <a:pt x="460110" y="5491"/>
                      <a:pt x="520435" y="109472"/>
                      <a:pt x="522287" y="135136"/>
                    </a:cubicBezTo>
                    <a:cubicBezTo>
                      <a:pt x="524139" y="160800"/>
                      <a:pt x="478101" y="158155"/>
                      <a:pt x="477837" y="154186"/>
                    </a:cubicBezTo>
                    <a:cubicBezTo>
                      <a:pt x="477573" y="150217"/>
                      <a:pt x="537369" y="122701"/>
                      <a:pt x="520700" y="111324"/>
                    </a:cubicBezTo>
                    <a:cubicBezTo>
                      <a:pt x="504031" y="99947"/>
                      <a:pt x="378090" y="85660"/>
                      <a:pt x="377825" y="85924"/>
                    </a:cubicBezTo>
                    <a:cubicBezTo>
                      <a:pt x="377560" y="86188"/>
                      <a:pt x="555095" y="104709"/>
                      <a:pt x="519112" y="112911"/>
                    </a:cubicBezTo>
                    <a:cubicBezTo>
                      <a:pt x="483129" y="121113"/>
                      <a:pt x="177006" y="138311"/>
                      <a:pt x="161925" y="135136"/>
                    </a:cubicBezTo>
                    <a:cubicBezTo>
                      <a:pt x="146844" y="131961"/>
                      <a:pt x="427037" y="95978"/>
                      <a:pt x="428625" y="93861"/>
                    </a:cubicBezTo>
                    <a:cubicBezTo>
                      <a:pt x="430213" y="91744"/>
                      <a:pt x="200554" y="121907"/>
                      <a:pt x="171450" y="122436"/>
                    </a:cubicBezTo>
                    <a:cubicBezTo>
                      <a:pt x="142346" y="122965"/>
                      <a:pt x="263790" y="105503"/>
                      <a:pt x="254000" y="97036"/>
                    </a:cubicBezTo>
                    <a:cubicBezTo>
                      <a:pt x="244210" y="88569"/>
                      <a:pt x="112712" y="71636"/>
                      <a:pt x="112712" y="71636"/>
                    </a:cubicBezTo>
                    <a:lnTo>
                      <a:pt x="0" y="49411"/>
                    </a:ln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1" name="フリーフォーム: 図形 4450">
                <a:extLst>
                  <a:ext uri="{FF2B5EF4-FFF2-40B4-BE49-F238E27FC236}">
                    <a16:creationId xmlns:a16="http://schemas.microsoft.com/office/drawing/2014/main" id="{F14D1CEE-8E62-4845-846D-4A612A52233D}"/>
                  </a:ext>
                </a:extLst>
              </p:cNvPr>
              <p:cNvSpPr/>
              <p:nvPr/>
            </p:nvSpPr>
            <p:spPr>
              <a:xfrm>
                <a:off x="4758082" y="2723757"/>
                <a:ext cx="224311" cy="74527"/>
              </a:xfrm>
              <a:custGeom>
                <a:avLst/>
                <a:gdLst>
                  <a:gd name="connsiteX0" fmla="*/ 185 w 224311"/>
                  <a:gd name="connsiteY0" fmla="*/ 6743 h 74527"/>
                  <a:gd name="connsiteX1" fmla="*/ 114485 w 224311"/>
                  <a:gd name="connsiteY1" fmla="*/ 8860 h 74527"/>
                  <a:gd name="connsiteX2" fmla="*/ 222435 w 224311"/>
                  <a:gd name="connsiteY2" fmla="*/ 74476 h 74527"/>
                  <a:gd name="connsiteX3" fmla="*/ 180101 w 224311"/>
                  <a:gd name="connsiteY3" fmla="*/ 19443 h 74527"/>
                  <a:gd name="connsiteX4" fmla="*/ 142001 w 224311"/>
                  <a:gd name="connsiteY4" fmla="*/ 393 h 74527"/>
                  <a:gd name="connsiteX5" fmla="*/ 185 w 224311"/>
                  <a:gd name="connsiteY5" fmla="*/ 6743 h 7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311" h="74527">
                    <a:moveTo>
                      <a:pt x="185" y="6743"/>
                    </a:moveTo>
                    <a:cubicBezTo>
                      <a:pt x="-4401" y="8154"/>
                      <a:pt x="77443" y="-2429"/>
                      <a:pt x="114485" y="8860"/>
                    </a:cubicBezTo>
                    <a:cubicBezTo>
                      <a:pt x="151527" y="20149"/>
                      <a:pt x="211499" y="72712"/>
                      <a:pt x="222435" y="74476"/>
                    </a:cubicBezTo>
                    <a:cubicBezTo>
                      <a:pt x="233371" y="76240"/>
                      <a:pt x="193507" y="31790"/>
                      <a:pt x="180101" y="19443"/>
                    </a:cubicBezTo>
                    <a:cubicBezTo>
                      <a:pt x="166695" y="7096"/>
                      <a:pt x="167401" y="2510"/>
                      <a:pt x="142001" y="393"/>
                    </a:cubicBezTo>
                    <a:cubicBezTo>
                      <a:pt x="116601" y="-1724"/>
                      <a:pt x="4771" y="5332"/>
                      <a:pt x="185" y="67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2" name="フリーフォーム: 図形 4451">
                <a:extLst>
                  <a:ext uri="{FF2B5EF4-FFF2-40B4-BE49-F238E27FC236}">
                    <a16:creationId xmlns:a16="http://schemas.microsoft.com/office/drawing/2014/main" id="{C0FC1E41-2C05-4E83-91CE-A02FDC6A4E46}"/>
                  </a:ext>
                </a:extLst>
              </p:cNvPr>
              <p:cNvSpPr/>
              <p:nvPr/>
            </p:nvSpPr>
            <p:spPr>
              <a:xfrm>
                <a:off x="4840258" y="2640757"/>
                <a:ext cx="122082" cy="109160"/>
              </a:xfrm>
              <a:custGeom>
                <a:avLst/>
                <a:gdLst>
                  <a:gd name="connsiteX0" fmla="*/ 559 w 122082"/>
                  <a:gd name="connsiteY0" fmla="*/ 108793 h 109160"/>
                  <a:gd name="connsiteX1" fmla="*/ 53475 w 122082"/>
                  <a:gd name="connsiteY1" fmla="*/ 55876 h 109160"/>
                  <a:gd name="connsiteX2" fmla="*/ 121209 w 122082"/>
                  <a:gd name="connsiteY2" fmla="*/ 843 h 109160"/>
                  <a:gd name="connsiteX3" fmla="*/ 87342 w 122082"/>
                  <a:gd name="connsiteY3" fmla="*/ 28360 h 109160"/>
                  <a:gd name="connsiteX4" fmla="*/ 559 w 122082"/>
                  <a:gd name="connsiteY4" fmla="*/ 108793 h 10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82" h="109160">
                    <a:moveTo>
                      <a:pt x="559" y="108793"/>
                    </a:moveTo>
                    <a:cubicBezTo>
                      <a:pt x="-5085" y="113379"/>
                      <a:pt x="33367" y="73868"/>
                      <a:pt x="53475" y="55876"/>
                    </a:cubicBezTo>
                    <a:cubicBezTo>
                      <a:pt x="73583" y="37884"/>
                      <a:pt x="121209" y="843"/>
                      <a:pt x="121209" y="843"/>
                    </a:cubicBezTo>
                    <a:cubicBezTo>
                      <a:pt x="126853" y="-3743"/>
                      <a:pt x="103923" y="11074"/>
                      <a:pt x="87342" y="28360"/>
                    </a:cubicBezTo>
                    <a:cubicBezTo>
                      <a:pt x="70761" y="45646"/>
                      <a:pt x="6203" y="104207"/>
                      <a:pt x="559" y="108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3" name="フリーフォーム: 図形 4452">
                <a:extLst>
                  <a:ext uri="{FF2B5EF4-FFF2-40B4-BE49-F238E27FC236}">
                    <a16:creationId xmlns:a16="http://schemas.microsoft.com/office/drawing/2014/main" id="{CB4AFA3B-EC38-4D4B-93F4-BC17A65CACD5}"/>
                  </a:ext>
                </a:extLst>
              </p:cNvPr>
              <p:cNvSpPr/>
              <p:nvPr/>
            </p:nvSpPr>
            <p:spPr>
              <a:xfrm>
                <a:off x="4833902" y="2651856"/>
                <a:ext cx="122082" cy="109160"/>
              </a:xfrm>
              <a:custGeom>
                <a:avLst/>
                <a:gdLst>
                  <a:gd name="connsiteX0" fmla="*/ 559 w 122082"/>
                  <a:gd name="connsiteY0" fmla="*/ 108793 h 109160"/>
                  <a:gd name="connsiteX1" fmla="*/ 53475 w 122082"/>
                  <a:gd name="connsiteY1" fmla="*/ 55876 h 109160"/>
                  <a:gd name="connsiteX2" fmla="*/ 121209 w 122082"/>
                  <a:gd name="connsiteY2" fmla="*/ 843 h 109160"/>
                  <a:gd name="connsiteX3" fmla="*/ 87342 w 122082"/>
                  <a:gd name="connsiteY3" fmla="*/ 28360 h 109160"/>
                  <a:gd name="connsiteX4" fmla="*/ 559 w 122082"/>
                  <a:gd name="connsiteY4" fmla="*/ 108793 h 10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82" h="109160">
                    <a:moveTo>
                      <a:pt x="559" y="108793"/>
                    </a:moveTo>
                    <a:cubicBezTo>
                      <a:pt x="-5085" y="113379"/>
                      <a:pt x="33367" y="73868"/>
                      <a:pt x="53475" y="55876"/>
                    </a:cubicBezTo>
                    <a:cubicBezTo>
                      <a:pt x="73583" y="37884"/>
                      <a:pt x="121209" y="843"/>
                      <a:pt x="121209" y="843"/>
                    </a:cubicBezTo>
                    <a:cubicBezTo>
                      <a:pt x="126853" y="-3743"/>
                      <a:pt x="103923" y="11074"/>
                      <a:pt x="87342" y="28360"/>
                    </a:cubicBezTo>
                    <a:cubicBezTo>
                      <a:pt x="70761" y="45646"/>
                      <a:pt x="6203" y="104207"/>
                      <a:pt x="559" y="108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4" name="フリーフォーム: 図形 4453">
                <a:extLst>
                  <a:ext uri="{FF2B5EF4-FFF2-40B4-BE49-F238E27FC236}">
                    <a16:creationId xmlns:a16="http://schemas.microsoft.com/office/drawing/2014/main" id="{B0144CE0-64E5-45B5-BD1D-EB0D9B3B348C}"/>
                  </a:ext>
                </a:extLst>
              </p:cNvPr>
              <p:cNvSpPr/>
              <p:nvPr/>
            </p:nvSpPr>
            <p:spPr>
              <a:xfrm>
                <a:off x="4738688" y="2709863"/>
                <a:ext cx="178931" cy="27038"/>
              </a:xfrm>
              <a:custGeom>
                <a:avLst/>
                <a:gdLst>
                  <a:gd name="connsiteX0" fmla="*/ 0 w 178931"/>
                  <a:gd name="connsiteY0" fmla="*/ 0 h 27038"/>
                  <a:gd name="connsiteX1" fmla="*/ 153987 w 178931"/>
                  <a:gd name="connsiteY1" fmla="*/ 14287 h 27038"/>
                  <a:gd name="connsiteX2" fmla="*/ 174625 w 178931"/>
                  <a:gd name="connsiteY2" fmla="*/ 26987 h 27038"/>
                  <a:gd name="connsiteX3" fmla="*/ 111125 w 178931"/>
                  <a:gd name="connsiteY3" fmla="*/ 19050 h 27038"/>
                  <a:gd name="connsiteX4" fmla="*/ 0 w 178931"/>
                  <a:gd name="connsiteY4" fmla="*/ 0 h 2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31" h="27038">
                    <a:moveTo>
                      <a:pt x="0" y="0"/>
                    </a:moveTo>
                    <a:cubicBezTo>
                      <a:pt x="62441" y="4894"/>
                      <a:pt x="124883" y="9789"/>
                      <a:pt x="153987" y="14287"/>
                    </a:cubicBezTo>
                    <a:cubicBezTo>
                      <a:pt x="183091" y="18785"/>
                      <a:pt x="181769" y="26193"/>
                      <a:pt x="174625" y="26987"/>
                    </a:cubicBezTo>
                    <a:cubicBezTo>
                      <a:pt x="167481" y="27781"/>
                      <a:pt x="111125" y="19050"/>
                      <a:pt x="111125" y="190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5" name="フリーフォーム: 図形 4454">
                <a:extLst>
                  <a:ext uri="{FF2B5EF4-FFF2-40B4-BE49-F238E27FC236}">
                    <a16:creationId xmlns:a16="http://schemas.microsoft.com/office/drawing/2014/main" id="{EA0AEB1F-4DD2-429C-A9C5-7943F142985E}"/>
                  </a:ext>
                </a:extLst>
              </p:cNvPr>
              <p:cNvSpPr/>
              <p:nvPr/>
            </p:nvSpPr>
            <p:spPr>
              <a:xfrm>
                <a:off x="3932227" y="2830496"/>
                <a:ext cx="221672" cy="32186"/>
              </a:xfrm>
              <a:custGeom>
                <a:avLst/>
                <a:gdLst>
                  <a:gd name="connsiteX0" fmla="*/ 11 w 221672"/>
                  <a:gd name="connsiteY0" fmla="*/ 27004 h 32186"/>
                  <a:gd name="connsiteX1" fmla="*/ 106373 w 221672"/>
                  <a:gd name="connsiteY1" fmla="*/ 17 h 32186"/>
                  <a:gd name="connsiteX2" fmla="*/ 220673 w 221672"/>
                  <a:gd name="connsiteY2" fmla="*/ 31767 h 32186"/>
                  <a:gd name="connsiteX3" fmla="*/ 165111 w 221672"/>
                  <a:gd name="connsiteY3" fmla="*/ 19067 h 32186"/>
                  <a:gd name="connsiteX4" fmla="*/ 112723 w 221672"/>
                  <a:gd name="connsiteY4" fmla="*/ 9542 h 32186"/>
                  <a:gd name="connsiteX5" fmla="*/ 11 w 221672"/>
                  <a:gd name="connsiteY5" fmla="*/ 27004 h 32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672" h="32186">
                    <a:moveTo>
                      <a:pt x="11" y="27004"/>
                    </a:moveTo>
                    <a:cubicBezTo>
                      <a:pt x="-1047" y="25416"/>
                      <a:pt x="69596" y="-777"/>
                      <a:pt x="106373" y="17"/>
                    </a:cubicBezTo>
                    <a:cubicBezTo>
                      <a:pt x="143150" y="811"/>
                      <a:pt x="210883" y="28592"/>
                      <a:pt x="220673" y="31767"/>
                    </a:cubicBezTo>
                    <a:cubicBezTo>
                      <a:pt x="230463" y="34942"/>
                      <a:pt x="165111" y="19067"/>
                      <a:pt x="165111" y="19067"/>
                    </a:cubicBezTo>
                    <a:cubicBezTo>
                      <a:pt x="147119" y="15363"/>
                      <a:pt x="137065" y="7690"/>
                      <a:pt x="112723" y="9542"/>
                    </a:cubicBezTo>
                    <a:cubicBezTo>
                      <a:pt x="88381" y="11394"/>
                      <a:pt x="1069" y="28592"/>
                      <a:pt x="11" y="270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6" name="フリーフォーム: 図形 4455">
                <a:extLst>
                  <a:ext uri="{FF2B5EF4-FFF2-40B4-BE49-F238E27FC236}">
                    <a16:creationId xmlns:a16="http://schemas.microsoft.com/office/drawing/2014/main" id="{A6A556C4-8C8A-41E1-A69F-599A12A99216}"/>
                  </a:ext>
                </a:extLst>
              </p:cNvPr>
              <p:cNvSpPr/>
              <p:nvPr/>
            </p:nvSpPr>
            <p:spPr>
              <a:xfrm>
                <a:off x="3952788" y="2871546"/>
                <a:ext cx="151021" cy="21450"/>
              </a:xfrm>
              <a:custGeom>
                <a:avLst/>
                <a:gdLst>
                  <a:gd name="connsiteX0" fmla="*/ 87 w 151021"/>
                  <a:gd name="connsiteY0" fmla="*/ 20879 h 21450"/>
                  <a:gd name="connsiteX1" fmla="*/ 103275 w 151021"/>
                  <a:gd name="connsiteY1" fmla="*/ 16117 h 21450"/>
                  <a:gd name="connsiteX2" fmla="*/ 150900 w 151021"/>
                  <a:gd name="connsiteY2" fmla="*/ 14529 h 21450"/>
                  <a:gd name="connsiteX3" fmla="*/ 115975 w 151021"/>
                  <a:gd name="connsiteY3" fmla="*/ 1829 h 21450"/>
                  <a:gd name="connsiteX4" fmla="*/ 85812 w 151021"/>
                  <a:gd name="connsiteY4" fmla="*/ 242 h 21450"/>
                  <a:gd name="connsiteX5" fmla="*/ 87 w 151021"/>
                  <a:gd name="connsiteY5" fmla="*/ 20879 h 2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021" h="21450">
                    <a:moveTo>
                      <a:pt x="87" y="20879"/>
                    </a:moveTo>
                    <a:cubicBezTo>
                      <a:pt x="2997" y="23525"/>
                      <a:pt x="103275" y="16117"/>
                      <a:pt x="103275" y="16117"/>
                    </a:cubicBezTo>
                    <a:cubicBezTo>
                      <a:pt x="128410" y="15059"/>
                      <a:pt x="148783" y="16910"/>
                      <a:pt x="150900" y="14529"/>
                    </a:cubicBezTo>
                    <a:cubicBezTo>
                      <a:pt x="153017" y="12148"/>
                      <a:pt x="126823" y="4210"/>
                      <a:pt x="115975" y="1829"/>
                    </a:cubicBezTo>
                    <a:cubicBezTo>
                      <a:pt x="105127" y="-552"/>
                      <a:pt x="104333" y="-23"/>
                      <a:pt x="85812" y="242"/>
                    </a:cubicBezTo>
                    <a:cubicBezTo>
                      <a:pt x="67291" y="507"/>
                      <a:pt x="-2823" y="18233"/>
                      <a:pt x="87" y="208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7" name="フリーフォーム: 図形 4456">
                <a:extLst>
                  <a:ext uri="{FF2B5EF4-FFF2-40B4-BE49-F238E27FC236}">
                    <a16:creationId xmlns:a16="http://schemas.microsoft.com/office/drawing/2014/main" id="{5DDE28EE-C513-4C12-AD2D-7E63C28D35BC}"/>
                  </a:ext>
                </a:extLst>
              </p:cNvPr>
              <p:cNvSpPr/>
              <p:nvPr/>
            </p:nvSpPr>
            <p:spPr>
              <a:xfrm>
                <a:off x="3676454" y="2746609"/>
                <a:ext cx="609680" cy="387705"/>
              </a:xfrm>
              <a:custGeom>
                <a:avLst/>
                <a:gdLst>
                  <a:gd name="connsiteX0" fmla="*/ 605034 w 609680"/>
                  <a:gd name="connsiteY0" fmla="*/ 26754 h 387705"/>
                  <a:gd name="connsiteX1" fmla="*/ 362146 w 609680"/>
                  <a:gd name="connsiteY1" fmla="*/ 1354 h 387705"/>
                  <a:gd name="connsiteX2" fmla="*/ 112909 w 609680"/>
                  <a:gd name="connsiteY2" fmla="*/ 74379 h 387705"/>
                  <a:gd name="connsiteX3" fmla="*/ 39884 w 609680"/>
                  <a:gd name="connsiteY3" fmla="*/ 210904 h 387705"/>
                  <a:gd name="connsiteX4" fmla="*/ 196 w 609680"/>
                  <a:gd name="connsiteY4" fmla="*/ 369654 h 387705"/>
                  <a:gd name="connsiteX5" fmla="*/ 25596 w 609680"/>
                  <a:gd name="connsiteY5" fmla="*/ 293454 h 387705"/>
                  <a:gd name="connsiteX6" fmla="*/ 47821 w 609680"/>
                  <a:gd name="connsiteY6" fmla="*/ 387116 h 387705"/>
                  <a:gd name="connsiteX7" fmla="*/ 111321 w 609680"/>
                  <a:gd name="connsiteY7" fmla="*/ 334729 h 387705"/>
                  <a:gd name="connsiteX8" fmla="*/ 30359 w 609680"/>
                  <a:gd name="connsiteY8" fmla="*/ 364891 h 387705"/>
                  <a:gd name="connsiteX9" fmla="*/ 49409 w 609680"/>
                  <a:gd name="connsiteY9" fmla="*/ 295041 h 387705"/>
                  <a:gd name="connsiteX10" fmla="*/ 82746 w 609680"/>
                  <a:gd name="connsiteY10" fmla="*/ 212491 h 387705"/>
                  <a:gd name="connsiteX11" fmla="*/ 98621 w 609680"/>
                  <a:gd name="connsiteY11" fmla="*/ 223604 h 387705"/>
                  <a:gd name="connsiteX12" fmla="*/ 100209 w 609680"/>
                  <a:gd name="connsiteY12" fmla="*/ 241066 h 387705"/>
                  <a:gd name="connsiteX13" fmla="*/ 211334 w 609680"/>
                  <a:gd name="connsiteY13" fmla="*/ 168041 h 387705"/>
                  <a:gd name="connsiteX14" fmla="*/ 239909 w 609680"/>
                  <a:gd name="connsiteY14" fmla="*/ 164866 h 387705"/>
                  <a:gd name="connsiteX15" fmla="*/ 439934 w 609680"/>
                  <a:gd name="connsiteY15" fmla="*/ 129941 h 387705"/>
                  <a:gd name="connsiteX16" fmla="*/ 231971 w 609680"/>
                  <a:gd name="connsiteY16" fmla="*/ 123591 h 387705"/>
                  <a:gd name="connsiteX17" fmla="*/ 446284 w 609680"/>
                  <a:gd name="connsiteY17" fmla="*/ 69616 h 387705"/>
                  <a:gd name="connsiteX18" fmla="*/ 379609 w 609680"/>
                  <a:gd name="connsiteY18" fmla="*/ 93429 h 387705"/>
                  <a:gd name="connsiteX19" fmla="*/ 500259 w 609680"/>
                  <a:gd name="connsiteY19" fmla="*/ 74379 h 387705"/>
                  <a:gd name="connsiteX20" fmla="*/ 492321 w 609680"/>
                  <a:gd name="connsiteY20" fmla="*/ 74379 h 387705"/>
                  <a:gd name="connsiteX21" fmla="*/ 447871 w 609680"/>
                  <a:gd name="connsiteY21" fmla="*/ 74379 h 387705"/>
                  <a:gd name="connsiteX22" fmla="*/ 506609 w 609680"/>
                  <a:gd name="connsiteY22" fmla="*/ 53741 h 387705"/>
                  <a:gd name="connsiteX23" fmla="*/ 520896 w 609680"/>
                  <a:gd name="connsiteY23" fmla="*/ 25166 h 387705"/>
                  <a:gd name="connsiteX24" fmla="*/ 605034 w 609680"/>
                  <a:gd name="connsiteY24" fmla="*/ 26754 h 38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9680" h="387705">
                    <a:moveTo>
                      <a:pt x="605034" y="26754"/>
                    </a:moveTo>
                    <a:cubicBezTo>
                      <a:pt x="578576" y="22785"/>
                      <a:pt x="444167" y="-6583"/>
                      <a:pt x="362146" y="1354"/>
                    </a:cubicBezTo>
                    <a:cubicBezTo>
                      <a:pt x="280125" y="9291"/>
                      <a:pt x="166619" y="39454"/>
                      <a:pt x="112909" y="74379"/>
                    </a:cubicBezTo>
                    <a:cubicBezTo>
                      <a:pt x="59199" y="109304"/>
                      <a:pt x="58669" y="161692"/>
                      <a:pt x="39884" y="210904"/>
                    </a:cubicBezTo>
                    <a:cubicBezTo>
                      <a:pt x="21099" y="260116"/>
                      <a:pt x="2577" y="355896"/>
                      <a:pt x="196" y="369654"/>
                    </a:cubicBezTo>
                    <a:cubicBezTo>
                      <a:pt x="-2185" y="383412"/>
                      <a:pt x="17659" y="290544"/>
                      <a:pt x="25596" y="293454"/>
                    </a:cubicBezTo>
                    <a:cubicBezTo>
                      <a:pt x="33533" y="296364"/>
                      <a:pt x="33533" y="380237"/>
                      <a:pt x="47821" y="387116"/>
                    </a:cubicBezTo>
                    <a:cubicBezTo>
                      <a:pt x="62108" y="393995"/>
                      <a:pt x="114231" y="338433"/>
                      <a:pt x="111321" y="334729"/>
                    </a:cubicBezTo>
                    <a:cubicBezTo>
                      <a:pt x="108411" y="331025"/>
                      <a:pt x="40678" y="371506"/>
                      <a:pt x="30359" y="364891"/>
                    </a:cubicBezTo>
                    <a:cubicBezTo>
                      <a:pt x="20040" y="358276"/>
                      <a:pt x="40678" y="320441"/>
                      <a:pt x="49409" y="295041"/>
                    </a:cubicBezTo>
                    <a:cubicBezTo>
                      <a:pt x="58140" y="269641"/>
                      <a:pt x="74544" y="224397"/>
                      <a:pt x="82746" y="212491"/>
                    </a:cubicBezTo>
                    <a:cubicBezTo>
                      <a:pt x="90948" y="200585"/>
                      <a:pt x="95711" y="218842"/>
                      <a:pt x="98621" y="223604"/>
                    </a:cubicBezTo>
                    <a:cubicBezTo>
                      <a:pt x="101531" y="228366"/>
                      <a:pt x="81424" y="250326"/>
                      <a:pt x="100209" y="241066"/>
                    </a:cubicBezTo>
                    <a:cubicBezTo>
                      <a:pt x="118994" y="231806"/>
                      <a:pt x="188051" y="180741"/>
                      <a:pt x="211334" y="168041"/>
                    </a:cubicBezTo>
                    <a:cubicBezTo>
                      <a:pt x="234617" y="155341"/>
                      <a:pt x="239909" y="164866"/>
                      <a:pt x="239909" y="164866"/>
                    </a:cubicBezTo>
                    <a:cubicBezTo>
                      <a:pt x="278009" y="158516"/>
                      <a:pt x="441257" y="136820"/>
                      <a:pt x="439934" y="129941"/>
                    </a:cubicBezTo>
                    <a:cubicBezTo>
                      <a:pt x="438611" y="123062"/>
                      <a:pt x="230913" y="133645"/>
                      <a:pt x="231971" y="123591"/>
                    </a:cubicBezTo>
                    <a:cubicBezTo>
                      <a:pt x="233029" y="113537"/>
                      <a:pt x="421678" y="74643"/>
                      <a:pt x="446284" y="69616"/>
                    </a:cubicBezTo>
                    <a:cubicBezTo>
                      <a:pt x="470890" y="64589"/>
                      <a:pt x="370613" y="92635"/>
                      <a:pt x="379609" y="93429"/>
                    </a:cubicBezTo>
                    <a:cubicBezTo>
                      <a:pt x="388605" y="94223"/>
                      <a:pt x="481474" y="77554"/>
                      <a:pt x="500259" y="74379"/>
                    </a:cubicBezTo>
                    <a:cubicBezTo>
                      <a:pt x="519044" y="71204"/>
                      <a:pt x="492321" y="74379"/>
                      <a:pt x="492321" y="74379"/>
                    </a:cubicBezTo>
                    <a:cubicBezTo>
                      <a:pt x="483590" y="74379"/>
                      <a:pt x="445490" y="77819"/>
                      <a:pt x="447871" y="74379"/>
                    </a:cubicBezTo>
                    <a:cubicBezTo>
                      <a:pt x="450252" y="70939"/>
                      <a:pt x="494438" y="61943"/>
                      <a:pt x="506609" y="53741"/>
                    </a:cubicBezTo>
                    <a:cubicBezTo>
                      <a:pt x="518780" y="45539"/>
                      <a:pt x="504756" y="28341"/>
                      <a:pt x="520896" y="25166"/>
                    </a:cubicBezTo>
                    <a:cubicBezTo>
                      <a:pt x="537036" y="21991"/>
                      <a:pt x="631492" y="30723"/>
                      <a:pt x="605034" y="26754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8" name="フリーフォーム: 図形 4457">
                <a:extLst>
                  <a:ext uri="{FF2B5EF4-FFF2-40B4-BE49-F238E27FC236}">
                    <a16:creationId xmlns:a16="http://schemas.microsoft.com/office/drawing/2014/main" id="{65297E5B-A9B7-4D82-B8CE-EA4EBC4EE95B}"/>
                  </a:ext>
                </a:extLst>
              </p:cNvPr>
              <p:cNvSpPr/>
              <p:nvPr/>
            </p:nvSpPr>
            <p:spPr>
              <a:xfrm>
                <a:off x="3781202" y="2880286"/>
                <a:ext cx="246358" cy="157800"/>
              </a:xfrm>
              <a:custGeom>
                <a:avLst/>
                <a:gdLst>
                  <a:gd name="connsiteX0" fmla="*/ 246286 w 246358"/>
                  <a:gd name="connsiteY0" fmla="*/ 2614 h 157800"/>
                  <a:gd name="connsiteX1" fmla="*/ 131986 w 246358"/>
                  <a:gd name="connsiteY1" fmla="*/ 12139 h 157800"/>
                  <a:gd name="connsiteX2" fmla="*/ 35148 w 246358"/>
                  <a:gd name="connsiteY2" fmla="*/ 88339 h 157800"/>
                  <a:gd name="connsiteX3" fmla="*/ 223 w 246358"/>
                  <a:gd name="connsiteY3" fmla="*/ 140727 h 157800"/>
                  <a:gd name="connsiteX4" fmla="*/ 24036 w 246358"/>
                  <a:gd name="connsiteY4" fmla="*/ 135964 h 157800"/>
                  <a:gd name="connsiteX5" fmla="*/ 95473 w 246358"/>
                  <a:gd name="connsiteY5" fmla="*/ 156602 h 157800"/>
                  <a:gd name="connsiteX6" fmla="*/ 89123 w 246358"/>
                  <a:gd name="connsiteY6" fmla="*/ 94689 h 157800"/>
                  <a:gd name="connsiteX7" fmla="*/ 130398 w 246358"/>
                  <a:gd name="connsiteY7" fmla="*/ 70877 h 157800"/>
                  <a:gd name="connsiteX8" fmla="*/ 149448 w 246358"/>
                  <a:gd name="connsiteY8" fmla="*/ 37539 h 157800"/>
                  <a:gd name="connsiteX9" fmla="*/ 246286 w 246358"/>
                  <a:gd name="connsiteY9" fmla="*/ 2614 h 15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358" h="157800">
                    <a:moveTo>
                      <a:pt x="246286" y="2614"/>
                    </a:moveTo>
                    <a:cubicBezTo>
                      <a:pt x="243376" y="-1619"/>
                      <a:pt x="167176" y="-2148"/>
                      <a:pt x="131986" y="12139"/>
                    </a:cubicBezTo>
                    <a:cubicBezTo>
                      <a:pt x="96796" y="26426"/>
                      <a:pt x="57108" y="66908"/>
                      <a:pt x="35148" y="88339"/>
                    </a:cubicBezTo>
                    <a:cubicBezTo>
                      <a:pt x="13188" y="109770"/>
                      <a:pt x="2075" y="132790"/>
                      <a:pt x="223" y="140727"/>
                    </a:cubicBezTo>
                    <a:cubicBezTo>
                      <a:pt x="-1629" y="148665"/>
                      <a:pt x="8161" y="133318"/>
                      <a:pt x="24036" y="135964"/>
                    </a:cubicBezTo>
                    <a:cubicBezTo>
                      <a:pt x="39911" y="138610"/>
                      <a:pt x="84625" y="163481"/>
                      <a:pt x="95473" y="156602"/>
                    </a:cubicBezTo>
                    <a:cubicBezTo>
                      <a:pt x="106321" y="149723"/>
                      <a:pt x="83302" y="108976"/>
                      <a:pt x="89123" y="94689"/>
                    </a:cubicBezTo>
                    <a:cubicBezTo>
                      <a:pt x="94944" y="80402"/>
                      <a:pt x="120344" y="80402"/>
                      <a:pt x="130398" y="70877"/>
                    </a:cubicBezTo>
                    <a:cubicBezTo>
                      <a:pt x="140452" y="61352"/>
                      <a:pt x="135160" y="47329"/>
                      <a:pt x="149448" y="37539"/>
                    </a:cubicBezTo>
                    <a:cubicBezTo>
                      <a:pt x="163735" y="27749"/>
                      <a:pt x="249196" y="6847"/>
                      <a:pt x="246286" y="26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9" name="フリーフォーム: 図形 4458">
                <a:extLst>
                  <a:ext uri="{FF2B5EF4-FFF2-40B4-BE49-F238E27FC236}">
                    <a16:creationId xmlns:a16="http://schemas.microsoft.com/office/drawing/2014/main" id="{27CC4BFC-EEB6-4E76-996C-EA92910B4A35}"/>
                  </a:ext>
                </a:extLst>
              </p:cNvPr>
              <p:cNvSpPr/>
              <p:nvPr/>
            </p:nvSpPr>
            <p:spPr>
              <a:xfrm>
                <a:off x="3759196" y="2873121"/>
                <a:ext cx="165269" cy="125674"/>
              </a:xfrm>
              <a:custGeom>
                <a:avLst/>
                <a:gdLst>
                  <a:gd name="connsiteX0" fmla="*/ 165104 w 165269"/>
                  <a:gd name="connsiteY0" fmla="*/ 30417 h 125674"/>
                  <a:gd name="connsiteX1" fmla="*/ 76204 w 165269"/>
                  <a:gd name="connsiteY1" fmla="*/ 85979 h 125674"/>
                  <a:gd name="connsiteX2" fmla="*/ 41279 w 165269"/>
                  <a:gd name="connsiteY2" fmla="*/ 125667 h 125674"/>
                  <a:gd name="connsiteX3" fmla="*/ 65092 w 165269"/>
                  <a:gd name="connsiteY3" fmla="*/ 89154 h 125674"/>
                  <a:gd name="connsiteX4" fmla="*/ 44454 w 165269"/>
                  <a:gd name="connsiteY4" fmla="*/ 68517 h 125674"/>
                  <a:gd name="connsiteX5" fmla="*/ 25404 w 165269"/>
                  <a:gd name="connsiteY5" fmla="*/ 47879 h 125674"/>
                  <a:gd name="connsiteX6" fmla="*/ 4 w 165269"/>
                  <a:gd name="connsiteY6" fmla="*/ 254 h 125674"/>
                  <a:gd name="connsiteX7" fmla="*/ 23817 w 165269"/>
                  <a:gd name="connsiteY7" fmla="*/ 30417 h 125674"/>
                  <a:gd name="connsiteX8" fmla="*/ 77792 w 165269"/>
                  <a:gd name="connsiteY8" fmla="*/ 62167 h 125674"/>
                  <a:gd name="connsiteX9" fmla="*/ 98429 w 165269"/>
                  <a:gd name="connsiteY9" fmla="*/ 63754 h 125674"/>
                  <a:gd name="connsiteX10" fmla="*/ 165104 w 165269"/>
                  <a:gd name="connsiteY10" fmla="*/ 30417 h 125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269" h="125674">
                    <a:moveTo>
                      <a:pt x="165104" y="30417"/>
                    </a:moveTo>
                    <a:cubicBezTo>
                      <a:pt x="161400" y="34121"/>
                      <a:pt x="96841" y="70104"/>
                      <a:pt x="76204" y="85979"/>
                    </a:cubicBezTo>
                    <a:cubicBezTo>
                      <a:pt x="55566" y="101854"/>
                      <a:pt x="43131" y="125138"/>
                      <a:pt x="41279" y="125667"/>
                    </a:cubicBezTo>
                    <a:cubicBezTo>
                      <a:pt x="39427" y="126196"/>
                      <a:pt x="64563" y="98679"/>
                      <a:pt x="65092" y="89154"/>
                    </a:cubicBezTo>
                    <a:cubicBezTo>
                      <a:pt x="65621" y="79629"/>
                      <a:pt x="51069" y="75396"/>
                      <a:pt x="44454" y="68517"/>
                    </a:cubicBezTo>
                    <a:cubicBezTo>
                      <a:pt x="37839" y="61638"/>
                      <a:pt x="32812" y="59256"/>
                      <a:pt x="25404" y="47879"/>
                    </a:cubicBezTo>
                    <a:cubicBezTo>
                      <a:pt x="17996" y="36502"/>
                      <a:pt x="269" y="3164"/>
                      <a:pt x="4" y="254"/>
                    </a:cubicBezTo>
                    <a:cubicBezTo>
                      <a:pt x="-261" y="-2656"/>
                      <a:pt x="10852" y="20098"/>
                      <a:pt x="23817" y="30417"/>
                    </a:cubicBezTo>
                    <a:cubicBezTo>
                      <a:pt x="36782" y="40736"/>
                      <a:pt x="65357" y="56611"/>
                      <a:pt x="77792" y="62167"/>
                    </a:cubicBezTo>
                    <a:cubicBezTo>
                      <a:pt x="90227" y="67723"/>
                      <a:pt x="87581" y="66400"/>
                      <a:pt x="98429" y="63754"/>
                    </a:cubicBezTo>
                    <a:cubicBezTo>
                      <a:pt x="109277" y="61108"/>
                      <a:pt x="168808" y="26713"/>
                      <a:pt x="165104" y="304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0" name="フリーフォーム: 図形 4459">
                <a:extLst>
                  <a:ext uri="{FF2B5EF4-FFF2-40B4-BE49-F238E27FC236}">
                    <a16:creationId xmlns:a16="http://schemas.microsoft.com/office/drawing/2014/main" id="{7B7571E0-42A3-4120-9FE8-28F3E4C3C6DA}"/>
                  </a:ext>
                </a:extLst>
              </p:cNvPr>
              <p:cNvSpPr/>
              <p:nvPr/>
            </p:nvSpPr>
            <p:spPr>
              <a:xfrm>
                <a:off x="3776465" y="2848864"/>
                <a:ext cx="152720" cy="168990"/>
              </a:xfrm>
              <a:custGeom>
                <a:avLst/>
                <a:gdLst>
                  <a:gd name="connsiteX0" fmla="*/ 198 w 152720"/>
                  <a:gd name="connsiteY0" fmla="*/ 168974 h 168990"/>
                  <a:gd name="connsiteX1" fmla="*/ 57348 w 152720"/>
                  <a:gd name="connsiteY1" fmla="*/ 67374 h 168990"/>
                  <a:gd name="connsiteX2" fmla="*/ 111323 w 152720"/>
                  <a:gd name="connsiteY2" fmla="*/ 18161 h 168990"/>
                  <a:gd name="connsiteX3" fmla="*/ 152598 w 152720"/>
                  <a:gd name="connsiteY3" fmla="*/ 699 h 168990"/>
                  <a:gd name="connsiteX4" fmla="*/ 122435 w 152720"/>
                  <a:gd name="connsiteY4" fmla="*/ 38799 h 168990"/>
                  <a:gd name="connsiteX5" fmla="*/ 77985 w 152720"/>
                  <a:gd name="connsiteY5" fmla="*/ 75311 h 168990"/>
                  <a:gd name="connsiteX6" fmla="*/ 198 w 152720"/>
                  <a:gd name="connsiteY6" fmla="*/ 168974 h 16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720" h="168990">
                    <a:moveTo>
                      <a:pt x="198" y="168974"/>
                    </a:moveTo>
                    <a:cubicBezTo>
                      <a:pt x="-3241" y="167651"/>
                      <a:pt x="38827" y="92510"/>
                      <a:pt x="57348" y="67374"/>
                    </a:cubicBezTo>
                    <a:cubicBezTo>
                      <a:pt x="75869" y="42238"/>
                      <a:pt x="95448" y="29273"/>
                      <a:pt x="111323" y="18161"/>
                    </a:cubicBezTo>
                    <a:cubicBezTo>
                      <a:pt x="127198" y="7048"/>
                      <a:pt x="150746" y="-2741"/>
                      <a:pt x="152598" y="699"/>
                    </a:cubicBezTo>
                    <a:cubicBezTo>
                      <a:pt x="154450" y="4139"/>
                      <a:pt x="134870" y="26364"/>
                      <a:pt x="122435" y="38799"/>
                    </a:cubicBezTo>
                    <a:cubicBezTo>
                      <a:pt x="110000" y="51234"/>
                      <a:pt x="95183" y="56790"/>
                      <a:pt x="77985" y="75311"/>
                    </a:cubicBezTo>
                    <a:cubicBezTo>
                      <a:pt x="60787" y="93832"/>
                      <a:pt x="3637" y="170297"/>
                      <a:pt x="198" y="1689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1" name="フリーフォーム: 図形 4460">
                <a:extLst>
                  <a:ext uri="{FF2B5EF4-FFF2-40B4-BE49-F238E27FC236}">
                    <a16:creationId xmlns:a16="http://schemas.microsoft.com/office/drawing/2014/main" id="{645A01E8-7993-4FA6-ADFE-0FFC22C2EE7B}"/>
                  </a:ext>
                </a:extLst>
              </p:cNvPr>
              <p:cNvSpPr/>
              <p:nvPr/>
            </p:nvSpPr>
            <p:spPr>
              <a:xfrm>
                <a:off x="3879830" y="2794884"/>
                <a:ext cx="81074" cy="100546"/>
              </a:xfrm>
              <a:custGeom>
                <a:avLst/>
                <a:gdLst>
                  <a:gd name="connsiteX0" fmla="*/ 80983 w 81074"/>
                  <a:gd name="connsiteY0" fmla="*/ 99129 h 100546"/>
                  <a:gd name="connsiteX1" fmla="*/ 3195 w 81074"/>
                  <a:gd name="connsiteY1" fmla="*/ 704 h 100546"/>
                  <a:gd name="connsiteX2" fmla="*/ 19070 w 81074"/>
                  <a:gd name="connsiteY2" fmla="*/ 56266 h 100546"/>
                  <a:gd name="connsiteX3" fmla="*/ 80983 w 81074"/>
                  <a:gd name="connsiteY3" fmla="*/ 99129 h 10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074" h="100546">
                    <a:moveTo>
                      <a:pt x="80983" y="99129"/>
                    </a:moveTo>
                    <a:cubicBezTo>
                      <a:pt x="78337" y="89869"/>
                      <a:pt x="13514" y="7848"/>
                      <a:pt x="3195" y="704"/>
                    </a:cubicBezTo>
                    <a:cubicBezTo>
                      <a:pt x="-7124" y="-6440"/>
                      <a:pt x="10074" y="42772"/>
                      <a:pt x="19070" y="56266"/>
                    </a:cubicBezTo>
                    <a:cubicBezTo>
                      <a:pt x="28066" y="69760"/>
                      <a:pt x="83629" y="108389"/>
                      <a:pt x="80983" y="991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2" name="フリーフォーム: 図形 4461">
                <a:extLst>
                  <a:ext uri="{FF2B5EF4-FFF2-40B4-BE49-F238E27FC236}">
                    <a16:creationId xmlns:a16="http://schemas.microsoft.com/office/drawing/2014/main" id="{7D0E33E1-3529-4A70-9660-A2219F43F8B1}"/>
                  </a:ext>
                </a:extLst>
              </p:cNvPr>
              <p:cNvSpPr/>
              <p:nvPr/>
            </p:nvSpPr>
            <p:spPr>
              <a:xfrm>
                <a:off x="3831142" y="2831584"/>
                <a:ext cx="75718" cy="84954"/>
              </a:xfrm>
              <a:custGeom>
                <a:avLst/>
                <a:gdLst>
                  <a:gd name="connsiteX0" fmla="*/ 75696 w 75718"/>
                  <a:gd name="connsiteY0" fmla="*/ 84654 h 84954"/>
                  <a:gd name="connsiteX1" fmla="*/ 4258 w 75718"/>
                  <a:gd name="connsiteY1" fmla="*/ 2104 h 84954"/>
                  <a:gd name="connsiteX2" fmla="*/ 12196 w 75718"/>
                  <a:gd name="connsiteY2" fmla="*/ 29091 h 84954"/>
                  <a:gd name="connsiteX3" fmla="*/ 75696 w 75718"/>
                  <a:gd name="connsiteY3" fmla="*/ 84654 h 8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718" h="84954">
                    <a:moveTo>
                      <a:pt x="75696" y="84654"/>
                    </a:moveTo>
                    <a:cubicBezTo>
                      <a:pt x="74373" y="80156"/>
                      <a:pt x="14841" y="11364"/>
                      <a:pt x="4258" y="2104"/>
                    </a:cubicBezTo>
                    <a:cubicBezTo>
                      <a:pt x="-6325" y="-7156"/>
                      <a:pt x="5317" y="16391"/>
                      <a:pt x="12196" y="29091"/>
                    </a:cubicBezTo>
                    <a:cubicBezTo>
                      <a:pt x="19075" y="41791"/>
                      <a:pt x="77019" y="89152"/>
                      <a:pt x="75696" y="8465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3" name="フリーフォーム: 図形 4462">
                <a:extLst>
                  <a:ext uri="{FF2B5EF4-FFF2-40B4-BE49-F238E27FC236}">
                    <a16:creationId xmlns:a16="http://schemas.microsoft.com/office/drawing/2014/main" id="{39597113-9E1B-4A9D-BCF4-D238D411512F}"/>
                  </a:ext>
                </a:extLst>
              </p:cNvPr>
              <p:cNvSpPr/>
              <p:nvPr/>
            </p:nvSpPr>
            <p:spPr>
              <a:xfrm>
                <a:off x="4305045" y="3175723"/>
                <a:ext cx="22482" cy="128067"/>
              </a:xfrm>
              <a:custGeom>
                <a:avLst/>
                <a:gdLst>
                  <a:gd name="connsiteX0" fmla="*/ 22480 w 22482"/>
                  <a:gd name="connsiteY0" fmla="*/ 865 h 128067"/>
                  <a:gd name="connsiteX1" fmla="*/ 1843 w 22482"/>
                  <a:gd name="connsiteY1" fmla="*/ 123102 h 128067"/>
                  <a:gd name="connsiteX2" fmla="*/ 3430 w 22482"/>
                  <a:gd name="connsiteY2" fmla="*/ 100877 h 128067"/>
                  <a:gd name="connsiteX3" fmla="*/ 255 w 22482"/>
                  <a:gd name="connsiteY3" fmla="*/ 69127 h 128067"/>
                  <a:gd name="connsiteX4" fmla="*/ 22480 w 22482"/>
                  <a:gd name="connsiteY4" fmla="*/ 865 h 1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82" h="128067">
                    <a:moveTo>
                      <a:pt x="22480" y="865"/>
                    </a:moveTo>
                    <a:cubicBezTo>
                      <a:pt x="22745" y="9861"/>
                      <a:pt x="5018" y="106433"/>
                      <a:pt x="1843" y="123102"/>
                    </a:cubicBezTo>
                    <a:cubicBezTo>
                      <a:pt x="-1332" y="139771"/>
                      <a:pt x="3695" y="109873"/>
                      <a:pt x="3430" y="100877"/>
                    </a:cubicBezTo>
                    <a:cubicBezTo>
                      <a:pt x="3165" y="91881"/>
                      <a:pt x="-1068" y="82621"/>
                      <a:pt x="255" y="69127"/>
                    </a:cubicBezTo>
                    <a:cubicBezTo>
                      <a:pt x="1578" y="55633"/>
                      <a:pt x="22215" y="-8131"/>
                      <a:pt x="22480" y="8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4" name="フリーフォーム: 図形 4463">
                <a:extLst>
                  <a:ext uri="{FF2B5EF4-FFF2-40B4-BE49-F238E27FC236}">
                    <a16:creationId xmlns:a16="http://schemas.microsoft.com/office/drawing/2014/main" id="{4BC690AA-5F85-44B5-BC0F-E0A67B2CD178}"/>
                  </a:ext>
                </a:extLst>
              </p:cNvPr>
              <p:cNvSpPr/>
              <p:nvPr/>
            </p:nvSpPr>
            <p:spPr>
              <a:xfrm>
                <a:off x="4344978" y="3207658"/>
                <a:ext cx="79615" cy="99148"/>
              </a:xfrm>
              <a:custGeom>
                <a:avLst/>
                <a:gdLst>
                  <a:gd name="connsiteX0" fmla="*/ 10 w 79615"/>
                  <a:gd name="connsiteY0" fmla="*/ 680 h 99148"/>
                  <a:gd name="connsiteX1" fmla="*/ 55572 w 79615"/>
                  <a:gd name="connsiteY1" fmla="*/ 64180 h 99148"/>
                  <a:gd name="connsiteX2" fmla="*/ 79385 w 79615"/>
                  <a:gd name="connsiteY2" fmla="*/ 99105 h 99148"/>
                  <a:gd name="connsiteX3" fmla="*/ 66685 w 79615"/>
                  <a:gd name="connsiteY3" fmla="*/ 70530 h 99148"/>
                  <a:gd name="connsiteX4" fmla="*/ 50810 w 79615"/>
                  <a:gd name="connsiteY4" fmla="*/ 32430 h 99148"/>
                  <a:gd name="connsiteX5" fmla="*/ 10 w 79615"/>
                  <a:gd name="connsiteY5" fmla="*/ 680 h 9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615" h="99148">
                    <a:moveTo>
                      <a:pt x="10" y="680"/>
                    </a:moveTo>
                    <a:cubicBezTo>
                      <a:pt x="804" y="5972"/>
                      <a:pt x="42343" y="47776"/>
                      <a:pt x="55572" y="64180"/>
                    </a:cubicBezTo>
                    <a:cubicBezTo>
                      <a:pt x="68801" y="80584"/>
                      <a:pt x="77533" y="98047"/>
                      <a:pt x="79385" y="99105"/>
                    </a:cubicBezTo>
                    <a:cubicBezTo>
                      <a:pt x="81237" y="100163"/>
                      <a:pt x="71447" y="81642"/>
                      <a:pt x="66685" y="70530"/>
                    </a:cubicBezTo>
                    <a:cubicBezTo>
                      <a:pt x="61923" y="59418"/>
                      <a:pt x="57160" y="42484"/>
                      <a:pt x="50810" y="32430"/>
                    </a:cubicBezTo>
                    <a:cubicBezTo>
                      <a:pt x="44460" y="22376"/>
                      <a:pt x="-784" y="-4612"/>
                      <a:pt x="10" y="6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5" name="フリーフォーム: 図形 4464">
                <a:extLst>
                  <a:ext uri="{FF2B5EF4-FFF2-40B4-BE49-F238E27FC236}">
                    <a16:creationId xmlns:a16="http://schemas.microsoft.com/office/drawing/2014/main" id="{523A23DF-6545-49D1-A601-9A11100B593A}"/>
                  </a:ext>
                </a:extLst>
              </p:cNvPr>
              <p:cNvSpPr/>
              <p:nvPr/>
            </p:nvSpPr>
            <p:spPr>
              <a:xfrm>
                <a:off x="4436805" y="3144734"/>
                <a:ext cx="65417" cy="106556"/>
              </a:xfrm>
              <a:custGeom>
                <a:avLst/>
                <a:gdLst>
                  <a:gd name="connsiteX0" fmla="*/ 65345 w 65417"/>
                  <a:gd name="connsiteY0" fmla="*/ 104 h 106556"/>
                  <a:gd name="connsiteX1" fmla="*/ 14545 w 65417"/>
                  <a:gd name="connsiteY1" fmla="*/ 46141 h 106556"/>
                  <a:gd name="connsiteX2" fmla="*/ 16133 w 65417"/>
                  <a:gd name="connsiteY2" fmla="*/ 106466 h 106556"/>
                  <a:gd name="connsiteX3" fmla="*/ 1845 w 65417"/>
                  <a:gd name="connsiteY3" fmla="*/ 58841 h 106556"/>
                  <a:gd name="connsiteX4" fmla="*/ 65345 w 65417"/>
                  <a:gd name="connsiteY4" fmla="*/ 104 h 10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17" h="106556">
                    <a:moveTo>
                      <a:pt x="65345" y="104"/>
                    </a:moveTo>
                    <a:cubicBezTo>
                      <a:pt x="67462" y="-2013"/>
                      <a:pt x="22747" y="28414"/>
                      <a:pt x="14545" y="46141"/>
                    </a:cubicBezTo>
                    <a:cubicBezTo>
                      <a:pt x="6343" y="63868"/>
                      <a:pt x="18250" y="104349"/>
                      <a:pt x="16133" y="106466"/>
                    </a:cubicBezTo>
                    <a:cubicBezTo>
                      <a:pt x="14016" y="108583"/>
                      <a:pt x="-6092" y="73128"/>
                      <a:pt x="1845" y="58841"/>
                    </a:cubicBezTo>
                    <a:cubicBezTo>
                      <a:pt x="9782" y="44554"/>
                      <a:pt x="63228" y="2221"/>
                      <a:pt x="65345" y="1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6" name="フリーフォーム: 図形 4465">
                <a:extLst>
                  <a:ext uri="{FF2B5EF4-FFF2-40B4-BE49-F238E27FC236}">
                    <a16:creationId xmlns:a16="http://schemas.microsoft.com/office/drawing/2014/main" id="{B9AC287E-9E12-45A7-B5EB-F9D479D63C7E}"/>
                  </a:ext>
                </a:extLst>
              </p:cNvPr>
              <p:cNvSpPr/>
              <p:nvPr/>
            </p:nvSpPr>
            <p:spPr>
              <a:xfrm>
                <a:off x="4346463" y="3171494"/>
                <a:ext cx="74864" cy="63887"/>
              </a:xfrm>
              <a:custGeom>
                <a:avLst/>
                <a:gdLst>
                  <a:gd name="connsiteX0" fmla="*/ 112 w 74864"/>
                  <a:gd name="connsiteY0" fmla="*/ 331 h 63887"/>
                  <a:gd name="connsiteX1" fmla="*/ 63612 w 74864"/>
                  <a:gd name="connsiteY1" fmla="*/ 46369 h 63887"/>
                  <a:gd name="connsiteX2" fmla="*/ 74725 w 74864"/>
                  <a:gd name="connsiteY2" fmla="*/ 63831 h 63887"/>
                  <a:gd name="connsiteX3" fmla="*/ 62025 w 74864"/>
                  <a:gd name="connsiteY3" fmla="*/ 41606 h 63887"/>
                  <a:gd name="connsiteX4" fmla="*/ 47737 w 74864"/>
                  <a:gd name="connsiteY4" fmla="*/ 25731 h 63887"/>
                  <a:gd name="connsiteX5" fmla="*/ 112 w 74864"/>
                  <a:gd name="connsiteY5" fmla="*/ 331 h 63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64" h="63887">
                    <a:moveTo>
                      <a:pt x="112" y="331"/>
                    </a:moveTo>
                    <a:cubicBezTo>
                      <a:pt x="2758" y="3771"/>
                      <a:pt x="51177" y="35786"/>
                      <a:pt x="63612" y="46369"/>
                    </a:cubicBezTo>
                    <a:cubicBezTo>
                      <a:pt x="76047" y="56952"/>
                      <a:pt x="74990" y="64625"/>
                      <a:pt x="74725" y="63831"/>
                    </a:cubicBezTo>
                    <a:cubicBezTo>
                      <a:pt x="74461" y="63037"/>
                      <a:pt x="66523" y="47956"/>
                      <a:pt x="62025" y="41606"/>
                    </a:cubicBezTo>
                    <a:cubicBezTo>
                      <a:pt x="57527" y="35256"/>
                      <a:pt x="53293" y="30229"/>
                      <a:pt x="47737" y="25731"/>
                    </a:cubicBezTo>
                    <a:cubicBezTo>
                      <a:pt x="42181" y="21233"/>
                      <a:pt x="-2534" y="-3109"/>
                      <a:pt x="112" y="3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7" name="フリーフォーム: 図形 4466">
                <a:extLst>
                  <a:ext uri="{FF2B5EF4-FFF2-40B4-BE49-F238E27FC236}">
                    <a16:creationId xmlns:a16="http://schemas.microsoft.com/office/drawing/2014/main" id="{B67CE176-1E85-4D0E-B6D1-8F4BC5B70457}"/>
                  </a:ext>
                </a:extLst>
              </p:cNvPr>
              <p:cNvSpPr/>
              <p:nvPr/>
            </p:nvSpPr>
            <p:spPr>
              <a:xfrm>
                <a:off x="4454589" y="2969421"/>
                <a:ext cx="44095" cy="166877"/>
              </a:xfrm>
              <a:custGeom>
                <a:avLst/>
                <a:gdLst>
                  <a:gd name="connsiteX0" fmla="*/ 1524 w 44095"/>
                  <a:gd name="connsiteY0" fmla="*/ 792 h 166877"/>
                  <a:gd name="connsiteX1" fmla="*/ 42799 w 44095"/>
                  <a:gd name="connsiteY1" fmla="*/ 157954 h 166877"/>
                  <a:gd name="connsiteX2" fmla="*/ 31686 w 44095"/>
                  <a:gd name="connsiteY2" fmla="*/ 142079 h 166877"/>
                  <a:gd name="connsiteX3" fmla="*/ 11049 w 44095"/>
                  <a:gd name="connsiteY3" fmla="*/ 97629 h 166877"/>
                  <a:gd name="connsiteX4" fmla="*/ 1524 w 44095"/>
                  <a:gd name="connsiteY4" fmla="*/ 792 h 16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95" h="166877">
                    <a:moveTo>
                      <a:pt x="1524" y="792"/>
                    </a:moveTo>
                    <a:cubicBezTo>
                      <a:pt x="6816" y="10846"/>
                      <a:pt x="37772" y="134406"/>
                      <a:pt x="42799" y="157954"/>
                    </a:cubicBezTo>
                    <a:cubicBezTo>
                      <a:pt x="47826" y="181502"/>
                      <a:pt x="36978" y="152133"/>
                      <a:pt x="31686" y="142079"/>
                    </a:cubicBezTo>
                    <a:cubicBezTo>
                      <a:pt x="26394" y="132025"/>
                      <a:pt x="16076" y="115885"/>
                      <a:pt x="11049" y="97629"/>
                    </a:cubicBezTo>
                    <a:cubicBezTo>
                      <a:pt x="6022" y="79373"/>
                      <a:pt x="-3768" y="-9262"/>
                      <a:pt x="1524" y="7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8" name="フリーフォーム: 図形 4467">
                <a:extLst>
                  <a:ext uri="{FF2B5EF4-FFF2-40B4-BE49-F238E27FC236}">
                    <a16:creationId xmlns:a16="http://schemas.microsoft.com/office/drawing/2014/main" id="{BECBFA40-3C7B-4CF6-8AB5-8AE0E54360AE}"/>
                  </a:ext>
                </a:extLst>
              </p:cNvPr>
              <p:cNvSpPr/>
              <p:nvPr/>
            </p:nvSpPr>
            <p:spPr>
              <a:xfrm>
                <a:off x="3564361" y="2350566"/>
                <a:ext cx="155999" cy="248685"/>
              </a:xfrm>
              <a:custGeom>
                <a:avLst/>
                <a:gdLst>
                  <a:gd name="connsiteX0" fmla="*/ 155152 w 155999"/>
                  <a:gd name="connsiteY0" fmla="*/ 522 h 248685"/>
                  <a:gd name="connsiteX1" fmla="*/ 48789 w 155999"/>
                  <a:gd name="connsiteY1" fmla="*/ 144984 h 248685"/>
                  <a:gd name="connsiteX2" fmla="*/ 1164 w 155999"/>
                  <a:gd name="connsiteY2" fmla="*/ 248172 h 248685"/>
                  <a:gd name="connsiteX3" fmla="*/ 93239 w 155999"/>
                  <a:gd name="connsiteY3" fmla="*/ 102122 h 248685"/>
                  <a:gd name="connsiteX4" fmla="*/ 155152 w 155999"/>
                  <a:gd name="connsiteY4" fmla="*/ 522 h 24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999" h="248685">
                    <a:moveTo>
                      <a:pt x="155152" y="522"/>
                    </a:moveTo>
                    <a:cubicBezTo>
                      <a:pt x="147744" y="7666"/>
                      <a:pt x="74454" y="103709"/>
                      <a:pt x="48789" y="144984"/>
                    </a:cubicBezTo>
                    <a:cubicBezTo>
                      <a:pt x="23124" y="186259"/>
                      <a:pt x="-6244" y="255316"/>
                      <a:pt x="1164" y="248172"/>
                    </a:cubicBezTo>
                    <a:cubicBezTo>
                      <a:pt x="8572" y="241028"/>
                      <a:pt x="66781" y="143132"/>
                      <a:pt x="93239" y="102122"/>
                    </a:cubicBezTo>
                    <a:cubicBezTo>
                      <a:pt x="119697" y="61112"/>
                      <a:pt x="162560" y="-6622"/>
                      <a:pt x="155152" y="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9" name="フリーフォーム: 図形 4468">
                <a:extLst>
                  <a:ext uri="{FF2B5EF4-FFF2-40B4-BE49-F238E27FC236}">
                    <a16:creationId xmlns:a16="http://schemas.microsoft.com/office/drawing/2014/main" id="{7A5A2626-6051-4537-8C95-4CC545BAE821}"/>
                  </a:ext>
                </a:extLst>
              </p:cNvPr>
              <p:cNvSpPr/>
              <p:nvPr/>
            </p:nvSpPr>
            <p:spPr>
              <a:xfrm>
                <a:off x="3545332" y="2603575"/>
                <a:ext cx="126843" cy="631948"/>
              </a:xfrm>
              <a:custGeom>
                <a:avLst/>
                <a:gdLst>
                  <a:gd name="connsiteX0" fmla="*/ 126556 w 126843"/>
                  <a:gd name="connsiteY0" fmla="*/ 1513 h 631948"/>
                  <a:gd name="connsiteX1" fmla="*/ 37656 w 126843"/>
                  <a:gd name="connsiteY1" fmla="*/ 144388 h 631948"/>
                  <a:gd name="connsiteX2" fmla="*/ 18606 w 126843"/>
                  <a:gd name="connsiteY2" fmla="*/ 465063 h 631948"/>
                  <a:gd name="connsiteX3" fmla="*/ 23368 w 126843"/>
                  <a:gd name="connsiteY3" fmla="*/ 623813 h 631948"/>
                  <a:gd name="connsiteX4" fmla="*/ 23368 w 126843"/>
                  <a:gd name="connsiteY4" fmla="*/ 568250 h 631948"/>
                  <a:gd name="connsiteX5" fmla="*/ 4318 w 126843"/>
                  <a:gd name="connsiteY5" fmla="*/ 225350 h 631948"/>
                  <a:gd name="connsiteX6" fmla="*/ 126556 w 126843"/>
                  <a:gd name="connsiteY6" fmla="*/ 1513 h 6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843" h="631948">
                    <a:moveTo>
                      <a:pt x="126556" y="1513"/>
                    </a:moveTo>
                    <a:cubicBezTo>
                      <a:pt x="132112" y="-11981"/>
                      <a:pt x="55648" y="67130"/>
                      <a:pt x="37656" y="144388"/>
                    </a:cubicBezTo>
                    <a:cubicBezTo>
                      <a:pt x="19664" y="221646"/>
                      <a:pt x="20987" y="385159"/>
                      <a:pt x="18606" y="465063"/>
                    </a:cubicBezTo>
                    <a:cubicBezTo>
                      <a:pt x="16225" y="544967"/>
                      <a:pt x="22574" y="606615"/>
                      <a:pt x="23368" y="623813"/>
                    </a:cubicBezTo>
                    <a:cubicBezTo>
                      <a:pt x="24162" y="641011"/>
                      <a:pt x="26543" y="634661"/>
                      <a:pt x="23368" y="568250"/>
                    </a:cubicBezTo>
                    <a:cubicBezTo>
                      <a:pt x="20193" y="501839"/>
                      <a:pt x="-11292" y="318748"/>
                      <a:pt x="4318" y="225350"/>
                    </a:cubicBezTo>
                    <a:cubicBezTo>
                      <a:pt x="19928" y="131952"/>
                      <a:pt x="121000" y="15007"/>
                      <a:pt x="126556" y="15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0" name="フリーフォーム: 図形 4469">
                <a:extLst>
                  <a:ext uri="{FF2B5EF4-FFF2-40B4-BE49-F238E27FC236}">
                    <a16:creationId xmlns:a16="http://schemas.microsoft.com/office/drawing/2014/main" id="{D8F2DDC6-10E3-481B-845A-B74E253E691C}"/>
                  </a:ext>
                </a:extLst>
              </p:cNvPr>
              <p:cNvSpPr/>
              <p:nvPr/>
            </p:nvSpPr>
            <p:spPr>
              <a:xfrm>
                <a:off x="3528879" y="2542083"/>
                <a:ext cx="262643" cy="612456"/>
              </a:xfrm>
              <a:custGeom>
                <a:avLst/>
                <a:gdLst>
                  <a:gd name="connsiteX0" fmla="*/ 259954 w 262643"/>
                  <a:gd name="connsiteY0" fmla="*/ 34 h 612456"/>
                  <a:gd name="connsiteX1" fmla="*/ 154121 w 262643"/>
                  <a:gd name="connsiteY1" fmla="*/ 139734 h 612456"/>
                  <a:gd name="connsiteX2" fmla="*/ 137188 w 262643"/>
                  <a:gd name="connsiteY2" fmla="*/ 215934 h 612456"/>
                  <a:gd name="connsiteX3" fmla="*/ 132954 w 262643"/>
                  <a:gd name="connsiteY3" fmla="*/ 247684 h 612456"/>
                  <a:gd name="connsiteX4" fmla="*/ 128721 w 262643"/>
                  <a:gd name="connsiteY4" fmla="*/ 311184 h 612456"/>
                  <a:gd name="connsiteX5" fmla="*/ 54638 w 262643"/>
                  <a:gd name="connsiteY5" fmla="*/ 586350 h 612456"/>
                  <a:gd name="connsiteX6" fmla="*/ 56754 w 262643"/>
                  <a:gd name="connsiteY6" fmla="*/ 554600 h 612456"/>
                  <a:gd name="connsiteX7" fmla="*/ 3838 w 262643"/>
                  <a:gd name="connsiteY7" fmla="*/ 175717 h 612456"/>
                  <a:gd name="connsiteX8" fmla="*/ 29238 w 262643"/>
                  <a:gd name="connsiteY8" fmla="*/ 127034 h 612456"/>
                  <a:gd name="connsiteX9" fmla="*/ 259954 w 262643"/>
                  <a:gd name="connsiteY9" fmla="*/ 34 h 61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643" h="612456">
                    <a:moveTo>
                      <a:pt x="259954" y="34"/>
                    </a:moveTo>
                    <a:cubicBezTo>
                      <a:pt x="280768" y="2151"/>
                      <a:pt x="174582" y="103751"/>
                      <a:pt x="154121" y="139734"/>
                    </a:cubicBezTo>
                    <a:cubicBezTo>
                      <a:pt x="133660" y="175717"/>
                      <a:pt x="140716" y="197942"/>
                      <a:pt x="137188" y="215934"/>
                    </a:cubicBezTo>
                    <a:cubicBezTo>
                      <a:pt x="133660" y="233926"/>
                      <a:pt x="134365" y="231809"/>
                      <a:pt x="132954" y="247684"/>
                    </a:cubicBezTo>
                    <a:cubicBezTo>
                      <a:pt x="131543" y="263559"/>
                      <a:pt x="141774" y="254740"/>
                      <a:pt x="128721" y="311184"/>
                    </a:cubicBezTo>
                    <a:cubicBezTo>
                      <a:pt x="115668" y="367628"/>
                      <a:pt x="66632" y="545781"/>
                      <a:pt x="54638" y="586350"/>
                    </a:cubicBezTo>
                    <a:cubicBezTo>
                      <a:pt x="42644" y="626919"/>
                      <a:pt x="65221" y="623039"/>
                      <a:pt x="56754" y="554600"/>
                    </a:cubicBezTo>
                    <a:cubicBezTo>
                      <a:pt x="48287" y="486161"/>
                      <a:pt x="8424" y="246978"/>
                      <a:pt x="3838" y="175717"/>
                    </a:cubicBezTo>
                    <a:cubicBezTo>
                      <a:pt x="-748" y="104456"/>
                      <a:pt x="-8156" y="159489"/>
                      <a:pt x="29238" y="127034"/>
                    </a:cubicBezTo>
                    <a:cubicBezTo>
                      <a:pt x="66632" y="94579"/>
                      <a:pt x="239140" y="-2083"/>
                      <a:pt x="259954" y="3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1" name="フリーフォーム: 図形 4470">
                <a:extLst>
                  <a:ext uri="{FF2B5EF4-FFF2-40B4-BE49-F238E27FC236}">
                    <a16:creationId xmlns:a16="http://schemas.microsoft.com/office/drawing/2014/main" id="{92450EB6-8B68-4D6D-A2AB-D1445F6D36EC}"/>
                  </a:ext>
                </a:extLst>
              </p:cNvPr>
              <p:cNvSpPr/>
              <p:nvPr/>
            </p:nvSpPr>
            <p:spPr>
              <a:xfrm>
                <a:off x="4909366" y="2138426"/>
                <a:ext cx="302243" cy="499443"/>
              </a:xfrm>
              <a:custGeom>
                <a:avLst/>
                <a:gdLst>
                  <a:gd name="connsiteX0" fmla="*/ 1301 w 302243"/>
                  <a:gd name="connsiteY0" fmla="*/ 5757 h 499443"/>
                  <a:gd name="connsiteX1" fmla="*/ 164284 w 302243"/>
                  <a:gd name="connsiteY1" fmla="*/ 103124 h 499443"/>
                  <a:gd name="connsiteX2" fmla="*/ 272234 w 302243"/>
                  <a:gd name="connsiteY2" fmla="*/ 384641 h 499443"/>
                  <a:gd name="connsiteX3" fmla="*/ 301867 w 302243"/>
                  <a:gd name="connsiteY3" fmla="*/ 498941 h 499443"/>
                  <a:gd name="connsiteX4" fmla="*/ 287051 w 302243"/>
                  <a:gd name="connsiteY4" fmla="*/ 346541 h 499443"/>
                  <a:gd name="connsiteX5" fmla="*/ 259534 w 302243"/>
                  <a:gd name="connsiteY5" fmla="*/ 251291 h 499443"/>
                  <a:gd name="connsiteX6" fmla="*/ 1301 w 302243"/>
                  <a:gd name="connsiteY6" fmla="*/ 5757 h 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243" h="499443">
                    <a:moveTo>
                      <a:pt x="1301" y="5757"/>
                    </a:moveTo>
                    <a:cubicBezTo>
                      <a:pt x="-14574" y="-18937"/>
                      <a:pt x="119129" y="39977"/>
                      <a:pt x="164284" y="103124"/>
                    </a:cubicBezTo>
                    <a:cubicBezTo>
                      <a:pt x="209440" y="166271"/>
                      <a:pt x="249304" y="318672"/>
                      <a:pt x="272234" y="384641"/>
                    </a:cubicBezTo>
                    <a:cubicBezTo>
                      <a:pt x="295164" y="450610"/>
                      <a:pt x="299398" y="505291"/>
                      <a:pt x="301867" y="498941"/>
                    </a:cubicBezTo>
                    <a:cubicBezTo>
                      <a:pt x="304336" y="492591"/>
                      <a:pt x="294107" y="387816"/>
                      <a:pt x="287051" y="346541"/>
                    </a:cubicBezTo>
                    <a:cubicBezTo>
                      <a:pt x="279996" y="305266"/>
                      <a:pt x="301515" y="307735"/>
                      <a:pt x="259534" y="251291"/>
                    </a:cubicBezTo>
                    <a:cubicBezTo>
                      <a:pt x="217553" y="194847"/>
                      <a:pt x="17176" y="30451"/>
                      <a:pt x="1301" y="57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2" name="フリーフォーム: 図形 4471">
                <a:extLst>
                  <a:ext uri="{FF2B5EF4-FFF2-40B4-BE49-F238E27FC236}">
                    <a16:creationId xmlns:a16="http://schemas.microsoft.com/office/drawing/2014/main" id="{DBB77DC2-672F-4C66-8D84-E311A1D97D97}"/>
                  </a:ext>
                </a:extLst>
              </p:cNvPr>
              <p:cNvSpPr/>
              <p:nvPr/>
            </p:nvSpPr>
            <p:spPr>
              <a:xfrm>
                <a:off x="4964113" y="2270125"/>
                <a:ext cx="448417" cy="346235"/>
              </a:xfrm>
              <a:custGeom>
                <a:avLst/>
                <a:gdLst>
                  <a:gd name="connsiteX0" fmla="*/ 0 w 448417"/>
                  <a:gd name="connsiteY0" fmla="*/ 0 h 346235"/>
                  <a:gd name="connsiteX1" fmla="*/ 212725 w 448417"/>
                  <a:gd name="connsiteY1" fmla="*/ 122238 h 346235"/>
                  <a:gd name="connsiteX2" fmla="*/ 447675 w 448417"/>
                  <a:gd name="connsiteY2" fmla="*/ 346075 h 346235"/>
                  <a:gd name="connsiteX3" fmla="*/ 288925 w 448417"/>
                  <a:gd name="connsiteY3" fmla="*/ 158750 h 346235"/>
                  <a:gd name="connsiteX4" fmla="*/ 344487 w 448417"/>
                  <a:gd name="connsiteY4" fmla="*/ 195263 h 346235"/>
                  <a:gd name="connsiteX5" fmla="*/ 214312 w 448417"/>
                  <a:gd name="connsiteY5" fmla="*/ 80963 h 346235"/>
                  <a:gd name="connsiteX6" fmla="*/ 306387 w 448417"/>
                  <a:gd name="connsiteY6" fmla="*/ 114300 h 346235"/>
                  <a:gd name="connsiteX7" fmla="*/ 0 w 448417"/>
                  <a:gd name="connsiteY7" fmla="*/ 0 h 34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8417" h="346235">
                    <a:moveTo>
                      <a:pt x="0" y="0"/>
                    </a:moveTo>
                    <a:cubicBezTo>
                      <a:pt x="69056" y="32279"/>
                      <a:pt x="138113" y="64559"/>
                      <a:pt x="212725" y="122238"/>
                    </a:cubicBezTo>
                    <a:cubicBezTo>
                      <a:pt x="287338" y="179917"/>
                      <a:pt x="434975" y="339990"/>
                      <a:pt x="447675" y="346075"/>
                    </a:cubicBezTo>
                    <a:cubicBezTo>
                      <a:pt x="460375" y="352160"/>
                      <a:pt x="306123" y="183885"/>
                      <a:pt x="288925" y="158750"/>
                    </a:cubicBezTo>
                    <a:cubicBezTo>
                      <a:pt x="271727" y="133615"/>
                      <a:pt x="356922" y="208227"/>
                      <a:pt x="344487" y="195263"/>
                    </a:cubicBezTo>
                    <a:cubicBezTo>
                      <a:pt x="332052" y="182299"/>
                      <a:pt x="220662" y="94457"/>
                      <a:pt x="214312" y="80963"/>
                    </a:cubicBezTo>
                    <a:cubicBezTo>
                      <a:pt x="207962" y="67469"/>
                      <a:pt x="306387" y="114300"/>
                      <a:pt x="306387" y="1143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3" name="フリーフォーム: 図形 4472">
                <a:extLst>
                  <a:ext uri="{FF2B5EF4-FFF2-40B4-BE49-F238E27FC236}">
                    <a16:creationId xmlns:a16="http://schemas.microsoft.com/office/drawing/2014/main" id="{5A11F315-2FE7-443C-BF81-AFD6E204519C}"/>
                  </a:ext>
                </a:extLst>
              </p:cNvPr>
              <p:cNvSpPr/>
              <p:nvPr/>
            </p:nvSpPr>
            <p:spPr>
              <a:xfrm>
                <a:off x="5037091" y="2392082"/>
                <a:ext cx="358824" cy="301033"/>
              </a:xfrm>
              <a:custGeom>
                <a:avLst/>
                <a:gdLst>
                  <a:gd name="connsiteX0" fmla="*/ 47 w 358824"/>
                  <a:gd name="connsiteY0" fmla="*/ 281 h 301033"/>
                  <a:gd name="connsiteX1" fmla="*/ 296909 w 358824"/>
                  <a:gd name="connsiteY1" fmla="*/ 187606 h 301033"/>
                  <a:gd name="connsiteX2" fmla="*/ 185784 w 358824"/>
                  <a:gd name="connsiteY2" fmla="*/ 133631 h 301033"/>
                  <a:gd name="connsiteX3" fmla="*/ 358822 w 358824"/>
                  <a:gd name="connsiteY3" fmla="*/ 300318 h 301033"/>
                  <a:gd name="connsiteX4" fmla="*/ 181022 w 358824"/>
                  <a:gd name="connsiteY4" fmla="*/ 195543 h 301033"/>
                  <a:gd name="connsiteX5" fmla="*/ 273097 w 358824"/>
                  <a:gd name="connsiteY5" fmla="*/ 236818 h 301033"/>
                  <a:gd name="connsiteX6" fmla="*/ 47 w 358824"/>
                  <a:gd name="connsiteY6" fmla="*/ 281 h 30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824" h="301033">
                    <a:moveTo>
                      <a:pt x="47" y="281"/>
                    </a:moveTo>
                    <a:cubicBezTo>
                      <a:pt x="4016" y="-7921"/>
                      <a:pt x="265953" y="165381"/>
                      <a:pt x="296909" y="187606"/>
                    </a:cubicBezTo>
                    <a:cubicBezTo>
                      <a:pt x="327865" y="209831"/>
                      <a:pt x="175465" y="114846"/>
                      <a:pt x="185784" y="133631"/>
                    </a:cubicBezTo>
                    <a:cubicBezTo>
                      <a:pt x="196103" y="152416"/>
                      <a:pt x="359616" y="289999"/>
                      <a:pt x="358822" y="300318"/>
                    </a:cubicBezTo>
                    <a:cubicBezTo>
                      <a:pt x="358028" y="310637"/>
                      <a:pt x="195310" y="206126"/>
                      <a:pt x="181022" y="195543"/>
                    </a:cubicBezTo>
                    <a:cubicBezTo>
                      <a:pt x="166735" y="184960"/>
                      <a:pt x="301672" y="268832"/>
                      <a:pt x="273097" y="236818"/>
                    </a:cubicBezTo>
                    <a:cubicBezTo>
                      <a:pt x="244522" y="204804"/>
                      <a:pt x="-3922" y="8483"/>
                      <a:pt x="47" y="2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4" name="フリーフォーム: 図形 4473">
                <a:extLst>
                  <a:ext uri="{FF2B5EF4-FFF2-40B4-BE49-F238E27FC236}">
                    <a16:creationId xmlns:a16="http://schemas.microsoft.com/office/drawing/2014/main" id="{AD6E39B8-13F3-473B-A558-41A853830122}"/>
                  </a:ext>
                </a:extLst>
              </p:cNvPr>
              <p:cNvSpPr/>
              <p:nvPr/>
            </p:nvSpPr>
            <p:spPr>
              <a:xfrm>
                <a:off x="4805056" y="2076040"/>
                <a:ext cx="595624" cy="192521"/>
              </a:xfrm>
              <a:custGeom>
                <a:avLst/>
                <a:gdLst>
                  <a:gd name="connsiteX0" fmla="*/ 3482 w 595624"/>
                  <a:gd name="connsiteY0" fmla="*/ 410 h 192521"/>
                  <a:gd name="connsiteX1" fmla="*/ 352732 w 595624"/>
                  <a:gd name="connsiteY1" fmla="*/ 54385 h 192521"/>
                  <a:gd name="connsiteX2" fmla="*/ 398769 w 595624"/>
                  <a:gd name="connsiteY2" fmla="*/ 75023 h 192521"/>
                  <a:gd name="connsiteX3" fmla="*/ 557519 w 595624"/>
                  <a:gd name="connsiteY3" fmla="*/ 149635 h 192521"/>
                  <a:gd name="connsiteX4" fmla="*/ 344794 w 595624"/>
                  <a:gd name="connsiteY4" fmla="*/ 82960 h 192521"/>
                  <a:gd name="connsiteX5" fmla="*/ 595619 w 595624"/>
                  <a:gd name="connsiteY5" fmla="*/ 192498 h 192521"/>
                  <a:gd name="connsiteX6" fmla="*/ 336857 w 595624"/>
                  <a:gd name="connsiteY6" fmla="*/ 92485 h 192521"/>
                  <a:gd name="connsiteX7" fmla="*/ 249544 w 595624"/>
                  <a:gd name="connsiteY7" fmla="*/ 57560 h 192521"/>
                  <a:gd name="connsiteX8" fmla="*/ 178107 w 595624"/>
                  <a:gd name="connsiteY8" fmla="*/ 30573 h 192521"/>
                  <a:gd name="connsiteX9" fmla="*/ 3482 w 595624"/>
                  <a:gd name="connsiteY9" fmla="*/ 410 h 19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5624" h="192521">
                    <a:moveTo>
                      <a:pt x="3482" y="410"/>
                    </a:moveTo>
                    <a:cubicBezTo>
                      <a:pt x="32586" y="4379"/>
                      <a:pt x="286851" y="41950"/>
                      <a:pt x="352732" y="54385"/>
                    </a:cubicBezTo>
                    <a:cubicBezTo>
                      <a:pt x="418613" y="66820"/>
                      <a:pt x="398769" y="75023"/>
                      <a:pt x="398769" y="75023"/>
                    </a:cubicBezTo>
                    <a:cubicBezTo>
                      <a:pt x="432900" y="90898"/>
                      <a:pt x="566515" y="148312"/>
                      <a:pt x="557519" y="149635"/>
                    </a:cubicBezTo>
                    <a:cubicBezTo>
                      <a:pt x="548523" y="150958"/>
                      <a:pt x="338444" y="75816"/>
                      <a:pt x="344794" y="82960"/>
                    </a:cubicBezTo>
                    <a:cubicBezTo>
                      <a:pt x="351144" y="90104"/>
                      <a:pt x="596942" y="190911"/>
                      <a:pt x="595619" y="192498"/>
                    </a:cubicBezTo>
                    <a:cubicBezTo>
                      <a:pt x="594296" y="194085"/>
                      <a:pt x="394536" y="114975"/>
                      <a:pt x="336857" y="92485"/>
                    </a:cubicBezTo>
                    <a:cubicBezTo>
                      <a:pt x="279178" y="69995"/>
                      <a:pt x="249544" y="57560"/>
                      <a:pt x="249544" y="57560"/>
                    </a:cubicBezTo>
                    <a:cubicBezTo>
                      <a:pt x="223086" y="47241"/>
                      <a:pt x="220176" y="38775"/>
                      <a:pt x="178107" y="30573"/>
                    </a:cubicBezTo>
                    <a:cubicBezTo>
                      <a:pt x="136038" y="22371"/>
                      <a:pt x="-25622" y="-3559"/>
                      <a:pt x="3482" y="4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5" name="フリーフォーム: 図形 4474">
                <a:extLst>
                  <a:ext uri="{FF2B5EF4-FFF2-40B4-BE49-F238E27FC236}">
                    <a16:creationId xmlns:a16="http://schemas.microsoft.com/office/drawing/2014/main" id="{D4A86651-8F7A-469B-ABD1-54FE22B97969}"/>
                  </a:ext>
                </a:extLst>
              </p:cNvPr>
              <p:cNvSpPr/>
              <p:nvPr/>
            </p:nvSpPr>
            <p:spPr>
              <a:xfrm>
                <a:off x="5154731" y="2848992"/>
                <a:ext cx="67405" cy="254925"/>
              </a:xfrm>
              <a:custGeom>
                <a:avLst/>
                <a:gdLst>
                  <a:gd name="connsiteX0" fmla="*/ 67086 w 67405"/>
                  <a:gd name="connsiteY0" fmla="*/ 41 h 254925"/>
                  <a:gd name="connsiteX1" fmla="*/ 26869 w 67405"/>
                  <a:gd name="connsiteY1" fmla="*/ 122808 h 254925"/>
                  <a:gd name="connsiteX2" fmla="*/ 35336 w 67405"/>
                  <a:gd name="connsiteY2" fmla="*/ 251925 h 254925"/>
                  <a:gd name="connsiteX3" fmla="*/ 26869 w 67405"/>
                  <a:gd name="connsiteY3" fmla="*/ 205358 h 254925"/>
                  <a:gd name="connsiteX4" fmla="*/ 1469 w 67405"/>
                  <a:gd name="connsiteY4" fmla="*/ 110108 h 254925"/>
                  <a:gd name="connsiteX5" fmla="*/ 67086 w 67405"/>
                  <a:gd name="connsiteY5" fmla="*/ 41 h 25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05" h="254925">
                    <a:moveTo>
                      <a:pt x="67086" y="41"/>
                    </a:moveTo>
                    <a:cubicBezTo>
                      <a:pt x="71319" y="2158"/>
                      <a:pt x="32161" y="80827"/>
                      <a:pt x="26869" y="122808"/>
                    </a:cubicBezTo>
                    <a:cubicBezTo>
                      <a:pt x="21577" y="164789"/>
                      <a:pt x="35336" y="238167"/>
                      <a:pt x="35336" y="251925"/>
                    </a:cubicBezTo>
                    <a:cubicBezTo>
                      <a:pt x="35336" y="265683"/>
                      <a:pt x="32514" y="228994"/>
                      <a:pt x="26869" y="205358"/>
                    </a:cubicBezTo>
                    <a:cubicBezTo>
                      <a:pt x="21224" y="181722"/>
                      <a:pt x="-6645" y="142563"/>
                      <a:pt x="1469" y="110108"/>
                    </a:cubicBezTo>
                    <a:cubicBezTo>
                      <a:pt x="9583" y="77653"/>
                      <a:pt x="62853" y="-2076"/>
                      <a:pt x="67086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6" name="フリーフォーム: 図形 4475">
                <a:extLst>
                  <a:ext uri="{FF2B5EF4-FFF2-40B4-BE49-F238E27FC236}">
                    <a16:creationId xmlns:a16="http://schemas.microsoft.com/office/drawing/2014/main" id="{3752802B-04B7-4FD3-A747-6B913AA2FC98}"/>
                  </a:ext>
                </a:extLst>
              </p:cNvPr>
              <p:cNvSpPr/>
              <p:nvPr/>
            </p:nvSpPr>
            <p:spPr>
              <a:xfrm>
                <a:off x="4241854" y="3882906"/>
                <a:ext cx="1024742" cy="293043"/>
              </a:xfrm>
              <a:custGeom>
                <a:avLst/>
                <a:gdLst>
                  <a:gd name="connsiteX0" fmla="*/ 169279 w 1024742"/>
                  <a:gd name="connsiteY0" fmla="*/ 147227 h 293043"/>
                  <a:gd name="connsiteX1" fmla="*/ 469846 w 1024742"/>
                  <a:gd name="connsiteY1" fmla="*/ 191677 h 293043"/>
                  <a:gd name="connsiteX2" fmla="*/ 1011713 w 1024742"/>
                  <a:gd name="connsiteY2" fmla="*/ 1177 h 293043"/>
                  <a:gd name="connsiteX3" fmla="*/ 865663 w 1024742"/>
                  <a:gd name="connsiteY3" fmla="*/ 109127 h 293043"/>
                  <a:gd name="connsiteX4" fmla="*/ 973613 w 1024742"/>
                  <a:gd name="connsiteY4" fmla="*/ 64677 h 293043"/>
                  <a:gd name="connsiteX5" fmla="*/ 836029 w 1024742"/>
                  <a:gd name="connsiteY5" fmla="*/ 159927 h 293043"/>
                  <a:gd name="connsiteX6" fmla="*/ 641296 w 1024742"/>
                  <a:gd name="connsiteY6" fmla="*/ 278461 h 293043"/>
                  <a:gd name="connsiteX7" fmla="*/ 592613 w 1024742"/>
                  <a:gd name="connsiteY7" fmla="*/ 289044 h 293043"/>
                  <a:gd name="connsiteX8" fmla="*/ 376713 w 1024742"/>
                  <a:gd name="connsiteY8" fmla="*/ 259411 h 293043"/>
                  <a:gd name="connsiteX9" fmla="*/ 6296 w 1024742"/>
                  <a:gd name="connsiteY9" fmla="*/ 77377 h 293043"/>
                  <a:gd name="connsiteX10" fmla="*/ 169279 w 1024742"/>
                  <a:gd name="connsiteY10" fmla="*/ 147227 h 29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4742" h="293043">
                    <a:moveTo>
                      <a:pt x="169279" y="147227"/>
                    </a:moveTo>
                    <a:cubicBezTo>
                      <a:pt x="246537" y="166277"/>
                      <a:pt x="329440" y="216019"/>
                      <a:pt x="469846" y="191677"/>
                    </a:cubicBezTo>
                    <a:cubicBezTo>
                      <a:pt x="610252" y="167335"/>
                      <a:pt x="945744" y="14935"/>
                      <a:pt x="1011713" y="1177"/>
                    </a:cubicBezTo>
                    <a:cubicBezTo>
                      <a:pt x="1077682" y="-12581"/>
                      <a:pt x="872013" y="98544"/>
                      <a:pt x="865663" y="109127"/>
                    </a:cubicBezTo>
                    <a:cubicBezTo>
                      <a:pt x="859313" y="119710"/>
                      <a:pt x="978552" y="56210"/>
                      <a:pt x="973613" y="64677"/>
                    </a:cubicBezTo>
                    <a:cubicBezTo>
                      <a:pt x="968674" y="73144"/>
                      <a:pt x="891415" y="124296"/>
                      <a:pt x="836029" y="159927"/>
                    </a:cubicBezTo>
                    <a:cubicBezTo>
                      <a:pt x="780643" y="195558"/>
                      <a:pt x="681865" y="256942"/>
                      <a:pt x="641296" y="278461"/>
                    </a:cubicBezTo>
                    <a:cubicBezTo>
                      <a:pt x="600727" y="299980"/>
                      <a:pt x="636710" y="292219"/>
                      <a:pt x="592613" y="289044"/>
                    </a:cubicBezTo>
                    <a:cubicBezTo>
                      <a:pt x="548516" y="285869"/>
                      <a:pt x="474432" y="294689"/>
                      <a:pt x="376713" y="259411"/>
                    </a:cubicBezTo>
                    <a:cubicBezTo>
                      <a:pt x="278994" y="224133"/>
                      <a:pt x="41574" y="97133"/>
                      <a:pt x="6296" y="77377"/>
                    </a:cubicBezTo>
                    <a:cubicBezTo>
                      <a:pt x="-28982" y="57621"/>
                      <a:pt x="92021" y="128177"/>
                      <a:pt x="169279" y="147227"/>
                    </a:cubicBezTo>
                    <a:close/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7" name="フリーフォーム: 図形 4476">
                <a:extLst>
                  <a:ext uri="{FF2B5EF4-FFF2-40B4-BE49-F238E27FC236}">
                    <a16:creationId xmlns:a16="http://schemas.microsoft.com/office/drawing/2014/main" id="{CDE922BB-03D8-4A63-BBA7-C013CFC6B01D}"/>
                  </a:ext>
                </a:extLst>
              </p:cNvPr>
              <p:cNvSpPr/>
              <p:nvPr/>
            </p:nvSpPr>
            <p:spPr>
              <a:xfrm>
                <a:off x="5220901" y="3563832"/>
                <a:ext cx="78372" cy="367081"/>
              </a:xfrm>
              <a:custGeom>
                <a:avLst/>
                <a:gdLst>
                  <a:gd name="connsiteX0" fmla="*/ 35312 w 78372"/>
                  <a:gd name="connsiteY0" fmla="*/ 106 h 367081"/>
                  <a:gd name="connsiteX1" fmla="*/ 73412 w 78372"/>
                  <a:gd name="connsiteY1" fmla="*/ 203306 h 367081"/>
                  <a:gd name="connsiteX2" fmla="*/ 71824 w 78372"/>
                  <a:gd name="connsiteY2" fmla="*/ 242993 h 367081"/>
                  <a:gd name="connsiteX3" fmla="*/ 17849 w 78372"/>
                  <a:gd name="connsiteY3" fmla="*/ 365231 h 367081"/>
                  <a:gd name="connsiteX4" fmla="*/ 9912 w 78372"/>
                  <a:gd name="connsiteY4" fmla="*/ 309668 h 367081"/>
                  <a:gd name="connsiteX5" fmla="*/ 1974 w 78372"/>
                  <a:gd name="connsiteY5" fmla="*/ 214418 h 367081"/>
                  <a:gd name="connsiteX6" fmla="*/ 49599 w 78372"/>
                  <a:gd name="connsiteY6" fmla="*/ 158856 h 367081"/>
                  <a:gd name="connsiteX7" fmla="*/ 22612 w 78372"/>
                  <a:gd name="connsiteY7" fmla="*/ 174731 h 367081"/>
                  <a:gd name="connsiteX8" fmla="*/ 35312 w 78372"/>
                  <a:gd name="connsiteY8" fmla="*/ 106 h 36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372" h="367081">
                    <a:moveTo>
                      <a:pt x="35312" y="106"/>
                    </a:moveTo>
                    <a:cubicBezTo>
                      <a:pt x="43779" y="4869"/>
                      <a:pt x="67327" y="162825"/>
                      <a:pt x="73412" y="203306"/>
                    </a:cubicBezTo>
                    <a:cubicBezTo>
                      <a:pt x="79497" y="243787"/>
                      <a:pt x="81084" y="216006"/>
                      <a:pt x="71824" y="242993"/>
                    </a:cubicBezTo>
                    <a:cubicBezTo>
                      <a:pt x="62564" y="269980"/>
                      <a:pt x="28168" y="354118"/>
                      <a:pt x="17849" y="365231"/>
                    </a:cubicBezTo>
                    <a:cubicBezTo>
                      <a:pt x="7530" y="376344"/>
                      <a:pt x="12558" y="334804"/>
                      <a:pt x="9912" y="309668"/>
                    </a:cubicBezTo>
                    <a:cubicBezTo>
                      <a:pt x="7266" y="284533"/>
                      <a:pt x="-4640" y="239553"/>
                      <a:pt x="1974" y="214418"/>
                    </a:cubicBezTo>
                    <a:cubicBezTo>
                      <a:pt x="8588" y="189283"/>
                      <a:pt x="46159" y="165470"/>
                      <a:pt x="49599" y="158856"/>
                    </a:cubicBezTo>
                    <a:cubicBezTo>
                      <a:pt x="53039" y="152242"/>
                      <a:pt x="26052" y="197221"/>
                      <a:pt x="22612" y="174731"/>
                    </a:cubicBezTo>
                    <a:cubicBezTo>
                      <a:pt x="19172" y="152241"/>
                      <a:pt x="26845" y="-4657"/>
                      <a:pt x="35312" y="10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8" name="フリーフォーム: 図形 4477">
                <a:extLst>
                  <a:ext uri="{FF2B5EF4-FFF2-40B4-BE49-F238E27FC236}">
                    <a16:creationId xmlns:a16="http://schemas.microsoft.com/office/drawing/2014/main" id="{5ECD5E1B-24CA-4DB5-AF4E-815FEE4914D8}"/>
                  </a:ext>
                </a:extLst>
              </p:cNvPr>
              <p:cNvSpPr/>
              <p:nvPr/>
            </p:nvSpPr>
            <p:spPr>
              <a:xfrm>
                <a:off x="4595723" y="3949393"/>
                <a:ext cx="435712" cy="146182"/>
              </a:xfrm>
              <a:custGeom>
                <a:avLst/>
                <a:gdLst>
                  <a:gd name="connsiteX0" fmla="*/ 6440 w 435712"/>
                  <a:gd name="connsiteY0" fmla="*/ 124132 h 146182"/>
                  <a:gd name="connsiteX1" fmla="*/ 422365 w 435712"/>
                  <a:gd name="connsiteY1" fmla="*/ 1895 h 146182"/>
                  <a:gd name="connsiteX2" fmla="*/ 319177 w 435712"/>
                  <a:gd name="connsiteY2" fmla="*/ 55870 h 146182"/>
                  <a:gd name="connsiteX3" fmla="*/ 177890 w 435712"/>
                  <a:gd name="connsiteY3" fmla="*/ 138420 h 146182"/>
                  <a:gd name="connsiteX4" fmla="*/ 6440 w 435712"/>
                  <a:gd name="connsiteY4" fmla="*/ 124132 h 14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712" h="146182">
                    <a:moveTo>
                      <a:pt x="6440" y="124132"/>
                    </a:moveTo>
                    <a:cubicBezTo>
                      <a:pt x="47186" y="101378"/>
                      <a:pt x="370242" y="13272"/>
                      <a:pt x="422365" y="1895"/>
                    </a:cubicBezTo>
                    <a:cubicBezTo>
                      <a:pt x="474488" y="-9482"/>
                      <a:pt x="359923" y="33116"/>
                      <a:pt x="319177" y="55870"/>
                    </a:cubicBezTo>
                    <a:cubicBezTo>
                      <a:pt x="278431" y="78624"/>
                      <a:pt x="226044" y="124133"/>
                      <a:pt x="177890" y="138420"/>
                    </a:cubicBezTo>
                    <a:cubicBezTo>
                      <a:pt x="129736" y="152707"/>
                      <a:pt x="-34306" y="146886"/>
                      <a:pt x="6440" y="12413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9" name="フリーフォーム: 図形 4478">
                <a:extLst>
                  <a:ext uri="{FF2B5EF4-FFF2-40B4-BE49-F238E27FC236}">
                    <a16:creationId xmlns:a16="http://schemas.microsoft.com/office/drawing/2014/main" id="{446946B1-9974-4559-8A16-53BB254039C8}"/>
                  </a:ext>
                </a:extLst>
              </p:cNvPr>
              <p:cNvSpPr/>
              <p:nvPr/>
            </p:nvSpPr>
            <p:spPr>
              <a:xfrm>
                <a:off x="3980432" y="2955925"/>
                <a:ext cx="197868" cy="116484"/>
              </a:xfrm>
              <a:custGeom>
                <a:avLst/>
                <a:gdLst>
                  <a:gd name="connsiteX0" fmla="*/ 197868 w 197868"/>
                  <a:gd name="connsiteY0" fmla="*/ 0 h 116484"/>
                  <a:gd name="connsiteX1" fmla="*/ 131193 w 197868"/>
                  <a:gd name="connsiteY1" fmla="*/ 50800 h 116484"/>
                  <a:gd name="connsiteX2" fmla="*/ 4193 w 197868"/>
                  <a:gd name="connsiteY2" fmla="*/ 115888 h 116484"/>
                  <a:gd name="connsiteX3" fmla="*/ 37531 w 197868"/>
                  <a:gd name="connsiteY3" fmla="*/ 80963 h 116484"/>
                  <a:gd name="connsiteX4" fmla="*/ 107381 w 197868"/>
                  <a:gd name="connsiteY4" fmla="*/ 44450 h 116484"/>
                  <a:gd name="connsiteX5" fmla="*/ 197868 w 197868"/>
                  <a:gd name="connsiteY5" fmla="*/ 0 h 1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868" h="116484">
                    <a:moveTo>
                      <a:pt x="197868" y="0"/>
                    </a:moveTo>
                    <a:cubicBezTo>
                      <a:pt x="180670" y="15742"/>
                      <a:pt x="163472" y="31485"/>
                      <a:pt x="131193" y="50800"/>
                    </a:cubicBezTo>
                    <a:cubicBezTo>
                      <a:pt x="98914" y="70115"/>
                      <a:pt x="19803" y="110861"/>
                      <a:pt x="4193" y="115888"/>
                    </a:cubicBezTo>
                    <a:cubicBezTo>
                      <a:pt x="-11417" y="120915"/>
                      <a:pt x="20333" y="92869"/>
                      <a:pt x="37531" y="80963"/>
                    </a:cubicBezTo>
                    <a:cubicBezTo>
                      <a:pt x="54729" y="69057"/>
                      <a:pt x="107381" y="44450"/>
                      <a:pt x="107381" y="44450"/>
                    </a:cubicBezTo>
                    <a:lnTo>
                      <a:pt x="197868" y="0"/>
                    </a:ln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0" name="フリーフォーム: 図形 4479">
                <a:extLst>
                  <a:ext uri="{FF2B5EF4-FFF2-40B4-BE49-F238E27FC236}">
                    <a16:creationId xmlns:a16="http://schemas.microsoft.com/office/drawing/2014/main" id="{71A42A24-2B13-4DCF-9E21-A530FF751D4B}"/>
                  </a:ext>
                </a:extLst>
              </p:cNvPr>
              <p:cNvSpPr/>
              <p:nvPr/>
            </p:nvSpPr>
            <p:spPr>
              <a:xfrm>
                <a:off x="4633455" y="2795083"/>
                <a:ext cx="288455" cy="122801"/>
              </a:xfrm>
              <a:custGeom>
                <a:avLst/>
                <a:gdLst>
                  <a:gd name="connsiteX0" fmla="*/ 2045 w 288455"/>
                  <a:gd name="connsiteY0" fmla="*/ 64005 h 122801"/>
                  <a:gd name="connsiteX1" fmla="*/ 129045 w 288455"/>
                  <a:gd name="connsiteY1" fmla="*/ 100517 h 122801"/>
                  <a:gd name="connsiteX2" fmla="*/ 241758 w 288455"/>
                  <a:gd name="connsiteY2" fmla="*/ 83055 h 122801"/>
                  <a:gd name="connsiteX3" fmla="*/ 284620 w 288455"/>
                  <a:gd name="connsiteY3" fmla="*/ 505 h 122801"/>
                  <a:gd name="connsiteX4" fmla="*/ 286208 w 288455"/>
                  <a:gd name="connsiteY4" fmla="*/ 49717 h 122801"/>
                  <a:gd name="connsiteX5" fmla="*/ 283033 w 288455"/>
                  <a:gd name="connsiteY5" fmla="*/ 78292 h 122801"/>
                  <a:gd name="connsiteX6" fmla="*/ 249695 w 288455"/>
                  <a:gd name="connsiteY6" fmla="*/ 110042 h 122801"/>
                  <a:gd name="connsiteX7" fmla="*/ 198895 w 288455"/>
                  <a:gd name="connsiteY7" fmla="*/ 122742 h 122801"/>
                  <a:gd name="connsiteX8" fmla="*/ 117933 w 288455"/>
                  <a:gd name="connsiteY8" fmla="*/ 114805 h 122801"/>
                  <a:gd name="connsiteX9" fmla="*/ 56020 w 288455"/>
                  <a:gd name="connsiteY9" fmla="*/ 114805 h 122801"/>
                  <a:gd name="connsiteX10" fmla="*/ 2045 w 288455"/>
                  <a:gd name="connsiteY10" fmla="*/ 64005 h 122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455" h="122801">
                    <a:moveTo>
                      <a:pt x="2045" y="64005"/>
                    </a:moveTo>
                    <a:cubicBezTo>
                      <a:pt x="14216" y="61624"/>
                      <a:pt x="89093" y="97342"/>
                      <a:pt x="129045" y="100517"/>
                    </a:cubicBezTo>
                    <a:cubicBezTo>
                      <a:pt x="168997" y="103692"/>
                      <a:pt x="215829" y="99724"/>
                      <a:pt x="241758" y="83055"/>
                    </a:cubicBezTo>
                    <a:cubicBezTo>
                      <a:pt x="267687" y="66386"/>
                      <a:pt x="277212" y="6061"/>
                      <a:pt x="284620" y="505"/>
                    </a:cubicBezTo>
                    <a:cubicBezTo>
                      <a:pt x="292028" y="-5051"/>
                      <a:pt x="286472" y="36753"/>
                      <a:pt x="286208" y="49717"/>
                    </a:cubicBezTo>
                    <a:cubicBezTo>
                      <a:pt x="285944" y="62681"/>
                      <a:pt x="289118" y="68238"/>
                      <a:pt x="283033" y="78292"/>
                    </a:cubicBezTo>
                    <a:cubicBezTo>
                      <a:pt x="276948" y="88346"/>
                      <a:pt x="263718" y="102634"/>
                      <a:pt x="249695" y="110042"/>
                    </a:cubicBezTo>
                    <a:cubicBezTo>
                      <a:pt x="235672" y="117450"/>
                      <a:pt x="220855" y="121948"/>
                      <a:pt x="198895" y="122742"/>
                    </a:cubicBezTo>
                    <a:cubicBezTo>
                      <a:pt x="176935" y="123536"/>
                      <a:pt x="141745" y="116128"/>
                      <a:pt x="117933" y="114805"/>
                    </a:cubicBezTo>
                    <a:cubicBezTo>
                      <a:pt x="94121" y="113482"/>
                      <a:pt x="76922" y="121684"/>
                      <a:pt x="56020" y="114805"/>
                    </a:cubicBezTo>
                    <a:cubicBezTo>
                      <a:pt x="35118" y="107926"/>
                      <a:pt x="-10126" y="66386"/>
                      <a:pt x="2045" y="64005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1" name="フリーフォーム: 図形 4480">
                <a:extLst>
                  <a:ext uri="{FF2B5EF4-FFF2-40B4-BE49-F238E27FC236}">
                    <a16:creationId xmlns:a16="http://schemas.microsoft.com/office/drawing/2014/main" id="{CADCD106-3FC9-4C5A-990A-7B2331BF3979}"/>
                  </a:ext>
                </a:extLst>
              </p:cNvPr>
              <p:cNvSpPr/>
              <p:nvPr/>
            </p:nvSpPr>
            <p:spPr>
              <a:xfrm>
                <a:off x="4279847" y="3640138"/>
                <a:ext cx="491642" cy="112764"/>
              </a:xfrm>
              <a:custGeom>
                <a:avLst/>
                <a:gdLst>
                  <a:gd name="connsiteX0" fmla="*/ 53 w 491642"/>
                  <a:gd name="connsiteY0" fmla="*/ 106362 h 112764"/>
                  <a:gd name="connsiteX1" fmla="*/ 246116 w 491642"/>
                  <a:gd name="connsiteY1" fmla="*/ 66675 h 112764"/>
                  <a:gd name="connsiteX2" fmla="*/ 485828 w 491642"/>
                  <a:gd name="connsiteY2" fmla="*/ 0 h 112764"/>
                  <a:gd name="connsiteX3" fmla="*/ 401691 w 491642"/>
                  <a:gd name="connsiteY3" fmla="*/ 66675 h 112764"/>
                  <a:gd name="connsiteX4" fmla="*/ 225478 w 491642"/>
                  <a:gd name="connsiteY4" fmla="*/ 109537 h 112764"/>
                  <a:gd name="connsiteX5" fmla="*/ 53 w 491642"/>
                  <a:gd name="connsiteY5" fmla="*/ 106362 h 11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642" h="112764">
                    <a:moveTo>
                      <a:pt x="53" y="106362"/>
                    </a:moveTo>
                    <a:cubicBezTo>
                      <a:pt x="3493" y="99218"/>
                      <a:pt x="165154" y="84402"/>
                      <a:pt x="246116" y="66675"/>
                    </a:cubicBezTo>
                    <a:cubicBezTo>
                      <a:pt x="327078" y="48948"/>
                      <a:pt x="459899" y="0"/>
                      <a:pt x="485828" y="0"/>
                    </a:cubicBezTo>
                    <a:cubicBezTo>
                      <a:pt x="511757" y="0"/>
                      <a:pt x="445083" y="48419"/>
                      <a:pt x="401691" y="66675"/>
                    </a:cubicBezTo>
                    <a:cubicBezTo>
                      <a:pt x="358299" y="84931"/>
                      <a:pt x="289772" y="104245"/>
                      <a:pt x="225478" y="109537"/>
                    </a:cubicBezTo>
                    <a:cubicBezTo>
                      <a:pt x="161184" y="114829"/>
                      <a:pt x="-3387" y="113506"/>
                      <a:pt x="53" y="106362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2" name="フリーフォーム: 図形 4481">
                <a:extLst>
                  <a:ext uri="{FF2B5EF4-FFF2-40B4-BE49-F238E27FC236}">
                    <a16:creationId xmlns:a16="http://schemas.microsoft.com/office/drawing/2014/main" id="{41C2D74D-44E3-4A64-8CB7-38400F7B8F90}"/>
                  </a:ext>
                </a:extLst>
              </p:cNvPr>
              <p:cNvSpPr/>
              <p:nvPr/>
            </p:nvSpPr>
            <p:spPr>
              <a:xfrm>
                <a:off x="3206301" y="3310410"/>
                <a:ext cx="373035" cy="125049"/>
              </a:xfrm>
              <a:custGeom>
                <a:avLst/>
                <a:gdLst>
                  <a:gd name="connsiteX0" fmla="*/ 356049 w 373035"/>
                  <a:gd name="connsiteY0" fmla="*/ 57 h 125049"/>
                  <a:gd name="connsiteX1" fmla="*/ 345466 w 373035"/>
                  <a:gd name="connsiteY1" fmla="*/ 122823 h 125049"/>
                  <a:gd name="connsiteX2" fmla="*/ 303132 w 373035"/>
                  <a:gd name="connsiteY2" fmla="*/ 76257 h 125049"/>
                  <a:gd name="connsiteX3" fmla="*/ 195182 w 373035"/>
                  <a:gd name="connsiteY3" fmla="*/ 38157 h 125049"/>
                  <a:gd name="connsiteX4" fmla="*/ 57599 w 373035"/>
                  <a:gd name="connsiteY4" fmla="*/ 63557 h 125049"/>
                  <a:gd name="connsiteX5" fmla="*/ 209999 w 373035"/>
                  <a:gd name="connsiteY5" fmla="*/ 59323 h 125049"/>
                  <a:gd name="connsiteX6" fmla="*/ 305249 w 373035"/>
                  <a:gd name="connsiteY6" fmla="*/ 67790 h 125049"/>
                  <a:gd name="connsiteX7" fmla="*/ 140149 w 373035"/>
                  <a:gd name="connsiteY7" fmla="*/ 63557 h 125049"/>
                  <a:gd name="connsiteX8" fmla="*/ 148616 w 373035"/>
                  <a:gd name="connsiteY8" fmla="*/ 48740 h 125049"/>
                  <a:gd name="connsiteX9" fmla="*/ 449 w 373035"/>
                  <a:gd name="connsiteY9" fmla="*/ 33923 h 125049"/>
                  <a:gd name="connsiteX10" fmla="*/ 203649 w 373035"/>
                  <a:gd name="connsiteY10" fmla="*/ 36040 h 125049"/>
                  <a:gd name="connsiteX11" fmla="*/ 102049 w 373035"/>
                  <a:gd name="connsiteY11" fmla="*/ 120707 h 125049"/>
                  <a:gd name="connsiteX12" fmla="*/ 199416 w 373035"/>
                  <a:gd name="connsiteY12" fmla="*/ 63557 h 125049"/>
                  <a:gd name="connsiteX13" fmla="*/ 106282 w 373035"/>
                  <a:gd name="connsiteY13" fmla="*/ 105890 h 125049"/>
                  <a:gd name="connsiteX14" fmla="*/ 356049 w 373035"/>
                  <a:gd name="connsiteY14" fmla="*/ 57 h 12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3035" h="125049">
                    <a:moveTo>
                      <a:pt x="356049" y="57"/>
                    </a:moveTo>
                    <a:cubicBezTo>
                      <a:pt x="395913" y="2879"/>
                      <a:pt x="354286" y="110123"/>
                      <a:pt x="345466" y="122823"/>
                    </a:cubicBezTo>
                    <a:cubicBezTo>
                      <a:pt x="336646" y="135523"/>
                      <a:pt x="328179" y="90368"/>
                      <a:pt x="303132" y="76257"/>
                    </a:cubicBezTo>
                    <a:cubicBezTo>
                      <a:pt x="278085" y="62146"/>
                      <a:pt x="236104" y="40274"/>
                      <a:pt x="195182" y="38157"/>
                    </a:cubicBezTo>
                    <a:cubicBezTo>
                      <a:pt x="154260" y="36040"/>
                      <a:pt x="55130" y="60029"/>
                      <a:pt x="57599" y="63557"/>
                    </a:cubicBezTo>
                    <a:cubicBezTo>
                      <a:pt x="60068" y="67085"/>
                      <a:pt x="168724" y="58618"/>
                      <a:pt x="209999" y="59323"/>
                    </a:cubicBezTo>
                    <a:cubicBezTo>
                      <a:pt x="251274" y="60029"/>
                      <a:pt x="316891" y="67084"/>
                      <a:pt x="305249" y="67790"/>
                    </a:cubicBezTo>
                    <a:cubicBezTo>
                      <a:pt x="293607" y="68496"/>
                      <a:pt x="166254" y="66732"/>
                      <a:pt x="140149" y="63557"/>
                    </a:cubicBezTo>
                    <a:cubicBezTo>
                      <a:pt x="114043" y="60382"/>
                      <a:pt x="171899" y="53679"/>
                      <a:pt x="148616" y="48740"/>
                    </a:cubicBezTo>
                    <a:cubicBezTo>
                      <a:pt x="125333" y="43801"/>
                      <a:pt x="-8723" y="36040"/>
                      <a:pt x="449" y="33923"/>
                    </a:cubicBezTo>
                    <a:cubicBezTo>
                      <a:pt x="9621" y="31806"/>
                      <a:pt x="186716" y="21576"/>
                      <a:pt x="203649" y="36040"/>
                    </a:cubicBezTo>
                    <a:cubicBezTo>
                      <a:pt x="220582" y="50504"/>
                      <a:pt x="102754" y="116121"/>
                      <a:pt x="102049" y="120707"/>
                    </a:cubicBezTo>
                    <a:cubicBezTo>
                      <a:pt x="101343" y="125293"/>
                      <a:pt x="198710" y="66027"/>
                      <a:pt x="199416" y="63557"/>
                    </a:cubicBezTo>
                    <a:cubicBezTo>
                      <a:pt x="200122" y="61087"/>
                      <a:pt x="80882" y="112946"/>
                      <a:pt x="106282" y="105890"/>
                    </a:cubicBezTo>
                    <a:cubicBezTo>
                      <a:pt x="131682" y="98834"/>
                      <a:pt x="316185" y="-2765"/>
                      <a:pt x="356049" y="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3" name="フリーフォーム: 図形 4482">
                <a:extLst>
                  <a:ext uri="{FF2B5EF4-FFF2-40B4-BE49-F238E27FC236}">
                    <a16:creationId xmlns:a16="http://schemas.microsoft.com/office/drawing/2014/main" id="{83E0ADFD-E06D-47FE-BC6F-180C6C5CBBA8}"/>
                  </a:ext>
                </a:extLst>
              </p:cNvPr>
              <p:cNvSpPr/>
              <p:nvPr/>
            </p:nvSpPr>
            <p:spPr>
              <a:xfrm>
                <a:off x="4054470" y="2647149"/>
                <a:ext cx="169882" cy="43781"/>
              </a:xfrm>
              <a:custGeom>
                <a:avLst/>
                <a:gdLst>
                  <a:gd name="connsiteX0" fmla="*/ 5 w 169882"/>
                  <a:gd name="connsiteY0" fmla="*/ 801 h 43781"/>
                  <a:gd name="connsiteX1" fmla="*/ 107955 w 169882"/>
                  <a:gd name="connsiteY1" fmla="*/ 7151 h 43781"/>
                  <a:gd name="connsiteX2" fmla="*/ 169868 w 169882"/>
                  <a:gd name="connsiteY2" fmla="*/ 43664 h 43781"/>
                  <a:gd name="connsiteX3" fmla="*/ 112718 w 169882"/>
                  <a:gd name="connsiteY3" fmla="*/ 18264 h 43781"/>
                  <a:gd name="connsiteX4" fmla="*/ 5 w 169882"/>
                  <a:gd name="connsiteY4" fmla="*/ 801 h 4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882" h="43781">
                    <a:moveTo>
                      <a:pt x="5" y="801"/>
                    </a:moveTo>
                    <a:cubicBezTo>
                      <a:pt x="-789" y="-1051"/>
                      <a:pt x="79645" y="7"/>
                      <a:pt x="107955" y="7151"/>
                    </a:cubicBezTo>
                    <a:cubicBezTo>
                      <a:pt x="136265" y="14295"/>
                      <a:pt x="169074" y="41812"/>
                      <a:pt x="169868" y="43664"/>
                    </a:cubicBezTo>
                    <a:cubicBezTo>
                      <a:pt x="170662" y="45516"/>
                      <a:pt x="137589" y="24879"/>
                      <a:pt x="112718" y="18264"/>
                    </a:cubicBezTo>
                    <a:cubicBezTo>
                      <a:pt x="87847" y="11649"/>
                      <a:pt x="799" y="2653"/>
                      <a:pt x="5" y="8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4" name="フリーフォーム: 図形 4483">
                <a:extLst>
                  <a:ext uri="{FF2B5EF4-FFF2-40B4-BE49-F238E27FC236}">
                    <a16:creationId xmlns:a16="http://schemas.microsoft.com/office/drawing/2014/main" id="{AA6FCAF7-77AF-4F9D-9029-88B1332F8AA4}"/>
                  </a:ext>
                </a:extLst>
              </p:cNvPr>
              <p:cNvSpPr/>
              <p:nvPr/>
            </p:nvSpPr>
            <p:spPr>
              <a:xfrm>
                <a:off x="3885438" y="2640650"/>
                <a:ext cx="189347" cy="34307"/>
              </a:xfrm>
              <a:custGeom>
                <a:avLst/>
                <a:gdLst>
                  <a:gd name="connsiteX0" fmla="*/ 2350 w 189347"/>
                  <a:gd name="connsiteY0" fmla="*/ 34288 h 34307"/>
                  <a:gd name="connsiteX1" fmla="*/ 183325 w 189347"/>
                  <a:gd name="connsiteY1" fmla="*/ 2538 h 34307"/>
                  <a:gd name="connsiteX2" fmla="*/ 140462 w 189347"/>
                  <a:gd name="connsiteY2" fmla="*/ 2538 h 34307"/>
                  <a:gd name="connsiteX3" fmla="*/ 83312 w 189347"/>
                  <a:gd name="connsiteY3" fmla="*/ 7300 h 34307"/>
                  <a:gd name="connsiteX4" fmla="*/ 2350 w 189347"/>
                  <a:gd name="connsiteY4" fmla="*/ 34288 h 3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347" h="34307">
                    <a:moveTo>
                      <a:pt x="2350" y="34288"/>
                    </a:moveTo>
                    <a:cubicBezTo>
                      <a:pt x="19019" y="33494"/>
                      <a:pt x="160306" y="7830"/>
                      <a:pt x="183325" y="2538"/>
                    </a:cubicBezTo>
                    <a:cubicBezTo>
                      <a:pt x="206344" y="-2754"/>
                      <a:pt x="157131" y="1744"/>
                      <a:pt x="140462" y="2538"/>
                    </a:cubicBezTo>
                    <a:cubicBezTo>
                      <a:pt x="123793" y="3332"/>
                      <a:pt x="104214" y="2802"/>
                      <a:pt x="83312" y="7300"/>
                    </a:cubicBezTo>
                    <a:cubicBezTo>
                      <a:pt x="62410" y="11798"/>
                      <a:pt x="-14319" y="35082"/>
                      <a:pt x="2350" y="342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5" name="フリーフォーム: 図形 4484">
                <a:extLst>
                  <a:ext uri="{FF2B5EF4-FFF2-40B4-BE49-F238E27FC236}">
                    <a16:creationId xmlns:a16="http://schemas.microsoft.com/office/drawing/2014/main" id="{D267B83F-8054-420D-A85F-38E550179988}"/>
                  </a:ext>
                </a:extLst>
              </p:cNvPr>
              <p:cNvSpPr/>
              <p:nvPr/>
            </p:nvSpPr>
            <p:spPr>
              <a:xfrm>
                <a:off x="4483549" y="2561249"/>
                <a:ext cx="146400" cy="61712"/>
              </a:xfrm>
              <a:custGeom>
                <a:avLst/>
                <a:gdLst>
                  <a:gd name="connsiteX0" fmla="*/ 2726 w 146400"/>
                  <a:gd name="connsiteY0" fmla="*/ 61301 h 61712"/>
                  <a:gd name="connsiteX1" fmla="*/ 145601 w 146400"/>
                  <a:gd name="connsiteY1" fmla="*/ 976 h 61712"/>
                  <a:gd name="connsiteX2" fmla="*/ 58289 w 146400"/>
                  <a:gd name="connsiteY2" fmla="*/ 26376 h 61712"/>
                  <a:gd name="connsiteX3" fmla="*/ 2726 w 146400"/>
                  <a:gd name="connsiteY3" fmla="*/ 61301 h 6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400" h="61712">
                    <a:moveTo>
                      <a:pt x="2726" y="61301"/>
                    </a:moveTo>
                    <a:cubicBezTo>
                      <a:pt x="17278" y="57068"/>
                      <a:pt x="136340" y="6797"/>
                      <a:pt x="145601" y="976"/>
                    </a:cubicBezTo>
                    <a:cubicBezTo>
                      <a:pt x="154862" y="-4845"/>
                      <a:pt x="81043" y="16851"/>
                      <a:pt x="58289" y="26376"/>
                    </a:cubicBezTo>
                    <a:cubicBezTo>
                      <a:pt x="35535" y="35901"/>
                      <a:pt x="-11826" y="65534"/>
                      <a:pt x="2726" y="613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6" name="フリーフォーム: 図形 4485">
                <a:extLst>
                  <a:ext uri="{FF2B5EF4-FFF2-40B4-BE49-F238E27FC236}">
                    <a16:creationId xmlns:a16="http://schemas.microsoft.com/office/drawing/2014/main" id="{AB73C2ED-E2FE-4F25-898F-E9598CDF39B9}"/>
                  </a:ext>
                </a:extLst>
              </p:cNvPr>
              <p:cNvSpPr/>
              <p:nvPr/>
            </p:nvSpPr>
            <p:spPr>
              <a:xfrm>
                <a:off x="3688672" y="2640733"/>
                <a:ext cx="614850" cy="231641"/>
              </a:xfrm>
              <a:custGeom>
                <a:avLst/>
                <a:gdLst>
                  <a:gd name="connsiteX0" fmla="*/ 678 w 614850"/>
                  <a:gd name="connsiteY0" fmla="*/ 231584 h 231641"/>
                  <a:gd name="connsiteX1" fmla="*/ 112861 w 614850"/>
                  <a:gd name="connsiteY1" fmla="*/ 91884 h 231641"/>
                  <a:gd name="connsiteX2" fmla="*/ 250445 w 614850"/>
                  <a:gd name="connsiteY2" fmla="*/ 19917 h 231641"/>
                  <a:gd name="connsiteX3" fmla="*/ 404961 w 614850"/>
                  <a:gd name="connsiteY3" fmla="*/ 867 h 231641"/>
                  <a:gd name="connsiteX4" fmla="*/ 519261 w 614850"/>
                  <a:gd name="connsiteY4" fmla="*/ 41084 h 231641"/>
                  <a:gd name="connsiteX5" fmla="*/ 527728 w 614850"/>
                  <a:gd name="connsiteY5" fmla="*/ 81300 h 231641"/>
                  <a:gd name="connsiteX6" fmla="*/ 612395 w 614850"/>
                  <a:gd name="connsiteY6" fmla="*/ 140567 h 231641"/>
                  <a:gd name="connsiteX7" fmla="*/ 576411 w 614850"/>
                  <a:gd name="connsiteY7" fmla="*/ 140567 h 231641"/>
                  <a:gd name="connsiteX8" fmla="*/ 419778 w 614850"/>
                  <a:gd name="connsiteY8" fmla="*/ 91884 h 231641"/>
                  <a:gd name="connsiteX9" fmla="*/ 379561 w 614850"/>
                  <a:gd name="connsiteY9" fmla="*/ 87650 h 231641"/>
                  <a:gd name="connsiteX10" fmla="*/ 165778 w 614850"/>
                  <a:gd name="connsiteY10" fmla="*/ 108817 h 231641"/>
                  <a:gd name="connsiteX11" fmla="*/ 678 w 614850"/>
                  <a:gd name="connsiteY11" fmla="*/ 231584 h 231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4850" h="231641">
                    <a:moveTo>
                      <a:pt x="678" y="231584"/>
                    </a:moveTo>
                    <a:cubicBezTo>
                      <a:pt x="-8141" y="228762"/>
                      <a:pt x="71233" y="127162"/>
                      <a:pt x="112861" y="91884"/>
                    </a:cubicBezTo>
                    <a:cubicBezTo>
                      <a:pt x="154489" y="56606"/>
                      <a:pt x="201762" y="35086"/>
                      <a:pt x="250445" y="19917"/>
                    </a:cubicBezTo>
                    <a:cubicBezTo>
                      <a:pt x="299128" y="4748"/>
                      <a:pt x="360158" y="-2661"/>
                      <a:pt x="404961" y="867"/>
                    </a:cubicBezTo>
                    <a:cubicBezTo>
                      <a:pt x="449764" y="4395"/>
                      <a:pt x="498800" y="27678"/>
                      <a:pt x="519261" y="41084"/>
                    </a:cubicBezTo>
                    <a:cubicBezTo>
                      <a:pt x="539722" y="54489"/>
                      <a:pt x="512206" y="64720"/>
                      <a:pt x="527728" y="81300"/>
                    </a:cubicBezTo>
                    <a:cubicBezTo>
                      <a:pt x="543250" y="97880"/>
                      <a:pt x="604281" y="130689"/>
                      <a:pt x="612395" y="140567"/>
                    </a:cubicBezTo>
                    <a:cubicBezTo>
                      <a:pt x="620509" y="150445"/>
                      <a:pt x="608514" y="148681"/>
                      <a:pt x="576411" y="140567"/>
                    </a:cubicBezTo>
                    <a:cubicBezTo>
                      <a:pt x="544308" y="132453"/>
                      <a:pt x="452586" y="100703"/>
                      <a:pt x="419778" y="91884"/>
                    </a:cubicBezTo>
                    <a:cubicBezTo>
                      <a:pt x="386970" y="83064"/>
                      <a:pt x="421894" y="84828"/>
                      <a:pt x="379561" y="87650"/>
                    </a:cubicBezTo>
                    <a:cubicBezTo>
                      <a:pt x="337228" y="90472"/>
                      <a:pt x="227514" y="85534"/>
                      <a:pt x="165778" y="108817"/>
                    </a:cubicBezTo>
                    <a:cubicBezTo>
                      <a:pt x="104042" y="132100"/>
                      <a:pt x="9497" y="234406"/>
                      <a:pt x="678" y="231584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7" name="フリーフォーム: 図形 4486">
                <a:extLst>
                  <a:ext uri="{FF2B5EF4-FFF2-40B4-BE49-F238E27FC236}">
                    <a16:creationId xmlns:a16="http://schemas.microsoft.com/office/drawing/2014/main" id="{65F95F87-5048-4E6B-B815-7CEAA9AA30E3}"/>
                  </a:ext>
                </a:extLst>
              </p:cNvPr>
              <p:cNvSpPr/>
              <p:nvPr/>
            </p:nvSpPr>
            <p:spPr>
              <a:xfrm>
                <a:off x="4771972" y="2545758"/>
                <a:ext cx="257456" cy="105188"/>
              </a:xfrm>
              <a:custGeom>
                <a:avLst/>
                <a:gdLst>
                  <a:gd name="connsiteX0" fmla="*/ 53 w 257456"/>
                  <a:gd name="connsiteY0" fmla="*/ 49805 h 105188"/>
                  <a:gd name="connsiteX1" fmla="*/ 76253 w 257456"/>
                  <a:gd name="connsiteY1" fmla="*/ 18055 h 105188"/>
                  <a:gd name="connsiteX2" fmla="*/ 252466 w 257456"/>
                  <a:gd name="connsiteY2" fmla="*/ 103780 h 105188"/>
                  <a:gd name="connsiteX3" fmla="*/ 212778 w 257456"/>
                  <a:gd name="connsiteY3" fmla="*/ 73617 h 105188"/>
                  <a:gd name="connsiteX4" fmla="*/ 160391 w 257456"/>
                  <a:gd name="connsiteY4" fmla="*/ 32342 h 105188"/>
                  <a:gd name="connsiteX5" fmla="*/ 120703 w 257456"/>
                  <a:gd name="connsiteY5" fmla="*/ 14880 h 105188"/>
                  <a:gd name="connsiteX6" fmla="*/ 65141 w 257456"/>
                  <a:gd name="connsiteY6" fmla="*/ 592 h 105188"/>
                  <a:gd name="connsiteX7" fmla="*/ 53 w 257456"/>
                  <a:gd name="connsiteY7" fmla="*/ 49805 h 10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456" h="105188">
                    <a:moveTo>
                      <a:pt x="53" y="49805"/>
                    </a:moveTo>
                    <a:cubicBezTo>
                      <a:pt x="1905" y="52715"/>
                      <a:pt x="34184" y="9059"/>
                      <a:pt x="76253" y="18055"/>
                    </a:cubicBezTo>
                    <a:cubicBezTo>
                      <a:pt x="118322" y="27051"/>
                      <a:pt x="229712" y="94520"/>
                      <a:pt x="252466" y="103780"/>
                    </a:cubicBezTo>
                    <a:cubicBezTo>
                      <a:pt x="275220" y="113040"/>
                      <a:pt x="212778" y="73617"/>
                      <a:pt x="212778" y="73617"/>
                    </a:cubicBezTo>
                    <a:cubicBezTo>
                      <a:pt x="197432" y="61711"/>
                      <a:pt x="175737" y="42131"/>
                      <a:pt x="160391" y="32342"/>
                    </a:cubicBezTo>
                    <a:cubicBezTo>
                      <a:pt x="145045" y="22553"/>
                      <a:pt x="136578" y="20172"/>
                      <a:pt x="120703" y="14880"/>
                    </a:cubicBezTo>
                    <a:cubicBezTo>
                      <a:pt x="104828" y="9588"/>
                      <a:pt x="84985" y="-2848"/>
                      <a:pt x="65141" y="592"/>
                    </a:cubicBezTo>
                    <a:cubicBezTo>
                      <a:pt x="45297" y="4031"/>
                      <a:pt x="-1799" y="46895"/>
                      <a:pt x="53" y="498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8" name="フリーフォーム: 図形 4487">
                <a:extLst>
                  <a:ext uri="{FF2B5EF4-FFF2-40B4-BE49-F238E27FC236}">
                    <a16:creationId xmlns:a16="http://schemas.microsoft.com/office/drawing/2014/main" id="{47303A9B-94C6-4DE1-88CE-D13E308CC982}"/>
                  </a:ext>
                </a:extLst>
              </p:cNvPr>
              <p:cNvSpPr/>
              <p:nvPr/>
            </p:nvSpPr>
            <p:spPr>
              <a:xfrm>
                <a:off x="4897241" y="2539999"/>
                <a:ext cx="132196" cy="101939"/>
              </a:xfrm>
              <a:custGeom>
                <a:avLst/>
                <a:gdLst>
                  <a:gd name="connsiteX0" fmla="*/ 197 w 132196"/>
                  <a:gd name="connsiteY0" fmla="*/ 1 h 101939"/>
                  <a:gd name="connsiteX1" fmla="*/ 76397 w 132196"/>
                  <a:gd name="connsiteY1" fmla="*/ 39689 h 101939"/>
                  <a:gd name="connsiteX2" fmla="*/ 128784 w 132196"/>
                  <a:gd name="connsiteY2" fmla="*/ 100014 h 101939"/>
                  <a:gd name="connsiteX3" fmla="*/ 119259 w 132196"/>
                  <a:gd name="connsiteY3" fmla="*/ 82551 h 101939"/>
                  <a:gd name="connsiteX4" fmla="*/ 55759 w 132196"/>
                  <a:gd name="connsiteY4" fmla="*/ 38101 h 101939"/>
                  <a:gd name="connsiteX5" fmla="*/ 197 w 132196"/>
                  <a:gd name="connsiteY5" fmla="*/ 1 h 10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196" h="101939">
                    <a:moveTo>
                      <a:pt x="197" y="1"/>
                    </a:moveTo>
                    <a:cubicBezTo>
                      <a:pt x="3637" y="266"/>
                      <a:pt x="54966" y="23020"/>
                      <a:pt x="76397" y="39689"/>
                    </a:cubicBezTo>
                    <a:cubicBezTo>
                      <a:pt x="97828" y="56358"/>
                      <a:pt x="121640" y="92870"/>
                      <a:pt x="128784" y="100014"/>
                    </a:cubicBezTo>
                    <a:cubicBezTo>
                      <a:pt x="135928" y="107158"/>
                      <a:pt x="131430" y="92870"/>
                      <a:pt x="119259" y="82551"/>
                    </a:cubicBezTo>
                    <a:cubicBezTo>
                      <a:pt x="107088" y="72232"/>
                      <a:pt x="72428" y="48949"/>
                      <a:pt x="55759" y="38101"/>
                    </a:cubicBezTo>
                    <a:cubicBezTo>
                      <a:pt x="39090" y="27253"/>
                      <a:pt x="-3243" y="-264"/>
                      <a:pt x="1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9" name="フリーフォーム: 図形 4488">
                <a:extLst>
                  <a:ext uri="{FF2B5EF4-FFF2-40B4-BE49-F238E27FC236}">
                    <a16:creationId xmlns:a16="http://schemas.microsoft.com/office/drawing/2014/main" id="{587F90AB-42B3-434F-BDEF-B767D3AE25E5}"/>
                  </a:ext>
                </a:extLst>
              </p:cNvPr>
              <p:cNvSpPr/>
              <p:nvPr/>
            </p:nvSpPr>
            <p:spPr>
              <a:xfrm>
                <a:off x="4468034" y="2529290"/>
                <a:ext cx="552856" cy="168104"/>
              </a:xfrm>
              <a:custGeom>
                <a:avLst/>
                <a:gdLst>
                  <a:gd name="connsiteX0" fmla="*/ 2366 w 552856"/>
                  <a:gd name="connsiteY0" fmla="*/ 86910 h 168104"/>
                  <a:gd name="connsiteX1" fmla="*/ 161116 w 552856"/>
                  <a:gd name="connsiteY1" fmla="*/ 29760 h 168104"/>
                  <a:gd name="connsiteX2" fmla="*/ 321983 w 552856"/>
                  <a:gd name="connsiteY2" fmla="*/ 127 h 168104"/>
                  <a:gd name="connsiteX3" fmla="*/ 497666 w 552856"/>
                  <a:gd name="connsiteY3" fmla="*/ 40343 h 168104"/>
                  <a:gd name="connsiteX4" fmla="*/ 552699 w 552856"/>
                  <a:gd name="connsiteY4" fmla="*/ 108077 h 168104"/>
                  <a:gd name="connsiteX5" fmla="*/ 512483 w 552856"/>
                  <a:gd name="connsiteY5" fmla="*/ 91143 h 168104"/>
                  <a:gd name="connsiteX6" fmla="*/ 459566 w 552856"/>
                  <a:gd name="connsiteY6" fmla="*/ 65743 h 168104"/>
                  <a:gd name="connsiteX7" fmla="*/ 362199 w 552856"/>
                  <a:gd name="connsiteY7" fmla="*/ 48810 h 168104"/>
                  <a:gd name="connsiteX8" fmla="*/ 279649 w 552856"/>
                  <a:gd name="connsiteY8" fmla="*/ 74210 h 168104"/>
                  <a:gd name="connsiteX9" fmla="*/ 167466 w 552856"/>
                  <a:gd name="connsiteY9" fmla="*/ 131360 h 168104"/>
                  <a:gd name="connsiteX10" fmla="*/ 112433 w 552856"/>
                  <a:gd name="connsiteY10" fmla="*/ 167343 h 168104"/>
                  <a:gd name="connsiteX11" fmla="*/ 101849 w 552856"/>
                  <a:gd name="connsiteY11" fmla="*/ 154643 h 168104"/>
                  <a:gd name="connsiteX12" fmla="*/ 93383 w 552856"/>
                  <a:gd name="connsiteY12" fmla="*/ 139827 h 168104"/>
                  <a:gd name="connsiteX13" fmla="*/ 65866 w 552856"/>
                  <a:gd name="connsiteY13" fmla="*/ 127127 h 168104"/>
                  <a:gd name="connsiteX14" fmla="*/ 2366 w 552856"/>
                  <a:gd name="connsiteY14" fmla="*/ 86910 h 16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2856" h="168104">
                    <a:moveTo>
                      <a:pt x="2366" y="86910"/>
                    </a:moveTo>
                    <a:cubicBezTo>
                      <a:pt x="18241" y="70682"/>
                      <a:pt x="107847" y="44224"/>
                      <a:pt x="161116" y="29760"/>
                    </a:cubicBezTo>
                    <a:cubicBezTo>
                      <a:pt x="214386" y="15296"/>
                      <a:pt x="265891" y="-1637"/>
                      <a:pt x="321983" y="127"/>
                    </a:cubicBezTo>
                    <a:cubicBezTo>
                      <a:pt x="378075" y="1891"/>
                      <a:pt x="459213" y="22351"/>
                      <a:pt x="497666" y="40343"/>
                    </a:cubicBezTo>
                    <a:cubicBezTo>
                      <a:pt x="536119" y="58335"/>
                      <a:pt x="550230" y="99610"/>
                      <a:pt x="552699" y="108077"/>
                    </a:cubicBezTo>
                    <a:cubicBezTo>
                      <a:pt x="555168" y="116544"/>
                      <a:pt x="528005" y="98199"/>
                      <a:pt x="512483" y="91143"/>
                    </a:cubicBezTo>
                    <a:cubicBezTo>
                      <a:pt x="496961" y="84087"/>
                      <a:pt x="484613" y="72798"/>
                      <a:pt x="459566" y="65743"/>
                    </a:cubicBezTo>
                    <a:cubicBezTo>
                      <a:pt x="434519" y="58687"/>
                      <a:pt x="392185" y="47399"/>
                      <a:pt x="362199" y="48810"/>
                    </a:cubicBezTo>
                    <a:cubicBezTo>
                      <a:pt x="332213" y="50221"/>
                      <a:pt x="312104" y="60452"/>
                      <a:pt x="279649" y="74210"/>
                    </a:cubicBezTo>
                    <a:cubicBezTo>
                      <a:pt x="247194" y="87968"/>
                      <a:pt x="195335" y="115838"/>
                      <a:pt x="167466" y="131360"/>
                    </a:cubicBezTo>
                    <a:cubicBezTo>
                      <a:pt x="139597" y="146882"/>
                      <a:pt x="123369" y="163463"/>
                      <a:pt x="112433" y="167343"/>
                    </a:cubicBezTo>
                    <a:cubicBezTo>
                      <a:pt x="101497" y="171224"/>
                      <a:pt x="105024" y="159229"/>
                      <a:pt x="101849" y="154643"/>
                    </a:cubicBezTo>
                    <a:cubicBezTo>
                      <a:pt x="98674" y="150057"/>
                      <a:pt x="99380" y="144413"/>
                      <a:pt x="93383" y="139827"/>
                    </a:cubicBezTo>
                    <a:cubicBezTo>
                      <a:pt x="87386" y="135241"/>
                      <a:pt x="76449" y="133124"/>
                      <a:pt x="65866" y="127127"/>
                    </a:cubicBezTo>
                    <a:cubicBezTo>
                      <a:pt x="55283" y="121130"/>
                      <a:pt x="-13509" y="103138"/>
                      <a:pt x="2366" y="86910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0" name="フリーフォーム: 図形 4489">
                <a:extLst>
                  <a:ext uri="{FF2B5EF4-FFF2-40B4-BE49-F238E27FC236}">
                    <a16:creationId xmlns:a16="http://schemas.microsoft.com/office/drawing/2014/main" id="{D4A0B555-2410-4311-9AFA-D9860B6D8092}"/>
                  </a:ext>
                </a:extLst>
              </p:cNvPr>
              <p:cNvSpPr/>
              <p:nvPr/>
            </p:nvSpPr>
            <p:spPr>
              <a:xfrm>
                <a:off x="4659726" y="2731321"/>
                <a:ext cx="255982" cy="57540"/>
              </a:xfrm>
              <a:custGeom>
                <a:avLst/>
                <a:gdLst>
                  <a:gd name="connsiteX0" fmla="*/ 1174 w 255982"/>
                  <a:gd name="connsiteY0" fmla="*/ 48392 h 57540"/>
                  <a:gd name="connsiteX1" fmla="*/ 91662 w 255982"/>
                  <a:gd name="connsiteY1" fmla="*/ 2354 h 57540"/>
                  <a:gd name="connsiteX2" fmla="*/ 186912 w 255982"/>
                  <a:gd name="connsiteY2" fmla="*/ 11879 h 57540"/>
                  <a:gd name="connsiteX3" fmla="*/ 255174 w 255982"/>
                  <a:gd name="connsiteY3" fmla="*/ 56329 h 57540"/>
                  <a:gd name="connsiteX4" fmla="*/ 220249 w 255982"/>
                  <a:gd name="connsiteY4" fmla="*/ 43629 h 57540"/>
                  <a:gd name="connsiteX5" fmla="*/ 158337 w 255982"/>
                  <a:gd name="connsiteY5" fmla="*/ 29342 h 57540"/>
                  <a:gd name="connsiteX6" fmla="*/ 1174 w 255982"/>
                  <a:gd name="connsiteY6" fmla="*/ 48392 h 5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982" h="57540">
                    <a:moveTo>
                      <a:pt x="1174" y="48392"/>
                    </a:moveTo>
                    <a:cubicBezTo>
                      <a:pt x="-9938" y="43894"/>
                      <a:pt x="60706" y="8439"/>
                      <a:pt x="91662" y="2354"/>
                    </a:cubicBezTo>
                    <a:cubicBezTo>
                      <a:pt x="122618" y="-3731"/>
                      <a:pt x="159660" y="2883"/>
                      <a:pt x="186912" y="11879"/>
                    </a:cubicBezTo>
                    <a:cubicBezTo>
                      <a:pt x="214164" y="20875"/>
                      <a:pt x="249618" y="51037"/>
                      <a:pt x="255174" y="56329"/>
                    </a:cubicBezTo>
                    <a:cubicBezTo>
                      <a:pt x="260730" y="61621"/>
                      <a:pt x="236389" y="48127"/>
                      <a:pt x="220249" y="43629"/>
                    </a:cubicBezTo>
                    <a:cubicBezTo>
                      <a:pt x="204109" y="39131"/>
                      <a:pt x="190881" y="30400"/>
                      <a:pt x="158337" y="29342"/>
                    </a:cubicBezTo>
                    <a:cubicBezTo>
                      <a:pt x="125793" y="28284"/>
                      <a:pt x="12286" y="52890"/>
                      <a:pt x="1174" y="483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1" name="フリーフォーム: 図形 4490">
                <a:extLst>
                  <a:ext uri="{FF2B5EF4-FFF2-40B4-BE49-F238E27FC236}">
                    <a16:creationId xmlns:a16="http://schemas.microsoft.com/office/drawing/2014/main" id="{0DD5DBEC-C192-4041-AE62-31B6BCCC9F91}"/>
                  </a:ext>
                </a:extLst>
              </p:cNvPr>
              <p:cNvSpPr/>
              <p:nvPr/>
            </p:nvSpPr>
            <p:spPr>
              <a:xfrm>
                <a:off x="4596522" y="2768833"/>
                <a:ext cx="49053" cy="107835"/>
              </a:xfrm>
              <a:custGeom>
                <a:avLst/>
                <a:gdLst>
                  <a:gd name="connsiteX0" fmla="*/ 878 w 49053"/>
                  <a:gd name="connsiteY0" fmla="*/ 107717 h 107835"/>
                  <a:gd name="connsiteX1" fmla="*/ 48503 w 49053"/>
                  <a:gd name="connsiteY1" fmla="*/ 17230 h 107835"/>
                  <a:gd name="connsiteX2" fmla="*/ 26278 w 49053"/>
                  <a:gd name="connsiteY2" fmla="*/ 1355 h 107835"/>
                  <a:gd name="connsiteX3" fmla="*/ 18341 w 49053"/>
                  <a:gd name="connsiteY3" fmla="*/ 36280 h 107835"/>
                  <a:gd name="connsiteX4" fmla="*/ 878 w 49053"/>
                  <a:gd name="connsiteY4" fmla="*/ 107717 h 10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53" h="107835">
                    <a:moveTo>
                      <a:pt x="878" y="107717"/>
                    </a:moveTo>
                    <a:cubicBezTo>
                      <a:pt x="5905" y="104542"/>
                      <a:pt x="44270" y="34957"/>
                      <a:pt x="48503" y="17230"/>
                    </a:cubicBezTo>
                    <a:cubicBezTo>
                      <a:pt x="52736" y="-497"/>
                      <a:pt x="31305" y="-1820"/>
                      <a:pt x="26278" y="1355"/>
                    </a:cubicBezTo>
                    <a:cubicBezTo>
                      <a:pt x="21251" y="4530"/>
                      <a:pt x="22839" y="23316"/>
                      <a:pt x="18341" y="36280"/>
                    </a:cubicBezTo>
                    <a:cubicBezTo>
                      <a:pt x="13843" y="49244"/>
                      <a:pt x="-4149" y="110892"/>
                      <a:pt x="878" y="1077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2" name="フリーフォーム: 図形 4491">
                <a:extLst>
                  <a:ext uri="{FF2B5EF4-FFF2-40B4-BE49-F238E27FC236}">
                    <a16:creationId xmlns:a16="http://schemas.microsoft.com/office/drawing/2014/main" id="{C6F23507-D7E6-4840-AC0A-F7E4CF613FF1}"/>
                  </a:ext>
                </a:extLst>
              </p:cNvPr>
              <p:cNvSpPr/>
              <p:nvPr/>
            </p:nvSpPr>
            <p:spPr>
              <a:xfrm>
                <a:off x="5913300" y="4185475"/>
                <a:ext cx="838759" cy="576214"/>
              </a:xfrm>
              <a:custGeom>
                <a:avLst/>
                <a:gdLst>
                  <a:gd name="connsiteX0" fmla="*/ 4900 w 838759"/>
                  <a:gd name="connsiteY0" fmla="*/ 454258 h 576214"/>
                  <a:gd name="connsiteX1" fmla="*/ 288533 w 838759"/>
                  <a:gd name="connsiteY1" fmla="*/ 560092 h 576214"/>
                  <a:gd name="connsiteX2" fmla="*/ 809233 w 838759"/>
                  <a:gd name="connsiteY2" fmla="*/ 39392 h 576214"/>
                  <a:gd name="connsiteX3" fmla="*/ 766900 w 838759"/>
                  <a:gd name="connsiteY3" fmla="*/ 56325 h 576214"/>
                  <a:gd name="connsiteX4" fmla="*/ 707633 w 838759"/>
                  <a:gd name="connsiteY4" fmla="*/ 212958 h 576214"/>
                  <a:gd name="connsiteX5" fmla="*/ 618733 w 838759"/>
                  <a:gd name="connsiteY5" fmla="*/ 323025 h 576214"/>
                  <a:gd name="connsiteX6" fmla="*/ 792300 w 838759"/>
                  <a:gd name="connsiteY6" fmla="*/ 47858 h 576214"/>
                  <a:gd name="connsiteX7" fmla="*/ 563700 w 838759"/>
                  <a:gd name="connsiteY7" fmla="*/ 378058 h 576214"/>
                  <a:gd name="connsiteX8" fmla="*/ 330867 w 838759"/>
                  <a:gd name="connsiteY8" fmla="*/ 530458 h 576214"/>
                  <a:gd name="connsiteX9" fmla="*/ 373200 w 838759"/>
                  <a:gd name="connsiteY9" fmla="*/ 488125 h 576214"/>
                  <a:gd name="connsiteX10" fmla="*/ 208100 w 838759"/>
                  <a:gd name="connsiteY10" fmla="*/ 560092 h 576214"/>
                  <a:gd name="connsiteX11" fmla="*/ 114967 w 838759"/>
                  <a:gd name="connsiteY11" fmla="*/ 564325 h 576214"/>
                  <a:gd name="connsiteX12" fmla="*/ 4900 w 838759"/>
                  <a:gd name="connsiteY12" fmla="*/ 454258 h 576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8759" h="576214">
                    <a:moveTo>
                      <a:pt x="4900" y="454258"/>
                    </a:moveTo>
                    <a:cubicBezTo>
                      <a:pt x="33828" y="453553"/>
                      <a:pt x="154478" y="629236"/>
                      <a:pt x="288533" y="560092"/>
                    </a:cubicBezTo>
                    <a:cubicBezTo>
                      <a:pt x="422588" y="490948"/>
                      <a:pt x="729505" y="123353"/>
                      <a:pt x="809233" y="39392"/>
                    </a:cubicBezTo>
                    <a:cubicBezTo>
                      <a:pt x="888961" y="-44569"/>
                      <a:pt x="783833" y="27397"/>
                      <a:pt x="766900" y="56325"/>
                    </a:cubicBezTo>
                    <a:cubicBezTo>
                      <a:pt x="749967" y="85253"/>
                      <a:pt x="732327" y="168508"/>
                      <a:pt x="707633" y="212958"/>
                    </a:cubicBezTo>
                    <a:cubicBezTo>
                      <a:pt x="682939" y="257408"/>
                      <a:pt x="604622" y="350542"/>
                      <a:pt x="618733" y="323025"/>
                    </a:cubicBezTo>
                    <a:cubicBezTo>
                      <a:pt x="632844" y="295508"/>
                      <a:pt x="801472" y="38686"/>
                      <a:pt x="792300" y="47858"/>
                    </a:cubicBezTo>
                    <a:cubicBezTo>
                      <a:pt x="783128" y="57030"/>
                      <a:pt x="640605" y="297625"/>
                      <a:pt x="563700" y="378058"/>
                    </a:cubicBezTo>
                    <a:cubicBezTo>
                      <a:pt x="486795" y="458491"/>
                      <a:pt x="362617" y="512114"/>
                      <a:pt x="330867" y="530458"/>
                    </a:cubicBezTo>
                    <a:cubicBezTo>
                      <a:pt x="299117" y="548802"/>
                      <a:pt x="393661" y="483186"/>
                      <a:pt x="373200" y="488125"/>
                    </a:cubicBezTo>
                    <a:cubicBezTo>
                      <a:pt x="352739" y="493064"/>
                      <a:pt x="251139" y="547392"/>
                      <a:pt x="208100" y="560092"/>
                    </a:cubicBezTo>
                    <a:cubicBezTo>
                      <a:pt x="165061" y="572792"/>
                      <a:pt x="146717" y="581258"/>
                      <a:pt x="114967" y="564325"/>
                    </a:cubicBezTo>
                    <a:cubicBezTo>
                      <a:pt x="83217" y="547392"/>
                      <a:pt x="-24028" y="454963"/>
                      <a:pt x="4900" y="4542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3" name="フリーフォーム: 図形 4492">
                <a:extLst>
                  <a:ext uri="{FF2B5EF4-FFF2-40B4-BE49-F238E27FC236}">
                    <a16:creationId xmlns:a16="http://schemas.microsoft.com/office/drawing/2014/main" id="{C86067E0-B8D6-4251-AD8D-BAC9F93BF361}"/>
                  </a:ext>
                </a:extLst>
              </p:cNvPr>
              <p:cNvSpPr/>
              <p:nvPr/>
            </p:nvSpPr>
            <p:spPr>
              <a:xfrm>
                <a:off x="4211559" y="2717733"/>
                <a:ext cx="119302" cy="117581"/>
              </a:xfrm>
              <a:custGeom>
                <a:avLst/>
                <a:gdLst>
                  <a:gd name="connsiteX0" fmla="*/ 79 w 119302"/>
                  <a:gd name="connsiteY0" fmla="*/ 67 h 117581"/>
                  <a:gd name="connsiteX1" fmla="*/ 93741 w 119302"/>
                  <a:gd name="connsiteY1" fmla="*/ 52455 h 117581"/>
                  <a:gd name="connsiteX2" fmla="*/ 111204 w 119302"/>
                  <a:gd name="connsiteY2" fmla="*/ 117542 h 117581"/>
                  <a:gd name="connsiteX3" fmla="*/ 111204 w 119302"/>
                  <a:gd name="connsiteY3" fmla="*/ 42930 h 117581"/>
                  <a:gd name="connsiteX4" fmla="*/ 79 w 119302"/>
                  <a:gd name="connsiteY4" fmla="*/ 67 h 11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02" h="117581">
                    <a:moveTo>
                      <a:pt x="79" y="67"/>
                    </a:moveTo>
                    <a:cubicBezTo>
                      <a:pt x="-2831" y="1654"/>
                      <a:pt x="75220" y="32876"/>
                      <a:pt x="93741" y="52455"/>
                    </a:cubicBezTo>
                    <a:cubicBezTo>
                      <a:pt x="112262" y="72034"/>
                      <a:pt x="108294" y="119129"/>
                      <a:pt x="111204" y="117542"/>
                    </a:cubicBezTo>
                    <a:cubicBezTo>
                      <a:pt x="114114" y="115955"/>
                      <a:pt x="127873" y="60657"/>
                      <a:pt x="111204" y="42930"/>
                    </a:cubicBezTo>
                    <a:cubicBezTo>
                      <a:pt x="94535" y="25203"/>
                      <a:pt x="2989" y="-1520"/>
                      <a:pt x="79" y="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4" name="フリーフォーム: 図形 4493">
                <a:extLst>
                  <a:ext uri="{FF2B5EF4-FFF2-40B4-BE49-F238E27FC236}">
                    <a16:creationId xmlns:a16="http://schemas.microsoft.com/office/drawing/2014/main" id="{3E9F255D-6BF1-4117-B764-2DCCC767BBE7}"/>
                  </a:ext>
                </a:extLst>
              </p:cNvPr>
              <p:cNvSpPr/>
              <p:nvPr/>
            </p:nvSpPr>
            <p:spPr>
              <a:xfrm>
                <a:off x="4200497" y="2806642"/>
                <a:ext cx="88562" cy="160399"/>
              </a:xfrm>
              <a:custGeom>
                <a:avLst/>
                <a:gdLst>
                  <a:gd name="connsiteX0" fmla="*/ 28 w 88562"/>
                  <a:gd name="connsiteY0" fmla="*/ 58 h 160399"/>
                  <a:gd name="connsiteX1" fmla="*/ 73053 w 88562"/>
                  <a:gd name="connsiteY1" fmla="*/ 79433 h 160399"/>
                  <a:gd name="connsiteX2" fmla="*/ 60353 w 88562"/>
                  <a:gd name="connsiteY2" fmla="*/ 160396 h 160399"/>
                  <a:gd name="connsiteX3" fmla="*/ 82578 w 88562"/>
                  <a:gd name="connsiteY3" fmla="*/ 82608 h 160399"/>
                  <a:gd name="connsiteX4" fmla="*/ 82578 w 88562"/>
                  <a:gd name="connsiteY4" fmla="*/ 66733 h 160399"/>
                  <a:gd name="connsiteX5" fmla="*/ 28 w 88562"/>
                  <a:gd name="connsiteY5" fmla="*/ 58 h 16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562" h="160399">
                    <a:moveTo>
                      <a:pt x="28" y="58"/>
                    </a:moveTo>
                    <a:cubicBezTo>
                      <a:pt x="-1560" y="2175"/>
                      <a:pt x="62999" y="52710"/>
                      <a:pt x="73053" y="79433"/>
                    </a:cubicBezTo>
                    <a:cubicBezTo>
                      <a:pt x="83107" y="106156"/>
                      <a:pt x="58766" y="159867"/>
                      <a:pt x="60353" y="160396"/>
                    </a:cubicBezTo>
                    <a:cubicBezTo>
                      <a:pt x="61940" y="160925"/>
                      <a:pt x="78874" y="98218"/>
                      <a:pt x="82578" y="82608"/>
                    </a:cubicBezTo>
                    <a:cubicBezTo>
                      <a:pt x="86282" y="66998"/>
                      <a:pt x="93955" y="79168"/>
                      <a:pt x="82578" y="66733"/>
                    </a:cubicBezTo>
                    <a:cubicBezTo>
                      <a:pt x="71201" y="54298"/>
                      <a:pt x="1616" y="-2059"/>
                      <a:pt x="28" y="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5" name="フリーフォーム: 図形 4494">
                <a:extLst>
                  <a:ext uri="{FF2B5EF4-FFF2-40B4-BE49-F238E27FC236}">
                    <a16:creationId xmlns:a16="http://schemas.microsoft.com/office/drawing/2014/main" id="{9FAE7878-2677-4BA2-B504-EE8F970C4A41}"/>
                  </a:ext>
                </a:extLst>
              </p:cNvPr>
              <p:cNvSpPr/>
              <p:nvPr/>
            </p:nvSpPr>
            <p:spPr>
              <a:xfrm>
                <a:off x="4187491" y="2822572"/>
                <a:ext cx="58198" cy="241348"/>
              </a:xfrm>
              <a:custGeom>
                <a:avLst/>
                <a:gdLst>
                  <a:gd name="connsiteX0" fmla="*/ 334 w 58198"/>
                  <a:gd name="connsiteY0" fmla="*/ 3 h 241348"/>
                  <a:gd name="connsiteX1" fmla="*/ 47959 w 58198"/>
                  <a:gd name="connsiteY1" fmla="*/ 80966 h 241348"/>
                  <a:gd name="connsiteX2" fmla="*/ 28909 w 58198"/>
                  <a:gd name="connsiteY2" fmla="*/ 144466 h 241348"/>
                  <a:gd name="connsiteX3" fmla="*/ 334 w 58198"/>
                  <a:gd name="connsiteY3" fmla="*/ 241303 h 241348"/>
                  <a:gd name="connsiteX4" fmla="*/ 49547 w 58198"/>
                  <a:gd name="connsiteY4" fmla="*/ 131766 h 241348"/>
                  <a:gd name="connsiteX5" fmla="*/ 55897 w 58198"/>
                  <a:gd name="connsiteY5" fmla="*/ 84141 h 241348"/>
                  <a:gd name="connsiteX6" fmla="*/ 334 w 58198"/>
                  <a:gd name="connsiteY6" fmla="*/ 3 h 24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8" h="241348">
                    <a:moveTo>
                      <a:pt x="334" y="3"/>
                    </a:moveTo>
                    <a:cubicBezTo>
                      <a:pt x="-989" y="-526"/>
                      <a:pt x="43196" y="56889"/>
                      <a:pt x="47959" y="80966"/>
                    </a:cubicBezTo>
                    <a:cubicBezTo>
                      <a:pt x="52722" y="105043"/>
                      <a:pt x="36846" y="117743"/>
                      <a:pt x="28909" y="144466"/>
                    </a:cubicBezTo>
                    <a:cubicBezTo>
                      <a:pt x="20972" y="171189"/>
                      <a:pt x="-3106" y="243420"/>
                      <a:pt x="334" y="241303"/>
                    </a:cubicBezTo>
                    <a:cubicBezTo>
                      <a:pt x="3774" y="239186"/>
                      <a:pt x="40286" y="157960"/>
                      <a:pt x="49547" y="131766"/>
                    </a:cubicBezTo>
                    <a:cubicBezTo>
                      <a:pt x="58808" y="105572"/>
                      <a:pt x="60130" y="104514"/>
                      <a:pt x="55897" y="84141"/>
                    </a:cubicBezTo>
                    <a:cubicBezTo>
                      <a:pt x="51664" y="63768"/>
                      <a:pt x="1657" y="532"/>
                      <a:pt x="33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6" name="フリーフォーム: 図形 4495">
                <a:extLst>
                  <a:ext uri="{FF2B5EF4-FFF2-40B4-BE49-F238E27FC236}">
                    <a16:creationId xmlns:a16="http://schemas.microsoft.com/office/drawing/2014/main" id="{024C22E3-E250-43FC-B8B3-855321597E19}"/>
                  </a:ext>
                </a:extLst>
              </p:cNvPr>
              <p:cNvSpPr/>
              <p:nvPr/>
            </p:nvSpPr>
            <p:spPr>
              <a:xfrm>
                <a:off x="3697420" y="3093208"/>
                <a:ext cx="74506" cy="163052"/>
              </a:xfrm>
              <a:custGeom>
                <a:avLst/>
                <a:gdLst>
                  <a:gd name="connsiteX0" fmla="*/ 74480 w 74506"/>
                  <a:gd name="connsiteY0" fmla="*/ 1359 h 163052"/>
                  <a:gd name="connsiteX1" fmla="*/ 10980 w 74506"/>
                  <a:gd name="connsiteY1" fmla="*/ 94492 h 163052"/>
                  <a:gd name="connsiteX2" fmla="*/ 10980 w 74506"/>
                  <a:gd name="connsiteY2" fmla="*/ 162225 h 163052"/>
                  <a:gd name="connsiteX3" fmla="*/ 2513 w 74506"/>
                  <a:gd name="connsiteY3" fmla="*/ 47925 h 163052"/>
                  <a:gd name="connsiteX4" fmla="*/ 74480 w 74506"/>
                  <a:gd name="connsiteY4" fmla="*/ 1359 h 16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06" h="163052">
                    <a:moveTo>
                      <a:pt x="74480" y="1359"/>
                    </a:moveTo>
                    <a:cubicBezTo>
                      <a:pt x="75891" y="9120"/>
                      <a:pt x="21563" y="67681"/>
                      <a:pt x="10980" y="94492"/>
                    </a:cubicBezTo>
                    <a:cubicBezTo>
                      <a:pt x="397" y="121303"/>
                      <a:pt x="12391" y="169986"/>
                      <a:pt x="10980" y="162225"/>
                    </a:cubicBezTo>
                    <a:cubicBezTo>
                      <a:pt x="9569" y="154464"/>
                      <a:pt x="-5954" y="75442"/>
                      <a:pt x="2513" y="47925"/>
                    </a:cubicBezTo>
                    <a:cubicBezTo>
                      <a:pt x="10980" y="20408"/>
                      <a:pt x="73069" y="-6402"/>
                      <a:pt x="74480" y="135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7" name="フリーフォーム: 図形 4496">
                <a:extLst>
                  <a:ext uri="{FF2B5EF4-FFF2-40B4-BE49-F238E27FC236}">
                    <a16:creationId xmlns:a16="http://schemas.microsoft.com/office/drawing/2014/main" id="{0AACAD96-B81F-4F88-8C4D-A05285212E26}"/>
                  </a:ext>
                </a:extLst>
              </p:cNvPr>
              <p:cNvSpPr/>
              <p:nvPr/>
            </p:nvSpPr>
            <p:spPr>
              <a:xfrm>
                <a:off x="4340995" y="2846894"/>
                <a:ext cx="36337" cy="254319"/>
              </a:xfrm>
              <a:custGeom>
                <a:avLst/>
                <a:gdLst>
                  <a:gd name="connsiteX0" fmla="*/ 288 w 36337"/>
                  <a:gd name="connsiteY0" fmla="*/ 23 h 254319"/>
                  <a:gd name="connsiteX1" fmla="*/ 19338 w 36337"/>
                  <a:gd name="connsiteY1" fmla="*/ 93156 h 254319"/>
                  <a:gd name="connsiteX2" fmla="*/ 19338 w 36337"/>
                  <a:gd name="connsiteY2" fmla="*/ 196873 h 254319"/>
                  <a:gd name="connsiteX3" fmla="*/ 288 w 36337"/>
                  <a:gd name="connsiteY3" fmla="*/ 254023 h 254319"/>
                  <a:gd name="connsiteX4" fmla="*/ 19338 w 36337"/>
                  <a:gd name="connsiteY4" fmla="*/ 213806 h 254319"/>
                  <a:gd name="connsiteX5" fmla="*/ 36272 w 36337"/>
                  <a:gd name="connsiteY5" fmla="*/ 101623 h 254319"/>
                  <a:gd name="connsiteX6" fmla="*/ 288 w 36337"/>
                  <a:gd name="connsiteY6" fmla="*/ 23 h 25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37" h="254319">
                    <a:moveTo>
                      <a:pt x="288" y="23"/>
                    </a:moveTo>
                    <a:cubicBezTo>
                      <a:pt x="-2534" y="-1388"/>
                      <a:pt x="16163" y="60348"/>
                      <a:pt x="19338" y="93156"/>
                    </a:cubicBezTo>
                    <a:cubicBezTo>
                      <a:pt x="22513" y="125964"/>
                      <a:pt x="22513" y="170062"/>
                      <a:pt x="19338" y="196873"/>
                    </a:cubicBezTo>
                    <a:cubicBezTo>
                      <a:pt x="16163" y="223684"/>
                      <a:pt x="288" y="251201"/>
                      <a:pt x="288" y="254023"/>
                    </a:cubicBezTo>
                    <a:cubicBezTo>
                      <a:pt x="288" y="256845"/>
                      <a:pt x="13341" y="239206"/>
                      <a:pt x="19338" y="213806"/>
                    </a:cubicBezTo>
                    <a:cubicBezTo>
                      <a:pt x="25335" y="188406"/>
                      <a:pt x="37330" y="129845"/>
                      <a:pt x="36272" y="101623"/>
                    </a:cubicBezTo>
                    <a:cubicBezTo>
                      <a:pt x="35214" y="73401"/>
                      <a:pt x="3110" y="1434"/>
                      <a:pt x="288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8" name="フリーフォーム: 図形 4497">
                <a:extLst>
                  <a:ext uri="{FF2B5EF4-FFF2-40B4-BE49-F238E27FC236}">
                    <a16:creationId xmlns:a16="http://schemas.microsoft.com/office/drawing/2014/main" id="{A03410CC-7336-4060-82C5-7EC1879ACC9C}"/>
                  </a:ext>
                </a:extLst>
              </p:cNvPr>
              <p:cNvSpPr/>
              <p:nvPr/>
            </p:nvSpPr>
            <p:spPr>
              <a:xfrm>
                <a:off x="4074335" y="2765997"/>
                <a:ext cx="353736" cy="394240"/>
              </a:xfrm>
              <a:custGeom>
                <a:avLst/>
                <a:gdLst>
                  <a:gd name="connsiteX0" fmla="*/ 108198 w 353736"/>
                  <a:gd name="connsiteY0" fmla="*/ 486 h 394240"/>
                  <a:gd name="connsiteX1" fmla="*/ 275415 w 353736"/>
                  <a:gd name="connsiteY1" fmla="*/ 61870 h 394240"/>
                  <a:gd name="connsiteX2" fmla="*/ 279648 w 353736"/>
                  <a:gd name="connsiteY2" fmla="*/ 97853 h 394240"/>
                  <a:gd name="connsiteX3" fmla="*/ 275415 w 353736"/>
                  <a:gd name="connsiteY3" fmla="*/ 186753 h 394240"/>
                  <a:gd name="connsiteX4" fmla="*/ 245782 w 353736"/>
                  <a:gd name="connsiteY4" fmla="*/ 277770 h 394240"/>
                  <a:gd name="connsiteX5" fmla="*/ 252132 w 353736"/>
                  <a:gd name="connsiteY5" fmla="*/ 356086 h 394240"/>
                  <a:gd name="connsiteX6" fmla="*/ 353732 w 353736"/>
                  <a:gd name="connsiteY6" fmla="*/ 394186 h 394240"/>
                  <a:gd name="connsiteX7" fmla="*/ 247898 w 353736"/>
                  <a:gd name="connsiteY7" fmla="*/ 362436 h 394240"/>
                  <a:gd name="connsiteX8" fmla="*/ 224615 w 353736"/>
                  <a:gd name="connsiteY8" fmla="*/ 284120 h 394240"/>
                  <a:gd name="connsiteX9" fmla="*/ 180165 w 353736"/>
                  <a:gd name="connsiteY9" fmla="*/ 311636 h 394240"/>
                  <a:gd name="connsiteX10" fmla="*/ 116665 w 353736"/>
                  <a:gd name="connsiteY10" fmla="*/ 337036 h 394240"/>
                  <a:gd name="connsiteX11" fmla="*/ 248 w 353736"/>
                  <a:gd name="connsiteY11" fmla="*/ 360320 h 394240"/>
                  <a:gd name="connsiteX12" fmla="*/ 150532 w 353736"/>
                  <a:gd name="connsiteY12" fmla="*/ 332803 h 394240"/>
                  <a:gd name="connsiteX13" fmla="*/ 173815 w 353736"/>
                  <a:gd name="connsiteY13" fmla="*/ 199453 h 394240"/>
                  <a:gd name="connsiteX14" fmla="*/ 175932 w 353736"/>
                  <a:gd name="connsiteY14" fmla="*/ 250253 h 394240"/>
                  <a:gd name="connsiteX15" fmla="*/ 207682 w 353736"/>
                  <a:gd name="connsiteY15" fmla="*/ 152886 h 394240"/>
                  <a:gd name="connsiteX16" fmla="*/ 190748 w 353736"/>
                  <a:gd name="connsiteY16" fmla="*/ 97853 h 394240"/>
                  <a:gd name="connsiteX17" fmla="*/ 108198 w 353736"/>
                  <a:gd name="connsiteY17" fmla="*/ 486 h 39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3736" h="394240">
                    <a:moveTo>
                      <a:pt x="108198" y="486"/>
                    </a:moveTo>
                    <a:cubicBezTo>
                      <a:pt x="122309" y="-5511"/>
                      <a:pt x="246840" y="45642"/>
                      <a:pt x="275415" y="61870"/>
                    </a:cubicBezTo>
                    <a:cubicBezTo>
                      <a:pt x="303990" y="78098"/>
                      <a:pt x="279648" y="77039"/>
                      <a:pt x="279648" y="97853"/>
                    </a:cubicBezTo>
                    <a:cubicBezTo>
                      <a:pt x="279648" y="118667"/>
                      <a:pt x="281059" y="156767"/>
                      <a:pt x="275415" y="186753"/>
                    </a:cubicBezTo>
                    <a:cubicBezTo>
                      <a:pt x="269771" y="216739"/>
                      <a:pt x="249662" y="249548"/>
                      <a:pt x="245782" y="277770"/>
                    </a:cubicBezTo>
                    <a:cubicBezTo>
                      <a:pt x="241902" y="305992"/>
                      <a:pt x="234140" y="336683"/>
                      <a:pt x="252132" y="356086"/>
                    </a:cubicBezTo>
                    <a:cubicBezTo>
                      <a:pt x="270124" y="375489"/>
                      <a:pt x="354438" y="393128"/>
                      <a:pt x="353732" y="394186"/>
                    </a:cubicBezTo>
                    <a:cubicBezTo>
                      <a:pt x="353026" y="395244"/>
                      <a:pt x="269417" y="380780"/>
                      <a:pt x="247898" y="362436"/>
                    </a:cubicBezTo>
                    <a:cubicBezTo>
                      <a:pt x="226379" y="344092"/>
                      <a:pt x="235904" y="292587"/>
                      <a:pt x="224615" y="284120"/>
                    </a:cubicBezTo>
                    <a:cubicBezTo>
                      <a:pt x="213326" y="275653"/>
                      <a:pt x="198157" y="302817"/>
                      <a:pt x="180165" y="311636"/>
                    </a:cubicBezTo>
                    <a:cubicBezTo>
                      <a:pt x="162173" y="320455"/>
                      <a:pt x="146651" y="328922"/>
                      <a:pt x="116665" y="337036"/>
                    </a:cubicBezTo>
                    <a:cubicBezTo>
                      <a:pt x="86679" y="345150"/>
                      <a:pt x="-5397" y="361026"/>
                      <a:pt x="248" y="360320"/>
                    </a:cubicBezTo>
                    <a:cubicBezTo>
                      <a:pt x="5892" y="359615"/>
                      <a:pt x="121604" y="359614"/>
                      <a:pt x="150532" y="332803"/>
                    </a:cubicBezTo>
                    <a:cubicBezTo>
                      <a:pt x="179460" y="305992"/>
                      <a:pt x="169582" y="213211"/>
                      <a:pt x="173815" y="199453"/>
                    </a:cubicBezTo>
                    <a:cubicBezTo>
                      <a:pt x="178048" y="185695"/>
                      <a:pt x="170288" y="258014"/>
                      <a:pt x="175932" y="250253"/>
                    </a:cubicBezTo>
                    <a:cubicBezTo>
                      <a:pt x="181577" y="242492"/>
                      <a:pt x="205213" y="178286"/>
                      <a:pt x="207682" y="152886"/>
                    </a:cubicBezTo>
                    <a:cubicBezTo>
                      <a:pt x="210151" y="127486"/>
                      <a:pt x="202390" y="119020"/>
                      <a:pt x="190748" y="97853"/>
                    </a:cubicBezTo>
                    <a:cubicBezTo>
                      <a:pt x="179106" y="76686"/>
                      <a:pt x="94087" y="6483"/>
                      <a:pt x="108198" y="48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9" name="フリーフォーム: 図形 4498">
                <a:extLst>
                  <a:ext uri="{FF2B5EF4-FFF2-40B4-BE49-F238E27FC236}">
                    <a16:creationId xmlns:a16="http://schemas.microsoft.com/office/drawing/2014/main" id="{767EEE04-19BF-4732-B307-338FC67574A0}"/>
                  </a:ext>
                </a:extLst>
              </p:cNvPr>
              <p:cNvSpPr/>
              <p:nvPr/>
            </p:nvSpPr>
            <p:spPr>
              <a:xfrm>
                <a:off x="3759200" y="2019276"/>
                <a:ext cx="371976" cy="130221"/>
              </a:xfrm>
              <a:custGeom>
                <a:avLst/>
                <a:gdLst>
                  <a:gd name="connsiteX0" fmla="*/ 371475 w 371976"/>
                  <a:gd name="connsiteY0" fmla="*/ 24 h 130221"/>
                  <a:gd name="connsiteX1" fmla="*/ 41275 w 371976"/>
                  <a:gd name="connsiteY1" fmla="*/ 92099 h 130221"/>
                  <a:gd name="connsiteX2" fmla="*/ 114300 w 371976"/>
                  <a:gd name="connsiteY2" fmla="*/ 98449 h 130221"/>
                  <a:gd name="connsiteX3" fmla="*/ 0 w 371976"/>
                  <a:gd name="connsiteY3" fmla="*/ 130199 h 130221"/>
                  <a:gd name="connsiteX4" fmla="*/ 114300 w 371976"/>
                  <a:gd name="connsiteY4" fmla="*/ 101624 h 130221"/>
                  <a:gd name="connsiteX5" fmla="*/ 371475 w 371976"/>
                  <a:gd name="connsiteY5" fmla="*/ 24 h 13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976" h="130221">
                    <a:moveTo>
                      <a:pt x="371475" y="24"/>
                    </a:moveTo>
                    <a:cubicBezTo>
                      <a:pt x="359304" y="-1563"/>
                      <a:pt x="84137" y="75695"/>
                      <a:pt x="41275" y="92099"/>
                    </a:cubicBezTo>
                    <a:cubicBezTo>
                      <a:pt x="-1588" y="108503"/>
                      <a:pt x="121179" y="92099"/>
                      <a:pt x="114300" y="98449"/>
                    </a:cubicBezTo>
                    <a:cubicBezTo>
                      <a:pt x="107421" y="104799"/>
                      <a:pt x="0" y="129670"/>
                      <a:pt x="0" y="130199"/>
                    </a:cubicBezTo>
                    <a:cubicBezTo>
                      <a:pt x="0" y="130728"/>
                      <a:pt x="57679" y="121732"/>
                      <a:pt x="114300" y="101624"/>
                    </a:cubicBezTo>
                    <a:cubicBezTo>
                      <a:pt x="170921" y="81516"/>
                      <a:pt x="383646" y="1611"/>
                      <a:pt x="371475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0" name="フリーフォーム: 図形 4499">
                <a:extLst>
                  <a:ext uri="{FF2B5EF4-FFF2-40B4-BE49-F238E27FC236}">
                    <a16:creationId xmlns:a16="http://schemas.microsoft.com/office/drawing/2014/main" id="{1BCA2150-EA93-478D-BDB8-48450BF51A6F}"/>
                  </a:ext>
                </a:extLst>
              </p:cNvPr>
              <p:cNvSpPr/>
              <p:nvPr/>
            </p:nvSpPr>
            <p:spPr>
              <a:xfrm>
                <a:off x="3712985" y="2120774"/>
                <a:ext cx="125680" cy="219324"/>
              </a:xfrm>
              <a:custGeom>
                <a:avLst/>
                <a:gdLst>
                  <a:gd name="connsiteX0" fmla="*/ 125590 w 125680"/>
                  <a:gd name="connsiteY0" fmla="*/ 126 h 219324"/>
                  <a:gd name="connsiteX1" fmla="*/ 27165 w 125680"/>
                  <a:gd name="connsiteY1" fmla="*/ 149351 h 219324"/>
                  <a:gd name="connsiteX2" fmla="*/ 4940 w 125680"/>
                  <a:gd name="connsiteY2" fmla="*/ 219201 h 219324"/>
                  <a:gd name="connsiteX3" fmla="*/ 8115 w 125680"/>
                  <a:gd name="connsiteY3" fmla="*/ 165226 h 219324"/>
                  <a:gd name="connsiteX4" fmla="*/ 8115 w 125680"/>
                  <a:gd name="connsiteY4" fmla="*/ 123951 h 219324"/>
                  <a:gd name="connsiteX5" fmla="*/ 125590 w 125680"/>
                  <a:gd name="connsiteY5" fmla="*/ 126 h 2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680" h="219324">
                    <a:moveTo>
                      <a:pt x="125590" y="126"/>
                    </a:moveTo>
                    <a:cubicBezTo>
                      <a:pt x="128765" y="4359"/>
                      <a:pt x="47273" y="112838"/>
                      <a:pt x="27165" y="149351"/>
                    </a:cubicBezTo>
                    <a:cubicBezTo>
                      <a:pt x="7057" y="185864"/>
                      <a:pt x="8115" y="216555"/>
                      <a:pt x="4940" y="219201"/>
                    </a:cubicBezTo>
                    <a:cubicBezTo>
                      <a:pt x="1765" y="221847"/>
                      <a:pt x="7586" y="181101"/>
                      <a:pt x="8115" y="165226"/>
                    </a:cubicBezTo>
                    <a:cubicBezTo>
                      <a:pt x="8644" y="149351"/>
                      <a:pt x="-10406" y="148822"/>
                      <a:pt x="8115" y="123951"/>
                    </a:cubicBezTo>
                    <a:cubicBezTo>
                      <a:pt x="26636" y="99080"/>
                      <a:pt x="122415" y="-4107"/>
                      <a:pt x="125590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1" name="フリーフォーム: 図形 4500">
                <a:extLst>
                  <a:ext uri="{FF2B5EF4-FFF2-40B4-BE49-F238E27FC236}">
                    <a16:creationId xmlns:a16="http://schemas.microsoft.com/office/drawing/2014/main" id="{92976E93-E3DA-415F-91FC-A7533F61520F}"/>
                  </a:ext>
                </a:extLst>
              </p:cNvPr>
              <p:cNvSpPr/>
              <p:nvPr/>
            </p:nvSpPr>
            <p:spPr>
              <a:xfrm>
                <a:off x="4117112" y="1953678"/>
                <a:ext cx="560499" cy="91707"/>
              </a:xfrm>
              <a:custGeom>
                <a:avLst/>
                <a:gdLst>
                  <a:gd name="connsiteX0" fmla="*/ 1921 w 560499"/>
                  <a:gd name="connsiteY0" fmla="*/ 5 h 91707"/>
                  <a:gd name="connsiteX1" fmla="*/ 247455 w 560499"/>
                  <a:gd name="connsiteY1" fmla="*/ 31755 h 91707"/>
                  <a:gd name="connsiteX2" fmla="*/ 552255 w 560499"/>
                  <a:gd name="connsiteY2" fmla="*/ 91022 h 91707"/>
                  <a:gd name="connsiteX3" fmla="*/ 480288 w 560499"/>
                  <a:gd name="connsiteY3" fmla="*/ 65622 h 91707"/>
                  <a:gd name="connsiteX4" fmla="*/ 380805 w 560499"/>
                  <a:gd name="connsiteY4" fmla="*/ 33872 h 91707"/>
                  <a:gd name="connsiteX5" fmla="*/ 1921 w 560499"/>
                  <a:gd name="connsiteY5" fmla="*/ 5 h 91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499" h="91707">
                    <a:moveTo>
                      <a:pt x="1921" y="5"/>
                    </a:moveTo>
                    <a:cubicBezTo>
                      <a:pt x="-20304" y="-348"/>
                      <a:pt x="155733" y="16585"/>
                      <a:pt x="247455" y="31755"/>
                    </a:cubicBezTo>
                    <a:cubicBezTo>
                      <a:pt x="339177" y="46925"/>
                      <a:pt x="513450" y="85378"/>
                      <a:pt x="552255" y="91022"/>
                    </a:cubicBezTo>
                    <a:cubicBezTo>
                      <a:pt x="591060" y="96666"/>
                      <a:pt x="480288" y="65622"/>
                      <a:pt x="480288" y="65622"/>
                    </a:cubicBezTo>
                    <a:cubicBezTo>
                      <a:pt x="451713" y="56097"/>
                      <a:pt x="461591" y="45161"/>
                      <a:pt x="380805" y="33872"/>
                    </a:cubicBezTo>
                    <a:cubicBezTo>
                      <a:pt x="300019" y="22583"/>
                      <a:pt x="24146" y="358"/>
                      <a:pt x="192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2" name="フリーフォーム: 図形 4501">
                <a:extLst>
                  <a:ext uri="{FF2B5EF4-FFF2-40B4-BE49-F238E27FC236}">
                    <a16:creationId xmlns:a16="http://schemas.microsoft.com/office/drawing/2014/main" id="{D1BDF918-C0B8-4A34-A1F8-38A64229CAF7}"/>
                  </a:ext>
                </a:extLst>
              </p:cNvPr>
              <p:cNvSpPr/>
              <p:nvPr/>
            </p:nvSpPr>
            <p:spPr>
              <a:xfrm>
                <a:off x="4649864" y="2010830"/>
                <a:ext cx="240431" cy="202068"/>
              </a:xfrm>
              <a:custGeom>
                <a:avLst/>
                <a:gdLst>
                  <a:gd name="connsiteX0" fmla="*/ 453 w 240431"/>
                  <a:gd name="connsiteY0" fmla="*/ 3 h 202068"/>
                  <a:gd name="connsiteX1" fmla="*/ 163436 w 240431"/>
                  <a:gd name="connsiteY1" fmla="*/ 61387 h 202068"/>
                  <a:gd name="connsiteX2" fmla="*/ 237519 w 240431"/>
                  <a:gd name="connsiteY2" fmla="*/ 201087 h 202068"/>
                  <a:gd name="connsiteX3" fmla="*/ 224819 w 240431"/>
                  <a:gd name="connsiteY3" fmla="*/ 120653 h 202068"/>
                  <a:gd name="connsiteX4" fmla="*/ 218469 w 240431"/>
                  <a:gd name="connsiteY4" fmla="*/ 63503 h 202068"/>
                  <a:gd name="connsiteX5" fmla="*/ 453 w 240431"/>
                  <a:gd name="connsiteY5" fmla="*/ 3 h 20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31" h="202068">
                    <a:moveTo>
                      <a:pt x="453" y="3"/>
                    </a:moveTo>
                    <a:cubicBezTo>
                      <a:pt x="-8719" y="-350"/>
                      <a:pt x="123925" y="27873"/>
                      <a:pt x="163436" y="61387"/>
                    </a:cubicBezTo>
                    <a:cubicBezTo>
                      <a:pt x="202947" y="94901"/>
                      <a:pt x="227289" y="191209"/>
                      <a:pt x="237519" y="201087"/>
                    </a:cubicBezTo>
                    <a:cubicBezTo>
                      <a:pt x="247749" y="210965"/>
                      <a:pt x="227994" y="143584"/>
                      <a:pt x="224819" y="120653"/>
                    </a:cubicBezTo>
                    <a:cubicBezTo>
                      <a:pt x="221644" y="97722"/>
                      <a:pt x="249513" y="82200"/>
                      <a:pt x="218469" y="63503"/>
                    </a:cubicBezTo>
                    <a:cubicBezTo>
                      <a:pt x="187425" y="44806"/>
                      <a:pt x="9625" y="356"/>
                      <a:pt x="45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3" name="フリーフォーム: 図形 4502">
                <a:extLst>
                  <a:ext uri="{FF2B5EF4-FFF2-40B4-BE49-F238E27FC236}">
                    <a16:creationId xmlns:a16="http://schemas.microsoft.com/office/drawing/2014/main" id="{7640CD98-44F9-44CB-8B19-834F68376892}"/>
                  </a:ext>
                </a:extLst>
              </p:cNvPr>
              <p:cNvSpPr/>
              <p:nvPr/>
            </p:nvSpPr>
            <p:spPr>
              <a:xfrm>
                <a:off x="3822461" y="4048125"/>
                <a:ext cx="283669" cy="124818"/>
              </a:xfrm>
              <a:custGeom>
                <a:avLst/>
                <a:gdLst>
                  <a:gd name="connsiteX0" fmla="*/ 239 w 283669"/>
                  <a:gd name="connsiteY0" fmla="*/ 0 h 124818"/>
                  <a:gd name="connsiteX1" fmla="*/ 270114 w 283669"/>
                  <a:gd name="connsiteY1" fmla="*/ 111125 h 124818"/>
                  <a:gd name="connsiteX2" fmla="*/ 222489 w 283669"/>
                  <a:gd name="connsiteY2" fmla="*/ 111125 h 124818"/>
                  <a:gd name="connsiteX3" fmla="*/ 239 w 283669"/>
                  <a:gd name="connsiteY3" fmla="*/ 0 h 124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669" h="124818">
                    <a:moveTo>
                      <a:pt x="239" y="0"/>
                    </a:moveTo>
                    <a:cubicBezTo>
                      <a:pt x="8176" y="0"/>
                      <a:pt x="233072" y="92604"/>
                      <a:pt x="270114" y="111125"/>
                    </a:cubicBezTo>
                    <a:cubicBezTo>
                      <a:pt x="307156" y="129646"/>
                      <a:pt x="260589" y="129117"/>
                      <a:pt x="222489" y="111125"/>
                    </a:cubicBezTo>
                    <a:cubicBezTo>
                      <a:pt x="184389" y="93133"/>
                      <a:pt x="-7698" y="0"/>
                      <a:pt x="2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4" name="フリーフォーム: 図形 4503">
                <a:extLst>
                  <a:ext uri="{FF2B5EF4-FFF2-40B4-BE49-F238E27FC236}">
                    <a16:creationId xmlns:a16="http://schemas.microsoft.com/office/drawing/2014/main" id="{CBBE7828-737B-474E-8E15-292DC47E350A}"/>
                  </a:ext>
                </a:extLst>
              </p:cNvPr>
              <p:cNvSpPr/>
              <p:nvPr/>
            </p:nvSpPr>
            <p:spPr>
              <a:xfrm>
                <a:off x="4899607" y="3301992"/>
                <a:ext cx="218684" cy="203228"/>
              </a:xfrm>
              <a:custGeom>
                <a:avLst/>
                <a:gdLst>
                  <a:gd name="connsiteX0" fmla="*/ 476 w 218684"/>
                  <a:gd name="connsiteY0" fmla="*/ 8 h 203228"/>
                  <a:gd name="connsiteX1" fmla="*/ 66093 w 218684"/>
                  <a:gd name="connsiteY1" fmla="*/ 131241 h 203228"/>
                  <a:gd name="connsiteX2" fmla="*/ 218493 w 218684"/>
                  <a:gd name="connsiteY2" fmla="*/ 203208 h 203228"/>
                  <a:gd name="connsiteX3" fmla="*/ 95726 w 218684"/>
                  <a:gd name="connsiteY3" fmla="*/ 124891 h 203228"/>
                  <a:gd name="connsiteX4" fmla="*/ 476 w 218684"/>
                  <a:gd name="connsiteY4" fmla="*/ 8 h 203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684" h="203228">
                    <a:moveTo>
                      <a:pt x="476" y="8"/>
                    </a:moveTo>
                    <a:cubicBezTo>
                      <a:pt x="-4463" y="1066"/>
                      <a:pt x="29757" y="97374"/>
                      <a:pt x="66093" y="131241"/>
                    </a:cubicBezTo>
                    <a:cubicBezTo>
                      <a:pt x="102429" y="165108"/>
                      <a:pt x="213554" y="204266"/>
                      <a:pt x="218493" y="203208"/>
                    </a:cubicBezTo>
                    <a:cubicBezTo>
                      <a:pt x="223432" y="202150"/>
                      <a:pt x="131357" y="154172"/>
                      <a:pt x="95726" y="124891"/>
                    </a:cubicBezTo>
                    <a:cubicBezTo>
                      <a:pt x="60096" y="95611"/>
                      <a:pt x="5415" y="-1050"/>
                      <a:pt x="476" y="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5" name="フリーフォーム: 図形 4504">
                <a:extLst>
                  <a:ext uri="{FF2B5EF4-FFF2-40B4-BE49-F238E27FC236}">
                    <a16:creationId xmlns:a16="http://schemas.microsoft.com/office/drawing/2014/main" id="{FB2FE8E9-C5BC-4D1C-937E-F8B7830B9D76}"/>
                  </a:ext>
                </a:extLst>
              </p:cNvPr>
              <p:cNvSpPr/>
              <p:nvPr/>
            </p:nvSpPr>
            <p:spPr>
              <a:xfrm>
                <a:off x="3992424" y="3400422"/>
                <a:ext cx="53585" cy="180981"/>
              </a:xfrm>
              <a:custGeom>
                <a:avLst/>
                <a:gdLst>
                  <a:gd name="connsiteX0" fmla="*/ 49351 w 53585"/>
                  <a:gd name="connsiteY0" fmla="*/ 3 h 180981"/>
                  <a:gd name="connsiteX1" fmla="*/ 49351 w 53585"/>
                  <a:gd name="connsiteY1" fmla="*/ 88903 h 180981"/>
                  <a:gd name="connsiteX2" fmla="*/ 139 w 53585"/>
                  <a:gd name="connsiteY2" fmla="*/ 180978 h 180981"/>
                  <a:gd name="connsiteX3" fmla="*/ 35064 w 53585"/>
                  <a:gd name="connsiteY3" fmla="*/ 85728 h 180981"/>
                  <a:gd name="connsiteX4" fmla="*/ 49351 w 53585"/>
                  <a:gd name="connsiteY4" fmla="*/ 3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85" h="180981">
                    <a:moveTo>
                      <a:pt x="49351" y="3"/>
                    </a:moveTo>
                    <a:cubicBezTo>
                      <a:pt x="51732" y="532"/>
                      <a:pt x="57553" y="58741"/>
                      <a:pt x="49351" y="88903"/>
                    </a:cubicBezTo>
                    <a:cubicBezTo>
                      <a:pt x="41149" y="119065"/>
                      <a:pt x="2520" y="181507"/>
                      <a:pt x="139" y="180978"/>
                    </a:cubicBezTo>
                    <a:cubicBezTo>
                      <a:pt x="-2242" y="180449"/>
                      <a:pt x="26597" y="112980"/>
                      <a:pt x="35064" y="85728"/>
                    </a:cubicBezTo>
                    <a:cubicBezTo>
                      <a:pt x="43531" y="58476"/>
                      <a:pt x="46970" y="-526"/>
                      <a:pt x="49351" y="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6" name="楕円 4505">
                <a:extLst>
                  <a:ext uri="{FF2B5EF4-FFF2-40B4-BE49-F238E27FC236}">
                    <a16:creationId xmlns:a16="http://schemas.microsoft.com/office/drawing/2014/main" id="{ED8E77C3-256A-4E74-BB6D-7439710C9FDE}"/>
                  </a:ext>
                </a:extLst>
              </p:cNvPr>
              <p:cNvSpPr/>
              <p:nvPr/>
            </p:nvSpPr>
            <p:spPr>
              <a:xfrm rot="20573836">
                <a:off x="3732162" y="3231777"/>
                <a:ext cx="243064" cy="352443"/>
              </a:xfrm>
              <a:prstGeom prst="ellipse">
                <a:avLst/>
              </a:prstGeom>
              <a:solidFill>
                <a:srgbClr val="FF0000">
                  <a:alpha val="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7" name="フリーフォーム: 図形 4506">
                <a:extLst>
                  <a:ext uri="{FF2B5EF4-FFF2-40B4-BE49-F238E27FC236}">
                    <a16:creationId xmlns:a16="http://schemas.microsoft.com/office/drawing/2014/main" id="{47B0D711-5D38-4EF8-9E22-5BA3203EB964}"/>
                  </a:ext>
                </a:extLst>
              </p:cNvPr>
              <p:cNvSpPr/>
              <p:nvPr/>
            </p:nvSpPr>
            <p:spPr>
              <a:xfrm>
                <a:off x="1885925" y="4816372"/>
                <a:ext cx="730455" cy="464718"/>
              </a:xfrm>
              <a:custGeom>
                <a:avLst/>
                <a:gdLst>
                  <a:gd name="connsiteX0" fmla="*/ 730275 w 730455"/>
                  <a:gd name="connsiteY0" fmla="*/ 5395 h 464718"/>
                  <a:gd name="connsiteX1" fmla="*/ 488975 w 730455"/>
                  <a:gd name="connsiteY1" fmla="*/ 5395 h 464718"/>
                  <a:gd name="connsiteX2" fmla="*/ 334458 w 730455"/>
                  <a:gd name="connsiteY2" fmla="*/ 68895 h 464718"/>
                  <a:gd name="connsiteX3" fmla="*/ 186292 w 730455"/>
                  <a:gd name="connsiteY3" fmla="*/ 204361 h 464718"/>
                  <a:gd name="connsiteX4" fmla="*/ 25 w 730455"/>
                  <a:gd name="connsiteY4" fmla="*/ 464711 h 464718"/>
                  <a:gd name="connsiteX5" fmla="*/ 198992 w 730455"/>
                  <a:gd name="connsiteY5" fmla="*/ 212828 h 464718"/>
                  <a:gd name="connsiteX6" fmla="*/ 336575 w 730455"/>
                  <a:gd name="connsiteY6" fmla="*/ 102761 h 464718"/>
                  <a:gd name="connsiteX7" fmla="*/ 524958 w 730455"/>
                  <a:gd name="connsiteY7" fmla="*/ 22328 h 464718"/>
                  <a:gd name="connsiteX8" fmla="*/ 730275 w 730455"/>
                  <a:gd name="connsiteY8" fmla="*/ 5395 h 46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0455" h="464718">
                    <a:moveTo>
                      <a:pt x="730275" y="5395"/>
                    </a:moveTo>
                    <a:cubicBezTo>
                      <a:pt x="724278" y="2573"/>
                      <a:pt x="554945" y="-5188"/>
                      <a:pt x="488975" y="5395"/>
                    </a:cubicBezTo>
                    <a:cubicBezTo>
                      <a:pt x="423005" y="15978"/>
                      <a:pt x="384905" y="35734"/>
                      <a:pt x="334458" y="68895"/>
                    </a:cubicBezTo>
                    <a:cubicBezTo>
                      <a:pt x="284011" y="102056"/>
                      <a:pt x="242031" y="138392"/>
                      <a:pt x="186292" y="204361"/>
                    </a:cubicBezTo>
                    <a:cubicBezTo>
                      <a:pt x="130553" y="270330"/>
                      <a:pt x="-2092" y="463300"/>
                      <a:pt x="25" y="464711"/>
                    </a:cubicBezTo>
                    <a:cubicBezTo>
                      <a:pt x="2142" y="466122"/>
                      <a:pt x="142900" y="273153"/>
                      <a:pt x="198992" y="212828"/>
                    </a:cubicBezTo>
                    <a:cubicBezTo>
                      <a:pt x="255084" y="152503"/>
                      <a:pt x="282247" y="134511"/>
                      <a:pt x="336575" y="102761"/>
                    </a:cubicBezTo>
                    <a:cubicBezTo>
                      <a:pt x="390903" y="71011"/>
                      <a:pt x="458988" y="38909"/>
                      <a:pt x="524958" y="22328"/>
                    </a:cubicBezTo>
                    <a:cubicBezTo>
                      <a:pt x="590927" y="5748"/>
                      <a:pt x="736272" y="8217"/>
                      <a:pt x="730275" y="53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8" name="フリーフォーム: 図形 4507">
                <a:extLst>
                  <a:ext uri="{FF2B5EF4-FFF2-40B4-BE49-F238E27FC236}">
                    <a16:creationId xmlns:a16="http://schemas.microsoft.com/office/drawing/2014/main" id="{C1D49512-9404-44A3-B9AD-826F0E5BB6A6}"/>
                  </a:ext>
                </a:extLst>
              </p:cNvPr>
              <p:cNvSpPr/>
              <p:nvPr/>
            </p:nvSpPr>
            <p:spPr>
              <a:xfrm>
                <a:off x="1471109" y="5310335"/>
                <a:ext cx="396929" cy="927809"/>
              </a:xfrm>
              <a:custGeom>
                <a:avLst/>
                <a:gdLst>
                  <a:gd name="connsiteX0" fmla="*/ 395791 w 396929"/>
                  <a:gd name="connsiteY0" fmla="*/ 1440 h 927809"/>
                  <a:gd name="connsiteX1" fmla="*/ 11616 w 396929"/>
                  <a:gd name="connsiteY1" fmla="*/ 890440 h 927809"/>
                  <a:gd name="connsiteX2" fmla="*/ 125916 w 396929"/>
                  <a:gd name="connsiteY2" fmla="*/ 687240 h 927809"/>
                  <a:gd name="connsiteX3" fmla="*/ 395791 w 396929"/>
                  <a:gd name="connsiteY3" fmla="*/ 1440 h 92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6929" h="927809">
                    <a:moveTo>
                      <a:pt x="395791" y="1440"/>
                    </a:moveTo>
                    <a:cubicBezTo>
                      <a:pt x="376741" y="35307"/>
                      <a:pt x="56595" y="776140"/>
                      <a:pt x="11616" y="890440"/>
                    </a:cubicBezTo>
                    <a:cubicBezTo>
                      <a:pt x="-33363" y="1004740"/>
                      <a:pt x="62416" y="833819"/>
                      <a:pt x="125916" y="687240"/>
                    </a:cubicBezTo>
                    <a:cubicBezTo>
                      <a:pt x="189416" y="540661"/>
                      <a:pt x="414841" y="-32427"/>
                      <a:pt x="395791" y="14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9" name="フリーフォーム: 図形 4508">
                <a:extLst>
                  <a:ext uri="{FF2B5EF4-FFF2-40B4-BE49-F238E27FC236}">
                    <a16:creationId xmlns:a16="http://schemas.microsoft.com/office/drawing/2014/main" id="{D5A74FE7-78ED-4D05-A75A-0268AAD547D7}"/>
                  </a:ext>
                </a:extLst>
              </p:cNvPr>
              <p:cNvSpPr/>
              <p:nvPr/>
            </p:nvSpPr>
            <p:spPr>
              <a:xfrm>
                <a:off x="1062955" y="6280147"/>
                <a:ext cx="374670" cy="854212"/>
              </a:xfrm>
              <a:custGeom>
                <a:avLst/>
                <a:gdLst>
                  <a:gd name="connsiteX0" fmla="*/ 374262 w 374670"/>
                  <a:gd name="connsiteY0" fmla="*/ 3 h 854212"/>
                  <a:gd name="connsiteX1" fmla="*/ 247262 w 374670"/>
                  <a:gd name="connsiteY1" fmla="*/ 364070 h 854212"/>
                  <a:gd name="connsiteX2" fmla="*/ 14428 w 374670"/>
                  <a:gd name="connsiteY2" fmla="*/ 823386 h 854212"/>
                  <a:gd name="connsiteX3" fmla="*/ 52528 w 374670"/>
                  <a:gd name="connsiteY3" fmla="*/ 762003 h 854212"/>
                  <a:gd name="connsiteX4" fmla="*/ 279012 w 374670"/>
                  <a:gd name="connsiteY4" fmla="*/ 357720 h 854212"/>
                  <a:gd name="connsiteX5" fmla="*/ 374262 w 374670"/>
                  <a:gd name="connsiteY5" fmla="*/ 3 h 854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670" h="854212">
                    <a:moveTo>
                      <a:pt x="374262" y="3"/>
                    </a:moveTo>
                    <a:cubicBezTo>
                      <a:pt x="368971" y="1061"/>
                      <a:pt x="307234" y="226840"/>
                      <a:pt x="247262" y="364070"/>
                    </a:cubicBezTo>
                    <a:cubicBezTo>
                      <a:pt x="187290" y="501300"/>
                      <a:pt x="46884" y="757064"/>
                      <a:pt x="14428" y="823386"/>
                    </a:cubicBezTo>
                    <a:cubicBezTo>
                      <a:pt x="-18028" y="889708"/>
                      <a:pt x="8431" y="839614"/>
                      <a:pt x="52528" y="762003"/>
                    </a:cubicBezTo>
                    <a:cubicBezTo>
                      <a:pt x="96625" y="684392"/>
                      <a:pt x="225390" y="481192"/>
                      <a:pt x="279012" y="357720"/>
                    </a:cubicBezTo>
                    <a:cubicBezTo>
                      <a:pt x="332634" y="234248"/>
                      <a:pt x="379553" y="-1055"/>
                      <a:pt x="37426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0" name="フリーフォーム: 図形 4509">
                <a:extLst>
                  <a:ext uri="{FF2B5EF4-FFF2-40B4-BE49-F238E27FC236}">
                    <a16:creationId xmlns:a16="http://schemas.microsoft.com/office/drawing/2014/main" id="{A4D80DC0-C406-406C-9588-8BED7215A06C}"/>
                  </a:ext>
                </a:extLst>
              </p:cNvPr>
              <p:cNvSpPr/>
              <p:nvPr/>
            </p:nvSpPr>
            <p:spPr>
              <a:xfrm>
                <a:off x="663352" y="7071416"/>
                <a:ext cx="518614" cy="631250"/>
              </a:xfrm>
              <a:custGeom>
                <a:avLst/>
                <a:gdLst>
                  <a:gd name="connsiteX0" fmla="*/ 1281 w 518614"/>
                  <a:gd name="connsiteY0" fmla="*/ 629017 h 631250"/>
                  <a:gd name="connsiteX1" fmla="*/ 244698 w 518614"/>
                  <a:gd name="connsiteY1" fmla="*/ 264951 h 631250"/>
                  <a:gd name="connsiteX2" fmla="*/ 517748 w 518614"/>
                  <a:gd name="connsiteY2" fmla="*/ 367 h 631250"/>
                  <a:gd name="connsiteX3" fmla="*/ 325131 w 518614"/>
                  <a:gd name="connsiteY3" fmla="*/ 212034 h 631250"/>
                  <a:gd name="connsiteX4" fmla="*/ 155798 w 518614"/>
                  <a:gd name="connsiteY4" fmla="*/ 408884 h 631250"/>
                  <a:gd name="connsiteX5" fmla="*/ 1281 w 518614"/>
                  <a:gd name="connsiteY5" fmla="*/ 629017 h 6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8614" h="631250">
                    <a:moveTo>
                      <a:pt x="1281" y="629017"/>
                    </a:moveTo>
                    <a:cubicBezTo>
                      <a:pt x="16098" y="605028"/>
                      <a:pt x="158620" y="369726"/>
                      <a:pt x="244698" y="264951"/>
                    </a:cubicBezTo>
                    <a:cubicBezTo>
                      <a:pt x="330776" y="160176"/>
                      <a:pt x="504343" y="9186"/>
                      <a:pt x="517748" y="367"/>
                    </a:cubicBezTo>
                    <a:cubicBezTo>
                      <a:pt x="531153" y="-8452"/>
                      <a:pt x="385456" y="143948"/>
                      <a:pt x="325131" y="212034"/>
                    </a:cubicBezTo>
                    <a:cubicBezTo>
                      <a:pt x="264806" y="280120"/>
                      <a:pt x="207656" y="340445"/>
                      <a:pt x="155798" y="408884"/>
                    </a:cubicBezTo>
                    <a:cubicBezTo>
                      <a:pt x="103940" y="477323"/>
                      <a:pt x="-13536" y="653006"/>
                      <a:pt x="1281" y="629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1" name="フリーフォーム: 図形 4510">
                <a:extLst>
                  <a:ext uri="{FF2B5EF4-FFF2-40B4-BE49-F238E27FC236}">
                    <a16:creationId xmlns:a16="http://schemas.microsoft.com/office/drawing/2014/main" id="{592EA775-2322-4CE4-AFC2-81B1ED5397F2}"/>
                  </a:ext>
                </a:extLst>
              </p:cNvPr>
              <p:cNvSpPr/>
              <p:nvPr/>
            </p:nvSpPr>
            <p:spPr>
              <a:xfrm>
                <a:off x="593568" y="7696200"/>
                <a:ext cx="77745" cy="254000"/>
              </a:xfrm>
              <a:custGeom>
                <a:avLst/>
                <a:gdLst>
                  <a:gd name="connsiteX0" fmla="*/ 77415 w 77745"/>
                  <a:gd name="connsiteY0" fmla="*/ 0 h 254000"/>
                  <a:gd name="connsiteX1" fmla="*/ 28732 w 77745"/>
                  <a:gd name="connsiteY1" fmla="*/ 162983 h 254000"/>
                  <a:gd name="connsiteX2" fmla="*/ 24499 w 77745"/>
                  <a:gd name="connsiteY2" fmla="*/ 254000 h 254000"/>
                  <a:gd name="connsiteX3" fmla="*/ 1215 w 77745"/>
                  <a:gd name="connsiteY3" fmla="*/ 162983 h 254000"/>
                  <a:gd name="connsiteX4" fmla="*/ 77415 w 77745"/>
                  <a:gd name="connsiteY4" fmla="*/ 0 h 25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45" h="254000">
                    <a:moveTo>
                      <a:pt x="77415" y="0"/>
                    </a:moveTo>
                    <a:cubicBezTo>
                      <a:pt x="82001" y="0"/>
                      <a:pt x="37551" y="120650"/>
                      <a:pt x="28732" y="162983"/>
                    </a:cubicBezTo>
                    <a:cubicBezTo>
                      <a:pt x="19913" y="205316"/>
                      <a:pt x="29085" y="254000"/>
                      <a:pt x="24499" y="254000"/>
                    </a:cubicBezTo>
                    <a:cubicBezTo>
                      <a:pt x="19913" y="254000"/>
                      <a:pt x="-5840" y="203200"/>
                      <a:pt x="1215" y="162983"/>
                    </a:cubicBezTo>
                    <a:cubicBezTo>
                      <a:pt x="8270" y="122766"/>
                      <a:pt x="72829" y="0"/>
                      <a:pt x="77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2" name="フリーフォーム: 図形 4511">
                <a:extLst>
                  <a:ext uri="{FF2B5EF4-FFF2-40B4-BE49-F238E27FC236}">
                    <a16:creationId xmlns:a16="http://schemas.microsoft.com/office/drawing/2014/main" id="{6CEBF50A-76D7-419C-B6E6-576342031BDC}"/>
                  </a:ext>
                </a:extLst>
              </p:cNvPr>
              <p:cNvSpPr/>
              <p:nvPr/>
            </p:nvSpPr>
            <p:spPr>
              <a:xfrm>
                <a:off x="643096" y="7441848"/>
                <a:ext cx="287696" cy="499426"/>
              </a:xfrm>
              <a:custGeom>
                <a:avLst/>
                <a:gdLst>
                  <a:gd name="connsiteX0" fmla="*/ 286121 w 287696"/>
                  <a:gd name="connsiteY0" fmla="*/ 2469 h 499426"/>
                  <a:gd name="connsiteX1" fmla="*/ 74454 w 287696"/>
                  <a:gd name="connsiteY1" fmla="*/ 271285 h 499426"/>
                  <a:gd name="connsiteX2" fmla="*/ 371 w 287696"/>
                  <a:gd name="connsiteY2" fmla="*/ 497769 h 499426"/>
                  <a:gd name="connsiteX3" fmla="*/ 51171 w 287696"/>
                  <a:gd name="connsiteY3" fmla="*/ 362302 h 499426"/>
                  <a:gd name="connsiteX4" fmla="*/ 165471 w 287696"/>
                  <a:gd name="connsiteY4" fmla="*/ 148519 h 499426"/>
                  <a:gd name="connsiteX5" fmla="*/ 286121 w 287696"/>
                  <a:gd name="connsiteY5" fmla="*/ 2469 h 499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696" h="499426">
                    <a:moveTo>
                      <a:pt x="286121" y="2469"/>
                    </a:moveTo>
                    <a:cubicBezTo>
                      <a:pt x="270952" y="22930"/>
                      <a:pt x="122079" y="188735"/>
                      <a:pt x="74454" y="271285"/>
                    </a:cubicBezTo>
                    <a:cubicBezTo>
                      <a:pt x="26829" y="353835"/>
                      <a:pt x="4251" y="482600"/>
                      <a:pt x="371" y="497769"/>
                    </a:cubicBezTo>
                    <a:cubicBezTo>
                      <a:pt x="-3509" y="512938"/>
                      <a:pt x="23654" y="420510"/>
                      <a:pt x="51171" y="362302"/>
                    </a:cubicBezTo>
                    <a:cubicBezTo>
                      <a:pt x="78688" y="304094"/>
                      <a:pt x="128077" y="203200"/>
                      <a:pt x="165471" y="148519"/>
                    </a:cubicBezTo>
                    <a:cubicBezTo>
                      <a:pt x="202865" y="93839"/>
                      <a:pt x="301290" y="-17992"/>
                      <a:pt x="286121" y="24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3" name="フリーフォーム: 図形 4512">
                <a:extLst>
                  <a:ext uri="{FF2B5EF4-FFF2-40B4-BE49-F238E27FC236}">
                    <a16:creationId xmlns:a16="http://schemas.microsoft.com/office/drawing/2014/main" id="{687B9786-2838-45C5-8E91-C753EF705C41}"/>
                  </a:ext>
                </a:extLst>
              </p:cNvPr>
              <p:cNvSpPr/>
              <p:nvPr/>
            </p:nvSpPr>
            <p:spPr>
              <a:xfrm>
                <a:off x="528052" y="7937492"/>
                <a:ext cx="96431" cy="302731"/>
              </a:xfrm>
              <a:custGeom>
                <a:avLst/>
                <a:gdLst>
                  <a:gd name="connsiteX0" fmla="*/ 96365 w 96431"/>
                  <a:gd name="connsiteY0" fmla="*/ 8 h 302731"/>
                  <a:gd name="connsiteX1" fmla="*/ 5348 w 96431"/>
                  <a:gd name="connsiteY1" fmla="*/ 218025 h 302731"/>
                  <a:gd name="connsiteX2" fmla="*/ 11698 w 96431"/>
                  <a:gd name="connsiteY2" fmla="*/ 302691 h 302731"/>
                  <a:gd name="connsiteX3" fmla="*/ 20165 w 96431"/>
                  <a:gd name="connsiteY3" fmla="*/ 209558 h 302731"/>
                  <a:gd name="connsiteX4" fmla="*/ 96365 w 96431"/>
                  <a:gd name="connsiteY4" fmla="*/ 8 h 30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431" h="302731">
                    <a:moveTo>
                      <a:pt x="96365" y="8"/>
                    </a:moveTo>
                    <a:cubicBezTo>
                      <a:pt x="93895" y="1419"/>
                      <a:pt x="19459" y="167578"/>
                      <a:pt x="5348" y="218025"/>
                    </a:cubicBezTo>
                    <a:cubicBezTo>
                      <a:pt x="-8763" y="268472"/>
                      <a:pt x="9228" y="304102"/>
                      <a:pt x="11698" y="302691"/>
                    </a:cubicBezTo>
                    <a:cubicBezTo>
                      <a:pt x="14167" y="301280"/>
                      <a:pt x="8523" y="252950"/>
                      <a:pt x="20165" y="209558"/>
                    </a:cubicBezTo>
                    <a:cubicBezTo>
                      <a:pt x="31807" y="166166"/>
                      <a:pt x="98835" y="-1403"/>
                      <a:pt x="96365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4" name="フリーフォーム: 図形 4513">
                <a:extLst>
                  <a:ext uri="{FF2B5EF4-FFF2-40B4-BE49-F238E27FC236}">
                    <a16:creationId xmlns:a16="http://schemas.microsoft.com/office/drawing/2014/main" id="{4352DC50-9EE8-4CC5-A7C3-87D05ED6934D}"/>
                  </a:ext>
                </a:extLst>
              </p:cNvPr>
              <p:cNvSpPr/>
              <p:nvPr/>
            </p:nvSpPr>
            <p:spPr>
              <a:xfrm>
                <a:off x="525283" y="8220941"/>
                <a:ext cx="158451" cy="411973"/>
              </a:xfrm>
              <a:custGeom>
                <a:avLst/>
                <a:gdLst>
                  <a:gd name="connsiteX0" fmla="*/ 33517 w 158451"/>
                  <a:gd name="connsiteY0" fmla="*/ 192 h 411973"/>
                  <a:gd name="connsiteX1" fmla="*/ 20817 w 158451"/>
                  <a:gd name="connsiteY1" fmla="*/ 131426 h 411973"/>
                  <a:gd name="connsiteX2" fmla="*/ 54684 w 158451"/>
                  <a:gd name="connsiteY2" fmla="*/ 188576 h 411973"/>
                  <a:gd name="connsiteX3" fmla="*/ 154167 w 158451"/>
                  <a:gd name="connsiteY3" fmla="*/ 402359 h 411973"/>
                  <a:gd name="connsiteX4" fmla="*/ 126650 w 158451"/>
                  <a:gd name="connsiteY4" fmla="*/ 353676 h 411973"/>
                  <a:gd name="connsiteX5" fmla="*/ 3884 w 158451"/>
                  <a:gd name="connsiteY5" fmla="*/ 163176 h 411973"/>
                  <a:gd name="connsiteX6" fmla="*/ 33517 w 158451"/>
                  <a:gd name="connsiteY6" fmla="*/ 192 h 4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451" h="411973">
                    <a:moveTo>
                      <a:pt x="33517" y="192"/>
                    </a:moveTo>
                    <a:cubicBezTo>
                      <a:pt x="36339" y="-5100"/>
                      <a:pt x="17289" y="100029"/>
                      <a:pt x="20817" y="131426"/>
                    </a:cubicBezTo>
                    <a:cubicBezTo>
                      <a:pt x="24345" y="162823"/>
                      <a:pt x="32459" y="143421"/>
                      <a:pt x="54684" y="188576"/>
                    </a:cubicBezTo>
                    <a:cubicBezTo>
                      <a:pt x="76909" y="233731"/>
                      <a:pt x="142173" y="374842"/>
                      <a:pt x="154167" y="402359"/>
                    </a:cubicBezTo>
                    <a:cubicBezTo>
                      <a:pt x="166161" y="429876"/>
                      <a:pt x="151697" y="393540"/>
                      <a:pt x="126650" y="353676"/>
                    </a:cubicBezTo>
                    <a:cubicBezTo>
                      <a:pt x="101603" y="313812"/>
                      <a:pt x="20817" y="217857"/>
                      <a:pt x="3884" y="163176"/>
                    </a:cubicBezTo>
                    <a:cubicBezTo>
                      <a:pt x="-13049" y="108495"/>
                      <a:pt x="30695" y="5484"/>
                      <a:pt x="33517" y="1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5" name="フリーフォーム: 図形 4514">
                <a:extLst>
                  <a:ext uri="{FF2B5EF4-FFF2-40B4-BE49-F238E27FC236}">
                    <a16:creationId xmlns:a16="http://schemas.microsoft.com/office/drawing/2014/main" id="{E38383CD-E533-41DA-9258-6B3AF7B9B5A9}"/>
                  </a:ext>
                </a:extLst>
              </p:cNvPr>
              <p:cNvSpPr/>
              <p:nvPr/>
            </p:nvSpPr>
            <p:spPr>
              <a:xfrm>
                <a:off x="715347" y="8651444"/>
                <a:ext cx="557320" cy="76149"/>
              </a:xfrm>
              <a:custGeom>
                <a:avLst/>
                <a:gdLst>
                  <a:gd name="connsiteX0" fmla="*/ 86 w 557320"/>
                  <a:gd name="connsiteY0" fmla="*/ 29006 h 76149"/>
                  <a:gd name="connsiteX1" fmla="*/ 103803 w 557320"/>
                  <a:gd name="connsiteY1" fmla="*/ 75573 h 76149"/>
                  <a:gd name="connsiteX2" fmla="*/ 180003 w 557320"/>
                  <a:gd name="connsiteY2" fmla="*/ 52289 h 76149"/>
                  <a:gd name="connsiteX3" fmla="*/ 548303 w 557320"/>
                  <a:gd name="connsiteY3" fmla="*/ 12073 h 76149"/>
                  <a:gd name="connsiteX4" fmla="*/ 419186 w 557320"/>
                  <a:gd name="connsiteY4" fmla="*/ 1489 h 76149"/>
                  <a:gd name="connsiteX5" fmla="*/ 141903 w 557320"/>
                  <a:gd name="connsiteY5" fmla="*/ 39589 h 76149"/>
                  <a:gd name="connsiteX6" fmla="*/ 86870 w 557320"/>
                  <a:gd name="connsiteY6" fmla="*/ 54406 h 76149"/>
                  <a:gd name="connsiteX7" fmla="*/ 86 w 557320"/>
                  <a:gd name="connsiteY7" fmla="*/ 29006 h 7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7320" h="76149">
                    <a:moveTo>
                      <a:pt x="86" y="29006"/>
                    </a:moveTo>
                    <a:cubicBezTo>
                      <a:pt x="2908" y="32534"/>
                      <a:pt x="73817" y="71693"/>
                      <a:pt x="103803" y="75573"/>
                    </a:cubicBezTo>
                    <a:cubicBezTo>
                      <a:pt x="133789" y="79454"/>
                      <a:pt x="105920" y="62872"/>
                      <a:pt x="180003" y="52289"/>
                    </a:cubicBezTo>
                    <a:cubicBezTo>
                      <a:pt x="254086" y="41706"/>
                      <a:pt x="508439" y="20540"/>
                      <a:pt x="548303" y="12073"/>
                    </a:cubicBezTo>
                    <a:cubicBezTo>
                      <a:pt x="588167" y="3606"/>
                      <a:pt x="486919" y="-3097"/>
                      <a:pt x="419186" y="1489"/>
                    </a:cubicBezTo>
                    <a:cubicBezTo>
                      <a:pt x="351453" y="6075"/>
                      <a:pt x="197289" y="30770"/>
                      <a:pt x="141903" y="39589"/>
                    </a:cubicBezTo>
                    <a:cubicBezTo>
                      <a:pt x="86517" y="48408"/>
                      <a:pt x="109800" y="53700"/>
                      <a:pt x="86870" y="54406"/>
                    </a:cubicBezTo>
                    <a:cubicBezTo>
                      <a:pt x="63940" y="55112"/>
                      <a:pt x="-2736" y="25478"/>
                      <a:pt x="86" y="290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6" name="フリーフォーム: 図形 4515">
                <a:extLst>
                  <a:ext uri="{FF2B5EF4-FFF2-40B4-BE49-F238E27FC236}">
                    <a16:creationId xmlns:a16="http://schemas.microsoft.com/office/drawing/2014/main" id="{F172FBB0-3997-4564-985A-50469EAD6356}"/>
                  </a:ext>
                </a:extLst>
              </p:cNvPr>
              <p:cNvSpPr/>
              <p:nvPr/>
            </p:nvSpPr>
            <p:spPr>
              <a:xfrm>
                <a:off x="1225857" y="8040168"/>
                <a:ext cx="404956" cy="616640"/>
              </a:xfrm>
              <a:custGeom>
                <a:avLst/>
                <a:gdLst>
                  <a:gd name="connsiteX0" fmla="*/ 403976 w 404956"/>
                  <a:gd name="connsiteY0" fmla="*/ 1049 h 616640"/>
                  <a:gd name="connsiteX1" fmla="*/ 211360 w 404956"/>
                  <a:gd name="connsiteY1" fmla="*/ 238115 h 616640"/>
                  <a:gd name="connsiteX2" fmla="*/ 14510 w 404956"/>
                  <a:gd name="connsiteY2" fmla="*/ 597949 h 616640"/>
                  <a:gd name="connsiteX3" fmla="*/ 27210 w 404956"/>
                  <a:gd name="connsiteY3" fmla="*/ 540799 h 616640"/>
                  <a:gd name="connsiteX4" fmla="*/ 126693 w 404956"/>
                  <a:gd name="connsiteY4" fmla="*/ 329132 h 616640"/>
                  <a:gd name="connsiteX5" fmla="*/ 403976 w 404956"/>
                  <a:gd name="connsiteY5" fmla="*/ 1049 h 616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956" h="616640">
                    <a:moveTo>
                      <a:pt x="403976" y="1049"/>
                    </a:moveTo>
                    <a:cubicBezTo>
                      <a:pt x="418087" y="-14120"/>
                      <a:pt x="276271" y="138632"/>
                      <a:pt x="211360" y="238115"/>
                    </a:cubicBezTo>
                    <a:cubicBezTo>
                      <a:pt x="146449" y="337598"/>
                      <a:pt x="45202" y="547502"/>
                      <a:pt x="14510" y="597949"/>
                    </a:cubicBezTo>
                    <a:cubicBezTo>
                      <a:pt x="-16182" y="648396"/>
                      <a:pt x="8513" y="585602"/>
                      <a:pt x="27210" y="540799"/>
                    </a:cubicBezTo>
                    <a:cubicBezTo>
                      <a:pt x="45907" y="495996"/>
                      <a:pt x="68837" y="415563"/>
                      <a:pt x="126693" y="329132"/>
                    </a:cubicBezTo>
                    <a:cubicBezTo>
                      <a:pt x="184548" y="242701"/>
                      <a:pt x="389865" y="16218"/>
                      <a:pt x="403976" y="10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7" name="フリーフォーム: 図形 4516">
                <a:extLst>
                  <a:ext uri="{FF2B5EF4-FFF2-40B4-BE49-F238E27FC236}">
                    <a16:creationId xmlns:a16="http://schemas.microsoft.com/office/drawing/2014/main" id="{FC1B014F-42DF-4E0E-8652-6F51951348D5}"/>
                  </a:ext>
                </a:extLst>
              </p:cNvPr>
              <p:cNvSpPr/>
              <p:nvPr/>
            </p:nvSpPr>
            <p:spPr>
              <a:xfrm>
                <a:off x="1655154" y="7371022"/>
                <a:ext cx="308144" cy="671555"/>
              </a:xfrm>
              <a:custGeom>
                <a:avLst/>
                <a:gdLst>
                  <a:gd name="connsiteX0" fmla="*/ 306996 w 308144"/>
                  <a:gd name="connsiteY0" fmla="*/ 1328 h 671555"/>
                  <a:gd name="connsiteX1" fmla="*/ 194813 w 308144"/>
                  <a:gd name="connsiteY1" fmla="*/ 246861 h 671555"/>
                  <a:gd name="connsiteX2" fmla="*/ 12779 w 308144"/>
                  <a:gd name="connsiteY2" fmla="*/ 646911 h 671555"/>
                  <a:gd name="connsiteX3" fmla="*/ 27596 w 308144"/>
                  <a:gd name="connsiteY3" fmla="*/ 598228 h 671555"/>
                  <a:gd name="connsiteX4" fmla="*/ 127079 w 308144"/>
                  <a:gd name="connsiteY4" fmla="*/ 350578 h 671555"/>
                  <a:gd name="connsiteX5" fmla="*/ 306996 w 308144"/>
                  <a:gd name="connsiteY5" fmla="*/ 1328 h 67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144" h="671555">
                    <a:moveTo>
                      <a:pt x="306996" y="1328"/>
                    </a:moveTo>
                    <a:cubicBezTo>
                      <a:pt x="318285" y="-15958"/>
                      <a:pt x="243849" y="139264"/>
                      <a:pt x="194813" y="246861"/>
                    </a:cubicBezTo>
                    <a:cubicBezTo>
                      <a:pt x="145777" y="354458"/>
                      <a:pt x="40648" y="588350"/>
                      <a:pt x="12779" y="646911"/>
                    </a:cubicBezTo>
                    <a:cubicBezTo>
                      <a:pt x="-15090" y="705472"/>
                      <a:pt x="8546" y="647617"/>
                      <a:pt x="27596" y="598228"/>
                    </a:cubicBezTo>
                    <a:cubicBezTo>
                      <a:pt x="46646" y="548839"/>
                      <a:pt x="83335" y="447239"/>
                      <a:pt x="127079" y="350578"/>
                    </a:cubicBezTo>
                    <a:cubicBezTo>
                      <a:pt x="170823" y="253917"/>
                      <a:pt x="295707" y="18614"/>
                      <a:pt x="306996" y="13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8" name="フリーフォーム: 図形 4517">
                <a:extLst>
                  <a:ext uri="{FF2B5EF4-FFF2-40B4-BE49-F238E27FC236}">
                    <a16:creationId xmlns:a16="http://schemas.microsoft.com/office/drawing/2014/main" id="{F24EEC14-28B4-4849-8615-621D3779DDA7}"/>
                  </a:ext>
                </a:extLst>
              </p:cNvPr>
              <p:cNvSpPr/>
              <p:nvPr/>
            </p:nvSpPr>
            <p:spPr>
              <a:xfrm>
                <a:off x="1184540" y="6413414"/>
                <a:ext cx="708703" cy="666915"/>
              </a:xfrm>
              <a:custGeom>
                <a:avLst/>
                <a:gdLst>
                  <a:gd name="connsiteX0" fmla="*/ 707760 w 708703"/>
                  <a:gd name="connsiteY0" fmla="*/ 86 h 666915"/>
                  <a:gd name="connsiteX1" fmla="*/ 375443 w 708703"/>
                  <a:gd name="connsiteY1" fmla="*/ 334519 h 666915"/>
                  <a:gd name="connsiteX2" fmla="*/ 15610 w 708703"/>
                  <a:gd name="connsiteY2" fmla="*/ 654136 h 666915"/>
                  <a:gd name="connsiteX3" fmla="*/ 91810 w 708703"/>
                  <a:gd name="connsiteY3" fmla="*/ 584286 h 666915"/>
                  <a:gd name="connsiteX4" fmla="*/ 335227 w 708703"/>
                  <a:gd name="connsiteY4" fmla="*/ 404369 h 666915"/>
                  <a:gd name="connsiteX5" fmla="*/ 470693 w 708703"/>
                  <a:gd name="connsiteY5" fmla="*/ 302769 h 666915"/>
                  <a:gd name="connsiteX6" fmla="*/ 707760 w 708703"/>
                  <a:gd name="connsiteY6" fmla="*/ 86 h 66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8703" h="666915">
                    <a:moveTo>
                      <a:pt x="707760" y="86"/>
                    </a:moveTo>
                    <a:cubicBezTo>
                      <a:pt x="691885" y="5378"/>
                      <a:pt x="490801" y="225511"/>
                      <a:pt x="375443" y="334519"/>
                    </a:cubicBezTo>
                    <a:cubicBezTo>
                      <a:pt x="260085" y="443527"/>
                      <a:pt x="62882" y="612508"/>
                      <a:pt x="15610" y="654136"/>
                    </a:cubicBezTo>
                    <a:cubicBezTo>
                      <a:pt x="-31662" y="695764"/>
                      <a:pt x="38541" y="625914"/>
                      <a:pt x="91810" y="584286"/>
                    </a:cubicBezTo>
                    <a:cubicBezTo>
                      <a:pt x="145079" y="542658"/>
                      <a:pt x="272080" y="451289"/>
                      <a:pt x="335227" y="404369"/>
                    </a:cubicBezTo>
                    <a:cubicBezTo>
                      <a:pt x="398374" y="357449"/>
                      <a:pt x="406488" y="371913"/>
                      <a:pt x="470693" y="302769"/>
                    </a:cubicBezTo>
                    <a:cubicBezTo>
                      <a:pt x="534898" y="233625"/>
                      <a:pt x="723635" y="-5206"/>
                      <a:pt x="707760" y="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9" name="フリーフォーム: 図形 4518">
                <a:extLst>
                  <a:ext uri="{FF2B5EF4-FFF2-40B4-BE49-F238E27FC236}">
                    <a16:creationId xmlns:a16="http://schemas.microsoft.com/office/drawing/2014/main" id="{36A3A970-F6E8-494F-9E65-5EB18F6AEA65}"/>
                  </a:ext>
                </a:extLst>
              </p:cNvPr>
              <p:cNvSpPr/>
              <p:nvPr/>
            </p:nvSpPr>
            <p:spPr>
              <a:xfrm>
                <a:off x="1537411" y="6576786"/>
                <a:ext cx="333835" cy="362546"/>
              </a:xfrm>
              <a:custGeom>
                <a:avLst/>
                <a:gdLst>
                  <a:gd name="connsiteX0" fmla="*/ 331606 w 333835"/>
                  <a:gd name="connsiteY0" fmla="*/ 3931 h 362546"/>
                  <a:gd name="connsiteX1" fmla="*/ 11989 w 333835"/>
                  <a:gd name="connsiteY1" fmla="*/ 348947 h 362546"/>
                  <a:gd name="connsiteX2" fmla="*/ 75489 w 333835"/>
                  <a:gd name="connsiteY2" fmla="*/ 281214 h 362546"/>
                  <a:gd name="connsiteX3" fmla="*/ 149572 w 333835"/>
                  <a:gd name="connsiteY3" fmla="*/ 169031 h 362546"/>
                  <a:gd name="connsiteX4" fmla="*/ 331606 w 333835"/>
                  <a:gd name="connsiteY4" fmla="*/ 3931 h 36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835" h="362546">
                    <a:moveTo>
                      <a:pt x="331606" y="3931"/>
                    </a:moveTo>
                    <a:cubicBezTo>
                      <a:pt x="308676" y="33917"/>
                      <a:pt x="54675" y="302733"/>
                      <a:pt x="11989" y="348947"/>
                    </a:cubicBezTo>
                    <a:cubicBezTo>
                      <a:pt x="-30697" y="395161"/>
                      <a:pt x="52559" y="311200"/>
                      <a:pt x="75489" y="281214"/>
                    </a:cubicBezTo>
                    <a:cubicBezTo>
                      <a:pt x="98419" y="251228"/>
                      <a:pt x="105122" y="214186"/>
                      <a:pt x="149572" y="169031"/>
                    </a:cubicBezTo>
                    <a:cubicBezTo>
                      <a:pt x="194022" y="123876"/>
                      <a:pt x="354536" y="-26055"/>
                      <a:pt x="331606" y="39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0" name="フリーフォーム: 図形 4519">
                <a:extLst>
                  <a:ext uri="{FF2B5EF4-FFF2-40B4-BE49-F238E27FC236}">
                    <a16:creationId xmlns:a16="http://schemas.microsoft.com/office/drawing/2014/main" id="{8C5BB30E-89B2-4675-A8CD-861FBACD98CF}"/>
                  </a:ext>
                </a:extLst>
              </p:cNvPr>
              <p:cNvSpPr/>
              <p:nvPr/>
            </p:nvSpPr>
            <p:spPr>
              <a:xfrm>
                <a:off x="569290" y="7945669"/>
                <a:ext cx="196940" cy="271322"/>
              </a:xfrm>
              <a:custGeom>
                <a:avLst/>
                <a:gdLst>
                  <a:gd name="connsiteX0" fmla="*/ 93 w 196940"/>
                  <a:gd name="connsiteY0" fmla="*/ 271231 h 271322"/>
                  <a:gd name="connsiteX1" fmla="*/ 97460 w 196940"/>
                  <a:gd name="connsiteY1" fmla="*/ 239481 h 271322"/>
                  <a:gd name="connsiteX2" fmla="*/ 192710 w 196940"/>
                  <a:gd name="connsiteY2" fmla="*/ 65914 h 271322"/>
                  <a:gd name="connsiteX3" fmla="*/ 180010 w 196940"/>
                  <a:gd name="connsiteY3" fmla="*/ 298 h 271322"/>
                  <a:gd name="connsiteX4" fmla="*/ 177893 w 196940"/>
                  <a:gd name="connsiteY4" fmla="*/ 44748 h 271322"/>
                  <a:gd name="connsiteX5" fmla="*/ 154610 w 196940"/>
                  <a:gd name="connsiteY5" fmla="*/ 116714 h 271322"/>
                  <a:gd name="connsiteX6" fmla="*/ 80527 w 196940"/>
                  <a:gd name="connsiteY6" fmla="*/ 243714 h 271322"/>
                  <a:gd name="connsiteX7" fmla="*/ 93 w 196940"/>
                  <a:gd name="connsiteY7" fmla="*/ 271231 h 271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940" h="271322">
                    <a:moveTo>
                      <a:pt x="93" y="271231"/>
                    </a:moveTo>
                    <a:cubicBezTo>
                      <a:pt x="2915" y="270526"/>
                      <a:pt x="65357" y="273700"/>
                      <a:pt x="97460" y="239481"/>
                    </a:cubicBezTo>
                    <a:cubicBezTo>
                      <a:pt x="129563" y="205262"/>
                      <a:pt x="178952" y="105778"/>
                      <a:pt x="192710" y="65914"/>
                    </a:cubicBezTo>
                    <a:cubicBezTo>
                      <a:pt x="206468" y="26050"/>
                      <a:pt x="182479" y="3826"/>
                      <a:pt x="180010" y="298"/>
                    </a:cubicBezTo>
                    <a:cubicBezTo>
                      <a:pt x="177541" y="-3230"/>
                      <a:pt x="182126" y="25346"/>
                      <a:pt x="177893" y="44748"/>
                    </a:cubicBezTo>
                    <a:cubicBezTo>
                      <a:pt x="173660" y="64150"/>
                      <a:pt x="170838" y="83553"/>
                      <a:pt x="154610" y="116714"/>
                    </a:cubicBezTo>
                    <a:cubicBezTo>
                      <a:pt x="138382" y="149875"/>
                      <a:pt x="102046" y="218314"/>
                      <a:pt x="80527" y="243714"/>
                    </a:cubicBezTo>
                    <a:cubicBezTo>
                      <a:pt x="59008" y="269114"/>
                      <a:pt x="-2729" y="271936"/>
                      <a:pt x="93" y="2712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1" name="フリーフォーム: 図形 4520">
                <a:extLst>
                  <a:ext uri="{FF2B5EF4-FFF2-40B4-BE49-F238E27FC236}">
                    <a16:creationId xmlns:a16="http://schemas.microsoft.com/office/drawing/2014/main" id="{70C93C46-EEEF-4C97-A3A2-D11977F4069E}"/>
                  </a:ext>
                </a:extLst>
              </p:cNvPr>
              <p:cNvSpPr/>
              <p:nvPr/>
            </p:nvSpPr>
            <p:spPr>
              <a:xfrm>
                <a:off x="586209" y="8000679"/>
                <a:ext cx="78510" cy="176359"/>
              </a:xfrm>
              <a:custGeom>
                <a:avLst/>
                <a:gdLst>
                  <a:gd name="connsiteX0" fmla="*/ 55141 w 78510"/>
                  <a:gd name="connsiteY0" fmla="*/ 321 h 176359"/>
                  <a:gd name="connsiteX1" fmla="*/ 59374 w 78510"/>
                  <a:gd name="connsiteY1" fmla="*/ 104038 h 176359"/>
                  <a:gd name="connsiteX2" fmla="*/ 108 w 78510"/>
                  <a:gd name="connsiteY2" fmla="*/ 176004 h 176359"/>
                  <a:gd name="connsiteX3" fmla="*/ 76308 w 78510"/>
                  <a:gd name="connsiteY3" fmla="*/ 74404 h 176359"/>
                  <a:gd name="connsiteX4" fmla="*/ 55141 w 78510"/>
                  <a:gd name="connsiteY4" fmla="*/ 321 h 17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10" h="176359">
                    <a:moveTo>
                      <a:pt x="55141" y="321"/>
                    </a:moveTo>
                    <a:cubicBezTo>
                      <a:pt x="52319" y="5260"/>
                      <a:pt x="68546" y="74758"/>
                      <a:pt x="59374" y="104038"/>
                    </a:cubicBezTo>
                    <a:cubicBezTo>
                      <a:pt x="50202" y="133318"/>
                      <a:pt x="-2714" y="180943"/>
                      <a:pt x="108" y="176004"/>
                    </a:cubicBezTo>
                    <a:cubicBezTo>
                      <a:pt x="2930" y="171065"/>
                      <a:pt x="66077" y="100157"/>
                      <a:pt x="76308" y="74404"/>
                    </a:cubicBezTo>
                    <a:cubicBezTo>
                      <a:pt x="86539" y="48651"/>
                      <a:pt x="57963" y="-4618"/>
                      <a:pt x="55141" y="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2" name="フリーフォーム: 図形 4521">
                <a:extLst>
                  <a:ext uri="{FF2B5EF4-FFF2-40B4-BE49-F238E27FC236}">
                    <a16:creationId xmlns:a16="http://schemas.microsoft.com/office/drawing/2014/main" id="{7536DAF3-16F4-4E61-8433-561D86D6B181}"/>
                  </a:ext>
                </a:extLst>
              </p:cNvPr>
              <p:cNvSpPr/>
              <p:nvPr/>
            </p:nvSpPr>
            <p:spPr>
              <a:xfrm>
                <a:off x="945801" y="7322856"/>
                <a:ext cx="463646" cy="497766"/>
              </a:xfrm>
              <a:custGeom>
                <a:avLst/>
                <a:gdLst>
                  <a:gd name="connsiteX0" fmla="*/ 2466 w 463646"/>
                  <a:gd name="connsiteY0" fmla="*/ 496111 h 497766"/>
                  <a:gd name="connsiteX1" fmla="*/ 446966 w 463646"/>
                  <a:gd name="connsiteY1" fmla="*/ 19861 h 497766"/>
                  <a:gd name="connsiteX2" fmla="*/ 360182 w 463646"/>
                  <a:gd name="connsiteY2" fmla="*/ 98177 h 497766"/>
                  <a:gd name="connsiteX3" fmla="*/ 271282 w 463646"/>
                  <a:gd name="connsiteY3" fmla="*/ 174377 h 497766"/>
                  <a:gd name="connsiteX4" fmla="*/ 2466 w 463646"/>
                  <a:gd name="connsiteY4" fmla="*/ 496111 h 49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646" h="497766">
                    <a:moveTo>
                      <a:pt x="2466" y="496111"/>
                    </a:moveTo>
                    <a:cubicBezTo>
                      <a:pt x="31747" y="470358"/>
                      <a:pt x="387347" y="86183"/>
                      <a:pt x="446966" y="19861"/>
                    </a:cubicBezTo>
                    <a:cubicBezTo>
                      <a:pt x="506585" y="-46461"/>
                      <a:pt x="389463" y="72424"/>
                      <a:pt x="360182" y="98177"/>
                    </a:cubicBezTo>
                    <a:cubicBezTo>
                      <a:pt x="330901" y="123930"/>
                      <a:pt x="329490" y="109113"/>
                      <a:pt x="271282" y="174377"/>
                    </a:cubicBezTo>
                    <a:cubicBezTo>
                      <a:pt x="213074" y="239641"/>
                      <a:pt x="-26815" y="521864"/>
                      <a:pt x="2466" y="4961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3" name="フリーフォーム: 図形 4522">
                <a:extLst>
                  <a:ext uri="{FF2B5EF4-FFF2-40B4-BE49-F238E27FC236}">
                    <a16:creationId xmlns:a16="http://schemas.microsoft.com/office/drawing/2014/main" id="{551E4F91-805D-4133-8A98-CEF14AB8C426}"/>
                  </a:ext>
                </a:extLst>
              </p:cNvPr>
              <p:cNvSpPr/>
              <p:nvPr/>
            </p:nvSpPr>
            <p:spPr>
              <a:xfrm>
                <a:off x="861413" y="7440385"/>
                <a:ext cx="168964" cy="340549"/>
              </a:xfrm>
              <a:custGeom>
                <a:avLst/>
                <a:gdLst>
                  <a:gd name="connsiteX0" fmla="*/ 70 w 168964"/>
                  <a:gd name="connsiteY0" fmla="*/ 340482 h 340549"/>
                  <a:gd name="connsiteX1" fmla="*/ 118604 w 168964"/>
                  <a:gd name="connsiteY1" fmla="*/ 238882 h 340549"/>
                  <a:gd name="connsiteX2" fmla="*/ 167287 w 168964"/>
                  <a:gd name="connsiteY2" fmla="*/ 3932 h 340549"/>
                  <a:gd name="connsiteX3" fmla="*/ 152470 w 168964"/>
                  <a:gd name="connsiteY3" fmla="*/ 101298 h 340549"/>
                  <a:gd name="connsiteX4" fmla="*/ 101670 w 168964"/>
                  <a:gd name="connsiteY4" fmla="*/ 226182 h 340549"/>
                  <a:gd name="connsiteX5" fmla="*/ 70 w 168964"/>
                  <a:gd name="connsiteY5" fmla="*/ 340482 h 34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964" h="340549">
                    <a:moveTo>
                      <a:pt x="70" y="340482"/>
                    </a:moveTo>
                    <a:cubicBezTo>
                      <a:pt x="2892" y="342599"/>
                      <a:pt x="90735" y="294974"/>
                      <a:pt x="118604" y="238882"/>
                    </a:cubicBezTo>
                    <a:cubicBezTo>
                      <a:pt x="146473" y="182790"/>
                      <a:pt x="161643" y="26863"/>
                      <a:pt x="167287" y="3932"/>
                    </a:cubicBezTo>
                    <a:cubicBezTo>
                      <a:pt x="172931" y="-18999"/>
                      <a:pt x="163406" y="64256"/>
                      <a:pt x="152470" y="101298"/>
                    </a:cubicBezTo>
                    <a:cubicBezTo>
                      <a:pt x="141534" y="138340"/>
                      <a:pt x="123542" y="191962"/>
                      <a:pt x="101670" y="226182"/>
                    </a:cubicBezTo>
                    <a:cubicBezTo>
                      <a:pt x="79798" y="260401"/>
                      <a:pt x="-2752" y="338365"/>
                      <a:pt x="70" y="3404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4" name="フリーフォーム: 図形 4523">
                <a:extLst>
                  <a:ext uri="{FF2B5EF4-FFF2-40B4-BE49-F238E27FC236}">
                    <a16:creationId xmlns:a16="http://schemas.microsoft.com/office/drawing/2014/main" id="{3BC50F2C-2CB7-4C0A-AFF9-DF058FF47845}"/>
                  </a:ext>
                </a:extLst>
              </p:cNvPr>
              <p:cNvSpPr/>
              <p:nvPr/>
            </p:nvSpPr>
            <p:spPr>
              <a:xfrm>
                <a:off x="1207190" y="7043856"/>
                <a:ext cx="230038" cy="318659"/>
              </a:xfrm>
              <a:custGeom>
                <a:avLst/>
                <a:gdLst>
                  <a:gd name="connsiteX0" fmla="*/ 230027 w 230038"/>
                  <a:gd name="connsiteY0" fmla="*/ 411 h 318659"/>
                  <a:gd name="connsiteX1" fmla="*/ 60693 w 230038"/>
                  <a:gd name="connsiteY1" fmla="*/ 182444 h 318659"/>
                  <a:gd name="connsiteX2" fmla="*/ 1427 w 230038"/>
                  <a:gd name="connsiteY2" fmla="*/ 315794 h 318659"/>
                  <a:gd name="connsiteX3" fmla="*/ 22593 w 230038"/>
                  <a:gd name="connsiteY3" fmla="*/ 262877 h 318659"/>
                  <a:gd name="connsiteX4" fmla="*/ 69160 w 230038"/>
                  <a:gd name="connsiteY4" fmla="*/ 135877 h 318659"/>
                  <a:gd name="connsiteX5" fmla="*/ 230027 w 230038"/>
                  <a:gd name="connsiteY5" fmla="*/ 411 h 31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038" h="318659">
                    <a:moveTo>
                      <a:pt x="230027" y="411"/>
                    </a:moveTo>
                    <a:cubicBezTo>
                      <a:pt x="228616" y="8172"/>
                      <a:pt x="98793" y="129880"/>
                      <a:pt x="60693" y="182444"/>
                    </a:cubicBezTo>
                    <a:cubicBezTo>
                      <a:pt x="22593" y="235008"/>
                      <a:pt x="7777" y="302389"/>
                      <a:pt x="1427" y="315794"/>
                    </a:cubicBezTo>
                    <a:cubicBezTo>
                      <a:pt x="-4923" y="329199"/>
                      <a:pt x="11304" y="292863"/>
                      <a:pt x="22593" y="262877"/>
                    </a:cubicBezTo>
                    <a:cubicBezTo>
                      <a:pt x="33882" y="232891"/>
                      <a:pt x="38468" y="175035"/>
                      <a:pt x="69160" y="135877"/>
                    </a:cubicBezTo>
                    <a:cubicBezTo>
                      <a:pt x="99852" y="96719"/>
                      <a:pt x="231438" y="-7350"/>
                      <a:pt x="230027" y="4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5" name="フリーフォーム: 図形 4524">
                <a:extLst>
                  <a:ext uri="{FF2B5EF4-FFF2-40B4-BE49-F238E27FC236}">
                    <a16:creationId xmlns:a16="http://schemas.microsoft.com/office/drawing/2014/main" id="{0DD51D45-1BE4-4D61-80FC-1BACF39BCC9A}"/>
                  </a:ext>
                </a:extLst>
              </p:cNvPr>
              <p:cNvSpPr/>
              <p:nvPr/>
            </p:nvSpPr>
            <p:spPr>
              <a:xfrm>
                <a:off x="1055031" y="6995583"/>
                <a:ext cx="320802" cy="311502"/>
              </a:xfrm>
              <a:custGeom>
                <a:avLst/>
                <a:gdLst>
                  <a:gd name="connsiteX0" fmla="*/ 320802 w 320802"/>
                  <a:gd name="connsiteY0" fmla="*/ 0 h 311502"/>
                  <a:gd name="connsiteX1" fmla="*/ 30819 w 320802"/>
                  <a:gd name="connsiteY1" fmla="*/ 275167 h 311502"/>
                  <a:gd name="connsiteX2" fmla="*/ 13886 w 320802"/>
                  <a:gd name="connsiteY2" fmla="*/ 304800 h 311502"/>
                  <a:gd name="connsiteX3" fmla="*/ 79502 w 320802"/>
                  <a:gd name="connsiteY3" fmla="*/ 241300 h 311502"/>
                  <a:gd name="connsiteX4" fmla="*/ 320802 w 320802"/>
                  <a:gd name="connsiteY4" fmla="*/ 0 h 31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802" h="311502">
                    <a:moveTo>
                      <a:pt x="320802" y="0"/>
                    </a:moveTo>
                    <a:lnTo>
                      <a:pt x="30819" y="275167"/>
                    </a:lnTo>
                    <a:cubicBezTo>
                      <a:pt x="-20334" y="325967"/>
                      <a:pt x="5772" y="310444"/>
                      <a:pt x="13886" y="304800"/>
                    </a:cubicBezTo>
                    <a:cubicBezTo>
                      <a:pt x="22000" y="299156"/>
                      <a:pt x="79502" y="241300"/>
                      <a:pt x="79502" y="241300"/>
                    </a:cubicBezTo>
                    <a:lnTo>
                      <a:pt x="3208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6" name="フリーフォーム: 図形 4525">
                <a:extLst>
                  <a:ext uri="{FF2B5EF4-FFF2-40B4-BE49-F238E27FC236}">
                    <a16:creationId xmlns:a16="http://schemas.microsoft.com/office/drawing/2014/main" id="{46C6DE44-4BA9-4E8E-8421-CB6338FCFC5E}"/>
                  </a:ext>
                </a:extLst>
              </p:cNvPr>
              <p:cNvSpPr/>
              <p:nvPr/>
            </p:nvSpPr>
            <p:spPr>
              <a:xfrm>
                <a:off x="2022203" y="5901135"/>
                <a:ext cx="308872" cy="389242"/>
              </a:xfrm>
              <a:custGeom>
                <a:avLst/>
                <a:gdLst>
                  <a:gd name="connsiteX0" fmla="*/ 308247 w 308872"/>
                  <a:gd name="connsiteY0" fmla="*/ 132 h 389242"/>
                  <a:gd name="connsiteX1" fmla="*/ 109280 w 308872"/>
                  <a:gd name="connsiteY1" fmla="*/ 290115 h 389242"/>
                  <a:gd name="connsiteX2" fmla="*/ 43664 w 308872"/>
                  <a:gd name="connsiteY2" fmla="*/ 359965 h 389242"/>
                  <a:gd name="connsiteX3" fmla="*/ 5564 w 308872"/>
                  <a:gd name="connsiteY3" fmla="*/ 383248 h 389242"/>
                  <a:gd name="connsiteX4" fmla="*/ 166430 w 308872"/>
                  <a:gd name="connsiteY4" fmla="*/ 254132 h 389242"/>
                  <a:gd name="connsiteX5" fmla="*/ 308247 w 308872"/>
                  <a:gd name="connsiteY5" fmla="*/ 132 h 389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872" h="389242">
                    <a:moveTo>
                      <a:pt x="308247" y="132"/>
                    </a:moveTo>
                    <a:cubicBezTo>
                      <a:pt x="298722" y="6129"/>
                      <a:pt x="153377" y="230143"/>
                      <a:pt x="109280" y="290115"/>
                    </a:cubicBezTo>
                    <a:cubicBezTo>
                      <a:pt x="65183" y="350087"/>
                      <a:pt x="60950" y="344443"/>
                      <a:pt x="43664" y="359965"/>
                    </a:cubicBezTo>
                    <a:cubicBezTo>
                      <a:pt x="26378" y="375487"/>
                      <a:pt x="-14897" y="400887"/>
                      <a:pt x="5564" y="383248"/>
                    </a:cubicBezTo>
                    <a:cubicBezTo>
                      <a:pt x="26025" y="365609"/>
                      <a:pt x="116688" y="315515"/>
                      <a:pt x="166430" y="254132"/>
                    </a:cubicBezTo>
                    <a:cubicBezTo>
                      <a:pt x="216172" y="192749"/>
                      <a:pt x="317772" y="-5865"/>
                      <a:pt x="308247" y="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7" name="フリーフォーム: 図形 4526">
                <a:extLst>
                  <a:ext uri="{FF2B5EF4-FFF2-40B4-BE49-F238E27FC236}">
                    <a16:creationId xmlns:a16="http://schemas.microsoft.com/office/drawing/2014/main" id="{8159DF6F-7D5A-4CE5-9E9A-0993AC75CC8E}"/>
                  </a:ext>
                </a:extLst>
              </p:cNvPr>
              <p:cNvSpPr/>
              <p:nvPr/>
            </p:nvSpPr>
            <p:spPr>
              <a:xfrm>
                <a:off x="1868960" y="6229232"/>
                <a:ext cx="237185" cy="209779"/>
              </a:xfrm>
              <a:custGeom>
                <a:avLst/>
                <a:gdLst>
                  <a:gd name="connsiteX0" fmla="*/ 237123 w 237185"/>
                  <a:gd name="connsiteY0" fmla="*/ 118 h 209779"/>
                  <a:gd name="connsiteX1" fmla="*/ 114357 w 237185"/>
                  <a:gd name="connsiteY1" fmla="*/ 93251 h 209779"/>
                  <a:gd name="connsiteX2" fmla="*/ 57 w 237185"/>
                  <a:gd name="connsiteY2" fmla="*/ 209668 h 209779"/>
                  <a:gd name="connsiteX3" fmla="*/ 129173 w 237185"/>
                  <a:gd name="connsiteY3" fmla="*/ 112301 h 209779"/>
                  <a:gd name="connsiteX4" fmla="*/ 237123 w 237185"/>
                  <a:gd name="connsiteY4" fmla="*/ 118 h 20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185" h="209779">
                    <a:moveTo>
                      <a:pt x="237123" y="118"/>
                    </a:moveTo>
                    <a:cubicBezTo>
                      <a:pt x="234654" y="-3057"/>
                      <a:pt x="153868" y="58326"/>
                      <a:pt x="114357" y="93251"/>
                    </a:cubicBezTo>
                    <a:cubicBezTo>
                      <a:pt x="74846" y="128176"/>
                      <a:pt x="-2412" y="206493"/>
                      <a:pt x="57" y="209668"/>
                    </a:cubicBezTo>
                    <a:cubicBezTo>
                      <a:pt x="2526" y="212843"/>
                      <a:pt x="90015" y="147226"/>
                      <a:pt x="129173" y="112301"/>
                    </a:cubicBezTo>
                    <a:cubicBezTo>
                      <a:pt x="168331" y="77376"/>
                      <a:pt x="239592" y="3293"/>
                      <a:pt x="237123" y="1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8" name="フリーフォーム: 図形 4527">
                <a:extLst>
                  <a:ext uri="{FF2B5EF4-FFF2-40B4-BE49-F238E27FC236}">
                    <a16:creationId xmlns:a16="http://schemas.microsoft.com/office/drawing/2014/main" id="{0E87A752-313C-4E05-AD5B-36104B2805DB}"/>
                  </a:ext>
                </a:extLst>
              </p:cNvPr>
              <p:cNvSpPr/>
              <p:nvPr/>
            </p:nvSpPr>
            <p:spPr>
              <a:xfrm>
                <a:off x="1943915" y="6736547"/>
                <a:ext cx="351708" cy="655761"/>
              </a:xfrm>
              <a:custGeom>
                <a:avLst/>
                <a:gdLst>
                  <a:gd name="connsiteX0" fmla="*/ 348435 w 351708"/>
                  <a:gd name="connsiteY0" fmla="*/ 5036 h 655761"/>
                  <a:gd name="connsiteX1" fmla="*/ 196035 w 351708"/>
                  <a:gd name="connsiteY1" fmla="*/ 288670 h 655761"/>
                  <a:gd name="connsiteX2" fmla="*/ 14002 w 351708"/>
                  <a:gd name="connsiteY2" fmla="*/ 640036 h 655761"/>
                  <a:gd name="connsiteX3" fmla="*/ 47868 w 351708"/>
                  <a:gd name="connsiteY3" fmla="*/ 534203 h 655761"/>
                  <a:gd name="connsiteX4" fmla="*/ 348435 w 351708"/>
                  <a:gd name="connsiteY4" fmla="*/ 5036 h 65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708" h="655761">
                    <a:moveTo>
                      <a:pt x="348435" y="5036"/>
                    </a:moveTo>
                    <a:cubicBezTo>
                      <a:pt x="373130" y="-35886"/>
                      <a:pt x="251774" y="182837"/>
                      <a:pt x="196035" y="288670"/>
                    </a:cubicBezTo>
                    <a:cubicBezTo>
                      <a:pt x="140296" y="394503"/>
                      <a:pt x="38696" y="599114"/>
                      <a:pt x="14002" y="640036"/>
                    </a:cubicBezTo>
                    <a:cubicBezTo>
                      <a:pt x="-10693" y="680958"/>
                      <a:pt x="-4696" y="640742"/>
                      <a:pt x="47868" y="534203"/>
                    </a:cubicBezTo>
                    <a:cubicBezTo>
                      <a:pt x="100432" y="427664"/>
                      <a:pt x="323740" y="45958"/>
                      <a:pt x="348435" y="50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9" name="フリーフォーム: 図形 4528">
                <a:extLst>
                  <a:ext uri="{FF2B5EF4-FFF2-40B4-BE49-F238E27FC236}">
                    <a16:creationId xmlns:a16="http://schemas.microsoft.com/office/drawing/2014/main" id="{94251D29-A0E3-4C26-9EC6-4B9747CF9DC3}"/>
                  </a:ext>
                </a:extLst>
              </p:cNvPr>
              <p:cNvSpPr/>
              <p:nvPr/>
            </p:nvSpPr>
            <p:spPr>
              <a:xfrm>
                <a:off x="2306552" y="6305214"/>
                <a:ext cx="299476" cy="398599"/>
              </a:xfrm>
              <a:custGeom>
                <a:avLst/>
                <a:gdLst>
                  <a:gd name="connsiteX0" fmla="*/ 299065 w 299476"/>
                  <a:gd name="connsiteY0" fmla="*/ 336 h 398599"/>
                  <a:gd name="connsiteX1" fmla="*/ 153015 w 299476"/>
                  <a:gd name="connsiteY1" fmla="*/ 176019 h 398599"/>
                  <a:gd name="connsiteX2" fmla="*/ 615 w 299476"/>
                  <a:gd name="connsiteY2" fmla="*/ 398269 h 398599"/>
                  <a:gd name="connsiteX3" fmla="*/ 106448 w 299476"/>
                  <a:gd name="connsiteY3" fmla="*/ 220469 h 398599"/>
                  <a:gd name="connsiteX4" fmla="*/ 299065 w 299476"/>
                  <a:gd name="connsiteY4" fmla="*/ 336 h 39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476" h="398599">
                    <a:moveTo>
                      <a:pt x="299065" y="336"/>
                    </a:moveTo>
                    <a:cubicBezTo>
                      <a:pt x="306826" y="-7072"/>
                      <a:pt x="202757" y="109697"/>
                      <a:pt x="153015" y="176019"/>
                    </a:cubicBezTo>
                    <a:cubicBezTo>
                      <a:pt x="103273" y="242341"/>
                      <a:pt x="8376" y="390861"/>
                      <a:pt x="615" y="398269"/>
                    </a:cubicBezTo>
                    <a:cubicBezTo>
                      <a:pt x="-7146" y="405677"/>
                      <a:pt x="60234" y="286791"/>
                      <a:pt x="106448" y="220469"/>
                    </a:cubicBezTo>
                    <a:cubicBezTo>
                      <a:pt x="152662" y="154147"/>
                      <a:pt x="291304" y="7744"/>
                      <a:pt x="299065" y="3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0" name="フリーフォーム: 図形 4529">
                <a:extLst>
                  <a:ext uri="{FF2B5EF4-FFF2-40B4-BE49-F238E27FC236}">
                    <a16:creationId xmlns:a16="http://schemas.microsoft.com/office/drawing/2014/main" id="{BB757A11-42E8-4DF7-B7B9-1756FE888A86}"/>
                  </a:ext>
                </a:extLst>
              </p:cNvPr>
              <p:cNvSpPr/>
              <p:nvPr/>
            </p:nvSpPr>
            <p:spPr>
              <a:xfrm>
                <a:off x="2103606" y="6134511"/>
                <a:ext cx="220431" cy="258637"/>
              </a:xfrm>
              <a:custGeom>
                <a:avLst/>
                <a:gdLst>
                  <a:gd name="connsiteX0" fmla="*/ 2477 w 220431"/>
                  <a:gd name="connsiteY0" fmla="*/ 253589 h 258637"/>
                  <a:gd name="connsiteX1" fmla="*/ 214144 w 220431"/>
                  <a:gd name="connsiteY1" fmla="*/ 5939 h 258637"/>
                  <a:gd name="connsiteX2" fmla="*/ 159111 w 220431"/>
                  <a:gd name="connsiteY2" fmla="*/ 84256 h 258637"/>
                  <a:gd name="connsiteX3" fmla="*/ 101961 w 220431"/>
                  <a:gd name="connsiteY3" fmla="*/ 164689 h 258637"/>
                  <a:gd name="connsiteX4" fmla="*/ 2477 w 220431"/>
                  <a:gd name="connsiteY4" fmla="*/ 253589 h 258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431" h="258637">
                    <a:moveTo>
                      <a:pt x="2477" y="253589"/>
                    </a:moveTo>
                    <a:cubicBezTo>
                      <a:pt x="21174" y="227131"/>
                      <a:pt x="188038" y="34161"/>
                      <a:pt x="214144" y="5939"/>
                    </a:cubicBezTo>
                    <a:cubicBezTo>
                      <a:pt x="240250" y="-22283"/>
                      <a:pt x="177808" y="57798"/>
                      <a:pt x="159111" y="84256"/>
                    </a:cubicBezTo>
                    <a:cubicBezTo>
                      <a:pt x="140414" y="110714"/>
                      <a:pt x="127714" y="133997"/>
                      <a:pt x="101961" y="164689"/>
                    </a:cubicBezTo>
                    <a:cubicBezTo>
                      <a:pt x="76208" y="195381"/>
                      <a:pt x="-16220" y="280047"/>
                      <a:pt x="2477" y="253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1" name="フリーフォーム: 図形 4530">
                <a:extLst>
                  <a:ext uri="{FF2B5EF4-FFF2-40B4-BE49-F238E27FC236}">
                    <a16:creationId xmlns:a16="http://schemas.microsoft.com/office/drawing/2014/main" id="{7B3F2B62-FE18-4F7D-8E06-AE08D2DDFD24}"/>
                  </a:ext>
                </a:extLst>
              </p:cNvPr>
              <p:cNvSpPr/>
              <p:nvPr/>
            </p:nvSpPr>
            <p:spPr>
              <a:xfrm>
                <a:off x="2330119" y="6021730"/>
                <a:ext cx="243808" cy="235190"/>
              </a:xfrm>
              <a:custGeom>
                <a:avLst/>
                <a:gdLst>
                  <a:gd name="connsiteX0" fmla="*/ 331 w 243808"/>
                  <a:gd name="connsiteY0" fmla="*/ 187 h 235190"/>
                  <a:gd name="connsiteX1" fmla="*/ 38431 w 243808"/>
                  <a:gd name="connsiteY1" fmla="*/ 112370 h 235190"/>
                  <a:gd name="connsiteX2" fmla="*/ 76531 w 243808"/>
                  <a:gd name="connsiteY2" fmla="*/ 95437 h 235190"/>
                  <a:gd name="connsiteX3" fmla="*/ 146381 w 243808"/>
                  <a:gd name="connsiteY3" fmla="*/ 152587 h 235190"/>
                  <a:gd name="connsiteX4" fmla="*/ 243748 w 243808"/>
                  <a:gd name="connsiteY4" fmla="*/ 235137 h 235190"/>
                  <a:gd name="connsiteX5" fmla="*/ 159081 w 243808"/>
                  <a:gd name="connsiteY5" fmla="*/ 139887 h 235190"/>
                  <a:gd name="connsiteX6" fmla="*/ 49014 w 243808"/>
                  <a:gd name="connsiteY6" fmla="*/ 82737 h 235190"/>
                  <a:gd name="connsiteX7" fmla="*/ 21498 w 243808"/>
                  <a:gd name="connsiteY7" fmla="*/ 84853 h 235190"/>
                  <a:gd name="connsiteX8" fmla="*/ 331 w 243808"/>
                  <a:gd name="connsiteY8" fmla="*/ 187 h 23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808" h="235190">
                    <a:moveTo>
                      <a:pt x="331" y="187"/>
                    </a:moveTo>
                    <a:cubicBezTo>
                      <a:pt x="3153" y="4773"/>
                      <a:pt x="25731" y="96495"/>
                      <a:pt x="38431" y="112370"/>
                    </a:cubicBezTo>
                    <a:cubicBezTo>
                      <a:pt x="51131" y="128245"/>
                      <a:pt x="58539" y="88734"/>
                      <a:pt x="76531" y="95437"/>
                    </a:cubicBezTo>
                    <a:cubicBezTo>
                      <a:pt x="94523" y="102140"/>
                      <a:pt x="118512" y="129304"/>
                      <a:pt x="146381" y="152587"/>
                    </a:cubicBezTo>
                    <a:cubicBezTo>
                      <a:pt x="174250" y="175870"/>
                      <a:pt x="241631" y="237254"/>
                      <a:pt x="243748" y="235137"/>
                    </a:cubicBezTo>
                    <a:cubicBezTo>
                      <a:pt x="245865" y="233020"/>
                      <a:pt x="191537" y="165287"/>
                      <a:pt x="159081" y="139887"/>
                    </a:cubicBezTo>
                    <a:cubicBezTo>
                      <a:pt x="126625" y="114487"/>
                      <a:pt x="71944" y="91909"/>
                      <a:pt x="49014" y="82737"/>
                    </a:cubicBezTo>
                    <a:cubicBezTo>
                      <a:pt x="26084" y="73565"/>
                      <a:pt x="29612" y="92967"/>
                      <a:pt x="21498" y="84853"/>
                    </a:cubicBezTo>
                    <a:cubicBezTo>
                      <a:pt x="13384" y="76739"/>
                      <a:pt x="-2491" y="-4399"/>
                      <a:pt x="331" y="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2" name="フリーフォーム: 図形 4531">
                <a:extLst>
                  <a:ext uri="{FF2B5EF4-FFF2-40B4-BE49-F238E27FC236}">
                    <a16:creationId xmlns:a16="http://schemas.microsoft.com/office/drawing/2014/main" id="{66118FB6-A5F3-48CB-B04C-16C41A8F56F4}"/>
                  </a:ext>
                </a:extLst>
              </p:cNvPr>
              <p:cNvSpPr/>
              <p:nvPr/>
            </p:nvSpPr>
            <p:spPr>
              <a:xfrm>
                <a:off x="2609787" y="6195263"/>
                <a:ext cx="135534" cy="148690"/>
              </a:xfrm>
              <a:custGeom>
                <a:avLst/>
                <a:gdLst>
                  <a:gd name="connsiteX0" fmla="*/ 135530 w 135534"/>
                  <a:gd name="connsiteY0" fmla="*/ 220 h 148690"/>
                  <a:gd name="connsiteX1" fmla="*/ 29696 w 135534"/>
                  <a:gd name="connsiteY1" fmla="*/ 93354 h 148690"/>
                  <a:gd name="connsiteX2" fmla="*/ 63 w 135534"/>
                  <a:gd name="connsiteY2" fmla="*/ 148387 h 148690"/>
                  <a:gd name="connsiteX3" fmla="*/ 25463 w 135534"/>
                  <a:gd name="connsiteY3" fmla="*/ 70070 h 148690"/>
                  <a:gd name="connsiteX4" fmla="*/ 135530 w 135534"/>
                  <a:gd name="connsiteY4" fmla="*/ 220 h 14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534" h="148690">
                    <a:moveTo>
                      <a:pt x="135530" y="220"/>
                    </a:moveTo>
                    <a:cubicBezTo>
                      <a:pt x="136235" y="4101"/>
                      <a:pt x="52274" y="68659"/>
                      <a:pt x="29696" y="93354"/>
                    </a:cubicBezTo>
                    <a:cubicBezTo>
                      <a:pt x="7118" y="118049"/>
                      <a:pt x="768" y="152268"/>
                      <a:pt x="63" y="148387"/>
                    </a:cubicBezTo>
                    <a:cubicBezTo>
                      <a:pt x="-642" y="144506"/>
                      <a:pt x="4296" y="95470"/>
                      <a:pt x="25463" y="70070"/>
                    </a:cubicBezTo>
                    <a:cubicBezTo>
                      <a:pt x="46630" y="44670"/>
                      <a:pt x="134825" y="-3661"/>
                      <a:pt x="135530" y="2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3" name="フリーフォーム: 図形 4532">
                <a:extLst>
                  <a:ext uri="{FF2B5EF4-FFF2-40B4-BE49-F238E27FC236}">
                    <a16:creationId xmlns:a16="http://schemas.microsoft.com/office/drawing/2014/main" id="{AC35F32A-79C5-42D6-9A55-D63941D62AEF}"/>
                  </a:ext>
                </a:extLst>
              </p:cNvPr>
              <p:cNvSpPr/>
              <p:nvPr/>
            </p:nvSpPr>
            <p:spPr>
              <a:xfrm>
                <a:off x="1532330" y="5901215"/>
                <a:ext cx="355816" cy="569506"/>
              </a:xfrm>
              <a:custGeom>
                <a:avLst/>
                <a:gdLst>
                  <a:gd name="connsiteX0" fmla="*/ 351503 w 355816"/>
                  <a:gd name="connsiteY0" fmla="*/ 52 h 569506"/>
                  <a:gd name="connsiteX1" fmla="*/ 307053 w 355816"/>
                  <a:gd name="connsiteY1" fmla="*/ 304852 h 569506"/>
                  <a:gd name="connsiteX2" fmla="*/ 137 w 355816"/>
                  <a:gd name="connsiteY2" fmla="*/ 569435 h 569506"/>
                  <a:gd name="connsiteX3" fmla="*/ 268953 w 355816"/>
                  <a:gd name="connsiteY3" fmla="*/ 328135 h 569506"/>
                  <a:gd name="connsiteX4" fmla="*/ 351503 w 355816"/>
                  <a:gd name="connsiteY4" fmla="*/ 52 h 56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816" h="569506">
                    <a:moveTo>
                      <a:pt x="351503" y="52"/>
                    </a:moveTo>
                    <a:cubicBezTo>
                      <a:pt x="357853" y="-3829"/>
                      <a:pt x="365614" y="209955"/>
                      <a:pt x="307053" y="304852"/>
                    </a:cubicBezTo>
                    <a:cubicBezTo>
                      <a:pt x="248492" y="399749"/>
                      <a:pt x="6487" y="565555"/>
                      <a:pt x="137" y="569435"/>
                    </a:cubicBezTo>
                    <a:cubicBezTo>
                      <a:pt x="-6213" y="573316"/>
                      <a:pt x="209334" y="418799"/>
                      <a:pt x="268953" y="328135"/>
                    </a:cubicBezTo>
                    <a:cubicBezTo>
                      <a:pt x="328572" y="237471"/>
                      <a:pt x="345153" y="3933"/>
                      <a:pt x="351503" y="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4" name="フリーフォーム: 図形 4533">
                <a:extLst>
                  <a:ext uri="{FF2B5EF4-FFF2-40B4-BE49-F238E27FC236}">
                    <a16:creationId xmlns:a16="http://schemas.microsoft.com/office/drawing/2014/main" id="{AD0AACE3-43E0-4DED-983C-57D0A1CFD430}"/>
                  </a:ext>
                </a:extLst>
              </p:cNvPr>
              <p:cNvSpPr/>
              <p:nvPr/>
            </p:nvSpPr>
            <p:spPr>
              <a:xfrm>
                <a:off x="2311137" y="5818985"/>
                <a:ext cx="85171" cy="106109"/>
              </a:xfrm>
              <a:custGeom>
                <a:avLst/>
                <a:gdLst>
                  <a:gd name="connsiteX0" fmla="*/ 263 w 85171"/>
                  <a:gd name="connsiteY0" fmla="*/ 1848 h 106109"/>
                  <a:gd name="connsiteX1" fmla="*/ 82813 w 85171"/>
                  <a:gd name="connsiteY1" fmla="*/ 105565 h 106109"/>
                  <a:gd name="connsiteX2" fmla="*/ 57413 w 85171"/>
                  <a:gd name="connsiteY2" fmla="*/ 42065 h 106109"/>
                  <a:gd name="connsiteX3" fmla="*/ 263 w 85171"/>
                  <a:gd name="connsiteY3" fmla="*/ 1848 h 10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171" h="106109">
                    <a:moveTo>
                      <a:pt x="263" y="1848"/>
                    </a:moveTo>
                    <a:cubicBezTo>
                      <a:pt x="4496" y="12431"/>
                      <a:pt x="73288" y="98862"/>
                      <a:pt x="82813" y="105565"/>
                    </a:cubicBezTo>
                    <a:cubicBezTo>
                      <a:pt x="92338" y="112268"/>
                      <a:pt x="70819" y="55118"/>
                      <a:pt x="57413" y="42065"/>
                    </a:cubicBezTo>
                    <a:cubicBezTo>
                      <a:pt x="44008" y="29012"/>
                      <a:pt x="-3970" y="-8735"/>
                      <a:pt x="263" y="18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5" name="フリーフォーム: 図形 4534">
                <a:extLst>
                  <a:ext uri="{FF2B5EF4-FFF2-40B4-BE49-F238E27FC236}">
                    <a16:creationId xmlns:a16="http://schemas.microsoft.com/office/drawing/2014/main" id="{D5B71D2D-D9D1-41A0-82ED-B2D28A361E77}"/>
                  </a:ext>
                </a:extLst>
              </p:cNvPr>
              <p:cNvSpPr/>
              <p:nvPr/>
            </p:nvSpPr>
            <p:spPr>
              <a:xfrm>
                <a:off x="2387592" y="5934643"/>
                <a:ext cx="419244" cy="289520"/>
              </a:xfrm>
              <a:custGeom>
                <a:avLst/>
                <a:gdLst>
                  <a:gd name="connsiteX0" fmla="*/ 8 w 419244"/>
                  <a:gd name="connsiteY0" fmla="*/ 490 h 289520"/>
                  <a:gd name="connsiteX1" fmla="*/ 35991 w 419244"/>
                  <a:gd name="connsiteY1" fmla="*/ 108440 h 289520"/>
                  <a:gd name="connsiteX2" fmla="*/ 154525 w 419244"/>
                  <a:gd name="connsiteY2" fmla="*/ 222740 h 289520"/>
                  <a:gd name="connsiteX3" fmla="*/ 285758 w 419244"/>
                  <a:gd name="connsiteY3" fmla="*/ 265074 h 289520"/>
                  <a:gd name="connsiteX4" fmla="*/ 419108 w 419244"/>
                  <a:gd name="connsiteY4" fmla="*/ 229090 h 289520"/>
                  <a:gd name="connsiteX5" fmla="*/ 309041 w 419244"/>
                  <a:gd name="connsiteY5" fmla="*/ 269307 h 289520"/>
                  <a:gd name="connsiteX6" fmla="*/ 215908 w 419244"/>
                  <a:gd name="connsiteY6" fmla="*/ 282007 h 289520"/>
                  <a:gd name="connsiteX7" fmla="*/ 38108 w 419244"/>
                  <a:gd name="connsiteY7" fmla="*/ 152890 h 289520"/>
                  <a:gd name="connsiteX8" fmla="*/ 8 w 419244"/>
                  <a:gd name="connsiteY8" fmla="*/ 490 h 28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44" h="289520">
                    <a:moveTo>
                      <a:pt x="8" y="490"/>
                    </a:moveTo>
                    <a:cubicBezTo>
                      <a:pt x="-345" y="-6918"/>
                      <a:pt x="10238" y="71398"/>
                      <a:pt x="35991" y="108440"/>
                    </a:cubicBezTo>
                    <a:cubicBezTo>
                      <a:pt x="61744" y="145482"/>
                      <a:pt x="112897" y="196634"/>
                      <a:pt x="154525" y="222740"/>
                    </a:cubicBezTo>
                    <a:cubicBezTo>
                      <a:pt x="196153" y="248846"/>
                      <a:pt x="241661" y="264016"/>
                      <a:pt x="285758" y="265074"/>
                    </a:cubicBezTo>
                    <a:cubicBezTo>
                      <a:pt x="329855" y="266132"/>
                      <a:pt x="415228" y="228385"/>
                      <a:pt x="419108" y="229090"/>
                    </a:cubicBezTo>
                    <a:cubicBezTo>
                      <a:pt x="422988" y="229795"/>
                      <a:pt x="342908" y="260488"/>
                      <a:pt x="309041" y="269307"/>
                    </a:cubicBezTo>
                    <a:cubicBezTo>
                      <a:pt x="275174" y="278127"/>
                      <a:pt x="261064" y="301410"/>
                      <a:pt x="215908" y="282007"/>
                    </a:cubicBezTo>
                    <a:cubicBezTo>
                      <a:pt x="170753" y="262604"/>
                      <a:pt x="77266" y="197340"/>
                      <a:pt x="38108" y="152890"/>
                    </a:cubicBezTo>
                    <a:cubicBezTo>
                      <a:pt x="-1050" y="108440"/>
                      <a:pt x="361" y="7898"/>
                      <a:pt x="8" y="4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6" name="フリーフォーム: 図形 4535">
                <a:extLst>
                  <a:ext uri="{FF2B5EF4-FFF2-40B4-BE49-F238E27FC236}">
                    <a16:creationId xmlns:a16="http://schemas.microsoft.com/office/drawing/2014/main" id="{5F6B87BB-279B-4B21-AEEA-5B7103FE0E6C}"/>
                  </a:ext>
                </a:extLst>
              </p:cNvPr>
              <p:cNvSpPr/>
              <p:nvPr/>
            </p:nvSpPr>
            <p:spPr>
              <a:xfrm>
                <a:off x="2417145" y="5939264"/>
                <a:ext cx="378454" cy="231211"/>
              </a:xfrm>
              <a:custGeom>
                <a:avLst/>
                <a:gdLst>
                  <a:gd name="connsiteX0" fmla="*/ 88 w 378454"/>
                  <a:gd name="connsiteY0" fmla="*/ 103 h 231211"/>
                  <a:gd name="connsiteX1" fmla="*/ 42422 w 378454"/>
                  <a:gd name="connsiteY1" fmla="*/ 116519 h 231211"/>
                  <a:gd name="connsiteX2" fmla="*/ 169422 w 378454"/>
                  <a:gd name="connsiteY2" fmla="*/ 194836 h 231211"/>
                  <a:gd name="connsiteX3" fmla="*/ 374738 w 378454"/>
                  <a:gd name="connsiteY3" fmla="*/ 228703 h 231211"/>
                  <a:gd name="connsiteX4" fmla="*/ 307005 w 378454"/>
                  <a:gd name="connsiteY4" fmla="*/ 228703 h 231211"/>
                  <a:gd name="connsiteX5" fmla="*/ 207522 w 378454"/>
                  <a:gd name="connsiteY5" fmla="*/ 226586 h 231211"/>
                  <a:gd name="connsiteX6" fmla="*/ 112272 w 378454"/>
                  <a:gd name="connsiteY6" fmla="*/ 182136 h 231211"/>
                  <a:gd name="connsiteX7" fmla="*/ 50888 w 378454"/>
                  <a:gd name="connsiteY7" fmla="*/ 137686 h 231211"/>
                  <a:gd name="connsiteX8" fmla="*/ 88 w 378454"/>
                  <a:gd name="connsiteY8" fmla="*/ 103 h 2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54" h="231211">
                    <a:moveTo>
                      <a:pt x="88" y="103"/>
                    </a:moveTo>
                    <a:cubicBezTo>
                      <a:pt x="-1323" y="-3425"/>
                      <a:pt x="14200" y="84064"/>
                      <a:pt x="42422" y="116519"/>
                    </a:cubicBezTo>
                    <a:cubicBezTo>
                      <a:pt x="70644" y="148974"/>
                      <a:pt x="114036" y="176139"/>
                      <a:pt x="169422" y="194836"/>
                    </a:cubicBezTo>
                    <a:cubicBezTo>
                      <a:pt x="224808" y="213533"/>
                      <a:pt x="351807" y="223058"/>
                      <a:pt x="374738" y="228703"/>
                    </a:cubicBezTo>
                    <a:cubicBezTo>
                      <a:pt x="397669" y="234348"/>
                      <a:pt x="307005" y="228703"/>
                      <a:pt x="307005" y="228703"/>
                    </a:cubicBezTo>
                    <a:cubicBezTo>
                      <a:pt x="279136" y="228350"/>
                      <a:pt x="239978" y="234347"/>
                      <a:pt x="207522" y="226586"/>
                    </a:cubicBezTo>
                    <a:cubicBezTo>
                      <a:pt x="175067" y="218825"/>
                      <a:pt x="138378" y="196953"/>
                      <a:pt x="112272" y="182136"/>
                    </a:cubicBezTo>
                    <a:cubicBezTo>
                      <a:pt x="86166" y="167319"/>
                      <a:pt x="68174" y="164497"/>
                      <a:pt x="50888" y="137686"/>
                    </a:cubicBezTo>
                    <a:cubicBezTo>
                      <a:pt x="33602" y="110875"/>
                      <a:pt x="1499" y="3631"/>
                      <a:pt x="88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7" name="フリーフォーム: 図形 4536">
                <a:extLst>
                  <a:ext uri="{FF2B5EF4-FFF2-40B4-BE49-F238E27FC236}">
                    <a16:creationId xmlns:a16="http://schemas.microsoft.com/office/drawing/2014/main" id="{9E2490EA-D429-4039-844E-A1957E2C5BF3}"/>
                  </a:ext>
                </a:extLst>
              </p:cNvPr>
              <p:cNvSpPr/>
              <p:nvPr/>
            </p:nvSpPr>
            <p:spPr>
              <a:xfrm>
                <a:off x="2343002" y="5719118"/>
                <a:ext cx="357541" cy="440061"/>
              </a:xfrm>
              <a:custGeom>
                <a:avLst/>
                <a:gdLst>
                  <a:gd name="connsiteX0" fmla="*/ 148 w 357541"/>
                  <a:gd name="connsiteY0" fmla="*/ 115 h 440061"/>
                  <a:gd name="connsiteX1" fmla="*/ 55181 w 357541"/>
                  <a:gd name="connsiteY1" fmla="*/ 120765 h 440061"/>
                  <a:gd name="connsiteX2" fmla="*/ 57298 w 357541"/>
                  <a:gd name="connsiteY2" fmla="*/ 177915 h 440061"/>
                  <a:gd name="connsiteX3" fmla="*/ 80581 w 357541"/>
                  <a:gd name="connsiteY3" fmla="*/ 213899 h 440061"/>
                  <a:gd name="connsiteX4" fmla="*/ 213931 w 357541"/>
                  <a:gd name="connsiteY4" fmla="*/ 353599 h 440061"/>
                  <a:gd name="connsiteX5" fmla="*/ 355748 w 357541"/>
                  <a:gd name="connsiteY5" fmla="*/ 438265 h 440061"/>
                  <a:gd name="connsiteX6" fmla="*/ 290131 w 357541"/>
                  <a:gd name="connsiteY6" fmla="*/ 406515 h 440061"/>
                  <a:gd name="connsiteX7" fmla="*/ 235098 w 357541"/>
                  <a:gd name="connsiteY7" fmla="*/ 349365 h 440061"/>
                  <a:gd name="connsiteX8" fmla="*/ 118681 w 357541"/>
                  <a:gd name="connsiteY8" fmla="*/ 245649 h 440061"/>
                  <a:gd name="connsiteX9" fmla="*/ 74231 w 357541"/>
                  <a:gd name="connsiteY9" fmla="*/ 144049 h 440061"/>
                  <a:gd name="connsiteX10" fmla="*/ 148 w 357541"/>
                  <a:gd name="connsiteY10" fmla="*/ 115 h 44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7541" h="440061">
                    <a:moveTo>
                      <a:pt x="148" y="115"/>
                    </a:moveTo>
                    <a:cubicBezTo>
                      <a:pt x="-3027" y="-3766"/>
                      <a:pt x="45656" y="91132"/>
                      <a:pt x="55181" y="120765"/>
                    </a:cubicBezTo>
                    <a:cubicBezTo>
                      <a:pt x="64706" y="150398"/>
                      <a:pt x="53065" y="162393"/>
                      <a:pt x="57298" y="177915"/>
                    </a:cubicBezTo>
                    <a:cubicBezTo>
                      <a:pt x="61531" y="193437"/>
                      <a:pt x="54476" y="184618"/>
                      <a:pt x="80581" y="213899"/>
                    </a:cubicBezTo>
                    <a:cubicBezTo>
                      <a:pt x="106686" y="243180"/>
                      <a:pt x="168070" y="316205"/>
                      <a:pt x="213931" y="353599"/>
                    </a:cubicBezTo>
                    <a:cubicBezTo>
                      <a:pt x="259792" y="390993"/>
                      <a:pt x="343048" y="429446"/>
                      <a:pt x="355748" y="438265"/>
                    </a:cubicBezTo>
                    <a:cubicBezTo>
                      <a:pt x="368448" y="447084"/>
                      <a:pt x="310239" y="421332"/>
                      <a:pt x="290131" y="406515"/>
                    </a:cubicBezTo>
                    <a:cubicBezTo>
                      <a:pt x="270023" y="391698"/>
                      <a:pt x="263673" y="376176"/>
                      <a:pt x="235098" y="349365"/>
                    </a:cubicBezTo>
                    <a:cubicBezTo>
                      <a:pt x="206523" y="322554"/>
                      <a:pt x="145492" y="279868"/>
                      <a:pt x="118681" y="245649"/>
                    </a:cubicBezTo>
                    <a:cubicBezTo>
                      <a:pt x="91870" y="211430"/>
                      <a:pt x="90459" y="183560"/>
                      <a:pt x="74231" y="144049"/>
                    </a:cubicBezTo>
                    <a:cubicBezTo>
                      <a:pt x="58003" y="104538"/>
                      <a:pt x="3323" y="3996"/>
                      <a:pt x="148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8" name="フリーフォーム: 図形 4537">
                <a:extLst>
                  <a:ext uri="{FF2B5EF4-FFF2-40B4-BE49-F238E27FC236}">
                    <a16:creationId xmlns:a16="http://schemas.microsoft.com/office/drawing/2014/main" id="{99553F49-2C97-4CA9-BEBF-A2C82C5D8646}"/>
                  </a:ext>
                </a:extLst>
              </p:cNvPr>
              <p:cNvSpPr/>
              <p:nvPr/>
            </p:nvSpPr>
            <p:spPr>
              <a:xfrm>
                <a:off x="2751014" y="5998187"/>
                <a:ext cx="202415" cy="178425"/>
              </a:xfrm>
              <a:custGeom>
                <a:avLst/>
                <a:gdLst>
                  <a:gd name="connsiteX0" fmla="*/ 201736 w 202415"/>
                  <a:gd name="connsiteY0" fmla="*/ 446 h 178425"/>
                  <a:gd name="connsiteX1" fmla="*/ 157286 w 202415"/>
                  <a:gd name="connsiteY1" fmla="*/ 104163 h 178425"/>
                  <a:gd name="connsiteX2" fmla="*/ 653 w 202415"/>
                  <a:gd name="connsiteY2" fmla="*/ 178246 h 178425"/>
                  <a:gd name="connsiteX3" fmla="*/ 104369 w 202415"/>
                  <a:gd name="connsiteY3" fmla="*/ 123213 h 178425"/>
                  <a:gd name="connsiteX4" fmla="*/ 178453 w 202415"/>
                  <a:gd name="connsiteY4" fmla="*/ 68180 h 178425"/>
                  <a:gd name="connsiteX5" fmla="*/ 201736 w 202415"/>
                  <a:gd name="connsiteY5" fmla="*/ 446 h 17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415" h="178425">
                    <a:moveTo>
                      <a:pt x="201736" y="446"/>
                    </a:moveTo>
                    <a:cubicBezTo>
                      <a:pt x="198208" y="6443"/>
                      <a:pt x="190800" y="74530"/>
                      <a:pt x="157286" y="104163"/>
                    </a:cubicBezTo>
                    <a:cubicBezTo>
                      <a:pt x="123772" y="133796"/>
                      <a:pt x="9472" y="175071"/>
                      <a:pt x="653" y="178246"/>
                    </a:cubicBezTo>
                    <a:cubicBezTo>
                      <a:pt x="-8167" y="181421"/>
                      <a:pt x="74736" y="141557"/>
                      <a:pt x="104369" y="123213"/>
                    </a:cubicBezTo>
                    <a:cubicBezTo>
                      <a:pt x="134002" y="104869"/>
                      <a:pt x="162225" y="85819"/>
                      <a:pt x="178453" y="68180"/>
                    </a:cubicBezTo>
                    <a:cubicBezTo>
                      <a:pt x="194681" y="50541"/>
                      <a:pt x="205264" y="-5551"/>
                      <a:pt x="201736" y="4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9" name="フリーフォーム: 図形 4538">
                <a:extLst>
                  <a:ext uri="{FF2B5EF4-FFF2-40B4-BE49-F238E27FC236}">
                    <a16:creationId xmlns:a16="http://schemas.microsoft.com/office/drawing/2014/main" id="{685F6B5F-D1FF-4746-8614-B723D2C52890}"/>
                  </a:ext>
                </a:extLst>
              </p:cNvPr>
              <p:cNvSpPr/>
              <p:nvPr/>
            </p:nvSpPr>
            <p:spPr>
              <a:xfrm>
                <a:off x="2448767" y="5915551"/>
                <a:ext cx="468036" cy="197665"/>
              </a:xfrm>
              <a:custGeom>
                <a:avLst/>
                <a:gdLst>
                  <a:gd name="connsiteX0" fmla="*/ 468000 w 468036"/>
                  <a:gd name="connsiteY0" fmla="*/ 64032 h 197665"/>
                  <a:gd name="connsiteX1" fmla="*/ 429900 w 468036"/>
                  <a:gd name="connsiteY1" fmla="*/ 159282 h 197665"/>
                  <a:gd name="connsiteX2" fmla="*/ 364283 w 468036"/>
                  <a:gd name="connsiteY2" fmla="*/ 182566 h 197665"/>
                  <a:gd name="connsiteX3" fmla="*/ 237283 w 468036"/>
                  <a:gd name="connsiteY3" fmla="*/ 169866 h 197665"/>
                  <a:gd name="connsiteX4" fmla="*/ 152616 w 468036"/>
                  <a:gd name="connsiteY4" fmla="*/ 127532 h 197665"/>
                  <a:gd name="connsiteX5" fmla="*/ 6566 w 468036"/>
                  <a:gd name="connsiteY5" fmla="*/ 2649 h 197665"/>
                  <a:gd name="connsiteX6" fmla="*/ 46783 w 468036"/>
                  <a:gd name="connsiteY6" fmla="*/ 53449 h 197665"/>
                  <a:gd name="connsiteX7" fmla="*/ 237283 w 468036"/>
                  <a:gd name="connsiteY7" fmla="*/ 182566 h 197665"/>
                  <a:gd name="connsiteX8" fmla="*/ 423550 w 468036"/>
                  <a:gd name="connsiteY8" fmla="*/ 182566 h 197665"/>
                  <a:gd name="connsiteX9" fmla="*/ 468000 w 468036"/>
                  <a:gd name="connsiteY9" fmla="*/ 64032 h 197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36" h="197665">
                    <a:moveTo>
                      <a:pt x="468000" y="64032"/>
                    </a:moveTo>
                    <a:cubicBezTo>
                      <a:pt x="469058" y="60151"/>
                      <a:pt x="447186" y="139526"/>
                      <a:pt x="429900" y="159282"/>
                    </a:cubicBezTo>
                    <a:cubicBezTo>
                      <a:pt x="412614" y="179038"/>
                      <a:pt x="396386" y="180802"/>
                      <a:pt x="364283" y="182566"/>
                    </a:cubicBezTo>
                    <a:cubicBezTo>
                      <a:pt x="332180" y="184330"/>
                      <a:pt x="272561" y="179038"/>
                      <a:pt x="237283" y="169866"/>
                    </a:cubicBezTo>
                    <a:cubicBezTo>
                      <a:pt x="202005" y="160694"/>
                      <a:pt x="191069" y="155401"/>
                      <a:pt x="152616" y="127532"/>
                    </a:cubicBezTo>
                    <a:cubicBezTo>
                      <a:pt x="114163" y="99663"/>
                      <a:pt x="24205" y="14996"/>
                      <a:pt x="6566" y="2649"/>
                    </a:cubicBezTo>
                    <a:cubicBezTo>
                      <a:pt x="-11073" y="-9698"/>
                      <a:pt x="8330" y="23463"/>
                      <a:pt x="46783" y="53449"/>
                    </a:cubicBezTo>
                    <a:cubicBezTo>
                      <a:pt x="85236" y="83435"/>
                      <a:pt x="174489" y="161047"/>
                      <a:pt x="237283" y="182566"/>
                    </a:cubicBezTo>
                    <a:cubicBezTo>
                      <a:pt x="300077" y="204085"/>
                      <a:pt x="381569" y="201263"/>
                      <a:pt x="423550" y="182566"/>
                    </a:cubicBezTo>
                    <a:cubicBezTo>
                      <a:pt x="465530" y="163869"/>
                      <a:pt x="466942" y="67913"/>
                      <a:pt x="468000" y="640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0" name="フリーフォーム: 図形 4539">
                <a:extLst>
                  <a:ext uri="{FF2B5EF4-FFF2-40B4-BE49-F238E27FC236}">
                    <a16:creationId xmlns:a16="http://schemas.microsoft.com/office/drawing/2014/main" id="{80BF175B-F8E9-431C-9DE6-C31780361FE6}"/>
                  </a:ext>
                </a:extLst>
              </p:cNvPr>
              <p:cNvSpPr/>
              <p:nvPr/>
            </p:nvSpPr>
            <p:spPr>
              <a:xfrm>
                <a:off x="2404528" y="5697993"/>
                <a:ext cx="22279" cy="182247"/>
              </a:xfrm>
              <a:custGeom>
                <a:avLst/>
                <a:gdLst>
                  <a:gd name="connsiteX0" fmla="*/ 19055 w 22279"/>
                  <a:gd name="connsiteY0" fmla="*/ 74 h 182247"/>
                  <a:gd name="connsiteX1" fmla="*/ 5 w 22279"/>
                  <a:gd name="connsiteY1" fmla="*/ 114374 h 182247"/>
                  <a:gd name="connsiteX2" fmla="*/ 21172 w 22279"/>
                  <a:gd name="connsiteY2" fmla="*/ 182107 h 182247"/>
                  <a:gd name="connsiteX3" fmla="*/ 19055 w 22279"/>
                  <a:gd name="connsiteY3" fmla="*/ 97440 h 182247"/>
                  <a:gd name="connsiteX4" fmla="*/ 19055 w 22279"/>
                  <a:gd name="connsiteY4" fmla="*/ 74 h 1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79" h="182247">
                    <a:moveTo>
                      <a:pt x="19055" y="74"/>
                    </a:moveTo>
                    <a:cubicBezTo>
                      <a:pt x="15880" y="2896"/>
                      <a:pt x="-348" y="84035"/>
                      <a:pt x="5" y="114374"/>
                    </a:cubicBezTo>
                    <a:cubicBezTo>
                      <a:pt x="358" y="144713"/>
                      <a:pt x="17997" y="184929"/>
                      <a:pt x="21172" y="182107"/>
                    </a:cubicBezTo>
                    <a:cubicBezTo>
                      <a:pt x="24347" y="179285"/>
                      <a:pt x="19760" y="119665"/>
                      <a:pt x="19055" y="97440"/>
                    </a:cubicBezTo>
                    <a:cubicBezTo>
                      <a:pt x="18350" y="75215"/>
                      <a:pt x="22230" y="-2748"/>
                      <a:pt x="19055" y="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1" name="フリーフォーム: 図形 4540">
                <a:extLst>
                  <a:ext uri="{FF2B5EF4-FFF2-40B4-BE49-F238E27FC236}">
                    <a16:creationId xmlns:a16="http://schemas.microsoft.com/office/drawing/2014/main" id="{4534B91E-720B-4AF7-B4B3-96B705A424A2}"/>
                  </a:ext>
                </a:extLst>
              </p:cNvPr>
              <p:cNvSpPr/>
              <p:nvPr/>
            </p:nvSpPr>
            <p:spPr>
              <a:xfrm>
                <a:off x="2431842" y="5371864"/>
                <a:ext cx="51674" cy="345506"/>
              </a:xfrm>
              <a:custGeom>
                <a:avLst/>
                <a:gdLst>
                  <a:gd name="connsiteX0" fmla="*/ 51008 w 51674"/>
                  <a:gd name="connsiteY0" fmla="*/ 236 h 345506"/>
                  <a:gd name="connsiteX1" fmla="*/ 40425 w 51674"/>
                  <a:gd name="connsiteY1" fmla="*/ 161103 h 345506"/>
                  <a:gd name="connsiteX2" fmla="*/ 208 w 51674"/>
                  <a:gd name="connsiteY2" fmla="*/ 345253 h 345506"/>
                  <a:gd name="connsiteX3" fmla="*/ 25608 w 51674"/>
                  <a:gd name="connsiteY3" fmla="*/ 197086 h 345506"/>
                  <a:gd name="connsiteX4" fmla="*/ 51008 w 51674"/>
                  <a:gd name="connsiteY4" fmla="*/ 236 h 34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74" h="345506">
                    <a:moveTo>
                      <a:pt x="51008" y="236"/>
                    </a:moveTo>
                    <a:cubicBezTo>
                      <a:pt x="53478" y="-5761"/>
                      <a:pt x="48892" y="103600"/>
                      <a:pt x="40425" y="161103"/>
                    </a:cubicBezTo>
                    <a:cubicBezTo>
                      <a:pt x="31958" y="218606"/>
                      <a:pt x="2677" y="339256"/>
                      <a:pt x="208" y="345253"/>
                    </a:cubicBezTo>
                    <a:cubicBezTo>
                      <a:pt x="-2262" y="351250"/>
                      <a:pt x="17847" y="249297"/>
                      <a:pt x="25608" y="197086"/>
                    </a:cubicBezTo>
                    <a:cubicBezTo>
                      <a:pt x="33369" y="144875"/>
                      <a:pt x="48538" y="6233"/>
                      <a:pt x="51008" y="2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2" name="フリーフォーム: 図形 4541">
                <a:extLst>
                  <a:ext uri="{FF2B5EF4-FFF2-40B4-BE49-F238E27FC236}">
                    <a16:creationId xmlns:a16="http://schemas.microsoft.com/office/drawing/2014/main" id="{F0183B20-306D-4727-A153-1450AEFF4160}"/>
                  </a:ext>
                </a:extLst>
              </p:cNvPr>
              <p:cNvSpPr/>
              <p:nvPr/>
            </p:nvSpPr>
            <p:spPr>
              <a:xfrm>
                <a:off x="2465829" y="5236079"/>
                <a:ext cx="36107" cy="164269"/>
              </a:xfrm>
              <a:custGeom>
                <a:avLst/>
                <a:gdLst>
                  <a:gd name="connsiteX0" fmla="*/ 88 w 36107"/>
                  <a:gd name="connsiteY0" fmla="*/ 554 h 164269"/>
                  <a:gd name="connsiteX1" fmla="*/ 25488 w 36107"/>
                  <a:gd name="connsiteY1" fmla="*/ 106388 h 164269"/>
                  <a:gd name="connsiteX2" fmla="*/ 12788 w 36107"/>
                  <a:gd name="connsiteY2" fmla="*/ 163538 h 164269"/>
                  <a:gd name="connsiteX3" fmla="*/ 36071 w 36107"/>
                  <a:gd name="connsiteY3" fmla="*/ 68288 h 164269"/>
                  <a:gd name="connsiteX4" fmla="*/ 88 w 36107"/>
                  <a:gd name="connsiteY4" fmla="*/ 554 h 16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07" h="164269">
                    <a:moveTo>
                      <a:pt x="88" y="554"/>
                    </a:moveTo>
                    <a:cubicBezTo>
                      <a:pt x="-1676" y="6904"/>
                      <a:pt x="23371" y="79224"/>
                      <a:pt x="25488" y="106388"/>
                    </a:cubicBezTo>
                    <a:cubicBezTo>
                      <a:pt x="27605" y="133552"/>
                      <a:pt x="11024" y="169888"/>
                      <a:pt x="12788" y="163538"/>
                    </a:cubicBezTo>
                    <a:cubicBezTo>
                      <a:pt x="14552" y="157188"/>
                      <a:pt x="37129" y="92630"/>
                      <a:pt x="36071" y="68288"/>
                    </a:cubicBezTo>
                    <a:cubicBezTo>
                      <a:pt x="35013" y="43946"/>
                      <a:pt x="1852" y="-5796"/>
                      <a:pt x="88" y="55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3" name="フリーフォーム: 図形 4542">
                <a:extLst>
                  <a:ext uri="{FF2B5EF4-FFF2-40B4-BE49-F238E27FC236}">
                    <a16:creationId xmlns:a16="http://schemas.microsoft.com/office/drawing/2014/main" id="{A83A63A1-B15D-49F8-8F1B-08AD6BA75383}"/>
                  </a:ext>
                </a:extLst>
              </p:cNvPr>
              <p:cNvSpPr/>
              <p:nvPr/>
            </p:nvSpPr>
            <p:spPr>
              <a:xfrm>
                <a:off x="2461679" y="5164530"/>
                <a:ext cx="296880" cy="80642"/>
              </a:xfrm>
              <a:custGeom>
                <a:avLst/>
                <a:gdLst>
                  <a:gd name="connsiteX0" fmla="*/ 4 w 296880"/>
                  <a:gd name="connsiteY0" fmla="*/ 80570 h 80642"/>
                  <a:gd name="connsiteX1" fmla="*/ 118538 w 296880"/>
                  <a:gd name="connsiteY1" fmla="*/ 2253 h 80642"/>
                  <a:gd name="connsiteX2" fmla="*/ 167221 w 296880"/>
                  <a:gd name="connsiteY2" fmla="*/ 23420 h 80642"/>
                  <a:gd name="connsiteX3" fmla="*/ 296338 w 296880"/>
                  <a:gd name="connsiteY3" fmla="*/ 46703 h 80642"/>
                  <a:gd name="connsiteX4" fmla="*/ 209554 w 296880"/>
                  <a:gd name="connsiteY4" fmla="*/ 44587 h 80642"/>
                  <a:gd name="connsiteX5" fmla="*/ 114304 w 296880"/>
                  <a:gd name="connsiteY5" fmla="*/ 17070 h 80642"/>
                  <a:gd name="connsiteX6" fmla="*/ 4 w 296880"/>
                  <a:gd name="connsiteY6" fmla="*/ 80570 h 8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880" h="80642">
                    <a:moveTo>
                      <a:pt x="4" y="80570"/>
                    </a:moveTo>
                    <a:cubicBezTo>
                      <a:pt x="710" y="78101"/>
                      <a:pt x="90669" y="11778"/>
                      <a:pt x="118538" y="2253"/>
                    </a:cubicBezTo>
                    <a:cubicBezTo>
                      <a:pt x="146407" y="-7272"/>
                      <a:pt x="137588" y="16012"/>
                      <a:pt x="167221" y="23420"/>
                    </a:cubicBezTo>
                    <a:cubicBezTo>
                      <a:pt x="196854" y="30828"/>
                      <a:pt x="289282" y="43175"/>
                      <a:pt x="296338" y="46703"/>
                    </a:cubicBezTo>
                    <a:cubicBezTo>
                      <a:pt x="303394" y="50231"/>
                      <a:pt x="239893" y="49526"/>
                      <a:pt x="209554" y="44587"/>
                    </a:cubicBezTo>
                    <a:cubicBezTo>
                      <a:pt x="179215" y="39648"/>
                      <a:pt x="146407" y="12484"/>
                      <a:pt x="114304" y="17070"/>
                    </a:cubicBezTo>
                    <a:cubicBezTo>
                      <a:pt x="82201" y="21656"/>
                      <a:pt x="-702" y="83039"/>
                      <a:pt x="4" y="805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4" name="フリーフォーム: 図形 4543">
                <a:extLst>
                  <a:ext uri="{FF2B5EF4-FFF2-40B4-BE49-F238E27FC236}">
                    <a16:creationId xmlns:a16="http://schemas.microsoft.com/office/drawing/2014/main" id="{9B60805D-BAE9-432F-81CE-36956978AC61}"/>
                  </a:ext>
                </a:extLst>
              </p:cNvPr>
              <p:cNvSpPr/>
              <p:nvPr/>
            </p:nvSpPr>
            <p:spPr>
              <a:xfrm>
                <a:off x="2525785" y="5211203"/>
                <a:ext cx="94709" cy="84910"/>
              </a:xfrm>
              <a:custGeom>
                <a:avLst/>
                <a:gdLst>
                  <a:gd name="connsiteX0" fmla="*/ 48082 w 94709"/>
                  <a:gd name="connsiteY0" fmla="*/ 30 h 84910"/>
                  <a:gd name="connsiteX1" fmla="*/ 16332 w 94709"/>
                  <a:gd name="connsiteY1" fmla="*/ 61414 h 84910"/>
                  <a:gd name="connsiteX2" fmla="*/ 94648 w 94709"/>
                  <a:gd name="connsiteY2" fmla="*/ 84697 h 84910"/>
                  <a:gd name="connsiteX3" fmla="*/ 1515 w 94709"/>
                  <a:gd name="connsiteY3" fmla="*/ 69880 h 84910"/>
                  <a:gd name="connsiteX4" fmla="*/ 48082 w 94709"/>
                  <a:gd name="connsiteY4" fmla="*/ 30 h 8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09" h="84910">
                    <a:moveTo>
                      <a:pt x="48082" y="30"/>
                    </a:moveTo>
                    <a:cubicBezTo>
                      <a:pt x="50551" y="-1381"/>
                      <a:pt x="8571" y="47303"/>
                      <a:pt x="16332" y="61414"/>
                    </a:cubicBezTo>
                    <a:cubicBezTo>
                      <a:pt x="24093" y="75525"/>
                      <a:pt x="97117" y="83286"/>
                      <a:pt x="94648" y="84697"/>
                    </a:cubicBezTo>
                    <a:cubicBezTo>
                      <a:pt x="92179" y="86108"/>
                      <a:pt x="12804" y="80463"/>
                      <a:pt x="1515" y="69880"/>
                    </a:cubicBezTo>
                    <a:cubicBezTo>
                      <a:pt x="-9774" y="59297"/>
                      <a:pt x="45613" y="1441"/>
                      <a:pt x="48082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5" name="フリーフォーム: 図形 4544">
                <a:extLst>
                  <a:ext uri="{FF2B5EF4-FFF2-40B4-BE49-F238E27FC236}">
                    <a16:creationId xmlns:a16="http://schemas.microsoft.com/office/drawing/2014/main" id="{259331E0-407E-4E57-9A26-C0554161C0F9}"/>
                  </a:ext>
                </a:extLst>
              </p:cNvPr>
              <p:cNvSpPr/>
              <p:nvPr/>
            </p:nvSpPr>
            <p:spPr>
              <a:xfrm>
                <a:off x="2725753" y="5211228"/>
                <a:ext cx="387875" cy="97379"/>
              </a:xfrm>
              <a:custGeom>
                <a:avLst/>
                <a:gdLst>
                  <a:gd name="connsiteX0" fmla="*/ 514 w 387875"/>
                  <a:gd name="connsiteY0" fmla="*/ 5 h 97379"/>
                  <a:gd name="connsiteX1" fmla="*/ 318014 w 387875"/>
                  <a:gd name="connsiteY1" fmla="*/ 21172 h 97379"/>
                  <a:gd name="connsiteX2" fmla="*/ 345530 w 387875"/>
                  <a:gd name="connsiteY2" fmla="*/ 31755 h 97379"/>
                  <a:gd name="connsiteX3" fmla="*/ 387864 w 387875"/>
                  <a:gd name="connsiteY3" fmla="*/ 97372 h 97379"/>
                  <a:gd name="connsiteX4" fmla="*/ 341297 w 387875"/>
                  <a:gd name="connsiteY4" fmla="*/ 35989 h 97379"/>
                  <a:gd name="connsiteX5" fmla="*/ 246047 w 387875"/>
                  <a:gd name="connsiteY5" fmla="*/ 23289 h 97379"/>
                  <a:gd name="connsiteX6" fmla="*/ 514 w 387875"/>
                  <a:gd name="connsiteY6" fmla="*/ 5 h 9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875" h="97379">
                    <a:moveTo>
                      <a:pt x="514" y="5"/>
                    </a:moveTo>
                    <a:cubicBezTo>
                      <a:pt x="12508" y="-348"/>
                      <a:pt x="260512" y="15880"/>
                      <a:pt x="318014" y="21172"/>
                    </a:cubicBezTo>
                    <a:cubicBezTo>
                      <a:pt x="375516" y="26464"/>
                      <a:pt x="333888" y="19055"/>
                      <a:pt x="345530" y="31755"/>
                    </a:cubicBezTo>
                    <a:cubicBezTo>
                      <a:pt x="357172" y="44455"/>
                      <a:pt x="388569" y="96666"/>
                      <a:pt x="387864" y="97372"/>
                    </a:cubicBezTo>
                    <a:cubicBezTo>
                      <a:pt x="387159" y="98078"/>
                      <a:pt x="364933" y="48336"/>
                      <a:pt x="341297" y="35989"/>
                    </a:cubicBezTo>
                    <a:cubicBezTo>
                      <a:pt x="317661" y="23642"/>
                      <a:pt x="302492" y="29286"/>
                      <a:pt x="246047" y="23289"/>
                    </a:cubicBezTo>
                    <a:cubicBezTo>
                      <a:pt x="189603" y="17292"/>
                      <a:pt x="-11480" y="358"/>
                      <a:pt x="514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6" name="フリーフォーム: 図形 4545">
                <a:extLst>
                  <a:ext uri="{FF2B5EF4-FFF2-40B4-BE49-F238E27FC236}">
                    <a16:creationId xmlns:a16="http://schemas.microsoft.com/office/drawing/2014/main" id="{0CABF47D-058B-42AF-A076-6D80AC077021}"/>
                  </a:ext>
                </a:extLst>
              </p:cNvPr>
              <p:cNvSpPr/>
              <p:nvPr/>
            </p:nvSpPr>
            <p:spPr>
              <a:xfrm>
                <a:off x="2742964" y="5185708"/>
                <a:ext cx="398480" cy="154755"/>
              </a:xfrm>
              <a:custGeom>
                <a:avLst/>
                <a:gdLst>
                  <a:gd name="connsiteX0" fmla="*/ 236 w 398480"/>
                  <a:gd name="connsiteY0" fmla="*/ 125 h 154755"/>
                  <a:gd name="connsiteX1" fmla="*/ 364303 w 398480"/>
                  <a:gd name="connsiteY1" fmla="*/ 27642 h 154755"/>
                  <a:gd name="connsiteX2" fmla="*/ 385469 w 398480"/>
                  <a:gd name="connsiteY2" fmla="*/ 72092 h 154755"/>
                  <a:gd name="connsiteX3" fmla="*/ 398169 w 398480"/>
                  <a:gd name="connsiteY3" fmla="*/ 154642 h 154755"/>
                  <a:gd name="connsiteX4" fmla="*/ 372769 w 398480"/>
                  <a:gd name="connsiteY4" fmla="*/ 53042 h 154755"/>
                  <a:gd name="connsiteX5" fmla="*/ 309269 w 398480"/>
                  <a:gd name="connsiteY5" fmla="*/ 38225 h 154755"/>
                  <a:gd name="connsiteX6" fmla="*/ 236 w 398480"/>
                  <a:gd name="connsiteY6" fmla="*/ 125 h 154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480" h="154755">
                    <a:moveTo>
                      <a:pt x="236" y="125"/>
                    </a:moveTo>
                    <a:cubicBezTo>
                      <a:pt x="9408" y="-1639"/>
                      <a:pt x="300098" y="15648"/>
                      <a:pt x="364303" y="27642"/>
                    </a:cubicBezTo>
                    <a:cubicBezTo>
                      <a:pt x="428508" y="39636"/>
                      <a:pt x="379825" y="50925"/>
                      <a:pt x="385469" y="72092"/>
                    </a:cubicBezTo>
                    <a:cubicBezTo>
                      <a:pt x="391113" y="93259"/>
                      <a:pt x="400286" y="157817"/>
                      <a:pt x="398169" y="154642"/>
                    </a:cubicBezTo>
                    <a:cubicBezTo>
                      <a:pt x="396052" y="151467"/>
                      <a:pt x="387586" y="72445"/>
                      <a:pt x="372769" y="53042"/>
                    </a:cubicBezTo>
                    <a:cubicBezTo>
                      <a:pt x="357952" y="33639"/>
                      <a:pt x="367124" y="47750"/>
                      <a:pt x="309269" y="38225"/>
                    </a:cubicBezTo>
                    <a:cubicBezTo>
                      <a:pt x="251414" y="28700"/>
                      <a:pt x="-8936" y="1889"/>
                      <a:pt x="236" y="1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7" name="フリーフォーム: 図形 4546">
                <a:extLst>
                  <a:ext uri="{FF2B5EF4-FFF2-40B4-BE49-F238E27FC236}">
                    <a16:creationId xmlns:a16="http://schemas.microsoft.com/office/drawing/2014/main" id="{3161EE5D-EDE1-4F95-A09A-9273007B2EEE}"/>
                  </a:ext>
                </a:extLst>
              </p:cNvPr>
              <p:cNvSpPr/>
              <p:nvPr/>
            </p:nvSpPr>
            <p:spPr>
              <a:xfrm>
                <a:off x="2476323" y="4995766"/>
                <a:ext cx="116082" cy="217895"/>
              </a:xfrm>
              <a:custGeom>
                <a:avLst/>
                <a:gdLst>
                  <a:gd name="connsiteX0" fmla="*/ 116065 w 116082"/>
                  <a:gd name="connsiteY0" fmla="*/ 97 h 217895"/>
                  <a:gd name="connsiteX1" fmla="*/ 22402 w 116082"/>
                  <a:gd name="connsiteY1" fmla="*/ 73122 h 217895"/>
                  <a:gd name="connsiteX2" fmla="*/ 19227 w 116082"/>
                  <a:gd name="connsiteY2" fmla="*/ 141384 h 217895"/>
                  <a:gd name="connsiteX3" fmla="*/ 177 w 116082"/>
                  <a:gd name="connsiteY3" fmla="*/ 217584 h 217895"/>
                  <a:gd name="connsiteX4" fmla="*/ 31927 w 116082"/>
                  <a:gd name="connsiteY4" fmla="*/ 111222 h 217895"/>
                  <a:gd name="connsiteX5" fmla="*/ 30340 w 116082"/>
                  <a:gd name="connsiteY5" fmla="*/ 88997 h 217895"/>
                  <a:gd name="connsiteX6" fmla="*/ 116065 w 116082"/>
                  <a:gd name="connsiteY6" fmla="*/ 97 h 217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082" h="217895">
                    <a:moveTo>
                      <a:pt x="116065" y="97"/>
                    </a:moveTo>
                    <a:cubicBezTo>
                      <a:pt x="114742" y="-2549"/>
                      <a:pt x="38542" y="49574"/>
                      <a:pt x="22402" y="73122"/>
                    </a:cubicBezTo>
                    <a:cubicBezTo>
                      <a:pt x="6262" y="96670"/>
                      <a:pt x="22931" y="117307"/>
                      <a:pt x="19227" y="141384"/>
                    </a:cubicBezTo>
                    <a:cubicBezTo>
                      <a:pt x="15523" y="165461"/>
                      <a:pt x="-1940" y="222611"/>
                      <a:pt x="177" y="217584"/>
                    </a:cubicBezTo>
                    <a:cubicBezTo>
                      <a:pt x="2294" y="212557"/>
                      <a:pt x="26900" y="132653"/>
                      <a:pt x="31927" y="111222"/>
                    </a:cubicBezTo>
                    <a:cubicBezTo>
                      <a:pt x="36954" y="89791"/>
                      <a:pt x="17640" y="105666"/>
                      <a:pt x="30340" y="88997"/>
                    </a:cubicBezTo>
                    <a:cubicBezTo>
                      <a:pt x="43040" y="72328"/>
                      <a:pt x="117388" y="2743"/>
                      <a:pt x="116065" y="9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8" name="フリーフォーム: 図形 4547">
                <a:extLst>
                  <a:ext uri="{FF2B5EF4-FFF2-40B4-BE49-F238E27FC236}">
                    <a16:creationId xmlns:a16="http://schemas.microsoft.com/office/drawing/2014/main" id="{551B83A3-AB8C-4247-BDEC-74F8D16EF573}"/>
                  </a:ext>
                </a:extLst>
              </p:cNvPr>
              <p:cNvSpPr/>
              <p:nvPr/>
            </p:nvSpPr>
            <p:spPr>
              <a:xfrm>
                <a:off x="2520512" y="5064049"/>
                <a:ext cx="113037" cy="101697"/>
              </a:xfrm>
              <a:custGeom>
                <a:avLst/>
                <a:gdLst>
                  <a:gd name="connsiteX0" fmla="*/ 51238 w 113037"/>
                  <a:gd name="connsiteY0" fmla="*/ 76 h 101697"/>
                  <a:gd name="connsiteX1" fmla="*/ 102038 w 113037"/>
                  <a:gd name="connsiteY1" fmla="*/ 36589 h 101697"/>
                  <a:gd name="connsiteX2" fmla="*/ 70288 w 113037"/>
                  <a:gd name="connsiteY2" fmla="*/ 54051 h 101697"/>
                  <a:gd name="connsiteX3" fmla="*/ 438 w 113037"/>
                  <a:gd name="connsiteY3" fmla="*/ 101676 h 101697"/>
                  <a:gd name="connsiteX4" fmla="*/ 106801 w 113037"/>
                  <a:gd name="connsiteY4" fmla="*/ 47701 h 101697"/>
                  <a:gd name="connsiteX5" fmla="*/ 97276 w 113037"/>
                  <a:gd name="connsiteY5" fmla="*/ 27064 h 101697"/>
                  <a:gd name="connsiteX6" fmla="*/ 51238 w 113037"/>
                  <a:gd name="connsiteY6" fmla="*/ 76 h 10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037" h="101697">
                    <a:moveTo>
                      <a:pt x="51238" y="76"/>
                    </a:moveTo>
                    <a:cubicBezTo>
                      <a:pt x="52032" y="1664"/>
                      <a:pt x="98863" y="27593"/>
                      <a:pt x="102038" y="36589"/>
                    </a:cubicBezTo>
                    <a:cubicBezTo>
                      <a:pt x="105213" y="45585"/>
                      <a:pt x="87221" y="43203"/>
                      <a:pt x="70288" y="54051"/>
                    </a:cubicBezTo>
                    <a:cubicBezTo>
                      <a:pt x="53355" y="64899"/>
                      <a:pt x="-5648" y="102734"/>
                      <a:pt x="438" y="101676"/>
                    </a:cubicBezTo>
                    <a:cubicBezTo>
                      <a:pt x="6523" y="100618"/>
                      <a:pt x="90661" y="60136"/>
                      <a:pt x="106801" y="47701"/>
                    </a:cubicBezTo>
                    <a:cubicBezTo>
                      <a:pt x="122941" y="35266"/>
                      <a:pt x="103362" y="32091"/>
                      <a:pt x="97276" y="27064"/>
                    </a:cubicBezTo>
                    <a:cubicBezTo>
                      <a:pt x="91190" y="22037"/>
                      <a:pt x="50444" y="-1512"/>
                      <a:pt x="51238" y="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9" name="フリーフォーム: 図形 4548">
                <a:extLst>
                  <a:ext uri="{FF2B5EF4-FFF2-40B4-BE49-F238E27FC236}">
                    <a16:creationId xmlns:a16="http://schemas.microsoft.com/office/drawing/2014/main" id="{170159A1-C9F2-4145-B70A-05E36F3EAAF1}"/>
                  </a:ext>
                </a:extLst>
              </p:cNvPr>
              <p:cNvSpPr/>
              <p:nvPr/>
            </p:nvSpPr>
            <p:spPr>
              <a:xfrm>
                <a:off x="2704882" y="5051425"/>
                <a:ext cx="519413" cy="76354"/>
              </a:xfrm>
              <a:custGeom>
                <a:avLst/>
                <a:gdLst>
                  <a:gd name="connsiteX0" fmla="*/ 218 w 519413"/>
                  <a:gd name="connsiteY0" fmla="*/ 0 h 76354"/>
                  <a:gd name="connsiteX1" fmla="*/ 374868 w 519413"/>
                  <a:gd name="connsiteY1" fmla="*/ 42863 h 76354"/>
                  <a:gd name="connsiteX2" fmla="*/ 447893 w 519413"/>
                  <a:gd name="connsiteY2" fmla="*/ 57150 h 76354"/>
                  <a:gd name="connsiteX3" fmla="*/ 519331 w 519413"/>
                  <a:gd name="connsiteY3" fmla="*/ 76200 h 76354"/>
                  <a:gd name="connsiteX4" fmla="*/ 433606 w 519413"/>
                  <a:gd name="connsiteY4" fmla="*/ 46038 h 76354"/>
                  <a:gd name="connsiteX5" fmla="*/ 322481 w 519413"/>
                  <a:gd name="connsiteY5" fmla="*/ 49213 h 76354"/>
                  <a:gd name="connsiteX6" fmla="*/ 218 w 519413"/>
                  <a:gd name="connsiteY6" fmla="*/ 0 h 7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413" h="76354">
                    <a:moveTo>
                      <a:pt x="218" y="0"/>
                    </a:moveTo>
                    <a:lnTo>
                      <a:pt x="374868" y="42863"/>
                    </a:lnTo>
                    <a:cubicBezTo>
                      <a:pt x="449480" y="52388"/>
                      <a:pt x="423816" y="51594"/>
                      <a:pt x="447893" y="57150"/>
                    </a:cubicBezTo>
                    <a:cubicBezTo>
                      <a:pt x="471970" y="62706"/>
                      <a:pt x="521712" y="78052"/>
                      <a:pt x="519331" y="76200"/>
                    </a:cubicBezTo>
                    <a:cubicBezTo>
                      <a:pt x="516950" y="74348"/>
                      <a:pt x="466414" y="50536"/>
                      <a:pt x="433606" y="46038"/>
                    </a:cubicBezTo>
                    <a:cubicBezTo>
                      <a:pt x="400798" y="41540"/>
                      <a:pt x="398416" y="56357"/>
                      <a:pt x="322481" y="49213"/>
                    </a:cubicBezTo>
                    <a:cubicBezTo>
                      <a:pt x="246546" y="42069"/>
                      <a:pt x="-8513" y="1058"/>
                      <a:pt x="2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0" name="フリーフォーム: 図形 4549">
                <a:extLst>
                  <a:ext uri="{FF2B5EF4-FFF2-40B4-BE49-F238E27FC236}">
                    <a16:creationId xmlns:a16="http://schemas.microsoft.com/office/drawing/2014/main" id="{74516EB7-7F72-41A8-8885-A433A7459B22}"/>
                  </a:ext>
                </a:extLst>
              </p:cNvPr>
              <p:cNvSpPr/>
              <p:nvPr/>
            </p:nvSpPr>
            <p:spPr>
              <a:xfrm>
                <a:off x="3086100" y="5157776"/>
                <a:ext cx="187339" cy="360543"/>
              </a:xfrm>
              <a:custGeom>
                <a:avLst/>
                <a:gdLst>
                  <a:gd name="connsiteX0" fmla="*/ 155575 w 187339"/>
                  <a:gd name="connsiteY0" fmla="*/ 12 h 360543"/>
                  <a:gd name="connsiteX1" fmla="*/ 187325 w 187339"/>
                  <a:gd name="connsiteY1" fmla="*/ 63512 h 360543"/>
                  <a:gd name="connsiteX2" fmla="*/ 150813 w 187339"/>
                  <a:gd name="connsiteY2" fmla="*/ 90499 h 360543"/>
                  <a:gd name="connsiteX3" fmla="*/ 112713 w 187339"/>
                  <a:gd name="connsiteY3" fmla="*/ 153999 h 360543"/>
                  <a:gd name="connsiteX4" fmla="*/ 104775 w 187339"/>
                  <a:gd name="connsiteY4" fmla="*/ 192099 h 360543"/>
                  <a:gd name="connsiteX5" fmla="*/ 93663 w 187339"/>
                  <a:gd name="connsiteY5" fmla="*/ 260362 h 360543"/>
                  <a:gd name="connsiteX6" fmla="*/ 0 w 187339"/>
                  <a:gd name="connsiteY6" fmla="*/ 360374 h 360543"/>
                  <a:gd name="connsiteX7" fmla="*/ 92075 w 187339"/>
                  <a:gd name="connsiteY7" fmla="*/ 234962 h 360543"/>
                  <a:gd name="connsiteX8" fmla="*/ 88900 w 187339"/>
                  <a:gd name="connsiteY8" fmla="*/ 153999 h 360543"/>
                  <a:gd name="connsiteX9" fmla="*/ 179388 w 187339"/>
                  <a:gd name="connsiteY9" fmla="*/ 58749 h 360543"/>
                  <a:gd name="connsiteX10" fmla="*/ 155575 w 187339"/>
                  <a:gd name="connsiteY10" fmla="*/ 12 h 36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339" h="360543">
                    <a:moveTo>
                      <a:pt x="155575" y="12"/>
                    </a:moveTo>
                    <a:cubicBezTo>
                      <a:pt x="156898" y="806"/>
                      <a:pt x="188119" y="48431"/>
                      <a:pt x="187325" y="63512"/>
                    </a:cubicBezTo>
                    <a:cubicBezTo>
                      <a:pt x="186531" y="78593"/>
                      <a:pt x="163248" y="75418"/>
                      <a:pt x="150813" y="90499"/>
                    </a:cubicBezTo>
                    <a:cubicBezTo>
                      <a:pt x="138378" y="105580"/>
                      <a:pt x="120386" y="137066"/>
                      <a:pt x="112713" y="153999"/>
                    </a:cubicBezTo>
                    <a:cubicBezTo>
                      <a:pt x="105040" y="170932"/>
                      <a:pt x="107950" y="174372"/>
                      <a:pt x="104775" y="192099"/>
                    </a:cubicBezTo>
                    <a:cubicBezTo>
                      <a:pt x="101600" y="209826"/>
                      <a:pt x="111125" y="232316"/>
                      <a:pt x="93663" y="260362"/>
                    </a:cubicBezTo>
                    <a:cubicBezTo>
                      <a:pt x="76200" y="288408"/>
                      <a:pt x="265" y="364607"/>
                      <a:pt x="0" y="360374"/>
                    </a:cubicBezTo>
                    <a:cubicBezTo>
                      <a:pt x="-265" y="356141"/>
                      <a:pt x="77258" y="269358"/>
                      <a:pt x="92075" y="234962"/>
                    </a:cubicBezTo>
                    <a:cubicBezTo>
                      <a:pt x="106892" y="200566"/>
                      <a:pt x="74348" y="183368"/>
                      <a:pt x="88900" y="153999"/>
                    </a:cubicBezTo>
                    <a:cubicBezTo>
                      <a:pt x="103452" y="124630"/>
                      <a:pt x="166953" y="81503"/>
                      <a:pt x="179388" y="58749"/>
                    </a:cubicBezTo>
                    <a:cubicBezTo>
                      <a:pt x="191823" y="35995"/>
                      <a:pt x="154252" y="-782"/>
                      <a:pt x="155575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1" name="フリーフォーム: 図形 4550">
                <a:extLst>
                  <a:ext uri="{FF2B5EF4-FFF2-40B4-BE49-F238E27FC236}">
                    <a16:creationId xmlns:a16="http://schemas.microsoft.com/office/drawing/2014/main" id="{EE96DDC6-48D8-41D3-B9AF-A51E27445BA4}"/>
                  </a:ext>
                </a:extLst>
              </p:cNvPr>
              <p:cNvSpPr/>
              <p:nvPr/>
            </p:nvSpPr>
            <p:spPr>
              <a:xfrm>
                <a:off x="2796402" y="5143589"/>
                <a:ext cx="256058" cy="18964"/>
              </a:xfrm>
              <a:custGeom>
                <a:avLst/>
                <a:gdLst>
                  <a:gd name="connsiteX0" fmla="*/ 773 w 256058"/>
                  <a:gd name="connsiteY0" fmla="*/ 1499 h 18964"/>
                  <a:gd name="connsiteX1" fmla="*/ 248423 w 256058"/>
                  <a:gd name="connsiteY1" fmla="*/ 18961 h 18964"/>
                  <a:gd name="connsiteX2" fmla="*/ 173811 w 256058"/>
                  <a:gd name="connsiteY2" fmla="*/ 3086 h 18964"/>
                  <a:gd name="connsiteX3" fmla="*/ 773 w 256058"/>
                  <a:gd name="connsiteY3" fmla="*/ 1499 h 1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058" h="18964">
                    <a:moveTo>
                      <a:pt x="773" y="1499"/>
                    </a:moveTo>
                    <a:cubicBezTo>
                      <a:pt x="13208" y="4145"/>
                      <a:pt x="219583" y="18697"/>
                      <a:pt x="248423" y="18961"/>
                    </a:cubicBezTo>
                    <a:cubicBezTo>
                      <a:pt x="277263" y="19225"/>
                      <a:pt x="218261" y="6261"/>
                      <a:pt x="173811" y="3086"/>
                    </a:cubicBezTo>
                    <a:cubicBezTo>
                      <a:pt x="129361" y="-89"/>
                      <a:pt x="-11662" y="-1147"/>
                      <a:pt x="773" y="14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2" name="フリーフォーム: 図形 4551">
                <a:extLst>
                  <a:ext uri="{FF2B5EF4-FFF2-40B4-BE49-F238E27FC236}">
                    <a16:creationId xmlns:a16="http://schemas.microsoft.com/office/drawing/2014/main" id="{20CE3641-4F88-499E-8FD2-6905D6451954}"/>
                  </a:ext>
                </a:extLst>
              </p:cNvPr>
              <p:cNvSpPr/>
              <p:nvPr/>
            </p:nvSpPr>
            <p:spPr>
              <a:xfrm>
                <a:off x="3116669" y="5140324"/>
                <a:ext cx="75846" cy="76491"/>
              </a:xfrm>
              <a:custGeom>
                <a:avLst/>
                <a:gdLst>
                  <a:gd name="connsiteX0" fmla="*/ 69444 w 75846"/>
                  <a:gd name="connsiteY0" fmla="*/ 1 h 76491"/>
                  <a:gd name="connsiteX1" fmla="*/ 20231 w 75846"/>
                  <a:gd name="connsiteY1" fmla="*/ 41276 h 76491"/>
                  <a:gd name="connsiteX2" fmla="*/ 75794 w 75846"/>
                  <a:gd name="connsiteY2" fmla="*/ 76201 h 76491"/>
                  <a:gd name="connsiteX3" fmla="*/ 29756 w 75846"/>
                  <a:gd name="connsiteY3" fmla="*/ 57151 h 76491"/>
                  <a:gd name="connsiteX4" fmla="*/ 1181 w 75846"/>
                  <a:gd name="connsiteY4" fmla="*/ 42864 h 76491"/>
                  <a:gd name="connsiteX5" fmla="*/ 69444 w 75846"/>
                  <a:gd name="connsiteY5" fmla="*/ 1 h 7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846" h="76491">
                    <a:moveTo>
                      <a:pt x="69444" y="1"/>
                    </a:moveTo>
                    <a:cubicBezTo>
                      <a:pt x="72619" y="-264"/>
                      <a:pt x="19173" y="28576"/>
                      <a:pt x="20231" y="41276"/>
                    </a:cubicBezTo>
                    <a:cubicBezTo>
                      <a:pt x="21289" y="53976"/>
                      <a:pt x="74207" y="73555"/>
                      <a:pt x="75794" y="76201"/>
                    </a:cubicBezTo>
                    <a:cubicBezTo>
                      <a:pt x="77382" y="78847"/>
                      <a:pt x="42191" y="62707"/>
                      <a:pt x="29756" y="57151"/>
                    </a:cubicBezTo>
                    <a:cubicBezTo>
                      <a:pt x="17321" y="51595"/>
                      <a:pt x="-5434" y="52918"/>
                      <a:pt x="1181" y="42864"/>
                    </a:cubicBezTo>
                    <a:cubicBezTo>
                      <a:pt x="7796" y="32810"/>
                      <a:pt x="66269" y="266"/>
                      <a:pt x="694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3" name="フリーフォーム: 図形 4552">
                <a:extLst>
                  <a:ext uri="{FF2B5EF4-FFF2-40B4-BE49-F238E27FC236}">
                    <a16:creationId xmlns:a16="http://schemas.microsoft.com/office/drawing/2014/main" id="{005E1048-AEB1-4435-B91A-0CBB17E60CF7}"/>
                  </a:ext>
                </a:extLst>
              </p:cNvPr>
              <p:cNvSpPr/>
              <p:nvPr/>
            </p:nvSpPr>
            <p:spPr>
              <a:xfrm>
                <a:off x="2497654" y="4873346"/>
                <a:ext cx="147728" cy="176535"/>
              </a:xfrm>
              <a:custGeom>
                <a:avLst/>
                <a:gdLst>
                  <a:gd name="connsiteX0" fmla="*/ 28059 w 147728"/>
                  <a:gd name="connsiteY0" fmla="*/ 176492 h 176535"/>
                  <a:gd name="connsiteX1" fmla="*/ 1071 w 147728"/>
                  <a:gd name="connsiteY1" fmla="*/ 103467 h 176535"/>
                  <a:gd name="connsiteX2" fmla="*/ 20121 w 147728"/>
                  <a:gd name="connsiteY2" fmla="*/ 74892 h 176535"/>
                  <a:gd name="connsiteX3" fmla="*/ 147121 w 147728"/>
                  <a:gd name="connsiteY3" fmla="*/ 279 h 176535"/>
                  <a:gd name="connsiteX4" fmla="*/ 66159 w 147728"/>
                  <a:gd name="connsiteY4" fmla="*/ 51079 h 176535"/>
                  <a:gd name="connsiteX5" fmla="*/ 18534 w 147728"/>
                  <a:gd name="connsiteY5" fmla="*/ 92354 h 176535"/>
                  <a:gd name="connsiteX6" fmla="*/ 28059 w 147728"/>
                  <a:gd name="connsiteY6" fmla="*/ 176492 h 17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728" h="176535">
                    <a:moveTo>
                      <a:pt x="28059" y="176492"/>
                    </a:moveTo>
                    <a:cubicBezTo>
                      <a:pt x="25149" y="178344"/>
                      <a:pt x="2394" y="120400"/>
                      <a:pt x="1071" y="103467"/>
                    </a:cubicBezTo>
                    <a:cubicBezTo>
                      <a:pt x="-252" y="86534"/>
                      <a:pt x="-4221" y="92090"/>
                      <a:pt x="20121" y="74892"/>
                    </a:cubicBezTo>
                    <a:cubicBezTo>
                      <a:pt x="44463" y="57694"/>
                      <a:pt x="139448" y="4248"/>
                      <a:pt x="147121" y="279"/>
                    </a:cubicBezTo>
                    <a:cubicBezTo>
                      <a:pt x="154794" y="-3690"/>
                      <a:pt x="87590" y="35733"/>
                      <a:pt x="66159" y="51079"/>
                    </a:cubicBezTo>
                    <a:cubicBezTo>
                      <a:pt x="44728" y="66425"/>
                      <a:pt x="26736" y="75950"/>
                      <a:pt x="18534" y="92354"/>
                    </a:cubicBezTo>
                    <a:cubicBezTo>
                      <a:pt x="10332" y="108758"/>
                      <a:pt x="30969" y="174640"/>
                      <a:pt x="28059" y="1764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4" name="フリーフォーム: 図形 4553">
                <a:extLst>
                  <a:ext uri="{FF2B5EF4-FFF2-40B4-BE49-F238E27FC236}">
                    <a16:creationId xmlns:a16="http://schemas.microsoft.com/office/drawing/2014/main" id="{C97C2B0A-C082-48BE-A041-53A6743608BA}"/>
                  </a:ext>
                </a:extLst>
              </p:cNvPr>
              <p:cNvSpPr/>
              <p:nvPr/>
            </p:nvSpPr>
            <p:spPr>
              <a:xfrm>
                <a:off x="2705936" y="4879929"/>
                <a:ext cx="585671" cy="52905"/>
              </a:xfrm>
              <a:custGeom>
                <a:avLst/>
                <a:gdLst>
                  <a:gd name="connsiteX0" fmla="*/ 7102 w 585671"/>
                  <a:gd name="connsiteY0" fmla="*/ 46 h 52905"/>
                  <a:gd name="connsiteX1" fmla="*/ 319839 w 585671"/>
                  <a:gd name="connsiteY1" fmla="*/ 30209 h 52905"/>
                  <a:gd name="connsiteX2" fmla="*/ 577014 w 585671"/>
                  <a:gd name="connsiteY2" fmla="*/ 49259 h 52905"/>
                  <a:gd name="connsiteX3" fmla="*/ 516689 w 585671"/>
                  <a:gd name="connsiteY3" fmla="*/ 50846 h 52905"/>
                  <a:gd name="connsiteX4" fmla="*/ 434139 w 585671"/>
                  <a:gd name="connsiteY4" fmla="*/ 50846 h 52905"/>
                  <a:gd name="connsiteX5" fmla="*/ 126164 w 585671"/>
                  <a:gd name="connsiteY5" fmla="*/ 23859 h 52905"/>
                  <a:gd name="connsiteX6" fmla="*/ 7102 w 585671"/>
                  <a:gd name="connsiteY6" fmla="*/ 46 h 5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5671" h="52905">
                    <a:moveTo>
                      <a:pt x="7102" y="46"/>
                    </a:moveTo>
                    <a:cubicBezTo>
                      <a:pt x="39381" y="1104"/>
                      <a:pt x="224854" y="22007"/>
                      <a:pt x="319839" y="30209"/>
                    </a:cubicBezTo>
                    <a:cubicBezTo>
                      <a:pt x="414824" y="38411"/>
                      <a:pt x="544206" y="45819"/>
                      <a:pt x="577014" y="49259"/>
                    </a:cubicBezTo>
                    <a:cubicBezTo>
                      <a:pt x="609822" y="52699"/>
                      <a:pt x="540502" y="50582"/>
                      <a:pt x="516689" y="50846"/>
                    </a:cubicBezTo>
                    <a:cubicBezTo>
                      <a:pt x="492877" y="51111"/>
                      <a:pt x="499227" y="55344"/>
                      <a:pt x="434139" y="50846"/>
                    </a:cubicBezTo>
                    <a:cubicBezTo>
                      <a:pt x="369051" y="46348"/>
                      <a:pt x="193104" y="31532"/>
                      <a:pt x="126164" y="23859"/>
                    </a:cubicBezTo>
                    <a:cubicBezTo>
                      <a:pt x="59225" y="16186"/>
                      <a:pt x="-25177" y="-1012"/>
                      <a:pt x="7102" y="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5" name="フリーフォーム: 図形 4554">
                <a:extLst>
                  <a:ext uri="{FF2B5EF4-FFF2-40B4-BE49-F238E27FC236}">
                    <a16:creationId xmlns:a16="http://schemas.microsoft.com/office/drawing/2014/main" id="{AA03946A-A110-40C6-A7D0-3465C6687BB4}"/>
                  </a:ext>
                </a:extLst>
              </p:cNvPr>
              <p:cNvSpPr/>
              <p:nvPr/>
            </p:nvSpPr>
            <p:spPr>
              <a:xfrm>
                <a:off x="2577258" y="4908449"/>
                <a:ext cx="178468" cy="50529"/>
              </a:xfrm>
              <a:custGeom>
                <a:avLst/>
                <a:gdLst>
                  <a:gd name="connsiteX0" fmla="*/ 842 w 178468"/>
                  <a:gd name="connsiteY0" fmla="*/ 39789 h 50529"/>
                  <a:gd name="connsiteX1" fmla="*/ 88155 w 178468"/>
                  <a:gd name="connsiteY1" fmla="*/ 1689 h 50529"/>
                  <a:gd name="connsiteX2" fmla="*/ 162767 w 178468"/>
                  <a:gd name="connsiteY2" fmla="*/ 33439 h 50529"/>
                  <a:gd name="connsiteX3" fmla="*/ 177055 w 178468"/>
                  <a:gd name="connsiteY3" fmla="*/ 49314 h 50529"/>
                  <a:gd name="connsiteX4" fmla="*/ 140542 w 178468"/>
                  <a:gd name="connsiteY4" fmla="*/ 1689 h 50529"/>
                  <a:gd name="connsiteX5" fmla="*/ 48467 w 178468"/>
                  <a:gd name="connsiteY5" fmla="*/ 12801 h 50529"/>
                  <a:gd name="connsiteX6" fmla="*/ 842 w 178468"/>
                  <a:gd name="connsiteY6" fmla="*/ 39789 h 5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468" h="50529">
                    <a:moveTo>
                      <a:pt x="842" y="39789"/>
                    </a:moveTo>
                    <a:cubicBezTo>
                      <a:pt x="7457" y="37937"/>
                      <a:pt x="61168" y="2747"/>
                      <a:pt x="88155" y="1689"/>
                    </a:cubicBezTo>
                    <a:cubicBezTo>
                      <a:pt x="115142" y="631"/>
                      <a:pt x="147950" y="25501"/>
                      <a:pt x="162767" y="33439"/>
                    </a:cubicBezTo>
                    <a:cubicBezTo>
                      <a:pt x="177584" y="41377"/>
                      <a:pt x="180759" y="54606"/>
                      <a:pt x="177055" y="49314"/>
                    </a:cubicBezTo>
                    <a:cubicBezTo>
                      <a:pt x="173351" y="44022"/>
                      <a:pt x="161973" y="7774"/>
                      <a:pt x="140542" y="1689"/>
                    </a:cubicBezTo>
                    <a:cubicBezTo>
                      <a:pt x="119111" y="-4396"/>
                      <a:pt x="68840" y="7509"/>
                      <a:pt x="48467" y="12801"/>
                    </a:cubicBezTo>
                    <a:cubicBezTo>
                      <a:pt x="28094" y="18093"/>
                      <a:pt x="-5773" y="41641"/>
                      <a:pt x="842" y="397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6" name="フリーフォーム: 図形 4555">
                <a:extLst>
                  <a:ext uri="{FF2B5EF4-FFF2-40B4-BE49-F238E27FC236}">
                    <a16:creationId xmlns:a16="http://schemas.microsoft.com/office/drawing/2014/main" id="{89E999A0-B543-49A1-B7BC-D9EE178633AD}"/>
                  </a:ext>
                </a:extLst>
              </p:cNvPr>
              <p:cNvSpPr/>
              <p:nvPr/>
            </p:nvSpPr>
            <p:spPr>
              <a:xfrm>
                <a:off x="2694909" y="4992123"/>
                <a:ext cx="201228" cy="24380"/>
              </a:xfrm>
              <a:custGeom>
                <a:avLst/>
                <a:gdLst>
                  <a:gd name="connsiteX0" fmla="*/ 666 w 201228"/>
                  <a:gd name="connsiteY0" fmla="*/ 2152 h 24380"/>
                  <a:gd name="connsiteX1" fmla="*/ 195929 w 201228"/>
                  <a:gd name="connsiteY1" fmla="*/ 24377 h 24380"/>
                  <a:gd name="connsiteX2" fmla="*/ 134016 w 201228"/>
                  <a:gd name="connsiteY2" fmla="*/ 3740 h 24380"/>
                  <a:gd name="connsiteX3" fmla="*/ 666 w 201228"/>
                  <a:gd name="connsiteY3" fmla="*/ 2152 h 24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228" h="24380">
                    <a:moveTo>
                      <a:pt x="666" y="2152"/>
                    </a:moveTo>
                    <a:cubicBezTo>
                      <a:pt x="10985" y="5592"/>
                      <a:pt x="173704" y="24112"/>
                      <a:pt x="195929" y="24377"/>
                    </a:cubicBezTo>
                    <a:cubicBezTo>
                      <a:pt x="218154" y="24642"/>
                      <a:pt x="165237" y="7973"/>
                      <a:pt x="134016" y="3740"/>
                    </a:cubicBezTo>
                    <a:cubicBezTo>
                      <a:pt x="102795" y="-493"/>
                      <a:pt x="-9653" y="-1288"/>
                      <a:pt x="666" y="21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7" name="フリーフォーム: 図形 4556">
                <a:extLst>
                  <a:ext uri="{FF2B5EF4-FFF2-40B4-BE49-F238E27FC236}">
                    <a16:creationId xmlns:a16="http://schemas.microsoft.com/office/drawing/2014/main" id="{521FAD78-E10A-4F7C-BC47-768F726C5157}"/>
                  </a:ext>
                </a:extLst>
              </p:cNvPr>
              <p:cNvSpPr/>
              <p:nvPr/>
            </p:nvSpPr>
            <p:spPr>
              <a:xfrm>
                <a:off x="3117850" y="5044162"/>
                <a:ext cx="171479" cy="43833"/>
              </a:xfrm>
              <a:custGeom>
                <a:avLst/>
                <a:gdLst>
                  <a:gd name="connsiteX0" fmla="*/ 0 w 171479"/>
                  <a:gd name="connsiteY0" fmla="*/ 16788 h 43833"/>
                  <a:gd name="connsiteX1" fmla="*/ 153988 w 171479"/>
                  <a:gd name="connsiteY1" fmla="*/ 23138 h 43833"/>
                  <a:gd name="connsiteX2" fmla="*/ 163513 w 171479"/>
                  <a:gd name="connsiteY2" fmla="*/ 10438 h 43833"/>
                  <a:gd name="connsiteX3" fmla="*/ 163513 w 171479"/>
                  <a:gd name="connsiteY3" fmla="*/ 43776 h 43833"/>
                  <a:gd name="connsiteX4" fmla="*/ 155575 w 171479"/>
                  <a:gd name="connsiteY4" fmla="*/ 913 h 43833"/>
                  <a:gd name="connsiteX5" fmla="*/ 0 w 171479"/>
                  <a:gd name="connsiteY5" fmla="*/ 16788 h 4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479" h="43833">
                    <a:moveTo>
                      <a:pt x="0" y="16788"/>
                    </a:moveTo>
                    <a:cubicBezTo>
                      <a:pt x="-264" y="20492"/>
                      <a:pt x="126736" y="24196"/>
                      <a:pt x="153988" y="23138"/>
                    </a:cubicBezTo>
                    <a:cubicBezTo>
                      <a:pt x="181240" y="22080"/>
                      <a:pt x="161926" y="6998"/>
                      <a:pt x="163513" y="10438"/>
                    </a:cubicBezTo>
                    <a:cubicBezTo>
                      <a:pt x="165101" y="13878"/>
                      <a:pt x="164836" y="45363"/>
                      <a:pt x="163513" y="43776"/>
                    </a:cubicBezTo>
                    <a:cubicBezTo>
                      <a:pt x="162190" y="42189"/>
                      <a:pt x="186796" y="5940"/>
                      <a:pt x="155575" y="913"/>
                    </a:cubicBezTo>
                    <a:cubicBezTo>
                      <a:pt x="124354" y="-4114"/>
                      <a:pt x="264" y="13084"/>
                      <a:pt x="0" y="167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8" name="フリーフォーム: 図形 4557">
                <a:extLst>
                  <a:ext uri="{FF2B5EF4-FFF2-40B4-BE49-F238E27FC236}">
                    <a16:creationId xmlns:a16="http://schemas.microsoft.com/office/drawing/2014/main" id="{DF185304-95FC-4D20-A38A-1A4E7D64DE4A}"/>
                  </a:ext>
                </a:extLst>
              </p:cNvPr>
              <p:cNvSpPr/>
              <p:nvPr/>
            </p:nvSpPr>
            <p:spPr>
              <a:xfrm>
                <a:off x="3268471" y="4962522"/>
                <a:ext cx="75224" cy="254598"/>
              </a:xfrm>
              <a:custGeom>
                <a:avLst/>
                <a:gdLst>
                  <a:gd name="connsiteX0" fmla="*/ 36704 w 75224"/>
                  <a:gd name="connsiteY0" fmla="*/ 3 h 254598"/>
                  <a:gd name="connsiteX1" fmla="*/ 60517 w 75224"/>
                  <a:gd name="connsiteY1" fmla="*/ 84141 h 254598"/>
                  <a:gd name="connsiteX2" fmla="*/ 73217 w 75224"/>
                  <a:gd name="connsiteY2" fmla="*/ 98428 h 254598"/>
                  <a:gd name="connsiteX3" fmla="*/ 17654 w 75224"/>
                  <a:gd name="connsiteY3" fmla="*/ 134941 h 254598"/>
                  <a:gd name="connsiteX4" fmla="*/ 28767 w 75224"/>
                  <a:gd name="connsiteY4" fmla="*/ 190503 h 254598"/>
                  <a:gd name="connsiteX5" fmla="*/ 192 w 75224"/>
                  <a:gd name="connsiteY5" fmla="*/ 254003 h 254598"/>
                  <a:gd name="connsiteX6" fmla="*/ 17654 w 75224"/>
                  <a:gd name="connsiteY6" fmla="*/ 150816 h 254598"/>
                  <a:gd name="connsiteX7" fmla="*/ 44642 w 75224"/>
                  <a:gd name="connsiteY7" fmla="*/ 107953 h 254598"/>
                  <a:gd name="connsiteX8" fmla="*/ 60517 w 75224"/>
                  <a:gd name="connsiteY8" fmla="*/ 80966 h 254598"/>
                  <a:gd name="connsiteX9" fmla="*/ 36704 w 75224"/>
                  <a:gd name="connsiteY9" fmla="*/ 3 h 25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224" h="254598">
                    <a:moveTo>
                      <a:pt x="36704" y="3"/>
                    </a:moveTo>
                    <a:cubicBezTo>
                      <a:pt x="36704" y="532"/>
                      <a:pt x="54432" y="67737"/>
                      <a:pt x="60517" y="84141"/>
                    </a:cubicBezTo>
                    <a:cubicBezTo>
                      <a:pt x="66603" y="100545"/>
                      <a:pt x="80361" y="89961"/>
                      <a:pt x="73217" y="98428"/>
                    </a:cubicBezTo>
                    <a:cubicBezTo>
                      <a:pt x="66073" y="106895"/>
                      <a:pt x="25062" y="119595"/>
                      <a:pt x="17654" y="134941"/>
                    </a:cubicBezTo>
                    <a:cubicBezTo>
                      <a:pt x="10246" y="150287"/>
                      <a:pt x="31677" y="170659"/>
                      <a:pt x="28767" y="190503"/>
                    </a:cubicBezTo>
                    <a:cubicBezTo>
                      <a:pt x="25857" y="210347"/>
                      <a:pt x="2044" y="260618"/>
                      <a:pt x="192" y="254003"/>
                    </a:cubicBezTo>
                    <a:cubicBezTo>
                      <a:pt x="-1660" y="247389"/>
                      <a:pt x="10246" y="175158"/>
                      <a:pt x="17654" y="150816"/>
                    </a:cubicBezTo>
                    <a:cubicBezTo>
                      <a:pt x="25062" y="126474"/>
                      <a:pt x="37498" y="119595"/>
                      <a:pt x="44642" y="107953"/>
                    </a:cubicBezTo>
                    <a:cubicBezTo>
                      <a:pt x="51786" y="96311"/>
                      <a:pt x="62898" y="96047"/>
                      <a:pt x="60517" y="80966"/>
                    </a:cubicBezTo>
                    <a:cubicBezTo>
                      <a:pt x="58136" y="65885"/>
                      <a:pt x="36704" y="-526"/>
                      <a:pt x="3670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9" name="フリーフォーム: 図形 4558">
                <a:extLst>
                  <a:ext uri="{FF2B5EF4-FFF2-40B4-BE49-F238E27FC236}">
                    <a16:creationId xmlns:a16="http://schemas.microsoft.com/office/drawing/2014/main" id="{BF52F28B-8891-4EC2-B2EE-3AD8D808CD27}"/>
                  </a:ext>
                </a:extLst>
              </p:cNvPr>
              <p:cNvSpPr/>
              <p:nvPr/>
            </p:nvSpPr>
            <p:spPr>
              <a:xfrm>
                <a:off x="3076572" y="5064033"/>
                <a:ext cx="194771" cy="55804"/>
              </a:xfrm>
              <a:custGeom>
                <a:avLst/>
                <a:gdLst>
                  <a:gd name="connsiteX0" fmla="*/ 3 w 194771"/>
                  <a:gd name="connsiteY0" fmla="*/ 92 h 55804"/>
                  <a:gd name="connsiteX1" fmla="*/ 174628 w 194771"/>
                  <a:gd name="connsiteY1" fmla="*/ 36605 h 55804"/>
                  <a:gd name="connsiteX2" fmla="*/ 190503 w 194771"/>
                  <a:gd name="connsiteY2" fmla="*/ 55655 h 55804"/>
                  <a:gd name="connsiteX3" fmla="*/ 169866 w 194771"/>
                  <a:gd name="connsiteY3" fmla="*/ 27080 h 55804"/>
                  <a:gd name="connsiteX4" fmla="*/ 3 w 194771"/>
                  <a:gd name="connsiteY4" fmla="*/ 92 h 5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771" h="55804">
                    <a:moveTo>
                      <a:pt x="3" y="92"/>
                    </a:moveTo>
                    <a:cubicBezTo>
                      <a:pt x="797" y="1680"/>
                      <a:pt x="142878" y="27345"/>
                      <a:pt x="174628" y="36605"/>
                    </a:cubicBezTo>
                    <a:cubicBezTo>
                      <a:pt x="206378" y="45865"/>
                      <a:pt x="191297" y="57243"/>
                      <a:pt x="190503" y="55655"/>
                    </a:cubicBezTo>
                    <a:cubicBezTo>
                      <a:pt x="189709" y="54068"/>
                      <a:pt x="198705" y="36340"/>
                      <a:pt x="169866" y="27080"/>
                    </a:cubicBezTo>
                    <a:cubicBezTo>
                      <a:pt x="141027" y="17820"/>
                      <a:pt x="-791" y="-1496"/>
                      <a:pt x="3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0" name="フリーフォーム: 図形 4559">
                <a:extLst>
                  <a:ext uri="{FF2B5EF4-FFF2-40B4-BE49-F238E27FC236}">
                    <a16:creationId xmlns:a16="http://schemas.microsoft.com/office/drawing/2014/main" id="{6BBF30A2-F633-4D3B-8067-10F403E0767E}"/>
                  </a:ext>
                </a:extLst>
              </p:cNvPr>
              <p:cNvSpPr/>
              <p:nvPr/>
            </p:nvSpPr>
            <p:spPr>
              <a:xfrm>
                <a:off x="2537461" y="5413372"/>
                <a:ext cx="118893" cy="158005"/>
              </a:xfrm>
              <a:custGeom>
                <a:avLst/>
                <a:gdLst>
                  <a:gd name="connsiteX0" fmla="*/ 4127 w 118893"/>
                  <a:gd name="connsiteY0" fmla="*/ 3 h 158005"/>
                  <a:gd name="connsiteX1" fmla="*/ 26352 w 118893"/>
                  <a:gd name="connsiteY1" fmla="*/ 85728 h 158005"/>
                  <a:gd name="connsiteX2" fmla="*/ 118427 w 118893"/>
                  <a:gd name="connsiteY2" fmla="*/ 157166 h 158005"/>
                  <a:gd name="connsiteX3" fmla="*/ 59689 w 118893"/>
                  <a:gd name="connsiteY3" fmla="*/ 122241 h 158005"/>
                  <a:gd name="connsiteX4" fmla="*/ 5714 w 118893"/>
                  <a:gd name="connsiteY4" fmla="*/ 82553 h 158005"/>
                  <a:gd name="connsiteX5" fmla="*/ 4127 w 118893"/>
                  <a:gd name="connsiteY5" fmla="*/ 3 h 158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893" h="158005">
                    <a:moveTo>
                      <a:pt x="4127" y="3"/>
                    </a:moveTo>
                    <a:cubicBezTo>
                      <a:pt x="7567" y="532"/>
                      <a:pt x="7302" y="59534"/>
                      <a:pt x="26352" y="85728"/>
                    </a:cubicBezTo>
                    <a:cubicBezTo>
                      <a:pt x="45402" y="111922"/>
                      <a:pt x="112871" y="151080"/>
                      <a:pt x="118427" y="157166"/>
                    </a:cubicBezTo>
                    <a:cubicBezTo>
                      <a:pt x="123983" y="163252"/>
                      <a:pt x="78474" y="134676"/>
                      <a:pt x="59689" y="122241"/>
                    </a:cubicBezTo>
                    <a:cubicBezTo>
                      <a:pt x="40904" y="109806"/>
                      <a:pt x="15239" y="98163"/>
                      <a:pt x="5714" y="82553"/>
                    </a:cubicBezTo>
                    <a:cubicBezTo>
                      <a:pt x="-3811" y="66943"/>
                      <a:pt x="687" y="-526"/>
                      <a:pt x="4127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1" name="フリーフォーム: 図形 4560">
                <a:extLst>
                  <a:ext uri="{FF2B5EF4-FFF2-40B4-BE49-F238E27FC236}">
                    <a16:creationId xmlns:a16="http://schemas.microsoft.com/office/drawing/2014/main" id="{B9BCEE0A-D3C3-401C-964B-225DC740E99B}"/>
                  </a:ext>
                </a:extLst>
              </p:cNvPr>
              <p:cNvSpPr/>
              <p:nvPr/>
            </p:nvSpPr>
            <p:spPr>
              <a:xfrm>
                <a:off x="2494337" y="5414951"/>
                <a:ext cx="29827" cy="347450"/>
              </a:xfrm>
              <a:custGeom>
                <a:avLst/>
                <a:gdLst>
                  <a:gd name="connsiteX0" fmla="*/ 7563 w 29827"/>
                  <a:gd name="connsiteY0" fmla="*/ 12 h 347450"/>
                  <a:gd name="connsiteX1" fmla="*/ 29788 w 29827"/>
                  <a:gd name="connsiteY1" fmla="*/ 119074 h 347450"/>
                  <a:gd name="connsiteX2" fmla="*/ 1213 w 29827"/>
                  <a:gd name="connsiteY2" fmla="*/ 338149 h 347450"/>
                  <a:gd name="connsiteX3" fmla="*/ 5976 w 29827"/>
                  <a:gd name="connsiteY3" fmla="*/ 288937 h 347450"/>
                  <a:gd name="connsiteX4" fmla="*/ 12326 w 29827"/>
                  <a:gd name="connsiteY4" fmla="*/ 125424 h 347450"/>
                  <a:gd name="connsiteX5" fmla="*/ 7563 w 29827"/>
                  <a:gd name="connsiteY5" fmla="*/ 12 h 34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827" h="347450">
                    <a:moveTo>
                      <a:pt x="7563" y="12"/>
                    </a:moveTo>
                    <a:cubicBezTo>
                      <a:pt x="10473" y="-1046"/>
                      <a:pt x="30846" y="62718"/>
                      <a:pt x="29788" y="119074"/>
                    </a:cubicBezTo>
                    <a:cubicBezTo>
                      <a:pt x="28730" y="175430"/>
                      <a:pt x="5182" y="309839"/>
                      <a:pt x="1213" y="338149"/>
                    </a:cubicBezTo>
                    <a:cubicBezTo>
                      <a:pt x="-2756" y="366459"/>
                      <a:pt x="4124" y="324391"/>
                      <a:pt x="5976" y="288937"/>
                    </a:cubicBezTo>
                    <a:cubicBezTo>
                      <a:pt x="7828" y="253483"/>
                      <a:pt x="11268" y="171991"/>
                      <a:pt x="12326" y="125424"/>
                    </a:cubicBezTo>
                    <a:cubicBezTo>
                      <a:pt x="13384" y="78857"/>
                      <a:pt x="4653" y="1070"/>
                      <a:pt x="756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2" name="フリーフォーム: 図形 4561">
                <a:extLst>
                  <a:ext uri="{FF2B5EF4-FFF2-40B4-BE49-F238E27FC236}">
                    <a16:creationId xmlns:a16="http://schemas.microsoft.com/office/drawing/2014/main" id="{7B65F0FC-5367-488A-B1C5-50A0A509926F}"/>
                  </a:ext>
                </a:extLst>
              </p:cNvPr>
              <p:cNvSpPr/>
              <p:nvPr/>
            </p:nvSpPr>
            <p:spPr>
              <a:xfrm>
                <a:off x="2587857" y="5362483"/>
                <a:ext cx="146746" cy="216000"/>
              </a:xfrm>
              <a:custGeom>
                <a:avLst/>
                <a:gdLst>
                  <a:gd name="connsiteX0" fmla="*/ 23581 w 146746"/>
                  <a:gd name="connsiteY0" fmla="*/ 92 h 216000"/>
                  <a:gd name="connsiteX1" fmla="*/ 17231 w 146746"/>
                  <a:gd name="connsiteY1" fmla="*/ 76292 h 216000"/>
                  <a:gd name="connsiteX2" fmla="*/ 90256 w 146746"/>
                  <a:gd name="connsiteY2" fmla="*/ 144555 h 216000"/>
                  <a:gd name="connsiteX3" fmla="*/ 145818 w 146746"/>
                  <a:gd name="connsiteY3" fmla="*/ 177892 h 216000"/>
                  <a:gd name="connsiteX4" fmla="*/ 44218 w 146746"/>
                  <a:gd name="connsiteY4" fmla="*/ 215992 h 216000"/>
                  <a:gd name="connsiteX5" fmla="*/ 115656 w 146746"/>
                  <a:gd name="connsiteY5" fmla="*/ 181067 h 216000"/>
                  <a:gd name="connsiteX6" fmla="*/ 68031 w 146746"/>
                  <a:gd name="connsiteY6" fmla="*/ 157255 h 216000"/>
                  <a:gd name="connsiteX7" fmla="*/ 1356 w 146746"/>
                  <a:gd name="connsiteY7" fmla="*/ 92167 h 216000"/>
                  <a:gd name="connsiteX8" fmla="*/ 23581 w 146746"/>
                  <a:gd name="connsiteY8" fmla="*/ 92 h 21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746" h="216000">
                    <a:moveTo>
                      <a:pt x="23581" y="92"/>
                    </a:moveTo>
                    <a:cubicBezTo>
                      <a:pt x="26227" y="-2554"/>
                      <a:pt x="6119" y="52215"/>
                      <a:pt x="17231" y="76292"/>
                    </a:cubicBezTo>
                    <a:cubicBezTo>
                      <a:pt x="28343" y="100369"/>
                      <a:pt x="68825" y="127622"/>
                      <a:pt x="90256" y="144555"/>
                    </a:cubicBezTo>
                    <a:cubicBezTo>
                      <a:pt x="111687" y="161488"/>
                      <a:pt x="153491" y="165986"/>
                      <a:pt x="145818" y="177892"/>
                    </a:cubicBezTo>
                    <a:cubicBezTo>
                      <a:pt x="138145" y="189798"/>
                      <a:pt x="49245" y="215463"/>
                      <a:pt x="44218" y="215992"/>
                    </a:cubicBezTo>
                    <a:cubicBezTo>
                      <a:pt x="39191" y="216521"/>
                      <a:pt x="111687" y="190856"/>
                      <a:pt x="115656" y="181067"/>
                    </a:cubicBezTo>
                    <a:cubicBezTo>
                      <a:pt x="119625" y="171278"/>
                      <a:pt x="87081" y="172072"/>
                      <a:pt x="68031" y="157255"/>
                    </a:cubicBezTo>
                    <a:cubicBezTo>
                      <a:pt x="48981" y="142438"/>
                      <a:pt x="9029" y="114921"/>
                      <a:pt x="1356" y="92167"/>
                    </a:cubicBezTo>
                    <a:cubicBezTo>
                      <a:pt x="-6317" y="69413"/>
                      <a:pt x="20935" y="2738"/>
                      <a:pt x="23581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3" name="フリーフォーム: 図形 4562">
                <a:extLst>
                  <a:ext uri="{FF2B5EF4-FFF2-40B4-BE49-F238E27FC236}">
                    <a16:creationId xmlns:a16="http://schemas.microsoft.com/office/drawing/2014/main" id="{3CFD7972-C577-46E3-931D-DCAEF75CE77D}"/>
                  </a:ext>
                </a:extLst>
              </p:cNvPr>
              <p:cNvSpPr/>
              <p:nvPr/>
            </p:nvSpPr>
            <p:spPr>
              <a:xfrm>
                <a:off x="2799043" y="5521193"/>
                <a:ext cx="129615" cy="464089"/>
              </a:xfrm>
              <a:custGeom>
                <a:avLst/>
                <a:gdLst>
                  <a:gd name="connsiteX0" fmla="*/ 1307 w 129615"/>
                  <a:gd name="connsiteY0" fmla="*/ 132 h 464089"/>
                  <a:gd name="connsiteX1" fmla="*/ 6070 w 129615"/>
                  <a:gd name="connsiteY1" fmla="*/ 122370 h 464089"/>
                  <a:gd name="connsiteX2" fmla="*/ 55282 w 129615"/>
                  <a:gd name="connsiteY2" fmla="*/ 231907 h 464089"/>
                  <a:gd name="connsiteX3" fmla="*/ 114020 w 129615"/>
                  <a:gd name="connsiteY3" fmla="*/ 327157 h 464089"/>
                  <a:gd name="connsiteX4" fmla="*/ 120370 w 129615"/>
                  <a:gd name="connsiteY4" fmla="*/ 352557 h 464089"/>
                  <a:gd name="connsiteX5" fmla="*/ 121957 w 129615"/>
                  <a:gd name="connsiteY5" fmla="*/ 463682 h 464089"/>
                  <a:gd name="connsiteX6" fmla="*/ 123545 w 129615"/>
                  <a:gd name="connsiteY6" fmla="*/ 308107 h 464089"/>
                  <a:gd name="connsiteX7" fmla="*/ 36232 w 129615"/>
                  <a:gd name="connsiteY7" fmla="*/ 184282 h 464089"/>
                  <a:gd name="connsiteX8" fmla="*/ 10832 w 129615"/>
                  <a:gd name="connsiteY8" fmla="*/ 100145 h 464089"/>
                  <a:gd name="connsiteX9" fmla="*/ 1307 w 129615"/>
                  <a:gd name="connsiteY9" fmla="*/ 132 h 46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615" h="464089">
                    <a:moveTo>
                      <a:pt x="1307" y="132"/>
                    </a:moveTo>
                    <a:cubicBezTo>
                      <a:pt x="513" y="3836"/>
                      <a:pt x="-2926" y="83741"/>
                      <a:pt x="6070" y="122370"/>
                    </a:cubicBezTo>
                    <a:cubicBezTo>
                      <a:pt x="15066" y="160999"/>
                      <a:pt x="37290" y="197776"/>
                      <a:pt x="55282" y="231907"/>
                    </a:cubicBezTo>
                    <a:cubicBezTo>
                      <a:pt x="73274" y="266038"/>
                      <a:pt x="103172" y="307049"/>
                      <a:pt x="114020" y="327157"/>
                    </a:cubicBezTo>
                    <a:cubicBezTo>
                      <a:pt x="124868" y="347265"/>
                      <a:pt x="119047" y="329803"/>
                      <a:pt x="120370" y="352557"/>
                    </a:cubicBezTo>
                    <a:cubicBezTo>
                      <a:pt x="121693" y="375311"/>
                      <a:pt x="121428" y="471090"/>
                      <a:pt x="121957" y="463682"/>
                    </a:cubicBezTo>
                    <a:cubicBezTo>
                      <a:pt x="122486" y="456274"/>
                      <a:pt x="137833" y="354674"/>
                      <a:pt x="123545" y="308107"/>
                    </a:cubicBezTo>
                    <a:cubicBezTo>
                      <a:pt x="109258" y="261540"/>
                      <a:pt x="55018" y="218942"/>
                      <a:pt x="36232" y="184282"/>
                    </a:cubicBezTo>
                    <a:cubicBezTo>
                      <a:pt x="17446" y="149622"/>
                      <a:pt x="15594" y="128984"/>
                      <a:pt x="10832" y="100145"/>
                    </a:cubicBezTo>
                    <a:cubicBezTo>
                      <a:pt x="6070" y="71306"/>
                      <a:pt x="2101" y="-3572"/>
                      <a:pt x="1307" y="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4" name="フリーフォーム: 図形 4563">
                <a:extLst>
                  <a:ext uri="{FF2B5EF4-FFF2-40B4-BE49-F238E27FC236}">
                    <a16:creationId xmlns:a16="http://schemas.microsoft.com/office/drawing/2014/main" id="{934601FB-BAE0-4513-A935-61A1F2468830}"/>
                  </a:ext>
                </a:extLst>
              </p:cNvPr>
              <p:cNvSpPr/>
              <p:nvPr/>
            </p:nvSpPr>
            <p:spPr>
              <a:xfrm>
                <a:off x="2675524" y="5418115"/>
                <a:ext cx="204207" cy="51176"/>
              </a:xfrm>
              <a:custGeom>
                <a:avLst/>
                <a:gdLst>
                  <a:gd name="connsiteX0" fmla="*/ 204201 w 204207"/>
                  <a:gd name="connsiteY0" fmla="*/ 23 h 51176"/>
                  <a:gd name="connsiteX1" fmla="*/ 153401 w 204207"/>
                  <a:gd name="connsiteY1" fmla="*/ 47648 h 51176"/>
                  <a:gd name="connsiteX2" fmla="*/ 88314 w 204207"/>
                  <a:gd name="connsiteY2" fmla="*/ 47648 h 51176"/>
                  <a:gd name="connsiteX3" fmla="*/ 1001 w 204207"/>
                  <a:gd name="connsiteY3" fmla="*/ 47648 h 51176"/>
                  <a:gd name="connsiteX4" fmla="*/ 150226 w 204207"/>
                  <a:gd name="connsiteY4" fmla="*/ 41298 h 51176"/>
                  <a:gd name="connsiteX5" fmla="*/ 204201 w 204207"/>
                  <a:gd name="connsiteY5" fmla="*/ 23 h 5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207" h="51176">
                    <a:moveTo>
                      <a:pt x="204201" y="23"/>
                    </a:moveTo>
                    <a:cubicBezTo>
                      <a:pt x="204730" y="1081"/>
                      <a:pt x="172715" y="39711"/>
                      <a:pt x="153401" y="47648"/>
                    </a:cubicBezTo>
                    <a:cubicBezTo>
                      <a:pt x="134086" y="55586"/>
                      <a:pt x="88314" y="47648"/>
                      <a:pt x="88314" y="47648"/>
                    </a:cubicBezTo>
                    <a:cubicBezTo>
                      <a:pt x="62914" y="47648"/>
                      <a:pt x="-9318" y="48706"/>
                      <a:pt x="1001" y="47648"/>
                    </a:cubicBezTo>
                    <a:cubicBezTo>
                      <a:pt x="11320" y="46590"/>
                      <a:pt x="117947" y="47913"/>
                      <a:pt x="150226" y="41298"/>
                    </a:cubicBezTo>
                    <a:cubicBezTo>
                      <a:pt x="182505" y="34683"/>
                      <a:pt x="203672" y="-1035"/>
                      <a:pt x="204201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5" name="フリーフォーム: 図形 4564">
                <a:extLst>
                  <a:ext uri="{FF2B5EF4-FFF2-40B4-BE49-F238E27FC236}">
                    <a16:creationId xmlns:a16="http://schemas.microsoft.com/office/drawing/2014/main" id="{B2F32D45-E43D-4D89-81C4-1DF3E4E0360C}"/>
                  </a:ext>
                </a:extLst>
              </p:cNvPr>
              <p:cNvSpPr/>
              <p:nvPr/>
            </p:nvSpPr>
            <p:spPr>
              <a:xfrm>
                <a:off x="2700310" y="5480060"/>
                <a:ext cx="128522" cy="101619"/>
              </a:xfrm>
              <a:custGeom>
                <a:avLst/>
                <a:gdLst>
                  <a:gd name="connsiteX0" fmla="*/ 28 w 128522"/>
                  <a:gd name="connsiteY0" fmla="*/ 1578 h 101619"/>
                  <a:gd name="connsiteX1" fmla="*/ 117503 w 128522"/>
                  <a:gd name="connsiteY1" fmla="*/ 12690 h 101619"/>
                  <a:gd name="connsiteX2" fmla="*/ 122265 w 128522"/>
                  <a:gd name="connsiteY2" fmla="*/ 101590 h 101619"/>
                  <a:gd name="connsiteX3" fmla="*/ 106390 w 128522"/>
                  <a:gd name="connsiteY3" fmla="*/ 22215 h 101619"/>
                  <a:gd name="connsiteX4" fmla="*/ 28 w 128522"/>
                  <a:gd name="connsiteY4" fmla="*/ 1578 h 10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522" h="101619">
                    <a:moveTo>
                      <a:pt x="28" y="1578"/>
                    </a:moveTo>
                    <a:cubicBezTo>
                      <a:pt x="1880" y="-9"/>
                      <a:pt x="97130" y="-3979"/>
                      <a:pt x="117503" y="12690"/>
                    </a:cubicBezTo>
                    <a:cubicBezTo>
                      <a:pt x="137876" y="29359"/>
                      <a:pt x="124117" y="100003"/>
                      <a:pt x="122265" y="101590"/>
                    </a:cubicBezTo>
                    <a:cubicBezTo>
                      <a:pt x="120413" y="103177"/>
                      <a:pt x="125704" y="40207"/>
                      <a:pt x="106390" y="22215"/>
                    </a:cubicBezTo>
                    <a:cubicBezTo>
                      <a:pt x="87076" y="4223"/>
                      <a:pt x="-1824" y="3165"/>
                      <a:pt x="28" y="15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6" name="フリーフォーム: 図形 4565">
                <a:extLst>
                  <a:ext uri="{FF2B5EF4-FFF2-40B4-BE49-F238E27FC236}">
                    <a16:creationId xmlns:a16="http://schemas.microsoft.com/office/drawing/2014/main" id="{A693CC36-21D3-4729-A69A-8B38EFD79A46}"/>
                  </a:ext>
                </a:extLst>
              </p:cNvPr>
              <p:cNvSpPr/>
              <p:nvPr/>
            </p:nvSpPr>
            <p:spPr>
              <a:xfrm>
                <a:off x="2779678" y="5346548"/>
                <a:ext cx="243055" cy="103234"/>
              </a:xfrm>
              <a:custGeom>
                <a:avLst/>
                <a:gdLst>
                  <a:gd name="connsiteX0" fmla="*/ 35 w 243055"/>
                  <a:gd name="connsiteY0" fmla="*/ 152 h 103234"/>
                  <a:gd name="connsiteX1" fmla="*/ 69885 w 243055"/>
                  <a:gd name="connsiteY1" fmla="*/ 95402 h 103234"/>
                  <a:gd name="connsiteX2" fmla="*/ 120685 w 243055"/>
                  <a:gd name="connsiteY2" fmla="*/ 92227 h 103234"/>
                  <a:gd name="connsiteX3" fmla="*/ 242922 w 243055"/>
                  <a:gd name="connsiteY3" fmla="*/ 47777 h 103234"/>
                  <a:gd name="connsiteX4" fmla="*/ 95285 w 243055"/>
                  <a:gd name="connsiteY4" fmla="*/ 82702 h 103234"/>
                  <a:gd name="connsiteX5" fmla="*/ 79410 w 243055"/>
                  <a:gd name="connsiteY5" fmla="*/ 73177 h 103234"/>
                  <a:gd name="connsiteX6" fmla="*/ 35 w 243055"/>
                  <a:gd name="connsiteY6" fmla="*/ 152 h 10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055" h="103234">
                    <a:moveTo>
                      <a:pt x="35" y="152"/>
                    </a:moveTo>
                    <a:cubicBezTo>
                      <a:pt x="-1552" y="3856"/>
                      <a:pt x="49777" y="80056"/>
                      <a:pt x="69885" y="95402"/>
                    </a:cubicBezTo>
                    <a:cubicBezTo>
                      <a:pt x="89993" y="110748"/>
                      <a:pt x="91846" y="100165"/>
                      <a:pt x="120685" y="92227"/>
                    </a:cubicBezTo>
                    <a:cubicBezTo>
                      <a:pt x="149525" y="84290"/>
                      <a:pt x="247155" y="49364"/>
                      <a:pt x="242922" y="47777"/>
                    </a:cubicBezTo>
                    <a:cubicBezTo>
                      <a:pt x="238689" y="46190"/>
                      <a:pt x="122537" y="78469"/>
                      <a:pt x="95285" y="82702"/>
                    </a:cubicBezTo>
                    <a:cubicBezTo>
                      <a:pt x="68033" y="86935"/>
                      <a:pt x="94226" y="84819"/>
                      <a:pt x="79410" y="73177"/>
                    </a:cubicBezTo>
                    <a:cubicBezTo>
                      <a:pt x="64594" y="61535"/>
                      <a:pt x="1622" y="-3552"/>
                      <a:pt x="35" y="1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7" name="フリーフォーム: 図形 4566">
                <a:extLst>
                  <a:ext uri="{FF2B5EF4-FFF2-40B4-BE49-F238E27FC236}">
                    <a16:creationId xmlns:a16="http://schemas.microsoft.com/office/drawing/2014/main" id="{3FFB940A-8196-45B5-9BE0-C31E653A57CD}"/>
                  </a:ext>
                </a:extLst>
              </p:cNvPr>
              <p:cNvSpPr/>
              <p:nvPr/>
            </p:nvSpPr>
            <p:spPr>
              <a:xfrm>
                <a:off x="2924046" y="5278435"/>
                <a:ext cx="168894" cy="97256"/>
              </a:xfrm>
              <a:custGeom>
                <a:avLst/>
                <a:gdLst>
                  <a:gd name="connsiteX0" fmla="*/ 168404 w 168894"/>
                  <a:gd name="connsiteY0" fmla="*/ 3 h 97256"/>
                  <a:gd name="connsiteX1" fmla="*/ 150942 w 168894"/>
                  <a:gd name="connsiteY1" fmla="*/ 76203 h 97256"/>
                  <a:gd name="connsiteX2" fmla="*/ 109667 w 168894"/>
                  <a:gd name="connsiteY2" fmla="*/ 87315 h 97256"/>
                  <a:gd name="connsiteX3" fmla="*/ 129 w 168894"/>
                  <a:gd name="connsiteY3" fmla="*/ 96840 h 97256"/>
                  <a:gd name="connsiteX4" fmla="*/ 133479 w 168894"/>
                  <a:gd name="connsiteY4" fmla="*/ 73028 h 97256"/>
                  <a:gd name="connsiteX5" fmla="*/ 168404 w 168894"/>
                  <a:gd name="connsiteY5" fmla="*/ 3 h 97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894" h="97256">
                    <a:moveTo>
                      <a:pt x="168404" y="3"/>
                    </a:moveTo>
                    <a:cubicBezTo>
                      <a:pt x="171315" y="532"/>
                      <a:pt x="160731" y="61651"/>
                      <a:pt x="150942" y="76203"/>
                    </a:cubicBezTo>
                    <a:cubicBezTo>
                      <a:pt x="141153" y="90755"/>
                      <a:pt x="134802" y="83876"/>
                      <a:pt x="109667" y="87315"/>
                    </a:cubicBezTo>
                    <a:cubicBezTo>
                      <a:pt x="84531" y="90755"/>
                      <a:pt x="-3840" y="99221"/>
                      <a:pt x="129" y="96840"/>
                    </a:cubicBezTo>
                    <a:cubicBezTo>
                      <a:pt x="4098" y="94459"/>
                      <a:pt x="106491" y="86257"/>
                      <a:pt x="133479" y="73028"/>
                    </a:cubicBezTo>
                    <a:cubicBezTo>
                      <a:pt x="160466" y="59799"/>
                      <a:pt x="165493" y="-526"/>
                      <a:pt x="16840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8" name="フリーフォーム: 図形 4567">
                <a:extLst>
                  <a:ext uri="{FF2B5EF4-FFF2-40B4-BE49-F238E27FC236}">
                    <a16:creationId xmlns:a16="http://schemas.microsoft.com/office/drawing/2014/main" id="{AF6D0ABB-A3EB-475A-9806-E14EBB7A1D55}"/>
                  </a:ext>
                </a:extLst>
              </p:cNvPr>
              <p:cNvSpPr/>
              <p:nvPr/>
            </p:nvSpPr>
            <p:spPr>
              <a:xfrm>
                <a:off x="3039714" y="5311695"/>
                <a:ext cx="76205" cy="252843"/>
              </a:xfrm>
              <a:custGeom>
                <a:avLst/>
                <a:gdLst>
                  <a:gd name="connsiteX0" fmla="*/ 74961 w 76205"/>
                  <a:gd name="connsiteY0" fmla="*/ 80 h 252843"/>
                  <a:gd name="connsiteX1" fmla="*/ 67024 w 76205"/>
                  <a:gd name="connsiteY1" fmla="*/ 112793 h 252843"/>
                  <a:gd name="connsiteX2" fmla="*/ 349 w 76205"/>
                  <a:gd name="connsiteY2" fmla="*/ 252493 h 252843"/>
                  <a:gd name="connsiteX3" fmla="*/ 41624 w 76205"/>
                  <a:gd name="connsiteY3" fmla="*/ 150893 h 252843"/>
                  <a:gd name="connsiteX4" fmla="*/ 60674 w 76205"/>
                  <a:gd name="connsiteY4" fmla="*/ 95330 h 252843"/>
                  <a:gd name="connsiteX5" fmla="*/ 74961 w 76205"/>
                  <a:gd name="connsiteY5" fmla="*/ 80 h 25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5" h="252843">
                    <a:moveTo>
                      <a:pt x="74961" y="80"/>
                    </a:moveTo>
                    <a:cubicBezTo>
                      <a:pt x="76019" y="2990"/>
                      <a:pt x="79459" y="70724"/>
                      <a:pt x="67024" y="112793"/>
                    </a:cubicBezTo>
                    <a:cubicBezTo>
                      <a:pt x="54589" y="154862"/>
                      <a:pt x="4582" y="246143"/>
                      <a:pt x="349" y="252493"/>
                    </a:cubicBezTo>
                    <a:cubicBezTo>
                      <a:pt x="-3884" y="258843"/>
                      <a:pt x="31570" y="177087"/>
                      <a:pt x="41624" y="150893"/>
                    </a:cubicBezTo>
                    <a:cubicBezTo>
                      <a:pt x="51678" y="124699"/>
                      <a:pt x="55118" y="117026"/>
                      <a:pt x="60674" y="95330"/>
                    </a:cubicBezTo>
                    <a:cubicBezTo>
                      <a:pt x="66230" y="73634"/>
                      <a:pt x="73903" y="-2830"/>
                      <a:pt x="74961" y="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9" name="フリーフォーム: 図形 4568">
                <a:extLst>
                  <a:ext uri="{FF2B5EF4-FFF2-40B4-BE49-F238E27FC236}">
                    <a16:creationId xmlns:a16="http://schemas.microsoft.com/office/drawing/2014/main" id="{D37C678B-298D-4D18-A37A-F09C8476737A}"/>
                  </a:ext>
                </a:extLst>
              </p:cNvPr>
              <p:cNvSpPr/>
              <p:nvPr/>
            </p:nvSpPr>
            <p:spPr>
              <a:xfrm>
                <a:off x="2857319" y="5487465"/>
                <a:ext cx="128784" cy="124435"/>
              </a:xfrm>
              <a:custGeom>
                <a:avLst/>
                <a:gdLst>
                  <a:gd name="connsiteX0" fmla="*/ 181 w 128784"/>
                  <a:gd name="connsiteY0" fmla="*/ 124348 h 124435"/>
                  <a:gd name="connsiteX1" fmla="*/ 12881 w 128784"/>
                  <a:gd name="connsiteY1" fmla="*/ 38623 h 124435"/>
                  <a:gd name="connsiteX2" fmla="*/ 81144 w 128784"/>
                  <a:gd name="connsiteY2" fmla="*/ 16398 h 124435"/>
                  <a:gd name="connsiteX3" fmla="*/ 128769 w 128784"/>
                  <a:gd name="connsiteY3" fmla="*/ 35448 h 124435"/>
                  <a:gd name="connsiteX4" fmla="*/ 76381 w 128784"/>
                  <a:gd name="connsiteY4" fmla="*/ 523 h 124435"/>
                  <a:gd name="connsiteX5" fmla="*/ 16056 w 128784"/>
                  <a:gd name="connsiteY5" fmla="*/ 21160 h 124435"/>
                  <a:gd name="connsiteX6" fmla="*/ 181 w 128784"/>
                  <a:gd name="connsiteY6" fmla="*/ 124348 h 12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784" h="124435">
                    <a:moveTo>
                      <a:pt x="181" y="124348"/>
                    </a:moveTo>
                    <a:cubicBezTo>
                      <a:pt x="-348" y="127259"/>
                      <a:pt x="-613" y="56615"/>
                      <a:pt x="12881" y="38623"/>
                    </a:cubicBezTo>
                    <a:cubicBezTo>
                      <a:pt x="26375" y="20631"/>
                      <a:pt x="61829" y="16927"/>
                      <a:pt x="81144" y="16398"/>
                    </a:cubicBezTo>
                    <a:cubicBezTo>
                      <a:pt x="100459" y="15869"/>
                      <a:pt x="129563" y="38094"/>
                      <a:pt x="128769" y="35448"/>
                    </a:cubicBezTo>
                    <a:cubicBezTo>
                      <a:pt x="127975" y="32802"/>
                      <a:pt x="95166" y="2904"/>
                      <a:pt x="76381" y="523"/>
                    </a:cubicBezTo>
                    <a:cubicBezTo>
                      <a:pt x="57596" y="-1858"/>
                      <a:pt x="27962" y="3698"/>
                      <a:pt x="16056" y="21160"/>
                    </a:cubicBezTo>
                    <a:cubicBezTo>
                      <a:pt x="4150" y="38622"/>
                      <a:pt x="710" y="121437"/>
                      <a:pt x="181" y="1243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0" name="フリーフォーム: 図形 4569">
                <a:extLst>
                  <a:ext uri="{FF2B5EF4-FFF2-40B4-BE49-F238E27FC236}">
                    <a16:creationId xmlns:a16="http://schemas.microsoft.com/office/drawing/2014/main" id="{D6BA775E-924B-47F8-9842-67FA591871D2}"/>
                  </a:ext>
                </a:extLst>
              </p:cNvPr>
              <p:cNvSpPr/>
              <p:nvPr/>
            </p:nvSpPr>
            <p:spPr>
              <a:xfrm>
                <a:off x="2899350" y="5409394"/>
                <a:ext cx="98051" cy="73005"/>
              </a:xfrm>
              <a:custGeom>
                <a:avLst/>
                <a:gdLst>
                  <a:gd name="connsiteX0" fmla="*/ 97850 w 98051"/>
                  <a:gd name="connsiteY0" fmla="*/ 806 h 73005"/>
                  <a:gd name="connsiteX1" fmla="*/ 26413 w 98051"/>
                  <a:gd name="connsiteY1" fmla="*/ 48431 h 73005"/>
                  <a:gd name="connsiteX2" fmla="*/ 26413 w 98051"/>
                  <a:gd name="connsiteY2" fmla="*/ 72244 h 73005"/>
                  <a:gd name="connsiteX3" fmla="*/ 1013 w 98051"/>
                  <a:gd name="connsiteY3" fmla="*/ 21444 h 73005"/>
                  <a:gd name="connsiteX4" fmla="*/ 97850 w 98051"/>
                  <a:gd name="connsiteY4" fmla="*/ 806 h 73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051" h="73005">
                    <a:moveTo>
                      <a:pt x="97850" y="806"/>
                    </a:moveTo>
                    <a:cubicBezTo>
                      <a:pt x="102083" y="5304"/>
                      <a:pt x="38319" y="36525"/>
                      <a:pt x="26413" y="48431"/>
                    </a:cubicBezTo>
                    <a:cubicBezTo>
                      <a:pt x="14507" y="60337"/>
                      <a:pt x="30646" y="76742"/>
                      <a:pt x="26413" y="72244"/>
                    </a:cubicBezTo>
                    <a:cubicBezTo>
                      <a:pt x="22180" y="67746"/>
                      <a:pt x="-5602" y="31234"/>
                      <a:pt x="1013" y="21444"/>
                    </a:cubicBezTo>
                    <a:cubicBezTo>
                      <a:pt x="7627" y="11654"/>
                      <a:pt x="93617" y="-3692"/>
                      <a:pt x="97850" y="8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1" name="フリーフォーム: 図形 4570">
                <a:extLst>
                  <a:ext uri="{FF2B5EF4-FFF2-40B4-BE49-F238E27FC236}">
                    <a16:creationId xmlns:a16="http://schemas.microsoft.com/office/drawing/2014/main" id="{CB3C48EC-305E-4CAF-A170-8EAE05883D20}"/>
                  </a:ext>
                </a:extLst>
              </p:cNvPr>
              <p:cNvSpPr/>
              <p:nvPr/>
            </p:nvSpPr>
            <p:spPr>
              <a:xfrm>
                <a:off x="2983166" y="5452947"/>
                <a:ext cx="52184" cy="73755"/>
              </a:xfrm>
              <a:custGeom>
                <a:avLst/>
                <a:gdLst>
                  <a:gd name="connsiteX0" fmla="*/ 52134 w 52184"/>
                  <a:gd name="connsiteY0" fmla="*/ 116 h 73755"/>
                  <a:gd name="connsiteX1" fmla="*/ 10859 w 52184"/>
                  <a:gd name="connsiteY1" fmla="*/ 58853 h 73755"/>
                  <a:gd name="connsiteX2" fmla="*/ 10859 w 52184"/>
                  <a:gd name="connsiteY2" fmla="*/ 73141 h 73755"/>
                  <a:gd name="connsiteX3" fmla="*/ 1334 w 52184"/>
                  <a:gd name="connsiteY3" fmla="*/ 44566 h 73755"/>
                  <a:gd name="connsiteX4" fmla="*/ 52134 w 52184"/>
                  <a:gd name="connsiteY4" fmla="*/ 116 h 7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84" h="73755">
                    <a:moveTo>
                      <a:pt x="52134" y="116"/>
                    </a:moveTo>
                    <a:cubicBezTo>
                      <a:pt x="53722" y="2497"/>
                      <a:pt x="17738" y="46682"/>
                      <a:pt x="10859" y="58853"/>
                    </a:cubicBezTo>
                    <a:cubicBezTo>
                      <a:pt x="3980" y="71024"/>
                      <a:pt x="12446" y="75522"/>
                      <a:pt x="10859" y="73141"/>
                    </a:cubicBezTo>
                    <a:cubicBezTo>
                      <a:pt x="9271" y="70760"/>
                      <a:pt x="-4222" y="56472"/>
                      <a:pt x="1334" y="44566"/>
                    </a:cubicBezTo>
                    <a:cubicBezTo>
                      <a:pt x="6890" y="32660"/>
                      <a:pt x="50546" y="-2265"/>
                      <a:pt x="52134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2" name="フリーフォーム: 図形 4571">
                <a:extLst>
                  <a:ext uri="{FF2B5EF4-FFF2-40B4-BE49-F238E27FC236}">
                    <a16:creationId xmlns:a16="http://schemas.microsoft.com/office/drawing/2014/main" id="{B5328956-3F0D-4427-B5E4-C7901DF198AF}"/>
                  </a:ext>
                </a:extLst>
              </p:cNvPr>
              <p:cNvSpPr/>
              <p:nvPr/>
            </p:nvSpPr>
            <p:spPr>
              <a:xfrm>
                <a:off x="2878512" y="5539484"/>
                <a:ext cx="161816" cy="93002"/>
              </a:xfrm>
              <a:custGeom>
                <a:avLst/>
                <a:gdLst>
                  <a:gd name="connsiteX0" fmla="*/ 1213 w 161816"/>
                  <a:gd name="connsiteY0" fmla="*/ 92966 h 93002"/>
                  <a:gd name="connsiteX1" fmla="*/ 42488 w 161816"/>
                  <a:gd name="connsiteY1" fmla="*/ 31054 h 93002"/>
                  <a:gd name="connsiteX2" fmla="*/ 147263 w 161816"/>
                  <a:gd name="connsiteY2" fmla="*/ 15179 h 93002"/>
                  <a:gd name="connsiteX3" fmla="*/ 159963 w 161816"/>
                  <a:gd name="connsiteY3" fmla="*/ 40579 h 93002"/>
                  <a:gd name="connsiteX4" fmla="*/ 137738 w 161816"/>
                  <a:gd name="connsiteY4" fmla="*/ 891 h 93002"/>
                  <a:gd name="connsiteX5" fmla="*/ 75826 w 161816"/>
                  <a:gd name="connsiteY5" fmla="*/ 12004 h 93002"/>
                  <a:gd name="connsiteX6" fmla="*/ 15501 w 161816"/>
                  <a:gd name="connsiteY6" fmla="*/ 21529 h 93002"/>
                  <a:gd name="connsiteX7" fmla="*/ 1213 w 161816"/>
                  <a:gd name="connsiteY7" fmla="*/ 92966 h 9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816" h="93002">
                    <a:moveTo>
                      <a:pt x="1213" y="92966"/>
                    </a:moveTo>
                    <a:cubicBezTo>
                      <a:pt x="5711" y="94553"/>
                      <a:pt x="18146" y="44018"/>
                      <a:pt x="42488" y="31054"/>
                    </a:cubicBezTo>
                    <a:cubicBezTo>
                      <a:pt x="66830" y="18090"/>
                      <a:pt x="127684" y="13592"/>
                      <a:pt x="147263" y="15179"/>
                    </a:cubicBezTo>
                    <a:cubicBezTo>
                      <a:pt x="166842" y="16766"/>
                      <a:pt x="161550" y="42960"/>
                      <a:pt x="159963" y="40579"/>
                    </a:cubicBezTo>
                    <a:cubicBezTo>
                      <a:pt x="158376" y="38198"/>
                      <a:pt x="151761" y="5654"/>
                      <a:pt x="137738" y="891"/>
                    </a:cubicBezTo>
                    <a:cubicBezTo>
                      <a:pt x="123715" y="-3872"/>
                      <a:pt x="75826" y="12004"/>
                      <a:pt x="75826" y="12004"/>
                    </a:cubicBezTo>
                    <a:cubicBezTo>
                      <a:pt x="55453" y="15444"/>
                      <a:pt x="25555" y="13062"/>
                      <a:pt x="15501" y="21529"/>
                    </a:cubicBezTo>
                    <a:cubicBezTo>
                      <a:pt x="5447" y="29996"/>
                      <a:pt x="-3285" y="91379"/>
                      <a:pt x="1213" y="929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3" name="フリーフォーム: 図形 4572">
                <a:extLst>
                  <a:ext uri="{FF2B5EF4-FFF2-40B4-BE49-F238E27FC236}">
                    <a16:creationId xmlns:a16="http://schemas.microsoft.com/office/drawing/2014/main" id="{49B4D472-FA39-4B39-A9C0-017737228960}"/>
                  </a:ext>
                </a:extLst>
              </p:cNvPr>
              <p:cNvSpPr/>
              <p:nvPr/>
            </p:nvSpPr>
            <p:spPr>
              <a:xfrm>
                <a:off x="2874886" y="5586032"/>
                <a:ext cx="167047" cy="57714"/>
              </a:xfrm>
              <a:custGeom>
                <a:avLst/>
                <a:gdLst>
                  <a:gd name="connsiteX0" fmla="*/ 77 w 167047"/>
                  <a:gd name="connsiteY0" fmla="*/ 57531 h 57714"/>
                  <a:gd name="connsiteX1" fmla="*/ 104852 w 167047"/>
                  <a:gd name="connsiteY1" fmla="*/ 28956 h 57714"/>
                  <a:gd name="connsiteX2" fmla="*/ 166764 w 167047"/>
                  <a:gd name="connsiteY2" fmla="*/ 381 h 57714"/>
                  <a:gd name="connsiteX3" fmla="*/ 122314 w 167047"/>
                  <a:gd name="connsiteY3" fmla="*/ 14668 h 57714"/>
                  <a:gd name="connsiteX4" fmla="*/ 77 w 167047"/>
                  <a:gd name="connsiteY4" fmla="*/ 57531 h 5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047" h="57714">
                    <a:moveTo>
                      <a:pt x="77" y="57531"/>
                    </a:moveTo>
                    <a:cubicBezTo>
                      <a:pt x="-2833" y="59912"/>
                      <a:pt x="77071" y="38481"/>
                      <a:pt x="104852" y="28956"/>
                    </a:cubicBezTo>
                    <a:cubicBezTo>
                      <a:pt x="132633" y="19431"/>
                      <a:pt x="163854" y="2762"/>
                      <a:pt x="166764" y="381"/>
                    </a:cubicBezTo>
                    <a:cubicBezTo>
                      <a:pt x="169674" y="-2000"/>
                      <a:pt x="149831" y="7260"/>
                      <a:pt x="122314" y="14668"/>
                    </a:cubicBezTo>
                    <a:cubicBezTo>
                      <a:pt x="94797" y="22076"/>
                      <a:pt x="2987" y="55150"/>
                      <a:pt x="77" y="57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4" name="フリーフォーム: 図形 4573">
                <a:extLst>
                  <a:ext uri="{FF2B5EF4-FFF2-40B4-BE49-F238E27FC236}">
                    <a16:creationId xmlns:a16="http://schemas.microsoft.com/office/drawing/2014/main" id="{0DF663C3-58DE-4D26-9BCD-11CED6D5A06D}"/>
                  </a:ext>
                </a:extLst>
              </p:cNvPr>
              <p:cNvSpPr/>
              <p:nvPr/>
            </p:nvSpPr>
            <p:spPr>
              <a:xfrm>
                <a:off x="2945811" y="5516033"/>
                <a:ext cx="178394" cy="497518"/>
              </a:xfrm>
              <a:custGeom>
                <a:avLst/>
                <a:gdLst>
                  <a:gd name="connsiteX0" fmla="*/ 178389 w 178394"/>
                  <a:gd name="connsiteY0" fmla="*/ 0 h 497518"/>
                  <a:gd name="connsiteX1" fmla="*/ 152989 w 178394"/>
                  <a:gd name="connsiteY1" fmla="*/ 234950 h 497518"/>
                  <a:gd name="connsiteX2" fmla="*/ 129706 w 178394"/>
                  <a:gd name="connsiteY2" fmla="*/ 268817 h 497518"/>
                  <a:gd name="connsiteX3" fmla="*/ 76789 w 178394"/>
                  <a:gd name="connsiteY3" fmla="*/ 315384 h 497518"/>
                  <a:gd name="connsiteX4" fmla="*/ 34456 w 178394"/>
                  <a:gd name="connsiteY4" fmla="*/ 361950 h 497518"/>
                  <a:gd name="connsiteX5" fmla="*/ 589 w 178394"/>
                  <a:gd name="connsiteY5" fmla="*/ 497417 h 497518"/>
                  <a:gd name="connsiteX6" fmla="*/ 21756 w 178394"/>
                  <a:gd name="connsiteY6" fmla="*/ 338667 h 497518"/>
                  <a:gd name="connsiteX7" fmla="*/ 123356 w 178394"/>
                  <a:gd name="connsiteY7" fmla="*/ 266700 h 497518"/>
                  <a:gd name="connsiteX8" fmla="*/ 150872 w 178394"/>
                  <a:gd name="connsiteY8" fmla="*/ 237067 h 497518"/>
                  <a:gd name="connsiteX9" fmla="*/ 178389 w 178394"/>
                  <a:gd name="connsiteY9" fmla="*/ 0 h 497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394" h="497518">
                    <a:moveTo>
                      <a:pt x="178389" y="0"/>
                    </a:moveTo>
                    <a:cubicBezTo>
                      <a:pt x="178742" y="-353"/>
                      <a:pt x="161103" y="190147"/>
                      <a:pt x="152989" y="234950"/>
                    </a:cubicBezTo>
                    <a:cubicBezTo>
                      <a:pt x="144875" y="279753"/>
                      <a:pt x="142406" y="255411"/>
                      <a:pt x="129706" y="268817"/>
                    </a:cubicBezTo>
                    <a:cubicBezTo>
                      <a:pt x="117006" y="282223"/>
                      <a:pt x="92664" y="299862"/>
                      <a:pt x="76789" y="315384"/>
                    </a:cubicBezTo>
                    <a:cubicBezTo>
                      <a:pt x="60914" y="330906"/>
                      <a:pt x="47156" y="331611"/>
                      <a:pt x="34456" y="361950"/>
                    </a:cubicBezTo>
                    <a:cubicBezTo>
                      <a:pt x="21756" y="392289"/>
                      <a:pt x="2706" y="501297"/>
                      <a:pt x="589" y="497417"/>
                    </a:cubicBezTo>
                    <a:cubicBezTo>
                      <a:pt x="-1528" y="493537"/>
                      <a:pt x="1295" y="377120"/>
                      <a:pt x="21756" y="338667"/>
                    </a:cubicBezTo>
                    <a:cubicBezTo>
                      <a:pt x="42217" y="300214"/>
                      <a:pt x="101837" y="283633"/>
                      <a:pt x="123356" y="266700"/>
                    </a:cubicBezTo>
                    <a:cubicBezTo>
                      <a:pt x="144875" y="249767"/>
                      <a:pt x="143464" y="279048"/>
                      <a:pt x="150872" y="237067"/>
                    </a:cubicBezTo>
                    <a:cubicBezTo>
                      <a:pt x="158280" y="195087"/>
                      <a:pt x="178036" y="353"/>
                      <a:pt x="1783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5" name="フリーフォーム: 図形 4574">
                <a:extLst>
                  <a:ext uri="{FF2B5EF4-FFF2-40B4-BE49-F238E27FC236}">
                    <a16:creationId xmlns:a16="http://schemas.microsoft.com/office/drawing/2014/main" id="{C59DEF59-0739-4329-94E1-AA1B898F3F36}"/>
                  </a:ext>
                </a:extLst>
              </p:cNvPr>
              <p:cNvSpPr/>
              <p:nvPr/>
            </p:nvSpPr>
            <p:spPr>
              <a:xfrm>
                <a:off x="2857107" y="5646946"/>
                <a:ext cx="113200" cy="131131"/>
              </a:xfrm>
              <a:custGeom>
                <a:avLst/>
                <a:gdLst>
                  <a:gd name="connsiteX0" fmla="*/ 393 w 113200"/>
                  <a:gd name="connsiteY0" fmla="*/ 321 h 131131"/>
                  <a:gd name="connsiteX1" fmla="*/ 110460 w 113200"/>
                  <a:gd name="connsiteY1" fmla="*/ 127321 h 131131"/>
                  <a:gd name="connsiteX2" fmla="*/ 74476 w 113200"/>
                  <a:gd name="connsiteY2" fmla="*/ 91337 h 131131"/>
                  <a:gd name="connsiteX3" fmla="*/ 393 w 113200"/>
                  <a:gd name="connsiteY3" fmla="*/ 321 h 13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200" h="131131">
                    <a:moveTo>
                      <a:pt x="393" y="321"/>
                    </a:moveTo>
                    <a:cubicBezTo>
                      <a:pt x="6390" y="6318"/>
                      <a:pt x="98113" y="112152"/>
                      <a:pt x="110460" y="127321"/>
                    </a:cubicBezTo>
                    <a:cubicBezTo>
                      <a:pt x="122807" y="142490"/>
                      <a:pt x="90351" y="108623"/>
                      <a:pt x="74476" y="91337"/>
                    </a:cubicBezTo>
                    <a:cubicBezTo>
                      <a:pt x="58601" y="74051"/>
                      <a:pt x="-5604" y="-5676"/>
                      <a:pt x="393" y="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6" name="フリーフォーム: 図形 4575">
                <a:extLst>
                  <a:ext uri="{FF2B5EF4-FFF2-40B4-BE49-F238E27FC236}">
                    <a16:creationId xmlns:a16="http://schemas.microsoft.com/office/drawing/2014/main" id="{8FFE41B7-09EF-4731-AD61-DB22FDAF2BAA}"/>
                  </a:ext>
                </a:extLst>
              </p:cNvPr>
              <p:cNvSpPr/>
              <p:nvPr/>
            </p:nvSpPr>
            <p:spPr>
              <a:xfrm>
                <a:off x="2998122" y="5596181"/>
                <a:ext cx="94875" cy="176259"/>
              </a:xfrm>
              <a:custGeom>
                <a:avLst/>
                <a:gdLst>
                  <a:gd name="connsiteX0" fmla="*/ 94328 w 94875"/>
                  <a:gd name="connsiteY0" fmla="*/ 286 h 176259"/>
                  <a:gd name="connsiteX1" fmla="*/ 45645 w 94875"/>
                  <a:gd name="connsiteY1" fmla="*/ 76486 h 176259"/>
                  <a:gd name="connsiteX2" fmla="*/ 5428 w 94875"/>
                  <a:gd name="connsiteY2" fmla="*/ 175969 h 176259"/>
                  <a:gd name="connsiteX3" fmla="*/ 11778 w 94875"/>
                  <a:gd name="connsiteY3" fmla="*/ 104002 h 176259"/>
                  <a:gd name="connsiteX4" fmla="*/ 94328 w 94875"/>
                  <a:gd name="connsiteY4" fmla="*/ 286 h 17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75" h="176259">
                    <a:moveTo>
                      <a:pt x="94328" y="286"/>
                    </a:moveTo>
                    <a:cubicBezTo>
                      <a:pt x="99972" y="-4300"/>
                      <a:pt x="60462" y="47206"/>
                      <a:pt x="45645" y="76486"/>
                    </a:cubicBezTo>
                    <a:cubicBezTo>
                      <a:pt x="30828" y="105767"/>
                      <a:pt x="11072" y="171383"/>
                      <a:pt x="5428" y="175969"/>
                    </a:cubicBezTo>
                    <a:cubicBezTo>
                      <a:pt x="-216" y="180555"/>
                      <a:pt x="-5508" y="129755"/>
                      <a:pt x="11778" y="104002"/>
                    </a:cubicBezTo>
                    <a:cubicBezTo>
                      <a:pt x="29064" y="78249"/>
                      <a:pt x="88684" y="4872"/>
                      <a:pt x="94328" y="2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7" name="フリーフォーム: 図形 4576">
                <a:extLst>
                  <a:ext uri="{FF2B5EF4-FFF2-40B4-BE49-F238E27FC236}">
                    <a16:creationId xmlns:a16="http://schemas.microsoft.com/office/drawing/2014/main" id="{CEFA0324-E2D5-4CE4-8F1E-F934669211D9}"/>
                  </a:ext>
                </a:extLst>
              </p:cNvPr>
              <p:cNvSpPr/>
              <p:nvPr/>
            </p:nvSpPr>
            <p:spPr>
              <a:xfrm>
                <a:off x="3090351" y="5472347"/>
                <a:ext cx="67246" cy="312457"/>
              </a:xfrm>
              <a:custGeom>
                <a:avLst/>
                <a:gdLst>
                  <a:gd name="connsiteX0" fmla="*/ 67187 w 67246"/>
                  <a:gd name="connsiteY0" fmla="*/ 1353 h 312457"/>
                  <a:gd name="connsiteX1" fmla="*/ 37024 w 67246"/>
                  <a:gd name="connsiteY1" fmla="*/ 125178 h 312457"/>
                  <a:gd name="connsiteX2" fmla="*/ 3687 w 67246"/>
                  <a:gd name="connsiteY2" fmla="*/ 306153 h 312457"/>
                  <a:gd name="connsiteX3" fmla="*/ 3687 w 67246"/>
                  <a:gd name="connsiteY3" fmla="*/ 252178 h 312457"/>
                  <a:gd name="connsiteX4" fmla="*/ 29087 w 67246"/>
                  <a:gd name="connsiteY4" fmla="*/ 69616 h 312457"/>
                  <a:gd name="connsiteX5" fmla="*/ 67187 w 67246"/>
                  <a:gd name="connsiteY5" fmla="*/ 1353 h 31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246" h="312457">
                    <a:moveTo>
                      <a:pt x="67187" y="1353"/>
                    </a:moveTo>
                    <a:cubicBezTo>
                      <a:pt x="68510" y="10613"/>
                      <a:pt x="47607" y="74378"/>
                      <a:pt x="37024" y="125178"/>
                    </a:cubicBezTo>
                    <a:cubicBezTo>
                      <a:pt x="26441" y="175978"/>
                      <a:pt x="9243" y="284986"/>
                      <a:pt x="3687" y="306153"/>
                    </a:cubicBezTo>
                    <a:cubicBezTo>
                      <a:pt x="-1869" y="327320"/>
                      <a:pt x="-546" y="291601"/>
                      <a:pt x="3687" y="252178"/>
                    </a:cubicBezTo>
                    <a:cubicBezTo>
                      <a:pt x="7920" y="212755"/>
                      <a:pt x="20620" y="107187"/>
                      <a:pt x="29087" y="69616"/>
                    </a:cubicBezTo>
                    <a:cubicBezTo>
                      <a:pt x="37554" y="32045"/>
                      <a:pt x="65864" y="-7907"/>
                      <a:pt x="67187" y="13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8" name="フリーフォーム: 図形 4577">
                <a:extLst>
                  <a:ext uri="{FF2B5EF4-FFF2-40B4-BE49-F238E27FC236}">
                    <a16:creationId xmlns:a16="http://schemas.microsoft.com/office/drawing/2014/main" id="{035E258C-5DFA-406B-8BA6-006F358743F5}"/>
                  </a:ext>
                </a:extLst>
              </p:cNvPr>
              <p:cNvSpPr/>
              <p:nvPr/>
            </p:nvSpPr>
            <p:spPr>
              <a:xfrm>
                <a:off x="2613891" y="4676400"/>
                <a:ext cx="605837" cy="198910"/>
              </a:xfrm>
              <a:custGeom>
                <a:avLst/>
                <a:gdLst>
                  <a:gd name="connsiteX0" fmla="*/ 4426 w 605837"/>
                  <a:gd name="connsiteY0" fmla="*/ 198283 h 198910"/>
                  <a:gd name="connsiteX1" fmla="*/ 101792 w 605837"/>
                  <a:gd name="connsiteY1" fmla="*/ 107267 h 198910"/>
                  <a:gd name="connsiteX2" fmla="*/ 226676 w 605837"/>
                  <a:gd name="connsiteY2" fmla="*/ 79750 h 198910"/>
                  <a:gd name="connsiteX3" fmla="*/ 603442 w 605837"/>
                  <a:gd name="connsiteY3" fmla="*/ 1433 h 198910"/>
                  <a:gd name="connsiteX4" fmla="*/ 381192 w 605837"/>
                  <a:gd name="connsiteY4" fmla="*/ 31067 h 198910"/>
                  <a:gd name="connsiteX5" fmla="*/ 249959 w 605837"/>
                  <a:gd name="connsiteY5" fmla="*/ 56467 h 198910"/>
                  <a:gd name="connsiteX6" fmla="*/ 4426 w 605837"/>
                  <a:gd name="connsiteY6" fmla="*/ 198283 h 19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5837" h="198910">
                    <a:moveTo>
                      <a:pt x="4426" y="198283"/>
                    </a:moveTo>
                    <a:cubicBezTo>
                      <a:pt x="-20268" y="206750"/>
                      <a:pt x="64750" y="127023"/>
                      <a:pt x="101792" y="107267"/>
                    </a:cubicBezTo>
                    <a:cubicBezTo>
                      <a:pt x="138834" y="87511"/>
                      <a:pt x="226676" y="79750"/>
                      <a:pt x="226676" y="79750"/>
                    </a:cubicBezTo>
                    <a:lnTo>
                      <a:pt x="603442" y="1433"/>
                    </a:lnTo>
                    <a:cubicBezTo>
                      <a:pt x="629195" y="-6681"/>
                      <a:pt x="440106" y="21895"/>
                      <a:pt x="381192" y="31067"/>
                    </a:cubicBezTo>
                    <a:cubicBezTo>
                      <a:pt x="322278" y="40239"/>
                      <a:pt x="308873" y="34242"/>
                      <a:pt x="249959" y="56467"/>
                    </a:cubicBezTo>
                    <a:cubicBezTo>
                      <a:pt x="191045" y="78692"/>
                      <a:pt x="29120" y="189816"/>
                      <a:pt x="4426" y="1982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9" name="フリーフォーム: 図形 4578">
                <a:extLst>
                  <a:ext uri="{FF2B5EF4-FFF2-40B4-BE49-F238E27FC236}">
                    <a16:creationId xmlns:a16="http://schemas.microsoft.com/office/drawing/2014/main" id="{C9F3B414-F22C-414B-BE7D-30687951785D}"/>
                  </a:ext>
                </a:extLst>
              </p:cNvPr>
              <p:cNvSpPr/>
              <p:nvPr/>
            </p:nvSpPr>
            <p:spPr>
              <a:xfrm>
                <a:off x="3261624" y="4692589"/>
                <a:ext cx="75451" cy="264936"/>
              </a:xfrm>
              <a:custGeom>
                <a:avLst/>
                <a:gdLst>
                  <a:gd name="connsiteX0" fmla="*/ 159 w 75451"/>
                  <a:gd name="connsiteY0" fmla="*/ 61 h 264936"/>
                  <a:gd name="connsiteX1" fmla="*/ 53076 w 75451"/>
                  <a:gd name="connsiteY1" fmla="*/ 152461 h 264936"/>
                  <a:gd name="connsiteX2" fmla="*/ 65776 w 75451"/>
                  <a:gd name="connsiteY2" fmla="*/ 213844 h 264936"/>
                  <a:gd name="connsiteX3" fmla="*/ 65776 w 75451"/>
                  <a:gd name="connsiteY3" fmla="*/ 262528 h 264936"/>
                  <a:gd name="connsiteX4" fmla="*/ 72126 w 75451"/>
                  <a:gd name="connsiteY4" fmla="*/ 135528 h 264936"/>
                  <a:gd name="connsiteX5" fmla="*/ 159 w 75451"/>
                  <a:gd name="connsiteY5" fmla="*/ 61 h 264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451" h="264936">
                    <a:moveTo>
                      <a:pt x="159" y="61"/>
                    </a:moveTo>
                    <a:cubicBezTo>
                      <a:pt x="-3016" y="2883"/>
                      <a:pt x="42140" y="116831"/>
                      <a:pt x="53076" y="152461"/>
                    </a:cubicBezTo>
                    <a:cubicBezTo>
                      <a:pt x="64012" y="188091"/>
                      <a:pt x="63659" y="195499"/>
                      <a:pt x="65776" y="213844"/>
                    </a:cubicBezTo>
                    <a:cubicBezTo>
                      <a:pt x="67893" y="232189"/>
                      <a:pt x="64718" y="275581"/>
                      <a:pt x="65776" y="262528"/>
                    </a:cubicBezTo>
                    <a:cubicBezTo>
                      <a:pt x="66834" y="249475"/>
                      <a:pt x="82004" y="178567"/>
                      <a:pt x="72126" y="135528"/>
                    </a:cubicBezTo>
                    <a:cubicBezTo>
                      <a:pt x="62248" y="92489"/>
                      <a:pt x="3334" y="-2761"/>
                      <a:pt x="159" y="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0" name="フリーフォーム: 図形 4579">
                <a:extLst>
                  <a:ext uri="{FF2B5EF4-FFF2-40B4-BE49-F238E27FC236}">
                    <a16:creationId xmlns:a16="http://schemas.microsoft.com/office/drawing/2014/main" id="{04D73559-87AF-4D38-885F-2809D003A7F2}"/>
                  </a:ext>
                </a:extLst>
              </p:cNvPr>
              <p:cNvSpPr/>
              <p:nvPr/>
            </p:nvSpPr>
            <p:spPr>
              <a:xfrm>
                <a:off x="2681817" y="4770031"/>
                <a:ext cx="262467" cy="98412"/>
              </a:xfrm>
              <a:custGeom>
                <a:avLst/>
                <a:gdLst>
                  <a:gd name="connsiteX0" fmla="*/ 0 w 262467"/>
                  <a:gd name="connsiteY0" fmla="*/ 98302 h 98412"/>
                  <a:gd name="connsiteX1" fmla="*/ 154516 w 262467"/>
                  <a:gd name="connsiteY1" fmla="*/ 32686 h 98412"/>
                  <a:gd name="connsiteX2" fmla="*/ 262466 w 262467"/>
                  <a:gd name="connsiteY2" fmla="*/ 936 h 98412"/>
                  <a:gd name="connsiteX3" fmla="*/ 156633 w 262467"/>
                  <a:gd name="connsiteY3" fmla="*/ 15752 h 98412"/>
                  <a:gd name="connsiteX4" fmla="*/ 0 w 262467"/>
                  <a:gd name="connsiteY4" fmla="*/ 98302 h 9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67" h="98412">
                    <a:moveTo>
                      <a:pt x="0" y="98302"/>
                    </a:moveTo>
                    <a:cubicBezTo>
                      <a:pt x="-353" y="101124"/>
                      <a:pt x="110772" y="48914"/>
                      <a:pt x="154516" y="32686"/>
                    </a:cubicBezTo>
                    <a:cubicBezTo>
                      <a:pt x="198260" y="16458"/>
                      <a:pt x="262113" y="3758"/>
                      <a:pt x="262466" y="936"/>
                    </a:cubicBezTo>
                    <a:cubicBezTo>
                      <a:pt x="262819" y="-1886"/>
                      <a:pt x="196850" y="1288"/>
                      <a:pt x="156633" y="15752"/>
                    </a:cubicBezTo>
                    <a:cubicBezTo>
                      <a:pt x="116416" y="30216"/>
                      <a:pt x="353" y="95480"/>
                      <a:pt x="0" y="983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1" name="フリーフォーム: 図形 4580">
                <a:extLst>
                  <a:ext uri="{FF2B5EF4-FFF2-40B4-BE49-F238E27FC236}">
                    <a16:creationId xmlns:a16="http://schemas.microsoft.com/office/drawing/2014/main" id="{DEA777B0-0F9F-4FE9-8DF1-A86F0487D0CC}"/>
                  </a:ext>
                </a:extLst>
              </p:cNvPr>
              <p:cNvSpPr/>
              <p:nvPr/>
            </p:nvSpPr>
            <p:spPr>
              <a:xfrm>
                <a:off x="2940042" y="4820610"/>
                <a:ext cx="300750" cy="83660"/>
              </a:xfrm>
              <a:custGeom>
                <a:avLst/>
                <a:gdLst>
                  <a:gd name="connsiteX0" fmla="*/ 8 w 300750"/>
                  <a:gd name="connsiteY0" fmla="*/ 45607 h 83660"/>
                  <a:gd name="connsiteX1" fmla="*/ 207441 w 300750"/>
                  <a:gd name="connsiteY1" fmla="*/ 62540 h 83660"/>
                  <a:gd name="connsiteX2" fmla="*/ 247658 w 300750"/>
                  <a:gd name="connsiteY2" fmla="*/ 32907 h 83660"/>
                  <a:gd name="connsiteX3" fmla="*/ 273058 w 300750"/>
                  <a:gd name="connsiteY3" fmla="*/ 15973 h 83660"/>
                  <a:gd name="connsiteX4" fmla="*/ 285758 w 300750"/>
                  <a:gd name="connsiteY4" fmla="*/ 56190 h 83660"/>
                  <a:gd name="connsiteX5" fmla="*/ 300575 w 300750"/>
                  <a:gd name="connsiteY5" fmla="*/ 81590 h 83660"/>
                  <a:gd name="connsiteX6" fmla="*/ 275175 w 300750"/>
                  <a:gd name="connsiteY6" fmla="*/ 1157 h 83660"/>
                  <a:gd name="connsiteX7" fmla="*/ 232841 w 300750"/>
                  <a:gd name="connsiteY7" fmla="*/ 35023 h 83660"/>
                  <a:gd name="connsiteX8" fmla="*/ 215908 w 300750"/>
                  <a:gd name="connsiteY8" fmla="*/ 49840 h 83660"/>
                  <a:gd name="connsiteX9" fmla="*/ 8 w 300750"/>
                  <a:gd name="connsiteY9" fmla="*/ 45607 h 83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0750" h="83660">
                    <a:moveTo>
                      <a:pt x="8" y="45607"/>
                    </a:moveTo>
                    <a:cubicBezTo>
                      <a:pt x="-1403" y="47724"/>
                      <a:pt x="166166" y="64657"/>
                      <a:pt x="207441" y="62540"/>
                    </a:cubicBezTo>
                    <a:cubicBezTo>
                      <a:pt x="248716" y="60423"/>
                      <a:pt x="236722" y="40668"/>
                      <a:pt x="247658" y="32907"/>
                    </a:cubicBezTo>
                    <a:cubicBezTo>
                      <a:pt x="258594" y="25146"/>
                      <a:pt x="266708" y="12092"/>
                      <a:pt x="273058" y="15973"/>
                    </a:cubicBezTo>
                    <a:cubicBezTo>
                      <a:pt x="279408" y="19853"/>
                      <a:pt x="281172" y="45254"/>
                      <a:pt x="285758" y="56190"/>
                    </a:cubicBezTo>
                    <a:cubicBezTo>
                      <a:pt x="290344" y="67126"/>
                      <a:pt x="302339" y="90762"/>
                      <a:pt x="300575" y="81590"/>
                    </a:cubicBezTo>
                    <a:cubicBezTo>
                      <a:pt x="298811" y="72418"/>
                      <a:pt x="286464" y="8918"/>
                      <a:pt x="275175" y="1157"/>
                    </a:cubicBezTo>
                    <a:cubicBezTo>
                      <a:pt x="263886" y="-6604"/>
                      <a:pt x="242719" y="26909"/>
                      <a:pt x="232841" y="35023"/>
                    </a:cubicBezTo>
                    <a:cubicBezTo>
                      <a:pt x="222963" y="43137"/>
                      <a:pt x="253655" y="47723"/>
                      <a:pt x="215908" y="49840"/>
                    </a:cubicBezTo>
                    <a:cubicBezTo>
                      <a:pt x="178161" y="51957"/>
                      <a:pt x="1419" y="43490"/>
                      <a:pt x="8" y="45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2" name="フリーフォーム: 図形 4581">
                <a:extLst>
                  <a:ext uri="{FF2B5EF4-FFF2-40B4-BE49-F238E27FC236}">
                    <a16:creationId xmlns:a16="http://schemas.microsoft.com/office/drawing/2014/main" id="{C4CBF7A2-D6B2-42D3-AFB1-831F8034B7F2}"/>
                  </a:ext>
                </a:extLst>
              </p:cNvPr>
              <p:cNvSpPr/>
              <p:nvPr/>
            </p:nvSpPr>
            <p:spPr>
              <a:xfrm>
                <a:off x="3048000" y="4747642"/>
                <a:ext cx="215135" cy="67800"/>
              </a:xfrm>
              <a:custGeom>
                <a:avLst/>
                <a:gdLst>
                  <a:gd name="connsiteX0" fmla="*/ 0 w 215135"/>
                  <a:gd name="connsiteY0" fmla="*/ 55075 h 67800"/>
                  <a:gd name="connsiteX1" fmla="*/ 188383 w 215135"/>
                  <a:gd name="connsiteY1" fmla="*/ 8508 h 67800"/>
                  <a:gd name="connsiteX2" fmla="*/ 213783 w 215135"/>
                  <a:gd name="connsiteY2" fmla="*/ 67775 h 67800"/>
                  <a:gd name="connsiteX3" fmla="*/ 190500 w 215135"/>
                  <a:gd name="connsiteY3" fmla="*/ 41 h 67800"/>
                  <a:gd name="connsiteX4" fmla="*/ 0 w 215135"/>
                  <a:gd name="connsiteY4" fmla="*/ 55075 h 6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135" h="67800">
                    <a:moveTo>
                      <a:pt x="0" y="55075"/>
                    </a:moveTo>
                    <a:cubicBezTo>
                      <a:pt x="-353" y="56486"/>
                      <a:pt x="152753" y="6391"/>
                      <a:pt x="188383" y="8508"/>
                    </a:cubicBezTo>
                    <a:cubicBezTo>
                      <a:pt x="224013" y="10625"/>
                      <a:pt x="213430" y="69186"/>
                      <a:pt x="213783" y="67775"/>
                    </a:cubicBezTo>
                    <a:cubicBezTo>
                      <a:pt x="214136" y="66364"/>
                      <a:pt x="222955" y="1805"/>
                      <a:pt x="190500" y="41"/>
                    </a:cubicBezTo>
                    <a:cubicBezTo>
                      <a:pt x="158045" y="-1723"/>
                      <a:pt x="353" y="53664"/>
                      <a:pt x="0" y="550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3" name="フリーフォーム: 図形 4582">
                <a:extLst>
                  <a:ext uri="{FF2B5EF4-FFF2-40B4-BE49-F238E27FC236}">
                    <a16:creationId xmlns:a16="http://schemas.microsoft.com/office/drawing/2014/main" id="{04DF4492-9F16-4189-8B14-74CDC262DEDA}"/>
                  </a:ext>
                </a:extLst>
              </p:cNvPr>
              <p:cNvSpPr/>
              <p:nvPr/>
            </p:nvSpPr>
            <p:spPr>
              <a:xfrm>
                <a:off x="3012964" y="4498962"/>
                <a:ext cx="186077" cy="204812"/>
              </a:xfrm>
              <a:custGeom>
                <a:avLst/>
                <a:gdLst>
                  <a:gd name="connsiteX0" fmla="*/ 185849 w 186077"/>
                  <a:gd name="connsiteY0" fmla="*/ 13 h 204812"/>
                  <a:gd name="connsiteX1" fmla="*/ 122349 w 186077"/>
                  <a:gd name="connsiteY1" fmla="*/ 95263 h 204812"/>
                  <a:gd name="connsiteX2" fmla="*/ 111 w 186077"/>
                  <a:gd name="connsiteY2" fmla="*/ 204801 h 204812"/>
                  <a:gd name="connsiteX3" fmla="*/ 101711 w 186077"/>
                  <a:gd name="connsiteY3" fmla="*/ 101613 h 204812"/>
                  <a:gd name="connsiteX4" fmla="*/ 185849 w 186077"/>
                  <a:gd name="connsiteY4" fmla="*/ 13 h 20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077" h="204812">
                    <a:moveTo>
                      <a:pt x="185849" y="13"/>
                    </a:moveTo>
                    <a:cubicBezTo>
                      <a:pt x="189288" y="-1045"/>
                      <a:pt x="153305" y="61132"/>
                      <a:pt x="122349" y="95263"/>
                    </a:cubicBezTo>
                    <a:cubicBezTo>
                      <a:pt x="91393" y="129394"/>
                      <a:pt x="3550" y="203743"/>
                      <a:pt x="111" y="204801"/>
                    </a:cubicBezTo>
                    <a:cubicBezTo>
                      <a:pt x="-3328" y="205859"/>
                      <a:pt x="73930" y="132304"/>
                      <a:pt x="101711" y="101613"/>
                    </a:cubicBezTo>
                    <a:cubicBezTo>
                      <a:pt x="129492" y="70922"/>
                      <a:pt x="182410" y="1071"/>
                      <a:pt x="185849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4" name="フリーフォーム: 図形 4583">
                <a:extLst>
                  <a:ext uri="{FF2B5EF4-FFF2-40B4-BE49-F238E27FC236}">
                    <a16:creationId xmlns:a16="http://schemas.microsoft.com/office/drawing/2014/main" id="{5066D439-715F-4965-B5B8-60C86909F413}"/>
                  </a:ext>
                </a:extLst>
              </p:cNvPr>
              <p:cNvSpPr/>
              <p:nvPr/>
            </p:nvSpPr>
            <p:spPr>
              <a:xfrm>
                <a:off x="3131845" y="4562210"/>
                <a:ext cx="142215" cy="144900"/>
              </a:xfrm>
              <a:custGeom>
                <a:avLst/>
                <a:gdLst>
                  <a:gd name="connsiteX0" fmla="*/ 293 w 142215"/>
                  <a:gd name="connsiteY0" fmla="*/ 35190 h 144900"/>
                  <a:gd name="connsiteX1" fmla="*/ 90780 w 142215"/>
                  <a:gd name="connsiteY1" fmla="*/ 1853 h 144900"/>
                  <a:gd name="connsiteX2" fmla="*/ 127293 w 142215"/>
                  <a:gd name="connsiteY2" fmla="*/ 9790 h 144900"/>
                  <a:gd name="connsiteX3" fmla="*/ 139993 w 142215"/>
                  <a:gd name="connsiteY3" fmla="*/ 55828 h 144900"/>
                  <a:gd name="connsiteX4" fmla="*/ 139993 w 142215"/>
                  <a:gd name="connsiteY4" fmla="*/ 78053 h 144900"/>
                  <a:gd name="connsiteX5" fmla="*/ 117768 w 142215"/>
                  <a:gd name="connsiteY5" fmla="*/ 144728 h 144900"/>
                  <a:gd name="connsiteX6" fmla="*/ 135230 w 142215"/>
                  <a:gd name="connsiteY6" fmla="*/ 95515 h 144900"/>
                  <a:gd name="connsiteX7" fmla="*/ 132055 w 142215"/>
                  <a:gd name="connsiteY7" fmla="*/ 39953 h 144900"/>
                  <a:gd name="connsiteX8" fmla="*/ 124118 w 142215"/>
                  <a:gd name="connsiteY8" fmla="*/ 24078 h 144900"/>
                  <a:gd name="connsiteX9" fmla="*/ 293 w 142215"/>
                  <a:gd name="connsiteY9" fmla="*/ 35190 h 14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215" h="144900">
                    <a:moveTo>
                      <a:pt x="293" y="35190"/>
                    </a:moveTo>
                    <a:cubicBezTo>
                      <a:pt x="-5263" y="31486"/>
                      <a:pt x="69613" y="6086"/>
                      <a:pt x="90780" y="1853"/>
                    </a:cubicBezTo>
                    <a:cubicBezTo>
                      <a:pt x="111947" y="-2380"/>
                      <a:pt x="119091" y="794"/>
                      <a:pt x="127293" y="9790"/>
                    </a:cubicBezTo>
                    <a:cubicBezTo>
                      <a:pt x="135495" y="18786"/>
                      <a:pt x="137876" y="44451"/>
                      <a:pt x="139993" y="55828"/>
                    </a:cubicBezTo>
                    <a:cubicBezTo>
                      <a:pt x="142110" y="67205"/>
                      <a:pt x="143697" y="63236"/>
                      <a:pt x="139993" y="78053"/>
                    </a:cubicBezTo>
                    <a:cubicBezTo>
                      <a:pt x="136289" y="92870"/>
                      <a:pt x="118562" y="141818"/>
                      <a:pt x="117768" y="144728"/>
                    </a:cubicBezTo>
                    <a:cubicBezTo>
                      <a:pt x="116974" y="147638"/>
                      <a:pt x="132849" y="112977"/>
                      <a:pt x="135230" y="95515"/>
                    </a:cubicBezTo>
                    <a:cubicBezTo>
                      <a:pt x="137611" y="78053"/>
                      <a:pt x="133907" y="51859"/>
                      <a:pt x="132055" y="39953"/>
                    </a:cubicBezTo>
                    <a:cubicBezTo>
                      <a:pt x="130203" y="28047"/>
                      <a:pt x="145020" y="24607"/>
                      <a:pt x="124118" y="24078"/>
                    </a:cubicBezTo>
                    <a:cubicBezTo>
                      <a:pt x="103216" y="23549"/>
                      <a:pt x="5849" y="38894"/>
                      <a:pt x="293" y="35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5" name="フリーフォーム: 図形 4584">
                <a:extLst>
                  <a:ext uri="{FF2B5EF4-FFF2-40B4-BE49-F238E27FC236}">
                    <a16:creationId xmlns:a16="http://schemas.microsoft.com/office/drawing/2014/main" id="{D4493ED2-8237-4760-A2E3-C1B368EBCE7B}"/>
                  </a:ext>
                </a:extLst>
              </p:cNvPr>
              <p:cNvSpPr/>
              <p:nvPr/>
            </p:nvSpPr>
            <p:spPr>
              <a:xfrm>
                <a:off x="3159125" y="4503679"/>
                <a:ext cx="125630" cy="115953"/>
              </a:xfrm>
              <a:custGeom>
                <a:avLst/>
                <a:gdLst>
                  <a:gd name="connsiteX0" fmla="*/ 0 w 125630"/>
                  <a:gd name="connsiteY0" fmla="*/ 60384 h 115953"/>
                  <a:gd name="connsiteX1" fmla="*/ 90488 w 125630"/>
                  <a:gd name="connsiteY1" fmla="*/ 47684 h 115953"/>
                  <a:gd name="connsiteX2" fmla="*/ 109538 w 125630"/>
                  <a:gd name="connsiteY2" fmla="*/ 115946 h 115953"/>
                  <a:gd name="connsiteX3" fmla="*/ 96838 w 125630"/>
                  <a:gd name="connsiteY3" fmla="*/ 42921 h 115953"/>
                  <a:gd name="connsiteX4" fmla="*/ 103188 w 125630"/>
                  <a:gd name="connsiteY4" fmla="*/ 27046 h 115953"/>
                  <a:gd name="connsiteX5" fmla="*/ 42863 w 125630"/>
                  <a:gd name="connsiteY5" fmla="*/ 59 h 115953"/>
                  <a:gd name="connsiteX6" fmla="*/ 123825 w 125630"/>
                  <a:gd name="connsiteY6" fmla="*/ 34984 h 115953"/>
                  <a:gd name="connsiteX7" fmla="*/ 98425 w 125630"/>
                  <a:gd name="connsiteY7" fmla="*/ 77846 h 115953"/>
                  <a:gd name="connsiteX8" fmla="*/ 90488 w 125630"/>
                  <a:gd name="connsiteY8" fmla="*/ 54034 h 115953"/>
                  <a:gd name="connsiteX9" fmla="*/ 0 w 125630"/>
                  <a:gd name="connsiteY9" fmla="*/ 60384 h 115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630" h="115953">
                    <a:moveTo>
                      <a:pt x="0" y="60384"/>
                    </a:moveTo>
                    <a:cubicBezTo>
                      <a:pt x="0" y="59326"/>
                      <a:pt x="72232" y="38424"/>
                      <a:pt x="90488" y="47684"/>
                    </a:cubicBezTo>
                    <a:cubicBezTo>
                      <a:pt x="108744" y="56944"/>
                      <a:pt x="108480" y="116740"/>
                      <a:pt x="109538" y="115946"/>
                    </a:cubicBezTo>
                    <a:cubicBezTo>
                      <a:pt x="110596" y="115152"/>
                      <a:pt x="97896" y="57738"/>
                      <a:pt x="96838" y="42921"/>
                    </a:cubicBezTo>
                    <a:cubicBezTo>
                      <a:pt x="95780" y="28104"/>
                      <a:pt x="112184" y="34190"/>
                      <a:pt x="103188" y="27046"/>
                    </a:cubicBezTo>
                    <a:cubicBezTo>
                      <a:pt x="94192" y="19902"/>
                      <a:pt x="39424" y="-1264"/>
                      <a:pt x="42863" y="59"/>
                    </a:cubicBezTo>
                    <a:cubicBezTo>
                      <a:pt x="46302" y="1382"/>
                      <a:pt x="114565" y="22019"/>
                      <a:pt x="123825" y="34984"/>
                    </a:cubicBezTo>
                    <a:cubicBezTo>
                      <a:pt x="133085" y="47948"/>
                      <a:pt x="103981" y="74671"/>
                      <a:pt x="98425" y="77846"/>
                    </a:cubicBezTo>
                    <a:cubicBezTo>
                      <a:pt x="92869" y="81021"/>
                      <a:pt x="104775" y="57209"/>
                      <a:pt x="90488" y="54034"/>
                    </a:cubicBezTo>
                    <a:cubicBezTo>
                      <a:pt x="76201" y="50859"/>
                      <a:pt x="0" y="61442"/>
                      <a:pt x="0" y="603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6" name="フリーフォーム: 図形 4585">
                <a:extLst>
                  <a:ext uri="{FF2B5EF4-FFF2-40B4-BE49-F238E27FC236}">
                    <a16:creationId xmlns:a16="http://schemas.microsoft.com/office/drawing/2014/main" id="{3E0163C8-0E1F-406A-8F37-1AEA5BE1736C}"/>
                  </a:ext>
                </a:extLst>
              </p:cNvPr>
              <p:cNvSpPr/>
              <p:nvPr/>
            </p:nvSpPr>
            <p:spPr>
              <a:xfrm>
                <a:off x="2279719" y="6328827"/>
                <a:ext cx="432838" cy="532605"/>
              </a:xfrm>
              <a:custGeom>
                <a:avLst/>
                <a:gdLst>
                  <a:gd name="connsiteX0" fmla="*/ 431731 w 432838"/>
                  <a:gd name="connsiteY0" fmla="*/ 2123 h 532605"/>
                  <a:gd name="connsiteX1" fmla="*/ 238056 w 432838"/>
                  <a:gd name="connsiteY1" fmla="*/ 138648 h 532605"/>
                  <a:gd name="connsiteX2" fmla="*/ 6281 w 432838"/>
                  <a:gd name="connsiteY2" fmla="*/ 522823 h 532605"/>
                  <a:gd name="connsiteX3" fmla="*/ 72956 w 432838"/>
                  <a:gd name="connsiteY3" fmla="*/ 402173 h 532605"/>
                  <a:gd name="connsiteX4" fmla="*/ 149156 w 432838"/>
                  <a:gd name="connsiteY4" fmla="*/ 227548 h 532605"/>
                  <a:gd name="connsiteX5" fmla="*/ 431731 w 432838"/>
                  <a:gd name="connsiteY5" fmla="*/ 2123 h 53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838" h="532605">
                    <a:moveTo>
                      <a:pt x="431731" y="2123"/>
                    </a:moveTo>
                    <a:cubicBezTo>
                      <a:pt x="446548" y="-12694"/>
                      <a:pt x="308964" y="51865"/>
                      <a:pt x="238056" y="138648"/>
                    </a:cubicBezTo>
                    <a:cubicBezTo>
                      <a:pt x="167148" y="225431"/>
                      <a:pt x="33798" y="478902"/>
                      <a:pt x="6281" y="522823"/>
                    </a:cubicBezTo>
                    <a:cubicBezTo>
                      <a:pt x="-21236" y="566744"/>
                      <a:pt x="49143" y="451386"/>
                      <a:pt x="72956" y="402173"/>
                    </a:cubicBezTo>
                    <a:cubicBezTo>
                      <a:pt x="96768" y="352961"/>
                      <a:pt x="92006" y="293694"/>
                      <a:pt x="149156" y="227548"/>
                    </a:cubicBezTo>
                    <a:cubicBezTo>
                      <a:pt x="206306" y="161402"/>
                      <a:pt x="416914" y="16940"/>
                      <a:pt x="431731" y="21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7" name="フリーフォーム: 図形 4586">
                <a:extLst>
                  <a:ext uri="{FF2B5EF4-FFF2-40B4-BE49-F238E27FC236}">
                    <a16:creationId xmlns:a16="http://schemas.microsoft.com/office/drawing/2014/main" id="{72818714-D57D-4F81-A07B-535925BB0C55}"/>
                  </a:ext>
                </a:extLst>
              </p:cNvPr>
              <p:cNvSpPr/>
              <p:nvPr/>
            </p:nvSpPr>
            <p:spPr>
              <a:xfrm>
                <a:off x="2627890" y="6435348"/>
                <a:ext cx="110911" cy="399464"/>
              </a:xfrm>
              <a:custGeom>
                <a:avLst/>
                <a:gdLst>
                  <a:gd name="connsiteX0" fmla="*/ 26410 w 110911"/>
                  <a:gd name="connsiteY0" fmla="*/ 377 h 399464"/>
                  <a:gd name="connsiteX1" fmla="*/ 39110 w 110911"/>
                  <a:gd name="connsiteY1" fmla="*/ 165477 h 399464"/>
                  <a:gd name="connsiteX2" fmla="*/ 108960 w 110911"/>
                  <a:gd name="connsiteY2" fmla="*/ 397252 h 399464"/>
                  <a:gd name="connsiteX3" fmla="*/ 83560 w 110911"/>
                  <a:gd name="connsiteY3" fmla="*/ 273427 h 399464"/>
                  <a:gd name="connsiteX4" fmla="*/ 1010 w 110911"/>
                  <a:gd name="connsiteY4" fmla="*/ 124202 h 399464"/>
                  <a:gd name="connsiteX5" fmla="*/ 26410 w 110911"/>
                  <a:gd name="connsiteY5" fmla="*/ 377 h 39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911" h="399464">
                    <a:moveTo>
                      <a:pt x="26410" y="377"/>
                    </a:moveTo>
                    <a:cubicBezTo>
                      <a:pt x="32760" y="7256"/>
                      <a:pt x="25352" y="99331"/>
                      <a:pt x="39110" y="165477"/>
                    </a:cubicBezTo>
                    <a:cubicBezTo>
                      <a:pt x="52868" y="231623"/>
                      <a:pt x="101552" y="379260"/>
                      <a:pt x="108960" y="397252"/>
                    </a:cubicBezTo>
                    <a:cubicBezTo>
                      <a:pt x="116368" y="415244"/>
                      <a:pt x="101552" y="318935"/>
                      <a:pt x="83560" y="273427"/>
                    </a:cubicBezTo>
                    <a:cubicBezTo>
                      <a:pt x="65568" y="227919"/>
                      <a:pt x="7360" y="166006"/>
                      <a:pt x="1010" y="124202"/>
                    </a:cubicBezTo>
                    <a:cubicBezTo>
                      <a:pt x="-5340" y="82398"/>
                      <a:pt x="20060" y="-6502"/>
                      <a:pt x="26410" y="3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8" name="フリーフォーム: 図形 4587">
                <a:extLst>
                  <a:ext uri="{FF2B5EF4-FFF2-40B4-BE49-F238E27FC236}">
                    <a16:creationId xmlns:a16="http://schemas.microsoft.com/office/drawing/2014/main" id="{F790F556-D6EB-48C7-B2F4-E48BFD4C2464}"/>
                  </a:ext>
                </a:extLst>
              </p:cNvPr>
              <p:cNvSpPr/>
              <p:nvPr/>
            </p:nvSpPr>
            <p:spPr>
              <a:xfrm>
                <a:off x="2252575" y="6841308"/>
                <a:ext cx="143667" cy="240738"/>
              </a:xfrm>
              <a:custGeom>
                <a:avLst/>
                <a:gdLst>
                  <a:gd name="connsiteX0" fmla="*/ 88 w 143667"/>
                  <a:gd name="connsiteY0" fmla="*/ 2405 h 240738"/>
                  <a:gd name="connsiteX1" fmla="*/ 135025 w 143667"/>
                  <a:gd name="connsiteY1" fmla="*/ 232592 h 240738"/>
                  <a:gd name="connsiteX2" fmla="*/ 130263 w 143667"/>
                  <a:gd name="connsiteY2" fmla="*/ 186555 h 240738"/>
                  <a:gd name="connsiteX3" fmla="*/ 131850 w 143667"/>
                  <a:gd name="connsiteY3" fmla="*/ 162742 h 240738"/>
                  <a:gd name="connsiteX4" fmla="*/ 114388 w 143667"/>
                  <a:gd name="connsiteY4" fmla="*/ 115117 h 240738"/>
                  <a:gd name="connsiteX5" fmla="*/ 88 w 143667"/>
                  <a:gd name="connsiteY5" fmla="*/ 2405 h 24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667" h="240738">
                    <a:moveTo>
                      <a:pt x="88" y="2405"/>
                    </a:moveTo>
                    <a:cubicBezTo>
                      <a:pt x="3527" y="21984"/>
                      <a:pt x="113329" y="201900"/>
                      <a:pt x="135025" y="232592"/>
                    </a:cubicBezTo>
                    <a:cubicBezTo>
                      <a:pt x="156721" y="263284"/>
                      <a:pt x="130792" y="198197"/>
                      <a:pt x="130263" y="186555"/>
                    </a:cubicBezTo>
                    <a:cubicBezTo>
                      <a:pt x="129734" y="174913"/>
                      <a:pt x="134496" y="174648"/>
                      <a:pt x="131850" y="162742"/>
                    </a:cubicBezTo>
                    <a:cubicBezTo>
                      <a:pt x="129204" y="150836"/>
                      <a:pt x="134232" y="141840"/>
                      <a:pt x="114388" y="115117"/>
                    </a:cubicBezTo>
                    <a:cubicBezTo>
                      <a:pt x="94544" y="88394"/>
                      <a:pt x="-3351" y="-17174"/>
                      <a:pt x="88" y="2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9" name="フリーフォーム: 図形 4588">
                <a:extLst>
                  <a:ext uri="{FF2B5EF4-FFF2-40B4-BE49-F238E27FC236}">
                    <a16:creationId xmlns:a16="http://schemas.microsoft.com/office/drawing/2014/main" id="{F9D50BF9-43AD-40E8-ABE4-E5E7E9992701}"/>
                  </a:ext>
                </a:extLst>
              </p:cNvPr>
              <p:cNvSpPr/>
              <p:nvPr/>
            </p:nvSpPr>
            <p:spPr>
              <a:xfrm>
                <a:off x="3261681" y="5117229"/>
                <a:ext cx="108916" cy="1071344"/>
              </a:xfrm>
              <a:custGeom>
                <a:avLst/>
                <a:gdLst>
                  <a:gd name="connsiteX0" fmla="*/ 108052 w 108916"/>
                  <a:gd name="connsiteY0" fmla="*/ 13571 h 1071344"/>
                  <a:gd name="connsiteX1" fmla="*/ 95352 w 108916"/>
                  <a:gd name="connsiteY1" fmla="*/ 616821 h 1071344"/>
                  <a:gd name="connsiteX2" fmla="*/ 4336 w 108916"/>
                  <a:gd name="connsiteY2" fmla="*/ 1048621 h 1071344"/>
                  <a:gd name="connsiteX3" fmla="*/ 19152 w 108916"/>
                  <a:gd name="connsiteY3" fmla="*/ 980888 h 1071344"/>
                  <a:gd name="connsiteX4" fmla="*/ 59369 w 108916"/>
                  <a:gd name="connsiteY4" fmla="*/ 722654 h 1071344"/>
                  <a:gd name="connsiteX5" fmla="*/ 95352 w 108916"/>
                  <a:gd name="connsiteY5" fmla="*/ 485588 h 1071344"/>
                  <a:gd name="connsiteX6" fmla="*/ 91119 w 108916"/>
                  <a:gd name="connsiteY6" fmla="*/ 216771 h 1071344"/>
                  <a:gd name="connsiteX7" fmla="*/ 108052 w 108916"/>
                  <a:gd name="connsiteY7" fmla="*/ 13571 h 107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916" h="1071344">
                    <a:moveTo>
                      <a:pt x="108052" y="13571"/>
                    </a:moveTo>
                    <a:cubicBezTo>
                      <a:pt x="108758" y="80246"/>
                      <a:pt x="112638" y="444313"/>
                      <a:pt x="95352" y="616821"/>
                    </a:cubicBezTo>
                    <a:cubicBezTo>
                      <a:pt x="78066" y="789329"/>
                      <a:pt x="17036" y="987943"/>
                      <a:pt x="4336" y="1048621"/>
                    </a:cubicBezTo>
                    <a:cubicBezTo>
                      <a:pt x="-8364" y="1109299"/>
                      <a:pt x="9980" y="1035216"/>
                      <a:pt x="19152" y="980888"/>
                    </a:cubicBezTo>
                    <a:cubicBezTo>
                      <a:pt x="28324" y="926560"/>
                      <a:pt x="46669" y="805204"/>
                      <a:pt x="59369" y="722654"/>
                    </a:cubicBezTo>
                    <a:cubicBezTo>
                      <a:pt x="72069" y="640104"/>
                      <a:pt x="90060" y="569902"/>
                      <a:pt x="95352" y="485588"/>
                    </a:cubicBezTo>
                    <a:cubicBezTo>
                      <a:pt x="100644" y="401274"/>
                      <a:pt x="91824" y="289796"/>
                      <a:pt x="91119" y="216771"/>
                    </a:cubicBezTo>
                    <a:cubicBezTo>
                      <a:pt x="90413" y="143746"/>
                      <a:pt x="107346" y="-53104"/>
                      <a:pt x="108052" y="135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0" name="フリーフォーム: 図形 4589">
                <a:extLst>
                  <a:ext uri="{FF2B5EF4-FFF2-40B4-BE49-F238E27FC236}">
                    <a16:creationId xmlns:a16="http://schemas.microsoft.com/office/drawing/2014/main" id="{61E41CDA-5482-4AF9-932F-AD663440688F}"/>
                  </a:ext>
                </a:extLst>
              </p:cNvPr>
              <p:cNvSpPr/>
              <p:nvPr/>
            </p:nvSpPr>
            <p:spPr>
              <a:xfrm>
                <a:off x="3064837" y="5266266"/>
                <a:ext cx="194867" cy="1033994"/>
              </a:xfrm>
              <a:custGeom>
                <a:avLst/>
                <a:gdLst>
                  <a:gd name="connsiteX0" fmla="*/ 194830 w 194867"/>
                  <a:gd name="connsiteY0" fmla="*/ 1 h 1033994"/>
                  <a:gd name="connsiteX1" fmla="*/ 146146 w 194867"/>
                  <a:gd name="connsiteY1" fmla="*/ 133351 h 1033994"/>
                  <a:gd name="connsiteX2" fmla="*/ 133446 w 194867"/>
                  <a:gd name="connsiteY2" fmla="*/ 516467 h 1033994"/>
                  <a:gd name="connsiteX3" fmla="*/ 6446 w 194867"/>
                  <a:gd name="connsiteY3" fmla="*/ 1003301 h 1033994"/>
                  <a:gd name="connsiteX4" fmla="*/ 33963 w 194867"/>
                  <a:gd name="connsiteY4" fmla="*/ 924984 h 1033994"/>
                  <a:gd name="connsiteX5" fmla="*/ 165196 w 194867"/>
                  <a:gd name="connsiteY5" fmla="*/ 446617 h 1033994"/>
                  <a:gd name="connsiteX6" fmla="*/ 154613 w 194867"/>
                  <a:gd name="connsiteY6" fmla="*/ 135467 h 1033994"/>
                  <a:gd name="connsiteX7" fmla="*/ 194830 w 194867"/>
                  <a:gd name="connsiteY7" fmla="*/ 1 h 1033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867" h="1033994">
                    <a:moveTo>
                      <a:pt x="194830" y="1"/>
                    </a:moveTo>
                    <a:cubicBezTo>
                      <a:pt x="193419" y="-352"/>
                      <a:pt x="156377" y="47273"/>
                      <a:pt x="146146" y="133351"/>
                    </a:cubicBezTo>
                    <a:cubicBezTo>
                      <a:pt x="135915" y="219429"/>
                      <a:pt x="156729" y="371475"/>
                      <a:pt x="133446" y="516467"/>
                    </a:cubicBezTo>
                    <a:cubicBezTo>
                      <a:pt x="110163" y="661459"/>
                      <a:pt x="23026" y="935215"/>
                      <a:pt x="6446" y="1003301"/>
                    </a:cubicBezTo>
                    <a:cubicBezTo>
                      <a:pt x="-10134" y="1071387"/>
                      <a:pt x="7505" y="1017765"/>
                      <a:pt x="33963" y="924984"/>
                    </a:cubicBezTo>
                    <a:cubicBezTo>
                      <a:pt x="60421" y="832203"/>
                      <a:pt x="145088" y="578203"/>
                      <a:pt x="165196" y="446617"/>
                    </a:cubicBezTo>
                    <a:cubicBezTo>
                      <a:pt x="185304" y="315031"/>
                      <a:pt x="151438" y="205317"/>
                      <a:pt x="154613" y="135467"/>
                    </a:cubicBezTo>
                    <a:cubicBezTo>
                      <a:pt x="157788" y="65617"/>
                      <a:pt x="196241" y="354"/>
                      <a:pt x="1948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1" name="フリーフォーム: 図形 4590">
                <a:extLst>
                  <a:ext uri="{FF2B5EF4-FFF2-40B4-BE49-F238E27FC236}">
                    <a16:creationId xmlns:a16="http://schemas.microsoft.com/office/drawing/2014/main" id="{A167BABE-8B4F-41CA-B4CA-655C762A2E04}"/>
                  </a:ext>
                </a:extLst>
              </p:cNvPr>
              <p:cNvSpPr/>
              <p:nvPr/>
            </p:nvSpPr>
            <p:spPr>
              <a:xfrm>
                <a:off x="2861049" y="6290602"/>
                <a:ext cx="231685" cy="656990"/>
              </a:xfrm>
              <a:custGeom>
                <a:avLst/>
                <a:gdLst>
                  <a:gd name="connsiteX0" fmla="*/ 231401 w 231685"/>
                  <a:gd name="connsiteY0" fmla="*/ 131 h 656990"/>
                  <a:gd name="connsiteX1" fmla="*/ 95934 w 231685"/>
                  <a:gd name="connsiteY1" fmla="*/ 419231 h 656990"/>
                  <a:gd name="connsiteX2" fmla="*/ 45134 w 231685"/>
                  <a:gd name="connsiteY2" fmla="*/ 563165 h 656990"/>
                  <a:gd name="connsiteX3" fmla="*/ 2801 w 231685"/>
                  <a:gd name="connsiteY3" fmla="*/ 649948 h 656990"/>
                  <a:gd name="connsiteX4" fmla="*/ 127684 w 231685"/>
                  <a:gd name="connsiteY4" fmla="*/ 376898 h 656990"/>
                  <a:gd name="connsiteX5" fmla="*/ 231401 w 231685"/>
                  <a:gd name="connsiteY5" fmla="*/ 131 h 65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685" h="656990">
                    <a:moveTo>
                      <a:pt x="231401" y="131"/>
                    </a:moveTo>
                    <a:cubicBezTo>
                      <a:pt x="226109" y="7187"/>
                      <a:pt x="126978" y="325392"/>
                      <a:pt x="95934" y="419231"/>
                    </a:cubicBezTo>
                    <a:cubicBezTo>
                      <a:pt x="64890" y="513070"/>
                      <a:pt x="60656" y="524712"/>
                      <a:pt x="45134" y="563165"/>
                    </a:cubicBezTo>
                    <a:cubicBezTo>
                      <a:pt x="29612" y="601618"/>
                      <a:pt x="-10957" y="680993"/>
                      <a:pt x="2801" y="649948"/>
                    </a:cubicBezTo>
                    <a:cubicBezTo>
                      <a:pt x="16559" y="618904"/>
                      <a:pt x="88526" y="481673"/>
                      <a:pt x="127684" y="376898"/>
                    </a:cubicBezTo>
                    <a:cubicBezTo>
                      <a:pt x="166842" y="272123"/>
                      <a:pt x="236693" y="-6925"/>
                      <a:pt x="231401" y="1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2" name="フリーフォーム: 図形 4591">
                <a:extLst>
                  <a:ext uri="{FF2B5EF4-FFF2-40B4-BE49-F238E27FC236}">
                    <a16:creationId xmlns:a16="http://schemas.microsoft.com/office/drawing/2014/main" id="{E88986B7-5FA1-4EF2-82BF-88704B8E9624}"/>
                  </a:ext>
                </a:extLst>
              </p:cNvPr>
              <p:cNvSpPr/>
              <p:nvPr/>
            </p:nvSpPr>
            <p:spPr>
              <a:xfrm>
                <a:off x="2761974" y="6284116"/>
                <a:ext cx="305192" cy="705664"/>
              </a:xfrm>
              <a:custGeom>
                <a:avLst/>
                <a:gdLst>
                  <a:gd name="connsiteX0" fmla="*/ 305076 w 305192"/>
                  <a:gd name="connsiteY0" fmla="*/ 267 h 705664"/>
                  <a:gd name="connsiteX1" fmla="*/ 127276 w 305192"/>
                  <a:gd name="connsiteY1" fmla="*/ 523084 h 705664"/>
                  <a:gd name="connsiteX2" fmla="*/ 276 w 305192"/>
                  <a:gd name="connsiteY2" fmla="*/ 700884 h 705664"/>
                  <a:gd name="connsiteX3" fmla="*/ 99759 w 305192"/>
                  <a:gd name="connsiteY3" fmla="*/ 597167 h 705664"/>
                  <a:gd name="connsiteX4" fmla="*/ 305076 w 305192"/>
                  <a:gd name="connsiteY4" fmla="*/ 267 h 70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192" h="705664">
                    <a:moveTo>
                      <a:pt x="305076" y="267"/>
                    </a:moveTo>
                    <a:cubicBezTo>
                      <a:pt x="309662" y="-12080"/>
                      <a:pt x="178076" y="406315"/>
                      <a:pt x="127276" y="523084"/>
                    </a:cubicBezTo>
                    <a:cubicBezTo>
                      <a:pt x="76476" y="639853"/>
                      <a:pt x="4862" y="688537"/>
                      <a:pt x="276" y="700884"/>
                    </a:cubicBezTo>
                    <a:cubicBezTo>
                      <a:pt x="-4310" y="713231"/>
                      <a:pt x="48959" y="708998"/>
                      <a:pt x="99759" y="597167"/>
                    </a:cubicBezTo>
                    <a:cubicBezTo>
                      <a:pt x="150559" y="485337"/>
                      <a:pt x="300490" y="12614"/>
                      <a:pt x="305076" y="2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3" name="フリーフォーム: 図形 4592">
                <a:extLst>
                  <a:ext uri="{FF2B5EF4-FFF2-40B4-BE49-F238E27FC236}">
                    <a16:creationId xmlns:a16="http://schemas.microsoft.com/office/drawing/2014/main" id="{833D1E11-2004-4133-AAD7-D74352B16176}"/>
                  </a:ext>
                </a:extLst>
              </p:cNvPr>
              <p:cNvSpPr/>
              <p:nvPr/>
            </p:nvSpPr>
            <p:spPr>
              <a:xfrm>
                <a:off x="2340852" y="6999808"/>
                <a:ext cx="436774" cy="84704"/>
              </a:xfrm>
              <a:custGeom>
                <a:avLst/>
                <a:gdLst>
                  <a:gd name="connsiteX0" fmla="*/ 181 w 436774"/>
                  <a:gd name="connsiteY0" fmla="*/ 84675 h 84704"/>
                  <a:gd name="connsiteX1" fmla="*/ 266881 w 436774"/>
                  <a:gd name="connsiteY1" fmla="*/ 59275 h 84704"/>
                  <a:gd name="connsiteX2" fmla="*/ 436215 w 436774"/>
                  <a:gd name="connsiteY2" fmla="*/ 9 h 84704"/>
                  <a:gd name="connsiteX3" fmla="*/ 309215 w 436774"/>
                  <a:gd name="connsiteY3" fmla="*/ 55042 h 84704"/>
                  <a:gd name="connsiteX4" fmla="*/ 181 w 436774"/>
                  <a:gd name="connsiteY4" fmla="*/ 84675 h 84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6774" h="84704">
                    <a:moveTo>
                      <a:pt x="181" y="84675"/>
                    </a:moveTo>
                    <a:cubicBezTo>
                      <a:pt x="-6875" y="85380"/>
                      <a:pt x="194209" y="73386"/>
                      <a:pt x="266881" y="59275"/>
                    </a:cubicBezTo>
                    <a:cubicBezTo>
                      <a:pt x="339553" y="45164"/>
                      <a:pt x="429159" y="714"/>
                      <a:pt x="436215" y="9"/>
                    </a:cubicBezTo>
                    <a:cubicBezTo>
                      <a:pt x="443271" y="-696"/>
                      <a:pt x="382593" y="38109"/>
                      <a:pt x="309215" y="55042"/>
                    </a:cubicBezTo>
                    <a:cubicBezTo>
                      <a:pt x="235837" y="71975"/>
                      <a:pt x="7237" y="83970"/>
                      <a:pt x="181" y="846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4" name="フリーフォーム: 図形 4593">
                <a:extLst>
                  <a:ext uri="{FF2B5EF4-FFF2-40B4-BE49-F238E27FC236}">
                    <a16:creationId xmlns:a16="http://schemas.microsoft.com/office/drawing/2014/main" id="{29405277-3BA4-44AB-8DA0-206141F0E907}"/>
                  </a:ext>
                </a:extLst>
              </p:cNvPr>
              <p:cNvSpPr/>
              <p:nvPr/>
            </p:nvSpPr>
            <p:spPr>
              <a:xfrm>
                <a:off x="3039718" y="6179931"/>
                <a:ext cx="231067" cy="635685"/>
              </a:xfrm>
              <a:custGeom>
                <a:avLst/>
                <a:gdLst>
                  <a:gd name="connsiteX0" fmla="*/ 230532 w 231067"/>
                  <a:gd name="connsiteY0" fmla="*/ 2852 h 635685"/>
                  <a:gd name="connsiteX1" fmla="*/ 25215 w 231067"/>
                  <a:gd name="connsiteY1" fmla="*/ 559536 h 635685"/>
                  <a:gd name="connsiteX2" fmla="*/ 4049 w 231067"/>
                  <a:gd name="connsiteY2" fmla="*/ 627269 h 635685"/>
                  <a:gd name="connsiteX3" fmla="*/ 31565 w 231067"/>
                  <a:gd name="connsiteY3" fmla="*/ 527786 h 635685"/>
                  <a:gd name="connsiteX4" fmla="*/ 82365 w 231067"/>
                  <a:gd name="connsiteY4" fmla="*/ 349986 h 635685"/>
                  <a:gd name="connsiteX5" fmla="*/ 230532 w 231067"/>
                  <a:gd name="connsiteY5" fmla="*/ 2852 h 63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067" h="635685">
                    <a:moveTo>
                      <a:pt x="230532" y="2852"/>
                    </a:moveTo>
                    <a:cubicBezTo>
                      <a:pt x="221007" y="37777"/>
                      <a:pt x="62962" y="455467"/>
                      <a:pt x="25215" y="559536"/>
                    </a:cubicBezTo>
                    <a:cubicBezTo>
                      <a:pt x="-12532" y="663605"/>
                      <a:pt x="2991" y="632560"/>
                      <a:pt x="4049" y="627269"/>
                    </a:cubicBezTo>
                    <a:cubicBezTo>
                      <a:pt x="5107" y="621978"/>
                      <a:pt x="18512" y="574000"/>
                      <a:pt x="31565" y="527786"/>
                    </a:cubicBezTo>
                    <a:cubicBezTo>
                      <a:pt x="44618" y="481572"/>
                      <a:pt x="44970" y="436417"/>
                      <a:pt x="82365" y="349986"/>
                    </a:cubicBezTo>
                    <a:cubicBezTo>
                      <a:pt x="119759" y="263555"/>
                      <a:pt x="240057" y="-32073"/>
                      <a:pt x="230532" y="28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5" name="フリーフォーム: 図形 4594">
                <a:extLst>
                  <a:ext uri="{FF2B5EF4-FFF2-40B4-BE49-F238E27FC236}">
                    <a16:creationId xmlns:a16="http://schemas.microsoft.com/office/drawing/2014/main" id="{47429F4B-7960-463A-8873-AD0FA1AC4971}"/>
                  </a:ext>
                </a:extLst>
              </p:cNvPr>
              <p:cNvSpPr/>
              <p:nvPr/>
            </p:nvSpPr>
            <p:spPr>
              <a:xfrm>
                <a:off x="2408674" y="6881234"/>
                <a:ext cx="595193" cy="360245"/>
              </a:xfrm>
              <a:custGeom>
                <a:avLst/>
                <a:gdLst>
                  <a:gd name="connsiteX0" fmla="*/ 594876 w 595193"/>
                  <a:gd name="connsiteY0" fmla="*/ 49 h 360245"/>
                  <a:gd name="connsiteX1" fmla="*/ 448826 w 595193"/>
                  <a:gd name="connsiteY1" fmla="*/ 190549 h 360245"/>
                  <a:gd name="connsiteX2" fmla="*/ 351459 w 595193"/>
                  <a:gd name="connsiteY2" fmla="*/ 258283 h 360245"/>
                  <a:gd name="connsiteX3" fmla="*/ 108043 w 595193"/>
                  <a:gd name="connsiteY3" fmla="*/ 347183 h 360245"/>
                  <a:gd name="connsiteX4" fmla="*/ 2209 w 595193"/>
                  <a:gd name="connsiteY4" fmla="*/ 355649 h 360245"/>
                  <a:gd name="connsiteX5" fmla="*/ 196943 w 595193"/>
                  <a:gd name="connsiteY5" fmla="*/ 306966 h 360245"/>
                  <a:gd name="connsiteX6" fmla="*/ 406493 w 595193"/>
                  <a:gd name="connsiteY6" fmla="*/ 209599 h 360245"/>
                  <a:gd name="connsiteX7" fmla="*/ 594876 w 595193"/>
                  <a:gd name="connsiteY7" fmla="*/ 49 h 360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5193" h="360245">
                    <a:moveTo>
                      <a:pt x="594876" y="49"/>
                    </a:moveTo>
                    <a:cubicBezTo>
                      <a:pt x="601932" y="-3126"/>
                      <a:pt x="489395" y="147510"/>
                      <a:pt x="448826" y="190549"/>
                    </a:cubicBezTo>
                    <a:cubicBezTo>
                      <a:pt x="408257" y="233588"/>
                      <a:pt x="408256" y="232177"/>
                      <a:pt x="351459" y="258283"/>
                    </a:cubicBezTo>
                    <a:cubicBezTo>
                      <a:pt x="294662" y="284389"/>
                      <a:pt x="166251" y="330955"/>
                      <a:pt x="108043" y="347183"/>
                    </a:cubicBezTo>
                    <a:cubicBezTo>
                      <a:pt x="49835" y="363411"/>
                      <a:pt x="-12608" y="362352"/>
                      <a:pt x="2209" y="355649"/>
                    </a:cubicBezTo>
                    <a:cubicBezTo>
                      <a:pt x="17026" y="348946"/>
                      <a:pt x="129562" y="331308"/>
                      <a:pt x="196943" y="306966"/>
                    </a:cubicBezTo>
                    <a:cubicBezTo>
                      <a:pt x="264324" y="282624"/>
                      <a:pt x="340876" y="263574"/>
                      <a:pt x="406493" y="209599"/>
                    </a:cubicBezTo>
                    <a:cubicBezTo>
                      <a:pt x="472110" y="155624"/>
                      <a:pt x="587820" y="3224"/>
                      <a:pt x="594876" y="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6" name="フリーフォーム: 図形 4595">
                <a:extLst>
                  <a:ext uri="{FF2B5EF4-FFF2-40B4-BE49-F238E27FC236}">
                    <a16:creationId xmlns:a16="http://schemas.microsoft.com/office/drawing/2014/main" id="{2FD65BDE-6347-45CB-840B-E28E95BDA37A}"/>
                  </a:ext>
                </a:extLst>
              </p:cNvPr>
              <p:cNvSpPr/>
              <p:nvPr/>
            </p:nvSpPr>
            <p:spPr>
              <a:xfrm>
                <a:off x="2307163" y="7069508"/>
                <a:ext cx="121721" cy="157624"/>
              </a:xfrm>
              <a:custGeom>
                <a:avLst/>
                <a:gdLst>
                  <a:gd name="connsiteX0" fmla="*/ 4 w 121721"/>
                  <a:gd name="connsiteY0" fmla="*/ 159 h 157624"/>
                  <a:gd name="connsiteX1" fmla="*/ 105837 w 121721"/>
                  <a:gd name="connsiteY1" fmla="*/ 122925 h 157624"/>
                  <a:gd name="connsiteX2" fmla="*/ 118537 w 121721"/>
                  <a:gd name="connsiteY2" fmla="*/ 156792 h 157624"/>
                  <a:gd name="connsiteX3" fmla="*/ 110070 w 121721"/>
                  <a:gd name="connsiteY3" fmla="*/ 97525 h 157624"/>
                  <a:gd name="connsiteX4" fmla="*/ 4 w 121721"/>
                  <a:gd name="connsiteY4" fmla="*/ 159 h 15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721" h="157624">
                    <a:moveTo>
                      <a:pt x="4" y="159"/>
                    </a:moveTo>
                    <a:cubicBezTo>
                      <a:pt x="-702" y="4392"/>
                      <a:pt x="86082" y="96820"/>
                      <a:pt x="105837" y="122925"/>
                    </a:cubicBezTo>
                    <a:cubicBezTo>
                      <a:pt x="125593" y="149031"/>
                      <a:pt x="117832" y="161025"/>
                      <a:pt x="118537" y="156792"/>
                    </a:cubicBezTo>
                    <a:cubicBezTo>
                      <a:pt x="119243" y="152559"/>
                      <a:pt x="129120" y="117986"/>
                      <a:pt x="110070" y="97525"/>
                    </a:cubicBezTo>
                    <a:cubicBezTo>
                      <a:pt x="91020" y="77064"/>
                      <a:pt x="710" y="-4074"/>
                      <a:pt x="4" y="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7" name="フリーフォーム: 図形 4596">
                <a:extLst>
                  <a:ext uri="{FF2B5EF4-FFF2-40B4-BE49-F238E27FC236}">
                    <a16:creationId xmlns:a16="http://schemas.microsoft.com/office/drawing/2014/main" id="{ED9E410E-D548-440A-B31F-88151B09716A}"/>
                  </a:ext>
                </a:extLst>
              </p:cNvPr>
              <p:cNvSpPr/>
              <p:nvPr/>
            </p:nvSpPr>
            <p:spPr>
              <a:xfrm>
                <a:off x="6070011" y="5394136"/>
                <a:ext cx="532960" cy="1657106"/>
              </a:xfrm>
              <a:custGeom>
                <a:avLst/>
                <a:gdLst>
                  <a:gd name="connsiteX0" fmla="*/ 589 w 532960"/>
                  <a:gd name="connsiteY0" fmla="*/ 189 h 1657106"/>
                  <a:gd name="connsiteX1" fmla="*/ 197439 w 532960"/>
                  <a:gd name="connsiteY1" fmla="*/ 632014 h 1657106"/>
                  <a:gd name="connsiteX2" fmla="*/ 464139 w 532960"/>
                  <a:gd name="connsiteY2" fmla="*/ 1295589 h 1657106"/>
                  <a:gd name="connsiteX3" fmla="*/ 521289 w 532960"/>
                  <a:gd name="connsiteY3" fmla="*/ 1648014 h 1657106"/>
                  <a:gd name="connsiteX4" fmla="*/ 521289 w 532960"/>
                  <a:gd name="connsiteY4" fmla="*/ 1524189 h 1657106"/>
                  <a:gd name="connsiteX5" fmla="*/ 397464 w 532960"/>
                  <a:gd name="connsiteY5" fmla="*/ 1213039 h 1657106"/>
                  <a:gd name="connsiteX6" fmla="*/ 264114 w 532960"/>
                  <a:gd name="connsiteY6" fmla="*/ 879664 h 1657106"/>
                  <a:gd name="connsiteX7" fmla="*/ 140289 w 532960"/>
                  <a:gd name="connsiteY7" fmla="*/ 568514 h 1657106"/>
                  <a:gd name="connsiteX8" fmla="*/ 589 w 532960"/>
                  <a:gd name="connsiteY8" fmla="*/ 189 h 165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960" h="1657106">
                    <a:moveTo>
                      <a:pt x="589" y="189"/>
                    </a:moveTo>
                    <a:cubicBezTo>
                      <a:pt x="10114" y="10772"/>
                      <a:pt x="120181" y="416114"/>
                      <a:pt x="197439" y="632014"/>
                    </a:cubicBezTo>
                    <a:cubicBezTo>
                      <a:pt x="274697" y="847914"/>
                      <a:pt x="410164" y="1126256"/>
                      <a:pt x="464139" y="1295589"/>
                    </a:cubicBezTo>
                    <a:cubicBezTo>
                      <a:pt x="518114" y="1464922"/>
                      <a:pt x="511764" y="1609914"/>
                      <a:pt x="521289" y="1648014"/>
                    </a:cubicBezTo>
                    <a:cubicBezTo>
                      <a:pt x="530814" y="1686114"/>
                      <a:pt x="541926" y="1596685"/>
                      <a:pt x="521289" y="1524189"/>
                    </a:cubicBezTo>
                    <a:cubicBezTo>
                      <a:pt x="500652" y="1451693"/>
                      <a:pt x="440326" y="1320460"/>
                      <a:pt x="397464" y="1213039"/>
                    </a:cubicBezTo>
                    <a:lnTo>
                      <a:pt x="264114" y="879664"/>
                    </a:lnTo>
                    <a:cubicBezTo>
                      <a:pt x="221252" y="772243"/>
                      <a:pt x="181035" y="711389"/>
                      <a:pt x="140289" y="568514"/>
                    </a:cubicBezTo>
                    <a:cubicBezTo>
                      <a:pt x="99543" y="425639"/>
                      <a:pt x="-8936" y="-10394"/>
                      <a:pt x="589" y="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8" name="フリーフォーム: 図形 4597">
                <a:extLst>
                  <a:ext uri="{FF2B5EF4-FFF2-40B4-BE49-F238E27FC236}">
                    <a16:creationId xmlns:a16="http://schemas.microsoft.com/office/drawing/2014/main" id="{F25EDC60-B795-462F-9B9D-EED7E7972BFF}"/>
                  </a:ext>
                </a:extLst>
              </p:cNvPr>
              <p:cNvSpPr/>
              <p:nvPr/>
            </p:nvSpPr>
            <p:spPr>
              <a:xfrm>
                <a:off x="6169272" y="5378768"/>
                <a:ext cx="434808" cy="1555994"/>
              </a:xfrm>
              <a:custGeom>
                <a:avLst/>
                <a:gdLst>
                  <a:gd name="connsiteX0" fmla="*/ 2928 w 434808"/>
                  <a:gd name="connsiteY0" fmla="*/ 2857 h 1555994"/>
                  <a:gd name="connsiteX1" fmla="*/ 215653 w 434808"/>
                  <a:gd name="connsiteY1" fmla="*/ 656907 h 1555994"/>
                  <a:gd name="connsiteX2" fmla="*/ 358528 w 434808"/>
                  <a:gd name="connsiteY2" fmla="*/ 1022032 h 1555994"/>
                  <a:gd name="connsiteX3" fmla="*/ 434728 w 434808"/>
                  <a:gd name="connsiteY3" fmla="*/ 1555432 h 1555994"/>
                  <a:gd name="connsiteX4" fmla="*/ 371228 w 434808"/>
                  <a:gd name="connsiteY4" fmla="*/ 1120457 h 1555994"/>
                  <a:gd name="connsiteX5" fmla="*/ 282328 w 434808"/>
                  <a:gd name="connsiteY5" fmla="*/ 929957 h 1555994"/>
                  <a:gd name="connsiteX6" fmla="*/ 104528 w 434808"/>
                  <a:gd name="connsiteY6" fmla="*/ 437832 h 1555994"/>
                  <a:gd name="connsiteX7" fmla="*/ 2928 w 434808"/>
                  <a:gd name="connsiteY7" fmla="*/ 2857 h 155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4808" h="1555994">
                    <a:moveTo>
                      <a:pt x="2928" y="2857"/>
                    </a:moveTo>
                    <a:cubicBezTo>
                      <a:pt x="21449" y="39370"/>
                      <a:pt x="156386" y="487045"/>
                      <a:pt x="215653" y="656907"/>
                    </a:cubicBezTo>
                    <a:cubicBezTo>
                      <a:pt x="274920" y="826770"/>
                      <a:pt x="322016" y="872278"/>
                      <a:pt x="358528" y="1022032"/>
                    </a:cubicBezTo>
                    <a:cubicBezTo>
                      <a:pt x="395040" y="1171786"/>
                      <a:pt x="432611" y="1539028"/>
                      <a:pt x="434728" y="1555432"/>
                    </a:cubicBezTo>
                    <a:cubicBezTo>
                      <a:pt x="436845" y="1571836"/>
                      <a:pt x="396628" y="1224703"/>
                      <a:pt x="371228" y="1120457"/>
                    </a:cubicBezTo>
                    <a:cubicBezTo>
                      <a:pt x="345828" y="1016211"/>
                      <a:pt x="326778" y="1043728"/>
                      <a:pt x="282328" y="929957"/>
                    </a:cubicBezTo>
                    <a:cubicBezTo>
                      <a:pt x="237878" y="816186"/>
                      <a:pt x="151095" y="586528"/>
                      <a:pt x="104528" y="437832"/>
                    </a:cubicBezTo>
                    <a:cubicBezTo>
                      <a:pt x="57961" y="289136"/>
                      <a:pt x="-15593" y="-33656"/>
                      <a:pt x="2928" y="28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9" name="フリーフォーム: 図形 4598">
                <a:extLst>
                  <a:ext uri="{FF2B5EF4-FFF2-40B4-BE49-F238E27FC236}">
                    <a16:creationId xmlns:a16="http://schemas.microsoft.com/office/drawing/2014/main" id="{C7AD1906-6C5D-4138-81B5-1675006F1023}"/>
                  </a:ext>
                </a:extLst>
              </p:cNvPr>
              <p:cNvSpPr/>
              <p:nvPr/>
            </p:nvSpPr>
            <p:spPr>
              <a:xfrm>
                <a:off x="5977334" y="4768827"/>
                <a:ext cx="806642" cy="74767"/>
              </a:xfrm>
              <a:custGeom>
                <a:avLst/>
                <a:gdLst>
                  <a:gd name="connsiteX0" fmla="*/ 2779 w 806642"/>
                  <a:gd name="connsiteY0" fmla="*/ 23 h 74767"/>
                  <a:gd name="connsiteX1" fmla="*/ 320279 w 806642"/>
                  <a:gd name="connsiteY1" fmla="*/ 53998 h 74767"/>
                  <a:gd name="connsiteX2" fmla="*/ 456804 w 806642"/>
                  <a:gd name="connsiteY2" fmla="*/ 60348 h 74767"/>
                  <a:gd name="connsiteX3" fmla="*/ 613966 w 806642"/>
                  <a:gd name="connsiteY3" fmla="*/ 50823 h 74767"/>
                  <a:gd name="connsiteX4" fmla="*/ 806054 w 806642"/>
                  <a:gd name="connsiteY4" fmla="*/ 39711 h 74767"/>
                  <a:gd name="connsiteX5" fmla="*/ 669529 w 806642"/>
                  <a:gd name="connsiteY5" fmla="*/ 57173 h 74767"/>
                  <a:gd name="connsiteX6" fmla="*/ 545704 w 806642"/>
                  <a:gd name="connsiteY6" fmla="*/ 74636 h 74767"/>
                  <a:gd name="connsiteX7" fmla="*/ 186929 w 806642"/>
                  <a:gd name="connsiteY7" fmla="*/ 47648 h 74767"/>
                  <a:gd name="connsiteX8" fmla="*/ 2779 w 806642"/>
                  <a:gd name="connsiteY8" fmla="*/ 23 h 7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642" h="74767">
                    <a:moveTo>
                      <a:pt x="2779" y="23"/>
                    </a:moveTo>
                    <a:cubicBezTo>
                      <a:pt x="25004" y="1081"/>
                      <a:pt x="244608" y="43944"/>
                      <a:pt x="320279" y="53998"/>
                    </a:cubicBezTo>
                    <a:cubicBezTo>
                      <a:pt x="395950" y="64052"/>
                      <a:pt x="407856" y="60877"/>
                      <a:pt x="456804" y="60348"/>
                    </a:cubicBezTo>
                    <a:cubicBezTo>
                      <a:pt x="505752" y="59819"/>
                      <a:pt x="613966" y="50823"/>
                      <a:pt x="613966" y="50823"/>
                    </a:cubicBezTo>
                    <a:lnTo>
                      <a:pt x="806054" y="39711"/>
                    </a:lnTo>
                    <a:cubicBezTo>
                      <a:pt x="815314" y="40769"/>
                      <a:pt x="712921" y="51352"/>
                      <a:pt x="669529" y="57173"/>
                    </a:cubicBezTo>
                    <a:cubicBezTo>
                      <a:pt x="626137" y="62994"/>
                      <a:pt x="626137" y="76224"/>
                      <a:pt x="545704" y="74636"/>
                    </a:cubicBezTo>
                    <a:cubicBezTo>
                      <a:pt x="465271" y="73049"/>
                      <a:pt x="277681" y="61142"/>
                      <a:pt x="186929" y="47648"/>
                    </a:cubicBezTo>
                    <a:cubicBezTo>
                      <a:pt x="96177" y="34154"/>
                      <a:pt x="-19446" y="-1035"/>
                      <a:pt x="2779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0" name="フリーフォーム: 図形 4599">
                <a:extLst>
                  <a:ext uri="{FF2B5EF4-FFF2-40B4-BE49-F238E27FC236}">
                    <a16:creationId xmlns:a16="http://schemas.microsoft.com/office/drawing/2014/main" id="{6089E4CF-075E-4710-A85D-B08E62215F24}"/>
                  </a:ext>
                </a:extLst>
              </p:cNvPr>
              <p:cNvSpPr/>
              <p:nvPr/>
            </p:nvSpPr>
            <p:spPr>
              <a:xfrm>
                <a:off x="6408736" y="4745742"/>
                <a:ext cx="808160" cy="371197"/>
              </a:xfrm>
              <a:custGeom>
                <a:avLst/>
                <a:gdLst>
                  <a:gd name="connsiteX0" fmla="*/ 2 w 808160"/>
                  <a:gd name="connsiteY0" fmla="*/ 54858 h 371197"/>
                  <a:gd name="connsiteX1" fmla="*/ 230189 w 808160"/>
                  <a:gd name="connsiteY1" fmla="*/ 883 h 371197"/>
                  <a:gd name="connsiteX2" fmla="*/ 398464 w 808160"/>
                  <a:gd name="connsiteY2" fmla="*/ 26283 h 371197"/>
                  <a:gd name="connsiteX3" fmla="*/ 555627 w 808160"/>
                  <a:gd name="connsiteY3" fmla="*/ 89783 h 371197"/>
                  <a:gd name="connsiteX4" fmla="*/ 793752 w 808160"/>
                  <a:gd name="connsiteY4" fmla="*/ 356483 h 371197"/>
                  <a:gd name="connsiteX5" fmla="*/ 768352 w 808160"/>
                  <a:gd name="connsiteY5" fmla="*/ 324733 h 371197"/>
                  <a:gd name="connsiteX6" fmla="*/ 658814 w 808160"/>
                  <a:gd name="connsiteY6" fmla="*/ 224721 h 371197"/>
                  <a:gd name="connsiteX7" fmla="*/ 508002 w 808160"/>
                  <a:gd name="connsiteY7" fmla="*/ 80258 h 371197"/>
                  <a:gd name="connsiteX8" fmla="*/ 373064 w 808160"/>
                  <a:gd name="connsiteY8" fmla="*/ 35808 h 371197"/>
                  <a:gd name="connsiteX9" fmla="*/ 234952 w 808160"/>
                  <a:gd name="connsiteY9" fmla="*/ 10408 h 371197"/>
                  <a:gd name="connsiteX10" fmla="*/ 2 w 808160"/>
                  <a:gd name="connsiteY10" fmla="*/ 54858 h 37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8160" h="371197">
                    <a:moveTo>
                      <a:pt x="2" y="54858"/>
                    </a:moveTo>
                    <a:cubicBezTo>
                      <a:pt x="-792" y="53271"/>
                      <a:pt x="163779" y="5645"/>
                      <a:pt x="230189" y="883"/>
                    </a:cubicBezTo>
                    <a:cubicBezTo>
                      <a:pt x="296599" y="-3880"/>
                      <a:pt x="344224" y="11466"/>
                      <a:pt x="398464" y="26283"/>
                    </a:cubicBezTo>
                    <a:cubicBezTo>
                      <a:pt x="452704" y="41100"/>
                      <a:pt x="489746" y="34750"/>
                      <a:pt x="555627" y="89783"/>
                    </a:cubicBezTo>
                    <a:cubicBezTo>
                      <a:pt x="621508" y="144816"/>
                      <a:pt x="758298" y="317325"/>
                      <a:pt x="793752" y="356483"/>
                    </a:cubicBezTo>
                    <a:cubicBezTo>
                      <a:pt x="829206" y="395641"/>
                      <a:pt x="790842" y="346693"/>
                      <a:pt x="768352" y="324733"/>
                    </a:cubicBezTo>
                    <a:cubicBezTo>
                      <a:pt x="745862" y="302773"/>
                      <a:pt x="702206" y="265467"/>
                      <a:pt x="658814" y="224721"/>
                    </a:cubicBezTo>
                    <a:cubicBezTo>
                      <a:pt x="615422" y="183975"/>
                      <a:pt x="555627" y="111743"/>
                      <a:pt x="508002" y="80258"/>
                    </a:cubicBezTo>
                    <a:cubicBezTo>
                      <a:pt x="460377" y="48773"/>
                      <a:pt x="418572" y="47450"/>
                      <a:pt x="373064" y="35808"/>
                    </a:cubicBezTo>
                    <a:cubicBezTo>
                      <a:pt x="327556" y="24166"/>
                      <a:pt x="294748" y="8556"/>
                      <a:pt x="234952" y="10408"/>
                    </a:cubicBezTo>
                    <a:cubicBezTo>
                      <a:pt x="175156" y="12260"/>
                      <a:pt x="796" y="56445"/>
                      <a:pt x="2" y="548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1" name="フリーフォーム: 図形 4600">
                <a:extLst>
                  <a:ext uri="{FF2B5EF4-FFF2-40B4-BE49-F238E27FC236}">
                    <a16:creationId xmlns:a16="http://schemas.microsoft.com/office/drawing/2014/main" id="{9606B255-A516-4A30-A704-AE196390BADB}"/>
                  </a:ext>
                </a:extLst>
              </p:cNvPr>
              <p:cNvSpPr/>
              <p:nvPr/>
            </p:nvSpPr>
            <p:spPr>
              <a:xfrm>
                <a:off x="7210275" y="5116943"/>
                <a:ext cx="175260" cy="500973"/>
              </a:xfrm>
              <a:custGeom>
                <a:avLst/>
                <a:gdLst>
                  <a:gd name="connsiteX0" fmla="*/ 150 w 175260"/>
                  <a:gd name="connsiteY0" fmla="*/ 1157 h 500973"/>
                  <a:gd name="connsiteX1" fmla="*/ 100163 w 175260"/>
                  <a:gd name="connsiteY1" fmla="*/ 175782 h 500973"/>
                  <a:gd name="connsiteX2" fmla="*/ 171600 w 175260"/>
                  <a:gd name="connsiteY2" fmla="*/ 350407 h 500973"/>
                  <a:gd name="connsiteX3" fmla="*/ 165250 w 175260"/>
                  <a:gd name="connsiteY3" fmla="*/ 498045 h 500973"/>
                  <a:gd name="connsiteX4" fmla="*/ 168425 w 175260"/>
                  <a:gd name="connsiteY4" fmla="*/ 440895 h 500973"/>
                  <a:gd name="connsiteX5" fmla="*/ 157313 w 175260"/>
                  <a:gd name="connsiteY5" fmla="*/ 345645 h 500973"/>
                  <a:gd name="connsiteX6" fmla="*/ 123975 w 175260"/>
                  <a:gd name="connsiteY6" fmla="*/ 264682 h 500973"/>
                  <a:gd name="connsiteX7" fmla="*/ 150 w 175260"/>
                  <a:gd name="connsiteY7" fmla="*/ 1157 h 50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260" h="500973">
                    <a:moveTo>
                      <a:pt x="150" y="1157"/>
                    </a:moveTo>
                    <a:cubicBezTo>
                      <a:pt x="-3819" y="-13659"/>
                      <a:pt x="71588" y="117574"/>
                      <a:pt x="100163" y="175782"/>
                    </a:cubicBezTo>
                    <a:cubicBezTo>
                      <a:pt x="128738" y="233990"/>
                      <a:pt x="160752" y="296697"/>
                      <a:pt x="171600" y="350407"/>
                    </a:cubicBezTo>
                    <a:cubicBezTo>
                      <a:pt x="182448" y="404117"/>
                      <a:pt x="165779" y="482964"/>
                      <a:pt x="165250" y="498045"/>
                    </a:cubicBezTo>
                    <a:cubicBezTo>
                      <a:pt x="164721" y="513126"/>
                      <a:pt x="169748" y="466295"/>
                      <a:pt x="168425" y="440895"/>
                    </a:cubicBezTo>
                    <a:cubicBezTo>
                      <a:pt x="167102" y="415495"/>
                      <a:pt x="164721" y="375014"/>
                      <a:pt x="157313" y="345645"/>
                    </a:cubicBezTo>
                    <a:cubicBezTo>
                      <a:pt x="149905" y="316276"/>
                      <a:pt x="151227" y="320774"/>
                      <a:pt x="123975" y="264682"/>
                    </a:cubicBezTo>
                    <a:cubicBezTo>
                      <a:pt x="96723" y="208590"/>
                      <a:pt x="4119" y="15973"/>
                      <a:pt x="150" y="11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2" name="フリーフォーム: 図形 4601">
                <a:extLst>
                  <a:ext uri="{FF2B5EF4-FFF2-40B4-BE49-F238E27FC236}">
                    <a16:creationId xmlns:a16="http://schemas.microsoft.com/office/drawing/2014/main" id="{F8298620-EB3E-4924-91F6-43A0833ECB74}"/>
                  </a:ext>
                </a:extLst>
              </p:cNvPr>
              <p:cNvSpPr/>
              <p:nvPr/>
            </p:nvSpPr>
            <p:spPr>
              <a:xfrm>
                <a:off x="6591209" y="5938814"/>
                <a:ext cx="448019" cy="760618"/>
              </a:xfrm>
              <a:custGeom>
                <a:avLst/>
                <a:gdLst>
                  <a:gd name="connsiteX0" fmla="*/ 447766 w 448019"/>
                  <a:gd name="connsiteY0" fmla="*/ 24 h 760618"/>
                  <a:gd name="connsiteX1" fmla="*/ 309654 w 448019"/>
                  <a:gd name="connsiteY1" fmla="*/ 125436 h 760618"/>
                  <a:gd name="connsiteX2" fmla="*/ 108041 w 448019"/>
                  <a:gd name="connsiteY2" fmla="*/ 449286 h 760618"/>
                  <a:gd name="connsiteX3" fmla="*/ 4854 w 448019"/>
                  <a:gd name="connsiteY3" fmla="*/ 747736 h 760618"/>
                  <a:gd name="connsiteX4" fmla="*/ 19141 w 448019"/>
                  <a:gd name="connsiteY4" fmla="*/ 688999 h 760618"/>
                  <a:gd name="connsiteX5" fmla="*/ 39779 w 448019"/>
                  <a:gd name="connsiteY5" fmla="*/ 530249 h 760618"/>
                  <a:gd name="connsiteX6" fmla="*/ 185829 w 448019"/>
                  <a:gd name="connsiteY6" fmla="*/ 254024 h 760618"/>
                  <a:gd name="connsiteX7" fmla="*/ 276316 w 448019"/>
                  <a:gd name="connsiteY7" fmla="*/ 133374 h 760618"/>
                  <a:gd name="connsiteX8" fmla="*/ 447766 w 448019"/>
                  <a:gd name="connsiteY8" fmla="*/ 24 h 76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8019" h="760618">
                    <a:moveTo>
                      <a:pt x="447766" y="24"/>
                    </a:moveTo>
                    <a:cubicBezTo>
                      <a:pt x="453322" y="-1299"/>
                      <a:pt x="366275" y="50559"/>
                      <a:pt x="309654" y="125436"/>
                    </a:cubicBezTo>
                    <a:cubicBezTo>
                      <a:pt x="253033" y="200313"/>
                      <a:pt x="158841" y="345569"/>
                      <a:pt x="108041" y="449286"/>
                    </a:cubicBezTo>
                    <a:cubicBezTo>
                      <a:pt x="57241" y="553003"/>
                      <a:pt x="19671" y="707784"/>
                      <a:pt x="4854" y="747736"/>
                    </a:cubicBezTo>
                    <a:cubicBezTo>
                      <a:pt x="-9963" y="787688"/>
                      <a:pt x="13320" y="725247"/>
                      <a:pt x="19141" y="688999"/>
                    </a:cubicBezTo>
                    <a:cubicBezTo>
                      <a:pt x="24962" y="652751"/>
                      <a:pt x="11998" y="602745"/>
                      <a:pt x="39779" y="530249"/>
                    </a:cubicBezTo>
                    <a:cubicBezTo>
                      <a:pt x="67560" y="457753"/>
                      <a:pt x="146406" y="320170"/>
                      <a:pt x="185829" y="254024"/>
                    </a:cubicBezTo>
                    <a:cubicBezTo>
                      <a:pt x="225252" y="187878"/>
                      <a:pt x="238481" y="173061"/>
                      <a:pt x="276316" y="133374"/>
                    </a:cubicBezTo>
                    <a:cubicBezTo>
                      <a:pt x="314151" y="93687"/>
                      <a:pt x="442210" y="1347"/>
                      <a:pt x="447766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3" name="フリーフォーム: 図形 4602">
                <a:extLst>
                  <a:ext uri="{FF2B5EF4-FFF2-40B4-BE49-F238E27FC236}">
                    <a16:creationId xmlns:a16="http://schemas.microsoft.com/office/drawing/2014/main" id="{6ECB86E3-27D8-47D9-BC73-DEFB18333833}"/>
                  </a:ext>
                </a:extLst>
              </p:cNvPr>
              <p:cNvSpPr/>
              <p:nvPr/>
            </p:nvSpPr>
            <p:spPr>
              <a:xfrm>
                <a:off x="7417436" y="5618467"/>
                <a:ext cx="265847" cy="699435"/>
              </a:xfrm>
              <a:custGeom>
                <a:avLst/>
                <a:gdLst>
                  <a:gd name="connsiteX0" fmla="*/ 952 w 265847"/>
                  <a:gd name="connsiteY0" fmla="*/ 2871 h 699435"/>
                  <a:gd name="connsiteX1" fmla="*/ 127952 w 265847"/>
                  <a:gd name="connsiteY1" fmla="*/ 225121 h 699435"/>
                  <a:gd name="connsiteX2" fmla="*/ 159702 w 265847"/>
                  <a:gd name="connsiteY2" fmla="*/ 285446 h 699435"/>
                  <a:gd name="connsiteX3" fmla="*/ 197802 w 265847"/>
                  <a:gd name="connsiteY3" fmla="*/ 350533 h 699435"/>
                  <a:gd name="connsiteX4" fmla="*/ 264477 w 265847"/>
                  <a:gd name="connsiteY4" fmla="*/ 541033 h 699435"/>
                  <a:gd name="connsiteX5" fmla="*/ 243839 w 265847"/>
                  <a:gd name="connsiteY5" fmla="*/ 698196 h 699435"/>
                  <a:gd name="connsiteX6" fmla="*/ 256539 w 265847"/>
                  <a:gd name="connsiteY6" fmla="*/ 602946 h 699435"/>
                  <a:gd name="connsiteX7" fmla="*/ 202564 w 265847"/>
                  <a:gd name="connsiteY7" fmla="*/ 401333 h 699435"/>
                  <a:gd name="connsiteX8" fmla="*/ 952 w 265847"/>
                  <a:gd name="connsiteY8" fmla="*/ 2871 h 69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5847" h="699435">
                    <a:moveTo>
                      <a:pt x="952" y="2871"/>
                    </a:moveTo>
                    <a:cubicBezTo>
                      <a:pt x="-11483" y="-26498"/>
                      <a:pt x="101494" y="178025"/>
                      <a:pt x="127952" y="225121"/>
                    </a:cubicBezTo>
                    <a:cubicBezTo>
                      <a:pt x="154410" y="272217"/>
                      <a:pt x="148060" y="264544"/>
                      <a:pt x="159702" y="285446"/>
                    </a:cubicBezTo>
                    <a:cubicBezTo>
                      <a:pt x="171344" y="306348"/>
                      <a:pt x="180340" y="307935"/>
                      <a:pt x="197802" y="350533"/>
                    </a:cubicBezTo>
                    <a:cubicBezTo>
                      <a:pt x="215264" y="393131"/>
                      <a:pt x="256804" y="483089"/>
                      <a:pt x="264477" y="541033"/>
                    </a:cubicBezTo>
                    <a:cubicBezTo>
                      <a:pt x="272150" y="598977"/>
                      <a:pt x="245162" y="687877"/>
                      <a:pt x="243839" y="698196"/>
                    </a:cubicBezTo>
                    <a:cubicBezTo>
                      <a:pt x="242516" y="708515"/>
                      <a:pt x="263418" y="652423"/>
                      <a:pt x="256539" y="602946"/>
                    </a:cubicBezTo>
                    <a:cubicBezTo>
                      <a:pt x="249660" y="553469"/>
                      <a:pt x="243574" y="498435"/>
                      <a:pt x="202564" y="401333"/>
                    </a:cubicBezTo>
                    <a:cubicBezTo>
                      <a:pt x="161554" y="304231"/>
                      <a:pt x="13387" y="32240"/>
                      <a:pt x="952" y="28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4" name="フリーフォーム: 図形 4603">
                <a:extLst>
                  <a:ext uri="{FF2B5EF4-FFF2-40B4-BE49-F238E27FC236}">
                    <a16:creationId xmlns:a16="http://schemas.microsoft.com/office/drawing/2014/main" id="{163DE9AD-9CA2-44BC-839A-9C2EE721BE3B}"/>
                  </a:ext>
                </a:extLst>
              </p:cNvPr>
              <p:cNvSpPr/>
              <p:nvPr/>
            </p:nvSpPr>
            <p:spPr>
              <a:xfrm>
                <a:off x="7390530" y="5495914"/>
                <a:ext cx="190012" cy="366312"/>
              </a:xfrm>
              <a:custGeom>
                <a:avLst/>
                <a:gdLst>
                  <a:gd name="connsiteX0" fmla="*/ 15158 w 190012"/>
                  <a:gd name="connsiteY0" fmla="*/ 11 h 366312"/>
                  <a:gd name="connsiteX1" fmla="*/ 31033 w 190012"/>
                  <a:gd name="connsiteY1" fmla="*/ 104786 h 366312"/>
                  <a:gd name="connsiteX2" fmla="*/ 104058 w 190012"/>
                  <a:gd name="connsiteY2" fmla="*/ 212736 h 366312"/>
                  <a:gd name="connsiteX3" fmla="*/ 189783 w 190012"/>
                  <a:gd name="connsiteY3" fmla="*/ 365136 h 366312"/>
                  <a:gd name="connsiteX4" fmla="*/ 131045 w 190012"/>
                  <a:gd name="connsiteY4" fmla="*/ 287349 h 366312"/>
                  <a:gd name="connsiteX5" fmla="*/ 7220 w 190012"/>
                  <a:gd name="connsiteY5" fmla="*/ 111136 h 366312"/>
                  <a:gd name="connsiteX6" fmla="*/ 15158 w 190012"/>
                  <a:gd name="connsiteY6" fmla="*/ 11 h 36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012" h="366312">
                    <a:moveTo>
                      <a:pt x="15158" y="11"/>
                    </a:moveTo>
                    <a:cubicBezTo>
                      <a:pt x="19127" y="-1047"/>
                      <a:pt x="16216" y="69332"/>
                      <a:pt x="31033" y="104786"/>
                    </a:cubicBezTo>
                    <a:cubicBezTo>
                      <a:pt x="45850" y="140240"/>
                      <a:pt x="77600" y="169344"/>
                      <a:pt x="104058" y="212736"/>
                    </a:cubicBezTo>
                    <a:cubicBezTo>
                      <a:pt x="130516" y="256128"/>
                      <a:pt x="185285" y="352701"/>
                      <a:pt x="189783" y="365136"/>
                    </a:cubicBezTo>
                    <a:cubicBezTo>
                      <a:pt x="194281" y="377572"/>
                      <a:pt x="131045" y="287349"/>
                      <a:pt x="131045" y="287349"/>
                    </a:cubicBezTo>
                    <a:cubicBezTo>
                      <a:pt x="100618" y="245016"/>
                      <a:pt x="25741" y="155321"/>
                      <a:pt x="7220" y="111136"/>
                    </a:cubicBezTo>
                    <a:cubicBezTo>
                      <a:pt x="-11301" y="66951"/>
                      <a:pt x="11189" y="1069"/>
                      <a:pt x="15158" y="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5" name="フリーフォーム: 図形 4604">
                <a:extLst>
                  <a:ext uri="{FF2B5EF4-FFF2-40B4-BE49-F238E27FC236}">
                    <a16:creationId xmlns:a16="http://schemas.microsoft.com/office/drawing/2014/main" id="{6CAD47DD-F565-4B8D-9A68-86F7BD72C3CD}"/>
                  </a:ext>
                </a:extLst>
              </p:cNvPr>
              <p:cNvSpPr/>
              <p:nvPr/>
            </p:nvSpPr>
            <p:spPr>
              <a:xfrm>
                <a:off x="7611270" y="5863996"/>
                <a:ext cx="401117" cy="574310"/>
              </a:xfrm>
              <a:custGeom>
                <a:avLst/>
                <a:gdLst>
                  <a:gd name="connsiteX0" fmla="*/ 3968 w 401117"/>
                  <a:gd name="connsiteY0" fmla="*/ 4992 h 574310"/>
                  <a:gd name="connsiteX1" fmla="*/ 134143 w 401117"/>
                  <a:gd name="connsiteY1" fmla="*/ 168504 h 574310"/>
                  <a:gd name="connsiteX2" fmla="*/ 384968 w 401117"/>
                  <a:gd name="connsiteY2" fmla="*/ 549504 h 574310"/>
                  <a:gd name="connsiteX3" fmla="*/ 370680 w 401117"/>
                  <a:gd name="connsiteY3" fmla="*/ 524104 h 574310"/>
                  <a:gd name="connsiteX4" fmla="*/ 326230 w 401117"/>
                  <a:gd name="connsiteY4" fmla="*/ 417742 h 574310"/>
                  <a:gd name="connsiteX5" fmla="*/ 278605 w 401117"/>
                  <a:gd name="connsiteY5" fmla="*/ 341542 h 574310"/>
                  <a:gd name="connsiteX6" fmla="*/ 3968 w 401117"/>
                  <a:gd name="connsiteY6" fmla="*/ 4992 h 57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117" h="574310">
                    <a:moveTo>
                      <a:pt x="3968" y="4992"/>
                    </a:moveTo>
                    <a:cubicBezTo>
                      <a:pt x="-20109" y="-23848"/>
                      <a:pt x="70643" y="77752"/>
                      <a:pt x="134143" y="168504"/>
                    </a:cubicBezTo>
                    <a:cubicBezTo>
                      <a:pt x="197643" y="259256"/>
                      <a:pt x="345545" y="490237"/>
                      <a:pt x="384968" y="549504"/>
                    </a:cubicBezTo>
                    <a:cubicBezTo>
                      <a:pt x="424391" y="608771"/>
                      <a:pt x="380470" y="546064"/>
                      <a:pt x="370680" y="524104"/>
                    </a:cubicBezTo>
                    <a:cubicBezTo>
                      <a:pt x="360890" y="502144"/>
                      <a:pt x="341576" y="448169"/>
                      <a:pt x="326230" y="417742"/>
                    </a:cubicBezTo>
                    <a:cubicBezTo>
                      <a:pt x="310884" y="387315"/>
                      <a:pt x="329140" y="408217"/>
                      <a:pt x="278605" y="341542"/>
                    </a:cubicBezTo>
                    <a:cubicBezTo>
                      <a:pt x="228070" y="274867"/>
                      <a:pt x="28045" y="33832"/>
                      <a:pt x="3968" y="49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6" name="フリーフォーム: 図形 4605">
                <a:extLst>
                  <a:ext uri="{FF2B5EF4-FFF2-40B4-BE49-F238E27FC236}">
                    <a16:creationId xmlns:a16="http://schemas.microsoft.com/office/drawing/2014/main" id="{581B30EB-2507-473E-AF9B-095C0A0440AF}"/>
                  </a:ext>
                </a:extLst>
              </p:cNvPr>
              <p:cNvSpPr/>
              <p:nvPr/>
            </p:nvSpPr>
            <p:spPr>
              <a:xfrm>
                <a:off x="8005660" y="6403906"/>
                <a:ext cx="252770" cy="525593"/>
              </a:xfrm>
              <a:custGeom>
                <a:avLst/>
                <a:gdLst>
                  <a:gd name="connsiteX0" fmla="*/ 103 w 252770"/>
                  <a:gd name="connsiteY0" fmla="*/ 69 h 525593"/>
                  <a:gd name="connsiteX1" fmla="*/ 150915 w 252770"/>
                  <a:gd name="connsiteY1" fmla="*/ 290582 h 525593"/>
                  <a:gd name="connsiteX2" fmla="*/ 249340 w 252770"/>
                  <a:gd name="connsiteY2" fmla="*/ 514419 h 525593"/>
                  <a:gd name="connsiteX3" fmla="*/ 220765 w 252770"/>
                  <a:gd name="connsiteY3" fmla="*/ 468382 h 525593"/>
                  <a:gd name="connsiteX4" fmla="*/ 128690 w 252770"/>
                  <a:gd name="connsiteY4" fmla="*/ 265182 h 525593"/>
                  <a:gd name="connsiteX5" fmla="*/ 103 w 252770"/>
                  <a:gd name="connsiteY5" fmla="*/ 69 h 525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770" h="525593">
                    <a:moveTo>
                      <a:pt x="103" y="69"/>
                    </a:moveTo>
                    <a:cubicBezTo>
                      <a:pt x="3807" y="4302"/>
                      <a:pt x="109376" y="204857"/>
                      <a:pt x="150915" y="290582"/>
                    </a:cubicBezTo>
                    <a:cubicBezTo>
                      <a:pt x="192454" y="376307"/>
                      <a:pt x="237698" y="484786"/>
                      <a:pt x="249340" y="514419"/>
                    </a:cubicBezTo>
                    <a:cubicBezTo>
                      <a:pt x="260982" y="544052"/>
                      <a:pt x="240873" y="509922"/>
                      <a:pt x="220765" y="468382"/>
                    </a:cubicBezTo>
                    <a:cubicBezTo>
                      <a:pt x="200657" y="426843"/>
                      <a:pt x="128690" y="265182"/>
                      <a:pt x="128690" y="265182"/>
                    </a:cubicBezTo>
                    <a:cubicBezTo>
                      <a:pt x="92971" y="187130"/>
                      <a:pt x="-3601" y="-4164"/>
                      <a:pt x="103" y="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7" name="フリーフォーム: 図形 4606">
                <a:extLst>
                  <a:ext uri="{FF2B5EF4-FFF2-40B4-BE49-F238E27FC236}">
                    <a16:creationId xmlns:a16="http://schemas.microsoft.com/office/drawing/2014/main" id="{F87C84FF-F3AC-4CB4-91FC-1995EDB0A471}"/>
                  </a:ext>
                </a:extLst>
              </p:cNvPr>
              <p:cNvSpPr/>
              <p:nvPr/>
            </p:nvSpPr>
            <p:spPr>
              <a:xfrm>
                <a:off x="6824635" y="6193415"/>
                <a:ext cx="735331" cy="300361"/>
              </a:xfrm>
              <a:custGeom>
                <a:avLst/>
                <a:gdLst>
                  <a:gd name="connsiteX0" fmla="*/ 1615 w 735331"/>
                  <a:gd name="connsiteY0" fmla="*/ 27468 h 300361"/>
                  <a:gd name="connsiteX1" fmla="*/ 164598 w 735331"/>
                  <a:gd name="connsiteY1" fmla="*/ 173518 h 300361"/>
                  <a:gd name="connsiteX2" fmla="*/ 327582 w 735331"/>
                  <a:gd name="connsiteY2" fmla="*/ 296285 h 300361"/>
                  <a:gd name="connsiteX3" fmla="*/ 600632 w 735331"/>
                  <a:gd name="connsiteY3" fmla="*/ 245485 h 300361"/>
                  <a:gd name="connsiteX4" fmla="*/ 733982 w 735331"/>
                  <a:gd name="connsiteY4" fmla="*/ 2068 h 300361"/>
                  <a:gd name="connsiteX5" fmla="*/ 664132 w 735331"/>
                  <a:gd name="connsiteY5" fmla="*/ 133302 h 300361"/>
                  <a:gd name="connsiteX6" fmla="*/ 577348 w 735331"/>
                  <a:gd name="connsiteY6" fmla="*/ 222202 h 300361"/>
                  <a:gd name="connsiteX7" fmla="*/ 374148 w 735331"/>
                  <a:gd name="connsiteY7" fmla="*/ 281468 h 300361"/>
                  <a:gd name="connsiteX8" fmla="*/ 268315 w 735331"/>
                  <a:gd name="connsiteY8" fmla="*/ 224318 h 300361"/>
                  <a:gd name="connsiteX9" fmla="*/ 1615 w 735331"/>
                  <a:gd name="connsiteY9" fmla="*/ 27468 h 300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5331" h="300361">
                    <a:moveTo>
                      <a:pt x="1615" y="27468"/>
                    </a:moveTo>
                    <a:cubicBezTo>
                      <a:pt x="-15671" y="19001"/>
                      <a:pt x="110270" y="128715"/>
                      <a:pt x="164598" y="173518"/>
                    </a:cubicBezTo>
                    <a:cubicBezTo>
                      <a:pt x="218926" y="218321"/>
                      <a:pt x="254910" y="284291"/>
                      <a:pt x="327582" y="296285"/>
                    </a:cubicBezTo>
                    <a:cubicBezTo>
                      <a:pt x="400254" y="308279"/>
                      <a:pt x="532899" y="294521"/>
                      <a:pt x="600632" y="245485"/>
                    </a:cubicBezTo>
                    <a:cubicBezTo>
                      <a:pt x="668365" y="196449"/>
                      <a:pt x="723399" y="20765"/>
                      <a:pt x="733982" y="2068"/>
                    </a:cubicBezTo>
                    <a:cubicBezTo>
                      <a:pt x="744565" y="-16629"/>
                      <a:pt x="690238" y="96613"/>
                      <a:pt x="664132" y="133302"/>
                    </a:cubicBezTo>
                    <a:cubicBezTo>
                      <a:pt x="638026" y="169991"/>
                      <a:pt x="625679" y="197508"/>
                      <a:pt x="577348" y="222202"/>
                    </a:cubicBezTo>
                    <a:cubicBezTo>
                      <a:pt x="529017" y="246896"/>
                      <a:pt x="425653" y="281115"/>
                      <a:pt x="374148" y="281468"/>
                    </a:cubicBezTo>
                    <a:cubicBezTo>
                      <a:pt x="322643" y="281821"/>
                      <a:pt x="328287" y="267357"/>
                      <a:pt x="268315" y="224318"/>
                    </a:cubicBezTo>
                    <a:cubicBezTo>
                      <a:pt x="208343" y="181279"/>
                      <a:pt x="18901" y="35935"/>
                      <a:pt x="1615" y="274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8" name="フリーフォーム: 図形 4607">
                <a:extLst>
                  <a:ext uri="{FF2B5EF4-FFF2-40B4-BE49-F238E27FC236}">
                    <a16:creationId xmlns:a16="http://schemas.microsoft.com/office/drawing/2014/main" id="{D891BFC4-6365-481E-ADF5-E8463DCEF1D7}"/>
                  </a:ext>
                </a:extLst>
              </p:cNvPr>
              <p:cNvSpPr/>
              <p:nvPr/>
            </p:nvSpPr>
            <p:spPr>
              <a:xfrm>
                <a:off x="6946590" y="6318180"/>
                <a:ext cx="255375" cy="388904"/>
              </a:xfrm>
              <a:custGeom>
                <a:avLst/>
                <a:gdLst>
                  <a:gd name="connsiteX0" fmla="*/ 310 w 255375"/>
                  <a:gd name="connsiteY0" fmla="*/ 2187 h 388904"/>
                  <a:gd name="connsiteX1" fmla="*/ 173877 w 255375"/>
                  <a:gd name="connsiteY1" fmla="*/ 177870 h 388904"/>
                  <a:gd name="connsiteX2" fmla="*/ 250077 w 255375"/>
                  <a:gd name="connsiteY2" fmla="*/ 383187 h 388904"/>
                  <a:gd name="connsiteX3" fmla="*/ 220443 w 255375"/>
                  <a:gd name="connsiteY3" fmla="*/ 302753 h 388904"/>
                  <a:gd name="connsiteX4" fmla="*/ 310 w 255375"/>
                  <a:gd name="connsiteY4" fmla="*/ 2187 h 38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375" h="388904">
                    <a:moveTo>
                      <a:pt x="310" y="2187"/>
                    </a:moveTo>
                    <a:cubicBezTo>
                      <a:pt x="-7451" y="-18627"/>
                      <a:pt x="132249" y="114370"/>
                      <a:pt x="173877" y="177870"/>
                    </a:cubicBezTo>
                    <a:cubicBezTo>
                      <a:pt x="215505" y="241370"/>
                      <a:pt x="242316" y="362373"/>
                      <a:pt x="250077" y="383187"/>
                    </a:cubicBezTo>
                    <a:cubicBezTo>
                      <a:pt x="257838" y="404001"/>
                      <a:pt x="263129" y="365900"/>
                      <a:pt x="220443" y="302753"/>
                    </a:cubicBezTo>
                    <a:cubicBezTo>
                      <a:pt x="177757" y="239606"/>
                      <a:pt x="8071" y="23001"/>
                      <a:pt x="310" y="2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9" name="フリーフォーム: 図形 4608">
                <a:extLst>
                  <a:ext uri="{FF2B5EF4-FFF2-40B4-BE49-F238E27FC236}">
                    <a16:creationId xmlns:a16="http://schemas.microsoft.com/office/drawing/2014/main" id="{E9F0F755-9005-4FF3-91FE-3186248D0378}"/>
                  </a:ext>
                </a:extLst>
              </p:cNvPr>
              <p:cNvSpPr/>
              <p:nvPr/>
            </p:nvSpPr>
            <p:spPr>
              <a:xfrm>
                <a:off x="8327363" y="7108169"/>
                <a:ext cx="225090" cy="685768"/>
              </a:xfrm>
              <a:custGeom>
                <a:avLst/>
                <a:gdLst>
                  <a:gd name="connsiteX0" fmla="*/ 1720 w 225090"/>
                  <a:gd name="connsiteY0" fmla="*/ 1714 h 685768"/>
                  <a:gd name="connsiteX1" fmla="*/ 221854 w 225090"/>
                  <a:gd name="connsiteY1" fmla="*/ 664231 h 685768"/>
                  <a:gd name="connsiteX2" fmla="*/ 124487 w 225090"/>
                  <a:gd name="connsiteY2" fmla="*/ 477964 h 685768"/>
                  <a:gd name="connsiteX3" fmla="*/ 1720 w 225090"/>
                  <a:gd name="connsiteY3" fmla="*/ 1714 h 685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090" h="685768">
                    <a:moveTo>
                      <a:pt x="1720" y="1714"/>
                    </a:moveTo>
                    <a:cubicBezTo>
                      <a:pt x="17948" y="32758"/>
                      <a:pt x="201393" y="584856"/>
                      <a:pt x="221854" y="664231"/>
                    </a:cubicBezTo>
                    <a:cubicBezTo>
                      <a:pt x="242315" y="743606"/>
                      <a:pt x="160470" y="585914"/>
                      <a:pt x="124487" y="477964"/>
                    </a:cubicBezTo>
                    <a:cubicBezTo>
                      <a:pt x="88504" y="370014"/>
                      <a:pt x="-14508" y="-29330"/>
                      <a:pt x="1720" y="1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0" name="フリーフォーム: 図形 4609">
                <a:extLst>
                  <a:ext uri="{FF2B5EF4-FFF2-40B4-BE49-F238E27FC236}">
                    <a16:creationId xmlns:a16="http://schemas.microsoft.com/office/drawing/2014/main" id="{05488CE7-3F3E-417E-89AC-A0B023AAE1B3}"/>
                  </a:ext>
                </a:extLst>
              </p:cNvPr>
              <p:cNvSpPr/>
              <p:nvPr/>
            </p:nvSpPr>
            <p:spPr>
              <a:xfrm>
                <a:off x="8582550" y="7820300"/>
                <a:ext cx="181399" cy="552887"/>
              </a:xfrm>
              <a:custGeom>
                <a:avLst/>
                <a:gdLst>
                  <a:gd name="connsiteX0" fmla="*/ 533 w 181399"/>
                  <a:gd name="connsiteY0" fmla="*/ 783 h 552887"/>
                  <a:gd name="connsiteX1" fmla="*/ 176217 w 181399"/>
                  <a:gd name="connsiteY1" fmla="*/ 529950 h 552887"/>
                  <a:gd name="connsiteX2" fmla="*/ 123300 w 181399"/>
                  <a:gd name="connsiteY2" fmla="*/ 413533 h 552887"/>
                  <a:gd name="connsiteX3" fmla="*/ 533 w 181399"/>
                  <a:gd name="connsiteY3" fmla="*/ 783 h 5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399" h="552887">
                    <a:moveTo>
                      <a:pt x="533" y="783"/>
                    </a:moveTo>
                    <a:cubicBezTo>
                      <a:pt x="9353" y="20186"/>
                      <a:pt x="155756" y="461158"/>
                      <a:pt x="176217" y="529950"/>
                    </a:cubicBezTo>
                    <a:cubicBezTo>
                      <a:pt x="196678" y="598742"/>
                      <a:pt x="151875" y="498905"/>
                      <a:pt x="123300" y="413533"/>
                    </a:cubicBezTo>
                    <a:cubicBezTo>
                      <a:pt x="94725" y="328161"/>
                      <a:pt x="-8287" y="-18620"/>
                      <a:pt x="533" y="7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1" name="フリーフォーム: 図形 4610">
                <a:extLst>
                  <a:ext uri="{FF2B5EF4-FFF2-40B4-BE49-F238E27FC236}">
                    <a16:creationId xmlns:a16="http://schemas.microsoft.com/office/drawing/2014/main" id="{14A48B7E-BBEF-44C0-A551-4342D7884A28}"/>
                  </a:ext>
                </a:extLst>
              </p:cNvPr>
              <p:cNvSpPr/>
              <p:nvPr/>
            </p:nvSpPr>
            <p:spPr>
              <a:xfrm>
                <a:off x="8130592" y="8219664"/>
                <a:ext cx="312369" cy="554188"/>
              </a:xfrm>
              <a:custGeom>
                <a:avLst/>
                <a:gdLst>
                  <a:gd name="connsiteX0" fmla="*/ 583 w 312369"/>
                  <a:gd name="connsiteY0" fmla="*/ 411 h 554188"/>
                  <a:gd name="connsiteX1" fmla="*/ 164096 w 312369"/>
                  <a:gd name="connsiteY1" fmla="*/ 240124 h 554188"/>
                  <a:gd name="connsiteX2" fmla="*/ 306971 w 312369"/>
                  <a:gd name="connsiteY2" fmla="*/ 546511 h 554188"/>
                  <a:gd name="connsiteX3" fmla="*/ 276808 w 312369"/>
                  <a:gd name="connsiteY3" fmla="*/ 448086 h 554188"/>
                  <a:gd name="connsiteX4" fmla="*/ 224421 w 312369"/>
                  <a:gd name="connsiteY4" fmla="*/ 297274 h 554188"/>
                  <a:gd name="connsiteX5" fmla="*/ 583 w 312369"/>
                  <a:gd name="connsiteY5" fmla="*/ 411 h 554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369" h="554188">
                    <a:moveTo>
                      <a:pt x="583" y="411"/>
                    </a:moveTo>
                    <a:cubicBezTo>
                      <a:pt x="-9471" y="-9114"/>
                      <a:pt x="113031" y="149107"/>
                      <a:pt x="164096" y="240124"/>
                    </a:cubicBezTo>
                    <a:cubicBezTo>
                      <a:pt x="215161" y="331141"/>
                      <a:pt x="288186" y="511851"/>
                      <a:pt x="306971" y="546511"/>
                    </a:cubicBezTo>
                    <a:cubicBezTo>
                      <a:pt x="325756" y="581171"/>
                      <a:pt x="290566" y="489626"/>
                      <a:pt x="276808" y="448086"/>
                    </a:cubicBezTo>
                    <a:cubicBezTo>
                      <a:pt x="263050" y="406547"/>
                      <a:pt x="268342" y="371093"/>
                      <a:pt x="224421" y="297274"/>
                    </a:cubicBezTo>
                    <a:cubicBezTo>
                      <a:pt x="180500" y="223455"/>
                      <a:pt x="10637" y="9936"/>
                      <a:pt x="583" y="4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2" name="フリーフォーム: 図形 4611">
                <a:extLst>
                  <a:ext uri="{FF2B5EF4-FFF2-40B4-BE49-F238E27FC236}">
                    <a16:creationId xmlns:a16="http://schemas.microsoft.com/office/drawing/2014/main" id="{7BBD2F95-0F89-481E-AB3E-06CEA342FCC4}"/>
                  </a:ext>
                </a:extLst>
              </p:cNvPr>
              <p:cNvSpPr/>
              <p:nvPr/>
            </p:nvSpPr>
            <p:spPr>
              <a:xfrm>
                <a:off x="8794738" y="8401031"/>
                <a:ext cx="196884" cy="493818"/>
              </a:xfrm>
              <a:custGeom>
                <a:avLst/>
                <a:gdLst>
                  <a:gd name="connsiteX0" fmla="*/ 12 w 196884"/>
                  <a:gd name="connsiteY0" fmla="*/ 19 h 493818"/>
                  <a:gd name="connsiteX1" fmla="*/ 139712 w 196884"/>
                  <a:gd name="connsiteY1" fmla="*/ 341332 h 493818"/>
                  <a:gd name="connsiteX2" fmla="*/ 184162 w 196884"/>
                  <a:gd name="connsiteY2" fmla="*/ 492144 h 493818"/>
                  <a:gd name="connsiteX3" fmla="*/ 139712 w 196884"/>
                  <a:gd name="connsiteY3" fmla="*/ 425469 h 493818"/>
                  <a:gd name="connsiteX4" fmla="*/ 196862 w 196884"/>
                  <a:gd name="connsiteY4" fmla="*/ 479444 h 493818"/>
                  <a:gd name="connsiteX5" fmla="*/ 131775 w 196884"/>
                  <a:gd name="connsiteY5" fmla="*/ 357207 h 493818"/>
                  <a:gd name="connsiteX6" fmla="*/ 12 w 196884"/>
                  <a:gd name="connsiteY6" fmla="*/ 19 h 49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84" h="493818">
                    <a:moveTo>
                      <a:pt x="12" y="19"/>
                    </a:moveTo>
                    <a:cubicBezTo>
                      <a:pt x="1335" y="-2627"/>
                      <a:pt x="109020" y="259311"/>
                      <a:pt x="139712" y="341332"/>
                    </a:cubicBezTo>
                    <a:cubicBezTo>
                      <a:pt x="170404" y="423353"/>
                      <a:pt x="184162" y="478121"/>
                      <a:pt x="184162" y="492144"/>
                    </a:cubicBezTo>
                    <a:cubicBezTo>
                      <a:pt x="184162" y="506167"/>
                      <a:pt x="137595" y="427586"/>
                      <a:pt x="139712" y="425469"/>
                    </a:cubicBezTo>
                    <a:cubicBezTo>
                      <a:pt x="141829" y="423352"/>
                      <a:pt x="198185" y="490821"/>
                      <a:pt x="196862" y="479444"/>
                    </a:cubicBezTo>
                    <a:cubicBezTo>
                      <a:pt x="195539" y="468067"/>
                      <a:pt x="163260" y="434730"/>
                      <a:pt x="131775" y="357207"/>
                    </a:cubicBezTo>
                    <a:cubicBezTo>
                      <a:pt x="100290" y="279684"/>
                      <a:pt x="-1311" y="2665"/>
                      <a:pt x="1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3" name="フリーフォーム: 図形 4612">
                <a:extLst>
                  <a:ext uri="{FF2B5EF4-FFF2-40B4-BE49-F238E27FC236}">
                    <a16:creationId xmlns:a16="http://schemas.microsoft.com/office/drawing/2014/main" id="{18627A9D-1F53-4812-B3D8-B6B56F8B68B2}"/>
                  </a:ext>
                </a:extLst>
              </p:cNvPr>
              <p:cNvSpPr/>
              <p:nvPr/>
            </p:nvSpPr>
            <p:spPr>
              <a:xfrm>
                <a:off x="8445413" y="8810580"/>
                <a:ext cx="154681" cy="311292"/>
              </a:xfrm>
              <a:custGeom>
                <a:avLst/>
                <a:gdLst>
                  <a:gd name="connsiteX0" fmla="*/ 87 w 154681"/>
                  <a:gd name="connsiteY0" fmla="*/ 45 h 311292"/>
                  <a:gd name="connsiteX1" fmla="*/ 106450 w 154681"/>
                  <a:gd name="connsiteY1" fmla="*/ 185783 h 311292"/>
                  <a:gd name="connsiteX2" fmla="*/ 154075 w 154681"/>
                  <a:gd name="connsiteY2" fmla="*/ 311195 h 311292"/>
                  <a:gd name="connsiteX3" fmla="*/ 125500 w 154681"/>
                  <a:gd name="connsiteY3" fmla="*/ 203245 h 311292"/>
                  <a:gd name="connsiteX4" fmla="*/ 87 w 154681"/>
                  <a:gd name="connsiteY4" fmla="*/ 45 h 31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681" h="311292">
                    <a:moveTo>
                      <a:pt x="87" y="45"/>
                    </a:moveTo>
                    <a:cubicBezTo>
                      <a:pt x="-3088" y="-2865"/>
                      <a:pt x="80785" y="133925"/>
                      <a:pt x="106450" y="185783"/>
                    </a:cubicBezTo>
                    <a:cubicBezTo>
                      <a:pt x="132115" y="237641"/>
                      <a:pt x="150900" y="308285"/>
                      <a:pt x="154075" y="311195"/>
                    </a:cubicBezTo>
                    <a:cubicBezTo>
                      <a:pt x="157250" y="314105"/>
                      <a:pt x="147990" y="251399"/>
                      <a:pt x="125500" y="203245"/>
                    </a:cubicBezTo>
                    <a:cubicBezTo>
                      <a:pt x="103010" y="155091"/>
                      <a:pt x="3262" y="2955"/>
                      <a:pt x="87" y="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4" name="フリーフォーム: 図形 4613">
                <a:extLst>
                  <a:ext uri="{FF2B5EF4-FFF2-40B4-BE49-F238E27FC236}">
                    <a16:creationId xmlns:a16="http://schemas.microsoft.com/office/drawing/2014/main" id="{59BCDE8F-BD47-4587-9162-E81C06C77FD4}"/>
                  </a:ext>
                </a:extLst>
              </p:cNvPr>
              <p:cNvSpPr/>
              <p:nvPr/>
            </p:nvSpPr>
            <p:spPr>
              <a:xfrm>
                <a:off x="8584550" y="8987995"/>
                <a:ext cx="70667" cy="508121"/>
              </a:xfrm>
              <a:custGeom>
                <a:avLst/>
                <a:gdLst>
                  <a:gd name="connsiteX0" fmla="*/ 30813 w 70667"/>
                  <a:gd name="connsiteY0" fmla="*/ 2018 h 508121"/>
                  <a:gd name="connsiteX1" fmla="*/ 5413 w 70667"/>
                  <a:gd name="connsiteY1" fmla="*/ 200455 h 508121"/>
                  <a:gd name="connsiteX2" fmla="*/ 2238 w 70667"/>
                  <a:gd name="connsiteY2" fmla="*/ 321105 h 508121"/>
                  <a:gd name="connsiteX3" fmla="*/ 32400 w 70667"/>
                  <a:gd name="connsiteY3" fmla="*/ 443343 h 508121"/>
                  <a:gd name="connsiteX4" fmla="*/ 70500 w 70667"/>
                  <a:gd name="connsiteY4" fmla="*/ 506843 h 508121"/>
                  <a:gd name="connsiteX5" fmla="*/ 45100 w 70667"/>
                  <a:gd name="connsiteY5" fmla="*/ 473505 h 508121"/>
                  <a:gd name="connsiteX6" fmla="*/ 16525 w 70667"/>
                  <a:gd name="connsiteY6" fmla="*/ 333805 h 508121"/>
                  <a:gd name="connsiteX7" fmla="*/ 30813 w 70667"/>
                  <a:gd name="connsiteY7" fmla="*/ 2018 h 50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67" h="508121">
                    <a:moveTo>
                      <a:pt x="30813" y="2018"/>
                    </a:moveTo>
                    <a:cubicBezTo>
                      <a:pt x="28961" y="-20207"/>
                      <a:pt x="10175" y="147274"/>
                      <a:pt x="5413" y="200455"/>
                    </a:cubicBezTo>
                    <a:cubicBezTo>
                      <a:pt x="650" y="253636"/>
                      <a:pt x="-2260" y="280624"/>
                      <a:pt x="2238" y="321105"/>
                    </a:cubicBezTo>
                    <a:cubicBezTo>
                      <a:pt x="6736" y="361586"/>
                      <a:pt x="21023" y="412387"/>
                      <a:pt x="32400" y="443343"/>
                    </a:cubicBezTo>
                    <a:cubicBezTo>
                      <a:pt x="43777" y="474299"/>
                      <a:pt x="68383" y="501816"/>
                      <a:pt x="70500" y="506843"/>
                    </a:cubicBezTo>
                    <a:cubicBezTo>
                      <a:pt x="72617" y="511870"/>
                      <a:pt x="54096" y="502345"/>
                      <a:pt x="45100" y="473505"/>
                    </a:cubicBezTo>
                    <a:cubicBezTo>
                      <a:pt x="36104" y="444665"/>
                      <a:pt x="17319" y="410269"/>
                      <a:pt x="16525" y="333805"/>
                    </a:cubicBezTo>
                    <a:cubicBezTo>
                      <a:pt x="15731" y="257341"/>
                      <a:pt x="32665" y="24243"/>
                      <a:pt x="30813" y="20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5" name="フリーフォーム: 図形 4614">
                <a:extLst>
                  <a:ext uri="{FF2B5EF4-FFF2-40B4-BE49-F238E27FC236}">
                    <a16:creationId xmlns:a16="http://schemas.microsoft.com/office/drawing/2014/main" id="{5C949148-1DE9-4894-860B-713D015B4A50}"/>
                  </a:ext>
                </a:extLst>
              </p:cNvPr>
              <p:cNvSpPr/>
              <p:nvPr/>
            </p:nvSpPr>
            <p:spPr>
              <a:xfrm>
                <a:off x="8973510" y="8878980"/>
                <a:ext cx="157736" cy="421992"/>
              </a:xfrm>
              <a:custGeom>
                <a:avLst/>
                <a:gdLst>
                  <a:gd name="connsiteX0" fmla="*/ 5390 w 157736"/>
                  <a:gd name="connsiteY0" fmla="*/ 3083 h 421992"/>
                  <a:gd name="connsiteX1" fmla="*/ 94290 w 157736"/>
                  <a:gd name="connsiteY1" fmla="*/ 263433 h 421992"/>
                  <a:gd name="connsiteX2" fmla="*/ 154615 w 157736"/>
                  <a:gd name="connsiteY2" fmla="*/ 415833 h 421992"/>
                  <a:gd name="connsiteX3" fmla="*/ 135565 w 157736"/>
                  <a:gd name="connsiteY3" fmla="*/ 366620 h 421992"/>
                  <a:gd name="connsiteX4" fmla="*/ 21265 w 157736"/>
                  <a:gd name="connsiteY4" fmla="*/ 134845 h 421992"/>
                  <a:gd name="connsiteX5" fmla="*/ 5390 w 157736"/>
                  <a:gd name="connsiteY5" fmla="*/ 3083 h 421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736" h="421992">
                    <a:moveTo>
                      <a:pt x="5390" y="3083"/>
                    </a:moveTo>
                    <a:cubicBezTo>
                      <a:pt x="17561" y="24514"/>
                      <a:pt x="69419" y="194641"/>
                      <a:pt x="94290" y="263433"/>
                    </a:cubicBezTo>
                    <a:cubicBezTo>
                      <a:pt x="119161" y="332225"/>
                      <a:pt x="147736" y="398635"/>
                      <a:pt x="154615" y="415833"/>
                    </a:cubicBezTo>
                    <a:cubicBezTo>
                      <a:pt x="161494" y="433031"/>
                      <a:pt x="157790" y="413451"/>
                      <a:pt x="135565" y="366620"/>
                    </a:cubicBezTo>
                    <a:cubicBezTo>
                      <a:pt x="113340" y="319789"/>
                      <a:pt x="39521" y="192789"/>
                      <a:pt x="21265" y="134845"/>
                    </a:cubicBezTo>
                    <a:cubicBezTo>
                      <a:pt x="3009" y="76901"/>
                      <a:pt x="-6781" y="-18348"/>
                      <a:pt x="5390" y="30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6" name="フリーフォーム: 図形 4615">
                <a:extLst>
                  <a:ext uri="{FF2B5EF4-FFF2-40B4-BE49-F238E27FC236}">
                    <a16:creationId xmlns:a16="http://schemas.microsoft.com/office/drawing/2014/main" id="{B2764E32-A643-4EB7-8267-E7CA07A1DD0D}"/>
                  </a:ext>
                </a:extLst>
              </p:cNvPr>
              <p:cNvSpPr/>
              <p:nvPr/>
            </p:nvSpPr>
            <p:spPr>
              <a:xfrm>
                <a:off x="9148762" y="9301881"/>
                <a:ext cx="199828" cy="536126"/>
              </a:xfrm>
              <a:custGeom>
                <a:avLst/>
                <a:gdLst>
                  <a:gd name="connsiteX0" fmla="*/ 1 w 199828"/>
                  <a:gd name="connsiteY0" fmla="*/ 869 h 536126"/>
                  <a:gd name="connsiteX1" fmla="*/ 68263 w 199828"/>
                  <a:gd name="connsiteY1" fmla="*/ 208832 h 536126"/>
                  <a:gd name="connsiteX2" fmla="*/ 190501 w 199828"/>
                  <a:gd name="connsiteY2" fmla="*/ 516807 h 536126"/>
                  <a:gd name="connsiteX3" fmla="*/ 177801 w 199828"/>
                  <a:gd name="connsiteY3" fmla="*/ 480294 h 536126"/>
                  <a:gd name="connsiteX4" fmla="*/ 69851 w 199828"/>
                  <a:gd name="connsiteY4" fmla="*/ 286619 h 536126"/>
                  <a:gd name="connsiteX5" fmla="*/ 1 w 199828"/>
                  <a:gd name="connsiteY5" fmla="*/ 869 h 53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828" h="536126">
                    <a:moveTo>
                      <a:pt x="1" y="869"/>
                    </a:moveTo>
                    <a:cubicBezTo>
                      <a:pt x="-264" y="-12095"/>
                      <a:pt x="36513" y="122842"/>
                      <a:pt x="68263" y="208832"/>
                    </a:cubicBezTo>
                    <a:cubicBezTo>
                      <a:pt x="100013" y="294822"/>
                      <a:pt x="172245" y="471563"/>
                      <a:pt x="190501" y="516807"/>
                    </a:cubicBezTo>
                    <a:cubicBezTo>
                      <a:pt x="208757" y="562051"/>
                      <a:pt x="197909" y="518659"/>
                      <a:pt x="177801" y="480294"/>
                    </a:cubicBezTo>
                    <a:cubicBezTo>
                      <a:pt x="157693" y="441929"/>
                      <a:pt x="97897" y="366523"/>
                      <a:pt x="69851" y="286619"/>
                    </a:cubicBezTo>
                    <a:cubicBezTo>
                      <a:pt x="41805" y="206715"/>
                      <a:pt x="266" y="13833"/>
                      <a:pt x="1" y="8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7" name="フリーフォーム: 図形 4616">
                <a:extLst>
                  <a:ext uri="{FF2B5EF4-FFF2-40B4-BE49-F238E27FC236}">
                    <a16:creationId xmlns:a16="http://schemas.microsoft.com/office/drawing/2014/main" id="{1C620BC6-F9A0-47F9-B271-5ECB5E14B61E}"/>
                  </a:ext>
                </a:extLst>
              </p:cNvPr>
              <p:cNvSpPr/>
              <p:nvPr/>
            </p:nvSpPr>
            <p:spPr>
              <a:xfrm>
                <a:off x="8657826" y="9417031"/>
                <a:ext cx="40296" cy="354045"/>
              </a:xfrm>
              <a:custGeom>
                <a:avLst/>
                <a:gdLst>
                  <a:gd name="connsiteX0" fmla="*/ 40087 w 40296"/>
                  <a:gd name="connsiteY0" fmla="*/ 19 h 354045"/>
                  <a:gd name="connsiteX1" fmla="*/ 399 w 40296"/>
                  <a:gd name="connsiteY1" fmla="*/ 154007 h 354045"/>
                  <a:gd name="connsiteX2" fmla="*/ 19449 w 40296"/>
                  <a:gd name="connsiteY2" fmla="*/ 354032 h 354045"/>
                  <a:gd name="connsiteX3" fmla="*/ 16274 w 40296"/>
                  <a:gd name="connsiteY3" fmla="*/ 163532 h 354045"/>
                  <a:gd name="connsiteX4" fmla="*/ 40087 w 40296"/>
                  <a:gd name="connsiteY4" fmla="*/ 19 h 35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96" h="354045">
                    <a:moveTo>
                      <a:pt x="40087" y="19"/>
                    </a:moveTo>
                    <a:cubicBezTo>
                      <a:pt x="37441" y="-1569"/>
                      <a:pt x="3839" y="95005"/>
                      <a:pt x="399" y="154007"/>
                    </a:cubicBezTo>
                    <a:cubicBezTo>
                      <a:pt x="-3041" y="213009"/>
                      <a:pt x="16803" y="352445"/>
                      <a:pt x="19449" y="354032"/>
                    </a:cubicBezTo>
                    <a:cubicBezTo>
                      <a:pt x="22095" y="355620"/>
                      <a:pt x="13099" y="219888"/>
                      <a:pt x="16274" y="163532"/>
                    </a:cubicBezTo>
                    <a:cubicBezTo>
                      <a:pt x="19449" y="107176"/>
                      <a:pt x="42733" y="1607"/>
                      <a:pt x="40087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8" name="フリーフォーム: 図形 4617">
                <a:extLst>
                  <a:ext uri="{FF2B5EF4-FFF2-40B4-BE49-F238E27FC236}">
                    <a16:creationId xmlns:a16="http://schemas.microsoft.com/office/drawing/2014/main" id="{A34BE71F-E7CC-466D-A863-E50E63714F0F}"/>
                  </a:ext>
                </a:extLst>
              </p:cNvPr>
              <p:cNvSpPr/>
              <p:nvPr/>
            </p:nvSpPr>
            <p:spPr>
              <a:xfrm>
                <a:off x="9359455" y="9835742"/>
                <a:ext cx="135795" cy="283286"/>
              </a:xfrm>
              <a:custGeom>
                <a:avLst/>
                <a:gdLst>
                  <a:gd name="connsiteX0" fmla="*/ 445 w 135795"/>
                  <a:gd name="connsiteY0" fmla="*/ 408 h 283286"/>
                  <a:gd name="connsiteX1" fmla="*/ 125858 w 135795"/>
                  <a:gd name="connsiteY1" fmla="*/ 232183 h 283286"/>
                  <a:gd name="connsiteX2" fmla="*/ 117920 w 135795"/>
                  <a:gd name="connsiteY2" fmla="*/ 251233 h 283286"/>
                  <a:gd name="connsiteX3" fmla="*/ 38545 w 135795"/>
                  <a:gd name="connsiteY3" fmla="*/ 282983 h 283286"/>
                  <a:gd name="connsiteX4" fmla="*/ 103633 w 135795"/>
                  <a:gd name="connsiteY4" fmla="*/ 230596 h 283286"/>
                  <a:gd name="connsiteX5" fmla="*/ 84583 w 135795"/>
                  <a:gd name="connsiteY5" fmla="*/ 176621 h 283286"/>
                  <a:gd name="connsiteX6" fmla="*/ 445 w 135795"/>
                  <a:gd name="connsiteY6" fmla="*/ 408 h 28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795" h="283286">
                    <a:moveTo>
                      <a:pt x="445" y="408"/>
                    </a:moveTo>
                    <a:cubicBezTo>
                      <a:pt x="7324" y="9668"/>
                      <a:pt x="106279" y="190379"/>
                      <a:pt x="125858" y="232183"/>
                    </a:cubicBezTo>
                    <a:cubicBezTo>
                      <a:pt x="145437" y="273987"/>
                      <a:pt x="132472" y="242766"/>
                      <a:pt x="117920" y="251233"/>
                    </a:cubicBezTo>
                    <a:cubicBezTo>
                      <a:pt x="103368" y="259700"/>
                      <a:pt x="40926" y="286422"/>
                      <a:pt x="38545" y="282983"/>
                    </a:cubicBezTo>
                    <a:cubicBezTo>
                      <a:pt x="36164" y="279544"/>
                      <a:pt x="95960" y="248323"/>
                      <a:pt x="103633" y="230596"/>
                    </a:cubicBezTo>
                    <a:cubicBezTo>
                      <a:pt x="111306" y="212869"/>
                      <a:pt x="100723" y="211281"/>
                      <a:pt x="84583" y="176621"/>
                    </a:cubicBezTo>
                    <a:cubicBezTo>
                      <a:pt x="68443" y="141961"/>
                      <a:pt x="-6434" y="-8852"/>
                      <a:pt x="445" y="4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9" name="フリーフォーム: 図形 4618">
                <a:extLst>
                  <a:ext uri="{FF2B5EF4-FFF2-40B4-BE49-F238E27FC236}">
                    <a16:creationId xmlns:a16="http://schemas.microsoft.com/office/drawing/2014/main" id="{3D1B48AC-7F3C-4DD9-9CD9-97FB7EC7F2BE}"/>
                  </a:ext>
                </a:extLst>
              </p:cNvPr>
              <p:cNvSpPr/>
              <p:nvPr/>
            </p:nvSpPr>
            <p:spPr>
              <a:xfrm>
                <a:off x="9375766" y="10146947"/>
                <a:ext cx="101709" cy="276846"/>
              </a:xfrm>
              <a:custGeom>
                <a:avLst/>
                <a:gdLst>
                  <a:gd name="connsiteX0" fmla="*/ 79384 w 101709"/>
                  <a:gd name="connsiteY0" fmla="*/ 353 h 276846"/>
                  <a:gd name="connsiteX1" fmla="*/ 101609 w 101709"/>
                  <a:gd name="connsiteY1" fmla="*/ 81316 h 276846"/>
                  <a:gd name="connsiteX2" fmla="*/ 69859 w 101709"/>
                  <a:gd name="connsiteY2" fmla="*/ 151166 h 276846"/>
                  <a:gd name="connsiteX3" fmla="*/ 9 w 101709"/>
                  <a:gd name="connsiteY3" fmla="*/ 276578 h 276846"/>
                  <a:gd name="connsiteX4" fmla="*/ 65097 w 101709"/>
                  <a:gd name="connsiteY4" fmla="*/ 114653 h 276846"/>
                  <a:gd name="connsiteX5" fmla="*/ 79384 w 101709"/>
                  <a:gd name="connsiteY5" fmla="*/ 353 h 27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709" h="276846">
                    <a:moveTo>
                      <a:pt x="79384" y="353"/>
                    </a:moveTo>
                    <a:cubicBezTo>
                      <a:pt x="85469" y="-5203"/>
                      <a:pt x="103197" y="56181"/>
                      <a:pt x="101609" y="81316"/>
                    </a:cubicBezTo>
                    <a:cubicBezTo>
                      <a:pt x="100022" y="106452"/>
                      <a:pt x="86792" y="118622"/>
                      <a:pt x="69859" y="151166"/>
                    </a:cubicBezTo>
                    <a:cubicBezTo>
                      <a:pt x="52926" y="183710"/>
                      <a:pt x="803" y="282664"/>
                      <a:pt x="9" y="276578"/>
                    </a:cubicBezTo>
                    <a:cubicBezTo>
                      <a:pt x="-785" y="270493"/>
                      <a:pt x="49751" y="157516"/>
                      <a:pt x="65097" y="114653"/>
                    </a:cubicBezTo>
                    <a:cubicBezTo>
                      <a:pt x="80443" y="71790"/>
                      <a:pt x="73299" y="5909"/>
                      <a:pt x="79384" y="3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0" name="フリーフォーム: 図形 4619">
                <a:extLst>
                  <a:ext uri="{FF2B5EF4-FFF2-40B4-BE49-F238E27FC236}">
                    <a16:creationId xmlns:a16="http://schemas.microsoft.com/office/drawing/2014/main" id="{187E1B4D-317A-4EDC-9650-85B4256D4A53}"/>
                  </a:ext>
                </a:extLst>
              </p:cNvPr>
              <p:cNvSpPr/>
              <p:nvPr/>
            </p:nvSpPr>
            <p:spPr>
              <a:xfrm>
                <a:off x="9182037" y="10447310"/>
                <a:ext cx="189025" cy="265316"/>
              </a:xfrm>
              <a:custGeom>
                <a:avLst/>
                <a:gdLst>
                  <a:gd name="connsiteX0" fmla="*/ 188976 w 189025"/>
                  <a:gd name="connsiteY0" fmla="*/ 28 h 265316"/>
                  <a:gd name="connsiteX1" fmla="*/ 93726 w 189025"/>
                  <a:gd name="connsiteY1" fmla="*/ 201640 h 265316"/>
                  <a:gd name="connsiteX2" fmla="*/ 63 w 189025"/>
                  <a:gd name="connsiteY2" fmla="*/ 265140 h 265316"/>
                  <a:gd name="connsiteX3" fmla="*/ 81026 w 189025"/>
                  <a:gd name="connsiteY3" fmla="*/ 187353 h 265316"/>
                  <a:gd name="connsiteX4" fmla="*/ 188976 w 189025"/>
                  <a:gd name="connsiteY4" fmla="*/ 28 h 2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025" h="265316">
                    <a:moveTo>
                      <a:pt x="188976" y="28"/>
                    </a:moveTo>
                    <a:cubicBezTo>
                      <a:pt x="191093" y="2409"/>
                      <a:pt x="125211" y="157455"/>
                      <a:pt x="93726" y="201640"/>
                    </a:cubicBezTo>
                    <a:cubicBezTo>
                      <a:pt x="62241" y="245825"/>
                      <a:pt x="2180" y="267521"/>
                      <a:pt x="63" y="265140"/>
                    </a:cubicBezTo>
                    <a:cubicBezTo>
                      <a:pt x="-2054" y="262759"/>
                      <a:pt x="49541" y="231538"/>
                      <a:pt x="81026" y="187353"/>
                    </a:cubicBezTo>
                    <a:cubicBezTo>
                      <a:pt x="112511" y="143168"/>
                      <a:pt x="186859" y="-2353"/>
                      <a:pt x="188976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1" name="フリーフォーム: 図形 4620">
                <a:extLst>
                  <a:ext uri="{FF2B5EF4-FFF2-40B4-BE49-F238E27FC236}">
                    <a16:creationId xmlns:a16="http://schemas.microsoft.com/office/drawing/2014/main" id="{B2A195D8-F7FE-4486-A2B0-AF8361697856}"/>
                  </a:ext>
                </a:extLst>
              </p:cNvPr>
              <p:cNvSpPr/>
              <p:nvPr/>
            </p:nvSpPr>
            <p:spPr>
              <a:xfrm>
                <a:off x="9058934" y="9943847"/>
                <a:ext cx="73987" cy="256346"/>
              </a:xfrm>
              <a:custGeom>
                <a:avLst/>
                <a:gdLst>
                  <a:gd name="connsiteX0" fmla="*/ 73954 w 73987"/>
                  <a:gd name="connsiteY0" fmla="*/ 253 h 256346"/>
                  <a:gd name="connsiteX1" fmla="*/ 31091 w 73987"/>
                  <a:gd name="connsiteY1" fmla="*/ 132016 h 256346"/>
                  <a:gd name="connsiteX2" fmla="*/ 15216 w 73987"/>
                  <a:gd name="connsiteY2" fmla="*/ 157416 h 256346"/>
                  <a:gd name="connsiteX3" fmla="*/ 24741 w 73987"/>
                  <a:gd name="connsiteY3" fmla="*/ 255841 h 256346"/>
                  <a:gd name="connsiteX4" fmla="*/ 12041 w 73987"/>
                  <a:gd name="connsiteY4" fmla="*/ 193928 h 256346"/>
                  <a:gd name="connsiteX5" fmla="*/ 929 w 73987"/>
                  <a:gd name="connsiteY5" fmla="*/ 151066 h 256346"/>
                  <a:gd name="connsiteX6" fmla="*/ 37441 w 73987"/>
                  <a:gd name="connsiteY6" fmla="*/ 100266 h 256346"/>
                  <a:gd name="connsiteX7" fmla="*/ 73954 w 73987"/>
                  <a:gd name="connsiteY7" fmla="*/ 253 h 256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87" h="256346">
                    <a:moveTo>
                      <a:pt x="73954" y="253"/>
                    </a:moveTo>
                    <a:cubicBezTo>
                      <a:pt x="72896" y="5544"/>
                      <a:pt x="40881" y="105822"/>
                      <a:pt x="31091" y="132016"/>
                    </a:cubicBezTo>
                    <a:cubicBezTo>
                      <a:pt x="21301" y="158210"/>
                      <a:pt x="16274" y="136779"/>
                      <a:pt x="15216" y="157416"/>
                    </a:cubicBezTo>
                    <a:cubicBezTo>
                      <a:pt x="14158" y="178053"/>
                      <a:pt x="25270" y="249756"/>
                      <a:pt x="24741" y="255841"/>
                    </a:cubicBezTo>
                    <a:cubicBezTo>
                      <a:pt x="24212" y="261926"/>
                      <a:pt x="16010" y="211391"/>
                      <a:pt x="12041" y="193928"/>
                    </a:cubicBezTo>
                    <a:cubicBezTo>
                      <a:pt x="8072" y="176465"/>
                      <a:pt x="-3304" y="166676"/>
                      <a:pt x="929" y="151066"/>
                    </a:cubicBezTo>
                    <a:cubicBezTo>
                      <a:pt x="5162" y="135456"/>
                      <a:pt x="24477" y="126460"/>
                      <a:pt x="37441" y="100266"/>
                    </a:cubicBezTo>
                    <a:cubicBezTo>
                      <a:pt x="50405" y="74072"/>
                      <a:pt x="75012" y="-5038"/>
                      <a:pt x="73954" y="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2" name="フリーフォーム: 図形 4621">
                <a:extLst>
                  <a:ext uri="{FF2B5EF4-FFF2-40B4-BE49-F238E27FC236}">
                    <a16:creationId xmlns:a16="http://schemas.microsoft.com/office/drawing/2014/main" id="{F2A7012E-FD6A-4D12-BE7F-2AD6CD18865F}"/>
                  </a:ext>
                </a:extLst>
              </p:cNvPr>
              <p:cNvSpPr/>
              <p:nvPr/>
            </p:nvSpPr>
            <p:spPr>
              <a:xfrm>
                <a:off x="9088272" y="10209212"/>
                <a:ext cx="41489" cy="174393"/>
              </a:xfrm>
              <a:custGeom>
                <a:avLst/>
                <a:gdLst>
                  <a:gd name="connsiteX0" fmla="*/ 30328 w 41489"/>
                  <a:gd name="connsiteY0" fmla="*/ 1 h 174393"/>
                  <a:gd name="connsiteX1" fmla="*/ 12866 w 41489"/>
                  <a:gd name="connsiteY1" fmla="*/ 73026 h 174393"/>
                  <a:gd name="connsiteX2" fmla="*/ 41441 w 41489"/>
                  <a:gd name="connsiteY2" fmla="*/ 173038 h 174393"/>
                  <a:gd name="connsiteX3" fmla="*/ 19216 w 41489"/>
                  <a:gd name="connsiteY3" fmla="*/ 127001 h 174393"/>
                  <a:gd name="connsiteX4" fmla="*/ 166 w 41489"/>
                  <a:gd name="connsiteY4" fmla="*/ 71438 h 174393"/>
                  <a:gd name="connsiteX5" fmla="*/ 30328 w 41489"/>
                  <a:gd name="connsiteY5" fmla="*/ 1 h 17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89" h="174393">
                    <a:moveTo>
                      <a:pt x="30328" y="1"/>
                    </a:moveTo>
                    <a:cubicBezTo>
                      <a:pt x="32445" y="266"/>
                      <a:pt x="11014" y="44187"/>
                      <a:pt x="12866" y="73026"/>
                    </a:cubicBezTo>
                    <a:cubicBezTo>
                      <a:pt x="14718" y="101866"/>
                      <a:pt x="40383" y="164042"/>
                      <a:pt x="41441" y="173038"/>
                    </a:cubicBezTo>
                    <a:cubicBezTo>
                      <a:pt x="42499" y="182034"/>
                      <a:pt x="26095" y="143934"/>
                      <a:pt x="19216" y="127001"/>
                    </a:cubicBezTo>
                    <a:cubicBezTo>
                      <a:pt x="12337" y="110068"/>
                      <a:pt x="-1686" y="91811"/>
                      <a:pt x="166" y="71438"/>
                    </a:cubicBezTo>
                    <a:cubicBezTo>
                      <a:pt x="2018" y="51065"/>
                      <a:pt x="28211" y="-264"/>
                      <a:pt x="303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3" name="フリーフォーム: 図形 4622">
                <a:extLst>
                  <a:ext uri="{FF2B5EF4-FFF2-40B4-BE49-F238E27FC236}">
                    <a16:creationId xmlns:a16="http://schemas.microsoft.com/office/drawing/2014/main" id="{371A7EB6-A2E7-4119-B5FB-152DCB6109BF}"/>
                  </a:ext>
                </a:extLst>
              </p:cNvPr>
              <p:cNvSpPr/>
              <p:nvPr/>
            </p:nvSpPr>
            <p:spPr>
              <a:xfrm>
                <a:off x="9056636" y="10401278"/>
                <a:ext cx="101728" cy="216001"/>
              </a:xfrm>
              <a:custGeom>
                <a:avLst/>
                <a:gdLst>
                  <a:gd name="connsiteX0" fmla="*/ 92127 w 101728"/>
                  <a:gd name="connsiteY0" fmla="*/ 22 h 216001"/>
                  <a:gd name="connsiteX1" fmla="*/ 100064 w 101728"/>
                  <a:gd name="connsiteY1" fmla="*/ 85747 h 216001"/>
                  <a:gd name="connsiteX2" fmla="*/ 57202 w 101728"/>
                  <a:gd name="connsiteY2" fmla="*/ 155597 h 216001"/>
                  <a:gd name="connsiteX3" fmla="*/ 52 w 101728"/>
                  <a:gd name="connsiteY3" fmla="*/ 215922 h 216001"/>
                  <a:gd name="connsiteX4" fmla="*/ 47677 w 101728"/>
                  <a:gd name="connsiteY4" fmla="*/ 142897 h 216001"/>
                  <a:gd name="connsiteX5" fmla="*/ 84189 w 101728"/>
                  <a:gd name="connsiteY5" fmla="*/ 77810 h 216001"/>
                  <a:gd name="connsiteX6" fmla="*/ 92127 w 101728"/>
                  <a:gd name="connsiteY6" fmla="*/ 22 h 216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728" h="216001">
                    <a:moveTo>
                      <a:pt x="92127" y="22"/>
                    </a:moveTo>
                    <a:cubicBezTo>
                      <a:pt x="94773" y="1345"/>
                      <a:pt x="105885" y="59818"/>
                      <a:pt x="100064" y="85747"/>
                    </a:cubicBezTo>
                    <a:cubicBezTo>
                      <a:pt x="94243" y="111676"/>
                      <a:pt x="73871" y="133901"/>
                      <a:pt x="57202" y="155597"/>
                    </a:cubicBezTo>
                    <a:cubicBezTo>
                      <a:pt x="40533" y="177293"/>
                      <a:pt x="1640" y="218039"/>
                      <a:pt x="52" y="215922"/>
                    </a:cubicBezTo>
                    <a:cubicBezTo>
                      <a:pt x="-1536" y="213805"/>
                      <a:pt x="33654" y="165916"/>
                      <a:pt x="47677" y="142897"/>
                    </a:cubicBezTo>
                    <a:cubicBezTo>
                      <a:pt x="61700" y="119878"/>
                      <a:pt x="77310" y="98712"/>
                      <a:pt x="84189" y="77810"/>
                    </a:cubicBezTo>
                    <a:cubicBezTo>
                      <a:pt x="91068" y="56908"/>
                      <a:pt x="89481" y="-1301"/>
                      <a:pt x="92127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4" name="フリーフォーム: 図形 4623">
                <a:extLst>
                  <a:ext uri="{FF2B5EF4-FFF2-40B4-BE49-F238E27FC236}">
                    <a16:creationId xmlns:a16="http://schemas.microsoft.com/office/drawing/2014/main" id="{05718715-43C2-4A84-BED8-3F3DA02C6744}"/>
                  </a:ext>
                </a:extLst>
              </p:cNvPr>
              <p:cNvSpPr/>
              <p:nvPr/>
            </p:nvSpPr>
            <p:spPr>
              <a:xfrm>
                <a:off x="8839159" y="10029823"/>
                <a:ext cx="149267" cy="182566"/>
              </a:xfrm>
              <a:custGeom>
                <a:avLst/>
                <a:gdLst>
                  <a:gd name="connsiteX0" fmla="*/ 87354 w 149267"/>
                  <a:gd name="connsiteY0" fmla="*/ 2 h 182566"/>
                  <a:gd name="connsiteX1" fmla="*/ 106404 w 149267"/>
                  <a:gd name="connsiteY1" fmla="*/ 101602 h 182566"/>
                  <a:gd name="connsiteX2" fmla="*/ 149266 w 149267"/>
                  <a:gd name="connsiteY2" fmla="*/ 107952 h 182566"/>
                  <a:gd name="connsiteX3" fmla="*/ 104816 w 149267"/>
                  <a:gd name="connsiteY3" fmla="*/ 117477 h 182566"/>
                  <a:gd name="connsiteX4" fmla="*/ 41 w 149267"/>
                  <a:gd name="connsiteY4" fmla="*/ 182565 h 182566"/>
                  <a:gd name="connsiteX5" fmla="*/ 92116 w 149267"/>
                  <a:gd name="connsiteY5" fmla="*/ 119065 h 182566"/>
                  <a:gd name="connsiteX6" fmla="*/ 82591 w 149267"/>
                  <a:gd name="connsiteY6" fmla="*/ 104777 h 182566"/>
                  <a:gd name="connsiteX7" fmla="*/ 87354 w 149267"/>
                  <a:gd name="connsiteY7" fmla="*/ 2 h 18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267" h="182566">
                    <a:moveTo>
                      <a:pt x="87354" y="2"/>
                    </a:moveTo>
                    <a:cubicBezTo>
                      <a:pt x="91323" y="-527"/>
                      <a:pt x="96085" y="83610"/>
                      <a:pt x="106404" y="101602"/>
                    </a:cubicBezTo>
                    <a:cubicBezTo>
                      <a:pt x="116723" y="119594"/>
                      <a:pt x="149531" y="105306"/>
                      <a:pt x="149266" y="107952"/>
                    </a:cubicBezTo>
                    <a:cubicBezTo>
                      <a:pt x="149001" y="110598"/>
                      <a:pt x="129687" y="105042"/>
                      <a:pt x="104816" y="117477"/>
                    </a:cubicBezTo>
                    <a:cubicBezTo>
                      <a:pt x="79945" y="129912"/>
                      <a:pt x="2158" y="182300"/>
                      <a:pt x="41" y="182565"/>
                    </a:cubicBezTo>
                    <a:cubicBezTo>
                      <a:pt x="-2076" y="182830"/>
                      <a:pt x="78358" y="132030"/>
                      <a:pt x="92116" y="119065"/>
                    </a:cubicBezTo>
                    <a:cubicBezTo>
                      <a:pt x="105874" y="106100"/>
                      <a:pt x="84972" y="119858"/>
                      <a:pt x="82591" y="104777"/>
                    </a:cubicBezTo>
                    <a:cubicBezTo>
                      <a:pt x="80210" y="89696"/>
                      <a:pt x="83385" y="531"/>
                      <a:pt x="87354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5" name="フリーフォーム: 図形 4624">
                <a:extLst>
                  <a:ext uri="{FF2B5EF4-FFF2-40B4-BE49-F238E27FC236}">
                    <a16:creationId xmlns:a16="http://schemas.microsoft.com/office/drawing/2014/main" id="{B134F41E-83E3-4366-96FF-669DE1D077F4}"/>
                  </a:ext>
                </a:extLst>
              </p:cNvPr>
              <p:cNvSpPr/>
              <p:nvPr/>
            </p:nvSpPr>
            <p:spPr>
              <a:xfrm>
                <a:off x="8864534" y="10351592"/>
                <a:ext cx="31653" cy="301000"/>
              </a:xfrm>
              <a:custGeom>
                <a:avLst/>
                <a:gdLst>
                  <a:gd name="connsiteX0" fmla="*/ 28641 w 31653"/>
                  <a:gd name="connsiteY0" fmla="*/ 496 h 301000"/>
                  <a:gd name="connsiteX1" fmla="*/ 22291 w 31653"/>
                  <a:gd name="connsiteY1" fmla="*/ 125908 h 301000"/>
                  <a:gd name="connsiteX2" fmla="*/ 66 w 31653"/>
                  <a:gd name="connsiteY2" fmla="*/ 300533 h 301000"/>
                  <a:gd name="connsiteX3" fmla="*/ 30229 w 31653"/>
                  <a:gd name="connsiteY3" fmla="*/ 171946 h 301000"/>
                  <a:gd name="connsiteX4" fmla="*/ 28641 w 31653"/>
                  <a:gd name="connsiteY4" fmla="*/ 496 h 30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301000">
                    <a:moveTo>
                      <a:pt x="28641" y="496"/>
                    </a:moveTo>
                    <a:cubicBezTo>
                      <a:pt x="27318" y="-7177"/>
                      <a:pt x="27053" y="75902"/>
                      <a:pt x="22291" y="125908"/>
                    </a:cubicBezTo>
                    <a:cubicBezTo>
                      <a:pt x="17528" y="175914"/>
                      <a:pt x="-1257" y="292860"/>
                      <a:pt x="66" y="300533"/>
                    </a:cubicBezTo>
                    <a:cubicBezTo>
                      <a:pt x="1389" y="308206"/>
                      <a:pt x="26789" y="219571"/>
                      <a:pt x="30229" y="171946"/>
                    </a:cubicBezTo>
                    <a:cubicBezTo>
                      <a:pt x="33669" y="124321"/>
                      <a:pt x="29964" y="8169"/>
                      <a:pt x="28641" y="4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6" name="フリーフォーム: 図形 4625">
                <a:extLst>
                  <a:ext uri="{FF2B5EF4-FFF2-40B4-BE49-F238E27FC236}">
                    <a16:creationId xmlns:a16="http://schemas.microsoft.com/office/drawing/2014/main" id="{53491E9C-AE48-4A00-9B9A-2B3A421E5032}"/>
                  </a:ext>
                </a:extLst>
              </p:cNvPr>
              <p:cNvSpPr/>
              <p:nvPr/>
            </p:nvSpPr>
            <p:spPr>
              <a:xfrm>
                <a:off x="8901104" y="10345735"/>
                <a:ext cx="154021" cy="122355"/>
              </a:xfrm>
              <a:custGeom>
                <a:avLst/>
                <a:gdLst>
                  <a:gd name="connsiteX0" fmla="*/ 9 w 154021"/>
                  <a:gd name="connsiteY0" fmla="*/ 3 h 122355"/>
                  <a:gd name="connsiteX1" fmla="*/ 57159 w 154021"/>
                  <a:gd name="connsiteY1" fmla="*/ 69853 h 122355"/>
                  <a:gd name="connsiteX2" fmla="*/ 88909 w 154021"/>
                  <a:gd name="connsiteY2" fmla="*/ 55565 h 122355"/>
                  <a:gd name="connsiteX3" fmla="*/ 153996 w 154021"/>
                  <a:gd name="connsiteY3" fmla="*/ 41278 h 122355"/>
                  <a:gd name="connsiteX4" fmla="*/ 80971 w 154021"/>
                  <a:gd name="connsiteY4" fmla="*/ 58740 h 122355"/>
                  <a:gd name="connsiteX5" fmla="*/ 46046 w 154021"/>
                  <a:gd name="connsiteY5" fmla="*/ 122240 h 122355"/>
                  <a:gd name="connsiteX6" fmla="*/ 52396 w 154021"/>
                  <a:gd name="connsiteY6" fmla="*/ 73028 h 122355"/>
                  <a:gd name="connsiteX7" fmla="*/ 9 w 154021"/>
                  <a:gd name="connsiteY7" fmla="*/ 3 h 122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021" h="122355">
                    <a:moveTo>
                      <a:pt x="9" y="3"/>
                    </a:moveTo>
                    <a:cubicBezTo>
                      <a:pt x="803" y="-526"/>
                      <a:pt x="42342" y="60593"/>
                      <a:pt x="57159" y="69853"/>
                    </a:cubicBezTo>
                    <a:cubicBezTo>
                      <a:pt x="71976" y="79113"/>
                      <a:pt x="72770" y="60328"/>
                      <a:pt x="88909" y="55565"/>
                    </a:cubicBezTo>
                    <a:cubicBezTo>
                      <a:pt x="105049" y="50803"/>
                      <a:pt x="155319" y="40749"/>
                      <a:pt x="153996" y="41278"/>
                    </a:cubicBezTo>
                    <a:cubicBezTo>
                      <a:pt x="152673" y="41807"/>
                      <a:pt x="98963" y="45246"/>
                      <a:pt x="80971" y="58740"/>
                    </a:cubicBezTo>
                    <a:cubicBezTo>
                      <a:pt x="62979" y="72234"/>
                      <a:pt x="50808" y="119859"/>
                      <a:pt x="46046" y="122240"/>
                    </a:cubicBezTo>
                    <a:cubicBezTo>
                      <a:pt x="41284" y="124621"/>
                      <a:pt x="57688" y="89432"/>
                      <a:pt x="52396" y="73028"/>
                    </a:cubicBezTo>
                    <a:cubicBezTo>
                      <a:pt x="47104" y="56624"/>
                      <a:pt x="-785" y="532"/>
                      <a:pt x="9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7" name="フリーフォーム: 図形 4626">
                <a:extLst>
                  <a:ext uri="{FF2B5EF4-FFF2-40B4-BE49-F238E27FC236}">
                    <a16:creationId xmlns:a16="http://schemas.microsoft.com/office/drawing/2014/main" id="{B1CC8E48-CEE6-454B-BA72-B6E2BCD25B3F}"/>
                  </a:ext>
                </a:extLst>
              </p:cNvPr>
              <p:cNvSpPr/>
              <p:nvPr/>
            </p:nvSpPr>
            <p:spPr>
              <a:xfrm>
                <a:off x="8975725" y="10430744"/>
                <a:ext cx="134944" cy="63807"/>
              </a:xfrm>
              <a:custGeom>
                <a:avLst/>
                <a:gdLst>
                  <a:gd name="connsiteX0" fmla="*/ 0 w 134944"/>
                  <a:gd name="connsiteY0" fmla="*/ 41994 h 63807"/>
                  <a:gd name="connsiteX1" fmla="*/ 79375 w 134944"/>
                  <a:gd name="connsiteY1" fmla="*/ 27706 h 63807"/>
                  <a:gd name="connsiteX2" fmla="*/ 134938 w 134944"/>
                  <a:gd name="connsiteY2" fmla="*/ 719 h 63807"/>
                  <a:gd name="connsiteX3" fmla="*/ 76200 w 134944"/>
                  <a:gd name="connsiteY3" fmla="*/ 59456 h 63807"/>
                  <a:gd name="connsiteX4" fmla="*/ 74613 w 134944"/>
                  <a:gd name="connsiteY4" fmla="*/ 59456 h 63807"/>
                  <a:gd name="connsiteX5" fmla="*/ 0 w 134944"/>
                  <a:gd name="connsiteY5" fmla="*/ 41994 h 63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944" h="63807">
                    <a:moveTo>
                      <a:pt x="0" y="41994"/>
                    </a:moveTo>
                    <a:cubicBezTo>
                      <a:pt x="28442" y="38289"/>
                      <a:pt x="56885" y="34585"/>
                      <a:pt x="79375" y="27706"/>
                    </a:cubicBezTo>
                    <a:cubicBezTo>
                      <a:pt x="101865" y="20827"/>
                      <a:pt x="135467" y="-4573"/>
                      <a:pt x="134938" y="719"/>
                    </a:cubicBezTo>
                    <a:cubicBezTo>
                      <a:pt x="134409" y="6011"/>
                      <a:pt x="86254" y="49667"/>
                      <a:pt x="76200" y="59456"/>
                    </a:cubicBezTo>
                    <a:cubicBezTo>
                      <a:pt x="66146" y="69246"/>
                      <a:pt x="74613" y="59456"/>
                      <a:pt x="74613" y="59456"/>
                    </a:cubicBezTo>
                    <a:lnTo>
                      <a:pt x="0" y="4199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8" name="フリーフォーム: 図形 4627">
                <a:extLst>
                  <a:ext uri="{FF2B5EF4-FFF2-40B4-BE49-F238E27FC236}">
                    <a16:creationId xmlns:a16="http://schemas.microsoft.com/office/drawing/2014/main" id="{82C15FBD-7150-4B01-B15D-77153C804B4F}"/>
                  </a:ext>
                </a:extLst>
              </p:cNvPr>
              <p:cNvSpPr/>
              <p:nvPr/>
            </p:nvSpPr>
            <p:spPr>
              <a:xfrm>
                <a:off x="8854113" y="10491788"/>
                <a:ext cx="42556" cy="184151"/>
              </a:xfrm>
              <a:custGeom>
                <a:avLst/>
                <a:gdLst>
                  <a:gd name="connsiteX0" fmla="*/ 13662 w 42556"/>
                  <a:gd name="connsiteY0" fmla="*/ 0 h 184151"/>
                  <a:gd name="connsiteX1" fmla="*/ 962 w 42556"/>
                  <a:gd name="connsiteY1" fmla="*/ 125412 h 184151"/>
                  <a:gd name="connsiteX2" fmla="*/ 42237 w 42556"/>
                  <a:gd name="connsiteY2" fmla="*/ 184150 h 184151"/>
                  <a:gd name="connsiteX3" fmla="*/ 20012 w 42556"/>
                  <a:gd name="connsiteY3" fmla="*/ 127000 h 184151"/>
                  <a:gd name="connsiteX4" fmla="*/ 13662 w 42556"/>
                  <a:gd name="connsiteY4" fmla="*/ 0 h 18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556" h="184151">
                    <a:moveTo>
                      <a:pt x="13662" y="0"/>
                    </a:moveTo>
                    <a:cubicBezTo>
                      <a:pt x="10487" y="-265"/>
                      <a:pt x="-3800" y="94721"/>
                      <a:pt x="962" y="125412"/>
                    </a:cubicBezTo>
                    <a:cubicBezTo>
                      <a:pt x="5724" y="156103"/>
                      <a:pt x="39062" y="183885"/>
                      <a:pt x="42237" y="184150"/>
                    </a:cubicBezTo>
                    <a:cubicBezTo>
                      <a:pt x="45412" y="184415"/>
                      <a:pt x="23981" y="153194"/>
                      <a:pt x="20012" y="127000"/>
                    </a:cubicBezTo>
                    <a:cubicBezTo>
                      <a:pt x="16043" y="100806"/>
                      <a:pt x="16837" y="265"/>
                      <a:pt x="136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9" name="フリーフォーム: 図形 4628">
                <a:extLst>
                  <a:ext uri="{FF2B5EF4-FFF2-40B4-BE49-F238E27FC236}">
                    <a16:creationId xmlns:a16="http://schemas.microsoft.com/office/drawing/2014/main" id="{ADCCE6C3-E4A4-41B3-8A65-F6CA79737AD1}"/>
                  </a:ext>
                </a:extLst>
              </p:cNvPr>
              <p:cNvSpPr/>
              <p:nvPr/>
            </p:nvSpPr>
            <p:spPr>
              <a:xfrm>
                <a:off x="8900713" y="10582585"/>
                <a:ext cx="184577" cy="99724"/>
              </a:xfrm>
              <a:custGeom>
                <a:avLst/>
                <a:gdLst>
                  <a:gd name="connsiteX0" fmla="*/ 182962 w 184577"/>
                  <a:gd name="connsiteY0" fmla="*/ 1278 h 99724"/>
                  <a:gd name="connsiteX1" fmla="*/ 54375 w 184577"/>
                  <a:gd name="connsiteY1" fmla="*/ 29853 h 99724"/>
                  <a:gd name="connsiteX2" fmla="*/ 48025 w 184577"/>
                  <a:gd name="connsiteY2" fmla="*/ 29853 h 99724"/>
                  <a:gd name="connsiteX3" fmla="*/ 400 w 184577"/>
                  <a:gd name="connsiteY3" fmla="*/ 99703 h 99724"/>
                  <a:gd name="connsiteX4" fmla="*/ 30562 w 184577"/>
                  <a:gd name="connsiteY4" fmla="*/ 21915 h 99724"/>
                  <a:gd name="connsiteX5" fmla="*/ 119462 w 184577"/>
                  <a:gd name="connsiteY5" fmla="*/ 7628 h 99724"/>
                  <a:gd name="connsiteX6" fmla="*/ 182962 w 184577"/>
                  <a:gd name="connsiteY6" fmla="*/ 1278 h 9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577" h="99724">
                    <a:moveTo>
                      <a:pt x="182962" y="1278"/>
                    </a:moveTo>
                    <a:cubicBezTo>
                      <a:pt x="172114" y="4982"/>
                      <a:pt x="76864" y="25091"/>
                      <a:pt x="54375" y="29853"/>
                    </a:cubicBezTo>
                    <a:cubicBezTo>
                      <a:pt x="31886" y="34615"/>
                      <a:pt x="57021" y="18211"/>
                      <a:pt x="48025" y="29853"/>
                    </a:cubicBezTo>
                    <a:cubicBezTo>
                      <a:pt x="39029" y="41495"/>
                      <a:pt x="3310" y="101026"/>
                      <a:pt x="400" y="99703"/>
                    </a:cubicBezTo>
                    <a:cubicBezTo>
                      <a:pt x="-2510" y="98380"/>
                      <a:pt x="10718" y="37261"/>
                      <a:pt x="30562" y="21915"/>
                    </a:cubicBezTo>
                    <a:cubicBezTo>
                      <a:pt x="50406" y="6569"/>
                      <a:pt x="91416" y="12655"/>
                      <a:pt x="119462" y="7628"/>
                    </a:cubicBezTo>
                    <a:cubicBezTo>
                      <a:pt x="147508" y="2601"/>
                      <a:pt x="193810" y="-2426"/>
                      <a:pt x="182962" y="12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0" name="フリーフォーム: 図形 4629">
                <a:extLst>
                  <a:ext uri="{FF2B5EF4-FFF2-40B4-BE49-F238E27FC236}">
                    <a16:creationId xmlns:a16="http://schemas.microsoft.com/office/drawing/2014/main" id="{5D06B50E-6AE4-48DB-BAE9-D2533911E258}"/>
                  </a:ext>
                </a:extLst>
              </p:cNvPr>
              <p:cNvSpPr/>
              <p:nvPr/>
            </p:nvSpPr>
            <p:spPr>
              <a:xfrm>
                <a:off x="8912125" y="10506002"/>
                <a:ext cx="169677" cy="100108"/>
              </a:xfrm>
              <a:custGeom>
                <a:avLst/>
                <a:gdLst>
                  <a:gd name="connsiteX0" fmla="*/ 3275 w 169677"/>
                  <a:gd name="connsiteY0" fmla="*/ 100086 h 100108"/>
                  <a:gd name="connsiteX1" fmla="*/ 30263 w 169677"/>
                  <a:gd name="connsiteY1" fmla="*/ 28648 h 100108"/>
                  <a:gd name="connsiteX2" fmla="*/ 87413 w 169677"/>
                  <a:gd name="connsiteY2" fmla="*/ 14361 h 100108"/>
                  <a:gd name="connsiteX3" fmla="*/ 168375 w 169677"/>
                  <a:gd name="connsiteY3" fmla="*/ 73 h 100108"/>
                  <a:gd name="connsiteX4" fmla="*/ 17563 w 169677"/>
                  <a:gd name="connsiteY4" fmla="*/ 20711 h 100108"/>
                  <a:gd name="connsiteX5" fmla="*/ 3275 w 169677"/>
                  <a:gd name="connsiteY5" fmla="*/ 100086 h 10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677" h="100108">
                    <a:moveTo>
                      <a:pt x="3275" y="100086"/>
                    </a:moveTo>
                    <a:cubicBezTo>
                      <a:pt x="5392" y="101409"/>
                      <a:pt x="16240" y="42936"/>
                      <a:pt x="30263" y="28648"/>
                    </a:cubicBezTo>
                    <a:cubicBezTo>
                      <a:pt x="44286" y="14360"/>
                      <a:pt x="64394" y="19123"/>
                      <a:pt x="87413" y="14361"/>
                    </a:cubicBezTo>
                    <a:cubicBezTo>
                      <a:pt x="110432" y="9598"/>
                      <a:pt x="180017" y="-985"/>
                      <a:pt x="168375" y="73"/>
                    </a:cubicBezTo>
                    <a:cubicBezTo>
                      <a:pt x="156733" y="1131"/>
                      <a:pt x="42963" y="8540"/>
                      <a:pt x="17563" y="20711"/>
                    </a:cubicBezTo>
                    <a:cubicBezTo>
                      <a:pt x="-7837" y="32882"/>
                      <a:pt x="1158" y="98763"/>
                      <a:pt x="3275" y="1000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1" name="フリーフォーム: 図形 4630">
                <a:extLst>
                  <a:ext uri="{FF2B5EF4-FFF2-40B4-BE49-F238E27FC236}">
                    <a16:creationId xmlns:a16="http://schemas.microsoft.com/office/drawing/2014/main" id="{930683F7-03A2-4E92-A147-545FFD851ED9}"/>
                  </a:ext>
                </a:extLst>
              </p:cNvPr>
              <p:cNvSpPr/>
              <p:nvPr/>
            </p:nvSpPr>
            <p:spPr>
              <a:xfrm>
                <a:off x="8701204" y="9783711"/>
                <a:ext cx="141881" cy="459434"/>
              </a:xfrm>
              <a:custGeom>
                <a:avLst/>
                <a:gdLst>
                  <a:gd name="connsiteX0" fmla="*/ 4646 w 141881"/>
                  <a:gd name="connsiteY0" fmla="*/ 1639 h 459434"/>
                  <a:gd name="connsiteX1" fmla="*/ 1471 w 141881"/>
                  <a:gd name="connsiteY1" fmla="*/ 76252 h 459434"/>
                  <a:gd name="connsiteX2" fmla="*/ 23696 w 141881"/>
                  <a:gd name="connsiteY2" fmla="*/ 185789 h 459434"/>
                  <a:gd name="connsiteX3" fmla="*/ 139584 w 141881"/>
                  <a:gd name="connsiteY3" fmla="*/ 457252 h 459434"/>
                  <a:gd name="connsiteX4" fmla="*/ 95134 w 141881"/>
                  <a:gd name="connsiteY4" fmla="*/ 304852 h 459434"/>
                  <a:gd name="connsiteX5" fmla="*/ 25284 w 141881"/>
                  <a:gd name="connsiteY5" fmla="*/ 147689 h 459434"/>
                  <a:gd name="connsiteX6" fmla="*/ 4646 w 141881"/>
                  <a:gd name="connsiteY6" fmla="*/ 1639 h 45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881" h="459434">
                    <a:moveTo>
                      <a:pt x="4646" y="1639"/>
                    </a:moveTo>
                    <a:cubicBezTo>
                      <a:pt x="677" y="-10267"/>
                      <a:pt x="-1704" y="45560"/>
                      <a:pt x="1471" y="76252"/>
                    </a:cubicBezTo>
                    <a:cubicBezTo>
                      <a:pt x="4646" y="106944"/>
                      <a:pt x="677" y="122289"/>
                      <a:pt x="23696" y="185789"/>
                    </a:cubicBezTo>
                    <a:cubicBezTo>
                      <a:pt x="46715" y="249289"/>
                      <a:pt x="127678" y="437408"/>
                      <a:pt x="139584" y="457252"/>
                    </a:cubicBezTo>
                    <a:cubicBezTo>
                      <a:pt x="151490" y="477096"/>
                      <a:pt x="114184" y="356446"/>
                      <a:pt x="95134" y="304852"/>
                    </a:cubicBezTo>
                    <a:cubicBezTo>
                      <a:pt x="76084" y="253258"/>
                      <a:pt x="40630" y="195314"/>
                      <a:pt x="25284" y="147689"/>
                    </a:cubicBezTo>
                    <a:cubicBezTo>
                      <a:pt x="9938" y="100064"/>
                      <a:pt x="8615" y="13545"/>
                      <a:pt x="4646" y="1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2" name="フリーフォーム: 図形 4631">
                <a:extLst>
                  <a:ext uri="{FF2B5EF4-FFF2-40B4-BE49-F238E27FC236}">
                    <a16:creationId xmlns:a16="http://schemas.microsoft.com/office/drawing/2014/main" id="{A981B32B-D30F-456C-86FA-D5879450E4A3}"/>
                  </a:ext>
                </a:extLst>
              </p:cNvPr>
              <p:cNvSpPr/>
              <p:nvPr/>
            </p:nvSpPr>
            <p:spPr>
              <a:xfrm>
                <a:off x="8772523" y="10127868"/>
                <a:ext cx="117529" cy="250532"/>
              </a:xfrm>
              <a:custGeom>
                <a:avLst/>
                <a:gdLst>
                  <a:gd name="connsiteX0" fmla="*/ 2 w 117529"/>
                  <a:gd name="connsiteY0" fmla="*/ 382 h 250532"/>
                  <a:gd name="connsiteX1" fmla="*/ 104777 w 117529"/>
                  <a:gd name="connsiteY1" fmla="*/ 176595 h 250532"/>
                  <a:gd name="connsiteX2" fmla="*/ 114302 w 117529"/>
                  <a:gd name="connsiteY2" fmla="*/ 249620 h 250532"/>
                  <a:gd name="connsiteX3" fmla="*/ 107952 w 117529"/>
                  <a:gd name="connsiteY3" fmla="*/ 132145 h 250532"/>
                  <a:gd name="connsiteX4" fmla="*/ 2 w 117529"/>
                  <a:gd name="connsiteY4" fmla="*/ 382 h 25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29" h="250532">
                    <a:moveTo>
                      <a:pt x="2" y="382"/>
                    </a:moveTo>
                    <a:cubicBezTo>
                      <a:pt x="-527" y="7790"/>
                      <a:pt x="85727" y="135055"/>
                      <a:pt x="104777" y="176595"/>
                    </a:cubicBezTo>
                    <a:cubicBezTo>
                      <a:pt x="123827" y="218135"/>
                      <a:pt x="113773" y="257028"/>
                      <a:pt x="114302" y="249620"/>
                    </a:cubicBezTo>
                    <a:cubicBezTo>
                      <a:pt x="114831" y="242212"/>
                      <a:pt x="124356" y="169187"/>
                      <a:pt x="107952" y="132145"/>
                    </a:cubicBezTo>
                    <a:cubicBezTo>
                      <a:pt x="91548" y="95103"/>
                      <a:pt x="531" y="-7026"/>
                      <a:pt x="2" y="3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3" name="フリーフォーム: 図形 4632">
                <a:extLst>
                  <a:ext uri="{FF2B5EF4-FFF2-40B4-BE49-F238E27FC236}">
                    <a16:creationId xmlns:a16="http://schemas.microsoft.com/office/drawing/2014/main" id="{BA726BBA-60ED-4E43-8C02-E167F15AB542}"/>
                  </a:ext>
                </a:extLst>
              </p:cNvPr>
              <p:cNvSpPr/>
              <p:nvPr/>
            </p:nvSpPr>
            <p:spPr>
              <a:xfrm>
                <a:off x="8766997" y="10501160"/>
                <a:ext cx="119833" cy="175069"/>
              </a:xfrm>
              <a:custGeom>
                <a:avLst/>
                <a:gdLst>
                  <a:gd name="connsiteX0" fmla="*/ 766 w 119833"/>
                  <a:gd name="connsiteY0" fmla="*/ 153 h 175069"/>
                  <a:gd name="connsiteX1" fmla="*/ 62678 w 119833"/>
                  <a:gd name="connsiteY1" fmla="*/ 128740 h 175069"/>
                  <a:gd name="connsiteX2" fmla="*/ 119828 w 119833"/>
                  <a:gd name="connsiteY2" fmla="*/ 174778 h 175069"/>
                  <a:gd name="connsiteX3" fmla="*/ 59503 w 119833"/>
                  <a:gd name="connsiteY3" fmla="*/ 146203 h 175069"/>
                  <a:gd name="connsiteX4" fmla="*/ 29341 w 119833"/>
                  <a:gd name="connsiteY4" fmla="*/ 103340 h 175069"/>
                  <a:gd name="connsiteX5" fmla="*/ 766 w 119833"/>
                  <a:gd name="connsiteY5" fmla="*/ 153 h 175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33" h="175069">
                    <a:moveTo>
                      <a:pt x="766" y="153"/>
                    </a:moveTo>
                    <a:cubicBezTo>
                      <a:pt x="6322" y="4386"/>
                      <a:pt x="42834" y="99636"/>
                      <a:pt x="62678" y="128740"/>
                    </a:cubicBezTo>
                    <a:cubicBezTo>
                      <a:pt x="82522" y="157844"/>
                      <a:pt x="120357" y="171868"/>
                      <a:pt x="119828" y="174778"/>
                    </a:cubicBezTo>
                    <a:cubicBezTo>
                      <a:pt x="119299" y="177689"/>
                      <a:pt x="74584" y="158109"/>
                      <a:pt x="59503" y="146203"/>
                    </a:cubicBezTo>
                    <a:cubicBezTo>
                      <a:pt x="44422" y="134297"/>
                      <a:pt x="37278" y="126359"/>
                      <a:pt x="29341" y="103340"/>
                    </a:cubicBezTo>
                    <a:cubicBezTo>
                      <a:pt x="21404" y="80321"/>
                      <a:pt x="-4790" y="-4080"/>
                      <a:pt x="766" y="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4" name="フリーフォーム: 図形 4633">
                <a:extLst>
                  <a:ext uri="{FF2B5EF4-FFF2-40B4-BE49-F238E27FC236}">
                    <a16:creationId xmlns:a16="http://schemas.microsoft.com/office/drawing/2014/main" id="{A2990C2F-09CC-4422-9CA8-E16DE0E05117}"/>
                  </a:ext>
                </a:extLst>
              </p:cNvPr>
              <p:cNvSpPr/>
              <p:nvPr/>
            </p:nvSpPr>
            <p:spPr>
              <a:xfrm>
                <a:off x="8805735" y="10310710"/>
                <a:ext cx="48980" cy="224038"/>
              </a:xfrm>
              <a:custGeom>
                <a:avLst/>
                <a:gdLst>
                  <a:gd name="connsiteX0" fmla="*/ 128 w 48980"/>
                  <a:gd name="connsiteY0" fmla="*/ 103 h 224038"/>
                  <a:gd name="connsiteX1" fmla="*/ 47753 w 48980"/>
                  <a:gd name="connsiteY1" fmla="*/ 76303 h 224038"/>
                  <a:gd name="connsiteX2" fmla="*/ 35053 w 48980"/>
                  <a:gd name="connsiteY2" fmla="*/ 223940 h 224038"/>
                  <a:gd name="connsiteX3" fmla="*/ 36640 w 48980"/>
                  <a:gd name="connsiteY3" fmla="*/ 98528 h 224038"/>
                  <a:gd name="connsiteX4" fmla="*/ 33465 w 48980"/>
                  <a:gd name="connsiteY4" fmla="*/ 60428 h 224038"/>
                  <a:gd name="connsiteX5" fmla="*/ 128 w 48980"/>
                  <a:gd name="connsiteY5" fmla="*/ 103 h 22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980" h="224038">
                    <a:moveTo>
                      <a:pt x="128" y="103"/>
                    </a:moveTo>
                    <a:cubicBezTo>
                      <a:pt x="2509" y="2749"/>
                      <a:pt x="41932" y="38997"/>
                      <a:pt x="47753" y="76303"/>
                    </a:cubicBezTo>
                    <a:cubicBezTo>
                      <a:pt x="53574" y="113609"/>
                      <a:pt x="36905" y="220236"/>
                      <a:pt x="35053" y="223940"/>
                    </a:cubicBezTo>
                    <a:cubicBezTo>
                      <a:pt x="33201" y="227644"/>
                      <a:pt x="36905" y="125780"/>
                      <a:pt x="36640" y="98528"/>
                    </a:cubicBezTo>
                    <a:cubicBezTo>
                      <a:pt x="36375" y="71276"/>
                      <a:pt x="37698" y="74715"/>
                      <a:pt x="33465" y="60428"/>
                    </a:cubicBezTo>
                    <a:cubicBezTo>
                      <a:pt x="29232" y="46141"/>
                      <a:pt x="-2253" y="-2543"/>
                      <a:pt x="128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5" name="フリーフォーム: 図形 4634">
                <a:extLst>
                  <a:ext uri="{FF2B5EF4-FFF2-40B4-BE49-F238E27FC236}">
                    <a16:creationId xmlns:a16="http://schemas.microsoft.com/office/drawing/2014/main" id="{1964BB28-E57B-4FC8-950E-620884975177}"/>
                  </a:ext>
                </a:extLst>
              </p:cNvPr>
              <p:cNvSpPr/>
              <p:nvPr/>
            </p:nvSpPr>
            <p:spPr>
              <a:xfrm>
                <a:off x="8775777" y="10327623"/>
                <a:ext cx="69830" cy="224579"/>
              </a:xfrm>
              <a:custGeom>
                <a:avLst/>
                <a:gdLst>
                  <a:gd name="connsiteX0" fmla="*/ 28498 w 69830"/>
                  <a:gd name="connsiteY0" fmla="*/ 652 h 224579"/>
                  <a:gd name="connsiteX1" fmla="*/ 3098 w 69830"/>
                  <a:gd name="connsiteY1" fmla="*/ 76852 h 224579"/>
                  <a:gd name="connsiteX2" fmla="*/ 7861 w 69830"/>
                  <a:gd name="connsiteY2" fmla="*/ 181627 h 224579"/>
                  <a:gd name="connsiteX3" fmla="*/ 69773 w 69830"/>
                  <a:gd name="connsiteY3" fmla="*/ 224490 h 224579"/>
                  <a:gd name="connsiteX4" fmla="*/ 18973 w 69830"/>
                  <a:gd name="connsiteY4" fmla="*/ 172102 h 224579"/>
                  <a:gd name="connsiteX5" fmla="*/ 14211 w 69830"/>
                  <a:gd name="connsiteY5" fmla="*/ 119715 h 224579"/>
                  <a:gd name="connsiteX6" fmla="*/ 28498 w 69830"/>
                  <a:gd name="connsiteY6" fmla="*/ 652 h 224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830" h="224579">
                    <a:moveTo>
                      <a:pt x="28498" y="652"/>
                    </a:moveTo>
                    <a:cubicBezTo>
                      <a:pt x="26646" y="-6492"/>
                      <a:pt x="6538" y="46689"/>
                      <a:pt x="3098" y="76852"/>
                    </a:cubicBezTo>
                    <a:cubicBezTo>
                      <a:pt x="-342" y="107015"/>
                      <a:pt x="-3252" y="157021"/>
                      <a:pt x="7861" y="181627"/>
                    </a:cubicBezTo>
                    <a:cubicBezTo>
                      <a:pt x="18973" y="206233"/>
                      <a:pt x="67921" y="226077"/>
                      <a:pt x="69773" y="224490"/>
                    </a:cubicBezTo>
                    <a:cubicBezTo>
                      <a:pt x="71625" y="222903"/>
                      <a:pt x="28233" y="189565"/>
                      <a:pt x="18973" y="172102"/>
                    </a:cubicBezTo>
                    <a:cubicBezTo>
                      <a:pt x="9713" y="154640"/>
                      <a:pt x="16328" y="141146"/>
                      <a:pt x="14211" y="119715"/>
                    </a:cubicBezTo>
                    <a:cubicBezTo>
                      <a:pt x="12094" y="98284"/>
                      <a:pt x="30350" y="7796"/>
                      <a:pt x="28498" y="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6" name="フリーフォーム: 図形 4635">
                <a:extLst>
                  <a:ext uri="{FF2B5EF4-FFF2-40B4-BE49-F238E27FC236}">
                    <a16:creationId xmlns:a16="http://schemas.microsoft.com/office/drawing/2014/main" id="{E33141E6-DFE3-4C33-B7D8-D62984B933A3}"/>
                  </a:ext>
                </a:extLst>
              </p:cNvPr>
              <p:cNvSpPr/>
              <p:nvPr/>
            </p:nvSpPr>
            <p:spPr>
              <a:xfrm>
                <a:off x="8597885" y="10054890"/>
                <a:ext cx="171262" cy="320760"/>
              </a:xfrm>
              <a:custGeom>
                <a:avLst/>
                <a:gdLst>
                  <a:gd name="connsiteX0" fmla="*/ 15 w 171262"/>
                  <a:gd name="connsiteY0" fmla="*/ 335 h 320760"/>
                  <a:gd name="connsiteX1" fmla="*/ 106378 w 171262"/>
                  <a:gd name="connsiteY1" fmla="*/ 60660 h 320760"/>
                  <a:gd name="connsiteX2" fmla="*/ 130190 w 171262"/>
                  <a:gd name="connsiteY2" fmla="*/ 138448 h 320760"/>
                  <a:gd name="connsiteX3" fmla="*/ 141303 w 171262"/>
                  <a:gd name="connsiteY3" fmla="*/ 232110 h 320760"/>
                  <a:gd name="connsiteX4" fmla="*/ 163528 w 171262"/>
                  <a:gd name="connsiteY4" fmla="*/ 282910 h 320760"/>
                  <a:gd name="connsiteX5" fmla="*/ 168290 w 171262"/>
                  <a:gd name="connsiteY5" fmla="*/ 316248 h 320760"/>
                  <a:gd name="connsiteX6" fmla="*/ 120665 w 171262"/>
                  <a:gd name="connsiteY6" fmla="*/ 179723 h 320760"/>
                  <a:gd name="connsiteX7" fmla="*/ 114315 w 171262"/>
                  <a:gd name="connsiteY7" fmla="*/ 87648 h 320760"/>
                  <a:gd name="connsiteX8" fmla="*/ 15 w 171262"/>
                  <a:gd name="connsiteY8" fmla="*/ 335 h 32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262" h="320760">
                    <a:moveTo>
                      <a:pt x="15" y="335"/>
                    </a:moveTo>
                    <a:cubicBezTo>
                      <a:pt x="-1308" y="-4163"/>
                      <a:pt x="84682" y="37641"/>
                      <a:pt x="106378" y="60660"/>
                    </a:cubicBezTo>
                    <a:cubicBezTo>
                      <a:pt x="128074" y="83679"/>
                      <a:pt x="124369" y="109873"/>
                      <a:pt x="130190" y="138448"/>
                    </a:cubicBezTo>
                    <a:cubicBezTo>
                      <a:pt x="136011" y="167023"/>
                      <a:pt x="135747" y="208033"/>
                      <a:pt x="141303" y="232110"/>
                    </a:cubicBezTo>
                    <a:cubicBezTo>
                      <a:pt x="146859" y="256187"/>
                      <a:pt x="159030" y="268887"/>
                      <a:pt x="163528" y="282910"/>
                    </a:cubicBezTo>
                    <a:cubicBezTo>
                      <a:pt x="168026" y="296933"/>
                      <a:pt x="175434" y="333446"/>
                      <a:pt x="168290" y="316248"/>
                    </a:cubicBezTo>
                    <a:cubicBezTo>
                      <a:pt x="161146" y="299050"/>
                      <a:pt x="129661" y="217823"/>
                      <a:pt x="120665" y="179723"/>
                    </a:cubicBezTo>
                    <a:cubicBezTo>
                      <a:pt x="111669" y="141623"/>
                      <a:pt x="133894" y="117281"/>
                      <a:pt x="114315" y="87648"/>
                    </a:cubicBezTo>
                    <a:cubicBezTo>
                      <a:pt x="94736" y="58015"/>
                      <a:pt x="1338" y="4833"/>
                      <a:pt x="15" y="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7" name="フリーフォーム: 図形 4636">
                <a:extLst>
                  <a:ext uri="{FF2B5EF4-FFF2-40B4-BE49-F238E27FC236}">
                    <a16:creationId xmlns:a16="http://schemas.microsoft.com/office/drawing/2014/main" id="{C837D5F1-B1F7-4B9B-AB84-7E56B573DEF0}"/>
                  </a:ext>
                </a:extLst>
              </p:cNvPr>
              <p:cNvSpPr/>
              <p:nvPr/>
            </p:nvSpPr>
            <p:spPr>
              <a:xfrm>
                <a:off x="8577578" y="10312397"/>
                <a:ext cx="206515" cy="223848"/>
              </a:xfrm>
              <a:custGeom>
                <a:avLst/>
                <a:gdLst>
                  <a:gd name="connsiteX0" fmla="*/ 1272 w 206515"/>
                  <a:gd name="connsiteY0" fmla="*/ 3 h 223848"/>
                  <a:gd name="connsiteX1" fmla="*/ 9210 w 206515"/>
                  <a:gd name="connsiteY1" fmla="*/ 82553 h 223848"/>
                  <a:gd name="connsiteX2" fmla="*/ 55247 w 206515"/>
                  <a:gd name="connsiteY2" fmla="*/ 111128 h 223848"/>
                  <a:gd name="connsiteX3" fmla="*/ 137797 w 206515"/>
                  <a:gd name="connsiteY3" fmla="*/ 179391 h 223848"/>
                  <a:gd name="connsiteX4" fmla="*/ 206060 w 206515"/>
                  <a:gd name="connsiteY4" fmla="*/ 223841 h 223848"/>
                  <a:gd name="connsiteX5" fmla="*/ 164785 w 206515"/>
                  <a:gd name="connsiteY5" fmla="*/ 182566 h 223848"/>
                  <a:gd name="connsiteX6" fmla="*/ 110810 w 206515"/>
                  <a:gd name="connsiteY6" fmla="*/ 128591 h 223848"/>
                  <a:gd name="connsiteX7" fmla="*/ 26672 w 206515"/>
                  <a:gd name="connsiteY7" fmla="*/ 79378 h 223848"/>
                  <a:gd name="connsiteX8" fmla="*/ 1272 w 206515"/>
                  <a:gd name="connsiteY8" fmla="*/ 3 h 223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515" h="223848">
                    <a:moveTo>
                      <a:pt x="1272" y="3"/>
                    </a:moveTo>
                    <a:cubicBezTo>
                      <a:pt x="-1638" y="532"/>
                      <a:pt x="214" y="64032"/>
                      <a:pt x="9210" y="82553"/>
                    </a:cubicBezTo>
                    <a:cubicBezTo>
                      <a:pt x="18206" y="101074"/>
                      <a:pt x="33816" y="94988"/>
                      <a:pt x="55247" y="111128"/>
                    </a:cubicBezTo>
                    <a:cubicBezTo>
                      <a:pt x="76678" y="127268"/>
                      <a:pt x="112662" y="160606"/>
                      <a:pt x="137797" y="179391"/>
                    </a:cubicBezTo>
                    <a:cubicBezTo>
                      <a:pt x="162932" y="198176"/>
                      <a:pt x="201562" y="223312"/>
                      <a:pt x="206060" y="223841"/>
                    </a:cubicBezTo>
                    <a:cubicBezTo>
                      <a:pt x="210558" y="224370"/>
                      <a:pt x="180660" y="198441"/>
                      <a:pt x="164785" y="182566"/>
                    </a:cubicBezTo>
                    <a:cubicBezTo>
                      <a:pt x="148910" y="166691"/>
                      <a:pt x="133829" y="145789"/>
                      <a:pt x="110810" y="128591"/>
                    </a:cubicBezTo>
                    <a:cubicBezTo>
                      <a:pt x="87791" y="111393"/>
                      <a:pt x="46516" y="95782"/>
                      <a:pt x="26672" y="79378"/>
                    </a:cubicBezTo>
                    <a:cubicBezTo>
                      <a:pt x="6828" y="62974"/>
                      <a:pt x="4182" y="-526"/>
                      <a:pt x="127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8" name="フリーフォーム: 図形 4637">
                <a:extLst>
                  <a:ext uri="{FF2B5EF4-FFF2-40B4-BE49-F238E27FC236}">
                    <a16:creationId xmlns:a16="http://schemas.microsoft.com/office/drawing/2014/main" id="{42B4D044-74CB-4AF6-A592-B2FA0460E0C8}"/>
                  </a:ext>
                </a:extLst>
              </p:cNvPr>
              <p:cNvSpPr/>
              <p:nvPr/>
            </p:nvSpPr>
            <p:spPr>
              <a:xfrm>
                <a:off x="8615999" y="10262859"/>
                <a:ext cx="66070" cy="114661"/>
              </a:xfrm>
              <a:custGeom>
                <a:avLst/>
                <a:gdLst>
                  <a:gd name="connsiteX0" fmla="*/ 66039 w 66070"/>
                  <a:gd name="connsiteY0" fmla="*/ 329 h 114661"/>
                  <a:gd name="connsiteX1" fmla="*/ 31114 w 66070"/>
                  <a:gd name="connsiteY1" fmla="*/ 59066 h 114661"/>
                  <a:gd name="connsiteX2" fmla="*/ 7301 w 66070"/>
                  <a:gd name="connsiteY2" fmla="*/ 92404 h 114661"/>
                  <a:gd name="connsiteX3" fmla="*/ 951 w 66070"/>
                  <a:gd name="connsiteY3" fmla="*/ 114629 h 114661"/>
                  <a:gd name="connsiteX4" fmla="*/ 24764 w 66070"/>
                  <a:gd name="connsiteY4" fmla="*/ 87641 h 114661"/>
                  <a:gd name="connsiteX5" fmla="*/ 66039 w 66070"/>
                  <a:gd name="connsiteY5" fmla="*/ 329 h 114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070" h="114661">
                    <a:moveTo>
                      <a:pt x="66039" y="329"/>
                    </a:moveTo>
                    <a:cubicBezTo>
                      <a:pt x="67097" y="-4433"/>
                      <a:pt x="40904" y="43720"/>
                      <a:pt x="31114" y="59066"/>
                    </a:cubicBezTo>
                    <a:cubicBezTo>
                      <a:pt x="21324" y="74412"/>
                      <a:pt x="12328" y="83144"/>
                      <a:pt x="7301" y="92404"/>
                    </a:cubicBezTo>
                    <a:cubicBezTo>
                      <a:pt x="2274" y="101665"/>
                      <a:pt x="-1959" y="115423"/>
                      <a:pt x="951" y="114629"/>
                    </a:cubicBezTo>
                    <a:cubicBezTo>
                      <a:pt x="3861" y="113835"/>
                      <a:pt x="14974" y="102987"/>
                      <a:pt x="24764" y="87641"/>
                    </a:cubicBezTo>
                    <a:cubicBezTo>
                      <a:pt x="34554" y="72295"/>
                      <a:pt x="64981" y="5091"/>
                      <a:pt x="66039" y="3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9" name="フリーフォーム: 図形 4638">
                <a:extLst>
                  <a:ext uri="{FF2B5EF4-FFF2-40B4-BE49-F238E27FC236}">
                    <a16:creationId xmlns:a16="http://schemas.microsoft.com/office/drawing/2014/main" id="{17946814-77CD-45ED-B49B-4B0A8F32B2C7}"/>
                  </a:ext>
                </a:extLst>
              </p:cNvPr>
              <p:cNvSpPr/>
              <p:nvPr/>
            </p:nvSpPr>
            <p:spPr>
              <a:xfrm>
                <a:off x="8564484" y="10052045"/>
                <a:ext cx="90369" cy="276491"/>
              </a:xfrm>
              <a:custGeom>
                <a:avLst/>
                <a:gdLst>
                  <a:gd name="connsiteX0" fmla="*/ 79 w 90369"/>
                  <a:gd name="connsiteY0" fmla="*/ 5 h 276491"/>
                  <a:gd name="connsiteX1" fmla="*/ 85804 w 90369"/>
                  <a:gd name="connsiteY1" fmla="*/ 69855 h 276491"/>
                  <a:gd name="connsiteX2" fmla="*/ 77866 w 90369"/>
                  <a:gd name="connsiteY2" fmla="*/ 122243 h 276491"/>
                  <a:gd name="connsiteX3" fmla="*/ 71516 w 90369"/>
                  <a:gd name="connsiteY3" fmla="*/ 215905 h 276491"/>
                  <a:gd name="connsiteX4" fmla="*/ 49291 w 90369"/>
                  <a:gd name="connsiteY4" fmla="*/ 238130 h 276491"/>
                  <a:gd name="connsiteX5" fmla="*/ 1666 w 90369"/>
                  <a:gd name="connsiteY5" fmla="*/ 276230 h 276491"/>
                  <a:gd name="connsiteX6" fmla="*/ 60404 w 90369"/>
                  <a:gd name="connsiteY6" fmla="*/ 217493 h 276491"/>
                  <a:gd name="connsiteX7" fmla="*/ 73104 w 90369"/>
                  <a:gd name="connsiteY7" fmla="*/ 168280 h 276491"/>
                  <a:gd name="connsiteX8" fmla="*/ 69929 w 90369"/>
                  <a:gd name="connsiteY8" fmla="*/ 66680 h 276491"/>
                  <a:gd name="connsiteX9" fmla="*/ 79 w 90369"/>
                  <a:gd name="connsiteY9" fmla="*/ 5 h 27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369" h="276491">
                    <a:moveTo>
                      <a:pt x="79" y="5"/>
                    </a:moveTo>
                    <a:cubicBezTo>
                      <a:pt x="2725" y="534"/>
                      <a:pt x="72840" y="49482"/>
                      <a:pt x="85804" y="69855"/>
                    </a:cubicBezTo>
                    <a:cubicBezTo>
                      <a:pt x="98768" y="90228"/>
                      <a:pt x="80247" y="97901"/>
                      <a:pt x="77866" y="122243"/>
                    </a:cubicBezTo>
                    <a:cubicBezTo>
                      <a:pt x="75485" y="146585"/>
                      <a:pt x="76278" y="196591"/>
                      <a:pt x="71516" y="215905"/>
                    </a:cubicBezTo>
                    <a:cubicBezTo>
                      <a:pt x="66754" y="235219"/>
                      <a:pt x="60933" y="228076"/>
                      <a:pt x="49291" y="238130"/>
                    </a:cubicBezTo>
                    <a:cubicBezTo>
                      <a:pt x="37649" y="248184"/>
                      <a:pt x="-186" y="279669"/>
                      <a:pt x="1666" y="276230"/>
                    </a:cubicBezTo>
                    <a:cubicBezTo>
                      <a:pt x="3518" y="272791"/>
                      <a:pt x="48498" y="235485"/>
                      <a:pt x="60404" y="217493"/>
                    </a:cubicBezTo>
                    <a:cubicBezTo>
                      <a:pt x="72310" y="199501"/>
                      <a:pt x="71517" y="193416"/>
                      <a:pt x="73104" y="168280"/>
                    </a:cubicBezTo>
                    <a:cubicBezTo>
                      <a:pt x="74692" y="143145"/>
                      <a:pt x="77867" y="92345"/>
                      <a:pt x="69929" y="66680"/>
                    </a:cubicBezTo>
                    <a:cubicBezTo>
                      <a:pt x="61992" y="41016"/>
                      <a:pt x="-2567" y="-524"/>
                      <a:pt x="7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0" name="フリーフォーム: 図形 4639">
                <a:extLst>
                  <a:ext uri="{FF2B5EF4-FFF2-40B4-BE49-F238E27FC236}">
                    <a16:creationId xmlns:a16="http://schemas.microsoft.com/office/drawing/2014/main" id="{73862E5D-8B30-48BA-BB4C-4431DC7BD9F5}"/>
                  </a:ext>
                </a:extLst>
              </p:cNvPr>
              <p:cNvSpPr/>
              <p:nvPr/>
            </p:nvSpPr>
            <p:spPr>
              <a:xfrm>
                <a:off x="8569723" y="10064363"/>
                <a:ext cx="10843" cy="255032"/>
              </a:xfrm>
              <a:custGeom>
                <a:avLst/>
                <a:gdLst>
                  <a:gd name="connsiteX0" fmla="*/ 1190 w 10843"/>
                  <a:gd name="connsiteY0" fmla="*/ 387 h 255032"/>
                  <a:gd name="connsiteX1" fmla="*/ 1190 w 10843"/>
                  <a:gd name="connsiteY1" fmla="*/ 244862 h 255032"/>
                  <a:gd name="connsiteX2" fmla="*/ 10715 w 10843"/>
                  <a:gd name="connsiteY2" fmla="*/ 189300 h 255032"/>
                  <a:gd name="connsiteX3" fmla="*/ 1190 w 10843"/>
                  <a:gd name="connsiteY3" fmla="*/ 387 h 255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43" h="255032">
                    <a:moveTo>
                      <a:pt x="1190" y="387"/>
                    </a:moveTo>
                    <a:cubicBezTo>
                      <a:pt x="-398" y="9647"/>
                      <a:pt x="-397" y="213377"/>
                      <a:pt x="1190" y="244862"/>
                    </a:cubicBezTo>
                    <a:cubicBezTo>
                      <a:pt x="2777" y="276347"/>
                      <a:pt x="9392" y="228194"/>
                      <a:pt x="10715" y="189300"/>
                    </a:cubicBezTo>
                    <a:cubicBezTo>
                      <a:pt x="12038" y="150406"/>
                      <a:pt x="2778" y="-8873"/>
                      <a:pt x="1190" y="3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1" name="フリーフォーム: 図形 4640">
                <a:extLst>
                  <a:ext uri="{FF2B5EF4-FFF2-40B4-BE49-F238E27FC236}">
                    <a16:creationId xmlns:a16="http://schemas.microsoft.com/office/drawing/2014/main" id="{3B892A1F-BA78-4A0E-A858-A7C02FD96FA7}"/>
                  </a:ext>
                </a:extLst>
              </p:cNvPr>
              <p:cNvSpPr/>
              <p:nvPr/>
            </p:nvSpPr>
            <p:spPr>
              <a:xfrm>
                <a:off x="8542226" y="9734129"/>
                <a:ext cx="152628" cy="48652"/>
              </a:xfrm>
              <a:custGeom>
                <a:avLst/>
                <a:gdLst>
                  <a:gd name="connsiteX0" fmla="*/ 112 w 152628"/>
                  <a:gd name="connsiteY0" fmla="*/ 421 h 48652"/>
                  <a:gd name="connsiteX1" fmla="*/ 144574 w 152628"/>
                  <a:gd name="connsiteY1" fmla="*/ 48046 h 48652"/>
                  <a:gd name="connsiteX2" fmla="*/ 120762 w 152628"/>
                  <a:gd name="connsiteY2" fmla="*/ 25821 h 48652"/>
                  <a:gd name="connsiteX3" fmla="*/ 112 w 152628"/>
                  <a:gd name="connsiteY3" fmla="*/ 421 h 4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628" h="48652">
                    <a:moveTo>
                      <a:pt x="112" y="421"/>
                    </a:moveTo>
                    <a:cubicBezTo>
                      <a:pt x="4081" y="4125"/>
                      <a:pt x="124466" y="43813"/>
                      <a:pt x="144574" y="48046"/>
                    </a:cubicBezTo>
                    <a:cubicBezTo>
                      <a:pt x="164682" y="52279"/>
                      <a:pt x="143516" y="33229"/>
                      <a:pt x="120762" y="25821"/>
                    </a:cubicBezTo>
                    <a:cubicBezTo>
                      <a:pt x="98008" y="18413"/>
                      <a:pt x="-3857" y="-3283"/>
                      <a:pt x="112" y="4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2" name="フリーフォーム: 図形 4641">
                <a:extLst>
                  <a:ext uri="{FF2B5EF4-FFF2-40B4-BE49-F238E27FC236}">
                    <a16:creationId xmlns:a16="http://schemas.microsoft.com/office/drawing/2014/main" id="{86F53C0E-9C79-4933-907B-525E7DC5BEF1}"/>
                  </a:ext>
                </a:extLst>
              </p:cNvPr>
              <p:cNvSpPr/>
              <p:nvPr/>
            </p:nvSpPr>
            <p:spPr>
              <a:xfrm>
                <a:off x="8534269" y="9951492"/>
                <a:ext cx="25903" cy="161680"/>
              </a:xfrm>
              <a:custGeom>
                <a:avLst/>
                <a:gdLst>
                  <a:gd name="connsiteX0" fmla="*/ 131 w 25903"/>
                  <a:gd name="connsiteY0" fmla="*/ 546 h 161680"/>
                  <a:gd name="connsiteX1" fmla="*/ 16006 w 25903"/>
                  <a:gd name="connsiteY1" fmla="*/ 157708 h 161680"/>
                  <a:gd name="connsiteX2" fmla="*/ 25531 w 25903"/>
                  <a:gd name="connsiteY2" fmla="*/ 106908 h 161680"/>
                  <a:gd name="connsiteX3" fmla="*/ 131 w 25903"/>
                  <a:gd name="connsiteY3" fmla="*/ 546 h 16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03" h="161680">
                    <a:moveTo>
                      <a:pt x="131" y="546"/>
                    </a:moveTo>
                    <a:cubicBezTo>
                      <a:pt x="-1456" y="9013"/>
                      <a:pt x="11773" y="139981"/>
                      <a:pt x="16006" y="157708"/>
                    </a:cubicBezTo>
                    <a:cubicBezTo>
                      <a:pt x="20239" y="175435"/>
                      <a:pt x="27648" y="129398"/>
                      <a:pt x="25531" y="106908"/>
                    </a:cubicBezTo>
                    <a:cubicBezTo>
                      <a:pt x="23414" y="84419"/>
                      <a:pt x="1718" y="-7921"/>
                      <a:pt x="131" y="5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3" name="フリーフォーム: 図形 4642">
                <a:extLst>
                  <a:ext uri="{FF2B5EF4-FFF2-40B4-BE49-F238E27FC236}">
                    <a16:creationId xmlns:a16="http://schemas.microsoft.com/office/drawing/2014/main" id="{DFCBA627-5552-43F8-A625-F62AFA68B2BC}"/>
                  </a:ext>
                </a:extLst>
              </p:cNvPr>
              <p:cNvSpPr/>
              <p:nvPr/>
            </p:nvSpPr>
            <p:spPr>
              <a:xfrm>
                <a:off x="8516938" y="9737680"/>
                <a:ext cx="138116" cy="249390"/>
              </a:xfrm>
              <a:custGeom>
                <a:avLst/>
                <a:gdLst>
                  <a:gd name="connsiteX0" fmla="*/ 28575 w 138116"/>
                  <a:gd name="connsiteY0" fmla="*/ 45 h 249390"/>
                  <a:gd name="connsiteX1" fmla="*/ 0 w 138116"/>
                  <a:gd name="connsiteY1" fmla="*/ 152445 h 249390"/>
                  <a:gd name="connsiteX2" fmla="*/ 28575 w 138116"/>
                  <a:gd name="connsiteY2" fmla="*/ 247695 h 249390"/>
                  <a:gd name="connsiteX3" fmla="*/ 68262 w 138116"/>
                  <a:gd name="connsiteY3" fmla="*/ 209595 h 249390"/>
                  <a:gd name="connsiteX4" fmla="*/ 109537 w 138116"/>
                  <a:gd name="connsiteY4" fmla="*/ 160383 h 249390"/>
                  <a:gd name="connsiteX5" fmla="*/ 127000 w 138116"/>
                  <a:gd name="connsiteY5" fmla="*/ 95295 h 249390"/>
                  <a:gd name="connsiteX6" fmla="*/ 87312 w 138116"/>
                  <a:gd name="connsiteY6" fmla="*/ 55608 h 249390"/>
                  <a:gd name="connsiteX7" fmla="*/ 138112 w 138116"/>
                  <a:gd name="connsiteY7" fmla="*/ 57195 h 249390"/>
                  <a:gd name="connsiteX8" fmla="*/ 84137 w 138116"/>
                  <a:gd name="connsiteY8" fmla="*/ 47670 h 249390"/>
                  <a:gd name="connsiteX9" fmla="*/ 96837 w 138116"/>
                  <a:gd name="connsiteY9" fmla="*/ 81008 h 249390"/>
                  <a:gd name="connsiteX10" fmla="*/ 112712 w 138116"/>
                  <a:gd name="connsiteY10" fmla="*/ 107995 h 249390"/>
                  <a:gd name="connsiteX11" fmla="*/ 26987 w 138116"/>
                  <a:gd name="connsiteY11" fmla="*/ 214358 h 249390"/>
                  <a:gd name="connsiteX12" fmla="*/ 19050 w 138116"/>
                  <a:gd name="connsiteY12" fmla="*/ 168320 h 249390"/>
                  <a:gd name="connsiteX13" fmla="*/ 28575 w 138116"/>
                  <a:gd name="connsiteY13" fmla="*/ 45 h 24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8116" h="249390">
                    <a:moveTo>
                      <a:pt x="28575" y="45"/>
                    </a:moveTo>
                    <a:cubicBezTo>
                      <a:pt x="25400" y="-2601"/>
                      <a:pt x="0" y="111170"/>
                      <a:pt x="0" y="152445"/>
                    </a:cubicBezTo>
                    <a:cubicBezTo>
                      <a:pt x="0" y="193720"/>
                      <a:pt x="17198" y="238170"/>
                      <a:pt x="28575" y="247695"/>
                    </a:cubicBezTo>
                    <a:cubicBezTo>
                      <a:pt x="39952" y="257220"/>
                      <a:pt x="54768" y="224147"/>
                      <a:pt x="68262" y="209595"/>
                    </a:cubicBezTo>
                    <a:cubicBezTo>
                      <a:pt x="81756" y="195043"/>
                      <a:pt x="99747" y="179433"/>
                      <a:pt x="109537" y="160383"/>
                    </a:cubicBezTo>
                    <a:cubicBezTo>
                      <a:pt x="119327" y="141333"/>
                      <a:pt x="130704" y="112757"/>
                      <a:pt x="127000" y="95295"/>
                    </a:cubicBezTo>
                    <a:cubicBezTo>
                      <a:pt x="123296" y="77833"/>
                      <a:pt x="85460" y="61958"/>
                      <a:pt x="87312" y="55608"/>
                    </a:cubicBezTo>
                    <a:cubicBezTo>
                      <a:pt x="89164" y="49258"/>
                      <a:pt x="138641" y="58518"/>
                      <a:pt x="138112" y="57195"/>
                    </a:cubicBezTo>
                    <a:cubicBezTo>
                      <a:pt x="137583" y="55872"/>
                      <a:pt x="91016" y="43701"/>
                      <a:pt x="84137" y="47670"/>
                    </a:cubicBezTo>
                    <a:cubicBezTo>
                      <a:pt x="77258" y="51639"/>
                      <a:pt x="92075" y="70954"/>
                      <a:pt x="96837" y="81008"/>
                    </a:cubicBezTo>
                    <a:cubicBezTo>
                      <a:pt x="101600" y="91062"/>
                      <a:pt x="124354" y="85770"/>
                      <a:pt x="112712" y="107995"/>
                    </a:cubicBezTo>
                    <a:cubicBezTo>
                      <a:pt x="101070" y="130220"/>
                      <a:pt x="42597" y="204304"/>
                      <a:pt x="26987" y="214358"/>
                    </a:cubicBezTo>
                    <a:cubicBezTo>
                      <a:pt x="11377" y="224412"/>
                      <a:pt x="21696" y="200070"/>
                      <a:pt x="19050" y="168320"/>
                    </a:cubicBezTo>
                    <a:cubicBezTo>
                      <a:pt x="16404" y="136570"/>
                      <a:pt x="31750" y="2691"/>
                      <a:pt x="28575" y="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4" name="フリーフォーム: 図形 4643">
                <a:extLst>
                  <a:ext uri="{FF2B5EF4-FFF2-40B4-BE49-F238E27FC236}">
                    <a16:creationId xmlns:a16="http://schemas.microsoft.com/office/drawing/2014/main" id="{C04D82C1-6C12-4690-8118-1026AF2A3C79}"/>
                  </a:ext>
                </a:extLst>
              </p:cNvPr>
              <p:cNvSpPr/>
              <p:nvPr/>
            </p:nvSpPr>
            <p:spPr>
              <a:xfrm>
                <a:off x="8658332" y="9800185"/>
                <a:ext cx="102920" cy="313716"/>
              </a:xfrm>
              <a:custGeom>
                <a:avLst/>
                <a:gdLst>
                  <a:gd name="connsiteX0" fmla="*/ 26881 w 102920"/>
                  <a:gd name="connsiteY0" fmla="*/ 1040 h 313716"/>
                  <a:gd name="connsiteX1" fmla="*/ 22118 w 102920"/>
                  <a:gd name="connsiteY1" fmla="*/ 77240 h 313716"/>
                  <a:gd name="connsiteX2" fmla="*/ 95143 w 102920"/>
                  <a:gd name="connsiteY2" fmla="*/ 274090 h 313716"/>
                  <a:gd name="connsiteX3" fmla="*/ 98318 w 102920"/>
                  <a:gd name="connsiteY3" fmla="*/ 312190 h 313716"/>
                  <a:gd name="connsiteX4" fmla="*/ 72918 w 102920"/>
                  <a:gd name="connsiteY4" fmla="*/ 247103 h 313716"/>
                  <a:gd name="connsiteX5" fmla="*/ 1481 w 102920"/>
                  <a:gd name="connsiteY5" fmla="*/ 124865 h 313716"/>
                  <a:gd name="connsiteX6" fmla="*/ 26881 w 102920"/>
                  <a:gd name="connsiteY6" fmla="*/ 1040 h 3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920" h="313716">
                    <a:moveTo>
                      <a:pt x="26881" y="1040"/>
                    </a:moveTo>
                    <a:cubicBezTo>
                      <a:pt x="30320" y="-6897"/>
                      <a:pt x="10741" y="31732"/>
                      <a:pt x="22118" y="77240"/>
                    </a:cubicBezTo>
                    <a:cubicBezTo>
                      <a:pt x="33495" y="122748"/>
                      <a:pt x="82443" y="234932"/>
                      <a:pt x="95143" y="274090"/>
                    </a:cubicBezTo>
                    <a:cubicBezTo>
                      <a:pt x="107843" y="313248"/>
                      <a:pt x="102022" y="316688"/>
                      <a:pt x="98318" y="312190"/>
                    </a:cubicBezTo>
                    <a:cubicBezTo>
                      <a:pt x="94614" y="307692"/>
                      <a:pt x="89058" y="278324"/>
                      <a:pt x="72918" y="247103"/>
                    </a:cubicBezTo>
                    <a:cubicBezTo>
                      <a:pt x="56779" y="215882"/>
                      <a:pt x="9948" y="162965"/>
                      <a:pt x="1481" y="124865"/>
                    </a:cubicBezTo>
                    <a:cubicBezTo>
                      <a:pt x="-6986" y="86765"/>
                      <a:pt x="23442" y="8977"/>
                      <a:pt x="26881" y="10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5" name="フリーフォーム: 図形 4644">
                <a:extLst>
                  <a:ext uri="{FF2B5EF4-FFF2-40B4-BE49-F238E27FC236}">
                    <a16:creationId xmlns:a16="http://schemas.microsoft.com/office/drawing/2014/main" id="{5FECC783-E5E4-419E-9F82-C53F6A17B826}"/>
                  </a:ext>
                </a:extLst>
              </p:cNvPr>
              <p:cNvSpPr/>
              <p:nvPr/>
            </p:nvSpPr>
            <p:spPr>
              <a:xfrm>
                <a:off x="8703275" y="10045684"/>
                <a:ext cx="160277" cy="308756"/>
              </a:xfrm>
              <a:custGeom>
                <a:avLst/>
                <a:gdLst>
                  <a:gd name="connsiteX0" fmla="*/ 34325 w 160277"/>
                  <a:gd name="connsiteY0" fmla="*/ 16 h 308756"/>
                  <a:gd name="connsiteX1" fmla="*/ 37500 w 160277"/>
                  <a:gd name="connsiteY1" fmla="*/ 65104 h 308756"/>
                  <a:gd name="connsiteX2" fmla="*/ 102588 w 160277"/>
                  <a:gd name="connsiteY2" fmla="*/ 158766 h 308756"/>
                  <a:gd name="connsiteX3" fmla="*/ 158150 w 160277"/>
                  <a:gd name="connsiteY3" fmla="*/ 303229 h 308756"/>
                  <a:gd name="connsiteX4" fmla="*/ 142275 w 160277"/>
                  <a:gd name="connsiteY4" fmla="*/ 268304 h 308756"/>
                  <a:gd name="connsiteX5" fmla="*/ 81950 w 160277"/>
                  <a:gd name="connsiteY5" fmla="*/ 169879 h 308756"/>
                  <a:gd name="connsiteX6" fmla="*/ 62900 w 160277"/>
                  <a:gd name="connsiteY6" fmla="*/ 171466 h 308756"/>
                  <a:gd name="connsiteX7" fmla="*/ 62900 w 160277"/>
                  <a:gd name="connsiteY7" fmla="*/ 128604 h 308756"/>
                  <a:gd name="connsiteX8" fmla="*/ 5750 w 160277"/>
                  <a:gd name="connsiteY8" fmla="*/ 73041 h 308756"/>
                  <a:gd name="connsiteX9" fmla="*/ 5750 w 160277"/>
                  <a:gd name="connsiteY9" fmla="*/ 58754 h 308756"/>
                  <a:gd name="connsiteX10" fmla="*/ 34325 w 160277"/>
                  <a:gd name="connsiteY10" fmla="*/ 16 h 308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0277" h="308756">
                    <a:moveTo>
                      <a:pt x="34325" y="16"/>
                    </a:moveTo>
                    <a:cubicBezTo>
                      <a:pt x="39616" y="1074"/>
                      <a:pt x="26123" y="38646"/>
                      <a:pt x="37500" y="65104"/>
                    </a:cubicBezTo>
                    <a:cubicBezTo>
                      <a:pt x="48877" y="91562"/>
                      <a:pt x="82480" y="119078"/>
                      <a:pt x="102588" y="158766"/>
                    </a:cubicBezTo>
                    <a:cubicBezTo>
                      <a:pt x="122696" y="198454"/>
                      <a:pt x="151535" y="284973"/>
                      <a:pt x="158150" y="303229"/>
                    </a:cubicBezTo>
                    <a:cubicBezTo>
                      <a:pt x="164765" y="321485"/>
                      <a:pt x="154975" y="290529"/>
                      <a:pt x="142275" y="268304"/>
                    </a:cubicBezTo>
                    <a:cubicBezTo>
                      <a:pt x="129575" y="246079"/>
                      <a:pt x="95179" y="186019"/>
                      <a:pt x="81950" y="169879"/>
                    </a:cubicBezTo>
                    <a:cubicBezTo>
                      <a:pt x="68721" y="153739"/>
                      <a:pt x="66075" y="178345"/>
                      <a:pt x="62900" y="171466"/>
                    </a:cubicBezTo>
                    <a:cubicBezTo>
                      <a:pt x="59725" y="164587"/>
                      <a:pt x="72425" y="145008"/>
                      <a:pt x="62900" y="128604"/>
                    </a:cubicBezTo>
                    <a:cubicBezTo>
                      <a:pt x="53375" y="112200"/>
                      <a:pt x="15275" y="84683"/>
                      <a:pt x="5750" y="73041"/>
                    </a:cubicBezTo>
                    <a:cubicBezTo>
                      <a:pt x="-3775" y="61399"/>
                      <a:pt x="194" y="68279"/>
                      <a:pt x="5750" y="58754"/>
                    </a:cubicBezTo>
                    <a:cubicBezTo>
                      <a:pt x="11306" y="49229"/>
                      <a:pt x="29034" y="-1042"/>
                      <a:pt x="34325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6" name="フリーフォーム: 図形 4645">
                <a:extLst>
                  <a:ext uri="{FF2B5EF4-FFF2-40B4-BE49-F238E27FC236}">
                    <a16:creationId xmlns:a16="http://schemas.microsoft.com/office/drawing/2014/main" id="{0AFB1110-9389-417A-9938-6C6229203376}"/>
                  </a:ext>
                </a:extLst>
              </p:cNvPr>
              <p:cNvSpPr/>
              <p:nvPr/>
            </p:nvSpPr>
            <p:spPr>
              <a:xfrm>
                <a:off x="6311884" y="7092925"/>
                <a:ext cx="299034" cy="971617"/>
              </a:xfrm>
              <a:custGeom>
                <a:avLst/>
                <a:gdLst>
                  <a:gd name="connsiteX0" fmla="*/ 298466 w 299034"/>
                  <a:gd name="connsiteY0" fmla="*/ 25 h 971617"/>
                  <a:gd name="connsiteX1" fmla="*/ 196866 w 299034"/>
                  <a:gd name="connsiteY1" fmla="*/ 542950 h 971617"/>
                  <a:gd name="connsiteX2" fmla="*/ 44466 w 299034"/>
                  <a:gd name="connsiteY2" fmla="*/ 882675 h 971617"/>
                  <a:gd name="connsiteX3" fmla="*/ 16 w 299034"/>
                  <a:gd name="connsiteY3" fmla="*/ 971575 h 971617"/>
                  <a:gd name="connsiteX4" fmla="*/ 47641 w 299034"/>
                  <a:gd name="connsiteY4" fmla="*/ 876325 h 971617"/>
                  <a:gd name="connsiteX5" fmla="*/ 152416 w 299034"/>
                  <a:gd name="connsiteY5" fmla="*/ 565175 h 971617"/>
                  <a:gd name="connsiteX6" fmla="*/ 298466 w 299034"/>
                  <a:gd name="connsiteY6" fmla="*/ 25 h 971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9034" h="971617">
                    <a:moveTo>
                      <a:pt x="298466" y="25"/>
                    </a:moveTo>
                    <a:cubicBezTo>
                      <a:pt x="305874" y="-3679"/>
                      <a:pt x="239199" y="395842"/>
                      <a:pt x="196866" y="542950"/>
                    </a:cubicBezTo>
                    <a:cubicBezTo>
                      <a:pt x="154533" y="690058"/>
                      <a:pt x="77274" y="811238"/>
                      <a:pt x="44466" y="882675"/>
                    </a:cubicBezTo>
                    <a:cubicBezTo>
                      <a:pt x="11658" y="954113"/>
                      <a:pt x="-513" y="972633"/>
                      <a:pt x="16" y="971575"/>
                    </a:cubicBezTo>
                    <a:cubicBezTo>
                      <a:pt x="545" y="970517"/>
                      <a:pt x="22241" y="944058"/>
                      <a:pt x="47641" y="876325"/>
                    </a:cubicBezTo>
                    <a:cubicBezTo>
                      <a:pt x="73041" y="808592"/>
                      <a:pt x="109024" y="712283"/>
                      <a:pt x="152416" y="565175"/>
                    </a:cubicBezTo>
                    <a:cubicBezTo>
                      <a:pt x="195808" y="418067"/>
                      <a:pt x="291058" y="3729"/>
                      <a:pt x="298466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7" name="フリーフォーム: 図形 4646">
                <a:extLst>
                  <a:ext uri="{FF2B5EF4-FFF2-40B4-BE49-F238E27FC236}">
                    <a16:creationId xmlns:a16="http://schemas.microsoft.com/office/drawing/2014/main" id="{A0EB188A-144A-46CB-84BA-D2A964713DC0}"/>
                  </a:ext>
                </a:extLst>
              </p:cNvPr>
              <p:cNvSpPr/>
              <p:nvPr/>
            </p:nvSpPr>
            <p:spPr>
              <a:xfrm>
                <a:off x="6144226" y="8067487"/>
                <a:ext cx="206322" cy="1007596"/>
              </a:xfrm>
              <a:custGeom>
                <a:avLst/>
                <a:gdLst>
                  <a:gd name="connsiteX0" fmla="*/ 205774 w 206322"/>
                  <a:gd name="connsiteY0" fmla="*/ 188 h 1007596"/>
                  <a:gd name="connsiteX1" fmla="*/ 110524 w 206322"/>
                  <a:gd name="connsiteY1" fmla="*/ 451038 h 1007596"/>
                  <a:gd name="connsiteX2" fmla="*/ 69249 w 206322"/>
                  <a:gd name="connsiteY2" fmla="*/ 635188 h 1007596"/>
                  <a:gd name="connsiteX3" fmla="*/ 2574 w 206322"/>
                  <a:gd name="connsiteY3" fmla="*/ 1003488 h 1007596"/>
                  <a:gd name="connsiteX4" fmla="*/ 18449 w 206322"/>
                  <a:gd name="connsiteY4" fmla="*/ 812988 h 1007596"/>
                  <a:gd name="connsiteX5" fmla="*/ 62899 w 206322"/>
                  <a:gd name="connsiteY5" fmla="*/ 508188 h 1007596"/>
                  <a:gd name="connsiteX6" fmla="*/ 205774 w 206322"/>
                  <a:gd name="connsiteY6" fmla="*/ 188 h 100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322" h="1007596">
                    <a:moveTo>
                      <a:pt x="205774" y="188"/>
                    </a:moveTo>
                    <a:cubicBezTo>
                      <a:pt x="213711" y="-9337"/>
                      <a:pt x="133278" y="345205"/>
                      <a:pt x="110524" y="451038"/>
                    </a:cubicBezTo>
                    <a:cubicBezTo>
                      <a:pt x="87770" y="556871"/>
                      <a:pt x="87241" y="543113"/>
                      <a:pt x="69249" y="635188"/>
                    </a:cubicBezTo>
                    <a:cubicBezTo>
                      <a:pt x="51257" y="727263"/>
                      <a:pt x="11041" y="973855"/>
                      <a:pt x="2574" y="1003488"/>
                    </a:cubicBezTo>
                    <a:cubicBezTo>
                      <a:pt x="-5893" y="1033121"/>
                      <a:pt x="8395" y="895538"/>
                      <a:pt x="18449" y="812988"/>
                    </a:cubicBezTo>
                    <a:cubicBezTo>
                      <a:pt x="28503" y="730438"/>
                      <a:pt x="28503" y="646830"/>
                      <a:pt x="62899" y="508188"/>
                    </a:cubicBezTo>
                    <a:cubicBezTo>
                      <a:pt x="97295" y="369546"/>
                      <a:pt x="197837" y="9713"/>
                      <a:pt x="205774" y="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8" name="フリーフォーム: 図形 4647">
                <a:extLst>
                  <a:ext uri="{FF2B5EF4-FFF2-40B4-BE49-F238E27FC236}">
                    <a16:creationId xmlns:a16="http://schemas.microsoft.com/office/drawing/2014/main" id="{08627DC9-65BB-4FD1-A650-43E901AFA560}"/>
                  </a:ext>
                </a:extLst>
              </p:cNvPr>
              <p:cNvSpPr/>
              <p:nvPr/>
            </p:nvSpPr>
            <p:spPr>
              <a:xfrm>
                <a:off x="6302009" y="7799725"/>
                <a:ext cx="175397" cy="1348195"/>
              </a:xfrm>
              <a:custGeom>
                <a:avLst/>
                <a:gdLst>
                  <a:gd name="connsiteX0" fmla="*/ 174991 w 175397"/>
                  <a:gd name="connsiteY0" fmla="*/ 1250 h 1348195"/>
                  <a:gd name="connsiteX1" fmla="*/ 89266 w 175397"/>
                  <a:gd name="connsiteY1" fmla="*/ 213975 h 1348195"/>
                  <a:gd name="connsiteX2" fmla="*/ 41641 w 175397"/>
                  <a:gd name="connsiteY2" fmla="*/ 750550 h 1348195"/>
                  <a:gd name="connsiteX3" fmla="*/ 28941 w 175397"/>
                  <a:gd name="connsiteY3" fmla="*/ 1322050 h 1348195"/>
                  <a:gd name="connsiteX4" fmla="*/ 366 w 175397"/>
                  <a:gd name="connsiteY4" fmla="*/ 1153775 h 1348195"/>
                  <a:gd name="connsiteX5" fmla="*/ 51166 w 175397"/>
                  <a:gd name="connsiteY5" fmla="*/ 296525 h 1348195"/>
                  <a:gd name="connsiteX6" fmla="*/ 174991 w 175397"/>
                  <a:gd name="connsiteY6" fmla="*/ 1250 h 134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397" h="1348195">
                    <a:moveTo>
                      <a:pt x="174991" y="1250"/>
                    </a:moveTo>
                    <a:cubicBezTo>
                      <a:pt x="181341" y="-12508"/>
                      <a:pt x="111491" y="89092"/>
                      <a:pt x="89266" y="213975"/>
                    </a:cubicBezTo>
                    <a:cubicBezTo>
                      <a:pt x="67041" y="338858"/>
                      <a:pt x="51695" y="565871"/>
                      <a:pt x="41641" y="750550"/>
                    </a:cubicBezTo>
                    <a:cubicBezTo>
                      <a:pt x="31587" y="935229"/>
                      <a:pt x="35820" y="1254846"/>
                      <a:pt x="28941" y="1322050"/>
                    </a:cubicBezTo>
                    <a:cubicBezTo>
                      <a:pt x="22062" y="1389254"/>
                      <a:pt x="-3338" y="1324696"/>
                      <a:pt x="366" y="1153775"/>
                    </a:cubicBezTo>
                    <a:cubicBezTo>
                      <a:pt x="4070" y="982854"/>
                      <a:pt x="24708" y="487554"/>
                      <a:pt x="51166" y="296525"/>
                    </a:cubicBezTo>
                    <a:cubicBezTo>
                      <a:pt x="77624" y="105496"/>
                      <a:pt x="168641" y="15008"/>
                      <a:pt x="174991" y="12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9" name="フリーフォーム: 図形 4648">
                <a:extLst>
                  <a:ext uri="{FF2B5EF4-FFF2-40B4-BE49-F238E27FC236}">
                    <a16:creationId xmlns:a16="http://schemas.microsoft.com/office/drawing/2014/main" id="{B26AD1E4-4657-426E-A499-DBDF54DF5704}"/>
                  </a:ext>
                </a:extLst>
              </p:cNvPr>
              <p:cNvSpPr/>
              <p:nvPr/>
            </p:nvSpPr>
            <p:spPr>
              <a:xfrm>
                <a:off x="5196305" y="9048750"/>
                <a:ext cx="931972" cy="50807"/>
              </a:xfrm>
              <a:custGeom>
                <a:avLst/>
                <a:gdLst>
                  <a:gd name="connsiteX0" fmla="*/ 4345 w 931972"/>
                  <a:gd name="connsiteY0" fmla="*/ 50800 h 50807"/>
                  <a:gd name="connsiteX1" fmla="*/ 620295 w 931972"/>
                  <a:gd name="connsiteY1" fmla="*/ 19050 h 50807"/>
                  <a:gd name="connsiteX2" fmla="*/ 928270 w 931972"/>
                  <a:gd name="connsiteY2" fmla="*/ 15875 h 50807"/>
                  <a:gd name="connsiteX3" fmla="*/ 763170 w 931972"/>
                  <a:gd name="connsiteY3" fmla="*/ 0 h 50807"/>
                  <a:gd name="connsiteX4" fmla="*/ 366295 w 931972"/>
                  <a:gd name="connsiteY4" fmla="*/ 15875 h 50807"/>
                  <a:gd name="connsiteX5" fmla="*/ 4345 w 931972"/>
                  <a:gd name="connsiteY5" fmla="*/ 50800 h 5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972" h="50807">
                    <a:moveTo>
                      <a:pt x="4345" y="50800"/>
                    </a:moveTo>
                    <a:cubicBezTo>
                      <a:pt x="46678" y="51329"/>
                      <a:pt x="466308" y="24871"/>
                      <a:pt x="620295" y="19050"/>
                    </a:cubicBezTo>
                    <a:cubicBezTo>
                      <a:pt x="774282" y="13229"/>
                      <a:pt x="904458" y="19050"/>
                      <a:pt x="928270" y="15875"/>
                    </a:cubicBezTo>
                    <a:cubicBezTo>
                      <a:pt x="952083" y="12700"/>
                      <a:pt x="856832" y="0"/>
                      <a:pt x="763170" y="0"/>
                    </a:cubicBezTo>
                    <a:cubicBezTo>
                      <a:pt x="669508" y="0"/>
                      <a:pt x="492766" y="7408"/>
                      <a:pt x="366295" y="15875"/>
                    </a:cubicBezTo>
                    <a:cubicBezTo>
                      <a:pt x="239824" y="24342"/>
                      <a:pt x="-37988" y="50271"/>
                      <a:pt x="4345" y="5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0" name="フリーフォーム: 図形 4649">
                <a:extLst>
                  <a:ext uri="{FF2B5EF4-FFF2-40B4-BE49-F238E27FC236}">
                    <a16:creationId xmlns:a16="http://schemas.microsoft.com/office/drawing/2014/main" id="{39D42452-87B7-44AD-B025-36D3D1856C1E}"/>
                  </a:ext>
                </a:extLst>
              </p:cNvPr>
              <p:cNvSpPr/>
              <p:nvPr/>
            </p:nvSpPr>
            <p:spPr>
              <a:xfrm>
                <a:off x="5254625" y="9076267"/>
                <a:ext cx="1079524" cy="61776"/>
              </a:xfrm>
              <a:custGeom>
                <a:avLst/>
                <a:gdLst>
                  <a:gd name="connsiteX0" fmla="*/ 0 w 1079524"/>
                  <a:gd name="connsiteY0" fmla="*/ 35983 h 61776"/>
                  <a:gd name="connsiteX1" fmla="*/ 723900 w 1079524"/>
                  <a:gd name="connsiteY1" fmla="*/ 32808 h 61776"/>
                  <a:gd name="connsiteX2" fmla="*/ 869950 w 1079524"/>
                  <a:gd name="connsiteY2" fmla="*/ 29633 h 61776"/>
                  <a:gd name="connsiteX3" fmla="*/ 1079500 w 1079524"/>
                  <a:gd name="connsiteY3" fmla="*/ 61383 h 61776"/>
                  <a:gd name="connsiteX4" fmla="*/ 882650 w 1079524"/>
                  <a:gd name="connsiteY4" fmla="*/ 4233 h 61776"/>
                  <a:gd name="connsiteX5" fmla="*/ 701675 w 1079524"/>
                  <a:gd name="connsiteY5" fmla="*/ 4233 h 61776"/>
                  <a:gd name="connsiteX6" fmla="*/ 0 w 1079524"/>
                  <a:gd name="connsiteY6" fmla="*/ 35983 h 61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9524" h="61776">
                    <a:moveTo>
                      <a:pt x="0" y="35983"/>
                    </a:moveTo>
                    <a:lnTo>
                      <a:pt x="723900" y="32808"/>
                    </a:lnTo>
                    <a:cubicBezTo>
                      <a:pt x="868892" y="31750"/>
                      <a:pt x="810683" y="24870"/>
                      <a:pt x="869950" y="29633"/>
                    </a:cubicBezTo>
                    <a:cubicBezTo>
                      <a:pt x="929217" y="34395"/>
                      <a:pt x="1077383" y="65616"/>
                      <a:pt x="1079500" y="61383"/>
                    </a:cubicBezTo>
                    <a:cubicBezTo>
                      <a:pt x="1081617" y="57150"/>
                      <a:pt x="945621" y="13758"/>
                      <a:pt x="882650" y="4233"/>
                    </a:cubicBezTo>
                    <a:cubicBezTo>
                      <a:pt x="819679" y="-5292"/>
                      <a:pt x="701675" y="4233"/>
                      <a:pt x="701675" y="4233"/>
                    </a:cubicBezTo>
                    <a:lnTo>
                      <a:pt x="0" y="3598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1" name="フリーフォーム: 図形 4650">
                <a:extLst>
                  <a:ext uri="{FF2B5EF4-FFF2-40B4-BE49-F238E27FC236}">
                    <a16:creationId xmlns:a16="http://schemas.microsoft.com/office/drawing/2014/main" id="{612F39AD-01D3-4CC5-AA5C-11BB6B593ECD}"/>
                  </a:ext>
                </a:extLst>
              </p:cNvPr>
              <p:cNvSpPr/>
              <p:nvPr/>
            </p:nvSpPr>
            <p:spPr>
              <a:xfrm>
                <a:off x="3479800" y="9055085"/>
                <a:ext cx="1674885" cy="41290"/>
              </a:xfrm>
              <a:custGeom>
                <a:avLst/>
                <a:gdLst>
                  <a:gd name="connsiteX0" fmla="*/ 0 w 1674885"/>
                  <a:gd name="connsiteY0" fmla="*/ 41290 h 41290"/>
                  <a:gd name="connsiteX1" fmla="*/ 60325 w 1674885"/>
                  <a:gd name="connsiteY1" fmla="*/ 41290 h 41290"/>
                  <a:gd name="connsiteX2" fmla="*/ 746125 w 1674885"/>
                  <a:gd name="connsiteY2" fmla="*/ 22240 h 41290"/>
                  <a:gd name="connsiteX3" fmla="*/ 1066800 w 1674885"/>
                  <a:gd name="connsiteY3" fmla="*/ 22240 h 41290"/>
                  <a:gd name="connsiteX4" fmla="*/ 1647825 w 1674885"/>
                  <a:gd name="connsiteY4" fmla="*/ 28590 h 41290"/>
                  <a:gd name="connsiteX5" fmla="*/ 1539875 w 1674885"/>
                  <a:gd name="connsiteY5" fmla="*/ 28590 h 41290"/>
                  <a:gd name="connsiteX6" fmla="*/ 1193800 w 1674885"/>
                  <a:gd name="connsiteY6" fmla="*/ 15 h 41290"/>
                  <a:gd name="connsiteX7" fmla="*/ 0 w 1674885"/>
                  <a:gd name="connsiteY7" fmla="*/ 41290 h 4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4885" h="41290">
                    <a:moveTo>
                      <a:pt x="0" y="41290"/>
                    </a:moveTo>
                    <a:lnTo>
                      <a:pt x="60325" y="41290"/>
                    </a:lnTo>
                    <a:lnTo>
                      <a:pt x="746125" y="22240"/>
                    </a:lnTo>
                    <a:cubicBezTo>
                      <a:pt x="913871" y="19065"/>
                      <a:pt x="1066800" y="22240"/>
                      <a:pt x="1066800" y="22240"/>
                    </a:cubicBezTo>
                    <a:lnTo>
                      <a:pt x="1647825" y="28590"/>
                    </a:lnTo>
                    <a:cubicBezTo>
                      <a:pt x="1726671" y="29648"/>
                      <a:pt x="1615546" y="33352"/>
                      <a:pt x="1539875" y="28590"/>
                    </a:cubicBezTo>
                    <a:cubicBezTo>
                      <a:pt x="1464204" y="23828"/>
                      <a:pt x="1448329" y="544"/>
                      <a:pt x="1193800" y="15"/>
                    </a:cubicBezTo>
                    <a:cubicBezTo>
                      <a:pt x="939271" y="-514"/>
                      <a:pt x="475985" y="12450"/>
                      <a:pt x="0" y="412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2" name="フリーフォーム: 図形 4651">
                <a:extLst>
                  <a:ext uri="{FF2B5EF4-FFF2-40B4-BE49-F238E27FC236}">
                    <a16:creationId xmlns:a16="http://schemas.microsoft.com/office/drawing/2014/main" id="{415A3209-03CC-4347-94E1-A1D40746B48D}"/>
                  </a:ext>
                </a:extLst>
              </p:cNvPr>
              <p:cNvSpPr/>
              <p:nvPr/>
            </p:nvSpPr>
            <p:spPr>
              <a:xfrm>
                <a:off x="4283075" y="9099550"/>
                <a:ext cx="873809" cy="40220"/>
              </a:xfrm>
              <a:custGeom>
                <a:avLst/>
                <a:gdLst>
                  <a:gd name="connsiteX0" fmla="*/ 0 w 873809"/>
                  <a:gd name="connsiteY0" fmla="*/ 6350 h 40220"/>
                  <a:gd name="connsiteX1" fmla="*/ 177800 w 873809"/>
                  <a:gd name="connsiteY1" fmla="*/ 38100 h 40220"/>
                  <a:gd name="connsiteX2" fmla="*/ 485775 w 873809"/>
                  <a:gd name="connsiteY2" fmla="*/ 34925 h 40220"/>
                  <a:gd name="connsiteX3" fmla="*/ 873125 w 873809"/>
                  <a:gd name="connsiteY3" fmla="*/ 15875 h 40220"/>
                  <a:gd name="connsiteX4" fmla="*/ 587375 w 873809"/>
                  <a:gd name="connsiteY4" fmla="*/ 0 h 40220"/>
                  <a:gd name="connsiteX5" fmla="*/ 0 w 873809"/>
                  <a:gd name="connsiteY5" fmla="*/ 6350 h 40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3809" h="40220">
                    <a:moveTo>
                      <a:pt x="0" y="6350"/>
                    </a:moveTo>
                    <a:cubicBezTo>
                      <a:pt x="48419" y="19844"/>
                      <a:pt x="96838" y="33338"/>
                      <a:pt x="177800" y="38100"/>
                    </a:cubicBezTo>
                    <a:cubicBezTo>
                      <a:pt x="258762" y="42862"/>
                      <a:pt x="369888" y="38629"/>
                      <a:pt x="485775" y="34925"/>
                    </a:cubicBezTo>
                    <a:cubicBezTo>
                      <a:pt x="601662" y="31221"/>
                      <a:pt x="856192" y="21696"/>
                      <a:pt x="873125" y="15875"/>
                    </a:cubicBezTo>
                    <a:cubicBezTo>
                      <a:pt x="890058" y="10054"/>
                      <a:pt x="587375" y="0"/>
                      <a:pt x="587375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3" name="フリーフォーム: 図形 4652">
                <a:extLst>
                  <a:ext uri="{FF2B5EF4-FFF2-40B4-BE49-F238E27FC236}">
                    <a16:creationId xmlns:a16="http://schemas.microsoft.com/office/drawing/2014/main" id="{A4CE2285-1441-4672-B459-E24D7DA46D8B}"/>
                  </a:ext>
                </a:extLst>
              </p:cNvPr>
              <p:cNvSpPr/>
              <p:nvPr/>
            </p:nvSpPr>
            <p:spPr>
              <a:xfrm>
                <a:off x="2860226" y="9081587"/>
                <a:ext cx="608534" cy="225312"/>
              </a:xfrm>
              <a:custGeom>
                <a:avLst/>
                <a:gdLst>
                  <a:gd name="connsiteX0" fmla="*/ 3624 w 608534"/>
                  <a:gd name="connsiteY0" fmla="*/ 224338 h 225312"/>
                  <a:gd name="connsiteX1" fmla="*/ 238574 w 608534"/>
                  <a:gd name="connsiteY1" fmla="*/ 103688 h 225312"/>
                  <a:gd name="connsiteX2" fmla="*/ 603699 w 608534"/>
                  <a:gd name="connsiteY2" fmla="*/ 5263 h 225312"/>
                  <a:gd name="connsiteX3" fmla="*/ 419549 w 608534"/>
                  <a:gd name="connsiteY3" fmla="*/ 33838 h 225312"/>
                  <a:gd name="connsiteX4" fmla="*/ 3624 w 608534"/>
                  <a:gd name="connsiteY4" fmla="*/ 224338 h 22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534" h="225312">
                    <a:moveTo>
                      <a:pt x="3624" y="224338"/>
                    </a:moveTo>
                    <a:cubicBezTo>
                      <a:pt x="-26538" y="235980"/>
                      <a:pt x="138562" y="140200"/>
                      <a:pt x="238574" y="103688"/>
                    </a:cubicBezTo>
                    <a:cubicBezTo>
                      <a:pt x="338586" y="67176"/>
                      <a:pt x="573537" y="16905"/>
                      <a:pt x="603699" y="5263"/>
                    </a:cubicBezTo>
                    <a:cubicBezTo>
                      <a:pt x="633861" y="-6379"/>
                      <a:pt x="516916" y="501"/>
                      <a:pt x="419549" y="33838"/>
                    </a:cubicBezTo>
                    <a:cubicBezTo>
                      <a:pt x="322182" y="67175"/>
                      <a:pt x="33786" y="212696"/>
                      <a:pt x="3624" y="2243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4" name="フリーフォーム: 図形 4653">
                <a:extLst>
                  <a:ext uri="{FF2B5EF4-FFF2-40B4-BE49-F238E27FC236}">
                    <a16:creationId xmlns:a16="http://schemas.microsoft.com/office/drawing/2014/main" id="{E8064D51-7DCB-41CE-ABA7-53102B8235D1}"/>
                  </a:ext>
                </a:extLst>
              </p:cNvPr>
              <p:cNvSpPr/>
              <p:nvPr/>
            </p:nvSpPr>
            <p:spPr>
              <a:xfrm>
                <a:off x="2425637" y="7238101"/>
                <a:ext cx="298622" cy="1236322"/>
              </a:xfrm>
              <a:custGeom>
                <a:avLst/>
                <a:gdLst>
                  <a:gd name="connsiteX0" fmla="*/ 63 w 298622"/>
                  <a:gd name="connsiteY0" fmla="*/ 899 h 1236322"/>
                  <a:gd name="connsiteX1" fmla="*/ 276288 w 298622"/>
                  <a:gd name="connsiteY1" fmla="*/ 1169299 h 1236322"/>
                  <a:gd name="connsiteX2" fmla="*/ 250888 w 298622"/>
                  <a:gd name="connsiteY2" fmla="*/ 978799 h 1236322"/>
                  <a:gd name="connsiteX3" fmla="*/ 63 w 298622"/>
                  <a:gd name="connsiteY3" fmla="*/ 899 h 123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622" h="1236322">
                    <a:moveTo>
                      <a:pt x="63" y="899"/>
                    </a:moveTo>
                    <a:cubicBezTo>
                      <a:pt x="4296" y="32649"/>
                      <a:pt x="234484" y="1006316"/>
                      <a:pt x="276288" y="1169299"/>
                    </a:cubicBezTo>
                    <a:cubicBezTo>
                      <a:pt x="318092" y="1332282"/>
                      <a:pt x="296396" y="1170357"/>
                      <a:pt x="250888" y="978799"/>
                    </a:cubicBezTo>
                    <a:cubicBezTo>
                      <a:pt x="205380" y="787241"/>
                      <a:pt x="-4170" y="-30851"/>
                      <a:pt x="63" y="8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5" name="フリーフォーム: 図形 4654">
                <a:extLst>
                  <a:ext uri="{FF2B5EF4-FFF2-40B4-BE49-F238E27FC236}">
                    <a16:creationId xmlns:a16="http://schemas.microsoft.com/office/drawing/2014/main" id="{E77FBF57-58D9-4C4A-ACDC-8AC122CEF793}"/>
                  </a:ext>
                </a:extLst>
              </p:cNvPr>
              <p:cNvSpPr/>
              <p:nvPr/>
            </p:nvSpPr>
            <p:spPr>
              <a:xfrm>
                <a:off x="2727301" y="8508126"/>
                <a:ext cx="146169" cy="732420"/>
              </a:xfrm>
              <a:custGeom>
                <a:avLst/>
                <a:gdLst>
                  <a:gd name="connsiteX0" fmla="*/ 24 w 146169"/>
                  <a:gd name="connsiteY0" fmla="*/ 874 h 732420"/>
                  <a:gd name="connsiteX1" fmla="*/ 98449 w 146169"/>
                  <a:gd name="connsiteY1" fmla="*/ 451724 h 732420"/>
                  <a:gd name="connsiteX2" fmla="*/ 146074 w 146169"/>
                  <a:gd name="connsiteY2" fmla="*/ 727949 h 732420"/>
                  <a:gd name="connsiteX3" fmla="*/ 107974 w 146169"/>
                  <a:gd name="connsiteY3" fmla="*/ 575549 h 732420"/>
                  <a:gd name="connsiteX4" fmla="*/ 24 w 146169"/>
                  <a:gd name="connsiteY4" fmla="*/ 874 h 732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69" h="732420">
                    <a:moveTo>
                      <a:pt x="24" y="874"/>
                    </a:moveTo>
                    <a:cubicBezTo>
                      <a:pt x="-1563" y="-19763"/>
                      <a:pt x="74107" y="330545"/>
                      <a:pt x="98449" y="451724"/>
                    </a:cubicBezTo>
                    <a:cubicBezTo>
                      <a:pt x="122791" y="572903"/>
                      <a:pt x="144487" y="707312"/>
                      <a:pt x="146074" y="727949"/>
                    </a:cubicBezTo>
                    <a:cubicBezTo>
                      <a:pt x="147661" y="748586"/>
                      <a:pt x="129141" y="697786"/>
                      <a:pt x="107974" y="575549"/>
                    </a:cubicBezTo>
                    <a:cubicBezTo>
                      <a:pt x="86807" y="453312"/>
                      <a:pt x="1611" y="21511"/>
                      <a:pt x="24" y="8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6" name="フリーフォーム: 図形 4655">
                <a:extLst>
                  <a:ext uri="{FF2B5EF4-FFF2-40B4-BE49-F238E27FC236}">
                    <a16:creationId xmlns:a16="http://schemas.microsoft.com/office/drawing/2014/main" id="{263618B4-F38E-4986-9F52-5D779846886F}"/>
                  </a:ext>
                </a:extLst>
              </p:cNvPr>
              <p:cNvSpPr/>
              <p:nvPr/>
            </p:nvSpPr>
            <p:spPr>
              <a:xfrm>
                <a:off x="2803525" y="7181850"/>
                <a:ext cx="269504" cy="982022"/>
              </a:xfrm>
              <a:custGeom>
                <a:avLst/>
                <a:gdLst>
                  <a:gd name="connsiteX0" fmla="*/ 0 w 269504"/>
                  <a:gd name="connsiteY0" fmla="*/ 0 h 982022"/>
                  <a:gd name="connsiteX1" fmla="*/ 200025 w 269504"/>
                  <a:gd name="connsiteY1" fmla="*/ 720725 h 982022"/>
                  <a:gd name="connsiteX2" fmla="*/ 266700 w 269504"/>
                  <a:gd name="connsiteY2" fmla="*/ 974725 h 982022"/>
                  <a:gd name="connsiteX3" fmla="*/ 120650 w 269504"/>
                  <a:gd name="connsiteY3" fmla="*/ 479425 h 982022"/>
                  <a:gd name="connsiteX4" fmla="*/ 0 w 269504"/>
                  <a:gd name="connsiteY4" fmla="*/ 0 h 98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504" h="982022">
                    <a:moveTo>
                      <a:pt x="0" y="0"/>
                    </a:moveTo>
                    <a:cubicBezTo>
                      <a:pt x="77787" y="279135"/>
                      <a:pt x="155575" y="558271"/>
                      <a:pt x="200025" y="720725"/>
                    </a:cubicBezTo>
                    <a:cubicBezTo>
                      <a:pt x="244475" y="883179"/>
                      <a:pt x="279929" y="1014942"/>
                      <a:pt x="266700" y="974725"/>
                    </a:cubicBezTo>
                    <a:cubicBezTo>
                      <a:pt x="253471" y="934508"/>
                      <a:pt x="167746" y="638704"/>
                      <a:pt x="120650" y="4794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7" name="フリーフォーム: 図形 4656">
                <a:extLst>
                  <a:ext uri="{FF2B5EF4-FFF2-40B4-BE49-F238E27FC236}">
                    <a16:creationId xmlns:a16="http://schemas.microsoft.com/office/drawing/2014/main" id="{E2FF5C02-74AE-4020-962D-6CB458305E74}"/>
                  </a:ext>
                </a:extLst>
              </p:cNvPr>
              <p:cNvSpPr/>
              <p:nvPr/>
            </p:nvSpPr>
            <p:spPr>
              <a:xfrm>
                <a:off x="3094539" y="8133710"/>
                <a:ext cx="318977" cy="959144"/>
              </a:xfrm>
              <a:custGeom>
                <a:avLst/>
                <a:gdLst>
                  <a:gd name="connsiteX0" fmla="*/ 1086 w 318977"/>
                  <a:gd name="connsiteY0" fmla="*/ 3815 h 959144"/>
                  <a:gd name="connsiteX1" fmla="*/ 178886 w 318977"/>
                  <a:gd name="connsiteY1" fmla="*/ 556265 h 959144"/>
                  <a:gd name="connsiteX2" fmla="*/ 312236 w 318977"/>
                  <a:gd name="connsiteY2" fmla="*/ 915040 h 959144"/>
                  <a:gd name="connsiteX3" fmla="*/ 267786 w 318977"/>
                  <a:gd name="connsiteY3" fmla="*/ 854715 h 959144"/>
                  <a:gd name="connsiteX4" fmla="*/ 1086 w 318977"/>
                  <a:gd name="connsiteY4" fmla="*/ 3815 h 95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977" h="959144">
                    <a:moveTo>
                      <a:pt x="1086" y="3815"/>
                    </a:moveTo>
                    <a:cubicBezTo>
                      <a:pt x="-13731" y="-45927"/>
                      <a:pt x="127028" y="404394"/>
                      <a:pt x="178886" y="556265"/>
                    </a:cubicBezTo>
                    <a:cubicBezTo>
                      <a:pt x="230744" y="708136"/>
                      <a:pt x="297419" y="865298"/>
                      <a:pt x="312236" y="915040"/>
                    </a:cubicBezTo>
                    <a:cubicBezTo>
                      <a:pt x="327053" y="964782"/>
                      <a:pt x="319644" y="1002352"/>
                      <a:pt x="267786" y="854715"/>
                    </a:cubicBezTo>
                    <a:cubicBezTo>
                      <a:pt x="215928" y="707078"/>
                      <a:pt x="15903" y="53557"/>
                      <a:pt x="1086" y="38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8" name="フリーフォーム: 図形 4657">
                <a:extLst>
                  <a:ext uri="{FF2B5EF4-FFF2-40B4-BE49-F238E27FC236}">
                    <a16:creationId xmlns:a16="http://schemas.microsoft.com/office/drawing/2014/main" id="{4C4B8ABA-F54C-4FF7-BC4C-A079D263A795}"/>
                  </a:ext>
                </a:extLst>
              </p:cNvPr>
              <p:cNvSpPr/>
              <p:nvPr/>
            </p:nvSpPr>
            <p:spPr>
              <a:xfrm>
                <a:off x="6638726" y="6572181"/>
                <a:ext cx="1259502" cy="331645"/>
              </a:xfrm>
              <a:custGeom>
                <a:avLst/>
                <a:gdLst>
                  <a:gd name="connsiteX0" fmla="*/ 199 w 1259502"/>
                  <a:gd name="connsiteY0" fmla="*/ 47694 h 331645"/>
                  <a:gd name="connsiteX1" fmla="*/ 343099 w 1259502"/>
                  <a:gd name="connsiteY1" fmla="*/ 111194 h 331645"/>
                  <a:gd name="connsiteX2" fmla="*/ 1066999 w 1259502"/>
                  <a:gd name="connsiteY2" fmla="*/ 69 h 331645"/>
                  <a:gd name="connsiteX3" fmla="*/ 501849 w 1259502"/>
                  <a:gd name="connsiteY3" fmla="*/ 130244 h 331645"/>
                  <a:gd name="connsiteX4" fmla="*/ 171649 w 1259502"/>
                  <a:gd name="connsiteY4" fmla="*/ 212794 h 331645"/>
                  <a:gd name="connsiteX5" fmla="*/ 530424 w 1259502"/>
                  <a:gd name="connsiteY5" fmla="*/ 108019 h 331645"/>
                  <a:gd name="connsiteX6" fmla="*/ 228799 w 1259502"/>
                  <a:gd name="connsiteY6" fmla="*/ 158819 h 331645"/>
                  <a:gd name="connsiteX7" fmla="*/ 355799 w 1259502"/>
                  <a:gd name="connsiteY7" fmla="*/ 184219 h 331645"/>
                  <a:gd name="connsiteX8" fmla="*/ 476449 w 1259502"/>
                  <a:gd name="connsiteY8" fmla="*/ 235019 h 331645"/>
                  <a:gd name="connsiteX9" fmla="*/ 1257499 w 1259502"/>
                  <a:gd name="connsiteY9" fmla="*/ 330269 h 331645"/>
                  <a:gd name="connsiteX10" fmla="*/ 216099 w 1259502"/>
                  <a:gd name="connsiteY10" fmla="*/ 292169 h 331645"/>
                  <a:gd name="connsiteX11" fmla="*/ 1019374 w 1259502"/>
                  <a:gd name="connsiteY11" fmla="*/ 301694 h 331645"/>
                  <a:gd name="connsiteX12" fmla="*/ 247849 w 1259502"/>
                  <a:gd name="connsiteY12" fmla="*/ 190569 h 331645"/>
                  <a:gd name="connsiteX13" fmla="*/ 384374 w 1259502"/>
                  <a:gd name="connsiteY13" fmla="*/ 127069 h 331645"/>
                  <a:gd name="connsiteX14" fmla="*/ 199 w 1259502"/>
                  <a:gd name="connsiteY14" fmla="*/ 47694 h 33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9502" h="331645">
                    <a:moveTo>
                      <a:pt x="199" y="47694"/>
                    </a:moveTo>
                    <a:cubicBezTo>
                      <a:pt x="-6680" y="45048"/>
                      <a:pt x="165299" y="119131"/>
                      <a:pt x="343099" y="111194"/>
                    </a:cubicBezTo>
                    <a:cubicBezTo>
                      <a:pt x="520899" y="103257"/>
                      <a:pt x="1040541" y="-3106"/>
                      <a:pt x="1066999" y="69"/>
                    </a:cubicBezTo>
                    <a:cubicBezTo>
                      <a:pt x="1093457" y="3244"/>
                      <a:pt x="651074" y="94790"/>
                      <a:pt x="501849" y="130244"/>
                    </a:cubicBezTo>
                    <a:cubicBezTo>
                      <a:pt x="352624" y="165698"/>
                      <a:pt x="166887" y="216498"/>
                      <a:pt x="171649" y="212794"/>
                    </a:cubicBezTo>
                    <a:cubicBezTo>
                      <a:pt x="176411" y="209090"/>
                      <a:pt x="520899" y="117015"/>
                      <a:pt x="530424" y="108019"/>
                    </a:cubicBezTo>
                    <a:cubicBezTo>
                      <a:pt x="539949" y="99023"/>
                      <a:pt x="257903" y="146119"/>
                      <a:pt x="228799" y="158819"/>
                    </a:cubicBezTo>
                    <a:cubicBezTo>
                      <a:pt x="199695" y="171519"/>
                      <a:pt x="314524" y="171519"/>
                      <a:pt x="355799" y="184219"/>
                    </a:cubicBezTo>
                    <a:cubicBezTo>
                      <a:pt x="397074" y="196919"/>
                      <a:pt x="326166" y="210677"/>
                      <a:pt x="476449" y="235019"/>
                    </a:cubicBezTo>
                    <a:cubicBezTo>
                      <a:pt x="626732" y="259361"/>
                      <a:pt x="1300891" y="320744"/>
                      <a:pt x="1257499" y="330269"/>
                    </a:cubicBezTo>
                    <a:cubicBezTo>
                      <a:pt x="1214107" y="339794"/>
                      <a:pt x="255787" y="296932"/>
                      <a:pt x="216099" y="292169"/>
                    </a:cubicBezTo>
                    <a:cubicBezTo>
                      <a:pt x="176412" y="287407"/>
                      <a:pt x="1014082" y="318627"/>
                      <a:pt x="1019374" y="301694"/>
                    </a:cubicBezTo>
                    <a:cubicBezTo>
                      <a:pt x="1024666" y="284761"/>
                      <a:pt x="353682" y="219673"/>
                      <a:pt x="247849" y="190569"/>
                    </a:cubicBezTo>
                    <a:cubicBezTo>
                      <a:pt x="142016" y="161465"/>
                      <a:pt x="424590" y="148765"/>
                      <a:pt x="384374" y="127069"/>
                    </a:cubicBezTo>
                    <a:cubicBezTo>
                      <a:pt x="344158" y="105373"/>
                      <a:pt x="7078" y="50340"/>
                      <a:pt x="199" y="476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9" name="フリーフォーム: 図形 4658">
                <a:extLst>
                  <a:ext uri="{FF2B5EF4-FFF2-40B4-BE49-F238E27FC236}">
                    <a16:creationId xmlns:a16="http://schemas.microsoft.com/office/drawing/2014/main" id="{780158D8-AFD1-43DA-A169-37CAC1893ED3}"/>
                  </a:ext>
                </a:extLst>
              </p:cNvPr>
              <p:cNvSpPr/>
              <p:nvPr/>
            </p:nvSpPr>
            <p:spPr>
              <a:xfrm>
                <a:off x="6607759" y="6924060"/>
                <a:ext cx="2028710" cy="261029"/>
              </a:xfrm>
              <a:custGeom>
                <a:avLst/>
                <a:gdLst>
                  <a:gd name="connsiteX0" fmla="*/ 18466 w 2028710"/>
                  <a:gd name="connsiteY0" fmla="*/ 156190 h 261029"/>
                  <a:gd name="connsiteX1" fmla="*/ 85141 w 2028710"/>
                  <a:gd name="connsiteY1" fmla="*/ 146665 h 261029"/>
                  <a:gd name="connsiteX2" fmla="*/ 1097966 w 2028710"/>
                  <a:gd name="connsiteY2" fmla="*/ 130790 h 261029"/>
                  <a:gd name="connsiteX3" fmla="*/ 2028241 w 2028710"/>
                  <a:gd name="connsiteY3" fmla="*/ 260965 h 261029"/>
                  <a:gd name="connsiteX4" fmla="*/ 1209091 w 2028710"/>
                  <a:gd name="connsiteY4" fmla="*/ 111740 h 261029"/>
                  <a:gd name="connsiteX5" fmla="*/ 205791 w 2028710"/>
                  <a:gd name="connsiteY5" fmla="*/ 95865 h 261029"/>
                  <a:gd name="connsiteX6" fmla="*/ 1437691 w 2028710"/>
                  <a:gd name="connsiteY6" fmla="*/ 95865 h 261029"/>
                  <a:gd name="connsiteX7" fmla="*/ 94666 w 2028710"/>
                  <a:gd name="connsiteY7" fmla="*/ 105390 h 261029"/>
                  <a:gd name="connsiteX8" fmla="*/ 1507541 w 2028710"/>
                  <a:gd name="connsiteY8" fmla="*/ 86340 h 261029"/>
                  <a:gd name="connsiteX9" fmla="*/ 1009066 w 2028710"/>
                  <a:gd name="connsiteY9" fmla="*/ 67290 h 261029"/>
                  <a:gd name="connsiteX10" fmla="*/ 1866316 w 2028710"/>
                  <a:gd name="connsiteY10" fmla="*/ 153015 h 261029"/>
                  <a:gd name="connsiteX11" fmla="*/ 866191 w 2028710"/>
                  <a:gd name="connsiteY11" fmla="*/ 38715 h 261029"/>
                  <a:gd name="connsiteX12" fmla="*/ 1583741 w 2028710"/>
                  <a:gd name="connsiteY12" fmla="*/ 615 h 261029"/>
                  <a:gd name="connsiteX13" fmla="*/ 1456741 w 2028710"/>
                  <a:gd name="connsiteY13" fmla="*/ 19665 h 261029"/>
                  <a:gd name="connsiteX14" fmla="*/ 1612316 w 2028710"/>
                  <a:gd name="connsiteY14" fmla="*/ 76815 h 261029"/>
                  <a:gd name="connsiteX15" fmla="*/ 482016 w 2028710"/>
                  <a:gd name="connsiteY15" fmla="*/ 99040 h 261029"/>
                  <a:gd name="connsiteX16" fmla="*/ 18466 w 2028710"/>
                  <a:gd name="connsiteY16" fmla="*/ 156190 h 261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28710" h="261029">
                    <a:moveTo>
                      <a:pt x="18466" y="156190"/>
                    </a:moveTo>
                    <a:cubicBezTo>
                      <a:pt x="-47680" y="164127"/>
                      <a:pt x="85141" y="146665"/>
                      <a:pt x="85141" y="146665"/>
                    </a:cubicBezTo>
                    <a:cubicBezTo>
                      <a:pt x="265058" y="142432"/>
                      <a:pt x="774116" y="111740"/>
                      <a:pt x="1097966" y="130790"/>
                    </a:cubicBezTo>
                    <a:cubicBezTo>
                      <a:pt x="1421816" y="149840"/>
                      <a:pt x="2009720" y="264140"/>
                      <a:pt x="2028241" y="260965"/>
                    </a:cubicBezTo>
                    <a:cubicBezTo>
                      <a:pt x="2046762" y="257790"/>
                      <a:pt x="1512833" y="139257"/>
                      <a:pt x="1209091" y="111740"/>
                    </a:cubicBezTo>
                    <a:cubicBezTo>
                      <a:pt x="905349" y="84223"/>
                      <a:pt x="167691" y="98511"/>
                      <a:pt x="205791" y="95865"/>
                    </a:cubicBezTo>
                    <a:cubicBezTo>
                      <a:pt x="243891" y="93219"/>
                      <a:pt x="1456212" y="94278"/>
                      <a:pt x="1437691" y="95865"/>
                    </a:cubicBezTo>
                    <a:cubicBezTo>
                      <a:pt x="1419170" y="97452"/>
                      <a:pt x="83024" y="106977"/>
                      <a:pt x="94666" y="105390"/>
                    </a:cubicBezTo>
                    <a:cubicBezTo>
                      <a:pt x="106308" y="103803"/>
                      <a:pt x="1355141" y="92690"/>
                      <a:pt x="1507541" y="86340"/>
                    </a:cubicBezTo>
                    <a:cubicBezTo>
                      <a:pt x="1659941" y="79990"/>
                      <a:pt x="949270" y="56177"/>
                      <a:pt x="1009066" y="67290"/>
                    </a:cubicBezTo>
                    <a:cubicBezTo>
                      <a:pt x="1068862" y="78402"/>
                      <a:pt x="1890128" y="157777"/>
                      <a:pt x="1866316" y="153015"/>
                    </a:cubicBezTo>
                    <a:cubicBezTo>
                      <a:pt x="1842504" y="148253"/>
                      <a:pt x="913287" y="64115"/>
                      <a:pt x="866191" y="38715"/>
                    </a:cubicBezTo>
                    <a:cubicBezTo>
                      <a:pt x="819095" y="13315"/>
                      <a:pt x="1485316" y="3790"/>
                      <a:pt x="1583741" y="615"/>
                    </a:cubicBezTo>
                    <a:cubicBezTo>
                      <a:pt x="1682166" y="-2560"/>
                      <a:pt x="1451978" y="6965"/>
                      <a:pt x="1456741" y="19665"/>
                    </a:cubicBezTo>
                    <a:cubicBezTo>
                      <a:pt x="1461504" y="32365"/>
                      <a:pt x="1774770" y="63586"/>
                      <a:pt x="1612316" y="76815"/>
                    </a:cubicBezTo>
                    <a:cubicBezTo>
                      <a:pt x="1449862" y="90044"/>
                      <a:pt x="746070" y="88986"/>
                      <a:pt x="482016" y="99040"/>
                    </a:cubicBezTo>
                    <a:cubicBezTo>
                      <a:pt x="217962" y="109094"/>
                      <a:pt x="84612" y="148253"/>
                      <a:pt x="18466" y="156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0" name="フリーフォーム: 図形 4659">
                <a:extLst>
                  <a:ext uri="{FF2B5EF4-FFF2-40B4-BE49-F238E27FC236}">
                    <a16:creationId xmlns:a16="http://schemas.microsoft.com/office/drawing/2014/main" id="{B2D7E068-B2B7-489E-A65F-5D580EE4ECEC}"/>
                  </a:ext>
                </a:extLst>
              </p:cNvPr>
              <p:cNvSpPr/>
              <p:nvPr/>
            </p:nvSpPr>
            <p:spPr>
              <a:xfrm>
                <a:off x="6685750" y="6851247"/>
                <a:ext cx="788925" cy="121517"/>
              </a:xfrm>
              <a:custGeom>
                <a:avLst/>
                <a:gdLst>
                  <a:gd name="connsiteX0" fmla="*/ 19850 w 788925"/>
                  <a:gd name="connsiteY0" fmla="*/ 111528 h 121517"/>
                  <a:gd name="connsiteX1" fmla="*/ 257975 w 788925"/>
                  <a:gd name="connsiteY1" fmla="*/ 82953 h 121517"/>
                  <a:gd name="connsiteX2" fmla="*/ 600875 w 788925"/>
                  <a:gd name="connsiteY2" fmla="*/ 403 h 121517"/>
                  <a:gd name="connsiteX3" fmla="*/ 184950 w 788925"/>
                  <a:gd name="connsiteY3" fmla="*/ 121053 h 121517"/>
                  <a:gd name="connsiteX4" fmla="*/ 788200 w 788925"/>
                  <a:gd name="connsiteY4" fmla="*/ 44853 h 121517"/>
                  <a:gd name="connsiteX5" fmla="*/ 19850 w 788925"/>
                  <a:gd name="connsiteY5" fmla="*/ 111528 h 1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8925" h="121517">
                    <a:moveTo>
                      <a:pt x="19850" y="111528"/>
                    </a:moveTo>
                    <a:cubicBezTo>
                      <a:pt x="-68521" y="117878"/>
                      <a:pt x="161137" y="101474"/>
                      <a:pt x="257975" y="82953"/>
                    </a:cubicBezTo>
                    <a:cubicBezTo>
                      <a:pt x="354813" y="64432"/>
                      <a:pt x="613046" y="-5947"/>
                      <a:pt x="600875" y="403"/>
                    </a:cubicBezTo>
                    <a:cubicBezTo>
                      <a:pt x="588704" y="6753"/>
                      <a:pt x="153729" y="113645"/>
                      <a:pt x="184950" y="121053"/>
                    </a:cubicBezTo>
                    <a:cubicBezTo>
                      <a:pt x="216171" y="128461"/>
                      <a:pt x="812542" y="44853"/>
                      <a:pt x="788200" y="44853"/>
                    </a:cubicBezTo>
                    <a:cubicBezTo>
                      <a:pt x="763858" y="44853"/>
                      <a:pt x="108221" y="105178"/>
                      <a:pt x="19850" y="1115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1" name="フリーフォーム: 図形 4660">
                <a:extLst>
                  <a:ext uri="{FF2B5EF4-FFF2-40B4-BE49-F238E27FC236}">
                    <a16:creationId xmlns:a16="http://schemas.microsoft.com/office/drawing/2014/main" id="{7DC91F8B-0467-4E91-ADA7-7FA528345EF0}"/>
                  </a:ext>
                </a:extLst>
              </p:cNvPr>
              <p:cNvSpPr/>
              <p:nvPr/>
            </p:nvSpPr>
            <p:spPr>
              <a:xfrm>
                <a:off x="6625935" y="7024068"/>
                <a:ext cx="1451292" cy="838559"/>
              </a:xfrm>
              <a:custGeom>
                <a:avLst/>
                <a:gdLst>
                  <a:gd name="connsiteX0" fmla="*/ 35215 w 1451292"/>
                  <a:gd name="connsiteY0" fmla="*/ 18082 h 838559"/>
                  <a:gd name="connsiteX1" fmla="*/ 171740 w 1451292"/>
                  <a:gd name="connsiteY1" fmla="*/ 40307 h 838559"/>
                  <a:gd name="connsiteX2" fmla="*/ 819440 w 1451292"/>
                  <a:gd name="connsiteY2" fmla="*/ 256207 h 838559"/>
                  <a:gd name="connsiteX3" fmla="*/ 1368715 w 1451292"/>
                  <a:gd name="connsiteY3" fmla="*/ 795957 h 838559"/>
                  <a:gd name="connsiteX4" fmla="*/ 1133765 w 1451292"/>
                  <a:gd name="connsiteY4" fmla="*/ 411782 h 838559"/>
                  <a:gd name="connsiteX5" fmla="*/ 1451265 w 1451292"/>
                  <a:gd name="connsiteY5" fmla="*/ 837232 h 838559"/>
                  <a:gd name="connsiteX6" fmla="*/ 1152815 w 1451292"/>
                  <a:gd name="connsiteY6" fmla="*/ 548307 h 838559"/>
                  <a:gd name="connsiteX7" fmla="*/ 1257590 w 1451292"/>
                  <a:gd name="connsiteY7" fmla="*/ 627682 h 838559"/>
                  <a:gd name="connsiteX8" fmla="*/ 1102015 w 1451292"/>
                  <a:gd name="connsiteY8" fmla="*/ 494332 h 838559"/>
                  <a:gd name="connsiteX9" fmla="*/ 711490 w 1451292"/>
                  <a:gd name="connsiteY9" fmla="*/ 240332 h 838559"/>
                  <a:gd name="connsiteX10" fmla="*/ 35215 w 1451292"/>
                  <a:gd name="connsiteY10" fmla="*/ 18082 h 838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1292" h="838559">
                    <a:moveTo>
                      <a:pt x="35215" y="18082"/>
                    </a:moveTo>
                    <a:cubicBezTo>
                      <a:pt x="-54743" y="-15255"/>
                      <a:pt x="41036" y="620"/>
                      <a:pt x="171740" y="40307"/>
                    </a:cubicBezTo>
                    <a:cubicBezTo>
                      <a:pt x="302444" y="79994"/>
                      <a:pt x="619944" y="130265"/>
                      <a:pt x="819440" y="256207"/>
                    </a:cubicBezTo>
                    <a:cubicBezTo>
                      <a:pt x="1018936" y="382149"/>
                      <a:pt x="1316328" y="770028"/>
                      <a:pt x="1368715" y="795957"/>
                    </a:cubicBezTo>
                    <a:cubicBezTo>
                      <a:pt x="1421102" y="821886"/>
                      <a:pt x="1120007" y="404903"/>
                      <a:pt x="1133765" y="411782"/>
                    </a:cubicBezTo>
                    <a:cubicBezTo>
                      <a:pt x="1147523" y="418661"/>
                      <a:pt x="1448090" y="814478"/>
                      <a:pt x="1451265" y="837232"/>
                    </a:cubicBezTo>
                    <a:cubicBezTo>
                      <a:pt x="1454440" y="859986"/>
                      <a:pt x="1185094" y="583232"/>
                      <a:pt x="1152815" y="548307"/>
                    </a:cubicBezTo>
                    <a:cubicBezTo>
                      <a:pt x="1120536" y="513382"/>
                      <a:pt x="1266057" y="636678"/>
                      <a:pt x="1257590" y="627682"/>
                    </a:cubicBezTo>
                    <a:cubicBezTo>
                      <a:pt x="1249123" y="618686"/>
                      <a:pt x="1193032" y="558890"/>
                      <a:pt x="1102015" y="494332"/>
                    </a:cubicBezTo>
                    <a:cubicBezTo>
                      <a:pt x="1010998" y="429774"/>
                      <a:pt x="886115" y="318649"/>
                      <a:pt x="711490" y="240332"/>
                    </a:cubicBezTo>
                    <a:cubicBezTo>
                      <a:pt x="536865" y="162015"/>
                      <a:pt x="125173" y="51419"/>
                      <a:pt x="35215" y="180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2" name="フリーフォーム: 図形 4661">
                <a:extLst>
                  <a:ext uri="{FF2B5EF4-FFF2-40B4-BE49-F238E27FC236}">
                    <a16:creationId xmlns:a16="http://schemas.microsoft.com/office/drawing/2014/main" id="{6C2E6161-8D6C-48AF-8969-B6AAD91CD5C1}"/>
                  </a:ext>
                </a:extLst>
              </p:cNvPr>
              <p:cNvSpPr/>
              <p:nvPr/>
            </p:nvSpPr>
            <p:spPr>
              <a:xfrm>
                <a:off x="6587096" y="7111760"/>
                <a:ext cx="1589239" cy="458328"/>
              </a:xfrm>
              <a:custGeom>
                <a:avLst/>
                <a:gdLst>
                  <a:gd name="connsiteX0" fmla="*/ 4204 w 1589239"/>
                  <a:gd name="connsiteY0" fmla="*/ 240 h 458328"/>
                  <a:gd name="connsiteX1" fmla="*/ 1188479 w 1589239"/>
                  <a:gd name="connsiteY1" fmla="*/ 197090 h 458328"/>
                  <a:gd name="connsiteX2" fmla="*/ 1420254 w 1589239"/>
                  <a:gd name="connsiteY2" fmla="*/ 216140 h 458328"/>
                  <a:gd name="connsiteX3" fmla="*/ 947179 w 1589239"/>
                  <a:gd name="connsiteY3" fmla="*/ 244715 h 458328"/>
                  <a:gd name="connsiteX4" fmla="*/ 1344054 w 1589239"/>
                  <a:gd name="connsiteY4" fmla="*/ 200265 h 458328"/>
                  <a:gd name="connsiteX5" fmla="*/ 953529 w 1589239"/>
                  <a:gd name="connsiteY5" fmla="*/ 203440 h 458328"/>
                  <a:gd name="connsiteX6" fmla="*/ 1394854 w 1589239"/>
                  <a:gd name="connsiteY6" fmla="*/ 339965 h 458328"/>
                  <a:gd name="connsiteX7" fmla="*/ 1528204 w 1589239"/>
                  <a:gd name="connsiteY7" fmla="*/ 403465 h 458328"/>
                  <a:gd name="connsiteX8" fmla="*/ 1185304 w 1589239"/>
                  <a:gd name="connsiteY8" fmla="*/ 333615 h 458328"/>
                  <a:gd name="connsiteX9" fmla="*/ 1588529 w 1589239"/>
                  <a:gd name="connsiteY9" fmla="*/ 457440 h 458328"/>
                  <a:gd name="connsiteX10" fmla="*/ 1064654 w 1589239"/>
                  <a:gd name="connsiteY10" fmla="*/ 257415 h 458328"/>
                  <a:gd name="connsiteX11" fmla="*/ 804304 w 1589239"/>
                  <a:gd name="connsiteY11" fmla="*/ 158990 h 458328"/>
                  <a:gd name="connsiteX12" fmla="*/ 4204 w 1589239"/>
                  <a:gd name="connsiteY12" fmla="*/ 240 h 45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239" h="458328">
                    <a:moveTo>
                      <a:pt x="4204" y="240"/>
                    </a:moveTo>
                    <a:cubicBezTo>
                      <a:pt x="68233" y="6590"/>
                      <a:pt x="952471" y="161107"/>
                      <a:pt x="1188479" y="197090"/>
                    </a:cubicBezTo>
                    <a:cubicBezTo>
                      <a:pt x="1424487" y="233073"/>
                      <a:pt x="1460471" y="208202"/>
                      <a:pt x="1420254" y="216140"/>
                    </a:cubicBezTo>
                    <a:cubicBezTo>
                      <a:pt x="1380037" y="224078"/>
                      <a:pt x="959879" y="247361"/>
                      <a:pt x="947179" y="244715"/>
                    </a:cubicBezTo>
                    <a:cubicBezTo>
                      <a:pt x="934479" y="242069"/>
                      <a:pt x="1342996" y="207144"/>
                      <a:pt x="1344054" y="200265"/>
                    </a:cubicBezTo>
                    <a:cubicBezTo>
                      <a:pt x="1345112" y="193386"/>
                      <a:pt x="945062" y="180157"/>
                      <a:pt x="953529" y="203440"/>
                    </a:cubicBezTo>
                    <a:cubicBezTo>
                      <a:pt x="961996" y="226723"/>
                      <a:pt x="1299075" y="306628"/>
                      <a:pt x="1394854" y="339965"/>
                    </a:cubicBezTo>
                    <a:cubicBezTo>
                      <a:pt x="1490633" y="373302"/>
                      <a:pt x="1563129" y="404523"/>
                      <a:pt x="1528204" y="403465"/>
                    </a:cubicBezTo>
                    <a:cubicBezTo>
                      <a:pt x="1493279" y="402407"/>
                      <a:pt x="1175250" y="324619"/>
                      <a:pt x="1185304" y="333615"/>
                    </a:cubicBezTo>
                    <a:cubicBezTo>
                      <a:pt x="1195358" y="342611"/>
                      <a:pt x="1608637" y="470140"/>
                      <a:pt x="1588529" y="457440"/>
                    </a:cubicBezTo>
                    <a:cubicBezTo>
                      <a:pt x="1568421" y="444740"/>
                      <a:pt x="1064654" y="257415"/>
                      <a:pt x="1064654" y="257415"/>
                    </a:cubicBezTo>
                    <a:cubicBezTo>
                      <a:pt x="933950" y="207673"/>
                      <a:pt x="982633" y="202911"/>
                      <a:pt x="804304" y="158990"/>
                    </a:cubicBezTo>
                    <a:cubicBezTo>
                      <a:pt x="625975" y="115069"/>
                      <a:pt x="-59825" y="-6110"/>
                      <a:pt x="4204" y="2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3" name="フリーフォーム: 図形 4662">
                <a:extLst>
                  <a:ext uri="{FF2B5EF4-FFF2-40B4-BE49-F238E27FC236}">
                    <a16:creationId xmlns:a16="http://schemas.microsoft.com/office/drawing/2014/main" id="{4EF99EC2-A5BA-4BE7-A07C-C1051618D48A}"/>
                  </a:ext>
                </a:extLst>
              </p:cNvPr>
              <p:cNvSpPr/>
              <p:nvPr/>
            </p:nvSpPr>
            <p:spPr>
              <a:xfrm>
                <a:off x="6683986" y="7202527"/>
                <a:ext cx="1182336" cy="552666"/>
              </a:xfrm>
              <a:custGeom>
                <a:avLst/>
                <a:gdLst>
                  <a:gd name="connsiteX0" fmla="*/ 2564 w 1182336"/>
                  <a:gd name="connsiteY0" fmla="*/ 1548 h 552666"/>
                  <a:gd name="connsiteX1" fmla="*/ 377214 w 1182336"/>
                  <a:gd name="connsiteY1" fmla="*/ 249198 h 552666"/>
                  <a:gd name="connsiteX2" fmla="*/ 1170964 w 1182336"/>
                  <a:gd name="connsiteY2" fmla="*/ 468273 h 552666"/>
                  <a:gd name="connsiteX3" fmla="*/ 840764 w 1182336"/>
                  <a:gd name="connsiteY3" fmla="*/ 414298 h 552666"/>
                  <a:gd name="connsiteX4" fmla="*/ 761389 w 1182336"/>
                  <a:gd name="connsiteY4" fmla="*/ 347623 h 552666"/>
                  <a:gd name="connsiteX5" fmla="*/ 1047139 w 1182336"/>
                  <a:gd name="connsiteY5" fmla="*/ 449223 h 552666"/>
                  <a:gd name="connsiteX6" fmla="*/ 396264 w 1182336"/>
                  <a:gd name="connsiteY6" fmla="*/ 255548 h 552666"/>
                  <a:gd name="connsiteX7" fmla="*/ 1161439 w 1182336"/>
                  <a:gd name="connsiteY7" fmla="*/ 550823 h 552666"/>
                  <a:gd name="connsiteX8" fmla="*/ 415314 w 1182336"/>
                  <a:gd name="connsiteY8" fmla="*/ 385723 h 552666"/>
                  <a:gd name="connsiteX9" fmla="*/ 1040789 w 1182336"/>
                  <a:gd name="connsiteY9" fmla="*/ 490498 h 552666"/>
                  <a:gd name="connsiteX10" fmla="*/ 682014 w 1182336"/>
                  <a:gd name="connsiteY10" fmla="*/ 369848 h 552666"/>
                  <a:gd name="connsiteX11" fmla="*/ 234339 w 1182336"/>
                  <a:gd name="connsiteY11" fmla="*/ 153948 h 552666"/>
                  <a:gd name="connsiteX12" fmla="*/ 2564 w 1182336"/>
                  <a:gd name="connsiteY12" fmla="*/ 1548 h 55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2336" h="552666">
                    <a:moveTo>
                      <a:pt x="2564" y="1548"/>
                    </a:moveTo>
                    <a:cubicBezTo>
                      <a:pt x="26377" y="17423"/>
                      <a:pt x="182481" y="171411"/>
                      <a:pt x="377214" y="249198"/>
                    </a:cubicBezTo>
                    <a:cubicBezTo>
                      <a:pt x="571947" y="326986"/>
                      <a:pt x="1093706" y="440756"/>
                      <a:pt x="1170964" y="468273"/>
                    </a:cubicBezTo>
                    <a:cubicBezTo>
                      <a:pt x="1248222" y="495790"/>
                      <a:pt x="909026" y="434406"/>
                      <a:pt x="840764" y="414298"/>
                    </a:cubicBezTo>
                    <a:cubicBezTo>
                      <a:pt x="772502" y="394190"/>
                      <a:pt x="726993" y="341802"/>
                      <a:pt x="761389" y="347623"/>
                    </a:cubicBezTo>
                    <a:cubicBezTo>
                      <a:pt x="795785" y="353444"/>
                      <a:pt x="1107993" y="464569"/>
                      <a:pt x="1047139" y="449223"/>
                    </a:cubicBezTo>
                    <a:cubicBezTo>
                      <a:pt x="986285" y="433877"/>
                      <a:pt x="377214" y="238615"/>
                      <a:pt x="396264" y="255548"/>
                    </a:cubicBezTo>
                    <a:cubicBezTo>
                      <a:pt x="415314" y="272481"/>
                      <a:pt x="1158264" y="529127"/>
                      <a:pt x="1161439" y="550823"/>
                    </a:cubicBezTo>
                    <a:cubicBezTo>
                      <a:pt x="1164614" y="572519"/>
                      <a:pt x="435422" y="395777"/>
                      <a:pt x="415314" y="385723"/>
                    </a:cubicBezTo>
                    <a:cubicBezTo>
                      <a:pt x="395206" y="375669"/>
                      <a:pt x="996339" y="493144"/>
                      <a:pt x="1040789" y="490498"/>
                    </a:cubicBezTo>
                    <a:cubicBezTo>
                      <a:pt x="1085239" y="487852"/>
                      <a:pt x="816422" y="425940"/>
                      <a:pt x="682014" y="369848"/>
                    </a:cubicBezTo>
                    <a:cubicBezTo>
                      <a:pt x="547606" y="313756"/>
                      <a:pt x="342818" y="212156"/>
                      <a:pt x="234339" y="153948"/>
                    </a:cubicBezTo>
                    <a:cubicBezTo>
                      <a:pt x="125860" y="95740"/>
                      <a:pt x="-21249" y="-14327"/>
                      <a:pt x="2564" y="15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4" name="フリーフォーム: 図形 4663">
                <a:extLst>
                  <a:ext uri="{FF2B5EF4-FFF2-40B4-BE49-F238E27FC236}">
                    <a16:creationId xmlns:a16="http://schemas.microsoft.com/office/drawing/2014/main" id="{DA0DA7DB-C83B-4AFB-B221-00A0F3CE623A}"/>
                  </a:ext>
                </a:extLst>
              </p:cNvPr>
              <p:cNvSpPr/>
              <p:nvPr/>
            </p:nvSpPr>
            <p:spPr>
              <a:xfrm>
                <a:off x="6681546" y="7403008"/>
                <a:ext cx="1571499" cy="613874"/>
              </a:xfrm>
              <a:custGeom>
                <a:avLst/>
                <a:gdLst>
                  <a:gd name="connsiteX0" fmla="*/ 5004 w 1571499"/>
                  <a:gd name="connsiteY0" fmla="*/ 1092 h 613874"/>
                  <a:gd name="connsiteX1" fmla="*/ 386004 w 1571499"/>
                  <a:gd name="connsiteY1" fmla="*/ 261442 h 613874"/>
                  <a:gd name="connsiteX2" fmla="*/ 1243254 w 1571499"/>
                  <a:gd name="connsiteY2" fmla="*/ 559892 h 613874"/>
                  <a:gd name="connsiteX3" fmla="*/ 1062279 w 1571499"/>
                  <a:gd name="connsiteY3" fmla="*/ 499567 h 613874"/>
                  <a:gd name="connsiteX4" fmla="*/ 1570279 w 1571499"/>
                  <a:gd name="connsiteY4" fmla="*/ 613867 h 613874"/>
                  <a:gd name="connsiteX5" fmla="*/ 890829 w 1571499"/>
                  <a:gd name="connsiteY5" fmla="*/ 493217 h 613874"/>
                  <a:gd name="connsiteX6" fmla="*/ 1182929 w 1571499"/>
                  <a:gd name="connsiteY6" fmla="*/ 569417 h 613874"/>
                  <a:gd name="connsiteX7" fmla="*/ 274879 w 1571499"/>
                  <a:gd name="connsiteY7" fmla="*/ 251917 h 613874"/>
                  <a:gd name="connsiteX8" fmla="*/ 630479 w 1571499"/>
                  <a:gd name="connsiteY8" fmla="*/ 363042 h 613874"/>
                  <a:gd name="connsiteX9" fmla="*/ 5004 w 1571499"/>
                  <a:gd name="connsiteY9" fmla="*/ 1092 h 613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1499" h="613874">
                    <a:moveTo>
                      <a:pt x="5004" y="1092"/>
                    </a:moveTo>
                    <a:cubicBezTo>
                      <a:pt x="-35742" y="-15841"/>
                      <a:pt x="179629" y="168309"/>
                      <a:pt x="386004" y="261442"/>
                    </a:cubicBezTo>
                    <a:cubicBezTo>
                      <a:pt x="592379" y="354575"/>
                      <a:pt x="1130542" y="520205"/>
                      <a:pt x="1243254" y="559892"/>
                    </a:cubicBezTo>
                    <a:cubicBezTo>
                      <a:pt x="1355967" y="599580"/>
                      <a:pt x="1007775" y="490571"/>
                      <a:pt x="1062279" y="499567"/>
                    </a:cubicBezTo>
                    <a:cubicBezTo>
                      <a:pt x="1116783" y="508563"/>
                      <a:pt x="1598854" y="614925"/>
                      <a:pt x="1570279" y="613867"/>
                    </a:cubicBezTo>
                    <a:cubicBezTo>
                      <a:pt x="1541704" y="612809"/>
                      <a:pt x="955387" y="500625"/>
                      <a:pt x="890829" y="493217"/>
                    </a:cubicBezTo>
                    <a:cubicBezTo>
                      <a:pt x="826271" y="485809"/>
                      <a:pt x="1285587" y="609634"/>
                      <a:pt x="1182929" y="569417"/>
                    </a:cubicBezTo>
                    <a:cubicBezTo>
                      <a:pt x="1080271" y="529200"/>
                      <a:pt x="366954" y="286313"/>
                      <a:pt x="274879" y="251917"/>
                    </a:cubicBezTo>
                    <a:cubicBezTo>
                      <a:pt x="182804" y="217521"/>
                      <a:pt x="672283" y="402730"/>
                      <a:pt x="630479" y="363042"/>
                    </a:cubicBezTo>
                    <a:cubicBezTo>
                      <a:pt x="588675" y="323354"/>
                      <a:pt x="45750" y="18025"/>
                      <a:pt x="5004" y="10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5" name="フリーフォーム: 図形 4664">
                <a:extLst>
                  <a:ext uri="{FF2B5EF4-FFF2-40B4-BE49-F238E27FC236}">
                    <a16:creationId xmlns:a16="http://schemas.microsoft.com/office/drawing/2014/main" id="{053B771F-F8FF-4F74-9DF9-208BA577F501}"/>
                  </a:ext>
                </a:extLst>
              </p:cNvPr>
              <p:cNvSpPr/>
              <p:nvPr/>
            </p:nvSpPr>
            <p:spPr>
              <a:xfrm>
                <a:off x="6539896" y="7473272"/>
                <a:ext cx="1569054" cy="686496"/>
              </a:xfrm>
              <a:custGeom>
                <a:avLst/>
                <a:gdLst>
                  <a:gd name="connsiteX0" fmla="*/ 604 w 1569054"/>
                  <a:gd name="connsiteY0" fmla="*/ 678 h 686496"/>
                  <a:gd name="connsiteX1" fmla="*/ 283179 w 1569054"/>
                  <a:gd name="connsiteY1" fmla="*/ 280078 h 686496"/>
                  <a:gd name="connsiteX2" fmla="*/ 981679 w 1569054"/>
                  <a:gd name="connsiteY2" fmla="*/ 515028 h 686496"/>
                  <a:gd name="connsiteX3" fmla="*/ 930879 w 1569054"/>
                  <a:gd name="connsiteY3" fmla="*/ 461053 h 686496"/>
                  <a:gd name="connsiteX4" fmla="*/ 797529 w 1569054"/>
                  <a:gd name="connsiteY4" fmla="*/ 438828 h 686496"/>
                  <a:gd name="connsiteX5" fmla="*/ 1569054 w 1569054"/>
                  <a:gd name="connsiteY5" fmla="*/ 686478 h 686496"/>
                  <a:gd name="connsiteX6" fmla="*/ 794354 w 1569054"/>
                  <a:gd name="connsiteY6" fmla="*/ 451528 h 686496"/>
                  <a:gd name="connsiteX7" fmla="*/ 546704 w 1569054"/>
                  <a:gd name="connsiteY7" fmla="*/ 356278 h 686496"/>
                  <a:gd name="connsiteX8" fmla="*/ 826104 w 1569054"/>
                  <a:gd name="connsiteY8" fmla="*/ 403903 h 686496"/>
                  <a:gd name="connsiteX9" fmla="*/ 124429 w 1569054"/>
                  <a:gd name="connsiteY9" fmla="*/ 222928 h 686496"/>
                  <a:gd name="connsiteX10" fmla="*/ 127604 w 1569054"/>
                  <a:gd name="connsiteY10" fmla="*/ 86403 h 686496"/>
                  <a:gd name="connsiteX11" fmla="*/ 346679 w 1569054"/>
                  <a:gd name="connsiteY11" fmla="*/ 197528 h 686496"/>
                  <a:gd name="connsiteX12" fmla="*/ 604 w 1569054"/>
                  <a:gd name="connsiteY12" fmla="*/ 678 h 68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69054" h="686496">
                    <a:moveTo>
                      <a:pt x="604" y="678"/>
                    </a:moveTo>
                    <a:cubicBezTo>
                      <a:pt x="-9979" y="14436"/>
                      <a:pt x="119667" y="194353"/>
                      <a:pt x="283179" y="280078"/>
                    </a:cubicBezTo>
                    <a:cubicBezTo>
                      <a:pt x="446691" y="365803"/>
                      <a:pt x="873729" y="484866"/>
                      <a:pt x="981679" y="515028"/>
                    </a:cubicBezTo>
                    <a:cubicBezTo>
                      <a:pt x="1089629" y="545190"/>
                      <a:pt x="961571" y="473753"/>
                      <a:pt x="930879" y="461053"/>
                    </a:cubicBezTo>
                    <a:cubicBezTo>
                      <a:pt x="900187" y="448353"/>
                      <a:pt x="691166" y="401257"/>
                      <a:pt x="797529" y="438828"/>
                    </a:cubicBezTo>
                    <a:cubicBezTo>
                      <a:pt x="903892" y="476399"/>
                      <a:pt x="1569583" y="684361"/>
                      <a:pt x="1569054" y="686478"/>
                    </a:cubicBezTo>
                    <a:cubicBezTo>
                      <a:pt x="1568525" y="688595"/>
                      <a:pt x="964746" y="506561"/>
                      <a:pt x="794354" y="451528"/>
                    </a:cubicBezTo>
                    <a:cubicBezTo>
                      <a:pt x="623962" y="396495"/>
                      <a:pt x="541412" y="364215"/>
                      <a:pt x="546704" y="356278"/>
                    </a:cubicBezTo>
                    <a:cubicBezTo>
                      <a:pt x="551996" y="348341"/>
                      <a:pt x="896483" y="426128"/>
                      <a:pt x="826104" y="403903"/>
                    </a:cubicBezTo>
                    <a:cubicBezTo>
                      <a:pt x="755725" y="381678"/>
                      <a:pt x="240845" y="275845"/>
                      <a:pt x="124429" y="222928"/>
                    </a:cubicBezTo>
                    <a:cubicBezTo>
                      <a:pt x="8013" y="170011"/>
                      <a:pt x="90562" y="90636"/>
                      <a:pt x="127604" y="86403"/>
                    </a:cubicBezTo>
                    <a:cubicBezTo>
                      <a:pt x="164646" y="82170"/>
                      <a:pt x="366258" y="208111"/>
                      <a:pt x="346679" y="197528"/>
                    </a:cubicBezTo>
                    <a:cubicBezTo>
                      <a:pt x="327100" y="186945"/>
                      <a:pt x="11187" y="-13080"/>
                      <a:pt x="604" y="6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6" name="フリーフォーム: 図形 4665">
                <a:extLst>
                  <a:ext uri="{FF2B5EF4-FFF2-40B4-BE49-F238E27FC236}">
                    <a16:creationId xmlns:a16="http://schemas.microsoft.com/office/drawing/2014/main" id="{8D299442-ED6F-4367-A85F-E2D46B0D8DB7}"/>
                  </a:ext>
                </a:extLst>
              </p:cNvPr>
              <p:cNvSpPr/>
              <p:nvPr/>
            </p:nvSpPr>
            <p:spPr>
              <a:xfrm>
                <a:off x="6470642" y="7775541"/>
                <a:ext cx="1444586" cy="275195"/>
              </a:xfrm>
              <a:custGeom>
                <a:avLst/>
                <a:gdLst>
                  <a:gd name="connsiteX0" fmla="*/ 8 w 1444586"/>
                  <a:gd name="connsiteY0" fmla="*/ 15909 h 275195"/>
                  <a:gd name="connsiteX1" fmla="*/ 377833 w 1444586"/>
                  <a:gd name="connsiteY1" fmla="*/ 38134 h 275195"/>
                  <a:gd name="connsiteX2" fmla="*/ 1120783 w 1444586"/>
                  <a:gd name="connsiteY2" fmla="*/ 254034 h 275195"/>
                  <a:gd name="connsiteX3" fmla="*/ 1441458 w 1444586"/>
                  <a:gd name="connsiteY3" fmla="*/ 266734 h 275195"/>
                  <a:gd name="connsiteX4" fmla="*/ 949333 w 1444586"/>
                  <a:gd name="connsiteY4" fmla="*/ 250859 h 275195"/>
                  <a:gd name="connsiteX5" fmla="*/ 758833 w 1444586"/>
                  <a:gd name="connsiteY5" fmla="*/ 247684 h 275195"/>
                  <a:gd name="connsiteX6" fmla="*/ 1162058 w 1444586"/>
                  <a:gd name="connsiteY6" fmla="*/ 219109 h 275195"/>
                  <a:gd name="connsiteX7" fmla="*/ 517533 w 1444586"/>
                  <a:gd name="connsiteY7" fmla="*/ 95284 h 275195"/>
                  <a:gd name="connsiteX8" fmla="*/ 898533 w 1444586"/>
                  <a:gd name="connsiteY8" fmla="*/ 200059 h 275195"/>
                  <a:gd name="connsiteX9" fmla="*/ 368308 w 1444586"/>
                  <a:gd name="connsiteY9" fmla="*/ 15909 h 275195"/>
                  <a:gd name="connsiteX10" fmla="*/ 8 w 1444586"/>
                  <a:gd name="connsiteY10" fmla="*/ 15909 h 275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4586" h="275195">
                    <a:moveTo>
                      <a:pt x="8" y="15909"/>
                    </a:moveTo>
                    <a:cubicBezTo>
                      <a:pt x="1595" y="19613"/>
                      <a:pt x="191037" y="-1554"/>
                      <a:pt x="377833" y="38134"/>
                    </a:cubicBezTo>
                    <a:cubicBezTo>
                      <a:pt x="564629" y="77822"/>
                      <a:pt x="943512" y="215934"/>
                      <a:pt x="1120783" y="254034"/>
                    </a:cubicBezTo>
                    <a:cubicBezTo>
                      <a:pt x="1298054" y="292134"/>
                      <a:pt x="1470033" y="267263"/>
                      <a:pt x="1441458" y="266734"/>
                    </a:cubicBezTo>
                    <a:cubicBezTo>
                      <a:pt x="1412883" y="266205"/>
                      <a:pt x="949333" y="250859"/>
                      <a:pt x="949333" y="250859"/>
                    </a:cubicBezTo>
                    <a:cubicBezTo>
                      <a:pt x="835562" y="247684"/>
                      <a:pt x="723379" y="252976"/>
                      <a:pt x="758833" y="247684"/>
                    </a:cubicBezTo>
                    <a:cubicBezTo>
                      <a:pt x="794287" y="242392"/>
                      <a:pt x="1202275" y="244509"/>
                      <a:pt x="1162058" y="219109"/>
                    </a:cubicBezTo>
                    <a:cubicBezTo>
                      <a:pt x="1121841" y="193709"/>
                      <a:pt x="561454" y="98459"/>
                      <a:pt x="517533" y="95284"/>
                    </a:cubicBezTo>
                    <a:cubicBezTo>
                      <a:pt x="473612" y="92109"/>
                      <a:pt x="923404" y="213288"/>
                      <a:pt x="898533" y="200059"/>
                    </a:cubicBezTo>
                    <a:cubicBezTo>
                      <a:pt x="873662" y="186830"/>
                      <a:pt x="512770" y="49776"/>
                      <a:pt x="368308" y="15909"/>
                    </a:cubicBezTo>
                    <a:cubicBezTo>
                      <a:pt x="223846" y="-17958"/>
                      <a:pt x="-1579" y="12205"/>
                      <a:pt x="8" y="159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7" name="フリーフォーム: 図形 4666">
                <a:extLst>
                  <a:ext uri="{FF2B5EF4-FFF2-40B4-BE49-F238E27FC236}">
                    <a16:creationId xmlns:a16="http://schemas.microsoft.com/office/drawing/2014/main" id="{39C833D9-CC1C-4C9A-B497-46E6D56D1CF7}"/>
                  </a:ext>
                </a:extLst>
              </p:cNvPr>
              <p:cNvSpPr/>
              <p:nvPr/>
            </p:nvSpPr>
            <p:spPr>
              <a:xfrm>
                <a:off x="6485600" y="7717618"/>
                <a:ext cx="1151153" cy="490828"/>
              </a:xfrm>
              <a:custGeom>
                <a:avLst/>
                <a:gdLst>
                  <a:gd name="connsiteX0" fmla="*/ 16800 w 1151153"/>
                  <a:gd name="connsiteY0" fmla="*/ 6099 h 490828"/>
                  <a:gd name="connsiteX1" fmla="*/ 137450 w 1151153"/>
                  <a:gd name="connsiteY1" fmla="*/ 162732 h 490828"/>
                  <a:gd name="connsiteX2" fmla="*/ 645450 w 1151153"/>
                  <a:gd name="connsiteY2" fmla="*/ 351115 h 490828"/>
                  <a:gd name="connsiteX3" fmla="*/ 1149217 w 1151153"/>
                  <a:gd name="connsiteY3" fmla="*/ 344765 h 490828"/>
                  <a:gd name="connsiteX4" fmla="*/ 454950 w 1151153"/>
                  <a:gd name="connsiteY4" fmla="*/ 329949 h 490828"/>
                  <a:gd name="connsiteX5" fmla="*/ 935433 w 1151153"/>
                  <a:gd name="connsiteY5" fmla="*/ 368049 h 490828"/>
                  <a:gd name="connsiteX6" fmla="*/ 385100 w 1151153"/>
                  <a:gd name="connsiteY6" fmla="*/ 365932 h 490828"/>
                  <a:gd name="connsiteX7" fmla="*/ 1106883 w 1151153"/>
                  <a:gd name="connsiteY7" fmla="*/ 490815 h 490828"/>
                  <a:gd name="connsiteX8" fmla="*/ 454950 w 1151153"/>
                  <a:gd name="connsiteY8" fmla="*/ 357465 h 490828"/>
                  <a:gd name="connsiteX9" fmla="*/ 1117467 w 1151153"/>
                  <a:gd name="connsiteY9" fmla="*/ 382865 h 490828"/>
                  <a:gd name="connsiteX10" fmla="*/ 433783 w 1151153"/>
                  <a:gd name="connsiteY10" fmla="*/ 380749 h 490828"/>
                  <a:gd name="connsiteX11" fmla="*/ 16800 w 1151153"/>
                  <a:gd name="connsiteY11" fmla="*/ 6099 h 49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1153" h="490828">
                    <a:moveTo>
                      <a:pt x="16800" y="6099"/>
                    </a:moveTo>
                    <a:cubicBezTo>
                      <a:pt x="-32589" y="-30237"/>
                      <a:pt x="32675" y="105229"/>
                      <a:pt x="137450" y="162732"/>
                    </a:cubicBezTo>
                    <a:cubicBezTo>
                      <a:pt x="242225" y="220235"/>
                      <a:pt x="476822" y="320776"/>
                      <a:pt x="645450" y="351115"/>
                    </a:cubicBezTo>
                    <a:cubicBezTo>
                      <a:pt x="814078" y="381454"/>
                      <a:pt x="1180967" y="348293"/>
                      <a:pt x="1149217" y="344765"/>
                    </a:cubicBezTo>
                    <a:cubicBezTo>
                      <a:pt x="1117467" y="341237"/>
                      <a:pt x="490581" y="326068"/>
                      <a:pt x="454950" y="329949"/>
                    </a:cubicBezTo>
                    <a:cubicBezTo>
                      <a:pt x="419319" y="333830"/>
                      <a:pt x="947075" y="362052"/>
                      <a:pt x="935433" y="368049"/>
                    </a:cubicBezTo>
                    <a:cubicBezTo>
                      <a:pt x="923791" y="374046"/>
                      <a:pt x="356525" y="345471"/>
                      <a:pt x="385100" y="365932"/>
                    </a:cubicBezTo>
                    <a:cubicBezTo>
                      <a:pt x="413675" y="386393"/>
                      <a:pt x="1095241" y="492226"/>
                      <a:pt x="1106883" y="490815"/>
                    </a:cubicBezTo>
                    <a:cubicBezTo>
                      <a:pt x="1118525" y="489404"/>
                      <a:pt x="453186" y="375456"/>
                      <a:pt x="454950" y="357465"/>
                    </a:cubicBezTo>
                    <a:cubicBezTo>
                      <a:pt x="456714" y="339474"/>
                      <a:pt x="1120995" y="378984"/>
                      <a:pt x="1117467" y="382865"/>
                    </a:cubicBezTo>
                    <a:cubicBezTo>
                      <a:pt x="1113939" y="386746"/>
                      <a:pt x="616522" y="440368"/>
                      <a:pt x="433783" y="380749"/>
                    </a:cubicBezTo>
                    <a:cubicBezTo>
                      <a:pt x="251044" y="321130"/>
                      <a:pt x="66189" y="42435"/>
                      <a:pt x="16800" y="6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8" name="フリーフォーム: 図形 4667">
                <a:extLst>
                  <a:ext uri="{FF2B5EF4-FFF2-40B4-BE49-F238E27FC236}">
                    <a16:creationId xmlns:a16="http://schemas.microsoft.com/office/drawing/2014/main" id="{3510DBEE-F4A2-4F5C-850F-5112279B8525}"/>
                  </a:ext>
                </a:extLst>
              </p:cNvPr>
              <p:cNvSpPr/>
              <p:nvPr/>
            </p:nvSpPr>
            <p:spPr>
              <a:xfrm>
                <a:off x="6437296" y="7975085"/>
                <a:ext cx="1249172" cy="423462"/>
              </a:xfrm>
              <a:custGeom>
                <a:avLst/>
                <a:gdLst>
                  <a:gd name="connsiteX0" fmla="*/ 3721 w 1249172"/>
                  <a:gd name="connsiteY0" fmla="*/ 515 h 423462"/>
                  <a:gd name="connsiteX1" fmla="*/ 274654 w 1249172"/>
                  <a:gd name="connsiteY1" fmla="*/ 201598 h 423462"/>
                  <a:gd name="connsiteX2" fmla="*/ 1144604 w 1249172"/>
                  <a:gd name="connsiteY2" fmla="*/ 400565 h 423462"/>
                  <a:gd name="connsiteX3" fmla="*/ 1030304 w 1249172"/>
                  <a:gd name="connsiteY3" fmla="*/ 409032 h 423462"/>
                  <a:gd name="connsiteX4" fmla="*/ 405887 w 1249172"/>
                  <a:gd name="connsiteY4" fmla="*/ 309548 h 423462"/>
                  <a:gd name="connsiteX5" fmla="*/ 1210221 w 1249172"/>
                  <a:gd name="connsiteY5" fmla="*/ 402682 h 423462"/>
                  <a:gd name="connsiteX6" fmla="*/ 1051471 w 1249172"/>
                  <a:gd name="connsiteY6" fmla="*/ 396332 h 423462"/>
                  <a:gd name="connsiteX7" fmla="*/ 427054 w 1249172"/>
                  <a:gd name="connsiteY7" fmla="*/ 262982 h 423462"/>
                  <a:gd name="connsiteX8" fmla="*/ 3721 w 1249172"/>
                  <a:gd name="connsiteY8" fmla="*/ 515 h 42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9172" h="423462">
                    <a:moveTo>
                      <a:pt x="3721" y="515"/>
                    </a:moveTo>
                    <a:cubicBezTo>
                      <a:pt x="-21679" y="-9716"/>
                      <a:pt x="84507" y="134923"/>
                      <a:pt x="274654" y="201598"/>
                    </a:cubicBezTo>
                    <a:cubicBezTo>
                      <a:pt x="464801" y="268273"/>
                      <a:pt x="1018662" y="365993"/>
                      <a:pt x="1144604" y="400565"/>
                    </a:cubicBezTo>
                    <a:cubicBezTo>
                      <a:pt x="1270546" y="435137"/>
                      <a:pt x="1153423" y="424201"/>
                      <a:pt x="1030304" y="409032"/>
                    </a:cubicBezTo>
                    <a:cubicBezTo>
                      <a:pt x="907185" y="393863"/>
                      <a:pt x="375901" y="310606"/>
                      <a:pt x="405887" y="309548"/>
                    </a:cubicBezTo>
                    <a:cubicBezTo>
                      <a:pt x="435873" y="308490"/>
                      <a:pt x="1102624" y="388218"/>
                      <a:pt x="1210221" y="402682"/>
                    </a:cubicBezTo>
                    <a:cubicBezTo>
                      <a:pt x="1317818" y="417146"/>
                      <a:pt x="1181999" y="419615"/>
                      <a:pt x="1051471" y="396332"/>
                    </a:cubicBezTo>
                    <a:cubicBezTo>
                      <a:pt x="920943" y="373049"/>
                      <a:pt x="599915" y="325776"/>
                      <a:pt x="427054" y="262982"/>
                    </a:cubicBezTo>
                    <a:cubicBezTo>
                      <a:pt x="254193" y="200188"/>
                      <a:pt x="29121" y="10746"/>
                      <a:pt x="3721" y="5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9" name="フリーフォーム: 図形 4668">
                <a:extLst>
                  <a:ext uri="{FF2B5EF4-FFF2-40B4-BE49-F238E27FC236}">
                    <a16:creationId xmlns:a16="http://schemas.microsoft.com/office/drawing/2014/main" id="{BCB6698E-E11F-4B16-B976-8CC9488DA09D}"/>
                  </a:ext>
                </a:extLst>
              </p:cNvPr>
              <p:cNvSpPr/>
              <p:nvPr/>
            </p:nvSpPr>
            <p:spPr>
              <a:xfrm>
                <a:off x="6315442" y="8010333"/>
                <a:ext cx="1740269" cy="633181"/>
              </a:xfrm>
              <a:custGeom>
                <a:avLst/>
                <a:gdLst>
                  <a:gd name="connsiteX0" fmla="*/ 34558 w 1740269"/>
                  <a:gd name="connsiteY0" fmla="*/ 9717 h 633181"/>
                  <a:gd name="connsiteX1" fmla="*/ 318191 w 1740269"/>
                  <a:gd name="connsiteY1" fmla="*/ 195984 h 633181"/>
                  <a:gd name="connsiteX2" fmla="*/ 929908 w 1740269"/>
                  <a:gd name="connsiteY2" fmla="*/ 422467 h 633181"/>
                  <a:gd name="connsiteX3" fmla="*/ 686491 w 1740269"/>
                  <a:gd name="connsiteY3" fmla="*/ 327217 h 633181"/>
                  <a:gd name="connsiteX4" fmla="*/ 1171208 w 1740269"/>
                  <a:gd name="connsiteY4" fmla="*/ 492317 h 633181"/>
                  <a:gd name="connsiteX5" fmla="*/ 534091 w 1740269"/>
                  <a:gd name="connsiteY5" fmla="*/ 297584 h 633181"/>
                  <a:gd name="connsiteX6" fmla="*/ 1696141 w 1740269"/>
                  <a:gd name="connsiteY6" fmla="*/ 619317 h 633181"/>
                  <a:gd name="connsiteX7" fmla="*/ 1300325 w 1740269"/>
                  <a:gd name="connsiteY7" fmla="*/ 576984 h 633181"/>
                  <a:gd name="connsiteX8" fmla="*/ 1717308 w 1740269"/>
                  <a:gd name="connsiteY8" fmla="*/ 598150 h 633181"/>
                  <a:gd name="connsiteX9" fmla="*/ 1660158 w 1740269"/>
                  <a:gd name="connsiteY9" fmla="*/ 593917 h 633181"/>
                  <a:gd name="connsiteX10" fmla="*/ 1442141 w 1740269"/>
                  <a:gd name="connsiteY10" fmla="*/ 589684 h 633181"/>
                  <a:gd name="connsiteX11" fmla="*/ 1092891 w 1740269"/>
                  <a:gd name="connsiteY11" fmla="*/ 507134 h 633181"/>
                  <a:gd name="connsiteX12" fmla="*/ 34558 w 1740269"/>
                  <a:gd name="connsiteY12" fmla="*/ 9717 h 63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0269" h="633181">
                    <a:moveTo>
                      <a:pt x="34558" y="9717"/>
                    </a:moveTo>
                    <a:cubicBezTo>
                      <a:pt x="-94559" y="-42141"/>
                      <a:pt x="168966" y="127192"/>
                      <a:pt x="318191" y="195984"/>
                    </a:cubicBezTo>
                    <a:cubicBezTo>
                      <a:pt x="467416" y="264776"/>
                      <a:pt x="868525" y="400595"/>
                      <a:pt x="929908" y="422467"/>
                    </a:cubicBezTo>
                    <a:cubicBezTo>
                      <a:pt x="991291" y="444339"/>
                      <a:pt x="646274" y="315575"/>
                      <a:pt x="686491" y="327217"/>
                    </a:cubicBezTo>
                    <a:cubicBezTo>
                      <a:pt x="726708" y="338859"/>
                      <a:pt x="1196608" y="497256"/>
                      <a:pt x="1171208" y="492317"/>
                    </a:cubicBezTo>
                    <a:cubicBezTo>
                      <a:pt x="1145808" y="487378"/>
                      <a:pt x="446602" y="276417"/>
                      <a:pt x="534091" y="297584"/>
                    </a:cubicBezTo>
                    <a:cubicBezTo>
                      <a:pt x="621580" y="318751"/>
                      <a:pt x="1568435" y="572750"/>
                      <a:pt x="1696141" y="619317"/>
                    </a:cubicBezTo>
                    <a:cubicBezTo>
                      <a:pt x="1823847" y="665884"/>
                      <a:pt x="1296797" y="580512"/>
                      <a:pt x="1300325" y="576984"/>
                    </a:cubicBezTo>
                    <a:cubicBezTo>
                      <a:pt x="1303853" y="573456"/>
                      <a:pt x="1657336" y="595328"/>
                      <a:pt x="1717308" y="598150"/>
                    </a:cubicBezTo>
                    <a:cubicBezTo>
                      <a:pt x="1777280" y="600972"/>
                      <a:pt x="1706019" y="595328"/>
                      <a:pt x="1660158" y="593917"/>
                    </a:cubicBezTo>
                    <a:cubicBezTo>
                      <a:pt x="1614297" y="592506"/>
                      <a:pt x="1536685" y="604148"/>
                      <a:pt x="1442141" y="589684"/>
                    </a:cubicBezTo>
                    <a:cubicBezTo>
                      <a:pt x="1347597" y="575220"/>
                      <a:pt x="1326430" y="598504"/>
                      <a:pt x="1092891" y="507134"/>
                    </a:cubicBezTo>
                    <a:cubicBezTo>
                      <a:pt x="859352" y="415764"/>
                      <a:pt x="163675" y="61575"/>
                      <a:pt x="34558" y="97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0" name="フリーフォーム: 図形 4669">
                <a:extLst>
                  <a:ext uri="{FF2B5EF4-FFF2-40B4-BE49-F238E27FC236}">
                    <a16:creationId xmlns:a16="http://schemas.microsoft.com/office/drawing/2014/main" id="{9203005A-FEF2-4DAB-8F76-46C65586FEBD}"/>
                  </a:ext>
                </a:extLst>
              </p:cNvPr>
              <p:cNvSpPr/>
              <p:nvPr/>
            </p:nvSpPr>
            <p:spPr>
              <a:xfrm>
                <a:off x="6394882" y="8144345"/>
                <a:ext cx="1455727" cy="607696"/>
              </a:xfrm>
              <a:custGeom>
                <a:avLst/>
                <a:gdLst>
                  <a:gd name="connsiteX0" fmla="*/ 16501 w 1455727"/>
                  <a:gd name="connsiteY0" fmla="*/ 4822 h 607696"/>
                  <a:gd name="connsiteX1" fmla="*/ 439835 w 1455727"/>
                  <a:gd name="connsiteY1" fmla="*/ 282105 h 607696"/>
                  <a:gd name="connsiteX2" fmla="*/ 812368 w 1455727"/>
                  <a:gd name="connsiteY2" fmla="*/ 434505 h 607696"/>
                  <a:gd name="connsiteX3" fmla="*/ 1447368 w 1455727"/>
                  <a:gd name="connsiteY3" fmla="*/ 519172 h 607696"/>
                  <a:gd name="connsiteX4" fmla="*/ 1163735 w 1455727"/>
                  <a:gd name="connsiteY4" fmla="*/ 489538 h 607696"/>
                  <a:gd name="connsiteX5" fmla="*/ 988051 w 1455727"/>
                  <a:gd name="connsiteY5" fmla="*/ 474722 h 607696"/>
                  <a:gd name="connsiteX6" fmla="*/ 1347885 w 1455727"/>
                  <a:gd name="connsiteY6" fmla="*/ 512822 h 607696"/>
                  <a:gd name="connsiteX7" fmla="*/ 742518 w 1455727"/>
                  <a:gd name="connsiteY7" fmla="*/ 459905 h 607696"/>
                  <a:gd name="connsiteX8" fmla="*/ 1322485 w 1455727"/>
                  <a:gd name="connsiteY8" fmla="*/ 548805 h 607696"/>
                  <a:gd name="connsiteX9" fmla="*/ 568951 w 1455727"/>
                  <a:gd name="connsiteY9" fmla="*/ 373122 h 607696"/>
                  <a:gd name="connsiteX10" fmla="*/ 869518 w 1455727"/>
                  <a:gd name="connsiteY10" fmla="*/ 383705 h 607696"/>
                  <a:gd name="connsiteX11" fmla="*/ 458885 w 1455727"/>
                  <a:gd name="connsiteY11" fmla="*/ 305388 h 607696"/>
                  <a:gd name="connsiteX12" fmla="*/ 854701 w 1455727"/>
                  <a:gd name="connsiteY12" fmla="*/ 466255 h 607696"/>
                  <a:gd name="connsiteX13" fmla="*/ 793318 w 1455727"/>
                  <a:gd name="connsiteY13" fmla="*/ 498005 h 607696"/>
                  <a:gd name="connsiteX14" fmla="*/ 1015568 w 1455727"/>
                  <a:gd name="connsiteY14" fmla="*/ 599605 h 607696"/>
                  <a:gd name="connsiteX15" fmla="*/ 408085 w 1455727"/>
                  <a:gd name="connsiteY15" fmla="*/ 258822 h 607696"/>
                  <a:gd name="connsiteX16" fmla="*/ 118101 w 1455727"/>
                  <a:gd name="connsiteY16" fmla="*/ 117005 h 607696"/>
                  <a:gd name="connsiteX17" fmla="*/ 16501 w 1455727"/>
                  <a:gd name="connsiteY17" fmla="*/ 4822 h 607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727" h="607696">
                    <a:moveTo>
                      <a:pt x="16501" y="4822"/>
                    </a:moveTo>
                    <a:cubicBezTo>
                      <a:pt x="70123" y="32339"/>
                      <a:pt x="307191" y="210491"/>
                      <a:pt x="439835" y="282105"/>
                    </a:cubicBezTo>
                    <a:cubicBezTo>
                      <a:pt x="572479" y="353719"/>
                      <a:pt x="644446" y="394994"/>
                      <a:pt x="812368" y="434505"/>
                    </a:cubicBezTo>
                    <a:cubicBezTo>
                      <a:pt x="980290" y="474016"/>
                      <a:pt x="1388807" y="510000"/>
                      <a:pt x="1447368" y="519172"/>
                    </a:cubicBezTo>
                    <a:cubicBezTo>
                      <a:pt x="1505929" y="528344"/>
                      <a:pt x="1240288" y="496946"/>
                      <a:pt x="1163735" y="489538"/>
                    </a:cubicBezTo>
                    <a:cubicBezTo>
                      <a:pt x="1087182" y="482130"/>
                      <a:pt x="957359" y="470841"/>
                      <a:pt x="988051" y="474722"/>
                    </a:cubicBezTo>
                    <a:cubicBezTo>
                      <a:pt x="1018743" y="478603"/>
                      <a:pt x="1388807" y="515291"/>
                      <a:pt x="1347885" y="512822"/>
                    </a:cubicBezTo>
                    <a:cubicBezTo>
                      <a:pt x="1306963" y="510353"/>
                      <a:pt x="746751" y="453908"/>
                      <a:pt x="742518" y="459905"/>
                    </a:cubicBezTo>
                    <a:cubicBezTo>
                      <a:pt x="738285" y="465902"/>
                      <a:pt x="1351413" y="563269"/>
                      <a:pt x="1322485" y="548805"/>
                    </a:cubicBezTo>
                    <a:cubicBezTo>
                      <a:pt x="1293557" y="534341"/>
                      <a:pt x="644446" y="400639"/>
                      <a:pt x="568951" y="373122"/>
                    </a:cubicBezTo>
                    <a:cubicBezTo>
                      <a:pt x="493457" y="345605"/>
                      <a:pt x="887862" y="394994"/>
                      <a:pt x="869518" y="383705"/>
                    </a:cubicBezTo>
                    <a:cubicBezTo>
                      <a:pt x="851174" y="372416"/>
                      <a:pt x="461354" y="291630"/>
                      <a:pt x="458885" y="305388"/>
                    </a:cubicBezTo>
                    <a:cubicBezTo>
                      <a:pt x="456416" y="319146"/>
                      <a:pt x="798962" y="434152"/>
                      <a:pt x="854701" y="466255"/>
                    </a:cubicBezTo>
                    <a:cubicBezTo>
                      <a:pt x="910440" y="498358"/>
                      <a:pt x="766507" y="475780"/>
                      <a:pt x="793318" y="498005"/>
                    </a:cubicBezTo>
                    <a:cubicBezTo>
                      <a:pt x="820129" y="520230"/>
                      <a:pt x="1079774" y="639469"/>
                      <a:pt x="1015568" y="599605"/>
                    </a:cubicBezTo>
                    <a:cubicBezTo>
                      <a:pt x="951363" y="559741"/>
                      <a:pt x="557663" y="339255"/>
                      <a:pt x="408085" y="258822"/>
                    </a:cubicBezTo>
                    <a:cubicBezTo>
                      <a:pt x="258507" y="178389"/>
                      <a:pt x="184776" y="159338"/>
                      <a:pt x="118101" y="117005"/>
                    </a:cubicBezTo>
                    <a:cubicBezTo>
                      <a:pt x="51426" y="74672"/>
                      <a:pt x="-37121" y="-22695"/>
                      <a:pt x="16501" y="48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1" name="フリーフォーム: 図形 4670">
                <a:extLst>
                  <a:ext uri="{FF2B5EF4-FFF2-40B4-BE49-F238E27FC236}">
                    <a16:creationId xmlns:a16="http://schemas.microsoft.com/office/drawing/2014/main" id="{0AACD0AD-8967-491D-BB59-A4AC9895E506}"/>
                  </a:ext>
                </a:extLst>
              </p:cNvPr>
              <p:cNvSpPr/>
              <p:nvPr/>
            </p:nvSpPr>
            <p:spPr>
              <a:xfrm>
                <a:off x="6455863" y="8332389"/>
                <a:ext cx="1093668" cy="579527"/>
              </a:xfrm>
              <a:custGeom>
                <a:avLst/>
                <a:gdLst>
                  <a:gd name="connsiteX0" fmla="*/ 25370 w 1093668"/>
                  <a:gd name="connsiteY0" fmla="*/ 11511 h 579527"/>
                  <a:gd name="connsiteX1" fmla="*/ 281487 w 1093668"/>
                  <a:gd name="connsiteY1" fmla="*/ 178728 h 579527"/>
                  <a:gd name="connsiteX2" fmla="*/ 681537 w 1093668"/>
                  <a:gd name="connsiteY2" fmla="*/ 405211 h 579527"/>
                  <a:gd name="connsiteX3" fmla="*/ 999037 w 1093668"/>
                  <a:gd name="connsiteY3" fmla="*/ 494111 h 579527"/>
                  <a:gd name="connsiteX4" fmla="*/ 713287 w 1093668"/>
                  <a:gd name="connsiteY4" fmla="*/ 354411 h 579527"/>
                  <a:gd name="connsiteX5" fmla="*/ 165070 w 1093668"/>
                  <a:gd name="connsiteY5" fmla="*/ 121578 h 579527"/>
                  <a:gd name="connsiteX6" fmla="*/ 1030787 w 1093668"/>
                  <a:gd name="connsiteY6" fmla="*/ 536444 h 579527"/>
                  <a:gd name="connsiteX7" fmla="*/ 916487 w 1093668"/>
                  <a:gd name="connsiteY7" fmla="*/ 508928 h 579527"/>
                  <a:gd name="connsiteX8" fmla="*/ 25370 w 1093668"/>
                  <a:gd name="connsiteY8" fmla="*/ 11511 h 57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3668" h="579527">
                    <a:moveTo>
                      <a:pt x="25370" y="11511"/>
                    </a:moveTo>
                    <a:cubicBezTo>
                      <a:pt x="-80463" y="-43522"/>
                      <a:pt x="172126" y="113111"/>
                      <a:pt x="281487" y="178728"/>
                    </a:cubicBezTo>
                    <a:cubicBezTo>
                      <a:pt x="390848" y="244345"/>
                      <a:pt x="561945" y="352647"/>
                      <a:pt x="681537" y="405211"/>
                    </a:cubicBezTo>
                    <a:cubicBezTo>
                      <a:pt x="801129" y="457775"/>
                      <a:pt x="993745" y="502578"/>
                      <a:pt x="999037" y="494111"/>
                    </a:cubicBezTo>
                    <a:cubicBezTo>
                      <a:pt x="1004329" y="485644"/>
                      <a:pt x="852281" y="416500"/>
                      <a:pt x="713287" y="354411"/>
                    </a:cubicBezTo>
                    <a:cubicBezTo>
                      <a:pt x="574293" y="292322"/>
                      <a:pt x="112153" y="91239"/>
                      <a:pt x="165070" y="121578"/>
                    </a:cubicBezTo>
                    <a:cubicBezTo>
                      <a:pt x="217987" y="151917"/>
                      <a:pt x="905551" y="471886"/>
                      <a:pt x="1030787" y="536444"/>
                    </a:cubicBezTo>
                    <a:cubicBezTo>
                      <a:pt x="1156023" y="601002"/>
                      <a:pt x="1081940" y="593947"/>
                      <a:pt x="916487" y="508928"/>
                    </a:cubicBezTo>
                    <a:cubicBezTo>
                      <a:pt x="751034" y="423909"/>
                      <a:pt x="131203" y="66544"/>
                      <a:pt x="25370" y="115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2" name="フリーフォーム: 図形 4671">
                <a:extLst>
                  <a:ext uri="{FF2B5EF4-FFF2-40B4-BE49-F238E27FC236}">
                    <a16:creationId xmlns:a16="http://schemas.microsoft.com/office/drawing/2014/main" id="{0804558A-737B-4434-BE7C-6527D8DB5F9B}"/>
                  </a:ext>
                </a:extLst>
              </p:cNvPr>
              <p:cNvSpPr/>
              <p:nvPr/>
            </p:nvSpPr>
            <p:spPr>
              <a:xfrm>
                <a:off x="6377407" y="8168006"/>
                <a:ext cx="692391" cy="681511"/>
              </a:xfrm>
              <a:custGeom>
                <a:avLst/>
                <a:gdLst>
                  <a:gd name="connsiteX0" fmla="*/ 4343 w 692391"/>
                  <a:gd name="connsiteY0" fmla="*/ 6561 h 681511"/>
                  <a:gd name="connsiteX1" fmla="*/ 25510 w 692391"/>
                  <a:gd name="connsiteY1" fmla="*/ 173777 h 681511"/>
                  <a:gd name="connsiteX2" fmla="*/ 158860 w 692391"/>
                  <a:gd name="connsiteY2" fmla="*/ 491277 h 681511"/>
                  <a:gd name="connsiteX3" fmla="*/ 76310 w 692391"/>
                  <a:gd name="connsiteY3" fmla="*/ 247861 h 681511"/>
                  <a:gd name="connsiteX4" fmla="*/ 302793 w 692391"/>
                  <a:gd name="connsiteY4" fmla="*/ 611927 h 681511"/>
                  <a:gd name="connsiteX5" fmla="*/ 679560 w 692391"/>
                  <a:gd name="connsiteY5" fmla="*/ 673311 h 681511"/>
                  <a:gd name="connsiteX6" fmla="*/ 597010 w 692391"/>
                  <a:gd name="connsiteY6" fmla="*/ 675427 h 681511"/>
                  <a:gd name="connsiteX7" fmla="*/ 522926 w 692391"/>
                  <a:gd name="connsiteY7" fmla="*/ 654261 h 681511"/>
                  <a:gd name="connsiteX8" fmla="*/ 80543 w 692391"/>
                  <a:gd name="connsiteY8" fmla="*/ 391794 h 681511"/>
                  <a:gd name="connsiteX9" fmla="*/ 4343 w 692391"/>
                  <a:gd name="connsiteY9" fmla="*/ 6561 h 681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2391" h="681511">
                    <a:moveTo>
                      <a:pt x="4343" y="6561"/>
                    </a:moveTo>
                    <a:cubicBezTo>
                      <a:pt x="-4829" y="-29775"/>
                      <a:pt x="-243" y="92991"/>
                      <a:pt x="25510" y="173777"/>
                    </a:cubicBezTo>
                    <a:cubicBezTo>
                      <a:pt x="51263" y="254563"/>
                      <a:pt x="150393" y="478930"/>
                      <a:pt x="158860" y="491277"/>
                    </a:cubicBezTo>
                    <a:cubicBezTo>
                      <a:pt x="167327" y="503624"/>
                      <a:pt x="52321" y="227753"/>
                      <a:pt x="76310" y="247861"/>
                    </a:cubicBezTo>
                    <a:cubicBezTo>
                      <a:pt x="100299" y="267969"/>
                      <a:pt x="202251" y="541019"/>
                      <a:pt x="302793" y="611927"/>
                    </a:cubicBezTo>
                    <a:cubicBezTo>
                      <a:pt x="403335" y="682835"/>
                      <a:pt x="630524" y="662728"/>
                      <a:pt x="679560" y="673311"/>
                    </a:cubicBezTo>
                    <a:cubicBezTo>
                      <a:pt x="728596" y="683894"/>
                      <a:pt x="623116" y="678602"/>
                      <a:pt x="597010" y="675427"/>
                    </a:cubicBezTo>
                    <a:cubicBezTo>
                      <a:pt x="570904" y="672252"/>
                      <a:pt x="609004" y="701533"/>
                      <a:pt x="522926" y="654261"/>
                    </a:cubicBezTo>
                    <a:cubicBezTo>
                      <a:pt x="436848" y="606989"/>
                      <a:pt x="166621" y="492336"/>
                      <a:pt x="80543" y="391794"/>
                    </a:cubicBezTo>
                    <a:cubicBezTo>
                      <a:pt x="-5535" y="291252"/>
                      <a:pt x="13515" y="42897"/>
                      <a:pt x="4343" y="65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3" name="フリーフォーム: 図形 4672">
                <a:extLst>
                  <a:ext uri="{FF2B5EF4-FFF2-40B4-BE49-F238E27FC236}">
                    <a16:creationId xmlns:a16="http://schemas.microsoft.com/office/drawing/2014/main" id="{9ABF05AC-7711-44CD-A101-63967373F851}"/>
                  </a:ext>
                </a:extLst>
              </p:cNvPr>
              <p:cNvSpPr/>
              <p:nvPr/>
            </p:nvSpPr>
            <p:spPr>
              <a:xfrm>
                <a:off x="6368149" y="8690943"/>
                <a:ext cx="815821" cy="343811"/>
              </a:xfrm>
              <a:custGeom>
                <a:avLst/>
                <a:gdLst>
                  <a:gd name="connsiteX0" fmla="*/ 901 w 815821"/>
                  <a:gd name="connsiteY0" fmla="*/ 90 h 343811"/>
                  <a:gd name="connsiteX1" fmla="*/ 360734 w 815821"/>
                  <a:gd name="connsiteY1" fmla="*/ 127090 h 343811"/>
                  <a:gd name="connsiteX2" fmla="*/ 815818 w 815821"/>
                  <a:gd name="connsiteY2" fmla="*/ 177890 h 343811"/>
                  <a:gd name="connsiteX3" fmla="*/ 369201 w 815821"/>
                  <a:gd name="connsiteY3" fmla="*/ 127090 h 343811"/>
                  <a:gd name="connsiteX4" fmla="*/ 813701 w 815821"/>
                  <a:gd name="connsiteY4" fmla="*/ 133440 h 343811"/>
                  <a:gd name="connsiteX5" fmla="*/ 335334 w 815821"/>
                  <a:gd name="connsiteY5" fmla="*/ 146140 h 343811"/>
                  <a:gd name="connsiteX6" fmla="*/ 521601 w 815821"/>
                  <a:gd name="connsiteY6" fmla="*/ 332407 h 343811"/>
                  <a:gd name="connsiteX7" fmla="*/ 479268 w 815821"/>
                  <a:gd name="connsiteY7" fmla="*/ 307007 h 343811"/>
                  <a:gd name="connsiteX8" fmla="*/ 314168 w 815821"/>
                  <a:gd name="connsiteY8" fmla="*/ 171540 h 343811"/>
                  <a:gd name="connsiteX9" fmla="*/ 422118 w 815821"/>
                  <a:gd name="connsiteY9" fmla="*/ 336640 h 343811"/>
                  <a:gd name="connsiteX10" fmla="*/ 263368 w 815821"/>
                  <a:gd name="connsiteY10" fmla="*/ 148257 h 343811"/>
                  <a:gd name="connsiteX11" fmla="*/ 901 w 815821"/>
                  <a:gd name="connsiteY11" fmla="*/ 90 h 34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15821" h="343811">
                    <a:moveTo>
                      <a:pt x="901" y="90"/>
                    </a:moveTo>
                    <a:cubicBezTo>
                      <a:pt x="17129" y="-3438"/>
                      <a:pt x="224915" y="97457"/>
                      <a:pt x="360734" y="127090"/>
                    </a:cubicBezTo>
                    <a:cubicBezTo>
                      <a:pt x="496553" y="156723"/>
                      <a:pt x="814407" y="177890"/>
                      <a:pt x="815818" y="177890"/>
                    </a:cubicBezTo>
                    <a:cubicBezTo>
                      <a:pt x="817229" y="177890"/>
                      <a:pt x="369554" y="134498"/>
                      <a:pt x="369201" y="127090"/>
                    </a:cubicBezTo>
                    <a:cubicBezTo>
                      <a:pt x="368848" y="119682"/>
                      <a:pt x="819346" y="130265"/>
                      <a:pt x="813701" y="133440"/>
                    </a:cubicBezTo>
                    <a:cubicBezTo>
                      <a:pt x="808056" y="136615"/>
                      <a:pt x="384017" y="112979"/>
                      <a:pt x="335334" y="146140"/>
                    </a:cubicBezTo>
                    <a:cubicBezTo>
                      <a:pt x="286651" y="179301"/>
                      <a:pt x="497612" y="305596"/>
                      <a:pt x="521601" y="332407"/>
                    </a:cubicBezTo>
                    <a:cubicBezTo>
                      <a:pt x="545590" y="359218"/>
                      <a:pt x="513840" y="333818"/>
                      <a:pt x="479268" y="307007"/>
                    </a:cubicBezTo>
                    <a:cubicBezTo>
                      <a:pt x="444696" y="280196"/>
                      <a:pt x="323693" y="166601"/>
                      <a:pt x="314168" y="171540"/>
                    </a:cubicBezTo>
                    <a:cubicBezTo>
                      <a:pt x="304643" y="176479"/>
                      <a:pt x="430585" y="340520"/>
                      <a:pt x="422118" y="336640"/>
                    </a:cubicBezTo>
                    <a:cubicBezTo>
                      <a:pt x="413651" y="332760"/>
                      <a:pt x="334629" y="204701"/>
                      <a:pt x="263368" y="148257"/>
                    </a:cubicBezTo>
                    <a:cubicBezTo>
                      <a:pt x="192107" y="91813"/>
                      <a:pt x="-15327" y="3618"/>
                      <a:pt x="901" y="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4" name="フリーフォーム: 図形 4673">
                <a:extLst>
                  <a:ext uri="{FF2B5EF4-FFF2-40B4-BE49-F238E27FC236}">
                    <a16:creationId xmlns:a16="http://schemas.microsoft.com/office/drawing/2014/main" id="{8D324A29-55ED-46D2-BA8E-F44F6514BEB9}"/>
                  </a:ext>
                </a:extLst>
              </p:cNvPr>
              <p:cNvSpPr/>
              <p:nvPr/>
            </p:nvSpPr>
            <p:spPr>
              <a:xfrm>
                <a:off x="8714215" y="8941857"/>
                <a:ext cx="47023" cy="424523"/>
              </a:xfrm>
              <a:custGeom>
                <a:avLst/>
                <a:gdLst>
                  <a:gd name="connsiteX0" fmla="*/ 102 w 47023"/>
                  <a:gd name="connsiteY0" fmla="*/ 1060 h 424523"/>
                  <a:gd name="connsiteX1" fmla="*/ 33968 w 47023"/>
                  <a:gd name="connsiteY1" fmla="*/ 261410 h 424523"/>
                  <a:gd name="connsiteX2" fmla="*/ 27618 w 47023"/>
                  <a:gd name="connsiteY2" fmla="*/ 424393 h 424523"/>
                  <a:gd name="connsiteX3" fmla="*/ 27618 w 47023"/>
                  <a:gd name="connsiteY3" fmla="*/ 286810 h 424523"/>
                  <a:gd name="connsiteX4" fmla="*/ 46668 w 47023"/>
                  <a:gd name="connsiteY4" fmla="*/ 172510 h 424523"/>
                  <a:gd name="connsiteX5" fmla="*/ 102 w 47023"/>
                  <a:gd name="connsiteY5" fmla="*/ 1060 h 42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23" h="424523">
                    <a:moveTo>
                      <a:pt x="102" y="1060"/>
                    </a:moveTo>
                    <a:cubicBezTo>
                      <a:pt x="-2015" y="15877"/>
                      <a:pt x="29382" y="190855"/>
                      <a:pt x="33968" y="261410"/>
                    </a:cubicBezTo>
                    <a:cubicBezTo>
                      <a:pt x="38554" y="331966"/>
                      <a:pt x="28676" y="420160"/>
                      <a:pt x="27618" y="424393"/>
                    </a:cubicBezTo>
                    <a:cubicBezTo>
                      <a:pt x="26560" y="428626"/>
                      <a:pt x="24443" y="328791"/>
                      <a:pt x="27618" y="286810"/>
                    </a:cubicBezTo>
                    <a:cubicBezTo>
                      <a:pt x="30793" y="244829"/>
                      <a:pt x="49843" y="214138"/>
                      <a:pt x="46668" y="172510"/>
                    </a:cubicBezTo>
                    <a:cubicBezTo>
                      <a:pt x="43493" y="130882"/>
                      <a:pt x="2219" y="-13757"/>
                      <a:pt x="102" y="10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5" name="フリーフォーム: 図形 4674">
                <a:extLst>
                  <a:ext uri="{FF2B5EF4-FFF2-40B4-BE49-F238E27FC236}">
                    <a16:creationId xmlns:a16="http://schemas.microsoft.com/office/drawing/2014/main" id="{BC6C5ED5-AD2C-416F-881A-BAFB754623B9}"/>
                  </a:ext>
                </a:extLst>
              </p:cNvPr>
              <p:cNvSpPr/>
              <p:nvPr/>
            </p:nvSpPr>
            <p:spPr>
              <a:xfrm>
                <a:off x="8627492" y="8980949"/>
                <a:ext cx="73299" cy="402304"/>
              </a:xfrm>
              <a:custGeom>
                <a:avLst/>
                <a:gdLst>
                  <a:gd name="connsiteX0" fmla="*/ 41 w 73299"/>
                  <a:gd name="connsiteY0" fmla="*/ 68 h 402304"/>
                  <a:gd name="connsiteX1" fmla="*/ 61425 w 73299"/>
                  <a:gd name="connsiteY1" fmla="*/ 209618 h 402304"/>
                  <a:gd name="connsiteX2" fmla="*/ 50841 w 73299"/>
                  <a:gd name="connsiteY2" fmla="*/ 402234 h 402304"/>
                  <a:gd name="connsiteX3" fmla="*/ 72008 w 73299"/>
                  <a:gd name="connsiteY3" fmla="*/ 188451 h 402304"/>
                  <a:gd name="connsiteX4" fmla="*/ 41 w 73299"/>
                  <a:gd name="connsiteY4" fmla="*/ 68 h 40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99" h="402304">
                    <a:moveTo>
                      <a:pt x="41" y="68"/>
                    </a:moveTo>
                    <a:cubicBezTo>
                      <a:pt x="-1723" y="3596"/>
                      <a:pt x="52958" y="142590"/>
                      <a:pt x="61425" y="209618"/>
                    </a:cubicBezTo>
                    <a:cubicBezTo>
                      <a:pt x="69892" y="276646"/>
                      <a:pt x="49077" y="405762"/>
                      <a:pt x="50841" y="402234"/>
                    </a:cubicBezTo>
                    <a:cubicBezTo>
                      <a:pt x="52605" y="398706"/>
                      <a:pt x="79416" y="247365"/>
                      <a:pt x="72008" y="188451"/>
                    </a:cubicBezTo>
                    <a:cubicBezTo>
                      <a:pt x="64600" y="129537"/>
                      <a:pt x="1805" y="-3460"/>
                      <a:pt x="41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6" name="フリーフォーム: 図形 4675">
                <a:extLst>
                  <a:ext uri="{FF2B5EF4-FFF2-40B4-BE49-F238E27FC236}">
                    <a16:creationId xmlns:a16="http://schemas.microsoft.com/office/drawing/2014/main" id="{2776514A-5E29-4643-8EEB-8098B1F18C64}"/>
                  </a:ext>
                </a:extLst>
              </p:cNvPr>
              <p:cNvSpPr/>
              <p:nvPr/>
            </p:nvSpPr>
            <p:spPr>
              <a:xfrm>
                <a:off x="8625409" y="9139746"/>
                <a:ext cx="50811" cy="224445"/>
              </a:xfrm>
              <a:custGeom>
                <a:avLst/>
                <a:gdLst>
                  <a:gd name="connsiteX0" fmla="*/ 8 w 50811"/>
                  <a:gd name="connsiteY0" fmla="*/ 21 h 224445"/>
                  <a:gd name="connsiteX1" fmla="*/ 19058 w 50811"/>
                  <a:gd name="connsiteY1" fmla="*/ 143954 h 224445"/>
                  <a:gd name="connsiteX2" fmla="*/ 50808 w 50811"/>
                  <a:gd name="connsiteY2" fmla="*/ 224387 h 224445"/>
                  <a:gd name="connsiteX3" fmla="*/ 16941 w 50811"/>
                  <a:gd name="connsiteY3" fmla="*/ 154537 h 224445"/>
                  <a:gd name="connsiteX4" fmla="*/ 8 w 50811"/>
                  <a:gd name="connsiteY4" fmla="*/ 21 h 22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11" h="224445">
                    <a:moveTo>
                      <a:pt x="8" y="21"/>
                    </a:moveTo>
                    <a:cubicBezTo>
                      <a:pt x="361" y="-1743"/>
                      <a:pt x="10591" y="106560"/>
                      <a:pt x="19058" y="143954"/>
                    </a:cubicBezTo>
                    <a:cubicBezTo>
                      <a:pt x="27525" y="181348"/>
                      <a:pt x="51161" y="222623"/>
                      <a:pt x="50808" y="224387"/>
                    </a:cubicBezTo>
                    <a:cubicBezTo>
                      <a:pt x="50455" y="226151"/>
                      <a:pt x="23997" y="187698"/>
                      <a:pt x="16941" y="154537"/>
                    </a:cubicBezTo>
                    <a:cubicBezTo>
                      <a:pt x="9885" y="121376"/>
                      <a:pt x="-345" y="1785"/>
                      <a:pt x="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7" name="フリーフォーム: 図形 4676">
                <a:extLst>
                  <a:ext uri="{FF2B5EF4-FFF2-40B4-BE49-F238E27FC236}">
                    <a16:creationId xmlns:a16="http://schemas.microsoft.com/office/drawing/2014/main" id="{E45A62DB-E5C8-467D-9D35-8481153F7D8C}"/>
                  </a:ext>
                </a:extLst>
              </p:cNvPr>
              <p:cNvSpPr/>
              <p:nvPr/>
            </p:nvSpPr>
            <p:spPr>
              <a:xfrm>
                <a:off x="8822547" y="9350322"/>
                <a:ext cx="195026" cy="345395"/>
              </a:xfrm>
              <a:custGeom>
                <a:avLst/>
                <a:gdLst>
                  <a:gd name="connsiteX0" fmla="*/ 3953 w 195026"/>
                  <a:gd name="connsiteY0" fmla="*/ 53 h 345395"/>
                  <a:gd name="connsiteX1" fmla="*/ 54753 w 195026"/>
                  <a:gd name="connsiteY1" fmla="*/ 193728 h 345395"/>
                  <a:gd name="connsiteX2" fmla="*/ 191278 w 195026"/>
                  <a:gd name="connsiteY2" fmla="*/ 339778 h 345395"/>
                  <a:gd name="connsiteX3" fmla="*/ 159528 w 195026"/>
                  <a:gd name="connsiteY3" fmla="*/ 317553 h 345395"/>
                  <a:gd name="connsiteX4" fmla="*/ 19828 w 195026"/>
                  <a:gd name="connsiteY4" fmla="*/ 212778 h 345395"/>
                  <a:gd name="connsiteX5" fmla="*/ 3953 w 195026"/>
                  <a:gd name="connsiteY5" fmla="*/ 53 h 34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026" h="345395">
                    <a:moveTo>
                      <a:pt x="3953" y="53"/>
                    </a:moveTo>
                    <a:cubicBezTo>
                      <a:pt x="9774" y="-3122"/>
                      <a:pt x="23532" y="137107"/>
                      <a:pt x="54753" y="193728"/>
                    </a:cubicBezTo>
                    <a:cubicBezTo>
                      <a:pt x="85974" y="250349"/>
                      <a:pt x="173816" y="319141"/>
                      <a:pt x="191278" y="339778"/>
                    </a:cubicBezTo>
                    <a:cubicBezTo>
                      <a:pt x="208740" y="360415"/>
                      <a:pt x="159528" y="317553"/>
                      <a:pt x="159528" y="317553"/>
                    </a:cubicBezTo>
                    <a:cubicBezTo>
                      <a:pt x="130953" y="296386"/>
                      <a:pt x="44170" y="258816"/>
                      <a:pt x="19828" y="212778"/>
                    </a:cubicBezTo>
                    <a:cubicBezTo>
                      <a:pt x="-4514" y="166741"/>
                      <a:pt x="-1868" y="3228"/>
                      <a:pt x="3953" y="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8" name="フリーフォーム: 図形 4677">
                <a:extLst>
                  <a:ext uri="{FF2B5EF4-FFF2-40B4-BE49-F238E27FC236}">
                    <a16:creationId xmlns:a16="http://schemas.microsoft.com/office/drawing/2014/main" id="{D0F6184C-ECCC-4292-A3C0-BFDD531B4314}"/>
                  </a:ext>
                </a:extLst>
              </p:cNvPr>
              <p:cNvSpPr/>
              <p:nvPr/>
            </p:nvSpPr>
            <p:spPr>
              <a:xfrm>
                <a:off x="8677256" y="9613263"/>
                <a:ext cx="175006" cy="218302"/>
              </a:xfrm>
              <a:custGeom>
                <a:avLst/>
                <a:gdLst>
                  <a:gd name="connsiteX0" fmla="*/ 19 w 175006"/>
                  <a:gd name="connsiteY0" fmla="*/ 65725 h 218302"/>
                  <a:gd name="connsiteX1" fmla="*/ 66694 w 175006"/>
                  <a:gd name="connsiteY1" fmla="*/ 637 h 218302"/>
                  <a:gd name="connsiteX2" fmla="*/ 171469 w 175006"/>
                  <a:gd name="connsiteY2" fmla="*/ 33975 h 218302"/>
                  <a:gd name="connsiteX3" fmla="*/ 150832 w 175006"/>
                  <a:gd name="connsiteY3" fmla="*/ 57787 h 218302"/>
                  <a:gd name="connsiteX4" fmla="*/ 155594 w 175006"/>
                  <a:gd name="connsiteY4" fmla="*/ 172087 h 218302"/>
                  <a:gd name="connsiteX5" fmla="*/ 147657 w 175006"/>
                  <a:gd name="connsiteY5" fmla="*/ 122875 h 218302"/>
                  <a:gd name="connsiteX6" fmla="*/ 119082 w 175006"/>
                  <a:gd name="connsiteY6" fmla="*/ 218125 h 218302"/>
                  <a:gd name="connsiteX7" fmla="*/ 146069 w 175006"/>
                  <a:gd name="connsiteY7" fmla="*/ 94300 h 218302"/>
                  <a:gd name="connsiteX8" fmla="*/ 139719 w 175006"/>
                  <a:gd name="connsiteY8" fmla="*/ 38737 h 218302"/>
                  <a:gd name="connsiteX9" fmla="*/ 60344 w 175006"/>
                  <a:gd name="connsiteY9" fmla="*/ 22862 h 218302"/>
                  <a:gd name="connsiteX10" fmla="*/ 19 w 175006"/>
                  <a:gd name="connsiteY10" fmla="*/ 65725 h 21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006" h="218302">
                    <a:moveTo>
                      <a:pt x="19" y="65725"/>
                    </a:moveTo>
                    <a:cubicBezTo>
                      <a:pt x="1077" y="62021"/>
                      <a:pt x="38119" y="5929"/>
                      <a:pt x="66694" y="637"/>
                    </a:cubicBezTo>
                    <a:cubicBezTo>
                      <a:pt x="95269" y="-4655"/>
                      <a:pt x="157446" y="24450"/>
                      <a:pt x="171469" y="33975"/>
                    </a:cubicBezTo>
                    <a:cubicBezTo>
                      <a:pt x="185492" y="43500"/>
                      <a:pt x="153478" y="34768"/>
                      <a:pt x="150832" y="57787"/>
                    </a:cubicBezTo>
                    <a:cubicBezTo>
                      <a:pt x="148186" y="80806"/>
                      <a:pt x="156123" y="161239"/>
                      <a:pt x="155594" y="172087"/>
                    </a:cubicBezTo>
                    <a:cubicBezTo>
                      <a:pt x="155065" y="182935"/>
                      <a:pt x="153742" y="115202"/>
                      <a:pt x="147657" y="122875"/>
                    </a:cubicBezTo>
                    <a:cubicBezTo>
                      <a:pt x="141572" y="130548"/>
                      <a:pt x="119347" y="222887"/>
                      <a:pt x="119082" y="218125"/>
                    </a:cubicBezTo>
                    <a:cubicBezTo>
                      <a:pt x="118817" y="213363"/>
                      <a:pt x="142630" y="124198"/>
                      <a:pt x="146069" y="94300"/>
                    </a:cubicBezTo>
                    <a:cubicBezTo>
                      <a:pt x="149508" y="64402"/>
                      <a:pt x="154006" y="50643"/>
                      <a:pt x="139719" y="38737"/>
                    </a:cubicBezTo>
                    <a:cubicBezTo>
                      <a:pt x="125432" y="26831"/>
                      <a:pt x="78336" y="24714"/>
                      <a:pt x="60344" y="22862"/>
                    </a:cubicBezTo>
                    <a:cubicBezTo>
                      <a:pt x="42352" y="21010"/>
                      <a:pt x="-1039" y="69429"/>
                      <a:pt x="19" y="657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9" name="フリーフォーム: 図形 4678">
                <a:extLst>
                  <a:ext uri="{FF2B5EF4-FFF2-40B4-BE49-F238E27FC236}">
                    <a16:creationId xmlns:a16="http://schemas.microsoft.com/office/drawing/2014/main" id="{3961FAC4-3E9E-47B8-89F4-B1B8BE90D8D2}"/>
                  </a:ext>
                </a:extLst>
              </p:cNvPr>
              <p:cNvSpPr/>
              <p:nvPr/>
            </p:nvSpPr>
            <p:spPr>
              <a:xfrm>
                <a:off x="9124868" y="9947082"/>
                <a:ext cx="231131" cy="340439"/>
              </a:xfrm>
              <a:custGeom>
                <a:avLst/>
                <a:gdLst>
                  <a:gd name="connsiteX0" fmla="*/ 39770 w 231131"/>
                  <a:gd name="connsiteY0" fmla="*/ 193 h 340439"/>
                  <a:gd name="connsiteX1" fmla="*/ 82 w 231131"/>
                  <a:gd name="connsiteY1" fmla="*/ 236731 h 340439"/>
                  <a:gd name="connsiteX2" fmla="*/ 52470 w 231131"/>
                  <a:gd name="connsiteY2" fmla="*/ 281181 h 340439"/>
                  <a:gd name="connsiteX3" fmla="*/ 230270 w 231131"/>
                  <a:gd name="connsiteY3" fmla="*/ 339918 h 340439"/>
                  <a:gd name="connsiteX4" fmla="*/ 115970 w 231131"/>
                  <a:gd name="connsiteY4" fmla="*/ 306581 h 340439"/>
                  <a:gd name="connsiteX5" fmla="*/ 19132 w 231131"/>
                  <a:gd name="connsiteY5" fmla="*/ 249431 h 340439"/>
                  <a:gd name="connsiteX6" fmla="*/ 15957 w 231131"/>
                  <a:gd name="connsiteY6" fmla="*/ 197043 h 340439"/>
                  <a:gd name="connsiteX7" fmla="*/ 39770 w 231131"/>
                  <a:gd name="connsiteY7" fmla="*/ 193 h 34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131" h="340439">
                    <a:moveTo>
                      <a:pt x="39770" y="193"/>
                    </a:moveTo>
                    <a:cubicBezTo>
                      <a:pt x="37124" y="6808"/>
                      <a:pt x="-2035" y="189900"/>
                      <a:pt x="82" y="236731"/>
                    </a:cubicBezTo>
                    <a:cubicBezTo>
                      <a:pt x="2199" y="283562"/>
                      <a:pt x="14105" y="263983"/>
                      <a:pt x="52470" y="281181"/>
                    </a:cubicBezTo>
                    <a:cubicBezTo>
                      <a:pt x="90835" y="298379"/>
                      <a:pt x="219687" y="335685"/>
                      <a:pt x="230270" y="339918"/>
                    </a:cubicBezTo>
                    <a:cubicBezTo>
                      <a:pt x="240853" y="344151"/>
                      <a:pt x="151160" y="321662"/>
                      <a:pt x="115970" y="306581"/>
                    </a:cubicBezTo>
                    <a:cubicBezTo>
                      <a:pt x="80780" y="291500"/>
                      <a:pt x="35801" y="267687"/>
                      <a:pt x="19132" y="249431"/>
                    </a:cubicBezTo>
                    <a:cubicBezTo>
                      <a:pt x="2463" y="231175"/>
                      <a:pt x="12253" y="235408"/>
                      <a:pt x="15957" y="197043"/>
                    </a:cubicBezTo>
                    <a:cubicBezTo>
                      <a:pt x="19661" y="158678"/>
                      <a:pt x="42416" y="-6422"/>
                      <a:pt x="39770" y="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0" name="フリーフォーム: 図形 4679">
                <a:extLst>
                  <a:ext uri="{FF2B5EF4-FFF2-40B4-BE49-F238E27FC236}">
                    <a16:creationId xmlns:a16="http://schemas.microsoft.com/office/drawing/2014/main" id="{AEF08F7F-AD66-4E9E-A3F2-EE94362B7F51}"/>
                  </a:ext>
                </a:extLst>
              </p:cNvPr>
              <p:cNvSpPr/>
              <p:nvPr/>
            </p:nvSpPr>
            <p:spPr>
              <a:xfrm>
                <a:off x="9143905" y="10258357"/>
                <a:ext cx="112865" cy="107233"/>
              </a:xfrm>
              <a:custGeom>
                <a:avLst/>
                <a:gdLst>
                  <a:gd name="connsiteX0" fmla="*/ 95 w 112865"/>
                  <a:gd name="connsiteY0" fmla="*/ 68 h 107233"/>
                  <a:gd name="connsiteX1" fmla="*/ 52483 w 112865"/>
                  <a:gd name="connsiteY1" fmla="*/ 88968 h 107233"/>
                  <a:gd name="connsiteX2" fmla="*/ 112808 w 112865"/>
                  <a:gd name="connsiteY2" fmla="*/ 106431 h 107233"/>
                  <a:gd name="connsiteX3" fmla="*/ 41370 w 112865"/>
                  <a:gd name="connsiteY3" fmla="*/ 74681 h 107233"/>
                  <a:gd name="connsiteX4" fmla="*/ 95 w 112865"/>
                  <a:gd name="connsiteY4" fmla="*/ 68 h 10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865" h="107233">
                    <a:moveTo>
                      <a:pt x="95" y="68"/>
                    </a:moveTo>
                    <a:cubicBezTo>
                      <a:pt x="1947" y="2449"/>
                      <a:pt x="33698" y="71241"/>
                      <a:pt x="52483" y="88968"/>
                    </a:cubicBezTo>
                    <a:cubicBezTo>
                      <a:pt x="71268" y="106695"/>
                      <a:pt x="114660" y="108812"/>
                      <a:pt x="112808" y="106431"/>
                    </a:cubicBezTo>
                    <a:cubicBezTo>
                      <a:pt x="110956" y="104050"/>
                      <a:pt x="59097" y="91350"/>
                      <a:pt x="41370" y="74681"/>
                    </a:cubicBezTo>
                    <a:cubicBezTo>
                      <a:pt x="23643" y="58012"/>
                      <a:pt x="-1757" y="-2313"/>
                      <a:pt x="95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1" name="フリーフォーム: 図形 4680">
                <a:extLst>
                  <a:ext uri="{FF2B5EF4-FFF2-40B4-BE49-F238E27FC236}">
                    <a16:creationId xmlns:a16="http://schemas.microsoft.com/office/drawing/2014/main" id="{C881D1AB-F22D-4E0D-855D-E62180780284}"/>
                  </a:ext>
                </a:extLst>
              </p:cNvPr>
              <p:cNvSpPr/>
              <p:nvPr/>
            </p:nvSpPr>
            <p:spPr>
              <a:xfrm>
                <a:off x="9159246" y="10381822"/>
                <a:ext cx="154869" cy="73722"/>
              </a:xfrm>
              <a:custGeom>
                <a:avLst/>
                <a:gdLst>
                  <a:gd name="connsiteX0" fmla="*/ 3804 w 154869"/>
                  <a:gd name="connsiteY0" fmla="*/ 428 h 73722"/>
                  <a:gd name="connsiteX1" fmla="*/ 57779 w 154869"/>
                  <a:gd name="connsiteY1" fmla="*/ 32178 h 73722"/>
                  <a:gd name="connsiteX2" fmla="*/ 154617 w 154869"/>
                  <a:gd name="connsiteY2" fmla="*/ 46466 h 73722"/>
                  <a:gd name="connsiteX3" fmla="*/ 83179 w 154869"/>
                  <a:gd name="connsiteY3" fmla="*/ 46466 h 73722"/>
                  <a:gd name="connsiteX4" fmla="*/ 629 w 154869"/>
                  <a:gd name="connsiteY4" fmla="*/ 73453 h 73722"/>
                  <a:gd name="connsiteX5" fmla="*/ 129217 w 154869"/>
                  <a:gd name="connsiteY5" fmla="*/ 57578 h 73722"/>
                  <a:gd name="connsiteX6" fmla="*/ 3804 w 154869"/>
                  <a:gd name="connsiteY6" fmla="*/ 428 h 7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869" h="73722">
                    <a:moveTo>
                      <a:pt x="3804" y="428"/>
                    </a:moveTo>
                    <a:cubicBezTo>
                      <a:pt x="-8102" y="-3805"/>
                      <a:pt x="32644" y="24505"/>
                      <a:pt x="57779" y="32178"/>
                    </a:cubicBezTo>
                    <a:cubicBezTo>
                      <a:pt x="82914" y="39851"/>
                      <a:pt x="150384" y="44085"/>
                      <a:pt x="154617" y="46466"/>
                    </a:cubicBezTo>
                    <a:cubicBezTo>
                      <a:pt x="158850" y="48847"/>
                      <a:pt x="108844" y="41968"/>
                      <a:pt x="83179" y="46466"/>
                    </a:cubicBezTo>
                    <a:cubicBezTo>
                      <a:pt x="57514" y="50964"/>
                      <a:pt x="-7044" y="71601"/>
                      <a:pt x="629" y="73453"/>
                    </a:cubicBezTo>
                    <a:cubicBezTo>
                      <a:pt x="8302" y="75305"/>
                      <a:pt x="125513" y="67368"/>
                      <a:pt x="129217" y="57578"/>
                    </a:cubicBezTo>
                    <a:cubicBezTo>
                      <a:pt x="132921" y="47789"/>
                      <a:pt x="15710" y="4661"/>
                      <a:pt x="3804" y="4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2" name="フリーフォーム: 図形 4681">
                <a:extLst>
                  <a:ext uri="{FF2B5EF4-FFF2-40B4-BE49-F238E27FC236}">
                    <a16:creationId xmlns:a16="http://schemas.microsoft.com/office/drawing/2014/main" id="{98310342-1D3E-44DA-B3F9-C7DC4B38BFBC}"/>
                  </a:ext>
                </a:extLst>
              </p:cNvPr>
              <p:cNvSpPr/>
              <p:nvPr/>
            </p:nvSpPr>
            <p:spPr>
              <a:xfrm>
                <a:off x="9011738" y="10705291"/>
                <a:ext cx="208107" cy="18673"/>
              </a:xfrm>
              <a:custGeom>
                <a:avLst/>
                <a:gdLst>
                  <a:gd name="connsiteX0" fmla="*/ 500 w 208107"/>
                  <a:gd name="connsiteY0" fmla="*/ 13509 h 18673"/>
                  <a:gd name="connsiteX1" fmla="*/ 152900 w 208107"/>
                  <a:gd name="connsiteY1" fmla="*/ 18272 h 18673"/>
                  <a:gd name="connsiteX2" fmla="*/ 206875 w 208107"/>
                  <a:gd name="connsiteY2" fmla="*/ 3984 h 18673"/>
                  <a:gd name="connsiteX3" fmla="*/ 108450 w 208107"/>
                  <a:gd name="connsiteY3" fmla="*/ 809 h 18673"/>
                  <a:gd name="connsiteX4" fmla="*/ 500 w 208107"/>
                  <a:gd name="connsiteY4" fmla="*/ 13509 h 1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107" h="18673">
                    <a:moveTo>
                      <a:pt x="500" y="13509"/>
                    </a:moveTo>
                    <a:cubicBezTo>
                      <a:pt x="7908" y="16420"/>
                      <a:pt x="118504" y="19860"/>
                      <a:pt x="152900" y="18272"/>
                    </a:cubicBezTo>
                    <a:cubicBezTo>
                      <a:pt x="187296" y="16685"/>
                      <a:pt x="214283" y="6894"/>
                      <a:pt x="206875" y="3984"/>
                    </a:cubicBezTo>
                    <a:cubicBezTo>
                      <a:pt x="199467" y="1073"/>
                      <a:pt x="147079" y="-1308"/>
                      <a:pt x="108450" y="809"/>
                    </a:cubicBezTo>
                    <a:cubicBezTo>
                      <a:pt x="69821" y="2926"/>
                      <a:pt x="-6908" y="10598"/>
                      <a:pt x="500" y="135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3" name="フリーフォーム: 図形 4682">
                <a:extLst>
                  <a:ext uri="{FF2B5EF4-FFF2-40B4-BE49-F238E27FC236}">
                    <a16:creationId xmlns:a16="http://schemas.microsoft.com/office/drawing/2014/main" id="{B147909E-D098-4230-8D29-7CA5C4297B44}"/>
                  </a:ext>
                </a:extLst>
              </p:cNvPr>
              <p:cNvSpPr/>
              <p:nvPr/>
            </p:nvSpPr>
            <p:spPr>
              <a:xfrm>
                <a:off x="9104235" y="10520275"/>
                <a:ext cx="78047" cy="177744"/>
              </a:xfrm>
              <a:custGeom>
                <a:avLst/>
                <a:gdLst>
                  <a:gd name="connsiteX0" fmla="*/ 77865 w 78047"/>
                  <a:gd name="connsiteY0" fmla="*/ 88 h 177744"/>
                  <a:gd name="connsiteX1" fmla="*/ 22303 w 78047"/>
                  <a:gd name="connsiteY1" fmla="*/ 71525 h 177744"/>
                  <a:gd name="connsiteX2" fmla="*/ 44528 w 78047"/>
                  <a:gd name="connsiteY2" fmla="*/ 101688 h 177744"/>
                  <a:gd name="connsiteX3" fmla="*/ 71515 w 78047"/>
                  <a:gd name="connsiteY3" fmla="*/ 176300 h 177744"/>
                  <a:gd name="connsiteX4" fmla="*/ 61990 w 78047"/>
                  <a:gd name="connsiteY4" fmla="*/ 146138 h 177744"/>
                  <a:gd name="connsiteX5" fmla="*/ 78 w 78047"/>
                  <a:gd name="connsiteY5" fmla="*/ 87400 h 177744"/>
                  <a:gd name="connsiteX6" fmla="*/ 77865 w 78047"/>
                  <a:gd name="connsiteY6" fmla="*/ 88 h 177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047" h="177744">
                    <a:moveTo>
                      <a:pt x="77865" y="88"/>
                    </a:moveTo>
                    <a:cubicBezTo>
                      <a:pt x="81569" y="-2558"/>
                      <a:pt x="27859" y="54592"/>
                      <a:pt x="22303" y="71525"/>
                    </a:cubicBezTo>
                    <a:cubicBezTo>
                      <a:pt x="16747" y="88458"/>
                      <a:pt x="36326" y="84226"/>
                      <a:pt x="44528" y="101688"/>
                    </a:cubicBezTo>
                    <a:cubicBezTo>
                      <a:pt x="52730" y="119150"/>
                      <a:pt x="68605" y="168892"/>
                      <a:pt x="71515" y="176300"/>
                    </a:cubicBezTo>
                    <a:cubicBezTo>
                      <a:pt x="74425" y="183708"/>
                      <a:pt x="73896" y="160955"/>
                      <a:pt x="61990" y="146138"/>
                    </a:cubicBezTo>
                    <a:cubicBezTo>
                      <a:pt x="50084" y="131321"/>
                      <a:pt x="-2303" y="109096"/>
                      <a:pt x="78" y="87400"/>
                    </a:cubicBezTo>
                    <a:cubicBezTo>
                      <a:pt x="2459" y="65704"/>
                      <a:pt x="74161" y="2734"/>
                      <a:pt x="77865" y="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4" name="フリーフォーム: 図形 4683">
                <a:extLst>
                  <a:ext uri="{FF2B5EF4-FFF2-40B4-BE49-F238E27FC236}">
                    <a16:creationId xmlns:a16="http://schemas.microsoft.com/office/drawing/2014/main" id="{4FE40EEC-B4D4-49C1-AC19-DCF7A0596CA9}"/>
                  </a:ext>
                </a:extLst>
              </p:cNvPr>
              <p:cNvSpPr/>
              <p:nvPr/>
            </p:nvSpPr>
            <p:spPr>
              <a:xfrm>
                <a:off x="8911860" y="10582306"/>
                <a:ext cx="236512" cy="129037"/>
              </a:xfrm>
              <a:custGeom>
                <a:avLst/>
                <a:gdLst>
                  <a:gd name="connsiteX0" fmla="*/ 365 w 236512"/>
                  <a:gd name="connsiteY0" fmla="*/ 96807 h 129037"/>
                  <a:gd name="connsiteX1" fmla="*/ 151178 w 236512"/>
                  <a:gd name="connsiteY1" fmla="*/ 123794 h 129037"/>
                  <a:gd name="connsiteX2" fmla="*/ 233728 w 236512"/>
                  <a:gd name="connsiteY2" fmla="*/ 126969 h 129037"/>
                  <a:gd name="connsiteX3" fmla="*/ 214678 w 236512"/>
                  <a:gd name="connsiteY3" fmla="*/ 99982 h 129037"/>
                  <a:gd name="connsiteX4" fmla="*/ 190865 w 236512"/>
                  <a:gd name="connsiteY4" fmla="*/ 6319 h 129037"/>
                  <a:gd name="connsiteX5" fmla="*/ 136890 w 236512"/>
                  <a:gd name="connsiteY5" fmla="*/ 9494 h 129037"/>
                  <a:gd name="connsiteX6" fmla="*/ 82915 w 236512"/>
                  <a:gd name="connsiteY6" fmla="*/ 17432 h 129037"/>
                  <a:gd name="connsiteX7" fmla="*/ 165465 w 236512"/>
                  <a:gd name="connsiteY7" fmla="*/ 15844 h 129037"/>
                  <a:gd name="connsiteX8" fmla="*/ 198803 w 236512"/>
                  <a:gd name="connsiteY8" fmla="*/ 52357 h 129037"/>
                  <a:gd name="connsiteX9" fmla="*/ 198803 w 236512"/>
                  <a:gd name="connsiteY9" fmla="*/ 109507 h 129037"/>
                  <a:gd name="connsiteX10" fmla="*/ 148003 w 236512"/>
                  <a:gd name="connsiteY10" fmla="*/ 119032 h 129037"/>
                  <a:gd name="connsiteX11" fmla="*/ 109903 w 236512"/>
                  <a:gd name="connsiteY11" fmla="*/ 119032 h 129037"/>
                  <a:gd name="connsiteX12" fmla="*/ 365 w 236512"/>
                  <a:gd name="connsiteY12" fmla="*/ 96807 h 12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512" h="129037">
                    <a:moveTo>
                      <a:pt x="365" y="96807"/>
                    </a:moveTo>
                    <a:cubicBezTo>
                      <a:pt x="7244" y="97601"/>
                      <a:pt x="112284" y="118767"/>
                      <a:pt x="151178" y="123794"/>
                    </a:cubicBezTo>
                    <a:cubicBezTo>
                      <a:pt x="190072" y="128821"/>
                      <a:pt x="223145" y="130938"/>
                      <a:pt x="233728" y="126969"/>
                    </a:cubicBezTo>
                    <a:cubicBezTo>
                      <a:pt x="244311" y="123000"/>
                      <a:pt x="221822" y="120090"/>
                      <a:pt x="214678" y="99982"/>
                    </a:cubicBezTo>
                    <a:cubicBezTo>
                      <a:pt x="207534" y="79874"/>
                      <a:pt x="203830" y="21400"/>
                      <a:pt x="190865" y="6319"/>
                    </a:cubicBezTo>
                    <a:cubicBezTo>
                      <a:pt x="177900" y="-8762"/>
                      <a:pt x="154882" y="7642"/>
                      <a:pt x="136890" y="9494"/>
                    </a:cubicBezTo>
                    <a:cubicBezTo>
                      <a:pt x="118898" y="11346"/>
                      <a:pt x="78153" y="16374"/>
                      <a:pt x="82915" y="17432"/>
                    </a:cubicBezTo>
                    <a:cubicBezTo>
                      <a:pt x="87677" y="18490"/>
                      <a:pt x="146150" y="10023"/>
                      <a:pt x="165465" y="15844"/>
                    </a:cubicBezTo>
                    <a:cubicBezTo>
                      <a:pt x="184780" y="21665"/>
                      <a:pt x="193247" y="36747"/>
                      <a:pt x="198803" y="52357"/>
                    </a:cubicBezTo>
                    <a:cubicBezTo>
                      <a:pt x="204359" y="67967"/>
                      <a:pt x="207270" y="98395"/>
                      <a:pt x="198803" y="109507"/>
                    </a:cubicBezTo>
                    <a:cubicBezTo>
                      <a:pt x="190336" y="120619"/>
                      <a:pt x="162820" y="117445"/>
                      <a:pt x="148003" y="119032"/>
                    </a:cubicBezTo>
                    <a:cubicBezTo>
                      <a:pt x="133186" y="120619"/>
                      <a:pt x="134245" y="121413"/>
                      <a:pt x="109903" y="119032"/>
                    </a:cubicBezTo>
                    <a:cubicBezTo>
                      <a:pt x="85561" y="116651"/>
                      <a:pt x="-6514" y="96013"/>
                      <a:pt x="365" y="968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5" name="フリーフォーム: 図形 4684">
                <a:extLst>
                  <a:ext uri="{FF2B5EF4-FFF2-40B4-BE49-F238E27FC236}">
                    <a16:creationId xmlns:a16="http://schemas.microsoft.com/office/drawing/2014/main" id="{37ECEEEF-9815-4584-8076-4D01AE83C0EA}"/>
                  </a:ext>
                </a:extLst>
              </p:cNvPr>
              <p:cNvSpPr/>
              <p:nvPr/>
            </p:nvSpPr>
            <p:spPr>
              <a:xfrm>
                <a:off x="2828928" y="9307875"/>
                <a:ext cx="301638" cy="1547435"/>
              </a:xfrm>
              <a:custGeom>
                <a:avLst/>
                <a:gdLst>
                  <a:gd name="connsiteX0" fmla="*/ 98422 w 301638"/>
                  <a:gd name="connsiteY0" fmla="*/ 1225 h 1547435"/>
                  <a:gd name="connsiteX1" fmla="*/ 250822 w 301638"/>
                  <a:gd name="connsiteY1" fmla="*/ 566375 h 1547435"/>
                  <a:gd name="connsiteX2" fmla="*/ 219072 w 301638"/>
                  <a:gd name="connsiteY2" fmla="*/ 896575 h 1547435"/>
                  <a:gd name="connsiteX3" fmla="*/ 3172 w 301638"/>
                  <a:gd name="connsiteY3" fmla="*/ 1531575 h 1547435"/>
                  <a:gd name="connsiteX4" fmla="*/ 104772 w 301638"/>
                  <a:gd name="connsiteY4" fmla="*/ 1302975 h 1547435"/>
                  <a:gd name="connsiteX5" fmla="*/ 301622 w 301638"/>
                  <a:gd name="connsiteY5" fmla="*/ 731475 h 1547435"/>
                  <a:gd name="connsiteX6" fmla="*/ 98422 w 301638"/>
                  <a:gd name="connsiteY6" fmla="*/ 1225 h 154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638" h="1547435">
                    <a:moveTo>
                      <a:pt x="98422" y="1225"/>
                    </a:moveTo>
                    <a:cubicBezTo>
                      <a:pt x="89955" y="-26292"/>
                      <a:pt x="230714" y="417150"/>
                      <a:pt x="250822" y="566375"/>
                    </a:cubicBezTo>
                    <a:cubicBezTo>
                      <a:pt x="270930" y="715600"/>
                      <a:pt x="260347" y="735709"/>
                      <a:pt x="219072" y="896575"/>
                    </a:cubicBezTo>
                    <a:cubicBezTo>
                      <a:pt x="177797" y="1057441"/>
                      <a:pt x="22222" y="1463842"/>
                      <a:pt x="3172" y="1531575"/>
                    </a:cubicBezTo>
                    <a:cubicBezTo>
                      <a:pt x="-15878" y="1599308"/>
                      <a:pt x="55030" y="1436325"/>
                      <a:pt x="104772" y="1302975"/>
                    </a:cubicBezTo>
                    <a:cubicBezTo>
                      <a:pt x="154514" y="1169625"/>
                      <a:pt x="299505" y="950550"/>
                      <a:pt x="301622" y="731475"/>
                    </a:cubicBezTo>
                    <a:cubicBezTo>
                      <a:pt x="303739" y="512400"/>
                      <a:pt x="106889" y="28742"/>
                      <a:pt x="98422" y="1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6" name="フリーフォーム: 図形 4685">
                <a:extLst>
                  <a:ext uri="{FF2B5EF4-FFF2-40B4-BE49-F238E27FC236}">
                    <a16:creationId xmlns:a16="http://schemas.microsoft.com/office/drawing/2014/main" id="{D8C7F69D-072D-4D79-BF43-C439A3B97F25}"/>
                  </a:ext>
                </a:extLst>
              </p:cNvPr>
              <p:cNvSpPr/>
              <p:nvPr/>
            </p:nvSpPr>
            <p:spPr>
              <a:xfrm>
                <a:off x="6247128" y="9143798"/>
                <a:ext cx="224079" cy="971744"/>
              </a:xfrm>
              <a:custGeom>
                <a:avLst/>
                <a:gdLst>
                  <a:gd name="connsiteX0" fmla="*/ 1272 w 224079"/>
                  <a:gd name="connsiteY0" fmla="*/ 202 h 971744"/>
                  <a:gd name="connsiteX1" fmla="*/ 58422 w 224079"/>
                  <a:gd name="connsiteY1" fmla="*/ 444702 h 971744"/>
                  <a:gd name="connsiteX2" fmla="*/ 90172 w 224079"/>
                  <a:gd name="connsiteY2" fmla="*/ 749502 h 971744"/>
                  <a:gd name="connsiteX3" fmla="*/ 223522 w 224079"/>
                  <a:gd name="connsiteY3" fmla="*/ 965402 h 971744"/>
                  <a:gd name="connsiteX4" fmla="*/ 33022 w 224079"/>
                  <a:gd name="connsiteY4" fmla="*/ 501852 h 971744"/>
                  <a:gd name="connsiteX5" fmla="*/ 1272 w 224079"/>
                  <a:gd name="connsiteY5" fmla="*/ 202 h 97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079" h="971744">
                    <a:moveTo>
                      <a:pt x="1272" y="202"/>
                    </a:moveTo>
                    <a:cubicBezTo>
                      <a:pt x="5505" y="-9323"/>
                      <a:pt x="43605" y="319819"/>
                      <a:pt x="58422" y="444702"/>
                    </a:cubicBezTo>
                    <a:cubicBezTo>
                      <a:pt x="73239" y="569585"/>
                      <a:pt x="62655" y="662719"/>
                      <a:pt x="90172" y="749502"/>
                    </a:cubicBezTo>
                    <a:cubicBezTo>
                      <a:pt x="117689" y="836285"/>
                      <a:pt x="233047" y="1006677"/>
                      <a:pt x="223522" y="965402"/>
                    </a:cubicBezTo>
                    <a:cubicBezTo>
                      <a:pt x="213997" y="924127"/>
                      <a:pt x="63714" y="664835"/>
                      <a:pt x="33022" y="501852"/>
                    </a:cubicBezTo>
                    <a:cubicBezTo>
                      <a:pt x="2330" y="338869"/>
                      <a:pt x="-2961" y="9727"/>
                      <a:pt x="1272" y="2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7" name="フリーフォーム: 図形 4686">
                <a:extLst>
                  <a:ext uri="{FF2B5EF4-FFF2-40B4-BE49-F238E27FC236}">
                    <a16:creationId xmlns:a16="http://schemas.microsoft.com/office/drawing/2014/main" id="{43ACD653-2FBF-471D-B1DC-5C308D78FBF0}"/>
                  </a:ext>
                </a:extLst>
              </p:cNvPr>
              <p:cNvSpPr/>
              <p:nvPr/>
            </p:nvSpPr>
            <p:spPr>
              <a:xfrm>
                <a:off x="5940825" y="10129338"/>
                <a:ext cx="522103" cy="585995"/>
              </a:xfrm>
              <a:custGeom>
                <a:avLst/>
                <a:gdLst>
                  <a:gd name="connsiteX0" fmla="*/ 521358 w 522103"/>
                  <a:gd name="connsiteY0" fmla="*/ 1029 h 585995"/>
                  <a:gd name="connsiteX1" fmla="*/ 368958 w 522103"/>
                  <a:gd name="connsiteY1" fmla="*/ 244445 h 585995"/>
                  <a:gd name="connsiteX2" fmla="*/ 13358 w 522103"/>
                  <a:gd name="connsiteY2" fmla="*/ 572529 h 585995"/>
                  <a:gd name="connsiteX3" fmla="*/ 98025 w 522103"/>
                  <a:gd name="connsiteY3" fmla="*/ 504795 h 585995"/>
                  <a:gd name="connsiteX4" fmla="*/ 313925 w 522103"/>
                  <a:gd name="connsiteY4" fmla="*/ 337579 h 585995"/>
                  <a:gd name="connsiteX5" fmla="*/ 521358 w 522103"/>
                  <a:gd name="connsiteY5" fmla="*/ 1029 h 585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103" h="585995">
                    <a:moveTo>
                      <a:pt x="521358" y="1029"/>
                    </a:moveTo>
                    <a:cubicBezTo>
                      <a:pt x="530530" y="-14493"/>
                      <a:pt x="453625" y="149195"/>
                      <a:pt x="368958" y="244445"/>
                    </a:cubicBezTo>
                    <a:cubicBezTo>
                      <a:pt x="284291" y="339695"/>
                      <a:pt x="58513" y="529137"/>
                      <a:pt x="13358" y="572529"/>
                    </a:cubicBezTo>
                    <a:cubicBezTo>
                      <a:pt x="-31797" y="615921"/>
                      <a:pt x="47931" y="543953"/>
                      <a:pt x="98025" y="504795"/>
                    </a:cubicBezTo>
                    <a:cubicBezTo>
                      <a:pt x="148119" y="465637"/>
                      <a:pt x="240900" y="422951"/>
                      <a:pt x="313925" y="337579"/>
                    </a:cubicBezTo>
                    <a:cubicBezTo>
                      <a:pt x="386950" y="252207"/>
                      <a:pt x="512186" y="16551"/>
                      <a:pt x="521358" y="10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8" name="フリーフォーム: 図形 4687">
                <a:extLst>
                  <a:ext uri="{FF2B5EF4-FFF2-40B4-BE49-F238E27FC236}">
                    <a16:creationId xmlns:a16="http://schemas.microsoft.com/office/drawing/2014/main" id="{0B1B6E0E-2DF0-49E5-BEB5-072BBB535975}"/>
                  </a:ext>
                </a:extLst>
              </p:cNvPr>
              <p:cNvSpPr/>
              <p:nvPr/>
            </p:nvSpPr>
            <p:spPr>
              <a:xfrm>
                <a:off x="4756459" y="10716532"/>
                <a:ext cx="1189352" cy="621103"/>
              </a:xfrm>
              <a:custGeom>
                <a:avLst/>
                <a:gdLst>
                  <a:gd name="connsiteX0" fmla="*/ 1180791 w 1189352"/>
                  <a:gd name="connsiteY0" fmla="*/ 4385 h 621103"/>
                  <a:gd name="connsiteX1" fmla="*/ 873874 w 1189352"/>
                  <a:gd name="connsiteY1" fmla="*/ 201235 h 621103"/>
                  <a:gd name="connsiteX2" fmla="*/ 511924 w 1189352"/>
                  <a:gd name="connsiteY2" fmla="*/ 381151 h 621103"/>
                  <a:gd name="connsiteX3" fmla="*/ 18741 w 1189352"/>
                  <a:gd name="connsiteY3" fmla="*/ 609751 h 621103"/>
                  <a:gd name="connsiteX4" fmla="*/ 143624 w 1189352"/>
                  <a:gd name="connsiteY4" fmla="*/ 567418 h 621103"/>
                  <a:gd name="connsiteX5" fmla="*/ 524624 w 1189352"/>
                  <a:gd name="connsiteY5" fmla="*/ 402318 h 621103"/>
                  <a:gd name="connsiteX6" fmla="*/ 1180791 w 1189352"/>
                  <a:gd name="connsiteY6" fmla="*/ 4385 h 62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352" h="621103">
                    <a:moveTo>
                      <a:pt x="1180791" y="4385"/>
                    </a:moveTo>
                    <a:cubicBezTo>
                      <a:pt x="1238999" y="-29129"/>
                      <a:pt x="985352" y="138441"/>
                      <a:pt x="873874" y="201235"/>
                    </a:cubicBezTo>
                    <a:cubicBezTo>
                      <a:pt x="762396" y="264029"/>
                      <a:pt x="654446" y="313065"/>
                      <a:pt x="511924" y="381151"/>
                    </a:cubicBezTo>
                    <a:cubicBezTo>
                      <a:pt x="369402" y="449237"/>
                      <a:pt x="80124" y="578707"/>
                      <a:pt x="18741" y="609751"/>
                    </a:cubicBezTo>
                    <a:cubicBezTo>
                      <a:pt x="-42642" y="640795"/>
                      <a:pt x="59310" y="601990"/>
                      <a:pt x="143624" y="567418"/>
                    </a:cubicBezTo>
                    <a:cubicBezTo>
                      <a:pt x="227938" y="532846"/>
                      <a:pt x="353527" y="493687"/>
                      <a:pt x="524624" y="402318"/>
                    </a:cubicBezTo>
                    <a:cubicBezTo>
                      <a:pt x="695721" y="310949"/>
                      <a:pt x="1122583" y="37899"/>
                      <a:pt x="1180791" y="43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9" name="フリーフォーム: 図形 4688">
                <a:extLst>
                  <a:ext uri="{FF2B5EF4-FFF2-40B4-BE49-F238E27FC236}">
                    <a16:creationId xmlns:a16="http://schemas.microsoft.com/office/drawing/2014/main" id="{33BB5E9A-3E6E-4FAB-A372-37FBA4964538}"/>
                  </a:ext>
                </a:extLst>
              </p:cNvPr>
              <p:cNvSpPr/>
              <p:nvPr/>
            </p:nvSpPr>
            <p:spPr>
              <a:xfrm>
                <a:off x="6472726" y="10132251"/>
                <a:ext cx="247003" cy="441545"/>
              </a:xfrm>
              <a:custGeom>
                <a:avLst/>
                <a:gdLst>
                  <a:gd name="connsiteX0" fmla="*/ 41 w 247003"/>
                  <a:gd name="connsiteY0" fmla="*/ 232 h 441545"/>
                  <a:gd name="connsiteX1" fmla="*/ 50841 w 247003"/>
                  <a:gd name="connsiteY1" fmla="*/ 169566 h 441545"/>
                  <a:gd name="connsiteX2" fmla="*/ 101641 w 247003"/>
                  <a:gd name="connsiteY2" fmla="*/ 214016 h 441545"/>
                  <a:gd name="connsiteX3" fmla="*/ 156674 w 247003"/>
                  <a:gd name="connsiteY3" fmla="*/ 224599 h 441545"/>
                  <a:gd name="connsiteX4" fmla="*/ 160907 w 247003"/>
                  <a:gd name="connsiteY4" fmla="*/ 332549 h 441545"/>
                  <a:gd name="connsiteX5" fmla="*/ 184191 w 247003"/>
                  <a:gd name="connsiteY5" fmla="*/ 436266 h 441545"/>
                  <a:gd name="connsiteX6" fmla="*/ 237107 w 247003"/>
                  <a:gd name="connsiteY6" fmla="*/ 415099 h 441545"/>
                  <a:gd name="connsiteX7" fmla="*/ 243457 w 247003"/>
                  <a:gd name="connsiteY7" fmla="*/ 419332 h 441545"/>
                  <a:gd name="connsiteX8" fmla="*/ 196891 w 247003"/>
                  <a:gd name="connsiteY8" fmla="*/ 438382 h 441545"/>
                  <a:gd name="connsiteX9" fmla="*/ 148207 w 247003"/>
                  <a:gd name="connsiteY9" fmla="*/ 345249 h 441545"/>
                  <a:gd name="connsiteX10" fmla="*/ 127041 w 247003"/>
                  <a:gd name="connsiteY10" fmla="*/ 247882 h 441545"/>
                  <a:gd name="connsiteX11" fmla="*/ 59307 w 247003"/>
                  <a:gd name="connsiteY11" fmla="*/ 209782 h 441545"/>
                  <a:gd name="connsiteX12" fmla="*/ 41 w 247003"/>
                  <a:gd name="connsiteY12" fmla="*/ 232 h 44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003" h="441545">
                    <a:moveTo>
                      <a:pt x="41" y="232"/>
                    </a:moveTo>
                    <a:cubicBezTo>
                      <a:pt x="-1370" y="-6471"/>
                      <a:pt x="33908" y="133935"/>
                      <a:pt x="50841" y="169566"/>
                    </a:cubicBezTo>
                    <a:cubicBezTo>
                      <a:pt x="67774" y="205197"/>
                      <a:pt x="84002" y="204844"/>
                      <a:pt x="101641" y="214016"/>
                    </a:cubicBezTo>
                    <a:cubicBezTo>
                      <a:pt x="119280" y="223188"/>
                      <a:pt x="146796" y="204844"/>
                      <a:pt x="156674" y="224599"/>
                    </a:cubicBezTo>
                    <a:cubicBezTo>
                      <a:pt x="166552" y="244355"/>
                      <a:pt x="156321" y="297271"/>
                      <a:pt x="160907" y="332549"/>
                    </a:cubicBezTo>
                    <a:cubicBezTo>
                      <a:pt x="165493" y="367827"/>
                      <a:pt x="171491" y="422508"/>
                      <a:pt x="184191" y="436266"/>
                    </a:cubicBezTo>
                    <a:cubicBezTo>
                      <a:pt x="196891" y="450024"/>
                      <a:pt x="227229" y="417921"/>
                      <a:pt x="237107" y="415099"/>
                    </a:cubicBezTo>
                    <a:cubicBezTo>
                      <a:pt x="246985" y="412277"/>
                      <a:pt x="250160" y="415452"/>
                      <a:pt x="243457" y="419332"/>
                    </a:cubicBezTo>
                    <a:cubicBezTo>
                      <a:pt x="236754" y="423212"/>
                      <a:pt x="212766" y="450729"/>
                      <a:pt x="196891" y="438382"/>
                    </a:cubicBezTo>
                    <a:cubicBezTo>
                      <a:pt x="181016" y="426035"/>
                      <a:pt x="159849" y="376999"/>
                      <a:pt x="148207" y="345249"/>
                    </a:cubicBezTo>
                    <a:cubicBezTo>
                      <a:pt x="136565" y="313499"/>
                      <a:pt x="141858" y="270460"/>
                      <a:pt x="127041" y="247882"/>
                    </a:cubicBezTo>
                    <a:cubicBezTo>
                      <a:pt x="112224" y="225304"/>
                      <a:pt x="80121" y="252115"/>
                      <a:pt x="59307" y="209782"/>
                    </a:cubicBezTo>
                    <a:cubicBezTo>
                      <a:pt x="38493" y="167449"/>
                      <a:pt x="1452" y="6935"/>
                      <a:pt x="4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0" name="フリーフォーム: 図形 4689">
                <a:extLst>
                  <a:ext uri="{FF2B5EF4-FFF2-40B4-BE49-F238E27FC236}">
                    <a16:creationId xmlns:a16="http://schemas.microsoft.com/office/drawing/2014/main" id="{60413072-19D4-4571-8008-1655432FEC20}"/>
                  </a:ext>
                </a:extLst>
              </p:cNvPr>
              <p:cNvSpPr/>
              <p:nvPr/>
            </p:nvSpPr>
            <p:spPr>
              <a:xfrm>
                <a:off x="6727627" y="10533566"/>
                <a:ext cx="352328" cy="794834"/>
              </a:xfrm>
              <a:custGeom>
                <a:avLst/>
                <a:gdLst>
                  <a:gd name="connsiteX0" fmla="*/ 26656 w 352328"/>
                  <a:gd name="connsiteY0" fmla="*/ 1084 h 794834"/>
                  <a:gd name="connsiteX1" fmla="*/ 11840 w 352328"/>
                  <a:gd name="connsiteY1" fmla="*/ 109034 h 794834"/>
                  <a:gd name="connsiteX2" fmla="*/ 85923 w 352328"/>
                  <a:gd name="connsiteY2" fmla="*/ 187351 h 794834"/>
                  <a:gd name="connsiteX3" fmla="*/ 166356 w 352328"/>
                  <a:gd name="connsiteY3" fmla="*/ 329167 h 794834"/>
                  <a:gd name="connsiteX4" fmla="*/ 299706 w 352328"/>
                  <a:gd name="connsiteY4" fmla="*/ 623384 h 794834"/>
                  <a:gd name="connsiteX5" fmla="*/ 308173 w 352328"/>
                  <a:gd name="connsiteY5" fmla="*/ 794834 h 794834"/>
                  <a:gd name="connsiteX6" fmla="*/ 335690 w 352328"/>
                  <a:gd name="connsiteY6" fmla="*/ 621267 h 794834"/>
                  <a:gd name="connsiteX7" fmla="*/ 22423 w 352328"/>
                  <a:gd name="connsiteY7" fmla="*/ 92101 h 794834"/>
                  <a:gd name="connsiteX8" fmla="*/ 26656 w 352328"/>
                  <a:gd name="connsiteY8" fmla="*/ 1084 h 79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2328" h="794834">
                    <a:moveTo>
                      <a:pt x="26656" y="1084"/>
                    </a:moveTo>
                    <a:cubicBezTo>
                      <a:pt x="24892" y="3906"/>
                      <a:pt x="1962" y="77990"/>
                      <a:pt x="11840" y="109034"/>
                    </a:cubicBezTo>
                    <a:cubicBezTo>
                      <a:pt x="21718" y="140078"/>
                      <a:pt x="60170" y="150662"/>
                      <a:pt x="85923" y="187351"/>
                    </a:cubicBezTo>
                    <a:cubicBezTo>
                      <a:pt x="111676" y="224040"/>
                      <a:pt x="130726" y="256495"/>
                      <a:pt x="166356" y="329167"/>
                    </a:cubicBezTo>
                    <a:cubicBezTo>
                      <a:pt x="201987" y="401839"/>
                      <a:pt x="276070" y="545773"/>
                      <a:pt x="299706" y="623384"/>
                    </a:cubicBezTo>
                    <a:cubicBezTo>
                      <a:pt x="323342" y="700995"/>
                      <a:pt x="302176" y="795187"/>
                      <a:pt x="308173" y="794834"/>
                    </a:cubicBezTo>
                    <a:cubicBezTo>
                      <a:pt x="314170" y="794481"/>
                      <a:pt x="383315" y="738389"/>
                      <a:pt x="335690" y="621267"/>
                    </a:cubicBezTo>
                    <a:cubicBezTo>
                      <a:pt x="288065" y="504145"/>
                      <a:pt x="76045" y="190526"/>
                      <a:pt x="22423" y="92101"/>
                    </a:cubicBezTo>
                    <a:cubicBezTo>
                      <a:pt x="-31199" y="-6324"/>
                      <a:pt x="28420" y="-1738"/>
                      <a:pt x="26656" y="10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1" name="フリーフォーム: 図形 4690">
                <a:extLst>
                  <a:ext uri="{FF2B5EF4-FFF2-40B4-BE49-F238E27FC236}">
                    <a16:creationId xmlns:a16="http://schemas.microsoft.com/office/drawing/2014/main" id="{6D28448D-FFBC-4021-BCCC-4F8766432F7E}"/>
                  </a:ext>
                </a:extLst>
              </p:cNvPr>
              <p:cNvSpPr/>
              <p:nvPr/>
            </p:nvSpPr>
            <p:spPr>
              <a:xfrm>
                <a:off x="5950785" y="10728937"/>
                <a:ext cx="231276" cy="597883"/>
              </a:xfrm>
              <a:custGeom>
                <a:avLst/>
                <a:gdLst>
                  <a:gd name="connsiteX0" fmla="*/ 753 w 231276"/>
                  <a:gd name="connsiteY0" fmla="*/ 976 h 597883"/>
                  <a:gd name="connsiteX1" fmla="*/ 26153 w 231276"/>
                  <a:gd name="connsiteY1" fmla="*/ 78763 h 597883"/>
                  <a:gd name="connsiteX2" fmla="*/ 40440 w 231276"/>
                  <a:gd name="connsiteY2" fmla="*/ 148613 h 597883"/>
                  <a:gd name="connsiteX3" fmla="*/ 69015 w 231276"/>
                  <a:gd name="connsiteY3" fmla="*/ 207351 h 597883"/>
                  <a:gd name="connsiteX4" fmla="*/ 96003 w 231276"/>
                  <a:gd name="connsiteY4" fmla="*/ 267676 h 597883"/>
                  <a:gd name="connsiteX5" fmla="*/ 97590 w 231276"/>
                  <a:gd name="connsiteY5" fmla="*/ 329588 h 597883"/>
                  <a:gd name="connsiteX6" fmla="*/ 107115 w 231276"/>
                  <a:gd name="connsiteY6" fmla="*/ 370863 h 597883"/>
                  <a:gd name="connsiteX7" fmla="*/ 149978 w 231276"/>
                  <a:gd name="connsiteY7" fmla="*/ 435951 h 597883"/>
                  <a:gd name="connsiteX8" fmla="*/ 167440 w 231276"/>
                  <a:gd name="connsiteY8" fmla="*/ 477226 h 597883"/>
                  <a:gd name="connsiteX9" fmla="*/ 184903 w 231276"/>
                  <a:gd name="connsiteY9" fmla="*/ 523263 h 597883"/>
                  <a:gd name="connsiteX10" fmla="*/ 230940 w 231276"/>
                  <a:gd name="connsiteY10" fmla="*/ 597876 h 597883"/>
                  <a:gd name="connsiteX11" fmla="*/ 200778 w 231276"/>
                  <a:gd name="connsiteY11" fmla="*/ 526438 h 597883"/>
                  <a:gd name="connsiteX12" fmla="*/ 113465 w 231276"/>
                  <a:gd name="connsiteY12" fmla="*/ 342288 h 597883"/>
                  <a:gd name="connsiteX13" fmla="*/ 96003 w 231276"/>
                  <a:gd name="connsiteY13" fmla="*/ 243863 h 597883"/>
                  <a:gd name="connsiteX14" fmla="*/ 57903 w 231276"/>
                  <a:gd name="connsiteY14" fmla="*/ 135913 h 597883"/>
                  <a:gd name="connsiteX15" fmla="*/ 753 w 231276"/>
                  <a:gd name="connsiteY15" fmla="*/ 976 h 59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1276" h="597883">
                    <a:moveTo>
                      <a:pt x="753" y="976"/>
                    </a:moveTo>
                    <a:cubicBezTo>
                      <a:pt x="-4539" y="-8549"/>
                      <a:pt x="19539" y="54157"/>
                      <a:pt x="26153" y="78763"/>
                    </a:cubicBezTo>
                    <a:cubicBezTo>
                      <a:pt x="32768" y="103369"/>
                      <a:pt x="33296" y="127182"/>
                      <a:pt x="40440" y="148613"/>
                    </a:cubicBezTo>
                    <a:cubicBezTo>
                      <a:pt x="47584" y="170044"/>
                      <a:pt x="59755" y="187507"/>
                      <a:pt x="69015" y="207351"/>
                    </a:cubicBezTo>
                    <a:cubicBezTo>
                      <a:pt x="78275" y="227195"/>
                      <a:pt x="91241" y="247303"/>
                      <a:pt x="96003" y="267676"/>
                    </a:cubicBezTo>
                    <a:cubicBezTo>
                      <a:pt x="100765" y="288049"/>
                      <a:pt x="95738" y="312390"/>
                      <a:pt x="97590" y="329588"/>
                    </a:cubicBezTo>
                    <a:cubicBezTo>
                      <a:pt x="99442" y="346786"/>
                      <a:pt x="98384" y="353136"/>
                      <a:pt x="107115" y="370863"/>
                    </a:cubicBezTo>
                    <a:cubicBezTo>
                      <a:pt x="115846" y="388590"/>
                      <a:pt x="139924" y="418224"/>
                      <a:pt x="149978" y="435951"/>
                    </a:cubicBezTo>
                    <a:cubicBezTo>
                      <a:pt x="160032" y="453678"/>
                      <a:pt x="161619" y="462674"/>
                      <a:pt x="167440" y="477226"/>
                    </a:cubicBezTo>
                    <a:cubicBezTo>
                      <a:pt x="173261" y="491778"/>
                      <a:pt x="174320" y="503155"/>
                      <a:pt x="184903" y="523263"/>
                    </a:cubicBezTo>
                    <a:cubicBezTo>
                      <a:pt x="195486" y="543371"/>
                      <a:pt x="228294" y="597347"/>
                      <a:pt x="230940" y="597876"/>
                    </a:cubicBezTo>
                    <a:cubicBezTo>
                      <a:pt x="233586" y="598405"/>
                      <a:pt x="220357" y="569036"/>
                      <a:pt x="200778" y="526438"/>
                    </a:cubicBezTo>
                    <a:cubicBezTo>
                      <a:pt x="181199" y="483840"/>
                      <a:pt x="130927" y="389384"/>
                      <a:pt x="113465" y="342288"/>
                    </a:cubicBezTo>
                    <a:cubicBezTo>
                      <a:pt x="96003" y="295192"/>
                      <a:pt x="105263" y="278259"/>
                      <a:pt x="96003" y="243863"/>
                    </a:cubicBezTo>
                    <a:cubicBezTo>
                      <a:pt x="86743" y="209467"/>
                      <a:pt x="71926" y="175865"/>
                      <a:pt x="57903" y="135913"/>
                    </a:cubicBezTo>
                    <a:cubicBezTo>
                      <a:pt x="43880" y="95961"/>
                      <a:pt x="6045" y="10501"/>
                      <a:pt x="753" y="9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2" name="フリーフォーム: 図形 4691">
                <a:extLst>
                  <a:ext uri="{FF2B5EF4-FFF2-40B4-BE49-F238E27FC236}">
                    <a16:creationId xmlns:a16="http://schemas.microsoft.com/office/drawing/2014/main" id="{272F2192-9EFF-4927-BDA8-963F28C5B214}"/>
                  </a:ext>
                </a:extLst>
              </p:cNvPr>
              <p:cNvSpPr/>
              <p:nvPr/>
            </p:nvSpPr>
            <p:spPr>
              <a:xfrm>
                <a:off x="2840950" y="10812961"/>
                <a:ext cx="167111" cy="540141"/>
              </a:xfrm>
              <a:custGeom>
                <a:avLst/>
                <a:gdLst>
                  <a:gd name="connsiteX0" fmla="*/ 8613 w 167111"/>
                  <a:gd name="connsiteY0" fmla="*/ 4264 h 540141"/>
                  <a:gd name="connsiteX1" fmla="*/ 3850 w 167111"/>
                  <a:gd name="connsiteY1" fmla="*/ 132852 h 540141"/>
                  <a:gd name="connsiteX2" fmla="*/ 14963 w 167111"/>
                  <a:gd name="connsiteY2" fmla="*/ 236039 h 540141"/>
                  <a:gd name="connsiteX3" fmla="*/ 159425 w 167111"/>
                  <a:gd name="connsiteY3" fmla="*/ 524964 h 540141"/>
                  <a:gd name="connsiteX4" fmla="*/ 134025 w 167111"/>
                  <a:gd name="connsiteY4" fmla="*/ 478927 h 540141"/>
                  <a:gd name="connsiteX5" fmla="*/ 21313 w 167111"/>
                  <a:gd name="connsiteY5" fmla="*/ 301127 h 540141"/>
                  <a:gd name="connsiteX6" fmla="*/ 8613 w 167111"/>
                  <a:gd name="connsiteY6" fmla="*/ 4264 h 540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111" h="540141">
                    <a:moveTo>
                      <a:pt x="8613" y="4264"/>
                    </a:moveTo>
                    <a:cubicBezTo>
                      <a:pt x="5703" y="-23782"/>
                      <a:pt x="2792" y="94223"/>
                      <a:pt x="3850" y="132852"/>
                    </a:cubicBezTo>
                    <a:cubicBezTo>
                      <a:pt x="4908" y="171481"/>
                      <a:pt x="-10966" y="170687"/>
                      <a:pt x="14963" y="236039"/>
                    </a:cubicBezTo>
                    <a:cubicBezTo>
                      <a:pt x="40892" y="301391"/>
                      <a:pt x="139581" y="484483"/>
                      <a:pt x="159425" y="524964"/>
                    </a:cubicBezTo>
                    <a:cubicBezTo>
                      <a:pt x="179269" y="565445"/>
                      <a:pt x="157044" y="516233"/>
                      <a:pt x="134025" y="478927"/>
                    </a:cubicBezTo>
                    <a:cubicBezTo>
                      <a:pt x="111006" y="441621"/>
                      <a:pt x="39569" y="376798"/>
                      <a:pt x="21313" y="301127"/>
                    </a:cubicBezTo>
                    <a:cubicBezTo>
                      <a:pt x="3057" y="225456"/>
                      <a:pt x="11523" y="32310"/>
                      <a:pt x="8613" y="42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3" name="フリーフォーム: 図形 4692">
                <a:extLst>
                  <a:ext uri="{FF2B5EF4-FFF2-40B4-BE49-F238E27FC236}">
                    <a16:creationId xmlns:a16="http://schemas.microsoft.com/office/drawing/2014/main" id="{67D25815-2D76-47DE-BF1D-03E97A4D633D}"/>
                  </a:ext>
                </a:extLst>
              </p:cNvPr>
              <p:cNvSpPr/>
              <p:nvPr/>
            </p:nvSpPr>
            <p:spPr>
              <a:xfrm>
                <a:off x="2820986" y="10830825"/>
                <a:ext cx="149316" cy="517750"/>
              </a:xfrm>
              <a:custGeom>
                <a:avLst/>
                <a:gdLst>
                  <a:gd name="connsiteX0" fmla="*/ 20639 w 149316"/>
                  <a:gd name="connsiteY0" fmla="*/ 688 h 517750"/>
                  <a:gd name="connsiteX1" fmla="*/ 2 w 149316"/>
                  <a:gd name="connsiteY1" fmla="*/ 148325 h 517750"/>
                  <a:gd name="connsiteX2" fmla="*/ 22227 w 149316"/>
                  <a:gd name="connsiteY2" fmla="*/ 229288 h 517750"/>
                  <a:gd name="connsiteX3" fmla="*/ 144464 w 149316"/>
                  <a:gd name="connsiteY3" fmla="*/ 502338 h 517750"/>
                  <a:gd name="connsiteX4" fmla="*/ 114302 w 149316"/>
                  <a:gd name="connsiteY4" fmla="*/ 454713 h 517750"/>
                  <a:gd name="connsiteX5" fmla="*/ 15877 w 149316"/>
                  <a:gd name="connsiteY5" fmla="*/ 213413 h 517750"/>
                  <a:gd name="connsiteX6" fmla="*/ 20639 w 149316"/>
                  <a:gd name="connsiteY6" fmla="*/ 688 h 5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316" h="517750">
                    <a:moveTo>
                      <a:pt x="20639" y="688"/>
                    </a:moveTo>
                    <a:cubicBezTo>
                      <a:pt x="17993" y="-10160"/>
                      <a:pt x="-263" y="110225"/>
                      <a:pt x="2" y="148325"/>
                    </a:cubicBezTo>
                    <a:cubicBezTo>
                      <a:pt x="267" y="186425"/>
                      <a:pt x="-1850" y="170286"/>
                      <a:pt x="22227" y="229288"/>
                    </a:cubicBezTo>
                    <a:cubicBezTo>
                      <a:pt x="46304" y="288290"/>
                      <a:pt x="129118" y="464767"/>
                      <a:pt x="144464" y="502338"/>
                    </a:cubicBezTo>
                    <a:cubicBezTo>
                      <a:pt x="159810" y="539909"/>
                      <a:pt x="135733" y="502867"/>
                      <a:pt x="114302" y="454713"/>
                    </a:cubicBezTo>
                    <a:cubicBezTo>
                      <a:pt x="92871" y="406559"/>
                      <a:pt x="30694" y="286967"/>
                      <a:pt x="15877" y="213413"/>
                    </a:cubicBezTo>
                    <a:cubicBezTo>
                      <a:pt x="1060" y="139859"/>
                      <a:pt x="23285" y="11536"/>
                      <a:pt x="20639" y="6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4" name="フリーフォーム: 図形 4693">
                <a:extLst>
                  <a:ext uri="{FF2B5EF4-FFF2-40B4-BE49-F238E27FC236}">
                    <a16:creationId xmlns:a16="http://schemas.microsoft.com/office/drawing/2014/main" id="{BAAB1750-4A00-414F-9ED4-4A06EF2A22C2}"/>
                  </a:ext>
                </a:extLst>
              </p:cNvPr>
              <p:cNvSpPr/>
              <p:nvPr/>
            </p:nvSpPr>
            <p:spPr>
              <a:xfrm>
                <a:off x="2779906" y="10825165"/>
                <a:ext cx="66874" cy="548643"/>
              </a:xfrm>
              <a:custGeom>
                <a:avLst/>
                <a:gdLst>
                  <a:gd name="connsiteX0" fmla="*/ 66482 w 66874"/>
                  <a:gd name="connsiteY0" fmla="*/ 4760 h 548643"/>
                  <a:gd name="connsiteX1" fmla="*/ 28382 w 66874"/>
                  <a:gd name="connsiteY1" fmla="*/ 138110 h 548643"/>
                  <a:gd name="connsiteX2" fmla="*/ 23619 w 66874"/>
                  <a:gd name="connsiteY2" fmla="*/ 244473 h 548643"/>
                  <a:gd name="connsiteX3" fmla="*/ 20444 w 66874"/>
                  <a:gd name="connsiteY3" fmla="*/ 544510 h 548643"/>
                  <a:gd name="connsiteX4" fmla="*/ 14094 w 66874"/>
                  <a:gd name="connsiteY4" fmla="*/ 412748 h 548643"/>
                  <a:gd name="connsiteX5" fmla="*/ 1394 w 66874"/>
                  <a:gd name="connsiteY5" fmla="*/ 320673 h 548643"/>
                  <a:gd name="connsiteX6" fmla="*/ 66482 w 66874"/>
                  <a:gd name="connsiteY6" fmla="*/ 4760 h 54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874" h="548643">
                    <a:moveTo>
                      <a:pt x="66482" y="4760"/>
                    </a:moveTo>
                    <a:cubicBezTo>
                      <a:pt x="70980" y="-25667"/>
                      <a:pt x="35526" y="98158"/>
                      <a:pt x="28382" y="138110"/>
                    </a:cubicBezTo>
                    <a:cubicBezTo>
                      <a:pt x="21238" y="178062"/>
                      <a:pt x="24942" y="176740"/>
                      <a:pt x="23619" y="244473"/>
                    </a:cubicBezTo>
                    <a:cubicBezTo>
                      <a:pt x="22296" y="312206"/>
                      <a:pt x="22031" y="516464"/>
                      <a:pt x="20444" y="544510"/>
                    </a:cubicBezTo>
                    <a:cubicBezTo>
                      <a:pt x="18857" y="572556"/>
                      <a:pt x="17269" y="450054"/>
                      <a:pt x="14094" y="412748"/>
                    </a:cubicBezTo>
                    <a:cubicBezTo>
                      <a:pt x="10919" y="375442"/>
                      <a:pt x="-4691" y="383379"/>
                      <a:pt x="1394" y="320673"/>
                    </a:cubicBezTo>
                    <a:cubicBezTo>
                      <a:pt x="7479" y="257967"/>
                      <a:pt x="61984" y="35187"/>
                      <a:pt x="66482" y="47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5" name="フリーフォーム: 図形 4694">
                <a:extLst>
                  <a:ext uri="{FF2B5EF4-FFF2-40B4-BE49-F238E27FC236}">
                    <a16:creationId xmlns:a16="http://schemas.microsoft.com/office/drawing/2014/main" id="{7CA08B23-0CB6-4376-840A-D073668F5C3D}"/>
                  </a:ext>
                </a:extLst>
              </p:cNvPr>
              <p:cNvSpPr/>
              <p:nvPr/>
            </p:nvSpPr>
            <p:spPr>
              <a:xfrm>
                <a:off x="4548008" y="10518689"/>
                <a:ext cx="116070" cy="237661"/>
              </a:xfrm>
              <a:custGeom>
                <a:avLst/>
                <a:gdLst>
                  <a:gd name="connsiteX0" fmla="*/ 62092 w 116070"/>
                  <a:gd name="connsiteY0" fmla="*/ 86 h 237661"/>
                  <a:gd name="connsiteX1" fmla="*/ 101780 w 116070"/>
                  <a:gd name="connsiteY1" fmla="*/ 108036 h 237661"/>
                  <a:gd name="connsiteX2" fmla="*/ 74792 w 116070"/>
                  <a:gd name="connsiteY2" fmla="*/ 158836 h 237661"/>
                  <a:gd name="connsiteX3" fmla="*/ 180 w 116070"/>
                  <a:gd name="connsiteY3" fmla="*/ 236624 h 237661"/>
                  <a:gd name="connsiteX4" fmla="*/ 55742 w 116070"/>
                  <a:gd name="connsiteY4" fmla="*/ 198524 h 237661"/>
                  <a:gd name="connsiteX5" fmla="*/ 116067 w 116070"/>
                  <a:gd name="connsiteY5" fmla="*/ 127086 h 237661"/>
                  <a:gd name="connsiteX6" fmla="*/ 62092 w 116070"/>
                  <a:gd name="connsiteY6" fmla="*/ 86 h 23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070" h="237661">
                    <a:moveTo>
                      <a:pt x="62092" y="86"/>
                    </a:moveTo>
                    <a:cubicBezTo>
                      <a:pt x="59711" y="-3089"/>
                      <a:pt x="99663" y="81578"/>
                      <a:pt x="101780" y="108036"/>
                    </a:cubicBezTo>
                    <a:cubicBezTo>
                      <a:pt x="103897" y="134494"/>
                      <a:pt x="91725" y="137405"/>
                      <a:pt x="74792" y="158836"/>
                    </a:cubicBezTo>
                    <a:cubicBezTo>
                      <a:pt x="57859" y="180267"/>
                      <a:pt x="3355" y="230009"/>
                      <a:pt x="180" y="236624"/>
                    </a:cubicBezTo>
                    <a:cubicBezTo>
                      <a:pt x="-2995" y="243239"/>
                      <a:pt x="36428" y="216780"/>
                      <a:pt x="55742" y="198524"/>
                    </a:cubicBezTo>
                    <a:cubicBezTo>
                      <a:pt x="75056" y="180268"/>
                      <a:pt x="115538" y="158571"/>
                      <a:pt x="116067" y="127086"/>
                    </a:cubicBezTo>
                    <a:cubicBezTo>
                      <a:pt x="116596" y="95601"/>
                      <a:pt x="64473" y="3261"/>
                      <a:pt x="62092" y="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6" name="フリーフォーム: 図形 4695">
                <a:extLst>
                  <a:ext uri="{FF2B5EF4-FFF2-40B4-BE49-F238E27FC236}">
                    <a16:creationId xmlns:a16="http://schemas.microsoft.com/office/drawing/2014/main" id="{D09017A4-2E18-43D0-9DA3-C484CBA7C8A4}"/>
                  </a:ext>
                </a:extLst>
              </p:cNvPr>
              <p:cNvSpPr/>
              <p:nvPr/>
            </p:nvSpPr>
            <p:spPr>
              <a:xfrm>
                <a:off x="4486370" y="10513414"/>
                <a:ext cx="127731" cy="228757"/>
              </a:xfrm>
              <a:custGeom>
                <a:avLst/>
                <a:gdLst>
                  <a:gd name="connsiteX0" fmla="*/ 126905 w 127731"/>
                  <a:gd name="connsiteY0" fmla="*/ 599 h 228757"/>
                  <a:gd name="connsiteX1" fmla="*/ 55468 w 127731"/>
                  <a:gd name="connsiteY1" fmla="*/ 67274 h 228757"/>
                  <a:gd name="connsiteX2" fmla="*/ 23718 w 127731"/>
                  <a:gd name="connsiteY2" fmla="*/ 116486 h 228757"/>
                  <a:gd name="connsiteX3" fmla="*/ 58643 w 127731"/>
                  <a:gd name="connsiteY3" fmla="*/ 227611 h 228757"/>
                  <a:gd name="connsiteX4" fmla="*/ 34830 w 127731"/>
                  <a:gd name="connsiteY4" fmla="*/ 170461 h 228757"/>
                  <a:gd name="connsiteX5" fmla="*/ 3080 w 127731"/>
                  <a:gd name="connsiteY5" fmla="*/ 108549 h 228757"/>
                  <a:gd name="connsiteX6" fmla="*/ 126905 w 127731"/>
                  <a:gd name="connsiteY6" fmla="*/ 599 h 22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731" h="228757">
                    <a:moveTo>
                      <a:pt x="126905" y="599"/>
                    </a:moveTo>
                    <a:cubicBezTo>
                      <a:pt x="135636" y="-6280"/>
                      <a:pt x="72666" y="47960"/>
                      <a:pt x="55468" y="67274"/>
                    </a:cubicBezTo>
                    <a:cubicBezTo>
                      <a:pt x="38270" y="86588"/>
                      <a:pt x="23189" y="89763"/>
                      <a:pt x="23718" y="116486"/>
                    </a:cubicBezTo>
                    <a:cubicBezTo>
                      <a:pt x="24247" y="143209"/>
                      <a:pt x="56791" y="218615"/>
                      <a:pt x="58643" y="227611"/>
                    </a:cubicBezTo>
                    <a:cubicBezTo>
                      <a:pt x="60495" y="236607"/>
                      <a:pt x="44090" y="190305"/>
                      <a:pt x="34830" y="170461"/>
                    </a:cubicBezTo>
                    <a:cubicBezTo>
                      <a:pt x="25570" y="150617"/>
                      <a:pt x="-10678" y="135272"/>
                      <a:pt x="3080" y="108549"/>
                    </a:cubicBezTo>
                    <a:cubicBezTo>
                      <a:pt x="16838" y="81826"/>
                      <a:pt x="118174" y="7478"/>
                      <a:pt x="126905" y="5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7" name="フリーフォーム: 図形 4696">
                <a:extLst>
                  <a:ext uri="{FF2B5EF4-FFF2-40B4-BE49-F238E27FC236}">
                    <a16:creationId xmlns:a16="http://schemas.microsoft.com/office/drawing/2014/main" id="{1B60C727-7ED2-41E0-A177-78B233D30FA5}"/>
                  </a:ext>
                </a:extLst>
              </p:cNvPr>
              <p:cNvSpPr/>
              <p:nvPr/>
            </p:nvSpPr>
            <p:spPr>
              <a:xfrm>
                <a:off x="4224810" y="9160587"/>
                <a:ext cx="326050" cy="301702"/>
              </a:xfrm>
              <a:custGeom>
                <a:avLst/>
                <a:gdLst>
                  <a:gd name="connsiteX0" fmla="*/ 300623 w 326050"/>
                  <a:gd name="connsiteY0" fmla="*/ 346 h 301702"/>
                  <a:gd name="connsiteX1" fmla="*/ 275223 w 326050"/>
                  <a:gd name="connsiteY1" fmla="*/ 207780 h 301702"/>
                  <a:gd name="connsiteX2" fmla="*/ 57 w 326050"/>
                  <a:gd name="connsiteY2" fmla="*/ 300913 h 301702"/>
                  <a:gd name="connsiteX3" fmla="*/ 300623 w 326050"/>
                  <a:gd name="connsiteY3" fmla="*/ 161213 h 301702"/>
                  <a:gd name="connsiteX4" fmla="*/ 300623 w 326050"/>
                  <a:gd name="connsiteY4" fmla="*/ 346 h 30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050" h="301702">
                    <a:moveTo>
                      <a:pt x="300623" y="346"/>
                    </a:moveTo>
                    <a:cubicBezTo>
                      <a:pt x="296390" y="8107"/>
                      <a:pt x="325317" y="157686"/>
                      <a:pt x="275223" y="207780"/>
                    </a:cubicBezTo>
                    <a:cubicBezTo>
                      <a:pt x="225129" y="257875"/>
                      <a:pt x="-4176" y="308674"/>
                      <a:pt x="57" y="300913"/>
                    </a:cubicBezTo>
                    <a:cubicBezTo>
                      <a:pt x="4290" y="293152"/>
                      <a:pt x="245590" y="204958"/>
                      <a:pt x="300623" y="161213"/>
                    </a:cubicBezTo>
                    <a:cubicBezTo>
                      <a:pt x="355656" y="117469"/>
                      <a:pt x="304856" y="-7415"/>
                      <a:pt x="300623" y="3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8" name="フリーフォーム: 図形 4697">
                <a:extLst>
                  <a:ext uri="{FF2B5EF4-FFF2-40B4-BE49-F238E27FC236}">
                    <a16:creationId xmlns:a16="http://schemas.microsoft.com/office/drawing/2014/main" id="{675CB4F5-42A2-432E-925D-B144B9B2F474}"/>
                  </a:ext>
                </a:extLst>
              </p:cNvPr>
              <p:cNvSpPr/>
              <p:nvPr/>
            </p:nvSpPr>
            <p:spPr>
              <a:xfrm>
                <a:off x="3317968" y="9207200"/>
                <a:ext cx="784290" cy="472106"/>
              </a:xfrm>
              <a:custGeom>
                <a:avLst/>
                <a:gdLst>
                  <a:gd name="connsiteX0" fmla="*/ 965 w 784290"/>
                  <a:gd name="connsiteY0" fmla="*/ 300 h 472106"/>
                  <a:gd name="connsiteX1" fmla="*/ 233799 w 784290"/>
                  <a:gd name="connsiteY1" fmla="*/ 267000 h 472106"/>
                  <a:gd name="connsiteX2" fmla="*/ 436999 w 784290"/>
                  <a:gd name="connsiteY2" fmla="*/ 436333 h 472106"/>
                  <a:gd name="connsiteX3" fmla="*/ 470865 w 784290"/>
                  <a:gd name="connsiteY3" fmla="*/ 470200 h 472106"/>
                  <a:gd name="connsiteX4" fmla="*/ 508965 w 784290"/>
                  <a:gd name="connsiteY4" fmla="*/ 402467 h 472106"/>
                  <a:gd name="connsiteX5" fmla="*/ 784132 w 784290"/>
                  <a:gd name="connsiteY5" fmla="*/ 220433 h 472106"/>
                  <a:gd name="connsiteX6" fmla="*/ 466632 w 784290"/>
                  <a:gd name="connsiteY6" fmla="*/ 385533 h 472106"/>
                  <a:gd name="connsiteX7" fmla="*/ 373499 w 784290"/>
                  <a:gd name="connsiteY7" fmla="*/ 313567 h 472106"/>
                  <a:gd name="connsiteX8" fmla="*/ 373499 w 784290"/>
                  <a:gd name="connsiteY8" fmla="*/ 326267 h 472106"/>
                  <a:gd name="connsiteX9" fmla="*/ 326932 w 784290"/>
                  <a:gd name="connsiteY9" fmla="*/ 322033 h 472106"/>
                  <a:gd name="connsiteX10" fmla="*/ 965 w 784290"/>
                  <a:gd name="connsiteY10" fmla="*/ 300 h 47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290" h="472106">
                    <a:moveTo>
                      <a:pt x="965" y="300"/>
                    </a:moveTo>
                    <a:cubicBezTo>
                      <a:pt x="-14557" y="-8872"/>
                      <a:pt x="161127" y="194328"/>
                      <a:pt x="233799" y="267000"/>
                    </a:cubicBezTo>
                    <a:cubicBezTo>
                      <a:pt x="306471" y="339672"/>
                      <a:pt x="397488" y="402466"/>
                      <a:pt x="436999" y="436333"/>
                    </a:cubicBezTo>
                    <a:cubicBezTo>
                      <a:pt x="476510" y="470200"/>
                      <a:pt x="458871" y="475844"/>
                      <a:pt x="470865" y="470200"/>
                    </a:cubicBezTo>
                    <a:cubicBezTo>
                      <a:pt x="482859" y="464556"/>
                      <a:pt x="456754" y="444095"/>
                      <a:pt x="508965" y="402467"/>
                    </a:cubicBezTo>
                    <a:cubicBezTo>
                      <a:pt x="561176" y="360839"/>
                      <a:pt x="791187" y="223255"/>
                      <a:pt x="784132" y="220433"/>
                    </a:cubicBezTo>
                    <a:cubicBezTo>
                      <a:pt x="777077" y="217611"/>
                      <a:pt x="535071" y="370011"/>
                      <a:pt x="466632" y="385533"/>
                    </a:cubicBezTo>
                    <a:cubicBezTo>
                      <a:pt x="398193" y="401055"/>
                      <a:pt x="389021" y="323445"/>
                      <a:pt x="373499" y="313567"/>
                    </a:cubicBezTo>
                    <a:cubicBezTo>
                      <a:pt x="357977" y="303689"/>
                      <a:pt x="381260" y="324856"/>
                      <a:pt x="373499" y="326267"/>
                    </a:cubicBezTo>
                    <a:cubicBezTo>
                      <a:pt x="365738" y="327678"/>
                      <a:pt x="384082" y="374244"/>
                      <a:pt x="326932" y="322033"/>
                    </a:cubicBezTo>
                    <a:cubicBezTo>
                      <a:pt x="269782" y="269822"/>
                      <a:pt x="16487" y="9472"/>
                      <a:pt x="965" y="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9" name="フリーフォーム: 図形 4698">
                <a:extLst>
                  <a:ext uri="{FF2B5EF4-FFF2-40B4-BE49-F238E27FC236}">
                    <a16:creationId xmlns:a16="http://schemas.microsoft.com/office/drawing/2014/main" id="{840DB2D5-ABDE-4D8E-8FE1-1CAEF08A78C4}"/>
                  </a:ext>
                </a:extLst>
              </p:cNvPr>
              <p:cNvSpPr/>
              <p:nvPr/>
            </p:nvSpPr>
            <p:spPr>
              <a:xfrm>
                <a:off x="3198818" y="9273845"/>
                <a:ext cx="479007" cy="841175"/>
              </a:xfrm>
              <a:custGeom>
                <a:avLst/>
                <a:gdLst>
                  <a:gd name="connsiteX0" fmla="*/ 31215 w 479007"/>
                  <a:gd name="connsiteY0" fmla="*/ 22555 h 841175"/>
                  <a:gd name="connsiteX1" fmla="*/ 65082 w 479007"/>
                  <a:gd name="connsiteY1" fmla="*/ 73355 h 841175"/>
                  <a:gd name="connsiteX2" fmla="*/ 420682 w 479007"/>
                  <a:gd name="connsiteY2" fmla="*/ 365455 h 841175"/>
                  <a:gd name="connsiteX3" fmla="*/ 471482 w 479007"/>
                  <a:gd name="connsiteY3" fmla="*/ 572888 h 841175"/>
                  <a:gd name="connsiteX4" fmla="*/ 344482 w 479007"/>
                  <a:gd name="connsiteY4" fmla="*/ 839588 h 841175"/>
                  <a:gd name="connsiteX5" fmla="*/ 424915 w 479007"/>
                  <a:gd name="connsiteY5" fmla="*/ 674488 h 841175"/>
                  <a:gd name="connsiteX6" fmla="*/ 463015 w 479007"/>
                  <a:gd name="connsiteY6" fmla="*/ 483988 h 841175"/>
                  <a:gd name="connsiteX7" fmla="*/ 403749 w 479007"/>
                  <a:gd name="connsiteY7" fmla="*/ 382388 h 841175"/>
                  <a:gd name="connsiteX8" fmla="*/ 31215 w 479007"/>
                  <a:gd name="connsiteY8" fmla="*/ 22555 h 84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9007" h="841175">
                    <a:moveTo>
                      <a:pt x="31215" y="22555"/>
                    </a:moveTo>
                    <a:cubicBezTo>
                      <a:pt x="-25229" y="-28950"/>
                      <a:pt x="171" y="16205"/>
                      <a:pt x="65082" y="73355"/>
                    </a:cubicBezTo>
                    <a:cubicBezTo>
                      <a:pt x="129993" y="130505"/>
                      <a:pt x="352949" y="282200"/>
                      <a:pt x="420682" y="365455"/>
                    </a:cubicBezTo>
                    <a:cubicBezTo>
                      <a:pt x="488415" y="448711"/>
                      <a:pt x="484182" y="493866"/>
                      <a:pt x="471482" y="572888"/>
                    </a:cubicBezTo>
                    <a:cubicBezTo>
                      <a:pt x="458782" y="651910"/>
                      <a:pt x="352243" y="822655"/>
                      <a:pt x="344482" y="839588"/>
                    </a:cubicBezTo>
                    <a:cubicBezTo>
                      <a:pt x="336721" y="856521"/>
                      <a:pt x="405160" y="733755"/>
                      <a:pt x="424915" y="674488"/>
                    </a:cubicBezTo>
                    <a:cubicBezTo>
                      <a:pt x="444670" y="615221"/>
                      <a:pt x="466543" y="532671"/>
                      <a:pt x="463015" y="483988"/>
                    </a:cubicBezTo>
                    <a:cubicBezTo>
                      <a:pt x="459487" y="435305"/>
                      <a:pt x="476421" y="460705"/>
                      <a:pt x="403749" y="382388"/>
                    </a:cubicBezTo>
                    <a:cubicBezTo>
                      <a:pt x="331077" y="304071"/>
                      <a:pt x="87659" y="74060"/>
                      <a:pt x="31215" y="225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0" name="フリーフォーム: 図形 4699">
                <a:extLst>
                  <a:ext uri="{FF2B5EF4-FFF2-40B4-BE49-F238E27FC236}">
                    <a16:creationId xmlns:a16="http://schemas.microsoft.com/office/drawing/2014/main" id="{C5A78EFC-E0A3-4B40-A76A-B77BBA9EF8D5}"/>
                  </a:ext>
                </a:extLst>
              </p:cNvPr>
              <p:cNvSpPr/>
              <p:nvPr/>
            </p:nvSpPr>
            <p:spPr>
              <a:xfrm>
                <a:off x="3843552" y="9588426"/>
                <a:ext cx="334795" cy="520485"/>
              </a:xfrm>
              <a:custGeom>
                <a:avLst/>
                <a:gdLst>
                  <a:gd name="connsiteX0" fmla="*/ 334748 w 334795"/>
                  <a:gd name="connsiteY0" fmla="*/ 74 h 520485"/>
                  <a:gd name="connsiteX1" fmla="*/ 89215 w 334795"/>
                  <a:gd name="connsiteY1" fmla="*/ 199041 h 520485"/>
                  <a:gd name="connsiteX2" fmla="*/ 8781 w 334795"/>
                  <a:gd name="connsiteY2" fmla="*/ 516541 h 520485"/>
                  <a:gd name="connsiteX3" fmla="*/ 8781 w 334795"/>
                  <a:gd name="connsiteY3" fmla="*/ 364141 h 520485"/>
                  <a:gd name="connsiteX4" fmla="*/ 68048 w 334795"/>
                  <a:gd name="connsiteY4" fmla="*/ 177874 h 520485"/>
                  <a:gd name="connsiteX5" fmla="*/ 334748 w 334795"/>
                  <a:gd name="connsiteY5" fmla="*/ 74 h 520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795" h="520485">
                    <a:moveTo>
                      <a:pt x="334748" y="74"/>
                    </a:moveTo>
                    <a:cubicBezTo>
                      <a:pt x="338276" y="3602"/>
                      <a:pt x="143543" y="112963"/>
                      <a:pt x="89215" y="199041"/>
                    </a:cubicBezTo>
                    <a:cubicBezTo>
                      <a:pt x="34887" y="285119"/>
                      <a:pt x="22187" y="489024"/>
                      <a:pt x="8781" y="516541"/>
                    </a:cubicBezTo>
                    <a:cubicBezTo>
                      <a:pt x="-4625" y="544058"/>
                      <a:pt x="-1097" y="420585"/>
                      <a:pt x="8781" y="364141"/>
                    </a:cubicBezTo>
                    <a:cubicBezTo>
                      <a:pt x="18659" y="307697"/>
                      <a:pt x="14426" y="236435"/>
                      <a:pt x="68048" y="177874"/>
                    </a:cubicBezTo>
                    <a:cubicBezTo>
                      <a:pt x="121670" y="119313"/>
                      <a:pt x="331220" y="-3454"/>
                      <a:pt x="334748" y="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1" name="フリーフォーム: 図形 4700">
                <a:extLst>
                  <a:ext uri="{FF2B5EF4-FFF2-40B4-BE49-F238E27FC236}">
                    <a16:creationId xmlns:a16="http://schemas.microsoft.com/office/drawing/2014/main" id="{5746DB76-0420-470A-BF8B-A775DFE4018E}"/>
                  </a:ext>
                </a:extLst>
              </p:cNvPr>
              <p:cNvSpPr/>
              <p:nvPr/>
            </p:nvSpPr>
            <p:spPr>
              <a:xfrm>
                <a:off x="4834458" y="9558836"/>
                <a:ext cx="499551" cy="635108"/>
              </a:xfrm>
              <a:custGeom>
                <a:avLst/>
                <a:gdLst>
                  <a:gd name="connsiteX0" fmla="*/ 499542 w 499551"/>
                  <a:gd name="connsiteY0" fmla="*/ 31 h 635108"/>
                  <a:gd name="connsiteX1" fmla="*/ 254009 w 499551"/>
                  <a:gd name="connsiteY1" fmla="*/ 414897 h 635108"/>
                  <a:gd name="connsiteX2" fmla="*/ 9 w 499551"/>
                  <a:gd name="connsiteY2" fmla="*/ 635031 h 635108"/>
                  <a:gd name="connsiteX3" fmla="*/ 245542 w 499551"/>
                  <a:gd name="connsiteY3" fmla="*/ 393731 h 635108"/>
                  <a:gd name="connsiteX4" fmla="*/ 499542 w 499551"/>
                  <a:gd name="connsiteY4" fmla="*/ 31 h 635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551" h="635108">
                    <a:moveTo>
                      <a:pt x="499542" y="31"/>
                    </a:moveTo>
                    <a:cubicBezTo>
                      <a:pt x="500953" y="3559"/>
                      <a:pt x="337264" y="309064"/>
                      <a:pt x="254009" y="414897"/>
                    </a:cubicBezTo>
                    <a:cubicBezTo>
                      <a:pt x="170754" y="520730"/>
                      <a:pt x="1420" y="638559"/>
                      <a:pt x="9" y="635031"/>
                    </a:cubicBezTo>
                    <a:cubicBezTo>
                      <a:pt x="-1402" y="631503"/>
                      <a:pt x="161581" y="493920"/>
                      <a:pt x="245542" y="393731"/>
                    </a:cubicBezTo>
                    <a:cubicBezTo>
                      <a:pt x="329503" y="293542"/>
                      <a:pt x="498131" y="-3497"/>
                      <a:pt x="499542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2" name="フリーフォーム: 図形 4701">
                <a:extLst>
                  <a:ext uri="{FF2B5EF4-FFF2-40B4-BE49-F238E27FC236}">
                    <a16:creationId xmlns:a16="http://schemas.microsoft.com/office/drawing/2014/main" id="{058A8581-AC13-4720-B3C4-C4092422BDEE}"/>
                  </a:ext>
                </a:extLst>
              </p:cNvPr>
              <p:cNvSpPr/>
              <p:nvPr/>
            </p:nvSpPr>
            <p:spPr>
              <a:xfrm>
                <a:off x="4340570" y="9584230"/>
                <a:ext cx="248595" cy="648044"/>
              </a:xfrm>
              <a:custGeom>
                <a:avLst/>
                <a:gdLst>
                  <a:gd name="connsiteX0" fmla="*/ 248363 w 248595"/>
                  <a:gd name="connsiteY0" fmla="*/ 37 h 648044"/>
                  <a:gd name="connsiteX1" fmla="*/ 49397 w 248595"/>
                  <a:gd name="connsiteY1" fmla="*/ 262503 h 648044"/>
                  <a:gd name="connsiteX2" fmla="*/ 142530 w 248595"/>
                  <a:gd name="connsiteY2" fmla="*/ 639270 h 648044"/>
                  <a:gd name="connsiteX3" fmla="*/ 108663 w 248595"/>
                  <a:gd name="connsiteY3" fmla="*/ 508037 h 648044"/>
                  <a:gd name="connsiteX4" fmla="*/ 2830 w 248595"/>
                  <a:gd name="connsiteY4" fmla="*/ 279437 h 648044"/>
                  <a:gd name="connsiteX5" fmla="*/ 248363 w 248595"/>
                  <a:gd name="connsiteY5" fmla="*/ 37 h 648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595" h="648044">
                    <a:moveTo>
                      <a:pt x="248363" y="37"/>
                    </a:moveTo>
                    <a:cubicBezTo>
                      <a:pt x="256124" y="-2785"/>
                      <a:pt x="67036" y="155964"/>
                      <a:pt x="49397" y="262503"/>
                    </a:cubicBezTo>
                    <a:cubicBezTo>
                      <a:pt x="31758" y="369042"/>
                      <a:pt x="132652" y="598348"/>
                      <a:pt x="142530" y="639270"/>
                    </a:cubicBezTo>
                    <a:cubicBezTo>
                      <a:pt x="152408" y="680192"/>
                      <a:pt x="131946" y="568009"/>
                      <a:pt x="108663" y="508037"/>
                    </a:cubicBezTo>
                    <a:cubicBezTo>
                      <a:pt x="85380" y="448065"/>
                      <a:pt x="-18337" y="359870"/>
                      <a:pt x="2830" y="279437"/>
                    </a:cubicBezTo>
                    <a:cubicBezTo>
                      <a:pt x="23997" y="199004"/>
                      <a:pt x="240602" y="2859"/>
                      <a:pt x="248363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3" name="フリーフォーム: 図形 4702">
                <a:extLst>
                  <a:ext uri="{FF2B5EF4-FFF2-40B4-BE49-F238E27FC236}">
                    <a16:creationId xmlns:a16="http://schemas.microsoft.com/office/drawing/2014/main" id="{EEE0C86E-9216-4B23-AA44-725CB88F42F8}"/>
                  </a:ext>
                </a:extLst>
              </p:cNvPr>
              <p:cNvSpPr/>
              <p:nvPr/>
            </p:nvSpPr>
            <p:spPr>
              <a:xfrm>
                <a:off x="5024861" y="9877214"/>
                <a:ext cx="1165729" cy="557978"/>
              </a:xfrm>
              <a:custGeom>
                <a:avLst/>
                <a:gdLst>
                  <a:gd name="connsiteX0" fmla="*/ 106 w 1165729"/>
                  <a:gd name="connsiteY0" fmla="*/ 557953 h 557978"/>
                  <a:gd name="connsiteX1" fmla="*/ 410739 w 1165729"/>
                  <a:gd name="connsiteY1" fmla="*/ 477519 h 557978"/>
                  <a:gd name="connsiteX2" fmla="*/ 1138872 w 1165729"/>
                  <a:gd name="connsiteY2" fmla="*/ 20319 h 557978"/>
                  <a:gd name="connsiteX3" fmla="*/ 973772 w 1165729"/>
                  <a:gd name="connsiteY3" fmla="*/ 104986 h 557978"/>
                  <a:gd name="connsiteX4" fmla="*/ 639339 w 1165729"/>
                  <a:gd name="connsiteY4" fmla="*/ 329353 h 557978"/>
                  <a:gd name="connsiteX5" fmla="*/ 372639 w 1165729"/>
                  <a:gd name="connsiteY5" fmla="*/ 481753 h 557978"/>
                  <a:gd name="connsiteX6" fmla="*/ 106 w 1165729"/>
                  <a:gd name="connsiteY6" fmla="*/ 557953 h 557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5729" h="557978">
                    <a:moveTo>
                      <a:pt x="106" y="557953"/>
                    </a:moveTo>
                    <a:cubicBezTo>
                      <a:pt x="6456" y="557247"/>
                      <a:pt x="220945" y="567125"/>
                      <a:pt x="410739" y="477519"/>
                    </a:cubicBezTo>
                    <a:cubicBezTo>
                      <a:pt x="600533" y="387913"/>
                      <a:pt x="1045033" y="82408"/>
                      <a:pt x="1138872" y="20319"/>
                    </a:cubicBezTo>
                    <a:cubicBezTo>
                      <a:pt x="1232711" y="-41770"/>
                      <a:pt x="1057027" y="53480"/>
                      <a:pt x="973772" y="104986"/>
                    </a:cubicBezTo>
                    <a:cubicBezTo>
                      <a:pt x="890517" y="156492"/>
                      <a:pt x="739528" y="266558"/>
                      <a:pt x="639339" y="329353"/>
                    </a:cubicBezTo>
                    <a:cubicBezTo>
                      <a:pt x="539150" y="392147"/>
                      <a:pt x="472828" y="442948"/>
                      <a:pt x="372639" y="481753"/>
                    </a:cubicBezTo>
                    <a:cubicBezTo>
                      <a:pt x="272450" y="520558"/>
                      <a:pt x="-6244" y="558659"/>
                      <a:pt x="106" y="5579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4" name="フリーフォーム: 図形 4703">
                <a:extLst>
                  <a:ext uri="{FF2B5EF4-FFF2-40B4-BE49-F238E27FC236}">
                    <a16:creationId xmlns:a16="http://schemas.microsoft.com/office/drawing/2014/main" id="{8FB401E3-4B9F-4D1F-90B7-116DFBF4950E}"/>
                  </a:ext>
                </a:extLst>
              </p:cNvPr>
              <p:cNvSpPr/>
              <p:nvPr/>
            </p:nvSpPr>
            <p:spPr>
              <a:xfrm>
                <a:off x="3195474" y="9367861"/>
                <a:ext cx="356259" cy="258895"/>
              </a:xfrm>
              <a:custGeom>
                <a:avLst/>
                <a:gdLst>
                  <a:gd name="connsiteX0" fmla="*/ 13393 w 356259"/>
                  <a:gd name="connsiteY0" fmla="*/ 8972 h 258895"/>
                  <a:gd name="connsiteX1" fmla="*/ 72659 w 356259"/>
                  <a:gd name="connsiteY1" fmla="*/ 59772 h 258895"/>
                  <a:gd name="connsiteX2" fmla="*/ 343593 w 356259"/>
                  <a:gd name="connsiteY2" fmla="*/ 246039 h 258895"/>
                  <a:gd name="connsiteX3" fmla="*/ 284326 w 356259"/>
                  <a:gd name="connsiteY3" fmla="*/ 220639 h 258895"/>
                  <a:gd name="connsiteX4" fmla="*/ 13393 w 356259"/>
                  <a:gd name="connsiteY4" fmla="*/ 8972 h 258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6259" h="258895">
                    <a:moveTo>
                      <a:pt x="13393" y="8972"/>
                    </a:moveTo>
                    <a:cubicBezTo>
                      <a:pt x="-21885" y="-17839"/>
                      <a:pt x="17626" y="20261"/>
                      <a:pt x="72659" y="59772"/>
                    </a:cubicBezTo>
                    <a:cubicBezTo>
                      <a:pt x="127692" y="99283"/>
                      <a:pt x="308315" y="219228"/>
                      <a:pt x="343593" y="246039"/>
                    </a:cubicBezTo>
                    <a:cubicBezTo>
                      <a:pt x="378871" y="272850"/>
                      <a:pt x="334420" y="254506"/>
                      <a:pt x="284326" y="220639"/>
                    </a:cubicBezTo>
                    <a:cubicBezTo>
                      <a:pt x="234232" y="186772"/>
                      <a:pt x="48671" y="35783"/>
                      <a:pt x="13393" y="89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5" name="フリーフォーム: 図形 4704">
                <a:extLst>
                  <a:ext uri="{FF2B5EF4-FFF2-40B4-BE49-F238E27FC236}">
                    <a16:creationId xmlns:a16="http://schemas.microsoft.com/office/drawing/2014/main" id="{D4A3A78B-6B21-4BDB-AD2C-D604BFB8A5A2}"/>
                  </a:ext>
                </a:extLst>
              </p:cNvPr>
              <p:cNvSpPr/>
              <p:nvPr/>
            </p:nvSpPr>
            <p:spPr>
              <a:xfrm>
                <a:off x="4579638" y="10306295"/>
                <a:ext cx="340720" cy="217920"/>
              </a:xfrm>
              <a:custGeom>
                <a:avLst/>
                <a:gdLst>
                  <a:gd name="connsiteX0" fmla="*/ 13529 w 340720"/>
                  <a:gd name="connsiteY0" fmla="*/ 6105 h 217920"/>
                  <a:gd name="connsiteX1" fmla="*/ 292929 w 340720"/>
                  <a:gd name="connsiteY1" fmla="*/ 145805 h 217920"/>
                  <a:gd name="connsiteX2" fmla="*/ 136295 w 340720"/>
                  <a:gd name="connsiteY2" fmla="*/ 217772 h 217920"/>
                  <a:gd name="connsiteX3" fmla="*/ 314095 w 340720"/>
                  <a:gd name="connsiteY3" fmla="*/ 162738 h 217920"/>
                  <a:gd name="connsiteX4" fmla="*/ 314095 w 340720"/>
                  <a:gd name="connsiteY4" fmla="*/ 99238 h 217920"/>
                  <a:gd name="connsiteX5" fmla="*/ 68562 w 340720"/>
                  <a:gd name="connsiteY5" fmla="*/ 31505 h 217920"/>
                  <a:gd name="connsiteX6" fmla="*/ 13529 w 340720"/>
                  <a:gd name="connsiteY6" fmla="*/ 6105 h 21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720" h="217920">
                    <a:moveTo>
                      <a:pt x="13529" y="6105"/>
                    </a:moveTo>
                    <a:cubicBezTo>
                      <a:pt x="50924" y="25155"/>
                      <a:pt x="272468" y="110527"/>
                      <a:pt x="292929" y="145805"/>
                    </a:cubicBezTo>
                    <a:cubicBezTo>
                      <a:pt x="313390" y="181083"/>
                      <a:pt x="132767" y="214950"/>
                      <a:pt x="136295" y="217772"/>
                    </a:cubicBezTo>
                    <a:cubicBezTo>
                      <a:pt x="139823" y="220594"/>
                      <a:pt x="284462" y="182494"/>
                      <a:pt x="314095" y="162738"/>
                    </a:cubicBezTo>
                    <a:cubicBezTo>
                      <a:pt x="343728" y="142982"/>
                      <a:pt x="355017" y="121110"/>
                      <a:pt x="314095" y="99238"/>
                    </a:cubicBezTo>
                    <a:cubicBezTo>
                      <a:pt x="273173" y="77366"/>
                      <a:pt x="113717" y="45616"/>
                      <a:pt x="68562" y="31505"/>
                    </a:cubicBezTo>
                    <a:cubicBezTo>
                      <a:pt x="23407" y="17394"/>
                      <a:pt x="-23866" y="-12945"/>
                      <a:pt x="13529" y="61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6" name="フリーフォーム: 図形 4705">
                <a:extLst>
                  <a:ext uri="{FF2B5EF4-FFF2-40B4-BE49-F238E27FC236}">
                    <a16:creationId xmlns:a16="http://schemas.microsoft.com/office/drawing/2014/main" id="{9CD85AC1-3C1B-4A8F-9870-E9E22FCC8CAF}"/>
                  </a:ext>
                </a:extLst>
              </p:cNvPr>
              <p:cNvSpPr/>
              <p:nvPr/>
            </p:nvSpPr>
            <p:spPr>
              <a:xfrm>
                <a:off x="3702703" y="10178634"/>
                <a:ext cx="547157" cy="398152"/>
              </a:xfrm>
              <a:custGeom>
                <a:avLst/>
                <a:gdLst>
                  <a:gd name="connsiteX0" fmla="*/ 149630 w 547157"/>
                  <a:gd name="connsiteY0" fmla="*/ 6766 h 398152"/>
                  <a:gd name="connsiteX1" fmla="*/ 145397 w 547157"/>
                  <a:gd name="connsiteY1" fmla="*/ 91433 h 398152"/>
                  <a:gd name="connsiteX2" fmla="*/ 48030 w 547157"/>
                  <a:gd name="connsiteY2" fmla="*/ 264999 h 398152"/>
                  <a:gd name="connsiteX3" fmla="*/ 530630 w 547157"/>
                  <a:gd name="connsiteY3" fmla="*/ 391999 h 398152"/>
                  <a:gd name="connsiteX4" fmla="*/ 395164 w 547157"/>
                  <a:gd name="connsiteY4" fmla="*/ 366599 h 398152"/>
                  <a:gd name="connsiteX5" fmla="*/ 5697 w 547157"/>
                  <a:gd name="connsiteY5" fmla="*/ 264999 h 398152"/>
                  <a:gd name="connsiteX6" fmla="*/ 149630 w 547157"/>
                  <a:gd name="connsiteY6" fmla="*/ 6766 h 39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157" h="398152">
                    <a:moveTo>
                      <a:pt x="149630" y="6766"/>
                    </a:moveTo>
                    <a:cubicBezTo>
                      <a:pt x="172913" y="-22162"/>
                      <a:pt x="162330" y="48394"/>
                      <a:pt x="145397" y="91433"/>
                    </a:cubicBezTo>
                    <a:cubicBezTo>
                      <a:pt x="128464" y="134472"/>
                      <a:pt x="-16175" y="214905"/>
                      <a:pt x="48030" y="264999"/>
                    </a:cubicBezTo>
                    <a:cubicBezTo>
                      <a:pt x="112235" y="315093"/>
                      <a:pt x="472774" y="375066"/>
                      <a:pt x="530630" y="391999"/>
                    </a:cubicBezTo>
                    <a:cubicBezTo>
                      <a:pt x="588486" y="408932"/>
                      <a:pt x="482653" y="387766"/>
                      <a:pt x="395164" y="366599"/>
                    </a:cubicBezTo>
                    <a:cubicBezTo>
                      <a:pt x="307675" y="345432"/>
                      <a:pt x="43091" y="320032"/>
                      <a:pt x="5697" y="264999"/>
                    </a:cubicBezTo>
                    <a:cubicBezTo>
                      <a:pt x="-31697" y="209966"/>
                      <a:pt x="126347" y="35694"/>
                      <a:pt x="149630" y="67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7" name="フリーフォーム: 図形 4706">
                <a:extLst>
                  <a:ext uri="{FF2B5EF4-FFF2-40B4-BE49-F238E27FC236}">
                    <a16:creationId xmlns:a16="http://schemas.microsoft.com/office/drawing/2014/main" id="{0BC09B2D-41E7-4408-9835-E15FDE9F1F90}"/>
                  </a:ext>
                </a:extLst>
              </p:cNvPr>
              <p:cNvSpPr/>
              <p:nvPr/>
            </p:nvSpPr>
            <p:spPr>
              <a:xfrm>
                <a:off x="3117143" y="10263946"/>
                <a:ext cx="493434" cy="508723"/>
              </a:xfrm>
              <a:custGeom>
                <a:avLst/>
                <a:gdLst>
                  <a:gd name="connsiteX0" fmla="*/ 460024 w 493434"/>
                  <a:gd name="connsiteY0" fmla="*/ 18821 h 508723"/>
                  <a:gd name="connsiteX1" fmla="*/ 417690 w 493434"/>
                  <a:gd name="connsiteY1" fmla="*/ 56921 h 508723"/>
                  <a:gd name="connsiteX2" fmla="*/ 45157 w 493434"/>
                  <a:gd name="connsiteY2" fmla="*/ 310921 h 508723"/>
                  <a:gd name="connsiteX3" fmla="*/ 91724 w 493434"/>
                  <a:gd name="connsiteY3" fmla="*/ 505654 h 508723"/>
                  <a:gd name="connsiteX4" fmla="*/ 45157 w 493434"/>
                  <a:gd name="connsiteY4" fmla="*/ 420987 h 508723"/>
                  <a:gd name="connsiteX5" fmla="*/ 28224 w 493434"/>
                  <a:gd name="connsiteY5" fmla="*/ 298221 h 508723"/>
                  <a:gd name="connsiteX6" fmla="*/ 460024 w 493434"/>
                  <a:gd name="connsiteY6" fmla="*/ 18821 h 50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3434" h="508723">
                    <a:moveTo>
                      <a:pt x="460024" y="18821"/>
                    </a:moveTo>
                    <a:cubicBezTo>
                      <a:pt x="524935" y="-21396"/>
                      <a:pt x="486834" y="8238"/>
                      <a:pt x="417690" y="56921"/>
                    </a:cubicBezTo>
                    <a:cubicBezTo>
                      <a:pt x="348546" y="105604"/>
                      <a:pt x="99485" y="236132"/>
                      <a:pt x="45157" y="310921"/>
                    </a:cubicBezTo>
                    <a:cubicBezTo>
                      <a:pt x="-9171" y="385710"/>
                      <a:pt x="91724" y="487310"/>
                      <a:pt x="91724" y="505654"/>
                    </a:cubicBezTo>
                    <a:cubicBezTo>
                      <a:pt x="91724" y="523998"/>
                      <a:pt x="55740" y="455559"/>
                      <a:pt x="45157" y="420987"/>
                    </a:cubicBezTo>
                    <a:cubicBezTo>
                      <a:pt x="34574" y="386415"/>
                      <a:pt x="-39509" y="368777"/>
                      <a:pt x="28224" y="298221"/>
                    </a:cubicBezTo>
                    <a:cubicBezTo>
                      <a:pt x="95957" y="227665"/>
                      <a:pt x="395113" y="59038"/>
                      <a:pt x="460024" y="188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8" name="フリーフォーム: 図形 4707">
                <a:extLst>
                  <a:ext uri="{FF2B5EF4-FFF2-40B4-BE49-F238E27FC236}">
                    <a16:creationId xmlns:a16="http://schemas.microsoft.com/office/drawing/2014/main" id="{40EE8756-D9E4-4A5E-B3A8-B4C37F254A90}"/>
                  </a:ext>
                </a:extLst>
              </p:cNvPr>
              <p:cNvSpPr/>
              <p:nvPr/>
            </p:nvSpPr>
            <p:spPr>
              <a:xfrm>
                <a:off x="3405477" y="10894456"/>
                <a:ext cx="946382" cy="218838"/>
              </a:xfrm>
              <a:custGeom>
                <a:avLst/>
                <a:gdLst>
                  <a:gd name="connsiteX0" fmla="*/ 10823 w 946382"/>
                  <a:gd name="connsiteY0" fmla="*/ 218044 h 218838"/>
                  <a:gd name="connsiteX1" fmla="*/ 510356 w 946382"/>
                  <a:gd name="connsiteY1" fmla="*/ 14844 h 218838"/>
                  <a:gd name="connsiteX2" fmla="*/ 942156 w 946382"/>
                  <a:gd name="connsiteY2" fmla="*/ 99511 h 218838"/>
                  <a:gd name="connsiteX3" fmla="*/ 722023 w 946382"/>
                  <a:gd name="connsiteY3" fmla="*/ 14844 h 218838"/>
                  <a:gd name="connsiteX4" fmla="*/ 582323 w 946382"/>
                  <a:gd name="connsiteY4" fmla="*/ 6377 h 218838"/>
                  <a:gd name="connsiteX5" fmla="*/ 197090 w 946382"/>
                  <a:gd name="connsiteY5" fmla="*/ 82577 h 218838"/>
                  <a:gd name="connsiteX6" fmla="*/ 10823 w 946382"/>
                  <a:gd name="connsiteY6" fmla="*/ 218044 h 21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6382" h="218838">
                    <a:moveTo>
                      <a:pt x="10823" y="218044"/>
                    </a:moveTo>
                    <a:cubicBezTo>
                      <a:pt x="63034" y="206755"/>
                      <a:pt x="355134" y="34599"/>
                      <a:pt x="510356" y="14844"/>
                    </a:cubicBezTo>
                    <a:cubicBezTo>
                      <a:pt x="665578" y="-4911"/>
                      <a:pt x="906878" y="99511"/>
                      <a:pt x="942156" y="99511"/>
                    </a:cubicBezTo>
                    <a:cubicBezTo>
                      <a:pt x="977434" y="99511"/>
                      <a:pt x="781995" y="30366"/>
                      <a:pt x="722023" y="14844"/>
                    </a:cubicBezTo>
                    <a:cubicBezTo>
                      <a:pt x="662051" y="-678"/>
                      <a:pt x="669812" y="-4912"/>
                      <a:pt x="582323" y="6377"/>
                    </a:cubicBezTo>
                    <a:cubicBezTo>
                      <a:pt x="494834" y="17666"/>
                      <a:pt x="286695" y="48005"/>
                      <a:pt x="197090" y="82577"/>
                    </a:cubicBezTo>
                    <a:cubicBezTo>
                      <a:pt x="107485" y="117149"/>
                      <a:pt x="-41388" y="229333"/>
                      <a:pt x="10823" y="2180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9" name="フリーフォーム: 図形 4708">
                <a:extLst>
                  <a:ext uri="{FF2B5EF4-FFF2-40B4-BE49-F238E27FC236}">
                    <a16:creationId xmlns:a16="http://schemas.microsoft.com/office/drawing/2014/main" id="{5D89FFCB-A475-4E69-AC66-7ED1217FB1EA}"/>
                  </a:ext>
                </a:extLst>
              </p:cNvPr>
              <p:cNvSpPr/>
              <p:nvPr/>
            </p:nvSpPr>
            <p:spPr>
              <a:xfrm>
                <a:off x="4845899" y="9220334"/>
                <a:ext cx="598315" cy="402782"/>
              </a:xfrm>
              <a:custGeom>
                <a:avLst/>
                <a:gdLst>
                  <a:gd name="connsiteX0" fmla="*/ 314534 w 598315"/>
                  <a:gd name="connsiteY0" fmla="*/ 16799 h 402782"/>
                  <a:gd name="connsiteX1" fmla="*/ 234101 w 598315"/>
                  <a:gd name="connsiteY1" fmla="*/ 50666 h 402782"/>
                  <a:gd name="connsiteX2" fmla="*/ 39368 w 598315"/>
                  <a:gd name="connsiteY2" fmla="*/ 308899 h 402782"/>
                  <a:gd name="connsiteX3" fmla="*/ 521968 w 598315"/>
                  <a:gd name="connsiteY3" fmla="*/ 92999 h 402782"/>
                  <a:gd name="connsiteX4" fmla="*/ 107101 w 598315"/>
                  <a:gd name="connsiteY4" fmla="*/ 346999 h 402782"/>
                  <a:gd name="connsiteX5" fmla="*/ 598168 w 598315"/>
                  <a:gd name="connsiteY5" fmla="*/ 152266 h 402782"/>
                  <a:gd name="connsiteX6" fmla="*/ 47834 w 598315"/>
                  <a:gd name="connsiteY6" fmla="*/ 393566 h 402782"/>
                  <a:gd name="connsiteX7" fmla="*/ 26668 w 598315"/>
                  <a:gd name="connsiteY7" fmla="*/ 342766 h 402782"/>
                  <a:gd name="connsiteX8" fmla="*/ 30901 w 598315"/>
                  <a:gd name="connsiteY8" fmla="*/ 249633 h 402782"/>
                  <a:gd name="connsiteX9" fmla="*/ 314534 w 598315"/>
                  <a:gd name="connsiteY9" fmla="*/ 16799 h 402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8315" h="402782">
                    <a:moveTo>
                      <a:pt x="314534" y="16799"/>
                    </a:moveTo>
                    <a:cubicBezTo>
                      <a:pt x="348401" y="-16362"/>
                      <a:pt x="279962" y="1983"/>
                      <a:pt x="234101" y="50666"/>
                    </a:cubicBezTo>
                    <a:cubicBezTo>
                      <a:pt x="188240" y="99349"/>
                      <a:pt x="-8610" y="301844"/>
                      <a:pt x="39368" y="308899"/>
                    </a:cubicBezTo>
                    <a:cubicBezTo>
                      <a:pt x="87346" y="315954"/>
                      <a:pt x="510679" y="86649"/>
                      <a:pt x="521968" y="92999"/>
                    </a:cubicBezTo>
                    <a:cubicBezTo>
                      <a:pt x="533257" y="99349"/>
                      <a:pt x="94401" y="337121"/>
                      <a:pt x="107101" y="346999"/>
                    </a:cubicBezTo>
                    <a:cubicBezTo>
                      <a:pt x="119801" y="356877"/>
                      <a:pt x="608046" y="144505"/>
                      <a:pt x="598168" y="152266"/>
                    </a:cubicBezTo>
                    <a:cubicBezTo>
                      <a:pt x="588290" y="160027"/>
                      <a:pt x="143084" y="361816"/>
                      <a:pt x="47834" y="393566"/>
                    </a:cubicBezTo>
                    <a:cubicBezTo>
                      <a:pt x="-47416" y="425316"/>
                      <a:pt x="29490" y="366755"/>
                      <a:pt x="26668" y="342766"/>
                    </a:cubicBezTo>
                    <a:cubicBezTo>
                      <a:pt x="23846" y="318777"/>
                      <a:pt x="-14254" y="302550"/>
                      <a:pt x="30901" y="249633"/>
                    </a:cubicBezTo>
                    <a:cubicBezTo>
                      <a:pt x="76056" y="196716"/>
                      <a:pt x="280667" y="49960"/>
                      <a:pt x="314534" y="167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0" name="フリーフォーム: 図形 4709">
                <a:extLst>
                  <a:ext uri="{FF2B5EF4-FFF2-40B4-BE49-F238E27FC236}">
                    <a16:creationId xmlns:a16="http://schemas.microsoft.com/office/drawing/2014/main" id="{3AD95015-46DA-49BC-94D9-8C61272FBDF9}"/>
                  </a:ext>
                </a:extLst>
              </p:cNvPr>
              <p:cNvSpPr/>
              <p:nvPr/>
            </p:nvSpPr>
            <p:spPr>
              <a:xfrm>
                <a:off x="5515366" y="10798471"/>
                <a:ext cx="453495" cy="476891"/>
              </a:xfrm>
              <a:custGeom>
                <a:avLst/>
                <a:gdLst>
                  <a:gd name="connsiteX0" fmla="*/ 415534 w 453495"/>
                  <a:gd name="connsiteY0" fmla="*/ 12404 h 476891"/>
                  <a:gd name="connsiteX1" fmla="*/ 2784 w 453495"/>
                  <a:gd name="connsiteY1" fmla="*/ 469604 h 476891"/>
                  <a:gd name="connsiteX2" fmla="*/ 228209 w 453495"/>
                  <a:gd name="connsiteY2" fmla="*/ 301329 h 476891"/>
                  <a:gd name="connsiteX3" fmla="*/ 94859 w 453495"/>
                  <a:gd name="connsiteY3" fmla="*/ 406104 h 476891"/>
                  <a:gd name="connsiteX4" fmla="*/ 396484 w 453495"/>
                  <a:gd name="connsiteY4" fmla="*/ 152104 h 476891"/>
                  <a:gd name="connsiteX5" fmla="*/ 415534 w 453495"/>
                  <a:gd name="connsiteY5" fmla="*/ 12404 h 47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3495" h="476891">
                    <a:moveTo>
                      <a:pt x="415534" y="12404"/>
                    </a:moveTo>
                    <a:cubicBezTo>
                      <a:pt x="349917" y="65321"/>
                      <a:pt x="34005" y="421450"/>
                      <a:pt x="2784" y="469604"/>
                    </a:cubicBezTo>
                    <a:cubicBezTo>
                      <a:pt x="-28437" y="517758"/>
                      <a:pt x="212863" y="311912"/>
                      <a:pt x="228209" y="301329"/>
                    </a:cubicBezTo>
                    <a:cubicBezTo>
                      <a:pt x="243555" y="290746"/>
                      <a:pt x="66813" y="430975"/>
                      <a:pt x="94859" y="406104"/>
                    </a:cubicBezTo>
                    <a:cubicBezTo>
                      <a:pt x="122905" y="381233"/>
                      <a:pt x="339863" y="215075"/>
                      <a:pt x="396484" y="152104"/>
                    </a:cubicBezTo>
                    <a:cubicBezTo>
                      <a:pt x="453105" y="89133"/>
                      <a:pt x="481151" y="-40513"/>
                      <a:pt x="415534" y="124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1" name="フリーフォーム: 図形 4710">
                <a:extLst>
                  <a:ext uri="{FF2B5EF4-FFF2-40B4-BE49-F238E27FC236}">
                    <a16:creationId xmlns:a16="http://schemas.microsoft.com/office/drawing/2014/main" id="{1501E33B-36AF-449B-B487-5B4972BF1AE7}"/>
                  </a:ext>
                </a:extLst>
              </p:cNvPr>
              <p:cNvSpPr/>
              <p:nvPr/>
            </p:nvSpPr>
            <p:spPr>
              <a:xfrm>
                <a:off x="6009134" y="10202630"/>
                <a:ext cx="481864" cy="589759"/>
              </a:xfrm>
              <a:custGeom>
                <a:avLst/>
                <a:gdLst>
                  <a:gd name="connsiteX0" fmla="*/ 474216 w 481864"/>
                  <a:gd name="connsiteY0" fmla="*/ 3937 h 589759"/>
                  <a:gd name="connsiteX1" fmla="*/ 345099 w 481864"/>
                  <a:gd name="connsiteY1" fmla="*/ 221953 h 589759"/>
                  <a:gd name="connsiteX2" fmla="*/ 29716 w 481864"/>
                  <a:gd name="connsiteY2" fmla="*/ 560620 h 589759"/>
                  <a:gd name="connsiteX3" fmla="*/ 25483 w 481864"/>
                  <a:gd name="connsiteY3" fmla="*/ 554270 h 589759"/>
                  <a:gd name="connsiteX4" fmla="*/ 137666 w 481864"/>
                  <a:gd name="connsiteY4" fmla="*/ 406103 h 589759"/>
                  <a:gd name="connsiteX5" fmla="*/ 474216 w 481864"/>
                  <a:gd name="connsiteY5" fmla="*/ 3937 h 589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864" h="589759">
                    <a:moveTo>
                      <a:pt x="474216" y="3937"/>
                    </a:moveTo>
                    <a:cubicBezTo>
                      <a:pt x="508788" y="-26755"/>
                      <a:pt x="419182" y="129173"/>
                      <a:pt x="345099" y="221953"/>
                    </a:cubicBezTo>
                    <a:cubicBezTo>
                      <a:pt x="271016" y="314734"/>
                      <a:pt x="82985" y="505234"/>
                      <a:pt x="29716" y="560620"/>
                    </a:cubicBezTo>
                    <a:cubicBezTo>
                      <a:pt x="-23553" y="616006"/>
                      <a:pt x="7491" y="580023"/>
                      <a:pt x="25483" y="554270"/>
                    </a:cubicBezTo>
                    <a:cubicBezTo>
                      <a:pt x="43475" y="528517"/>
                      <a:pt x="65347" y="497472"/>
                      <a:pt x="137666" y="406103"/>
                    </a:cubicBezTo>
                    <a:cubicBezTo>
                      <a:pt x="209985" y="314734"/>
                      <a:pt x="439644" y="34629"/>
                      <a:pt x="474216" y="39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2" name="フリーフォーム: 図形 4711">
                <a:extLst>
                  <a:ext uri="{FF2B5EF4-FFF2-40B4-BE49-F238E27FC236}">
                    <a16:creationId xmlns:a16="http://schemas.microsoft.com/office/drawing/2014/main" id="{43A97E72-D25B-431F-B113-33AB291C150E}"/>
                  </a:ext>
                </a:extLst>
              </p:cNvPr>
              <p:cNvSpPr/>
              <p:nvPr/>
            </p:nvSpPr>
            <p:spPr>
              <a:xfrm>
                <a:off x="6154435" y="10533495"/>
                <a:ext cx="375939" cy="382994"/>
              </a:xfrm>
              <a:custGeom>
                <a:avLst/>
                <a:gdLst>
                  <a:gd name="connsiteX0" fmla="*/ 375482 w 375939"/>
                  <a:gd name="connsiteY0" fmla="*/ 1155 h 382994"/>
                  <a:gd name="connsiteX1" fmla="*/ 127832 w 375939"/>
                  <a:gd name="connsiteY1" fmla="*/ 284788 h 382994"/>
                  <a:gd name="connsiteX2" fmla="*/ 832 w 375939"/>
                  <a:gd name="connsiteY2" fmla="*/ 380038 h 382994"/>
                  <a:gd name="connsiteX3" fmla="*/ 184982 w 375939"/>
                  <a:gd name="connsiteY3" fmla="*/ 191655 h 382994"/>
                  <a:gd name="connsiteX4" fmla="*/ 375482 w 375939"/>
                  <a:gd name="connsiteY4" fmla="*/ 1155 h 382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939" h="382994">
                    <a:moveTo>
                      <a:pt x="375482" y="1155"/>
                    </a:moveTo>
                    <a:cubicBezTo>
                      <a:pt x="365957" y="16677"/>
                      <a:pt x="190274" y="221641"/>
                      <a:pt x="127832" y="284788"/>
                    </a:cubicBezTo>
                    <a:cubicBezTo>
                      <a:pt x="65390" y="347935"/>
                      <a:pt x="-8693" y="395560"/>
                      <a:pt x="832" y="380038"/>
                    </a:cubicBezTo>
                    <a:cubicBezTo>
                      <a:pt x="10357" y="364516"/>
                      <a:pt x="126774" y="252685"/>
                      <a:pt x="184982" y="191655"/>
                    </a:cubicBezTo>
                    <a:cubicBezTo>
                      <a:pt x="243190" y="130625"/>
                      <a:pt x="385007" y="-14367"/>
                      <a:pt x="375482" y="11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3" name="フリーフォーム: 図形 4712">
                <a:extLst>
                  <a:ext uri="{FF2B5EF4-FFF2-40B4-BE49-F238E27FC236}">
                    <a16:creationId xmlns:a16="http://schemas.microsoft.com/office/drawing/2014/main" id="{223DD217-F63A-44EB-A20E-92CA1EBE42C1}"/>
                  </a:ext>
                </a:extLst>
              </p:cNvPr>
              <p:cNvSpPr/>
              <p:nvPr/>
            </p:nvSpPr>
            <p:spPr>
              <a:xfrm>
                <a:off x="5954917" y="10631323"/>
                <a:ext cx="687444" cy="622558"/>
              </a:xfrm>
              <a:custGeom>
                <a:avLst/>
                <a:gdLst>
                  <a:gd name="connsiteX0" fmla="*/ 687183 w 687444"/>
                  <a:gd name="connsiteY0" fmla="*/ 7044 h 622558"/>
                  <a:gd name="connsiteX1" fmla="*/ 642733 w 687444"/>
                  <a:gd name="connsiteY1" fmla="*/ 55727 h 622558"/>
                  <a:gd name="connsiteX2" fmla="*/ 401433 w 687444"/>
                  <a:gd name="connsiteY2" fmla="*/ 360527 h 622558"/>
                  <a:gd name="connsiteX3" fmla="*/ 119916 w 687444"/>
                  <a:gd name="connsiteY3" fmla="*/ 555260 h 622558"/>
                  <a:gd name="connsiteX4" fmla="*/ 3500 w 687444"/>
                  <a:gd name="connsiteY4" fmla="*/ 618760 h 622558"/>
                  <a:gd name="connsiteX5" fmla="*/ 240566 w 687444"/>
                  <a:gd name="connsiteY5" fmla="*/ 460010 h 622558"/>
                  <a:gd name="connsiteX6" fmla="*/ 479750 w 687444"/>
                  <a:gd name="connsiteY6" fmla="*/ 250460 h 622558"/>
                  <a:gd name="connsiteX7" fmla="*/ 638500 w 687444"/>
                  <a:gd name="connsiteY7" fmla="*/ 26094 h 622558"/>
                  <a:gd name="connsiteX8" fmla="*/ 687183 w 687444"/>
                  <a:gd name="connsiteY8" fmla="*/ 7044 h 62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7444" h="622558">
                    <a:moveTo>
                      <a:pt x="687183" y="7044"/>
                    </a:moveTo>
                    <a:cubicBezTo>
                      <a:pt x="687888" y="11983"/>
                      <a:pt x="690358" y="-3187"/>
                      <a:pt x="642733" y="55727"/>
                    </a:cubicBezTo>
                    <a:cubicBezTo>
                      <a:pt x="595108" y="114641"/>
                      <a:pt x="488569" y="277272"/>
                      <a:pt x="401433" y="360527"/>
                    </a:cubicBezTo>
                    <a:cubicBezTo>
                      <a:pt x="314297" y="443783"/>
                      <a:pt x="186238" y="512221"/>
                      <a:pt x="119916" y="555260"/>
                    </a:cubicBezTo>
                    <a:cubicBezTo>
                      <a:pt x="53594" y="598299"/>
                      <a:pt x="-16608" y="634635"/>
                      <a:pt x="3500" y="618760"/>
                    </a:cubicBezTo>
                    <a:cubicBezTo>
                      <a:pt x="23608" y="602885"/>
                      <a:pt x="161191" y="521393"/>
                      <a:pt x="240566" y="460010"/>
                    </a:cubicBezTo>
                    <a:cubicBezTo>
                      <a:pt x="319941" y="398627"/>
                      <a:pt x="413428" y="322779"/>
                      <a:pt x="479750" y="250460"/>
                    </a:cubicBezTo>
                    <a:cubicBezTo>
                      <a:pt x="546072" y="178141"/>
                      <a:pt x="602517" y="65252"/>
                      <a:pt x="638500" y="26094"/>
                    </a:cubicBezTo>
                    <a:cubicBezTo>
                      <a:pt x="674483" y="-13064"/>
                      <a:pt x="686478" y="2105"/>
                      <a:pt x="687183" y="70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4" name="フリーフォーム: 図形 4713">
                <a:extLst>
                  <a:ext uri="{FF2B5EF4-FFF2-40B4-BE49-F238E27FC236}">
                    <a16:creationId xmlns:a16="http://schemas.microsoft.com/office/drawing/2014/main" id="{F5547BC0-C95A-4B43-A137-787C94A9C5C6}"/>
                  </a:ext>
                </a:extLst>
              </p:cNvPr>
              <p:cNvSpPr/>
              <p:nvPr/>
            </p:nvSpPr>
            <p:spPr>
              <a:xfrm>
                <a:off x="6275526" y="10695084"/>
                <a:ext cx="411794" cy="408755"/>
              </a:xfrm>
              <a:custGeom>
                <a:avLst/>
                <a:gdLst>
                  <a:gd name="connsiteX0" fmla="*/ 404674 w 411794"/>
                  <a:gd name="connsiteY0" fmla="*/ 4666 h 408755"/>
                  <a:gd name="connsiteX1" fmla="*/ 2507 w 411794"/>
                  <a:gd name="connsiteY1" fmla="*/ 404716 h 408755"/>
                  <a:gd name="connsiteX2" fmla="*/ 241691 w 411794"/>
                  <a:gd name="connsiteY2" fmla="*/ 199399 h 408755"/>
                  <a:gd name="connsiteX3" fmla="*/ 404674 w 411794"/>
                  <a:gd name="connsiteY3" fmla="*/ 4666 h 40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1794" h="408755">
                    <a:moveTo>
                      <a:pt x="404674" y="4666"/>
                    </a:moveTo>
                    <a:cubicBezTo>
                      <a:pt x="364810" y="38885"/>
                      <a:pt x="29671" y="372261"/>
                      <a:pt x="2507" y="404716"/>
                    </a:cubicBezTo>
                    <a:cubicBezTo>
                      <a:pt x="-24657" y="437171"/>
                      <a:pt x="176427" y="265368"/>
                      <a:pt x="241691" y="199399"/>
                    </a:cubicBezTo>
                    <a:cubicBezTo>
                      <a:pt x="306955" y="133430"/>
                      <a:pt x="444538" y="-29553"/>
                      <a:pt x="404674" y="46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5" name="フリーフォーム: 図形 4714">
                <a:extLst>
                  <a:ext uri="{FF2B5EF4-FFF2-40B4-BE49-F238E27FC236}">
                    <a16:creationId xmlns:a16="http://schemas.microsoft.com/office/drawing/2014/main" id="{7B1A50DD-6FC1-47FF-AC09-85B819DA66C9}"/>
                  </a:ext>
                </a:extLst>
              </p:cNvPr>
              <p:cNvSpPr/>
              <p:nvPr/>
            </p:nvSpPr>
            <p:spPr>
              <a:xfrm>
                <a:off x="6143968" y="10971074"/>
                <a:ext cx="349567" cy="299097"/>
              </a:xfrm>
              <a:custGeom>
                <a:avLst/>
                <a:gdLst>
                  <a:gd name="connsiteX0" fmla="*/ 347849 w 349567"/>
                  <a:gd name="connsiteY0" fmla="*/ 1726 h 299097"/>
                  <a:gd name="connsiteX1" fmla="*/ 7065 w 349567"/>
                  <a:gd name="connsiteY1" fmla="*/ 293826 h 299097"/>
                  <a:gd name="connsiteX2" fmla="*/ 134065 w 349567"/>
                  <a:gd name="connsiteY2" fmla="*/ 177409 h 299097"/>
                  <a:gd name="connsiteX3" fmla="*/ 347849 w 349567"/>
                  <a:gd name="connsiteY3" fmla="*/ 1726 h 29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567" h="299097">
                    <a:moveTo>
                      <a:pt x="347849" y="1726"/>
                    </a:moveTo>
                    <a:cubicBezTo>
                      <a:pt x="326682" y="21129"/>
                      <a:pt x="42696" y="264546"/>
                      <a:pt x="7065" y="293826"/>
                    </a:cubicBezTo>
                    <a:cubicBezTo>
                      <a:pt x="-28566" y="323107"/>
                      <a:pt x="79384" y="222917"/>
                      <a:pt x="134065" y="177409"/>
                    </a:cubicBezTo>
                    <a:cubicBezTo>
                      <a:pt x="188746" y="131901"/>
                      <a:pt x="369016" y="-17677"/>
                      <a:pt x="347849" y="17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6" name="フリーフォーム: 図形 4715">
                <a:extLst>
                  <a:ext uri="{FF2B5EF4-FFF2-40B4-BE49-F238E27FC236}">
                    <a16:creationId xmlns:a16="http://schemas.microsoft.com/office/drawing/2014/main" id="{91B8A117-A3D0-4D3B-9C23-DF46EFC2614D}"/>
                  </a:ext>
                </a:extLst>
              </p:cNvPr>
              <p:cNvSpPr/>
              <p:nvPr/>
            </p:nvSpPr>
            <p:spPr>
              <a:xfrm>
                <a:off x="6150934" y="10991754"/>
                <a:ext cx="400178" cy="326999"/>
              </a:xfrm>
              <a:custGeom>
                <a:avLst/>
                <a:gdLst>
                  <a:gd name="connsiteX0" fmla="*/ 400149 w 400178"/>
                  <a:gd name="connsiteY0" fmla="*/ 96 h 326999"/>
                  <a:gd name="connsiteX1" fmla="*/ 135566 w 400178"/>
                  <a:gd name="connsiteY1" fmla="*/ 235046 h 326999"/>
                  <a:gd name="connsiteX2" fmla="*/ 99 w 400178"/>
                  <a:gd name="connsiteY2" fmla="*/ 326063 h 326999"/>
                  <a:gd name="connsiteX3" fmla="*/ 118633 w 400178"/>
                  <a:gd name="connsiteY3" fmla="*/ 264679 h 326999"/>
                  <a:gd name="connsiteX4" fmla="*/ 400149 w 400178"/>
                  <a:gd name="connsiteY4" fmla="*/ 96 h 32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178" h="326999">
                    <a:moveTo>
                      <a:pt x="400149" y="96"/>
                    </a:moveTo>
                    <a:cubicBezTo>
                      <a:pt x="402971" y="-4843"/>
                      <a:pt x="202241" y="180718"/>
                      <a:pt x="135566" y="235046"/>
                    </a:cubicBezTo>
                    <a:cubicBezTo>
                      <a:pt x="68891" y="289374"/>
                      <a:pt x="2921" y="321124"/>
                      <a:pt x="99" y="326063"/>
                    </a:cubicBezTo>
                    <a:cubicBezTo>
                      <a:pt x="-2723" y="331002"/>
                      <a:pt x="54780" y="317243"/>
                      <a:pt x="118633" y="264679"/>
                    </a:cubicBezTo>
                    <a:cubicBezTo>
                      <a:pt x="182486" y="212115"/>
                      <a:pt x="397327" y="5035"/>
                      <a:pt x="400149" y="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7" name="フリーフォーム: 図形 4716">
                <a:extLst>
                  <a:ext uri="{FF2B5EF4-FFF2-40B4-BE49-F238E27FC236}">
                    <a16:creationId xmlns:a16="http://schemas.microsoft.com/office/drawing/2014/main" id="{A7938B8B-8971-4109-A846-B068681907C0}"/>
                  </a:ext>
                </a:extLst>
              </p:cNvPr>
              <p:cNvSpPr/>
              <p:nvPr/>
            </p:nvSpPr>
            <p:spPr>
              <a:xfrm>
                <a:off x="6564270" y="10476543"/>
                <a:ext cx="205004" cy="329227"/>
              </a:xfrm>
              <a:custGeom>
                <a:avLst/>
                <a:gdLst>
                  <a:gd name="connsiteX0" fmla="*/ 1630 w 205004"/>
                  <a:gd name="connsiteY0" fmla="*/ 957 h 329227"/>
                  <a:gd name="connsiteX1" fmla="*/ 82063 w 205004"/>
                  <a:gd name="connsiteY1" fmla="*/ 119490 h 329227"/>
                  <a:gd name="connsiteX2" fmla="*/ 154030 w 205004"/>
                  <a:gd name="connsiteY2" fmla="*/ 250724 h 329227"/>
                  <a:gd name="connsiteX3" fmla="*/ 204830 w 205004"/>
                  <a:gd name="connsiteY3" fmla="*/ 329040 h 329227"/>
                  <a:gd name="connsiteX4" fmla="*/ 168847 w 205004"/>
                  <a:gd name="connsiteY4" fmla="*/ 229557 h 329227"/>
                  <a:gd name="connsiteX5" fmla="*/ 120163 w 205004"/>
                  <a:gd name="connsiteY5" fmla="*/ 172407 h 329227"/>
                  <a:gd name="connsiteX6" fmla="*/ 33380 w 205004"/>
                  <a:gd name="connsiteY6" fmla="*/ 68690 h 329227"/>
                  <a:gd name="connsiteX7" fmla="*/ 1630 w 205004"/>
                  <a:gd name="connsiteY7" fmla="*/ 957 h 329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004" h="329227">
                    <a:moveTo>
                      <a:pt x="1630" y="957"/>
                    </a:moveTo>
                    <a:cubicBezTo>
                      <a:pt x="9744" y="9424"/>
                      <a:pt x="56663" y="77862"/>
                      <a:pt x="82063" y="119490"/>
                    </a:cubicBezTo>
                    <a:cubicBezTo>
                      <a:pt x="107463" y="161118"/>
                      <a:pt x="133569" y="215799"/>
                      <a:pt x="154030" y="250724"/>
                    </a:cubicBezTo>
                    <a:cubicBezTo>
                      <a:pt x="174491" y="285649"/>
                      <a:pt x="202361" y="332568"/>
                      <a:pt x="204830" y="329040"/>
                    </a:cubicBezTo>
                    <a:cubicBezTo>
                      <a:pt x="207299" y="325512"/>
                      <a:pt x="182958" y="255662"/>
                      <a:pt x="168847" y="229557"/>
                    </a:cubicBezTo>
                    <a:cubicBezTo>
                      <a:pt x="154736" y="203452"/>
                      <a:pt x="120163" y="172407"/>
                      <a:pt x="120163" y="172407"/>
                    </a:cubicBezTo>
                    <a:cubicBezTo>
                      <a:pt x="97585" y="145596"/>
                      <a:pt x="49255" y="95148"/>
                      <a:pt x="33380" y="68690"/>
                    </a:cubicBezTo>
                    <a:cubicBezTo>
                      <a:pt x="17505" y="42232"/>
                      <a:pt x="-6484" y="-7510"/>
                      <a:pt x="1630" y="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8" name="フリーフォーム: 図形 4717">
                <a:extLst>
                  <a:ext uri="{FF2B5EF4-FFF2-40B4-BE49-F238E27FC236}">
                    <a16:creationId xmlns:a16="http://schemas.microsoft.com/office/drawing/2014/main" id="{F60017BA-6DCA-40E5-A287-196D040C5AA9}"/>
                  </a:ext>
                </a:extLst>
              </p:cNvPr>
              <p:cNvSpPr/>
              <p:nvPr/>
            </p:nvSpPr>
            <p:spPr>
              <a:xfrm>
                <a:off x="6071626" y="10579452"/>
                <a:ext cx="273198" cy="232265"/>
              </a:xfrm>
              <a:custGeom>
                <a:avLst/>
                <a:gdLst>
                  <a:gd name="connsiteX0" fmla="*/ 269907 w 273198"/>
                  <a:gd name="connsiteY0" fmla="*/ 3881 h 232265"/>
                  <a:gd name="connsiteX1" fmla="*/ 219107 w 273198"/>
                  <a:gd name="connsiteY1" fmla="*/ 48331 h 232265"/>
                  <a:gd name="connsiteX2" fmla="*/ 43424 w 273198"/>
                  <a:gd name="connsiteY2" fmla="*/ 207081 h 232265"/>
                  <a:gd name="connsiteX3" fmla="*/ 3207 w 273198"/>
                  <a:gd name="connsiteY3" fmla="*/ 228248 h 232265"/>
                  <a:gd name="connsiteX4" fmla="*/ 104807 w 273198"/>
                  <a:gd name="connsiteY4" fmla="*/ 168981 h 232265"/>
                  <a:gd name="connsiteX5" fmla="*/ 269907 w 273198"/>
                  <a:gd name="connsiteY5" fmla="*/ 3881 h 2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198" h="232265">
                    <a:moveTo>
                      <a:pt x="269907" y="3881"/>
                    </a:moveTo>
                    <a:cubicBezTo>
                      <a:pt x="288957" y="-16227"/>
                      <a:pt x="219107" y="48331"/>
                      <a:pt x="219107" y="48331"/>
                    </a:cubicBezTo>
                    <a:cubicBezTo>
                      <a:pt x="181360" y="82198"/>
                      <a:pt x="79407" y="177095"/>
                      <a:pt x="43424" y="207081"/>
                    </a:cubicBezTo>
                    <a:cubicBezTo>
                      <a:pt x="7441" y="237067"/>
                      <a:pt x="-7023" y="234598"/>
                      <a:pt x="3207" y="228248"/>
                    </a:cubicBezTo>
                    <a:cubicBezTo>
                      <a:pt x="13437" y="221898"/>
                      <a:pt x="61415" y="204612"/>
                      <a:pt x="104807" y="168981"/>
                    </a:cubicBezTo>
                    <a:cubicBezTo>
                      <a:pt x="148199" y="133350"/>
                      <a:pt x="250857" y="23989"/>
                      <a:pt x="269907" y="38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9" name="フリーフォーム: 図形 4718">
                <a:extLst>
                  <a:ext uri="{FF2B5EF4-FFF2-40B4-BE49-F238E27FC236}">
                    <a16:creationId xmlns:a16="http://schemas.microsoft.com/office/drawing/2014/main" id="{7B12DC88-7F84-4FA2-B08B-CF0FA703A1BA}"/>
                  </a:ext>
                </a:extLst>
              </p:cNvPr>
              <p:cNvSpPr/>
              <p:nvPr/>
            </p:nvSpPr>
            <p:spPr>
              <a:xfrm>
                <a:off x="6461797" y="10932126"/>
                <a:ext cx="311720" cy="250273"/>
              </a:xfrm>
              <a:custGeom>
                <a:avLst/>
                <a:gdLst>
                  <a:gd name="connsiteX0" fmla="*/ 311536 w 311720"/>
                  <a:gd name="connsiteY0" fmla="*/ 457 h 250273"/>
                  <a:gd name="connsiteX1" fmla="*/ 99870 w 311720"/>
                  <a:gd name="connsiteY1" fmla="*/ 148624 h 250273"/>
                  <a:gd name="connsiteX2" fmla="*/ 386 w 311720"/>
                  <a:gd name="connsiteY2" fmla="*/ 250224 h 250273"/>
                  <a:gd name="connsiteX3" fmla="*/ 68120 w 311720"/>
                  <a:gd name="connsiteY3" fmla="*/ 161324 h 250273"/>
                  <a:gd name="connsiteX4" fmla="*/ 135853 w 311720"/>
                  <a:gd name="connsiteY4" fmla="*/ 104174 h 250273"/>
                  <a:gd name="connsiteX5" fmla="*/ 311536 w 311720"/>
                  <a:gd name="connsiteY5" fmla="*/ 457 h 25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720" h="250273">
                    <a:moveTo>
                      <a:pt x="311536" y="457"/>
                    </a:moveTo>
                    <a:cubicBezTo>
                      <a:pt x="305539" y="7865"/>
                      <a:pt x="151728" y="106996"/>
                      <a:pt x="99870" y="148624"/>
                    </a:cubicBezTo>
                    <a:cubicBezTo>
                      <a:pt x="48012" y="190252"/>
                      <a:pt x="5678" y="248107"/>
                      <a:pt x="386" y="250224"/>
                    </a:cubicBezTo>
                    <a:cubicBezTo>
                      <a:pt x="-4906" y="252341"/>
                      <a:pt x="45542" y="185666"/>
                      <a:pt x="68120" y="161324"/>
                    </a:cubicBezTo>
                    <a:cubicBezTo>
                      <a:pt x="90698" y="136982"/>
                      <a:pt x="96342" y="130632"/>
                      <a:pt x="135853" y="104174"/>
                    </a:cubicBezTo>
                    <a:cubicBezTo>
                      <a:pt x="175364" y="77716"/>
                      <a:pt x="317533" y="-6951"/>
                      <a:pt x="311536" y="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0" name="フリーフォーム: 図形 4719">
                <a:extLst>
                  <a:ext uri="{FF2B5EF4-FFF2-40B4-BE49-F238E27FC236}">
                    <a16:creationId xmlns:a16="http://schemas.microsoft.com/office/drawing/2014/main" id="{72501C72-B9A8-4C4A-ACA7-119FF429C014}"/>
                  </a:ext>
                </a:extLst>
              </p:cNvPr>
              <p:cNvSpPr/>
              <p:nvPr/>
            </p:nvSpPr>
            <p:spPr>
              <a:xfrm>
                <a:off x="6591162" y="11082829"/>
                <a:ext cx="340983" cy="209656"/>
              </a:xfrm>
              <a:custGeom>
                <a:avLst/>
                <a:gdLst>
                  <a:gd name="connsiteX0" fmla="*/ 340921 w 340983"/>
                  <a:gd name="connsiteY0" fmla="*/ 38 h 209656"/>
                  <a:gd name="connsiteX1" fmla="*/ 139838 w 340983"/>
                  <a:gd name="connsiteY1" fmla="*/ 129154 h 209656"/>
                  <a:gd name="connsiteX2" fmla="*/ 138 w 340983"/>
                  <a:gd name="connsiteY2" fmla="*/ 209588 h 209656"/>
                  <a:gd name="connsiteX3" fmla="*/ 118671 w 340983"/>
                  <a:gd name="connsiteY3" fmla="*/ 116454 h 209656"/>
                  <a:gd name="connsiteX4" fmla="*/ 340921 w 340983"/>
                  <a:gd name="connsiteY4" fmla="*/ 38 h 209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983" h="209656">
                    <a:moveTo>
                      <a:pt x="340921" y="38"/>
                    </a:moveTo>
                    <a:cubicBezTo>
                      <a:pt x="344449" y="2155"/>
                      <a:pt x="196635" y="94229"/>
                      <a:pt x="139838" y="129154"/>
                    </a:cubicBezTo>
                    <a:cubicBezTo>
                      <a:pt x="83041" y="164079"/>
                      <a:pt x="3666" y="211705"/>
                      <a:pt x="138" y="209588"/>
                    </a:cubicBezTo>
                    <a:cubicBezTo>
                      <a:pt x="-3390" y="207471"/>
                      <a:pt x="61168" y="150321"/>
                      <a:pt x="118671" y="116454"/>
                    </a:cubicBezTo>
                    <a:cubicBezTo>
                      <a:pt x="176174" y="82587"/>
                      <a:pt x="337393" y="-2079"/>
                      <a:pt x="340921" y="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1" name="フリーフォーム: 図形 4720">
                <a:extLst>
                  <a:ext uri="{FF2B5EF4-FFF2-40B4-BE49-F238E27FC236}">
                    <a16:creationId xmlns:a16="http://schemas.microsoft.com/office/drawing/2014/main" id="{C1F3C5C2-E856-4B6E-9D19-56D79F859CCF}"/>
                  </a:ext>
                </a:extLst>
              </p:cNvPr>
              <p:cNvSpPr/>
              <p:nvPr/>
            </p:nvSpPr>
            <p:spPr>
              <a:xfrm>
                <a:off x="5769792" y="10997577"/>
                <a:ext cx="325022" cy="297680"/>
              </a:xfrm>
              <a:custGeom>
                <a:avLst/>
                <a:gdLst>
                  <a:gd name="connsiteX0" fmla="*/ 324091 w 325022"/>
                  <a:gd name="connsiteY0" fmla="*/ 623 h 297680"/>
                  <a:gd name="connsiteX1" fmla="*/ 169575 w 325022"/>
                  <a:gd name="connsiteY1" fmla="*/ 127623 h 297680"/>
                  <a:gd name="connsiteX2" fmla="*/ 4475 w 325022"/>
                  <a:gd name="connsiteY2" fmla="*/ 294840 h 297680"/>
                  <a:gd name="connsiteX3" fmla="*/ 51041 w 325022"/>
                  <a:gd name="connsiteY3" fmla="*/ 229223 h 297680"/>
                  <a:gd name="connsiteX4" fmla="*/ 95491 w 325022"/>
                  <a:gd name="connsiteY4" fmla="*/ 180540 h 297680"/>
                  <a:gd name="connsiteX5" fmla="*/ 324091 w 325022"/>
                  <a:gd name="connsiteY5" fmla="*/ 623 h 29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022" h="297680">
                    <a:moveTo>
                      <a:pt x="324091" y="623"/>
                    </a:moveTo>
                    <a:cubicBezTo>
                      <a:pt x="336438" y="-8196"/>
                      <a:pt x="222844" y="78587"/>
                      <a:pt x="169575" y="127623"/>
                    </a:cubicBezTo>
                    <a:cubicBezTo>
                      <a:pt x="116306" y="176659"/>
                      <a:pt x="24231" y="277907"/>
                      <a:pt x="4475" y="294840"/>
                    </a:cubicBezTo>
                    <a:cubicBezTo>
                      <a:pt x="-15281" y="311773"/>
                      <a:pt x="35872" y="248273"/>
                      <a:pt x="51041" y="229223"/>
                    </a:cubicBezTo>
                    <a:cubicBezTo>
                      <a:pt x="66210" y="210173"/>
                      <a:pt x="55627" y="213348"/>
                      <a:pt x="95491" y="180540"/>
                    </a:cubicBezTo>
                    <a:cubicBezTo>
                      <a:pt x="135355" y="147732"/>
                      <a:pt x="311744" y="9442"/>
                      <a:pt x="324091" y="6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2" name="フリーフォーム: 図形 4721">
                <a:extLst>
                  <a:ext uri="{FF2B5EF4-FFF2-40B4-BE49-F238E27FC236}">
                    <a16:creationId xmlns:a16="http://schemas.microsoft.com/office/drawing/2014/main" id="{B5B3F32A-059E-4B98-A36E-75BA9366C978}"/>
                  </a:ext>
                </a:extLst>
              </p:cNvPr>
              <p:cNvSpPr/>
              <p:nvPr/>
            </p:nvSpPr>
            <p:spPr>
              <a:xfrm>
                <a:off x="6263981" y="5197465"/>
                <a:ext cx="314653" cy="266469"/>
              </a:xfrm>
              <a:custGeom>
                <a:avLst/>
                <a:gdLst>
                  <a:gd name="connsiteX0" fmla="*/ 314619 w 314653"/>
                  <a:gd name="connsiteY0" fmla="*/ 10 h 266469"/>
                  <a:gd name="connsiteX1" fmla="*/ 57444 w 314653"/>
                  <a:gd name="connsiteY1" fmla="*/ 234960 h 266469"/>
                  <a:gd name="connsiteX2" fmla="*/ 66969 w 314653"/>
                  <a:gd name="connsiteY2" fmla="*/ 260360 h 266469"/>
                  <a:gd name="connsiteX3" fmla="*/ 311444 w 314653"/>
                  <a:gd name="connsiteY3" fmla="*/ 200035 h 266469"/>
                  <a:gd name="connsiteX4" fmla="*/ 28869 w 314653"/>
                  <a:gd name="connsiteY4" fmla="*/ 257185 h 266469"/>
                  <a:gd name="connsiteX5" fmla="*/ 38394 w 314653"/>
                  <a:gd name="connsiteY5" fmla="*/ 225435 h 266469"/>
                  <a:gd name="connsiteX6" fmla="*/ 314619 w 314653"/>
                  <a:gd name="connsiteY6" fmla="*/ 10 h 2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653" h="266469">
                    <a:moveTo>
                      <a:pt x="314619" y="10"/>
                    </a:moveTo>
                    <a:cubicBezTo>
                      <a:pt x="317794" y="1597"/>
                      <a:pt x="98719" y="191568"/>
                      <a:pt x="57444" y="234960"/>
                    </a:cubicBezTo>
                    <a:cubicBezTo>
                      <a:pt x="16169" y="278352"/>
                      <a:pt x="24636" y="266181"/>
                      <a:pt x="66969" y="260360"/>
                    </a:cubicBezTo>
                    <a:cubicBezTo>
                      <a:pt x="109302" y="254539"/>
                      <a:pt x="317794" y="200564"/>
                      <a:pt x="311444" y="200035"/>
                    </a:cubicBezTo>
                    <a:cubicBezTo>
                      <a:pt x="305094" y="199506"/>
                      <a:pt x="74377" y="252952"/>
                      <a:pt x="28869" y="257185"/>
                    </a:cubicBezTo>
                    <a:cubicBezTo>
                      <a:pt x="-16639" y="261418"/>
                      <a:pt x="-4468" y="265122"/>
                      <a:pt x="38394" y="225435"/>
                    </a:cubicBezTo>
                    <a:cubicBezTo>
                      <a:pt x="81256" y="185748"/>
                      <a:pt x="311444" y="-1577"/>
                      <a:pt x="314619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3" name="フリーフォーム: 図形 4722">
                <a:extLst>
                  <a:ext uri="{FF2B5EF4-FFF2-40B4-BE49-F238E27FC236}">
                    <a16:creationId xmlns:a16="http://schemas.microsoft.com/office/drawing/2014/main" id="{124F55B6-CDFE-42C8-BB8D-3EE056C4690D}"/>
                  </a:ext>
                </a:extLst>
              </p:cNvPr>
              <p:cNvSpPr/>
              <p:nvPr/>
            </p:nvSpPr>
            <p:spPr>
              <a:xfrm>
                <a:off x="7116553" y="5318117"/>
                <a:ext cx="71933" cy="378667"/>
              </a:xfrm>
              <a:custGeom>
                <a:avLst/>
                <a:gdLst>
                  <a:gd name="connsiteX0" fmla="*/ 71647 w 71933"/>
                  <a:gd name="connsiteY0" fmla="*/ 8 h 378667"/>
                  <a:gd name="connsiteX1" fmla="*/ 27197 w 71933"/>
                  <a:gd name="connsiteY1" fmla="*/ 149233 h 378667"/>
                  <a:gd name="connsiteX2" fmla="*/ 43072 w 71933"/>
                  <a:gd name="connsiteY2" fmla="*/ 374658 h 378667"/>
                  <a:gd name="connsiteX3" fmla="*/ 24022 w 71933"/>
                  <a:gd name="connsiteY3" fmla="*/ 282583 h 378667"/>
                  <a:gd name="connsiteX4" fmla="*/ 1797 w 71933"/>
                  <a:gd name="connsiteY4" fmla="*/ 142883 h 378667"/>
                  <a:gd name="connsiteX5" fmla="*/ 71647 w 71933"/>
                  <a:gd name="connsiteY5" fmla="*/ 8 h 37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33" h="378667">
                    <a:moveTo>
                      <a:pt x="71647" y="8"/>
                    </a:moveTo>
                    <a:cubicBezTo>
                      <a:pt x="75880" y="1066"/>
                      <a:pt x="31959" y="86791"/>
                      <a:pt x="27197" y="149233"/>
                    </a:cubicBezTo>
                    <a:cubicBezTo>
                      <a:pt x="22435" y="211675"/>
                      <a:pt x="43601" y="352433"/>
                      <a:pt x="43072" y="374658"/>
                    </a:cubicBezTo>
                    <a:cubicBezTo>
                      <a:pt x="42543" y="396883"/>
                      <a:pt x="30901" y="321212"/>
                      <a:pt x="24022" y="282583"/>
                    </a:cubicBezTo>
                    <a:cubicBezTo>
                      <a:pt x="17143" y="243954"/>
                      <a:pt x="-6670" y="186804"/>
                      <a:pt x="1797" y="142883"/>
                    </a:cubicBezTo>
                    <a:cubicBezTo>
                      <a:pt x="10264" y="98962"/>
                      <a:pt x="67414" y="-1050"/>
                      <a:pt x="71647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4" name="フリーフォーム: 図形 4723">
                <a:extLst>
                  <a:ext uri="{FF2B5EF4-FFF2-40B4-BE49-F238E27FC236}">
                    <a16:creationId xmlns:a16="http://schemas.microsoft.com/office/drawing/2014/main" id="{313C8AB6-CC3A-4ECF-A1AA-695DF41D655C}"/>
                  </a:ext>
                </a:extLst>
              </p:cNvPr>
              <p:cNvSpPr/>
              <p:nvPr/>
            </p:nvSpPr>
            <p:spPr>
              <a:xfrm>
                <a:off x="6696074" y="5282521"/>
                <a:ext cx="483468" cy="560626"/>
              </a:xfrm>
              <a:custGeom>
                <a:avLst/>
                <a:gdLst>
                  <a:gd name="connsiteX0" fmla="*/ 482601 w 483468"/>
                  <a:gd name="connsiteY0" fmla="*/ 679 h 560626"/>
                  <a:gd name="connsiteX1" fmla="*/ 247651 w 483468"/>
                  <a:gd name="connsiteY1" fmla="*/ 118154 h 560626"/>
                  <a:gd name="connsiteX2" fmla="*/ 136526 w 483468"/>
                  <a:gd name="connsiteY2" fmla="*/ 264204 h 560626"/>
                  <a:gd name="connsiteX3" fmla="*/ 22226 w 483468"/>
                  <a:gd name="connsiteY3" fmla="*/ 448354 h 560626"/>
                  <a:gd name="connsiteX4" fmla="*/ 34926 w 483468"/>
                  <a:gd name="connsiteY4" fmla="*/ 559479 h 560626"/>
                  <a:gd name="connsiteX5" fmla="*/ 9526 w 483468"/>
                  <a:gd name="connsiteY5" fmla="*/ 499154 h 560626"/>
                  <a:gd name="connsiteX6" fmla="*/ 12701 w 483468"/>
                  <a:gd name="connsiteY6" fmla="*/ 388029 h 560626"/>
                  <a:gd name="connsiteX7" fmla="*/ 155576 w 483468"/>
                  <a:gd name="connsiteY7" fmla="*/ 172129 h 560626"/>
                  <a:gd name="connsiteX8" fmla="*/ 482601 w 483468"/>
                  <a:gd name="connsiteY8" fmla="*/ 679 h 560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3468" h="560626">
                    <a:moveTo>
                      <a:pt x="482601" y="679"/>
                    </a:moveTo>
                    <a:cubicBezTo>
                      <a:pt x="497947" y="-8317"/>
                      <a:pt x="305330" y="74233"/>
                      <a:pt x="247651" y="118154"/>
                    </a:cubicBezTo>
                    <a:cubicBezTo>
                      <a:pt x="189972" y="162075"/>
                      <a:pt x="174097" y="209171"/>
                      <a:pt x="136526" y="264204"/>
                    </a:cubicBezTo>
                    <a:cubicBezTo>
                      <a:pt x="98955" y="319237"/>
                      <a:pt x="39159" y="399142"/>
                      <a:pt x="22226" y="448354"/>
                    </a:cubicBezTo>
                    <a:cubicBezTo>
                      <a:pt x="5293" y="497566"/>
                      <a:pt x="37043" y="551012"/>
                      <a:pt x="34926" y="559479"/>
                    </a:cubicBezTo>
                    <a:cubicBezTo>
                      <a:pt x="32809" y="567946"/>
                      <a:pt x="13230" y="527729"/>
                      <a:pt x="9526" y="499154"/>
                    </a:cubicBezTo>
                    <a:cubicBezTo>
                      <a:pt x="5822" y="470579"/>
                      <a:pt x="-11641" y="442533"/>
                      <a:pt x="12701" y="388029"/>
                    </a:cubicBezTo>
                    <a:cubicBezTo>
                      <a:pt x="37043" y="333525"/>
                      <a:pt x="76201" y="234571"/>
                      <a:pt x="155576" y="172129"/>
                    </a:cubicBezTo>
                    <a:cubicBezTo>
                      <a:pt x="234951" y="109687"/>
                      <a:pt x="467255" y="9675"/>
                      <a:pt x="482601" y="6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5" name="フリーフォーム: 図形 4724">
                <a:extLst>
                  <a:ext uri="{FF2B5EF4-FFF2-40B4-BE49-F238E27FC236}">
                    <a16:creationId xmlns:a16="http://schemas.microsoft.com/office/drawing/2014/main" id="{4109207A-5599-45F0-9BE2-9FD2E520484E}"/>
                  </a:ext>
                </a:extLst>
              </p:cNvPr>
              <p:cNvSpPr/>
              <p:nvPr/>
            </p:nvSpPr>
            <p:spPr>
              <a:xfrm>
                <a:off x="6990113" y="5711681"/>
                <a:ext cx="382359" cy="356041"/>
              </a:xfrm>
              <a:custGeom>
                <a:avLst/>
                <a:gdLst>
                  <a:gd name="connsiteX0" fmla="*/ 382237 w 382359"/>
                  <a:gd name="connsiteY0" fmla="*/ 144 h 356041"/>
                  <a:gd name="connsiteX1" fmla="*/ 312387 w 382359"/>
                  <a:gd name="connsiteY1" fmla="*/ 181119 h 356041"/>
                  <a:gd name="connsiteX2" fmla="*/ 191737 w 382359"/>
                  <a:gd name="connsiteY2" fmla="*/ 228744 h 356041"/>
                  <a:gd name="connsiteX3" fmla="*/ 1237 w 382359"/>
                  <a:gd name="connsiteY3" fmla="*/ 355744 h 356041"/>
                  <a:gd name="connsiteX4" fmla="*/ 118712 w 382359"/>
                  <a:gd name="connsiteY4" fmla="*/ 260494 h 356041"/>
                  <a:gd name="connsiteX5" fmla="*/ 296512 w 382359"/>
                  <a:gd name="connsiteY5" fmla="*/ 152544 h 356041"/>
                  <a:gd name="connsiteX6" fmla="*/ 382237 w 382359"/>
                  <a:gd name="connsiteY6" fmla="*/ 144 h 35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2359" h="356041">
                    <a:moveTo>
                      <a:pt x="382237" y="144"/>
                    </a:moveTo>
                    <a:cubicBezTo>
                      <a:pt x="384883" y="4906"/>
                      <a:pt x="344137" y="143019"/>
                      <a:pt x="312387" y="181119"/>
                    </a:cubicBezTo>
                    <a:cubicBezTo>
                      <a:pt x="280637" y="219219"/>
                      <a:pt x="243595" y="199640"/>
                      <a:pt x="191737" y="228744"/>
                    </a:cubicBezTo>
                    <a:cubicBezTo>
                      <a:pt x="139879" y="257848"/>
                      <a:pt x="13408" y="350452"/>
                      <a:pt x="1237" y="355744"/>
                    </a:cubicBezTo>
                    <a:cubicBezTo>
                      <a:pt x="-10934" y="361036"/>
                      <a:pt x="69499" y="294361"/>
                      <a:pt x="118712" y="260494"/>
                    </a:cubicBezTo>
                    <a:cubicBezTo>
                      <a:pt x="167924" y="226627"/>
                      <a:pt x="254708" y="195407"/>
                      <a:pt x="296512" y="152544"/>
                    </a:cubicBezTo>
                    <a:cubicBezTo>
                      <a:pt x="338316" y="109681"/>
                      <a:pt x="379591" y="-4618"/>
                      <a:pt x="382237" y="1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6" name="フリーフォーム: 図形 4725">
                <a:extLst>
                  <a:ext uri="{FF2B5EF4-FFF2-40B4-BE49-F238E27FC236}">
                    <a16:creationId xmlns:a16="http://schemas.microsoft.com/office/drawing/2014/main" id="{4CA5B428-F123-4E36-87C1-52C768C48725}"/>
                  </a:ext>
                </a:extLst>
              </p:cNvPr>
              <p:cNvSpPr/>
              <p:nvPr/>
            </p:nvSpPr>
            <p:spPr>
              <a:xfrm>
                <a:off x="7641035" y="6083273"/>
                <a:ext cx="157637" cy="406729"/>
              </a:xfrm>
              <a:custGeom>
                <a:avLst/>
                <a:gdLst>
                  <a:gd name="connsiteX0" fmla="*/ 118665 w 157637"/>
                  <a:gd name="connsiteY0" fmla="*/ 27 h 406729"/>
                  <a:gd name="connsiteX1" fmla="*/ 114432 w 157637"/>
                  <a:gd name="connsiteY1" fmla="*/ 279427 h 406729"/>
                  <a:gd name="connsiteX2" fmla="*/ 132 w 157637"/>
                  <a:gd name="connsiteY2" fmla="*/ 406427 h 406729"/>
                  <a:gd name="connsiteX3" fmla="*/ 139832 w 157637"/>
                  <a:gd name="connsiteY3" fmla="*/ 313294 h 406729"/>
                  <a:gd name="connsiteX4" fmla="*/ 152532 w 157637"/>
                  <a:gd name="connsiteY4" fmla="*/ 262494 h 406729"/>
                  <a:gd name="connsiteX5" fmla="*/ 118665 w 157637"/>
                  <a:gd name="connsiteY5" fmla="*/ 27 h 40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637" h="406729">
                    <a:moveTo>
                      <a:pt x="118665" y="27"/>
                    </a:moveTo>
                    <a:cubicBezTo>
                      <a:pt x="112315" y="2849"/>
                      <a:pt x="134188" y="211694"/>
                      <a:pt x="114432" y="279427"/>
                    </a:cubicBezTo>
                    <a:cubicBezTo>
                      <a:pt x="94676" y="347160"/>
                      <a:pt x="-4101" y="400783"/>
                      <a:pt x="132" y="406427"/>
                    </a:cubicBezTo>
                    <a:cubicBezTo>
                      <a:pt x="4365" y="412071"/>
                      <a:pt x="114432" y="337283"/>
                      <a:pt x="139832" y="313294"/>
                    </a:cubicBezTo>
                    <a:cubicBezTo>
                      <a:pt x="165232" y="289305"/>
                      <a:pt x="157471" y="314705"/>
                      <a:pt x="152532" y="262494"/>
                    </a:cubicBezTo>
                    <a:cubicBezTo>
                      <a:pt x="147593" y="210283"/>
                      <a:pt x="125015" y="-2795"/>
                      <a:pt x="118665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7" name="フリーフォーム: 図形 4726">
                <a:extLst>
                  <a:ext uri="{FF2B5EF4-FFF2-40B4-BE49-F238E27FC236}">
                    <a16:creationId xmlns:a16="http://schemas.microsoft.com/office/drawing/2014/main" id="{45B3E3D5-630A-4F80-8015-FDF9305112EB}"/>
                  </a:ext>
                </a:extLst>
              </p:cNvPr>
              <p:cNvSpPr/>
              <p:nvPr/>
            </p:nvSpPr>
            <p:spPr>
              <a:xfrm>
                <a:off x="8445129" y="7835583"/>
                <a:ext cx="321840" cy="686744"/>
              </a:xfrm>
              <a:custGeom>
                <a:avLst/>
                <a:gdLst>
                  <a:gd name="connsiteX0" fmla="*/ 371 w 321840"/>
                  <a:gd name="connsiteY0" fmla="*/ 317 h 686744"/>
                  <a:gd name="connsiteX1" fmla="*/ 288238 w 321840"/>
                  <a:gd name="connsiteY1" fmla="*/ 592984 h 686744"/>
                  <a:gd name="connsiteX2" fmla="*/ 309404 w 321840"/>
                  <a:gd name="connsiteY2" fmla="*/ 677650 h 686744"/>
                  <a:gd name="connsiteX3" fmla="*/ 228971 w 321840"/>
                  <a:gd name="connsiteY3" fmla="*/ 512550 h 686744"/>
                  <a:gd name="connsiteX4" fmla="*/ 371 w 321840"/>
                  <a:gd name="connsiteY4" fmla="*/ 317 h 686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840" h="686744">
                    <a:moveTo>
                      <a:pt x="371" y="317"/>
                    </a:moveTo>
                    <a:cubicBezTo>
                      <a:pt x="10249" y="13723"/>
                      <a:pt x="236733" y="480095"/>
                      <a:pt x="288238" y="592984"/>
                    </a:cubicBezTo>
                    <a:cubicBezTo>
                      <a:pt x="339744" y="705873"/>
                      <a:pt x="319282" y="691056"/>
                      <a:pt x="309404" y="677650"/>
                    </a:cubicBezTo>
                    <a:cubicBezTo>
                      <a:pt x="299526" y="664244"/>
                      <a:pt x="277654" y="622617"/>
                      <a:pt x="228971" y="512550"/>
                    </a:cubicBezTo>
                    <a:cubicBezTo>
                      <a:pt x="180288" y="402483"/>
                      <a:pt x="-9507" y="-13089"/>
                      <a:pt x="371" y="3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8" name="フリーフォーム: 図形 4727">
                <a:extLst>
                  <a:ext uri="{FF2B5EF4-FFF2-40B4-BE49-F238E27FC236}">
                    <a16:creationId xmlns:a16="http://schemas.microsoft.com/office/drawing/2014/main" id="{D36D935A-5F89-433B-97E5-F13EFF311AC3}"/>
                  </a:ext>
                </a:extLst>
              </p:cNvPr>
              <p:cNvSpPr/>
              <p:nvPr/>
            </p:nvSpPr>
            <p:spPr>
              <a:xfrm>
                <a:off x="8424396" y="8295261"/>
                <a:ext cx="294821" cy="436584"/>
              </a:xfrm>
              <a:custGeom>
                <a:avLst/>
                <a:gdLst>
                  <a:gd name="connsiteX0" fmla="*/ 2054 w 294821"/>
                  <a:gd name="connsiteY0" fmla="*/ 4189 h 436584"/>
                  <a:gd name="connsiteX1" fmla="*/ 221129 w 294821"/>
                  <a:gd name="connsiteY1" fmla="*/ 280414 h 436584"/>
                  <a:gd name="connsiteX2" fmla="*/ 294154 w 294821"/>
                  <a:gd name="connsiteY2" fmla="*/ 435989 h 436584"/>
                  <a:gd name="connsiteX3" fmla="*/ 256054 w 294821"/>
                  <a:gd name="connsiteY3" fmla="*/ 331214 h 436584"/>
                  <a:gd name="connsiteX4" fmla="*/ 233829 w 294821"/>
                  <a:gd name="connsiteY4" fmla="*/ 261364 h 436584"/>
                  <a:gd name="connsiteX5" fmla="*/ 119529 w 294821"/>
                  <a:gd name="connsiteY5" fmla="*/ 124839 h 436584"/>
                  <a:gd name="connsiteX6" fmla="*/ 2054 w 294821"/>
                  <a:gd name="connsiteY6" fmla="*/ 4189 h 43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821" h="436584">
                    <a:moveTo>
                      <a:pt x="2054" y="4189"/>
                    </a:moveTo>
                    <a:cubicBezTo>
                      <a:pt x="18987" y="30118"/>
                      <a:pt x="172446" y="208447"/>
                      <a:pt x="221129" y="280414"/>
                    </a:cubicBezTo>
                    <a:cubicBezTo>
                      <a:pt x="269812" y="352381"/>
                      <a:pt x="288333" y="427522"/>
                      <a:pt x="294154" y="435989"/>
                    </a:cubicBezTo>
                    <a:cubicBezTo>
                      <a:pt x="299975" y="444456"/>
                      <a:pt x="266108" y="360318"/>
                      <a:pt x="256054" y="331214"/>
                    </a:cubicBezTo>
                    <a:cubicBezTo>
                      <a:pt x="246000" y="302110"/>
                      <a:pt x="256583" y="295760"/>
                      <a:pt x="233829" y="261364"/>
                    </a:cubicBezTo>
                    <a:cubicBezTo>
                      <a:pt x="211075" y="226968"/>
                      <a:pt x="161862" y="170347"/>
                      <a:pt x="119529" y="124839"/>
                    </a:cubicBezTo>
                    <a:cubicBezTo>
                      <a:pt x="77196" y="79331"/>
                      <a:pt x="-14879" y="-21740"/>
                      <a:pt x="2054" y="4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9" name="フリーフォーム: 図形 4728">
                <a:extLst>
                  <a:ext uri="{FF2B5EF4-FFF2-40B4-BE49-F238E27FC236}">
                    <a16:creationId xmlns:a16="http://schemas.microsoft.com/office/drawing/2014/main" id="{3951153D-1B64-4E40-A377-F1EB478ED678}"/>
                  </a:ext>
                </a:extLst>
              </p:cNvPr>
              <p:cNvSpPr/>
              <p:nvPr/>
            </p:nvSpPr>
            <p:spPr>
              <a:xfrm>
                <a:off x="8978695" y="9182081"/>
                <a:ext cx="68398" cy="231669"/>
              </a:xfrm>
              <a:custGeom>
                <a:avLst/>
                <a:gdLst>
                  <a:gd name="connsiteX0" fmla="*/ 67938 w 68398"/>
                  <a:gd name="connsiteY0" fmla="*/ 19 h 231669"/>
                  <a:gd name="connsiteX1" fmla="*/ 31955 w 68398"/>
                  <a:gd name="connsiteY1" fmla="*/ 112202 h 231669"/>
                  <a:gd name="connsiteX2" fmla="*/ 40422 w 68398"/>
                  <a:gd name="connsiteY2" fmla="*/ 230736 h 231669"/>
                  <a:gd name="connsiteX3" fmla="*/ 17138 w 68398"/>
                  <a:gd name="connsiteY3" fmla="*/ 165119 h 231669"/>
                  <a:gd name="connsiteX4" fmla="*/ 2322 w 68398"/>
                  <a:gd name="connsiteY4" fmla="*/ 120669 h 231669"/>
                  <a:gd name="connsiteX5" fmla="*/ 67938 w 68398"/>
                  <a:gd name="connsiteY5" fmla="*/ 19 h 2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98" h="231669">
                    <a:moveTo>
                      <a:pt x="67938" y="19"/>
                    </a:moveTo>
                    <a:cubicBezTo>
                      <a:pt x="72877" y="-1392"/>
                      <a:pt x="36541" y="73749"/>
                      <a:pt x="31955" y="112202"/>
                    </a:cubicBezTo>
                    <a:cubicBezTo>
                      <a:pt x="27369" y="150655"/>
                      <a:pt x="42891" y="221917"/>
                      <a:pt x="40422" y="230736"/>
                    </a:cubicBezTo>
                    <a:cubicBezTo>
                      <a:pt x="37952" y="239556"/>
                      <a:pt x="23488" y="183463"/>
                      <a:pt x="17138" y="165119"/>
                    </a:cubicBezTo>
                    <a:cubicBezTo>
                      <a:pt x="10788" y="146775"/>
                      <a:pt x="-6145" y="144305"/>
                      <a:pt x="2322" y="120669"/>
                    </a:cubicBezTo>
                    <a:cubicBezTo>
                      <a:pt x="10789" y="97033"/>
                      <a:pt x="62999" y="1430"/>
                      <a:pt x="67938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0" name="フリーフォーム: 図形 4729">
                <a:extLst>
                  <a:ext uri="{FF2B5EF4-FFF2-40B4-BE49-F238E27FC236}">
                    <a16:creationId xmlns:a16="http://schemas.microsoft.com/office/drawing/2014/main" id="{41C5C546-7475-43D8-9D4E-13B599717EBC}"/>
                  </a:ext>
                </a:extLst>
              </p:cNvPr>
              <p:cNvSpPr/>
              <p:nvPr/>
            </p:nvSpPr>
            <p:spPr>
              <a:xfrm>
                <a:off x="8845462" y="9122467"/>
                <a:ext cx="130231" cy="228035"/>
              </a:xfrm>
              <a:custGeom>
                <a:avLst/>
                <a:gdLst>
                  <a:gd name="connsiteX0" fmla="*/ 82638 w 130231"/>
                  <a:gd name="connsiteY0" fmla="*/ 366 h 228035"/>
                  <a:gd name="connsiteX1" fmla="*/ 17021 w 130231"/>
                  <a:gd name="connsiteY1" fmla="*/ 110433 h 228035"/>
                  <a:gd name="connsiteX2" fmla="*/ 46655 w 130231"/>
                  <a:gd name="connsiteY2" fmla="*/ 178166 h 228035"/>
                  <a:gd name="connsiteX3" fmla="*/ 129205 w 130231"/>
                  <a:gd name="connsiteY3" fmla="*/ 226850 h 228035"/>
                  <a:gd name="connsiteX4" fmla="*/ 86871 w 130231"/>
                  <a:gd name="connsiteY4" fmla="*/ 207800 h 228035"/>
                  <a:gd name="connsiteX5" fmla="*/ 88 w 130231"/>
                  <a:gd name="connsiteY5" fmla="*/ 150650 h 228035"/>
                  <a:gd name="connsiteX6" fmla="*/ 82638 w 130231"/>
                  <a:gd name="connsiteY6" fmla="*/ 366 h 228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231" h="228035">
                    <a:moveTo>
                      <a:pt x="82638" y="366"/>
                    </a:moveTo>
                    <a:cubicBezTo>
                      <a:pt x="85460" y="-6337"/>
                      <a:pt x="23018" y="80800"/>
                      <a:pt x="17021" y="110433"/>
                    </a:cubicBezTo>
                    <a:cubicBezTo>
                      <a:pt x="11024" y="140066"/>
                      <a:pt x="27958" y="158763"/>
                      <a:pt x="46655" y="178166"/>
                    </a:cubicBezTo>
                    <a:cubicBezTo>
                      <a:pt x="65352" y="197569"/>
                      <a:pt x="122502" y="221911"/>
                      <a:pt x="129205" y="226850"/>
                    </a:cubicBezTo>
                    <a:cubicBezTo>
                      <a:pt x="135908" y="231789"/>
                      <a:pt x="108390" y="220500"/>
                      <a:pt x="86871" y="207800"/>
                    </a:cubicBezTo>
                    <a:cubicBezTo>
                      <a:pt x="65352" y="195100"/>
                      <a:pt x="3263" y="181694"/>
                      <a:pt x="88" y="150650"/>
                    </a:cubicBezTo>
                    <a:cubicBezTo>
                      <a:pt x="-3087" y="119606"/>
                      <a:pt x="79816" y="7069"/>
                      <a:pt x="82638" y="3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1" name="フリーフォーム: 図形 4730">
                <a:extLst>
                  <a:ext uri="{FF2B5EF4-FFF2-40B4-BE49-F238E27FC236}">
                    <a16:creationId xmlns:a16="http://schemas.microsoft.com/office/drawing/2014/main" id="{428F8696-E270-499D-88F8-EF11B94C93C6}"/>
                  </a:ext>
                </a:extLst>
              </p:cNvPr>
              <p:cNvSpPr/>
              <p:nvPr/>
            </p:nvSpPr>
            <p:spPr>
              <a:xfrm>
                <a:off x="9148301" y="9596765"/>
                <a:ext cx="162621" cy="291976"/>
              </a:xfrm>
              <a:custGeom>
                <a:avLst/>
                <a:gdLst>
                  <a:gd name="connsiteX0" fmla="*/ 25332 w 162621"/>
                  <a:gd name="connsiteY0" fmla="*/ 202 h 291976"/>
                  <a:gd name="connsiteX1" fmla="*/ 10516 w 162621"/>
                  <a:gd name="connsiteY1" fmla="*/ 129318 h 291976"/>
                  <a:gd name="connsiteX2" fmla="*/ 158682 w 162621"/>
                  <a:gd name="connsiteY2" fmla="*/ 285952 h 291976"/>
                  <a:gd name="connsiteX3" fmla="*/ 109999 w 162621"/>
                  <a:gd name="connsiteY3" fmla="*/ 249968 h 291976"/>
                  <a:gd name="connsiteX4" fmla="*/ 4166 w 162621"/>
                  <a:gd name="connsiteY4" fmla="*/ 158952 h 291976"/>
                  <a:gd name="connsiteX5" fmla="*/ 25332 w 162621"/>
                  <a:gd name="connsiteY5" fmla="*/ 202 h 29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621" h="291976">
                    <a:moveTo>
                      <a:pt x="25332" y="202"/>
                    </a:moveTo>
                    <a:cubicBezTo>
                      <a:pt x="26390" y="-4737"/>
                      <a:pt x="-11709" y="81693"/>
                      <a:pt x="10516" y="129318"/>
                    </a:cubicBezTo>
                    <a:cubicBezTo>
                      <a:pt x="32741" y="176943"/>
                      <a:pt x="142102" y="265844"/>
                      <a:pt x="158682" y="285952"/>
                    </a:cubicBezTo>
                    <a:cubicBezTo>
                      <a:pt x="175262" y="306060"/>
                      <a:pt x="135752" y="271135"/>
                      <a:pt x="109999" y="249968"/>
                    </a:cubicBezTo>
                    <a:cubicBezTo>
                      <a:pt x="84246" y="228801"/>
                      <a:pt x="20394" y="198463"/>
                      <a:pt x="4166" y="158952"/>
                    </a:cubicBezTo>
                    <a:cubicBezTo>
                      <a:pt x="-12062" y="119441"/>
                      <a:pt x="24274" y="5141"/>
                      <a:pt x="25332" y="2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2" name="フリーフォーム: 図形 4731">
                <a:extLst>
                  <a:ext uri="{FF2B5EF4-FFF2-40B4-BE49-F238E27FC236}">
                    <a16:creationId xmlns:a16="http://schemas.microsoft.com/office/drawing/2014/main" id="{329154CF-B528-4121-A057-26BDEB9C56E2}"/>
                  </a:ext>
                </a:extLst>
              </p:cNvPr>
              <p:cNvSpPr/>
              <p:nvPr/>
            </p:nvSpPr>
            <p:spPr>
              <a:xfrm>
                <a:off x="9321422" y="9954600"/>
                <a:ext cx="34461" cy="135958"/>
              </a:xfrm>
              <a:custGeom>
                <a:avLst/>
                <a:gdLst>
                  <a:gd name="connsiteX0" fmla="*/ 21545 w 34461"/>
                  <a:gd name="connsiteY0" fmla="*/ 83 h 135958"/>
                  <a:gd name="connsiteX1" fmla="*/ 15195 w 34461"/>
                  <a:gd name="connsiteY1" fmla="*/ 88983 h 135958"/>
                  <a:gd name="connsiteX2" fmla="*/ 34245 w 34461"/>
                  <a:gd name="connsiteY2" fmla="*/ 135550 h 135958"/>
                  <a:gd name="connsiteX3" fmla="*/ 378 w 34461"/>
                  <a:gd name="connsiteY3" fmla="*/ 105917 h 135958"/>
                  <a:gd name="connsiteX4" fmla="*/ 21545 w 34461"/>
                  <a:gd name="connsiteY4" fmla="*/ 83 h 135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61" h="135958">
                    <a:moveTo>
                      <a:pt x="21545" y="83"/>
                    </a:moveTo>
                    <a:cubicBezTo>
                      <a:pt x="24015" y="-2739"/>
                      <a:pt x="13078" y="66405"/>
                      <a:pt x="15195" y="88983"/>
                    </a:cubicBezTo>
                    <a:cubicBezTo>
                      <a:pt x="17312" y="111561"/>
                      <a:pt x="36715" y="132728"/>
                      <a:pt x="34245" y="135550"/>
                    </a:cubicBezTo>
                    <a:cubicBezTo>
                      <a:pt x="31776" y="138372"/>
                      <a:pt x="3906" y="126378"/>
                      <a:pt x="378" y="105917"/>
                    </a:cubicBezTo>
                    <a:cubicBezTo>
                      <a:pt x="-3150" y="85456"/>
                      <a:pt x="19075" y="2905"/>
                      <a:pt x="21545" y="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3" name="フリーフォーム: 図形 4732">
                <a:extLst>
                  <a:ext uri="{FF2B5EF4-FFF2-40B4-BE49-F238E27FC236}">
                    <a16:creationId xmlns:a16="http://schemas.microsoft.com/office/drawing/2014/main" id="{2B07900A-B244-4CAC-AB60-06E742113494}"/>
                  </a:ext>
                </a:extLst>
              </p:cNvPr>
              <p:cNvSpPr/>
              <p:nvPr/>
            </p:nvSpPr>
            <p:spPr>
              <a:xfrm>
                <a:off x="8925856" y="9731926"/>
                <a:ext cx="57443" cy="207065"/>
              </a:xfrm>
              <a:custGeom>
                <a:avLst/>
                <a:gdLst>
                  <a:gd name="connsiteX0" fmla="*/ 57277 w 57443"/>
                  <a:gd name="connsiteY0" fmla="*/ 507 h 207065"/>
                  <a:gd name="connsiteX1" fmla="*/ 27644 w 57443"/>
                  <a:gd name="connsiteY1" fmla="*/ 66124 h 207065"/>
                  <a:gd name="connsiteX2" fmla="*/ 19177 w 57443"/>
                  <a:gd name="connsiteY2" fmla="*/ 203707 h 207065"/>
                  <a:gd name="connsiteX3" fmla="*/ 127 w 57443"/>
                  <a:gd name="connsiteY3" fmla="*/ 159257 h 207065"/>
                  <a:gd name="connsiteX4" fmla="*/ 12827 w 57443"/>
                  <a:gd name="connsiteY4" fmla="*/ 97874 h 207065"/>
                  <a:gd name="connsiteX5" fmla="*/ 57277 w 57443"/>
                  <a:gd name="connsiteY5" fmla="*/ 507 h 20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443" h="207065">
                    <a:moveTo>
                      <a:pt x="57277" y="507"/>
                    </a:moveTo>
                    <a:cubicBezTo>
                      <a:pt x="59747" y="-4785"/>
                      <a:pt x="33994" y="32257"/>
                      <a:pt x="27644" y="66124"/>
                    </a:cubicBezTo>
                    <a:cubicBezTo>
                      <a:pt x="21294" y="99991"/>
                      <a:pt x="23763" y="188185"/>
                      <a:pt x="19177" y="203707"/>
                    </a:cubicBezTo>
                    <a:cubicBezTo>
                      <a:pt x="14591" y="219229"/>
                      <a:pt x="1185" y="176896"/>
                      <a:pt x="127" y="159257"/>
                    </a:cubicBezTo>
                    <a:cubicBezTo>
                      <a:pt x="-931" y="141618"/>
                      <a:pt x="4713" y="119746"/>
                      <a:pt x="12827" y="97874"/>
                    </a:cubicBezTo>
                    <a:cubicBezTo>
                      <a:pt x="20941" y="76002"/>
                      <a:pt x="54807" y="5799"/>
                      <a:pt x="57277" y="5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4" name="フリーフォーム: 図形 4733">
                <a:extLst>
                  <a:ext uri="{FF2B5EF4-FFF2-40B4-BE49-F238E27FC236}">
                    <a16:creationId xmlns:a16="http://schemas.microsoft.com/office/drawing/2014/main" id="{8395C650-E57E-4587-9DB1-011E2515DC0B}"/>
                  </a:ext>
                </a:extLst>
              </p:cNvPr>
              <p:cNvSpPr/>
              <p:nvPr/>
            </p:nvSpPr>
            <p:spPr>
              <a:xfrm>
                <a:off x="8853916" y="9743012"/>
                <a:ext cx="36103" cy="184945"/>
              </a:xfrm>
              <a:custGeom>
                <a:avLst/>
                <a:gdLst>
                  <a:gd name="connsiteX0" fmla="*/ 14917 w 36103"/>
                  <a:gd name="connsiteY0" fmla="*/ 5 h 184945"/>
                  <a:gd name="connsiteX1" fmla="*/ 14917 w 36103"/>
                  <a:gd name="connsiteY1" fmla="*/ 99488 h 184945"/>
                  <a:gd name="connsiteX2" fmla="*/ 36084 w 36103"/>
                  <a:gd name="connsiteY2" fmla="*/ 184155 h 184945"/>
                  <a:gd name="connsiteX3" fmla="*/ 10684 w 36103"/>
                  <a:gd name="connsiteY3" fmla="*/ 139705 h 184945"/>
                  <a:gd name="connsiteX4" fmla="*/ 101 w 36103"/>
                  <a:gd name="connsiteY4" fmla="*/ 103721 h 184945"/>
                  <a:gd name="connsiteX5" fmla="*/ 14917 w 36103"/>
                  <a:gd name="connsiteY5" fmla="*/ 5 h 18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03" h="184945">
                    <a:moveTo>
                      <a:pt x="14917" y="5"/>
                    </a:moveTo>
                    <a:cubicBezTo>
                      <a:pt x="17386" y="-701"/>
                      <a:pt x="11389" y="68796"/>
                      <a:pt x="14917" y="99488"/>
                    </a:cubicBezTo>
                    <a:cubicBezTo>
                      <a:pt x="18445" y="130180"/>
                      <a:pt x="36789" y="177452"/>
                      <a:pt x="36084" y="184155"/>
                    </a:cubicBezTo>
                    <a:cubicBezTo>
                      <a:pt x="35379" y="190858"/>
                      <a:pt x="16681" y="153111"/>
                      <a:pt x="10684" y="139705"/>
                    </a:cubicBezTo>
                    <a:cubicBezTo>
                      <a:pt x="4687" y="126299"/>
                      <a:pt x="1512" y="122065"/>
                      <a:pt x="101" y="103721"/>
                    </a:cubicBezTo>
                    <a:cubicBezTo>
                      <a:pt x="-1310" y="85377"/>
                      <a:pt x="12448" y="711"/>
                      <a:pt x="14917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5" name="フリーフォーム: 図形 4734">
                <a:extLst>
                  <a:ext uri="{FF2B5EF4-FFF2-40B4-BE49-F238E27FC236}">
                    <a16:creationId xmlns:a16="http://schemas.microsoft.com/office/drawing/2014/main" id="{D019C839-6379-489E-AB57-8A7BCD1F9368}"/>
                  </a:ext>
                </a:extLst>
              </p:cNvPr>
              <p:cNvSpPr/>
              <p:nvPr/>
            </p:nvSpPr>
            <p:spPr>
              <a:xfrm>
                <a:off x="8802735" y="9983175"/>
                <a:ext cx="123364" cy="79634"/>
              </a:xfrm>
              <a:custGeom>
                <a:avLst/>
                <a:gdLst>
                  <a:gd name="connsiteX0" fmla="*/ 482 w 123364"/>
                  <a:gd name="connsiteY0" fmla="*/ 79458 h 79634"/>
                  <a:gd name="connsiteX1" fmla="*/ 66098 w 123364"/>
                  <a:gd name="connsiteY1" fmla="*/ 22308 h 79634"/>
                  <a:gd name="connsiteX2" fmla="*/ 121132 w 123364"/>
                  <a:gd name="connsiteY2" fmla="*/ 18075 h 79634"/>
                  <a:gd name="connsiteX3" fmla="*/ 102082 w 123364"/>
                  <a:gd name="connsiteY3" fmla="*/ 1142 h 79634"/>
                  <a:gd name="connsiteX4" fmla="*/ 482 w 123364"/>
                  <a:gd name="connsiteY4" fmla="*/ 79458 h 7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364" h="79634">
                    <a:moveTo>
                      <a:pt x="482" y="79458"/>
                    </a:moveTo>
                    <a:cubicBezTo>
                      <a:pt x="-5515" y="82986"/>
                      <a:pt x="45990" y="32538"/>
                      <a:pt x="66098" y="22308"/>
                    </a:cubicBezTo>
                    <a:cubicBezTo>
                      <a:pt x="86206" y="12078"/>
                      <a:pt x="115135" y="21603"/>
                      <a:pt x="121132" y="18075"/>
                    </a:cubicBezTo>
                    <a:cubicBezTo>
                      <a:pt x="127129" y="14547"/>
                      <a:pt x="121132" y="-4855"/>
                      <a:pt x="102082" y="1142"/>
                    </a:cubicBezTo>
                    <a:cubicBezTo>
                      <a:pt x="83032" y="7139"/>
                      <a:pt x="6479" y="75930"/>
                      <a:pt x="482" y="794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6" name="フリーフォーム: 図形 4735">
                <a:extLst>
                  <a:ext uri="{FF2B5EF4-FFF2-40B4-BE49-F238E27FC236}">
                    <a16:creationId xmlns:a16="http://schemas.microsoft.com/office/drawing/2014/main" id="{BB979AEF-509D-4478-9784-ADDF9B73FB0D}"/>
                  </a:ext>
                </a:extLst>
              </p:cNvPr>
              <p:cNvSpPr/>
              <p:nvPr/>
            </p:nvSpPr>
            <p:spPr>
              <a:xfrm>
                <a:off x="9019697" y="10210792"/>
                <a:ext cx="75253" cy="206035"/>
              </a:xfrm>
              <a:custGeom>
                <a:avLst/>
                <a:gdLst>
                  <a:gd name="connsiteX0" fmla="*/ 1536 w 75253"/>
                  <a:gd name="connsiteY0" fmla="*/ 8 h 206035"/>
                  <a:gd name="connsiteX1" fmla="*/ 7886 w 75253"/>
                  <a:gd name="connsiteY1" fmla="*/ 76208 h 206035"/>
                  <a:gd name="connsiteX2" fmla="*/ 67153 w 75253"/>
                  <a:gd name="connsiteY2" fmla="*/ 169341 h 206035"/>
                  <a:gd name="connsiteX3" fmla="*/ 69270 w 75253"/>
                  <a:gd name="connsiteY3" fmla="*/ 201091 h 206035"/>
                  <a:gd name="connsiteX4" fmla="*/ 16353 w 75253"/>
                  <a:gd name="connsiteY4" fmla="*/ 71975 h 206035"/>
                  <a:gd name="connsiteX5" fmla="*/ 1536 w 75253"/>
                  <a:gd name="connsiteY5" fmla="*/ 8 h 206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253" h="206035">
                    <a:moveTo>
                      <a:pt x="1536" y="8"/>
                    </a:moveTo>
                    <a:cubicBezTo>
                      <a:pt x="125" y="713"/>
                      <a:pt x="-3050" y="47986"/>
                      <a:pt x="7886" y="76208"/>
                    </a:cubicBezTo>
                    <a:cubicBezTo>
                      <a:pt x="18822" y="104430"/>
                      <a:pt x="56922" y="148527"/>
                      <a:pt x="67153" y="169341"/>
                    </a:cubicBezTo>
                    <a:cubicBezTo>
                      <a:pt x="77384" y="190155"/>
                      <a:pt x="77737" y="217319"/>
                      <a:pt x="69270" y="201091"/>
                    </a:cubicBezTo>
                    <a:cubicBezTo>
                      <a:pt x="60803" y="184863"/>
                      <a:pt x="27289" y="100903"/>
                      <a:pt x="16353" y="71975"/>
                    </a:cubicBezTo>
                    <a:cubicBezTo>
                      <a:pt x="5417" y="43047"/>
                      <a:pt x="2947" y="-697"/>
                      <a:pt x="1536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7" name="フリーフォーム: 図形 4736">
                <a:extLst>
                  <a:ext uri="{FF2B5EF4-FFF2-40B4-BE49-F238E27FC236}">
                    <a16:creationId xmlns:a16="http://schemas.microsoft.com/office/drawing/2014/main" id="{38D68241-8F2E-45CA-903F-E62BDB0812F9}"/>
                  </a:ext>
                </a:extLst>
              </p:cNvPr>
              <p:cNvSpPr/>
              <p:nvPr/>
            </p:nvSpPr>
            <p:spPr>
              <a:xfrm>
                <a:off x="8987358" y="9867825"/>
                <a:ext cx="40245" cy="161502"/>
              </a:xfrm>
              <a:custGeom>
                <a:avLst/>
                <a:gdLst>
                  <a:gd name="connsiteX0" fmla="*/ 40225 w 40245"/>
                  <a:gd name="connsiteY0" fmla="*/ 75 h 161502"/>
                  <a:gd name="connsiteX1" fmla="*/ 19059 w 40245"/>
                  <a:gd name="connsiteY1" fmla="*/ 69925 h 161502"/>
                  <a:gd name="connsiteX2" fmla="*/ 16942 w 40245"/>
                  <a:gd name="connsiteY2" fmla="*/ 160942 h 161502"/>
                  <a:gd name="connsiteX3" fmla="*/ 9 w 40245"/>
                  <a:gd name="connsiteY3" fmla="*/ 105908 h 161502"/>
                  <a:gd name="connsiteX4" fmla="*/ 14825 w 40245"/>
                  <a:gd name="connsiteY4" fmla="*/ 57225 h 161502"/>
                  <a:gd name="connsiteX5" fmla="*/ 40225 w 40245"/>
                  <a:gd name="connsiteY5" fmla="*/ 75 h 16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45" h="161502">
                    <a:moveTo>
                      <a:pt x="40225" y="75"/>
                    </a:moveTo>
                    <a:cubicBezTo>
                      <a:pt x="40931" y="2192"/>
                      <a:pt x="22939" y="43114"/>
                      <a:pt x="19059" y="69925"/>
                    </a:cubicBezTo>
                    <a:cubicBezTo>
                      <a:pt x="15179" y="96736"/>
                      <a:pt x="20117" y="154945"/>
                      <a:pt x="16942" y="160942"/>
                    </a:cubicBezTo>
                    <a:cubicBezTo>
                      <a:pt x="13767" y="166939"/>
                      <a:pt x="362" y="123194"/>
                      <a:pt x="9" y="105908"/>
                    </a:cubicBezTo>
                    <a:cubicBezTo>
                      <a:pt x="-344" y="88622"/>
                      <a:pt x="8828" y="73805"/>
                      <a:pt x="14825" y="57225"/>
                    </a:cubicBezTo>
                    <a:cubicBezTo>
                      <a:pt x="20822" y="40645"/>
                      <a:pt x="39519" y="-2042"/>
                      <a:pt x="40225" y="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8" name="フリーフォーム: 図形 4737">
                <a:extLst>
                  <a:ext uri="{FF2B5EF4-FFF2-40B4-BE49-F238E27FC236}">
                    <a16:creationId xmlns:a16="http://schemas.microsoft.com/office/drawing/2014/main" id="{13102A47-46FC-45D5-9F41-49D313FBC5C2}"/>
                  </a:ext>
                </a:extLst>
              </p:cNvPr>
              <p:cNvSpPr/>
              <p:nvPr/>
            </p:nvSpPr>
            <p:spPr>
              <a:xfrm>
                <a:off x="5830192" y="5408602"/>
                <a:ext cx="102223" cy="586535"/>
              </a:xfrm>
              <a:custGeom>
                <a:avLst/>
                <a:gdLst>
                  <a:gd name="connsiteX0" fmla="*/ 18158 w 102223"/>
                  <a:gd name="connsiteY0" fmla="*/ 7948 h 586535"/>
                  <a:gd name="connsiteX1" fmla="*/ 91183 w 102223"/>
                  <a:gd name="connsiteY1" fmla="*/ 528648 h 586535"/>
                  <a:gd name="connsiteX2" fmla="*/ 94358 w 102223"/>
                  <a:gd name="connsiteY2" fmla="*/ 544523 h 586535"/>
                  <a:gd name="connsiteX3" fmla="*/ 18158 w 102223"/>
                  <a:gd name="connsiteY3" fmla="*/ 268298 h 586535"/>
                  <a:gd name="connsiteX4" fmla="*/ 62608 w 102223"/>
                  <a:gd name="connsiteY4" fmla="*/ 522298 h 586535"/>
                  <a:gd name="connsiteX5" fmla="*/ 2283 w 102223"/>
                  <a:gd name="connsiteY5" fmla="*/ 233373 h 586535"/>
                  <a:gd name="connsiteX6" fmla="*/ 18158 w 102223"/>
                  <a:gd name="connsiteY6" fmla="*/ 7948 h 58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223" h="586535">
                    <a:moveTo>
                      <a:pt x="18158" y="7948"/>
                    </a:moveTo>
                    <a:cubicBezTo>
                      <a:pt x="32975" y="57160"/>
                      <a:pt x="78483" y="439219"/>
                      <a:pt x="91183" y="528648"/>
                    </a:cubicBezTo>
                    <a:cubicBezTo>
                      <a:pt x="103883" y="618077"/>
                      <a:pt x="106529" y="587915"/>
                      <a:pt x="94358" y="544523"/>
                    </a:cubicBezTo>
                    <a:cubicBezTo>
                      <a:pt x="82187" y="501131"/>
                      <a:pt x="23450" y="272002"/>
                      <a:pt x="18158" y="268298"/>
                    </a:cubicBezTo>
                    <a:cubicBezTo>
                      <a:pt x="12866" y="264594"/>
                      <a:pt x="65254" y="528119"/>
                      <a:pt x="62608" y="522298"/>
                    </a:cubicBezTo>
                    <a:cubicBezTo>
                      <a:pt x="59962" y="516477"/>
                      <a:pt x="8633" y="315923"/>
                      <a:pt x="2283" y="233373"/>
                    </a:cubicBezTo>
                    <a:cubicBezTo>
                      <a:pt x="-4067" y="150823"/>
                      <a:pt x="3341" y="-41264"/>
                      <a:pt x="18158" y="79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9" name="フリーフォーム: 図形 4738">
                <a:extLst>
                  <a:ext uri="{FF2B5EF4-FFF2-40B4-BE49-F238E27FC236}">
                    <a16:creationId xmlns:a16="http://schemas.microsoft.com/office/drawing/2014/main" id="{90BD6C63-BED1-4473-972B-EC39CAAFBE69}"/>
                  </a:ext>
                </a:extLst>
              </p:cNvPr>
              <p:cNvSpPr/>
              <p:nvPr/>
            </p:nvSpPr>
            <p:spPr>
              <a:xfrm>
                <a:off x="3553127" y="6030720"/>
                <a:ext cx="458609" cy="622307"/>
              </a:xfrm>
              <a:custGeom>
                <a:avLst/>
                <a:gdLst>
                  <a:gd name="connsiteX0" fmla="*/ 128286 w 458609"/>
                  <a:gd name="connsiteY0" fmla="*/ 193 h 622307"/>
                  <a:gd name="connsiteX1" fmla="*/ 314023 w 458609"/>
                  <a:gd name="connsiteY1" fmla="*/ 71630 h 622307"/>
                  <a:gd name="connsiteX2" fmla="*/ 385461 w 458609"/>
                  <a:gd name="connsiteY2" fmla="*/ 149418 h 622307"/>
                  <a:gd name="connsiteX3" fmla="*/ 448961 w 458609"/>
                  <a:gd name="connsiteY3" fmla="*/ 297055 h 622307"/>
                  <a:gd name="connsiteX4" fmla="*/ 452136 w 458609"/>
                  <a:gd name="connsiteY4" fmla="*/ 405005 h 622307"/>
                  <a:gd name="connsiteX5" fmla="*/ 388636 w 458609"/>
                  <a:gd name="connsiteY5" fmla="*/ 509780 h 622307"/>
                  <a:gd name="connsiteX6" fmla="*/ 261636 w 458609"/>
                  <a:gd name="connsiteY6" fmla="*/ 592330 h 622307"/>
                  <a:gd name="connsiteX7" fmla="*/ 102886 w 458609"/>
                  <a:gd name="connsiteY7" fmla="*/ 619318 h 622307"/>
                  <a:gd name="connsiteX8" fmla="*/ 2873 w 458609"/>
                  <a:gd name="connsiteY8" fmla="*/ 619318 h 622307"/>
                  <a:gd name="connsiteX9" fmla="*/ 214011 w 458609"/>
                  <a:gd name="connsiteY9" fmla="*/ 598680 h 622307"/>
                  <a:gd name="connsiteX10" fmla="*/ 352123 w 458609"/>
                  <a:gd name="connsiteY10" fmla="*/ 519305 h 622307"/>
                  <a:gd name="connsiteX11" fmla="*/ 442611 w 458609"/>
                  <a:gd name="connsiteY11" fmla="*/ 373255 h 622307"/>
                  <a:gd name="connsiteX12" fmla="*/ 437848 w 458609"/>
                  <a:gd name="connsiteY12" fmla="*/ 284355 h 622307"/>
                  <a:gd name="connsiteX13" fmla="*/ 328311 w 458609"/>
                  <a:gd name="connsiteY13" fmla="*/ 93855 h 622307"/>
                  <a:gd name="connsiteX14" fmla="*/ 128286 w 458609"/>
                  <a:gd name="connsiteY14" fmla="*/ 193 h 622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8609" h="622307">
                    <a:moveTo>
                      <a:pt x="128286" y="193"/>
                    </a:moveTo>
                    <a:cubicBezTo>
                      <a:pt x="125905" y="-3511"/>
                      <a:pt x="271161" y="46759"/>
                      <a:pt x="314023" y="71630"/>
                    </a:cubicBezTo>
                    <a:cubicBezTo>
                      <a:pt x="356886" y="96501"/>
                      <a:pt x="362971" y="111847"/>
                      <a:pt x="385461" y="149418"/>
                    </a:cubicBezTo>
                    <a:cubicBezTo>
                      <a:pt x="407951" y="186989"/>
                      <a:pt x="437849" y="254457"/>
                      <a:pt x="448961" y="297055"/>
                    </a:cubicBezTo>
                    <a:cubicBezTo>
                      <a:pt x="460073" y="339653"/>
                      <a:pt x="462190" y="369551"/>
                      <a:pt x="452136" y="405005"/>
                    </a:cubicBezTo>
                    <a:cubicBezTo>
                      <a:pt x="442082" y="440459"/>
                      <a:pt x="420386" y="478559"/>
                      <a:pt x="388636" y="509780"/>
                    </a:cubicBezTo>
                    <a:cubicBezTo>
                      <a:pt x="356886" y="541001"/>
                      <a:pt x="309261" y="574074"/>
                      <a:pt x="261636" y="592330"/>
                    </a:cubicBezTo>
                    <a:cubicBezTo>
                      <a:pt x="214011" y="610586"/>
                      <a:pt x="146013" y="614820"/>
                      <a:pt x="102886" y="619318"/>
                    </a:cubicBezTo>
                    <a:cubicBezTo>
                      <a:pt x="59759" y="623816"/>
                      <a:pt x="-15648" y="622758"/>
                      <a:pt x="2873" y="619318"/>
                    </a:cubicBezTo>
                    <a:cubicBezTo>
                      <a:pt x="21394" y="615878"/>
                      <a:pt x="155803" y="615349"/>
                      <a:pt x="214011" y="598680"/>
                    </a:cubicBezTo>
                    <a:cubicBezTo>
                      <a:pt x="272219" y="582011"/>
                      <a:pt x="314023" y="556876"/>
                      <a:pt x="352123" y="519305"/>
                    </a:cubicBezTo>
                    <a:cubicBezTo>
                      <a:pt x="390223" y="481734"/>
                      <a:pt x="428324" y="412413"/>
                      <a:pt x="442611" y="373255"/>
                    </a:cubicBezTo>
                    <a:cubicBezTo>
                      <a:pt x="456898" y="334097"/>
                      <a:pt x="456898" y="330922"/>
                      <a:pt x="437848" y="284355"/>
                    </a:cubicBezTo>
                    <a:cubicBezTo>
                      <a:pt x="418798" y="237788"/>
                      <a:pt x="378582" y="140686"/>
                      <a:pt x="328311" y="93855"/>
                    </a:cubicBezTo>
                    <a:cubicBezTo>
                      <a:pt x="278040" y="47024"/>
                      <a:pt x="130667" y="3897"/>
                      <a:pt x="128286" y="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0" name="フリーフォーム: 図形 4739">
                <a:extLst>
                  <a:ext uri="{FF2B5EF4-FFF2-40B4-BE49-F238E27FC236}">
                    <a16:creationId xmlns:a16="http://schemas.microsoft.com/office/drawing/2014/main" id="{42AFC52C-2926-4413-917E-541368F6A8FD}"/>
                  </a:ext>
                </a:extLst>
              </p:cNvPr>
              <p:cNvSpPr/>
              <p:nvPr/>
            </p:nvSpPr>
            <p:spPr>
              <a:xfrm>
                <a:off x="3331225" y="6039565"/>
                <a:ext cx="350404" cy="614484"/>
              </a:xfrm>
              <a:custGeom>
                <a:avLst/>
                <a:gdLst>
                  <a:gd name="connsiteX0" fmla="*/ 350188 w 350404"/>
                  <a:gd name="connsiteY0" fmla="*/ 15160 h 614484"/>
                  <a:gd name="connsiteX1" fmla="*/ 186675 w 350404"/>
                  <a:gd name="connsiteY1" fmla="*/ 18335 h 614484"/>
                  <a:gd name="connsiteX2" fmla="*/ 83488 w 350404"/>
                  <a:gd name="connsiteY2" fmla="*/ 113585 h 614484"/>
                  <a:gd name="connsiteX3" fmla="*/ 35863 w 350404"/>
                  <a:gd name="connsiteY3" fmla="*/ 192960 h 614484"/>
                  <a:gd name="connsiteX4" fmla="*/ 31100 w 350404"/>
                  <a:gd name="connsiteY4" fmla="*/ 278685 h 614484"/>
                  <a:gd name="connsiteX5" fmla="*/ 27925 w 350404"/>
                  <a:gd name="connsiteY5" fmla="*/ 319960 h 614484"/>
                  <a:gd name="connsiteX6" fmla="*/ 39038 w 350404"/>
                  <a:gd name="connsiteY6" fmla="*/ 396160 h 614484"/>
                  <a:gd name="connsiteX7" fmla="*/ 69200 w 350404"/>
                  <a:gd name="connsiteY7" fmla="*/ 459660 h 614484"/>
                  <a:gd name="connsiteX8" fmla="*/ 200963 w 350404"/>
                  <a:gd name="connsiteY8" fmla="*/ 610473 h 614484"/>
                  <a:gd name="connsiteX9" fmla="*/ 126350 w 350404"/>
                  <a:gd name="connsiteY9" fmla="*/ 554910 h 614484"/>
                  <a:gd name="connsiteX10" fmla="*/ 7288 w 350404"/>
                  <a:gd name="connsiteY10" fmla="*/ 385048 h 614484"/>
                  <a:gd name="connsiteX11" fmla="*/ 26338 w 350404"/>
                  <a:gd name="connsiteY11" fmla="*/ 183435 h 614484"/>
                  <a:gd name="connsiteX12" fmla="*/ 135875 w 350404"/>
                  <a:gd name="connsiteY12" fmla="*/ 29448 h 614484"/>
                  <a:gd name="connsiteX13" fmla="*/ 220013 w 350404"/>
                  <a:gd name="connsiteY13" fmla="*/ 873 h 614484"/>
                  <a:gd name="connsiteX14" fmla="*/ 350188 w 350404"/>
                  <a:gd name="connsiteY14" fmla="*/ 15160 h 61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0404" h="614484">
                    <a:moveTo>
                      <a:pt x="350188" y="15160"/>
                    </a:moveTo>
                    <a:cubicBezTo>
                      <a:pt x="344632" y="18070"/>
                      <a:pt x="231125" y="1931"/>
                      <a:pt x="186675" y="18335"/>
                    </a:cubicBezTo>
                    <a:cubicBezTo>
                      <a:pt x="142225" y="34739"/>
                      <a:pt x="108623" y="84481"/>
                      <a:pt x="83488" y="113585"/>
                    </a:cubicBezTo>
                    <a:cubicBezTo>
                      <a:pt x="58353" y="142689"/>
                      <a:pt x="44594" y="165443"/>
                      <a:pt x="35863" y="192960"/>
                    </a:cubicBezTo>
                    <a:cubicBezTo>
                      <a:pt x="27132" y="220477"/>
                      <a:pt x="32423" y="257518"/>
                      <a:pt x="31100" y="278685"/>
                    </a:cubicBezTo>
                    <a:cubicBezTo>
                      <a:pt x="29777" y="299852"/>
                      <a:pt x="26602" y="300381"/>
                      <a:pt x="27925" y="319960"/>
                    </a:cubicBezTo>
                    <a:cubicBezTo>
                      <a:pt x="29248" y="339539"/>
                      <a:pt x="32159" y="372877"/>
                      <a:pt x="39038" y="396160"/>
                    </a:cubicBezTo>
                    <a:cubicBezTo>
                      <a:pt x="45917" y="419443"/>
                      <a:pt x="42212" y="423941"/>
                      <a:pt x="69200" y="459660"/>
                    </a:cubicBezTo>
                    <a:cubicBezTo>
                      <a:pt x="96187" y="495379"/>
                      <a:pt x="191438" y="594598"/>
                      <a:pt x="200963" y="610473"/>
                    </a:cubicBezTo>
                    <a:cubicBezTo>
                      <a:pt x="210488" y="626348"/>
                      <a:pt x="158629" y="592481"/>
                      <a:pt x="126350" y="554910"/>
                    </a:cubicBezTo>
                    <a:cubicBezTo>
                      <a:pt x="94071" y="517339"/>
                      <a:pt x="23957" y="446960"/>
                      <a:pt x="7288" y="385048"/>
                    </a:cubicBezTo>
                    <a:cubicBezTo>
                      <a:pt x="-9381" y="323136"/>
                      <a:pt x="4907" y="242702"/>
                      <a:pt x="26338" y="183435"/>
                    </a:cubicBezTo>
                    <a:cubicBezTo>
                      <a:pt x="47769" y="124168"/>
                      <a:pt x="103596" y="59875"/>
                      <a:pt x="135875" y="29448"/>
                    </a:cubicBezTo>
                    <a:cubicBezTo>
                      <a:pt x="168154" y="-979"/>
                      <a:pt x="187205" y="5636"/>
                      <a:pt x="220013" y="873"/>
                    </a:cubicBezTo>
                    <a:cubicBezTo>
                      <a:pt x="252821" y="-3890"/>
                      <a:pt x="355744" y="12250"/>
                      <a:pt x="350188" y="15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1" name="フリーフォーム: 図形 4740">
                <a:extLst>
                  <a:ext uri="{FF2B5EF4-FFF2-40B4-BE49-F238E27FC236}">
                    <a16:creationId xmlns:a16="http://schemas.microsoft.com/office/drawing/2014/main" id="{FB39DEE6-113D-4C94-9BFB-5F215C92ABE2}"/>
                  </a:ext>
                </a:extLst>
              </p:cNvPr>
              <p:cNvSpPr/>
              <p:nvPr/>
            </p:nvSpPr>
            <p:spPr>
              <a:xfrm>
                <a:off x="3608223" y="6075791"/>
                <a:ext cx="339341" cy="532451"/>
              </a:xfrm>
              <a:custGeom>
                <a:avLst/>
                <a:gdLst>
                  <a:gd name="connsiteX0" fmla="*/ 6515 w 339341"/>
                  <a:gd name="connsiteY0" fmla="*/ 4334 h 532451"/>
                  <a:gd name="connsiteX1" fmla="*/ 84302 w 339341"/>
                  <a:gd name="connsiteY1" fmla="*/ 4334 h 532451"/>
                  <a:gd name="connsiteX2" fmla="*/ 168440 w 339341"/>
                  <a:gd name="connsiteY2" fmla="*/ 47197 h 532451"/>
                  <a:gd name="connsiteX3" fmla="*/ 274802 w 339341"/>
                  <a:gd name="connsiteY3" fmla="*/ 126572 h 532451"/>
                  <a:gd name="connsiteX4" fmla="*/ 327190 w 339341"/>
                  <a:gd name="connsiteY4" fmla="*/ 247222 h 532451"/>
                  <a:gd name="connsiteX5" fmla="*/ 328777 w 339341"/>
                  <a:gd name="connsiteY5" fmla="*/ 351997 h 532451"/>
                  <a:gd name="connsiteX6" fmla="*/ 289090 w 339341"/>
                  <a:gd name="connsiteY6" fmla="*/ 418672 h 532451"/>
                  <a:gd name="connsiteX7" fmla="*/ 238290 w 339341"/>
                  <a:gd name="connsiteY7" fmla="*/ 475822 h 532451"/>
                  <a:gd name="connsiteX8" fmla="*/ 166852 w 339341"/>
                  <a:gd name="connsiteY8" fmla="*/ 501222 h 532451"/>
                  <a:gd name="connsiteX9" fmla="*/ 165 w 339341"/>
                  <a:gd name="connsiteY9" fmla="*/ 531384 h 532451"/>
                  <a:gd name="connsiteX10" fmla="*/ 138277 w 339341"/>
                  <a:gd name="connsiteY10" fmla="*/ 520272 h 532451"/>
                  <a:gd name="connsiteX11" fmla="*/ 263690 w 339341"/>
                  <a:gd name="connsiteY11" fmla="*/ 469472 h 532451"/>
                  <a:gd name="connsiteX12" fmla="*/ 331952 w 339341"/>
                  <a:gd name="connsiteY12" fmla="*/ 350409 h 532451"/>
                  <a:gd name="connsiteX13" fmla="*/ 331952 w 339341"/>
                  <a:gd name="connsiteY13" fmla="*/ 188484 h 532451"/>
                  <a:gd name="connsiteX14" fmla="*/ 282740 w 339341"/>
                  <a:gd name="connsiteY14" fmla="*/ 105934 h 532451"/>
                  <a:gd name="connsiteX15" fmla="*/ 173202 w 339341"/>
                  <a:gd name="connsiteY15" fmla="*/ 29734 h 532451"/>
                  <a:gd name="connsiteX16" fmla="*/ 6515 w 339341"/>
                  <a:gd name="connsiteY16" fmla="*/ 4334 h 53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39341" h="532451">
                    <a:moveTo>
                      <a:pt x="6515" y="4334"/>
                    </a:moveTo>
                    <a:cubicBezTo>
                      <a:pt x="-8302" y="101"/>
                      <a:pt x="57315" y="-2810"/>
                      <a:pt x="84302" y="4334"/>
                    </a:cubicBezTo>
                    <a:cubicBezTo>
                      <a:pt x="111289" y="11478"/>
                      <a:pt x="136690" y="26824"/>
                      <a:pt x="168440" y="47197"/>
                    </a:cubicBezTo>
                    <a:cubicBezTo>
                      <a:pt x="200190" y="67570"/>
                      <a:pt x="248344" y="93235"/>
                      <a:pt x="274802" y="126572"/>
                    </a:cubicBezTo>
                    <a:cubicBezTo>
                      <a:pt x="301260" y="159910"/>
                      <a:pt x="318194" y="209651"/>
                      <a:pt x="327190" y="247222"/>
                    </a:cubicBezTo>
                    <a:cubicBezTo>
                      <a:pt x="336186" y="284793"/>
                      <a:pt x="335127" y="323422"/>
                      <a:pt x="328777" y="351997"/>
                    </a:cubicBezTo>
                    <a:cubicBezTo>
                      <a:pt x="322427" y="380572"/>
                      <a:pt x="304171" y="398035"/>
                      <a:pt x="289090" y="418672"/>
                    </a:cubicBezTo>
                    <a:cubicBezTo>
                      <a:pt x="274009" y="439310"/>
                      <a:pt x="258663" y="462064"/>
                      <a:pt x="238290" y="475822"/>
                    </a:cubicBezTo>
                    <a:cubicBezTo>
                      <a:pt x="217917" y="489580"/>
                      <a:pt x="206539" y="491962"/>
                      <a:pt x="166852" y="501222"/>
                    </a:cubicBezTo>
                    <a:cubicBezTo>
                      <a:pt x="127165" y="510482"/>
                      <a:pt x="4927" y="528209"/>
                      <a:pt x="165" y="531384"/>
                    </a:cubicBezTo>
                    <a:cubicBezTo>
                      <a:pt x="-4597" y="534559"/>
                      <a:pt x="94356" y="530591"/>
                      <a:pt x="138277" y="520272"/>
                    </a:cubicBezTo>
                    <a:cubicBezTo>
                      <a:pt x="182198" y="509953"/>
                      <a:pt x="231411" y="497782"/>
                      <a:pt x="263690" y="469472"/>
                    </a:cubicBezTo>
                    <a:cubicBezTo>
                      <a:pt x="295969" y="441162"/>
                      <a:pt x="320575" y="397240"/>
                      <a:pt x="331952" y="350409"/>
                    </a:cubicBezTo>
                    <a:cubicBezTo>
                      <a:pt x="343329" y="303578"/>
                      <a:pt x="340154" y="229230"/>
                      <a:pt x="331952" y="188484"/>
                    </a:cubicBezTo>
                    <a:cubicBezTo>
                      <a:pt x="323750" y="147738"/>
                      <a:pt x="309198" y="132392"/>
                      <a:pt x="282740" y="105934"/>
                    </a:cubicBezTo>
                    <a:cubicBezTo>
                      <a:pt x="256282" y="79476"/>
                      <a:pt x="217652" y="47196"/>
                      <a:pt x="173202" y="29734"/>
                    </a:cubicBezTo>
                    <a:cubicBezTo>
                      <a:pt x="128752" y="12272"/>
                      <a:pt x="21332" y="8567"/>
                      <a:pt x="6515" y="43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2" name="フリーフォーム: 図形 4741">
                <a:extLst>
                  <a:ext uri="{FF2B5EF4-FFF2-40B4-BE49-F238E27FC236}">
                    <a16:creationId xmlns:a16="http://schemas.microsoft.com/office/drawing/2014/main" id="{D3BD6DDE-BAD4-4558-9F0D-2A84880AB26B}"/>
                  </a:ext>
                </a:extLst>
              </p:cNvPr>
              <p:cNvSpPr/>
              <p:nvPr/>
            </p:nvSpPr>
            <p:spPr>
              <a:xfrm>
                <a:off x="3371841" y="6083293"/>
                <a:ext cx="244484" cy="529616"/>
              </a:xfrm>
              <a:custGeom>
                <a:avLst/>
                <a:gdLst>
                  <a:gd name="connsiteX0" fmla="*/ 244484 w 244484"/>
                  <a:gd name="connsiteY0" fmla="*/ 7 h 529616"/>
                  <a:gd name="connsiteX1" fmla="*/ 101609 w 244484"/>
                  <a:gd name="connsiteY1" fmla="*/ 52395 h 529616"/>
                  <a:gd name="connsiteX2" fmla="*/ 44459 w 244484"/>
                  <a:gd name="connsiteY2" fmla="*/ 161932 h 529616"/>
                  <a:gd name="connsiteX3" fmla="*/ 15884 w 244484"/>
                  <a:gd name="connsiteY3" fmla="*/ 238132 h 529616"/>
                  <a:gd name="connsiteX4" fmla="*/ 7947 w 244484"/>
                  <a:gd name="connsiteY4" fmla="*/ 287345 h 529616"/>
                  <a:gd name="connsiteX5" fmla="*/ 26997 w 244484"/>
                  <a:gd name="connsiteY5" fmla="*/ 334970 h 529616"/>
                  <a:gd name="connsiteX6" fmla="*/ 122247 w 244484"/>
                  <a:gd name="connsiteY6" fmla="*/ 457207 h 529616"/>
                  <a:gd name="connsiteX7" fmla="*/ 242897 w 244484"/>
                  <a:gd name="connsiteY7" fmla="*/ 527057 h 529616"/>
                  <a:gd name="connsiteX8" fmla="*/ 177809 w 244484"/>
                  <a:gd name="connsiteY8" fmla="*/ 501657 h 529616"/>
                  <a:gd name="connsiteX9" fmla="*/ 41284 w 244484"/>
                  <a:gd name="connsiteY9" fmla="*/ 382595 h 529616"/>
                  <a:gd name="connsiteX10" fmla="*/ 9 w 244484"/>
                  <a:gd name="connsiteY10" fmla="*/ 276232 h 529616"/>
                  <a:gd name="connsiteX11" fmla="*/ 38109 w 244484"/>
                  <a:gd name="connsiteY11" fmla="*/ 128595 h 529616"/>
                  <a:gd name="connsiteX12" fmla="*/ 103197 w 244484"/>
                  <a:gd name="connsiteY12" fmla="*/ 49220 h 529616"/>
                  <a:gd name="connsiteX13" fmla="*/ 244484 w 244484"/>
                  <a:gd name="connsiteY13" fmla="*/ 7 h 52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84" h="529616">
                    <a:moveTo>
                      <a:pt x="244484" y="7"/>
                    </a:moveTo>
                    <a:cubicBezTo>
                      <a:pt x="244219" y="536"/>
                      <a:pt x="134946" y="25408"/>
                      <a:pt x="101609" y="52395"/>
                    </a:cubicBezTo>
                    <a:cubicBezTo>
                      <a:pt x="68271" y="79383"/>
                      <a:pt x="58746" y="130976"/>
                      <a:pt x="44459" y="161932"/>
                    </a:cubicBezTo>
                    <a:cubicBezTo>
                      <a:pt x="30171" y="192888"/>
                      <a:pt x="21969" y="217230"/>
                      <a:pt x="15884" y="238132"/>
                    </a:cubicBezTo>
                    <a:cubicBezTo>
                      <a:pt x="9799" y="259034"/>
                      <a:pt x="6095" y="271205"/>
                      <a:pt x="7947" y="287345"/>
                    </a:cubicBezTo>
                    <a:cubicBezTo>
                      <a:pt x="9799" y="303485"/>
                      <a:pt x="7947" y="306660"/>
                      <a:pt x="26997" y="334970"/>
                    </a:cubicBezTo>
                    <a:cubicBezTo>
                      <a:pt x="46047" y="363280"/>
                      <a:pt x="86264" y="425193"/>
                      <a:pt x="122247" y="457207"/>
                    </a:cubicBezTo>
                    <a:cubicBezTo>
                      <a:pt x="158230" y="489222"/>
                      <a:pt x="233637" y="519649"/>
                      <a:pt x="242897" y="527057"/>
                    </a:cubicBezTo>
                    <a:cubicBezTo>
                      <a:pt x="252157" y="534465"/>
                      <a:pt x="211411" y="525734"/>
                      <a:pt x="177809" y="501657"/>
                    </a:cubicBezTo>
                    <a:cubicBezTo>
                      <a:pt x="144207" y="477580"/>
                      <a:pt x="70917" y="420166"/>
                      <a:pt x="41284" y="382595"/>
                    </a:cubicBezTo>
                    <a:cubicBezTo>
                      <a:pt x="11651" y="345024"/>
                      <a:pt x="538" y="318565"/>
                      <a:pt x="9" y="276232"/>
                    </a:cubicBezTo>
                    <a:cubicBezTo>
                      <a:pt x="-520" y="233899"/>
                      <a:pt x="20911" y="166430"/>
                      <a:pt x="38109" y="128595"/>
                    </a:cubicBezTo>
                    <a:cubicBezTo>
                      <a:pt x="55307" y="90760"/>
                      <a:pt x="73299" y="70651"/>
                      <a:pt x="103197" y="49220"/>
                    </a:cubicBezTo>
                    <a:cubicBezTo>
                      <a:pt x="133095" y="27789"/>
                      <a:pt x="244749" y="-522"/>
                      <a:pt x="244484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3" name="フリーフォーム: 図形 4742">
                <a:extLst>
                  <a:ext uri="{FF2B5EF4-FFF2-40B4-BE49-F238E27FC236}">
                    <a16:creationId xmlns:a16="http://schemas.microsoft.com/office/drawing/2014/main" id="{DFF7F169-A90F-4C7D-BC3A-66EB5AC88DA5}"/>
                  </a:ext>
                </a:extLst>
              </p:cNvPr>
              <p:cNvSpPr/>
              <p:nvPr/>
            </p:nvSpPr>
            <p:spPr>
              <a:xfrm>
                <a:off x="3522638" y="6184837"/>
                <a:ext cx="274718" cy="279988"/>
              </a:xfrm>
              <a:custGeom>
                <a:avLst/>
                <a:gdLst>
                  <a:gd name="connsiteX0" fmla="*/ 274662 w 274718"/>
                  <a:gd name="connsiteY0" fmla="*/ 115951 h 279988"/>
                  <a:gd name="connsiteX1" fmla="*/ 184175 w 274718"/>
                  <a:gd name="connsiteY1" fmla="*/ 20701 h 279988"/>
                  <a:gd name="connsiteX2" fmla="*/ 120675 w 274718"/>
                  <a:gd name="connsiteY2" fmla="*/ 17526 h 279988"/>
                  <a:gd name="connsiteX3" fmla="*/ 41300 w 274718"/>
                  <a:gd name="connsiteY3" fmla="*/ 65151 h 279988"/>
                  <a:gd name="connsiteX4" fmla="*/ 19075 w 274718"/>
                  <a:gd name="connsiteY4" fmla="*/ 142938 h 279988"/>
                  <a:gd name="connsiteX5" fmla="*/ 36537 w 274718"/>
                  <a:gd name="connsiteY5" fmla="*/ 239776 h 279988"/>
                  <a:gd name="connsiteX6" fmla="*/ 133375 w 274718"/>
                  <a:gd name="connsiteY6" fmla="*/ 271526 h 279988"/>
                  <a:gd name="connsiteX7" fmla="*/ 206400 w 274718"/>
                  <a:gd name="connsiteY7" fmla="*/ 255651 h 279988"/>
                  <a:gd name="connsiteX8" fmla="*/ 268312 w 274718"/>
                  <a:gd name="connsiteY8" fmla="*/ 212788 h 279988"/>
                  <a:gd name="connsiteX9" fmla="*/ 214337 w 274718"/>
                  <a:gd name="connsiteY9" fmla="*/ 265176 h 279988"/>
                  <a:gd name="connsiteX10" fmla="*/ 82575 w 274718"/>
                  <a:gd name="connsiteY10" fmla="*/ 277876 h 279988"/>
                  <a:gd name="connsiteX11" fmla="*/ 19075 w 274718"/>
                  <a:gd name="connsiteY11" fmla="*/ 228663 h 279988"/>
                  <a:gd name="connsiteX12" fmla="*/ 1612 w 274718"/>
                  <a:gd name="connsiteY12" fmla="*/ 120713 h 279988"/>
                  <a:gd name="connsiteX13" fmla="*/ 52412 w 274718"/>
                  <a:gd name="connsiteY13" fmla="*/ 41338 h 279988"/>
                  <a:gd name="connsiteX14" fmla="*/ 128612 w 274718"/>
                  <a:gd name="connsiteY14" fmla="*/ 8001 h 279988"/>
                  <a:gd name="connsiteX15" fmla="*/ 196875 w 274718"/>
                  <a:gd name="connsiteY15" fmla="*/ 8001 h 279988"/>
                  <a:gd name="connsiteX16" fmla="*/ 274662 w 274718"/>
                  <a:gd name="connsiteY16" fmla="*/ 115951 h 27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4718" h="279988">
                    <a:moveTo>
                      <a:pt x="274662" y="115951"/>
                    </a:moveTo>
                    <a:cubicBezTo>
                      <a:pt x="272545" y="118068"/>
                      <a:pt x="209839" y="37105"/>
                      <a:pt x="184175" y="20701"/>
                    </a:cubicBezTo>
                    <a:cubicBezTo>
                      <a:pt x="158511" y="4297"/>
                      <a:pt x="144487" y="10118"/>
                      <a:pt x="120675" y="17526"/>
                    </a:cubicBezTo>
                    <a:cubicBezTo>
                      <a:pt x="96862" y="24934"/>
                      <a:pt x="58233" y="44249"/>
                      <a:pt x="41300" y="65151"/>
                    </a:cubicBezTo>
                    <a:cubicBezTo>
                      <a:pt x="24367" y="86053"/>
                      <a:pt x="19869" y="113834"/>
                      <a:pt x="19075" y="142938"/>
                    </a:cubicBezTo>
                    <a:cubicBezTo>
                      <a:pt x="18281" y="172042"/>
                      <a:pt x="17487" y="218345"/>
                      <a:pt x="36537" y="239776"/>
                    </a:cubicBezTo>
                    <a:cubicBezTo>
                      <a:pt x="55587" y="261207"/>
                      <a:pt x="105065" y="268880"/>
                      <a:pt x="133375" y="271526"/>
                    </a:cubicBezTo>
                    <a:cubicBezTo>
                      <a:pt x="161685" y="274172"/>
                      <a:pt x="183910" y="265441"/>
                      <a:pt x="206400" y="255651"/>
                    </a:cubicBezTo>
                    <a:cubicBezTo>
                      <a:pt x="228889" y="245861"/>
                      <a:pt x="266989" y="211201"/>
                      <a:pt x="268312" y="212788"/>
                    </a:cubicBezTo>
                    <a:cubicBezTo>
                      <a:pt x="269635" y="214375"/>
                      <a:pt x="245293" y="254328"/>
                      <a:pt x="214337" y="265176"/>
                    </a:cubicBezTo>
                    <a:cubicBezTo>
                      <a:pt x="183381" y="276024"/>
                      <a:pt x="115119" y="283962"/>
                      <a:pt x="82575" y="277876"/>
                    </a:cubicBezTo>
                    <a:cubicBezTo>
                      <a:pt x="50031" y="271791"/>
                      <a:pt x="32569" y="254857"/>
                      <a:pt x="19075" y="228663"/>
                    </a:cubicBezTo>
                    <a:cubicBezTo>
                      <a:pt x="5581" y="202469"/>
                      <a:pt x="-3944" y="151934"/>
                      <a:pt x="1612" y="120713"/>
                    </a:cubicBezTo>
                    <a:cubicBezTo>
                      <a:pt x="7168" y="89492"/>
                      <a:pt x="31245" y="60123"/>
                      <a:pt x="52412" y="41338"/>
                    </a:cubicBezTo>
                    <a:cubicBezTo>
                      <a:pt x="73579" y="22553"/>
                      <a:pt x="104535" y="13557"/>
                      <a:pt x="128612" y="8001"/>
                    </a:cubicBezTo>
                    <a:cubicBezTo>
                      <a:pt x="152689" y="2445"/>
                      <a:pt x="175444" y="-6816"/>
                      <a:pt x="196875" y="8001"/>
                    </a:cubicBezTo>
                    <a:cubicBezTo>
                      <a:pt x="218306" y="22818"/>
                      <a:pt x="276779" y="113834"/>
                      <a:pt x="274662" y="1159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4" name="フリーフォーム: 図形 4743">
                <a:extLst>
                  <a:ext uri="{FF2B5EF4-FFF2-40B4-BE49-F238E27FC236}">
                    <a16:creationId xmlns:a16="http://schemas.microsoft.com/office/drawing/2014/main" id="{6D693B59-2B51-46E8-87FE-98E61E09B517}"/>
                  </a:ext>
                </a:extLst>
              </p:cNvPr>
              <p:cNvSpPr/>
              <p:nvPr/>
            </p:nvSpPr>
            <p:spPr>
              <a:xfrm>
                <a:off x="3626073" y="6118187"/>
                <a:ext cx="259075" cy="176426"/>
              </a:xfrm>
              <a:custGeom>
                <a:avLst/>
                <a:gdLst>
                  <a:gd name="connsiteX0" fmla="*/ 1365 w 259075"/>
                  <a:gd name="connsiteY0" fmla="*/ 3213 h 176426"/>
                  <a:gd name="connsiteX1" fmla="*/ 126777 w 259075"/>
                  <a:gd name="connsiteY1" fmla="*/ 27026 h 176426"/>
                  <a:gd name="connsiteX2" fmla="*/ 206152 w 259075"/>
                  <a:gd name="connsiteY2" fmla="*/ 92113 h 176426"/>
                  <a:gd name="connsiteX3" fmla="*/ 258540 w 259075"/>
                  <a:gd name="connsiteY3" fmla="*/ 144501 h 176426"/>
                  <a:gd name="connsiteX4" fmla="*/ 234727 w 259075"/>
                  <a:gd name="connsiteY4" fmla="*/ 150851 h 176426"/>
                  <a:gd name="connsiteX5" fmla="*/ 149002 w 259075"/>
                  <a:gd name="connsiteY5" fmla="*/ 176251 h 176426"/>
                  <a:gd name="connsiteX6" fmla="*/ 231552 w 259075"/>
                  <a:gd name="connsiteY6" fmla="*/ 136563 h 176426"/>
                  <a:gd name="connsiteX7" fmla="*/ 214090 w 259075"/>
                  <a:gd name="connsiteY7" fmla="*/ 93701 h 176426"/>
                  <a:gd name="connsiteX8" fmla="*/ 1365 w 259075"/>
                  <a:gd name="connsiteY8" fmla="*/ 3213 h 17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075" h="176426">
                    <a:moveTo>
                      <a:pt x="1365" y="3213"/>
                    </a:moveTo>
                    <a:cubicBezTo>
                      <a:pt x="-13187" y="-7899"/>
                      <a:pt x="92646" y="12209"/>
                      <a:pt x="126777" y="27026"/>
                    </a:cubicBezTo>
                    <a:cubicBezTo>
                      <a:pt x="160908" y="41843"/>
                      <a:pt x="184192" y="72534"/>
                      <a:pt x="206152" y="92113"/>
                    </a:cubicBezTo>
                    <a:cubicBezTo>
                      <a:pt x="228112" y="111692"/>
                      <a:pt x="253778" y="134711"/>
                      <a:pt x="258540" y="144501"/>
                    </a:cubicBezTo>
                    <a:cubicBezTo>
                      <a:pt x="263302" y="154291"/>
                      <a:pt x="234727" y="150851"/>
                      <a:pt x="234727" y="150851"/>
                    </a:cubicBezTo>
                    <a:cubicBezTo>
                      <a:pt x="216471" y="156143"/>
                      <a:pt x="149531" y="178632"/>
                      <a:pt x="149002" y="176251"/>
                    </a:cubicBezTo>
                    <a:cubicBezTo>
                      <a:pt x="148473" y="173870"/>
                      <a:pt x="220704" y="150321"/>
                      <a:pt x="231552" y="136563"/>
                    </a:cubicBezTo>
                    <a:cubicBezTo>
                      <a:pt x="242400" y="122805"/>
                      <a:pt x="248750" y="115132"/>
                      <a:pt x="214090" y="93701"/>
                    </a:cubicBezTo>
                    <a:cubicBezTo>
                      <a:pt x="179430" y="72270"/>
                      <a:pt x="15917" y="14325"/>
                      <a:pt x="1365" y="32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5" name="フリーフォーム: 図形 4744">
                <a:extLst>
                  <a:ext uri="{FF2B5EF4-FFF2-40B4-BE49-F238E27FC236}">
                    <a16:creationId xmlns:a16="http://schemas.microsoft.com/office/drawing/2014/main" id="{CE80A0AB-F7D0-4732-94A5-35CF626B1A6F}"/>
                  </a:ext>
                </a:extLst>
              </p:cNvPr>
              <p:cNvSpPr/>
              <p:nvPr/>
            </p:nvSpPr>
            <p:spPr>
              <a:xfrm>
                <a:off x="3423177" y="6122808"/>
                <a:ext cx="217252" cy="419429"/>
              </a:xfrm>
              <a:custGeom>
                <a:avLst/>
                <a:gdLst>
                  <a:gd name="connsiteX0" fmla="*/ 215373 w 217252"/>
                  <a:gd name="connsiteY0" fmla="*/ 4942 h 419429"/>
                  <a:gd name="connsiteX1" fmla="*/ 110598 w 217252"/>
                  <a:gd name="connsiteY1" fmla="*/ 41455 h 419429"/>
                  <a:gd name="connsiteX2" fmla="*/ 43923 w 217252"/>
                  <a:gd name="connsiteY2" fmla="*/ 125592 h 419429"/>
                  <a:gd name="connsiteX3" fmla="*/ 26461 w 217252"/>
                  <a:gd name="connsiteY3" fmla="*/ 185917 h 419429"/>
                  <a:gd name="connsiteX4" fmla="*/ 34398 w 217252"/>
                  <a:gd name="connsiteY4" fmla="*/ 262117 h 419429"/>
                  <a:gd name="connsiteX5" fmla="*/ 74086 w 217252"/>
                  <a:gd name="connsiteY5" fmla="*/ 341492 h 419429"/>
                  <a:gd name="connsiteX6" fmla="*/ 110598 w 217252"/>
                  <a:gd name="connsiteY6" fmla="*/ 381180 h 419429"/>
                  <a:gd name="connsiteX7" fmla="*/ 175686 w 217252"/>
                  <a:gd name="connsiteY7" fmla="*/ 419280 h 419429"/>
                  <a:gd name="connsiteX8" fmla="*/ 121711 w 217252"/>
                  <a:gd name="connsiteY8" fmla="*/ 390705 h 419429"/>
                  <a:gd name="connsiteX9" fmla="*/ 26461 w 217252"/>
                  <a:gd name="connsiteY9" fmla="*/ 304980 h 419429"/>
                  <a:gd name="connsiteX10" fmla="*/ 13761 w 217252"/>
                  <a:gd name="connsiteY10" fmla="*/ 147817 h 419429"/>
                  <a:gd name="connsiteX11" fmla="*/ 215373 w 217252"/>
                  <a:gd name="connsiteY11" fmla="*/ 4942 h 41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252" h="419429">
                    <a:moveTo>
                      <a:pt x="215373" y="4942"/>
                    </a:moveTo>
                    <a:cubicBezTo>
                      <a:pt x="231513" y="-12785"/>
                      <a:pt x="139173" y="21347"/>
                      <a:pt x="110598" y="41455"/>
                    </a:cubicBezTo>
                    <a:cubicBezTo>
                      <a:pt x="82023" y="61563"/>
                      <a:pt x="57946" y="101515"/>
                      <a:pt x="43923" y="125592"/>
                    </a:cubicBezTo>
                    <a:cubicBezTo>
                      <a:pt x="29900" y="149669"/>
                      <a:pt x="28048" y="163163"/>
                      <a:pt x="26461" y="185917"/>
                    </a:cubicBezTo>
                    <a:cubicBezTo>
                      <a:pt x="24874" y="208671"/>
                      <a:pt x="26461" y="236188"/>
                      <a:pt x="34398" y="262117"/>
                    </a:cubicBezTo>
                    <a:cubicBezTo>
                      <a:pt x="42335" y="288046"/>
                      <a:pt x="61386" y="321648"/>
                      <a:pt x="74086" y="341492"/>
                    </a:cubicBezTo>
                    <a:cubicBezTo>
                      <a:pt x="86786" y="361336"/>
                      <a:pt x="93665" y="368215"/>
                      <a:pt x="110598" y="381180"/>
                    </a:cubicBezTo>
                    <a:cubicBezTo>
                      <a:pt x="127531" y="394145"/>
                      <a:pt x="173834" y="417693"/>
                      <a:pt x="175686" y="419280"/>
                    </a:cubicBezTo>
                    <a:cubicBezTo>
                      <a:pt x="177538" y="420867"/>
                      <a:pt x="146582" y="409755"/>
                      <a:pt x="121711" y="390705"/>
                    </a:cubicBezTo>
                    <a:cubicBezTo>
                      <a:pt x="96840" y="371655"/>
                      <a:pt x="44453" y="345461"/>
                      <a:pt x="26461" y="304980"/>
                    </a:cubicBezTo>
                    <a:cubicBezTo>
                      <a:pt x="8469" y="264499"/>
                      <a:pt x="-15608" y="198882"/>
                      <a:pt x="13761" y="147817"/>
                    </a:cubicBezTo>
                    <a:cubicBezTo>
                      <a:pt x="43130" y="96752"/>
                      <a:pt x="199233" y="22669"/>
                      <a:pt x="215373" y="494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6" name="フリーフォーム: 図形 4745">
                <a:extLst>
                  <a:ext uri="{FF2B5EF4-FFF2-40B4-BE49-F238E27FC236}">
                    <a16:creationId xmlns:a16="http://schemas.microsoft.com/office/drawing/2014/main" id="{9E965FCB-8F49-4797-A591-34EF7C485A37}"/>
                  </a:ext>
                </a:extLst>
              </p:cNvPr>
              <p:cNvSpPr/>
              <p:nvPr/>
            </p:nvSpPr>
            <p:spPr>
              <a:xfrm>
                <a:off x="3579004" y="6372174"/>
                <a:ext cx="294542" cy="180800"/>
              </a:xfrm>
              <a:custGeom>
                <a:avLst/>
                <a:gdLst>
                  <a:gd name="connsiteX0" fmla="*/ 204009 w 294542"/>
                  <a:gd name="connsiteY0" fmla="*/ 51 h 180800"/>
                  <a:gd name="connsiteX1" fmla="*/ 292909 w 294542"/>
                  <a:gd name="connsiteY1" fmla="*/ 61964 h 180800"/>
                  <a:gd name="connsiteX2" fmla="*/ 256396 w 294542"/>
                  <a:gd name="connsiteY2" fmla="*/ 93714 h 180800"/>
                  <a:gd name="connsiteX3" fmla="*/ 191309 w 294542"/>
                  <a:gd name="connsiteY3" fmla="*/ 155626 h 180800"/>
                  <a:gd name="connsiteX4" fmla="*/ 127809 w 294542"/>
                  <a:gd name="connsiteY4" fmla="*/ 165151 h 180800"/>
                  <a:gd name="connsiteX5" fmla="*/ 809 w 294542"/>
                  <a:gd name="connsiteY5" fmla="*/ 173089 h 180800"/>
                  <a:gd name="connsiteX6" fmla="*/ 194484 w 294542"/>
                  <a:gd name="connsiteY6" fmla="*/ 173089 h 180800"/>
                  <a:gd name="connsiteX7" fmla="*/ 281796 w 294542"/>
                  <a:gd name="connsiteY7" fmla="*/ 73076 h 180800"/>
                  <a:gd name="connsiteX8" fmla="*/ 204009 w 294542"/>
                  <a:gd name="connsiteY8" fmla="*/ 51 h 18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542" h="180800">
                    <a:moveTo>
                      <a:pt x="204009" y="51"/>
                    </a:moveTo>
                    <a:cubicBezTo>
                      <a:pt x="205861" y="-1801"/>
                      <a:pt x="284178" y="46354"/>
                      <a:pt x="292909" y="61964"/>
                    </a:cubicBezTo>
                    <a:cubicBezTo>
                      <a:pt x="301640" y="77575"/>
                      <a:pt x="273329" y="78104"/>
                      <a:pt x="256396" y="93714"/>
                    </a:cubicBezTo>
                    <a:cubicBezTo>
                      <a:pt x="239463" y="109324"/>
                      <a:pt x="212740" y="143720"/>
                      <a:pt x="191309" y="155626"/>
                    </a:cubicBezTo>
                    <a:cubicBezTo>
                      <a:pt x="169878" y="167532"/>
                      <a:pt x="159559" y="162241"/>
                      <a:pt x="127809" y="165151"/>
                    </a:cubicBezTo>
                    <a:cubicBezTo>
                      <a:pt x="96059" y="168061"/>
                      <a:pt x="-10303" y="171766"/>
                      <a:pt x="809" y="173089"/>
                    </a:cubicBezTo>
                    <a:cubicBezTo>
                      <a:pt x="11921" y="174412"/>
                      <a:pt x="147653" y="189758"/>
                      <a:pt x="194484" y="173089"/>
                    </a:cubicBezTo>
                    <a:cubicBezTo>
                      <a:pt x="241315" y="156420"/>
                      <a:pt x="276769" y="99799"/>
                      <a:pt x="281796" y="73076"/>
                    </a:cubicBezTo>
                    <a:cubicBezTo>
                      <a:pt x="286823" y="46353"/>
                      <a:pt x="202157" y="1903"/>
                      <a:pt x="204009" y="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7" name="フリーフォーム: 図形 4746">
                <a:extLst>
                  <a:ext uri="{FF2B5EF4-FFF2-40B4-BE49-F238E27FC236}">
                    <a16:creationId xmlns:a16="http://schemas.microsoft.com/office/drawing/2014/main" id="{F3A09574-B498-4758-860D-02A97597C14A}"/>
                  </a:ext>
                </a:extLst>
              </p:cNvPr>
              <p:cNvSpPr/>
              <p:nvPr/>
            </p:nvSpPr>
            <p:spPr>
              <a:xfrm>
                <a:off x="5719739" y="6339997"/>
                <a:ext cx="315683" cy="59630"/>
              </a:xfrm>
              <a:custGeom>
                <a:avLst/>
                <a:gdLst>
                  <a:gd name="connsiteX0" fmla="*/ 24 w 315683"/>
                  <a:gd name="connsiteY0" fmla="*/ 24291 h 59630"/>
                  <a:gd name="connsiteX1" fmla="*/ 169886 w 315683"/>
                  <a:gd name="connsiteY1" fmla="*/ 17941 h 59630"/>
                  <a:gd name="connsiteX2" fmla="*/ 225449 w 315683"/>
                  <a:gd name="connsiteY2" fmla="*/ 51278 h 59630"/>
                  <a:gd name="connsiteX3" fmla="*/ 304824 w 315683"/>
                  <a:gd name="connsiteY3" fmla="*/ 59216 h 59630"/>
                  <a:gd name="connsiteX4" fmla="*/ 307999 w 315683"/>
                  <a:gd name="connsiteY4" fmla="*/ 56041 h 59630"/>
                  <a:gd name="connsiteX5" fmla="*/ 239736 w 315683"/>
                  <a:gd name="connsiteY5" fmla="*/ 35403 h 59630"/>
                  <a:gd name="connsiteX6" fmla="*/ 182586 w 315683"/>
                  <a:gd name="connsiteY6" fmla="*/ 478 h 59630"/>
                  <a:gd name="connsiteX7" fmla="*/ 24 w 315683"/>
                  <a:gd name="connsiteY7" fmla="*/ 24291 h 5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683" h="59630">
                    <a:moveTo>
                      <a:pt x="24" y="24291"/>
                    </a:moveTo>
                    <a:cubicBezTo>
                      <a:pt x="-2093" y="27201"/>
                      <a:pt x="132315" y="13443"/>
                      <a:pt x="169886" y="17941"/>
                    </a:cubicBezTo>
                    <a:cubicBezTo>
                      <a:pt x="207457" y="22439"/>
                      <a:pt x="202959" y="44399"/>
                      <a:pt x="225449" y="51278"/>
                    </a:cubicBezTo>
                    <a:cubicBezTo>
                      <a:pt x="247939" y="58157"/>
                      <a:pt x="291066" y="58422"/>
                      <a:pt x="304824" y="59216"/>
                    </a:cubicBezTo>
                    <a:cubicBezTo>
                      <a:pt x="318582" y="60010"/>
                      <a:pt x="318847" y="60010"/>
                      <a:pt x="307999" y="56041"/>
                    </a:cubicBezTo>
                    <a:cubicBezTo>
                      <a:pt x="297151" y="52072"/>
                      <a:pt x="260638" y="44664"/>
                      <a:pt x="239736" y="35403"/>
                    </a:cubicBezTo>
                    <a:cubicBezTo>
                      <a:pt x="218834" y="26143"/>
                      <a:pt x="221215" y="4711"/>
                      <a:pt x="182586" y="478"/>
                    </a:cubicBezTo>
                    <a:cubicBezTo>
                      <a:pt x="143957" y="-3755"/>
                      <a:pt x="2141" y="21381"/>
                      <a:pt x="24" y="2429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8" name="フリーフォーム: 図形 4747">
                <a:extLst>
                  <a:ext uri="{FF2B5EF4-FFF2-40B4-BE49-F238E27FC236}">
                    <a16:creationId xmlns:a16="http://schemas.microsoft.com/office/drawing/2014/main" id="{71AE753C-2D6B-4FBC-9E10-043EF3A8A67C}"/>
                  </a:ext>
                </a:extLst>
              </p:cNvPr>
              <p:cNvSpPr/>
              <p:nvPr/>
            </p:nvSpPr>
            <p:spPr>
              <a:xfrm>
                <a:off x="6044752" y="6390796"/>
                <a:ext cx="137074" cy="199018"/>
              </a:xfrm>
              <a:custGeom>
                <a:avLst/>
                <a:gdLst>
                  <a:gd name="connsiteX0" fmla="*/ 448 w 137074"/>
                  <a:gd name="connsiteY0" fmla="*/ 479 h 199018"/>
                  <a:gd name="connsiteX1" fmla="*/ 46486 w 137074"/>
                  <a:gd name="connsiteY1" fmla="*/ 56042 h 199018"/>
                  <a:gd name="connsiteX2" fmla="*/ 75061 w 137074"/>
                  <a:gd name="connsiteY2" fmla="*/ 102079 h 199018"/>
                  <a:gd name="connsiteX3" fmla="*/ 108398 w 137074"/>
                  <a:gd name="connsiteY3" fmla="*/ 144942 h 199018"/>
                  <a:gd name="connsiteX4" fmla="*/ 136973 w 137074"/>
                  <a:gd name="connsiteY4" fmla="*/ 198917 h 199018"/>
                  <a:gd name="connsiteX5" fmla="*/ 116336 w 137074"/>
                  <a:gd name="connsiteY5" fmla="*/ 130654 h 199018"/>
                  <a:gd name="connsiteX6" fmla="*/ 76648 w 137074"/>
                  <a:gd name="connsiteY6" fmla="*/ 89379 h 199018"/>
                  <a:gd name="connsiteX7" fmla="*/ 448 w 137074"/>
                  <a:gd name="connsiteY7" fmla="*/ 479 h 199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074" h="199018">
                    <a:moveTo>
                      <a:pt x="448" y="479"/>
                    </a:moveTo>
                    <a:cubicBezTo>
                      <a:pt x="-4579" y="-5077"/>
                      <a:pt x="34051" y="39109"/>
                      <a:pt x="46486" y="56042"/>
                    </a:cubicBezTo>
                    <a:cubicBezTo>
                      <a:pt x="58921" y="72975"/>
                      <a:pt x="64742" y="87262"/>
                      <a:pt x="75061" y="102079"/>
                    </a:cubicBezTo>
                    <a:cubicBezTo>
                      <a:pt x="85380" y="116896"/>
                      <a:pt x="98079" y="128802"/>
                      <a:pt x="108398" y="144942"/>
                    </a:cubicBezTo>
                    <a:cubicBezTo>
                      <a:pt x="118717" y="161082"/>
                      <a:pt x="135650" y="201298"/>
                      <a:pt x="136973" y="198917"/>
                    </a:cubicBezTo>
                    <a:cubicBezTo>
                      <a:pt x="138296" y="196536"/>
                      <a:pt x="126390" y="148910"/>
                      <a:pt x="116336" y="130654"/>
                    </a:cubicBezTo>
                    <a:cubicBezTo>
                      <a:pt x="106282" y="112398"/>
                      <a:pt x="95433" y="109487"/>
                      <a:pt x="76648" y="89379"/>
                    </a:cubicBezTo>
                    <a:cubicBezTo>
                      <a:pt x="57863" y="69271"/>
                      <a:pt x="5475" y="6035"/>
                      <a:pt x="448" y="4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9" name="フリーフォーム: 図形 4748">
                <a:extLst>
                  <a:ext uri="{FF2B5EF4-FFF2-40B4-BE49-F238E27FC236}">
                    <a16:creationId xmlns:a16="http://schemas.microsoft.com/office/drawing/2014/main" id="{BFE03693-52DB-4170-92D8-2B9ECB63AD2B}"/>
                  </a:ext>
                </a:extLst>
              </p:cNvPr>
              <p:cNvSpPr/>
              <p:nvPr/>
            </p:nvSpPr>
            <p:spPr>
              <a:xfrm>
                <a:off x="6109712" y="6379721"/>
                <a:ext cx="110984" cy="212135"/>
              </a:xfrm>
              <a:custGeom>
                <a:avLst/>
                <a:gdLst>
                  <a:gd name="connsiteX0" fmla="*/ 576 w 110984"/>
                  <a:gd name="connsiteY0" fmla="*/ 2029 h 212135"/>
                  <a:gd name="connsiteX1" fmla="*/ 43438 w 110984"/>
                  <a:gd name="connsiteY1" fmla="*/ 65529 h 212135"/>
                  <a:gd name="connsiteX2" fmla="*/ 52963 w 110984"/>
                  <a:gd name="connsiteY2" fmla="*/ 105217 h 212135"/>
                  <a:gd name="connsiteX3" fmla="*/ 89476 w 110984"/>
                  <a:gd name="connsiteY3" fmla="*/ 156017 h 212135"/>
                  <a:gd name="connsiteX4" fmla="*/ 110113 w 110984"/>
                  <a:gd name="connsiteY4" fmla="*/ 200467 h 212135"/>
                  <a:gd name="connsiteX5" fmla="*/ 60901 w 110984"/>
                  <a:gd name="connsiteY5" fmla="*/ 211579 h 212135"/>
                  <a:gd name="connsiteX6" fmla="*/ 97413 w 110984"/>
                  <a:gd name="connsiteY6" fmla="*/ 187767 h 212135"/>
                  <a:gd name="connsiteX7" fmla="*/ 78363 w 110984"/>
                  <a:gd name="connsiteY7" fmla="*/ 148079 h 212135"/>
                  <a:gd name="connsiteX8" fmla="*/ 576 w 110984"/>
                  <a:gd name="connsiteY8" fmla="*/ 2029 h 21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984" h="212135">
                    <a:moveTo>
                      <a:pt x="576" y="2029"/>
                    </a:moveTo>
                    <a:cubicBezTo>
                      <a:pt x="-5245" y="-11729"/>
                      <a:pt x="34707" y="48331"/>
                      <a:pt x="43438" y="65529"/>
                    </a:cubicBezTo>
                    <a:cubicBezTo>
                      <a:pt x="52169" y="82727"/>
                      <a:pt x="45290" y="90136"/>
                      <a:pt x="52963" y="105217"/>
                    </a:cubicBezTo>
                    <a:cubicBezTo>
                      <a:pt x="60636" y="120298"/>
                      <a:pt x="79951" y="140142"/>
                      <a:pt x="89476" y="156017"/>
                    </a:cubicBezTo>
                    <a:cubicBezTo>
                      <a:pt x="99001" y="171892"/>
                      <a:pt x="114875" y="191207"/>
                      <a:pt x="110113" y="200467"/>
                    </a:cubicBezTo>
                    <a:cubicBezTo>
                      <a:pt x="105351" y="209727"/>
                      <a:pt x="63018" y="213696"/>
                      <a:pt x="60901" y="211579"/>
                    </a:cubicBezTo>
                    <a:cubicBezTo>
                      <a:pt x="58784" y="209462"/>
                      <a:pt x="94503" y="198350"/>
                      <a:pt x="97413" y="187767"/>
                    </a:cubicBezTo>
                    <a:cubicBezTo>
                      <a:pt x="100323" y="177184"/>
                      <a:pt x="78363" y="148079"/>
                      <a:pt x="78363" y="148079"/>
                    </a:cubicBezTo>
                    <a:cubicBezTo>
                      <a:pt x="63811" y="118446"/>
                      <a:pt x="6397" y="15787"/>
                      <a:pt x="576" y="20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0" name="フリーフォーム: 図形 4749">
                <a:extLst>
                  <a:ext uri="{FF2B5EF4-FFF2-40B4-BE49-F238E27FC236}">
                    <a16:creationId xmlns:a16="http://schemas.microsoft.com/office/drawing/2014/main" id="{30144DAE-6D53-4CFC-BB63-7CB2DA43A2CC}"/>
                  </a:ext>
                </a:extLst>
              </p:cNvPr>
              <p:cNvSpPr/>
              <p:nvPr/>
            </p:nvSpPr>
            <p:spPr>
              <a:xfrm>
                <a:off x="5723674" y="6287898"/>
                <a:ext cx="99282" cy="69233"/>
              </a:xfrm>
              <a:custGeom>
                <a:avLst/>
                <a:gdLst>
                  <a:gd name="connsiteX0" fmla="*/ 99276 w 99282"/>
                  <a:gd name="connsiteY0" fmla="*/ 190 h 69233"/>
                  <a:gd name="connsiteX1" fmla="*/ 8789 w 99282"/>
                  <a:gd name="connsiteY1" fmla="*/ 39877 h 69233"/>
                  <a:gd name="connsiteX2" fmla="*/ 4026 w 99282"/>
                  <a:gd name="connsiteY2" fmla="*/ 68452 h 69233"/>
                  <a:gd name="connsiteX3" fmla="*/ 13551 w 99282"/>
                  <a:gd name="connsiteY3" fmla="*/ 57340 h 69233"/>
                  <a:gd name="connsiteX4" fmla="*/ 99276 w 99282"/>
                  <a:gd name="connsiteY4" fmla="*/ 190 h 6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282" h="69233">
                    <a:moveTo>
                      <a:pt x="99276" y="190"/>
                    </a:moveTo>
                    <a:cubicBezTo>
                      <a:pt x="98482" y="-2720"/>
                      <a:pt x="24664" y="28500"/>
                      <a:pt x="8789" y="39877"/>
                    </a:cubicBezTo>
                    <a:cubicBezTo>
                      <a:pt x="-7086" y="51254"/>
                      <a:pt x="3232" y="65542"/>
                      <a:pt x="4026" y="68452"/>
                    </a:cubicBezTo>
                    <a:cubicBezTo>
                      <a:pt x="4820" y="71362"/>
                      <a:pt x="2703" y="65807"/>
                      <a:pt x="13551" y="57340"/>
                    </a:cubicBezTo>
                    <a:cubicBezTo>
                      <a:pt x="24399" y="48873"/>
                      <a:pt x="100070" y="3100"/>
                      <a:pt x="99276" y="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1" name="フリーフォーム: 図形 4750">
                <a:extLst>
                  <a:ext uri="{FF2B5EF4-FFF2-40B4-BE49-F238E27FC236}">
                    <a16:creationId xmlns:a16="http://schemas.microsoft.com/office/drawing/2014/main" id="{44EC6030-5887-4E1D-A71C-ECEFD0DB36CD}"/>
                  </a:ext>
                </a:extLst>
              </p:cNvPr>
              <p:cNvSpPr/>
              <p:nvPr/>
            </p:nvSpPr>
            <p:spPr>
              <a:xfrm>
                <a:off x="5703789" y="6197424"/>
                <a:ext cx="230528" cy="99901"/>
              </a:xfrm>
              <a:custGeom>
                <a:avLst/>
                <a:gdLst>
                  <a:gd name="connsiteX0" fmla="*/ 230286 w 230528"/>
                  <a:gd name="connsiteY0" fmla="*/ 87489 h 99901"/>
                  <a:gd name="connsiteX1" fmla="*/ 85824 w 230528"/>
                  <a:gd name="connsiteY1" fmla="*/ 16051 h 99901"/>
                  <a:gd name="connsiteX2" fmla="*/ 47724 w 230528"/>
                  <a:gd name="connsiteY2" fmla="*/ 36689 h 99901"/>
                  <a:gd name="connsiteX3" fmla="*/ 15974 w 230528"/>
                  <a:gd name="connsiteY3" fmla="*/ 87489 h 99901"/>
                  <a:gd name="connsiteX4" fmla="*/ 84236 w 230528"/>
                  <a:gd name="connsiteY4" fmla="*/ 92251 h 99901"/>
                  <a:gd name="connsiteX5" fmla="*/ 99 w 230528"/>
                  <a:gd name="connsiteY5" fmla="*/ 93839 h 99901"/>
                  <a:gd name="connsiteX6" fmla="*/ 68361 w 230528"/>
                  <a:gd name="connsiteY6" fmla="*/ 8114 h 99901"/>
                  <a:gd name="connsiteX7" fmla="*/ 119161 w 230528"/>
                  <a:gd name="connsiteY7" fmla="*/ 11289 h 99901"/>
                  <a:gd name="connsiteX8" fmla="*/ 230286 w 230528"/>
                  <a:gd name="connsiteY8" fmla="*/ 87489 h 9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28" h="99901">
                    <a:moveTo>
                      <a:pt x="230286" y="87489"/>
                    </a:moveTo>
                    <a:cubicBezTo>
                      <a:pt x="224730" y="88283"/>
                      <a:pt x="116251" y="24518"/>
                      <a:pt x="85824" y="16051"/>
                    </a:cubicBezTo>
                    <a:cubicBezTo>
                      <a:pt x="55397" y="7584"/>
                      <a:pt x="59366" y="24783"/>
                      <a:pt x="47724" y="36689"/>
                    </a:cubicBezTo>
                    <a:cubicBezTo>
                      <a:pt x="36082" y="48595"/>
                      <a:pt x="9889" y="78229"/>
                      <a:pt x="15974" y="87489"/>
                    </a:cubicBezTo>
                    <a:cubicBezTo>
                      <a:pt x="22059" y="96749"/>
                      <a:pt x="86882" y="91193"/>
                      <a:pt x="84236" y="92251"/>
                    </a:cubicBezTo>
                    <a:cubicBezTo>
                      <a:pt x="81590" y="93309"/>
                      <a:pt x="2745" y="107862"/>
                      <a:pt x="99" y="93839"/>
                    </a:cubicBezTo>
                    <a:cubicBezTo>
                      <a:pt x="-2547" y="79816"/>
                      <a:pt x="48517" y="21872"/>
                      <a:pt x="68361" y="8114"/>
                    </a:cubicBezTo>
                    <a:cubicBezTo>
                      <a:pt x="88205" y="-5644"/>
                      <a:pt x="94026" y="-88"/>
                      <a:pt x="119161" y="11289"/>
                    </a:cubicBezTo>
                    <a:cubicBezTo>
                      <a:pt x="144296" y="22666"/>
                      <a:pt x="235842" y="86695"/>
                      <a:pt x="230286" y="874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2" name="フリーフォーム: 図形 4751">
                <a:extLst>
                  <a:ext uri="{FF2B5EF4-FFF2-40B4-BE49-F238E27FC236}">
                    <a16:creationId xmlns:a16="http://schemas.microsoft.com/office/drawing/2014/main" id="{B306EDB7-1D12-4501-9B54-4EA3744FD158}"/>
                  </a:ext>
                </a:extLst>
              </p:cNvPr>
              <p:cNvSpPr/>
              <p:nvPr/>
            </p:nvSpPr>
            <p:spPr>
              <a:xfrm>
                <a:off x="5929223" y="6190175"/>
                <a:ext cx="258039" cy="171547"/>
              </a:xfrm>
              <a:custGeom>
                <a:avLst/>
                <a:gdLst>
                  <a:gd name="connsiteX0" fmla="*/ 90 w 258039"/>
                  <a:gd name="connsiteY0" fmla="*/ 91563 h 171547"/>
                  <a:gd name="connsiteX1" fmla="*/ 104865 w 258039"/>
                  <a:gd name="connsiteY1" fmla="*/ 155063 h 171547"/>
                  <a:gd name="connsiteX2" fmla="*/ 158840 w 258039"/>
                  <a:gd name="connsiteY2" fmla="*/ 155063 h 171547"/>
                  <a:gd name="connsiteX3" fmla="*/ 171540 w 258039"/>
                  <a:gd name="connsiteY3" fmla="*/ 102675 h 171547"/>
                  <a:gd name="connsiteX4" fmla="*/ 177890 w 258039"/>
                  <a:gd name="connsiteY4" fmla="*/ 45525 h 171547"/>
                  <a:gd name="connsiteX5" fmla="*/ 200115 w 258039"/>
                  <a:gd name="connsiteY5" fmla="*/ 9013 h 171547"/>
                  <a:gd name="connsiteX6" fmla="*/ 246152 w 258039"/>
                  <a:gd name="connsiteY6" fmla="*/ 2663 h 171547"/>
                  <a:gd name="connsiteX7" fmla="*/ 257265 w 258039"/>
                  <a:gd name="connsiteY7" fmla="*/ 45525 h 171547"/>
                  <a:gd name="connsiteX8" fmla="*/ 230277 w 258039"/>
                  <a:gd name="connsiteY8" fmla="*/ 10600 h 171547"/>
                  <a:gd name="connsiteX9" fmla="*/ 203290 w 258039"/>
                  <a:gd name="connsiteY9" fmla="*/ 40763 h 171547"/>
                  <a:gd name="connsiteX10" fmla="*/ 187415 w 258039"/>
                  <a:gd name="connsiteY10" fmla="*/ 123313 h 171547"/>
                  <a:gd name="connsiteX11" fmla="*/ 169952 w 258039"/>
                  <a:gd name="connsiteY11" fmla="*/ 155063 h 171547"/>
                  <a:gd name="connsiteX12" fmla="*/ 123915 w 258039"/>
                  <a:gd name="connsiteY12" fmla="*/ 169350 h 171547"/>
                  <a:gd name="connsiteX13" fmla="*/ 90 w 258039"/>
                  <a:gd name="connsiteY13" fmla="*/ 91563 h 17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8039" h="171547">
                    <a:moveTo>
                      <a:pt x="90" y="91563"/>
                    </a:moveTo>
                    <a:cubicBezTo>
                      <a:pt x="-3085" y="89182"/>
                      <a:pt x="78407" y="144480"/>
                      <a:pt x="104865" y="155063"/>
                    </a:cubicBezTo>
                    <a:cubicBezTo>
                      <a:pt x="131323" y="165646"/>
                      <a:pt x="147728" y="163794"/>
                      <a:pt x="158840" y="155063"/>
                    </a:cubicBezTo>
                    <a:cubicBezTo>
                      <a:pt x="169952" y="146332"/>
                      <a:pt x="168365" y="120931"/>
                      <a:pt x="171540" y="102675"/>
                    </a:cubicBezTo>
                    <a:cubicBezTo>
                      <a:pt x="174715" y="84419"/>
                      <a:pt x="173128" y="61135"/>
                      <a:pt x="177890" y="45525"/>
                    </a:cubicBezTo>
                    <a:cubicBezTo>
                      <a:pt x="182652" y="29915"/>
                      <a:pt x="188738" y="16157"/>
                      <a:pt x="200115" y="9013"/>
                    </a:cubicBezTo>
                    <a:cubicBezTo>
                      <a:pt x="211492" y="1869"/>
                      <a:pt x="236627" y="-3422"/>
                      <a:pt x="246152" y="2663"/>
                    </a:cubicBezTo>
                    <a:cubicBezTo>
                      <a:pt x="255677" y="8748"/>
                      <a:pt x="259911" y="44202"/>
                      <a:pt x="257265" y="45525"/>
                    </a:cubicBezTo>
                    <a:cubicBezTo>
                      <a:pt x="254619" y="46848"/>
                      <a:pt x="239273" y="11394"/>
                      <a:pt x="230277" y="10600"/>
                    </a:cubicBezTo>
                    <a:cubicBezTo>
                      <a:pt x="221281" y="9806"/>
                      <a:pt x="210434" y="21978"/>
                      <a:pt x="203290" y="40763"/>
                    </a:cubicBezTo>
                    <a:cubicBezTo>
                      <a:pt x="196146" y="59548"/>
                      <a:pt x="192971" y="104263"/>
                      <a:pt x="187415" y="123313"/>
                    </a:cubicBezTo>
                    <a:cubicBezTo>
                      <a:pt x="181859" y="142363"/>
                      <a:pt x="180535" y="147390"/>
                      <a:pt x="169952" y="155063"/>
                    </a:cubicBezTo>
                    <a:cubicBezTo>
                      <a:pt x="159369" y="162736"/>
                      <a:pt x="150638" y="177023"/>
                      <a:pt x="123915" y="169350"/>
                    </a:cubicBezTo>
                    <a:cubicBezTo>
                      <a:pt x="97192" y="161677"/>
                      <a:pt x="3265" y="93944"/>
                      <a:pt x="90" y="9156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3" name="フリーフォーム: 図形 4752">
                <a:extLst>
                  <a:ext uri="{FF2B5EF4-FFF2-40B4-BE49-F238E27FC236}">
                    <a16:creationId xmlns:a16="http://schemas.microsoft.com/office/drawing/2014/main" id="{8A70F8ED-186B-49A3-ABBD-8BEA364B84FF}"/>
                  </a:ext>
                </a:extLst>
              </p:cNvPr>
              <p:cNvSpPr/>
              <p:nvPr/>
            </p:nvSpPr>
            <p:spPr>
              <a:xfrm>
                <a:off x="6089589" y="6226040"/>
                <a:ext cx="100546" cy="166828"/>
              </a:xfrm>
              <a:custGeom>
                <a:avLst/>
                <a:gdLst>
                  <a:gd name="connsiteX0" fmla="*/ 61 w 100546"/>
                  <a:gd name="connsiteY0" fmla="*/ 166823 h 166828"/>
                  <a:gd name="connsiteX1" fmla="*/ 46099 w 100546"/>
                  <a:gd name="connsiteY1" fmla="*/ 111260 h 166828"/>
                  <a:gd name="connsiteX2" fmla="*/ 44511 w 100546"/>
                  <a:gd name="connsiteY2" fmla="*/ 47760 h 166828"/>
                  <a:gd name="connsiteX3" fmla="*/ 82611 w 100546"/>
                  <a:gd name="connsiteY3" fmla="*/ 19185 h 166828"/>
                  <a:gd name="connsiteX4" fmla="*/ 100074 w 100546"/>
                  <a:gd name="connsiteY4" fmla="*/ 135 h 166828"/>
                  <a:gd name="connsiteX5" fmla="*/ 65149 w 100546"/>
                  <a:gd name="connsiteY5" fmla="*/ 28710 h 166828"/>
                  <a:gd name="connsiteX6" fmla="*/ 58799 w 100546"/>
                  <a:gd name="connsiteY6" fmla="*/ 62048 h 166828"/>
                  <a:gd name="connsiteX7" fmla="*/ 57211 w 100546"/>
                  <a:gd name="connsiteY7" fmla="*/ 108085 h 166828"/>
                  <a:gd name="connsiteX8" fmla="*/ 61 w 100546"/>
                  <a:gd name="connsiteY8" fmla="*/ 166823 h 16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546" h="166828">
                    <a:moveTo>
                      <a:pt x="61" y="166823"/>
                    </a:moveTo>
                    <a:cubicBezTo>
                      <a:pt x="-1791" y="167352"/>
                      <a:pt x="38691" y="131104"/>
                      <a:pt x="46099" y="111260"/>
                    </a:cubicBezTo>
                    <a:cubicBezTo>
                      <a:pt x="53507" y="91416"/>
                      <a:pt x="38426" y="63106"/>
                      <a:pt x="44511" y="47760"/>
                    </a:cubicBezTo>
                    <a:cubicBezTo>
                      <a:pt x="50596" y="32414"/>
                      <a:pt x="73351" y="27122"/>
                      <a:pt x="82611" y="19185"/>
                    </a:cubicBezTo>
                    <a:cubicBezTo>
                      <a:pt x="91871" y="11248"/>
                      <a:pt x="102984" y="-1452"/>
                      <a:pt x="100074" y="135"/>
                    </a:cubicBezTo>
                    <a:cubicBezTo>
                      <a:pt x="97164" y="1722"/>
                      <a:pt x="72028" y="18391"/>
                      <a:pt x="65149" y="28710"/>
                    </a:cubicBezTo>
                    <a:cubicBezTo>
                      <a:pt x="58270" y="39029"/>
                      <a:pt x="60122" y="48819"/>
                      <a:pt x="58799" y="62048"/>
                    </a:cubicBezTo>
                    <a:cubicBezTo>
                      <a:pt x="57476" y="75277"/>
                      <a:pt x="65678" y="92739"/>
                      <a:pt x="57211" y="108085"/>
                    </a:cubicBezTo>
                    <a:cubicBezTo>
                      <a:pt x="48744" y="123431"/>
                      <a:pt x="1913" y="166294"/>
                      <a:pt x="61" y="1668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4" name="フリーフォーム: 図形 4753">
                <a:extLst>
                  <a:ext uri="{FF2B5EF4-FFF2-40B4-BE49-F238E27FC236}">
                    <a16:creationId xmlns:a16="http://schemas.microsoft.com/office/drawing/2014/main" id="{293883C5-85BF-4718-82C8-94416E5EDD55}"/>
                  </a:ext>
                </a:extLst>
              </p:cNvPr>
              <p:cNvSpPr/>
              <p:nvPr/>
            </p:nvSpPr>
            <p:spPr>
              <a:xfrm>
                <a:off x="5973747" y="6379648"/>
                <a:ext cx="133974" cy="88142"/>
              </a:xfrm>
              <a:custGeom>
                <a:avLst/>
                <a:gdLst>
                  <a:gd name="connsiteX0" fmla="*/ 16 w 133974"/>
                  <a:gd name="connsiteY0" fmla="*/ 3690 h 88142"/>
                  <a:gd name="connsiteX1" fmla="*/ 71453 w 133974"/>
                  <a:gd name="connsiteY1" fmla="*/ 8452 h 88142"/>
                  <a:gd name="connsiteX2" fmla="*/ 133366 w 133974"/>
                  <a:gd name="connsiteY2" fmla="*/ 86240 h 88142"/>
                  <a:gd name="connsiteX3" fmla="*/ 101616 w 133974"/>
                  <a:gd name="connsiteY3" fmla="*/ 60840 h 88142"/>
                  <a:gd name="connsiteX4" fmla="*/ 77803 w 133974"/>
                  <a:gd name="connsiteY4" fmla="*/ 22740 h 88142"/>
                  <a:gd name="connsiteX5" fmla="*/ 16 w 133974"/>
                  <a:gd name="connsiteY5" fmla="*/ 3690 h 8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974" h="88142">
                    <a:moveTo>
                      <a:pt x="16" y="3690"/>
                    </a:moveTo>
                    <a:cubicBezTo>
                      <a:pt x="-1042" y="1309"/>
                      <a:pt x="49228" y="-5306"/>
                      <a:pt x="71453" y="8452"/>
                    </a:cubicBezTo>
                    <a:cubicBezTo>
                      <a:pt x="93678" y="22210"/>
                      <a:pt x="128339" y="77509"/>
                      <a:pt x="133366" y="86240"/>
                    </a:cubicBezTo>
                    <a:cubicBezTo>
                      <a:pt x="138393" y="94971"/>
                      <a:pt x="110876" y="71423"/>
                      <a:pt x="101616" y="60840"/>
                    </a:cubicBezTo>
                    <a:cubicBezTo>
                      <a:pt x="92356" y="50257"/>
                      <a:pt x="88916" y="30942"/>
                      <a:pt x="77803" y="22740"/>
                    </a:cubicBezTo>
                    <a:cubicBezTo>
                      <a:pt x="66691" y="14538"/>
                      <a:pt x="1074" y="6071"/>
                      <a:pt x="16" y="36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5" name="フリーフォーム: 図形 4754">
                <a:extLst>
                  <a:ext uri="{FF2B5EF4-FFF2-40B4-BE49-F238E27FC236}">
                    <a16:creationId xmlns:a16="http://schemas.microsoft.com/office/drawing/2014/main" id="{0738D783-B7DC-4F87-A18B-D2FF6F00FB90}"/>
                  </a:ext>
                </a:extLst>
              </p:cNvPr>
              <p:cNvSpPr/>
              <p:nvPr/>
            </p:nvSpPr>
            <p:spPr>
              <a:xfrm>
                <a:off x="2451056" y="7216779"/>
                <a:ext cx="420256" cy="418818"/>
              </a:xfrm>
              <a:custGeom>
                <a:avLst/>
                <a:gdLst>
                  <a:gd name="connsiteX0" fmla="*/ 44 w 420256"/>
                  <a:gd name="connsiteY0" fmla="*/ 47621 h 418818"/>
                  <a:gd name="connsiteX1" fmla="*/ 298494 w 420256"/>
                  <a:gd name="connsiteY1" fmla="*/ 3171 h 418818"/>
                  <a:gd name="connsiteX2" fmla="*/ 306961 w 420256"/>
                  <a:gd name="connsiteY2" fmla="*/ 49738 h 418818"/>
                  <a:gd name="connsiteX3" fmla="*/ 419144 w 420256"/>
                  <a:gd name="connsiteY3" fmla="*/ 413804 h 418818"/>
                  <a:gd name="connsiteX4" fmla="*/ 361994 w 420256"/>
                  <a:gd name="connsiteY4" fmla="*/ 246588 h 418818"/>
                  <a:gd name="connsiteX5" fmla="*/ 321777 w 420256"/>
                  <a:gd name="connsiteY5" fmla="*/ 32804 h 418818"/>
                  <a:gd name="connsiteX6" fmla="*/ 44 w 420256"/>
                  <a:gd name="connsiteY6" fmla="*/ 47621 h 41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256" h="418818">
                    <a:moveTo>
                      <a:pt x="44" y="47621"/>
                    </a:moveTo>
                    <a:cubicBezTo>
                      <a:pt x="-3836" y="42682"/>
                      <a:pt x="247341" y="2818"/>
                      <a:pt x="298494" y="3171"/>
                    </a:cubicBezTo>
                    <a:cubicBezTo>
                      <a:pt x="349647" y="3524"/>
                      <a:pt x="286853" y="-18701"/>
                      <a:pt x="306961" y="49738"/>
                    </a:cubicBezTo>
                    <a:cubicBezTo>
                      <a:pt x="327069" y="118177"/>
                      <a:pt x="409972" y="380996"/>
                      <a:pt x="419144" y="413804"/>
                    </a:cubicBezTo>
                    <a:cubicBezTo>
                      <a:pt x="428316" y="446612"/>
                      <a:pt x="378222" y="310088"/>
                      <a:pt x="361994" y="246588"/>
                    </a:cubicBezTo>
                    <a:cubicBezTo>
                      <a:pt x="345766" y="183088"/>
                      <a:pt x="375752" y="68082"/>
                      <a:pt x="321777" y="32804"/>
                    </a:cubicBezTo>
                    <a:cubicBezTo>
                      <a:pt x="267802" y="-2474"/>
                      <a:pt x="3924" y="52560"/>
                      <a:pt x="44" y="47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6" name="フリーフォーム: 図形 4755">
                <a:extLst>
                  <a:ext uri="{FF2B5EF4-FFF2-40B4-BE49-F238E27FC236}">
                    <a16:creationId xmlns:a16="http://schemas.microsoft.com/office/drawing/2014/main" id="{FF6343BB-80FE-436A-9F29-400A414B9E65}"/>
                  </a:ext>
                </a:extLst>
              </p:cNvPr>
              <p:cNvSpPr/>
              <p:nvPr/>
            </p:nvSpPr>
            <p:spPr>
              <a:xfrm>
                <a:off x="2762242" y="8267686"/>
                <a:ext cx="351400" cy="68934"/>
              </a:xfrm>
              <a:custGeom>
                <a:avLst/>
                <a:gdLst>
                  <a:gd name="connsiteX0" fmla="*/ 8 w 351400"/>
                  <a:gd name="connsiteY0" fmla="*/ 14 h 68934"/>
                  <a:gd name="connsiteX1" fmla="*/ 237075 w 351400"/>
                  <a:gd name="connsiteY1" fmla="*/ 67747 h 68934"/>
                  <a:gd name="connsiteX2" fmla="*/ 351375 w 351400"/>
                  <a:gd name="connsiteY2" fmla="*/ 44464 h 68934"/>
                  <a:gd name="connsiteX3" fmla="*/ 228608 w 351400"/>
                  <a:gd name="connsiteY3" fmla="*/ 61397 h 68934"/>
                  <a:gd name="connsiteX4" fmla="*/ 8 w 351400"/>
                  <a:gd name="connsiteY4" fmla="*/ 14 h 68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400" h="68934">
                    <a:moveTo>
                      <a:pt x="8" y="14"/>
                    </a:moveTo>
                    <a:cubicBezTo>
                      <a:pt x="1419" y="1072"/>
                      <a:pt x="178514" y="60339"/>
                      <a:pt x="237075" y="67747"/>
                    </a:cubicBezTo>
                    <a:cubicBezTo>
                      <a:pt x="295636" y="75155"/>
                      <a:pt x="352786" y="45522"/>
                      <a:pt x="351375" y="44464"/>
                    </a:cubicBezTo>
                    <a:cubicBezTo>
                      <a:pt x="349964" y="43406"/>
                      <a:pt x="283289" y="66336"/>
                      <a:pt x="228608" y="61397"/>
                    </a:cubicBezTo>
                    <a:cubicBezTo>
                      <a:pt x="173927" y="56458"/>
                      <a:pt x="-1403" y="-1044"/>
                      <a:pt x="8" y="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7" name="フリーフォーム: 図形 4756">
                <a:extLst>
                  <a:ext uri="{FF2B5EF4-FFF2-40B4-BE49-F238E27FC236}">
                    <a16:creationId xmlns:a16="http://schemas.microsoft.com/office/drawing/2014/main" id="{ADC64509-5D87-44F9-98D1-B74D4CA4FA1E}"/>
                  </a:ext>
                </a:extLst>
              </p:cNvPr>
              <p:cNvSpPr/>
              <p:nvPr/>
            </p:nvSpPr>
            <p:spPr>
              <a:xfrm>
                <a:off x="2715759" y="7322301"/>
                <a:ext cx="65695" cy="495545"/>
              </a:xfrm>
              <a:custGeom>
                <a:avLst/>
                <a:gdLst>
                  <a:gd name="connsiteX0" fmla="*/ 14741 w 65695"/>
                  <a:gd name="connsiteY0" fmla="*/ 9832 h 495545"/>
                  <a:gd name="connsiteX1" fmla="*/ 65541 w 65695"/>
                  <a:gd name="connsiteY1" fmla="*/ 479732 h 495545"/>
                  <a:gd name="connsiteX2" fmla="*/ 29558 w 65695"/>
                  <a:gd name="connsiteY2" fmla="*/ 365432 h 495545"/>
                  <a:gd name="connsiteX3" fmla="*/ 2041 w 65695"/>
                  <a:gd name="connsiteY3" fmla="*/ 174932 h 495545"/>
                  <a:gd name="connsiteX4" fmla="*/ 14741 w 65695"/>
                  <a:gd name="connsiteY4" fmla="*/ 9832 h 49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95" h="495545">
                    <a:moveTo>
                      <a:pt x="14741" y="9832"/>
                    </a:moveTo>
                    <a:cubicBezTo>
                      <a:pt x="25324" y="60632"/>
                      <a:pt x="63072" y="420465"/>
                      <a:pt x="65541" y="479732"/>
                    </a:cubicBezTo>
                    <a:cubicBezTo>
                      <a:pt x="68010" y="538999"/>
                      <a:pt x="40141" y="416232"/>
                      <a:pt x="29558" y="365432"/>
                    </a:cubicBezTo>
                    <a:cubicBezTo>
                      <a:pt x="18975" y="314632"/>
                      <a:pt x="8038" y="231024"/>
                      <a:pt x="2041" y="174932"/>
                    </a:cubicBezTo>
                    <a:cubicBezTo>
                      <a:pt x="-3956" y="118840"/>
                      <a:pt x="4158" y="-40968"/>
                      <a:pt x="14741" y="98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8" name="フリーフォーム: 図形 4757">
                <a:extLst>
                  <a:ext uri="{FF2B5EF4-FFF2-40B4-BE49-F238E27FC236}">
                    <a16:creationId xmlns:a16="http://schemas.microsoft.com/office/drawing/2014/main" id="{6D463E0C-798E-4FE9-9AC9-CDBC08635C30}"/>
                  </a:ext>
                </a:extLst>
              </p:cNvPr>
              <p:cNvSpPr/>
              <p:nvPr/>
            </p:nvSpPr>
            <p:spPr>
              <a:xfrm>
                <a:off x="2754547" y="8456508"/>
                <a:ext cx="195563" cy="50617"/>
              </a:xfrm>
              <a:custGeom>
                <a:avLst/>
                <a:gdLst>
                  <a:gd name="connsiteX0" fmla="*/ 1353 w 195563"/>
                  <a:gd name="connsiteY0" fmla="*/ 1692 h 50617"/>
                  <a:gd name="connsiteX1" fmla="*/ 73320 w 195563"/>
                  <a:gd name="connsiteY1" fmla="*/ 12275 h 50617"/>
                  <a:gd name="connsiteX2" fmla="*/ 193970 w 195563"/>
                  <a:gd name="connsiteY2" fmla="*/ 48259 h 50617"/>
                  <a:gd name="connsiteX3" fmla="*/ 134703 w 195563"/>
                  <a:gd name="connsiteY3" fmla="*/ 44025 h 50617"/>
                  <a:gd name="connsiteX4" fmla="*/ 1353 w 195563"/>
                  <a:gd name="connsiteY4" fmla="*/ 1692 h 5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563" h="50617">
                    <a:moveTo>
                      <a:pt x="1353" y="1692"/>
                    </a:moveTo>
                    <a:cubicBezTo>
                      <a:pt x="-8877" y="-3600"/>
                      <a:pt x="41217" y="4514"/>
                      <a:pt x="73320" y="12275"/>
                    </a:cubicBezTo>
                    <a:cubicBezTo>
                      <a:pt x="105423" y="20036"/>
                      <a:pt x="183740" y="42967"/>
                      <a:pt x="193970" y="48259"/>
                    </a:cubicBezTo>
                    <a:cubicBezTo>
                      <a:pt x="204200" y="53551"/>
                      <a:pt x="162925" y="48964"/>
                      <a:pt x="134703" y="44025"/>
                    </a:cubicBezTo>
                    <a:cubicBezTo>
                      <a:pt x="106481" y="39086"/>
                      <a:pt x="11583" y="6984"/>
                      <a:pt x="1353" y="16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9" name="フリーフォーム: 図形 4758">
                <a:extLst>
                  <a:ext uri="{FF2B5EF4-FFF2-40B4-BE49-F238E27FC236}">
                    <a16:creationId xmlns:a16="http://schemas.microsoft.com/office/drawing/2014/main" id="{DDBBDBCE-2366-458D-8E48-64CB466BD829}"/>
                  </a:ext>
                </a:extLst>
              </p:cNvPr>
              <p:cNvSpPr/>
              <p:nvPr/>
            </p:nvSpPr>
            <p:spPr>
              <a:xfrm>
                <a:off x="2884104" y="8681903"/>
                <a:ext cx="330351" cy="136385"/>
              </a:xfrm>
              <a:custGeom>
                <a:avLst/>
                <a:gdLst>
                  <a:gd name="connsiteX0" fmla="*/ 328996 w 330351"/>
                  <a:gd name="connsiteY0" fmla="*/ 664 h 136385"/>
                  <a:gd name="connsiteX1" fmla="*/ 231629 w 330351"/>
                  <a:gd name="connsiteY1" fmla="*/ 74747 h 136385"/>
                  <a:gd name="connsiteX2" fmla="*/ 70763 w 330351"/>
                  <a:gd name="connsiteY2" fmla="*/ 117080 h 136385"/>
                  <a:gd name="connsiteX3" fmla="*/ 3029 w 330351"/>
                  <a:gd name="connsiteY3" fmla="*/ 136130 h 136385"/>
                  <a:gd name="connsiteX4" fmla="*/ 161779 w 330351"/>
                  <a:gd name="connsiteY4" fmla="*/ 121314 h 136385"/>
                  <a:gd name="connsiteX5" fmla="*/ 328996 w 330351"/>
                  <a:gd name="connsiteY5" fmla="*/ 664 h 13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351" h="136385">
                    <a:moveTo>
                      <a:pt x="328996" y="664"/>
                    </a:moveTo>
                    <a:cubicBezTo>
                      <a:pt x="340638" y="-7097"/>
                      <a:pt x="274668" y="55344"/>
                      <a:pt x="231629" y="74747"/>
                    </a:cubicBezTo>
                    <a:cubicBezTo>
                      <a:pt x="188590" y="94150"/>
                      <a:pt x="108863" y="106850"/>
                      <a:pt x="70763" y="117080"/>
                    </a:cubicBezTo>
                    <a:cubicBezTo>
                      <a:pt x="32663" y="127310"/>
                      <a:pt x="-12140" y="135424"/>
                      <a:pt x="3029" y="136130"/>
                    </a:cubicBezTo>
                    <a:cubicBezTo>
                      <a:pt x="18198" y="136836"/>
                      <a:pt x="111332" y="137189"/>
                      <a:pt x="161779" y="121314"/>
                    </a:cubicBezTo>
                    <a:cubicBezTo>
                      <a:pt x="212226" y="105439"/>
                      <a:pt x="317354" y="8425"/>
                      <a:pt x="328996" y="6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0" name="フリーフォーム: 図形 4759">
                <a:extLst>
                  <a:ext uri="{FF2B5EF4-FFF2-40B4-BE49-F238E27FC236}">
                    <a16:creationId xmlns:a16="http://schemas.microsoft.com/office/drawing/2014/main" id="{382BA047-7393-4E8D-83F3-84AA876A7EBE}"/>
                  </a:ext>
                </a:extLst>
              </p:cNvPr>
              <p:cNvSpPr/>
              <p:nvPr/>
            </p:nvSpPr>
            <p:spPr>
              <a:xfrm>
                <a:off x="2747382" y="7852754"/>
                <a:ext cx="124784" cy="341099"/>
              </a:xfrm>
              <a:custGeom>
                <a:avLst/>
                <a:gdLst>
                  <a:gd name="connsiteX0" fmla="*/ 51 w 124784"/>
                  <a:gd name="connsiteY0" fmla="*/ 79 h 341099"/>
                  <a:gd name="connsiteX1" fmla="*/ 103768 w 124784"/>
                  <a:gd name="connsiteY1" fmla="*/ 99563 h 341099"/>
                  <a:gd name="connsiteX2" fmla="*/ 110118 w 124784"/>
                  <a:gd name="connsiteY2" fmla="*/ 338746 h 341099"/>
                  <a:gd name="connsiteX3" fmla="*/ 114351 w 124784"/>
                  <a:gd name="connsiteY3" fmla="*/ 213863 h 341099"/>
                  <a:gd name="connsiteX4" fmla="*/ 118585 w 124784"/>
                  <a:gd name="connsiteY4" fmla="*/ 84746 h 341099"/>
                  <a:gd name="connsiteX5" fmla="*/ 51 w 124784"/>
                  <a:gd name="connsiteY5" fmla="*/ 79 h 34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784" h="341099">
                    <a:moveTo>
                      <a:pt x="51" y="79"/>
                    </a:moveTo>
                    <a:cubicBezTo>
                      <a:pt x="-2418" y="2548"/>
                      <a:pt x="85424" y="43119"/>
                      <a:pt x="103768" y="99563"/>
                    </a:cubicBezTo>
                    <a:cubicBezTo>
                      <a:pt x="122112" y="156007"/>
                      <a:pt x="108354" y="319696"/>
                      <a:pt x="110118" y="338746"/>
                    </a:cubicBezTo>
                    <a:cubicBezTo>
                      <a:pt x="111882" y="357796"/>
                      <a:pt x="112940" y="256196"/>
                      <a:pt x="114351" y="213863"/>
                    </a:cubicBezTo>
                    <a:cubicBezTo>
                      <a:pt x="115762" y="171530"/>
                      <a:pt x="134107" y="116496"/>
                      <a:pt x="118585" y="84746"/>
                    </a:cubicBezTo>
                    <a:cubicBezTo>
                      <a:pt x="103063" y="52996"/>
                      <a:pt x="2520" y="-2390"/>
                      <a:pt x="51" y="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1" name="フリーフォーム: 図形 4760">
                <a:extLst>
                  <a:ext uri="{FF2B5EF4-FFF2-40B4-BE49-F238E27FC236}">
                    <a16:creationId xmlns:a16="http://schemas.microsoft.com/office/drawing/2014/main" id="{BDDB7260-D0B0-4E7B-8592-37B1EA91CD34}"/>
                  </a:ext>
                </a:extLst>
              </p:cNvPr>
              <p:cNvSpPr/>
              <p:nvPr/>
            </p:nvSpPr>
            <p:spPr>
              <a:xfrm>
                <a:off x="2498994" y="7289798"/>
                <a:ext cx="206325" cy="229498"/>
              </a:xfrm>
              <a:custGeom>
                <a:avLst/>
                <a:gdLst>
                  <a:gd name="connsiteX0" fmla="*/ 789 w 206325"/>
                  <a:gd name="connsiteY0" fmla="*/ 2 h 229498"/>
                  <a:gd name="connsiteX1" fmla="*/ 201873 w 206325"/>
                  <a:gd name="connsiteY1" fmla="*/ 48685 h 229498"/>
                  <a:gd name="connsiteX2" fmla="*/ 134139 w 206325"/>
                  <a:gd name="connsiteY2" fmla="*/ 67735 h 229498"/>
                  <a:gd name="connsiteX3" fmla="*/ 64289 w 206325"/>
                  <a:gd name="connsiteY3" fmla="*/ 228602 h 229498"/>
                  <a:gd name="connsiteX4" fmla="*/ 89689 w 206325"/>
                  <a:gd name="connsiteY4" fmla="*/ 129119 h 229498"/>
                  <a:gd name="connsiteX5" fmla="*/ 129906 w 206325"/>
                  <a:gd name="connsiteY5" fmla="*/ 50802 h 229498"/>
                  <a:gd name="connsiteX6" fmla="*/ 789 w 206325"/>
                  <a:gd name="connsiteY6" fmla="*/ 2 h 229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325" h="229498">
                    <a:moveTo>
                      <a:pt x="789" y="2"/>
                    </a:moveTo>
                    <a:cubicBezTo>
                      <a:pt x="12783" y="-351"/>
                      <a:pt x="179648" y="37396"/>
                      <a:pt x="201873" y="48685"/>
                    </a:cubicBezTo>
                    <a:cubicBezTo>
                      <a:pt x="224098" y="59974"/>
                      <a:pt x="157070" y="37749"/>
                      <a:pt x="134139" y="67735"/>
                    </a:cubicBezTo>
                    <a:cubicBezTo>
                      <a:pt x="111208" y="97721"/>
                      <a:pt x="71697" y="218371"/>
                      <a:pt x="64289" y="228602"/>
                    </a:cubicBezTo>
                    <a:cubicBezTo>
                      <a:pt x="56881" y="238833"/>
                      <a:pt x="78753" y="158752"/>
                      <a:pt x="89689" y="129119"/>
                    </a:cubicBezTo>
                    <a:cubicBezTo>
                      <a:pt x="100625" y="99486"/>
                      <a:pt x="142606" y="70910"/>
                      <a:pt x="129906" y="50802"/>
                    </a:cubicBezTo>
                    <a:cubicBezTo>
                      <a:pt x="117206" y="30694"/>
                      <a:pt x="-11205" y="355"/>
                      <a:pt x="789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2" name="フリーフォーム: 図形 4761">
                <a:extLst>
                  <a:ext uri="{FF2B5EF4-FFF2-40B4-BE49-F238E27FC236}">
                    <a16:creationId xmlns:a16="http://schemas.microsoft.com/office/drawing/2014/main" id="{00847F19-6B3D-4A4F-8A2F-AFAA11A1856E}"/>
                  </a:ext>
                </a:extLst>
              </p:cNvPr>
              <p:cNvSpPr/>
              <p:nvPr/>
            </p:nvSpPr>
            <p:spPr>
              <a:xfrm>
                <a:off x="2923879" y="8764783"/>
                <a:ext cx="338250" cy="346807"/>
              </a:xfrm>
              <a:custGeom>
                <a:avLst/>
                <a:gdLst>
                  <a:gd name="connsiteX0" fmla="*/ 335788 w 338250"/>
                  <a:gd name="connsiteY0" fmla="*/ 334 h 346807"/>
                  <a:gd name="connsiteX1" fmla="*/ 219371 w 338250"/>
                  <a:gd name="connsiteY1" fmla="*/ 91350 h 346807"/>
                  <a:gd name="connsiteX2" fmla="*/ 56388 w 338250"/>
                  <a:gd name="connsiteY2" fmla="*/ 127334 h 346807"/>
                  <a:gd name="connsiteX3" fmla="*/ 5588 w 338250"/>
                  <a:gd name="connsiteY3" fmla="*/ 127334 h 346807"/>
                  <a:gd name="connsiteX4" fmla="*/ 172804 w 338250"/>
                  <a:gd name="connsiteY4" fmla="*/ 129450 h 346807"/>
                  <a:gd name="connsiteX5" fmla="*/ 136821 w 338250"/>
                  <a:gd name="connsiteY5" fmla="*/ 256450 h 346807"/>
                  <a:gd name="connsiteX6" fmla="*/ 113538 w 338250"/>
                  <a:gd name="connsiteY6" fmla="*/ 345350 h 346807"/>
                  <a:gd name="connsiteX7" fmla="*/ 187621 w 338250"/>
                  <a:gd name="connsiteY7" fmla="*/ 184484 h 346807"/>
                  <a:gd name="connsiteX8" fmla="*/ 200321 w 338250"/>
                  <a:gd name="connsiteY8" fmla="*/ 114634 h 346807"/>
                  <a:gd name="connsiteX9" fmla="*/ 291338 w 338250"/>
                  <a:gd name="connsiteY9" fmla="*/ 61717 h 346807"/>
                  <a:gd name="connsiteX10" fmla="*/ 335788 w 338250"/>
                  <a:gd name="connsiteY10" fmla="*/ 334 h 34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250" h="346807">
                    <a:moveTo>
                      <a:pt x="335788" y="334"/>
                    </a:moveTo>
                    <a:cubicBezTo>
                      <a:pt x="323793" y="5273"/>
                      <a:pt x="265938" y="70183"/>
                      <a:pt x="219371" y="91350"/>
                    </a:cubicBezTo>
                    <a:cubicBezTo>
                      <a:pt x="172804" y="112517"/>
                      <a:pt x="92018" y="121337"/>
                      <a:pt x="56388" y="127334"/>
                    </a:cubicBezTo>
                    <a:cubicBezTo>
                      <a:pt x="20757" y="133331"/>
                      <a:pt x="-13815" y="126981"/>
                      <a:pt x="5588" y="127334"/>
                    </a:cubicBezTo>
                    <a:cubicBezTo>
                      <a:pt x="24991" y="127687"/>
                      <a:pt x="150932" y="107931"/>
                      <a:pt x="172804" y="129450"/>
                    </a:cubicBezTo>
                    <a:cubicBezTo>
                      <a:pt x="194676" y="150969"/>
                      <a:pt x="146699" y="220467"/>
                      <a:pt x="136821" y="256450"/>
                    </a:cubicBezTo>
                    <a:cubicBezTo>
                      <a:pt x="126943" y="292433"/>
                      <a:pt x="105071" y="357344"/>
                      <a:pt x="113538" y="345350"/>
                    </a:cubicBezTo>
                    <a:cubicBezTo>
                      <a:pt x="122005" y="333356"/>
                      <a:pt x="173157" y="222937"/>
                      <a:pt x="187621" y="184484"/>
                    </a:cubicBezTo>
                    <a:cubicBezTo>
                      <a:pt x="202085" y="146031"/>
                      <a:pt x="183035" y="135095"/>
                      <a:pt x="200321" y="114634"/>
                    </a:cubicBezTo>
                    <a:cubicBezTo>
                      <a:pt x="217607" y="94173"/>
                      <a:pt x="269466" y="76886"/>
                      <a:pt x="291338" y="61717"/>
                    </a:cubicBezTo>
                    <a:cubicBezTo>
                      <a:pt x="313210" y="46548"/>
                      <a:pt x="347783" y="-4605"/>
                      <a:pt x="335788" y="3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3" name="フリーフォーム: 図形 4762">
                <a:extLst>
                  <a:ext uri="{FF2B5EF4-FFF2-40B4-BE49-F238E27FC236}">
                    <a16:creationId xmlns:a16="http://schemas.microsoft.com/office/drawing/2014/main" id="{07A29598-4E5B-47F7-BBBC-0455141DCD03}"/>
                  </a:ext>
                </a:extLst>
              </p:cNvPr>
              <p:cNvSpPr/>
              <p:nvPr/>
            </p:nvSpPr>
            <p:spPr>
              <a:xfrm>
                <a:off x="2878515" y="9129105"/>
                <a:ext cx="364028" cy="155342"/>
              </a:xfrm>
              <a:custGeom>
                <a:avLst/>
                <a:gdLst>
                  <a:gd name="connsiteX0" fmla="*/ 2268 w 364028"/>
                  <a:gd name="connsiteY0" fmla="*/ 152478 h 155342"/>
                  <a:gd name="connsiteX1" fmla="*/ 46718 w 364028"/>
                  <a:gd name="connsiteY1" fmla="*/ 124962 h 155342"/>
                  <a:gd name="connsiteX2" fmla="*/ 207585 w 364028"/>
                  <a:gd name="connsiteY2" fmla="*/ 40295 h 155342"/>
                  <a:gd name="connsiteX3" fmla="*/ 362102 w 364028"/>
                  <a:gd name="connsiteY3" fmla="*/ 8545 h 155342"/>
                  <a:gd name="connsiteX4" fmla="*/ 281668 w 364028"/>
                  <a:gd name="connsiteY4" fmla="*/ 4312 h 155342"/>
                  <a:gd name="connsiteX5" fmla="*/ 101752 w 364028"/>
                  <a:gd name="connsiteY5" fmla="*/ 63578 h 155342"/>
                  <a:gd name="connsiteX6" fmla="*/ 2268 w 364028"/>
                  <a:gd name="connsiteY6" fmla="*/ 152478 h 15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028" h="155342">
                    <a:moveTo>
                      <a:pt x="2268" y="152478"/>
                    </a:moveTo>
                    <a:cubicBezTo>
                      <a:pt x="-6904" y="162709"/>
                      <a:pt x="12499" y="143659"/>
                      <a:pt x="46718" y="124962"/>
                    </a:cubicBezTo>
                    <a:cubicBezTo>
                      <a:pt x="80938" y="106265"/>
                      <a:pt x="155021" y="59698"/>
                      <a:pt x="207585" y="40295"/>
                    </a:cubicBezTo>
                    <a:cubicBezTo>
                      <a:pt x="260149" y="20892"/>
                      <a:pt x="349755" y="14542"/>
                      <a:pt x="362102" y="8545"/>
                    </a:cubicBezTo>
                    <a:cubicBezTo>
                      <a:pt x="374449" y="2548"/>
                      <a:pt x="325060" y="-4860"/>
                      <a:pt x="281668" y="4312"/>
                    </a:cubicBezTo>
                    <a:cubicBezTo>
                      <a:pt x="238276" y="13484"/>
                      <a:pt x="144085" y="41706"/>
                      <a:pt x="101752" y="63578"/>
                    </a:cubicBezTo>
                    <a:cubicBezTo>
                      <a:pt x="59419" y="85450"/>
                      <a:pt x="11440" y="142247"/>
                      <a:pt x="2268" y="1524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4" name="フリーフォーム: 図形 4763">
                <a:extLst>
                  <a:ext uri="{FF2B5EF4-FFF2-40B4-BE49-F238E27FC236}">
                    <a16:creationId xmlns:a16="http://schemas.microsoft.com/office/drawing/2014/main" id="{6188798C-1147-475D-B5B0-9EC8A2D8BC3F}"/>
                  </a:ext>
                </a:extLst>
              </p:cNvPr>
              <p:cNvSpPr/>
              <p:nvPr/>
            </p:nvSpPr>
            <p:spPr>
              <a:xfrm>
                <a:off x="3428949" y="6738923"/>
                <a:ext cx="746176" cy="68387"/>
              </a:xfrm>
              <a:custGeom>
                <a:avLst/>
                <a:gdLst>
                  <a:gd name="connsiteX0" fmla="*/ 51 w 746176"/>
                  <a:gd name="connsiteY0" fmla="*/ 68277 h 68387"/>
                  <a:gd name="connsiteX1" fmla="*/ 231826 w 746176"/>
                  <a:gd name="connsiteY1" fmla="*/ 44465 h 68387"/>
                  <a:gd name="connsiteX2" fmla="*/ 317551 w 746176"/>
                  <a:gd name="connsiteY2" fmla="*/ 22240 h 68387"/>
                  <a:gd name="connsiteX3" fmla="*/ 204839 w 746176"/>
                  <a:gd name="connsiteY3" fmla="*/ 49227 h 68387"/>
                  <a:gd name="connsiteX4" fmla="*/ 441376 w 746176"/>
                  <a:gd name="connsiteY4" fmla="*/ 20652 h 68387"/>
                  <a:gd name="connsiteX5" fmla="*/ 746176 w 746176"/>
                  <a:gd name="connsiteY5" fmla="*/ 15 h 68387"/>
                  <a:gd name="connsiteX6" fmla="*/ 444551 w 746176"/>
                  <a:gd name="connsiteY6" fmla="*/ 23827 h 68387"/>
                  <a:gd name="connsiteX7" fmla="*/ 212776 w 746176"/>
                  <a:gd name="connsiteY7" fmla="*/ 52402 h 68387"/>
                  <a:gd name="connsiteX8" fmla="*/ 51 w 746176"/>
                  <a:gd name="connsiteY8" fmla="*/ 68277 h 6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6176" h="68387">
                    <a:moveTo>
                      <a:pt x="51" y="68277"/>
                    </a:moveTo>
                    <a:cubicBezTo>
                      <a:pt x="3226" y="66954"/>
                      <a:pt x="178909" y="52138"/>
                      <a:pt x="231826" y="44465"/>
                    </a:cubicBezTo>
                    <a:cubicBezTo>
                      <a:pt x="284743" y="36792"/>
                      <a:pt x="322049" y="21446"/>
                      <a:pt x="317551" y="22240"/>
                    </a:cubicBezTo>
                    <a:cubicBezTo>
                      <a:pt x="313053" y="23034"/>
                      <a:pt x="184202" y="49492"/>
                      <a:pt x="204839" y="49227"/>
                    </a:cubicBezTo>
                    <a:cubicBezTo>
                      <a:pt x="225476" y="48962"/>
                      <a:pt x="351153" y="28854"/>
                      <a:pt x="441376" y="20652"/>
                    </a:cubicBezTo>
                    <a:cubicBezTo>
                      <a:pt x="531599" y="12450"/>
                      <a:pt x="745647" y="-514"/>
                      <a:pt x="746176" y="15"/>
                    </a:cubicBezTo>
                    <a:cubicBezTo>
                      <a:pt x="746705" y="544"/>
                      <a:pt x="533451" y="15096"/>
                      <a:pt x="444551" y="23827"/>
                    </a:cubicBezTo>
                    <a:cubicBezTo>
                      <a:pt x="355651" y="32558"/>
                      <a:pt x="285272" y="46052"/>
                      <a:pt x="212776" y="52402"/>
                    </a:cubicBezTo>
                    <a:cubicBezTo>
                      <a:pt x="140280" y="58752"/>
                      <a:pt x="-3124" y="69600"/>
                      <a:pt x="51" y="682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5" name="フリーフォーム: 図形 4764">
                <a:extLst>
                  <a:ext uri="{FF2B5EF4-FFF2-40B4-BE49-F238E27FC236}">
                    <a16:creationId xmlns:a16="http://schemas.microsoft.com/office/drawing/2014/main" id="{FD51AB27-7C74-4343-BECE-F0F7E9B4D2E7}"/>
                  </a:ext>
                </a:extLst>
              </p:cNvPr>
              <p:cNvSpPr/>
              <p:nvPr/>
            </p:nvSpPr>
            <p:spPr>
              <a:xfrm>
                <a:off x="3432625" y="6821699"/>
                <a:ext cx="24975" cy="581189"/>
              </a:xfrm>
              <a:custGeom>
                <a:avLst/>
                <a:gdLst>
                  <a:gd name="connsiteX0" fmla="*/ 1138 w 24975"/>
                  <a:gd name="connsiteY0" fmla="*/ 1376 h 581189"/>
                  <a:gd name="connsiteX1" fmla="*/ 12250 w 24975"/>
                  <a:gd name="connsiteY1" fmla="*/ 190289 h 581189"/>
                  <a:gd name="connsiteX2" fmla="*/ 24950 w 24975"/>
                  <a:gd name="connsiteY2" fmla="*/ 453814 h 581189"/>
                  <a:gd name="connsiteX3" fmla="*/ 15425 w 24975"/>
                  <a:gd name="connsiteY3" fmla="*/ 580814 h 581189"/>
                  <a:gd name="connsiteX4" fmla="*/ 12250 w 24975"/>
                  <a:gd name="connsiteY4" fmla="*/ 485564 h 581189"/>
                  <a:gd name="connsiteX5" fmla="*/ 4313 w 24975"/>
                  <a:gd name="connsiteY5" fmla="*/ 287126 h 581189"/>
                  <a:gd name="connsiteX6" fmla="*/ 1138 w 24975"/>
                  <a:gd name="connsiteY6" fmla="*/ 1376 h 58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75" h="581189">
                    <a:moveTo>
                      <a:pt x="1138" y="1376"/>
                    </a:moveTo>
                    <a:cubicBezTo>
                      <a:pt x="2461" y="-14763"/>
                      <a:pt x="8281" y="114883"/>
                      <a:pt x="12250" y="190289"/>
                    </a:cubicBezTo>
                    <a:cubicBezTo>
                      <a:pt x="16219" y="265695"/>
                      <a:pt x="24421" y="388727"/>
                      <a:pt x="24950" y="453814"/>
                    </a:cubicBezTo>
                    <a:cubicBezTo>
                      <a:pt x="25479" y="518901"/>
                      <a:pt x="17542" y="575522"/>
                      <a:pt x="15425" y="580814"/>
                    </a:cubicBezTo>
                    <a:cubicBezTo>
                      <a:pt x="13308" y="586106"/>
                      <a:pt x="14102" y="534512"/>
                      <a:pt x="12250" y="485564"/>
                    </a:cubicBezTo>
                    <a:cubicBezTo>
                      <a:pt x="10398" y="436616"/>
                      <a:pt x="10134" y="367030"/>
                      <a:pt x="4313" y="287126"/>
                    </a:cubicBezTo>
                    <a:cubicBezTo>
                      <a:pt x="-1508" y="207222"/>
                      <a:pt x="-185" y="17515"/>
                      <a:pt x="1138" y="13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6" name="フリーフォーム: 図形 4765">
                <a:extLst>
                  <a:ext uri="{FF2B5EF4-FFF2-40B4-BE49-F238E27FC236}">
                    <a16:creationId xmlns:a16="http://schemas.microsoft.com/office/drawing/2014/main" id="{20DE14C8-4117-4DAF-AF69-E95C6F0B9BAE}"/>
                  </a:ext>
                </a:extLst>
              </p:cNvPr>
              <p:cNvSpPr/>
              <p:nvPr/>
            </p:nvSpPr>
            <p:spPr>
              <a:xfrm>
                <a:off x="3442348" y="7432675"/>
                <a:ext cx="13640" cy="201347"/>
              </a:xfrm>
              <a:custGeom>
                <a:avLst/>
                <a:gdLst>
                  <a:gd name="connsiteX0" fmla="*/ 13640 w 13640"/>
                  <a:gd name="connsiteY0" fmla="*/ 0 h 201347"/>
                  <a:gd name="connsiteX1" fmla="*/ 940 w 13640"/>
                  <a:gd name="connsiteY1" fmla="*/ 200025 h 201347"/>
                  <a:gd name="connsiteX2" fmla="*/ 940 w 13640"/>
                  <a:gd name="connsiteY2" fmla="*/ 92075 h 201347"/>
                  <a:gd name="connsiteX3" fmla="*/ 13640 w 13640"/>
                  <a:gd name="connsiteY3" fmla="*/ 0 h 20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40" h="201347">
                    <a:moveTo>
                      <a:pt x="13640" y="0"/>
                    </a:moveTo>
                    <a:cubicBezTo>
                      <a:pt x="8348" y="92339"/>
                      <a:pt x="3057" y="184679"/>
                      <a:pt x="940" y="200025"/>
                    </a:cubicBezTo>
                    <a:cubicBezTo>
                      <a:pt x="-1177" y="215371"/>
                      <a:pt x="940" y="92075"/>
                      <a:pt x="940" y="92075"/>
                    </a:cubicBezTo>
                    <a:lnTo>
                      <a:pt x="1364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7" name="フリーフォーム: 図形 4766">
                <a:extLst>
                  <a:ext uri="{FF2B5EF4-FFF2-40B4-BE49-F238E27FC236}">
                    <a16:creationId xmlns:a16="http://schemas.microsoft.com/office/drawing/2014/main" id="{9C5614AA-E228-418D-947E-67FA51C02168}"/>
                  </a:ext>
                </a:extLst>
              </p:cNvPr>
              <p:cNvSpPr/>
              <p:nvPr/>
            </p:nvSpPr>
            <p:spPr>
              <a:xfrm>
                <a:off x="3424045" y="7616432"/>
                <a:ext cx="24059" cy="672602"/>
              </a:xfrm>
              <a:custGeom>
                <a:avLst/>
                <a:gdLst>
                  <a:gd name="connsiteX0" fmla="*/ 24005 w 24059"/>
                  <a:gd name="connsiteY0" fmla="*/ 393 h 672602"/>
                  <a:gd name="connsiteX1" fmla="*/ 6543 w 24059"/>
                  <a:gd name="connsiteY1" fmla="*/ 633806 h 672602"/>
                  <a:gd name="connsiteX2" fmla="*/ 193 w 24059"/>
                  <a:gd name="connsiteY2" fmla="*/ 540143 h 672602"/>
                  <a:gd name="connsiteX3" fmla="*/ 24005 w 24059"/>
                  <a:gd name="connsiteY3" fmla="*/ 393 h 67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9" h="672602">
                    <a:moveTo>
                      <a:pt x="24005" y="393"/>
                    </a:moveTo>
                    <a:cubicBezTo>
                      <a:pt x="25063" y="16003"/>
                      <a:pt x="10512" y="543848"/>
                      <a:pt x="6543" y="633806"/>
                    </a:cubicBezTo>
                    <a:cubicBezTo>
                      <a:pt x="2574" y="723764"/>
                      <a:pt x="-865" y="642537"/>
                      <a:pt x="193" y="540143"/>
                    </a:cubicBezTo>
                    <a:cubicBezTo>
                      <a:pt x="1251" y="437749"/>
                      <a:pt x="22947" y="-15217"/>
                      <a:pt x="24005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8" name="フリーフォーム: 図形 4767">
                <a:extLst>
                  <a:ext uri="{FF2B5EF4-FFF2-40B4-BE49-F238E27FC236}">
                    <a16:creationId xmlns:a16="http://schemas.microsoft.com/office/drawing/2014/main" id="{B0BEEEB4-D95C-4350-B1A2-A700E3BD0972}"/>
                  </a:ext>
                </a:extLst>
              </p:cNvPr>
              <p:cNvSpPr/>
              <p:nvPr/>
            </p:nvSpPr>
            <p:spPr>
              <a:xfrm>
                <a:off x="3409964" y="8291739"/>
                <a:ext cx="39674" cy="516554"/>
              </a:xfrm>
              <a:custGeom>
                <a:avLst/>
                <a:gdLst>
                  <a:gd name="connsiteX0" fmla="*/ 14274 w 39674"/>
                  <a:gd name="connsiteY0" fmla="*/ 1361 h 516554"/>
                  <a:gd name="connsiteX1" fmla="*/ 34911 w 39674"/>
                  <a:gd name="connsiteY1" fmla="*/ 237899 h 516554"/>
                  <a:gd name="connsiteX2" fmla="*/ 30149 w 39674"/>
                  <a:gd name="connsiteY2" fmla="*/ 355374 h 516554"/>
                  <a:gd name="connsiteX3" fmla="*/ 9511 w 39674"/>
                  <a:gd name="connsiteY3" fmla="*/ 414111 h 516554"/>
                  <a:gd name="connsiteX4" fmla="*/ 1574 w 39674"/>
                  <a:gd name="connsiteY4" fmla="*/ 445861 h 516554"/>
                  <a:gd name="connsiteX5" fmla="*/ 39674 w 39674"/>
                  <a:gd name="connsiteY5" fmla="*/ 515711 h 516554"/>
                  <a:gd name="connsiteX6" fmla="*/ 1574 w 39674"/>
                  <a:gd name="connsiteY6" fmla="*/ 476024 h 516554"/>
                  <a:gd name="connsiteX7" fmla="*/ 7924 w 39674"/>
                  <a:gd name="connsiteY7" fmla="*/ 355374 h 516554"/>
                  <a:gd name="connsiteX8" fmla="*/ 14274 w 39674"/>
                  <a:gd name="connsiteY8" fmla="*/ 1361 h 516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74" h="516554">
                    <a:moveTo>
                      <a:pt x="14274" y="1361"/>
                    </a:moveTo>
                    <a:cubicBezTo>
                      <a:pt x="18772" y="-18218"/>
                      <a:pt x="32265" y="178897"/>
                      <a:pt x="34911" y="237899"/>
                    </a:cubicBezTo>
                    <a:cubicBezTo>
                      <a:pt x="37557" y="296901"/>
                      <a:pt x="34382" y="326005"/>
                      <a:pt x="30149" y="355374"/>
                    </a:cubicBezTo>
                    <a:cubicBezTo>
                      <a:pt x="25916" y="384743"/>
                      <a:pt x="14273" y="399030"/>
                      <a:pt x="9511" y="414111"/>
                    </a:cubicBezTo>
                    <a:cubicBezTo>
                      <a:pt x="4749" y="429192"/>
                      <a:pt x="-3453" y="428928"/>
                      <a:pt x="1574" y="445861"/>
                    </a:cubicBezTo>
                    <a:cubicBezTo>
                      <a:pt x="6601" y="462794"/>
                      <a:pt x="39674" y="510684"/>
                      <a:pt x="39674" y="515711"/>
                    </a:cubicBezTo>
                    <a:cubicBezTo>
                      <a:pt x="39674" y="520738"/>
                      <a:pt x="6866" y="502747"/>
                      <a:pt x="1574" y="476024"/>
                    </a:cubicBezTo>
                    <a:cubicBezTo>
                      <a:pt x="-3718" y="449301"/>
                      <a:pt x="7130" y="432368"/>
                      <a:pt x="7924" y="355374"/>
                    </a:cubicBezTo>
                    <a:cubicBezTo>
                      <a:pt x="8718" y="278380"/>
                      <a:pt x="9776" y="20940"/>
                      <a:pt x="14274" y="13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9" name="フリーフォーム: 図形 4768">
                <a:extLst>
                  <a:ext uri="{FF2B5EF4-FFF2-40B4-BE49-F238E27FC236}">
                    <a16:creationId xmlns:a16="http://schemas.microsoft.com/office/drawing/2014/main" id="{1D1F8F19-E71B-46F9-95C1-46412AAB71AC}"/>
                  </a:ext>
                </a:extLst>
              </p:cNvPr>
              <p:cNvSpPr/>
              <p:nvPr/>
            </p:nvSpPr>
            <p:spPr>
              <a:xfrm>
                <a:off x="3460275" y="7429384"/>
                <a:ext cx="32311" cy="758951"/>
              </a:xfrm>
              <a:custGeom>
                <a:avLst/>
                <a:gdLst>
                  <a:gd name="connsiteX0" fmla="*/ 32225 w 32311"/>
                  <a:gd name="connsiteY0" fmla="*/ 116 h 758951"/>
                  <a:gd name="connsiteX1" fmla="*/ 10000 w 32311"/>
                  <a:gd name="connsiteY1" fmla="*/ 163629 h 758951"/>
                  <a:gd name="connsiteX2" fmla="*/ 13175 w 32311"/>
                  <a:gd name="connsiteY2" fmla="*/ 335079 h 758951"/>
                  <a:gd name="connsiteX3" fmla="*/ 21113 w 32311"/>
                  <a:gd name="connsiteY3" fmla="*/ 639879 h 758951"/>
                  <a:gd name="connsiteX4" fmla="*/ 8413 w 32311"/>
                  <a:gd name="connsiteY4" fmla="*/ 758941 h 758951"/>
                  <a:gd name="connsiteX5" fmla="*/ 3650 w 32311"/>
                  <a:gd name="connsiteY5" fmla="*/ 644641 h 758951"/>
                  <a:gd name="connsiteX6" fmla="*/ 11588 w 32311"/>
                  <a:gd name="connsiteY6" fmla="*/ 325554 h 758951"/>
                  <a:gd name="connsiteX7" fmla="*/ 475 w 32311"/>
                  <a:gd name="connsiteY7" fmla="*/ 189029 h 758951"/>
                  <a:gd name="connsiteX8" fmla="*/ 32225 w 32311"/>
                  <a:gd name="connsiteY8" fmla="*/ 116 h 75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11" h="758951">
                    <a:moveTo>
                      <a:pt x="32225" y="116"/>
                    </a:moveTo>
                    <a:cubicBezTo>
                      <a:pt x="33812" y="-4117"/>
                      <a:pt x="13175" y="107802"/>
                      <a:pt x="10000" y="163629"/>
                    </a:cubicBezTo>
                    <a:cubicBezTo>
                      <a:pt x="6825" y="219456"/>
                      <a:pt x="11323" y="255704"/>
                      <a:pt x="13175" y="335079"/>
                    </a:cubicBezTo>
                    <a:cubicBezTo>
                      <a:pt x="15027" y="414454"/>
                      <a:pt x="21907" y="569235"/>
                      <a:pt x="21113" y="639879"/>
                    </a:cubicBezTo>
                    <a:cubicBezTo>
                      <a:pt x="20319" y="710523"/>
                      <a:pt x="11323" y="758147"/>
                      <a:pt x="8413" y="758941"/>
                    </a:cubicBezTo>
                    <a:cubicBezTo>
                      <a:pt x="5503" y="759735"/>
                      <a:pt x="3121" y="716872"/>
                      <a:pt x="3650" y="644641"/>
                    </a:cubicBezTo>
                    <a:cubicBezTo>
                      <a:pt x="4179" y="572410"/>
                      <a:pt x="12117" y="401489"/>
                      <a:pt x="11588" y="325554"/>
                    </a:cubicBezTo>
                    <a:cubicBezTo>
                      <a:pt x="11059" y="249619"/>
                      <a:pt x="-2700" y="246179"/>
                      <a:pt x="475" y="189029"/>
                    </a:cubicBezTo>
                    <a:cubicBezTo>
                      <a:pt x="3650" y="131879"/>
                      <a:pt x="30638" y="4349"/>
                      <a:pt x="32225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0" name="フリーフォーム: 図形 4769">
                <a:extLst>
                  <a:ext uri="{FF2B5EF4-FFF2-40B4-BE49-F238E27FC236}">
                    <a16:creationId xmlns:a16="http://schemas.microsoft.com/office/drawing/2014/main" id="{F34558C6-E950-4FD7-8BFD-AD240BCE9D16}"/>
                  </a:ext>
                </a:extLst>
              </p:cNvPr>
              <p:cNvSpPr/>
              <p:nvPr/>
            </p:nvSpPr>
            <p:spPr>
              <a:xfrm>
                <a:off x="4046594" y="6704010"/>
                <a:ext cx="1346144" cy="49435"/>
              </a:xfrm>
              <a:custGeom>
                <a:avLst/>
                <a:gdLst>
                  <a:gd name="connsiteX0" fmla="*/ 6294 w 1346144"/>
                  <a:gd name="connsiteY0" fmla="*/ 49215 h 49435"/>
                  <a:gd name="connsiteX1" fmla="*/ 63444 w 1346144"/>
                  <a:gd name="connsiteY1" fmla="*/ 44453 h 49435"/>
                  <a:gd name="connsiteX2" fmla="*/ 709556 w 1346144"/>
                  <a:gd name="connsiteY2" fmla="*/ 3178 h 49435"/>
                  <a:gd name="connsiteX3" fmla="*/ 1346144 w 1346144"/>
                  <a:gd name="connsiteY3" fmla="*/ 3178 h 49435"/>
                  <a:gd name="connsiteX4" fmla="*/ 1127069 w 1346144"/>
                  <a:gd name="connsiteY4" fmla="*/ 6353 h 49435"/>
                  <a:gd name="connsiteX5" fmla="*/ 465081 w 1346144"/>
                  <a:gd name="connsiteY5" fmla="*/ 36515 h 49435"/>
                  <a:gd name="connsiteX6" fmla="*/ 6294 w 1346144"/>
                  <a:gd name="connsiteY6" fmla="*/ 49215 h 4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6144" h="49435">
                    <a:moveTo>
                      <a:pt x="6294" y="49215"/>
                    </a:moveTo>
                    <a:cubicBezTo>
                      <a:pt x="-23736" y="50670"/>
                      <a:pt x="63444" y="44453"/>
                      <a:pt x="63444" y="44453"/>
                    </a:cubicBezTo>
                    <a:cubicBezTo>
                      <a:pt x="180654" y="36780"/>
                      <a:pt x="495773" y="10057"/>
                      <a:pt x="709556" y="3178"/>
                    </a:cubicBezTo>
                    <a:cubicBezTo>
                      <a:pt x="923339" y="-3701"/>
                      <a:pt x="1276559" y="2649"/>
                      <a:pt x="1346144" y="3178"/>
                    </a:cubicBezTo>
                    <a:lnTo>
                      <a:pt x="1127069" y="6353"/>
                    </a:lnTo>
                    <a:lnTo>
                      <a:pt x="465081" y="36515"/>
                    </a:lnTo>
                    <a:lnTo>
                      <a:pt x="6294" y="4921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1" name="フリーフォーム: 図形 4770">
                <a:extLst>
                  <a:ext uri="{FF2B5EF4-FFF2-40B4-BE49-F238E27FC236}">
                    <a16:creationId xmlns:a16="http://schemas.microsoft.com/office/drawing/2014/main" id="{63AFB256-85CE-4FCD-ABD6-061119D3429D}"/>
                  </a:ext>
                </a:extLst>
              </p:cNvPr>
              <p:cNvSpPr/>
              <p:nvPr/>
            </p:nvSpPr>
            <p:spPr>
              <a:xfrm>
                <a:off x="5391150" y="6711950"/>
                <a:ext cx="772616" cy="13206"/>
              </a:xfrm>
              <a:custGeom>
                <a:avLst/>
                <a:gdLst>
                  <a:gd name="connsiteX0" fmla="*/ 0 w 772616"/>
                  <a:gd name="connsiteY0" fmla="*/ 3175 h 13206"/>
                  <a:gd name="connsiteX1" fmla="*/ 53975 w 772616"/>
                  <a:gd name="connsiteY1" fmla="*/ 1588 h 13206"/>
                  <a:gd name="connsiteX2" fmla="*/ 749300 w 772616"/>
                  <a:gd name="connsiteY2" fmla="*/ 0 h 13206"/>
                  <a:gd name="connsiteX3" fmla="*/ 620713 w 772616"/>
                  <a:gd name="connsiteY3" fmla="*/ 4763 h 13206"/>
                  <a:gd name="connsiteX4" fmla="*/ 428625 w 772616"/>
                  <a:gd name="connsiteY4" fmla="*/ 12700 h 13206"/>
                  <a:gd name="connsiteX5" fmla="*/ 0 w 772616"/>
                  <a:gd name="connsiteY5" fmla="*/ 3175 h 1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2616" h="13206">
                    <a:moveTo>
                      <a:pt x="0" y="3175"/>
                    </a:moveTo>
                    <a:lnTo>
                      <a:pt x="53975" y="1588"/>
                    </a:lnTo>
                    <a:lnTo>
                      <a:pt x="749300" y="0"/>
                    </a:lnTo>
                    <a:cubicBezTo>
                      <a:pt x="843756" y="529"/>
                      <a:pt x="620713" y="4763"/>
                      <a:pt x="620713" y="4763"/>
                    </a:cubicBezTo>
                    <a:cubicBezTo>
                      <a:pt x="567267" y="6880"/>
                      <a:pt x="531548" y="11377"/>
                      <a:pt x="428625" y="12700"/>
                    </a:cubicBezTo>
                    <a:cubicBezTo>
                      <a:pt x="325702" y="14023"/>
                      <a:pt x="164438" y="13361"/>
                      <a:pt x="0" y="31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2" name="フリーフォーム: 図形 4771">
                <a:extLst>
                  <a:ext uri="{FF2B5EF4-FFF2-40B4-BE49-F238E27FC236}">
                    <a16:creationId xmlns:a16="http://schemas.microsoft.com/office/drawing/2014/main" id="{020A2B5A-2E41-408D-8BDB-1A37D44AE542}"/>
                  </a:ext>
                </a:extLst>
              </p:cNvPr>
              <p:cNvSpPr/>
              <p:nvPr/>
            </p:nvSpPr>
            <p:spPr>
              <a:xfrm>
                <a:off x="6153970" y="6726940"/>
                <a:ext cx="94545" cy="621754"/>
              </a:xfrm>
              <a:custGeom>
                <a:avLst/>
                <a:gdLst>
                  <a:gd name="connsiteX0" fmla="*/ 2355 w 94545"/>
                  <a:gd name="connsiteY0" fmla="*/ 885 h 621754"/>
                  <a:gd name="connsiteX1" fmla="*/ 34105 w 94545"/>
                  <a:gd name="connsiteY1" fmla="*/ 137410 h 621754"/>
                  <a:gd name="connsiteX2" fmla="*/ 45218 w 94545"/>
                  <a:gd name="connsiteY2" fmla="*/ 127885 h 621754"/>
                  <a:gd name="connsiteX3" fmla="*/ 43630 w 94545"/>
                  <a:gd name="connsiteY3" fmla="*/ 385060 h 621754"/>
                  <a:gd name="connsiteX4" fmla="*/ 56330 w 94545"/>
                  <a:gd name="connsiteY4" fmla="*/ 366010 h 621754"/>
                  <a:gd name="connsiteX5" fmla="*/ 69030 w 94545"/>
                  <a:gd name="connsiteY5" fmla="*/ 556510 h 621754"/>
                  <a:gd name="connsiteX6" fmla="*/ 94430 w 94545"/>
                  <a:gd name="connsiteY6" fmla="*/ 621598 h 621754"/>
                  <a:gd name="connsiteX7" fmla="*/ 57918 w 94545"/>
                  <a:gd name="connsiteY7" fmla="*/ 542223 h 621754"/>
                  <a:gd name="connsiteX8" fmla="*/ 56330 w 94545"/>
                  <a:gd name="connsiteY8" fmla="*/ 397760 h 621754"/>
                  <a:gd name="connsiteX9" fmla="*/ 49980 w 94545"/>
                  <a:gd name="connsiteY9" fmla="*/ 431098 h 621754"/>
                  <a:gd name="connsiteX10" fmla="*/ 22993 w 94545"/>
                  <a:gd name="connsiteY10" fmla="*/ 150110 h 621754"/>
                  <a:gd name="connsiteX11" fmla="*/ 5530 w 94545"/>
                  <a:gd name="connsiteY11" fmla="*/ 81848 h 621754"/>
                  <a:gd name="connsiteX12" fmla="*/ 2355 w 94545"/>
                  <a:gd name="connsiteY12" fmla="*/ 885 h 62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4545" h="621754">
                    <a:moveTo>
                      <a:pt x="2355" y="885"/>
                    </a:moveTo>
                    <a:cubicBezTo>
                      <a:pt x="7117" y="10145"/>
                      <a:pt x="26961" y="116243"/>
                      <a:pt x="34105" y="137410"/>
                    </a:cubicBezTo>
                    <a:cubicBezTo>
                      <a:pt x="41249" y="158577"/>
                      <a:pt x="43631" y="86610"/>
                      <a:pt x="45218" y="127885"/>
                    </a:cubicBezTo>
                    <a:cubicBezTo>
                      <a:pt x="46805" y="169160"/>
                      <a:pt x="41778" y="345373"/>
                      <a:pt x="43630" y="385060"/>
                    </a:cubicBezTo>
                    <a:cubicBezTo>
                      <a:pt x="45482" y="424747"/>
                      <a:pt x="52097" y="337435"/>
                      <a:pt x="56330" y="366010"/>
                    </a:cubicBezTo>
                    <a:cubicBezTo>
                      <a:pt x="60563" y="394585"/>
                      <a:pt x="62680" y="513912"/>
                      <a:pt x="69030" y="556510"/>
                    </a:cubicBezTo>
                    <a:cubicBezTo>
                      <a:pt x="75380" y="599108"/>
                      <a:pt x="96282" y="623979"/>
                      <a:pt x="94430" y="621598"/>
                    </a:cubicBezTo>
                    <a:cubicBezTo>
                      <a:pt x="92578" y="619217"/>
                      <a:pt x="64268" y="579529"/>
                      <a:pt x="57918" y="542223"/>
                    </a:cubicBezTo>
                    <a:cubicBezTo>
                      <a:pt x="51568" y="504917"/>
                      <a:pt x="57653" y="416281"/>
                      <a:pt x="56330" y="397760"/>
                    </a:cubicBezTo>
                    <a:cubicBezTo>
                      <a:pt x="55007" y="379239"/>
                      <a:pt x="55536" y="472373"/>
                      <a:pt x="49980" y="431098"/>
                    </a:cubicBezTo>
                    <a:cubicBezTo>
                      <a:pt x="44424" y="389823"/>
                      <a:pt x="30401" y="208318"/>
                      <a:pt x="22993" y="150110"/>
                    </a:cubicBezTo>
                    <a:cubicBezTo>
                      <a:pt x="15585" y="91902"/>
                      <a:pt x="10292" y="106190"/>
                      <a:pt x="5530" y="81848"/>
                    </a:cubicBezTo>
                    <a:cubicBezTo>
                      <a:pt x="768" y="57506"/>
                      <a:pt x="-2407" y="-8375"/>
                      <a:pt x="2355" y="8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3" name="フリーフォーム: 図形 4772">
                <a:extLst>
                  <a:ext uri="{FF2B5EF4-FFF2-40B4-BE49-F238E27FC236}">
                    <a16:creationId xmlns:a16="http://schemas.microsoft.com/office/drawing/2014/main" id="{F238DF9D-00A1-4A02-8D43-1AB9D0FFD7E4}"/>
                  </a:ext>
                </a:extLst>
              </p:cNvPr>
              <p:cNvSpPr/>
              <p:nvPr/>
            </p:nvSpPr>
            <p:spPr>
              <a:xfrm>
                <a:off x="6194539" y="7357935"/>
                <a:ext cx="46118" cy="676981"/>
              </a:xfrm>
              <a:custGeom>
                <a:avLst/>
                <a:gdLst>
                  <a:gd name="connsiteX0" fmla="*/ 45924 w 46118"/>
                  <a:gd name="connsiteY0" fmla="*/ 128 h 676981"/>
                  <a:gd name="connsiteX1" fmla="*/ 17349 w 46118"/>
                  <a:gd name="connsiteY1" fmla="*/ 143003 h 676981"/>
                  <a:gd name="connsiteX2" fmla="*/ 9411 w 46118"/>
                  <a:gd name="connsiteY2" fmla="*/ 646240 h 676981"/>
                  <a:gd name="connsiteX3" fmla="*/ 12586 w 46118"/>
                  <a:gd name="connsiteY3" fmla="*/ 571628 h 676981"/>
                  <a:gd name="connsiteX4" fmla="*/ 1474 w 46118"/>
                  <a:gd name="connsiteY4" fmla="*/ 158878 h 676981"/>
                  <a:gd name="connsiteX5" fmla="*/ 45924 w 46118"/>
                  <a:gd name="connsiteY5" fmla="*/ 128 h 67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18" h="676981">
                    <a:moveTo>
                      <a:pt x="45924" y="128"/>
                    </a:moveTo>
                    <a:cubicBezTo>
                      <a:pt x="48570" y="-2518"/>
                      <a:pt x="23434" y="35318"/>
                      <a:pt x="17349" y="143003"/>
                    </a:cubicBezTo>
                    <a:cubicBezTo>
                      <a:pt x="11264" y="250688"/>
                      <a:pt x="10205" y="574803"/>
                      <a:pt x="9411" y="646240"/>
                    </a:cubicBezTo>
                    <a:cubicBezTo>
                      <a:pt x="8617" y="717677"/>
                      <a:pt x="13909" y="652855"/>
                      <a:pt x="12586" y="571628"/>
                    </a:cubicBezTo>
                    <a:cubicBezTo>
                      <a:pt x="11263" y="490401"/>
                      <a:pt x="-4876" y="255186"/>
                      <a:pt x="1474" y="158878"/>
                    </a:cubicBezTo>
                    <a:cubicBezTo>
                      <a:pt x="7824" y="62570"/>
                      <a:pt x="43278" y="2774"/>
                      <a:pt x="45924" y="1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4" name="フリーフォーム: 図形 4773">
                <a:extLst>
                  <a:ext uri="{FF2B5EF4-FFF2-40B4-BE49-F238E27FC236}">
                    <a16:creationId xmlns:a16="http://schemas.microsoft.com/office/drawing/2014/main" id="{9EEF85F3-55C3-4D67-8DF7-D493DC2FA269}"/>
                  </a:ext>
                </a:extLst>
              </p:cNvPr>
              <p:cNvSpPr/>
              <p:nvPr/>
            </p:nvSpPr>
            <p:spPr>
              <a:xfrm>
                <a:off x="6122807" y="8060923"/>
                <a:ext cx="84328" cy="425483"/>
              </a:xfrm>
              <a:custGeom>
                <a:avLst/>
                <a:gdLst>
                  <a:gd name="connsiteX0" fmla="*/ 84318 w 84328"/>
                  <a:gd name="connsiteY0" fmla="*/ 402 h 425483"/>
                  <a:gd name="connsiteX1" fmla="*/ 28756 w 84328"/>
                  <a:gd name="connsiteY1" fmla="*/ 254402 h 425483"/>
                  <a:gd name="connsiteX2" fmla="*/ 1768 w 84328"/>
                  <a:gd name="connsiteY2" fmla="*/ 422677 h 425483"/>
                  <a:gd name="connsiteX3" fmla="*/ 4943 w 84328"/>
                  <a:gd name="connsiteY3" fmla="*/ 348065 h 425483"/>
                  <a:gd name="connsiteX4" fmla="*/ 23993 w 84328"/>
                  <a:gd name="connsiteY4" fmla="*/ 198840 h 425483"/>
                  <a:gd name="connsiteX5" fmla="*/ 84318 w 84328"/>
                  <a:gd name="connsiteY5" fmla="*/ 402 h 42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328" h="425483">
                    <a:moveTo>
                      <a:pt x="84318" y="402"/>
                    </a:moveTo>
                    <a:cubicBezTo>
                      <a:pt x="85112" y="9662"/>
                      <a:pt x="42514" y="184023"/>
                      <a:pt x="28756" y="254402"/>
                    </a:cubicBezTo>
                    <a:cubicBezTo>
                      <a:pt x="14998" y="324781"/>
                      <a:pt x="5737" y="407067"/>
                      <a:pt x="1768" y="422677"/>
                    </a:cubicBezTo>
                    <a:cubicBezTo>
                      <a:pt x="-2201" y="438287"/>
                      <a:pt x="1239" y="385371"/>
                      <a:pt x="4943" y="348065"/>
                    </a:cubicBezTo>
                    <a:cubicBezTo>
                      <a:pt x="8647" y="310759"/>
                      <a:pt x="9706" y="253609"/>
                      <a:pt x="23993" y="198840"/>
                    </a:cubicBezTo>
                    <a:cubicBezTo>
                      <a:pt x="38280" y="144071"/>
                      <a:pt x="83524" y="-8858"/>
                      <a:pt x="84318" y="4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5" name="フリーフォーム: 図形 4774">
                <a:extLst>
                  <a:ext uri="{FF2B5EF4-FFF2-40B4-BE49-F238E27FC236}">
                    <a16:creationId xmlns:a16="http://schemas.microsoft.com/office/drawing/2014/main" id="{9041010C-1C59-4884-8F42-042ACC091C89}"/>
                  </a:ext>
                </a:extLst>
              </p:cNvPr>
              <p:cNvSpPr/>
              <p:nvPr/>
            </p:nvSpPr>
            <p:spPr>
              <a:xfrm>
                <a:off x="6031806" y="8499006"/>
                <a:ext cx="102576" cy="369482"/>
              </a:xfrm>
              <a:custGeom>
                <a:avLst/>
                <a:gdLst>
                  <a:gd name="connsiteX0" fmla="*/ 102294 w 102576"/>
                  <a:gd name="connsiteY0" fmla="*/ 469 h 369482"/>
                  <a:gd name="connsiteX1" fmla="*/ 30857 w 102576"/>
                  <a:gd name="connsiteY1" fmla="*/ 132232 h 369482"/>
                  <a:gd name="connsiteX2" fmla="*/ 24507 w 102576"/>
                  <a:gd name="connsiteY2" fmla="*/ 190969 h 369482"/>
                  <a:gd name="connsiteX3" fmla="*/ 24507 w 102576"/>
                  <a:gd name="connsiteY3" fmla="*/ 244944 h 369482"/>
                  <a:gd name="connsiteX4" fmla="*/ 51494 w 102576"/>
                  <a:gd name="connsiteY4" fmla="*/ 368769 h 369482"/>
                  <a:gd name="connsiteX5" fmla="*/ 694 w 102576"/>
                  <a:gd name="connsiteY5" fmla="*/ 183032 h 369482"/>
                  <a:gd name="connsiteX6" fmla="*/ 102294 w 102576"/>
                  <a:gd name="connsiteY6" fmla="*/ 469 h 36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576" h="369482">
                    <a:moveTo>
                      <a:pt x="102294" y="469"/>
                    </a:moveTo>
                    <a:cubicBezTo>
                      <a:pt x="107321" y="-7998"/>
                      <a:pt x="43821" y="100482"/>
                      <a:pt x="30857" y="132232"/>
                    </a:cubicBezTo>
                    <a:cubicBezTo>
                      <a:pt x="17893" y="163982"/>
                      <a:pt x="25565" y="172184"/>
                      <a:pt x="24507" y="190969"/>
                    </a:cubicBezTo>
                    <a:cubicBezTo>
                      <a:pt x="23449" y="209754"/>
                      <a:pt x="20009" y="215311"/>
                      <a:pt x="24507" y="244944"/>
                    </a:cubicBezTo>
                    <a:cubicBezTo>
                      <a:pt x="29005" y="274577"/>
                      <a:pt x="55463" y="379088"/>
                      <a:pt x="51494" y="368769"/>
                    </a:cubicBezTo>
                    <a:cubicBezTo>
                      <a:pt x="47525" y="358450"/>
                      <a:pt x="-6714" y="244944"/>
                      <a:pt x="694" y="183032"/>
                    </a:cubicBezTo>
                    <a:cubicBezTo>
                      <a:pt x="8102" y="121120"/>
                      <a:pt x="97267" y="8936"/>
                      <a:pt x="102294" y="4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6" name="フリーフォーム: 図形 4775">
                <a:extLst>
                  <a:ext uri="{FF2B5EF4-FFF2-40B4-BE49-F238E27FC236}">
                    <a16:creationId xmlns:a16="http://schemas.microsoft.com/office/drawing/2014/main" id="{D4AF22BF-EB32-4237-9187-E3ACE78EC128}"/>
                  </a:ext>
                </a:extLst>
              </p:cNvPr>
              <p:cNvSpPr/>
              <p:nvPr/>
            </p:nvSpPr>
            <p:spPr>
              <a:xfrm>
                <a:off x="5980380" y="8478795"/>
                <a:ext cx="133193" cy="269322"/>
              </a:xfrm>
              <a:custGeom>
                <a:avLst/>
                <a:gdLst>
                  <a:gd name="connsiteX0" fmla="*/ 133083 w 133193"/>
                  <a:gd name="connsiteY0" fmla="*/ 43 h 269322"/>
                  <a:gd name="connsiteX1" fmla="*/ 29895 w 133193"/>
                  <a:gd name="connsiteY1" fmla="*/ 158793 h 269322"/>
                  <a:gd name="connsiteX2" fmla="*/ 36245 w 133193"/>
                  <a:gd name="connsiteY2" fmla="*/ 257218 h 269322"/>
                  <a:gd name="connsiteX3" fmla="*/ 42595 w 133193"/>
                  <a:gd name="connsiteY3" fmla="*/ 258805 h 269322"/>
                  <a:gd name="connsiteX4" fmla="*/ 15608 w 133193"/>
                  <a:gd name="connsiteY4" fmla="*/ 176255 h 269322"/>
                  <a:gd name="connsiteX5" fmla="*/ 7670 w 133193"/>
                  <a:gd name="connsiteY5" fmla="*/ 142918 h 269322"/>
                  <a:gd name="connsiteX6" fmla="*/ 133083 w 133193"/>
                  <a:gd name="connsiteY6" fmla="*/ 43 h 269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193" h="269322">
                    <a:moveTo>
                      <a:pt x="133083" y="43"/>
                    </a:moveTo>
                    <a:cubicBezTo>
                      <a:pt x="136787" y="2689"/>
                      <a:pt x="46035" y="115931"/>
                      <a:pt x="29895" y="158793"/>
                    </a:cubicBezTo>
                    <a:cubicBezTo>
                      <a:pt x="13755" y="201655"/>
                      <a:pt x="34128" y="240549"/>
                      <a:pt x="36245" y="257218"/>
                    </a:cubicBezTo>
                    <a:cubicBezTo>
                      <a:pt x="38362" y="273887"/>
                      <a:pt x="46034" y="272299"/>
                      <a:pt x="42595" y="258805"/>
                    </a:cubicBezTo>
                    <a:cubicBezTo>
                      <a:pt x="39156" y="245311"/>
                      <a:pt x="21429" y="195570"/>
                      <a:pt x="15608" y="176255"/>
                    </a:cubicBezTo>
                    <a:cubicBezTo>
                      <a:pt x="9787" y="156941"/>
                      <a:pt x="-11115" y="169376"/>
                      <a:pt x="7670" y="142918"/>
                    </a:cubicBezTo>
                    <a:cubicBezTo>
                      <a:pt x="26455" y="116460"/>
                      <a:pt x="129379" y="-2603"/>
                      <a:pt x="133083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7" name="フリーフォーム: 図形 4776">
                <a:extLst>
                  <a:ext uri="{FF2B5EF4-FFF2-40B4-BE49-F238E27FC236}">
                    <a16:creationId xmlns:a16="http://schemas.microsoft.com/office/drawing/2014/main" id="{C3FF39F5-8056-4207-A208-14E8AFA4A479}"/>
                  </a:ext>
                </a:extLst>
              </p:cNvPr>
              <p:cNvSpPr/>
              <p:nvPr/>
            </p:nvSpPr>
            <p:spPr>
              <a:xfrm>
                <a:off x="5672553" y="8856647"/>
                <a:ext cx="402992" cy="122712"/>
              </a:xfrm>
              <a:custGeom>
                <a:avLst/>
                <a:gdLst>
                  <a:gd name="connsiteX0" fmla="*/ 1172 w 402992"/>
                  <a:gd name="connsiteY0" fmla="*/ 122253 h 122712"/>
                  <a:gd name="connsiteX1" fmla="*/ 163097 w 402992"/>
                  <a:gd name="connsiteY1" fmla="*/ 93678 h 122712"/>
                  <a:gd name="connsiteX2" fmla="*/ 226597 w 402992"/>
                  <a:gd name="connsiteY2" fmla="*/ 63516 h 122712"/>
                  <a:gd name="connsiteX3" fmla="*/ 402810 w 402992"/>
                  <a:gd name="connsiteY3" fmla="*/ 16 h 122712"/>
                  <a:gd name="connsiteX4" fmla="*/ 255172 w 402992"/>
                  <a:gd name="connsiteY4" fmla="*/ 69866 h 122712"/>
                  <a:gd name="connsiteX5" fmla="*/ 1172 w 402992"/>
                  <a:gd name="connsiteY5" fmla="*/ 122253 h 12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992" h="122712">
                    <a:moveTo>
                      <a:pt x="1172" y="122253"/>
                    </a:moveTo>
                    <a:cubicBezTo>
                      <a:pt x="-14174" y="126222"/>
                      <a:pt x="125526" y="103467"/>
                      <a:pt x="163097" y="93678"/>
                    </a:cubicBezTo>
                    <a:cubicBezTo>
                      <a:pt x="200668" y="83889"/>
                      <a:pt x="186645" y="79126"/>
                      <a:pt x="226597" y="63516"/>
                    </a:cubicBezTo>
                    <a:cubicBezTo>
                      <a:pt x="266549" y="47906"/>
                      <a:pt x="398048" y="-1042"/>
                      <a:pt x="402810" y="16"/>
                    </a:cubicBezTo>
                    <a:cubicBezTo>
                      <a:pt x="407572" y="1074"/>
                      <a:pt x="318143" y="48964"/>
                      <a:pt x="255172" y="69866"/>
                    </a:cubicBezTo>
                    <a:cubicBezTo>
                      <a:pt x="192201" y="90768"/>
                      <a:pt x="16518" y="118284"/>
                      <a:pt x="1172" y="122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8" name="フリーフォーム: 図形 4777">
                <a:extLst>
                  <a:ext uri="{FF2B5EF4-FFF2-40B4-BE49-F238E27FC236}">
                    <a16:creationId xmlns:a16="http://schemas.microsoft.com/office/drawing/2014/main" id="{E664DFE0-369C-48AF-BAEC-5B5DD969CE96}"/>
                  </a:ext>
                </a:extLst>
              </p:cNvPr>
              <p:cNvSpPr/>
              <p:nvPr/>
            </p:nvSpPr>
            <p:spPr>
              <a:xfrm>
                <a:off x="4924891" y="8974132"/>
                <a:ext cx="879402" cy="12295"/>
              </a:xfrm>
              <a:custGeom>
                <a:avLst/>
                <a:gdLst>
                  <a:gd name="connsiteX0" fmla="*/ 1122 w 879402"/>
                  <a:gd name="connsiteY0" fmla="*/ 9531 h 12295"/>
                  <a:gd name="connsiteX1" fmla="*/ 840909 w 879402"/>
                  <a:gd name="connsiteY1" fmla="*/ 6 h 12295"/>
                  <a:gd name="connsiteX2" fmla="*/ 664697 w 879402"/>
                  <a:gd name="connsiteY2" fmla="*/ 11118 h 12295"/>
                  <a:gd name="connsiteX3" fmla="*/ 1122 w 879402"/>
                  <a:gd name="connsiteY3" fmla="*/ 9531 h 12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9402" h="12295">
                    <a:moveTo>
                      <a:pt x="1122" y="9531"/>
                    </a:moveTo>
                    <a:cubicBezTo>
                      <a:pt x="30491" y="7679"/>
                      <a:pt x="730313" y="-258"/>
                      <a:pt x="840909" y="6"/>
                    </a:cubicBezTo>
                    <a:cubicBezTo>
                      <a:pt x="951505" y="270"/>
                      <a:pt x="802280" y="8472"/>
                      <a:pt x="664697" y="11118"/>
                    </a:cubicBezTo>
                    <a:cubicBezTo>
                      <a:pt x="527114" y="13764"/>
                      <a:pt x="-28247" y="11383"/>
                      <a:pt x="1122" y="9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9" name="フリーフォーム: 図形 4778">
                <a:extLst>
                  <a:ext uri="{FF2B5EF4-FFF2-40B4-BE49-F238E27FC236}">
                    <a16:creationId xmlns:a16="http://schemas.microsoft.com/office/drawing/2014/main" id="{915EFA23-7165-4A3B-9DC2-FB84578072C6}"/>
                  </a:ext>
                </a:extLst>
              </p:cNvPr>
              <p:cNvSpPr/>
              <p:nvPr/>
            </p:nvSpPr>
            <p:spPr>
              <a:xfrm>
                <a:off x="4908550" y="8947150"/>
                <a:ext cx="884518" cy="11113"/>
              </a:xfrm>
              <a:custGeom>
                <a:avLst/>
                <a:gdLst>
                  <a:gd name="connsiteX0" fmla="*/ 0 w 884518"/>
                  <a:gd name="connsiteY0" fmla="*/ 3175 h 11113"/>
                  <a:gd name="connsiteX1" fmla="*/ 66675 w 884518"/>
                  <a:gd name="connsiteY1" fmla="*/ 3175 h 11113"/>
                  <a:gd name="connsiteX2" fmla="*/ 854075 w 884518"/>
                  <a:gd name="connsiteY2" fmla="*/ 0 h 11113"/>
                  <a:gd name="connsiteX3" fmla="*/ 654050 w 884518"/>
                  <a:gd name="connsiteY3" fmla="*/ 11113 h 11113"/>
                  <a:gd name="connsiteX4" fmla="*/ 0 w 884518"/>
                  <a:gd name="connsiteY4" fmla="*/ 3175 h 1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518" h="11113">
                    <a:moveTo>
                      <a:pt x="0" y="3175"/>
                    </a:moveTo>
                    <a:lnTo>
                      <a:pt x="66675" y="3175"/>
                    </a:lnTo>
                    <a:lnTo>
                      <a:pt x="854075" y="0"/>
                    </a:lnTo>
                    <a:cubicBezTo>
                      <a:pt x="951971" y="1323"/>
                      <a:pt x="794544" y="8467"/>
                      <a:pt x="654050" y="11113"/>
                    </a:cubicBezTo>
                    <a:lnTo>
                      <a:pt x="0" y="3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0" name="フリーフォーム: 図形 4779">
                <a:extLst>
                  <a:ext uri="{FF2B5EF4-FFF2-40B4-BE49-F238E27FC236}">
                    <a16:creationId xmlns:a16="http://schemas.microsoft.com/office/drawing/2014/main" id="{BC4B7CAF-1406-4985-B4AA-52B700558E2D}"/>
                  </a:ext>
                </a:extLst>
              </p:cNvPr>
              <p:cNvSpPr/>
              <p:nvPr/>
            </p:nvSpPr>
            <p:spPr>
              <a:xfrm>
                <a:off x="5768828" y="8720740"/>
                <a:ext cx="250483" cy="204186"/>
              </a:xfrm>
              <a:custGeom>
                <a:avLst/>
                <a:gdLst>
                  <a:gd name="connsiteX0" fmla="*/ 249385 w 250483"/>
                  <a:gd name="connsiteY0" fmla="*/ 985 h 204186"/>
                  <a:gd name="connsiteX1" fmla="*/ 187472 w 250483"/>
                  <a:gd name="connsiteY1" fmla="*/ 129573 h 204186"/>
                  <a:gd name="connsiteX2" fmla="*/ 147 w 250483"/>
                  <a:gd name="connsiteY2" fmla="*/ 204185 h 204186"/>
                  <a:gd name="connsiteX3" fmla="*/ 157310 w 250483"/>
                  <a:gd name="connsiteY3" fmla="*/ 127985 h 204186"/>
                  <a:gd name="connsiteX4" fmla="*/ 222397 w 250483"/>
                  <a:gd name="connsiteY4" fmla="*/ 72423 h 204186"/>
                  <a:gd name="connsiteX5" fmla="*/ 249385 w 250483"/>
                  <a:gd name="connsiteY5" fmla="*/ 985 h 20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0483" h="204186">
                    <a:moveTo>
                      <a:pt x="249385" y="985"/>
                    </a:moveTo>
                    <a:cubicBezTo>
                      <a:pt x="243564" y="10510"/>
                      <a:pt x="229012" y="95706"/>
                      <a:pt x="187472" y="129573"/>
                    </a:cubicBezTo>
                    <a:cubicBezTo>
                      <a:pt x="145932" y="163440"/>
                      <a:pt x="5174" y="204450"/>
                      <a:pt x="147" y="204185"/>
                    </a:cubicBezTo>
                    <a:cubicBezTo>
                      <a:pt x="-4880" y="203920"/>
                      <a:pt x="120268" y="149945"/>
                      <a:pt x="157310" y="127985"/>
                    </a:cubicBezTo>
                    <a:cubicBezTo>
                      <a:pt x="194352" y="106025"/>
                      <a:pt x="208109" y="91208"/>
                      <a:pt x="222397" y="72423"/>
                    </a:cubicBezTo>
                    <a:cubicBezTo>
                      <a:pt x="236685" y="53638"/>
                      <a:pt x="255206" y="-8540"/>
                      <a:pt x="249385" y="9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1" name="フリーフォーム: 図形 4780">
                <a:extLst>
                  <a:ext uri="{FF2B5EF4-FFF2-40B4-BE49-F238E27FC236}">
                    <a16:creationId xmlns:a16="http://schemas.microsoft.com/office/drawing/2014/main" id="{8FDEE445-59D1-4967-9063-1BFA728BBCA7}"/>
                  </a:ext>
                </a:extLst>
              </p:cNvPr>
              <p:cNvSpPr/>
              <p:nvPr/>
            </p:nvSpPr>
            <p:spPr>
              <a:xfrm>
                <a:off x="4254500" y="8912225"/>
                <a:ext cx="867728" cy="41574"/>
              </a:xfrm>
              <a:custGeom>
                <a:avLst/>
                <a:gdLst>
                  <a:gd name="connsiteX0" fmla="*/ 0 w 867728"/>
                  <a:gd name="connsiteY0" fmla="*/ 0 h 41574"/>
                  <a:gd name="connsiteX1" fmla="*/ 52388 w 867728"/>
                  <a:gd name="connsiteY1" fmla="*/ 4763 h 41574"/>
                  <a:gd name="connsiteX2" fmla="*/ 685800 w 867728"/>
                  <a:gd name="connsiteY2" fmla="*/ 39688 h 41574"/>
                  <a:gd name="connsiteX3" fmla="*/ 866775 w 867728"/>
                  <a:gd name="connsiteY3" fmla="*/ 36513 h 41574"/>
                  <a:gd name="connsiteX4" fmla="*/ 631825 w 867728"/>
                  <a:gd name="connsiteY4" fmla="*/ 33338 h 41574"/>
                  <a:gd name="connsiteX5" fmla="*/ 0 w 867728"/>
                  <a:gd name="connsiteY5" fmla="*/ 0 h 41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7728" h="41574">
                    <a:moveTo>
                      <a:pt x="0" y="0"/>
                    </a:moveTo>
                    <a:lnTo>
                      <a:pt x="52388" y="4763"/>
                    </a:lnTo>
                    <a:lnTo>
                      <a:pt x="685800" y="39688"/>
                    </a:lnTo>
                    <a:cubicBezTo>
                      <a:pt x="821531" y="44980"/>
                      <a:pt x="875771" y="37571"/>
                      <a:pt x="866775" y="36513"/>
                    </a:cubicBezTo>
                    <a:cubicBezTo>
                      <a:pt x="857779" y="35455"/>
                      <a:pt x="773642" y="41011"/>
                      <a:pt x="631825" y="33338"/>
                    </a:cubicBezTo>
                    <a:cubicBezTo>
                      <a:pt x="490008" y="25665"/>
                      <a:pt x="252941" y="807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2" name="フリーフォーム: 図形 4781">
                <a:extLst>
                  <a:ext uri="{FF2B5EF4-FFF2-40B4-BE49-F238E27FC236}">
                    <a16:creationId xmlns:a16="http://schemas.microsoft.com/office/drawing/2014/main" id="{163F627C-E7DA-4D84-9823-ADF56F8B6F5E}"/>
                  </a:ext>
                </a:extLst>
              </p:cNvPr>
              <p:cNvSpPr/>
              <p:nvPr/>
            </p:nvSpPr>
            <p:spPr>
              <a:xfrm>
                <a:off x="4136900" y="8921720"/>
                <a:ext cx="744232" cy="67624"/>
              </a:xfrm>
              <a:custGeom>
                <a:avLst/>
                <a:gdLst>
                  <a:gd name="connsiteX0" fmla="*/ 3300 w 744232"/>
                  <a:gd name="connsiteY0" fmla="*/ 30 h 67624"/>
                  <a:gd name="connsiteX1" fmla="*/ 79500 w 744232"/>
                  <a:gd name="connsiteY1" fmla="*/ 9555 h 67624"/>
                  <a:gd name="connsiteX2" fmla="*/ 728788 w 744232"/>
                  <a:gd name="connsiteY2" fmla="*/ 65118 h 67624"/>
                  <a:gd name="connsiteX3" fmla="*/ 555750 w 744232"/>
                  <a:gd name="connsiteY3" fmla="*/ 58768 h 67624"/>
                  <a:gd name="connsiteX4" fmla="*/ 270000 w 744232"/>
                  <a:gd name="connsiteY4" fmla="*/ 41305 h 67624"/>
                  <a:gd name="connsiteX5" fmla="*/ 3300 w 744232"/>
                  <a:gd name="connsiteY5" fmla="*/ 30 h 6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4232" h="67624">
                    <a:moveTo>
                      <a:pt x="3300" y="30"/>
                    </a:moveTo>
                    <a:cubicBezTo>
                      <a:pt x="-19058" y="-632"/>
                      <a:pt x="79500" y="9555"/>
                      <a:pt x="79500" y="9555"/>
                    </a:cubicBezTo>
                    <a:lnTo>
                      <a:pt x="728788" y="65118"/>
                    </a:lnTo>
                    <a:cubicBezTo>
                      <a:pt x="808163" y="73320"/>
                      <a:pt x="555750" y="58768"/>
                      <a:pt x="555750" y="58768"/>
                    </a:cubicBezTo>
                    <a:cubicBezTo>
                      <a:pt x="479285" y="54799"/>
                      <a:pt x="356254" y="50830"/>
                      <a:pt x="270000" y="41305"/>
                    </a:cubicBezTo>
                    <a:cubicBezTo>
                      <a:pt x="183746" y="31780"/>
                      <a:pt x="110985" y="16699"/>
                      <a:pt x="3300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3" name="フリーフォーム: 図形 4782">
                <a:extLst>
                  <a:ext uri="{FF2B5EF4-FFF2-40B4-BE49-F238E27FC236}">
                    <a16:creationId xmlns:a16="http://schemas.microsoft.com/office/drawing/2014/main" id="{BCE6A0A2-8D7B-466B-9155-E901B9EAA7B3}"/>
                  </a:ext>
                </a:extLst>
              </p:cNvPr>
              <p:cNvSpPr/>
              <p:nvPr/>
            </p:nvSpPr>
            <p:spPr>
              <a:xfrm>
                <a:off x="3473450" y="8786813"/>
                <a:ext cx="690890" cy="124102"/>
              </a:xfrm>
              <a:custGeom>
                <a:avLst/>
                <a:gdLst>
                  <a:gd name="connsiteX0" fmla="*/ 0 w 690890"/>
                  <a:gd name="connsiteY0" fmla="*/ 0 h 124102"/>
                  <a:gd name="connsiteX1" fmla="*/ 342900 w 690890"/>
                  <a:gd name="connsiteY1" fmla="*/ 60325 h 124102"/>
                  <a:gd name="connsiteX2" fmla="*/ 685800 w 690890"/>
                  <a:gd name="connsiteY2" fmla="*/ 123825 h 124102"/>
                  <a:gd name="connsiteX3" fmla="*/ 538163 w 690890"/>
                  <a:gd name="connsiteY3" fmla="*/ 82550 h 124102"/>
                  <a:gd name="connsiteX4" fmla="*/ 398463 w 690890"/>
                  <a:gd name="connsiteY4" fmla="*/ 60325 h 124102"/>
                  <a:gd name="connsiteX5" fmla="*/ 0 w 690890"/>
                  <a:gd name="connsiteY5" fmla="*/ 0 h 12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0890" h="124102">
                    <a:moveTo>
                      <a:pt x="0" y="0"/>
                    </a:moveTo>
                    <a:lnTo>
                      <a:pt x="342900" y="60325"/>
                    </a:lnTo>
                    <a:lnTo>
                      <a:pt x="685800" y="123825"/>
                    </a:lnTo>
                    <a:cubicBezTo>
                      <a:pt x="718344" y="127529"/>
                      <a:pt x="586052" y="93133"/>
                      <a:pt x="538163" y="82550"/>
                    </a:cubicBezTo>
                    <a:cubicBezTo>
                      <a:pt x="490274" y="71967"/>
                      <a:pt x="398463" y="60325"/>
                      <a:pt x="398463" y="603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4" name="フリーフォーム: 図形 4783">
                <a:extLst>
                  <a:ext uri="{FF2B5EF4-FFF2-40B4-BE49-F238E27FC236}">
                    <a16:creationId xmlns:a16="http://schemas.microsoft.com/office/drawing/2014/main" id="{3DC3848B-C4F9-4DDF-8083-5303A5B8A434}"/>
                  </a:ext>
                </a:extLst>
              </p:cNvPr>
              <p:cNvSpPr/>
              <p:nvPr/>
            </p:nvSpPr>
            <p:spPr>
              <a:xfrm>
                <a:off x="3455988" y="8812213"/>
                <a:ext cx="689758" cy="119625"/>
              </a:xfrm>
              <a:custGeom>
                <a:avLst/>
                <a:gdLst>
                  <a:gd name="connsiteX0" fmla="*/ 0 w 689758"/>
                  <a:gd name="connsiteY0" fmla="*/ 0 h 119625"/>
                  <a:gd name="connsiteX1" fmla="*/ 93662 w 689758"/>
                  <a:gd name="connsiteY1" fmla="*/ 22225 h 119625"/>
                  <a:gd name="connsiteX2" fmla="*/ 666750 w 689758"/>
                  <a:gd name="connsiteY2" fmla="*/ 117475 h 119625"/>
                  <a:gd name="connsiteX3" fmla="*/ 568325 w 689758"/>
                  <a:gd name="connsiteY3" fmla="*/ 87312 h 119625"/>
                  <a:gd name="connsiteX4" fmla="*/ 488950 w 689758"/>
                  <a:gd name="connsiteY4" fmla="*/ 71437 h 119625"/>
                  <a:gd name="connsiteX5" fmla="*/ 0 w 689758"/>
                  <a:gd name="connsiteY5" fmla="*/ 0 h 11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9758" h="119625">
                    <a:moveTo>
                      <a:pt x="0" y="0"/>
                    </a:moveTo>
                    <a:lnTo>
                      <a:pt x="93662" y="22225"/>
                    </a:lnTo>
                    <a:lnTo>
                      <a:pt x="666750" y="117475"/>
                    </a:lnTo>
                    <a:cubicBezTo>
                      <a:pt x="745861" y="128323"/>
                      <a:pt x="597958" y="94985"/>
                      <a:pt x="568325" y="87312"/>
                    </a:cubicBezTo>
                    <a:cubicBezTo>
                      <a:pt x="538692" y="79639"/>
                      <a:pt x="488950" y="71437"/>
                      <a:pt x="488950" y="7143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5" name="フリーフォーム: 図形 4784">
                <a:extLst>
                  <a:ext uri="{FF2B5EF4-FFF2-40B4-BE49-F238E27FC236}">
                    <a16:creationId xmlns:a16="http://schemas.microsoft.com/office/drawing/2014/main" id="{E43E0845-465F-45F0-8679-67B3633B1266}"/>
                  </a:ext>
                </a:extLst>
              </p:cNvPr>
              <p:cNvSpPr/>
              <p:nvPr/>
            </p:nvSpPr>
            <p:spPr>
              <a:xfrm>
                <a:off x="3441475" y="6826103"/>
                <a:ext cx="905558" cy="91417"/>
              </a:xfrm>
              <a:custGeom>
                <a:avLst/>
                <a:gdLst>
                  <a:gd name="connsiteX0" fmla="*/ 29858 w 905558"/>
                  <a:gd name="connsiteY0" fmla="*/ 89047 h 91417"/>
                  <a:gd name="connsiteX1" fmla="*/ 87008 w 905558"/>
                  <a:gd name="connsiteY1" fmla="*/ 80580 h 91417"/>
                  <a:gd name="connsiteX2" fmla="*/ 406625 w 905558"/>
                  <a:gd name="connsiteY2" fmla="*/ 48830 h 91417"/>
                  <a:gd name="connsiteX3" fmla="*/ 897692 w 905558"/>
                  <a:gd name="connsiteY3" fmla="*/ 46714 h 91417"/>
                  <a:gd name="connsiteX4" fmla="*/ 715658 w 905558"/>
                  <a:gd name="connsiteY4" fmla="*/ 147 h 91417"/>
                  <a:gd name="connsiteX5" fmla="*/ 802442 w 905558"/>
                  <a:gd name="connsiteY5" fmla="*/ 31897 h 91417"/>
                  <a:gd name="connsiteX6" fmla="*/ 637342 w 905558"/>
                  <a:gd name="connsiteY6" fmla="*/ 29780 h 91417"/>
                  <a:gd name="connsiteX7" fmla="*/ 29858 w 905558"/>
                  <a:gd name="connsiteY7" fmla="*/ 89047 h 91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5558" h="91417">
                    <a:moveTo>
                      <a:pt x="29858" y="89047"/>
                    </a:moveTo>
                    <a:cubicBezTo>
                      <a:pt x="-61864" y="97514"/>
                      <a:pt x="87008" y="80580"/>
                      <a:pt x="87008" y="80580"/>
                    </a:cubicBezTo>
                    <a:cubicBezTo>
                      <a:pt x="149803" y="73877"/>
                      <a:pt x="271511" y="54474"/>
                      <a:pt x="406625" y="48830"/>
                    </a:cubicBezTo>
                    <a:cubicBezTo>
                      <a:pt x="541739" y="43186"/>
                      <a:pt x="846187" y="54828"/>
                      <a:pt x="897692" y="46714"/>
                    </a:cubicBezTo>
                    <a:cubicBezTo>
                      <a:pt x="949197" y="38600"/>
                      <a:pt x="731533" y="2616"/>
                      <a:pt x="715658" y="147"/>
                    </a:cubicBezTo>
                    <a:cubicBezTo>
                      <a:pt x="699783" y="-2323"/>
                      <a:pt x="815495" y="26958"/>
                      <a:pt x="802442" y="31897"/>
                    </a:cubicBezTo>
                    <a:cubicBezTo>
                      <a:pt x="789389" y="36836"/>
                      <a:pt x="765753" y="21666"/>
                      <a:pt x="637342" y="29780"/>
                    </a:cubicBezTo>
                    <a:cubicBezTo>
                      <a:pt x="508931" y="37894"/>
                      <a:pt x="121580" y="80580"/>
                      <a:pt x="29858" y="890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6" name="フリーフォーム: 図形 4785">
                <a:extLst>
                  <a:ext uri="{FF2B5EF4-FFF2-40B4-BE49-F238E27FC236}">
                    <a16:creationId xmlns:a16="http://schemas.microsoft.com/office/drawing/2014/main" id="{15F06E8A-87A8-4F7B-86EB-D573650732FE}"/>
                  </a:ext>
                </a:extLst>
              </p:cNvPr>
              <p:cNvSpPr/>
              <p:nvPr/>
            </p:nvSpPr>
            <p:spPr>
              <a:xfrm>
                <a:off x="4296541" y="6792287"/>
                <a:ext cx="949493" cy="55260"/>
              </a:xfrm>
              <a:custGeom>
                <a:avLst/>
                <a:gdLst>
                  <a:gd name="connsiteX0" fmla="*/ 292 w 949493"/>
                  <a:gd name="connsiteY0" fmla="*/ 36080 h 55260"/>
                  <a:gd name="connsiteX1" fmla="*/ 127292 w 949493"/>
                  <a:gd name="connsiteY1" fmla="*/ 55130 h 55260"/>
                  <a:gd name="connsiteX2" fmla="*/ 779226 w 949493"/>
                  <a:gd name="connsiteY2" fmla="*/ 27613 h 55260"/>
                  <a:gd name="connsiteX3" fmla="*/ 942209 w 949493"/>
                  <a:gd name="connsiteY3" fmla="*/ 38196 h 55260"/>
                  <a:gd name="connsiteX4" fmla="*/ 607776 w 949493"/>
                  <a:gd name="connsiteY4" fmla="*/ 96 h 55260"/>
                  <a:gd name="connsiteX5" fmla="*/ 681859 w 949493"/>
                  <a:gd name="connsiteY5" fmla="*/ 27613 h 55260"/>
                  <a:gd name="connsiteX6" fmla="*/ 292392 w 949493"/>
                  <a:gd name="connsiteY6" fmla="*/ 38196 h 55260"/>
                  <a:gd name="connsiteX7" fmla="*/ 292 w 949493"/>
                  <a:gd name="connsiteY7" fmla="*/ 36080 h 5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9493" h="55260">
                    <a:moveTo>
                      <a:pt x="292" y="36080"/>
                    </a:moveTo>
                    <a:cubicBezTo>
                      <a:pt x="-1119" y="46310"/>
                      <a:pt x="-2530" y="56541"/>
                      <a:pt x="127292" y="55130"/>
                    </a:cubicBezTo>
                    <a:cubicBezTo>
                      <a:pt x="257114" y="53719"/>
                      <a:pt x="643407" y="30435"/>
                      <a:pt x="779226" y="27613"/>
                    </a:cubicBezTo>
                    <a:cubicBezTo>
                      <a:pt x="915045" y="24791"/>
                      <a:pt x="970784" y="42782"/>
                      <a:pt x="942209" y="38196"/>
                    </a:cubicBezTo>
                    <a:cubicBezTo>
                      <a:pt x="913634" y="33610"/>
                      <a:pt x="651168" y="1860"/>
                      <a:pt x="607776" y="96"/>
                    </a:cubicBezTo>
                    <a:cubicBezTo>
                      <a:pt x="564384" y="-1668"/>
                      <a:pt x="734423" y="21263"/>
                      <a:pt x="681859" y="27613"/>
                    </a:cubicBezTo>
                    <a:cubicBezTo>
                      <a:pt x="629295" y="33963"/>
                      <a:pt x="292392" y="38196"/>
                      <a:pt x="292392" y="38196"/>
                    </a:cubicBezTo>
                    <a:lnTo>
                      <a:pt x="292" y="3608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7" name="フリーフォーム: 図形 4786">
                <a:extLst>
                  <a:ext uri="{FF2B5EF4-FFF2-40B4-BE49-F238E27FC236}">
                    <a16:creationId xmlns:a16="http://schemas.microsoft.com/office/drawing/2014/main" id="{DDC53D31-BA6C-4F85-BC5E-E896320B0008}"/>
                  </a:ext>
                </a:extLst>
              </p:cNvPr>
              <p:cNvSpPr/>
              <p:nvPr/>
            </p:nvSpPr>
            <p:spPr>
              <a:xfrm>
                <a:off x="5202606" y="6798327"/>
                <a:ext cx="795543" cy="21865"/>
              </a:xfrm>
              <a:custGeom>
                <a:avLst/>
                <a:gdLst>
                  <a:gd name="connsiteX0" fmla="*/ 6511 w 795543"/>
                  <a:gd name="connsiteY0" fmla="*/ 4640 h 21865"/>
                  <a:gd name="connsiteX1" fmla="*/ 213944 w 795543"/>
                  <a:gd name="connsiteY1" fmla="*/ 13106 h 21865"/>
                  <a:gd name="connsiteX2" fmla="*/ 781211 w 795543"/>
                  <a:gd name="connsiteY2" fmla="*/ 13106 h 21865"/>
                  <a:gd name="connsiteX3" fmla="*/ 613994 w 795543"/>
                  <a:gd name="connsiteY3" fmla="*/ 406 h 21865"/>
                  <a:gd name="connsiteX4" fmla="*/ 486994 w 795543"/>
                  <a:gd name="connsiteY4" fmla="*/ 4640 h 21865"/>
                  <a:gd name="connsiteX5" fmla="*/ 626694 w 795543"/>
                  <a:gd name="connsiteY5" fmla="*/ 19456 h 21865"/>
                  <a:gd name="connsiteX6" fmla="*/ 425611 w 795543"/>
                  <a:gd name="connsiteY6" fmla="*/ 19456 h 21865"/>
                  <a:gd name="connsiteX7" fmla="*/ 6511 w 795543"/>
                  <a:gd name="connsiteY7" fmla="*/ 4640 h 2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5543" h="21865">
                    <a:moveTo>
                      <a:pt x="6511" y="4640"/>
                    </a:moveTo>
                    <a:cubicBezTo>
                      <a:pt x="-28767" y="3582"/>
                      <a:pt x="84827" y="11695"/>
                      <a:pt x="213944" y="13106"/>
                    </a:cubicBezTo>
                    <a:cubicBezTo>
                      <a:pt x="343061" y="14517"/>
                      <a:pt x="714536" y="15223"/>
                      <a:pt x="781211" y="13106"/>
                    </a:cubicBezTo>
                    <a:cubicBezTo>
                      <a:pt x="847886" y="10989"/>
                      <a:pt x="663030" y="1817"/>
                      <a:pt x="613994" y="406"/>
                    </a:cubicBezTo>
                    <a:cubicBezTo>
                      <a:pt x="564958" y="-1005"/>
                      <a:pt x="484877" y="1465"/>
                      <a:pt x="486994" y="4640"/>
                    </a:cubicBezTo>
                    <a:cubicBezTo>
                      <a:pt x="489111" y="7815"/>
                      <a:pt x="636924" y="16987"/>
                      <a:pt x="626694" y="19456"/>
                    </a:cubicBezTo>
                    <a:cubicBezTo>
                      <a:pt x="616464" y="21925"/>
                      <a:pt x="526858" y="23336"/>
                      <a:pt x="425611" y="19456"/>
                    </a:cubicBezTo>
                    <a:lnTo>
                      <a:pt x="6511" y="464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8" name="フリーフォーム: 図形 4787">
                <a:extLst>
                  <a:ext uri="{FF2B5EF4-FFF2-40B4-BE49-F238E27FC236}">
                    <a16:creationId xmlns:a16="http://schemas.microsoft.com/office/drawing/2014/main" id="{9CA817AB-631A-4837-9A7E-41E7679E0B3E}"/>
                  </a:ext>
                </a:extLst>
              </p:cNvPr>
              <p:cNvSpPr/>
              <p:nvPr/>
            </p:nvSpPr>
            <p:spPr>
              <a:xfrm>
                <a:off x="4588988" y="6965498"/>
                <a:ext cx="71639" cy="217900"/>
              </a:xfrm>
              <a:custGeom>
                <a:avLst/>
                <a:gdLst>
                  <a:gd name="connsiteX0" fmla="*/ 70325 w 71639"/>
                  <a:gd name="connsiteY0" fmla="*/ 452 h 217900"/>
                  <a:gd name="connsiteX1" fmla="*/ 475 w 71639"/>
                  <a:gd name="connsiteY1" fmla="*/ 210002 h 217900"/>
                  <a:gd name="connsiteX2" fmla="*/ 41750 w 71639"/>
                  <a:gd name="connsiteY2" fmla="*/ 156027 h 217900"/>
                  <a:gd name="connsiteX3" fmla="*/ 70325 w 71639"/>
                  <a:gd name="connsiteY3" fmla="*/ 452 h 21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39" h="217900">
                    <a:moveTo>
                      <a:pt x="70325" y="452"/>
                    </a:moveTo>
                    <a:cubicBezTo>
                      <a:pt x="63446" y="9448"/>
                      <a:pt x="5237" y="184073"/>
                      <a:pt x="475" y="210002"/>
                    </a:cubicBezTo>
                    <a:cubicBezTo>
                      <a:pt x="-4287" y="235931"/>
                      <a:pt x="27992" y="192804"/>
                      <a:pt x="41750" y="156027"/>
                    </a:cubicBezTo>
                    <a:cubicBezTo>
                      <a:pt x="55508" y="119250"/>
                      <a:pt x="77204" y="-8544"/>
                      <a:pt x="70325" y="4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9" name="フリーフォーム: 図形 4788">
                <a:extLst>
                  <a:ext uri="{FF2B5EF4-FFF2-40B4-BE49-F238E27FC236}">
                    <a16:creationId xmlns:a16="http://schemas.microsoft.com/office/drawing/2014/main" id="{5F36F17D-B0F2-4789-BCD4-7AFE05AF617C}"/>
                  </a:ext>
                </a:extLst>
              </p:cNvPr>
              <p:cNvSpPr/>
              <p:nvPr/>
            </p:nvSpPr>
            <p:spPr>
              <a:xfrm>
                <a:off x="4667214" y="6973988"/>
                <a:ext cx="71822" cy="186555"/>
              </a:xfrm>
              <a:custGeom>
                <a:avLst/>
                <a:gdLst>
                  <a:gd name="connsiteX0" fmla="*/ 1624 w 71822"/>
                  <a:gd name="connsiteY0" fmla="*/ 1487 h 186555"/>
                  <a:gd name="connsiteX1" fmla="*/ 71474 w 71822"/>
                  <a:gd name="connsiteY1" fmla="*/ 184050 h 186555"/>
                  <a:gd name="connsiteX2" fmla="*/ 27024 w 71822"/>
                  <a:gd name="connsiteY2" fmla="*/ 101500 h 186555"/>
                  <a:gd name="connsiteX3" fmla="*/ 1624 w 71822"/>
                  <a:gd name="connsiteY3" fmla="*/ 1487 h 18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822" h="186555">
                    <a:moveTo>
                      <a:pt x="1624" y="1487"/>
                    </a:moveTo>
                    <a:cubicBezTo>
                      <a:pt x="9032" y="15245"/>
                      <a:pt x="67241" y="167381"/>
                      <a:pt x="71474" y="184050"/>
                    </a:cubicBezTo>
                    <a:cubicBezTo>
                      <a:pt x="75707" y="200719"/>
                      <a:pt x="40253" y="129810"/>
                      <a:pt x="27024" y="101500"/>
                    </a:cubicBezTo>
                    <a:cubicBezTo>
                      <a:pt x="13795" y="73190"/>
                      <a:pt x="-5784" y="-12271"/>
                      <a:pt x="1624" y="14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0" name="フリーフォーム: 図形 4789">
                <a:extLst>
                  <a:ext uri="{FF2B5EF4-FFF2-40B4-BE49-F238E27FC236}">
                    <a16:creationId xmlns:a16="http://schemas.microsoft.com/office/drawing/2014/main" id="{43934ECD-B9A8-4ACA-8816-6846D7ED98AC}"/>
                  </a:ext>
                </a:extLst>
              </p:cNvPr>
              <p:cNvSpPr/>
              <p:nvPr/>
            </p:nvSpPr>
            <p:spPr>
              <a:xfrm>
                <a:off x="4598796" y="7094052"/>
                <a:ext cx="134184" cy="19781"/>
              </a:xfrm>
              <a:custGeom>
                <a:avLst/>
                <a:gdLst>
                  <a:gd name="connsiteX0" fmla="*/ 192 w 134184"/>
                  <a:gd name="connsiteY0" fmla="*/ 486 h 19781"/>
                  <a:gd name="connsiteX1" fmla="*/ 128779 w 134184"/>
                  <a:gd name="connsiteY1" fmla="*/ 6836 h 19781"/>
                  <a:gd name="connsiteX2" fmla="*/ 100204 w 134184"/>
                  <a:gd name="connsiteY2" fmla="*/ 19536 h 19781"/>
                  <a:gd name="connsiteX3" fmla="*/ 192 w 134184"/>
                  <a:gd name="connsiteY3" fmla="*/ 486 h 1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184" h="19781">
                    <a:moveTo>
                      <a:pt x="192" y="486"/>
                    </a:moveTo>
                    <a:cubicBezTo>
                      <a:pt x="4954" y="-1631"/>
                      <a:pt x="112110" y="3661"/>
                      <a:pt x="128779" y="6836"/>
                    </a:cubicBezTo>
                    <a:cubicBezTo>
                      <a:pt x="145448" y="10011"/>
                      <a:pt x="120048" y="16890"/>
                      <a:pt x="100204" y="19536"/>
                    </a:cubicBezTo>
                    <a:cubicBezTo>
                      <a:pt x="80360" y="22182"/>
                      <a:pt x="-4570" y="2603"/>
                      <a:pt x="192" y="4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1" name="フリーフォーム: 図形 4790">
                <a:extLst>
                  <a:ext uri="{FF2B5EF4-FFF2-40B4-BE49-F238E27FC236}">
                    <a16:creationId xmlns:a16="http://schemas.microsoft.com/office/drawing/2014/main" id="{FBDDBB85-6EAF-40F3-8345-58E65F8B0F99}"/>
                  </a:ext>
                </a:extLst>
              </p:cNvPr>
              <p:cNvSpPr/>
              <p:nvPr/>
            </p:nvSpPr>
            <p:spPr>
              <a:xfrm>
                <a:off x="4732261" y="6978335"/>
                <a:ext cx="41628" cy="161560"/>
              </a:xfrm>
              <a:custGeom>
                <a:avLst/>
                <a:gdLst>
                  <a:gd name="connsiteX0" fmla="*/ 77 w 41628"/>
                  <a:gd name="connsiteY0" fmla="*/ 315 h 161560"/>
                  <a:gd name="connsiteX1" fmla="*/ 28652 w 41628"/>
                  <a:gd name="connsiteY1" fmla="*/ 146365 h 161560"/>
                  <a:gd name="connsiteX2" fmla="*/ 41352 w 41628"/>
                  <a:gd name="connsiteY2" fmla="*/ 152715 h 161560"/>
                  <a:gd name="connsiteX3" fmla="*/ 38177 w 41628"/>
                  <a:gd name="connsiteY3" fmla="*/ 108265 h 161560"/>
                  <a:gd name="connsiteX4" fmla="*/ 77 w 41628"/>
                  <a:gd name="connsiteY4" fmla="*/ 315 h 161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28" h="161560">
                    <a:moveTo>
                      <a:pt x="77" y="315"/>
                    </a:moveTo>
                    <a:cubicBezTo>
                      <a:pt x="-1511" y="6665"/>
                      <a:pt x="21773" y="120965"/>
                      <a:pt x="28652" y="146365"/>
                    </a:cubicBezTo>
                    <a:cubicBezTo>
                      <a:pt x="35531" y="171765"/>
                      <a:pt x="39765" y="159065"/>
                      <a:pt x="41352" y="152715"/>
                    </a:cubicBezTo>
                    <a:cubicBezTo>
                      <a:pt x="42940" y="146365"/>
                      <a:pt x="37119" y="131284"/>
                      <a:pt x="38177" y="108265"/>
                    </a:cubicBezTo>
                    <a:cubicBezTo>
                      <a:pt x="39235" y="85246"/>
                      <a:pt x="1665" y="-6035"/>
                      <a:pt x="77" y="3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2" name="フリーフォーム: 図形 4791">
                <a:extLst>
                  <a:ext uri="{FF2B5EF4-FFF2-40B4-BE49-F238E27FC236}">
                    <a16:creationId xmlns:a16="http://schemas.microsoft.com/office/drawing/2014/main" id="{80BAC190-BD04-4FCC-9BBD-1F6A1C453A3C}"/>
                  </a:ext>
                </a:extLst>
              </p:cNvPr>
              <p:cNvSpPr/>
              <p:nvPr/>
            </p:nvSpPr>
            <p:spPr>
              <a:xfrm>
                <a:off x="4766730" y="7024529"/>
                <a:ext cx="59487" cy="136588"/>
              </a:xfrm>
              <a:custGeom>
                <a:avLst/>
                <a:gdLst>
                  <a:gd name="connsiteX0" fmla="*/ 59270 w 59487"/>
                  <a:gd name="connsiteY0" fmla="*/ 159 h 136588"/>
                  <a:gd name="connsiteX1" fmla="*/ 43395 w 59487"/>
                  <a:gd name="connsiteY1" fmla="*/ 95409 h 136588"/>
                  <a:gd name="connsiteX2" fmla="*/ 57683 w 59487"/>
                  <a:gd name="connsiteY2" fmla="*/ 133509 h 136588"/>
                  <a:gd name="connsiteX3" fmla="*/ 533 w 59487"/>
                  <a:gd name="connsiteY3" fmla="*/ 131921 h 136588"/>
                  <a:gd name="connsiteX4" fmla="*/ 29108 w 59487"/>
                  <a:gd name="connsiteY4" fmla="*/ 112871 h 136588"/>
                  <a:gd name="connsiteX5" fmla="*/ 29108 w 59487"/>
                  <a:gd name="connsiteY5" fmla="*/ 73184 h 136588"/>
                  <a:gd name="connsiteX6" fmla="*/ 59270 w 59487"/>
                  <a:gd name="connsiteY6" fmla="*/ 159 h 13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87" h="136588">
                    <a:moveTo>
                      <a:pt x="59270" y="159"/>
                    </a:moveTo>
                    <a:cubicBezTo>
                      <a:pt x="61651" y="3863"/>
                      <a:pt x="43659" y="73184"/>
                      <a:pt x="43395" y="95409"/>
                    </a:cubicBezTo>
                    <a:cubicBezTo>
                      <a:pt x="43131" y="117634"/>
                      <a:pt x="64827" y="127424"/>
                      <a:pt x="57683" y="133509"/>
                    </a:cubicBezTo>
                    <a:cubicBezTo>
                      <a:pt x="50539" y="139594"/>
                      <a:pt x="5295" y="135361"/>
                      <a:pt x="533" y="131921"/>
                    </a:cubicBezTo>
                    <a:cubicBezTo>
                      <a:pt x="-4229" y="128481"/>
                      <a:pt x="24346" y="122660"/>
                      <a:pt x="29108" y="112871"/>
                    </a:cubicBezTo>
                    <a:cubicBezTo>
                      <a:pt x="33870" y="103082"/>
                      <a:pt x="24345" y="88001"/>
                      <a:pt x="29108" y="73184"/>
                    </a:cubicBezTo>
                    <a:cubicBezTo>
                      <a:pt x="33871" y="58367"/>
                      <a:pt x="56889" y="-3545"/>
                      <a:pt x="59270" y="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3" name="フリーフォーム: 図形 4792">
                <a:extLst>
                  <a:ext uri="{FF2B5EF4-FFF2-40B4-BE49-F238E27FC236}">
                    <a16:creationId xmlns:a16="http://schemas.microsoft.com/office/drawing/2014/main" id="{905CB571-95BF-4BD4-AEBD-67B3E5EB587F}"/>
                  </a:ext>
                </a:extLst>
              </p:cNvPr>
              <p:cNvSpPr/>
              <p:nvPr/>
            </p:nvSpPr>
            <p:spPr>
              <a:xfrm>
                <a:off x="4843971" y="7008791"/>
                <a:ext cx="109238" cy="149347"/>
              </a:xfrm>
              <a:custGeom>
                <a:avLst/>
                <a:gdLst>
                  <a:gd name="connsiteX0" fmla="*/ 109029 w 109238"/>
                  <a:gd name="connsiteY0" fmla="*/ 61934 h 149347"/>
                  <a:gd name="connsiteX1" fmla="*/ 45529 w 109238"/>
                  <a:gd name="connsiteY1" fmla="*/ 22 h 149347"/>
                  <a:gd name="connsiteX2" fmla="*/ 24892 w 109238"/>
                  <a:gd name="connsiteY2" fmla="*/ 55584 h 149347"/>
                  <a:gd name="connsiteX3" fmla="*/ 23304 w 109238"/>
                  <a:gd name="connsiteY3" fmla="*/ 125434 h 149347"/>
                  <a:gd name="connsiteX4" fmla="*/ 94742 w 109238"/>
                  <a:gd name="connsiteY4" fmla="*/ 138134 h 149347"/>
                  <a:gd name="connsiteX5" fmla="*/ 101092 w 109238"/>
                  <a:gd name="connsiteY5" fmla="*/ 117497 h 149347"/>
                  <a:gd name="connsiteX6" fmla="*/ 51879 w 109238"/>
                  <a:gd name="connsiteY6" fmla="*/ 149247 h 149347"/>
                  <a:gd name="connsiteX7" fmla="*/ 1079 w 109238"/>
                  <a:gd name="connsiteY7" fmla="*/ 104797 h 149347"/>
                  <a:gd name="connsiteX8" fmla="*/ 21717 w 109238"/>
                  <a:gd name="connsiteY8" fmla="*/ 11134 h 149347"/>
                  <a:gd name="connsiteX9" fmla="*/ 109029 w 109238"/>
                  <a:gd name="connsiteY9" fmla="*/ 61934 h 14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238" h="149347">
                    <a:moveTo>
                      <a:pt x="109029" y="61934"/>
                    </a:moveTo>
                    <a:cubicBezTo>
                      <a:pt x="112998" y="60082"/>
                      <a:pt x="59552" y="1080"/>
                      <a:pt x="45529" y="22"/>
                    </a:cubicBezTo>
                    <a:cubicBezTo>
                      <a:pt x="31506" y="-1036"/>
                      <a:pt x="28596" y="34682"/>
                      <a:pt x="24892" y="55584"/>
                    </a:cubicBezTo>
                    <a:cubicBezTo>
                      <a:pt x="21188" y="76486"/>
                      <a:pt x="11662" y="111676"/>
                      <a:pt x="23304" y="125434"/>
                    </a:cubicBezTo>
                    <a:cubicBezTo>
                      <a:pt x="34946" y="139192"/>
                      <a:pt x="81777" y="139457"/>
                      <a:pt x="94742" y="138134"/>
                    </a:cubicBezTo>
                    <a:cubicBezTo>
                      <a:pt x="107707" y="136811"/>
                      <a:pt x="108236" y="115645"/>
                      <a:pt x="101092" y="117497"/>
                    </a:cubicBezTo>
                    <a:cubicBezTo>
                      <a:pt x="93948" y="119349"/>
                      <a:pt x="68548" y="151364"/>
                      <a:pt x="51879" y="149247"/>
                    </a:cubicBezTo>
                    <a:cubicBezTo>
                      <a:pt x="35210" y="147130"/>
                      <a:pt x="6106" y="127816"/>
                      <a:pt x="1079" y="104797"/>
                    </a:cubicBezTo>
                    <a:cubicBezTo>
                      <a:pt x="-3948" y="81778"/>
                      <a:pt x="9546" y="21188"/>
                      <a:pt x="21717" y="11134"/>
                    </a:cubicBezTo>
                    <a:cubicBezTo>
                      <a:pt x="33888" y="1080"/>
                      <a:pt x="105060" y="63786"/>
                      <a:pt x="109029" y="619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4" name="フリーフォーム: 図形 4793">
                <a:extLst>
                  <a:ext uri="{FF2B5EF4-FFF2-40B4-BE49-F238E27FC236}">
                    <a16:creationId xmlns:a16="http://schemas.microsoft.com/office/drawing/2014/main" id="{959DD11D-C95D-453A-8C19-1A50FA0A0079}"/>
                  </a:ext>
                </a:extLst>
              </p:cNvPr>
              <p:cNvSpPr/>
              <p:nvPr/>
            </p:nvSpPr>
            <p:spPr>
              <a:xfrm>
                <a:off x="4959350" y="7013387"/>
                <a:ext cx="150122" cy="138504"/>
              </a:xfrm>
              <a:custGeom>
                <a:avLst/>
                <a:gdLst>
                  <a:gd name="connsiteX0" fmla="*/ 0 w 150122"/>
                  <a:gd name="connsiteY0" fmla="*/ 35113 h 138504"/>
                  <a:gd name="connsiteX1" fmla="*/ 92075 w 150122"/>
                  <a:gd name="connsiteY1" fmla="*/ 188 h 138504"/>
                  <a:gd name="connsiteX2" fmla="*/ 93663 w 150122"/>
                  <a:gd name="connsiteY2" fmla="*/ 52576 h 138504"/>
                  <a:gd name="connsiteX3" fmla="*/ 122238 w 150122"/>
                  <a:gd name="connsiteY3" fmla="*/ 120838 h 138504"/>
                  <a:gd name="connsiteX4" fmla="*/ 139700 w 150122"/>
                  <a:gd name="connsiteY4" fmla="*/ 136713 h 138504"/>
                  <a:gd name="connsiteX5" fmla="*/ 147638 w 150122"/>
                  <a:gd name="connsiteY5" fmla="*/ 136713 h 138504"/>
                  <a:gd name="connsiteX6" fmla="*/ 95250 w 150122"/>
                  <a:gd name="connsiteY6" fmla="*/ 124013 h 138504"/>
                  <a:gd name="connsiteX7" fmla="*/ 90488 w 150122"/>
                  <a:gd name="connsiteY7" fmla="*/ 36701 h 138504"/>
                  <a:gd name="connsiteX8" fmla="*/ 0 w 150122"/>
                  <a:gd name="connsiteY8" fmla="*/ 35113 h 138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122" h="138504">
                    <a:moveTo>
                      <a:pt x="0" y="35113"/>
                    </a:moveTo>
                    <a:cubicBezTo>
                      <a:pt x="264" y="29028"/>
                      <a:pt x="76465" y="-2723"/>
                      <a:pt x="92075" y="188"/>
                    </a:cubicBezTo>
                    <a:cubicBezTo>
                      <a:pt x="107686" y="3098"/>
                      <a:pt x="88636" y="32468"/>
                      <a:pt x="93663" y="52576"/>
                    </a:cubicBezTo>
                    <a:cubicBezTo>
                      <a:pt x="98690" y="72684"/>
                      <a:pt x="114565" y="106815"/>
                      <a:pt x="122238" y="120838"/>
                    </a:cubicBezTo>
                    <a:cubicBezTo>
                      <a:pt x="129911" y="134861"/>
                      <a:pt x="135467" y="134067"/>
                      <a:pt x="139700" y="136713"/>
                    </a:cubicBezTo>
                    <a:cubicBezTo>
                      <a:pt x="143933" y="139359"/>
                      <a:pt x="155046" y="138830"/>
                      <a:pt x="147638" y="136713"/>
                    </a:cubicBezTo>
                    <a:cubicBezTo>
                      <a:pt x="140230" y="134596"/>
                      <a:pt x="104775" y="140682"/>
                      <a:pt x="95250" y="124013"/>
                    </a:cubicBezTo>
                    <a:cubicBezTo>
                      <a:pt x="85725" y="107344"/>
                      <a:pt x="103188" y="51253"/>
                      <a:pt x="90488" y="36701"/>
                    </a:cubicBezTo>
                    <a:cubicBezTo>
                      <a:pt x="77788" y="22149"/>
                      <a:pt x="-264" y="41198"/>
                      <a:pt x="0" y="351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5" name="フリーフォーム: 図形 4794">
                <a:extLst>
                  <a:ext uri="{FF2B5EF4-FFF2-40B4-BE49-F238E27FC236}">
                    <a16:creationId xmlns:a16="http://schemas.microsoft.com/office/drawing/2014/main" id="{1C93BC55-A080-4021-B020-FD78A8044C35}"/>
                  </a:ext>
                </a:extLst>
              </p:cNvPr>
              <p:cNvSpPr/>
              <p:nvPr/>
            </p:nvSpPr>
            <p:spPr>
              <a:xfrm>
                <a:off x="4966956" y="7059595"/>
                <a:ext cx="125842" cy="93183"/>
              </a:xfrm>
              <a:custGeom>
                <a:avLst/>
                <a:gdLst>
                  <a:gd name="connsiteX0" fmla="*/ 79707 w 125842"/>
                  <a:gd name="connsiteY0" fmla="*/ 18 h 93183"/>
                  <a:gd name="connsiteX1" fmla="*/ 1919 w 125842"/>
                  <a:gd name="connsiteY1" fmla="*/ 58755 h 93183"/>
                  <a:gd name="connsiteX2" fmla="*/ 33669 w 125842"/>
                  <a:gd name="connsiteY2" fmla="*/ 92093 h 93183"/>
                  <a:gd name="connsiteX3" fmla="*/ 125744 w 125842"/>
                  <a:gd name="connsiteY3" fmla="*/ 84155 h 93183"/>
                  <a:gd name="connsiteX4" fmla="*/ 14619 w 125842"/>
                  <a:gd name="connsiteY4" fmla="*/ 74630 h 93183"/>
                  <a:gd name="connsiteX5" fmla="*/ 9857 w 125842"/>
                  <a:gd name="connsiteY5" fmla="*/ 65105 h 93183"/>
                  <a:gd name="connsiteX6" fmla="*/ 79707 w 125842"/>
                  <a:gd name="connsiteY6" fmla="*/ 18 h 9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842" h="93183">
                    <a:moveTo>
                      <a:pt x="79707" y="18"/>
                    </a:moveTo>
                    <a:cubicBezTo>
                      <a:pt x="78384" y="-1040"/>
                      <a:pt x="9592" y="43409"/>
                      <a:pt x="1919" y="58755"/>
                    </a:cubicBezTo>
                    <a:cubicBezTo>
                      <a:pt x="-5754" y="74101"/>
                      <a:pt x="13032" y="87860"/>
                      <a:pt x="33669" y="92093"/>
                    </a:cubicBezTo>
                    <a:cubicBezTo>
                      <a:pt x="54306" y="96326"/>
                      <a:pt x="128919" y="87066"/>
                      <a:pt x="125744" y="84155"/>
                    </a:cubicBezTo>
                    <a:cubicBezTo>
                      <a:pt x="122569" y="81245"/>
                      <a:pt x="33933" y="77805"/>
                      <a:pt x="14619" y="74630"/>
                    </a:cubicBezTo>
                    <a:cubicBezTo>
                      <a:pt x="-4696" y="71455"/>
                      <a:pt x="-3372" y="76217"/>
                      <a:pt x="9857" y="65105"/>
                    </a:cubicBezTo>
                    <a:cubicBezTo>
                      <a:pt x="23086" y="53993"/>
                      <a:pt x="81030" y="1076"/>
                      <a:pt x="79707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6" name="フリーフォーム: 図形 4795">
                <a:extLst>
                  <a:ext uri="{FF2B5EF4-FFF2-40B4-BE49-F238E27FC236}">
                    <a16:creationId xmlns:a16="http://schemas.microsoft.com/office/drawing/2014/main" id="{659AE70F-F53C-424E-BE4E-28965611F5AC}"/>
                  </a:ext>
                </a:extLst>
              </p:cNvPr>
              <p:cNvSpPr/>
              <p:nvPr/>
            </p:nvSpPr>
            <p:spPr>
              <a:xfrm>
                <a:off x="4760449" y="6967360"/>
                <a:ext cx="80301" cy="43372"/>
              </a:xfrm>
              <a:custGeom>
                <a:avLst/>
                <a:gdLst>
                  <a:gd name="connsiteX0" fmla="*/ 286 w 80301"/>
                  <a:gd name="connsiteY0" fmla="*/ 177 h 43372"/>
                  <a:gd name="connsiteX1" fmla="*/ 79661 w 80301"/>
                  <a:gd name="connsiteY1" fmla="*/ 38277 h 43372"/>
                  <a:gd name="connsiteX2" fmla="*/ 38386 w 80301"/>
                  <a:gd name="connsiteY2" fmla="*/ 41452 h 43372"/>
                  <a:gd name="connsiteX3" fmla="*/ 51086 w 80301"/>
                  <a:gd name="connsiteY3" fmla="*/ 23990 h 43372"/>
                  <a:gd name="connsiteX4" fmla="*/ 286 w 80301"/>
                  <a:gd name="connsiteY4" fmla="*/ 177 h 43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301" h="43372">
                    <a:moveTo>
                      <a:pt x="286" y="177"/>
                    </a:moveTo>
                    <a:cubicBezTo>
                      <a:pt x="5048" y="2558"/>
                      <a:pt x="73311" y="31398"/>
                      <a:pt x="79661" y="38277"/>
                    </a:cubicBezTo>
                    <a:cubicBezTo>
                      <a:pt x="86011" y="45156"/>
                      <a:pt x="43148" y="43833"/>
                      <a:pt x="38386" y="41452"/>
                    </a:cubicBezTo>
                    <a:cubicBezTo>
                      <a:pt x="33624" y="39071"/>
                      <a:pt x="50557" y="27959"/>
                      <a:pt x="51086" y="23990"/>
                    </a:cubicBezTo>
                    <a:cubicBezTo>
                      <a:pt x="51615" y="20021"/>
                      <a:pt x="-4476" y="-2204"/>
                      <a:pt x="286" y="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7" name="フリーフォーム: 図形 4796">
                <a:extLst>
                  <a:ext uri="{FF2B5EF4-FFF2-40B4-BE49-F238E27FC236}">
                    <a16:creationId xmlns:a16="http://schemas.microsoft.com/office/drawing/2014/main" id="{76E30DEB-EA15-4B89-9A6B-5E18CA3B8A83}"/>
                  </a:ext>
                </a:extLst>
              </p:cNvPr>
              <p:cNvSpPr/>
              <p:nvPr/>
            </p:nvSpPr>
            <p:spPr>
              <a:xfrm>
                <a:off x="4098185" y="7454895"/>
                <a:ext cx="317191" cy="230514"/>
              </a:xfrm>
              <a:custGeom>
                <a:avLst/>
                <a:gdLst>
                  <a:gd name="connsiteX0" fmla="*/ 29315 w 317191"/>
                  <a:gd name="connsiteY0" fmla="*/ 230193 h 230514"/>
                  <a:gd name="connsiteX1" fmla="*/ 38840 w 317191"/>
                  <a:gd name="connsiteY1" fmla="*/ 117480 h 230514"/>
                  <a:gd name="connsiteX2" fmla="*/ 84878 w 317191"/>
                  <a:gd name="connsiteY2" fmla="*/ 100018 h 230514"/>
                  <a:gd name="connsiteX3" fmla="*/ 316653 w 317191"/>
                  <a:gd name="connsiteY3" fmla="*/ 5 h 230514"/>
                  <a:gd name="connsiteX4" fmla="*/ 11853 w 317191"/>
                  <a:gd name="connsiteY4" fmla="*/ 104780 h 230514"/>
                  <a:gd name="connsiteX5" fmla="*/ 57890 w 317191"/>
                  <a:gd name="connsiteY5" fmla="*/ 96843 h 230514"/>
                  <a:gd name="connsiteX6" fmla="*/ 16615 w 317191"/>
                  <a:gd name="connsiteY6" fmla="*/ 150818 h 230514"/>
                  <a:gd name="connsiteX7" fmla="*/ 29315 w 317191"/>
                  <a:gd name="connsiteY7" fmla="*/ 230193 h 23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191" h="230514">
                    <a:moveTo>
                      <a:pt x="29315" y="230193"/>
                    </a:moveTo>
                    <a:cubicBezTo>
                      <a:pt x="33019" y="224637"/>
                      <a:pt x="29580" y="139176"/>
                      <a:pt x="38840" y="117480"/>
                    </a:cubicBezTo>
                    <a:cubicBezTo>
                      <a:pt x="48101" y="95784"/>
                      <a:pt x="84878" y="100018"/>
                      <a:pt x="84878" y="100018"/>
                    </a:cubicBezTo>
                    <a:cubicBezTo>
                      <a:pt x="131180" y="80439"/>
                      <a:pt x="328824" y="-789"/>
                      <a:pt x="316653" y="5"/>
                    </a:cubicBezTo>
                    <a:cubicBezTo>
                      <a:pt x="304482" y="799"/>
                      <a:pt x="54980" y="88640"/>
                      <a:pt x="11853" y="104780"/>
                    </a:cubicBezTo>
                    <a:cubicBezTo>
                      <a:pt x="-31274" y="120920"/>
                      <a:pt x="57096" y="89170"/>
                      <a:pt x="57890" y="96843"/>
                    </a:cubicBezTo>
                    <a:cubicBezTo>
                      <a:pt x="58684" y="104516"/>
                      <a:pt x="22436" y="133885"/>
                      <a:pt x="16615" y="150818"/>
                    </a:cubicBezTo>
                    <a:cubicBezTo>
                      <a:pt x="10794" y="167751"/>
                      <a:pt x="25611" y="235749"/>
                      <a:pt x="29315" y="230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8" name="フリーフォーム: 図形 4797">
                <a:extLst>
                  <a:ext uri="{FF2B5EF4-FFF2-40B4-BE49-F238E27FC236}">
                    <a16:creationId xmlns:a16="http://schemas.microsoft.com/office/drawing/2014/main" id="{3EF0A6B5-290C-4660-824E-881B9AFB4381}"/>
                  </a:ext>
                </a:extLst>
              </p:cNvPr>
              <p:cNvSpPr/>
              <p:nvPr/>
            </p:nvSpPr>
            <p:spPr>
              <a:xfrm>
                <a:off x="4227512" y="7457477"/>
                <a:ext cx="180287" cy="672906"/>
              </a:xfrm>
              <a:custGeom>
                <a:avLst/>
                <a:gdLst>
                  <a:gd name="connsiteX0" fmla="*/ 179388 w 180287"/>
                  <a:gd name="connsiteY0" fmla="*/ 14886 h 672906"/>
                  <a:gd name="connsiteX1" fmla="*/ 166688 w 180287"/>
                  <a:gd name="connsiteY1" fmla="*/ 197448 h 672906"/>
                  <a:gd name="connsiteX2" fmla="*/ 168276 w 180287"/>
                  <a:gd name="connsiteY2" fmla="*/ 643536 h 672906"/>
                  <a:gd name="connsiteX3" fmla="*/ 152401 w 180287"/>
                  <a:gd name="connsiteY3" fmla="*/ 632423 h 672906"/>
                  <a:gd name="connsiteX4" fmla="*/ 1 w 180287"/>
                  <a:gd name="connsiteY4" fmla="*/ 649886 h 672906"/>
                  <a:gd name="connsiteX5" fmla="*/ 155576 w 180287"/>
                  <a:gd name="connsiteY5" fmla="*/ 629248 h 672906"/>
                  <a:gd name="connsiteX6" fmla="*/ 138113 w 180287"/>
                  <a:gd name="connsiteY6" fmla="*/ 562573 h 672906"/>
                  <a:gd name="connsiteX7" fmla="*/ 179388 w 180287"/>
                  <a:gd name="connsiteY7" fmla="*/ 14886 h 67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287" h="672906">
                    <a:moveTo>
                      <a:pt x="179388" y="14886"/>
                    </a:moveTo>
                    <a:cubicBezTo>
                      <a:pt x="184150" y="-45968"/>
                      <a:pt x="168540" y="92673"/>
                      <a:pt x="166688" y="197448"/>
                    </a:cubicBezTo>
                    <a:cubicBezTo>
                      <a:pt x="164836" y="302223"/>
                      <a:pt x="170657" y="571040"/>
                      <a:pt x="168276" y="643536"/>
                    </a:cubicBezTo>
                    <a:cubicBezTo>
                      <a:pt x="165895" y="716032"/>
                      <a:pt x="180447" y="631365"/>
                      <a:pt x="152401" y="632423"/>
                    </a:cubicBezTo>
                    <a:cubicBezTo>
                      <a:pt x="124355" y="633481"/>
                      <a:pt x="-528" y="650415"/>
                      <a:pt x="1" y="649886"/>
                    </a:cubicBezTo>
                    <a:cubicBezTo>
                      <a:pt x="530" y="649357"/>
                      <a:pt x="132557" y="643800"/>
                      <a:pt x="155576" y="629248"/>
                    </a:cubicBezTo>
                    <a:cubicBezTo>
                      <a:pt x="178595" y="614696"/>
                      <a:pt x="136790" y="662321"/>
                      <a:pt x="138113" y="562573"/>
                    </a:cubicBezTo>
                    <a:cubicBezTo>
                      <a:pt x="139436" y="462825"/>
                      <a:pt x="174626" y="75740"/>
                      <a:pt x="179388" y="148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9" name="フリーフォーム: 図形 4798">
                <a:extLst>
                  <a:ext uri="{FF2B5EF4-FFF2-40B4-BE49-F238E27FC236}">
                    <a16:creationId xmlns:a16="http://schemas.microsoft.com/office/drawing/2014/main" id="{F880C3FC-8F5D-4320-91E1-468CDB758F57}"/>
                  </a:ext>
                </a:extLst>
              </p:cNvPr>
              <p:cNvSpPr/>
              <p:nvPr/>
            </p:nvSpPr>
            <p:spPr>
              <a:xfrm>
                <a:off x="4387265" y="7467510"/>
                <a:ext cx="19718" cy="241101"/>
              </a:xfrm>
              <a:custGeom>
                <a:avLst/>
                <a:gdLst>
                  <a:gd name="connsiteX0" fmla="*/ 19635 w 19718"/>
                  <a:gd name="connsiteY0" fmla="*/ 90 h 241101"/>
                  <a:gd name="connsiteX1" fmla="*/ 585 w 19718"/>
                  <a:gd name="connsiteY1" fmla="*/ 198528 h 241101"/>
                  <a:gd name="connsiteX2" fmla="*/ 6935 w 19718"/>
                  <a:gd name="connsiteY2" fmla="*/ 225515 h 241101"/>
                  <a:gd name="connsiteX3" fmla="*/ 19635 w 19718"/>
                  <a:gd name="connsiteY3" fmla="*/ 90 h 24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18" h="241101">
                    <a:moveTo>
                      <a:pt x="19635" y="90"/>
                    </a:moveTo>
                    <a:cubicBezTo>
                      <a:pt x="18577" y="-4408"/>
                      <a:pt x="2702" y="160957"/>
                      <a:pt x="585" y="198528"/>
                    </a:cubicBezTo>
                    <a:cubicBezTo>
                      <a:pt x="-1532" y="236099"/>
                      <a:pt x="2437" y="257530"/>
                      <a:pt x="6935" y="225515"/>
                    </a:cubicBezTo>
                    <a:cubicBezTo>
                      <a:pt x="11433" y="193500"/>
                      <a:pt x="20693" y="4588"/>
                      <a:pt x="19635" y="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0" name="フリーフォーム: 図形 4799">
                <a:extLst>
                  <a:ext uri="{FF2B5EF4-FFF2-40B4-BE49-F238E27FC236}">
                    <a16:creationId xmlns:a16="http://schemas.microsoft.com/office/drawing/2014/main" id="{3FAE128F-1062-418C-8BFF-0AC92C9D373C}"/>
                  </a:ext>
                </a:extLst>
              </p:cNvPr>
              <p:cNvSpPr/>
              <p:nvPr/>
            </p:nvSpPr>
            <p:spPr>
              <a:xfrm>
                <a:off x="4115656" y="7564702"/>
                <a:ext cx="213764" cy="534647"/>
              </a:xfrm>
              <a:custGeom>
                <a:avLst/>
                <a:gdLst>
                  <a:gd name="connsiteX0" fmla="*/ 732 w 213764"/>
                  <a:gd name="connsiteY0" fmla="*/ 101336 h 534647"/>
                  <a:gd name="connsiteX1" fmla="*/ 184882 w 213764"/>
                  <a:gd name="connsiteY1" fmla="*/ 36248 h 534647"/>
                  <a:gd name="connsiteX2" fmla="*/ 213457 w 213764"/>
                  <a:gd name="connsiteY2" fmla="*/ 26723 h 534647"/>
                  <a:gd name="connsiteX3" fmla="*/ 188057 w 213764"/>
                  <a:gd name="connsiteY3" fmla="*/ 4498 h 534647"/>
                  <a:gd name="connsiteX4" fmla="*/ 169007 w 213764"/>
                  <a:gd name="connsiteY4" fmla="*/ 125148 h 534647"/>
                  <a:gd name="connsiteX5" fmla="*/ 149957 w 213764"/>
                  <a:gd name="connsiteY5" fmla="*/ 517261 h 534647"/>
                  <a:gd name="connsiteX6" fmla="*/ 154719 w 213764"/>
                  <a:gd name="connsiteY6" fmla="*/ 422011 h 534647"/>
                  <a:gd name="connsiteX7" fmla="*/ 195994 w 213764"/>
                  <a:gd name="connsiteY7" fmla="*/ 31486 h 534647"/>
                  <a:gd name="connsiteX8" fmla="*/ 122969 w 213764"/>
                  <a:gd name="connsiteY8" fmla="*/ 41011 h 534647"/>
                  <a:gd name="connsiteX9" fmla="*/ 732 w 213764"/>
                  <a:gd name="connsiteY9" fmla="*/ 101336 h 53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764" h="534647">
                    <a:moveTo>
                      <a:pt x="732" y="101336"/>
                    </a:moveTo>
                    <a:cubicBezTo>
                      <a:pt x="11051" y="100542"/>
                      <a:pt x="149428" y="48683"/>
                      <a:pt x="184882" y="36248"/>
                    </a:cubicBezTo>
                    <a:cubicBezTo>
                      <a:pt x="220336" y="23813"/>
                      <a:pt x="212928" y="32015"/>
                      <a:pt x="213457" y="26723"/>
                    </a:cubicBezTo>
                    <a:cubicBezTo>
                      <a:pt x="213986" y="21431"/>
                      <a:pt x="195465" y="-11906"/>
                      <a:pt x="188057" y="4498"/>
                    </a:cubicBezTo>
                    <a:cubicBezTo>
                      <a:pt x="180649" y="20902"/>
                      <a:pt x="175357" y="39688"/>
                      <a:pt x="169007" y="125148"/>
                    </a:cubicBezTo>
                    <a:cubicBezTo>
                      <a:pt x="162657" y="210608"/>
                      <a:pt x="152338" y="467784"/>
                      <a:pt x="149957" y="517261"/>
                    </a:cubicBezTo>
                    <a:cubicBezTo>
                      <a:pt x="147576" y="566738"/>
                      <a:pt x="147046" y="502973"/>
                      <a:pt x="154719" y="422011"/>
                    </a:cubicBezTo>
                    <a:cubicBezTo>
                      <a:pt x="162392" y="341049"/>
                      <a:pt x="201286" y="94986"/>
                      <a:pt x="195994" y="31486"/>
                    </a:cubicBezTo>
                    <a:cubicBezTo>
                      <a:pt x="190702" y="-32014"/>
                      <a:pt x="153925" y="30163"/>
                      <a:pt x="122969" y="41011"/>
                    </a:cubicBezTo>
                    <a:cubicBezTo>
                      <a:pt x="92013" y="51859"/>
                      <a:pt x="-9587" y="102130"/>
                      <a:pt x="732" y="1013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1" name="フリーフォーム: 図形 4800">
                <a:extLst>
                  <a:ext uri="{FF2B5EF4-FFF2-40B4-BE49-F238E27FC236}">
                    <a16:creationId xmlns:a16="http://schemas.microsoft.com/office/drawing/2014/main" id="{E02DD3BB-267B-4C14-8072-0EF3FDD36ECC}"/>
                  </a:ext>
                </a:extLst>
              </p:cNvPr>
              <p:cNvSpPr/>
              <p:nvPr/>
            </p:nvSpPr>
            <p:spPr>
              <a:xfrm>
                <a:off x="4267182" y="7936845"/>
                <a:ext cx="24237" cy="168037"/>
              </a:xfrm>
              <a:custGeom>
                <a:avLst/>
                <a:gdLst>
                  <a:gd name="connsiteX0" fmla="*/ 23831 w 24237"/>
                  <a:gd name="connsiteY0" fmla="*/ 655 h 168037"/>
                  <a:gd name="connsiteX1" fmla="*/ 14306 w 24237"/>
                  <a:gd name="connsiteY1" fmla="*/ 162580 h 168037"/>
                  <a:gd name="connsiteX2" fmla="*/ 4781 w 24237"/>
                  <a:gd name="connsiteY2" fmla="*/ 127655 h 168037"/>
                  <a:gd name="connsiteX3" fmla="*/ 18 w 24237"/>
                  <a:gd name="connsiteY3" fmla="*/ 105430 h 168037"/>
                  <a:gd name="connsiteX4" fmla="*/ 23831 w 24237"/>
                  <a:gd name="connsiteY4" fmla="*/ 655 h 168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7" h="168037">
                    <a:moveTo>
                      <a:pt x="23831" y="655"/>
                    </a:moveTo>
                    <a:cubicBezTo>
                      <a:pt x="26212" y="10180"/>
                      <a:pt x="17481" y="141413"/>
                      <a:pt x="14306" y="162580"/>
                    </a:cubicBezTo>
                    <a:cubicBezTo>
                      <a:pt x="11131" y="183747"/>
                      <a:pt x="7162" y="137180"/>
                      <a:pt x="4781" y="127655"/>
                    </a:cubicBezTo>
                    <a:cubicBezTo>
                      <a:pt x="2400" y="118130"/>
                      <a:pt x="-246" y="122628"/>
                      <a:pt x="18" y="105430"/>
                    </a:cubicBezTo>
                    <a:cubicBezTo>
                      <a:pt x="282" y="88232"/>
                      <a:pt x="21450" y="-8870"/>
                      <a:pt x="23831" y="6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2" name="フリーフォーム: 図形 4801">
                <a:extLst>
                  <a:ext uri="{FF2B5EF4-FFF2-40B4-BE49-F238E27FC236}">
                    <a16:creationId xmlns:a16="http://schemas.microsoft.com/office/drawing/2014/main" id="{3455349B-119E-437C-B36C-DCEFFB21C476}"/>
                  </a:ext>
                </a:extLst>
              </p:cNvPr>
              <p:cNvSpPr/>
              <p:nvPr/>
            </p:nvSpPr>
            <p:spPr>
              <a:xfrm>
                <a:off x="4629065" y="7532896"/>
                <a:ext cx="221072" cy="567009"/>
              </a:xfrm>
              <a:custGeom>
                <a:avLst/>
                <a:gdLst>
                  <a:gd name="connsiteX0" fmla="*/ 85 w 221072"/>
                  <a:gd name="connsiteY0" fmla="*/ 126792 h 567009"/>
                  <a:gd name="connsiteX1" fmla="*/ 188998 w 221072"/>
                  <a:gd name="connsiteY1" fmla="*/ 49004 h 567009"/>
                  <a:gd name="connsiteX2" fmla="*/ 212810 w 221072"/>
                  <a:gd name="connsiteY2" fmla="*/ 50592 h 567009"/>
                  <a:gd name="connsiteX3" fmla="*/ 192173 w 221072"/>
                  <a:gd name="connsiteY3" fmla="*/ 91867 h 567009"/>
                  <a:gd name="connsiteX4" fmla="*/ 173123 w 221072"/>
                  <a:gd name="connsiteY4" fmla="*/ 539542 h 567009"/>
                  <a:gd name="connsiteX5" fmla="*/ 187410 w 221072"/>
                  <a:gd name="connsiteY5" fmla="*/ 464929 h 567009"/>
                  <a:gd name="connsiteX6" fmla="*/ 220748 w 221072"/>
                  <a:gd name="connsiteY6" fmla="*/ 26779 h 567009"/>
                  <a:gd name="connsiteX7" fmla="*/ 165185 w 221072"/>
                  <a:gd name="connsiteY7" fmla="*/ 55354 h 567009"/>
                  <a:gd name="connsiteX8" fmla="*/ 85 w 221072"/>
                  <a:gd name="connsiteY8" fmla="*/ 126792 h 56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1072" h="567009">
                    <a:moveTo>
                      <a:pt x="85" y="126792"/>
                    </a:moveTo>
                    <a:cubicBezTo>
                      <a:pt x="4054" y="125734"/>
                      <a:pt x="153544" y="61704"/>
                      <a:pt x="188998" y="49004"/>
                    </a:cubicBezTo>
                    <a:cubicBezTo>
                      <a:pt x="224452" y="36304"/>
                      <a:pt x="212281" y="43448"/>
                      <a:pt x="212810" y="50592"/>
                    </a:cubicBezTo>
                    <a:cubicBezTo>
                      <a:pt x="213339" y="57736"/>
                      <a:pt x="198787" y="10375"/>
                      <a:pt x="192173" y="91867"/>
                    </a:cubicBezTo>
                    <a:cubicBezTo>
                      <a:pt x="185559" y="173359"/>
                      <a:pt x="173917" y="477365"/>
                      <a:pt x="173123" y="539542"/>
                    </a:cubicBezTo>
                    <a:cubicBezTo>
                      <a:pt x="172329" y="601719"/>
                      <a:pt x="179473" y="550389"/>
                      <a:pt x="187410" y="464929"/>
                    </a:cubicBezTo>
                    <a:cubicBezTo>
                      <a:pt x="195347" y="379469"/>
                      <a:pt x="224452" y="95041"/>
                      <a:pt x="220748" y="26779"/>
                    </a:cubicBezTo>
                    <a:cubicBezTo>
                      <a:pt x="217044" y="-41483"/>
                      <a:pt x="198258" y="40537"/>
                      <a:pt x="165185" y="55354"/>
                    </a:cubicBezTo>
                    <a:cubicBezTo>
                      <a:pt x="132112" y="70171"/>
                      <a:pt x="-3884" y="127850"/>
                      <a:pt x="85" y="1267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3" name="フリーフォーム: 図形 4802">
                <a:extLst>
                  <a:ext uri="{FF2B5EF4-FFF2-40B4-BE49-F238E27FC236}">
                    <a16:creationId xmlns:a16="http://schemas.microsoft.com/office/drawing/2014/main" id="{9C4FF223-A467-4C3F-A8F3-5FFB9CD96120}"/>
                  </a:ext>
                </a:extLst>
              </p:cNvPr>
              <p:cNvSpPr/>
              <p:nvPr/>
            </p:nvSpPr>
            <p:spPr>
              <a:xfrm>
                <a:off x="4654811" y="7435008"/>
                <a:ext cx="299654" cy="225569"/>
              </a:xfrm>
              <a:custGeom>
                <a:avLst/>
                <a:gdLst>
                  <a:gd name="connsiteX0" fmla="*/ 6089 w 299654"/>
                  <a:gd name="connsiteY0" fmla="*/ 224680 h 225569"/>
                  <a:gd name="connsiteX1" fmla="*/ 2914 w 299654"/>
                  <a:gd name="connsiteY1" fmla="*/ 105617 h 225569"/>
                  <a:gd name="connsiteX2" fmla="*/ 48952 w 299654"/>
                  <a:gd name="connsiteY2" fmla="*/ 99267 h 225569"/>
                  <a:gd name="connsiteX3" fmla="*/ 287077 w 299654"/>
                  <a:gd name="connsiteY3" fmla="*/ 2430 h 225569"/>
                  <a:gd name="connsiteX4" fmla="*/ 241039 w 299654"/>
                  <a:gd name="connsiteY4" fmla="*/ 37355 h 225569"/>
                  <a:gd name="connsiteX5" fmla="*/ 23552 w 299654"/>
                  <a:gd name="connsiteY5" fmla="*/ 126255 h 225569"/>
                  <a:gd name="connsiteX6" fmla="*/ 17202 w 299654"/>
                  <a:gd name="connsiteY6" fmla="*/ 159592 h 225569"/>
                  <a:gd name="connsiteX7" fmla="*/ 6089 w 299654"/>
                  <a:gd name="connsiteY7" fmla="*/ 224680 h 22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54" h="225569">
                    <a:moveTo>
                      <a:pt x="6089" y="224680"/>
                    </a:moveTo>
                    <a:cubicBezTo>
                      <a:pt x="3708" y="215684"/>
                      <a:pt x="-4230" y="126519"/>
                      <a:pt x="2914" y="105617"/>
                    </a:cubicBezTo>
                    <a:cubicBezTo>
                      <a:pt x="10058" y="84715"/>
                      <a:pt x="1592" y="116465"/>
                      <a:pt x="48952" y="99267"/>
                    </a:cubicBezTo>
                    <a:cubicBezTo>
                      <a:pt x="96312" y="82069"/>
                      <a:pt x="255062" y="12749"/>
                      <a:pt x="287077" y="2430"/>
                    </a:cubicBezTo>
                    <a:cubicBezTo>
                      <a:pt x="319092" y="-7889"/>
                      <a:pt x="284960" y="16718"/>
                      <a:pt x="241039" y="37355"/>
                    </a:cubicBezTo>
                    <a:cubicBezTo>
                      <a:pt x="197118" y="57992"/>
                      <a:pt x="60858" y="105882"/>
                      <a:pt x="23552" y="126255"/>
                    </a:cubicBezTo>
                    <a:cubicBezTo>
                      <a:pt x="-13754" y="146628"/>
                      <a:pt x="17996" y="147421"/>
                      <a:pt x="17202" y="159592"/>
                    </a:cubicBezTo>
                    <a:cubicBezTo>
                      <a:pt x="16408" y="171763"/>
                      <a:pt x="8470" y="233676"/>
                      <a:pt x="6089" y="2246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4" name="フリーフォーム: 図形 4803">
                <a:extLst>
                  <a:ext uri="{FF2B5EF4-FFF2-40B4-BE49-F238E27FC236}">
                    <a16:creationId xmlns:a16="http://schemas.microsoft.com/office/drawing/2014/main" id="{DFBF4128-7A2D-4E86-B01A-41F241E8B54E}"/>
                  </a:ext>
                </a:extLst>
              </p:cNvPr>
              <p:cNvSpPr/>
              <p:nvPr/>
            </p:nvSpPr>
            <p:spPr>
              <a:xfrm>
                <a:off x="4809917" y="7449912"/>
                <a:ext cx="133850" cy="641961"/>
              </a:xfrm>
              <a:custGeom>
                <a:avLst/>
                <a:gdLst>
                  <a:gd name="connsiteX0" fmla="*/ 133558 w 133850"/>
                  <a:gd name="connsiteY0" fmla="*/ 226 h 641961"/>
                  <a:gd name="connsiteX1" fmla="*/ 117683 w 133850"/>
                  <a:gd name="connsiteY1" fmla="*/ 455838 h 641961"/>
                  <a:gd name="connsiteX2" fmla="*/ 119271 w 133850"/>
                  <a:gd name="connsiteY2" fmla="*/ 620938 h 641961"/>
                  <a:gd name="connsiteX3" fmla="*/ 119271 w 133850"/>
                  <a:gd name="connsiteY3" fmla="*/ 620938 h 641961"/>
                  <a:gd name="connsiteX4" fmla="*/ 208 w 133850"/>
                  <a:gd name="connsiteY4" fmla="*/ 641576 h 641961"/>
                  <a:gd name="connsiteX5" fmla="*/ 90696 w 133850"/>
                  <a:gd name="connsiteY5" fmla="*/ 600301 h 641961"/>
                  <a:gd name="connsiteX6" fmla="*/ 101808 w 133850"/>
                  <a:gd name="connsiteY6" fmla="*/ 519338 h 641961"/>
                  <a:gd name="connsiteX7" fmla="*/ 133558 w 133850"/>
                  <a:gd name="connsiteY7" fmla="*/ 226 h 641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850" h="641961">
                    <a:moveTo>
                      <a:pt x="133558" y="226"/>
                    </a:moveTo>
                    <a:cubicBezTo>
                      <a:pt x="136204" y="-10357"/>
                      <a:pt x="120064" y="352386"/>
                      <a:pt x="117683" y="455838"/>
                    </a:cubicBezTo>
                    <a:cubicBezTo>
                      <a:pt x="115302" y="559290"/>
                      <a:pt x="119271" y="620938"/>
                      <a:pt x="119271" y="620938"/>
                    </a:cubicBezTo>
                    <a:lnTo>
                      <a:pt x="119271" y="620938"/>
                    </a:lnTo>
                    <a:cubicBezTo>
                      <a:pt x="99427" y="624378"/>
                      <a:pt x="4970" y="645016"/>
                      <a:pt x="208" y="641576"/>
                    </a:cubicBezTo>
                    <a:cubicBezTo>
                      <a:pt x="-4555" y="638137"/>
                      <a:pt x="73763" y="620674"/>
                      <a:pt x="90696" y="600301"/>
                    </a:cubicBezTo>
                    <a:cubicBezTo>
                      <a:pt x="107629" y="579928"/>
                      <a:pt x="97046" y="617763"/>
                      <a:pt x="101808" y="519338"/>
                    </a:cubicBezTo>
                    <a:cubicBezTo>
                      <a:pt x="106570" y="420913"/>
                      <a:pt x="130912" y="10809"/>
                      <a:pt x="133558" y="2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5" name="フリーフォーム: 図形 4804">
                <a:extLst>
                  <a:ext uri="{FF2B5EF4-FFF2-40B4-BE49-F238E27FC236}">
                    <a16:creationId xmlns:a16="http://schemas.microsoft.com/office/drawing/2014/main" id="{23235756-C7F6-4C13-B429-5219553CA342}"/>
                  </a:ext>
                </a:extLst>
              </p:cNvPr>
              <p:cNvSpPr/>
              <p:nvPr/>
            </p:nvSpPr>
            <p:spPr>
              <a:xfrm>
                <a:off x="5124750" y="7476879"/>
                <a:ext cx="374038" cy="593980"/>
              </a:xfrm>
              <a:custGeom>
                <a:avLst/>
                <a:gdLst>
                  <a:gd name="connsiteX0" fmla="*/ 1288 w 374038"/>
                  <a:gd name="connsiteY0" fmla="*/ 149471 h 593980"/>
                  <a:gd name="connsiteX1" fmla="*/ 137813 w 374038"/>
                  <a:gd name="connsiteY1" fmla="*/ 133596 h 593980"/>
                  <a:gd name="connsiteX2" fmla="*/ 147338 w 374038"/>
                  <a:gd name="connsiteY2" fmla="*/ 103434 h 593980"/>
                  <a:gd name="connsiteX3" fmla="*/ 228300 w 374038"/>
                  <a:gd name="connsiteY3" fmla="*/ 30409 h 593980"/>
                  <a:gd name="connsiteX4" fmla="*/ 291800 w 374038"/>
                  <a:gd name="connsiteY4" fmla="*/ 27234 h 593980"/>
                  <a:gd name="connsiteX5" fmla="*/ 342600 w 374038"/>
                  <a:gd name="connsiteY5" fmla="*/ 95496 h 593980"/>
                  <a:gd name="connsiteX6" fmla="*/ 334663 w 374038"/>
                  <a:gd name="connsiteY6" fmla="*/ 179634 h 593980"/>
                  <a:gd name="connsiteX7" fmla="*/ 244175 w 374038"/>
                  <a:gd name="connsiteY7" fmla="*/ 298696 h 593980"/>
                  <a:gd name="connsiteX8" fmla="*/ 31450 w 374038"/>
                  <a:gd name="connsiteY8" fmla="*/ 506659 h 593980"/>
                  <a:gd name="connsiteX9" fmla="*/ 28275 w 374038"/>
                  <a:gd name="connsiteY9" fmla="*/ 593971 h 593980"/>
                  <a:gd name="connsiteX10" fmla="*/ 56850 w 374038"/>
                  <a:gd name="connsiteY10" fmla="*/ 511421 h 593980"/>
                  <a:gd name="connsiteX11" fmla="*/ 174325 w 374038"/>
                  <a:gd name="connsiteY11" fmla="*/ 384421 h 593980"/>
                  <a:gd name="connsiteX12" fmla="*/ 371175 w 374038"/>
                  <a:gd name="connsiteY12" fmla="*/ 119309 h 593980"/>
                  <a:gd name="connsiteX13" fmla="*/ 280688 w 374038"/>
                  <a:gd name="connsiteY13" fmla="*/ 246 h 593980"/>
                  <a:gd name="connsiteX14" fmla="*/ 134638 w 374038"/>
                  <a:gd name="connsiteY14" fmla="*/ 89146 h 593980"/>
                  <a:gd name="connsiteX15" fmla="*/ 72725 w 374038"/>
                  <a:gd name="connsiteY15" fmla="*/ 124071 h 593980"/>
                  <a:gd name="connsiteX16" fmla="*/ 1288 w 374038"/>
                  <a:gd name="connsiteY16" fmla="*/ 149471 h 5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4038" h="593980">
                    <a:moveTo>
                      <a:pt x="1288" y="149471"/>
                    </a:moveTo>
                    <a:cubicBezTo>
                      <a:pt x="12136" y="151058"/>
                      <a:pt x="113471" y="141269"/>
                      <a:pt x="137813" y="133596"/>
                    </a:cubicBezTo>
                    <a:cubicBezTo>
                      <a:pt x="162155" y="125923"/>
                      <a:pt x="132257" y="120632"/>
                      <a:pt x="147338" y="103434"/>
                    </a:cubicBezTo>
                    <a:cubicBezTo>
                      <a:pt x="162419" y="86236"/>
                      <a:pt x="204223" y="43109"/>
                      <a:pt x="228300" y="30409"/>
                    </a:cubicBezTo>
                    <a:cubicBezTo>
                      <a:pt x="252377" y="17709"/>
                      <a:pt x="272750" y="16386"/>
                      <a:pt x="291800" y="27234"/>
                    </a:cubicBezTo>
                    <a:cubicBezTo>
                      <a:pt x="310850" y="38082"/>
                      <a:pt x="335456" y="70096"/>
                      <a:pt x="342600" y="95496"/>
                    </a:cubicBezTo>
                    <a:cubicBezTo>
                      <a:pt x="349744" y="120896"/>
                      <a:pt x="351067" y="145767"/>
                      <a:pt x="334663" y="179634"/>
                    </a:cubicBezTo>
                    <a:cubicBezTo>
                      <a:pt x="318259" y="213501"/>
                      <a:pt x="294710" y="244192"/>
                      <a:pt x="244175" y="298696"/>
                    </a:cubicBezTo>
                    <a:cubicBezTo>
                      <a:pt x="193640" y="353200"/>
                      <a:pt x="67433" y="457447"/>
                      <a:pt x="31450" y="506659"/>
                    </a:cubicBezTo>
                    <a:cubicBezTo>
                      <a:pt x="-4533" y="555871"/>
                      <a:pt x="24042" y="593177"/>
                      <a:pt x="28275" y="593971"/>
                    </a:cubicBezTo>
                    <a:cubicBezTo>
                      <a:pt x="32508" y="594765"/>
                      <a:pt x="32508" y="546346"/>
                      <a:pt x="56850" y="511421"/>
                    </a:cubicBezTo>
                    <a:cubicBezTo>
                      <a:pt x="81192" y="476496"/>
                      <a:pt x="121938" y="449773"/>
                      <a:pt x="174325" y="384421"/>
                    </a:cubicBezTo>
                    <a:cubicBezTo>
                      <a:pt x="226712" y="319069"/>
                      <a:pt x="353448" y="183338"/>
                      <a:pt x="371175" y="119309"/>
                    </a:cubicBezTo>
                    <a:cubicBezTo>
                      <a:pt x="388902" y="55280"/>
                      <a:pt x="320111" y="5273"/>
                      <a:pt x="280688" y="246"/>
                    </a:cubicBezTo>
                    <a:cubicBezTo>
                      <a:pt x="241265" y="-4781"/>
                      <a:pt x="169299" y="68508"/>
                      <a:pt x="134638" y="89146"/>
                    </a:cubicBezTo>
                    <a:cubicBezTo>
                      <a:pt x="99978" y="109783"/>
                      <a:pt x="94421" y="115869"/>
                      <a:pt x="72725" y="124071"/>
                    </a:cubicBezTo>
                    <a:cubicBezTo>
                      <a:pt x="51029" y="132273"/>
                      <a:pt x="-9560" y="147884"/>
                      <a:pt x="1288" y="1494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6" name="フリーフォーム: 図形 4805">
                <a:extLst>
                  <a:ext uri="{FF2B5EF4-FFF2-40B4-BE49-F238E27FC236}">
                    <a16:creationId xmlns:a16="http://schemas.microsoft.com/office/drawing/2014/main" id="{6E97FD3F-360A-42F6-9EAD-DF8F6BE3D58D}"/>
                  </a:ext>
                </a:extLst>
              </p:cNvPr>
              <p:cNvSpPr/>
              <p:nvPr/>
            </p:nvSpPr>
            <p:spPr>
              <a:xfrm>
                <a:off x="5143190" y="7408823"/>
                <a:ext cx="442734" cy="342316"/>
              </a:xfrm>
              <a:custGeom>
                <a:avLst/>
                <a:gdLst>
                  <a:gd name="connsiteX0" fmla="*/ 310 w 442734"/>
                  <a:gd name="connsiteY0" fmla="*/ 201652 h 342316"/>
                  <a:gd name="connsiteX1" fmla="*/ 76510 w 442734"/>
                  <a:gd name="connsiteY1" fmla="*/ 73065 h 342316"/>
                  <a:gd name="connsiteX2" fmla="*/ 143185 w 442734"/>
                  <a:gd name="connsiteY2" fmla="*/ 30202 h 342316"/>
                  <a:gd name="connsiteX3" fmla="*/ 295585 w 442734"/>
                  <a:gd name="connsiteY3" fmla="*/ 1627 h 342316"/>
                  <a:gd name="connsiteX4" fmla="*/ 420998 w 442734"/>
                  <a:gd name="connsiteY4" fmla="*/ 79415 h 342316"/>
                  <a:gd name="connsiteX5" fmla="*/ 441635 w 442734"/>
                  <a:gd name="connsiteY5" fmla="*/ 222290 h 342316"/>
                  <a:gd name="connsiteX6" fmla="*/ 408298 w 442734"/>
                  <a:gd name="connsiteY6" fmla="*/ 296902 h 342316"/>
                  <a:gd name="connsiteX7" fmla="*/ 370198 w 442734"/>
                  <a:gd name="connsiteY7" fmla="*/ 341352 h 342316"/>
                  <a:gd name="connsiteX8" fmla="*/ 420998 w 442734"/>
                  <a:gd name="connsiteY8" fmla="*/ 255627 h 342316"/>
                  <a:gd name="connsiteX9" fmla="*/ 433698 w 442734"/>
                  <a:gd name="connsiteY9" fmla="*/ 134977 h 342316"/>
                  <a:gd name="connsiteX10" fmla="*/ 376548 w 442734"/>
                  <a:gd name="connsiteY10" fmla="*/ 54015 h 342316"/>
                  <a:gd name="connsiteX11" fmla="*/ 238435 w 442734"/>
                  <a:gd name="connsiteY11" fmla="*/ 27027 h 342316"/>
                  <a:gd name="connsiteX12" fmla="*/ 106673 w 442734"/>
                  <a:gd name="connsiteY12" fmla="*/ 73065 h 342316"/>
                  <a:gd name="connsiteX13" fmla="*/ 310 w 442734"/>
                  <a:gd name="connsiteY13" fmla="*/ 201652 h 342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2734" h="342316">
                    <a:moveTo>
                      <a:pt x="310" y="201652"/>
                    </a:moveTo>
                    <a:cubicBezTo>
                      <a:pt x="-4717" y="201652"/>
                      <a:pt x="52698" y="101640"/>
                      <a:pt x="76510" y="73065"/>
                    </a:cubicBezTo>
                    <a:cubicBezTo>
                      <a:pt x="100322" y="44490"/>
                      <a:pt x="106673" y="42108"/>
                      <a:pt x="143185" y="30202"/>
                    </a:cubicBezTo>
                    <a:cubicBezTo>
                      <a:pt x="179697" y="18296"/>
                      <a:pt x="249283" y="-6575"/>
                      <a:pt x="295585" y="1627"/>
                    </a:cubicBezTo>
                    <a:cubicBezTo>
                      <a:pt x="341887" y="9829"/>
                      <a:pt x="396656" y="42638"/>
                      <a:pt x="420998" y="79415"/>
                    </a:cubicBezTo>
                    <a:cubicBezTo>
                      <a:pt x="445340" y="116192"/>
                      <a:pt x="443752" y="186042"/>
                      <a:pt x="441635" y="222290"/>
                    </a:cubicBezTo>
                    <a:cubicBezTo>
                      <a:pt x="439518" y="258538"/>
                      <a:pt x="420204" y="277058"/>
                      <a:pt x="408298" y="296902"/>
                    </a:cubicBezTo>
                    <a:cubicBezTo>
                      <a:pt x="396392" y="316746"/>
                      <a:pt x="368081" y="348231"/>
                      <a:pt x="370198" y="341352"/>
                    </a:cubicBezTo>
                    <a:cubicBezTo>
                      <a:pt x="372315" y="334473"/>
                      <a:pt x="410415" y="290023"/>
                      <a:pt x="420998" y="255627"/>
                    </a:cubicBezTo>
                    <a:cubicBezTo>
                      <a:pt x="431581" y="221231"/>
                      <a:pt x="441106" y="168579"/>
                      <a:pt x="433698" y="134977"/>
                    </a:cubicBezTo>
                    <a:cubicBezTo>
                      <a:pt x="426290" y="101375"/>
                      <a:pt x="409092" y="72007"/>
                      <a:pt x="376548" y="54015"/>
                    </a:cubicBezTo>
                    <a:cubicBezTo>
                      <a:pt x="344004" y="36023"/>
                      <a:pt x="283414" y="23852"/>
                      <a:pt x="238435" y="27027"/>
                    </a:cubicBezTo>
                    <a:cubicBezTo>
                      <a:pt x="193456" y="30202"/>
                      <a:pt x="142656" y="45813"/>
                      <a:pt x="106673" y="73065"/>
                    </a:cubicBezTo>
                    <a:cubicBezTo>
                      <a:pt x="70690" y="100317"/>
                      <a:pt x="5337" y="201652"/>
                      <a:pt x="310" y="201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7" name="フリーフォーム: 図形 4806">
                <a:extLst>
                  <a:ext uri="{FF2B5EF4-FFF2-40B4-BE49-F238E27FC236}">
                    <a16:creationId xmlns:a16="http://schemas.microsoft.com/office/drawing/2014/main" id="{D4C1AD8F-E806-4627-9C25-1D439CD48AB9}"/>
                  </a:ext>
                </a:extLst>
              </p:cNvPr>
              <p:cNvSpPr/>
              <p:nvPr/>
            </p:nvSpPr>
            <p:spPr>
              <a:xfrm>
                <a:off x="5265389" y="7698498"/>
                <a:ext cx="341726" cy="313670"/>
              </a:xfrm>
              <a:custGeom>
                <a:avLst/>
                <a:gdLst>
                  <a:gd name="connsiteX0" fmla="*/ 297211 w 341726"/>
                  <a:gd name="connsiteY0" fmla="*/ 4052 h 313670"/>
                  <a:gd name="connsiteX1" fmla="*/ 141636 w 341726"/>
                  <a:gd name="connsiteY1" fmla="*/ 177090 h 313670"/>
                  <a:gd name="connsiteX2" fmla="*/ 27336 w 341726"/>
                  <a:gd name="connsiteY2" fmla="*/ 269165 h 313670"/>
                  <a:gd name="connsiteX3" fmla="*/ 1936 w 341726"/>
                  <a:gd name="connsiteY3" fmla="*/ 289802 h 313670"/>
                  <a:gd name="connsiteX4" fmla="*/ 63849 w 341726"/>
                  <a:gd name="connsiteY4" fmla="*/ 281865 h 313670"/>
                  <a:gd name="connsiteX5" fmla="*/ 317849 w 341726"/>
                  <a:gd name="connsiteY5" fmla="*/ 280277 h 313670"/>
                  <a:gd name="connsiteX6" fmla="*/ 308324 w 341726"/>
                  <a:gd name="connsiteY6" fmla="*/ 286627 h 313670"/>
                  <a:gd name="connsiteX7" fmla="*/ 117824 w 341726"/>
                  <a:gd name="connsiteY7" fmla="*/ 313615 h 313670"/>
                  <a:gd name="connsiteX8" fmla="*/ 11461 w 341726"/>
                  <a:gd name="connsiteY8" fmla="*/ 278690 h 313670"/>
                  <a:gd name="connsiteX9" fmla="*/ 114649 w 341726"/>
                  <a:gd name="connsiteY9" fmla="*/ 183440 h 313670"/>
                  <a:gd name="connsiteX10" fmla="*/ 252761 w 341726"/>
                  <a:gd name="connsiteY10" fmla="*/ 64377 h 313670"/>
                  <a:gd name="connsiteX11" fmla="*/ 297211 w 341726"/>
                  <a:gd name="connsiteY11" fmla="*/ 4052 h 31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726" h="313670">
                    <a:moveTo>
                      <a:pt x="297211" y="4052"/>
                    </a:moveTo>
                    <a:cubicBezTo>
                      <a:pt x="278690" y="22838"/>
                      <a:pt x="186615" y="132905"/>
                      <a:pt x="141636" y="177090"/>
                    </a:cubicBezTo>
                    <a:cubicBezTo>
                      <a:pt x="96657" y="221276"/>
                      <a:pt x="50619" y="250380"/>
                      <a:pt x="27336" y="269165"/>
                    </a:cubicBezTo>
                    <a:cubicBezTo>
                      <a:pt x="4053" y="287950"/>
                      <a:pt x="-4150" y="287685"/>
                      <a:pt x="1936" y="289802"/>
                    </a:cubicBezTo>
                    <a:cubicBezTo>
                      <a:pt x="8022" y="291919"/>
                      <a:pt x="11197" y="283452"/>
                      <a:pt x="63849" y="281865"/>
                    </a:cubicBezTo>
                    <a:cubicBezTo>
                      <a:pt x="116501" y="280278"/>
                      <a:pt x="277103" y="279483"/>
                      <a:pt x="317849" y="280277"/>
                    </a:cubicBezTo>
                    <a:cubicBezTo>
                      <a:pt x="358595" y="281071"/>
                      <a:pt x="341662" y="281071"/>
                      <a:pt x="308324" y="286627"/>
                    </a:cubicBezTo>
                    <a:cubicBezTo>
                      <a:pt x="274986" y="292183"/>
                      <a:pt x="167301" y="314938"/>
                      <a:pt x="117824" y="313615"/>
                    </a:cubicBezTo>
                    <a:cubicBezTo>
                      <a:pt x="68347" y="312292"/>
                      <a:pt x="11990" y="300386"/>
                      <a:pt x="11461" y="278690"/>
                    </a:cubicBezTo>
                    <a:cubicBezTo>
                      <a:pt x="10932" y="256994"/>
                      <a:pt x="74432" y="219159"/>
                      <a:pt x="114649" y="183440"/>
                    </a:cubicBezTo>
                    <a:cubicBezTo>
                      <a:pt x="154866" y="147721"/>
                      <a:pt x="224715" y="92423"/>
                      <a:pt x="252761" y="64377"/>
                    </a:cubicBezTo>
                    <a:cubicBezTo>
                      <a:pt x="280807" y="36331"/>
                      <a:pt x="315732" y="-14734"/>
                      <a:pt x="297211" y="40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8" name="フリーフォーム: 図形 4807">
                <a:extLst>
                  <a:ext uri="{FF2B5EF4-FFF2-40B4-BE49-F238E27FC236}">
                    <a16:creationId xmlns:a16="http://schemas.microsoft.com/office/drawing/2014/main" id="{139725E3-3154-4DAA-9073-401FF9E1532A}"/>
                  </a:ext>
                </a:extLst>
              </p:cNvPr>
              <p:cNvSpPr/>
              <p:nvPr/>
            </p:nvSpPr>
            <p:spPr>
              <a:xfrm>
                <a:off x="5157191" y="7961307"/>
                <a:ext cx="464532" cy="97686"/>
              </a:xfrm>
              <a:custGeom>
                <a:avLst/>
                <a:gdLst>
                  <a:gd name="connsiteX0" fmla="*/ 597 w 464532"/>
                  <a:gd name="connsiteY0" fmla="*/ 96843 h 97686"/>
                  <a:gd name="connsiteX1" fmla="*/ 59334 w 464532"/>
                  <a:gd name="connsiteY1" fmla="*/ 95256 h 97686"/>
                  <a:gd name="connsiteX2" fmla="*/ 443509 w 464532"/>
                  <a:gd name="connsiteY2" fmla="*/ 95256 h 97686"/>
                  <a:gd name="connsiteX3" fmla="*/ 416522 w 464532"/>
                  <a:gd name="connsiteY3" fmla="*/ 87318 h 97686"/>
                  <a:gd name="connsiteX4" fmla="*/ 438747 w 464532"/>
                  <a:gd name="connsiteY4" fmla="*/ 6 h 97686"/>
                  <a:gd name="connsiteX5" fmla="*/ 440334 w 464532"/>
                  <a:gd name="connsiteY5" fmla="*/ 92081 h 97686"/>
                  <a:gd name="connsiteX6" fmla="*/ 380009 w 464532"/>
                  <a:gd name="connsiteY6" fmla="*/ 87318 h 97686"/>
                  <a:gd name="connsiteX7" fmla="*/ 305397 w 464532"/>
                  <a:gd name="connsiteY7" fmla="*/ 85731 h 97686"/>
                  <a:gd name="connsiteX8" fmla="*/ 597 w 464532"/>
                  <a:gd name="connsiteY8" fmla="*/ 96843 h 9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532" h="97686">
                    <a:moveTo>
                      <a:pt x="597" y="96843"/>
                    </a:moveTo>
                    <a:cubicBezTo>
                      <a:pt x="-6944" y="96181"/>
                      <a:pt x="59334" y="95256"/>
                      <a:pt x="59334" y="95256"/>
                    </a:cubicBezTo>
                    <a:lnTo>
                      <a:pt x="443509" y="95256"/>
                    </a:lnTo>
                    <a:cubicBezTo>
                      <a:pt x="503040" y="93933"/>
                      <a:pt x="417316" y="103193"/>
                      <a:pt x="416522" y="87318"/>
                    </a:cubicBezTo>
                    <a:cubicBezTo>
                      <a:pt x="415728" y="71443"/>
                      <a:pt x="434778" y="-788"/>
                      <a:pt x="438747" y="6"/>
                    </a:cubicBezTo>
                    <a:cubicBezTo>
                      <a:pt x="442716" y="800"/>
                      <a:pt x="450124" y="77529"/>
                      <a:pt x="440334" y="92081"/>
                    </a:cubicBezTo>
                    <a:cubicBezTo>
                      <a:pt x="430544" y="106633"/>
                      <a:pt x="402498" y="88376"/>
                      <a:pt x="380009" y="87318"/>
                    </a:cubicBezTo>
                    <a:cubicBezTo>
                      <a:pt x="357520" y="86260"/>
                      <a:pt x="367839" y="84408"/>
                      <a:pt x="305397" y="85731"/>
                    </a:cubicBezTo>
                    <a:cubicBezTo>
                      <a:pt x="242955" y="87054"/>
                      <a:pt x="124157" y="91155"/>
                      <a:pt x="597" y="96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9" name="フリーフォーム: 図形 4808">
                <a:extLst>
                  <a:ext uri="{FF2B5EF4-FFF2-40B4-BE49-F238E27FC236}">
                    <a16:creationId xmlns:a16="http://schemas.microsoft.com/office/drawing/2014/main" id="{8E807333-0EDA-4C24-9FB3-3C67D82F4371}"/>
                  </a:ext>
                </a:extLst>
              </p:cNvPr>
              <p:cNvSpPr/>
              <p:nvPr/>
            </p:nvSpPr>
            <p:spPr>
              <a:xfrm>
                <a:off x="3441691" y="8080140"/>
                <a:ext cx="209892" cy="320219"/>
              </a:xfrm>
              <a:custGeom>
                <a:avLst/>
                <a:gdLst>
                  <a:gd name="connsiteX0" fmla="*/ 9 w 209892"/>
                  <a:gd name="connsiteY0" fmla="*/ 136760 h 320219"/>
                  <a:gd name="connsiteX1" fmla="*/ 31759 w 209892"/>
                  <a:gd name="connsiteY1" fmla="*/ 278048 h 320219"/>
                  <a:gd name="connsiteX2" fmla="*/ 61922 w 209892"/>
                  <a:gd name="connsiteY2" fmla="*/ 181210 h 320219"/>
                  <a:gd name="connsiteX3" fmla="*/ 96847 w 209892"/>
                  <a:gd name="connsiteY3" fmla="*/ 9760 h 320219"/>
                  <a:gd name="connsiteX4" fmla="*/ 119072 w 209892"/>
                  <a:gd name="connsiteY4" fmla="*/ 36748 h 320219"/>
                  <a:gd name="connsiteX5" fmla="*/ 152409 w 209892"/>
                  <a:gd name="connsiteY5" fmla="*/ 166923 h 320219"/>
                  <a:gd name="connsiteX6" fmla="*/ 179397 w 209892"/>
                  <a:gd name="connsiteY6" fmla="*/ 101835 h 320219"/>
                  <a:gd name="connsiteX7" fmla="*/ 209559 w 209892"/>
                  <a:gd name="connsiteY7" fmla="*/ 203435 h 320219"/>
                  <a:gd name="connsiteX8" fmla="*/ 158759 w 209892"/>
                  <a:gd name="connsiteY8" fmla="*/ 319323 h 320219"/>
                  <a:gd name="connsiteX9" fmla="*/ 187334 w 209892"/>
                  <a:gd name="connsiteY9" fmla="*/ 138348 h 320219"/>
                  <a:gd name="connsiteX10" fmla="*/ 153997 w 209892"/>
                  <a:gd name="connsiteY10" fmla="*/ 185973 h 320219"/>
                  <a:gd name="connsiteX11" fmla="*/ 101609 w 209892"/>
                  <a:gd name="connsiteY11" fmla="*/ 63735 h 320219"/>
                  <a:gd name="connsiteX12" fmla="*/ 34934 w 209892"/>
                  <a:gd name="connsiteY12" fmla="*/ 287573 h 320219"/>
                  <a:gd name="connsiteX13" fmla="*/ 9 w 209892"/>
                  <a:gd name="connsiteY13" fmla="*/ 136760 h 32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9892" h="320219">
                    <a:moveTo>
                      <a:pt x="9" y="136760"/>
                    </a:moveTo>
                    <a:cubicBezTo>
                      <a:pt x="-520" y="135173"/>
                      <a:pt x="21440" y="270640"/>
                      <a:pt x="31759" y="278048"/>
                    </a:cubicBezTo>
                    <a:cubicBezTo>
                      <a:pt x="42078" y="285456"/>
                      <a:pt x="51074" y="225925"/>
                      <a:pt x="61922" y="181210"/>
                    </a:cubicBezTo>
                    <a:cubicBezTo>
                      <a:pt x="72770" y="136495"/>
                      <a:pt x="87322" y="33837"/>
                      <a:pt x="96847" y="9760"/>
                    </a:cubicBezTo>
                    <a:cubicBezTo>
                      <a:pt x="106372" y="-14317"/>
                      <a:pt x="109812" y="10554"/>
                      <a:pt x="119072" y="36748"/>
                    </a:cubicBezTo>
                    <a:cubicBezTo>
                      <a:pt x="128332" y="62942"/>
                      <a:pt x="142355" y="156075"/>
                      <a:pt x="152409" y="166923"/>
                    </a:cubicBezTo>
                    <a:cubicBezTo>
                      <a:pt x="162463" y="177771"/>
                      <a:pt x="169872" y="95750"/>
                      <a:pt x="179397" y="101835"/>
                    </a:cubicBezTo>
                    <a:cubicBezTo>
                      <a:pt x="188922" y="107920"/>
                      <a:pt x="212999" y="167187"/>
                      <a:pt x="209559" y="203435"/>
                    </a:cubicBezTo>
                    <a:cubicBezTo>
                      <a:pt x="206119" y="239683"/>
                      <a:pt x="162463" y="330171"/>
                      <a:pt x="158759" y="319323"/>
                    </a:cubicBezTo>
                    <a:cubicBezTo>
                      <a:pt x="155055" y="308475"/>
                      <a:pt x="188128" y="160573"/>
                      <a:pt x="187334" y="138348"/>
                    </a:cubicBezTo>
                    <a:cubicBezTo>
                      <a:pt x="186540" y="116123"/>
                      <a:pt x="168285" y="198409"/>
                      <a:pt x="153997" y="185973"/>
                    </a:cubicBezTo>
                    <a:cubicBezTo>
                      <a:pt x="139710" y="173538"/>
                      <a:pt x="121453" y="46802"/>
                      <a:pt x="101609" y="63735"/>
                    </a:cubicBezTo>
                    <a:cubicBezTo>
                      <a:pt x="81765" y="80668"/>
                      <a:pt x="51867" y="270640"/>
                      <a:pt x="34934" y="287573"/>
                    </a:cubicBezTo>
                    <a:cubicBezTo>
                      <a:pt x="18001" y="304506"/>
                      <a:pt x="538" y="138347"/>
                      <a:pt x="9" y="1367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0" name="フリーフォーム: 図形 4809">
                <a:extLst>
                  <a:ext uri="{FF2B5EF4-FFF2-40B4-BE49-F238E27FC236}">
                    <a16:creationId xmlns:a16="http://schemas.microsoft.com/office/drawing/2014/main" id="{C5C34B04-961E-441F-84E3-404C96AAAA66}"/>
                  </a:ext>
                </a:extLst>
              </p:cNvPr>
              <p:cNvSpPr/>
              <p:nvPr/>
            </p:nvSpPr>
            <p:spPr>
              <a:xfrm>
                <a:off x="3619434" y="8253056"/>
                <a:ext cx="835204" cy="272228"/>
              </a:xfrm>
              <a:custGeom>
                <a:avLst/>
                <a:gdLst>
                  <a:gd name="connsiteX0" fmla="*/ 66 w 835204"/>
                  <a:gd name="connsiteY0" fmla="*/ 63857 h 272228"/>
                  <a:gd name="connsiteX1" fmla="*/ 212791 w 835204"/>
                  <a:gd name="connsiteY1" fmla="*/ 78144 h 272228"/>
                  <a:gd name="connsiteX2" fmla="*/ 254066 w 835204"/>
                  <a:gd name="connsiteY2" fmla="*/ 98782 h 272228"/>
                  <a:gd name="connsiteX3" fmla="*/ 284229 w 835204"/>
                  <a:gd name="connsiteY3" fmla="*/ 357 h 272228"/>
                  <a:gd name="connsiteX4" fmla="*/ 447741 w 835204"/>
                  <a:gd name="connsiteY4" fmla="*/ 63857 h 272228"/>
                  <a:gd name="connsiteX5" fmla="*/ 501716 w 835204"/>
                  <a:gd name="connsiteY5" fmla="*/ 13057 h 272228"/>
                  <a:gd name="connsiteX6" fmla="*/ 614429 w 835204"/>
                  <a:gd name="connsiteY6" fmla="*/ 105132 h 272228"/>
                  <a:gd name="connsiteX7" fmla="*/ 738254 w 835204"/>
                  <a:gd name="connsiteY7" fmla="*/ 36869 h 272228"/>
                  <a:gd name="connsiteX8" fmla="*/ 789054 w 835204"/>
                  <a:gd name="connsiteY8" fmla="*/ 138469 h 272228"/>
                  <a:gd name="connsiteX9" fmla="*/ 835091 w 835204"/>
                  <a:gd name="connsiteY9" fmla="*/ 271819 h 272228"/>
                  <a:gd name="connsiteX10" fmla="*/ 800166 w 835204"/>
                  <a:gd name="connsiteY10" fmla="*/ 176569 h 272228"/>
                  <a:gd name="connsiteX11" fmla="*/ 741429 w 835204"/>
                  <a:gd name="connsiteY11" fmla="*/ 76557 h 272228"/>
                  <a:gd name="connsiteX12" fmla="*/ 627129 w 835204"/>
                  <a:gd name="connsiteY12" fmla="*/ 124182 h 272228"/>
                  <a:gd name="connsiteX13" fmla="*/ 569979 w 835204"/>
                  <a:gd name="connsiteY13" fmla="*/ 108307 h 272228"/>
                  <a:gd name="connsiteX14" fmla="*/ 500129 w 835204"/>
                  <a:gd name="connsiteY14" fmla="*/ 51157 h 272228"/>
                  <a:gd name="connsiteX15" fmla="*/ 387416 w 835204"/>
                  <a:gd name="connsiteY15" fmla="*/ 59094 h 272228"/>
                  <a:gd name="connsiteX16" fmla="*/ 282641 w 835204"/>
                  <a:gd name="connsiteY16" fmla="*/ 38457 h 272228"/>
                  <a:gd name="connsiteX17" fmla="*/ 236604 w 835204"/>
                  <a:gd name="connsiteY17" fmla="*/ 105132 h 272228"/>
                  <a:gd name="connsiteX18" fmla="*/ 66 w 835204"/>
                  <a:gd name="connsiteY18" fmla="*/ 63857 h 272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5204" h="272228">
                    <a:moveTo>
                      <a:pt x="66" y="63857"/>
                    </a:moveTo>
                    <a:cubicBezTo>
                      <a:pt x="-3903" y="59359"/>
                      <a:pt x="170458" y="72323"/>
                      <a:pt x="212791" y="78144"/>
                    </a:cubicBezTo>
                    <a:cubicBezTo>
                      <a:pt x="255124" y="83965"/>
                      <a:pt x="242160" y="111746"/>
                      <a:pt x="254066" y="98782"/>
                    </a:cubicBezTo>
                    <a:cubicBezTo>
                      <a:pt x="265972" y="85818"/>
                      <a:pt x="251950" y="6178"/>
                      <a:pt x="284229" y="357"/>
                    </a:cubicBezTo>
                    <a:cubicBezTo>
                      <a:pt x="316508" y="-5464"/>
                      <a:pt x="411493" y="61740"/>
                      <a:pt x="447741" y="63857"/>
                    </a:cubicBezTo>
                    <a:cubicBezTo>
                      <a:pt x="483989" y="65974"/>
                      <a:pt x="473935" y="6178"/>
                      <a:pt x="501716" y="13057"/>
                    </a:cubicBezTo>
                    <a:cubicBezTo>
                      <a:pt x="529497" y="19936"/>
                      <a:pt x="575006" y="101163"/>
                      <a:pt x="614429" y="105132"/>
                    </a:cubicBezTo>
                    <a:cubicBezTo>
                      <a:pt x="653852" y="109101"/>
                      <a:pt x="709150" y="31313"/>
                      <a:pt x="738254" y="36869"/>
                    </a:cubicBezTo>
                    <a:cubicBezTo>
                      <a:pt x="767358" y="42425"/>
                      <a:pt x="772914" y="99311"/>
                      <a:pt x="789054" y="138469"/>
                    </a:cubicBezTo>
                    <a:cubicBezTo>
                      <a:pt x="805194" y="177627"/>
                      <a:pt x="833239" y="265469"/>
                      <a:pt x="835091" y="271819"/>
                    </a:cubicBezTo>
                    <a:cubicBezTo>
                      <a:pt x="836943" y="278169"/>
                      <a:pt x="815776" y="209113"/>
                      <a:pt x="800166" y="176569"/>
                    </a:cubicBezTo>
                    <a:cubicBezTo>
                      <a:pt x="784556" y="144025"/>
                      <a:pt x="770268" y="85288"/>
                      <a:pt x="741429" y="76557"/>
                    </a:cubicBezTo>
                    <a:cubicBezTo>
                      <a:pt x="712590" y="67826"/>
                      <a:pt x="655704" y="118890"/>
                      <a:pt x="627129" y="124182"/>
                    </a:cubicBezTo>
                    <a:cubicBezTo>
                      <a:pt x="598554" y="129474"/>
                      <a:pt x="591146" y="120478"/>
                      <a:pt x="569979" y="108307"/>
                    </a:cubicBezTo>
                    <a:cubicBezTo>
                      <a:pt x="548812" y="96136"/>
                      <a:pt x="530556" y="59359"/>
                      <a:pt x="500129" y="51157"/>
                    </a:cubicBezTo>
                    <a:cubicBezTo>
                      <a:pt x="469702" y="42955"/>
                      <a:pt x="423664" y="61211"/>
                      <a:pt x="387416" y="59094"/>
                    </a:cubicBezTo>
                    <a:cubicBezTo>
                      <a:pt x="351168" y="56977"/>
                      <a:pt x="307776" y="30784"/>
                      <a:pt x="282641" y="38457"/>
                    </a:cubicBezTo>
                    <a:cubicBezTo>
                      <a:pt x="257506" y="46130"/>
                      <a:pt x="282112" y="99311"/>
                      <a:pt x="236604" y="105132"/>
                    </a:cubicBezTo>
                    <a:cubicBezTo>
                      <a:pt x="191096" y="110953"/>
                      <a:pt x="4035" y="68355"/>
                      <a:pt x="66" y="638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1" name="フリーフォーム: 図形 4810">
                <a:extLst>
                  <a:ext uri="{FF2B5EF4-FFF2-40B4-BE49-F238E27FC236}">
                    <a16:creationId xmlns:a16="http://schemas.microsoft.com/office/drawing/2014/main" id="{2B2BC89F-2CE1-474D-BF8C-EDE9ED644189}"/>
                  </a:ext>
                </a:extLst>
              </p:cNvPr>
              <p:cNvSpPr/>
              <p:nvPr/>
            </p:nvSpPr>
            <p:spPr>
              <a:xfrm>
                <a:off x="4424788" y="8387662"/>
                <a:ext cx="151401" cy="116624"/>
              </a:xfrm>
              <a:custGeom>
                <a:avLst/>
                <a:gdLst>
                  <a:gd name="connsiteX0" fmla="*/ 7512 w 151401"/>
                  <a:gd name="connsiteY0" fmla="*/ 116576 h 116624"/>
                  <a:gd name="connsiteX1" fmla="*/ 12275 w 151401"/>
                  <a:gd name="connsiteY1" fmla="*/ 35613 h 116624"/>
                  <a:gd name="connsiteX2" fmla="*/ 144037 w 151401"/>
                  <a:gd name="connsiteY2" fmla="*/ 26088 h 116624"/>
                  <a:gd name="connsiteX3" fmla="*/ 136100 w 151401"/>
                  <a:gd name="connsiteY3" fmla="*/ 81651 h 116624"/>
                  <a:gd name="connsiteX4" fmla="*/ 148800 w 151401"/>
                  <a:gd name="connsiteY4" fmla="*/ 94351 h 116624"/>
                  <a:gd name="connsiteX5" fmla="*/ 129750 w 151401"/>
                  <a:gd name="connsiteY5" fmla="*/ 3863 h 116624"/>
                  <a:gd name="connsiteX6" fmla="*/ 28150 w 151401"/>
                  <a:gd name="connsiteY6" fmla="*/ 22913 h 116624"/>
                  <a:gd name="connsiteX7" fmla="*/ 7512 w 151401"/>
                  <a:gd name="connsiteY7" fmla="*/ 116576 h 11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401" h="116624">
                    <a:moveTo>
                      <a:pt x="7512" y="116576"/>
                    </a:moveTo>
                    <a:cubicBezTo>
                      <a:pt x="4866" y="118693"/>
                      <a:pt x="-10479" y="50694"/>
                      <a:pt x="12275" y="35613"/>
                    </a:cubicBezTo>
                    <a:cubicBezTo>
                      <a:pt x="35029" y="20532"/>
                      <a:pt x="123400" y="18415"/>
                      <a:pt x="144037" y="26088"/>
                    </a:cubicBezTo>
                    <a:cubicBezTo>
                      <a:pt x="164674" y="33761"/>
                      <a:pt x="135306" y="70274"/>
                      <a:pt x="136100" y="81651"/>
                    </a:cubicBezTo>
                    <a:cubicBezTo>
                      <a:pt x="136894" y="93028"/>
                      <a:pt x="149858" y="107316"/>
                      <a:pt x="148800" y="94351"/>
                    </a:cubicBezTo>
                    <a:cubicBezTo>
                      <a:pt x="147742" y="81386"/>
                      <a:pt x="149858" y="15769"/>
                      <a:pt x="129750" y="3863"/>
                    </a:cubicBezTo>
                    <a:cubicBezTo>
                      <a:pt x="109642" y="-8043"/>
                      <a:pt x="48258" y="10213"/>
                      <a:pt x="28150" y="22913"/>
                    </a:cubicBezTo>
                    <a:cubicBezTo>
                      <a:pt x="8042" y="35613"/>
                      <a:pt x="10158" y="114459"/>
                      <a:pt x="7512" y="1165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2" name="フリーフォーム: 図形 4811">
                <a:extLst>
                  <a:ext uri="{FF2B5EF4-FFF2-40B4-BE49-F238E27FC236}">
                    <a16:creationId xmlns:a16="http://schemas.microsoft.com/office/drawing/2014/main" id="{233B74FD-AE78-41B0-9A2F-27AA40ED04B7}"/>
                  </a:ext>
                </a:extLst>
              </p:cNvPr>
              <p:cNvSpPr/>
              <p:nvPr/>
            </p:nvSpPr>
            <p:spPr>
              <a:xfrm>
                <a:off x="4592394" y="8019625"/>
                <a:ext cx="90625" cy="500490"/>
              </a:xfrm>
              <a:custGeom>
                <a:avLst/>
                <a:gdLst>
                  <a:gd name="connsiteX0" fmla="*/ 244 w 90625"/>
                  <a:gd name="connsiteY0" fmla="*/ 500488 h 500490"/>
                  <a:gd name="connsiteX1" fmla="*/ 16119 w 90625"/>
                  <a:gd name="connsiteY1" fmla="*/ 373488 h 500490"/>
                  <a:gd name="connsiteX2" fmla="*/ 85969 w 90625"/>
                  <a:gd name="connsiteY2" fmla="*/ 356025 h 500490"/>
                  <a:gd name="connsiteX3" fmla="*/ 79619 w 90625"/>
                  <a:gd name="connsiteY3" fmla="*/ 333800 h 500490"/>
                  <a:gd name="connsiteX4" fmla="*/ 43106 w 90625"/>
                  <a:gd name="connsiteY4" fmla="*/ 321100 h 500490"/>
                  <a:gd name="connsiteX5" fmla="*/ 71681 w 90625"/>
                  <a:gd name="connsiteY5" fmla="*/ 286175 h 500490"/>
                  <a:gd name="connsiteX6" fmla="*/ 84381 w 90625"/>
                  <a:gd name="connsiteY6" fmla="*/ 175050 h 500490"/>
                  <a:gd name="connsiteX7" fmla="*/ 85969 w 90625"/>
                  <a:gd name="connsiteY7" fmla="*/ 425 h 500490"/>
                  <a:gd name="connsiteX8" fmla="*/ 60569 w 90625"/>
                  <a:gd name="connsiteY8" fmla="*/ 229025 h 500490"/>
                  <a:gd name="connsiteX9" fmla="*/ 63744 w 90625"/>
                  <a:gd name="connsiteY9" fmla="*/ 297288 h 500490"/>
                  <a:gd name="connsiteX10" fmla="*/ 49456 w 90625"/>
                  <a:gd name="connsiteY10" fmla="*/ 332213 h 500490"/>
                  <a:gd name="connsiteX11" fmla="*/ 31994 w 90625"/>
                  <a:gd name="connsiteY11" fmla="*/ 346500 h 500490"/>
                  <a:gd name="connsiteX12" fmla="*/ 8181 w 90625"/>
                  <a:gd name="connsiteY12" fmla="*/ 370313 h 500490"/>
                  <a:gd name="connsiteX13" fmla="*/ 244 w 90625"/>
                  <a:gd name="connsiteY13" fmla="*/ 500488 h 50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0625" h="500490">
                    <a:moveTo>
                      <a:pt x="244" y="500488"/>
                    </a:moveTo>
                    <a:cubicBezTo>
                      <a:pt x="1567" y="501017"/>
                      <a:pt x="1832" y="397565"/>
                      <a:pt x="16119" y="373488"/>
                    </a:cubicBezTo>
                    <a:cubicBezTo>
                      <a:pt x="30406" y="349411"/>
                      <a:pt x="75386" y="362640"/>
                      <a:pt x="85969" y="356025"/>
                    </a:cubicBezTo>
                    <a:cubicBezTo>
                      <a:pt x="96552" y="349410"/>
                      <a:pt x="86763" y="339621"/>
                      <a:pt x="79619" y="333800"/>
                    </a:cubicBezTo>
                    <a:cubicBezTo>
                      <a:pt x="72475" y="327979"/>
                      <a:pt x="44429" y="329037"/>
                      <a:pt x="43106" y="321100"/>
                    </a:cubicBezTo>
                    <a:cubicBezTo>
                      <a:pt x="41783" y="313163"/>
                      <a:pt x="64802" y="310517"/>
                      <a:pt x="71681" y="286175"/>
                    </a:cubicBezTo>
                    <a:cubicBezTo>
                      <a:pt x="78560" y="261833"/>
                      <a:pt x="82000" y="222675"/>
                      <a:pt x="84381" y="175050"/>
                    </a:cubicBezTo>
                    <a:cubicBezTo>
                      <a:pt x="86762" y="127425"/>
                      <a:pt x="89938" y="-8571"/>
                      <a:pt x="85969" y="425"/>
                    </a:cubicBezTo>
                    <a:cubicBezTo>
                      <a:pt x="82000" y="9421"/>
                      <a:pt x="64273" y="179548"/>
                      <a:pt x="60569" y="229025"/>
                    </a:cubicBezTo>
                    <a:cubicBezTo>
                      <a:pt x="56865" y="278502"/>
                      <a:pt x="65596" y="280090"/>
                      <a:pt x="63744" y="297288"/>
                    </a:cubicBezTo>
                    <a:cubicBezTo>
                      <a:pt x="61892" y="314486"/>
                      <a:pt x="54748" y="324011"/>
                      <a:pt x="49456" y="332213"/>
                    </a:cubicBezTo>
                    <a:cubicBezTo>
                      <a:pt x="44164" y="340415"/>
                      <a:pt x="38873" y="340150"/>
                      <a:pt x="31994" y="346500"/>
                    </a:cubicBezTo>
                    <a:cubicBezTo>
                      <a:pt x="25115" y="352850"/>
                      <a:pt x="13208" y="344384"/>
                      <a:pt x="8181" y="370313"/>
                    </a:cubicBezTo>
                    <a:cubicBezTo>
                      <a:pt x="3154" y="396242"/>
                      <a:pt x="-1079" y="499959"/>
                      <a:pt x="244" y="5004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3" name="フリーフォーム: 図形 4812">
                <a:extLst>
                  <a:ext uri="{FF2B5EF4-FFF2-40B4-BE49-F238E27FC236}">
                    <a16:creationId xmlns:a16="http://schemas.microsoft.com/office/drawing/2014/main" id="{30701BF9-D5D3-43CC-A406-4462193603D6}"/>
                  </a:ext>
                </a:extLst>
              </p:cNvPr>
              <p:cNvSpPr/>
              <p:nvPr/>
            </p:nvSpPr>
            <p:spPr>
              <a:xfrm>
                <a:off x="4684338" y="8007247"/>
                <a:ext cx="364630" cy="434021"/>
              </a:xfrm>
              <a:custGeom>
                <a:avLst/>
                <a:gdLst>
                  <a:gd name="connsiteX0" fmla="*/ 36887 w 364630"/>
                  <a:gd name="connsiteY0" fmla="*/ 103 h 434021"/>
                  <a:gd name="connsiteX1" fmla="*/ 19425 w 364630"/>
                  <a:gd name="connsiteY1" fmla="*/ 271566 h 434021"/>
                  <a:gd name="connsiteX2" fmla="*/ 16250 w 364630"/>
                  <a:gd name="connsiteY2" fmla="*/ 298553 h 434021"/>
                  <a:gd name="connsiteX3" fmla="*/ 44825 w 364630"/>
                  <a:gd name="connsiteY3" fmla="*/ 317603 h 434021"/>
                  <a:gd name="connsiteX4" fmla="*/ 73400 w 364630"/>
                  <a:gd name="connsiteY4" fmla="*/ 358878 h 434021"/>
                  <a:gd name="connsiteX5" fmla="*/ 84512 w 364630"/>
                  <a:gd name="connsiteY5" fmla="*/ 381103 h 434021"/>
                  <a:gd name="connsiteX6" fmla="*/ 95625 w 364630"/>
                  <a:gd name="connsiteY6" fmla="*/ 412853 h 434021"/>
                  <a:gd name="connsiteX7" fmla="*/ 144837 w 364630"/>
                  <a:gd name="connsiteY7" fmla="*/ 377928 h 434021"/>
                  <a:gd name="connsiteX8" fmla="*/ 198812 w 364630"/>
                  <a:gd name="connsiteY8" fmla="*/ 417616 h 434021"/>
                  <a:gd name="connsiteX9" fmla="*/ 197225 w 364630"/>
                  <a:gd name="connsiteY9" fmla="*/ 365228 h 434021"/>
                  <a:gd name="connsiteX10" fmla="*/ 284537 w 364630"/>
                  <a:gd name="connsiteY10" fmla="*/ 331891 h 434021"/>
                  <a:gd name="connsiteX11" fmla="*/ 360737 w 364630"/>
                  <a:gd name="connsiteY11" fmla="*/ 392216 h 434021"/>
                  <a:gd name="connsiteX12" fmla="*/ 340100 w 364630"/>
                  <a:gd name="connsiteY12" fmla="*/ 384278 h 434021"/>
                  <a:gd name="connsiteX13" fmla="*/ 225800 w 364630"/>
                  <a:gd name="connsiteY13" fmla="*/ 366816 h 434021"/>
                  <a:gd name="connsiteX14" fmla="*/ 175000 w 364630"/>
                  <a:gd name="connsiteY14" fmla="*/ 425553 h 434021"/>
                  <a:gd name="connsiteX15" fmla="*/ 65462 w 364630"/>
                  <a:gd name="connsiteY15" fmla="*/ 425553 h 434021"/>
                  <a:gd name="connsiteX16" fmla="*/ 55937 w 364630"/>
                  <a:gd name="connsiteY16" fmla="*/ 349353 h 434021"/>
                  <a:gd name="connsiteX17" fmla="*/ 1962 w 364630"/>
                  <a:gd name="connsiteY17" fmla="*/ 308078 h 434021"/>
                  <a:gd name="connsiteX18" fmla="*/ 11487 w 364630"/>
                  <a:gd name="connsiteY18" fmla="*/ 239816 h 434021"/>
                  <a:gd name="connsiteX19" fmla="*/ 36887 w 364630"/>
                  <a:gd name="connsiteY19" fmla="*/ 103 h 43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4630" h="434021">
                    <a:moveTo>
                      <a:pt x="36887" y="103"/>
                    </a:moveTo>
                    <a:cubicBezTo>
                      <a:pt x="38210" y="5395"/>
                      <a:pt x="22864" y="221824"/>
                      <a:pt x="19425" y="271566"/>
                    </a:cubicBezTo>
                    <a:cubicBezTo>
                      <a:pt x="15985" y="321308"/>
                      <a:pt x="12017" y="290880"/>
                      <a:pt x="16250" y="298553"/>
                    </a:cubicBezTo>
                    <a:cubicBezTo>
                      <a:pt x="20483" y="306226"/>
                      <a:pt x="35300" y="307549"/>
                      <a:pt x="44825" y="317603"/>
                    </a:cubicBezTo>
                    <a:cubicBezTo>
                      <a:pt x="54350" y="327657"/>
                      <a:pt x="66786" y="348295"/>
                      <a:pt x="73400" y="358878"/>
                    </a:cubicBezTo>
                    <a:cubicBezTo>
                      <a:pt x="80014" y="369461"/>
                      <a:pt x="80808" y="372107"/>
                      <a:pt x="84512" y="381103"/>
                    </a:cubicBezTo>
                    <a:cubicBezTo>
                      <a:pt x="88216" y="390099"/>
                      <a:pt x="85571" y="413382"/>
                      <a:pt x="95625" y="412853"/>
                    </a:cubicBezTo>
                    <a:cubicBezTo>
                      <a:pt x="105679" y="412324"/>
                      <a:pt x="127639" y="377134"/>
                      <a:pt x="144837" y="377928"/>
                    </a:cubicBezTo>
                    <a:cubicBezTo>
                      <a:pt x="162035" y="378722"/>
                      <a:pt x="190081" y="419733"/>
                      <a:pt x="198812" y="417616"/>
                    </a:cubicBezTo>
                    <a:cubicBezTo>
                      <a:pt x="207543" y="415499"/>
                      <a:pt x="182938" y="379515"/>
                      <a:pt x="197225" y="365228"/>
                    </a:cubicBezTo>
                    <a:cubicBezTo>
                      <a:pt x="211512" y="350941"/>
                      <a:pt x="257285" y="327393"/>
                      <a:pt x="284537" y="331891"/>
                    </a:cubicBezTo>
                    <a:cubicBezTo>
                      <a:pt x="311789" y="336389"/>
                      <a:pt x="360737" y="392216"/>
                      <a:pt x="360737" y="392216"/>
                    </a:cubicBezTo>
                    <a:cubicBezTo>
                      <a:pt x="369997" y="400947"/>
                      <a:pt x="362590" y="388511"/>
                      <a:pt x="340100" y="384278"/>
                    </a:cubicBezTo>
                    <a:cubicBezTo>
                      <a:pt x="317610" y="380045"/>
                      <a:pt x="253317" y="359937"/>
                      <a:pt x="225800" y="366816"/>
                    </a:cubicBezTo>
                    <a:cubicBezTo>
                      <a:pt x="198283" y="373695"/>
                      <a:pt x="201723" y="415764"/>
                      <a:pt x="175000" y="425553"/>
                    </a:cubicBezTo>
                    <a:cubicBezTo>
                      <a:pt x="148277" y="435343"/>
                      <a:pt x="85306" y="438253"/>
                      <a:pt x="65462" y="425553"/>
                    </a:cubicBezTo>
                    <a:cubicBezTo>
                      <a:pt x="45618" y="412853"/>
                      <a:pt x="66520" y="368932"/>
                      <a:pt x="55937" y="349353"/>
                    </a:cubicBezTo>
                    <a:cubicBezTo>
                      <a:pt x="45354" y="329774"/>
                      <a:pt x="9370" y="326334"/>
                      <a:pt x="1962" y="308078"/>
                    </a:cubicBezTo>
                    <a:cubicBezTo>
                      <a:pt x="-5446" y="289822"/>
                      <a:pt x="10429" y="286383"/>
                      <a:pt x="11487" y="239816"/>
                    </a:cubicBezTo>
                    <a:cubicBezTo>
                      <a:pt x="12545" y="193249"/>
                      <a:pt x="35564" y="-5189"/>
                      <a:pt x="36887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4" name="フリーフォーム: 図形 4813">
                <a:extLst>
                  <a:ext uri="{FF2B5EF4-FFF2-40B4-BE49-F238E27FC236}">
                    <a16:creationId xmlns:a16="http://schemas.microsoft.com/office/drawing/2014/main" id="{5880BFB7-52F4-4AA5-A15F-757AC15F20ED}"/>
                  </a:ext>
                </a:extLst>
              </p:cNvPr>
              <p:cNvSpPr/>
              <p:nvPr/>
            </p:nvSpPr>
            <p:spPr>
              <a:xfrm>
                <a:off x="5002692" y="8226414"/>
                <a:ext cx="228934" cy="187764"/>
              </a:xfrm>
              <a:custGeom>
                <a:avLst/>
                <a:gdLst>
                  <a:gd name="connsiteX0" fmla="*/ 1108 w 228934"/>
                  <a:gd name="connsiteY0" fmla="*/ 160349 h 187764"/>
                  <a:gd name="connsiteX1" fmla="*/ 53496 w 228934"/>
                  <a:gd name="connsiteY1" fmla="*/ 71449 h 187764"/>
                  <a:gd name="connsiteX2" fmla="*/ 101121 w 228934"/>
                  <a:gd name="connsiteY2" fmla="*/ 53986 h 187764"/>
                  <a:gd name="connsiteX3" fmla="*/ 107471 w 228934"/>
                  <a:gd name="connsiteY3" fmla="*/ 11 h 187764"/>
                  <a:gd name="connsiteX4" fmla="*/ 178908 w 228934"/>
                  <a:gd name="connsiteY4" fmla="*/ 49224 h 187764"/>
                  <a:gd name="connsiteX5" fmla="*/ 204308 w 228934"/>
                  <a:gd name="connsiteY5" fmla="*/ 55574 h 187764"/>
                  <a:gd name="connsiteX6" fmla="*/ 228121 w 228934"/>
                  <a:gd name="connsiteY6" fmla="*/ 111136 h 187764"/>
                  <a:gd name="connsiteX7" fmla="*/ 221771 w 228934"/>
                  <a:gd name="connsiteY7" fmla="*/ 187336 h 187764"/>
                  <a:gd name="connsiteX8" fmla="*/ 205896 w 228934"/>
                  <a:gd name="connsiteY8" fmla="*/ 74624 h 187764"/>
                  <a:gd name="connsiteX9" fmla="*/ 113821 w 228934"/>
                  <a:gd name="connsiteY9" fmla="*/ 28586 h 187764"/>
                  <a:gd name="connsiteX10" fmla="*/ 23333 w 228934"/>
                  <a:gd name="connsiteY10" fmla="*/ 58749 h 187764"/>
                  <a:gd name="connsiteX11" fmla="*/ 16983 w 228934"/>
                  <a:gd name="connsiteY11" fmla="*/ 71449 h 187764"/>
                  <a:gd name="connsiteX12" fmla="*/ 1108 w 228934"/>
                  <a:gd name="connsiteY12" fmla="*/ 160349 h 18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934" h="187764">
                    <a:moveTo>
                      <a:pt x="1108" y="160349"/>
                    </a:moveTo>
                    <a:cubicBezTo>
                      <a:pt x="7193" y="160349"/>
                      <a:pt x="36827" y="89176"/>
                      <a:pt x="53496" y="71449"/>
                    </a:cubicBezTo>
                    <a:cubicBezTo>
                      <a:pt x="70165" y="53722"/>
                      <a:pt x="92125" y="65892"/>
                      <a:pt x="101121" y="53986"/>
                    </a:cubicBezTo>
                    <a:cubicBezTo>
                      <a:pt x="110117" y="42080"/>
                      <a:pt x="94507" y="805"/>
                      <a:pt x="107471" y="11"/>
                    </a:cubicBezTo>
                    <a:cubicBezTo>
                      <a:pt x="120435" y="-783"/>
                      <a:pt x="162769" y="39963"/>
                      <a:pt x="178908" y="49224"/>
                    </a:cubicBezTo>
                    <a:cubicBezTo>
                      <a:pt x="195048" y="58484"/>
                      <a:pt x="196106" y="45255"/>
                      <a:pt x="204308" y="55574"/>
                    </a:cubicBezTo>
                    <a:cubicBezTo>
                      <a:pt x="212510" y="65893"/>
                      <a:pt x="225211" y="89176"/>
                      <a:pt x="228121" y="111136"/>
                    </a:cubicBezTo>
                    <a:cubicBezTo>
                      <a:pt x="231031" y="133096"/>
                      <a:pt x="225475" y="193421"/>
                      <a:pt x="221771" y="187336"/>
                    </a:cubicBezTo>
                    <a:cubicBezTo>
                      <a:pt x="218067" y="181251"/>
                      <a:pt x="223888" y="101082"/>
                      <a:pt x="205896" y="74624"/>
                    </a:cubicBezTo>
                    <a:cubicBezTo>
                      <a:pt x="187904" y="48166"/>
                      <a:pt x="144248" y="31232"/>
                      <a:pt x="113821" y="28586"/>
                    </a:cubicBezTo>
                    <a:cubicBezTo>
                      <a:pt x="83394" y="25940"/>
                      <a:pt x="39473" y="51605"/>
                      <a:pt x="23333" y="58749"/>
                    </a:cubicBezTo>
                    <a:cubicBezTo>
                      <a:pt x="7193" y="65893"/>
                      <a:pt x="18041" y="59807"/>
                      <a:pt x="16983" y="71449"/>
                    </a:cubicBezTo>
                    <a:cubicBezTo>
                      <a:pt x="15925" y="83091"/>
                      <a:pt x="-4977" y="160349"/>
                      <a:pt x="1108" y="1603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5" name="フリーフォーム: 図形 4814">
                <a:extLst>
                  <a:ext uri="{FF2B5EF4-FFF2-40B4-BE49-F238E27FC236}">
                    <a16:creationId xmlns:a16="http://schemas.microsoft.com/office/drawing/2014/main" id="{6EE1AC36-9F84-4DB9-BCAC-917D429FAE9A}"/>
                  </a:ext>
                </a:extLst>
              </p:cNvPr>
              <p:cNvSpPr/>
              <p:nvPr/>
            </p:nvSpPr>
            <p:spPr>
              <a:xfrm>
                <a:off x="5151144" y="8337280"/>
                <a:ext cx="476912" cy="95899"/>
              </a:xfrm>
              <a:custGeom>
                <a:avLst/>
                <a:gdLst>
                  <a:gd name="connsiteX0" fmla="*/ 294 w 476912"/>
                  <a:gd name="connsiteY0" fmla="*/ 51070 h 95899"/>
                  <a:gd name="connsiteX1" fmla="*/ 144756 w 476912"/>
                  <a:gd name="connsiteY1" fmla="*/ 49483 h 95899"/>
                  <a:gd name="connsiteX2" fmla="*/ 160631 w 476912"/>
                  <a:gd name="connsiteY2" fmla="*/ 9795 h 95899"/>
                  <a:gd name="connsiteX3" fmla="*/ 176506 w 476912"/>
                  <a:gd name="connsiteY3" fmla="*/ 9795 h 95899"/>
                  <a:gd name="connsiteX4" fmla="*/ 225719 w 476912"/>
                  <a:gd name="connsiteY4" fmla="*/ 20908 h 95899"/>
                  <a:gd name="connsiteX5" fmla="*/ 230481 w 476912"/>
                  <a:gd name="connsiteY5" fmla="*/ 66945 h 95899"/>
                  <a:gd name="connsiteX6" fmla="*/ 295569 w 476912"/>
                  <a:gd name="connsiteY6" fmla="*/ 35195 h 95899"/>
                  <a:gd name="connsiteX7" fmla="*/ 398756 w 476912"/>
                  <a:gd name="connsiteY7" fmla="*/ 20908 h 95899"/>
                  <a:gd name="connsiteX8" fmla="*/ 476544 w 476912"/>
                  <a:gd name="connsiteY8" fmla="*/ 65358 h 95899"/>
                  <a:gd name="connsiteX9" fmla="*/ 367006 w 476912"/>
                  <a:gd name="connsiteY9" fmla="*/ 270 h 95899"/>
                  <a:gd name="connsiteX10" fmla="*/ 227306 w 476912"/>
                  <a:gd name="connsiteY10" fmla="*/ 95520 h 95899"/>
                  <a:gd name="connsiteX11" fmla="*/ 213019 w 476912"/>
                  <a:gd name="connsiteY11" fmla="*/ 33608 h 95899"/>
                  <a:gd name="connsiteX12" fmla="*/ 187619 w 476912"/>
                  <a:gd name="connsiteY12" fmla="*/ 33608 h 95899"/>
                  <a:gd name="connsiteX13" fmla="*/ 294 w 476912"/>
                  <a:gd name="connsiteY13" fmla="*/ 51070 h 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6912" h="95899">
                    <a:moveTo>
                      <a:pt x="294" y="51070"/>
                    </a:moveTo>
                    <a:cubicBezTo>
                      <a:pt x="-6850" y="53716"/>
                      <a:pt x="118033" y="56362"/>
                      <a:pt x="144756" y="49483"/>
                    </a:cubicBezTo>
                    <a:cubicBezTo>
                      <a:pt x="171479" y="42604"/>
                      <a:pt x="155339" y="16410"/>
                      <a:pt x="160631" y="9795"/>
                    </a:cubicBezTo>
                    <a:cubicBezTo>
                      <a:pt x="165923" y="3180"/>
                      <a:pt x="165658" y="7943"/>
                      <a:pt x="176506" y="9795"/>
                    </a:cubicBezTo>
                    <a:cubicBezTo>
                      <a:pt x="187354" y="11647"/>
                      <a:pt x="216723" y="11383"/>
                      <a:pt x="225719" y="20908"/>
                    </a:cubicBezTo>
                    <a:cubicBezTo>
                      <a:pt x="234715" y="30433"/>
                      <a:pt x="218839" y="64564"/>
                      <a:pt x="230481" y="66945"/>
                    </a:cubicBezTo>
                    <a:cubicBezTo>
                      <a:pt x="242123" y="69326"/>
                      <a:pt x="267523" y="42868"/>
                      <a:pt x="295569" y="35195"/>
                    </a:cubicBezTo>
                    <a:cubicBezTo>
                      <a:pt x="323615" y="27522"/>
                      <a:pt x="368594" y="15881"/>
                      <a:pt x="398756" y="20908"/>
                    </a:cubicBezTo>
                    <a:cubicBezTo>
                      <a:pt x="428918" y="25935"/>
                      <a:pt x="481836" y="68798"/>
                      <a:pt x="476544" y="65358"/>
                    </a:cubicBezTo>
                    <a:cubicBezTo>
                      <a:pt x="471252" y="61918"/>
                      <a:pt x="408546" y="-4757"/>
                      <a:pt x="367006" y="270"/>
                    </a:cubicBezTo>
                    <a:cubicBezTo>
                      <a:pt x="325466" y="5297"/>
                      <a:pt x="252971" y="89964"/>
                      <a:pt x="227306" y="95520"/>
                    </a:cubicBezTo>
                    <a:cubicBezTo>
                      <a:pt x="201642" y="101076"/>
                      <a:pt x="219634" y="43927"/>
                      <a:pt x="213019" y="33608"/>
                    </a:cubicBezTo>
                    <a:cubicBezTo>
                      <a:pt x="206405" y="23289"/>
                      <a:pt x="225190" y="28846"/>
                      <a:pt x="187619" y="33608"/>
                    </a:cubicBezTo>
                    <a:cubicBezTo>
                      <a:pt x="150048" y="38370"/>
                      <a:pt x="7438" y="48424"/>
                      <a:pt x="294" y="510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6" name="フリーフォーム: 図形 4815">
                <a:extLst>
                  <a:ext uri="{FF2B5EF4-FFF2-40B4-BE49-F238E27FC236}">
                    <a16:creationId xmlns:a16="http://schemas.microsoft.com/office/drawing/2014/main" id="{12BFD490-16DA-4329-8C17-5B67E460EEF6}"/>
                  </a:ext>
                </a:extLst>
              </p:cNvPr>
              <p:cNvSpPr/>
              <p:nvPr/>
            </p:nvSpPr>
            <p:spPr>
              <a:xfrm>
                <a:off x="5609995" y="8175625"/>
                <a:ext cx="341707" cy="229276"/>
              </a:xfrm>
              <a:custGeom>
                <a:avLst/>
                <a:gdLst>
                  <a:gd name="connsiteX0" fmla="*/ 230 w 341707"/>
                  <a:gd name="connsiteY0" fmla="*/ 228600 h 229276"/>
                  <a:gd name="connsiteX1" fmla="*/ 24043 w 341707"/>
                  <a:gd name="connsiteY1" fmla="*/ 23813 h 229276"/>
                  <a:gd name="connsiteX2" fmla="*/ 33568 w 341707"/>
                  <a:gd name="connsiteY2" fmla="*/ 22225 h 229276"/>
                  <a:gd name="connsiteX3" fmla="*/ 85955 w 341707"/>
                  <a:gd name="connsiteY3" fmla="*/ 130175 h 229276"/>
                  <a:gd name="connsiteX4" fmla="*/ 165330 w 341707"/>
                  <a:gd name="connsiteY4" fmla="*/ 31750 h 229276"/>
                  <a:gd name="connsiteX5" fmla="*/ 228830 w 341707"/>
                  <a:gd name="connsiteY5" fmla="*/ 142875 h 229276"/>
                  <a:gd name="connsiteX6" fmla="*/ 289155 w 341707"/>
                  <a:gd name="connsiteY6" fmla="*/ 0 h 229276"/>
                  <a:gd name="connsiteX7" fmla="*/ 290743 w 341707"/>
                  <a:gd name="connsiteY7" fmla="*/ 141288 h 229276"/>
                  <a:gd name="connsiteX8" fmla="*/ 311380 w 341707"/>
                  <a:gd name="connsiteY8" fmla="*/ 196850 h 229276"/>
                  <a:gd name="connsiteX9" fmla="*/ 341543 w 341707"/>
                  <a:gd name="connsiteY9" fmla="*/ 207963 h 229276"/>
                  <a:gd name="connsiteX10" fmla="*/ 297093 w 341707"/>
                  <a:gd name="connsiteY10" fmla="*/ 209550 h 229276"/>
                  <a:gd name="connsiteX11" fmla="*/ 287568 w 341707"/>
                  <a:gd name="connsiteY11" fmla="*/ 95250 h 229276"/>
                  <a:gd name="connsiteX12" fmla="*/ 246293 w 341707"/>
                  <a:gd name="connsiteY12" fmla="*/ 168275 h 229276"/>
                  <a:gd name="connsiteX13" fmla="*/ 217718 w 341707"/>
                  <a:gd name="connsiteY13" fmla="*/ 144463 h 229276"/>
                  <a:gd name="connsiteX14" fmla="*/ 173268 w 341707"/>
                  <a:gd name="connsiteY14" fmla="*/ 80963 h 229276"/>
                  <a:gd name="connsiteX15" fmla="*/ 124055 w 341707"/>
                  <a:gd name="connsiteY15" fmla="*/ 130175 h 229276"/>
                  <a:gd name="connsiteX16" fmla="*/ 66905 w 341707"/>
                  <a:gd name="connsiteY16" fmla="*/ 144463 h 229276"/>
                  <a:gd name="connsiteX17" fmla="*/ 39918 w 341707"/>
                  <a:gd name="connsiteY17" fmla="*/ 92075 h 229276"/>
                  <a:gd name="connsiteX18" fmla="*/ 230 w 341707"/>
                  <a:gd name="connsiteY18" fmla="*/ 228600 h 229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1707" h="229276">
                    <a:moveTo>
                      <a:pt x="230" y="228600"/>
                    </a:moveTo>
                    <a:cubicBezTo>
                      <a:pt x="-2416" y="217223"/>
                      <a:pt x="18487" y="58209"/>
                      <a:pt x="24043" y="23813"/>
                    </a:cubicBezTo>
                    <a:cubicBezTo>
                      <a:pt x="29599" y="-10583"/>
                      <a:pt x="23249" y="4498"/>
                      <a:pt x="33568" y="22225"/>
                    </a:cubicBezTo>
                    <a:cubicBezTo>
                      <a:pt x="43887" y="39952"/>
                      <a:pt x="63995" y="128588"/>
                      <a:pt x="85955" y="130175"/>
                    </a:cubicBezTo>
                    <a:cubicBezTo>
                      <a:pt x="107915" y="131762"/>
                      <a:pt x="141517" y="29633"/>
                      <a:pt x="165330" y="31750"/>
                    </a:cubicBezTo>
                    <a:cubicBezTo>
                      <a:pt x="189143" y="33867"/>
                      <a:pt x="208193" y="148167"/>
                      <a:pt x="228830" y="142875"/>
                    </a:cubicBezTo>
                    <a:cubicBezTo>
                      <a:pt x="249467" y="137583"/>
                      <a:pt x="278836" y="264"/>
                      <a:pt x="289155" y="0"/>
                    </a:cubicBezTo>
                    <a:cubicBezTo>
                      <a:pt x="299474" y="-264"/>
                      <a:pt x="287039" y="108480"/>
                      <a:pt x="290743" y="141288"/>
                    </a:cubicBezTo>
                    <a:cubicBezTo>
                      <a:pt x="294447" y="174096"/>
                      <a:pt x="302913" y="185738"/>
                      <a:pt x="311380" y="196850"/>
                    </a:cubicBezTo>
                    <a:cubicBezTo>
                      <a:pt x="319847" y="207962"/>
                      <a:pt x="343924" y="205846"/>
                      <a:pt x="341543" y="207963"/>
                    </a:cubicBezTo>
                    <a:cubicBezTo>
                      <a:pt x="339162" y="210080"/>
                      <a:pt x="306089" y="228335"/>
                      <a:pt x="297093" y="209550"/>
                    </a:cubicBezTo>
                    <a:cubicBezTo>
                      <a:pt x="288097" y="190765"/>
                      <a:pt x="296035" y="102129"/>
                      <a:pt x="287568" y="95250"/>
                    </a:cubicBezTo>
                    <a:cubicBezTo>
                      <a:pt x="279101" y="88371"/>
                      <a:pt x="257935" y="160073"/>
                      <a:pt x="246293" y="168275"/>
                    </a:cubicBezTo>
                    <a:cubicBezTo>
                      <a:pt x="234651" y="176477"/>
                      <a:pt x="229889" y="159015"/>
                      <a:pt x="217718" y="144463"/>
                    </a:cubicBezTo>
                    <a:cubicBezTo>
                      <a:pt x="205547" y="129911"/>
                      <a:pt x="188879" y="83344"/>
                      <a:pt x="173268" y="80963"/>
                    </a:cubicBezTo>
                    <a:cubicBezTo>
                      <a:pt x="157658" y="78582"/>
                      <a:pt x="141782" y="119592"/>
                      <a:pt x="124055" y="130175"/>
                    </a:cubicBezTo>
                    <a:cubicBezTo>
                      <a:pt x="106328" y="140758"/>
                      <a:pt x="80928" y="150813"/>
                      <a:pt x="66905" y="144463"/>
                    </a:cubicBezTo>
                    <a:cubicBezTo>
                      <a:pt x="52882" y="138113"/>
                      <a:pt x="51031" y="79904"/>
                      <a:pt x="39918" y="92075"/>
                    </a:cubicBezTo>
                    <a:cubicBezTo>
                      <a:pt x="28805" y="104246"/>
                      <a:pt x="2876" y="239977"/>
                      <a:pt x="230" y="228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7" name="フリーフォーム: 図形 4816">
                <a:extLst>
                  <a:ext uri="{FF2B5EF4-FFF2-40B4-BE49-F238E27FC236}">
                    <a16:creationId xmlns:a16="http://schemas.microsoft.com/office/drawing/2014/main" id="{988B07EF-9D7A-49F2-8249-146A937F7FA4}"/>
                  </a:ext>
                </a:extLst>
              </p:cNvPr>
              <p:cNvSpPr/>
              <p:nvPr/>
            </p:nvSpPr>
            <p:spPr>
              <a:xfrm>
                <a:off x="5866890" y="7673486"/>
                <a:ext cx="112321" cy="776787"/>
              </a:xfrm>
              <a:custGeom>
                <a:avLst/>
                <a:gdLst>
                  <a:gd name="connsiteX0" fmla="*/ 83060 w 112321"/>
                  <a:gd name="connsiteY0" fmla="*/ 776777 h 776787"/>
                  <a:gd name="connsiteX1" fmla="*/ 98935 w 112321"/>
                  <a:gd name="connsiteY1" fmla="*/ 398952 h 776787"/>
                  <a:gd name="connsiteX2" fmla="*/ 60835 w 112321"/>
                  <a:gd name="connsiteY2" fmla="*/ 397364 h 776787"/>
                  <a:gd name="connsiteX3" fmla="*/ 510 w 112321"/>
                  <a:gd name="connsiteY3" fmla="*/ 387839 h 776787"/>
                  <a:gd name="connsiteX4" fmla="*/ 97348 w 112321"/>
                  <a:gd name="connsiteY4" fmla="*/ 364027 h 776787"/>
                  <a:gd name="connsiteX5" fmla="*/ 103698 w 112321"/>
                  <a:gd name="connsiteY5" fmla="*/ 210039 h 776787"/>
                  <a:gd name="connsiteX6" fmla="*/ 111635 w 112321"/>
                  <a:gd name="connsiteY6" fmla="*/ 2077 h 776787"/>
                  <a:gd name="connsiteX7" fmla="*/ 84648 w 112321"/>
                  <a:gd name="connsiteY7" fmla="*/ 346564 h 776787"/>
                  <a:gd name="connsiteX8" fmla="*/ 33848 w 112321"/>
                  <a:gd name="connsiteY8" fmla="*/ 387839 h 776787"/>
                  <a:gd name="connsiteX9" fmla="*/ 30673 w 112321"/>
                  <a:gd name="connsiteY9" fmla="*/ 405302 h 776787"/>
                  <a:gd name="connsiteX10" fmla="*/ 75123 w 112321"/>
                  <a:gd name="connsiteY10" fmla="*/ 411652 h 776787"/>
                  <a:gd name="connsiteX11" fmla="*/ 83060 w 112321"/>
                  <a:gd name="connsiteY11" fmla="*/ 776777 h 77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2321" h="776787">
                    <a:moveTo>
                      <a:pt x="83060" y="776777"/>
                    </a:moveTo>
                    <a:cubicBezTo>
                      <a:pt x="87029" y="774660"/>
                      <a:pt x="102639" y="462187"/>
                      <a:pt x="98935" y="398952"/>
                    </a:cubicBezTo>
                    <a:cubicBezTo>
                      <a:pt x="95231" y="335716"/>
                      <a:pt x="77239" y="399216"/>
                      <a:pt x="60835" y="397364"/>
                    </a:cubicBezTo>
                    <a:cubicBezTo>
                      <a:pt x="44431" y="395512"/>
                      <a:pt x="-5576" y="393395"/>
                      <a:pt x="510" y="387839"/>
                    </a:cubicBezTo>
                    <a:cubicBezTo>
                      <a:pt x="6596" y="382283"/>
                      <a:pt x="80150" y="393660"/>
                      <a:pt x="97348" y="364027"/>
                    </a:cubicBezTo>
                    <a:cubicBezTo>
                      <a:pt x="114546" y="334394"/>
                      <a:pt x="101317" y="270364"/>
                      <a:pt x="103698" y="210039"/>
                    </a:cubicBezTo>
                    <a:cubicBezTo>
                      <a:pt x="106079" y="149714"/>
                      <a:pt x="114810" y="-20677"/>
                      <a:pt x="111635" y="2077"/>
                    </a:cubicBezTo>
                    <a:cubicBezTo>
                      <a:pt x="108460" y="24831"/>
                      <a:pt x="97612" y="282270"/>
                      <a:pt x="84648" y="346564"/>
                    </a:cubicBezTo>
                    <a:cubicBezTo>
                      <a:pt x="71684" y="410858"/>
                      <a:pt x="42844" y="378049"/>
                      <a:pt x="33848" y="387839"/>
                    </a:cubicBezTo>
                    <a:cubicBezTo>
                      <a:pt x="24852" y="397629"/>
                      <a:pt x="23794" y="401333"/>
                      <a:pt x="30673" y="405302"/>
                    </a:cubicBezTo>
                    <a:cubicBezTo>
                      <a:pt x="37552" y="409271"/>
                      <a:pt x="66392" y="351327"/>
                      <a:pt x="75123" y="411652"/>
                    </a:cubicBezTo>
                    <a:cubicBezTo>
                      <a:pt x="83854" y="471977"/>
                      <a:pt x="79091" y="778894"/>
                      <a:pt x="83060" y="7767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8" name="フリーフォーム: 図形 4817">
                <a:extLst>
                  <a:ext uri="{FF2B5EF4-FFF2-40B4-BE49-F238E27FC236}">
                    <a16:creationId xmlns:a16="http://schemas.microsoft.com/office/drawing/2014/main" id="{A15E2AF4-C13E-487E-AE2E-099F65345FAC}"/>
                  </a:ext>
                </a:extLst>
              </p:cNvPr>
              <p:cNvSpPr/>
              <p:nvPr/>
            </p:nvSpPr>
            <p:spPr>
              <a:xfrm>
                <a:off x="5960960" y="7678678"/>
                <a:ext cx="59320" cy="759866"/>
              </a:xfrm>
              <a:custGeom>
                <a:avLst/>
                <a:gdLst>
                  <a:gd name="connsiteX0" fmla="*/ 17565 w 59320"/>
                  <a:gd name="connsiteY0" fmla="*/ 60 h 759866"/>
                  <a:gd name="connsiteX1" fmla="*/ 25503 w 59320"/>
                  <a:gd name="connsiteY1" fmla="*/ 323910 h 759866"/>
                  <a:gd name="connsiteX2" fmla="*/ 57253 w 59320"/>
                  <a:gd name="connsiteY2" fmla="*/ 366772 h 759866"/>
                  <a:gd name="connsiteX3" fmla="*/ 54078 w 59320"/>
                  <a:gd name="connsiteY3" fmla="*/ 381060 h 759866"/>
                  <a:gd name="connsiteX4" fmla="*/ 36615 w 59320"/>
                  <a:gd name="connsiteY4" fmla="*/ 439797 h 759866"/>
                  <a:gd name="connsiteX5" fmla="*/ 103 w 59320"/>
                  <a:gd name="connsiteY5" fmla="*/ 757297 h 759866"/>
                  <a:gd name="connsiteX6" fmla="*/ 25503 w 59320"/>
                  <a:gd name="connsiteY6" fmla="*/ 579497 h 759866"/>
                  <a:gd name="connsiteX7" fmla="*/ 22328 w 59320"/>
                  <a:gd name="connsiteY7" fmla="*/ 396935 h 759866"/>
                  <a:gd name="connsiteX8" fmla="*/ 46140 w 59320"/>
                  <a:gd name="connsiteY8" fmla="*/ 349310 h 759866"/>
                  <a:gd name="connsiteX9" fmla="*/ 28678 w 59320"/>
                  <a:gd name="connsiteY9" fmla="*/ 296922 h 759866"/>
                  <a:gd name="connsiteX10" fmla="*/ 17565 w 59320"/>
                  <a:gd name="connsiteY10" fmla="*/ 60 h 75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320" h="759866">
                    <a:moveTo>
                      <a:pt x="17565" y="60"/>
                    </a:moveTo>
                    <a:cubicBezTo>
                      <a:pt x="17036" y="4558"/>
                      <a:pt x="18888" y="262791"/>
                      <a:pt x="25503" y="323910"/>
                    </a:cubicBezTo>
                    <a:cubicBezTo>
                      <a:pt x="32118" y="385029"/>
                      <a:pt x="52490" y="357247"/>
                      <a:pt x="57253" y="366772"/>
                    </a:cubicBezTo>
                    <a:cubicBezTo>
                      <a:pt x="62016" y="376297"/>
                      <a:pt x="57518" y="368889"/>
                      <a:pt x="54078" y="381060"/>
                    </a:cubicBezTo>
                    <a:cubicBezTo>
                      <a:pt x="50638" y="393231"/>
                      <a:pt x="45611" y="377091"/>
                      <a:pt x="36615" y="439797"/>
                    </a:cubicBezTo>
                    <a:cubicBezTo>
                      <a:pt x="27619" y="502503"/>
                      <a:pt x="1955" y="734014"/>
                      <a:pt x="103" y="757297"/>
                    </a:cubicBezTo>
                    <a:cubicBezTo>
                      <a:pt x="-1749" y="780580"/>
                      <a:pt x="21799" y="639557"/>
                      <a:pt x="25503" y="579497"/>
                    </a:cubicBezTo>
                    <a:cubicBezTo>
                      <a:pt x="29207" y="519437"/>
                      <a:pt x="18889" y="435299"/>
                      <a:pt x="22328" y="396935"/>
                    </a:cubicBezTo>
                    <a:cubicBezTo>
                      <a:pt x="25767" y="358571"/>
                      <a:pt x="45082" y="365979"/>
                      <a:pt x="46140" y="349310"/>
                    </a:cubicBezTo>
                    <a:cubicBezTo>
                      <a:pt x="47198" y="332641"/>
                      <a:pt x="34234" y="351162"/>
                      <a:pt x="28678" y="296922"/>
                    </a:cubicBezTo>
                    <a:cubicBezTo>
                      <a:pt x="23122" y="242682"/>
                      <a:pt x="18094" y="-4438"/>
                      <a:pt x="17565" y="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9" name="フリーフォーム: 図形 4818">
                <a:extLst>
                  <a:ext uri="{FF2B5EF4-FFF2-40B4-BE49-F238E27FC236}">
                    <a16:creationId xmlns:a16="http://schemas.microsoft.com/office/drawing/2014/main" id="{EBC0DBD0-0BB7-4E6C-A22B-FA40255754C2}"/>
                  </a:ext>
                </a:extLst>
              </p:cNvPr>
              <p:cNvSpPr/>
              <p:nvPr/>
            </p:nvSpPr>
            <p:spPr>
              <a:xfrm>
                <a:off x="5932394" y="8214958"/>
                <a:ext cx="123818" cy="179744"/>
              </a:xfrm>
              <a:custGeom>
                <a:avLst/>
                <a:gdLst>
                  <a:gd name="connsiteX0" fmla="*/ 95344 w 123818"/>
                  <a:gd name="connsiteY0" fmla="*/ 355 h 179744"/>
                  <a:gd name="connsiteX1" fmla="*/ 90581 w 123818"/>
                  <a:gd name="connsiteY1" fmla="*/ 146405 h 179744"/>
                  <a:gd name="connsiteX2" fmla="*/ 94 w 123818"/>
                  <a:gd name="connsiteY2" fmla="*/ 179742 h 179744"/>
                  <a:gd name="connsiteX3" fmla="*/ 109631 w 123818"/>
                  <a:gd name="connsiteY3" fmla="*/ 147992 h 179744"/>
                  <a:gd name="connsiteX4" fmla="*/ 120744 w 123818"/>
                  <a:gd name="connsiteY4" fmla="*/ 106717 h 179744"/>
                  <a:gd name="connsiteX5" fmla="*/ 95344 w 123818"/>
                  <a:gd name="connsiteY5" fmla="*/ 355 h 17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818" h="179744">
                    <a:moveTo>
                      <a:pt x="95344" y="355"/>
                    </a:moveTo>
                    <a:cubicBezTo>
                      <a:pt x="90317" y="6970"/>
                      <a:pt x="106456" y="116507"/>
                      <a:pt x="90581" y="146405"/>
                    </a:cubicBezTo>
                    <a:cubicBezTo>
                      <a:pt x="74706" y="176303"/>
                      <a:pt x="-3081" y="179478"/>
                      <a:pt x="94" y="179742"/>
                    </a:cubicBezTo>
                    <a:cubicBezTo>
                      <a:pt x="3269" y="180007"/>
                      <a:pt x="89523" y="160163"/>
                      <a:pt x="109631" y="147992"/>
                    </a:cubicBezTo>
                    <a:cubicBezTo>
                      <a:pt x="129739" y="135821"/>
                      <a:pt x="123390" y="132117"/>
                      <a:pt x="120744" y="106717"/>
                    </a:cubicBezTo>
                    <a:cubicBezTo>
                      <a:pt x="118098" y="81317"/>
                      <a:pt x="100371" y="-6260"/>
                      <a:pt x="95344" y="3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0" name="フリーフォーム: 図形 4819">
                <a:extLst>
                  <a:ext uri="{FF2B5EF4-FFF2-40B4-BE49-F238E27FC236}">
                    <a16:creationId xmlns:a16="http://schemas.microsoft.com/office/drawing/2014/main" id="{F6B59781-D89B-4806-AE96-72824968BF7F}"/>
                  </a:ext>
                </a:extLst>
              </p:cNvPr>
              <p:cNvSpPr/>
              <p:nvPr/>
            </p:nvSpPr>
            <p:spPr>
              <a:xfrm>
                <a:off x="5146291" y="8442308"/>
                <a:ext cx="956996" cy="70032"/>
              </a:xfrm>
              <a:custGeom>
                <a:avLst/>
                <a:gdLst>
                  <a:gd name="connsiteX0" fmla="*/ 384 w 956996"/>
                  <a:gd name="connsiteY0" fmla="*/ 60342 h 70032"/>
                  <a:gd name="connsiteX1" fmla="*/ 562359 w 956996"/>
                  <a:gd name="connsiteY1" fmla="*/ 57167 h 70032"/>
                  <a:gd name="connsiteX2" fmla="*/ 956059 w 956996"/>
                  <a:gd name="connsiteY2" fmla="*/ 17 h 70032"/>
                  <a:gd name="connsiteX3" fmla="*/ 651259 w 956996"/>
                  <a:gd name="connsiteY3" fmla="*/ 63517 h 70032"/>
                  <a:gd name="connsiteX4" fmla="*/ 384 w 956996"/>
                  <a:gd name="connsiteY4" fmla="*/ 60342 h 7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996" h="70032">
                    <a:moveTo>
                      <a:pt x="384" y="60342"/>
                    </a:moveTo>
                    <a:cubicBezTo>
                      <a:pt x="-14433" y="59284"/>
                      <a:pt x="403080" y="67221"/>
                      <a:pt x="562359" y="57167"/>
                    </a:cubicBezTo>
                    <a:cubicBezTo>
                      <a:pt x="721638" y="47113"/>
                      <a:pt x="941242" y="-1041"/>
                      <a:pt x="956059" y="17"/>
                    </a:cubicBezTo>
                    <a:cubicBezTo>
                      <a:pt x="970876" y="1075"/>
                      <a:pt x="807363" y="47642"/>
                      <a:pt x="651259" y="63517"/>
                    </a:cubicBezTo>
                    <a:cubicBezTo>
                      <a:pt x="495155" y="79392"/>
                      <a:pt x="15201" y="61400"/>
                      <a:pt x="384" y="6034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1" name="フリーフォーム: 図形 4820">
                <a:extLst>
                  <a:ext uri="{FF2B5EF4-FFF2-40B4-BE49-F238E27FC236}">
                    <a16:creationId xmlns:a16="http://schemas.microsoft.com/office/drawing/2014/main" id="{B1455478-7427-413E-80BC-40851089EE39}"/>
                  </a:ext>
                </a:extLst>
              </p:cNvPr>
              <p:cNvSpPr/>
              <p:nvPr/>
            </p:nvSpPr>
            <p:spPr>
              <a:xfrm>
                <a:off x="4546830" y="8461373"/>
                <a:ext cx="1579543" cy="121735"/>
              </a:xfrm>
              <a:custGeom>
                <a:avLst/>
                <a:gdLst>
                  <a:gd name="connsiteX0" fmla="*/ 9295 w 1579543"/>
                  <a:gd name="connsiteY0" fmla="*/ 120652 h 121735"/>
                  <a:gd name="connsiteX1" fmla="*/ 634770 w 1579543"/>
                  <a:gd name="connsiteY1" fmla="*/ 38102 h 121735"/>
                  <a:gd name="connsiteX2" fmla="*/ 1333270 w 1579543"/>
                  <a:gd name="connsiteY2" fmla="*/ 95252 h 121735"/>
                  <a:gd name="connsiteX3" fmla="*/ 1577745 w 1579543"/>
                  <a:gd name="connsiteY3" fmla="*/ 2 h 121735"/>
                  <a:gd name="connsiteX4" fmla="*/ 1231670 w 1579543"/>
                  <a:gd name="connsiteY4" fmla="*/ 92077 h 121735"/>
                  <a:gd name="connsiteX5" fmla="*/ 752245 w 1579543"/>
                  <a:gd name="connsiteY5" fmla="*/ 107952 h 121735"/>
                  <a:gd name="connsiteX6" fmla="*/ 295045 w 1579543"/>
                  <a:gd name="connsiteY6" fmla="*/ 85727 h 121735"/>
                  <a:gd name="connsiteX7" fmla="*/ 9295 w 1579543"/>
                  <a:gd name="connsiteY7" fmla="*/ 120652 h 12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43" h="121735">
                    <a:moveTo>
                      <a:pt x="9295" y="120652"/>
                    </a:moveTo>
                    <a:cubicBezTo>
                      <a:pt x="65916" y="112715"/>
                      <a:pt x="414108" y="42335"/>
                      <a:pt x="634770" y="38102"/>
                    </a:cubicBezTo>
                    <a:cubicBezTo>
                      <a:pt x="855432" y="33869"/>
                      <a:pt x="1176108" y="101602"/>
                      <a:pt x="1333270" y="95252"/>
                    </a:cubicBezTo>
                    <a:cubicBezTo>
                      <a:pt x="1490433" y="88902"/>
                      <a:pt x="1594678" y="531"/>
                      <a:pt x="1577745" y="2"/>
                    </a:cubicBezTo>
                    <a:cubicBezTo>
                      <a:pt x="1560812" y="-527"/>
                      <a:pt x="1369253" y="74085"/>
                      <a:pt x="1231670" y="92077"/>
                    </a:cubicBezTo>
                    <a:cubicBezTo>
                      <a:pt x="1094087" y="110069"/>
                      <a:pt x="908349" y="109010"/>
                      <a:pt x="752245" y="107952"/>
                    </a:cubicBezTo>
                    <a:cubicBezTo>
                      <a:pt x="596141" y="106894"/>
                      <a:pt x="422045" y="80965"/>
                      <a:pt x="295045" y="85727"/>
                    </a:cubicBezTo>
                    <a:cubicBezTo>
                      <a:pt x="168045" y="90489"/>
                      <a:pt x="-47326" y="128589"/>
                      <a:pt x="9295" y="120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2" name="フリーフォーム: 図形 4821">
                <a:extLst>
                  <a:ext uri="{FF2B5EF4-FFF2-40B4-BE49-F238E27FC236}">
                    <a16:creationId xmlns:a16="http://schemas.microsoft.com/office/drawing/2014/main" id="{356C9EED-452A-458B-A05D-602D62541900}"/>
                  </a:ext>
                </a:extLst>
              </p:cNvPr>
              <p:cNvSpPr/>
              <p:nvPr/>
            </p:nvSpPr>
            <p:spPr>
              <a:xfrm>
                <a:off x="4607977" y="8471269"/>
                <a:ext cx="531202" cy="45327"/>
              </a:xfrm>
              <a:custGeom>
                <a:avLst/>
                <a:gdLst>
                  <a:gd name="connsiteX0" fmla="*/ 6 w 531202"/>
                  <a:gd name="connsiteY0" fmla="*/ 31381 h 45327"/>
                  <a:gd name="connsiteX1" fmla="*/ 82556 w 531202"/>
                  <a:gd name="connsiteY1" fmla="*/ 29264 h 45327"/>
                  <a:gd name="connsiteX2" fmla="*/ 505890 w 531202"/>
                  <a:gd name="connsiteY2" fmla="*/ 3864 h 45327"/>
                  <a:gd name="connsiteX3" fmla="*/ 457206 w 531202"/>
                  <a:gd name="connsiteY3" fmla="*/ 3864 h 45327"/>
                  <a:gd name="connsiteX4" fmla="*/ 243423 w 531202"/>
                  <a:gd name="connsiteY4" fmla="*/ 39848 h 45327"/>
                  <a:gd name="connsiteX5" fmla="*/ 6 w 531202"/>
                  <a:gd name="connsiteY5" fmla="*/ 31381 h 4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202" h="45327">
                    <a:moveTo>
                      <a:pt x="6" y="31381"/>
                    </a:moveTo>
                    <a:cubicBezTo>
                      <a:pt x="-876" y="32615"/>
                      <a:pt x="82556" y="29264"/>
                      <a:pt x="82556" y="29264"/>
                    </a:cubicBezTo>
                    <a:lnTo>
                      <a:pt x="505890" y="3864"/>
                    </a:lnTo>
                    <a:cubicBezTo>
                      <a:pt x="568332" y="-369"/>
                      <a:pt x="500950" y="-2133"/>
                      <a:pt x="457206" y="3864"/>
                    </a:cubicBezTo>
                    <a:cubicBezTo>
                      <a:pt x="413462" y="9861"/>
                      <a:pt x="324915" y="32087"/>
                      <a:pt x="243423" y="39848"/>
                    </a:cubicBezTo>
                    <a:cubicBezTo>
                      <a:pt x="161931" y="47609"/>
                      <a:pt x="65093" y="49020"/>
                      <a:pt x="6" y="313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3" name="フリーフォーム: 図形 4822">
                <a:extLst>
                  <a:ext uri="{FF2B5EF4-FFF2-40B4-BE49-F238E27FC236}">
                    <a16:creationId xmlns:a16="http://schemas.microsoft.com/office/drawing/2014/main" id="{3BE5A32F-36EE-4E4D-9984-4AE9E0A852A6}"/>
                  </a:ext>
                </a:extLst>
              </p:cNvPr>
              <p:cNvSpPr/>
              <p:nvPr/>
            </p:nvSpPr>
            <p:spPr>
              <a:xfrm>
                <a:off x="3440688" y="8368596"/>
                <a:ext cx="1322734" cy="138931"/>
              </a:xfrm>
              <a:custGeom>
                <a:avLst/>
                <a:gdLst>
                  <a:gd name="connsiteX0" fmla="*/ 1012 w 1322734"/>
                  <a:gd name="connsiteY0" fmla="*/ 704 h 138931"/>
                  <a:gd name="connsiteX1" fmla="*/ 96262 w 1322734"/>
                  <a:gd name="connsiteY1" fmla="*/ 7054 h 138931"/>
                  <a:gd name="connsiteX2" fmla="*/ 722795 w 1322734"/>
                  <a:gd name="connsiteY2" fmla="*/ 79021 h 138931"/>
                  <a:gd name="connsiteX3" fmla="*/ 1311229 w 1322734"/>
                  <a:gd name="connsiteY3" fmla="*/ 134054 h 138931"/>
                  <a:gd name="connsiteX4" fmla="*/ 1091095 w 1322734"/>
                  <a:gd name="connsiteY4" fmla="*/ 134054 h 138931"/>
                  <a:gd name="connsiteX5" fmla="*/ 824395 w 1322734"/>
                  <a:gd name="connsiteY5" fmla="*/ 115004 h 138931"/>
                  <a:gd name="connsiteX6" fmla="*/ 1012 w 1322734"/>
                  <a:gd name="connsiteY6" fmla="*/ 704 h 13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2734" h="138931">
                    <a:moveTo>
                      <a:pt x="1012" y="704"/>
                    </a:moveTo>
                    <a:cubicBezTo>
                      <a:pt x="-11512" y="-2648"/>
                      <a:pt x="96262" y="7054"/>
                      <a:pt x="96262" y="7054"/>
                    </a:cubicBezTo>
                    <a:lnTo>
                      <a:pt x="722795" y="79021"/>
                    </a:lnTo>
                    <a:cubicBezTo>
                      <a:pt x="925289" y="100188"/>
                      <a:pt x="1249846" y="124882"/>
                      <a:pt x="1311229" y="134054"/>
                    </a:cubicBezTo>
                    <a:cubicBezTo>
                      <a:pt x="1372612" y="143226"/>
                      <a:pt x="1172234" y="137229"/>
                      <a:pt x="1091095" y="134054"/>
                    </a:cubicBezTo>
                    <a:cubicBezTo>
                      <a:pt x="1009956" y="130879"/>
                      <a:pt x="1005723" y="136523"/>
                      <a:pt x="824395" y="115004"/>
                    </a:cubicBezTo>
                    <a:cubicBezTo>
                      <a:pt x="643067" y="93485"/>
                      <a:pt x="323098" y="49211"/>
                      <a:pt x="1012" y="7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4" name="フリーフォーム: 図形 4823">
                <a:extLst>
                  <a:ext uri="{FF2B5EF4-FFF2-40B4-BE49-F238E27FC236}">
                    <a16:creationId xmlns:a16="http://schemas.microsoft.com/office/drawing/2014/main" id="{B11ECB29-7A44-4F19-A3EB-7E977D12DAE7}"/>
                  </a:ext>
                </a:extLst>
              </p:cNvPr>
              <p:cNvSpPr/>
              <p:nvPr/>
            </p:nvSpPr>
            <p:spPr>
              <a:xfrm>
                <a:off x="3424767" y="8416645"/>
                <a:ext cx="1323060" cy="139264"/>
              </a:xfrm>
              <a:custGeom>
                <a:avLst/>
                <a:gdLst>
                  <a:gd name="connsiteX0" fmla="*/ 0 w 1323060"/>
                  <a:gd name="connsiteY0" fmla="*/ 3455 h 139264"/>
                  <a:gd name="connsiteX1" fmla="*/ 122766 w 1323060"/>
                  <a:gd name="connsiteY1" fmla="*/ 16155 h 139264"/>
                  <a:gd name="connsiteX2" fmla="*/ 535516 w 1323060"/>
                  <a:gd name="connsiteY2" fmla="*/ 64838 h 139264"/>
                  <a:gd name="connsiteX3" fmla="*/ 1293283 w 1323060"/>
                  <a:gd name="connsiteY3" fmla="*/ 134688 h 139264"/>
                  <a:gd name="connsiteX4" fmla="*/ 1157816 w 1323060"/>
                  <a:gd name="connsiteY4" fmla="*/ 130455 h 139264"/>
                  <a:gd name="connsiteX5" fmla="*/ 1041400 w 1323060"/>
                  <a:gd name="connsiteY5" fmla="*/ 113522 h 139264"/>
                  <a:gd name="connsiteX6" fmla="*/ 876300 w 1323060"/>
                  <a:gd name="connsiteY6" fmla="*/ 94472 h 139264"/>
                  <a:gd name="connsiteX7" fmla="*/ 651933 w 1323060"/>
                  <a:gd name="connsiteY7" fmla="*/ 64838 h 139264"/>
                  <a:gd name="connsiteX8" fmla="*/ 270933 w 1323060"/>
                  <a:gd name="connsiteY8" fmla="*/ 9805 h 139264"/>
                  <a:gd name="connsiteX9" fmla="*/ 0 w 1323060"/>
                  <a:gd name="connsiteY9" fmla="*/ 3455 h 139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3060" h="139264">
                    <a:moveTo>
                      <a:pt x="0" y="3455"/>
                    </a:moveTo>
                    <a:lnTo>
                      <a:pt x="122766" y="16155"/>
                    </a:lnTo>
                    <a:lnTo>
                      <a:pt x="535516" y="64838"/>
                    </a:lnTo>
                    <a:lnTo>
                      <a:pt x="1293283" y="134688"/>
                    </a:lnTo>
                    <a:cubicBezTo>
                      <a:pt x="1397000" y="145624"/>
                      <a:pt x="1199796" y="133983"/>
                      <a:pt x="1157816" y="130455"/>
                    </a:cubicBezTo>
                    <a:cubicBezTo>
                      <a:pt x="1115836" y="126927"/>
                      <a:pt x="1041400" y="113522"/>
                      <a:pt x="1041400" y="113522"/>
                    </a:cubicBezTo>
                    <a:cubicBezTo>
                      <a:pt x="994481" y="107525"/>
                      <a:pt x="941211" y="102586"/>
                      <a:pt x="876300" y="94472"/>
                    </a:cubicBezTo>
                    <a:lnTo>
                      <a:pt x="651933" y="64838"/>
                    </a:lnTo>
                    <a:cubicBezTo>
                      <a:pt x="551039" y="50727"/>
                      <a:pt x="381000" y="21094"/>
                      <a:pt x="270933" y="9805"/>
                    </a:cubicBezTo>
                    <a:cubicBezTo>
                      <a:pt x="160866" y="-1484"/>
                      <a:pt x="76199" y="-2190"/>
                      <a:pt x="0" y="34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5" name="フリーフォーム: 図形 4824">
                <a:extLst>
                  <a:ext uri="{FF2B5EF4-FFF2-40B4-BE49-F238E27FC236}">
                    <a16:creationId xmlns:a16="http://schemas.microsoft.com/office/drawing/2014/main" id="{960094FD-067F-47B5-8194-8888A80ADD9C}"/>
                  </a:ext>
                </a:extLst>
              </p:cNvPr>
              <p:cNvSpPr/>
              <p:nvPr/>
            </p:nvSpPr>
            <p:spPr>
              <a:xfrm>
                <a:off x="2846240" y="5535448"/>
                <a:ext cx="205203" cy="119228"/>
              </a:xfrm>
              <a:custGeom>
                <a:avLst/>
                <a:gdLst>
                  <a:gd name="connsiteX0" fmla="*/ 4910 w 205203"/>
                  <a:gd name="connsiteY0" fmla="*/ 119227 h 119228"/>
                  <a:gd name="connsiteX1" fmla="*/ 190648 w 205203"/>
                  <a:gd name="connsiteY1" fmla="*/ 55727 h 119228"/>
                  <a:gd name="connsiteX2" fmla="*/ 190648 w 205203"/>
                  <a:gd name="connsiteY2" fmla="*/ 19215 h 119228"/>
                  <a:gd name="connsiteX3" fmla="*/ 170010 w 205203"/>
                  <a:gd name="connsiteY3" fmla="*/ 165 h 119228"/>
                  <a:gd name="connsiteX4" fmla="*/ 71585 w 205203"/>
                  <a:gd name="connsiteY4" fmla="*/ 11277 h 119228"/>
                  <a:gd name="connsiteX5" fmla="*/ 60473 w 205203"/>
                  <a:gd name="connsiteY5" fmla="*/ 33502 h 119228"/>
                  <a:gd name="connsiteX6" fmla="*/ 55710 w 205203"/>
                  <a:gd name="connsiteY6" fmla="*/ 54140 h 119228"/>
                  <a:gd name="connsiteX7" fmla="*/ 4910 w 205203"/>
                  <a:gd name="connsiteY7" fmla="*/ 119227 h 119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203" h="119228">
                    <a:moveTo>
                      <a:pt x="4910" y="119227"/>
                    </a:moveTo>
                    <a:cubicBezTo>
                      <a:pt x="27400" y="119491"/>
                      <a:pt x="159692" y="72396"/>
                      <a:pt x="190648" y="55727"/>
                    </a:cubicBezTo>
                    <a:cubicBezTo>
                      <a:pt x="221604" y="39058"/>
                      <a:pt x="194088" y="28475"/>
                      <a:pt x="190648" y="19215"/>
                    </a:cubicBezTo>
                    <a:cubicBezTo>
                      <a:pt x="187208" y="9955"/>
                      <a:pt x="189854" y="1488"/>
                      <a:pt x="170010" y="165"/>
                    </a:cubicBezTo>
                    <a:cubicBezTo>
                      <a:pt x="150166" y="-1158"/>
                      <a:pt x="89841" y="5721"/>
                      <a:pt x="71585" y="11277"/>
                    </a:cubicBezTo>
                    <a:cubicBezTo>
                      <a:pt x="53329" y="16833"/>
                      <a:pt x="63119" y="26358"/>
                      <a:pt x="60473" y="33502"/>
                    </a:cubicBezTo>
                    <a:cubicBezTo>
                      <a:pt x="57827" y="40646"/>
                      <a:pt x="67616" y="43557"/>
                      <a:pt x="55710" y="54140"/>
                    </a:cubicBezTo>
                    <a:cubicBezTo>
                      <a:pt x="43804" y="64723"/>
                      <a:pt x="-17580" y="118963"/>
                      <a:pt x="4910" y="119227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6" name="フリーフォーム: 図形 4825">
                <a:extLst>
                  <a:ext uri="{FF2B5EF4-FFF2-40B4-BE49-F238E27FC236}">
                    <a16:creationId xmlns:a16="http://schemas.microsoft.com/office/drawing/2014/main" id="{B2FE5391-2403-4DA5-818E-C37854A5A0FF}"/>
                  </a:ext>
                </a:extLst>
              </p:cNvPr>
              <p:cNvSpPr/>
              <p:nvPr/>
            </p:nvSpPr>
            <p:spPr>
              <a:xfrm>
                <a:off x="8864888" y="10594734"/>
                <a:ext cx="314038" cy="125665"/>
              </a:xfrm>
              <a:custGeom>
                <a:avLst/>
                <a:gdLst>
                  <a:gd name="connsiteX0" fmla="*/ 6062 w 314038"/>
                  <a:gd name="connsiteY0" fmla="*/ 73266 h 125665"/>
                  <a:gd name="connsiteX1" fmla="*/ 252125 w 314038"/>
                  <a:gd name="connsiteY1" fmla="*/ 125654 h 125665"/>
                  <a:gd name="connsiteX2" fmla="*/ 263237 w 314038"/>
                  <a:gd name="connsiteY2" fmla="*/ 78029 h 125665"/>
                  <a:gd name="connsiteX3" fmla="*/ 274350 w 314038"/>
                  <a:gd name="connsiteY3" fmla="*/ 81204 h 125665"/>
                  <a:gd name="connsiteX4" fmla="*/ 314037 w 314038"/>
                  <a:gd name="connsiteY4" fmla="*/ 95491 h 125665"/>
                  <a:gd name="connsiteX5" fmla="*/ 272762 w 314038"/>
                  <a:gd name="connsiteY5" fmla="*/ 14529 h 125665"/>
                  <a:gd name="connsiteX6" fmla="*/ 175925 w 314038"/>
                  <a:gd name="connsiteY6" fmla="*/ 241 h 125665"/>
                  <a:gd name="connsiteX7" fmla="*/ 83850 w 314038"/>
                  <a:gd name="connsiteY7" fmla="*/ 17704 h 125665"/>
                  <a:gd name="connsiteX8" fmla="*/ 6062 w 314038"/>
                  <a:gd name="connsiteY8" fmla="*/ 73266 h 125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038" h="125665">
                    <a:moveTo>
                      <a:pt x="6062" y="73266"/>
                    </a:moveTo>
                    <a:cubicBezTo>
                      <a:pt x="34108" y="91258"/>
                      <a:pt x="209263" y="124860"/>
                      <a:pt x="252125" y="125654"/>
                    </a:cubicBezTo>
                    <a:cubicBezTo>
                      <a:pt x="294987" y="126448"/>
                      <a:pt x="259533" y="85437"/>
                      <a:pt x="263237" y="78029"/>
                    </a:cubicBezTo>
                    <a:cubicBezTo>
                      <a:pt x="266941" y="70621"/>
                      <a:pt x="265883" y="78294"/>
                      <a:pt x="274350" y="81204"/>
                    </a:cubicBezTo>
                    <a:cubicBezTo>
                      <a:pt x="282817" y="84114"/>
                      <a:pt x="314302" y="106603"/>
                      <a:pt x="314037" y="95491"/>
                    </a:cubicBezTo>
                    <a:cubicBezTo>
                      <a:pt x="313772" y="84379"/>
                      <a:pt x="295780" y="30404"/>
                      <a:pt x="272762" y="14529"/>
                    </a:cubicBezTo>
                    <a:cubicBezTo>
                      <a:pt x="249744" y="-1346"/>
                      <a:pt x="207410" y="-288"/>
                      <a:pt x="175925" y="241"/>
                    </a:cubicBezTo>
                    <a:cubicBezTo>
                      <a:pt x="144440" y="770"/>
                      <a:pt x="112954" y="4210"/>
                      <a:pt x="83850" y="17704"/>
                    </a:cubicBezTo>
                    <a:cubicBezTo>
                      <a:pt x="54746" y="31198"/>
                      <a:pt x="-21984" y="55274"/>
                      <a:pt x="6062" y="7326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7" name="フリーフォーム: 図形 4826">
                <a:extLst>
                  <a:ext uri="{FF2B5EF4-FFF2-40B4-BE49-F238E27FC236}">
                    <a16:creationId xmlns:a16="http://schemas.microsoft.com/office/drawing/2014/main" id="{047F1422-6A1E-40B7-A1F8-0EB95B322EF0}"/>
                  </a:ext>
                </a:extLst>
              </p:cNvPr>
              <p:cNvSpPr/>
              <p:nvPr/>
            </p:nvSpPr>
            <p:spPr>
              <a:xfrm>
                <a:off x="8770795" y="10301242"/>
                <a:ext cx="76774" cy="262731"/>
              </a:xfrm>
              <a:custGeom>
                <a:avLst/>
                <a:gdLst>
                  <a:gd name="connsiteX0" fmla="*/ 28718 w 76774"/>
                  <a:gd name="connsiteY0" fmla="*/ 46 h 262731"/>
                  <a:gd name="connsiteX1" fmla="*/ 73168 w 76774"/>
                  <a:gd name="connsiteY1" fmla="*/ 74658 h 262731"/>
                  <a:gd name="connsiteX2" fmla="*/ 73168 w 76774"/>
                  <a:gd name="connsiteY2" fmla="*/ 133396 h 262731"/>
                  <a:gd name="connsiteX3" fmla="*/ 65230 w 76774"/>
                  <a:gd name="connsiteY3" fmla="*/ 258808 h 262731"/>
                  <a:gd name="connsiteX4" fmla="*/ 36655 w 76774"/>
                  <a:gd name="connsiteY4" fmla="*/ 227058 h 262731"/>
                  <a:gd name="connsiteX5" fmla="*/ 143 w 76774"/>
                  <a:gd name="connsiteY5" fmla="*/ 185783 h 262731"/>
                  <a:gd name="connsiteX6" fmla="*/ 23955 w 76774"/>
                  <a:gd name="connsiteY6" fmla="*/ 65133 h 262731"/>
                  <a:gd name="connsiteX7" fmla="*/ 28718 w 76774"/>
                  <a:gd name="connsiteY7" fmla="*/ 46 h 26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774" h="262731">
                    <a:moveTo>
                      <a:pt x="28718" y="46"/>
                    </a:moveTo>
                    <a:cubicBezTo>
                      <a:pt x="36920" y="1634"/>
                      <a:pt x="65760" y="52433"/>
                      <a:pt x="73168" y="74658"/>
                    </a:cubicBezTo>
                    <a:cubicBezTo>
                      <a:pt x="80576" y="96883"/>
                      <a:pt x="74491" y="102704"/>
                      <a:pt x="73168" y="133396"/>
                    </a:cubicBezTo>
                    <a:cubicBezTo>
                      <a:pt x="71845" y="164088"/>
                      <a:pt x="71315" y="243198"/>
                      <a:pt x="65230" y="258808"/>
                    </a:cubicBezTo>
                    <a:cubicBezTo>
                      <a:pt x="59145" y="274418"/>
                      <a:pt x="47503" y="239229"/>
                      <a:pt x="36655" y="227058"/>
                    </a:cubicBezTo>
                    <a:cubicBezTo>
                      <a:pt x="25807" y="214887"/>
                      <a:pt x="2260" y="212771"/>
                      <a:pt x="143" y="185783"/>
                    </a:cubicBezTo>
                    <a:cubicBezTo>
                      <a:pt x="-1974" y="158796"/>
                      <a:pt x="19986" y="92650"/>
                      <a:pt x="23955" y="65133"/>
                    </a:cubicBezTo>
                    <a:cubicBezTo>
                      <a:pt x="27924" y="37616"/>
                      <a:pt x="20516" y="-1542"/>
                      <a:pt x="28718" y="4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8" name="フリーフォーム: 図形 4827">
                <a:extLst>
                  <a:ext uri="{FF2B5EF4-FFF2-40B4-BE49-F238E27FC236}">
                    <a16:creationId xmlns:a16="http://schemas.microsoft.com/office/drawing/2014/main" id="{C4EDD21F-C23D-46B7-8AAB-901CF33FA67A}"/>
                  </a:ext>
                </a:extLst>
              </p:cNvPr>
              <p:cNvSpPr/>
              <p:nvPr/>
            </p:nvSpPr>
            <p:spPr>
              <a:xfrm>
                <a:off x="8529049" y="10029633"/>
                <a:ext cx="121131" cy="311354"/>
              </a:xfrm>
              <a:custGeom>
                <a:avLst/>
                <a:gdLst>
                  <a:gd name="connsiteX0" fmla="*/ 2176 w 121131"/>
                  <a:gd name="connsiteY0" fmla="*/ 192 h 311354"/>
                  <a:gd name="connsiteX1" fmla="*/ 113301 w 121131"/>
                  <a:gd name="connsiteY1" fmla="*/ 84330 h 311354"/>
                  <a:gd name="connsiteX2" fmla="*/ 111714 w 121131"/>
                  <a:gd name="connsiteY2" fmla="*/ 128780 h 311354"/>
                  <a:gd name="connsiteX3" fmla="*/ 110126 w 121131"/>
                  <a:gd name="connsiteY3" fmla="*/ 230380 h 311354"/>
                  <a:gd name="connsiteX4" fmla="*/ 84726 w 121131"/>
                  <a:gd name="connsiteY4" fmla="*/ 258955 h 311354"/>
                  <a:gd name="connsiteX5" fmla="*/ 33926 w 121131"/>
                  <a:gd name="connsiteY5" fmla="*/ 311342 h 311354"/>
                  <a:gd name="connsiteX6" fmla="*/ 41864 w 121131"/>
                  <a:gd name="connsiteY6" fmla="*/ 262130 h 311354"/>
                  <a:gd name="connsiteX7" fmla="*/ 38689 w 121131"/>
                  <a:gd name="connsiteY7" fmla="*/ 109730 h 311354"/>
                  <a:gd name="connsiteX8" fmla="*/ 2176 w 121131"/>
                  <a:gd name="connsiteY8" fmla="*/ 192 h 31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131" h="311354">
                    <a:moveTo>
                      <a:pt x="2176" y="192"/>
                    </a:moveTo>
                    <a:cubicBezTo>
                      <a:pt x="14611" y="-4041"/>
                      <a:pt x="95045" y="62899"/>
                      <a:pt x="113301" y="84330"/>
                    </a:cubicBezTo>
                    <a:cubicBezTo>
                      <a:pt x="131557" y="105761"/>
                      <a:pt x="112243" y="104438"/>
                      <a:pt x="111714" y="128780"/>
                    </a:cubicBezTo>
                    <a:cubicBezTo>
                      <a:pt x="111185" y="153122"/>
                      <a:pt x="114624" y="208684"/>
                      <a:pt x="110126" y="230380"/>
                    </a:cubicBezTo>
                    <a:cubicBezTo>
                      <a:pt x="105628" y="252076"/>
                      <a:pt x="97426" y="245461"/>
                      <a:pt x="84726" y="258955"/>
                    </a:cubicBezTo>
                    <a:cubicBezTo>
                      <a:pt x="72026" y="272449"/>
                      <a:pt x="41070" y="310813"/>
                      <a:pt x="33926" y="311342"/>
                    </a:cubicBezTo>
                    <a:cubicBezTo>
                      <a:pt x="26782" y="311871"/>
                      <a:pt x="41070" y="295732"/>
                      <a:pt x="41864" y="262130"/>
                    </a:cubicBezTo>
                    <a:cubicBezTo>
                      <a:pt x="42658" y="228528"/>
                      <a:pt x="42922" y="152328"/>
                      <a:pt x="38689" y="109730"/>
                    </a:cubicBezTo>
                    <a:cubicBezTo>
                      <a:pt x="34456" y="67132"/>
                      <a:pt x="-10259" y="4425"/>
                      <a:pt x="2176" y="192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9" name="フリーフォーム: 図形 4828">
                <a:extLst>
                  <a:ext uri="{FF2B5EF4-FFF2-40B4-BE49-F238E27FC236}">
                    <a16:creationId xmlns:a16="http://schemas.microsoft.com/office/drawing/2014/main" id="{1CCCF083-3352-4F0D-8901-0718279A9013}"/>
                  </a:ext>
                </a:extLst>
              </p:cNvPr>
              <p:cNvSpPr/>
              <p:nvPr/>
            </p:nvSpPr>
            <p:spPr>
              <a:xfrm>
                <a:off x="8511587" y="9739313"/>
                <a:ext cx="166760" cy="257647"/>
              </a:xfrm>
              <a:custGeom>
                <a:avLst/>
                <a:gdLst>
                  <a:gd name="connsiteX0" fmla="*/ 45038 w 166760"/>
                  <a:gd name="connsiteY0" fmla="*/ 0 h 257647"/>
                  <a:gd name="connsiteX1" fmla="*/ 165688 w 166760"/>
                  <a:gd name="connsiteY1" fmla="*/ 38100 h 257647"/>
                  <a:gd name="connsiteX2" fmla="*/ 105363 w 166760"/>
                  <a:gd name="connsiteY2" fmla="*/ 52387 h 257647"/>
                  <a:gd name="connsiteX3" fmla="*/ 126001 w 166760"/>
                  <a:gd name="connsiteY3" fmla="*/ 101600 h 257647"/>
                  <a:gd name="connsiteX4" fmla="*/ 78376 w 166760"/>
                  <a:gd name="connsiteY4" fmla="*/ 155575 h 257647"/>
                  <a:gd name="connsiteX5" fmla="*/ 16463 w 166760"/>
                  <a:gd name="connsiteY5" fmla="*/ 257175 h 257647"/>
                  <a:gd name="connsiteX6" fmla="*/ 8526 w 166760"/>
                  <a:gd name="connsiteY6" fmla="*/ 190500 h 257647"/>
                  <a:gd name="connsiteX7" fmla="*/ 588 w 166760"/>
                  <a:gd name="connsiteY7" fmla="*/ 119062 h 257647"/>
                  <a:gd name="connsiteX8" fmla="*/ 588 w 166760"/>
                  <a:gd name="connsiteY8" fmla="*/ 73025 h 257647"/>
                  <a:gd name="connsiteX9" fmla="*/ 45038 w 166760"/>
                  <a:gd name="connsiteY9" fmla="*/ 0 h 25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760" h="257647">
                    <a:moveTo>
                      <a:pt x="45038" y="0"/>
                    </a:moveTo>
                    <a:cubicBezTo>
                      <a:pt x="100336" y="14684"/>
                      <a:pt x="155634" y="29369"/>
                      <a:pt x="165688" y="38100"/>
                    </a:cubicBezTo>
                    <a:cubicBezTo>
                      <a:pt x="175742" y="46831"/>
                      <a:pt x="111977" y="41804"/>
                      <a:pt x="105363" y="52387"/>
                    </a:cubicBezTo>
                    <a:cubicBezTo>
                      <a:pt x="98749" y="62970"/>
                      <a:pt x="130499" y="84402"/>
                      <a:pt x="126001" y="101600"/>
                    </a:cubicBezTo>
                    <a:cubicBezTo>
                      <a:pt x="121503" y="118798"/>
                      <a:pt x="96632" y="129646"/>
                      <a:pt x="78376" y="155575"/>
                    </a:cubicBezTo>
                    <a:cubicBezTo>
                      <a:pt x="60120" y="181504"/>
                      <a:pt x="28105" y="251354"/>
                      <a:pt x="16463" y="257175"/>
                    </a:cubicBezTo>
                    <a:cubicBezTo>
                      <a:pt x="4821" y="262996"/>
                      <a:pt x="11172" y="213519"/>
                      <a:pt x="8526" y="190500"/>
                    </a:cubicBezTo>
                    <a:cubicBezTo>
                      <a:pt x="5880" y="167481"/>
                      <a:pt x="1911" y="138641"/>
                      <a:pt x="588" y="119062"/>
                    </a:cubicBezTo>
                    <a:cubicBezTo>
                      <a:pt x="-735" y="99483"/>
                      <a:pt x="588" y="73025"/>
                      <a:pt x="588" y="73025"/>
                    </a:cubicBezTo>
                    <a:lnTo>
                      <a:pt x="45038" y="0"/>
                    </a:ln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0" name="フリーフォーム: 図形 4829">
                <a:extLst>
                  <a:ext uri="{FF2B5EF4-FFF2-40B4-BE49-F238E27FC236}">
                    <a16:creationId xmlns:a16="http://schemas.microsoft.com/office/drawing/2014/main" id="{26D1ADD3-5458-4976-A12A-D95DFC11C4B7}"/>
                  </a:ext>
                </a:extLst>
              </p:cNvPr>
              <p:cNvSpPr/>
              <p:nvPr/>
            </p:nvSpPr>
            <p:spPr>
              <a:xfrm>
                <a:off x="8898413" y="10447222"/>
                <a:ext cx="259606" cy="256067"/>
              </a:xfrm>
              <a:custGeom>
                <a:avLst/>
                <a:gdLst>
                  <a:gd name="connsiteX0" fmla="*/ 32862 w 259606"/>
                  <a:gd name="connsiteY0" fmla="*/ 74728 h 256067"/>
                  <a:gd name="connsiteX1" fmla="*/ 1112 w 259606"/>
                  <a:gd name="connsiteY1" fmla="*/ 209666 h 256067"/>
                  <a:gd name="connsiteX2" fmla="*/ 13812 w 259606"/>
                  <a:gd name="connsiteY2" fmla="*/ 219191 h 256067"/>
                  <a:gd name="connsiteX3" fmla="*/ 75725 w 259606"/>
                  <a:gd name="connsiteY3" fmla="*/ 223953 h 256067"/>
                  <a:gd name="connsiteX4" fmla="*/ 140812 w 259606"/>
                  <a:gd name="connsiteY4" fmla="*/ 255703 h 256067"/>
                  <a:gd name="connsiteX5" fmla="*/ 166212 w 259606"/>
                  <a:gd name="connsiteY5" fmla="*/ 200141 h 256067"/>
                  <a:gd name="connsiteX6" fmla="*/ 253525 w 259606"/>
                  <a:gd name="connsiteY6" fmla="*/ 4878 h 256067"/>
                  <a:gd name="connsiteX7" fmla="*/ 228125 w 259606"/>
                  <a:gd name="connsiteY7" fmla="*/ 62028 h 256067"/>
                  <a:gd name="connsiteX8" fmla="*/ 32862 w 259606"/>
                  <a:gd name="connsiteY8" fmla="*/ 74728 h 256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606" h="256067">
                    <a:moveTo>
                      <a:pt x="32862" y="74728"/>
                    </a:moveTo>
                    <a:cubicBezTo>
                      <a:pt x="-4974" y="99334"/>
                      <a:pt x="4287" y="185589"/>
                      <a:pt x="1112" y="209666"/>
                    </a:cubicBezTo>
                    <a:cubicBezTo>
                      <a:pt x="-2063" y="233743"/>
                      <a:pt x="1376" y="216810"/>
                      <a:pt x="13812" y="219191"/>
                    </a:cubicBezTo>
                    <a:cubicBezTo>
                      <a:pt x="26247" y="221572"/>
                      <a:pt x="54558" y="217868"/>
                      <a:pt x="75725" y="223953"/>
                    </a:cubicBezTo>
                    <a:cubicBezTo>
                      <a:pt x="96892" y="230038"/>
                      <a:pt x="125731" y="259672"/>
                      <a:pt x="140812" y="255703"/>
                    </a:cubicBezTo>
                    <a:cubicBezTo>
                      <a:pt x="155893" y="251734"/>
                      <a:pt x="147427" y="241945"/>
                      <a:pt x="166212" y="200141"/>
                    </a:cubicBezTo>
                    <a:cubicBezTo>
                      <a:pt x="184997" y="158337"/>
                      <a:pt x="243206" y="27897"/>
                      <a:pt x="253525" y="4878"/>
                    </a:cubicBezTo>
                    <a:cubicBezTo>
                      <a:pt x="263844" y="-18141"/>
                      <a:pt x="264373" y="46947"/>
                      <a:pt x="228125" y="62028"/>
                    </a:cubicBezTo>
                    <a:cubicBezTo>
                      <a:pt x="191877" y="77109"/>
                      <a:pt x="70698" y="50122"/>
                      <a:pt x="32862" y="74728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1" name="フリーフォーム: 図形 4830">
                <a:extLst>
                  <a:ext uri="{FF2B5EF4-FFF2-40B4-BE49-F238E27FC236}">
                    <a16:creationId xmlns:a16="http://schemas.microsoft.com/office/drawing/2014/main" id="{540DE2B8-D6DB-4497-A9C2-8FD5EA5EC880}"/>
                  </a:ext>
                </a:extLst>
              </p:cNvPr>
              <p:cNvSpPr/>
              <p:nvPr/>
            </p:nvSpPr>
            <p:spPr>
              <a:xfrm>
                <a:off x="3532674" y="7376579"/>
                <a:ext cx="141973" cy="288213"/>
              </a:xfrm>
              <a:custGeom>
                <a:avLst/>
                <a:gdLst>
                  <a:gd name="connsiteX0" fmla="*/ 43 w 141973"/>
                  <a:gd name="connsiteY0" fmla="*/ 4 h 288213"/>
                  <a:gd name="connsiteX1" fmla="*/ 105876 w 141973"/>
                  <a:gd name="connsiteY1" fmla="*/ 124888 h 288213"/>
                  <a:gd name="connsiteX2" fmla="*/ 141859 w 141973"/>
                  <a:gd name="connsiteY2" fmla="*/ 285754 h 288213"/>
                  <a:gd name="connsiteX3" fmla="*/ 116459 w 141973"/>
                  <a:gd name="connsiteY3" fmla="*/ 215904 h 288213"/>
                  <a:gd name="connsiteX4" fmla="*/ 93176 w 141973"/>
                  <a:gd name="connsiteY4" fmla="*/ 129121 h 288213"/>
                  <a:gd name="connsiteX5" fmla="*/ 43 w 141973"/>
                  <a:gd name="connsiteY5" fmla="*/ 4 h 288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973" h="288213">
                    <a:moveTo>
                      <a:pt x="43" y="4"/>
                    </a:moveTo>
                    <a:cubicBezTo>
                      <a:pt x="2160" y="-702"/>
                      <a:pt x="82240" y="77263"/>
                      <a:pt x="105876" y="124888"/>
                    </a:cubicBezTo>
                    <a:cubicBezTo>
                      <a:pt x="129512" y="172513"/>
                      <a:pt x="140095" y="270585"/>
                      <a:pt x="141859" y="285754"/>
                    </a:cubicBezTo>
                    <a:cubicBezTo>
                      <a:pt x="143623" y="300923"/>
                      <a:pt x="124573" y="242009"/>
                      <a:pt x="116459" y="215904"/>
                    </a:cubicBezTo>
                    <a:cubicBezTo>
                      <a:pt x="108345" y="189799"/>
                      <a:pt x="112226" y="160871"/>
                      <a:pt x="93176" y="129121"/>
                    </a:cubicBezTo>
                    <a:cubicBezTo>
                      <a:pt x="74126" y="97371"/>
                      <a:pt x="-2074" y="710"/>
                      <a:pt x="4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2" name="フリーフォーム: 図形 4831">
                <a:extLst>
                  <a:ext uri="{FF2B5EF4-FFF2-40B4-BE49-F238E27FC236}">
                    <a16:creationId xmlns:a16="http://schemas.microsoft.com/office/drawing/2014/main" id="{05C67650-75D4-4C16-8CD4-A85F723930CE}"/>
                  </a:ext>
                </a:extLst>
              </p:cNvPr>
              <p:cNvSpPr/>
              <p:nvPr/>
            </p:nvSpPr>
            <p:spPr>
              <a:xfrm>
                <a:off x="3512604" y="7588058"/>
                <a:ext cx="73689" cy="383293"/>
              </a:xfrm>
              <a:custGeom>
                <a:avLst/>
                <a:gdLst>
                  <a:gd name="connsiteX0" fmla="*/ 73029 w 73689"/>
                  <a:gd name="connsiteY0" fmla="*/ 192 h 383293"/>
                  <a:gd name="connsiteX1" fmla="*/ 37046 w 73689"/>
                  <a:gd name="connsiteY1" fmla="*/ 125075 h 383293"/>
                  <a:gd name="connsiteX2" fmla="*/ 15879 w 73689"/>
                  <a:gd name="connsiteY2" fmla="*/ 376959 h 383293"/>
                  <a:gd name="connsiteX3" fmla="*/ 13763 w 73689"/>
                  <a:gd name="connsiteY3" fmla="*/ 294409 h 383293"/>
                  <a:gd name="connsiteX4" fmla="*/ 3179 w 73689"/>
                  <a:gd name="connsiteY4" fmla="*/ 150475 h 383293"/>
                  <a:gd name="connsiteX5" fmla="*/ 73029 w 73689"/>
                  <a:gd name="connsiteY5" fmla="*/ 192 h 383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89" h="383293">
                    <a:moveTo>
                      <a:pt x="73029" y="192"/>
                    </a:moveTo>
                    <a:cubicBezTo>
                      <a:pt x="78673" y="-4041"/>
                      <a:pt x="46571" y="62281"/>
                      <a:pt x="37046" y="125075"/>
                    </a:cubicBezTo>
                    <a:cubicBezTo>
                      <a:pt x="27521" y="187869"/>
                      <a:pt x="19759" y="348737"/>
                      <a:pt x="15879" y="376959"/>
                    </a:cubicBezTo>
                    <a:cubicBezTo>
                      <a:pt x="11999" y="405181"/>
                      <a:pt x="15880" y="332156"/>
                      <a:pt x="13763" y="294409"/>
                    </a:cubicBezTo>
                    <a:cubicBezTo>
                      <a:pt x="11646" y="256662"/>
                      <a:pt x="-7404" y="197394"/>
                      <a:pt x="3179" y="150475"/>
                    </a:cubicBezTo>
                    <a:cubicBezTo>
                      <a:pt x="13762" y="103556"/>
                      <a:pt x="67385" y="4425"/>
                      <a:pt x="73029" y="1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3" name="フリーフォーム: 図形 4832">
                <a:extLst>
                  <a:ext uri="{FF2B5EF4-FFF2-40B4-BE49-F238E27FC236}">
                    <a16:creationId xmlns:a16="http://schemas.microsoft.com/office/drawing/2014/main" id="{4EDDC621-E557-417F-9C50-F4ECDBFE19A9}"/>
                  </a:ext>
                </a:extLst>
              </p:cNvPr>
              <p:cNvSpPr/>
              <p:nvPr/>
            </p:nvSpPr>
            <p:spPr>
              <a:xfrm>
                <a:off x="5520889" y="6944599"/>
                <a:ext cx="321762" cy="351662"/>
              </a:xfrm>
              <a:custGeom>
                <a:avLst/>
                <a:gdLst>
                  <a:gd name="connsiteX0" fmla="*/ 321111 w 321762"/>
                  <a:gd name="connsiteY0" fmla="*/ 184 h 351662"/>
                  <a:gd name="connsiteX1" fmla="*/ 22661 w 321762"/>
                  <a:gd name="connsiteY1" fmla="*/ 53101 h 351662"/>
                  <a:gd name="connsiteX2" fmla="*/ 54411 w 321762"/>
                  <a:gd name="connsiteY2" fmla="*/ 197034 h 351662"/>
                  <a:gd name="connsiteX3" fmla="*/ 321111 w 321762"/>
                  <a:gd name="connsiteY3" fmla="*/ 349434 h 351662"/>
                  <a:gd name="connsiteX4" fmla="*/ 126378 w 321762"/>
                  <a:gd name="connsiteY4" fmla="*/ 273234 h 351662"/>
                  <a:gd name="connsiteX5" fmla="*/ 22661 w 321762"/>
                  <a:gd name="connsiteY5" fmla="*/ 78501 h 351662"/>
                  <a:gd name="connsiteX6" fmla="*/ 77694 w 321762"/>
                  <a:gd name="connsiteY6" fmla="*/ 36168 h 351662"/>
                  <a:gd name="connsiteX7" fmla="*/ 321111 w 321762"/>
                  <a:gd name="connsiteY7" fmla="*/ 184 h 35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762" h="351662">
                    <a:moveTo>
                      <a:pt x="321111" y="184"/>
                    </a:moveTo>
                    <a:cubicBezTo>
                      <a:pt x="311939" y="3006"/>
                      <a:pt x="67111" y="20293"/>
                      <a:pt x="22661" y="53101"/>
                    </a:cubicBezTo>
                    <a:cubicBezTo>
                      <a:pt x="-21789" y="85909"/>
                      <a:pt x="4669" y="147645"/>
                      <a:pt x="54411" y="197034"/>
                    </a:cubicBezTo>
                    <a:cubicBezTo>
                      <a:pt x="104153" y="246423"/>
                      <a:pt x="309116" y="336734"/>
                      <a:pt x="321111" y="349434"/>
                    </a:cubicBezTo>
                    <a:cubicBezTo>
                      <a:pt x="333106" y="362134"/>
                      <a:pt x="176120" y="318390"/>
                      <a:pt x="126378" y="273234"/>
                    </a:cubicBezTo>
                    <a:cubicBezTo>
                      <a:pt x="76636" y="228078"/>
                      <a:pt x="30775" y="118012"/>
                      <a:pt x="22661" y="78501"/>
                    </a:cubicBezTo>
                    <a:cubicBezTo>
                      <a:pt x="14547" y="38990"/>
                      <a:pt x="31127" y="44635"/>
                      <a:pt x="77694" y="36168"/>
                    </a:cubicBezTo>
                    <a:cubicBezTo>
                      <a:pt x="124261" y="27701"/>
                      <a:pt x="330283" y="-2638"/>
                      <a:pt x="321111" y="1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4" name="フリーフォーム: 図形 4833">
                <a:extLst>
                  <a:ext uri="{FF2B5EF4-FFF2-40B4-BE49-F238E27FC236}">
                    <a16:creationId xmlns:a16="http://schemas.microsoft.com/office/drawing/2014/main" id="{E5D73092-02DE-4DD8-98F9-286B1602BAB0}"/>
                  </a:ext>
                </a:extLst>
              </p:cNvPr>
              <p:cNvSpPr/>
              <p:nvPr/>
            </p:nvSpPr>
            <p:spPr>
              <a:xfrm>
                <a:off x="5736167" y="6997700"/>
                <a:ext cx="280506" cy="226602"/>
              </a:xfrm>
              <a:custGeom>
                <a:avLst/>
                <a:gdLst>
                  <a:gd name="connsiteX0" fmla="*/ 0 w 280506"/>
                  <a:gd name="connsiteY0" fmla="*/ 0 h 226602"/>
                  <a:gd name="connsiteX1" fmla="*/ 65616 w 280506"/>
                  <a:gd name="connsiteY1" fmla="*/ 0 h 226602"/>
                  <a:gd name="connsiteX2" fmla="*/ 260350 w 280506"/>
                  <a:gd name="connsiteY2" fmla="*/ 0 h 226602"/>
                  <a:gd name="connsiteX3" fmla="*/ 260350 w 280506"/>
                  <a:gd name="connsiteY3" fmla="*/ 0 h 226602"/>
                  <a:gd name="connsiteX4" fmla="*/ 249766 w 280506"/>
                  <a:gd name="connsiteY4" fmla="*/ 127000 h 226602"/>
                  <a:gd name="connsiteX5" fmla="*/ 262466 w 280506"/>
                  <a:gd name="connsiteY5" fmla="*/ 224367 h 226602"/>
                  <a:gd name="connsiteX6" fmla="*/ 262466 w 280506"/>
                  <a:gd name="connsiteY6" fmla="*/ 29633 h 226602"/>
                  <a:gd name="connsiteX7" fmla="*/ 0 w 280506"/>
                  <a:gd name="connsiteY7" fmla="*/ 0 h 226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6" h="226602">
                    <a:moveTo>
                      <a:pt x="0" y="0"/>
                    </a:moveTo>
                    <a:lnTo>
                      <a:pt x="65616" y="0"/>
                    </a:lnTo>
                    <a:lnTo>
                      <a:pt x="260350" y="0"/>
                    </a:lnTo>
                    <a:lnTo>
                      <a:pt x="260350" y="0"/>
                    </a:lnTo>
                    <a:cubicBezTo>
                      <a:pt x="258586" y="21167"/>
                      <a:pt x="249413" y="89606"/>
                      <a:pt x="249766" y="127000"/>
                    </a:cubicBezTo>
                    <a:cubicBezTo>
                      <a:pt x="250119" y="164394"/>
                      <a:pt x="260349" y="240595"/>
                      <a:pt x="262466" y="224367"/>
                    </a:cubicBezTo>
                    <a:cubicBezTo>
                      <a:pt x="264583" y="208139"/>
                      <a:pt x="301977" y="63853"/>
                      <a:pt x="262466" y="29633"/>
                    </a:cubicBezTo>
                    <a:cubicBezTo>
                      <a:pt x="222955" y="-4587"/>
                      <a:pt x="124177" y="7231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5" name="フリーフォーム: 図形 4834">
                <a:extLst>
                  <a:ext uri="{FF2B5EF4-FFF2-40B4-BE49-F238E27FC236}">
                    <a16:creationId xmlns:a16="http://schemas.microsoft.com/office/drawing/2014/main" id="{D5396C72-C030-4BB8-90AE-569BF4D3CB3A}"/>
                  </a:ext>
                </a:extLst>
              </p:cNvPr>
              <p:cNvSpPr/>
              <p:nvPr/>
            </p:nvSpPr>
            <p:spPr>
              <a:xfrm>
                <a:off x="5776005" y="7018449"/>
                <a:ext cx="165478" cy="181785"/>
              </a:xfrm>
              <a:custGeom>
                <a:avLst/>
                <a:gdLst>
                  <a:gd name="connsiteX0" fmla="*/ 2495 w 165478"/>
                  <a:gd name="connsiteY0" fmla="*/ 4651 h 181785"/>
                  <a:gd name="connsiteX1" fmla="*/ 6728 w 165478"/>
                  <a:gd name="connsiteY1" fmla="*/ 55451 h 181785"/>
                  <a:gd name="connsiteX2" fmla="*/ 4612 w 165478"/>
                  <a:gd name="connsiteY2" fmla="*/ 180334 h 181785"/>
                  <a:gd name="connsiteX3" fmla="*/ 76578 w 165478"/>
                  <a:gd name="connsiteY3" fmla="*/ 125301 h 181785"/>
                  <a:gd name="connsiteX4" fmla="*/ 165478 w 165478"/>
                  <a:gd name="connsiteY4" fmla="*/ 152818 h 181785"/>
                  <a:gd name="connsiteX5" fmla="*/ 76578 w 165478"/>
                  <a:gd name="connsiteY5" fmla="*/ 169751 h 181785"/>
                  <a:gd name="connsiteX6" fmla="*/ 42712 w 165478"/>
                  <a:gd name="connsiteY6" fmla="*/ 165518 h 181785"/>
                  <a:gd name="connsiteX7" fmla="*/ 2495 w 165478"/>
                  <a:gd name="connsiteY7" fmla="*/ 4651 h 18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478" h="181785">
                    <a:moveTo>
                      <a:pt x="2495" y="4651"/>
                    </a:moveTo>
                    <a:cubicBezTo>
                      <a:pt x="-3502" y="-13693"/>
                      <a:pt x="6375" y="26171"/>
                      <a:pt x="6728" y="55451"/>
                    </a:cubicBezTo>
                    <a:cubicBezTo>
                      <a:pt x="7081" y="84732"/>
                      <a:pt x="-7030" y="168692"/>
                      <a:pt x="4612" y="180334"/>
                    </a:cubicBezTo>
                    <a:cubicBezTo>
                      <a:pt x="16254" y="191976"/>
                      <a:pt x="49767" y="129887"/>
                      <a:pt x="76578" y="125301"/>
                    </a:cubicBezTo>
                    <a:cubicBezTo>
                      <a:pt x="103389" y="120715"/>
                      <a:pt x="165478" y="145410"/>
                      <a:pt x="165478" y="152818"/>
                    </a:cubicBezTo>
                    <a:cubicBezTo>
                      <a:pt x="165478" y="160226"/>
                      <a:pt x="97039" y="167634"/>
                      <a:pt x="76578" y="169751"/>
                    </a:cubicBezTo>
                    <a:cubicBezTo>
                      <a:pt x="56117" y="171868"/>
                      <a:pt x="51179" y="190212"/>
                      <a:pt x="42712" y="165518"/>
                    </a:cubicBezTo>
                    <a:cubicBezTo>
                      <a:pt x="34245" y="140824"/>
                      <a:pt x="8492" y="22995"/>
                      <a:pt x="2495" y="46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6" name="フリーフォーム: 図形 4835">
                <a:extLst>
                  <a:ext uri="{FF2B5EF4-FFF2-40B4-BE49-F238E27FC236}">
                    <a16:creationId xmlns:a16="http://schemas.microsoft.com/office/drawing/2014/main" id="{73891AD2-E6E1-48ED-8BE3-36A3FA71A750}"/>
                  </a:ext>
                </a:extLst>
              </p:cNvPr>
              <p:cNvSpPr/>
              <p:nvPr/>
            </p:nvSpPr>
            <p:spPr>
              <a:xfrm>
                <a:off x="5590020" y="6957050"/>
                <a:ext cx="270130" cy="201775"/>
              </a:xfrm>
              <a:custGeom>
                <a:avLst/>
                <a:gdLst>
                  <a:gd name="connsiteX0" fmla="*/ 268913 w 270130"/>
                  <a:gd name="connsiteY0" fmla="*/ 433 h 201775"/>
                  <a:gd name="connsiteX1" fmla="*/ 8563 w 270130"/>
                  <a:gd name="connsiteY1" fmla="*/ 61817 h 201775"/>
                  <a:gd name="connsiteX2" fmla="*/ 63597 w 270130"/>
                  <a:gd name="connsiteY2" fmla="*/ 169767 h 201775"/>
                  <a:gd name="connsiteX3" fmla="*/ 72063 w 270130"/>
                  <a:gd name="connsiteY3" fmla="*/ 199400 h 201775"/>
                  <a:gd name="connsiteX4" fmla="*/ 12797 w 270130"/>
                  <a:gd name="connsiteY4" fmla="*/ 118967 h 201775"/>
                  <a:gd name="connsiteX5" fmla="*/ 101697 w 270130"/>
                  <a:gd name="connsiteY5" fmla="*/ 38533 h 201775"/>
                  <a:gd name="connsiteX6" fmla="*/ 268913 w 270130"/>
                  <a:gd name="connsiteY6" fmla="*/ 433 h 20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130" h="201775">
                    <a:moveTo>
                      <a:pt x="268913" y="433"/>
                    </a:moveTo>
                    <a:cubicBezTo>
                      <a:pt x="253391" y="4314"/>
                      <a:pt x="42782" y="33595"/>
                      <a:pt x="8563" y="61817"/>
                    </a:cubicBezTo>
                    <a:cubicBezTo>
                      <a:pt x="-25656" y="90039"/>
                      <a:pt x="53014" y="146837"/>
                      <a:pt x="63597" y="169767"/>
                    </a:cubicBezTo>
                    <a:cubicBezTo>
                      <a:pt x="74180" y="192698"/>
                      <a:pt x="80530" y="207867"/>
                      <a:pt x="72063" y="199400"/>
                    </a:cubicBezTo>
                    <a:cubicBezTo>
                      <a:pt x="63596" y="190933"/>
                      <a:pt x="7858" y="145778"/>
                      <a:pt x="12797" y="118967"/>
                    </a:cubicBezTo>
                    <a:cubicBezTo>
                      <a:pt x="17736" y="92156"/>
                      <a:pt x="56189" y="57583"/>
                      <a:pt x="101697" y="38533"/>
                    </a:cubicBezTo>
                    <a:cubicBezTo>
                      <a:pt x="147205" y="19483"/>
                      <a:pt x="284435" y="-3448"/>
                      <a:pt x="268913" y="4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7" name="フリーフォーム: 図形 4836">
                <a:extLst>
                  <a:ext uri="{FF2B5EF4-FFF2-40B4-BE49-F238E27FC236}">
                    <a16:creationId xmlns:a16="http://schemas.microsoft.com/office/drawing/2014/main" id="{22D0DEB2-F995-446D-BF9A-B42E69C66326}"/>
                  </a:ext>
                </a:extLst>
              </p:cNvPr>
              <p:cNvSpPr/>
              <p:nvPr/>
            </p:nvSpPr>
            <p:spPr>
              <a:xfrm>
                <a:off x="3646254" y="8485188"/>
                <a:ext cx="173428" cy="145545"/>
              </a:xfrm>
              <a:custGeom>
                <a:avLst/>
                <a:gdLst>
                  <a:gd name="connsiteX0" fmla="*/ 173271 w 173428"/>
                  <a:gd name="connsiteY0" fmla="*/ 52387 h 145545"/>
                  <a:gd name="connsiteX1" fmla="*/ 52621 w 173428"/>
                  <a:gd name="connsiteY1" fmla="*/ 0 h 145545"/>
                  <a:gd name="connsiteX2" fmla="*/ 16109 w 173428"/>
                  <a:gd name="connsiteY2" fmla="*/ 52387 h 145545"/>
                  <a:gd name="connsiteX3" fmla="*/ 143109 w 173428"/>
                  <a:gd name="connsiteY3" fmla="*/ 130175 h 145545"/>
                  <a:gd name="connsiteX4" fmla="*/ 55796 w 173428"/>
                  <a:gd name="connsiteY4" fmla="*/ 111125 h 145545"/>
                  <a:gd name="connsiteX5" fmla="*/ 234 w 173428"/>
                  <a:gd name="connsiteY5" fmla="*/ 85725 h 145545"/>
                  <a:gd name="connsiteX6" fmla="*/ 76434 w 173428"/>
                  <a:gd name="connsiteY6" fmla="*/ 144462 h 145545"/>
                  <a:gd name="connsiteX7" fmla="*/ 171684 w 173428"/>
                  <a:gd name="connsiteY7" fmla="*/ 119062 h 145545"/>
                  <a:gd name="connsiteX8" fmla="*/ 62146 w 173428"/>
                  <a:gd name="connsiteY8" fmla="*/ 60325 h 145545"/>
                  <a:gd name="connsiteX9" fmla="*/ 31984 w 173428"/>
                  <a:gd name="connsiteY9" fmla="*/ 34925 h 145545"/>
                  <a:gd name="connsiteX10" fmla="*/ 78021 w 173428"/>
                  <a:gd name="connsiteY10" fmla="*/ 23812 h 145545"/>
                  <a:gd name="connsiteX11" fmla="*/ 173271 w 173428"/>
                  <a:gd name="connsiteY11" fmla="*/ 52387 h 14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3428" h="145545">
                    <a:moveTo>
                      <a:pt x="173271" y="52387"/>
                    </a:moveTo>
                    <a:cubicBezTo>
                      <a:pt x="169038" y="48418"/>
                      <a:pt x="78815" y="0"/>
                      <a:pt x="52621" y="0"/>
                    </a:cubicBezTo>
                    <a:cubicBezTo>
                      <a:pt x="26427" y="0"/>
                      <a:pt x="1028" y="30691"/>
                      <a:pt x="16109" y="52387"/>
                    </a:cubicBezTo>
                    <a:cubicBezTo>
                      <a:pt x="31190" y="74083"/>
                      <a:pt x="136494" y="120385"/>
                      <a:pt x="143109" y="130175"/>
                    </a:cubicBezTo>
                    <a:cubicBezTo>
                      <a:pt x="149723" y="139965"/>
                      <a:pt x="79608" y="118533"/>
                      <a:pt x="55796" y="111125"/>
                    </a:cubicBezTo>
                    <a:cubicBezTo>
                      <a:pt x="31983" y="103717"/>
                      <a:pt x="-3206" y="80169"/>
                      <a:pt x="234" y="85725"/>
                    </a:cubicBezTo>
                    <a:cubicBezTo>
                      <a:pt x="3674" y="91281"/>
                      <a:pt x="47859" y="138906"/>
                      <a:pt x="76434" y="144462"/>
                    </a:cubicBezTo>
                    <a:cubicBezTo>
                      <a:pt x="105009" y="150018"/>
                      <a:pt x="174065" y="133085"/>
                      <a:pt x="171684" y="119062"/>
                    </a:cubicBezTo>
                    <a:cubicBezTo>
                      <a:pt x="169303" y="105039"/>
                      <a:pt x="85429" y="74348"/>
                      <a:pt x="62146" y="60325"/>
                    </a:cubicBezTo>
                    <a:cubicBezTo>
                      <a:pt x="38863" y="46302"/>
                      <a:pt x="29338" y="41010"/>
                      <a:pt x="31984" y="34925"/>
                    </a:cubicBezTo>
                    <a:cubicBezTo>
                      <a:pt x="34630" y="28840"/>
                      <a:pt x="60823" y="23018"/>
                      <a:pt x="78021" y="23812"/>
                    </a:cubicBezTo>
                    <a:cubicBezTo>
                      <a:pt x="95219" y="24606"/>
                      <a:pt x="177504" y="56356"/>
                      <a:pt x="173271" y="523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8" name="フリーフォーム: 図形 4837">
                <a:extLst>
                  <a:ext uri="{FF2B5EF4-FFF2-40B4-BE49-F238E27FC236}">
                    <a16:creationId xmlns:a16="http://schemas.microsoft.com/office/drawing/2014/main" id="{15BF1C8E-21A3-420B-85F7-D43DBDD22DFD}"/>
                  </a:ext>
                </a:extLst>
              </p:cNvPr>
              <p:cNvSpPr/>
              <p:nvPr/>
            </p:nvSpPr>
            <p:spPr>
              <a:xfrm>
                <a:off x="3801140" y="8487586"/>
                <a:ext cx="183490" cy="181418"/>
              </a:xfrm>
              <a:custGeom>
                <a:avLst/>
                <a:gdLst>
                  <a:gd name="connsiteX0" fmla="*/ 183485 w 183490"/>
                  <a:gd name="connsiteY0" fmla="*/ 96027 h 181418"/>
                  <a:gd name="connsiteX1" fmla="*/ 77123 w 183490"/>
                  <a:gd name="connsiteY1" fmla="*/ 2364 h 181418"/>
                  <a:gd name="connsiteX2" fmla="*/ 12035 w 183490"/>
                  <a:gd name="connsiteY2" fmla="*/ 35702 h 181418"/>
                  <a:gd name="connsiteX3" fmla="*/ 13623 w 183490"/>
                  <a:gd name="connsiteY3" fmla="*/ 118252 h 181418"/>
                  <a:gd name="connsiteX4" fmla="*/ 150148 w 183490"/>
                  <a:gd name="connsiteY4" fmla="*/ 180164 h 181418"/>
                  <a:gd name="connsiteX5" fmla="*/ 134273 w 183490"/>
                  <a:gd name="connsiteY5" fmla="*/ 161114 h 181418"/>
                  <a:gd name="connsiteX6" fmla="*/ 39023 w 183490"/>
                  <a:gd name="connsiteY6" fmla="*/ 176989 h 181418"/>
                  <a:gd name="connsiteX7" fmla="*/ 29498 w 183490"/>
                  <a:gd name="connsiteY7" fmla="*/ 115077 h 181418"/>
                  <a:gd name="connsiteX8" fmla="*/ 72360 w 183490"/>
                  <a:gd name="connsiteY8" fmla="*/ 38877 h 181418"/>
                  <a:gd name="connsiteX9" fmla="*/ 183485 w 183490"/>
                  <a:gd name="connsiteY9" fmla="*/ 96027 h 18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490" h="181418">
                    <a:moveTo>
                      <a:pt x="183485" y="96027"/>
                    </a:moveTo>
                    <a:cubicBezTo>
                      <a:pt x="184279" y="89941"/>
                      <a:pt x="105698" y="12418"/>
                      <a:pt x="77123" y="2364"/>
                    </a:cubicBezTo>
                    <a:cubicBezTo>
                      <a:pt x="48548" y="-7690"/>
                      <a:pt x="22618" y="16387"/>
                      <a:pt x="12035" y="35702"/>
                    </a:cubicBezTo>
                    <a:cubicBezTo>
                      <a:pt x="1452" y="55017"/>
                      <a:pt x="-9396" y="94175"/>
                      <a:pt x="13623" y="118252"/>
                    </a:cubicBezTo>
                    <a:cubicBezTo>
                      <a:pt x="36642" y="142329"/>
                      <a:pt x="130040" y="173020"/>
                      <a:pt x="150148" y="180164"/>
                    </a:cubicBezTo>
                    <a:cubicBezTo>
                      <a:pt x="170256" y="187308"/>
                      <a:pt x="152794" y="161643"/>
                      <a:pt x="134273" y="161114"/>
                    </a:cubicBezTo>
                    <a:cubicBezTo>
                      <a:pt x="115752" y="160585"/>
                      <a:pt x="56486" y="184662"/>
                      <a:pt x="39023" y="176989"/>
                    </a:cubicBezTo>
                    <a:cubicBezTo>
                      <a:pt x="21560" y="169316"/>
                      <a:pt x="23942" y="138096"/>
                      <a:pt x="29498" y="115077"/>
                    </a:cubicBezTo>
                    <a:cubicBezTo>
                      <a:pt x="35054" y="92058"/>
                      <a:pt x="53575" y="45227"/>
                      <a:pt x="72360" y="38877"/>
                    </a:cubicBezTo>
                    <a:cubicBezTo>
                      <a:pt x="91145" y="32527"/>
                      <a:pt x="182691" y="102113"/>
                      <a:pt x="183485" y="960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9" name="フリーフォーム: 図形 4838">
                <a:extLst>
                  <a:ext uri="{FF2B5EF4-FFF2-40B4-BE49-F238E27FC236}">
                    <a16:creationId xmlns:a16="http://schemas.microsoft.com/office/drawing/2014/main" id="{1AC048FE-D7AD-4135-AD9C-5CD8A0FE21E5}"/>
                  </a:ext>
                </a:extLst>
              </p:cNvPr>
              <p:cNvSpPr/>
              <p:nvPr/>
            </p:nvSpPr>
            <p:spPr>
              <a:xfrm>
                <a:off x="3958723" y="8535607"/>
                <a:ext cx="170375" cy="149183"/>
              </a:xfrm>
              <a:custGeom>
                <a:avLst/>
                <a:gdLst>
                  <a:gd name="connsiteX0" fmla="*/ 157665 w 170375"/>
                  <a:gd name="connsiteY0" fmla="*/ 74993 h 149183"/>
                  <a:gd name="connsiteX1" fmla="*/ 37015 w 170375"/>
                  <a:gd name="connsiteY1" fmla="*/ 5143 h 149183"/>
                  <a:gd name="connsiteX2" fmla="*/ 8440 w 170375"/>
                  <a:gd name="connsiteY2" fmla="*/ 90868 h 149183"/>
                  <a:gd name="connsiteX3" fmla="*/ 170365 w 170375"/>
                  <a:gd name="connsiteY3" fmla="*/ 148018 h 149183"/>
                  <a:gd name="connsiteX4" fmla="*/ 16377 w 170375"/>
                  <a:gd name="connsiteY4" fmla="*/ 121031 h 149183"/>
                  <a:gd name="connsiteX5" fmla="*/ 17965 w 170375"/>
                  <a:gd name="connsiteY5" fmla="*/ 25781 h 149183"/>
                  <a:gd name="connsiteX6" fmla="*/ 78290 w 170375"/>
                  <a:gd name="connsiteY6" fmla="*/ 1968 h 149183"/>
                  <a:gd name="connsiteX7" fmla="*/ 157665 w 170375"/>
                  <a:gd name="connsiteY7" fmla="*/ 74993 h 14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375" h="149183">
                    <a:moveTo>
                      <a:pt x="157665" y="74993"/>
                    </a:moveTo>
                    <a:cubicBezTo>
                      <a:pt x="150786" y="75522"/>
                      <a:pt x="61886" y="2497"/>
                      <a:pt x="37015" y="5143"/>
                    </a:cubicBezTo>
                    <a:cubicBezTo>
                      <a:pt x="12144" y="7789"/>
                      <a:pt x="-13785" y="67056"/>
                      <a:pt x="8440" y="90868"/>
                    </a:cubicBezTo>
                    <a:cubicBezTo>
                      <a:pt x="30665" y="114680"/>
                      <a:pt x="169042" y="142991"/>
                      <a:pt x="170365" y="148018"/>
                    </a:cubicBezTo>
                    <a:cubicBezTo>
                      <a:pt x="171688" y="153045"/>
                      <a:pt x="41777" y="141404"/>
                      <a:pt x="16377" y="121031"/>
                    </a:cubicBezTo>
                    <a:cubicBezTo>
                      <a:pt x="-9023" y="100658"/>
                      <a:pt x="7646" y="45625"/>
                      <a:pt x="17965" y="25781"/>
                    </a:cubicBezTo>
                    <a:cubicBezTo>
                      <a:pt x="28284" y="5937"/>
                      <a:pt x="58976" y="-4646"/>
                      <a:pt x="78290" y="1968"/>
                    </a:cubicBezTo>
                    <a:cubicBezTo>
                      <a:pt x="97604" y="8582"/>
                      <a:pt x="164544" y="74464"/>
                      <a:pt x="157665" y="749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0" name="フリーフォーム: 図形 4839">
                <a:extLst>
                  <a:ext uri="{FF2B5EF4-FFF2-40B4-BE49-F238E27FC236}">
                    <a16:creationId xmlns:a16="http://schemas.microsoft.com/office/drawing/2014/main" id="{2F298FCB-9502-4D5B-9C4A-A48AA377F5F5}"/>
                  </a:ext>
                </a:extLst>
              </p:cNvPr>
              <p:cNvSpPr/>
              <p:nvPr/>
            </p:nvSpPr>
            <p:spPr>
              <a:xfrm>
                <a:off x="3648970" y="8626472"/>
                <a:ext cx="448086" cy="159267"/>
              </a:xfrm>
              <a:custGeom>
                <a:avLst/>
                <a:gdLst>
                  <a:gd name="connsiteX0" fmla="*/ 3868 w 448086"/>
                  <a:gd name="connsiteY0" fmla="*/ 3 h 159267"/>
                  <a:gd name="connsiteX1" fmla="*/ 105468 w 448086"/>
                  <a:gd name="connsiteY1" fmla="*/ 84141 h 159267"/>
                  <a:gd name="connsiteX2" fmla="*/ 446780 w 448086"/>
                  <a:gd name="connsiteY2" fmla="*/ 158753 h 159267"/>
                  <a:gd name="connsiteX3" fmla="*/ 230880 w 448086"/>
                  <a:gd name="connsiteY3" fmla="*/ 119066 h 159267"/>
                  <a:gd name="connsiteX4" fmla="*/ 40380 w 448086"/>
                  <a:gd name="connsiteY4" fmla="*/ 80966 h 159267"/>
                  <a:gd name="connsiteX5" fmla="*/ 3868 w 448086"/>
                  <a:gd name="connsiteY5" fmla="*/ 3 h 15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086" h="159267">
                    <a:moveTo>
                      <a:pt x="3868" y="3"/>
                    </a:moveTo>
                    <a:cubicBezTo>
                      <a:pt x="14716" y="532"/>
                      <a:pt x="31649" y="57683"/>
                      <a:pt x="105468" y="84141"/>
                    </a:cubicBezTo>
                    <a:cubicBezTo>
                      <a:pt x="179287" y="110599"/>
                      <a:pt x="446780" y="158753"/>
                      <a:pt x="446780" y="158753"/>
                    </a:cubicBezTo>
                    <a:cubicBezTo>
                      <a:pt x="467682" y="164574"/>
                      <a:pt x="230880" y="119066"/>
                      <a:pt x="230880" y="119066"/>
                    </a:cubicBezTo>
                    <a:cubicBezTo>
                      <a:pt x="163147" y="106102"/>
                      <a:pt x="75834" y="94460"/>
                      <a:pt x="40380" y="80966"/>
                    </a:cubicBezTo>
                    <a:cubicBezTo>
                      <a:pt x="4926" y="67472"/>
                      <a:pt x="-6980" y="-526"/>
                      <a:pt x="3868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1" name="フリーフォーム: 図形 4840">
                <a:extLst>
                  <a:ext uri="{FF2B5EF4-FFF2-40B4-BE49-F238E27FC236}">
                    <a16:creationId xmlns:a16="http://schemas.microsoft.com/office/drawing/2014/main" id="{FEAFC213-A5F1-4D39-A89E-BEDF001329C9}"/>
                  </a:ext>
                </a:extLst>
              </p:cNvPr>
              <p:cNvSpPr/>
              <p:nvPr/>
            </p:nvSpPr>
            <p:spPr>
              <a:xfrm>
                <a:off x="3629681" y="8758138"/>
                <a:ext cx="458373" cy="84238"/>
              </a:xfrm>
              <a:custGeom>
                <a:avLst/>
                <a:gdLst>
                  <a:gd name="connsiteX0" fmla="*/ 16807 w 458373"/>
                  <a:gd name="connsiteY0" fmla="*/ 4862 h 84238"/>
                  <a:gd name="connsiteX1" fmla="*/ 72369 w 458373"/>
                  <a:gd name="connsiteY1" fmla="*/ 4862 h 84238"/>
                  <a:gd name="connsiteX2" fmla="*/ 256519 w 458373"/>
                  <a:gd name="connsiteY2" fmla="*/ 42962 h 84238"/>
                  <a:gd name="connsiteX3" fmla="*/ 454957 w 458373"/>
                  <a:gd name="connsiteY3" fmla="*/ 84237 h 84238"/>
                  <a:gd name="connsiteX4" fmla="*/ 354944 w 458373"/>
                  <a:gd name="connsiteY4" fmla="*/ 44550 h 84238"/>
                  <a:gd name="connsiteX5" fmla="*/ 16807 w 458373"/>
                  <a:gd name="connsiteY5" fmla="*/ 4862 h 8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373" h="84238">
                    <a:moveTo>
                      <a:pt x="16807" y="4862"/>
                    </a:moveTo>
                    <a:cubicBezTo>
                      <a:pt x="-30289" y="-1753"/>
                      <a:pt x="32417" y="-1488"/>
                      <a:pt x="72369" y="4862"/>
                    </a:cubicBezTo>
                    <a:cubicBezTo>
                      <a:pt x="112321" y="11212"/>
                      <a:pt x="256519" y="42962"/>
                      <a:pt x="256519" y="42962"/>
                    </a:cubicBezTo>
                    <a:cubicBezTo>
                      <a:pt x="320284" y="56191"/>
                      <a:pt x="438553" y="83972"/>
                      <a:pt x="454957" y="84237"/>
                    </a:cubicBezTo>
                    <a:cubicBezTo>
                      <a:pt x="471361" y="84502"/>
                      <a:pt x="427175" y="57250"/>
                      <a:pt x="354944" y="44550"/>
                    </a:cubicBezTo>
                    <a:cubicBezTo>
                      <a:pt x="282713" y="31850"/>
                      <a:pt x="63903" y="11477"/>
                      <a:pt x="16807" y="486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2" name="フリーフォーム: 図形 4841">
                <a:extLst>
                  <a:ext uri="{FF2B5EF4-FFF2-40B4-BE49-F238E27FC236}">
                    <a16:creationId xmlns:a16="http://schemas.microsoft.com/office/drawing/2014/main" id="{51A05C29-3AB0-49C0-9C17-9FBDCA7CCB22}"/>
                  </a:ext>
                </a:extLst>
              </p:cNvPr>
              <p:cNvSpPr/>
              <p:nvPr/>
            </p:nvSpPr>
            <p:spPr>
              <a:xfrm>
                <a:off x="4345359" y="8658193"/>
                <a:ext cx="1040148" cy="127314"/>
              </a:xfrm>
              <a:custGeom>
                <a:avLst/>
                <a:gdLst>
                  <a:gd name="connsiteX0" fmla="*/ 2804 w 1040148"/>
                  <a:gd name="connsiteY0" fmla="*/ 32 h 127314"/>
                  <a:gd name="connsiteX1" fmla="*/ 44079 w 1040148"/>
                  <a:gd name="connsiteY1" fmla="*/ 38132 h 127314"/>
                  <a:gd name="connsiteX2" fmla="*/ 159966 w 1040148"/>
                  <a:gd name="connsiteY2" fmla="*/ 66707 h 127314"/>
                  <a:gd name="connsiteX3" fmla="*/ 236166 w 1040148"/>
                  <a:gd name="connsiteY3" fmla="*/ 11145 h 127314"/>
                  <a:gd name="connsiteX4" fmla="*/ 247279 w 1040148"/>
                  <a:gd name="connsiteY4" fmla="*/ 39720 h 127314"/>
                  <a:gd name="connsiteX5" fmla="*/ 352054 w 1040148"/>
                  <a:gd name="connsiteY5" fmla="*/ 50832 h 127314"/>
                  <a:gd name="connsiteX6" fmla="*/ 431429 w 1040148"/>
                  <a:gd name="connsiteY6" fmla="*/ 28607 h 127314"/>
                  <a:gd name="connsiteX7" fmla="*/ 464766 w 1040148"/>
                  <a:gd name="connsiteY7" fmla="*/ 22257 h 127314"/>
                  <a:gd name="connsiteX8" fmla="*/ 594941 w 1040148"/>
                  <a:gd name="connsiteY8" fmla="*/ 27020 h 127314"/>
                  <a:gd name="connsiteX9" fmla="*/ 785441 w 1040148"/>
                  <a:gd name="connsiteY9" fmla="*/ 23845 h 127314"/>
                  <a:gd name="connsiteX10" fmla="*/ 817191 w 1040148"/>
                  <a:gd name="connsiteY10" fmla="*/ 30195 h 127314"/>
                  <a:gd name="connsiteX11" fmla="*/ 893391 w 1040148"/>
                  <a:gd name="connsiteY11" fmla="*/ 11145 h 127314"/>
                  <a:gd name="connsiteX12" fmla="*/ 953716 w 1040148"/>
                  <a:gd name="connsiteY12" fmla="*/ 55595 h 127314"/>
                  <a:gd name="connsiteX13" fmla="*/ 1039441 w 1040148"/>
                  <a:gd name="connsiteY13" fmla="*/ 127032 h 127314"/>
                  <a:gd name="connsiteX14" fmla="*/ 902916 w 1040148"/>
                  <a:gd name="connsiteY14" fmla="*/ 27020 h 127314"/>
                  <a:gd name="connsiteX15" fmla="*/ 515566 w 1040148"/>
                  <a:gd name="connsiteY15" fmla="*/ 47657 h 127314"/>
                  <a:gd name="connsiteX16" fmla="*/ 113929 w 1040148"/>
                  <a:gd name="connsiteY16" fmla="*/ 31782 h 127314"/>
                  <a:gd name="connsiteX17" fmla="*/ 2804 w 1040148"/>
                  <a:gd name="connsiteY17" fmla="*/ 32 h 12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0148" h="127314">
                    <a:moveTo>
                      <a:pt x="2804" y="32"/>
                    </a:moveTo>
                    <a:cubicBezTo>
                      <a:pt x="-8838" y="1090"/>
                      <a:pt x="17885" y="27020"/>
                      <a:pt x="44079" y="38132"/>
                    </a:cubicBezTo>
                    <a:cubicBezTo>
                      <a:pt x="70273" y="49244"/>
                      <a:pt x="127952" y="71205"/>
                      <a:pt x="159966" y="66707"/>
                    </a:cubicBezTo>
                    <a:cubicBezTo>
                      <a:pt x="191981" y="62209"/>
                      <a:pt x="221614" y="15643"/>
                      <a:pt x="236166" y="11145"/>
                    </a:cubicBezTo>
                    <a:cubicBezTo>
                      <a:pt x="250718" y="6647"/>
                      <a:pt x="227964" y="33106"/>
                      <a:pt x="247279" y="39720"/>
                    </a:cubicBezTo>
                    <a:cubicBezTo>
                      <a:pt x="266594" y="46334"/>
                      <a:pt x="321362" y="52684"/>
                      <a:pt x="352054" y="50832"/>
                    </a:cubicBezTo>
                    <a:cubicBezTo>
                      <a:pt x="382746" y="48980"/>
                      <a:pt x="431429" y="28607"/>
                      <a:pt x="431429" y="28607"/>
                    </a:cubicBezTo>
                    <a:cubicBezTo>
                      <a:pt x="450214" y="23845"/>
                      <a:pt x="437514" y="22521"/>
                      <a:pt x="464766" y="22257"/>
                    </a:cubicBezTo>
                    <a:cubicBezTo>
                      <a:pt x="492018" y="21993"/>
                      <a:pt x="541495" y="26755"/>
                      <a:pt x="594941" y="27020"/>
                    </a:cubicBezTo>
                    <a:cubicBezTo>
                      <a:pt x="648387" y="27285"/>
                      <a:pt x="748399" y="23316"/>
                      <a:pt x="785441" y="23845"/>
                    </a:cubicBezTo>
                    <a:cubicBezTo>
                      <a:pt x="822483" y="24374"/>
                      <a:pt x="799199" y="32312"/>
                      <a:pt x="817191" y="30195"/>
                    </a:cubicBezTo>
                    <a:cubicBezTo>
                      <a:pt x="835183" y="28078"/>
                      <a:pt x="870637" y="6912"/>
                      <a:pt x="893391" y="11145"/>
                    </a:cubicBezTo>
                    <a:cubicBezTo>
                      <a:pt x="916145" y="15378"/>
                      <a:pt x="929374" y="36281"/>
                      <a:pt x="953716" y="55595"/>
                    </a:cubicBezTo>
                    <a:cubicBezTo>
                      <a:pt x="978058" y="74910"/>
                      <a:pt x="1047908" y="131795"/>
                      <a:pt x="1039441" y="127032"/>
                    </a:cubicBezTo>
                    <a:cubicBezTo>
                      <a:pt x="1030974" y="122269"/>
                      <a:pt x="990228" y="40249"/>
                      <a:pt x="902916" y="27020"/>
                    </a:cubicBezTo>
                    <a:cubicBezTo>
                      <a:pt x="815604" y="13791"/>
                      <a:pt x="647064" y="46863"/>
                      <a:pt x="515566" y="47657"/>
                    </a:cubicBezTo>
                    <a:cubicBezTo>
                      <a:pt x="384068" y="48451"/>
                      <a:pt x="202300" y="39190"/>
                      <a:pt x="113929" y="31782"/>
                    </a:cubicBezTo>
                    <a:cubicBezTo>
                      <a:pt x="25558" y="24374"/>
                      <a:pt x="14446" y="-1026"/>
                      <a:pt x="2804" y="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3" name="フリーフォーム: 図形 4842">
                <a:extLst>
                  <a:ext uri="{FF2B5EF4-FFF2-40B4-BE49-F238E27FC236}">
                    <a16:creationId xmlns:a16="http://schemas.microsoft.com/office/drawing/2014/main" id="{5FAF4A1D-0E69-47AA-9B4F-4E82F818853E}"/>
                  </a:ext>
                </a:extLst>
              </p:cNvPr>
              <p:cNvSpPr/>
              <p:nvPr/>
            </p:nvSpPr>
            <p:spPr>
              <a:xfrm>
                <a:off x="4300606" y="8610488"/>
                <a:ext cx="1027592" cy="174839"/>
              </a:xfrm>
              <a:custGeom>
                <a:avLst/>
                <a:gdLst>
                  <a:gd name="connsiteX0" fmla="*/ 14219 w 1027592"/>
                  <a:gd name="connsiteY0" fmla="*/ 112 h 174839"/>
                  <a:gd name="connsiteX1" fmla="*/ 45969 w 1027592"/>
                  <a:gd name="connsiteY1" fmla="*/ 146162 h 174839"/>
                  <a:gd name="connsiteX2" fmla="*/ 142807 w 1027592"/>
                  <a:gd name="connsiteY2" fmla="*/ 154100 h 174839"/>
                  <a:gd name="connsiteX3" fmla="*/ 390457 w 1027592"/>
                  <a:gd name="connsiteY3" fmla="*/ 174737 h 174839"/>
                  <a:gd name="connsiteX4" fmla="*/ 1017519 w 1027592"/>
                  <a:gd name="connsiteY4" fmla="*/ 162037 h 174839"/>
                  <a:gd name="connsiteX5" fmla="*/ 793682 w 1027592"/>
                  <a:gd name="connsiteY5" fmla="*/ 162037 h 174839"/>
                  <a:gd name="connsiteX6" fmla="*/ 384107 w 1027592"/>
                  <a:gd name="connsiteY6" fmla="*/ 162037 h 174839"/>
                  <a:gd name="connsiteX7" fmla="*/ 33269 w 1027592"/>
                  <a:gd name="connsiteY7" fmla="*/ 122350 h 174839"/>
                  <a:gd name="connsiteX8" fmla="*/ 14219 w 1027592"/>
                  <a:gd name="connsiteY8" fmla="*/ 112 h 17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7592" h="174839">
                    <a:moveTo>
                      <a:pt x="14219" y="112"/>
                    </a:moveTo>
                    <a:cubicBezTo>
                      <a:pt x="16336" y="4081"/>
                      <a:pt x="24538" y="120497"/>
                      <a:pt x="45969" y="146162"/>
                    </a:cubicBezTo>
                    <a:cubicBezTo>
                      <a:pt x="67400" y="171827"/>
                      <a:pt x="142807" y="154100"/>
                      <a:pt x="142807" y="154100"/>
                    </a:cubicBezTo>
                    <a:cubicBezTo>
                      <a:pt x="200222" y="158862"/>
                      <a:pt x="244672" y="173414"/>
                      <a:pt x="390457" y="174737"/>
                    </a:cubicBezTo>
                    <a:cubicBezTo>
                      <a:pt x="536242" y="176060"/>
                      <a:pt x="950315" y="164154"/>
                      <a:pt x="1017519" y="162037"/>
                    </a:cubicBezTo>
                    <a:cubicBezTo>
                      <a:pt x="1084723" y="159920"/>
                      <a:pt x="793682" y="162037"/>
                      <a:pt x="793682" y="162037"/>
                    </a:cubicBezTo>
                    <a:cubicBezTo>
                      <a:pt x="688113" y="162037"/>
                      <a:pt x="510842" y="168651"/>
                      <a:pt x="384107" y="162037"/>
                    </a:cubicBezTo>
                    <a:cubicBezTo>
                      <a:pt x="257372" y="155423"/>
                      <a:pt x="93065" y="146692"/>
                      <a:pt x="33269" y="122350"/>
                    </a:cubicBezTo>
                    <a:cubicBezTo>
                      <a:pt x="-26527" y="98008"/>
                      <a:pt x="12102" y="-3857"/>
                      <a:pt x="14219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4" name="フリーフォーム: 図形 4843">
                <a:extLst>
                  <a:ext uri="{FF2B5EF4-FFF2-40B4-BE49-F238E27FC236}">
                    <a16:creationId xmlns:a16="http://schemas.microsoft.com/office/drawing/2014/main" id="{8B8D0D90-D88B-41B4-B75D-BB04DD10DE4E}"/>
                  </a:ext>
                </a:extLst>
              </p:cNvPr>
              <p:cNvSpPr/>
              <p:nvPr/>
            </p:nvSpPr>
            <p:spPr>
              <a:xfrm>
                <a:off x="4169833" y="4766733"/>
                <a:ext cx="971425" cy="524443"/>
              </a:xfrm>
              <a:custGeom>
                <a:avLst/>
                <a:gdLst>
                  <a:gd name="connsiteX0" fmla="*/ 0 w 971425"/>
                  <a:gd name="connsiteY0" fmla="*/ 0 h 524443"/>
                  <a:gd name="connsiteX1" fmla="*/ 55034 w 971425"/>
                  <a:gd name="connsiteY1" fmla="*/ 0 h 524443"/>
                  <a:gd name="connsiteX2" fmla="*/ 723900 w 971425"/>
                  <a:gd name="connsiteY2" fmla="*/ 4234 h 524443"/>
                  <a:gd name="connsiteX3" fmla="*/ 465667 w 971425"/>
                  <a:gd name="connsiteY3" fmla="*/ 67734 h 524443"/>
                  <a:gd name="connsiteX4" fmla="*/ 681567 w 971425"/>
                  <a:gd name="connsiteY4" fmla="*/ 135467 h 524443"/>
                  <a:gd name="connsiteX5" fmla="*/ 512234 w 971425"/>
                  <a:gd name="connsiteY5" fmla="*/ 249767 h 524443"/>
                  <a:gd name="connsiteX6" fmla="*/ 969434 w 971425"/>
                  <a:gd name="connsiteY6" fmla="*/ 520700 h 524443"/>
                  <a:gd name="connsiteX7" fmla="*/ 300567 w 971425"/>
                  <a:gd name="connsiteY7" fmla="*/ 410634 h 524443"/>
                  <a:gd name="connsiteX8" fmla="*/ 766234 w 971425"/>
                  <a:gd name="connsiteY8" fmla="*/ 452967 h 524443"/>
                  <a:gd name="connsiteX9" fmla="*/ 245534 w 971425"/>
                  <a:gd name="connsiteY9" fmla="*/ 232834 h 524443"/>
                  <a:gd name="connsiteX10" fmla="*/ 575734 w 971425"/>
                  <a:gd name="connsiteY10" fmla="*/ 46567 h 524443"/>
                  <a:gd name="connsiteX11" fmla="*/ 0 w 971425"/>
                  <a:gd name="connsiteY11" fmla="*/ 0 h 524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1425" h="524443">
                    <a:moveTo>
                      <a:pt x="0" y="0"/>
                    </a:moveTo>
                    <a:lnTo>
                      <a:pt x="55034" y="0"/>
                    </a:lnTo>
                    <a:lnTo>
                      <a:pt x="723900" y="4234"/>
                    </a:lnTo>
                    <a:cubicBezTo>
                      <a:pt x="792339" y="15523"/>
                      <a:pt x="472723" y="45862"/>
                      <a:pt x="465667" y="67734"/>
                    </a:cubicBezTo>
                    <a:cubicBezTo>
                      <a:pt x="458611" y="89606"/>
                      <a:pt x="673806" y="105128"/>
                      <a:pt x="681567" y="135467"/>
                    </a:cubicBezTo>
                    <a:cubicBezTo>
                      <a:pt x="689328" y="165806"/>
                      <a:pt x="464256" y="185562"/>
                      <a:pt x="512234" y="249767"/>
                    </a:cubicBezTo>
                    <a:cubicBezTo>
                      <a:pt x="560212" y="313972"/>
                      <a:pt x="1004712" y="493889"/>
                      <a:pt x="969434" y="520700"/>
                    </a:cubicBezTo>
                    <a:cubicBezTo>
                      <a:pt x="934156" y="547511"/>
                      <a:pt x="334434" y="421923"/>
                      <a:pt x="300567" y="410634"/>
                    </a:cubicBezTo>
                    <a:cubicBezTo>
                      <a:pt x="266700" y="399345"/>
                      <a:pt x="775406" y="482600"/>
                      <a:pt x="766234" y="452967"/>
                    </a:cubicBezTo>
                    <a:cubicBezTo>
                      <a:pt x="757062" y="423334"/>
                      <a:pt x="277284" y="300567"/>
                      <a:pt x="245534" y="232834"/>
                    </a:cubicBezTo>
                    <a:cubicBezTo>
                      <a:pt x="213784" y="165101"/>
                      <a:pt x="620184" y="81845"/>
                      <a:pt x="575734" y="46567"/>
                    </a:cubicBezTo>
                    <a:cubicBezTo>
                      <a:pt x="531284" y="11289"/>
                      <a:pt x="255059" y="16228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5" name="フリーフォーム: 図形 4844">
                <a:extLst>
                  <a:ext uri="{FF2B5EF4-FFF2-40B4-BE49-F238E27FC236}">
                    <a16:creationId xmlns:a16="http://schemas.microsoft.com/office/drawing/2014/main" id="{B3E32A98-3FE4-4DCE-A594-AC6AB6DCAE5B}"/>
                  </a:ext>
                </a:extLst>
              </p:cNvPr>
              <p:cNvSpPr/>
              <p:nvPr/>
            </p:nvSpPr>
            <p:spPr>
              <a:xfrm>
                <a:off x="3656435" y="4355341"/>
                <a:ext cx="245245" cy="702614"/>
              </a:xfrm>
              <a:custGeom>
                <a:avLst/>
                <a:gdLst>
                  <a:gd name="connsiteX0" fmla="*/ 238232 w 245245"/>
                  <a:gd name="connsiteY0" fmla="*/ 759 h 702614"/>
                  <a:gd name="connsiteX1" fmla="*/ 191665 w 245245"/>
                  <a:gd name="connsiteY1" fmla="*/ 398692 h 702614"/>
                  <a:gd name="connsiteX2" fmla="*/ 73132 w 245245"/>
                  <a:gd name="connsiteY2" fmla="*/ 580726 h 702614"/>
                  <a:gd name="connsiteX3" fmla="*/ 64665 w 245245"/>
                  <a:gd name="connsiteY3" fmla="*/ 699259 h 702614"/>
                  <a:gd name="connsiteX4" fmla="*/ 26565 w 245245"/>
                  <a:gd name="connsiteY4" fmla="*/ 449492 h 702614"/>
                  <a:gd name="connsiteX5" fmla="*/ 1165 w 245245"/>
                  <a:gd name="connsiteY5" fmla="*/ 402926 h 702614"/>
                  <a:gd name="connsiteX6" fmla="*/ 64665 w 245245"/>
                  <a:gd name="connsiteY6" fmla="*/ 428326 h 702614"/>
                  <a:gd name="connsiteX7" fmla="*/ 47732 w 245245"/>
                  <a:gd name="connsiteY7" fmla="*/ 301326 h 702614"/>
                  <a:gd name="connsiteX8" fmla="*/ 238232 w 245245"/>
                  <a:gd name="connsiteY8" fmla="*/ 759 h 70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245" h="702614">
                    <a:moveTo>
                      <a:pt x="238232" y="759"/>
                    </a:moveTo>
                    <a:cubicBezTo>
                      <a:pt x="262221" y="16987"/>
                      <a:pt x="219182" y="302031"/>
                      <a:pt x="191665" y="398692"/>
                    </a:cubicBezTo>
                    <a:cubicBezTo>
                      <a:pt x="164148" y="495353"/>
                      <a:pt x="94299" y="530632"/>
                      <a:pt x="73132" y="580726"/>
                    </a:cubicBezTo>
                    <a:cubicBezTo>
                      <a:pt x="51965" y="630820"/>
                      <a:pt x="72426" y="721131"/>
                      <a:pt x="64665" y="699259"/>
                    </a:cubicBezTo>
                    <a:cubicBezTo>
                      <a:pt x="56904" y="677387"/>
                      <a:pt x="37148" y="498881"/>
                      <a:pt x="26565" y="449492"/>
                    </a:cubicBezTo>
                    <a:cubicBezTo>
                      <a:pt x="15982" y="400103"/>
                      <a:pt x="-5185" y="406454"/>
                      <a:pt x="1165" y="402926"/>
                    </a:cubicBezTo>
                    <a:cubicBezTo>
                      <a:pt x="7515" y="399398"/>
                      <a:pt x="56904" y="445259"/>
                      <a:pt x="64665" y="428326"/>
                    </a:cubicBezTo>
                    <a:cubicBezTo>
                      <a:pt x="72426" y="411393"/>
                      <a:pt x="17393" y="369765"/>
                      <a:pt x="47732" y="301326"/>
                    </a:cubicBezTo>
                    <a:cubicBezTo>
                      <a:pt x="78071" y="232887"/>
                      <a:pt x="214243" y="-15469"/>
                      <a:pt x="238232" y="75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6" name="フリーフォーム: 図形 4845">
                <a:extLst>
                  <a:ext uri="{FF2B5EF4-FFF2-40B4-BE49-F238E27FC236}">
                    <a16:creationId xmlns:a16="http://schemas.microsoft.com/office/drawing/2014/main" id="{81F724A2-8F38-48F0-984A-6C02B4E19098}"/>
                  </a:ext>
                </a:extLst>
              </p:cNvPr>
              <p:cNvSpPr/>
              <p:nvPr/>
            </p:nvSpPr>
            <p:spPr>
              <a:xfrm>
                <a:off x="6582036" y="5477886"/>
                <a:ext cx="580876" cy="585078"/>
              </a:xfrm>
              <a:custGeom>
                <a:avLst/>
                <a:gdLst>
                  <a:gd name="connsiteX0" fmla="*/ 271731 w 580876"/>
                  <a:gd name="connsiteY0" fmla="*/ 16981 h 585078"/>
                  <a:gd name="connsiteX1" fmla="*/ 797 w 580876"/>
                  <a:gd name="connsiteY1" fmla="*/ 296381 h 585078"/>
                  <a:gd name="connsiteX2" fmla="*/ 191297 w 580876"/>
                  <a:gd name="connsiteY2" fmla="*/ 533447 h 585078"/>
                  <a:gd name="connsiteX3" fmla="*/ 267497 w 580876"/>
                  <a:gd name="connsiteY3" fmla="*/ 571547 h 585078"/>
                  <a:gd name="connsiteX4" fmla="*/ 326764 w 580876"/>
                  <a:gd name="connsiteY4" fmla="*/ 355647 h 585078"/>
                  <a:gd name="connsiteX5" fmla="*/ 580764 w 580876"/>
                  <a:gd name="connsiteY5" fmla="*/ 47 h 585078"/>
                  <a:gd name="connsiteX6" fmla="*/ 292897 w 580876"/>
                  <a:gd name="connsiteY6" fmla="*/ 330247 h 585078"/>
                  <a:gd name="connsiteX7" fmla="*/ 127797 w 580876"/>
                  <a:gd name="connsiteY7" fmla="*/ 313314 h 585078"/>
                  <a:gd name="connsiteX8" fmla="*/ 153197 w 580876"/>
                  <a:gd name="connsiteY8" fmla="*/ 245581 h 585078"/>
                  <a:gd name="connsiteX9" fmla="*/ 271731 w 580876"/>
                  <a:gd name="connsiteY9" fmla="*/ 16981 h 585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0876" h="585078">
                    <a:moveTo>
                      <a:pt x="271731" y="16981"/>
                    </a:moveTo>
                    <a:cubicBezTo>
                      <a:pt x="246331" y="25448"/>
                      <a:pt x="14203" y="210303"/>
                      <a:pt x="797" y="296381"/>
                    </a:cubicBezTo>
                    <a:cubicBezTo>
                      <a:pt x="-12609" y="382459"/>
                      <a:pt x="146847" y="487586"/>
                      <a:pt x="191297" y="533447"/>
                    </a:cubicBezTo>
                    <a:cubicBezTo>
                      <a:pt x="235747" y="579308"/>
                      <a:pt x="244919" y="601180"/>
                      <a:pt x="267497" y="571547"/>
                    </a:cubicBezTo>
                    <a:cubicBezTo>
                      <a:pt x="290075" y="541914"/>
                      <a:pt x="274553" y="450897"/>
                      <a:pt x="326764" y="355647"/>
                    </a:cubicBezTo>
                    <a:cubicBezTo>
                      <a:pt x="378975" y="260397"/>
                      <a:pt x="586408" y="4280"/>
                      <a:pt x="580764" y="47"/>
                    </a:cubicBezTo>
                    <a:cubicBezTo>
                      <a:pt x="575120" y="-4186"/>
                      <a:pt x="368392" y="278036"/>
                      <a:pt x="292897" y="330247"/>
                    </a:cubicBezTo>
                    <a:cubicBezTo>
                      <a:pt x="217402" y="382458"/>
                      <a:pt x="151080" y="327425"/>
                      <a:pt x="127797" y="313314"/>
                    </a:cubicBezTo>
                    <a:cubicBezTo>
                      <a:pt x="104514" y="299203"/>
                      <a:pt x="132736" y="289325"/>
                      <a:pt x="153197" y="245581"/>
                    </a:cubicBezTo>
                    <a:cubicBezTo>
                      <a:pt x="173658" y="201837"/>
                      <a:pt x="297131" y="8514"/>
                      <a:pt x="271731" y="1698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7" name="フリーフォーム: 図形 4846">
                <a:extLst>
                  <a:ext uri="{FF2B5EF4-FFF2-40B4-BE49-F238E27FC236}">
                    <a16:creationId xmlns:a16="http://schemas.microsoft.com/office/drawing/2014/main" id="{1331EA8E-D181-4E1F-8AEB-160BC067D74A}"/>
                  </a:ext>
                </a:extLst>
              </p:cNvPr>
              <p:cNvSpPr/>
              <p:nvPr/>
            </p:nvSpPr>
            <p:spPr>
              <a:xfrm>
                <a:off x="6785989" y="5871631"/>
                <a:ext cx="747323" cy="602883"/>
              </a:xfrm>
              <a:custGeom>
                <a:avLst/>
                <a:gdLst>
                  <a:gd name="connsiteX0" fmla="*/ 491111 w 747323"/>
                  <a:gd name="connsiteY0" fmla="*/ 2 h 602883"/>
                  <a:gd name="connsiteX1" fmla="*/ 182078 w 747323"/>
                  <a:gd name="connsiteY1" fmla="*/ 186269 h 602883"/>
                  <a:gd name="connsiteX2" fmla="*/ 347178 w 747323"/>
                  <a:gd name="connsiteY2" fmla="*/ 385236 h 602883"/>
                  <a:gd name="connsiteX3" fmla="*/ 685844 w 747323"/>
                  <a:gd name="connsiteY3" fmla="*/ 364069 h 602883"/>
                  <a:gd name="connsiteX4" fmla="*/ 736644 w 747323"/>
                  <a:gd name="connsiteY4" fmla="*/ 287869 h 602883"/>
                  <a:gd name="connsiteX5" fmla="*/ 558844 w 747323"/>
                  <a:gd name="connsiteY5" fmla="*/ 520702 h 602883"/>
                  <a:gd name="connsiteX6" fmla="*/ 321778 w 747323"/>
                  <a:gd name="connsiteY6" fmla="*/ 601136 h 602883"/>
                  <a:gd name="connsiteX7" fmla="*/ 169378 w 747323"/>
                  <a:gd name="connsiteY7" fmla="*/ 457202 h 602883"/>
                  <a:gd name="connsiteX8" fmla="*/ 44 w 747323"/>
                  <a:gd name="connsiteY8" fmla="*/ 313269 h 602883"/>
                  <a:gd name="connsiteX9" fmla="*/ 156678 w 747323"/>
                  <a:gd name="connsiteY9" fmla="*/ 182036 h 602883"/>
                  <a:gd name="connsiteX10" fmla="*/ 491111 w 747323"/>
                  <a:gd name="connsiteY10" fmla="*/ 2 h 60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323" h="602883">
                    <a:moveTo>
                      <a:pt x="491111" y="2"/>
                    </a:moveTo>
                    <a:cubicBezTo>
                      <a:pt x="495344" y="708"/>
                      <a:pt x="206067" y="122063"/>
                      <a:pt x="182078" y="186269"/>
                    </a:cubicBezTo>
                    <a:cubicBezTo>
                      <a:pt x="158089" y="250475"/>
                      <a:pt x="263217" y="355603"/>
                      <a:pt x="347178" y="385236"/>
                    </a:cubicBezTo>
                    <a:cubicBezTo>
                      <a:pt x="431139" y="414869"/>
                      <a:pt x="620933" y="380297"/>
                      <a:pt x="685844" y="364069"/>
                    </a:cubicBezTo>
                    <a:cubicBezTo>
                      <a:pt x="750755" y="347841"/>
                      <a:pt x="757811" y="261764"/>
                      <a:pt x="736644" y="287869"/>
                    </a:cubicBezTo>
                    <a:cubicBezTo>
                      <a:pt x="715477" y="313975"/>
                      <a:pt x="627988" y="468491"/>
                      <a:pt x="558844" y="520702"/>
                    </a:cubicBezTo>
                    <a:cubicBezTo>
                      <a:pt x="489700" y="572913"/>
                      <a:pt x="386689" y="611719"/>
                      <a:pt x="321778" y="601136"/>
                    </a:cubicBezTo>
                    <a:cubicBezTo>
                      <a:pt x="256867" y="590553"/>
                      <a:pt x="223000" y="505180"/>
                      <a:pt x="169378" y="457202"/>
                    </a:cubicBezTo>
                    <a:cubicBezTo>
                      <a:pt x="115756" y="409224"/>
                      <a:pt x="2161" y="359130"/>
                      <a:pt x="44" y="313269"/>
                    </a:cubicBezTo>
                    <a:cubicBezTo>
                      <a:pt x="-2073" y="267408"/>
                      <a:pt x="72011" y="231425"/>
                      <a:pt x="156678" y="182036"/>
                    </a:cubicBezTo>
                    <a:cubicBezTo>
                      <a:pt x="241345" y="132647"/>
                      <a:pt x="486878" y="-704"/>
                      <a:pt x="491111" y="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8" name="フリーフォーム: 図形 4847">
                <a:extLst>
                  <a:ext uri="{FF2B5EF4-FFF2-40B4-BE49-F238E27FC236}">
                    <a16:creationId xmlns:a16="http://schemas.microsoft.com/office/drawing/2014/main" id="{C4FEE555-AB85-4DDF-98B7-E8A4016BFFE4}"/>
                  </a:ext>
                </a:extLst>
              </p:cNvPr>
              <p:cNvSpPr/>
              <p:nvPr/>
            </p:nvSpPr>
            <p:spPr>
              <a:xfrm>
                <a:off x="7089658" y="6084406"/>
                <a:ext cx="609596" cy="558090"/>
              </a:xfrm>
              <a:custGeom>
                <a:avLst/>
                <a:gdLst>
                  <a:gd name="connsiteX0" fmla="*/ 483775 w 609596"/>
                  <a:gd name="connsiteY0" fmla="*/ 3127 h 558090"/>
                  <a:gd name="connsiteX1" fmla="*/ 471075 w 609596"/>
                  <a:gd name="connsiteY1" fmla="*/ 87794 h 558090"/>
                  <a:gd name="connsiteX2" fmla="*/ 386409 w 609596"/>
                  <a:gd name="connsiteY2" fmla="*/ 337561 h 558090"/>
                  <a:gd name="connsiteX3" fmla="*/ 13875 w 609596"/>
                  <a:gd name="connsiteY3" fmla="*/ 456094 h 558090"/>
                  <a:gd name="connsiteX4" fmla="*/ 77375 w 609596"/>
                  <a:gd name="connsiteY4" fmla="*/ 549227 h 558090"/>
                  <a:gd name="connsiteX5" fmla="*/ 56209 w 609596"/>
                  <a:gd name="connsiteY5" fmla="*/ 434927 h 558090"/>
                  <a:gd name="connsiteX6" fmla="*/ 314442 w 609596"/>
                  <a:gd name="connsiteY6" fmla="*/ 557694 h 558090"/>
                  <a:gd name="connsiteX7" fmla="*/ 602309 w 609596"/>
                  <a:gd name="connsiteY7" fmla="*/ 384127 h 558090"/>
                  <a:gd name="connsiteX8" fmla="*/ 521875 w 609596"/>
                  <a:gd name="connsiteY8" fmla="*/ 180927 h 558090"/>
                  <a:gd name="connsiteX9" fmla="*/ 483775 w 609596"/>
                  <a:gd name="connsiteY9" fmla="*/ 3127 h 55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596" h="558090">
                    <a:moveTo>
                      <a:pt x="483775" y="3127"/>
                    </a:moveTo>
                    <a:cubicBezTo>
                      <a:pt x="475308" y="-12395"/>
                      <a:pt x="487303" y="32055"/>
                      <a:pt x="471075" y="87794"/>
                    </a:cubicBezTo>
                    <a:cubicBezTo>
                      <a:pt x="454847" y="143533"/>
                      <a:pt x="462609" y="276178"/>
                      <a:pt x="386409" y="337561"/>
                    </a:cubicBezTo>
                    <a:cubicBezTo>
                      <a:pt x="310209" y="398944"/>
                      <a:pt x="65381" y="420816"/>
                      <a:pt x="13875" y="456094"/>
                    </a:cubicBezTo>
                    <a:cubicBezTo>
                      <a:pt x="-37631" y="491372"/>
                      <a:pt x="70319" y="552755"/>
                      <a:pt x="77375" y="549227"/>
                    </a:cubicBezTo>
                    <a:cubicBezTo>
                      <a:pt x="84431" y="545699"/>
                      <a:pt x="16698" y="433516"/>
                      <a:pt x="56209" y="434927"/>
                    </a:cubicBezTo>
                    <a:cubicBezTo>
                      <a:pt x="95720" y="436338"/>
                      <a:pt x="223425" y="566161"/>
                      <a:pt x="314442" y="557694"/>
                    </a:cubicBezTo>
                    <a:cubicBezTo>
                      <a:pt x="405459" y="549227"/>
                      <a:pt x="567737" y="446921"/>
                      <a:pt x="602309" y="384127"/>
                    </a:cubicBezTo>
                    <a:cubicBezTo>
                      <a:pt x="636881" y="321333"/>
                      <a:pt x="538103" y="243016"/>
                      <a:pt x="521875" y="180927"/>
                    </a:cubicBezTo>
                    <a:cubicBezTo>
                      <a:pt x="505647" y="118838"/>
                      <a:pt x="492242" y="18649"/>
                      <a:pt x="483775" y="3127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9" name="フリーフォーム: 図形 4848">
                <a:extLst>
                  <a:ext uri="{FF2B5EF4-FFF2-40B4-BE49-F238E27FC236}">
                    <a16:creationId xmlns:a16="http://schemas.microsoft.com/office/drawing/2014/main" id="{B7B378FF-7B6D-4A92-B01F-5E1DB747EADD}"/>
                  </a:ext>
                </a:extLst>
              </p:cNvPr>
              <p:cNvSpPr/>
              <p:nvPr/>
            </p:nvSpPr>
            <p:spPr>
              <a:xfrm>
                <a:off x="7936635" y="7667727"/>
                <a:ext cx="583026" cy="1071647"/>
              </a:xfrm>
              <a:custGeom>
                <a:avLst/>
                <a:gdLst>
                  <a:gd name="connsiteX0" fmla="*/ 345882 w 583026"/>
                  <a:gd name="connsiteY0" fmla="*/ 79273 h 1071647"/>
                  <a:gd name="connsiteX1" fmla="*/ 371282 w 583026"/>
                  <a:gd name="connsiteY1" fmla="*/ 140656 h 1071647"/>
                  <a:gd name="connsiteX2" fmla="*/ 434782 w 583026"/>
                  <a:gd name="connsiteY2" fmla="*/ 485673 h 1071647"/>
                  <a:gd name="connsiteX3" fmla="*/ 582948 w 583026"/>
                  <a:gd name="connsiteY3" fmla="*/ 892073 h 1071647"/>
                  <a:gd name="connsiteX4" fmla="*/ 413615 w 583026"/>
                  <a:gd name="connsiteY4" fmla="*/ 623256 h 1071647"/>
                  <a:gd name="connsiteX5" fmla="*/ 513098 w 583026"/>
                  <a:gd name="connsiteY5" fmla="*/ 1059290 h 1071647"/>
                  <a:gd name="connsiteX6" fmla="*/ 17798 w 583026"/>
                  <a:gd name="connsiteY6" fmla="*/ 41173 h 1071647"/>
                  <a:gd name="connsiteX7" fmla="*/ 134215 w 583026"/>
                  <a:gd name="connsiteY7" fmla="*/ 191456 h 1071647"/>
                  <a:gd name="connsiteX8" fmla="*/ 345882 w 583026"/>
                  <a:gd name="connsiteY8" fmla="*/ 79273 h 107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3026" h="1071647">
                    <a:moveTo>
                      <a:pt x="345882" y="79273"/>
                    </a:moveTo>
                    <a:cubicBezTo>
                      <a:pt x="385393" y="70806"/>
                      <a:pt x="356465" y="72923"/>
                      <a:pt x="371282" y="140656"/>
                    </a:cubicBezTo>
                    <a:cubicBezTo>
                      <a:pt x="386099" y="208389"/>
                      <a:pt x="399504" y="360437"/>
                      <a:pt x="434782" y="485673"/>
                    </a:cubicBezTo>
                    <a:cubicBezTo>
                      <a:pt x="470060" y="610909"/>
                      <a:pt x="586476" y="869143"/>
                      <a:pt x="582948" y="892073"/>
                    </a:cubicBezTo>
                    <a:cubicBezTo>
                      <a:pt x="579420" y="915003"/>
                      <a:pt x="425257" y="595387"/>
                      <a:pt x="413615" y="623256"/>
                    </a:cubicBezTo>
                    <a:cubicBezTo>
                      <a:pt x="401973" y="651126"/>
                      <a:pt x="579067" y="1156304"/>
                      <a:pt x="513098" y="1059290"/>
                    </a:cubicBezTo>
                    <a:cubicBezTo>
                      <a:pt x="447129" y="962276"/>
                      <a:pt x="80945" y="185812"/>
                      <a:pt x="17798" y="41173"/>
                    </a:cubicBezTo>
                    <a:cubicBezTo>
                      <a:pt x="-45349" y="-103466"/>
                      <a:pt x="75301" y="178403"/>
                      <a:pt x="134215" y="191456"/>
                    </a:cubicBezTo>
                    <a:cubicBezTo>
                      <a:pt x="193129" y="204509"/>
                      <a:pt x="306371" y="87740"/>
                      <a:pt x="345882" y="7927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0" name="フリーフォーム: 図形 4849">
                <a:extLst>
                  <a:ext uri="{FF2B5EF4-FFF2-40B4-BE49-F238E27FC236}">
                    <a16:creationId xmlns:a16="http://schemas.microsoft.com/office/drawing/2014/main" id="{702A1F21-20C2-4F21-B6E2-4833F7716C04}"/>
                  </a:ext>
                </a:extLst>
              </p:cNvPr>
              <p:cNvSpPr/>
              <p:nvPr/>
            </p:nvSpPr>
            <p:spPr>
              <a:xfrm>
                <a:off x="8377666" y="7873828"/>
                <a:ext cx="308489" cy="1073144"/>
              </a:xfrm>
              <a:custGeom>
                <a:avLst/>
                <a:gdLst>
                  <a:gd name="connsiteX0" fmla="*/ 61484 w 308489"/>
                  <a:gd name="connsiteY0" fmla="*/ 10755 h 1073144"/>
                  <a:gd name="connsiteX1" fmla="*/ 67834 w 308489"/>
                  <a:gd name="connsiteY1" fmla="*/ 370589 h 1073144"/>
                  <a:gd name="connsiteX2" fmla="*/ 302784 w 308489"/>
                  <a:gd name="connsiteY2" fmla="*/ 901872 h 1073144"/>
                  <a:gd name="connsiteX3" fmla="*/ 239284 w 308489"/>
                  <a:gd name="connsiteY3" fmla="*/ 1069089 h 1073144"/>
                  <a:gd name="connsiteX4" fmla="*/ 277384 w 308489"/>
                  <a:gd name="connsiteY4" fmla="*/ 1009822 h 1073144"/>
                  <a:gd name="connsiteX5" fmla="*/ 180017 w 308489"/>
                  <a:gd name="connsiteY5" fmla="*/ 880705 h 1073144"/>
                  <a:gd name="connsiteX6" fmla="*/ 19151 w 308489"/>
                  <a:gd name="connsiteY6" fmla="*/ 503939 h 1073144"/>
                  <a:gd name="connsiteX7" fmla="*/ 57251 w 308489"/>
                  <a:gd name="connsiteY7" fmla="*/ 681739 h 1073144"/>
                  <a:gd name="connsiteX8" fmla="*/ 101 w 308489"/>
                  <a:gd name="connsiteY8" fmla="*/ 148339 h 1073144"/>
                  <a:gd name="connsiteX9" fmla="*/ 61484 w 308489"/>
                  <a:gd name="connsiteY9" fmla="*/ 10755 h 107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489" h="1073144">
                    <a:moveTo>
                      <a:pt x="61484" y="10755"/>
                    </a:moveTo>
                    <a:cubicBezTo>
                      <a:pt x="72773" y="47797"/>
                      <a:pt x="27617" y="222070"/>
                      <a:pt x="67834" y="370589"/>
                    </a:cubicBezTo>
                    <a:cubicBezTo>
                      <a:pt x="108051" y="519108"/>
                      <a:pt x="274209" y="785455"/>
                      <a:pt x="302784" y="901872"/>
                    </a:cubicBezTo>
                    <a:cubicBezTo>
                      <a:pt x="331359" y="1018289"/>
                      <a:pt x="243517" y="1051097"/>
                      <a:pt x="239284" y="1069089"/>
                    </a:cubicBezTo>
                    <a:cubicBezTo>
                      <a:pt x="235051" y="1087081"/>
                      <a:pt x="287262" y="1041219"/>
                      <a:pt x="277384" y="1009822"/>
                    </a:cubicBezTo>
                    <a:cubicBezTo>
                      <a:pt x="267506" y="978425"/>
                      <a:pt x="223056" y="965019"/>
                      <a:pt x="180017" y="880705"/>
                    </a:cubicBezTo>
                    <a:cubicBezTo>
                      <a:pt x="136978" y="796391"/>
                      <a:pt x="39612" y="537100"/>
                      <a:pt x="19151" y="503939"/>
                    </a:cubicBezTo>
                    <a:cubicBezTo>
                      <a:pt x="-1310" y="470778"/>
                      <a:pt x="60426" y="741006"/>
                      <a:pt x="57251" y="681739"/>
                    </a:cubicBezTo>
                    <a:cubicBezTo>
                      <a:pt x="54076" y="622472"/>
                      <a:pt x="-2721" y="261228"/>
                      <a:pt x="101" y="148339"/>
                    </a:cubicBezTo>
                    <a:cubicBezTo>
                      <a:pt x="2923" y="35450"/>
                      <a:pt x="50195" y="-26287"/>
                      <a:pt x="61484" y="1075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1" name="フリーフォーム: 図形 4850">
                <a:extLst>
                  <a:ext uri="{FF2B5EF4-FFF2-40B4-BE49-F238E27FC236}">
                    <a16:creationId xmlns:a16="http://schemas.microsoft.com/office/drawing/2014/main" id="{AD2AB5EF-7DBF-4CE2-9992-51DA3C1B2751}"/>
                  </a:ext>
                </a:extLst>
              </p:cNvPr>
              <p:cNvSpPr/>
              <p:nvPr/>
            </p:nvSpPr>
            <p:spPr>
              <a:xfrm>
                <a:off x="871244" y="6268558"/>
                <a:ext cx="1765627" cy="2450561"/>
              </a:xfrm>
              <a:custGeom>
                <a:avLst/>
                <a:gdLst>
                  <a:gd name="connsiteX0" fmla="*/ 1765276 w 1765627"/>
                  <a:gd name="connsiteY0" fmla="*/ 56042 h 2450561"/>
                  <a:gd name="connsiteX1" fmla="*/ 1363956 w 1765627"/>
                  <a:gd name="connsiteY1" fmla="*/ 477682 h 2450561"/>
                  <a:gd name="connsiteX2" fmla="*/ 683236 w 1765627"/>
                  <a:gd name="connsiteY2" fmla="*/ 1778162 h 2450561"/>
                  <a:gd name="connsiteX3" fmla="*/ 200636 w 1765627"/>
                  <a:gd name="connsiteY3" fmla="*/ 2397922 h 2450561"/>
                  <a:gd name="connsiteX4" fmla="*/ 2516 w 1765627"/>
                  <a:gd name="connsiteY4" fmla="*/ 2382682 h 2450561"/>
                  <a:gd name="connsiteX5" fmla="*/ 93956 w 1765627"/>
                  <a:gd name="connsiteY5" fmla="*/ 2098202 h 2450561"/>
                  <a:gd name="connsiteX6" fmla="*/ 170156 w 1765627"/>
                  <a:gd name="connsiteY6" fmla="*/ 1701962 h 2450561"/>
                  <a:gd name="connsiteX7" fmla="*/ 459716 w 1765627"/>
                  <a:gd name="connsiteY7" fmla="*/ 1320962 h 2450561"/>
                  <a:gd name="connsiteX8" fmla="*/ 779756 w 1765627"/>
                  <a:gd name="connsiteY8" fmla="*/ 787562 h 2450561"/>
                  <a:gd name="connsiteX9" fmla="*/ 165076 w 1765627"/>
                  <a:gd name="connsiteY9" fmla="*/ 1930562 h 2450561"/>
                  <a:gd name="connsiteX10" fmla="*/ 901676 w 1765627"/>
                  <a:gd name="connsiteY10" fmla="*/ 675802 h 2450561"/>
                  <a:gd name="connsiteX11" fmla="*/ 1272516 w 1765627"/>
                  <a:gd name="connsiteY11" fmla="*/ 142402 h 2450561"/>
                  <a:gd name="connsiteX12" fmla="*/ 1440156 w 1765627"/>
                  <a:gd name="connsiteY12" fmla="*/ 5242 h 2450561"/>
                  <a:gd name="connsiteX13" fmla="*/ 1435076 w 1765627"/>
                  <a:gd name="connsiteY13" fmla="*/ 30642 h 2450561"/>
                  <a:gd name="connsiteX14" fmla="*/ 1765276 w 1765627"/>
                  <a:gd name="connsiteY14" fmla="*/ 56042 h 2450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65627" h="2450561">
                    <a:moveTo>
                      <a:pt x="1765276" y="56042"/>
                    </a:moveTo>
                    <a:cubicBezTo>
                      <a:pt x="1753423" y="130549"/>
                      <a:pt x="1544296" y="190662"/>
                      <a:pt x="1363956" y="477682"/>
                    </a:cubicBezTo>
                    <a:cubicBezTo>
                      <a:pt x="1183616" y="764702"/>
                      <a:pt x="877123" y="1458122"/>
                      <a:pt x="683236" y="1778162"/>
                    </a:cubicBezTo>
                    <a:cubicBezTo>
                      <a:pt x="489349" y="2098202"/>
                      <a:pt x="314089" y="2297169"/>
                      <a:pt x="200636" y="2397922"/>
                    </a:cubicBezTo>
                    <a:cubicBezTo>
                      <a:pt x="87183" y="2498675"/>
                      <a:pt x="20296" y="2432635"/>
                      <a:pt x="2516" y="2382682"/>
                    </a:cubicBezTo>
                    <a:cubicBezTo>
                      <a:pt x="-15264" y="2332729"/>
                      <a:pt x="66016" y="2211655"/>
                      <a:pt x="93956" y="2098202"/>
                    </a:cubicBezTo>
                    <a:cubicBezTo>
                      <a:pt x="121896" y="1984749"/>
                      <a:pt x="109196" y="1831502"/>
                      <a:pt x="170156" y="1701962"/>
                    </a:cubicBezTo>
                    <a:cubicBezTo>
                      <a:pt x="231116" y="1572422"/>
                      <a:pt x="358116" y="1473362"/>
                      <a:pt x="459716" y="1320962"/>
                    </a:cubicBezTo>
                    <a:cubicBezTo>
                      <a:pt x="561316" y="1168562"/>
                      <a:pt x="828863" y="685962"/>
                      <a:pt x="779756" y="787562"/>
                    </a:cubicBezTo>
                    <a:cubicBezTo>
                      <a:pt x="730649" y="889162"/>
                      <a:pt x="144756" y="1949189"/>
                      <a:pt x="165076" y="1930562"/>
                    </a:cubicBezTo>
                    <a:cubicBezTo>
                      <a:pt x="185396" y="1911935"/>
                      <a:pt x="717103" y="973829"/>
                      <a:pt x="901676" y="675802"/>
                    </a:cubicBezTo>
                    <a:cubicBezTo>
                      <a:pt x="1086249" y="377775"/>
                      <a:pt x="1182769" y="254162"/>
                      <a:pt x="1272516" y="142402"/>
                    </a:cubicBezTo>
                    <a:cubicBezTo>
                      <a:pt x="1362263" y="30642"/>
                      <a:pt x="1413063" y="23869"/>
                      <a:pt x="1440156" y="5242"/>
                    </a:cubicBezTo>
                    <a:cubicBezTo>
                      <a:pt x="1467249" y="-13385"/>
                      <a:pt x="1384276" y="23022"/>
                      <a:pt x="1435076" y="30642"/>
                    </a:cubicBezTo>
                    <a:cubicBezTo>
                      <a:pt x="1485876" y="38262"/>
                      <a:pt x="1777129" y="-18465"/>
                      <a:pt x="1765276" y="5604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2" name="フリーフォーム: 図形 4851">
                <a:extLst>
                  <a:ext uri="{FF2B5EF4-FFF2-40B4-BE49-F238E27FC236}">
                    <a16:creationId xmlns:a16="http://schemas.microsoft.com/office/drawing/2014/main" id="{AE1DF434-E473-4ED8-9AE7-8ADBA433E1E3}"/>
                  </a:ext>
                </a:extLst>
              </p:cNvPr>
              <p:cNvSpPr/>
              <p:nvPr/>
            </p:nvSpPr>
            <p:spPr>
              <a:xfrm>
                <a:off x="693949" y="7903587"/>
                <a:ext cx="393885" cy="752855"/>
              </a:xfrm>
              <a:custGeom>
                <a:avLst/>
                <a:gdLst>
                  <a:gd name="connsiteX0" fmla="*/ 393171 w 393885"/>
                  <a:gd name="connsiteY0" fmla="*/ 5973 h 752855"/>
                  <a:gd name="connsiteX1" fmla="*/ 250931 w 393885"/>
                  <a:gd name="connsiteY1" fmla="*/ 564773 h 752855"/>
                  <a:gd name="connsiteX2" fmla="*/ 189971 w 393885"/>
                  <a:gd name="connsiteY2" fmla="*/ 752733 h 752855"/>
                  <a:gd name="connsiteX3" fmla="*/ 93451 w 393885"/>
                  <a:gd name="connsiteY3" fmla="*/ 590173 h 752855"/>
                  <a:gd name="connsiteX4" fmla="*/ 2011 w 393885"/>
                  <a:gd name="connsiteY4" fmla="*/ 392053 h 752855"/>
                  <a:gd name="connsiteX5" fmla="*/ 184891 w 393885"/>
                  <a:gd name="connsiteY5" fmla="*/ 275213 h 752855"/>
                  <a:gd name="connsiteX6" fmla="*/ 393171 w 393885"/>
                  <a:gd name="connsiteY6" fmla="*/ 5973 h 75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885" h="752855">
                    <a:moveTo>
                      <a:pt x="393171" y="5973"/>
                    </a:moveTo>
                    <a:cubicBezTo>
                      <a:pt x="404178" y="54233"/>
                      <a:pt x="284798" y="440313"/>
                      <a:pt x="250931" y="564773"/>
                    </a:cubicBezTo>
                    <a:cubicBezTo>
                      <a:pt x="217064" y="689233"/>
                      <a:pt x="216218" y="748500"/>
                      <a:pt x="189971" y="752733"/>
                    </a:cubicBezTo>
                    <a:cubicBezTo>
                      <a:pt x="163724" y="756966"/>
                      <a:pt x="124778" y="650286"/>
                      <a:pt x="93451" y="590173"/>
                    </a:cubicBezTo>
                    <a:cubicBezTo>
                      <a:pt x="62124" y="530060"/>
                      <a:pt x="-13229" y="444546"/>
                      <a:pt x="2011" y="392053"/>
                    </a:cubicBezTo>
                    <a:cubicBezTo>
                      <a:pt x="17251" y="339560"/>
                      <a:pt x="118004" y="334480"/>
                      <a:pt x="184891" y="275213"/>
                    </a:cubicBezTo>
                    <a:cubicBezTo>
                      <a:pt x="251778" y="215946"/>
                      <a:pt x="382164" y="-42287"/>
                      <a:pt x="393171" y="597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3" name="フリーフォーム: 図形 4852">
                <a:extLst>
                  <a:ext uri="{FF2B5EF4-FFF2-40B4-BE49-F238E27FC236}">
                    <a16:creationId xmlns:a16="http://schemas.microsoft.com/office/drawing/2014/main" id="{4CD040A6-7284-4259-A031-43A86B5CF327}"/>
                  </a:ext>
                </a:extLst>
              </p:cNvPr>
              <p:cNvSpPr/>
              <p:nvPr/>
            </p:nvSpPr>
            <p:spPr>
              <a:xfrm>
                <a:off x="2230865" y="6305587"/>
                <a:ext cx="557819" cy="603198"/>
              </a:xfrm>
              <a:custGeom>
                <a:avLst/>
                <a:gdLst>
                  <a:gd name="connsiteX0" fmla="*/ 554668 w 557819"/>
                  <a:gd name="connsiteY0" fmla="*/ 594746 h 603198"/>
                  <a:gd name="connsiteX1" fmla="*/ 525035 w 557819"/>
                  <a:gd name="connsiteY1" fmla="*/ 514313 h 603198"/>
                  <a:gd name="connsiteX2" fmla="*/ 419202 w 557819"/>
                  <a:gd name="connsiteY2" fmla="*/ 2080 h 603198"/>
                  <a:gd name="connsiteX3" fmla="*/ 139802 w 557819"/>
                  <a:gd name="connsiteY3" fmla="*/ 340746 h 603198"/>
                  <a:gd name="connsiteX4" fmla="*/ 102 w 557819"/>
                  <a:gd name="connsiteY4" fmla="*/ 522780 h 603198"/>
                  <a:gd name="connsiteX5" fmla="*/ 118635 w 557819"/>
                  <a:gd name="connsiteY5" fmla="*/ 306880 h 603198"/>
                  <a:gd name="connsiteX6" fmla="*/ 203302 w 557819"/>
                  <a:gd name="connsiteY6" fmla="*/ 196813 h 603198"/>
                  <a:gd name="connsiteX7" fmla="*/ 127102 w 557819"/>
                  <a:gd name="connsiteY7" fmla="*/ 459280 h 603198"/>
                  <a:gd name="connsiteX8" fmla="*/ 241402 w 557819"/>
                  <a:gd name="connsiteY8" fmla="*/ 404246 h 603198"/>
                  <a:gd name="connsiteX9" fmla="*/ 364168 w 557819"/>
                  <a:gd name="connsiteY9" fmla="*/ 239146 h 603198"/>
                  <a:gd name="connsiteX10" fmla="*/ 461535 w 557819"/>
                  <a:gd name="connsiteY10" fmla="*/ 416946 h 603198"/>
                  <a:gd name="connsiteX11" fmla="*/ 554668 w 557819"/>
                  <a:gd name="connsiteY11" fmla="*/ 594746 h 603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19" h="603198">
                    <a:moveTo>
                      <a:pt x="554668" y="594746"/>
                    </a:moveTo>
                    <a:cubicBezTo>
                      <a:pt x="565251" y="610974"/>
                      <a:pt x="547613" y="613091"/>
                      <a:pt x="525035" y="514313"/>
                    </a:cubicBezTo>
                    <a:cubicBezTo>
                      <a:pt x="502457" y="415535"/>
                      <a:pt x="483407" y="31008"/>
                      <a:pt x="419202" y="2080"/>
                    </a:cubicBezTo>
                    <a:cubicBezTo>
                      <a:pt x="354997" y="-26848"/>
                      <a:pt x="209652" y="253963"/>
                      <a:pt x="139802" y="340746"/>
                    </a:cubicBezTo>
                    <a:cubicBezTo>
                      <a:pt x="69952" y="427529"/>
                      <a:pt x="3630" y="528424"/>
                      <a:pt x="102" y="522780"/>
                    </a:cubicBezTo>
                    <a:cubicBezTo>
                      <a:pt x="-3426" y="517136"/>
                      <a:pt x="84768" y="361208"/>
                      <a:pt x="118635" y="306880"/>
                    </a:cubicBezTo>
                    <a:cubicBezTo>
                      <a:pt x="152502" y="252552"/>
                      <a:pt x="201891" y="171413"/>
                      <a:pt x="203302" y="196813"/>
                    </a:cubicBezTo>
                    <a:cubicBezTo>
                      <a:pt x="204713" y="222213"/>
                      <a:pt x="120752" y="424708"/>
                      <a:pt x="127102" y="459280"/>
                    </a:cubicBezTo>
                    <a:cubicBezTo>
                      <a:pt x="133452" y="493852"/>
                      <a:pt x="201891" y="440935"/>
                      <a:pt x="241402" y="404246"/>
                    </a:cubicBezTo>
                    <a:cubicBezTo>
                      <a:pt x="280913" y="367557"/>
                      <a:pt x="327479" y="237029"/>
                      <a:pt x="364168" y="239146"/>
                    </a:cubicBezTo>
                    <a:cubicBezTo>
                      <a:pt x="400857" y="241263"/>
                      <a:pt x="434724" y="356268"/>
                      <a:pt x="461535" y="416946"/>
                    </a:cubicBezTo>
                    <a:cubicBezTo>
                      <a:pt x="488346" y="477624"/>
                      <a:pt x="544085" y="578518"/>
                      <a:pt x="554668" y="594746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4" name="フリーフォーム: 図形 4853">
                <a:extLst>
                  <a:ext uri="{FF2B5EF4-FFF2-40B4-BE49-F238E27FC236}">
                    <a16:creationId xmlns:a16="http://schemas.microsoft.com/office/drawing/2014/main" id="{12393B15-E287-4825-ACEA-22D542EF2466}"/>
                  </a:ext>
                </a:extLst>
              </p:cNvPr>
              <p:cNvSpPr/>
              <p:nvPr/>
            </p:nvSpPr>
            <p:spPr>
              <a:xfrm>
                <a:off x="6149696" y="4869281"/>
                <a:ext cx="735659" cy="333517"/>
              </a:xfrm>
              <a:custGeom>
                <a:avLst/>
                <a:gdLst>
                  <a:gd name="connsiteX0" fmla="*/ 5571 w 735659"/>
                  <a:gd name="connsiteY0" fmla="*/ 333486 h 333517"/>
                  <a:gd name="connsiteX1" fmla="*/ 179137 w 735659"/>
                  <a:gd name="connsiteY1" fmla="*/ 75252 h 333517"/>
                  <a:gd name="connsiteX2" fmla="*/ 733704 w 735659"/>
                  <a:gd name="connsiteY2" fmla="*/ 24452 h 333517"/>
                  <a:gd name="connsiteX3" fmla="*/ 352704 w 735659"/>
                  <a:gd name="connsiteY3" fmla="*/ 3286 h 333517"/>
                  <a:gd name="connsiteX4" fmla="*/ 73304 w 735659"/>
                  <a:gd name="connsiteY4" fmla="*/ 92186 h 333517"/>
                  <a:gd name="connsiteX5" fmla="*/ 5571 w 735659"/>
                  <a:gd name="connsiteY5" fmla="*/ 333486 h 333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5659" h="333517">
                    <a:moveTo>
                      <a:pt x="5571" y="333486"/>
                    </a:moveTo>
                    <a:cubicBezTo>
                      <a:pt x="23210" y="330664"/>
                      <a:pt x="57782" y="126758"/>
                      <a:pt x="179137" y="75252"/>
                    </a:cubicBezTo>
                    <a:cubicBezTo>
                      <a:pt x="300492" y="23746"/>
                      <a:pt x="704776" y="36446"/>
                      <a:pt x="733704" y="24452"/>
                    </a:cubicBezTo>
                    <a:cubicBezTo>
                      <a:pt x="762632" y="12458"/>
                      <a:pt x="462771" y="-8003"/>
                      <a:pt x="352704" y="3286"/>
                    </a:cubicBezTo>
                    <a:cubicBezTo>
                      <a:pt x="242637" y="14575"/>
                      <a:pt x="133982" y="33625"/>
                      <a:pt x="73304" y="92186"/>
                    </a:cubicBezTo>
                    <a:cubicBezTo>
                      <a:pt x="12626" y="150747"/>
                      <a:pt x="-12068" y="336308"/>
                      <a:pt x="5571" y="3334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5" name="フリーフォーム: 図形 4854">
                <a:extLst>
                  <a:ext uri="{FF2B5EF4-FFF2-40B4-BE49-F238E27FC236}">
                    <a16:creationId xmlns:a16="http://schemas.microsoft.com/office/drawing/2014/main" id="{93E2A77F-D677-4767-B1E3-B34E2EB07C78}"/>
                  </a:ext>
                </a:extLst>
              </p:cNvPr>
              <p:cNvSpPr/>
              <p:nvPr/>
            </p:nvSpPr>
            <p:spPr>
              <a:xfrm>
                <a:off x="3235618" y="9133917"/>
                <a:ext cx="1133769" cy="1471227"/>
              </a:xfrm>
              <a:custGeom>
                <a:avLst/>
                <a:gdLst>
                  <a:gd name="connsiteX0" fmla="*/ 40982 w 1133769"/>
                  <a:gd name="connsiteY0" fmla="*/ 1616 h 1471227"/>
                  <a:gd name="connsiteX1" fmla="*/ 379649 w 1133769"/>
                  <a:gd name="connsiteY1" fmla="*/ 424950 h 1471227"/>
                  <a:gd name="connsiteX2" fmla="*/ 735249 w 1133769"/>
                  <a:gd name="connsiteY2" fmla="*/ 399550 h 1471227"/>
                  <a:gd name="connsiteX3" fmla="*/ 1133182 w 1133769"/>
                  <a:gd name="connsiteY3" fmla="*/ 281016 h 1471227"/>
                  <a:gd name="connsiteX4" fmla="*/ 819915 w 1133769"/>
                  <a:gd name="connsiteY4" fmla="*/ 391083 h 1471227"/>
                  <a:gd name="connsiteX5" fmla="*/ 633649 w 1133769"/>
                  <a:gd name="connsiteY5" fmla="*/ 789016 h 1471227"/>
                  <a:gd name="connsiteX6" fmla="*/ 438915 w 1133769"/>
                  <a:gd name="connsiteY6" fmla="*/ 1288550 h 1471227"/>
                  <a:gd name="connsiteX7" fmla="*/ 83315 w 1133769"/>
                  <a:gd name="connsiteY7" fmla="*/ 1457883 h 1471227"/>
                  <a:gd name="connsiteX8" fmla="*/ 15582 w 1133769"/>
                  <a:gd name="connsiteY8" fmla="*/ 1424016 h 1471227"/>
                  <a:gd name="connsiteX9" fmla="*/ 311915 w 1133769"/>
                  <a:gd name="connsiteY9" fmla="*/ 1136150 h 1471227"/>
                  <a:gd name="connsiteX10" fmla="*/ 421982 w 1133769"/>
                  <a:gd name="connsiteY10" fmla="*/ 865216 h 1471227"/>
                  <a:gd name="connsiteX11" fmla="*/ 447382 w 1133769"/>
                  <a:gd name="connsiteY11" fmla="*/ 602750 h 1471227"/>
                  <a:gd name="connsiteX12" fmla="*/ 40982 w 1133769"/>
                  <a:gd name="connsiteY12" fmla="*/ 1616 h 1471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3769" h="1471227">
                    <a:moveTo>
                      <a:pt x="40982" y="1616"/>
                    </a:moveTo>
                    <a:cubicBezTo>
                      <a:pt x="29693" y="-28017"/>
                      <a:pt x="263938" y="358628"/>
                      <a:pt x="379649" y="424950"/>
                    </a:cubicBezTo>
                    <a:cubicBezTo>
                      <a:pt x="495360" y="491272"/>
                      <a:pt x="609660" y="423539"/>
                      <a:pt x="735249" y="399550"/>
                    </a:cubicBezTo>
                    <a:cubicBezTo>
                      <a:pt x="860838" y="375561"/>
                      <a:pt x="1119071" y="282427"/>
                      <a:pt x="1133182" y="281016"/>
                    </a:cubicBezTo>
                    <a:cubicBezTo>
                      <a:pt x="1147293" y="279605"/>
                      <a:pt x="903170" y="306416"/>
                      <a:pt x="819915" y="391083"/>
                    </a:cubicBezTo>
                    <a:cubicBezTo>
                      <a:pt x="736660" y="475750"/>
                      <a:pt x="697149" y="639438"/>
                      <a:pt x="633649" y="789016"/>
                    </a:cubicBezTo>
                    <a:cubicBezTo>
                      <a:pt x="570149" y="938594"/>
                      <a:pt x="530637" y="1177072"/>
                      <a:pt x="438915" y="1288550"/>
                    </a:cubicBezTo>
                    <a:cubicBezTo>
                      <a:pt x="347193" y="1400028"/>
                      <a:pt x="153871" y="1435305"/>
                      <a:pt x="83315" y="1457883"/>
                    </a:cubicBezTo>
                    <a:cubicBezTo>
                      <a:pt x="12759" y="1480461"/>
                      <a:pt x="-22518" y="1477638"/>
                      <a:pt x="15582" y="1424016"/>
                    </a:cubicBezTo>
                    <a:cubicBezTo>
                      <a:pt x="53682" y="1370394"/>
                      <a:pt x="244182" y="1229283"/>
                      <a:pt x="311915" y="1136150"/>
                    </a:cubicBezTo>
                    <a:cubicBezTo>
                      <a:pt x="379648" y="1043017"/>
                      <a:pt x="399404" y="954116"/>
                      <a:pt x="421982" y="865216"/>
                    </a:cubicBezTo>
                    <a:cubicBezTo>
                      <a:pt x="444560" y="776316"/>
                      <a:pt x="512293" y="746683"/>
                      <a:pt x="447382" y="602750"/>
                    </a:cubicBezTo>
                    <a:cubicBezTo>
                      <a:pt x="382471" y="458817"/>
                      <a:pt x="52271" y="31249"/>
                      <a:pt x="40982" y="161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6" name="フリーフォーム: 図形 4855">
                <a:extLst>
                  <a:ext uri="{FF2B5EF4-FFF2-40B4-BE49-F238E27FC236}">
                    <a16:creationId xmlns:a16="http://schemas.microsoft.com/office/drawing/2014/main" id="{4A664748-3956-45D3-8842-0C9AB9AAA48E}"/>
                  </a:ext>
                </a:extLst>
              </p:cNvPr>
              <p:cNvSpPr/>
              <p:nvPr/>
            </p:nvSpPr>
            <p:spPr>
              <a:xfrm>
                <a:off x="3495328" y="9143975"/>
                <a:ext cx="1260812" cy="1060618"/>
              </a:xfrm>
              <a:custGeom>
                <a:avLst/>
                <a:gdLst>
                  <a:gd name="connsiteX0" fmla="*/ 1248122 w 1260812"/>
                  <a:gd name="connsiteY0" fmla="*/ 31775 h 1060618"/>
                  <a:gd name="connsiteX1" fmla="*/ 1210022 w 1260812"/>
                  <a:gd name="connsiteY1" fmla="*/ 107975 h 1060618"/>
                  <a:gd name="connsiteX2" fmla="*/ 886172 w 1260812"/>
                  <a:gd name="connsiteY2" fmla="*/ 438175 h 1060618"/>
                  <a:gd name="connsiteX3" fmla="*/ 581372 w 1260812"/>
                  <a:gd name="connsiteY3" fmla="*/ 596925 h 1060618"/>
                  <a:gd name="connsiteX4" fmla="*/ 346422 w 1260812"/>
                  <a:gd name="connsiteY4" fmla="*/ 1060475 h 1060618"/>
                  <a:gd name="connsiteX5" fmla="*/ 390872 w 1260812"/>
                  <a:gd name="connsiteY5" fmla="*/ 546125 h 1060618"/>
                  <a:gd name="connsiteX6" fmla="*/ 575022 w 1260812"/>
                  <a:gd name="connsiteY6" fmla="*/ 336575 h 1060618"/>
                  <a:gd name="connsiteX7" fmla="*/ 873472 w 1260812"/>
                  <a:gd name="connsiteY7" fmla="*/ 196875 h 1060618"/>
                  <a:gd name="connsiteX8" fmla="*/ 746472 w 1260812"/>
                  <a:gd name="connsiteY8" fmla="*/ 63525 h 1060618"/>
                  <a:gd name="connsiteX9" fmla="*/ 3522 w 1260812"/>
                  <a:gd name="connsiteY9" fmla="*/ 25 h 1060618"/>
                  <a:gd name="connsiteX10" fmla="*/ 1089372 w 1260812"/>
                  <a:gd name="connsiteY10" fmla="*/ 69875 h 1060618"/>
                  <a:gd name="connsiteX11" fmla="*/ 1248122 w 1260812"/>
                  <a:gd name="connsiteY11" fmla="*/ 31775 h 106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0812" h="1060618">
                    <a:moveTo>
                      <a:pt x="1248122" y="31775"/>
                    </a:moveTo>
                    <a:cubicBezTo>
                      <a:pt x="1268230" y="38125"/>
                      <a:pt x="1270347" y="40242"/>
                      <a:pt x="1210022" y="107975"/>
                    </a:cubicBezTo>
                    <a:cubicBezTo>
                      <a:pt x="1149697" y="175708"/>
                      <a:pt x="990947" y="356683"/>
                      <a:pt x="886172" y="438175"/>
                    </a:cubicBezTo>
                    <a:cubicBezTo>
                      <a:pt x="781397" y="519667"/>
                      <a:pt x="671330" y="493208"/>
                      <a:pt x="581372" y="596925"/>
                    </a:cubicBezTo>
                    <a:cubicBezTo>
                      <a:pt x="491414" y="700642"/>
                      <a:pt x="378172" y="1068942"/>
                      <a:pt x="346422" y="1060475"/>
                    </a:cubicBezTo>
                    <a:cubicBezTo>
                      <a:pt x="314672" y="1052008"/>
                      <a:pt x="352772" y="666775"/>
                      <a:pt x="390872" y="546125"/>
                    </a:cubicBezTo>
                    <a:cubicBezTo>
                      <a:pt x="428972" y="425475"/>
                      <a:pt x="494589" y="394783"/>
                      <a:pt x="575022" y="336575"/>
                    </a:cubicBezTo>
                    <a:cubicBezTo>
                      <a:pt x="655455" y="278367"/>
                      <a:pt x="844897" y="242383"/>
                      <a:pt x="873472" y="196875"/>
                    </a:cubicBezTo>
                    <a:cubicBezTo>
                      <a:pt x="902047" y="151367"/>
                      <a:pt x="891463" y="96333"/>
                      <a:pt x="746472" y="63525"/>
                    </a:cubicBezTo>
                    <a:cubicBezTo>
                      <a:pt x="601481" y="30717"/>
                      <a:pt x="-53628" y="-1033"/>
                      <a:pt x="3522" y="25"/>
                    </a:cubicBezTo>
                    <a:cubicBezTo>
                      <a:pt x="60672" y="1083"/>
                      <a:pt x="874530" y="66700"/>
                      <a:pt x="1089372" y="69875"/>
                    </a:cubicBezTo>
                    <a:cubicBezTo>
                      <a:pt x="1304214" y="73050"/>
                      <a:pt x="1228014" y="25425"/>
                      <a:pt x="1248122" y="3177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7" name="フリーフォーム: 図形 4856">
                <a:extLst>
                  <a:ext uri="{FF2B5EF4-FFF2-40B4-BE49-F238E27FC236}">
                    <a16:creationId xmlns:a16="http://schemas.microsoft.com/office/drawing/2014/main" id="{58A15AFF-F89C-4EE3-9BC2-416FDA69B9F4}"/>
                  </a:ext>
                </a:extLst>
              </p:cNvPr>
              <p:cNvSpPr/>
              <p:nvPr/>
            </p:nvSpPr>
            <p:spPr>
              <a:xfrm>
                <a:off x="4914775" y="9439844"/>
                <a:ext cx="847470" cy="1403648"/>
              </a:xfrm>
              <a:custGeom>
                <a:avLst/>
                <a:gdLst>
                  <a:gd name="connsiteX0" fmla="*/ 577975 w 847470"/>
                  <a:gd name="connsiteY0" fmla="*/ 2606 h 1403648"/>
                  <a:gd name="connsiteX1" fmla="*/ 831975 w 847470"/>
                  <a:gd name="connsiteY1" fmla="*/ 440756 h 1403648"/>
                  <a:gd name="connsiteX2" fmla="*/ 730375 w 847470"/>
                  <a:gd name="connsiteY2" fmla="*/ 643956 h 1403648"/>
                  <a:gd name="connsiteX3" fmla="*/ 514475 w 847470"/>
                  <a:gd name="connsiteY3" fmla="*/ 866206 h 1403648"/>
                  <a:gd name="connsiteX4" fmla="*/ 844675 w 847470"/>
                  <a:gd name="connsiteY4" fmla="*/ 809056 h 1403648"/>
                  <a:gd name="connsiteX5" fmla="*/ 673225 w 847470"/>
                  <a:gd name="connsiteY5" fmla="*/ 1386906 h 1403648"/>
                  <a:gd name="connsiteX6" fmla="*/ 673225 w 847470"/>
                  <a:gd name="connsiteY6" fmla="*/ 1259906 h 1403648"/>
                  <a:gd name="connsiteX7" fmla="*/ 673225 w 847470"/>
                  <a:gd name="connsiteY7" fmla="*/ 974156 h 1403648"/>
                  <a:gd name="connsiteX8" fmla="*/ 125 w 847470"/>
                  <a:gd name="connsiteY8" fmla="*/ 961456 h 1403648"/>
                  <a:gd name="connsiteX9" fmla="*/ 616075 w 847470"/>
                  <a:gd name="connsiteY9" fmla="*/ 663006 h 1403648"/>
                  <a:gd name="connsiteX10" fmla="*/ 577975 w 847470"/>
                  <a:gd name="connsiteY10" fmla="*/ 2606 h 140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7470" h="1403648">
                    <a:moveTo>
                      <a:pt x="577975" y="2606"/>
                    </a:moveTo>
                    <a:cubicBezTo>
                      <a:pt x="613958" y="-34436"/>
                      <a:pt x="806575" y="333864"/>
                      <a:pt x="831975" y="440756"/>
                    </a:cubicBezTo>
                    <a:cubicBezTo>
                      <a:pt x="857375" y="547648"/>
                      <a:pt x="783292" y="573048"/>
                      <a:pt x="730375" y="643956"/>
                    </a:cubicBezTo>
                    <a:cubicBezTo>
                      <a:pt x="677458" y="714864"/>
                      <a:pt x="495425" y="838689"/>
                      <a:pt x="514475" y="866206"/>
                    </a:cubicBezTo>
                    <a:cubicBezTo>
                      <a:pt x="533525" y="893723"/>
                      <a:pt x="818217" y="722273"/>
                      <a:pt x="844675" y="809056"/>
                    </a:cubicBezTo>
                    <a:cubicBezTo>
                      <a:pt x="871133" y="895839"/>
                      <a:pt x="701800" y="1311764"/>
                      <a:pt x="673225" y="1386906"/>
                    </a:cubicBezTo>
                    <a:cubicBezTo>
                      <a:pt x="644650" y="1462048"/>
                      <a:pt x="673225" y="1259906"/>
                      <a:pt x="673225" y="1259906"/>
                    </a:cubicBezTo>
                    <a:cubicBezTo>
                      <a:pt x="673225" y="1191114"/>
                      <a:pt x="785408" y="1023898"/>
                      <a:pt x="673225" y="974156"/>
                    </a:cubicBezTo>
                    <a:cubicBezTo>
                      <a:pt x="561042" y="924414"/>
                      <a:pt x="9650" y="1013314"/>
                      <a:pt x="125" y="961456"/>
                    </a:cubicBezTo>
                    <a:cubicBezTo>
                      <a:pt x="-9400" y="909598"/>
                      <a:pt x="525058" y="820698"/>
                      <a:pt x="616075" y="663006"/>
                    </a:cubicBezTo>
                    <a:cubicBezTo>
                      <a:pt x="707092" y="505314"/>
                      <a:pt x="541992" y="39648"/>
                      <a:pt x="577975" y="260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8" name="フリーフォーム: 図形 4857">
                <a:extLst>
                  <a:ext uri="{FF2B5EF4-FFF2-40B4-BE49-F238E27FC236}">
                    <a16:creationId xmlns:a16="http://schemas.microsoft.com/office/drawing/2014/main" id="{7C3FB328-9FE8-4F3E-9B95-13A8248F8C08}"/>
                  </a:ext>
                </a:extLst>
              </p:cNvPr>
              <p:cNvSpPr/>
              <p:nvPr/>
            </p:nvSpPr>
            <p:spPr>
              <a:xfrm>
                <a:off x="2838446" y="10946809"/>
                <a:ext cx="2069965" cy="427498"/>
              </a:xfrm>
              <a:custGeom>
                <a:avLst/>
                <a:gdLst>
                  <a:gd name="connsiteX0" fmla="*/ 4 w 2069965"/>
                  <a:gd name="connsiteY0" fmla="*/ 343491 h 427498"/>
                  <a:gd name="connsiteX1" fmla="*/ 933454 w 2069965"/>
                  <a:gd name="connsiteY1" fmla="*/ 25991 h 427498"/>
                  <a:gd name="connsiteX2" fmla="*/ 1358904 w 2069965"/>
                  <a:gd name="connsiteY2" fmla="*/ 64091 h 427498"/>
                  <a:gd name="connsiteX3" fmla="*/ 2063754 w 2069965"/>
                  <a:gd name="connsiteY3" fmla="*/ 426041 h 427498"/>
                  <a:gd name="connsiteX4" fmla="*/ 1689104 w 2069965"/>
                  <a:gd name="connsiteY4" fmla="*/ 197441 h 427498"/>
                  <a:gd name="connsiteX5" fmla="*/ 1441454 w 2069965"/>
                  <a:gd name="connsiteY5" fmla="*/ 356191 h 427498"/>
                  <a:gd name="connsiteX6" fmla="*/ 1924054 w 2069965"/>
                  <a:gd name="connsiteY6" fmla="*/ 400641 h 427498"/>
                  <a:gd name="connsiteX7" fmla="*/ 1041404 w 2069965"/>
                  <a:gd name="connsiteY7" fmla="*/ 127591 h 427498"/>
                  <a:gd name="connsiteX8" fmla="*/ 1454154 w 2069965"/>
                  <a:gd name="connsiteY8" fmla="*/ 318091 h 427498"/>
                  <a:gd name="connsiteX9" fmla="*/ 920754 w 2069965"/>
                  <a:gd name="connsiteY9" fmla="*/ 299041 h 427498"/>
                  <a:gd name="connsiteX10" fmla="*/ 4 w 2069965"/>
                  <a:gd name="connsiteY10" fmla="*/ 343491 h 42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9965" h="427498">
                    <a:moveTo>
                      <a:pt x="4" y="343491"/>
                    </a:moveTo>
                    <a:cubicBezTo>
                      <a:pt x="2121" y="297983"/>
                      <a:pt x="706971" y="72558"/>
                      <a:pt x="933454" y="25991"/>
                    </a:cubicBezTo>
                    <a:cubicBezTo>
                      <a:pt x="1159937" y="-20576"/>
                      <a:pt x="1170521" y="-2584"/>
                      <a:pt x="1358904" y="64091"/>
                    </a:cubicBezTo>
                    <a:cubicBezTo>
                      <a:pt x="1547287" y="130766"/>
                      <a:pt x="2008721" y="403816"/>
                      <a:pt x="2063754" y="426041"/>
                    </a:cubicBezTo>
                    <a:cubicBezTo>
                      <a:pt x="2118787" y="448266"/>
                      <a:pt x="1792821" y="209083"/>
                      <a:pt x="1689104" y="197441"/>
                    </a:cubicBezTo>
                    <a:cubicBezTo>
                      <a:pt x="1585387" y="185799"/>
                      <a:pt x="1402296" y="322324"/>
                      <a:pt x="1441454" y="356191"/>
                    </a:cubicBezTo>
                    <a:cubicBezTo>
                      <a:pt x="1480612" y="390058"/>
                      <a:pt x="1990729" y="438741"/>
                      <a:pt x="1924054" y="400641"/>
                    </a:cubicBezTo>
                    <a:cubicBezTo>
                      <a:pt x="1857379" y="362541"/>
                      <a:pt x="1119721" y="141349"/>
                      <a:pt x="1041404" y="127591"/>
                    </a:cubicBezTo>
                    <a:cubicBezTo>
                      <a:pt x="963087" y="113833"/>
                      <a:pt x="1474262" y="289516"/>
                      <a:pt x="1454154" y="318091"/>
                    </a:cubicBezTo>
                    <a:cubicBezTo>
                      <a:pt x="1434046" y="346666"/>
                      <a:pt x="1164171" y="294808"/>
                      <a:pt x="920754" y="299041"/>
                    </a:cubicBezTo>
                    <a:cubicBezTo>
                      <a:pt x="677337" y="303274"/>
                      <a:pt x="-2113" y="388999"/>
                      <a:pt x="4" y="34349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9" name="フリーフォーム: 図形 4858">
                <a:extLst>
                  <a:ext uri="{FF2B5EF4-FFF2-40B4-BE49-F238E27FC236}">
                    <a16:creationId xmlns:a16="http://schemas.microsoft.com/office/drawing/2014/main" id="{A3454794-EE95-4F8C-80D5-14F4886D8254}"/>
                  </a:ext>
                </a:extLst>
              </p:cNvPr>
              <p:cNvSpPr/>
              <p:nvPr/>
            </p:nvSpPr>
            <p:spPr>
              <a:xfrm>
                <a:off x="4859789" y="10090107"/>
                <a:ext cx="1556666" cy="1070859"/>
              </a:xfrm>
              <a:custGeom>
                <a:avLst/>
                <a:gdLst>
                  <a:gd name="connsiteX0" fmla="*/ 1553711 w 1556666"/>
                  <a:gd name="connsiteY0" fmla="*/ 6393 h 1070859"/>
                  <a:gd name="connsiteX1" fmla="*/ 1160011 w 1556666"/>
                  <a:gd name="connsiteY1" fmla="*/ 501693 h 1070859"/>
                  <a:gd name="connsiteX2" fmla="*/ 29711 w 1556666"/>
                  <a:gd name="connsiteY2" fmla="*/ 1047793 h 1070859"/>
                  <a:gd name="connsiteX3" fmla="*/ 385311 w 1556666"/>
                  <a:gd name="connsiteY3" fmla="*/ 958893 h 1070859"/>
                  <a:gd name="connsiteX4" fmla="*/ 994911 w 1556666"/>
                  <a:gd name="connsiteY4" fmla="*/ 863643 h 1070859"/>
                  <a:gd name="connsiteX5" fmla="*/ 1553711 w 1556666"/>
                  <a:gd name="connsiteY5" fmla="*/ 6393 h 107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6666" h="1070859">
                    <a:moveTo>
                      <a:pt x="1553711" y="6393"/>
                    </a:moveTo>
                    <a:cubicBezTo>
                      <a:pt x="1581228" y="-53932"/>
                      <a:pt x="1414011" y="328126"/>
                      <a:pt x="1160011" y="501693"/>
                    </a:cubicBezTo>
                    <a:cubicBezTo>
                      <a:pt x="906011" y="675260"/>
                      <a:pt x="158828" y="971593"/>
                      <a:pt x="29711" y="1047793"/>
                    </a:cubicBezTo>
                    <a:cubicBezTo>
                      <a:pt x="-99406" y="1123993"/>
                      <a:pt x="224444" y="989585"/>
                      <a:pt x="385311" y="958893"/>
                    </a:cubicBezTo>
                    <a:cubicBezTo>
                      <a:pt x="546178" y="928201"/>
                      <a:pt x="795944" y="1024510"/>
                      <a:pt x="994911" y="863643"/>
                    </a:cubicBezTo>
                    <a:cubicBezTo>
                      <a:pt x="1193878" y="702776"/>
                      <a:pt x="1526194" y="66718"/>
                      <a:pt x="1553711" y="639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0" name="フリーフォーム: 図形 4859">
                <a:extLst>
                  <a:ext uri="{FF2B5EF4-FFF2-40B4-BE49-F238E27FC236}">
                    <a16:creationId xmlns:a16="http://schemas.microsoft.com/office/drawing/2014/main" id="{C98904ED-22EE-4D33-9306-40737F0A8A67}"/>
                  </a:ext>
                </a:extLst>
              </p:cNvPr>
              <p:cNvSpPr/>
              <p:nvPr/>
            </p:nvSpPr>
            <p:spPr>
              <a:xfrm>
                <a:off x="5434645" y="4660390"/>
                <a:ext cx="227102" cy="1181797"/>
              </a:xfrm>
              <a:custGeom>
                <a:avLst/>
                <a:gdLst>
                  <a:gd name="connsiteX0" fmla="*/ 4130 w 227102"/>
                  <a:gd name="connsiteY0" fmla="*/ 29085 h 1181797"/>
                  <a:gd name="connsiteX1" fmla="*/ 207330 w 227102"/>
                  <a:gd name="connsiteY1" fmla="*/ 308485 h 1181797"/>
                  <a:gd name="connsiteX2" fmla="*/ 200980 w 227102"/>
                  <a:gd name="connsiteY2" fmla="*/ 965710 h 1181797"/>
                  <a:gd name="connsiteX3" fmla="*/ 45405 w 227102"/>
                  <a:gd name="connsiteY3" fmla="*/ 1181610 h 1181797"/>
                  <a:gd name="connsiteX4" fmla="*/ 67630 w 227102"/>
                  <a:gd name="connsiteY4" fmla="*/ 978410 h 1181797"/>
                  <a:gd name="connsiteX5" fmla="*/ 4130 w 227102"/>
                  <a:gd name="connsiteY5" fmla="*/ 29085 h 1181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102" h="1181797">
                    <a:moveTo>
                      <a:pt x="4130" y="29085"/>
                    </a:moveTo>
                    <a:cubicBezTo>
                      <a:pt x="27413" y="-82569"/>
                      <a:pt x="174522" y="152381"/>
                      <a:pt x="207330" y="308485"/>
                    </a:cubicBezTo>
                    <a:cubicBezTo>
                      <a:pt x="240138" y="464589"/>
                      <a:pt x="227967" y="820189"/>
                      <a:pt x="200980" y="965710"/>
                    </a:cubicBezTo>
                    <a:cubicBezTo>
                      <a:pt x="173993" y="1111231"/>
                      <a:pt x="67630" y="1179493"/>
                      <a:pt x="45405" y="1181610"/>
                    </a:cubicBezTo>
                    <a:cubicBezTo>
                      <a:pt x="23180" y="1183727"/>
                      <a:pt x="71863" y="1171027"/>
                      <a:pt x="67630" y="978410"/>
                    </a:cubicBezTo>
                    <a:cubicBezTo>
                      <a:pt x="63397" y="785793"/>
                      <a:pt x="-19153" y="140739"/>
                      <a:pt x="4130" y="2908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1" name="フリーフォーム: 図形 4860">
                <a:extLst>
                  <a:ext uri="{FF2B5EF4-FFF2-40B4-BE49-F238E27FC236}">
                    <a16:creationId xmlns:a16="http://schemas.microsoft.com/office/drawing/2014/main" id="{B5D389B2-997E-4271-BF42-51A586F8C650}"/>
                  </a:ext>
                </a:extLst>
              </p:cNvPr>
              <p:cNvSpPr/>
              <p:nvPr/>
            </p:nvSpPr>
            <p:spPr>
              <a:xfrm>
                <a:off x="2582834" y="6225966"/>
                <a:ext cx="305012" cy="636314"/>
              </a:xfrm>
              <a:custGeom>
                <a:avLst/>
                <a:gdLst>
                  <a:gd name="connsiteX0" fmla="*/ 7966 w 305012"/>
                  <a:gd name="connsiteY0" fmla="*/ 52914 h 636314"/>
                  <a:gd name="connsiteX1" fmla="*/ 79086 w 305012"/>
                  <a:gd name="connsiteY1" fmla="*/ 32594 h 636314"/>
                  <a:gd name="connsiteX2" fmla="*/ 297526 w 305012"/>
                  <a:gd name="connsiteY2" fmla="*/ 42754 h 636314"/>
                  <a:gd name="connsiteX3" fmla="*/ 256886 w 305012"/>
                  <a:gd name="connsiteY3" fmla="*/ 565994 h 636314"/>
                  <a:gd name="connsiteX4" fmla="*/ 282286 w 305012"/>
                  <a:gd name="connsiteY4" fmla="*/ 621874 h 636314"/>
                  <a:gd name="connsiteX5" fmla="*/ 246726 w 305012"/>
                  <a:gd name="connsiteY5" fmla="*/ 479634 h 636314"/>
                  <a:gd name="connsiteX6" fmla="*/ 7966 w 305012"/>
                  <a:gd name="connsiteY6" fmla="*/ 52914 h 63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5012" h="636314">
                    <a:moveTo>
                      <a:pt x="7966" y="52914"/>
                    </a:moveTo>
                    <a:cubicBezTo>
                      <a:pt x="-19974" y="-21593"/>
                      <a:pt x="30826" y="34287"/>
                      <a:pt x="79086" y="32594"/>
                    </a:cubicBezTo>
                    <a:cubicBezTo>
                      <a:pt x="127346" y="30901"/>
                      <a:pt x="267893" y="-46146"/>
                      <a:pt x="297526" y="42754"/>
                    </a:cubicBezTo>
                    <a:cubicBezTo>
                      <a:pt x="327159" y="131654"/>
                      <a:pt x="259426" y="469474"/>
                      <a:pt x="256886" y="565994"/>
                    </a:cubicBezTo>
                    <a:cubicBezTo>
                      <a:pt x="254346" y="662514"/>
                      <a:pt x="283979" y="636267"/>
                      <a:pt x="282286" y="621874"/>
                    </a:cubicBezTo>
                    <a:cubicBezTo>
                      <a:pt x="280593" y="607481"/>
                      <a:pt x="291599" y="575307"/>
                      <a:pt x="246726" y="479634"/>
                    </a:cubicBezTo>
                    <a:cubicBezTo>
                      <a:pt x="201853" y="383961"/>
                      <a:pt x="35906" y="127421"/>
                      <a:pt x="7966" y="5291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2" name="フリーフォーム: 図形 4861">
                <a:extLst>
                  <a:ext uri="{FF2B5EF4-FFF2-40B4-BE49-F238E27FC236}">
                    <a16:creationId xmlns:a16="http://schemas.microsoft.com/office/drawing/2014/main" id="{8E85C3C4-CD6E-47BF-AB22-A01FBDA319BA}"/>
                  </a:ext>
                </a:extLst>
              </p:cNvPr>
              <p:cNvSpPr/>
              <p:nvPr/>
            </p:nvSpPr>
            <p:spPr>
              <a:xfrm>
                <a:off x="1726703" y="4952038"/>
                <a:ext cx="688305" cy="950962"/>
              </a:xfrm>
              <a:custGeom>
                <a:avLst/>
                <a:gdLst>
                  <a:gd name="connsiteX0" fmla="*/ 686297 w 688305"/>
                  <a:gd name="connsiteY0" fmla="*/ 962 h 950962"/>
                  <a:gd name="connsiteX1" fmla="*/ 340857 w 688305"/>
                  <a:gd name="connsiteY1" fmla="*/ 290522 h 950962"/>
                  <a:gd name="connsiteX2" fmla="*/ 173217 w 688305"/>
                  <a:gd name="connsiteY2" fmla="*/ 869642 h 950962"/>
                  <a:gd name="connsiteX3" fmla="*/ 188457 w 688305"/>
                  <a:gd name="connsiteY3" fmla="*/ 691842 h 950962"/>
                  <a:gd name="connsiteX4" fmla="*/ 249417 w 688305"/>
                  <a:gd name="connsiteY4" fmla="*/ 376882 h 950962"/>
                  <a:gd name="connsiteX5" fmla="*/ 497 w 688305"/>
                  <a:gd name="connsiteY5" fmla="*/ 950922 h 950962"/>
                  <a:gd name="connsiteX6" fmla="*/ 183377 w 688305"/>
                  <a:gd name="connsiteY6" fmla="*/ 407362 h 950962"/>
                  <a:gd name="connsiteX7" fmla="*/ 112257 w 688305"/>
                  <a:gd name="connsiteY7" fmla="*/ 519122 h 950962"/>
                  <a:gd name="connsiteX8" fmla="*/ 152897 w 688305"/>
                  <a:gd name="connsiteY8" fmla="*/ 280362 h 950962"/>
                  <a:gd name="connsiteX9" fmla="*/ 168137 w 688305"/>
                  <a:gd name="connsiteY9" fmla="*/ 199082 h 950962"/>
                  <a:gd name="connsiteX10" fmla="*/ 686297 w 688305"/>
                  <a:gd name="connsiteY10" fmla="*/ 962 h 95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8305" h="950962">
                    <a:moveTo>
                      <a:pt x="686297" y="962"/>
                    </a:moveTo>
                    <a:cubicBezTo>
                      <a:pt x="715084" y="16202"/>
                      <a:pt x="426370" y="145742"/>
                      <a:pt x="340857" y="290522"/>
                    </a:cubicBezTo>
                    <a:cubicBezTo>
                      <a:pt x="255344" y="435302"/>
                      <a:pt x="198617" y="802755"/>
                      <a:pt x="173217" y="869642"/>
                    </a:cubicBezTo>
                    <a:cubicBezTo>
                      <a:pt x="147817" y="936529"/>
                      <a:pt x="175757" y="773969"/>
                      <a:pt x="188457" y="691842"/>
                    </a:cubicBezTo>
                    <a:cubicBezTo>
                      <a:pt x="201157" y="609715"/>
                      <a:pt x="280744" y="333702"/>
                      <a:pt x="249417" y="376882"/>
                    </a:cubicBezTo>
                    <a:cubicBezTo>
                      <a:pt x="218090" y="420062"/>
                      <a:pt x="11504" y="945842"/>
                      <a:pt x="497" y="950922"/>
                    </a:cubicBezTo>
                    <a:cubicBezTo>
                      <a:pt x="-10510" y="956002"/>
                      <a:pt x="164750" y="479329"/>
                      <a:pt x="183377" y="407362"/>
                    </a:cubicBezTo>
                    <a:cubicBezTo>
                      <a:pt x="202004" y="335395"/>
                      <a:pt x="117337" y="540289"/>
                      <a:pt x="112257" y="519122"/>
                    </a:cubicBezTo>
                    <a:cubicBezTo>
                      <a:pt x="107177" y="497955"/>
                      <a:pt x="143584" y="333702"/>
                      <a:pt x="152897" y="280362"/>
                    </a:cubicBezTo>
                    <a:cubicBezTo>
                      <a:pt x="162210" y="227022"/>
                      <a:pt x="77544" y="242262"/>
                      <a:pt x="168137" y="199082"/>
                    </a:cubicBezTo>
                    <a:cubicBezTo>
                      <a:pt x="258730" y="155902"/>
                      <a:pt x="657510" y="-14278"/>
                      <a:pt x="686297" y="96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3" name="フリーフォーム: 図形 4862">
                <a:extLst>
                  <a:ext uri="{FF2B5EF4-FFF2-40B4-BE49-F238E27FC236}">
                    <a16:creationId xmlns:a16="http://schemas.microsoft.com/office/drawing/2014/main" id="{59CACE38-435D-4F94-A3D4-0B3140EB7107}"/>
                  </a:ext>
                </a:extLst>
              </p:cNvPr>
              <p:cNvSpPr/>
              <p:nvPr/>
            </p:nvSpPr>
            <p:spPr>
              <a:xfrm>
                <a:off x="3472740" y="4701534"/>
                <a:ext cx="753269" cy="1194378"/>
              </a:xfrm>
              <a:custGeom>
                <a:avLst/>
                <a:gdLst>
                  <a:gd name="connsiteX0" fmla="*/ 68020 w 753269"/>
                  <a:gd name="connsiteY0" fmla="*/ 33026 h 1194378"/>
                  <a:gd name="connsiteX1" fmla="*/ 322020 w 753269"/>
                  <a:gd name="connsiteY1" fmla="*/ 607066 h 1194378"/>
                  <a:gd name="connsiteX2" fmla="*/ 733500 w 753269"/>
                  <a:gd name="connsiteY2" fmla="*/ 1160786 h 1194378"/>
                  <a:gd name="connsiteX3" fmla="*/ 621740 w 753269"/>
                  <a:gd name="connsiteY3" fmla="*/ 1028706 h 1194378"/>
                  <a:gd name="connsiteX4" fmla="*/ 47700 w 753269"/>
                  <a:gd name="connsiteY4" fmla="*/ 175266 h 1194378"/>
                  <a:gd name="connsiteX5" fmla="*/ 68020 w 753269"/>
                  <a:gd name="connsiteY5" fmla="*/ 33026 h 119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3269" h="1194378">
                    <a:moveTo>
                      <a:pt x="68020" y="33026"/>
                    </a:moveTo>
                    <a:cubicBezTo>
                      <a:pt x="113740" y="104993"/>
                      <a:pt x="211107" y="419106"/>
                      <a:pt x="322020" y="607066"/>
                    </a:cubicBezTo>
                    <a:cubicBezTo>
                      <a:pt x="432933" y="795026"/>
                      <a:pt x="683547" y="1090513"/>
                      <a:pt x="733500" y="1160786"/>
                    </a:cubicBezTo>
                    <a:cubicBezTo>
                      <a:pt x="783453" y="1231059"/>
                      <a:pt x="736040" y="1192959"/>
                      <a:pt x="621740" y="1028706"/>
                    </a:cubicBezTo>
                    <a:cubicBezTo>
                      <a:pt x="507440" y="864453"/>
                      <a:pt x="143373" y="344599"/>
                      <a:pt x="47700" y="175266"/>
                    </a:cubicBezTo>
                    <a:cubicBezTo>
                      <a:pt x="-47973" y="5933"/>
                      <a:pt x="22300" y="-38941"/>
                      <a:pt x="68020" y="3302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4" name="フリーフォーム: 図形 4863">
                <a:extLst>
                  <a:ext uri="{FF2B5EF4-FFF2-40B4-BE49-F238E27FC236}">
                    <a16:creationId xmlns:a16="http://schemas.microsoft.com/office/drawing/2014/main" id="{1FB6DA72-0509-4370-B115-3FEB6C0953ED}"/>
                  </a:ext>
                </a:extLst>
              </p:cNvPr>
              <p:cNvSpPr/>
              <p:nvPr/>
            </p:nvSpPr>
            <p:spPr>
              <a:xfrm>
                <a:off x="4572972" y="2564923"/>
                <a:ext cx="435149" cy="123309"/>
              </a:xfrm>
              <a:custGeom>
                <a:avLst/>
                <a:gdLst>
                  <a:gd name="connsiteX0" fmla="*/ 3261 w 435149"/>
                  <a:gd name="connsiteY0" fmla="*/ 123244 h 123309"/>
                  <a:gd name="connsiteX1" fmla="*/ 155661 w 435149"/>
                  <a:gd name="connsiteY1" fmla="*/ 17410 h 123309"/>
                  <a:gd name="connsiteX2" fmla="*/ 291128 w 435149"/>
                  <a:gd name="connsiteY2" fmla="*/ 8944 h 123309"/>
                  <a:gd name="connsiteX3" fmla="*/ 435061 w 435149"/>
                  <a:gd name="connsiteY3" fmla="*/ 68210 h 123309"/>
                  <a:gd name="connsiteX4" fmla="*/ 308061 w 435149"/>
                  <a:gd name="connsiteY4" fmla="*/ 477 h 123309"/>
                  <a:gd name="connsiteX5" fmla="*/ 3261 w 435149"/>
                  <a:gd name="connsiteY5" fmla="*/ 123244 h 12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5149" h="123309">
                    <a:moveTo>
                      <a:pt x="3261" y="123244"/>
                    </a:moveTo>
                    <a:cubicBezTo>
                      <a:pt x="-22139" y="126066"/>
                      <a:pt x="107683" y="36460"/>
                      <a:pt x="155661" y="17410"/>
                    </a:cubicBezTo>
                    <a:cubicBezTo>
                      <a:pt x="203639" y="-1640"/>
                      <a:pt x="244561" y="477"/>
                      <a:pt x="291128" y="8944"/>
                    </a:cubicBezTo>
                    <a:cubicBezTo>
                      <a:pt x="337695" y="17411"/>
                      <a:pt x="432239" y="69621"/>
                      <a:pt x="435061" y="68210"/>
                    </a:cubicBezTo>
                    <a:cubicBezTo>
                      <a:pt x="437883" y="66799"/>
                      <a:pt x="372972" y="-6579"/>
                      <a:pt x="308061" y="477"/>
                    </a:cubicBezTo>
                    <a:cubicBezTo>
                      <a:pt x="243150" y="7533"/>
                      <a:pt x="28661" y="120422"/>
                      <a:pt x="3261" y="1232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5" name="フリーフォーム: 図形 4864">
                <a:extLst>
                  <a:ext uri="{FF2B5EF4-FFF2-40B4-BE49-F238E27FC236}">
                    <a16:creationId xmlns:a16="http://schemas.microsoft.com/office/drawing/2014/main" id="{74C51450-B9D5-4EAB-A7A9-69B82DFC6383}"/>
                  </a:ext>
                </a:extLst>
              </p:cNvPr>
              <p:cNvSpPr/>
              <p:nvPr/>
            </p:nvSpPr>
            <p:spPr>
              <a:xfrm>
                <a:off x="4495800" y="2518525"/>
                <a:ext cx="527271" cy="102101"/>
              </a:xfrm>
              <a:custGeom>
                <a:avLst/>
                <a:gdLst>
                  <a:gd name="connsiteX0" fmla="*/ 0 w 527271"/>
                  <a:gd name="connsiteY0" fmla="*/ 63808 h 102101"/>
                  <a:gd name="connsiteX1" fmla="*/ 321733 w 527271"/>
                  <a:gd name="connsiteY1" fmla="*/ 17242 h 102101"/>
                  <a:gd name="connsiteX2" fmla="*/ 414867 w 527271"/>
                  <a:gd name="connsiteY2" fmla="*/ 25708 h 102101"/>
                  <a:gd name="connsiteX3" fmla="*/ 524933 w 527271"/>
                  <a:gd name="connsiteY3" fmla="*/ 101908 h 102101"/>
                  <a:gd name="connsiteX4" fmla="*/ 304800 w 527271"/>
                  <a:gd name="connsiteY4" fmla="*/ 308 h 102101"/>
                  <a:gd name="connsiteX5" fmla="*/ 0 w 527271"/>
                  <a:gd name="connsiteY5" fmla="*/ 63808 h 10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7271" h="102101">
                    <a:moveTo>
                      <a:pt x="0" y="63808"/>
                    </a:moveTo>
                    <a:cubicBezTo>
                      <a:pt x="126294" y="43700"/>
                      <a:pt x="252589" y="23592"/>
                      <a:pt x="321733" y="17242"/>
                    </a:cubicBezTo>
                    <a:lnTo>
                      <a:pt x="414867" y="25708"/>
                    </a:lnTo>
                    <a:cubicBezTo>
                      <a:pt x="448734" y="39819"/>
                      <a:pt x="543278" y="106141"/>
                      <a:pt x="524933" y="101908"/>
                    </a:cubicBezTo>
                    <a:cubicBezTo>
                      <a:pt x="506589" y="97675"/>
                      <a:pt x="388056" y="4541"/>
                      <a:pt x="304800" y="308"/>
                    </a:cubicBezTo>
                    <a:cubicBezTo>
                      <a:pt x="221545" y="-3925"/>
                      <a:pt x="123472" y="36291"/>
                      <a:pt x="0" y="638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6" name="フリーフォーム: 図形 4865">
                <a:extLst>
                  <a:ext uri="{FF2B5EF4-FFF2-40B4-BE49-F238E27FC236}">
                    <a16:creationId xmlns:a16="http://schemas.microsoft.com/office/drawing/2014/main" id="{4EF8AE69-6CDC-44CC-B625-73239ED43B78}"/>
                  </a:ext>
                </a:extLst>
              </p:cNvPr>
              <p:cNvSpPr/>
              <p:nvPr/>
            </p:nvSpPr>
            <p:spPr>
              <a:xfrm>
                <a:off x="4483100" y="2595033"/>
                <a:ext cx="88916" cy="93367"/>
              </a:xfrm>
              <a:custGeom>
                <a:avLst/>
                <a:gdLst>
                  <a:gd name="connsiteX0" fmla="*/ 0 w 88916"/>
                  <a:gd name="connsiteY0" fmla="*/ 0 h 93367"/>
                  <a:gd name="connsiteX1" fmla="*/ 88900 w 88916"/>
                  <a:gd name="connsiteY1" fmla="*/ 93134 h 93367"/>
                  <a:gd name="connsiteX2" fmla="*/ 0 w 88916"/>
                  <a:gd name="connsiteY2" fmla="*/ 0 h 9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16" h="93367">
                    <a:moveTo>
                      <a:pt x="0" y="0"/>
                    </a:moveTo>
                    <a:cubicBezTo>
                      <a:pt x="0" y="0"/>
                      <a:pt x="90311" y="87489"/>
                      <a:pt x="88900" y="93134"/>
                    </a:cubicBezTo>
                    <a:cubicBezTo>
                      <a:pt x="87489" y="9877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7" name="フリーフォーム: 図形 4866">
                <a:extLst>
                  <a:ext uri="{FF2B5EF4-FFF2-40B4-BE49-F238E27FC236}">
                    <a16:creationId xmlns:a16="http://schemas.microsoft.com/office/drawing/2014/main" id="{432E45F9-9D8E-4757-A687-BC45F65A68CE}"/>
                  </a:ext>
                </a:extLst>
              </p:cNvPr>
              <p:cNvSpPr/>
              <p:nvPr/>
            </p:nvSpPr>
            <p:spPr>
              <a:xfrm>
                <a:off x="3712985" y="2120774"/>
                <a:ext cx="125680" cy="219324"/>
              </a:xfrm>
              <a:custGeom>
                <a:avLst/>
                <a:gdLst>
                  <a:gd name="connsiteX0" fmla="*/ 125590 w 125680"/>
                  <a:gd name="connsiteY0" fmla="*/ 126 h 219324"/>
                  <a:gd name="connsiteX1" fmla="*/ 27165 w 125680"/>
                  <a:gd name="connsiteY1" fmla="*/ 149351 h 219324"/>
                  <a:gd name="connsiteX2" fmla="*/ 4940 w 125680"/>
                  <a:gd name="connsiteY2" fmla="*/ 219201 h 219324"/>
                  <a:gd name="connsiteX3" fmla="*/ 8115 w 125680"/>
                  <a:gd name="connsiteY3" fmla="*/ 165226 h 219324"/>
                  <a:gd name="connsiteX4" fmla="*/ 8115 w 125680"/>
                  <a:gd name="connsiteY4" fmla="*/ 123951 h 219324"/>
                  <a:gd name="connsiteX5" fmla="*/ 125590 w 125680"/>
                  <a:gd name="connsiteY5" fmla="*/ 126 h 2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680" h="219324">
                    <a:moveTo>
                      <a:pt x="125590" y="126"/>
                    </a:moveTo>
                    <a:cubicBezTo>
                      <a:pt x="128765" y="4359"/>
                      <a:pt x="47273" y="112838"/>
                      <a:pt x="27165" y="149351"/>
                    </a:cubicBezTo>
                    <a:cubicBezTo>
                      <a:pt x="7057" y="185864"/>
                      <a:pt x="8115" y="216555"/>
                      <a:pt x="4940" y="219201"/>
                    </a:cubicBezTo>
                    <a:cubicBezTo>
                      <a:pt x="1765" y="221847"/>
                      <a:pt x="7586" y="181101"/>
                      <a:pt x="8115" y="165226"/>
                    </a:cubicBezTo>
                    <a:cubicBezTo>
                      <a:pt x="8644" y="149351"/>
                      <a:pt x="-10406" y="148822"/>
                      <a:pt x="8115" y="123951"/>
                    </a:cubicBezTo>
                    <a:cubicBezTo>
                      <a:pt x="26636" y="99080"/>
                      <a:pt x="122415" y="-4107"/>
                      <a:pt x="125590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8" name="フリーフォーム: 図形 4867">
                <a:extLst>
                  <a:ext uri="{FF2B5EF4-FFF2-40B4-BE49-F238E27FC236}">
                    <a16:creationId xmlns:a16="http://schemas.microsoft.com/office/drawing/2014/main" id="{EAF4A677-DD03-46AC-BA68-0C2485CCFCD8}"/>
                  </a:ext>
                </a:extLst>
              </p:cNvPr>
              <p:cNvSpPr/>
              <p:nvPr/>
            </p:nvSpPr>
            <p:spPr>
              <a:xfrm>
                <a:off x="3680712" y="4701125"/>
                <a:ext cx="151513" cy="729838"/>
              </a:xfrm>
              <a:custGeom>
                <a:avLst/>
                <a:gdLst>
                  <a:gd name="connsiteX0" fmla="*/ 151513 w 151513"/>
                  <a:gd name="connsiteY0" fmla="*/ 1050 h 729838"/>
                  <a:gd name="connsiteX1" fmla="*/ 72138 w 151513"/>
                  <a:gd name="connsiteY1" fmla="*/ 299500 h 729838"/>
                  <a:gd name="connsiteX2" fmla="*/ 30863 w 151513"/>
                  <a:gd name="connsiteY2" fmla="*/ 709075 h 729838"/>
                  <a:gd name="connsiteX3" fmla="*/ 18163 w 151513"/>
                  <a:gd name="connsiteY3" fmla="*/ 651925 h 729838"/>
                  <a:gd name="connsiteX4" fmla="*/ 2288 w 151513"/>
                  <a:gd name="connsiteY4" fmla="*/ 499525 h 729838"/>
                  <a:gd name="connsiteX5" fmla="*/ 72138 w 151513"/>
                  <a:gd name="connsiteY5" fmla="*/ 210600 h 729838"/>
                  <a:gd name="connsiteX6" fmla="*/ 151513 w 151513"/>
                  <a:gd name="connsiteY6" fmla="*/ 1050 h 729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13" h="729838">
                    <a:moveTo>
                      <a:pt x="151513" y="1050"/>
                    </a:moveTo>
                    <a:cubicBezTo>
                      <a:pt x="151513" y="15867"/>
                      <a:pt x="92246" y="181496"/>
                      <a:pt x="72138" y="299500"/>
                    </a:cubicBezTo>
                    <a:cubicBezTo>
                      <a:pt x="52030" y="417504"/>
                      <a:pt x="39859" y="650338"/>
                      <a:pt x="30863" y="709075"/>
                    </a:cubicBezTo>
                    <a:cubicBezTo>
                      <a:pt x="21867" y="767812"/>
                      <a:pt x="22925" y="686850"/>
                      <a:pt x="18163" y="651925"/>
                    </a:cubicBezTo>
                    <a:cubicBezTo>
                      <a:pt x="13400" y="617000"/>
                      <a:pt x="-6708" y="573079"/>
                      <a:pt x="2288" y="499525"/>
                    </a:cubicBezTo>
                    <a:cubicBezTo>
                      <a:pt x="11284" y="425971"/>
                      <a:pt x="49913" y="289446"/>
                      <a:pt x="72138" y="210600"/>
                    </a:cubicBezTo>
                    <a:cubicBezTo>
                      <a:pt x="94363" y="131754"/>
                      <a:pt x="151513" y="-13767"/>
                      <a:pt x="151513" y="105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9" name="フリーフォーム: 図形 4868">
                <a:extLst>
                  <a:ext uri="{FF2B5EF4-FFF2-40B4-BE49-F238E27FC236}">
                    <a16:creationId xmlns:a16="http://schemas.microsoft.com/office/drawing/2014/main" id="{6470BAF7-48FA-4DCC-8530-2FA8843ABAB6}"/>
                  </a:ext>
                </a:extLst>
              </p:cNvPr>
              <p:cNvSpPr/>
              <p:nvPr/>
            </p:nvSpPr>
            <p:spPr>
              <a:xfrm>
                <a:off x="3710091" y="4651381"/>
                <a:ext cx="1677927" cy="736594"/>
              </a:xfrm>
              <a:custGeom>
                <a:avLst/>
                <a:gdLst>
                  <a:gd name="connsiteX0" fmla="*/ 1671534 w 1677927"/>
                  <a:gd name="connsiteY0" fmla="*/ 3169 h 736594"/>
                  <a:gd name="connsiteX1" fmla="*/ 1350859 w 1677927"/>
                  <a:gd name="connsiteY1" fmla="*/ 333369 h 736594"/>
                  <a:gd name="connsiteX2" fmla="*/ 1138134 w 1677927"/>
                  <a:gd name="connsiteY2" fmla="*/ 517519 h 736594"/>
                  <a:gd name="connsiteX3" fmla="*/ 893659 w 1677927"/>
                  <a:gd name="connsiteY3" fmla="*/ 628644 h 736594"/>
                  <a:gd name="connsiteX4" fmla="*/ 703159 w 1677927"/>
                  <a:gd name="connsiteY4" fmla="*/ 704844 h 736594"/>
                  <a:gd name="connsiteX5" fmla="*/ 430109 w 1677927"/>
                  <a:gd name="connsiteY5" fmla="*/ 736594 h 736594"/>
                  <a:gd name="connsiteX6" fmla="*/ 7834 w 1677927"/>
                  <a:gd name="connsiteY6" fmla="*/ 727069 h 736594"/>
                  <a:gd name="connsiteX7" fmla="*/ 185634 w 1677927"/>
                  <a:gd name="connsiteY7" fmla="*/ 720719 h 736594"/>
                  <a:gd name="connsiteX8" fmla="*/ 557109 w 1677927"/>
                  <a:gd name="connsiteY8" fmla="*/ 688969 h 736594"/>
                  <a:gd name="connsiteX9" fmla="*/ 852384 w 1677927"/>
                  <a:gd name="connsiteY9" fmla="*/ 625469 h 736594"/>
                  <a:gd name="connsiteX10" fmla="*/ 1036534 w 1677927"/>
                  <a:gd name="connsiteY10" fmla="*/ 549269 h 736594"/>
                  <a:gd name="connsiteX11" fmla="*/ 1671534 w 1677927"/>
                  <a:gd name="connsiteY11" fmla="*/ 3169 h 736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7927" h="736594">
                    <a:moveTo>
                      <a:pt x="1671534" y="3169"/>
                    </a:moveTo>
                    <a:cubicBezTo>
                      <a:pt x="1723921" y="-32814"/>
                      <a:pt x="1439759" y="247644"/>
                      <a:pt x="1350859" y="333369"/>
                    </a:cubicBezTo>
                    <a:cubicBezTo>
                      <a:pt x="1261959" y="419094"/>
                      <a:pt x="1214334" y="468307"/>
                      <a:pt x="1138134" y="517519"/>
                    </a:cubicBezTo>
                    <a:cubicBezTo>
                      <a:pt x="1061934" y="566731"/>
                      <a:pt x="966155" y="597423"/>
                      <a:pt x="893659" y="628644"/>
                    </a:cubicBezTo>
                    <a:cubicBezTo>
                      <a:pt x="821163" y="659865"/>
                      <a:pt x="780417" y="686852"/>
                      <a:pt x="703159" y="704844"/>
                    </a:cubicBezTo>
                    <a:cubicBezTo>
                      <a:pt x="625901" y="722836"/>
                      <a:pt x="545996" y="732890"/>
                      <a:pt x="430109" y="736594"/>
                    </a:cubicBezTo>
                    <a:lnTo>
                      <a:pt x="7834" y="727069"/>
                    </a:lnTo>
                    <a:cubicBezTo>
                      <a:pt x="-32912" y="724423"/>
                      <a:pt x="94088" y="727069"/>
                      <a:pt x="185634" y="720719"/>
                    </a:cubicBezTo>
                    <a:cubicBezTo>
                      <a:pt x="277180" y="714369"/>
                      <a:pt x="445984" y="704844"/>
                      <a:pt x="557109" y="688969"/>
                    </a:cubicBezTo>
                    <a:cubicBezTo>
                      <a:pt x="668234" y="673094"/>
                      <a:pt x="772480" y="648752"/>
                      <a:pt x="852384" y="625469"/>
                    </a:cubicBezTo>
                    <a:cubicBezTo>
                      <a:pt x="932288" y="602186"/>
                      <a:pt x="905830" y="653515"/>
                      <a:pt x="1036534" y="549269"/>
                    </a:cubicBezTo>
                    <a:cubicBezTo>
                      <a:pt x="1167238" y="445023"/>
                      <a:pt x="1619147" y="39152"/>
                      <a:pt x="1671534" y="3169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0" name="フリーフォーム: 図形 4869">
                <a:extLst>
                  <a:ext uri="{FF2B5EF4-FFF2-40B4-BE49-F238E27FC236}">
                    <a16:creationId xmlns:a16="http://schemas.microsoft.com/office/drawing/2014/main" id="{6775C3D1-76F7-4611-AEBC-34B50A5CD064}"/>
                  </a:ext>
                </a:extLst>
              </p:cNvPr>
              <p:cNvSpPr/>
              <p:nvPr/>
            </p:nvSpPr>
            <p:spPr>
              <a:xfrm>
                <a:off x="3533121" y="5330821"/>
                <a:ext cx="194763" cy="209709"/>
              </a:xfrm>
              <a:custGeom>
                <a:avLst/>
                <a:gdLst>
                  <a:gd name="connsiteX0" fmla="*/ 194329 w 194763"/>
                  <a:gd name="connsiteY0" fmla="*/ 4 h 209709"/>
                  <a:gd name="connsiteX1" fmla="*/ 24467 w 194763"/>
                  <a:gd name="connsiteY1" fmla="*/ 53979 h 209709"/>
                  <a:gd name="connsiteX2" fmla="*/ 13354 w 194763"/>
                  <a:gd name="connsiteY2" fmla="*/ 69854 h 209709"/>
                  <a:gd name="connsiteX3" fmla="*/ 38754 w 194763"/>
                  <a:gd name="connsiteY3" fmla="*/ 117479 h 209709"/>
                  <a:gd name="connsiteX4" fmla="*/ 102254 w 194763"/>
                  <a:gd name="connsiteY4" fmla="*/ 209554 h 209709"/>
                  <a:gd name="connsiteX5" fmla="*/ 40342 w 194763"/>
                  <a:gd name="connsiteY5" fmla="*/ 138117 h 209709"/>
                  <a:gd name="connsiteX6" fmla="*/ 654 w 194763"/>
                  <a:gd name="connsiteY6" fmla="*/ 87317 h 209709"/>
                  <a:gd name="connsiteX7" fmla="*/ 72092 w 194763"/>
                  <a:gd name="connsiteY7" fmla="*/ 57154 h 209709"/>
                  <a:gd name="connsiteX8" fmla="*/ 194329 w 194763"/>
                  <a:gd name="connsiteY8" fmla="*/ 4 h 209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763" h="209709">
                    <a:moveTo>
                      <a:pt x="194329" y="4"/>
                    </a:moveTo>
                    <a:cubicBezTo>
                      <a:pt x="186391" y="-525"/>
                      <a:pt x="54629" y="42337"/>
                      <a:pt x="24467" y="53979"/>
                    </a:cubicBezTo>
                    <a:cubicBezTo>
                      <a:pt x="-5695" y="65621"/>
                      <a:pt x="10973" y="59271"/>
                      <a:pt x="13354" y="69854"/>
                    </a:cubicBezTo>
                    <a:cubicBezTo>
                      <a:pt x="15735" y="80437"/>
                      <a:pt x="23937" y="94196"/>
                      <a:pt x="38754" y="117479"/>
                    </a:cubicBezTo>
                    <a:cubicBezTo>
                      <a:pt x="53571" y="140762"/>
                      <a:pt x="101989" y="206114"/>
                      <a:pt x="102254" y="209554"/>
                    </a:cubicBezTo>
                    <a:cubicBezTo>
                      <a:pt x="102519" y="212994"/>
                      <a:pt x="57275" y="158490"/>
                      <a:pt x="40342" y="138117"/>
                    </a:cubicBezTo>
                    <a:cubicBezTo>
                      <a:pt x="23409" y="117744"/>
                      <a:pt x="-4638" y="100811"/>
                      <a:pt x="654" y="87317"/>
                    </a:cubicBezTo>
                    <a:cubicBezTo>
                      <a:pt x="5946" y="73823"/>
                      <a:pt x="45105" y="66414"/>
                      <a:pt x="72092" y="57154"/>
                    </a:cubicBezTo>
                    <a:cubicBezTo>
                      <a:pt x="99079" y="47894"/>
                      <a:pt x="202267" y="533"/>
                      <a:pt x="194329" y="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1" name="フリーフォーム: 図形 4870">
                <a:extLst>
                  <a:ext uri="{FF2B5EF4-FFF2-40B4-BE49-F238E27FC236}">
                    <a16:creationId xmlns:a16="http://schemas.microsoft.com/office/drawing/2014/main" id="{4504D4A1-89A5-4E08-9330-27E6E3889592}"/>
                  </a:ext>
                </a:extLst>
              </p:cNvPr>
              <p:cNvSpPr/>
              <p:nvPr/>
            </p:nvSpPr>
            <p:spPr>
              <a:xfrm>
                <a:off x="3586158" y="5406963"/>
                <a:ext cx="158901" cy="103764"/>
              </a:xfrm>
              <a:custGeom>
                <a:avLst/>
                <a:gdLst>
                  <a:gd name="connsiteX0" fmla="*/ 5 w 158901"/>
                  <a:gd name="connsiteY0" fmla="*/ 62 h 103764"/>
                  <a:gd name="connsiteX1" fmla="*/ 53980 w 158901"/>
                  <a:gd name="connsiteY1" fmla="*/ 93725 h 103764"/>
                  <a:gd name="connsiteX2" fmla="*/ 95255 w 158901"/>
                  <a:gd name="connsiteY2" fmla="*/ 101662 h 103764"/>
                  <a:gd name="connsiteX3" fmla="*/ 158755 w 158901"/>
                  <a:gd name="connsiteY3" fmla="*/ 98487 h 103764"/>
                  <a:gd name="connsiteX4" fmla="*/ 76205 w 158901"/>
                  <a:gd name="connsiteY4" fmla="*/ 98487 h 103764"/>
                  <a:gd name="connsiteX5" fmla="*/ 57155 w 158901"/>
                  <a:gd name="connsiteY5" fmla="*/ 79437 h 103764"/>
                  <a:gd name="connsiteX6" fmla="*/ 5 w 158901"/>
                  <a:gd name="connsiteY6" fmla="*/ 62 h 10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901" h="103764">
                    <a:moveTo>
                      <a:pt x="5" y="62"/>
                    </a:moveTo>
                    <a:cubicBezTo>
                      <a:pt x="-524" y="2443"/>
                      <a:pt x="38105" y="76792"/>
                      <a:pt x="53980" y="93725"/>
                    </a:cubicBezTo>
                    <a:cubicBezTo>
                      <a:pt x="69855" y="110658"/>
                      <a:pt x="77793" y="100868"/>
                      <a:pt x="95255" y="101662"/>
                    </a:cubicBezTo>
                    <a:cubicBezTo>
                      <a:pt x="112717" y="102456"/>
                      <a:pt x="161930" y="99016"/>
                      <a:pt x="158755" y="98487"/>
                    </a:cubicBezTo>
                    <a:cubicBezTo>
                      <a:pt x="155580" y="97958"/>
                      <a:pt x="93138" y="101662"/>
                      <a:pt x="76205" y="98487"/>
                    </a:cubicBezTo>
                    <a:cubicBezTo>
                      <a:pt x="59272" y="95312"/>
                      <a:pt x="68003" y="95047"/>
                      <a:pt x="57155" y="79437"/>
                    </a:cubicBezTo>
                    <a:cubicBezTo>
                      <a:pt x="46307" y="63827"/>
                      <a:pt x="534" y="-2319"/>
                      <a:pt x="5" y="62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2" name="フリーフォーム: 図形 4871">
                <a:extLst>
                  <a:ext uri="{FF2B5EF4-FFF2-40B4-BE49-F238E27FC236}">
                    <a16:creationId xmlns:a16="http://schemas.microsoft.com/office/drawing/2014/main" id="{EDF4AAC4-15BC-44DF-8FA9-E0EC963DCCE3}"/>
                  </a:ext>
                </a:extLst>
              </p:cNvPr>
              <p:cNvSpPr/>
              <p:nvPr/>
            </p:nvSpPr>
            <p:spPr>
              <a:xfrm>
                <a:off x="3617452" y="5476554"/>
                <a:ext cx="133408" cy="53491"/>
              </a:xfrm>
              <a:custGeom>
                <a:avLst/>
                <a:gdLst>
                  <a:gd name="connsiteX0" fmla="*/ 461 w 133408"/>
                  <a:gd name="connsiteY0" fmla="*/ 49534 h 53491"/>
                  <a:gd name="connsiteX1" fmla="*/ 117936 w 133408"/>
                  <a:gd name="connsiteY1" fmla="*/ 49534 h 53491"/>
                  <a:gd name="connsiteX2" fmla="*/ 132223 w 133408"/>
                  <a:gd name="connsiteY2" fmla="*/ 321 h 53491"/>
                  <a:gd name="connsiteX3" fmla="*/ 119523 w 133408"/>
                  <a:gd name="connsiteY3" fmla="*/ 28896 h 53491"/>
                  <a:gd name="connsiteX4" fmla="*/ 78248 w 133408"/>
                  <a:gd name="connsiteY4" fmla="*/ 41596 h 53491"/>
                  <a:gd name="connsiteX5" fmla="*/ 461 w 133408"/>
                  <a:gd name="connsiteY5" fmla="*/ 49534 h 5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408" h="53491">
                    <a:moveTo>
                      <a:pt x="461" y="49534"/>
                    </a:moveTo>
                    <a:cubicBezTo>
                      <a:pt x="7076" y="50857"/>
                      <a:pt x="95976" y="57736"/>
                      <a:pt x="117936" y="49534"/>
                    </a:cubicBezTo>
                    <a:cubicBezTo>
                      <a:pt x="139896" y="41332"/>
                      <a:pt x="131959" y="3761"/>
                      <a:pt x="132223" y="321"/>
                    </a:cubicBezTo>
                    <a:cubicBezTo>
                      <a:pt x="132487" y="-3119"/>
                      <a:pt x="128519" y="22017"/>
                      <a:pt x="119523" y="28896"/>
                    </a:cubicBezTo>
                    <a:cubicBezTo>
                      <a:pt x="110527" y="35775"/>
                      <a:pt x="96240" y="38950"/>
                      <a:pt x="78248" y="41596"/>
                    </a:cubicBezTo>
                    <a:cubicBezTo>
                      <a:pt x="60256" y="44242"/>
                      <a:pt x="-6154" y="48211"/>
                      <a:pt x="461" y="4953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3" name="フリーフォーム: 図形 4872">
                <a:extLst>
                  <a:ext uri="{FF2B5EF4-FFF2-40B4-BE49-F238E27FC236}">
                    <a16:creationId xmlns:a16="http://schemas.microsoft.com/office/drawing/2014/main" id="{5779E101-0B44-4263-A8AC-F42EA6B0BF62}"/>
                  </a:ext>
                </a:extLst>
              </p:cNvPr>
              <p:cNvSpPr/>
              <p:nvPr/>
            </p:nvSpPr>
            <p:spPr>
              <a:xfrm>
                <a:off x="3686997" y="5354624"/>
                <a:ext cx="59899" cy="124578"/>
              </a:xfrm>
              <a:custGeom>
                <a:avLst/>
                <a:gdLst>
                  <a:gd name="connsiteX0" fmla="*/ 59503 w 59899"/>
                  <a:gd name="connsiteY0" fmla="*/ 14 h 124578"/>
                  <a:gd name="connsiteX1" fmla="*/ 27753 w 59899"/>
                  <a:gd name="connsiteY1" fmla="*/ 50814 h 124578"/>
                  <a:gd name="connsiteX2" fmla="*/ 53153 w 59899"/>
                  <a:gd name="connsiteY2" fmla="*/ 123839 h 124578"/>
                  <a:gd name="connsiteX3" fmla="*/ 27753 w 59899"/>
                  <a:gd name="connsiteY3" fmla="*/ 90501 h 124578"/>
                  <a:gd name="connsiteX4" fmla="*/ 766 w 59899"/>
                  <a:gd name="connsiteY4" fmla="*/ 55576 h 124578"/>
                  <a:gd name="connsiteX5" fmla="*/ 59503 w 59899"/>
                  <a:gd name="connsiteY5" fmla="*/ 14 h 12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99" h="124578">
                    <a:moveTo>
                      <a:pt x="59503" y="14"/>
                    </a:moveTo>
                    <a:cubicBezTo>
                      <a:pt x="64001" y="-780"/>
                      <a:pt x="28811" y="30177"/>
                      <a:pt x="27753" y="50814"/>
                    </a:cubicBezTo>
                    <a:cubicBezTo>
                      <a:pt x="26695" y="71451"/>
                      <a:pt x="53153" y="117225"/>
                      <a:pt x="53153" y="123839"/>
                    </a:cubicBezTo>
                    <a:cubicBezTo>
                      <a:pt x="53153" y="130453"/>
                      <a:pt x="27753" y="90501"/>
                      <a:pt x="27753" y="90501"/>
                    </a:cubicBezTo>
                    <a:cubicBezTo>
                      <a:pt x="19022" y="79124"/>
                      <a:pt x="-4526" y="67747"/>
                      <a:pt x="766" y="55576"/>
                    </a:cubicBezTo>
                    <a:cubicBezTo>
                      <a:pt x="6058" y="43405"/>
                      <a:pt x="55005" y="808"/>
                      <a:pt x="59503" y="1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4" name="フリーフォーム: 図形 4873">
                <a:extLst>
                  <a:ext uri="{FF2B5EF4-FFF2-40B4-BE49-F238E27FC236}">
                    <a16:creationId xmlns:a16="http://schemas.microsoft.com/office/drawing/2014/main" id="{4E242CC6-854D-4DAE-BCC2-DC0AC520E2C4}"/>
                  </a:ext>
                </a:extLst>
              </p:cNvPr>
              <p:cNvSpPr/>
              <p:nvPr/>
            </p:nvSpPr>
            <p:spPr>
              <a:xfrm>
                <a:off x="3133277" y="4508799"/>
                <a:ext cx="148075" cy="87099"/>
              </a:xfrm>
              <a:custGeom>
                <a:avLst/>
                <a:gdLst>
                  <a:gd name="connsiteX0" fmla="*/ 57598 w 148075"/>
                  <a:gd name="connsiteY0" fmla="*/ 1285 h 87099"/>
                  <a:gd name="connsiteX1" fmla="*/ 143323 w 148075"/>
                  <a:gd name="connsiteY1" fmla="*/ 36210 h 87099"/>
                  <a:gd name="connsiteX2" fmla="*/ 130623 w 148075"/>
                  <a:gd name="connsiteY2" fmla="*/ 60022 h 87099"/>
                  <a:gd name="connsiteX3" fmla="*/ 76648 w 148075"/>
                  <a:gd name="connsiteY3" fmla="*/ 67960 h 87099"/>
                  <a:gd name="connsiteX4" fmla="*/ 448 w 148075"/>
                  <a:gd name="connsiteY4" fmla="*/ 85422 h 87099"/>
                  <a:gd name="connsiteX5" fmla="*/ 57598 w 148075"/>
                  <a:gd name="connsiteY5" fmla="*/ 1285 h 87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075" h="87099">
                    <a:moveTo>
                      <a:pt x="57598" y="1285"/>
                    </a:moveTo>
                    <a:cubicBezTo>
                      <a:pt x="81410" y="-6917"/>
                      <a:pt x="131152" y="26421"/>
                      <a:pt x="143323" y="36210"/>
                    </a:cubicBezTo>
                    <a:cubicBezTo>
                      <a:pt x="155494" y="46000"/>
                      <a:pt x="141736" y="54730"/>
                      <a:pt x="130623" y="60022"/>
                    </a:cubicBezTo>
                    <a:cubicBezTo>
                      <a:pt x="119511" y="65314"/>
                      <a:pt x="98344" y="63727"/>
                      <a:pt x="76648" y="67960"/>
                    </a:cubicBezTo>
                    <a:cubicBezTo>
                      <a:pt x="54952" y="72193"/>
                      <a:pt x="5475" y="93095"/>
                      <a:pt x="448" y="85422"/>
                    </a:cubicBezTo>
                    <a:cubicBezTo>
                      <a:pt x="-4579" y="77749"/>
                      <a:pt x="33786" y="9487"/>
                      <a:pt x="57598" y="1285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5" name="フリーフォーム: 図形 4874">
                <a:extLst>
                  <a:ext uri="{FF2B5EF4-FFF2-40B4-BE49-F238E27FC236}">
                    <a16:creationId xmlns:a16="http://schemas.microsoft.com/office/drawing/2014/main" id="{06C36FC6-07B2-4292-85DE-E6DDA0842B91}"/>
                  </a:ext>
                </a:extLst>
              </p:cNvPr>
              <p:cNvSpPr/>
              <p:nvPr/>
            </p:nvSpPr>
            <p:spPr>
              <a:xfrm>
                <a:off x="2412999" y="5135716"/>
                <a:ext cx="968894" cy="2049696"/>
              </a:xfrm>
              <a:custGeom>
                <a:avLst/>
                <a:gdLst>
                  <a:gd name="connsiteX0" fmla="*/ 949961 w 968894"/>
                  <a:gd name="connsiteY0" fmla="*/ 10324 h 2049696"/>
                  <a:gd name="connsiteX1" fmla="*/ 853441 w 968894"/>
                  <a:gd name="connsiteY1" fmla="*/ 1051724 h 2049696"/>
                  <a:gd name="connsiteX2" fmla="*/ 894081 w 968894"/>
                  <a:gd name="connsiteY2" fmla="*/ 335444 h 2049696"/>
                  <a:gd name="connsiteX3" fmla="*/ 635001 w 968894"/>
                  <a:gd name="connsiteY3" fmla="*/ 1483524 h 2049696"/>
                  <a:gd name="connsiteX4" fmla="*/ 924561 w 968894"/>
                  <a:gd name="connsiteY4" fmla="*/ 625004 h 2049696"/>
                  <a:gd name="connsiteX5" fmla="*/ 538481 w 968894"/>
                  <a:gd name="connsiteY5" fmla="*/ 1722284 h 2049696"/>
                  <a:gd name="connsiteX6" fmla="*/ 650241 w 968894"/>
                  <a:gd name="connsiteY6" fmla="*/ 1514004 h 2049696"/>
                  <a:gd name="connsiteX7" fmla="*/ 381001 w 968894"/>
                  <a:gd name="connsiteY7" fmla="*/ 1920404 h 2049696"/>
                  <a:gd name="connsiteX8" fmla="*/ 1 w 968894"/>
                  <a:gd name="connsiteY8" fmla="*/ 2022004 h 2049696"/>
                  <a:gd name="connsiteX9" fmla="*/ 375921 w 968894"/>
                  <a:gd name="connsiteY9" fmla="*/ 1808644 h 2049696"/>
                  <a:gd name="connsiteX10" fmla="*/ 30481 w 968894"/>
                  <a:gd name="connsiteY10" fmla="*/ 2022004 h 2049696"/>
                  <a:gd name="connsiteX11" fmla="*/ 416561 w 968894"/>
                  <a:gd name="connsiteY11" fmla="*/ 1823884 h 2049696"/>
                  <a:gd name="connsiteX12" fmla="*/ 949961 w 968894"/>
                  <a:gd name="connsiteY12" fmla="*/ 10324 h 2049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8894" h="2049696">
                    <a:moveTo>
                      <a:pt x="949961" y="10324"/>
                    </a:moveTo>
                    <a:cubicBezTo>
                      <a:pt x="1022774" y="-118369"/>
                      <a:pt x="862754" y="997537"/>
                      <a:pt x="853441" y="1051724"/>
                    </a:cubicBezTo>
                    <a:cubicBezTo>
                      <a:pt x="844128" y="1105911"/>
                      <a:pt x="930488" y="263477"/>
                      <a:pt x="894081" y="335444"/>
                    </a:cubicBezTo>
                    <a:cubicBezTo>
                      <a:pt x="857674" y="407411"/>
                      <a:pt x="629921" y="1435264"/>
                      <a:pt x="635001" y="1483524"/>
                    </a:cubicBezTo>
                    <a:cubicBezTo>
                      <a:pt x="640081" y="1531784"/>
                      <a:pt x="940648" y="585211"/>
                      <a:pt x="924561" y="625004"/>
                    </a:cubicBezTo>
                    <a:cubicBezTo>
                      <a:pt x="908474" y="664797"/>
                      <a:pt x="584201" y="1574117"/>
                      <a:pt x="538481" y="1722284"/>
                    </a:cubicBezTo>
                    <a:cubicBezTo>
                      <a:pt x="492761" y="1870451"/>
                      <a:pt x="676488" y="1480984"/>
                      <a:pt x="650241" y="1514004"/>
                    </a:cubicBezTo>
                    <a:cubicBezTo>
                      <a:pt x="623994" y="1547024"/>
                      <a:pt x="489374" y="1835737"/>
                      <a:pt x="381001" y="1920404"/>
                    </a:cubicBezTo>
                    <a:cubicBezTo>
                      <a:pt x="272628" y="2005071"/>
                      <a:pt x="848" y="2040631"/>
                      <a:pt x="1" y="2022004"/>
                    </a:cubicBezTo>
                    <a:cubicBezTo>
                      <a:pt x="-846" y="2003377"/>
                      <a:pt x="370841" y="1808644"/>
                      <a:pt x="375921" y="1808644"/>
                    </a:cubicBezTo>
                    <a:cubicBezTo>
                      <a:pt x="381001" y="1808644"/>
                      <a:pt x="23708" y="2019464"/>
                      <a:pt x="30481" y="2022004"/>
                    </a:cubicBezTo>
                    <a:cubicBezTo>
                      <a:pt x="37254" y="2024544"/>
                      <a:pt x="261621" y="2155777"/>
                      <a:pt x="416561" y="1823884"/>
                    </a:cubicBezTo>
                    <a:cubicBezTo>
                      <a:pt x="571501" y="1491991"/>
                      <a:pt x="877148" y="139017"/>
                      <a:pt x="949961" y="10324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6" name="フリーフォーム: 図形 4875">
                <a:extLst>
                  <a:ext uri="{FF2B5EF4-FFF2-40B4-BE49-F238E27FC236}">
                    <a16:creationId xmlns:a16="http://schemas.microsoft.com/office/drawing/2014/main" id="{DBD39A20-40E2-4E5A-AAE3-D0E1262F6D7A}"/>
                  </a:ext>
                </a:extLst>
              </p:cNvPr>
              <p:cNvSpPr/>
              <p:nvPr/>
            </p:nvSpPr>
            <p:spPr>
              <a:xfrm>
                <a:off x="4485495" y="4729379"/>
                <a:ext cx="1305176" cy="1507040"/>
              </a:xfrm>
              <a:custGeom>
                <a:avLst/>
                <a:gdLst>
                  <a:gd name="connsiteX0" fmla="*/ 1112665 w 1305176"/>
                  <a:gd name="connsiteY0" fmla="*/ 101 h 1507040"/>
                  <a:gd name="connsiteX1" fmla="*/ 1275225 w 1305176"/>
                  <a:gd name="connsiteY1" fmla="*/ 436981 h 1507040"/>
                  <a:gd name="connsiteX2" fmla="*/ 1188865 w 1305176"/>
                  <a:gd name="connsiteY2" fmla="*/ 116941 h 1507040"/>
                  <a:gd name="connsiteX3" fmla="*/ 1295545 w 1305176"/>
                  <a:gd name="connsiteY3" fmla="*/ 558901 h 1507040"/>
                  <a:gd name="connsiteX4" fmla="*/ 1295545 w 1305176"/>
                  <a:gd name="connsiteY4" fmla="*/ 411581 h 1507040"/>
                  <a:gd name="connsiteX5" fmla="*/ 1254905 w 1305176"/>
                  <a:gd name="connsiteY5" fmla="*/ 894181 h 1507040"/>
                  <a:gd name="connsiteX6" fmla="*/ 1275225 w 1305176"/>
                  <a:gd name="connsiteY6" fmla="*/ 701141 h 1507040"/>
                  <a:gd name="connsiteX7" fmla="*/ 1143145 w 1305176"/>
                  <a:gd name="connsiteY7" fmla="*/ 1239621 h 1507040"/>
                  <a:gd name="connsiteX8" fmla="*/ 1275225 w 1305176"/>
                  <a:gd name="connsiteY8" fmla="*/ 944981 h 1507040"/>
                  <a:gd name="connsiteX9" fmla="*/ 640225 w 1305176"/>
                  <a:gd name="connsiteY9" fmla="*/ 1437741 h 1507040"/>
                  <a:gd name="connsiteX10" fmla="*/ 1132985 w 1305176"/>
                  <a:gd name="connsiteY10" fmla="*/ 1138021 h 1507040"/>
                  <a:gd name="connsiteX11" fmla="*/ 543705 w 1305176"/>
                  <a:gd name="connsiteY11" fmla="*/ 1488541 h 1507040"/>
                  <a:gd name="connsiteX12" fmla="*/ 145 w 1305176"/>
                  <a:gd name="connsiteY12" fmla="*/ 1452981 h 1507040"/>
                  <a:gd name="connsiteX13" fmla="*/ 594505 w 1305176"/>
                  <a:gd name="connsiteY13" fmla="*/ 1407261 h 1507040"/>
                  <a:gd name="connsiteX14" fmla="*/ 360825 w 1305176"/>
                  <a:gd name="connsiteY14" fmla="*/ 1468221 h 1507040"/>
                  <a:gd name="connsiteX15" fmla="*/ 1056785 w 1305176"/>
                  <a:gd name="connsiteY15" fmla="*/ 1173581 h 1507040"/>
                  <a:gd name="connsiteX16" fmla="*/ 1229505 w 1305176"/>
                  <a:gd name="connsiteY16" fmla="*/ 482701 h 1507040"/>
                  <a:gd name="connsiteX17" fmla="*/ 1148225 w 1305176"/>
                  <a:gd name="connsiteY17" fmla="*/ 985621 h 1507040"/>
                  <a:gd name="connsiteX18" fmla="*/ 1254905 w 1305176"/>
                  <a:gd name="connsiteY18" fmla="*/ 482701 h 1507040"/>
                  <a:gd name="connsiteX19" fmla="*/ 1112665 w 1305176"/>
                  <a:gd name="connsiteY19" fmla="*/ 101 h 150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05176" h="1507040">
                    <a:moveTo>
                      <a:pt x="1112665" y="101"/>
                    </a:moveTo>
                    <a:cubicBezTo>
                      <a:pt x="1116052" y="-7519"/>
                      <a:pt x="1262525" y="417508"/>
                      <a:pt x="1275225" y="436981"/>
                    </a:cubicBezTo>
                    <a:cubicBezTo>
                      <a:pt x="1287925" y="456454"/>
                      <a:pt x="1185478" y="96621"/>
                      <a:pt x="1188865" y="116941"/>
                    </a:cubicBezTo>
                    <a:cubicBezTo>
                      <a:pt x="1192252" y="137261"/>
                      <a:pt x="1277765" y="509794"/>
                      <a:pt x="1295545" y="558901"/>
                    </a:cubicBezTo>
                    <a:cubicBezTo>
                      <a:pt x="1313325" y="608008"/>
                      <a:pt x="1302318" y="355701"/>
                      <a:pt x="1295545" y="411581"/>
                    </a:cubicBezTo>
                    <a:cubicBezTo>
                      <a:pt x="1288772" y="467461"/>
                      <a:pt x="1258292" y="845921"/>
                      <a:pt x="1254905" y="894181"/>
                    </a:cubicBezTo>
                    <a:cubicBezTo>
                      <a:pt x="1251518" y="942441"/>
                      <a:pt x="1293852" y="643568"/>
                      <a:pt x="1275225" y="701141"/>
                    </a:cubicBezTo>
                    <a:cubicBezTo>
                      <a:pt x="1256598" y="758714"/>
                      <a:pt x="1143145" y="1198981"/>
                      <a:pt x="1143145" y="1239621"/>
                    </a:cubicBezTo>
                    <a:cubicBezTo>
                      <a:pt x="1143145" y="1280261"/>
                      <a:pt x="1359045" y="911961"/>
                      <a:pt x="1275225" y="944981"/>
                    </a:cubicBezTo>
                    <a:cubicBezTo>
                      <a:pt x="1191405" y="978001"/>
                      <a:pt x="663932" y="1405568"/>
                      <a:pt x="640225" y="1437741"/>
                    </a:cubicBezTo>
                    <a:cubicBezTo>
                      <a:pt x="616518" y="1469914"/>
                      <a:pt x="1149072" y="1129554"/>
                      <a:pt x="1132985" y="1138021"/>
                    </a:cubicBezTo>
                    <a:cubicBezTo>
                      <a:pt x="1116898" y="1146488"/>
                      <a:pt x="732512" y="1436048"/>
                      <a:pt x="543705" y="1488541"/>
                    </a:cubicBezTo>
                    <a:cubicBezTo>
                      <a:pt x="354898" y="1541034"/>
                      <a:pt x="-8322" y="1466528"/>
                      <a:pt x="145" y="1452981"/>
                    </a:cubicBezTo>
                    <a:cubicBezTo>
                      <a:pt x="8612" y="1439434"/>
                      <a:pt x="534392" y="1404721"/>
                      <a:pt x="594505" y="1407261"/>
                    </a:cubicBezTo>
                    <a:cubicBezTo>
                      <a:pt x="654618" y="1409801"/>
                      <a:pt x="283778" y="1507168"/>
                      <a:pt x="360825" y="1468221"/>
                    </a:cubicBezTo>
                    <a:cubicBezTo>
                      <a:pt x="437872" y="1429274"/>
                      <a:pt x="912005" y="1337834"/>
                      <a:pt x="1056785" y="1173581"/>
                    </a:cubicBezTo>
                    <a:cubicBezTo>
                      <a:pt x="1201565" y="1009328"/>
                      <a:pt x="1214265" y="514028"/>
                      <a:pt x="1229505" y="482701"/>
                    </a:cubicBezTo>
                    <a:cubicBezTo>
                      <a:pt x="1244745" y="451374"/>
                      <a:pt x="1143992" y="985621"/>
                      <a:pt x="1148225" y="985621"/>
                    </a:cubicBezTo>
                    <a:cubicBezTo>
                      <a:pt x="1152458" y="985621"/>
                      <a:pt x="1265912" y="643568"/>
                      <a:pt x="1254905" y="482701"/>
                    </a:cubicBezTo>
                    <a:cubicBezTo>
                      <a:pt x="1243898" y="321834"/>
                      <a:pt x="1109278" y="7721"/>
                      <a:pt x="1112665" y="101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7" name="フリーフォーム: 図形 4876">
                <a:extLst>
                  <a:ext uri="{FF2B5EF4-FFF2-40B4-BE49-F238E27FC236}">
                    <a16:creationId xmlns:a16="http://schemas.microsoft.com/office/drawing/2014/main" id="{2B4F06D2-F805-4FE4-81B6-0563EC1DDF0A}"/>
                  </a:ext>
                </a:extLst>
              </p:cNvPr>
              <p:cNvSpPr/>
              <p:nvPr/>
            </p:nvSpPr>
            <p:spPr>
              <a:xfrm>
                <a:off x="3418273" y="4735993"/>
                <a:ext cx="199020" cy="519002"/>
              </a:xfrm>
              <a:custGeom>
                <a:avLst/>
                <a:gdLst>
                  <a:gd name="connsiteX0" fmla="*/ 97087 w 199020"/>
                  <a:gd name="connsiteY0" fmla="*/ 18887 h 519002"/>
                  <a:gd name="connsiteX1" fmla="*/ 198687 w 199020"/>
                  <a:gd name="connsiteY1" fmla="*/ 389727 h 519002"/>
                  <a:gd name="connsiteX2" fmla="*/ 61527 w 199020"/>
                  <a:gd name="connsiteY2" fmla="*/ 161127 h 519002"/>
                  <a:gd name="connsiteX3" fmla="*/ 193607 w 199020"/>
                  <a:gd name="connsiteY3" fmla="*/ 516727 h 519002"/>
                  <a:gd name="connsiteX4" fmla="*/ 132647 w 199020"/>
                  <a:gd name="connsiteY4" fmla="*/ 318607 h 519002"/>
                  <a:gd name="connsiteX5" fmla="*/ 147887 w 199020"/>
                  <a:gd name="connsiteY5" fmla="*/ 425287 h 519002"/>
                  <a:gd name="connsiteX6" fmla="*/ 567 w 199020"/>
                  <a:gd name="connsiteY6" fmla="*/ 95087 h 519002"/>
                  <a:gd name="connsiteX7" fmla="*/ 97087 w 199020"/>
                  <a:gd name="connsiteY7" fmla="*/ 18887 h 51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020" h="519002">
                    <a:moveTo>
                      <a:pt x="97087" y="18887"/>
                    </a:moveTo>
                    <a:cubicBezTo>
                      <a:pt x="130107" y="67994"/>
                      <a:pt x="204614" y="366020"/>
                      <a:pt x="198687" y="389727"/>
                    </a:cubicBezTo>
                    <a:cubicBezTo>
                      <a:pt x="192760" y="413434"/>
                      <a:pt x="62374" y="139960"/>
                      <a:pt x="61527" y="161127"/>
                    </a:cubicBezTo>
                    <a:cubicBezTo>
                      <a:pt x="60680" y="182294"/>
                      <a:pt x="181754" y="490480"/>
                      <a:pt x="193607" y="516727"/>
                    </a:cubicBezTo>
                    <a:cubicBezTo>
                      <a:pt x="205460" y="542974"/>
                      <a:pt x="140267" y="333847"/>
                      <a:pt x="132647" y="318607"/>
                    </a:cubicBezTo>
                    <a:cubicBezTo>
                      <a:pt x="125027" y="303367"/>
                      <a:pt x="169900" y="462540"/>
                      <a:pt x="147887" y="425287"/>
                    </a:cubicBezTo>
                    <a:cubicBezTo>
                      <a:pt x="125874" y="388034"/>
                      <a:pt x="8187" y="166207"/>
                      <a:pt x="567" y="95087"/>
                    </a:cubicBezTo>
                    <a:cubicBezTo>
                      <a:pt x="-7053" y="23967"/>
                      <a:pt x="64067" y="-30220"/>
                      <a:pt x="97087" y="1888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8" name="フリーフォーム: 図形 4877">
                <a:extLst>
                  <a:ext uri="{FF2B5EF4-FFF2-40B4-BE49-F238E27FC236}">
                    <a16:creationId xmlns:a16="http://schemas.microsoft.com/office/drawing/2014/main" id="{6923FA0B-1852-4C0A-972F-274B58D854B9}"/>
                  </a:ext>
                </a:extLst>
              </p:cNvPr>
              <p:cNvSpPr/>
              <p:nvPr/>
            </p:nvSpPr>
            <p:spPr>
              <a:xfrm>
                <a:off x="3773592" y="5445274"/>
                <a:ext cx="1910928" cy="793418"/>
              </a:xfrm>
              <a:custGeom>
                <a:avLst/>
                <a:gdLst>
                  <a:gd name="connsiteX0" fmla="*/ 848 w 1910928"/>
                  <a:gd name="connsiteY0" fmla="*/ 486 h 793418"/>
                  <a:gd name="connsiteX1" fmla="*/ 336128 w 1910928"/>
                  <a:gd name="connsiteY1" fmla="*/ 452606 h 793418"/>
                  <a:gd name="connsiteX2" fmla="*/ 823808 w 1910928"/>
                  <a:gd name="connsiteY2" fmla="*/ 721846 h 793418"/>
                  <a:gd name="connsiteX3" fmla="*/ 620608 w 1910928"/>
                  <a:gd name="connsiteY3" fmla="*/ 620246 h 793418"/>
                  <a:gd name="connsiteX4" fmla="*/ 1397848 w 1910928"/>
                  <a:gd name="connsiteY4" fmla="*/ 767566 h 793418"/>
                  <a:gd name="connsiteX5" fmla="*/ 600288 w 1910928"/>
                  <a:gd name="connsiteY5" fmla="*/ 635486 h 793418"/>
                  <a:gd name="connsiteX6" fmla="*/ 1286088 w 1910928"/>
                  <a:gd name="connsiteY6" fmla="*/ 716766 h 793418"/>
                  <a:gd name="connsiteX7" fmla="*/ 1910928 w 1910928"/>
                  <a:gd name="connsiteY7" fmla="*/ 295126 h 793418"/>
                  <a:gd name="connsiteX8" fmla="*/ 1286088 w 1910928"/>
                  <a:gd name="connsiteY8" fmla="*/ 777726 h 793418"/>
                  <a:gd name="connsiteX9" fmla="*/ 778088 w 1910928"/>
                  <a:gd name="connsiteY9" fmla="*/ 686286 h 793418"/>
                  <a:gd name="connsiteX10" fmla="*/ 884768 w 1910928"/>
                  <a:gd name="connsiteY10" fmla="*/ 792966 h 793418"/>
                  <a:gd name="connsiteX11" fmla="*/ 529168 w 1910928"/>
                  <a:gd name="connsiteY11" fmla="*/ 711686 h 793418"/>
                  <a:gd name="connsiteX12" fmla="*/ 574888 w 1910928"/>
                  <a:gd name="connsiteY12" fmla="*/ 701526 h 793418"/>
                  <a:gd name="connsiteX13" fmla="*/ 66888 w 1910928"/>
                  <a:gd name="connsiteY13" fmla="*/ 239246 h 793418"/>
                  <a:gd name="connsiteX14" fmla="*/ 691728 w 1910928"/>
                  <a:gd name="connsiteY14" fmla="*/ 762486 h 793418"/>
                  <a:gd name="connsiteX15" fmla="*/ 132928 w 1910928"/>
                  <a:gd name="connsiteY15" fmla="*/ 351006 h 793418"/>
                  <a:gd name="connsiteX16" fmla="*/ 36408 w 1910928"/>
                  <a:gd name="connsiteY16" fmla="*/ 157966 h 793418"/>
                  <a:gd name="connsiteX17" fmla="*/ 234528 w 1910928"/>
                  <a:gd name="connsiteY17" fmla="*/ 544046 h 793418"/>
                  <a:gd name="connsiteX18" fmla="*/ 848 w 1910928"/>
                  <a:gd name="connsiteY18" fmla="*/ 486 h 79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10928" h="793418">
                    <a:moveTo>
                      <a:pt x="848" y="486"/>
                    </a:moveTo>
                    <a:cubicBezTo>
                      <a:pt x="17781" y="-14754"/>
                      <a:pt x="198968" y="332379"/>
                      <a:pt x="336128" y="452606"/>
                    </a:cubicBezTo>
                    <a:cubicBezTo>
                      <a:pt x="473288" y="572833"/>
                      <a:pt x="776395" y="693906"/>
                      <a:pt x="823808" y="721846"/>
                    </a:cubicBezTo>
                    <a:cubicBezTo>
                      <a:pt x="871221" y="749786"/>
                      <a:pt x="524935" y="612626"/>
                      <a:pt x="620608" y="620246"/>
                    </a:cubicBezTo>
                    <a:cubicBezTo>
                      <a:pt x="716281" y="627866"/>
                      <a:pt x="1401235" y="765026"/>
                      <a:pt x="1397848" y="767566"/>
                    </a:cubicBezTo>
                    <a:cubicBezTo>
                      <a:pt x="1394461" y="770106"/>
                      <a:pt x="618915" y="643953"/>
                      <a:pt x="600288" y="635486"/>
                    </a:cubicBezTo>
                    <a:cubicBezTo>
                      <a:pt x="581661" y="627019"/>
                      <a:pt x="1067648" y="773493"/>
                      <a:pt x="1286088" y="716766"/>
                    </a:cubicBezTo>
                    <a:cubicBezTo>
                      <a:pt x="1504528" y="660039"/>
                      <a:pt x="1910928" y="284966"/>
                      <a:pt x="1910928" y="295126"/>
                    </a:cubicBezTo>
                    <a:cubicBezTo>
                      <a:pt x="1910928" y="305286"/>
                      <a:pt x="1474895" y="712533"/>
                      <a:pt x="1286088" y="777726"/>
                    </a:cubicBezTo>
                    <a:cubicBezTo>
                      <a:pt x="1097281" y="842919"/>
                      <a:pt x="844975" y="683746"/>
                      <a:pt x="778088" y="686286"/>
                    </a:cubicBezTo>
                    <a:cubicBezTo>
                      <a:pt x="711201" y="688826"/>
                      <a:pt x="926255" y="788733"/>
                      <a:pt x="884768" y="792966"/>
                    </a:cubicBezTo>
                    <a:cubicBezTo>
                      <a:pt x="843281" y="797199"/>
                      <a:pt x="580815" y="726926"/>
                      <a:pt x="529168" y="711686"/>
                    </a:cubicBezTo>
                    <a:cubicBezTo>
                      <a:pt x="477521" y="696446"/>
                      <a:pt x="651935" y="780266"/>
                      <a:pt x="574888" y="701526"/>
                    </a:cubicBezTo>
                    <a:cubicBezTo>
                      <a:pt x="497841" y="622786"/>
                      <a:pt x="47415" y="229086"/>
                      <a:pt x="66888" y="239246"/>
                    </a:cubicBezTo>
                    <a:cubicBezTo>
                      <a:pt x="86361" y="249406"/>
                      <a:pt x="680721" y="743859"/>
                      <a:pt x="691728" y="762486"/>
                    </a:cubicBezTo>
                    <a:cubicBezTo>
                      <a:pt x="702735" y="781113"/>
                      <a:pt x="242148" y="451759"/>
                      <a:pt x="132928" y="351006"/>
                    </a:cubicBezTo>
                    <a:cubicBezTo>
                      <a:pt x="23708" y="250253"/>
                      <a:pt x="19475" y="125793"/>
                      <a:pt x="36408" y="157966"/>
                    </a:cubicBezTo>
                    <a:cubicBezTo>
                      <a:pt x="53341" y="190139"/>
                      <a:pt x="242995" y="563519"/>
                      <a:pt x="234528" y="544046"/>
                    </a:cubicBezTo>
                    <a:cubicBezTo>
                      <a:pt x="226061" y="524573"/>
                      <a:pt x="-16085" y="15726"/>
                      <a:pt x="848" y="48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9" name="フリーフォーム: 図形 4878">
                <a:extLst>
                  <a:ext uri="{FF2B5EF4-FFF2-40B4-BE49-F238E27FC236}">
                    <a16:creationId xmlns:a16="http://schemas.microsoft.com/office/drawing/2014/main" id="{06DE9702-BDAD-4A5A-BD08-89021FDE29AA}"/>
                  </a:ext>
                </a:extLst>
              </p:cNvPr>
              <p:cNvSpPr/>
              <p:nvPr/>
            </p:nvSpPr>
            <p:spPr>
              <a:xfrm>
                <a:off x="5888672" y="4626334"/>
                <a:ext cx="702013" cy="2200843"/>
              </a:xfrm>
              <a:custGeom>
                <a:avLst/>
                <a:gdLst>
                  <a:gd name="connsiteX0" fmla="*/ 39688 w 702013"/>
                  <a:gd name="connsiteY0" fmla="*/ 108226 h 2200843"/>
                  <a:gd name="connsiteX1" fmla="*/ 359728 w 702013"/>
                  <a:gd name="connsiteY1" fmla="*/ 1159786 h 2200843"/>
                  <a:gd name="connsiteX2" fmla="*/ 151448 w 702013"/>
                  <a:gd name="connsiteY2" fmla="*/ 646706 h 2200843"/>
                  <a:gd name="connsiteX3" fmla="*/ 70168 w 702013"/>
                  <a:gd name="connsiteY3" fmla="*/ 413026 h 2200843"/>
                  <a:gd name="connsiteX4" fmla="*/ 359728 w 702013"/>
                  <a:gd name="connsiteY4" fmla="*/ 1291866 h 2200843"/>
                  <a:gd name="connsiteX5" fmla="*/ 9208 w 702013"/>
                  <a:gd name="connsiteY5" fmla="*/ 275866 h 2200843"/>
                  <a:gd name="connsiteX6" fmla="*/ 217488 w 702013"/>
                  <a:gd name="connsiteY6" fmla="*/ 702586 h 2200843"/>
                  <a:gd name="connsiteX7" fmla="*/ 430848 w 702013"/>
                  <a:gd name="connsiteY7" fmla="*/ 1388386 h 2200843"/>
                  <a:gd name="connsiteX8" fmla="*/ 659448 w 702013"/>
                  <a:gd name="connsiteY8" fmla="*/ 2008146 h 2200843"/>
                  <a:gd name="connsiteX9" fmla="*/ 364808 w 702013"/>
                  <a:gd name="connsiteY9" fmla="*/ 1332506 h 2200843"/>
                  <a:gd name="connsiteX10" fmla="*/ 695008 w 702013"/>
                  <a:gd name="connsiteY10" fmla="*/ 2180866 h 2200843"/>
                  <a:gd name="connsiteX11" fmla="*/ 568008 w 702013"/>
                  <a:gd name="connsiteY11" fmla="*/ 1876066 h 2200843"/>
                  <a:gd name="connsiteX12" fmla="*/ 308928 w 702013"/>
                  <a:gd name="connsiteY12" fmla="*/ 1235986 h 2200843"/>
                  <a:gd name="connsiteX13" fmla="*/ 34608 w 702013"/>
                  <a:gd name="connsiteY13" fmla="*/ 159026 h 2200843"/>
                  <a:gd name="connsiteX14" fmla="*/ 39688 w 702013"/>
                  <a:gd name="connsiteY14" fmla="*/ 108226 h 220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02013" h="2200843">
                    <a:moveTo>
                      <a:pt x="39688" y="108226"/>
                    </a:moveTo>
                    <a:cubicBezTo>
                      <a:pt x="93875" y="275019"/>
                      <a:pt x="341101" y="1070039"/>
                      <a:pt x="359728" y="1159786"/>
                    </a:cubicBezTo>
                    <a:cubicBezTo>
                      <a:pt x="378355" y="1249533"/>
                      <a:pt x="199708" y="771166"/>
                      <a:pt x="151448" y="646706"/>
                    </a:cubicBezTo>
                    <a:cubicBezTo>
                      <a:pt x="103188" y="522246"/>
                      <a:pt x="35455" y="305499"/>
                      <a:pt x="70168" y="413026"/>
                    </a:cubicBezTo>
                    <a:cubicBezTo>
                      <a:pt x="104881" y="520553"/>
                      <a:pt x="369888" y="1314726"/>
                      <a:pt x="359728" y="1291866"/>
                    </a:cubicBezTo>
                    <a:cubicBezTo>
                      <a:pt x="349568" y="1269006"/>
                      <a:pt x="32915" y="374079"/>
                      <a:pt x="9208" y="275866"/>
                    </a:cubicBezTo>
                    <a:cubicBezTo>
                      <a:pt x="-14499" y="177653"/>
                      <a:pt x="147215" y="517166"/>
                      <a:pt x="217488" y="702586"/>
                    </a:cubicBezTo>
                    <a:cubicBezTo>
                      <a:pt x="287761" y="888006"/>
                      <a:pt x="357188" y="1170793"/>
                      <a:pt x="430848" y="1388386"/>
                    </a:cubicBezTo>
                    <a:cubicBezTo>
                      <a:pt x="504508" y="1605979"/>
                      <a:pt x="670455" y="2017459"/>
                      <a:pt x="659448" y="2008146"/>
                    </a:cubicBezTo>
                    <a:cubicBezTo>
                      <a:pt x="648441" y="1998833"/>
                      <a:pt x="358881" y="1303719"/>
                      <a:pt x="364808" y="1332506"/>
                    </a:cubicBezTo>
                    <a:cubicBezTo>
                      <a:pt x="370735" y="1361293"/>
                      <a:pt x="661141" y="2090273"/>
                      <a:pt x="695008" y="2180866"/>
                    </a:cubicBezTo>
                    <a:cubicBezTo>
                      <a:pt x="728875" y="2271459"/>
                      <a:pt x="632355" y="2033546"/>
                      <a:pt x="568008" y="1876066"/>
                    </a:cubicBezTo>
                    <a:cubicBezTo>
                      <a:pt x="503661" y="1718586"/>
                      <a:pt x="397828" y="1522159"/>
                      <a:pt x="308928" y="1235986"/>
                    </a:cubicBezTo>
                    <a:cubicBezTo>
                      <a:pt x="220028" y="949813"/>
                      <a:pt x="79481" y="343599"/>
                      <a:pt x="34608" y="159026"/>
                    </a:cubicBezTo>
                    <a:cubicBezTo>
                      <a:pt x="-10265" y="-25547"/>
                      <a:pt x="-14499" y="-58567"/>
                      <a:pt x="39688" y="10822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0" name="フリーフォーム: 図形 4879">
                <a:extLst>
                  <a:ext uri="{FF2B5EF4-FFF2-40B4-BE49-F238E27FC236}">
                    <a16:creationId xmlns:a16="http://schemas.microsoft.com/office/drawing/2014/main" id="{295CD280-03FD-41C1-BA13-D68D1D6EA84D}"/>
                  </a:ext>
                </a:extLst>
              </p:cNvPr>
              <p:cNvSpPr/>
              <p:nvPr/>
            </p:nvSpPr>
            <p:spPr>
              <a:xfrm>
                <a:off x="4889605" y="4762392"/>
                <a:ext cx="1441412" cy="1898907"/>
              </a:xfrm>
              <a:custGeom>
                <a:avLst/>
                <a:gdLst>
                  <a:gd name="connsiteX0" fmla="*/ 907945 w 1441412"/>
                  <a:gd name="connsiteY0" fmla="*/ 108 h 1898907"/>
                  <a:gd name="connsiteX1" fmla="*/ 1238145 w 1441412"/>
                  <a:gd name="connsiteY1" fmla="*/ 1016108 h 1898907"/>
                  <a:gd name="connsiteX2" fmla="*/ 1104795 w 1441412"/>
                  <a:gd name="connsiteY2" fmla="*/ 571608 h 1898907"/>
                  <a:gd name="connsiteX3" fmla="*/ 1441345 w 1441412"/>
                  <a:gd name="connsiteY3" fmla="*/ 1701908 h 1898907"/>
                  <a:gd name="connsiteX4" fmla="*/ 1073045 w 1441412"/>
                  <a:gd name="connsiteY4" fmla="*/ 717658 h 1898907"/>
                  <a:gd name="connsiteX5" fmla="*/ 1136545 w 1441412"/>
                  <a:gd name="connsiteY5" fmla="*/ 1403458 h 1898907"/>
                  <a:gd name="connsiteX6" fmla="*/ 1161945 w 1441412"/>
                  <a:gd name="connsiteY6" fmla="*/ 1047858 h 1898907"/>
                  <a:gd name="connsiteX7" fmla="*/ 996845 w 1441412"/>
                  <a:gd name="connsiteY7" fmla="*/ 1320908 h 1898907"/>
                  <a:gd name="connsiteX8" fmla="*/ 1047645 w 1441412"/>
                  <a:gd name="connsiteY8" fmla="*/ 927208 h 1898907"/>
                  <a:gd name="connsiteX9" fmla="*/ 660295 w 1441412"/>
                  <a:gd name="connsiteY9" fmla="*/ 1435208 h 1898907"/>
                  <a:gd name="connsiteX10" fmla="*/ 368195 w 1441412"/>
                  <a:gd name="connsiteY10" fmla="*/ 1816208 h 1898907"/>
                  <a:gd name="connsiteX11" fmla="*/ 755545 w 1441412"/>
                  <a:gd name="connsiteY11" fmla="*/ 1460608 h 1898907"/>
                  <a:gd name="connsiteX12" fmla="*/ 863495 w 1441412"/>
                  <a:gd name="connsiteY12" fmla="*/ 1847958 h 1898907"/>
                  <a:gd name="connsiteX13" fmla="*/ 1352445 w 1441412"/>
                  <a:gd name="connsiteY13" fmla="*/ 1892408 h 1898907"/>
                  <a:gd name="connsiteX14" fmla="*/ 12595 w 1441412"/>
                  <a:gd name="connsiteY14" fmla="*/ 1828908 h 1898907"/>
                  <a:gd name="connsiteX15" fmla="*/ 692045 w 1441412"/>
                  <a:gd name="connsiteY15" fmla="*/ 1397108 h 1898907"/>
                  <a:gd name="connsiteX16" fmla="*/ 888895 w 1441412"/>
                  <a:gd name="connsiteY16" fmla="*/ 1085958 h 1898907"/>
                  <a:gd name="connsiteX17" fmla="*/ 907945 w 1441412"/>
                  <a:gd name="connsiteY17" fmla="*/ 108 h 189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1412" h="1898907">
                    <a:moveTo>
                      <a:pt x="907945" y="108"/>
                    </a:moveTo>
                    <a:cubicBezTo>
                      <a:pt x="966153" y="-11534"/>
                      <a:pt x="1205337" y="920858"/>
                      <a:pt x="1238145" y="1016108"/>
                    </a:cubicBezTo>
                    <a:cubicBezTo>
                      <a:pt x="1270953" y="1111358"/>
                      <a:pt x="1070928" y="457308"/>
                      <a:pt x="1104795" y="571608"/>
                    </a:cubicBezTo>
                    <a:cubicBezTo>
                      <a:pt x="1138662" y="685908"/>
                      <a:pt x="1446637" y="1677566"/>
                      <a:pt x="1441345" y="1701908"/>
                    </a:cubicBezTo>
                    <a:cubicBezTo>
                      <a:pt x="1436053" y="1726250"/>
                      <a:pt x="1123845" y="767400"/>
                      <a:pt x="1073045" y="717658"/>
                    </a:cubicBezTo>
                    <a:cubicBezTo>
                      <a:pt x="1022245" y="667916"/>
                      <a:pt x="1121728" y="1348425"/>
                      <a:pt x="1136545" y="1403458"/>
                    </a:cubicBezTo>
                    <a:cubicBezTo>
                      <a:pt x="1151362" y="1458491"/>
                      <a:pt x="1185228" y="1061616"/>
                      <a:pt x="1161945" y="1047858"/>
                    </a:cubicBezTo>
                    <a:cubicBezTo>
                      <a:pt x="1138662" y="1034100"/>
                      <a:pt x="1015895" y="1341016"/>
                      <a:pt x="996845" y="1320908"/>
                    </a:cubicBezTo>
                    <a:cubicBezTo>
                      <a:pt x="977795" y="1300800"/>
                      <a:pt x="1103737" y="908158"/>
                      <a:pt x="1047645" y="927208"/>
                    </a:cubicBezTo>
                    <a:cubicBezTo>
                      <a:pt x="991553" y="946258"/>
                      <a:pt x="660295" y="1435208"/>
                      <a:pt x="660295" y="1435208"/>
                    </a:cubicBezTo>
                    <a:cubicBezTo>
                      <a:pt x="547053" y="1583375"/>
                      <a:pt x="352320" y="1811975"/>
                      <a:pt x="368195" y="1816208"/>
                    </a:cubicBezTo>
                    <a:cubicBezTo>
                      <a:pt x="384070" y="1820441"/>
                      <a:pt x="672995" y="1455316"/>
                      <a:pt x="755545" y="1460608"/>
                    </a:cubicBezTo>
                    <a:cubicBezTo>
                      <a:pt x="838095" y="1465900"/>
                      <a:pt x="764012" y="1775991"/>
                      <a:pt x="863495" y="1847958"/>
                    </a:cubicBezTo>
                    <a:cubicBezTo>
                      <a:pt x="962978" y="1919925"/>
                      <a:pt x="1494262" y="1895583"/>
                      <a:pt x="1352445" y="1892408"/>
                    </a:cubicBezTo>
                    <a:cubicBezTo>
                      <a:pt x="1210628" y="1889233"/>
                      <a:pt x="122662" y="1911458"/>
                      <a:pt x="12595" y="1828908"/>
                    </a:cubicBezTo>
                    <a:cubicBezTo>
                      <a:pt x="-97472" y="1746358"/>
                      <a:pt x="545995" y="1520933"/>
                      <a:pt x="692045" y="1397108"/>
                    </a:cubicBezTo>
                    <a:cubicBezTo>
                      <a:pt x="838095" y="1273283"/>
                      <a:pt x="852912" y="1321966"/>
                      <a:pt x="888895" y="1085958"/>
                    </a:cubicBezTo>
                    <a:cubicBezTo>
                      <a:pt x="924878" y="849950"/>
                      <a:pt x="849737" y="11750"/>
                      <a:pt x="907945" y="10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1" name="フリーフォーム: 図形 4880">
                <a:extLst>
                  <a:ext uri="{FF2B5EF4-FFF2-40B4-BE49-F238E27FC236}">
                    <a16:creationId xmlns:a16="http://schemas.microsoft.com/office/drawing/2014/main" id="{9349783B-4E39-4C40-B3AB-CB747DFC38C6}"/>
                  </a:ext>
                </a:extLst>
              </p:cNvPr>
              <p:cNvSpPr/>
              <p:nvPr/>
            </p:nvSpPr>
            <p:spPr>
              <a:xfrm>
                <a:off x="3084291" y="4893402"/>
                <a:ext cx="3066923" cy="1841864"/>
              </a:xfrm>
              <a:custGeom>
                <a:avLst/>
                <a:gdLst>
                  <a:gd name="connsiteX0" fmla="*/ 293909 w 3066923"/>
                  <a:gd name="connsiteY0" fmla="*/ 59598 h 1841864"/>
                  <a:gd name="connsiteX1" fmla="*/ 332009 w 3066923"/>
                  <a:gd name="connsiteY1" fmla="*/ 116748 h 1841864"/>
                  <a:gd name="connsiteX2" fmla="*/ 452659 w 3066923"/>
                  <a:gd name="connsiteY2" fmla="*/ 313598 h 1841864"/>
                  <a:gd name="connsiteX3" fmla="*/ 338359 w 3066923"/>
                  <a:gd name="connsiteY3" fmla="*/ 427898 h 1841864"/>
                  <a:gd name="connsiteX4" fmla="*/ 598709 w 3066923"/>
                  <a:gd name="connsiteY4" fmla="*/ 758098 h 1841864"/>
                  <a:gd name="connsiteX5" fmla="*/ 1189259 w 3066923"/>
                  <a:gd name="connsiteY5" fmla="*/ 1304198 h 1841864"/>
                  <a:gd name="connsiteX6" fmla="*/ 2173509 w 3066923"/>
                  <a:gd name="connsiteY6" fmla="*/ 1501048 h 1841864"/>
                  <a:gd name="connsiteX7" fmla="*/ 2681509 w 3066923"/>
                  <a:gd name="connsiteY7" fmla="*/ 1043848 h 1841864"/>
                  <a:gd name="connsiteX8" fmla="*/ 2217959 w 3066923"/>
                  <a:gd name="connsiteY8" fmla="*/ 1393098 h 1841864"/>
                  <a:gd name="connsiteX9" fmla="*/ 2344959 w 3066923"/>
                  <a:gd name="connsiteY9" fmla="*/ 1532798 h 1841864"/>
                  <a:gd name="connsiteX10" fmla="*/ 3062509 w 3066923"/>
                  <a:gd name="connsiteY10" fmla="*/ 1697898 h 1841864"/>
                  <a:gd name="connsiteX11" fmla="*/ 1963959 w 3066923"/>
                  <a:gd name="connsiteY11" fmla="*/ 1589948 h 1841864"/>
                  <a:gd name="connsiteX12" fmla="*/ 808259 w 3066923"/>
                  <a:gd name="connsiteY12" fmla="*/ 1837598 h 1841864"/>
                  <a:gd name="connsiteX13" fmla="*/ 2630709 w 3066923"/>
                  <a:gd name="connsiteY13" fmla="*/ 1742348 h 1841864"/>
                  <a:gd name="connsiteX14" fmla="*/ 998759 w 3066923"/>
                  <a:gd name="connsiteY14" fmla="*/ 1685198 h 1841864"/>
                  <a:gd name="connsiteX15" fmla="*/ 732059 w 3066923"/>
                  <a:gd name="connsiteY15" fmla="*/ 1824898 h 1841864"/>
                  <a:gd name="connsiteX16" fmla="*/ 84359 w 3066923"/>
                  <a:gd name="connsiteY16" fmla="*/ 1831248 h 1841864"/>
                  <a:gd name="connsiteX17" fmla="*/ 1011459 w 3066923"/>
                  <a:gd name="connsiteY17" fmla="*/ 1780448 h 1841864"/>
                  <a:gd name="connsiteX18" fmla="*/ 1049559 w 3066923"/>
                  <a:gd name="connsiteY18" fmla="*/ 1272448 h 1841864"/>
                  <a:gd name="connsiteX19" fmla="*/ 1411509 w 3066923"/>
                  <a:gd name="connsiteY19" fmla="*/ 1564548 h 1841864"/>
                  <a:gd name="connsiteX20" fmla="*/ 916209 w 3066923"/>
                  <a:gd name="connsiteY20" fmla="*/ 1329598 h 1841864"/>
                  <a:gd name="connsiteX21" fmla="*/ 636809 w 3066923"/>
                  <a:gd name="connsiteY21" fmla="*/ 1031148 h 1841864"/>
                  <a:gd name="connsiteX22" fmla="*/ 414559 w 3066923"/>
                  <a:gd name="connsiteY22" fmla="*/ 942248 h 1841864"/>
                  <a:gd name="connsiteX23" fmla="*/ 859059 w 3066923"/>
                  <a:gd name="connsiteY23" fmla="*/ 1196248 h 1841864"/>
                  <a:gd name="connsiteX24" fmla="*/ 300259 w 3066923"/>
                  <a:gd name="connsiteY24" fmla="*/ 1100998 h 1841864"/>
                  <a:gd name="connsiteX25" fmla="*/ 490759 w 3066923"/>
                  <a:gd name="connsiteY25" fmla="*/ 1005748 h 1841864"/>
                  <a:gd name="connsiteX26" fmla="*/ 287559 w 3066923"/>
                  <a:gd name="connsiteY26" fmla="*/ 1202598 h 1841864"/>
                  <a:gd name="connsiteX27" fmla="*/ 154209 w 3066923"/>
                  <a:gd name="connsiteY27" fmla="*/ 1323248 h 1841864"/>
                  <a:gd name="connsiteX28" fmla="*/ 268509 w 3066923"/>
                  <a:gd name="connsiteY28" fmla="*/ 1551848 h 1841864"/>
                  <a:gd name="connsiteX29" fmla="*/ 293909 w 3066923"/>
                  <a:gd name="connsiteY29" fmla="*/ 1761398 h 1841864"/>
                  <a:gd name="connsiteX30" fmla="*/ 103409 w 3066923"/>
                  <a:gd name="connsiteY30" fmla="*/ 1513748 h 1841864"/>
                  <a:gd name="connsiteX31" fmla="*/ 122459 w 3066923"/>
                  <a:gd name="connsiteY31" fmla="*/ 1812198 h 1841864"/>
                  <a:gd name="connsiteX32" fmla="*/ 1809 w 3066923"/>
                  <a:gd name="connsiteY32" fmla="*/ 1551848 h 1841864"/>
                  <a:gd name="connsiteX33" fmla="*/ 230409 w 3066923"/>
                  <a:gd name="connsiteY33" fmla="*/ 986698 h 1841864"/>
                  <a:gd name="connsiteX34" fmla="*/ 293909 w 3066923"/>
                  <a:gd name="connsiteY34" fmla="*/ 59598 h 18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066923" h="1841864">
                    <a:moveTo>
                      <a:pt x="293909" y="59598"/>
                    </a:moveTo>
                    <a:cubicBezTo>
                      <a:pt x="310842" y="-85394"/>
                      <a:pt x="305551" y="74415"/>
                      <a:pt x="332009" y="116748"/>
                    </a:cubicBezTo>
                    <a:cubicBezTo>
                      <a:pt x="358467" y="159081"/>
                      <a:pt x="451601" y="261740"/>
                      <a:pt x="452659" y="313598"/>
                    </a:cubicBezTo>
                    <a:cubicBezTo>
                      <a:pt x="453717" y="365456"/>
                      <a:pt x="314017" y="353815"/>
                      <a:pt x="338359" y="427898"/>
                    </a:cubicBezTo>
                    <a:cubicBezTo>
                      <a:pt x="362701" y="501981"/>
                      <a:pt x="456892" y="612048"/>
                      <a:pt x="598709" y="758098"/>
                    </a:cubicBezTo>
                    <a:cubicBezTo>
                      <a:pt x="740526" y="904148"/>
                      <a:pt x="926792" y="1180373"/>
                      <a:pt x="1189259" y="1304198"/>
                    </a:cubicBezTo>
                    <a:cubicBezTo>
                      <a:pt x="1451726" y="1428023"/>
                      <a:pt x="1924801" y="1544440"/>
                      <a:pt x="2173509" y="1501048"/>
                    </a:cubicBezTo>
                    <a:cubicBezTo>
                      <a:pt x="2422217" y="1457656"/>
                      <a:pt x="2674101" y="1061840"/>
                      <a:pt x="2681509" y="1043848"/>
                    </a:cubicBezTo>
                    <a:cubicBezTo>
                      <a:pt x="2688917" y="1025856"/>
                      <a:pt x="2274051" y="1311606"/>
                      <a:pt x="2217959" y="1393098"/>
                    </a:cubicBezTo>
                    <a:cubicBezTo>
                      <a:pt x="2161867" y="1474590"/>
                      <a:pt x="2204201" y="1481998"/>
                      <a:pt x="2344959" y="1532798"/>
                    </a:cubicBezTo>
                    <a:cubicBezTo>
                      <a:pt x="2485717" y="1583598"/>
                      <a:pt x="3126009" y="1688373"/>
                      <a:pt x="3062509" y="1697898"/>
                    </a:cubicBezTo>
                    <a:cubicBezTo>
                      <a:pt x="2999009" y="1707423"/>
                      <a:pt x="2339667" y="1566665"/>
                      <a:pt x="1963959" y="1589948"/>
                    </a:cubicBezTo>
                    <a:cubicBezTo>
                      <a:pt x="1588251" y="1613231"/>
                      <a:pt x="697134" y="1812198"/>
                      <a:pt x="808259" y="1837598"/>
                    </a:cubicBezTo>
                    <a:cubicBezTo>
                      <a:pt x="919384" y="1862998"/>
                      <a:pt x="2598959" y="1767748"/>
                      <a:pt x="2630709" y="1742348"/>
                    </a:cubicBezTo>
                    <a:cubicBezTo>
                      <a:pt x="2662459" y="1716948"/>
                      <a:pt x="1315201" y="1671440"/>
                      <a:pt x="998759" y="1685198"/>
                    </a:cubicBezTo>
                    <a:cubicBezTo>
                      <a:pt x="682317" y="1698956"/>
                      <a:pt x="884459" y="1800556"/>
                      <a:pt x="732059" y="1824898"/>
                    </a:cubicBezTo>
                    <a:cubicBezTo>
                      <a:pt x="579659" y="1849240"/>
                      <a:pt x="37792" y="1838656"/>
                      <a:pt x="84359" y="1831248"/>
                    </a:cubicBezTo>
                    <a:cubicBezTo>
                      <a:pt x="130926" y="1823840"/>
                      <a:pt x="850592" y="1873581"/>
                      <a:pt x="1011459" y="1780448"/>
                    </a:cubicBezTo>
                    <a:cubicBezTo>
                      <a:pt x="1172326" y="1687315"/>
                      <a:pt x="982884" y="1308431"/>
                      <a:pt x="1049559" y="1272448"/>
                    </a:cubicBezTo>
                    <a:cubicBezTo>
                      <a:pt x="1116234" y="1236465"/>
                      <a:pt x="1433734" y="1555023"/>
                      <a:pt x="1411509" y="1564548"/>
                    </a:cubicBezTo>
                    <a:cubicBezTo>
                      <a:pt x="1389284" y="1574073"/>
                      <a:pt x="1045326" y="1418498"/>
                      <a:pt x="916209" y="1329598"/>
                    </a:cubicBezTo>
                    <a:cubicBezTo>
                      <a:pt x="787092" y="1240698"/>
                      <a:pt x="720417" y="1095706"/>
                      <a:pt x="636809" y="1031148"/>
                    </a:cubicBezTo>
                    <a:cubicBezTo>
                      <a:pt x="553201" y="966590"/>
                      <a:pt x="377517" y="914731"/>
                      <a:pt x="414559" y="942248"/>
                    </a:cubicBezTo>
                    <a:cubicBezTo>
                      <a:pt x="451601" y="969765"/>
                      <a:pt x="878109" y="1169790"/>
                      <a:pt x="859059" y="1196248"/>
                    </a:cubicBezTo>
                    <a:cubicBezTo>
                      <a:pt x="840009" y="1222706"/>
                      <a:pt x="361642" y="1132748"/>
                      <a:pt x="300259" y="1100998"/>
                    </a:cubicBezTo>
                    <a:cubicBezTo>
                      <a:pt x="238876" y="1069248"/>
                      <a:pt x="492876" y="988815"/>
                      <a:pt x="490759" y="1005748"/>
                    </a:cubicBezTo>
                    <a:cubicBezTo>
                      <a:pt x="488642" y="1022681"/>
                      <a:pt x="343651" y="1149681"/>
                      <a:pt x="287559" y="1202598"/>
                    </a:cubicBezTo>
                    <a:cubicBezTo>
                      <a:pt x="231467" y="1255515"/>
                      <a:pt x="157384" y="1265040"/>
                      <a:pt x="154209" y="1323248"/>
                    </a:cubicBezTo>
                    <a:cubicBezTo>
                      <a:pt x="151034" y="1381456"/>
                      <a:pt x="245226" y="1478823"/>
                      <a:pt x="268509" y="1551848"/>
                    </a:cubicBezTo>
                    <a:cubicBezTo>
                      <a:pt x="291792" y="1624873"/>
                      <a:pt x="321426" y="1767748"/>
                      <a:pt x="293909" y="1761398"/>
                    </a:cubicBezTo>
                    <a:cubicBezTo>
                      <a:pt x="266392" y="1755048"/>
                      <a:pt x="131984" y="1505281"/>
                      <a:pt x="103409" y="1513748"/>
                    </a:cubicBezTo>
                    <a:cubicBezTo>
                      <a:pt x="74834" y="1522215"/>
                      <a:pt x="139392" y="1805848"/>
                      <a:pt x="122459" y="1812198"/>
                    </a:cubicBezTo>
                    <a:cubicBezTo>
                      <a:pt x="105526" y="1818548"/>
                      <a:pt x="-16183" y="1689431"/>
                      <a:pt x="1809" y="1551848"/>
                    </a:cubicBezTo>
                    <a:cubicBezTo>
                      <a:pt x="19801" y="1414265"/>
                      <a:pt x="178551" y="1232231"/>
                      <a:pt x="230409" y="986698"/>
                    </a:cubicBezTo>
                    <a:cubicBezTo>
                      <a:pt x="282267" y="741165"/>
                      <a:pt x="276976" y="204590"/>
                      <a:pt x="293909" y="5959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2" name="フリーフォーム: 図形 4881">
                <a:extLst>
                  <a:ext uri="{FF2B5EF4-FFF2-40B4-BE49-F238E27FC236}">
                    <a16:creationId xmlns:a16="http://schemas.microsoft.com/office/drawing/2014/main" id="{458D8B35-3F60-4751-A6EB-F75055AC8378}"/>
                  </a:ext>
                </a:extLst>
              </p:cNvPr>
              <p:cNvSpPr/>
              <p:nvPr/>
            </p:nvSpPr>
            <p:spPr>
              <a:xfrm>
                <a:off x="6046388" y="6115010"/>
                <a:ext cx="476412" cy="2780513"/>
              </a:xfrm>
              <a:custGeom>
                <a:avLst/>
                <a:gdLst>
                  <a:gd name="connsiteX0" fmla="*/ 208362 w 476412"/>
                  <a:gd name="connsiteY0" fmla="*/ 40 h 2780513"/>
                  <a:gd name="connsiteX1" fmla="*/ 430612 w 476412"/>
                  <a:gd name="connsiteY1" fmla="*/ 647740 h 2780513"/>
                  <a:gd name="connsiteX2" fmla="*/ 430612 w 476412"/>
                  <a:gd name="connsiteY2" fmla="*/ 831890 h 2780513"/>
                  <a:gd name="connsiteX3" fmla="*/ 398862 w 476412"/>
                  <a:gd name="connsiteY3" fmla="*/ 1231940 h 2780513"/>
                  <a:gd name="connsiteX4" fmla="*/ 449662 w 476412"/>
                  <a:gd name="connsiteY4" fmla="*/ 1009690 h 2780513"/>
                  <a:gd name="connsiteX5" fmla="*/ 233762 w 476412"/>
                  <a:gd name="connsiteY5" fmla="*/ 1866940 h 2780513"/>
                  <a:gd name="connsiteX6" fmla="*/ 475062 w 476412"/>
                  <a:gd name="connsiteY6" fmla="*/ 1130340 h 2780513"/>
                  <a:gd name="connsiteX7" fmla="*/ 100412 w 476412"/>
                  <a:gd name="connsiteY7" fmla="*/ 2546390 h 2780513"/>
                  <a:gd name="connsiteX8" fmla="*/ 49612 w 476412"/>
                  <a:gd name="connsiteY8" fmla="*/ 2774990 h 2780513"/>
                  <a:gd name="connsiteX9" fmla="*/ 5162 w 476412"/>
                  <a:gd name="connsiteY9" fmla="*/ 2508290 h 2780513"/>
                  <a:gd name="connsiteX10" fmla="*/ 176612 w 476412"/>
                  <a:gd name="connsiteY10" fmla="*/ 2514640 h 2780513"/>
                  <a:gd name="connsiteX11" fmla="*/ 240112 w 476412"/>
                  <a:gd name="connsiteY11" fmla="*/ 1555790 h 2780513"/>
                  <a:gd name="connsiteX12" fmla="*/ 189312 w 476412"/>
                  <a:gd name="connsiteY12" fmla="*/ 736640 h 2780513"/>
                  <a:gd name="connsiteX13" fmla="*/ 316312 w 476412"/>
                  <a:gd name="connsiteY13" fmla="*/ 1441490 h 2780513"/>
                  <a:gd name="connsiteX14" fmla="*/ 233762 w 476412"/>
                  <a:gd name="connsiteY14" fmla="*/ 406440 h 2780513"/>
                  <a:gd name="connsiteX15" fmla="*/ 233762 w 476412"/>
                  <a:gd name="connsiteY15" fmla="*/ 215940 h 2780513"/>
                  <a:gd name="connsiteX16" fmla="*/ 335362 w 476412"/>
                  <a:gd name="connsiteY16" fmla="*/ 908090 h 2780513"/>
                  <a:gd name="connsiteX17" fmla="*/ 405212 w 476412"/>
                  <a:gd name="connsiteY17" fmla="*/ 679490 h 2780513"/>
                  <a:gd name="connsiteX18" fmla="*/ 208362 w 476412"/>
                  <a:gd name="connsiteY18" fmla="*/ 40 h 278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6412" h="2780513">
                    <a:moveTo>
                      <a:pt x="208362" y="40"/>
                    </a:moveTo>
                    <a:cubicBezTo>
                      <a:pt x="212595" y="-5252"/>
                      <a:pt x="393570" y="509098"/>
                      <a:pt x="430612" y="647740"/>
                    </a:cubicBezTo>
                    <a:cubicBezTo>
                      <a:pt x="467654" y="786382"/>
                      <a:pt x="435904" y="734523"/>
                      <a:pt x="430612" y="831890"/>
                    </a:cubicBezTo>
                    <a:cubicBezTo>
                      <a:pt x="425320" y="929257"/>
                      <a:pt x="395687" y="1202307"/>
                      <a:pt x="398862" y="1231940"/>
                    </a:cubicBezTo>
                    <a:cubicBezTo>
                      <a:pt x="402037" y="1261573"/>
                      <a:pt x="477179" y="903857"/>
                      <a:pt x="449662" y="1009690"/>
                    </a:cubicBezTo>
                    <a:cubicBezTo>
                      <a:pt x="422145" y="1115523"/>
                      <a:pt x="229529" y="1846832"/>
                      <a:pt x="233762" y="1866940"/>
                    </a:cubicBezTo>
                    <a:cubicBezTo>
                      <a:pt x="237995" y="1887048"/>
                      <a:pt x="497287" y="1017098"/>
                      <a:pt x="475062" y="1130340"/>
                    </a:cubicBezTo>
                    <a:cubicBezTo>
                      <a:pt x="452837" y="1243582"/>
                      <a:pt x="171320" y="2272282"/>
                      <a:pt x="100412" y="2546390"/>
                    </a:cubicBezTo>
                    <a:cubicBezTo>
                      <a:pt x="29504" y="2820498"/>
                      <a:pt x="65487" y="2781340"/>
                      <a:pt x="49612" y="2774990"/>
                    </a:cubicBezTo>
                    <a:cubicBezTo>
                      <a:pt x="33737" y="2768640"/>
                      <a:pt x="-16005" y="2551682"/>
                      <a:pt x="5162" y="2508290"/>
                    </a:cubicBezTo>
                    <a:cubicBezTo>
                      <a:pt x="26329" y="2464898"/>
                      <a:pt x="137454" y="2673390"/>
                      <a:pt x="176612" y="2514640"/>
                    </a:cubicBezTo>
                    <a:cubicBezTo>
                      <a:pt x="215770" y="2355890"/>
                      <a:pt x="237995" y="1852123"/>
                      <a:pt x="240112" y="1555790"/>
                    </a:cubicBezTo>
                    <a:cubicBezTo>
                      <a:pt x="242229" y="1259457"/>
                      <a:pt x="176612" y="755690"/>
                      <a:pt x="189312" y="736640"/>
                    </a:cubicBezTo>
                    <a:cubicBezTo>
                      <a:pt x="202012" y="717590"/>
                      <a:pt x="308904" y="1496523"/>
                      <a:pt x="316312" y="1441490"/>
                    </a:cubicBezTo>
                    <a:cubicBezTo>
                      <a:pt x="323720" y="1386457"/>
                      <a:pt x="247520" y="610698"/>
                      <a:pt x="233762" y="406440"/>
                    </a:cubicBezTo>
                    <a:cubicBezTo>
                      <a:pt x="220004" y="202182"/>
                      <a:pt x="216829" y="132332"/>
                      <a:pt x="233762" y="215940"/>
                    </a:cubicBezTo>
                    <a:cubicBezTo>
                      <a:pt x="250695" y="299548"/>
                      <a:pt x="306787" y="830832"/>
                      <a:pt x="335362" y="908090"/>
                    </a:cubicBezTo>
                    <a:cubicBezTo>
                      <a:pt x="363937" y="985348"/>
                      <a:pt x="423204" y="827657"/>
                      <a:pt x="405212" y="679490"/>
                    </a:cubicBezTo>
                    <a:cubicBezTo>
                      <a:pt x="387220" y="531323"/>
                      <a:pt x="204129" y="5332"/>
                      <a:pt x="208362" y="40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3" name="フリーフォーム: 図形 4882">
                <a:extLst>
                  <a:ext uri="{FF2B5EF4-FFF2-40B4-BE49-F238E27FC236}">
                    <a16:creationId xmlns:a16="http://schemas.microsoft.com/office/drawing/2014/main" id="{2267D1E4-5825-4228-9FE7-8C77A25EB0BD}"/>
                  </a:ext>
                </a:extLst>
              </p:cNvPr>
              <p:cNvSpPr/>
              <p:nvPr/>
            </p:nvSpPr>
            <p:spPr>
              <a:xfrm>
                <a:off x="2844595" y="6646183"/>
                <a:ext cx="1695970" cy="2381669"/>
              </a:xfrm>
              <a:custGeom>
                <a:avLst/>
                <a:gdLst>
                  <a:gd name="connsiteX0" fmla="*/ 1168605 w 1695970"/>
                  <a:gd name="connsiteY0" fmla="*/ 8617 h 2381669"/>
                  <a:gd name="connsiteX1" fmla="*/ 1086055 w 1695970"/>
                  <a:gd name="connsiteY1" fmla="*/ 21317 h 2381669"/>
                  <a:gd name="connsiteX2" fmla="*/ 425655 w 1695970"/>
                  <a:gd name="connsiteY2" fmla="*/ 40367 h 2381669"/>
                  <a:gd name="connsiteX3" fmla="*/ 317705 w 1695970"/>
                  <a:gd name="connsiteY3" fmla="*/ 199117 h 2381669"/>
                  <a:gd name="connsiteX4" fmla="*/ 205 w 1695970"/>
                  <a:gd name="connsiteY4" fmla="*/ 535667 h 2381669"/>
                  <a:gd name="connsiteX5" fmla="*/ 368505 w 1695970"/>
                  <a:gd name="connsiteY5" fmla="*/ 72117 h 2381669"/>
                  <a:gd name="connsiteX6" fmla="*/ 914605 w 1695970"/>
                  <a:gd name="connsiteY6" fmla="*/ 78467 h 2381669"/>
                  <a:gd name="connsiteX7" fmla="*/ 520905 w 1695970"/>
                  <a:gd name="connsiteY7" fmla="*/ 180067 h 2381669"/>
                  <a:gd name="connsiteX8" fmla="*/ 539955 w 1695970"/>
                  <a:gd name="connsiteY8" fmla="*/ 313417 h 2381669"/>
                  <a:gd name="connsiteX9" fmla="*/ 501855 w 1695970"/>
                  <a:gd name="connsiteY9" fmla="*/ 1729467 h 2381669"/>
                  <a:gd name="connsiteX10" fmla="*/ 457405 w 1695970"/>
                  <a:gd name="connsiteY10" fmla="*/ 675367 h 2381669"/>
                  <a:gd name="connsiteX11" fmla="*/ 539955 w 1695970"/>
                  <a:gd name="connsiteY11" fmla="*/ 2142217 h 2381669"/>
                  <a:gd name="connsiteX12" fmla="*/ 647905 w 1695970"/>
                  <a:gd name="connsiteY12" fmla="*/ 2180317 h 2381669"/>
                  <a:gd name="connsiteX13" fmla="*/ 1695655 w 1695970"/>
                  <a:gd name="connsiteY13" fmla="*/ 2370817 h 2381669"/>
                  <a:gd name="connsiteX14" fmla="*/ 762205 w 1695970"/>
                  <a:gd name="connsiteY14" fmla="*/ 2358117 h 2381669"/>
                  <a:gd name="connsiteX15" fmla="*/ 1086055 w 1695970"/>
                  <a:gd name="connsiteY15" fmla="*/ 2358117 h 2381669"/>
                  <a:gd name="connsiteX16" fmla="*/ 647905 w 1695970"/>
                  <a:gd name="connsiteY16" fmla="*/ 2307317 h 2381669"/>
                  <a:gd name="connsiteX17" fmla="*/ 362155 w 1695970"/>
                  <a:gd name="connsiteY17" fmla="*/ 1792967 h 2381669"/>
                  <a:gd name="connsiteX18" fmla="*/ 178005 w 1695970"/>
                  <a:gd name="connsiteY18" fmla="*/ 656317 h 2381669"/>
                  <a:gd name="connsiteX19" fmla="*/ 412955 w 1695970"/>
                  <a:gd name="connsiteY19" fmla="*/ 1513567 h 2381669"/>
                  <a:gd name="connsiteX20" fmla="*/ 51005 w 1695970"/>
                  <a:gd name="connsiteY20" fmla="*/ 491217 h 2381669"/>
                  <a:gd name="connsiteX21" fmla="*/ 533605 w 1695970"/>
                  <a:gd name="connsiteY21" fmla="*/ 161017 h 2381669"/>
                  <a:gd name="connsiteX22" fmla="*/ 1168605 w 1695970"/>
                  <a:gd name="connsiteY22" fmla="*/ 8617 h 238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95970" h="2381669">
                    <a:moveTo>
                      <a:pt x="1168605" y="8617"/>
                    </a:moveTo>
                    <a:cubicBezTo>
                      <a:pt x="1260680" y="-14666"/>
                      <a:pt x="1209880" y="16025"/>
                      <a:pt x="1086055" y="21317"/>
                    </a:cubicBezTo>
                    <a:cubicBezTo>
                      <a:pt x="962230" y="26609"/>
                      <a:pt x="553713" y="10734"/>
                      <a:pt x="425655" y="40367"/>
                    </a:cubicBezTo>
                    <a:cubicBezTo>
                      <a:pt x="297597" y="70000"/>
                      <a:pt x="388613" y="116567"/>
                      <a:pt x="317705" y="199117"/>
                    </a:cubicBezTo>
                    <a:cubicBezTo>
                      <a:pt x="246797" y="281667"/>
                      <a:pt x="-8262" y="556834"/>
                      <a:pt x="205" y="535667"/>
                    </a:cubicBezTo>
                    <a:cubicBezTo>
                      <a:pt x="8672" y="514500"/>
                      <a:pt x="216105" y="148317"/>
                      <a:pt x="368505" y="72117"/>
                    </a:cubicBezTo>
                    <a:cubicBezTo>
                      <a:pt x="520905" y="-4083"/>
                      <a:pt x="889205" y="60475"/>
                      <a:pt x="914605" y="78467"/>
                    </a:cubicBezTo>
                    <a:cubicBezTo>
                      <a:pt x="940005" y="96459"/>
                      <a:pt x="583347" y="140909"/>
                      <a:pt x="520905" y="180067"/>
                    </a:cubicBezTo>
                    <a:cubicBezTo>
                      <a:pt x="458463" y="219225"/>
                      <a:pt x="543130" y="55184"/>
                      <a:pt x="539955" y="313417"/>
                    </a:cubicBezTo>
                    <a:cubicBezTo>
                      <a:pt x="536780" y="571650"/>
                      <a:pt x="515613" y="1669142"/>
                      <a:pt x="501855" y="1729467"/>
                    </a:cubicBezTo>
                    <a:cubicBezTo>
                      <a:pt x="488097" y="1789792"/>
                      <a:pt x="451055" y="606575"/>
                      <a:pt x="457405" y="675367"/>
                    </a:cubicBezTo>
                    <a:cubicBezTo>
                      <a:pt x="463755" y="744159"/>
                      <a:pt x="508205" y="1891392"/>
                      <a:pt x="539955" y="2142217"/>
                    </a:cubicBezTo>
                    <a:cubicBezTo>
                      <a:pt x="571705" y="2393042"/>
                      <a:pt x="455288" y="2142217"/>
                      <a:pt x="647905" y="2180317"/>
                    </a:cubicBezTo>
                    <a:cubicBezTo>
                      <a:pt x="840522" y="2218417"/>
                      <a:pt x="1676605" y="2341184"/>
                      <a:pt x="1695655" y="2370817"/>
                    </a:cubicBezTo>
                    <a:cubicBezTo>
                      <a:pt x="1714705" y="2400450"/>
                      <a:pt x="863805" y="2360234"/>
                      <a:pt x="762205" y="2358117"/>
                    </a:cubicBezTo>
                    <a:cubicBezTo>
                      <a:pt x="660605" y="2356000"/>
                      <a:pt x="1105105" y="2366584"/>
                      <a:pt x="1086055" y="2358117"/>
                    </a:cubicBezTo>
                    <a:cubicBezTo>
                      <a:pt x="1067005" y="2349650"/>
                      <a:pt x="768555" y="2401509"/>
                      <a:pt x="647905" y="2307317"/>
                    </a:cubicBezTo>
                    <a:cubicBezTo>
                      <a:pt x="527255" y="2213125"/>
                      <a:pt x="440472" y="2068134"/>
                      <a:pt x="362155" y="1792967"/>
                    </a:cubicBezTo>
                    <a:cubicBezTo>
                      <a:pt x="283838" y="1517800"/>
                      <a:pt x="169538" y="702884"/>
                      <a:pt x="178005" y="656317"/>
                    </a:cubicBezTo>
                    <a:cubicBezTo>
                      <a:pt x="186472" y="609750"/>
                      <a:pt x="434122" y="1541084"/>
                      <a:pt x="412955" y="1513567"/>
                    </a:cubicBezTo>
                    <a:cubicBezTo>
                      <a:pt x="391788" y="1486050"/>
                      <a:pt x="30897" y="716642"/>
                      <a:pt x="51005" y="491217"/>
                    </a:cubicBezTo>
                    <a:cubicBezTo>
                      <a:pt x="71113" y="265792"/>
                      <a:pt x="351572" y="239334"/>
                      <a:pt x="533605" y="161017"/>
                    </a:cubicBezTo>
                    <a:cubicBezTo>
                      <a:pt x="715638" y="82700"/>
                      <a:pt x="1076530" y="31900"/>
                      <a:pt x="1168605" y="86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4" name="フリーフォーム: 図形 4883">
                <a:extLst>
                  <a:ext uri="{FF2B5EF4-FFF2-40B4-BE49-F238E27FC236}">
                    <a16:creationId xmlns:a16="http://schemas.microsoft.com/office/drawing/2014/main" id="{24DF6B7A-EE21-4895-AA9C-6AB16BACF22B}"/>
                  </a:ext>
                </a:extLst>
              </p:cNvPr>
              <p:cNvSpPr/>
              <p:nvPr/>
            </p:nvSpPr>
            <p:spPr>
              <a:xfrm>
                <a:off x="4881763" y="10791933"/>
                <a:ext cx="1253086" cy="552823"/>
              </a:xfrm>
              <a:custGeom>
                <a:avLst/>
                <a:gdLst>
                  <a:gd name="connsiteX0" fmla="*/ 1387 w 1253086"/>
                  <a:gd name="connsiteY0" fmla="*/ 542817 h 552823"/>
                  <a:gd name="connsiteX1" fmla="*/ 693537 w 1253086"/>
                  <a:gd name="connsiteY1" fmla="*/ 193567 h 552823"/>
                  <a:gd name="connsiteX2" fmla="*/ 553837 w 1253086"/>
                  <a:gd name="connsiteY2" fmla="*/ 307867 h 552823"/>
                  <a:gd name="connsiteX3" fmla="*/ 1011037 w 1253086"/>
                  <a:gd name="connsiteY3" fmla="*/ 3067 h 552823"/>
                  <a:gd name="connsiteX4" fmla="*/ 1252337 w 1253086"/>
                  <a:gd name="connsiteY4" fmla="*/ 530117 h 552823"/>
                  <a:gd name="connsiteX5" fmla="*/ 1080887 w 1253086"/>
                  <a:gd name="connsiteY5" fmla="*/ 238017 h 552823"/>
                  <a:gd name="connsiteX6" fmla="*/ 915787 w 1253086"/>
                  <a:gd name="connsiteY6" fmla="*/ 498367 h 552823"/>
                  <a:gd name="connsiteX7" fmla="*/ 433187 w 1253086"/>
                  <a:gd name="connsiteY7" fmla="*/ 453917 h 552823"/>
                  <a:gd name="connsiteX8" fmla="*/ 566537 w 1253086"/>
                  <a:gd name="connsiteY8" fmla="*/ 466617 h 552823"/>
                  <a:gd name="connsiteX9" fmla="*/ 903087 w 1253086"/>
                  <a:gd name="connsiteY9" fmla="*/ 460267 h 552823"/>
                  <a:gd name="connsiteX10" fmla="*/ 1387 w 1253086"/>
                  <a:gd name="connsiteY10" fmla="*/ 542817 h 552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3086" h="552823">
                    <a:moveTo>
                      <a:pt x="1387" y="542817"/>
                    </a:moveTo>
                    <a:cubicBezTo>
                      <a:pt x="-33538" y="498367"/>
                      <a:pt x="601462" y="232725"/>
                      <a:pt x="693537" y="193567"/>
                    </a:cubicBezTo>
                    <a:cubicBezTo>
                      <a:pt x="785612" y="154409"/>
                      <a:pt x="500920" y="339617"/>
                      <a:pt x="553837" y="307867"/>
                    </a:cubicBezTo>
                    <a:cubicBezTo>
                      <a:pt x="606754" y="276117"/>
                      <a:pt x="894620" y="-33975"/>
                      <a:pt x="1011037" y="3067"/>
                    </a:cubicBezTo>
                    <a:cubicBezTo>
                      <a:pt x="1127454" y="40109"/>
                      <a:pt x="1240695" y="490959"/>
                      <a:pt x="1252337" y="530117"/>
                    </a:cubicBezTo>
                    <a:cubicBezTo>
                      <a:pt x="1263979" y="569275"/>
                      <a:pt x="1136979" y="243309"/>
                      <a:pt x="1080887" y="238017"/>
                    </a:cubicBezTo>
                    <a:cubicBezTo>
                      <a:pt x="1024795" y="232725"/>
                      <a:pt x="1023737" y="462384"/>
                      <a:pt x="915787" y="498367"/>
                    </a:cubicBezTo>
                    <a:cubicBezTo>
                      <a:pt x="807837" y="534350"/>
                      <a:pt x="433187" y="453917"/>
                      <a:pt x="433187" y="453917"/>
                    </a:cubicBezTo>
                    <a:lnTo>
                      <a:pt x="566537" y="466617"/>
                    </a:lnTo>
                    <a:cubicBezTo>
                      <a:pt x="644854" y="467675"/>
                      <a:pt x="991987" y="450742"/>
                      <a:pt x="903087" y="460267"/>
                    </a:cubicBezTo>
                    <a:cubicBezTo>
                      <a:pt x="814187" y="469792"/>
                      <a:pt x="36312" y="587267"/>
                      <a:pt x="1387" y="5428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5" name="フリーフォーム: 図形 4884">
                <a:extLst>
                  <a:ext uri="{FF2B5EF4-FFF2-40B4-BE49-F238E27FC236}">
                    <a16:creationId xmlns:a16="http://schemas.microsoft.com/office/drawing/2014/main" id="{FF16F894-02C4-428C-9224-A8A5C14C0286}"/>
                  </a:ext>
                </a:extLst>
              </p:cNvPr>
              <p:cNvSpPr/>
              <p:nvPr/>
            </p:nvSpPr>
            <p:spPr>
              <a:xfrm>
                <a:off x="3268376" y="1661589"/>
                <a:ext cx="1071610" cy="1494766"/>
              </a:xfrm>
              <a:custGeom>
                <a:avLst/>
                <a:gdLst>
                  <a:gd name="connsiteX0" fmla="*/ 1043274 w 1071610"/>
                  <a:gd name="connsiteY0" fmla="*/ 262461 h 1494766"/>
                  <a:gd name="connsiteX1" fmla="*/ 1011524 w 1071610"/>
                  <a:gd name="connsiteY1" fmla="*/ 192611 h 1494766"/>
                  <a:gd name="connsiteX2" fmla="*/ 732124 w 1071610"/>
                  <a:gd name="connsiteY2" fmla="*/ 40211 h 1494766"/>
                  <a:gd name="connsiteX3" fmla="*/ 8224 w 1071610"/>
                  <a:gd name="connsiteY3" fmla="*/ 1011761 h 1494766"/>
                  <a:gd name="connsiteX4" fmla="*/ 325724 w 1071610"/>
                  <a:gd name="connsiteY4" fmla="*/ 357711 h 1494766"/>
                  <a:gd name="connsiteX5" fmla="*/ 84424 w 1071610"/>
                  <a:gd name="connsiteY5" fmla="*/ 1075261 h 1494766"/>
                  <a:gd name="connsiteX6" fmla="*/ 166974 w 1071610"/>
                  <a:gd name="connsiteY6" fmla="*/ 1494361 h 1494766"/>
                  <a:gd name="connsiteX7" fmla="*/ 122524 w 1071610"/>
                  <a:gd name="connsiteY7" fmla="*/ 1005411 h 1494766"/>
                  <a:gd name="connsiteX8" fmla="*/ 287624 w 1071610"/>
                  <a:gd name="connsiteY8" fmla="*/ 491061 h 1494766"/>
                  <a:gd name="connsiteX9" fmla="*/ 674974 w 1071610"/>
                  <a:gd name="connsiteY9" fmla="*/ 78311 h 1494766"/>
                  <a:gd name="connsiteX10" fmla="*/ 1043274 w 1071610"/>
                  <a:gd name="connsiteY10" fmla="*/ 262461 h 1494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71610" h="1494766">
                    <a:moveTo>
                      <a:pt x="1043274" y="262461"/>
                    </a:moveTo>
                    <a:cubicBezTo>
                      <a:pt x="1099366" y="281511"/>
                      <a:pt x="1063382" y="229653"/>
                      <a:pt x="1011524" y="192611"/>
                    </a:cubicBezTo>
                    <a:cubicBezTo>
                      <a:pt x="959666" y="155569"/>
                      <a:pt x="899341" y="-96314"/>
                      <a:pt x="732124" y="40211"/>
                    </a:cubicBezTo>
                    <a:cubicBezTo>
                      <a:pt x="564907" y="176736"/>
                      <a:pt x="75957" y="958844"/>
                      <a:pt x="8224" y="1011761"/>
                    </a:cubicBezTo>
                    <a:cubicBezTo>
                      <a:pt x="-59509" y="1064678"/>
                      <a:pt x="313024" y="347128"/>
                      <a:pt x="325724" y="357711"/>
                    </a:cubicBezTo>
                    <a:cubicBezTo>
                      <a:pt x="338424" y="368294"/>
                      <a:pt x="110882" y="885819"/>
                      <a:pt x="84424" y="1075261"/>
                    </a:cubicBezTo>
                    <a:cubicBezTo>
                      <a:pt x="57966" y="1264703"/>
                      <a:pt x="160624" y="1506003"/>
                      <a:pt x="166974" y="1494361"/>
                    </a:cubicBezTo>
                    <a:cubicBezTo>
                      <a:pt x="173324" y="1482719"/>
                      <a:pt x="102416" y="1172628"/>
                      <a:pt x="122524" y="1005411"/>
                    </a:cubicBezTo>
                    <a:cubicBezTo>
                      <a:pt x="142632" y="838194"/>
                      <a:pt x="195549" y="645578"/>
                      <a:pt x="287624" y="491061"/>
                    </a:cubicBezTo>
                    <a:cubicBezTo>
                      <a:pt x="379699" y="336544"/>
                      <a:pt x="552207" y="123819"/>
                      <a:pt x="674974" y="78311"/>
                    </a:cubicBezTo>
                    <a:cubicBezTo>
                      <a:pt x="797741" y="32803"/>
                      <a:pt x="987182" y="243411"/>
                      <a:pt x="1043274" y="2624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6" name="フリーフォーム: 図形 4885">
                <a:extLst>
                  <a:ext uri="{FF2B5EF4-FFF2-40B4-BE49-F238E27FC236}">
                    <a16:creationId xmlns:a16="http://schemas.microsoft.com/office/drawing/2014/main" id="{A13DBCAD-3115-49F5-B467-FEF04CF755FD}"/>
                  </a:ext>
                </a:extLst>
              </p:cNvPr>
              <p:cNvSpPr/>
              <p:nvPr/>
            </p:nvSpPr>
            <p:spPr>
              <a:xfrm>
                <a:off x="4252312" y="1560222"/>
                <a:ext cx="1253702" cy="1477048"/>
              </a:xfrm>
              <a:custGeom>
                <a:avLst/>
                <a:gdLst>
                  <a:gd name="connsiteX0" fmla="*/ 14888 w 1253702"/>
                  <a:gd name="connsiteY0" fmla="*/ 395578 h 1477048"/>
                  <a:gd name="connsiteX1" fmla="*/ 97438 w 1253702"/>
                  <a:gd name="connsiteY1" fmla="*/ 344778 h 1477048"/>
                  <a:gd name="connsiteX2" fmla="*/ 332388 w 1253702"/>
                  <a:gd name="connsiteY2" fmla="*/ 1878 h 1477048"/>
                  <a:gd name="connsiteX3" fmla="*/ 1094388 w 1253702"/>
                  <a:gd name="connsiteY3" fmla="*/ 516228 h 1477048"/>
                  <a:gd name="connsiteX4" fmla="*/ 1081688 w 1253702"/>
                  <a:gd name="connsiteY4" fmla="*/ 503528 h 1477048"/>
                  <a:gd name="connsiteX5" fmla="*/ 1253138 w 1253702"/>
                  <a:gd name="connsiteY5" fmla="*/ 821028 h 1477048"/>
                  <a:gd name="connsiteX6" fmla="*/ 1138838 w 1253702"/>
                  <a:gd name="connsiteY6" fmla="*/ 1468728 h 1477048"/>
                  <a:gd name="connsiteX7" fmla="*/ 1253138 w 1253702"/>
                  <a:gd name="connsiteY7" fmla="*/ 1157578 h 1477048"/>
                  <a:gd name="connsiteX8" fmla="*/ 1183288 w 1253702"/>
                  <a:gd name="connsiteY8" fmla="*/ 713078 h 1477048"/>
                  <a:gd name="connsiteX9" fmla="*/ 1195988 w 1253702"/>
                  <a:gd name="connsiteY9" fmla="*/ 948028 h 1477048"/>
                  <a:gd name="connsiteX10" fmla="*/ 1119788 w 1253702"/>
                  <a:gd name="connsiteY10" fmla="*/ 662278 h 1477048"/>
                  <a:gd name="connsiteX11" fmla="*/ 954688 w 1253702"/>
                  <a:gd name="connsiteY11" fmla="*/ 452728 h 1477048"/>
                  <a:gd name="connsiteX12" fmla="*/ 986438 w 1253702"/>
                  <a:gd name="connsiteY12" fmla="*/ 567028 h 1477048"/>
                  <a:gd name="connsiteX13" fmla="*/ 719738 w 1253702"/>
                  <a:gd name="connsiteY13" fmla="*/ 357478 h 1477048"/>
                  <a:gd name="connsiteX14" fmla="*/ 783238 w 1253702"/>
                  <a:gd name="connsiteY14" fmla="*/ 332078 h 1477048"/>
                  <a:gd name="connsiteX15" fmla="*/ 383188 w 1253702"/>
                  <a:gd name="connsiteY15" fmla="*/ 135228 h 1477048"/>
                  <a:gd name="connsiteX16" fmla="*/ 14888 w 1253702"/>
                  <a:gd name="connsiteY16" fmla="*/ 395578 h 147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53702" h="1477048">
                    <a:moveTo>
                      <a:pt x="14888" y="395578"/>
                    </a:moveTo>
                    <a:cubicBezTo>
                      <a:pt x="-32737" y="430503"/>
                      <a:pt x="44521" y="410395"/>
                      <a:pt x="97438" y="344778"/>
                    </a:cubicBezTo>
                    <a:cubicBezTo>
                      <a:pt x="150355" y="279161"/>
                      <a:pt x="166230" y="-26697"/>
                      <a:pt x="332388" y="1878"/>
                    </a:cubicBezTo>
                    <a:cubicBezTo>
                      <a:pt x="498546" y="30453"/>
                      <a:pt x="969505" y="432620"/>
                      <a:pt x="1094388" y="516228"/>
                    </a:cubicBezTo>
                    <a:cubicBezTo>
                      <a:pt x="1219271" y="599836"/>
                      <a:pt x="1055230" y="452728"/>
                      <a:pt x="1081688" y="503528"/>
                    </a:cubicBezTo>
                    <a:cubicBezTo>
                      <a:pt x="1108146" y="554328"/>
                      <a:pt x="1243613" y="660161"/>
                      <a:pt x="1253138" y="821028"/>
                    </a:cubicBezTo>
                    <a:cubicBezTo>
                      <a:pt x="1262663" y="981895"/>
                      <a:pt x="1138838" y="1412636"/>
                      <a:pt x="1138838" y="1468728"/>
                    </a:cubicBezTo>
                    <a:cubicBezTo>
                      <a:pt x="1138838" y="1524820"/>
                      <a:pt x="1245730" y="1283520"/>
                      <a:pt x="1253138" y="1157578"/>
                    </a:cubicBezTo>
                    <a:cubicBezTo>
                      <a:pt x="1260546" y="1031636"/>
                      <a:pt x="1192813" y="748003"/>
                      <a:pt x="1183288" y="713078"/>
                    </a:cubicBezTo>
                    <a:cubicBezTo>
                      <a:pt x="1173763" y="678153"/>
                      <a:pt x="1206571" y="956495"/>
                      <a:pt x="1195988" y="948028"/>
                    </a:cubicBezTo>
                    <a:cubicBezTo>
                      <a:pt x="1185405" y="939561"/>
                      <a:pt x="1160005" y="744828"/>
                      <a:pt x="1119788" y="662278"/>
                    </a:cubicBezTo>
                    <a:cubicBezTo>
                      <a:pt x="1079571" y="579728"/>
                      <a:pt x="976913" y="468603"/>
                      <a:pt x="954688" y="452728"/>
                    </a:cubicBezTo>
                    <a:cubicBezTo>
                      <a:pt x="932463" y="436853"/>
                      <a:pt x="1025596" y="582903"/>
                      <a:pt x="986438" y="567028"/>
                    </a:cubicBezTo>
                    <a:cubicBezTo>
                      <a:pt x="947280" y="551153"/>
                      <a:pt x="753605" y="396636"/>
                      <a:pt x="719738" y="357478"/>
                    </a:cubicBezTo>
                    <a:cubicBezTo>
                      <a:pt x="685871" y="318320"/>
                      <a:pt x="839330" y="369120"/>
                      <a:pt x="783238" y="332078"/>
                    </a:cubicBezTo>
                    <a:cubicBezTo>
                      <a:pt x="727146" y="295036"/>
                      <a:pt x="505955" y="126761"/>
                      <a:pt x="383188" y="135228"/>
                    </a:cubicBezTo>
                    <a:cubicBezTo>
                      <a:pt x="260421" y="143695"/>
                      <a:pt x="62513" y="360653"/>
                      <a:pt x="14888" y="39557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7" name="フリーフォーム: 図形 4886">
                <a:extLst>
                  <a:ext uri="{FF2B5EF4-FFF2-40B4-BE49-F238E27FC236}">
                    <a16:creationId xmlns:a16="http://schemas.microsoft.com/office/drawing/2014/main" id="{E0923E8B-A9E5-4375-84E0-ABD311735D0B}"/>
                  </a:ext>
                </a:extLst>
              </p:cNvPr>
              <p:cNvSpPr/>
              <p:nvPr/>
            </p:nvSpPr>
            <p:spPr>
              <a:xfrm>
                <a:off x="5547956" y="2717392"/>
                <a:ext cx="366717" cy="636101"/>
              </a:xfrm>
              <a:custGeom>
                <a:avLst/>
                <a:gdLst>
                  <a:gd name="connsiteX0" fmla="*/ 1944 w 366717"/>
                  <a:gd name="connsiteY0" fmla="*/ 408 h 636101"/>
                  <a:gd name="connsiteX1" fmla="*/ 357544 w 366717"/>
                  <a:gd name="connsiteY1" fmla="*/ 222658 h 636101"/>
                  <a:gd name="connsiteX2" fmla="*/ 262294 w 366717"/>
                  <a:gd name="connsiteY2" fmla="*/ 635408 h 636101"/>
                  <a:gd name="connsiteX3" fmla="*/ 268644 w 366717"/>
                  <a:gd name="connsiteY3" fmla="*/ 311558 h 636101"/>
                  <a:gd name="connsiteX4" fmla="*/ 281344 w 366717"/>
                  <a:gd name="connsiteY4" fmla="*/ 635408 h 636101"/>
                  <a:gd name="connsiteX5" fmla="*/ 268644 w 366717"/>
                  <a:gd name="connsiteY5" fmla="*/ 394108 h 636101"/>
                  <a:gd name="connsiteX6" fmla="*/ 217844 w 366717"/>
                  <a:gd name="connsiteY6" fmla="*/ 273458 h 636101"/>
                  <a:gd name="connsiteX7" fmla="*/ 1944 w 366717"/>
                  <a:gd name="connsiteY7" fmla="*/ 408 h 63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7" h="636101">
                    <a:moveTo>
                      <a:pt x="1944" y="408"/>
                    </a:moveTo>
                    <a:cubicBezTo>
                      <a:pt x="25227" y="-8059"/>
                      <a:pt x="314152" y="116825"/>
                      <a:pt x="357544" y="222658"/>
                    </a:cubicBezTo>
                    <a:cubicBezTo>
                      <a:pt x="400936" y="328491"/>
                      <a:pt x="277111" y="620591"/>
                      <a:pt x="262294" y="635408"/>
                    </a:cubicBezTo>
                    <a:cubicBezTo>
                      <a:pt x="247477" y="650225"/>
                      <a:pt x="265469" y="311558"/>
                      <a:pt x="268644" y="311558"/>
                    </a:cubicBezTo>
                    <a:cubicBezTo>
                      <a:pt x="271819" y="311558"/>
                      <a:pt x="281344" y="621650"/>
                      <a:pt x="281344" y="635408"/>
                    </a:cubicBezTo>
                    <a:cubicBezTo>
                      <a:pt x="281344" y="649166"/>
                      <a:pt x="279227" y="454433"/>
                      <a:pt x="268644" y="394108"/>
                    </a:cubicBezTo>
                    <a:cubicBezTo>
                      <a:pt x="258061" y="333783"/>
                      <a:pt x="264411" y="342250"/>
                      <a:pt x="217844" y="273458"/>
                    </a:cubicBezTo>
                    <a:cubicBezTo>
                      <a:pt x="171277" y="204666"/>
                      <a:pt x="-21339" y="8875"/>
                      <a:pt x="1944" y="40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8" name="フリーフォーム: 図形 4887">
                <a:extLst>
                  <a:ext uri="{FF2B5EF4-FFF2-40B4-BE49-F238E27FC236}">
                    <a16:creationId xmlns:a16="http://schemas.microsoft.com/office/drawing/2014/main" id="{9C14913A-A106-4F58-8613-956C09B92EBE}"/>
                  </a:ext>
                </a:extLst>
              </p:cNvPr>
              <p:cNvSpPr/>
              <p:nvPr/>
            </p:nvSpPr>
            <p:spPr>
              <a:xfrm>
                <a:off x="1790724" y="3835076"/>
                <a:ext cx="1869534" cy="385514"/>
              </a:xfrm>
              <a:custGeom>
                <a:avLst/>
                <a:gdLst>
                  <a:gd name="connsiteX0" fmla="*/ 1828776 w 1869534"/>
                  <a:gd name="connsiteY0" fmla="*/ 82874 h 385514"/>
                  <a:gd name="connsiteX1" fmla="*/ 1777976 w 1869534"/>
                  <a:gd name="connsiteY1" fmla="*/ 82874 h 385514"/>
                  <a:gd name="connsiteX2" fmla="*/ 1022326 w 1869534"/>
                  <a:gd name="connsiteY2" fmla="*/ 13024 h 385514"/>
                  <a:gd name="connsiteX3" fmla="*/ 6326 w 1869534"/>
                  <a:gd name="connsiteY3" fmla="*/ 381324 h 385514"/>
                  <a:gd name="connsiteX4" fmla="*/ 577826 w 1869534"/>
                  <a:gd name="connsiteY4" fmla="*/ 216224 h 385514"/>
                  <a:gd name="connsiteX5" fmla="*/ 279376 w 1869534"/>
                  <a:gd name="connsiteY5" fmla="*/ 279724 h 385514"/>
                  <a:gd name="connsiteX6" fmla="*/ 317476 w 1869534"/>
                  <a:gd name="connsiteY6" fmla="*/ 298774 h 385514"/>
                  <a:gd name="connsiteX7" fmla="*/ 1028676 w 1869534"/>
                  <a:gd name="connsiteY7" fmla="*/ 57474 h 385514"/>
                  <a:gd name="connsiteX8" fmla="*/ 755626 w 1869534"/>
                  <a:gd name="connsiteY8" fmla="*/ 101924 h 385514"/>
                  <a:gd name="connsiteX9" fmla="*/ 628626 w 1869534"/>
                  <a:gd name="connsiteY9" fmla="*/ 216224 h 385514"/>
                  <a:gd name="connsiteX10" fmla="*/ 1085826 w 1869534"/>
                  <a:gd name="connsiteY10" fmla="*/ 63824 h 385514"/>
                  <a:gd name="connsiteX11" fmla="*/ 1828776 w 1869534"/>
                  <a:gd name="connsiteY11" fmla="*/ 82874 h 3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69534" h="385514">
                    <a:moveTo>
                      <a:pt x="1828776" y="82874"/>
                    </a:moveTo>
                    <a:cubicBezTo>
                      <a:pt x="1944134" y="86049"/>
                      <a:pt x="1777976" y="82874"/>
                      <a:pt x="1777976" y="82874"/>
                    </a:cubicBezTo>
                    <a:cubicBezTo>
                      <a:pt x="1643568" y="71232"/>
                      <a:pt x="1317601" y="-36718"/>
                      <a:pt x="1022326" y="13024"/>
                    </a:cubicBezTo>
                    <a:cubicBezTo>
                      <a:pt x="727051" y="62766"/>
                      <a:pt x="80409" y="347457"/>
                      <a:pt x="6326" y="381324"/>
                    </a:cubicBezTo>
                    <a:cubicBezTo>
                      <a:pt x="-67757" y="415191"/>
                      <a:pt x="532318" y="233157"/>
                      <a:pt x="577826" y="216224"/>
                    </a:cubicBezTo>
                    <a:cubicBezTo>
                      <a:pt x="623334" y="199291"/>
                      <a:pt x="322768" y="265966"/>
                      <a:pt x="279376" y="279724"/>
                    </a:cubicBezTo>
                    <a:cubicBezTo>
                      <a:pt x="235984" y="293482"/>
                      <a:pt x="192593" y="335816"/>
                      <a:pt x="317476" y="298774"/>
                    </a:cubicBezTo>
                    <a:cubicBezTo>
                      <a:pt x="442359" y="261732"/>
                      <a:pt x="955651" y="90282"/>
                      <a:pt x="1028676" y="57474"/>
                    </a:cubicBezTo>
                    <a:cubicBezTo>
                      <a:pt x="1101701" y="24666"/>
                      <a:pt x="822301" y="75466"/>
                      <a:pt x="755626" y="101924"/>
                    </a:cubicBezTo>
                    <a:cubicBezTo>
                      <a:pt x="688951" y="128382"/>
                      <a:pt x="573593" y="222574"/>
                      <a:pt x="628626" y="216224"/>
                    </a:cubicBezTo>
                    <a:cubicBezTo>
                      <a:pt x="683659" y="209874"/>
                      <a:pt x="887918" y="83932"/>
                      <a:pt x="1085826" y="63824"/>
                    </a:cubicBezTo>
                    <a:cubicBezTo>
                      <a:pt x="1283734" y="43716"/>
                      <a:pt x="1713418" y="79699"/>
                      <a:pt x="1828776" y="8287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9" name="フリーフォーム: 図形 4888">
                <a:extLst>
                  <a:ext uri="{FF2B5EF4-FFF2-40B4-BE49-F238E27FC236}">
                    <a16:creationId xmlns:a16="http://schemas.microsoft.com/office/drawing/2014/main" id="{512E87BD-09A0-42A0-9A90-2F274B5DD556}"/>
                  </a:ext>
                </a:extLst>
              </p:cNvPr>
              <p:cNvSpPr/>
              <p:nvPr/>
            </p:nvSpPr>
            <p:spPr>
              <a:xfrm>
                <a:off x="3478042" y="4080145"/>
                <a:ext cx="401966" cy="556500"/>
              </a:xfrm>
              <a:custGeom>
                <a:avLst/>
                <a:gdLst>
                  <a:gd name="connsiteX0" fmla="*/ 338308 w 401966"/>
                  <a:gd name="connsiteY0" fmla="*/ 2905 h 556500"/>
                  <a:gd name="connsiteX1" fmla="*/ 65258 w 401966"/>
                  <a:gd name="connsiteY1" fmla="*/ 307705 h 556500"/>
                  <a:gd name="connsiteX2" fmla="*/ 401808 w 401966"/>
                  <a:gd name="connsiteY2" fmla="*/ 79105 h 556500"/>
                  <a:gd name="connsiteX3" fmla="*/ 14458 w 401966"/>
                  <a:gd name="connsiteY3" fmla="*/ 466455 h 556500"/>
                  <a:gd name="connsiteX4" fmla="*/ 77958 w 401966"/>
                  <a:gd name="connsiteY4" fmla="*/ 472805 h 556500"/>
                  <a:gd name="connsiteX5" fmla="*/ 33508 w 401966"/>
                  <a:gd name="connsiteY5" fmla="*/ 529955 h 556500"/>
                  <a:gd name="connsiteX6" fmla="*/ 338308 w 401966"/>
                  <a:gd name="connsiteY6" fmla="*/ 2905 h 55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966" h="556500">
                    <a:moveTo>
                      <a:pt x="338308" y="2905"/>
                    </a:moveTo>
                    <a:cubicBezTo>
                      <a:pt x="343600" y="-34137"/>
                      <a:pt x="54675" y="295005"/>
                      <a:pt x="65258" y="307705"/>
                    </a:cubicBezTo>
                    <a:cubicBezTo>
                      <a:pt x="75841" y="320405"/>
                      <a:pt x="410275" y="52647"/>
                      <a:pt x="401808" y="79105"/>
                    </a:cubicBezTo>
                    <a:cubicBezTo>
                      <a:pt x="393341" y="105563"/>
                      <a:pt x="68433" y="400838"/>
                      <a:pt x="14458" y="466455"/>
                    </a:cubicBezTo>
                    <a:cubicBezTo>
                      <a:pt x="-39517" y="532072"/>
                      <a:pt x="74783" y="462222"/>
                      <a:pt x="77958" y="472805"/>
                    </a:cubicBezTo>
                    <a:cubicBezTo>
                      <a:pt x="81133" y="483388"/>
                      <a:pt x="-6709" y="610388"/>
                      <a:pt x="33508" y="529955"/>
                    </a:cubicBezTo>
                    <a:cubicBezTo>
                      <a:pt x="73725" y="449522"/>
                      <a:pt x="333016" y="39947"/>
                      <a:pt x="338308" y="2905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0" name="フリーフォーム: 図形 4889">
                <a:extLst>
                  <a:ext uri="{FF2B5EF4-FFF2-40B4-BE49-F238E27FC236}">
                    <a16:creationId xmlns:a16="http://schemas.microsoft.com/office/drawing/2014/main" id="{CD567A4D-26AF-4806-9073-51C16030FBD1}"/>
                  </a:ext>
                </a:extLst>
              </p:cNvPr>
              <p:cNvSpPr/>
              <p:nvPr/>
            </p:nvSpPr>
            <p:spPr>
              <a:xfrm>
                <a:off x="1317742" y="4162585"/>
                <a:ext cx="2084310" cy="983075"/>
              </a:xfrm>
              <a:custGeom>
                <a:avLst/>
                <a:gdLst>
                  <a:gd name="connsiteX0" fmla="*/ 2060458 w 2084310"/>
                  <a:gd name="connsiteY0" fmla="*/ 9365 h 983075"/>
                  <a:gd name="connsiteX1" fmla="*/ 1946158 w 2084310"/>
                  <a:gd name="connsiteY1" fmla="*/ 66515 h 983075"/>
                  <a:gd name="connsiteX2" fmla="*/ 263408 w 2084310"/>
                  <a:gd name="connsiteY2" fmla="*/ 822165 h 983075"/>
                  <a:gd name="connsiteX3" fmla="*/ 536458 w 2084310"/>
                  <a:gd name="connsiteY3" fmla="*/ 739615 h 983075"/>
                  <a:gd name="connsiteX4" fmla="*/ 15758 w 2084310"/>
                  <a:gd name="connsiteY4" fmla="*/ 974565 h 983075"/>
                  <a:gd name="connsiteX5" fmla="*/ 1254008 w 2084310"/>
                  <a:gd name="connsiteY5" fmla="*/ 384015 h 983075"/>
                  <a:gd name="connsiteX6" fmla="*/ 2060458 w 2084310"/>
                  <a:gd name="connsiteY6" fmla="*/ 9365 h 98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4310" h="983075">
                    <a:moveTo>
                      <a:pt x="2060458" y="9365"/>
                    </a:moveTo>
                    <a:cubicBezTo>
                      <a:pt x="2153062" y="-29794"/>
                      <a:pt x="1946158" y="66515"/>
                      <a:pt x="1946158" y="66515"/>
                    </a:cubicBezTo>
                    <a:lnTo>
                      <a:pt x="263408" y="822165"/>
                    </a:lnTo>
                    <a:cubicBezTo>
                      <a:pt x="28458" y="934348"/>
                      <a:pt x="577733" y="714215"/>
                      <a:pt x="536458" y="739615"/>
                    </a:cubicBezTo>
                    <a:cubicBezTo>
                      <a:pt x="495183" y="765015"/>
                      <a:pt x="-103834" y="1033832"/>
                      <a:pt x="15758" y="974565"/>
                    </a:cubicBezTo>
                    <a:cubicBezTo>
                      <a:pt x="135350" y="915298"/>
                      <a:pt x="1254008" y="384015"/>
                      <a:pt x="1254008" y="384015"/>
                    </a:cubicBezTo>
                    <a:lnTo>
                      <a:pt x="2060458" y="9365"/>
                    </a:ln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1" name="フリーフォーム: 図形 4890">
                <a:extLst>
                  <a:ext uri="{FF2B5EF4-FFF2-40B4-BE49-F238E27FC236}">
                    <a16:creationId xmlns:a16="http://schemas.microsoft.com/office/drawing/2014/main" id="{2F42BD24-4ED9-4A2A-84F5-2831A96D56B8}"/>
                  </a:ext>
                </a:extLst>
              </p:cNvPr>
              <p:cNvSpPr/>
              <p:nvPr/>
            </p:nvSpPr>
            <p:spPr>
              <a:xfrm>
                <a:off x="5260181" y="3587726"/>
                <a:ext cx="903279" cy="934221"/>
              </a:xfrm>
              <a:custGeom>
                <a:avLst/>
                <a:gdLst>
                  <a:gd name="connsiteX0" fmla="*/ 23019 w 903279"/>
                  <a:gd name="connsiteY0" fmla="*/ 393724 h 934221"/>
                  <a:gd name="connsiteX1" fmla="*/ 111919 w 903279"/>
                  <a:gd name="connsiteY1" fmla="*/ 355624 h 934221"/>
                  <a:gd name="connsiteX2" fmla="*/ 435769 w 903279"/>
                  <a:gd name="connsiteY2" fmla="*/ 24 h 934221"/>
                  <a:gd name="connsiteX3" fmla="*/ 277019 w 903279"/>
                  <a:gd name="connsiteY3" fmla="*/ 336574 h 934221"/>
                  <a:gd name="connsiteX4" fmla="*/ 473869 w 903279"/>
                  <a:gd name="connsiteY4" fmla="*/ 196874 h 934221"/>
                  <a:gd name="connsiteX5" fmla="*/ 359569 w 903279"/>
                  <a:gd name="connsiteY5" fmla="*/ 781074 h 934221"/>
                  <a:gd name="connsiteX6" fmla="*/ 873919 w 903279"/>
                  <a:gd name="connsiteY6" fmla="*/ 679474 h 934221"/>
                  <a:gd name="connsiteX7" fmla="*/ 765969 w 903279"/>
                  <a:gd name="connsiteY7" fmla="*/ 717574 h 934221"/>
                  <a:gd name="connsiteX8" fmla="*/ 150019 w 903279"/>
                  <a:gd name="connsiteY8" fmla="*/ 869974 h 934221"/>
                  <a:gd name="connsiteX9" fmla="*/ 480219 w 903279"/>
                  <a:gd name="connsiteY9" fmla="*/ 831874 h 934221"/>
                  <a:gd name="connsiteX10" fmla="*/ 499269 w 903279"/>
                  <a:gd name="connsiteY10" fmla="*/ 933474 h 934221"/>
                  <a:gd name="connsiteX11" fmla="*/ 315119 w 903279"/>
                  <a:gd name="connsiteY11" fmla="*/ 876324 h 934221"/>
                  <a:gd name="connsiteX12" fmla="*/ 194469 w 903279"/>
                  <a:gd name="connsiteY12" fmla="*/ 844574 h 934221"/>
                  <a:gd name="connsiteX13" fmla="*/ 499269 w 903279"/>
                  <a:gd name="connsiteY13" fmla="*/ 69874 h 934221"/>
                  <a:gd name="connsiteX14" fmla="*/ 23019 w 903279"/>
                  <a:gd name="connsiteY14" fmla="*/ 393724 h 93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3279" h="934221">
                    <a:moveTo>
                      <a:pt x="23019" y="393724"/>
                    </a:moveTo>
                    <a:cubicBezTo>
                      <a:pt x="-41539" y="441349"/>
                      <a:pt x="43127" y="421241"/>
                      <a:pt x="111919" y="355624"/>
                    </a:cubicBezTo>
                    <a:cubicBezTo>
                      <a:pt x="180711" y="290007"/>
                      <a:pt x="408252" y="3199"/>
                      <a:pt x="435769" y="24"/>
                    </a:cubicBezTo>
                    <a:cubicBezTo>
                      <a:pt x="463286" y="-3151"/>
                      <a:pt x="270669" y="303766"/>
                      <a:pt x="277019" y="336574"/>
                    </a:cubicBezTo>
                    <a:cubicBezTo>
                      <a:pt x="283369" y="369382"/>
                      <a:pt x="460111" y="122791"/>
                      <a:pt x="473869" y="196874"/>
                    </a:cubicBezTo>
                    <a:cubicBezTo>
                      <a:pt x="487627" y="270957"/>
                      <a:pt x="292894" y="700641"/>
                      <a:pt x="359569" y="781074"/>
                    </a:cubicBezTo>
                    <a:cubicBezTo>
                      <a:pt x="426244" y="861507"/>
                      <a:pt x="806186" y="690057"/>
                      <a:pt x="873919" y="679474"/>
                    </a:cubicBezTo>
                    <a:cubicBezTo>
                      <a:pt x="941652" y="668891"/>
                      <a:pt x="886619" y="685824"/>
                      <a:pt x="765969" y="717574"/>
                    </a:cubicBezTo>
                    <a:cubicBezTo>
                      <a:pt x="645319" y="749324"/>
                      <a:pt x="197644" y="850924"/>
                      <a:pt x="150019" y="869974"/>
                    </a:cubicBezTo>
                    <a:cubicBezTo>
                      <a:pt x="102394" y="889024"/>
                      <a:pt x="422011" y="821291"/>
                      <a:pt x="480219" y="831874"/>
                    </a:cubicBezTo>
                    <a:cubicBezTo>
                      <a:pt x="538427" y="842457"/>
                      <a:pt x="526786" y="926066"/>
                      <a:pt x="499269" y="933474"/>
                    </a:cubicBezTo>
                    <a:cubicBezTo>
                      <a:pt x="471752" y="940882"/>
                      <a:pt x="365919" y="891141"/>
                      <a:pt x="315119" y="876324"/>
                    </a:cubicBezTo>
                    <a:cubicBezTo>
                      <a:pt x="264319" y="861507"/>
                      <a:pt x="163777" y="978982"/>
                      <a:pt x="194469" y="844574"/>
                    </a:cubicBezTo>
                    <a:cubicBezTo>
                      <a:pt x="225161" y="710166"/>
                      <a:pt x="527844" y="141841"/>
                      <a:pt x="499269" y="69874"/>
                    </a:cubicBezTo>
                    <a:cubicBezTo>
                      <a:pt x="470694" y="-2093"/>
                      <a:pt x="87577" y="346099"/>
                      <a:pt x="23019" y="39372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2" name="フリーフォーム: 図形 4891">
                <a:extLst>
                  <a:ext uri="{FF2B5EF4-FFF2-40B4-BE49-F238E27FC236}">
                    <a16:creationId xmlns:a16="http://schemas.microsoft.com/office/drawing/2014/main" id="{D819F527-C889-45E9-9ECB-743106AAC606}"/>
                  </a:ext>
                </a:extLst>
              </p:cNvPr>
              <p:cNvSpPr/>
              <p:nvPr/>
            </p:nvSpPr>
            <p:spPr>
              <a:xfrm>
                <a:off x="6611570" y="6619758"/>
                <a:ext cx="1541936" cy="431845"/>
              </a:xfrm>
              <a:custGeom>
                <a:avLst/>
                <a:gdLst>
                  <a:gd name="connsiteX0" fmla="*/ 30530 w 1541936"/>
                  <a:gd name="connsiteY0" fmla="*/ 15992 h 431845"/>
                  <a:gd name="connsiteX1" fmla="*/ 163880 w 1541936"/>
                  <a:gd name="connsiteY1" fmla="*/ 15992 h 431845"/>
                  <a:gd name="connsiteX2" fmla="*/ 767130 w 1541936"/>
                  <a:gd name="connsiteY2" fmla="*/ 35042 h 431845"/>
                  <a:gd name="connsiteX3" fmla="*/ 214680 w 1541936"/>
                  <a:gd name="connsiteY3" fmla="*/ 187442 h 431845"/>
                  <a:gd name="connsiteX4" fmla="*/ 1541830 w 1541936"/>
                  <a:gd name="connsiteY4" fmla="*/ 422392 h 431845"/>
                  <a:gd name="connsiteX5" fmla="*/ 290880 w 1541936"/>
                  <a:gd name="connsiteY5" fmla="*/ 384292 h 431845"/>
                  <a:gd name="connsiteX6" fmla="*/ 754430 w 1541936"/>
                  <a:gd name="connsiteY6" fmla="*/ 371592 h 431845"/>
                  <a:gd name="connsiteX7" fmla="*/ 195630 w 1541936"/>
                  <a:gd name="connsiteY7" fmla="*/ 358892 h 431845"/>
                  <a:gd name="connsiteX8" fmla="*/ 690930 w 1541936"/>
                  <a:gd name="connsiteY8" fmla="*/ 358892 h 431845"/>
                  <a:gd name="connsiteX9" fmla="*/ 144830 w 1541936"/>
                  <a:gd name="connsiteY9" fmla="*/ 250942 h 431845"/>
                  <a:gd name="connsiteX10" fmla="*/ 856030 w 1541936"/>
                  <a:gd name="connsiteY10" fmla="*/ 231892 h 431845"/>
                  <a:gd name="connsiteX11" fmla="*/ 30530 w 1541936"/>
                  <a:gd name="connsiteY11" fmla="*/ 15992 h 43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1936" h="431845">
                    <a:moveTo>
                      <a:pt x="30530" y="15992"/>
                    </a:moveTo>
                    <a:cubicBezTo>
                      <a:pt x="-84828" y="-19991"/>
                      <a:pt x="163880" y="15992"/>
                      <a:pt x="163880" y="15992"/>
                    </a:cubicBezTo>
                    <a:cubicBezTo>
                      <a:pt x="286647" y="19167"/>
                      <a:pt x="758663" y="6467"/>
                      <a:pt x="767130" y="35042"/>
                    </a:cubicBezTo>
                    <a:cubicBezTo>
                      <a:pt x="775597" y="63617"/>
                      <a:pt x="85563" y="122884"/>
                      <a:pt x="214680" y="187442"/>
                    </a:cubicBezTo>
                    <a:cubicBezTo>
                      <a:pt x="343797" y="252000"/>
                      <a:pt x="1529130" y="389584"/>
                      <a:pt x="1541830" y="422392"/>
                    </a:cubicBezTo>
                    <a:cubicBezTo>
                      <a:pt x="1554530" y="455200"/>
                      <a:pt x="422113" y="392759"/>
                      <a:pt x="290880" y="384292"/>
                    </a:cubicBezTo>
                    <a:cubicBezTo>
                      <a:pt x="159647" y="375825"/>
                      <a:pt x="770305" y="375825"/>
                      <a:pt x="754430" y="371592"/>
                    </a:cubicBezTo>
                    <a:cubicBezTo>
                      <a:pt x="738555" y="367359"/>
                      <a:pt x="206213" y="361009"/>
                      <a:pt x="195630" y="358892"/>
                    </a:cubicBezTo>
                    <a:cubicBezTo>
                      <a:pt x="185047" y="356775"/>
                      <a:pt x="699397" y="376884"/>
                      <a:pt x="690930" y="358892"/>
                    </a:cubicBezTo>
                    <a:cubicBezTo>
                      <a:pt x="682463" y="340900"/>
                      <a:pt x="117313" y="272109"/>
                      <a:pt x="144830" y="250942"/>
                    </a:cubicBezTo>
                    <a:cubicBezTo>
                      <a:pt x="172347" y="229775"/>
                      <a:pt x="872963" y="266817"/>
                      <a:pt x="856030" y="231892"/>
                    </a:cubicBezTo>
                    <a:cubicBezTo>
                      <a:pt x="839097" y="196967"/>
                      <a:pt x="145888" y="51975"/>
                      <a:pt x="30530" y="1599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3" name="フリーフォーム: 図形 4892">
                <a:extLst>
                  <a:ext uri="{FF2B5EF4-FFF2-40B4-BE49-F238E27FC236}">
                    <a16:creationId xmlns:a16="http://schemas.microsoft.com/office/drawing/2014/main" id="{65CD153E-0F61-4D43-A891-E9A5562A09F8}"/>
                  </a:ext>
                </a:extLst>
              </p:cNvPr>
              <p:cNvSpPr/>
              <p:nvPr/>
            </p:nvSpPr>
            <p:spPr>
              <a:xfrm>
                <a:off x="6595025" y="6956896"/>
                <a:ext cx="1471308" cy="1082206"/>
              </a:xfrm>
              <a:custGeom>
                <a:avLst/>
                <a:gdLst>
                  <a:gd name="connsiteX0" fmla="*/ 53425 w 1471308"/>
                  <a:gd name="connsiteY0" fmla="*/ 21754 h 1082206"/>
                  <a:gd name="connsiteX1" fmla="*/ 167725 w 1471308"/>
                  <a:gd name="connsiteY1" fmla="*/ 85254 h 1082206"/>
                  <a:gd name="connsiteX2" fmla="*/ 1139275 w 1471308"/>
                  <a:gd name="connsiteY2" fmla="*/ 390054 h 1082206"/>
                  <a:gd name="connsiteX3" fmla="*/ 796375 w 1471308"/>
                  <a:gd name="connsiteY3" fmla="*/ 377354 h 1082206"/>
                  <a:gd name="connsiteX4" fmla="*/ 1120225 w 1471308"/>
                  <a:gd name="connsiteY4" fmla="*/ 529754 h 1082206"/>
                  <a:gd name="connsiteX5" fmla="*/ 713825 w 1471308"/>
                  <a:gd name="connsiteY5" fmla="*/ 536104 h 1082206"/>
                  <a:gd name="connsiteX6" fmla="*/ 1469475 w 1471308"/>
                  <a:gd name="connsiteY6" fmla="*/ 732954 h 1082206"/>
                  <a:gd name="connsiteX7" fmla="*/ 453475 w 1471308"/>
                  <a:gd name="connsiteY7" fmla="*/ 694854 h 1082206"/>
                  <a:gd name="connsiteX8" fmla="*/ 1259925 w 1471308"/>
                  <a:gd name="connsiteY8" fmla="*/ 1082204 h 1082206"/>
                  <a:gd name="connsiteX9" fmla="*/ 155025 w 1471308"/>
                  <a:gd name="connsiteY9" fmla="*/ 688504 h 1082206"/>
                  <a:gd name="connsiteX10" fmla="*/ 713825 w 1471308"/>
                  <a:gd name="connsiteY10" fmla="*/ 885354 h 1082206"/>
                  <a:gd name="connsiteX11" fmla="*/ 180425 w 1471308"/>
                  <a:gd name="connsiteY11" fmla="*/ 612304 h 1082206"/>
                  <a:gd name="connsiteX12" fmla="*/ 301075 w 1471308"/>
                  <a:gd name="connsiteY12" fmla="*/ 625004 h 1082206"/>
                  <a:gd name="connsiteX13" fmla="*/ 243925 w 1471308"/>
                  <a:gd name="connsiteY13" fmla="*/ 529754 h 1082206"/>
                  <a:gd name="connsiteX14" fmla="*/ 631275 w 1471308"/>
                  <a:gd name="connsiteY14" fmla="*/ 510704 h 1082206"/>
                  <a:gd name="connsiteX15" fmla="*/ 47075 w 1471308"/>
                  <a:gd name="connsiteY15" fmla="*/ 326554 h 1082206"/>
                  <a:gd name="connsiteX16" fmla="*/ 231225 w 1471308"/>
                  <a:gd name="connsiteY16" fmla="*/ 358304 h 1082206"/>
                  <a:gd name="connsiteX17" fmla="*/ 59775 w 1471308"/>
                  <a:gd name="connsiteY17" fmla="*/ 294804 h 1082206"/>
                  <a:gd name="connsiteX18" fmla="*/ 739225 w 1471308"/>
                  <a:gd name="connsiteY18" fmla="*/ 409104 h 1082206"/>
                  <a:gd name="connsiteX19" fmla="*/ 53425 w 1471308"/>
                  <a:gd name="connsiteY19" fmla="*/ 21754 h 108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71308" h="1082206">
                    <a:moveTo>
                      <a:pt x="53425" y="21754"/>
                    </a:moveTo>
                    <a:cubicBezTo>
                      <a:pt x="-41825" y="-32221"/>
                      <a:pt x="-13250" y="23871"/>
                      <a:pt x="167725" y="85254"/>
                    </a:cubicBezTo>
                    <a:cubicBezTo>
                      <a:pt x="348700" y="146637"/>
                      <a:pt x="1034500" y="341371"/>
                      <a:pt x="1139275" y="390054"/>
                    </a:cubicBezTo>
                    <a:cubicBezTo>
                      <a:pt x="1244050" y="438737"/>
                      <a:pt x="799550" y="354071"/>
                      <a:pt x="796375" y="377354"/>
                    </a:cubicBezTo>
                    <a:cubicBezTo>
                      <a:pt x="793200" y="400637"/>
                      <a:pt x="1133983" y="503296"/>
                      <a:pt x="1120225" y="529754"/>
                    </a:cubicBezTo>
                    <a:cubicBezTo>
                      <a:pt x="1106467" y="556212"/>
                      <a:pt x="655617" y="502237"/>
                      <a:pt x="713825" y="536104"/>
                    </a:cubicBezTo>
                    <a:cubicBezTo>
                      <a:pt x="772033" y="569971"/>
                      <a:pt x="1512867" y="706496"/>
                      <a:pt x="1469475" y="732954"/>
                    </a:cubicBezTo>
                    <a:cubicBezTo>
                      <a:pt x="1426083" y="759412"/>
                      <a:pt x="488400" y="636646"/>
                      <a:pt x="453475" y="694854"/>
                    </a:cubicBezTo>
                    <a:cubicBezTo>
                      <a:pt x="418550" y="753062"/>
                      <a:pt x="1309667" y="1083262"/>
                      <a:pt x="1259925" y="1082204"/>
                    </a:cubicBezTo>
                    <a:cubicBezTo>
                      <a:pt x="1210183" y="1081146"/>
                      <a:pt x="246041" y="721312"/>
                      <a:pt x="155025" y="688504"/>
                    </a:cubicBezTo>
                    <a:cubicBezTo>
                      <a:pt x="64009" y="655696"/>
                      <a:pt x="709592" y="898054"/>
                      <a:pt x="713825" y="885354"/>
                    </a:cubicBezTo>
                    <a:cubicBezTo>
                      <a:pt x="718058" y="872654"/>
                      <a:pt x="249217" y="655696"/>
                      <a:pt x="180425" y="612304"/>
                    </a:cubicBezTo>
                    <a:cubicBezTo>
                      <a:pt x="111633" y="568912"/>
                      <a:pt x="290492" y="638762"/>
                      <a:pt x="301075" y="625004"/>
                    </a:cubicBezTo>
                    <a:cubicBezTo>
                      <a:pt x="311658" y="611246"/>
                      <a:pt x="188892" y="548804"/>
                      <a:pt x="243925" y="529754"/>
                    </a:cubicBezTo>
                    <a:cubicBezTo>
                      <a:pt x="298958" y="510704"/>
                      <a:pt x="664083" y="544571"/>
                      <a:pt x="631275" y="510704"/>
                    </a:cubicBezTo>
                    <a:cubicBezTo>
                      <a:pt x="598467" y="476837"/>
                      <a:pt x="113750" y="351954"/>
                      <a:pt x="47075" y="326554"/>
                    </a:cubicBezTo>
                    <a:cubicBezTo>
                      <a:pt x="-19600" y="301154"/>
                      <a:pt x="229108" y="363596"/>
                      <a:pt x="231225" y="358304"/>
                    </a:cubicBezTo>
                    <a:cubicBezTo>
                      <a:pt x="233342" y="353012"/>
                      <a:pt x="-24892" y="286337"/>
                      <a:pt x="59775" y="294804"/>
                    </a:cubicBezTo>
                    <a:cubicBezTo>
                      <a:pt x="144442" y="303271"/>
                      <a:pt x="739225" y="453554"/>
                      <a:pt x="739225" y="409104"/>
                    </a:cubicBezTo>
                    <a:cubicBezTo>
                      <a:pt x="739225" y="364654"/>
                      <a:pt x="148675" y="75729"/>
                      <a:pt x="53425" y="2175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4" name="フリーフォーム: 図形 4893">
                <a:extLst>
                  <a:ext uri="{FF2B5EF4-FFF2-40B4-BE49-F238E27FC236}">
                    <a16:creationId xmlns:a16="http://schemas.microsoft.com/office/drawing/2014/main" id="{DB043930-5556-4098-B1D3-5648914D078B}"/>
                  </a:ext>
                </a:extLst>
              </p:cNvPr>
              <p:cNvSpPr/>
              <p:nvPr/>
            </p:nvSpPr>
            <p:spPr>
              <a:xfrm>
                <a:off x="6421827" y="7442014"/>
                <a:ext cx="1333664" cy="1702044"/>
              </a:xfrm>
              <a:custGeom>
                <a:avLst/>
                <a:gdLst>
                  <a:gd name="connsiteX0" fmla="*/ 163123 w 1333664"/>
                  <a:gd name="connsiteY0" fmla="*/ 152586 h 1702044"/>
                  <a:gd name="connsiteX1" fmla="*/ 296473 w 1333664"/>
                  <a:gd name="connsiteY1" fmla="*/ 203386 h 1702044"/>
                  <a:gd name="connsiteX2" fmla="*/ 1274373 w 1333664"/>
                  <a:gd name="connsiteY2" fmla="*/ 609786 h 1702044"/>
                  <a:gd name="connsiteX3" fmla="*/ 410773 w 1333664"/>
                  <a:gd name="connsiteY3" fmla="*/ 279586 h 1702044"/>
                  <a:gd name="connsiteX4" fmla="*/ 1160073 w 1333664"/>
                  <a:gd name="connsiteY4" fmla="*/ 406586 h 1702044"/>
                  <a:gd name="connsiteX5" fmla="*/ 639373 w 1333664"/>
                  <a:gd name="connsiteY5" fmla="*/ 186 h 1702044"/>
                  <a:gd name="connsiteX6" fmla="*/ 772723 w 1333664"/>
                  <a:gd name="connsiteY6" fmla="*/ 355786 h 1702044"/>
                  <a:gd name="connsiteX7" fmla="*/ 702873 w 1333664"/>
                  <a:gd name="connsiteY7" fmla="*/ 495486 h 1702044"/>
                  <a:gd name="connsiteX8" fmla="*/ 544123 w 1333664"/>
                  <a:gd name="connsiteY8" fmla="*/ 622486 h 1702044"/>
                  <a:gd name="connsiteX9" fmla="*/ 499673 w 1333664"/>
                  <a:gd name="connsiteY9" fmla="*/ 698686 h 1702044"/>
                  <a:gd name="connsiteX10" fmla="*/ 956873 w 1333664"/>
                  <a:gd name="connsiteY10" fmla="*/ 1060636 h 1702044"/>
                  <a:gd name="connsiteX11" fmla="*/ 652073 w 1333664"/>
                  <a:gd name="connsiteY11" fmla="*/ 1168586 h 1702044"/>
                  <a:gd name="connsiteX12" fmla="*/ 1331523 w 1333664"/>
                  <a:gd name="connsiteY12" fmla="*/ 1473386 h 1702044"/>
                  <a:gd name="connsiteX13" fmla="*/ 385373 w 1333664"/>
                  <a:gd name="connsiteY13" fmla="*/ 1117786 h 1702044"/>
                  <a:gd name="connsiteX14" fmla="*/ 531423 w 1333664"/>
                  <a:gd name="connsiteY14" fmla="*/ 1581336 h 1702044"/>
                  <a:gd name="connsiteX15" fmla="*/ 4373 w 1333664"/>
                  <a:gd name="connsiteY15" fmla="*/ 1213036 h 1702044"/>
                  <a:gd name="connsiteX16" fmla="*/ 874323 w 1333664"/>
                  <a:gd name="connsiteY16" fmla="*/ 1701986 h 1702044"/>
                  <a:gd name="connsiteX17" fmla="*/ 366323 w 1333664"/>
                  <a:gd name="connsiteY17" fmla="*/ 1244786 h 1702044"/>
                  <a:gd name="connsiteX18" fmla="*/ 258373 w 1333664"/>
                  <a:gd name="connsiteY18" fmla="*/ 1060636 h 1702044"/>
                  <a:gd name="connsiteX19" fmla="*/ 601273 w 1333664"/>
                  <a:gd name="connsiteY19" fmla="*/ 1028886 h 1702044"/>
                  <a:gd name="connsiteX20" fmla="*/ 359973 w 1333664"/>
                  <a:gd name="connsiteY20" fmla="*/ 698686 h 1702044"/>
                  <a:gd name="connsiteX21" fmla="*/ 404423 w 1333664"/>
                  <a:gd name="connsiteY21" fmla="*/ 400236 h 1702044"/>
                  <a:gd name="connsiteX22" fmla="*/ 398073 w 1333664"/>
                  <a:gd name="connsiteY22" fmla="*/ 330386 h 1702044"/>
                  <a:gd name="connsiteX23" fmla="*/ 366323 w 1333664"/>
                  <a:gd name="connsiteY23" fmla="*/ 298636 h 1702044"/>
                  <a:gd name="connsiteX24" fmla="*/ 779073 w 1333664"/>
                  <a:gd name="connsiteY24" fmla="*/ 597086 h 1702044"/>
                  <a:gd name="connsiteX25" fmla="*/ 163123 w 1333664"/>
                  <a:gd name="connsiteY25" fmla="*/ 152586 h 170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33664" h="1702044">
                    <a:moveTo>
                      <a:pt x="163123" y="152586"/>
                    </a:moveTo>
                    <a:cubicBezTo>
                      <a:pt x="137194" y="139886"/>
                      <a:pt x="296473" y="203386"/>
                      <a:pt x="296473" y="203386"/>
                    </a:cubicBezTo>
                    <a:lnTo>
                      <a:pt x="1274373" y="609786"/>
                    </a:lnTo>
                    <a:cubicBezTo>
                      <a:pt x="1293423" y="622486"/>
                      <a:pt x="429823" y="313453"/>
                      <a:pt x="410773" y="279586"/>
                    </a:cubicBezTo>
                    <a:cubicBezTo>
                      <a:pt x="391723" y="245719"/>
                      <a:pt x="1121973" y="453153"/>
                      <a:pt x="1160073" y="406586"/>
                    </a:cubicBezTo>
                    <a:cubicBezTo>
                      <a:pt x="1198173" y="360019"/>
                      <a:pt x="703931" y="8653"/>
                      <a:pt x="639373" y="186"/>
                    </a:cubicBezTo>
                    <a:cubicBezTo>
                      <a:pt x="574815" y="-8281"/>
                      <a:pt x="762140" y="273236"/>
                      <a:pt x="772723" y="355786"/>
                    </a:cubicBezTo>
                    <a:cubicBezTo>
                      <a:pt x="783306" y="438336"/>
                      <a:pt x="740973" y="451036"/>
                      <a:pt x="702873" y="495486"/>
                    </a:cubicBezTo>
                    <a:cubicBezTo>
                      <a:pt x="664773" y="539936"/>
                      <a:pt x="577990" y="588619"/>
                      <a:pt x="544123" y="622486"/>
                    </a:cubicBezTo>
                    <a:cubicBezTo>
                      <a:pt x="510256" y="656353"/>
                      <a:pt x="430881" y="625661"/>
                      <a:pt x="499673" y="698686"/>
                    </a:cubicBezTo>
                    <a:cubicBezTo>
                      <a:pt x="568465" y="771711"/>
                      <a:pt x="931473" y="982319"/>
                      <a:pt x="956873" y="1060636"/>
                    </a:cubicBezTo>
                    <a:cubicBezTo>
                      <a:pt x="982273" y="1138953"/>
                      <a:pt x="589631" y="1099794"/>
                      <a:pt x="652073" y="1168586"/>
                    </a:cubicBezTo>
                    <a:cubicBezTo>
                      <a:pt x="714515" y="1237378"/>
                      <a:pt x="1375973" y="1481853"/>
                      <a:pt x="1331523" y="1473386"/>
                    </a:cubicBezTo>
                    <a:cubicBezTo>
                      <a:pt x="1287073" y="1464919"/>
                      <a:pt x="518723" y="1099794"/>
                      <a:pt x="385373" y="1117786"/>
                    </a:cubicBezTo>
                    <a:cubicBezTo>
                      <a:pt x="252023" y="1135778"/>
                      <a:pt x="594923" y="1565461"/>
                      <a:pt x="531423" y="1581336"/>
                    </a:cubicBezTo>
                    <a:cubicBezTo>
                      <a:pt x="467923" y="1597211"/>
                      <a:pt x="-52777" y="1192928"/>
                      <a:pt x="4373" y="1213036"/>
                    </a:cubicBezTo>
                    <a:cubicBezTo>
                      <a:pt x="61523" y="1233144"/>
                      <a:pt x="813998" y="1696694"/>
                      <a:pt x="874323" y="1701986"/>
                    </a:cubicBezTo>
                    <a:cubicBezTo>
                      <a:pt x="934648" y="1707278"/>
                      <a:pt x="468981" y="1351678"/>
                      <a:pt x="366323" y="1244786"/>
                    </a:cubicBezTo>
                    <a:cubicBezTo>
                      <a:pt x="263665" y="1137894"/>
                      <a:pt x="219215" y="1096619"/>
                      <a:pt x="258373" y="1060636"/>
                    </a:cubicBezTo>
                    <a:cubicBezTo>
                      <a:pt x="297531" y="1024653"/>
                      <a:pt x="584340" y="1089211"/>
                      <a:pt x="601273" y="1028886"/>
                    </a:cubicBezTo>
                    <a:cubicBezTo>
                      <a:pt x="618206" y="968561"/>
                      <a:pt x="392781" y="803461"/>
                      <a:pt x="359973" y="698686"/>
                    </a:cubicBezTo>
                    <a:cubicBezTo>
                      <a:pt x="327165" y="593911"/>
                      <a:pt x="398073" y="461619"/>
                      <a:pt x="404423" y="400236"/>
                    </a:cubicBezTo>
                    <a:cubicBezTo>
                      <a:pt x="410773" y="338853"/>
                      <a:pt x="404423" y="347319"/>
                      <a:pt x="398073" y="330386"/>
                    </a:cubicBezTo>
                    <a:cubicBezTo>
                      <a:pt x="391723" y="313453"/>
                      <a:pt x="302823" y="254186"/>
                      <a:pt x="366323" y="298636"/>
                    </a:cubicBezTo>
                    <a:cubicBezTo>
                      <a:pt x="429823" y="343086"/>
                      <a:pt x="813998" y="621428"/>
                      <a:pt x="779073" y="597086"/>
                    </a:cubicBezTo>
                    <a:cubicBezTo>
                      <a:pt x="744148" y="572744"/>
                      <a:pt x="450460" y="362665"/>
                      <a:pt x="163123" y="152586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5" name="フリーフォーム: 図形 4894">
                <a:extLst>
                  <a:ext uri="{FF2B5EF4-FFF2-40B4-BE49-F238E27FC236}">
                    <a16:creationId xmlns:a16="http://schemas.microsoft.com/office/drawing/2014/main" id="{235FCE18-9758-4ECB-8AE0-94BB1831023F}"/>
                  </a:ext>
                </a:extLst>
              </p:cNvPr>
              <p:cNvSpPr/>
              <p:nvPr/>
            </p:nvSpPr>
            <p:spPr>
              <a:xfrm>
                <a:off x="6573518" y="6644999"/>
                <a:ext cx="536141" cy="343505"/>
              </a:xfrm>
              <a:custGeom>
                <a:avLst/>
                <a:gdLst>
                  <a:gd name="connsiteX0" fmla="*/ 441962 w 536141"/>
                  <a:gd name="connsiteY0" fmla="*/ 45361 h 343505"/>
                  <a:gd name="connsiteX1" fmla="*/ 304802 w 536141"/>
                  <a:gd name="connsiteY1" fmla="*/ 25041 h 343505"/>
                  <a:gd name="connsiteX2" fmla="*/ 66042 w 536141"/>
                  <a:gd name="connsiteY2" fmla="*/ 4721 h 343505"/>
                  <a:gd name="connsiteX3" fmla="*/ 340362 w 536141"/>
                  <a:gd name="connsiteY3" fmla="*/ 121561 h 343505"/>
                  <a:gd name="connsiteX4" fmla="*/ 30482 w 536141"/>
                  <a:gd name="connsiteY4" fmla="*/ 9801 h 343505"/>
                  <a:gd name="connsiteX5" fmla="*/ 243842 w 536141"/>
                  <a:gd name="connsiteY5" fmla="*/ 45361 h 343505"/>
                  <a:gd name="connsiteX6" fmla="*/ 325122 w 536141"/>
                  <a:gd name="connsiteY6" fmla="*/ 146961 h 343505"/>
                  <a:gd name="connsiteX7" fmla="*/ 2 w 536141"/>
                  <a:gd name="connsiteY7" fmla="*/ 202841 h 343505"/>
                  <a:gd name="connsiteX8" fmla="*/ 320042 w 536141"/>
                  <a:gd name="connsiteY8" fmla="*/ 243481 h 343505"/>
                  <a:gd name="connsiteX9" fmla="*/ 528322 w 536141"/>
                  <a:gd name="connsiteY9" fmla="*/ 334921 h 343505"/>
                  <a:gd name="connsiteX10" fmla="*/ 45722 w 536141"/>
                  <a:gd name="connsiteY10" fmla="*/ 329841 h 343505"/>
                  <a:gd name="connsiteX11" fmla="*/ 391162 w 536141"/>
                  <a:gd name="connsiteY11" fmla="*/ 248561 h 343505"/>
                  <a:gd name="connsiteX12" fmla="*/ 441962 w 536141"/>
                  <a:gd name="connsiteY12" fmla="*/ 45361 h 343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6141" h="343505">
                    <a:moveTo>
                      <a:pt x="441962" y="45361"/>
                    </a:moveTo>
                    <a:cubicBezTo>
                      <a:pt x="427569" y="8108"/>
                      <a:pt x="367455" y="31814"/>
                      <a:pt x="304802" y="25041"/>
                    </a:cubicBezTo>
                    <a:cubicBezTo>
                      <a:pt x="242149" y="18268"/>
                      <a:pt x="60115" y="-11366"/>
                      <a:pt x="66042" y="4721"/>
                    </a:cubicBezTo>
                    <a:cubicBezTo>
                      <a:pt x="71969" y="20808"/>
                      <a:pt x="346289" y="120714"/>
                      <a:pt x="340362" y="121561"/>
                    </a:cubicBezTo>
                    <a:cubicBezTo>
                      <a:pt x="334435" y="122408"/>
                      <a:pt x="46569" y="22501"/>
                      <a:pt x="30482" y="9801"/>
                    </a:cubicBezTo>
                    <a:cubicBezTo>
                      <a:pt x="14395" y="-2899"/>
                      <a:pt x="194735" y="22501"/>
                      <a:pt x="243842" y="45361"/>
                    </a:cubicBezTo>
                    <a:cubicBezTo>
                      <a:pt x="292949" y="68221"/>
                      <a:pt x="365762" y="120714"/>
                      <a:pt x="325122" y="146961"/>
                    </a:cubicBezTo>
                    <a:cubicBezTo>
                      <a:pt x="284482" y="173208"/>
                      <a:pt x="849" y="186754"/>
                      <a:pt x="2" y="202841"/>
                    </a:cubicBezTo>
                    <a:cubicBezTo>
                      <a:pt x="-845" y="218928"/>
                      <a:pt x="231989" y="221468"/>
                      <a:pt x="320042" y="243481"/>
                    </a:cubicBezTo>
                    <a:cubicBezTo>
                      <a:pt x="408095" y="265494"/>
                      <a:pt x="574042" y="320528"/>
                      <a:pt x="528322" y="334921"/>
                    </a:cubicBezTo>
                    <a:cubicBezTo>
                      <a:pt x="482602" y="349314"/>
                      <a:pt x="68582" y="344234"/>
                      <a:pt x="45722" y="329841"/>
                    </a:cubicBezTo>
                    <a:cubicBezTo>
                      <a:pt x="22862" y="315448"/>
                      <a:pt x="323429" y="297668"/>
                      <a:pt x="391162" y="248561"/>
                    </a:cubicBezTo>
                    <a:cubicBezTo>
                      <a:pt x="458895" y="199454"/>
                      <a:pt x="456355" y="82614"/>
                      <a:pt x="441962" y="453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6" name="フリーフォーム: 図形 4895">
                <a:extLst>
                  <a:ext uri="{FF2B5EF4-FFF2-40B4-BE49-F238E27FC236}">
                    <a16:creationId xmlns:a16="http://schemas.microsoft.com/office/drawing/2014/main" id="{C9638781-D443-4214-AB36-21EF7532BE8B}"/>
                  </a:ext>
                </a:extLst>
              </p:cNvPr>
              <p:cNvSpPr/>
              <p:nvPr/>
            </p:nvSpPr>
            <p:spPr>
              <a:xfrm>
                <a:off x="6496891" y="7033591"/>
                <a:ext cx="1382209" cy="909275"/>
              </a:xfrm>
              <a:custGeom>
                <a:avLst/>
                <a:gdLst>
                  <a:gd name="connsiteX0" fmla="*/ 137589 w 1382209"/>
                  <a:gd name="connsiteY0" fmla="*/ 17449 h 909275"/>
                  <a:gd name="connsiteX1" fmla="*/ 213789 w 1382209"/>
                  <a:gd name="connsiteY1" fmla="*/ 37769 h 909275"/>
                  <a:gd name="connsiteX2" fmla="*/ 899589 w 1382209"/>
                  <a:gd name="connsiteY2" fmla="*/ 312089 h 909275"/>
                  <a:gd name="connsiteX3" fmla="*/ 777669 w 1382209"/>
                  <a:gd name="connsiteY3" fmla="*/ 266369 h 909275"/>
                  <a:gd name="connsiteX4" fmla="*/ 345869 w 1382209"/>
                  <a:gd name="connsiteY4" fmla="*/ 215569 h 909275"/>
                  <a:gd name="connsiteX5" fmla="*/ 1153589 w 1382209"/>
                  <a:gd name="connsiteY5" fmla="*/ 383209 h 909275"/>
                  <a:gd name="connsiteX6" fmla="*/ 218869 w 1382209"/>
                  <a:gd name="connsiteY6" fmla="*/ 108889 h 909275"/>
                  <a:gd name="connsiteX7" fmla="*/ 493189 w 1382209"/>
                  <a:gd name="connsiteY7" fmla="*/ 185089 h 909275"/>
                  <a:gd name="connsiteX8" fmla="*/ 218869 w 1382209"/>
                  <a:gd name="connsiteY8" fmla="*/ 164769 h 909275"/>
                  <a:gd name="connsiteX9" fmla="*/ 183309 w 1382209"/>
                  <a:gd name="connsiteY9" fmla="*/ 215569 h 909275"/>
                  <a:gd name="connsiteX10" fmla="*/ 508429 w 1382209"/>
                  <a:gd name="connsiteY10" fmla="*/ 505129 h 909275"/>
                  <a:gd name="connsiteX11" fmla="*/ 599869 w 1382209"/>
                  <a:gd name="connsiteY11" fmla="*/ 505129 h 909275"/>
                  <a:gd name="connsiteX12" fmla="*/ 132509 w 1382209"/>
                  <a:gd name="connsiteY12" fmla="*/ 357809 h 909275"/>
                  <a:gd name="connsiteX13" fmla="*/ 914829 w 1382209"/>
                  <a:gd name="connsiteY13" fmla="*/ 703249 h 909275"/>
                  <a:gd name="connsiteX14" fmla="*/ 188389 w 1382209"/>
                  <a:gd name="connsiteY14" fmla="*/ 540689 h 909275"/>
                  <a:gd name="connsiteX15" fmla="*/ 1382189 w 1382209"/>
                  <a:gd name="connsiteY15" fmla="*/ 906449 h 909275"/>
                  <a:gd name="connsiteX16" fmla="*/ 218869 w 1382209"/>
                  <a:gd name="connsiteY16" fmla="*/ 703249 h 909275"/>
                  <a:gd name="connsiteX17" fmla="*/ 429 w 1382209"/>
                  <a:gd name="connsiteY17" fmla="*/ 576249 h 909275"/>
                  <a:gd name="connsiteX18" fmla="*/ 162989 w 1382209"/>
                  <a:gd name="connsiteY18" fmla="*/ 515289 h 909275"/>
                  <a:gd name="connsiteX19" fmla="*/ 162989 w 1382209"/>
                  <a:gd name="connsiteY19" fmla="*/ 337489 h 909275"/>
                  <a:gd name="connsiteX20" fmla="*/ 81709 w 1382209"/>
                  <a:gd name="connsiteY20" fmla="*/ 337489 h 909275"/>
                  <a:gd name="connsiteX21" fmla="*/ 66469 w 1382209"/>
                  <a:gd name="connsiteY21" fmla="*/ 322249 h 909275"/>
                  <a:gd name="connsiteX22" fmla="*/ 401749 w 1382209"/>
                  <a:gd name="connsiteY22" fmla="*/ 291769 h 909275"/>
                  <a:gd name="connsiteX23" fmla="*/ 345869 w 1382209"/>
                  <a:gd name="connsiteY23" fmla="*/ 180009 h 909275"/>
                  <a:gd name="connsiteX24" fmla="*/ 137589 w 1382209"/>
                  <a:gd name="connsiteY24" fmla="*/ 17449 h 909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82209" h="909275">
                    <a:moveTo>
                      <a:pt x="137589" y="17449"/>
                    </a:moveTo>
                    <a:cubicBezTo>
                      <a:pt x="115576" y="-6258"/>
                      <a:pt x="86789" y="-11338"/>
                      <a:pt x="213789" y="37769"/>
                    </a:cubicBezTo>
                    <a:cubicBezTo>
                      <a:pt x="340789" y="86876"/>
                      <a:pt x="805609" y="273989"/>
                      <a:pt x="899589" y="312089"/>
                    </a:cubicBezTo>
                    <a:cubicBezTo>
                      <a:pt x="993569" y="350189"/>
                      <a:pt x="869956" y="282456"/>
                      <a:pt x="777669" y="266369"/>
                    </a:cubicBezTo>
                    <a:cubicBezTo>
                      <a:pt x="685382" y="250282"/>
                      <a:pt x="283216" y="196096"/>
                      <a:pt x="345869" y="215569"/>
                    </a:cubicBezTo>
                    <a:cubicBezTo>
                      <a:pt x="408522" y="235042"/>
                      <a:pt x="1174756" y="400989"/>
                      <a:pt x="1153589" y="383209"/>
                    </a:cubicBezTo>
                    <a:cubicBezTo>
                      <a:pt x="1132422" y="365429"/>
                      <a:pt x="328936" y="141909"/>
                      <a:pt x="218869" y="108889"/>
                    </a:cubicBezTo>
                    <a:cubicBezTo>
                      <a:pt x="108802" y="75869"/>
                      <a:pt x="493189" y="175776"/>
                      <a:pt x="493189" y="185089"/>
                    </a:cubicBezTo>
                    <a:cubicBezTo>
                      <a:pt x="493189" y="194402"/>
                      <a:pt x="270516" y="159689"/>
                      <a:pt x="218869" y="164769"/>
                    </a:cubicBezTo>
                    <a:cubicBezTo>
                      <a:pt x="167222" y="169849"/>
                      <a:pt x="135049" y="158842"/>
                      <a:pt x="183309" y="215569"/>
                    </a:cubicBezTo>
                    <a:cubicBezTo>
                      <a:pt x="231569" y="272296"/>
                      <a:pt x="439002" y="456869"/>
                      <a:pt x="508429" y="505129"/>
                    </a:cubicBezTo>
                    <a:cubicBezTo>
                      <a:pt x="577856" y="553389"/>
                      <a:pt x="662522" y="529682"/>
                      <a:pt x="599869" y="505129"/>
                    </a:cubicBezTo>
                    <a:cubicBezTo>
                      <a:pt x="537216" y="480576"/>
                      <a:pt x="80016" y="324789"/>
                      <a:pt x="132509" y="357809"/>
                    </a:cubicBezTo>
                    <a:cubicBezTo>
                      <a:pt x="185002" y="390829"/>
                      <a:pt x="905516" y="672769"/>
                      <a:pt x="914829" y="703249"/>
                    </a:cubicBezTo>
                    <a:cubicBezTo>
                      <a:pt x="924142" y="733729"/>
                      <a:pt x="110496" y="506822"/>
                      <a:pt x="188389" y="540689"/>
                    </a:cubicBezTo>
                    <a:cubicBezTo>
                      <a:pt x="266282" y="574556"/>
                      <a:pt x="1377109" y="879356"/>
                      <a:pt x="1382189" y="906449"/>
                    </a:cubicBezTo>
                    <a:cubicBezTo>
                      <a:pt x="1387269" y="933542"/>
                      <a:pt x="449162" y="758282"/>
                      <a:pt x="218869" y="703249"/>
                    </a:cubicBezTo>
                    <a:cubicBezTo>
                      <a:pt x="-11424" y="648216"/>
                      <a:pt x="9742" y="607576"/>
                      <a:pt x="429" y="576249"/>
                    </a:cubicBezTo>
                    <a:cubicBezTo>
                      <a:pt x="-8884" y="544922"/>
                      <a:pt x="135896" y="555082"/>
                      <a:pt x="162989" y="515289"/>
                    </a:cubicBezTo>
                    <a:cubicBezTo>
                      <a:pt x="190082" y="475496"/>
                      <a:pt x="176536" y="367122"/>
                      <a:pt x="162989" y="337489"/>
                    </a:cubicBezTo>
                    <a:cubicBezTo>
                      <a:pt x="149442" y="307856"/>
                      <a:pt x="97796" y="340029"/>
                      <a:pt x="81709" y="337489"/>
                    </a:cubicBezTo>
                    <a:cubicBezTo>
                      <a:pt x="65622" y="334949"/>
                      <a:pt x="13129" y="329869"/>
                      <a:pt x="66469" y="322249"/>
                    </a:cubicBezTo>
                    <a:cubicBezTo>
                      <a:pt x="119809" y="314629"/>
                      <a:pt x="355182" y="315476"/>
                      <a:pt x="401749" y="291769"/>
                    </a:cubicBezTo>
                    <a:cubicBezTo>
                      <a:pt x="448316" y="268062"/>
                      <a:pt x="391589" y="225729"/>
                      <a:pt x="345869" y="180009"/>
                    </a:cubicBezTo>
                    <a:cubicBezTo>
                      <a:pt x="300149" y="134289"/>
                      <a:pt x="159602" y="41156"/>
                      <a:pt x="137589" y="17449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7" name="フリーフォーム: 図形 4896">
                <a:extLst>
                  <a:ext uri="{FF2B5EF4-FFF2-40B4-BE49-F238E27FC236}">
                    <a16:creationId xmlns:a16="http://schemas.microsoft.com/office/drawing/2014/main" id="{38168C0B-E665-420C-8907-6A10AE794670}"/>
                  </a:ext>
                </a:extLst>
              </p:cNvPr>
              <p:cNvSpPr/>
              <p:nvPr/>
            </p:nvSpPr>
            <p:spPr>
              <a:xfrm>
                <a:off x="6455160" y="7782458"/>
                <a:ext cx="1230880" cy="625527"/>
              </a:xfrm>
              <a:custGeom>
                <a:avLst/>
                <a:gdLst>
                  <a:gd name="connsiteX0" fmla="*/ 1230880 w 1230880"/>
                  <a:gd name="connsiteY0" fmla="*/ 259182 h 625527"/>
                  <a:gd name="connsiteX1" fmla="*/ 1032760 w 1230880"/>
                  <a:gd name="connsiteY1" fmla="*/ 223622 h 625527"/>
                  <a:gd name="connsiteX2" fmla="*/ 82800 w 1230880"/>
                  <a:gd name="connsiteY2" fmla="*/ 102 h 625527"/>
                  <a:gd name="connsiteX3" fmla="*/ 839720 w 1230880"/>
                  <a:gd name="connsiteY3" fmla="*/ 193142 h 625527"/>
                  <a:gd name="connsiteX4" fmla="*/ 174240 w 1230880"/>
                  <a:gd name="connsiteY4" fmla="*/ 71222 h 625527"/>
                  <a:gd name="connsiteX5" fmla="*/ 463800 w 1230880"/>
                  <a:gd name="connsiteY5" fmla="*/ 152502 h 625527"/>
                  <a:gd name="connsiteX6" fmla="*/ 255520 w 1230880"/>
                  <a:gd name="connsiteY6" fmla="*/ 172822 h 625527"/>
                  <a:gd name="connsiteX7" fmla="*/ 626360 w 1230880"/>
                  <a:gd name="connsiteY7" fmla="*/ 223622 h 625527"/>
                  <a:gd name="connsiteX8" fmla="*/ 62480 w 1230880"/>
                  <a:gd name="connsiteY8" fmla="*/ 213462 h 625527"/>
                  <a:gd name="connsiteX9" fmla="*/ 595880 w 1230880"/>
                  <a:gd name="connsiteY9" fmla="*/ 386182 h 625527"/>
                  <a:gd name="connsiteX10" fmla="*/ 1520 w 1230880"/>
                  <a:gd name="connsiteY10" fmla="*/ 116942 h 625527"/>
                  <a:gd name="connsiteX11" fmla="*/ 413000 w 1230880"/>
                  <a:gd name="connsiteY11" fmla="*/ 208382 h 625527"/>
                  <a:gd name="connsiteX12" fmla="*/ 26920 w 1230880"/>
                  <a:gd name="connsiteY12" fmla="*/ 213462 h 625527"/>
                  <a:gd name="connsiteX13" fmla="*/ 1134360 w 1230880"/>
                  <a:gd name="connsiteY13" fmla="*/ 599542 h 625527"/>
                  <a:gd name="connsiteX14" fmla="*/ 931160 w 1230880"/>
                  <a:gd name="connsiteY14" fmla="*/ 553822 h 625527"/>
                  <a:gd name="connsiteX15" fmla="*/ 336800 w 1230880"/>
                  <a:gd name="connsiteY15" fmla="*/ 259182 h 625527"/>
                  <a:gd name="connsiteX16" fmla="*/ 1230880 w 1230880"/>
                  <a:gd name="connsiteY16" fmla="*/ 259182 h 6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30880" h="625527">
                    <a:moveTo>
                      <a:pt x="1230880" y="259182"/>
                    </a:moveTo>
                    <a:cubicBezTo>
                      <a:pt x="1227493" y="262992"/>
                      <a:pt x="1032760" y="223622"/>
                      <a:pt x="1032760" y="223622"/>
                    </a:cubicBezTo>
                    <a:lnTo>
                      <a:pt x="82800" y="102"/>
                    </a:lnTo>
                    <a:cubicBezTo>
                      <a:pt x="50627" y="-4978"/>
                      <a:pt x="824480" y="181289"/>
                      <a:pt x="839720" y="193142"/>
                    </a:cubicBezTo>
                    <a:cubicBezTo>
                      <a:pt x="854960" y="204995"/>
                      <a:pt x="236893" y="77995"/>
                      <a:pt x="174240" y="71222"/>
                    </a:cubicBezTo>
                    <a:cubicBezTo>
                      <a:pt x="111587" y="64449"/>
                      <a:pt x="450253" y="135569"/>
                      <a:pt x="463800" y="152502"/>
                    </a:cubicBezTo>
                    <a:cubicBezTo>
                      <a:pt x="477347" y="169435"/>
                      <a:pt x="228427" y="160969"/>
                      <a:pt x="255520" y="172822"/>
                    </a:cubicBezTo>
                    <a:cubicBezTo>
                      <a:pt x="282613" y="184675"/>
                      <a:pt x="658533" y="216849"/>
                      <a:pt x="626360" y="223622"/>
                    </a:cubicBezTo>
                    <a:cubicBezTo>
                      <a:pt x="594187" y="230395"/>
                      <a:pt x="67560" y="186369"/>
                      <a:pt x="62480" y="213462"/>
                    </a:cubicBezTo>
                    <a:cubicBezTo>
                      <a:pt x="57400" y="240555"/>
                      <a:pt x="606040" y="402269"/>
                      <a:pt x="595880" y="386182"/>
                    </a:cubicBezTo>
                    <a:cubicBezTo>
                      <a:pt x="585720" y="370095"/>
                      <a:pt x="32000" y="146575"/>
                      <a:pt x="1520" y="116942"/>
                    </a:cubicBezTo>
                    <a:cubicBezTo>
                      <a:pt x="-28960" y="87309"/>
                      <a:pt x="408767" y="192295"/>
                      <a:pt x="413000" y="208382"/>
                    </a:cubicBezTo>
                    <a:cubicBezTo>
                      <a:pt x="417233" y="224469"/>
                      <a:pt x="-93307" y="148269"/>
                      <a:pt x="26920" y="213462"/>
                    </a:cubicBezTo>
                    <a:cubicBezTo>
                      <a:pt x="147147" y="278655"/>
                      <a:pt x="983653" y="542815"/>
                      <a:pt x="1134360" y="599542"/>
                    </a:cubicBezTo>
                    <a:cubicBezTo>
                      <a:pt x="1285067" y="656269"/>
                      <a:pt x="1064087" y="610549"/>
                      <a:pt x="931160" y="553822"/>
                    </a:cubicBezTo>
                    <a:cubicBezTo>
                      <a:pt x="798233" y="497095"/>
                      <a:pt x="284307" y="308289"/>
                      <a:pt x="336800" y="259182"/>
                    </a:cubicBezTo>
                    <a:cubicBezTo>
                      <a:pt x="389293" y="210075"/>
                      <a:pt x="817706" y="234628"/>
                      <a:pt x="1230880" y="25918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8" name="フリーフォーム: 図形 4897">
                <a:extLst>
                  <a:ext uri="{FF2B5EF4-FFF2-40B4-BE49-F238E27FC236}">
                    <a16:creationId xmlns:a16="http://schemas.microsoft.com/office/drawing/2014/main" id="{D5B205B5-0F1A-41B9-8049-9F2DFF3930F8}"/>
                  </a:ext>
                </a:extLst>
              </p:cNvPr>
              <p:cNvSpPr/>
              <p:nvPr/>
            </p:nvSpPr>
            <p:spPr>
              <a:xfrm>
                <a:off x="6349314" y="8077177"/>
                <a:ext cx="1819718" cy="1146556"/>
              </a:xfrm>
              <a:custGeom>
                <a:avLst/>
                <a:gdLst>
                  <a:gd name="connsiteX0" fmla="*/ 1677086 w 1819718"/>
                  <a:gd name="connsiteY0" fmla="*/ 568983 h 1146556"/>
                  <a:gd name="connsiteX1" fmla="*/ 1387526 w 1819718"/>
                  <a:gd name="connsiteY1" fmla="*/ 492783 h 1146556"/>
                  <a:gd name="connsiteX2" fmla="*/ 742366 w 1819718"/>
                  <a:gd name="connsiteY2" fmla="*/ 279423 h 1146556"/>
                  <a:gd name="connsiteX3" fmla="*/ 31166 w 1819718"/>
                  <a:gd name="connsiteY3" fmla="*/ 23 h 1146556"/>
                  <a:gd name="connsiteX4" fmla="*/ 615366 w 1819718"/>
                  <a:gd name="connsiteY4" fmla="*/ 294663 h 1146556"/>
                  <a:gd name="connsiteX5" fmla="*/ 1021766 w 1819718"/>
                  <a:gd name="connsiteY5" fmla="*/ 441983 h 1146556"/>
                  <a:gd name="connsiteX6" fmla="*/ 132766 w 1819718"/>
                  <a:gd name="connsiteY6" fmla="*/ 101623 h 1146556"/>
                  <a:gd name="connsiteX7" fmla="*/ 1194486 w 1819718"/>
                  <a:gd name="connsiteY7" fmla="*/ 584223 h 1146556"/>
                  <a:gd name="connsiteX8" fmla="*/ 615366 w 1819718"/>
                  <a:gd name="connsiteY8" fmla="*/ 401343 h 1146556"/>
                  <a:gd name="connsiteX9" fmla="*/ 208966 w 1819718"/>
                  <a:gd name="connsiteY9" fmla="*/ 238783 h 1146556"/>
                  <a:gd name="connsiteX10" fmla="*/ 630606 w 1819718"/>
                  <a:gd name="connsiteY10" fmla="*/ 548663 h 1146556"/>
                  <a:gd name="connsiteX11" fmla="*/ 290246 w 1819718"/>
                  <a:gd name="connsiteY11" fmla="*/ 396263 h 1146556"/>
                  <a:gd name="connsiteX12" fmla="*/ 757606 w 1819718"/>
                  <a:gd name="connsiteY12" fmla="*/ 629943 h 1146556"/>
                  <a:gd name="connsiteX13" fmla="*/ 686 w 1819718"/>
                  <a:gd name="connsiteY13" fmla="*/ 259103 h 1146556"/>
                  <a:gd name="connsiteX14" fmla="*/ 915086 w 1819718"/>
                  <a:gd name="connsiteY14" fmla="*/ 802663 h 1146556"/>
                  <a:gd name="connsiteX15" fmla="*/ 127686 w 1819718"/>
                  <a:gd name="connsiteY15" fmla="*/ 462303 h 1146556"/>
                  <a:gd name="connsiteX16" fmla="*/ 803326 w 1819718"/>
                  <a:gd name="connsiteY16" fmla="*/ 1143023 h 1146556"/>
                  <a:gd name="connsiteX17" fmla="*/ 549326 w 1819718"/>
                  <a:gd name="connsiteY17" fmla="*/ 721383 h 1146556"/>
                  <a:gd name="connsiteX18" fmla="*/ 676326 w 1819718"/>
                  <a:gd name="connsiteY18" fmla="*/ 543583 h 1146556"/>
                  <a:gd name="connsiteX19" fmla="*/ 275006 w 1819718"/>
                  <a:gd name="connsiteY19" fmla="*/ 66063 h 1146556"/>
                  <a:gd name="connsiteX20" fmla="*/ 1712646 w 1819718"/>
                  <a:gd name="connsiteY20" fmla="*/ 533423 h 1146556"/>
                  <a:gd name="connsiteX21" fmla="*/ 1677086 w 1819718"/>
                  <a:gd name="connsiteY21" fmla="*/ 568983 h 114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19718" h="1146556">
                    <a:moveTo>
                      <a:pt x="1677086" y="568983"/>
                    </a:moveTo>
                    <a:cubicBezTo>
                      <a:pt x="1622899" y="562210"/>
                      <a:pt x="1543313" y="541043"/>
                      <a:pt x="1387526" y="492783"/>
                    </a:cubicBezTo>
                    <a:cubicBezTo>
                      <a:pt x="1231739" y="444523"/>
                      <a:pt x="968426" y="361550"/>
                      <a:pt x="742366" y="279423"/>
                    </a:cubicBezTo>
                    <a:cubicBezTo>
                      <a:pt x="516306" y="197296"/>
                      <a:pt x="52333" y="-2517"/>
                      <a:pt x="31166" y="23"/>
                    </a:cubicBezTo>
                    <a:cubicBezTo>
                      <a:pt x="9999" y="2563"/>
                      <a:pt x="450266" y="221003"/>
                      <a:pt x="615366" y="294663"/>
                    </a:cubicBezTo>
                    <a:cubicBezTo>
                      <a:pt x="780466" y="368323"/>
                      <a:pt x="1102199" y="474156"/>
                      <a:pt x="1021766" y="441983"/>
                    </a:cubicBezTo>
                    <a:cubicBezTo>
                      <a:pt x="941333" y="409810"/>
                      <a:pt x="103979" y="77916"/>
                      <a:pt x="132766" y="101623"/>
                    </a:cubicBezTo>
                    <a:cubicBezTo>
                      <a:pt x="161553" y="125330"/>
                      <a:pt x="1114053" y="534270"/>
                      <a:pt x="1194486" y="584223"/>
                    </a:cubicBezTo>
                    <a:cubicBezTo>
                      <a:pt x="1274919" y="634176"/>
                      <a:pt x="779619" y="458916"/>
                      <a:pt x="615366" y="401343"/>
                    </a:cubicBezTo>
                    <a:cubicBezTo>
                      <a:pt x="451113" y="343770"/>
                      <a:pt x="206426" y="214230"/>
                      <a:pt x="208966" y="238783"/>
                    </a:cubicBezTo>
                    <a:cubicBezTo>
                      <a:pt x="211506" y="263336"/>
                      <a:pt x="617059" y="522416"/>
                      <a:pt x="630606" y="548663"/>
                    </a:cubicBezTo>
                    <a:cubicBezTo>
                      <a:pt x="644153" y="574910"/>
                      <a:pt x="290246" y="396263"/>
                      <a:pt x="290246" y="396263"/>
                    </a:cubicBezTo>
                    <a:cubicBezTo>
                      <a:pt x="311413" y="409810"/>
                      <a:pt x="757606" y="629943"/>
                      <a:pt x="757606" y="629943"/>
                    </a:cubicBezTo>
                    <a:cubicBezTo>
                      <a:pt x="709346" y="607083"/>
                      <a:pt x="-25561" y="230316"/>
                      <a:pt x="686" y="259103"/>
                    </a:cubicBezTo>
                    <a:cubicBezTo>
                      <a:pt x="26933" y="287890"/>
                      <a:pt x="893919" y="768796"/>
                      <a:pt x="915086" y="802663"/>
                    </a:cubicBezTo>
                    <a:cubicBezTo>
                      <a:pt x="936253" y="836530"/>
                      <a:pt x="146313" y="405576"/>
                      <a:pt x="127686" y="462303"/>
                    </a:cubicBezTo>
                    <a:cubicBezTo>
                      <a:pt x="109059" y="519030"/>
                      <a:pt x="733053" y="1099843"/>
                      <a:pt x="803326" y="1143023"/>
                    </a:cubicBezTo>
                    <a:cubicBezTo>
                      <a:pt x="873599" y="1186203"/>
                      <a:pt x="570493" y="821290"/>
                      <a:pt x="549326" y="721383"/>
                    </a:cubicBezTo>
                    <a:cubicBezTo>
                      <a:pt x="528159" y="621476"/>
                      <a:pt x="722046" y="652803"/>
                      <a:pt x="676326" y="543583"/>
                    </a:cubicBezTo>
                    <a:cubicBezTo>
                      <a:pt x="630606" y="434363"/>
                      <a:pt x="102286" y="67756"/>
                      <a:pt x="275006" y="66063"/>
                    </a:cubicBezTo>
                    <a:cubicBezTo>
                      <a:pt x="447726" y="64370"/>
                      <a:pt x="1478119" y="453836"/>
                      <a:pt x="1712646" y="533423"/>
                    </a:cubicBezTo>
                    <a:cubicBezTo>
                      <a:pt x="1947173" y="613010"/>
                      <a:pt x="1731273" y="575756"/>
                      <a:pt x="1677086" y="568983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9" name="フリーフォーム: 図形 4898">
                <a:extLst>
                  <a:ext uri="{FF2B5EF4-FFF2-40B4-BE49-F238E27FC236}">
                    <a16:creationId xmlns:a16="http://schemas.microsoft.com/office/drawing/2014/main" id="{D89B0BF6-194F-4B15-9AC1-7F89A074AA14}"/>
                  </a:ext>
                </a:extLst>
              </p:cNvPr>
              <p:cNvSpPr/>
              <p:nvPr/>
            </p:nvSpPr>
            <p:spPr>
              <a:xfrm>
                <a:off x="4110883" y="7460133"/>
                <a:ext cx="294041" cy="629424"/>
              </a:xfrm>
              <a:custGeom>
                <a:avLst/>
                <a:gdLst>
                  <a:gd name="connsiteX0" fmla="*/ 16617 w 294041"/>
                  <a:gd name="connsiteY0" fmla="*/ 189500 h 629424"/>
                  <a:gd name="connsiteX1" fmla="*/ 169017 w 294041"/>
                  <a:gd name="connsiteY1" fmla="*/ 128117 h 629424"/>
                  <a:gd name="connsiteX2" fmla="*/ 194417 w 294041"/>
                  <a:gd name="connsiteY2" fmla="*/ 117534 h 629424"/>
                  <a:gd name="connsiteX3" fmla="*/ 190184 w 294041"/>
                  <a:gd name="connsiteY3" fmla="*/ 176800 h 629424"/>
                  <a:gd name="connsiteX4" fmla="*/ 164784 w 294041"/>
                  <a:gd name="connsiteY4" fmla="*/ 458317 h 629424"/>
                  <a:gd name="connsiteX5" fmla="*/ 173250 w 294041"/>
                  <a:gd name="connsiteY5" fmla="*/ 587434 h 629424"/>
                  <a:gd name="connsiteX6" fmla="*/ 164784 w 294041"/>
                  <a:gd name="connsiteY6" fmla="*/ 625534 h 629424"/>
                  <a:gd name="connsiteX7" fmla="*/ 207117 w 294041"/>
                  <a:gd name="connsiteY7" fmla="*/ 625534 h 629424"/>
                  <a:gd name="connsiteX8" fmla="*/ 270617 w 294041"/>
                  <a:gd name="connsiteY8" fmla="*/ 602250 h 629424"/>
                  <a:gd name="connsiteX9" fmla="*/ 257917 w 294041"/>
                  <a:gd name="connsiteY9" fmla="*/ 492184 h 629424"/>
                  <a:gd name="connsiteX10" fmla="*/ 289667 w 294041"/>
                  <a:gd name="connsiteY10" fmla="*/ 138700 h 629424"/>
                  <a:gd name="connsiteX11" fmla="*/ 289667 w 294041"/>
                  <a:gd name="connsiteY11" fmla="*/ 7467 h 629424"/>
                  <a:gd name="connsiteX12" fmla="*/ 251567 w 294041"/>
                  <a:gd name="connsiteY12" fmla="*/ 22284 h 629424"/>
                  <a:gd name="connsiteX13" fmla="*/ 99167 w 294041"/>
                  <a:gd name="connsiteY13" fmla="*/ 73084 h 629424"/>
                  <a:gd name="connsiteX14" fmla="*/ 14500 w 294041"/>
                  <a:gd name="connsiteY14" fmla="*/ 100600 h 629424"/>
                  <a:gd name="connsiteX15" fmla="*/ 16617 w 294041"/>
                  <a:gd name="connsiteY15" fmla="*/ 189500 h 629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4041" h="629424">
                    <a:moveTo>
                      <a:pt x="16617" y="189500"/>
                    </a:moveTo>
                    <a:cubicBezTo>
                      <a:pt x="42370" y="194086"/>
                      <a:pt x="139384" y="140111"/>
                      <a:pt x="169017" y="128117"/>
                    </a:cubicBezTo>
                    <a:cubicBezTo>
                      <a:pt x="198650" y="116123"/>
                      <a:pt x="190889" y="109420"/>
                      <a:pt x="194417" y="117534"/>
                    </a:cubicBezTo>
                    <a:cubicBezTo>
                      <a:pt x="197945" y="125648"/>
                      <a:pt x="195123" y="120003"/>
                      <a:pt x="190184" y="176800"/>
                    </a:cubicBezTo>
                    <a:cubicBezTo>
                      <a:pt x="185245" y="233597"/>
                      <a:pt x="167606" y="389878"/>
                      <a:pt x="164784" y="458317"/>
                    </a:cubicBezTo>
                    <a:cubicBezTo>
                      <a:pt x="161962" y="526756"/>
                      <a:pt x="173250" y="559565"/>
                      <a:pt x="173250" y="587434"/>
                    </a:cubicBezTo>
                    <a:cubicBezTo>
                      <a:pt x="173250" y="615303"/>
                      <a:pt x="159140" y="619184"/>
                      <a:pt x="164784" y="625534"/>
                    </a:cubicBezTo>
                    <a:cubicBezTo>
                      <a:pt x="170428" y="631884"/>
                      <a:pt x="189478" y="629415"/>
                      <a:pt x="207117" y="625534"/>
                    </a:cubicBezTo>
                    <a:cubicBezTo>
                      <a:pt x="224756" y="621653"/>
                      <a:pt x="262150" y="624475"/>
                      <a:pt x="270617" y="602250"/>
                    </a:cubicBezTo>
                    <a:cubicBezTo>
                      <a:pt x="279084" y="580025"/>
                      <a:pt x="254742" y="569442"/>
                      <a:pt x="257917" y="492184"/>
                    </a:cubicBezTo>
                    <a:cubicBezTo>
                      <a:pt x="261092" y="414926"/>
                      <a:pt x="284375" y="219486"/>
                      <a:pt x="289667" y="138700"/>
                    </a:cubicBezTo>
                    <a:cubicBezTo>
                      <a:pt x="294959" y="57914"/>
                      <a:pt x="296017" y="26870"/>
                      <a:pt x="289667" y="7467"/>
                    </a:cubicBezTo>
                    <a:cubicBezTo>
                      <a:pt x="283317" y="-11936"/>
                      <a:pt x="283317" y="11348"/>
                      <a:pt x="251567" y="22284"/>
                    </a:cubicBezTo>
                    <a:cubicBezTo>
                      <a:pt x="219817" y="33220"/>
                      <a:pt x="138678" y="60031"/>
                      <a:pt x="99167" y="73084"/>
                    </a:cubicBezTo>
                    <a:cubicBezTo>
                      <a:pt x="59656" y="86137"/>
                      <a:pt x="30022" y="84725"/>
                      <a:pt x="14500" y="100600"/>
                    </a:cubicBezTo>
                    <a:cubicBezTo>
                      <a:pt x="-1022" y="116475"/>
                      <a:pt x="-9136" y="184914"/>
                      <a:pt x="16617" y="189500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0" name="フリーフォーム: 図形 4899">
                <a:extLst>
                  <a:ext uri="{FF2B5EF4-FFF2-40B4-BE49-F238E27FC236}">
                    <a16:creationId xmlns:a16="http://schemas.microsoft.com/office/drawing/2014/main" id="{7443F9F4-9484-41FB-B718-F061F1152D26}"/>
                  </a:ext>
                </a:extLst>
              </p:cNvPr>
              <p:cNvSpPr/>
              <p:nvPr/>
            </p:nvSpPr>
            <p:spPr>
              <a:xfrm>
                <a:off x="4646214" y="7441032"/>
                <a:ext cx="293441" cy="644330"/>
              </a:xfrm>
              <a:custGeom>
                <a:avLst/>
                <a:gdLst>
                  <a:gd name="connsiteX0" fmla="*/ 25799 w 293441"/>
                  <a:gd name="connsiteY0" fmla="*/ 113881 h 644330"/>
                  <a:gd name="connsiteX1" fmla="*/ 189311 w 293441"/>
                  <a:gd name="connsiteY1" fmla="*/ 50381 h 644330"/>
                  <a:gd name="connsiteX2" fmla="*/ 286149 w 293441"/>
                  <a:gd name="connsiteY2" fmla="*/ 10693 h 644330"/>
                  <a:gd name="connsiteX3" fmla="*/ 286149 w 293441"/>
                  <a:gd name="connsiteY3" fmla="*/ 34506 h 644330"/>
                  <a:gd name="connsiteX4" fmla="*/ 282974 w 293441"/>
                  <a:gd name="connsiteY4" fmla="*/ 355181 h 644330"/>
                  <a:gd name="connsiteX5" fmla="*/ 270274 w 293441"/>
                  <a:gd name="connsiteY5" fmla="*/ 602831 h 644330"/>
                  <a:gd name="connsiteX6" fmla="*/ 241699 w 293441"/>
                  <a:gd name="connsiteY6" fmla="*/ 613943 h 644330"/>
                  <a:gd name="connsiteX7" fmla="*/ 157561 w 293441"/>
                  <a:gd name="connsiteY7" fmla="*/ 644106 h 644330"/>
                  <a:gd name="connsiteX8" fmla="*/ 168674 w 293441"/>
                  <a:gd name="connsiteY8" fmla="*/ 596481 h 644330"/>
                  <a:gd name="connsiteX9" fmla="*/ 186136 w 293441"/>
                  <a:gd name="connsiteY9" fmla="*/ 315493 h 644330"/>
                  <a:gd name="connsiteX10" fmla="*/ 200424 w 293441"/>
                  <a:gd name="connsiteY10" fmla="*/ 96418 h 644330"/>
                  <a:gd name="connsiteX11" fmla="*/ 171849 w 293441"/>
                  <a:gd name="connsiteY11" fmla="*/ 126581 h 644330"/>
                  <a:gd name="connsiteX12" fmla="*/ 127399 w 293441"/>
                  <a:gd name="connsiteY12" fmla="*/ 147218 h 644330"/>
                  <a:gd name="connsiteX13" fmla="*/ 11511 w 293441"/>
                  <a:gd name="connsiteY13" fmla="*/ 198018 h 644330"/>
                  <a:gd name="connsiteX14" fmla="*/ 25799 w 293441"/>
                  <a:gd name="connsiteY14" fmla="*/ 113881 h 64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3441" h="644330">
                    <a:moveTo>
                      <a:pt x="25799" y="113881"/>
                    </a:moveTo>
                    <a:cubicBezTo>
                      <a:pt x="55432" y="89275"/>
                      <a:pt x="189311" y="50381"/>
                      <a:pt x="189311" y="50381"/>
                    </a:cubicBezTo>
                    <a:cubicBezTo>
                      <a:pt x="232703" y="33183"/>
                      <a:pt x="270009" y="13339"/>
                      <a:pt x="286149" y="10693"/>
                    </a:cubicBezTo>
                    <a:cubicBezTo>
                      <a:pt x="302289" y="8047"/>
                      <a:pt x="286678" y="-22909"/>
                      <a:pt x="286149" y="34506"/>
                    </a:cubicBezTo>
                    <a:cubicBezTo>
                      <a:pt x="285620" y="91921"/>
                      <a:pt x="285620" y="260460"/>
                      <a:pt x="282974" y="355181"/>
                    </a:cubicBezTo>
                    <a:cubicBezTo>
                      <a:pt x="280328" y="449902"/>
                      <a:pt x="277153" y="559704"/>
                      <a:pt x="270274" y="602831"/>
                    </a:cubicBezTo>
                    <a:cubicBezTo>
                      <a:pt x="263395" y="645958"/>
                      <a:pt x="241699" y="613943"/>
                      <a:pt x="241699" y="613943"/>
                    </a:cubicBezTo>
                    <a:cubicBezTo>
                      <a:pt x="222914" y="620822"/>
                      <a:pt x="169732" y="647016"/>
                      <a:pt x="157561" y="644106"/>
                    </a:cubicBezTo>
                    <a:cubicBezTo>
                      <a:pt x="145390" y="641196"/>
                      <a:pt x="163912" y="651250"/>
                      <a:pt x="168674" y="596481"/>
                    </a:cubicBezTo>
                    <a:cubicBezTo>
                      <a:pt x="173436" y="541712"/>
                      <a:pt x="180844" y="398837"/>
                      <a:pt x="186136" y="315493"/>
                    </a:cubicBezTo>
                    <a:cubicBezTo>
                      <a:pt x="191428" y="232149"/>
                      <a:pt x="202805" y="127903"/>
                      <a:pt x="200424" y="96418"/>
                    </a:cubicBezTo>
                    <a:cubicBezTo>
                      <a:pt x="198043" y="64933"/>
                      <a:pt x="184020" y="118114"/>
                      <a:pt x="171849" y="126581"/>
                    </a:cubicBezTo>
                    <a:cubicBezTo>
                      <a:pt x="159678" y="135048"/>
                      <a:pt x="127399" y="147218"/>
                      <a:pt x="127399" y="147218"/>
                    </a:cubicBezTo>
                    <a:cubicBezTo>
                      <a:pt x="100676" y="159124"/>
                      <a:pt x="30032" y="201458"/>
                      <a:pt x="11511" y="198018"/>
                    </a:cubicBezTo>
                    <a:cubicBezTo>
                      <a:pt x="-7010" y="194578"/>
                      <a:pt x="-3834" y="138487"/>
                      <a:pt x="25799" y="113881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1" name="フリーフォーム: 図形 4900">
                <a:extLst>
                  <a:ext uri="{FF2B5EF4-FFF2-40B4-BE49-F238E27FC236}">
                    <a16:creationId xmlns:a16="http://schemas.microsoft.com/office/drawing/2014/main" id="{DFCF279B-BC4D-46B5-A734-CC182B53EC27}"/>
                  </a:ext>
                </a:extLst>
              </p:cNvPr>
              <p:cNvSpPr/>
              <p:nvPr/>
            </p:nvSpPr>
            <p:spPr>
              <a:xfrm>
                <a:off x="5143909" y="7424043"/>
                <a:ext cx="457898" cy="638899"/>
              </a:xfrm>
              <a:custGeom>
                <a:avLst/>
                <a:gdLst>
                  <a:gd name="connsiteX0" fmla="*/ 5941 w 457898"/>
                  <a:gd name="connsiteY0" fmla="*/ 178495 h 638899"/>
                  <a:gd name="connsiteX1" fmla="*/ 86904 w 457898"/>
                  <a:gd name="connsiteY1" fmla="*/ 176907 h 638899"/>
                  <a:gd name="connsiteX2" fmla="*/ 107541 w 457898"/>
                  <a:gd name="connsiteY2" fmla="*/ 143570 h 638899"/>
                  <a:gd name="connsiteX3" fmla="*/ 255179 w 457898"/>
                  <a:gd name="connsiteY3" fmla="*/ 64195 h 638899"/>
                  <a:gd name="connsiteX4" fmla="*/ 345666 w 457898"/>
                  <a:gd name="connsiteY4" fmla="*/ 124520 h 638899"/>
                  <a:gd name="connsiteX5" fmla="*/ 366304 w 457898"/>
                  <a:gd name="connsiteY5" fmla="*/ 159445 h 638899"/>
                  <a:gd name="connsiteX6" fmla="*/ 326616 w 457898"/>
                  <a:gd name="connsiteY6" fmla="*/ 222945 h 638899"/>
                  <a:gd name="connsiteX7" fmla="*/ 199616 w 457898"/>
                  <a:gd name="connsiteY7" fmla="*/ 383282 h 638899"/>
                  <a:gd name="connsiteX8" fmla="*/ 28166 w 457898"/>
                  <a:gd name="connsiteY8" fmla="*/ 586482 h 638899"/>
                  <a:gd name="connsiteX9" fmla="*/ 4354 w 457898"/>
                  <a:gd name="connsiteY9" fmla="*/ 624582 h 638899"/>
                  <a:gd name="connsiteX10" fmla="*/ 72616 w 457898"/>
                  <a:gd name="connsiteY10" fmla="*/ 626170 h 638899"/>
                  <a:gd name="connsiteX11" fmla="*/ 332966 w 457898"/>
                  <a:gd name="connsiteY11" fmla="*/ 637282 h 638899"/>
                  <a:gd name="connsiteX12" fmla="*/ 445679 w 457898"/>
                  <a:gd name="connsiteY12" fmla="*/ 629345 h 638899"/>
                  <a:gd name="connsiteX13" fmla="*/ 440916 w 457898"/>
                  <a:gd name="connsiteY13" fmla="*/ 551557 h 638899"/>
                  <a:gd name="connsiteX14" fmla="*/ 321854 w 457898"/>
                  <a:gd name="connsiteY14" fmla="*/ 565845 h 638899"/>
                  <a:gd name="connsiteX15" fmla="*/ 134529 w 457898"/>
                  <a:gd name="connsiteY15" fmla="*/ 564257 h 638899"/>
                  <a:gd name="connsiteX16" fmla="*/ 190091 w 457898"/>
                  <a:gd name="connsiteY16" fmla="*/ 518220 h 638899"/>
                  <a:gd name="connsiteX17" fmla="*/ 391704 w 457898"/>
                  <a:gd name="connsiteY17" fmla="*/ 302320 h 638899"/>
                  <a:gd name="connsiteX18" fmla="*/ 432979 w 457898"/>
                  <a:gd name="connsiteY18" fmla="*/ 194370 h 638899"/>
                  <a:gd name="connsiteX19" fmla="*/ 421866 w 457898"/>
                  <a:gd name="connsiteY19" fmla="*/ 102295 h 638899"/>
                  <a:gd name="connsiteX20" fmla="*/ 339316 w 457898"/>
                  <a:gd name="connsiteY20" fmla="*/ 16570 h 638899"/>
                  <a:gd name="connsiteX21" fmla="*/ 193266 w 457898"/>
                  <a:gd name="connsiteY21" fmla="*/ 2282 h 638899"/>
                  <a:gd name="connsiteX22" fmla="*/ 113891 w 457898"/>
                  <a:gd name="connsiteY22" fmla="*/ 46732 h 638899"/>
                  <a:gd name="connsiteX23" fmla="*/ 5941 w 457898"/>
                  <a:gd name="connsiteY23" fmla="*/ 178495 h 63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7898" h="638899">
                    <a:moveTo>
                      <a:pt x="5941" y="178495"/>
                    </a:moveTo>
                    <a:cubicBezTo>
                      <a:pt x="1443" y="200191"/>
                      <a:pt x="69971" y="182728"/>
                      <a:pt x="86904" y="176907"/>
                    </a:cubicBezTo>
                    <a:cubicBezTo>
                      <a:pt x="103837" y="171086"/>
                      <a:pt x="79495" y="162355"/>
                      <a:pt x="107541" y="143570"/>
                    </a:cubicBezTo>
                    <a:cubicBezTo>
                      <a:pt x="135587" y="124785"/>
                      <a:pt x="215492" y="67370"/>
                      <a:pt x="255179" y="64195"/>
                    </a:cubicBezTo>
                    <a:cubicBezTo>
                      <a:pt x="294866" y="61020"/>
                      <a:pt x="327145" y="108645"/>
                      <a:pt x="345666" y="124520"/>
                    </a:cubicBezTo>
                    <a:cubicBezTo>
                      <a:pt x="364187" y="140395"/>
                      <a:pt x="369479" y="143041"/>
                      <a:pt x="366304" y="159445"/>
                    </a:cubicBezTo>
                    <a:cubicBezTo>
                      <a:pt x="363129" y="175849"/>
                      <a:pt x="354397" y="185639"/>
                      <a:pt x="326616" y="222945"/>
                    </a:cubicBezTo>
                    <a:cubicBezTo>
                      <a:pt x="298835" y="260251"/>
                      <a:pt x="249358" y="322692"/>
                      <a:pt x="199616" y="383282"/>
                    </a:cubicBezTo>
                    <a:cubicBezTo>
                      <a:pt x="149874" y="443872"/>
                      <a:pt x="60710" y="546265"/>
                      <a:pt x="28166" y="586482"/>
                    </a:cubicBezTo>
                    <a:cubicBezTo>
                      <a:pt x="-4378" y="626699"/>
                      <a:pt x="-3054" y="617967"/>
                      <a:pt x="4354" y="624582"/>
                    </a:cubicBezTo>
                    <a:cubicBezTo>
                      <a:pt x="11762" y="631197"/>
                      <a:pt x="72616" y="626170"/>
                      <a:pt x="72616" y="626170"/>
                    </a:cubicBezTo>
                    <a:cubicBezTo>
                      <a:pt x="127385" y="628287"/>
                      <a:pt x="270789" y="636753"/>
                      <a:pt x="332966" y="637282"/>
                    </a:cubicBezTo>
                    <a:cubicBezTo>
                      <a:pt x="395143" y="637811"/>
                      <a:pt x="427687" y="643633"/>
                      <a:pt x="445679" y="629345"/>
                    </a:cubicBezTo>
                    <a:cubicBezTo>
                      <a:pt x="463671" y="615057"/>
                      <a:pt x="461554" y="562140"/>
                      <a:pt x="440916" y="551557"/>
                    </a:cubicBezTo>
                    <a:cubicBezTo>
                      <a:pt x="420279" y="540974"/>
                      <a:pt x="372918" y="563728"/>
                      <a:pt x="321854" y="565845"/>
                    </a:cubicBezTo>
                    <a:cubicBezTo>
                      <a:pt x="270790" y="567962"/>
                      <a:pt x="156489" y="572194"/>
                      <a:pt x="134529" y="564257"/>
                    </a:cubicBezTo>
                    <a:cubicBezTo>
                      <a:pt x="112569" y="556320"/>
                      <a:pt x="147228" y="561876"/>
                      <a:pt x="190091" y="518220"/>
                    </a:cubicBezTo>
                    <a:cubicBezTo>
                      <a:pt x="232954" y="474564"/>
                      <a:pt x="351223" y="356295"/>
                      <a:pt x="391704" y="302320"/>
                    </a:cubicBezTo>
                    <a:cubicBezTo>
                      <a:pt x="432185" y="248345"/>
                      <a:pt x="427952" y="227708"/>
                      <a:pt x="432979" y="194370"/>
                    </a:cubicBezTo>
                    <a:cubicBezTo>
                      <a:pt x="438006" y="161032"/>
                      <a:pt x="437477" y="131928"/>
                      <a:pt x="421866" y="102295"/>
                    </a:cubicBezTo>
                    <a:cubicBezTo>
                      <a:pt x="406256" y="72662"/>
                      <a:pt x="377416" y="33239"/>
                      <a:pt x="339316" y="16570"/>
                    </a:cubicBezTo>
                    <a:cubicBezTo>
                      <a:pt x="301216" y="-99"/>
                      <a:pt x="230837" y="-2745"/>
                      <a:pt x="193266" y="2282"/>
                    </a:cubicBezTo>
                    <a:cubicBezTo>
                      <a:pt x="155695" y="7309"/>
                      <a:pt x="146435" y="17099"/>
                      <a:pt x="113891" y="46732"/>
                    </a:cubicBezTo>
                    <a:cubicBezTo>
                      <a:pt x="81347" y="76365"/>
                      <a:pt x="10439" y="156799"/>
                      <a:pt x="5941" y="178495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2" name="フリーフォーム: 図形 4901">
                <a:extLst>
                  <a:ext uri="{FF2B5EF4-FFF2-40B4-BE49-F238E27FC236}">
                    <a16:creationId xmlns:a16="http://schemas.microsoft.com/office/drawing/2014/main" id="{7DC0DE45-1CC0-4F57-857E-090FE11944B7}"/>
                  </a:ext>
                </a:extLst>
              </p:cNvPr>
              <p:cNvSpPr/>
              <p:nvPr/>
            </p:nvSpPr>
            <p:spPr>
              <a:xfrm>
                <a:off x="3421150" y="8101728"/>
                <a:ext cx="1027025" cy="367585"/>
              </a:xfrm>
              <a:custGeom>
                <a:avLst/>
                <a:gdLst>
                  <a:gd name="connsiteX0" fmla="*/ 1027025 w 1027025"/>
                  <a:gd name="connsiteY0" fmla="*/ 367585 h 367585"/>
                  <a:gd name="connsiteX1" fmla="*/ 941300 w 1027025"/>
                  <a:gd name="connsiteY1" fmla="*/ 218360 h 367585"/>
                  <a:gd name="connsiteX2" fmla="*/ 825413 w 1027025"/>
                  <a:gd name="connsiteY2" fmla="*/ 262810 h 367585"/>
                  <a:gd name="connsiteX3" fmla="*/ 709525 w 1027025"/>
                  <a:gd name="connsiteY3" fmla="*/ 200897 h 367585"/>
                  <a:gd name="connsiteX4" fmla="*/ 476163 w 1027025"/>
                  <a:gd name="connsiteY4" fmla="*/ 183435 h 367585"/>
                  <a:gd name="connsiteX5" fmla="*/ 457113 w 1027025"/>
                  <a:gd name="connsiteY5" fmla="*/ 216772 h 367585"/>
                  <a:gd name="connsiteX6" fmla="*/ 311063 w 1027025"/>
                  <a:gd name="connsiteY6" fmla="*/ 232647 h 367585"/>
                  <a:gd name="connsiteX7" fmla="*/ 211050 w 1027025"/>
                  <a:gd name="connsiteY7" fmla="*/ 181847 h 367585"/>
                  <a:gd name="connsiteX8" fmla="*/ 165013 w 1027025"/>
                  <a:gd name="connsiteY8" fmla="*/ 61197 h 367585"/>
                  <a:gd name="connsiteX9" fmla="*/ 131675 w 1027025"/>
                  <a:gd name="connsiteY9" fmla="*/ 8810 h 367585"/>
                  <a:gd name="connsiteX10" fmla="*/ 65000 w 1027025"/>
                  <a:gd name="connsiteY10" fmla="*/ 240585 h 367585"/>
                  <a:gd name="connsiteX11" fmla="*/ 28488 w 1027025"/>
                  <a:gd name="connsiteY11" fmla="*/ 173910 h 367585"/>
                  <a:gd name="connsiteX12" fmla="*/ 12613 w 1027025"/>
                  <a:gd name="connsiteY12" fmla="*/ 258047 h 367585"/>
                  <a:gd name="connsiteX13" fmla="*/ 223750 w 1027025"/>
                  <a:gd name="connsiteY13" fmla="*/ 280272 h 367585"/>
                  <a:gd name="connsiteX14" fmla="*/ 1027025 w 1027025"/>
                  <a:gd name="connsiteY14" fmla="*/ 367585 h 36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27025" h="367585">
                    <a:moveTo>
                      <a:pt x="1027025" y="367585"/>
                    </a:moveTo>
                    <a:cubicBezTo>
                      <a:pt x="1000963" y="301703"/>
                      <a:pt x="974902" y="235822"/>
                      <a:pt x="941300" y="218360"/>
                    </a:cubicBezTo>
                    <a:cubicBezTo>
                      <a:pt x="907698" y="200898"/>
                      <a:pt x="864042" y="265721"/>
                      <a:pt x="825413" y="262810"/>
                    </a:cubicBezTo>
                    <a:cubicBezTo>
                      <a:pt x="786784" y="259899"/>
                      <a:pt x="767733" y="214126"/>
                      <a:pt x="709525" y="200897"/>
                    </a:cubicBezTo>
                    <a:cubicBezTo>
                      <a:pt x="651317" y="187668"/>
                      <a:pt x="518232" y="180789"/>
                      <a:pt x="476163" y="183435"/>
                    </a:cubicBezTo>
                    <a:cubicBezTo>
                      <a:pt x="434094" y="186081"/>
                      <a:pt x="484630" y="208570"/>
                      <a:pt x="457113" y="216772"/>
                    </a:cubicBezTo>
                    <a:cubicBezTo>
                      <a:pt x="429596" y="224974"/>
                      <a:pt x="352074" y="238468"/>
                      <a:pt x="311063" y="232647"/>
                    </a:cubicBezTo>
                    <a:cubicBezTo>
                      <a:pt x="270052" y="226826"/>
                      <a:pt x="235392" y="210422"/>
                      <a:pt x="211050" y="181847"/>
                    </a:cubicBezTo>
                    <a:cubicBezTo>
                      <a:pt x="186708" y="153272"/>
                      <a:pt x="178242" y="90036"/>
                      <a:pt x="165013" y="61197"/>
                    </a:cubicBezTo>
                    <a:cubicBezTo>
                      <a:pt x="151784" y="32358"/>
                      <a:pt x="148344" y="-21088"/>
                      <a:pt x="131675" y="8810"/>
                    </a:cubicBezTo>
                    <a:cubicBezTo>
                      <a:pt x="115006" y="38708"/>
                      <a:pt x="82198" y="213068"/>
                      <a:pt x="65000" y="240585"/>
                    </a:cubicBezTo>
                    <a:cubicBezTo>
                      <a:pt x="47802" y="268102"/>
                      <a:pt x="37219" y="171000"/>
                      <a:pt x="28488" y="173910"/>
                    </a:cubicBezTo>
                    <a:cubicBezTo>
                      <a:pt x="19757" y="176820"/>
                      <a:pt x="-19931" y="240320"/>
                      <a:pt x="12613" y="258047"/>
                    </a:cubicBezTo>
                    <a:cubicBezTo>
                      <a:pt x="45157" y="275774"/>
                      <a:pt x="223750" y="280272"/>
                      <a:pt x="223750" y="280272"/>
                    </a:cubicBezTo>
                    <a:lnTo>
                      <a:pt x="1027025" y="367585"/>
                    </a:ln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3" name="フリーフォーム: 図形 4902">
                <a:extLst>
                  <a:ext uri="{FF2B5EF4-FFF2-40B4-BE49-F238E27FC236}">
                    <a16:creationId xmlns:a16="http://schemas.microsoft.com/office/drawing/2014/main" id="{FB01C061-F991-465D-9174-070D2289EACC}"/>
                  </a:ext>
                </a:extLst>
              </p:cNvPr>
              <p:cNvSpPr/>
              <p:nvPr/>
            </p:nvSpPr>
            <p:spPr>
              <a:xfrm>
                <a:off x="4371318" y="7994556"/>
                <a:ext cx="1467648" cy="531819"/>
              </a:xfrm>
              <a:custGeom>
                <a:avLst/>
                <a:gdLst>
                  <a:gd name="connsiteX0" fmla="*/ 38757 w 1467648"/>
                  <a:gd name="connsiteY0" fmla="*/ 487457 h 531819"/>
                  <a:gd name="connsiteX1" fmla="*/ 75270 w 1467648"/>
                  <a:gd name="connsiteY1" fmla="*/ 427132 h 531819"/>
                  <a:gd name="connsiteX2" fmla="*/ 178457 w 1467648"/>
                  <a:gd name="connsiteY2" fmla="*/ 396969 h 531819"/>
                  <a:gd name="connsiteX3" fmla="*/ 218145 w 1467648"/>
                  <a:gd name="connsiteY3" fmla="*/ 482694 h 531819"/>
                  <a:gd name="connsiteX4" fmla="*/ 262595 w 1467648"/>
                  <a:gd name="connsiteY4" fmla="*/ 371569 h 531819"/>
                  <a:gd name="connsiteX5" fmla="*/ 310220 w 1467648"/>
                  <a:gd name="connsiteY5" fmla="*/ 35019 h 531819"/>
                  <a:gd name="connsiteX6" fmla="*/ 343557 w 1467648"/>
                  <a:gd name="connsiteY6" fmla="*/ 23907 h 531819"/>
                  <a:gd name="connsiteX7" fmla="*/ 341970 w 1467648"/>
                  <a:gd name="connsiteY7" fmla="*/ 154082 h 531819"/>
                  <a:gd name="connsiteX8" fmla="*/ 321332 w 1467648"/>
                  <a:gd name="connsiteY8" fmla="*/ 262032 h 531819"/>
                  <a:gd name="connsiteX9" fmla="*/ 370545 w 1467648"/>
                  <a:gd name="connsiteY9" fmla="*/ 376332 h 531819"/>
                  <a:gd name="connsiteX10" fmla="*/ 427695 w 1467648"/>
                  <a:gd name="connsiteY10" fmla="*/ 400144 h 531819"/>
                  <a:gd name="connsiteX11" fmla="*/ 502307 w 1467648"/>
                  <a:gd name="connsiteY11" fmla="*/ 404907 h 531819"/>
                  <a:gd name="connsiteX12" fmla="*/ 600732 w 1467648"/>
                  <a:gd name="connsiteY12" fmla="*/ 368394 h 531819"/>
                  <a:gd name="connsiteX13" fmla="*/ 646770 w 1467648"/>
                  <a:gd name="connsiteY13" fmla="*/ 339819 h 531819"/>
                  <a:gd name="connsiteX14" fmla="*/ 702332 w 1467648"/>
                  <a:gd name="connsiteY14" fmla="*/ 274732 h 531819"/>
                  <a:gd name="connsiteX15" fmla="*/ 794407 w 1467648"/>
                  <a:gd name="connsiteY15" fmla="*/ 260444 h 531819"/>
                  <a:gd name="connsiteX16" fmla="*/ 822982 w 1467648"/>
                  <a:gd name="connsiteY16" fmla="*/ 301719 h 531819"/>
                  <a:gd name="connsiteX17" fmla="*/ 851557 w 1467648"/>
                  <a:gd name="connsiteY17" fmla="*/ 368394 h 531819"/>
                  <a:gd name="connsiteX18" fmla="*/ 896007 w 1467648"/>
                  <a:gd name="connsiteY18" fmla="*/ 382682 h 531819"/>
                  <a:gd name="connsiteX19" fmla="*/ 1013482 w 1467648"/>
                  <a:gd name="connsiteY19" fmla="*/ 381094 h 531819"/>
                  <a:gd name="connsiteX20" fmla="*/ 1146832 w 1467648"/>
                  <a:gd name="connsiteY20" fmla="*/ 371569 h 531819"/>
                  <a:gd name="connsiteX21" fmla="*/ 1176995 w 1467648"/>
                  <a:gd name="connsiteY21" fmla="*/ 371569 h 531819"/>
                  <a:gd name="connsiteX22" fmla="*/ 1232557 w 1467648"/>
                  <a:gd name="connsiteY22" fmla="*/ 362044 h 531819"/>
                  <a:gd name="connsiteX23" fmla="*/ 1272245 w 1467648"/>
                  <a:gd name="connsiteY23" fmla="*/ 231869 h 531819"/>
                  <a:gd name="connsiteX24" fmla="*/ 1324632 w 1467648"/>
                  <a:gd name="connsiteY24" fmla="*/ 306482 h 531819"/>
                  <a:gd name="connsiteX25" fmla="*/ 1404007 w 1467648"/>
                  <a:gd name="connsiteY25" fmla="*/ 255682 h 531819"/>
                  <a:gd name="connsiteX26" fmla="*/ 1465920 w 1467648"/>
                  <a:gd name="connsiteY26" fmla="*/ 354107 h 531819"/>
                  <a:gd name="connsiteX27" fmla="*/ 1411945 w 1467648"/>
                  <a:gd name="connsiteY27" fmla="*/ 504919 h 531819"/>
                  <a:gd name="connsiteX28" fmla="*/ 1059520 w 1467648"/>
                  <a:gd name="connsiteY28" fmla="*/ 519207 h 531819"/>
                  <a:gd name="connsiteX29" fmla="*/ 649945 w 1467648"/>
                  <a:gd name="connsiteY29" fmla="*/ 530319 h 531819"/>
                  <a:gd name="connsiteX30" fmla="*/ 38757 w 1467648"/>
                  <a:gd name="connsiteY30" fmla="*/ 487457 h 53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67648" h="531819">
                    <a:moveTo>
                      <a:pt x="38757" y="487457"/>
                    </a:moveTo>
                    <a:cubicBezTo>
                      <a:pt x="-57022" y="470259"/>
                      <a:pt x="51987" y="442213"/>
                      <a:pt x="75270" y="427132"/>
                    </a:cubicBezTo>
                    <a:cubicBezTo>
                      <a:pt x="98553" y="412051"/>
                      <a:pt x="154645" y="387709"/>
                      <a:pt x="178457" y="396969"/>
                    </a:cubicBezTo>
                    <a:cubicBezTo>
                      <a:pt x="202269" y="406229"/>
                      <a:pt x="204122" y="486927"/>
                      <a:pt x="218145" y="482694"/>
                    </a:cubicBezTo>
                    <a:cubicBezTo>
                      <a:pt x="232168" y="478461"/>
                      <a:pt x="247249" y="446181"/>
                      <a:pt x="262595" y="371569"/>
                    </a:cubicBezTo>
                    <a:cubicBezTo>
                      <a:pt x="277941" y="296956"/>
                      <a:pt x="296726" y="92963"/>
                      <a:pt x="310220" y="35019"/>
                    </a:cubicBezTo>
                    <a:cubicBezTo>
                      <a:pt x="323714" y="-22925"/>
                      <a:pt x="338265" y="4063"/>
                      <a:pt x="343557" y="23907"/>
                    </a:cubicBezTo>
                    <a:cubicBezTo>
                      <a:pt x="348849" y="43751"/>
                      <a:pt x="345674" y="114395"/>
                      <a:pt x="341970" y="154082"/>
                    </a:cubicBezTo>
                    <a:cubicBezTo>
                      <a:pt x="338266" y="193769"/>
                      <a:pt x="316570" y="224990"/>
                      <a:pt x="321332" y="262032"/>
                    </a:cubicBezTo>
                    <a:cubicBezTo>
                      <a:pt x="326094" y="299074"/>
                      <a:pt x="352818" y="353313"/>
                      <a:pt x="370545" y="376332"/>
                    </a:cubicBezTo>
                    <a:cubicBezTo>
                      <a:pt x="388272" y="399351"/>
                      <a:pt x="405735" y="395381"/>
                      <a:pt x="427695" y="400144"/>
                    </a:cubicBezTo>
                    <a:cubicBezTo>
                      <a:pt x="449655" y="404906"/>
                      <a:pt x="473468" y="410199"/>
                      <a:pt x="502307" y="404907"/>
                    </a:cubicBezTo>
                    <a:cubicBezTo>
                      <a:pt x="531146" y="399615"/>
                      <a:pt x="576655" y="379242"/>
                      <a:pt x="600732" y="368394"/>
                    </a:cubicBezTo>
                    <a:cubicBezTo>
                      <a:pt x="624809" y="357546"/>
                      <a:pt x="629837" y="355429"/>
                      <a:pt x="646770" y="339819"/>
                    </a:cubicBezTo>
                    <a:cubicBezTo>
                      <a:pt x="663703" y="324209"/>
                      <a:pt x="677726" y="287961"/>
                      <a:pt x="702332" y="274732"/>
                    </a:cubicBezTo>
                    <a:cubicBezTo>
                      <a:pt x="726938" y="261503"/>
                      <a:pt x="774299" y="255946"/>
                      <a:pt x="794407" y="260444"/>
                    </a:cubicBezTo>
                    <a:cubicBezTo>
                      <a:pt x="814515" y="264942"/>
                      <a:pt x="813457" y="283727"/>
                      <a:pt x="822982" y="301719"/>
                    </a:cubicBezTo>
                    <a:cubicBezTo>
                      <a:pt x="832507" y="319711"/>
                      <a:pt x="839386" y="354900"/>
                      <a:pt x="851557" y="368394"/>
                    </a:cubicBezTo>
                    <a:cubicBezTo>
                      <a:pt x="863728" y="381888"/>
                      <a:pt x="869020" y="380565"/>
                      <a:pt x="896007" y="382682"/>
                    </a:cubicBezTo>
                    <a:cubicBezTo>
                      <a:pt x="922995" y="384799"/>
                      <a:pt x="971678" y="382946"/>
                      <a:pt x="1013482" y="381094"/>
                    </a:cubicBezTo>
                    <a:cubicBezTo>
                      <a:pt x="1055286" y="379242"/>
                      <a:pt x="1119580" y="373156"/>
                      <a:pt x="1146832" y="371569"/>
                    </a:cubicBezTo>
                    <a:cubicBezTo>
                      <a:pt x="1174084" y="369982"/>
                      <a:pt x="1162708" y="373156"/>
                      <a:pt x="1176995" y="371569"/>
                    </a:cubicBezTo>
                    <a:cubicBezTo>
                      <a:pt x="1191282" y="369982"/>
                      <a:pt x="1216682" y="385327"/>
                      <a:pt x="1232557" y="362044"/>
                    </a:cubicBezTo>
                    <a:cubicBezTo>
                      <a:pt x="1248432" y="338761"/>
                      <a:pt x="1256899" y="241129"/>
                      <a:pt x="1272245" y="231869"/>
                    </a:cubicBezTo>
                    <a:cubicBezTo>
                      <a:pt x="1287591" y="222609"/>
                      <a:pt x="1302672" y="302513"/>
                      <a:pt x="1324632" y="306482"/>
                    </a:cubicBezTo>
                    <a:cubicBezTo>
                      <a:pt x="1346592" y="310451"/>
                      <a:pt x="1380459" y="247745"/>
                      <a:pt x="1404007" y="255682"/>
                    </a:cubicBezTo>
                    <a:cubicBezTo>
                      <a:pt x="1427555" y="263619"/>
                      <a:pt x="1464597" y="312568"/>
                      <a:pt x="1465920" y="354107"/>
                    </a:cubicBezTo>
                    <a:cubicBezTo>
                      <a:pt x="1467243" y="395646"/>
                      <a:pt x="1479678" y="477402"/>
                      <a:pt x="1411945" y="504919"/>
                    </a:cubicBezTo>
                    <a:cubicBezTo>
                      <a:pt x="1344212" y="532436"/>
                      <a:pt x="1059520" y="519207"/>
                      <a:pt x="1059520" y="519207"/>
                    </a:cubicBezTo>
                    <a:cubicBezTo>
                      <a:pt x="932520" y="523440"/>
                      <a:pt x="817955" y="536140"/>
                      <a:pt x="649945" y="530319"/>
                    </a:cubicBezTo>
                    <a:cubicBezTo>
                      <a:pt x="481935" y="524498"/>
                      <a:pt x="134536" y="504655"/>
                      <a:pt x="38757" y="487457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4" name="フリーフォーム: 図形 4903">
                <a:extLst>
                  <a:ext uri="{FF2B5EF4-FFF2-40B4-BE49-F238E27FC236}">
                    <a16:creationId xmlns:a16="http://schemas.microsoft.com/office/drawing/2014/main" id="{1E6F15A1-393D-443D-B372-EBE4CA298A83}"/>
                  </a:ext>
                </a:extLst>
              </p:cNvPr>
              <p:cNvSpPr/>
              <p:nvPr/>
            </p:nvSpPr>
            <p:spPr>
              <a:xfrm>
                <a:off x="5725541" y="7676704"/>
                <a:ext cx="388706" cy="811442"/>
              </a:xfrm>
              <a:custGeom>
                <a:avLst/>
                <a:gdLst>
                  <a:gd name="connsiteX0" fmla="*/ 310134 w 388706"/>
                  <a:gd name="connsiteY0" fmla="*/ 567184 h 811442"/>
                  <a:gd name="connsiteX1" fmla="*/ 386334 w 388706"/>
                  <a:gd name="connsiteY1" fmla="*/ 756096 h 811442"/>
                  <a:gd name="connsiteX2" fmla="*/ 333947 w 388706"/>
                  <a:gd name="connsiteY2" fmla="*/ 773559 h 811442"/>
                  <a:gd name="connsiteX3" fmla="*/ 8509 w 388706"/>
                  <a:gd name="connsiteY3" fmla="*/ 810071 h 811442"/>
                  <a:gd name="connsiteX4" fmla="*/ 95822 w 388706"/>
                  <a:gd name="connsiteY4" fmla="*/ 789434 h 811442"/>
                  <a:gd name="connsiteX5" fmla="*/ 103759 w 388706"/>
                  <a:gd name="connsiteY5" fmla="*/ 662434 h 811442"/>
                  <a:gd name="connsiteX6" fmla="*/ 178372 w 388706"/>
                  <a:gd name="connsiteY6" fmla="*/ 516384 h 811442"/>
                  <a:gd name="connsiteX7" fmla="*/ 187897 w 388706"/>
                  <a:gd name="connsiteY7" fmla="*/ 670371 h 811442"/>
                  <a:gd name="connsiteX8" fmla="*/ 225997 w 388706"/>
                  <a:gd name="connsiteY8" fmla="*/ 705296 h 811442"/>
                  <a:gd name="connsiteX9" fmla="*/ 225997 w 388706"/>
                  <a:gd name="connsiteY9" fmla="*/ 405259 h 811442"/>
                  <a:gd name="connsiteX10" fmla="*/ 118047 w 388706"/>
                  <a:gd name="connsiteY10" fmla="*/ 386209 h 811442"/>
                  <a:gd name="connsiteX11" fmla="*/ 208534 w 388706"/>
                  <a:gd name="connsiteY11" fmla="*/ 368746 h 811442"/>
                  <a:gd name="connsiteX12" fmla="*/ 246634 w 388706"/>
                  <a:gd name="connsiteY12" fmla="*/ 206821 h 811442"/>
                  <a:gd name="connsiteX13" fmla="*/ 245047 w 388706"/>
                  <a:gd name="connsiteY13" fmla="*/ 2034 h 811442"/>
                  <a:gd name="connsiteX14" fmla="*/ 278384 w 388706"/>
                  <a:gd name="connsiteY14" fmla="*/ 340171 h 811442"/>
                  <a:gd name="connsiteX15" fmla="*/ 267272 w 388706"/>
                  <a:gd name="connsiteY15" fmla="*/ 417959 h 811442"/>
                  <a:gd name="connsiteX16" fmla="*/ 254572 w 388706"/>
                  <a:gd name="connsiteY16" fmla="*/ 525909 h 811442"/>
                  <a:gd name="connsiteX17" fmla="*/ 240284 w 388706"/>
                  <a:gd name="connsiteY17" fmla="*/ 700534 h 811442"/>
                  <a:gd name="connsiteX18" fmla="*/ 324422 w 388706"/>
                  <a:gd name="connsiteY18" fmla="*/ 689421 h 811442"/>
                  <a:gd name="connsiteX19" fmla="*/ 310134 w 388706"/>
                  <a:gd name="connsiteY19" fmla="*/ 567184 h 8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8706" h="811442">
                    <a:moveTo>
                      <a:pt x="310134" y="567184"/>
                    </a:moveTo>
                    <a:cubicBezTo>
                      <a:pt x="320453" y="578297"/>
                      <a:pt x="382365" y="721700"/>
                      <a:pt x="386334" y="756096"/>
                    </a:cubicBezTo>
                    <a:cubicBezTo>
                      <a:pt x="390303" y="790492"/>
                      <a:pt x="396918" y="764563"/>
                      <a:pt x="333947" y="773559"/>
                    </a:cubicBezTo>
                    <a:cubicBezTo>
                      <a:pt x="270976" y="782555"/>
                      <a:pt x="48196" y="807425"/>
                      <a:pt x="8509" y="810071"/>
                    </a:cubicBezTo>
                    <a:cubicBezTo>
                      <a:pt x="-31178" y="812717"/>
                      <a:pt x="79947" y="814040"/>
                      <a:pt x="95822" y="789434"/>
                    </a:cubicBezTo>
                    <a:cubicBezTo>
                      <a:pt x="111697" y="764828"/>
                      <a:pt x="90001" y="707942"/>
                      <a:pt x="103759" y="662434"/>
                    </a:cubicBezTo>
                    <a:cubicBezTo>
                      <a:pt x="117517" y="616926"/>
                      <a:pt x="164349" y="515061"/>
                      <a:pt x="178372" y="516384"/>
                    </a:cubicBezTo>
                    <a:cubicBezTo>
                      <a:pt x="192395" y="517707"/>
                      <a:pt x="179960" y="638886"/>
                      <a:pt x="187897" y="670371"/>
                    </a:cubicBezTo>
                    <a:cubicBezTo>
                      <a:pt x="195834" y="701856"/>
                      <a:pt x="219647" y="749481"/>
                      <a:pt x="225997" y="705296"/>
                    </a:cubicBezTo>
                    <a:cubicBezTo>
                      <a:pt x="232347" y="661111"/>
                      <a:pt x="243989" y="458440"/>
                      <a:pt x="225997" y="405259"/>
                    </a:cubicBezTo>
                    <a:cubicBezTo>
                      <a:pt x="208005" y="352078"/>
                      <a:pt x="120957" y="392294"/>
                      <a:pt x="118047" y="386209"/>
                    </a:cubicBezTo>
                    <a:cubicBezTo>
                      <a:pt x="115137" y="380124"/>
                      <a:pt x="187103" y="398644"/>
                      <a:pt x="208534" y="368746"/>
                    </a:cubicBezTo>
                    <a:cubicBezTo>
                      <a:pt x="229965" y="338848"/>
                      <a:pt x="240548" y="267940"/>
                      <a:pt x="246634" y="206821"/>
                    </a:cubicBezTo>
                    <a:cubicBezTo>
                      <a:pt x="252720" y="145702"/>
                      <a:pt x="239755" y="-20191"/>
                      <a:pt x="245047" y="2034"/>
                    </a:cubicBezTo>
                    <a:cubicBezTo>
                      <a:pt x="250339" y="24259"/>
                      <a:pt x="274680" y="270850"/>
                      <a:pt x="278384" y="340171"/>
                    </a:cubicBezTo>
                    <a:cubicBezTo>
                      <a:pt x="282088" y="409492"/>
                      <a:pt x="271241" y="387003"/>
                      <a:pt x="267272" y="417959"/>
                    </a:cubicBezTo>
                    <a:cubicBezTo>
                      <a:pt x="263303" y="448915"/>
                      <a:pt x="259070" y="478813"/>
                      <a:pt x="254572" y="525909"/>
                    </a:cubicBezTo>
                    <a:cubicBezTo>
                      <a:pt x="250074" y="573005"/>
                      <a:pt x="228642" y="673282"/>
                      <a:pt x="240284" y="700534"/>
                    </a:cubicBezTo>
                    <a:cubicBezTo>
                      <a:pt x="251926" y="727786"/>
                      <a:pt x="311457" y="709529"/>
                      <a:pt x="324422" y="689421"/>
                    </a:cubicBezTo>
                    <a:cubicBezTo>
                      <a:pt x="337387" y="669313"/>
                      <a:pt x="299815" y="556071"/>
                      <a:pt x="310134" y="567184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5" name="フリーフォーム: 図形 4904">
                <a:extLst>
                  <a:ext uri="{FF2B5EF4-FFF2-40B4-BE49-F238E27FC236}">
                    <a16:creationId xmlns:a16="http://schemas.microsoft.com/office/drawing/2014/main" id="{340CF98F-08F8-4D41-A59C-EA40DBFB7D16}"/>
                  </a:ext>
                </a:extLst>
              </p:cNvPr>
              <p:cNvSpPr/>
              <p:nvPr/>
            </p:nvSpPr>
            <p:spPr>
              <a:xfrm>
                <a:off x="5516508" y="6934799"/>
                <a:ext cx="354842" cy="382804"/>
              </a:xfrm>
              <a:custGeom>
                <a:avLst/>
                <a:gdLst>
                  <a:gd name="connsiteX0" fmla="*/ 322317 w 354842"/>
                  <a:gd name="connsiteY0" fmla="*/ 989 h 382804"/>
                  <a:gd name="connsiteX1" fmla="*/ 34980 w 354842"/>
                  <a:gd name="connsiteY1" fmla="*/ 54964 h 382804"/>
                  <a:gd name="connsiteX2" fmla="*/ 9580 w 354842"/>
                  <a:gd name="connsiteY2" fmla="*/ 121639 h 382804"/>
                  <a:gd name="connsiteX3" fmla="*/ 77842 w 354842"/>
                  <a:gd name="connsiteY3" fmla="*/ 239114 h 382804"/>
                  <a:gd name="connsiteX4" fmla="*/ 344542 w 354842"/>
                  <a:gd name="connsiteY4" fmla="*/ 378814 h 382804"/>
                  <a:gd name="connsiteX5" fmla="*/ 287392 w 354842"/>
                  <a:gd name="connsiteY5" fmla="*/ 334364 h 382804"/>
                  <a:gd name="connsiteX6" fmla="*/ 168330 w 354842"/>
                  <a:gd name="connsiteY6" fmla="*/ 226414 h 382804"/>
                  <a:gd name="connsiteX7" fmla="*/ 87367 w 354842"/>
                  <a:gd name="connsiteY7" fmla="*/ 102589 h 382804"/>
                  <a:gd name="connsiteX8" fmla="*/ 322317 w 354842"/>
                  <a:gd name="connsiteY8" fmla="*/ 989 h 38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4842" h="382804">
                    <a:moveTo>
                      <a:pt x="322317" y="989"/>
                    </a:moveTo>
                    <a:cubicBezTo>
                      <a:pt x="313586" y="-6948"/>
                      <a:pt x="87103" y="34856"/>
                      <a:pt x="34980" y="54964"/>
                    </a:cubicBezTo>
                    <a:cubicBezTo>
                      <a:pt x="-17143" y="75072"/>
                      <a:pt x="2436" y="90947"/>
                      <a:pt x="9580" y="121639"/>
                    </a:cubicBezTo>
                    <a:cubicBezTo>
                      <a:pt x="16724" y="152331"/>
                      <a:pt x="22015" y="196251"/>
                      <a:pt x="77842" y="239114"/>
                    </a:cubicBezTo>
                    <a:cubicBezTo>
                      <a:pt x="133669" y="281977"/>
                      <a:pt x="309617" y="362939"/>
                      <a:pt x="344542" y="378814"/>
                    </a:cubicBezTo>
                    <a:cubicBezTo>
                      <a:pt x="379467" y="394689"/>
                      <a:pt x="316761" y="359764"/>
                      <a:pt x="287392" y="334364"/>
                    </a:cubicBezTo>
                    <a:cubicBezTo>
                      <a:pt x="258023" y="308964"/>
                      <a:pt x="201668" y="265043"/>
                      <a:pt x="168330" y="226414"/>
                    </a:cubicBezTo>
                    <a:cubicBezTo>
                      <a:pt x="134992" y="187785"/>
                      <a:pt x="63290" y="136456"/>
                      <a:pt x="87367" y="102589"/>
                    </a:cubicBezTo>
                    <a:cubicBezTo>
                      <a:pt x="111444" y="68722"/>
                      <a:pt x="331048" y="8926"/>
                      <a:pt x="322317" y="989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6" name="フリーフォーム: 図形 4905">
                <a:extLst>
                  <a:ext uri="{FF2B5EF4-FFF2-40B4-BE49-F238E27FC236}">
                    <a16:creationId xmlns:a16="http://schemas.microsoft.com/office/drawing/2014/main" id="{6B54A5E9-29AB-4E00-9CAF-9C63BFBF0A5B}"/>
                  </a:ext>
                </a:extLst>
              </p:cNvPr>
              <p:cNvSpPr/>
              <p:nvPr/>
            </p:nvSpPr>
            <p:spPr>
              <a:xfrm>
                <a:off x="5728735" y="6998052"/>
                <a:ext cx="301408" cy="237797"/>
              </a:xfrm>
              <a:custGeom>
                <a:avLst/>
                <a:gdLst>
                  <a:gd name="connsiteX0" fmla="*/ 8490 w 301408"/>
                  <a:gd name="connsiteY0" fmla="*/ 5998 h 237797"/>
                  <a:gd name="connsiteX1" fmla="*/ 273603 w 301408"/>
                  <a:gd name="connsiteY1" fmla="*/ 9173 h 237797"/>
                  <a:gd name="connsiteX2" fmla="*/ 267253 w 301408"/>
                  <a:gd name="connsiteY2" fmla="*/ 55211 h 237797"/>
                  <a:gd name="connsiteX3" fmla="*/ 278365 w 301408"/>
                  <a:gd name="connsiteY3" fmla="*/ 233011 h 237797"/>
                  <a:gd name="connsiteX4" fmla="*/ 286303 w 301408"/>
                  <a:gd name="connsiteY4" fmla="*/ 185386 h 237797"/>
                  <a:gd name="connsiteX5" fmla="*/ 57703 w 301408"/>
                  <a:gd name="connsiteY5" fmla="*/ 167923 h 237797"/>
                  <a:gd name="connsiteX6" fmla="*/ 67228 w 301408"/>
                  <a:gd name="connsiteY6" fmla="*/ 83786 h 237797"/>
                  <a:gd name="connsiteX7" fmla="*/ 65640 w 301408"/>
                  <a:gd name="connsiteY7" fmla="*/ 5998 h 237797"/>
                  <a:gd name="connsiteX8" fmla="*/ 8490 w 301408"/>
                  <a:gd name="connsiteY8" fmla="*/ 5998 h 23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408" h="237797">
                    <a:moveTo>
                      <a:pt x="8490" y="5998"/>
                    </a:moveTo>
                    <a:cubicBezTo>
                      <a:pt x="43150" y="6527"/>
                      <a:pt x="230476" y="971"/>
                      <a:pt x="273603" y="9173"/>
                    </a:cubicBezTo>
                    <a:cubicBezTo>
                      <a:pt x="316730" y="17375"/>
                      <a:pt x="266459" y="17905"/>
                      <a:pt x="267253" y="55211"/>
                    </a:cubicBezTo>
                    <a:cubicBezTo>
                      <a:pt x="268047" y="92517"/>
                      <a:pt x="275190" y="211315"/>
                      <a:pt x="278365" y="233011"/>
                    </a:cubicBezTo>
                    <a:cubicBezTo>
                      <a:pt x="281540" y="254707"/>
                      <a:pt x="323080" y="196234"/>
                      <a:pt x="286303" y="185386"/>
                    </a:cubicBezTo>
                    <a:cubicBezTo>
                      <a:pt x="249526" y="174538"/>
                      <a:pt x="94216" y="184856"/>
                      <a:pt x="57703" y="167923"/>
                    </a:cubicBezTo>
                    <a:cubicBezTo>
                      <a:pt x="21191" y="150990"/>
                      <a:pt x="65905" y="110773"/>
                      <a:pt x="67228" y="83786"/>
                    </a:cubicBezTo>
                    <a:cubicBezTo>
                      <a:pt x="68551" y="56799"/>
                      <a:pt x="75430" y="19227"/>
                      <a:pt x="65640" y="5998"/>
                    </a:cubicBezTo>
                    <a:cubicBezTo>
                      <a:pt x="55850" y="-7231"/>
                      <a:pt x="-26170" y="5469"/>
                      <a:pt x="8490" y="5998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7" name="フリーフォーム: 図形 4906">
                <a:extLst>
                  <a:ext uri="{FF2B5EF4-FFF2-40B4-BE49-F238E27FC236}">
                    <a16:creationId xmlns:a16="http://schemas.microsoft.com/office/drawing/2014/main" id="{AD295A44-A4C1-4D31-84FA-CFC30A958BA1}"/>
                  </a:ext>
                </a:extLst>
              </p:cNvPr>
              <p:cNvSpPr/>
              <p:nvPr/>
            </p:nvSpPr>
            <p:spPr>
              <a:xfrm>
                <a:off x="5328004" y="3503791"/>
                <a:ext cx="110828" cy="188937"/>
              </a:xfrm>
              <a:custGeom>
                <a:avLst/>
                <a:gdLst>
                  <a:gd name="connsiteX0" fmla="*/ 15521 w 110828"/>
                  <a:gd name="connsiteY0" fmla="*/ 2997 h 188937"/>
                  <a:gd name="connsiteX1" fmla="*/ 1234 w 110828"/>
                  <a:gd name="connsiteY1" fmla="*/ 136347 h 188937"/>
                  <a:gd name="connsiteX2" fmla="*/ 36159 w 110828"/>
                  <a:gd name="connsiteY2" fmla="*/ 153809 h 188937"/>
                  <a:gd name="connsiteX3" fmla="*/ 82196 w 110828"/>
                  <a:gd name="connsiteY3" fmla="*/ 188734 h 188937"/>
                  <a:gd name="connsiteX4" fmla="*/ 93309 w 110828"/>
                  <a:gd name="connsiteY4" fmla="*/ 136347 h 188937"/>
                  <a:gd name="connsiteX5" fmla="*/ 110771 w 110828"/>
                  <a:gd name="connsiteY5" fmla="*/ 64909 h 188937"/>
                  <a:gd name="connsiteX6" fmla="*/ 86959 w 110828"/>
                  <a:gd name="connsiteY6" fmla="*/ 44272 h 188937"/>
                  <a:gd name="connsiteX7" fmla="*/ 15521 w 110828"/>
                  <a:gd name="connsiteY7" fmla="*/ 2997 h 18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828" h="188937">
                    <a:moveTo>
                      <a:pt x="15521" y="2997"/>
                    </a:moveTo>
                    <a:cubicBezTo>
                      <a:pt x="1233" y="18343"/>
                      <a:pt x="-2206" y="111212"/>
                      <a:pt x="1234" y="136347"/>
                    </a:cubicBezTo>
                    <a:cubicBezTo>
                      <a:pt x="4674" y="161482"/>
                      <a:pt x="22665" y="145078"/>
                      <a:pt x="36159" y="153809"/>
                    </a:cubicBezTo>
                    <a:cubicBezTo>
                      <a:pt x="49653" y="162540"/>
                      <a:pt x="72671" y="191644"/>
                      <a:pt x="82196" y="188734"/>
                    </a:cubicBezTo>
                    <a:cubicBezTo>
                      <a:pt x="91721" y="185824"/>
                      <a:pt x="88547" y="156984"/>
                      <a:pt x="93309" y="136347"/>
                    </a:cubicBezTo>
                    <a:cubicBezTo>
                      <a:pt x="98071" y="115710"/>
                      <a:pt x="111829" y="80255"/>
                      <a:pt x="110771" y="64909"/>
                    </a:cubicBezTo>
                    <a:cubicBezTo>
                      <a:pt x="109713" y="49563"/>
                      <a:pt x="100453" y="52739"/>
                      <a:pt x="86959" y="44272"/>
                    </a:cubicBezTo>
                    <a:cubicBezTo>
                      <a:pt x="73465" y="35805"/>
                      <a:pt x="29809" y="-12349"/>
                      <a:pt x="15521" y="2997"/>
                    </a:cubicBezTo>
                    <a:close/>
                  </a:path>
                </a:pathLst>
              </a:custGeom>
              <a:solidFill>
                <a:srgbClr val="7030A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8" name="フリーフォーム: 図形 4907">
                <a:extLst>
                  <a:ext uri="{FF2B5EF4-FFF2-40B4-BE49-F238E27FC236}">
                    <a16:creationId xmlns:a16="http://schemas.microsoft.com/office/drawing/2014/main" id="{A13D4061-4FDA-403D-92A5-1AA503F4F73D}"/>
                  </a:ext>
                </a:extLst>
              </p:cNvPr>
              <p:cNvSpPr/>
              <p:nvPr/>
            </p:nvSpPr>
            <p:spPr>
              <a:xfrm>
                <a:off x="3612630" y="3813993"/>
                <a:ext cx="134074" cy="124862"/>
              </a:xfrm>
              <a:custGeom>
                <a:avLst/>
                <a:gdLst>
                  <a:gd name="connsiteX0" fmla="*/ 87833 w 134074"/>
                  <a:gd name="connsiteY0" fmla="*/ 3945 h 124862"/>
                  <a:gd name="connsiteX1" fmla="*/ 132283 w 134074"/>
                  <a:gd name="connsiteY1" fmla="*/ 115070 h 124862"/>
                  <a:gd name="connsiteX2" fmla="*/ 113233 w 134074"/>
                  <a:gd name="connsiteY2" fmla="*/ 110307 h 124862"/>
                  <a:gd name="connsiteX3" fmla="*/ 5283 w 134074"/>
                  <a:gd name="connsiteY3" fmla="*/ 35695 h 124862"/>
                  <a:gd name="connsiteX4" fmla="*/ 24333 w 134074"/>
                  <a:gd name="connsiteY4" fmla="*/ 24582 h 124862"/>
                  <a:gd name="connsiteX5" fmla="*/ 87833 w 134074"/>
                  <a:gd name="connsiteY5" fmla="*/ 3945 h 124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074" h="124862">
                    <a:moveTo>
                      <a:pt x="87833" y="3945"/>
                    </a:moveTo>
                    <a:cubicBezTo>
                      <a:pt x="105824" y="19026"/>
                      <a:pt x="128050" y="97343"/>
                      <a:pt x="132283" y="115070"/>
                    </a:cubicBezTo>
                    <a:cubicBezTo>
                      <a:pt x="136516" y="132797"/>
                      <a:pt x="134400" y="123536"/>
                      <a:pt x="113233" y="110307"/>
                    </a:cubicBezTo>
                    <a:cubicBezTo>
                      <a:pt x="92066" y="97078"/>
                      <a:pt x="20100" y="49982"/>
                      <a:pt x="5283" y="35695"/>
                    </a:cubicBezTo>
                    <a:cubicBezTo>
                      <a:pt x="-9534" y="21408"/>
                      <a:pt x="10045" y="27493"/>
                      <a:pt x="24333" y="24582"/>
                    </a:cubicBezTo>
                    <a:cubicBezTo>
                      <a:pt x="38620" y="21672"/>
                      <a:pt x="69842" y="-11136"/>
                      <a:pt x="87833" y="3945"/>
                    </a:cubicBezTo>
                    <a:close/>
                  </a:path>
                </a:pathLst>
              </a:custGeom>
              <a:solidFill>
                <a:srgbClr val="7030A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343439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9" name="グループ化 1298">
            <a:extLst>
              <a:ext uri="{FF2B5EF4-FFF2-40B4-BE49-F238E27FC236}">
                <a16:creationId xmlns:a16="http://schemas.microsoft.com/office/drawing/2014/main" id="{DE2FDD98-C997-4680-B39F-08D2DE943196}"/>
              </a:ext>
            </a:extLst>
          </p:cNvPr>
          <p:cNvGrpSpPr/>
          <p:nvPr/>
        </p:nvGrpSpPr>
        <p:grpSpPr>
          <a:xfrm>
            <a:off x="207859" y="1929639"/>
            <a:ext cx="9169160" cy="10056849"/>
            <a:chOff x="207859" y="1929639"/>
            <a:chExt cx="9169160" cy="10056849"/>
          </a:xfrm>
        </p:grpSpPr>
        <p:sp>
          <p:nvSpPr>
            <p:cNvPr id="6" name="人物背景">
              <a:extLst>
                <a:ext uri="{FF2B5EF4-FFF2-40B4-BE49-F238E27FC236}">
                  <a16:creationId xmlns:a16="http://schemas.microsoft.com/office/drawing/2014/main" id="{CA162D72-F662-48B6-A986-1B86CE66D8F5}"/>
                </a:ext>
              </a:extLst>
            </p:cNvPr>
            <p:cNvSpPr/>
            <p:nvPr/>
          </p:nvSpPr>
          <p:spPr>
            <a:xfrm>
              <a:off x="207859" y="1929639"/>
              <a:ext cx="9169160" cy="10056849"/>
            </a:xfrm>
            <a:custGeom>
              <a:avLst/>
              <a:gdLst>
                <a:gd name="connsiteX0" fmla="*/ 6706288 w 9169160"/>
                <a:gd name="connsiteY0" fmla="*/ 9989645 h 10056849"/>
                <a:gd name="connsiteX1" fmla="*/ 2262625 w 9169160"/>
                <a:gd name="connsiteY1" fmla="*/ 10037772 h 10056849"/>
                <a:gd name="connsiteX2" fmla="*/ 2246583 w 9169160"/>
                <a:gd name="connsiteY2" fmla="*/ 9909435 h 10056849"/>
                <a:gd name="connsiteX3" fmla="*/ 2535341 w 9169160"/>
                <a:gd name="connsiteY3" fmla="*/ 8626066 h 10056849"/>
                <a:gd name="connsiteX4" fmla="*/ 2535341 w 9169160"/>
                <a:gd name="connsiteY4" fmla="*/ 8273140 h 10056849"/>
                <a:gd name="connsiteX5" fmla="*/ 1845530 w 9169160"/>
                <a:gd name="connsiteY5" fmla="*/ 5706403 h 10056849"/>
                <a:gd name="connsiteX6" fmla="*/ 1540730 w 9169160"/>
                <a:gd name="connsiteY6" fmla="*/ 6251835 h 10056849"/>
                <a:gd name="connsiteX7" fmla="*/ 947173 w 9169160"/>
                <a:gd name="connsiteY7" fmla="*/ 7342698 h 10056849"/>
                <a:gd name="connsiteX8" fmla="*/ 562162 w 9169160"/>
                <a:gd name="connsiteY8" fmla="*/ 7390824 h 10056849"/>
                <a:gd name="connsiteX9" fmla="*/ 80899 w 9169160"/>
                <a:gd name="connsiteY9" fmla="*/ 7262487 h 10056849"/>
                <a:gd name="connsiteX10" fmla="*/ 688 w 9169160"/>
                <a:gd name="connsiteY10" fmla="*/ 6925603 h 10056849"/>
                <a:gd name="connsiteX11" fmla="*/ 48815 w 9169160"/>
                <a:gd name="connsiteY11" fmla="*/ 6652887 h 10056849"/>
                <a:gd name="connsiteX12" fmla="*/ 161109 w 9169160"/>
                <a:gd name="connsiteY12" fmla="*/ 6171624 h 10056849"/>
                <a:gd name="connsiteX13" fmla="*/ 626330 w 9169160"/>
                <a:gd name="connsiteY13" fmla="*/ 5529940 h 10056849"/>
                <a:gd name="connsiteX14" fmla="*/ 883004 w 9169160"/>
                <a:gd name="connsiteY14" fmla="*/ 4808045 h 10056849"/>
                <a:gd name="connsiteX15" fmla="*/ 1348225 w 9169160"/>
                <a:gd name="connsiteY15" fmla="*/ 3733224 h 10056849"/>
                <a:gd name="connsiteX16" fmla="*/ 1492604 w 9169160"/>
                <a:gd name="connsiteY16" fmla="*/ 3604887 h 10056849"/>
                <a:gd name="connsiteX17" fmla="*/ 899046 w 9169160"/>
                <a:gd name="connsiteY17" fmla="*/ 3845519 h 10056849"/>
                <a:gd name="connsiteX18" fmla="*/ 979257 w 9169160"/>
                <a:gd name="connsiteY18" fmla="*/ 3620929 h 10056849"/>
                <a:gd name="connsiteX19" fmla="*/ 2358878 w 9169160"/>
                <a:gd name="connsiteY19" fmla="*/ 2931119 h 10056849"/>
                <a:gd name="connsiteX20" fmla="*/ 2086162 w 9169160"/>
                <a:gd name="connsiteY20" fmla="*/ 3075498 h 10056849"/>
                <a:gd name="connsiteX21" fmla="*/ 915088 w 9169160"/>
                <a:gd name="connsiteY21" fmla="*/ 3251961 h 10056849"/>
                <a:gd name="connsiteX22" fmla="*/ 2535341 w 9169160"/>
                <a:gd name="connsiteY22" fmla="*/ 2626319 h 10056849"/>
                <a:gd name="connsiteX23" fmla="*/ 1749278 w 9169160"/>
                <a:gd name="connsiteY23" fmla="*/ 2834866 h 10056849"/>
                <a:gd name="connsiteX24" fmla="*/ 1284057 w 9169160"/>
                <a:gd name="connsiteY24" fmla="*/ 2850908 h 10056849"/>
                <a:gd name="connsiteX25" fmla="*/ 1941783 w 9169160"/>
                <a:gd name="connsiteY25" fmla="*/ 2449856 h 10056849"/>
                <a:gd name="connsiteX26" fmla="*/ 2888267 w 9169160"/>
                <a:gd name="connsiteY26" fmla="*/ 2337561 h 10056849"/>
                <a:gd name="connsiteX27" fmla="*/ 2856183 w 9169160"/>
                <a:gd name="connsiteY27" fmla="*/ 2177140 h 10056849"/>
                <a:gd name="connsiteX28" fmla="*/ 2711804 w 9169160"/>
                <a:gd name="connsiteY28" fmla="*/ 1679835 h 10056849"/>
                <a:gd name="connsiteX29" fmla="*/ 2952436 w 9169160"/>
                <a:gd name="connsiteY29" fmla="*/ 1792129 h 10056849"/>
                <a:gd name="connsiteX30" fmla="*/ 2775973 w 9169160"/>
                <a:gd name="connsiteY30" fmla="*/ 1391077 h 10056849"/>
                <a:gd name="connsiteX31" fmla="*/ 3000562 w 9169160"/>
                <a:gd name="connsiteY31" fmla="*/ 669182 h 10056849"/>
                <a:gd name="connsiteX32" fmla="*/ 3449741 w 9169160"/>
                <a:gd name="connsiteY32" fmla="*/ 123750 h 10056849"/>
                <a:gd name="connsiteX33" fmla="*/ 4027257 w 9169160"/>
                <a:gd name="connsiteY33" fmla="*/ 43540 h 10056849"/>
                <a:gd name="connsiteX34" fmla="*/ 4283930 w 9169160"/>
                <a:gd name="connsiteY34" fmla="*/ 43540 h 10056849"/>
                <a:gd name="connsiteX35" fmla="*/ 4973741 w 9169160"/>
                <a:gd name="connsiteY35" fmla="*/ 588972 h 10056849"/>
                <a:gd name="connsiteX36" fmla="*/ 5230415 w 9169160"/>
                <a:gd name="connsiteY36" fmla="*/ 1166487 h 10056849"/>
                <a:gd name="connsiteX37" fmla="*/ 5246457 w 9169160"/>
                <a:gd name="connsiteY37" fmla="*/ 1230656 h 10056849"/>
                <a:gd name="connsiteX38" fmla="*/ 5583341 w 9169160"/>
                <a:gd name="connsiteY38" fmla="*/ 1519414 h 10056849"/>
                <a:gd name="connsiteX39" fmla="*/ 5583341 w 9169160"/>
                <a:gd name="connsiteY39" fmla="*/ 1952550 h 10056849"/>
                <a:gd name="connsiteX40" fmla="*/ 5471046 w 9169160"/>
                <a:gd name="connsiteY40" fmla="*/ 2096929 h 10056849"/>
                <a:gd name="connsiteX41" fmla="*/ 5471046 w 9169160"/>
                <a:gd name="connsiteY41" fmla="*/ 2353603 h 10056849"/>
                <a:gd name="connsiteX42" fmla="*/ 5471046 w 9169160"/>
                <a:gd name="connsiteY42" fmla="*/ 2578193 h 10056849"/>
                <a:gd name="connsiteX43" fmla="*/ 5487088 w 9169160"/>
                <a:gd name="connsiteY43" fmla="*/ 2690487 h 10056849"/>
                <a:gd name="connsiteX44" fmla="*/ 5888141 w 9169160"/>
                <a:gd name="connsiteY44" fmla="*/ 2979245 h 10056849"/>
                <a:gd name="connsiteX45" fmla="*/ 5599383 w 9169160"/>
                <a:gd name="connsiteY45" fmla="*/ 3027372 h 10056849"/>
                <a:gd name="connsiteX46" fmla="*/ 5759804 w 9169160"/>
                <a:gd name="connsiteY46" fmla="*/ 3123624 h 10056849"/>
                <a:gd name="connsiteX47" fmla="*/ 6401488 w 9169160"/>
                <a:gd name="connsiteY47" fmla="*/ 2562150 h 10056849"/>
                <a:gd name="connsiteX48" fmla="*/ 6385446 w 9169160"/>
                <a:gd name="connsiteY48" fmla="*/ 2899035 h 10056849"/>
                <a:gd name="connsiteX49" fmla="*/ 6289194 w 9169160"/>
                <a:gd name="connsiteY49" fmla="*/ 3139666 h 10056849"/>
                <a:gd name="connsiteX50" fmla="*/ 6658162 w 9169160"/>
                <a:gd name="connsiteY50" fmla="*/ 3300087 h 10056849"/>
                <a:gd name="connsiteX51" fmla="*/ 6882752 w 9169160"/>
                <a:gd name="connsiteY51" fmla="*/ 3412382 h 10056849"/>
                <a:gd name="connsiteX52" fmla="*/ 7524436 w 9169160"/>
                <a:gd name="connsiteY52" fmla="*/ 4583456 h 10056849"/>
                <a:gd name="connsiteX53" fmla="*/ 7925488 w 9169160"/>
                <a:gd name="connsiteY53" fmla="*/ 5417645 h 10056849"/>
                <a:gd name="connsiteX54" fmla="*/ 8069867 w 9169160"/>
                <a:gd name="connsiteY54" fmla="*/ 5674319 h 10056849"/>
                <a:gd name="connsiteX55" fmla="*/ 8711552 w 9169160"/>
                <a:gd name="connsiteY55" fmla="*/ 7294572 h 10056849"/>
                <a:gd name="connsiteX56" fmla="*/ 8920099 w 9169160"/>
                <a:gd name="connsiteY56" fmla="*/ 7936256 h 10056849"/>
                <a:gd name="connsiteX57" fmla="*/ 9144688 w 9169160"/>
                <a:gd name="connsiteY57" fmla="*/ 8385435 h 10056849"/>
                <a:gd name="connsiteX58" fmla="*/ 9112604 w 9169160"/>
                <a:gd name="connsiteY58" fmla="*/ 9027119 h 10056849"/>
                <a:gd name="connsiteX59" fmla="*/ 8695509 w 9169160"/>
                <a:gd name="connsiteY59" fmla="*/ 9444214 h 10056849"/>
                <a:gd name="connsiteX60" fmla="*/ 8053825 w 9169160"/>
                <a:gd name="connsiteY60" fmla="*/ 9364003 h 10056849"/>
                <a:gd name="connsiteX61" fmla="*/ 7941530 w 9169160"/>
                <a:gd name="connsiteY61" fmla="*/ 8561898 h 10056849"/>
                <a:gd name="connsiteX62" fmla="*/ 7989657 w 9169160"/>
                <a:gd name="connsiteY62" fmla="*/ 7904172 h 10056849"/>
                <a:gd name="connsiteX63" fmla="*/ 7524436 w 9169160"/>
                <a:gd name="connsiteY63" fmla="*/ 6909561 h 10056849"/>
                <a:gd name="connsiteX64" fmla="*/ 7444225 w 9169160"/>
                <a:gd name="connsiteY64" fmla="*/ 6877477 h 10056849"/>
                <a:gd name="connsiteX65" fmla="*/ 7668815 w 9169160"/>
                <a:gd name="connsiteY65" fmla="*/ 7519161 h 10056849"/>
                <a:gd name="connsiteX66" fmla="*/ 7011088 w 9169160"/>
                <a:gd name="connsiteY66" fmla="*/ 7358740 h 10056849"/>
                <a:gd name="connsiteX67" fmla="*/ 7267762 w 9169160"/>
                <a:gd name="connsiteY67" fmla="*/ 7535203 h 10056849"/>
                <a:gd name="connsiteX68" fmla="*/ 6337320 w 9169160"/>
                <a:gd name="connsiteY68" fmla="*/ 7150193 h 10056849"/>
                <a:gd name="connsiteX69" fmla="*/ 7283804 w 9169160"/>
                <a:gd name="connsiteY69" fmla="*/ 7856045 h 10056849"/>
                <a:gd name="connsiteX70" fmla="*/ 6241067 w 9169160"/>
                <a:gd name="connsiteY70" fmla="*/ 7647498 h 10056849"/>
                <a:gd name="connsiteX71" fmla="*/ 6160857 w 9169160"/>
                <a:gd name="connsiteY71" fmla="*/ 7567287 h 10056849"/>
                <a:gd name="connsiteX72" fmla="*/ 6016478 w 9169160"/>
                <a:gd name="connsiteY72" fmla="*/ 7984382 h 10056849"/>
                <a:gd name="connsiteX73" fmla="*/ 6192941 w 9169160"/>
                <a:gd name="connsiteY73" fmla="*/ 8481687 h 10056849"/>
                <a:gd name="connsiteX74" fmla="*/ 6722330 w 9169160"/>
                <a:gd name="connsiteY74" fmla="*/ 9556508 h 10056849"/>
                <a:gd name="connsiteX75" fmla="*/ 6706288 w 9169160"/>
                <a:gd name="connsiteY75" fmla="*/ 9989645 h 10056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9169160" h="10056849">
                  <a:moveTo>
                    <a:pt x="6706288" y="9989645"/>
                  </a:moveTo>
                  <a:cubicBezTo>
                    <a:pt x="5963004" y="10069856"/>
                    <a:pt x="3005909" y="10051140"/>
                    <a:pt x="2262625" y="10037772"/>
                  </a:cubicBezTo>
                  <a:cubicBezTo>
                    <a:pt x="1519341" y="10024404"/>
                    <a:pt x="2201130" y="10144719"/>
                    <a:pt x="2246583" y="9909435"/>
                  </a:cubicBezTo>
                  <a:cubicBezTo>
                    <a:pt x="2292036" y="9674151"/>
                    <a:pt x="2487215" y="8898782"/>
                    <a:pt x="2535341" y="8626066"/>
                  </a:cubicBezTo>
                  <a:cubicBezTo>
                    <a:pt x="2583467" y="8353350"/>
                    <a:pt x="2650309" y="8759750"/>
                    <a:pt x="2535341" y="8273140"/>
                  </a:cubicBezTo>
                  <a:cubicBezTo>
                    <a:pt x="2420372" y="7786529"/>
                    <a:pt x="2011299" y="6043287"/>
                    <a:pt x="1845530" y="5706403"/>
                  </a:cubicBezTo>
                  <a:cubicBezTo>
                    <a:pt x="1679761" y="5369519"/>
                    <a:pt x="1690456" y="5979119"/>
                    <a:pt x="1540730" y="6251835"/>
                  </a:cubicBezTo>
                  <a:cubicBezTo>
                    <a:pt x="1391004" y="6524551"/>
                    <a:pt x="1110268" y="7152867"/>
                    <a:pt x="947173" y="7342698"/>
                  </a:cubicBezTo>
                  <a:cubicBezTo>
                    <a:pt x="784078" y="7532529"/>
                    <a:pt x="706541" y="7404192"/>
                    <a:pt x="562162" y="7390824"/>
                  </a:cubicBezTo>
                  <a:cubicBezTo>
                    <a:pt x="417783" y="7377456"/>
                    <a:pt x="174478" y="7340024"/>
                    <a:pt x="80899" y="7262487"/>
                  </a:cubicBezTo>
                  <a:cubicBezTo>
                    <a:pt x="-12680" y="7184950"/>
                    <a:pt x="6035" y="7027203"/>
                    <a:pt x="688" y="6925603"/>
                  </a:cubicBezTo>
                  <a:cubicBezTo>
                    <a:pt x="-4659" y="6824003"/>
                    <a:pt x="22078" y="6778550"/>
                    <a:pt x="48815" y="6652887"/>
                  </a:cubicBezTo>
                  <a:cubicBezTo>
                    <a:pt x="75552" y="6527224"/>
                    <a:pt x="64856" y="6358782"/>
                    <a:pt x="161109" y="6171624"/>
                  </a:cubicBezTo>
                  <a:cubicBezTo>
                    <a:pt x="257362" y="5984466"/>
                    <a:pt x="506014" y="5757203"/>
                    <a:pt x="626330" y="5529940"/>
                  </a:cubicBezTo>
                  <a:cubicBezTo>
                    <a:pt x="746646" y="5302677"/>
                    <a:pt x="762688" y="5107498"/>
                    <a:pt x="883004" y="4808045"/>
                  </a:cubicBezTo>
                  <a:cubicBezTo>
                    <a:pt x="1003320" y="4508592"/>
                    <a:pt x="1246625" y="3933750"/>
                    <a:pt x="1348225" y="3733224"/>
                  </a:cubicBezTo>
                  <a:cubicBezTo>
                    <a:pt x="1449825" y="3532698"/>
                    <a:pt x="1567467" y="3586171"/>
                    <a:pt x="1492604" y="3604887"/>
                  </a:cubicBezTo>
                  <a:cubicBezTo>
                    <a:pt x="1417741" y="3623603"/>
                    <a:pt x="984604" y="3842845"/>
                    <a:pt x="899046" y="3845519"/>
                  </a:cubicBezTo>
                  <a:cubicBezTo>
                    <a:pt x="813488" y="3848193"/>
                    <a:pt x="735952" y="3773329"/>
                    <a:pt x="979257" y="3620929"/>
                  </a:cubicBezTo>
                  <a:cubicBezTo>
                    <a:pt x="1222562" y="3468529"/>
                    <a:pt x="2174394" y="3022024"/>
                    <a:pt x="2358878" y="2931119"/>
                  </a:cubicBezTo>
                  <a:cubicBezTo>
                    <a:pt x="2543362" y="2840214"/>
                    <a:pt x="2326794" y="3022024"/>
                    <a:pt x="2086162" y="3075498"/>
                  </a:cubicBezTo>
                  <a:cubicBezTo>
                    <a:pt x="1845530" y="3128972"/>
                    <a:pt x="840225" y="3326824"/>
                    <a:pt x="915088" y="3251961"/>
                  </a:cubicBezTo>
                  <a:cubicBezTo>
                    <a:pt x="989951" y="3177098"/>
                    <a:pt x="2396309" y="2695835"/>
                    <a:pt x="2535341" y="2626319"/>
                  </a:cubicBezTo>
                  <a:cubicBezTo>
                    <a:pt x="2674373" y="2556803"/>
                    <a:pt x="1957825" y="2797434"/>
                    <a:pt x="1749278" y="2834866"/>
                  </a:cubicBezTo>
                  <a:cubicBezTo>
                    <a:pt x="1540731" y="2872297"/>
                    <a:pt x="1251973" y="2915076"/>
                    <a:pt x="1284057" y="2850908"/>
                  </a:cubicBezTo>
                  <a:cubicBezTo>
                    <a:pt x="1316141" y="2786740"/>
                    <a:pt x="1674415" y="2535414"/>
                    <a:pt x="1941783" y="2449856"/>
                  </a:cubicBezTo>
                  <a:cubicBezTo>
                    <a:pt x="2209151" y="2364298"/>
                    <a:pt x="2735867" y="2383014"/>
                    <a:pt x="2888267" y="2337561"/>
                  </a:cubicBezTo>
                  <a:cubicBezTo>
                    <a:pt x="3040667" y="2292108"/>
                    <a:pt x="2885593" y="2286761"/>
                    <a:pt x="2856183" y="2177140"/>
                  </a:cubicBezTo>
                  <a:cubicBezTo>
                    <a:pt x="2826773" y="2067519"/>
                    <a:pt x="2695762" y="1744003"/>
                    <a:pt x="2711804" y="1679835"/>
                  </a:cubicBezTo>
                  <a:cubicBezTo>
                    <a:pt x="2727846" y="1615667"/>
                    <a:pt x="2941741" y="1840255"/>
                    <a:pt x="2952436" y="1792129"/>
                  </a:cubicBezTo>
                  <a:cubicBezTo>
                    <a:pt x="2963131" y="1744003"/>
                    <a:pt x="2767952" y="1578235"/>
                    <a:pt x="2775973" y="1391077"/>
                  </a:cubicBezTo>
                  <a:cubicBezTo>
                    <a:pt x="2783994" y="1203919"/>
                    <a:pt x="2888267" y="880403"/>
                    <a:pt x="3000562" y="669182"/>
                  </a:cubicBezTo>
                  <a:cubicBezTo>
                    <a:pt x="3112857" y="457961"/>
                    <a:pt x="3278625" y="228024"/>
                    <a:pt x="3449741" y="123750"/>
                  </a:cubicBezTo>
                  <a:cubicBezTo>
                    <a:pt x="3620857" y="19476"/>
                    <a:pt x="3888225" y="56908"/>
                    <a:pt x="4027257" y="43540"/>
                  </a:cubicBezTo>
                  <a:cubicBezTo>
                    <a:pt x="4166288" y="30172"/>
                    <a:pt x="4126183" y="-47365"/>
                    <a:pt x="4283930" y="43540"/>
                  </a:cubicBezTo>
                  <a:cubicBezTo>
                    <a:pt x="4441677" y="134445"/>
                    <a:pt x="4815994" y="401814"/>
                    <a:pt x="4973741" y="588972"/>
                  </a:cubicBezTo>
                  <a:cubicBezTo>
                    <a:pt x="5131488" y="776130"/>
                    <a:pt x="5184962" y="1059540"/>
                    <a:pt x="5230415" y="1166487"/>
                  </a:cubicBezTo>
                  <a:cubicBezTo>
                    <a:pt x="5275868" y="1273434"/>
                    <a:pt x="5187636" y="1171835"/>
                    <a:pt x="5246457" y="1230656"/>
                  </a:cubicBezTo>
                  <a:cubicBezTo>
                    <a:pt x="5305278" y="1289477"/>
                    <a:pt x="5527194" y="1399098"/>
                    <a:pt x="5583341" y="1519414"/>
                  </a:cubicBezTo>
                  <a:cubicBezTo>
                    <a:pt x="5639488" y="1639730"/>
                    <a:pt x="5602057" y="1856297"/>
                    <a:pt x="5583341" y="1952550"/>
                  </a:cubicBezTo>
                  <a:cubicBezTo>
                    <a:pt x="5564625" y="2048802"/>
                    <a:pt x="5489762" y="2030087"/>
                    <a:pt x="5471046" y="2096929"/>
                  </a:cubicBezTo>
                  <a:cubicBezTo>
                    <a:pt x="5452330" y="2163771"/>
                    <a:pt x="5471046" y="2353603"/>
                    <a:pt x="5471046" y="2353603"/>
                  </a:cubicBezTo>
                  <a:cubicBezTo>
                    <a:pt x="5471046" y="2433814"/>
                    <a:pt x="5468372" y="2522046"/>
                    <a:pt x="5471046" y="2578193"/>
                  </a:cubicBezTo>
                  <a:cubicBezTo>
                    <a:pt x="5473720" y="2634340"/>
                    <a:pt x="5417572" y="2623645"/>
                    <a:pt x="5487088" y="2690487"/>
                  </a:cubicBezTo>
                  <a:cubicBezTo>
                    <a:pt x="5556604" y="2757329"/>
                    <a:pt x="5869425" y="2923097"/>
                    <a:pt x="5888141" y="2979245"/>
                  </a:cubicBezTo>
                  <a:cubicBezTo>
                    <a:pt x="5906857" y="3035393"/>
                    <a:pt x="5620772" y="3003309"/>
                    <a:pt x="5599383" y="3027372"/>
                  </a:cubicBezTo>
                  <a:cubicBezTo>
                    <a:pt x="5577993" y="3051435"/>
                    <a:pt x="5626120" y="3201161"/>
                    <a:pt x="5759804" y="3123624"/>
                  </a:cubicBezTo>
                  <a:cubicBezTo>
                    <a:pt x="5893488" y="3046087"/>
                    <a:pt x="6297214" y="2599581"/>
                    <a:pt x="6401488" y="2562150"/>
                  </a:cubicBezTo>
                  <a:cubicBezTo>
                    <a:pt x="6505762" y="2524719"/>
                    <a:pt x="6404162" y="2802782"/>
                    <a:pt x="6385446" y="2899035"/>
                  </a:cubicBezTo>
                  <a:cubicBezTo>
                    <a:pt x="6366730" y="2995288"/>
                    <a:pt x="6243741" y="3072824"/>
                    <a:pt x="6289194" y="3139666"/>
                  </a:cubicBezTo>
                  <a:cubicBezTo>
                    <a:pt x="6334647" y="3206508"/>
                    <a:pt x="6559236" y="3254634"/>
                    <a:pt x="6658162" y="3300087"/>
                  </a:cubicBezTo>
                  <a:cubicBezTo>
                    <a:pt x="6757088" y="3345540"/>
                    <a:pt x="6738373" y="3198487"/>
                    <a:pt x="6882752" y="3412382"/>
                  </a:cubicBezTo>
                  <a:cubicBezTo>
                    <a:pt x="7027131" y="3626277"/>
                    <a:pt x="7350647" y="4249246"/>
                    <a:pt x="7524436" y="4583456"/>
                  </a:cubicBezTo>
                  <a:cubicBezTo>
                    <a:pt x="7698225" y="4917666"/>
                    <a:pt x="7834583" y="5235835"/>
                    <a:pt x="7925488" y="5417645"/>
                  </a:cubicBezTo>
                  <a:cubicBezTo>
                    <a:pt x="8016393" y="5599455"/>
                    <a:pt x="7938856" y="5361498"/>
                    <a:pt x="8069867" y="5674319"/>
                  </a:cubicBezTo>
                  <a:cubicBezTo>
                    <a:pt x="8200878" y="5987140"/>
                    <a:pt x="8569847" y="6917583"/>
                    <a:pt x="8711552" y="7294572"/>
                  </a:cubicBezTo>
                  <a:cubicBezTo>
                    <a:pt x="8853257" y="7671561"/>
                    <a:pt x="8847910" y="7754446"/>
                    <a:pt x="8920099" y="7936256"/>
                  </a:cubicBezTo>
                  <a:cubicBezTo>
                    <a:pt x="8992288" y="8118066"/>
                    <a:pt x="9112604" y="8203625"/>
                    <a:pt x="9144688" y="8385435"/>
                  </a:cubicBezTo>
                  <a:cubicBezTo>
                    <a:pt x="9176772" y="8567245"/>
                    <a:pt x="9187467" y="8850656"/>
                    <a:pt x="9112604" y="9027119"/>
                  </a:cubicBezTo>
                  <a:cubicBezTo>
                    <a:pt x="9037741" y="9203582"/>
                    <a:pt x="8871972" y="9388067"/>
                    <a:pt x="8695509" y="9444214"/>
                  </a:cubicBezTo>
                  <a:cubicBezTo>
                    <a:pt x="8519046" y="9500361"/>
                    <a:pt x="8179488" y="9511056"/>
                    <a:pt x="8053825" y="9364003"/>
                  </a:cubicBezTo>
                  <a:cubicBezTo>
                    <a:pt x="7928162" y="9216950"/>
                    <a:pt x="7952225" y="8805203"/>
                    <a:pt x="7941530" y="8561898"/>
                  </a:cubicBezTo>
                  <a:cubicBezTo>
                    <a:pt x="7930835" y="8318593"/>
                    <a:pt x="8059173" y="8179561"/>
                    <a:pt x="7989657" y="7904172"/>
                  </a:cubicBezTo>
                  <a:cubicBezTo>
                    <a:pt x="7920141" y="7628783"/>
                    <a:pt x="7615341" y="7080677"/>
                    <a:pt x="7524436" y="6909561"/>
                  </a:cubicBezTo>
                  <a:cubicBezTo>
                    <a:pt x="7433531" y="6738445"/>
                    <a:pt x="7420162" y="6775877"/>
                    <a:pt x="7444225" y="6877477"/>
                  </a:cubicBezTo>
                  <a:cubicBezTo>
                    <a:pt x="7468288" y="6979077"/>
                    <a:pt x="7741005" y="7438950"/>
                    <a:pt x="7668815" y="7519161"/>
                  </a:cubicBezTo>
                  <a:cubicBezTo>
                    <a:pt x="7596626" y="7599371"/>
                    <a:pt x="7077930" y="7356066"/>
                    <a:pt x="7011088" y="7358740"/>
                  </a:cubicBezTo>
                  <a:cubicBezTo>
                    <a:pt x="6944246" y="7361414"/>
                    <a:pt x="7380057" y="7569961"/>
                    <a:pt x="7267762" y="7535203"/>
                  </a:cubicBezTo>
                  <a:cubicBezTo>
                    <a:pt x="7155467" y="7500445"/>
                    <a:pt x="6334646" y="7096719"/>
                    <a:pt x="6337320" y="7150193"/>
                  </a:cubicBezTo>
                  <a:cubicBezTo>
                    <a:pt x="6339994" y="7203667"/>
                    <a:pt x="7299846" y="7773161"/>
                    <a:pt x="7283804" y="7856045"/>
                  </a:cubicBezTo>
                  <a:cubicBezTo>
                    <a:pt x="7267762" y="7938929"/>
                    <a:pt x="6428225" y="7695624"/>
                    <a:pt x="6241067" y="7647498"/>
                  </a:cubicBezTo>
                  <a:cubicBezTo>
                    <a:pt x="6053909" y="7599372"/>
                    <a:pt x="6198288" y="7511140"/>
                    <a:pt x="6160857" y="7567287"/>
                  </a:cubicBezTo>
                  <a:cubicBezTo>
                    <a:pt x="6123426" y="7623434"/>
                    <a:pt x="6011131" y="7831982"/>
                    <a:pt x="6016478" y="7984382"/>
                  </a:cubicBezTo>
                  <a:cubicBezTo>
                    <a:pt x="6021825" y="8136782"/>
                    <a:pt x="6075299" y="8219666"/>
                    <a:pt x="6192941" y="8481687"/>
                  </a:cubicBezTo>
                  <a:cubicBezTo>
                    <a:pt x="6310583" y="8743708"/>
                    <a:pt x="6636772" y="9307855"/>
                    <a:pt x="6722330" y="9556508"/>
                  </a:cubicBezTo>
                  <a:cubicBezTo>
                    <a:pt x="6807888" y="9805161"/>
                    <a:pt x="7449572" y="9909434"/>
                    <a:pt x="6706288" y="9989645"/>
                  </a:cubicBezTo>
                  <a:close/>
                </a:path>
              </a:pathLst>
            </a:custGeom>
            <a:solidFill>
              <a:srgbClr val="FFFF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54" name="グループ化 653">
              <a:extLst>
                <a:ext uri="{FF2B5EF4-FFF2-40B4-BE49-F238E27FC236}">
                  <a16:creationId xmlns:a16="http://schemas.microsoft.com/office/drawing/2014/main" id="{3D1BE809-05F8-4760-809B-65C26AD1C84F}"/>
                </a:ext>
              </a:extLst>
            </p:cNvPr>
            <p:cNvGrpSpPr/>
            <p:nvPr/>
          </p:nvGrpSpPr>
          <p:grpSpPr>
            <a:xfrm>
              <a:off x="315616" y="2137738"/>
              <a:ext cx="8969967" cy="9814085"/>
              <a:chOff x="525283" y="1560222"/>
              <a:chExt cx="8969967" cy="9814085"/>
            </a:xfrm>
          </p:grpSpPr>
          <p:sp>
            <p:nvSpPr>
              <p:cNvPr id="655" name="フリーフォーム: 図形 654">
                <a:extLst>
                  <a:ext uri="{FF2B5EF4-FFF2-40B4-BE49-F238E27FC236}">
                    <a16:creationId xmlns:a16="http://schemas.microsoft.com/office/drawing/2014/main" id="{5CE81E81-FFFF-46C8-A0DF-0A67DB52E3D3}"/>
                  </a:ext>
                </a:extLst>
              </p:cNvPr>
              <p:cNvSpPr/>
              <p:nvPr/>
            </p:nvSpPr>
            <p:spPr>
              <a:xfrm>
                <a:off x="4587875" y="2716187"/>
                <a:ext cx="442926" cy="167302"/>
              </a:xfrm>
              <a:custGeom>
                <a:avLst/>
                <a:gdLst>
                  <a:gd name="connsiteX0" fmla="*/ 0 w 442926"/>
                  <a:gd name="connsiteY0" fmla="*/ 165126 h 167302"/>
                  <a:gd name="connsiteX1" fmla="*/ 52388 w 442926"/>
                  <a:gd name="connsiteY1" fmla="*/ 90513 h 167302"/>
                  <a:gd name="connsiteX2" fmla="*/ 127000 w 442926"/>
                  <a:gd name="connsiteY2" fmla="*/ 44476 h 167302"/>
                  <a:gd name="connsiteX3" fmla="*/ 247650 w 442926"/>
                  <a:gd name="connsiteY3" fmla="*/ 41301 h 167302"/>
                  <a:gd name="connsiteX4" fmla="*/ 301625 w 442926"/>
                  <a:gd name="connsiteY4" fmla="*/ 60351 h 167302"/>
                  <a:gd name="connsiteX5" fmla="*/ 357188 w 442926"/>
                  <a:gd name="connsiteY5" fmla="*/ 4788 h 167302"/>
                  <a:gd name="connsiteX6" fmla="*/ 333375 w 442926"/>
                  <a:gd name="connsiteY6" fmla="*/ 68288 h 167302"/>
                  <a:gd name="connsiteX7" fmla="*/ 357188 w 442926"/>
                  <a:gd name="connsiteY7" fmla="*/ 82576 h 167302"/>
                  <a:gd name="connsiteX8" fmla="*/ 379413 w 442926"/>
                  <a:gd name="connsiteY8" fmla="*/ 73051 h 167302"/>
                  <a:gd name="connsiteX9" fmla="*/ 434975 w 442926"/>
                  <a:gd name="connsiteY9" fmla="*/ 26 h 167302"/>
                  <a:gd name="connsiteX10" fmla="*/ 400050 w 442926"/>
                  <a:gd name="connsiteY10" fmla="*/ 65113 h 167302"/>
                  <a:gd name="connsiteX11" fmla="*/ 403225 w 442926"/>
                  <a:gd name="connsiteY11" fmla="*/ 103213 h 167302"/>
                  <a:gd name="connsiteX12" fmla="*/ 442913 w 442926"/>
                  <a:gd name="connsiteY12" fmla="*/ 115913 h 167302"/>
                  <a:gd name="connsiteX13" fmla="*/ 398463 w 442926"/>
                  <a:gd name="connsiteY13" fmla="*/ 115913 h 167302"/>
                  <a:gd name="connsiteX14" fmla="*/ 325438 w 442926"/>
                  <a:gd name="connsiteY14" fmla="*/ 104801 h 167302"/>
                  <a:gd name="connsiteX15" fmla="*/ 274638 w 442926"/>
                  <a:gd name="connsiteY15" fmla="*/ 73051 h 167302"/>
                  <a:gd name="connsiteX16" fmla="*/ 236538 w 442926"/>
                  <a:gd name="connsiteY16" fmla="*/ 61938 h 167302"/>
                  <a:gd name="connsiteX17" fmla="*/ 174625 w 442926"/>
                  <a:gd name="connsiteY17" fmla="*/ 54001 h 167302"/>
                  <a:gd name="connsiteX18" fmla="*/ 98425 w 442926"/>
                  <a:gd name="connsiteY18" fmla="*/ 73051 h 167302"/>
                  <a:gd name="connsiteX19" fmla="*/ 65088 w 442926"/>
                  <a:gd name="connsiteY19" fmla="*/ 114326 h 167302"/>
                  <a:gd name="connsiteX20" fmla="*/ 60325 w 442926"/>
                  <a:gd name="connsiteY20" fmla="*/ 131788 h 167302"/>
                  <a:gd name="connsiteX21" fmla="*/ 93663 w 442926"/>
                  <a:gd name="connsiteY21" fmla="*/ 163538 h 167302"/>
                  <a:gd name="connsiteX22" fmla="*/ 52388 w 442926"/>
                  <a:gd name="connsiteY22" fmla="*/ 149251 h 167302"/>
                  <a:gd name="connsiteX23" fmla="*/ 0 w 442926"/>
                  <a:gd name="connsiteY23" fmla="*/ 165126 h 167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42926" h="167302">
                    <a:moveTo>
                      <a:pt x="0" y="165126"/>
                    </a:moveTo>
                    <a:cubicBezTo>
                      <a:pt x="0" y="155336"/>
                      <a:pt x="31221" y="110621"/>
                      <a:pt x="52388" y="90513"/>
                    </a:cubicBezTo>
                    <a:cubicBezTo>
                      <a:pt x="73555" y="70405"/>
                      <a:pt x="94456" y="52678"/>
                      <a:pt x="127000" y="44476"/>
                    </a:cubicBezTo>
                    <a:cubicBezTo>
                      <a:pt x="159544" y="36274"/>
                      <a:pt x="218546" y="38655"/>
                      <a:pt x="247650" y="41301"/>
                    </a:cubicBezTo>
                    <a:cubicBezTo>
                      <a:pt x="276754" y="43947"/>
                      <a:pt x="283369" y="66436"/>
                      <a:pt x="301625" y="60351"/>
                    </a:cubicBezTo>
                    <a:cubicBezTo>
                      <a:pt x="319881" y="54266"/>
                      <a:pt x="351896" y="3465"/>
                      <a:pt x="357188" y="4788"/>
                    </a:cubicBezTo>
                    <a:cubicBezTo>
                      <a:pt x="362480" y="6111"/>
                      <a:pt x="333375" y="55323"/>
                      <a:pt x="333375" y="68288"/>
                    </a:cubicBezTo>
                    <a:cubicBezTo>
                      <a:pt x="333375" y="81253"/>
                      <a:pt x="349515" y="81782"/>
                      <a:pt x="357188" y="82576"/>
                    </a:cubicBezTo>
                    <a:cubicBezTo>
                      <a:pt x="364861" y="83370"/>
                      <a:pt x="366449" y="86809"/>
                      <a:pt x="379413" y="73051"/>
                    </a:cubicBezTo>
                    <a:cubicBezTo>
                      <a:pt x="392377" y="59293"/>
                      <a:pt x="431536" y="1349"/>
                      <a:pt x="434975" y="26"/>
                    </a:cubicBezTo>
                    <a:cubicBezTo>
                      <a:pt x="438414" y="-1297"/>
                      <a:pt x="405342" y="47915"/>
                      <a:pt x="400050" y="65113"/>
                    </a:cubicBezTo>
                    <a:cubicBezTo>
                      <a:pt x="394758" y="82311"/>
                      <a:pt x="396081" y="94746"/>
                      <a:pt x="403225" y="103213"/>
                    </a:cubicBezTo>
                    <a:cubicBezTo>
                      <a:pt x="410369" y="111680"/>
                      <a:pt x="443707" y="113796"/>
                      <a:pt x="442913" y="115913"/>
                    </a:cubicBezTo>
                    <a:cubicBezTo>
                      <a:pt x="442119" y="118030"/>
                      <a:pt x="418042" y="117765"/>
                      <a:pt x="398463" y="115913"/>
                    </a:cubicBezTo>
                    <a:cubicBezTo>
                      <a:pt x="378884" y="114061"/>
                      <a:pt x="346075" y="111945"/>
                      <a:pt x="325438" y="104801"/>
                    </a:cubicBezTo>
                    <a:cubicBezTo>
                      <a:pt x="304801" y="97657"/>
                      <a:pt x="289455" y="80195"/>
                      <a:pt x="274638" y="73051"/>
                    </a:cubicBezTo>
                    <a:cubicBezTo>
                      <a:pt x="259821" y="65907"/>
                      <a:pt x="253207" y="65113"/>
                      <a:pt x="236538" y="61938"/>
                    </a:cubicBezTo>
                    <a:cubicBezTo>
                      <a:pt x="219869" y="58763"/>
                      <a:pt x="197644" y="52149"/>
                      <a:pt x="174625" y="54001"/>
                    </a:cubicBezTo>
                    <a:cubicBezTo>
                      <a:pt x="151606" y="55853"/>
                      <a:pt x="116681" y="62997"/>
                      <a:pt x="98425" y="73051"/>
                    </a:cubicBezTo>
                    <a:cubicBezTo>
                      <a:pt x="80169" y="83105"/>
                      <a:pt x="71438" y="104537"/>
                      <a:pt x="65088" y="114326"/>
                    </a:cubicBezTo>
                    <a:cubicBezTo>
                      <a:pt x="58738" y="124115"/>
                      <a:pt x="55563" y="123586"/>
                      <a:pt x="60325" y="131788"/>
                    </a:cubicBezTo>
                    <a:cubicBezTo>
                      <a:pt x="65087" y="139990"/>
                      <a:pt x="94986" y="160627"/>
                      <a:pt x="93663" y="163538"/>
                    </a:cubicBezTo>
                    <a:cubicBezTo>
                      <a:pt x="92340" y="166449"/>
                      <a:pt x="70644" y="150045"/>
                      <a:pt x="52388" y="149251"/>
                    </a:cubicBezTo>
                    <a:cubicBezTo>
                      <a:pt x="34132" y="148457"/>
                      <a:pt x="0" y="174916"/>
                      <a:pt x="0" y="1651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: 図形 655">
                <a:extLst>
                  <a:ext uri="{FF2B5EF4-FFF2-40B4-BE49-F238E27FC236}">
                    <a16:creationId xmlns:a16="http://schemas.microsoft.com/office/drawing/2014/main" id="{061EA32F-8426-4706-A7D4-0A921E0FB6D0}"/>
                  </a:ext>
                </a:extLst>
              </p:cNvPr>
              <p:cNvSpPr/>
              <p:nvPr/>
            </p:nvSpPr>
            <p:spPr>
              <a:xfrm>
                <a:off x="4736935" y="2811337"/>
                <a:ext cx="176594" cy="87202"/>
              </a:xfrm>
              <a:custGeom>
                <a:avLst/>
                <a:gdLst>
                  <a:gd name="connsiteX0" fmla="*/ 165 w 176594"/>
                  <a:gd name="connsiteY0" fmla="*/ 76326 h 87202"/>
                  <a:gd name="connsiteX1" fmla="*/ 122403 w 176594"/>
                  <a:gd name="connsiteY1" fmla="*/ 68388 h 87202"/>
                  <a:gd name="connsiteX2" fmla="*/ 152565 w 176594"/>
                  <a:gd name="connsiteY2" fmla="*/ 49338 h 87202"/>
                  <a:gd name="connsiteX3" fmla="*/ 176378 w 176594"/>
                  <a:gd name="connsiteY3" fmla="*/ 126 h 87202"/>
                  <a:gd name="connsiteX4" fmla="*/ 162090 w 176594"/>
                  <a:gd name="connsiteY4" fmla="*/ 36638 h 87202"/>
                  <a:gd name="connsiteX5" fmla="*/ 125578 w 176594"/>
                  <a:gd name="connsiteY5" fmla="*/ 82676 h 87202"/>
                  <a:gd name="connsiteX6" fmla="*/ 97003 w 176594"/>
                  <a:gd name="connsiteY6" fmla="*/ 85851 h 87202"/>
                  <a:gd name="connsiteX7" fmla="*/ 165 w 176594"/>
                  <a:gd name="connsiteY7" fmla="*/ 76326 h 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594" h="87202">
                    <a:moveTo>
                      <a:pt x="165" y="76326"/>
                    </a:moveTo>
                    <a:cubicBezTo>
                      <a:pt x="4398" y="73416"/>
                      <a:pt x="97003" y="72886"/>
                      <a:pt x="122403" y="68388"/>
                    </a:cubicBezTo>
                    <a:cubicBezTo>
                      <a:pt x="147803" y="63890"/>
                      <a:pt x="143569" y="60715"/>
                      <a:pt x="152565" y="49338"/>
                    </a:cubicBezTo>
                    <a:cubicBezTo>
                      <a:pt x="161561" y="37961"/>
                      <a:pt x="174790" y="2243"/>
                      <a:pt x="176378" y="126"/>
                    </a:cubicBezTo>
                    <a:cubicBezTo>
                      <a:pt x="177966" y="-1991"/>
                      <a:pt x="170557" y="22880"/>
                      <a:pt x="162090" y="36638"/>
                    </a:cubicBezTo>
                    <a:cubicBezTo>
                      <a:pt x="153623" y="50396"/>
                      <a:pt x="136426" y="74474"/>
                      <a:pt x="125578" y="82676"/>
                    </a:cubicBezTo>
                    <a:cubicBezTo>
                      <a:pt x="114730" y="90878"/>
                      <a:pt x="119757" y="85322"/>
                      <a:pt x="97003" y="85851"/>
                    </a:cubicBezTo>
                    <a:cubicBezTo>
                      <a:pt x="74249" y="86380"/>
                      <a:pt x="-4068" y="79236"/>
                      <a:pt x="165" y="763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: 図形 656">
                <a:extLst>
                  <a:ext uri="{FF2B5EF4-FFF2-40B4-BE49-F238E27FC236}">
                    <a16:creationId xmlns:a16="http://schemas.microsoft.com/office/drawing/2014/main" id="{72066AC6-F7D1-44A4-9372-EB3BE7584FC4}"/>
                  </a:ext>
                </a:extLst>
              </p:cNvPr>
              <p:cNvSpPr/>
              <p:nvPr/>
            </p:nvSpPr>
            <p:spPr>
              <a:xfrm>
                <a:off x="4661866" y="2867015"/>
                <a:ext cx="122164" cy="27392"/>
              </a:xfrm>
              <a:custGeom>
                <a:avLst/>
                <a:gdLst>
                  <a:gd name="connsiteX0" fmla="*/ 622 w 122164"/>
                  <a:gd name="connsiteY0" fmla="*/ 10 h 27392"/>
                  <a:gd name="connsiteX1" fmla="*/ 83172 w 122164"/>
                  <a:gd name="connsiteY1" fmla="*/ 23823 h 27392"/>
                  <a:gd name="connsiteX2" fmla="*/ 121272 w 122164"/>
                  <a:gd name="connsiteY2" fmla="*/ 25410 h 27392"/>
                  <a:gd name="connsiteX3" fmla="*/ 48247 w 122164"/>
                  <a:gd name="connsiteY3" fmla="*/ 26998 h 27392"/>
                  <a:gd name="connsiteX4" fmla="*/ 622 w 122164"/>
                  <a:gd name="connsiteY4" fmla="*/ 10 h 2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64" h="27392">
                    <a:moveTo>
                      <a:pt x="622" y="10"/>
                    </a:moveTo>
                    <a:cubicBezTo>
                      <a:pt x="6443" y="-519"/>
                      <a:pt x="63064" y="19590"/>
                      <a:pt x="83172" y="23823"/>
                    </a:cubicBezTo>
                    <a:cubicBezTo>
                      <a:pt x="103280" y="28056"/>
                      <a:pt x="127093" y="24881"/>
                      <a:pt x="121272" y="25410"/>
                    </a:cubicBezTo>
                    <a:cubicBezTo>
                      <a:pt x="115451" y="25939"/>
                      <a:pt x="65180" y="28321"/>
                      <a:pt x="48247" y="26998"/>
                    </a:cubicBezTo>
                    <a:cubicBezTo>
                      <a:pt x="31314" y="25675"/>
                      <a:pt x="-5199" y="539"/>
                      <a:pt x="622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: 図形 657">
                <a:extLst>
                  <a:ext uri="{FF2B5EF4-FFF2-40B4-BE49-F238E27FC236}">
                    <a16:creationId xmlns:a16="http://schemas.microsoft.com/office/drawing/2014/main" id="{7D9279C6-261C-4610-961D-A7E962F7A0F0}"/>
                  </a:ext>
                </a:extLst>
              </p:cNvPr>
              <p:cNvSpPr/>
              <p:nvPr/>
            </p:nvSpPr>
            <p:spPr>
              <a:xfrm>
                <a:off x="4528080" y="2853464"/>
                <a:ext cx="223315" cy="116396"/>
              </a:xfrm>
              <a:custGeom>
                <a:avLst/>
                <a:gdLst>
                  <a:gd name="connsiteX0" fmla="*/ 1058 w 223315"/>
                  <a:gd name="connsiteY0" fmla="*/ 861 h 116396"/>
                  <a:gd name="connsiteX1" fmla="*/ 123295 w 223315"/>
                  <a:gd name="connsiteY1" fmla="*/ 100874 h 116396"/>
                  <a:gd name="connsiteX2" fmla="*/ 223308 w 223315"/>
                  <a:gd name="connsiteY2" fmla="*/ 115161 h 116396"/>
                  <a:gd name="connsiteX3" fmla="*/ 118533 w 223315"/>
                  <a:gd name="connsiteY3" fmla="*/ 91349 h 116396"/>
                  <a:gd name="connsiteX4" fmla="*/ 66145 w 223315"/>
                  <a:gd name="connsiteY4" fmla="*/ 53249 h 116396"/>
                  <a:gd name="connsiteX5" fmla="*/ 1058 w 223315"/>
                  <a:gd name="connsiteY5" fmla="*/ 861 h 116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315" h="116396">
                    <a:moveTo>
                      <a:pt x="1058" y="861"/>
                    </a:moveTo>
                    <a:cubicBezTo>
                      <a:pt x="10583" y="8798"/>
                      <a:pt x="86253" y="81824"/>
                      <a:pt x="123295" y="100874"/>
                    </a:cubicBezTo>
                    <a:cubicBezTo>
                      <a:pt x="160337" y="119924"/>
                      <a:pt x="224102" y="116749"/>
                      <a:pt x="223308" y="115161"/>
                    </a:cubicBezTo>
                    <a:cubicBezTo>
                      <a:pt x="222514" y="113574"/>
                      <a:pt x="144727" y="101668"/>
                      <a:pt x="118533" y="91349"/>
                    </a:cubicBezTo>
                    <a:cubicBezTo>
                      <a:pt x="92339" y="81030"/>
                      <a:pt x="83343" y="64361"/>
                      <a:pt x="66145" y="53249"/>
                    </a:cubicBezTo>
                    <a:cubicBezTo>
                      <a:pt x="48947" y="42137"/>
                      <a:pt x="-8467" y="-7076"/>
                      <a:pt x="1058" y="8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: 図形 658">
                <a:extLst>
                  <a:ext uri="{FF2B5EF4-FFF2-40B4-BE49-F238E27FC236}">
                    <a16:creationId xmlns:a16="http://schemas.microsoft.com/office/drawing/2014/main" id="{8A5A2EEA-6290-4569-825F-128A529FC00F}"/>
                  </a:ext>
                </a:extLst>
              </p:cNvPr>
              <p:cNvSpPr/>
              <p:nvPr/>
            </p:nvSpPr>
            <p:spPr>
              <a:xfrm>
                <a:off x="4556028" y="2588929"/>
                <a:ext cx="198573" cy="122521"/>
              </a:xfrm>
              <a:custGeom>
                <a:avLst/>
                <a:gdLst>
                  <a:gd name="connsiteX0" fmla="*/ 97 w 198573"/>
                  <a:gd name="connsiteY0" fmla="*/ 122521 h 122521"/>
                  <a:gd name="connsiteX1" fmla="*/ 142972 w 198573"/>
                  <a:gd name="connsiteY1" fmla="*/ 59021 h 122521"/>
                  <a:gd name="connsiteX2" fmla="*/ 198535 w 198573"/>
                  <a:gd name="connsiteY2" fmla="*/ 284 h 122521"/>
                  <a:gd name="connsiteX3" fmla="*/ 152497 w 198573"/>
                  <a:gd name="connsiteY3" fmla="*/ 35209 h 122521"/>
                  <a:gd name="connsiteX4" fmla="*/ 120747 w 198573"/>
                  <a:gd name="connsiteY4" fmla="*/ 59021 h 122521"/>
                  <a:gd name="connsiteX5" fmla="*/ 97 w 198573"/>
                  <a:gd name="connsiteY5" fmla="*/ 122521 h 12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573" h="122521">
                    <a:moveTo>
                      <a:pt x="97" y="122521"/>
                    </a:moveTo>
                    <a:cubicBezTo>
                      <a:pt x="3801" y="122521"/>
                      <a:pt x="109899" y="79394"/>
                      <a:pt x="142972" y="59021"/>
                    </a:cubicBezTo>
                    <a:cubicBezTo>
                      <a:pt x="176045" y="38648"/>
                      <a:pt x="196948" y="4253"/>
                      <a:pt x="198535" y="284"/>
                    </a:cubicBezTo>
                    <a:cubicBezTo>
                      <a:pt x="200122" y="-3685"/>
                      <a:pt x="152497" y="35209"/>
                      <a:pt x="152497" y="35209"/>
                    </a:cubicBezTo>
                    <a:cubicBezTo>
                      <a:pt x="139532" y="44998"/>
                      <a:pt x="142178" y="48702"/>
                      <a:pt x="120747" y="59021"/>
                    </a:cubicBezTo>
                    <a:cubicBezTo>
                      <a:pt x="99316" y="69340"/>
                      <a:pt x="-3607" y="122521"/>
                      <a:pt x="97" y="1225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: 図形 659">
                <a:extLst>
                  <a:ext uri="{FF2B5EF4-FFF2-40B4-BE49-F238E27FC236}">
                    <a16:creationId xmlns:a16="http://schemas.microsoft.com/office/drawing/2014/main" id="{F4A98098-56D2-4197-AE31-C363D30B2904}"/>
                  </a:ext>
                </a:extLst>
              </p:cNvPr>
              <p:cNvSpPr/>
              <p:nvPr/>
            </p:nvSpPr>
            <p:spPr>
              <a:xfrm>
                <a:off x="4476588" y="2637768"/>
                <a:ext cx="99377" cy="61639"/>
              </a:xfrm>
              <a:custGeom>
                <a:avLst/>
                <a:gdLst>
                  <a:gd name="connsiteX0" fmla="*/ 162 w 99377"/>
                  <a:gd name="connsiteY0" fmla="*/ 657 h 61639"/>
                  <a:gd name="connsiteX1" fmla="*/ 95412 w 99377"/>
                  <a:gd name="connsiteY1" fmla="*/ 60982 h 61639"/>
                  <a:gd name="connsiteX2" fmla="*/ 73187 w 99377"/>
                  <a:gd name="connsiteY2" fmla="*/ 30820 h 61639"/>
                  <a:gd name="connsiteX3" fmla="*/ 162 w 99377"/>
                  <a:gd name="connsiteY3" fmla="*/ 657 h 6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377" h="61639">
                    <a:moveTo>
                      <a:pt x="162" y="657"/>
                    </a:moveTo>
                    <a:cubicBezTo>
                      <a:pt x="3866" y="5684"/>
                      <a:pt x="83241" y="55955"/>
                      <a:pt x="95412" y="60982"/>
                    </a:cubicBezTo>
                    <a:cubicBezTo>
                      <a:pt x="107583" y="66009"/>
                      <a:pt x="89326" y="40874"/>
                      <a:pt x="73187" y="30820"/>
                    </a:cubicBezTo>
                    <a:cubicBezTo>
                      <a:pt x="57048" y="20766"/>
                      <a:pt x="-3542" y="-4370"/>
                      <a:pt x="162" y="6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: 図形 660">
                <a:extLst>
                  <a:ext uri="{FF2B5EF4-FFF2-40B4-BE49-F238E27FC236}">
                    <a16:creationId xmlns:a16="http://schemas.microsoft.com/office/drawing/2014/main" id="{BF1C9DB0-68D8-4BEC-9AC1-514061C4ED52}"/>
                  </a:ext>
                </a:extLst>
              </p:cNvPr>
              <p:cNvSpPr/>
              <p:nvPr/>
            </p:nvSpPr>
            <p:spPr>
              <a:xfrm>
                <a:off x="4630684" y="2522714"/>
                <a:ext cx="263070" cy="45886"/>
              </a:xfrm>
              <a:custGeom>
                <a:avLst/>
                <a:gdLst>
                  <a:gd name="connsiteX0" fmla="*/ 54 w 263070"/>
                  <a:gd name="connsiteY0" fmla="*/ 45861 h 45886"/>
                  <a:gd name="connsiteX1" fmla="*/ 117529 w 263070"/>
                  <a:gd name="connsiteY1" fmla="*/ 10936 h 45886"/>
                  <a:gd name="connsiteX2" fmla="*/ 261991 w 263070"/>
                  <a:gd name="connsiteY2" fmla="*/ 20461 h 45886"/>
                  <a:gd name="connsiteX3" fmla="*/ 179441 w 263070"/>
                  <a:gd name="connsiteY3" fmla="*/ 2999 h 45886"/>
                  <a:gd name="connsiteX4" fmla="*/ 103241 w 263070"/>
                  <a:gd name="connsiteY4" fmla="*/ 4586 h 45886"/>
                  <a:gd name="connsiteX5" fmla="*/ 54 w 263070"/>
                  <a:gd name="connsiteY5" fmla="*/ 45861 h 45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070" h="45886">
                    <a:moveTo>
                      <a:pt x="54" y="45861"/>
                    </a:moveTo>
                    <a:cubicBezTo>
                      <a:pt x="2435" y="46919"/>
                      <a:pt x="73873" y="15169"/>
                      <a:pt x="117529" y="10936"/>
                    </a:cubicBezTo>
                    <a:cubicBezTo>
                      <a:pt x="161185" y="6703"/>
                      <a:pt x="251672" y="21784"/>
                      <a:pt x="261991" y="20461"/>
                    </a:cubicBezTo>
                    <a:cubicBezTo>
                      <a:pt x="272310" y="19138"/>
                      <a:pt x="205899" y="5645"/>
                      <a:pt x="179441" y="2999"/>
                    </a:cubicBezTo>
                    <a:cubicBezTo>
                      <a:pt x="152983" y="353"/>
                      <a:pt x="132874" y="-2822"/>
                      <a:pt x="103241" y="4586"/>
                    </a:cubicBezTo>
                    <a:cubicBezTo>
                      <a:pt x="73608" y="11994"/>
                      <a:pt x="-2327" y="44803"/>
                      <a:pt x="54" y="458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: 図形 661">
                <a:extLst>
                  <a:ext uri="{FF2B5EF4-FFF2-40B4-BE49-F238E27FC236}">
                    <a16:creationId xmlns:a16="http://schemas.microsoft.com/office/drawing/2014/main" id="{5F95FBDF-B598-4A36-8227-DD414EF55BB7}"/>
                  </a:ext>
                </a:extLst>
              </p:cNvPr>
              <p:cNvSpPr/>
              <p:nvPr/>
            </p:nvSpPr>
            <p:spPr>
              <a:xfrm>
                <a:off x="4532305" y="2662953"/>
                <a:ext cx="196827" cy="161214"/>
              </a:xfrm>
              <a:custGeom>
                <a:avLst/>
                <a:gdLst>
                  <a:gd name="connsiteX0" fmla="*/ 58745 w 196827"/>
                  <a:gd name="connsiteY0" fmla="*/ 161210 h 161214"/>
                  <a:gd name="connsiteX1" fmla="*/ 8 w 196827"/>
                  <a:gd name="connsiteY1" fmla="*/ 94535 h 161214"/>
                  <a:gd name="connsiteX2" fmla="*/ 55570 w 196827"/>
                  <a:gd name="connsiteY2" fmla="*/ 65960 h 161214"/>
                  <a:gd name="connsiteX3" fmla="*/ 195270 w 196827"/>
                  <a:gd name="connsiteY3" fmla="*/ 872 h 161214"/>
                  <a:gd name="connsiteX4" fmla="*/ 123833 w 196827"/>
                  <a:gd name="connsiteY4" fmla="*/ 32622 h 161214"/>
                  <a:gd name="connsiteX5" fmla="*/ 20645 w 196827"/>
                  <a:gd name="connsiteY5" fmla="*/ 91360 h 161214"/>
                  <a:gd name="connsiteX6" fmla="*/ 58745 w 196827"/>
                  <a:gd name="connsiteY6" fmla="*/ 161210 h 16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27" h="161214">
                    <a:moveTo>
                      <a:pt x="58745" y="161210"/>
                    </a:moveTo>
                    <a:cubicBezTo>
                      <a:pt x="55306" y="161739"/>
                      <a:pt x="537" y="110410"/>
                      <a:pt x="8" y="94535"/>
                    </a:cubicBezTo>
                    <a:cubicBezTo>
                      <a:pt x="-521" y="78660"/>
                      <a:pt x="23026" y="81571"/>
                      <a:pt x="55570" y="65960"/>
                    </a:cubicBezTo>
                    <a:cubicBezTo>
                      <a:pt x="88114" y="50349"/>
                      <a:pt x="183893" y="6428"/>
                      <a:pt x="195270" y="872"/>
                    </a:cubicBezTo>
                    <a:cubicBezTo>
                      <a:pt x="206647" y="-4684"/>
                      <a:pt x="152937" y="17541"/>
                      <a:pt x="123833" y="32622"/>
                    </a:cubicBezTo>
                    <a:cubicBezTo>
                      <a:pt x="94729" y="47703"/>
                      <a:pt x="35197" y="73104"/>
                      <a:pt x="20645" y="91360"/>
                    </a:cubicBezTo>
                    <a:cubicBezTo>
                      <a:pt x="6093" y="109616"/>
                      <a:pt x="62184" y="160681"/>
                      <a:pt x="58745" y="1612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: 図形 662">
                <a:extLst>
                  <a:ext uri="{FF2B5EF4-FFF2-40B4-BE49-F238E27FC236}">
                    <a16:creationId xmlns:a16="http://schemas.microsoft.com/office/drawing/2014/main" id="{0EBC82B7-593A-4388-BB4B-B49293D049EF}"/>
                  </a:ext>
                </a:extLst>
              </p:cNvPr>
              <p:cNvSpPr/>
              <p:nvPr/>
            </p:nvSpPr>
            <p:spPr>
              <a:xfrm>
                <a:off x="4873281" y="2785951"/>
                <a:ext cx="142281" cy="55700"/>
              </a:xfrm>
              <a:custGeom>
                <a:avLst/>
                <a:gdLst>
                  <a:gd name="connsiteX0" fmla="*/ 344 w 142281"/>
                  <a:gd name="connsiteY0" fmla="*/ 112 h 55700"/>
                  <a:gd name="connsiteX1" fmla="*/ 70194 w 142281"/>
                  <a:gd name="connsiteY1" fmla="*/ 54087 h 55700"/>
                  <a:gd name="connsiteX2" fmla="*/ 141632 w 142281"/>
                  <a:gd name="connsiteY2" fmla="*/ 41387 h 55700"/>
                  <a:gd name="connsiteX3" fmla="*/ 100357 w 142281"/>
                  <a:gd name="connsiteY3" fmla="*/ 39799 h 55700"/>
                  <a:gd name="connsiteX4" fmla="*/ 344 w 142281"/>
                  <a:gd name="connsiteY4" fmla="*/ 112 h 5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281" h="55700">
                    <a:moveTo>
                      <a:pt x="344" y="112"/>
                    </a:moveTo>
                    <a:cubicBezTo>
                      <a:pt x="-4683" y="2493"/>
                      <a:pt x="46646" y="47208"/>
                      <a:pt x="70194" y="54087"/>
                    </a:cubicBezTo>
                    <a:cubicBezTo>
                      <a:pt x="93742" y="60966"/>
                      <a:pt x="136605" y="43768"/>
                      <a:pt x="141632" y="41387"/>
                    </a:cubicBezTo>
                    <a:cubicBezTo>
                      <a:pt x="146659" y="39006"/>
                      <a:pt x="121524" y="45620"/>
                      <a:pt x="100357" y="39799"/>
                    </a:cubicBezTo>
                    <a:cubicBezTo>
                      <a:pt x="79190" y="33978"/>
                      <a:pt x="5371" y="-2269"/>
                      <a:pt x="344" y="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フリーフォーム: 図形 663">
                <a:extLst>
                  <a:ext uri="{FF2B5EF4-FFF2-40B4-BE49-F238E27FC236}">
                    <a16:creationId xmlns:a16="http://schemas.microsoft.com/office/drawing/2014/main" id="{1E834B5D-D7D9-46A6-A1F4-06A6C619EC6C}"/>
                  </a:ext>
                </a:extLst>
              </p:cNvPr>
              <p:cNvSpPr/>
              <p:nvPr/>
            </p:nvSpPr>
            <p:spPr>
              <a:xfrm>
                <a:off x="4605275" y="2757111"/>
                <a:ext cx="123895" cy="87896"/>
              </a:xfrm>
              <a:custGeom>
                <a:avLst/>
                <a:gdLst>
                  <a:gd name="connsiteX0" fmla="*/ 123888 w 123895"/>
                  <a:gd name="connsiteY0" fmla="*/ 8314 h 87896"/>
                  <a:gd name="connsiteX1" fmla="*/ 42925 w 123895"/>
                  <a:gd name="connsiteY1" fmla="*/ 19427 h 87896"/>
                  <a:gd name="connsiteX2" fmla="*/ 8000 w 123895"/>
                  <a:gd name="connsiteY2" fmla="*/ 377 h 87896"/>
                  <a:gd name="connsiteX3" fmla="*/ 28638 w 123895"/>
                  <a:gd name="connsiteY3" fmla="*/ 40064 h 87896"/>
                  <a:gd name="connsiteX4" fmla="*/ 63 w 123895"/>
                  <a:gd name="connsiteY4" fmla="*/ 87689 h 87896"/>
                  <a:gd name="connsiteX5" fmla="*/ 38163 w 123895"/>
                  <a:gd name="connsiteY5" fmla="*/ 55939 h 87896"/>
                  <a:gd name="connsiteX6" fmla="*/ 123888 w 123895"/>
                  <a:gd name="connsiteY6" fmla="*/ 8314 h 8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95" h="87896">
                    <a:moveTo>
                      <a:pt x="123888" y="8314"/>
                    </a:moveTo>
                    <a:cubicBezTo>
                      <a:pt x="124682" y="2229"/>
                      <a:pt x="62240" y="20750"/>
                      <a:pt x="42925" y="19427"/>
                    </a:cubicBezTo>
                    <a:cubicBezTo>
                      <a:pt x="23610" y="18104"/>
                      <a:pt x="10381" y="-3062"/>
                      <a:pt x="8000" y="377"/>
                    </a:cubicBezTo>
                    <a:cubicBezTo>
                      <a:pt x="5619" y="3816"/>
                      <a:pt x="29961" y="25512"/>
                      <a:pt x="28638" y="40064"/>
                    </a:cubicBezTo>
                    <a:cubicBezTo>
                      <a:pt x="27315" y="54616"/>
                      <a:pt x="-1525" y="85043"/>
                      <a:pt x="63" y="87689"/>
                    </a:cubicBezTo>
                    <a:cubicBezTo>
                      <a:pt x="1650" y="90335"/>
                      <a:pt x="23611" y="67051"/>
                      <a:pt x="38163" y="55939"/>
                    </a:cubicBezTo>
                    <a:cubicBezTo>
                      <a:pt x="52715" y="44827"/>
                      <a:pt x="123094" y="14399"/>
                      <a:pt x="123888" y="83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フリーフォーム: 図形 664">
                <a:extLst>
                  <a:ext uri="{FF2B5EF4-FFF2-40B4-BE49-F238E27FC236}">
                    <a16:creationId xmlns:a16="http://schemas.microsoft.com/office/drawing/2014/main" id="{33B77BB7-F3DA-476C-A998-6458B2B78AD7}"/>
                  </a:ext>
                </a:extLst>
              </p:cNvPr>
              <p:cNvSpPr/>
              <p:nvPr/>
            </p:nvSpPr>
            <p:spPr>
              <a:xfrm>
                <a:off x="4753846" y="2750311"/>
                <a:ext cx="166760" cy="56438"/>
              </a:xfrm>
              <a:custGeom>
                <a:avLst/>
                <a:gdLst>
                  <a:gd name="connsiteX0" fmla="*/ 165817 w 166760"/>
                  <a:gd name="connsiteY0" fmla="*/ 56389 h 56438"/>
                  <a:gd name="connsiteX1" fmla="*/ 68979 w 166760"/>
                  <a:gd name="connsiteY1" fmla="*/ 11939 h 56438"/>
                  <a:gd name="connsiteX2" fmla="*/ 717 w 166760"/>
                  <a:gd name="connsiteY2" fmla="*/ 4002 h 56438"/>
                  <a:gd name="connsiteX3" fmla="*/ 111842 w 166760"/>
                  <a:gd name="connsiteY3" fmla="*/ 2414 h 56438"/>
                  <a:gd name="connsiteX4" fmla="*/ 165817 w 166760"/>
                  <a:gd name="connsiteY4" fmla="*/ 56389 h 56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60" h="56438">
                    <a:moveTo>
                      <a:pt x="165817" y="56389"/>
                    </a:moveTo>
                    <a:cubicBezTo>
                      <a:pt x="158673" y="57977"/>
                      <a:pt x="96496" y="20670"/>
                      <a:pt x="68979" y="11939"/>
                    </a:cubicBezTo>
                    <a:cubicBezTo>
                      <a:pt x="41462" y="3208"/>
                      <a:pt x="-6427" y="5589"/>
                      <a:pt x="717" y="4002"/>
                    </a:cubicBezTo>
                    <a:cubicBezTo>
                      <a:pt x="7861" y="2414"/>
                      <a:pt x="85648" y="-3142"/>
                      <a:pt x="111842" y="2414"/>
                    </a:cubicBezTo>
                    <a:cubicBezTo>
                      <a:pt x="138036" y="7970"/>
                      <a:pt x="172961" y="54801"/>
                      <a:pt x="165817" y="56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: 図形 665">
                <a:extLst>
                  <a:ext uri="{FF2B5EF4-FFF2-40B4-BE49-F238E27FC236}">
                    <a16:creationId xmlns:a16="http://schemas.microsoft.com/office/drawing/2014/main" id="{2F81462E-CBF0-41EF-8103-A82649B67036}"/>
                  </a:ext>
                </a:extLst>
              </p:cNvPr>
              <p:cNvSpPr/>
              <p:nvPr/>
            </p:nvSpPr>
            <p:spPr>
              <a:xfrm>
                <a:off x="4665432" y="2765581"/>
                <a:ext cx="183434" cy="110870"/>
              </a:xfrm>
              <a:custGeom>
                <a:avLst/>
                <a:gdLst>
                  <a:gd name="connsiteX0" fmla="*/ 170093 w 183434"/>
                  <a:gd name="connsiteY0" fmla="*/ 4607 h 110870"/>
                  <a:gd name="connsiteX1" fmla="*/ 176443 w 183434"/>
                  <a:gd name="connsiteY1" fmla="*/ 83982 h 110870"/>
                  <a:gd name="connsiteX2" fmla="*/ 138343 w 183434"/>
                  <a:gd name="connsiteY2" fmla="*/ 107794 h 110870"/>
                  <a:gd name="connsiteX3" fmla="*/ 73256 w 183434"/>
                  <a:gd name="connsiteY3" fmla="*/ 107794 h 110870"/>
                  <a:gd name="connsiteX4" fmla="*/ 30393 w 183434"/>
                  <a:gd name="connsiteY4" fmla="*/ 82394 h 110870"/>
                  <a:gd name="connsiteX5" fmla="*/ 231 w 183434"/>
                  <a:gd name="connsiteY5" fmla="*/ 25244 h 110870"/>
                  <a:gd name="connsiteX6" fmla="*/ 46268 w 183434"/>
                  <a:gd name="connsiteY6" fmla="*/ 12544 h 110870"/>
                  <a:gd name="connsiteX7" fmla="*/ 170093 w 183434"/>
                  <a:gd name="connsiteY7" fmla="*/ 4607 h 11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34" h="110870">
                    <a:moveTo>
                      <a:pt x="170093" y="4607"/>
                    </a:moveTo>
                    <a:cubicBezTo>
                      <a:pt x="191789" y="16513"/>
                      <a:pt x="181735" y="66784"/>
                      <a:pt x="176443" y="83982"/>
                    </a:cubicBezTo>
                    <a:cubicBezTo>
                      <a:pt x="171151" y="101180"/>
                      <a:pt x="155541" y="103825"/>
                      <a:pt x="138343" y="107794"/>
                    </a:cubicBezTo>
                    <a:cubicBezTo>
                      <a:pt x="121145" y="111763"/>
                      <a:pt x="91248" y="112027"/>
                      <a:pt x="73256" y="107794"/>
                    </a:cubicBezTo>
                    <a:cubicBezTo>
                      <a:pt x="55264" y="103561"/>
                      <a:pt x="42564" y="96152"/>
                      <a:pt x="30393" y="82394"/>
                    </a:cubicBezTo>
                    <a:cubicBezTo>
                      <a:pt x="18222" y="68636"/>
                      <a:pt x="-2415" y="36886"/>
                      <a:pt x="231" y="25244"/>
                    </a:cubicBezTo>
                    <a:cubicBezTo>
                      <a:pt x="2877" y="13602"/>
                      <a:pt x="22720" y="18100"/>
                      <a:pt x="46268" y="12544"/>
                    </a:cubicBezTo>
                    <a:cubicBezTo>
                      <a:pt x="69816" y="6988"/>
                      <a:pt x="148397" y="-7299"/>
                      <a:pt x="170093" y="4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楕円 666">
                <a:extLst>
                  <a:ext uri="{FF2B5EF4-FFF2-40B4-BE49-F238E27FC236}">
                    <a16:creationId xmlns:a16="http://schemas.microsoft.com/office/drawing/2014/main" id="{EAC9134A-77FB-4205-8913-411140BE5B22}"/>
                  </a:ext>
                </a:extLst>
              </p:cNvPr>
              <p:cNvSpPr/>
              <p:nvPr/>
            </p:nvSpPr>
            <p:spPr>
              <a:xfrm>
                <a:off x="4740276" y="2792413"/>
                <a:ext cx="45719" cy="457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フリーフォーム: 図形 667">
                <a:extLst>
                  <a:ext uri="{FF2B5EF4-FFF2-40B4-BE49-F238E27FC236}">
                    <a16:creationId xmlns:a16="http://schemas.microsoft.com/office/drawing/2014/main" id="{168A7D21-32F1-4C3F-B3A1-F8E1BF9768AD}"/>
                  </a:ext>
                </a:extLst>
              </p:cNvPr>
              <p:cNvSpPr/>
              <p:nvPr/>
            </p:nvSpPr>
            <p:spPr>
              <a:xfrm>
                <a:off x="3866986" y="2813168"/>
                <a:ext cx="339921" cy="117387"/>
              </a:xfrm>
              <a:custGeom>
                <a:avLst/>
                <a:gdLst>
                  <a:gd name="connsiteX0" fmla="*/ 339889 w 339921"/>
                  <a:gd name="connsiteY0" fmla="*/ 90370 h 117387"/>
                  <a:gd name="connsiteX1" fmla="*/ 225589 w 339921"/>
                  <a:gd name="connsiteY1" fmla="*/ 26870 h 117387"/>
                  <a:gd name="connsiteX2" fmla="*/ 109702 w 339921"/>
                  <a:gd name="connsiteY2" fmla="*/ 34807 h 117387"/>
                  <a:gd name="connsiteX3" fmla="*/ 20802 w 339921"/>
                  <a:gd name="connsiteY3" fmla="*/ 84020 h 117387"/>
                  <a:gd name="connsiteX4" fmla="*/ 164 w 339921"/>
                  <a:gd name="connsiteY4" fmla="*/ 117357 h 117387"/>
                  <a:gd name="connsiteX5" fmla="*/ 14452 w 339921"/>
                  <a:gd name="connsiteY5" fmla="*/ 88782 h 117387"/>
                  <a:gd name="connsiteX6" fmla="*/ 68427 w 339921"/>
                  <a:gd name="connsiteY6" fmla="*/ 31632 h 117387"/>
                  <a:gd name="connsiteX7" fmla="*/ 170027 w 339921"/>
                  <a:gd name="connsiteY7" fmla="*/ 3057 h 117387"/>
                  <a:gd name="connsiteX8" fmla="*/ 236702 w 339921"/>
                  <a:gd name="connsiteY8" fmla="*/ 9407 h 117387"/>
                  <a:gd name="connsiteX9" fmla="*/ 339889 w 339921"/>
                  <a:gd name="connsiteY9" fmla="*/ 90370 h 117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9921" h="117387">
                    <a:moveTo>
                      <a:pt x="339889" y="90370"/>
                    </a:moveTo>
                    <a:cubicBezTo>
                      <a:pt x="338037" y="93280"/>
                      <a:pt x="263953" y="36130"/>
                      <a:pt x="225589" y="26870"/>
                    </a:cubicBezTo>
                    <a:cubicBezTo>
                      <a:pt x="187224" y="17609"/>
                      <a:pt x="143833" y="25282"/>
                      <a:pt x="109702" y="34807"/>
                    </a:cubicBezTo>
                    <a:cubicBezTo>
                      <a:pt x="75571" y="44332"/>
                      <a:pt x="39058" y="70262"/>
                      <a:pt x="20802" y="84020"/>
                    </a:cubicBezTo>
                    <a:cubicBezTo>
                      <a:pt x="2546" y="97778"/>
                      <a:pt x="1222" y="116563"/>
                      <a:pt x="164" y="117357"/>
                    </a:cubicBezTo>
                    <a:cubicBezTo>
                      <a:pt x="-894" y="118151"/>
                      <a:pt x="3075" y="103069"/>
                      <a:pt x="14452" y="88782"/>
                    </a:cubicBezTo>
                    <a:cubicBezTo>
                      <a:pt x="25829" y="74495"/>
                      <a:pt x="42498" y="45919"/>
                      <a:pt x="68427" y="31632"/>
                    </a:cubicBezTo>
                    <a:cubicBezTo>
                      <a:pt x="94356" y="17345"/>
                      <a:pt x="141981" y="6761"/>
                      <a:pt x="170027" y="3057"/>
                    </a:cubicBezTo>
                    <a:cubicBezTo>
                      <a:pt x="198073" y="-647"/>
                      <a:pt x="208921" y="-3293"/>
                      <a:pt x="236702" y="9407"/>
                    </a:cubicBezTo>
                    <a:cubicBezTo>
                      <a:pt x="264483" y="22107"/>
                      <a:pt x="341741" y="87460"/>
                      <a:pt x="339889" y="90370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9" name="フリーフォーム: 図形 668">
                <a:extLst>
                  <a:ext uri="{FF2B5EF4-FFF2-40B4-BE49-F238E27FC236}">
                    <a16:creationId xmlns:a16="http://schemas.microsoft.com/office/drawing/2014/main" id="{680BBB00-F3BE-4CC3-95C9-BF1A9B5B09C5}"/>
                  </a:ext>
                </a:extLst>
              </p:cNvPr>
              <p:cNvSpPr/>
              <p:nvPr/>
            </p:nvSpPr>
            <p:spPr>
              <a:xfrm>
                <a:off x="3874390" y="2880501"/>
                <a:ext cx="326334" cy="112121"/>
              </a:xfrm>
              <a:custGeom>
                <a:avLst/>
                <a:gdLst>
                  <a:gd name="connsiteX0" fmla="*/ 698 w 326334"/>
                  <a:gd name="connsiteY0" fmla="*/ 48437 h 112121"/>
                  <a:gd name="connsiteX1" fmla="*/ 103885 w 326334"/>
                  <a:gd name="connsiteY1" fmla="*/ 3987 h 112121"/>
                  <a:gd name="connsiteX2" fmla="*/ 218185 w 326334"/>
                  <a:gd name="connsiteY2" fmla="*/ 7162 h 112121"/>
                  <a:gd name="connsiteX3" fmla="*/ 324548 w 326334"/>
                  <a:gd name="connsiteY3" fmla="*/ 48437 h 112121"/>
                  <a:gd name="connsiteX4" fmla="*/ 286448 w 326334"/>
                  <a:gd name="connsiteY4" fmla="*/ 111937 h 112121"/>
                  <a:gd name="connsiteX5" fmla="*/ 307085 w 326334"/>
                  <a:gd name="connsiteY5" fmla="*/ 67487 h 112121"/>
                  <a:gd name="connsiteX6" fmla="*/ 280098 w 326334"/>
                  <a:gd name="connsiteY6" fmla="*/ 57962 h 112121"/>
                  <a:gd name="connsiteX7" fmla="*/ 199135 w 326334"/>
                  <a:gd name="connsiteY7" fmla="*/ 23037 h 112121"/>
                  <a:gd name="connsiteX8" fmla="*/ 172148 w 326334"/>
                  <a:gd name="connsiteY8" fmla="*/ 16687 h 112121"/>
                  <a:gd name="connsiteX9" fmla="*/ 116585 w 326334"/>
                  <a:gd name="connsiteY9" fmla="*/ 16687 h 112121"/>
                  <a:gd name="connsiteX10" fmla="*/ 59435 w 326334"/>
                  <a:gd name="connsiteY10" fmla="*/ 29387 h 112121"/>
                  <a:gd name="connsiteX11" fmla="*/ 698 w 326334"/>
                  <a:gd name="connsiteY11" fmla="*/ 48437 h 1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6334" h="112121">
                    <a:moveTo>
                      <a:pt x="698" y="48437"/>
                    </a:moveTo>
                    <a:cubicBezTo>
                      <a:pt x="8106" y="44204"/>
                      <a:pt x="67637" y="10866"/>
                      <a:pt x="103885" y="3987"/>
                    </a:cubicBezTo>
                    <a:cubicBezTo>
                      <a:pt x="140133" y="-2892"/>
                      <a:pt x="181408" y="-246"/>
                      <a:pt x="218185" y="7162"/>
                    </a:cubicBezTo>
                    <a:cubicBezTo>
                      <a:pt x="254962" y="14570"/>
                      <a:pt x="313171" y="30975"/>
                      <a:pt x="324548" y="48437"/>
                    </a:cubicBezTo>
                    <a:cubicBezTo>
                      <a:pt x="335925" y="65899"/>
                      <a:pt x="289359" y="108762"/>
                      <a:pt x="286448" y="111937"/>
                    </a:cubicBezTo>
                    <a:cubicBezTo>
                      <a:pt x="283538" y="115112"/>
                      <a:pt x="308143" y="76483"/>
                      <a:pt x="307085" y="67487"/>
                    </a:cubicBezTo>
                    <a:cubicBezTo>
                      <a:pt x="306027" y="58491"/>
                      <a:pt x="298090" y="65370"/>
                      <a:pt x="280098" y="57962"/>
                    </a:cubicBezTo>
                    <a:cubicBezTo>
                      <a:pt x="262106" y="50554"/>
                      <a:pt x="217127" y="29916"/>
                      <a:pt x="199135" y="23037"/>
                    </a:cubicBezTo>
                    <a:cubicBezTo>
                      <a:pt x="181143" y="16158"/>
                      <a:pt x="185906" y="17745"/>
                      <a:pt x="172148" y="16687"/>
                    </a:cubicBezTo>
                    <a:cubicBezTo>
                      <a:pt x="158390" y="15629"/>
                      <a:pt x="135370" y="14570"/>
                      <a:pt x="116585" y="16687"/>
                    </a:cubicBezTo>
                    <a:cubicBezTo>
                      <a:pt x="97800" y="18804"/>
                      <a:pt x="71870" y="20391"/>
                      <a:pt x="59435" y="29387"/>
                    </a:cubicBezTo>
                    <a:cubicBezTo>
                      <a:pt x="47000" y="38383"/>
                      <a:pt x="-6710" y="52670"/>
                      <a:pt x="698" y="484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0" name="フリーフォーム: 図形 669">
                <a:extLst>
                  <a:ext uri="{FF2B5EF4-FFF2-40B4-BE49-F238E27FC236}">
                    <a16:creationId xmlns:a16="http://schemas.microsoft.com/office/drawing/2014/main" id="{716CD3DA-4DF6-4BCB-BBB8-842EDAAE6D3B}"/>
                  </a:ext>
                </a:extLst>
              </p:cNvPr>
              <p:cNvSpPr/>
              <p:nvPr/>
            </p:nvSpPr>
            <p:spPr>
              <a:xfrm>
                <a:off x="4021138" y="2838164"/>
                <a:ext cx="155589" cy="62534"/>
              </a:xfrm>
              <a:custGeom>
                <a:avLst/>
                <a:gdLst>
                  <a:gd name="connsiteX0" fmla="*/ 0 w 155589"/>
                  <a:gd name="connsiteY0" fmla="*/ 52674 h 62534"/>
                  <a:gd name="connsiteX1" fmla="*/ 111125 w 155589"/>
                  <a:gd name="connsiteY1" fmla="*/ 60611 h 62534"/>
                  <a:gd name="connsiteX2" fmla="*/ 141287 w 155589"/>
                  <a:gd name="connsiteY2" fmla="*/ 20924 h 62534"/>
                  <a:gd name="connsiteX3" fmla="*/ 153987 w 155589"/>
                  <a:gd name="connsiteY3" fmla="*/ 286 h 62534"/>
                  <a:gd name="connsiteX4" fmla="*/ 106362 w 155589"/>
                  <a:gd name="connsiteY4" fmla="*/ 35211 h 62534"/>
                  <a:gd name="connsiteX5" fmla="*/ 77787 w 155589"/>
                  <a:gd name="connsiteY5" fmla="*/ 39974 h 62534"/>
                  <a:gd name="connsiteX6" fmla="*/ 0 w 155589"/>
                  <a:gd name="connsiteY6" fmla="*/ 52674 h 6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589" h="62534">
                    <a:moveTo>
                      <a:pt x="0" y="52674"/>
                    </a:moveTo>
                    <a:cubicBezTo>
                      <a:pt x="43788" y="59288"/>
                      <a:pt x="87577" y="65903"/>
                      <a:pt x="111125" y="60611"/>
                    </a:cubicBezTo>
                    <a:cubicBezTo>
                      <a:pt x="134673" y="55319"/>
                      <a:pt x="134143" y="30978"/>
                      <a:pt x="141287" y="20924"/>
                    </a:cubicBezTo>
                    <a:cubicBezTo>
                      <a:pt x="148431" y="10870"/>
                      <a:pt x="159808" y="-2095"/>
                      <a:pt x="153987" y="286"/>
                    </a:cubicBezTo>
                    <a:cubicBezTo>
                      <a:pt x="148166" y="2667"/>
                      <a:pt x="119062" y="28596"/>
                      <a:pt x="106362" y="35211"/>
                    </a:cubicBezTo>
                    <a:cubicBezTo>
                      <a:pt x="93662" y="41826"/>
                      <a:pt x="77787" y="39974"/>
                      <a:pt x="77787" y="39974"/>
                    </a:cubicBezTo>
                    <a:lnTo>
                      <a:pt x="0" y="52674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フリーフォーム: 図形 670">
                <a:extLst>
                  <a:ext uri="{FF2B5EF4-FFF2-40B4-BE49-F238E27FC236}">
                    <a16:creationId xmlns:a16="http://schemas.microsoft.com/office/drawing/2014/main" id="{39BD7A9F-0F7E-4087-912B-ED3ECA294E7D}"/>
                  </a:ext>
                </a:extLst>
              </p:cNvPr>
              <p:cNvSpPr/>
              <p:nvPr/>
            </p:nvSpPr>
            <p:spPr>
              <a:xfrm>
                <a:off x="3856033" y="2936800"/>
                <a:ext cx="327394" cy="112869"/>
              </a:xfrm>
              <a:custGeom>
                <a:avLst/>
                <a:gdLst>
                  <a:gd name="connsiteX0" fmla="*/ 5 w 327394"/>
                  <a:gd name="connsiteY0" fmla="*/ 84213 h 112869"/>
                  <a:gd name="connsiteX1" fmla="*/ 115892 w 327394"/>
                  <a:gd name="connsiteY1" fmla="*/ 103263 h 112869"/>
                  <a:gd name="connsiteX2" fmla="*/ 174630 w 327394"/>
                  <a:gd name="connsiteY2" fmla="*/ 79450 h 112869"/>
                  <a:gd name="connsiteX3" fmla="*/ 246067 w 327394"/>
                  <a:gd name="connsiteY3" fmla="*/ 38175 h 112869"/>
                  <a:gd name="connsiteX4" fmla="*/ 298455 w 327394"/>
                  <a:gd name="connsiteY4" fmla="*/ 28650 h 112869"/>
                  <a:gd name="connsiteX5" fmla="*/ 327030 w 327394"/>
                  <a:gd name="connsiteY5" fmla="*/ 75 h 112869"/>
                  <a:gd name="connsiteX6" fmla="*/ 279405 w 327394"/>
                  <a:gd name="connsiteY6" fmla="*/ 38175 h 112869"/>
                  <a:gd name="connsiteX7" fmla="*/ 234955 w 327394"/>
                  <a:gd name="connsiteY7" fmla="*/ 61988 h 112869"/>
                  <a:gd name="connsiteX8" fmla="*/ 176217 w 327394"/>
                  <a:gd name="connsiteY8" fmla="*/ 100088 h 112869"/>
                  <a:gd name="connsiteX9" fmla="*/ 120655 w 327394"/>
                  <a:gd name="connsiteY9" fmla="*/ 112788 h 112869"/>
                  <a:gd name="connsiteX10" fmla="*/ 5 w 327394"/>
                  <a:gd name="connsiteY10" fmla="*/ 84213 h 11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394" h="112869">
                    <a:moveTo>
                      <a:pt x="5" y="84213"/>
                    </a:moveTo>
                    <a:cubicBezTo>
                      <a:pt x="-789" y="82626"/>
                      <a:pt x="86788" y="104057"/>
                      <a:pt x="115892" y="103263"/>
                    </a:cubicBezTo>
                    <a:cubicBezTo>
                      <a:pt x="144996" y="102469"/>
                      <a:pt x="152934" y="90298"/>
                      <a:pt x="174630" y="79450"/>
                    </a:cubicBezTo>
                    <a:cubicBezTo>
                      <a:pt x="196326" y="68602"/>
                      <a:pt x="225429" y="46642"/>
                      <a:pt x="246067" y="38175"/>
                    </a:cubicBezTo>
                    <a:cubicBezTo>
                      <a:pt x="266705" y="29708"/>
                      <a:pt x="284961" y="35000"/>
                      <a:pt x="298455" y="28650"/>
                    </a:cubicBezTo>
                    <a:cubicBezTo>
                      <a:pt x="311949" y="22300"/>
                      <a:pt x="330205" y="-1512"/>
                      <a:pt x="327030" y="75"/>
                    </a:cubicBezTo>
                    <a:cubicBezTo>
                      <a:pt x="323855" y="1662"/>
                      <a:pt x="294751" y="27856"/>
                      <a:pt x="279405" y="38175"/>
                    </a:cubicBezTo>
                    <a:cubicBezTo>
                      <a:pt x="264059" y="48494"/>
                      <a:pt x="252153" y="51669"/>
                      <a:pt x="234955" y="61988"/>
                    </a:cubicBezTo>
                    <a:cubicBezTo>
                      <a:pt x="217757" y="72307"/>
                      <a:pt x="195267" y="91621"/>
                      <a:pt x="176217" y="100088"/>
                    </a:cubicBezTo>
                    <a:cubicBezTo>
                      <a:pt x="157167" y="108555"/>
                      <a:pt x="150817" y="113582"/>
                      <a:pt x="120655" y="112788"/>
                    </a:cubicBezTo>
                    <a:cubicBezTo>
                      <a:pt x="90493" y="111994"/>
                      <a:pt x="799" y="85800"/>
                      <a:pt x="5" y="84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2" name="フリーフォーム: 図形 671">
                <a:extLst>
                  <a:ext uri="{FF2B5EF4-FFF2-40B4-BE49-F238E27FC236}">
                    <a16:creationId xmlns:a16="http://schemas.microsoft.com/office/drawing/2014/main" id="{8CB832CA-F4AC-4849-9047-C64732AD76AB}"/>
                  </a:ext>
                </a:extLst>
              </p:cNvPr>
              <p:cNvSpPr/>
              <p:nvPr/>
            </p:nvSpPr>
            <p:spPr>
              <a:xfrm>
                <a:off x="3878184" y="3044821"/>
                <a:ext cx="143160" cy="12719"/>
              </a:xfrm>
              <a:custGeom>
                <a:avLst/>
                <a:gdLst>
                  <a:gd name="connsiteX0" fmla="*/ 79 w 143160"/>
                  <a:gd name="connsiteY0" fmla="*/ 4 h 12719"/>
                  <a:gd name="connsiteX1" fmla="*/ 98504 w 143160"/>
                  <a:gd name="connsiteY1" fmla="*/ 11117 h 12719"/>
                  <a:gd name="connsiteX2" fmla="*/ 142954 w 143160"/>
                  <a:gd name="connsiteY2" fmla="*/ 6354 h 12719"/>
                  <a:gd name="connsiteX3" fmla="*/ 82629 w 143160"/>
                  <a:gd name="connsiteY3" fmla="*/ 12704 h 12719"/>
                  <a:gd name="connsiteX4" fmla="*/ 79 w 143160"/>
                  <a:gd name="connsiteY4" fmla="*/ 4 h 12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160" h="12719">
                    <a:moveTo>
                      <a:pt x="79" y="4"/>
                    </a:moveTo>
                    <a:cubicBezTo>
                      <a:pt x="2725" y="-260"/>
                      <a:pt x="74692" y="10059"/>
                      <a:pt x="98504" y="11117"/>
                    </a:cubicBezTo>
                    <a:cubicBezTo>
                      <a:pt x="122316" y="12175"/>
                      <a:pt x="145600" y="6090"/>
                      <a:pt x="142954" y="6354"/>
                    </a:cubicBezTo>
                    <a:cubicBezTo>
                      <a:pt x="140308" y="6618"/>
                      <a:pt x="103531" y="12175"/>
                      <a:pt x="82629" y="12704"/>
                    </a:cubicBezTo>
                    <a:cubicBezTo>
                      <a:pt x="61727" y="13233"/>
                      <a:pt x="-2567" y="268"/>
                      <a:pt x="79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: 図形 672">
                <a:extLst>
                  <a:ext uri="{FF2B5EF4-FFF2-40B4-BE49-F238E27FC236}">
                    <a16:creationId xmlns:a16="http://schemas.microsoft.com/office/drawing/2014/main" id="{AE2510CA-50D3-4DA4-99BD-A910C5F00C05}"/>
                  </a:ext>
                </a:extLst>
              </p:cNvPr>
              <p:cNvSpPr/>
              <p:nvPr/>
            </p:nvSpPr>
            <p:spPr>
              <a:xfrm>
                <a:off x="3762431" y="3011476"/>
                <a:ext cx="57177" cy="79435"/>
              </a:xfrm>
              <a:custGeom>
                <a:avLst/>
                <a:gdLst>
                  <a:gd name="connsiteX0" fmla="*/ 57094 w 57177"/>
                  <a:gd name="connsiteY0" fmla="*/ 12 h 79435"/>
                  <a:gd name="connsiteX1" fmla="*/ 17407 w 57177"/>
                  <a:gd name="connsiteY1" fmla="*/ 52399 h 79435"/>
                  <a:gd name="connsiteX2" fmla="*/ 38044 w 57177"/>
                  <a:gd name="connsiteY2" fmla="*/ 79387 h 79435"/>
                  <a:gd name="connsiteX3" fmla="*/ 9469 w 57177"/>
                  <a:gd name="connsiteY3" fmla="*/ 58749 h 79435"/>
                  <a:gd name="connsiteX4" fmla="*/ 4707 w 57177"/>
                  <a:gd name="connsiteY4" fmla="*/ 47637 h 79435"/>
                  <a:gd name="connsiteX5" fmla="*/ 57094 w 57177"/>
                  <a:gd name="connsiteY5" fmla="*/ 12 h 7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77" h="79435">
                    <a:moveTo>
                      <a:pt x="57094" y="12"/>
                    </a:moveTo>
                    <a:cubicBezTo>
                      <a:pt x="59211" y="806"/>
                      <a:pt x="20582" y="39170"/>
                      <a:pt x="17407" y="52399"/>
                    </a:cubicBezTo>
                    <a:cubicBezTo>
                      <a:pt x="14232" y="65628"/>
                      <a:pt x="39367" y="78329"/>
                      <a:pt x="38044" y="79387"/>
                    </a:cubicBezTo>
                    <a:cubicBezTo>
                      <a:pt x="36721" y="80445"/>
                      <a:pt x="15025" y="64041"/>
                      <a:pt x="9469" y="58749"/>
                    </a:cubicBezTo>
                    <a:cubicBezTo>
                      <a:pt x="3913" y="53457"/>
                      <a:pt x="-5876" y="59014"/>
                      <a:pt x="4707" y="47637"/>
                    </a:cubicBezTo>
                    <a:cubicBezTo>
                      <a:pt x="15290" y="36260"/>
                      <a:pt x="54977" y="-782"/>
                      <a:pt x="57094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: 図形 673">
                <a:extLst>
                  <a:ext uri="{FF2B5EF4-FFF2-40B4-BE49-F238E27FC236}">
                    <a16:creationId xmlns:a16="http://schemas.microsoft.com/office/drawing/2014/main" id="{6686C383-8CBF-4C61-A6B5-AE61DF38BB98}"/>
                  </a:ext>
                </a:extLst>
              </p:cNvPr>
              <p:cNvSpPr/>
              <p:nvPr/>
            </p:nvSpPr>
            <p:spPr>
              <a:xfrm>
                <a:off x="3909479" y="2880314"/>
                <a:ext cx="204144" cy="144975"/>
              </a:xfrm>
              <a:custGeom>
                <a:avLst/>
                <a:gdLst>
                  <a:gd name="connsiteX0" fmla="*/ 13234 w 204144"/>
                  <a:gd name="connsiteY0" fmla="*/ 29574 h 144975"/>
                  <a:gd name="connsiteX1" fmla="*/ 162459 w 204144"/>
                  <a:gd name="connsiteY1" fmla="*/ 15286 h 144975"/>
                  <a:gd name="connsiteX2" fmla="*/ 203734 w 204144"/>
                  <a:gd name="connsiteY2" fmla="*/ 16874 h 144975"/>
                  <a:gd name="connsiteX3" fmla="*/ 144996 w 204144"/>
                  <a:gd name="connsiteY3" fmla="*/ 5761 h 144975"/>
                  <a:gd name="connsiteX4" fmla="*/ 122771 w 204144"/>
                  <a:gd name="connsiteY4" fmla="*/ 4174 h 144975"/>
                  <a:gd name="connsiteX5" fmla="*/ 148171 w 204144"/>
                  <a:gd name="connsiteY5" fmla="*/ 61324 h 144975"/>
                  <a:gd name="connsiteX6" fmla="*/ 146584 w 204144"/>
                  <a:gd name="connsiteY6" fmla="*/ 94661 h 144975"/>
                  <a:gd name="connsiteX7" fmla="*/ 91021 w 204144"/>
                  <a:gd name="connsiteY7" fmla="*/ 143874 h 144975"/>
                  <a:gd name="connsiteX8" fmla="*/ 19584 w 204144"/>
                  <a:gd name="connsiteY8" fmla="*/ 123236 h 144975"/>
                  <a:gd name="connsiteX9" fmla="*/ 13234 w 204144"/>
                  <a:gd name="connsiteY9" fmla="*/ 29574 h 144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144" h="144975">
                    <a:moveTo>
                      <a:pt x="13234" y="29574"/>
                    </a:moveTo>
                    <a:cubicBezTo>
                      <a:pt x="37047" y="11582"/>
                      <a:pt x="130709" y="17403"/>
                      <a:pt x="162459" y="15286"/>
                    </a:cubicBezTo>
                    <a:cubicBezTo>
                      <a:pt x="194209" y="13169"/>
                      <a:pt x="206644" y="18461"/>
                      <a:pt x="203734" y="16874"/>
                    </a:cubicBezTo>
                    <a:cubicBezTo>
                      <a:pt x="200824" y="15287"/>
                      <a:pt x="158490" y="7878"/>
                      <a:pt x="144996" y="5761"/>
                    </a:cubicBezTo>
                    <a:cubicBezTo>
                      <a:pt x="131502" y="3644"/>
                      <a:pt x="122242" y="-5086"/>
                      <a:pt x="122771" y="4174"/>
                    </a:cubicBezTo>
                    <a:cubicBezTo>
                      <a:pt x="123300" y="13434"/>
                      <a:pt x="144202" y="46243"/>
                      <a:pt x="148171" y="61324"/>
                    </a:cubicBezTo>
                    <a:cubicBezTo>
                      <a:pt x="152140" y="76405"/>
                      <a:pt x="156109" y="80903"/>
                      <a:pt x="146584" y="94661"/>
                    </a:cubicBezTo>
                    <a:cubicBezTo>
                      <a:pt x="137059" y="108419"/>
                      <a:pt x="112188" y="139112"/>
                      <a:pt x="91021" y="143874"/>
                    </a:cubicBezTo>
                    <a:cubicBezTo>
                      <a:pt x="69854" y="148636"/>
                      <a:pt x="37576" y="137259"/>
                      <a:pt x="19584" y="123236"/>
                    </a:cubicBezTo>
                    <a:cubicBezTo>
                      <a:pt x="1592" y="109213"/>
                      <a:pt x="-10579" y="47566"/>
                      <a:pt x="13234" y="295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楕円 674">
                <a:extLst>
                  <a:ext uri="{FF2B5EF4-FFF2-40B4-BE49-F238E27FC236}">
                    <a16:creationId xmlns:a16="http://schemas.microsoft.com/office/drawing/2014/main" id="{41517221-2451-4A16-8489-A0BAF4CBDB0D}"/>
                  </a:ext>
                </a:extLst>
              </p:cNvPr>
              <p:cNvSpPr/>
              <p:nvPr/>
            </p:nvSpPr>
            <p:spPr>
              <a:xfrm>
                <a:off x="3962401" y="2917825"/>
                <a:ext cx="47625" cy="476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: 図形 675">
                <a:extLst>
                  <a:ext uri="{FF2B5EF4-FFF2-40B4-BE49-F238E27FC236}">
                    <a16:creationId xmlns:a16="http://schemas.microsoft.com/office/drawing/2014/main" id="{41A7B089-DAA2-487B-B23E-BA5B50F1E4C9}"/>
                  </a:ext>
                </a:extLst>
              </p:cNvPr>
              <p:cNvSpPr/>
              <p:nvPr/>
            </p:nvSpPr>
            <p:spPr>
              <a:xfrm>
                <a:off x="3703614" y="2735263"/>
                <a:ext cx="374051" cy="168362"/>
              </a:xfrm>
              <a:custGeom>
                <a:avLst/>
                <a:gdLst>
                  <a:gd name="connsiteX0" fmla="*/ 24 w 374051"/>
                  <a:gd name="connsiteY0" fmla="*/ 168275 h 168362"/>
                  <a:gd name="connsiteX1" fmla="*/ 74636 w 374051"/>
                  <a:gd name="connsiteY1" fmla="*/ 47625 h 168362"/>
                  <a:gd name="connsiteX2" fmla="*/ 138136 w 374051"/>
                  <a:gd name="connsiteY2" fmla="*/ 17462 h 168362"/>
                  <a:gd name="connsiteX3" fmla="*/ 225449 w 374051"/>
                  <a:gd name="connsiteY3" fmla="*/ 14287 h 168362"/>
                  <a:gd name="connsiteX4" fmla="*/ 371499 w 374051"/>
                  <a:gd name="connsiteY4" fmla="*/ 3175 h 168362"/>
                  <a:gd name="connsiteX5" fmla="*/ 311174 w 374051"/>
                  <a:gd name="connsiteY5" fmla="*/ 0 h 168362"/>
                  <a:gd name="connsiteX6" fmla="*/ 219099 w 374051"/>
                  <a:gd name="connsiteY6" fmla="*/ 3175 h 168362"/>
                  <a:gd name="connsiteX7" fmla="*/ 120674 w 374051"/>
                  <a:gd name="connsiteY7" fmla="*/ 7937 h 168362"/>
                  <a:gd name="connsiteX8" fmla="*/ 82574 w 374051"/>
                  <a:gd name="connsiteY8" fmla="*/ 26987 h 168362"/>
                  <a:gd name="connsiteX9" fmla="*/ 24 w 374051"/>
                  <a:gd name="connsiteY9" fmla="*/ 168275 h 16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51" h="168362">
                    <a:moveTo>
                      <a:pt x="24" y="168275"/>
                    </a:moveTo>
                    <a:cubicBezTo>
                      <a:pt x="-1299" y="171715"/>
                      <a:pt x="51617" y="72760"/>
                      <a:pt x="74636" y="47625"/>
                    </a:cubicBezTo>
                    <a:cubicBezTo>
                      <a:pt x="97655" y="22489"/>
                      <a:pt x="113001" y="23018"/>
                      <a:pt x="138136" y="17462"/>
                    </a:cubicBezTo>
                    <a:cubicBezTo>
                      <a:pt x="163271" y="11906"/>
                      <a:pt x="186555" y="16668"/>
                      <a:pt x="225449" y="14287"/>
                    </a:cubicBezTo>
                    <a:cubicBezTo>
                      <a:pt x="264343" y="11906"/>
                      <a:pt x="357212" y="5556"/>
                      <a:pt x="371499" y="3175"/>
                    </a:cubicBezTo>
                    <a:cubicBezTo>
                      <a:pt x="385787" y="794"/>
                      <a:pt x="336574" y="0"/>
                      <a:pt x="311174" y="0"/>
                    </a:cubicBezTo>
                    <a:cubicBezTo>
                      <a:pt x="285774" y="0"/>
                      <a:pt x="219099" y="3175"/>
                      <a:pt x="219099" y="3175"/>
                    </a:cubicBezTo>
                    <a:cubicBezTo>
                      <a:pt x="187349" y="4498"/>
                      <a:pt x="143428" y="3968"/>
                      <a:pt x="120674" y="7937"/>
                    </a:cubicBezTo>
                    <a:cubicBezTo>
                      <a:pt x="97920" y="11906"/>
                      <a:pt x="100830" y="3175"/>
                      <a:pt x="82574" y="26987"/>
                    </a:cubicBezTo>
                    <a:cubicBezTo>
                      <a:pt x="64318" y="50799"/>
                      <a:pt x="1347" y="164835"/>
                      <a:pt x="24" y="1682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フリーフォーム: 図形 676">
                <a:extLst>
                  <a:ext uri="{FF2B5EF4-FFF2-40B4-BE49-F238E27FC236}">
                    <a16:creationId xmlns:a16="http://schemas.microsoft.com/office/drawing/2014/main" id="{FA2175BD-EE25-4E79-8038-F95C44EE484B}"/>
                  </a:ext>
                </a:extLst>
              </p:cNvPr>
              <p:cNvSpPr/>
              <p:nvPr/>
            </p:nvSpPr>
            <p:spPr>
              <a:xfrm>
                <a:off x="3697858" y="2679674"/>
                <a:ext cx="301086" cy="194152"/>
              </a:xfrm>
              <a:custGeom>
                <a:avLst/>
                <a:gdLst>
                  <a:gd name="connsiteX0" fmla="*/ 1017 w 301086"/>
                  <a:gd name="connsiteY0" fmla="*/ 193701 h 194152"/>
                  <a:gd name="connsiteX1" fmla="*/ 48642 w 301086"/>
                  <a:gd name="connsiteY1" fmla="*/ 114326 h 194152"/>
                  <a:gd name="connsiteX2" fmla="*/ 137542 w 301086"/>
                  <a:gd name="connsiteY2" fmla="*/ 22251 h 194152"/>
                  <a:gd name="connsiteX3" fmla="*/ 229617 w 301086"/>
                  <a:gd name="connsiteY3" fmla="*/ 3201 h 194152"/>
                  <a:gd name="connsiteX4" fmla="*/ 301055 w 301086"/>
                  <a:gd name="connsiteY4" fmla="*/ 26 h 194152"/>
                  <a:gd name="connsiteX5" fmla="*/ 237555 w 301086"/>
                  <a:gd name="connsiteY5" fmla="*/ 3201 h 194152"/>
                  <a:gd name="connsiteX6" fmla="*/ 158180 w 301086"/>
                  <a:gd name="connsiteY6" fmla="*/ 20664 h 194152"/>
                  <a:gd name="connsiteX7" fmla="*/ 91505 w 301086"/>
                  <a:gd name="connsiteY7" fmla="*/ 77814 h 194152"/>
                  <a:gd name="connsiteX8" fmla="*/ 1017 w 301086"/>
                  <a:gd name="connsiteY8" fmla="*/ 193701 h 19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086" h="194152">
                    <a:moveTo>
                      <a:pt x="1017" y="193701"/>
                    </a:moveTo>
                    <a:cubicBezTo>
                      <a:pt x="-6127" y="199786"/>
                      <a:pt x="25888" y="142901"/>
                      <a:pt x="48642" y="114326"/>
                    </a:cubicBezTo>
                    <a:cubicBezTo>
                      <a:pt x="71396" y="85751"/>
                      <a:pt x="107380" y="40772"/>
                      <a:pt x="137542" y="22251"/>
                    </a:cubicBezTo>
                    <a:cubicBezTo>
                      <a:pt x="167705" y="3730"/>
                      <a:pt x="202365" y="6905"/>
                      <a:pt x="229617" y="3201"/>
                    </a:cubicBezTo>
                    <a:cubicBezTo>
                      <a:pt x="256869" y="-503"/>
                      <a:pt x="299732" y="26"/>
                      <a:pt x="301055" y="26"/>
                    </a:cubicBezTo>
                    <a:cubicBezTo>
                      <a:pt x="302378" y="26"/>
                      <a:pt x="261367" y="-239"/>
                      <a:pt x="237555" y="3201"/>
                    </a:cubicBezTo>
                    <a:cubicBezTo>
                      <a:pt x="213743" y="6641"/>
                      <a:pt x="182522" y="8229"/>
                      <a:pt x="158180" y="20664"/>
                    </a:cubicBezTo>
                    <a:cubicBezTo>
                      <a:pt x="133838" y="33099"/>
                      <a:pt x="116905" y="49768"/>
                      <a:pt x="91505" y="77814"/>
                    </a:cubicBezTo>
                    <a:cubicBezTo>
                      <a:pt x="66105" y="105860"/>
                      <a:pt x="8161" y="187616"/>
                      <a:pt x="1017" y="193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フリーフォーム: 図形 677">
                <a:extLst>
                  <a:ext uri="{FF2B5EF4-FFF2-40B4-BE49-F238E27FC236}">
                    <a16:creationId xmlns:a16="http://schemas.microsoft.com/office/drawing/2014/main" id="{632454EA-879C-48FB-8F84-845A2CE1373A}"/>
                  </a:ext>
                </a:extLst>
              </p:cNvPr>
              <p:cNvSpPr/>
              <p:nvPr/>
            </p:nvSpPr>
            <p:spPr>
              <a:xfrm>
                <a:off x="4082989" y="2730975"/>
                <a:ext cx="195400" cy="52066"/>
              </a:xfrm>
              <a:custGeom>
                <a:avLst/>
                <a:gdLst>
                  <a:gd name="connsiteX0" fmla="*/ 61 w 195400"/>
                  <a:gd name="connsiteY0" fmla="*/ 20163 h 52066"/>
                  <a:gd name="connsiteX1" fmla="*/ 111186 w 195400"/>
                  <a:gd name="connsiteY1" fmla="*/ 16988 h 52066"/>
                  <a:gd name="connsiteX2" fmla="*/ 195324 w 195400"/>
                  <a:gd name="connsiteY2" fmla="*/ 51913 h 52066"/>
                  <a:gd name="connsiteX3" fmla="*/ 96899 w 195400"/>
                  <a:gd name="connsiteY3" fmla="*/ 1113 h 52066"/>
                  <a:gd name="connsiteX4" fmla="*/ 61 w 195400"/>
                  <a:gd name="connsiteY4" fmla="*/ 20163 h 5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400" h="52066">
                    <a:moveTo>
                      <a:pt x="61" y="20163"/>
                    </a:moveTo>
                    <a:cubicBezTo>
                      <a:pt x="2442" y="22809"/>
                      <a:pt x="78642" y="11696"/>
                      <a:pt x="111186" y="16988"/>
                    </a:cubicBezTo>
                    <a:cubicBezTo>
                      <a:pt x="143730" y="22280"/>
                      <a:pt x="197705" y="54559"/>
                      <a:pt x="195324" y="51913"/>
                    </a:cubicBezTo>
                    <a:cubicBezTo>
                      <a:pt x="192943" y="49267"/>
                      <a:pt x="128649" y="7463"/>
                      <a:pt x="96899" y="1113"/>
                    </a:cubicBezTo>
                    <a:cubicBezTo>
                      <a:pt x="65149" y="-5237"/>
                      <a:pt x="-2320" y="17517"/>
                      <a:pt x="61" y="201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: 図形 678">
                <a:extLst>
                  <a:ext uri="{FF2B5EF4-FFF2-40B4-BE49-F238E27FC236}">
                    <a16:creationId xmlns:a16="http://schemas.microsoft.com/office/drawing/2014/main" id="{B6B729AE-62A3-4018-AE02-CEA8A8C55815}"/>
                  </a:ext>
                </a:extLst>
              </p:cNvPr>
              <p:cNvSpPr/>
              <p:nvPr/>
            </p:nvSpPr>
            <p:spPr>
              <a:xfrm>
                <a:off x="4209814" y="2671739"/>
                <a:ext cx="78025" cy="101753"/>
              </a:xfrm>
              <a:custGeom>
                <a:avLst/>
                <a:gdLst>
                  <a:gd name="connsiteX0" fmla="*/ 11349 w 78025"/>
                  <a:gd name="connsiteY0" fmla="*/ 24 h 101753"/>
                  <a:gd name="connsiteX1" fmla="*/ 20874 w 78025"/>
                  <a:gd name="connsiteY1" fmla="*/ 66699 h 101753"/>
                  <a:gd name="connsiteX2" fmla="*/ 78024 w 78025"/>
                  <a:gd name="connsiteY2" fmla="*/ 101624 h 101753"/>
                  <a:gd name="connsiteX3" fmla="*/ 22461 w 78025"/>
                  <a:gd name="connsiteY3" fmla="*/ 77811 h 101753"/>
                  <a:gd name="connsiteX4" fmla="*/ 236 w 78025"/>
                  <a:gd name="connsiteY4" fmla="*/ 58761 h 101753"/>
                  <a:gd name="connsiteX5" fmla="*/ 11349 w 78025"/>
                  <a:gd name="connsiteY5" fmla="*/ 24 h 101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025" h="101753">
                    <a:moveTo>
                      <a:pt x="11349" y="24"/>
                    </a:moveTo>
                    <a:cubicBezTo>
                      <a:pt x="14789" y="1347"/>
                      <a:pt x="9762" y="49766"/>
                      <a:pt x="20874" y="66699"/>
                    </a:cubicBezTo>
                    <a:cubicBezTo>
                      <a:pt x="31986" y="83632"/>
                      <a:pt x="77760" y="99772"/>
                      <a:pt x="78024" y="101624"/>
                    </a:cubicBezTo>
                    <a:cubicBezTo>
                      <a:pt x="78288" y="103476"/>
                      <a:pt x="35426" y="84955"/>
                      <a:pt x="22461" y="77811"/>
                    </a:cubicBezTo>
                    <a:cubicBezTo>
                      <a:pt x="9496" y="70667"/>
                      <a:pt x="2088" y="65905"/>
                      <a:pt x="236" y="58761"/>
                    </a:cubicBezTo>
                    <a:cubicBezTo>
                      <a:pt x="-1616" y="51617"/>
                      <a:pt x="7909" y="-1299"/>
                      <a:pt x="11349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フリーフォーム: 図形 679">
                <a:extLst>
                  <a:ext uri="{FF2B5EF4-FFF2-40B4-BE49-F238E27FC236}">
                    <a16:creationId xmlns:a16="http://schemas.microsoft.com/office/drawing/2014/main" id="{8F8821FD-2CA1-482F-8CB2-B5283C4B3EB3}"/>
                  </a:ext>
                </a:extLst>
              </p:cNvPr>
              <p:cNvSpPr/>
              <p:nvPr/>
            </p:nvSpPr>
            <p:spPr>
              <a:xfrm>
                <a:off x="4187787" y="2516185"/>
                <a:ext cx="50962" cy="123839"/>
              </a:xfrm>
              <a:custGeom>
                <a:avLst/>
                <a:gdLst>
                  <a:gd name="connsiteX0" fmla="*/ 46076 w 50962"/>
                  <a:gd name="connsiteY0" fmla="*/ 3 h 123839"/>
                  <a:gd name="connsiteX1" fmla="*/ 39726 w 50962"/>
                  <a:gd name="connsiteY1" fmla="*/ 87315 h 123839"/>
                  <a:gd name="connsiteX2" fmla="*/ 38 w 50962"/>
                  <a:gd name="connsiteY2" fmla="*/ 123828 h 123839"/>
                  <a:gd name="connsiteX3" fmla="*/ 47663 w 50962"/>
                  <a:gd name="connsiteY3" fmla="*/ 90490 h 123839"/>
                  <a:gd name="connsiteX4" fmla="*/ 46076 w 50962"/>
                  <a:gd name="connsiteY4" fmla="*/ 3 h 12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62" h="123839">
                    <a:moveTo>
                      <a:pt x="46076" y="3"/>
                    </a:moveTo>
                    <a:cubicBezTo>
                      <a:pt x="44753" y="-526"/>
                      <a:pt x="47399" y="66678"/>
                      <a:pt x="39726" y="87315"/>
                    </a:cubicBezTo>
                    <a:cubicBezTo>
                      <a:pt x="32053" y="107952"/>
                      <a:pt x="-1285" y="123299"/>
                      <a:pt x="38" y="123828"/>
                    </a:cubicBezTo>
                    <a:cubicBezTo>
                      <a:pt x="1361" y="124357"/>
                      <a:pt x="39990" y="106894"/>
                      <a:pt x="47663" y="90490"/>
                    </a:cubicBezTo>
                    <a:cubicBezTo>
                      <a:pt x="55336" y="74086"/>
                      <a:pt x="47399" y="532"/>
                      <a:pt x="46076" y="3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フリーフォーム: 図形 680">
                <a:extLst>
                  <a:ext uri="{FF2B5EF4-FFF2-40B4-BE49-F238E27FC236}">
                    <a16:creationId xmlns:a16="http://schemas.microsoft.com/office/drawing/2014/main" id="{A139B992-2F50-4086-AA1C-354775BC2F78}"/>
                  </a:ext>
                </a:extLst>
              </p:cNvPr>
              <p:cNvSpPr/>
              <p:nvPr/>
            </p:nvSpPr>
            <p:spPr>
              <a:xfrm>
                <a:off x="4389365" y="2522480"/>
                <a:ext cx="51103" cy="153034"/>
              </a:xfrm>
              <a:custGeom>
                <a:avLst/>
                <a:gdLst>
                  <a:gd name="connsiteX0" fmla="*/ 3248 w 51103"/>
                  <a:gd name="connsiteY0" fmla="*/ 58 h 153034"/>
                  <a:gd name="connsiteX1" fmla="*/ 19123 w 51103"/>
                  <a:gd name="connsiteY1" fmla="*/ 104833 h 153034"/>
                  <a:gd name="connsiteX2" fmla="*/ 50873 w 51103"/>
                  <a:gd name="connsiteY2" fmla="*/ 152458 h 153034"/>
                  <a:gd name="connsiteX3" fmla="*/ 31823 w 51103"/>
                  <a:gd name="connsiteY3" fmla="*/ 128645 h 153034"/>
                  <a:gd name="connsiteX4" fmla="*/ 1660 w 51103"/>
                  <a:gd name="connsiteY4" fmla="*/ 90545 h 153034"/>
                  <a:gd name="connsiteX5" fmla="*/ 3248 w 51103"/>
                  <a:gd name="connsiteY5" fmla="*/ 58 h 153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103" h="153034">
                    <a:moveTo>
                      <a:pt x="3248" y="58"/>
                    </a:moveTo>
                    <a:cubicBezTo>
                      <a:pt x="6158" y="2439"/>
                      <a:pt x="11186" y="79433"/>
                      <a:pt x="19123" y="104833"/>
                    </a:cubicBezTo>
                    <a:cubicBezTo>
                      <a:pt x="27060" y="130233"/>
                      <a:pt x="48756" y="148489"/>
                      <a:pt x="50873" y="152458"/>
                    </a:cubicBezTo>
                    <a:cubicBezTo>
                      <a:pt x="52990" y="156427"/>
                      <a:pt x="40025" y="138964"/>
                      <a:pt x="31823" y="128645"/>
                    </a:cubicBezTo>
                    <a:cubicBezTo>
                      <a:pt x="23621" y="118326"/>
                      <a:pt x="4835" y="111976"/>
                      <a:pt x="1660" y="90545"/>
                    </a:cubicBezTo>
                    <a:cubicBezTo>
                      <a:pt x="-1515" y="69114"/>
                      <a:pt x="338" y="-2323"/>
                      <a:pt x="3248" y="5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2" name="フリーフォーム: 図形 681">
                <a:extLst>
                  <a:ext uri="{FF2B5EF4-FFF2-40B4-BE49-F238E27FC236}">
                    <a16:creationId xmlns:a16="http://schemas.microsoft.com/office/drawing/2014/main" id="{F6D0BE68-0B33-4C4B-ACB3-EDC1DC7B1F32}"/>
                  </a:ext>
                </a:extLst>
              </p:cNvPr>
              <p:cNvSpPr/>
              <p:nvPr/>
            </p:nvSpPr>
            <p:spPr>
              <a:xfrm>
                <a:off x="4446344" y="2725501"/>
                <a:ext cx="52638" cy="309799"/>
              </a:xfrm>
              <a:custGeom>
                <a:avLst/>
                <a:gdLst>
                  <a:gd name="connsiteX0" fmla="*/ 52631 w 52638"/>
                  <a:gd name="connsiteY0" fmla="*/ 237 h 309799"/>
                  <a:gd name="connsiteX1" fmla="*/ 19294 w 52638"/>
                  <a:gd name="connsiteY1" fmla="*/ 95487 h 309799"/>
                  <a:gd name="connsiteX2" fmla="*/ 16119 w 52638"/>
                  <a:gd name="connsiteY2" fmla="*/ 162162 h 309799"/>
                  <a:gd name="connsiteX3" fmla="*/ 33581 w 52638"/>
                  <a:gd name="connsiteY3" fmla="*/ 300274 h 309799"/>
                  <a:gd name="connsiteX4" fmla="*/ 27231 w 52638"/>
                  <a:gd name="connsiteY4" fmla="*/ 279637 h 309799"/>
                  <a:gd name="connsiteX5" fmla="*/ 244 w 52638"/>
                  <a:gd name="connsiteY5" fmla="*/ 133587 h 309799"/>
                  <a:gd name="connsiteX6" fmla="*/ 16119 w 52638"/>
                  <a:gd name="connsiteY6" fmla="*/ 70087 h 309799"/>
                  <a:gd name="connsiteX7" fmla="*/ 52631 w 52638"/>
                  <a:gd name="connsiteY7" fmla="*/ 237 h 30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638" h="309799">
                    <a:moveTo>
                      <a:pt x="52631" y="237"/>
                    </a:moveTo>
                    <a:cubicBezTo>
                      <a:pt x="53160" y="4470"/>
                      <a:pt x="25379" y="68500"/>
                      <a:pt x="19294" y="95487"/>
                    </a:cubicBezTo>
                    <a:cubicBezTo>
                      <a:pt x="13209" y="122475"/>
                      <a:pt x="13738" y="128031"/>
                      <a:pt x="16119" y="162162"/>
                    </a:cubicBezTo>
                    <a:cubicBezTo>
                      <a:pt x="18500" y="196293"/>
                      <a:pt x="31729" y="280695"/>
                      <a:pt x="33581" y="300274"/>
                    </a:cubicBezTo>
                    <a:cubicBezTo>
                      <a:pt x="35433" y="319853"/>
                      <a:pt x="32787" y="307418"/>
                      <a:pt x="27231" y="279637"/>
                    </a:cubicBezTo>
                    <a:cubicBezTo>
                      <a:pt x="21675" y="251856"/>
                      <a:pt x="2096" y="168512"/>
                      <a:pt x="244" y="133587"/>
                    </a:cubicBezTo>
                    <a:cubicBezTo>
                      <a:pt x="-1608" y="98662"/>
                      <a:pt x="7388" y="90724"/>
                      <a:pt x="16119" y="70087"/>
                    </a:cubicBezTo>
                    <a:cubicBezTo>
                      <a:pt x="24850" y="49450"/>
                      <a:pt x="52102" y="-3996"/>
                      <a:pt x="52631" y="2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フリーフォーム: 図形 682">
                <a:extLst>
                  <a:ext uri="{FF2B5EF4-FFF2-40B4-BE49-F238E27FC236}">
                    <a16:creationId xmlns:a16="http://schemas.microsoft.com/office/drawing/2014/main" id="{F02EEC5C-2473-4E77-9CD7-DE9F6353122E}"/>
                  </a:ext>
                </a:extLst>
              </p:cNvPr>
              <p:cNvSpPr/>
              <p:nvPr/>
            </p:nvSpPr>
            <p:spPr>
              <a:xfrm>
                <a:off x="4254293" y="3153750"/>
                <a:ext cx="66955" cy="193234"/>
              </a:xfrm>
              <a:custGeom>
                <a:avLst/>
                <a:gdLst>
                  <a:gd name="connsiteX0" fmla="*/ 43071 w 66955"/>
                  <a:gd name="connsiteY0" fmla="*/ 613 h 193234"/>
                  <a:gd name="connsiteX1" fmla="*/ 8146 w 66955"/>
                  <a:gd name="connsiteY1" fmla="*/ 72050 h 193234"/>
                  <a:gd name="connsiteX2" fmla="*/ 1796 w 66955"/>
                  <a:gd name="connsiteY2" fmla="*/ 129200 h 193234"/>
                  <a:gd name="connsiteX3" fmla="*/ 33546 w 66955"/>
                  <a:gd name="connsiteY3" fmla="*/ 175238 h 193234"/>
                  <a:gd name="connsiteX4" fmla="*/ 66884 w 66955"/>
                  <a:gd name="connsiteY4" fmla="*/ 192700 h 193234"/>
                  <a:gd name="connsiteX5" fmla="*/ 41484 w 66955"/>
                  <a:gd name="connsiteY5" fmla="*/ 181588 h 193234"/>
                  <a:gd name="connsiteX6" fmla="*/ 11321 w 66955"/>
                  <a:gd name="connsiteY6" fmla="*/ 114913 h 193234"/>
                  <a:gd name="connsiteX7" fmla="*/ 43071 w 66955"/>
                  <a:gd name="connsiteY7" fmla="*/ 613 h 19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955" h="193234">
                    <a:moveTo>
                      <a:pt x="43071" y="613"/>
                    </a:moveTo>
                    <a:cubicBezTo>
                      <a:pt x="42542" y="-6531"/>
                      <a:pt x="15025" y="50619"/>
                      <a:pt x="8146" y="72050"/>
                    </a:cubicBezTo>
                    <a:cubicBezTo>
                      <a:pt x="1267" y="93481"/>
                      <a:pt x="-2437" y="112002"/>
                      <a:pt x="1796" y="129200"/>
                    </a:cubicBezTo>
                    <a:cubicBezTo>
                      <a:pt x="6029" y="146398"/>
                      <a:pt x="22698" y="164655"/>
                      <a:pt x="33546" y="175238"/>
                    </a:cubicBezTo>
                    <a:cubicBezTo>
                      <a:pt x="44394" y="185821"/>
                      <a:pt x="65561" y="191642"/>
                      <a:pt x="66884" y="192700"/>
                    </a:cubicBezTo>
                    <a:cubicBezTo>
                      <a:pt x="68207" y="193758"/>
                      <a:pt x="50745" y="194553"/>
                      <a:pt x="41484" y="181588"/>
                    </a:cubicBezTo>
                    <a:cubicBezTo>
                      <a:pt x="32223" y="168624"/>
                      <a:pt x="12908" y="141371"/>
                      <a:pt x="11321" y="114913"/>
                    </a:cubicBezTo>
                    <a:cubicBezTo>
                      <a:pt x="9733" y="88455"/>
                      <a:pt x="43600" y="7757"/>
                      <a:pt x="43071" y="6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フリーフォーム: 図形 683">
                <a:extLst>
                  <a:ext uri="{FF2B5EF4-FFF2-40B4-BE49-F238E27FC236}">
                    <a16:creationId xmlns:a16="http://schemas.microsoft.com/office/drawing/2014/main" id="{C3250BE7-C720-4B5C-B3B5-7D09F83932D9}"/>
                  </a:ext>
                </a:extLst>
              </p:cNvPr>
              <p:cNvSpPr/>
              <p:nvPr/>
            </p:nvSpPr>
            <p:spPr>
              <a:xfrm>
                <a:off x="4528760" y="3074018"/>
                <a:ext cx="125008" cy="220110"/>
              </a:xfrm>
              <a:custGeom>
                <a:avLst/>
                <a:gdLst>
                  <a:gd name="connsiteX0" fmla="*/ 378 w 125008"/>
                  <a:gd name="connsiteY0" fmla="*/ 970 h 220110"/>
                  <a:gd name="connsiteX1" fmla="*/ 78165 w 125008"/>
                  <a:gd name="connsiteY1" fmla="*/ 96220 h 220110"/>
                  <a:gd name="connsiteX2" fmla="*/ 124203 w 125008"/>
                  <a:gd name="connsiteY2" fmla="*/ 162895 h 220110"/>
                  <a:gd name="connsiteX3" fmla="*/ 108328 w 125008"/>
                  <a:gd name="connsiteY3" fmla="*/ 220045 h 220110"/>
                  <a:gd name="connsiteX4" fmla="*/ 119440 w 125008"/>
                  <a:gd name="connsiteY4" fmla="*/ 174007 h 220110"/>
                  <a:gd name="connsiteX5" fmla="*/ 113090 w 125008"/>
                  <a:gd name="connsiteY5" fmla="*/ 159720 h 220110"/>
                  <a:gd name="connsiteX6" fmla="*/ 378 w 125008"/>
                  <a:gd name="connsiteY6" fmla="*/ 970 h 22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08" h="220110">
                    <a:moveTo>
                      <a:pt x="378" y="970"/>
                    </a:moveTo>
                    <a:cubicBezTo>
                      <a:pt x="-5443" y="-9613"/>
                      <a:pt x="57527" y="69232"/>
                      <a:pt x="78165" y="96220"/>
                    </a:cubicBezTo>
                    <a:cubicBezTo>
                      <a:pt x="98803" y="123208"/>
                      <a:pt x="119176" y="142257"/>
                      <a:pt x="124203" y="162895"/>
                    </a:cubicBezTo>
                    <a:cubicBezTo>
                      <a:pt x="129230" y="183533"/>
                      <a:pt x="109122" y="218193"/>
                      <a:pt x="108328" y="220045"/>
                    </a:cubicBezTo>
                    <a:cubicBezTo>
                      <a:pt x="107534" y="221897"/>
                      <a:pt x="118646" y="184061"/>
                      <a:pt x="119440" y="174007"/>
                    </a:cubicBezTo>
                    <a:cubicBezTo>
                      <a:pt x="120234" y="163953"/>
                      <a:pt x="130817" y="184062"/>
                      <a:pt x="113090" y="159720"/>
                    </a:cubicBezTo>
                    <a:cubicBezTo>
                      <a:pt x="95363" y="135378"/>
                      <a:pt x="6199" y="11553"/>
                      <a:pt x="378" y="9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5" name="フリーフォーム: 図形 684">
                <a:extLst>
                  <a:ext uri="{FF2B5EF4-FFF2-40B4-BE49-F238E27FC236}">
                    <a16:creationId xmlns:a16="http://schemas.microsoft.com/office/drawing/2014/main" id="{B099A113-BC49-4FD8-B7EF-DDEAAC57953C}"/>
                  </a:ext>
                </a:extLst>
              </p:cNvPr>
              <p:cNvSpPr/>
              <p:nvPr/>
            </p:nvSpPr>
            <p:spPr>
              <a:xfrm>
                <a:off x="4479686" y="3170039"/>
                <a:ext cx="97098" cy="85963"/>
              </a:xfrm>
              <a:custGeom>
                <a:avLst/>
                <a:gdLst>
                  <a:gd name="connsiteX0" fmla="*/ 38339 w 97098"/>
                  <a:gd name="connsiteY0" fmla="*/ 85924 h 85963"/>
                  <a:gd name="connsiteX1" fmla="*/ 239 w 97098"/>
                  <a:gd name="connsiteY1" fmla="*/ 41474 h 85963"/>
                  <a:gd name="connsiteX2" fmla="*/ 60564 w 97098"/>
                  <a:gd name="connsiteY2" fmla="*/ 6549 h 85963"/>
                  <a:gd name="connsiteX3" fmla="*/ 97077 w 97098"/>
                  <a:gd name="connsiteY3" fmla="*/ 49411 h 85963"/>
                  <a:gd name="connsiteX4" fmla="*/ 55802 w 97098"/>
                  <a:gd name="connsiteY4" fmla="*/ 199 h 85963"/>
                  <a:gd name="connsiteX5" fmla="*/ 8177 w 97098"/>
                  <a:gd name="connsiteY5" fmla="*/ 33536 h 85963"/>
                  <a:gd name="connsiteX6" fmla="*/ 38339 w 97098"/>
                  <a:gd name="connsiteY6" fmla="*/ 85924 h 85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098" h="85963">
                    <a:moveTo>
                      <a:pt x="38339" y="85924"/>
                    </a:moveTo>
                    <a:cubicBezTo>
                      <a:pt x="37016" y="87247"/>
                      <a:pt x="-3465" y="54703"/>
                      <a:pt x="239" y="41474"/>
                    </a:cubicBezTo>
                    <a:cubicBezTo>
                      <a:pt x="3943" y="28245"/>
                      <a:pt x="44424" y="5226"/>
                      <a:pt x="60564" y="6549"/>
                    </a:cubicBezTo>
                    <a:cubicBezTo>
                      <a:pt x="76704" y="7872"/>
                      <a:pt x="97871" y="50469"/>
                      <a:pt x="97077" y="49411"/>
                    </a:cubicBezTo>
                    <a:cubicBezTo>
                      <a:pt x="96283" y="48353"/>
                      <a:pt x="70619" y="2845"/>
                      <a:pt x="55802" y="199"/>
                    </a:cubicBezTo>
                    <a:cubicBezTo>
                      <a:pt x="40985" y="-2447"/>
                      <a:pt x="14527" y="21894"/>
                      <a:pt x="8177" y="33536"/>
                    </a:cubicBezTo>
                    <a:cubicBezTo>
                      <a:pt x="1827" y="45178"/>
                      <a:pt x="39662" y="84601"/>
                      <a:pt x="38339" y="859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フリーフォーム: 図形 685">
                <a:extLst>
                  <a:ext uri="{FF2B5EF4-FFF2-40B4-BE49-F238E27FC236}">
                    <a16:creationId xmlns:a16="http://schemas.microsoft.com/office/drawing/2014/main" id="{86AE40FE-4E66-463E-8BB9-471C23FC981F}"/>
                  </a:ext>
                </a:extLst>
              </p:cNvPr>
              <p:cNvSpPr/>
              <p:nvPr/>
            </p:nvSpPr>
            <p:spPr>
              <a:xfrm>
                <a:off x="4476639" y="3271827"/>
                <a:ext cx="50985" cy="50607"/>
              </a:xfrm>
              <a:custGeom>
                <a:avLst/>
                <a:gdLst>
                  <a:gd name="connsiteX0" fmla="*/ 50911 w 50985"/>
                  <a:gd name="connsiteY0" fmla="*/ 11 h 50607"/>
                  <a:gd name="connsiteX1" fmla="*/ 11224 w 50985"/>
                  <a:gd name="connsiteY1" fmla="*/ 47636 h 50607"/>
                  <a:gd name="connsiteX2" fmla="*/ 111 w 50985"/>
                  <a:gd name="connsiteY2" fmla="*/ 42873 h 50607"/>
                  <a:gd name="connsiteX3" fmla="*/ 50911 w 50985"/>
                  <a:gd name="connsiteY3" fmla="*/ 11 h 50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85" h="50607">
                    <a:moveTo>
                      <a:pt x="50911" y="11"/>
                    </a:moveTo>
                    <a:cubicBezTo>
                      <a:pt x="52763" y="805"/>
                      <a:pt x="19691" y="40492"/>
                      <a:pt x="11224" y="47636"/>
                    </a:cubicBezTo>
                    <a:cubicBezTo>
                      <a:pt x="2757" y="54780"/>
                      <a:pt x="-683" y="47371"/>
                      <a:pt x="111" y="42873"/>
                    </a:cubicBezTo>
                    <a:cubicBezTo>
                      <a:pt x="905" y="38375"/>
                      <a:pt x="49059" y="-783"/>
                      <a:pt x="50911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フリーフォーム: 図形 686">
                <a:extLst>
                  <a:ext uri="{FF2B5EF4-FFF2-40B4-BE49-F238E27FC236}">
                    <a16:creationId xmlns:a16="http://schemas.microsoft.com/office/drawing/2014/main" id="{DBAFF689-4727-4CAC-83A2-D24EE4E34F05}"/>
                  </a:ext>
                </a:extLst>
              </p:cNvPr>
              <p:cNvSpPr/>
              <p:nvPr/>
            </p:nvSpPr>
            <p:spPr>
              <a:xfrm>
                <a:off x="4418007" y="3333747"/>
                <a:ext cx="38422" cy="103298"/>
              </a:xfrm>
              <a:custGeom>
                <a:avLst/>
                <a:gdLst>
                  <a:gd name="connsiteX0" fmla="*/ 6 w 38422"/>
                  <a:gd name="connsiteY0" fmla="*/ 3 h 103298"/>
                  <a:gd name="connsiteX1" fmla="*/ 34931 w 38422"/>
                  <a:gd name="connsiteY1" fmla="*/ 85728 h 103298"/>
                  <a:gd name="connsiteX2" fmla="*/ 25406 w 38422"/>
                  <a:gd name="connsiteY2" fmla="*/ 103191 h 103298"/>
                  <a:gd name="connsiteX3" fmla="*/ 38106 w 38422"/>
                  <a:gd name="connsiteY3" fmla="*/ 82553 h 103298"/>
                  <a:gd name="connsiteX4" fmla="*/ 6 w 38422"/>
                  <a:gd name="connsiteY4" fmla="*/ 3 h 103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22" h="103298">
                    <a:moveTo>
                      <a:pt x="6" y="3"/>
                    </a:moveTo>
                    <a:cubicBezTo>
                      <a:pt x="-523" y="532"/>
                      <a:pt x="30698" y="68530"/>
                      <a:pt x="34931" y="85728"/>
                    </a:cubicBezTo>
                    <a:cubicBezTo>
                      <a:pt x="39164" y="102926"/>
                      <a:pt x="24877" y="103720"/>
                      <a:pt x="25406" y="103191"/>
                    </a:cubicBezTo>
                    <a:cubicBezTo>
                      <a:pt x="25935" y="102662"/>
                      <a:pt x="40752" y="96047"/>
                      <a:pt x="38106" y="82553"/>
                    </a:cubicBezTo>
                    <a:cubicBezTo>
                      <a:pt x="35460" y="69059"/>
                      <a:pt x="535" y="-526"/>
                      <a:pt x="6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フリーフォーム: 図形 687">
                <a:extLst>
                  <a:ext uri="{FF2B5EF4-FFF2-40B4-BE49-F238E27FC236}">
                    <a16:creationId xmlns:a16="http://schemas.microsoft.com/office/drawing/2014/main" id="{3C7CB029-791B-4506-A3D9-329ADBC61C95}"/>
                  </a:ext>
                </a:extLst>
              </p:cNvPr>
              <p:cNvSpPr/>
              <p:nvPr/>
            </p:nvSpPr>
            <p:spPr>
              <a:xfrm>
                <a:off x="4476209" y="3322579"/>
                <a:ext cx="11159" cy="106625"/>
              </a:xfrm>
              <a:custGeom>
                <a:avLst/>
                <a:gdLst>
                  <a:gd name="connsiteX0" fmla="*/ 10066 w 11159"/>
                  <a:gd name="connsiteY0" fmla="*/ 59 h 106625"/>
                  <a:gd name="connsiteX1" fmla="*/ 10066 w 11159"/>
                  <a:gd name="connsiteY1" fmla="*/ 95309 h 106625"/>
                  <a:gd name="connsiteX2" fmla="*/ 2129 w 11159"/>
                  <a:gd name="connsiteY2" fmla="*/ 103246 h 106625"/>
                  <a:gd name="connsiteX3" fmla="*/ 541 w 11159"/>
                  <a:gd name="connsiteY3" fmla="*/ 81021 h 106625"/>
                  <a:gd name="connsiteX4" fmla="*/ 10066 w 11159"/>
                  <a:gd name="connsiteY4" fmla="*/ 59 h 10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59" h="106625">
                    <a:moveTo>
                      <a:pt x="10066" y="59"/>
                    </a:moveTo>
                    <a:cubicBezTo>
                      <a:pt x="11653" y="2440"/>
                      <a:pt x="11389" y="78111"/>
                      <a:pt x="10066" y="95309"/>
                    </a:cubicBezTo>
                    <a:cubicBezTo>
                      <a:pt x="8743" y="112507"/>
                      <a:pt x="3716" y="105627"/>
                      <a:pt x="2129" y="103246"/>
                    </a:cubicBezTo>
                    <a:cubicBezTo>
                      <a:pt x="542" y="100865"/>
                      <a:pt x="-782" y="94250"/>
                      <a:pt x="541" y="81021"/>
                    </a:cubicBezTo>
                    <a:cubicBezTo>
                      <a:pt x="1864" y="67792"/>
                      <a:pt x="8479" y="-2322"/>
                      <a:pt x="10066" y="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9" name="フリーフォーム: 図形 688">
                <a:extLst>
                  <a:ext uri="{FF2B5EF4-FFF2-40B4-BE49-F238E27FC236}">
                    <a16:creationId xmlns:a16="http://schemas.microsoft.com/office/drawing/2014/main" id="{73598464-53D2-4D0C-8B5B-3B7D08707E33}"/>
                  </a:ext>
                </a:extLst>
              </p:cNvPr>
              <p:cNvSpPr/>
              <p:nvPr/>
            </p:nvSpPr>
            <p:spPr>
              <a:xfrm>
                <a:off x="4218726" y="3494482"/>
                <a:ext cx="219099" cy="220463"/>
              </a:xfrm>
              <a:custGeom>
                <a:avLst/>
                <a:gdLst>
                  <a:gd name="connsiteX0" fmla="*/ 849 w 219099"/>
                  <a:gd name="connsiteY0" fmla="*/ 220268 h 220463"/>
                  <a:gd name="connsiteX1" fmla="*/ 29424 w 219099"/>
                  <a:gd name="connsiteY1" fmla="*/ 134543 h 220463"/>
                  <a:gd name="connsiteX2" fmla="*/ 80224 w 219099"/>
                  <a:gd name="connsiteY2" fmla="*/ 74218 h 220463"/>
                  <a:gd name="connsiteX3" fmla="*/ 161187 w 219099"/>
                  <a:gd name="connsiteY3" fmla="*/ 2781 h 220463"/>
                  <a:gd name="connsiteX4" fmla="*/ 218337 w 219099"/>
                  <a:gd name="connsiteY4" fmla="*/ 13893 h 220463"/>
                  <a:gd name="connsiteX5" fmla="*/ 189762 w 219099"/>
                  <a:gd name="connsiteY5" fmla="*/ 7543 h 220463"/>
                  <a:gd name="connsiteX6" fmla="*/ 129437 w 219099"/>
                  <a:gd name="connsiteY6" fmla="*/ 42468 h 220463"/>
                  <a:gd name="connsiteX7" fmla="*/ 61174 w 219099"/>
                  <a:gd name="connsiteY7" fmla="*/ 109143 h 220463"/>
                  <a:gd name="connsiteX8" fmla="*/ 849 w 219099"/>
                  <a:gd name="connsiteY8" fmla="*/ 220268 h 22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099" h="220463">
                    <a:moveTo>
                      <a:pt x="849" y="220268"/>
                    </a:moveTo>
                    <a:cubicBezTo>
                      <a:pt x="-4443" y="224501"/>
                      <a:pt x="16195" y="158885"/>
                      <a:pt x="29424" y="134543"/>
                    </a:cubicBezTo>
                    <a:cubicBezTo>
                      <a:pt x="42653" y="110201"/>
                      <a:pt x="58264" y="96178"/>
                      <a:pt x="80224" y="74218"/>
                    </a:cubicBezTo>
                    <a:cubicBezTo>
                      <a:pt x="102185" y="52258"/>
                      <a:pt x="138168" y="12835"/>
                      <a:pt x="161187" y="2781"/>
                    </a:cubicBezTo>
                    <a:cubicBezTo>
                      <a:pt x="184206" y="-7273"/>
                      <a:pt x="213575" y="13099"/>
                      <a:pt x="218337" y="13893"/>
                    </a:cubicBezTo>
                    <a:cubicBezTo>
                      <a:pt x="223099" y="14687"/>
                      <a:pt x="204579" y="2780"/>
                      <a:pt x="189762" y="7543"/>
                    </a:cubicBezTo>
                    <a:cubicBezTo>
                      <a:pt x="174945" y="12306"/>
                      <a:pt x="150868" y="25535"/>
                      <a:pt x="129437" y="42468"/>
                    </a:cubicBezTo>
                    <a:cubicBezTo>
                      <a:pt x="108006" y="59401"/>
                      <a:pt x="80489" y="79774"/>
                      <a:pt x="61174" y="109143"/>
                    </a:cubicBezTo>
                    <a:cubicBezTo>
                      <a:pt x="41859" y="138512"/>
                      <a:pt x="6141" y="216035"/>
                      <a:pt x="849" y="2202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0" name="フリーフォーム: 図形 689">
                <a:extLst>
                  <a:ext uri="{FF2B5EF4-FFF2-40B4-BE49-F238E27FC236}">
                    <a16:creationId xmlns:a16="http://schemas.microsoft.com/office/drawing/2014/main" id="{55D3614F-65DE-4E5F-9780-43040A81E3F1}"/>
                  </a:ext>
                </a:extLst>
              </p:cNvPr>
              <p:cNvSpPr/>
              <p:nvPr/>
            </p:nvSpPr>
            <p:spPr>
              <a:xfrm>
                <a:off x="4505174" y="3479798"/>
                <a:ext cx="293936" cy="143086"/>
              </a:xfrm>
              <a:custGeom>
                <a:avLst/>
                <a:gdLst>
                  <a:gd name="connsiteX0" fmla="*/ 151 w 293936"/>
                  <a:gd name="connsiteY0" fmla="*/ 22227 h 143086"/>
                  <a:gd name="connsiteX1" fmla="*/ 95401 w 293936"/>
                  <a:gd name="connsiteY1" fmla="*/ 2 h 143086"/>
                  <a:gd name="connsiteX2" fmla="*/ 144614 w 293936"/>
                  <a:gd name="connsiteY2" fmla="*/ 23815 h 143086"/>
                  <a:gd name="connsiteX3" fmla="*/ 220814 w 293936"/>
                  <a:gd name="connsiteY3" fmla="*/ 87315 h 143086"/>
                  <a:gd name="connsiteX4" fmla="*/ 228751 w 293936"/>
                  <a:gd name="connsiteY4" fmla="*/ 104777 h 143086"/>
                  <a:gd name="connsiteX5" fmla="*/ 247801 w 293936"/>
                  <a:gd name="connsiteY5" fmla="*/ 127002 h 143086"/>
                  <a:gd name="connsiteX6" fmla="*/ 293839 w 293936"/>
                  <a:gd name="connsiteY6" fmla="*/ 142877 h 143086"/>
                  <a:gd name="connsiteX7" fmla="*/ 258914 w 293936"/>
                  <a:gd name="connsiteY7" fmla="*/ 133352 h 143086"/>
                  <a:gd name="connsiteX8" fmla="*/ 222401 w 293936"/>
                  <a:gd name="connsiteY8" fmla="*/ 96840 h 143086"/>
                  <a:gd name="connsiteX9" fmla="*/ 179539 w 293936"/>
                  <a:gd name="connsiteY9" fmla="*/ 50802 h 143086"/>
                  <a:gd name="connsiteX10" fmla="*/ 119214 w 293936"/>
                  <a:gd name="connsiteY10" fmla="*/ 19052 h 143086"/>
                  <a:gd name="connsiteX11" fmla="*/ 151 w 293936"/>
                  <a:gd name="connsiteY11" fmla="*/ 22227 h 14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936" h="143086">
                    <a:moveTo>
                      <a:pt x="151" y="22227"/>
                    </a:moveTo>
                    <a:cubicBezTo>
                      <a:pt x="-3818" y="19052"/>
                      <a:pt x="71324" y="-263"/>
                      <a:pt x="95401" y="2"/>
                    </a:cubicBezTo>
                    <a:cubicBezTo>
                      <a:pt x="119478" y="267"/>
                      <a:pt x="123712" y="9263"/>
                      <a:pt x="144614" y="23815"/>
                    </a:cubicBezTo>
                    <a:cubicBezTo>
                      <a:pt x="165516" y="38367"/>
                      <a:pt x="206791" y="73821"/>
                      <a:pt x="220814" y="87315"/>
                    </a:cubicBezTo>
                    <a:cubicBezTo>
                      <a:pt x="234837" y="100809"/>
                      <a:pt x="224253" y="98163"/>
                      <a:pt x="228751" y="104777"/>
                    </a:cubicBezTo>
                    <a:cubicBezTo>
                      <a:pt x="233249" y="111391"/>
                      <a:pt x="236953" y="120652"/>
                      <a:pt x="247801" y="127002"/>
                    </a:cubicBezTo>
                    <a:cubicBezTo>
                      <a:pt x="258649" y="133352"/>
                      <a:pt x="291987" y="141819"/>
                      <a:pt x="293839" y="142877"/>
                    </a:cubicBezTo>
                    <a:cubicBezTo>
                      <a:pt x="295691" y="143935"/>
                      <a:pt x="270820" y="141025"/>
                      <a:pt x="258914" y="133352"/>
                    </a:cubicBezTo>
                    <a:cubicBezTo>
                      <a:pt x="247008" y="125679"/>
                      <a:pt x="235630" y="110598"/>
                      <a:pt x="222401" y="96840"/>
                    </a:cubicBezTo>
                    <a:cubicBezTo>
                      <a:pt x="209172" y="83082"/>
                      <a:pt x="196737" y="63767"/>
                      <a:pt x="179539" y="50802"/>
                    </a:cubicBezTo>
                    <a:cubicBezTo>
                      <a:pt x="162341" y="37837"/>
                      <a:pt x="142762" y="24344"/>
                      <a:pt x="119214" y="19052"/>
                    </a:cubicBezTo>
                    <a:cubicBezTo>
                      <a:pt x="95666" y="13760"/>
                      <a:pt x="4120" y="25402"/>
                      <a:pt x="151" y="222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1" name="フリーフォーム: 図形 690">
                <a:extLst>
                  <a:ext uri="{FF2B5EF4-FFF2-40B4-BE49-F238E27FC236}">
                    <a16:creationId xmlns:a16="http://schemas.microsoft.com/office/drawing/2014/main" id="{AF71CBCA-279C-4DBD-B34D-A1BA1AB68A14}"/>
                  </a:ext>
                </a:extLst>
              </p:cNvPr>
              <p:cNvSpPr/>
              <p:nvPr/>
            </p:nvSpPr>
            <p:spPr>
              <a:xfrm>
                <a:off x="4451263" y="3490771"/>
                <a:ext cx="58256" cy="65453"/>
              </a:xfrm>
              <a:custGeom>
                <a:avLst/>
                <a:gdLst>
                  <a:gd name="connsiteX0" fmla="*/ 87 w 58256"/>
                  <a:gd name="connsiteY0" fmla="*/ 142 h 65453"/>
                  <a:gd name="connsiteX1" fmla="*/ 44537 w 58256"/>
                  <a:gd name="connsiteY1" fmla="*/ 63642 h 65453"/>
                  <a:gd name="connsiteX2" fmla="*/ 57237 w 58256"/>
                  <a:gd name="connsiteY2" fmla="*/ 46179 h 65453"/>
                  <a:gd name="connsiteX3" fmla="*/ 87 w 58256"/>
                  <a:gd name="connsiteY3" fmla="*/ 142 h 6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256" h="65453">
                    <a:moveTo>
                      <a:pt x="87" y="142"/>
                    </a:moveTo>
                    <a:cubicBezTo>
                      <a:pt x="-2030" y="3052"/>
                      <a:pt x="35012" y="55969"/>
                      <a:pt x="44537" y="63642"/>
                    </a:cubicBezTo>
                    <a:cubicBezTo>
                      <a:pt x="54062" y="71315"/>
                      <a:pt x="60941" y="52529"/>
                      <a:pt x="57237" y="46179"/>
                    </a:cubicBezTo>
                    <a:cubicBezTo>
                      <a:pt x="53533" y="39829"/>
                      <a:pt x="2204" y="-2768"/>
                      <a:pt x="87" y="1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フリーフォーム: 図形 691">
                <a:extLst>
                  <a:ext uri="{FF2B5EF4-FFF2-40B4-BE49-F238E27FC236}">
                    <a16:creationId xmlns:a16="http://schemas.microsoft.com/office/drawing/2014/main" id="{165A8CCB-5B47-4760-ABCD-822AF337C3EC}"/>
                  </a:ext>
                </a:extLst>
              </p:cNvPr>
              <p:cNvSpPr/>
              <p:nvPr/>
            </p:nvSpPr>
            <p:spPr>
              <a:xfrm>
                <a:off x="4224302" y="3549601"/>
                <a:ext cx="273894" cy="176526"/>
              </a:xfrm>
              <a:custGeom>
                <a:avLst/>
                <a:gdLst>
                  <a:gd name="connsiteX0" fmla="*/ 36 w 273894"/>
                  <a:gd name="connsiteY0" fmla="*/ 176262 h 176526"/>
                  <a:gd name="connsiteX1" fmla="*/ 66711 w 273894"/>
                  <a:gd name="connsiteY1" fmla="*/ 136574 h 176526"/>
                  <a:gd name="connsiteX2" fmla="*/ 71473 w 273894"/>
                  <a:gd name="connsiteY2" fmla="*/ 103237 h 176526"/>
                  <a:gd name="connsiteX3" fmla="*/ 131798 w 273894"/>
                  <a:gd name="connsiteY3" fmla="*/ 46087 h 176526"/>
                  <a:gd name="connsiteX4" fmla="*/ 220698 w 273894"/>
                  <a:gd name="connsiteY4" fmla="*/ 7987 h 176526"/>
                  <a:gd name="connsiteX5" fmla="*/ 273086 w 273894"/>
                  <a:gd name="connsiteY5" fmla="*/ 49 h 176526"/>
                  <a:gd name="connsiteX6" fmla="*/ 181011 w 273894"/>
                  <a:gd name="connsiteY6" fmla="*/ 9574 h 176526"/>
                  <a:gd name="connsiteX7" fmla="*/ 131798 w 273894"/>
                  <a:gd name="connsiteY7" fmla="*/ 30212 h 176526"/>
                  <a:gd name="connsiteX8" fmla="*/ 69886 w 273894"/>
                  <a:gd name="connsiteY8" fmla="*/ 81012 h 176526"/>
                  <a:gd name="connsiteX9" fmla="*/ 57186 w 273894"/>
                  <a:gd name="connsiteY9" fmla="*/ 115937 h 176526"/>
                  <a:gd name="connsiteX10" fmla="*/ 36 w 273894"/>
                  <a:gd name="connsiteY10" fmla="*/ 176262 h 17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894" h="176526">
                    <a:moveTo>
                      <a:pt x="36" y="176262"/>
                    </a:moveTo>
                    <a:cubicBezTo>
                      <a:pt x="1623" y="179701"/>
                      <a:pt x="54805" y="148745"/>
                      <a:pt x="66711" y="136574"/>
                    </a:cubicBezTo>
                    <a:cubicBezTo>
                      <a:pt x="78617" y="124403"/>
                      <a:pt x="60625" y="118318"/>
                      <a:pt x="71473" y="103237"/>
                    </a:cubicBezTo>
                    <a:cubicBezTo>
                      <a:pt x="82321" y="88156"/>
                      <a:pt x="106927" y="61962"/>
                      <a:pt x="131798" y="46087"/>
                    </a:cubicBezTo>
                    <a:cubicBezTo>
                      <a:pt x="156669" y="30212"/>
                      <a:pt x="197150" y="15660"/>
                      <a:pt x="220698" y="7987"/>
                    </a:cubicBezTo>
                    <a:cubicBezTo>
                      <a:pt x="244246" y="314"/>
                      <a:pt x="279700" y="-215"/>
                      <a:pt x="273086" y="49"/>
                    </a:cubicBezTo>
                    <a:cubicBezTo>
                      <a:pt x="266472" y="313"/>
                      <a:pt x="204559" y="4547"/>
                      <a:pt x="181011" y="9574"/>
                    </a:cubicBezTo>
                    <a:cubicBezTo>
                      <a:pt x="157463" y="14601"/>
                      <a:pt x="150319" y="18306"/>
                      <a:pt x="131798" y="30212"/>
                    </a:cubicBezTo>
                    <a:cubicBezTo>
                      <a:pt x="113277" y="42118"/>
                      <a:pt x="82321" y="66724"/>
                      <a:pt x="69886" y="81012"/>
                    </a:cubicBezTo>
                    <a:cubicBezTo>
                      <a:pt x="57451" y="95300"/>
                      <a:pt x="65123" y="102443"/>
                      <a:pt x="57186" y="115937"/>
                    </a:cubicBezTo>
                    <a:cubicBezTo>
                      <a:pt x="49249" y="129431"/>
                      <a:pt x="-1551" y="172823"/>
                      <a:pt x="36" y="1762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3" name="フリーフォーム: 図形 692">
                <a:extLst>
                  <a:ext uri="{FF2B5EF4-FFF2-40B4-BE49-F238E27FC236}">
                    <a16:creationId xmlns:a16="http://schemas.microsoft.com/office/drawing/2014/main" id="{2D7F0E92-354B-4458-81D1-77AA504ACA2A}"/>
                  </a:ext>
                </a:extLst>
              </p:cNvPr>
              <p:cNvSpPr/>
              <p:nvPr/>
            </p:nvSpPr>
            <p:spPr>
              <a:xfrm>
                <a:off x="4521122" y="3529735"/>
                <a:ext cx="270366" cy="88543"/>
              </a:xfrm>
              <a:custGeom>
                <a:avLst/>
                <a:gdLst>
                  <a:gd name="connsiteX0" fmla="*/ 78 w 270366"/>
                  <a:gd name="connsiteY0" fmla="*/ 4040 h 88543"/>
                  <a:gd name="connsiteX1" fmla="*/ 88978 w 270366"/>
                  <a:gd name="connsiteY1" fmla="*/ 5628 h 88543"/>
                  <a:gd name="connsiteX2" fmla="*/ 162003 w 270366"/>
                  <a:gd name="connsiteY2" fmla="*/ 73890 h 88543"/>
                  <a:gd name="connsiteX3" fmla="*/ 219153 w 270366"/>
                  <a:gd name="connsiteY3" fmla="*/ 80240 h 88543"/>
                  <a:gd name="connsiteX4" fmla="*/ 269953 w 270366"/>
                  <a:gd name="connsiteY4" fmla="*/ 88178 h 88543"/>
                  <a:gd name="connsiteX5" fmla="*/ 190578 w 270366"/>
                  <a:gd name="connsiteY5" fmla="*/ 67540 h 88543"/>
                  <a:gd name="connsiteX6" fmla="*/ 160416 w 270366"/>
                  <a:gd name="connsiteY6" fmla="*/ 46903 h 88543"/>
                  <a:gd name="connsiteX7" fmla="*/ 128666 w 270366"/>
                  <a:gd name="connsiteY7" fmla="*/ 16740 h 88543"/>
                  <a:gd name="connsiteX8" fmla="*/ 104853 w 270366"/>
                  <a:gd name="connsiteY8" fmla="*/ 865 h 88543"/>
                  <a:gd name="connsiteX9" fmla="*/ 78 w 270366"/>
                  <a:gd name="connsiteY9" fmla="*/ 4040 h 8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366" h="88543">
                    <a:moveTo>
                      <a:pt x="78" y="4040"/>
                    </a:moveTo>
                    <a:cubicBezTo>
                      <a:pt x="-2568" y="4834"/>
                      <a:pt x="61991" y="-6014"/>
                      <a:pt x="88978" y="5628"/>
                    </a:cubicBezTo>
                    <a:cubicBezTo>
                      <a:pt x="115965" y="17270"/>
                      <a:pt x="140307" y="61455"/>
                      <a:pt x="162003" y="73890"/>
                    </a:cubicBezTo>
                    <a:cubicBezTo>
                      <a:pt x="183699" y="86325"/>
                      <a:pt x="201161" y="77859"/>
                      <a:pt x="219153" y="80240"/>
                    </a:cubicBezTo>
                    <a:cubicBezTo>
                      <a:pt x="237145" y="82621"/>
                      <a:pt x="274715" y="90295"/>
                      <a:pt x="269953" y="88178"/>
                    </a:cubicBezTo>
                    <a:cubicBezTo>
                      <a:pt x="265191" y="86061"/>
                      <a:pt x="208834" y="74419"/>
                      <a:pt x="190578" y="67540"/>
                    </a:cubicBezTo>
                    <a:cubicBezTo>
                      <a:pt x="172322" y="60661"/>
                      <a:pt x="170735" y="55370"/>
                      <a:pt x="160416" y="46903"/>
                    </a:cubicBezTo>
                    <a:cubicBezTo>
                      <a:pt x="150097" y="38436"/>
                      <a:pt x="137926" y="24413"/>
                      <a:pt x="128666" y="16740"/>
                    </a:cubicBezTo>
                    <a:cubicBezTo>
                      <a:pt x="119406" y="9067"/>
                      <a:pt x="120993" y="3775"/>
                      <a:pt x="104853" y="865"/>
                    </a:cubicBezTo>
                    <a:cubicBezTo>
                      <a:pt x="88713" y="-2045"/>
                      <a:pt x="2724" y="3246"/>
                      <a:pt x="78" y="40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4" name="フリーフォーム: 図形 693">
                <a:extLst>
                  <a:ext uri="{FF2B5EF4-FFF2-40B4-BE49-F238E27FC236}">
                    <a16:creationId xmlns:a16="http://schemas.microsoft.com/office/drawing/2014/main" id="{B930D1B8-0A19-4A94-AB47-E642E7FA87ED}"/>
                  </a:ext>
                </a:extLst>
              </p:cNvPr>
              <p:cNvSpPr/>
              <p:nvPr/>
            </p:nvSpPr>
            <p:spPr>
              <a:xfrm>
                <a:off x="4244786" y="3726877"/>
                <a:ext cx="238875" cy="29353"/>
              </a:xfrm>
              <a:custGeom>
                <a:avLst/>
                <a:gdLst>
                  <a:gd name="connsiteX0" fmla="*/ 189 w 238875"/>
                  <a:gd name="connsiteY0" fmla="*/ 29148 h 29353"/>
                  <a:gd name="connsiteX1" fmla="*/ 79564 w 238875"/>
                  <a:gd name="connsiteY1" fmla="*/ 16448 h 29353"/>
                  <a:gd name="connsiteX2" fmla="*/ 233552 w 238875"/>
                  <a:gd name="connsiteY2" fmla="*/ 573 h 29353"/>
                  <a:gd name="connsiteX3" fmla="*/ 193864 w 238875"/>
                  <a:gd name="connsiteY3" fmla="*/ 5336 h 29353"/>
                  <a:gd name="connsiteX4" fmla="*/ 100202 w 238875"/>
                  <a:gd name="connsiteY4" fmla="*/ 22798 h 29353"/>
                  <a:gd name="connsiteX5" fmla="*/ 189 w 238875"/>
                  <a:gd name="connsiteY5" fmla="*/ 29148 h 29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875" h="29353">
                    <a:moveTo>
                      <a:pt x="189" y="29148"/>
                    </a:moveTo>
                    <a:cubicBezTo>
                      <a:pt x="-3250" y="28090"/>
                      <a:pt x="40670" y="21210"/>
                      <a:pt x="79564" y="16448"/>
                    </a:cubicBezTo>
                    <a:cubicBezTo>
                      <a:pt x="118458" y="11686"/>
                      <a:pt x="233552" y="573"/>
                      <a:pt x="233552" y="573"/>
                    </a:cubicBezTo>
                    <a:cubicBezTo>
                      <a:pt x="252602" y="-1279"/>
                      <a:pt x="216089" y="1632"/>
                      <a:pt x="193864" y="5336"/>
                    </a:cubicBezTo>
                    <a:cubicBezTo>
                      <a:pt x="171639" y="9040"/>
                      <a:pt x="130629" y="18565"/>
                      <a:pt x="100202" y="22798"/>
                    </a:cubicBezTo>
                    <a:cubicBezTo>
                      <a:pt x="69775" y="27031"/>
                      <a:pt x="3628" y="30206"/>
                      <a:pt x="189" y="291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フリーフォーム: 図形 694">
                <a:extLst>
                  <a:ext uri="{FF2B5EF4-FFF2-40B4-BE49-F238E27FC236}">
                    <a16:creationId xmlns:a16="http://schemas.microsoft.com/office/drawing/2014/main" id="{BCAF7E99-9A00-4769-A125-F5DBC3F6FF8E}"/>
                  </a:ext>
                </a:extLst>
              </p:cNvPr>
              <p:cNvSpPr/>
              <p:nvPr/>
            </p:nvSpPr>
            <p:spPr>
              <a:xfrm>
                <a:off x="4507665" y="3620316"/>
                <a:ext cx="294801" cy="113916"/>
              </a:xfrm>
              <a:custGeom>
                <a:avLst/>
                <a:gdLst>
                  <a:gd name="connsiteX0" fmla="*/ 835 w 294801"/>
                  <a:gd name="connsiteY0" fmla="*/ 111897 h 113916"/>
                  <a:gd name="connsiteX1" fmla="*/ 110373 w 294801"/>
                  <a:gd name="connsiteY1" fmla="*/ 103959 h 113916"/>
                  <a:gd name="connsiteX2" fmla="*/ 191335 w 294801"/>
                  <a:gd name="connsiteY2" fmla="*/ 56334 h 113916"/>
                  <a:gd name="connsiteX3" fmla="*/ 278648 w 294801"/>
                  <a:gd name="connsiteY3" fmla="*/ 16647 h 113916"/>
                  <a:gd name="connsiteX4" fmla="*/ 292935 w 294801"/>
                  <a:gd name="connsiteY4" fmla="*/ 772 h 113916"/>
                  <a:gd name="connsiteX5" fmla="*/ 254835 w 294801"/>
                  <a:gd name="connsiteY5" fmla="*/ 38872 h 113916"/>
                  <a:gd name="connsiteX6" fmla="*/ 172285 w 294801"/>
                  <a:gd name="connsiteY6" fmla="*/ 76972 h 113916"/>
                  <a:gd name="connsiteX7" fmla="*/ 835 w 294801"/>
                  <a:gd name="connsiteY7" fmla="*/ 111897 h 11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801" h="113916">
                    <a:moveTo>
                      <a:pt x="835" y="111897"/>
                    </a:moveTo>
                    <a:cubicBezTo>
                      <a:pt x="-9483" y="116395"/>
                      <a:pt x="78623" y="113219"/>
                      <a:pt x="110373" y="103959"/>
                    </a:cubicBezTo>
                    <a:cubicBezTo>
                      <a:pt x="142123" y="94699"/>
                      <a:pt x="163289" y="70886"/>
                      <a:pt x="191335" y="56334"/>
                    </a:cubicBezTo>
                    <a:cubicBezTo>
                      <a:pt x="219381" y="41782"/>
                      <a:pt x="261715" y="25907"/>
                      <a:pt x="278648" y="16647"/>
                    </a:cubicBezTo>
                    <a:cubicBezTo>
                      <a:pt x="295581" y="7387"/>
                      <a:pt x="296904" y="-2932"/>
                      <a:pt x="292935" y="772"/>
                    </a:cubicBezTo>
                    <a:cubicBezTo>
                      <a:pt x="288966" y="4476"/>
                      <a:pt x="274943" y="26172"/>
                      <a:pt x="254835" y="38872"/>
                    </a:cubicBezTo>
                    <a:cubicBezTo>
                      <a:pt x="234727" y="51572"/>
                      <a:pt x="211443" y="63478"/>
                      <a:pt x="172285" y="76972"/>
                    </a:cubicBezTo>
                    <a:cubicBezTo>
                      <a:pt x="133127" y="90466"/>
                      <a:pt x="11153" y="107399"/>
                      <a:pt x="835" y="1118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フリーフォーム: 図形 695">
                <a:extLst>
                  <a:ext uri="{FF2B5EF4-FFF2-40B4-BE49-F238E27FC236}">
                    <a16:creationId xmlns:a16="http://schemas.microsoft.com/office/drawing/2014/main" id="{5A0E4885-F6E7-4072-8779-500A462FCE5A}"/>
                  </a:ext>
                </a:extLst>
              </p:cNvPr>
              <p:cNvSpPr/>
              <p:nvPr/>
            </p:nvSpPr>
            <p:spPr>
              <a:xfrm>
                <a:off x="4289119" y="3773481"/>
                <a:ext cx="226620" cy="19057"/>
              </a:xfrm>
              <a:custGeom>
                <a:avLst/>
                <a:gdLst>
                  <a:gd name="connsiteX0" fmla="*/ 306 w 226620"/>
                  <a:gd name="connsiteY0" fmla="*/ 7944 h 19057"/>
                  <a:gd name="connsiteX1" fmla="*/ 141594 w 226620"/>
                  <a:gd name="connsiteY1" fmla="*/ 9532 h 19057"/>
                  <a:gd name="connsiteX2" fmla="*/ 224144 w 226620"/>
                  <a:gd name="connsiteY2" fmla="*/ 19057 h 19057"/>
                  <a:gd name="connsiteX3" fmla="*/ 206681 w 226620"/>
                  <a:gd name="connsiteY3" fmla="*/ 9532 h 19057"/>
                  <a:gd name="connsiteX4" fmla="*/ 182869 w 226620"/>
                  <a:gd name="connsiteY4" fmla="*/ 7 h 19057"/>
                  <a:gd name="connsiteX5" fmla="*/ 306 w 226620"/>
                  <a:gd name="connsiteY5" fmla="*/ 7944 h 1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620" h="19057">
                    <a:moveTo>
                      <a:pt x="306" y="7944"/>
                    </a:moveTo>
                    <a:cubicBezTo>
                      <a:pt x="-6573" y="9531"/>
                      <a:pt x="104288" y="7680"/>
                      <a:pt x="141594" y="9532"/>
                    </a:cubicBezTo>
                    <a:cubicBezTo>
                      <a:pt x="178900" y="11384"/>
                      <a:pt x="213296" y="19057"/>
                      <a:pt x="224144" y="19057"/>
                    </a:cubicBezTo>
                    <a:cubicBezTo>
                      <a:pt x="234992" y="19057"/>
                      <a:pt x="206681" y="9532"/>
                      <a:pt x="206681" y="9532"/>
                    </a:cubicBezTo>
                    <a:cubicBezTo>
                      <a:pt x="199802" y="6357"/>
                      <a:pt x="213296" y="272"/>
                      <a:pt x="182869" y="7"/>
                    </a:cubicBezTo>
                    <a:cubicBezTo>
                      <a:pt x="152442" y="-258"/>
                      <a:pt x="7185" y="6357"/>
                      <a:pt x="306" y="7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フリーフォーム: 図形 696">
                <a:extLst>
                  <a:ext uri="{FF2B5EF4-FFF2-40B4-BE49-F238E27FC236}">
                    <a16:creationId xmlns:a16="http://schemas.microsoft.com/office/drawing/2014/main" id="{CAC07CB5-BDFB-4A92-921C-1AFAB7D20DD1}"/>
                  </a:ext>
                </a:extLst>
              </p:cNvPr>
              <p:cNvSpPr/>
              <p:nvPr/>
            </p:nvSpPr>
            <p:spPr>
              <a:xfrm>
                <a:off x="4557713" y="3722596"/>
                <a:ext cx="131762" cy="43069"/>
              </a:xfrm>
              <a:custGeom>
                <a:avLst/>
                <a:gdLst>
                  <a:gd name="connsiteX0" fmla="*/ 0 w 131762"/>
                  <a:gd name="connsiteY0" fmla="*/ 42954 h 43069"/>
                  <a:gd name="connsiteX1" fmla="*/ 69850 w 131762"/>
                  <a:gd name="connsiteY1" fmla="*/ 19142 h 43069"/>
                  <a:gd name="connsiteX2" fmla="*/ 131762 w 131762"/>
                  <a:gd name="connsiteY2" fmla="*/ 92 h 43069"/>
                  <a:gd name="connsiteX3" fmla="*/ 69850 w 131762"/>
                  <a:gd name="connsiteY3" fmla="*/ 27079 h 43069"/>
                  <a:gd name="connsiteX4" fmla="*/ 0 w 131762"/>
                  <a:gd name="connsiteY4" fmla="*/ 42954 h 4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762" h="43069">
                    <a:moveTo>
                      <a:pt x="0" y="42954"/>
                    </a:moveTo>
                    <a:cubicBezTo>
                      <a:pt x="0" y="41631"/>
                      <a:pt x="47890" y="26286"/>
                      <a:pt x="69850" y="19142"/>
                    </a:cubicBezTo>
                    <a:cubicBezTo>
                      <a:pt x="91810" y="11998"/>
                      <a:pt x="131762" y="-1231"/>
                      <a:pt x="131762" y="92"/>
                    </a:cubicBezTo>
                    <a:cubicBezTo>
                      <a:pt x="131762" y="1415"/>
                      <a:pt x="93398" y="20200"/>
                      <a:pt x="69850" y="27079"/>
                    </a:cubicBezTo>
                    <a:cubicBezTo>
                      <a:pt x="46302" y="33958"/>
                      <a:pt x="0" y="44277"/>
                      <a:pt x="0" y="429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8" name="フリーフォーム: 図形 697">
                <a:extLst>
                  <a:ext uri="{FF2B5EF4-FFF2-40B4-BE49-F238E27FC236}">
                    <a16:creationId xmlns:a16="http://schemas.microsoft.com/office/drawing/2014/main" id="{ED2C3FB7-2341-4AEE-AC9A-0C140E3C616D}"/>
                  </a:ext>
                </a:extLst>
              </p:cNvPr>
              <p:cNvSpPr/>
              <p:nvPr/>
            </p:nvSpPr>
            <p:spPr>
              <a:xfrm>
                <a:off x="4308167" y="3619891"/>
                <a:ext cx="388944" cy="71215"/>
              </a:xfrm>
              <a:custGeom>
                <a:avLst/>
                <a:gdLst>
                  <a:gd name="connsiteX0" fmla="*/ 1896 w 388944"/>
                  <a:gd name="connsiteY0" fmla="*/ 71047 h 71215"/>
                  <a:gd name="connsiteX1" fmla="*/ 133658 w 388944"/>
                  <a:gd name="connsiteY1" fmla="*/ 37709 h 71215"/>
                  <a:gd name="connsiteX2" fmla="*/ 189221 w 388944"/>
                  <a:gd name="connsiteY2" fmla="*/ 31359 h 71215"/>
                  <a:gd name="connsiteX3" fmla="*/ 384483 w 388944"/>
                  <a:gd name="connsiteY3" fmla="*/ 1197 h 71215"/>
                  <a:gd name="connsiteX4" fmla="*/ 319396 w 388944"/>
                  <a:gd name="connsiteY4" fmla="*/ 7547 h 71215"/>
                  <a:gd name="connsiteX5" fmla="*/ 243196 w 388944"/>
                  <a:gd name="connsiteY5" fmla="*/ 21834 h 71215"/>
                  <a:gd name="connsiteX6" fmla="*/ 1896 w 388944"/>
                  <a:gd name="connsiteY6" fmla="*/ 71047 h 7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8944" h="71215">
                    <a:moveTo>
                      <a:pt x="1896" y="71047"/>
                    </a:moveTo>
                    <a:cubicBezTo>
                      <a:pt x="-16360" y="73693"/>
                      <a:pt x="102437" y="44324"/>
                      <a:pt x="133658" y="37709"/>
                    </a:cubicBezTo>
                    <a:cubicBezTo>
                      <a:pt x="164879" y="31094"/>
                      <a:pt x="189221" y="31359"/>
                      <a:pt x="189221" y="31359"/>
                    </a:cubicBezTo>
                    <a:lnTo>
                      <a:pt x="384483" y="1197"/>
                    </a:lnTo>
                    <a:cubicBezTo>
                      <a:pt x="406179" y="-2772"/>
                      <a:pt x="342944" y="4108"/>
                      <a:pt x="319396" y="7547"/>
                    </a:cubicBezTo>
                    <a:cubicBezTo>
                      <a:pt x="295848" y="10986"/>
                      <a:pt x="291615" y="14161"/>
                      <a:pt x="243196" y="21834"/>
                    </a:cubicBezTo>
                    <a:cubicBezTo>
                      <a:pt x="194777" y="29507"/>
                      <a:pt x="20152" y="68401"/>
                      <a:pt x="1896" y="710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9" name="フリーフォーム: 図形 698">
                <a:extLst>
                  <a:ext uri="{FF2B5EF4-FFF2-40B4-BE49-F238E27FC236}">
                    <a16:creationId xmlns:a16="http://schemas.microsoft.com/office/drawing/2014/main" id="{E677EB29-BDC2-4A53-9A2F-B77E932ACD07}"/>
                  </a:ext>
                </a:extLst>
              </p:cNvPr>
              <p:cNvSpPr/>
              <p:nvPr/>
            </p:nvSpPr>
            <p:spPr>
              <a:xfrm>
                <a:off x="4329113" y="3644901"/>
                <a:ext cx="346504" cy="66674"/>
              </a:xfrm>
              <a:custGeom>
                <a:avLst/>
                <a:gdLst>
                  <a:gd name="connsiteX0" fmla="*/ 0 w 346504"/>
                  <a:gd name="connsiteY0" fmla="*/ 66674 h 66674"/>
                  <a:gd name="connsiteX1" fmla="*/ 147637 w 346504"/>
                  <a:gd name="connsiteY1" fmla="*/ 25399 h 66674"/>
                  <a:gd name="connsiteX2" fmla="*/ 341312 w 346504"/>
                  <a:gd name="connsiteY2" fmla="*/ 1587 h 66674"/>
                  <a:gd name="connsiteX3" fmla="*/ 276225 w 346504"/>
                  <a:gd name="connsiteY3" fmla="*/ 6349 h 66674"/>
                  <a:gd name="connsiteX4" fmla="*/ 119062 w 346504"/>
                  <a:gd name="connsiteY4" fmla="*/ 39687 h 66674"/>
                  <a:gd name="connsiteX5" fmla="*/ 0 w 346504"/>
                  <a:gd name="connsiteY5" fmla="*/ 66674 h 6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504" h="66674">
                    <a:moveTo>
                      <a:pt x="0" y="66674"/>
                    </a:moveTo>
                    <a:cubicBezTo>
                      <a:pt x="45376" y="51460"/>
                      <a:pt x="90752" y="36247"/>
                      <a:pt x="147637" y="25399"/>
                    </a:cubicBezTo>
                    <a:cubicBezTo>
                      <a:pt x="204522" y="14551"/>
                      <a:pt x="319881" y="4762"/>
                      <a:pt x="341312" y="1587"/>
                    </a:cubicBezTo>
                    <a:cubicBezTo>
                      <a:pt x="362743" y="-1588"/>
                      <a:pt x="313267" y="-1"/>
                      <a:pt x="276225" y="6349"/>
                    </a:cubicBezTo>
                    <a:cubicBezTo>
                      <a:pt x="239183" y="12699"/>
                      <a:pt x="119062" y="39687"/>
                      <a:pt x="119062" y="39687"/>
                    </a:cubicBezTo>
                    <a:lnTo>
                      <a:pt x="0" y="66674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0" name="フリーフォーム: 図形 699">
                <a:extLst>
                  <a:ext uri="{FF2B5EF4-FFF2-40B4-BE49-F238E27FC236}">
                    <a16:creationId xmlns:a16="http://schemas.microsoft.com/office/drawing/2014/main" id="{A52DEE6D-45E8-45F4-9CD2-C3051D1B4FE6}"/>
                  </a:ext>
                </a:extLst>
              </p:cNvPr>
              <p:cNvSpPr/>
              <p:nvPr/>
            </p:nvSpPr>
            <p:spPr>
              <a:xfrm>
                <a:off x="3669102" y="3549679"/>
                <a:ext cx="229970" cy="495338"/>
              </a:xfrm>
              <a:custGeom>
                <a:avLst/>
                <a:gdLst>
                  <a:gd name="connsiteX0" fmla="*/ 5431 w 229970"/>
                  <a:gd name="connsiteY0" fmla="*/ 4204 h 495338"/>
                  <a:gd name="connsiteX1" fmla="*/ 24481 w 229970"/>
                  <a:gd name="connsiteY1" fmla="*/ 101571 h 495338"/>
                  <a:gd name="connsiteX2" fmla="*/ 64698 w 229970"/>
                  <a:gd name="connsiteY2" fmla="*/ 175654 h 495338"/>
                  <a:gd name="connsiteX3" fmla="*/ 130315 w 229970"/>
                  <a:gd name="connsiteY3" fmla="*/ 315354 h 495338"/>
                  <a:gd name="connsiteX4" fmla="*/ 143015 w 229970"/>
                  <a:gd name="connsiteY4" fmla="*/ 395788 h 495338"/>
                  <a:gd name="connsiteX5" fmla="*/ 229798 w 229970"/>
                  <a:gd name="connsiteY5" fmla="*/ 495271 h 495338"/>
                  <a:gd name="connsiteX6" fmla="*/ 164181 w 229970"/>
                  <a:gd name="connsiteY6" fmla="*/ 408488 h 495338"/>
                  <a:gd name="connsiteX7" fmla="*/ 123965 w 229970"/>
                  <a:gd name="connsiteY7" fmla="*/ 251854 h 495338"/>
                  <a:gd name="connsiteX8" fmla="*/ 5431 w 229970"/>
                  <a:gd name="connsiteY8" fmla="*/ 4204 h 495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970" h="495338">
                    <a:moveTo>
                      <a:pt x="5431" y="4204"/>
                    </a:moveTo>
                    <a:cubicBezTo>
                      <a:pt x="-11150" y="-20843"/>
                      <a:pt x="14603" y="72996"/>
                      <a:pt x="24481" y="101571"/>
                    </a:cubicBezTo>
                    <a:cubicBezTo>
                      <a:pt x="34359" y="130146"/>
                      <a:pt x="47059" y="140024"/>
                      <a:pt x="64698" y="175654"/>
                    </a:cubicBezTo>
                    <a:cubicBezTo>
                      <a:pt x="82337" y="211284"/>
                      <a:pt x="117262" y="278665"/>
                      <a:pt x="130315" y="315354"/>
                    </a:cubicBezTo>
                    <a:cubicBezTo>
                      <a:pt x="143368" y="352043"/>
                      <a:pt x="126435" y="365802"/>
                      <a:pt x="143015" y="395788"/>
                    </a:cubicBezTo>
                    <a:cubicBezTo>
                      <a:pt x="159595" y="425774"/>
                      <a:pt x="226270" y="493154"/>
                      <a:pt x="229798" y="495271"/>
                    </a:cubicBezTo>
                    <a:cubicBezTo>
                      <a:pt x="233326" y="497388"/>
                      <a:pt x="181820" y="449057"/>
                      <a:pt x="164181" y="408488"/>
                    </a:cubicBezTo>
                    <a:cubicBezTo>
                      <a:pt x="146542" y="367919"/>
                      <a:pt x="149012" y="312885"/>
                      <a:pt x="123965" y="251854"/>
                    </a:cubicBezTo>
                    <a:cubicBezTo>
                      <a:pt x="98918" y="190823"/>
                      <a:pt x="22012" y="29251"/>
                      <a:pt x="5431" y="42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1" name="フリーフォーム: 図形 700">
                <a:extLst>
                  <a:ext uri="{FF2B5EF4-FFF2-40B4-BE49-F238E27FC236}">
                    <a16:creationId xmlns:a16="http://schemas.microsoft.com/office/drawing/2014/main" id="{591291C7-38CB-4127-BB2F-17BAE29B0E75}"/>
                  </a:ext>
                </a:extLst>
              </p:cNvPr>
              <p:cNvSpPr/>
              <p:nvPr/>
            </p:nvSpPr>
            <p:spPr>
              <a:xfrm>
                <a:off x="5084337" y="2493880"/>
                <a:ext cx="277451" cy="296529"/>
              </a:xfrm>
              <a:custGeom>
                <a:avLst/>
                <a:gdLst>
                  <a:gd name="connsiteX0" fmla="*/ 426 w 277451"/>
                  <a:gd name="connsiteY0" fmla="*/ 83 h 296529"/>
                  <a:gd name="connsiteX1" fmla="*/ 189338 w 277451"/>
                  <a:gd name="connsiteY1" fmla="*/ 179470 h 296529"/>
                  <a:gd name="connsiteX2" fmla="*/ 276651 w 277451"/>
                  <a:gd name="connsiteY2" fmla="*/ 293770 h 296529"/>
                  <a:gd name="connsiteX3" fmla="*/ 227438 w 277451"/>
                  <a:gd name="connsiteY3" fmla="*/ 252495 h 296529"/>
                  <a:gd name="connsiteX4" fmla="*/ 140126 w 277451"/>
                  <a:gd name="connsiteY4" fmla="*/ 157245 h 296529"/>
                  <a:gd name="connsiteX5" fmla="*/ 426 w 277451"/>
                  <a:gd name="connsiteY5" fmla="*/ 83 h 29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451" h="296529">
                    <a:moveTo>
                      <a:pt x="426" y="83"/>
                    </a:moveTo>
                    <a:cubicBezTo>
                      <a:pt x="8628" y="3787"/>
                      <a:pt x="143301" y="130522"/>
                      <a:pt x="189338" y="179470"/>
                    </a:cubicBezTo>
                    <a:cubicBezTo>
                      <a:pt x="235375" y="228418"/>
                      <a:pt x="270301" y="281599"/>
                      <a:pt x="276651" y="293770"/>
                    </a:cubicBezTo>
                    <a:cubicBezTo>
                      <a:pt x="283001" y="305941"/>
                      <a:pt x="250192" y="275249"/>
                      <a:pt x="227438" y="252495"/>
                    </a:cubicBezTo>
                    <a:cubicBezTo>
                      <a:pt x="204684" y="229741"/>
                      <a:pt x="175580" y="196932"/>
                      <a:pt x="140126" y="157245"/>
                    </a:cubicBezTo>
                    <a:cubicBezTo>
                      <a:pt x="104672" y="117558"/>
                      <a:pt x="-7776" y="-3621"/>
                      <a:pt x="426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2" name="フリーフォーム: 図形 701">
                <a:extLst>
                  <a:ext uri="{FF2B5EF4-FFF2-40B4-BE49-F238E27FC236}">
                    <a16:creationId xmlns:a16="http://schemas.microsoft.com/office/drawing/2014/main" id="{387ADCCD-13D5-4303-B9EC-3487AB6D9F6D}"/>
                  </a:ext>
                </a:extLst>
              </p:cNvPr>
              <p:cNvSpPr/>
              <p:nvPr/>
            </p:nvSpPr>
            <p:spPr>
              <a:xfrm>
                <a:off x="5202953" y="2655888"/>
                <a:ext cx="100909" cy="295906"/>
              </a:xfrm>
              <a:custGeom>
                <a:avLst/>
                <a:gdLst>
                  <a:gd name="connsiteX0" fmla="*/ 16747 w 100909"/>
                  <a:gd name="connsiteY0" fmla="*/ 0 h 295906"/>
                  <a:gd name="connsiteX1" fmla="*/ 26272 w 100909"/>
                  <a:gd name="connsiteY1" fmla="*/ 95250 h 295906"/>
                  <a:gd name="connsiteX2" fmla="*/ 73897 w 100909"/>
                  <a:gd name="connsiteY2" fmla="*/ 165100 h 295906"/>
                  <a:gd name="connsiteX3" fmla="*/ 100885 w 100909"/>
                  <a:gd name="connsiteY3" fmla="*/ 295275 h 295906"/>
                  <a:gd name="connsiteX4" fmla="*/ 77072 w 100909"/>
                  <a:gd name="connsiteY4" fmla="*/ 209550 h 295906"/>
                  <a:gd name="connsiteX5" fmla="*/ 2460 w 100909"/>
                  <a:gd name="connsiteY5" fmla="*/ 93662 h 295906"/>
                  <a:gd name="connsiteX6" fmla="*/ 16747 w 100909"/>
                  <a:gd name="connsiteY6" fmla="*/ 0 h 29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909" h="295906">
                    <a:moveTo>
                      <a:pt x="16747" y="0"/>
                    </a:moveTo>
                    <a:cubicBezTo>
                      <a:pt x="20716" y="265"/>
                      <a:pt x="16747" y="67733"/>
                      <a:pt x="26272" y="95250"/>
                    </a:cubicBezTo>
                    <a:cubicBezTo>
                      <a:pt x="35797" y="122767"/>
                      <a:pt x="61462" y="131763"/>
                      <a:pt x="73897" y="165100"/>
                    </a:cubicBezTo>
                    <a:cubicBezTo>
                      <a:pt x="86333" y="198438"/>
                      <a:pt x="100356" y="287867"/>
                      <a:pt x="100885" y="295275"/>
                    </a:cubicBezTo>
                    <a:cubicBezTo>
                      <a:pt x="101414" y="302683"/>
                      <a:pt x="93476" y="243152"/>
                      <a:pt x="77072" y="209550"/>
                    </a:cubicBezTo>
                    <a:cubicBezTo>
                      <a:pt x="60668" y="175948"/>
                      <a:pt x="11720" y="125412"/>
                      <a:pt x="2460" y="93662"/>
                    </a:cubicBezTo>
                    <a:cubicBezTo>
                      <a:pt x="-6800" y="61912"/>
                      <a:pt x="12778" y="-265"/>
                      <a:pt x="1674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3" name="フリーフォーム: 図形 702">
                <a:extLst>
                  <a:ext uri="{FF2B5EF4-FFF2-40B4-BE49-F238E27FC236}">
                    <a16:creationId xmlns:a16="http://schemas.microsoft.com/office/drawing/2014/main" id="{A6CC67CB-8914-4013-AB96-208282B05033}"/>
                  </a:ext>
                </a:extLst>
              </p:cNvPr>
              <p:cNvSpPr/>
              <p:nvPr/>
            </p:nvSpPr>
            <p:spPr>
              <a:xfrm>
                <a:off x="5321275" y="3102936"/>
                <a:ext cx="28688" cy="204445"/>
              </a:xfrm>
              <a:custGeom>
                <a:avLst/>
                <a:gdLst>
                  <a:gd name="connsiteX0" fmla="*/ 25 w 28688"/>
                  <a:gd name="connsiteY0" fmla="*/ 627 h 204445"/>
                  <a:gd name="connsiteX1" fmla="*/ 27013 w 28688"/>
                  <a:gd name="connsiteY1" fmla="*/ 110164 h 204445"/>
                  <a:gd name="connsiteX2" fmla="*/ 25425 w 28688"/>
                  <a:gd name="connsiteY2" fmla="*/ 202239 h 204445"/>
                  <a:gd name="connsiteX3" fmla="*/ 22250 w 28688"/>
                  <a:gd name="connsiteY3" fmla="*/ 162552 h 204445"/>
                  <a:gd name="connsiteX4" fmla="*/ 25 w 28688"/>
                  <a:gd name="connsiteY4" fmla="*/ 627 h 20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88" h="204445">
                    <a:moveTo>
                      <a:pt x="25" y="627"/>
                    </a:moveTo>
                    <a:cubicBezTo>
                      <a:pt x="819" y="-8104"/>
                      <a:pt x="22780" y="76562"/>
                      <a:pt x="27013" y="110164"/>
                    </a:cubicBezTo>
                    <a:cubicBezTo>
                      <a:pt x="31246" y="143766"/>
                      <a:pt x="26219" y="193508"/>
                      <a:pt x="25425" y="202239"/>
                    </a:cubicBezTo>
                    <a:cubicBezTo>
                      <a:pt x="24631" y="210970"/>
                      <a:pt x="27542" y="192979"/>
                      <a:pt x="22250" y="162552"/>
                    </a:cubicBezTo>
                    <a:cubicBezTo>
                      <a:pt x="16958" y="132125"/>
                      <a:pt x="-769" y="9358"/>
                      <a:pt x="25" y="6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4" name="フリーフォーム: 図形 703">
                <a:extLst>
                  <a:ext uri="{FF2B5EF4-FFF2-40B4-BE49-F238E27FC236}">
                    <a16:creationId xmlns:a16="http://schemas.microsoft.com/office/drawing/2014/main" id="{67EAB5B6-55DA-48C2-9B96-E8D57F9118CA}"/>
                  </a:ext>
                </a:extLst>
              </p:cNvPr>
              <p:cNvSpPr/>
              <p:nvPr/>
            </p:nvSpPr>
            <p:spPr>
              <a:xfrm>
                <a:off x="5359382" y="3031764"/>
                <a:ext cx="312856" cy="203741"/>
              </a:xfrm>
              <a:custGeom>
                <a:avLst/>
                <a:gdLst>
                  <a:gd name="connsiteX0" fmla="*/ 18 w 312856"/>
                  <a:gd name="connsiteY0" fmla="*/ 203561 h 203741"/>
                  <a:gd name="connsiteX1" fmla="*/ 65106 w 312856"/>
                  <a:gd name="connsiteY1" fmla="*/ 79736 h 203741"/>
                  <a:gd name="connsiteX2" fmla="*/ 130193 w 312856"/>
                  <a:gd name="connsiteY2" fmla="*/ 40049 h 203741"/>
                  <a:gd name="connsiteX3" fmla="*/ 187343 w 312856"/>
                  <a:gd name="connsiteY3" fmla="*/ 14649 h 203741"/>
                  <a:gd name="connsiteX4" fmla="*/ 257193 w 312856"/>
                  <a:gd name="connsiteY4" fmla="*/ 32111 h 203741"/>
                  <a:gd name="connsiteX5" fmla="*/ 311168 w 312856"/>
                  <a:gd name="connsiteY5" fmla="*/ 70211 h 203741"/>
                  <a:gd name="connsiteX6" fmla="*/ 192106 w 312856"/>
                  <a:gd name="connsiteY6" fmla="*/ 361 h 203741"/>
                  <a:gd name="connsiteX7" fmla="*/ 71456 w 312856"/>
                  <a:gd name="connsiteY7" fmla="*/ 49574 h 203741"/>
                  <a:gd name="connsiteX8" fmla="*/ 18 w 312856"/>
                  <a:gd name="connsiteY8" fmla="*/ 203561 h 203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856" h="203741">
                    <a:moveTo>
                      <a:pt x="18" y="203561"/>
                    </a:moveTo>
                    <a:cubicBezTo>
                      <a:pt x="-1040" y="208588"/>
                      <a:pt x="43410" y="106988"/>
                      <a:pt x="65106" y="79736"/>
                    </a:cubicBezTo>
                    <a:cubicBezTo>
                      <a:pt x="86802" y="52484"/>
                      <a:pt x="109820" y="50897"/>
                      <a:pt x="130193" y="40049"/>
                    </a:cubicBezTo>
                    <a:cubicBezTo>
                      <a:pt x="150566" y="29201"/>
                      <a:pt x="166176" y="15972"/>
                      <a:pt x="187343" y="14649"/>
                    </a:cubicBezTo>
                    <a:cubicBezTo>
                      <a:pt x="208510" y="13326"/>
                      <a:pt x="236556" y="22851"/>
                      <a:pt x="257193" y="32111"/>
                    </a:cubicBezTo>
                    <a:cubicBezTo>
                      <a:pt x="277830" y="41371"/>
                      <a:pt x="322016" y="75503"/>
                      <a:pt x="311168" y="70211"/>
                    </a:cubicBezTo>
                    <a:cubicBezTo>
                      <a:pt x="300320" y="64919"/>
                      <a:pt x="232058" y="3800"/>
                      <a:pt x="192106" y="361"/>
                    </a:cubicBezTo>
                    <a:cubicBezTo>
                      <a:pt x="152154" y="-3078"/>
                      <a:pt x="103206" y="18353"/>
                      <a:pt x="71456" y="49574"/>
                    </a:cubicBezTo>
                    <a:cubicBezTo>
                      <a:pt x="39706" y="80795"/>
                      <a:pt x="1076" y="198534"/>
                      <a:pt x="18" y="2035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5" name="フリーフォーム: 図形 704">
                <a:extLst>
                  <a:ext uri="{FF2B5EF4-FFF2-40B4-BE49-F238E27FC236}">
                    <a16:creationId xmlns:a16="http://schemas.microsoft.com/office/drawing/2014/main" id="{C4BC03DD-D711-4E36-B3D3-CE08BA0B0173}"/>
                  </a:ext>
                </a:extLst>
              </p:cNvPr>
              <p:cNvSpPr/>
              <p:nvPr/>
            </p:nvSpPr>
            <p:spPr>
              <a:xfrm>
                <a:off x="5256111" y="3125397"/>
                <a:ext cx="417790" cy="622900"/>
              </a:xfrm>
              <a:custGeom>
                <a:avLst/>
                <a:gdLst>
                  <a:gd name="connsiteX0" fmla="*/ 417614 w 417790"/>
                  <a:gd name="connsiteY0" fmla="*/ 391 h 622900"/>
                  <a:gd name="connsiteX1" fmla="*/ 406502 w 417790"/>
                  <a:gd name="connsiteY1" fmla="*/ 227403 h 622900"/>
                  <a:gd name="connsiteX2" fmla="*/ 381102 w 417790"/>
                  <a:gd name="connsiteY2" fmla="*/ 281378 h 622900"/>
                  <a:gd name="connsiteX3" fmla="*/ 287439 w 417790"/>
                  <a:gd name="connsiteY3" fmla="*/ 454416 h 622900"/>
                  <a:gd name="connsiteX4" fmla="*/ 211239 w 417790"/>
                  <a:gd name="connsiteY4" fmla="*/ 560778 h 622900"/>
                  <a:gd name="connsiteX5" fmla="*/ 189014 w 417790"/>
                  <a:gd name="connsiteY5" fmla="*/ 589353 h 622900"/>
                  <a:gd name="connsiteX6" fmla="*/ 171552 w 417790"/>
                  <a:gd name="connsiteY6" fmla="*/ 603641 h 622900"/>
                  <a:gd name="connsiteX7" fmla="*/ 146152 w 417790"/>
                  <a:gd name="connsiteY7" fmla="*/ 608403 h 622900"/>
                  <a:gd name="connsiteX8" fmla="*/ 46139 w 417790"/>
                  <a:gd name="connsiteY8" fmla="*/ 619516 h 622900"/>
                  <a:gd name="connsiteX9" fmla="*/ 102 w 417790"/>
                  <a:gd name="connsiteY9" fmla="*/ 541728 h 622900"/>
                  <a:gd name="connsiteX10" fmla="*/ 57252 w 417790"/>
                  <a:gd name="connsiteY10" fmla="*/ 606816 h 622900"/>
                  <a:gd name="connsiteX11" fmla="*/ 147739 w 417790"/>
                  <a:gd name="connsiteY11" fmla="*/ 600466 h 622900"/>
                  <a:gd name="connsiteX12" fmla="*/ 181077 w 417790"/>
                  <a:gd name="connsiteY12" fmla="*/ 563953 h 622900"/>
                  <a:gd name="connsiteX13" fmla="*/ 343002 w 417790"/>
                  <a:gd name="connsiteY13" fmla="*/ 348053 h 622900"/>
                  <a:gd name="connsiteX14" fmla="*/ 398564 w 417790"/>
                  <a:gd name="connsiteY14" fmla="*/ 176603 h 622900"/>
                  <a:gd name="connsiteX15" fmla="*/ 417614 w 417790"/>
                  <a:gd name="connsiteY15" fmla="*/ 391 h 62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7790" h="622900">
                    <a:moveTo>
                      <a:pt x="417614" y="391"/>
                    </a:moveTo>
                    <a:cubicBezTo>
                      <a:pt x="418937" y="8858"/>
                      <a:pt x="412587" y="180572"/>
                      <a:pt x="406502" y="227403"/>
                    </a:cubicBezTo>
                    <a:cubicBezTo>
                      <a:pt x="400417" y="274234"/>
                      <a:pt x="400946" y="243543"/>
                      <a:pt x="381102" y="281378"/>
                    </a:cubicBezTo>
                    <a:cubicBezTo>
                      <a:pt x="361258" y="319214"/>
                      <a:pt x="315750" y="407849"/>
                      <a:pt x="287439" y="454416"/>
                    </a:cubicBezTo>
                    <a:cubicBezTo>
                      <a:pt x="259128" y="500983"/>
                      <a:pt x="227643" y="538288"/>
                      <a:pt x="211239" y="560778"/>
                    </a:cubicBezTo>
                    <a:cubicBezTo>
                      <a:pt x="194835" y="583268"/>
                      <a:pt x="195628" y="582209"/>
                      <a:pt x="189014" y="589353"/>
                    </a:cubicBezTo>
                    <a:cubicBezTo>
                      <a:pt x="182400" y="596497"/>
                      <a:pt x="178696" y="600466"/>
                      <a:pt x="171552" y="603641"/>
                    </a:cubicBezTo>
                    <a:cubicBezTo>
                      <a:pt x="164408" y="606816"/>
                      <a:pt x="167054" y="605757"/>
                      <a:pt x="146152" y="608403"/>
                    </a:cubicBezTo>
                    <a:cubicBezTo>
                      <a:pt x="125250" y="611049"/>
                      <a:pt x="70481" y="630628"/>
                      <a:pt x="46139" y="619516"/>
                    </a:cubicBezTo>
                    <a:cubicBezTo>
                      <a:pt x="21797" y="608404"/>
                      <a:pt x="-1750" y="543845"/>
                      <a:pt x="102" y="541728"/>
                    </a:cubicBezTo>
                    <a:cubicBezTo>
                      <a:pt x="1954" y="539611"/>
                      <a:pt x="32646" y="597026"/>
                      <a:pt x="57252" y="606816"/>
                    </a:cubicBezTo>
                    <a:cubicBezTo>
                      <a:pt x="81858" y="616606"/>
                      <a:pt x="127102" y="607610"/>
                      <a:pt x="147739" y="600466"/>
                    </a:cubicBezTo>
                    <a:cubicBezTo>
                      <a:pt x="168376" y="593322"/>
                      <a:pt x="148533" y="606022"/>
                      <a:pt x="181077" y="563953"/>
                    </a:cubicBezTo>
                    <a:cubicBezTo>
                      <a:pt x="213621" y="521884"/>
                      <a:pt x="306754" y="412611"/>
                      <a:pt x="343002" y="348053"/>
                    </a:cubicBezTo>
                    <a:cubicBezTo>
                      <a:pt x="379250" y="283495"/>
                      <a:pt x="386922" y="230313"/>
                      <a:pt x="398564" y="176603"/>
                    </a:cubicBezTo>
                    <a:cubicBezTo>
                      <a:pt x="410206" y="122893"/>
                      <a:pt x="416291" y="-8076"/>
                      <a:pt x="417614" y="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6" name="フリーフォーム: 図形 705">
                <a:extLst>
                  <a:ext uri="{FF2B5EF4-FFF2-40B4-BE49-F238E27FC236}">
                    <a16:creationId xmlns:a16="http://schemas.microsoft.com/office/drawing/2014/main" id="{328935F2-DE7B-4F48-BDC6-634D5CCBCD86}"/>
                  </a:ext>
                </a:extLst>
              </p:cNvPr>
              <p:cNvSpPr/>
              <p:nvPr/>
            </p:nvSpPr>
            <p:spPr>
              <a:xfrm>
                <a:off x="3346845" y="3306851"/>
                <a:ext cx="220294" cy="138798"/>
              </a:xfrm>
              <a:custGeom>
                <a:avLst/>
                <a:gdLst>
                  <a:gd name="connsiteX0" fmla="*/ 220268 w 220294"/>
                  <a:gd name="connsiteY0" fmla="*/ 109449 h 138798"/>
                  <a:gd name="connsiteX1" fmla="*/ 113905 w 220294"/>
                  <a:gd name="connsiteY1" fmla="*/ 22137 h 138798"/>
                  <a:gd name="connsiteX2" fmla="*/ 25005 w 220294"/>
                  <a:gd name="connsiteY2" fmla="*/ 50712 h 138798"/>
                  <a:gd name="connsiteX3" fmla="*/ 2780 w 220294"/>
                  <a:gd name="connsiteY3" fmla="*/ 138024 h 138798"/>
                  <a:gd name="connsiteX4" fmla="*/ 4368 w 220294"/>
                  <a:gd name="connsiteY4" fmla="*/ 88812 h 138798"/>
                  <a:gd name="connsiteX5" fmla="*/ 39293 w 220294"/>
                  <a:gd name="connsiteY5" fmla="*/ 9437 h 138798"/>
                  <a:gd name="connsiteX6" fmla="*/ 123430 w 220294"/>
                  <a:gd name="connsiteY6" fmla="*/ 11024 h 138798"/>
                  <a:gd name="connsiteX7" fmla="*/ 220268 w 220294"/>
                  <a:gd name="connsiteY7" fmla="*/ 109449 h 13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294" h="138798">
                    <a:moveTo>
                      <a:pt x="220268" y="109449"/>
                    </a:moveTo>
                    <a:cubicBezTo>
                      <a:pt x="218681" y="111301"/>
                      <a:pt x="146449" y="31926"/>
                      <a:pt x="113905" y="22137"/>
                    </a:cubicBezTo>
                    <a:cubicBezTo>
                      <a:pt x="81361" y="12347"/>
                      <a:pt x="43526" y="31398"/>
                      <a:pt x="25005" y="50712"/>
                    </a:cubicBezTo>
                    <a:cubicBezTo>
                      <a:pt x="6484" y="70026"/>
                      <a:pt x="6219" y="131674"/>
                      <a:pt x="2780" y="138024"/>
                    </a:cubicBezTo>
                    <a:cubicBezTo>
                      <a:pt x="-659" y="144374"/>
                      <a:pt x="-1717" y="110243"/>
                      <a:pt x="4368" y="88812"/>
                    </a:cubicBezTo>
                    <a:cubicBezTo>
                      <a:pt x="10453" y="67381"/>
                      <a:pt x="19449" y="22402"/>
                      <a:pt x="39293" y="9437"/>
                    </a:cubicBezTo>
                    <a:cubicBezTo>
                      <a:pt x="59137" y="-3528"/>
                      <a:pt x="94061" y="-3263"/>
                      <a:pt x="123430" y="11024"/>
                    </a:cubicBezTo>
                    <a:cubicBezTo>
                      <a:pt x="152799" y="25311"/>
                      <a:pt x="221855" y="107597"/>
                      <a:pt x="220268" y="109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7" name="フリーフォーム: 図形 706">
                <a:extLst>
                  <a:ext uri="{FF2B5EF4-FFF2-40B4-BE49-F238E27FC236}">
                    <a16:creationId xmlns:a16="http://schemas.microsoft.com/office/drawing/2014/main" id="{7C21DA5E-8C12-4D9A-8BC6-A2D6BE5828C9}"/>
                  </a:ext>
                </a:extLst>
              </p:cNvPr>
              <p:cNvSpPr/>
              <p:nvPr/>
            </p:nvSpPr>
            <p:spPr>
              <a:xfrm>
                <a:off x="3341208" y="3471246"/>
                <a:ext cx="455072" cy="491154"/>
              </a:xfrm>
              <a:custGeom>
                <a:avLst/>
                <a:gdLst>
                  <a:gd name="connsiteX0" fmla="*/ 480 w 455072"/>
                  <a:gd name="connsiteY0" fmla="*/ 617 h 491154"/>
                  <a:gd name="connsiteX1" fmla="*/ 71917 w 455072"/>
                  <a:gd name="connsiteY1" fmla="*/ 149842 h 491154"/>
                  <a:gd name="connsiteX2" fmla="*/ 173517 w 455072"/>
                  <a:gd name="connsiteY2" fmla="*/ 335579 h 491154"/>
                  <a:gd name="connsiteX3" fmla="*/ 194155 w 455072"/>
                  <a:gd name="connsiteY3" fmla="*/ 402254 h 491154"/>
                  <a:gd name="connsiteX4" fmla="*/ 251305 w 455072"/>
                  <a:gd name="connsiteY4" fmla="*/ 468929 h 491154"/>
                  <a:gd name="connsiteX5" fmla="*/ 281467 w 455072"/>
                  <a:gd name="connsiteY5" fmla="*/ 446704 h 491154"/>
                  <a:gd name="connsiteX6" fmla="*/ 337030 w 455072"/>
                  <a:gd name="connsiteY6" fmla="*/ 472104 h 491154"/>
                  <a:gd name="connsiteX7" fmla="*/ 454505 w 455072"/>
                  <a:gd name="connsiteY7" fmla="*/ 491154 h 491154"/>
                  <a:gd name="connsiteX8" fmla="*/ 378305 w 455072"/>
                  <a:gd name="connsiteY8" fmla="*/ 472104 h 491154"/>
                  <a:gd name="connsiteX9" fmla="*/ 300517 w 455072"/>
                  <a:gd name="connsiteY9" fmla="*/ 435592 h 491154"/>
                  <a:gd name="connsiteX10" fmla="*/ 259242 w 455072"/>
                  <a:gd name="connsiteY10" fmla="*/ 441942 h 491154"/>
                  <a:gd name="connsiteX11" fmla="*/ 214792 w 455072"/>
                  <a:gd name="connsiteY11" fmla="*/ 397492 h 491154"/>
                  <a:gd name="connsiteX12" fmla="*/ 106842 w 455072"/>
                  <a:gd name="connsiteY12" fmla="*/ 206992 h 491154"/>
                  <a:gd name="connsiteX13" fmla="*/ 480 w 455072"/>
                  <a:gd name="connsiteY13" fmla="*/ 617 h 49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5072" h="491154">
                    <a:moveTo>
                      <a:pt x="480" y="617"/>
                    </a:moveTo>
                    <a:cubicBezTo>
                      <a:pt x="-5341" y="-8908"/>
                      <a:pt x="43078" y="94015"/>
                      <a:pt x="71917" y="149842"/>
                    </a:cubicBezTo>
                    <a:cubicBezTo>
                      <a:pt x="100757" y="205669"/>
                      <a:pt x="153144" y="293510"/>
                      <a:pt x="173517" y="335579"/>
                    </a:cubicBezTo>
                    <a:cubicBezTo>
                      <a:pt x="193890" y="377648"/>
                      <a:pt x="181190" y="380029"/>
                      <a:pt x="194155" y="402254"/>
                    </a:cubicBezTo>
                    <a:cubicBezTo>
                      <a:pt x="207120" y="424479"/>
                      <a:pt x="236753" y="461521"/>
                      <a:pt x="251305" y="468929"/>
                    </a:cubicBezTo>
                    <a:cubicBezTo>
                      <a:pt x="265857" y="476337"/>
                      <a:pt x="267180" y="446175"/>
                      <a:pt x="281467" y="446704"/>
                    </a:cubicBezTo>
                    <a:cubicBezTo>
                      <a:pt x="295755" y="447233"/>
                      <a:pt x="308190" y="464696"/>
                      <a:pt x="337030" y="472104"/>
                    </a:cubicBezTo>
                    <a:cubicBezTo>
                      <a:pt x="365870" y="479512"/>
                      <a:pt x="447626" y="491154"/>
                      <a:pt x="454505" y="491154"/>
                    </a:cubicBezTo>
                    <a:cubicBezTo>
                      <a:pt x="461384" y="491154"/>
                      <a:pt x="403970" y="481364"/>
                      <a:pt x="378305" y="472104"/>
                    </a:cubicBezTo>
                    <a:cubicBezTo>
                      <a:pt x="352640" y="462844"/>
                      <a:pt x="320361" y="440619"/>
                      <a:pt x="300517" y="435592"/>
                    </a:cubicBezTo>
                    <a:cubicBezTo>
                      <a:pt x="280673" y="430565"/>
                      <a:pt x="273530" y="448292"/>
                      <a:pt x="259242" y="441942"/>
                    </a:cubicBezTo>
                    <a:cubicBezTo>
                      <a:pt x="244954" y="435592"/>
                      <a:pt x="240192" y="436650"/>
                      <a:pt x="214792" y="397492"/>
                    </a:cubicBezTo>
                    <a:cubicBezTo>
                      <a:pt x="189392" y="358334"/>
                      <a:pt x="141502" y="269698"/>
                      <a:pt x="106842" y="206992"/>
                    </a:cubicBezTo>
                    <a:cubicBezTo>
                      <a:pt x="72182" y="144286"/>
                      <a:pt x="6301" y="10142"/>
                      <a:pt x="480" y="6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8" name="フリーフォーム: 図形 707">
                <a:extLst>
                  <a:ext uri="{FF2B5EF4-FFF2-40B4-BE49-F238E27FC236}">
                    <a16:creationId xmlns:a16="http://schemas.microsoft.com/office/drawing/2014/main" id="{2184BC66-0961-4CD9-9DD6-DF00873D04BA}"/>
                  </a:ext>
                </a:extLst>
              </p:cNvPr>
              <p:cNvSpPr/>
              <p:nvPr/>
            </p:nvSpPr>
            <p:spPr>
              <a:xfrm>
                <a:off x="3557524" y="3290836"/>
                <a:ext cx="59764" cy="272583"/>
              </a:xfrm>
              <a:custGeom>
                <a:avLst/>
                <a:gdLst>
                  <a:gd name="connsiteX0" fmla="*/ 20701 w 59764"/>
                  <a:gd name="connsiteY0" fmla="*/ 52 h 272583"/>
                  <a:gd name="connsiteX1" fmla="*/ 14351 w 59764"/>
                  <a:gd name="connsiteY1" fmla="*/ 147689 h 272583"/>
                  <a:gd name="connsiteX2" fmla="*/ 58801 w 59764"/>
                  <a:gd name="connsiteY2" fmla="*/ 269927 h 272583"/>
                  <a:gd name="connsiteX3" fmla="*/ 41339 w 59764"/>
                  <a:gd name="connsiteY3" fmla="*/ 223889 h 272583"/>
                  <a:gd name="connsiteX4" fmla="*/ 64 w 59764"/>
                  <a:gd name="connsiteY4" fmla="*/ 131814 h 272583"/>
                  <a:gd name="connsiteX5" fmla="*/ 20701 w 59764"/>
                  <a:gd name="connsiteY5" fmla="*/ 52 h 27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764" h="272583">
                    <a:moveTo>
                      <a:pt x="20701" y="52"/>
                    </a:moveTo>
                    <a:cubicBezTo>
                      <a:pt x="23082" y="2698"/>
                      <a:pt x="8001" y="102710"/>
                      <a:pt x="14351" y="147689"/>
                    </a:cubicBezTo>
                    <a:cubicBezTo>
                      <a:pt x="20701" y="192668"/>
                      <a:pt x="54303" y="257227"/>
                      <a:pt x="58801" y="269927"/>
                    </a:cubicBezTo>
                    <a:cubicBezTo>
                      <a:pt x="63299" y="282627"/>
                      <a:pt x="51129" y="246908"/>
                      <a:pt x="41339" y="223889"/>
                    </a:cubicBezTo>
                    <a:cubicBezTo>
                      <a:pt x="31550" y="200870"/>
                      <a:pt x="1387" y="168856"/>
                      <a:pt x="64" y="131814"/>
                    </a:cubicBezTo>
                    <a:cubicBezTo>
                      <a:pt x="-1259" y="94772"/>
                      <a:pt x="18320" y="-2594"/>
                      <a:pt x="20701" y="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9" name="フリーフォーム: 図形 708">
                <a:extLst>
                  <a:ext uri="{FF2B5EF4-FFF2-40B4-BE49-F238E27FC236}">
                    <a16:creationId xmlns:a16="http://schemas.microsoft.com/office/drawing/2014/main" id="{2CD33450-1E31-407E-836E-1E6372B951E5}"/>
                  </a:ext>
                </a:extLst>
              </p:cNvPr>
              <p:cNvSpPr/>
              <p:nvPr/>
            </p:nvSpPr>
            <p:spPr>
              <a:xfrm>
                <a:off x="3859581" y="4104062"/>
                <a:ext cx="88199" cy="650638"/>
              </a:xfrm>
              <a:custGeom>
                <a:avLst/>
                <a:gdLst>
                  <a:gd name="connsiteX0" fmla="*/ 1216 w 88199"/>
                  <a:gd name="connsiteY0" fmla="*/ 155 h 650638"/>
                  <a:gd name="connsiteX1" fmla="*/ 24500 w 88199"/>
                  <a:gd name="connsiteY1" fmla="*/ 216055 h 650638"/>
                  <a:gd name="connsiteX2" fmla="*/ 58366 w 88199"/>
                  <a:gd name="connsiteY2" fmla="*/ 319771 h 650638"/>
                  <a:gd name="connsiteX3" fmla="*/ 52016 w 88199"/>
                  <a:gd name="connsiteY3" fmla="*/ 497571 h 650638"/>
                  <a:gd name="connsiteX4" fmla="*/ 47783 w 88199"/>
                  <a:gd name="connsiteY4" fmla="*/ 649971 h 650638"/>
                  <a:gd name="connsiteX5" fmla="*/ 49900 w 88199"/>
                  <a:gd name="connsiteY5" fmla="*/ 542021 h 650638"/>
                  <a:gd name="connsiteX6" fmla="*/ 88000 w 88199"/>
                  <a:gd name="connsiteY6" fmla="*/ 290138 h 650638"/>
                  <a:gd name="connsiteX7" fmla="*/ 62600 w 88199"/>
                  <a:gd name="connsiteY7" fmla="*/ 252038 h 650638"/>
                  <a:gd name="connsiteX8" fmla="*/ 1216 w 88199"/>
                  <a:gd name="connsiteY8" fmla="*/ 155 h 65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99" h="650638">
                    <a:moveTo>
                      <a:pt x="1216" y="155"/>
                    </a:moveTo>
                    <a:cubicBezTo>
                      <a:pt x="-5134" y="-5842"/>
                      <a:pt x="14975" y="162786"/>
                      <a:pt x="24500" y="216055"/>
                    </a:cubicBezTo>
                    <a:cubicBezTo>
                      <a:pt x="34025" y="269324"/>
                      <a:pt x="53780" y="272852"/>
                      <a:pt x="58366" y="319771"/>
                    </a:cubicBezTo>
                    <a:cubicBezTo>
                      <a:pt x="62952" y="366690"/>
                      <a:pt x="53780" y="442538"/>
                      <a:pt x="52016" y="497571"/>
                    </a:cubicBezTo>
                    <a:cubicBezTo>
                      <a:pt x="50252" y="552604"/>
                      <a:pt x="48136" y="642563"/>
                      <a:pt x="47783" y="649971"/>
                    </a:cubicBezTo>
                    <a:cubicBezTo>
                      <a:pt x="47430" y="657379"/>
                      <a:pt x="43197" y="601993"/>
                      <a:pt x="49900" y="542021"/>
                    </a:cubicBezTo>
                    <a:cubicBezTo>
                      <a:pt x="56603" y="482049"/>
                      <a:pt x="85883" y="338468"/>
                      <a:pt x="88000" y="290138"/>
                    </a:cubicBezTo>
                    <a:cubicBezTo>
                      <a:pt x="90117" y="241808"/>
                      <a:pt x="74947" y="295782"/>
                      <a:pt x="62600" y="252038"/>
                    </a:cubicBezTo>
                    <a:cubicBezTo>
                      <a:pt x="50253" y="208294"/>
                      <a:pt x="7566" y="6152"/>
                      <a:pt x="1216" y="1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0" name="フリーフォーム: 図形 709">
                <a:extLst>
                  <a:ext uri="{FF2B5EF4-FFF2-40B4-BE49-F238E27FC236}">
                    <a16:creationId xmlns:a16="http://schemas.microsoft.com/office/drawing/2014/main" id="{9B8AE2B6-612D-45F2-B77D-4E17F5574DBF}"/>
                  </a:ext>
                </a:extLst>
              </p:cNvPr>
              <p:cNvSpPr/>
              <p:nvPr/>
            </p:nvSpPr>
            <p:spPr>
              <a:xfrm>
                <a:off x="3541178" y="4338998"/>
                <a:ext cx="292122" cy="372914"/>
              </a:xfrm>
              <a:custGeom>
                <a:avLst/>
                <a:gdLst>
                  <a:gd name="connsiteX0" fmla="*/ 292105 w 292122"/>
                  <a:gd name="connsiteY0" fmla="*/ 169 h 372914"/>
                  <a:gd name="connsiteX1" fmla="*/ 171455 w 292122"/>
                  <a:gd name="connsiteY1" fmla="*/ 199135 h 372914"/>
                  <a:gd name="connsiteX2" fmla="*/ 97372 w 292122"/>
                  <a:gd name="connsiteY2" fmla="*/ 300735 h 372914"/>
                  <a:gd name="connsiteX3" fmla="*/ 5 w 292122"/>
                  <a:gd name="connsiteY3" fmla="*/ 372702 h 372914"/>
                  <a:gd name="connsiteX4" fmla="*/ 93139 w 292122"/>
                  <a:gd name="connsiteY4" fmla="*/ 319785 h 372914"/>
                  <a:gd name="connsiteX5" fmla="*/ 179922 w 292122"/>
                  <a:gd name="connsiteY5" fmla="*/ 235119 h 372914"/>
                  <a:gd name="connsiteX6" fmla="*/ 292105 w 292122"/>
                  <a:gd name="connsiteY6" fmla="*/ 169 h 37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122" h="372914">
                    <a:moveTo>
                      <a:pt x="292105" y="169"/>
                    </a:moveTo>
                    <a:cubicBezTo>
                      <a:pt x="290694" y="-5828"/>
                      <a:pt x="203910" y="149041"/>
                      <a:pt x="171455" y="199135"/>
                    </a:cubicBezTo>
                    <a:cubicBezTo>
                      <a:pt x="139000" y="249229"/>
                      <a:pt x="125947" y="271807"/>
                      <a:pt x="97372" y="300735"/>
                    </a:cubicBezTo>
                    <a:cubicBezTo>
                      <a:pt x="68797" y="329663"/>
                      <a:pt x="710" y="369527"/>
                      <a:pt x="5" y="372702"/>
                    </a:cubicBezTo>
                    <a:cubicBezTo>
                      <a:pt x="-700" y="375877"/>
                      <a:pt x="63153" y="342716"/>
                      <a:pt x="93139" y="319785"/>
                    </a:cubicBezTo>
                    <a:cubicBezTo>
                      <a:pt x="123125" y="296855"/>
                      <a:pt x="148878" y="285566"/>
                      <a:pt x="179922" y="235119"/>
                    </a:cubicBezTo>
                    <a:cubicBezTo>
                      <a:pt x="210966" y="184672"/>
                      <a:pt x="293516" y="6166"/>
                      <a:pt x="292105" y="1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1" name="フリーフォーム: 図形 710">
                <a:extLst>
                  <a:ext uri="{FF2B5EF4-FFF2-40B4-BE49-F238E27FC236}">
                    <a16:creationId xmlns:a16="http://schemas.microsoft.com/office/drawing/2014/main" id="{A4D6E6D4-6172-4539-8A1D-2356DE360A84}"/>
                  </a:ext>
                </a:extLst>
              </p:cNvPr>
              <p:cNvSpPr/>
              <p:nvPr/>
            </p:nvSpPr>
            <p:spPr>
              <a:xfrm>
                <a:off x="3843753" y="4070267"/>
                <a:ext cx="375497" cy="345867"/>
              </a:xfrm>
              <a:custGeom>
                <a:avLst/>
                <a:gdLst>
                  <a:gd name="connsiteX0" fmla="*/ 114 w 375497"/>
                  <a:gd name="connsiteY0" fmla="*/ 83 h 345867"/>
                  <a:gd name="connsiteX1" fmla="*/ 171564 w 375497"/>
                  <a:gd name="connsiteY1" fmla="*/ 129200 h 345867"/>
                  <a:gd name="connsiteX2" fmla="*/ 247764 w 375497"/>
                  <a:gd name="connsiteY2" fmla="*/ 171533 h 345867"/>
                  <a:gd name="connsiteX3" fmla="*/ 372647 w 375497"/>
                  <a:gd name="connsiteY3" fmla="*/ 345100 h 345867"/>
                  <a:gd name="connsiteX4" fmla="*/ 336664 w 375497"/>
                  <a:gd name="connsiteY4" fmla="*/ 237150 h 345867"/>
                  <a:gd name="connsiteX5" fmla="*/ 353597 w 375497"/>
                  <a:gd name="connsiteY5" fmla="*/ 287950 h 345867"/>
                  <a:gd name="connsiteX6" fmla="*/ 340897 w 375497"/>
                  <a:gd name="connsiteY6" fmla="*/ 271016 h 345867"/>
                  <a:gd name="connsiteX7" fmla="*/ 251997 w 375497"/>
                  <a:gd name="connsiteY7" fmla="*/ 146133 h 345867"/>
                  <a:gd name="connsiteX8" fmla="*/ 199080 w 375497"/>
                  <a:gd name="connsiteY8" fmla="*/ 110150 h 345867"/>
                  <a:gd name="connsiteX9" fmla="*/ 114 w 375497"/>
                  <a:gd name="connsiteY9" fmla="*/ 83 h 34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5497" h="345867">
                    <a:moveTo>
                      <a:pt x="114" y="83"/>
                    </a:moveTo>
                    <a:cubicBezTo>
                      <a:pt x="-4472" y="3258"/>
                      <a:pt x="130289" y="100625"/>
                      <a:pt x="171564" y="129200"/>
                    </a:cubicBezTo>
                    <a:cubicBezTo>
                      <a:pt x="212839" y="157775"/>
                      <a:pt x="214250" y="135550"/>
                      <a:pt x="247764" y="171533"/>
                    </a:cubicBezTo>
                    <a:cubicBezTo>
                      <a:pt x="281278" y="207516"/>
                      <a:pt x="357830" y="334164"/>
                      <a:pt x="372647" y="345100"/>
                    </a:cubicBezTo>
                    <a:cubicBezTo>
                      <a:pt x="387464" y="356036"/>
                      <a:pt x="339839" y="246675"/>
                      <a:pt x="336664" y="237150"/>
                    </a:cubicBezTo>
                    <a:cubicBezTo>
                      <a:pt x="333489" y="227625"/>
                      <a:pt x="352892" y="282306"/>
                      <a:pt x="353597" y="287950"/>
                    </a:cubicBezTo>
                    <a:cubicBezTo>
                      <a:pt x="354303" y="293594"/>
                      <a:pt x="357830" y="294652"/>
                      <a:pt x="340897" y="271016"/>
                    </a:cubicBezTo>
                    <a:cubicBezTo>
                      <a:pt x="323964" y="247380"/>
                      <a:pt x="275633" y="172944"/>
                      <a:pt x="251997" y="146133"/>
                    </a:cubicBezTo>
                    <a:cubicBezTo>
                      <a:pt x="228361" y="119322"/>
                      <a:pt x="240708" y="134845"/>
                      <a:pt x="199080" y="110150"/>
                    </a:cubicBezTo>
                    <a:cubicBezTo>
                      <a:pt x="157452" y="85456"/>
                      <a:pt x="4700" y="-3092"/>
                      <a:pt x="114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2" name="フリーフォーム: 図形 711">
                <a:extLst>
                  <a:ext uri="{FF2B5EF4-FFF2-40B4-BE49-F238E27FC236}">
                    <a16:creationId xmlns:a16="http://schemas.microsoft.com/office/drawing/2014/main" id="{DD9CD93C-E0C0-49D4-8DD0-B4ADD7B15C24}"/>
                  </a:ext>
                </a:extLst>
              </p:cNvPr>
              <p:cNvSpPr/>
              <p:nvPr/>
            </p:nvSpPr>
            <p:spPr>
              <a:xfrm>
                <a:off x="4981166" y="3911600"/>
                <a:ext cx="264047" cy="464742"/>
              </a:xfrm>
              <a:custGeom>
                <a:avLst/>
                <a:gdLst>
                  <a:gd name="connsiteX0" fmla="*/ 263934 w 264047"/>
                  <a:gd name="connsiteY0" fmla="*/ 0 h 464742"/>
                  <a:gd name="connsiteX1" fmla="*/ 77667 w 264047"/>
                  <a:gd name="connsiteY1" fmla="*/ 190500 h 464742"/>
                  <a:gd name="connsiteX2" fmla="*/ 60734 w 264047"/>
                  <a:gd name="connsiteY2" fmla="*/ 224367 h 464742"/>
                  <a:gd name="connsiteX3" fmla="*/ 1467 w 264047"/>
                  <a:gd name="connsiteY3" fmla="*/ 463550 h 464742"/>
                  <a:gd name="connsiteX4" fmla="*/ 20517 w 264047"/>
                  <a:gd name="connsiteY4" fmla="*/ 311150 h 464742"/>
                  <a:gd name="connsiteX5" fmla="*/ 48034 w 264047"/>
                  <a:gd name="connsiteY5" fmla="*/ 188383 h 464742"/>
                  <a:gd name="connsiteX6" fmla="*/ 263934 w 264047"/>
                  <a:gd name="connsiteY6" fmla="*/ 0 h 46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047" h="464742">
                    <a:moveTo>
                      <a:pt x="263934" y="0"/>
                    </a:moveTo>
                    <a:cubicBezTo>
                      <a:pt x="268873" y="353"/>
                      <a:pt x="111534" y="153106"/>
                      <a:pt x="77667" y="190500"/>
                    </a:cubicBezTo>
                    <a:cubicBezTo>
                      <a:pt x="43800" y="227895"/>
                      <a:pt x="73434" y="178859"/>
                      <a:pt x="60734" y="224367"/>
                    </a:cubicBezTo>
                    <a:cubicBezTo>
                      <a:pt x="48034" y="269875"/>
                      <a:pt x="8170" y="449086"/>
                      <a:pt x="1467" y="463550"/>
                    </a:cubicBezTo>
                    <a:cubicBezTo>
                      <a:pt x="-5236" y="478014"/>
                      <a:pt x="12756" y="357011"/>
                      <a:pt x="20517" y="311150"/>
                    </a:cubicBezTo>
                    <a:cubicBezTo>
                      <a:pt x="28278" y="265289"/>
                      <a:pt x="12403" y="239536"/>
                      <a:pt x="48034" y="188383"/>
                    </a:cubicBezTo>
                    <a:cubicBezTo>
                      <a:pt x="83665" y="137230"/>
                      <a:pt x="258995" y="-353"/>
                      <a:pt x="26393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3" name="フリーフォーム: 図形 712">
                <a:extLst>
                  <a:ext uri="{FF2B5EF4-FFF2-40B4-BE49-F238E27FC236}">
                    <a16:creationId xmlns:a16="http://schemas.microsoft.com/office/drawing/2014/main" id="{145FEE11-CF06-482F-8465-485C9A52888D}"/>
                  </a:ext>
                </a:extLst>
              </p:cNvPr>
              <p:cNvSpPr/>
              <p:nvPr/>
            </p:nvSpPr>
            <p:spPr>
              <a:xfrm>
                <a:off x="5252112" y="3998126"/>
                <a:ext cx="37452" cy="652920"/>
              </a:xfrm>
              <a:custGeom>
                <a:avLst/>
                <a:gdLst>
                  <a:gd name="connsiteX0" fmla="*/ 5689 w 37452"/>
                  <a:gd name="connsiteY0" fmla="*/ 257 h 652920"/>
                  <a:gd name="connsiteX1" fmla="*/ 37439 w 37452"/>
                  <a:gd name="connsiteY1" fmla="*/ 482857 h 652920"/>
                  <a:gd name="connsiteX2" fmla="*/ 1456 w 37452"/>
                  <a:gd name="connsiteY2" fmla="*/ 647957 h 652920"/>
                  <a:gd name="connsiteX3" fmla="*/ 5689 w 37452"/>
                  <a:gd name="connsiteY3" fmla="*/ 552707 h 652920"/>
                  <a:gd name="connsiteX4" fmla="*/ 5689 w 37452"/>
                  <a:gd name="connsiteY4" fmla="*/ 257 h 65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52" h="652920">
                    <a:moveTo>
                      <a:pt x="5689" y="257"/>
                    </a:moveTo>
                    <a:cubicBezTo>
                      <a:pt x="10981" y="-11385"/>
                      <a:pt x="38145" y="374907"/>
                      <a:pt x="37439" y="482857"/>
                    </a:cubicBezTo>
                    <a:cubicBezTo>
                      <a:pt x="36733" y="590807"/>
                      <a:pt x="6748" y="636315"/>
                      <a:pt x="1456" y="647957"/>
                    </a:cubicBezTo>
                    <a:cubicBezTo>
                      <a:pt x="-3836" y="659599"/>
                      <a:pt x="7100" y="658893"/>
                      <a:pt x="5689" y="552707"/>
                    </a:cubicBezTo>
                    <a:cubicBezTo>
                      <a:pt x="4278" y="446521"/>
                      <a:pt x="397" y="11899"/>
                      <a:pt x="5689" y="2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4" name="フリーフォーム: 図形 713">
                <a:extLst>
                  <a:ext uri="{FF2B5EF4-FFF2-40B4-BE49-F238E27FC236}">
                    <a16:creationId xmlns:a16="http://schemas.microsoft.com/office/drawing/2014/main" id="{8C57C82A-F5FA-4117-97E1-81669EFB1B13}"/>
                  </a:ext>
                </a:extLst>
              </p:cNvPr>
              <p:cNvSpPr/>
              <p:nvPr/>
            </p:nvSpPr>
            <p:spPr>
              <a:xfrm>
                <a:off x="4533790" y="4068229"/>
                <a:ext cx="351541" cy="109194"/>
              </a:xfrm>
              <a:custGeom>
                <a:avLst/>
                <a:gdLst>
                  <a:gd name="connsiteX0" fmla="*/ 110 w 351541"/>
                  <a:gd name="connsiteY0" fmla="*/ 95254 h 109194"/>
                  <a:gd name="connsiteX1" fmla="*/ 154627 w 351541"/>
                  <a:gd name="connsiteY1" fmla="*/ 103721 h 109194"/>
                  <a:gd name="connsiteX2" fmla="*/ 351477 w 351541"/>
                  <a:gd name="connsiteY2" fmla="*/ 4 h 109194"/>
                  <a:gd name="connsiteX3" fmla="*/ 133460 w 351541"/>
                  <a:gd name="connsiteY3" fmla="*/ 99488 h 109194"/>
                  <a:gd name="connsiteX4" fmla="*/ 110 w 351541"/>
                  <a:gd name="connsiteY4" fmla="*/ 95254 h 10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541" h="109194">
                    <a:moveTo>
                      <a:pt x="110" y="95254"/>
                    </a:moveTo>
                    <a:cubicBezTo>
                      <a:pt x="3638" y="95959"/>
                      <a:pt x="96066" y="119596"/>
                      <a:pt x="154627" y="103721"/>
                    </a:cubicBezTo>
                    <a:cubicBezTo>
                      <a:pt x="213188" y="87846"/>
                      <a:pt x="355005" y="709"/>
                      <a:pt x="351477" y="4"/>
                    </a:cubicBezTo>
                    <a:cubicBezTo>
                      <a:pt x="347949" y="-701"/>
                      <a:pt x="188493" y="80085"/>
                      <a:pt x="133460" y="99488"/>
                    </a:cubicBezTo>
                    <a:cubicBezTo>
                      <a:pt x="78427" y="118891"/>
                      <a:pt x="-3418" y="94549"/>
                      <a:pt x="110" y="95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5" name="フリーフォーム: 図形 714">
                <a:extLst>
                  <a:ext uri="{FF2B5EF4-FFF2-40B4-BE49-F238E27FC236}">
                    <a16:creationId xmlns:a16="http://schemas.microsoft.com/office/drawing/2014/main" id="{E5CFB2BE-6BF4-4888-AC58-0433A87A0352}"/>
                  </a:ext>
                </a:extLst>
              </p:cNvPr>
              <p:cNvSpPr/>
              <p:nvPr/>
            </p:nvSpPr>
            <p:spPr>
              <a:xfrm>
                <a:off x="4044948" y="4119626"/>
                <a:ext cx="367513" cy="33984"/>
              </a:xfrm>
              <a:custGeom>
                <a:avLst/>
                <a:gdLst>
                  <a:gd name="connsiteX0" fmla="*/ 2 w 367513"/>
                  <a:gd name="connsiteY0" fmla="*/ 5757 h 33984"/>
                  <a:gd name="connsiteX1" fmla="*/ 192619 w 367513"/>
                  <a:gd name="connsiteY1" fmla="*/ 1524 h 33984"/>
                  <a:gd name="connsiteX2" fmla="*/ 366185 w 367513"/>
                  <a:gd name="connsiteY2" fmla="*/ 33274 h 33984"/>
                  <a:gd name="connsiteX3" fmla="*/ 268819 w 367513"/>
                  <a:gd name="connsiteY3" fmla="*/ 22691 h 33984"/>
                  <a:gd name="connsiteX4" fmla="*/ 196852 w 367513"/>
                  <a:gd name="connsiteY4" fmla="*/ 12107 h 33984"/>
                  <a:gd name="connsiteX5" fmla="*/ 2 w 367513"/>
                  <a:gd name="connsiteY5" fmla="*/ 5757 h 3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513" h="33984">
                    <a:moveTo>
                      <a:pt x="2" y="5757"/>
                    </a:moveTo>
                    <a:cubicBezTo>
                      <a:pt x="-704" y="3993"/>
                      <a:pt x="131589" y="-3062"/>
                      <a:pt x="192619" y="1524"/>
                    </a:cubicBezTo>
                    <a:cubicBezTo>
                      <a:pt x="253649" y="6110"/>
                      <a:pt x="353485" y="29746"/>
                      <a:pt x="366185" y="33274"/>
                    </a:cubicBezTo>
                    <a:cubicBezTo>
                      <a:pt x="378885" y="36802"/>
                      <a:pt x="297041" y="26219"/>
                      <a:pt x="268819" y="22691"/>
                    </a:cubicBezTo>
                    <a:cubicBezTo>
                      <a:pt x="240597" y="19163"/>
                      <a:pt x="240596" y="14224"/>
                      <a:pt x="196852" y="12107"/>
                    </a:cubicBezTo>
                    <a:cubicBezTo>
                      <a:pt x="153108" y="9990"/>
                      <a:pt x="708" y="7521"/>
                      <a:pt x="2" y="57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6" name="フリーフォーム: 図形 715">
                <a:extLst>
                  <a:ext uri="{FF2B5EF4-FFF2-40B4-BE49-F238E27FC236}">
                    <a16:creationId xmlns:a16="http://schemas.microsoft.com/office/drawing/2014/main" id="{7B89BFDD-0D1D-4B0B-ADC5-ABB8B2E50FE5}"/>
                  </a:ext>
                </a:extLst>
              </p:cNvPr>
              <p:cNvSpPr/>
              <p:nvPr/>
            </p:nvSpPr>
            <p:spPr>
              <a:xfrm>
                <a:off x="5307013" y="4641850"/>
                <a:ext cx="219083" cy="146342"/>
              </a:xfrm>
              <a:custGeom>
                <a:avLst/>
                <a:gdLst>
                  <a:gd name="connsiteX0" fmla="*/ 0 w 219083"/>
                  <a:gd name="connsiteY0" fmla="*/ 0 h 146342"/>
                  <a:gd name="connsiteX1" fmla="*/ 158750 w 219083"/>
                  <a:gd name="connsiteY1" fmla="*/ 74613 h 146342"/>
                  <a:gd name="connsiteX2" fmla="*/ 219075 w 219083"/>
                  <a:gd name="connsiteY2" fmla="*/ 146050 h 146342"/>
                  <a:gd name="connsiteX3" fmla="*/ 155575 w 219083"/>
                  <a:gd name="connsiteY3" fmla="*/ 101600 h 146342"/>
                  <a:gd name="connsiteX4" fmla="*/ 0 w 219083"/>
                  <a:gd name="connsiteY4" fmla="*/ 0 h 146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83" h="146342">
                    <a:moveTo>
                      <a:pt x="0" y="0"/>
                    </a:moveTo>
                    <a:cubicBezTo>
                      <a:pt x="61119" y="25135"/>
                      <a:pt x="122238" y="50271"/>
                      <a:pt x="158750" y="74613"/>
                    </a:cubicBezTo>
                    <a:cubicBezTo>
                      <a:pt x="195263" y="98955"/>
                      <a:pt x="219604" y="141552"/>
                      <a:pt x="219075" y="146050"/>
                    </a:cubicBezTo>
                    <a:cubicBezTo>
                      <a:pt x="218546" y="150548"/>
                      <a:pt x="155575" y="101600"/>
                      <a:pt x="155575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7" name="フリーフォーム: 図形 716">
                <a:extLst>
                  <a:ext uri="{FF2B5EF4-FFF2-40B4-BE49-F238E27FC236}">
                    <a16:creationId xmlns:a16="http://schemas.microsoft.com/office/drawing/2014/main" id="{91390FD7-A15E-4054-9BF0-9C9D7BE629C0}"/>
                  </a:ext>
                </a:extLst>
              </p:cNvPr>
              <p:cNvSpPr/>
              <p:nvPr/>
            </p:nvSpPr>
            <p:spPr>
              <a:xfrm>
                <a:off x="4543362" y="2907068"/>
                <a:ext cx="143184" cy="125137"/>
              </a:xfrm>
              <a:custGeom>
                <a:avLst/>
                <a:gdLst>
                  <a:gd name="connsiteX0" fmla="*/ 3238 w 143184"/>
                  <a:gd name="connsiteY0" fmla="*/ 1232 h 125137"/>
                  <a:gd name="connsiteX1" fmla="*/ 120713 w 143184"/>
                  <a:gd name="connsiteY1" fmla="*/ 109182 h 125137"/>
                  <a:gd name="connsiteX2" fmla="*/ 142938 w 143184"/>
                  <a:gd name="connsiteY2" fmla="*/ 123470 h 125137"/>
                  <a:gd name="connsiteX3" fmla="*/ 115951 w 143184"/>
                  <a:gd name="connsiteY3" fmla="*/ 98070 h 125137"/>
                  <a:gd name="connsiteX4" fmla="*/ 38163 w 143184"/>
                  <a:gd name="connsiteY4" fmla="*/ 52032 h 125137"/>
                  <a:gd name="connsiteX5" fmla="*/ 3238 w 143184"/>
                  <a:gd name="connsiteY5" fmla="*/ 1232 h 12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184" h="125137">
                    <a:moveTo>
                      <a:pt x="3238" y="1232"/>
                    </a:moveTo>
                    <a:cubicBezTo>
                      <a:pt x="16996" y="10757"/>
                      <a:pt x="97430" y="88809"/>
                      <a:pt x="120713" y="109182"/>
                    </a:cubicBezTo>
                    <a:cubicBezTo>
                      <a:pt x="143996" y="129555"/>
                      <a:pt x="143732" y="125322"/>
                      <a:pt x="142938" y="123470"/>
                    </a:cubicBezTo>
                    <a:cubicBezTo>
                      <a:pt x="142144" y="121618"/>
                      <a:pt x="133414" y="109976"/>
                      <a:pt x="115951" y="98070"/>
                    </a:cubicBezTo>
                    <a:cubicBezTo>
                      <a:pt x="98489" y="86164"/>
                      <a:pt x="53244" y="63938"/>
                      <a:pt x="38163" y="52032"/>
                    </a:cubicBezTo>
                    <a:cubicBezTo>
                      <a:pt x="23082" y="40126"/>
                      <a:pt x="-10520" y="-8293"/>
                      <a:pt x="3238" y="1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8" name="フリーフォーム: 図形 717">
                <a:extLst>
                  <a:ext uri="{FF2B5EF4-FFF2-40B4-BE49-F238E27FC236}">
                    <a16:creationId xmlns:a16="http://schemas.microsoft.com/office/drawing/2014/main" id="{05674D0D-412D-429C-B22A-C78BBA9DF3A4}"/>
                  </a:ext>
                </a:extLst>
              </p:cNvPr>
              <p:cNvSpPr/>
              <p:nvPr/>
            </p:nvSpPr>
            <p:spPr>
              <a:xfrm>
                <a:off x="4506080" y="2825697"/>
                <a:ext cx="51757" cy="142696"/>
              </a:xfrm>
              <a:custGeom>
                <a:avLst/>
                <a:gdLst>
                  <a:gd name="connsiteX0" fmla="*/ 51633 w 51757"/>
                  <a:gd name="connsiteY0" fmla="*/ 53 h 142696"/>
                  <a:gd name="connsiteX1" fmla="*/ 15120 w 51757"/>
                  <a:gd name="connsiteY1" fmla="*/ 57203 h 142696"/>
                  <a:gd name="connsiteX2" fmla="*/ 13533 w 51757"/>
                  <a:gd name="connsiteY2" fmla="*/ 141341 h 142696"/>
                  <a:gd name="connsiteX3" fmla="*/ 13533 w 51757"/>
                  <a:gd name="connsiteY3" fmla="*/ 104828 h 142696"/>
                  <a:gd name="connsiteX4" fmla="*/ 833 w 51757"/>
                  <a:gd name="connsiteY4" fmla="*/ 47678 h 142696"/>
                  <a:gd name="connsiteX5" fmla="*/ 51633 w 51757"/>
                  <a:gd name="connsiteY5" fmla="*/ 53 h 142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757" h="142696">
                    <a:moveTo>
                      <a:pt x="51633" y="53"/>
                    </a:moveTo>
                    <a:cubicBezTo>
                      <a:pt x="54014" y="1641"/>
                      <a:pt x="21470" y="33655"/>
                      <a:pt x="15120" y="57203"/>
                    </a:cubicBezTo>
                    <a:cubicBezTo>
                      <a:pt x="8770" y="80751"/>
                      <a:pt x="13797" y="133404"/>
                      <a:pt x="13533" y="141341"/>
                    </a:cubicBezTo>
                    <a:cubicBezTo>
                      <a:pt x="13269" y="149278"/>
                      <a:pt x="15650" y="120438"/>
                      <a:pt x="13533" y="104828"/>
                    </a:cubicBezTo>
                    <a:cubicBezTo>
                      <a:pt x="11416" y="89218"/>
                      <a:pt x="-3665" y="62495"/>
                      <a:pt x="833" y="47678"/>
                    </a:cubicBezTo>
                    <a:cubicBezTo>
                      <a:pt x="5331" y="32861"/>
                      <a:pt x="49252" y="-1535"/>
                      <a:pt x="51633" y="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9" name="フリーフォーム: 図形 718">
                <a:extLst>
                  <a:ext uri="{FF2B5EF4-FFF2-40B4-BE49-F238E27FC236}">
                    <a16:creationId xmlns:a16="http://schemas.microsoft.com/office/drawing/2014/main" id="{3F17AC1D-2DEA-478C-94F7-633951B8CC65}"/>
                  </a:ext>
                </a:extLst>
              </p:cNvPr>
              <p:cNvSpPr/>
              <p:nvPr/>
            </p:nvSpPr>
            <p:spPr>
              <a:xfrm>
                <a:off x="3839718" y="3068619"/>
                <a:ext cx="227005" cy="48161"/>
              </a:xfrm>
              <a:custGeom>
                <a:avLst/>
                <a:gdLst>
                  <a:gd name="connsiteX0" fmla="*/ 445 w 227005"/>
                  <a:gd name="connsiteY0" fmla="*/ 46056 h 48161"/>
                  <a:gd name="connsiteX1" fmla="*/ 136970 w 227005"/>
                  <a:gd name="connsiteY1" fmla="*/ 44469 h 48161"/>
                  <a:gd name="connsiteX2" fmla="*/ 224282 w 227005"/>
                  <a:gd name="connsiteY2" fmla="*/ 17481 h 48161"/>
                  <a:gd name="connsiteX3" fmla="*/ 205232 w 227005"/>
                  <a:gd name="connsiteY3" fmla="*/ 19 h 48161"/>
                  <a:gd name="connsiteX4" fmla="*/ 208407 w 227005"/>
                  <a:gd name="connsiteY4" fmla="*/ 20656 h 48161"/>
                  <a:gd name="connsiteX5" fmla="*/ 186182 w 227005"/>
                  <a:gd name="connsiteY5" fmla="*/ 27006 h 48161"/>
                  <a:gd name="connsiteX6" fmla="*/ 445 w 227005"/>
                  <a:gd name="connsiteY6" fmla="*/ 46056 h 4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05" h="48161">
                    <a:moveTo>
                      <a:pt x="445" y="46056"/>
                    </a:moveTo>
                    <a:cubicBezTo>
                      <a:pt x="-7757" y="48967"/>
                      <a:pt x="99664" y="49232"/>
                      <a:pt x="136970" y="44469"/>
                    </a:cubicBezTo>
                    <a:cubicBezTo>
                      <a:pt x="174276" y="39706"/>
                      <a:pt x="212905" y="24889"/>
                      <a:pt x="224282" y="17481"/>
                    </a:cubicBezTo>
                    <a:cubicBezTo>
                      <a:pt x="235659" y="10073"/>
                      <a:pt x="207878" y="-510"/>
                      <a:pt x="205232" y="19"/>
                    </a:cubicBezTo>
                    <a:cubicBezTo>
                      <a:pt x="202586" y="548"/>
                      <a:pt x="211582" y="16158"/>
                      <a:pt x="208407" y="20656"/>
                    </a:cubicBezTo>
                    <a:cubicBezTo>
                      <a:pt x="205232" y="25154"/>
                      <a:pt x="216874" y="24360"/>
                      <a:pt x="186182" y="27006"/>
                    </a:cubicBezTo>
                    <a:cubicBezTo>
                      <a:pt x="155490" y="29652"/>
                      <a:pt x="8647" y="43145"/>
                      <a:pt x="445" y="4605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0" name="フリーフォーム: 図形 719">
                <a:extLst>
                  <a:ext uri="{FF2B5EF4-FFF2-40B4-BE49-F238E27FC236}">
                    <a16:creationId xmlns:a16="http://schemas.microsoft.com/office/drawing/2014/main" id="{EFFAED08-95A1-41CF-BC2C-738BC7A928CC}"/>
                  </a:ext>
                </a:extLst>
              </p:cNvPr>
              <p:cNvSpPr/>
              <p:nvPr/>
            </p:nvSpPr>
            <p:spPr>
              <a:xfrm>
                <a:off x="3657544" y="2936875"/>
                <a:ext cx="36778" cy="129899"/>
              </a:xfrm>
              <a:custGeom>
                <a:avLst/>
                <a:gdLst>
                  <a:gd name="connsiteX0" fmla="*/ 36569 w 36778"/>
                  <a:gd name="connsiteY0" fmla="*/ 0 h 129899"/>
                  <a:gd name="connsiteX1" fmla="*/ 15931 w 36778"/>
                  <a:gd name="connsiteY1" fmla="*/ 57150 h 129899"/>
                  <a:gd name="connsiteX2" fmla="*/ 36569 w 36778"/>
                  <a:gd name="connsiteY2" fmla="*/ 128588 h 129899"/>
                  <a:gd name="connsiteX3" fmla="*/ 19106 w 36778"/>
                  <a:gd name="connsiteY3" fmla="*/ 100013 h 129899"/>
                  <a:gd name="connsiteX4" fmla="*/ 56 w 36778"/>
                  <a:gd name="connsiteY4" fmla="*/ 57150 h 129899"/>
                  <a:gd name="connsiteX5" fmla="*/ 36569 w 36778"/>
                  <a:gd name="connsiteY5" fmla="*/ 0 h 129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78" h="129899">
                    <a:moveTo>
                      <a:pt x="36569" y="0"/>
                    </a:moveTo>
                    <a:cubicBezTo>
                      <a:pt x="39215" y="0"/>
                      <a:pt x="15931" y="35719"/>
                      <a:pt x="15931" y="57150"/>
                    </a:cubicBezTo>
                    <a:cubicBezTo>
                      <a:pt x="15931" y="78581"/>
                      <a:pt x="36040" y="121444"/>
                      <a:pt x="36569" y="128588"/>
                    </a:cubicBezTo>
                    <a:cubicBezTo>
                      <a:pt x="37098" y="135732"/>
                      <a:pt x="25191" y="111919"/>
                      <a:pt x="19106" y="100013"/>
                    </a:cubicBezTo>
                    <a:cubicBezTo>
                      <a:pt x="13021" y="88107"/>
                      <a:pt x="-1002" y="71967"/>
                      <a:pt x="56" y="57150"/>
                    </a:cubicBezTo>
                    <a:cubicBezTo>
                      <a:pt x="1114" y="42333"/>
                      <a:pt x="33923" y="0"/>
                      <a:pt x="36569" y="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1" name="フリーフォーム: 図形 720">
                <a:extLst>
                  <a:ext uri="{FF2B5EF4-FFF2-40B4-BE49-F238E27FC236}">
                    <a16:creationId xmlns:a16="http://schemas.microsoft.com/office/drawing/2014/main" id="{D539238E-EED7-40B3-9644-B921F9960508}"/>
                  </a:ext>
                </a:extLst>
              </p:cNvPr>
              <p:cNvSpPr/>
              <p:nvPr/>
            </p:nvSpPr>
            <p:spPr>
              <a:xfrm>
                <a:off x="5067249" y="2609772"/>
                <a:ext cx="70256" cy="200126"/>
              </a:xfrm>
              <a:custGeom>
                <a:avLst/>
                <a:gdLst>
                  <a:gd name="connsiteX0" fmla="*/ 46618 w 70256"/>
                  <a:gd name="connsiteY0" fmla="*/ 78 h 200126"/>
                  <a:gd name="connsiteX1" fmla="*/ 16984 w 70256"/>
                  <a:gd name="connsiteY1" fmla="*/ 112261 h 200126"/>
                  <a:gd name="connsiteX2" fmla="*/ 69901 w 70256"/>
                  <a:gd name="connsiteY2" fmla="*/ 199045 h 200126"/>
                  <a:gd name="connsiteX3" fmla="*/ 38151 w 70256"/>
                  <a:gd name="connsiteY3" fmla="*/ 156711 h 200126"/>
                  <a:gd name="connsiteX4" fmla="*/ 51 w 70256"/>
                  <a:gd name="connsiteY4" fmla="*/ 95328 h 200126"/>
                  <a:gd name="connsiteX5" fmla="*/ 46618 w 70256"/>
                  <a:gd name="connsiteY5" fmla="*/ 78 h 200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256" h="200126">
                    <a:moveTo>
                      <a:pt x="46618" y="78"/>
                    </a:moveTo>
                    <a:cubicBezTo>
                      <a:pt x="49440" y="2900"/>
                      <a:pt x="13104" y="79100"/>
                      <a:pt x="16984" y="112261"/>
                    </a:cubicBezTo>
                    <a:cubicBezTo>
                      <a:pt x="20864" y="145422"/>
                      <a:pt x="66373" y="191637"/>
                      <a:pt x="69901" y="199045"/>
                    </a:cubicBezTo>
                    <a:cubicBezTo>
                      <a:pt x="73429" y="206453"/>
                      <a:pt x="49793" y="173997"/>
                      <a:pt x="38151" y="156711"/>
                    </a:cubicBezTo>
                    <a:cubicBezTo>
                      <a:pt x="26509" y="139425"/>
                      <a:pt x="-1360" y="119317"/>
                      <a:pt x="51" y="95328"/>
                    </a:cubicBezTo>
                    <a:cubicBezTo>
                      <a:pt x="1462" y="71339"/>
                      <a:pt x="43796" y="-2744"/>
                      <a:pt x="46618" y="7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2" name="フリーフォーム: 図形 721">
                <a:extLst>
                  <a:ext uri="{FF2B5EF4-FFF2-40B4-BE49-F238E27FC236}">
                    <a16:creationId xmlns:a16="http://schemas.microsoft.com/office/drawing/2014/main" id="{81864A2E-0331-4775-BB5F-4E5632F35221}"/>
                  </a:ext>
                </a:extLst>
              </p:cNvPr>
              <p:cNvSpPr/>
              <p:nvPr/>
            </p:nvSpPr>
            <p:spPr>
              <a:xfrm>
                <a:off x="4719621" y="2931999"/>
                <a:ext cx="165117" cy="70008"/>
              </a:xfrm>
              <a:custGeom>
                <a:avLst/>
                <a:gdLst>
                  <a:gd name="connsiteX0" fmla="*/ 17 w 165117"/>
                  <a:gd name="connsiteY0" fmla="*/ 69964 h 70008"/>
                  <a:gd name="connsiteX1" fmla="*/ 138129 w 165117"/>
                  <a:gd name="connsiteY1" fmla="*/ 39801 h 70008"/>
                  <a:gd name="connsiteX2" fmla="*/ 165117 w 165117"/>
                  <a:gd name="connsiteY2" fmla="*/ 50914 h 70008"/>
                  <a:gd name="connsiteX3" fmla="*/ 138129 w 165117"/>
                  <a:gd name="connsiteY3" fmla="*/ 22339 h 70008"/>
                  <a:gd name="connsiteX4" fmla="*/ 146067 w 165117"/>
                  <a:gd name="connsiteY4" fmla="*/ 114 h 70008"/>
                  <a:gd name="connsiteX5" fmla="*/ 128604 w 165117"/>
                  <a:gd name="connsiteY5" fmla="*/ 31864 h 70008"/>
                  <a:gd name="connsiteX6" fmla="*/ 17 w 165117"/>
                  <a:gd name="connsiteY6" fmla="*/ 69964 h 7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117" h="70008">
                    <a:moveTo>
                      <a:pt x="17" y="69964"/>
                    </a:moveTo>
                    <a:cubicBezTo>
                      <a:pt x="1604" y="71287"/>
                      <a:pt x="110612" y="42976"/>
                      <a:pt x="138129" y="39801"/>
                    </a:cubicBezTo>
                    <a:cubicBezTo>
                      <a:pt x="165646" y="36626"/>
                      <a:pt x="165117" y="53824"/>
                      <a:pt x="165117" y="50914"/>
                    </a:cubicBezTo>
                    <a:cubicBezTo>
                      <a:pt x="165117" y="48004"/>
                      <a:pt x="141304" y="30806"/>
                      <a:pt x="138129" y="22339"/>
                    </a:cubicBezTo>
                    <a:cubicBezTo>
                      <a:pt x="134954" y="13872"/>
                      <a:pt x="147654" y="-1473"/>
                      <a:pt x="146067" y="114"/>
                    </a:cubicBezTo>
                    <a:cubicBezTo>
                      <a:pt x="144480" y="1701"/>
                      <a:pt x="151094" y="20751"/>
                      <a:pt x="128604" y="31864"/>
                    </a:cubicBezTo>
                    <a:cubicBezTo>
                      <a:pt x="106114" y="42976"/>
                      <a:pt x="-1570" y="68641"/>
                      <a:pt x="17" y="699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3" name="フリーフォーム: 図形 722">
                <a:extLst>
                  <a:ext uri="{FF2B5EF4-FFF2-40B4-BE49-F238E27FC236}">
                    <a16:creationId xmlns:a16="http://schemas.microsoft.com/office/drawing/2014/main" id="{06BFAAAD-6B28-4BAB-9962-78525863D252}"/>
                  </a:ext>
                </a:extLst>
              </p:cNvPr>
              <p:cNvSpPr/>
              <p:nvPr/>
            </p:nvSpPr>
            <p:spPr>
              <a:xfrm>
                <a:off x="3565819" y="3196275"/>
                <a:ext cx="543603" cy="917921"/>
              </a:xfrm>
              <a:custGeom>
                <a:avLst/>
                <a:gdLst>
                  <a:gd name="connsiteX0" fmla="*/ 127764 w 543603"/>
                  <a:gd name="connsiteY0" fmla="*/ 268708 h 917921"/>
                  <a:gd name="connsiteX1" fmla="*/ 246298 w 543603"/>
                  <a:gd name="connsiteY1" fmla="*/ 495192 h 917921"/>
                  <a:gd name="connsiteX2" fmla="*/ 303448 w 543603"/>
                  <a:gd name="connsiteY2" fmla="*/ 696275 h 917921"/>
                  <a:gd name="connsiteX3" fmla="*/ 322498 w 543603"/>
                  <a:gd name="connsiteY3" fmla="*/ 776708 h 917921"/>
                  <a:gd name="connsiteX4" fmla="*/ 377531 w 543603"/>
                  <a:gd name="connsiteY4" fmla="*/ 861375 h 917921"/>
                  <a:gd name="connsiteX5" fmla="*/ 534164 w 543603"/>
                  <a:gd name="connsiteY5" fmla="*/ 910058 h 917921"/>
                  <a:gd name="connsiteX6" fmla="*/ 496064 w 543603"/>
                  <a:gd name="connsiteY6" fmla="*/ 907942 h 917921"/>
                  <a:gd name="connsiteX7" fmla="*/ 250531 w 543603"/>
                  <a:gd name="connsiteY7" fmla="*/ 814808 h 917921"/>
                  <a:gd name="connsiteX8" fmla="*/ 100248 w 543603"/>
                  <a:gd name="connsiteY8" fmla="*/ 423225 h 917921"/>
                  <a:gd name="connsiteX9" fmla="*/ 2881 w 543603"/>
                  <a:gd name="connsiteY9" fmla="*/ 200975 h 917921"/>
                  <a:gd name="connsiteX10" fmla="*/ 26164 w 543603"/>
                  <a:gd name="connsiteY10" fmla="*/ 6242 h 917921"/>
                  <a:gd name="connsiteX11" fmla="*/ 30398 w 543603"/>
                  <a:gd name="connsiteY11" fmla="*/ 65508 h 917921"/>
                  <a:gd name="connsiteX12" fmla="*/ 127764 w 543603"/>
                  <a:gd name="connsiteY12" fmla="*/ 268708 h 91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3603" h="917921">
                    <a:moveTo>
                      <a:pt x="127764" y="268708"/>
                    </a:moveTo>
                    <a:cubicBezTo>
                      <a:pt x="163747" y="340322"/>
                      <a:pt x="217017" y="423931"/>
                      <a:pt x="246298" y="495192"/>
                    </a:cubicBezTo>
                    <a:cubicBezTo>
                      <a:pt x="275579" y="566453"/>
                      <a:pt x="290748" y="649356"/>
                      <a:pt x="303448" y="696275"/>
                    </a:cubicBezTo>
                    <a:cubicBezTo>
                      <a:pt x="316148" y="743194"/>
                      <a:pt x="310151" y="749191"/>
                      <a:pt x="322498" y="776708"/>
                    </a:cubicBezTo>
                    <a:cubicBezTo>
                      <a:pt x="334845" y="804225"/>
                      <a:pt x="342253" y="839150"/>
                      <a:pt x="377531" y="861375"/>
                    </a:cubicBezTo>
                    <a:cubicBezTo>
                      <a:pt x="412809" y="883600"/>
                      <a:pt x="514409" y="902297"/>
                      <a:pt x="534164" y="910058"/>
                    </a:cubicBezTo>
                    <a:cubicBezTo>
                      <a:pt x="553919" y="917819"/>
                      <a:pt x="543336" y="923817"/>
                      <a:pt x="496064" y="907942"/>
                    </a:cubicBezTo>
                    <a:cubicBezTo>
                      <a:pt x="448792" y="892067"/>
                      <a:pt x="316500" y="895594"/>
                      <a:pt x="250531" y="814808"/>
                    </a:cubicBezTo>
                    <a:cubicBezTo>
                      <a:pt x="184562" y="734022"/>
                      <a:pt x="141523" y="525530"/>
                      <a:pt x="100248" y="423225"/>
                    </a:cubicBezTo>
                    <a:cubicBezTo>
                      <a:pt x="58973" y="320920"/>
                      <a:pt x="15228" y="270472"/>
                      <a:pt x="2881" y="200975"/>
                    </a:cubicBezTo>
                    <a:cubicBezTo>
                      <a:pt x="-9466" y="131478"/>
                      <a:pt x="21578" y="28820"/>
                      <a:pt x="26164" y="6242"/>
                    </a:cubicBezTo>
                    <a:cubicBezTo>
                      <a:pt x="30750" y="-16336"/>
                      <a:pt x="16287" y="26703"/>
                      <a:pt x="30398" y="65508"/>
                    </a:cubicBezTo>
                    <a:cubicBezTo>
                      <a:pt x="44509" y="104313"/>
                      <a:pt x="91781" y="197094"/>
                      <a:pt x="127764" y="26870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4" name="フリーフォーム: 図形 723">
                <a:extLst>
                  <a:ext uri="{FF2B5EF4-FFF2-40B4-BE49-F238E27FC236}">
                    <a16:creationId xmlns:a16="http://schemas.microsoft.com/office/drawing/2014/main" id="{BA0D6F45-7B9F-47DB-A31F-AD72137EA1BF}"/>
                  </a:ext>
                </a:extLst>
              </p:cNvPr>
              <p:cNvSpPr/>
              <p:nvPr/>
            </p:nvSpPr>
            <p:spPr>
              <a:xfrm>
                <a:off x="5007645" y="2428969"/>
                <a:ext cx="324003" cy="536918"/>
              </a:xfrm>
              <a:custGeom>
                <a:avLst/>
                <a:gdLst>
                  <a:gd name="connsiteX0" fmla="*/ 10972 w 324003"/>
                  <a:gd name="connsiteY0" fmla="*/ 5198 h 536918"/>
                  <a:gd name="connsiteX1" fmla="*/ 322122 w 324003"/>
                  <a:gd name="connsiteY1" fmla="*/ 293064 h 536918"/>
                  <a:gd name="connsiteX2" fmla="*/ 144322 w 324003"/>
                  <a:gd name="connsiteY2" fmla="*/ 244381 h 536918"/>
                  <a:gd name="connsiteX3" fmla="*/ 212055 w 324003"/>
                  <a:gd name="connsiteY3" fmla="*/ 536481 h 536918"/>
                  <a:gd name="connsiteX4" fmla="*/ 212055 w 324003"/>
                  <a:gd name="connsiteY4" fmla="*/ 305764 h 536918"/>
                  <a:gd name="connsiteX5" fmla="*/ 80822 w 324003"/>
                  <a:gd name="connsiteY5" fmla="*/ 121614 h 536918"/>
                  <a:gd name="connsiteX6" fmla="*/ 10972 w 324003"/>
                  <a:gd name="connsiteY6" fmla="*/ 5198 h 53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003" h="536918">
                    <a:moveTo>
                      <a:pt x="10972" y="5198"/>
                    </a:moveTo>
                    <a:cubicBezTo>
                      <a:pt x="51189" y="33773"/>
                      <a:pt x="299897" y="253200"/>
                      <a:pt x="322122" y="293064"/>
                    </a:cubicBezTo>
                    <a:cubicBezTo>
                      <a:pt x="344347" y="332928"/>
                      <a:pt x="162667" y="203812"/>
                      <a:pt x="144322" y="244381"/>
                    </a:cubicBezTo>
                    <a:cubicBezTo>
                      <a:pt x="125978" y="284951"/>
                      <a:pt x="200766" y="526251"/>
                      <a:pt x="212055" y="536481"/>
                    </a:cubicBezTo>
                    <a:cubicBezTo>
                      <a:pt x="223344" y="546711"/>
                      <a:pt x="233927" y="374908"/>
                      <a:pt x="212055" y="305764"/>
                    </a:cubicBezTo>
                    <a:cubicBezTo>
                      <a:pt x="190183" y="236620"/>
                      <a:pt x="109750" y="170297"/>
                      <a:pt x="80822" y="121614"/>
                    </a:cubicBezTo>
                    <a:cubicBezTo>
                      <a:pt x="51894" y="72931"/>
                      <a:pt x="-29245" y="-23377"/>
                      <a:pt x="10972" y="519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5" name="フリーフォーム: 図形 724">
                <a:extLst>
                  <a:ext uri="{FF2B5EF4-FFF2-40B4-BE49-F238E27FC236}">
                    <a16:creationId xmlns:a16="http://schemas.microsoft.com/office/drawing/2014/main" id="{5D0C0954-DDB0-4077-A9A3-2BF4747535A5}"/>
                  </a:ext>
                </a:extLst>
              </p:cNvPr>
              <p:cNvSpPr/>
              <p:nvPr/>
            </p:nvSpPr>
            <p:spPr>
              <a:xfrm>
                <a:off x="4302295" y="1584381"/>
                <a:ext cx="579277" cy="416124"/>
              </a:xfrm>
              <a:custGeom>
                <a:avLst/>
                <a:gdLst>
                  <a:gd name="connsiteX0" fmla="*/ 888 w 579277"/>
                  <a:gd name="connsiteY0" fmla="*/ 413752 h 416124"/>
                  <a:gd name="connsiteX1" fmla="*/ 153288 w 579277"/>
                  <a:gd name="connsiteY1" fmla="*/ 176686 h 416124"/>
                  <a:gd name="connsiteX2" fmla="*/ 271822 w 579277"/>
                  <a:gd name="connsiteY2" fmla="*/ 79319 h 416124"/>
                  <a:gd name="connsiteX3" fmla="*/ 574505 w 579277"/>
                  <a:gd name="connsiteY3" fmla="*/ 159752 h 416124"/>
                  <a:gd name="connsiteX4" fmla="*/ 441155 w 579277"/>
                  <a:gd name="connsiteY4" fmla="*/ 79319 h 416124"/>
                  <a:gd name="connsiteX5" fmla="*/ 227372 w 579277"/>
                  <a:gd name="connsiteY5" fmla="*/ 15819 h 416124"/>
                  <a:gd name="connsiteX6" fmla="*/ 888 w 579277"/>
                  <a:gd name="connsiteY6" fmla="*/ 413752 h 41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9277" h="416124">
                    <a:moveTo>
                      <a:pt x="888" y="413752"/>
                    </a:moveTo>
                    <a:cubicBezTo>
                      <a:pt x="-11459" y="440563"/>
                      <a:pt x="108132" y="232425"/>
                      <a:pt x="153288" y="176686"/>
                    </a:cubicBezTo>
                    <a:cubicBezTo>
                      <a:pt x="198444" y="120947"/>
                      <a:pt x="201619" y="82141"/>
                      <a:pt x="271822" y="79319"/>
                    </a:cubicBezTo>
                    <a:cubicBezTo>
                      <a:pt x="342025" y="76497"/>
                      <a:pt x="546283" y="159752"/>
                      <a:pt x="574505" y="159752"/>
                    </a:cubicBezTo>
                    <a:cubicBezTo>
                      <a:pt x="602727" y="159752"/>
                      <a:pt x="499011" y="103308"/>
                      <a:pt x="441155" y="79319"/>
                    </a:cubicBezTo>
                    <a:cubicBezTo>
                      <a:pt x="383300" y="55330"/>
                      <a:pt x="297222" y="-36392"/>
                      <a:pt x="227372" y="15819"/>
                    </a:cubicBezTo>
                    <a:cubicBezTo>
                      <a:pt x="157522" y="68030"/>
                      <a:pt x="13235" y="386941"/>
                      <a:pt x="888" y="4137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6" name="フリーフォーム: 図形 725">
                <a:extLst>
                  <a:ext uri="{FF2B5EF4-FFF2-40B4-BE49-F238E27FC236}">
                    <a16:creationId xmlns:a16="http://schemas.microsoft.com/office/drawing/2014/main" id="{F252F414-8B66-4421-A664-9AECBC518E81}"/>
                  </a:ext>
                </a:extLst>
              </p:cNvPr>
              <p:cNvSpPr/>
              <p:nvPr/>
            </p:nvSpPr>
            <p:spPr>
              <a:xfrm>
                <a:off x="3682488" y="1630539"/>
                <a:ext cx="642245" cy="315127"/>
              </a:xfrm>
              <a:custGeom>
                <a:avLst/>
                <a:gdLst>
                  <a:gd name="connsiteX0" fmla="*/ 641862 w 642245"/>
                  <a:gd name="connsiteY0" fmla="*/ 314678 h 315127"/>
                  <a:gd name="connsiteX1" fmla="*/ 504279 w 642245"/>
                  <a:gd name="connsiteY1" fmla="*/ 113594 h 315127"/>
                  <a:gd name="connsiteX2" fmla="*/ 330712 w 642245"/>
                  <a:gd name="connsiteY2" fmla="*/ 50094 h 315127"/>
                  <a:gd name="connsiteX3" fmla="*/ 4745 w 642245"/>
                  <a:gd name="connsiteY3" fmla="*/ 251178 h 315127"/>
                  <a:gd name="connsiteX4" fmla="*/ 129629 w 642245"/>
                  <a:gd name="connsiteY4" fmla="*/ 141111 h 315127"/>
                  <a:gd name="connsiteX5" fmla="*/ 25912 w 642245"/>
                  <a:gd name="connsiteY5" fmla="*/ 259644 h 315127"/>
                  <a:gd name="connsiteX6" fmla="*/ 256629 w 642245"/>
                  <a:gd name="connsiteY6" fmla="*/ 24694 h 315127"/>
                  <a:gd name="connsiteX7" fmla="*/ 366695 w 642245"/>
                  <a:gd name="connsiteY7" fmla="*/ 5644 h 315127"/>
                  <a:gd name="connsiteX8" fmla="*/ 411145 w 642245"/>
                  <a:gd name="connsiteY8" fmla="*/ 11994 h 315127"/>
                  <a:gd name="connsiteX9" fmla="*/ 385745 w 642245"/>
                  <a:gd name="connsiteY9" fmla="*/ 11994 h 315127"/>
                  <a:gd name="connsiteX10" fmla="*/ 540262 w 642245"/>
                  <a:gd name="connsiteY10" fmla="*/ 52211 h 315127"/>
                  <a:gd name="connsiteX11" fmla="*/ 641862 w 642245"/>
                  <a:gd name="connsiteY11" fmla="*/ 314678 h 315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2245" h="315127">
                    <a:moveTo>
                      <a:pt x="641862" y="314678"/>
                    </a:moveTo>
                    <a:cubicBezTo>
                      <a:pt x="635865" y="324909"/>
                      <a:pt x="556137" y="157691"/>
                      <a:pt x="504279" y="113594"/>
                    </a:cubicBezTo>
                    <a:cubicBezTo>
                      <a:pt x="452421" y="69497"/>
                      <a:pt x="413967" y="27163"/>
                      <a:pt x="330712" y="50094"/>
                    </a:cubicBezTo>
                    <a:cubicBezTo>
                      <a:pt x="247457" y="73025"/>
                      <a:pt x="38259" y="236008"/>
                      <a:pt x="4745" y="251178"/>
                    </a:cubicBezTo>
                    <a:cubicBezTo>
                      <a:pt x="-28769" y="266348"/>
                      <a:pt x="126101" y="139700"/>
                      <a:pt x="129629" y="141111"/>
                    </a:cubicBezTo>
                    <a:cubicBezTo>
                      <a:pt x="133157" y="142522"/>
                      <a:pt x="4745" y="279047"/>
                      <a:pt x="25912" y="259644"/>
                    </a:cubicBezTo>
                    <a:cubicBezTo>
                      <a:pt x="47079" y="240241"/>
                      <a:pt x="199832" y="67027"/>
                      <a:pt x="256629" y="24694"/>
                    </a:cubicBezTo>
                    <a:cubicBezTo>
                      <a:pt x="313426" y="-17639"/>
                      <a:pt x="340942" y="7761"/>
                      <a:pt x="366695" y="5644"/>
                    </a:cubicBezTo>
                    <a:cubicBezTo>
                      <a:pt x="392448" y="3527"/>
                      <a:pt x="407970" y="10936"/>
                      <a:pt x="411145" y="11994"/>
                    </a:cubicBezTo>
                    <a:cubicBezTo>
                      <a:pt x="414320" y="13052"/>
                      <a:pt x="364226" y="5291"/>
                      <a:pt x="385745" y="11994"/>
                    </a:cubicBezTo>
                    <a:cubicBezTo>
                      <a:pt x="407264" y="18697"/>
                      <a:pt x="498281" y="5644"/>
                      <a:pt x="540262" y="52211"/>
                    </a:cubicBezTo>
                    <a:cubicBezTo>
                      <a:pt x="582243" y="98778"/>
                      <a:pt x="647859" y="304447"/>
                      <a:pt x="641862" y="3146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7" name="フリーフォーム: 図形 726">
                <a:extLst>
                  <a:ext uri="{FF2B5EF4-FFF2-40B4-BE49-F238E27FC236}">
                    <a16:creationId xmlns:a16="http://schemas.microsoft.com/office/drawing/2014/main" id="{4EC90F06-DFC4-4A3D-A08B-36ED52BF42EF}"/>
                  </a:ext>
                </a:extLst>
              </p:cNvPr>
              <p:cNvSpPr/>
              <p:nvPr/>
            </p:nvSpPr>
            <p:spPr>
              <a:xfrm>
                <a:off x="4299752" y="1569978"/>
                <a:ext cx="299765" cy="396434"/>
              </a:xfrm>
              <a:custGeom>
                <a:avLst/>
                <a:gdLst>
                  <a:gd name="connsiteX0" fmla="*/ 1315 w 299765"/>
                  <a:gd name="connsiteY0" fmla="*/ 396405 h 396434"/>
                  <a:gd name="connsiteX1" fmla="*/ 71165 w 299765"/>
                  <a:gd name="connsiteY1" fmla="*/ 117005 h 396434"/>
                  <a:gd name="connsiteX2" fmla="*/ 49998 w 299765"/>
                  <a:gd name="connsiteY2" fmla="*/ 237655 h 396434"/>
                  <a:gd name="connsiteX3" fmla="*/ 47881 w 299765"/>
                  <a:gd name="connsiteY3" fmla="*/ 83139 h 396434"/>
                  <a:gd name="connsiteX4" fmla="*/ 30948 w 299765"/>
                  <a:gd name="connsiteY4" fmla="*/ 152989 h 396434"/>
                  <a:gd name="connsiteX5" fmla="*/ 100798 w 299765"/>
                  <a:gd name="connsiteY5" fmla="*/ 32339 h 396434"/>
                  <a:gd name="connsiteX6" fmla="*/ 299765 w 299765"/>
                  <a:gd name="connsiteY6" fmla="*/ 589 h 396434"/>
                  <a:gd name="connsiteX7" fmla="*/ 100798 w 299765"/>
                  <a:gd name="connsiteY7" fmla="*/ 51389 h 396434"/>
                  <a:gd name="connsiteX8" fmla="*/ 272248 w 299765"/>
                  <a:gd name="connsiteY8" fmla="*/ 38689 h 396434"/>
                  <a:gd name="connsiteX9" fmla="*/ 143131 w 299765"/>
                  <a:gd name="connsiteY9" fmla="*/ 97955 h 396434"/>
                  <a:gd name="connsiteX10" fmla="*/ 1315 w 299765"/>
                  <a:gd name="connsiteY10" fmla="*/ 396405 h 396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765" h="396434">
                    <a:moveTo>
                      <a:pt x="1315" y="396405"/>
                    </a:moveTo>
                    <a:cubicBezTo>
                      <a:pt x="-10679" y="399580"/>
                      <a:pt x="63051" y="143463"/>
                      <a:pt x="71165" y="117005"/>
                    </a:cubicBezTo>
                    <a:cubicBezTo>
                      <a:pt x="79279" y="90547"/>
                      <a:pt x="53879" y="243299"/>
                      <a:pt x="49998" y="237655"/>
                    </a:cubicBezTo>
                    <a:cubicBezTo>
                      <a:pt x="46117" y="232011"/>
                      <a:pt x="51056" y="97250"/>
                      <a:pt x="47881" y="83139"/>
                    </a:cubicBezTo>
                    <a:cubicBezTo>
                      <a:pt x="44706" y="69028"/>
                      <a:pt x="22129" y="161456"/>
                      <a:pt x="30948" y="152989"/>
                    </a:cubicBezTo>
                    <a:cubicBezTo>
                      <a:pt x="39767" y="144522"/>
                      <a:pt x="55995" y="57739"/>
                      <a:pt x="100798" y="32339"/>
                    </a:cubicBezTo>
                    <a:cubicBezTo>
                      <a:pt x="145601" y="6939"/>
                      <a:pt x="299765" y="-2586"/>
                      <a:pt x="299765" y="589"/>
                    </a:cubicBezTo>
                    <a:cubicBezTo>
                      <a:pt x="299765" y="3764"/>
                      <a:pt x="105384" y="45039"/>
                      <a:pt x="100798" y="51389"/>
                    </a:cubicBezTo>
                    <a:cubicBezTo>
                      <a:pt x="96212" y="57739"/>
                      <a:pt x="265193" y="30928"/>
                      <a:pt x="272248" y="38689"/>
                    </a:cubicBezTo>
                    <a:cubicBezTo>
                      <a:pt x="279304" y="46450"/>
                      <a:pt x="186875" y="42216"/>
                      <a:pt x="143131" y="97955"/>
                    </a:cubicBezTo>
                    <a:cubicBezTo>
                      <a:pt x="99387" y="153694"/>
                      <a:pt x="13309" y="393230"/>
                      <a:pt x="1315" y="396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8" name="フリーフォーム: 図形 727">
                <a:extLst>
                  <a:ext uri="{FF2B5EF4-FFF2-40B4-BE49-F238E27FC236}">
                    <a16:creationId xmlns:a16="http://schemas.microsoft.com/office/drawing/2014/main" id="{8137DFCB-55F8-428F-994A-CD4CE77F2BBD}"/>
                  </a:ext>
                </a:extLst>
              </p:cNvPr>
              <p:cNvSpPr/>
              <p:nvPr/>
            </p:nvSpPr>
            <p:spPr>
              <a:xfrm>
                <a:off x="3854450" y="1587881"/>
                <a:ext cx="470031" cy="260894"/>
              </a:xfrm>
              <a:custGeom>
                <a:avLst/>
                <a:gdLst>
                  <a:gd name="connsiteX0" fmla="*/ 469900 w 470031"/>
                  <a:gd name="connsiteY0" fmla="*/ 259969 h 260894"/>
                  <a:gd name="connsiteX1" fmla="*/ 376767 w 470031"/>
                  <a:gd name="connsiteY1" fmla="*/ 10202 h 260894"/>
                  <a:gd name="connsiteX2" fmla="*/ 48683 w 470031"/>
                  <a:gd name="connsiteY2" fmla="*/ 48302 h 260894"/>
                  <a:gd name="connsiteX3" fmla="*/ 156633 w 470031"/>
                  <a:gd name="connsiteY3" fmla="*/ 48302 h 260894"/>
                  <a:gd name="connsiteX4" fmla="*/ 0 w 470031"/>
                  <a:gd name="connsiteY4" fmla="*/ 56769 h 260894"/>
                  <a:gd name="connsiteX5" fmla="*/ 325967 w 470031"/>
                  <a:gd name="connsiteY5" fmla="*/ 41952 h 260894"/>
                  <a:gd name="connsiteX6" fmla="*/ 395817 w 470031"/>
                  <a:gd name="connsiteY6" fmla="*/ 92752 h 260894"/>
                  <a:gd name="connsiteX7" fmla="*/ 469900 w 470031"/>
                  <a:gd name="connsiteY7" fmla="*/ 259969 h 260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031" h="260894">
                    <a:moveTo>
                      <a:pt x="469900" y="259969"/>
                    </a:moveTo>
                    <a:cubicBezTo>
                      <a:pt x="466725" y="246211"/>
                      <a:pt x="446970" y="45480"/>
                      <a:pt x="376767" y="10202"/>
                    </a:cubicBezTo>
                    <a:cubicBezTo>
                      <a:pt x="306564" y="-25076"/>
                      <a:pt x="85372" y="41952"/>
                      <a:pt x="48683" y="48302"/>
                    </a:cubicBezTo>
                    <a:cubicBezTo>
                      <a:pt x="11994" y="54652"/>
                      <a:pt x="164747" y="46891"/>
                      <a:pt x="156633" y="48302"/>
                    </a:cubicBezTo>
                    <a:cubicBezTo>
                      <a:pt x="148519" y="49713"/>
                      <a:pt x="0" y="56769"/>
                      <a:pt x="0" y="56769"/>
                    </a:cubicBezTo>
                    <a:cubicBezTo>
                      <a:pt x="28222" y="55711"/>
                      <a:pt x="259997" y="35955"/>
                      <a:pt x="325967" y="41952"/>
                    </a:cubicBezTo>
                    <a:cubicBezTo>
                      <a:pt x="391937" y="47949"/>
                      <a:pt x="373592" y="55358"/>
                      <a:pt x="395817" y="92752"/>
                    </a:cubicBezTo>
                    <a:cubicBezTo>
                      <a:pt x="418042" y="130146"/>
                      <a:pt x="473075" y="273727"/>
                      <a:pt x="469900" y="2599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9" name="フリーフォーム: 図形 728">
                <a:extLst>
                  <a:ext uri="{FF2B5EF4-FFF2-40B4-BE49-F238E27FC236}">
                    <a16:creationId xmlns:a16="http://schemas.microsoft.com/office/drawing/2014/main" id="{EB9E9F13-C4BB-459D-A443-9F5539AC5CF5}"/>
                  </a:ext>
                </a:extLst>
              </p:cNvPr>
              <p:cNvSpPr/>
              <p:nvPr/>
            </p:nvSpPr>
            <p:spPr>
              <a:xfrm>
                <a:off x="3529191" y="1772548"/>
                <a:ext cx="710860" cy="414877"/>
              </a:xfrm>
              <a:custGeom>
                <a:avLst/>
                <a:gdLst>
                  <a:gd name="connsiteX0" fmla="*/ 710492 w 710860"/>
                  <a:gd name="connsiteY0" fmla="*/ 157852 h 414877"/>
                  <a:gd name="connsiteX1" fmla="*/ 475542 w 710860"/>
                  <a:gd name="connsiteY1" fmla="*/ 1219 h 414877"/>
                  <a:gd name="connsiteX2" fmla="*/ 33159 w 710860"/>
                  <a:gd name="connsiteY2" fmla="*/ 257335 h 414877"/>
                  <a:gd name="connsiteX3" fmla="*/ 181326 w 710860"/>
                  <a:gd name="connsiteY3" fmla="*/ 140919 h 414877"/>
                  <a:gd name="connsiteX4" fmla="*/ 1409 w 710860"/>
                  <a:gd name="connsiteY4" fmla="*/ 413969 h 414877"/>
                  <a:gd name="connsiteX5" fmla="*/ 299859 w 710860"/>
                  <a:gd name="connsiteY5" fmla="*/ 30852 h 414877"/>
                  <a:gd name="connsiteX6" fmla="*/ 524226 w 710860"/>
                  <a:gd name="connsiteY6" fmla="*/ 94352 h 414877"/>
                  <a:gd name="connsiteX7" fmla="*/ 710492 w 710860"/>
                  <a:gd name="connsiteY7" fmla="*/ 157852 h 41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0860" h="414877">
                    <a:moveTo>
                      <a:pt x="710492" y="157852"/>
                    </a:moveTo>
                    <a:cubicBezTo>
                      <a:pt x="702378" y="142330"/>
                      <a:pt x="588431" y="-15362"/>
                      <a:pt x="475542" y="1219"/>
                    </a:cubicBezTo>
                    <a:cubicBezTo>
                      <a:pt x="362653" y="17800"/>
                      <a:pt x="82195" y="234052"/>
                      <a:pt x="33159" y="257335"/>
                    </a:cubicBezTo>
                    <a:cubicBezTo>
                      <a:pt x="-15877" y="280618"/>
                      <a:pt x="186618" y="114813"/>
                      <a:pt x="181326" y="140919"/>
                    </a:cubicBezTo>
                    <a:cubicBezTo>
                      <a:pt x="176034" y="167025"/>
                      <a:pt x="-18346" y="432313"/>
                      <a:pt x="1409" y="413969"/>
                    </a:cubicBezTo>
                    <a:cubicBezTo>
                      <a:pt x="21164" y="395625"/>
                      <a:pt x="212723" y="84121"/>
                      <a:pt x="299859" y="30852"/>
                    </a:cubicBezTo>
                    <a:cubicBezTo>
                      <a:pt x="386995" y="-22417"/>
                      <a:pt x="457551" y="72832"/>
                      <a:pt x="524226" y="94352"/>
                    </a:cubicBezTo>
                    <a:cubicBezTo>
                      <a:pt x="590901" y="115871"/>
                      <a:pt x="718606" y="173374"/>
                      <a:pt x="710492" y="1578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0" name="フリーフォーム: 図形 729">
                <a:extLst>
                  <a:ext uri="{FF2B5EF4-FFF2-40B4-BE49-F238E27FC236}">
                    <a16:creationId xmlns:a16="http://schemas.microsoft.com/office/drawing/2014/main" id="{A9B5525A-698F-4BE6-A14A-8B99D8F1D8E7}"/>
                  </a:ext>
                </a:extLst>
              </p:cNvPr>
              <p:cNvSpPr/>
              <p:nvPr/>
            </p:nvSpPr>
            <p:spPr>
              <a:xfrm>
                <a:off x="4372999" y="1675217"/>
                <a:ext cx="819978" cy="304011"/>
              </a:xfrm>
              <a:custGeom>
                <a:avLst/>
                <a:gdLst>
                  <a:gd name="connsiteX0" fmla="*/ 34 w 819978"/>
                  <a:gd name="connsiteY0" fmla="*/ 280583 h 304011"/>
                  <a:gd name="connsiteX1" fmla="*/ 302718 w 819978"/>
                  <a:gd name="connsiteY1" fmla="*/ 92200 h 304011"/>
                  <a:gd name="connsiteX2" fmla="*/ 124918 w 819978"/>
                  <a:gd name="connsiteY2" fmla="*/ 149350 h 304011"/>
                  <a:gd name="connsiteX3" fmla="*/ 372568 w 819978"/>
                  <a:gd name="connsiteY3" fmla="*/ 1183 h 304011"/>
                  <a:gd name="connsiteX4" fmla="*/ 762034 w 819978"/>
                  <a:gd name="connsiteY4" fmla="*/ 244600 h 304011"/>
                  <a:gd name="connsiteX5" fmla="*/ 577884 w 819978"/>
                  <a:gd name="connsiteY5" fmla="*/ 138766 h 304011"/>
                  <a:gd name="connsiteX6" fmla="*/ 819184 w 819978"/>
                  <a:gd name="connsiteY6" fmla="*/ 303866 h 304011"/>
                  <a:gd name="connsiteX7" fmla="*/ 478401 w 819978"/>
                  <a:gd name="connsiteY7" fmla="*/ 104900 h 304011"/>
                  <a:gd name="connsiteX8" fmla="*/ 505918 w 819978"/>
                  <a:gd name="connsiteY8" fmla="*/ 157816 h 304011"/>
                  <a:gd name="connsiteX9" fmla="*/ 584234 w 819978"/>
                  <a:gd name="connsiteY9" fmla="*/ 195916 h 304011"/>
                  <a:gd name="connsiteX10" fmla="*/ 423368 w 819978"/>
                  <a:gd name="connsiteY10" fmla="*/ 75266 h 304011"/>
                  <a:gd name="connsiteX11" fmla="*/ 283668 w 819978"/>
                  <a:gd name="connsiteY11" fmla="*/ 185333 h 304011"/>
                  <a:gd name="connsiteX12" fmla="*/ 34 w 819978"/>
                  <a:gd name="connsiteY12" fmla="*/ 280583 h 30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9978" h="304011">
                    <a:moveTo>
                      <a:pt x="34" y="280583"/>
                    </a:moveTo>
                    <a:cubicBezTo>
                      <a:pt x="3209" y="265061"/>
                      <a:pt x="281904" y="114072"/>
                      <a:pt x="302718" y="92200"/>
                    </a:cubicBezTo>
                    <a:cubicBezTo>
                      <a:pt x="323532" y="70328"/>
                      <a:pt x="113276" y="164519"/>
                      <a:pt x="124918" y="149350"/>
                    </a:cubicBezTo>
                    <a:cubicBezTo>
                      <a:pt x="136560" y="134181"/>
                      <a:pt x="266382" y="-14692"/>
                      <a:pt x="372568" y="1183"/>
                    </a:cubicBezTo>
                    <a:cubicBezTo>
                      <a:pt x="478754" y="17058"/>
                      <a:pt x="727815" y="221670"/>
                      <a:pt x="762034" y="244600"/>
                    </a:cubicBezTo>
                    <a:cubicBezTo>
                      <a:pt x="796253" y="267530"/>
                      <a:pt x="568359" y="128888"/>
                      <a:pt x="577884" y="138766"/>
                    </a:cubicBezTo>
                    <a:cubicBezTo>
                      <a:pt x="587409" y="148644"/>
                      <a:pt x="835765" y="309510"/>
                      <a:pt x="819184" y="303866"/>
                    </a:cubicBezTo>
                    <a:cubicBezTo>
                      <a:pt x="802604" y="298222"/>
                      <a:pt x="530612" y="129242"/>
                      <a:pt x="478401" y="104900"/>
                    </a:cubicBezTo>
                    <a:cubicBezTo>
                      <a:pt x="426190" y="80558"/>
                      <a:pt x="488279" y="142647"/>
                      <a:pt x="505918" y="157816"/>
                    </a:cubicBezTo>
                    <a:cubicBezTo>
                      <a:pt x="523557" y="172985"/>
                      <a:pt x="597992" y="209674"/>
                      <a:pt x="584234" y="195916"/>
                    </a:cubicBezTo>
                    <a:cubicBezTo>
                      <a:pt x="570476" y="182158"/>
                      <a:pt x="473462" y="77030"/>
                      <a:pt x="423368" y="75266"/>
                    </a:cubicBezTo>
                    <a:cubicBezTo>
                      <a:pt x="373274" y="73502"/>
                      <a:pt x="356693" y="152877"/>
                      <a:pt x="283668" y="185333"/>
                    </a:cubicBezTo>
                    <a:cubicBezTo>
                      <a:pt x="210643" y="217789"/>
                      <a:pt x="-3141" y="296105"/>
                      <a:pt x="34" y="2805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フリーフォーム: 図形 730">
                <a:extLst>
                  <a:ext uri="{FF2B5EF4-FFF2-40B4-BE49-F238E27FC236}">
                    <a16:creationId xmlns:a16="http://schemas.microsoft.com/office/drawing/2014/main" id="{099BA00E-4391-4344-B2E1-D6BC6D286FB0}"/>
                  </a:ext>
                </a:extLst>
              </p:cNvPr>
              <p:cNvSpPr/>
              <p:nvPr/>
            </p:nvSpPr>
            <p:spPr>
              <a:xfrm>
                <a:off x="3445898" y="1932676"/>
                <a:ext cx="694403" cy="344872"/>
              </a:xfrm>
              <a:custGeom>
                <a:avLst/>
                <a:gdLst>
                  <a:gd name="connsiteX0" fmla="*/ 694302 w 694403"/>
                  <a:gd name="connsiteY0" fmla="*/ 35824 h 344872"/>
                  <a:gd name="connsiteX1" fmla="*/ 397969 w 694403"/>
                  <a:gd name="connsiteY1" fmla="*/ 25241 h 344872"/>
                  <a:gd name="connsiteX2" fmla="*/ 474169 w 694403"/>
                  <a:gd name="connsiteY2" fmla="*/ 29474 h 344872"/>
                  <a:gd name="connsiteX3" fmla="*/ 207469 w 694403"/>
                  <a:gd name="connsiteY3" fmla="*/ 27357 h 344872"/>
                  <a:gd name="connsiteX4" fmla="*/ 35 w 694403"/>
                  <a:gd name="connsiteY4" fmla="*/ 344857 h 344872"/>
                  <a:gd name="connsiteX5" fmla="*/ 190535 w 694403"/>
                  <a:gd name="connsiteY5" fmla="*/ 42174 h 344872"/>
                  <a:gd name="connsiteX6" fmla="*/ 163019 w 694403"/>
                  <a:gd name="connsiteY6" fmla="*/ 249607 h 344872"/>
                  <a:gd name="connsiteX7" fmla="*/ 328119 w 694403"/>
                  <a:gd name="connsiteY7" fmla="*/ 8307 h 344872"/>
                  <a:gd name="connsiteX8" fmla="*/ 429719 w 694403"/>
                  <a:gd name="connsiteY8" fmla="*/ 54874 h 344872"/>
                  <a:gd name="connsiteX9" fmla="*/ 694302 w 694403"/>
                  <a:gd name="connsiteY9" fmla="*/ 35824 h 344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4403" h="344872">
                    <a:moveTo>
                      <a:pt x="694302" y="35824"/>
                    </a:moveTo>
                    <a:cubicBezTo>
                      <a:pt x="689010" y="30885"/>
                      <a:pt x="434658" y="26299"/>
                      <a:pt x="397969" y="25241"/>
                    </a:cubicBezTo>
                    <a:cubicBezTo>
                      <a:pt x="361280" y="24183"/>
                      <a:pt x="474169" y="29474"/>
                      <a:pt x="474169" y="29474"/>
                    </a:cubicBezTo>
                    <a:cubicBezTo>
                      <a:pt x="442419" y="29827"/>
                      <a:pt x="286491" y="-25207"/>
                      <a:pt x="207469" y="27357"/>
                    </a:cubicBezTo>
                    <a:cubicBezTo>
                      <a:pt x="128447" y="79921"/>
                      <a:pt x="2857" y="342388"/>
                      <a:pt x="35" y="344857"/>
                    </a:cubicBezTo>
                    <a:cubicBezTo>
                      <a:pt x="-2787" y="347327"/>
                      <a:pt x="163371" y="58049"/>
                      <a:pt x="190535" y="42174"/>
                    </a:cubicBezTo>
                    <a:cubicBezTo>
                      <a:pt x="217699" y="26299"/>
                      <a:pt x="140088" y="255251"/>
                      <a:pt x="163019" y="249607"/>
                    </a:cubicBezTo>
                    <a:cubicBezTo>
                      <a:pt x="185950" y="243963"/>
                      <a:pt x="283669" y="40762"/>
                      <a:pt x="328119" y="8307"/>
                    </a:cubicBezTo>
                    <a:cubicBezTo>
                      <a:pt x="372569" y="-24148"/>
                      <a:pt x="363044" y="48524"/>
                      <a:pt x="429719" y="54874"/>
                    </a:cubicBezTo>
                    <a:cubicBezTo>
                      <a:pt x="496394" y="61224"/>
                      <a:pt x="699594" y="40763"/>
                      <a:pt x="694302" y="35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2" name="フリーフォーム: 図形 731">
                <a:extLst>
                  <a:ext uri="{FF2B5EF4-FFF2-40B4-BE49-F238E27FC236}">
                    <a16:creationId xmlns:a16="http://schemas.microsoft.com/office/drawing/2014/main" id="{5A0C733D-2C4E-421C-941A-F751FEDEEEAB}"/>
                  </a:ext>
                </a:extLst>
              </p:cNvPr>
              <p:cNvSpPr/>
              <p:nvPr/>
            </p:nvSpPr>
            <p:spPr>
              <a:xfrm>
                <a:off x="4516866" y="1915547"/>
                <a:ext cx="949391" cy="410790"/>
              </a:xfrm>
              <a:custGeom>
                <a:avLst/>
                <a:gdLst>
                  <a:gd name="connsiteX0" fmla="*/ 101 w 949391"/>
                  <a:gd name="connsiteY0" fmla="*/ 55070 h 410790"/>
                  <a:gd name="connsiteX1" fmla="*/ 554667 w 949391"/>
                  <a:gd name="connsiteY1" fmla="*/ 36 h 410790"/>
                  <a:gd name="connsiteX2" fmla="*/ 226584 w 949391"/>
                  <a:gd name="connsiteY2" fmla="*/ 46603 h 410790"/>
                  <a:gd name="connsiteX3" fmla="*/ 688017 w 949391"/>
                  <a:gd name="connsiteY3" fmla="*/ 48720 h 410790"/>
                  <a:gd name="connsiteX4" fmla="*/ 912384 w 949391"/>
                  <a:gd name="connsiteY4" fmla="*/ 311186 h 410790"/>
                  <a:gd name="connsiteX5" fmla="*/ 717651 w 949391"/>
                  <a:gd name="connsiteY5" fmla="*/ 65653 h 410790"/>
                  <a:gd name="connsiteX6" fmla="*/ 948367 w 949391"/>
                  <a:gd name="connsiteY6" fmla="*/ 410670 h 410790"/>
                  <a:gd name="connsiteX7" fmla="*/ 605467 w 949391"/>
                  <a:gd name="connsiteY7" fmla="*/ 21203 h 410790"/>
                  <a:gd name="connsiteX8" fmla="*/ 101 w 949391"/>
                  <a:gd name="connsiteY8" fmla="*/ 55070 h 41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9391" h="410790">
                    <a:moveTo>
                      <a:pt x="101" y="55070"/>
                    </a:moveTo>
                    <a:cubicBezTo>
                      <a:pt x="-8366" y="51542"/>
                      <a:pt x="516920" y="1447"/>
                      <a:pt x="554667" y="36"/>
                    </a:cubicBezTo>
                    <a:cubicBezTo>
                      <a:pt x="592414" y="-1375"/>
                      <a:pt x="204359" y="38489"/>
                      <a:pt x="226584" y="46603"/>
                    </a:cubicBezTo>
                    <a:cubicBezTo>
                      <a:pt x="248809" y="54717"/>
                      <a:pt x="573717" y="4623"/>
                      <a:pt x="688017" y="48720"/>
                    </a:cubicBezTo>
                    <a:cubicBezTo>
                      <a:pt x="802317" y="92817"/>
                      <a:pt x="907445" y="308364"/>
                      <a:pt x="912384" y="311186"/>
                    </a:cubicBezTo>
                    <a:cubicBezTo>
                      <a:pt x="917323" y="314008"/>
                      <a:pt x="711654" y="49072"/>
                      <a:pt x="717651" y="65653"/>
                    </a:cubicBezTo>
                    <a:cubicBezTo>
                      <a:pt x="723648" y="82234"/>
                      <a:pt x="967064" y="418078"/>
                      <a:pt x="948367" y="410670"/>
                    </a:cubicBezTo>
                    <a:cubicBezTo>
                      <a:pt x="929670" y="403262"/>
                      <a:pt x="757161" y="82234"/>
                      <a:pt x="605467" y="21203"/>
                    </a:cubicBezTo>
                    <a:cubicBezTo>
                      <a:pt x="453773" y="-39828"/>
                      <a:pt x="8568" y="58598"/>
                      <a:pt x="101" y="550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3" name="フリーフォーム: 図形 732">
                <a:extLst>
                  <a:ext uri="{FF2B5EF4-FFF2-40B4-BE49-F238E27FC236}">
                    <a16:creationId xmlns:a16="http://schemas.microsoft.com/office/drawing/2014/main" id="{AA824990-B9CA-4852-8FB1-C4FCCA359BA6}"/>
                  </a:ext>
                </a:extLst>
              </p:cNvPr>
              <p:cNvSpPr/>
              <p:nvPr/>
            </p:nvSpPr>
            <p:spPr>
              <a:xfrm>
                <a:off x="4605260" y="2038155"/>
                <a:ext cx="908127" cy="634546"/>
              </a:xfrm>
              <a:custGeom>
                <a:avLst/>
                <a:gdLst>
                  <a:gd name="connsiteX0" fmla="*/ 607 w 908127"/>
                  <a:gd name="connsiteY0" fmla="*/ 195 h 634546"/>
                  <a:gd name="connsiteX1" fmla="*/ 625023 w 908127"/>
                  <a:gd name="connsiteY1" fmla="*/ 53112 h 634546"/>
                  <a:gd name="connsiteX2" fmla="*/ 855740 w 908127"/>
                  <a:gd name="connsiteY2" fmla="*/ 252078 h 634546"/>
                  <a:gd name="connsiteX3" fmla="*/ 874790 w 908127"/>
                  <a:gd name="connsiteY3" fmla="*/ 561112 h 634546"/>
                  <a:gd name="connsiteX4" fmla="*/ 904423 w 908127"/>
                  <a:gd name="connsiteY4" fmla="*/ 491262 h 634546"/>
                  <a:gd name="connsiteX5" fmla="*/ 904423 w 908127"/>
                  <a:gd name="connsiteY5" fmla="*/ 626728 h 634546"/>
                  <a:gd name="connsiteX6" fmla="*/ 874790 w 908127"/>
                  <a:gd name="connsiteY6" fmla="*/ 216095 h 634546"/>
                  <a:gd name="connsiteX7" fmla="*/ 898073 w 908127"/>
                  <a:gd name="connsiteY7" fmla="*/ 336745 h 634546"/>
                  <a:gd name="connsiteX8" fmla="*/ 690640 w 908127"/>
                  <a:gd name="connsiteY8" fmla="*/ 101795 h 634546"/>
                  <a:gd name="connsiteX9" fmla="*/ 483207 w 908127"/>
                  <a:gd name="connsiteY9" fmla="*/ 59462 h 634546"/>
                  <a:gd name="connsiteX10" fmla="*/ 747790 w 908127"/>
                  <a:gd name="connsiteY10" fmla="*/ 36178 h 634546"/>
                  <a:gd name="connsiteX11" fmla="*/ 607 w 908127"/>
                  <a:gd name="connsiteY11" fmla="*/ 195 h 634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8127" h="634546">
                    <a:moveTo>
                      <a:pt x="607" y="195"/>
                    </a:moveTo>
                    <a:cubicBezTo>
                      <a:pt x="-19854" y="3017"/>
                      <a:pt x="482501" y="11132"/>
                      <a:pt x="625023" y="53112"/>
                    </a:cubicBezTo>
                    <a:cubicBezTo>
                      <a:pt x="767545" y="95093"/>
                      <a:pt x="814112" y="167411"/>
                      <a:pt x="855740" y="252078"/>
                    </a:cubicBezTo>
                    <a:cubicBezTo>
                      <a:pt x="897368" y="336745"/>
                      <a:pt x="866676" y="521248"/>
                      <a:pt x="874790" y="561112"/>
                    </a:cubicBezTo>
                    <a:cubicBezTo>
                      <a:pt x="882904" y="600976"/>
                      <a:pt x="899484" y="480326"/>
                      <a:pt x="904423" y="491262"/>
                    </a:cubicBezTo>
                    <a:cubicBezTo>
                      <a:pt x="909362" y="502198"/>
                      <a:pt x="909362" y="672589"/>
                      <a:pt x="904423" y="626728"/>
                    </a:cubicBezTo>
                    <a:cubicBezTo>
                      <a:pt x="899484" y="580867"/>
                      <a:pt x="875848" y="264425"/>
                      <a:pt x="874790" y="216095"/>
                    </a:cubicBezTo>
                    <a:cubicBezTo>
                      <a:pt x="873732" y="167765"/>
                      <a:pt x="928765" y="355795"/>
                      <a:pt x="898073" y="336745"/>
                    </a:cubicBezTo>
                    <a:cubicBezTo>
                      <a:pt x="867381" y="317695"/>
                      <a:pt x="759784" y="148009"/>
                      <a:pt x="690640" y="101795"/>
                    </a:cubicBezTo>
                    <a:cubicBezTo>
                      <a:pt x="621496" y="55581"/>
                      <a:pt x="473682" y="70398"/>
                      <a:pt x="483207" y="59462"/>
                    </a:cubicBezTo>
                    <a:cubicBezTo>
                      <a:pt x="492732" y="48526"/>
                      <a:pt x="822226" y="46409"/>
                      <a:pt x="747790" y="36178"/>
                    </a:cubicBezTo>
                    <a:cubicBezTo>
                      <a:pt x="673354" y="25947"/>
                      <a:pt x="21068" y="-2627"/>
                      <a:pt x="607" y="1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4" name="フリーフォーム: 図形 733">
                <a:extLst>
                  <a:ext uri="{FF2B5EF4-FFF2-40B4-BE49-F238E27FC236}">
                    <a16:creationId xmlns:a16="http://schemas.microsoft.com/office/drawing/2014/main" id="{9588F47B-CB5A-4073-8723-FE62C830C042}"/>
                  </a:ext>
                </a:extLst>
              </p:cNvPr>
              <p:cNvSpPr/>
              <p:nvPr/>
            </p:nvSpPr>
            <p:spPr>
              <a:xfrm>
                <a:off x="3298224" y="2142441"/>
                <a:ext cx="620168" cy="820943"/>
              </a:xfrm>
              <a:custGeom>
                <a:avLst/>
                <a:gdLst>
                  <a:gd name="connsiteX0" fmla="*/ 619726 w 620168"/>
                  <a:gd name="connsiteY0" fmla="*/ 3859 h 820943"/>
                  <a:gd name="connsiteX1" fmla="*/ 281059 w 620168"/>
                  <a:gd name="connsiteY1" fmla="*/ 69476 h 820943"/>
                  <a:gd name="connsiteX2" fmla="*/ 8009 w 620168"/>
                  <a:gd name="connsiteY2" fmla="*/ 571126 h 820943"/>
                  <a:gd name="connsiteX3" fmla="*/ 69393 w 620168"/>
                  <a:gd name="connsiteY3" fmla="*/ 264209 h 820943"/>
                  <a:gd name="connsiteX4" fmla="*/ 33409 w 620168"/>
                  <a:gd name="connsiteY4" fmla="*/ 820892 h 820943"/>
                  <a:gd name="connsiteX5" fmla="*/ 50343 w 620168"/>
                  <a:gd name="connsiteY5" fmla="*/ 228226 h 820943"/>
                  <a:gd name="connsiteX6" fmla="*/ 43993 w 620168"/>
                  <a:gd name="connsiteY6" fmla="*/ 410259 h 820943"/>
                  <a:gd name="connsiteX7" fmla="*/ 149826 w 620168"/>
                  <a:gd name="connsiteY7" fmla="*/ 141442 h 820943"/>
                  <a:gd name="connsiteX8" fmla="*/ 276826 w 620168"/>
                  <a:gd name="connsiteY8" fmla="*/ 41959 h 820943"/>
                  <a:gd name="connsiteX9" fmla="*/ 441926 w 620168"/>
                  <a:gd name="connsiteY9" fmla="*/ 41959 h 820943"/>
                  <a:gd name="connsiteX10" fmla="*/ 206976 w 620168"/>
                  <a:gd name="connsiteY10" fmla="*/ 65242 h 820943"/>
                  <a:gd name="connsiteX11" fmla="*/ 619726 w 620168"/>
                  <a:gd name="connsiteY11" fmla="*/ 3859 h 820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0168" h="820943">
                    <a:moveTo>
                      <a:pt x="619726" y="3859"/>
                    </a:moveTo>
                    <a:cubicBezTo>
                      <a:pt x="632073" y="4565"/>
                      <a:pt x="383012" y="-25069"/>
                      <a:pt x="281059" y="69476"/>
                    </a:cubicBezTo>
                    <a:cubicBezTo>
                      <a:pt x="179106" y="164021"/>
                      <a:pt x="43287" y="538671"/>
                      <a:pt x="8009" y="571126"/>
                    </a:cubicBezTo>
                    <a:cubicBezTo>
                      <a:pt x="-27269" y="603581"/>
                      <a:pt x="65160" y="222581"/>
                      <a:pt x="69393" y="264209"/>
                    </a:cubicBezTo>
                    <a:cubicBezTo>
                      <a:pt x="73626" y="305837"/>
                      <a:pt x="36584" y="826889"/>
                      <a:pt x="33409" y="820892"/>
                    </a:cubicBezTo>
                    <a:cubicBezTo>
                      <a:pt x="30234" y="814895"/>
                      <a:pt x="48579" y="296665"/>
                      <a:pt x="50343" y="228226"/>
                    </a:cubicBezTo>
                    <a:cubicBezTo>
                      <a:pt x="52107" y="159787"/>
                      <a:pt x="27412" y="424723"/>
                      <a:pt x="43993" y="410259"/>
                    </a:cubicBezTo>
                    <a:cubicBezTo>
                      <a:pt x="60573" y="395795"/>
                      <a:pt x="111021" y="202825"/>
                      <a:pt x="149826" y="141442"/>
                    </a:cubicBezTo>
                    <a:cubicBezTo>
                      <a:pt x="188631" y="80059"/>
                      <a:pt x="228143" y="58540"/>
                      <a:pt x="276826" y="41959"/>
                    </a:cubicBezTo>
                    <a:cubicBezTo>
                      <a:pt x="325509" y="25379"/>
                      <a:pt x="453568" y="38078"/>
                      <a:pt x="441926" y="41959"/>
                    </a:cubicBezTo>
                    <a:cubicBezTo>
                      <a:pt x="430284" y="45840"/>
                      <a:pt x="181929" y="73003"/>
                      <a:pt x="206976" y="65242"/>
                    </a:cubicBezTo>
                    <a:cubicBezTo>
                      <a:pt x="232023" y="57481"/>
                      <a:pt x="607379" y="3153"/>
                      <a:pt x="619726" y="38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5" name="フリーフォーム: 図形 734">
                <a:extLst>
                  <a:ext uri="{FF2B5EF4-FFF2-40B4-BE49-F238E27FC236}">
                    <a16:creationId xmlns:a16="http://schemas.microsoft.com/office/drawing/2014/main" id="{6BDABE85-5063-49D6-8D8B-08FFC7F9740E}"/>
                  </a:ext>
                </a:extLst>
              </p:cNvPr>
              <p:cNvSpPr/>
              <p:nvPr/>
            </p:nvSpPr>
            <p:spPr>
              <a:xfrm>
                <a:off x="4847165" y="2148340"/>
                <a:ext cx="690629" cy="955623"/>
              </a:xfrm>
              <a:custGeom>
                <a:avLst/>
                <a:gdLst>
                  <a:gd name="connsiteX0" fmla="*/ 2 w 690629"/>
                  <a:gd name="connsiteY0" fmla="*/ 77 h 955623"/>
                  <a:gd name="connsiteX1" fmla="*/ 414868 w 690629"/>
                  <a:gd name="connsiteY1" fmla="*/ 108027 h 955623"/>
                  <a:gd name="connsiteX2" fmla="*/ 535518 w 690629"/>
                  <a:gd name="connsiteY2" fmla="*/ 215977 h 955623"/>
                  <a:gd name="connsiteX3" fmla="*/ 683685 w 690629"/>
                  <a:gd name="connsiteY3" fmla="*/ 762077 h 955623"/>
                  <a:gd name="connsiteX4" fmla="*/ 660402 w 690629"/>
                  <a:gd name="connsiteY4" fmla="*/ 421293 h 955623"/>
                  <a:gd name="connsiteX5" fmla="*/ 607485 w 690629"/>
                  <a:gd name="connsiteY5" fmla="*/ 914477 h 955623"/>
                  <a:gd name="connsiteX6" fmla="*/ 622302 w 690629"/>
                  <a:gd name="connsiteY6" fmla="*/ 622377 h 955623"/>
                  <a:gd name="connsiteX7" fmla="*/ 501652 w 690629"/>
                  <a:gd name="connsiteY7" fmla="*/ 954693 h 955623"/>
                  <a:gd name="connsiteX8" fmla="*/ 577852 w 690629"/>
                  <a:gd name="connsiteY8" fmla="*/ 495377 h 955623"/>
                  <a:gd name="connsiteX9" fmla="*/ 491068 w 690629"/>
                  <a:gd name="connsiteY9" fmla="*/ 290060 h 955623"/>
                  <a:gd name="connsiteX10" fmla="*/ 609602 w 690629"/>
                  <a:gd name="connsiteY10" fmla="*/ 313343 h 955623"/>
                  <a:gd name="connsiteX11" fmla="*/ 408518 w 690629"/>
                  <a:gd name="connsiteY11" fmla="*/ 124960 h 955623"/>
                  <a:gd name="connsiteX12" fmla="*/ 2 w 690629"/>
                  <a:gd name="connsiteY12" fmla="*/ 77 h 95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0629" h="955623">
                    <a:moveTo>
                      <a:pt x="2" y="77"/>
                    </a:moveTo>
                    <a:cubicBezTo>
                      <a:pt x="1060" y="-2745"/>
                      <a:pt x="325615" y="72044"/>
                      <a:pt x="414868" y="108027"/>
                    </a:cubicBezTo>
                    <a:cubicBezTo>
                      <a:pt x="504121" y="144010"/>
                      <a:pt x="490715" y="106969"/>
                      <a:pt x="535518" y="215977"/>
                    </a:cubicBezTo>
                    <a:cubicBezTo>
                      <a:pt x="580321" y="324985"/>
                      <a:pt x="662871" y="727858"/>
                      <a:pt x="683685" y="762077"/>
                    </a:cubicBezTo>
                    <a:cubicBezTo>
                      <a:pt x="704499" y="796296"/>
                      <a:pt x="673102" y="395893"/>
                      <a:pt x="660402" y="421293"/>
                    </a:cubicBezTo>
                    <a:cubicBezTo>
                      <a:pt x="647702" y="446693"/>
                      <a:pt x="613835" y="880963"/>
                      <a:pt x="607485" y="914477"/>
                    </a:cubicBezTo>
                    <a:cubicBezTo>
                      <a:pt x="601135" y="947991"/>
                      <a:pt x="639941" y="615674"/>
                      <a:pt x="622302" y="622377"/>
                    </a:cubicBezTo>
                    <a:cubicBezTo>
                      <a:pt x="604663" y="629080"/>
                      <a:pt x="509060" y="975860"/>
                      <a:pt x="501652" y="954693"/>
                    </a:cubicBezTo>
                    <a:cubicBezTo>
                      <a:pt x="494244" y="933526"/>
                      <a:pt x="579616" y="606149"/>
                      <a:pt x="577852" y="495377"/>
                    </a:cubicBezTo>
                    <a:cubicBezTo>
                      <a:pt x="576088" y="384605"/>
                      <a:pt x="485776" y="320399"/>
                      <a:pt x="491068" y="290060"/>
                    </a:cubicBezTo>
                    <a:cubicBezTo>
                      <a:pt x="496360" y="259721"/>
                      <a:pt x="623360" y="340860"/>
                      <a:pt x="609602" y="313343"/>
                    </a:cubicBezTo>
                    <a:cubicBezTo>
                      <a:pt x="595844" y="285826"/>
                      <a:pt x="507649" y="177524"/>
                      <a:pt x="408518" y="124960"/>
                    </a:cubicBezTo>
                    <a:cubicBezTo>
                      <a:pt x="309387" y="72396"/>
                      <a:pt x="-1056" y="2899"/>
                      <a:pt x="2" y="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6" name="フリーフォーム: 図形 735">
                <a:extLst>
                  <a:ext uri="{FF2B5EF4-FFF2-40B4-BE49-F238E27FC236}">
                    <a16:creationId xmlns:a16="http://schemas.microsoft.com/office/drawing/2014/main" id="{F0FEBF61-CC7F-4A95-B65A-D9B2EA89E31F}"/>
                  </a:ext>
                </a:extLst>
              </p:cNvPr>
              <p:cNvSpPr/>
              <p:nvPr/>
            </p:nvSpPr>
            <p:spPr>
              <a:xfrm>
                <a:off x="3310120" y="2247282"/>
                <a:ext cx="482980" cy="1037086"/>
              </a:xfrm>
              <a:custGeom>
                <a:avLst/>
                <a:gdLst>
                  <a:gd name="connsiteX0" fmla="*/ 478713 w 482980"/>
                  <a:gd name="connsiteY0" fmla="*/ 4851 h 1037086"/>
                  <a:gd name="connsiteX1" fmla="*/ 341130 w 482980"/>
                  <a:gd name="connsiteY1" fmla="*/ 100101 h 1037086"/>
                  <a:gd name="connsiteX2" fmla="*/ 163330 w 482980"/>
                  <a:gd name="connsiteY2" fmla="*/ 337168 h 1037086"/>
                  <a:gd name="connsiteX3" fmla="*/ 258580 w 482980"/>
                  <a:gd name="connsiteY3" fmla="*/ 191118 h 1037086"/>
                  <a:gd name="connsiteX4" fmla="*/ 72313 w 482980"/>
                  <a:gd name="connsiteY4" fmla="*/ 506501 h 1037086"/>
                  <a:gd name="connsiteX5" fmla="*/ 205663 w 482980"/>
                  <a:gd name="connsiteY5" fmla="*/ 244035 h 1037086"/>
                  <a:gd name="connsiteX6" fmla="*/ 51147 w 482980"/>
                  <a:gd name="connsiteY6" fmla="*/ 699118 h 1037086"/>
                  <a:gd name="connsiteX7" fmla="*/ 140047 w 482980"/>
                  <a:gd name="connsiteY7" fmla="*/ 963701 h 1037086"/>
                  <a:gd name="connsiteX8" fmla="*/ 89247 w 482980"/>
                  <a:gd name="connsiteY8" fmla="*/ 955235 h 1037086"/>
                  <a:gd name="connsiteX9" fmla="*/ 120997 w 482980"/>
                  <a:gd name="connsiteY9" fmla="*/ 1022968 h 1037086"/>
                  <a:gd name="connsiteX10" fmla="*/ 347 w 482980"/>
                  <a:gd name="connsiteY10" fmla="*/ 639851 h 1037086"/>
                  <a:gd name="connsiteX11" fmla="*/ 165447 w 482980"/>
                  <a:gd name="connsiteY11" fmla="*/ 260968 h 1037086"/>
                  <a:gd name="connsiteX12" fmla="*/ 176030 w 482980"/>
                  <a:gd name="connsiteY12" fmla="*/ 237685 h 1037086"/>
                  <a:gd name="connsiteX13" fmla="*/ 478713 w 482980"/>
                  <a:gd name="connsiteY13" fmla="*/ 4851 h 103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2980" h="1037086">
                    <a:moveTo>
                      <a:pt x="478713" y="4851"/>
                    </a:moveTo>
                    <a:cubicBezTo>
                      <a:pt x="506230" y="-18080"/>
                      <a:pt x="393694" y="44715"/>
                      <a:pt x="341130" y="100101"/>
                    </a:cubicBezTo>
                    <a:cubicBezTo>
                      <a:pt x="288566" y="155487"/>
                      <a:pt x="177088" y="321999"/>
                      <a:pt x="163330" y="337168"/>
                    </a:cubicBezTo>
                    <a:cubicBezTo>
                      <a:pt x="149572" y="352337"/>
                      <a:pt x="273749" y="162896"/>
                      <a:pt x="258580" y="191118"/>
                    </a:cubicBezTo>
                    <a:cubicBezTo>
                      <a:pt x="243411" y="219340"/>
                      <a:pt x="81132" y="497682"/>
                      <a:pt x="72313" y="506501"/>
                    </a:cubicBezTo>
                    <a:cubicBezTo>
                      <a:pt x="63494" y="515320"/>
                      <a:pt x="209191" y="211932"/>
                      <a:pt x="205663" y="244035"/>
                    </a:cubicBezTo>
                    <a:cubicBezTo>
                      <a:pt x="202135" y="276138"/>
                      <a:pt x="62083" y="579174"/>
                      <a:pt x="51147" y="699118"/>
                    </a:cubicBezTo>
                    <a:cubicBezTo>
                      <a:pt x="40211" y="819062"/>
                      <a:pt x="133697" y="921015"/>
                      <a:pt x="140047" y="963701"/>
                    </a:cubicBezTo>
                    <a:cubicBezTo>
                      <a:pt x="146397" y="1006387"/>
                      <a:pt x="92422" y="945357"/>
                      <a:pt x="89247" y="955235"/>
                    </a:cubicBezTo>
                    <a:cubicBezTo>
                      <a:pt x="86072" y="965113"/>
                      <a:pt x="135814" y="1075532"/>
                      <a:pt x="120997" y="1022968"/>
                    </a:cubicBezTo>
                    <a:cubicBezTo>
                      <a:pt x="106180" y="970404"/>
                      <a:pt x="-7061" y="766851"/>
                      <a:pt x="347" y="639851"/>
                    </a:cubicBezTo>
                    <a:cubicBezTo>
                      <a:pt x="7755" y="512851"/>
                      <a:pt x="136167" y="327995"/>
                      <a:pt x="165447" y="260968"/>
                    </a:cubicBezTo>
                    <a:cubicBezTo>
                      <a:pt x="194727" y="193941"/>
                      <a:pt x="124525" y="277902"/>
                      <a:pt x="176030" y="237685"/>
                    </a:cubicBezTo>
                    <a:cubicBezTo>
                      <a:pt x="227535" y="197468"/>
                      <a:pt x="451196" y="27782"/>
                      <a:pt x="478713" y="48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7" name="フリーフォーム: 図形 736">
                <a:extLst>
                  <a:ext uri="{FF2B5EF4-FFF2-40B4-BE49-F238E27FC236}">
                    <a16:creationId xmlns:a16="http://schemas.microsoft.com/office/drawing/2014/main" id="{38E0AD8D-30D2-4012-9FC3-BADA827C58A8}"/>
                  </a:ext>
                </a:extLst>
              </p:cNvPr>
              <p:cNvSpPr/>
              <p:nvPr/>
            </p:nvSpPr>
            <p:spPr>
              <a:xfrm>
                <a:off x="3415867" y="2565393"/>
                <a:ext cx="248640" cy="596938"/>
              </a:xfrm>
              <a:custGeom>
                <a:avLst/>
                <a:gdLst>
                  <a:gd name="connsiteX0" fmla="*/ 248083 w 248640"/>
                  <a:gd name="connsiteY0" fmla="*/ 7 h 596938"/>
                  <a:gd name="connsiteX1" fmla="*/ 97800 w 248640"/>
                  <a:gd name="connsiteY1" fmla="*/ 192624 h 596938"/>
                  <a:gd name="connsiteX2" fmla="*/ 32183 w 248640"/>
                  <a:gd name="connsiteY2" fmla="*/ 590557 h 596938"/>
                  <a:gd name="connsiteX3" fmla="*/ 85100 w 248640"/>
                  <a:gd name="connsiteY3" fmla="*/ 258240 h 596938"/>
                  <a:gd name="connsiteX4" fmla="*/ 4666 w 248640"/>
                  <a:gd name="connsiteY4" fmla="*/ 596907 h 596938"/>
                  <a:gd name="connsiteX5" fmla="*/ 8900 w 248640"/>
                  <a:gd name="connsiteY5" fmla="*/ 279407 h 596938"/>
                  <a:gd name="connsiteX6" fmla="*/ 2550 w 248640"/>
                  <a:gd name="connsiteY6" fmla="*/ 414874 h 596938"/>
                  <a:gd name="connsiteX7" fmla="*/ 38533 w 248640"/>
                  <a:gd name="connsiteY7" fmla="*/ 186274 h 596938"/>
                  <a:gd name="connsiteX8" fmla="*/ 248083 w 248640"/>
                  <a:gd name="connsiteY8" fmla="*/ 7 h 596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40" h="596938">
                    <a:moveTo>
                      <a:pt x="248083" y="7"/>
                    </a:moveTo>
                    <a:cubicBezTo>
                      <a:pt x="257961" y="1065"/>
                      <a:pt x="133783" y="94199"/>
                      <a:pt x="97800" y="192624"/>
                    </a:cubicBezTo>
                    <a:cubicBezTo>
                      <a:pt x="61817" y="291049"/>
                      <a:pt x="34300" y="579621"/>
                      <a:pt x="32183" y="590557"/>
                    </a:cubicBezTo>
                    <a:cubicBezTo>
                      <a:pt x="30066" y="601493"/>
                      <a:pt x="89686" y="257182"/>
                      <a:pt x="85100" y="258240"/>
                    </a:cubicBezTo>
                    <a:cubicBezTo>
                      <a:pt x="80514" y="259298"/>
                      <a:pt x="17366" y="593379"/>
                      <a:pt x="4666" y="596907"/>
                    </a:cubicBezTo>
                    <a:cubicBezTo>
                      <a:pt x="-8034" y="600435"/>
                      <a:pt x="9253" y="309746"/>
                      <a:pt x="8900" y="279407"/>
                    </a:cubicBezTo>
                    <a:cubicBezTo>
                      <a:pt x="8547" y="249068"/>
                      <a:pt x="-2389" y="430396"/>
                      <a:pt x="2550" y="414874"/>
                    </a:cubicBezTo>
                    <a:cubicBezTo>
                      <a:pt x="7489" y="399352"/>
                      <a:pt x="-1331" y="255771"/>
                      <a:pt x="38533" y="186274"/>
                    </a:cubicBezTo>
                    <a:cubicBezTo>
                      <a:pt x="78397" y="116777"/>
                      <a:pt x="238205" y="-1051"/>
                      <a:pt x="248083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8" name="フリーフォーム: 図形 737">
                <a:extLst>
                  <a:ext uri="{FF2B5EF4-FFF2-40B4-BE49-F238E27FC236}">
                    <a16:creationId xmlns:a16="http://schemas.microsoft.com/office/drawing/2014/main" id="{367A4ED5-7E8C-48A5-8842-A26B34D6FC57}"/>
                  </a:ext>
                </a:extLst>
              </p:cNvPr>
              <p:cNvSpPr/>
              <p:nvPr/>
            </p:nvSpPr>
            <p:spPr>
              <a:xfrm>
                <a:off x="3462561" y="2878552"/>
                <a:ext cx="119407" cy="555591"/>
              </a:xfrm>
              <a:custGeom>
                <a:avLst/>
                <a:gdLst>
                  <a:gd name="connsiteX0" fmla="*/ 118839 w 119407"/>
                  <a:gd name="connsiteY0" fmla="*/ 2231 h 555591"/>
                  <a:gd name="connsiteX1" fmla="*/ 63806 w 119407"/>
                  <a:gd name="connsiteY1" fmla="*/ 82665 h 555591"/>
                  <a:gd name="connsiteX2" fmla="*/ 42639 w 119407"/>
                  <a:gd name="connsiteY2" fmla="*/ 434031 h 555591"/>
                  <a:gd name="connsiteX3" fmla="*/ 36289 w 119407"/>
                  <a:gd name="connsiteY3" fmla="*/ 129231 h 555591"/>
                  <a:gd name="connsiteX4" fmla="*/ 74389 w 119407"/>
                  <a:gd name="connsiteY4" fmla="*/ 554681 h 555591"/>
                  <a:gd name="connsiteX5" fmla="*/ 2422 w 119407"/>
                  <a:gd name="connsiteY5" fmla="*/ 239298 h 555591"/>
                  <a:gd name="connsiteX6" fmla="*/ 25706 w 119407"/>
                  <a:gd name="connsiteY6" fmla="*/ 137698 h 555591"/>
                  <a:gd name="connsiteX7" fmla="*/ 118839 w 119407"/>
                  <a:gd name="connsiteY7" fmla="*/ 2231 h 55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407" h="555591">
                    <a:moveTo>
                      <a:pt x="118839" y="2231"/>
                    </a:moveTo>
                    <a:cubicBezTo>
                      <a:pt x="125189" y="-6941"/>
                      <a:pt x="76506" y="10698"/>
                      <a:pt x="63806" y="82665"/>
                    </a:cubicBezTo>
                    <a:cubicBezTo>
                      <a:pt x="51106" y="154632"/>
                      <a:pt x="47225" y="426270"/>
                      <a:pt x="42639" y="434031"/>
                    </a:cubicBezTo>
                    <a:cubicBezTo>
                      <a:pt x="38053" y="441792"/>
                      <a:pt x="30997" y="109123"/>
                      <a:pt x="36289" y="129231"/>
                    </a:cubicBezTo>
                    <a:cubicBezTo>
                      <a:pt x="41581" y="149339"/>
                      <a:pt x="80033" y="536337"/>
                      <a:pt x="74389" y="554681"/>
                    </a:cubicBezTo>
                    <a:cubicBezTo>
                      <a:pt x="68744" y="573026"/>
                      <a:pt x="10536" y="308795"/>
                      <a:pt x="2422" y="239298"/>
                    </a:cubicBezTo>
                    <a:cubicBezTo>
                      <a:pt x="-5692" y="169801"/>
                      <a:pt x="7714" y="173328"/>
                      <a:pt x="25706" y="137698"/>
                    </a:cubicBezTo>
                    <a:cubicBezTo>
                      <a:pt x="43698" y="102068"/>
                      <a:pt x="112489" y="11403"/>
                      <a:pt x="118839" y="22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9" name="フリーフォーム: 図形 738">
                <a:extLst>
                  <a:ext uri="{FF2B5EF4-FFF2-40B4-BE49-F238E27FC236}">
                    <a16:creationId xmlns:a16="http://schemas.microsoft.com/office/drawing/2014/main" id="{FB152C82-660C-4271-B39C-8D1E2E29434D}"/>
                  </a:ext>
                </a:extLst>
              </p:cNvPr>
              <p:cNvSpPr/>
              <p:nvPr/>
            </p:nvSpPr>
            <p:spPr>
              <a:xfrm>
                <a:off x="5526403" y="2747838"/>
                <a:ext cx="411153" cy="566944"/>
              </a:xfrm>
              <a:custGeom>
                <a:avLst/>
                <a:gdLst>
                  <a:gd name="connsiteX0" fmla="*/ 1272 w 411153"/>
                  <a:gd name="connsiteY0" fmla="*/ 3300 h 566944"/>
                  <a:gd name="connsiteX1" fmla="*/ 213997 w 411153"/>
                  <a:gd name="connsiteY1" fmla="*/ 66800 h 566944"/>
                  <a:gd name="connsiteX2" fmla="*/ 410847 w 411153"/>
                  <a:gd name="connsiteY2" fmla="*/ 220787 h 566944"/>
                  <a:gd name="connsiteX3" fmla="*/ 261622 w 411153"/>
                  <a:gd name="connsiteY3" fmla="*/ 530350 h 566944"/>
                  <a:gd name="connsiteX4" fmla="*/ 361635 w 411153"/>
                  <a:gd name="connsiteY4" fmla="*/ 316037 h 566944"/>
                  <a:gd name="connsiteX5" fmla="*/ 158435 w 411153"/>
                  <a:gd name="connsiteY5" fmla="*/ 566862 h 566944"/>
                  <a:gd name="connsiteX6" fmla="*/ 309247 w 411153"/>
                  <a:gd name="connsiteY6" fmla="*/ 284287 h 566944"/>
                  <a:gd name="connsiteX7" fmla="*/ 233047 w 411153"/>
                  <a:gd name="connsiteY7" fmla="*/ 476375 h 566944"/>
                  <a:gd name="connsiteX8" fmla="*/ 312422 w 411153"/>
                  <a:gd name="connsiteY8" fmla="*/ 266825 h 566944"/>
                  <a:gd name="connsiteX9" fmla="*/ 155260 w 411153"/>
                  <a:gd name="connsiteY9" fmla="*/ 166812 h 566944"/>
                  <a:gd name="connsiteX10" fmla="*/ 317185 w 411153"/>
                  <a:gd name="connsiteY10" fmla="*/ 160462 h 566944"/>
                  <a:gd name="connsiteX11" fmla="*/ 1272 w 411153"/>
                  <a:gd name="connsiteY11" fmla="*/ 3300 h 566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1153" h="566944">
                    <a:moveTo>
                      <a:pt x="1272" y="3300"/>
                    </a:moveTo>
                    <a:cubicBezTo>
                      <a:pt x="-15926" y="-12310"/>
                      <a:pt x="145735" y="30552"/>
                      <a:pt x="213997" y="66800"/>
                    </a:cubicBezTo>
                    <a:cubicBezTo>
                      <a:pt x="282259" y="103048"/>
                      <a:pt x="402910" y="143529"/>
                      <a:pt x="410847" y="220787"/>
                    </a:cubicBezTo>
                    <a:cubicBezTo>
                      <a:pt x="418784" y="298045"/>
                      <a:pt x="269824" y="514475"/>
                      <a:pt x="261622" y="530350"/>
                    </a:cubicBezTo>
                    <a:cubicBezTo>
                      <a:pt x="253420" y="546225"/>
                      <a:pt x="378833" y="309952"/>
                      <a:pt x="361635" y="316037"/>
                    </a:cubicBezTo>
                    <a:cubicBezTo>
                      <a:pt x="344437" y="322122"/>
                      <a:pt x="167166" y="572154"/>
                      <a:pt x="158435" y="566862"/>
                    </a:cubicBezTo>
                    <a:cubicBezTo>
                      <a:pt x="149704" y="561570"/>
                      <a:pt x="296812" y="299368"/>
                      <a:pt x="309247" y="284287"/>
                    </a:cubicBezTo>
                    <a:cubicBezTo>
                      <a:pt x="321682" y="269206"/>
                      <a:pt x="232518" y="479285"/>
                      <a:pt x="233047" y="476375"/>
                    </a:cubicBezTo>
                    <a:cubicBezTo>
                      <a:pt x="233576" y="473465"/>
                      <a:pt x="325386" y="318419"/>
                      <a:pt x="312422" y="266825"/>
                    </a:cubicBezTo>
                    <a:cubicBezTo>
                      <a:pt x="299458" y="215231"/>
                      <a:pt x="154466" y="184539"/>
                      <a:pt x="155260" y="166812"/>
                    </a:cubicBezTo>
                    <a:cubicBezTo>
                      <a:pt x="156054" y="149085"/>
                      <a:pt x="338087" y="188243"/>
                      <a:pt x="317185" y="160462"/>
                    </a:cubicBezTo>
                    <a:cubicBezTo>
                      <a:pt x="296283" y="132681"/>
                      <a:pt x="18470" y="18910"/>
                      <a:pt x="1272" y="3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0" name="フリーフォーム: 図形 739">
                <a:extLst>
                  <a:ext uri="{FF2B5EF4-FFF2-40B4-BE49-F238E27FC236}">
                    <a16:creationId xmlns:a16="http://schemas.microsoft.com/office/drawing/2014/main" id="{FB010CFF-8268-4FDF-87C4-93F2425EC13B}"/>
                  </a:ext>
                </a:extLst>
              </p:cNvPr>
              <p:cNvSpPr/>
              <p:nvPr/>
            </p:nvSpPr>
            <p:spPr>
              <a:xfrm>
                <a:off x="5449854" y="2827311"/>
                <a:ext cx="343088" cy="238339"/>
              </a:xfrm>
              <a:custGeom>
                <a:avLst/>
                <a:gdLst>
                  <a:gd name="connsiteX0" fmla="*/ 161959 w 343088"/>
                  <a:gd name="connsiteY0" fmla="*/ 27 h 238339"/>
                  <a:gd name="connsiteX1" fmla="*/ 34 w 343088"/>
                  <a:gd name="connsiteY1" fmla="*/ 158777 h 238339"/>
                  <a:gd name="connsiteX2" fmla="*/ 149259 w 343088"/>
                  <a:gd name="connsiteY2" fmla="*/ 176239 h 238339"/>
                  <a:gd name="connsiteX3" fmla="*/ 341346 w 343088"/>
                  <a:gd name="connsiteY3" fmla="*/ 238152 h 238339"/>
                  <a:gd name="connsiteX4" fmla="*/ 30196 w 343088"/>
                  <a:gd name="connsiteY4" fmla="*/ 154014 h 238339"/>
                  <a:gd name="connsiteX5" fmla="*/ 258796 w 343088"/>
                  <a:gd name="connsiteY5" fmla="*/ 188939 h 238339"/>
                  <a:gd name="connsiteX6" fmla="*/ 44484 w 343088"/>
                  <a:gd name="connsiteY6" fmla="*/ 146077 h 238339"/>
                  <a:gd name="connsiteX7" fmla="*/ 161959 w 343088"/>
                  <a:gd name="connsiteY7" fmla="*/ 27 h 238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3088" h="238339">
                    <a:moveTo>
                      <a:pt x="161959" y="27"/>
                    </a:moveTo>
                    <a:cubicBezTo>
                      <a:pt x="154551" y="2144"/>
                      <a:pt x="2151" y="129408"/>
                      <a:pt x="34" y="158777"/>
                    </a:cubicBezTo>
                    <a:cubicBezTo>
                      <a:pt x="-2083" y="188146"/>
                      <a:pt x="92374" y="163010"/>
                      <a:pt x="149259" y="176239"/>
                    </a:cubicBezTo>
                    <a:cubicBezTo>
                      <a:pt x="206144" y="189468"/>
                      <a:pt x="361190" y="241856"/>
                      <a:pt x="341346" y="238152"/>
                    </a:cubicBezTo>
                    <a:cubicBezTo>
                      <a:pt x="321502" y="234448"/>
                      <a:pt x="43954" y="162216"/>
                      <a:pt x="30196" y="154014"/>
                    </a:cubicBezTo>
                    <a:cubicBezTo>
                      <a:pt x="16438" y="145812"/>
                      <a:pt x="256415" y="190262"/>
                      <a:pt x="258796" y="188939"/>
                    </a:cubicBezTo>
                    <a:cubicBezTo>
                      <a:pt x="261177" y="187616"/>
                      <a:pt x="63005" y="175446"/>
                      <a:pt x="44484" y="146077"/>
                    </a:cubicBezTo>
                    <a:cubicBezTo>
                      <a:pt x="25963" y="116708"/>
                      <a:pt x="169367" y="-2090"/>
                      <a:pt x="16195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1" name="フリーフォーム: 図形 740">
                <a:extLst>
                  <a:ext uri="{FF2B5EF4-FFF2-40B4-BE49-F238E27FC236}">
                    <a16:creationId xmlns:a16="http://schemas.microsoft.com/office/drawing/2014/main" id="{EAE3D8D1-C866-4292-B49E-D7E40A24D1EA}"/>
                  </a:ext>
                </a:extLst>
              </p:cNvPr>
              <p:cNvSpPr/>
              <p:nvPr/>
            </p:nvSpPr>
            <p:spPr>
              <a:xfrm>
                <a:off x="5262949" y="3494063"/>
                <a:ext cx="386850" cy="524372"/>
              </a:xfrm>
              <a:custGeom>
                <a:avLst/>
                <a:gdLst>
                  <a:gd name="connsiteX0" fmla="*/ 350451 w 386850"/>
                  <a:gd name="connsiteY0" fmla="*/ 25 h 524372"/>
                  <a:gd name="connsiteX1" fmla="*/ 374264 w 386850"/>
                  <a:gd name="connsiteY1" fmla="*/ 209575 h 524372"/>
                  <a:gd name="connsiteX2" fmla="*/ 125026 w 386850"/>
                  <a:gd name="connsiteY2" fmla="*/ 522312 h 524372"/>
                  <a:gd name="connsiteX3" fmla="*/ 264726 w 386850"/>
                  <a:gd name="connsiteY3" fmla="*/ 252437 h 524372"/>
                  <a:gd name="connsiteX4" fmla="*/ 4376 w 386850"/>
                  <a:gd name="connsiteY4" fmla="*/ 523900 h 524372"/>
                  <a:gd name="connsiteX5" fmla="*/ 98039 w 386850"/>
                  <a:gd name="connsiteY5" fmla="*/ 320700 h 524372"/>
                  <a:gd name="connsiteX6" fmla="*/ 53589 w 386850"/>
                  <a:gd name="connsiteY6" fmla="*/ 423887 h 524372"/>
                  <a:gd name="connsiteX7" fmla="*/ 59939 w 386850"/>
                  <a:gd name="connsiteY7" fmla="*/ 433412 h 524372"/>
                  <a:gd name="connsiteX8" fmla="*/ 91689 w 386850"/>
                  <a:gd name="connsiteY8" fmla="*/ 396900 h 524372"/>
                  <a:gd name="connsiteX9" fmla="*/ 279014 w 386850"/>
                  <a:gd name="connsiteY9" fmla="*/ 217512 h 524372"/>
                  <a:gd name="connsiteX10" fmla="*/ 237739 w 386850"/>
                  <a:gd name="connsiteY10" fmla="*/ 417537 h 524372"/>
                  <a:gd name="connsiteX11" fmla="*/ 355214 w 386850"/>
                  <a:gd name="connsiteY11" fmla="*/ 196875 h 524372"/>
                  <a:gd name="connsiteX12" fmla="*/ 350451 w 386850"/>
                  <a:gd name="connsiteY12" fmla="*/ 25 h 524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6850" h="524372">
                    <a:moveTo>
                      <a:pt x="350451" y="25"/>
                    </a:moveTo>
                    <a:cubicBezTo>
                      <a:pt x="353626" y="2142"/>
                      <a:pt x="411835" y="122527"/>
                      <a:pt x="374264" y="209575"/>
                    </a:cubicBezTo>
                    <a:cubicBezTo>
                      <a:pt x="336693" y="296623"/>
                      <a:pt x="143282" y="515168"/>
                      <a:pt x="125026" y="522312"/>
                    </a:cubicBezTo>
                    <a:cubicBezTo>
                      <a:pt x="106770" y="529456"/>
                      <a:pt x="284834" y="252172"/>
                      <a:pt x="264726" y="252437"/>
                    </a:cubicBezTo>
                    <a:cubicBezTo>
                      <a:pt x="244618" y="252702"/>
                      <a:pt x="32157" y="512523"/>
                      <a:pt x="4376" y="523900"/>
                    </a:cubicBezTo>
                    <a:cubicBezTo>
                      <a:pt x="-23405" y="535277"/>
                      <a:pt x="89837" y="337369"/>
                      <a:pt x="98039" y="320700"/>
                    </a:cubicBezTo>
                    <a:cubicBezTo>
                      <a:pt x="106241" y="304031"/>
                      <a:pt x="59939" y="405102"/>
                      <a:pt x="53589" y="423887"/>
                    </a:cubicBezTo>
                    <a:cubicBezTo>
                      <a:pt x="47239" y="442672"/>
                      <a:pt x="53589" y="437910"/>
                      <a:pt x="59939" y="433412"/>
                    </a:cubicBezTo>
                    <a:cubicBezTo>
                      <a:pt x="66289" y="428914"/>
                      <a:pt x="55177" y="432883"/>
                      <a:pt x="91689" y="396900"/>
                    </a:cubicBezTo>
                    <a:cubicBezTo>
                      <a:pt x="128201" y="360917"/>
                      <a:pt x="254672" y="214073"/>
                      <a:pt x="279014" y="217512"/>
                    </a:cubicBezTo>
                    <a:cubicBezTo>
                      <a:pt x="303356" y="220951"/>
                      <a:pt x="225039" y="420976"/>
                      <a:pt x="237739" y="417537"/>
                    </a:cubicBezTo>
                    <a:cubicBezTo>
                      <a:pt x="250439" y="414098"/>
                      <a:pt x="333783" y="263021"/>
                      <a:pt x="355214" y="196875"/>
                    </a:cubicBezTo>
                    <a:cubicBezTo>
                      <a:pt x="376645" y="130729"/>
                      <a:pt x="347276" y="-2092"/>
                      <a:pt x="350451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2" name="フリーフォーム: 図形 741">
                <a:extLst>
                  <a:ext uri="{FF2B5EF4-FFF2-40B4-BE49-F238E27FC236}">
                    <a16:creationId xmlns:a16="http://schemas.microsoft.com/office/drawing/2014/main" id="{EC1D201D-783C-44E9-B731-88A48FA3E4DE}"/>
                  </a:ext>
                </a:extLst>
              </p:cNvPr>
              <p:cNvSpPr/>
              <p:nvPr/>
            </p:nvSpPr>
            <p:spPr>
              <a:xfrm>
                <a:off x="5281241" y="3668399"/>
                <a:ext cx="43096" cy="606653"/>
              </a:xfrm>
              <a:custGeom>
                <a:avLst/>
                <a:gdLst>
                  <a:gd name="connsiteX0" fmla="*/ 21009 w 43096"/>
                  <a:gd name="connsiteY0" fmla="*/ 314 h 606653"/>
                  <a:gd name="connsiteX1" fmla="*/ 372 w 43096"/>
                  <a:gd name="connsiteY1" fmla="*/ 147951 h 606653"/>
                  <a:gd name="connsiteX2" fmla="*/ 41647 w 43096"/>
                  <a:gd name="connsiteY2" fmla="*/ 582926 h 606653"/>
                  <a:gd name="connsiteX3" fmla="*/ 32122 w 43096"/>
                  <a:gd name="connsiteY3" fmla="*/ 509901 h 606653"/>
                  <a:gd name="connsiteX4" fmla="*/ 16247 w 43096"/>
                  <a:gd name="connsiteY4" fmla="*/ 178114 h 606653"/>
                  <a:gd name="connsiteX5" fmla="*/ 21009 w 43096"/>
                  <a:gd name="connsiteY5" fmla="*/ 314 h 60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096" h="606653">
                    <a:moveTo>
                      <a:pt x="21009" y="314"/>
                    </a:moveTo>
                    <a:cubicBezTo>
                      <a:pt x="18363" y="-4713"/>
                      <a:pt x="-3068" y="50849"/>
                      <a:pt x="372" y="147951"/>
                    </a:cubicBezTo>
                    <a:cubicBezTo>
                      <a:pt x="3812" y="245053"/>
                      <a:pt x="36355" y="522601"/>
                      <a:pt x="41647" y="582926"/>
                    </a:cubicBezTo>
                    <a:cubicBezTo>
                      <a:pt x="46939" y="643251"/>
                      <a:pt x="36355" y="577370"/>
                      <a:pt x="32122" y="509901"/>
                    </a:cubicBezTo>
                    <a:cubicBezTo>
                      <a:pt x="27889" y="442432"/>
                      <a:pt x="17834" y="261458"/>
                      <a:pt x="16247" y="178114"/>
                    </a:cubicBezTo>
                    <a:cubicBezTo>
                      <a:pt x="14659" y="94770"/>
                      <a:pt x="23655" y="5341"/>
                      <a:pt x="21009" y="3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3" name="フリーフォーム: 図形 742">
                <a:extLst>
                  <a:ext uri="{FF2B5EF4-FFF2-40B4-BE49-F238E27FC236}">
                    <a16:creationId xmlns:a16="http://schemas.microsoft.com/office/drawing/2014/main" id="{A7FADD42-E078-4C5A-946D-39685BBCDC43}"/>
                  </a:ext>
                </a:extLst>
              </p:cNvPr>
              <p:cNvSpPr/>
              <p:nvPr/>
            </p:nvSpPr>
            <p:spPr>
              <a:xfrm>
                <a:off x="1542125" y="3962371"/>
                <a:ext cx="2223147" cy="639530"/>
              </a:xfrm>
              <a:custGeom>
                <a:avLst/>
                <a:gdLst>
                  <a:gd name="connsiteX0" fmla="*/ 2213900 w 2223147"/>
                  <a:gd name="connsiteY0" fmla="*/ 29 h 639530"/>
                  <a:gd name="connsiteX1" fmla="*/ 1518575 w 2223147"/>
                  <a:gd name="connsiteY1" fmla="*/ 92104 h 639530"/>
                  <a:gd name="connsiteX2" fmla="*/ 1093125 w 2223147"/>
                  <a:gd name="connsiteY2" fmla="*/ 327054 h 639530"/>
                  <a:gd name="connsiteX3" fmla="*/ 1778925 w 2223147"/>
                  <a:gd name="connsiteY3" fmla="*/ 66704 h 639530"/>
                  <a:gd name="connsiteX4" fmla="*/ 1220125 w 2223147"/>
                  <a:gd name="connsiteY4" fmla="*/ 254029 h 639530"/>
                  <a:gd name="connsiteX5" fmla="*/ 1699550 w 2223147"/>
                  <a:gd name="connsiteY5" fmla="*/ 88929 h 639530"/>
                  <a:gd name="connsiteX6" fmla="*/ 550200 w 2223147"/>
                  <a:gd name="connsiteY6" fmla="*/ 508029 h 639530"/>
                  <a:gd name="connsiteX7" fmla="*/ 1099475 w 2223147"/>
                  <a:gd name="connsiteY7" fmla="*/ 361979 h 639530"/>
                  <a:gd name="connsiteX8" fmla="*/ 4100 w 2223147"/>
                  <a:gd name="connsiteY8" fmla="*/ 638204 h 639530"/>
                  <a:gd name="connsiteX9" fmla="*/ 1572550 w 2223147"/>
                  <a:gd name="connsiteY9" fmla="*/ 225454 h 639530"/>
                  <a:gd name="connsiteX10" fmla="*/ 1289975 w 2223147"/>
                  <a:gd name="connsiteY10" fmla="*/ 365154 h 639530"/>
                  <a:gd name="connsiteX11" fmla="*/ 1877350 w 2223147"/>
                  <a:gd name="connsiteY11" fmla="*/ 85754 h 639530"/>
                  <a:gd name="connsiteX12" fmla="*/ 2213900 w 2223147"/>
                  <a:gd name="connsiteY12" fmla="*/ 29 h 63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23147" h="639530">
                    <a:moveTo>
                      <a:pt x="2213900" y="29"/>
                    </a:moveTo>
                    <a:cubicBezTo>
                      <a:pt x="2154104" y="1087"/>
                      <a:pt x="1705371" y="37600"/>
                      <a:pt x="1518575" y="92104"/>
                    </a:cubicBezTo>
                    <a:cubicBezTo>
                      <a:pt x="1331779" y="146608"/>
                      <a:pt x="1049733" y="331287"/>
                      <a:pt x="1093125" y="327054"/>
                    </a:cubicBezTo>
                    <a:cubicBezTo>
                      <a:pt x="1136517" y="322821"/>
                      <a:pt x="1757758" y="78875"/>
                      <a:pt x="1778925" y="66704"/>
                    </a:cubicBezTo>
                    <a:cubicBezTo>
                      <a:pt x="1800092" y="54533"/>
                      <a:pt x="1233354" y="250325"/>
                      <a:pt x="1220125" y="254029"/>
                    </a:cubicBezTo>
                    <a:cubicBezTo>
                      <a:pt x="1206896" y="257733"/>
                      <a:pt x="1811204" y="46596"/>
                      <a:pt x="1699550" y="88929"/>
                    </a:cubicBezTo>
                    <a:cubicBezTo>
                      <a:pt x="1587896" y="131262"/>
                      <a:pt x="650212" y="462521"/>
                      <a:pt x="550200" y="508029"/>
                    </a:cubicBezTo>
                    <a:cubicBezTo>
                      <a:pt x="450187" y="553537"/>
                      <a:pt x="1190492" y="340283"/>
                      <a:pt x="1099475" y="361979"/>
                    </a:cubicBezTo>
                    <a:cubicBezTo>
                      <a:pt x="1008458" y="383675"/>
                      <a:pt x="-74746" y="660958"/>
                      <a:pt x="4100" y="638204"/>
                    </a:cubicBezTo>
                    <a:cubicBezTo>
                      <a:pt x="82946" y="615450"/>
                      <a:pt x="1358237" y="270962"/>
                      <a:pt x="1572550" y="225454"/>
                    </a:cubicBezTo>
                    <a:cubicBezTo>
                      <a:pt x="1786862" y="179946"/>
                      <a:pt x="1239175" y="388437"/>
                      <a:pt x="1289975" y="365154"/>
                    </a:cubicBezTo>
                    <a:cubicBezTo>
                      <a:pt x="1340775" y="341871"/>
                      <a:pt x="1724950" y="145021"/>
                      <a:pt x="1877350" y="85754"/>
                    </a:cubicBezTo>
                    <a:cubicBezTo>
                      <a:pt x="2029750" y="26487"/>
                      <a:pt x="2273696" y="-1029"/>
                      <a:pt x="2213900" y="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4" name="フリーフォーム: 図形 743">
                <a:extLst>
                  <a:ext uri="{FF2B5EF4-FFF2-40B4-BE49-F238E27FC236}">
                    <a16:creationId xmlns:a16="http://schemas.microsoft.com/office/drawing/2014/main" id="{AB571701-CF72-4EFD-A770-F02361B10689}"/>
                  </a:ext>
                </a:extLst>
              </p:cNvPr>
              <p:cNvSpPr/>
              <p:nvPr/>
            </p:nvSpPr>
            <p:spPr>
              <a:xfrm>
                <a:off x="1577482" y="4058176"/>
                <a:ext cx="2087790" cy="1098162"/>
              </a:xfrm>
              <a:custGeom>
                <a:avLst/>
                <a:gdLst>
                  <a:gd name="connsiteX0" fmla="*/ 2086468 w 2087790"/>
                  <a:gd name="connsiteY0" fmla="*/ 2649 h 1098162"/>
                  <a:gd name="connsiteX1" fmla="*/ 1445118 w 2087790"/>
                  <a:gd name="connsiteY1" fmla="*/ 269349 h 1098162"/>
                  <a:gd name="connsiteX2" fmla="*/ 813293 w 2087790"/>
                  <a:gd name="connsiteY2" fmla="*/ 891649 h 1098162"/>
                  <a:gd name="connsiteX3" fmla="*/ 1372093 w 2087790"/>
                  <a:gd name="connsiteY3" fmla="*/ 316974 h 1098162"/>
                  <a:gd name="connsiteX4" fmla="*/ 524368 w 2087790"/>
                  <a:gd name="connsiteY4" fmla="*/ 897999 h 1098162"/>
                  <a:gd name="connsiteX5" fmla="*/ 1314943 w 2087790"/>
                  <a:gd name="connsiteY5" fmla="*/ 323324 h 1098162"/>
                  <a:gd name="connsiteX6" fmla="*/ 493 w 2087790"/>
                  <a:gd name="connsiteY6" fmla="*/ 1098024 h 1098162"/>
                  <a:gd name="connsiteX7" fmla="*/ 1156193 w 2087790"/>
                  <a:gd name="connsiteY7" fmla="*/ 389999 h 1098162"/>
                  <a:gd name="connsiteX8" fmla="*/ 822818 w 2087790"/>
                  <a:gd name="connsiteY8" fmla="*/ 758299 h 1098162"/>
                  <a:gd name="connsiteX9" fmla="*/ 1432418 w 2087790"/>
                  <a:gd name="connsiteY9" fmla="*/ 228074 h 1098162"/>
                  <a:gd name="connsiteX10" fmla="*/ 1607043 w 2087790"/>
                  <a:gd name="connsiteY10" fmla="*/ 139174 h 1098162"/>
                  <a:gd name="connsiteX11" fmla="*/ 2086468 w 2087790"/>
                  <a:gd name="connsiteY11" fmla="*/ 2649 h 1098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7790" h="1098162">
                    <a:moveTo>
                      <a:pt x="2086468" y="2649"/>
                    </a:moveTo>
                    <a:cubicBezTo>
                      <a:pt x="2059481" y="24345"/>
                      <a:pt x="1657314" y="121182"/>
                      <a:pt x="1445118" y="269349"/>
                    </a:cubicBezTo>
                    <a:cubicBezTo>
                      <a:pt x="1232922" y="417516"/>
                      <a:pt x="825464" y="883712"/>
                      <a:pt x="813293" y="891649"/>
                    </a:cubicBezTo>
                    <a:cubicBezTo>
                      <a:pt x="801122" y="899586"/>
                      <a:pt x="1420247" y="315916"/>
                      <a:pt x="1372093" y="316974"/>
                    </a:cubicBezTo>
                    <a:cubicBezTo>
                      <a:pt x="1323939" y="318032"/>
                      <a:pt x="533893" y="896941"/>
                      <a:pt x="524368" y="897999"/>
                    </a:cubicBezTo>
                    <a:cubicBezTo>
                      <a:pt x="514843" y="899057"/>
                      <a:pt x="1402255" y="289987"/>
                      <a:pt x="1314943" y="323324"/>
                    </a:cubicBezTo>
                    <a:cubicBezTo>
                      <a:pt x="1227630" y="356662"/>
                      <a:pt x="26951" y="1086912"/>
                      <a:pt x="493" y="1098024"/>
                    </a:cubicBezTo>
                    <a:cubicBezTo>
                      <a:pt x="-25965" y="1109137"/>
                      <a:pt x="1019139" y="446620"/>
                      <a:pt x="1156193" y="389999"/>
                    </a:cubicBezTo>
                    <a:cubicBezTo>
                      <a:pt x="1293247" y="333378"/>
                      <a:pt x="776780" y="785287"/>
                      <a:pt x="822818" y="758299"/>
                    </a:cubicBezTo>
                    <a:cubicBezTo>
                      <a:pt x="868856" y="731311"/>
                      <a:pt x="1301714" y="331261"/>
                      <a:pt x="1432418" y="228074"/>
                    </a:cubicBezTo>
                    <a:cubicBezTo>
                      <a:pt x="1563122" y="124887"/>
                      <a:pt x="1494331" y="179920"/>
                      <a:pt x="1607043" y="139174"/>
                    </a:cubicBezTo>
                    <a:cubicBezTo>
                      <a:pt x="1719755" y="98428"/>
                      <a:pt x="2113455" y="-19047"/>
                      <a:pt x="2086468" y="26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5" name="フリーフォーム: 図形 744">
                <a:extLst>
                  <a:ext uri="{FF2B5EF4-FFF2-40B4-BE49-F238E27FC236}">
                    <a16:creationId xmlns:a16="http://schemas.microsoft.com/office/drawing/2014/main" id="{26AFF924-4C53-48D9-BD2A-FBB80700AB9C}"/>
                  </a:ext>
                </a:extLst>
              </p:cNvPr>
              <p:cNvSpPr/>
              <p:nvPr/>
            </p:nvSpPr>
            <p:spPr>
              <a:xfrm>
                <a:off x="2769427" y="4043112"/>
                <a:ext cx="1021110" cy="715190"/>
              </a:xfrm>
              <a:custGeom>
                <a:avLst/>
                <a:gdLst>
                  <a:gd name="connsiteX0" fmla="*/ 1011998 w 1021110"/>
                  <a:gd name="connsiteY0" fmla="*/ 1838 h 715190"/>
                  <a:gd name="connsiteX1" fmla="*/ 577023 w 1021110"/>
                  <a:gd name="connsiteY1" fmla="*/ 233613 h 715190"/>
                  <a:gd name="connsiteX2" fmla="*/ 291273 w 1021110"/>
                  <a:gd name="connsiteY2" fmla="*/ 471738 h 715190"/>
                  <a:gd name="connsiteX3" fmla="*/ 551623 w 1021110"/>
                  <a:gd name="connsiteY3" fmla="*/ 189163 h 715190"/>
                  <a:gd name="connsiteX4" fmla="*/ 2348 w 1021110"/>
                  <a:gd name="connsiteY4" fmla="*/ 649538 h 715190"/>
                  <a:gd name="connsiteX5" fmla="*/ 805623 w 1021110"/>
                  <a:gd name="connsiteY5" fmla="*/ 185988 h 715190"/>
                  <a:gd name="connsiteX6" fmla="*/ 611948 w 1021110"/>
                  <a:gd name="connsiteY6" fmla="*/ 535238 h 715190"/>
                  <a:gd name="connsiteX7" fmla="*/ 900873 w 1021110"/>
                  <a:gd name="connsiteY7" fmla="*/ 236788 h 715190"/>
                  <a:gd name="connsiteX8" fmla="*/ 640523 w 1021110"/>
                  <a:gd name="connsiteY8" fmla="*/ 713038 h 715190"/>
                  <a:gd name="connsiteX9" fmla="*/ 913573 w 1021110"/>
                  <a:gd name="connsiteY9" fmla="*/ 417763 h 715190"/>
                  <a:gd name="connsiteX10" fmla="*/ 713548 w 1021110"/>
                  <a:gd name="connsiteY10" fmla="*/ 538413 h 715190"/>
                  <a:gd name="connsiteX11" fmla="*/ 862773 w 1021110"/>
                  <a:gd name="connsiteY11" fmla="*/ 147888 h 715190"/>
                  <a:gd name="connsiteX12" fmla="*/ 1011998 w 1021110"/>
                  <a:gd name="connsiteY12" fmla="*/ 1838 h 71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1110" h="715190">
                    <a:moveTo>
                      <a:pt x="1011998" y="1838"/>
                    </a:moveTo>
                    <a:cubicBezTo>
                      <a:pt x="964373" y="16125"/>
                      <a:pt x="697144" y="155296"/>
                      <a:pt x="577023" y="233613"/>
                    </a:cubicBezTo>
                    <a:cubicBezTo>
                      <a:pt x="456902" y="311930"/>
                      <a:pt x="295506" y="479146"/>
                      <a:pt x="291273" y="471738"/>
                    </a:cubicBezTo>
                    <a:cubicBezTo>
                      <a:pt x="287040" y="464330"/>
                      <a:pt x="599777" y="159530"/>
                      <a:pt x="551623" y="189163"/>
                    </a:cubicBezTo>
                    <a:cubicBezTo>
                      <a:pt x="503469" y="218796"/>
                      <a:pt x="-39985" y="650067"/>
                      <a:pt x="2348" y="649538"/>
                    </a:cubicBezTo>
                    <a:cubicBezTo>
                      <a:pt x="44681" y="649009"/>
                      <a:pt x="704023" y="205038"/>
                      <a:pt x="805623" y="185988"/>
                    </a:cubicBezTo>
                    <a:cubicBezTo>
                      <a:pt x="907223" y="166938"/>
                      <a:pt x="596073" y="526771"/>
                      <a:pt x="611948" y="535238"/>
                    </a:cubicBezTo>
                    <a:cubicBezTo>
                      <a:pt x="627823" y="543705"/>
                      <a:pt x="896111" y="207155"/>
                      <a:pt x="900873" y="236788"/>
                    </a:cubicBezTo>
                    <a:cubicBezTo>
                      <a:pt x="905635" y="266421"/>
                      <a:pt x="638406" y="682876"/>
                      <a:pt x="640523" y="713038"/>
                    </a:cubicBezTo>
                    <a:cubicBezTo>
                      <a:pt x="642640" y="743200"/>
                      <a:pt x="901402" y="446867"/>
                      <a:pt x="913573" y="417763"/>
                    </a:cubicBezTo>
                    <a:cubicBezTo>
                      <a:pt x="925744" y="388659"/>
                      <a:pt x="722015" y="583392"/>
                      <a:pt x="713548" y="538413"/>
                    </a:cubicBezTo>
                    <a:cubicBezTo>
                      <a:pt x="705081" y="493434"/>
                      <a:pt x="818323" y="237317"/>
                      <a:pt x="862773" y="147888"/>
                    </a:cubicBezTo>
                    <a:cubicBezTo>
                      <a:pt x="907223" y="58459"/>
                      <a:pt x="1059623" y="-12449"/>
                      <a:pt x="1011998" y="1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6" name="フリーフォーム: 図形 745">
                <a:extLst>
                  <a:ext uri="{FF2B5EF4-FFF2-40B4-BE49-F238E27FC236}">
                    <a16:creationId xmlns:a16="http://schemas.microsoft.com/office/drawing/2014/main" id="{ACC3B806-F332-4284-87EA-379D700052B6}"/>
                  </a:ext>
                </a:extLst>
              </p:cNvPr>
              <p:cNvSpPr/>
              <p:nvPr/>
            </p:nvSpPr>
            <p:spPr>
              <a:xfrm>
                <a:off x="1736080" y="3829939"/>
                <a:ext cx="1905645" cy="334442"/>
              </a:xfrm>
              <a:custGeom>
                <a:avLst/>
                <a:gdLst>
                  <a:gd name="connsiteX0" fmla="*/ 1905645 w 1905645"/>
                  <a:gd name="connsiteY0" fmla="*/ 103886 h 334442"/>
                  <a:gd name="connsiteX1" fmla="*/ 1032520 w 1905645"/>
                  <a:gd name="connsiteY1" fmla="*/ 2286 h 334442"/>
                  <a:gd name="connsiteX2" fmla="*/ 1438920 w 1905645"/>
                  <a:gd name="connsiteY2" fmla="*/ 37211 h 334442"/>
                  <a:gd name="connsiteX3" fmla="*/ 895995 w 1905645"/>
                  <a:gd name="connsiteY3" fmla="*/ 84836 h 334442"/>
                  <a:gd name="connsiteX4" fmla="*/ 1140470 w 1905645"/>
                  <a:gd name="connsiteY4" fmla="*/ 103886 h 334442"/>
                  <a:gd name="connsiteX5" fmla="*/ 518170 w 1905645"/>
                  <a:gd name="connsiteY5" fmla="*/ 319786 h 334442"/>
                  <a:gd name="connsiteX6" fmla="*/ 3820 w 1905645"/>
                  <a:gd name="connsiteY6" fmla="*/ 316611 h 334442"/>
                  <a:gd name="connsiteX7" fmla="*/ 295920 w 1905645"/>
                  <a:gd name="connsiteY7" fmla="*/ 329311 h 334442"/>
                  <a:gd name="connsiteX8" fmla="*/ 524520 w 1905645"/>
                  <a:gd name="connsiteY8" fmla="*/ 297561 h 334442"/>
                  <a:gd name="connsiteX9" fmla="*/ 908695 w 1905645"/>
                  <a:gd name="connsiteY9" fmla="*/ 243586 h 334442"/>
                  <a:gd name="connsiteX10" fmla="*/ 1181745 w 1905645"/>
                  <a:gd name="connsiteY10" fmla="*/ 100711 h 334442"/>
                  <a:gd name="connsiteX11" fmla="*/ 1429395 w 1905645"/>
                  <a:gd name="connsiteY11" fmla="*/ 81661 h 334442"/>
                  <a:gd name="connsiteX12" fmla="*/ 1905645 w 1905645"/>
                  <a:gd name="connsiteY12" fmla="*/ 103886 h 33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5645" h="334442">
                    <a:moveTo>
                      <a:pt x="1905645" y="103886"/>
                    </a:moveTo>
                    <a:lnTo>
                      <a:pt x="1032520" y="2286"/>
                    </a:lnTo>
                    <a:cubicBezTo>
                      <a:pt x="954732" y="-8827"/>
                      <a:pt x="1461674" y="23453"/>
                      <a:pt x="1438920" y="37211"/>
                    </a:cubicBezTo>
                    <a:cubicBezTo>
                      <a:pt x="1416166" y="50969"/>
                      <a:pt x="945737" y="73724"/>
                      <a:pt x="895995" y="84836"/>
                    </a:cubicBezTo>
                    <a:cubicBezTo>
                      <a:pt x="846253" y="95948"/>
                      <a:pt x="1203441" y="64728"/>
                      <a:pt x="1140470" y="103886"/>
                    </a:cubicBezTo>
                    <a:cubicBezTo>
                      <a:pt x="1077499" y="143044"/>
                      <a:pt x="707612" y="284332"/>
                      <a:pt x="518170" y="319786"/>
                    </a:cubicBezTo>
                    <a:cubicBezTo>
                      <a:pt x="328728" y="355240"/>
                      <a:pt x="40862" y="315024"/>
                      <a:pt x="3820" y="316611"/>
                    </a:cubicBezTo>
                    <a:cubicBezTo>
                      <a:pt x="-33222" y="318199"/>
                      <a:pt x="209137" y="332486"/>
                      <a:pt x="295920" y="329311"/>
                    </a:cubicBezTo>
                    <a:cubicBezTo>
                      <a:pt x="382703" y="326136"/>
                      <a:pt x="422391" y="311849"/>
                      <a:pt x="524520" y="297561"/>
                    </a:cubicBezTo>
                    <a:cubicBezTo>
                      <a:pt x="626649" y="283274"/>
                      <a:pt x="799158" y="276394"/>
                      <a:pt x="908695" y="243586"/>
                    </a:cubicBezTo>
                    <a:cubicBezTo>
                      <a:pt x="1018232" y="210778"/>
                      <a:pt x="1094962" y="127698"/>
                      <a:pt x="1181745" y="100711"/>
                    </a:cubicBezTo>
                    <a:cubicBezTo>
                      <a:pt x="1268528" y="73724"/>
                      <a:pt x="1429395" y="81661"/>
                      <a:pt x="1429395" y="81661"/>
                    </a:cubicBezTo>
                    <a:lnTo>
                      <a:pt x="1905645" y="10388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7" name="フリーフォーム: 図形 746">
                <a:extLst>
                  <a:ext uri="{FF2B5EF4-FFF2-40B4-BE49-F238E27FC236}">
                    <a16:creationId xmlns:a16="http://schemas.microsoft.com/office/drawing/2014/main" id="{54D45BEC-0E05-4D47-A5DE-D352C7A4E21D}"/>
                  </a:ext>
                </a:extLst>
              </p:cNvPr>
              <p:cNvSpPr/>
              <p:nvPr/>
            </p:nvSpPr>
            <p:spPr>
              <a:xfrm>
                <a:off x="4088731" y="2609012"/>
                <a:ext cx="238541" cy="216322"/>
              </a:xfrm>
              <a:custGeom>
                <a:avLst/>
                <a:gdLst>
                  <a:gd name="connsiteX0" fmla="*/ 10194 w 238541"/>
                  <a:gd name="connsiteY0" fmla="*/ 838 h 216322"/>
                  <a:gd name="connsiteX1" fmla="*/ 170532 w 238541"/>
                  <a:gd name="connsiteY1" fmla="*/ 42113 h 216322"/>
                  <a:gd name="connsiteX2" fmla="*/ 237207 w 238541"/>
                  <a:gd name="connsiteY2" fmla="*/ 215151 h 216322"/>
                  <a:gd name="connsiteX3" fmla="*/ 214982 w 238541"/>
                  <a:gd name="connsiteY3" fmla="*/ 119901 h 216322"/>
                  <a:gd name="connsiteX4" fmla="*/ 213394 w 238541"/>
                  <a:gd name="connsiteY4" fmla="*/ 158001 h 216322"/>
                  <a:gd name="connsiteX5" fmla="*/ 164182 w 238541"/>
                  <a:gd name="connsiteY5" fmla="*/ 134188 h 216322"/>
                  <a:gd name="connsiteX6" fmla="*/ 168944 w 238541"/>
                  <a:gd name="connsiteY6" fmla="*/ 137363 h 216322"/>
                  <a:gd name="connsiteX7" fmla="*/ 669 w 238541"/>
                  <a:gd name="connsiteY7" fmla="*/ 108788 h 216322"/>
                  <a:gd name="connsiteX8" fmla="*/ 110207 w 238541"/>
                  <a:gd name="connsiteY8" fmla="*/ 73863 h 216322"/>
                  <a:gd name="connsiteX9" fmla="*/ 113382 w 238541"/>
                  <a:gd name="connsiteY9" fmla="*/ 65926 h 216322"/>
                  <a:gd name="connsiteX10" fmla="*/ 10194 w 238541"/>
                  <a:gd name="connsiteY10" fmla="*/ 838 h 21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541" h="216322">
                    <a:moveTo>
                      <a:pt x="10194" y="838"/>
                    </a:moveTo>
                    <a:cubicBezTo>
                      <a:pt x="19719" y="-3131"/>
                      <a:pt x="132697" y="6394"/>
                      <a:pt x="170532" y="42113"/>
                    </a:cubicBezTo>
                    <a:cubicBezTo>
                      <a:pt x="208367" y="77832"/>
                      <a:pt x="229799" y="202186"/>
                      <a:pt x="237207" y="215151"/>
                    </a:cubicBezTo>
                    <a:cubicBezTo>
                      <a:pt x="244615" y="228116"/>
                      <a:pt x="218951" y="129426"/>
                      <a:pt x="214982" y="119901"/>
                    </a:cubicBezTo>
                    <a:cubicBezTo>
                      <a:pt x="211013" y="110376"/>
                      <a:pt x="221860" y="155620"/>
                      <a:pt x="213394" y="158001"/>
                    </a:cubicBezTo>
                    <a:cubicBezTo>
                      <a:pt x="204928" y="160382"/>
                      <a:pt x="171590" y="137628"/>
                      <a:pt x="164182" y="134188"/>
                    </a:cubicBezTo>
                    <a:cubicBezTo>
                      <a:pt x="156774" y="130748"/>
                      <a:pt x="196196" y="141596"/>
                      <a:pt x="168944" y="137363"/>
                    </a:cubicBezTo>
                    <a:cubicBezTo>
                      <a:pt x="141692" y="133130"/>
                      <a:pt x="10458" y="119371"/>
                      <a:pt x="669" y="108788"/>
                    </a:cubicBezTo>
                    <a:cubicBezTo>
                      <a:pt x="-9120" y="98205"/>
                      <a:pt x="91422" y="81007"/>
                      <a:pt x="110207" y="73863"/>
                    </a:cubicBezTo>
                    <a:cubicBezTo>
                      <a:pt x="128992" y="66719"/>
                      <a:pt x="128199" y="76774"/>
                      <a:pt x="113382" y="65926"/>
                    </a:cubicBezTo>
                    <a:cubicBezTo>
                      <a:pt x="98565" y="55078"/>
                      <a:pt x="669" y="4807"/>
                      <a:pt x="10194" y="838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8" name="フリーフォーム: 図形 747">
                <a:extLst>
                  <a:ext uri="{FF2B5EF4-FFF2-40B4-BE49-F238E27FC236}">
                    <a16:creationId xmlns:a16="http://schemas.microsoft.com/office/drawing/2014/main" id="{4457F6C7-E2F4-4CC6-A49D-356A8EAA5D2E}"/>
                  </a:ext>
                </a:extLst>
              </p:cNvPr>
              <p:cNvSpPr/>
              <p:nvPr/>
            </p:nvSpPr>
            <p:spPr>
              <a:xfrm>
                <a:off x="4441215" y="2542911"/>
                <a:ext cx="237390" cy="182889"/>
              </a:xfrm>
              <a:custGeom>
                <a:avLst/>
                <a:gdLst>
                  <a:gd name="connsiteX0" fmla="*/ 114910 w 237390"/>
                  <a:gd name="connsiteY0" fmla="*/ 264 h 182889"/>
                  <a:gd name="connsiteX1" fmla="*/ 2198 w 237390"/>
                  <a:gd name="connsiteY1" fmla="*/ 106627 h 182889"/>
                  <a:gd name="connsiteX2" fmla="*/ 237148 w 237390"/>
                  <a:gd name="connsiteY2" fmla="*/ 182827 h 182889"/>
                  <a:gd name="connsiteX3" fmla="*/ 48235 w 237390"/>
                  <a:gd name="connsiteY3" fmla="*/ 119327 h 182889"/>
                  <a:gd name="connsiteX4" fmla="*/ 119673 w 237390"/>
                  <a:gd name="connsiteY4" fmla="*/ 100277 h 182889"/>
                  <a:gd name="connsiteX5" fmla="*/ 33948 w 237390"/>
                  <a:gd name="connsiteY5" fmla="*/ 76464 h 182889"/>
                  <a:gd name="connsiteX6" fmla="*/ 114910 w 237390"/>
                  <a:gd name="connsiteY6" fmla="*/ 264 h 18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390" h="182889">
                    <a:moveTo>
                      <a:pt x="114910" y="264"/>
                    </a:moveTo>
                    <a:cubicBezTo>
                      <a:pt x="109618" y="5291"/>
                      <a:pt x="-18175" y="76200"/>
                      <a:pt x="2198" y="106627"/>
                    </a:cubicBezTo>
                    <a:cubicBezTo>
                      <a:pt x="22571" y="137054"/>
                      <a:pt x="229475" y="180710"/>
                      <a:pt x="237148" y="182827"/>
                    </a:cubicBezTo>
                    <a:cubicBezTo>
                      <a:pt x="244821" y="184944"/>
                      <a:pt x="67814" y="133085"/>
                      <a:pt x="48235" y="119327"/>
                    </a:cubicBezTo>
                    <a:cubicBezTo>
                      <a:pt x="28656" y="105569"/>
                      <a:pt x="122054" y="107421"/>
                      <a:pt x="119673" y="100277"/>
                    </a:cubicBezTo>
                    <a:cubicBezTo>
                      <a:pt x="117292" y="93133"/>
                      <a:pt x="35271" y="89429"/>
                      <a:pt x="33948" y="76464"/>
                    </a:cubicBezTo>
                    <a:cubicBezTo>
                      <a:pt x="32625" y="63499"/>
                      <a:pt x="120202" y="-4763"/>
                      <a:pt x="114910" y="264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フリーフォーム: 図形 748">
                <a:extLst>
                  <a:ext uri="{FF2B5EF4-FFF2-40B4-BE49-F238E27FC236}">
                    <a16:creationId xmlns:a16="http://schemas.microsoft.com/office/drawing/2014/main" id="{6DE619F3-3233-4771-A156-F2B47C6A4E15}"/>
                  </a:ext>
                </a:extLst>
              </p:cNvPr>
              <p:cNvSpPr/>
              <p:nvPr/>
            </p:nvSpPr>
            <p:spPr>
              <a:xfrm>
                <a:off x="4356867" y="2643026"/>
                <a:ext cx="317391" cy="317908"/>
              </a:xfrm>
              <a:custGeom>
                <a:avLst/>
                <a:gdLst>
                  <a:gd name="connsiteX0" fmla="*/ 99246 w 317391"/>
                  <a:gd name="connsiteY0" fmla="*/ 9687 h 317908"/>
                  <a:gd name="connsiteX1" fmla="*/ 232596 w 317391"/>
                  <a:gd name="connsiteY1" fmla="*/ 70012 h 317908"/>
                  <a:gd name="connsiteX2" fmla="*/ 316733 w 317391"/>
                  <a:gd name="connsiteY2" fmla="*/ 81124 h 317908"/>
                  <a:gd name="connsiteX3" fmla="*/ 265933 w 317391"/>
                  <a:gd name="connsiteY3" fmla="*/ 92237 h 317908"/>
                  <a:gd name="connsiteX4" fmla="*/ 162746 w 317391"/>
                  <a:gd name="connsiteY4" fmla="*/ 254162 h 317908"/>
                  <a:gd name="connsiteX5" fmla="*/ 207196 w 317391"/>
                  <a:gd name="connsiteY5" fmla="*/ 111287 h 317908"/>
                  <a:gd name="connsiteX6" fmla="*/ 170683 w 317391"/>
                  <a:gd name="connsiteY6" fmla="*/ 263687 h 317908"/>
                  <a:gd name="connsiteX7" fmla="*/ 173858 w 317391"/>
                  <a:gd name="connsiteY7" fmla="*/ 311312 h 317908"/>
                  <a:gd name="connsiteX8" fmla="*/ 146871 w 317391"/>
                  <a:gd name="connsiteY8" fmla="*/ 133512 h 317908"/>
                  <a:gd name="connsiteX9" fmla="*/ 143696 w 317391"/>
                  <a:gd name="connsiteY9" fmla="*/ 184312 h 317908"/>
                  <a:gd name="connsiteX10" fmla="*/ 108771 w 317391"/>
                  <a:gd name="connsiteY10" fmla="*/ 82712 h 317908"/>
                  <a:gd name="connsiteX11" fmla="*/ 821 w 317391"/>
                  <a:gd name="connsiteY11" fmla="*/ 162 h 317908"/>
                  <a:gd name="connsiteX12" fmla="*/ 172271 w 317391"/>
                  <a:gd name="connsiteY12" fmla="*/ 60487 h 317908"/>
                  <a:gd name="connsiteX13" fmla="*/ 99246 w 317391"/>
                  <a:gd name="connsiteY13" fmla="*/ 9687 h 317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7391" h="317908">
                    <a:moveTo>
                      <a:pt x="99246" y="9687"/>
                    </a:moveTo>
                    <a:cubicBezTo>
                      <a:pt x="109300" y="11274"/>
                      <a:pt x="196348" y="58106"/>
                      <a:pt x="232596" y="70012"/>
                    </a:cubicBezTo>
                    <a:cubicBezTo>
                      <a:pt x="268844" y="81918"/>
                      <a:pt x="311177" y="77420"/>
                      <a:pt x="316733" y="81124"/>
                    </a:cubicBezTo>
                    <a:cubicBezTo>
                      <a:pt x="322289" y="84828"/>
                      <a:pt x="291598" y="63397"/>
                      <a:pt x="265933" y="92237"/>
                    </a:cubicBezTo>
                    <a:cubicBezTo>
                      <a:pt x="240269" y="121077"/>
                      <a:pt x="172535" y="250987"/>
                      <a:pt x="162746" y="254162"/>
                    </a:cubicBezTo>
                    <a:cubicBezTo>
                      <a:pt x="152957" y="257337"/>
                      <a:pt x="205873" y="109700"/>
                      <a:pt x="207196" y="111287"/>
                    </a:cubicBezTo>
                    <a:cubicBezTo>
                      <a:pt x="208519" y="112874"/>
                      <a:pt x="176239" y="230350"/>
                      <a:pt x="170683" y="263687"/>
                    </a:cubicBezTo>
                    <a:cubicBezTo>
                      <a:pt x="165127" y="297025"/>
                      <a:pt x="177827" y="333008"/>
                      <a:pt x="173858" y="311312"/>
                    </a:cubicBezTo>
                    <a:cubicBezTo>
                      <a:pt x="169889" y="289616"/>
                      <a:pt x="151898" y="154679"/>
                      <a:pt x="146871" y="133512"/>
                    </a:cubicBezTo>
                    <a:cubicBezTo>
                      <a:pt x="141844" y="112345"/>
                      <a:pt x="150046" y="192779"/>
                      <a:pt x="143696" y="184312"/>
                    </a:cubicBezTo>
                    <a:cubicBezTo>
                      <a:pt x="137346" y="175845"/>
                      <a:pt x="132583" y="113404"/>
                      <a:pt x="108771" y="82712"/>
                    </a:cubicBezTo>
                    <a:cubicBezTo>
                      <a:pt x="84959" y="52020"/>
                      <a:pt x="-9762" y="3866"/>
                      <a:pt x="821" y="162"/>
                    </a:cubicBezTo>
                    <a:cubicBezTo>
                      <a:pt x="11404" y="-3542"/>
                      <a:pt x="152957" y="57312"/>
                      <a:pt x="172271" y="60487"/>
                    </a:cubicBezTo>
                    <a:cubicBezTo>
                      <a:pt x="191586" y="63662"/>
                      <a:pt x="89192" y="8100"/>
                      <a:pt x="99246" y="9687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フリーフォーム: 図形 749">
                <a:extLst>
                  <a:ext uri="{FF2B5EF4-FFF2-40B4-BE49-F238E27FC236}">
                    <a16:creationId xmlns:a16="http://schemas.microsoft.com/office/drawing/2014/main" id="{859C2D3D-7EF7-4D0A-AEF7-852C6BA0D7F6}"/>
                  </a:ext>
                </a:extLst>
              </p:cNvPr>
              <p:cNvSpPr/>
              <p:nvPr/>
            </p:nvSpPr>
            <p:spPr>
              <a:xfrm>
                <a:off x="4219372" y="3078868"/>
                <a:ext cx="62262" cy="262051"/>
              </a:xfrm>
              <a:custGeom>
                <a:avLst/>
                <a:gdLst>
                  <a:gd name="connsiteX0" fmla="*/ 62116 w 62262"/>
                  <a:gd name="connsiteY0" fmla="*/ 882 h 262051"/>
                  <a:gd name="connsiteX1" fmla="*/ 3378 w 62262"/>
                  <a:gd name="connsiteY1" fmla="*/ 86607 h 262051"/>
                  <a:gd name="connsiteX2" fmla="*/ 11316 w 62262"/>
                  <a:gd name="connsiteY2" fmla="*/ 261232 h 262051"/>
                  <a:gd name="connsiteX3" fmla="*/ 46241 w 62262"/>
                  <a:gd name="connsiteY3" fmla="*/ 153282 h 262051"/>
                  <a:gd name="connsiteX4" fmla="*/ 47828 w 62262"/>
                  <a:gd name="connsiteY4" fmla="*/ 178682 h 262051"/>
                  <a:gd name="connsiteX5" fmla="*/ 55766 w 62262"/>
                  <a:gd name="connsiteY5" fmla="*/ 83432 h 262051"/>
                  <a:gd name="connsiteX6" fmla="*/ 41478 w 62262"/>
                  <a:gd name="connsiteY6" fmla="*/ 72320 h 262051"/>
                  <a:gd name="connsiteX7" fmla="*/ 20841 w 62262"/>
                  <a:gd name="connsiteY7" fmla="*/ 135820 h 262051"/>
                  <a:gd name="connsiteX8" fmla="*/ 62116 w 62262"/>
                  <a:gd name="connsiteY8" fmla="*/ 882 h 26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262" h="262051">
                    <a:moveTo>
                      <a:pt x="62116" y="882"/>
                    </a:moveTo>
                    <a:cubicBezTo>
                      <a:pt x="59205" y="-7320"/>
                      <a:pt x="11845" y="43215"/>
                      <a:pt x="3378" y="86607"/>
                    </a:cubicBezTo>
                    <a:cubicBezTo>
                      <a:pt x="-5089" y="129999"/>
                      <a:pt x="4172" y="250120"/>
                      <a:pt x="11316" y="261232"/>
                    </a:cubicBezTo>
                    <a:cubicBezTo>
                      <a:pt x="18460" y="272344"/>
                      <a:pt x="40156" y="167040"/>
                      <a:pt x="46241" y="153282"/>
                    </a:cubicBezTo>
                    <a:cubicBezTo>
                      <a:pt x="52326" y="139524"/>
                      <a:pt x="46241" y="190324"/>
                      <a:pt x="47828" y="178682"/>
                    </a:cubicBezTo>
                    <a:cubicBezTo>
                      <a:pt x="49415" y="167040"/>
                      <a:pt x="56824" y="101159"/>
                      <a:pt x="55766" y="83432"/>
                    </a:cubicBezTo>
                    <a:cubicBezTo>
                      <a:pt x="54708" y="65705"/>
                      <a:pt x="47299" y="63589"/>
                      <a:pt x="41478" y="72320"/>
                    </a:cubicBezTo>
                    <a:cubicBezTo>
                      <a:pt x="35657" y="81051"/>
                      <a:pt x="17931" y="143493"/>
                      <a:pt x="20841" y="135820"/>
                    </a:cubicBezTo>
                    <a:cubicBezTo>
                      <a:pt x="23751" y="128147"/>
                      <a:pt x="65027" y="9084"/>
                      <a:pt x="62116" y="882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フリーフォーム: 図形 750">
                <a:extLst>
                  <a:ext uri="{FF2B5EF4-FFF2-40B4-BE49-F238E27FC236}">
                    <a16:creationId xmlns:a16="http://schemas.microsoft.com/office/drawing/2014/main" id="{429697FD-C3F2-49AE-8165-84A5DB915E45}"/>
                  </a:ext>
                </a:extLst>
              </p:cNvPr>
              <p:cNvSpPr/>
              <p:nvPr/>
            </p:nvSpPr>
            <p:spPr>
              <a:xfrm>
                <a:off x="4257147" y="3287821"/>
                <a:ext cx="165906" cy="110091"/>
              </a:xfrm>
              <a:custGeom>
                <a:avLst/>
                <a:gdLst>
                  <a:gd name="connsiteX0" fmla="*/ 165628 w 165906"/>
                  <a:gd name="connsiteY0" fmla="*/ 1479 h 110091"/>
                  <a:gd name="connsiteX1" fmla="*/ 79903 w 165906"/>
                  <a:gd name="connsiteY1" fmla="*/ 109429 h 110091"/>
                  <a:gd name="connsiteX2" fmla="*/ 528 w 165906"/>
                  <a:gd name="connsiteY2" fmla="*/ 47517 h 110091"/>
                  <a:gd name="connsiteX3" fmla="*/ 43391 w 165906"/>
                  <a:gd name="connsiteY3" fmla="*/ 60217 h 110091"/>
                  <a:gd name="connsiteX4" fmla="*/ 3703 w 165906"/>
                  <a:gd name="connsiteY4" fmla="*/ 28467 h 110091"/>
                  <a:gd name="connsiteX5" fmla="*/ 71966 w 165906"/>
                  <a:gd name="connsiteY5" fmla="*/ 53867 h 110091"/>
                  <a:gd name="connsiteX6" fmla="*/ 106891 w 165906"/>
                  <a:gd name="connsiteY6" fmla="*/ 45929 h 110091"/>
                  <a:gd name="connsiteX7" fmla="*/ 165628 w 165906"/>
                  <a:gd name="connsiteY7" fmla="*/ 1479 h 11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906" h="110091">
                    <a:moveTo>
                      <a:pt x="165628" y="1479"/>
                    </a:moveTo>
                    <a:cubicBezTo>
                      <a:pt x="161130" y="12062"/>
                      <a:pt x="107420" y="101756"/>
                      <a:pt x="79903" y="109429"/>
                    </a:cubicBezTo>
                    <a:cubicBezTo>
                      <a:pt x="52386" y="117102"/>
                      <a:pt x="6613" y="55719"/>
                      <a:pt x="528" y="47517"/>
                    </a:cubicBezTo>
                    <a:cubicBezTo>
                      <a:pt x="-5557" y="39315"/>
                      <a:pt x="42862" y="63392"/>
                      <a:pt x="43391" y="60217"/>
                    </a:cubicBezTo>
                    <a:cubicBezTo>
                      <a:pt x="43920" y="57042"/>
                      <a:pt x="-1059" y="29525"/>
                      <a:pt x="3703" y="28467"/>
                    </a:cubicBezTo>
                    <a:cubicBezTo>
                      <a:pt x="8465" y="27409"/>
                      <a:pt x="54768" y="50957"/>
                      <a:pt x="71966" y="53867"/>
                    </a:cubicBezTo>
                    <a:cubicBezTo>
                      <a:pt x="89164" y="56777"/>
                      <a:pt x="94985" y="51485"/>
                      <a:pt x="106891" y="45929"/>
                    </a:cubicBezTo>
                    <a:cubicBezTo>
                      <a:pt x="118797" y="40373"/>
                      <a:pt x="170126" y="-9104"/>
                      <a:pt x="165628" y="147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2" name="フリーフォーム: 図形 751">
                <a:extLst>
                  <a:ext uri="{FF2B5EF4-FFF2-40B4-BE49-F238E27FC236}">
                    <a16:creationId xmlns:a16="http://schemas.microsoft.com/office/drawing/2014/main" id="{3FD5E407-7ED7-4B43-BA12-F647E9371D84}"/>
                  </a:ext>
                </a:extLst>
              </p:cNvPr>
              <p:cNvSpPr/>
              <p:nvPr/>
            </p:nvSpPr>
            <p:spPr>
              <a:xfrm>
                <a:off x="4508484" y="3257454"/>
                <a:ext cx="138219" cy="96147"/>
              </a:xfrm>
              <a:custGeom>
                <a:avLst/>
                <a:gdLst>
                  <a:gd name="connsiteX0" fmla="*/ 138129 w 138219"/>
                  <a:gd name="connsiteY0" fmla="*/ 27084 h 96147"/>
                  <a:gd name="connsiteX1" fmla="*/ 82566 w 138219"/>
                  <a:gd name="connsiteY1" fmla="*/ 95346 h 96147"/>
                  <a:gd name="connsiteX2" fmla="*/ 61929 w 138219"/>
                  <a:gd name="connsiteY2" fmla="*/ 60421 h 96147"/>
                  <a:gd name="connsiteX3" fmla="*/ 16 w 138219"/>
                  <a:gd name="connsiteY3" fmla="*/ 96 h 96147"/>
                  <a:gd name="connsiteX4" fmla="*/ 68279 w 138219"/>
                  <a:gd name="connsiteY4" fmla="*/ 46134 h 96147"/>
                  <a:gd name="connsiteX5" fmla="*/ 138129 w 138219"/>
                  <a:gd name="connsiteY5" fmla="*/ 27084 h 9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19" h="96147">
                    <a:moveTo>
                      <a:pt x="138129" y="27084"/>
                    </a:moveTo>
                    <a:cubicBezTo>
                      <a:pt x="140510" y="35286"/>
                      <a:pt x="95266" y="89790"/>
                      <a:pt x="82566" y="95346"/>
                    </a:cubicBezTo>
                    <a:cubicBezTo>
                      <a:pt x="69866" y="100902"/>
                      <a:pt x="75687" y="76296"/>
                      <a:pt x="61929" y="60421"/>
                    </a:cubicBezTo>
                    <a:cubicBezTo>
                      <a:pt x="48171" y="44546"/>
                      <a:pt x="-1042" y="2477"/>
                      <a:pt x="16" y="96"/>
                    </a:cubicBezTo>
                    <a:cubicBezTo>
                      <a:pt x="1074" y="-2285"/>
                      <a:pt x="50023" y="40313"/>
                      <a:pt x="68279" y="46134"/>
                    </a:cubicBezTo>
                    <a:cubicBezTo>
                      <a:pt x="86535" y="51955"/>
                      <a:pt x="135748" y="18882"/>
                      <a:pt x="138129" y="2708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3" name="フリーフォーム: 図形 752">
                <a:extLst>
                  <a:ext uri="{FF2B5EF4-FFF2-40B4-BE49-F238E27FC236}">
                    <a16:creationId xmlns:a16="http://schemas.microsoft.com/office/drawing/2014/main" id="{8BC6320D-5067-41FF-BA4D-F18346E35D62}"/>
                  </a:ext>
                </a:extLst>
              </p:cNvPr>
              <p:cNvSpPr/>
              <p:nvPr/>
            </p:nvSpPr>
            <p:spPr>
              <a:xfrm>
                <a:off x="4787977" y="3036849"/>
                <a:ext cx="73145" cy="135201"/>
              </a:xfrm>
              <a:custGeom>
                <a:avLst/>
                <a:gdLst>
                  <a:gd name="connsiteX0" fmla="*/ 72948 w 73145"/>
                  <a:gd name="connsiteY0" fmla="*/ 39 h 135201"/>
                  <a:gd name="connsiteX1" fmla="*/ 23736 w 73145"/>
                  <a:gd name="connsiteY1" fmla="*/ 68301 h 135201"/>
                  <a:gd name="connsiteX2" fmla="*/ 12623 w 73145"/>
                  <a:gd name="connsiteY2" fmla="*/ 134976 h 135201"/>
                  <a:gd name="connsiteX3" fmla="*/ 15798 w 73145"/>
                  <a:gd name="connsiteY3" fmla="*/ 88939 h 135201"/>
                  <a:gd name="connsiteX4" fmla="*/ 3098 w 73145"/>
                  <a:gd name="connsiteY4" fmla="*/ 58776 h 135201"/>
                  <a:gd name="connsiteX5" fmla="*/ 72948 w 73145"/>
                  <a:gd name="connsiteY5" fmla="*/ 39 h 13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45" h="135201">
                    <a:moveTo>
                      <a:pt x="72948" y="39"/>
                    </a:moveTo>
                    <a:cubicBezTo>
                      <a:pt x="76388" y="1627"/>
                      <a:pt x="33790" y="45812"/>
                      <a:pt x="23736" y="68301"/>
                    </a:cubicBezTo>
                    <a:cubicBezTo>
                      <a:pt x="13682" y="90791"/>
                      <a:pt x="13946" y="131536"/>
                      <a:pt x="12623" y="134976"/>
                    </a:cubicBezTo>
                    <a:cubicBezTo>
                      <a:pt x="11300" y="138416"/>
                      <a:pt x="17385" y="101639"/>
                      <a:pt x="15798" y="88939"/>
                    </a:cubicBezTo>
                    <a:cubicBezTo>
                      <a:pt x="14211" y="76239"/>
                      <a:pt x="-8014" y="72799"/>
                      <a:pt x="3098" y="58776"/>
                    </a:cubicBezTo>
                    <a:cubicBezTo>
                      <a:pt x="14210" y="44753"/>
                      <a:pt x="69508" y="-1549"/>
                      <a:pt x="72948" y="3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4" name="フリーフォーム: 図形 753">
                <a:extLst>
                  <a:ext uri="{FF2B5EF4-FFF2-40B4-BE49-F238E27FC236}">
                    <a16:creationId xmlns:a16="http://schemas.microsoft.com/office/drawing/2014/main" id="{1361A827-2CB0-481D-9207-930B1AA0A7BD}"/>
                  </a:ext>
                </a:extLst>
              </p:cNvPr>
              <p:cNvSpPr/>
              <p:nvPr/>
            </p:nvSpPr>
            <p:spPr>
              <a:xfrm>
                <a:off x="3887544" y="3178129"/>
                <a:ext cx="130419" cy="113065"/>
              </a:xfrm>
              <a:custGeom>
                <a:avLst/>
                <a:gdLst>
                  <a:gd name="connsiteX0" fmla="*/ 244 w 130419"/>
                  <a:gd name="connsiteY0" fmla="*/ 46 h 113065"/>
                  <a:gd name="connsiteX1" fmla="*/ 103431 w 130419"/>
                  <a:gd name="connsiteY1" fmla="*/ 44496 h 113065"/>
                  <a:gd name="connsiteX2" fmla="*/ 130419 w 130419"/>
                  <a:gd name="connsiteY2" fmla="*/ 112759 h 113065"/>
                  <a:gd name="connsiteX3" fmla="*/ 103431 w 130419"/>
                  <a:gd name="connsiteY3" fmla="*/ 68309 h 113065"/>
                  <a:gd name="connsiteX4" fmla="*/ 74856 w 130419"/>
                  <a:gd name="connsiteY4" fmla="*/ 36559 h 113065"/>
                  <a:gd name="connsiteX5" fmla="*/ 244 w 130419"/>
                  <a:gd name="connsiteY5" fmla="*/ 46 h 11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19" h="113065">
                    <a:moveTo>
                      <a:pt x="244" y="46"/>
                    </a:moveTo>
                    <a:cubicBezTo>
                      <a:pt x="5006" y="1369"/>
                      <a:pt x="81735" y="25711"/>
                      <a:pt x="103431" y="44496"/>
                    </a:cubicBezTo>
                    <a:cubicBezTo>
                      <a:pt x="125127" y="63282"/>
                      <a:pt x="130419" y="108790"/>
                      <a:pt x="130419" y="112759"/>
                    </a:cubicBezTo>
                    <a:cubicBezTo>
                      <a:pt x="130419" y="116728"/>
                      <a:pt x="112691" y="81009"/>
                      <a:pt x="103431" y="68309"/>
                    </a:cubicBezTo>
                    <a:cubicBezTo>
                      <a:pt x="94171" y="55609"/>
                      <a:pt x="88085" y="47407"/>
                      <a:pt x="74856" y="36559"/>
                    </a:cubicBezTo>
                    <a:cubicBezTo>
                      <a:pt x="61627" y="25711"/>
                      <a:pt x="-4518" y="-1277"/>
                      <a:pt x="244" y="4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5" name="フリーフォーム: 図形 754">
                <a:extLst>
                  <a:ext uri="{FF2B5EF4-FFF2-40B4-BE49-F238E27FC236}">
                    <a16:creationId xmlns:a16="http://schemas.microsoft.com/office/drawing/2014/main" id="{C660D0B5-31B6-4F15-A243-A288BB873CE8}"/>
                  </a:ext>
                </a:extLst>
              </p:cNvPr>
              <p:cNvSpPr/>
              <p:nvPr/>
            </p:nvSpPr>
            <p:spPr>
              <a:xfrm>
                <a:off x="3753945" y="3160713"/>
                <a:ext cx="83043" cy="14475"/>
              </a:xfrm>
              <a:custGeom>
                <a:avLst/>
                <a:gdLst>
                  <a:gd name="connsiteX0" fmla="*/ 83043 w 83043"/>
                  <a:gd name="connsiteY0" fmla="*/ 0 h 14475"/>
                  <a:gd name="connsiteX1" fmla="*/ 493 w 83043"/>
                  <a:gd name="connsiteY1" fmla="*/ 14287 h 14475"/>
                  <a:gd name="connsiteX2" fmla="*/ 83043 w 83043"/>
                  <a:gd name="connsiteY2" fmla="*/ 0 h 1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043" h="14475">
                    <a:moveTo>
                      <a:pt x="83043" y="0"/>
                    </a:moveTo>
                    <a:cubicBezTo>
                      <a:pt x="83043" y="0"/>
                      <a:pt x="8430" y="16404"/>
                      <a:pt x="493" y="14287"/>
                    </a:cubicBezTo>
                    <a:cubicBezTo>
                      <a:pt x="-7444" y="12170"/>
                      <a:pt x="83043" y="0"/>
                      <a:pt x="83043" y="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6" name="フリーフォーム: 図形 755">
                <a:extLst>
                  <a:ext uri="{FF2B5EF4-FFF2-40B4-BE49-F238E27FC236}">
                    <a16:creationId xmlns:a16="http://schemas.microsoft.com/office/drawing/2014/main" id="{26991D2A-BB30-4EB2-97F7-25B718CE7243}"/>
                  </a:ext>
                </a:extLst>
              </p:cNvPr>
              <p:cNvSpPr/>
              <p:nvPr/>
            </p:nvSpPr>
            <p:spPr>
              <a:xfrm>
                <a:off x="4110584" y="2212963"/>
                <a:ext cx="68013" cy="224056"/>
              </a:xfrm>
              <a:custGeom>
                <a:avLst/>
                <a:gdLst>
                  <a:gd name="connsiteX0" fmla="*/ 67716 w 68013"/>
                  <a:gd name="connsiteY0" fmla="*/ 12 h 224056"/>
                  <a:gd name="connsiteX1" fmla="*/ 26441 w 68013"/>
                  <a:gd name="connsiteY1" fmla="*/ 104787 h 224056"/>
                  <a:gd name="connsiteX2" fmla="*/ 48666 w 68013"/>
                  <a:gd name="connsiteY2" fmla="*/ 222262 h 224056"/>
                  <a:gd name="connsiteX3" fmla="*/ 23266 w 68013"/>
                  <a:gd name="connsiteY3" fmla="*/ 171462 h 224056"/>
                  <a:gd name="connsiteX4" fmla="*/ 1041 w 68013"/>
                  <a:gd name="connsiteY4" fmla="*/ 111137 h 224056"/>
                  <a:gd name="connsiteX5" fmla="*/ 67716 w 68013"/>
                  <a:gd name="connsiteY5" fmla="*/ 12 h 22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13" h="224056">
                    <a:moveTo>
                      <a:pt x="67716" y="12"/>
                    </a:moveTo>
                    <a:cubicBezTo>
                      <a:pt x="71949" y="-1046"/>
                      <a:pt x="29616" y="67745"/>
                      <a:pt x="26441" y="104787"/>
                    </a:cubicBezTo>
                    <a:cubicBezTo>
                      <a:pt x="23266" y="141829"/>
                      <a:pt x="49195" y="211150"/>
                      <a:pt x="48666" y="222262"/>
                    </a:cubicBezTo>
                    <a:cubicBezTo>
                      <a:pt x="48137" y="233374"/>
                      <a:pt x="31203" y="189983"/>
                      <a:pt x="23266" y="171462"/>
                    </a:cubicBezTo>
                    <a:cubicBezTo>
                      <a:pt x="15329" y="152941"/>
                      <a:pt x="-4780" y="136537"/>
                      <a:pt x="1041" y="111137"/>
                    </a:cubicBezTo>
                    <a:cubicBezTo>
                      <a:pt x="6862" y="85737"/>
                      <a:pt x="63483" y="1070"/>
                      <a:pt x="67716" y="1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7" name="フリーフォーム: 図形 756">
                <a:extLst>
                  <a:ext uri="{FF2B5EF4-FFF2-40B4-BE49-F238E27FC236}">
                    <a16:creationId xmlns:a16="http://schemas.microsoft.com/office/drawing/2014/main" id="{949F02F5-B9A4-4E2D-BF6B-7CDDBC8C97C2}"/>
                  </a:ext>
                </a:extLst>
              </p:cNvPr>
              <p:cNvSpPr/>
              <p:nvPr/>
            </p:nvSpPr>
            <p:spPr>
              <a:xfrm>
                <a:off x="4327211" y="2171654"/>
                <a:ext cx="155942" cy="255272"/>
              </a:xfrm>
              <a:custGeom>
                <a:avLst/>
                <a:gdLst>
                  <a:gd name="connsiteX0" fmla="*/ 314 w 155942"/>
                  <a:gd name="connsiteY0" fmla="*/ 46 h 255272"/>
                  <a:gd name="connsiteX1" fmla="*/ 44764 w 155942"/>
                  <a:gd name="connsiteY1" fmla="*/ 149271 h 255272"/>
                  <a:gd name="connsiteX2" fmla="*/ 54289 w 155942"/>
                  <a:gd name="connsiteY2" fmla="*/ 254046 h 255272"/>
                  <a:gd name="connsiteX3" fmla="*/ 79689 w 155942"/>
                  <a:gd name="connsiteY3" fmla="*/ 203246 h 255272"/>
                  <a:gd name="connsiteX4" fmla="*/ 155889 w 155942"/>
                  <a:gd name="connsiteY4" fmla="*/ 152446 h 255272"/>
                  <a:gd name="connsiteX5" fmla="*/ 66989 w 155942"/>
                  <a:gd name="connsiteY5" fmla="*/ 184196 h 255272"/>
                  <a:gd name="connsiteX6" fmla="*/ 70164 w 155942"/>
                  <a:gd name="connsiteY6" fmla="*/ 133396 h 255272"/>
                  <a:gd name="connsiteX7" fmla="*/ 314 w 155942"/>
                  <a:gd name="connsiteY7" fmla="*/ 46 h 255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942" h="255272">
                    <a:moveTo>
                      <a:pt x="314" y="46"/>
                    </a:moveTo>
                    <a:cubicBezTo>
                      <a:pt x="-3919" y="2692"/>
                      <a:pt x="35768" y="106938"/>
                      <a:pt x="44764" y="149271"/>
                    </a:cubicBezTo>
                    <a:cubicBezTo>
                      <a:pt x="53760" y="191604"/>
                      <a:pt x="48468" y="245050"/>
                      <a:pt x="54289" y="254046"/>
                    </a:cubicBezTo>
                    <a:cubicBezTo>
                      <a:pt x="60110" y="263042"/>
                      <a:pt x="62756" y="220179"/>
                      <a:pt x="79689" y="203246"/>
                    </a:cubicBezTo>
                    <a:cubicBezTo>
                      <a:pt x="96622" y="186313"/>
                      <a:pt x="158006" y="155621"/>
                      <a:pt x="155889" y="152446"/>
                    </a:cubicBezTo>
                    <a:cubicBezTo>
                      <a:pt x="153772" y="149271"/>
                      <a:pt x="81276" y="187371"/>
                      <a:pt x="66989" y="184196"/>
                    </a:cubicBezTo>
                    <a:cubicBezTo>
                      <a:pt x="52702" y="181021"/>
                      <a:pt x="81277" y="157209"/>
                      <a:pt x="70164" y="133396"/>
                    </a:cubicBezTo>
                    <a:cubicBezTo>
                      <a:pt x="59052" y="109584"/>
                      <a:pt x="4547" y="-2600"/>
                      <a:pt x="314" y="4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8" name="フリーフォーム: 図形 757">
                <a:extLst>
                  <a:ext uri="{FF2B5EF4-FFF2-40B4-BE49-F238E27FC236}">
                    <a16:creationId xmlns:a16="http://schemas.microsoft.com/office/drawing/2014/main" id="{04269778-DEAA-4DA8-AAAC-E2029925E1D2}"/>
                  </a:ext>
                </a:extLst>
              </p:cNvPr>
              <p:cNvSpPr/>
              <p:nvPr/>
            </p:nvSpPr>
            <p:spPr>
              <a:xfrm>
                <a:off x="4224192" y="3481387"/>
                <a:ext cx="124030" cy="125414"/>
              </a:xfrm>
              <a:custGeom>
                <a:avLst/>
                <a:gdLst>
                  <a:gd name="connsiteX0" fmla="*/ 123971 w 124030"/>
                  <a:gd name="connsiteY0" fmla="*/ 1 h 125414"/>
                  <a:gd name="connsiteX1" fmla="*/ 39833 w 124030"/>
                  <a:gd name="connsiteY1" fmla="*/ 66676 h 125414"/>
                  <a:gd name="connsiteX2" fmla="*/ 146 w 124030"/>
                  <a:gd name="connsiteY2" fmla="*/ 125413 h 125414"/>
                  <a:gd name="connsiteX3" fmla="*/ 52533 w 124030"/>
                  <a:gd name="connsiteY3" fmla="*/ 68263 h 125414"/>
                  <a:gd name="connsiteX4" fmla="*/ 123971 w 124030"/>
                  <a:gd name="connsiteY4" fmla="*/ 1 h 12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030" h="125414">
                    <a:moveTo>
                      <a:pt x="123971" y="1"/>
                    </a:moveTo>
                    <a:cubicBezTo>
                      <a:pt x="121854" y="-263"/>
                      <a:pt x="60470" y="45774"/>
                      <a:pt x="39833" y="66676"/>
                    </a:cubicBezTo>
                    <a:cubicBezTo>
                      <a:pt x="19196" y="87578"/>
                      <a:pt x="-1971" y="125149"/>
                      <a:pt x="146" y="125413"/>
                    </a:cubicBezTo>
                    <a:cubicBezTo>
                      <a:pt x="2263" y="125677"/>
                      <a:pt x="33483" y="87313"/>
                      <a:pt x="52533" y="68263"/>
                    </a:cubicBezTo>
                    <a:cubicBezTo>
                      <a:pt x="71583" y="49213"/>
                      <a:pt x="126088" y="265"/>
                      <a:pt x="1239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9" name="フリーフォーム: 図形 758">
                <a:extLst>
                  <a:ext uri="{FF2B5EF4-FFF2-40B4-BE49-F238E27FC236}">
                    <a16:creationId xmlns:a16="http://schemas.microsoft.com/office/drawing/2014/main" id="{DBC0667E-5920-4E98-8F36-A4344FB1E30A}"/>
                  </a:ext>
                </a:extLst>
              </p:cNvPr>
              <p:cNvSpPr/>
              <p:nvPr/>
            </p:nvSpPr>
            <p:spPr>
              <a:xfrm>
                <a:off x="4513162" y="3438131"/>
                <a:ext cx="176645" cy="68935"/>
              </a:xfrm>
              <a:custGeom>
                <a:avLst/>
                <a:gdLst>
                  <a:gd name="connsiteX0" fmla="*/ 101 w 176645"/>
                  <a:gd name="connsiteY0" fmla="*/ 394 h 68935"/>
                  <a:gd name="connsiteX1" fmla="*/ 111226 w 176645"/>
                  <a:gd name="connsiteY1" fmla="*/ 22619 h 68935"/>
                  <a:gd name="connsiteX2" fmla="*/ 176313 w 176645"/>
                  <a:gd name="connsiteY2" fmla="*/ 68657 h 68935"/>
                  <a:gd name="connsiteX3" fmla="*/ 131863 w 176645"/>
                  <a:gd name="connsiteY3" fmla="*/ 40082 h 68935"/>
                  <a:gd name="connsiteX4" fmla="*/ 101 w 176645"/>
                  <a:gd name="connsiteY4" fmla="*/ 394 h 6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645" h="68935">
                    <a:moveTo>
                      <a:pt x="101" y="394"/>
                    </a:moveTo>
                    <a:cubicBezTo>
                      <a:pt x="-3339" y="-2517"/>
                      <a:pt x="81857" y="11242"/>
                      <a:pt x="111226" y="22619"/>
                    </a:cubicBezTo>
                    <a:cubicBezTo>
                      <a:pt x="140595" y="33996"/>
                      <a:pt x="172874" y="65747"/>
                      <a:pt x="176313" y="68657"/>
                    </a:cubicBezTo>
                    <a:cubicBezTo>
                      <a:pt x="179753" y="71568"/>
                      <a:pt x="155940" y="50930"/>
                      <a:pt x="131863" y="40082"/>
                    </a:cubicBezTo>
                    <a:cubicBezTo>
                      <a:pt x="107786" y="29234"/>
                      <a:pt x="3541" y="3305"/>
                      <a:pt x="101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0" name="フリーフォーム: 図形 759">
                <a:extLst>
                  <a:ext uri="{FF2B5EF4-FFF2-40B4-BE49-F238E27FC236}">
                    <a16:creationId xmlns:a16="http://schemas.microsoft.com/office/drawing/2014/main" id="{1732E910-1A80-4D51-860B-D63099031C70}"/>
                  </a:ext>
                </a:extLst>
              </p:cNvPr>
              <p:cNvSpPr/>
              <p:nvPr/>
            </p:nvSpPr>
            <p:spPr>
              <a:xfrm>
                <a:off x="4620927" y="3682529"/>
                <a:ext cx="161183" cy="95582"/>
              </a:xfrm>
              <a:custGeom>
                <a:avLst/>
                <a:gdLst>
                  <a:gd name="connsiteX0" fmla="*/ 286 w 161183"/>
                  <a:gd name="connsiteY0" fmla="*/ 94134 h 95582"/>
                  <a:gd name="connsiteX1" fmla="*/ 84423 w 161183"/>
                  <a:gd name="connsiteY1" fmla="*/ 75084 h 95582"/>
                  <a:gd name="connsiteX2" fmla="*/ 160623 w 161183"/>
                  <a:gd name="connsiteY2" fmla="*/ 471 h 95582"/>
                  <a:gd name="connsiteX3" fmla="*/ 114586 w 161183"/>
                  <a:gd name="connsiteY3" fmla="*/ 44921 h 95582"/>
                  <a:gd name="connsiteX4" fmla="*/ 286 w 161183"/>
                  <a:gd name="connsiteY4" fmla="*/ 94134 h 9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183" h="95582">
                    <a:moveTo>
                      <a:pt x="286" y="94134"/>
                    </a:moveTo>
                    <a:cubicBezTo>
                      <a:pt x="-4741" y="99161"/>
                      <a:pt x="57700" y="90694"/>
                      <a:pt x="84423" y="75084"/>
                    </a:cubicBezTo>
                    <a:cubicBezTo>
                      <a:pt x="111146" y="59473"/>
                      <a:pt x="155596" y="5498"/>
                      <a:pt x="160623" y="471"/>
                    </a:cubicBezTo>
                    <a:cubicBezTo>
                      <a:pt x="165650" y="-4556"/>
                      <a:pt x="135753" y="31956"/>
                      <a:pt x="114586" y="44921"/>
                    </a:cubicBezTo>
                    <a:cubicBezTo>
                      <a:pt x="93419" y="57886"/>
                      <a:pt x="5313" y="89107"/>
                      <a:pt x="286" y="94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1" name="フリーフォーム: 図形 760">
                <a:extLst>
                  <a:ext uri="{FF2B5EF4-FFF2-40B4-BE49-F238E27FC236}">
                    <a16:creationId xmlns:a16="http://schemas.microsoft.com/office/drawing/2014/main" id="{3ED75A53-D62B-4B89-8E4C-7AE4D0827F27}"/>
                  </a:ext>
                </a:extLst>
              </p:cNvPr>
              <p:cNvSpPr/>
              <p:nvPr/>
            </p:nvSpPr>
            <p:spPr>
              <a:xfrm>
                <a:off x="4118881" y="3743087"/>
                <a:ext cx="624588" cy="112951"/>
              </a:xfrm>
              <a:custGeom>
                <a:avLst/>
                <a:gdLst>
                  <a:gd name="connsiteX0" fmla="*/ 105457 w 624588"/>
                  <a:gd name="connsiteY0" fmla="*/ 43101 h 112951"/>
                  <a:gd name="connsiteX1" fmla="*/ 299132 w 624588"/>
                  <a:gd name="connsiteY1" fmla="*/ 68501 h 112951"/>
                  <a:gd name="connsiteX2" fmla="*/ 259444 w 624588"/>
                  <a:gd name="connsiteY2" fmla="*/ 66913 h 112951"/>
                  <a:gd name="connsiteX3" fmla="*/ 453119 w 624588"/>
                  <a:gd name="connsiteY3" fmla="*/ 38338 h 112951"/>
                  <a:gd name="connsiteX4" fmla="*/ 388032 w 624588"/>
                  <a:gd name="connsiteY4" fmla="*/ 55801 h 112951"/>
                  <a:gd name="connsiteX5" fmla="*/ 624569 w 624588"/>
                  <a:gd name="connsiteY5" fmla="*/ 238 h 112951"/>
                  <a:gd name="connsiteX6" fmla="*/ 402319 w 624588"/>
                  <a:gd name="connsiteY6" fmla="*/ 81201 h 112951"/>
                  <a:gd name="connsiteX7" fmla="*/ 575357 w 624588"/>
                  <a:gd name="connsiteY7" fmla="*/ 43101 h 112951"/>
                  <a:gd name="connsiteX8" fmla="*/ 381682 w 624588"/>
                  <a:gd name="connsiteY8" fmla="*/ 90726 h 112951"/>
                  <a:gd name="connsiteX9" fmla="*/ 438832 w 624588"/>
                  <a:gd name="connsiteY9" fmla="*/ 81201 h 112951"/>
                  <a:gd name="connsiteX10" fmla="*/ 361044 w 624588"/>
                  <a:gd name="connsiteY10" fmla="*/ 95488 h 112951"/>
                  <a:gd name="connsiteX11" fmla="*/ 394382 w 624588"/>
                  <a:gd name="connsiteY11" fmla="*/ 105013 h 112951"/>
                  <a:gd name="connsiteX12" fmla="*/ 248332 w 624588"/>
                  <a:gd name="connsiteY12" fmla="*/ 101838 h 112951"/>
                  <a:gd name="connsiteX13" fmla="*/ 367394 w 624588"/>
                  <a:gd name="connsiteY13" fmla="*/ 112951 h 112951"/>
                  <a:gd name="connsiteX14" fmla="*/ 165782 w 624588"/>
                  <a:gd name="connsiteY14" fmla="*/ 95488 h 112951"/>
                  <a:gd name="connsiteX15" fmla="*/ 238807 w 624588"/>
                  <a:gd name="connsiteY15" fmla="*/ 95488 h 112951"/>
                  <a:gd name="connsiteX16" fmla="*/ 5444 w 624588"/>
                  <a:gd name="connsiteY16" fmla="*/ 54213 h 112951"/>
                  <a:gd name="connsiteX17" fmla="*/ 105457 w 624588"/>
                  <a:gd name="connsiteY17" fmla="*/ 43101 h 112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4588" h="112951">
                    <a:moveTo>
                      <a:pt x="105457" y="43101"/>
                    </a:moveTo>
                    <a:cubicBezTo>
                      <a:pt x="154405" y="45482"/>
                      <a:pt x="273468" y="64532"/>
                      <a:pt x="299132" y="68501"/>
                    </a:cubicBezTo>
                    <a:cubicBezTo>
                      <a:pt x="324796" y="72470"/>
                      <a:pt x="233780" y="71940"/>
                      <a:pt x="259444" y="66913"/>
                    </a:cubicBezTo>
                    <a:cubicBezTo>
                      <a:pt x="285109" y="61886"/>
                      <a:pt x="431688" y="40190"/>
                      <a:pt x="453119" y="38338"/>
                    </a:cubicBezTo>
                    <a:cubicBezTo>
                      <a:pt x="474550" y="36486"/>
                      <a:pt x="359457" y="62151"/>
                      <a:pt x="388032" y="55801"/>
                    </a:cubicBezTo>
                    <a:cubicBezTo>
                      <a:pt x="416607" y="49451"/>
                      <a:pt x="622188" y="-3995"/>
                      <a:pt x="624569" y="238"/>
                    </a:cubicBezTo>
                    <a:cubicBezTo>
                      <a:pt x="626950" y="4471"/>
                      <a:pt x="410521" y="74057"/>
                      <a:pt x="402319" y="81201"/>
                    </a:cubicBezTo>
                    <a:cubicBezTo>
                      <a:pt x="394117" y="88345"/>
                      <a:pt x="578796" y="41514"/>
                      <a:pt x="575357" y="43101"/>
                    </a:cubicBezTo>
                    <a:cubicBezTo>
                      <a:pt x="571918" y="44688"/>
                      <a:pt x="404436" y="84376"/>
                      <a:pt x="381682" y="90726"/>
                    </a:cubicBezTo>
                    <a:cubicBezTo>
                      <a:pt x="358928" y="97076"/>
                      <a:pt x="442272" y="80407"/>
                      <a:pt x="438832" y="81201"/>
                    </a:cubicBezTo>
                    <a:cubicBezTo>
                      <a:pt x="435392" y="81995"/>
                      <a:pt x="368452" y="91519"/>
                      <a:pt x="361044" y="95488"/>
                    </a:cubicBezTo>
                    <a:cubicBezTo>
                      <a:pt x="353636" y="99457"/>
                      <a:pt x="413167" y="103955"/>
                      <a:pt x="394382" y="105013"/>
                    </a:cubicBezTo>
                    <a:cubicBezTo>
                      <a:pt x="375597" y="106071"/>
                      <a:pt x="252830" y="100515"/>
                      <a:pt x="248332" y="101838"/>
                    </a:cubicBezTo>
                    <a:cubicBezTo>
                      <a:pt x="243834" y="103161"/>
                      <a:pt x="367394" y="112951"/>
                      <a:pt x="367394" y="112951"/>
                    </a:cubicBezTo>
                    <a:lnTo>
                      <a:pt x="165782" y="95488"/>
                    </a:lnTo>
                    <a:cubicBezTo>
                      <a:pt x="144351" y="92578"/>
                      <a:pt x="265530" y="102367"/>
                      <a:pt x="238807" y="95488"/>
                    </a:cubicBezTo>
                    <a:cubicBezTo>
                      <a:pt x="212084" y="88609"/>
                      <a:pt x="32167" y="61092"/>
                      <a:pt x="5444" y="54213"/>
                    </a:cubicBezTo>
                    <a:cubicBezTo>
                      <a:pt x="-21279" y="47334"/>
                      <a:pt x="56509" y="40720"/>
                      <a:pt x="105457" y="4310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62" name="フリーフォーム: 図形 761">
                <a:extLst>
                  <a:ext uri="{FF2B5EF4-FFF2-40B4-BE49-F238E27FC236}">
                    <a16:creationId xmlns:a16="http://schemas.microsoft.com/office/drawing/2014/main" id="{B82AFD04-0410-48C2-94F4-C7DC007ED2D5}"/>
                  </a:ext>
                </a:extLst>
              </p:cNvPr>
              <p:cNvSpPr/>
              <p:nvPr/>
            </p:nvSpPr>
            <p:spPr>
              <a:xfrm>
                <a:off x="4159550" y="3607970"/>
                <a:ext cx="81751" cy="186571"/>
              </a:xfrm>
              <a:custGeom>
                <a:avLst/>
                <a:gdLst>
                  <a:gd name="connsiteX0" fmla="*/ 80663 w 81751"/>
                  <a:gd name="connsiteY0" fmla="*/ 418 h 186571"/>
                  <a:gd name="connsiteX1" fmla="*/ 1288 w 81751"/>
                  <a:gd name="connsiteY1" fmla="*/ 133768 h 186571"/>
                  <a:gd name="connsiteX2" fmla="*/ 29863 w 81751"/>
                  <a:gd name="connsiteY2" fmla="*/ 98843 h 186571"/>
                  <a:gd name="connsiteX3" fmla="*/ 7638 w 81751"/>
                  <a:gd name="connsiteY3" fmla="*/ 173455 h 186571"/>
                  <a:gd name="connsiteX4" fmla="*/ 58438 w 81751"/>
                  <a:gd name="connsiteY4" fmla="*/ 151230 h 186571"/>
                  <a:gd name="connsiteX5" fmla="*/ 25100 w 81751"/>
                  <a:gd name="connsiteY5" fmla="*/ 186155 h 186571"/>
                  <a:gd name="connsiteX6" fmla="*/ 48913 w 81751"/>
                  <a:gd name="connsiteY6" fmla="*/ 122655 h 186571"/>
                  <a:gd name="connsiteX7" fmla="*/ 37800 w 81751"/>
                  <a:gd name="connsiteY7" fmla="*/ 135355 h 186571"/>
                  <a:gd name="connsiteX8" fmla="*/ 47325 w 81751"/>
                  <a:gd name="connsiteY8" fmla="*/ 92493 h 186571"/>
                  <a:gd name="connsiteX9" fmla="*/ 80663 w 81751"/>
                  <a:gd name="connsiteY9" fmla="*/ 418 h 186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751" h="186571">
                    <a:moveTo>
                      <a:pt x="80663" y="418"/>
                    </a:moveTo>
                    <a:cubicBezTo>
                      <a:pt x="72990" y="7297"/>
                      <a:pt x="9755" y="117364"/>
                      <a:pt x="1288" y="133768"/>
                    </a:cubicBezTo>
                    <a:cubicBezTo>
                      <a:pt x="-7179" y="150172"/>
                      <a:pt x="28805" y="92229"/>
                      <a:pt x="29863" y="98843"/>
                    </a:cubicBezTo>
                    <a:cubicBezTo>
                      <a:pt x="30921" y="105457"/>
                      <a:pt x="2876" y="164724"/>
                      <a:pt x="7638" y="173455"/>
                    </a:cubicBezTo>
                    <a:cubicBezTo>
                      <a:pt x="12400" y="182186"/>
                      <a:pt x="55528" y="149113"/>
                      <a:pt x="58438" y="151230"/>
                    </a:cubicBezTo>
                    <a:cubicBezTo>
                      <a:pt x="61348" y="153347"/>
                      <a:pt x="26687" y="190917"/>
                      <a:pt x="25100" y="186155"/>
                    </a:cubicBezTo>
                    <a:cubicBezTo>
                      <a:pt x="23513" y="181393"/>
                      <a:pt x="46796" y="131122"/>
                      <a:pt x="48913" y="122655"/>
                    </a:cubicBezTo>
                    <a:cubicBezTo>
                      <a:pt x="51030" y="114188"/>
                      <a:pt x="38065" y="140382"/>
                      <a:pt x="37800" y="135355"/>
                    </a:cubicBezTo>
                    <a:cubicBezTo>
                      <a:pt x="37535" y="130328"/>
                      <a:pt x="41504" y="111543"/>
                      <a:pt x="47325" y="92493"/>
                    </a:cubicBezTo>
                    <a:cubicBezTo>
                      <a:pt x="53146" y="73443"/>
                      <a:pt x="88336" y="-6461"/>
                      <a:pt x="80663" y="41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3" name="フリーフォーム: 図形 762">
                <a:extLst>
                  <a:ext uri="{FF2B5EF4-FFF2-40B4-BE49-F238E27FC236}">
                    <a16:creationId xmlns:a16="http://schemas.microsoft.com/office/drawing/2014/main" id="{59F14F1C-4E95-4EA5-861B-83C52ADEB758}"/>
                  </a:ext>
                </a:extLst>
              </p:cNvPr>
              <p:cNvSpPr/>
              <p:nvPr/>
            </p:nvSpPr>
            <p:spPr>
              <a:xfrm>
                <a:off x="4270266" y="3869145"/>
                <a:ext cx="222082" cy="39340"/>
              </a:xfrm>
              <a:custGeom>
                <a:avLst/>
                <a:gdLst>
                  <a:gd name="connsiteX0" fmla="*/ 1697 w 222082"/>
                  <a:gd name="connsiteY0" fmla="*/ 1180 h 39340"/>
                  <a:gd name="connsiteX1" fmla="*/ 217597 w 222082"/>
                  <a:gd name="connsiteY1" fmla="*/ 7530 h 39340"/>
                  <a:gd name="connsiteX2" fmla="*/ 152509 w 222082"/>
                  <a:gd name="connsiteY2" fmla="*/ 26580 h 39340"/>
                  <a:gd name="connsiteX3" fmla="*/ 208072 w 222082"/>
                  <a:gd name="connsiteY3" fmla="*/ 39280 h 39340"/>
                  <a:gd name="connsiteX4" fmla="*/ 120759 w 222082"/>
                  <a:gd name="connsiteY4" fmla="*/ 29755 h 39340"/>
                  <a:gd name="connsiteX5" fmla="*/ 1697 w 222082"/>
                  <a:gd name="connsiteY5" fmla="*/ 1180 h 39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082" h="39340">
                    <a:moveTo>
                      <a:pt x="1697" y="1180"/>
                    </a:moveTo>
                    <a:cubicBezTo>
                      <a:pt x="17837" y="-2524"/>
                      <a:pt x="192462" y="3297"/>
                      <a:pt x="217597" y="7530"/>
                    </a:cubicBezTo>
                    <a:cubicBezTo>
                      <a:pt x="242732" y="11763"/>
                      <a:pt x="154096" y="21288"/>
                      <a:pt x="152509" y="26580"/>
                    </a:cubicBezTo>
                    <a:cubicBezTo>
                      <a:pt x="150922" y="31872"/>
                      <a:pt x="213364" y="38751"/>
                      <a:pt x="208072" y="39280"/>
                    </a:cubicBezTo>
                    <a:cubicBezTo>
                      <a:pt x="202780" y="39809"/>
                      <a:pt x="152509" y="36899"/>
                      <a:pt x="120759" y="29755"/>
                    </a:cubicBezTo>
                    <a:cubicBezTo>
                      <a:pt x="89009" y="22611"/>
                      <a:pt x="-14443" y="4884"/>
                      <a:pt x="1697" y="118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4" name="フリーフォーム: 図形 763">
                <a:extLst>
                  <a:ext uri="{FF2B5EF4-FFF2-40B4-BE49-F238E27FC236}">
                    <a16:creationId xmlns:a16="http://schemas.microsoft.com/office/drawing/2014/main" id="{4F73770A-46AB-4B02-9EFA-2BDBA6EB444F}"/>
                  </a:ext>
                </a:extLst>
              </p:cNvPr>
              <p:cNvSpPr/>
              <p:nvPr/>
            </p:nvSpPr>
            <p:spPr>
              <a:xfrm>
                <a:off x="4554626" y="3740031"/>
                <a:ext cx="242450" cy="92081"/>
              </a:xfrm>
              <a:custGeom>
                <a:avLst/>
                <a:gdLst>
                  <a:gd name="connsiteX0" fmla="*/ 7849 w 242450"/>
                  <a:gd name="connsiteY0" fmla="*/ 90607 h 92081"/>
                  <a:gd name="connsiteX1" fmla="*/ 241212 w 242450"/>
                  <a:gd name="connsiteY1" fmla="*/ 119 h 92081"/>
                  <a:gd name="connsiteX2" fmla="*/ 103099 w 242450"/>
                  <a:gd name="connsiteY2" fmla="*/ 69969 h 92081"/>
                  <a:gd name="connsiteX3" fmla="*/ 168187 w 242450"/>
                  <a:gd name="connsiteY3" fmla="*/ 9644 h 92081"/>
                  <a:gd name="connsiteX4" fmla="*/ 63412 w 242450"/>
                  <a:gd name="connsiteY4" fmla="*/ 54094 h 92081"/>
                  <a:gd name="connsiteX5" fmla="*/ 7849 w 242450"/>
                  <a:gd name="connsiteY5" fmla="*/ 90607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450" h="92081">
                    <a:moveTo>
                      <a:pt x="7849" y="90607"/>
                    </a:moveTo>
                    <a:cubicBezTo>
                      <a:pt x="37482" y="81611"/>
                      <a:pt x="225337" y="3559"/>
                      <a:pt x="241212" y="119"/>
                    </a:cubicBezTo>
                    <a:cubicBezTo>
                      <a:pt x="257087" y="-3321"/>
                      <a:pt x="115270" y="68382"/>
                      <a:pt x="103099" y="69969"/>
                    </a:cubicBezTo>
                    <a:cubicBezTo>
                      <a:pt x="90928" y="71556"/>
                      <a:pt x="174802" y="12290"/>
                      <a:pt x="168187" y="9644"/>
                    </a:cubicBezTo>
                    <a:cubicBezTo>
                      <a:pt x="161573" y="6998"/>
                      <a:pt x="86431" y="43246"/>
                      <a:pt x="63412" y="54094"/>
                    </a:cubicBezTo>
                    <a:cubicBezTo>
                      <a:pt x="40393" y="64942"/>
                      <a:pt x="-21784" y="99603"/>
                      <a:pt x="7849" y="90607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5" name="フリーフォーム: 図形 764">
                <a:extLst>
                  <a:ext uri="{FF2B5EF4-FFF2-40B4-BE49-F238E27FC236}">
                    <a16:creationId xmlns:a16="http://schemas.microsoft.com/office/drawing/2014/main" id="{77666462-741D-436D-981C-664A31D4AC25}"/>
                  </a:ext>
                </a:extLst>
              </p:cNvPr>
              <p:cNvSpPr/>
              <p:nvPr/>
            </p:nvSpPr>
            <p:spPr>
              <a:xfrm>
                <a:off x="4515148" y="2938083"/>
                <a:ext cx="190213" cy="323056"/>
              </a:xfrm>
              <a:custGeom>
                <a:avLst/>
                <a:gdLst>
                  <a:gd name="connsiteX0" fmla="*/ 45740 w 190213"/>
                  <a:gd name="connsiteY0" fmla="*/ 380 h 323056"/>
                  <a:gd name="connsiteX1" fmla="*/ 36215 w 190213"/>
                  <a:gd name="connsiteY1" fmla="*/ 100392 h 323056"/>
                  <a:gd name="connsiteX2" fmla="*/ 104477 w 190213"/>
                  <a:gd name="connsiteY2" fmla="*/ 190880 h 323056"/>
                  <a:gd name="connsiteX3" fmla="*/ 190202 w 190213"/>
                  <a:gd name="connsiteY3" fmla="*/ 322642 h 323056"/>
                  <a:gd name="connsiteX4" fmla="*/ 110827 w 190213"/>
                  <a:gd name="connsiteY4" fmla="*/ 235330 h 323056"/>
                  <a:gd name="connsiteX5" fmla="*/ 142577 w 190213"/>
                  <a:gd name="connsiteY5" fmla="*/ 321055 h 323056"/>
                  <a:gd name="connsiteX6" fmla="*/ 4465 w 190213"/>
                  <a:gd name="connsiteY6" fmla="*/ 133730 h 323056"/>
                  <a:gd name="connsiteX7" fmla="*/ 33040 w 190213"/>
                  <a:gd name="connsiteY7" fmla="*/ 63880 h 323056"/>
                  <a:gd name="connsiteX8" fmla="*/ 25102 w 190213"/>
                  <a:gd name="connsiteY8" fmla="*/ 111505 h 323056"/>
                  <a:gd name="connsiteX9" fmla="*/ 10815 w 190213"/>
                  <a:gd name="connsiteY9" fmla="*/ 67055 h 323056"/>
                  <a:gd name="connsiteX10" fmla="*/ 45740 w 190213"/>
                  <a:gd name="connsiteY10" fmla="*/ 380 h 32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213" h="323056">
                    <a:moveTo>
                      <a:pt x="45740" y="380"/>
                    </a:moveTo>
                    <a:cubicBezTo>
                      <a:pt x="49973" y="5936"/>
                      <a:pt x="26426" y="68642"/>
                      <a:pt x="36215" y="100392"/>
                    </a:cubicBezTo>
                    <a:cubicBezTo>
                      <a:pt x="46004" y="132142"/>
                      <a:pt x="78813" y="153838"/>
                      <a:pt x="104477" y="190880"/>
                    </a:cubicBezTo>
                    <a:cubicBezTo>
                      <a:pt x="130141" y="227922"/>
                      <a:pt x="189144" y="315234"/>
                      <a:pt x="190202" y="322642"/>
                    </a:cubicBezTo>
                    <a:cubicBezTo>
                      <a:pt x="191260" y="330050"/>
                      <a:pt x="118764" y="235594"/>
                      <a:pt x="110827" y="235330"/>
                    </a:cubicBezTo>
                    <a:cubicBezTo>
                      <a:pt x="102890" y="235066"/>
                      <a:pt x="160304" y="337988"/>
                      <a:pt x="142577" y="321055"/>
                    </a:cubicBezTo>
                    <a:cubicBezTo>
                      <a:pt x="124850" y="304122"/>
                      <a:pt x="22721" y="176592"/>
                      <a:pt x="4465" y="133730"/>
                    </a:cubicBezTo>
                    <a:cubicBezTo>
                      <a:pt x="-13791" y="90868"/>
                      <a:pt x="29601" y="67584"/>
                      <a:pt x="33040" y="63880"/>
                    </a:cubicBezTo>
                    <a:cubicBezTo>
                      <a:pt x="36479" y="60176"/>
                      <a:pt x="28806" y="110976"/>
                      <a:pt x="25102" y="111505"/>
                    </a:cubicBezTo>
                    <a:cubicBezTo>
                      <a:pt x="21398" y="112034"/>
                      <a:pt x="9492" y="82401"/>
                      <a:pt x="10815" y="67055"/>
                    </a:cubicBezTo>
                    <a:cubicBezTo>
                      <a:pt x="12138" y="51709"/>
                      <a:pt x="41507" y="-5176"/>
                      <a:pt x="45740" y="380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6" name="楕円 765">
                <a:extLst>
                  <a:ext uri="{FF2B5EF4-FFF2-40B4-BE49-F238E27FC236}">
                    <a16:creationId xmlns:a16="http://schemas.microsoft.com/office/drawing/2014/main" id="{59053A54-D07B-404C-ACC6-15C8E21F868C}"/>
                  </a:ext>
                </a:extLst>
              </p:cNvPr>
              <p:cNvSpPr/>
              <p:nvPr/>
            </p:nvSpPr>
            <p:spPr>
              <a:xfrm rot="20573836">
                <a:off x="4923078" y="3062347"/>
                <a:ext cx="245544" cy="356039"/>
              </a:xfrm>
              <a:prstGeom prst="ellipse">
                <a:avLst/>
              </a:prstGeom>
              <a:solidFill>
                <a:srgbClr val="FF0000">
                  <a:alpha val="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7" name="フリーフォーム: 図形 766">
                <a:extLst>
                  <a:ext uri="{FF2B5EF4-FFF2-40B4-BE49-F238E27FC236}">
                    <a16:creationId xmlns:a16="http://schemas.microsoft.com/office/drawing/2014/main" id="{76D09895-177C-441C-A8C1-7BAED6345CFC}"/>
                  </a:ext>
                </a:extLst>
              </p:cNvPr>
              <p:cNvSpPr/>
              <p:nvPr/>
            </p:nvSpPr>
            <p:spPr>
              <a:xfrm>
                <a:off x="5441773" y="3102214"/>
                <a:ext cx="194760" cy="420519"/>
              </a:xfrm>
              <a:custGeom>
                <a:avLst/>
                <a:gdLst>
                  <a:gd name="connsiteX0" fmla="*/ 177 w 194760"/>
                  <a:gd name="connsiteY0" fmla="*/ 80724 h 420519"/>
                  <a:gd name="connsiteX1" fmla="*/ 82727 w 194760"/>
                  <a:gd name="connsiteY1" fmla="*/ 7699 h 420519"/>
                  <a:gd name="connsiteX2" fmla="*/ 185915 w 194760"/>
                  <a:gd name="connsiteY2" fmla="*/ 6111 h 420519"/>
                  <a:gd name="connsiteX3" fmla="*/ 187502 w 194760"/>
                  <a:gd name="connsiteY3" fmla="*/ 42624 h 420519"/>
                  <a:gd name="connsiteX4" fmla="*/ 193852 w 194760"/>
                  <a:gd name="connsiteY4" fmla="*/ 212486 h 420519"/>
                  <a:gd name="connsiteX5" fmla="*/ 165277 w 194760"/>
                  <a:gd name="connsiteY5" fmla="*/ 260111 h 420519"/>
                  <a:gd name="connsiteX6" fmla="*/ 141465 w 194760"/>
                  <a:gd name="connsiteY6" fmla="*/ 334724 h 420519"/>
                  <a:gd name="connsiteX7" fmla="*/ 101777 w 194760"/>
                  <a:gd name="connsiteY7" fmla="*/ 398224 h 420519"/>
                  <a:gd name="connsiteX8" fmla="*/ 33515 w 194760"/>
                  <a:gd name="connsiteY8" fmla="*/ 418861 h 420519"/>
                  <a:gd name="connsiteX9" fmla="*/ 109715 w 194760"/>
                  <a:gd name="connsiteY9" fmla="*/ 360124 h 420519"/>
                  <a:gd name="connsiteX10" fmla="*/ 187502 w 194760"/>
                  <a:gd name="connsiteY10" fmla="*/ 193436 h 420519"/>
                  <a:gd name="connsiteX11" fmla="*/ 173215 w 194760"/>
                  <a:gd name="connsiteY11" fmla="*/ 20399 h 420519"/>
                  <a:gd name="connsiteX12" fmla="*/ 104952 w 194760"/>
                  <a:gd name="connsiteY12" fmla="*/ 23574 h 420519"/>
                  <a:gd name="connsiteX13" fmla="*/ 177 w 194760"/>
                  <a:gd name="connsiteY13" fmla="*/ 80724 h 420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4760" h="420519">
                    <a:moveTo>
                      <a:pt x="177" y="80724"/>
                    </a:moveTo>
                    <a:cubicBezTo>
                      <a:pt x="-3527" y="78078"/>
                      <a:pt x="51771" y="20134"/>
                      <a:pt x="82727" y="7699"/>
                    </a:cubicBezTo>
                    <a:cubicBezTo>
                      <a:pt x="113683" y="-4736"/>
                      <a:pt x="168453" y="290"/>
                      <a:pt x="185915" y="6111"/>
                    </a:cubicBezTo>
                    <a:cubicBezTo>
                      <a:pt x="203377" y="11932"/>
                      <a:pt x="186179" y="8228"/>
                      <a:pt x="187502" y="42624"/>
                    </a:cubicBezTo>
                    <a:cubicBezTo>
                      <a:pt x="188825" y="77020"/>
                      <a:pt x="197556" y="176238"/>
                      <a:pt x="193852" y="212486"/>
                    </a:cubicBezTo>
                    <a:cubicBezTo>
                      <a:pt x="190148" y="248734"/>
                      <a:pt x="174008" y="239738"/>
                      <a:pt x="165277" y="260111"/>
                    </a:cubicBezTo>
                    <a:cubicBezTo>
                      <a:pt x="156546" y="280484"/>
                      <a:pt x="152048" y="311705"/>
                      <a:pt x="141465" y="334724"/>
                    </a:cubicBezTo>
                    <a:cubicBezTo>
                      <a:pt x="130882" y="357743"/>
                      <a:pt x="119769" y="384201"/>
                      <a:pt x="101777" y="398224"/>
                    </a:cubicBezTo>
                    <a:cubicBezTo>
                      <a:pt x="83785" y="412247"/>
                      <a:pt x="32192" y="425211"/>
                      <a:pt x="33515" y="418861"/>
                    </a:cubicBezTo>
                    <a:cubicBezTo>
                      <a:pt x="34838" y="412511"/>
                      <a:pt x="84051" y="397695"/>
                      <a:pt x="109715" y="360124"/>
                    </a:cubicBezTo>
                    <a:cubicBezTo>
                      <a:pt x="135379" y="322553"/>
                      <a:pt x="176919" y="250057"/>
                      <a:pt x="187502" y="193436"/>
                    </a:cubicBezTo>
                    <a:cubicBezTo>
                      <a:pt x="198085" y="136815"/>
                      <a:pt x="186973" y="48709"/>
                      <a:pt x="173215" y="20399"/>
                    </a:cubicBezTo>
                    <a:cubicBezTo>
                      <a:pt x="159457" y="-7911"/>
                      <a:pt x="132204" y="14843"/>
                      <a:pt x="104952" y="23574"/>
                    </a:cubicBezTo>
                    <a:cubicBezTo>
                      <a:pt x="77700" y="32305"/>
                      <a:pt x="3881" y="83370"/>
                      <a:pt x="177" y="80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8" name="フリーフォーム: 図形 767">
                <a:extLst>
                  <a:ext uri="{FF2B5EF4-FFF2-40B4-BE49-F238E27FC236}">
                    <a16:creationId xmlns:a16="http://schemas.microsoft.com/office/drawing/2014/main" id="{BD53B047-9C16-4E4C-BCC1-3F176EC5DFB5}"/>
                  </a:ext>
                </a:extLst>
              </p:cNvPr>
              <p:cNvSpPr/>
              <p:nvPr/>
            </p:nvSpPr>
            <p:spPr>
              <a:xfrm>
                <a:off x="5525268" y="3151955"/>
                <a:ext cx="18332" cy="188701"/>
              </a:xfrm>
              <a:custGeom>
                <a:avLst/>
                <a:gdLst>
                  <a:gd name="connsiteX0" fmla="*/ 820 w 18332"/>
                  <a:gd name="connsiteY0" fmla="*/ 820 h 188701"/>
                  <a:gd name="connsiteX1" fmla="*/ 18282 w 18332"/>
                  <a:gd name="connsiteY1" fmla="*/ 184970 h 188701"/>
                  <a:gd name="connsiteX2" fmla="*/ 5582 w 18332"/>
                  <a:gd name="connsiteY2" fmla="*/ 118295 h 188701"/>
                  <a:gd name="connsiteX3" fmla="*/ 820 w 18332"/>
                  <a:gd name="connsiteY3" fmla="*/ 820 h 18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32" h="188701">
                    <a:moveTo>
                      <a:pt x="820" y="820"/>
                    </a:moveTo>
                    <a:cubicBezTo>
                      <a:pt x="2937" y="11932"/>
                      <a:pt x="17488" y="165391"/>
                      <a:pt x="18282" y="184970"/>
                    </a:cubicBezTo>
                    <a:cubicBezTo>
                      <a:pt x="19076" y="204549"/>
                      <a:pt x="10344" y="141843"/>
                      <a:pt x="5582" y="118295"/>
                    </a:cubicBezTo>
                    <a:cubicBezTo>
                      <a:pt x="820" y="94747"/>
                      <a:pt x="-1297" y="-10292"/>
                      <a:pt x="820" y="8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9" name="フリーフォーム: 図形 768">
                <a:extLst>
                  <a:ext uri="{FF2B5EF4-FFF2-40B4-BE49-F238E27FC236}">
                    <a16:creationId xmlns:a16="http://schemas.microsoft.com/office/drawing/2014/main" id="{3C0A7696-9F01-45B5-B144-AD139D4B613E}"/>
                  </a:ext>
                </a:extLst>
              </p:cNvPr>
              <p:cNvSpPr/>
              <p:nvPr/>
            </p:nvSpPr>
            <p:spPr>
              <a:xfrm>
                <a:off x="5392727" y="3244651"/>
                <a:ext cx="141403" cy="173544"/>
              </a:xfrm>
              <a:custGeom>
                <a:avLst/>
                <a:gdLst>
                  <a:gd name="connsiteX0" fmla="*/ 11 w 141403"/>
                  <a:gd name="connsiteY0" fmla="*/ 199 h 173544"/>
                  <a:gd name="connsiteX1" fmla="*/ 98436 w 141403"/>
                  <a:gd name="connsiteY1" fmla="*/ 57349 h 173544"/>
                  <a:gd name="connsiteX2" fmla="*/ 125423 w 141403"/>
                  <a:gd name="connsiteY2" fmla="*/ 117674 h 173544"/>
                  <a:gd name="connsiteX3" fmla="*/ 141298 w 141403"/>
                  <a:gd name="connsiteY3" fmla="*/ 173237 h 173544"/>
                  <a:gd name="connsiteX4" fmla="*/ 130186 w 141403"/>
                  <a:gd name="connsiteY4" fmla="*/ 92274 h 173544"/>
                  <a:gd name="connsiteX5" fmla="*/ 92086 w 141403"/>
                  <a:gd name="connsiteY5" fmla="*/ 39887 h 173544"/>
                  <a:gd name="connsiteX6" fmla="*/ 11 w 141403"/>
                  <a:gd name="connsiteY6" fmla="*/ 199 h 17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403" h="173544">
                    <a:moveTo>
                      <a:pt x="11" y="199"/>
                    </a:moveTo>
                    <a:cubicBezTo>
                      <a:pt x="1069" y="3109"/>
                      <a:pt x="77534" y="37770"/>
                      <a:pt x="98436" y="57349"/>
                    </a:cubicBezTo>
                    <a:cubicBezTo>
                      <a:pt x="119338" y="76928"/>
                      <a:pt x="118279" y="98359"/>
                      <a:pt x="125423" y="117674"/>
                    </a:cubicBezTo>
                    <a:cubicBezTo>
                      <a:pt x="132567" y="136989"/>
                      <a:pt x="140504" y="177470"/>
                      <a:pt x="141298" y="173237"/>
                    </a:cubicBezTo>
                    <a:cubicBezTo>
                      <a:pt x="142092" y="169004"/>
                      <a:pt x="138388" y="114499"/>
                      <a:pt x="130186" y="92274"/>
                    </a:cubicBezTo>
                    <a:cubicBezTo>
                      <a:pt x="121984" y="70049"/>
                      <a:pt x="110871" y="52851"/>
                      <a:pt x="92086" y="39887"/>
                    </a:cubicBezTo>
                    <a:cubicBezTo>
                      <a:pt x="73301" y="26923"/>
                      <a:pt x="-1047" y="-2711"/>
                      <a:pt x="11" y="1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0" name="フリーフォーム: 図形 769">
                <a:extLst>
                  <a:ext uri="{FF2B5EF4-FFF2-40B4-BE49-F238E27FC236}">
                    <a16:creationId xmlns:a16="http://schemas.microsoft.com/office/drawing/2014/main" id="{00DA6E3B-619C-4487-A644-2B8F8AA2F8FC}"/>
                  </a:ext>
                </a:extLst>
              </p:cNvPr>
              <p:cNvSpPr/>
              <p:nvPr/>
            </p:nvSpPr>
            <p:spPr>
              <a:xfrm>
                <a:off x="5319472" y="3349511"/>
                <a:ext cx="98213" cy="169998"/>
              </a:xfrm>
              <a:custGeom>
                <a:avLst/>
                <a:gdLst>
                  <a:gd name="connsiteX0" fmla="*/ 79616 w 98213"/>
                  <a:gd name="connsiteY0" fmla="*/ 114 h 169998"/>
                  <a:gd name="connsiteX1" fmla="*/ 95491 w 98213"/>
                  <a:gd name="connsiteY1" fmla="*/ 100127 h 169998"/>
                  <a:gd name="connsiteX2" fmla="*/ 12941 w 98213"/>
                  <a:gd name="connsiteY2" fmla="*/ 138227 h 169998"/>
                  <a:gd name="connsiteX3" fmla="*/ 6591 w 98213"/>
                  <a:gd name="connsiteY3" fmla="*/ 169977 h 169998"/>
                  <a:gd name="connsiteX4" fmla="*/ 6591 w 98213"/>
                  <a:gd name="connsiteY4" fmla="*/ 133464 h 169998"/>
                  <a:gd name="connsiteX5" fmla="*/ 92316 w 98213"/>
                  <a:gd name="connsiteY5" fmla="*/ 81077 h 169998"/>
                  <a:gd name="connsiteX6" fmla="*/ 79616 w 98213"/>
                  <a:gd name="connsiteY6" fmla="*/ 114 h 16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213" h="169998">
                    <a:moveTo>
                      <a:pt x="79616" y="114"/>
                    </a:moveTo>
                    <a:cubicBezTo>
                      <a:pt x="80145" y="3289"/>
                      <a:pt x="106603" y="77108"/>
                      <a:pt x="95491" y="100127"/>
                    </a:cubicBezTo>
                    <a:cubicBezTo>
                      <a:pt x="84379" y="123146"/>
                      <a:pt x="27757" y="126585"/>
                      <a:pt x="12941" y="138227"/>
                    </a:cubicBezTo>
                    <a:cubicBezTo>
                      <a:pt x="-1875" y="149869"/>
                      <a:pt x="7649" y="170771"/>
                      <a:pt x="6591" y="169977"/>
                    </a:cubicBezTo>
                    <a:cubicBezTo>
                      <a:pt x="5533" y="169183"/>
                      <a:pt x="-7696" y="148281"/>
                      <a:pt x="6591" y="133464"/>
                    </a:cubicBezTo>
                    <a:cubicBezTo>
                      <a:pt x="20878" y="118647"/>
                      <a:pt x="79352" y="101185"/>
                      <a:pt x="92316" y="81077"/>
                    </a:cubicBezTo>
                    <a:cubicBezTo>
                      <a:pt x="105280" y="60969"/>
                      <a:pt x="79087" y="-3061"/>
                      <a:pt x="79616" y="1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1" name="フリーフォーム: 図形 770">
                <a:extLst>
                  <a:ext uri="{FF2B5EF4-FFF2-40B4-BE49-F238E27FC236}">
                    <a16:creationId xmlns:a16="http://schemas.microsoft.com/office/drawing/2014/main" id="{1DAFBE6E-76B1-42D0-AF95-22EE62F63332}"/>
                  </a:ext>
                </a:extLst>
              </p:cNvPr>
              <p:cNvSpPr/>
              <p:nvPr/>
            </p:nvSpPr>
            <p:spPr>
              <a:xfrm>
                <a:off x="5422831" y="3330572"/>
                <a:ext cx="71430" cy="85729"/>
              </a:xfrm>
              <a:custGeom>
                <a:avLst/>
                <a:gdLst>
                  <a:gd name="connsiteX0" fmla="*/ 69 w 71430"/>
                  <a:gd name="connsiteY0" fmla="*/ 3 h 85729"/>
                  <a:gd name="connsiteX1" fmla="*/ 55632 w 71430"/>
                  <a:gd name="connsiteY1" fmla="*/ 26991 h 85729"/>
                  <a:gd name="connsiteX2" fmla="*/ 65157 w 71430"/>
                  <a:gd name="connsiteY2" fmla="*/ 85728 h 85729"/>
                  <a:gd name="connsiteX3" fmla="*/ 68332 w 71430"/>
                  <a:gd name="connsiteY3" fmla="*/ 28578 h 85729"/>
                  <a:gd name="connsiteX4" fmla="*/ 69 w 71430"/>
                  <a:gd name="connsiteY4" fmla="*/ 3 h 8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0" h="85729">
                    <a:moveTo>
                      <a:pt x="69" y="3"/>
                    </a:moveTo>
                    <a:cubicBezTo>
                      <a:pt x="-2048" y="-261"/>
                      <a:pt x="44784" y="12704"/>
                      <a:pt x="55632" y="26991"/>
                    </a:cubicBezTo>
                    <a:cubicBezTo>
                      <a:pt x="66480" y="41278"/>
                      <a:pt x="63040" y="85464"/>
                      <a:pt x="65157" y="85728"/>
                    </a:cubicBezTo>
                    <a:cubicBezTo>
                      <a:pt x="67274" y="85992"/>
                      <a:pt x="76005" y="41807"/>
                      <a:pt x="68332" y="28578"/>
                    </a:cubicBezTo>
                    <a:cubicBezTo>
                      <a:pt x="60659" y="15349"/>
                      <a:pt x="2186" y="267"/>
                      <a:pt x="69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2" name="フリーフォーム: 図形 771">
                <a:extLst>
                  <a:ext uri="{FF2B5EF4-FFF2-40B4-BE49-F238E27FC236}">
                    <a16:creationId xmlns:a16="http://schemas.microsoft.com/office/drawing/2014/main" id="{CD354972-C517-47AC-A5EF-FC446CCC3D94}"/>
                  </a:ext>
                </a:extLst>
              </p:cNvPr>
              <p:cNvSpPr/>
              <p:nvPr/>
            </p:nvSpPr>
            <p:spPr>
              <a:xfrm>
                <a:off x="5325466" y="3509963"/>
                <a:ext cx="91093" cy="192158"/>
              </a:xfrm>
              <a:custGeom>
                <a:avLst/>
                <a:gdLst>
                  <a:gd name="connsiteX0" fmla="*/ 18059 w 91093"/>
                  <a:gd name="connsiteY0" fmla="*/ 0 h 192158"/>
                  <a:gd name="connsiteX1" fmla="*/ 13297 w 91093"/>
                  <a:gd name="connsiteY1" fmla="*/ 120650 h 192158"/>
                  <a:gd name="connsiteX2" fmla="*/ 30759 w 91093"/>
                  <a:gd name="connsiteY2" fmla="*/ 136525 h 192158"/>
                  <a:gd name="connsiteX3" fmla="*/ 91084 w 91093"/>
                  <a:gd name="connsiteY3" fmla="*/ 192087 h 192158"/>
                  <a:gd name="connsiteX4" fmla="*/ 25997 w 91093"/>
                  <a:gd name="connsiteY4" fmla="*/ 147637 h 192158"/>
                  <a:gd name="connsiteX5" fmla="*/ 597 w 91093"/>
                  <a:gd name="connsiteY5" fmla="*/ 122237 h 192158"/>
                  <a:gd name="connsiteX6" fmla="*/ 18059 w 91093"/>
                  <a:gd name="connsiteY6" fmla="*/ 0 h 192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093" h="192158">
                    <a:moveTo>
                      <a:pt x="18059" y="0"/>
                    </a:moveTo>
                    <a:cubicBezTo>
                      <a:pt x="20176" y="-264"/>
                      <a:pt x="11180" y="97896"/>
                      <a:pt x="13297" y="120650"/>
                    </a:cubicBezTo>
                    <a:cubicBezTo>
                      <a:pt x="15414" y="143404"/>
                      <a:pt x="30759" y="136525"/>
                      <a:pt x="30759" y="136525"/>
                    </a:cubicBezTo>
                    <a:cubicBezTo>
                      <a:pt x="43723" y="148431"/>
                      <a:pt x="91878" y="190235"/>
                      <a:pt x="91084" y="192087"/>
                    </a:cubicBezTo>
                    <a:cubicBezTo>
                      <a:pt x="90290" y="193939"/>
                      <a:pt x="41078" y="159279"/>
                      <a:pt x="25997" y="147637"/>
                    </a:cubicBezTo>
                    <a:cubicBezTo>
                      <a:pt x="10916" y="135995"/>
                      <a:pt x="4830" y="143404"/>
                      <a:pt x="597" y="122237"/>
                    </a:cubicBezTo>
                    <a:cubicBezTo>
                      <a:pt x="-3636" y="101070"/>
                      <a:pt x="15942" y="264"/>
                      <a:pt x="180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3" name="フリーフォーム: 図形 772">
                <a:extLst>
                  <a:ext uri="{FF2B5EF4-FFF2-40B4-BE49-F238E27FC236}">
                    <a16:creationId xmlns:a16="http://schemas.microsoft.com/office/drawing/2014/main" id="{1F6BE26E-1E92-4952-9C84-781E672B9BD7}"/>
                  </a:ext>
                </a:extLst>
              </p:cNvPr>
              <p:cNvSpPr/>
              <p:nvPr/>
            </p:nvSpPr>
            <p:spPr>
              <a:xfrm>
                <a:off x="5345203" y="3541713"/>
                <a:ext cx="68572" cy="138169"/>
              </a:xfrm>
              <a:custGeom>
                <a:avLst/>
                <a:gdLst>
                  <a:gd name="connsiteX0" fmla="*/ 28485 w 68572"/>
                  <a:gd name="connsiteY0" fmla="*/ 0 h 138169"/>
                  <a:gd name="connsiteX1" fmla="*/ 11022 w 68572"/>
                  <a:gd name="connsiteY1" fmla="*/ 90487 h 138169"/>
                  <a:gd name="connsiteX2" fmla="*/ 28485 w 68572"/>
                  <a:gd name="connsiteY2" fmla="*/ 100012 h 138169"/>
                  <a:gd name="connsiteX3" fmla="*/ 68172 w 68572"/>
                  <a:gd name="connsiteY3" fmla="*/ 138112 h 138169"/>
                  <a:gd name="connsiteX4" fmla="*/ 1497 w 68572"/>
                  <a:gd name="connsiteY4" fmla="*/ 90487 h 138169"/>
                  <a:gd name="connsiteX5" fmla="*/ 28485 w 68572"/>
                  <a:gd name="connsiteY5" fmla="*/ 0 h 138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72" h="138169">
                    <a:moveTo>
                      <a:pt x="28485" y="0"/>
                    </a:moveTo>
                    <a:cubicBezTo>
                      <a:pt x="30072" y="0"/>
                      <a:pt x="11022" y="73818"/>
                      <a:pt x="11022" y="90487"/>
                    </a:cubicBezTo>
                    <a:cubicBezTo>
                      <a:pt x="11022" y="107156"/>
                      <a:pt x="18960" y="92075"/>
                      <a:pt x="28485" y="100012"/>
                    </a:cubicBezTo>
                    <a:cubicBezTo>
                      <a:pt x="38010" y="107949"/>
                      <a:pt x="72670" y="139700"/>
                      <a:pt x="68172" y="138112"/>
                    </a:cubicBezTo>
                    <a:cubicBezTo>
                      <a:pt x="63674" y="136525"/>
                      <a:pt x="10493" y="110066"/>
                      <a:pt x="1497" y="90487"/>
                    </a:cubicBezTo>
                    <a:cubicBezTo>
                      <a:pt x="-7499" y="70908"/>
                      <a:pt x="26898" y="0"/>
                      <a:pt x="284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4" name="フリーフォーム: 図形 773">
                <a:extLst>
                  <a:ext uri="{FF2B5EF4-FFF2-40B4-BE49-F238E27FC236}">
                    <a16:creationId xmlns:a16="http://schemas.microsoft.com/office/drawing/2014/main" id="{0CE76C51-C5BC-49EA-BA2D-B9302FC5131A}"/>
                  </a:ext>
                </a:extLst>
              </p:cNvPr>
              <p:cNvSpPr/>
              <p:nvPr/>
            </p:nvSpPr>
            <p:spPr>
              <a:xfrm>
                <a:off x="5343356" y="3514689"/>
                <a:ext cx="98629" cy="165151"/>
              </a:xfrm>
              <a:custGeom>
                <a:avLst/>
                <a:gdLst>
                  <a:gd name="connsiteX0" fmla="*/ 169 w 98629"/>
                  <a:gd name="connsiteY0" fmla="*/ 36 h 165151"/>
                  <a:gd name="connsiteX1" fmla="*/ 90657 w 98629"/>
                  <a:gd name="connsiteY1" fmla="*/ 49249 h 165151"/>
                  <a:gd name="connsiteX2" fmla="*/ 85894 w 98629"/>
                  <a:gd name="connsiteY2" fmla="*/ 65124 h 165151"/>
                  <a:gd name="connsiteX3" fmla="*/ 74782 w 98629"/>
                  <a:gd name="connsiteY3" fmla="*/ 165136 h 165151"/>
                  <a:gd name="connsiteX4" fmla="*/ 98594 w 98629"/>
                  <a:gd name="connsiteY4" fmla="*/ 57186 h 165151"/>
                  <a:gd name="connsiteX5" fmla="*/ 68432 w 98629"/>
                  <a:gd name="connsiteY5" fmla="*/ 41311 h 165151"/>
                  <a:gd name="connsiteX6" fmla="*/ 169 w 98629"/>
                  <a:gd name="connsiteY6" fmla="*/ 36 h 16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629" h="165151">
                    <a:moveTo>
                      <a:pt x="169" y="36"/>
                    </a:moveTo>
                    <a:cubicBezTo>
                      <a:pt x="3873" y="1359"/>
                      <a:pt x="76370" y="38401"/>
                      <a:pt x="90657" y="49249"/>
                    </a:cubicBezTo>
                    <a:cubicBezTo>
                      <a:pt x="104944" y="60097"/>
                      <a:pt x="88540" y="45810"/>
                      <a:pt x="85894" y="65124"/>
                    </a:cubicBezTo>
                    <a:cubicBezTo>
                      <a:pt x="83248" y="84438"/>
                      <a:pt x="72665" y="166459"/>
                      <a:pt x="74782" y="165136"/>
                    </a:cubicBezTo>
                    <a:cubicBezTo>
                      <a:pt x="76899" y="163813"/>
                      <a:pt x="99652" y="77823"/>
                      <a:pt x="98594" y="57186"/>
                    </a:cubicBezTo>
                    <a:cubicBezTo>
                      <a:pt x="97536" y="36549"/>
                      <a:pt x="82455" y="48984"/>
                      <a:pt x="68432" y="41311"/>
                    </a:cubicBezTo>
                    <a:cubicBezTo>
                      <a:pt x="54409" y="33638"/>
                      <a:pt x="-3535" y="-1287"/>
                      <a:pt x="169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5" name="フリーフォーム: 図形 774">
                <a:extLst>
                  <a:ext uri="{FF2B5EF4-FFF2-40B4-BE49-F238E27FC236}">
                    <a16:creationId xmlns:a16="http://schemas.microsoft.com/office/drawing/2014/main" id="{E124A450-F49A-4F2F-9A55-83AE648D7ECE}"/>
                  </a:ext>
                </a:extLst>
              </p:cNvPr>
              <p:cNvSpPr/>
              <p:nvPr/>
            </p:nvSpPr>
            <p:spPr>
              <a:xfrm>
                <a:off x="3380931" y="3466736"/>
                <a:ext cx="248165" cy="325217"/>
              </a:xfrm>
              <a:custGeom>
                <a:avLst/>
                <a:gdLst>
                  <a:gd name="connsiteX0" fmla="*/ 9969 w 248165"/>
                  <a:gd name="connsiteY0" fmla="*/ 6714 h 325217"/>
                  <a:gd name="connsiteX1" fmla="*/ 17907 w 248165"/>
                  <a:gd name="connsiteY1" fmla="*/ 82914 h 325217"/>
                  <a:gd name="connsiteX2" fmla="*/ 121094 w 248165"/>
                  <a:gd name="connsiteY2" fmla="*/ 271827 h 325217"/>
                  <a:gd name="connsiteX3" fmla="*/ 157607 w 248165"/>
                  <a:gd name="connsiteY3" fmla="*/ 301989 h 325217"/>
                  <a:gd name="connsiteX4" fmla="*/ 248094 w 248165"/>
                  <a:gd name="connsiteY4" fmla="*/ 317864 h 325217"/>
                  <a:gd name="connsiteX5" fmla="*/ 171894 w 248165"/>
                  <a:gd name="connsiteY5" fmla="*/ 319452 h 325217"/>
                  <a:gd name="connsiteX6" fmla="*/ 121094 w 248165"/>
                  <a:gd name="connsiteY6" fmla="*/ 243252 h 325217"/>
                  <a:gd name="connsiteX7" fmla="*/ 9969 w 248165"/>
                  <a:gd name="connsiteY7" fmla="*/ 6714 h 3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165" h="325217">
                    <a:moveTo>
                      <a:pt x="9969" y="6714"/>
                    </a:moveTo>
                    <a:cubicBezTo>
                      <a:pt x="-7229" y="-20009"/>
                      <a:pt x="-614" y="38729"/>
                      <a:pt x="17907" y="82914"/>
                    </a:cubicBezTo>
                    <a:cubicBezTo>
                      <a:pt x="36428" y="127099"/>
                      <a:pt x="97811" y="235315"/>
                      <a:pt x="121094" y="271827"/>
                    </a:cubicBezTo>
                    <a:cubicBezTo>
                      <a:pt x="144377" y="308340"/>
                      <a:pt x="136440" y="294316"/>
                      <a:pt x="157607" y="301989"/>
                    </a:cubicBezTo>
                    <a:cubicBezTo>
                      <a:pt x="178774" y="309662"/>
                      <a:pt x="245713" y="314954"/>
                      <a:pt x="248094" y="317864"/>
                    </a:cubicBezTo>
                    <a:cubicBezTo>
                      <a:pt x="250475" y="320774"/>
                      <a:pt x="193061" y="331887"/>
                      <a:pt x="171894" y="319452"/>
                    </a:cubicBezTo>
                    <a:cubicBezTo>
                      <a:pt x="150727" y="307017"/>
                      <a:pt x="148875" y="292729"/>
                      <a:pt x="121094" y="243252"/>
                    </a:cubicBezTo>
                    <a:cubicBezTo>
                      <a:pt x="93313" y="193775"/>
                      <a:pt x="27167" y="33437"/>
                      <a:pt x="9969" y="6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6" name="フリーフォーム: 図形 775">
                <a:extLst>
                  <a:ext uri="{FF2B5EF4-FFF2-40B4-BE49-F238E27FC236}">
                    <a16:creationId xmlns:a16="http://schemas.microsoft.com/office/drawing/2014/main" id="{3449E0EA-3EB3-41DB-8914-85AE1FD481BA}"/>
                  </a:ext>
                </a:extLst>
              </p:cNvPr>
              <p:cNvSpPr/>
              <p:nvPr/>
            </p:nvSpPr>
            <p:spPr>
              <a:xfrm>
                <a:off x="3695681" y="3796984"/>
                <a:ext cx="57477" cy="146066"/>
              </a:xfrm>
              <a:custGeom>
                <a:avLst/>
                <a:gdLst>
                  <a:gd name="connsiteX0" fmla="*/ 19 w 57477"/>
                  <a:gd name="connsiteY0" fmla="*/ 316 h 146066"/>
                  <a:gd name="connsiteX1" fmla="*/ 53994 w 57477"/>
                  <a:gd name="connsiteY1" fmla="*/ 141604 h 146066"/>
                  <a:gd name="connsiteX2" fmla="*/ 47644 w 57477"/>
                  <a:gd name="connsiteY2" fmla="*/ 103504 h 146066"/>
                  <a:gd name="connsiteX3" fmla="*/ 19 w 57477"/>
                  <a:gd name="connsiteY3" fmla="*/ 316 h 14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477" h="146066">
                    <a:moveTo>
                      <a:pt x="19" y="316"/>
                    </a:moveTo>
                    <a:cubicBezTo>
                      <a:pt x="1077" y="6666"/>
                      <a:pt x="46057" y="124406"/>
                      <a:pt x="53994" y="141604"/>
                    </a:cubicBezTo>
                    <a:cubicBezTo>
                      <a:pt x="61931" y="158802"/>
                      <a:pt x="54788" y="122025"/>
                      <a:pt x="47644" y="103504"/>
                    </a:cubicBezTo>
                    <a:cubicBezTo>
                      <a:pt x="40500" y="84983"/>
                      <a:pt x="-1039" y="-6034"/>
                      <a:pt x="19" y="3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7" name="フリーフォーム: 図形 776">
                <a:extLst>
                  <a:ext uri="{FF2B5EF4-FFF2-40B4-BE49-F238E27FC236}">
                    <a16:creationId xmlns:a16="http://schemas.microsoft.com/office/drawing/2014/main" id="{5DDBC3BC-7DDF-4193-8A1C-BE82F0590B28}"/>
                  </a:ext>
                </a:extLst>
              </p:cNvPr>
              <p:cNvSpPr/>
              <p:nvPr/>
            </p:nvSpPr>
            <p:spPr>
              <a:xfrm>
                <a:off x="3619245" y="3826847"/>
                <a:ext cx="127655" cy="108567"/>
              </a:xfrm>
              <a:custGeom>
                <a:avLst/>
                <a:gdLst>
                  <a:gd name="connsiteX0" fmla="*/ 92330 w 127655"/>
                  <a:gd name="connsiteY0" fmla="*/ 616 h 108567"/>
                  <a:gd name="connsiteX1" fmla="*/ 9780 w 127655"/>
                  <a:gd name="connsiteY1" fmla="*/ 21253 h 108567"/>
                  <a:gd name="connsiteX2" fmla="*/ 54230 w 127655"/>
                  <a:gd name="connsiteY2" fmla="*/ 67291 h 108567"/>
                  <a:gd name="connsiteX3" fmla="*/ 127255 w 127655"/>
                  <a:gd name="connsiteY3" fmla="*/ 108566 h 108567"/>
                  <a:gd name="connsiteX4" fmla="*/ 19305 w 127655"/>
                  <a:gd name="connsiteY4" fmla="*/ 65703 h 108567"/>
                  <a:gd name="connsiteX5" fmla="*/ 255 w 127655"/>
                  <a:gd name="connsiteY5" fmla="*/ 19666 h 108567"/>
                  <a:gd name="connsiteX6" fmla="*/ 12955 w 127655"/>
                  <a:gd name="connsiteY6" fmla="*/ 6966 h 108567"/>
                  <a:gd name="connsiteX7" fmla="*/ 92330 w 127655"/>
                  <a:gd name="connsiteY7" fmla="*/ 616 h 1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655" h="108567">
                    <a:moveTo>
                      <a:pt x="92330" y="616"/>
                    </a:moveTo>
                    <a:cubicBezTo>
                      <a:pt x="91801" y="2997"/>
                      <a:pt x="16130" y="10141"/>
                      <a:pt x="9780" y="21253"/>
                    </a:cubicBezTo>
                    <a:cubicBezTo>
                      <a:pt x="3430" y="32365"/>
                      <a:pt x="34651" y="52739"/>
                      <a:pt x="54230" y="67291"/>
                    </a:cubicBezTo>
                    <a:cubicBezTo>
                      <a:pt x="73809" y="81843"/>
                      <a:pt x="133076" y="108831"/>
                      <a:pt x="127255" y="108566"/>
                    </a:cubicBezTo>
                    <a:cubicBezTo>
                      <a:pt x="121434" y="108301"/>
                      <a:pt x="40472" y="80520"/>
                      <a:pt x="19305" y="65703"/>
                    </a:cubicBezTo>
                    <a:cubicBezTo>
                      <a:pt x="-1862" y="50886"/>
                      <a:pt x="1313" y="29455"/>
                      <a:pt x="255" y="19666"/>
                    </a:cubicBezTo>
                    <a:cubicBezTo>
                      <a:pt x="-803" y="9877"/>
                      <a:pt x="1049" y="10670"/>
                      <a:pt x="12955" y="6966"/>
                    </a:cubicBezTo>
                    <a:cubicBezTo>
                      <a:pt x="24861" y="3262"/>
                      <a:pt x="92859" y="-1765"/>
                      <a:pt x="92330" y="6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8" name="フリーフォーム: 図形 777">
                <a:extLst>
                  <a:ext uri="{FF2B5EF4-FFF2-40B4-BE49-F238E27FC236}">
                    <a16:creationId xmlns:a16="http://schemas.microsoft.com/office/drawing/2014/main" id="{9F9982B2-578A-4A71-AAE3-8FA832D320E7}"/>
                  </a:ext>
                </a:extLst>
              </p:cNvPr>
              <p:cNvSpPr/>
              <p:nvPr/>
            </p:nvSpPr>
            <p:spPr>
              <a:xfrm>
                <a:off x="3427320" y="3457573"/>
                <a:ext cx="65086" cy="163618"/>
              </a:xfrm>
              <a:custGeom>
                <a:avLst/>
                <a:gdLst>
                  <a:gd name="connsiteX0" fmla="*/ 93 w 65086"/>
                  <a:gd name="connsiteY0" fmla="*/ 2 h 163618"/>
                  <a:gd name="connsiteX1" fmla="*/ 63593 w 65086"/>
                  <a:gd name="connsiteY1" fmla="*/ 34927 h 163618"/>
                  <a:gd name="connsiteX2" fmla="*/ 46130 w 65086"/>
                  <a:gd name="connsiteY2" fmla="*/ 85727 h 163618"/>
                  <a:gd name="connsiteX3" fmla="*/ 58830 w 65086"/>
                  <a:gd name="connsiteY3" fmla="*/ 163515 h 163618"/>
                  <a:gd name="connsiteX4" fmla="*/ 62005 w 65086"/>
                  <a:gd name="connsiteY4" fmla="*/ 68265 h 163618"/>
                  <a:gd name="connsiteX5" fmla="*/ 49305 w 65086"/>
                  <a:gd name="connsiteY5" fmla="*/ 33340 h 163618"/>
                  <a:gd name="connsiteX6" fmla="*/ 93 w 65086"/>
                  <a:gd name="connsiteY6" fmla="*/ 2 h 163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086" h="163618">
                    <a:moveTo>
                      <a:pt x="93" y="2"/>
                    </a:moveTo>
                    <a:cubicBezTo>
                      <a:pt x="2474" y="266"/>
                      <a:pt x="55920" y="20640"/>
                      <a:pt x="63593" y="34927"/>
                    </a:cubicBezTo>
                    <a:cubicBezTo>
                      <a:pt x="71266" y="49215"/>
                      <a:pt x="46924" y="64296"/>
                      <a:pt x="46130" y="85727"/>
                    </a:cubicBezTo>
                    <a:cubicBezTo>
                      <a:pt x="45336" y="107158"/>
                      <a:pt x="56184" y="166425"/>
                      <a:pt x="58830" y="163515"/>
                    </a:cubicBezTo>
                    <a:cubicBezTo>
                      <a:pt x="61476" y="160605"/>
                      <a:pt x="63592" y="89961"/>
                      <a:pt x="62005" y="68265"/>
                    </a:cubicBezTo>
                    <a:cubicBezTo>
                      <a:pt x="60418" y="46569"/>
                      <a:pt x="57242" y="44188"/>
                      <a:pt x="49305" y="33340"/>
                    </a:cubicBezTo>
                    <a:cubicBezTo>
                      <a:pt x="41368" y="22492"/>
                      <a:pt x="-2288" y="-262"/>
                      <a:pt x="9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9" name="フリーフォーム: 図形 778">
                <a:extLst>
                  <a:ext uri="{FF2B5EF4-FFF2-40B4-BE49-F238E27FC236}">
                    <a16:creationId xmlns:a16="http://schemas.microsoft.com/office/drawing/2014/main" id="{8631C43D-DD61-4A35-8E0C-03217FD4ADB4}"/>
                  </a:ext>
                </a:extLst>
              </p:cNvPr>
              <p:cNvSpPr/>
              <p:nvPr/>
            </p:nvSpPr>
            <p:spPr>
              <a:xfrm>
                <a:off x="3533740" y="3505198"/>
                <a:ext cx="50162" cy="274953"/>
              </a:xfrm>
              <a:custGeom>
                <a:avLst/>
                <a:gdLst>
                  <a:gd name="connsiteX0" fmla="*/ 35 w 50162"/>
                  <a:gd name="connsiteY0" fmla="*/ 2 h 274953"/>
                  <a:gd name="connsiteX1" fmla="*/ 46073 w 50162"/>
                  <a:gd name="connsiteY1" fmla="*/ 101602 h 274953"/>
                  <a:gd name="connsiteX2" fmla="*/ 44485 w 50162"/>
                  <a:gd name="connsiteY2" fmla="*/ 133352 h 274953"/>
                  <a:gd name="connsiteX3" fmla="*/ 15910 w 50162"/>
                  <a:gd name="connsiteY3" fmla="*/ 152402 h 274953"/>
                  <a:gd name="connsiteX4" fmla="*/ 27023 w 50162"/>
                  <a:gd name="connsiteY4" fmla="*/ 274640 h 274953"/>
                  <a:gd name="connsiteX5" fmla="*/ 3210 w 50162"/>
                  <a:gd name="connsiteY5" fmla="*/ 185740 h 274953"/>
                  <a:gd name="connsiteX6" fmla="*/ 17498 w 50162"/>
                  <a:gd name="connsiteY6" fmla="*/ 127002 h 274953"/>
                  <a:gd name="connsiteX7" fmla="*/ 38135 w 50162"/>
                  <a:gd name="connsiteY7" fmla="*/ 104777 h 274953"/>
                  <a:gd name="connsiteX8" fmla="*/ 35 w 50162"/>
                  <a:gd name="connsiteY8" fmla="*/ 2 h 274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162" h="274953">
                    <a:moveTo>
                      <a:pt x="35" y="2"/>
                    </a:moveTo>
                    <a:cubicBezTo>
                      <a:pt x="1358" y="-527"/>
                      <a:pt x="38665" y="79377"/>
                      <a:pt x="46073" y="101602"/>
                    </a:cubicBezTo>
                    <a:cubicBezTo>
                      <a:pt x="53481" y="123827"/>
                      <a:pt x="49512" y="124885"/>
                      <a:pt x="44485" y="133352"/>
                    </a:cubicBezTo>
                    <a:cubicBezTo>
                      <a:pt x="39458" y="141819"/>
                      <a:pt x="18820" y="128854"/>
                      <a:pt x="15910" y="152402"/>
                    </a:cubicBezTo>
                    <a:cubicBezTo>
                      <a:pt x="13000" y="175950"/>
                      <a:pt x="29140" y="269084"/>
                      <a:pt x="27023" y="274640"/>
                    </a:cubicBezTo>
                    <a:cubicBezTo>
                      <a:pt x="24906" y="280196"/>
                      <a:pt x="4797" y="210346"/>
                      <a:pt x="3210" y="185740"/>
                    </a:cubicBezTo>
                    <a:cubicBezTo>
                      <a:pt x="1623" y="161134"/>
                      <a:pt x="11677" y="140496"/>
                      <a:pt x="17498" y="127002"/>
                    </a:cubicBezTo>
                    <a:cubicBezTo>
                      <a:pt x="23319" y="113508"/>
                      <a:pt x="41045" y="122239"/>
                      <a:pt x="38135" y="104777"/>
                    </a:cubicBezTo>
                    <a:cubicBezTo>
                      <a:pt x="35225" y="87315"/>
                      <a:pt x="-1288" y="531"/>
                      <a:pt x="3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0" name="フリーフォーム: 図形 779">
                <a:extLst>
                  <a:ext uri="{FF2B5EF4-FFF2-40B4-BE49-F238E27FC236}">
                    <a16:creationId xmlns:a16="http://schemas.microsoft.com/office/drawing/2014/main" id="{F4330B5F-09D7-455F-BF88-20806FF40405}"/>
                  </a:ext>
                </a:extLst>
              </p:cNvPr>
              <p:cNvSpPr/>
              <p:nvPr/>
            </p:nvSpPr>
            <p:spPr>
              <a:xfrm>
                <a:off x="3591277" y="3489313"/>
                <a:ext cx="75845" cy="342585"/>
              </a:xfrm>
              <a:custGeom>
                <a:avLst/>
                <a:gdLst>
                  <a:gd name="connsiteX0" fmla="*/ 1236 w 75845"/>
                  <a:gd name="connsiteY0" fmla="*/ 12 h 342585"/>
                  <a:gd name="connsiteX1" fmla="*/ 20286 w 75845"/>
                  <a:gd name="connsiteY1" fmla="*/ 131775 h 342585"/>
                  <a:gd name="connsiteX2" fmla="*/ 23461 w 75845"/>
                  <a:gd name="connsiteY2" fmla="*/ 152412 h 342585"/>
                  <a:gd name="connsiteX3" fmla="*/ 74261 w 75845"/>
                  <a:gd name="connsiteY3" fmla="*/ 179400 h 342585"/>
                  <a:gd name="connsiteX4" fmla="*/ 63148 w 75845"/>
                  <a:gd name="connsiteY4" fmla="*/ 341325 h 342585"/>
                  <a:gd name="connsiteX5" fmla="*/ 64736 w 75845"/>
                  <a:gd name="connsiteY5" fmla="*/ 250837 h 342585"/>
                  <a:gd name="connsiteX6" fmla="*/ 45686 w 75845"/>
                  <a:gd name="connsiteY6" fmla="*/ 180987 h 342585"/>
                  <a:gd name="connsiteX7" fmla="*/ 7586 w 75845"/>
                  <a:gd name="connsiteY7" fmla="*/ 139712 h 342585"/>
                  <a:gd name="connsiteX8" fmla="*/ 1236 w 75845"/>
                  <a:gd name="connsiteY8" fmla="*/ 12 h 34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845" h="342585">
                    <a:moveTo>
                      <a:pt x="1236" y="12"/>
                    </a:moveTo>
                    <a:cubicBezTo>
                      <a:pt x="3353" y="-1311"/>
                      <a:pt x="16582" y="106375"/>
                      <a:pt x="20286" y="131775"/>
                    </a:cubicBezTo>
                    <a:cubicBezTo>
                      <a:pt x="23990" y="157175"/>
                      <a:pt x="14465" y="144475"/>
                      <a:pt x="23461" y="152412"/>
                    </a:cubicBezTo>
                    <a:cubicBezTo>
                      <a:pt x="32457" y="160350"/>
                      <a:pt x="67646" y="147914"/>
                      <a:pt x="74261" y="179400"/>
                    </a:cubicBezTo>
                    <a:cubicBezTo>
                      <a:pt x="80876" y="210886"/>
                      <a:pt x="64735" y="329419"/>
                      <a:pt x="63148" y="341325"/>
                    </a:cubicBezTo>
                    <a:cubicBezTo>
                      <a:pt x="61561" y="353231"/>
                      <a:pt x="67646" y="277560"/>
                      <a:pt x="64736" y="250837"/>
                    </a:cubicBezTo>
                    <a:cubicBezTo>
                      <a:pt x="61826" y="224114"/>
                      <a:pt x="55211" y="199508"/>
                      <a:pt x="45686" y="180987"/>
                    </a:cubicBezTo>
                    <a:cubicBezTo>
                      <a:pt x="36161" y="162466"/>
                      <a:pt x="16317" y="165112"/>
                      <a:pt x="7586" y="139712"/>
                    </a:cubicBezTo>
                    <a:cubicBezTo>
                      <a:pt x="-1145" y="114312"/>
                      <a:pt x="-881" y="1335"/>
                      <a:pt x="1236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1" name="フリーフォーム: 図形 780">
                <a:extLst>
                  <a:ext uri="{FF2B5EF4-FFF2-40B4-BE49-F238E27FC236}">
                    <a16:creationId xmlns:a16="http://schemas.microsoft.com/office/drawing/2014/main" id="{1E5E16EA-FF54-486B-9776-F0FD0E4E2E3D}"/>
                  </a:ext>
                </a:extLst>
              </p:cNvPr>
              <p:cNvSpPr/>
              <p:nvPr/>
            </p:nvSpPr>
            <p:spPr>
              <a:xfrm>
                <a:off x="4181468" y="3439444"/>
                <a:ext cx="635479" cy="312839"/>
              </a:xfrm>
              <a:custGeom>
                <a:avLst/>
                <a:gdLst>
                  <a:gd name="connsiteX0" fmla="*/ 7 w 635479"/>
                  <a:gd name="connsiteY0" fmla="*/ 305469 h 312839"/>
                  <a:gd name="connsiteX1" fmla="*/ 58745 w 635479"/>
                  <a:gd name="connsiteY1" fmla="*/ 145131 h 312839"/>
                  <a:gd name="connsiteX2" fmla="*/ 180982 w 635479"/>
                  <a:gd name="connsiteY2" fmla="*/ 21306 h 312839"/>
                  <a:gd name="connsiteX3" fmla="*/ 261945 w 635479"/>
                  <a:gd name="connsiteY3" fmla="*/ 43531 h 312839"/>
                  <a:gd name="connsiteX4" fmla="*/ 303220 w 635479"/>
                  <a:gd name="connsiteY4" fmla="*/ 14956 h 312839"/>
                  <a:gd name="connsiteX5" fmla="*/ 341320 w 635479"/>
                  <a:gd name="connsiteY5" fmla="*/ 669 h 312839"/>
                  <a:gd name="connsiteX6" fmla="*/ 441332 w 635479"/>
                  <a:gd name="connsiteY6" fmla="*/ 35594 h 312839"/>
                  <a:gd name="connsiteX7" fmla="*/ 563570 w 635479"/>
                  <a:gd name="connsiteY7" fmla="*/ 103856 h 312839"/>
                  <a:gd name="connsiteX8" fmla="*/ 635007 w 635479"/>
                  <a:gd name="connsiteY8" fmla="*/ 195931 h 312839"/>
                  <a:gd name="connsiteX9" fmla="*/ 590557 w 635479"/>
                  <a:gd name="connsiteY9" fmla="*/ 183231 h 312839"/>
                  <a:gd name="connsiteX10" fmla="*/ 512770 w 635479"/>
                  <a:gd name="connsiteY10" fmla="*/ 151481 h 312839"/>
                  <a:gd name="connsiteX11" fmla="*/ 468320 w 635479"/>
                  <a:gd name="connsiteY11" fmla="*/ 124494 h 312839"/>
                  <a:gd name="connsiteX12" fmla="*/ 347670 w 635479"/>
                  <a:gd name="connsiteY12" fmla="*/ 113381 h 312839"/>
                  <a:gd name="connsiteX13" fmla="*/ 193682 w 635479"/>
                  <a:gd name="connsiteY13" fmla="*/ 161006 h 312839"/>
                  <a:gd name="connsiteX14" fmla="*/ 120657 w 635479"/>
                  <a:gd name="connsiteY14" fmla="*/ 199106 h 312839"/>
                  <a:gd name="connsiteX15" fmla="*/ 119070 w 635479"/>
                  <a:gd name="connsiteY15" fmla="*/ 241969 h 312839"/>
                  <a:gd name="connsiteX16" fmla="*/ 95257 w 635479"/>
                  <a:gd name="connsiteY16" fmla="*/ 256256 h 312839"/>
                  <a:gd name="connsiteX17" fmla="*/ 61920 w 635479"/>
                  <a:gd name="connsiteY17" fmla="*/ 281656 h 312839"/>
                  <a:gd name="connsiteX18" fmla="*/ 7 w 635479"/>
                  <a:gd name="connsiteY18" fmla="*/ 305469 h 31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5479" h="312839">
                    <a:moveTo>
                      <a:pt x="7" y="305469"/>
                    </a:moveTo>
                    <a:cubicBezTo>
                      <a:pt x="-522" y="282715"/>
                      <a:pt x="28583" y="192491"/>
                      <a:pt x="58745" y="145131"/>
                    </a:cubicBezTo>
                    <a:cubicBezTo>
                      <a:pt x="88907" y="97771"/>
                      <a:pt x="147115" y="38239"/>
                      <a:pt x="180982" y="21306"/>
                    </a:cubicBezTo>
                    <a:cubicBezTo>
                      <a:pt x="214849" y="4373"/>
                      <a:pt x="241572" y="44589"/>
                      <a:pt x="261945" y="43531"/>
                    </a:cubicBezTo>
                    <a:cubicBezTo>
                      <a:pt x="282318" y="42473"/>
                      <a:pt x="289991" y="22100"/>
                      <a:pt x="303220" y="14956"/>
                    </a:cubicBezTo>
                    <a:cubicBezTo>
                      <a:pt x="316449" y="7812"/>
                      <a:pt x="318301" y="-2771"/>
                      <a:pt x="341320" y="669"/>
                    </a:cubicBezTo>
                    <a:cubicBezTo>
                      <a:pt x="364339" y="4109"/>
                      <a:pt x="404290" y="18396"/>
                      <a:pt x="441332" y="35594"/>
                    </a:cubicBezTo>
                    <a:cubicBezTo>
                      <a:pt x="478374" y="52792"/>
                      <a:pt x="531291" y="77133"/>
                      <a:pt x="563570" y="103856"/>
                    </a:cubicBezTo>
                    <a:cubicBezTo>
                      <a:pt x="595849" y="130579"/>
                      <a:pt x="630509" y="182702"/>
                      <a:pt x="635007" y="195931"/>
                    </a:cubicBezTo>
                    <a:cubicBezTo>
                      <a:pt x="639505" y="209160"/>
                      <a:pt x="610930" y="190639"/>
                      <a:pt x="590557" y="183231"/>
                    </a:cubicBezTo>
                    <a:cubicBezTo>
                      <a:pt x="570184" y="175823"/>
                      <a:pt x="533143" y="161270"/>
                      <a:pt x="512770" y="151481"/>
                    </a:cubicBezTo>
                    <a:cubicBezTo>
                      <a:pt x="492397" y="141692"/>
                      <a:pt x="495837" y="130844"/>
                      <a:pt x="468320" y="124494"/>
                    </a:cubicBezTo>
                    <a:cubicBezTo>
                      <a:pt x="440803" y="118144"/>
                      <a:pt x="393443" y="107296"/>
                      <a:pt x="347670" y="113381"/>
                    </a:cubicBezTo>
                    <a:cubicBezTo>
                      <a:pt x="301897" y="119466"/>
                      <a:pt x="231517" y="146719"/>
                      <a:pt x="193682" y="161006"/>
                    </a:cubicBezTo>
                    <a:cubicBezTo>
                      <a:pt x="155847" y="175293"/>
                      <a:pt x="133092" y="185612"/>
                      <a:pt x="120657" y="199106"/>
                    </a:cubicBezTo>
                    <a:cubicBezTo>
                      <a:pt x="108222" y="212600"/>
                      <a:pt x="123303" y="232444"/>
                      <a:pt x="119070" y="241969"/>
                    </a:cubicBezTo>
                    <a:cubicBezTo>
                      <a:pt x="114837" y="251494"/>
                      <a:pt x="104782" y="249642"/>
                      <a:pt x="95257" y="256256"/>
                    </a:cubicBezTo>
                    <a:cubicBezTo>
                      <a:pt x="85732" y="262870"/>
                      <a:pt x="76737" y="271337"/>
                      <a:pt x="61920" y="281656"/>
                    </a:cubicBezTo>
                    <a:cubicBezTo>
                      <a:pt x="47103" y="291975"/>
                      <a:pt x="536" y="328223"/>
                      <a:pt x="7" y="305469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2" name="フリーフォーム: 図形 781">
                <a:extLst>
                  <a:ext uri="{FF2B5EF4-FFF2-40B4-BE49-F238E27FC236}">
                    <a16:creationId xmlns:a16="http://schemas.microsoft.com/office/drawing/2014/main" id="{3A026E80-44B8-43CD-95E7-DC50B2F74A2B}"/>
                  </a:ext>
                </a:extLst>
              </p:cNvPr>
              <p:cNvSpPr/>
              <p:nvPr/>
            </p:nvSpPr>
            <p:spPr>
              <a:xfrm>
                <a:off x="4168167" y="3647476"/>
                <a:ext cx="640790" cy="181351"/>
              </a:xfrm>
              <a:custGeom>
                <a:avLst/>
                <a:gdLst>
                  <a:gd name="connsiteX0" fmla="*/ 608 w 640790"/>
                  <a:gd name="connsiteY0" fmla="*/ 119662 h 181351"/>
                  <a:gd name="connsiteX1" fmla="*/ 146658 w 640790"/>
                  <a:gd name="connsiteY1" fmla="*/ 86324 h 181351"/>
                  <a:gd name="connsiteX2" fmla="*/ 281596 w 640790"/>
                  <a:gd name="connsiteY2" fmla="*/ 86324 h 181351"/>
                  <a:gd name="connsiteX3" fmla="*/ 475271 w 640790"/>
                  <a:gd name="connsiteY3" fmla="*/ 45049 h 181351"/>
                  <a:gd name="connsiteX4" fmla="*/ 554646 w 640790"/>
                  <a:gd name="connsiteY4" fmla="*/ 8537 h 181351"/>
                  <a:gd name="connsiteX5" fmla="*/ 638783 w 640790"/>
                  <a:gd name="connsiteY5" fmla="*/ 599 h 181351"/>
                  <a:gd name="connsiteX6" fmla="*/ 607033 w 640790"/>
                  <a:gd name="connsiteY6" fmla="*/ 19649 h 181351"/>
                  <a:gd name="connsiteX7" fmla="*/ 524483 w 640790"/>
                  <a:gd name="connsiteY7" fmla="*/ 126012 h 181351"/>
                  <a:gd name="connsiteX8" fmla="*/ 437171 w 640790"/>
                  <a:gd name="connsiteY8" fmla="*/ 159349 h 181351"/>
                  <a:gd name="connsiteX9" fmla="*/ 354621 w 640790"/>
                  <a:gd name="connsiteY9" fmla="*/ 176812 h 181351"/>
                  <a:gd name="connsiteX10" fmla="*/ 284771 w 640790"/>
                  <a:gd name="connsiteY10" fmla="*/ 179987 h 181351"/>
                  <a:gd name="connsiteX11" fmla="*/ 173646 w 640790"/>
                  <a:gd name="connsiteY11" fmla="*/ 157762 h 181351"/>
                  <a:gd name="connsiteX12" fmla="*/ 64108 w 640790"/>
                  <a:gd name="connsiteY12" fmla="*/ 138712 h 181351"/>
                  <a:gd name="connsiteX13" fmla="*/ 92683 w 640790"/>
                  <a:gd name="connsiteY13" fmla="*/ 137124 h 181351"/>
                  <a:gd name="connsiteX14" fmla="*/ 608 w 640790"/>
                  <a:gd name="connsiteY14" fmla="*/ 119662 h 1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0790" h="181351">
                    <a:moveTo>
                      <a:pt x="608" y="119662"/>
                    </a:moveTo>
                    <a:cubicBezTo>
                      <a:pt x="9604" y="111195"/>
                      <a:pt x="99827" y="91880"/>
                      <a:pt x="146658" y="86324"/>
                    </a:cubicBezTo>
                    <a:cubicBezTo>
                      <a:pt x="193489" y="80768"/>
                      <a:pt x="226827" y="93203"/>
                      <a:pt x="281596" y="86324"/>
                    </a:cubicBezTo>
                    <a:cubicBezTo>
                      <a:pt x="336365" y="79445"/>
                      <a:pt x="429763" y="58013"/>
                      <a:pt x="475271" y="45049"/>
                    </a:cubicBezTo>
                    <a:cubicBezTo>
                      <a:pt x="520779" y="32084"/>
                      <a:pt x="527394" y="15945"/>
                      <a:pt x="554646" y="8537"/>
                    </a:cubicBezTo>
                    <a:cubicBezTo>
                      <a:pt x="581898" y="1129"/>
                      <a:pt x="630052" y="-1253"/>
                      <a:pt x="638783" y="599"/>
                    </a:cubicBezTo>
                    <a:cubicBezTo>
                      <a:pt x="647514" y="2451"/>
                      <a:pt x="626083" y="-1253"/>
                      <a:pt x="607033" y="19649"/>
                    </a:cubicBezTo>
                    <a:cubicBezTo>
                      <a:pt x="587983" y="40551"/>
                      <a:pt x="552793" y="102729"/>
                      <a:pt x="524483" y="126012"/>
                    </a:cubicBezTo>
                    <a:cubicBezTo>
                      <a:pt x="496173" y="149295"/>
                      <a:pt x="465481" y="150882"/>
                      <a:pt x="437171" y="159349"/>
                    </a:cubicBezTo>
                    <a:cubicBezTo>
                      <a:pt x="408861" y="167816"/>
                      <a:pt x="380021" y="173372"/>
                      <a:pt x="354621" y="176812"/>
                    </a:cubicBezTo>
                    <a:cubicBezTo>
                      <a:pt x="329221" y="180252"/>
                      <a:pt x="314934" y="183162"/>
                      <a:pt x="284771" y="179987"/>
                    </a:cubicBezTo>
                    <a:cubicBezTo>
                      <a:pt x="254608" y="176812"/>
                      <a:pt x="210423" y="164641"/>
                      <a:pt x="173646" y="157762"/>
                    </a:cubicBezTo>
                    <a:cubicBezTo>
                      <a:pt x="136869" y="150883"/>
                      <a:pt x="77602" y="142152"/>
                      <a:pt x="64108" y="138712"/>
                    </a:cubicBezTo>
                    <a:cubicBezTo>
                      <a:pt x="50614" y="135272"/>
                      <a:pt x="100091" y="139505"/>
                      <a:pt x="92683" y="137124"/>
                    </a:cubicBezTo>
                    <a:cubicBezTo>
                      <a:pt x="85275" y="134743"/>
                      <a:pt x="-8388" y="128129"/>
                      <a:pt x="608" y="119662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3" name="フリーフォーム: 図形 782">
                <a:extLst>
                  <a:ext uri="{FF2B5EF4-FFF2-40B4-BE49-F238E27FC236}">
                    <a16:creationId xmlns:a16="http://schemas.microsoft.com/office/drawing/2014/main" id="{A24180BA-4F82-4DFD-8AEB-26D4DDF66C00}"/>
                  </a:ext>
                </a:extLst>
              </p:cNvPr>
              <p:cNvSpPr/>
              <p:nvPr/>
            </p:nvSpPr>
            <p:spPr>
              <a:xfrm>
                <a:off x="5336067" y="3938420"/>
                <a:ext cx="473256" cy="673654"/>
              </a:xfrm>
              <a:custGeom>
                <a:avLst/>
                <a:gdLst>
                  <a:gd name="connsiteX0" fmla="*/ 2166 w 473256"/>
                  <a:gd name="connsiteY0" fmla="*/ 286447 h 673654"/>
                  <a:gd name="connsiteX1" fmla="*/ 425500 w 473256"/>
                  <a:gd name="connsiteY1" fmla="*/ 23980 h 673654"/>
                  <a:gd name="connsiteX2" fmla="*/ 366233 w 473256"/>
                  <a:gd name="connsiteY2" fmla="*/ 23980 h 673654"/>
                  <a:gd name="connsiteX3" fmla="*/ 230766 w 473256"/>
                  <a:gd name="connsiteY3" fmla="*/ 129813 h 673654"/>
                  <a:gd name="connsiteX4" fmla="*/ 150333 w 473256"/>
                  <a:gd name="connsiteY4" fmla="*/ 256813 h 673654"/>
                  <a:gd name="connsiteX5" fmla="*/ 285800 w 473256"/>
                  <a:gd name="connsiteY5" fmla="*/ 311847 h 673654"/>
                  <a:gd name="connsiteX6" fmla="*/ 467833 w 473256"/>
                  <a:gd name="connsiteY6" fmla="*/ 671680 h 673654"/>
                  <a:gd name="connsiteX7" fmla="*/ 400100 w 473256"/>
                  <a:gd name="connsiteY7" fmla="*/ 447313 h 673654"/>
                  <a:gd name="connsiteX8" fmla="*/ 146100 w 473256"/>
                  <a:gd name="connsiteY8" fmla="*/ 252580 h 673654"/>
                  <a:gd name="connsiteX9" fmla="*/ 82600 w 473256"/>
                  <a:gd name="connsiteY9" fmla="*/ 252580 h 673654"/>
                  <a:gd name="connsiteX10" fmla="*/ 251933 w 473256"/>
                  <a:gd name="connsiteY10" fmla="*/ 79013 h 673654"/>
                  <a:gd name="connsiteX11" fmla="*/ 2166 w 473256"/>
                  <a:gd name="connsiteY11" fmla="*/ 286447 h 67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3256" h="673654">
                    <a:moveTo>
                      <a:pt x="2166" y="286447"/>
                    </a:moveTo>
                    <a:cubicBezTo>
                      <a:pt x="31094" y="277275"/>
                      <a:pt x="364822" y="67724"/>
                      <a:pt x="425500" y="23980"/>
                    </a:cubicBezTo>
                    <a:cubicBezTo>
                      <a:pt x="486178" y="-19764"/>
                      <a:pt x="398689" y="6341"/>
                      <a:pt x="366233" y="23980"/>
                    </a:cubicBezTo>
                    <a:cubicBezTo>
                      <a:pt x="333777" y="41619"/>
                      <a:pt x="266749" y="91008"/>
                      <a:pt x="230766" y="129813"/>
                    </a:cubicBezTo>
                    <a:cubicBezTo>
                      <a:pt x="194783" y="168618"/>
                      <a:pt x="141161" y="226474"/>
                      <a:pt x="150333" y="256813"/>
                    </a:cubicBezTo>
                    <a:cubicBezTo>
                      <a:pt x="159505" y="287152"/>
                      <a:pt x="232883" y="242702"/>
                      <a:pt x="285800" y="311847"/>
                    </a:cubicBezTo>
                    <a:cubicBezTo>
                      <a:pt x="338717" y="380992"/>
                      <a:pt x="448783" y="649102"/>
                      <a:pt x="467833" y="671680"/>
                    </a:cubicBezTo>
                    <a:cubicBezTo>
                      <a:pt x="486883" y="694258"/>
                      <a:pt x="453722" y="517163"/>
                      <a:pt x="400100" y="447313"/>
                    </a:cubicBezTo>
                    <a:cubicBezTo>
                      <a:pt x="346478" y="377463"/>
                      <a:pt x="199017" y="285035"/>
                      <a:pt x="146100" y="252580"/>
                    </a:cubicBezTo>
                    <a:cubicBezTo>
                      <a:pt x="93183" y="220124"/>
                      <a:pt x="64961" y="281508"/>
                      <a:pt x="82600" y="252580"/>
                    </a:cubicBezTo>
                    <a:cubicBezTo>
                      <a:pt x="100239" y="223652"/>
                      <a:pt x="260400" y="70546"/>
                      <a:pt x="251933" y="79013"/>
                    </a:cubicBezTo>
                    <a:cubicBezTo>
                      <a:pt x="243466" y="87480"/>
                      <a:pt x="-26762" y="295619"/>
                      <a:pt x="2166" y="2864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4" name="フリーフォーム: 図形 783">
                <a:extLst>
                  <a:ext uri="{FF2B5EF4-FFF2-40B4-BE49-F238E27FC236}">
                    <a16:creationId xmlns:a16="http://schemas.microsoft.com/office/drawing/2014/main" id="{DD10550F-89F8-40F4-AB6A-5EB7880C5A8D}"/>
                  </a:ext>
                </a:extLst>
              </p:cNvPr>
              <p:cNvSpPr/>
              <p:nvPr/>
            </p:nvSpPr>
            <p:spPr>
              <a:xfrm>
                <a:off x="5430263" y="3771859"/>
                <a:ext cx="733799" cy="855480"/>
              </a:xfrm>
              <a:custGeom>
                <a:avLst/>
                <a:gdLst>
                  <a:gd name="connsiteX0" fmla="*/ 225470 w 733799"/>
                  <a:gd name="connsiteY0" fmla="*/ 41 h 855480"/>
                  <a:gd name="connsiteX1" fmla="*/ 310137 w 733799"/>
                  <a:gd name="connsiteY1" fmla="*/ 224408 h 855480"/>
                  <a:gd name="connsiteX2" fmla="*/ 204304 w 733799"/>
                  <a:gd name="connsiteY2" fmla="*/ 558841 h 855480"/>
                  <a:gd name="connsiteX3" fmla="*/ 73070 w 733799"/>
                  <a:gd name="connsiteY3" fmla="*/ 639274 h 855480"/>
                  <a:gd name="connsiteX4" fmla="*/ 9570 w 733799"/>
                  <a:gd name="connsiteY4" fmla="*/ 821308 h 855480"/>
                  <a:gd name="connsiteX5" fmla="*/ 51904 w 733799"/>
                  <a:gd name="connsiteY5" fmla="*/ 702774 h 855480"/>
                  <a:gd name="connsiteX6" fmla="*/ 255104 w 733799"/>
                  <a:gd name="connsiteY6" fmla="*/ 567308 h 855480"/>
                  <a:gd name="connsiteX7" fmla="*/ 564137 w 733799"/>
                  <a:gd name="connsiteY7" fmla="*/ 520741 h 855480"/>
                  <a:gd name="connsiteX8" fmla="*/ 729237 w 733799"/>
                  <a:gd name="connsiteY8" fmla="*/ 567308 h 855480"/>
                  <a:gd name="connsiteX9" fmla="*/ 390570 w 733799"/>
                  <a:gd name="connsiteY9" fmla="*/ 524974 h 855480"/>
                  <a:gd name="connsiteX10" fmla="*/ 691137 w 733799"/>
                  <a:gd name="connsiteY10" fmla="*/ 503808 h 855480"/>
                  <a:gd name="connsiteX11" fmla="*/ 314370 w 733799"/>
                  <a:gd name="connsiteY11" fmla="*/ 503808 h 855480"/>
                  <a:gd name="connsiteX12" fmla="*/ 1104 w 733799"/>
                  <a:gd name="connsiteY12" fmla="*/ 855174 h 855480"/>
                  <a:gd name="connsiteX13" fmla="*/ 212770 w 733799"/>
                  <a:gd name="connsiteY13" fmla="*/ 563074 h 855480"/>
                  <a:gd name="connsiteX14" fmla="*/ 276270 w 733799"/>
                  <a:gd name="connsiteY14" fmla="*/ 431841 h 855480"/>
                  <a:gd name="connsiteX15" fmla="*/ 284737 w 733799"/>
                  <a:gd name="connsiteY15" fmla="*/ 207474 h 855480"/>
                  <a:gd name="connsiteX16" fmla="*/ 225470 w 733799"/>
                  <a:gd name="connsiteY16" fmla="*/ 41 h 85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3799" h="855480">
                    <a:moveTo>
                      <a:pt x="225470" y="41"/>
                    </a:moveTo>
                    <a:cubicBezTo>
                      <a:pt x="229703" y="2863"/>
                      <a:pt x="313665" y="131275"/>
                      <a:pt x="310137" y="224408"/>
                    </a:cubicBezTo>
                    <a:cubicBezTo>
                      <a:pt x="306609" y="317541"/>
                      <a:pt x="243815" y="489697"/>
                      <a:pt x="204304" y="558841"/>
                    </a:cubicBezTo>
                    <a:cubicBezTo>
                      <a:pt x="164793" y="627985"/>
                      <a:pt x="105526" y="595530"/>
                      <a:pt x="73070" y="639274"/>
                    </a:cubicBezTo>
                    <a:cubicBezTo>
                      <a:pt x="40614" y="683018"/>
                      <a:pt x="13098" y="810725"/>
                      <a:pt x="9570" y="821308"/>
                    </a:cubicBezTo>
                    <a:cubicBezTo>
                      <a:pt x="6042" y="831891"/>
                      <a:pt x="10982" y="745107"/>
                      <a:pt x="51904" y="702774"/>
                    </a:cubicBezTo>
                    <a:cubicBezTo>
                      <a:pt x="92826" y="660441"/>
                      <a:pt x="169732" y="597647"/>
                      <a:pt x="255104" y="567308"/>
                    </a:cubicBezTo>
                    <a:cubicBezTo>
                      <a:pt x="340476" y="536969"/>
                      <a:pt x="485115" y="520741"/>
                      <a:pt x="564137" y="520741"/>
                    </a:cubicBezTo>
                    <a:cubicBezTo>
                      <a:pt x="643159" y="520741"/>
                      <a:pt x="758165" y="566603"/>
                      <a:pt x="729237" y="567308"/>
                    </a:cubicBezTo>
                    <a:cubicBezTo>
                      <a:pt x="700309" y="568013"/>
                      <a:pt x="396920" y="535557"/>
                      <a:pt x="390570" y="524974"/>
                    </a:cubicBezTo>
                    <a:cubicBezTo>
                      <a:pt x="384220" y="514391"/>
                      <a:pt x="703837" y="507336"/>
                      <a:pt x="691137" y="503808"/>
                    </a:cubicBezTo>
                    <a:cubicBezTo>
                      <a:pt x="678437" y="500280"/>
                      <a:pt x="429375" y="445247"/>
                      <a:pt x="314370" y="503808"/>
                    </a:cubicBezTo>
                    <a:cubicBezTo>
                      <a:pt x="199365" y="562369"/>
                      <a:pt x="18037" y="845296"/>
                      <a:pt x="1104" y="855174"/>
                    </a:cubicBezTo>
                    <a:cubicBezTo>
                      <a:pt x="-15829" y="865052"/>
                      <a:pt x="166909" y="633630"/>
                      <a:pt x="212770" y="563074"/>
                    </a:cubicBezTo>
                    <a:cubicBezTo>
                      <a:pt x="258631" y="492519"/>
                      <a:pt x="264275" y="491108"/>
                      <a:pt x="276270" y="431841"/>
                    </a:cubicBezTo>
                    <a:cubicBezTo>
                      <a:pt x="288265" y="372574"/>
                      <a:pt x="290381" y="275913"/>
                      <a:pt x="284737" y="207474"/>
                    </a:cubicBezTo>
                    <a:cubicBezTo>
                      <a:pt x="279093" y="139035"/>
                      <a:pt x="221237" y="-2781"/>
                      <a:pt x="225470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フリーフォーム: 図形 784">
                <a:extLst>
                  <a:ext uri="{FF2B5EF4-FFF2-40B4-BE49-F238E27FC236}">
                    <a16:creationId xmlns:a16="http://schemas.microsoft.com/office/drawing/2014/main" id="{1609FDD3-C650-4FB3-8ABA-99A24F142323}"/>
                  </a:ext>
                </a:extLst>
              </p:cNvPr>
              <p:cNvSpPr/>
              <p:nvPr/>
            </p:nvSpPr>
            <p:spPr>
              <a:xfrm>
                <a:off x="4399960" y="2728882"/>
                <a:ext cx="34045" cy="109589"/>
              </a:xfrm>
              <a:custGeom>
                <a:avLst/>
                <a:gdLst>
                  <a:gd name="connsiteX0" fmla="*/ 33928 w 34045"/>
                  <a:gd name="connsiteY0" fmla="*/ 31 h 109589"/>
                  <a:gd name="connsiteX1" fmla="*/ 11703 w 34045"/>
                  <a:gd name="connsiteY1" fmla="*/ 55593 h 109589"/>
                  <a:gd name="connsiteX2" fmla="*/ 13290 w 34045"/>
                  <a:gd name="connsiteY2" fmla="*/ 109568 h 109589"/>
                  <a:gd name="connsiteX3" fmla="*/ 3765 w 34045"/>
                  <a:gd name="connsiteY3" fmla="*/ 61943 h 109589"/>
                  <a:gd name="connsiteX4" fmla="*/ 590 w 34045"/>
                  <a:gd name="connsiteY4" fmla="*/ 47656 h 109589"/>
                  <a:gd name="connsiteX5" fmla="*/ 33928 w 34045"/>
                  <a:gd name="connsiteY5" fmla="*/ 31 h 109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45" h="109589">
                    <a:moveTo>
                      <a:pt x="33928" y="31"/>
                    </a:moveTo>
                    <a:cubicBezTo>
                      <a:pt x="35780" y="1354"/>
                      <a:pt x="15143" y="37337"/>
                      <a:pt x="11703" y="55593"/>
                    </a:cubicBezTo>
                    <a:cubicBezTo>
                      <a:pt x="8263" y="73849"/>
                      <a:pt x="14613" y="108510"/>
                      <a:pt x="13290" y="109568"/>
                    </a:cubicBezTo>
                    <a:cubicBezTo>
                      <a:pt x="11967" y="110626"/>
                      <a:pt x="5882" y="72262"/>
                      <a:pt x="3765" y="61943"/>
                    </a:cubicBezTo>
                    <a:cubicBezTo>
                      <a:pt x="1648" y="51624"/>
                      <a:pt x="-1262" y="55329"/>
                      <a:pt x="590" y="47656"/>
                    </a:cubicBezTo>
                    <a:cubicBezTo>
                      <a:pt x="2442" y="39983"/>
                      <a:pt x="32076" y="-1292"/>
                      <a:pt x="33928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6" name="フリーフォーム: 図形 785">
                <a:extLst>
                  <a:ext uri="{FF2B5EF4-FFF2-40B4-BE49-F238E27FC236}">
                    <a16:creationId xmlns:a16="http://schemas.microsoft.com/office/drawing/2014/main" id="{2DBCD51F-18B4-41E2-8F59-50F9408075E3}"/>
                  </a:ext>
                </a:extLst>
              </p:cNvPr>
              <p:cNvSpPr/>
              <p:nvPr/>
            </p:nvSpPr>
            <p:spPr>
              <a:xfrm>
                <a:off x="4313238" y="2706606"/>
                <a:ext cx="93666" cy="31913"/>
              </a:xfrm>
              <a:custGeom>
                <a:avLst/>
                <a:gdLst>
                  <a:gd name="connsiteX0" fmla="*/ 0 w 93666"/>
                  <a:gd name="connsiteY0" fmla="*/ 9607 h 31913"/>
                  <a:gd name="connsiteX1" fmla="*/ 68262 w 93666"/>
                  <a:gd name="connsiteY1" fmla="*/ 31832 h 31913"/>
                  <a:gd name="connsiteX2" fmla="*/ 93662 w 93666"/>
                  <a:gd name="connsiteY2" fmla="*/ 82 h 31913"/>
                  <a:gd name="connsiteX3" fmla="*/ 69850 w 93666"/>
                  <a:gd name="connsiteY3" fmla="*/ 22307 h 31913"/>
                  <a:gd name="connsiteX4" fmla="*/ 0 w 93666"/>
                  <a:gd name="connsiteY4" fmla="*/ 9607 h 3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66" h="31913">
                    <a:moveTo>
                      <a:pt x="0" y="9607"/>
                    </a:moveTo>
                    <a:cubicBezTo>
                      <a:pt x="-265" y="11195"/>
                      <a:pt x="52652" y="33420"/>
                      <a:pt x="68262" y="31832"/>
                    </a:cubicBezTo>
                    <a:cubicBezTo>
                      <a:pt x="83872" y="30244"/>
                      <a:pt x="93397" y="1669"/>
                      <a:pt x="93662" y="82"/>
                    </a:cubicBezTo>
                    <a:cubicBezTo>
                      <a:pt x="93927" y="-1506"/>
                      <a:pt x="81756" y="20455"/>
                      <a:pt x="69850" y="22307"/>
                    </a:cubicBezTo>
                    <a:cubicBezTo>
                      <a:pt x="57944" y="24159"/>
                      <a:pt x="265" y="8019"/>
                      <a:pt x="0" y="9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7" name="フリーフォーム: 図形 786">
                <a:extLst>
                  <a:ext uri="{FF2B5EF4-FFF2-40B4-BE49-F238E27FC236}">
                    <a16:creationId xmlns:a16="http://schemas.microsoft.com/office/drawing/2014/main" id="{4ED17F63-40F2-402B-95F7-E86CCFE5D667}"/>
                  </a:ext>
                </a:extLst>
              </p:cNvPr>
              <p:cNvSpPr/>
              <p:nvPr/>
            </p:nvSpPr>
            <p:spPr>
              <a:xfrm>
                <a:off x="4334547" y="3223680"/>
                <a:ext cx="52987" cy="66857"/>
              </a:xfrm>
              <a:custGeom>
                <a:avLst/>
                <a:gdLst>
                  <a:gd name="connsiteX0" fmla="*/ 28074 w 74853"/>
                  <a:gd name="connsiteY0" fmla="*/ 72 h 94446"/>
                  <a:gd name="connsiteX1" fmla="*/ 1086 w 74853"/>
                  <a:gd name="connsiteY1" fmla="*/ 76272 h 94446"/>
                  <a:gd name="connsiteX2" fmla="*/ 64586 w 74853"/>
                  <a:gd name="connsiteY2" fmla="*/ 93735 h 94446"/>
                  <a:gd name="connsiteX3" fmla="*/ 70936 w 74853"/>
                  <a:gd name="connsiteY3" fmla="*/ 60397 h 94446"/>
                  <a:gd name="connsiteX4" fmla="*/ 74111 w 74853"/>
                  <a:gd name="connsiteY4" fmla="*/ 61985 h 94446"/>
                  <a:gd name="connsiteX5" fmla="*/ 28074 w 74853"/>
                  <a:gd name="connsiteY5" fmla="*/ 72 h 9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53" h="94446">
                    <a:moveTo>
                      <a:pt x="28074" y="72"/>
                    </a:moveTo>
                    <a:cubicBezTo>
                      <a:pt x="15903" y="2453"/>
                      <a:pt x="-4999" y="60662"/>
                      <a:pt x="1086" y="76272"/>
                    </a:cubicBezTo>
                    <a:cubicBezTo>
                      <a:pt x="7171" y="91883"/>
                      <a:pt x="52944" y="96381"/>
                      <a:pt x="64586" y="93735"/>
                    </a:cubicBezTo>
                    <a:cubicBezTo>
                      <a:pt x="76228" y="91089"/>
                      <a:pt x="70936" y="60397"/>
                      <a:pt x="70936" y="60397"/>
                    </a:cubicBezTo>
                    <a:cubicBezTo>
                      <a:pt x="72523" y="55105"/>
                      <a:pt x="76492" y="68864"/>
                      <a:pt x="74111" y="61985"/>
                    </a:cubicBezTo>
                    <a:cubicBezTo>
                      <a:pt x="71730" y="55106"/>
                      <a:pt x="40245" y="-2309"/>
                      <a:pt x="28074" y="7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8" name="フリーフォーム: 図形 787">
                <a:extLst>
                  <a:ext uri="{FF2B5EF4-FFF2-40B4-BE49-F238E27FC236}">
                    <a16:creationId xmlns:a16="http://schemas.microsoft.com/office/drawing/2014/main" id="{99FC31FE-17D5-4634-B4C8-37731C1EF4C3}"/>
                  </a:ext>
                </a:extLst>
              </p:cNvPr>
              <p:cNvSpPr/>
              <p:nvPr/>
            </p:nvSpPr>
            <p:spPr>
              <a:xfrm>
                <a:off x="4549677" y="3190440"/>
                <a:ext cx="49097" cy="76279"/>
              </a:xfrm>
              <a:custGeom>
                <a:avLst/>
                <a:gdLst>
                  <a:gd name="connsiteX0" fmla="*/ 98 w 49097"/>
                  <a:gd name="connsiteY0" fmla="*/ 435 h 76279"/>
                  <a:gd name="connsiteX1" fmla="*/ 47723 w 49097"/>
                  <a:gd name="connsiteY1" fmla="*/ 75048 h 76279"/>
                  <a:gd name="connsiteX2" fmla="*/ 35023 w 49097"/>
                  <a:gd name="connsiteY2" fmla="*/ 44885 h 76279"/>
                  <a:gd name="connsiteX3" fmla="*/ 98 w 49097"/>
                  <a:gd name="connsiteY3" fmla="*/ 435 h 7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097" h="76279">
                    <a:moveTo>
                      <a:pt x="98" y="435"/>
                    </a:moveTo>
                    <a:cubicBezTo>
                      <a:pt x="2215" y="5462"/>
                      <a:pt x="41902" y="67640"/>
                      <a:pt x="47723" y="75048"/>
                    </a:cubicBezTo>
                    <a:cubicBezTo>
                      <a:pt x="53544" y="82456"/>
                      <a:pt x="39256" y="54410"/>
                      <a:pt x="35023" y="44885"/>
                    </a:cubicBezTo>
                    <a:cubicBezTo>
                      <a:pt x="30790" y="35360"/>
                      <a:pt x="-2019" y="-4592"/>
                      <a:pt x="98" y="4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9" name="フリーフォーム: 図形 788">
                <a:extLst>
                  <a:ext uri="{FF2B5EF4-FFF2-40B4-BE49-F238E27FC236}">
                    <a16:creationId xmlns:a16="http://schemas.microsoft.com/office/drawing/2014/main" id="{49C5CFDA-7F20-4575-B67B-097F321AFBEB}"/>
                  </a:ext>
                </a:extLst>
              </p:cNvPr>
              <p:cNvSpPr/>
              <p:nvPr/>
            </p:nvSpPr>
            <p:spPr>
              <a:xfrm>
                <a:off x="4311267" y="3233566"/>
                <a:ext cx="25785" cy="87047"/>
              </a:xfrm>
              <a:custGeom>
                <a:avLst/>
                <a:gdLst>
                  <a:gd name="connsiteX0" fmla="*/ 9908 w 25785"/>
                  <a:gd name="connsiteY0" fmla="*/ 172 h 87047"/>
                  <a:gd name="connsiteX1" fmla="*/ 383 w 25785"/>
                  <a:gd name="connsiteY1" fmla="*/ 76372 h 87047"/>
                  <a:gd name="connsiteX2" fmla="*/ 25783 w 25785"/>
                  <a:gd name="connsiteY2" fmla="*/ 84309 h 87047"/>
                  <a:gd name="connsiteX3" fmla="*/ 1971 w 25785"/>
                  <a:gd name="connsiteY3" fmla="*/ 55734 h 87047"/>
                  <a:gd name="connsiteX4" fmla="*/ 9908 w 25785"/>
                  <a:gd name="connsiteY4" fmla="*/ 172 h 87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85" h="87047">
                    <a:moveTo>
                      <a:pt x="9908" y="172"/>
                    </a:moveTo>
                    <a:cubicBezTo>
                      <a:pt x="9643" y="3612"/>
                      <a:pt x="-2263" y="62349"/>
                      <a:pt x="383" y="76372"/>
                    </a:cubicBezTo>
                    <a:cubicBezTo>
                      <a:pt x="3029" y="90395"/>
                      <a:pt x="25518" y="87749"/>
                      <a:pt x="25783" y="84309"/>
                    </a:cubicBezTo>
                    <a:cubicBezTo>
                      <a:pt x="26048" y="80869"/>
                      <a:pt x="4617" y="65788"/>
                      <a:pt x="1971" y="55734"/>
                    </a:cubicBezTo>
                    <a:cubicBezTo>
                      <a:pt x="-675" y="45680"/>
                      <a:pt x="10173" y="-3268"/>
                      <a:pt x="9908" y="1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0" name="フリーフォーム: 図形 789">
                <a:extLst>
                  <a:ext uri="{FF2B5EF4-FFF2-40B4-BE49-F238E27FC236}">
                    <a16:creationId xmlns:a16="http://schemas.microsoft.com/office/drawing/2014/main" id="{B37C8CFE-0515-4923-8781-BED07BA34A65}"/>
                  </a:ext>
                </a:extLst>
              </p:cNvPr>
              <p:cNvSpPr/>
              <p:nvPr/>
            </p:nvSpPr>
            <p:spPr>
              <a:xfrm>
                <a:off x="4538178" y="3186093"/>
                <a:ext cx="54109" cy="97330"/>
              </a:xfrm>
              <a:custGeom>
                <a:avLst/>
                <a:gdLst>
                  <a:gd name="connsiteX0" fmla="*/ 3660 w 54109"/>
                  <a:gd name="connsiteY0" fmla="*/ 20 h 97330"/>
                  <a:gd name="connsiteX1" fmla="*/ 52872 w 54109"/>
                  <a:gd name="connsiteY1" fmla="*/ 77807 h 97330"/>
                  <a:gd name="connsiteX2" fmla="*/ 36997 w 54109"/>
                  <a:gd name="connsiteY2" fmla="*/ 96857 h 97330"/>
                  <a:gd name="connsiteX3" fmla="*/ 11597 w 54109"/>
                  <a:gd name="connsiteY3" fmla="*/ 85745 h 97330"/>
                  <a:gd name="connsiteX4" fmla="*/ 3660 w 54109"/>
                  <a:gd name="connsiteY4" fmla="*/ 20 h 97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09" h="97330">
                    <a:moveTo>
                      <a:pt x="3660" y="20"/>
                    </a:moveTo>
                    <a:cubicBezTo>
                      <a:pt x="10539" y="-1303"/>
                      <a:pt x="47316" y="61668"/>
                      <a:pt x="52872" y="77807"/>
                    </a:cubicBezTo>
                    <a:cubicBezTo>
                      <a:pt x="58428" y="93946"/>
                      <a:pt x="43876" y="95534"/>
                      <a:pt x="36997" y="96857"/>
                    </a:cubicBezTo>
                    <a:cubicBezTo>
                      <a:pt x="30118" y="98180"/>
                      <a:pt x="23503" y="97386"/>
                      <a:pt x="11597" y="85745"/>
                    </a:cubicBezTo>
                    <a:cubicBezTo>
                      <a:pt x="-309" y="74104"/>
                      <a:pt x="-3219" y="1343"/>
                      <a:pt x="3660" y="2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1" name="フリーフォーム: 図形 790">
                <a:extLst>
                  <a:ext uri="{FF2B5EF4-FFF2-40B4-BE49-F238E27FC236}">
                    <a16:creationId xmlns:a16="http://schemas.microsoft.com/office/drawing/2014/main" id="{142F0351-5693-4A7D-B6B3-B775189D97E2}"/>
                  </a:ext>
                </a:extLst>
              </p:cNvPr>
              <p:cNvSpPr/>
              <p:nvPr/>
            </p:nvSpPr>
            <p:spPr>
              <a:xfrm>
                <a:off x="3824152" y="2952586"/>
                <a:ext cx="346214" cy="140603"/>
              </a:xfrm>
              <a:custGeom>
                <a:avLst/>
                <a:gdLst>
                  <a:gd name="connsiteX0" fmla="*/ 1723 w 346214"/>
                  <a:gd name="connsiteY0" fmla="*/ 63664 h 140603"/>
                  <a:gd name="connsiteX1" fmla="*/ 150948 w 346214"/>
                  <a:gd name="connsiteY1" fmla="*/ 95414 h 140603"/>
                  <a:gd name="connsiteX2" fmla="*/ 346211 w 346214"/>
                  <a:gd name="connsiteY2" fmla="*/ 164 h 140603"/>
                  <a:gd name="connsiteX3" fmla="*/ 155711 w 346214"/>
                  <a:gd name="connsiteY3" fmla="*/ 122402 h 140603"/>
                  <a:gd name="connsiteX4" fmla="*/ 109673 w 346214"/>
                  <a:gd name="connsiteY4" fmla="*/ 138277 h 140603"/>
                  <a:gd name="connsiteX5" fmla="*/ 198573 w 346214"/>
                  <a:gd name="connsiteY5" fmla="*/ 104939 h 140603"/>
                  <a:gd name="connsiteX6" fmla="*/ 76336 w 346214"/>
                  <a:gd name="connsiteY6" fmla="*/ 109702 h 140603"/>
                  <a:gd name="connsiteX7" fmla="*/ 1723 w 346214"/>
                  <a:gd name="connsiteY7" fmla="*/ 63664 h 140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6214" h="140603">
                    <a:moveTo>
                      <a:pt x="1723" y="63664"/>
                    </a:moveTo>
                    <a:cubicBezTo>
                      <a:pt x="14158" y="61283"/>
                      <a:pt x="93533" y="105997"/>
                      <a:pt x="150948" y="95414"/>
                    </a:cubicBezTo>
                    <a:cubicBezTo>
                      <a:pt x="208363" y="84831"/>
                      <a:pt x="345417" y="-4334"/>
                      <a:pt x="346211" y="164"/>
                    </a:cubicBezTo>
                    <a:cubicBezTo>
                      <a:pt x="347005" y="4662"/>
                      <a:pt x="195134" y="99383"/>
                      <a:pt x="155711" y="122402"/>
                    </a:cubicBezTo>
                    <a:cubicBezTo>
                      <a:pt x="116288" y="145421"/>
                      <a:pt x="102529" y="141188"/>
                      <a:pt x="109673" y="138277"/>
                    </a:cubicBezTo>
                    <a:cubicBezTo>
                      <a:pt x="116817" y="135366"/>
                      <a:pt x="204129" y="109701"/>
                      <a:pt x="198573" y="104939"/>
                    </a:cubicBezTo>
                    <a:cubicBezTo>
                      <a:pt x="193017" y="100177"/>
                      <a:pt x="105440" y="112877"/>
                      <a:pt x="76336" y="109702"/>
                    </a:cubicBezTo>
                    <a:cubicBezTo>
                      <a:pt x="47232" y="106527"/>
                      <a:pt x="-10712" y="66045"/>
                      <a:pt x="1723" y="6366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2" name="フリーフォーム: 図形 791">
                <a:extLst>
                  <a:ext uri="{FF2B5EF4-FFF2-40B4-BE49-F238E27FC236}">
                    <a16:creationId xmlns:a16="http://schemas.microsoft.com/office/drawing/2014/main" id="{E4C9BB35-6196-439F-8A5F-35430A753EE8}"/>
                  </a:ext>
                </a:extLst>
              </p:cNvPr>
              <p:cNvSpPr/>
              <p:nvPr/>
            </p:nvSpPr>
            <p:spPr>
              <a:xfrm>
                <a:off x="4052837" y="4024161"/>
                <a:ext cx="1013290" cy="230288"/>
              </a:xfrm>
              <a:custGeom>
                <a:avLst/>
                <a:gdLst>
                  <a:gd name="connsiteX0" fmla="*/ 79426 w 1013290"/>
                  <a:gd name="connsiteY0" fmla="*/ 116039 h 230288"/>
                  <a:gd name="connsiteX1" fmla="*/ 130226 w 1013290"/>
                  <a:gd name="connsiteY1" fmla="*/ 125564 h 230288"/>
                  <a:gd name="connsiteX2" fmla="*/ 463601 w 1013290"/>
                  <a:gd name="connsiteY2" fmla="*/ 152552 h 230288"/>
                  <a:gd name="connsiteX3" fmla="*/ 528688 w 1013290"/>
                  <a:gd name="connsiteY3" fmla="*/ 146202 h 230288"/>
                  <a:gd name="connsiteX4" fmla="*/ 1000176 w 1013290"/>
                  <a:gd name="connsiteY4" fmla="*/ 152 h 230288"/>
                  <a:gd name="connsiteX5" fmla="*/ 733476 w 1013290"/>
                  <a:gd name="connsiteY5" fmla="*/ 119214 h 230288"/>
                  <a:gd name="connsiteX6" fmla="*/ 719188 w 1013290"/>
                  <a:gd name="connsiteY6" fmla="*/ 162077 h 230288"/>
                  <a:gd name="connsiteX7" fmla="*/ 1012876 w 1013290"/>
                  <a:gd name="connsiteY7" fmla="*/ 38252 h 230288"/>
                  <a:gd name="connsiteX8" fmla="*/ 646163 w 1013290"/>
                  <a:gd name="connsiteY8" fmla="*/ 214464 h 230288"/>
                  <a:gd name="connsiteX9" fmla="*/ 238176 w 1013290"/>
                  <a:gd name="connsiteY9" fmla="*/ 222402 h 230288"/>
                  <a:gd name="connsiteX10" fmla="*/ 590601 w 1013290"/>
                  <a:gd name="connsiteY10" fmla="*/ 219227 h 230288"/>
                  <a:gd name="connsiteX11" fmla="*/ 401688 w 1013290"/>
                  <a:gd name="connsiteY11" fmla="*/ 212877 h 230288"/>
                  <a:gd name="connsiteX12" fmla="*/ 242938 w 1013290"/>
                  <a:gd name="connsiteY12" fmla="*/ 200177 h 230288"/>
                  <a:gd name="connsiteX13" fmla="*/ 195313 w 1013290"/>
                  <a:gd name="connsiteY13" fmla="*/ 177952 h 230288"/>
                  <a:gd name="connsiteX14" fmla="*/ 4813 w 1013290"/>
                  <a:gd name="connsiteY14" fmla="*/ 108102 h 230288"/>
                  <a:gd name="connsiteX15" fmla="*/ 79426 w 1013290"/>
                  <a:gd name="connsiteY15" fmla="*/ 116039 h 230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13290" h="230288">
                    <a:moveTo>
                      <a:pt x="79426" y="116039"/>
                    </a:moveTo>
                    <a:cubicBezTo>
                      <a:pt x="100328" y="118949"/>
                      <a:pt x="66197" y="119479"/>
                      <a:pt x="130226" y="125564"/>
                    </a:cubicBezTo>
                    <a:cubicBezTo>
                      <a:pt x="194255" y="131649"/>
                      <a:pt x="397191" y="149112"/>
                      <a:pt x="463601" y="152552"/>
                    </a:cubicBezTo>
                    <a:cubicBezTo>
                      <a:pt x="530011" y="155992"/>
                      <a:pt x="439259" y="171602"/>
                      <a:pt x="528688" y="146202"/>
                    </a:cubicBezTo>
                    <a:cubicBezTo>
                      <a:pt x="618117" y="120802"/>
                      <a:pt x="966045" y="4650"/>
                      <a:pt x="1000176" y="152"/>
                    </a:cubicBezTo>
                    <a:cubicBezTo>
                      <a:pt x="1034307" y="-4346"/>
                      <a:pt x="780307" y="92226"/>
                      <a:pt x="733476" y="119214"/>
                    </a:cubicBezTo>
                    <a:cubicBezTo>
                      <a:pt x="686645" y="146202"/>
                      <a:pt x="672621" y="175571"/>
                      <a:pt x="719188" y="162077"/>
                    </a:cubicBezTo>
                    <a:cubicBezTo>
                      <a:pt x="765755" y="148583"/>
                      <a:pt x="1025047" y="29521"/>
                      <a:pt x="1012876" y="38252"/>
                    </a:cubicBezTo>
                    <a:cubicBezTo>
                      <a:pt x="1000705" y="46983"/>
                      <a:pt x="775280" y="183772"/>
                      <a:pt x="646163" y="214464"/>
                    </a:cubicBezTo>
                    <a:cubicBezTo>
                      <a:pt x="517046" y="245156"/>
                      <a:pt x="247436" y="221608"/>
                      <a:pt x="238176" y="222402"/>
                    </a:cubicBezTo>
                    <a:cubicBezTo>
                      <a:pt x="228916" y="223196"/>
                      <a:pt x="563349" y="220814"/>
                      <a:pt x="590601" y="219227"/>
                    </a:cubicBezTo>
                    <a:cubicBezTo>
                      <a:pt x="617853" y="217640"/>
                      <a:pt x="459632" y="216052"/>
                      <a:pt x="401688" y="212877"/>
                    </a:cubicBezTo>
                    <a:cubicBezTo>
                      <a:pt x="343744" y="209702"/>
                      <a:pt x="277334" y="205998"/>
                      <a:pt x="242938" y="200177"/>
                    </a:cubicBezTo>
                    <a:cubicBezTo>
                      <a:pt x="208542" y="194356"/>
                      <a:pt x="235000" y="193298"/>
                      <a:pt x="195313" y="177952"/>
                    </a:cubicBezTo>
                    <a:cubicBezTo>
                      <a:pt x="155626" y="162606"/>
                      <a:pt x="29684" y="118421"/>
                      <a:pt x="4813" y="108102"/>
                    </a:cubicBezTo>
                    <a:cubicBezTo>
                      <a:pt x="-20058" y="97783"/>
                      <a:pt x="58524" y="113129"/>
                      <a:pt x="79426" y="11603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3" name="フリーフォーム: 図形 792">
                <a:extLst>
                  <a:ext uri="{FF2B5EF4-FFF2-40B4-BE49-F238E27FC236}">
                    <a16:creationId xmlns:a16="http://schemas.microsoft.com/office/drawing/2014/main" id="{FB0D694C-2B88-4747-9180-63056AAA57E4}"/>
                  </a:ext>
                </a:extLst>
              </p:cNvPr>
              <p:cNvSpPr/>
              <p:nvPr/>
            </p:nvSpPr>
            <p:spPr>
              <a:xfrm>
                <a:off x="4083080" y="4173291"/>
                <a:ext cx="878026" cy="314660"/>
              </a:xfrm>
              <a:custGeom>
                <a:avLst/>
                <a:gdLst>
                  <a:gd name="connsiteX0" fmla="*/ 1558 w 878026"/>
                  <a:gd name="connsiteY0" fmla="*/ 1834 h 314660"/>
                  <a:gd name="connsiteX1" fmla="*/ 293658 w 878026"/>
                  <a:gd name="connsiteY1" fmla="*/ 95497 h 314660"/>
                  <a:gd name="connsiteX2" fmla="*/ 571470 w 878026"/>
                  <a:gd name="connsiteY2" fmla="*/ 89147 h 314660"/>
                  <a:gd name="connsiteX3" fmla="*/ 787370 w 878026"/>
                  <a:gd name="connsiteY3" fmla="*/ 58984 h 314660"/>
                  <a:gd name="connsiteX4" fmla="*/ 754033 w 878026"/>
                  <a:gd name="connsiteY4" fmla="*/ 66922 h 314660"/>
                  <a:gd name="connsiteX5" fmla="*/ 877858 w 878026"/>
                  <a:gd name="connsiteY5" fmla="*/ 14534 h 314660"/>
                  <a:gd name="connsiteX6" fmla="*/ 781020 w 878026"/>
                  <a:gd name="connsiteY6" fmla="*/ 111372 h 314660"/>
                  <a:gd name="connsiteX7" fmla="*/ 792133 w 878026"/>
                  <a:gd name="connsiteY7" fmla="*/ 130422 h 314660"/>
                  <a:gd name="connsiteX8" fmla="*/ 782608 w 878026"/>
                  <a:gd name="connsiteY8" fmla="*/ 219322 h 314660"/>
                  <a:gd name="connsiteX9" fmla="*/ 779433 w 878026"/>
                  <a:gd name="connsiteY9" fmla="*/ 127247 h 314660"/>
                  <a:gd name="connsiteX10" fmla="*/ 757208 w 878026"/>
                  <a:gd name="connsiteY10" fmla="*/ 220909 h 314660"/>
                  <a:gd name="connsiteX11" fmla="*/ 636558 w 878026"/>
                  <a:gd name="connsiteY11" fmla="*/ 254247 h 314660"/>
                  <a:gd name="connsiteX12" fmla="*/ 157133 w 878026"/>
                  <a:gd name="connsiteY12" fmla="*/ 314572 h 314660"/>
                  <a:gd name="connsiteX13" fmla="*/ 487333 w 878026"/>
                  <a:gd name="connsiteY13" fmla="*/ 266947 h 314660"/>
                  <a:gd name="connsiteX14" fmla="*/ 188883 w 878026"/>
                  <a:gd name="connsiteY14" fmla="*/ 233609 h 314660"/>
                  <a:gd name="connsiteX15" fmla="*/ 77758 w 878026"/>
                  <a:gd name="connsiteY15" fmla="*/ 228847 h 314660"/>
                  <a:gd name="connsiteX16" fmla="*/ 238095 w 878026"/>
                  <a:gd name="connsiteY16" fmla="*/ 227259 h 314660"/>
                  <a:gd name="connsiteX17" fmla="*/ 87283 w 878026"/>
                  <a:gd name="connsiteY17" fmla="*/ 98672 h 314660"/>
                  <a:gd name="connsiteX18" fmla="*/ 173008 w 878026"/>
                  <a:gd name="connsiteY18" fmla="*/ 192334 h 314660"/>
                  <a:gd name="connsiteX19" fmla="*/ 1558 w 878026"/>
                  <a:gd name="connsiteY19" fmla="*/ 1834 h 31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78026" h="314660">
                    <a:moveTo>
                      <a:pt x="1558" y="1834"/>
                    </a:moveTo>
                    <a:cubicBezTo>
                      <a:pt x="21666" y="-14306"/>
                      <a:pt x="198673" y="80945"/>
                      <a:pt x="293658" y="95497"/>
                    </a:cubicBezTo>
                    <a:cubicBezTo>
                      <a:pt x="388643" y="110049"/>
                      <a:pt x="489185" y="95233"/>
                      <a:pt x="571470" y="89147"/>
                    </a:cubicBezTo>
                    <a:cubicBezTo>
                      <a:pt x="653755" y="83062"/>
                      <a:pt x="756943" y="62688"/>
                      <a:pt x="787370" y="58984"/>
                    </a:cubicBezTo>
                    <a:cubicBezTo>
                      <a:pt x="817797" y="55280"/>
                      <a:pt x="738952" y="74330"/>
                      <a:pt x="754033" y="66922"/>
                    </a:cubicBezTo>
                    <a:cubicBezTo>
                      <a:pt x="769114" y="59514"/>
                      <a:pt x="873360" y="7126"/>
                      <a:pt x="877858" y="14534"/>
                    </a:cubicBezTo>
                    <a:cubicBezTo>
                      <a:pt x="882356" y="21942"/>
                      <a:pt x="795307" y="92057"/>
                      <a:pt x="781020" y="111372"/>
                    </a:cubicBezTo>
                    <a:cubicBezTo>
                      <a:pt x="766733" y="130687"/>
                      <a:pt x="791868" y="112430"/>
                      <a:pt x="792133" y="130422"/>
                    </a:cubicBezTo>
                    <a:cubicBezTo>
                      <a:pt x="792398" y="148414"/>
                      <a:pt x="784725" y="219851"/>
                      <a:pt x="782608" y="219322"/>
                    </a:cubicBezTo>
                    <a:cubicBezTo>
                      <a:pt x="780491" y="218793"/>
                      <a:pt x="783666" y="126983"/>
                      <a:pt x="779433" y="127247"/>
                    </a:cubicBezTo>
                    <a:cubicBezTo>
                      <a:pt x="775200" y="127511"/>
                      <a:pt x="781021" y="199742"/>
                      <a:pt x="757208" y="220909"/>
                    </a:cubicBezTo>
                    <a:cubicBezTo>
                      <a:pt x="733396" y="242076"/>
                      <a:pt x="736571" y="238637"/>
                      <a:pt x="636558" y="254247"/>
                    </a:cubicBezTo>
                    <a:cubicBezTo>
                      <a:pt x="536546" y="269858"/>
                      <a:pt x="182004" y="312455"/>
                      <a:pt x="157133" y="314572"/>
                    </a:cubicBezTo>
                    <a:cubicBezTo>
                      <a:pt x="132262" y="316689"/>
                      <a:pt x="482041" y="280441"/>
                      <a:pt x="487333" y="266947"/>
                    </a:cubicBezTo>
                    <a:cubicBezTo>
                      <a:pt x="492625" y="253453"/>
                      <a:pt x="257146" y="239959"/>
                      <a:pt x="188883" y="233609"/>
                    </a:cubicBezTo>
                    <a:cubicBezTo>
                      <a:pt x="120621" y="227259"/>
                      <a:pt x="69556" y="229905"/>
                      <a:pt x="77758" y="228847"/>
                    </a:cubicBezTo>
                    <a:cubicBezTo>
                      <a:pt x="85960" y="227789"/>
                      <a:pt x="236508" y="248955"/>
                      <a:pt x="238095" y="227259"/>
                    </a:cubicBezTo>
                    <a:cubicBezTo>
                      <a:pt x="239682" y="205563"/>
                      <a:pt x="98131" y="104493"/>
                      <a:pt x="87283" y="98672"/>
                    </a:cubicBezTo>
                    <a:cubicBezTo>
                      <a:pt x="76435" y="92851"/>
                      <a:pt x="183591" y="209267"/>
                      <a:pt x="173008" y="192334"/>
                    </a:cubicBezTo>
                    <a:cubicBezTo>
                      <a:pt x="162425" y="175401"/>
                      <a:pt x="-18550" y="17974"/>
                      <a:pt x="1558" y="183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4" name="フリーフォーム: 図形 793">
                <a:extLst>
                  <a:ext uri="{FF2B5EF4-FFF2-40B4-BE49-F238E27FC236}">
                    <a16:creationId xmlns:a16="http://schemas.microsoft.com/office/drawing/2014/main" id="{5FFA7345-05A0-45A3-BF38-B4CF1BCAAB8F}"/>
                  </a:ext>
                </a:extLst>
              </p:cNvPr>
              <p:cNvSpPr/>
              <p:nvPr/>
            </p:nvSpPr>
            <p:spPr>
              <a:xfrm>
                <a:off x="4154283" y="4505060"/>
                <a:ext cx="619841" cy="123586"/>
              </a:xfrm>
              <a:custGeom>
                <a:avLst/>
                <a:gdLst>
                  <a:gd name="connsiteX0" fmla="*/ 205 w 619841"/>
                  <a:gd name="connsiteY0" fmla="*/ 265 h 123586"/>
                  <a:gd name="connsiteX1" fmla="*/ 238330 w 619841"/>
                  <a:gd name="connsiteY1" fmla="*/ 85990 h 123586"/>
                  <a:gd name="connsiteX2" fmla="*/ 616155 w 619841"/>
                  <a:gd name="connsiteY2" fmla="*/ 93928 h 123586"/>
                  <a:gd name="connsiteX3" fmla="*/ 436767 w 619841"/>
                  <a:gd name="connsiteY3" fmla="*/ 100278 h 123586"/>
                  <a:gd name="connsiteX4" fmla="*/ 541542 w 619841"/>
                  <a:gd name="connsiteY4" fmla="*/ 108215 h 123586"/>
                  <a:gd name="connsiteX5" fmla="*/ 276430 w 619841"/>
                  <a:gd name="connsiteY5" fmla="*/ 117740 h 123586"/>
                  <a:gd name="connsiteX6" fmla="*/ 205 w 619841"/>
                  <a:gd name="connsiteY6" fmla="*/ 265 h 12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841" h="123586">
                    <a:moveTo>
                      <a:pt x="205" y="265"/>
                    </a:moveTo>
                    <a:cubicBezTo>
                      <a:pt x="-6145" y="-5027"/>
                      <a:pt x="135672" y="70380"/>
                      <a:pt x="238330" y="85990"/>
                    </a:cubicBezTo>
                    <a:cubicBezTo>
                      <a:pt x="340988" y="101600"/>
                      <a:pt x="583082" y="91547"/>
                      <a:pt x="616155" y="93928"/>
                    </a:cubicBezTo>
                    <a:cubicBezTo>
                      <a:pt x="649228" y="96309"/>
                      <a:pt x="449203" y="97897"/>
                      <a:pt x="436767" y="100278"/>
                    </a:cubicBezTo>
                    <a:cubicBezTo>
                      <a:pt x="424332" y="102659"/>
                      <a:pt x="568265" y="105305"/>
                      <a:pt x="541542" y="108215"/>
                    </a:cubicBezTo>
                    <a:cubicBezTo>
                      <a:pt x="514819" y="111125"/>
                      <a:pt x="363213" y="134144"/>
                      <a:pt x="276430" y="117740"/>
                    </a:cubicBezTo>
                    <a:cubicBezTo>
                      <a:pt x="189647" y="101336"/>
                      <a:pt x="6555" y="5557"/>
                      <a:pt x="205" y="2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5" name="フリーフォーム: 図形 794">
                <a:extLst>
                  <a:ext uri="{FF2B5EF4-FFF2-40B4-BE49-F238E27FC236}">
                    <a16:creationId xmlns:a16="http://schemas.microsoft.com/office/drawing/2014/main" id="{844119C3-735C-4483-8140-6605A55529DE}"/>
                  </a:ext>
                </a:extLst>
              </p:cNvPr>
              <p:cNvSpPr/>
              <p:nvPr/>
            </p:nvSpPr>
            <p:spPr>
              <a:xfrm>
                <a:off x="4194032" y="4589458"/>
                <a:ext cx="595963" cy="146145"/>
              </a:xfrm>
              <a:custGeom>
                <a:avLst/>
                <a:gdLst>
                  <a:gd name="connsiteX0" fmla="*/ 143 w 595963"/>
                  <a:gd name="connsiteY0" fmla="*/ 5 h 146145"/>
                  <a:gd name="connsiteX1" fmla="*/ 196993 w 595963"/>
                  <a:gd name="connsiteY1" fmla="*/ 111130 h 146145"/>
                  <a:gd name="connsiteX2" fmla="*/ 593868 w 595963"/>
                  <a:gd name="connsiteY2" fmla="*/ 131767 h 146145"/>
                  <a:gd name="connsiteX3" fmla="*/ 360506 w 595963"/>
                  <a:gd name="connsiteY3" fmla="*/ 125417 h 146145"/>
                  <a:gd name="connsiteX4" fmla="*/ 514493 w 595963"/>
                  <a:gd name="connsiteY4" fmla="*/ 146055 h 146145"/>
                  <a:gd name="connsiteX5" fmla="*/ 223981 w 595963"/>
                  <a:gd name="connsiteY5" fmla="*/ 115892 h 146145"/>
                  <a:gd name="connsiteX6" fmla="*/ 143 w 595963"/>
                  <a:gd name="connsiteY6" fmla="*/ 5 h 14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5963" h="146145">
                    <a:moveTo>
                      <a:pt x="143" y="5"/>
                    </a:moveTo>
                    <a:cubicBezTo>
                      <a:pt x="-4355" y="-789"/>
                      <a:pt x="98039" y="89170"/>
                      <a:pt x="196993" y="111130"/>
                    </a:cubicBezTo>
                    <a:cubicBezTo>
                      <a:pt x="295947" y="133090"/>
                      <a:pt x="566616" y="129386"/>
                      <a:pt x="593868" y="131767"/>
                    </a:cubicBezTo>
                    <a:cubicBezTo>
                      <a:pt x="621120" y="134148"/>
                      <a:pt x="373735" y="123036"/>
                      <a:pt x="360506" y="125417"/>
                    </a:cubicBezTo>
                    <a:cubicBezTo>
                      <a:pt x="347277" y="127798"/>
                      <a:pt x="537247" y="147642"/>
                      <a:pt x="514493" y="146055"/>
                    </a:cubicBezTo>
                    <a:cubicBezTo>
                      <a:pt x="491739" y="144468"/>
                      <a:pt x="305737" y="133884"/>
                      <a:pt x="223981" y="115892"/>
                    </a:cubicBezTo>
                    <a:cubicBezTo>
                      <a:pt x="142225" y="97900"/>
                      <a:pt x="4641" y="799"/>
                      <a:pt x="143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6" name="フリーフォーム: 図形 795">
                <a:extLst>
                  <a:ext uri="{FF2B5EF4-FFF2-40B4-BE49-F238E27FC236}">
                    <a16:creationId xmlns:a16="http://schemas.microsoft.com/office/drawing/2014/main" id="{7043AD17-EE3C-41D6-8D16-CE9B10BA9EAD}"/>
                  </a:ext>
                </a:extLst>
              </p:cNvPr>
              <p:cNvSpPr/>
              <p:nvPr/>
            </p:nvSpPr>
            <p:spPr>
              <a:xfrm>
                <a:off x="4848845" y="5111539"/>
                <a:ext cx="184884" cy="503407"/>
              </a:xfrm>
              <a:custGeom>
                <a:avLst/>
                <a:gdLst>
                  <a:gd name="connsiteX0" fmla="*/ 184588 w 184884"/>
                  <a:gd name="connsiteY0" fmla="*/ 211 h 503407"/>
                  <a:gd name="connsiteX1" fmla="*/ 114738 w 184884"/>
                  <a:gd name="connsiteY1" fmla="*/ 163194 h 503407"/>
                  <a:gd name="connsiteX2" fmla="*/ 85105 w 184884"/>
                  <a:gd name="connsiteY2" fmla="*/ 275378 h 503407"/>
                  <a:gd name="connsiteX3" fmla="*/ 438 w 184884"/>
                  <a:gd name="connsiteY3" fmla="*/ 501861 h 503407"/>
                  <a:gd name="connsiteX4" fmla="*/ 53355 w 184884"/>
                  <a:gd name="connsiteY4" fmla="*/ 366394 h 503407"/>
                  <a:gd name="connsiteX5" fmla="*/ 85105 w 184884"/>
                  <a:gd name="connsiteY5" fmla="*/ 199178 h 503407"/>
                  <a:gd name="connsiteX6" fmla="*/ 184588 w 184884"/>
                  <a:gd name="connsiteY6" fmla="*/ 211 h 50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884" h="503407">
                    <a:moveTo>
                      <a:pt x="184588" y="211"/>
                    </a:moveTo>
                    <a:cubicBezTo>
                      <a:pt x="189527" y="-5786"/>
                      <a:pt x="131318" y="117333"/>
                      <a:pt x="114738" y="163194"/>
                    </a:cubicBezTo>
                    <a:cubicBezTo>
                      <a:pt x="98157" y="209055"/>
                      <a:pt x="104155" y="218934"/>
                      <a:pt x="85105" y="275378"/>
                    </a:cubicBezTo>
                    <a:cubicBezTo>
                      <a:pt x="66055" y="331823"/>
                      <a:pt x="5730" y="486692"/>
                      <a:pt x="438" y="501861"/>
                    </a:cubicBezTo>
                    <a:cubicBezTo>
                      <a:pt x="-4854" y="517030"/>
                      <a:pt x="39244" y="416841"/>
                      <a:pt x="53355" y="366394"/>
                    </a:cubicBezTo>
                    <a:cubicBezTo>
                      <a:pt x="67466" y="315947"/>
                      <a:pt x="64291" y="256328"/>
                      <a:pt x="85105" y="199178"/>
                    </a:cubicBezTo>
                    <a:cubicBezTo>
                      <a:pt x="105919" y="142028"/>
                      <a:pt x="179649" y="6208"/>
                      <a:pt x="184588" y="2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7" name="フリーフォーム: 図形 796">
                <a:extLst>
                  <a:ext uri="{FF2B5EF4-FFF2-40B4-BE49-F238E27FC236}">
                    <a16:creationId xmlns:a16="http://schemas.microsoft.com/office/drawing/2014/main" id="{870B380F-5633-42A2-B52A-9B08CE5FD2EC}"/>
                  </a:ext>
                </a:extLst>
              </p:cNvPr>
              <p:cNvSpPr/>
              <p:nvPr/>
            </p:nvSpPr>
            <p:spPr>
              <a:xfrm>
                <a:off x="4811036" y="5297901"/>
                <a:ext cx="63933" cy="315650"/>
              </a:xfrm>
              <a:custGeom>
                <a:avLst/>
                <a:gdLst>
                  <a:gd name="connsiteX0" fmla="*/ 63647 w 63933"/>
                  <a:gd name="connsiteY0" fmla="*/ 116 h 315650"/>
                  <a:gd name="connsiteX1" fmla="*/ 29781 w 63933"/>
                  <a:gd name="connsiteY1" fmla="*/ 160982 h 315650"/>
                  <a:gd name="connsiteX2" fmla="*/ 147 w 63933"/>
                  <a:gd name="connsiteY2" fmla="*/ 315499 h 315650"/>
                  <a:gd name="connsiteX3" fmla="*/ 42481 w 63933"/>
                  <a:gd name="connsiteY3" fmla="*/ 186382 h 315650"/>
                  <a:gd name="connsiteX4" fmla="*/ 63647 w 63933"/>
                  <a:gd name="connsiteY4" fmla="*/ 116 h 31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33" h="315650">
                    <a:moveTo>
                      <a:pt x="63647" y="116"/>
                    </a:moveTo>
                    <a:cubicBezTo>
                      <a:pt x="61530" y="-4117"/>
                      <a:pt x="40364" y="108418"/>
                      <a:pt x="29781" y="160982"/>
                    </a:cubicBezTo>
                    <a:cubicBezTo>
                      <a:pt x="19198" y="213546"/>
                      <a:pt x="-1970" y="311266"/>
                      <a:pt x="147" y="315499"/>
                    </a:cubicBezTo>
                    <a:cubicBezTo>
                      <a:pt x="2264" y="319732"/>
                      <a:pt x="29075" y="234360"/>
                      <a:pt x="42481" y="186382"/>
                    </a:cubicBezTo>
                    <a:cubicBezTo>
                      <a:pt x="55887" y="138404"/>
                      <a:pt x="65764" y="4349"/>
                      <a:pt x="63647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8" name="フリーフォーム: 図形 797">
                <a:extLst>
                  <a:ext uri="{FF2B5EF4-FFF2-40B4-BE49-F238E27FC236}">
                    <a16:creationId xmlns:a16="http://schemas.microsoft.com/office/drawing/2014/main" id="{291CBFA1-B9BE-4128-B2FE-DD96755C2FF8}"/>
                  </a:ext>
                </a:extLst>
              </p:cNvPr>
              <p:cNvSpPr/>
              <p:nvPr/>
            </p:nvSpPr>
            <p:spPr>
              <a:xfrm>
                <a:off x="4482833" y="5508990"/>
                <a:ext cx="82837" cy="270084"/>
              </a:xfrm>
              <a:custGeom>
                <a:avLst/>
                <a:gdLst>
                  <a:gd name="connsiteX0" fmla="*/ 267 w 82837"/>
                  <a:gd name="connsiteY0" fmla="*/ 2810 h 270084"/>
                  <a:gd name="connsiteX1" fmla="*/ 80700 w 82837"/>
                  <a:gd name="connsiteY1" fmla="*/ 267393 h 270084"/>
                  <a:gd name="connsiteX2" fmla="*/ 55300 w 82837"/>
                  <a:gd name="connsiteY2" fmla="*/ 134043 h 270084"/>
                  <a:gd name="connsiteX3" fmla="*/ 267 w 82837"/>
                  <a:gd name="connsiteY3" fmla="*/ 2810 h 270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37" h="270084">
                    <a:moveTo>
                      <a:pt x="267" y="2810"/>
                    </a:moveTo>
                    <a:cubicBezTo>
                      <a:pt x="4500" y="25035"/>
                      <a:pt x="71528" y="245521"/>
                      <a:pt x="80700" y="267393"/>
                    </a:cubicBezTo>
                    <a:cubicBezTo>
                      <a:pt x="89872" y="289265"/>
                      <a:pt x="67294" y="171790"/>
                      <a:pt x="55300" y="134043"/>
                    </a:cubicBezTo>
                    <a:cubicBezTo>
                      <a:pt x="43306" y="96296"/>
                      <a:pt x="-3966" y="-19415"/>
                      <a:pt x="267" y="28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9" name="フリーフォーム: 図形 798">
                <a:extLst>
                  <a:ext uri="{FF2B5EF4-FFF2-40B4-BE49-F238E27FC236}">
                    <a16:creationId xmlns:a16="http://schemas.microsoft.com/office/drawing/2014/main" id="{727871AD-5F19-4D12-9E9E-B98A6520198F}"/>
                  </a:ext>
                </a:extLst>
              </p:cNvPr>
              <p:cNvSpPr/>
              <p:nvPr/>
            </p:nvSpPr>
            <p:spPr>
              <a:xfrm>
                <a:off x="4116290" y="5407024"/>
                <a:ext cx="325324" cy="169721"/>
              </a:xfrm>
              <a:custGeom>
                <a:avLst/>
                <a:gdLst>
                  <a:gd name="connsiteX0" fmla="*/ 98 w 325324"/>
                  <a:gd name="connsiteY0" fmla="*/ 1 h 169721"/>
                  <a:gd name="connsiteX1" fmla="*/ 87410 w 325324"/>
                  <a:gd name="connsiteY1" fmla="*/ 44451 h 169721"/>
                  <a:gd name="connsiteX2" fmla="*/ 112810 w 325324"/>
                  <a:gd name="connsiteY2" fmla="*/ 84139 h 169721"/>
                  <a:gd name="connsiteX3" fmla="*/ 317598 w 325324"/>
                  <a:gd name="connsiteY3" fmla="*/ 165101 h 169721"/>
                  <a:gd name="connsiteX4" fmla="*/ 263623 w 325324"/>
                  <a:gd name="connsiteY4" fmla="*/ 150814 h 169721"/>
                  <a:gd name="connsiteX5" fmla="*/ 88998 w 325324"/>
                  <a:gd name="connsiteY5" fmla="*/ 76201 h 169721"/>
                  <a:gd name="connsiteX6" fmla="*/ 69948 w 325324"/>
                  <a:gd name="connsiteY6" fmla="*/ 46039 h 169721"/>
                  <a:gd name="connsiteX7" fmla="*/ 98 w 325324"/>
                  <a:gd name="connsiteY7" fmla="*/ 1 h 16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324" h="169721">
                    <a:moveTo>
                      <a:pt x="98" y="1"/>
                    </a:moveTo>
                    <a:cubicBezTo>
                      <a:pt x="3008" y="-264"/>
                      <a:pt x="68625" y="30428"/>
                      <a:pt x="87410" y="44451"/>
                    </a:cubicBezTo>
                    <a:cubicBezTo>
                      <a:pt x="106195" y="58474"/>
                      <a:pt x="74445" y="64031"/>
                      <a:pt x="112810" y="84139"/>
                    </a:cubicBezTo>
                    <a:cubicBezTo>
                      <a:pt x="151175" y="104247"/>
                      <a:pt x="292463" y="153989"/>
                      <a:pt x="317598" y="165101"/>
                    </a:cubicBezTo>
                    <a:cubicBezTo>
                      <a:pt x="342734" y="176214"/>
                      <a:pt x="301723" y="165631"/>
                      <a:pt x="263623" y="150814"/>
                    </a:cubicBezTo>
                    <a:cubicBezTo>
                      <a:pt x="225523" y="135997"/>
                      <a:pt x="121277" y="93663"/>
                      <a:pt x="88998" y="76201"/>
                    </a:cubicBezTo>
                    <a:cubicBezTo>
                      <a:pt x="56719" y="58739"/>
                      <a:pt x="80531" y="56358"/>
                      <a:pt x="69948" y="46039"/>
                    </a:cubicBezTo>
                    <a:cubicBezTo>
                      <a:pt x="59365" y="35720"/>
                      <a:pt x="-2812" y="266"/>
                      <a:pt x="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0" name="フリーフォーム: 図形 799">
                <a:extLst>
                  <a:ext uri="{FF2B5EF4-FFF2-40B4-BE49-F238E27FC236}">
                    <a16:creationId xmlns:a16="http://schemas.microsoft.com/office/drawing/2014/main" id="{D79FC811-E2EC-4351-9608-05E550073FF8}"/>
                  </a:ext>
                </a:extLst>
              </p:cNvPr>
              <p:cNvSpPr/>
              <p:nvPr/>
            </p:nvSpPr>
            <p:spPr>
              <a:xfrm>
                <a:off x="3712321" y="4775181"/>
                <a:ext cx="154890" cy="253943"/>
              </a:xfrm>
              <a:custGeom>
                <a:avLst/>
                <a:gdLst>
                  <a:gd name="connsiteX0" fmla="*/ 154829 w 154890"/>
                  <a:gd name="connsiteY0" fmla="*/ 19 h 253943"/>
                  <a:gd name="connsiteX1" fmla="*/ 38412 w 154890"/>
                  <a:gd name="connsiteY1" fmla="*/ 114319 h 253943"/>
                  <a:gd name="connsiteX2" fmla="*/ 10896 w 154890"/>
                  <a:gd name="connsiteY2" fmla="*/ 251902 h 253943"/>
                  <a:gd name="connsiteX3" fmla="*/ 312 w 154890"/>
                  <a:gd name="connsiteY3" fmla="*/ 190519 h 253943"/>
                  <a:gd name="connsiteX4" fmla="*/ 21479 w 154890"/>
                  <a:gd name="connsiteY4" fmla="*/ 105852 h 253943"/>
                  <a:gd name="connsiteX5" fmla="*/ 154829 w 154890"/>
                  <a:gd name="connsiteY5" fmla="*/ 19 h 25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90" h="253943">
                    <a:moveTo>
                      <a:pt x="154829" y="19"/>
                    </a:moveTo>
                    <a:cubicBezTo>
                      <a:pt x="157651" y="1430"/>
                      <a:pt x="62401" y="72339"/>
                      <a:pt x="38412" y="114319"/>
                    </a:cubicBezTo>
                    <a:cubicBezTo>
                      <a:pt x="14423" y="156299"/>
                      <a:pt x="17246" y="239202"/>
                      <a:pt x="10896" y="251902"/>
                    </a:cubicBezTo>
                    <a:cubicBezTo>
                      <a:pt x="4546" y="264602"/>
                      <a:pt x="-1452" y="214861"/>
                      <a:pt x="312" y="190519"/>
                    </a:cubicBezTo>
                    <a:cubicBezTo>
                      <a:pt x="2076" y="166177"/>
                      <a:pt x="-5332" y="137955"/>
                      <a:pt x="21479" y="105852"/>
                    </a:cubicBezTo>
                    <a:cubicBezTo>
                      <a:pt x="48290" y="73749"/>
                      <a:pt x="152007" y="-1392"/>
                      <a:pt x="154829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1" name="フリーフォーム: 図形 800">
                <a:extLst>
                  <a:ext uri="{FF2B5EF4-FFF2-40B4-BE49-F238E27FC236}">
                    <a16:creationId xmlns:a16="http://schemas.microsoft.com/office/drawing/2014/main" id="{0F21A381-11DE-4474-8E27-099DE5A0F193}"/>
                  </a:ext>
                </a:extLst>
              </p:cNvPr>
              <p:cNvSpPr/>
              <p:nvPr/>
            </p:nvSpPr>
            <p:spPr>
              <a:xfrm>
                <a:off x="3657096" y="4565532"/>
                <a:ext cx="191005" cy="212550"/>
              </a:xfrm>
              <a:custGeom>
                <a:avLst/>
                <a:gdLst>
                  <a:gd name="connsiteX0" fmla="*/ 191004 w 191005"/>
                  <a:gd name="connsiteY0" fmla="*/ 118 h 212550"/>
                  <a:gd name="connsiteX1" fmla="*/ 70354 w 191005"/>
                  <a:gd name="connsiteY1" fmla="*/ 97485 h 212550"/>
                  <a:gd name="connsiteX2" fmla="*/ 2621 w 191005"/>
                  <a:gd name="connsiteY2" fmla="*/ 211785 h 212550"/>
                  <a:gd name="connsiteX3" fmla="*/ 19554 w 191005"/>
                  <a:gd name="connsiteY3" fmla="*/ 144051 h 212550"/>
                  <a:gd name="connsiteX4" fmla="*/ 72471 w 191005"/>
                  <a:gd name="connsiteY4" fmla="*/ 78435 h 212550"/>
                  <a:gd name="connsiteX5" fmla="*/ 191004 w 191005"/>
                  <a:gd name="connsiteY5" fmla="*/ 118 h 21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005" h="212550">
                    <a:moveTo>
                      <a:pt x="191004" y="118"/>
                    </a:moveTo>
                    <a:cubicBezTo>
                      <a:pt x="190651" y="3293"/>
                      <a:pt x="101751" y="62207"/>
                      <a:pt x="70354" y="97485"/>
                    </a:cubicBezTo>
                    <a:cubicBezTo>
                      <a:pt x="38957" y="132763"/>
                      <a:pt x="11088" y="204024"/>
                      <a:pt x="2621" y="211785"/>
                    </a:cubicBezTo>
                    <a:cubicBezTo>
                      <a:pt x="-5846" y="219546"/>
                      <a:pt x="7912" y="166276"/>
                      <a:pt x="19554" y="144051"/>
                    </a:cubicBezTo>
                    <a:cubicBezTo>
                      <a:pt x="31196" y="121826"/>
                      <a:pt x="41779" y="98543"/>
                      <a:pt x="72471" y="78435"/>
                    </a:cubicBezTo>
                    <a:cubicBezTo>
                      <a:pt x="103163" y="58327"/>
                      <a:pt x="191357" y="-3057"/>
                      <a:pt x="191004" y="1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2" name="フリーフォーム: 図形 801">
                <a:extLst>
                  <a:ext uri="{FF2B5EF4-FFF2-40B4-BE49-F238E27FC236}">
                    <a16:creationId xmlns:a16="http://schemas.microsoft.com/office/drawing/2014/main" id="{058EE763-A5D5-4612-8FA1-FAF3544F6A1F}"/>
                  </a:ext>
                </a:extLst>
              </p:cNvPr>
              <p:cNvSpPr/>
              <p:nvPr/>
            </p:nvSpPr>
            <p:spPr>
              <a:xfrm>
                <a:off x="3825361" y="4728506"/>
                <a:ext cx="231541" cy="328961"/>
              </a:xfrm>
              <a:custGeom>
                <a:avLst/>
                <a:gdLst>
                  <a:gd name="connsiteX0" fmla="*/ 18506 w 231541"/>
                  <a:gd name="connsiteY0" fmla="*/ 127 h 328961"/>
                  <a:gd name="connsiteX1" fmla="*/ 46022 w 231541"/>
                  <a:gd name="connsiteY1" fmla="*/ 146177 h 328961"/>
                  <a:gd name="connsiteX2" fmla="*/ 228056 w 231541"/>
                  <a:gd name="connsiteY2" fmla="*/ 319744 h 328961"/>
                  <a:gd name="connsiteX3" fmla="*/ 153972 w 231541"/>
                  <a:gd name="connsiteY3" fmla="*/ 285877 h 328961"/>
                  <a:gd name="connsiteX4" fmla="*/ 10039 w 231541"/>
                  <a:gd name="connsiteY4" fmla="*/ 122894 h 328961"/>
                  <a:gd name="connsiteX5" fmla="*/ 18506 w 231541"/>
                  <a:gd name="connsiteY5" fmla="*/ 127 h 32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541" h="328961">
                    <a:moveTo>
                      <a:pt x="18506" y="127"/>
                    </a:moveTo>
                    <a:cubicBezTo>
                      <a:pt x="24503" y="4008"/>
                      <a:pt x="11097" y="92908"/>
                      <a:pt x="46022" y="146177"/>
                    </a:cubicBezTo>
                    <a:cubicBezTo>
                      <a:pt x="80947" y="199446"/>
                      <a:pt x="210064" y="296461"/>
                      <a:pt x="228056" y="319744"/>
                    </a:cubicBezTo>
                    <a:cubicBezTo>
                      <a:pt x="246048" y="343027"/>
                      <a:pt x="190308" y="318685"/>
                      <a:pt x="153972" y="285877"/>
                    </a:cubicBezTo>
                    <a:cubicBezTo>
                      <a:pt x="117636" y="253069"/>
                      <a:pt x="34381" y="164169"/>
                      <a:pt x="10039" y="122894"/>
                    </a:cubicBezTo>
                    <a:cubicBezTo>
                      <a:pt x="-14303" y="81619"/>
                      <a:pt x="12509" y="-3754"/>
                      <a:pt x="18506" y="1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3" name="フリーフォーム: 図形 802">
                <a:extLst>
                  <a:ext uri="{FF2B5EF4-FFF2-40B4-BE49-F238E27FC236}">
                    <a16:creationId xmlns:a16="http://schemas.microsoft.com/office/drawing/2014/main" id="{43AAD807-EE40-40E8-A9F5-66D1DDDF556A}"/>
                  </a:ext>
                </a:extLst>
              </p:cNvPr>
              <p:cNvSpPr/>
              <p:nvPr/>
            </p:nvSpPr>
            <p:spPr>
              <a:xfrm>
                <a:off x="4260003" y="4999528"/>
                <a:ext cx="360680" cy="131764"/>
              </a:xfrm>
              <a:custGeom>
                <a:avLst/>
                <a:gdLst>
                  <a:gd name="connsiteX0" fmla="*/ 2964 w 360680"/>
                  <a:gd name="connsiteY0" fmla="*/ 39 h 131764"/>
                  <a:gd name="connsiteX1" fmla="*/ 265430 w 360680"/>
                  <a:gd name="connsiteY1" fmla="*/ 114339 h 131764"/>
                  <a:gd name="connsiteX2" fmla="*/ 360680 w 360680"/>
                  <a:gd name="connsiteY2" fmla="*/ 131272 h 131764"/>
                  <a:gd name="connsiteX3" fmla="*/ 265430 w 360680"/>
                  <a:gd name="connsiteY3" fmla="*/ 124922 h 131764"/>
                  <a:gd name="connsiteX4" fmla="*/ 132080 w 360680"/>
                  <a:gd name="connsiteY4" fmla="*/ 101639 h 131764"/>
                  <a:gd name="connsiteX5" fmla="*/ 2964 w 360680"/>
                  <a:gd name="connsiteY5" fmla="*/ 39 h 13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680" h="131764">
                    <a:moveTo>
                      <a:pt x="2964" y="39"/>
                    </a:moveTo>
                    <a:cubicBezTo>
                      <a:pt x="25189" y="2156"/>
                      <a:pt x="205811" y="92467"/>
                      <a:pt x="265430" y="114339"/>
                    </a:cubicBezTo>
                    <a:cubicBezTo>
                      <a:pt x="325049" y="136211"/>
                      <a:pt x="360680" y="129508"/>
                      <a:pt x="360680" y="131272"/>
                    </a:cubicBezTo>
                    <a:cubicBezTo>
                      <a:pt x="360680" y="133036"/>
                      <a:pt x="303530" y="129861"/>
                      <a:pt x="265430" y="124922"/>
                    </a:cubicBezTo>
                    <a:cubicBezTo>
                      <a:pt x="227330" y="119983"/>
                      <a:pt x="174766" y="120689"/>
                      <a:pt x="132080" y="101639"/>
                    </a:cubicBezTo>
                    <a:cubicBezTo>
                      <a:pt x="89394" y="82589"/>
                      <a:pt x="-19261" y="-2078"/>
                      <a:pt x="2964" y="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4" name="フリーフォーム: 図形 803">
                <a:extLst>
                  <a:ext uri="{FF2B5EF4-FFF2-40B4-BE49-F238E27FC236}">
                    <a16:creationId xmlns:a16="http://schemas.microsoft.com/office/drawing/2014/main" id="{78132A8D-7086-41FD-870C-8C0DDF4DDE88}"/>
                  </a:ext>
                </a:extLst>
              </p:cNvPr>
              <p:cNvSpPr/>
              <p:nvPr/>
            </p:nvSpPr>
            <p:spPr>
              <a:xfrm>
                <a:off x="5316132" y="4823812"/>
                <a:ext cx="47637" cy="235683"/>
              </a:xfrm>
              <a:custGeom>
                <a:avLst/>
                <a:gdLst>
                  <a:gd name="connsiteX0" fmla="*/ 47501 w 47637"/>
                  <a:gd name="connsiteY0" fmla="*/ 71 h 235683"/>
                  <a:gd name="connsiteX1" fmla="*/ 15751 w 47637"/>
                  <a:gd name="connsiteY1" fmla="*/ 144005 h 235683"/>
                  <a:gd name="connsiteX2" fmla="*/ 32685 w 47637"/>
                  <a:gd name="connsiteY2" fmla="*/ 235021 h 235683"/>
                  <a:gd name="connsiteX3" fmla="*/ 22101 w 47637"/>
                  <a:gd name="connsiteY3" fmla="*/ 182105 h 235683"/>
                  <a:gd name="connsiteX4" fmla="*/ 935 w 47637"/>
                  <a:gd name="connsiteY4" fmla="*/ 124955 h 235683"/>
                  <a:gd name="connsiteX5" fmla="*/ 47501 w 47637"/>
                  <a:gd name="connsiteY5" fmla="*/ 71 h 23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637" h="235683">
                    <a:moveTo>
                      <a:pt x="47501" y="71"/>
                    </a:moveTo>
                    <a:cubicBezTo>
                      <a:pt x="49970" y="3246"/>
                      <a:pt x="18220" y="104847"/>
                      <a:pt x="15751" y="144005"/>
                    </a:cubicBezTo>
                    <a:cubicBezTo>
                      <a:pt x="13282" y="183163"/>
                      <a:pt x="31627" y="228671"/>
                      <a:pt x="32685" y="235021"/>
                    </a:cubicBezTo>
                    <a:cubicBezTo>
                      <a:pt x="33743" y="241371"/>
                      <a:pt x="27393" y="200449"/>
                      <a:pt x="22101" y="182105"/>
                    </a:cubicBezTo>
                    <a:cubicBezTo>
                      <a:pt x="16809" y="163761"/>
                      <a:pt x="-4710" y="149650"/>
                      <a:pt x="935" y="124955"/>
                    </a:cubicBezTo>
                    <a:cubicBezTo>
                      <a:pt x="6579" y="100261"/>
                      <a:pt x="45032" y="-3104"/>
                      <a:pt x="47501" y="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5" name="フリーフォーム: 図形 804">
                <a:extLst>
                  <a:ext uri="{FF2B5EF4-FFF2-40B4-BE49-F238E27FC236}">
                    <a16:creationId xmlns:a16="http://schemas.microsoft.com/office/drawing/2014/main" id="{24D988F0-FEEB-4ED7-AF06-58C4FB0CF8F5}"/>
                  </a:ext>
                </a:extLst>
              </p:cNvPr>
              <p:cNvSpPr/>
              <p:nvPr/>
            </p:nvSpPr>
            <p:spPr>
              <a:xfrm>
                <a:off x="5343446" y="5084196"/>
                <a:ext cx="296228" cy="176366"/>
              </a:xfrm>
              <a:custGeom>
                <a:avLst/>
                <a:gdLst>
                  <a:gd name="connsiteX0" fmla="*/ 26537 w 296228"/>
                  <a:gd name="connsiteY0" fmla="*/ 37 h 176366"/>
                  <a:gd name="connsiteX1" fmla="*/ 75221 w 296228"/>
                  <a:gd name="connsiteY1" fmla="*/ 150321 h 176366"/>
                  <a:gd name="connsiteX2" fmla="*/ 1137 w 296228"/>
                  <a:gd name="connsiteY2" fmla="*/ 154554 h 176366"/>
                  <a:gd name="connsiteX3" fmla="*/ 145071 w 296228"/>
                  <a:gd name="connsiteY3" fmla="*/ 143971 h 176366"/>
                  <a:gd name="connsiteX4" fmla="*/ 255137 w 296228"/>
                  <a:gd name="connsiteY4" fmla="*/ 173604 h 176366"/>
                  <a:gd name="connsiteX5" fmla="*/ 291121 w 296228"/>
                  <a:gd name="connsiteY5" fmla="*/ 171487 h 176366"/>
                  <a:gd name="connsiteX6" fmla="*/ 153537 w 296228"/>
                  <a:gd name="connsiteY6" fmla="*/ 141854 h 176366"/>
                  <a:gd name="connsiteX7" fmla="*/ 96387 w 296228"/>
                  <a:gd name="connsiteY7" fmla="*/ 135504 h 176366"/>
                  <a:gd name="connsiteX8" fmla="*/ 26537 w 296228"/>
                  <a:gd name="connsiteY8" fmla="*/ 37 h 17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228" h="176366">
                    <a:moveTo>
                      <a:pt x="26537" y="37"/>
                    </a:moveTo>
                    <a:cubicBezTo>
                      <a:pt x="23009" y="2506"/>
                      <a:pt x="79454" y="124568"/>
                      <a:pt x="75221" y="150321"/>
                    </a:cubicBezTo>
                    <a:cubicBezTo>
                      <a:pt x="70988" y="176074"/>
                      <a:pt x="-10505" y="155612"/>
                      <a:pt x="1137" y="154554"/>
                    </a:cubicBezTo>
                    <a:cubicBezTo>
                      <a:pt x="12779" y="153496"/>
                      <a:pt x="102738" y="140796"/>
                      <a:pt x="145071" y="143971"/>
                    </a:cubicBezTo>
                    <a:cubicBezTo>
                      <a:pt x="187404" y="147146"/>
                      <a:pt x="230795" y="169018"/>
                      <a:pt x="255137" y="173604"/>
                    </a:cubicBezTo>
                    <a:cubicBezTo>
                      <a:pt x="279479" y="178190"/>
                      <a:pt x="308054" y="176779"/>
                      <a:pt x="291121" y="171487"/>
                    </a:cubicBezTo>
                    <a:cubicBezTo>
                      <a:pt x="274188" y="166195"/>
                      <a:pt x="185993" y="147851"/>
                      <a:pt x="153537" y="141854"/>
                    </a:cubicBezTo>
                    <a:cubicBezTo>
                      <a:pt x="121081" y="135857"/>
                      <a:pt x="115437" y="153848"/>
                      <a:pt x="96387" y="135504"/>
                    </a:cubicBezTo>
                    <a:cubicBezTo>
                      <a:pt x="77337" y="117160"/>
                      <a:pt x="30065" y="-2432"/>
                      <a:pt x="26537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6" name="フリーフォーム: 図形 805">
                <a:extLst>
                  <a:ext uri="{FF2B5EF4-FFF2-40B4-BE49-F238E27FC236}">
                    <a16:creationId xmlns:a16="http://schemas.microsoft.com/office/drawing/2014/main" id="{8D5279A3-DB12-4049-B542-893DE39970FE}"/>
                  </a:ext>
                </a:extLst>
              </p:cNvPr>
              <p:cNvSpPr/>
              <p:nvPr/>
            </p:nvSpPr>
            <p:spPr>
              <a:xfrm>
                <a:off x="4669750" y="5543480"/>
                <a:ext cx="63316" cy="277912"/>
              </a:xfrm>
              <a:custGeom>
                <a:avLst/>
                <a:gdLst>
                  <a:gd name="connsiteX0" fmla="*/ 63117 w 63316"/>
                  <a:gd name="connsiteY0" fmla="*/ 70 h 277912"/>
                  <a:gd name="connsiteX1" fmla="*/ 22900 w 63316"/>
                  <a:gd name="connsiteY1" fmla="*/ 175753 h 277912"/>
                  <a:gd name="connsiteX2" fmla="*/ 16550 w 63316"/>
                  <a:gd name="connsiteY2" fmla="*/ 277353 h 277912"/>
                  <a:gd name="connsiteX3" fmla="*/ 8083 w 63316"/>
                  <a:gd name="connsiteY3" fmla="*/ 213853 h 277912"/>
                  <a:gd name="connsiteX4" fmla="*/ 3850 w 63316"/>
                  <a:gd name="connsiteY4" fmla="*/ 154587 h 277912"/>
                  <a:gd name="connsiteX5" fmla="*/ 63117 w 63316"/>
                  <a:gd name="connsiteY5" fmla="*/ 70 h 27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16" h="277912">
                    <a:moveTo>
                      <a:pt x="63117" y="70"/>
                    </a:moveTo>
                    <a:cubicBezTo>
                      <a:pt x="66292" y="3598"/>
                      <a:pt x="30661" y="129539"/>
                      <a:pt x="22900" y="175753"/>
                    </a:cubicBezTo>
                    <a:cubicBezTo>
                      <a:pt x="15139" y="221967"/>
                      <a:pt x="19019" y="271003"/>
                      <a:pt x="16550" y="277353"/>
                    </a:cubicBezTo>
                    <a:cubicBezTo>
                      <a:pt x="14081" y="283703"/>
                      <a:pt x="10200" y="234314"/>
                      <a:pt x="8083" y="213853"/>
                    </a:cubicBezTo>
                    <a:cubicBezTo>
                      <a:pt x="5966" y="193392"/>
                      <a:pt x="-6028" y="183162"/>
                      <a:pt x="3850" y="154587"/>
                    </a:cubicBezTo>
                    <a:cubicBezTo>
                      <a:pt x="13728" y="126012"/>
                      <a:pt x="59942" y="-3458"/>
                      <a:pt x="63117" y="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7" name="フリーフォーム: 図形 806">
                <a:extLst>
                  <a:ext uri="{FF2B5EF4-FFF2-40B4-BE49-F238E27FC236}">
                    <a16:creationId xmlns:a16="http://schemas.microsoft.com/office/drawing/2014/main" id="{F4918B02-1E13-4D69-A39D-594887829B27}"/>
                  </a:ext>
                </a:extLst>
              </p:cNvPr>
              <p:cNvSpPr/>
              <p:nvPr/>
            </p:nvSpPr>
            <p:spPr>
              <a:xfrm>
                <a:off x="5444944" y="4684095"/>
                <a:ext cx="241927" cy="567965"/>
              </a:xfrm>
              <a:custGeom>
                <a:avLst/>
                <a:gdLst>
                  <a:gd name="connsiteX0" fmla="*/ 181 w 241927"/>
                  <a:gd name="connsiteY0" fmla="*/ 3793 h 567965"/>
                  <a:gd name="connsiteX1" fmla="*/ 147819 w 241927"/>
                  <a:gd name="connsiteY1" fmla="*/ 145080 h 567965"/>
                  <a:gd name="connsiteX2" fmla="*/ 236719 w 241927"/>
                  <a:gd name="connsiteY2" fmla="*/ 548305 h 567965"/>
                  <a:gd name="connsiteX3" fmla="*/ 228781 w 241927"/>
                  <a:gd name="connsiteY3" fmla="*/ 484805 h 567965"/>
                  <a:gd name="connsiteX4" fmla="*/ 206556 w 241927"/>
                  <a:gd name="connsiteY4" fmla="*/ 305418 h 567965"/>
                  <a:gd name="connsiteX5" fmla="*/ 149406 w 241927"/>
                  <a:gd name="connsiteY5" fmla="*/ 108568 h 567965"/>
                  <a:gd name="connsiteX6" fmla="*/ 117656 w 241927"/>
                  <a:gd name="connsiteY6" fmla="*/ 46655 h 567965"/>
                  <a:gd name="connsiteX7" fmla="*/ 181 w 241927"/>
                  <a:gd name="connsiteY7" fmla="*/ 3793 h 56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927" h="567965">
                    <a:moveTo>
                      <a:pt x="181" y="3793"/>
                    </a:moveTo>
                    <a:cubicBezTo>
                      <a:pt x="5208" y="20197"/>
                      <a:pt x="108396" y="54328"/>
                      <a:pt x="147819" y="145080"/>
                    </a:cubicBezTo>
                    <a:cubicBezTo>
                      <a:pt x="187242" y="235832"/>
                      <a:pt x="223225" y="491684"/>
                      <a:pt x="236719" y="548305"/>
                    </a:cubicBezTo>
                    <a:cubicBezTo>
                      <a:pt x="250213" y="604926"/>
                      <a:pt x="233808" y="525286"/>
                      <a:pt x="228781" y="484805"/>
                    </a:cubicBezTo>
                    <a:cubicBezTo>
                      <a:pt x="223754" y="444324"/>
                      <a:pt x="219785" y="368124"/>
                      <a:pt x="206556" y="305418"/>
                    </a:cubicBezTo>
                    <a:cubicBezTo>
                      <a:pt x="193327" y="242712"/>
                      <a:pt x="164223" y="151695"/>
                      <a:pt x="149406" y="108568"/>
                    </a:cubicBezTo>
                    <a:cubicBezTo>
                      <a:pt x="134589" y="65441"/>
                      <a:pt x="139087" y="64911"/>
                      <a:pt x="117656" y="46655"/>
                    </a:cubicBezTo>
                    <a:cubicBezTo>
                      <a:pt x="96225" y="28399"/>
                      <a:pt x="-4846" y="-12611"/>
                      <a:pt x="181" y="3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8" name="フリーフォーム: 図形 807">
                <a:extLst>
                  <a:ext uri="{FF2B5EF4-FFF2-40B4-BE49-F238E27FC236}">
                    <a16:creationId xmlns:a16="http://schemas.microsoft.com/office/drawing/2014/main" id="{9270D191-3F28-4F77-A811-5522120CAE3B}"/>
                  </a:ext>
                </a:extLst>
              </p:cNvPr>
              <p:cNvSpPr/>
              <p:nvPr/>
            </p:nvSpPr>
            <p:spPr>
              <a:xfrm>
                <a:off x="5425966" y="5271692"/>
                <a:ext cx="268399" cy="682194"/>
              </a:xfrm>
              <a:custGeom>
                <a:avLst/>
                <a:gdLst>
                  <a:gd name="connsiteX0" fmla="*/ 268397 w 268399"/>
                  <a:gd name="connsiteY0" fmla="*/ 396 h 682194"/>
                  <a:gd name="connsiteX1" fmla="*/ 227122 w 268399"/>
                  <a:gd name="connsiteY1" fmla="*/ 246458 h 682194"/>
                  <a:gd name="connsiteX2" fmla="*/ 141397 w 268399"/>
                  <a:gd name="connsiteY2" fmla="*/ 490933 h 682194"/>
                  <a:gd name="connsiteX3" fmla="*/ 4872 w 268399"/>
                  <a:gd name="connsiteY3" fmla="*/ 671908 h 682194"/>
                  <a:gd name="connsiteX4" fmla="*/ 44559 w 268399"/>
                  <a:gd name="connsiteY4" fmla="*/ 635396 h 682194"/>
                  <a:gd name="connsiteX5" fmla="*/ 179497 w 268399"/>
                  <a:gd name="connsiteY5" fmla="*/ 432196 h 682194"/>
                  <a:gd name="connsiteX6" fmla="*/ 225534 w 268399"/>
                  <a:gd name="connsiteY6" fmla="*/ 305196 h 682194"/>
                  <a:gd name="connsiteX7" fmla="*/ 268397 w 268399"/>
                  <a:gd name="connsiteY7" fmla="*/ 396 h 6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8399" h="682194">
                    <a:moveTo>
                      <a:pt x="268397" y="396"/>
                    </a:moveTo>
                    <a:cubicBezTo>
                      <a:pt x="268662" y="-9394"/>
                      <a:pt x="248289" y="164702"/>
                      <a:pt x="227122" y="246458"/>
                    </a:cubicBezTo>
                    <a:cubicBezTo>
                      <a:pt x="205955" y="328214"/>
                      <a:pt x="178439" y="420025"/>
                      <a:pt x="141397" y="490933"/>
                    </a:cubicBezTo>
                    <a:cubicBezTo>
                      <a:pt x="104355" y="561841"/>
                      <a:pt x="21012" y="647831"/>
                      <a:pt x="4872" y="671908"/>
                    </a:cubicBezTo>
                    <a:cubicBezTo>
                      <a:pt x="-11268" y="695985"/>
                      <a:pt x="15455" y="675348"/>
                      <a:pt x="44559" y="635396"/>
                    </a:cubicBezTo>
                    <a:cubicBezTo>
                      <a:pt x="73663" y="595444"/>
                      <a:pt x="149334" y="487229"/>
                      <a:pt x="179497" y="432196"/>
                    </a:cubicBezTo>
                    <a:cubicBezTo>
                      <a:pt x="209659" y="377163"/>
                      <a:pt x="210453" y="370548"/>
                      <a:pt x="225534" y="305196"/>
                    </a:cubicBezTo>
                    <a:cubicBezTo>
                      <a:pt x="240615" y="239844"/>
                      <a:pt x="268132" y="10186"/>
                      <a:pt x="268397" y="3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9" name="フリーフォーム: 図形 808">
                <a:extLst>
                  <a:ext uri="{FF2B5EF4-FFF2-40B4-BE49-F238E27FC236}">
                    <a16:creationId xmlns:a16="http://schemas.microsoft.com/office/drawing/2014/main" id="{88FC13CE-358D-4B17-97BE-A5B333FD25AE}"/>
                  </a:ext>
                </a:extLst>
              </p:cNvPr>
              <p:cNvSpPr/>
              <p:nvPr/>
            </p:nvSpPr>
            <p:spPr>
              <a:xfrm>
                <a:off x="4306752" y="6027696"/>
                <a:ext cx="676386" cy="135683"/>
              </a:xfrm>
              <a:custGeom>
                <a:avLst/>
                <a:gdLst>
                  <a:gd name="connsiteX0" fmla="*/ 674823 w 676386"/>
                  <a:gd name="connsiteY0" fmla="*/ 120692 h 135683"/>
                  <a:gd name="connsiteX1" fmla="*/ 593861 w 676386"/>
                  <a:gd name="connsiteY1" fmla="*/ 120692 h 135683"/>
                  <a:gd name="connsiteX2" fmla="*/ 381136 w 676386"/>
                  <a:gd name="connsiteY2" fmla="*/ 109579 h 135683"/>
                  <a:gd name="connsiteX3" fmla="*/ 162061 w 676386"/>
                  <a:gd name="connsiteY3" fmla="*/ 77829 h 135683"/>
                  <a:gd name="connsiteX4" fmla="*/ 68398 w 676386"/>
                  <a:gd name="connsiteY4" fmla="*/ 41317 h 135683"/>
                  <a:gd name="connsiteX5" fmla="*/ 136 w 676386"/>
                  <a:gd name="connsiteY5" fmla="*/ 42 h 135683"/>
                  <a:gd name="connsiteX6" fmla="*/ 85861 w 676386"/>
                  <a:gd name="connsiteY6" fmla="*/ 49254 h 135683"/>
                  <a:gd name="connsiteX7" fmla="*/ 258898 w 676386"/>
                  <a:gd name="connsiteY7" fmla="*/ 109579 h 135683"/>
                  <a:gd name="connsiteX8" fmla="*/ 531948 w 676386"/>
                  <a:gd name="connsiteY8" fmla="*/ 134979 h 135683"/>
                  <a:gd name="connsiteX9" fmla="*/ 674823 w 676386"/>
                  <a:gd name="connsiteY9" fmla="*/ 120692 h 13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386" h="135683">
                    <a:moveTo>
                      <a:pt x="674823" y="120692"/>
                    </a:moveTo>
                    <a:cubicBezTo>
                      <a:pt x="685142" y="118311"/>
                      <a:pt x="642809" y="122544"/>
                      <a:pt x="593861" y="120692"/>
                    </a:cubicBezTo>
                    <a:cubicBezTo>
                      <a:pt x="544913" y="118840"/>
                      <a:pt x="453103" y="116723"/>
                      <a:pt x="381136" y="109579"/>
                    </a:cubicBezTo>
                    <a:cubicBezTo>
                      <a:pt x="309169" y="102435"/>
                      <a:pt x="214184" y="89206"/>
                      <a:pt x="162061" y="77829"/>
                    </a:cubicBezTo>
                    <a:cubicBezTo>
                      <a:pt x="109938" y="66452"/>
                      <a:pt x="95385" y="54281"/>
                      <a:pt x="68398" y="41317"/>
                    </a:cubicBezTo>
                    <a:cubicBezTo>
                      <a:pt x="41411" y="28353"/>
                      <a:pt x="-2775" y="-1281"/>
                      <a:pt x="136" y="42"/>
                    </a:cubicBezTo>
                    <a:cubicBezTo>
                      <a:pt x="3047" y="1365"/>
                      <a:pt x="42734" y="30998"/>
                      <a:pt x="85861" y="49254"/>
                    </a:cubicBezTo>
                    <a:cubicBezTo>
                      <a:pt x="128988" y="67510"/>
                      <a:pt x="184550" y="95292"/>
                      <a:pt x="258898" y="109579"/>
                    </a:cubicBezTo>
                    <a:cubicBezTo>
                      <a:pt x="333246" y="123866"/>
                      <a:pt x="467390" y="130746"/>
                      <a:pt x="531948" y="134979"/>
                    </a:cubicBezTo>
                    <a:cubicBezTo>
                      <a:pt x="596506" y="139212"/>
                      <a:pt x="664504" y="123073"/>
                      <a:pt x="674823" y="1206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0" name="フリーフォーム: 図形 809">
                <a:extLst>
                  <a:ext uri="{FF2B5EF4-FFF2-40B4-BE49-F238E27FC236}">
                    <a16:creationId xmlns:a16="http://schemas.microsoft.com/office/drawing/2014/main" id="{2E5C1638-DECA-4C52-94EC-139A59E9E9FE}"/>
                  </a:ext>
                </a:extLst>
              </p:cNvPr>
              <p:cNvSpPr/>
              <p:nvPr/>
            </p:nvSpPr>
            <p:spPr>
              <a:xfrm>
                <a:off x="4962134" y="5953120"/>
                <a:ext cx="472047" cy="190167"/>
              </a:xfrm>
              <a:custGeom>
                <a:avLst/>
                <a:gdLst>
                  <a:gd name="connsiteX0" fmla="*/ 471879 w 472047"/>
                  <a:gd name="connsiteY0" fmla="*/ 5 h 190167"/>
                  <a:gd name="connsiteX1" fmla="*/ 294079 w 472047"/>
                  <a:gd name="connsiteY1" fmla="*/ 101605 h 190167"/>
                  <a:gd name="connsiteX2" fmla="*/ 205179 w 472047"/>
                  <a:gd name="connsiteY2" fmla="*/ 139705 h 190167"/>
                  <a:gd name="connsiteX3" fmla="*/ 1979 w 472047"/>
                  <a:gd name="connsiteY3" fmla="*/ 187330 h 190167"/>
                  <a:gd name="connsiteX4" fmla="*/ 114691 w 472047"/>
                  <a:gd name="connsiteY4" fmla="*/ 176218 h 190167"/>
                  <a:gd name="connsiteX5" fmla="*/ 322654 w 472047"/>
                  <a:gd name="connsiteY5" fmla="*/ 106368 h 190167"/>
                  <a:gd name="connsiteX6" fmla="*/ 471879 w 472047"/>
                  <a:gd name="connsiteY6" fmla="*/ 5 h 190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047" h="190167">
                    <a:moveTo>
                      <a:pt x="471879" y="5"/>
                    </a:moveTo>
                    <a:cubicBezTo>
                      <a:pt x="467117" y="-789"/>
                      <a:pt x="338529" y="78322"/>
                      <a:pt x="294079" y="101605"/>
                    </a:cubicBezTo>
                    <a:cubicBezTo>
                      <a:pt x="249629" y="124888"/>
                      <a:pt x="253862" y="125418"/>
                      <a:pt x="205179" y="139705"/>
                    </a:cubicBezTo>
                    <a:cubicBezTo>
                      <a:pt x="156496" y="153993"/>
                      <a:pt x="17060" y="181245"/>
                      <a:pt x="1979" y="187330"/>
                    </a:cubicBezTo>
                    <a:cubicBezTo>
                      <a:pt x="-13102" y="193416"/>
                      <a:pt x="61245" y="189712"/>
                      <a:pt x="114691" y="176218"/>
                    </a:cubicBezTo>
                    <a:cubicBezTo>
                      <a:pt x="168137" y="162724"/>
                      <a:pt x="266033" y="134149"/>
                      <a:pt x="322654" y="106368"/>
                    </a:cubicBezTo>
                    <a:cubicBezTo>
                      <a:pt x="379275" y="78587"/>
                      <a:pt x="476641" y="799"/>
                      <a:pt x="47187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1" name="フリーフォーム: 図形 810">
                <a:extLst>
                  <a:ext uri="{FF2B5EF4-FFF2-40B4-BE49-F238E27FC236}">
                    <a16:creationId xmlns:a16="http://schemas.microsoft.com/office/drawing/2014/main" id="{24D05CE7-0D75-4A58-9DB4-3AC7B6A730E2}"/>
                  </a:ext>
                </a:extLst>
              </p:cNvPr>
              <p:cNvSpPr/>
              <p:nvPr/>
            </p:nvSpPr>
            <p:spPr>
              <a:xfrm>
                <a:off x="3914695" y="5659416"/>
                <a:ext cx="511453" cy="446343"/>
              </a:xfrm>
              <a:custGeom>
                <a:avLst/>
                <a:gdLst>
                  <a:gd name="connsiteX0" fmla="*/ 80 w 511453"/>
                  <a:gd name="connsiteY0" fmla="*/ 22 h 446343"/>
                  <a:gd name="connsiteX1" fmla="*/ 214393 w 511453"/>
                  <a:gd name="connsiteY1" fmla="*/ 254022 h 446343"/>
                  <a:gd name="connsiteX2" fmla="*/ 496968 w 511453"/>
                  <a:gd name="connsiteY2" fmla="*/ 434997 h 446343"/>
                  <a:gd name="connsiteX3" fmla="*/ 454105 w 511453"/>
                  <a:gd name="connsiteY3" fmla="*/ 417534 h 446343"/>
                  <a:gd name="connsiteX4" fmla="*/ 312818 w 511453"/>
                  <a:gd name="connsiteY4" fmla="*/ 336572 h 446343"/>
                  <a:gd name="connsiteX5" fmla="*/ 190580 w 511453"/>
                  <a:gd name="connsiteY5" fmla="*/ 239734 h 446343"/>
                  <a:gd name="connsiteX6" fmla="*/ 80 w 511453"/>
                  <a:gd name="connsiteY6" fmla="*/ 22 h 446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1453" h="446343">
                    <a:moveTo>
                      <a:pt x="80" y="22"/>
                    </a:moveTo>
                    <a:cubicBezTo>
                      <a:pt x="4049" y="2403"/>
                      <a:pt x="131578" y="181526"/>
                      <a:pt x="214393" y="254022"/>
                    </a:cubicBezTo>
                    <a:cubicBezTo>
                      <a:pt x="297208" y="326518"/>
                      <a:pt x="457016" y="407745"/>
                      <a:pt x="496968" y="434997"/>
                    </a:cubicBezTo>
                    <a:cubicBezTo>
                      <a:pt x="536920" y="462249"/>
                      <a:pt x="484797" y="433938"/>
                      <a:pt x="454105" y="417534"/>
                    </a:cubicBezTo>
                    <a:cubicBezTo>
                      <a:pt x="423413" y="401130"/>
                      <a:pt x="356739" y="366205"/>
                      <a:pt x="312818" y="336572"/>
                    </a:cubicBezTo>
                    <a:cubicBezTo>
                      <a:pt x="268897" y="306939"/>
                      <a:pt x="241115" y="292121"/>
                      <a:pt x="190580" y="239734"/>
                    </a:cubicBezTo>
                    <a:cubicBezTo>
                      <a:pt x="140045" y="187347"/>
                      <a:pt x="-3889" y="-2359"/>
                      <a:pt x="80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2" name="フリーフォーム: 図形 811">
                <a:extLst>
                  <a:ext uri="{FF2B5EF4-FFF2-40B4-BE49-F238E27FC236}">
                    <a16:creationId xmlns:a16="http://schemas.microsoft.com/office/drawing/2014/main" id="{2926966A-BB91-41B1-B029-8B13182BDE58}"/>
                  </a:ext>
                </a:extLst>
              </p:cNvPr>
              <p:cNvSpPr/>
              <p:nvPr/>
            </p:nvSpPr>
            <p:spPr>
              <a:xfrm>
                <a:off x="3905234" y="5573618"/>
                <a:ext cx="516696" cy="500747"/>
              </a:xfrm>
              <a:custGeom>
                <a:avLst/>
                <a:gdLst>
                  <a:gd name="connsiteX0" fmla="*/ 16 w 516696"/>
                  <a:gd name="connsiteY0" fmla="*/ 95 h 500747"/>
                  <a:gd name="connsiteX1" fmla="*/ 195279 w 516696"/>
                  <a:gd name="connsiteY1" fmla="*/ 271557 h 500747"/>
                  <a:gd name="connsiteX2" fmla="*/ 506429 w 516696"/>
                  <a:gd name="connsiteY2" fmla="*/ 492220 h 500747"/>
                  <a:gd name="connsiteX3" fmla="*/ 447691 w 516696"/>
                  <a:gd name="connsiteY3" fmla="*/ 458882 h 500747"/>
                  <a:gd name="connsiteX4" fmla="*/ 312754 w 516696"/>
                  <a:gd name="connsiteY4" fmla="*/ 382682 h 500747"/>
                  <a:gd name="connsiteX5" fmla="*/ 204804 w 516696"/>
                  <a:gd name="connsiteY5" fmla="*/ 301720 h 500747"/>
                  <a:gd name="connsiteX6" fmla="*/ 16 w 516696"/>
                  <a:gd name="connsiteY6" fmla="*/ 95 h 50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696" h="500747">
                    <a:moveTo>
                      <a:pt x="16" y="95"/>
                    </a:moveTo>
                    <a:cubicBezTo>
                      <a:pt x="-1571" y="-4932"/>
                      <a:pt x="110877" y="189536"/>
                      <a:pt x="195279" y="271557"/>
                    </a:cubicBezTo>
                    <a:cubicBezTo>
                      <a:pt x="279681" y="353578"/>
                      <a:pt x="464360" y="460999"/>
                      <a:pt x="506429" y="492220"/>
                    </a:cubicBezTo>
                    <a:cubicBezTo>
                      <a:pt x="548498" y="523441"/>
                      <a:pt x="447691" y="458882"/>
                      <a:pt x="447691" y="458882"/>
                    </a:cubicBezTo>
                    <a:cubicBezTo>
                      <a:pt x="415412" y="440626"/>
                      <a:pt x="353235" y="408876"/>
                      <a:pt x="312754" y="382682"/>
                    </a:cubicBezTo>
                    <a:cubicBezTo>
                      <a:pt x="272273" y="356488"/>
                      <a:pt x="257721" y="363897"/>
                      <a:pt x="204804" y="301720"/>
                    </a:cubicBezTo>
                    <a:cubicBezTo>
                      <a:pt x="151887" y="239543"/>
                      <a:pt x="1603" y="5122"/>
                      <a:pt x="16" y="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3" name="フリーフォーム: 図形 812">
                <a:extLst>
                  <a:ext uri="{FF2B5EF4-FFF2-40B4-BE49-F238E27FC236}">
                    <a16:creationId xmlns:a16="http://schemas.microsoft.com/office/drawing/2014/main" id="{A9C70E36-44C0-4FBB-8F1A-0E6326197D75}"/>
                  </a:ext>
                </a:extLst>
              </p:cNvPr>
              <p:cNvSpPr/>
              <p:nvPr/>
            </p:nvSpPr>
            <p:spPr>
              <a:xfrm>
                <a:off x="3767819" y="5315890"/>
                <a:ext cx="294820" cy="484184"/>
              </a:xfrm>
              <a:custGeom>
                <a:avLst/>
                <a:gdLst>
                  <a:gd name="connsiteX0" fmla="*/ 906 w 294820"/>
                  <a:gd name="connsiteY0" fmla="*/ 648 h 484184"/>
                  <a:gd name="connsiteX1" fmla="*/ 197756 w 294820"/>
                  <a:gd name="connsiteY1" fmla="*/ 354660 h 484184"/>
                  <a:gd name="connsiteX2" fmla="*/ 294594 w 294820"/>
                  <a:gd name="connsiteY2" fmla="*/ 483248 h 484184"/>
                  <a:gd name="connsiteX3" fmla="*/ 221569 w 294820"/>
                  <a:gd name="connsiteY3" fmla="*/ 405460 h 484184"/>
                  <a:gd name="connsiteX4" fmla="*/ 127906 w 294820"/>
                  <a:gd name="connsiteY4" fmla="*/ 270523 h 484184"/>
                  <a:gd name="connsiteX5" fmla="*/ 906 w 294820"/>
                  <a:gd name="connsiteY5" fmla="*/ 648 h 48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820" h="484184">
                    <a:moveTo>
                      <a:pt x="906" y="648"/>
                    </a:moveTo>
                    <a:cubicBezTo>
                      <a:pt x="12548" y="14671"/>
                      <a:pt x="148808" y="274227"/>
                      <a:pt x="197756" y="354660"/>
                    </a:cubicBezTo>
                    <a:cubicBezTo>
                      <a:pt x="246704" y="435093"/>
                      <a:pt x="290625" y="474781"/>
                      <a:pt x="294594" y="483248"/>
                    </a:cubicBezTo>
                    <a:cubicBezTo>
                      <a:pt x="298563" y="491715"/>
                      <a:pt x="249350" y="440914"/>
                      <a:pt x="221569" y="405460"/>
                    </a:cubicBezTo>
                    <a:cubicBezTo>
                      <a:pt x="193788" y="370006"/>
                      <a:pt x="162831" y="336933"/>
                      <a:pt x="127906" y="270523"/>
                    </a:cubicBezTo>
                    <a:cubicBezTo>
                      <a:pt x="92981" y="204113"/>
                      <a:pt x="-10736" y="-13375"/>
                      <a:pt x="906" y="6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4" name="フリーフォーム: 図形 813">
                <a:extLst>
                  <a:ext uri="{FF2B5EF4-FFF2-40B4-BE49-F238E27FC236}">
                    <a16:creationId xmlns:a16="http://schemas.microsoft.com/office/drawing/2014/main" id="{DCE52934-59C3-4CCE-A38A-383C18EC38AF}"/>
                  </a:ext>
                </a:extLst>
              </p:cNvPr>
              <p:cNvSpPr/>
              <p:nvPr/>
            </p:nvSpPr>
            <p:spPr>
              <a:xfrm>
                <a:off x="3645358" y="5169138"/>
                <a:ext cx="271163" cy="498919"/>
              </a:xfrm>
              <a:custGeom>
                <a:avLst/>
                <a:gdLst>
                  <a:gd name="connsiteX0" fmla="*/ 1130 w 271163"/>
                  <a:gd name="connsiteY0" fmla="*/ 1350 h 498919"/>
                  <a:gd name="connsiteX1" fmla="*/ 196392 w 271163"/>
                  <a:gd name="connsiteY1" fmla="*/ 360125 h 498919"/>
                  <a:gd name="connsiteX2" fmla="*/ 269417 w 271163"/>
                  <a:gd name="connsiteY2" fmla="*/ 495062 h 498919"/>
                  <a:gd name="connsiteX3" fmla="*/ 237667 w 271163"/>
                  <a:gd name="connsiteY3" fmla="*/ 442675 h 498919"/>
                  <a:gd name="connsiteX4" fmla="*/ 121780 w 271163"/>
                  <a:gd name="connsiteY4" fmla="*/ 244237 h 498919"/>
                  <a:gd name="connsiteX5" fmla="*/ 1130 w 271163"/>
                  <a:gd name="connsiteY5" fmla="*/ 1350 h 498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63" h="498919">
                    <a:moveTo>
                      <a:pt x="1130" y="1350"/>
                    </a:moveTo>
                    <a:cubicBezTo>
                      <a:pt x="13565" y="20665"/>
                      <a:pt x="151678" y="277840"/>
                      <a:pt x="196392" y="360125"/>
                    </a:cubicBezTo>
                    <a:cubicBezTo>
                      <a:pt x="241107" y="442410"/>
                      <a:pt x="262538" y="481304"/>
                      <a:pt x="269417" y="495062"/>
                    </a:cubicBezTo>
                    <a:cubicBezTo>
                      <a:pt x="276296" y="508820"/>
                      <a:pt x="262273" y="484479"/>
                      <a:pt x="237667" y="442675"/>
                    </a:cubicBezTo>
                    <a:cubicBezTo>
                      <a:pt x="213061" y="400871"/>
                      <a:pt x="161468" y="313293"/>
                      <a:pt x="121780" y="244237"/>
                    </a:cubicBezTo>
                    <a:cubicBezTo>
                      <a:pt x="82093" y="175181"/>
                      <a:pt x="-11305" y="-17965"/>
                      <a:pt x="1130" y="1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5" name="フリーフォーム: 図形 814">
                <a:extLst>
                  <a:ext uri="{FF2B5EF4-FFF2-40B4-BE49-F238E27FC236}">
                    <a16:creationId xmlns:a16="http://schemas.microsoft.com/office/drawing/2014/main" id="{38021F6C-5C21-4A5B-B33A-E8D3019603FD}"/>
                  </a:ext>
                </a:extLst>
              </p:cNvPr>
              <p:cNvSpPr/>
              <p:nvPr/>
            </p:nvSpPr>
            <p:spPr>
              <a:xfrm>
                <a:off x="3453539" y="4700945"/>
                <a:ext cx="200276" cy="496648"/>
              </a:xfrm>
              <a:custGeom>
                <a:avLst/>
                <a:gdLst>
                  <a:gd name="connsiteX0" fmla="*/ 70711 w 200276"/>
                  <a:gd name="connsiteY0" fmla="*/ 18693 h 496648"/>
                  <a:gd name="connsiteX1" fmla="*/ 27849 w 200276"/>
                  <a:gd name="connsiteY1" fmla="*/ 64730 h 496648"/>
                  <a:gd name="connsiteX2" fmla="*/ 194536 w 200276"/>
                  <a:gd name="connsiteY2" fmla="*/ 480655 h 496648"/>
                  <a:gd name="connsiteX3" fmla="*/ 146911 w 200276"/>
                  <a:gd name="connsiteY3" fmla="*/ 374293 h 496648"/>
                  <a:gd name="connsiteX4" fmla="*/ 2449 w 200276"/>
                  <a:gd name="connsiteY4" fmla="*/ 32980 h 496648"/>
                  <a:gd name="connsiteX5" fmla="*/ 70711 w 200276"/>
                  <a:gd name="connsiteY5" fmla="*/ 18693 h 49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276" h="496648">
                    <a:moveTo>
                      <a:pt x="70711" y="18693"/>
                    </a:moveTo>
                    <a:cubicBezTo>
                      <a:pt x="74944" y="23985"/>
                      <a:pt x="7212" y="-12264"/>
                      <a:pt x="27849" y="64730"/>
                    </a:cubicBezTo>
                    <a:cubicBezTo>
                      <a:pt x="48486" y="141724"/>
                      <a:pt x="174692" y="429061"/>
                      <a:pt x="194536" y="480655"/>
                    </a:cubicBezTo>
                    <a:cubicBezTo>
                      <a:pt x="214380" y="532249"/>
                      <a:pt x="178926" y="448906"/>
                      <a:pt x="146911" y="374293"/>
                    </a:cubicBezTo>
                    <a:cubicBezTo>
                      <a:pt x="114896" y="299680"/>
                      <a:pt x="19911" y="94099"/>
                      <a:pt x="2449" y="32980"/>
                    </a:cubicBezTo>
                    <a:cubicBezTo>
                      <a:pt x="-15014" y="-28139"/>
                      <a:pt x="66478" y="13401"/>
                      <a:pt x="70711" y="186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6" name="フリーフォーム: 図形 815">
                <a:extLst>
                  <a:ext uri="{FF2B5EF4-FFF2-40B4-BE49-F238E27FC236}">
                    <a16:creationId xmlns:a16="http://schemas.microsoft.com/office/drawing/2014/main" id="{BBB0F6F7-71EC-42C2-99C9-2225CF38F3CD}"/>
                  </a:ext>
                </a:extLst>
              </p:cNvPr>
              <p:cNvSpPr/>
              <p:nvPr/>
            </p:nvSpPr>
            <p:spPr>
              <a:xfrm>
                <a:off x="3533782" y="4744608"/>
                <a:ext cx="232933" cy="582246"/>
              </a:xfrm>
              <a:custGeom>
                <a:avLst/>
                <a:gdLst>
                  <a:gd name="connsiteX0" fmla="*/ 1581 w 232933"/>
                  <a:gd name="connsiteY0" fmla="*/ 430 h 582246"/>
                  <a:gd name="connsiteX1" fmla="*/ 69843 w 232933"/>
                  <a:gd name="connsiteY1" fmla="*/ 202042 h 582246"/>
                  <a:gd name="connsiteX2" fmla="*/ 136518 w 232933"/>
                  <a:gd name="connsiteY2" fmla="*/ 363967 h 582246"/>
                  <a:gd name="connsiteX3" fmla="*/ 231768 w 232933"/>
                  <a:gd name="connsiteY3" fmla="*/ 578280 h 582246"/>
                  <a:gd name="connsiteX4" fmla="*/ 179381 w 232933"/>
                  <a:gd name="connsiteY4" fmla="*/ 476680 h 582246"/>
                  <a:gd name="connsiteX5" fmla="*/ 34918 w 232933"/>
                  <a:gd name="connsiteY5" fmla="*/ 157592 h 582246"/>
                  <a:gd name="connsiteX6" fmla="*/ 1581 w 232933"/>
                  <a:gd name="connsiteY6" fmla="*/ 430 h 58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33" h="582246">
                    <a:moveTo>
                      <a:pt x="1581" y="430"/>
                    </a:moveTo>
                    <a:cubicBezTo>
                      <a:pt x="7402" y="7838"/>
                      <a:pt x="47354" y="141453"/>
                      <a:pt x="69843" y="202042"/>
                    </a:cubicBezTo>
                    <a:cubicBezTo>
                      <a:pt x="92332" y="262631"/>
                      <a:pt x="109531" y="301261"/>
                      <a:pt x="136518" y="363967"/>
                    </a:cubicBezTo>
                    <a:cubicBezTo>
                      <a:pt x="163505" y="426673"/>
                      <a:pt x="224624" y="559495"/>
                      <a:pt x="231768" y="578280"/>
                    </a:cubicBezTo>
                    <a:cubicBezTo>
                      <a:pt x="238912" y="597065"/>
                      <a:pt x="212189" y="546795"/>
                      <a:pt x="179381" y="476680"/>
                    </a:cubicBezTo>
                    <a:cubicBezTo>
                      <a:pt x="146573" y="406565"/>
                      <a:pt x="64022" y="232469"/>
                      <a:pt x="34918" y="157592"/>
                    </a:cubicBezTo>
                    <a:cubicBezTo>
                      <a:pt x="5814" y="82715"/>
                      <a:pt x="-4240" y="-6978"/>
                      <a:pt x="1581" y="4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7" name="フリーフォーム: 図形 816">
                <a:extLst>
                  <a:ext uri="{FF2B5EF4-FFF2-40B4-BE49-F238E27FC236}">
                    <a16:creationId xmlns:a16="http://schemas.microsoft.com/office/drawing/2014/main" id="{C84C28FF-F0D6-4768-829B-559DFE1B09BD}"/>
                  </a:ext>
                </a:extLst>
              </p:cNvPr>
              <p:cNvSpPr/>
              <p:nvPr/>
            </p:nvSpPr>
            <p:spPr>
              <a:xfrm>
                <a:off x="5532966" y="4808395"/>
                <a:ext cx="108143" cy="530061"/>
              </a:xfrm>
              <a:custGeom>
                <a:avLst/>
                <a:gdLst>
                  <a:gd name="connsiteX0" fmla="*/ 1 w 108143"/>
                  <a:gd name="connsiteY0" fmla="*/ 672 h 530061"/>
                  <a:gd name="connsiteX1" fmla="*/ 91017 w 108143"/>
                  <a:gd name="connsiteY1" fmla="*/ 292772 h 530061"/>
                  <a:gd name="connsiteX2" fmla="*/ 107951 w 108143"/>
                  <a:gd name="connsiteY2" fmla="*/ 523488 h 530061"/>
                  <a:gd name="connsiteX3" fmla="*/ 99484 w 108143"/>
                  <a:gd name="connsiteY3" fmla="*/ 445172 h 530061"/>
                  <a:gd name="connsiteX4" fmla="*/ 88901 w 108143"/>
                  <a:gd name="connsiteY4" fmla="*/ 218688 h 530061"/>
                  <a:gd name="connsiteX5" fmla="*/ 1 w 108143"/>
                  <a:gd name="connsiteY5" fmla="*/ 672 h 53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43" h="530061">
                    <a:moveTo>
                      <a:pt x="1" y="672"/>
                    </a:moveTo>
                    <a:cubicBezTo>
                      <a:pt x="354" y="13019"/>
                      <a:pt x="73025" y="205636"/>
                      <a:pt x="91017" y="292772"/>
                    </a:cubicBezTo>
                    <a:cubicBezTo>
                      <a:pt x="109009" y="379908"/>
                      <a:pt x="106540" y="498088"/>
                      <a:pt x="107951" y="523488"/>
                    </a:cubicBezTo>
                    <a:cubicBezTo>
                      <a:pt x="109362" y="548888"/>
                      <a:pt x="102659" y="495972"/>
                      <a:pt x="99484" y="445172"/>
                    </a:cubicBezTo>
                    <a:cubicBezTo>
                      <a:pt x="96309" y="394372"/>
                      <a:pt x="105129" y="288185"/>
                      <a:pt x="88901" y="218688"/>
                    </a:cubicBezTo>
                    <a:cubicBezTo>
                      <a:pt x="72673" y="149191"/>
                      <a:pt x="-352" y="-11675"/>
                      <a:pt x="1" y="6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8" name="フリーフォーム: 図形 817">
                <a:extLst>
                  <a:ext uri="{FF2B5EF4-FFF2-40B4-BE49-F238E27FC236}">
                    <a16:creationId xmlns:a16="http://schemas.microsoft.com/office/drawing/2014/main" id="{BD30A03B-D149-435C-8012-B47982D29634}"/>
                  </a:ext>
                </a:extLst>
              </p:cNvPr>
              <p:cNvSpPr/>
              <p:nvPr/>
            </p:nvSpPr>
            <p:spPr>
              <a:xfrm>
                <a:off x="5594280" y="4718047"/>
                <a:ext cx="198289" cy="560416"/>
              </a:xfrm>
              <a:custGeom>
                <a:avLst/>
                <a:gdLst>
                  <a:gd name="connsiteX0" fmla="*/ 70 w 198289"/>
                  <a:gd name="connsiteY0" fmla="*/ 3 h 560416"/>
                  <a:gd name="connsiteX1" fmla="*/ 112253 w 198289"/>
                  <a:gd name="connsiteY1" fmla="*/ 190503 h 560416"/>
                  <a:gd name="connsiteX2" fmla="*/ 190570 w 198289"/>
                  <a:gd name="connsiteY2" fmla="*/ 548220 h 560416"/>
                  <a:gd name="connsiteX3" fmla="*/ 188453 w 198289"/>
                  <a:gd name="connsiteY3" fmla="*/ 450853 h 560416"/>
                  <a:gd name="connsiteX4" fmla="*/ 129187 w 198289"/>
                  <a:gd name="connsiteY4" fmla="*/ 194736 h 560416"/>
                  <a:gd name="connsiteX5" fmla="*/ 70 w 198289"/>
                  <a:gd name="connsiteY5" fmla="*/ 3 h 5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89" h="560416">
                    <a:moveTo>
                      <a:pt x="70" y="3"/>
                    </a:moveTo>
                    <a:cubicBezTo>
                      <a:pt x="-2752" y="-702"/>
                      <a:pt x="80503" y="99134"/>
                      <a:pt x="112253" y="190503"/>
                    </a:cubicBezTo>
                    <a:cubicBezTo>
                      <a:pt x="144003" y="281873"/>
                      <a:pt x="177870" y="504828"/>
                      <a:pt x="190570" y="548220"/>
                    </a:cubicBezTo>
                    <a:cubicBezTo>
                      <a:pt x="203270" y="591612"/>
                      <a:pt x="198683" y="509767"/>
                      <a:pt x="188453" y="450853"/>
                    </a:cubicBezTo>
                    <a:cubicBezTo>
                      <a:pt x="178223" y="391939"/>
                      <a:pt x="157762" y="268114"/>
                      <a:pt x="129187" y="194736"/>
                    </a:cubicBezTo>
                    <a:cubicBezTo>
                      <a:pt x="100612" y="121358"/>
                      <a:pt x="2892" y="708"/>
                      <a:pt x="7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9" name="フリーフォーム: 図形 818">
                <a:extLst>
                  <a:ext uri="{FF2B5EF4-FFF2-40B4-BE49-F238E27FC236}">
                    <a16:creationId xmlns:a16="http://schemas.microsoft.com/office/drawing/2014/main" id="{35E4DD8F-DB85-430C-8785-E43EABD811AC}"/>
                  </a:ext>
                </a:extLst>
              </p:cNvPr>
              <p:cNvSpPr/>
              <p:nvPr/>
            </p:nvSpPr>
            <p:spPr>
              <a:xfrm>
                <a:off x="5525174" y="4694752"/>
                <a:ext cx="261116" cy="40560"/>
              </a:xfrm>
              <a:custGeom>
                <a:avLst/>
                <a:gdLst>
                  <a:gd name="connsiteX0" fmla="*/ 3559 w 261116"/>
                  <a:gd name="connsiteY0" fmla="*/ 15 h 40560"/>
                  <a:gd name="connsiteX1" fmla="*/ 238509 w 261116"/>
                  <a:gd name="connsiteY1" fmla="*/ 27531 h 40560"/>
                  <a:gd name="connsiteX2" fmla="*/ 244859 w 261116"/>
                  <a:gd name="connsiteY2" fmla="*/ 23298 h 40560"/>
                  <a:gd name="connsiteX3" fmla="*/ 177126 w 261116"/>
                  <a:gd name="connsiteY3" fmla="*/ 40231 h 40560"/>
                  <a:gd name="connsiteX4" fmla="*/ 103043 w 261116"/>
                  <a:gd name="connsiteY4" fmla="*/ 31765 h 40560"/>
                  <a:gd name="connsiteX5" fmla="*/ 3559 w 261116"/>
                  <a:gd name="connsiteY5" fmla="*/ 15 h 4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1116" h="40560">
                    <a:moveTo>
                      <a:pt x="3559" y="15"/>
                    </a:moveTo>
                    <a:cubicBezTo>
                      <a:pt x="26137" y="-691"/>
                      <a:pt x="198292" y="23651"/>
                      <a:pt x="238509" y="27531"/>
                    </a:cubicBezTo>
                    <a:cubicBezTo>
                      <a:pt x="278726" y="31411"/>
                      <a:pt x="255089" y="21181"/>
                      <a:pt x="244859" y="23298"/>
                    </a:cubicBezTo>
                    <a:cubicBezTo>
                      <a:pt x="234629" y="25415"/>
                      <a:pt x="200762" y="38820"/>
                      <a:pt x="177126" y="40231"/>
                    </a:cubicBezTo>
                    <a:cubicBezTo>
                      <a:pt x="153490" y="41642"/>
                      <a:pt x="134087" y="38468"/>
                      <a:pt x="103043" y="31765"/>
                    </a:cubicBezTo>
                    <a:cubicBezTo>
                      <a:pt x="71999" y="25062"/>
                      <a:pt x="-19019" y="721"/>
                      <a:pt x="3559" y="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0" name="フリーフォーム: 図形 819">
                <a:extLst>
                  <a:ext uri="{FF2B5EF4-FFF2-40B4-BE49-F238E27FC236}">
                    <a16:creationId xmlns:a16="http://schemas.microsoft.com/office/drawing/2014/main" id="{C66491E4-FA2A-4D47-88E1-9404CABA2023}"/>
                  </a:ext>
                </a:extLst>
              </p:cNvPr>
              <p:cNvSpPr/>
              <p:nvPr/>
            </p:nvSpPr>
            <p:spPr>
              <a:xfrm>
                <a:off x="5714737" y="4709496"/>
                <a:ext cx="322344" cy="603858"/>
              </a:xfrm>
              <a:custGeom>
                <a:avLst/>
                <a:gdLst>
                  <a:gd name="connsiteX0" fmla="*/ 263 w 322344"/>
                  <a:gd name="connsiteY0" fmla="*/ 5379 h 603858"/>
                  <a:gd name="connsiteX1" fmla="*/ 74876 w 322344"/>
                  <a:gd name="connsiteY1" fmla="*/ 16492 h 603858"/>
                  <a:gd name="connsiteX2" fmla="*/ 149488 w 322344"/>
                  <a:gd name="connsiteY2" fmla="*/ 167304 h 603858"/>
                  <a:gd name="connsiteX3" fmla="*/ 314588 w 322344"/>
                  <a:gd name="connsiteY3" fmla="*/ 580054 h 603858"/>
                  <a:gd name="connsiteX4" fmla="*/ 284426 w 322344"/>
                  <a:gd name="connsiteY4" fmla="*/ 518142 h 603858"/>
                  <a:gd name="connsiteX5" fmla="*/ 187588 w 322344"/>
                  <a:gd name="connsiteY5" fmla="*/ 219692 h 603858"/>
                  <a:gd name="connsiteX6" fmla="*/ 101863 w 322344"/>
                  <a:gd name="connsiteY6" fmla="*/ 29192 h 603858"/>
                  <a:gd name="connsiteX7" fmla="*/ 263 w 322344"/>
                  <a:gd name="connsiteY7" fmla="*/ 5379 h 603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344" h="603858">
                    <a:moveTo>
                      <a:pt x="263" y="5379"/>
                    </a:moveTo>
                    <a:cubicBezTo>
                      <a:pt x="-4235" y="3262"/>
                      <a:pt x="50005" y="-10495"/>
                      <a:pt x="74876" y="16492"/>
                    </a:cubicBezTo>
                    <a:cubicBezTo>
                      <a:pt x="99747" y="43479"/>
                      <a:pt x="109536" y="73377"/>
                      <a:pt x="149488" y="167304"/>
                    </a:cubicBezTo>
                    <a:cubicBezTo>
                      <a:pt x="189440" y="261231"/>
                      <a:pt x="292098" y="521581"/>
                      <a:pt x="314588" y="580054"/>
                    </a:cubicBezTo>
                    <a:cubicBezTo>
                      <a:pt x="337078" y="638527"/>
                      <a:pt x="305593" y="578202"/>
                      <a:pt x="284426" y="518142"/>
                    </a:cubicBezTo>
                    <a:cubicBezTo>
                      <a:pt x="263259" y="458082"/>
                      <a:pt x="218015" y="301184"/>
                      <a:pt x="187588" y="219692"/>
                    </a:cubicBezTo>
                    <a:cubicBezTo>
                      <a:pt x="157161" y="138200"/>
                      <a:pt x="132290" y="66498"/>
                      <a:pt x="101863" y="29192"/>
                    </a:cubicBezTo>
                    <a:cubicBezTo>
                      <a:pt x="71436" y="-8114"/>
                      <a:pt x="4761" y="7496"/>
                      <a:pt x="263" y="53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1" name="フリーフォーム: 図形 820">
                <a:extLst>
                  <a:ext uri="{FF2B5EF4-FFF2-40B4-BE49-F238E27FC236}">
                    <a16:creationId xmlns:a16="http://schemas.microsoft.com/office/drawing/2014/main" id="{4C1182FF-444E-4950-A94E-059639D4F16D}"/>
                  </a:ext>
                </a:extLst>
              </p:cNvPr>
              <p:cNvSpPr/>
              <p:nvPr/>
            </p:nvSpPr>
            <p:spPr>
              <a:xfrm>
                <a:off x="5814870" y="4706531"/>
                <a:ext cx="344429" cy="641408"/>
              </a:xfrm>
              <a:custGeom>
                <a:avLst/>
                <a:gdLst>
                  <a:gd name="connsiteX0" fmla="*/ 143 w 344429"/>
                  <a:gd name="connsiteY0" fmla="*/ 407 h 641408"/>
                  <a:gd name="connsiteX1" fmla="*/ 141430 w 344429"/>
                  <a:gd name="connsiteY1" fmla="*/ 57557 h 641408"/>
                  <a:gd name="connsiteX2" fmla="*/ 220805 w 344429"/>
                  <a:gd name="connsiteY2" fmla="*/ 263932 h 641408"/>
                  <a:gd name="connsiteX3" fmla="*/ 343043 w 344429"/>
                  <a:gd name="connsiteY3" fmla="*/ 632232 h 641408"/>
                  <a:gd name="connsiteX4" fmla="*/ 282718 w 344429"/>
                  <a:gd name="connsiteY4" fmla="*/ 513169 h 641408"/>
                  <a:gd name="connsiteX5" fmla="*/ 219218 w 344429"/>
                  <a:gd name="connsiteY5" fmla="*/ 329019 h 641408"/>
                  <a:gd name="connsiteX6" fmla="*/ 117618 w 344429"/>
                  <a:gd name="connsiteY6" fmla="*/ 51207 h 641408"/>
                  <a:gd name="connsiteX7" fmla="*/ 143 w 344429"/>
                  <a:gd name="connsiteY7" fmla="*/ 407 h 64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429" h="641408">
                    <a:moveTo>
                      <a:pt x="143" y="407"/>
                    </a:moveTo>
                    <a:cubicBezTo>
                      <a:pt x="4112" y="1465"/>
                      <a:pt x="104653" y="13636"/>
                      <a:pt x="141430" y="57557"/>
                    </a:cubicBezTo>
                    <a:cubicBezTo>
                      <a:pt x="178207" y="101478"/>
                      <a:pt x="187203" y="168153"/>
                      <a:pt x="220805" y="263932"/>
                    </a:cubicBezTo>
                    <a:cubicBezTo>
                      <a:pt x="254407" y="359711"/>
                      <a:pt x="332724" y="590692"/>
                      <a:pt x="343043" y="632232"/>
                    </a:cubicBezTo>
                    <a:cubicBezTo>
                      <a:pt x="353362" y="673772"/>
                      <a:pt x="303355" y="563704"/>
                      <a:pt x="282718" y="513169"/>
                    </a:cubicBezTo>
                    <a:cubicBezTo>
                      <a:pt x="262081" y="462634"/>
                      <a:pt x="246735" y="406013"/>
                      <a:pt x="219218" y="329019"/>
                    </a:cubicBezTo>
                    <a:cubicBezTo>
                      <a:pt x="191701" y="252025"/>
                      <a:pt x="159951" y="105976"/>
                      <a:pt x="117618" y="51207"/>
                    </a:cubicBezTo>
                    <a:cubicBezTo>
                      <a:pt x="75285" y="-3562"/>
                      <a:pt x="-3826" y="-651"/>
                      <a:pt x="143" y="4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2" name="フリーフォーム: 図形 821">
                <a:extLst>
                  <a:ext uri="{FF2B5EF4-FFF2-40B4-BE49-F238E27FC236}">
                    <a16:creationId xmlns:a16="http://schemas.microsoft.com/office/drawing/2014/main" id="{FFF8F823-FBF9-4BDF-BF66-1EE6B1AD487A}"/>
                  </a:ext>
                </a:extLst>
              </p:cNvPr>
              <p:cNvSpPr/>
              <p:nvPr/>
            </p:nvSpPr>
            <p:spPr>
              <a:xfrm>
                <a:off x="5570984" y="5302165"/>
                <a:ext cx="223392" cy="692320"/>
              </a:xfrm>
              <a:custGeom>
                <a:avLst/>
                <a:gdLst>
                  <a:gd name="connsiteX0" fmla="*/ 223391 w 223392"/>
                  <a:gd name="connsiteY0" fmla="*/ 85 h 692320"/>
                  <a:gd name="connsiteX1" fmla="*/ 150366 w 223392"/>
                  <a:gd name="connsiteY1" fmla="*/ 416010 h 692320"/>
                  <a:gd name="connsiteX2" fmla="*/ 2729 w 223392"/>
                  <a:gd name="connsiteY2" fmla="*/ 687473 h 692320"/>
                  <a:gd name="connsiteX3" fmla="*/ 61466 w 223392"/>
                  <a:gd name="connsiteY3" fmla="*/ 574760 h 692320"/>
                  <a:gd name="connsiteX4" fmla="*/ 148779 w 223392"/>
                  <a:gd name="connsiteY4" fmla="*/ 381085 h 692320"/>
                  <a:gd name="connsiteX5" fmla="*/ 223391 w 223392"/>
                  <a:gd name="connsiteY5" fmla="*/ 85 h 692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392" h="692320">
                    <a:moveTo>
                      <a:pt x="223391" y="85"/>
                    </a:moveTo>
                    <a:cubicBezTo>
                      <a:pt x="223655" y="5906"/>
                      <a:pt x="187143" y="301445"/>
                      <a:pt x="150366" y="416010"/>
                    </a:cubicBezTo>
                    <a:cubicBezTo>
                      <a:pt x="113589" y="530575"/>
                      <a:pt x="17546" y="661015"/>
                      <a:pt x="2729" y="687473"/>
                    </a:cubicBezTo>
                    <a:cubicBezTo>
                      <a:pt x="-12088" y="713931"/>
                      <a:pt x="37124" y="625825"/>
                      <a:pt x="61466" y="574760"/>
                    </a:cubicBezTo>
                    <a:cubicBezTo>
                      <a:pt x="85808" y="523695"/>
                      <a:pt x="123644" y="473954"/>
                      <a:pt x="148779" y="381085"/>
                    </a:cubicBezTo>
                    <a:cubicBezTo>
                      <a:pt x="173914" y="288216"/>
                      <a:pt x="223127" y="-5736"/>
                      <a:pt x="223391" y="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3" name="フリーフォーム: 図形 822">
                <a:extLst>
                  <a:ext uri="{FF2B5EF4-FFF2-40B4-BE49-F238E27FC236}">
                    <a16:creationId xmlns:a16="http://schemas.microsoft.com/office/drawing/2014/main" id="{BF171C2D-F3AB-42FD-AEFA-64F883E4AACD}"/>
                  </a:ext>
                </a:extLst>
              </p:cNvPr>
              <p:cNvSpPr/>
              <p:nvPr/>
            </p:nvSpPr>
            <p:spPr>
              <a:xfrm>
                <a:off x="4836487" y="5986224"/>
                <a:ext cx="722980" cy="259787"/>
              </a:xfrm>
              <a:custGeom>
                <a:avLst/>
                <a:gdLst>
                  <a:gd name="connsiteX0" fmla="*/ 626 w 722980"/>
                  <a:gd name="connsiteY0" fmla="*/ 244714 h 259787"/>
                  <a:gd name="connsiteX1" fmla="*/ 175251 w 722980"/>
                  <a:gd name="connsiteY1" fmla="*/ 243126 h 259787"/>
                  <a:gd name="connsiteX2" fmla="*/ 429251 w 722980"/>
                  <a:gd name="connsiteY2" fmla="*/ 192326 h 259787"/>
                  <a:gd name="connsiteX3" fmla="*/ 716588 w 722980"/>
                  <a:gd name="connsiteY3" fmla="*/ 3414 h 259787"/>
                  <a:gd name="connsiteX4" fmla="*/ 618163 w 722980"/>
                  <a:gd name="connsiteY4" fmla="*/ 78026 h 259787"/>
                  <a:gd name="connsiteX5" fmla="*/ 495926 w 722980"/>
                  <a:gd name="connsiteY5" fmla="*/ 171689 h 259787"/>
                  <a:gd name="connsiteX6" fmla="*/ 357813 w 722980"/>
                  <a:gd name="connsiteY6" fmla="*/ 238364 h 259787"/>
                  <a:gd name="connsiteX7" fmla="*/ 235576 w 722980"/>
                  <a:gd name="connsiteY7" fmla="*/ 259001 h 259787"/>
                  <a:gd name="connsiteX8" fmla="*/ 626 w 722980"/>
                  <a:gd name="connsiteY8" fmla="*/ 244714 h 25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2980" h="259787">
                    <a:moveTo>
                      <a:pt x="626" y="244714"/>
                    </a:moveTo>
                    <a:cubicBezTo>
                      <a:pt x="-9428" y="242068"/>
                      <a:pt x="103814" y="251857"/>
                      <a:pt x="175251" y="243126"/>
                    </a:cubicBezTo>
                    <a:cubicBezTo>
                      <a:pt x="246689" y="234395"/>
                      <a:pt x="339028" y="232278"/>
                      <a:pt x="429251" y="192326"/>
                    </a:cubicBezTo>
                    <a:cubicBezTo>
                      <a:pt x="519474" y="152374"/>
                      <a:pt x="685103" y="22464"/>
                      <a:pt x="716588" y="3414"/>
                    </a:cubicBezTo>
                    <a:cubicBezTo>
                      <a:pt x="748073" y="-15636"/>
                      <a:pt x="654940" y="49980"/>
                      <a:pt x="618163" y="78026"/>
                    </a:cubicBezTo>
                    <a:cubicBezTo>
                      <a:pt x="581386" y="106072"/>
                      <a:pt x="539318" y="144966"/>
                      <a:pt x="495926" y="171689"/>
                    </a:cubicBezTo>
                    <a:cubicBezTo>
                      <a:pt x="452534" y="198412"/>
                      <a:pt x="401205" y="223812"/>
                      <a:pt x="357813" y="238364"/>
                    </a:cubicBezTo>
                    <a:cubicBezTo>
                      <a:pt x="314421" y="252916"/>
                      <a:pt x="295107" y="254503"/>
                      <a:pt x="235576" y="259001"/>
                    </a:cubicBezTo>
                    <a:cubicBezTo>
                      <a:pt x="176045" y="263499"/>
                      <a:pt x="10680" y="247360"/>
                      <a:pt x="626" y="244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4" name="フリーフォーム: 図形 823">
                <a:extLst>
                  <a:ext uri="{FF2B5EF4-FFF2-40B4-BE49-F238E27FC236}">
                    <a16:creationId xmlns:a16="http://schemas.microsoft.com/office/drawing/2014/main" id="{B4B6E5DB-F219-4CFD-BB05-8DDD98F3DF89}"/>
                  </a:ext>
                </a:extLst>
              </p:cNvPr>
              <p:cNvSpPr/>
              <p:nvPr/>
            </p:nvSpPr>
            <p:spPr>
              <a:xfrm>
                <a:off x="4144947" y="6048291"/>
                <a:ext cx="697687" cy="217990"/>
              </a:xfrm>
              <a:custGeom>
                <a:avLst/>
                <a:gdLst>
                  <a:gd name="connsiteX0" fmla="*/ 16 w 697687"/>
                  <a:gd name="connsiteY0" fmla="*/ 84 h 217990"/>
                  <a:gd name="connsiteX1" fmla="*/ 223853 w 697687"/>
                  <a:gd name="connsiteY1" fmla="*/ 128672 h 217990"/>
                  <a:gd name="connsiteX2" fmla="*/ 428641 w 697687"/>
                  <a:gd name="connsiteY2" fmla="*/ 176297 h 217990"/>
                  <a:gd name="connsiteX3" fmla="*/ 688991 w 697687"/>
                  <a:gd name="connsiteY3" fmla="*/ 208047 h 217990"/>
                  <a:gd name="connsiteX4" fmla="*/ 620728 w 697687"/>
                  <a:gd name="connsiteY4" fmla="*/ 217572 h 217990"/>
                  <a:gd name="connsiteX5" fmla="*/ 471503 w 697687"/>
                  <a:gd name="connsiteY5" fmla="*/ 196934 h 217990"/>
                  <a:gd name="connsiteX6" fmla="*/ 234966 w 697687"/>
                  <a:gd name="connsiteY6" fmla="*/ 149309 h 217990"/>
                  <a:gd name="connsiteX7" fmla="*/ 16 w 697687"/>
                  <a:gd name="connsiteY7" fmla="*/ 84 h 2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7687" h="217990">
                    <a:moveTo>
                      <a:pt x="16" y="84"/>
                    </a:moveTo>
                    <a:cubicBezTo>
                      <a:pt x="-1836" y="-3355"/>
                      <a:pt x="152416" y="99303"/>
                      <a:pt x="223853" y="128672"/>
                    </a:cubicBezTo>
                    <a:cubicBezTo>
                      <a:pt x="295290" y="158041"/>
                      <a:pt x="351118" y="163068"/>
                      <a:pt x="428641" y="176297"/>
                    </a:cubicBezTo>
                    <a:cubicBezTo>
                      <a:pt x="506164" y="189526"/>
                      <a:pt x="656977" y="201168"/>
                      <a:pt x="688991" y="208047"/>
                    </a:cubicBezTo>
                    <a:cubicBezTo>
                      <a:pt x="721006" y="214926"/>
                      <a:pt x="656976" y="219424"/>
                      <a:pt x="620728" y="217572"/>
                    </a:cubicBezTo>
                    <a:cubicBezTo>
                      <a:pt x="584480" y="215720"/>
                      <a:pt x="535797" y="208311"/>
                      <a:pt x="471503" y="196934"/>
                    </a:cubicBezTo>
                    <a:cubicBezTo>
                      <a:pt x="407209" y="185557"/>
                      <a:pt x="316458" y="182117"/>
                      <a:pt x="234966" y="149309"/>
                    </a:cubicBezTo>
                    <a:cubicBezTo>
                      <a:pt x="153474" y="116501"/>
                      <a:pt x="1868" y="3523"/>
                      <a:pt x="16" y="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5" name="フリーフォーム: 図形 824">
                <a:extLst>
                  <a:ext uri="{FF2B5EF4-FFF2-40B4-BE49-F238E27FC236}">
                    <a16:creationId xmlns:a16="http://schemas.microsoft.com/office/drawing/2014/main" id="{2C170646-F6C2-4CFD-9435-62F00E461600}"/>
                  </a:ext>
                </a:extLst>
              </p:cNvPr>
              <p:cNvSpPr/>
              <p:nvPr/>
            </p:nvSpPr>
            <p:spPr>
              <a:xfrm>
                <a:off x="3713137" y="5546437"/>
                <a:ext cx="427801" cy="512637"/>
              </a:xfrm>
              <a:custGeom>
                <a:avLst/>
                <a:gdLst>
                  <a:gd name="connsiteX0" fmla="*/ 1613 w 427801"/>
                  <a:gd name="connsiteY0" fmla="*/ 3463 h 512637"/>
                  <a:gd name="connsiteX1" fmla="*/ 182588 w 427801"/>
                  <a:gd name="connsiteY1" fmla="*/ 286038 h 512637"/>
                  <a:gd name="connsiteX2" fmla="*/ 420713 w 427801"/>
                  <a:gd name="connsiteY2" fmla="*/ 506701 h 512637"/>
                  <a:gd name="connsiteX3" fmla="*/ 369913 w 427801"/>
                  <a:gd name="connsiteY3" fmla="*/ 454313 h 512637"/>
                  <a:gd name="connsiteX4" fmla="*/ 292126 w 427801"/>
                  <a:gd name="connsiteY4" fmla="*/ 374938 h 512637"/>
                  <a:gd name="connsiteX5" fmla="*/ 222276 w 427801"/>
                  <a:gd name="connsiteY5" fmla="*/ 297151 h 512637"/>
                  <a:gd name="connsiteX6" fmla="*/ 100038 w 427801"/>
                  <a:gd name="connsiteY6" fmla="*/ 138401 h 512637"/>
                  <a:gd name="connsiteX7" fmla="*/ 1613 w 427801"/>
                  <a:gd name="connsiteY7" fmla="*/ 3463 h 51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801" h="512637">
                    <a:moveTo>
                      <a:pt x="1613" y="3463"/>
                    </a:moveTo>
                    <a:cubicBezTo>
                      <a:pt x="15371" y="28069"/>
                      <a:pt x="112738" y="202165"/>
                      <a:pt x="182588" y="286038"/>
                    </a:cubicBezTo>
                    <a:cubicBezTo>
                      <a:pt x="252438" y="369911"/>
                      <a:pt x="389492" y="478655"/>
                      <a:pt x="420713" y="506701"/>
                    </a:cubicBezTo>
                    <a:cubicBezTo>
                      <a:pt x="451934" y="534747"/>
                      <a:pt x="369913" y="454313"/>
                      <a:pt x="369913" y="454313"/>
                    </a:cubicBezTo>
                    <a:cubicBezTo>
                      <a:pt x="348482" y="432353"/>
                      <a:pt x="316732" y="401132"/>
                      <a:pt x="292126" y="374938"/>
                    </a:cubicBezTo>
                    <a:cubicBezTo>
                      <a:pt x="267520" y="348744"/>
                      <a:pt x="254291" y="336574"/>
                      <a:pt x="222276" y="297151"/>
                    </a:cubicBezTo>
                    <a:cubicBezTo>
                      <a:pt x="190261" y="257728"/>
                      <a:pt x="134434" y="184968"/>
                      <a:pt x="100038" y="138401"/>
                    </a:cubicBezTo>
                    <a:cubicBezTo>
                      <a:pt x="65642" y="91834"/>
                      <a:pt x="-12145" y="-21143"/>
                      <a:pt x="1613" y="346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6" name="フリーフォーム: 図形 825">
                <a:extLst>
                  <a:ext uri="{FF2B5EF4-FFF2-40B4-BE49-F238E27FC236}">
                    <a16:creationId xmlns:a16="http://schemas.microsoft.com/office/drawing/2014/main" id="{3FDF3CC6-F311-48E6-8AEA-4EB7243B9DBC}"/>
                  </a:ext>
                </a:extLst>
              </p:cNvPr>
              <p:cNvSpPr/>
              <p:nvPr/>
            </p:nvSpPr>
            <p:spPr>
              <a:xfrm>
                <a:off x="3368625" y="4740204"/>
                <a:ext cx="73076" cy="217974"/>
              </a:xfrm>
              <a:custGeom>
                <a:avLst/>
                <a:gdLst>
                  <a:gd name="connsiteX0" fmla="*/ 17513 w 73076"/>
                  <a:gd name="connsiteY0" fmla="*/ 71 h 217974"/>
                  <a:gd name="connsiteX1" fmla="*/ 50 w 73076"/>
                  <a:gd name="connsiteY1" fmla="*/ 95321 h 217974"/>
                  <a:gd name="connsiteX2" fmla="*/ 23863 w 73076"/>
                  <a:gd name="connsiteY2" fmla="*/ 160409 h 217974"/>
                  <a:gd name="connsiteX3" fmla="*/ 73075 w 73076"/>
                  <a:gd name="connsiteY3" fmla="*/ 217559 h 217974"/>
                  <a:gd name="connsiteX4" fmla="*/ 22275 w 73076"/>
                  <a:gd name="connsiteY4" fmla="*/ 130246 h 217974"/>
                  <a:gd name="connsiteX5" fmla="*/ 15925 w 73076"/>
                  <a:gd name="connsiteY5" fmla="*/ 111196 h 217974"/>
                  <a:gd name="connsiteX6" fmla="*/ 17513 w 73076"/>
                  <a:gd name="connsiteY6" fmla="*/ 71 h 21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76" h="217974">
                    <a:moveTo>
                      <a:pt x="17513" y="71"/>
                    </a:moveTo>
                    <a:cubicBezTo>
                      <a:pt x="14867" y="-2575"/>
                      <a:pt x="-1008" y="68598"/>
                      <a:pt x="50" y="95321"/>
                    </a:cubicBezTo>
                    <a:cubicBezTo>
                      <a:pt x="1108" y="122044"/>
                      <a:pt x="11692" y="140036"/>
                      <a:pt x="23863" y="160409"/>
                    </a:cubicBezTo>
                    <a:cubicBezTo>
                      <a:pt x="36034" y="180782"/>
                      <a:pt x="73340" y="222586"/>
                      <a:pt x="73075" y="217559"/>
                    </a:cubicBezTo>
                    <a:cubicBezTo>
                      <a:pt x="72810" y="212532"/>
                      <a:pt x="31800" y="147973"/>
                      <a:pt x="22275" y="130246"/>
                    </a:cubicBezTo>
                    <a:cubicBezTo>
                      <a:pt x="12750" y="112519"/>
                      <a:pt x="16189" y="129717"/>
                      <a:pt x="15925" y="111196"/>
                    </a:cubicBezTo>
                    <a:cubicBezTo>
                      <a:pt x="15661" y="92675"/>
                      <a:pt x="20159" y="2717"/>
                      <a:pt x="17513" y="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7" name="フリーフォーム: 図形 826">
                <a:extLst>
                  <a:ext uri="{FF2B5EF4-FFF2-40B4-BE49-F238E27FC236}">
                    <a16:creationId xmlns:a16="http://schemas.microsoft.com/office/drawing/2014/main" id="{E0D4AF18-C0D8-4C03-B77E-32A7B0227D34}"/>
                  </a:ext>
                </a:extLst>
              </p:cNvPr>
              <p:cNvSpPr/>
              <p:nvPr/>
            </p:nvSpPr>
            <p:spPr>
              <a:xfrm>
                <a:off x="3451107" y="4993380"/>
                <a:ext cx="130650" cy="268396"/>
              </a:xfrm>
              <a:custGeom>
                <a:avLst/>
                <a:gdLst>
                  <a:gd name="connsiteX0" fmla="*/ 118 w 130650"/>
                  <a:gd name="connsiteY0" fmla="*/ 895 h 268396"/>
                  <a:gd name="connsiteX1" fmla="*/ 123943 w 130650"/>
                  <a:gd name="connsiteY1" fmla="*/ 261245 h 268396"/>
                  <a:gd name="connsiteX2" fmla="*/ 101718 w 130650"/>
                  <a:gd name="connsiteY2" fmla="*/ 178695 h 268396"/>
                  <a:gd name="connsiteX3" fmla="*/ 118 w 130650"/>
                  <a:gd name="connsiteY3" fmla="*/ 895 h 26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650" h="268396">
                    <a:moveTo>
                      <a:pt x="118" y="895"/>
                    </a:moveTo>
                    <a:cubicBezTo>
                      <a:pt x="3822" y="14653"/>
                      <a:pt x="107010" y="231612"/>
                      <a:pt x="123943" y="261245"/>
                    </a:cubicBezTo>
                    <a:cubicBezTo>
                      <a:pt x="140876" y="290878"/>
                      <a:pt x="122885" y="221558"/>
                      <a:pt x="101718" y="178695"/>
                    </a:cubicBezTo>
                    <a:cubicBezTo>
                      <a:pt x="80551" y="135833"/>
                      <a:pt x="-3586" y="-12863"/>
                      <a:pt x="118" y="8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8" name="フリーフォーム: 図形 827">
                <a:extLst>
                  <a:ext uri="{FF2B5EF4-FFF2-40B4-BE49-F238E27FC236}">
                    <a16:creationId xmlns:a16="http://schemas.microsoft.com/office/drawing/2014/main" id="{44C1F348-E440-4CD5-BADA-F714C29B127F}"/>
                  </a:ext>
                </a:extLst>
              </p:cNvPr>
              <p:cNvSpPr/>
              <p:nvPr/>
            </p:nvSpPr>
            <p:spPr>
              <a:xfrm>
                <a:off x="3413118" y="4740242"/>
                <a:ext cx="40076" cy="109685"/>
              </a:xfrm>
              <a:custGeom>
                <a:avLst/>
                <a:gdLst>
                  <a:gd name="connsiteX0" fmla="*/ 39695 w 40076"/>
                  <a:gd name="connsiteY0" fmla="*/ 33 h 109685"/>
                  <a:gd name="connsiteX1" fmla="*/ 20645 w 40076"/>
                  <a:gd name="connsiteY1" fmla="*/ 77821 h 109685"/>
                  <a:gd name="connsiteX2" fmla="*/ 30170 w 40076"/>
                  <a:gd name="connsiteY2" fmla="*/ 109571 h 109685"/>
                  <a:gd name="connsiteX3" fmla="*/ 7 w 40076"/>
                  <a:gd name="connsiteY3" fmla="*/ 68296 h 109685"/>
                  <a:gd name="connsiteX4" fmla="*/ 39695 w 40076"/>
                  <a:gd name="connsiteY4" fmla="*/ 33 h 10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76" h="109685">
                    <a:moveTo>
                      <a:pt x="39695" y="33"/>
                    </a:moveTo>
                    <a:cubicBezTo>
                      <a:pt x="43135" y="1621"/>
                      <a:pt x="22232" y="59565"/>
                      <a:pt x="20645" y="77821"/>
                    </a:cubicBezTo>
                    <a:cubicBezTo>
                      <a:pt x="19057" y="96077"/>
                      <a:pt x="33610" y="111159"/>
                      <a:pt x="30170" y="109571"/>
                    </a:cubicBezTo>
                    <a:cubicBezTo>
                      <a:pt x="26730" y="107984"/>
                      <a:pt x="-522" y="83642"/>
                      <a:pt x="7" y="68296"/>
                    </a:cubicBezTo>
                    <a:cubicBezTo>
                      <a:pt x="536" y="52950"/>
                      <a:pt x="36255" y="-1555"/>
                      <a:pt x="39695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9" name="フリーフォーム: 図形 828">
                <a:extLst>
                  <a:ext uri="{FF2B5EF4-FFF2-40B4-BE49-F238E27FC236}">
                    <a16:creationId xmlns:a16="http://schemas.microsoft.com/office/drawing/2014/main" id="{D4C54679-E77C-4694-A25A-D5F94413A812}"/>
                  </a:ext>
                </a:extLst>
              </p:cNvPr>
              <p:cNvSpPr/>
              <p:nvPr/>
            </p:nvSpPr>
            <p:spPr>
              <a:xfrm>
                <a:off x="5275225" y="2885666"/>
                <a:ext cx="41932" cy="445337"/>
              </a:xfrm>
              <a:custGeom>
                <a:avLst/>
                <a:gdLst>
                  <a:gd name="connsiteX0" fmla="*/ 25438 w 41932"/>
                  <a:gd name="connsiteY0" fmla="*/ 409 h 445337"/>
                  <a:gd name="connsiteX1" fmla="*/ 41313 w 41932"/>
                  <a:gd name="connsiteY1" fmla="*/ 252822 h 445337"/>
                  <a:gd name="connsiteX2" fmla="*/ 38 w 41932"/>
                  <a:gd name="connsiteY2" fmla="*/ 444909 h 445337"/>
                  <a:gd name="connsiteX3" fmla="*/ 33375 w 41932"/>
                  <a:gd name="connsiteY3" fmla="*/ 200434 h 445337"/>
                  <a:gd name="connsiteX4" fmla="*/ 25438 w 41932"/>
                  <a:gd name="connsiteY4" fmla="*/ 409 h 445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32" h="445337">
                    <a:moveTo>
                      <a:pt x="25438" y="409"/>
                    </a:moveTo>
                    <a:cubicBezTo>
                      <a:pt x="26761" y="9140"/>
                      <a:pt x="45546" y="178739"/>
                      <a:pt x="41313" y="252822"/>
                    </a:cubicBezTo>
                    <a:cubicBezTo>
                      <a:pt x="37080" y="326905"/>
                      <a:pt x="1361" y="453640"/>
                      <a:pt x="38" y="444909"/>
                    </a:cubicBezTo>
                    <a:cubicBezTo>
                      <a:pt x="-1285" y="436178"/>
                      <a:pt x="32317" y="276105"/>
                      <a:pt x="33375" y="200434"/>
                    </a:cubicBezTo>
                    <a:cubicBezTo>
                      <a:pt x="34433" y="124763"/>
                      <a:pt x="24115" y="-8322"/>
                      <a:pt x="25438" y="4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0" name="フリーフォーム: 図形 829">
                <a:extLst>
                  <a:ext uri="{FF2B5EF4-FFF2-40B4-BE49-F238E27FC236}">
                    <a16:creationId xmlns:a16="http://schemas.microsoft.com/office/drawing/2014/main" id="{E79DC875-D57F-4C8F-92F7-1644CFCDE484}"/>
                  </a:ext>
                </a:extLst>
              </p:cNvPr>
              <p:cNvSpPr/>
              <p:nvPr/>
            </p:nvSpPr>
            <p:spPr>
              <a:xfrm>
                <a:off x="3844797" y="3018954"/>
                <a:ext cx="192542" cy="64939"/>
              </a:xfrm>
              <a:custGeom>
                <a:avLst/>
                <a:gdLst>
                  <a:gd name="connsiteX0" fmla="*/ 128 w 192542"/>
                  <a:gd name="connsiteY0" fmla="*/ 471 h 64939"/>
                  <a:gd name="connsiteX1" fmla="*/ 108078 w 192542"/>
                  <a:gd name="connsiteY1" fmla="*/ 27459 h 64939"/>
                  <a:gd name="connsiteX2" fmla="*/ 189041 w 192542"/>
                  <a:gd name="connsiteY2" fmla="*/ 14759 h 64939"/>
                  <a:gd name="connsiteX3" fmla="*/ 174753 w 192542"/>
                  <a:gd name="connsiteY3" fmla="*/ 40159 h 64939"/>
                  <a:gd name="connsiteX4" fmla="*/ 146178 w 192542"/>
                  <a:gd name="connsiteY4" fmla="*/ 63971 h 64939"/>
                  <a:gd name="connsiteX5" fmla="*/ 87441 w 192542"/>
                  <a:gd name="connsiteY5" fmla="*/ 54446 h 64939"/>
                  <a:gd name="connsiteX6" fmla="*/ 128 w 192542"/>
                  <a:gd name="connsiteY6" fmla="*/ 471 h 6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542" h="64939">
                    <a:moveTo>
                      <a:pt x="128" y="471"/>
                    </a:moveTo>
                    <a:cubicBezTo>
                      <a:pt x="3567" y="-4027"/>
                      <a:pt x="76593" y="25078"/>
                      <a:pt x="108078" y="27459"/>
                    </a:cubicBezTo>
                    <a:cubicBezTo>
                      <a:pt x="139564" y="29840"/>
                      <a:pt x="177929" y="12642"/>
                      <a:pt x="189041" y="14759"/>
                    </a:cubicBezTo>
                    <a:cubicBezTo>
                      <a:pt x="200153" y="16876"/>
                      <a:pt x="181897" y="31957"/>
                      <a:pt x="174753" y="40159"/>
                    </a:cubicBezTo>
                    <a:cubicBezTo>
                      <a:pt x="167609" y="48361"/>
                      <a:pt x="160730" y="61590"/>
                      <a:pt x="146178" y="63971"/>
                    </a:cubicBezTo>
                    <a:cubicBezTo>
                      <a:pt x="131626" y="66352"/>
                      <a:pt x="111783" y="64765"/>
                      <a:pt x="87441" y="54446"/>
                    </a:cubicBezTo>
                    <a:cubicBezTo>
                      <a:pt x="63099" y="44127"/>
                      <a:pt x="-3311" y="4969"/>
                      <a:pt x="128" y="471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1" name="フリーフォーム: 図形 830">
                <a:extLst>
                  <a:ext uri="{FF2B5EF4-FFF2-40B4-BE49-F238E27FC236}">
                    <a16:creationId xmlns:a16="http://schemas.microsoft.com/office/drawing/2014/main" id="{85C38CED-FD8D-4378-B55B-9A05CA26B997}"/>
                  </a:ext>
                </a:extLst>
              </p:cNvPr>
              <p:cNvSpPr/>
              <p:nvPr/>
            </p:nvSpPr>
            <p:spPr>
              <a:xfrm>
                <a:off x="4561306" y="3972942"/>
                <a:ext cx="247845" cy="190800"/>
              </a:xfrm>
              <a:custGeom>
                <a:avLst/>
                <a:gdLst>
                  <a:gd name="connsiteX0" fmla="*/ 247761 w 247845"/>
                  <a:gd name="connsiteY0" fmla="*/ 41 h 190800"/>
                  <a:gd name="connsiteX1" fmla="*/ 103827 w 247845"/>
                  <a:gd name="connsiteY1" fmla="*/ 146091 h 190800"/>
                  <a:gd name="connsiteX2" fmla="*/ 111 w 247845"/>
                  <a:gd name="connsiteY2" fmla="*/ 190541 h 190800"/>
                  <a:gd name="connsiteX3" fmla="*/ 122877 w 247845"/>
                  <a:gd name="connsiteY3" fmla="*/ 131275 h 190800"/>
                  <a:gd name="connsiteX4" fmla="*/ 247761 w 247845"/>
                  <a:gd name="connsiteY4" fmla="*/ 41 h 19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845" h="190800">
                    <a:moveTo>
                      <a:pt x="247761" y="41"/>
                    </a:moveTo>
                    <a:cubicBezTo>
                      <a:pt x="244586" y="2510"/>
                      <a:pt x="145102" y="114341"/>
                      <a:pt x="103827" y="146091"/>
                    </a:cubicBezTo>
                    <a:cubicBezTo>
                      <a:pt x="62552" y="177841"/>
                      <a:pt x="-3064" y="193010"/>
                      <a:pt x="111" y="190541"/>
                    </a:cubicBezTo>
                    <a:cubicBezTo>
                      <a:pt x="3286" y="188072"/>
                      <a:pt x="81955" y="157028"/>
                      <a:pt x="122877" y="131275"/>
                    </a:cubicBezTo>
                    <a:cubicBezTo>
                      <a:pt x="163799" y="105522"/>
                      <a:pt x="250936" y="-2428"/>
                      <a:pt x="247761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2" name="フリーフォーム: 図形 831">
                <a:extLst>
                  <a:ext uri="{FF2B5EF4-FFF2-40B4-BE49-F238E27FC236}">
                    <a16:creationId xmlns:a16="http://schemas.microsoft.com/office/drawing/2014/main" id="{856ED6ED-3603-4019-A27E-E4275F03BFC0}"/>
                  </a:ext>
                </a:extLst>
              </p:cNvPr>
              <p:cNvSpPr/>
              <p:nvPr/>
            </p:nvSpPr>
            <p:spPr>
              <a:xfrm>
                <a:off x="4252148" y="3981447"/>
                <a:ext cx="315812" cy="177843"/>
              </a:xfrm>
              <a:custGeom>
                <a:avLst/>
                <a:gdLst>
                  <a:gd name="connsiteX0" fmla="*/ 235 w 315812"/>
                  <a:gd name="connsiteY0" fmla="*/ 3 h 177843"/>
                  <a:gd name="connsiteX1" fmla="*/ 106069 w 315812"/>
                  <a:gd name="connsiteY1" fmla="*/ 127003 h 177843"/>
                  <a:gd name="connsiteX2" fmla="*/ 154752 w 315812"/>
                  <a:gd name="connsiteY2" fmla="*/ 150286 h 177843"/>
                  <a:gd name="connsiteX3" fmla="*/ 315619 w 315812"/>
                  <a:gd name="connsiteY3" fmla="*/ 177803 h 177843"/>
                  <a:gd name="connsiteX4" fmla="*/ 186502 w 315812"/>
                  <a:gd name="connsiteY4" fmla="*/ 143936 h 177843"/>
                  <a:gd name="connsiteX5" fmla="*/ 137819 w 315812"/>
                  <a:gd name="connsiteY5" fmla="*/ 122770 h 177843"/>
                  <a:gd name="connsiteX6" fmla="*/ 235 w 315812"/>
                  <a:gd name="connsiteY6" fmla="*/ 3 h 1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5812" h="177843">
                    <a:moveTo>
                      <a:pt x="235" y="3"/>
                    </a:moveTo>
                    <a:cubicBezTo>
                      <a:pt x="-5057" y="708"/>
                      <a:pt x="80316" y="101956"/>
                      <a:pt x="106069" y="127003"/>
                    </a:cubicBezTo>
                    <a:cubicBezTo>
                      <a:pt x="131822" y="152050"/>
                      <a:pt x="119827" y="141819"/>
                      <a:pt x="154752" y="150286"/>
                    </a:cubicBezTo>
                    <a:cubicBezTo>
                      <a:pt x="189677" y="158753"/>
                      <a:pt x="310328" y="178861"/>
                      <a:pt x="315619" y="177803"/>
                    </a:cubicBezTo>
                    <a:cubicBezTo>
                      <a:pt x="320910" y="176745"/>
                      <a:pt x="216135" y="153108"/>
                      <a:pt x="186502" y="143936"/>
                    </a:cubicBezTo>
                    <a:cubicBezTo>
                      <a:pt x="156869" y="134764"/>
                      <a:pt x="168158" y="145700"/>
                      <a:pt x="137819" y="122770"/>
                    </a:cubicBezTo>
                    <a:cubicBezTo>
                      <a:pt x="107480" y="99840"/>
                      <a:pt x="5527" y="-702"/>
                      <a:pt x="235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3" name="フリーフォーム: 図形 832">
                <a:extLst>
                  <a:ext uri="{FF2B5EF4-FFF2-40B4-BE49-F238E27FC236}">
                    <a16:creationId xmlns:a16="http://schemas.microsoft.com/office/drawing/2014/main" id="{83C6CEFE-18EA-4082-BFCF-FC40C60F43A2}"/>
                  </a:ext>
                </a:extLst>
              </p:cNvPr>
              <p:cNvSpPr/>
              <p:nvPr/>
            </p:nvSpPr>
            <p:spPr>
              <a:xfrm>
                <a:off x="4936067" y="3699911"/>
                <a:ext cx="30435" cy="188531"/>
              </a:xfrm>
              <a:custGeom>
                <a:avLst/>
                <a:gdLst>
                  <a:gd name="connsiteX0" fmla="*/ 29633 w 30435"/>
                  <a:gd name="connsiteY0" fmla="*/ 22 h 188531"/>
                  <a:gd name="connsiteX1" fmla="*/ 27516 w 30435"/>
                  <a:gd name="connsiteY1" fmla="*/ 141839 h 188531"/>
                  <a:gd name="connsiteX2" fmla="*/ 0 w 30435"/>
                  <a:gd name="connsiteY2" fmla="*/ 188406 h 188531"/>
                  <a:gd name="connsiteX3" fmla="*/ 27516 w 30435"/>
                  <a:gd name="connsiteY3" fmla="*/ 131256 h 188531"/>
                  <a:gd name="connsiteX4" fmla="*/ 29633 w 30435"/>
                  <a:gd name="connsiteY4" fmla="*/ 22 h 188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35" h="188531">
                    <a:moveTo>
                      <a:pt x="29633" y="22"/>
                    </a:moveTo>
                    <a:cubicBezTo>
                      <a:pt x="29633" y="1786"/>
                      <a:pt x="32455" y="110442"/>
                      <a:pt x="27516" y="141839"/>
                    </a:cubicBezTo>
                    <a:cubicBezTo>
                      <a:pt x="22577" y="173236"/>
                      <a:pt x="0" y="190170"/>
                      <a:pt x="0" y="188406"/>
                    </a:cubicBezTo>
                    <a:cubicBezTo>
                      <a:pt x="0" y="186642"/>
                      <a:pt x="23283" y="159478"/>
                      <a:pt x="27516" y="131256"/>
                    </a:cubicBezTo>
                    <a:cubicBezTo>
                      <a:pt x="31749" y="103034"/>
                      <a:pt x="29633" y="-1742"/>
                      <a:pt x="29633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4" name="フリーフォーム: 図形 833">
                <a:extLst>
                  <a:ext uri="{FF2B5EF4-FFF2-40B4-BE49-F238E27FC236}">
                    <a16:creationId xmlns:a16="http://schemas.microsoft.com/office/drawing/2014/main" id="{1E464088-9B7C-4BB3-80F5-9E8C003FB7D6}"/>
                  </a:ext>
                </a:extLst>
              </p:cNvPr>
              <p:cNvSpPr/>
              <p:nvPr/>
            </p:nvSpPr>
            <p:spPr>
              <a:xfrm>
                <a:off x="4892410" y="3888495"/>
                <a:ext cx="252021" cy="121504"/>
              </a:xfrm>
              <a:custGeom>
                <a:avLst/>
                <a:gdLst>
                  <a:gd name="connsiteX0" fmla="*/ 251090 w 252021"/>
                  <a:gd name="connsiteY0" fmla="*/ 1938 h 121504"/>
                  <a:gd name="connsiteX1" fmla="*/ 83873 w 252021"/>
                  <a:gd name="connsiteY1" fmla="*/ 73905 h 121504"/>
                  <a:gd name="connsiteX2" fmla="*/ 1323 w 252021"/>
                  <a:gd name="connsiteY2" fmla="*/ 120472 h 121504"/>
                  <a:gd name="connsiteX3" fmla="*/ 145257 w 252021"/>
                  <a:gd name="connsiteY3" fmla="*/ 29455 h 121504"/>
                  <a:gd name="connsiteX4" fmla="*/ 251090 w 252021"/>
                  <a:gd name="connsiteY4" fmla="*/ 1938 h 12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021" h="121504">
                    <a:moveTo>
                      <a:pt x="251090" y="1938"/>
                    </a:moveTo>
                    <a:cubicBezTo>
                      <a:pt x="240859" y="9346"/>
                      <a:pt x="125501" y="54149"/>
                      <a:pt x="83873" y="73905"/>
                    </a:cubicBezTo>
                    <a:cubicBezTo>
                      <a:pt x="42245" y="93661"/>
                      <a:pt x="-8908" y="127880"/>
                      <a:pt x="1323" y="120472"/>
                    </a:cubicBezTo>
                    <a:cubicBezTo>
                      <a:pt x="11554" y="113064"/>
                      <a:pt x="105746" y="49563"/>
                      <a:pt x="145257" y="29455"/>
                    </a:cubicBezTo>
                    <a:cubicBezTo>
                      <a:pt x="184768" y="9347"/>
                      <a:pt x="261321" y="-5470"/>
                      <a:pt x="251090" y="19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5" name="フリーフォーム: 図形 834">
                <a:extLst>
                  <a:ext uri="{FF2B5EF4-FFF2-40B4-BE49-F238E27FC236}">
                    <a16:creationId xmlns:a16="http://schemas.microsoft.com/office/drawing/2014/main" id="{2F9EA6E1-4564-4593-BAB9-BCC901D9231C}"/>
                  </a:ext>
                </a:extLst>
              </p:cNvPr>
              <p:cNvSpPr/>
              <p:nvPr/>
            </p:nvSpPr>
            <p:spPr>
              <a:xfrm>
                <a:off x="5114917" y="3184507"/>
                <a:ext cx="122445" cy="320709"/>
              </a:xfrm>
              <a:custGeom>
                <a:avLst/>
                <a:gdLst>
                  <a:gd name="connsiteX0" fmla="*/ 101608 w 122445"/>
                  <a:gd name="connsiteY0" fmla="*/ 18 h 320709"/>
                  <a:gd name="connsiteX1" fmla="*/ 117483 w 122445"/>
                  <a:gd name="connsiteY1" fmla="*/ 158768 h 320709"/>
                  <a:gd name="connsiteX2" fmla="*/ 8 w 122445"/>
                  <a:gd name="connsiteY2" fmla="*/ 320693 h 320709"/>
                  <a:gd name="connsiteX3" fmla="*/ 111133 w 122445"/>
                  <a:gd name="connsiteY3" fmla="*/ 149243 h 320709"/>
                  <a:gd name="connsiteX4" fmla="*/ 101608 w 122445"/>
                  <a:gd name="connsiteY4" fmla="*/ 18 h 32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445" h="320709">
                    <a:moveTo>
                      <a:pt x="101608" y="18"/>
                    </a:moveTo>
                    <a:cubicBezTo>
                      <a:pt x="102666" y="1606"/>
                      <a:pt x="134416" y="105322"/>
                      <a:pt x="117483" y="158768"/>
                    </a:cubicBezTo>
                    <a:cubicBezTo>
                      <a:pt x="100550" y="212214"/>
                      <a:pt x="1066" y="322281"/>
                      <a:pt x="8" y="320693"/>
                    </a:cubicBezTo>
                    <a:cubicBezTo>
                      <a:pt x="-1050" y="319105"/>
                      <a:pt x="92612" y="197926"/>
                      <a:pt x="111133" y="149243"/>
                    </a:cubicBezTo>
                    <a:cubicBezTo>
                      <a:pt x="129654" y="100560"/>
                      <a:pt x="100550" y="-1570"/>
                      <a:pt x="101608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6" name="フリーフォーム: 図形 835">
                <a:extLst>
                  <a:ext uri="{FF2B5EF4-FFF2-40B4-BE49-F238E27FC236}">
                    <a16:creationId xmlns:a16="http://schemas.microsoft.com/office/drawing/2014/main" id="{AB21E5D9-B887-4015-8164-EFEFF147AE71}"/>
                  </a:ext>
                </a:extLst>
              </p:cNvPr>
              <p:cNvSpPr/>
              <p:nvPr/>
            </p:nvSpPr>
            <p:spPr>
              <a:xfrm>
                <a:off x="5165633" y="3612800"/>
                <a:ext cx="73544" cy="257921"/>
              </a:xfrm>
              <a:custGeom>
                <a:avLst/>
                <a:gdLst>
                  <a:gd name="connsiteX0" fmla="*/ 73117 w 73544"/>
                  <a:gd name="connsiteY0" fmla="*/ 350 h 257921"/>
                  <a:gd name="connsiteX1" fmla="*/ 57242 w 73544"/>
                  <a:gd name="connsiteY1" fmla="*/ 149575 h 257921"/>
                  <a:gd name="connsiteX2" fmla="*/ 92 w 73544"/>
                  <a:gd name="connsiteY2" fmla="*/ 257525 h 257921"/>
                  <a:gd name="connsiteX3" fmla="*/ 44542 w 73544"/>
                  <a:gd name="connsiteY3" fmla="*/ 111475 h 257921"/>
                  <a:gd name="connsiteX4" fmla="*/ 73117 w 73544"/>
                  <a:gd name="connsiteY4" fmla="*/ 350 h 25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44" h="257921">
                    <a:moveTo>
                      <a:pt x="73117" y="350"/>
                    </a:moveTo>
                    <a:cubicBezTo>
                      <a:pt x="75234" y="6700"/>
                      <a:pt x="69413" y="106713"/>
                      <a:pt x="57242" y="149575"/>
                    </a:cubicBezTo>
                    <a:cubicBezTo>
                      <a:pt x="45071" y="192437"/>
                      <a:pt x="2209" y="263875"/>
                      <a:pt x="92" y="257525"/>
                    </a:cubicBezTo>
                    <a:cubicBezTo>
                      <a:pt x="-2025" y="251175"/>
                      <a:pt x="32900" y="147458"/>
                      <a:pt x="44542" y="111475"/>
                    </a:cubicBezTo>
                    <a:cubicBezTo>
                      <a:pt x="56184" y="75492"/>
                      <a:pt x="71000" y="-6000"/>
                      <a:pt x="73117" y="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7" name="フリーフォーム: 図形 836">
                <a:extLst>
                  <a:ext uri="{FF2B5EF4-FFF2-40B4-BE49-F238E27FC236}">
                    <a16:creationId xmlns:a16="http://schemas.microsoft.com/office/drawing/2014/main" id="{7699B792-57D4-40E8-BC74-06B1B6AFC84E}"/>
                  </a:ext>
                </a:extLst>
              </p:cNvPr>
              <p:cNvSpPr/>
              <p:nvPr/>
            </p:nvSpPr>
            <p:spPr>
              <a:xfrm>
                <a:off x="5276834" y="3225310"/>
                <a:ext cx="67087" cy="381490"/>
              </a:xfrm>
              <a:custGeom>
                <a:avLst/>
                <a:gdLst>
                  <a:gd name="connsiteX0" fmla="*/ 63516 w 67087"/>
                  <a:gd name="connsiteY0" fmla="*/ 490 h 381490"/>
                  <a:gd name="connsiteX1" fmla="*/ 57166 w 67087"/>
                  <a:gd name="connsiteY1" fmla="*/ 171940 h 381490"/>
                  <a:gd name="connsiteX2" fmla="*/ 16 w 67087"/>
                  <a:gd name="connsiteY2" fmla="*/ 381490 h 381490"/>
                  <a:gd name="connsiteX3" fmla="*/ 50816 w 67087"/>
                  <a:gd name="connsiteY3" fmla="*/ 171940 h 381490"/>
                  <a:gd name="connsiteX4" fmla="*/ 19066 w 67087"/>
                  <a:gd name="connsiteY4" fmla="*/ 225915 h 381490"/>
                  <a:gd name="connsiteX5" fmla="*/ 63516 w 67087"/>
                  <a:gd name="connsiteY5" fmla="*/ 490 h 381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87" h="381490">
                    <a:moveTo>
                      <a:pt x="63516" y="490"/>
                    </a:moveTo>
                    <a:cubicBezTo>
                      <a:pt x="69866" y="-8506"/>
                      <a:pt x="67749" y="108440"/>
                      <a:pt x="57166" y="171940"/>
                    </a:cubicBezTo>
                    <a:cubicBezTo>
                      <a:pt x="46583" y="235440"/>
                      <a:pt x="1074" y="381490"/>
                      <a:pt x="16" y="381490"/>
                    </a:cubicBezTo>
                    <a:cubicBezTo>
                      <a:pt x="-1042" y="381490"/>
                      <a:pt x="47641" y="197869"/>
                      <a:pt x="50816" y="171940"/>
                    </a:cubicBezTo>
                    <a:cubicBezTo>
                      <a:pt x="53991" y="146011"/>
                      <a:pt x="16420" y="248140"/>
                      <a:pt x="19066" y="225915"/>
                    </a:cubicBezTo>
                    <a:cubicBezTo>
                      <a:pt x="21712" y="203690"/>
                      <a:pt x="57166" y="9486"/>
                      <a:pt x="63516" y="4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8" name="フリーフォーム: 図形 837">
                <a:extLst>
                  <a:ext uri="{FF2B5EF4-FFF2-40B4-BE49-F238E27FC236}">
                    <a16:creationId xmlns:a16="http://schemas.microsoft.com/office/drawing/2014/main" id="{B23364CF-84E9-4CD4-9E65-7C388C9B5FE9}"/>
                  </a:ext>
                </a:extLst>
              </p:cNvPr>
              <p:cNvSpPr/>
              <p:nvPr/>
            </p:nvSpPr>
            <p:spPr>
              <a:xfrm>
                <a:off x="4568476" y="2709656"/>
                <a:ext cx="257081" cy="92282"/>
              </a:xfrm>
              <a:custGeom>
                <a:avLst/>
                <a:gdLst>
                  <a:gd name="connsiteX0" fmla="*/ 349 w 257081"/>
                  <a:gd name="connsiteY0" fmla="*/ 92282 h 92282"/>
                  <a:gd name="connsiteX1" fmla="*/ 90837 w 257081"/>
                  <a:gd name="connsiteY1" fmla="*/ 22432 h 92282"/>
                  <a:gd name="connsiteX2" fmla="*/ 167037 w 257081"/>
                  <a:gd name="connsiteY2" fmla="*/ 207 h 92282"/>
                  <a:gd name="connsiteX3" fmla="*/ 255937 w 257081"/>
                  <a:gd name="connsiteY3" fmla="*/ 11319 h 92282"/>
                  <a:gd name="connsiteX4" fmla="*/ 211487 w 257081"/>
                  <a:gd name="connsiteY4" fmla="*/ 11319 h 92282"/>
                  <a:gd name="connsiteX5" fmla="*/ 125762 w 257081"/>
                  <a:gd name="connsiteY5" fmla="*/ 20844 h 92282"/>
                  <a:gd name="connsiteX6" fmla="*/ 349 w 257081"/>
                  <a:gd name="connsiteY6" fmla="*/ 92282 h 9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081" h="92282">
                    <a:moveTo>
                      <a:pt x="349" y="92282"/>
                    </a:moveTo>
                    <a:cubicBezTo>
                      <a:pt x="-5472" y="92547"/>
                      <a:pt x="63056" y="37778"/>
                      <a:pt x="90837" y="22432"/>
                    </a:cubicBezTo>
                    <a:cubicBezTo>
                      <a:pt x="118618" y="7086"/>
                      <a:pt x="139520" y="2059"/>
                      <a:pt x="167037" y="207"/>
                    </a:cubicBezTo>
                    <a:cubicBezTo>
                      <a:pt x="194554" y="-1645"/>
                      <a:pt x="248529" y="9467"/>
                      <a:pt x="255937" y="11319"/>
                    </a:cubicBezTo>
                    <a:cubicBezTo>
                      <a:pt x="263345" y="13171"/>
                      <a:pt x="233183" y="9732"/>
                      <a:pt x="211487" y="11319"/>
                    </a:cubicBezTo>
                    <a:cubicBezTo>
                      <a:pt x="189791" y="12906"/>
                      <a:pt x="159100" y="8408"/>
                      <a:pt x="125762" y="20844"/>
                    </a:cubicBezTo>
                    <a:cubicBezTo>
                      <a:pt x="92425" y="33279"/>
                      <a:pt x="6170" y="92017"/>
                      <a:pt x="349" y="92282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9" name="フリーフォーム: 図形 838">
                <a:extLst>
                  <a:ext uri="{FF2B5EF4-FFF2-40B4-BE49-F238E27FC236}">
                    <a16:creationId xmlns:a16="http://schemas.microsoft.com/office/drawing/2014/main" id="{9832C78A-AA21-43EB-9855-D759D65FFFB1}"/>
                  </a:ext>
                </a:extLst>
              </p:cNvPr>
              <p:cNvSpPr/>
              <p:nvPr/>
            </p:nvSpPr>
            <p:spPr>
              <a:xfrm>
                <a:off x="4650073" y="2742973"/>
                <a:ext cx="262092" cy="46539"/>
              </a:xfrm>
              <a:custGeom>
                <a:avLst/>
                <a:gdLst>
                  <a:gd name="connsiteX0" fmla="*/ 1302 w 262092"/>
                  <a:gd name="connsiteY0" fmla="*/ 46265 h 46539"/>
                  <a:gd name="connsiteX1" fmla="*/ 77502 w 262092"/>
                  <a:gd name="connsiteY1" fmla="*/ 9752 h 46539"/>
                  <a:gd name="connsiteX2" fmla="*/ 147352 w 262092"/>
                  <a:gd name="connsiteY2" fmla="*/ 1815 h 46539"/>
                  <a:gd name="connsiteX3" fmla="*/ 258477 w 262092"/>
                  <a:gd name="connsiteY3" fmla="*/ 38327 h 46539"/>
                  <a:gd name="connsiteX4" fmla="*/ 226727 w 262092"/>
                  <a:gd name="connsiteY4" fmla="*/ 33565 h 46539"/>
                  <a:gd name="connsiteX5" fmla="*/ 144177 w 262092"/>
                  <a:gd name="connsiteY5" fmla="*/ 27215 h 46539"/>
                  <a:gd name="connsiteX6" fmla="*/ 1302 w 262092"/>
                  <a:gd name="connsiteY6" fmla="*/ 46265 h 4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092" h="46539">
                    <a:moveTo>
                      <a:pt x="1302" y="46265"/>
                    </a:moveTo>
                    <a:cubicBezTo>
                      <a:pt x="-9810" y="43355"/>
                      <a:pt x="53160" y="17160"/>
                      <a:pt x="77502" y="9752"/>
                    </a:cubicBezTo>
                    <a:cubicBezTo>
                      <a:pt x="101844" y="2344"/>
                      <a:pt x="117190" y="-2948"/>
                      <a:pt x="147352" y="1815"/>
                    </a:cubicBezTo>
                    <a:cubicBezTo>
                      <a:pt x="177515" y="6577"/>
                      <a:pt x="245248" y="33035"/>
                      <a:pt x="258477" y="38327"/>
                    </a:cubicBezTo>
                    <a:cubicBezTo>
                      <a:pt x="271706" y="43619"/>
                      <a:pt x="245777" y="35417"/>
                      <a:pt x="226727" y="33565"/>
                    </a:cubicBezTo>
                    <a:cubicBezTo>
                      <a:pt x="207677" y="31713"/>
                      <a:pt x="176985" y="26421"/>
                      <a:pt x="144177" y="27215"/>
                    </a:cubicBezTo>
                    <a:cubicBezTo>
                      <a:pt x="111369" y="28009"/>
                      <a:pt x="12414" y="49175"/>
                      <a:pt x="1302" y="462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0" name="フリーフォーム: 図形 839">
                <a:extLst>
                  <a:ext uri="{FF2B5EF4-FFF2-40B4-BE49-F238E27FC236}">
                    <a16:creationId xmlns:a16="http://schemas.microsoft.com/office/drawing/2014/main" id="{8E030E1C-7437-4068-B002-44581C5AC64B}"/>
                  </a:ext>
                </a:extLst>
              </p:cNvPr>
              <p:cNvSpPr/>
              <p:nvPr/>
            </p:nvSpPr>
            <p:spPr>
              <a:xfrm>
                <a:off x="4481513" y="2633464"/>
                <a:ext cx="561977" cy="156714"/>
              </a:xfrm>
              <a:custGeom>
                <a:avLst/>
                <a:gdLst>
                  <a:gd name="connsiteX0" fmla="*/ 0 w 561977"/>
                  <a:gd name="connsiteY0" fmla="*/ 49411 h 156714"/>
                  <a:gd name="connsiteX1" fmla="*/ 123825 w 561977"/>
                  <a:gd name="connsiteY1" fmla="*/ 55761 h 156714"/>
                  <a:gd name="connsiteX2" fmla="*/ 349250 w 561977"/>
                  <a:gd name="connsiteY2" fmla="*/ 14486 h 156714"/>
                  <a:gd name="connsiteX3" fmla="*/ 260350 w 561977"/>
                  <a:gd name="connsiteY3" fmla="*/ 31949 h 156714"/>
                  <a:gd name="connsiteX4" fmla="*/ 463550 w 561977"/>
                  <a:gd name="connsiteY4" fmla="*/ 41474 h 156714"/>
                  <a:gd name="connsiteX5" fmla="*/ 561975 w 561977"/>
                  <a:gd name="connsiteY5" fmla="*/ 103386 h 156714"/>
                  <a:gd name="connsiteX6" fmla="*/ 466725 w 561977"/>
                  <a:gd name="connsiteY6" fmla="*/ 199 h 156714"/>
                  <a:gd name="connsiteX7" fmla="*/ 522287 w 561977"/>
                  <a:gd name="connsiteY7" fmla="*/ 135136 h 156714"/>
                  <a:gd name="connsiteX8" fmla="*/ 477837 w 561977"/>
                  <a:gd name="connsiteY8" fmla="*/ 154186 h 156714"/>
                  <a:gd name="connsiteX9" fmla="*/ 520700 w 561977"/>
                  <a:gd name="connsiteY9" fmla="*/ 111324 h 156714"/>
                  <a:gd name="connsiteX10" fmla="*/ 377825 w 561977"/>
                  <a:gd name="connsiteY10" fmla="*/ 85924 h 156714"/>
                  <a:gd name="connsiteX11" fmla="*/ 519112 w 561977"/>
                  <a:gd name="connsiteY11" fmla="*/ 112911 h 156714"/>
                  <a:gd name="connsiteX12" fmla="*/ 161925 w 561977"/>
                  <a:gd name="connsiteY12" fmla="*/ 135136 h 156714"/>
                  <a:gd name="connsiteX13" fmla="*/ 428625 w 561977"/>
                  <a:gd name="connsiteY13" fmla="*/ 93861 h 156714"/>
                  <a:gd name="connsiteX14" fmla="*/ 171450 w 561977"/>
                  <a:gd name="connsiteY14" fmla="*/ 122436 h 156714"/>
                  <a:gd name="connsiteX15" fmla="*/ 254000 w 561977"/>
                  <a:gd name="connsiteY15" fmla="*/ 97036 h 156714"/>
                  <a:gd name="connsiteX16" fmla="*/ 112712 w 561977"/>
                  <a:gd name="connsiteY16" fmla="*/ 71636 h 156714"/>
                  <a:gd name="connsiteX17" fmla="*/ 0 w 561977"/>
                  <a:gd name="connsiteY17" fmla="*/ 49411 h 156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1977" h="156714">
                    <a:moveTo>
                      <a:pt x="0" y="49411"/>
                    </a:moveTo>
                    <a:cubicBezTo>
                      <a:pt x="32808" y="55496"/>
                      <a:pt x="65617" y="61582"/>
                      <a:pt x="123825" y="55761"/>
                    </a:cubicBezTo>
                    <a:cubicBezTo>
                      <a:pt x="182033" y="49940"/>
                      <a:pt x="326496" y="18455"/>
                      <a:pt x="349250" y="14486"/>
                    </a:cubicBezTo>
                    <a:cubicBezTo>
                      <a:pt x="372004" y="10517"/>
                      <a:pt x="241300" y="27451"/>
                      <a:pt x="260350" y="31949"/>
                    </a:cubicBezTo>
                    <a:cubicBezTo>
                      <a:pt x="279400" y="36447"/>
                      <a:pt x="413279" y="29568"/>
                      <a:pt x="463550" y="41474"/>
                    </a:cubicBezTo>
                    <a:cubicBezTo>
                      <a:pt x="513821" y="53380"/>
                      <a:pt x="561446" y="110265"/>
                      <a:pt x="561975" y="103386"/>
                    </a:cubicBezTo>
                    <a:cubicBezTo>
                      <a:pt x="562504" y="96507"/>
                      <a:pt x="473340" y="-5093"/>
                      <a:pt x="466725" y="199"/>
                    </a:cubicBezTo>
                    <a:cubicBezTo>
                      <a:pt x="460110" y="5491"/>
                      <a:pt x="520435" y="109472"/>
                      <a:pt x="522287" y="135136"/>
                    </a:cubicBezTo>
                    <a:cubicBezTo>
                      <a:pt x="524139" y="160800"/>
                      <a:pt x="478101" y="158155"/>
                      <a:pt x="477837" y="154186"/>
                    </a:cubicBezTo>
                    <a:cubicBezTo>
                      <a:pt x="477573" y="150217"/>
                      <a:pt x="537369" y="122701"/>
                      <a:pt x="520700" y="111324"/>
                    </a:cubicBezTo>
                    <a:cubicBezTo>
                      <a:pt x="504031" y="99947"/>
                      <a:pt x="378090" y="85660"/>
                      <a:pt x="377825" y="85924"/>
                    </a:cubicBezTo>
                    <a:cubicBezTo>
                      <a:pt x="377560" y="86188"/>
                      <a:pt x="555095" y="104709"/>
                      <a:pt x="519112" y="112911"/>
                    </a:cubicBezTo>
                    <a:cubicBezTo>
                      <a:pt x="483129" y="121113"/>
                      <a:pt x="177006" y="138311"/>
                      <a:pt x="161925" y="135136"/>
                    </a:cubicBezTo>
                    <a:cubicBezTo>
                      <a:pt x="146844" y="131961"/>
                      <a:pt x="427037" y="95978"/>
                      <a:pt x="428625" y="93861"/>
                    </a:cubicBezTo>
                    <a:cubicBezTo>
                      <a:pt x="430213" y="91744"/>
                      <a:pt x="200554" y="121907"/>
                      <a:pt x="171450" y="122436"/>
                    </a:cubicBezTo>
                    <a:cubicBezTo>
                      <a:pt x="142346" y="122965"/>
                      <a:pt x="263790" y="105503"/>
                      <a:pt x="254000" y="97036"/>
                    </a:cubicBezTo>
                    <a:cubicBezTo>
                      <a:pt x="244210" y="88569"/>
                      <a:pt x="112712" y="71636"/>
                      <a:pt x="112712" y="71636"/>
                    </a:cubicBezTo>
                    <a:lnTo>
                      <a:pt x="0" y="49411"/>
                    </a:ln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1" name="フリーフォーム: 図形 840">
                <a:extLst>
                  <a:ext uri="{FF2B5EF4-FFF2-40B4-BE49-F238E27FC236}">
                    <a16:creationId xmlns:a16="http://schemas.microsoft.com/office/drawing/2014/main" id="{0C0E5211-B3DB-4C56-BDDE-D5B38856A602}"/>
                  </a:ext>
                </a:extLst>
              </p:cNvPr>
              <p:cNvSpPr/>
              <p:nvPr/>
            </p:nvSpPr>
            <p:spPr>
              <a:xfrm>
                <a:off x="4758082" y="2723757"/>
                <a:ext cx="224311" cy="74527"/>
              </a:xfrm>
              <a:custGeom>
                <a:avLst/>
                <a:gdLst>
                  <a:gd name="connsiteX0" fmla="*/ 185 w 224311"/>
                  <a:gd name="connsiteY0" fmla="*/ 6743 h 74527"/>
                  <a:gd name="connsiteX1" fmla="*/ 114485 w 224311"/>
                  <a:gd name="connsiteY1" fmla="*/ 8860 h 74527"/>
                  <a:gd name="connsiteX2" fmla="*/ 222435 w 224311"/>
                  <a:gd name="connsiteY2" fmla="*/ 74476 h 74527"/>
                  <a:gd name="connsiteX3" fmla="*/ 180101 w 224311"/>
                  <a:gd name="connsiteY3" fmla="*/ 19443 h 74527"/>
                  <a:gd name="connsiteX4" fmla="*/ 142001 w 224311"/>
                  <a:gd name="connsiteY4" fmla="*/ 393 h 74527"/>
                  <a:gd name="connsiteX5" fmla="*/ 185 w 224311"/>
                  <a:gd name="connsiteY5" fmla="*/ 6743 h 7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311" h="74527">
                    <a:moveTo>
                      <a:pt x="185" y="6743"/>
                    </a:moveTo>
                    <a:cubicBezTo>
                      <a:pt x="-4401" y="8154"/>
                      <a:pt x="77443" y="-2429"/>
                      <a:pt x="114485" y="8860"/>
                    </a:cubicBezTo>
                    <a:cubicBezTo>
                      <a:pt x="151527" y="20149"/>
                      <a:pt x="211499" y="72712"/>
                      <a:pt x="222435" y="74476"/>
                    </a:cubicBezTo>
                    <a:cubicBezTo>
                      <a:pt x="233371" y="76240"/>
                      <a:pt x="193507" y="31790"/>
                      <a:pt x="180101" y="19443"/>
                    </a:cubicBezTo>
                    <a:cubicBezTo>
                      <a:pt x="166695" y="7096"/>
                      <a:pt x="167401" y="2510"/>
                      <a:pt x="142001" y="393"/>
                    </a:cubicBezTo>
                    <a:cubicBezTo>
                      <a:pt x="116601" y="-1724"/>
                      <a:pt x="4771" y="5332"/>
                      <a:pt x="185" y="67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2" name="フリーフォーム: 図形 841">
                <a:extLst>
                  <a:ext uri="{FF2B5EF4-FFF2-40B4-BE49-F238E27FC236}">
                    <a16:creationId xmlns:a16="http://schemas.microsoft.com/office/drawing/2014/main" id="{758580F6-A67A-477B-A4CA-064CA57FDA73}"/>
                  </a:ext>
                </a:extLst>
              </p:cNvPr>
              <p:cNvSpPr/>
              <p:nvPr/>
            </p:nvSpPr>
            <p:spPr>
              <a:xfrm>
                <a:off x="4840258" y="2640757"/>
                <a:ext cx="122082" cy="109160"/>
              </a:xfrm>
              <a:custGeom>
                <a:avLst/>
                <a:gdLst>
                  <a:gd name="connsiteX0" fmla="*/ 559 w 122082"/>
                  <a:gd name="connsiteY0" fmla="*/ 108793 h 109160"/>
                  <a:gd name="connsiteX1" fmla="*/ 53475 w 122082"/>
                  <a:gd name="connsiteY1" fmla="*/ 55876 h 109160"/>
                  <a:gd name="connsiteX2" fmla="*/ 121209 w 122082"/>
                  <a:gd name="connsiteY2" fmla="*/ 843 h 109160"/>
                  <a:gd name="connsiteX3" fmla="*/ 87342 w 122082"/>
                  <a:gd name="connsiteY3" fmla="*/ 28360 h 109160"/>
                  <a:gd name="connsiteX4" fmla="*/ 559 w 122082"/>
                  <a:gd name="connsiteY4" fmla="*/ 108793 h 10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82" h="109160">
                    <a:moveTo>
                      <a:pt x="559" y="108793"/>
                    </a:moveTo>
                    <a:cubicBezTo>
                      <a:pt x="-5085" y="113379"/>
                      <a:pt x="33367" y="73868"/>
                      <a:pt x="53475" y="55876"/>
                    </a:cubicBezTo>
                    <a:cubicBezTo>
                      <a:pt x="73583" y="37884"/>
                      <a:pt x="121209" y="843"/>
                      <a:pt x="121209" y="843"/>
                    </a:cubicBezTo>
                    <a:cubicBezTo>
                      <a:pt x="126853" y="-3743"/>
                      <a:pt x="103923" y="11074"/>
                      <a:pt x="87342" y="28360"/>
                    </a:cubicBezTo>
                    <a:cubicBezTo>
                      <a:pt x="70761" y="45646"/>
                      <a:pt x="6203" y="104207"/>
                      <a:pt x="559" y="108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3" name="フリーフォーム: 図形 842">
                <a:extLst>
                  <a:ext uri="{FF2B5EF4-FFF2-40B4-BE49-F238E27FC236}">
                    <a16:creationId xmlns:a16="http://schemas.microsoft.com/office/drawing/2014/main" id="{3AA87D49-2BE0-42E1-AF00-D23B79B946DE}"/>
                  </a:ext>
                </a:extLst>
              </p:cNvPr>
              <p:cNvSpPr/>
              <p:nvPr/>
            </p:nvSpPr>
            <p:spPr>
              <a:xfrm>
                <a:off x="4833902" y="2651856"/>
                <a:ext cx="122082" cy="109160"/>
              </a:xfrm>
              <a:custGeom>
                <a:avLst/>
                <a:gdLst>
                  <a:gd name="connsiteX0" fmla="*/ 559 w 122082"/>
                  <a:gd name="connsiteY0" fmla="*/ 108793 h 109160"/>
                  <a:gd name="connsiteX1" fmla="*/ 53475 w 122082"/>
                  <a:gd name="connsiteY1" fmla="*/ 55876 h 109160"/>
                  <a:gd name="connsiteX2" fmla="*/ 121209 w 122082"/>
                  <a:gd name="connsiteY2" fmla="*/ 843 h 109160"/>
                  <a:gd name="connsiteX3" fmla="*/ 87342 w 122082"/>
                  <a:gd name="connsiteY3" fmla="*/ 28360 h 109160"/>
                  <a:gd name="connsiteX4" fmla="*/ 559 w 122082"/>
                  <a:gd name="connsiteY4" fmla="*/ 108793 h 10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82" h="109160">
                    <a:moveTo>
                      <a:pt x="559" y="108793"/>
                    </a:moveTo>
                    <a:cubicBezTo>
                      <a:pt x="-5085" y="113379"/>
                      <a:pt x="33367" y="73868"/>
                      <a:pt x="53475" y="55876"/>
                    </a:cubicBezTo>
                    <a:cubicBezTo>
                      <a:pt x="73583" y="37884"/>
                      <a:pt x="121209" y="843"/>
                      <a:pt x="121209" y="843"/>
                    </a:cubicBezTo>
                    <a:cubicBezTo>
                      <a:pt x="126853" y="-3743"/>
                      <a:pt x="103923" y="11074"/>
                      <a:pt x="87342" y="28360"/>
                    </a:cubicBezTo>
                    <a:cubicBezTo>
                      <a:pt x="70761" y="45646"/>
                      <a:pt x="6203" y="104207"/>
                      <a:pt x="559" y="108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4" name="フリーフォーム: 図形 843">
                <a:extLst>
                  <a:ext uri="{FF2B5EF4-FFF2-40B4-BE49-F238E27FC236}">
                    <a16:creationId xmlns:a16="http://schemas.microsoft.com/office/drawing/2014/main" id="{85988FD2-12A0-480F-A909-586084BBC09A}"/>
                  </a:ext>
                </a:extLst>
              </p:cNvPr>
              <p:cNvSpPr/>
              <p:nvPr/>
            </p:nvSpPr>
            <p:spPr>
              <a:xfrm>
                <a:off x="4738688" y="2709863"/>
                <a:ext cx="178931" cy="27038"/>
              </a:xfrm>
              <a:custGeom>
                <a:avLst/>
                <a:gdLst>
                  <a:gd name="connsiteX0" fmla="*/ 0 w 178931"/>
                  <a:gd name="connsiteY0" fmla="*/ 0 h 27038"/>
                  <a:gd name="connsiteX1" fmla="*/ 153987 w 178931"/>
                  <a:gd name="connsiteY1" fmla="*/ 14287 h 27038"/>
                  <a:gd name="connsiteX2" fmla="*/ 174625 w 178931"/>
                  <a:gd name="connsiteY2" fmla="*/ 26987 h 27038"/>
                  <a:gd name="connsiteX3" fmla="*/ 111125 w 178931"/>
                  <a:gd name="connsiteY3" fmla="*/ 19050 h 27038"/>
                  <a:gd name="connsiteX4" fmla="*/ 0 w 178931"/>
                  <a:gd name="connsiteY4" fmla="*/ 0 h 2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31" h="27038">
                    <a:moveTo>
                      <a:pt x="0" y="0"/>
                    </a:moveTo>
                    <a:cubicBezTo>
                      <a:pt x="62441" y="4894"/>
                      <a:pt x="124883" y="9789"/>
                      <a:pt x="153987" y="14287"/>
                    </a:cubicBezTo>
                    <a:cubicBezTo>
                      <a:pt x="183091" y="18785"/>
                      <a:pt x="181769" y="26193"/>
                      <a:pt x="174625" y="26987"/>
                    </a:cubicBezTo>
                    <a:cubicBezTo>
                      <a:pt x="167481" y="27781"/>
                      <a:pt x="111125" y="19050"/>
                      <a:pt x="111125" y="190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5" name="フリーフォーム: 図形 844">
                <a:extLst>
                  <a:ext uri="{FF2B5EF4-FFF2-40B4-BE49-F238E27FC236}">
                    <a16:creationId xmlns:a16="http://schemas.microsoft.com/office/drawing/2014/main" id="{0E209CF6-FCE5-444B-AD6A-9FA33DC808E2}"/>
                  </a:ext>
                </a:extLst>
              </p:cNvPr>
              <p:cNvSpPr/>
              <p:nvPr/>
            </p:nvSpPr>
            <p:spPr>
              <a:xfrm>
                <a:off x="3932227" y="2830496"/>
                <a:ext cx="221672" cy="32186"/>
              </a:xfrm>
              <a:custGeom>
                <a:avLst/>
                <a:gdLst>
                  <a:gd name="connsiteX0" fmla="*/ 11 w 221672"/>
                  <a:gd name="connsiteY0" fmla="*/ 27004 h 32186"/>
                  <a:gd name="connsiteX1" fmla="*/ 106373 w 221672"/>
                  <a:gd name="connsiteY1" fmla="*/ 17 h 32186"/>
                  <a:gd name="connsiteX2" fmla="*/ 220673 w 221672"/>
                  <a:gd name="connsiteY2" fmla="*/ 31767 h 32186"/>
                  <a:gd name="connsiteX3" fmla="*/ 165111 w 221672"/>
                  <a:gd name="connsiteY3" fmla="*/ 19067 h 32186"/>
                  <a:gd name="connsiteX4" fmla="*/ 112723 w 221672"/>
                  <a:gd name="connsiteY4" fmla="*/ 9542 h 32186"/>
                  <a:gd name="connsiteX5" fmla="*/ 11 w 221672"/>
                  <a:gd name="connsiteY5" fmla="*/ 27004 h 32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672" h="32186">
                    <a:moveTo>
                      <a:pt x="11" y="27004"/>
                    </a:moveTo>
                    <a:cubicBezTo>
                      <a:pt x="-1047" y="25416"/>
                      <a:pt x="69596" y="-777"/>
                      <a:pt x="106373" y="17"/>
                    </a:cubicBezTo>
                    <a:cubicBezTo>
                      <a:pt x="143150" y="811"/>
                      <a:pt x="210883" y="28592"/>
                      <a:pt x="220673" y="31767"/>
                    </a:cubicBezTo>
                    <a:cubicBezTo>
                      <a:pt x="230463" y="34942"/>
                      <a:pt x="165111" y="19067"/>
                      <a:pt x="165111" y="19067"/>
                    </a:cubicBezTo>
                    <a:cubicBezTo>
                      <a:pt x="147119" y="15363"/>
                      <a:pt x="137065" y="7690"/>
                      <a:pt x="112723" y="9542"/>
                    </a:cubicBezTo>
                    <a:cubicBezTo>
                      <a:pt x="88381" y="11394"/>
                      <a:pt x="1069" y="28592"/>
                      <a:pt x="11" y="270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6" name="フリーフォーム: 図形 845">
                <a:extLst>
                  <a:ext uri="{FF2B5EF4-FFF2-40B4-BE49-F238E27FC236}">
                    <a16:creationId xmlns:a16="http://schemas.microsoft.com/office/drawing/2014/main" id="{12501D24-BA64-4222-92D7-B5D10AD08A23}"/>
                  </a:ext>
                </a:extLst>
              </p:cNvPr>
              <p:cNvSpPr/>
              <p:nvPr/>
            </p:nvSpPr>
            <p:spPr>
              <a:xfrm>
                <a:off x="3952788" y="2871546"/>
                <a:ext cx="151021" cy="21450"/>
              </a:xfrm>
              <a:custGeom>
                <a:avLst/>
                <a:gdLst>
                  <a:gd name="connsiteX0" fmla="*/ 87 w 151021"/>
                  <a:gd name="connsiteY0" fmla="*/ 20879 h 21450"/>
                  <a:gd name="connsiteX1" fmla="*/ 103275 w 151021"/>
                  <a:gd name="connsiteY1" fmla="*/ 16117 h 21450"/>
                  <a:gd name="connsiteX2" fmla="*/ 150900 w 151021"/>
                  <a:gd name="connsiteY2" fmla="*/ 14529 h 21450"/>
                  <a:gd name="connsiteX3" fmla="*/ 115975 w 151021"/>
                  <a:gd name="connsiteY3" fmla="*/ 1829 h 21450"/>
                  <a:gd name="connsiteX4" fmla="*/ 85812 w 151021"/>
                  <a:gd name="connsiteY4" fmla="*/ 242 h 21450"/>
                  <a:gd name="connsiteX5" fmla="*/ 87 w 151021"/>
                  <a:gd name="connsiteY5" fmla="*/ 20879 h 2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021" h="21450">
                    <a:moveTo>
                      <a:pt x="87" y="20879"/>
                    </a:moveTo>
                    <a:cubicBezTo>
                      <a:pt x="2997" y="23525"/>
                      <a:pt x="103275" y="16117"/>
                      <a:pt x="103275" y="16117"/>
                    </a:cubicBezTo>
                    <a:cubicBezTo>
                      <a:pt x="128410" y="15059"/>
                      <a:pt x="148783" y="16910"/>
                      <a:pt x="150900" y="14529"/>
                    </a:cubicBezTo>
                    <a:cubicBezTo>
                      <a:pt x="153017" y="12148"/>
                      <a:pt x="126823" y="4210"/>
                      <a:pt x="115975" y="1829"/>
                    </a:cubicBezTo>
                    <a:cubicBezTo>
                      <a:pt x="105127" y="-552"/>
                      <a:pt x="104333" y="-23"/>
                      <a:pt x="85812" y="242"/>
                    </a:cubicBezTo>
                    <a:cubicBezTo>
                      <a:pt x="67291" y="507"/>
                      <a:pt x="-2823" y="18233"/>
                      <a:pt x="87" y="208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7" name="フリーフォーム: 図形 846">
                <a:extLst>
                  <a:ext uri="{FF2B5EF4-FFF2-40B4-BE49-F238E27FC236}">
                    <a16:creationId xmlns:a16="http://schemas.microsoft.com/office/drawing/2014/main" id="{F0A37BF2-BB7D-4560-8F11-D280F42AE540}"/>
                  </a:ext>
                </a:extLst>
              </p:cNvPr>
              <p:cNvSpPr/>
              <p:nvPr/>
            </p:nvSpPr>
            <p:spPr>
              <a:xfrm>
                <a:off x="3676454" y="2746609"/>
                <a:ext cx="609680" cy="387705"/>
              </a:xfrm>
              <a:custGeom>
                <a:avLst/>
                <a:gdLst>
                  <a:gd name="connsiteX0" fmla="*/ 605034 w 609680"/>
                  <a:gd name="connsiteY0" fmla="*/ 26754 h 387705"/>
                  <a:gd name="connsiteX1" fmla="*/ 362146 w 609680"/>
                  <a:gd name="connsiteY1" fmla="*/ 1354 h 387705"/>
                  <a:gd name="connsiteX2" fmla="*/ 112909 w 609680"/>
                  <a:gd name="connsiteY2" fmla="*/ 74379 h 387705"/>
                  <a:gd name="connsiteX3" fmla="*/ 39884 w 609680"/>
                  <a:gd name="connsiteY3" fmla="*/ 210904 h 387705"/>
                  <a:gd name="connsiteX4" fmla="*/ 196 w 609680"/>
                  <a:gd name="connsiteY4" fmla="*/ 369654 h 387705"/>
                  <a:gd name="connsiteX5" fmla="*/ 25596 w 609680"/>
                  <a:gd name="connsiteY5" fmla="*/ 293454 h 387705"/>
                  <a:gd name="connsiteX6" fmla="*/ 47821 w 609680"/>
                  <a:gd name="connsiteY6" fmla="*/ 387116 h 387705"/>
                  <a:gd name="connsiteX7" fmla="*/ 111321 w 609680"/>
                  <a:gd name="connsiteY7" fmla="*/ 334729 h 387705"/>
                  <a:gd name="connsiteX8" fmla="*/ 30359 w 609680"/>
                  <a:gd name="connsiteY8" fmla="*/ 364891 h 387705"/>
                  <a:gd name="connsiteX9" fmla="*/ 49409 w 609680"/>
                  <a:gd name="connsiteY9" fmla="*/ 295041 h 387705"/>
                  <a:gd name="connsiteX10" fmla="*/ 82746 w 609680"/>
                  <a:gd name="connsiteY10" fmla="*/ 212491 h 387705"/>
                  <a:gd name="connsiteX11" fmla="*/ 98621 w 609680"/>
                  <a:gd name="connsiteY11" fmla="*/ 223604 h 387705"/>
                  <a:gd name="connsiteX12" fmla="*/ 100209 w 609680"/>
                  <a:gd name="connsiteY12" fmla="*/ 241066 h 387705"/>
                  <a:gd name="connsiteX13" fmla="*/ 211334 w 609680"/>
                  <a:gd name="connsiteY13" fmla="*/ 168041 h 387705"/>
                  <a:gd name="connsiteX14" fmla="*/ 239909 w 609680"/>
                  <a:gd name="connsiteY14" fmla="*/ 164866 h 387705"/>
                  <a:gd name="connsiteX15" fmla="*/ 439934 w 609680"/>
                  <a:gd name="connsiteY15" fmla="*/ 129941 h 387705"/>
                  <a:gd name="connsiteX16" fmla="*/ 231971 w 609680"/>
                  <a:gd name="connsiteY16" fmla="*/ 123591 h 387705"/>
                  <a:gd name="connsiteX17" fmla="*/ 446284 w 609680"/>
                  <a:gd name="connsiteY17" fmla="*/ 69616 h 387705"/>
                  <a:gd name="connsiteX18" fmla="*/ 379609 w 609680"/>
                  <a:gd name="connsiteY18" fmla="*/ 93429 h 387705"/>
                  <a:gd name="connsiteX19" fmla="*/ 500259 w 609680"/>
                  <a:gd name="connsiteY19" fmla="*/ 74379 h 387705"/>
                  <a:gd name="connsiteX20" fmla="*/ 492321 w 609680"/>
                  <a:gd name="connsiteY20" fmla="*/ 74379 h 387705"/>
                  <a:gd name="connsiteX21" fmla="*/ 447871 w 609680"/>
                  <a:gd name="connsiteY21" fmla="*/ 74379 h 387705"/>
                  <a:gd name="connsiteX22" fmla="*/ 506609 w 609680"/>
                  <a:gd name="connsiteY22" fmla="*/ 53741 h 387705"/>
                  <a:gd name="connsiteX23" fmla="*/ 520896 w 609680"/>
                  <a:gd name="connsiteY23" fmla="*/ 25166 h 387705"/>
                  <a:gd name="connsiteX24" fmla="*/ 605034 w 609680"/>
                  <a:gd name="connsiteY24" fmla="*/ 26754 h 38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9680" h="387705">
                    <a:moveTo>
                      <a:pt x="605034" y="26754"/>
                    </a:moveTo>
                    <a:cubicBezTo>
                      <a:pt x="578576" y="22785"/>
                      <a:pt x="444167" y="-6583"/>
                      <a:pt x="362146" y="1354"/>
                    </a:cubicBezTo>
                    <a:cubicBezTo>
                      <a:pt x="280125" y="9291"/>
                      <a:pt x="166619" y="39454"/>
                      <a:pt x="112909" y="74379"/>
                    </a:cubicBezTo>
                    <a:cubicBezTo>
                      <a:pt x="59199" y="109304"/>
                      <a:pt x="58669" y="161692"/>
                      <a:pt x="39884" y="210904"/>
                    </a:cubicBezTo>
                    <a:cubicBezTo>
                      <a:pt x="21099" y="260116"/>
                      <a:pt x="2577" y="355896"/>
                      <a:pt x="196" y="369654"/>
                    </a:cubicBezTo>
                    <a:cubicBezTo>
                      <a:pt x="-2185" y="383412"/>
                      <a:pt x="17659" y="290544"/>
                      <a:pt x="25596" y="293454"/>
                    </a:cubicBezTo>
                    <a:cubicBezTo>
                      <a:pt x="33533" y="296364"/>
                      <a:pt x="33533" y="380237"/>
                      <a:pt x="47821" y="387116"/>
                    </a:cubicBezTo>
                    <a:cubicBezTo>
                      <a:pt x="62108" y="393995"/>
                      <a:pt x="114231" y="338433"/>
                      <a:pt x="111321" y="334729"/>
                    </a:cubicBezTo>
                    <a:cubicBezTo>
                      <a:pt x="108411" y="331025"/>
                      <a:pt x="40678" y="371506"/>
                      <a:pt x="30359" y="364891"/>
                    </a:cubicBezTo>
                    <a:cubicBezTo>
                      <a:pt x="20040" y="358276"/>
                      <a:pt x="40678" y="320441"/>
                      <a:pt x="49409" y="295041"/>
                    </a:cubicBezTo>
                    <a:cubicBezTo>
                      <a:pt x="58140" y="269641"/>
                      <a:pt x="74544" y="224397"/>
                      <a:pt x="82746" y="212491"/>
                    </a:cubicBezTo>
                    <a:cubicBezTo>
                      <a:pt x="90948" y="200585"/>
                      <a:pt x="95711" y="218842"/>
                      <a:pt x="98621" y="223604"/>
                    </a:cubicBezTo>
                    <a:cubicBezTo>
                      <a:pt x="101531" y="228366"/>
                      <a:pt x="81424" y="250326"/>
                      <a:pt x="100209" y="241066"/>
                    </a:cubicBezTo>
                    <a:cubicBezTo>
                      <a:pt x="118994" y="231806"/>
                      <a:pt x="188051" y="180741"/>
                      <a:pt x="211334" y="168041"/>
                    </a:cubicBezTo>
                    <a:cubicBezTo>
                      <a:pt x="234617" y="155341"/>
                      <a:pt x="239909" y="164866"/>
                      <a:pt x="239909" y="164866"/>
                    </a:cubicBezTo>
                    <a:cubicBezTo>
                      <a:pt x="278009" y="158516"/>
                      <a:pt x="441257" y="136820"/>
                      <a:pt x="439934" y="129941"/>
                    </a:cubicBezTo>
                    <a:cubicBezTo>
                      <a:pt x="438611" y="123062"/>
                      <a:pt x="230913" y="133645"/>
                      <a:pt x="231971" y="123591"/>
                    </a:cubicBezTo>
                    <a:cubicBezTo>
                      <a:pt x="233029" y="113537"/>
                      <a:pt x="421678" y="74643"/>
                      <a:pt x="446284" y="69616"/>
                    </a:cubicBezTo>
                    <a:cubicBezTo>
                      <a:pt x="470890" y="64589"/>
                      <a:pt x="370613" y="92635"/>
                      <a:pt x="379609" y="93429"/>
                    </a:cubicBezTo>
                    <a:cubicBezTo>
                      <a:pt x="388605" y="94223"/>
                      <a:pt x="481474" y="77554"/>
                      <a:pt x="500259" y="74379"/>
                    </a:cubicBezTo>
                    <a:cubicBezTo>
                      <a:pt x="519044" y="71204"/>
                      <a:pt x="492321" y="74379"/>
                      <a:pt x="492321" y="74379"/>
                    </a:cubicBezTo>
                    <a:cubicBezTo>
                      <a:pt x="483590" y="74379"/>
                      <a:pt x="445490" y="77819"/>
                      <a:pt x="447871" y="74379"/>
                    </a:cubicBezTo>
                    <a:cubicBezTo>
                      <a:pt x="450252" y="70939"/>
                      <a:pt x="494438" y="61943"/>
                      <a:pt x="506609" y="53741"/>
                    </a:cubicBezTo>
                    <a:cubicBezTo>
                      <a:pt x="518780" y="45539"/>
                      <a:pt x="504756" y="28341"/>
                      <a:pt x="520896" y="25166"/>
                    </a:cubicBezTo>
                    <a:cubicBezTo>
                      <a:pt x="537036" y="21991"/>
                      <a:pt x="631492" y="30723"/>
                      <a:pt x="605034" y="26754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8" name="フリーフォーム: 図形 847">
                <a:extLst>
                  <a:ext uri="{FF2B5EF4-FFF2-40B4-BE49-F238E27FC236}">
                    <a16:creationId xmlns:a16="http://schemas.microsoft.com/office/drawing/2014/main" id="{C76A42A9-95A3-46F2-B99A-18AA81BEC6A0}"/>
                  </a:ext>
                </a:extLst>
              </p:cNvPr>
              <p:cNvSpPr/>
              <p:nvPr/>
            </p:nvSpPr>
            <p:spPr>
              <a:xfrm>
                <a:off x="3781202" y="2880286"/>
                <a:ext cx="246358" cy="157800"/>
              </a:xfrm>
              <a:custGeom>
                <a:avLst/>
                <a:gdLst>
                  <a:gd name="connsiteX0" fmla="*/ 246286 w 246358"/>
                  <a:gd name="connsiteY0" fmla="*/ 2614 h 157800"/>
                  <a:gd name="connsiteX1" fmla="*/ 131986 w 246358"/>
                  <a:gd name="connsiteY1" fmla="*/ 12139 h 157800"/>
                  <a:gd name="connsiteX2" fmla="*/ 35148 w 246358"/>
                  <a:gd name="connsiteY2" fmla="*/ 88339 h 157800"/>
                  <a:gd name="connsiteX3" fmla="*/ 223 w 246358"/>
                  <a:gd name="connsiteY3" fmla="*/ 140727 h 157800"/>
                  <a:gd name="connsiteX4" fmla="*/ 24036 w 246358"/>
                  <a:gd name="connsiteY4" fmla="*/ 135964 h 157800"/>
                  <a:gd name="connsiteX5" fmla="*/ 95473 w 246358"/>
                  <a:gd name="connsiteY5" fmla="*/ 156602 h 157800"/>
                  <a:gd name="connsiteX6" fmla="*/ 89123 w 246358"/>
                  <a:gd name="connsiteY6" fmla="*/ 94689 h 157800"/>
                  <a:gd name="connsiteX7" fmla="*/ 130398 w 246358"/>
                  <a:gd name="connsiteY7" fmla="*/ 70877 h 157800"/>
                  <a:gd name="connsiteX8" fmla="*/ 149448 w 246358"/>
                  <a:gd name="connsiteY8" fmla="*/ 37539 h 157800"/>
                  <a:gd name="connsiteX9" fmla="*/ 246286 w 246358"/>
                  <a:gd name="connsiteY9" fmla="*/ 2614 h 15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358" h="157800">
                    <a:moveTo>
                      <a:pt x="246286" y="2614"/>
                    </a:moveTo>
                    <a:cubicBezTo>
                      <a:pt x="243376" y="-1619"/>
                      <a:pt x="167176" y="-2148"/>
                      <a:pt x="131986" y="12139"/>
                    </a:cubicBezTo>
                    <a:cubicBezTo>
                      <a:pt x="96796" y="26426"/>
                      <a:pt x="57108" y="66908"/>
                      <a:pt x="35148" y="88339"/>
                    </a:cubicBezTo>
                    <a:cubicBezTo>
                      <a:pt x="13188" y="109770"/>
                      <a:pt x="2075" y="132790"/>
                      <a:pt x="223" y="140727"/>
                    </a:cubicBezTo>
                    <a:cubicBezTo>
                      <a:pt x="-1629" y="148665"/>
                      <a:pt x="8161" y="133318"/>
                      <a:pt x="24036" y="135964"/>
                    </a:cubicBezTo>
                    <a:cubicBezTo>
                      <a:pt x="39911" y="138610"/>
                      <a:pt x="84625" y="163481"/>
                      <a:pt x="95473" y="156602"/>
                    </a:cubicBezTo>
                    <a:cubicBezTo>
                      <a:pt x="106321" y="149723"/>
                      <a:pt x="83302" y="108976"/>
                      <a:pt x="89123" y="94689"/>
                    </a:cubicBezTo>
                    <a:cubicBezTo>
                      <a:pt x="94944" y="80402"/>
                      <a:pt x="120344" y="80402"/>
                      <a:pt x="130398" y="70877"/>
                    </a:cubicBezTo>
                    <a:cubicBezTo>
                      <a:pt x="140452" y="61352"/>
                      <a:pt x="135160" y="47329"/>
                      <a:pt x="149448" y="37539"/>
                    </a:cubicBezTo>
                    <a:cubicBezTo>
                      <a:pt x="163735" y="27749"/>
                      <a:pt x="249196" y="6847"/>
                      <a:pt x="246286" y="26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9" name="フリーフォーム: 図形 848">
                <a:extLst>
                  <a:ext uri="{FF2B5EF4-FFF2-40B4-BE49-F238E27FC236}">
                    <a16:creationId xmlns:a16="http://schemas.microsoft.com/office/drawing/2014/main" id="{1BDDD3BF-58A9-4331-B029-94862B8A36E1}"/>
                  </a:ext>
                </a:extLst>
              </p:cNvPr>
              <p:cNvSpPr/>
              <p:nvPr/>
            </p:nvSpPr>
            <p:spPr>
              <a:xfrm>
                <a:off x="3759196" y="2873121"/>
                <a:ext cx="165269" cy="125674"/>
              </a:xfrm>
              <a:custGeom>
                <a:avLst/>
                <a:gdLst>
                  <a:gd name="connsiteX0" fmla="*/ 165104 w 165269"/>
                  <a:gd name="connsiteY0" fmla="*/ 30417 h 125674"/>
                  <a:gd name="connsiteX1" fmla="*/ 76204 w 165269"/>
                  <a:gd name="connsiteY1" fmla="*/ 85979 h 125674"/>
                  <a:gd name="connsiteX2" fmla="*/ 41279 w 165269"/>
                  <a:gd name="connsiteY2" fmla="*/ 125667 h 125674"/>
                  <a:gd name="connsiteX3" fmla="*/ 65092 w 165269"/>
                  <a:gd name="connsiteY3" fmla="*/ 89154 h 125674"/>
                  <a:gd name="connsiteX4" fmla="*/ 44454 w 165269"/>
                  <a:gd name="connsiteY4" fmla="*/ 68517 h 125674"/>
                  <a:gd name="connsiteX5" fmla="*/ 25404 w 165269"/>
                  <a:gd name="connsiteY5" fmla="*/ 47879 h 125674"/>
                  <a:gd name="connsiteX6" fmla="*/ 4 w 165269"/>
                  <a:gd name="connsiteY6" fmla="*/ 254 h 125674"/>
                  <a:gd name="connsiteX7" fmla="*/ 23817 w 165269"/>
                  <a:gd name="connsiteY7" fmla="*/ 30417 h 125674"/>
                  <a:gd name="connsiteX8" fmla="*/ 77792 w 165269"/>
                  <a:gd name="connsiteY8" fmla="*/ 62167 h 125674"/>
                  <a:gd name="connsiteX9" fmla="*/ 98429 w 165269"/>
                  <a:gd name="connsiteY9" fmla="*/ 63754 h 125674"/>
                  <a:gd name="connsiteX10" fmla="*/ 165104 w 165269"/>
                  <a:gd name="connsiteY10" fmla="*/ 30417 h 125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269" h="125674">
                    <a:moveTo>
                      <a:pt x="165104" y="30417"/>
                    </a:moveTo>
                    <a:cubicBezTo>
                      <a:pt x="161400" y="34121"/>
                      <a:pt x="96841" y="70104"/>
                      <a:pt x="76204" y="85979"/>
                    </a:cubicBezTo>
                    <a:cubicBezTo>
                      <a:pt x="55566" y="101854"/>
                      <a:pt x="43131" y="125138"/>
                      <a:pt x="41279" y="125667"/>
                    </a:cubicBezTo>
                    <a:cubicBezTo>
                      <a:pt x="39427" y="126196"/>
                      <a:pt x="64563" y="98679"/>
                      <a:pt x="65092" y="89154"/>
                    </a:cubicBezTo>
                    <a:cubicBezTo>
                      <a:pt x="65621" y="79629"/>
                      <a:pt x="51069" y="75396"/>
                      <a:pt x="44454" y="68517"/>
                    </a:cubicBezTo>
                    <a:cubicBezTo>
                      <a:pt x="37839" y="61638"/>
                      <a:pt x="32812" y="59256"/>
                      <a:pt x="25404" y="47879"/>
                    </a:cubicBezTo>
                    <a:cubicBezTo>
                      <a:pt x="17996" y="36502"/>
                      <a:pt x="269" y="3164"/>
                      <a:pt x="4" y="254"/>
                    </a:cubicBezTo>
                    <a:cubicBezTo>
                      <a:pt x="-261" y="-2656"/>
                      <a:pt x="10852" y="20098"/>
                      <a:pt x="23817" y="30417"/>
                    </a:cubicBezTo>
                    <a:cubicBezTo>
                      <a:pt x="36782" y="40736"/>
                      <a:pt x="65357" y="56611"/>
                      <a:pt x="77792" y="62167"/>
                    </a:cubicBezTo>
                    <a:cubicBezTo>
                      <a:pt x="90227" y="67723"/>
                      <a:pt x="87581" y="66400"/>
                      <a:pt x="98429" y="63754"/>
                    </a:cubicBezTo>
                    <a:cubicBezTo>
                      <a:pt x="109277" y="61108"/>
                      <a:pt x="168808" y="26713"/>
                      <a:pt x="165104" y="304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0" name="フリーフォーム: 図形 849">
                <a:extLst>
                  <a:ext uri="{FF2B5EF4-FFF2-40B4-BE49-F238E27FC236}">
                    <a16:creationId xmlns:a16="http://schemas.microsoft.com/office/drawing/2014/main" id="{E66AED98-F8FD-49DC-86C1-DFD9672BE323}"/>
                  </a:ext>
                </a:extLst>
              </p:cNvPr>
              <p:cNvSpPr/>
              <p:nvPr/>
            </p:nvSpPr>
            <p:spPr>
              <a:xfrm>
                <a:off x="3776465" y="2848864"/>
                <a:ext cx="152720" cy="168990"/>
              </a:xfrm>
              <a:custGeom>
                <a:avLst/>
                <a:gdLst>
                  <a:gd name="connsiteX0" fmla="*/ 198 w 152720"/>
                  <a:gd name="connsiteY0" fmla="*/ 168974 h 168990"/>
                  <a:gd name="connsiteX1" fmla="*/ 57348 w 152720"/>
                  <a:gd name="connsiteY1" fmla="*/ 67374 h 168990"/>
                  <a:gd name="connsiteX2" fmla="*/ 111323 w 152720"/>
                  <a:gd name="connsiteY2" fmla="*/ 18161 h 168990"/>
                  <a:gd name="connsiteX3" fmla="*/ 152598 w 152720"/>
                  <a:gd name="connsiteY3" fmla="*/ 699 h 168990"/>
                  <a:gd name="connsiteX4" fmla="*/ 122435 w 152720"/>
                  <a:gd name="connsiteY4" fmla="*/ 38799 h 168990"/>
                  <a:gd name="connsiteX5" fmla="*/ 77985 w 152720"/>
                  <a:gd name="connsiteY5" fmla="*/ 75311 h 168990"/>
                  <a:gd name="connsiteX6" fmla="*/ 198 w 152720"/>
                  <a:gd name="connsiteY6" fmla="*/ 168974 h 16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720" h="168990">
                    <a:moveTo>
                      <a:pt x="198" y="168974"/>
                    </a:moveTo>
                    <a:cubicBezTo>
                      <a:pt x="-3241" y="167651"/>
                      <a:pt x="38827" y="92510"/>
                      <a:pt x="57348" y="67374"/>
                    </a:cubicBezTo>
                    <a:cubicBezTo>
                      <a:pt x="75869" y="42238"/>
                      <a:pt x="95448" y="29273"/>
                      <a:pt x="111323" y="18161"/>
                    </a:cubicBezTo>
                    <a:cubicBezTo>
                      <a:pt x="127198" y="7048"/>
                      <a:pt x="150746" y="-2741"/>
                      <a:pt x="152598" y="699"/>
                    </a:cubicBezTo>
                    <a:cubicBezTo>
                      <a:pt x="154450" y="4139"/>
                      <a:pt x="134870" y="26364"/>
                      <a:pt x="122435" y="38799"/>
                    </a:cubicBezTo>
                    <a:cubicBezTo>
                      <a:pt x="110000" y="51234"/>
                      <a:pt x="95183" y="56790"/>
                      <a:pt x="77985" y="75311"/>
                    </a:cubicBezTo>
                    <a:cubicBezTo>
                      <a:pt x="60787" y="93832"/>
                      <a:pt x="3637" y="170297"/>
                      <a:pt x="198" y="1689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1" name="フリーフォーム: 図形 850">
                <a:extLst>
                  <a:ext uri="{FF2B5EF4-FFF2-40B4-BE49-F238E27FC236}">
                    <a16:creationId xmlns:a16="http://schemas.microsoft.com/office/drawing/2014/main" id="{53B77592-ED50-43F0-9FFD-9EB95691522F}"/>
                  </a:ext>
                </a:extLst>
              </p:cNvPr>
              <p:cNvSpPr/>
              <p:nvPr/>
            </p:nvSpPr>
            <p:spPr>
              <a:xfrm>
                <a:off x="3879830" y="2794884"/>
                <a:ext cx="81074" cy="100546"/>
              </a:xfrm>
              <a:custGeom>
                <a:avLst/>
                <a:gdLst>
                  <a:gd name="connsiteX0" fmla="*/ 80983 w 81074"/>
                  <a:gd name="connsiteY0" fmla="*/ 99129 h 100546"/>
                  <a:gd name="connsiteX1" fmla="*/ 3195 w 81074"/>
                  <a:gd name="connsiteY1" fmla="*/ 704 h 100546"/>
                  <a:gd name="connsiteX2" fmla="*/ 19070 w 81074"/>
                  <a:gd name="connsiteY2" fmla="*/ 56266 h 100546"/>
                  <a:gd name="connsiteX3" fmla="*/ 80983 w 81074"/>
                  <a:gd name="connsiteY3" fmla="*/ 99129 h 10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074" h="100546">
                    <a:moveTo>
                      <a:pt x="80983" y="99129"/>
                    </a:moveTo>
                    <a:cubicBezTo>
                      <a:pt x="78337" y="89869"/>
                      <a:pt x="13514" y="7848"/>
                      <a:pt x="3195" y="704"/>
                    </a:cubicBezTo>
                    <a:cubicBezTo>
                      <a:pt x="-7124" y="-6440"/>
                      <a:pt x="10074" y="42772"/>
                      <a:pt x="19070" y="56266"/>
                    </a:cubicBezTo>
                    <a:cubicBezTo>
                      <a:pt x="28066" y="69760"/>
                      <a:pt x="83629" y="108389"/>
                      <a:pt x="80983" y="991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2" name="フリーフォーム: 図形 851">
                <a:extLst>
                  <a:ext uri="{FF2B5EF4-FFF2-40B4-BE49-F238E27FC236}">
                    <a16:creationId xmlns:a16="http://schemas.microsoft.com/office/drawing/2014/main" id="{5C6633F4-765E-494E-ACC9-9E89EAEE3288}"/>
                  </a:ext>
                </a:extLst>
              </p:cNvPr>
              <p:cNvSpPr/>
              <p:nvPr/>
            </p:nvSpPr>
            <p:spPr>
              <a:xfrm>
                <a:off x="3831142" y="2831584"/>
                <a:ext cx="75718" cy="84954"/>
              </a:xfrm>
              <a:custGeom>
                <a:avLst/>
                <a:gdLst>
                  <a:gd name="connsiteX0" fmla="*/ 75696 w 75718"/>
                  <a:gd name="connsiteY0" fmla="*/ 84654 h 84954"/>
                  <a:gd name="connsiteX1" fmla="*/ 4258 w 75718"/>
                  <a:gd name="connsiteY1" fmla="*/ 2104 h 84954"/>
                  <a:gd name="connsiteX2" fmla="*/ 12196 w 75718"/>
                  <a:gd name="connsiteY2" fmla="*/ 29091 h 84954"/>
                  <a:gd name="connsiteX3" fmla="*/ 75696 w 75718"/>
                  <a:gd name="connsiteY3" fmla="*/ 84654 h 8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718" h="84954">
                    <a:moveTo>
                      <a:pt x="75696" y="84654"/>
                    </a:moveTo>
                    <a:cubicBezTo>
                      <a:pt x="74373" y="80156"/>
                      <a:pt x="14841" y="11364"/>
                      <a:pt x="4258" y="2104"/>
                    </a:cubicBezTo>
                    <a:cubicBezTo>
                      <a:pt x="-6325" y="-7156"/>
                      <a:pt x="5317" y="16391"/>
                      <a:pt x="12196" y="29091"/>
                    </a:cubicBezTo>
                    <a:cubicBezTo>
                      <a:pt x="19075" y="41791"/>
                      <a:pt x="77019" y="89152"/>
                      <a:pt x="75696" y="8465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3" name="フリーフォーム: 図形 852">
                <a:extLst>
                  <a:ext uri="{FF2B5EF4-FFF2-40B4-BE49-F238E27FC236}">
                    <a16:creationId xmlns:a16="http://schemas.microsoft.com/office/drawing/2014/main" id="{BE2BD78E-1323-4D1F-8098-42C56F4B5008}"/>
                  </a:ext>
                </a:extLst>
              </p:cNvPr>
              <p:cNvSpPr/>
              <p:nvPr/>
            </p:nvSpPr>
            <p:spPr>
              <a:xfrm>
                <a:off x="4305045" y="3175723"/>
                <a:ext cx="22482" cy="128067"/>
              </a:xfrm>
              <a:custGeom>
                <a:avLst/>
                <a:gdLst>
                  <a:gd name="connsiteX0" fmla="*/ 22480 w 22482"/>
                  <a:gd name="connsiteY0" fmla="*/ 865 h 128067"/>
                  <a:gd name="connsiteX1" fmla="*/ 1843 w 22482"/>
                  <a:gd name="connsiteY1" fmla="*/ 123102 h 128067"/>
                  <a:gd name="connsiteX2" fmla="*/ 3430 w 22482"/>
                  <a:gd name="connsiteY2" fmla="*/ 100877 h 128067"/>
                  <a:gd name="connsiteX3" fmla="*/ 255 w 22482"/>
                  <a:gd name="connsiteY3" fmla="*/ 69127 h 128067"/>
                  <a:gd name="connsiteX4" fmla="*/ 22480 w 22482"/>
                  <a:gd name="connsiteY4" fmla="*/ 865 h 1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82" h="128067">
                    <a:moveTo>
                      <a:pt x="22480" y="865"/>
                    </a:moveTo>
                    <a:cubicBezTo>
                      <a:pt x="22745" y="9861"/>
                      <a:pt x="5018" y="106433"/>
                      <a:pt x="1843" y="123102"/>
                    </a:cubicBezTo>
                    <a:cubicBezTo>
                      <a:pt x="-1332" y="139771"/>
                      <a:pt x="3695" y="109873"/>
                      <a:pt x="3430" y="100877"/>
                    </a:cubicBezTo>
                    <a:cubicBezTo>
                      <a:pt x="3165" y="91881"/>
                      <a:pt x="-1068" y="82621"/>
                      <a:pt x="255" y="69127"/>
                    </a:cubicBezTo>
                    <a:cubicBezTo>
                      <a:pt x="1578" y="55633"/>
                      <a:pt x="22215" y="-8131"/>
                      <a:pt x="22480" y="8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4" name="フリーフォーム: 図形 853">
                <a:extLst>
                  <a:ext uri="{FF2B5EF4-FFF2-40B4-BE49-F238E27FC236}">
                    <a16:creationId xmlns:a16="http://schemas.microsoft.com/office/drawing/2014/main" id="{22C39C48-FA7B-4AD7-9DE0-134A2BD4AE4F}"/>
                  </a:ext>
                </a:extLst>
              </p:cNvPr>
              <p:cNvSpPr/>
              <p:nvPr/>
            </p:nvSpPr>
            <p:spPr>
              <a:xfrm>
                <a:off x="4344978" y="3207658"/>
                <a:ext cx="79615" cy="99148"/>
              </a:xfrm>
              <a:custGeom>
                <a:avLst/>
                <a:gdLst>
                  <a:gd name="connsiteX0" fmla="*/ 10 w 79615"/>
                  <a:gd name="connsiteY0" fmla="*/ 680 h 99148"/>
                  <a:gd name="connsiteX1" fmla="*/ 55572 w 79615"/>
                  <a:gd name="connsiteY1" fmla="*/ 64180 h 99148"/>
                  <a:gd name="connsiteX2" fmla="*/ 79385 w 79615"/>
                  <a:gd name="connsiteY2" fmla="*/ 99105 h 99148"/>
                  <a:gd name="connsiteX3" fmla="*/ 66685 w 79615"/>
                  <a:gd name="connsiteY3" fmla="*/ 70530 h 99148"/>
                  <a:gd name="connsiteX4" fmla="*/ 50810 w 79615"/>
                  <a:gd name="connsiteY4" fmla="*/ 32430 h 99148"/>
                  <a:gd name="connsiteX5" fmla="*/ 10 w 79615"/>
                  <a:gd name="connsiteY5" fmla="*/ 680 h 9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615" h="99148">
                    <a:moveTo>
                      <a:pt x="10" y="680"/>
                    </a:moveTo>
                    <a:cubicBezTo>
                      <a:pt x="804" y="5972"/>
                      <a:pt x="42343" y="47776"/>
                      <a:pt x="55572" y="64180"/>
                    </a:cubicBezTo>
                    <a:cubicBezTo>
                      <a:pt x="68801" y="80584"/>
                      <a:pt x="77533" y="98047"/>
                      <a:pt x="79385" y="99105"/>
                    </a:cubicBezTo>
                    <a:cubicBezTo>
                      <a:pt x="81237" y="100163"/>
                      <a:pt x="71447" y="81642"/>
                      <a:pt x="66685" y="70530"/>
                    </a:cubicBezTo>
                    <a:cubicBezTo>
                      <a:pt x="61923" y="59418"/>
                      <a:pt x="57160" y="42484"/>
                      <a:pt x="50810" y="32430"/>
                    </a:cubicBezTo>
                    <a:cubicBezTo>
                      <a:pt x="44460" y="22376"/>
                      <a:pt x="-784" y="-4612"/>
                      <a:pt x="10" y="6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5" name="フリーフォーム: 図形 854">
                <a:extLst>
                  <a:ext uri="{FF2B5EF4-FFF2-40B4-BE49-F238E27FC236}">
                    <a16:creationId xmlns:a16="http://schemas.microsoft.com/office/drawing/2014/main" id="{DAE613D3-0CE5-4D81-95C4-D307E74E59FD}"/>
                  </a:ext>
                </a:extLst>
              </p:cNvPr>
              <p:cNvSpPr/>
              <p:nvPr/>
            </p:nvSpPr>
            <p:spPr>
              <a:xfrm>
                <a:off x="4436805" y="3144734"/>
                <a:ext cx="65417" cy="106556"/>
              </a:xfrm>
              <a:custGeom>
                <a:avLst/>
                <a:gdLst>
                  <a:gd name="connsiteX0" fmla="*/ 65345 w 65417"/>
                  <a:gd name="connsiteY0" fmla="*/ 104 h 106556"/>
                  <a:gd name="connsiteX1" fmla="*/ 14545 w 65417"/>
                  <a:gd name="connsiteY1" fmla="*/ 46141 h 106556"/>
                  <a:gd name="connsiteX2" fmla="*/ 16133 w 65417"/>
                  <a:gd name="connsiteY2" fmla="*/ 106466 h 106556"/>
                  <a:gd name="connsiteX3" fmla="*/ 1845 w 65417"/>
                  <a:gd name="connsiteY3" fmla="*/ 58841 h 106556"/>
                  <a:gd name="connsiteX4" fmla="*/ 65345 w 65417"/>
                  <a:gd name="connsiteY4" fmla="*/ 104 h 10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17" h="106556">
                    <a:moveTo>
                      <a:pt x="65345" y="104"/>
                    </a:moveTo>
                    <a:cubicBezTo>
                      <a:pt x="67462" y="-2013"/>
                      <a:pt x="22747" y="28414"/>
                      <a:pt x="14545" y="46141"/>
                    </a:cubicBezTo>
                    <a:cubicBezTo>
                      <a:pt x="6343" y="63868"/>
                      <a:pt x="18250" y="104349"/>
                      <a:pt x="16133" y="106466"/>
                    </a:cubicBezTo>
                    <a:cubicBezTo>
                      <a:pt x="14016" y="108583"/>
                      <a:pt x="-6092" y="73128"/>
                      <a:pt x="1845" y="58841"/>
                    </a:cubicBezTo>
                    <a:cubicBezTo>
                      <a:pt x="9782" y="44554"/>
                      <a:pt x="63228" y="2221"/>
                      <a:pt x="65345" y="1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6" name="フリーフォーム: 図形 855">
                <a:extLst>
                  <a:ext uri="{FF2B5EF4-FFF2-40B4-BE49-F238E27FC236}">
                    <a16:creationId xmlns:a16="http://schemas.microsoft.com/office/drawing/2014/main" id="{0F8A244A-1596-4BB7-8754-A161EA9CB89F}"/>
                  </a:ext>
                </a:extLst>
              </p:cNvPr>
              <p:cNvSpPr/>
              <p:nvPr/>
            </p:nvSpPr>
            <p:spPr>
              <a:xfrm>
                <a:off x="4346463" y="3171494"/>
                <a:ext cx="74864" cy="63887"/>
              </a:xfrm>
              <a:custGeom>
                <a:avLst/>
                <a:gdLst>
                  <a:gd name="connsiteX0" fmla="*/ 112 w 74864"/>
                  <a:gd name="connsiteY0" fmla="*/ 331 h 63887"/>
                  <a:gd name="connsiteX1" fmla="*/ 63612 w 74864"/>
                  <a:gd name="connsiteY1" fmla="*/ 46369 h 63887"/>
                  <a:gd name="connsiteX2" fmla="*/ 74725 w 74864"/>
                  <a:gd name="connsiteY2" fmla="*/ 63831 h 63887"/>
                  <a:gd name="connsiteX3" fmla="*/ 62025 w 74864"/>
                  <a:gd name="connsiteY3" fmla="*/ 41606 h 63887"/>
                  <a:gd name="connsiteX4" fmla="*/ 47737 w 74864"/>
                  <a:gd name="connsiteY4" fmla="*/ 25731 h 63887"/>
                  <a:gd name="connsiteX5" fmla="*/ 112 w 74864"/>
                  <a:gd name="connsiteY5" fmla="*/ 331 h 63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64" h="63887">
                    <a:moveTo>
                      <a:pt x="112" y="331"/>
                    </a:moveTo>
                    <a:cubicBezTo>
                      <a:pt x="2758" y="3771"/>
                      <a:pt x="51177" y="35786"/>
                      <a:pt x="63612" y="46369"/>
                    </a:cubicBezTo>
                    <a:cubicBezTo>
                      <a:pt x="76047" y="56952"/>
                      <a:pt x="74990" y="64625"/>
                      <a:pt x="74725" y="63831"/>
                    </a:cubicBezTo>
                    <a:cubicBezTo>
                      <a:pt x="74461" y="63037"/>
                      <a:pt x="66523" y="47956"/>
                      <a:pt x="62025" y="41606"/>
                    </a:cubicBezTo>
                    <a:cubicBezTo>
                      <a:pt x="57527" y="35256"/>
                      <a:pt x="53293" y="30229"/>
                      <a:pt x="47737" y="25731"/>
                    </a:cubicBezTo>
                    <a:cubicBezTo>
                      <a:pt x="42181" y="21233"/>
                      <a:pt x="-2534" y="-3109"/>
                      <a:pt x="112" y="3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7" name="フリーフォーム: 図形 856">
                <a:extLst>
                  <a:ext uri="{FF2B5EF4-FFF2-40B4-BE49-F238E27FC236}">
                    <a16:creationId xmlns:a16="http://schemas.microsoft.com/office/drawing/2014/main" id="{AD2143AD-A9F2-4815-87F8-A01D810AFBFF}"/>
                  </a:ext>
                </a:extLst>
              </p:cNvPr>
              <p:cNvSpPr/>
              <p:nvPr/>
            </p:nvSpPr>
            <p:spPr>
              <a:xfrm>
                <a:off x="4454589" y="2969421"/>
                <a:ext cx="44095" cy="166877"/>
              </a:xfrm>
              <a:custGeom>
                <a:avLst/>
                <a:gdLst>
                  <a:gd name="connsiteX0" fmla="*/ 1524 w 44095"/>
                  <a:gd name="connsiteY0" fmla="*/ 792 h 166877"/>
                  <a:gd name="connsiteX1" fmla="*/ 42799 w 44095"/>
                  <a:gd name="connsiteY1" fmla="*/ 157954 h 166877"/>
                  <a:gd name="connsiteX2" fmla="*/ 31686 w 44095"/>
                  <a:gd name="connsiteY2" fmla="*/ 142079 h 166877"/>
                  <a:gd name="connsiteX3" fmla="*/ 11049 w 44095"/>
                  <a:gd name="connsiteY3" fmla="*/ 97629 h 166877"/>
                  <a:gd name="connsiteX4" fmla="*/ 1524 w 44095"/>
                  <a:gd name="connsiteY4" fmla="*/ 792 h 16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95" h="166877">
                    <a:moveTo>
                      <a:pt x="1524" y="792"/>
                    </a:moveTo>
                    <a:cubicBezTo>
                      <a:pt x="6816" y="10846"/>
                      <a:pt x="37772" y="134406"/>
                      <a:pt x="42799" y="157954"/>
                    </a:cubicBezTo>
                    <a:cubicBezTo>
                      <a:pt x="47826" y="181502"/>
                      <a:pt x="36978" y="152133"/>
                      <a:pt x="31686" y="142079"/>
                    </a:cubicBezTo>
                    <a:cubicBezTo>
                      <a:pt x="26394" y="132025"/>
                      <a:pt x="16076" y="115885"/>
                      <a:pt x="11049" y="97629"/>
                    </a:cubicBezTo>
                    <a:cubicBezTo>
                      <a:pt x="6022" y="79373"/>
                      <a:pt x="-3768" y="-9262"/>
                      <a:pt x="1524" y="7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8" name="フリーフォーム: 図形 857">
                <a:extLst>
                  <a:ext uri="{FF2B5EF4-FFF2-40B4-BE49-F238E27FC236}">
                    <a16:creationId xmlns:a16="http://schemas.microsoft.com/office/drawing/2014/main" id="{A5B14636-8B8E-4A95-B8A3-851601DABB7E}"/>
                  </a:ext>
                </a:extLst>
              </p:cNvPr>
              <p:cNvSpPr/>
              <p:nvPr/>
            </p:nvSpPr>
            <p:spPr>
              <a:xfrm>
                <a:off x="3564361" y="2350566"/>
                <a:ext cx="155999" cy="248685"/>
              </a:xfrm>
              <a:custGeom>
                <a:avLst/>
                <a:gdLst>
                  <a:gd name="connsiteX0" fmla="*/ 155152 w 155999"/>
                  <a:gd name="connsiteY0" fmla="*/ 522 h 248685"/>
                  <a:gd name="connsiteX1" fmla="*/ 48789 w 155999"/>
                  <a:gd name="connsiteY1" fmla="*/ 144984 h 248685"/>
                  <a:gd name="connsiteX2" fmla="*/ 1164 w 155999"/>
                  <a:gd name="connsiteY2" fmla="*/ 248172 h 248685"/>
                  <a:gd name="connsiteX3" fmla="*/ 93239 w 155999"/>
                  <a:gd name="connsiteY3" fmla="*/ 102122 h 248685"/>
                  <a:gd name="connsiteX4" fmla="*/ 155152 w 155999"/>
                  <a:gd name="connsiteY4" fmla="*/ 522 h 24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999" h="248685">
                    <a:moveTo>
                      <a:pt x="155152" y="522"/>
                    </a:moveTo>
                    <a:cubicBezTo>
                      <a:pt x="147744" y="7666"/>
                      <a:pt x="74454" y="103709"/>
                      <a:pt x="48789" y="144984"/>
                    </a:cubicBezTo>
                    <a:cubicBezTo>
                      <a:pt x="23124" y="186259"/>
                      <a:pt x="-6244" y="255316"/>
                      <a:pt x="1164" y="248172"/>
                    </a:cubicBezTo>
                    <a:cubicBezTo>
                      <a:pt x="8572" y="241028"/>
                      <a:pt x="66781" y="143132"/>
                      <a:pt x="93239" y="102122"/>
                    </a:cubicBezTo>
                    <a:cubicBezTo>
                      <a:pt x="119697" y="61112"/>
                      <a:pt x="162560" y="-6622"/>
                      <a:pt x="155152" y="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9" name="フリーフォーム: 図形 858">
                <a:extLst>
                  <a:ext uri="{FF2B5EF4-FFF2-40B4-BE49-F238E27FC236}">
                    <a16:creationId xmlns:a16="http://schemas.microsoft.com/office/drawing/2014/main" id="{902E9C46-9528-4E35-8D81-CEC9248D39A7}"/>
                  </a:ext>
                </a:extLst>
              </p:cNvPr>
              <p:cNvSpPr/>
              <p:nvPr/>
            </p:nvSpPr>
            <p:spPr>
              <a:xfrm>
                <a:off x="3545332" y="2603575"/>
                <a:ext cx="126843" cy="631948"/>
              </a:xfrm>
              <a:custGeom>
                <a:avLst/>
                <a:gdLst>
                  <a:gd name="connsiteX0" fmla="*/ 126556 w 126843"/>
                  <a:gd name="connsiteY0" fmla="*/ 1513 h 631948"/>
                  <a:gd name="connsiteX1" fmla="*/ 37656 w 126843"/>
                  <a:gd name="connsiteY1" fmla="*/ 144388 h 631948"/>
                  <a:gd name="connsiteX2" fmla="*/ 18606 w 126843"/>
                  <a:gd name="connsiteY2" fmla="*/ 465063 h 631948"/>
                  <a:gd name="connsiteX3" fmla="*/ 23368 w 126843"/>
                  <a:gd name="connsiteY3" fmla="*/ 623813 h 631948"/>
                  <a:gd name="connsiteX4" fmla="*/ 23368 w 126843"/>
                  <a:gd name="connsiteY4" fmla="*/ 568250 h 631948"/>
                  <a:gd name="connsiteX5" fmla="*/ 4318 w 126843"/>
                  <a:gd name="connsiteY5" fmla="*/ 225350 h 631948"/>
                  <a:gd name="connsiteX6" fmla="*/ 126556 w 126843"/>
                  <a:gd name="connsiteY6" fmla="*/ 1513 h 6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843" h="631948">
                    <a:moveTo>
                      <a:pt x="126556" y="1513"/>
                    </a:moveTo>
                    <a:cubicBezTo>
                      <a:pt x="132112" y="-11981"/>
                      <a:pt x="55648" y="67130"/>
                      <a:pt x="37656" y="144388"/>
                    </a:cubicBezTo>
                    <a:cubicBezTo>
                      <a:pt x="19664" y="221646"/>
                      <a:pt x="20987" y="385159"/>
                      <a:pt x="18606" y="465063"/>
                    </a:cubicBezTo>
                    <a:cubicBezTo>
                      <a:pt x="16225" y="544967"/>
                      <a:pt x="22574" y="606615"/>
                      <a:pt x="23368" y="623813"/>
                    </a:cubicBezTo>
                    <a:cubicBezTo>
                      <a:pt x="24162" y="641011"/>
                      <a:pt x="26543" y="634661"/>
                      <a:pt x="23368" y="568250"/>
                    </a:cubicBezTo>
                    <a:cubicBezTo>
                      <a:pt x="20193" y="501839"/>
                      <a:pt x="-11292" y="318748"/>
                      <a:pt x="4318" y="225350"/>
                    </a:cubicBezTo>
                    <a:cubicBezTo>
                      <a:pt x="19928" y="131952"/>
                      <a:pt x="121000" y="15007"/>
                      <a:pt x="126556" y="15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0" name="フリーフォーム: 図形 859">
                <a:extLst>
                  <a:ext uri="{FF2B5EF4-FFF2-40B4-BE49-F238E27FC236}">
                    <a16:creationId xmlns:a16="http://schemas.microsoft.com/office/drawing/2014/main" id="{5869627A-0558-4B7A-8EA2-326C345DCD5A}"/>
                  </a:ext>
                </a:extLst>
              </p:cNvPr>
              <p:cNvSpPr/>
              <p:nvPr/>
            </p:nvSpPr>
            <p:spPr>
              <a:xfrm>
                <a:off x="3528879" y="2542083"/>
                <a:ext cx="262643" cy="612456"/>
              </a:xfrm>
              <a:custGeom>
                <a:avLst/>
                <a:gdLst>
                  <a:gd name="connsiteX0" fmla="*/ 259954 w 262643"/>
                  <a:gd name="connsiteY0" fmla="*/ 34 h 612456"/>
                  <a:gd name="connsiteX1" fmla="*/ 154121 w 262643"/>
                  <a:gd name="connsiteY1" fmla="*/ 139734 h 612456"/>
                  <a:gd name="connsiteX2" fmla="*/ 137188 w 262643"/>
                  <a:gd name="connsiteY2" fmla="*/ 215934 h 612456"/>
                  <a:gd name="connsiteX3" fmla="*/ 132954 w 262643"/>
                  <a:gd name="connsiteY3" fmla="*/ 247684 h 612456"/>
                  <a:gd name="connsiteX4" fmla="*/ 128721 w 262643"/>
                  <a:gd name="connsiteY4" fmla="*/ 311184 h 612456"/>
                  <a:gd name="connsiteX5" fmla="*/ 54638 w 262643"/>
                  <a:gd name="connsiteY5" fmla="*/ 586350 h 612456"/>
                  <a:gd name="connsiteX6" fmla="*/ 56754 w 262643"/>
                  <a:gd name="connsiteY6" fmla="*/ 554600 h 612456"/>
                  <a:gd name="connsiteX7" fmla="*/ 3838 w 262643"/>
                  <a:gd name="connsiteY7" fmla="*/ 175717 h 612456"/>
                  <a:gd name="connsiteX8" fmla="*/ 29238 w 262643"/>
                  <a:gd name="connsiteY8" fmla="*/ 127034 h 612456"/>
                  <a:gd name="connsiteX9" fmla="*/ 259954 w 262643"/>
                  <a:gd name="connsiteY9" fmla="*/ 34 h 61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643" h="612456">
                    <a:moveTo>
                      <a:pt x="259954" y="34"/>
                    </a:moveTo>
                    <a:cubicBezTo>
                      <a:pt x="280768" y="2151"/>
                      <a:pt x="174582" y="103751"/>
                      <a:pt x="154121" y="139734"/>
                    </a:cubicBezTo>
                    <a:cubicBezTo>
                      <a:pt x="133660" y="175717"/>
                      <a:pt x="140716" y="197942"/>
                      <a:pt x="137188" y="215934"/>
                    </a:cubicBezTo>
                    <a:cubicBezTo>
                      <a:pt x="133660" y="233926"/>
                      <a:pt x="134365" y="231809"/>
                      <a:pt x="132954" y="247684"/>
                    </a:cubicBezTo>
                    <a:cubicBezTo>
                      <a:pt x="131543" y="263559"/>
                      <a:pt x="141774" y="254740"/>
                      <a:pt x="128721" y="311184"/>
                    </a:cubicBezTo>
                    <a:cubicBezTo>
                      <a:pt x="115668" y="367628"/>
                      <a:pt x="66632" y="545781"/>
                      <a:pt x="54638" y="586350"/>
                    </a:cubicBezTo>
                    <a:cubicBezTo>
                      <a:pt x="42644" y="626919"/>
                      <a:pt x="65221" y="623039"/>
                      <a:pt x="56754" y="554600"/>
                    </a:cubicBezTo>
                    <a:cubicBezTo>
                      <a:pt x="48287" y="486161"/>
                      <a:pt x="8424" y="246978"/>
                      <a:pt x="3838" y="175717"/>
                    </a:cubicBezTo>
                    <a:cubicBezTo>
                      <a:pt x="-748" y="104456"/>
                      <a:pt x="-8156" y="159489"/>
                      <a:pt x="29238" y="127034"/>
                    </a:cubicBezTo>
                    <a:cubicBezTo>
                      <a:pt x="66632" y="94579"/>
                      <a:pt x="239140" y="-2083"/>
                      <a:pt x="259954" y="3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1" name="フリーフォーム: 図形 860">
                <a:extLst>
                  <a:ext uri="{FF2B5EF4-FFF2-40B4-BE49-F238E27FC236}">
                    <a16:creationId xmlns:a16="http://schemas.microsoft.com/office/drawing/2014/main" id="{AA673DE4-E9C0-4422-96EE-08453982B11B}"/>
                  </a:ext>
                </a:extLst>
              </p:cNvPr>
              <p:cNvSpPr/>
              <p:nvPr/>
            </p:nvSpPr>
            <p:spPr>
              <a:xfrm>
                <a:off x="4909366" y="2138426"/>
                <a:ext cx="302243" cy="499443"/>
              </a:xfrm>
              <a:custGeom>
                <a:avLst/>
                <a:gdLst>
                  <a:gd name="connsiteX0" fmla="*/ 1301 w 302243"/>
                  <a:gd name="connsiteY0" fmla="*/ 5757 h 499443"/>
                  <a:gd name="connsiteX1" fmla="*/ 164284 w 302243"/>
                  <a:gd name="connsiteY1" fmla="*/ 103124 h 499443"/>
                  <a:gd name="connsiteX2" fmla="*/ 272234 w 302243"/>
                  <a:gd name="connsiteY2" fmla="*/ 384641 h 499443"/>
                  <a:gd name="connsiteX3" fmla="*/ 301867 w 302243"/>
                  <a:gd name="connsiteY3" fmla="*/ 498941 h 499443"/>
                  <a:gd name="connsiteX4" fmla="*/ 287051 w 302243"/>
                  <a:gd name="connsiteY4" fmla="*/ 346541 h 499443"/>
                  <a:gd name="connsiteX5" fmla="*/ 259534 w 302243"/>
                  <a:gd name="connsiteY5" fmla="*/ 251291 h 499443"/>
                  <a:gd name="connsiteX6" fmla="*/ 1301 w 302243"/>
                  <a:gd name="connsiteY6" fmla="*/ 5757 h 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243" h="499443">
                    <a:moveTo>
                      <a:pt x="1301" y="5757"/>
                    </a:moveTo>
                    <a:cubicBezTo>
                      <a:pt x="-14574" y="-18937"/>
                      <a:pt x="119129" y="39977"/>
                      <a:pt x="164284" y="103124"/>
                    </a:cubicBezTo>
                    <a:cubicBezTo>
                      <a:pt x="209440" y="166271"/>
                      <a:pt x="249304" y="318672"/>
                      <a:pt x="272234" y="384641"/>
                    </a:cubicBezTo>
                    <a:cubicBezTo>
                      <a:pt x="295164" y="450610"/>
                      <a:pt x="299398" y="505291"/>
                      <a:pt x="301867" y="498941"/>
                    </a:cubicBezTo>
                    <a:cubicBezTo>
                      <a:pt x="304336" y="492591"/>
                      <a:pt x="294107" y="387816"/>
                      <a:pt x="287051" y="346541"/>
                    </a:cubicBezTo>
                    <a:cubicBezTo>
                      <a:pt x="279996" y="305266"/>
                      <a:pt x="301515" y="307735"/>
                      <a:pt x="259534" y="251291"/>
                    </a:cubicBezTo>
                    <a:cubicBezTo>
                      <a:pt x="217553" y="194847"/>
                      <a:pt x="17176" y="30451"/>
                      <a:pt x="1301" y="57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2" name="フリーフォーム: 図形 861">
                <a:extLst>
                  <a:ext uri="{FF2B5EF4-FFF2-40B4-BE49-F238E27FC236}">
                    <a16:creationId xmlns:a16="http://schemas.microsoft.com/office/drawing/2014/main" id="{6E0E22B4-078E-48BD-9804-5B9147814538}"/>
                  </a:ext>
                </a:extLst>
              </p:cNvPr>
              <p:cNvSpPr/>
              <p:nvPr/>
            </p:nvSpPr>
            <p:spPr>
              <a:xfrm>
                <a:off x="4964113" y="2270125"/>
                <a:ext cx="448417" cy="346235"/>
              </a:xfrm>
              <a:custGeom>
                <a:avLst/>
                <a:gdLst>
                  <a:gd name="connsiteX0" fmla="*/ 0 w 448417"/>
                  <a:gd name="connsiteY0" fmla="*/ 0 h 346235"/>
                  <a:gd name="connsiteX1" fmla="*/ 212725 w 448417"/>
                  <a:gd name="connsiteY1" fmla="*/ 122238 h 346235"/>
                  <a:gd name="connsiteX2" fmla="*/ 447675 w 448417"/>
                  <a:gd name="connsiteY2" fmla="*/ 346075 h 346235"/>
                  <a:gd name="connsiteX3" fmla="*/ 288925 w 448417"/>
                  <a:gd name="connsiteY3" fmla="*/ 158750 h 346235"/>
                  <a:gd name="connsiteX4" fmla="*/ 344487 w 448417"/>
                  <a:gd name="connsiteY4" fmla="*/ 195263 h 346235"/>
                  <a:gd name="connsiteX5" fmla="*/ 214312 w 448417"/>
                  <a:gd name="connsiteY5" fmla="*/ 80963 h 346235"/>
                  <a:gd name="connsiteX6" fmla="*/ 306387 w 448417"/>
                  <a:gd name="connsiteY6" fmla="*/ 114300 h 346235"/>
                  <a:gd name="connsiteX7" fmla="*/ 0 w 448417"/>
                  <a:gd name="connsiteY7" fmla="*/ 0 h 34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8417" h="346235">
                    <a:moveTo>
                      <a:pt x="0" y="0"/>
                    </a:moveTo>
                    <a:cubicBezTo>
                      <a:pt x="69056" y="32279"/>
                      <a:pt x="138113" y="64559"/>
                      <a:pt x="212725" y="122238"/>
                    </a:cubicBezTo>
                    <a:cubicBezTo>
                      <a:pt x="287338" y="179917"/>
                      <a:pt x="434975" y="339990"/>
                      <a:pt x="447675" y="346075"/>
                    </a:cubicBezTo>
                    <a:cubicBezTo>
                      <a:pt x="460375" y="352160"/>
                      <a:pt x="306123" y="183885"/>
                      <a:pt x="288925" y="158750"/>
                    </a:cubicBezTo>
                    <a:cubicBezTo>
                      <a:pt x="271727" y="133615"/>
                      <a:pt x="356922" y="208227"/>
                      <a:pt x="344487" y="195263"/>
                    </a:cubicBezTo>
                    <a:cubicBezTo>
                      <a:pt x="332052" y="182299"/>
                      <a:pt x="220662" y="94457"/>
                      <a:pt x="214312" y="80963"/>
                    </a:cubicBezTo>
                    <a:cubicBezTo>
                      <a:pt x="207962" y="67469"/>
                      <a:pt x="306387" y="114300"/>
                      <a:pt x="306387" y="1143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3" name="フリーフォーム: 図形 862">
                <a:extLst>
                  <a:ext uri="{FF2B5EF4-FFF2-40B4-BE49-F238E27FC236}">
                    <a16:creationId xmlns:a16="http://schemas.microsoft.com/office/drawing/2014/main" id="{48F15832-CB3B-41C5-ACD5-771B2737B6D9}"/>
                  </a:ext>
                </a:extLst>
              </p:cNvPr>
              <p:cNvSpPr/>
              <p:nvPr/>
            </p:nvSpPr>
            <p:spPr>
              <a:xfrm>
                <a:off x="5037091" y="2392082"/>
                <a:ext cx="358824" cy="301033"/>
              </a:xfrm>
              <a:custGeom>
                <a:avLst/>
                <a:gdLst>
                  <a:gd name="connsiteX0" fmla="*/ 47 w 358824"/>
                  <a:gd name="connsiteY0" fmla="*/ 281 h 301033"/>
                  <a:gd name="connsiteX1" fmla="*/ 296909 w 358824"/>
                  <a:gd name="connsiteY1" fmla="*/ 187606 h 301033"/>
                  <a:gd name="connsiteX2" fmla="*/ 185784 w 358824"/>
                  <a:gd name="connsiteY2" fmla="*/ 133631 h 301033"/>
                  <a:gd name="connsiteX3" fmla="*/ 358822 w 358824"/>
                  <a:gd name="connsiteY3" fmla="*/ 300318 h 301033"/>
                  <a:gd name="connsiteX4" fmla="*/ 181022 w 358824"/>
                  <a:gd name="connsiteY4" fmla="*/ 195543 h 301033"/>
                  <a:gd name="connsiteX5" fmla="*/ 273097 w 358824"/>
                  <a:gd name="connsiteY5" fmla="*/ 236818 h 301033"/>
                  <a:gd name="connsiteX6" fmla="*/ 47 w 358824"/>
                  <a:gd name="connsiteY6" fmla="*/ 281 h 30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824" h="301033">
                    <a:moveTo>
                      <a:pt x="47" y="281"/>
                    </a:moveTo>
                    <a:cubicBezTo>
                      <a:pt x="4016" y="-7921"/>
                      <a:pt x="265953" y="165381"/>
                      <a:pt x="296909" y="187606"/>
                    </a:cubicBezTo>
                    <a:cubicBezTo>
                      <a:pt x="327865" y="209831"/>
                      <a:pt x="175465" y="114846"/>
                      <a:pt x="185784" y="133631"/>
                    </a:cubicBezTo>
                    <a:cubicBezTo>
                      <a:pt x="196103" y="152416"/>
                      <a:pt x="359616" y="289999"/>
                      <a:pt x="358822" y="300318"/>
                    </a:cubicBezTo>
                    <a:cubicBezTo>
                      <a:pt x="358028" y="310637"/>
                      <a:pt x="195310" y="206126"/>
                      <a:pt x="181022" y="195543"/>
                    </a:cubicBezTo>
                    <a:cubicBezTo>
                      <a:pt x="166735" y="184960"/>
                      <a:pt x="301672" y="268832"/>
                      <a:pt x="273097" y="236818"/>
                    </a:cubicBezTo>
                    <a:cubicBezTo>
                      <a:pt x="244522" y="204804"/>
                      <a:pt x="-3922" y="8483"/>
                      <a:pt x="47" y="2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4" name="フリーフォーム: 図形 863">
                <a:extLst>
                  <a:ext uri="{FF2B5EF4-FFF2-40B4-BE49-F238E27FC236}">
                    <a16:creationId xmlns:a16="http://schemas.microsoft.com/office/drawing/2014/main" id="{C11ECADE-62CB-4A4C-86E4-112A09DA333C}"/>
                  </a:ext>
                </a:extLst>
              </p:cNvPr>
              <p:cNvSpPr/>
              <p:nvPr/>
            </p:nvSpPr>
            <p:spPr>
              <a:xfrm>
                <a:off x="4805056" y="2076040"/>
                <a:ext cx="595624" cy="192521"/>
              </a:xfrm>
              <a:custGeom>
                <a:avLst/>
                <a:gdLst>
                  <a:gd name="connsiteX0" fmla="*/ 3482 w 595624"/>
                  <a:gd name="connsiteY0" fmla="*/ 410 h 192521"/>
                  <a:gd name="connsiteX1" fmla="*/ 352732 w 595624"/>
                  <a:gd name="connsiteY1" fmla="*/ 54385 h 192521"/>
                  <a:gd name="connsiteX2" fmla="*/ 398769 w 595624"/>
                  <a:gd name="connsiteY2" fmla="*/ 75023 h 192521"/>
                  <a:gd name="connsiteX3" fmla="*/ 557519 w 595624"/>
                  <a:gd name="connsiteY3" fmla="*/ 149635 h 192521"/>
                  <a:gd name="connsiteX4" fmla="*/ 344794 w 595624"/>
                  <a:gd name="connsiteY4" fmla="*/ 82960 h 192521"/>
                  <a:gd name="connsiteX5" fmla="*/ 595619 w 595624"/>
                  <a:gd name="connsiteY5" fmla="*/ 192498 h 192521"/>
                  <a:gd name="connsiteX6" fmla="*/ 336857 w 595624"/>
                  <a:gd name="connsiteY6" fmla="*/ 92485 h 192521"/>
                  <a:gd name="connsiteX7" fmla="*/ 249544 w 595624"/>
                  <a:gd name="connsiteY7" fmla="*/ 57560 h 192521"/>
                  <a:gd name="connsiteX8" fmla="*/ 178107 w 595624"/>
                  <a:gd name="connsiteY8" fmla="*/ 30573 h 192521"/>
                  <a:gd name="connsiteX9" fmla="*/ 3482 w 595624"/>
                  <a:gd name="connsiteY9" fmla="*/ 410 h 19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5624" h="192521">
                    <a:moveTo>
                      <a:pt x="3482" y="410"/>
                    </a:moveTo>
                    <a:cubicBezTo>
                      <a:pt x="32586" y="4379"/>
                      <a:pt x="286851" y="41950"/>
                      <a:pt x="352732" y="54385"/>
                    </a:cubicBezTo>
                    <a:cubicBezTo>
                      <a:pt x="418613" y="66820"/>
                      <a:pt x="398769" y="75023"/>
                      <a:pt x="398769" y="75023"/>
                    </a:cubicBezTo>
                    <a:cubicBezTo>
                      <a:pt x="432900" y="90898"/>
                      <a:pt x="566515" y="148312"/>
                      <a:pt x="557519" y="149635"/>
                    </a:cubicBezTo>
                    <a:cubicBezTo>
                      <a:pt x="548523" y="150958"/>
                      <a:pt x="338444" y="75816"/>
                      <a:pt x="344794" y="82960"/>
                    </a:cubicBezTo>
                    <a:cubicBezTo>
                      <a:pt x="351144" y="90104"/>
                      <a:pt x="596942" y="190911"/>
                      <a:pt x="595619" y="192498"/>
                    </a:cubicBezTo>
                    <a:cubicBezTo>
                      <a:pt x="594296" y="194085"/>
                      <a:pt x="394536" y="114975"/>
                      <a:pt x="336857" y="92485"/>
                    </a:cubicBezTo>
                    <a:cubicBezTo>
                      <a:pt x="279178" y="69995"/>
                      <a:pt x="249544" y="57560"/>
                      <a:pt x="249544" y="57560"/>
                    </a:cubicBezTo>
                    <a:cubicBezTo>
                      <a:pt x="223086" y="47241"/>
                      <a:pt x="220176" y="38775"/>
                      <a:pt x="178107" y="30573"/>
                    </a:cubicBezTo>
                    <a:cubicBezTo>
                      <a:pt x="136038" y="22371"/>
                      <a:pt x="-25622" y="-3559"/>
                      <a:pt x="3482" y="4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5" name="フリーフォーム: 図形 864">
                <a:extLst>
                  <a:ext uri="{FF2B5EF4-FFF2-40B4-BE49-F238E27FC236}">
                    <a16:creationId xmlns:a16="http://schemas.microsoft.com/office/drawing/2014/main" id="{42F8C098-EB09-4724-B652-472470AADD7D}"/>
                  </a:ext>
                </a:extLst>
              </p:cNvPr>
              <p:cNvSpPr/>
              <p:nvPr/>
            </p:nvSpPr>
            <p:spPr>
              <a:xfrm>
                <a:off x="5154731" y="2848992"/>
                <a:ext cx="67405" cy="254925"/>
              </a:xfrm>
              <a:custGeom>
                <a:avLst/>
                <a:gdLst>
                  <a:gd name="connsiteX0" fmla="*/ 67086 w 67405"/>
                  <a:gd name="connsiteY0" fmla="*/ 41 h 254925"/>
                  <a:gd name="connsiteX1" fmla="*/ 26869 w 67405"/>
                  <a:gd name="connsiteY1" fmla="*/ 122808 h 254925"/>
                  <a:gd name="connsiteX2" fmla="*/ 35336 w 67405"/>
                  <a:gd name="connsiteY2" fmla="*/ 251925 h 254925"/>
                  <a:gd name="connsiteX3" fmla="*/ 26869 w 67405"/>
                  <a:gd name="connsiteY3" fmla="*/ 205358 h 254925"/>
                  <a:gd name="connsiteX4" fmla="*/ 1469 w 67405"/>
                  <a:gd name="connsiteY4" fmla="*/ 110108 h 254925"/>
                  <a:gd name="connsiteX5" fmla="*/ 67086 w 67405"/>
                  <a:gd name="connsiteY5" fmla="*/ 41 h 25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05" h="254925">
                    <a:moveTo>
                      <a:pt x="67086" y="41"/>
                    </a:moveTo>
                    <a:cubicBezTo>
                      <a:pt x="71319" y="2158"/>
                      <a:pt x="32161" y="80827"/>
                      <a:pt x="26869" y="122808"/>
                    </a:cubicBezTo>
                    <a:cubicBezTo>
                      <a:pt x="21577" y="164789"/>
                      <a:pt x="35336" y="238167"/>
                      <a:pt x="35336" y="251925"/>
                    </a:cubicBezTo>
                    <a:cubicBezTo>
                      <a:pt x="35336" y="265683"/>
                      <a:pt x="32514" y="228994"/>
                      <a:pt x="26869" y="205358"/>
                    </a:cubicBezTo>
                    <a:cubicBezTo>
                      <a:pt x="21224" y="181722"/>
                      <a:pt x="-6645" y="142563"/>
                      <a:pt x="1469" y="110108"/>
                    </a:cubicBezTo>
                    <a:cubicBezTo>
                      <a:pt x="9583" y="77653"/>
                      <a:pt x="62853" y="-2076"/>
                      <a:pt x="67086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6" name="フリーフォーム: 図形 865">
                <a:extLst>
                  <a:ext uri="{FF2B5EF4-FFF2-40B4-BE49-F238E27FC236}">
                    <a16:creationId xmlns:a16="http://schemas.microsoft.com/office/drawing/2014/main" id="{FDD0398F-21A5-4B95-BE34-2B81369C5214}"/>
                  </a:ext>
                </a:extLst>
              </p:cNvPr>
              <p:cNvSpPr/>
              <p:nvPr/>
            </p:nvSpPr>
            <p:spPr>
              <a:xfrm>
                <a:off x="4241854" y="3882906"/>
                <a:ext cx="1024742" cy="293043"/>
              </a:xfrm>
              <a:custGeom>
                <a:avLst/>
                <a:gdLst>
                  <a:gd name="connsiteX0" fmla="*/ 169279 w 1024742"/>
                  <a:gd name="connsiteY0" fmla="*/ 147227 h 293043"/>
                  <a:gd name="connsiteX1" fmla="*/ 469846 w 1024742"/>
                  <a:gd name="connsiteY1" fmla="*/ 191677 h 293043"/>
                  <a:gd name="connsiteX2" fmla="*/ 1011713 w 1024742"/>
                  <a:gd name="connsiteY2" fmla="*/ 1177 h 293043"/>
                  <a:gd name="connsiteX3" fmla="*/ 865663 w 1024742"/>
                  <a:gd name="connsiteY3" fmla="*/ 109127 h 293043"/>
                  <a:gd name="connsiteX4" fmla="*/ 973613 w 1024742"/>
                  <a:gd name="connsiteY4" fmla="*/ 64677 h 293043"/>
                  <a:gd name="connsiteX5" fmla="*/ 836029 w 1024742"/>
                  <a:gd name="connsiteY5" fmla="*/ 159927 h 293043"/>
                  <a:gd name="connsiteX6" fmla="*/ 641296 w 1024742"/>
                  <a:gd name="connsiteY6" fmla="*/ 278461 h 293043"/>
                  <a:gd name="connsiteX7" fmla="*/ 592613 w 1024742"/>
                  <a:gd name="connsiteY7" fmla="*/ 289044 h 293043"/>
                  <a:gd name="connsiteX8" fmla="*/ 376713 w 1024742"/>
                  <a:gd name="connsiteY8" fmla="*/ 259411 h 293043"/>
                  <a:gd name="connsiteX9" fmla="*/ 6296 w 1024742"/>
                  <a:gd name="connsiteY9" fmla="*/ 77377 h 293043"/>
                  <a:gd name="connsiteX10" fmla="*/ 169279 w 1024742"/>
                  <a:gd name="connsiteY10" fmla="*/ 147227 h 29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4742" h="293043">
                    <a:moveTo>
                      <a:pt x="169279" y="147227"/>
                    </a:moveTo>
                    <a:cubicBezTo>
                      <a:pt x="246537" y="166277"/>
                      <a:pt x="329440" y="216019"/>
                      <a:pt x="469846" y="191677"/>
                    </a:cubicBezTo>
                    <a:cubicBezTo>
                      <a:pt x="610252" y="167335"/>
                      <a:pt x="945744" y="14935"/>
                      <a:pt x="1011713" y="1177"/>
                    </a:cubicBezTo>
                    <a:cubicBezTo>
                      <a:pt x="1077682" y="-12581"/>
                      <a:pt x="872013" y="98544"/>
                      <a:pt x="865663" y="109127"/>
                    </a:cubicBezTo>
                    <a:cubicBezTo>
                      <a:pt x="859313" y="119710"/>
                      <a:pt x="978552" y="56210"/>
                      <a:pt x="973613" y="64677"/>
                    </a:cubicBezTo>
                    <a:cubicBezTo>
                      <a:pt x="968674" y="73144"/>
                      <a:pt x="891415" y="124296"/>
                      <a:pt x="836029" y="159927"/>
                    </a:cubicBezTo>
                    <a:cubicBezTo>
                      <a:pt x="780643" y="195558"/>
                      <a:pt x="681865" y="256942"/>
                      <a:pt x="641296" y="278461"/>
                    </a:cubicBezTo>
                    <a:cubicBezTo>
                      <a:pt x="600727" y="299980"/>
                      <a:pt x="636710" y="292219"/>
                      <a:pt x="592613" y="289044"/>
                    </a:cubicBezTo>
                    <a:cubicBezTo>
                      <a:pt x="548516" y="285869"/>
                      <a:pt x="474432" y="294689"/>
                      <a:pt x="376713" y="259411"/>
                    </a:cubicBezTo>
                    <a:cubicBezTo>
                      <a:pt x="278994" y="224133"/>
                      <a:pt x="41574" y="97133"/>
                      <a:pt x="6296" y="77377"/>
                    </a:cubicBezTo>
                    <a:cubicBezTo>
                      <a:pt x="-28982" y="57621"/>
                      <a:pt x="92021" y="128177"/>
                      <a:pt x="169279" y="147227"/>
                    </a:cubicBezTo>
                    <a:close/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7" name="フリーフォーム: 図形 866">
                <a:extLst>
                  <a:ext uri="{FF2B5EF4-FFF2-40B4-BE49-F238E27FC236}">
                    <a16:creationId xmlns:a16="http://schemas.microsoft.com/office/drawing/2014/main" id="{006F579E-6151-46A5-9A98-EE5C997EED12}"/>
                  </a:ext>
                </a:extLst>
              </p:cNvPr>
              <p:cNvSpPr/>
              <p:nvPr/>
            </p:nvSpPr>
            <p:spPr>
              <a:xfrm>
                <a:off x="5220901" y="3563832"/>
                <a:ext cx="78372" cy="367081"/>
              </a:xfrm>
              <a:custGeom>
                <a:avLst/>
                <a:gdLst>
                  <a:gd name="connsiteX0" fmla="*/ 35312 w 78372"/>
                  <a:gd name="connsiteY0" fmla="*/ 106 h 367081"/>
                  <a:gd name="connsiteX1" fmla="*/ 73412 w 78372"/>
                  <a:gd name="connsiteY1" fmla="*/ 203306 h 367081"/>
                  <a:gd name="connsiteX2" fmla="*/ 71824 w 78372"/>
                  <a:gd name="connsiteY2" fmla="*/ 242993 h 367081"/>
                  <a:gd name="connsiteX3" fmla="*/ 17849 w 78372"/>
                  <a:gd name="connsiteY3" fmla="*/ 365231 h 367081"/>
                  <a:gd name="connsiteX4" fmla="*/ 9912 w 78372"/>
                  <a:gd name="connsiteY4" fmla="*/ 309668 h 367081"/>
                  <a:gd name="connsiteX5" fmla="*/ 1974 w 78372"/>
                  <a:gd name="connsiteY5" fmla="*/ 214418 h 367081"/>
                  <a:gd name="connsiteX6" fmla="*/ 49599 w 78372"/>
                  <a:gd name="connsiteY6" fmla="*/ 158856 h 367081"/>
                  <a:gd name="connsiteX7" fmla="*/ 22612 w 78372"/>
                  <a:gd name="connsiteY7" fmla="*/ 174731 h 367081"/>
                  <a:gd name="connsiteX8" fmla="*/ 35312 w 78372"/>
                  <a:gd name="connsiteY8" fmla="*/ 106 h 36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372" h="367081">
                    <a:moveTo>
                      <a:pt x="35312" y="106"/>
                    </a:moveTo>
                    <a:cubicBezTo>
                      <a:pt x="43779" y="4869"/>
                      <a:pt x="67327" y="162825"/>
                      <a:pt x="73412" y="203306"/>
                    </a:cubicBezTo>
                    <a:cubicBezTo>
                      <a:pt x="79497" y="243787"/>
                      <a:pt x="81084" y="216006"/>
                      <a:pt x="71824" y="242993"/>
                    </a:cubicBezTo>
                    <a:cubicBezTo>
                      <a:pt x="62564" y="269980"/>
                      <a:pt x="28168" y="354118"/>
                      <a:pt x="17849" y="365231"/>
                    </a:cubicBezTo>
                    <a:cubicBezTo>
                      <a:pt x="7530" y="376344"/>
                      <a:pt x="12558" y="334804"/>
                      <a:pt x="9912" y="309668"/>
                    </a:cubicBezTo>
                    <a:cubicBezTo>
                      <a:pt x="7266" y="284533"/>
                      <a:pt x="-4640" y="239553"/>
                      <a:pt x="1974" y="214418"/>
                    </a:cubicBezTo>
                    <a:cubicBezTo>
                      <a:pt x="8588" y="189283"/>
                      <a:pt x="46159" y="165470"/>
                      <a:pt x="49599" y="158856"/>
                    </a:cubicBezTo>
                    <a:cubicBezTo>
                      <a:pt x="53039" y="152242"/>
                      <a:pt x="26052" y="197221"/>
                      <a:pt x="22612" y="174731"/>
                    </a:cubicBezTo>
                    <a:cubicBezTo>
                      <a:pt x="19172" y="152241"/>
                      <a:pt x="26845" y="-4657"/>
                      <a:pt x="35312" y="10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8" name="フリーフォーム: 図形 867">
                <a:extLst>
                  <a:ext uri="{FF2B5EF4-FFF2-40B4-BE49-F238E27FC236}">
                    <a16:creationId xmlns:a16="http://schemas.microsoft.com/office/drawing/2014/main" id="{F62A9743-0413-4EB4-842B-64E7131422C0}"/>
                  </a:ext>
                </a:extLst>
              </p:cNvPr>
              <p:cNvSpPr/>
              <p:nvPr/>
            </p:nvSpPr>
            <p:spPr>
              <a:xfrm>
                <a:off x="4595723" y="3949393"/>
                <a:ext cx="435712" cy="146182"/>
              </a:xfrm>
              <a:custGeom>
                <a:avLst/>
                <a:gdLst>
                  <a:gd name="connsiteX0" fmla="*/ 6440 w 435712"/>
                  <a:gd name="connsiteY0" fmla="*/ 124132 h 146182"/>
                  <a:gd name="connsiteX1" fmla="*/ 422365 w 435712"/>
                  <a:gd name="connsiteY1" fmla="*/ 1895 h 146182"/>
                  <a:gd name="connsiteX2" fmla="*/ 319177 w 435712"/>
                  <a:gd name="connsiteY2" fmla="*/ 55870 h 146182"/>
                  <a:gd name="connsiteX3" fmla="*/ 177890 w 435712"/>
                  <a:gd name="connsiteY3" fmla="*/ 138420 h 146182"/>
                  <a:gd name="connsiteX4" fmla="*/ 6440 w 435712"/>
                  <a:gd name="connsiteY4" fmla="*/ 124132 h 14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712" h="146182">
                    <a:moveTo>
                      <a:pt x="6440" y="124132"/>
                    </a:moveTo>
                    <a:cubicBezTo>
                      <a:pt x="47186" y="101378"/>
                      <a:pt x="370242" y="13272"/>
                      <a:pt x="422365" y="1895"/>
                    </a:cubicBezTo>
                    <a:cubicBezTo>
                      <a:pt x="474488" y="-9482"/>
                      <a:pt x="359923" y="33116"/>
                      <a:pt x="319177" y="55870"/>
                    </a:cubicBezTo>
                    <a:cubicBezTo>
                      <a:pt x="278431" y="78624"/>
                      <a:pt x="226044" y="124133"/>
                      <a:pt x="177890" y="138420"/>
                    </a:cubicBezTo>
                    <a:cubicBezTo>
                      <a:pt x="129736" y="152707"/>
                      <a:pt x="-34306" y="146886"/>
                      <a:pt x="6440" y="12413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9" name="フリーフォーム: 図形 868">
                <a:extLst>
                  <a:ext uri="{FF2B5EF4-FFF2-40B4-BE49-F238E27FC236}">
                    <a16:creationId xmlns:a16="http://schemas.microsoft.com/office/drawing/2014/main" id="{BB371BF0-9B2F-4EC8-B91F-40404A0A881A}"/>
                  </a:ext>
                </a:extLst>
              </p:cNvPr>
              <p:cNvSpPr/>
              <p:nvPr/>
            </p:nvSpPr>
            <p:spPr>
              <a:xfrm>
                <a:off x="3980432" y="2955925"/>
                <a:ext cx="197868" cy="116484"/>
              </a:xfrm>
              <a:custGeom>
                <a:avLst/>
                <a:gdLst>
                  <a:gd name="connsiteX0" fmla="*/ 197868 w 197868"/>
                  <a:gd name="connsiteY0" fmla="*/ 0 h 116484"/>
                  <a:gd name="connsiteX1" fmla="*/ 131193 w 197868"/>
                  <a:gd name="connsiteY1" fmla="*/ 50800 h 116484"/>
                  <a:gd name="connsiteX2" fmla="*/ 4193 w 197868"/>
                  <a:gd name="connsiteY2" fmla="*/ 115888 h 116484"/>
                  <a:gd name="connsiteX3" fmla="*/ 37531 w 197868"/>
                  <a:gd name="connsiteY3" fmla="*/ 80963 h 116484"/>
                  <a:gd name="connsiteX4" fmla="*/ 107381 w 197868"/>
                  <a:gd name="connsiteY4" fmla="*/ 44450 h 116484"/>
                  <a:gd name="connsiteX5" fmla="*/ 197868 w 197868"/>
                  <a:gd name="connsiteY5" fmla="*/ 0 h 1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868" h="116484">
                    <a:moveTo>
                      <a:pt x="197868" y="0"/>
                    </a:moveTo>
                    <a:cubicBezTo>
                      <a:pt x="180670" y="15742"/>
                      <a:pt x="163472" y="31485"/>
                      <a:pt x="131193" y="50800"/>
                    </a:cubicBezTo>
                    <a:cubicBezTo>
                      <a:pt x="98914" y="70115"/>
                      <a:pt x="19803" y="110861"/>
                      <a:pt x="4193" y="115888"/>
                    </a:cubicBezTo>
                    <a:cubicBezTo>
                      <a:pt x="-11417" y="120915"/>
                      <a:pt x="20333" y="92869"/>
                      <a:pt x="37531" y="80963"/>
                    </a:cubicBezTo>
                    <a:cubicBezTo>
                      <a:pt x="54729" y="69057"/>
                      <a:pt x="107381" y="44450"/>
                      <a:pt x="107381" y="44450"/>
                    </a:cubicBezTo>
                    <a:lnTo>
                      <a:pt x="197868" y="0"/>
                    </a:ln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0" name="フリーフォーム: 図形 869">
                <a:extLst>
                  <a:ext uri="{FF2B5EF4-FFF2-40B4-BE49-F238E27FC236}">
                    <a16:creationId xmlns:a16="http://schemas.microsoft.com/office/drawing/2014/main" id="{D516120E-B131-45AA-83CB-7EC33F44CAEB}"/>
                  </a:ext>
                </a:extLst>
              </p:cNvPr>
              <p:cNvSpPr/>
              <p:nvPr/>
            </p:nvSpPr>
            <p:spPr>
              <a:xfrm>
                <a:off x="4633455" y="2795083"/>
                <a:ext cx="288455" cy="122801"/>
              </a:xfrm>
              <a:custGeom>
                <a:avLst/>
                <a:gdLst>
                  <a:gd name="connsiteX0" fmla="*/ 2045 w 288455"/>
                  <a:gd name="connsiteY0" fmla="*/ 64005 h 122801"/>
                  <a:gd name="connsiteX1" fmla="*/ 129045 w 288455"/>
                  <a:gd name="connsiteY1" fmla="*/ 100517 h 122801"/>
                  <a:gd name="connsiteX2" fmla="*/ 241758 w 288455"/>
                  <a:gd name="connsiteY2" fmla="*/ 83055 h 122801"/>
                  <a:gd name="connsiteX3" fmla="*/ 284620 w 288455"/>
                  <a:gd name="connsiteY3" fmla="*/ 505 h 122801"/>
                  <a:gd name="connsiteX4" fmla="*/ 286208 w 288455"/>
                  <a:gd name="connsiteY4" fmla="*/ 49717 h 122801"/>
                  <a:gd name="connsiteX5" fmla="*/ 283033 w 288455"/>
                  <a:gd name="connsiteY5" fmla="*/ 78292 h 122801"/>
                  <a:gd name="connsiteX6" fmla="*/ 249695 w 288455"/>
                  <a:gd name="connsiteY6" fmla="*/ 110042 h 122801"/>
                  <a:gd name="connsiteX7" fmla="*/ 198895 w 288455"/>
                  <a:gd name="connsiteY7" fmla="*/ 122742 h 122801"/>
                  <a:gd name="connsiteX8" fmla="*/ 117933 w 288455"/>
                  <a:gd name="connsiteY8" fmla="*/ 114805 h 122801"/>
                  <a:gd name="connsiteX9" fmla="*/ 56020 w 288455"/>
                  <a:gd name="connsiteY9" fmla="*/ 114805 h 122801"/>
                  <a:gd name="connsiteX10" fmla="*/ 2045 w 288455"/>
                  <a:gd name="connsiteY10" fmla="*/ 64005 h 122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455" h="122801">
                    <a:moveTo>
                      <a:pt x="2045" y="64005"/>
                    </a:moveTo>
                    <a:cubicBezTo>
                      <a:pt x="14216" y="61624"/>
                      <a:pt x="89093" y="97342"/>
                      <a:pt x="129045" y="100517"/>
                    </a:cubicBezTo>
                    <a:cubicBezTo>
                      <a:pt x="168997" y="103692"/>
                      <a:pt x="215829" y="99724"/>
                      <a:pt x="241758" y="83055"/>
                    </a:cubicBezTo>
                    <a:cubicBezTo>
                      <a:pt x="267687" y="66386"/>
                      <a:pt x="277212" y="6061"/>
                      <a:pt x="284620" y="505"/>
                    </a:cubicBezTo>
                    <a:cubicBezTo>
                      <a:pt x="292028" y="-5051"/>
                      <a:pt x="286472" y="36753"/>
                      <a:pt x="286208" y="49717"/>
                    </a:cubicBezTo>
                    <a:cubicBezTo>
                      <a:pt x="285944" y="62681"/>
                      <a:pt x="289118" y="68238"/>
                      <a:pt x="283033" y="78292"/>
                    </a:cubicBezTo>
                    <a:cubicBezTo>
                      <a:pt x="276948" y="88346"/>
                      <a:pt x="263718" y="102634"/>
                      <a:pt x="249695" y="110042"/>
                    </a:cubicBezTo>
                    <a:cubicBezTo>
                      <a:pt x="235672" y="117450"/>
                      <a:pt x="220855" y="121948"/>
                      <a:pt x="198895" y="122742"/>
                    </a:cubicBezTo>
                    <a:cubicBezTo>
                      <a:pt x="176935" y="123536"/>
                      <a:pt x="141745" y="116128"/>
                      <a:pt x="117933" y="114805"/>
                    </a:cubicBezTo>
                    <a:cubicBezTo>
                      <a:pt x="94121" y="113482"/>
                      <a:pt x="76922" y="121684"/>
                      <a:pt x="56020" y="114805"/>
                    </a:cubicBezTo>
                    <a:cubicBezTo>
                      <a:pt x="35118" y="107926"/>
                      <a:pt x="-10126" y="66386"/>
                      <a:pt x="2045" y="64005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1" name="フリーフォーム: 図形 870">
                <a:extLst>
                  <a:ext uri="{FF2B5EF4-FFF2-40B4-BE49-F238E27FC236}">
                    <a16:creationId xmlns:a16="http://schemas.microsoft.com/office/drawing/2014/main" id="{2FBA7FCC-889C-41DE-98E5-C67F286A2DF5}"/>
                  </a:ext>
                </a:extLst>
              </p:cNvPr>
              <p:cNvSpPr/>
              <p:nvPr/>
            </p:nvSpPr>
            <p:spPr>
              <a:xfrm>
                <a:off x="4279847" y="3640138"/>
                <a:ext cx="491642" cy="112764"/>
              </a:xfrm>
              <a:custGeom>
                <a:avLst/>
                <a:gdLst>
                  <a:gd name="connsiteX0" fmla="*/ 53 w 491642"/>
                  <a:gd name="connsiteY0" fmla="*/ 106362 h 112764"/>
                  <a:gd name="connsiteX1" fmla="*/ 246116 w 491642"/>
                  <a:gd name="connsiteY1" fmla="*/ 66675 h 112764"/>
                  <a:gd name="connsiteX2" fmla="*/ 485828 w 491642"/>
                  <a:gd name="connsiteY2" fmla="*/ 0 h 112764"/>
                  <a:gd name="connsiteX3" fmla="*/ 401691 w 491642"/>
                  <a:gd name="connsiteY3" fmla="*/ 66675 h 112764"/>
                  <a:gd name="connsiteX4" fmla="*/ 225478 w 491642"/>
                  <a:gd name="connsiteY4" fmla="*/ 109537 h 112764"/>
                  <a:gd name="connsiteX5" fmla="*/ 53 w 491642"/>
                  <a:gd name="connsiteY5" fmla="*/ 106362 h 11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642" h="112764">
                    <a:moveTo>
                      <a:pt x="53" y="106362"/>
                    </a:moveTo>
                    <a:cubicBezTo>
                      <a:pt x="3493" y="99218"/>
                      <a:pt x="165154" y="84402"/>
                      <a:pt x="246116" y="66675"/>
                    </a:cubicBezTo>
                    <a:cubicBezTo>
                      <a:pt x="327078" y="48948"/>
                      <a:pt x="459899" y="0"/>
                      <a:pt x="485828" y="0"/>
                    </a:cubicBezTo>
                    <a:cubicBezTo>
                      <a:pt x="511757" y="0"/>
                      <a:pt x="445083" y="48419"/>
                      <a:pt x="401691" y="66675"/>
                    </a:cubicBezTo>
                    <a:cubicBezTo>
                      <a:pt x="358299" y="84931"/>
                      <a:pt x="289772" y="104245"/>
                      <a:pt x="225478" y="109537"/>
                    </a:cubicBezTo>
                    <a:cubicBezTo>
                      <a:pt x="161184" y="114829"/>
                      <a:pt x="-3387" y="113506"/>
                      <a:pt x="53" y="106362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2" name="フリーフォーム: 図形 871">
                <a:extLst>
                  <a:ext uri="{FF2B5EF4-FFF2-40B4-BE49-F238E27FC236}">
                    <a16:creationId xmlns:a16="http://schemas.microsoft.com/office/drawing/2014/main" id="{111E92AF-97A3-45A2-B99A-98A179E7E940}"/>
                  </a:ext>
                </a:extLst>
              </p:cNvPr>
              <p:cNvSpPr/>
              <p:nvPr/>
            </p:nvSpPr>
            <p:spPr>
              <a:xfrm>
                <a:off x="3206301" y="3310410"/>
                <a:ext cx="373035" cy="125049"/>
              </a:xfrm>
              <a:custGeom>
                <a:avLst/>
                <a:gdLst>
                  <a:gd name="connsiteX0" fmla="*/ 356049 w 373035"/>
                  <a:gd name="connsiteY0" fmla="*/ 57 h 125049"/>
                  <a:gd name="connsiteX1" fmla="*/ 345466 w 373035"/>
                  <a:gd name="connsiteY1" fmla="*/ 122823 h 125049"/>
                  <a:gd name="connsiteX2" fmla="*/ 303132 w 373035"/>
                  <a:gd name="connsiteY2" fmla="*/ 76257 h 125049"/>
                  <a:gd name="connsiteX3" fmla="*/ 195182 w 373035"/>
                  <a:gd name="connsiteY3" fmla="*/ 38157 h 125049"/>
                  <a:gd name="connsiteX4" fmla="*/ 57599 w 373035"/>
                  <a:gd name="connsiteY4" fmla="*/ 63557 h 125049"/>
                  <a:gd name="connsiteX5" fmla="*/ 209999 w 373035"/>
                  <a:gd name="connsiteY5" fmla="*/ 59323 h 125049"/>
                  <a:gd name="connsiteX6" fmla="*/ 305249 w 373035"/>
                  <a:gd name="connsiteY6" fmla="*/ 67790 h 125049"/>
                  <a:gd name="connsiteX7" fmla="*/ 140149 w 373035"/>
                  <a:gd name="connsiteY7" fmla="*/ 63557 h 125049"/>
                  <a:gd name="connsiteX8" fmla="*/ 148616 w 373035"/>
                  <a:gd name="connsiteY8" fmla="*/ 48740 h 125049"/>
                  <a:gd name="connsiteX9" fmla="*/ 449 w 373035"/>
                  <a:gd name="connsiteY9" fmla="*/ 33923 h 125049"/>
                  <a:gd name="connsiteX10" fmla="*/ 203649 w 373035"/>
                  <a:gd name="connsiteY10" fmla="*/ 36040 h 125049"/>
                  <a:gd name="connsiteX11" fmla="*/ 102049 w 373035"/>
                  <a:gd name="connsiteY11" fmla="*/ 120707 h 125049"/>
                  <a:gd name="connsiteX12" fmla="*/ 199416 w 373035"/>
                  <a:gd name="connsiteY12" fmla="*/ 63557 h 125049"/>
                  <a:gd name="connsiteX13" fmla="*/ 106282 w 373035"/>
                  <a:gd name="connsiteY13" fmla="*/ 105890 h 125049"/>
                  <a:gd name="connsiteX14" fmla="*/ 356049 w 373035"/>
                  <a:gd name="connsiteY14" fmla="*/ 57 h 12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3035" h="125049">
                    <a:moveTo>
                      <a:pt x="356049" y="57"/>
                    </a:moveTo>
                    <a:cubicBezTo>
                      <a:pt x="395913" y="2879"/>
                      <a:pt x="354286" y="110123"/>
                      <a:pt x="345466" y="122823"/>
                    </a:cubicBezTo>
                    <a:cubicBezTo>
                      <a:pt x="336646" y="135523"/>
                      <a:pt x="328179" y="90368"/>
                      <a:pt x="303132" y="76257"/>
                    </a:cubicBezTo>
                    <a:cubicBezTo>
                      <a:pt x="278085" y="62146"/>
                      <a:pt x="236104" y="40274"/>
                      <a:pt x="195182" y="38157"/>
                    </a:cubicBezTo>
                    <a:cubicBezTo>
                      <a:pt x="154260" y="36040"/>
                      <a:pt x="55130" y="60029"/>
                      <a:pt x="57599" y="63557"/>
                    </a:cubicBezTo>
                    <a:cubicBezTo>
                      <a:pt x="60068" y="67085"/>
                      <a:pt x="168724" y="58618"/>
                      <a:pt x="209999" y="59323"/>
                    </a:cubicBezTo>
                    <a:cubicBezTo>
                      <a:pt x="251274" y="60029"/>
                      <a:pt x="316891" y="67084"/>
                      <a:pt x="305249" y="67790"/>
                    </a:cubicBezTo>
                    <a:cubicBezTo>
                      <a:pt x="293607" y="68496"/>
                      <a:pt x="166254" y="66732"/>
                      <a:pt x="140149" y="63557"/>
                    </a:cubicBezTo>
                    <a:cubicBezTo>
                      <a:pt x="114043" y="60382"/>
                      <a:pt x="171899" y="53679"/>
                      <a:pt x="148616" y="48740"/>
                    </a:cubicBezTo>
                    <a:cubicBezTo>
                      <a:pt x="125333" y="43801"/>
                      <a:pt x="-8723" y="36040"/>
                      <a:pt x="449" y="33923"/>
                    </a:cubicBezTo>
                    <a:cubicBezTo>
                      <a:pt x="9621" y="31806"/>
                      <a:pt x="186716" y="21576"/>
                      <a:pt x="203649" y="36040"/>
                    </a:cubicBezTo>
                    <a:cubicBezTo>
                      <a:pt x="220582" y="50504"/>
                      <a:pt x="102754" y="116121"/>
                      <a:pt x="102049" y="120707"/>
                    </a:cubicBezTo>
                    <a:cubicBezTo>
                      <a:pt x="101343" y="125293"/>
                      <a:pt x="198710" y="66027"/>
                      <a:pt x="199416" y="63557"/>
                    </a:cubicBezTo>
                    <a:cubicBezTo>
                      <a:pt x="200122" y="61087"/>
                      <a:pt x="80882" y="112946"/>
                      <a:pt x="106282" y="105890"/>
                    </a:cubicBezTo>
                    <a:cubicBezTo>
                      <a:pt x="131682" y="98834"/>
                      <a:pt x="316185" y="-2765"/>
                      <a:pt x="356049" y="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3" name="フリーフォーム: 図形 872">
                <a:extLst>
                  <a:ext uri="{FF2B5EF4-FFF2-40B4-BE49-F238E27FC236}">
                    <a16:creationId xmlns:a16="http://schemas.microsoft.com/office/drawing/2014/main" id="{88868FAE-7B82-40D0-8B67-8EDAD5A5EA8F}"/>
                  </a:ext>
                </a:extLst>
              </p:cNvPr>
              <p:cNvSpPr/>
              <p:nvPr/>
            </p:nvSpPr>
            <p:spPr>
              <a:xfrm>
                <a:off x="4054470" y="2647149"/>
                <a:ext cx="169882" cy="43781"/>
              </a:xfrm>
              <a:custGeom>
                <a:avLst/>
                <a:gdLst>
                  <a:gd name="connsiteX0" fmla="*/ 5 w 169882"/>
                  <a:gd name="connsiteY0" fmla="*/ 801 h 43781"/>
                  <a:gd name="connsiteX1" fmla="*/ 107955 w 169882"/>
                  <a:gd name="connsiteY1" fmla="*/ 7151 h 43781"/>
                  <a:gd name="connsiteX2" fmla="*/ 169868 w 169882"/>
                  <a:gd name="connsiteY2" fmla="*/ 43664 h 43781"/>
                  <a:gd name="connsiteX3" fmla="*/ 112718 w 169882"/>
                  <a:gd name="connsiteY3" fmla="*/ 18264 h 43781"/>
                  <a:gd name="connsiteX4" fmla="*/ 5 w 169882"/>
                  <a:gd name="connsiteY4" fmla="*/ 801 h 4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882" h="43781">
                    <a:moveTo>
                      <a:pt x="5" y="801"/>
                    </a:moveTo>
                    <a:cubicBezTo>
                      <a:pt x="-789" y="-1051"/>
                      <a:pt x="79645" y="7"/>
                      <a:pt x="107955" y="7151"/>
                    </a:cubicBezTo>
                    <a:cubicBezTo>
                      <a:pt x="136265" y="14295"/>
                      <a:pt x="169074" y="41812"/>
                      <a:pt x="169868" y="43664"/>
                    </a:cubicBezTo>
                    <a:cubicBezTo>
                      <a:pt x="170662" y="45516"/>
                      <a:pt x="137589" y="24879"/>
                      <a:pt x="112718" y="18264"/>
                    </a:cubicBezTo>
                    <a:cubicBezTo>
                      <a:pt x="87847" y="11649"/>
                      <a:pt x="799" y="2653"/>
                      <a:pt x="5" y="8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4" name="フリーフォーム: 図形 873">
                <a:extLst>
                  <a:ext uri="{FF2B5EF4-FFF2-40B4-BE49-F238E27FC236}">
                    <a16:creationId xmlns:a16="http://schemas.microsoft.com/office/drawing/2014/main" id="{B5C65BCC-2468-489F-976D-B510873A7667}"/>
                  </a:ext>
                </a:extLst>
              </p:cNvPr>
              <p:cNvSpPr/>
              <p:nvPr/>
            </p:nvSpPr>
            <p:spPr>
              <a:xfrm>
                <a:off x="3885438" y="2640650"/>
                <a:ext cx="189347" cy="34307"/>
              </a:xfrm>
              <a:custGeom>
                <a:avLst/>
                <a:gdLst>
                  <a:gd name="connsiteX0" fmla="*/ 2350 w 189347"/>
                  <a:gd name="connsiteY0" fmla="*/ 34288 h 34307"/>
                  <a:gd name="connsiteX1" fmla="*/ 183325 w 189347"/>
                  <a:gd name="connsiteY1" fmla="*/ 2538 h 34307"/>
                  <a:gd name="connsiteX2" fmla="*/ 140462 w 189347"/>
                  <a:gd name="connsiteY2" fmla="*/ 2538 h 34307"/>
                  <a:gd name="connsiteX3" fmla="*/ 83312 w 189347"/>
                  <a:gd name="connsiteY3" fmla="*/ 7300 h 34307"/>
                  <a:gd name="connsiteX4" fmla="*/ 2350 w 189347"/>
                  <a:gd name="connsiteY4" fmla="*/ 34288 h 3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347" h="34307">
                    <a:moveTo>
                      <a:pt x="2350" y="34288"/>
                    </a:moveTo>
                    <a:cubicBezTo>
                      <a:pt x="19019" y="33494"/>
                      <a:pt x="160306" y="7830"/>
                      <a:pt x="183325" y="2538"/>
                    </a:cubicBezTo>
                    <a:cubicBezTo>
                      <a:pt x="206344" y="-2754"/>
                      <a:pt x="157131" y="1744"/>
                      <a:pt x="140462" y="2538"/>
                    </a:cubicBezTo>
                    <a:cubicBezTo>
                      <a:pt x="123793" y="3332"/>
                      <a:pt x="104214" y="2802"/>
                      <a:pt x="83312" y="7300"/>
                    </a:cubicBezTo>
                    <a:cubicBezTo>
                      <a:pt x="62410" y="11798"/>
                      <a:pt x="-14319" y="35082"/>
                      <a:pt x="2350" y="342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5" name="フリーフォーム: 図形 874">
                <a:extLst>
                  <a:ext uri="{FF2B5EF4-FFF2-40B4-BE49-F238E27FC236}">
                    <a16:creationId xmlns:a16="http://schemas.microsoft.com/office/drawing/2014/main" id="{8151F87C-F540-4BBB-AF69-81F88E266EA9}"/>
                  </a:ext>
                </a:extLst>
              </p:cNvPr>
              <p:cNvSpPr/>
              <p:nvPr/>
            </p:nvSpPr>
            <p:spPr>
              <a:xfrm>
                <a:off x="4483549" y="2561249"/>
                <a:ext cx="146400" cy="61712"/>
              </a:xfrm>
              <a:custGeom>
                <a:avLst/>
                <a:gdLst>
                  <a:gd name="connsiteX0" fmla="*/ 2726 w 146400"/>
                  <a:gd name="connsiteY0" fmla="*/ 61301 h 61712"/>
                  <a:gd name="connsiteX1" fmla="*/ 145601 w 146400"/>
                  <a:gd name="connsiteY1" fmla="*/ 976 h 61712"/>
                  <a:gd name="connsiteX2" fmla="*/ 58289 w 146400"/>
                  <a:gd name="connsiteY2" fmla="*/ 26376 h 61712"/>
                  <a:gd name="connsiteX3" fmla="*/ 2726 w 146400"/>
                  <a:gd name="connsiteY3" fmla="*/ 61301 h 6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400" h="61712">
                    <a:moveTo>
                      <a:pt x="2726" y="61301"/>
                    </a:moveTo>
                    <a:cubicBezTo>
                      <a:pt x="17278" y="57068"/>
                      <a:pt x="136340" y="6797"/>
                      <a:pt x="145601" y="976"/>
                    </a:cubicBezTo>
                    <a:cubicBezTo>
                      <a:pt x="154862" y="-4845"/>
                      <a:pt x="81043" y="16851"/>
                      <a:pt x="58289" y="26376"/>
                    </a:cubicBezTo>
                    <a:cubicBezTo>
                      <a:pt x="35535" y="35901"/>
                      <a:pt x="-11826" y="65534"/>
                      <a:pt x="2726" y="613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6" name="フリーフォーム: 図形 875">
                <a:extLst>
                  <a:ext uri="{FF2B5EF4-FFF2-40B4-BE49-F238E27FC236}">
                    <a16:creationId xmlns:a16="http://schemas.microsoft.com/office/drawing/2014/main" id="{70FEB531-7F7B-4A23-B8A5-6459145DEA5C}"/>
                  </a:ext>
                </a:extLst>
              </p:cNvPr>
              <p:cNvSpPr/>
              <p:nvPr/>
            </p:nvSpPr>
            <p:spPr>
              <a:xfrm>
                <a:off x="3688672" y="2640733"/>
                <a:ext cx="614850" cy="231641"/>
              </a:xfrm>
              <a:custGeom>
                <a:avLst/>
                <a:gdLst>
                  <a:gd name="connsiteX0" fmla="*/ 678 w 614850"/>
                  <a:gd name="connsiteY0" fmla="*/ 231584 h 231641"/>
                  <a:gd name="connsiteX1" fmla="*/ 112861 w 614850"/>
                  <a:gd name="connsiteY1" fmla="*/ 91884 h 231641"/>
                  <a:gd name="connsiteX2" fmla="*/ 250445 w 614850"/>
                  <a:gd name="connsiteY2" fmla="*/ 19917 h 231641"/>
                  <a:gd name="connsiteX3" fmla="*/ 404961 w 614850"/>
                  <a:gd name="connsiteY3" fmla="*/ 867 h 231641"/>
                  <a:gd name="connsiteX4" fmla="*/ 519261 w 614850"/>
                  <a:gd name="connsiteY4" fmla="*/ 41084 h 231641"/>
                  <a:gd name="connsiteX5" fmla="*/ 527728 w 614850"/>
                  <a:gd name="connsiteY5" fmla="*/ 81300 h 231641"/>
                  <a:gd name="connsiteX6" fmla="*/ 612395 w 614850"/>
                  <a:gd name="connsiteY6" fmla="*/ 140567 h 231641"/>
                  <a:gd name="connsiteX7" fmla="*/ 576411 w 614850"/>
                  <a:gd name="connsiteY7" fmla="*/ 140567 h 231641"/>
                  <a:gd name="connsiteX8" fmla="*/ 419778 w 614850"/>
                  <a:gd name="connsiteY8" fmla="*/ 91884 h 231641"/>
                  <a:gd name="connsiteX9" fmla="*/ 379561 w 614850"/>
                  <a:gd name="connsiteY9" fmla="*/ 87650 h 231641"/>
                  <a:gd name="connsiteX10" fmla="*/ 165778 w 614850"/>
                  <a:gd name="connsiteY10" fmla="*/ 108817 h 231641"/>
                  <a:gd name="connsiteX11" fmla="*/ 678 w 614850"/>
                  <a:gd name="connsiteY11" fmla="*/ 231584 h 231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4850" h="231641">
                    <a:moveTo>
                      <a:pt x="678" y="231584"/>
                    </a:moveTo>
                    <a:cubicBezTo>
                      <a:pt x="-8141" y="228762"/>
                      <a:pt x="71233" y="127162"/>
                      <a:pt x="112861" y="91884"/>
                    </a:cubicBezTo>
                    <a:cubicBezTo>
                      <a:pt x="154489" y="56606"/>
                      <a:pt x="201762" y="35086"/>
                      <a:pt x="250445" y="19917"/>
                    </a:cubicBezTo>
                    <a:cubicBezTo>
                      <a:pt x="299128" y="4748"/>
                      <a:pt x="360158" y="-2661"/>
                      <a:pt x="404961" y="867"/>
                    </a:cubicBezTo>
                    <a:cubicBezTo>
                      <a:pt x="449764" y="4395"/>
                      <a:pt x="498800" y="27678"/>
                      <a:pt x="519261" y="41084"/>
                    </a:cubicBezTo>
                    <a:cubicBezTo>
                      <a:pt x="539722" y="54489"/>
                      <a:pt x="512206" y="64720"/>
                      <a:pt x="527728" y="81300"/>
                    </a:cubicBezTo>
                    <a:cubicBezTo>
                      <a:pt x="543250" y="97880"/>
                      <a:pt x="604281" y="130689"/>
                      <a:pt x="612395" y="140567"/>
                    </a:cubicBezTo>
                    <a:cubicBezTo>
                      <a:pt x="620509" y="150445"/>
                      <a:pt x="608514" y="148681"/>
                      <a:pt x="576411" y="140567"/>
                    </a:cubicBezTo>
                    <a:cubicBezTo>
                      <a:pt x="544308" y="132453"/>
                      <a:pt x="452586" y="100703"/>
                      <a:pt x="419778" y="91884"/>
                    </a:cubicBezTo>
                    <a:cubicBezTo>
                      <a:pt x="386970" y="83064"/>
                      <a:pt x="421894" y="84828"/>
                      <a:pt x="379561" y="87650"/>
                    </a:cubicBezTo>
                    <a:cubicBezTo>
                      <a:pt x="337228" y="90472"/>
                      <a:pt x="227514" y="85534"/>
                      <a:pt x="165778" y="108817"/>
                    </a:cubicBezTo>
                    <a:cubicBezTo>
                      <a:pt x="104042" y="132100"/>
                      <a:pt x="9497" y="234406"/>
                      <a:pt x="678" y="231584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7" name="フリーフォーム: 図形 876">
                <a:extLst>
                  <a:ext uri="{FF2B5EF4-FFF2-40B4-BE49-F238E27FC236}">
                    <a16:creationId xmlns:a16="http://schemas.microsoft.com/office/drawing/2014/main" id="{D9BA7070-0319-487A-B9BC-4B3D0D49C7DD}"/>
                  </a:ext>
                </a:extLst>
              </p:cNvPr>
              <p:cNvSpPr/>
              <p:nvPr/>
            </p:nvSpPr>
            <p:spPr>
              <a:xfrm>
                <a:off x="4771972" y="2545758"/>
                <a:ext cx="257456" cy="105188"/>
              </a:xfrm>
              <a:custGeom>
                <a:avLst/>
                <a:gdLst>
                  <a:gd name="connsiteX0" fmla="*/ 53 w 257456"/>
                  <a:gd name="connsiteY0" fmla="*/ 49805 h 105188"/>
                  <a:gd name="connsiteX1" fmla="*/ 76253 w 257456"/>
                  <a:gd name="connsiteY1" fmla="*/ 18055 h 105188"/>
                  <a:gd name="connsiteX2" fmla="*/ 252466 w 257456"/>
                  <a:gd name="connsiteY2" fmla="*/ 103780 h 105188"/>
                  <a:gd name="connsiteX3" fmla="*/ 212778 w 257456"/>
                  <a:gd name="connsiteY3" fmla="*/ 73617 h 105188"/>
                  <a:gd name="connsiteX4" fmla="*/ 160391 w 257456"/>
                  <a:gd name="connsiteY4" fmla="*/ 32342 h 105188"/>
                  <a:gd name="connsiteX5" fmla="*/ 120703 w 257456"/>
                  <a:gd name="connsiteY5" fmla="*/ 14880 h 105188"/>
                  <a:gd name="connsiteX6" fmla="*/ 65141 w 257456"/>
                  <a:gd name="connsiteY6" fmla="*/ 592 h 105188"/>
                  <a:gd name="connsiteX7" fmla="*/ 53 w 257456"/>
                  <a:gd name="connsiteY7" fmla="*/ 49805 h 10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456" h="105188">
                    <a:moveTo>
                      <a:pt x="53" y="49805"/>
                    </a:moveTo>
                    <a:cubicBezTo>
                      <a:pt x="1905" y="52715"/>
                      <a:pt x="34184" y="9059"/>
                      <a:pt x="76253" y="18055"/>
                    </a:cubicBezTo>
                    <a:cubicBezTo>
                      <a:pt x="118322" y="27051"/>
                      <a:pt x="229712" y="94520"/>
                      <a:pt x="252466" y="103780"/>
                    </a:cubicBezTo>
                    <a:cubicBezTo>
                      <a:pt x="275220" y="113040"/>
                      <a:pt x="212778" y="73617"/>
                      <a:pt x="212778" y="73617"/>
                    </a:cubicBezTo>
                    <a:cubicBezTo>
                      <a:pt x="197432" y="61711"/>
                      <a:pt x="175737" y="42131"/>
                      <a:pt x="160391" y="32342"/>
                    </a:cubicBezTo>
                    <a:cubicBezTo>
                      <a:pt x="145045" y="22553"/>
                      <a:pt x="136578" y="20172"/>
                      <a:pt x="120703" y="14880"/>
                    </a:cubicBezTo>
                    <a:cubicBezTo>
                      <a:pt x="104828" y="9588"/>
                      <a:pt x="84985" y="-2848"/>
                      <a:pt x="65141" y="592"/>
                    </a:cubicBezTo>
                    <a:cubicBezTo>
                      <a:pt x="45297" y="4031"/>
                      <a:pt x="-1799" y="46895"/>
                      <a:pt x="53" y="498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8" name="フリーフォーム: 図形 877">
                <a:extLst>
                  <a:ext uri="{FF2B5EF4-FFF2-40B4-BE49-F238E27FC236}">
                    <a16:creationId xmlns:a16="http://schemas.microsoft.com/office/drawing/2014/main" id="{1A046943-3C33-4826-96C6-3C637FBB229B}"/>
                  </a:ext>
                </a:extLst>
              </p:cNvPr>
              <p:cNvSpPr/>
              <p:nvPr/>
            </p:nvSpPr>
            <p:spPr>
              <a:xfrm>
                <a:off x="4897241" y="2539999"/>
                <a:ext cx="132196" cy="101939"/>
              </a:xfrm>
              <a:custGeom>
                <a:avLst/>
                <a:gdLst>
                  <a:gd name="connsiteX0" fmla="*/ 197 w 132196"/>
                  <a:gd name="connsiteY0" fmla="*/ 1 h 101939"/>
                  <a:gd name="connsiteX1" fmla="*/ 76397 w 132196"/>
                  <a:gd name="connsiteY1" fmla="*/ 39689 h 101939"/>
                  <a:gd name="connsiteX2" fmla="*/ 128784 w 132196"/>
                  <a:gd name="connsiteY2" fmla="*/ 100014 h 101939"/>
                  <a:gd name="connsiteX3" fmla="*/ 119259 w 132196"/>
                  <a:gd name="connsiteY3" fmla="*/ 82551 h 101939"/>
                  <a:gd name="connsiteX4" fmla="*/ 55759 w 132196"/>
                  <a:gd name="connsiteY4" fmla="*/ 38101 h 101939"/>
                  <a:gd name="connsiteX5" fmla="*/ 197 w 132196"/>
                  <a:gd name="connsiteY5" fmla="*/ 1 h 10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196" h="101939">
                    <a:moveTo>
                      <a:pt x="197" y="1"/>
                    </a:moveTo>
                    <a:cubicBezTo>
                      <a:pt x="3637" y="266"/>
                      <a:pt x="54966" y="23020"/>
                      <a:pt x="76397" y="39689"/>
                    </a:cubicBezTo>
                    <a:cubicBezTo>
                      <a:pt x="97828" y="56358"/>
                      <a:pt x="121640" y="92870"/>
                      <a:pt x="128784" y="100014"/>
                    </a:cubicBezTo>
                    <a:cubicBezTo>
                      <a:pt x="135928" y="107158"/>
                      <a:pt x="131430" y="92870"/>
                      <a:pt x="119259" y="82551"/>
                    </a:cubicBezTo>
                    <a:cubicBezTo>
                      <a:pt x="107088" y="72232"/>
                      <a:pt x="72428" y="48949"/>
                      <a:pt x="55759" y="38101"/>
                    </a:cubicBezTo>
                    <a:cubicBezTo>
                      <a:pt x="39090" y="27253"/>
                      <a:pt x="-3243" y="-264"/>
                      <a:pt x="1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9" name="フリーフォーム: 図形 878">
                <a:extLst>
                  <a:ext uri="{FF2B5EF4-FFF2-40B4-BE49-F238E27FC236}">
                    <a16:creationId xmlns:a16="http://schemas.microsoft.com/office/drawing/2014/main" id="{DA3BBFE6-EA54-40C9-A6A7-402735E3911F}"/>
                  </a:ext>
                </a:extLst>
              </p:cNvPr>
              <p:cNvSpPr/>
              <p:nvPr/>
            </p:nvSpPr>
            <p:spPr>
              <a:xfrm>
                <a:off x="4468034" y="2529290"/>
                <a:ext cx="552856" cy="168104"/>
              </a:xfrm>
              <a:custGeom>
                <a:avLst/>
                <a:gdLst>
                  <a:gd name="connsiteX0" fmla="*/ 2366 w 552856"/>
                  <a:gd name="connsiteY0" fmla="*/ 86910 h 168104"/>
                  <a:gd name="connsiteX1" fmla="*/ 161116 w 552856"/>
                  <a:gd name="connsiteY1" fmla="*/ 29760 h 168104"/>
                  <a:gd name="connsiteX2" fmla="*/ 321983 w 552856"/>
                  <a:gd name="connsiteY2" fmla="*/ 127 h 168104"/>
                  <a:gd name="connsiteX3" fmla="*/ 497666 w 552856"/>
                  <a:gd name="connsiteY3" fmla="*/ 40343 h 168104"/>
                  <a:gd name="connsiteX4" fmla="*/ 552699 w 552856"/>
                  <a:gd name="connsiteY4" fmla="*/ 108077 h 168104"/>
                  <a:gd name="connsiteX5" fmla="*/ 512483 w 552856"/>
                  <a:gd name="connsiteY5" fmla="*/ 91143 h 168104"/>
                  <a:gd name="connsiteX6" fmla="*/ 459566 w 552856"/>
                  <a:gd name="connsiteY6" fmla="*/ 65743 h 168104"/>
                  <a:gd name="connsiteX7" fmla="*/ 362199 w 552856"/>
                  <a:gd name="connsiteY7" fmla="*/ 48810 h 168104"/>
                  <a:gd name="connsiteX8" fmla="*/ 279649 w 552856"/>
                  <a:gd name="connsiteY8" fmla="*/ 74210 h 168104"/>
                  <a:gd name="connsiteX9" fmla="*/ 167466 w 552856"/>
                  <a:gd name="connsiteY9" fmla="*/ 131360 h 168104"/>
                  <a:gd name="connsiteX10" fmla="*/ 112433 w 552856"/>
                  <a:gd name="connsiteY10" fmla="*/ 167343 h 168104"/>
                  <a:gd name="connsiteX11" fmla="*/ 101849 w 552856"/>
                  <a:gd name="connsiteY11" fmla="*/ 154643 h 168104"/>
                  <a:gd name="connsiteX12" fmla="*/ 93383 w 552856"/>
                  <a:gd name="connsiteY12" fmla="*/ 139827 h 168104"/>
                  <a:gd name="connsiteX13" fmla="*/ 65866 w 552856"/>
                  <a:gd name="connsiteY13" fmla="*/ 127127 h 168104"/>
                  <a:gd name="connsiteX14" fmla="*/ 2366 w 552856"/>
                  <a:gd name="connsiteY14" fmla="*/ 86910 h 16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2856" h="168104">
                    <a:moveTo>
                      <a:pt x="2366" y="86910"/>
                    </a:moveTo>
                    <a:cubicBezTo>
                      <a:pt x="18241" y="70682"/>
                      <a:pt x="107847" y="44224"/>
                      <a:pt x="161116" y="29760"/>
                    </a:cubicBezTo>
                    <a:cubicBezTo>
                      <a:pt x="214386" y="15296"/>
                      <a:pt x="265891" y="-1637"/>
                      <a:pt x="321983" y="127"/>
                    </a:cubicBezTo>
                    <a:cubicBezTo>
                      <a:pt x="378075" y="1891"/>
                      <a:pt x="459213" y="22351"/>
                      <a:pt x="497666" y="40343"/>
                    </a:cubicBezTo>
                    <a:cubicBezTo>
                      <a:pt x="536119" y="58335"/>
                      <a:pt x="550230" y="99610"/>
                      <a:pt x="552699" y="108077"/>
                    </a:cubicBezTo>
                    <a:cubicBezTo>
                      <a:pt x="555168" y="116544"/>
                      <a:pt x="528005" y="98199"/>
                      <a:pt x="512483" y="91143"/>
                    </a:cubicBezTo>
                    <a:cubicBezTo>
                      <a:pt x="496961" y="84087"/>
                      <a:pt x="484613" y="72798"/>
                      <a:pt x="459566" y="65743"/>
                    </a:cubicBezTo>
                    <a:cubicBezTo>
                      <a:pt x="434519" y="58687"/>
                      <a:pt x="392185" y="47399"/>
                      <a:pt x="362199" y="48810"/>
                    </a:cubicBezTo>
                    <a:cubicBezTo>
                      <a:pt x="332213" y="50221"/>
                      <a:pt x="312104" y="60452"/>
                      <a:pt x="279649" y="74210"/>
                    </a:cubicBezTo>
                    <a:cubicBezTo>
                      <a:pt x="247194" y="87968"/>
                      <a:pt x="195335" y="115838"/>
                      <a:pt x="167466" y="131360"/>
                    </a:cubicBezTo>
                    <a:cubicBezTo>
                      <a:pt x="139597" y="146882"/>
                      <a:pt x="123369" y="163463"/>
                      <a:pt x="112433" y="167343"/>
                    </a:cubicBezTo>
                    <a:cubicBezTo>
                      <a:pt x="101497" y="171224"/>
                      <a:pt x="105024" y="159229"/>
                      <a:pt x="101849" y="154643"/>
                    </a:cubicBezTo>
                    <a:cubicBezTo>
                      <a:pt x="98674" y="150057"/>
                      <a:pt x="99380" y="144413"/>
                      <a:pt x="93383" y="139827"/>
                    </a:cubicBezTo>
                    <a:cubicBezTo>
                      <a:pt x="87386" y="135241"/>
                      <a:pt x="76449" y="133124"/>
                      <a:pt x="65866" y="127127"/>
                    </a:cubicBezTo>
                    <a:cubicBezTo>
                      <a:pt x="55283" y="121130"/>
                      <a:pt x="-13509" y="103138"/>
                      <a:pt x="2366" y="86910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0" name="フリーフォーム: 図形 879">
                <a:extLst>
                  <a:ext uri="{FF2B5EF4-FFF2-40B4-BE49-F238E27FC236}">
                    <a16:creationId xmlns:a16="http://schemas.microsoft.com/office/drawing/2014/main" id="{51DA3A63-DE98-421F-BBF6-0499F8039D64}"/>
                  </a:ext>
                </a:extLst>
              </p:cNvPr>
              <p:cNvSpPr/>
              <p:nvPr/>
            </p:nvSpPr>
            <p:spPr>
              <a:xfrm>
                <a:off x="4659726" y="2731321"/>
                <a:ext cx="255982" cy="57540"/>
              </a:xfrm>
              <a:custGeom>
                <a:avLst/>
                <a:gdLst>
                  <a:gd name="connsiteX0" fmla="*/ 1174 w 255982"/>
                  <a:gd name="connsiteY0" fmla="*/ 48392 h 57540"/>
                  <a:gd name="connsiteX1" fmla="*/ 91662 w 255982"/>
                  <a:gd name="connsiteY1" fmla="*/ 2354 h 57540"/>
                  <a:gd name="connsiteX2" fmla="*/ 186912 w 255982"/>
                  <a:gd name="connsiteY2" fmla="*/ 11879 h 57540"/>
                  <a:gd name="connsiteX3" fmla="*/ 255174 w 255982"/>
                  <a:gd name="connsiteY3" fmla="*/ 56329 h 57540"/>
                  <a:gd name="connsiteX4" fmla="*/ 220249 w 255982"/>
                  <a:gd name="connsiteY4" fmla="*/ 43629 h 57540"/>
                  <a:gd name="connsiteX5" fmla="*/ 158337 w 255982"/>
                  <a:gd name="connsiteY5" fmla="*/ 29342 h 57540"/>
                  <a:gd name="connsiteX6" fmla="*/ 1174 w 255982"/>
                  <a:gd name="connsiteY6" fmla="*/ 48392 h 5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982" h="57540">
                    <a:moveTo>
                      <a:pt x="1174" y="48392"/>
                    </a:moveTo>
                    <a:cubicBezTo>
                      <a:pt x="-9938" y="43894"/>
                      <a:pt x="60706" y="8439"/>
                      <a:pt x="91662" y="2354"/>
                    </a:cubicBezTo>
                    <a:cubicBezTo>
                      <a:pt x="122618" y="-3731"/>
                      <a:pt x="159660" y="2883"/>
                      <a:pt x="186912" y="11879"/>
                    </a:cubicBezTo>
                    <a:cubicBezTo>
                      <a:pt x="214164" y="20875"/>
                      <a:pt x="249618" y="51037"/>
                      <a:pt x="255174" y="56329"/>
                    </a:cubicBezTo>
                    <a:cubicBezTo>
                      <a:pt x="260730" y="61621"/>
                      <a:pt x="236389" y="48127"/>
                      <a:pt x="220249" y="43629"/>
                    </a:cubicBezTo>
                    <a:cubicBezTo>
                      <a:pt x="204109" y="39131"/>
                      <a:pt x="190881" y="30400"/>
                      <a:pt x="158337" y="29342"/>
                    </a:cubicBezTo>
                    <a:cubicBezTo>
                      <a:pt x="125793" y="28284"/>
                      <a:pt x="12286" y="52890"/>
                      <a:pt x="1174" y="483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1" name="フリーフォーム: 図形 880">
                <a:extLst>
                  <a:ext uri="{FF2B5EF4-FFF2-40B4-BE49-F238E27FC236}">
                    <a16:creationId xmlns:a16="http://schemas.microsoft.com/office/drawing/2014/main" id="{EE6A6F36-9347-4689-B368-01554A1FD34F}"/>
                  </a:ext>
                </a:extLst>
              </p:cNvPr>
              <p:cNvSpPr/>
              <p:nvPr/>
            </p:nvSpPr>
            <p:spPr>
              <a:xfrm>
                <a:off x="4596522" y="2768833"/>
                <a:ext cx="49053" cy="107835"/>
              </a:xfrm>
              <a:custGeom>
                <a:avLst/>
                <a:gdLst>
                  <a:gd name="connsiteX0" fmla="*/ 878 w 49053"/>
                  <a:gd name="connsiteY0" fmla="*/ 107717 h 107835"/>
                  <a:gd name="connsiteX1" fmla="*/ 48503 w 49053"/>
                  <a:gd name="connsiteY1" fmla="*/ 17230 h 107835"/>
                  <a:gd name="connsiteX2" fmla="*/ 26278 w 49053"/>
                  <a:gd name="connsiteY2" fmla="*/ 1355 h 107835"/>
                  <a:gd name="connsiteX3" fmla="*/ 18341 w 49053"/>
                  <a:gd name="connsiteY3" fmla="*/ 36280 h 107835"/>
                  <a:gd name="connsiteX4" fmla="*/ 878 w 49053"/>
                  <a:gd name="connsiteY4" fmla="*/ 107717 h 10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53" h="107835">
                    <a:moveTo>
                      <a:pt x="878" y="107717"/>
                    </a:moveTo>
                    <a:cubicBezTo>
                      <a:pt x="5905" y="104542"/>
                      <a:pt x="44270" y="34957"/>
                      <a:pt x="48503" y="17230"/>
                    </a:cubicBezTo>
                    <a:cubicBezTo>
                      <a:pt x="52736" y="-497"/>
                      <a:pt x="31305" y="-1820"/>
                      <a:pt x="26278" y="1355"/>
                    </a:cubicBezTo>
                    <a:cubicBezTo>
                      <a:pt x="21251" y="4530"/>
                      <a:pt x="22839" y="23316"/>
                      <a:pt x="18341" y="36280"/>
                    </a:cubicBezTo>
                    <a:cubicBezTo>
                      <a:pt x="13843" y="49244"/>
                      <a:pt x="-4149" y="110892"/>
                      <a:pt x="878" y="1077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2" name="フリーフォーム: 図形 881">
                <a:extLst>
                  <a:ext uri="{FF2B5EF4-FFF2-40B4-BE49-F238E27FC236}">
                    <a16:creationId xmlns:a16="http://schemas.microsoft.com/office/drawing/2014/main" id="{AC84D435-C9DD-4451-90A1-CD5349C4B4D9}"/>
                  </a:ext>
                </a:extLst>
              </p:cNvPr>
              <p:cNvSpPr/>
              <p:nvPr/>
            </p:nvSpPr>
            <p:spPr>
              <a:xfrm>
                <a:off x="5913300" y="4185475"/>
                <a:ext cx="838759" cy="576214"/>
              </a:xfrm>
              <a:custGeom>
                <a:avLst/>
                <a:gdLst>
                  <a:gd name="connsiteX0" fmla="*/ 4900 w 838759"/>
                  <a:gd name="connsiteY0" fmla="*/ 454258 h 576214"/>
                  <a:gd name="connsiteX1" fmla="*/ 288533 w 838759"/>
                  <a:gd name="connsiteY1" fmla="*/ 560092 h 576214"/>
                  <a:gd name="connsiteX2" fmla="*/ 809233 w 838759"/>
                  <a:gd name="connsiteY2" fmla="*/ 39392 h 576214"/>
                  <a:gd name="connsiteX3" fmla="*/ 766900 w 838759"/>
                  <a:gd name="connsiteY3" fmla="*/ 56325 h 576214"/>
                  <a:gd name="connsiteX4" fmla="*/ 707633 w 838759"/>
                  <a:gd name="connsiteY4" fmla="*/ 212958 h 576214"/>
                  <a:gd name="connsiteX5" fmla="*/ 618733 w 838759"/>
                  <a:gd name="connsiteY5" fmla="*/ 323025 h 576214"/>
                  <a:gd name="connsiteX6" fmla="*/ 792300 w 838759"/>
                  <a:gd name="connsiteY6" fmla="*/ 47858 h 576214"/>
                  <a:gd name="connsiteX7" fmla="*/ 563700 w 838759"/>
                  <a:gd name="connsiteY7" fmla="*/ 378058 h 576214"/>
                  <a:gd name="connsiteX8" fmla="*/ 330867 w 838759"/>
                  <a:gd name="connsiteY8" fmla="*/ 530458 h 576214"/>
                  <a:gd name="connsiteX9" fmla="*/ 373200 w 838759"/>
                  <a:gd name="connsiteY9" fmla="*/ 488125 h 576214"/>
                  <a:gd name="connsiteX10" fmla="*/ 208100 w 838759"/>
                  <a:gd name="connsiteY10" fmla="*/ 560092 h 576214"/>
                  <a:gd name="connsiteX11" fmla="*/ 114967 w 838759"/>
                  <a:gd name="connsiteY11" fmla="*/ 564325 h 576214"/>
                  <a:gd name="connsiteX12" fmla="*/ 4900 w 838759"/>
                  <a:gd name="connsiteY12" fmla="*/ 454258 h 576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8759" h="576214">
                    <a:moveTo>
                      <a:pt x="4900" y="454258"/>
                    </a:moveTo>
                    <a:cubicBezTo>
                      <a:pt x="33828" y="453553"/>
                      <a:pt x="154478" y="629236"/>
                      <a:pt x="288533" y="560092"/>
                    </a:cubicBezTo>
                    <a:cubicBezTo>
                      <a:pt x="422588" y="490948"/>
                      <a:pt x="729505" y="123353"/>
                      <a:pt x="809233" y="39392"/>
                    </a:cubicBezTo>
                    <a:cubicBezTo>
                      <a:pt x="888961" y="-44569"/>
                      <a:pt x="783833" y="27397"/>
                      <a:pt x="766900" y="56325"/>
                    </a:cubicBezTo>
                    <a:cubicBezTo>
                      <a:pt x="749967" y="85253"/>
                      <a:pt x="732327" y="168508"/>
                      <a:pt x="707633" y="212958"/>
                    </a:cubicBezTo>
                    <a:cubicBezTo>
                      <a:pt x="682939" y="257408"/>
                      <a:pt x="604622" y="350542"/>
                      <a:pt x="618733" y="323025"/>
                    </a:cubicBezTo>
                    <a:cubicBezTo>
                      <a:pt x="632844" y="295508"/>
                      <a:pt x="801472" y="38686"/>
                      <a:pt x="792300" y="47858"/>
                    </a:cubicBezTo>
                    <a:cubicBezTo>
                      <a:pt x="783128" y="57030"/>
                      <a:pt x="640605" y="297625"/>
                      <a:pt x="563700" y="378058"/>
                    </a:cubicBezTo>
                    <a:cubicBezTo>
                      <a:pt x="486795" y="458491"/>
                      <a:pt x="362617" y="512114"/>
                      <a:pt x="330867" y="530458"/>
                    </a:cubicBezTo>
                    <a:cubicBezTo>
                      <a:pt x="299117" y="548802"/>
                      <a:pt x="393661" y="483186"/>
                      <a:pt x="373200" y="488125"/>
                    </a:cubicBezTo>
                    <a:cubicBezTo>
                      <a:pt x="352739" y="493064"/>
                      <a:pt x="251139" y="547392"/>
                      <a:pt x="208100" y="560092"/>
                    </a:cubicBezTo>
                    <a:cubicBezTo>
                      <a:pt x="165061" y="572792"/>
                      <a:pt x="146717" y="581258"/>
                      <a:pt x="114967" y="564325"/>
                    </a:cubicBezTo>
                    <a:cubicBezTo>
                      <a:pt x="83217" y="547392"/>
                      <a:pt x="-24028" y="454963"/>
                      <a:pt x="4900" y="4542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3" name="フリーフォーム: 図形 882">
                <a:extLst>
                  <a:ext uri="{FF2B5EF4-FFF2-40B4-BE49-F238E27FC236}">
                    <a16:creationId xmlns:a16="http://schemas.microsoft.com/office/drawing/2014/main" id="{AB62C232-031B-40A5-A958-0FDBFEBDADBA}"/>
                  </a:ext>
                </a:extLst>
              </p:cNvPr>
              <p:cNvSpPr/>
              <p:nvPr/>
            </p:nvSpPr>
            <p:spPr>
              <a:xfrm>
                <a:off x="4211559" y="2717733"/>
                <a:ext cx="119302" cy="117581"/>
              </a:xfrm>
              <a:custGeom>
                <a:avLst/>
                <a:gdLst>
                  <a:gd name="connsiteX0" fmla="*/ 79 w 119302"/>
                  <a:gd name="connsiteY0" fmla="*/ 67 h 117581"/>
                  <a:gd name="connsiteX1" fmla="*/ 93741 w 119302"/>
                  <a:gd name="connsiteY1" fmla="*/ 52455 h 117581"/>
                  <a:gd name="connsiteX2" fmla="*/ 111204 w 119302"/>
                  <a:gd name="connsiteY2" fmla="*/ 117542 h 117581"/>
                  <a:gd name="connsiteX3" fmla="*/ 111204 w 119302"/>
                  <a:gd name="connsiteY3" fmla="*/ 42930 h 117581"/>
                  <a:gd name="connsiteX4" fmla="*/ 79 w 119302"/>
                  <a:gd name="connsiteY4" fmla="*/ 67 h 11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02" h="117581">
                    <a:moveTo>
                      <a:pt x="79" y="67"/>
                    </a:moveTo>
                    <a:cubicBezTo>
                      <a:pt x="-2831" y="1654"/>
                      <a:pt x="75220" y="32876"/>
                      <a:pt x="93741" y="52455"/>
                    </a:cubicBezTo>
                    <a:cubicBezTo>
                      <a:pt x="112262" y="72034"/>
                      <a:pt x="108294" y="119129"/>
                      <a:pt x="111204" y="117542"/>
                    </a:cubicBezTo>
                    <a:cubicBezTo>
                      <a:pt x="114114" y="115955"/>
                      <a:pt x="127873" y="60657"/>
                      <a:pt x="111204" y="42930"/>
                    </a:cubicBezTo>
                    <a:cubicBezTo>
                      <a:pt x="94535" y="25203"/>
                      <a:pt x="2989" y="-1520"/>
                      <a:pt x="79" y="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4" name="フリーフォーム: 図形 883">
                <a:extLst>
                  <a:ext uri="{FF2B5EF4-FFF2-40B4-BE49-F238E27FC236}">
                    <a16:creationId xmlns:a16="http://schemas.microsoft.com/office/drawing/2014/main" id="{A171BD4C-8669-4296-B276-25700E220C95}"/>
                  </a:ext>
                </a:extLst>
              </p:cNvPr>
              <p:cNvSpPr/>
              <p:nvPr/>
            </p:nvSpPr>
            <p:spPr>
              <a:xfrm>
                <a:off x="4200497" y="2806642"/>
                <a:ext cx="88562" cy="160399"/>
              </a:xfrm>
              <a:custGeom>
                <a:avLst/>
                <a:gdLst>
                  <a:gd name="connsiteX0" fmla="*/ 28 w 88562"/>
                  <a:gd name="connsiteY0" fmla="*/ 58 h 160399"/>
                  <a:gd name="connsiteX1" fmla="*/ 73053 w 88562"/>
                  <a:gd name="connsiteY1" fmla="*/ 79433 h 160399"/>
                  <a:gd name="connsiteX2" fmla="*/ 60353 w 88562"/>
                  <a:gd name="connsiteY2" fmla="*/ 160396 h 160399"/>
                  <a:gd name="connsiteX3" fmla="*/ 82578 w 88562"/>
                  <a:gd name="connsiteY3" fmla="*/ 82608 h 160399"/>
                  <a:gd name="connsiteX4" fmla="*/ 82578 w 88562"/>
                  <a:gd name="connsiteY4" fmla="*/ 66733 h 160399"/>
                  <a:gd name="connsiteX5" fmla="*/ 28 w 88562"/>
                  <a:gd name="connsiteY5" fmla="*/ 58 h 16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562" h="160399">
                    <a:moveTo>
                      <a:pt x="28" y="58"/>
                    </a:moveTo>
                    <a:cubicBezTo>
                      <a:pt x="-1560" y="2175"/>
                      <a:pt x="62999" y="52710"/>
                      <a:pt x="73053" y="79433"/>
                    </a:cubicBezTo>
                    <a:cubicBezTo>
                      <a:pt x="83107" y="106156"/>
                      <a:pt x="58766" y="159867"/>
                      <a:pt x="60353" y="160396"/>
                    </a:cubicBezTo>
                    <a:cubicBezTo>
                      <a:pt x="61940" y="160925"/>
                      <a:pt x="78874" y="98218"/>
                      <a:pt x="82578" y="82608"/>
                    </a:cubicBezTo>
                    <a:cubicBezTo>
                      <a:pt x="86282" y="66998"/>
                      <a:pt x="93955" y="79168"/>
                      <a:pt x="82578" y="66733"/>
                    </a:cubicBezTo>
                    <a:cubicBezTo>
                      <a:pt x="71201" y="54298"/>
                      <a:pt x="1616" y="-2059"/>
                      <a:pt x="28" y="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5" name="フリーフォーム: 図形 884">
                <a:extLst>
                  <a:ext uri="{FF2B5EF4-FFF2-40B4-BE49-F238E27FC236}">
                    <a16:creationId xmlns:a16="http://schemas.microsoft.com/office/drawing/2014/main" id="{BF66C648-7151-4403-AF83-75E2F6804C07}"/>
                  </a:ext>
                </a:extLst>
              </p:cNvPr>
              <p:cNvSpPr/>
              <p:nvPr/>
            </p:nvSpPr>
            <p:spPr>
              <a:xfrm>
                <a:off x="4187491" y="2822572"/>
                <a:ext cx="58198" cy="241348"/>
              </a:xfrm>
              <a:custGeom>
                <a:avLst/>
                <a:gdLst>
                  <a:gd name="connsiteX0" fmla="*/ 334 w 58198"/>
                  <a:gd name="connsiteY0" fmla="*/ 3 h 241348"/>
                  <a:gd name="connsiteX1" fmla="*/ 47959 w 58198"/>
                  <a:gd name="connsiteY1" fmla="*/ 80966 h 241348"/>
                  <a:gd name="connsiteX2" fmla="*/ 28909 w 58198"/>
                  <a:gd name="connsiteY2" fmla="*/ 144466 h 241348"/>
                  <a:gd name="connsiteX3" fmla="*/ 334 w 58198"/>
                  <a:gd name="connsiteY3" fmla="*/ 241303 h 241348"/>
                  <a:gd name="connsiteX4" fmla="*/ 49547 w 58198"/>
                  <a:gd name="connsiteY4" fmla="*/ 131766 h 241348"/>
                  <a:gd name="connsiteX5" fmla="*/ 55897 w 58198"/>
                  <a:gd name="connsiteY5" fmla="*/ 84141 h 241348"/>
                  <a:gd name="connsiteX6" fmla="*/ 334 w 58198"/>
                  <a:gd name="connsiteY6" fmla="*/ 3 h 24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8" h="241348">
                    <a:moveTo>
                      <a:pt x="334" y="3"/>
                    </a:moveTo>
                    <a:cubicBezTo>
                      <a:pt x="-989" y="-526"/>
                      <a:pt x="43196" y="56889"/>
                      <a:pt x="47959" y="80966"/>
                    </a:cubicBezTo>
                    <a:cubicBezTo>
                      <a:pt x="52722" y="105043"/>
                      <a:pt x="36846" y="117743"/>
                      <a:pt x="28909" y="144466"/>
                    </a:cubicBezTo>
                    <a:cubicBezTo>
                      <a:pt x="20972" y="171189"/>
                      <a:pt x="-3106" y="243420"/>
                      <a:pt x="334" y="241303"/>
                    </a:cubicBezTo>
                    <a:cubicBezTo>
                      <a:pt x="3774" y="239186"/>
                      <a:pt x="40286" y="157960"/>
                      <a:pt x="49547" y="131766"/>
                    </a:cubicBezTo>
                    <a:cubicBezTo>
                      <a:pt x="58808" y="105572"/>
                      <a:pt x="60130" y="104514"/>
                      <a:pt x="55897" y="84141"/>
                    </a:cubicBezTo>
                    <a:cubicBezTo>
                      <a:pt x="51664" y="63768"/>
                      <a:pt x="1657" y="532"/>
                      <a:pt x="33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6" name="フリーフォーム: 図形 885">
                <a:extLst>
                  <a:ext uri="{FF2B5EF4-FFF2-40B4-BE49-F238E27FC236}">
                    <a16:creationId xmlns:a16="http://schemas.microsoft.com/office/drawing/2014/main" id="{A0061CC7-9184-4054-A6AC-F0FC8C7C5B94}"/>
                  </a:ext>
                </a:extLst>
              </p:cNvPr>
              <p:cNvSpPr/>
              <p:nvPr/>
            </p:nvSpPr>
            <p:spPr>
              <a:xfrm>
                <a:off x="3697420" y="3093208"/>
                <a:ext cx="74506" cy="163052"/>
              </a:xfrm>
              <a:custGeom>
                <a:avLst/>
                <a:gdLst>
                  <a:gd name="connsiteX0" fmla="*/ 74480 w 74506"/>
                  <a:gd name="connsiteY0" fmla="*/ 1359 h 163052"/>
                  <a:gd name="connsiteX1" fmla="*/ 10980 w 74506"/>
                  <a:gd name="connsiteY1" fmla="*/ 94492 h 163052"/>
                  <a:gd name="connsiteX2" fmla="*/ 10980 w 74506"/>
                  <a:gd name="connsiteY2" fmla="*/ 162225 h 163052"/>
                  <a:gd name="connsiteX3" fmla="*/ 2513 w 74506"/>
                  <a:gd name="connsiteY3" fmla="*/ 47925 h 163052"/>
                  <a:gd name="connsiteX4" fmla="*/ 74480 w 74506"/>
                  <a:gd name="connsiteY4" fmla="*/ 1359 h 16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06" h="163052">
                    <a:moveTo>
                      <a:pt x="74480" y="1359"/>
                    </a:moveTo>
                    <a:cubicBezTo>
                      <a:pt x="75891" y="9120"/>
                      <a:pt x="21563" y="67681"/>
                      <a:pt x="10980" y="94492"/>
                    </a:cubicBezTo>
                    <a:cubicBezTo>
                      <a:pt x="397" y="121303"/>
                      <a:pt x="12391" y="169986"/>
                      <a:pt x="10980" y="162225"/>
                    </a:cubicBezTo>
                    <a:cubicBezTo>
                      <a:pt x="9569" y="154464"/>
                      <a:pt x="-5954" y="75442"/>
                      <a:pt x="2513" y="47925"/>
                    </a:cubicBezTo>
                    <a:cubicBezTo>
                      <a:pt x="10980" y="20408"/>
                      <a:pt x="73069" y="-6402"/>
                      <a:pt x="74480" y="135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7" name="フリーフォーム: 図形 886">
                <a:extLst>
                  <a:ext uri="{FF2B5EF4-FFF2-40B4-BE49-F238E27FC236}">
                    <a16:creationId xmlns:a16="http://schemas.microsoft.com/office/drawing/2014/main" id="{ADDFBCA2-D34A-4408-91F1-262120637DCA}"/>
                  </a:ext>
                </a:extLst>
              </p:cNvPr>
              <p:cNvSpPr/>
              <p:nvPr/>
            </p:nvSpPr>
            <p:spPr>
              <a:xfrm>
                <a:off x="4340995" y="2846894"/>
                <a:ext cx="36337" cy="254319"/>
              </a:xfrm>
              <a:custGeom>
                <a:avLst/>
                <a:gdLst>
                  <a:gd name="connsiteX0" fmla="*/ 288 w 36337"/>
                  <a:gd name="connsiteY0" fmla="*/ 23 h 254319"/>
                  <a:gd name="connsiteX1" fmla="*/ 19338 w 36337"/>
                  <a:gd name="connsiteY1" fmla="*/ 93156 h 254319"/>
                  <a:gd name="connsiteX2" fmla="*/ 19338 w 36337"/>
                  <a:gd name="connsiteY2" fmla="*/ 196873 h 254319"/>
                  <a:gd name="connsiteX3" fmla="*/ 288 w 36337"/>
                  <a:gd name="connsiteY3" fmla="*/ 254023 h 254319"/>
                  <a:gd name="connsiteX4" fmla="*/ 19338 w 36337"/>
                  <a:gd name="connsiteY4" fmla="*/ 213806 h 254319"/>
                  <a:gd name="connsiteX5" fmla="*/ 36272 w 36337"/>
                  <a:gd name="connsiteY5" fmla="*/ 101623 h 254319"/>
                  <a:gd name="connsiteX6" fmla="*/ 288 w 36337"/>
                  <a:gd name="connsiteY6" fmla="*/ 23 h 25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37" h="254319">
                    <a:moveTo>
                      <a:pt x="288" y="23"/>
                    </a:moveTo>
                    <a:cubicBezTo>
                      <a:pt x="-2534" y="-1388"/>
                      <a:pt x="16163" y="60348"/>
                      <a:pt x="19338" y="93156"/>
                    </a:cubicBezTo>
                    <a:cubicBezTo>
                      <a:pt x="22513" y="125964"/>
                      <a:pt x="22513" y="170062"/>
                      <a:pt x="19338" y="196873"/>
                    </a:cubicBezTo>
                    <a:cubicBezTo>
                      <a:pt x="16163" y="223684"/>
                      <a:pt x="288" y="251201"/>
                      <a:pt x="288" y="254023"/>
                    </a:cubicBezTo>
                    <a:cubicBezTo>
                      <a:pt x="288" y="256845"/>
                      <a:pt x="13341" y="239206"/>
                      <a:pt x="19338" y="213806"/>
                    </a:cubicBezTo>
                    <a:cubicBezTo>
                      <a:pt x="25335" y="188406"/>
                      <a:pt x="37330" y="129845"/>
                      <a:pt x="36272" y="101623"/>
                    </a:cubicBezTo>
                    <a:cubicBezTo>
                      <a:pt x="35214" y="73401"/>
                      <a:pt x="3110" y="1434"/>
                      <a:pt x="288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8" name="フリーフォーム: 図形 887">
                <a:extLst>
                  <a:ext uri="{FF2B5EF4-FFF2-40B4-BE49-F238E27FC236}">
                    <a16:creationId xmlns:a16="http://schemas.microsoft.com/office/drawing/2014/main" id="{38C74052-FEF9-4B2E-A067-65D7184E425F}"/>
                  </a:ext>
                </a:extLst>
              </p:cNvPr>
              <p:cNvSpPr/>
              <p:nvPr/>
            </p:nvSpPr>
            <p:spPr>
              <a:xfrm>
                <a:off x="4074335" y="2765997"/>
                <a:ext cx="353736" cy="394240"/>
              </a:xfrm>
              <a:custGeom>
                <a:avLst/>
                <a:gdLst>
                  <a:gd name="connsiteX0" fmla="*/ 108198 w 353736"/>
                  <a:gd name="connsiteY0" fmla="*/ 486 h 394240"/>
                  <a:gd name="connsiteX1" fmla="*/ 275415 w 353736"/>
                  <a:gd name="connsiteY1" fmla="*/ 61870 h 394240"/>
                  <a:gd name="connsiteX2" fmla="*/ 279648 w 353736"/>
                  <a:gd name="connsiteY2" fmla="*/ 97853 h 394240"/>
                  <a:gd name="connsiteX3" fmla="*/ 275415 w 353736"/>
                  <a:gd name="connsiteY3" fmla="*/ 186753 h 394240"/>
                  <a:gd name="connsiteX4" fmla="*/ 245782 w 353736"/>
                  <a:gd name="connsiteY4" fmla="*/ 277770 h 394240"/>
                  <a:gd name="connsiteX5" fmla="*/ 252132 w 353736"/>
                  <a:gd name="connsiteY5" fmla="*/ 356086 h 394240"/>
                  <a:gd name="connsiteX6" fmla="*/ 353732 w 353736"/>
                  <a:gd name="connsiteY6" fmla="*/ 394186 h 394240"/>
                  <a:gd name="connsiteX7" fmla="*/ 247898 w 353736"/>
                  <a:gd name="connsiteY7" fmla="*/ 362436 h 394240"/>
                  <a:gd name="connsiteX8" fmla="*/ 224615 w 353736"/>
                  <a:gd name="connsiteY8" fmla="*/ 284120 h 394240"/>
                  <a:gd name="connsiteX9" fmla="*/ 180165 w 353736"/>
                  <a:gd name="connsiteY9" fmla="*/ 311636 h 394240"/>
                  <a:gd name="connsiteX10" fmla="*/ 116665 w 353736"/>
                  <a:gd name="connsiteY10" fmla="*/ 337036 h 394240"/>
                  <a:gd name="connsiteX11" fmla="*/ 248 w 353736"/>
                  <a:gd name="connsiteY11" fmla="*/ 360320 h 394240"/>
                  <a:gd name="connsiteX12" fmla="*/ 150532 w 353736"/>
                  <a:gd name="connsiteY12" fmla="*/ 332803 h 394240"/>
                  <a:gd name="connsiteX13" fmla="*/ 173815 w 353736"/>
                  <a:gd name="connsiteY13" fmla="*/ 199453 h 394240"/>
                  <a:gd name="connsiteX14" fmla="*/ 175932 w 353736"/>
                  <a:gd name="connsiteY14" fmla="*/ 250253 h 394240"/>
                  <a:gd name="connsiteX15" fmla="*/ 207682 w 353736"/>
                  <a:gd name="connsiteY15" fmla="*/ 152886 h 394240"/>
                  <a:gd name="connsiteX16" fmla="*/ 190748 w 353736"/>
                  <a:gd name="connsiteY16" fmla="*/ 97853 h 394240"/>
                  <a:gd name="connsiteX17" fmla="*/ 108198 w 353736"/>
                  <a:gd name="connsiteY17" fmla="*/ 486 h 39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3736" h="394240">
                    <a:moveTo>
                      <a:pt x="108198" y="486"/>
                    </a:moveTo>
                    <a:cubicBezTo>
                      <a:pt x="122309" y="-5511"/>
                      <a:pt x="246840" y="45642"/>
                      <a:pt x="275415" y="61870"/>
                    </a:cubicBezTo>
                    <a:cubicBezTo>
                      <a:pt x="303990" y="78098"/>
                      <a:pt x="279648" y="77039"/>
                      <a:pt x="279648" y="97853"/>
                    </a:cubicBezTo>
                    <a:cubicBezTo>
                      <a:pt x="279648" y="118667"/>
                      <a:pt x="281059" y="156767"/>
                      <a:pt x="275415" y="186753"/>
                    </a:cubicBezTo>
                    <a:cubicBezTo>
                      <a:pt x="269771" y="216739"/>
                      <a:pt x="249662" y="249548"/>
                      <a:pt x="245782" y="277770"/>
                    </a:cubicBezTo>
                    <a:cubicBezTo>
                      <a:pt x="241902" y="305992"/>
                      <a:pt x="234140" y="336683"/>
                      <a:pt x="252132" y="356086"/>
                    </a:cubicBezTo>
                    <a:cubicBezTo>
                      <a:pt x="270124" y="375489"/>
                      <a:pt x="354438" y="393128"/>
                      <a:pt x="353732" y="394186"/>
                    </a:cubicBezTo>
                    <a:cubicBezTo>
                      <a:pt x="353026" y="395244"/>
                      <a:pt x="269417" y="380780"/>
                      <a:pt x="247898" y="362436"/>
                    </a:cubicBezTo>
                    <a:cubicBezTo>
                      <a:pt x="226379" y="344092"/>
                      <a:pt x="235904" y="292587"/>
                      <a:pt x="224615" y="284120"/>
                    </a:cubicBezTo>
                    <a:cubicBezTo>
                      <a:pt x="213326" y="275653"/>
                      <a:pt x="198157" y="302817"/>
                      <a:pt x="180165" y="311636"/>
                    </a:cubicBezTo>
                    <a:cubicBezTo>
                      <a:pt x="162173" y="320455"/>
                      <a:pt x="146651" y="328922"/>
                      <a:pt x="116665" y="337036"/>
                    </a:cubicBezTo>
                    <a:cubicBezTo>
                      <a:pt x="86679" y="345150"/>
                      <a:pt x="-5397" y="361026"/>
                      <a:pt x="248" y="360320"/>
                    </a:cubicBezTo>
                    <a:cubicBezTo>
                      <a:pt x="5892" y="359615"/>
                      <a:pt x="121604" y="359614"/>
                      <a:pt x="150532" y="332803"/>
                    </a:cubicBezTo>
                    <a:cubicBezTo>
                      <a:pt x="179460" y="305992"/>
                      <a:pt x="169582" y="213211"/>
                      <a:pt x="173815" y="199453"/>
                    </a:cubicBezTo>
                    <a:cubicBezTo>
                      <a:pt x="178048" y="185695"/>
                      <a:pt x="170288" y="258014"/>
                      <a:pt x="175932" y="250253"/>
                    </a:cubicBezTo>
                    <a:cubicBezTo>
                      <a:pt x="181577" y="242492"/>
                      <a:pt x="205213" y="178286"/>
                      <a:pt x="207682" y="152886"/>
                    </a:cubicBezTo>
                    <a:cubicBezTo>
                      <a:pt x="210151" y="127486"/>
                      <a:pt x="202390" y="119020"/>
                      <a:pt x="190748" y="97853"/>
                    </a:cubicBezTo>
                    <a:cubicBezTo>
                      <a:pt x="179106" y="76686"/>
                      <a:pt x="94087" y="6483"/>
                      <a:pt x="108198" y="48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9" name="フリーフォーム: 図形 888">
                <a:extLst>
                  <a:ext uri="{FF2B5EF4-FFF2-40B4-BE49-F238E27FC236}">
                    <a16:creationId xmlns:a16="http://schemas.microsoft.com/office/drawing/2014/main" id="{5CD9B58C-EE10-4F8E-98A2-9567D69D89C2}"/>
                  </a:ext>
                </a:extLst>
              </p:cNvPr>
              <p:cNvSpPr/>
              <p:nvPr/>
            </p:nvSpPr>
            <p:spPr>
              <a:xfrm>
                <a:off x="3759200" y="2019276"/>
                <a:ext cx="371976" cy="130221"/>
              </a:xfrm>
              <a:custGeom>
                <a:avLst/>
                <a:gdLst>
                  <a:gd name="connsiteX0" fmla="*/ 371475 w 371976"/>
                  <a:gd name="connsiteY0" fmla="*/ 24 h 130221"/>
                  <a:gd name="connsiteX1" fmla="*/ 41275 w 371976"/>
                  <a:gd name="connsiteY1" fmla="*/ 92099 h 130221"/>
                  <a:gd name="connsiteX2" fmla="*/ 114300 w 371976"/>
                  <a:gd name="connsiteY2" fmla="*/ 98449 h 130221"/>
                  <a:gd name="connsiteX3" fmla="*/ 0 w 371976"/>
                  <a:gd name="connsiteY3" fmla="*/ 130199 h 130221"/>
                  <a:gd name="connsiteX4" fmla="*/ 114300 w 371976"/>
                  <a:gd name="connsiteY4" fmla="*/ 101624 h 130221"/>
                  <a:gd name="connsiteX5" fmla="*/ 371475 w 371976"/>
                  <a:gd name="connsiteY5" fmla="*/ 24 h 13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976" h="130221">
                    <a:moveTo>
                      <a:pt x="371475" y="24"/>
                    </a:moveTo>
                    <a:cubicBezTo>
                      <a:pt x="359304" y="-1563"/>
                      <a:pt x="84137" y="75695"/>
                      <a:pt x="41275" y="92099"/>
                    </a:cubicBezTo>
                    <a:cubicBezTo>
                      <a:pt x="-1588" y="108503"/>
                      <a:pt x="121179" y="92099"/>
                      <a:pt x="114300" y="98449"/>
                    </a:cubicBezTo>
                    <a:cubicBezTo>
                      <a:pt x="107421" y="104799"/>
                      <a:pt x="0" y="129670"/>
                      <a:pt x="0" y="130199"/>
                    </a:cubicBezTo>
                    <a:cubicBezTo>
                      <a:pt x="0" y="130728"/>
                      <a:pt x="57679" y="121732"/>
                      <a:pt x="114300" y="101624"/>
                    </a:cubicBezTo>
                    <a:cubicBezTo>
                      <a:pt x="170921" y="81516"/>
                      <a:pt x="383646" y="1611"/>
                      <a:pt x="371475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0" name="フリーフォーム: 図形 889">
                <a:extLst>
                  <a:ext uri="{FF2B5EF4-FFF2-40B4-BE49-F238E27FC236}">
                    <a16:creationId xmlns:a16="http://schemas.microsoft.com/office/drawing/2014/main" id="{913AD486-C083-4CA2-88AB-AB8FE0B188FA}"/>
                  </a:ext>
                </a:extLst>
              </p:cNvPr>
              <p:cNvSpPr/>
              <p:nvPr/>
            </p:nvSpPr>
            <p:spPr>
              <a:xfrm>
                <a:off x="3712985" y="2120774"/>
                <a:ext cx="125680" cy="219324"/>
              </a:xfrm>
              <a:custGeom>
                <a:avLst/>
                <a:gdLst>
                  <a:gd name="connsiteX0" fmla="*/ 125590 w 125680"/>
                  <a:gd name="connsiteY0" fmla="*/ 126 h 219324"/>
                  <a:gd name="connsiteX1" fmla="*/ 27165 w 125680"/>
                  <a:gd name="connsiteY1" fmla="*/ 149351 h 219324"/>
                  <a:gd name="connsiteX2" fmla="*/ 4940 w 125680"/>
                  <a:gd name="connsiteY2" fmla="*/ 219201 h 219324"/>
                  <a:gd name="connsiteX3" fmla="*/ 8115 w 125680"/>
                  <a:gd name="connsiteY3" fmla="*/ 165226 h 219324"/>
                  <a:gd name="connsiteX4" fmla="*/ 8115 w 125680"/>
                  <a:gd name="connsiteY4" fmla="*/ 123951 h 219324"/>
                  <a:gd name="connsiteX5" fmla="*/ 125590 w 125680"/>
                  <a:gd name="connsiteY5" fmla="*/ 126 h 2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680" h="219324">
                    <a:moveTo>
                      <a:pt x="125590" y="126"/>
                    </a:moveTo>
                    <a:cubicBezTo>
                      <a:pt x="128765" y="4359"/>
                      <a:pt x="47273" y="112838"/>
                      <a:pt x="27165" y="149351"/>
                    </a:cubicBezTo>
                    <a:cubicBezTo>
                      <a:pt x="7057" y="185864"/>
                      <a:pt x="8115" y="216555"/>
                      <a:pt x="4940" y="219201"/>
                    </a:cubicBezTo>
                    <a:cubicBezTo>
                      <a:pt x="1765" y="221847"/>
                      <a:pt x="7586" y="181101"/>
                      <a:pt x="8115" y="165226"/>
                    </a:cubicBezTo>
                    <a:cubicBezTo>
                      <a:pt x="8644" y="149351"/>
                      <a:pt x="-10406" y="148822"/>
                      <a:pt x="8115" y="123951"/>
                    </a:cubicBezTo>
                    <a:cubicBezTo>
                      <a:pt x="26636" y="99080"/>
                      <a:pt x="122415" y="-4107"/>
                      <a:pt x="125590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1" name="フリーフォーム: 図形 890">
                <a:extLst>
                  <a:ext uri="{FF2B5EF4-FFF2-40B4-BE49-F238E27FC236}">
                    <a16:creationId xmlns:a16="http://schemas.microsoft.com/office/drawing/2014/main" id="{373A1EB6-FE44-4282-9FF3-35891DAB70B9}"/>
                  </a:ext>
                </a:extLst>
              </p:cNvPr>
              <p:cNvSpPr/>
              <p:nvPr/>
            </p:nvSpPr>
            <p:spPr>
              <a:xfrm>
                <a:off x="4117112" y="1953678"/>
                <a:ext cx="560499" cy="91707"/>
              </a:xfrm>
              <a:custGeom>
                <a:avLst/>
                <a:gdLst>
                  <a:gd name="connsiteX0" fmla="*/ 1921 w 560499"/>
                  <a:gd name="connsiteY0" fmla="*/ 5 h 91707"/>
                  <a:gd name="connsiteX1" fmla="*/ 247455 w 560499"/>
                  <a:gd name="connsiteY1" fmla="*/ 31755 h 91707"/>
                  <a:gd name="connsiteX2" fmla="*/ 552255 w 560499"/>
                  <a:gd name="connsiteY2" fmla="*/ 91022 h 91707"/>
                  <a:gd name="connsiteX3" fmla="*/ 480288 w 560499"/>
                  <a:gd name="connsiteY3" fmla="*/ 65622 h 91707"/>
                  <a:gd name="connsiteX4" fmla="*/ 380805 w 560499"/>
                  <a:gd name="connsiteY4" fmla="*/ 33872 h 91707"/>
                  <a:gd name="connsiteX5" fmla="*/ 1921 w 560499"/>
                  <a:gd name="connsiteY5" fmla="*/ 5 h 91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499" h="91707">
                    <a:moveTo>
                      <a:pt x="1921" y="5"/>
                    </a:moveTo>
                    <a:cubicBezTo>
                      <a:pt x="-20304" y="-348"/>
                      <a:pt x="155733" y="16585"/>
                      <a:pt x="247455" y="31755"/>
                    </a:cubicBezTo>
                    <a:cubicBezTo>
                      <a:pt x="339177" y="46925"/>
                      <a:pt x="513450" y="85378"/>
                      <a:pt x="552255" y="91022"/>
                    </a:cubicBezTo>
                    <a:cubicBezTo>
                      <a:pt x="591060" y="96666"/>
                      <a:pt x="480288" y="65622"/>
                      <a:pt x="480288" y="65622"/>
                    </a:cubicBezTo>
                    <a:cubicBezTo>
                      <a:pt x="451713" y="56097"/>
                      <a:pt x="461591" y="45161"/>
                      <a:pt x="380805" y="33872"/>
                    </a:cubicBezTo>
                    <a:cubicBezTo>
                      <a:pt x="300019" y="22583"/>
                      <a:pt x="24146" y="358"/>
                      <a:pt x="192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2" name="フリーフォーム: 図形 891">
                <a:extLst>
                  <a:ext uri="{FF2B5EF4-FFF2-40B4-BE49-F238E27FC236}">
                    <a16:creationId xmlns:a16="http://schemas.microsoft.com/office/drawing/2014/main" id="{D39D34F5-F2BF-457B-8D94-CCF6D2EA167C}"/>
                  </a:ext>
                </a:extLst>
              </p:cNvPr>
              <p:cNvSpPr/>
              <p:nvPr/>
            </p:nvSpPr>
            <p:spPr>
              <a:xfrm>
                <a:off x="4649864" y="2010830"/>
                <a:ext cx="240431" cy="202068"/>
              </a:xfrm>
              <a:custGeom>
                <a:avLst/>
                <a:gdLst>
                  <a:gd name="connsiteX0" fmla="*/ 453 w 240431"/>
                  <a:gd name="connsiteY0" fmla="*/ 3 h 202068"/>
                  <a:gd name="connsiteX1" fmla="*/ 163436 w 240431"/>
                  <a:gd name="connsiteY1" fmla="*/ 61387 h 202068"/>
                  <a:gd name="connsiteX2" fmla="*/ 237519 w 240431"/>
                  <a:gd name="connsiteY2" fmla="*/ 201087 h 202068"/>
                  <a:gd name="connsiteX3" fmla="*/ 224819 w 240431"/>
                  <a:gd name="connsiteY3" fmla="*/ 120653 h 202068"/>
                  <a:gd name="connsiteX4" fmla="*/ 218469 w 240431"/>
                  <a:gd name="connsiteY4" fmla="*/ 63503 h 202068"/>
                  <a:gd name="connsiteX5" fmla="*/ 453 w 240431"/>
                  <a:gd name="connsiteY5" fmla="*/ 3 h 20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31" h="202068">
                    <a:moveTo>
                      <a:pt x="453" y="3"/>
                    </a:moveTo>
                    <a:cubicBezTo>
                      <a:pt x="-8719" y="-350"/>
                      <a:pt x="123925" y="27873"/>
                      <a:pt x="163436" y="61387"/>
                    </a:cubicBezTo>
                    <a:cubicBezTo>
                      <a:pt x="202947" y="94901"/>
                      <a:pt x="227289" y="191209"/>
                      <a:pt x="237519" y="201087"/>
                    </a:cubicBezTo>
                    <a:cubicBezTo>
                      <a:pt x="247749" y="210965"/>
                      <a:pt x="227994" y="143584"/>
                      <a:pt x="224819" y="120653"/>
                    </a:cubicBezTo>
                    <a:cubicBezTo>
                      <a:pt x="221644" y="97722"/>
                      <a:pt x="249513" y="82200"/>
                      <a:pt x="218469" y="63503"/>
                    </a:cubicBezTo>
                    <a:cubicBezTo>
                      <a:pt x="187425" y="44806"/>
                      <a:pt x="9625" y="356"/>
                      <a:pt x="45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3" name="フリーフォーム: 図形 892">
                <a:extLst>
                  <a:ext uri="{FF2B5EF4-FFF2-40B4-BE49-F238E27FC236}">
                    <a16:creationId xmlns:a16="http://schemas.microsoft.com/office/drawing/2014/main" id="{E6E675B1-2988-4D44-9A3B-FBA04AC79C5D}"/>
                  </a:ext>
                </a:extLst>
              </p:cNvPr>
              <p:cNvSpPr/>
              <p:nvPr/>
            </p:nvSpPr>
            <p:spPr>
              <a:xfrm>
                <a:off x="3822461" y="4048125"/>
                <a:ext cx="283669" cy="124818"/>
              </a:xfrm>
              <a:custGeom>
                <a:avLst/>
                <a:gdLst>
                  <a:gd name="connsiteX0" fmla="*/ 239 w 283669"/>
                  <a:gd name="connsiteY0" fmla="*/ 0 h 124818"/>
                  <a:gd name="connsiteX1" fmla="*/ 270114 w 283669"/>
                  <a:gd name="connsiteY1" fmla="*/ 111125 h 124818"/>
                  <a:gd name="connsiteX2" fmla="*/ 222489 w 283669"/>
                  <a:gd name="connsiteY2" fmla="*/ 111125 h 124818"/>
                  <a:gd name="connsiteX3" fmla="*/ 239 w 283669"/>
                  <a:gd name="connsiteY3" fmla="*/ 0 h 124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669" h="124818">
                    <a:moveTo>
                      <a:pt x="239" y="0"/>
                    </a:moveTo>
                    <a:cubicBezTo>
                      <a:pt x="8176" y="0"/>
                      <a:pt x="233072" y="92604"/>
                      <a:pt x="270114" y="111125"/>
                    </a:cubicBezTo>
                    <a:cubicBezTo>
                      <a:pt x="307156" y="129646"/>
                      <a:pt x="260589" y="129117"/>
                      <a:pt x="222489" y="111125"/>
                    </a:cubicBezTo>
                    <a:cubicBezTo>
                      <a:pt x="184389" y="93133"/>
                      <a:pt x="-7698" y="0"/>
                      <a:pt x="2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4" name="フリーフォーム: 図形 893">
                <a:extLst>
                  <a:ext uri="{FF2B5EF4-FFF2-40B4-BE49-F238E27FC236}">
                    <a16:creationId xmlns:a16="http://schemas.microsoft.com/office/drawing/2014/main" id="{DC2F9246-02C2-47AB-8D0E-50EE94B2FD8F}"/>
                  </a:ext>
                </a:extLst>
              </p:cNvPr>
              <p:cNvSpPr/>
              <p:nvPr/>
            </p:nvSpPr>
            <p:spPr>
              <a:xfrm>
                <a:off x="4899607" y="3301992"/>
                <a:ext cx="218684" cy="203228"/>
              </a:xfrm>
              <a:custGeom>
                <a:avLst/>
                <a:gdLst>
                  <a:gd name="connsiteX0" fmla="*/ 476 w 218684"/>
                  <a:gd name="connsiteY0" fmla="*/ 8 h 203228"/>
                  <a:gd name="connsiteX1" fmla="*/ 66093 w 218684"/>
                  <a:gd name="connsiteY1" fmla="*/ 131241 h 203228"/>
                  <a:gd name="connsiteX2" fmla="*/ 218493 w 218684"/>
                  <a:gd name="connsiteY2" fmla="*/ 203208 h 203228"/>
                  <a:gd name="connsiteX3" fmla="*/ 95726 w 218684"/>
                  <a:gd name="connsiteY3" fmla="*/ 124891 h 203228"/>
                  <a:gd name="connsiteX4" fmla="*/ 476 w 218684"/>
                  <a:gd name="connsiteY4" fmla="*/ 8 h 203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684" h="203228">
                    <a:moveTo>
                      <a:pt x="476" y="8"/>
                    </a:moveTo>
                    <a:cubicBezTo>
                      <a:pt x="-4463" y="1066"/>
                      <a:pt x="29757" y="97374"/>
                      <a:pt x="66093" y="131241"/>
                    </a:cubicBezTo>
                    <a:cubicBezTo>
                      <a:pt x="102429" y="165108"/>
                      <a:pt x="213554" y="204266"/>
                      <a:pt x="218493" y="203208"/>
                    </a:cubicBezTo>
                    <a:cubicBezTo>
                      <a:pt x="223432" y="202150"/>
                      <a:pt x="131357" y="154172"/>
                      <a:pt x="95726" y="124891"/>
                    </a:cubicBezTo>
                    <a:cubicBezTo>
                      <a:pt x="60096" y="95611"/>
                      <a:pt x="5415" y="-1050"/>
                      <a:pt x="476" y="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5" name="フリーフォーム: 図形 894">
                <a:extLst>
                  <a:ext uri="{FF2B5EF4-FFF2-40B4-BE49-F238E27FC236}">
                    <a16:creationId xmlns:a16="http://schemas.microsoft.com/office/drawing/2014/main" id="{C4BFFD79-F89E-4480-8A77-1AD1F3CE0907}"/>
                  </a:ext>
                </a:extLst>
              </p:cNvPr>
              <p:cNvSpPr/>
              <p:nvPr/>
            </p:nvSpPr>
            <p:spPr>
              <a:xfrm>
                <a:off x="3992424" y="3400422"/>
                <a:ext cx="53585" cy="180981"/>
              </a:xfrm>
              <a:custGeom>
                <a:avLst/>
                <a:gdLst>
                  <a:gd name="connsiteX0" fmla="*/ 49351 w 53585"/>
                  <a:gd name="connsiteY0" fmla="*/ 3 h 180981"/>
                  <a:gd name="connsiteX1" fmla="*/ 49351 w 53585"/>
                  <a:gd name="connsiteY1" fmla="*/ 88903 h 180981"/>
                  <a:gd name="connsiteX2" fmla="*/ 139 w 53585"/>
                  <a:gd name="connsiteY2" fmla="*/ 180978 h 180981"/>
                  <a:gd name="connsiteX3" fmla="*/ 35064 w 53585"/>
                  <a:gd name="connsiteY3" fmla="*/ 85728 h 180981"/>
                  <a:gd name="connsiteX4" fmla="*/ 49351 w 53585"/>
                  <a:gd name="connsiteY4" fmla="*/ 3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85" h="180981">
                    <a:moveTo>
                      <a:pt x="49351" y="3"/>
                    </a:moveTo>
                    <a:cubicBezTo>
                      <a:pt x="51732" y="532"/>
                      <a:pt x="57553" y="58741"/>
                      <a:pt x="49351" y="88903"/>
                    </a:cubicBezTo>
                    <a:cubicBezTo>
                      <a:pt x="41149" y="119065"/>
                      <a:pt x="2520" y="181507"/>
                      <a:pt x="139" y="180978"/>
                    </a:cubicBezTo>
                    <a:cubicBezTo>
                      <a:pt x="-2242" y="180449"/>
                      <a:pt x="26597" y="112980"/>
                      <a:pt x="35064" y="85728"/>
                    </a:cubicBezTo>
                    <a:cubicBezTo>
                      <a:pt x="43531" y="58476"/>
                      <a:pt x="46970" y="-526"/>
                      <a:pt x="49351" y="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6" name="楕円 895">
                <a:extLst>
                  <a:ext uri="{FF2B5EF4-FFF2-40B4-BE49-F238E27FC236}">
                    <a16:creationId xmlns:a16="http://schemas.microsoft.com/office/drawing/2014/main" id="{A1933F56-AB4B-43C4-8394-9FFFF1D3DCEA}"/>
                  </a:ext>
                </a:extLst>
              </p:cNvPr>
              <p:cNvSpPr/>
              <p:nvPr/>
            </p:nvSpPr>
            <p:spPr>
              <a:xfrm rot="20573836">
                <a:off x="3732162" y="3231777"/>
                <a:ext cx="243064" cy="352443"/>
              </a:xfrm>
              <a:prstGeom prst="ellipse">
                <a:avLst/>
              </a:prstGeom>
              <a:solidFill>
                <a:srgbClr val="FF0000">
                  <a:alpha val="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7" name="フリーフォーム: 図形 896">
                <a:extLst>
                  <a:ext uri="{FF2B5EF4-FFF2-40B4-BE49-F238E27FC236}">
                    <a16:creationId xmlns:a16="http://schemas.microsoft.com/office/drawing/2014/main" id="{A4E5386D-6C73-4FE8-834E-4F0D1BD33D29}"/>
                  </a:ext>
                </a:extLst>
              </p:cNvPr>
              <p:cNvSpPr/>
              <p:nvPr/>
            </p:nvSpPr>
            <p:spPr>
              <a:xfrm>
                <a:off x="1885925" y="4816372"/>
                <a:ext cx="730455" cy="464718"/>
              </a:xfrm>
              <a:custGeom>
                <a:avLst/>
                <a:gdLst>
                  <a:gd name="connsiteX0" fmla="*/ 730275 w 730455"/>
                  <a:gd name="connsiteY0" fmla="*/ 5395 h 464718"/>
                  <a:gd name="connsiteX1" fmla="*/ 488975 w 730455"/>
                  <a:gd name="connsiteY1" fmla="*/ 5395 h 464718"/>
                  <a:gd name="connsiteX2" fmla="*/ 334458 w 730455"/>
                  <a:gd name="connsiteY2" fmla="*/ 68895 h 464718"/>
                  <a:gd name="connsiteX3" fmla="*/ 186292 w 730455"/>
                  <a:gd name="connsiteY3" fmla="*/ 204361 h 464718"/>
                  <a:gd name="connsiteX4" fmla="*/ 25 w 730455"/>
                  <a:gd name="connsiteY4" fmla="*/ 464711 h 464718"/>
                  <a:gd name="connsiteX5" fmla="*/ 198992 w 730455"/>
                  <a:gd name="connsiteY5" fmla="*/ 212828 h 464718"/>
                  <a:gd name="connsiteX6" fmla="*/ 336575 w 730455"/>
                  <a:gd name="connsiteY6" fmla="*/ 102761 h 464718"/>
                  <a:gd name="connsiteX7" fmla="*/ 524958 w 730455"/>
                  <a:gd name="connsiteY7" fmla="*/ 22328 h 464718"/>
                  <a:gd name="connsiteX8" fmla="*/ 730275 w 730455"/>
                  <a:gd name="connsiteY8" fmla="*/ 5395 h 46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0455" h="464718">
                    <a:moveTo>
                      <a:pt x="730275" y="5395"/>
                    </a:moveTo>
                    <a:cubicBezTo>
                      <a:pt x="724278" y="2573"/>
                      <a:pt x="554945" y="-5188"/>
                      <a:pt x="488975" y="5395"/>
                    </a:cubicBezTo>
                    <a:cubicBezTo>
                      <a:pt x="423005" y="15978"/>
                      <a:pt x="384905" y="35734"/>
                      <a:pt x="334458" y="68895"/>
                    </a:cubicBezTo>
                    <a:cubicBezTo>
                      <a:pt x="284011" y="102056"/>
                      <a:pt x="242031" y="138392"/>
                      <a:pt x="186292" y="204361"/>
                    </a:cubicBezTo>
                    <a:cubicBezTo>
                      <a:pt x="130553" y="270330"/>
                      <a:pt x="-2092" y="463300"/>
                      <a:pt x="25" y="464711"/>
                    </a:cubicBezTo>
                    <a:cubicBezTo>
                      <a:pt x="2142" y="466122"/>
                      <a:pt x="142900" y="273153"/>
                      <a:pt x="198992" y="212828"/>
                    </a:cubicBezTo>
                    <a:cubicBezTo>
                      <a:pt x="255084" y="152503"/>
                      <a:pt x="282247" y="134511"/>
                      <a:pt x="336575" y="102761"/>
                    </a:cubicBezTo>
                    <a:cubicBezTo>
                      <a:pt x="390903" y="71011"/>
                      <a:pt x="458988" y="38909"/>
                      <a:pt x="524958" y="22328"/>
                    </a:cubicBezTo>
                    <a:cubicBezTo>
                      <a:pt x="590927" y="5748"/>
                      <a:pt x="736272" y="8217"/>
                      <a:pt x="730275" y="53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8" name="フリーフォーム: 図形 897">
                <a:extLst>
                  <a:ext uri="{FF2B5EF4-FFF2-40B4-BE49-F238E27FC236}">
                    <a16:creationId xmlns:a16="http://schemas.microsoft.com/office/drawing/2014/main" id="{2DAA195A-FA10-4790-AC9B-8563268274D7}"/>
                  </a:ext>
                </a:extLst>
              </p:cNvPr>
              <p:cNvSpPr/>
              <p:nvPr/>
            </p:nvSpPr>
            <p:spPr>
              <a:xfrm>
                <a:off x="1471109" y="5310335"/>
                <a:ext cx="396929" cy="927809"/>
              </a:xfrm>
              <a:custGeom>
                <a:avLst/>
                <a:gdLst>
                  <a:gd name="connsiteX0" fmla="*/ 395791 w 396929"/>
                  <a:gd name="connsiteY0" fmla="*/ 1440 h 927809"/>
                  <a:gd name="connsiteX1" fmla="*/ 11616 w 396929"/>
                  <a:gd name="connsiteY1" fmla="*/ 890440 h 927809"/>
                  <a:gd name="connsiteX2" fmla="*/ 125916 w 396929"/>
                  <a:gd name="connsiteY2" fmla="*/ 687240 h 927809"/>
                  <a:gd name="connsiteX3" fmla="*/ 395791 w 396929"/>
                  <a:gd name="connsiteY3" fmla="*/ 1440 h 92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6929" h="927809">
                    <a:moveTo>
                      <a:pt x="395791" y="1440"/>
                    </a:moveTo>
                    <a:cubicBezTo>
                      <a:pt x="376741" y="35307"/>
                      <a:pt x="56595" y="776140"/>
                      <a:pt x="11616" y="890440"/>
                    </a:cubicBezTo>
                    <a:cubicBezTo>
                      <a:pt x="-33363" y="1004740"/>
                      <a:pt x="62416" y="833819"/>
                      <a:pt x="125916" y="687240"/>
                    </a:cubicBezTo>
                    <a:cubicBezTo>
                      <a:pt x="189416" y="540661"/>
                      <a:pt x="414841" y="-32427"/>
                      <a:pt x="395791" y="14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9" name="フリーフォーム: 図形 898">
                <a:extLst>
                  <a:ext uri="{FF2B5EF4-FFF2-40B4-BE49-F238E27FC236}">
                    <a16:creationId xmlns:a16="http://schemas.microsoft.com/office/drawing/2014/main" id="{4D448370-80FA-4F82-AF46-C0CF0DA9D2B1}"/>
                  </a:ext>
                </a:extLst>
              </p:cNvPr>
              <p:cNvSpPr/>
              <p:nvPr/>
            </p:nvSpPr>
            <p:spPr>
              <a:xfrm>
                <a:off x="1062955" y="6280147"/>
                <a:ext cx="374670" cy="854212"/>
              </a:xfrm>
              <a:custGeom>
                <a:avLst/>
                <a:gdLst>
                  <a:gd name="connsiteX0" fmla="*/ 374262 w 374670"/>
                  <a:gd name="connsiteY0" fmla="*/ 3 h 854212"/>
                  <a:gd name="connsiteX1" fmla="*/ 247262 w 374670"/>
                  <a:gd name="connsiteY1" fmla="*/ 364070 h 854212"/>
                  <a:gd name="connsiteX2" fmla="*/ 14428 w 374670"/>
                  <a:gd name="connsiteY2" fmla="*/ 823386 h 854212"/>
                  <a:gd name="connsiteX3" fmla="*/ 52528 w 374670"/>
                  <a:gd name="connsiteY3" fmla="*/ 762003 h 854212"/>
                  <a:gd name="connsiteX4" fmla="*/ 279012 w 374670"/>
                  <a:gd name="connsiteY4" fmla="*/ 357720 h 854212"/>
                  <a:gd name="connsiteX5" fmla="*/ 374262 w 374670"/>
                  <a:gd name="connsiteY5" fmla="*/ 3 h 854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670" h="854212">
                    <a:moveTo>
                      <a:pt x="374262" y="3"/>
                    </a:moveTo>
                    <a:cubicBezTo>
                      <a:pt x="368971" y="1061"/>
                      <a:pt x="307234" y="226840"/>
                      <a:pt x="247262" y="364070"/>
                    </a:cubicBezTo>
                    <a:cubicBezTo>
                      <a:pt x="187290" y="501300"/>
                      <a:pt x="46884" y="757064"/>
                      <a:pt x="14428" y="823386"/>
                    </a:cubicBezTo>
                    <a:cubicBezTo>
                      <a:pt x="-18028" y="889708"/>
                      <a:pt x="8431" y="839614"/>
                      <a:pt x="52528" y="762003"/>
                    </a:cubicBezTo>
                    <a:cubicBezTo>
                      <a:pt x="96625" y="684392"/>
                      <a:pt x="225390" y="481192"/>
                      <a:pt x="279012" y="357720"/>
                    </a:cubicBezTo>
                    <a:cubicBezTo>
                      <a:pt x="332634" y="234248"/>
                      <a:pt x="379553" y="-1055"/>
                      <a:pt x="37426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0" name="フリーフォーム: 図形 899">
                <a:extLst>
                  <a:ext uri="{FF2B5EF4-FFF2-40B4-BE49-F238E27FC236}">
                    <a16:creationId xmlns:a16="http://schemas.microsoft.com/office/drawing/2014/main" id="{F0D10F38-2EFC-4AF2-830A-62116C8D7F80}"/>
                  </a:ext>
                </a:extLst>
              </p:cNvPr>
              <p:cNvSpPr/>
              <p:nvPr/>
            </p:nvSpPr>
            <p:spPr>
              <a:xfrm>
                <a:off x="663352" y="7071416"/>
                <a:ext cx="518614" cy="631250"/>
              </a:xfrm>
              <a:custGeom>
                <a:avLst/>
                <a:gdLst>
                  <a:gd name="connsiteX0" fmla="*/ 1281 w 518614"/>
                  <a:gd name="connsiteY0" fmla="*/ 629017 h 631250"/>
                  <a:gd name="connsiteX1" fmla="*/ 244698 w 518614"/>
                  <a:gd name="connsiteY1" fmla="*/ 264951 h 631250"/>
                  <a:gd name="connsiteX2" fmla="*/ 517748 w 518614"/>
                  <a:gd name="connsiteY2" fmla="*/ 367 h 631250"/>
                  <a:gd name="connsiteX3" fmla="*/ 325131 w 518614"/>
                  <a:gd name="connsiteY3" fmla="*/ 212034 h 631250"/>
                  <a:gd name="connsiteX4" fmla="*/ 155798 w 518614"/>
                  <a:gd name="connsiteY4" fmla="*/ 408884 h 631250"/>
                  <a:gd name="connsiteX5" fmla="*/ 1281 w 518614"/>
                  <a:gd name="connsiteY5" fmla="*/ 629017 h 6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8614" h="631250">
                    <a:moveTo>
                      <a:pt x="1281" y="629017"/>
                    </a:moveTo>
                    <a:cubicBezTo>
                      <a:pt x="16098" y="605028"/>
                      <a:pt x="158620" y="369726"/>
                      <a:pt x="244698" y="264951"/>
                    </a:cubicBezTo>
                    <a:cubicBezTo>
                      <a:pt x="330776" y="160176"/>
                      <a:pt x="504343" y="9186"/>
                      <a:pt x="517748" y="367"/>
                    </a:cubicBezTo>
                    <a:cubicBezTo>
                      <a:pt x="531153" y="-8452"/>
                      <a:pt x="385456" y="143948"/>
                      <a:pt x="325131" y="212034"/>
                    </a:cubicBezTo>
                    <a:cubicBezTo>
                      <a:pt x="264806" y="280120"/>
                      <a:pt x="207656" y="340445"/>
                      <a:pt x="155798" y="408884"/>
                    </a:cubicBezTo>
                    <a:cubicBezTo>
                      <a:pt x="103940" y="477323"/>
                      <a:pt x="-13536" y="653006"/>
                      <a:pt x="1281" y="629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1" name="フリーフォーム: 図形 900">
                <a:extLst>
                  <a:ext uri="{FF2B5EF4-FFF2-40B4-BE49-F238E27FC236}">
                    <a16:creationId xmlns:a16="http://schemas.microsoft.com/office/drawing/2014/main" id="{DEA9EC4D-69C6-4779-983F-F72165A38F02}"/>
                  </a:ext>
                </a:extLst>
              </p:cNvPr>
              <p:cNvSpPr/>
              <p:nvPr/>
            </p:nvSpPr>
            <p:spPr>
              <a:xfrm>
                <a:off x="593568" y="7696200"/>
                <a:ext cx="77745" cy="254000"/>
              </a:xfrm>
              <a:custGeom>
                <a:avLst/>
                <a:gdLst>
                  <a:gd name="connsiteX0" fmla="*/ 77415 w 77745"/>
                  <a:gd name="connsiteY0" fmla="*/ 0 h 254000"/>
                  <a:gd name="connsiteX1" fmla="*/ 28732 w 77745"/>
                  <a:gd name="connsiteY1" fmla="*/ 162983 h 254000"/>
                  <a:gd name="connsiteX2" fmla="*/ 24499 w 77745"/>
                  <a:gd name="connsiteY2" fmla="*/ 254000 h 254000"/>
                  <a:gd name="connsiteX3" fmla="*/ 1215 w 77745"/>
                  <a:gd name="connsiteY3" fmla="*/ 162983 h 254000"/>
                  <a:gd name="connsiteX4" fmla="*/ 77415 w 77745"/>
                  <a:gd name="connsiteY4" fmla="*/ 0 h 25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45" h="254000">
                    <a:moveTo>
                      <a:pt x="77415" y="0"/>
                    </a:moveTo>
                    <a:cubicBezTo>
                      <a:pt x="82001" y="0"/>
                      <a:pt x="37551" y="120650"/>
                      <a:pt x="28732" y="162983"/>
                    </a:cubicBezTo>
                    <a:cubicBezTo>
                      <a:pt x="19913" y="205316"/>
                      <a:pt x="29085" y="254000"/>
                      <a:pt x="24499" y="254000"/>
                    </a:cubicBezTo>
                    <a:cubicBezTo>
                      <a:pt x="19913" y="254000"/>
                      <a:pt x="-5840" y="203200"/>
                      <a:pt x="1215" y="162983"/>
                    </a:cubicBezTo>
                    <a:cubicBezTo>
                      <a:pt x="8270" y="122766"/>
                      <a:pt x="72829" y="0"/>
                      <a:pt x="77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2" name="フリーフォーム: 図形 901">
                <a:extLst>
                  <a:ext uri="{FF2B5EF4-FFF2-40B4-BE49-F238E27FC236}">
                    <a16:creationId xmlns:a16="http://schemas.microsoft.com/office/drawing/2014/main" id="{CA1427C9-2DDB-4E4C-A141-54272E928D5F}"/>
                  </a:ext>
                </a:extLst>
              </p:cNvPr>
              <p:cNvSpPr/>
              <p:nvPr/>
            </p:nvSpPr>
            <p:spPr>
              <a:xfrm>
                <a:off x="643096" y="7441848"/>
                <a:ext cx="287696" cy="499426"/>
              </a:xfrm>
              <a:custGeom>
                <a:avLst/>
                <a:gdLst>
                  <a:gd name="connsiteX0" fmla="*/ 286121 w 287696"/>
                  <a:gd name="connsiteY0" fmla="*/ 2469 h 499426"/>
                  <a:gd name="connsiteX1" fmla="*/ 74454 w 287696"/>
                  <a:gd name="connsiteY1" fmla="*/ 271285 h 499426"/>
                  <a:gd name="connsiteX2" fmla="*/ 371 w 287696"/>
                  <a:gd name="connsiteY2" fmla="*/ 497769 h 499426"/>
                  <a:gd name="connsiteX3" fmla="*/ 51171 w 287696"/>
                  <a:gd name="connsiteY3" fmla="*/ 362302 h 499426"/>
                  <a:gd name="connsiteX4" fmla="*/ 165471 w 287696"/>
                  <a:gd name="connsiteY4" fmla="*/ 148519 h 499426"/>
                  <a:gd name="connsiteX5" fmla="*/ 286121 w 287696"/>
                  <a:gd name="connsiteY5" fmla="*/ 2469 h 499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696" h="499426">
                    <a:moveTo>
                      <a:pt x="286121" y="2469"/>
                    </a:moveTo>
                    <a:cubicBezTo>
                      <a:pt x="270952" y="22930"/>
                      <a:pt x="122079" y="188735"/>
                      <a:pt x="74454" y="271285"/>
                    </a:cubicBezTo>
                    <a:cubicBezTo>
                      <a:pt x="26829" y="353835"/>
                      <a:pt x="4251" y="482600"/>
                      <a:pt x="371" y="497769"/>
                    </a:cubicBezTo>
                    <a:cubicBezTo>
                      <a:pt x="-3509" y="512938"/>
                      <a:pt x="23654" y="420510"/>
                      <a:pt x="51171" y="362302"/>
                    </a:cubicBezTo>
                    <a:cubicBezTo>
                      <a:pt x="78688" y="304094"/>
                      <a:pt x="128077" y="203200"/>
                      <a:pt x="165471" y="148519"/>
                    </a:cubicBezTo>
                    <a:cubicBezTo>
                      <a:pt x="202865" y="93839"/>
                      <a:pt x="301290" y="-17992"/>
                      <a:pt x="286121" y="24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3" name="フリーフォーム: 図形 902">
                <a:extLst>
                  <a:ext uri="{FF2B5EF4-FFF2-40B4-BE49-F238E27FC236}">
                    <a16:creationId xmlns:a16="http://schemas.microsoft.com/office/drawing/2014/main" id="{7E02874F-B5C4-4AA6-A39F-CEB4C4D3996A}"/>
                  </a:ext>
                </a:extLst>
              </p:cNvPr>
              <p:cNvSpPr/>
              <p:nvPr/>
            </p:nvSpPr>
            <p:spPr>
              <a:xfrm>
                <a:off x="528052" y="7937492"/>
                <a:ext cx="96431" cy="302731"/>
              </a:xfrm>
              <a:custGeom>
                <a:avLst/>
                <a:gdLst>
                  <a:gd name="connsiteX0" fmla="*/ 96365 w 96431"/>
                  <a:gd name="connsiteY0" fmla="*/ 8 h 302731"/>
                  <a:gd name="connsiteX1" fmla="*/ 5348 w 96431"/>
                  <a:gd name="connsiteY1" fmla="*/ 218025 h 302731"/>
                  <a:gd name="connsiteX2" fmla="*/ 11698 w 96431"/>
                  <a:gd name="connsiteY2" fmla="*/ 302691 h 302731"/>
                  <a:gd name="connsiteX3" fmla="*/ 20165 w 96431"/>
                  <a:gd name="connsiteY3" fmla="*/ 209558 h 302731"/>
                  <a:gd name="connsiteX4" fmla="*/ 96365 w 96431"/>
                  <a:gd name="connsiteY4" fmla="*/ 8 h 30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431" h="302731">
                    <a:moveTo>
                      <a:pt x="96365" y="8"/>
                    </a:moveTo>
                    <a:cubicBezTo>
                      <a:pt x="93895" y="1419"/>
                      <a:pt x="19459" y="167578"/>
                      <a:pt x="5348" y="218025"/>
                    </a:cubicBezTo>
                    <a:cubicBezTo>
                      <a:pt x="-8763" y="268472"/>
                      <a:pt x="9228" y="304102"/>
                      <a:pt x="11698" y="302691"/>
                    </a:cubicBezTo>
                    <a:cubicBezTo>
                      <a:pt x="14167" y="301280"/>
                      <a:pt x="8523" y="252950"/>
                      <a:pt x="20165" y="209558"/>
                    </a:cubicBezTo>
                    <a:cubicBezTo>
                      <a:pt x="31807" y="166166"/>
                      <a:pt x="98835" y="-1403"/>
                      <a:pt x="96365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4" name="フリーフォーム: 図形 903">
                <a:extLst>
                  <a:ext uri="{FF2B5EF4-FFF2-40B4-BE49-F238E27FC236}">
                    <a16:creationId xmlns:a16="http://schemas.microsoft.com/office/drawing/2014/main" id="{0A96161D-4CA3-45AD-8897-65092DD52772}"/>
                  </a:ext>
                </a:extLst>
              </p:cNvPr>
              <p:cNvSpPr/>
              <p:nvPr/>
            </p:nvSpPr>
            <p:spPr>
              <a:xfrm>
                <a:off x="525283" y="8220941"/>
                <a:ext cx="158451" cy="411973"/>
              </a:xfrm>
              <a:custGeom>
                <a:avLst/>
                <a:gdLst>
                  <a:gd name="connsiteX0" fmla="*/ 33517 w 158451"/>
                  <a:gd name="connsiteY0" fmla="*/ 192 h 411973"/>
                  <a:gd name="connsiteX1" fmla="*/ 20817 w 158451"/>
                  <a:gd name="connsiteY1" fmla="*/ 131426 h 411973"/>
                  <a:gd name="connsiteX2" fmla="*/ 54684 w 158451"/>
                  <a:gd name="connsiteY2" fmla="*/ 188576 h 411973"/>
                  <a:gd name="connsiteX3" fmla="*/ 154167 w 158451"/>
                  <a:gd name="connsiteY3" fmla="*/ 402359 h 411973"/>
                  <a:gd name="connsiteX4" fmla="*/ 126650 w 158451"/>
                  <a:gd name="connsiteY4" fmla="*/ 353676 h 411973"/>
                  <a:gd name="connsiteX5" fmla="*/ 3884 w 158451"/>
                  <a:gd name="connsiteY5" fmla="*/ 163176 h 411973"/>
                  <a:gd name="connsiteX6" fmla="*/ 33517 w 158451"/>
                  <a:gd name="connsiteY6" fmla="*/ 192 h 4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451" h="411973">
                    <a:moveTo>
                      <a:pt x="33517" y="192"/>
                    </a:moveTo>
                    <a:cubicBezTo>
                      <a:pt x="36339" y="-5100"/>
                      <a:pt x="17289" y="100029"/>
                      <a:pt x="20817" y="131426"/>
                    </a:cubicBezTo>
                    <a:cubicBezTo>
                      <a:pt x="24345" y="162823"/>
                      <a:pt x="32459" y="143421"/>
                      <a:pt x="54684" y="188576"/>
                    </a:cubicBezTo>
                    <a:cubicBezTo>
                      <a:pt x="76909" y="233731"/>
                      <a:pt x="142173" y="374842"/>
                      <a:pt x="154167" y="402359"/>
                    </a:cubicBezTo>
                    <a:cubicBezTo>
                      <a:pt x="166161" y="429876"/>
                      <a:pt x="151697" y="393540"/>
                      <a:pt x="126650" y="353676"/>
                    </a:cubicBezTo>
                    <a:cubicBezTo>
                      <a:pt x="101603" y="313812"/>
                      <a:pt x="20817" y="217857"/>
                      <a:pt x="3884" y="163176"/>
                    </a:cubicBezTo>
                    <a:cubicBezTo>
                      <a:pt x="-13049" y="108495"/>
                      <a:pt x="30695" y="5484"/>
                      <a:pt x="33517" y="1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5" name="フリーフォーム: 図形 904">
                <a:extLst>
                  <a:ext uri="{FF2B5EF4-FFF2-40B4-BE49-F238E27FC236}">
                    <a16:creationId xmlns:a16="http://schemas.microsoft.com/office/drawing/2014/main" id="{D22900CF-0E06-40C9-B329-4F8D3332407F}"/>
                  </a:ext>
                </a:extLst>
              </p:cNvPr>
              <p:cNvSpPr/>
              <p:nvPr/>
            </p:nvSpPr>
            <p:spPr>
              <a:xfrm>
                <a:off x="715347" y="8651444"/>
                <a:ext cx="557320" cy="76149"/>
              </a:xfrm>
              <a:custGeom>
                <a:avLst/>
                <a:gdLst>
                  <a:gd name="connsiteX0" fmla="*/ 86 w 557320"/>
                  <a:gd name="connsiteY0" fmla="*/ 29006 h 76149"/>
                  <a:gd name="connsiteX1" fmla="*/ 103803 w 557320"/>
                  <a:gd name="connsiteY1" fmla="*/ 75573 h 76149"/>
                  <a:gd name="connsiteX2" fmla="*/ 180003 w 557320"/>
                  <a:gd name="connsiteY2" fmla="*/ 52289 h 76149"/>
                  <a:gd name="connsiteX3" fmla="*/ 548303 w 557320"/>
                  <a:gd name="connsiteY3" fmla="*/ 12073 h 76149"/>
                  <a:gd name="connsiteX4" fmla="*/ 419186 w 557320"/>
                  <a:gd name="connsiteY4" fmla="*/ 1489 h 76149"/>
                  <a:gd name="connsiteX5" fmla="*/ 141903 w 557320"/>
                  <a:gd name="connsiteY5" fmla="*/ 39589 h 76149"/>
                  <a:gd name="connsiteX6" fmla="*/ 86870 w 557320"/>
                  <a:gd name="connsiteY6" fmla="*/ 54406 h 76149"/>
                  <a:gd name="connsiteX7" fmla="*/ 86 w 557320"/>
                  <a:gd name="connsiteY7" fmla="*/ 29006 h 7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7320" h="76149">
                    <a:moveTo>
                      <a:pt x="86" y="29006"/>
                    </a:moveTo>
                    <a:cubicBezTo>
                      <a:pt x="2908" y="32534"/>
                      <a:pt x="73817" y="71693"/>
                      <a:pt x="103803" y="75573"/>
                    </a:cubicBezTo>
                    <a:cubicBezTo>
                      <a:pt x="133789" y="79454"/>
                      <a:pt x="105920" y="62872"/>
                      <a:pt x="180003" y="52289"/>
                    </a:cubicBezTo>
                    <a:cubicBezTo>
                      <a:pt x="254086" y="41706"/>
                      <a:pt x="508439" y="20540"/>
                      <a:pt x="548303" y="12073"/>
                    </a:cubicBezTo>
                    <a:cubicBezTo>
                      <a:pt x="588167" y="3606"/>
                      <a:pt x="486919" y="-3097"/>
                      <a:pt x="419186" y="1489"/>
                    </a:cubicBezTo>
                    <a:cubicBezTo>
                      <a:pt x="351453" y="6075"/>
                      <a:pt x="197289" y="30770"/>
                      <a:pt x="141903" y="39589"/>
                    </a:cubicBezTo>
                    <a:cubicBezTo>
                      <a:pt x="86517" y="48408"/>
                      <a:pt x="109800" y="53700"/>
                      <a:pt x="86870" y="54406"/>
                    </a:cubicBezTo>
                    <a:cubicBezTo>
                      <a:pt x="63940" y="55112"/>
                      <a:pt x="-2736" y="25478"/>
                      <a:pt x="86" y="290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6" name="フリーフォーム: 図形 905">
                <a:extLst>
                  <a:ext uri="{FF2B5EF4-FFF2-40B4-BE49-F238E27FC236}">
                    <a16:creationId xmlns:a16="http://schemas.microsoft.com/office/drawing/2014/main" id="{B8D4C613-D3E0-4E14-8ACD-3E9CB074D902}"/>
                  </a:ext>
                </a:extLst>
              </p:cNvPr>
              <p:cNvSpPr/>
              <p:nvPr/>
            </p:nvSpPr>
            <p:spPr>
              <a:xfrm>
                <a:off x="1225857" y="8040168"/>
                <a:ext cx="404956" cy="616640"/>
              </a:xfrm>
              <a:custGeom>
                <a:avLst/>
                <a:gdLst>
                  <a:gd name="connsiteX0" fmla="*/ 403976 w 404956"/>
                  <a:gd name="connsiteY0" fmla="*/ 1049 h 616640"/>
                  <a:gd name="connsiteX1" fmla="*/ 211360 w 404956"/>
                  <a:gd name="connsiteY1" fmla="*/ 238115 h 616640"/>
                  <a:gd name="connsiteX2" fmla="*/ 14510 w 404956"/>
                  <a:gd name="connsiteY2" fmla="*/ 597949 h 616640"/>
                  <a:gd name="connsiteX3" fmla="*/ 27210 w 404956"/>
                  <a:gd name="connsiteY3" fmla="*/ 540799 h 616640"/>
                  <a:gd name="connsiteX4" fmla="*/ 126693 w 404956"/>
                  <a:gd name="connsiteY4" fmla="*/ 329132 h 616640"/>
                  <a:gd name="connsiteX5" fmla="*/ 403976 w 404956"/>
                  <a:gd name="connsiteY5" fmla="*/ 1049 h 616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956" h="616640">
                    <a:moveTo>
                      <a:pt x="403976" y="1049"/>
                    </a:moveTo>
                    <a:cubicBezTo>
                      <a:pt x="418087" y="-14120"/>
                      <a:pt x="276271" y="138632"/>
                      <a:pt x="211360" y="238115"/>
                    </a:cubicBezTo>
                    <a:cubicBezTo>
                      <a:pt x="146449" y="337598"/>
                      <a:pt x="45202" y="547502"/>
                      <a:pt x="14510" y="597949"/>
                    </a:cubicBezTo>
                    <a:cubicBezTo>
                      <a:pt x="-16182" y="648396"/>
                      <a:pt x="8513" y="585602"/>
                      <a:pt x="27210" y="540799"/>
                    </a:cubicBezTo>
                    <a:cubicBezTo>
                      <a:pt x="45907" y="495996"/>
                      <a:pt x="68837" y="415563"/>
                      <a:pt x="126693" y="329132"/>
                    </a:cubicBezTo>
                    <a:cubicBezTo>
                      <a:pt x="184548" y="242701"/>
                      <a:pt x="389865" y="16218"/>
                      <a:pt x="403976" y="10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7" name="フリーフォーム: 図形 906">
                <a:extLst>
                  <a:ext uri="{FF2B5EF4-FFF2-40B4-BE49-F238E27FC236}">
                    <a16:creationId xmlns:a16="http://schemas.microsoft.com/office/drawing/2014/main" id="{A27F78A7-CE87-475C-A344-946C8C9E62DC}"/>
                  </a:ext>
                </a:extLst>
              </p:cNvPr>
              <p:cNvSpPr/>
              <p:nvPr/>
            </p:nvSpPr>
            <p:spPr>
              <a:xfrm>
                <a:off x="1655154" y="7371022"/>
                <a:ext cx="308144" cy="671555"/>
              </a:xfrm>
              <a:custGeom>
                <a:avLst/>
                <a:gdLst>
                  <a:gd name="connsiteX0" fmla="*/ 306996 w 308144"/>
                  <a:gd name="connsiteY0" fmla="*/ 1328 h 671555"/>
                  <a:gd name="connsiteX1" fmla="*/ 194813 w 308144"/>
                  <a:gd name="connsiteY1" fmla="*/ 246861 h 671555"/>
                  <a:gd name="connsiteX2" fmla="*/ 12779 w 308144"/>
                  <a:gd name="connsiteY2" fmla="*/ 646911 h 671555"/>
                  <a:gd name="connsiteX3" fmla="*/ 27596 w 308144"/>
                  <a:gd name="connsiteY3" fmla="*/ 598228 h 671555"/>
                  <a:gd name="connsiteX4" fmla="*/ 127079 w 308144"/>
                  <a:gd name="connsiteY4" fmla="*/ 350578 h 671555"/>
                  <a:gd name="connsiteX5" fmla="*/ 306996 w 308144"/>
                  <a:gd name="connsiteY5" fmla="*/ 1328 h 67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144" h="671555">
                    <a:moveTo>
                      <a:pt x="306996" y="1328"/>
                    </a:moveTo>
                    <a:cubicBezTo>
                      <a:pt x="318285" y="-15958"/>
                      <a:pt x="243849" y="139264"/>
                      <a:pt x="194813" y="246861"/>
                    </a:cubicBezTo>
                    <a:cubicBezTo>
                      <a:pt x="145777" y="354458"/>
                      <a:pt x="40648" y="588350"/>
                      <a:pt x="12779" y="646911"/>
                    </a:cubicBezTo>
                    <a:cubicBezTo>
                      <a:pt x="-15090" y="705472"/>
                      <a:pt x="8546" y="647617"/>
                      <a:pt x="27596" y="598228"/>
                    </a:cubicBezTo>
                    <a:cubicBezTo>
                      <a:pt x="46646" y="548839"/>
                      <a:pt x="83335" y="447239"/>
                      <a:pt x="127079" y="350578"/>
                    </a:cubicBezTo>
                    <a:cubicBezTo>
                      <a:pt x="170823" y="253917"/>
                      <a:pt x="295707" y="18614"/>
                      <a:pt x="306996" y="13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8" name="フリーフォーム: 図形 907">
                <a:extLst>
                  <a:ext uri="{FF2B5EF4-FFF2-40B4-BE49-F238E27FC236}">
                    <a16:creationId xmlns:a16="http://schemas.microsoft.com/office/drawing/2014/main" id="{AD1ABDD3-C443-4C40-BF2C-5BB3D2861DB3}"/>
                  </a:ext>
                </a:extLst>
              </p:cNvPr>
              <p:cNvSpPr/>
              <p:nvPr/>
            </p:nvSpPr>
            <p:spPr>
              <a:xfrm>
                <a:off x="1184540" y="6413414"/>
                <a:ext cx="708703" cy="666915"/>
              </a:xfrm>
              <a:custGeom>
                <a:avLst/>
                <a:gdLst>
                  <a:gd name="connsiteX0" fmla="*/ 707760 w 708703"/>
                  <a:gd name="connsiteY0" fmla="*/ 86 h 666915"/>
                  <a:gd name="connsiteX1" fmla="*/ 375443 w 708703"/>
                  <a:gd name="connsiteY1" fmla="*/ 334519 h 666915"/>
                  <a:gd name="connsiteX2" fmla="*/ 15610 w 708703"/>
                  <a:gd name="connsiteY2" fmla="*/ 654136 h 666915"/>
                  <a:gd name="connsiteX3" fmla="*/ 91810 w 708703"/>
                  <a:gd name="connsiteY3" fmla="*/ 584286 h 666915"/>
                  <a:gd name="connsiteX4" fmla="*/ 335227 w 708703"/>
                  <a:gd name="connsiteY4" fmla="*/ 404369 h 666915"/>
                  <a:gd name="connsiteX5" fmla="*/ 470693 w 708703"/>
                  <a:gd name="connsiteY5" fmla="*/ 302769 h 666915"/>
                  <a:gd name="connsiteX6" fmla="*/ 707760 w 708703"/>
                  <a:gd name="connsiteY6" fmla="*/ 86 h 66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8703" h="666915">
                    <a:moveTo>
                      <a:pt x="707760" y="86"/>
                    </a:moveTo>
                    <a:cubicBezTo>
                      <a:pt x="691885" y="5378"/>
                      <a:pt x="490801" y="225511"/>
                      <a:pt x="375443" y="334519"/>
                    </a:cubicBezTo>
                    <a:cubicBezTo>
                      <a:pt x="260085" y="443527"/>
                      <a:pt x="62882" y="612508"/>
                      <a:pt x="15610" y="654136"/>
                    </a:cubicBezTo>
                    <a:cubicBezTo>
                      <a:pt x="-31662" y="695764"/>
                      <a:pt x="38541" y="625914"/>
                      <a:pt x="91810" y="584286"/>
                    </a:cubicBezTo>
                    <a:cubicBezTo>
                      <a:pt x="145079" y="542658"/>
                      <a:pt x="272080" y="451289"/>
                      <a:pt x="335227" y="404369"/>
                    </a:cubicBezTo>
                    <a:cubicBezTo>
                      <a:pt x="398374" y="357449"/>
                      <a:pt x="406488" y="371913"/>
                      <a:pt x="470693" y="302769"/>
                    </a:cubicBezTo>
                    <a:cubicBezTo>
                      <a:pt x="534898" y="233625"/>
                      <a:pt x="723635" y="-5206"/>
                      <a:pt x="707760" y="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9" name="フリーフォーム: 図形 908">
                <a:extLst>
                  <a:ext uri="{FF2B5EF4-FFF2-40B4-BE49-F238E27FC236}">
                    <a16:creationId xmlns:a16="http://schemas.microsoft.com/office/drawing/2014/main" id="{D3D9FE4C-25B9-4945-80D5-4D5099CD5CE6}"/>
                  </a:ext>
                </a:extLst>
              </p:cNvPr>
              <p:cNvSpPr/>
              <p:nvPr/>
            </p:nvSpPr>
            <p:spPr>
              <a:xfrm>
                <a:off x="1537411" y="6576786"/>
                <a:ext cx="333835" cy="362546"/>
              </a:xfrm>
              <a:custGeom>
                <a:avLst/>
                <a:gdLst>
                  <a:gd name="connsiteX0" fmla="*/ 331606 w 333835"/>
                  <a:gd name="connsiteY0" fmla="*/ 3931 h 362546"/>
                  <a:gd name="connsiteX1" fmla="*/ 11989 w 333835"/>
                  <a:gd name="connsiteY1" fmla="*/ 348947 h 362546"/>
                  <a:gd name="connsiteX2" fmla="*/ 75489 w 333835"/>
                  <a:gd name="connsiteY2" fmla="*/ 281214 h 362546"/>
                  <a:gd name="connsiteX3" fmla="*/ 149572 w 333835"/>
                  <a:gd name="connsiteY3" fmla="*/ 169031 h 362546"/>
                  <a:gd name="connsiteX4" fmla="*/ 331606 w 333835"/>
                  <a:gd name="connsiteY4" fmla="*/ 3931 h 36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835" h="362546">
                    <a:moveTo>
                      <a:pt x="331606" y="3931"/>
                    </a:moveTo>
                    <a:cubicBezTo>
                      <a:pt x="308676" y="33917"/>
                      <a:pt x="54675" y="302733"/>
                      <a:pt x="11989" y="348947"/>
                    </a:cubicBezTo>
                    <a:cubicBezTo>
                      <a:pt x="-30697" y="395161"/>
                      <a:pt x="52559" y="311200"/>
                      <a:pt x="75489" y="281214"/>
                    </a:cubicBezTo>
                    <a:cubicBezTo>
                      <a:pt x="98419" y="251228"/>
                      <a:pt x="105122" y="214186"/>
                      <a:pt x="149572" y="169031"/>
                    </a:cubicBezTo>
                    <a:cubicBezTo>
                      <a:pt x="194022" y="123876"/>
                      <a:pt x="354536" y="-26055"/>
                      <a:pt x="331606" y="39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0" name="フリーフォーム: 図形 909">
                <a:extLst>
                  <a:ext uri="{FF2B5EF4-FFF2-40B4-BE49-F238E27FC236}">
                    <a16:creationId xmlns:a16="http://schemas.microsoft.com/office/drawing/2014/main" id="{65AFCBC5-5F0D-479F-BC81-BFBFC0202186}"/>
                  </a:ext>
                </a:extLst>
              </p:cNvPr>
              <p:cNvSpPr/>
              <p:nvPr/>
            </p:nvSpPr>
            <p:spPr>
              <a:xfrm>
                <a:off x="569290" y="7945669"/>
                <a:ext cx="196940" cy="271322"/>
              </a:xfrm>
              <a:custGeom>
                <a:avLst/>
                <a:gdLst>
                  <a:gd name="connsiteX0" fmla="*/ 93 w 196940"/>
                  <a:gd name="connsiteY0" fmla="*/ 271231 h 271322"/>
                  <a:gd name="connsiteX1" fmla="*/ 97460 w 196940"/>
                  <a:gd name="connsiteY1" fmla="*/ 239481 h 271322"/>
                  <a:gd name="connsiteX2" fmla="*/ 192710 w 196940"/>
                  <a:gd name="connsiteY2" fmla="*/ 65914 h 271322"/>
                  <a:gd name="connsiteX3" fmla="*/ 180010 w 196940"/>
                  <a:gd name="connsiteY3" fmla="*/ 298 h 271322"/>
                  <a:gd name="connsiteX4" fmla="*/ 177893 w 196940"/>
                  <a:gd name="connsiteY4" fmla="*/ 44748 h 271322"/>
                  <a:gd name="connsiteX5" fmla="*/ 154610 w 196940"/>
                  <a:gd name="connsiteY5" fmla="*/ 116714 h 271322"/>
                  <a:gd name="connsiteX6" fmla="*/ 80527 w 196940"/>
                  <a:gd name="connsiteY6" fmla="*/ 243714 h 271322"/>
                  <a:gd name="connsiteX7" fmla="*/ 93 w 196940"/>
                  <a:gd name="connsiteY7" fmla="*/ 271231 h 271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940" h="271322">
                    <a:moveTo>
                      <a:pt x="93" y="271231"/>
                    </a:moveTo>
                    <a:cubicBezTo>
                      <a:pt x="2915" y="270526"/>
                      <a:pt x="65357" y="273700"/>
                      <a:pt x="97460" y="239481"/>
                    </a:cubicBezTo>
                    <a:cubicBezTo>
                      <a:pt x="129563" y="205262"/>
                      <a:pt x="178952" y="105778"/>
                      <a:pt x="192710" y="65914"/>
                    </a:cubicBezTo>
                    <a:cubicBezTo>
                      <a:pt x="206468" y="26050"/>
                      <a:pt x="182479" y="3826"/>
                      <a:pt x="180010" y="298"/>
                    </a:cubicBezTo>
                    <a:cubicBezTo>
                      <a:pt x="177541" y="-3230"/>
                      <a:pt x="182126" y="25346"/>
                      <a:pt x="177893" y="44748"/>
                    </a:cubicBezTo>
                    <a:cubicBezTo>
                      <a:pt x="173660" y="64150"/>
                      <a:pt x="170838" y="83553"/>
                      <a:pt x="154610" y="116714"/>
                    </a:cubicBezTo>
                    <a:cubicBezTo>
                      <a:pt x="138382" y="149875"/>
                      <a:pt x="102046" y="218314"/>
                      <a:pt x="80527" y="243714"/>
                    </a:cubicBezTo>
                    <a:cubicBezTo>
                      <a:pt x="59008" y="269114"/>
                      <a:pt x="-2729" y="271936"/>
                      <a:pt x="93" y="2712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1" name="フリーフォーム: 図形 910">
                <a:extLst>
                  <a:ext uri="{FF2B5EF4-FFF2-40B4-BE49-F238E27FC236}">
                    <a16:creationId xmlns:a16="http://schemas.microsoft.com/office/drawing/2014/main" id="{5D11400A-E505-42BE-8B7B-C7C0149479D8}"/>
                  </a:ext>
                </a:extLst>
              </p:cNvPr>
              <p:cNvSpPr/>
              <p:nvPr/>
            </p:nvSpPr>
            <p:spPr>
              <a:xfrm>
                <a:off x="586209" y="8000679"/>
                <a:ext cx="78510" cy="176359"/>
              </a:xfrm>
              <a:custGeom>
                <a:avLst/>
                <a:gdLst>
                  <a:gd name="connsiteX0" fmla="*/ 55141 w 78510"/>
                  <a:gd name="connsiteY0" fmla="*/ 321 h 176359"/>
                  <a:gd name="connsiteX1" fmla="*/ 59374 w 78510"/>
                  <a:gd name="connsiteY1" fmla="*/ 104038 h 176359"/>
                  <a:gd name="connsiteX2" fmla="*/ 108 w 78510"/>
                  <a:gd name="connsiteY2" fmla="*/ 176004 h 176359"/>
                  <a:gd name="connsiteX3" fmla="*/ 76308 w 78510"/>
                  <a:gd name="connsiteY3" fmla="*/ 74404 h 176359"/>
                  <a:gd name="connsiteX4" fmla="*/ 55141 w 78510"/>
                  <a:gd name="connsiteY4" fmla="*/ 321 h 17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10" h="176359">
                    <a:moveTo>
                      <a:pt x="55141" y="321"/>
                    </a:moveTo>
                    <a:cubicBezTo>
                      <a:pt x="52319" y="5260"/>
                      <a:pt x="68546" y="74758"/>
                      <a:pt x="59374" y="104038"/>
                    </a:cubicBezTo>
                    <a:cubicBezTo>
                      <a:pt x="50202" y="133318"/>
                      <a:pt x="-2714" y="180943"/>
                      <a:pt x="108" y="176004"/>
                    </a:cubicBezTo>
                    <a:cubicBezTo>
                      <a:pt x="2930" y="171065"/>
                      <a:pt x="66077" y="100157"/>
                      <a:pt x="76308" y="74404"/>
                    </a:cubicBezTo>
                    <a:cubicBezTo>
                      <a:pt x="86539" y="48651"/>
                      <a:pt x="57963" y="-4618"/>
                      <a:pt x="55141" y="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2" name="フリーフォーム: 図形 911">
                <a:extLst>
                  <a:ext uri="{FF2B5EF4-FFF2-40B4-BE49-F238E27FC236}">
                    <a16:creationId xmlns:a16="http://schemas.microsoft.com/office/drawing/2014/main" id="{FD596428-024D-4EBF-8EBA-777899F958A4}"/>
                  </a:ext>
                </a:extLst>
              </p:cNvPr>
              <p:cNvSpPr/>
              <p:nvPr/>
            </p:nvSpPr>
            <p:spPr>
              <a:xfrm>
                <a:off x="945801" y="7322856"/>
                <a:ext cx="463646" cy="497766"/>
              </a:xfrm>
              <a:custGeom>
                <a:avLst/>
                <a:gdLst>
                  <a:gd name="connsiteX0" fmla="*/ 2466 w 463646"/>
                  <a:gd name="connsiteY0" fmla="*/ 496111 h 497766"/>
                  <a:gd name="connsiteX1" fmla="*/ 446966 w 463646"/>
                  <a:gd name="connsiteY1" fmla="*/ 19861 h 497766"/>
                  <a:gd name="connsiteX2" fmla="*/ 360182 w 463646"/>
                  <a:gd name="connsiteY2" fmla="*/ 98177 h 497766"/>
                  <a:gd name="connsiteX3" fmla="*/ 271282 w 463646"/>
                  <a:gd name="connsiteY3" fmla="*/ 174377 h 497766"/>
                  <a:gd name="connsiteX4" fmla="*/ 2466 w 463646"/>
                  <a:gd name="connsiteY4" fmla="*/ 496111 h 49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646" h="497766">
                    <a:moveTo>
                      <a:pt x="2466" y="496111"/>
                    </a:moveTo>
                    <a:cubicBezTo>
                      <a:pt x="31747" y="470358"/>
                      <a:pt x="387347" y="86183"/>
                      <a:pt x="446966" y="19861"/>
                    </a:cubicBezTo>
                    <a:cubicBezTo>
                      <a:pt x="506585" y="-46461"/>
                      <a:pt x="389463" y="72424"/>
                      <a:pt x="360182" y="98177"/>
                    </a:cubicBezTo>
                    <a:cubicBezTo>
                      <a:pt x="330901" y="123930"/>
                      <a:pt x="329490" y="109113"/>
                      <a:pt x="271282" y="174377"/>
                    </a:cubicBezTo>
                    <a:cubicBezTo>
                      <a:pt x="213074" y="239641"/>
                      <a:pt x="-26815" y="521864"/>
                      <a:pt x="2466" y="4961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3" name="フリーフォーム: 図形 912">
                <a:extLst>
                  <a:ext uri="{FF2B5EF4-FFF2-40B4-BE49-F238E27FC236}">
                    <a16:creationId xmlns:a16="http://schemas.microsoft.com/office/drawing/2014/main" id="{DACF25C4-5F70-4B4C-BB28-08B2043CEFED}"/>
                  </a:ext>
                </a:extLst>
              </p:cNvPr>
              <p:cNvSpPr/>
              <p:nvPr/>
            </p:nvSpPr>
            <p:spPr>
              <a:xfrm>
                <a:off x="861413" y="7440385"/>
                <a:ext cx="168964" cy="340549"/>
              </a:xfrm>
              <a:custGeom>
                <a:avLst/>
                <a:gdLst>
                  <a:gd name="connsiteX0" fmla="*/ 70 w 168964"/>
                  <a:gd name="connsiteY0" fmla="*/ 340482 h 340549"/>
                  <a:gd name="connsiteX1" fmla="*/ 118604 w 168964"/>
                  <a:gd name="connsiteY1" fmla="*/ 238882 h 340549"/>
                  <a:gd name="connsiteX2" fmla="*/ 167287 w 168964"/>
                  <a:gd name="connsiteY2" fmla="*/ 3932 h 340549"/>
                  <a:gd name="connsiteX3" fmla="*/ 152470 w 168964"/>
                  <a:gd name="connsiteY3" fmla="*/ 101298 h 340549"/>
                  <a:gd name="connsiteX4" fmla="*/ 101670 w 168964"/>
                  <a:gd name="connsiteY4" fmla="*/ 226182 h 340549"/>
                  <a:gd name="connsiteX5" fmla="*/ 70 w 168964"/>
                  <a:gd name="connsiteY5" fmla="*/ 340482 h 34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964" h="340549">
                    <a:moveTo>
                      <a:pt x="70" y="340482"/>
                    </a:moveTo>
                    <a:cubicBezTo>
                      <a:pt x="2892" y="342599"/>
                      <a:pt x="90735" y="294974"/>
                      <a:pt x="118604" y="238882"/>
                    </a:cubicBezTo>
                    <a:cubicBezTo>
                      <a:pt x="146473" y="182790"/>
                      <a:pt x="161643" y="26863"/>
                      <a:pt x="167287" y="3932"/>
                    </a:cubicBezTo>
                    <a:cubicBezTo>
                      <a:pt x="172931" y="-18999"/>
                      <a:pt x="163406" y="64256"/>
                      <a:pt x="152470" y="101298"/>
                    </a:cubicBezTo>
                    <a:cubicBezTo>
                      <a:pt x="141534" y="138340"/>
                      <a:pt x="123542" y="191962"/>
                      <a:pt x="101670" y="226182"/>
                    </a:cubicBezTo>
                    <a:cubicBezTo>
                      <a:pt x="79798" y="260401"/>
                      <a:pt x="-2752" y="338365"/>
                      <a:pt x="70" y="3404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4" name="フリーフォーム: 図形 913">
                <a:extLst>
                  <a:ext uri="{FF2B5EF4-FFF2-40B4-BE49-F238E27FC236}">
                    <a16:creationId xmlns:a16="http://schemas.microsoft.com/office/drawing/2014/main" id="{3C16B3F6-99C3-4DA6-8DE9-8C2A5CD900DF}"/>
                  </a:ext>
                </a:extLst>
              </p:cNvPr>
              <p:cNvSpPr/>
              <p:nvPr/>
            </p:nvSpPr>
            <p:spPr>
              <a:xfrm>
                <a:off x="1207190" y="7043856"/>
                <a:ext cx="230038" cy="318659"/>
              </a:xfrm>
              <a:custGeom>
                <a:avLst/>
                <a:gdLst>
                  <a:gd name="connsiteX0" fmla="*/ 230027 w 230038"/>
                  <a:gd name="connsiteY0" fmla="*/ 411 h 318659"/>
                  <a:gd name="connsiteX1" fmla="*/ 60693 w 230038"/>
                  <a:gd name="connsiteY1" fmla="*/ 182444 h 318659"/>
                  <a:gd name="connsiteX2" fmla="*/ 1427 w 230038"/>
                  <a:gd name="connsiteY2" fmla="*/ 315794 h 318659"/>
                  <a:gd name="connsiteX3" fmla="*/ 22593 w 230038"/>
                  <a:gd name="connsiteY3" fmla="*/ 262877 h 318659"/>
                  <a:gd name="connsiteX4" fmla="*/ 69160 w 230038"/>
                  <a:gd name="connsiteY4" fmla="*/ 135877 h 318659"/>
                  <a:gd name="connsiteX5" fmla="*/ 230027 w 230038"/>
                  <a:gd name="connsiteY5" fmla="*/ 411 h 31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038" h="318659">
                    <a:moveTo>
                      <a:pt x="230027" y="411"/>
                    </a:moveTo>
                    <a:cubicBezTo>
                      <a:pt x="228616" y="8172"/>
                      <a:pt x="98793" y="129880"/>
                      <a:pt x="60693" y="182444"/>
                    </a:cubicBezTo>
                    <a:cubicBezTo>
                      <a:pt x="22593" y="235008"/>
                      <a:pt x="7777" y="302389"/>
                      <a:pt x="1427" y="315794"/>
                    </a:cubicBezTo>
                    <a:cubicBezTo>
                      <a:pt x="-4923" y="329199"/>
                      <a:pt x="11304" y="292863"/>
                      <a:pt x="22593" y="262877"/>
                    </a:cubicBezTo>
                    <a:cubicBezTo>
                      <a:pt x="33882" y="232891"/>
                      <a:pt x="38468" y="175035"/>
                      <a:pt x="69160" y="135877"/>
                    </a:cubicBezTo>
                    <a:cubicBezTo>
                      <a:pt x="99852" y="96719"/>
                      <a:pt x="231438" y="-7350"/>
                      <a:pt x="230027" y="4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5" name="フリーフォーム: 図形 914">
                <a:extLst>
                  <a:ext uri="{FF2B5EF4-FFF2-40B4-BE49-F238E27FC236}">
                    <a16:creationId xmlns:a16="http://schemas.microsoft.com/office/drawing/2014/main" id="{F89B57D3-16BD-4A2E-89EE-4415DD7060D2}"/>
                  </a:ext>
                </a:extLst>
              </p:cNvPr>
              <p:cNvSpPr/>
              <p:nvPr/>
            </p:nvSpPr>
            <p:spPr>
              <a:xfrm>
                <a:off x="1055031" y="6995583"/>
                <a:ext cx="320802" cy="311502"/>
              </a:xfrm>
              <a:custGeom>
                <a:avLst/>
                <a:gdLst>
                  <a:gd name="connsiteX0" fmla="*/ 320802 w 320802"/>
                  <a:gd name="connsiteY0" fmla="*/ 0 h 311502"/>
                  <a:gd name="connsiteX1" fmla="*/ 30819 w 320802"/>
                  <a:gd name="connsiteY1" fmla="*/ 275167 h 311502"/>
                  <a:gd name="connsiteX2" fmla="*/ 13886 w 320802"/>
                  <a:gd name="connsiteY2" fmla="*/ 304800 h 311502"/>
                  <a:gd name="connsiteX3" fmla="*/ 79502 w 320802"/>
                  <a:gd name="connsiteY3" fmla="*/ 241300 h 311502"/>
                  <a:gd name="connsiteX4" fmla="*/ 320802 w 320802"/>
                  <a:gd name="connsiteY4" fmla="*/ 0 h 31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802" h="311502">
                    <a:moveTo>
                      <a:pt x="320802" y="0"/>
                    </a:moveTo>
                    <a:lnTo>
                      <a:pt x="30819" y="275167"/>
                    </a:lnTo>
                    <a:cubicBezTo>
                      <a:pt x="-20334" y="325967"/>
                      <a:pt x="5772" y="310444"/>
                      <a:pt x="13886" y="304800"/>
                    </a:cubicBezTo>
                    <a:cubicBezTo>
                      <a:pt x="22000" y="299156"/>
                      <a:pt x="79502" y="241300"/>
                      <a:pt x="79502" y="241300"/>
                    </a:cubicBezTo>
                    <a:lnTo>
                      <a:pt x="3208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6" name="フリーフォーム: 図形 915">
                <a:extLst>
                  <a:ext uri="{FF2B5EF4-FFF2-40B4-BE49-F238E27FC236}">
                    <a16:creationId xmlns:a16="http://schemas.microsoft.com/office/drawing/2014/main" id="{B58F9672-68F1-4F0C-9422-6BF8026A1B3B}"/>
                  </a:ext>
                </a:extLst>
              </p:cNvPr>
              <p:cNvSpPr/>
              <p:nvPr/>
            </p:nvSpPr>
            <p:spPr>
              <a:xfrm>
                <a:off x="2022203" y="5901135"/>
                <a:ext cx="308872" cy="389242"/>
              </a:xfrm>
              <a:custGeom>
                <a:avLst/>
                <a:gdLst>
                  <a:gd name="connsiteX0" fmla="*/ 308247 w 308872"/>
                  <a:gd name="connsiteY0" fmla="*/ 132 h 389242"/>
                  <a:gd name="connsiteX1" fmla="*/ 109280 w 308872"/>
                  <a:gd name="connsiteY1" fmla="*/ 290115 h 389242"/>
                  <a:gd name="connsiteX2" fmla="*/ 43664 w 308872"/>
                  <a:gd name="connsiteY2" fmla="*/ 359965 h 389242"/>
                  <a:gd name="connsiteX3" fmla="*/ 5564 w 308872"/>
                  <a:gd name="connsiteY3" fmla="*/ 383248 h 389242"/>
                  <a:gd name="connsiteX4" fmla="*/ 166430 w 308872"/>
                  <a:gd name="connsiteY4" fmla="*/ 254132 h 389242"/>
                  <a:gd name="connsiteX5" fmla="*/ 308247 w 308872"/>
                  <a:gd name="connsiteY5" fmla="*/ 132 h 389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872" h="389242">
                    <a:moveTo>
                      <a:pt x="308247" y="132"/>
                    </a:moveTo>
                    <a:cubicBezTo>
                      <a:pt x="298722" y="6129"/>
                      <a:pt x="153377" y="230143"/>
                      <a:pt x="109280" y="290115"/>
                    </a:cubicBezTo>
                    <a:cubicBezTo>
                      <a:pt x="65183" y="350087"/>
                      <a:pt x="60950" y="344443"/>
                      <a:pt x="43664" y="359965"/>
                    </a:cubicBezTo>
                    <a:cubicBezTo>
                      <a:pt x="26378" y="375487"/>
                      <a:pt x="-14897" y="400887"/>
                      <a:pt x="5564" y="383248"/>
                    </a:cubicBezTo>
                    <a:cubicBezTo>
                      <a:pt x="26025" y="365609"/>
                      <a:pt x="116688" y="315515"/>
                      <a:pt x="166430" y="254132"/>
                    </a:cubicBezTo>
                    <a:cubicBezTo>
                      <a:pt x="216172" y="192749"/>
                      <a:pt x="317772" y="-5865"/>
                      <a:pt x="308247" y="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7" name="フリーフォーム: 図形 916">
                <a:extLst>
                  <a:ext uri="{FF2B5EF4-FFF2-40B4-BE49-F238E27FC236}">
                    <a16:creationId xmlns:a16="http://schemas.microsoft.com/office/drawing/2014/main" id="{40DAF229-758D-470A-8167-B8DF871A70A9}"/>
                  </a:ext>
                </a:extLst>
              </p:cNvPr>
              <p:cNvSpPr/>
              <p:nvPr/>
            </p:nvSpPr>
            <p:spPr>
              <a:xfrm>
                <a:off x="1868960" y="6229232"/>
                <a:ext cx="237185" cy="209779"/>
              </a:xfrm>
              <a:custGeom>
                <a:avLst/>
                <a:gdLst>
                  <a:gd name="connsiteX0" fmla="*/ 237123 w 237185"/>
                  <a:gd name="connsiteY0" fmla="*/ 118 h 209779"/>
                  <a:gd name="connsiteX1" fmla="*/ 114357 w 237185"/>
                  <a:gd name="connsiteY1" fmla="*/ 93251 h 209779"/>
                  <a:gd name="connsiteX2" fmla="*/ 57 w 237185"/>
                  <a:gd name="connsiteY2" fmla="*/ 209668 h 209779"/>
                  <a:gd name="connsiteX3" fmla="*/ 129173 w 237185"/>
                  <a:gd name="connsiteY3" fmla="*/ 112301 h 209779"/>
                  <a:gd name="connsiteX4" fmla="*/ 237123 w 237185"/>
                  <a:gd name="connsiteY4" fmla="*/ 118 h 20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185" h="209779">
                    <a:moveTo>
                      <a:pt x="237123" y="118"/>
                    </a:moveTo>
                    <a:cubicBezTo>
                      <a:pt x="234654" y="-3057"/>
                      <a:pt x="153868" y="58326"/>
                      <a:pt x="114357" y="93251"/>
                    </a:cubicBezTo>
                    <a:cubicBezTo>
                      <a:pt x="74846" y="128176"/>
                      <a:pt x="-2412" y="206493"/>
                      <a:pt x="57" y="209668"/>
                    </a:cubicBezTo>
                    <a:cubicBezTo>
                      <a:pt x="2526" y="212843"/>
                      <a:pt x="90015" y="147226"/>
                      <a:pt x="129173" y="112301"/>
                    </a:cubicBezTo>
                    <a:cubicBezTo>
                      <a:pt x="168331" y="77376"/>
                      <a:pt x="239592" y="3293"/>
                      <a:pt x="237123" y="1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8" name="フリーフォーム: 図形 917">
                <a:extLst>
                  <a:ext uri="{FF2B5EF4-FFF2-40B4-BE49-F238E27FC236}">
                    <a16:creationId xmlns:a16="http://schemas.microsoft.com/office/drawing/2014/main" id="{52A899CA-A0A1-4ED7-8C0D-991DBB82BE70}"/>
                  </a:ext>
                </a:extLst>
              </p:cNvPr>
              <p:cNvSpPr/>
              <p:nvPr/>
            </p:nvSpPr>
            <p:spPr>
              <a:xfrm>
                <a:off x="1943915" y="6736547"/>
                <a:ext cx="351708" cy="655761"/>
              </a:xfrm>
              <a:custGeom>
                <a:avLst/>
                <a:gdLst>
                  <a:gd name="connsiteX0" fmla="*/ 348435 w 351708"/>
                  <a:gd name="connsiteY0" fmla="*/ 5036 h 655761"/>
                  <a:gd name="connsiteX1" fmla="*/ 196035 w 351708"/>
                  <a:gd name="connsiteY1" fmla="*/ 288670 h 655761"/>
                  <a:gd name="connsiteX2" fmla="*/ 14002 w 351708"/>
                  <a:gd name="connsiteY2" fmla="*/ 640036 h 655761"/>
                  <a:gd name="connsiteX3" fmla="*/ 47868 w 351708"/>
                  <a:gd name="connsiteY3" fmla="*/ 534203 h 655761"/>
                  <a:gd name="connsiteX4" fmla="*/ 348435 w 351708"/>
                  <a:gd name="connsiteY4" fmla="*/ 5036 h 65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708" h="655761">
                    <a:moveTo>
                      <a:pt x="348435" y="5036"/>
                    </a:moveTo>
                    <a:cubicBezTo>
                      <a:pt x="373130" y="-35886"/>
                      <a:pt x="251774" y="182837"/>
                      <a:pt x="196035" y="288670"/>
                    </a:cubicBezTo>
                    <a:cubicBezTo>
                      <a:pt x="140296" y="394503"/>
                      <a:pt x="38696" y="599114"/>
                      <a:pt x="14002" y="640036"/>
                    </a:cubicBezTo>
                    <a:cubicBezTo>
                      <a:pt x="-10693" y="680958"/>
                      <a:pt x="-4696" y="640742"/>
                      <a:pt x="47868" y="534203"/>
                    </a:cubicBezTo>
                    <a:cubicBezTo>
                      <a:pt x="100432" y="427664"/>
                      <a:pt x="323740" y="45958"/>
                      <a:pt x="348435" y="50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9" name="フリーフォーム: 図形 918">
                <a:extLst>
                  <a:ext uri="{FF2B5EF4-FFF2-40B4-BE49-F238E27FC236}">
                    <a16:creationId xmlns:a16="http://schemas.microsoft.com/office/drawing/2014/main" id="{F5DEB1FE-4120-4972-8750-860ED166834F}"/>
                  </a:ext>
                </a:extLst>
              </p:cNvPr>
              <p:cNvSpPr/>
              <p:nvPr/>
            </p:nvSpPr>
            <p:spPr>
              <a:xfrm>
                <a:off x="2306552" y="6305214"/>
                <a:ext cx="299476" cy="398599"/>
              </a:xfrm>
              <a:custGeom>
                <a:avLst/>
                <a:gdLst>
                  <a:gd name="connsiteX0" fmla="*/ 299065 w 299476"/>
                  <a:gd name="connsiteY0" fmla="*/ 336 h 398599"/>
                  <a:gd name="connsiteX1" fmla="*/ 153015 w 299476"/>
                  <a:gd name="connsiteY1" fmla="*/ 176019 h 398599"/>
                  <a:gd name="connsiteX2" fmla="*/ 615 w 299476"/>
                  <a:gd name="connsiteY2" fmla="*/ 398269 h 398599"/>
                  <a:gd name="connsiteX3" fmla="*/ 106448 w 299476"/>
                  <a:gd name="connsiteY3" fmla="*/ 220469 h 398599"/>
                  <a:gd name="connsiteX4" fmla="*/ 299065 w 299476"/>
                  <a:gd name="connsiteY4" fmla="*/ 336 h 39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476" h="398599">
                    <a:moveTo>
                      <a:pt x="299065" y="336"/>
                    </a:moveTo>
                    <a:cubicBezTo>
                      <a:pt x="306826" y="-7072"/>
                      <a:pt x="202757" y="109697"/>
                      <a:pt x="153015" y="176019"/>
                    </a:cubicBezTo>
                    <a:cubicBezTo>
                      <a:pt x="103273" y="242341"/>
                      <a:pt x="8376" y="390861"/>
                      <a:pt x="615" y="398269"/>
                    </a:cubicBezTo>
                    <a:cubicBezTo>
                      <a:pt x="-7146" y="405677"/>
                      <a:pt x="60234" y="286791"/>
                      <a:pt x="106448" y="220469"/>
                    </a:cubicBezTo>
                    <a:cubicBezTo>
                      <a:pt x="152662" y="154147"/>
                      <a:pt x="291304" y="7744"/>
                      <a:pt x="299065" y="3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0" name="フリーフォーム: 図形 919">
                <a:extLst>
                  <a:ext uri="{FF2B5EF4-FFF2-40B4-BE49-F238E27FC236}">
                    <a16:creationId xmlns:a16="http://schemas.microsoft.com/office/drawing/2014/main" id="{E8DCCC5E-C656-40F3-B682-7BB61BFA4820}"/>
                  </a:ext>
                </a:extLst>
              </p:cNvPr>
              <p:cNvSpPr/>
              <p:nvPr/>
            </p:nvSpPr>
            <p:spPr>
              <a:xfrm>
                <a:off x="2103606" y="6134511"/>
                <a:ext cx="220431" cy="258637"/>
              </a:xfrm>
              <a:custGeom>
                <a:avLst/>
                <a:gdLst>
                  <a:gd name="connsiteX0" fmla="*/ 2477 w 220431"/>
                  <a:gd name="connsiteY0" fmla="*/ 253589 h 258637"/>
                  <a:gd name="connsiteX1" fmla="*/ 214144 w 220431"/>
                  <a:gd name="connsiteY1" fmla="*/ 5939 h 258637"/>
                  <a:gd name="connsiteX2" fmla="*/ 159111 w 220431"/>
                  <a:gd name="connsiteY2" fmla="*/ 84256 h 258637"/>
                  <a:gd name="connsiteX3" fmla="*/ 101961 w 220431"/>
                  <a:gd name="connsiteY3" fmla="*/ 164689 h 258637"/>
                  <a:gd name="connsiteX4" fmla="*/ 2477 w 220431"/>
                  <a:gd name="connsiteY4" fmla="*/ 253589 h 258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431" h="258637">
                    <a:moveTo>
                      <a:pt x="2477" y="253589"/>
                    </a:moveTo>
                    <a:cubicBezTo>
                      <a:pt x="21174" y="227131"/>
                      <a:pt x="188038" y="34161"/>
                      <a:pt x="214144" y="5939"/>
                    </a:cubicBezTo>
                    <a:cubicBezTo>
                      <a:pt x="240250" y="-22283"/>
                      <a:pt x="177808" y="57798"/>
                      <a:pt x="159111" y="84256"/>
                    </a:cubicBezTo>
                    <a:cubicBezTo>
                      <a:pt x="140414" y="110714"/>
                      <a:pt x="127714" y="133997"/>
                      <a:pt x="101961" y="164689"/>
                    </a:cubicBezTo>
                    <a:cubicBezTo>
                      <a:pt x="76208" y="195381"/>
                      <a:pt x="-16220" y="280047"/>
                      <a:pt x="2477" y="253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1" name="フリーフォーム: 図形 920">
                <a:extLst>
                  <a:ext uri="{FF2B5EF4-FFF2-40B4-BE49-F238E27FC236}">
                    <a16:creationId xmlns:a16="http://schemas.microsoft.com/office/drawing/2014/main" id="{8BBB8831-2D79-42E8-9517-F7DDC5F84042}"/>
                  </a:ext>
                </a:extLst>
              </p:cNvPr>
              <p:cNvSpPr/>
              <p:nvPr/>
            </p:nvSpPr>
            <p:spPr>
              <a:xfrm>
                <a:off x="2330119" y="6021730"/>
                <a:ext cx="243808" cy="235190"/>
              </a:xfrm>
              <a:custGeom>
                <a:avLst/>
                <a:gdLst>
                  <a:gd name="connsiteX0" fmla="*/ 331 w 243808"/>
                  <a:gd name="connsiteY0" fmla="*/ 187 h 235190"/>
                  <a:gd name="connsiteX1" fmla="*/ 38431 w 243808"/>
                  <a:gd name="connsiteY1" fmla="*/ 112370 h 235190"/>
                  <a:gd name="connsiteX2" fmla="*/ 76531 w 243808"/>
                  <a:gd name="connsiteY2" fmla="*/ 95437 h 235190"/>
                  <a:gd name="connsiteX3" fmla="*/ 146381 w 243808"/>
                  <a:gd name="connsiteY3" fmla="*/ 152587 h 235190"/>
                  <a:gd name="connsiteX4" fmla="*/ 243748 w 243808"/>
                  <a:gd name="connsiteY4" fmla="*/ 235137 h 235190"/>
                  <a:gd name="connsiteX5" fmla="*/ 159081 w 243808"/>
                  <a:gd name="connsiteY5" fmla="*/ 139887 h 235190"/>
                  <a:gd name="connsiteX6" fmla="*/ 49014 w 243808"/>
                  <a:gd name="connsiteY6" fmla="*/ 82737 h 235190"/>
                  <a:gd name="connsiteX7" fmla="*/ 21498 w 243808"/>
                  <a:gd name="connsiteY7" fmla="*/ 84853 h 235190"/>
                  <a:gd name="connsiteX8" fmla="*/ 331 w 243808"/>
                  <a:gd name="connsiteY8" fmla="*/ 187 h 23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808" h="235190">
                    <a:moveTo>
                      <a:pt x="331" y="187"/>
                    </a:moveTo>
                    <a:cubicBezTo>
                      <a:pt x="3153" y="4773"/>
                      <a:pt x="25731" y="96495"/>
                      <a:pt x="38431" y="112370"/>
                    </a:cubicBezTo>
                    <a:cubicBezTo>
                      <a:pt x="51131" y="128245"/>
                      <a:pt x="58539" y="88734"/>
                      <a:pt x="76531" y="95437"/>
                    </a:cubicBezTo>
                    <a:cubicBezTo>
                      <a:pt x="94523" y="102140"/>
                      <a:pt x="118512" y="129304"/>
                      <a:pt x="146381" y="152587"/>
                    </a:cubicBezTo>
                    <a:cubicBezTo>
                      <a:pt x="174250" y="175870"/>
                      <a:pt x="241631" y="237254"/>
                      <a:pt x="243748" y="235137"/>
                    </a:cubicBezTo>
                    <a:cubicBezTo>
                      <a:pt x="245865" y="233020"/>
                      <a:pt x="191537" y="165287"/>
                      <a:pt x="159081" y="139887"/>
                    </a:cubicBezTo>
                    <a:cubicBezTo>
                      <a:pt x="126625" y="114487"/>
                      <a:pt x="71944" y="91909"/>
                      <a:pt x="49014" y="82737"/>
                    </a:cubicBezTo>
                    <a:cubicBezTo>
                      <a:pt x="26084" y="73565"/>
                      <a:pt x="29612" y="92967"/>
                      <a:pt x="21498" y="84853"/>
                    </a:cubicBezTo>
                    <a:cubicBezTo>
                      <a:pt x="13384" y="76739"/>
                      <a:pt x="-2491" y="-4399"/>
                      <a:pt x="331" y="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2" name="フリーフォーム: 図形 921">
                <a:extLst>
                  <a:ext uri="{FF2B5EF4-FFF2-40B4-BE49-F238E27FC236}">
                    <a16:creationId xmlns:a16="http://schemas.microsoft.com/office/drawing/2014/main" id="{FA65C8B8-C825-48E6-9566-F3FFB6681150}"/>
                  </a:ext>
                </a:extLst>
              </p:cNvPr>
              <p:cNvSpPr/>
              <p:nvPr/>
            </p:nvSpPr>
            <p:spPr>
              <a:xfrm>
                <a:off x="2609787" y="6195263"/>
                <a:ext cx="135534" cy="148690"/>
              </a:xfrm>
              <a:custGeom>
                <a:avLst/>
                <a:gdLst>
                  <a:gd name="connsiteX0" fmla="*/ 135530 w 135534"/>
                  <a:gd name="connsiteY0" fmla="*/ 220 h 148690"/>
                  <a:gd name="connsiteX1" fmla="*/ 29696 w 135534"/>
                  <a:gd name="connsiteY1" fmla="*/ 93354 h 148690"/>
                  <a:gd name="connsiteX2" fmla="*/ 63 w 135534"/>
                  <a:gd name="connsiteY2" fmla="*/ 148387 h 148690"/>
                  <a:gd name="connsiteX3" fmla="*/ 25463 w 135534"/>
                  <a:gd name="connsiteY3" fmla="*/ 70070 h 148690"/>
                  <a:gd name="connsiteX4" fmla="*/ 135530 w 135534"/>
                  <a:gd name="connsiteY4" fmla="*/ 220 h 14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534" h="148690">
                    <a:moveTo>
                      <a:pt x="135530" y="220"/>
                    </a:moveTo>
                    <a:cubicBezTo>
                      <a:pt x="136235" y="4101"/>
                      <a:pt x="52274" y="68659"/>
                      <a:pt x="29696" y="93354"/>
                    </a:cubicBezTo>
                    <a:cubicBezTo>
                      <a:pt x="7118" y="118049"/>
                      <a:pt x="768" y="152268"/>
                      <a:pt x="63" y="148387"/>
                    </a:cubicBezTo>
                    <a:cubicBezTo>
                      <a:pt x="-642" y="144506"/>
                      <a:pt x="4296" y="95470"/>
                      <a:pt x="25463" y="70070"/>
                    </a:cubicBezTo>
                    <a:cubicBezTo>
                      <a:pt x="46630" y="44670"/>
                      <a:pt x="134825" y="-3661"/>
                      <a:pt x="135530" y="2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3" name="フリーフォーム: 図形 922">
                <a:extLst>
                  <a:ext uri="{FF2B5EF4-FFF2-40B4-BE49-F238E27FC236}">
                    <a16:creationId xmlns:a16="http://schemas.microsoft.com/office/drawing/2014/main" id="{F7AAC085-A994-40B8-BC68-029118B3ED16}"/>
                  </a:ext>
                </a:extLst>
              </p:cNvPr>
              <p:cNvSpPr/>
              <p:nvPr/>
            </p:nvSpPr>
            <p:spPr>
              <a:xfrm>
                <a:off x="1532330" y="5901215"/>
                <a:ext cx="355816" cy="569506"/>
              </a:xfrm>
              <a:custGeom>
                <a:avLst/>
                <a:gdLst>
                  <a:gd name="connsiteX0" fmla="*/ 351503 w 355816"/>
                  <a:gd name="connsiteY0" fmla="*/ 52 h 569506"/>
                  <a:gd name="connsiteX1" fmla="*/ 307053 w 355816"/>
                  <a:gd name="connsiteY1" fmla="*/ 304852 h 569506"/>
                  <a:gd name="connsiteX2" fmla="*/ 137 w 355816"/>
                  <a:gd name="connsiteY2" fmla="*/ 569435 h 569506"/>
                  <a:gd name="connsiteX3" fmla="*/ 268953 w 355816"/>
                  <a:gd name="connsiteY3" fmla="*/ 328135 h 569506"/>
                  <a:gd name="connsiteX4" fmla="*/ 351503 w 355816"/>
                  <a:gd name="connsiteY4" fmla="*/ 52 h 56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816" h="569506">
                    <a:moveTo>
                      <a:pt x="351503" y="52"/>
                    </a:moveTo>
                    <a:cubicBezTo>
                      <a:pt x="357853" y="-3829"/>
                      <a:pt x="365614" y="209955"/>
                      <a:pt x="307053" y="304852"/>
                    </a:cubicBezTo>
                    <a:cubicBezTo>
                      <a:pt x="248492" y="399749"/>
                      <a:pt x="6487" y="565555"/>
                      <a:pt x="137" y="569435"/>
                    </a:cubicBezTo>
                    <a:cubicBezTo>
                      <a:pt x="-6213" y="573316"/>
                      <a:pt x="209334" y="418799"/>
                      <a:pt x="268953" y="328135"/>
                    </a:cubicBezTo>
                    <a:cubicBezTo>
                      <a:pt x="328572" y="237471"/>
                      <a:pt x="345153" y="3933"/>
                      <a:pt x="351503" y="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4" name="フリーフォーム: 図形 923">
                <a:extLst>
                  <a:ext uri="{FF2B5EF4-FFF2-40B4-BE49-F238E27FC236}">
                    <a16:creationId xmlns:a16="http://schemas.microsoft.com/office/drawing/2014/main" id="{FE9C85E2-2DE1-4695-8D52-0FBC954F004F}"/>
                  </a:ext>
                </a:extLst>
              </p:cNvPr>
              <p:cNvSpPr/>
              <p:nvPr/>
            </p:nvSpPr>
            <p:spPr>
              <a:xfrm>
                <a:off x="2311137" y="5818985"/>
                <a:ext cx="85171" cy="106109"/>
              </a:xfrm>
              <a:custGeom>
                <a:avLst/>
                <a:gdLst>
                  <a:gd name="connsiteX0" fmla="*/ 263 w 85171"/>
                  <a:gd name="connsiteY0" fmla="*/ 1848 h 106109"/>
                  <a:gd name="connsiteX1" fmla="*/ 82813 w 85171"/>
                  <a:gd name="connsiteY1" fmla="*/ 105565 h 106109"/>
                  <a:gd name="connsiteX2" fmla="*/ 57413 w 85171"/>
                  <a:gd name="connsiteY2" fmla="*/ 42065 h 106109"/>
                  <a:gd name="connsiteX3" fmla="*/ 263 w 85171"/>
                  <a:gd name="connsiteY3" fmla="*/ 1848 h 10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171" h="106109">
                    <a:moveTo>
                      <a:pt x="263" y="1848"/>
                    </a:moveTo>
                    <a:cubicBezTo>
                      <a:pt x="4496" y="12431"/>
                      <a:pt x="73288" y="98862"/>
                      <a:pt x="82813" y="105565"/>
                    </a:cubicBezTo>
                    <a:cubicBezTo>
                      <a:pt x="92338" y="112268"/>
                      <a:pt x="70819" y="55118"/>
                      <a:pt x="57413" y="42065"/>
                    </a:cubicBezTo>
                    <a:cubicBezTo>
                      <a:pt x="44008" y="29012"/>
                      <a:pt x="-3970" y="-8735"/>
                      <a:pt x="263" y="18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5" name="フリーフォーム: 図形 924">
                <a:extLst>
                  <a:ext uri="{FF2B5EF4-FFF2-40B4-BE49-F238E27FC236}">
                    <a16:creationId xmlns:a16="http://schemas.microsoft.com/office/drawing/2014/main" id="{9845CC27-AA57-4938-8B9B-55B1B3EA8116}"/>
                  </a:ext>
                </a:extLst>
              </p:cNvPr>
              <p:cNvSpPr/>
              <p:nvPr/>
            </p:nvSpPr>
            <p:spPr>
              <a:xfrm>
                <a:off x="2387592" y="5934643"/>
                <a:ext cx="419244" cy="289520"/>
              </a:xfrm>
              <a:custGeom>
                <a:avLst/>
                <a:gdLst>
                  <a:gd name="connsiteX0" fmla="*/ 8 w 419244"/>
                  <a:gd name="connsiteY0" fmla="*/ 490 h 289520"/>
                  <a:gd name="connsiteX1" fmla="*/ 35991 w 419244"/>
                  <a:gd name="connsiteY1" fmla="*/ 108440 h 289520"/>
                  <a:gd name="connsiteX2" fmla="*/ 154525 w 419244"/>
                  <a:gd name="connsiteY2" fmla="*/ 222740 h 289520"/>
                  <a:gd name="connsiteX3" fmla="*/ 285758 w 419244"/>
                  <a:gd name="connsiteY3" fmla="*/ 265074 h 289520"/>
                  <a:gd name="connsiteX4" fmla="*/ 419108 w 419244"/>
                  <a:gd name="connsiteY4" fmla="*/ 229090 h 289520"/>
                  <a:gd name="connsiteX5" fmla="*/ 309041 w 419244"/>
                  <a:gd name="connsiteY5" fmla="*/ 269307 h 289520"/>
                  <a:gd name="connsiteX6" fmla="*/ 215908 w 419244"/>
                  <a:gd name="connsiteY6" fmla="*/ 282007 h 289520"/>
                  <a:gd name="connsiteX7" fmla="*/ 38108 w 419244"/>
                  <a:gd name="connsiteY7" fmla="*/ 152890 h 289520"/>
                  <a:gd name="connsiteX8" fmla="*/ 8 w 419244"/>
                  <a:gd name="connsiteY8" fmla="*/ 490 h 28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44" h="289520">
                    <a:moveTo>
                      <a:pt x="8" y="490"/>
                    </a:moveTo>
                    <a:cubicBezTo>
                      <a:pt x="-345" y="-6918"/>
                      <a:pt x="10238" y="71398"/>
                      <a:pt x="35991" y="108440"/>
                    </a:cubicBezTo>
                    <a:cubicBezTo>
                      <a:pt x="61744" y="145482"/>
                      <a:pt x="112897" y="196634"/>
                      <a:pt x="154525" y="222740"/>
                    </a:cubicBezTo>
                    <a:cubicBezTo>
                      <a:pt x="196153" y="248846"/>
                      <a:pt x="241661" y="264016"/>
                      <a:pt x="285758" y="265074"/>
                    </a:cubicBezTo>
                    <a:cubicBezTo>
                      <a:pt x="329855" y="266132"/>
                      <a:pt x="415228" y="228385"/>
                      <a:pt x="419108" y="229090"/>
                    </a:cubicBezTo>
                    <a:cubicBezTo>
                      <a:pt x="422988" y="229795"/>
                      <a:pt x="342908" y="260488"/>
                      <a:pt x="309041" y="269307"/>
                    </a:cubicBezTo>
                    <a:cubicBezTo>
                      <a:pt x="275174" y="278127"/>
                      <a:pt x="261064" y="301410"/>
                      <a:pt x="215908" y="282007"/>
                    </a:cubicBezTo>
                    <a:cubicBezTo>
                      <a:pt x="170753" y="262604"/>
                      <a:pt x="77266" y="197340"/>
                      <a:pt x="38108" y="152890"/>
                    </a:cubicBezTo>
                    <a:cubicBezTo>
                      <a:pt x="-1050" y="108440"/>
                      <a:pt x="361" y="7898"/>
                      <a:pt x="8" y="4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6" name="フリーフォーム: 図形 925">
                <a:extLst>
                  <a:ext uri="{FF2B5EF4-FFF2-40B4-BE49-F238E27FC236}">
                    <a16:creationId xmlns:a16="http://schemas.microsoft.com/office/drawing/2014/main" id="{7917EE7E-A3CA-4EF7-A332-5ACFCC879E80}"/>
                  </a:ext>
                </a:extLst>
              </p:cNvPr>
              <p:cNvSpPr/>
              <p:nvPr/>
            </p:nvSpPr>
            <p:spPr>
              <a:xfrm>
                <a:off x="2417145" y="5939264"/>
                <a:ext cx="378454" cy="231211"/>
              </a:xfrm>
              <a:custGeom>
                <a:avLst/>
                <a:gdLst>
                  <a:gd name="connsiteX0" fmla="*/ 88 w 378454"/>
                  <a:gd name="connsiteY0" fmla="*/ 103 h 231211"/>
                  <a:gd name="connsiteX1" fmla="*/ 42422 w 378454"/>
                  <a:gd name="connsiteY1" fmla="*/ 116519 h 231211"/>
                  <a:gd name="connsiteX2" fmla="*/ 169422 w 378454"/>
                  <a:gd name="connsiteY2" fmla="*/ 194836 h 231211"/>
                  <a:gd name="connsiteX3" fmla="*/ 374738 w 378454"/>
                  <a:gd name="connsiteY3" fmla="*/ 228703 h 231211"/>
                  <a:gd name="connsiteX4" fmla="*/ 307005 w 378454"/>
                  <a:gd name="connsiteY4" fmla="*/ 228703 h 231211"/>
                  <a:gd name="connsiteX5" fmla="*/ 207522 w 378454"/>
                  <a:gd name="connsiteY5" fmla="*/ 226586 h 231211"/>
                  <a:gd name="connsiteX6" fmla="*/ 112272 w 378454"/>
                  <a:gd name="connsiteY6" fmla="*/ 182136 h 231211"/>
                  <a:gd name="connsiteX7" fmla="*/ 50888 w 378454"/>
                  <a:gd name="connsiteY7" fmla="*/ 137686 h 231211"/>
                  <a:gd name="connsiteX8" fmla="*/ 88 w 378454"/>
                  <a:gd name="connsiteY8" fmla="*/ 103 h 2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54" h="231211">
                    <a:moveTo>
                      <a:pt x="88" y="103"/>
                    </a:moveTo>
                    <a:cubicBezTo>
                      <a:pt x="-1323" y="-3425"/>
                      <a:pt x="14200" y="84064"/>
                      <a:pt x="42422" y="116519"/>
                    </a:cubicBezTo>
                    <a:cubicBezTo>
                      <a:pt x="70644" y="148974"/>
                      <a:pt x="114036" y="176139"/>
                      <a:pt x="169422" y="194836"/>
                    </a:cubicBezTo>
                    <a:cubicBezTo>
                      <a:pt x="224808" y="213533"/>
                      <a:pt x="351807" y="223058"/>
                      <a:pt x="374738" y="228703"/>
                    </a:cubicBezTo>
                    <a:cubicBezTo>
                      <a:pt x="397669" y="234348"/>
                      <a:pt x="307005" y="228703"/>
                      <a:pt x="307005" y="228703"/>
                    </a:cubicBezTo>
                    <a:cubicBezTo>
                      <a:pt x="279136" y="228350"/>
                      <a:pt x="239978" y="234347"/>
                      <a:pt x="207522" y="226586"/>
                    </a:cubicBezTo>
                    <a:cubicBezTo>
                      <a:pt x="175067" y="218825"/>
                      <a:pt x="138378" y="196953"/>
                      <a:pt x="112272" y="182136"/>
                    </a:cubicBezTo>
                    <a:cubicBezTo>
                      <a:pt x="86166" y="167319"/>
                      <a:pt x="68174" y="164497"/>
                      <a:pt x="50888" y="137686"/>
                    </a:cubicBezTo>
                    <a:cubicBezTo>
                      <a:pt x="33602" y="110875"/>
                      <a:pt x="1499" y="3631"/>
                      <a:pt x="88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7" name="フリーフォーム: 図形 926">
                <a:extLst>
                  <a:ext uri="{FF2B5EF4-FFF2-40B4-BE49-F238E27FC236}">
                    <a16:creationId xmlns:a16="http://schemas.microsoft.com/office/drawing/2014/main" id="{C7F50B41-D186-4131-8C04-519B0F729052}"/>
                  </a:ext>
                </a:extLst>
              </p:cNvPr>
              <p:cNvSpPr/>
              <p:nvPr/>
            </p:nvSpPr>
            <p:spPr>
              <a:xfrm>
                <a:off x="2343002" y="5719118"/>
                <a:ext cx="357541" cy="440061"/>
              </a:xfrm>
              <a:custGeom>
                <a:avLst/>
                <a:gdLst>
                  <a:gd name="connsiteX0" fmla="*/ 148 w 357541"/>
                  <a:gd name="connsiteY0" fmla="*/ 115 h 440061"/>
                  <a:gd name="connsiteX1" fmla="*/ 55181 w 357541"/>
                  <a:gd name="connsiteY1" fmla="*/ 120765 h 440061"/>
                  <a:gd name="connsiteX2" fmla="*/ 57298 w 357541"/>
                  <a:gd name="connsiteY2" fmla="*/ 177915 h 440061"/>
                  <a:gd name="connsiteX3" fmla="*/ 80581 w 357541"/>
                  <a:gd name="connsiteY3" fmla="*/ 213899 h 440061"/>
                  <a:gd name="connsiteX4" fmla="*/ 213931 w 357541"/>
                  <a:gd name="connsiteY4" fmla="*/ 353599 h 440061"/>
                  <a:gd name="connsiteX5" fmla="*/ 355748 w 357541"/>
                  <a:gd name="connsiteY5" fmla="*/ 438265 h 440061"/>
                  <a:gd name="connsiteX6" fmla="*/ 290131 w 357541"/>
                  <a:gd name="connsiteY6" fmla="*/ 406515 h 440061"/>
                  <a:gd name="connsiteX7" fmla="*/ 235098 w 357541"/>
                  <a:gd name="connsiteY7" fmla="*/ 349365 h 440061"/>
                  <a:gd name="connsiteX8" fmla="*/ 118681 w 357541"/>
                  <a:gd name="connsiteY8" fmla="*/ 245649 h 440061"/>
                  <a:gd name="connsiteX9" fmla="*/ 74231 w 357541"/>
                  <a:gd name="connsiteY9" fmla="*/ 144049 h 440061"/>
                  <a:gd name="connsiteX10" fmla="*/ 148 w 357541"/>
                  <a:gd name="connsiteY10" fmla="*/ 115 h 44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7541" h="440061">
                    <a:moveTo>
                      <a:pt x="148" y="115"/>
                    </a:moveTo>
                    <a:cubicBezTo>
                      <a:pt x="-3027" y="-3766"/>
                      <a:pt x="45656" y="91132"/>
                      <a:pt x="55181" y="120765"/>
                    </a:cubicBezTo>
                    <a:cubicBezTo>
                      <a:pt x="64706" y="150398"/>
                      <a:pt x="53065" y="162393"/>
                      <a:pt x="57298" y="177915"/>
                    </a:cubicBezTo>
                    <a:cubicBezTo>
                      <a:pt x="61531" y="193437"/>
                      <a:pt x="54476" y="184618"/>
                      <a:pt x="80581" y="213899"/>
                    </a:cubicBezTo>
                    <a:cubicBezTo>
                      <a:pt x="106686" y="243180"/>
                      <a:pt x="168070" y="316205"/>
                      <a:pt x="213931" y="353599"/>
                    </a:cubicBezTo>
                    <a:cubicBezTo>
                      <a:pt x="259792" y="390993"/>
                      <a:pt x="343048" y="429446"/>
                      <a:pt x="355748" y="438265"/>
                    </a:cubicBezTo>
                    <a:cubicBezTo>
                      <a:pt x="368448" y="447084"/>
                      <a:pt x="310239" y="421332"/>
                      <a:pt x="290131" y="406515"/>
                    </a:cubicBezTo>
                    <a:cubicBezTo>
                      <a:pt x="270023" y="391698"/>
                      <a:pt x="263673" y="376176"/>
                      <a:pt x="235098" y="349365"/>
                    </a:cubicBezTo>
                    <a:cubicBezTo>
                      <a:pt x="206523" y="322554"/>
                      <a:pt x="145492" y="279868"/>
                      <a:pt x="118681" y="245649"/>
                    </a:cubicBezTo>
                    <a:cubicBezTo>
                      <a:pt x="91870" y="211430"/>
                      <a:pt x="90459" y="183560"/>
                      <a:pt x="74231" y="144049"/>
                    </a:cubicBezTo>
                    <a:cubicBezTo>
                      <a:pt x="58003" y="104538"/>
                      <a:pt x="3323" y="3996"/>
                      <a:pt x="148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8" name="フリーフォーム: 図形 927">
                <a:extLst>
                  <a:ext uri="{FF2B5EF4-FFF2-40B4-BE49-F238E27FC236}">
                    <a16:creationId xmlns:a16="http://schemas.microsoft.com/office/drawing/2014/main" id="{D1EF282E-92D8-4F0E-8520-A2297326040A}"/>
                  </a:ext>
                </a:extLst>
              </p:cNvPr>
              <p:cNvSpPr/>
              <p:nvPr/>
            </p:nvSpPr>
            <p:spPr>
              <a:xfrm>
                <a:off x="2751014" y="5998187"/>
                <a:ext cx="202415" cy="178425"/>
              </a:xfrm>
              <a:custGeom>
                <a:avLst/>
                <a:gdLst>
                  <a:gd name="connsiteX0" fmla="*/ 201736 w 202415"/>
                  <a:gd name="connsiteY0" fmla="*/ 446 h 178425"/>
                  <a:gd name="connsiteX1" fmla="*/ 157286 w 202415"/>
                  <a:gd name="connsiteY1" fmla="*/ 104163 h 178425"/>
                  <a:gd name="connsiteX2" fmla="*/ 653 w 202415"/>
                  <a:gd name="connsiteY2" fmla="*/ 178246 h 178425"/>
                  <a:gd name="connsiteX3" fmla="*/ 104369 w 202415"/>
                  <a:gd name="connsiteY3" fmla="*/ 123213 h 178425"/>
                  <a:gd name="connsiteX4" fmla="*/ 178453 w 202415"/>
                  <a:gd name="connsiteY4" fmla="*/ 68180 h 178425"/>
                  <a:gd name="connsiteX5" fmla="*/ 201736 w 202415"/>
                  <a:gd name="connsiteY5" fmla="*/ 446 h 17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415" h="178425">
                    <a:moveTo>
                      <a:pt x="201736" y="446"/>
                    </a:moveTo>
                    <a:cubicBezTo>
                      <a:pt x="198208" y="6443"/>
                      <a:pt x="190800" y="74530"/>
                      <a:pt x="157286" y="104163"/>
                    </a:cubicBezTo>
                    <a:cubicBezTo>
                      <a:pt x="123772" y="133796"/>
                      <a:pt x="9472" y="175071"/>
                      <a:pt x="653" y="178246"/>
                    </a:cubicBezTo>
                    <a:cubicBezTo>
                      <a:pt x="-8167" y="181421"/>
                      <a:pt x="74736" y="141557"/>
                      <a:pt x="104369" y="123213"/>
                    </a:cubicBezTo>
                    <a:cubicBezTo>
                      <a:pt x="134002" y="104869"/>
                      <a:pt x="162225" y="85819"/>
                      <a:pt x="178453" y="68180"/>
                    </a:cubicBezTo>
                    <a:cubicBezTo>
                      <a:pt x="194681" y="50541"/>
                      <a:pt x="205264" y="-5551"/>
                      <a:pt x="201736" y="4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9" name="フリーフォーム: 図形 928">
                <a:extLst>
                  <a:ext uri="{FF2B5EF4-FFF2-40B4-BE49-F238E27FC236}">
                    <a16:creationId xmlns:a16="http://schemas.microsoft.com/office/drawing/2014/main" id="{0F76273F-B044-4CBD-8891-E2F816D0C5E9}"/>
                  </a:ext>
                </a:extLst>
              </p:cNvPr>
              <p:cNvSpPr/>
              <p:nvPr/>
            </p:nvSpPr>
            <p:spPr>
              <a:xfrm>
                <a:off x="2448767" y="5915551"/>
                <a:ext cx="468036" cy="197665"/>
              </a:xfrm>
              <a:custGeom>
                <a:avLst/>
                <a:gdLst>
                  <a:gd name="connsiteX0" fmla="*/ 468000 w 468036"/>
                  <a:gd name="connsiteY0" fmla="*/ 64032 h 197665"/>
                  <a:gd name="connsiteX1" fmla="*/ 429900 w 468036"/>
                  <a:gd name="connsiteY1" fmla="*/ 159282 h 197665"/>
                  <a:gd name="connsiteX2" fmla="*/ 364283 w 468036"/>
                  <a:gd name="connsiteY2" fmla="*/ 182566 h 197665"/>
                  <a:gd name="connsiteX3" fmla="*/ 237283 w 468036"/>
                  <a:gd name="connsiteY3" fmla="*/ 169866 h 197665"/>
                  <a:gd name="connsiteX4" fmla="*/ 152616 w 468036"/>
                  <a:gd name="connsiteY4" fmla="*/ 127532 h 197665"/>
                  <a:gd name="connsiteX5" fmla="*/ 6566 w 468036"/>
                  <a:gd name="connsiteY5" fmla="*/ 2649 h 197665"/>
                  <a:gd name="connsiteX6" fmla="*/ 46783 w 468036"/>
                  <a:gd name="connsiteY6" fmla="*/ 53449 h 197665"/>
                  <a:gd name="connsiteX7" fmla="*/ 237283 w 468036"/>
                  <a:gd name="connsiteY7" fmla="*/ 182566 h 197665"/>
                  <a:gd name="connsiteX8" fmla="*/ 423550 w 468036"/>
                  <a:gd name="connsiteY8" fmla="*/ 182566 h 197665"/>
                  <a:gd name="connsiteX9" fmla="*/ 468000 w 468036"/>
                  <a:gd name="connsiteY9" fmla="*/ 64032 h 197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36" h="197665">
                    <a:moveTo>
                      <a:pt x="468000" y="64032"/>
                    </a:moveTo>
                    <a:cubicBezTo>
                      <a:pt x="469058" y="60151"/>
                      <a:pt x="447186" y="139526"/>
                      <a:pt x="429900" y="159282"/>
                    </a:cubicBezTo>
                    <a:cubicBezTo>
                      <a:pt x="412614" y="179038"/>
                      <a:pt x="396386" y="180802"/>
                      <a:pt x="364283" y="182566"/>
                    </a:cubicBezTo>
                    <a:cubicBezTo>
                      <a:pt x="332180" y="184330"/>
                      <a:pt x="272561" y="179038"/>
                      <a:pt x="237283" y="169866"/>
                    </a:cubicBezTo>
                    <a:cubicBezTo>
                      <a:pt x="202005" y="160694"/>
                      <a:pt x="191069" y="155401"/>
                      <a:pt x="152616" y="127532"/>
                    </a:cubicBezTo>
                    <a:cubicBezTo>
                      <a:pt x="114163" y="99663"/>
                      <a:pt x="24205" y="14996"/>
                      <a:pt x="6566" y="2649"/>
                    </a:cubicBezTo>
                    <a:cubicBezTo>
                      <a:pt x="-11073" y="-9698"/>
                      <a:pt x="8330" y="23463"/>
                      <a:pt x="46783" y="53449"/>
                    </a:cubicBezTo>
                    <a:cubicBezTo>
                      <a:pt x="85236" y="83435"/>
                      <a:pt x="174489" y="161047"/>
                      <a:pt x="237283" y="182566"/>
                    </a:cubicBezTo>
                    <a:cubicBezTo>
                      <a:pt x="300077" y="204085"/>
                      <a:pt x="381569" y="201263"/>
                      <a:pt x="423550" y="182566"/>
                    </a:cubicBezTo>
                    <a:cubicBezTo>
                      <a:pt x="465530" y="163869"/>
                      <a:pt x="466942" y="67913"/>
                      <a:pt x="468000" y="640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0" name="フリーフォーム: 図形 929">
                <a:extLst>
                  <a:ext uri="{FF2B5EF4-FFF2-40B4-BE49-F238E27FC236}">
                    <a16:creationId xmlns:a16="http://schemas.microsoft.com/office/drawing/2014/main" id="{266F832F-7C7D-4D53-8AF9-AE9B9540BCEC}"/>
                  </a:ext>
                </a:extLst>
              </p:cNvPr>
              <p:cNvSpPr/>
              <p:nvPr/>
            </p:nvSpPr>
            <p:spPr>
              <a:xfrm>
                <a:off x="2404528" y="5697993"/>
                <a:ext cx="22279" cy="182247"/>
              </a:xfrm>
              <a:custGeom>
                <a:avLst/>
                <a:gdLst>
                  <a:gd name="connsiteX0" fmla="*/ 19055 w 22279"/>
                  <a:gd name="connsiteY0" fmla="*/ 74 h 182247"/>
                  <a:gd name="connsiteX1" fmla="*/ 5 w 22279"/>
                  <a:gd name="connsiteY1" fmla="*/ 114374 h 182247"/>
                  <a:gd name="connsiteX2" fmla="*/ 21172 w 22279"/>
                  <a:gd name="connsiteY2" fmla="*/ 182107 h 182247"/>
                  <a:gd name="connsiteX3" fmla="*/ 19055 w 22279"/>
                  <a:gd name="connsiteY3" fmla="*/ 97440 h 182247"/>
                  <a:gd name="connsiteX4" fmla="*/ 19055 w 22279"/>
                  <a:gd name="connsiteY4" fmla="*/ 74 h 1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79" h="182247">
                    <a:moveTo>
                      <a:pt x="19055" y="74"/>
                    </a:moveTo>
                    <a:cubicBezTo>
                      <a:pt x="15880" y="2896"/>
                      <a:pt x="-348" y="84035"/>
                      <a:pt x="5" y="114374"/>
                    </a:cubicBezTo>
                    <a:cubicBezTo>
                      <a:pt x="358" y="144713"/>
                      <a:pt x="17997" y="184929"/>
                      <a:pt x="21172" y="182107"/>
                    </a:cubicBezTo>
                    <a:cubicBezTo>
                      <a:pt x="24347" y="179285"/>
                      <a:pt x="19760" y="119665"/>
                      <a:pt x="19055" y="97440"/>
                    </a:cubicBezTo>
                    <a:cubicBezTo>
                      <a:pt x="18350" y="75215"/>
                      <a:pt x="22230" y="-2748"/>
                      <a:pt x="19055" y="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1" name="フリーフォーム: 図形 930">
                <a:extLst>
                  <a:ext uri="{FF2B5EF4-FFF2-40B4-BE49-F238E27FC236}">
                    <a16:creationId xmlns:a16="http://schemas.microsoft.com/office/drawing/2014/main" id="{A9FB312F-6BA5-49BC-A2ED-41B61A89B3C4}"/>
                  </a:ext>
                </a:extLst>
              </p:cNvPr>
              <p:cNvSpPr/>
              <p:nvPr/>
            </p:nvSpPr>
            <p:spPr>
              <a:xfrm>
                <a:off x="2431842" y="5371864"/>
                <a:ext cx="51674" cy="345506"/>
              </a:xfrm>
              <a:custGeom>
                <a:avLst/>
                <a:gdLst>
                  <a:gd name="connsiteX0" fmla="*/ 51008 w 51674"/>
                  <a:gd name="connsiteY0" fmla="*/ 236 h 345506"/>
                  <a:gd name="connsiteX1" fmla="*/ 40425 w 51674"/>
                  <a:gd name="connsiteY1" fmla="*/ 161103 h 345506"/>
                  <a:gd name="connsiteX2" fmla="*/ 208 w 51674"/>
                  <a:gd name="connsiteY2" fmla="*/ 345253 h 345506"/>
                  <a:gd name="connsiteX3" fmla="*/ 25608 w 51674"/>
                  <a:gd name="connsiteY3" fmla="*/ 197086 h 345506"/>
                  <a:gd name="connsiteX4" fmla="*/ 51008 w 51674"/>
                  <a:gd name="connsiteY4" fmla="*/ 236 h 34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74" h="345506">
                    <a:moveTo>
                      <a:pt x="51008" y="236"/>
                    </a:moveTo>
                    <a:cubicBezTo>
                      <a:pt x="53478" y="-5761"/>
                      <a:pt x="48892" y="103600"/>
                      <a:pt x="40425" y="161103"/>
                    </a:cubicBezTo>
                    <a:cubicBezTo>
                      <a:pt x="31958" y="218606"/>
                      <a:pt x="2677" y="339256"/>
                      <a:pt x="208" y="345253"/>
                    </a:cubicBezTo>
                    <a:cubicBezTo>
                      <a:pt x="-2262" y="351250"/>
                      <a:pt x="17847" y="249297"/>
                      <a:pt x="25608" y="197086"/>
                    </a:cubicBezTo>
                    <a:cubicBezTo>
                      <a:pt x="33369" y="144875"/>
                      <a:pt x="48538" y="6233"/>
                      <a:pt x="51008" y="2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2" name="フリーフォーム: 図形 931">
                <a:extLst>
                  <a:ext uri="{FF2B5EF4-FFF2-40B4-BE49-F238E27FC236}">
                    <a16:creationId xmlns:a16="http://schemas.microsoft.com/office/drawing/2014/main" id="{1A5D0C2A-F08C-4CC4-BD12-3415ABF2F34C}"/>
                  </a:ext>
                </a:extLst>
              </p:cNvPr>
              <p:cNvSpPr/>
              <p:nvPr/>
            </p:nvSpPr>
            <p:spPr>
              <a:xfrm>
                <a:off x="2465829" y="5236079"/>
                <a:ext cx="36107" cy="164269"/>
              </a:xfrm>
              <a:custGeom>
                <a:avLst/>
                <a:gdLst>
                  <a:gd name="connsiteX0" fmla="*/ 88 w 36107"/>
                  <a:gd name="connsiteY0" fmla="*/ 554 h 164269"/>
                  <a:gd name="connsiteX1" fmla="*/ 25488 w 36107"/>
                  <a:gd name="connsiteY1" fmla="*/ 106388 h 164269"/>
                  <a:gd name="connsiteX2" fmla="*/ 12788 w 36107"/>
                  <a:gd name="connsiteY2" fmla="*/ 163538 h 164269"/>
                  <a:gd name="connsiteX3" fmla="*/ 36071 w 36107"/>
                  <a:gd name="connsiteY3" fmla="*/ 68288 h 164269"/>
                  <a:gd name="connsiteX4" fmla="*/ 88 w 36107"/>
                  <a:gd name="connsiteY4" fmla="*/ 554 h 16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07" h="164269">
                    <a:moveTo>
                      <a:pt x="88" y="554"/>
                    </a:moveTo>
                    <a:cubicBezTo>
                      <a:pt x="-1676" y="6904"/>
                      <a:pt x="23371" y="79224"/>
                      <a:pt x="25488" y="106388"/>
                    </a:cubicBezTo>
                    <a:cubicBezTo>
                      <a:pt x="27605" y="133552"/>
                      <a:pt x="11024" y="169888"/>
                      <a:pt x="12788" y="163538"/>
                    </a:cubicBezTo>
                    <a:cubicBezTo>
                      <a:pt x="14552" y="157188"/>
                      <a:pt x="37129" y="92630"/>
                      <a:pt x="36071" y="68288"/>
                    </a:cubicBezTo>
                    <a:cubicBezTo>
                      <a:pt x="35013" y="43946"/>
                      <a:pt x="1852" y="-5796"/>
                      <a:pt x="88" y="55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3" name="フリーフォーム: 図形 932">
                <a:extLst>
                  <a:ext uri="{FF2B5EF4-FFF2-40B4-BE49-F238E27FC236}">
                    <a16:creationId xmlns:a16="http://schemas.microsoft.com/office/drawing/2014/main" id="{6290C8FA-367C-4B5A-8B14-A4FD0D71E120}"/>
                  </a:ext>
                </a:extLst>
              </p:cNvPr>
              <p:cNvSpPr/>
              <p:nvPr/>
            </p:nvSpPr>
            <p:spPr>
              <a:xfrm>
                <a:off x="2461679" y="5164530"/>
                <a:ext cx="296880" cy="80642"/>
              </a:xfrm>
              <a:custGeom>
                <a:avLst/>
                <a:gdLst>
                  <a:gd name="connsiteX0" fmla="*/ 4 w 296880"/>
                  <a:gd name="connsiteY0" fmla="*/ 80570 h 80642"/>
                  <a:gd name="connsiteX1" fmla="*/ 118538 w 296880"/>
                  <a:gd name="connsiteY1" fmla="*/ 2253 h 80642"/>
                  <a:gd name="connsiteX2" fmla="*/ 167221 w 296880"/>
                  <a:gd name="connsiteY2" fmla="*/ 23420 h 80642"/>
                  <a:gd name="connsiteX3" fmla="*/ 296338 w 296880"/>
                  <a:gd name="connsiteY3" fmla="*/ 46703 h 80642"/>
                  <a:gd name="connsiteX4" fmla="*/ 209554 w 296880"/>
                  <a:gd name="connsiteY4" fmla="*/ 44587 h 80642"/>
                  <a:gd name="connsiteX5" fmla="*/ 114304 w 296880"/>
                  <a:gd name="connsiteY5" fmla="*/ 17070 h 80642"/>
                  <a:gd name="connsiteX6" fmla="*/ 4 w 296880"/>
                  <a:gd name="connsiteY6" fmla="*/ 80570 h 8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880" h="80642">
                    <a:moveTo>
                      <a:pt x="4" y="80570"/>
                    </a:moveTo>
                    <a:cubicBezTo>
                      <a:pt x="710" y="78101"/>
                      <a:pt x="90669" y="11778"/>
                      <a:pt x="118538" y="2253"/>
                    </a:cubicBezTo>
                    <a:cubicBezTo>
                      <a:pt x="146407" y="-7272"/>
                      <a:pt x="137588" y="16012"/>
                      <a:pt x="167221" y="23420"/>
                    </a:cubicBezTo>
                    <a:cubicBezTo>
                      <a:pt x="196854" y="30828"/>
                      <a:pt x="289282" y="43175"/>
                      <a:pt x="296338" y="46703"/>
                    </a:cubicBezTo>
                    <a:cubicBezTo>
                      <a:pt x="303394" y="50231"/>
                      <a:pt x="239893" y="49526"/>
                      <a:pt x="209554" y="44587"/>
                    </a:cubicBezTo>
                    <a:cubicBezTo>
                      <a:pt x="179215" y="39648"/>
                      <a:pt x="146407" y="12484"/>
                      <a:pt x="114304" y="17070"/>
                    </a:cubicBezTo>
                    <a:cubicBezTo>
                      <a:pt x="82201" y="21656"/>
                      <a:pt x="-702" y="83039"/>
                      <a:pt x="4" y="805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4" name="フリーフォーム: 図形 933">
                <a:extLst>
                  <a:ext uri="{FF2B5EF4-FFF2-40B4-BE49-F238E27FC236}">
                    <a16:creationId xmlns:a16="http://schemas.microsoft.com/office/drawing/2014/main" id="{A6CF54C0-E5CB-4158-86DB-C5F29BB3340B}"/>
                  </a:ext>
                </a:extLst>
              </p:cNvPr>
              <p:cNvSpPr/>
              <p:nvPr/>
            </p:nvSpPr>
            <p:spPr>
              <a:xfrm>
                <a:off x="2525785" y="5211203"/>
                <a:ext cx="94709" cy="84910"/>
              </a:xfrm>
              <a:custGeom>
                <a:avLst/>
                <a:gdLst>
                  <a:gd name="connsiteX0" fmla="*/ 48082 w 94709"/>
                  <a:gd name="connsiteY0" fmla="*/ 30 h 84910"/>
                  <a:gd name="connsiteX1" fmla="*/ 16332 w 94709"/>
                  <a:gd name="connsiteY1" fmla="*/ 61414 h 84910"/>
                  <a:gd name="connsiteX2" fmla="*/ 94648 w 94709"/>
                  <a:gd name="connsiteY2" fmla="*/ 84697 h 84910"/>
                  <a:gd name="connsiteX3" fmla="*/ 1515 w 94709"/>
                  <a:gd name="connsiteY3" fmla="*/ 69880 h 84910"/>
                  <a:gd name="connsiteX4" fmla="*/ 48082 w 94709"/>
                  <a:gd name="connsiteY4" fmla="*/ 30 h 8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09" h="84910">
                    <a:moveTo>
                      <a:pt x="48082" y="30"/>
                    </a:moveTo>
                    <a:cubicBezTo>
                      <a:pt x="50551" y="-1381"/>
                      <a:pt x="8571" y="47303"/>
                      <a:pt x="16332" y="61414"/>
                    </a:cubicBezTo>
                    <a:cubicBezTo>
                      <a:pt x="24093" y="75525"/>
                      <a:pt x="97117" y="83286"/>
                      <a:pt x="94648" y="84697"/>
                    </a:cubicBezTo>
                    <a:cubicBezTo>
                      <a:pt x="92179" y="86108"/>
                      <a:pt x="12804" y="80463"/>
                      <a:pt x="1515" y="69880"/>
                    </a:cubicBezTo>
                    <a:cubicBezTo>
                      <a:pt x="-9774" y="59297"/>
                      <a:pt x="45613" y="1441"/>
                      <a:pt x="48082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5" name="フリーフォーム: 図形 934">
                <a:extLst>
                  <a:ext uri="{FF2B5EF4-FFF2-40B4-BE49-F238E27FC236}">
                    <a16:creationId xmlns:a16="http://schemas.microsoft.com/office/drawing/2014/main" id="{CA349E6C-698C-4A8C-BB1B-33BA9ED34945}"/>
                  </a:ext>
                </a:extLst>
              </p:cNvPr>
              <p:cNvSpPr/>
              <p:nvPr/>
            </p:nvSpPr>
            <p:spPr>
              <a:xfrm>
                <a:off x="2725753" y="5211228"/>
                <a:ext cx="387875" cy="97379"/>
              </a:xfrm>
              <a:custGeom>
                <a:avLst/>
                <a:gdLst>
                  <a:gd name="connsiteX0" fmla="*/ 514 w 387875"/>
                  <a:gd name="connsiteY0" fmla="*/ 5 h 97379"/>
                  <a:gd name="connsiteX1" fmla="*/ 318014 w 387875"/>
                  <a:gd name="connsiteY1" fmla="*/ 21172 h 97379"/>
                  <a:gd name="connsiteX2" fmla="*/ 345530 w 387875"/>
                  <a:gd name="connsiteY2" fmla="*/ 31755 h 97379"/>
                  <a:gd name="connsiteX3" fmla="*/ 387864 w 387875"/>
                  <a:gd name="connsiteY3" fmla="*/ 97372 h 97379"/>
                  <a:gd name="connsiteX4" fmla="*/ 341297 w 387875"/>
                  <a:gd name="connsiteY4" fmla="*/ 35989 h 97379"/>
                  <a:gd name="connsiteX5" fmla="*/ 246047 w 387875"/>
                  <a:gd name="connsiteY5" fmla="*/ 23289 h 97379"/>
                  <a:gd name="connsiteX6" fmla="*/ 514 w 387875"/>
                  <a:gd name="connsiteY6" fmla="*/ 5 h 9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875" h="97379">
                    <a:moveTo>
                      <a:pt x="514" y="5"/>
                    </a:moveTo>
                    <a:cubicBezTo>
                      <a:pt x="12508" y="-348"/>
                      <a:pt x="260512" y="15880"/>
                      <a:pt x="318014" y="21172"/>
                    </a:cubicBezTo>
                    <a:cubicBezTo>
                      <a:pt x="375516" y="26464"/>
                      <a:pt x="333888" y="19055"/>
                      <a:pt x="345530" y="31755"/>
                    </a:cubicBezTo>
                    <a:cubicBezTo>
                      <a:pt x="357172" y="44455"/>
                      <a:pt x="388569" y="96666"/>
                      <a:pt x="387864" y="97372"/>
                    </a:cubicBezTo>
                    <a:cubicBezTo>
                      <a:pt x="387159" y="98078"/>
                      <a:pt x="364933" y="48336"/>
                      <a:pt x="341297" y="35989"/>
                    </a:cubicBezTo>
                    <a:cubicBezTo>
                      <a:pt x="317661" y="23642"/>
                      <a:pt x="302492" y="29286"/>
                      <a:pt x="246047" y="23289"/>
                    </a:cubicBezTo>
                    <a:cubicBezTo>
                      <a:pt x="189603" y="17292"/>
                      <a:pt x="-11480" y="358"/>
                      <a:pt x="514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6" name="フリーフォーム: 図形 935">
                <a:extLst>
                  <a:ext uri="{FF2B5EF4-FFF2-40B4-BE49-F238E27FC236}">
                    <a16:creationId xmlns:a16="http://schemas.microsoft.com/office/drawing/2014/main" id="{16E1027A-F50B-47AF-B12A-38985747675D}"/>
                  </a:ext>
                </a:extLst>
              </p:cNvPr>
              <p:cNvSpPr/>
              <p:nvPr/>
            </p:nvSpPr>
            <p:spPr>
              <a:xfrm>
                <a:off x="2742964" y="5185708"/>
                <a:ext cx="398480" cy="154755"/>
              </a:xfrm>
              <a:custGeom>
                <a:avLst/>
                <a:gdLst>
                  <a:gd name="connsiteX0" fmla="*/ 236 w 398480"/>
                  <a:gd name="connsiteY0" fmla="*/ 125 h 154755"/>
                  <a:gd name="connsiteX1" fmla="*/ 364303 w 398480"/>
                  <a:gd name="connsiteY1" fmla="*/ 27642 h 154755"/>
                  <a:gd name="connsiteX2" fmla="*/ 385469 w 398480"/>
                  <a:gd name="connsiteY2" fmla="*/ 72092 h 154755"/>
                  <a:gd name="connsiteX3" fmla="*/ 398169 w 398480"/>
                  <a:gd name="connsiteY3" fmla="*/ 154642 h 154755"/>
                  <a:gd name="connsiteX4" fmla="*/ 372769 w 398480"/>
                  <a:gd name="connsiteY4" fmla="*/ 53042 h 154755"/>
                  <a:gd name="connsiteX5" fmla="*/ 309269 w 398480"/>
                  <a:gd name="connsiteY5" fmla="*/ 38225 h 154755"/>
                  <a:gd name="connsiteX6" fmla="*/ 236 w 398480"/>
                  <a:gd name="connsiteY6" fmla="*/ 125 h 154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480" h="154755">
                    <a:moveTo>
                      <a:pt x="236" y="125"/>
                    </a:moveTo>
                    <a:cubicBezTo>
                      <a:pt x="9408" y="-1639"/>
                      <a:pt x="300098" y="15648"/>
                      <a:pt x="364303" y="27642"/>
                    </a:cubicBezTo>
                    <a:cubicBezTo>
                      <a:pt x="428508" y="39636"/>
                      <a:pt x="379825" y="50925"/>
                      <a:pt x="385469" y="72092"/>
                    </a:cubicBezTo>
                    <a:cubicBezTo>
                      <a:pt x="391113" y="93259"/>
                      <a:pt x="400286" y="157817"/>
                      <a:pt x="398169" y="154642"/>
                    </a:cubicBezTo>
                    <a:cubicBezTo>
                      <a:pt x="396052" y="151467"/>
                      <a:pt x="387586" y="72445"/>
                      <a:pt x="372769" y="53042"/>
                    </a:cubicBezTo>
                    <a:cubicBezTo>
                      <a:pt x="357952" y="33639"/>
                      <a:pt x="367124" y="47750"/>
                      <a:pt x="309269" y="38225"/>
                    </a:cubicBezTo>
                    <a:cubicBezTo>
                      <a:pt x="251414" y="28700"/>
                      <a:pt x="-8936" y="1889"/>
                      <a:pt x="236" y="1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7" name="フリーフォーム: 図形 936">
                <a:extLst>
                  <a:ext uri="{FF2B5EF4-FFF2-40B4-BE49-F238E27FC236}">
                    <a16:creationId xmlns:a16="http://schemas.microsoft.com/office/drawing/2014/main" id="{871BC064-7975-4595-8D8C-62F089812630}"/>
                  </a:ext>
                </a:extLst>
              </p:cNvPr>
              <p:cNvSpPr/>
              <p:nvPr/>
            </p:nvSpPr>
            <p:spPr>
              <a:xfrm>
                <a:off x="2476323" y="4995766"/>
                <a:ext cx="116082" cy="217895"/>
              </a:xfrm>
              <a:custGeom>
                <a:avLst/>
                <a:gdLst>
                  <a:gd name="connsiteX0" fmla="*/ 116065 w 116082"/>
                  <a:gd name="connsiteY0" fmla="*/ 97 h 217895"/>
                  <a:gd name="connsiteX1" fmla="*/ 22402 w 116082"/>
                  <a:gd name="connsiteY1" fmla="*/ 73122 h 217895"/>
                  <a:gd name="connsiteX2" fmla="*/ 19227 w 116082"/>
                  <a:gd name="connsiteY2" fmla="*/ 141384 h 217895"/>
                  <a:gd name="connsiteX3" fmla="*/ 177 w 116082"/>
                  <a:gd name="connsiteY3" fmla="*/ 217584 h 217895"/>
                  <a:gd name="connsiteX4" fmla="*/ 31927 w 116082"/>
                  <a:gd name="connsiteY4" fmla="*/ 111222 h 217895"/>
                  <a:gd name="connsiteX5" fmla="*/ 30340 w 116082"/>
                  <a:gd name="connsiteY5" fmla="*/ 88997 h 217895"/>
                  <a:gd name="connsiteX6" fmla="*/ 116065 w 116082"/>
                  <a:gd name="connsiteY6" fmla="*/ 97 h 217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082" h="217895">
                    <a:moveTo>
                      <a:pt x="116065" y="97"/>
                    </a:moveTo>
                    <a:cubicBezTo>
                      <a:pt x="114742" y="-2549"/>
                      <a:pt x="38542" y="49574"/>
                      <a:pt x="22402" y="73122"/>
                    </a:cubicBezTo>
                    <a:cubicBezTo>
                      <a:pt x="6262" y="96670"/>
                      <a:pt x="22931" y="117307"/>
                      <a:pt x="19227" y="141384"/>
                    </a:cubicBezTo>
                    <a:cubicBezTo>
                      <a:pt x="15523" y="165461"/>
                      <a:pt x="-1940" y="222611"/>
                      <a:pt x="177" y="217584"/>
                    </a:cubicBezTo>
                    <a:cubicBezTo>
                      <a:pt x="2294" y="212557"/>
                      <a:pt x="26900" y="132653"/>
                      <a:pt x="31927" y="111222"/>
                    </a:cubicBezTo>
                    <a:cubicBezTo>
                      <a:pt x="36954" y="89791"/>
                      <a:pt x="17640" y="105666"/>
                      <a:pt x="30340" y="88997"/>
                    </a:cubicBezTo>
                    <a:cubicBezTo>
                      <a:pt x="43040" y="72328"/>
                      <a:pt x="117388" y="2743"/>
                      <a:pt x="116065" y="9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8" name="フリーフォーム: 図形 937">
                <a:extLst>
                  <a:ext uri="{FF2B5EF4-FFF2-40B4-BE49-F238E27FC236}">
                    <a16:creationId xmlns:a16="http://schemas.microsoft.com/office/drawing/2014/main" id="{9E198659-F003-4D44-88B6-3BAE35D940F8}"/>
                  </a:ext>
                </a:extLst>
              </p:cNvPr>
              <p:cNvSpPr/>
              <p:nvPr/>
            </p:nvSpPr>
            <p:spPr>
              <a:xfrm>
                <a:off x="2520512" y="5064049"/>
                <a:ext cx="113037" cy="101697"/>
              </a:xfrm>
              <a:custGeom>
                <a:avLst/>
                <a:gdLst>
                  <a:gd name="connsiteX0" fmla="*/ 51238 w 113037"/>
                  <a:gd name="connsiteY0" fmla="*/ 76 h 101697"/>
                  <a:gd name="connsiteX1" fmla="*/ 102038 w 113037"/>
                  <a:gd name="connsiteY1" fmla="*/ 36589 h 101697"/>
                  <a:gd name="connsiteX2" fmla="*/ 70288 w 113037"/>
                  <a:gd name="connsiteY2" fmla="*/ 54051 h 101697"/>
                  <a:gd name="connsiteX3" fmla="*/ 438 w 113037"/>
                  <a:gd name="connsiteY3" fmla="*/ 101676 h 101697"/>
                  <a:gd name="connsiteX4" fmla="*/ 106801 w 113037"/>
                  <a:gd name="connsiteY4" fmla="*/ 47701 h 101697"/>
                  <a:gd name="connsiteX5" fmla="*/ 97276 w 113037"/>
                  <a:gd name="connsiteY5" fmla="*/ 27064 h 101697"/>
                  <a:gd name="connsiteX6" fmla="*/ 51238 w 113037"/>
                  <a:gd name="connsiteY6" fmla="*/ 76 h 10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037" h="101697">
                    <a:moveTo>
                      <a:pt x="51238" y="76"/>
                    </a:moveTo>
                    <a:cubicBezTo>
                      <a:pt x="52032" y="1664"/>
                      <a:pt x="98863" y="27593"/>
                      <a:pt x="102038" y="36589"/>
                    </a:cubicBezTo>
                    <a:cubicBezTo>
                      <a:pt x="105213" y="45585"/>
                      <a:pt x="87221" y="43203"/>
                      <a:pt x="70288" y="54051"/>
                    </a:cubicBezTo>
                    <a:cubicBezTo>
                      <a:pt x="53355" y="64899"/>
                      <a:pt x="-5648" y="102734"/>
                      <a:pt x="438" y="101676"/>
                    </a:cubicBezTo>
                    <a:cubicBezTo>
                      <a:pt x="6523" y="100618"/>
                      <a:pt x="90661" y="60136"/>
                      <a:pt x="106801" y="47701"/>
                    </a:cubicBezTo>
                    <a:cubicBezTo>
                      <a:pt x="122941" y="35266"/>
                      <a:pt x="103362" y="32091"/>
                      <a:pt x="97276" y="27064"/>
                    </a:cubicBezTo>
                    <a:cubicBezTo>
                      <a:pt x="91190" y="22037"/>
                      <a:pt x="50444" y="-1512"/>
                      <a:pt x="51238" y="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9" name="フリーフォーム: 図形 938">
                <a:extLst>
                  <a:ext uri="{FF2B5EF4-FFF2-40B4-BE49-F238E27FC236}">
                    <a16:creationId xmlns:a16="http://schemas.microsoft.com/office/drawing/2014/main" id="{5BF14BB1-A087-4307-B214-6A9E96C0995C}"/>
                  </a:ext>
                </a:extLst>
              </p:cNvPr>
              <p:cNvSpPr/>
              <p:nvPr/>
            </p:nvSpPr>
            <p:spPr>
              <a:xfrm>
                <a:off x="2704882" y="5051425"/>
                <a:ext cx="519413" cy="76354"/>
              </a:xfrm>
              <a:custGeom>
                <a:avLst/>
                <a:gdLst>
                  <a:gd name="connsiteX0" fmla="*/ 218 w 519413"/>
                  <a:gd name="connsiteY0" fmla="*/ 0 h 76354"/>
                  <a:gd name="connsiteX1" fmla="*/ 374868 w 519413"/>
                  <a:gd name="connsiteY1" fmla="*/ 42863 h 76354"/>
                  <a:gd name="connsiteX2" fmla="*/ 447893 w 519413"/>
                  <a:gd name="connsiteY2" fmla="*/ 57150 h 76354"/>
                  <a:gd name="connsiteX3" fmla="*/ 519331 w 519413"/>
                  <a:gd name="connsiteY3" fmla="*/ 76200 h 76354"/>
                  <a:gd name="connsiteX4" fmla="*/ 433606 w 519413"/>
                  <a:gd name="connsiteY4" fmla="*/ 46038 h 76354"/>
                  <a:gd name="connsiteX5" fmla="*/ 322481 w 519413"/>
                  <a:gd name="connsiteY5" fmla="*/ 49213 h 76354"/>
                  <a:gd name="connsiteX6" fmla="*/ 218 w 519413"/>
                  <a:gd name="connsiteY6" fmla="*/ 0 h 7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413" h="76354">
                    <a:moveTo>
                      <a:pt x="218" y="0"/>
                    </a:moveTo>
                    <a:lnTo>
                      <a:pt x="374868" y="42863"/>
                    </a:lnTo>
                    <a:cubicBezTo>
                      <a:pt x="449480" y="52388"/>
                      <a:pt x="423816" y="51594"/>
                      <a:pt x="447893" y="57150"/>
                    </a:cubicBezTo>
                    <a:cubicBezTo>
                      <a:pt x="471970" y="62706"/>
                      <a:pt x="521712" y="78052"/>
                      <a:pt x="519331" y="76200"/>
                    </a:cubicBezTo>
                    <a:cubicBezTo>
                      <a:pt x="516950" y="74348"/>
                      <a:pt x="466414" y="50536"/>
                      <a:pt x="433606" y="46038"/>
                    </a:cubicBezTo>
                    <a:cubicBezTo>
                      <a:pt x="400798" y="41540"/>
                      <a:pt x="398416" y="56357"/>
                      <a:pt x="322481" y="49213"/>
                    </a:cubicBezTo>
                    <a:cubicBezTo>
                      <a:pt x="246546" y="42069"/>
                      <a:pt x="-8513" y="1058"/>
                      <a:pt x="2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0" name="フリーフォーム: 図形 939">
                <a:extLst>
                  <a:ext uri="{FF2B5EF4-FFF2-40B4-BE49-F238E27FC236}">
                    <a16:creationId xmlns:a16="http://schemas.microsoft.com/office/drawing/2014/main" id="{C8A90577-A1F0-4B3B-8FB5-3446B906A94F}"/>
                  </a:ext>
                </a:extLst>
              </p:cNvPr>
              <p:cNvSpPr/>
              <p:nvPr/>
            </p:nvSpPr>
            <p:spPr>
              <a:xfrm>
                <a:off x="3086100" y="5157776"/>
                <a:ext cx="187339" cy="360543"/>
              </a:xfrm>
              <a:custGeom>
                <a:avLst/>
                <a:gdLst>
                  <a:gd name="connsiteX0" fmla="*/ 155575 w 187339"/>
                  <a:gd name="connsiteY0" fmla="*/ 12 h 360543"/>
                  <a:gd name="connsiteX1" fmla="*/ 187325 w 187339"/>
                  <a:gd name="connsiteY1" fmla="*/ 63512 h 360543"/>
                  <a:gd name="connsiteX2" fmla="*/ 150813 w 187339"/>
                  <a:gd name="connsiteY2" fmla="*/ 90499 h 360543"/>
                  <a:gd name="connsiteX3" fmla="*/ 112713 w 187339"/>
                  <a:gd name="connsiteY3" fmla="*/ 153999 h 360543"/>
                  <a:gd name="connsiteX4" fmla="*/ 104775 w 187339"/>
                  <a:gd name="connsiteY4" fmla="*/ 192099 h 360543"/>
                  <a:gd name="connsiteX5" fmla="*/ 93663 w 187339"/>
                  <a:gd name="connsiteY5" fmla="*/ 260362 h 360543"/>
                  <a:gd name="connsiteX6" fmla="*/ 0 w 187339"/>
                  <a:gd name="connsiteY6" fmla="*/ 360374 h 360543"/>
                  <a:gd name="connsiteX7" fmla="*/ 92075 w 187339"/>
                  <a:gd name="connsiteY7" fmla="*/ 234962 h 360543"/>
                  <a:gd name="connsiteX8" fmla="*/ 88900 w 187339"/>
                  <a:gd name="connsiteY8" fmla="*/ 153999 h 360543"/>
                  <a:gd name="connsiteX9" fmla="*/ 179388 w 187339"/>
                  <a:gd name="connsiteY9" fmla="*/ 58749 h 360543"/>
                  <a:gd name="connsiteX10" fmla="*/ 155575 w 187339"/>
                  <a:gd name="connsiteY10" fmla="*/ 12 h 36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339" h="360543">
                    <a:moveTo>
                      <a:pt x="155575" y="12"/>
                    </a:moveTo>
                    <a:cubicBezTo>
                      <a:pt x="156898" y="806"/>
                      <a:pt x="188119" y="48431"/>
                      <a:pt x="187325" y="63512"/>
                    </a:cubicBezTo>
                    <a:cubicBezTo>
                      <a:pt x="186531" y="78593"/>
                      <a:pt x="163248" y="75418"/>
                      <a:pt x="150813" y="90499"/>
                    </a:cubicBezTo>
                    <a:cubicBezTo>
                      <a:pt x="138378" y="105580"/>
                      <a:pt x="120386" y="137066"/>
                      <a:pt x="112713" y="153999"/>
                    </a:cubicBezTo>
                    <a:cubicBezTo>
                      <a:pt x="105040" y="170932"/>
                      <a:pt x="107950" y="174372"/>
                      <a:pt x="104775" y="192099"/>
                    </a:cubicBezTo>
                    <a:cubicBezTo>
                      <a:pt x="101600" y="209826"/>
                      <a:pt x="111125" y="232316"/>
                      <a:pt x="93663" y="260362"/>
                    </a:cubicBezTo>
                    <a:cubicBezTo>
                      <a:pt x="76200" y="288408"/>
                      <a:pt x="265" y="364607"/>
                      <a:pt x="0" y="360374"/>
                    </a:cubicBezTo>
                    <a:cubicBezTo>
                      <a:pt x="-265" y="356141"/>
                      <a:pt x="77258" y="269358"/>
                      <a:pt x="92075" y="234962"/>
                    </a:cubicBezTo>
                    <a:cubicBezTo>
                      <a:pt x="106892" y="200566"/>
                      <a:pt x="74348" y="183368"/>
                      <a:pt x="88900" y="153999"/>
                    </a:cubicBezTo>
                    <a:cubicBezTo>
                      <a:pt x="103452" y="124630"/>
                      <a:pt x="166953" y="81503"/>
                      <a:pt x="179388" y="58749"/>
                    </a:cubicBezTo>
                    <a:cubicBezTo>
                      <a:pt x="191823" y="35995"/>
                      <a:pt x="154252" y="-782"/>
                      <a:pt x="155575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1" name="フリーフォーム: 図形 940">
                <a:extLst>
                  <a:ext uri="{FF2B5EF4-FFF2-40B4-BE49-F238E27FC236}">
                    <a16:creationId xmlns:a16="http://schemas.microsoft.com/office/drawing/2014/main" id="{6EBE0F83-7F91-4B0C-BD0E-FC4D4F4DC068}"/>
                  </a:ext>
                </a:extLst>
              </p:cNvPr>
              <p:cNvSpPr/>
              <p:nvPr/>
            </p:nvSpPr>
            <p:spPr>
              <a:xfrm>
                <a:off x="2796402" y="5143589"/>
                <a:ext cx="256058" cy="18964"/>
              </a:xfrm>
              <a:custGeom>
                <a:avLst/>
                <a:gdLst>
                  <a:gd name="connsiteX0" fmla="*/ 773 w 256058"/>
                  <a:gd name="connsiteY0" fmla="*/ 1499 h 18964"/>
                  <a:gd name="connsiteX1" fmla="*/ 248423 w 256058"/>
                  <a:gd name="connsiteY1" fmla="*/ 18961 h 18964"/>
                  <a:gd name="connsiteX2" fmla="*/ 173811 w 256058"/>
                  <a:gd name="connsiteY2" fmla="*/ 3086 h 18964"/>
                  <a:gd name="connsiteX3" fmla="*/ 773 w 256058"/>
                  <a:gd name="connsiteY3" fmla="*/ 1499 h 1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058" h="18964">
                    <a:moveTo>
                      <a:pt x="773" y="1499"/>
                    </a:moveTo>
                    <a:cubicBezTo>
                      <a:pt x="13208" y="4145"/>
                      <a:pt x="219583" y="18697"/>
                      <a:pt x="248423" y="18961"/>
                    </a:cubicBezTo>
                    <a:cubicBezTo>
                      <a:pt x="277263" y="19225"/>
                      <a:pt x="218261" y="6261"/>
                      <a:pt x="173811" y="3086"/>
                    </a:cubicBezTo>
                    <a:cubicBezTo>
                      <a:pt x="129361" y="-89"/>
                      <a:pt x="-11662" y="-1147"/>
                      <a:pt x="773" y="14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2" name="フリーフォーム: 図形 941">
                <a:extLst>
                  <a:ext uri="{FF2B5EF4-FFF2-40B4-BE49-F238E27FC236}">
                    <a16:creationId xmlns:a16="http://schemas.microsoft.com/office/drawing/2014/main" id="{260DFAA2-DF66-40C6-A0BA-B8AA1A52B826}"/>
                  </a:ext>
                </a:extLst>
              </p:cNvPr>
              <p:cNvSpPr/>
              <p:nvPr/>
            </p:nvSpPr>
            <p:spPr>
              <a:xfrm>
                <a:off x="3116669" y="5140324"/>
                <a:ext cx="75846" cy="76491"/>
              </a:xfrm>
              <a:custGeom>
                <a:avLst/>
                <a:gdLst>
                  <a:gd name="connsiteX0" fmla="*/ 69444 w 75846"/>
                  <a:gd name="connsiteY0" fmla="*/ 1 h 76491"/>
                  <a:gd name="connsiteX1" fmla="*/ 20231 w 75846"/>
                  <a:gd name="connsiteY1" fmla="*/ 41276 h 76491"/>
                  <a:gd name="connsiteX2" fmla="*/ 75794 w 75846"/>
                  <a:gd name="connsiteY2" fmla="*/ 76201 h 76491"/>
                  <a:gd name="connsiteX3" fmla="*/ 29756 w 75846"/>
                  <a:gd name="connsiteY3" fmla="*/ 57151 h 76491"/>
                  <a:gd name="connsiteX4" fmla="*/ 1181 w 75846"/>
                  <a:gd name="connsiteY4" fmla="*/ 42864 h 76491"/>
                  <a:gd name="connsiteX5" fmla="*/ 69444 w 75846"/>
                  <a:gd name="connsiteY5" fmla="*/ 1 h 7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846" h="76491">
                    <a:moveTo>
                      <a:pt x="69444" y="1"/>
                    </a:moveTo>
                    <a:cubicBezTo>
                      <a:pt x="72619" y="-264"/>
                      <a:pt x="19173" y="28576"/>
                      <a:pt x="20231" y="41276"/>
                    </a:cubicBezTo>
                    <a:cubicBezTo>
                      <a:pt x="21289" y="53976"/>
                      <a:pt x="74207" y="73555"/>
                      <a:pt x="75794" y="76201"/>
                    </a:cubicBezTo>
                    <a:cubicBezTo>
                      <a:pt x="77382" y="78847"/>
                      <a:pt x="42191" y="62707"/>
                      <a:pt x="29756" y="57151"/>
                    </a:cubicBezTo>
                    <a:cubicBezTo>
                      <a:pt x="17321" y="51595"/>
                      <a:pt x="-5434" y="52918"/>
                      <a:pt x="1181" y="42864"/>
                    </a:cubicBezTo>
                    <a:cubicBezTo>
                      <a:pt x="7796" y="32810"/>
                      <a:pt x="66269" y="266"/>
                      <a:pt x="694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3" name="フリーフォーム: 図形 942">
                <a:extLst>
                  <a:ext uri="{FF2B5EF4-FFF2-40B4-BE49-F238E27FC236}">
                    <a16:creationId xmlns:a16="http://schemas.microsoft.com/office/drawing/2014/main" id="{3440C285-3358-4C76-8425-37EA149738E0}"/>
                  </a:ext>
                </a:extLst>
              </p:cNvPr>
              <p:cNvSpPr/>
              <p:nvPr/>
            </p:nvSpPr>
            <p:spPr>
              <a:xfrm>
                <a:off x="2497654" y="4873346"/>
                <a:ext cx="147728" cy="176535"/>
              </a:xfrm>
              <a:custGeom>
                <a:avLst/>
                <a:gdLst>
                  <a:gd name="connsiteX0" fmla="*/ 28059 w 147728"/>
                  <a:gd name="connsiteY0" fmla="*/ 176492 h 176535"/>
                  <a:gd name="connsiteX1" fmla="*/ 1071 w 147728"/>
                  <a:gd name="connsiteY1" fmla="*/ 103467 h 176535"/>
                  <a:gd name="connsiteX2" fmla="*/ 20121 w 147728"/>
                  <a:gd name="connsiteY2" fmla="*/ 74892 h 176535"/>
                  <a:gd name="connsiteX3" fmla="*/ 147121 w 147728"/>
                  <a:gd name="connsiteY3" fmla="*/ 279 h 176535"/>
                  <a:gd name="connsiteX4" fmla="*/ 66159 w 147728"/>
                  <a:gd name="connsiteY4" fmla="*/ 51079 h 176535"/>
                  <a:gd name="connsiteX5" fmla="*/ 18534 w 147728"/>
                  <a:gd name="connsiteY5" fmla="*/ 92354 h 176535"/>
                  <a:gd name="connsiteX6" fmla="*/ 28059 w 147728"/>
                  <a:gd name="connsiteY6" fmla="*/ 176492 h 17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728" h="176535">
                    <a:moveTo>
                      <a:pt x="28059" y="176492"/>
                    </a:moveTo>
                    <a:cubicBezTo>
                      <a:pt x="25149" y="178344"/>
                      <a:pt x="2394" y="120400"/>
                      <a:pt x="1071" y="103467"/>
                    </a:cubicBezTo>
                    <a:cubicBezTo>
                      <a:pt x="-252" y="86534"/>
                      <a:pt x="-4221" y="92090"/>
                      <a:pt x="20121" y="74892"/>
                    </a:cubicBezTo>
                    <a:cubicBezTo>
                      <a:pt x="44463" y="57694"/>
                      <a:pt x="139448" y="4248"/>
                      <a:pt x="147121" y="279"/>
                    </a:cubicBezTo>
                    <a:cubicBezTo>
                      <a:pt x="154794" y="-3690"/>
                      <a:pt x="87590" y="35733"/>
                      <a:pt x="66159" y="51079"/>
                    </a:cubicBezTo>
                    <a:cubicBezTo>
                      <a:pt x="44728" y="66425"/>
                      <a:pt x="26736" y="75950"/>
                      <a:pt x="18534" y="92354"/>
                    </a:cubicBezTo>
                    <a:cubicBezTo>
                      <a:pt x="10332" y="108758"/>
                      <a:pt x="30969" y="174640"/>
                      <a:pt x="28059" y="1764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4" name="フリーフォーム: 図形 943">
                <a:extLst>
                  <a:ext uri="{FF2B5EF4-FFF2-40B4-BE49-F238E27FC236}">
                    <a16:creationId xmlns:a16="http://schemas.microsoft.com/office/drawing/2014/main" id="{809ED493-93B1-463C-A0D9-150EE4C64A79}"/>
                  </a:ext>
                </a:extLst>
              </p:cNvPr>
              <p:cNvSpPr/>
              <p:nvPr/>
            </p:nvSpPr>
            <p:spPr>
              <a:xfrm>
                <a:off x="2705936" y="4879929"/>
                <a:ext cx="585671" cy="52905"/>
              </a:xfrm>
              <a:custGeom>
                <a:avLst/>
                <a:gdLst>
                  <a:gd name="connsiteX0" fmla="*/ 7102 w 585671"/>
                  <a:gd name="connsiteY0" fmla="*/ 46 h 52905"/>
                  <a:gd name="connsiteX1" fmla="*/ 319839 w 585671"/>
                  <a:gd name="connsiteY1" fmla="*/ 30209 h 52905"/>
                  <a:gd name="connsiteX2" fmla="*/ 577014 w 585671"/>
                  <a:gd name="connsiteY2" fmla="*/ 49259 h 52905"/>
                  <a:gd name="connsiteX3" fmla="*/ 516689 w 585671"/>
                  <a:gd name="connsiteY3" fmla="*/ 50846 h 52905"/>
                  <a:gd name="connsiteX4" fmla="*/ 434139 w 585671"/>
                  <a:gd name="connsiteY4" fmla="*/ 50846 h 52905"/>
                  <a:gd name="connsiteX5" fmla="*/ 126164 w 585671"/>
                  <a:gd name="connsiteY5" fmla="*/ 23859 h 52905"/>
                  <a:gd name="connsiteX6" fmla="*/ 7102 w 585671"/>
                  <a:gd name="connsiteY6" fmla="*/ 46 h 5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5671" h="52905">
                    <a:moveTo>
                      <a:pt x="7102" y="46"/>
                    </a:moveTo>
                    <a:cubicBezTo>
                      <a:pt x="39381" y="1104"/>
                      <a:pt x="224854" y="22007"/>
                      <a:pt x="319839" y="30209"/>
                    </a:cubicBezTo>
                    <a:cubicBezTo>
                      <a:pt x="414824" y="38411"/>
                      <a:pt x="544206" y="45819"/>
                      <a:pt x="577014" y="49259"/>
                    </a:cubicBezTo>
                    <a:cubicBezTo>
                      <a:pt x="609822" y="52699"/>
                      <a:pt x="540502" y="50582"/>
                      <a:pt x="516689" y="50846"/>
                    </a:cubicBezTo>
                    <a:cubicBezTo>
                      <a:pt x="492877" y="51111"/>
                      <a:pt x="499227" y="55344"/>
                      <a:pt x="434139" y="50846"/>
                    </a:cubicBezTo>
                    <a:cubicBezTo>
                      <a:pt x="369051" y="46348"/>
                      <a:pt x="193104" y="31532"/>
                      <a:pt x="126164" y="23859"/>
                    </a:cubicBezTo>
                    <a:cubicBezTo>
                      <a:pt x="59225" y="16186"/>
                      <a:pt x="-25177" y="-1012"/>
                      <a:pt x="7102" y="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5" name="フリーフォーム: 図形 944">
                <a:extLst>
                  <a:ext uri="{FF2B5EF4-FFF2-40B4-BE49-F238E27FC236}">
                    <a16:creationId xmlns:a16="http://schemas.microsoft.com/office/drawing/2014/main" id="{630C98BE-89A3-459C-863B-4FF24E191A85}"/>
                  </a:ext>
                </a:extLst>
              </p:cNvPr>
              <p:cNvSpPr/>
              <p:nvPr/>
            </p:nvSpPr>
            <p:spPr>
              <a:xfrm>
                <a:off x="2577258" y="4908449"/>
                <a:ext cx="178468" cy="50529"/>
              </a:xfrm>
              <a:custGeom>
                <a:avLst/>
                <a:gdLst>
                  <a:gd name="connsiteX0" fmla="*/ 842 w 178468"/>
                  <a:gd name="connsiteY0" fmla="*/ 39789 h 50529"/>
                  <a:gd name="connsiteX1" fmla="*/ 88155 w 178468"/>
                  <a:gd name="connsiteY1" fmla="*/ 1689 h 50529"/>
                  <a:gd name="connsiteX2" fmla="*/ 162767 w 178468"/>
                  <a:gd name="connsiteY2" fmla="*/ 33439 h 50529"/>
                  <a:gd name="connsiteX3" fmla="*/ 177055 w 178468"/>
                  <a:gd name="connsiteY3" fmla="*/ 49314 h 50529"/>
                  <a:gd name="connsiteX4" fmla="*/ 140542 w 178468"/>
                  <a:gd name="connsiteY4" fmla="*/ 1689 h 50529"/>
                  <a:gd name="connsiteX5" fmla="*/ 48467 w 178468"/>
                  <a:gd name="connsiteY5" fmla="*/ 12801 h 50529"/>
                  <a:gd name="connsiteX6" fmla="*/ 842 w 178468"/>
                  <a:gd name="connsiteY6" fmla="*/ 39789 h 5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468" h="50529">
                    <a:moveTo>
                      <a:pt x="842" y="39789"/>
                    </a:moveTo>
                    <a:cubicBezTo>
                      <a:pt x="7457" y="37937"/>
                      <a:pt x="61168" y="2747"/>
                      <a:pt x="88155" y="1689"/>
                    </a:cubicBezTo>
                    <a:cubicBezTo>
                      <a:pt x="115142" y="631"/>
                      <a:pt x="147950" y="25501"/>
                      <a:pt x="162767" y="33439"/>
                    </a:cubicBezTo>
                    <a:cubicBezTo>
                      <a:pt x="177584" y="41377"/>
                      <a:pt x="180759" y="54606"/>
                      <a:pt x="177055" y="49314"/>
                    </a:cubicBezTo>
                    <a:cubicBezTo>
                      <a:pt x="173351" y="44022"/>
                      <a:pt x="161973" y="7774"/>
                      <a:pt x="140542" y="1689"/>
                    </a:cubicBezTo>
                    <a:cubicBezTo>
                      <a:pt x="119111" y="-4396"/>
                      <a:pt x="68840" y="7509"/>
                      <a:pt x="48467" y="12801"/>
                    </a:cubicBezTo>
                    <a:cubicBezTo>
                      <a:pt x="28094" y="18093"/>
                      <a:pt x="-5773" y="41641"/>
                      <a:pt x="842" y="397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6" name="フリーフォーム: 図形 945">
                <a:extLst>
                  <a:ext uri="{FF2B5EF4-FFF2-40B4-BE49-F238E27FC236}">
                    <a16:creationId xmlns:a16="http://schemas.microsoft.com/office/drawing/2014/main" id="{2C9BFB9D-4226-496C-BC6A-7505CEEC7E6F}"/>
                  </a:ext>
                </a:extLst>
              </p:cNvPr>
              <p:cNvSpPr/>
              <p:nvPr/>
            </p:nvSpPr>
            <p:spPr>
              <a:xfrm>
                <a:off x="2694909" y="4992123"/>
                <a:ext cx="201228" cy="24380"/>
              </a:xfrm>
              <a:custGeom>
                <a:avLst/>
                <a:gdLst>
                  <a:gd name="connsiteX0" fmla="*/ 666 w 201228"/>
                  <a:gd name="connsiteY0" fmla="*/ 2152 h 24380"/>
                  <a:gd name="connsiteX1" fmla="*/ 195929 w 201228"/>
                  <a:gd name="connsiteY1" fmla="*/ 24377 h 24380"/>
                  <a:gd name="connsiteX2" fmla="*/ 134016 w 201228"/>
                  <a:gd name="connsiteY2" fmla="*/ 3740 h 24380"/>
                  <a:gd name="connsiteX3" fmla="*/ 666 w 201228"/>
                  <a:gd name="connsiteY3" fmla="*/ 2152 h 24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228" h="24380">
                    <a:moveTo>
                      <a:pt x="666" y="2152"/>
                    </a:moveTo>
                    <a:cubicBezTo>
                      <a:pt x="10985" y="5592"/>
                      <a:pt x="173704" y="24112"/>
                      <a:pt x="195929" y="24377"/>
                    </a:cubicBezTo>
                    <a:cubicBezTo>
                      <a:pt x="218154" y="24642"/>
                      <a:pt x="165237" y="7973"/>
                      <a:pt x="134016" y="3740"/>
                    </a:cubicBezTo>
                    <a:cubicBezTo>
                      <a:pt x="102795" y="-493"/>
                      <a:pt x="-9653" y="-1288"/>
                      <a:pt x="666" y="21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7" name="フリーフォーム: 図形 946">
                <a:extLst>
                  <a:ext uri="{FF2B5EF4-FFF2-40B4-BE49-F238E27FC236}">
                    <a16:creationId xmlns:a16="http://schemas.microsoft.com/office/drawing/2014/main" id="{C5607216-5E3F-4504-8356-63CE1F5A1889}"/>
                  </a:ext>
                </a:extLst>
              </p:cNvPr>
              <p:cNvSpPr/>
              <p:nvPr/>
            </p:nvSpPr>
            <p:spPr>
              <a:xfrm>
                <a:off x="3117850" y="5044162"/>
                <a:ext cx="171479" cy="43833"/>
              </a:xfrm>
              <a:custGeom>
                <a:avLst/>
                <a:gdLst>
                  <a:gd name="connsiteX0" fmla="*/ 0 w 171479"/>
                  <a:gd name="connsiteY0" fmla="*/ 16788 h 43833"/>
                  <a:gd name="connsiteX1" fmla="*/ 153988 w 171479"/>
                  <a:gd name="connsiteY1" fmla="*/ 23138 h 43833"/>
                  <a:gd name="connsiteX2" fmla="*/ 163513 w 171479"/>
                  <a:gd name="connsiteY2" fmla="*/ 10438 h 43833"/>
                  <a:gd name="connsiteX3" fmla="*/ 163513 w 171479"/>
                  <a:gd name="connsiteY3" fmla="*/ 43776 h 43833"/>
                  <a:gd name="connsiteX4" fmla="*/ 155575 w 171479"/>
                  <a:gd name="connsiteY4" fmla="*/ 913 h 43833"/>
                  <a:gd name="connsiteX5" fmla="*/ 0 w 171479"/>
                  <a:gd name="connsiteY5" fmla="*/ 16788 h 4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479" h="43833">
                    <a:moveTo>
                      <a:pt x="0" y="16788"/>
                    </a:moveTo>
                    <a:cubicBezTo>
                      <a:pt x="-264" y="20492"/>
                      <a:pt x="126736" y="24196"/>
                      <a:pt x="153988" y="23138"/>
                    </a:cubicBezTo>
                    <a:cubicBezTo>
                      <a:pt x="181240" y="22080"/>
                      <a:pt x="161926" y="6998"/>
                      <a:pt x="163513" y="10438"/>
                    </a:cubicBezTo>
                    <a:cubicBezTo>
                      <a:pt x="165101" y="13878"/>
                      <a:pt x="164836" y="45363"/>
                      <a:pt x="163513" y="43776"/>
                    </a:cubicBezTo>
                    <a:cubicBezTo>
                      <a:pt x="162190" y="42189"/>
                      <a:pt x="186796" y="5940"/>
                      <a:pt x="155575" y="913"/>
                    </a:cubicBezTo>
                    <a:cubicBezTo>
                      <a:pt x="124354" y="-4114"/>
                      <a:pt x="264" y="13084"/>
                      <a:pt x="0" y="167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8" name="フリーフォーム: 図形 947">
                <a:extLst>
                  <a:ext uri="{FF2B5EF4-FFF2-40B4-BE49-F238E27FC236}">
                    <a16:creationId xmlns:a16="http://schemas.microsoft.com/office/drawing/2014/main" id="{CB096D4A-A77A-49E4-B6D3-791BF7A852FE}"/>
                  </a:ext>
                </a:extLst>
              </p:cNvPr>
              <p:cNvSpPr/>
              <p:nvPr/>
            </p:nvSpPr>
            <p:spPr>
              <a:xfrm>
                <a:off x="3268471" y="4962522"/>
                <a:ext cx="75224" cy="254598"/>
              </a:xfrm>
              <a:custGeom>
                <a:avLst/>
                <a:gdLst>
                  <a:gd name="connsiteX0" fmla="*/ 36704 w 75224"/>
                  <a:gd name="connsiteY0" fmla="*/ 3 h 254598"/>
                  <a:gd name="connsiteX1" fmla="*/ 60517 w 75224"/>
                  <a:gd name="connsiteY1" fmla="*/ 84141 h 254598"/>
                  <a:gd name="connsiteX2" fmla="*/ 73217 w 75224"/>
                  <a:gd name="connsiteY2" fmla="*/ 98428 h 254598"/>
                  <a:gd name="connsiteX3" fmla="*/ 17654 w 75224"/>
                  <a:gd name="connsiteY3" fmla="*/ 134941 h 254598"/>
                  <a:gd name="connsiteX4" fmla="*/ 28767 w 75224"/>
                  <a:gd name="connsiteY4" fmla="*/ 190503 h 254598"/>
                  <a:gd name="connsiteX5" fmla="*/ 192 w 75224"/>
                  <a:gd name="connsiteY5" fmla="*/ 254003 h 254598"/>
                  <a:gd name="connsiteX6" fmla="*/ 17654 w 75224"/>
                  <a:gd name="connsiteY6" fmla="*/ 150816 h 254598"/>
                  <a:gd name="connsiteX7" fmla="*/ 44642 w 75224"/>
                  <a:gd name="connsiteY7" fmla="*/ 107953 h 254598"/>
                  <a:gd name="connsiteX8" fmla="*/ 60517 w 75224"/>
                  <a:gd name="connsiteY8" fmla="*/ 80966 h 254598"/>
                  <a:gd name="connsiteX9" fmla="*/ 36704 w 75224"/>
                  <a:gd name="connsiteY9" fmla="*/ 3 h 25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224" h="254598">
                    <a:moveTo>
                      <a:pt x="36704" y="3"/>
                    </a:moveTo>
                    <a:cubicBezTo>
                      <a:pt x="36704" y="532"/>
                      <a:pt x="54432" y="67737"/>
                      <a:pt x="60517" y="84141"/>
                    </a:cubicBezTo>
                    <a:cubicBezTo>
                      <a:pt x="66603" y="100545"/>
                      <a:pt x="80361" y="89961"/>
                      <a:pt x="73217" y="98428"/>
                    </a:cubicBezTo>
                    <a:cubicBezTo>
                      <a:pt x="66073" y="106895"/>
                      <a:pt x="25062" y="119595"/>
                      <a:pt x="17654" y="134941"/>
                    </a:cubicBezTo>
                    <a:cubicBezTo>
                      <a:pt x="10246" y="150287"/>
                      <a:pt x="31677" y="170659"/>
                      <a:pt x="28767" y="190503"/>
                    </a:cubicBezTo>
                    <a:cubicBezTo>
                      <a:pt x="25857" y="210347"/>
                      <a:pt x="2044" y="260618"/>
                      <a:pt x="192" y="254003"/>
                    </a:cubicBezTo>
                    <a:cubicBezTo>
                      <a:pt x="-1660" y="247389"/>
                      <a:pt x="10246" y="175158"/>
                      <a:pt x="17654" y="150816"/>
                    </a:cubicBezTo>
                    <a:cubicBezTo>
                      <a:pt x="25062" y="126474"/>
                      <a:pt x="37498" y="119595"/>
                      <a:pt x="44642" y="107953"/>
                    </a:cubicBezTo>
                    <a:cubicBezTo>
                      <a:pt x="51786" y="96311"/>
                      <a:pt x="62898" y="96047"/>
                      <a:pt x="60517" y="80966"/>
                    </a:cubicBezTo>
                    <a:cubicBezTo>
                      <a:pt x="58136" y="65885"/>
                      <a:pt x="36704" y="-526"/>
                      <a:pt x="3670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9" name="フリーフォーム: 図形 948">
                <a:extLst>
                  <a:ext uri="{FF2B5EF4-FFF2-40B4-BE49-F238E27FC236}">
                    <a16:creationId xmlns:a16="http://schemas.microsoft.com/office/drawing/2014/main" id="{45C50900-DB8A-41A7-832E-6D14C76FE4F5}"/>
                  </a:ext>
                </a:extLst>
              </p:cNvPr>
              <p:cNvSpPr/>
              <p:nvPr/>
            </p:nvSpPr>
            <p:spPr>
              <a:xfrm>
                <a:off x="3076572" y="5064033"/>
                <a:ext cx="194771" cy="55804"/>
              </a:xfrm>
              <a:custGeom>
                <a:avLst/>
                <a:gdLst>
                  <a:gd name="connsiteX0" fmla="*/ 3 w 194771"/>
                  <a:gd name="connsiteY0" fmla="*/ 92 h 55804"/>
                  <a:gd name="connsiteX1" fmla="*/ 174628 w 194771"/>
                  <a:gd name="connsiteY1" fmla="*/ 36605 h 55804"/>
                  <a:gd name="connsiteX2" fmla="*/ 190503 w 194771"/>
                  <a:gd name="connsiteY2" fmla="*/ 55655 h 55804"/>
                  <a:gd name="connsiteX3" fmla="*/ 169866 w 194771"/>
                  <a:gd name="connsiteY3" fmla="*/ 27080 h 55804"/>
                  <a:gd name="connsiteX4" fmla="*/ 3 w 194771"/>
                  <a:gd name="connsiteY4" fmla="*/ 92 h 5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771" h="55804">
                    <a:moveTo>
                      <a:pt x="3" y="92"/>
                    </a:moveTo>
                    <a:cubicBezTo>
                      <a:pt x="797" y="1680"/>
                      <a:pt x="142878" y="27345"/>
                      <a:pt x="174628" y="36605"/>
                    </a:cubicBezTo>
                    <a:cubicBezTo>
                      <a:pt x="206378" y="45865"/>
                      <a:pt x="191297" y="57243"/>
                      <a:pt x="190503" y="55655"/>
                    </a:cubicBezTo>
                    <a:cubicBezTo>
                      <a:pt x="189709" y="54068"/>
                      <a:pt x="198705" y="36340"/>
                      <a:pt x="169866" y="27080"/>
                    </a:cubicBezTo>
                    <a:cubicBezTo>
                      <a:pt x="141027" y="17820"/>
                      <a:pt x="-791" y="-1496"/>
                      <a:pt x="3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0" name="フリーフォーム: 図形 949">
                <a:extLst>
                  <a:ext uri="{FF2B5EF4-FFF2-40B4-BE49-F238E27FC236}">
                    <a16:creationId xmlns:a16="http://schemas.microsoft.com/office/drawing/2014/main" id="{C39384C6-CA19-4ED1-8615-716129E3FF59}"/>
                  </a:ext>
                </a:extLst>
              </p:cNvPr>
              <p:cNvSpPr/>
              <p:nvPr/>
            </p:nvSpPr>
            <p:spPr>
              <a:xfrm>
                <a:off x="2537461" y="5413372"/>
                <a:ext cx="118893" cy="158005"/>
              </a:xfrm>
              <a:custGeom>
                <a:avLst/>
                <a:gdLst>
                  <a:gd name="connsiteX0" fmla="*/ 4127 w 118893"/>
                  <a:gd name="connsiteY0" fmla="*/ 3 h 158005"/>
                  <a:gd name="connsiteX1" fmla="*/ 26352 w 118893"/>
                  <a:gd name="connsiteY1" fmla="*/ 85728 h 158005"/>
                  <a:gd name="connsiteX2" fmla="*/ 118427 w 118893"/>
                  <a:gd name="connsiteY2" fmla="*/ 157166 h 158005"/>
                  <a:gd name="connsiteX3" fmla="*/ 59689 w 118893"/>
                  <a:gd name="connsiteY3" fmla="*/ 122241 h 158005"/>
                  <a:gd name="connsiteX4" fmla="*/ 5714 w 118893"/>
                  <a:gd name="connsiteY4" fmla="*/ 82553 h 158005"/>
                  <a:gd name="connsiteX5" fmla="*/ 4127 w 118893"/>
                  <a:gd name="connsiteY5" fmla="*/ 3 h 158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893" h="158005">
                    <a:moveTo>
                      <a:pt x="4127" y="3"/>
                    </a:moveTo>
                    <a:cubicBezTo>
                      <a:pt x="7567" y="532"/>
                      <a:pt x="7302" y="59534"/>
                      <a:pt x="26352" y="85728"/>
                    </a:cubicBezTo>
                    <a:cubicBezTo>
                      <a:pt x="45402" y="111922"/>
                      <a:pt x="112871" y="151080"/>
                      <a:pt x="118427" y="157166"/>
                    </a:cubicBezTo>
                    <a:cubicBezTo>
                      <a:pt x="123983" y="163252"/>
                      <a:pt x="78474" y="134676"/>
                      <a:pt x="59689" y="122241"/>
                    </a:cubicBezTo>
                    <a:cubicBezTo>
                      <a:pt x="40904" y="109806"/>
                      <a:pt x="15239" y="98163"/>
                      <a:pt x="5714" y="82553"/>
                    </a:cubicBezTo>
                    <a:cubicBezTo>
                      <a:pt x="-3811" y="66943"/>
                      <a:pt x="687" y="-526"/>
                      <a:pt x="4127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1" name="フリーフォーム: 図形 950">
                <a:extLst>
                  <a:ext uri="{FF2B5EF4-FFF2-40B4-BE49-F238E27FC236}">
                    <a16:creationId xmlns:a16="http://schemas.microsoft.com/office/drawing/2014/main" id="{396E7BFB-DE85-4597-83B8-FA06C473BB36}"/>
                  </a:ext>
                </a:extLst>
              </p:cNvPr>
              <p:cNvSpPr/>
              <p:nvPr/>
            </p:nvSpPr>
            <p:spPr>
              <a:xfrm>
                <a:off x="2494337" y="5414951"/>
                <a:ext cx="29827" cy="347450"/>
              </a:xfrm>
              <a:custGeom>
                <a:avLst/>
                <a:gdLst>
                  <a:gd name="connsiteX0" fmla="*/ 7563 w 29827"/>
                  <a:gd name="connsiteY0" fmla="*/ 12 h 347450"/>
                  <a:gd name="connsiteX1" fmla="*/ 29788 w 29827"/>
                  <a:gd name="connsiteY1" fmla="*/ 119074 h 347450"/>
                  <a:gd name="connsiteX2" fmla="*/ 1213 w 29827"/>
                  <a:gd name="connsiteY2" fmla="*/ 338149 h 347450"/>
                  <a:gd name="connsiteX3" fmla="*/ 5976 w 29827"/>
                  <a:gd name="connsiteY3" fmla="*/ 288937 h 347450"/>
                  <a:gd name="connsiteX4" fmla="*/ 12326 w 29827"/>
                  <a:gd name="connsiteY4" fmla="*/ 125424 h 347450"/>
                  <a:gd name="connsiteX5" fmla="*/ 7563 w 29827"/>
                  <a:gd name="connsiteY5" fmla="*/ 12 h 34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827" h="347450">
                    <a:moveTo>
                      <a:pt x="7563" y="12"/>
                    </a:moveTo>
                    <a:cubicBezTo>
                      <a:pt x="10473" y="-1046"/>
                      <a:pt x="30846" y="62718"/>
                      <a:pt x="29788" y="119074"/>
                    </a:cubicBezTo>
                    <a:cubicBezTo>
                      <a:pt x="28730" y="175430"/>
                      <a:pt x="5182" y="309839"/>
                      <a:pt x="1213" y="338149"/>
                    </a:cubicBezTo>
                    <a:cubicBezTo>
                      <a:pt x="-2756" y="366459"/>
                      <a:pt x="4124" y="324391"/>
                      <a:pt x="5976" y="288937"/>
                    </a:cubicBezTo>
                    <a:cubicBezTo>
                      <a:pt x="7828" y="253483"/>
                      <a:pt x="11268" y="171991"/>
                      <a:pt x="12326" y="125424"/>
                    </a:cubicBezTo>
                    <a:cubicBezTo>
                      <a:pt x="13384" y="78857"/>
                      <a:pt x="4653" y="1070"/>
                      <a:pt x="756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2" name="フリーフォーム: 図形 951">
                <a:extLst>
                  <a:ext uri="{FF2B5EF4-FFF2-40B4-BE49-F238E27FC236}">
                    <a16:creationId xmlns:a16="http://schemas.microsoft.com/office/drawing/2014/main" id="{13C96934-9D13-47AC-B02E-FA9D75CF38C6}"/>
                  </a:ext>
                </a:extLst>
              </p:cNvPr>
              <p:cNvSpPr/>
              <p:nvPr/>
            </p:nvSpPr>
            <p:spPr>
              <a:xfrm>
                <a:off x="2587857" y="5362483"/>
                <a:ext cx="146746" cy="216000"/>
              </a:xfrm>
              <a:custGeom>
                <a:avLst/>
                <a:gdLst>
                  <a:gd name="connsiteX0" fmla="*/ 23581 w 146746"/>
                  <a:gd name="connsiteY0" fmla="*/ 92 h 216000"/>
                  <a:gd name="connsiteX1" fmla="*/ 17231 w 146746"/>
                  <a:gd name="connsiteY1" fmla="*/ 76292 h 216000"/>
                  <a:gd name="connsiteX2" fmla="*/ 90256 w 146746"/>
                  <a:gd name="connsiteY2" fmla="*/ 144555 h 216000"/>
                  <a:gd name="connsiteX3" fmla="*/ 145818 w 146746"/>
                  <a:gd name="connsiteY3" fmla="*/ 177892 h 216000"/>
                  <a:gd name="connsiteX4" fmla="*/ 44218 w 146746"/>
                  <a:gd name="connsiteY4" fmla="*/ 215992 h 216000"/>
                  <a:gd name="connsiteX5" fmla="*/ 115656 w 146746"/>
                  <a:gd name="connsiteY5" fmla="*/ 181067 h 216000"/>
                  <a:gd name="connsiteX6" fmla="*/ 68031 w 146746"/>
                  <a:gd name="connsiteY6" fmla="*/ 157255 h 216000"/>
                  <a:gd name="connsiteX7" fmla="*/ 1356 w 146746"/>
                  <a:gd name="connsiteY7" fmla="*/ 92167 h 216000"/>
                  <a:gd name="connsiteX8" fmla="*/ 23581 w 146746"/>
                  <a:gd name="connsiteY8" fmla="*/ 92 h 21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746" h="216000">
                    <a:moveTo>
                      <a:pt x="23581" y="92"/>
                    </a:moveTo>
                    <a:cubicBezTo>
                      <a:pt x="26227" y="-2554"/>
                      <a:pt x="6119" y="52215"/>
                      <a:pt x="17231" y="76292"/>
                    </a:cubicBezTo>
                    <a:cubicBezTo>
                      <a:pt x="28343" y="100369"/>
                      <a:pt x="68825" y="127622"/>
                      <a:pt x="90256" y="144555"/>
                    </a:cubicBezTo>
                    <a:cubicBezTo>
                      <a:pt x="111687" y="161488"/>
                      <a:pt x="153491" y="165986"/>
                      <a:pt x="145818" y="177892"/>
                    </a:cubicBezTo>
                    <a:cubicBezTo>
                      <a:pt x="138145" y="189798"/>
                      <a:pt x="49245" y="215463"/>
                      <a:pt x="44218" y="215992"/>
                    </a:cubicBezTo>
                    <a:cubicBezTo>
                      <a:pt x="39191" y="216521"/>
                      <a:pt x="111687" y="190856"/>
                      <a:pt x="115656" y="181067"/>
                    </a:cubicBezTo>
                    <a:cubicBezTo>
                      <a:pt x="119625" y="171278"/>
                      <a:pt x="87081" y="172072"/>
                      <a:pt x="68031" y="157255"/>
                    </a:cubicBezTo>
                    <a:cubicBezTo>
                      <a:pt x="48981" y="142438"/>
                      <a:pt x="9029" y="114921"/>
                      <a:pt x="1356" y="92167"/>
                    </a:cubicBezTo>
                    <a:cubicBezTo>
                      <a:pt x="-6317" y="69413"/>
                      <a:pt x="20935" y="2738"/>
                      <a:pt x="23581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3" name="フリーフォーム: 図形 952">
                <a:extLst>
                  <a:ext uri="{FF2B5EF4-FFF2-40B4-BE49-F238E27FC236}">
                    <a16:creationId xmlns:a16="http://schemas.microsoft.com/office/drawing/2014/main" id="{1571DE8C-0FA8-400D-B444-134A9C5D30D9}"/>
                  </a:ext>
                </a:extLst>
              </p:cNvPr>
              <p:cNvSpPr/>
              <p:nvPr/>
            </p:nvSpPr>
            <p:spPr>
              <a:xfrm>
                <a:off x="2799043" y="5521193"/>
                <a:ext cx="129615" cy="464089"/>
              </a:xfrm>
              <a:custGeom>
                <a:avLst/>
                <a:gdLst>
                  <a:gd name="connsiteX0" fmla="*/ 1307 w 129615"/>
                  <a:gd name="connsiteY0" fmla="*/ 132 h 464089"/>
                  <a:gd name="connsiteX1" fmla="*/ 6070 w 129615"/>
                  <a:gd name="connsiteY1" fmla="*/ 122370 h 464089"/>
                  <a:gd name="connsiteX2" fmla="*/ 55282 w 129615"/>
                  <a:gd name="connsiteY2" fmla="*/ 231907 h 464089"/>
                  <a:gd name="connsiteX3" fmla="*/ 114020 w 129615"/>
                  <a:gd name="connsiteY3" fmla="*/ 327157 h 464089"/>
                  <a:gd name="connsiteX4" fmla="*/ 120370 w 129615"/>
                  <a:gd name="connsiteY4" fmla="*/ 352557 h 464089"/>
                  <a:gd name="connsiteX5" fmla="*/ 121957 w 129615"/>
                  <a:gd name="connsiteY5" fmla="*/ 463682 h 464089"/>
                  <a:gd name="connsiteX6" fmla="*/ 123545 w 129615"/>
                  <a:gd name="connsiteY6" fmla="*/ 308107 h 464089"/>
                  <a:gd name="connsiteX7" fmla="*/ 36232 w 129615"/>
                  <a:gd name="connsiteY7" fmla="*/ 184282 h 464089"/>
                  <a:gd name="connsiteX8" fmla="*/ 10832 w 129615"/>
                  <a:gd name="connsiteY8" fmla="*/ 100145 h 464089"/>
                  <a:gd name="connsiteX9" fmla="*/ 1307 w 129615"/>
                  <a:gd name="connsiteY9" fmla="*/ 132 h 46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615" h="464089">
                    <a:moveTo>
                      <a:pt x="1307" y="132"/>
                    </a:moveTo>
                    <a:cubicBezTo>
                      <a:pt x="513" y="3836"/>
                      <a:pt x="-2926" y="83741"/>
                      <a:pt x="6070" y="122370"/>
                    </a:cubicBezTo>
                    <a:cubicBezTo>
                      <a:pt x="15066" y="160999"/>
                      <a:pt x="37290" y="197776"/>
                      <a:pt x="55282" y="231907"/>
                    </a:cubicBezTo>
                    <a:cubicBezTo>
                      <a:pt x="73274" y="266038"/>
                      <a:pt x="103172" y="307049"/>
                      <a:pt x="114020" y="327157"/>
                    </a:cubicBezTo>
                    <a:cubicBezTo>
                      <a:pt x="124868" y="347265"/>
                      <a:pt x="119047" y="329803"/>
                      <a:pt x="120370" y="352557"/>
                    </a:cubicBezTo>
                    <a:cubicBezTo>
                      <a:pt x="121693" y="375311"/>
                      <a:pt x="121428" y="471090"/>
                      <a:pt x="121957" y="463682"/>
                    </a:cubicBezTo>
                    <a:cubicBezTo>
                      <a:pt x="122486" y="456274"/>
                      <a:pt x="137833" y="354674"/>
                      <a:pt x="123545" y="308107"/>
                    </a:cubicBezTo>
                    <a:cubicBezTo>
                      <a:pt x="109258" y="261540"/>
                      <a:pt x="55018" y="218942"/>
                      <a:pt x="36232" y="184282"/>
                    </a:cubicBezTo>
                    <a:cubicBezTo>
                      <a:pt x="17446" y="149622"/>
                      <a:pt x="15594" y="128984"/>
                      <a:pt x="10832" y="100145"/>
                    </a:cubicBezTo>
                    <a:cubicBezTo>
                      <a:pt x="6070" y="71306"/>
                      <a:pt x="2101" y="-3572"/>
                      <a:pt x="1307" y="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4" name="フリーフォーム: 図形 953">
                <a:extLst>
                  <a:ext uri="{FF2B5EF4-FFF2-40B4-BE49-F238E27FC236}">
                    <a16:creationId xmlns:a16="http://schemas.microsoft.com/office/drawing/2014/main" id="{E3534497-DD53-47E2-AC45-622EE2ED46EE}"/>
                  </a:ext>
                </a:extLst>
              </p:cNvPr>
              <p:cNvSpPr/>
              <p:nvPr/>
            </p:nvSpPr>
            <p:spPr>
              <a:xfrm>
                <a:off x="2675524" y="5418115"/>
                <a:ext cx="204207" cy="51176"/>
              </a:xfrm>
              <a:custGeom>
                <a:avLst/>
                <a:gdLst>
                  <a:gd name="connsiteX0" fmla="*/ 204201 w 204207"/>
                  <a:gd name="connsiteY0" fmla="*/ 23 h 51176"/>
                  <a:gd name="connsiteX1" fmla="*/ 153401 w 204207"/>
                  <a:gd name="connsiteY1" fmla="*/ 47648 h 51176"/>
                  <a:gd name="connsiteX2" fmla="*/ 88314 w 204207"/>
                  <a:gd name="connsiteY2" fmla="*/ 47648 h 51176"/>
                  <a:gd name="connsiteX3" fmla="*/ 1001 w 204207"/>
                  <a:gd name="connsiteY3" fmla="*/ 47648 h 51176"/>
                  <a:gd name="connsiteX4" fmla="*/ 150226 w 204207"/>
                  <a:gd name="connsiteY4" fmla="*/ 41298 h 51176"/>
                  <a:gd name="connsiteX5" fmla="*/ 204201 w 204207"/>
                  <a:gd name="connsiteY5" fmla="*/ 23 h 5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207" h="51176">
                    <a:moveTo>
                      <a:pt x="204201" y="23"/>
                    </a:moveTo>
                    <a:cubicBezTo>
                      <a:pt x="204730" y="1081"/>
                      <a:pt x="172715" y="39711"/>
                      <a:pt x="153401" y="47648"/>
                    </a:cubicBezTo>
                    <a:cubicBezTo>
                      <a:pt x="134086" y="55586"/>
                      <a:pt x="88314" y="47648"/>
                      <a:pt x="88314" y="47648"/>
                    </a:cubicBezTo>
                    <a:cubicBezTo>
                      <a:pt x="62914" y="47648"/>
                      <a:pt x="-9318" y="48706"/>
                      <a:pt x="1001" y="47648"/>
                    </a:cubicBezTo>
                    <a:cubicBezTo>
                      <a:pt x="11320" y="46590"/>
                      <a:pt x="117947" y="47913"/>
                      <a:pt x="150226" y="41298"/>
                    </a:cubicBezTo>
                    <a:cubicBezTo>
                      <a:pt x="182505" y="34683"/>
                      <a:pt x="203672" y="-1035"/>
                      <a:pt x="204201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5" name="フリーフォーム: 図形 954">
                <a:extLst>
                  <a:ext uri="{FF2B5EF4-FFF2-40B4-BE49-F238E27FC236}">
                    <a16:creationId xmlns:a16="http://schemas.microsoft.com/office/drawing/2014/main" id="{48F1E369-37A8-462C-B8C6-C4C3BFBB930E}"/>
                  </a:ext>
                </a:extLst>
              </p:cNvPr>
              <p:cNvSpPr/>
              <p:nvPr/>
            </p:nvSpPr>
            <p:spPr>
              <a:xfrm>
                <a:off x="2700310" y="5480060"/>
                <a:ext cx="128522" cy="101619"/>
              </a:xfrm>
              <a:custGeom>
                <a:avLst/>
                <a:gdLst>
                  <a:gd name="connsiteX0" fmla="*/ 28 w 128522"/>
                  <a:gd name="connsiteY0" fmla="*/ 1578 h 101619"/>
                  <a:gd name="connsiteX1" fmla="*/ 117503 w 128522"/>
                  <a:gd name="connsiteY1" fmla="*/ 12690 h 101619"/>
                  <a:gd name="connsiteX2" fmla="*/ 122265 w 128522"/>
                  <a:gd name="connsiteY2" fmla="*/ 101590 h 101619"/>
                  <a:gd name="connsiteX3" fmla="*/ 106390 w 128522"/>
                  <a:gd name="connsiteY3" fmla="*/ 22215 h 101619"/>
                  <a:gd name="connsiteX4" fmla="*/ 28 w 128522"/>
                  <a:gd name="connsiteY4" fmla="*/ 1578 h 10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522" h="101619">
                    <a:moveTo>
                      <a:pt x="28" y="1578"/>
                    </a:moveTo>
                    <a:cubicBezTo>
                      <a:pt x="1880" y="-9"/>
                      <a:pt x="97130" y="-3979"/>
                      <a:pt x="117503" y="12690"/>
                    </a:cubicBezTo>
                    <a:cubicBezTo>
                      <a:pt x="137876" y="29359"/>
                      <a:pt x="124117" y="100003"/>
                      <a:pt x="122265" y="101590"/>
                    </a:cubicBezTo>
                    <a:cubicBezTo>
                      <a:pt x="120413" y="103177"/>
                      <a:pt x="125704" y="40207"/>
                      <a:pt x="106390" y="22215"/>
                    </a:cubicBezTo>
                    <a:cubicBezTo>
                      <a:pt x="87076" y="4223"/>
                      <a:pt x="-1824" y="3165"/>
                      <a:pt x="28" y="15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6" name="フリーフォーム: 図形 955">
                <a:extLst>
                  <a:ext uri="{FF2B5EF4-FFF2-40B4-BE49-F238E27FC236}">
                    <a16:creationId xmlns:a16="http://schemas.microsoft.com/office/drawing/2014/main" id="{36D1F4BB-859F-4CBD-A141-D351E7AD1D86}"/>
                  </a:ext>
                </a:extLst>
              </p:cNvPr>
              <p:cNvSpPr/>
              <p:nvPr/>
            </p:nvSpPr>
            <p:spPr>
              <a:xfrm>
                <a:off x="2779678" y="5346548"/>
                <a:ext cx="243055" cy="103234"/>
              </a:xfrm>
              <a:custGeom>
                <a:avLst/>
                <a:gdLst>
                  <a:gd name="connsiteX0" fmla="*/ 35 w 243055"/>
                  <a:gd name="connsiteY0" fmla="*/ 152 h 103234"/>
                  <a:gd name="connsiteX1" fmla="*/ 69885 w 243055"/>
                  <a:gd name="connsiteY1" fmla="*/ 95402 h 103234"/>
                  <a:gd name="connsiteX2" fmla="*/ 120685 w 243055"/>
                  <a:gd name="connsiteY2" fmla="*/ 92227 h 103234"/>
                  <a:gd name="connsiteX3" fmla="*/ 242922 w 243055"/>
                  <a:gd name="connsiteY3" fmla="*/ 47777 h 103234"/>
                  <a:gd name="connsiteX4" fmla="*/ 95285 w 243055"/>
                  <a:gd name="connsiteY4" fmla="*/ 82702 h 103234"/>
                  <a:gd name="connsiteX5" fmla="*/ 79410 w 243055"/>
                  <a:gd name="connsiteY5" fmla="*/ 73177 h 103234"/>
                  <a:gd name="connsiteX6" fmla="*/ 35 w 243055"/>
                  <a:gd name="connsiteY6" fmla="*/ 152 h 10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055" h="103234">
                    <a:moveTo>
                      <a:pt x="35" y="152"/>
                    </a:moveTo>
                    <a:cubicBezTo>
                      <a:pt x="-1552" y="3856"/>
                      <a:pt x="49777" y="80056"/>
                      <a:pt x="69885" y="95402"/>
                    </a:cubicBezTo>
                    <a:cubicBezTo>
                      <a:pt x="89993" y="110748"/>
                      <a:pt x="91846" y="100165"/>
                      <a:pt x="120685" y="92227"/>
                    </a:cubicBezTo>
                    <a:cubicBezTo>
                      <a:pt x="149525" y="84290"/>
                      <a:pt x="247155" y="49364"/>
                      <a:pt x="242922" y="47777"/>
                    </a:cubicBezTo>
                    <a:cubicBezTo>
                      <a:pt x="238689" y="46190"/>
                      <a:pt x="122537" y="78469"/>
                      <a:pt x="95285" y="82702"/>
                    </a:cubicBezTo>
                    <a:cubicBezTo>
                      <a:pt x="68033" y="86935"/>
                      <a:pt x="94226" y="84819"/>
                      <a:pt x="79410" y="73177"/>
                    </a:cubicBezTo>
                    <a:cubicBezTo>
                      <a:pt x="64594" y="61535"/>
                      <a:pt x="1622" y="-3552"/>
                      <a:pt x="35" y="1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7" name="フリーフォーム: 図形 956">
                <a:extLst>
                  <a:ext uri="{FF2B5EF4-FFF2-40B4-BE49-F238E27FC236}">
                    <a16:creationId xmlns:a16="http://schemas.microsoft.com/office/drawing/2014/main" id="{FED3DA5B-28CF-4DB8-BCFD-A4062C4DA036}"/>
                  </a:ext>
                </a:extLst>
              </p:cNvPr>
              <p:cNvSpPr/>
              <p:nvPr/>
            </p:nvSpPr>
            <p:spPr>
              <a:xfrm>
                <a:off x="2924046" y="5278435"/>
                <a:ext cx="168894" cy="97256"/>
              </a:xfrm>
              <a:custGeom>
                <a:avLst/>
                <a:gdLst>
                  <a:gd name="connsiteX0" fmla="*/ 168404 w 168894"/>
                  <a:gd name="connsiteY0" fmla="*/ 3 h 97256"/>
                  <a:gd name="connsiteX1" fmla="*/ 150942 w 168894"/>
                  <a:gd name="connsiteY1" fmla="*/ 76203 h 97256"/>
                  <a:gd name="connsiteX2" fmla="*/ 109667 w 168894"/>
                  <a:gd name="connsiteY2" fmla="*/ 87315 h 97256"/>
                  <a:gd name="connsiteX3" fmla="*/ 129 w 168894"/>
                  <a:gd name="connsiteY3" fmla="*/ 96840 h 97256"/>
                  <a:gd name="connsiteX4" fmla="*/ 133479 w 168894"/>
                  <a:gd name="connsiteY4" fmla="*/ 73028 h 97256"/>
                  <a:gd name="connsiteX5" fmla="*/ 168404 w 168894"/>
                  <a:gd name="connsiteY5" fmla="*/ 3 h 97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894" h="97256">
                    <a:moveTo>
                      <a:pt x="168404" y="3"/>
                    </a:moveTo>
                    <a:cubicBezTo>
                      <a:pt x="171315" y="532"/>
                      <a:pt x="160731" y="61651"/>
                      <a:pt x="150942" y="76203"/>
                    </a:cubicBezTo>
                    <a:cubicBezTo>
                      <a:pt x="141153" y="90755"/>
                      <a:pt x="134802" y="83876"/>
                      <a:pt x="109667" y="87315"/>
                    </a:cubicBezTo>
                    <a:cubicBezTo>
                      <a:pt x="84531" y="90755"/>
                      <a:pt x="-3840" y="99221"/>
                      <a:pt x="129" y="96840"/>
                    </a:cubicBezTo>
                    <a:cubicBezTo>
                      <a:pt x="4098" y="94459"/>
                      <a:pt x="106491" y="86257"/>
                      <a:pt x="133479" y="73028"/>
                    </a:cubicBezTo>
                    <a:cubicBezTo>
                      <a:pt x="160466" y="59799"/>
                      <a:pt x="165493" y="-526"/>
                      <a:pt x="16840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8" name="フリーフォーム: 図形 957">
                <a:extLst>
                  <a:ext uri="{FF2B5EF4-FFF2-40B4-BE49-F238E27FC236}">
                    <a16:creationId xmlns:a16="http://schemas.microsoft.com/office/drawing/2014/main" id="{3469368C-2DA0-4489-BFD2-D69190DF4F3D}"/>
                  </a:ext>
                </a:extLst>
              </p:cNvPr>
              <p:cNvSpPr/>
              <p:nvPr/>
            </p:nvSpPr>
            <p:spPr>
              <a:xfrm>
                <a:off x="3039714" y="5311695"/>
                <a:ext cx="76205" cy="252843"/>
              </a:xfrm>
              <a:custGeom>
                <a:avLst/>
                <a:gdLst>
                  <a:gd name="connsiteX0" fmla="*/ 74961 w 76205"/>
                  <a:gd name="connsiteY0" fmla="*/ 80 h 252843"/>
                  <a:gd name="connsiteX1" fmla="*/ 67024 w 76205"/>
                  <a:gd name="connsiteY1" fmla="*/ 112793 h 252843"/>
                  <a:gd name="connsiteX2" fmla="*/ 349 w 76205"/>
                  <a:gd name="connsiteY2" fmla="*/ 252493 h 252843"/>
                  <a:gd name="connsiteX3" fmla="*/ 41624 w 76205"/>
                  <a:gd name="connsiteY3" fmla="*/ 150893 h 252843"/>
                  <a:gd name="connsiteX4" fmla="*/ 60674 w 76205"/>
                  <a:gd name="connsiteY4" fmla="*/ 95330 h 252843"/>
                  <a:gd name="connsiteX5" fmla="*/ 74961 w 76205"/>
                  <a:gd name="connsiteY5" fmla="*/ 80 h 25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5" h="252843">
                    <a:moveTo>
                      <a:pt x="74961" y="80"/>
                    </a:moveTo>
                    <a:cubicBezTo>
                      <a:pt x="76019" y="2990"/>
                      <a:pt x="79459" y="70724"/>
                      <a:pt x="67024" y="112793"/>
                    </a:cubicBezTo>
                    <a:cubicBezTo>
                      <a:pt x="54589" y="154862"/>
                      <a:pt x="4582" y="246143"/>
                      <a:pt x="349" y="252493"/>
                    </a:cubicBezTo>
                    <a:cubicBezTo>
                      <a:pt x="-3884" y="258843"/>
                      <a:pt x="31570" y="177087"/>
                      <a:pt x="41624" y="150893"/>
                    </a:cubicBezTo>
                    <a:cubicBezTo>
                      <a:pt x="51678" y="124699"/>
                      <a:pt x="55118" y="117026"/>
                      <a:pt x="60674" y="95330"/>
                    </a:cubicBezTo>
                    <a:cubicBezTo>
                      <a:pt x="66230" y="73634"/>
                      <a:pt x="73903" y="-2830"/>
                      <a:pt x="74961" y="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9" name="フリーフォーム: 図形 958">
                <a:extLst>
                  <a:ext uri="{FF2B5EF4-FFF2-40B4-BE49-F238E27FC236}">
                    <a16:creationId xmlns:a16="http://schemas.microsoft.com/office/drawing/2014/main" id="{EA01F251-CAB4-460E-82E5-1976AA875B89}"/>
                  </a:ext>
                </a:extLst>
              </p:cNvPr>
              <p:cNvSpPr/>
              <p:nvPr/>
            </p:nvSpPr>
            <p:spPr>
              <a:xfrm>
                <a:off x="2857319" y="5487465"/>
                <a:ext cx="128784" cy="124435"/>
              </a:xfrm>
              <a:custGeom>
                <a:avLst/>
                <a:gdLst>
                  <a:gd name="connsiteX0" fmla="*/ 181 w 128784"/>
                  <a:gd name="connsiteY0" fmla="*/ 124348 h 124435"/>
                  <a:gd name="connsiteX1" fmla="*/ 12881 w 128784"/>
                  <a:gd name="connsiteY1" fmla="*/ 38623 h 124435"/>
                  <a:gd name="connsiteX2" fmla="*/ 81144 w 128784"/>
                  <a:gd name="connsiteY2" fmla="*/ 16398 h 124435"/>
                  <a:gd name="connsiteX3" fmla="*/ 128769 w 128784"/>
                  <a:gd name="connsiteY3" fmla="*/ 35448 h 124435"/>
                  <a:gd name="connsiteX4" fmla="*/ 76381 w 128784"/>
                  <a:gd name="connsiteY4" fmla="*/ 523 h 124435"/>
                  <a:gd name="connsiteX5" fmla="*/ 16056 w 128784"/>
                  <a:gd name="connsiteY5" fmla="*/ 21160 h 124435"/>
                  <a:gd name="connsiteX6" fmla="*/ 181 w 128784"/>
                  <a:gd name="connsiteY6" fmla="*/ 124348 h 12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784" h="124435">
                    <a:moveTo>
                      <a:pt x="181" y="124348"/>
                    </a:moveTo>
                    <a:cubicBezTo>
                      <a:pt x="-348" y="127259"/>
                      <a:pt x="-613" y="56615"/>
                      <a:pt x="12881" y="38623"/>
                    </a:cubicBezTo>
                    <a:cubicBezTo>
                      <a:pt x="26375" y="20631"/>
                      <a:pt x="61829" y="16927"/>
                      <a:pt x="81144" y="16398"/>
                    </a:cubicBezTo>
                    <a:cubicBezTo>
                      <a:pt x="100459" y="15869"/>
                      <a:pt x="129563" y="38094"/>
                      <a:pt x="128769" y="35448"/>
                    </a:cubicBezTo>
                    <a:cubicBezTo>
                      <a:pt x="127975" y="32802"/>
                      <a:pt x="95166" y="2904"/>
                      <a:pt x="76381" y="523"/>
                    </a:cubicBezTo>
                    <a:cubicBezTo>
                      <a:pt x="57596" y="-1858"/>
                      <a:pt x="27962" y="3698"/>
                      <a:pt x="16056" y="21160"/>
                    </a:cubicBezTo>
                    <a:cubicBezTo>
                      <a:pt x="4150" y="38622"/>
                      <a:pt x="710" y="121437"/>
                      <a:pt x="181" y="1243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0" name="フリーフォーム: 図形 959">
                <a:extLst>
                  <a:ext uri="{FF2B5EF4-FFF2-40B4-BE49-F238E27FC236}">
                    <a16:creationId xmlns:a16="http://schemas.microsoft.com/office/drawing/2014/main" id="{C9E66D46-40D9-4621-A7C4-1287BBDE759A}"/>
                  </a:ext>
                </a:extLst>
              </p:cNvPr>
              <p:cNvSpPr/>
              <p:nvPr/>
            </p:nvSpPr>
            <p:spPr>
              <a:xfrm>
                <a:off x="2899350" y="5409394"/>
                <a:ext cx="98051" cy="73005"/>
              </a:xfrm>
              <a:custGeom>
                <a:avLst/>
                <a:gdLst>
                  <a:gd name="connsiteX0" fmla="*/ 97850 w 98051"/>
                  <a:gd name="connsiteY0" fmla="*/ 806 h 73005"/>
                  <a:gd name="connsiteX1" fmla="*/ 26413 w 98051"/>
                  <a:gd name="connsiteY1" fmla="*/ 48431 h 73005"/>
                  <a:gd name="connsiteX2" fmla="*/ 26413 w 98051"/>
                  <a:gd name="connsiteY2" fmla="*/ 72244 h 73005"/>
                  <a:gd name="connsiteX3" fmla="*/ 1013 w 98051"/>
                  <a:gd name="connsiteY3" fmla="*/ 21444 h 73005"/>
                  <a:gd name="connsiteX4" fmla="*/ 97850 w 98051"/>
                  <a:gd name="connsiteY4" fmla="*/ 806 h 73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051" h="73005">
                    <a:moveTo>
                      <a:pt x="97850" y="806"/>
                    </a:moveTo>
                    <a:cubicBezTo>
                      <a:pt x="102083" y="5304"/>
                      <a:pt x="38319" y="36525"/>
                      <a:pt x="26413" y="48431"/>
                    </a:cubicBezTo>
                    <a:cubicBezTo>
                      <a:pt x="14507" y="60337"/>
                      <a:pt x="30646" y="76742"/>
                      <a:pt x="26413" y="72244"/>
                    </a:cubicBezTo>
                    <a:cubicBezTo>
                      <a:pt x="22180" y="67746"/>
                      <a:pt x="-5602" y="31234"/>
                      <a:pt x="1013" y="21444"/>
                    </a:cubicBezTo>
                    <a:cubicBezTo>
                      <a:pt x="7627" y="11654"/>
                      <a:pt x="93617" y="-3692"/>
                      <a:pt x="97850" y="8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1" name="フリーフォーム: 図形 960">
                <a:extLst>
                  <a:ext uri="{FF2B5EF4-FFF2-40B4-BE49-F238E27FC236}">
                    <a16:creationId xmlns:a16="http://schemas.microsoft.com/office/drawing/2014/main" id="{53F99069-AA38-4289-BC50-76738644E674}"/>
                  </a:ext>
                </a:extLst>
              </p:cNvPr>
              <p:cNvSpPr/>
              <p:nvPr/>
            </p:nvSpPr>
            <p:spPr>
              <a:xfrm>
                <a:off x="2983166" y="5452947"/>
                <a:ext cx="52184" cy="73755"/>
              </a:xfrm>
              <a:custGeom>
                <a:avLst/>
                <a:gdLst>
                  <a:gd name="connsiteX0" fmla="*/ 52134 w 52184"/>
                  <a:gd name="connsiteY0" fmla="*/ 116 h 73755"/>
                  <a:gd name="connsiteX1" fmla="*/ 10859 w 52184"/>
                  <a:gd name="connsiteY1" fmla="*/ 58853 h 73755"/>
                  <a:gd name="connsiteX2" fmla="*/ 10859 w 52184"/>
                  <a:gd name="connsiteY2" fmla="*/ 73141 h 73755"/>
                  <a:gd name="connsiteX3" fmla="*/ 1334 w 52184"/>
                  <a:gd name="connsiteY3" fmla="*/ 44566 h 73755"/>
                  <a:gd name="connsiteX4" fmla="*/ 52134 w 52184"/>
                  <a:gd name="connsiteY4" fmla="*/ 116 h 7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84" h="73755">
                    <a:moveTo>
                      <a:pt x="52134" y="116"/>
                    </a:moveTo>
                    <a:cubicBezTo>
                      <a:pt x="53722" y="2497"/>
                      <a:pt x="17738" y="46682"/>
                      <a:pt x="10859" y="58853"/>
                    </a:cubicBezTo>
                    <a:cubicBezTo>
                      <a:pt x="3980" y="71024"/>
                      <a:pt x="12446" y="75522"/>
                      <a:pt x="10859" y="73141"/>
                    </a:cubicBezTo>
                    <a:cubicBezTo>
                      <a:pt x="9271" y="70760"/>
                      <a:pt x="-4222" y="56472"/>
                      <a:pt x="1334" y="44566"/>
                    </a:cubicBezTo>
                    <a:cubicBezTo>
                      <a:pt x="6890" y="32660"/>
                      <a:pt x="50546" y="-2265"/>
                      <a:pt x="52134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2" name="フリーフォーム: 図形 961">
                <a:extLst>
                  <a:ext uri="{FF2B5EF4-FFF2-40B4-BE49-F238E27FC236}">
                    <a16:creationId xmlns:a16="http://schemas.microsoft.com/office/drawing/2014/main" id="{45EA6673-6897-47C4-BF6C-3523C1563553}"/>
                  </a:ext>
                </a:extLst>
              </p:cNvPr>
              <p:cNvSpPr/>
              <p:nvPr/>
            </p:nvSpPr>
            <p:spPr>
              <a:xfrm>
                <a:off x="2878512" y="5539484"/>
                <a:ext cx="161816" cy="93002"/>
              </a:xfrm>
              <a:custGeom>
                <a:avLst/>
                <a:gdLst>
                  <a:gd name="connsiteX0" fmla="*/ 1213 w 161816"/>
                  <a:gd name="connsiteY0" fmla="*/ 92966 h 93002"/>
                  <a:gd name="connsiteX1" fmla="*/ 42488 w 161816"/>
                  <a:gd name="connsiteY1" fmla="*/ 31054 h 93002"/>
                  <a:gd name="connsiteX2" fmla="*/ 147263 w 161816"/>
                  <a:gd name="connsiteY2" fmla="*/ 15179 h 93002"/>
                  <a:gd name="connsiteX3" fmla="*/ 159963 w 161816"/>
                  <a:gd name="connsiteY3" fmla="*/ 40579 h 93002"/>
                  <a:gd name="connsiteX4" fmla="*/ 137738 w 161816"/>
                  <a:gd name="connsiteY4" fmla="*/ 891 h 93002"/>
                  <a:gd name="connsiteX5" fmla="*/ 75826 w 161816"/>
                  <a:gd name="connsiteY5" fmla="*/ 12004 h 93002"/>
                  <a:gd name="connsiteX6" fmla="*/ 15501 w 161816"/>
                  <a:gd name="connsiteY6" fmla="*/ 21529 h 93002"/>
                  <a:gd name="connsiteX7" fmla="*/ 1213 w 161816"/>
                  <a:gd name="connsiteY7" fmla="*/ 92966 h 9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816" h="93002">
                    <a:moveTo>
                      <a:pt x="1213" y="92966"/>
                    </a:moveTo>
                    <a:cubicBezTo>
                      <a:pt x="5711" y="94553"/>
                      <a:pt x="18146" y="44018"/>
                      <a:pt x="42488" y="31054"/>
                    </a:cubicBezTo>
                    <a:cubicBezTo>
                      <a:pt x="66830" y="18090"/>
                      <a:pt x="127684" y="13592"/>
                      <a:pt x="147263" y="15179"/>
                    </a:cubicBezTo>
                    <a:cubicBezTo>
                      <a:pt x="166842" y="16766"/>
                      <a:pt x="161550" y="42960"/>
                      <a:pt x="159963" y="40579"/>
                    </a:cubicBezTo>
                    <a:cubicBezTo>
                      <a:pt x="158376" y="38198"/>
                      <a:pt x="151761" y="5654"/>
                      <a:pt x="137738" y="891"/>
                    </a:cubicBezTo>
                    <a:cubicBezTo>
                      <a:pt x="123715" y="-3872"/>
                      <a:pt x="75826" y="12004"/>
                      <a:pt x="75826" y="12004"/>
                    </a:cubicBezTo>
                    <a:cubicBezTo>
                      <a:pt x="55453" y="15444"/>
                      <a:pt x="25555" y="13062"/>
                      <a:pt x="15501" y="21529"/>
                    </a:cubicBezTo>
                    <a:cubicBezTo>
                      <a:pt x="5447" y="29996"/>
                      <a:pt x="-3285" y="91379"/>
                      <a:pt x="1213" y="929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3" name="フリーフォーム: 図形 962">
                <a:extLst>
                  <a:ext uri="{FF2B5EF4-FFF2-40B4-BE49-F238E27FC236}">
                    <a16:creationId xmlns:a16="http://schemas.microsoft.com/office/drawing/2014/main" id="{8E588780-36B6-4605-B503-EFFD0C17A2EA}"/>
                  </a:ext>
                </a:extLst>
              </p:cNvPr>
              <p:cNvSpPr/>
              <p:nvPr/>
            </p:nvSpPr>
            <p:spPr>
              <a:xfrm>
                <a:off x="2874886" y="5586032"/>
                <a:ext cx="167047" cy="57714"/>
              </a:xfrm>
              <a:custGeom>
                <a:avLst/>
                <a:gdLst>
                  <a:gd name="connsiteX0" fmla="*/ 77 w 167047"/>
                  <a:gd name="connsiteY0" fmla="*/ 57531 h 57714"/>
                  <a:gd name="connsiteX1" fmla="*/ 104852 w 167047"/>
                  <a:gd name="connsiteY1" fmla="*/ 28956 h 57714"/>
                  <a:gd name="connsiteX2" fmla="*/ 166764 w 167047"/>
                  <a:gd name="connsiteY2" fmla="*/ 381 h 57714"/>
                  <a:gd name="connsiteX3" fmla="*/ 122314 w 167047"/>
                  <a:gd name="connsiteY3" fmla="*/ 14668 h 57714"/>
                  <a:gd name="connsiteX4" fmla="*/ 77 w 167047"/>
                  <a:gd name="connsiteY4" fmla="*/ 57531 h 5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047" h="57714">
                    <a:moveTo>
                      <a:pt x="77" y="57531"/>
                    </a:moveTo>
                    <a:cubicBezTo>
                      <a:pt x="-2833" y="59912"/>
                      <a:pt x="77071" y="38481"/>
                      <a:pt x="104852" y="28956"/>
                    </a:cubicBezTo>
                    <a:cubicBezTo>
                      <a:pt x="132633" y="19431"/>
                      <a:pt x="163854" y="2762"/>
                      <a:pt x="166764" y="381"/>
                    </a:cubicBezTo>
                    <a:cubicBezTo>
                      <a:pt x="169674" y="-2000"/>
                      <a:pt x="149831" y="7260"/>
                      <a:pt x="122314" y="14668"/>
                    </a:cubicBezTo>
                    <a:cubicBezTo>
                      <a:pt x="94797" y="22076"/>
                      <a:pt x="2987" y="55150"/>
                      <a:pt x="77" y="57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4" name="フリーフォーム: 図形 963">
                <a:extLst>
                  <a:ext uri="{FF2B5EF4-FFF2-40B4-BE49-F238E27FC236}">
                    <a16:creationId xmlns:a16="http://schemas.microsoft.com/office/drawing/2014/main" id="{94723EF2-B36D-4157-BC0E-5E7617104AE9}"/>
                  </a:ext>
                </a:extLst>
              </p:cNvPr>
              <p:cNvSpPr/>
              <p:nvPr/>
            </p:nvSpPr>
            <p:spPr>
              <a:xfrm>
                <a:off x="2945811" y="5516033"/>
                <a:ext cx="178394" cy="497518"/>
              </a:xfrm>
              <a:custGeom>
                <a:avLst/>
                <a:gdLst>
                  <a:gd name="connsiteX0" fmla="*/ 178389 w 178394"/>
                  <a:gd name="connsiteY0" fmla="*/ 0 h 497518"/>
                  <a:gd name="connsiteX1" fmla="*/ 152989 w 178394"/>
                  <a:gd name="connsiteY1" fmla="*/ 234950 h 497518"/>
                  <a:gd name="connsiteX2" fmla="*/ 129706 w 178394"/>
                  <a:gd name="connsiteY2" fmla="*/ 268817 h 497518"/>
                  <a:gd name="connsiteX3" fmla="*/ 76789 w 178394"/>
                  <a:gd name="connsiteY3" fmla="*/ 315384 h 497518"/>
                  <a:gd name="connsiteX4" fmla="*/ 34456 w 178394"/>
                  <a:gd name="connsiteY4" fmla="*/ 361950 h 497518"/>
                  <a:gd name="connsiteX5" fmla="*/ 589 w 178394"/>
                  <a:gd name="connsiteY5" fmla="*/ 497417 h 497518"/>
                  <a:gd name="connsiteX6" fmla="*/ 21756 w 178394"/>
                  <a:gd name="connsiteY6" fmla="*/ 338667 h 497518"/>
                  <a:gd name="connsiteX7" fmla="*/ 123356 w 178394"/>
                  <a:gd name="connsiteY7" fmla="*/ 266700 h 497518"/>
                  <a:gd name="connsiteX8" fmla="*/ 150872 w 178394"/>
                  <a:gd name="connsiteY8" fmla="*/ 237067 h 497518"/>
                  <a:gd name="connsiteX9" fmla="*/ 178389 w 178394"/>
                  <a:gd name="connsiteY9" fmla="*/ 0 h 497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394" h="497518">
                    <a:moveTo>
                      <a:pt x="178389" y="0"/>
                    </a:moveTo>
                    <a:cubicBezTo>
                      <a:pt x="178742" y="-353"/>
                      <a:pt x="161103" y="190147"/>
                      <a:pt x="152989" y="234950"/>
                    </a:cubicBezTo>
                    <a:cubicBezTo>
                      <a:pt x="144875" y="279753"/>
                      <a:pt x="142406" y="255411"/>
                      <a:pt x="129706" y="268817"/>
                    </a:cubicBezTo>
                    <a:cubicBezTo>
                      <a:pt x="117006" y="282223"/>
                      <a:pt x="92664" y="299862"/>
                      <a:pt x="76789" y="315384"/>
                    </a:cubicBezTo>
                    <a:cubicBezTo>
                      <a:pt x="60914" y="330906"/>
                      <a:pt x="47156" y="331611"/>
                      <a:pt x="34456" y="361950"/>
                    </a:cubicBezTo>
                    <a:cubicBezTo>
                      <a:pt x="21756" y="392289"/>
                      <a:pt x="2706" y="501297"/>
                      <a:pt x="589" y="497417"/>
                    </a:cubicBezTo>
                    <a:cubicBezTo>
                      <a:pt x="-1528" y="493537"/>
                      <a:pt x="1295" y="377120"/>
                      <a:pt x="21756" y="338667"/>
                    </a:cubicBezTo>
                    <a:cubicBezTo>
                      <a:pt x="42217" y="300214"/>
                      <a:pt x="101837" y="283633"/>
                      <a:pt x="123356" y="266700"/>
                    </a:cubicBezTo>
                    <a:cubicBezTo>
                      <a:pt x="144875" y="249767"/>
                      <a:pt x="143464" y="279048"/>
                      <a:pt x="150872" y="237067"/>
                    </a:cubicBezTo>
                    <a:cubicBezTo>
                      <a:pt x="158280" y="195087"/>
                      <a:pt x="178036" y="353"/>
                      <a:pt x="1783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5" name="フリーフォーム: 図形 964">
                <a:extLst>
                  <a:ext uri="{FF2B5EF4-FFF2-40B4-BE49-F238E27FC236}">
                    <a16:creationId xmlns:a16="http://schemas.microsoft.com/office/drawing/2014/main" id="{7B19C085-8127-41A8-8967-BAE26CEB1B65}"/>
                  </a:ext>
                </a:extLst>
              </p:cNvPr>
              <p:cNvSpPr/>
              <p:nvPr/>
            </p:nvSpPr>
            <p:spPr>
              <a:xfrm>
                <a:off x="2857107" y="5646946"/>
                <a:ext cx="113200" cy="131131"/>
              </a:xfrm>
              <a:custGeom>
                <a:avLst/>
                <a:gdLst>
                  <a:gd name="connsiteX0" fmla="*/ 393 w 113200"/>
                  <a:gd name="connsiteY0" fmla="*/ 321 h 131131"/>
                  <a:gd name="connsiteX1" fmla="*/ 110460 w 113200"/>
                  <a:gd name="connsiteY1" fmla="*/ 127321 h 131131"/>
                  <a:gd name="connsiteX2" fmla="*/ 74476 w 113200"/>
                  <a:gd name="connsiteY2" fmla="*/ 91337 h 131131"/>
                  <a:gd name="connsiteX3" fmla="*/ 393 w 113200"/>
                  <a:gd name="connsiteY3" fmla="*/ 321 h 13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200" h="131131">
                    <a:moveTo>
                      <a:pt x="393" y="321"/>
                    </a:moveTo>
                    <a:cubicBezTo>
                      <a:pt x="6390" y="6318"/>
                      <a:pt x="98113" y="112152"/>
                      <a:pt x="110460" y="127321"/>
                    </a:cubicBezTo>
                    <a:cubicBezTo>
                      <a:pt x="122807" y="142490"/>
                      <a:pt x="90351" y="108623"/>
                      <a:pt x="74476" y="91337"/>
                    </a:cubicBezTo>
                    <a:cubicBezTo>
                      <a:pt x="58601" y="74051"/>
                      <a:pt x="-5604" y="-5676"/>
                      <a:pt x="393" y="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6" name="フリーフォーム: 図形 965">
                <a:extLst>
                  <a:ext uri="{FF2B5EF4-FFF2-40B4-BE49-F238E27FC236}">
                    <a16:creationId xmlns:a16="http://schemas.microsoft.com/office/drawing/2014/main" id="{C51726C6-8D69-4D09-87E4-9E32D65E99D9}"/>
                  </a:ext>
                </a:extLst>
              </p:cNvPr>
              <p:cNvSpPr/>
              <p:nvPr/>
            </p:nvSpPr>
            <p:spPr>
              <a:xfrm>
                <a:off x="2998122" y="5596181"/>
                <a:ext cx="94875" cy="176259"/>
              </a:xfrm>
              <a:custGeom>
                <a:avLst/>
                <a:gdLst>
                  <a:gd name="connsiteX0" fmla="*/ 94328 w 94875"/>
                  <a:gd name="connsiteY0" fmla="*/ 286 h 176259"/>
                  <a:gd name="connsiteX1" fmla="*/ 45645 w 94875"/>
                  <a:gd name="connsiteY1" fmla="*/ 76486 h 176259"/>
                  <a:gd name="connsiteX2" fmla="*/ 5428 w 94875"/>
                  <a:gd name="connsiteY2" fmla="*/ 175969 h 176259"/>
                  <a:gd name="connsiteX3" fmla="*/ 11778 w 94875"/>
                  <a:gd name="connsiteY3" fmla="*/ 104002 h 176259"/>
                  <a:gd name="connsiteX4" fmla="*/ 94328 w 94875"/>
                  <a:gd name="connsiteY4" fmla="*/ 286 h 17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75" h="176259">
                    <a:moveTo>
                      <a:pt x="94328" y="286"/>
                    </a:moveTo>
                    <a:cubicBezTo>
                      <a:pt x="99972" y="-4300"/>
                      <a:pt x="60462" y="47206"/>
                      <a:pt x="45645" y="76486"/>
                    </a:cubicBezTo>
                    <a:cubicBezTo>
                      <a:pt x="30828" y="105767"/>
                      <a:pt x="11072" y="171383"/>
                      <a:pt x="5428" y="175969"/>
                    </a:cubicBezTo>
                    <a:cubicBezTo>
                      <a:pt x="-216" y="180555"/>
                      <a:pt x="-5508" y="129755"/>
                      <a:pt x="11778" y="104002"/>
                    </a:cubicBezTo>
                    <a:cubicBezTo>
                      <a:pt x="29064" y="78249"/>
                      <a:pt x="88684" y="4872"/>
                      <a:pt x="94328" y="2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7" name="フリーフォーム: 図形 966">
                <a:extLst>
                  <a:ext uri="{FF2B5EF4-FFF2-40B4-BE49-F238E27FC236}">
                    <a16:creationId xmlns:a16="http://schemas.microsoft.com/office/drawing/2014/main" id="{91B2A534-2566-40B6-8872-A1E9E3FCBF4C}"/>
                  </a:ext>
                </a:extLst>
              </p:cNvPr>
              <p:cNvSpPr/>
              <p:nvPr/>
            </p:nvSpPr>
            <p:spPr>
              <a:xfrm>
                <a:off x="3090351" y="5472347"/>
                <a:ext cx="67246" cy="312457"/>
              </a:xfrm>
              <a:custGeom>
                <a:avLst/>
                <a:gdLst>
                  <a:gd name="connsiteX0" fmla="*/ 67187 w 67246"/>
                  <a:gd name="connsiteY0" fmla="*/ 1353 h 312457"/>
                  <a:gd name="connsiteX1" fmla="*/ 37024 w 67246"/>
                  <a:gd name="connsiteY1" fmla="*/ 125178 h 312457"/>
                  <a:gd name="connsiteX2" fmla="*/ 3687 w 67246"/>
                  <a:gd name="connsiteY2" fmla="*/ 306153 h 312457"/>
                  <a:gd name="connsiteX3" fmla="*/ 3687 w 67246"/>
                  <a:gd name="connsiteY3" fmla="*/ 252178 h 312457"/>
                  <a:gd name="connsiteX4" fmla="*/ 29087 w 67246"/>
                  <a:gd name="connsiteY4" fmla="*/ 69616 h 312457"/>
                  <a:gd name="connsiteX5" fmla="*/ 67187 w 67246"/>
                  <a:gd name="connsiteY5" fmla="*/ 1353 h 31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246" h="312457">
                    <a:moveTo>
                      <a:pt x="67187" y="1353"/>
                    </a:moveTo>
                    <a:cubicBezTo>
                      <a:pt x="68510" y="10613"/>
                      <a:pt x="47607" y="74378"/>
                      <a:pt x="37024" y="125178"/>
                    </a:cubicBezTo>
                    <a:cubicBezTo>
                      <a:pt x="26441" y="175978"/>
                      <a:pt x="9243" y="284986"/>
                      <a:pt x="3687" y="306153"/>
                    </a:cubicBezTo>
                    <a:cubicBezTo>
                      <a:pt x="-1869" y="327320"/>
                      <a:pt x="-546" y="291601"/>
                      <a:pt x="3687" y="252178"/>
                    </a:cubicBezTo>
                    <a:cubicBezTo>
                      <a:pt x="7920" y="212755"/>
                      <a:pt x="20620" y="107187"/>
                      <a:pt x="29087" y="69616"/>
                    </a:cubicBezTo>
                    <a:cubicBezTo>
                      <a:pt x="37554" y="32045"/>
                      <a:pt x="65864" y="-7907"/>
                      <a:pt x="67187" y="13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8" name="フリーフォーム: 図形 967">
                <a:extLst>
                  <a:ext uri="{FF2B5EF4-FFF2-40B4-BE49-F238E27FC236}">
                    <a16:creationId xmlns:a16="http://schemas.microsoft.com/office/drawing/2014/main" id="{6FAB0016-4724-4615-AFFC-59CF19DFE6CD}"/>
                  </a:ext>
                </a:extLst>
              </p:cNvPr>
              <p:cNvSpPr/>
              <p:nvPr/>
            </p:nvSpPr>
            <p:spPr>
              <a:xfrm>
                <a:off x="2613891" y="4676400"/>
                <a:ext cx="605837" cy="198910"/>
              </a:xfrm>
              <a:custGeom>
                <a:avLst/>
                <a:gdLst>
                  <a:gd name="connsiteX0" fmla="*/ 4426 w 605837"/>
                  <a:gd name="connsiteY0" fmla="*/ 198283 h 198910"/>
                  <a:gd name="connsiteX1" fmla="*/ 101792 w 605837"/>
                  <a:gd name="connsiteY1" fmla="*/ 107267 h 198910"/>
                  <a:gd name="connsiteX2" fmla="*/ 226676 w 605837"/>
                  <a:gd name="connsiteY2" fmla="*/ 79750 h 198910"/>
                  <a:gd name="connsiteX3" fmla="*/ 603442 w 605837"/>
                  <a:gd name="connsiteY3" fmla="*/ 1433 h 198910"/>
                  <a:gd name="connsiteX4" fmla="*/ 381192 w 605837"/>
                  <a:gd name="connsiteY4" fmla="*/ 31067 h 198910"/>
                  <a:gd name="connsiteX5" fmla="*/ 249959 w 605837"/>
                  <a:gd name="connsiteY5" fmla="*/ 56467 h 198910"/>
                  <a:gd name="connsiteX6" fmla="*/ 4426 w 605837"/>
                  <a:gd name="connsiteY6" fmla="*/ 198283 h 19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5837" h="198910">
                    <a:moveTo>
                      <a:pt x="4426" y="198283"/>
                    </a:moveTo>
                    <a:cubicBezTo>
                      <a:pt x="-20268" y="206750"/>
                      <a:pt x="64750" y="127023"/>
                      <a:pt x="101792" y="107267"/>
                    </a:cubicBezTo>
                    <a:cubicBezTo>
                      <a:pt x="138834" y="87511"/>
                      <a:pt x="226676" y="79750"/>
                      <a:pt x="226676" y="79750"/>
                    </a:cubicBezTo>
                    <a:lnTo>
                      <a:pt x="603442" y="1433"/>
                    </a:lnTo>
                    <a:cubicBezTo>
                      <a:pt x="629195" y="-6681"/>
                      <a:pt x="440106" y="21895"/>
                      <a:pt x="381192" y="31067"/>
                    </a:cubicBezTo>
                    <a:cubicBezTo>
                      <a:pt x="322278" y="40239"/>
                      <a:pt x="308873" y="34242"/>
                      <a:pt x="249959" y="56467"/>
                    </a:cubicBezTo>
                    <a:cubicBezTo>
                      <a:pt x="191045" y="78692"/>
                      <a:pt x="29120" y="189816"/>
                      <a:pt x="4426" y="1982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9" name="フリーフォーム: 図形 968">
                <a:extLst>
                  <a:ext uri="{FF2B5EF4-FFF2-40B4-BE49-F238E27FC236}">
                    <a16:creationId xmlns:a16="http://schemas.microsoft.com/office/drawing/2014/main" id="{030B5C4D-D579-4D2E-BAD9-8A8CDD3BE7EA}"/>
                  </a:ext>
                </a:extLst>
              </p:cNvPr>
              <p:cNvSpPr/>
              <p:nvPr/>
            </p:nvSpPr>
            <p:spPr>
              <a:xfrm>
                <a:off x="3261624" y="4692589"/>
                <a:ext cx="75451" cy="264936"/>
              </a:xfrm>
              <a:custGeom>
                <a:avLst/>
                <a:gdLst>
                  <a:gd name="connsiteX0" fmla="*/ 159 w 75451"/>
                  <a:gd name="connsiteY0" fmla="*/ 61 h 264936"/>
                  <a:gd name="connsiteX1" fmla="*/ 53076 w 75451"/>
                  <a:gd name="connsiteY1" fmla="*/ 152461 h 264936"/>
                  <a:gd name="connsiteX2" fmla="*/ 65776 w 75451"/>
                  <a:gd name="connsiteY2" fmla="*/ 213844 h 264936"/>
                  <a:gd name="connsiteX3" fmla="*/ 65776 w 75451"/>
                  <a:gd name="connsiteY3" fmla="*/ 262528 h 264936"/>
                  <a:gd name="connsiteX4" fmla="*/ 72126 w 75451"/>
                  <a:gd name="connsiteY4" fmla="*/ 135528 h 264936"/>
                  <a:gd name="connsiteX5" fmla="*/ 159 w 75451"/>
                  <a:gd name="connsiteY5" fmla="*/ 61 h 264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451" h="264936">
                    <a:moveTo>
                      <a:pt x="159" y="61"/>
                    </a:moveTo>
                    <a:cubicBezTo>
                      <a:pt x="-3016" y="2883"/>
                      <a:pt x="42140" y="116831"/>
                      <a:pt x="53076" y="152461"/>
                    </a:cubicBezTo>
                    <a:cubicBezTo>
                      <a:pt x="64012" y="188091"/>
                      <a:pt x="63659" y="195499"/>
                      <a:pt x="65776" y="213844"/>
                    </a:cubicBezTo>
                    <a:cubicBezTo>
                      <a:pt x="67893" y="232189"/>
                      <a:pt x="64718" y="275581"/>
                      <a:pt x="65776" y="262528"/>
                    </a:cubicBezTo>
                    <a:cubicBezTo>
                      <a:pt x="66834" y="249475"/>
                      <a:pt x="82004" y="178567"/>
                      <a:pt x="72126" y="135528"/>
                    </a:cubicBezTo>
                    <a:cubicBezTo>
                      <a:pt x="62248" y="92489"/>
                      <a:pt x="3334" y="-2761"/>
                      <a:pt x="159" y="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0" name="フリーフォーム: 図形 969">
                <a:extLst>
                  <a:ext uri="{FF2B5EF4-FFF2-40B4-BE49-F238E27FC236}">
                    <a16:creationId xmlns:a16="http://schemas.microsoft.com/office/drawing/2014/main" id="{AC3D5DC7-FD3F-4AF4-B456-D84C574E8189}"/>
                  </a:ext>
                </a:extLst>
              </p:cNvPr>
              <p:cNvSpPr/>
              <p:nvPr/>
            </p:nvSpPr>
            <p:spPr>
              <a:xfrm>
                <a:off x="2681817" y="4770031"/>
                <a:ext cx="262467" cy="98412"/>
              </a:xfrm>
              <a:custGeom>
                <a:avLst/>
                <a:gdLst>
                  <a:gd name="connsiteX0" fmla="*/ 0 w 262467"/>
                  <a:gd name="connsiteY0" fmla="*/ 98302 h 98412"/>
                  <a:gd name="connsiteX1" fmla="*/ 154516 w 262467"/>
                  <a:gd name="connsiteY1" fmla="*/ 32686 h 98412"/>
                  <a:gd name="connsiteX2" fmla="*/ 262466 w 262467"/>
                  <a:gd name="connsiteY2" fmla="*/ 936 h 98412"/>
                  <a:gd name="connsiteX3" fmla="*/ 156633 w 262467"/>
                  <a:gd name="connsiteY3" fmla="*/ 15752 h 98412"/>
                  <a:gd name="connsiteX4" fmla="*/ 0 w 262467"/>
                  <a:gd name="connsiteY4" fmla="*/ 98302 h 9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67" h="98412">
                    <a:moveTo>
                      <a:pt x="0" y="98302"/>
                    </a:moveTo>
                    <a:cubicBezTo>
                      <a:pt x="-353" y="101124"/>
                      <a:pt x="110772" y="48914"/>
                      <a:pt x="154516" y="32686"/>
                    </a:cubicBezTo>
                    <a:cubicBezTo>
                      <a:pt x="198260" y="16458"/>
                      <a:pt x="262113" y="3758"/>
                      <a:pt x="262466" y="936"/>
                    </a:cubicBezTo>
                    <a:cubicBezTo>
                      <a:pt x="262819" y="-1886"/>
                      <a:pt x="196850" y="1288"/>
                      <a:pt x="156633" y="15752"/>
                    </a:cubicBezTo>
                    <a:cubicBezTo>
                      <a:pt x="116416" y="30216"/>
                      <a:pt x="353" y="95480"/>
                      <a:pt x="0" y="983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1" name="フリーフォーム: 図形 970">
                <a:extLst>
                  <a:ext uri="{FF2B5EF4-FFF2-40B4-BE49-F238E27FC236}">
                    <a16:creationId xmlns:a16="http://schemas.microsoft.com/office/drawing/2014/main" id="{E77D9D58-E04A-4E53-9A30-46BF7911C6F7}"/>
                  </a:ext>
                </a:extLst>
              </p:cNvPr>
              <p:cNvSpPr/>
              <p:nvPr/>
            </p:nvSpPr>
            <p:spPr>
              <a:xfrm>
                <a:off x="2940042" y="4820610"/>
                <a:ext cx="300750" cy="83660"/>
              </a:xfrm>
              <a:custGeom>
                <a:avLst/>
                <a:gdLst>
                  <a:gd name="connsiteX0" fmla="*/ 8 w 300750"/>
                  <a:gd name="connsiteY0" fmla="*/ 45607 h 83660"/>
                  <a:gd name="connsiteX1" fmla="*/ 207441 w 300750"/>
                  <a:gd name="connsiteY1" fmla="*/ 62540 h 83660"/>
                  <a:gd name="connsiteX2" fmla="*/ 247658 w 300750"/>
                  <a:gd name="connsiteY2" fmla="*/ 32907 h 83660"/>
                  <a:gd name="connsiteX3" fmla="*/ 273058 w 300750"/>
                  <a:gd name="connsiteY3" fmla="*/ 15973 h 83660"/>
                  <a:gd name="connsiteX4" fmla="*/ 285758 w 300750"/>
                  <a:gd name="connsiteY4" fmla="*/ 56190 h 83660"/>
                  <a:gd name="connsiteX5" fmla="*/ 300575 w 300750"/>
                  <a:gd name="connsiteY5" fmla="*/ 81590 h 83660"/>
                  <a:gd name="connsiteX6" fmla="*/ 275175 w 300750"/>
                  <a:gd name="connsiteY6" fmla="*/ 1157 h 83660"/>
                  <a:gd name="connsiteX7" fmla="*/ 232841 w 300750"/>
                  <a:gd name="connsiteY7" fmla="*/ 35023 h 83660"/>
                  <a:gd name="connsiteX8" fmla="*/ 215908 w 300750"/>
                  <a:gd name="connsiteY8" fmla="*/ 49840 h 83660"/>
                  <a:gd name="connsiteX9" fmla="*/ 8 w 300750"/>
                  <a:gd name="connsiteY9" fmla="*/ 45607 h 83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0750" h="83660">
                    <a:moveTo>
                      <a:pt x="8" y="45607"/>
                    </a:moveTo>
                    <a:cubicBezTo>
                      <a:pt x="-1403" y="47724"/>
                      <a:pt x="166166" y="64657"/>
                      <a:pt x="207441" y="62540"/>
                    </a:cubicBezTo>
                    <a:cubicBezTo>
                      <a:pt x="248716" y="60423"/>
                      <a:pt x="236722" y="40668"/>
                      <a:pt x="247658" y="32907"/>
                    </a:cubicBezTo>
                    <a:cubicBezTo>
                      <a:pt x="258594" y="25146"/>
                      <a:pt x="266708" y="12092"/>
                      <a:pt x="273058" y="15973"/>
                    </a:cubicBezTo>
                    <a:cubicBezTo>
                      <a:pt x="279408" y="19853"/>
                      <a:pt x="281172" y="45254"/>
                      <a:pt x="285758" y="56190"/>
                    </a:cubicBezTo>
                    <a:cubicBezTo>
                      <a:pt x="290344" y="67126"/>
                      <a:pt x="302339" y="90762"/>
                      <a:pt x="300575" y="81590"/>
                    </a:cubicBezTo>
                    <a:cubicBezTo>
                      <a:pt x="298811" y="72418"/>
                      <a:pt x="286464" y="8918"/>
                      <a:pt x="275175" y="1157"/>
                    </a:cubicBezTo>
                    <a:cubicBezTo>
                      <a:pt x="263886" y="-6604"/>
                      <a:pt x="242719" y="26909"/>
                      <a:pt x="232841" y="35023"/>
                    </a:cubicBezTo>
                    <a:cubicBezTo>
                      <a:pt x="222963" y="43137"/>
                      <a:pt x="253655" y="47723"/>
                      <a:pt x="215908" y="49840"/>
                    </a:cubicBezTo>
                    <a:cubicBezTo>
                      <a:pt x="178161" y="51957"/>
                      <a:pt x="1419" y="43490"/>
                      <a:pt x="8" y="45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2" name="フリーフォーム: 図形 971">
                <a:extLst>
                  <a:ext uri="{FF2B5EF4-FFF2-40B4-BE49-F238E27FC236}">
                    <a16:creationId xmlns:a16="http://schemas.microsoft.com/office/drawing/2014/main" id="{BB09889D-214E-47FA-AE55-E77612FAA09C}"/>
                  </a:ext>
                </a:extLst>
              </p:cNvPr>
              <p:cNvSpPr/>
              <p:nvPr/>
            </p:nvSpPr>
            <p:spPr>
              <a:xfrm>
                <a:off x="3048000" y="4747642"/>
                <a:ext cx="215135" cy="67800"/>
              </a:xfrm>
              <a:custGeom>
                <a:avLst/>
                <a:gdLst>
                  <a:gd name="connsiteX0" fmla="*/ 0 w 215135"/>
                  <a:gd name="connsiteY0" fmla="*/ 55075 h 67800"/>
                  <a:gd name="connsiteX1" fmla="*/ 188383 w 215135"/>
                  <a:gd name="connsiteY1" fmla="*/ 8508 h 67800"/>
                  <a:gd name="connsiteX2" fmla="*/ 213783 w 215135"/>
                  <a:gd name="connsiteY2" fmla="*/ 67775 h 67800"/>
                  <a:gd name="connsiteX3" fmla="*/ 190500 w 215135"/>
                  <a:gd name="connsiteY3" fmla="*/ 41 h 67800"/>
                  <a:gd name="connsiteX4" fmla="*/ 0 w 215135"/>
                  <a:gd name="connsiteY4" fmla="*/ 55075 h 6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135" h="67800">
                    <a:moveTo>
                      <a:pt x="0" y="55075"/>
                    </a:moveTo>
                    <a:cubicBezTo>
                      <a:pt x="-353" y="56486"/>
                      <a:pt x="152753" y="6391"/>
                      <a:pt x="188383" y="8508"/>
                    </a:cubicBezTo>
                    <a:cubicBezTo>
                      <a:pt x="224013" y="10625"/>
                      <a:pt x="213430" y="69186"/>
                      <a:pt x="213783" y="67775"/>
                    </a:cubicBezTo>
                    <a:cubicBezTo>
                      <a:pt x="214136" y="66364"/>
                      <a:pt x="222955" y="1805"/>
                      <a:pt x="190500" y="41"/>
                    </a:cubicBezTo>
                    <a:cubicBezTo>
                      <a:pt x="158045" y="-1723"/>
                      <a:pt x="353" y="53664"/>
                      <a:pt x="0" y="550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3" name="フリーフォーム: 図形 972">
                <a:extLst>
                  <a:ext uri="{FF2B5EF4-FFF2-40B4-BE49-F238E27FC236}">
                    <a16:creationId xmlns:a16="http://schemas.microsoft.com/office/drawing/2014/main" id="{A7516189-3748-4B73-9349-B81F52A09614}"/>
                  </a:ext>
                </a:extLst>
              </p:cNvPr>
              <p:cNvSpPr/>
              <p:nvPr/>
            </p:nvSpPr>
            <p:spPr>
              <a:xfrm>
                <a:off x="3012964" y="4498962"/>
                <a:ext cx="186077" cy="204812"/>
              </a:xfrm>
              <a:custGeom>
                <a:avLst/>
                <a:gdLst>
                  <a:gd name="connsiteX0" fmla="*/ 185849 w 186077"/>
                  <a:gd name="connsiteY0" fmla="*/ 13 h 204812"/>
                  <a:gd name="connsiteX1" fmla="*/ 122349 w 186077"/>
                  <a:gd name="connsiteY1" fmla="*/ 95263 h 204812"/>
                  <a:gd name="connsiteX2" fmla="*/ 111 w 186077"/>
                  <a:gd name="connsiteY2" fmla="*/ 204801 h 204812"/>
                  <a:gd name="connsiteX3" fmla="*/ 101711 w 186077"/>
                  <a:gd name="connsiteY3" fmla="*/ 101613 h 204812"/>
                  <a:gd name="connsiteX4" fmla="*/ 185849 w 186077"/>
                  <a:gd name="connsiteY4" fmla="*/ 13 h 20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077" h="204812">
                    <a:moveTo>
                      <a:pt x="185849" y="13"/>
                    </a:moveTo>
                    <a:cubicBezTo>
                      <a:pt x="189288" y="-1045"/>
                      <a:pt x="153305" y="61132"/>
                      <a:pt x="122349" y="95263"/>
                    </a:cubicBezTo>
                    <a:cubicBezTo>
                      <a:pt x="91393" y="129394"/>
                      <a:pt x="3550" y="203743"/>
                      <a:pt x="111" y="204801"/>
                    </a:cubicBezTo>
                    <a:cubicBezTo>
                      <a:pt x="-3328" y="205859"/>
                      <a:pt x="73930" y="132304"/>
                      <a:pt x="101711" y="101613"/>
                    </a:cubicBezTo>
                    <a:cubicBezTo>
                      <a:pt x="129492" y="70922"/>
                      <a:pt x="182410" y="1071"/>
                      <a:pt x="185849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4" name="フリーフォーム: 図形 973">
                <a:extLst>
                  <a:ext uri="{FF2B5EF4-FFF2-40B4-BE49-F238E27FC236}">
                    <a16:creationId xmlns:a16="http://schemas.microsoft.com/office/drawing/2014/main" id="{700A1570-33AF-4524-A677-9CDCC7B48E41}"/>
                  </a:ext>
                </a:extLst>
              </p:cNvPr>
              <p:cNvSpPr/>
              <p:nvPr/>
            </p:nvSpPr>
            <p:spPr>
              <a:xfrm>
                <a:off x="3131845" y="4562210"/>
                <a:ext cx="142215" cy="144900"/>
              </a:xfrm>
              <a:custGeom>
                <a:avLst/>
                <a:gdLst>
                  <a:gd name="connsiteX0" fmla="*/ 293 w 142215"/>
                  <a:gd name="connsiteY0" fmla="*/ 35190 h 144900"/>
                  <a:gd name="connsiteX1" fmla="*/ 90780 w 142215"/>
                  <a:gd name="connsiteY1" fmla="*/ 1853 h 144900"/>
                  <a:gd name="connsiteX2" fmla="*/ 127293 w 142215"/>
                  <a:gd name="connsiteY2" fmla="*/ 9790 h 144900"/>
                  <a:gd name="connsiteX3" fmla="*/ 139993 w 142215"/>
                  <a:gd name="connsiteY3" fmla="*/ 55828 h 144900"/>
                  <a:gd name="connsiteX4" fmla="*/ 139993 w 142215"/>
                  <a:gd name="connsiteY4" fmla="*/ 78053 h 144900"/>
                  <a:gd name="connsiteX5" fmla="*/ 117768 w 142215"/>
                  <a:gd name="connsiteY5" fmla="*/ 144728 h 144900"/>
                  <a:gd name="connsiteX6" fmla="*/ 135230 w 142215"/>
                  <a:gd name="connsiteY6" fmla="*/ 95515 h 144900"/>
                  <a:gd name="connsiteX7" fmla="*/ 132055 w 142215"/>
                  <a:gd name="connsiteY7" fmla="*/ 39953 h 144900"/>
                  <a:gd name="connsiteX8" fmla="*/ 124118 w 142215"/>
                  <a:gd name="connsiteY8" fmla="*/ 24078 h 144900"/>
                  <a:gd name="connsiteX9" fmla="*/ 293 w 142215"/>
                  <a:gd name="connsiteY9" fmla="*/ 35190 h 14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215" h="144900">
                    <a:moveTo>
                      <a:pt x="293" y="35190"/>
                    </a:moveTo>
                    <a:cubicBezTo>
                      <a:pt x="-5263" y="31486"/>
                      <a:pt x="69613" y="6086"/>
                      <a:pt x="90780" y="1853"/>
                    </a:cubicBezTo>
                    <a:cubicBezTo>
                      <a:pt x="111947" y="-2380"/>
                      <a:pt x="119091" y="794"/>
                      <a:pt x="127293" y="9790"/>
                    </a:cubicBezTo>
                    <a:cubicBezTo>
                      <a:pt x="135495" y="18786"/>
                      <a:pt x="137876" y="44451"/>
                      <a:pt x="139993" y="55828"/>
                    </a:cubicBezTo>
                    <a:cubicBezTo>
                      <a:pt x="142110" y="67205"/>
                      <a:pt x="143697" y="63236"/>
                      <a:pt x="139993" y="78053"/>
                    </a:cubicBezTo>
                    <a:cubicBezTo>
                      <a:pt x="136289" y="92870"/>
                      <a:pt x="118562" y="141818"/>
                      <a:pt x="117768" y="144728"/>
                    </a:cubicBezTo>
                    <a:cubicBezTo>
                      <a:pt x="116974" y="147638"/>
                      <a:pt x="132849" y="112977"/>
                      <a:pt x="135230" y="95515"/>
                    </a:cubicBezTo>
                    <a:cubicBezTo>
                      <a:pt x="137611" y="78053"/>
                      <a:pt x="133907" y="51859"/>
                      <a:pt x="132055" y="39953"/>
                    </a:cubicBezTo>
                    <a:cubicBezTo>
                      <a:pt x="130203" y="28047"/>
                      <a:pt x="145020" y="24607"/>
                      <a:pt x="124118" y="24078"/>
                    </a:cubicBezTo>
                    <a:cubicBezTo>
                      <a:pt x="103216" y="23549"/>
                      <a:pt x="5849" y="38894"/>
                      <a:pt x="293" y="35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5" name="フリーフォーム: 図形 974">
                <a:extLst>
                  <a:ext uri="{FF2B5EF4-FFF2-40B4-BE49-F238E27FC236}">
                    <a16:creationId xmlns:a16="http://schemas.microsoft.com/office/drawing/2014/main" id="{3E9AA5F7-D9EF-4AC5-8F45-D0DD907EF512}"/>
                  </a:ext>
                </a:extLst>
              </p:cNvPr>
              <p:cNvSpPr/>
              <p:nvPr/>
            </p:nvSpPr>
            <p:spPr>
              <a:xfrm>
                <a:off x="3159125" y="4503679"/>
                <a:ext cx="125630" cy="115953"/>
              </a:xfrm>
              <a:custGeom>
                <a:avLst/>
                <a:gdLst>
                  <a:gd name="connsiteX0" fmla="*/ 0 w 125630"/>
                  <a:gd name="connsiteY0" fmla="*/ 60384 h 115953"/>
                  <a:gd name="connsiteX1" fmla="*/ 90488 w 125630"/>
                  <a:gd name="connsiteY1" fmla="*/ 47684 h 115953"/>
                  <a:gd name="connsiteX2" fmla="*/ 109538 w 125630"/>
                  <a:gd name="connsiteY2" fmla="*/ 115946 h 115953"/>
                  <a:gd name="connsiteX3" fmla="*/ 96838 w 125630"/>
                  <a:gd name="connsiteY3" fmla="*/ 42921 h 115953"/>
                  <a:gd name="connsiteX4" fmla="*/ 103188 w 125630"/>
                  <a:gd name="connsiteY4" fmla="*/ 27046 h 115953"/>
                  <a:gd name="connsiteX5" fmla="*/ 42863 w 125630"/>
                  <a:gd name="connsiteY5" fmla="*/ 59 h 115953"/>
                  <a:gd name="connsiteX6" fmla="*/ 123825 w 125630"/>
                  <a:gd name="connsiteY6" fmla="*/ 34984 h 115953"/>
                  <a:gd name="connsiteX7" fmla="*/ 98425 w 125630"/>
                  <a:gd name="connsiteY7" fmla="*/ 77846 h 115953"/>
                  <a:gd name="connsiteX8" fmla="*/ 90488 w 125630"/>
                  <a:gd name="connsiteY8" fmla="*/ 54034 h 115953"/>
                  <a:gd name="connsiteX9" fmla="*/ 0 w 125630"/>
                  <a:gd name="connsiteY9" fmla="*/ 60384 h 115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630" h="115953">
                    <a:moveTo>
                      <a:pt x="0" y="60384"/>
                    </a:moveTo>
                    <a:cubicBezTo>
                      <a:pt x="0" y="59326"/>
                      <a:pt x="72232" y="38424"/>
                      <a:pt x="90488" y="47684"/>
                    </a:cubicBezTo>
                    <a:cubicBezTo>
                      <a:pt x="108744" y="56944"/>
                      <a:pt x="108480" y="116740"/>
                      <a:pt x="109538" y="115946"/>
                    </a:cubicBezTo>
                    <a:cubicBezTo>
                      <a:pt x="110596" y="115152"/>
                      <a:pt x="97896" y="57738"/>
                      <a:pt x="96838" y="42921"/>
                    </a:cubicBezTo>
                    <a:cubicBezTo>
                      <a:pt x="95780" y="28104"/>
                      <a:pt x="112184" y="34190"/>
                      <a:pt x="103188" y="27046"/>
                    </a:cubicBezTo>
                    <a:cubicBezTo>
                      <a:pt x="94192" y="19902"/>
                      <a:pt x="39424" y="-1264"/>
                      <a:pt x="42863" y="59"/>
                    </a:cubicBezTo>
                    <a:cubicBezTo>
                      <a:pt x="46302" y="1382"/>
                      <a:pt x="114565" y="22019"/>
                      <a:pt x="123825" y="34984"/>
                    </a:cubicBezTo>
                    <a:cubicBezTo>
                      <a:pt x="133085" y="47948"/>
                      <a:pt x="103981" y="74671"/>
                      <a:pt x="98425" y="77846"/>
                    </a:cubicBezTo>
                    <a:cubicBezTo>
                      <a:pt x="92869" y="81021"/>
                      <a:pt x="104775" y="57209"/>
                      <a:pt x="90488" y="54034"/>
                    </a:cubicBezTo>
                    <a:cubicBezTo>
                      <a:pt x="76201" y="50859"/>
                      <a:pt x="0" y="61442"/>
                      <a:pt x="0" y="603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6" name="フリーフォーム: 図形 975">
                <a:extLst>
                  <a:ext uri="{FF2B5EF4-FFF2-40B4-BE49-F238E27FC236}">
                    <a16:creationId xmlns:a16="http://schemas.microsoft.com/office/drawing/2014/main" id="{7F927B50-6303-4DE7-8726-9AD8C5135A79}"/>
                  </a:ext>
                </a:extLst>
              </p:cNvPr>
              <p:cNvSpPr/>
              <p:nvPr/>
            </p:nvSpPr>
            <p:spPr>
              <a:xfrm>
                <a:off x="2279719" y="6328827"/>
                <a:ext cx="432838" cy="532605"/>
              </a:xfrm>
              <a:custGeom>
                <a:avLst/>
                <a:gdLst>
                  <a:gd name="connsiteX0" fmla="*/ 431731 w 432838"/>
                  <a:gd name="connsiteY0" fmla="*/ 2123 h 532605"/>
                  <a:gd name="connsiteX1" fmla="*/ 238056 w 432838"/>
                  <a:gd name="connsiteY1" fmla="*/ 138648 h 532605"/>
                  <a:gd name="connsiteX2" fmla="*/ 6281 w 432838"/>
                  <a:gd name="connsiteY2" fmla="*/ 522823 h 532605"/>
                  <a:gd name="connsiteX3" fmla="*/ 72956 w 432838"/>
                  <a:gd name="connsiteY3" fmla="*/ 402173 h 532605"/>
                  <a:gd name="connsiteX4" fmla="*/ 149156 w 432838"/>
                  <a:gd name="connsiteY4" fmla="*/ 227548 h 532605"/>
                  <a:gd name="connsiteX5" fmla="*/ 431731 w 432838"/>
                  <a:gd name="connsiteY5" fmla="*/ 2123 h 53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838" h="532605">
                    <a:moveTo>
                      <a:pt x="431731" y="2123"/>
                    </a:moveTo>
                    <a:cubicBezTo>
                      <a:pt x="446548" y="-12694"/>
                      <a:pt x="308964" y="51865"/>
                      <a:pt x="238056" y="138648"/>
                    </a:cubicBezTo>
                    <a:cubicBezTo>
                      <a:pt x="167148" y="225431"/>
                      <a:pt x="33798" y="478902"/>
                      <a:pt x="6281" y="522823"/>
                    </a:cubicBezTo>
                    <a:cubicBezTo>
                      <a:pt x="-21236" y="566744"/>
                      <a:pt x="49143" y="451386"/>
                      <a:pt x="72956" y="402173"/>
                    </a:cubicBezTo>
                    <a:cubicBezTo>
                      <a:pt x="96768" y="352961"/>
                      <a:pt x="92006" y="293694"/>
                      <a:pt x="149156" y="227548"/>
                    </a:cubicBezTo>
                    <a:cubicBezTo>
                      <a:pt x="206306" y="161402"/>
                      <a:pt x="416914" y="16940"/>
                      <a:pt x="431731" y="21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7" name="フリーフォーム: 図形 976">
                <a:extLst>
                  <a:ext uri="{FF2B5EF4-FFF2-40B4-BE49-F238E27FC236}">
                    <a16:creationId xmlns:a16="http://schemas.microsoft.com/office/drawing/2014/main" id="{B9A88BBA-8A9E-4809-91F3-6D9B890ED571}"/>
                  </a:ext>
                </a:extLst>
              </p:cNvPr>
              <p:cNvSpPr/>
              <p:nvPr/>
            </p:nvSpPr>
            <p:spPr>
              <a:xfrm>
                <a:off x="2627890" y="6435348"/>
                <a:ext cx="110911" cy="399464"/>
              </a:xfrm>
              <a:custGeom>
                <a:avLst/>
                <a:gdLst>
                  <a:gd name="connsiteX0" fmla="*/ 26410 w 110911"/>
                  <a:gd name="connsiteY0" fmla="*/ 377 h 399464"/>
                  <a:gd name="connsiteX1" fmla="*/ 39110 w 110911"/>
                  <a:gd name="connsiteY1" fmla="*/ 165477 h 399464"/>
                  <a:gd name="connsiteX2" fmla="*/ 108960 w 110911"/>
                  <a:gd name="connsiteY2" fmla="*/ 397252 h 399464"/>
                  <a:gd name="connsiteX3" fmla="*/ 83560 w 110911"/>
                  <a:gd name="connsiteY3" fmla="*/ 273427 h 399464"/>
                  <a:gd name="connsiteX4" fmla="*/ 1010 w 110911"/>
                  <a:gd name="connsiteY4" fmla="*/ 124202 h 399464"/>
                  <a:gd name="connsiteX5" fmla="*/ 26410 w 110911"/>
                  <a:gd name="connsiteY5" fmla="*/ 377 h 39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911" h="399464">
                    <a:moveTo>
                      <a:pt x="26410" y="377"/>
                    </a:moveTo>
                    <a:cubicBezTo>
                      <a:pt x="32760" y="7256"/>
                      <a:pt x="25352" y="99331"/>
                      <a:pt x="39110" y="165477"/>
                    </a:cubicBezTo>
                    <a:cubicBezTo>
                      <a:pt x="52868" y="231623"/>
                      <a:pt x="101552" y="379260"/>
                      <a:pt x="108960" y="397252"/>
                    </a:cubicBezTo>
                    <a:cubicBezTo>
                      <a:pt x="116368" y="415244"/>
                      <a:pt x="101552" y="318935"/>
                      <a:pt x="83560" y="273427"/>
                    </a:cubicBezTo>
                    <a:cubicBezTo>
                      <a:pt x="65568" y="227919"/>
                      <a:pt x="7360" y="166006"/>
                      <a:pt x="1010" y="124202"/>
                    </a:cubicBezTo>
                    <a:cubicBezTo>
                      <a:pt x="-5340" y="82398"/>
                      <a:pt x="20060" y="-6502"/>
                      <a:pt x="26410" y="3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8" name="フリーフォーム: 図形 977">
                <a:extLst>
                  <a:ext uri="{FF2B5EF4-FFF2-40B4-BE49-F238E27FC236}">
                    <a16:creationId xmlns:a16="http://schemas.microsoft.com/office/drawing/2014/main" id="{79DF679E-9DEC-4F6D-A34E-182C176DCBDD}"/>
                  </a:ext>
                </a:extLst>
              </p:cNvPr>
              <p:cNvSpPr/>
              <p:nvPr/>
            </p:nvSpPr>
            <p:spPr>
              <a:xfrm>
                <a:off x="2252575" y="6841308"/>
                <a:ext cx="143667" cy="240738"/>
              </a:xfrm>
              <a:custGeom>
                <a:avLst/>
                <a:gdLst>
                  <a:gd name="connsiteX0" fmla="*/ 88 w 143667"/>
                  <a:gd name="connsiteY0" fmla="*/ 2405 h 240738"/>
                  <a:gd name="connsiteX1" fmla="*/ 135025 w 143667"/>
                  <a:gd name="connsiteY1" fmla="*/ 232592 h 240738"/>
                  <a:gd name="connsiteX2" fmla="*/ 130263 w 143667"/>
                  <a:gd name="connsiteY2" fmla="*/ 186555 h 240738"/>
                  <a:gd name="connsiteX3" fmla="*/ 131850 w 143667"/>
                  <a:gd name="connsiteY3" fmla="*/ 162742 h 240738"/>
                  <a:gd name="connsiteX4" fmla="*/ 114388 w 143667"/>
                  <a:gd name="connsiteY4" fmla="*/ 115117 h 240738"/>
                  <a:gd name="connsiteX5" fmla="*/ 88 w 143667"/>
                  <a:gd name="connsiteY5" fmla="*/ 2405 h 24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667" h="240738">
                    <a:moveTo>
                      <a:pt x="88" y="2405"/>
                    </a:moveTo>
                    <a:cubicBezTo>
                      <a:pt x="3527" y="21984"/>
                      <a:pt x="113329" y="201900"/>
                      <a:pt x="135025" y="232592"/>
                    </a:cubicBezTo>
                    <a:cubicBezTo>
                      <a:pt x="156721" y="263284"/>
                      <a:pt x="130792" y="198197"/>
                      <a:pt x="130263" y="186555"/>
                    </a:cubicBezTo>
                    <a:cubicBezTo>
                      <a:pt x="129734" y="174913"/>
                      <a:pt x="134496" y="174648"/>
                      <a:pt x="131850" y="162742"/>
                    </a:cubicBezTo>
                    <a:cubicBezTo>
                      <a:pt x="129204" y="150836"/>
                      <a:pt x="134232" y="141840"/>
                      <a:pt x="114388" y="115117"/>
                    </a:cubicBezTo>
                    <a:cubicBezTo>
                      <a:pt x="94544" y="88394"/>
                      <a:pt x="-3351" y="-17174"/>
                      <a:pt x="88" y="2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9" name="フリーフォーム: 図形 978">
                <a:extLst>
                  <a:ext uri="{FF2B5EF4-FFF2-40B4-BE49-F238E27FC236}">
                    <a16:creationId xmlns:a16="http://schemas.microsoft.com/office/drawing/2014/main" id="{37B7D310-7AE3-4F07-9D17-515072696ED6}"/>
                  </a:ext>
                </a:extLst>
              </p:cNvPr>
              <p:cNvSpPr/>
              <p:nvPr/>
            </p:nvSpPr>
            <p:spPr>
              <a:xfrm>
                <a:off x="3261681" y="5117229"/>
                <a:ext cx="108916" cy="1071344"/>
              </a:xfrm>
              <a:custGeom>
                <a:avLst/>
                <a:gdLst>
                  <a:gd name="connsiteX0" fmla="*/ 108052 w 108916"/>
                  <a:gd name="connsiteY0" fmla="*/ 13571 h 1071344"/>
                  <a:gd name="connsiteX1" fmla="*/ 95352 w 108916"/>
                  <a:gd name="connsiteY1" fmla="*/ 616821 h 1071344"/>
                  <a:gd name="connsiteX2" fmla="*/ 4336 w 108916"/>
                  <a:gd name="connsiteY2" fmla="*/ 1048621 h 1071344"/>
                  <a:gd name="connsiteX3" fmla="*/ 19152 w 108916"/>
                  <a:gd name="connsiteY3" fmla="*/ 980888 h 1071344"/>
                  <a:gd name="connsiteX4" fmla="*/ 59369 w 108916"/>
                  <a:gd name="connsiteY4" fmla="*/ 722654 h 1071344"/>
                  <a:gd name="connsiteX5" fmla="*/ 95352 w 108916"/>
                  <a:gd name="connsiteY5" fmla="*/ 485588 h 1071344"/>
                  <a:gd name="connsiteX6" fmla="*/ 91119 w 108916"/>
                  <a:gd name="connsiteY6" fmla="*/ 216771 h 1071344"/>
                  <a:gd name="connsiteX7" fmla="*/ 108052 w 108916"/>
                  <a:gd name="connsiteY7" fmla="*/ 13571 h 107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916" h="1071344">
                    <a:moveTo>
                      <a:pt x="108052" y="13571"/>
                    </a:moveTo>
                    <a:cubicBezTo>
                      <a:pt x="108758" y="80246"/>
                      <a:pt x="112638" y="444313"/>
                      <a:pt x="95352" y="616821"/>
                    </a:cubicBezTo>
                    <a:cubicBezTo>
                      <a:pt x="78066" y="789329"/>
                      <a:pt x="17036" y="987943"/>
                      <a:pt x="4336" y="1048621"/>
                    </a:cubicBezTo>
                    <a:cubicBezTo>
                      <a:pt x="-8364" y="1109299"/>
                      <a:pt x="9980" y="1035216"/>
                      <a:pt x="19152" y="980888"/>
                    </a:cubicBezTo>
                    <a:cubicBezTo>
                      <a:pt x="28324" y="926560"/>
                      <a:pt x="46669" y="805204"/>
                      <a:pt x="59369" y="722654"/>
                    </a:cubicBezTo>
                    <a:cubicBezTo>
                      <a:pt x="72069" y="640104"/>
                      <a:pt x="90060" y="569902"/>
                      <a:pt x="95352" y="485588"/>
                    </a:cubicBezTo>
                    <a:cubicBezTo>
                      <a:pt x="100644" y="401274"/>
                      <a:pt x="91824" y="289796"/>
                      <a:pt x="91119" y="216771"/>
                    </a:cubicBezTo>
                    <a:cubicBezTo>
                      <a:pt x="90413" y="143746"/>
                      <a:pt x="107346" y="-53104"/>
                      <a:pt x="108052" y="135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0" name="フリーフォーム: 図形 979">
                <a:extLst>
                  <a:ext uri="{FF2B5EF4-FFF2-40B4-BE49-F238E27FC236}">
                    <a16:creationId xmlns:a16="http://schemas.microsoft.com/office/drawing/2014/main" id="{BAA0CB11-C836-4DA5-8760-7BCD4C5B15B5}"/>
                  </a:ext>
                </a:extLst>
              </p:cNvPr>
              <p:cNvSpPr/>
              <p:nvPr/>
            </p:nvSpPr>
            <p:spPr>
              <a:xfrm>
                <a:off x="3064837" y="5266266"/>
                <a:ext cx="194867" cy="1033994"/>
              </a:xfrm>
              <a:custGeom>
                <a:avLst/>
                <a:gdLst>
                  <a:gd name="connsiteX0" fmla="*/ 194830 w 194867"/>
                  <a:gd name="connsiteY0" fmla="*/ 1 h 1033994"/>
                  <a:gd name="connsiteX1" fmla="*/ 146146 w 194867"/>
                  <a:gd name="connsiteY1" fmla="*/ 133351 h 1033994"/>
                  <a:gd name="connsiteX2" fmla="*/ 133446 w 194867"/>
                  <a:gd name="connsiteY2" fmla="*/ 516467 h 1033994"/>
                  <a:gd name="connsiteX3" fmla="*/ 6446 w 194867"/>
                  <a:gd name="connsiteY3" fmla="*/ 1003301 h 1033994"/>
                  <a:gd name="connsiteX4" fmla="*/ 33963 w 194867"/>
                  <a:gd name="connsiteY4" fmla="*/ 924984 h 1033994"/>
                  <a:gd name="connsiteX5" fmla="*/ 165196 w 194867"/>
                  <a:gd name="connsiteY5" fmla="*/ 446617 h 1033994"/>
                  <a:gd name="connsiteX6" fmla="*/ 154613 w 194867"/>
                  <a:gd name="connsiteY6" fmla="*/ 135467 h 1033994"/>
                  <a:gd name="connsiteX7" fmla="*/ 194830 w 194867"/>
                  <a:gd name="connsiteY7" fmla="*/ 1 h 1033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867" h="1033994">
                    <a:moveTo>
                      <a:pt x="194830" y="1"/>
                    </a:moveTo>
                    <a:cubicBezTo>
                      <a:pt x="193419" y="-352"/>
                      <a:pt x="156377" y="47273"/>
                      <a:pt x="146146" y="133351"/>
                    </a:cubicBezTo>
                    <a:cubicBezTo>
                      <a:pt x="135915" y="219429"/>
                      <a:pt x="156729" y="371475"/>
                      <a:pt x="133446" y="516467"/>
                    </a:cubicBezTo>
                    <a:cubicBezTo>
                      <a:pt x="110163" y="661459"/>
                      <a:pt x="23026" y="935215"/>
                      <a:pt x="6446" y="1003301"/>
                    </a:cubicBezTo>
                    <a:cubicBezTo>
                      <a:pt x="-10134" y="1071387"/>
                      <a:pt x="7505" y="1017765"/>
                      <a:pt x="33963" y="924984"/>
                    </a:cubicBezTo>
                    <a:cubicBezTo>
                      <a:pt x="60421" y="832203"/>
                      <a:pt x="145088" y="578203"/>
                      <a:pt x="165196" y="446617"/>
                    </a:cubicBezTo>
                    <a:cubicBezTo>
                      <a:pt x="185304" y="315031"/>
                      <a:pt x="151438" y="205317"/>
                      <a:pt x="154613" y="135467"/>
                    </a:cubicBezTo>
                    <a:cubicBezTo>
                      <a:pt x="157788" y="65617"/>
                      <a:pt x="196241" y="354"/>
                      <a:pt x="1948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1" name="フリーフォーム: 図形 980">
                <a:extLst>
                  <a:ext uri="{FF2B5EF4-FFF2-40B4-BE49-F238E27FC236}">
                    <a16:creationId xmlns:a16="http://schemas.microsoft.com/office/drawing/2014/main" id="{D4657262-9A11-40DC-830F-9DE595F8ADFF}"/>
                  </a:ext>
                </a:extLst>
              </p:cNvPr>
              <p:cNvSpPr/>
              <p:nvPr/>
            </p:nvSpPr>
            <p:spPr>
              <a:xfrm>
                <a:off x="2861049" y="6290602"/>
                <a:ext cx="231685" cy="656990"/>
              </a:xfrm>
              <a:custGeom>
                <a:avLst/>
                <a:gdLst>
                  <a:gd name="connsiteX0" fmla="*/ 231401 w 231685"/>
                  <a:gd name="connsiteY0" fmla="*/ 131 h 656990"/>
                  <a:gd name="connsiteX1" fmla="*/ 95934 w 231685"/>
                  <a:gd name="connsiteY1" fmla="*/ 419231 h 656990"/>
                  <a:gd name="connsiteX2" fmla="*/ 45134 w 231685"/>
                  <a:gd name="connsiteY2" fmla="*/ 563165 h 656990"/>
                  <a:gd name="connsiteX3" fmla="*/ 2801 w 231685"/>
                  <a:gd name="connsiteY3" fmla="*/ 649948 h 656990"/>
                  <a:gd name="connsiteX4" fmla="*/ 127684 w 231685"/>
                  <a:gd name="connsiteY4" fmla="*/ 376898 h 656990"/>
                  <a:gd name="connsiteX5" fmla="*/ 231401 w 231685"/>
                  <a:gd name="connsiteY5" fmla="*/ 131 h 65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685" h="656990">
                    <a:moveTo>
                      <a:pt x="231401" y="131"/>
                    </a:moveTo>
                    <a:cubicBezTo>
                      <a:pt x="226109" y="7187"/>
                      <a:pt x="126978" y="325392"/>
                      <a:pt x="95934" y="419231"/>
                    </a:cubicBezTo>
                    <a:cubicBezTo>
                      <a:pt x="64890" y="513070"/>
                      <a:pt x="60656" y="524712"/>
                      <a:pt x="45134" y="563165"/>
                    </a:cubicBezTo>
                    <a:cubicBezTo>
                      <a:pt x="29612" y="601618"/>
                      <a:pt x="-10957" y="680993"/>
                      <a:pt x="2801" y="649948"/>
                    </a:cubicBezTo>
                    <a:cubicBezTo>
                      <a:pt x="16559" y="618904"/>
                      <a:pt x="88526" y="481673"/>
                      <a:pt x="127684" y="376898"/>
                    </a:cubicBezTo>
                    <a:cubicBezTo>
                      <a:pt x="166842" y="272123"/>
                      <a:pt x="236693" y="-6925"/>
                      <a:pt x="231401" y="1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2" name="フリーフォーム: 図形 981">
                <a:extLst>
                  <a:ext uri="{FF2B5EF4-FFF2-40B4-BE49-F238E27FC236}">
                    <a16:creationId xmlns:a16="http://schemas.microsoft.com/office/drawing/2014/main" id="{558D10BE-B64D-48EE-BAA0-2E56741FB1B9}"/>
                  </a:ext>
                </a:extLst>
              </p:cNvPr>
              <p:cNvSpPr/>
              <p:nvPr/>
            </p:nvSpPr>
            <p:spPr>
              <a:xfrm>
                <a:off x="2761974" y="6284116"/>
                <a:ext cx="305192" cy="705664"/>
              </a:xfrm>
              <a:custGeom>
                <a:avLst/>
                <a:gdLst>
                  <a:gd name="connsiteX0" fmla="*/ 305076 w 305192"/>
                  <a:gd name="connsiteY0" fmla="*/ 267 h 705664"/>
                  <a:gd name="connsiteX1" fmla="*/ 127276 w 305192"/>
                  <a:gd name="connsiteY1" fmla="*/ 523084 h 705664"/>
                  <a:gd name="connsiteX2" fmla="*/ 276 w 305192"/>
                  <a:gd name="connsiteY2" fmla="*/ 700884 h 705664"/>
                  <a:gd name="connsiteX3" fmla="*/ 99759 w 305192"/>
                  <a:gd name="connsiteY3" fmla="*/ 597167 h 705664"/>
                  <a:gd name="connsiteX4" fmla="*/ 305076 w 305192"/>
                  <a:gd name="connsiteY4" fmla="*/ 267 h 70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192" h="705664">
                    <a:moveTo>
                      <a:pt x="305076" y="267"/>
                    </a:moveTo>
                    <a:cubicBezTo>
                      <a:pt x="309662" y="-12080"/>
                      <a:pt x="178076" y="406315"/>
                      <a:pt x="127276" y="523084"/>
                    </a:cubicBezTo>
                    <a:cubicBezTo>
                      <a:pt x="76476" y="639853"/>
                      <a:pt x="4862" y="688537"/>
                      <a:pt x="276" y="700884"/>
                    </a:cubicBezTo>
                    <a:cubicBezTo>
                      <a:pt x="-4310" y="713231"/>
                      <a:pt x="48959" y="708998"/>
                      <a:pt x="99759" y="597167"/>
                    </a:cubicBezTo>
                    <a:cubicBezTo>
                      <a:pt x="150559" y="485337"/>
                      <a:pt x="300490" y="12614"/>
                      <a:pt x="305076" y="2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3" name="フリーフォーム: 図形 982">
                <a:extLst>
                  <a:ext uri="{FF2B5EF4-FFF2-40B4-BE49-F238E27FC236}">
                    <a16:creationId xmlns:a16="http://schemas.microsoft.com/office/drawing/2014/main" id="{767918CA-0B82-4DAB-B08A-79FE3B2208D2}"/>
                  </a:ext>
                </a:extLst>
              </p:cNvPr>
              <p:cNvSpPr/>
              <p:nvPr/>
            </p:nvSpPr>
            <p:spPr>
              <a:xfrm>
                <a:off x="2340852" y="6999808"/>
                <a:ext cx="436774" cy="84704"/>
              </a:xfrm>
              <a:custGeom>
                <a:avLst/>
                <a:gdLst>
                  <a:gd name="connsiteX0" fmla="*/ 181 w 436774"/>
                  <a:gd name="connsiteY0" fmla="*/ 84675 h 84704"/>
                  <a:gd name="connsiteX1" fmla="*/ 266881 w 436774"/>
                  <a:gd name="connsiteY1" fmla="*/ 59275 h 84704"/>
                  <a:gd name="connsiteX2" fmla="*/ 436215 w 436774"/>
                  <a:gd name="connsiteY2" fmla="*/ 9 h 84704"/>
                  <a:gd name="connsiteX3" fmla="*/ 309215 w 436774"/>
                  <a:gd name="connsiteY3" fmla="*/ 55042 h 84704"/>
                  <a:gd name="connsiteX4" fmla="*/ 181 w 436774"/>
                  <a:gd name="connsiteY4" fmla="*/ 84675 h 84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6774" h="84704">
                    <a:moveTo>
                      <a:pt x="181" y="84675"/>
                    </a:moveTo>
                    <a:cubicBezTo>
                      <a:pt x="-6875" y="85380"/>
                      <a:pt x="194209" y="73386"/>
                      <a:pt x="266881" y="59275"/>
                    </a:cubicBezTo>
                    <a:cubicBezTo>
                      <a:pt x="339553" y="45164"/>
                      <a:pt x="429159" y="714"/>
                      <a:pt x="436215" y="9"/>
                    </a:cubicBezTo>
                    <a:cubicBezTo>
                      <a:pt x="443271" y="-696"/>
                      <a:pt x="382593" y="38109"/>
                      <a:pt x="309215" y="55042"/>
                    </a:cubicBezTo>
                    <a:cubicBezTo>
                      <a:pt x="235837" y="71975"/>
                      <a:pt x="7237" y="83970"/>
                      <a:pt x="181" y="846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4" name="フリーフォーム: 図形 983">
                <a:extLst>
                  <a:ext uri="{FF2B5EF4-FFF2-40B4-BE49-F238E27FC236}">
                    <a16:creationId xmlns:a16="http://schemas.microsoft.com/office/drawing/2014/main" id="{53107DD8-A405-4DC3-9BE4-0897C406912B}"/>
                  </a:ext>
                </a:extLst>
              </p:cNvPr>
              <p:cNvSpPr/>
              <p:nvPr/>
            </p:nvSpPr>
            <p:spPr>
              <a:xfrm>
                <a:off x="3039718" y="6179931"/>
                <a:ext cx="231067" cy="635685"/>
              </a:xfrm>
              <a:custGeom>
                <a:avLst/>
                <a:gdLst>
                  <a:gd name="connsiteX0" fmla="*/ 230532 w 231067"/>
                  <a:gd name="connsiteY0" fmla="*/ 2852 h 635685"/>
                  <a:gd name="connsiteX1" fmla="*/ 25215 w 231067"/>
                  <a:gd name="connsiteY1" fmla="*/ 559536 h 635685"/>
                  <a:gd name="connsiteX2" fmla="*/ 4049 w 231067"/>
                  <a:gd name="connsiteY2" fmla="*/ 627269 h 635685"/>
                  <a:gd name="connsiteX3" fmla="*/ 31565 w 231067"/>
                  <a:gd name="connsiteY3" fmla="*/ 527786 h 635685"/>
                  <a:gd name="connsiteX4" fmla="*/ 82365 w 231067"/>
                  <a:gd name="connsiteY4" fmla="*/ 349986 h 635685"/>
                  <a:gd name="connsiteX5" fmla="*/ 230532 w 231067"/>
                  <a:gd name="connsiteY5" fmla="*/ 2852 h 63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067" h="635685">
                    <a:moveTo>
                      <a:pt x="230532" y="2852"/>
                    </a:moveTo>
                    <a:cubicBezTo>
                      <a:pt x="221007" y="37777"/>
                      <a:pt x="62962" y="455467"/>
                      <a:pt x="25215" y="559536"/>
                    </a:cubicBezTo>
                    <a:cubicBezTo>
                      <a:pt x="-12532" y="663605"/>
                      <a:pt x="2991" y="632560"/>
                      <a:pt x="4049" y="627269"/>
                    </a:cubicBezTo>
                    <a:cubicBezTo>
                      <a:pt x="5107" y="621978"/>
                      <a:pt x="18512" y="574000"/>
                      <a:pt x="31565" y="527786"/>
                    </a:cubicBezTo>
                    <a:cubicBezTo>
                      <a:pt x="44618" y="481572"/>
                      <a:pt x="44970" y="436417"/>
                      <a:pt x="82365" y="349986"/>
                    </a:cubicBezTo>
                    <a:cubicBezTo>
                      <a:pt x="119759" y="263555"/>
                      <a:pt x="240057" y="-32073"/>
                      <a:pt x="230532" y="28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5" name="フリーフォーム: 図形 984">
                <a:extLst>
                  <a:ext uri="{FF2B5EF4-FFF2-40B4-BE49-F238E27FC236}">
                    <a16:creationId xmlns:a16="http://schemas.microsoft.com/office/drawing/2014/main" id="{418E8828-418E-4BD2-B262-4D38FBADBC55}"/>
                  </a:ext>
                </a:extLst>
              </p:cNvPr>
              <p:cNvSpPr/>
              <p:nvPr/>
            </p:nvSpPr>
            <p:spPr>
              <a:xfrm>
                <a:off x="2408674" y="6881234"/>
                <a:ext cx="595193" cy="360245"/>
              </a:xfrm>
              <a:custGeom>
                <a:avLst/>
                <a:gdLst>
                  <a:gd name="connsiteX0" fmla="*/ 594876 w 595193"/>
                  <a:gd name="connsiteY0" fmla="*/ 49 h 360245"/>
                  <a:gd name="connsiteX1" fmla="*/ 448826 w 595193"/>
                  <a:gd name="connsiteY1" fmla="*/ 190549 h 360245"/>
                  <a:gd name="connsiteX2" fmla="*/ 351459 w 595193"/>
                  <a:gd name="connsiteY2" fmla="*/ 258283 h 360245"/>
                  <a:gd name="connsiteX3" fmla="*/ 108043 w 595193"/>
                  <a:gd name="connsiteY3" fmla="*/ 347183 h 360245"/>
                  <a:gd name="connsiteX4" fmla="*/ 2209 w 595193"/>
                  <a:gd name="connsiteY4" fmla="*/ 355649 h 360245"/>
                  <a:gd name="connsiteX5" fmla="*/ 196943 w 595193"/>
                  <a:gd name="connsiteY5" fmla="*/ 306966 h 360245"/>
                  <a:gd name="connsiteX6" fmla="*/ 406493 w 595193"/>
                  <a:gd name="connsiteY6" fmla="*/ 209599 h 360245"/>
                  <a:gd name="connsiteX7" fmla="*/ 594876 w 595193"/>
                  <a:gd name="connsiteY7" fmla="*/ 49 h 360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5193" h="360245">
                    <a:moveTo>
                      <a:pt x="594876" y="49"/>
                    </a:moveTo>
                    <a:cubicBezTo>
                      <a:pt x="601932" y="-3126"/>
                      <a:pt x="489395" y="147510"/>
                      <a:pt x="448826" y="190549"/>
                    </a:cubicBezTo>
                    <a:cubicBezTo>
                      <a:pt x="408257" y="233588"/>
                      <a:pt x="408256" y="232177"/>
                      <a:pt x="351459" y="258283"/>
                    </a:cubicBezTo>
                    <a:cubicBezTo>
                      <a:pt x="294662" y="284389"/>
                      <a:pt x="166251" y="330955"/>
                      <a:pt x="108043" y="347183"/>
                    </a:cubicBezTo>
                    <a:cubicBezTo>
                      <a:pt x="49835" y="363411"/>
                      <a:pt x="-12608" y="362352"/>
                      <a:pt x="2209" y="355649"/>
                    </a:cubicBezTo>
                    <a:cubicBezTo>
                      <a:pt x="17026" y="348946"/>
                      <a:pt x="129562" y="331308"/>
                      <a:pt x="196943" y="306966"/>
                    </a:cubicBezTo>
                    <a:cubicBezTo>
                      <a:pt x="264324" y="282624"/>
                      <a:pt x="340876" y="263574"/>
                      <a:pt x="406493" y="209599"/>
                    </a:cubicBezTo>
                    <a:cubicBezTo>
                      <a:pt x="472110" y="155624"/>
                      <a:pt x="587820" y="3224"/>
                      <a:pt x="594876" y="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6" name="フリーフォーム: 図形 985">
                <a:extLst>
                  <a:ext uri="{FF2B5EF4-FFF2-40B4-BE49-F238E27FC236}">
                    <a16:creationId xmlns:a16="http://schemas.microsoft.com/office/drawing/2014/main" id="{4873DC01-6659-4206-8D32-F62587DFEC32}"/>
                  </a:ext>
                </a:extLst>
              </p:cNvPr>
              <p:cNvSpPr/>
              <p:nvPr/>
            </p:nvSpPr>
            <p:spPr>
              <a:xfrm>
                <a:off x="2307163" y="7069508"/>
                <a:ext cx="121721" cy="157624"/>
              </a:xfrm>
              <a:custGeom>
                <a:avLst/>
                <a:gdLst>
                  <a:gd name="connsiteX0" fmla="*/ 4 w 121721"/>
                  <a:gd name="connsiteY0" fmla="*/ 159 h 157624"/>
                  <a:gd name="connsiteX1" fmla="*/ 105837 w 121721"/>
                  <a:gd name="connsiteY1" fmla="*/ 122925 h 157624"/>
                  <a:gd name="connsiteX2" fmla="*/ 118537 w 121721"/>
                  <a:gd name="connsiteY2" fmla="*/ 156792 h 157624"/>
                  <a:gd name="connsiteX3" fmla="*/ 110070 w 121721"/>
                  <a:gd name="connsiteY3" fmla="*/ 97525 h 157624"/>
                  <a:gd name="connsiteX4" fmla="*/ 4 w 121721"/>
                  <a:gd name="connsiteY4" fmla="*/ 159 h 15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721" h="157624">
                    <a:moveTo>
                      <a:pt x="4" y="159"/>
                    </a:moveTo>
                    <a:cubicBezTo>
                      <a:pt x="-702" y="4392"/>
                      <a:pt x="86082" y="96820"/>
                      <a:pt x="105837" y="122925"/>
                    </a:cubicBezTo>
                    <a:cubicBezTo>
                      <a:pt x="125593" y="149031"/>
                      <a:pt x="117832" y="161025"/>
                      <a:pt x="118537" y="156792"/>
                    </a:cubicBezTo>
                    <a:cubicBezTo>
                      <a:pt x="119243" y="152559"/>
                      <a:pt x="129120" y="117986"/>
                      <a:pt x="110070" y="97525"/>
                    </a:cubicBezTo>
                    <a:cubicBezTo>
                      <a:pt x="91020" y="77064"/>
                      <a:pt x="710" y="-4074"/>
                      <a:pt x="4" y="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7" name="フリーフォーム: 図形 986">
                <a:extLst>
                  <a:ext uri="{FF2B5EF4-FFF2-40B4-BE49-F238E27FC236}">
                    <a16:creationId xmlns:a16="http://schemas.microsoft.com/office/drawing/2014/main" id="{78FCC33F-D00F-40A1-8272-700D3EDF18B0}"/>
                  </a:ext>
                </a:extLst>
              </p:cNvPr>
              <p:cNvSpPr/>
              <p:nvPr/>
            </p:nvSpPr>
            <p:spPr>
              <a:xfrm>
                <a:off x="6070011" y="5394136"/>
                <a:ext cx="532960" cy="1657106"/>
              </a:xfrm>
              <a:custGeom>
                <a:avLst/>
                <a:gdLst>
                  <a:gd name="connsiteX0" fmla="*/ 589 w 532960"/>
                  <a:gd name="connsiteY0" fmla="*/ 189 h 1657106"/>
                  <a:gd name="connsiteX1" fmla="*/ 197439 w 532960"/>
                  <a:gd name="connsiteY1" fmla="*/ 632014 h 1657106"/>
                  <a:gd name="connsiteX2" fmla="*/ 464139 w 532960"/>
                  <a:gd name="connsiteY2" fmla="*/ 1295589 h 1657106"/>
                  <a:gd name="connsiteX3" fmla="*/ 521289 w 532960"/>
                  <a:gd name="connsiteY3" fmla="*/ 1648014 h 1657106"/>
                  <a:gd name="connsiteX4" fmla="*/ 521289 w 532960"/>
                  <a:gd name="connsiteY4" fmla="*/ 1524189 h 1657106"/>
                  <a:gd name="connsiteX5" fmla="*/ 397464 w 532960"/>
                  <a:gd name="connsiteY5" fmla="*/ 1213039 h 1657106"/>
                  <a:gd name="connsiteX6" fmla="*/ 264114 w 532960"/>
                  <a:gd name="connsiteY6" fmla="*/ 879664 h 1657106"/>
                  <a:gd name="connsiteX7" fmla="*/ 140289 w 532960"/>
                  <a:gd name="connsiteY7" fmla="*/ 568514 h 1657106"/>
                  <a:gd name="connsiteX8" fmla="*/ 589 w 532960"/>
                  <a:gd name="connsiteY8" fmla="*/ 189 h 165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960" h="1657106">
                    <a:moveTo>
                      <a:pt x="589" y="189"/>
                    </a:moveTo>
                    <a:cubicBezTo>
                      <a:pt x="10114" y="10772"/>
                      <a:pt x="120181" y="416114"/>
                      <a:pt x="197439" y="632014"/>
                    </a:cubicBezTo>
                    <a:cubicBezTo>
                      <a:pt x="274697" y="847914"/>
                      <a:pt x="410164" y="1126256"/>
                      <a:pt x="464139" y="1295589"/>
                    </a:cubicBezTo>
                    <a:cubicBezTo>
                      <a:pt x="518114" y="1464922"/>
                      <a:pt x="511764" y="1609914"/>
                      <a:pt x="521289" y="1648014"/>
                    </a:cubicBezTo>
                    <a:cubicBezTo>
                      <a:pt x="530814" y="1686114"/>
                      <a:pt x="541926" y="1596685"/>
                      <a:pt x="521289" y="1524189"/>
                    </a:cubicBezTo>
                    <a:cubicBezTo>
                      <a:pt x="500652" y="1451693"/>
                      <a:pt x="440326" y="1320460"/>
                      <a:pt x="397464" y="1213039"/>
                    </a:cubicBezTo>
                    <a:lnTo>
                      <a:pt x="264114" y="879664"/>
                    </a:lnTo>
                    <a:cubicBezTo>
                      <a:pt x="221252" y="772243"/>
                      <a:pt x="181035" y="711389"/>
                      <a:pt x="140289" y="568514"/>
                    </a:cubicBezTo>
                    <a:cubicBezTo>
                      <a:pt x="99543" y="425639"/>
                      <a:pt x="-8936" y="-10394"/>
                      <a:pt x="589" y="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8" name="フリーフォーム: 図形 987">
                <a:extLst>
                  <a:ext uri="{FF2B5EF4-FFF2-40B4-BE49-F238E27FC236}">
                    <a16:creationId xmlns:a16="http://schemas.microsoft.com/office/drawing/2014/main" id="{5BE2D792-F3CA-4897-B7CA-44F908C0AE92}"/>
                  </a:ext>
                </a:extLst>
              </p:cNvPr>
              <p:cNvSpPr/>
              <p:nvPr/>
            </p:nvSpPr>
            <p:spPr>
              <a:xfrm>
                <a:off x="6169272" y="5378768"/>
                <a:ext cx="434808" cy="1555994"/>
              </a:xfrm>
              <a:custGeom>
                <a:avLst/>
                <a:gdLst>
                  <a:gd name="connsiteX0" fmla="*/ 2928 w 434808"/>
                  <a:gd name="connsiteY0" fmla="*/ 2857 h 1555994"/>
                  <a:gd name="connsiteX1" fmla="*/ 215653 w 434808"/>
                  <a:gd name="connsiteY1" fmla="*/ 656907 h 1555994"/>
                  <a:gd name="connsiteX2" fmla="*/ 358528 w 434808"/>
                  <a:gd name="connsiteY2" fmla="*/ 1022032 h 1555994"/>
                  <a:gd name="connsiteX3" fmla="*/ 434728 w 434808"/>
                  <a:gd name="connsiteY3" fmla="*/ 1555432 h 1555994"/>
                  <a:gd name="connsiteX4" fmla="*/ 371228 w 434808"/>
                  <a:gd name="connsiteY4" fmla="*/ 1120457 h 1555994"/>
                  <a:gd name="connsiteX5" fmla="*/ 282328 w 434808"/>
                  <a:gd name="connsiteY5" fmla="*/ 929957 h 1555994"/>
                  <a:gd name="connsiteX6" fmla="*/ 104528 w 434808"/>
                  <a:gd name="connsiteY6" fmla="*/ 437832 h 1555994"/>
                  <a:gd name="connsiteX7" fmla="*/ 2928 w 434808"/>
                  <a:gd name="connsiteY7" fmla="*/ 2857 h 155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4808" h="1555994">
                    <a:moveTo>
                      <a:pt x="2928" y="2857"/>
                    </a:moveTo>
                    <a:cubicBezTo>
                      <a:pt x="21449" y="39370"/>
                      <a:pt x="156386" y="487045"/>
                      <a:pt x="215653" y="656907"/>
                    </a:cubicBezTo>
                    <a:cubicBezTo>
                      <a:pt x="274920" y="826770"/>
                      <a:pt x="322016" y="872278"/>
                      <a:pt x="358528" y="1022032"/>
                    </a:cubicBezTo>
                    <a:cubicBezTo>
                      <a:pt x="395040" y="1171786"/>
                      <a:pt x="432611" y="1539028"/>
                      <a:pt x="434728" y="1555432"/>
                    </a:cubicBezTo>
                    <a:cubicBezTo>
                      <a:pt x="436845" y="1571836"/>
                      <a:pt x="396628" y="1224703"/>
                      <a:pt x="371228" y="1120457"/>
                    </a:cubicBezTo>
                    <a:cubicBezTo>
                      <a:pt x="345828" y="1016211"/>
                      <a:pt x="326778" y="1043728"/>
                      <a:pt x="282328" y="929957"/>
                    </a:cubicBezTo>
                    <a:cubicBezTo>
                      <a:pt x="237878" y="816186"/>
                      <a:pt x="151095" y="586528"/>
                      <a:pt x="104528" y="437832"/>
                    </a:cubicBezTo>
                    <a:cubicBezTo>
                      <a:pt x="57961" y="289136"/>
                      <a:pt x="-15593" y="-33656"/>
                      <a:pt x="2928" y="28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9" name="フリーフォーム: 図形 988">
                <a:extLst>
                  <a:ext uri="{FF2B5EF4-FFF2-40B4-BE49-F238E27FC236}">
                    <a16:creationId xmlns:a16="http://schemas.microsoft.com/office/drawing/2014/main" id="{CC364119-B926-4506-BC02-DBEB4EDEC850}"/>
                  </a:ext>
                </a:extLst>
              </p:cNvPr>
              <p:cNvSpPr/>
              <p:nvPr/>
            </p:nvSpPr>
            <p:spPr>
              <a:xfrm>
                <a:off x="5977334" y="4768827"/>
                <a:ext cx="806642" cy="74767"/>
              </a:xfrm>
              <a:custGeom>
                <a:avLst/>
                <a:gdLst>
                  <a:gd name="connsiteX0" fmla="*/ 2779 w 806642"/>
                  <a:gd name="connsiteY0" fmla="*/ 23 h 74767"/>
                  <a:gd name="connsiteX1" fmla="*/ 320279 w 806642"/>
                  <a:gd name="connsiteY1" fmla="*/ 53998 h 74767"/>
                  <a:gd name="connsiteX2" fmla="*/ 456804 w 806642"/>
                  <a:gd name="connsiteY2" fmla="*/ 60348 h 74767"/>
                  <a:gd name="connsiteX3" fmla="*/ 613966 w 806642"/>
                  <a:gd name="connsiteY3" fmla="*/ 50823 h 74767"/>
                  <a:gd name="connsiteX4" fmla="*/ 806054 w 806642"/>
                  <a:gd name="connsiteY4" fmla="*/ 39711 h 74767"/>
                  <a:gd name="connsiteX5" fmla="*/ 669529 w 806642"/>
                  <a:gd name="connsiteY5" fmla="*/ 57173 h 74767"/>
                  <a:gd name="connsiteX6" fmla="*/ 545704 w 806642"/>
                  <a:gd name="connsiteY6" fmla="*/ 74636 h 74767"/>
                  <a:gd name="connsiteX7" fmla="*/ 186929 w 806642"/>
                  <a:gd name="connsiteY7" fmla="*/ 47648 h 74767"/>
                  <a:gd name="connsiteX8" fmla="*/ 2779 w 806642"/>
                  <a:gd name="connsiteY8" fmla="*/ 23 h 7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642" h="74767">
                    <a:moveTo>
                      <a:pt x="2779" y="23"/>
                    </a:moveTo>
                    <a:cubicBezTo>
                      <a:pt x="25004" y="1081"/>
                      <a:pt x="244608" y="43944"/>
                      <a:pt x="320279" y="53998"/>
                    </a:cubicBezTo>
                    <a:cubicBezTo>
                      <a:pt x="395950" y="64052"/>
                      <a:pt x="407856" y="60877"/>
                      <a:pt x="456804" y="60348"/>
                    </a:cubicBezTo>
                    <a:cubicBezTo>
                      <a:pt x="505752" y="59819"/>
                      <a:pt x="613966" y="50823"/>
                      <a:pt x="613966" y="50823"/>
                    </a:cubicBezTo>
                    <a:lnTo>
                      <a:pt x="806054" y="39711"/>
                    </a:lnTo>
                    <a:cubicBezTo>
                      <a:pt x="815314" y="40769"/>
                      <a:pt x="712921" y="51352"/>
                      <a:pt x="669529" y="57173"/>
                    </a:cubicBezTo>
                    <a:cubicBezTo>
                      <a:pt x="626137" y="62994"/>
                      <a:pt x="626137" y="76224"/>
                      <a:pt x="545704" y="74636"/>
                    </a:cubicBezTo>
                    <a:cubicBezTo>
                      <a:pt x="465271" y="73049"/>
                      <a:pt x="277681" y="61142"/>
                      <a:pt x="186929" y="47648"/>
                    </a:cubicBezTo>
                    <a:cubicBezTo>
                      <a:pt x="96177" y="34154"/>
                      <a:pt x="-19446" y="-1035"/>
                      <a:pt x="2779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0" name="フリーフォーム: 図形 989">
                <a:extLst>
                  <a:ext uri="{FF2B5EF4-FFF2-40B4-BE49-F238E27FC236}">
                    <a16:creationId xmlns:a16="http://schemas.microsoft.com/office/drawing/2014/main" id="{E6888E3C-2D67-4AA4-A8B7-C6E7B259C8AE}"/>
                  </a:ext>
                </a:extLst>
              </p:cNvPr>
              <p:cNvSpPr/>
              <p:nvPr/>
            </p:nvSpPr>
            <p:spPr>
              <a:xfrm>
                <a:off x="6408736" y="4745742"/>
                <a:ext cx="808160" cy="371197"/>
              </a:xfrm>
              <a:custGeom>
                <a:avLst/>
                <a:gdLst>
                  <a:gd name="connsiteX0" fmla="*/ 2 w 808160"/>
                  <a:gd name="connsiteY0" fmla="*/ 54858 h 371197"/>
                  <a:gd name="connsiteX1" fmla="*/ 230189 w 808160"/>
                  <a:gd name="connsiteY1" fmla="*/ 883 h 371197"/>
                  <a:gd name="connsiteX2" fmla="*/ 398464 w 808160"/>
                  <a:gd name="connsiteY2" fmla="*/ 26283 h 371197"/>
                  <a:gd name="connsiteX3" fmla="*/ 555627 w 808160"/>
                  <a:gd name="connsiteY3" fmla="*/ 89783 h 371197"/>
                  <a:gd name="connsiteX4" fmla="*/ 793752 w 808160"/>
                  <a:gd name="connsiteY4" fmla="*/ 356483 h 371197"/>
                  <a:gd name="connsiteX5" fmla="*/ 768352 w 808160"/>
                  <a:gd name="connsiteY5" fmla="*/ 324733 h 371197"/>
                  <a:gd name="connsiteX6" fmla="*/ 658814 w 808160"/>
                  <a:gd name="connsiteY6" fmla="*/ 224721 h 371197"/>
                  <a:gd name="connsiteX7" fmla="*/ 508002 w 808160"/>
                  <a:gd name="connsiteY7" fmla="*/ 80258 h 371197"/>
                  <a:gd name="connsiteX8" fmla="*/ 373064 w 808160"/>
                  <a:gd name="connsiteY8" fmla="*/ 35808 h 371197"/>
                  <a:gd name="connsiteX9" fmla="*/ 234952 w 808160"/>
                  <a:gd name="connsiteY9" fmla="*/ 10408 h 371197"/>
                  <a:gd name="connsiteX10" fmla="*/ 2 w 808160"/>
                  <a:gd name="connsiteY10" fmla="*/ 54858 h 37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8160" h="371197">
                    <a:moveTo>
                      <a:pt x="2" y="54858"/>
                    </a:moveTo>
                    <a:cubicBezTo>
                      <a:pt x="-792" y="53271"/>
                      <a:pt x="163779" y="5645"/>
                      <a:pt x="230189" y="883"/>
                    </a:cubicBezTo>
                    <a:cubicBezTo>
                      <a:pt x="296599" y="-3880"/>
                      <a:pt x="344224" y="11466"/>
                      <a:pt x="398464" y="26283"/>
                    </a:cubicBezTo>
                    <a:cubicBezTo>
                      <a:pt x="452704" y="41100"/>
                      <a:pt x="489746" y="34750"/>
                      <a:pt x="555627" y="89783"/>
                    </a:cubicBezTo>
                    <a:cubicBezTo>
                      <a:pt x="621508" y="144816"/>
                      <a:pt x="758298" y="317325"/>
                      <a:pt x="793752" y="356483"/>
                    </a:cubicBezTo>
                    <a:cubicBezTo>
                      <a:pt x="829206" y="395641"/>
                      <a:pt x="790842" y="346693"/>
                      <a:pt x="768352" y="324733"/>
                    </a:cubicBezTo>
                    <a:cubicBezTo>
                      <a:pt x="745862" y="302773"/>
                      <a:pt x="702206" y="265467"/>
                      <a:pt x="658814" y="224721"/>
                    </a:cubicBezTo>
                    <a:cubicBezTo>
                      <a:pt x="615422" y="183975"/>
                      <a:pt x="555627" y="111743"/>
                      <a:pt x="508002" y="80258"/>
                    </a:cubicBezTo>
                    <a:cubicBezTo>
                      <a:pt x="460377" y="48773"/>
                      <a:pt x="418572" y="47450"/>
                      <a:pt x="373064" y="35808"/>
                    </a:cubicBezTo>
                    <a:cubicBezTo>
                      <a:pt x="327556" y="24166"/>
                      <a:pt x="294748" y="8556"/>
                      <a:pt x="234952" y="10408"/>
                    </a:cubicBezTo>
                    <a:cubicBezTo>
                      <a:pt x="175156" y="12260"/>
                      <a:pt x="796" y="56445"/>
                      <a:pt x="2" y="548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1" name="フリーフォーム: 図形 990">
                <a:extLst>
                  <a:ext uri="{FF2B5EF4-FFF2-40B4-BE49-F238E27FC236}">
                    <a16:creationId xmlns:a16="http://schemas.microsoft.com/office/drawing/2014/main" id="{4F0A7617-9EC3-4085-8D24-0144386CDFFE}"/>
                  </a:ext>
                </a:extLst>
              </p:cNvPr>
              <p:cNvSpPr/>
              <p:nvPr/>
            </p:nvSpPr>
            <p:spPr>
              <a:xfrm>
                <a:off x="7210275" y="5116943"/>
                <a:ext cx="175260" cy="500973"/>
              </a:xfrm>
              <a:custGeom>
                <a:avLst/>
                <a:gdLst>
                  <a:gd name="connsiteX0" fmla="*/ 150 w 175260"/>
                  <a:gd name="connsiteY0" fmla="*/ 1157 h 500973"/>
                  <a:gd name="connsiteX1" fmla="*/ 100163 w 175260"/>
                  <a:gd name="connsiteY1" fmla="*/ 175782 h 500973"/>
                  <a:gd name="connsiteX2" fmla="*/ 171600 w 175260"/>
                  <a:gd name="connsiteY2" fmla="*/ 350407 h 500973"/>
                  <a:gd name="connsiteX3" fmla="*/ 165250 w 175260"/>
                  <a:gd name="connsiteY3" fmla="*/ 498045 h 500973"/>
                  <a:gd name="connsiteX4" fmla="*/ 168425 w 175260"/>
                  <a:gd name="connsiteY4" fmla="*/ 440895 h 500973"/>
                  <a:gd name="connsiteX5" fmla="*/ 157313 w 175260"/>
                  <a:gd name="connsiteY5" fmla="*/ 345645 h 500973"/>
                  <a:gd name="connsiteX6" fmla="*/ 123975 w 175260"/>
                  <a:gd name="connsiteY6" fmla="*/ 264682 h 500973"/>
                  <a:gd name="connsiteX7" fmla="*/ 150 w 175260"/>
                  <a:gd name="connsiteY7" fmla="*/ 1157 h 50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260" h="500973">
                    <a:moveTo>
                      <a:pt x="150" y="1157"/>
                    </a:moveTo>
                    <a:cubicBezTo>
                      <a:pt x="-3819" y="-13659"/>
                      <a:pt x="71588" y="117574"/>
                      <a:pt x="100163" y="175782"/>
                    </a:cubicBezTo>
                    <a:cubicBezTo>
                      <a:pt x="128738" y="233990"/>
                      <a:pt x="160752" y="296697"/>
                      <a:pt x="171600" y="350407"/>
                    </a:cubicBezTo>
                    <a:cubicBezTo>
                      <a:pt x="182448" y="404117"/>
                      <a:pt x="165779" y="482964"/>
                      <a:pt x="165250" y="498045"/>
                    </a:cubicBezTo>
                    <a:cubicBezTo>
                      <a:pt x="164721" y="513126"/>
                      <a:pt x="169748" y="466295"/>
                      <a:pt x="168425" y="440895"/>
                    </a:cubicBezTo>
                    <a:cubicBezTo>
                      <a:pt x="167102" y="415495"/>
                      <a:pt x="164721" y="375014"/>
                      <a:pt x="157313" y="345645"/>
                    </a:cubicBezTo>
                    <a:cubicBezTo>
                      <a:pt x="149905" y="316276"/>
                      <a:pt x="151227" y="320774"/>
                      <a:pt x="123975" y="264682"/>
                    </a:cubicBezTo>
                    <a:cubicBezTo>
                      <a:pt x="96723" y="208590"/>
                      <a:pt x="4119" y="15973"/>
                      <a:pt x="150" y="11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2" name="フリーフォーム: 図形 991">
                <a:extLst>
                  <a:ext uri="{FF2B5EF4-FFF2-40B4-BE49-F238E27FC236}">
                    <a16:creationId xmlns:a16="http://schemas.microsoft.com/office/drawing/2014/main" id="{2CAEB3DE-C2A3-49C5-A165-3F93D095E14E}"/>
                  </a:ext>
                </a:extLst>
              </p:cNvPr>
              <p:cNvSpPr/>
              <p:nvPr/>
            </p:nvSpPr>
            <p:spPr>
              <a:xfrm>
                <a:off x="6591209" y="5938814"/>
                <a:ext cx="448019" cy="760618"/>
              </a:xfrm>
              <a:custGeom>
                <a:avLst/>
                <a:gdLst>
                  <a:gd name="connsiteX0" fmla="*/ 447766 w 448019"/>
                  <a:gd name="connsiteY0" fmla="*/ 24 h 760618"/>
                  <a:gd name="connsiteX1" fmla="*/ 309654 w 448019"/>
                  <a:gd name="connsiteY1" fmla="*/ 125436 h 760618"/>
                  <a:gd name="connsiteX2" fmla="*/ 108041 w 448019"/>
                  <a:gd name="connsiteY2" fmla="*/ 449286 h 760618"/>
                  <a:gd name="connsiteX3" fmla="*/ 4854 w 448019"/>
                  <a:gd name="connsiteY3" fmla="*/ 747736 h 760618"/>
                  <a:gd name="connsiteX4" fmla="*/ 19141 w 448019"/>
                  <a:gd name="connsiteY4" fmla="*/ 688999 h 760618"/>
                  <a:gd name="connsiteX5" fmla="*/ 39779 w 448019"/>
                  <a:gd name="connsiteY5" fmla="*/ 530249 h 760618"/>
                  <a:gd name="connsiteX6" fmla="*/ 185829 w 448019"/>
                  <a:gd name="connsiteY6" fmla="*/ 254024 h 760618"/>
                  <a:gd name="connsiteX7" fmla="*/ 276316 w 448019"/>
                  <a:gd name="connsiteY7" fmla="*/ 133374 h 760618"/>
                  <a:gd name="connsiteX8" fmla="*/ 447766 w 448019"/>
                  <a:gd name="connsiteY8" fmla="*/ 24 h 76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8019" h="760618">
                    <a:moveTo>
                      <a:pt x="447766" y="24"/>
                    </a:moveTo>
                    <a:cubicBezTo>
                      <a:pt x="453322" y="-1299"/>
                      <a:pt x="366275" y="50559"/>
                      <a:pt x="309654" y="125436"/>
                    </a:cubicBezTo>
                    <a:cubicBezTo>
                      <a:pt x="253033" y="200313"/>
                      <a:pt x="158841" y="345569"/>
                      <a:pt x="108041" y="449286"/>
                    </a:cubicBezTo>
                    <a:cubicBezTo>
                      <a:pt x="57241" y="553003"/>
                      <a:pt x="19671" y="707784"/>
                      <a:pt x="4854" y="747736"/>
                    </a:cubicBezTo>
                    <a:cubicBezTo>
                      <a:pt x="-9963" y="787688"/>
                      <a:pt x="13320" y="725247"/>
                      <a:pt x="19141" y="688999"/>
                    </a:cubicBezTo>
                    <a:cubicBezTo>
                      <a:pt x="24962" y="652751"/>
                      <a:pt x="11998" y="602745"/>
                      <a:pt x="39779" y="530249"/>
                    </a:cubicBezTo>
                    <a:cubicBezTo>
                      <a:pt x="67560" y="457753"/>
                      <a:pt x="146406" y="320170"/>
                      <a:pt x="185829" y="254024"/>
                    </a:cubicBezTo>
                    <a:cubicBezTo>
                      <a:pt x="225252" y="187878"/>
                      <a:pt x="238481" y="173061"/>
                      <a:pt x="276316" y="133374"/>
                    </a:cubicBezTo>
                    <a:cubicBezTo>
                      <a:pt x="314151" y="93687"/>
                      <a:pt x="442210" y="1347"/>
                      <a:pt x="447766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3" name="フリーフォーム: 図形 992">
                <a:extLst>
                  <a:ext uri="{FF2B5EF4-FFF2-40B4-BE49-F238E27FC236}">
                    <a16:creationId xmlns:a16="http://schemas.microsoft.com/office/drawing/2014/main" id="{DCB68BD4-96ED-44E4-8D5B-2A69E74E4A50}"/>
                  </a:ext>
                </a:extLst>
              </p:cNvPr>
              <p:cNvSpPr/>
              <p:nvPr/>
            </p:nvSpPr>
            <p:spPr>
              <a:xfrm>
                <a:off x="7417436" y="5618467"/>
                <a:ext cx="265847" cy="699435"/>
              </a:xfrm>
              <a:custGeom>
                <a:avLst/>
                <a:gdLst>
                  <a:gd name="connsiteX0" fmla="*/ 952 w 265847"/>
                  <a:gd name="connsiteY0" fmla="*/ 2871 h 699435"/>
                  <a:gd name="connsiteX1" fmla="*/ 127952 w 265847"/>
                  <a:gd name="connsiteY1" fmla="*/ 225121 h 699435"/>
                  <a:gd name="connsiteX2" fmla="*/ 159702 w 265847"/>
                  <a:gd name="connsiteY2" fmla="*/ 285446 h 699435"/>
                  <a:gd name="connsiteX3" fmla="*/ 197802 w 265847"/>
                  <a:gd name="connsiteY3" fmla="*/ 350533 h 699435"/>
                  <a:gd name="connsiteX4" fmla="*/ 264477 w 265847"/>
                  <a:gd name="connsiteY4" fmla="*/ 541033 h 699435"/>
                  <a:gd name="connsiteX5" fmla="*/ 243839 w 265847"/>
                  <a:gd name="connsiteY5" fmla="*/ 698196 h 699435"/>
                  <a:gd name="connsiteX6" fmla="*/ 256539 w 265847"/>
                  <a:gd name="connsiteY6" fmla="*/ 602946 h 699435"/>
                  <a:gd name="connsiteX7" fmla="*/ 202564 w 265847"/>
                  <a:gd name="connsiteY7" fmla="*/ 401333 h 699435"/>
                  <a:gd name="connsiteX8" fmla="*/ 952 w 265847"/>
                  <a:gd name="connsiteY8" fmla="*/ 2871 h 69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5847" h="699435">
                    <a:moveTo>
                      <a:pt x="952" y="2871"/>
                    </a:moveTo>
                    <a:cubicBezTo>
                      <a:pt x="-11483" y="-26498"/>
                      <a:pt x="101494" y="178025"/>
                      <a:pt x="127952" y="225121"/>
                    </a:cubicBezTo>
                    <a:cubicBezTo>
                      <a:pt x="154410" y="272217"/>
                      <a:pt x="148060" y="264544"/>
                      <a:pt x="159702" y="285446"/>
                    </a:cubicBezTo>
                    <a:cubicBezTo>
                      <a:pt x="171344" y="306348"/>
                      <a:pt x="180340" y="307935"/>
                      <a:pt x="197802" y="350533"/>
                    </a:cubicBezTo>
                    <a:cubicBezTo>
                      <a:pt x="215264" y="393131"/>
                      <a:pt x="256804" y="483089"/>
                      <a:pt x="264477" y="541033"/>
                    </a:cubicBezTo>
                    <a:cubicBezTo>
                      <a:pt x="272150" y="598977"/>
                      <a:pt x="245162" y="687877"/>
                      <a:pt x="243839" y="698196"/>
                    </a:cubicBezTo>
                    <a:cubicBezTo>
                      <a:pt x="242516" y="708515"/>
                      <a:pt x="263418" y="652423"/>
                      <a:pt x="256539" y="602946"/>
                    </a:cubicBezTo>
                    <a:cubicBezTo>
                      <a:pt x="249660" y="553469"/>
                      <a:pt x="243574" y="498435"/>
                      <a:pt x="202564" y="401333"/>
                    </a:cubicBezTo>
                    <a:cubicBezTo>
                      <a:pt x="161554" y="304231"/>
                      <a:pt x="13387" y="32240"/>
                      <a:pt x="952" y="28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4" name="フリーフォーム: 図形 993">
                <a:extLst>
                  <a:ext uri="{FF2B5EF4-FFF2-40B4-BE49-F238E27FC236}">
                    <a16:creationId xmlns:a16="http://schemas.microsoft.com/office/drawing/2014/main" id="{75F7B4D7-AF1A-445E-9F17-DC8A071A3B2F}"/>
                  </a:ext>
                </a:extLst>
              </p:cNvPr>
              <p:cNvSpPr/>
              <p:nvPr/>
            </p:nvSpPr>
            <p:spPr>
              <a:xfrm>
                <a:off x="7390530" y="5495914"/>
                <a:ext cx="190012" cy="366312"/>
              </a:xfrm>
              <a:custGeom>
                <a:avLst/>
                <a:gdLst>
                  <a:gd name="connsiteX0" fmla="*/ 15158 w 190012"/>
                  <a:gd name="connsiteY0" fmla="*/ 11 h 366312"/>
                  <a:gd name="connsiteX1" fmla="*/ 31033 w 190012"/>
                  <a:gd name="connsiteY1" fmla="*/ 104786 h 366312"/>
                  <a:gd name="connsiteX2" fmla="*/ 104058 w 190012"/>
                  <a:gd name="connsiteY2" fmla="*/ 212736 h 366312"/>
                  <a:gd name="connsiteX3" fmla="*/ 189783 w 190012"/>
                  <a:gd name="connsiteY3" fmla="*/ 365136 h 366312"/>
                  <a:gd name="connsiteX4" fmla="*/ 131045 w 190012"/>
                  <a:gd name="connsiteY4" fmla="*/ 287349 h 366312"/>
                  <a:gd name="connsiteX5" fmla="*/ 7220 w 190012"/>
                  <a:gd name="connsiteY5" fmla="*/ 111136 h 366312"/>
                  <a:gd name="connsiteX6" fmla="*/ 15158 w 190012"/>
                  <a:gd name="connsiteY6" fmla="*/ 11 h 36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012" h="366312">
                    <a:moveTo>
                      <a:pt x="15158" y="11"/>
                    </a:moveTo>
                    <a:cubicBezTo>
                      <a:pt x="19127" y="-1047"/>
                      <a:pt x="16216" y="69332"/>
                      <a:pt x="31033" y="104786"/>
                    </a:cubicBezTo>
                    <a:cubicBezTo>
                      <a:pt x="45850" y="140240"/>
                      <a:pt x="77600" y="169344"/>
                      <a:pt x="104058" y="212736"/>
                    </a:cubicBezTo>
                    <a:cubicBezTo>
                      <a:pt x="130516" y="256128"/>
                      <a:pt x="185285" y="352701"/>
                      <a:pt x="189783" y="365136"/>
                    </a:cubicBezTo>
                    <a:cubicBezTo>
                      <a:pt x="194281" y="377572"/>
                      <a:pt x="131045" y="287349"/>
                      <a:pt x="131045" y="287349"/>
                    </a:cubicBezTo>
                    <a:cubicBezTo>
                      <a:pt x="100618" y="245016"/>
                      <a:pt x="25741" y="155321"/>
                      <a:pt x="7220" y="111136"/>
                    </a:cubicBezTo>
                    <a:cubicBezTo>
                      <a:pt x="-11301" y="66951"/>
                      <a:pt x="11189" y="1069"/>
                      <a:pt x="15158" y="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5" name="フリーフォーム: 図形 994">
                <a:extLst>
                  <a:ext uri="{FF2B5EF4-FFF2-40B4-BE49-F238E27FC236}">
                    <a16:creationId xmlns:a16="http://schemas.microsoft.com/office/drawing/2014/main" id="{1D1ACBF6-450D-4BF1-A614-3202EC1F85F7}"/>
                  </a:ext>
                </a:extLst>
              </p:cNvPr>
              <p:cNvSpPr/>
              <p:nvPr/>
            </p:nvSpPr>
            <p:spPr>
              <a:xfrm>
                <a:off x="7611270" y="5863996"/>
                <a:ext cx="401117" cy="574310"/>
              </a:xfrm>
              <a:custGeom>
                <a:avLst/>
                <a:gdLst>
                  <a:gd name="connsiteX0" fmla="*/ 3968 w 401117"/>
                  <a:gd name="connsiteY0" fmla="*/ 4992 h 574310"/>
                  <a:gd name="connsiteX1" fmla="*/ 134143 w 401117"/>
                  <a:gd name="connsiteY1" fmla="*/ 168504 h 574310"/>
                  <a:gd name="connsiteX2" fmla="*/ 384968 w 401117"/>
                  <a:gd name="connsiteY2" fmla="*/ 549504 h 574310"/>
                  <a:gd name="connsiteX3" fmla="*/ 370680 w 401117"/>
                  <a:gd name="connsiteY3" fmla="*/ 524104 h 574310"/>
                  <a:gd name="connsiteX4" fmla="*/ 326230 w 401117"/>
                  <a:gd name="connsiteY4" fmla="*/ 417742 h 574310"/>
                  <a:gd name="connsiteX5" fmla="*/ 278605 w 401117"/>
                  <a:gd name="connsiteY5" fmla="*/ 341542 h 574310"/>
                  <a:gd name="connsiteX6" fmla="*/ 3968 w 401117"/>
                  <a:gd name="connsiteY6" fmla="*/ 4992 h 57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117" h="574310">
                    <a:moveTo>
                      <a:pt x="3968" y="4992"/>
                    </a:moveTo>
                    <a:cubicBezTo>
                      <a:pt x="-20109" y="-23848"/>
                      <a:pt x="70643" y="77752"/>
                      <a:pt x="134143" y="168504"/>
                    </a:cubicBezTo>
                    <a:cubicBezTo>
                      <a:pt x="197643" y="259256"/>
                      <a:pt x="345545" y="490237"/>
                      <a:pt x="384968" y="549504"/>
                    </a:cubicBezTo>
                    <a:cubicBezTo>
                      <a:pt x="424391" y="608771"/>
                      <a:pt x="380470" y="546064"/>
                      <a:pt x="370680" y="524104"/>
                    </a:cubicBezTo>
                    <a:cubicBezTo>
                      <a:pt x="360890" y="502144"/>
                      <a:pt x="341576" y="448169"/>
                      <a:pt x="326230" y="417742"/>
                    </a:cubicBezTo>
                    <a:cubicBezTo>
                      <a:pt x="310884" y="387315"/>
                      <a:pt x="329140" y="408217"/>
                      <a:pt x="278605" y="341542"/>
                    </a:cubicBezTo>
                    <a:cubicBezTo>
                      <a:pt x="228070" y="274867"/>
                      <a:pt x="28045" y="33832"/>
                      <a:pt x="3968" y="49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6" name="フリーフォーム: 図形 995">
                <a:extLst>
                  <a:ext uri="{FF2B5EF4-FFF2-40B4-BE49-F238E27FC236}">
                    <a16:creationId xmlns:a16="http://schemas.microsoft.com/office/drawing/2014/main" id="{0258E185-8855-491E-A3FD-CE89102A4385}"/>
                  </a:ext>
                </a:extLst>
              </p:cNvPr>
              <p:cNvSpPr/>
              <p:nvPr/>
            </p:nvSpPr>
            <p:spPr>
              <a:xfrm>
                <a:off x="8005660" y="6403906"/>
                <a:ext cx="252770" cy="525593"/>
              </a:xfrm>
              <a:custGeom>
                <a:avLst/>
                <a:gdLst>
                  <a:gd name="connsiteX0" fmla="*/ 103 w 252770"/>
                  <a:gd name="connsiteY0" fmla="*/ 69 h 525593"/>
                  <a:gd name="connsiteX1" fmla="*/ 150915 w 252770"/>
                  <a:gd name="connsiteY1" fmla="*/ 290582 h 525593"/>
                  <a:gd name="connsiteX2" fmla="*/ 249340 w 252770"/>
                  <a:gd name="connsiteY2" fmla="*/ 514419 h 525593"/>
                  <a:gd name="connsiteX3" fmla="*/ 220765 w 252770"/>
                  <a:gd name="connsiteY3" fmla="*/ 468382 h 525593"/>
                  <a:gd name="connsiteX4" fmla="*/ 128690 w 252770"/>
                  <a:gd name="connsiteY4" fmla="*/ 265182 h 525593"/>
                  <a:gd name="connsiteX5" fmla="*/ 103 w 252770"/>
                  <a:gd name="connsiteY5" fmla="*/ 69 h 525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770" h="525593">
                    <a:moveTo>
                      <a:pt x="103" y="69"/>
                    </a:moveTo>
                    <a:cubicBezTo>
                      <a:pt x="3807" y="4302"/>
                      <a:pt x="109376" y="204857"/>
                      <a:pt x="150915" y="290582"/>
                    </a:cubicBezTo>
                    <a:cubicBezTo>
                      <a:pt x="192454" y="376307"/>
                      <a:pt x="237698" y="484786"/>
                      <a:pt x="249340" y="514419"/>
                    </a:cubicBezTo>
                    <a:cubicBezTo>
                      <a:pt x="260982" y="544052"/>
                      <a:pt x="240873" y="509922"/>
                      <a:pt x="220765" y="468382"/>
                    </a:cubicBezTo>
                    <a:cubicBezTo>
                      <a:pt x="200657" y="426843"/>
                      <a:pt x="128690" y="265182"/>
                      <a:pt x="128690" y="265182"/>
                    </a:cubicBezTo>
                    <a:cubicBezTo>
                      <a:pt x="92971" y="187130"/>
                      <a:pt x="-3601" y="-4164"/>
                      <a:pt x="103" y="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7" name="フリーフォーム: 図形 996">
                <a:extLst>
                  <a:ext uri="{FF2B5EF4-FFF2-40B4-BE49-F238E27FC236}">
                    <a16:creationId xmlns:a16="http://schemas.microsoft.com/office/drawing/2014/main" id="{84F18516-CFDB-4DC2-8B63-DB97A45E9119}"/>
                  </a:ext>
                </a:extLst>
              </p:cNvPr>
              <p:cNvSpPr/>
              <p:nvPr/>
            </p:nvSpPr>
            <p:spPr>
              <a:xfrm>
                <a:off x="6824635" y="6193415"/>
                <a:ext cx="735331" cy="300361"/>
              </a:xfrm>
              <a:custGeom>
                <a:avLst/>
                <a:gdLst>
                  <a:gd name="connsiteX0" fmla="*/ 1615 w 735331"/>
                  <a:gd name="connsiteY0" fmla="*/ 27468 h 300361"/>
                  <a:gd name="connsiteX1" fmla="*/ 164598 w 735331"/>
                  <a:gd name="connsiteY1" fmla="*/ 173518 h 300361"/>
                  <a:gd name="connsiteX2" fmla="*/ 327582 w 735331"/>
                  <a:gd name="connsiteY2" fmla="*/ 296285 h 300361"/>
                  <a:gd name="connsiteX3" fmla="*/ 600632 w 735331"/>
                  <a:gd name="connsiteY3" fmla="*/ 245485 h 300361"/>
                  <a:gd name="connsiteX4" fmla="*/ 733982 w 735331"/>
                  <a:gd name="connsiteY4" fmla="*/ 2068 h 300361"/>
                  <a:gd name="connsiteX5" fmla="*/ 664132 w 735331"/>
                  <a:gd name="connsiteY5" fmla="*/ 133302 h 300361"/>
                  <a:gd name="connsiteX6" fmla="*/ 577348 w 735331"/>
                  <a:gd name="connsiteY6" fmla="*/ 222202 h 300361"/>
                  <a:gd name="connsiteX7" fmla="*/ 374148 w 735331"/>
                  <a:gd name="connsiteY7" fmla="*/ 281468 h 300361"/>
                  <a:gd name="connsiteX8" fmla="*/ 268315 w 735331"/>
                  <a:gd name="connsiteY8" fmla="*/ 224318 h 300361"/>
                  <a:gd name="connsiteX9" fmla="*/ 1615 w 735331"/>
                  <a:gd name="connsiteY9" fmla="*/ 27468 h 300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5331" h="300361">
                    <a:moveTo>
                      <a:pt x="1615" y="27468"/>
                    </a:moveTo>
                    <a:cubicBezTo>
                      <a:pt x="-15671" y="19001"/>
                      <a:pt x="110270" y="128715"/>
                      <a:pt x="164598" y="173518"/>
                    </a:cubicBezTo>
                    <a:cubicBezTo>
                      <a:pt x="218926" y="218321"/>
                      <a:pt x="254910" y="284291"/>
                      <a:pt x="327582" y="296285"/>
                    </a:cubicBezTo>
                    <a:cubicBezTo>
                      <a:pt x="400254" y="308279"/>
                      <a:pt x="532899" y="294521"/>
                      <a:pt x="600632" y="245485"/>
                    </a:cubicBezTo>
                    <a:cubicBezTo>
                      <a:pt x="668365" y="196449"/>
                      <a:pt x="723399" y="20765"/>
                      <a:pt x="733982" y="2068"/>
                    </a:cubicBezTo>
                    <a:cubicBezTo>
                      <a:pt x="744565" y="-16629"/>
                      <a:pt x="690238" y="96613"/>
                      <a:pt x="664132" y="133302"/>
                    </a:cubicBezTo>
                    <a:cubicBezTo>
                      <a:pt x="638026" y="169991"/>
                      <a:pt x="625679" y="197508"/>
                      <a:pt x="577348" y="222202"/>
                    </a:cubicBezTo>
                    <a:cubicBezTo>
                      <a:pt x="529017" y="246896"/>
                      <a:pt x="425653" y="281115"/>
                      <a:pt x="374148" y="281468"/>
                    </a:cubicBezTo>
                    <a:cubicBezTo>
                      <a:pt x="322643" y="281821"/>
                      <a:pt x="328287" y="267357"/>
                      <a:pt x="268315" y="224318"/>
                    </a:cubicBezTo>
                    <a:cubicBezTo>
                      <a:pt x="208343" y="181279"/>
                      <a:pt x="18901" y="35935"/>
                      <a:pt x="1615" y="274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8" name="フリーフォーム: 図形 997">
                <a:extLst>
                  <a:ext uri="{FF2B5EF4-FFF2-40B4-BE49-F238E27FC236}">
                    <a16:creationId xmlns:a16="http://schemas.microsoft.com/office/drawing/2014/main" id="{F0A84807-4B79-4213-A675-79F1546C29C3}"/>
                  </a:ext>
                </a:extLst>
              </p:cNvPr>
              <p:cNvSpPr/>
              <p:nvPr/>
            </p:nvSpPr>
            <p:spPr>
              <a:xfrm>
                <a:off x="6946590" y="6318180"/>
                <a:ext cx="255375" cy="388904"/>
              </a:xfrm>
              <a:custGeom>
                <a:avLst/>
                <a:gdLst>
                  <a:gd name="connsiteX0" fmla="*/ 310 w 255375"/>
                  <a:gd name="connsiteY0" fmla="*/ 2187 h 388904"/>
                  <a:gd name="connsiteX1" fmla="*/ 173877 w 255375"/>
                  <a:gd name="connsiteY1" fmla="*/ 177870 h 388904"/>
                  <a:gd name="connsiteX2" fmla="*/ 250077 w 255375"/>
                  <a:gd name="connsiteY2" fmla="*/ 383187 h 388904"/>
                  <a:gd name="connsiteX3" fmla="*/ 220443 w 255375"/>
                  <a:gd name="connsiteY3" fmla="*/ 302753 h 388904"/>
                  <a:gd name="connsiteX4" fmla="*/ 310 w 255375"/>
                  <a:gd name="connsiteY4" fmla="*/ 2187 h 38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375" h="388904">
                    <a:moveTo>
                      <a:pt x="310" y="2187"/>
                    </a:moveTo>
                    <a:cubicBezTo>
                      <a:pt x="-7451" y="-18627"/>
                      <a:pt x="132249" y="114370"/>
                      <a:pt x="173877" y="177870"/>
                    </a:cubicBezTo>
                    <a:cubicBezTo>
                      <a:pt x="215505" y="241370"/>
                      <a:pt x="242316" y="362373"/>
                      <a:pt x="250077" y="383187"/>
                    </a:cubicBezTo>
                    <a:cubicBezTo>
                      <a:pt x="257838" y="404001"/>
                      <a:pt x="263129" y="365900"/>
                      <a:pt x="220443" y="302753"/>
                    </a:cubicBezTo>
                    <a:cubicBezTo>
                      <a:pt x="177757" y="239606"/>
                      <a:pt x="8071" y="23001"/>
                      <a:pt x="310" y="2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9" name="フリーフォーム: 図形 998">
                <a:extLst>
                  <a:ext uri="{FF2B5EF4-FFF2-40B4-BE49-F238E27FC236}">
                    <a16:creationId xmlns:a16="http://schemas.microsoft.com/office/drawing/2014/main" id="{531ABDCC-3E50-4882-BE35-176FDC924B7A}"/>
                  </a:ext>
                </a:extLst>
              </p:cNvPr>
              <p:cNvSpPr/>
              <p:nvPr/>
            </p:nvSpPr>
            <p:spPr>
              <a:xfrm>
                <a:off x="8327363" y="7108169"/>
                <a:ext cx="225090" cy="685768"/>
              </a:xfrm>
              <a:custGeom>
                <a:avLst/>
                <a:gdLst>
                  <a:gd name="connsiteX0" fmla="*/ 1720 w 225090"/>
                  <a:gd name="connsiteY0" fmla="*/ 1714 h 685768"/>
                  <a:gd name="connsiteX1" fmla="*/ 221854 w 225090"/>
                  <a:gd name="connsiteY1" fmla="*/ 664231 h 685768"/>
                  <a:gd name="connsiteX2" fmla="*/ 124487 w 225090"/>
                  <a:gd name="connsiteY2" fmla="*/ 477964 h 685768"/>
                  <a:gd name="connsiteX3" fmla="*/ 1720 w 225090"/>
                  <a:gd name="connsiteY3" fmla="*/ 1714 h 685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090" h="685768">
                    <a:moveTo>
                      <a:pt x="1720" y="1714"/>
                    </a:moveTo>
                    <a:cubicBezTo>
                      <a:pt x="17948" y="32758"/>
                      <a:pt x="201393" y="584856"/>
                      <a:pt x="221854" y="664231"/>
                    </a:cubicBezTo>
                    <a:cubicBezTo>
                      <a:pt x="242315" y="743606"/>
                      <a:pt x="160470" y="585914"/>
                      <a:pt x="124487" y="477964"/>
                    </a:cubicBezTo>
                    <a:cubicBezTo>
                      <a:pt x="88504" y="370014"/>
                      <a:pt x="-14508" y="-29330"/>
                      <a:pt x="1720" y="1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0" name="フリーフォーム: 図形 999">
                <a:extLst>
                  <a:ext uri="{FF2B5EF4-FFF2-40B4-BE49-F238E27FC236}">
                    <a16:creationId xmlns:a16="http://schemas.microsoft.com/office/drawing/2014/main" id="{F7F09814-730E-4763-80AF-3C0890E7DC84}"/>
                  </a:ext>
                </a:extLst>
              </p:cNvPr>
              <p:cNvSpPr/>
              <p:nvPr/>
            </p:nvSpPr>
            <p:spPr>
              <a:xfrm>
                <a:off x="8582550" y="7820300"/>
                <a:ext cx="181399" cy="552887"/>
              </a:xfrm>
              <a:custGeom>
                <a:avLst/>
                <a:gdLst>
                  <a:gd name="connsiteX0" fmla="*/ 533 w 181399"/>
                  <a:gd name="connsiteY0" fmla="*/ 783 h 552887"/>
                  <a:gd name="connsiteX1" fmla="*/ 176217 w 181399"/>
                  <a:gd name="connsiteY1" fmla="*/ 529950 h 552887"/>
                  <a:gd name="connsiteX2" fmla="*/ 123300 w 181399"/>
                  <a:gd name="connsiteY2" fmla="*/ 413533 h 552887"/>
                  <a:gd name="connsiteX3" fmla="*/ 533 w 181399"/>
                  <a:gd name="connsiteY3" fmla="*/ 783 h 5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399" h="552887">
                    <a:moveTo>
                      <a:pt x="533" y="783"/>
                    </a:moveTo>
                    <a:cubicBezTo>
                      <a:pt x="9353" y="20186"/>
                      <a:pt x="155756" y="461158"/>
                      <a:pt x="176217" y="529950"/>
                    </a:cubicBezTo>
                    <a:cubicBezTo>
                      <a:pt x="196678" y="598742"/>
                      <a:pt x="151875" y="498905"/>
                      <a:pt x="123300" y="413533"/>
                    </a:cubicBezTo>
                    <a:cubicBezTo>
                      <a:pt x="94725" y="328161"/>
                      <a:pt x="-8287" y="-18620"/>
                      <a:pt x="533" y="7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1" name="フリーフォーム: 図形 1000">
                <a:extLst>
                  <a:ext uri="{FF2B5EF4-FFF2-40B4-BE49-F238E27FC236}">
                    <a16:creationId xmlns:a16="http://schemas.microsoft.com/office/drawing/2014/main" id="{FE7182D1-854E-4A4C-8319-4BAA9956273B}"/>
                  </a:ext>
                </a:extLst>
              </p:cNvPr>
              <p:cNvSpPr/>
              <p:nvPr/>
            </p:nvSpPr>
            <p:spPr>
              <a:xfrm>
                <a:off x="8130592" y="8219664"/>
                <a:ext cx="312369" cy="554188"/>
              </a:xfrm>
              <a:custGeom>
                <a:avLst/>
                <a:gdLst>
                  <a:gd name="connsiteX0" fmla="*/ 583 w 312369"/>
                  <a:gd name="connsiteY0" fmla="*/ 411 h 554188"/>
                  <a:gd name="connsiteX1" fmla="*/ 164096 w 312369"/>
                  <a:gd name="connsiteY1" fmla="*/ 240124 h 554188"/>
                  <a:gd name="connsiteX2" fmla="*/ 306971 w 312369"/>
                  <a:gd name="connsiteY2" fmla="*/ 546511 h 554188"/>
                  <a:gd name="connsiteX3" fmla="*/ 276808 w 312369"/>
                  <a:gd name="connsiteY3" fmla="*/ 448086 h 554188"/>
                  <a:gd name="connsiteX4" fmla="*/ 224421 w 312369"/>
                  <a:gd name="connsiteY4" fmla="*/ 297274 h 554188"/>
                  <a:gd name="connsiteX5" fmla="*/ 583 w 312369"/>
                  <a:gd name="connsiteY5" fmla="*/ 411 h 554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369" h="554188">
                    <a:moveTo>
                      <a:pt x="583" y="411"/>
                    </a:moveTo>
                    <a:cubicBezTo>
                      <a:pt x="-9471" y="-9114"/>
                      <a:pt x="113031" y="149107"/>
                      <a:pt x="164096" y="240124"/>
                    </a:cubicBezTo>
                    <a:cubicBezTo>
                      <a:pt x="215161" y="331141"/>
                      <a:pt x="288186" y="511851"/>
                      <a:pt x="306971" y="546511"/>
                    </a:cubicBezTo>
                    <a:cubicBezTo>
                      <a:pt x="325756" y="581171"/>
                      <a:pt x="290566" y="489626"/>
                      <a:pt x="276808" y="448086"/>
                    </a:cubicBezTo>
                    <a:cubicBezTo>
                      <a:pt x="263050" y="406547"/>
                      <a:pt x="268342" y="371093"/>
                      <a:pt x="224421" y="297274"/>
                    </a:cubicBezTo>
                    <a:cubicBezTo>
                      <a:pt x="180500" y="223455"/>
                      <a:pt x="10637" y="9936"/>
                      <a:pt x="583" y="4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2" name="フリーフォーム: 図形 1001">
                <a:extLst>
                  <a:ext uri="{FF2B5EF4-FFF2-40B4-BE49-F238E27FC236}">
                    <a16:creationId xmlns:a16="http://schemas.microsoft.com/office/drawing/2014/main" id="{09CDB54D-1BF0-434F-AD2C-617F6C1AFAF4}"/>
                  </a:ext>
                </a:extLst>
              </p:cNvPr>
              <p:cNvSpPr/>
              <p:nvPr/>
            </p:nvSpPr>
            <p:spPr>
              <a:xfrm>
                <a:off x="8794738" y="8401031"/>
                <a:ext cx="196884" cy="493818"/>
              </a:xfrm>
              <a:custGeom>
                <a:avLst/>
                <a:gdLst>
                  <a:gd name="connsiteX0" fmla="*/ 12 w 196884"/>
                  <a:gd name="connsiteY0" fmla="*/ 19 h 493818"/>
                  <a:gd name="connsiteX1" fmla="*/ 139712 w 196884"/>
                  <a:gd name="connsiteY1" fmla="*/ 341332 h 493818"/>
                  <a:gd name="connsiteX2" fmla="*/ 184162 w 196884"/>
                  <a:gd name="connsiteY2" fmla="*/ 492144 h 493818"/>
                  <a:gd name="connsiteX3" fmla="*/ 139712 w 196884"/>
                  <a:gd name="connsiteY3" fmla="*/ 425469 h 493818"/>
                  <a:gd name="connsiteX4" fmla="*/ 196862 w 196884"/>
                  <a:gd name="connsiteY4" fmla="*/ 479444 h 493818"/>
                  <a:gd name="connsiteX5" fmla="*/ 131775 w 196884"/>
                  <a:gd name="connsiteY5" fmla="*/ 357207 h 493818"/>
                  <a:gd name="connsiteX6" fmla="*/ 12 w 196884"/>
                  <a:gd name="connsiteY6" fmla="*/ 19 h 49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84" h="493818">
                    <a:moveTo>
                      <a:pt x="12" y="19"/>
                    </a:moveTo>
                    <a:cubicBezTo>
                      <a:pt x="1335" y="-2627"/>
                      <a:pt x="109020" y="259311"/>
                      <a:pt x="139712" y="341332"/>
                    </a:cubicBezTo>
                    <a:cubicBezTo>
                      <a:pt x="170404" y="423353"/>
                      <a:pt x="184162" y="478121"/>
                      <a:pt x="184162" y="492144"/>
                    </a:cubicBezTo>
                    <a:cubicBezTo>
                      <a:pt x="184162" y="506167"/>
                      <a:pt x="137595" y="427586"/>
                      <a:pt x="139712" y="425469"/>
                    </a:cubicBezTo>
                    <a:cubicBezTo>
                      <a:pt x="141829" y="423352"/>
                      <a:pt x="198185" y="490821"/>
                      <a:pt x="196862" y="479444"/>
                    </a:cubicBezTo>
                    <a:cubicBezTo>
                      <a:pt x="195539" y="468067"/>
                      <a:pt x="163260" y="434730"/>
                      <a:pt x="131775" y="357207"/>
                    </a:cubicBezTo>
                    <a:cubicBezTo>
                      <a:pt x="100290" y="279684"/>
                      <a:pt x="-1311" y="2665"/>
                      <a:pt x="1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3" name="フリーフォーム: 図形 1002">
                <a:extLst>
                  <a:ext uri="{FF2B5EF4-FFF2-40B4-BE49-F238E27FC236}">
                    <a16:creationId xmlns:a16="http://schemas.microsoft.com/office/drawing/2014/main" id="{0B8883CF-5E75-4D6B-BE13-FF624BF2D339}"/>
                  </a:ext>
                </a:extLst>
              </p:cNvPr>
              <p:cNvSpPr/>
              <p:nvPr/>
            </p:nvSpPr>
            <p:spPr>
              <a:xfrm>
                <a:off x="8445413" y="8810580"/>
                <a:ext cx="154681" cy="311292"/>
              </a:xfrm>
              <a:custGeom>
                <a:avLst/>
                <a:gdLst>
                  <a:gd name="connsiteX0" fmla="*/ 87 w 154681"/>
                  <a:gd name="connsiteY0" fmla="*/ 45 h 311292"/>
                  <a:gd name="connsiteX1" fmla="*/ 106450 w 154681"/>
                  <a:gd name="connsiteY1" fmla="*/ 185783 h 311292"/>
                  <a:gd name="connsiteX2" fmla="*/ 154075 w 154681"/>
                  <a:gd name="connsiteY2" fmla="*/ 311195 h 311292"/>
                  <a:gd name="connsiteX3" fmla="*/ 125500 w 154681"/>
                  <a:gd name="connsiteY3" fmla="*/ 203245 h 311292"/>
                  <a:gd name="connsiteX4" fmla="*/ 87 w 154681"/>
                  <a:gd name="connsiteY4" fmla="*/ 45 h 31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681" h="311292">
                    <a:moveTo>
                      <a:pt x="87" y="45"/>
                    </a:moveTo>
                    <a:cubicBezTo>
                      <a:pt x="-3088" y="-2865"/>
                      <a:pt x="80785" y="133925"/>
                      <a:pt x="106450" y="185783"/>
                    </a:cubicBezTo>
                    <a:cubicBezTo>
                      <a:pt x="132115" y="237641"/>
                      <a:pt x="150900" y="308285"/>
                      <a:pt x="154075" y="311195"/>
                    </a:cubicBezTo>
                    <a:cubicBezTo>
                      <a:pt x="157250" y="314105"/>
                      <a:pt x="147990" y="251399"/>
                      <a:pt x="125500" y="203245"/>
                    </a:cubicBezTo>
                    <a:cubicBezTo>
                      <a:pt x="103010" y="155091"/>
                      <a:pt x="3262" y="2955"/>
                      <a:pt x="87" y="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4" name="フリーフォーム: 図形 1003">
                <a:extLst>
                  <a:ext uri="{FF2B5EF4-FFF2-40B4-BE49-F238E27FC236}">
                    <a16:creationId xmlns:a16="http://schemas.microsoft.com/office/drawing/2014/main" id="{2748FE7A-7EF1-43C4-B11B-874B5DB9DFE4}"/>
                  </a:ext>
                </a:extLst>
              </p:cNvPr>
              <p:cNvSpPr/>
              <p:nvPr/>
            </p:nvSpPr>
            <p:spPr>
              <a:xfrm>
                <a:off x="8584550" y="8987995"/>
                <a:ext cx="70667" cy="508121"/>
              </a:xfrm>
              <a:custGeom>
                <a:avLst/>
                <a:gdLst>
                  <a:gd name="connsiteX0" fmla="*/ 30813 w 70667"/>
                  <a:gd name="connsiteY0" fmla="*/ 2018 h 508121"/>
                  <a:gd name="connsiteX1" fmla="*/ 5413 w 70667"/>
                  <a:gd name="connsiteY1" fmla="*/ 200455 h 508121"/>
                  <a:gd name="connsiteX2" fmla="*/ 2238 w 70667"/>
                  <a:gd name="connsiteY2" fmla="*/ 321105 h 508121"/>
                  <a:gd name="connsiteX3" fmla="*/ 32400 w 70667"/>
                  <a:gd name="connsiteY3" fmla="*/ 443343 h 508121"/>
                  <a:gd name="connsiteX4" fmla="*/ 70500 w 70667"/>
                  <a:gd name="connsiteY4" fmla="*/ 506843 h 508121"/>
                  <a:gd name="connsiteX5" fmla="*/ 45100 w 70667"/>
                  <a:gd name="connsiteY5" fmla="*/ 473505 h 508121"/>
                  <a:gd name="connsiteX6" fmla="*/ 16525 w 70667"/>
                  <a:gd name="connsiteY6" fmla="*/ 333805 h 508121"/>
                  <a:gd name="connsiteX7" fmla="*/ 30813 w 70667"/>
                  <a:gd name="connsiteY7" fmla="*/ 2018 h 50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67" h="508121">
                    <a:moveTo>
                      <a:pt x="30813" y="2018"/>
                    </a:moveTo>
                    <a:cubicBezTo>
                      <a:pt x="28961" y="-20207"/>
                      <a:pt x="10175" y="147274"/>
                      <a:pt x="5413" y="200455"/>
                    </a:cubicBezTo>
                    <a:cubicBezTo>
                      <a:pt x="650" y="253636"/>
                      <a:pt x="-2260" y="280624"/>
                      <a:pt x="2238" y="321105"/>
                    </a:cubicBezTo>
                    <a:cubicBezTo>
                      <a:pt x="6736" y="361586"/>
                      <a:pt x="21023" y="412387"/>
                      <a:pt x="32400" y="443343"/>
                    </a:cubicBezTo>
                    <a:cubicBezTo>
                      <a:pt x="43777" y="474299"/>
                      <a:pt x="68383" y="501816"/>
                      <a:pt x="70500" y="506843"/>
                    </a:cubicBezTo>
                    <a:cubicBezTo>
                      <a:pt x="72617" y="511870"/>
                      <a:pt x="54096" y="502345"/>
                      <a:pt x="45100" y="473505"/>
                    </a:cubicBezTo>
                    <a:cubicBezTo>
                      <a:pt x="36104" y="444665"/>
                      <a:pt x="17319" y="410269"/>
                      <a:pt x="16525" y="333805"/>
                    </a:cubicBezTo>
                    <a:cubicBezTo>
                      <a:pt x="15731" y="257341"/>
                      <a:pt x="32665" y="24243"/>
                      <a:pt x="30813" y="20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5" name="フリーフォーム: 図形 1004">
                <a:extLst>
                  <a:ext uri="{FF2B5EF4-FFF2-40B4-BE49-F238E27FC236}">
                    <a16:creationId xmlns:a16="http://schemas.microsoft.com/office/drawing/2014/main" id="{5221D36E-7358-4C33-A97B-87D19806FE29}"/>
                  </a:ext>
                </a:extLst>
              </p:cNvPr>
              <p:cNvSpPr/>
              <p:nvPr/>
            </p:nvSpPr>
            <p:spPr>
              <a:xfrm>
                <a:off x="8973510" y="8878980"/>
                <a:ext cx="157736" cy="421992"/>
              </a:xfrm>
              <a:custGeom>
                <a:avLst/>
                <a:gdLst>
                  <a:gd name="connsiteX0" fmla="*/ 5390 w 157736"/>
                  <a:gd name="connsiteY0" fmla="*/ 3083 h 421992"/>
                  <a:gd name="connsiteX1" fmla="*/ 94290 w 157736"/>
                  <a:gd name="connsiteY1" fmla="*/ 263433 h 421992"/>
                  <a:gd name="connsiteX2" fmla="*/ 154615 w 157736"/>
                  <a:gd name="connsiteY2" fmla="*/ 415833 h 421992"/>
                  <a:gd name="connsiteX3" fmla="*/ 135565 w 157736"/>
                  <a:gd name="connsiteY3" fmla="*/ 366620 h 421992"/>
                  <a:gd name="connsiteX4" fmla="*/ 21265 w 157736"/>
                  <a:gd name="connsiteY4" fmla="*/ 134845 h 421992"/>
                  <a:gd name="connsiteX5" fmla="*/ 5390 w 157736"/>
                  <a:gd name="connsiteY5" fmla="*/ 3083 h 421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736" h="421992">
                    <a:moveTo>
                      <a:pt x="5390" y="3083"/>
                    </a:moveTo>
                    <a:cubicBezTo>
                      <a:pt x="17561" y="24514"/>
                      <a:pt x="69419" y="194641"/>
                      <a:pt x="94290" y="263433"/>
                    </a:cubicBezTo>
                    <a:cubicBezTo>
                      <a:pt x="119161" y="332225"/>
                      <a:pt x="147736" y="398635"/>
                      <a:pt x="154615" y="415833"/>
                    </a:cubicBezTo>
                    <a:cubicBezTo>
                      <a:pt x="161494" y="433031"/>
                      <a:pt x="157790" y="413451"/>
                      <a:pt x="135565" y="366620"/>
                    </a:cubicBezTo>
                    <a:cubicBezTo>
                      <a:pt x="113340" y="319789"/>
                      <a:pt x="39521" y="192789"/>
                      <a:pt x="21265" y="134845"/>
                    </a:cubicBezTo>
                    <a:cubicBezTo>
                      <a:pt x="3009" y="76901"/>
                      <a:pt x="-6781" y="-18348"/>
                      <a:pt x="5390" y="30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6" name="フリーフォーム: 図形 1005">
                <a:extLst>
                  <a:ext uri="{FF2B5EF4-FFF2-40B4-BE49-F238E27FC236}">
                    <a16:creationId xmlns:a16="http://schemas.microsoft.com/office/drawing/2014/main" id="{0E18C000-F3C4-4537-B885-DB09F68F71B0}"/>
                  </a:ext>
                </a:extLst>
              </p:cNvPr>
              <p:cNvSpPr/>
              <p:nvPr/>
            </p:nvSpPr>
            <p:spPr>
              <a:xfrm>
                <a:off x="9148762" y="9301881"/>
                <a:ext cx="199828" cy="536126"/>
              </a:xfrm>
              <a:custGeom>
                <a:avLst/>
                <a:gdLst>
                  <a:gd name="connsiteX0" fmla="*/ 1 w 199828"/>
                  <a:gd name="connsiteY0" fmla="*/ 869 h 536126"/>
                  <a:gd name="connsiteX1" fmla="*/ 68263 w 199828"/>
                  <a:gd name="connsiteY1" fmla="*/ 208832 h 536126"/>
                  <a:gd name="connsiteX2" fmla="*/ 190501 w 199828"/>
                  <a:gd name="connsiteY2" fmla="*/ 516807 h 536126"/>
                  <a:gd name="connsiteX3" fmla="*/ 177801 w 199828"/>
                  <a:gd name="connsiteY3" fmla="*/ 480294 h 536126"/>
                  <a:gd name="connsiteX4" fmla="*/ 69851 w 199828"/>
                  <a:gd name="connsiteY4" fmla="*/ 286619 h 536126"/>
                  <a:gd name="connsiteX5" fmla="*/ 1 w 199828"/>
                  <a:gd name="connsiteY5" fmla="*/ 869 h 53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828" h="536126">
                    <a:moveTo>
                      <a:pt x="1" y="869"/>
                    </a:moveTo>
                    <a:cubicBezTo>
                      <a:pt x="-264" y="-12095"/>
                      <a:pt x="36513" y="122842"/>
                      <a:pt x="68263" y="208832"/>
                    </a:cubicBezTo>
                    <a:cubicBezTo>
                      <a:pt x="100013" y="294822"/>
                      <a:pt x="172245" y="471563"/>
                      <a:pt x="190501" y="516807"/>
                    </a:cubicBezTo>
                    <a:cubicBezTo>
                      <a:pt x="208757" y="562051"/>
                      <a:pt x="197909" y="518659"/>
                      <a:pt x="177801" y="480294"/>
                    </a:cubicBezTo>
                    <a:cubicBezTo>
                      <a:pt x="157693" y="441929"/>
                      <a:pt x="97897" y="366523"/>
                      <a:pt x="69851" y="286619"/>
                    </a:cubicBezTo>
                    <a:cubicBezTo>
                      <a:pt x="41805" y="206715"/>
                      <a:pt x="266" y="13833"/>
                      <a:pt x="1" y="8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7" name="フリーフォーム: 図形 1006">
                <a:extLst>
                  <a:ext uri="{FF2B5EF4-FFF2-40B4-BE49-F238E27FC236}">
                    <a16:creationId xmlns:a16="http://schemas.microsoft.com/office/drawing/2014/main" id="{020B0BF9-BBF8-49FC-89E8-FA244B2F3397}"/>
                  </a:ext>
                </a:extLst>
              </p:cNvPr>
              <p:cNvSpPr/>
              <p:nvPr/>
            </p:nvSpPr>
            <p:spPr>
              <a:xfrm>
                <a:off x="8657826" y="9417031"/>
                <a:ext cx="40296" cy="354045"/>
              </a:xfrm>
              <a:custGeom>
                <a:avLst/>
                <a:gdLst>
                  <a:gd name="connsiteX0" fmla="*/ 40087 w 40296"/>
                  <a:gd name="connsiteY0" fmla="*/ 19 h 354045"/>
                  <a:gd name="connsiteX1" fmla="*/ 399 w 40296"/>
                  <a:gd name="connsiteY1" fmla="*/ 154007 h 354045"/>
                  <a:gd name="connsiteX2" fmla="*/ 19449 w 40296"/>
                  <a:gd name="connsiteY2" fmla="*/ 354032 h 354045"/>
                  <a:gd name="connsiteX3" fmla="*/ 16274 w 40296"/>
                  <a:gd name="connsiteY3" fmla="*/ 163532 h 354045"/>
                  <a:gd name="connsiteX4" fmla="*/ 40087 w 40296"/>
                  <a:gd name="connsiteY4" fmla="*/ 19 h 35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96" h="354045">
                    <a:moveTo>
                      <a:pt x="40087" y="19"/>
                    </a:moveTo>
                    <a:cubicBezTo>
                      <a:pt x="37441" y="-1569"/>
                      <a:pt x="3839" y="95005"/>
                      <a:pt x="399" y="154007"/>
                    </a:cubicBezTo>
                    <a:cubicBezTo>
                      <a:pt x="-3041" y="213009"/>
                      <a:pt x="16803" y="352445"/>
                      <a:pt x="19449" y="354032"/>
                    </a:cubicBezTo>
                    <a:cubicBezTo>
                      <a:pt x="22095" y="355620"/>
                      <a:pt x="13099" y="219888"/>
                      <a:pt x="16274" y="163532"/>
                    </a:cubicBezTo>
                    <a:cubicBezTo>
                      <a:pt x="19449" y="107176"/>
                      <a:pt x="42733" y="1607"/>
                      <a:pt x="40087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8" name="フリーフォーム: 図形 1007">
                <a:extLst>
                  <a:ext uri="{FF2B5EF4-FFF2-40B4-BE49-F238E27FC236}">
                    <a16:creationId xmlns:a16="http://schemas.microsoft.com/office/drawing/2014/main" id="{E941F08E-BDDD-43D2-B226-AEFCA122E4C0}"/>
                  </a:ext>
                </a:extLst>
              </p:cNvPr>
              <p:cNvSpPr/>
              <p:nvPr/>
            </p:nvSpPr>
            <p:spPr>
              <a:xfrm>
                <a:off x="9359455" y="9835742"/>
                <a:ext cx="135795" cy="283286"/>
              </a:xfrm>
              <a:custGeom>
                <a:avLst/>
                <a:gdLst>
                  <a:gd name="connsiteX0" fmla="*/ 445 w 135795"/>
                  <a:gd name="connsiteY0" fmla="*/ 408 h 283286"/>
                  <a:gd name="connsiteX1" fmla="*/ 125858 w 135795"/>
                  <a:gd name="connsiteY1" fmla="*/ 232183 h 283286"/>
                  <a:gd name="connsiteX2" fmla="*/ 117920 w 135795"/>
                  <a:gd name="connsiteY2" fmla="*/ 251233 h 283286"/>
                  <a:gd name="connsiteX3" fmla="*/ 38545 w 135795"/>
                  <a:gd name="connsiteY3" fmla="*/ 282983 h 283286"/>
                  <a:gd name="connsiteX4" fmla="*/ 103633 w 135795"/>
                  <a:gd name="connsiteY4" fmla="*/ 230596 h 283286"/>
                  <a:gd name="connsiteX5" fmla="*/ 84583 w 135795"/>
                  <a:gd name="connsiteY5" fmla="*/ 176621 h 283286"/>
                  <a:gd name="connsiteX6" fmla="*/ 445 w 135795"/>
                  <a:gd name="connsiteY6" fmla="*/ 408 h 28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795" h="283286">
                    <a:moveTo>
                      <a:pt x="445" y="408"/>
                    </a:moveTo>
                    <a:cubicBezTo>
                      <a:pt x="7324" y="9668"/>
                      <a:pt x="106279" y="190379"/>
                      <a:pt x="125858" y="232183"/>
                    </a:cubicBezTo>
                    <a:cubicBezTo>
                      <a:pt x="145437" y="273987"/>
                      <a:pt x="132472" y="242766"/>
                      <a:pt x="117920" y="251233"/>
                    </a:cubicBezTo>
                    <a:cubicBezTo>
                      <a:pt x="103368" y="259700"/>
                      <a:pt x="40926" y="286422"/>
                      <a:pt x="38545" y="282983"/>
                    </a:cubicBezTo>
                    <a:cubicBezTo>
                      <a:pt x="36164" y="279544"/>
                      <a:pt x="95960" y="248323"/>
                      <a:pt x="103633" y="230596"/>
                    </a:cubicBezTo>
                    <a:cubicBezTo>
                      <a:pt x="111306" y="212869"/>
                      <a:pt x="100723" y="211281"/>
                      <a:pt x="84583" y="176621"/>
                    </a:cubicBezTo>
                    <a:cubicBezTo>
                      <a:pt x="68443" y="141961"/>
                      <a:pt x="-6434" y="-8852"/>
                      <a:pt x="445" y="4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9" name="フリーフォーム: 図形 1008">
                <a:extLst>
                  <a:ext uri="{FF2B5EF4-FFF2-40B4-BE49-F238E27FC236}">
                    <a16:creationId xmlns:a16="http://schemas.microsoft.com/office/drawing/2014/main" id="{FF406AA0-8967-4E26-92DF-207D89715F3E}"/>
                  </a:ext>
                </a:extLst>
              </p:cNvPr>
              <p:cNvSpPr/>
              <p:nvPr/>
            </p:nvSpPr>
            <p:spPr>
              <a:xfrm>
                <a:off x="9375766" y="10146947"/>
                <a:ext cx="101709" cy="276846"/>
              </a:xfrm>
              <a:custGeom>
                <a:avLst/>
                <a:gdLst>
                  <a:gd name="connsiteX0" fmla="*/ 79384 w 101709"/>
                  <a:gd name="connsiteY0" fmla="*/ 353 h 276846"/>
                  <a:gd name="connsiteX1" fmla="*/ 101609 w 101709"/>
                  <a:gd name="connsiteY1" fmla="*/ 81316 h 276846"/>
                  <a:gd name="connsiteX2" fmla="*/ 69859 w 101709"/>
                  <a:gd name="connsiteY2" fmla="*/ 151166 h 276846"/>
                  <a:gd name="connsiteX3" fmla="*/ 9 w 101709"/>
                  <a:gd name="connsiteY3" fmla="*/ 276578 h 276846"/>
                  <a:gd name="connsiteX4" fmla="*/ 65097 w 101709"/>
                  <a:gd name="connsiteY4" fmla="*/ 114653 h 276846"/>
                  <a:gd name="connsiteX5" fmla="*/ 79384 w 101709"/>
                  <a:gd name="connsiteY5" fmla="*/ 353 h 27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709" h="276846">
                    <a:moveTo>
                      <a:pt x="79384" y="353"/>
                    </a:moveTo>
                    <a:cubicBezTo>
                      <a:pt x="85469" y="-5203"/>
                      <a:pt x="103197" y="56181"/>
                      <a:pt x="101609" y="81316"/>
                    </a:cubicBezTo>
                    <a:cubicBezTo>
                      <a:pt x="100022" y="106452"/>
                      <a:pt x="86792" y="118622"/>
                      <a:pt x="69859" y="151166"/>
                    </a:cubicBezTo>
                    <a:cubicBezTo>
                      <a:pt x="52926" y="183710"/>
                      <a:pt x="803" y="282664"/>
                      <a:pt x="9" y="276578"/>
                    </a:cubicBezTo>
                    <a:cubicBezTo>
                      <a:pt x="-785" y="270493"/>
                      <a:pt x="49751" y="157516"/>
                      <a:pt x="65097" y="114653"/>
                    </a:cubicBezTo>
                    <a:cubicBezTo>
                      <a:pt x="80443" y="71790"/>
                      <a:pt x="73299" y="5909"/>
                      <a:pt x="79384" y="3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0" name="フリーフォーム: 図形 1009">
                <a:extLst>
                  <a:ext uri="{FF2B5EF4-FFF2-40B4-BE49-F238E27FC236}">
                    <a16:creationId xmlns:a16="http://schemas.microsoft.com/office/drawing/2014/main" id="{4D1A9B1A-0FDC-48EF-9E83-9D488759658A}"/>
                  </a:ext>
                </a:extLst>
              </p:cNvPr>
              <p:cNvSpPr/>
              <p:nvPr/>
            </p:nvSpPr>
            <p:spPr>
              <a:xfrm>
                <a:off x="9182037" y="10447310"/>
                <a:ext cx="189025" cy="265316"/>
              </a:xfrm>
              <a:custGeom>
                <a:avLst/>
                <a:gdLst>
                  <a:gd name="connsiteX0" fmla="*/ 188976 w 189025"/>
                  <a:gd name="connsiteY0" fmla="*/ 28 h 265316"/>
                  <a:gd name="connsiteX1" fmla="*/ 93726 w 189025"/>
                  <a:gd name="connsiteY1" fmla="*/ 201640 h 265316"/>
                  <a:gd name="connsiteX2" fmla="*/ 63 w 189025"/>
                  <a:gd name="connsiteY2" fmla="*/ 265140 h 265316"/>
                  <a:gd name="connsiteX3" fmla="*/ 81026 w 189025"/>
                  <a:gd name="connsiteY3" fmla="*/ 187353 h 265316"/>
                  <a:gd name="connsiteX4" fmla="*/ 188976 w 189025"/>
                  <a:gd name="connsiteY4" fmla="*/ 28 h 2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025" h="265316">
                    <a:moveTo>
                      <a:pt x="188976" y="28"/>
                    </a:moveTo>
                    <a:cubicBezTo>
                      <a:pt x="191093" y="2409"/>
                      <a:pt x="125211" y="157455"/>
                      <a:pt x="93726" y="201640"/>
                    </a:cubicBezTo>
                    <a:cubicBezTo>
                      <a:pt x="62241" y="245825"/>
                      <a:pt x="2180" y="267521"/>
                      <a:pt x="63" y="265140"/>
                    </a:cubicBezTo>
                    <a:cubicBezTo>
                      <a:pt x="-2054" y="262759"/>
                      <a:pt x="49541" y="231538"/>
                      <a:pt x="81026" y="187353"/>
                    </a:cubicBezTo>
                    <a:cubicBezTo>
                      <a:pt x="112511" y="143168"/>
                      <a:pt x="186859" y="-2353"/>
                      <a:pt x="188976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1" name="フリーフォーム: 図形 1010">
                <a:extLst>
                  <a:ext uri="{FF2B5EF4-FFF2-40B4-BE49-F238E27FC236}">
                    <a16:creationId xmlns:a16="http://schemas.microsoft.com/office/drawing/2014/main" id="{237CA9C1-2159-4C15-AE70-6F4A2F2F9F4E}"/>
                  </a:ext>
                </a:extLst>
              </p:cNvPr>
              <p:cNvSpPr/>
              <p:nvPr/>
            </p:nvSpPr>
            <p:spPr>
              <a:xfrm>
                <a:off x="9058934" y="9943847"/>
                <a:ext cx="73987" cy="256346"/>
              </a:xfrm>
              <a:custGeom>
                <a:avLst/>
                <a:gdLst>
                  <a:gd name="connsiteX0" fmla="*/ 73954 w 73987"/>
                  <a:gd name="connsiteY0" fmla="*/ 253 h 256346"/>
                  <a:gd name="connsiteX1" fmla="*/ 31091 w 73987"/>
                  <a:gd name="connsiteY1" fmla="*/ 132016 h 256346"/>
                  <a:gd name="connsiteX2" fmla="*/ 15216 w 73987"/>
                  <a:gd name="connsiteY2" fmla="*/ 157416 h 256346"/>
                  <a:gd name="connsiteX3" fmla="*/ 24741 w 73987"/>
                  <a:gd name="connsiteY3" fmla="*/ 255841 h 256346"/>
                  <a:gd name="connsiteX4" fmla="*/ 12041 w 73987"/>
                  <a:gd name="connsiteY4" fmla="*/ 193928 h 256346"/>
                  <a:gd name="connsiteX5" fmla="*/ 929 w 73987"/>
                  <a:gd name="connsiteY5" fmla="*/ 151066 h 256346"/>
                  <a:gd name="connsiteX6" fmla="*/ 37441 w 73987"/>
                  <a:gd name="connsiteY6" fmla="*/ 100266 h 256346"/>
                  <a:gd name="connsiteX7" fmla="*/ 73954 w 73987"/>
                  <a:gd name="connsiteY7" fmla="*/ 253 h 256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87" h="256346">
                    <a:moveTo>
                      <a:pt x="73954" y="253"/>
                    </a:moveTo>
                    <a:cubicBezTo>
                      <a:pt x="72896" y="5544"/>
                      <a:pt x="40881" y="105822"/>
                      <a:pt x="31091" y="132016"/>
                    </a:cubicBezTo>
                    <a:cubicBezTo>
                      <a:pt x="21301" y="158210"/>
                      <a:pt x="16274" y="136779"/>
                      <a:pt x="15216" y="157416"/>
                    </a:cubicBezTo>
                    <a:cubicBezTo>
                      <a:pt x="14158" y="178053"/>
                      <a:pt x="25270" y="249756"/>
                      <a:pt x="24741" y="255841"/>
                    </a:cubicBezTo>
                    <a:cubicBezTo>
                      <a:pt x="24212" y="261926"/>
                      <a:pt x="16010" y="211391"/>
                      <a:pt x="12041" y="193928"/>
                    </a:cubicBezTo>
                    <a:cubicBezTo>
                      <a:pt x="8072" y="176465"/>
                      <a:pt x="-3304" y="166676"/>
                      <a:pt x="929" y="151066"/>
                    </a:cubicBezTo>
                    <a:cubicBezTo>
                      <a:pt x="5162" y="135456"/>
                      <a:pt x="24477" y="126460"/>
                      <a:pt x="37441" y="100266"/>
                    </a:cubicBezTo>
                    <a:cubicBezTo>
                      <a:pt x="50405" y="74072"/>
                      <a:pt x="75012" y="-5038"/>
                      <a:pt x="73954" y="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2" name="フリーフォーム: 図形 1011">
                <a:extLst>
                  <a:ext uri="{FF2B5EF4-FFF2-40B4-BE49-F238E27FC236}">
                    <a16:creationId xmlns:a16="http://schemas.microsoft.com/office/drawing/2014/main" id="{4488AAB4-142E-4F72-B63A-FA4CF551AA33}"/>
                  </a:ext>
                </a:extLst>
              </p:cNvPr>
              <p:cNvSpPr/>
              <p:nvPr/>
            </p:nvSpPr>
            <p:spPr>
              <a:xfrm>
                <a:off x="9088272" y="10209212"/>
                <a:ext cx="41489" cy="174393"/>
              </a:xfrm>
              <a:custGeom>
                <a:avLst/>
                <a:gdLst>
                  <a:gd name="connsiteX0" fmla="*/ 30328 w 41489"/>
                  <a:gd name="connsiteY0" fmla="*/ 1 h 174393"/>
                  <a:gd name="connsiteX1" fmla="*/ 12866 w 41489"/>
                  <a:gd name="connsiteY1" fmla="*/ 73026 h 174393"/>
                  <a:gd name="connsiteX2" fmla="*/ 41441 w 41489"/>
                  <a:gd name="connsiteY2" fmla="*/ 173038 h 174393"/>
                  <a:gd name="connsiteX3" fmla="*/ 19216 w 41489"/>
                  <a:gd name="connsiteY3" fmla="*/ 127001 h 174393"/>
                  <a:gd name="connsiteX4" fmla="*/ 166 w 41489"/>
                  <a:gd name="connsiteY4" fmla="*/ 71438 h 174393"/>
                  <a:gd name="connsiteX5" fmla="*/ 30328 w 41489"/>
                  <a:gd name="connsiteY5" fmla="*/ 1 h 17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89" h="174393">
                    <a:moveTo>
                      <a:pt x="30328" y="1"/>
                    </a:moveTo>
                    <a:cubicBezTo>
                      <a:pt x="32445" y="266"/>
                      <a:pt x="11014" y="44187"/>
                      <a:pt x="12866" y="73026"/>
                    </a:cubicBezTo>
                    <a:cubicBezTo>
                      <a:pt x="14718" y="101866"/>
                      <a:pt x="40383" y="164042"/>
                      <a:pt x="41441" y="173038"/>
                    </a:cubicBezTo>
                    <a:cubicBezTo>
                      <a:pt x="42499" y="182034"/>
                      <a:pt x="26095" y="143934"/>
                      <a:pt x="19216" y="127001"/>
                    </a:cubicBezTo>
                    <a:cubicBezTo>
                      <a:pt x="12337" y="110068"/>
                      <a:pt x="-1686" y="91811"/>
                      <a:pt x="166" y="71438"/>
                    </a:cubicBezTo>
                    <a:cubicBezTo>
                      <a:pt x="2018" y="51065"/>
                      <a:pt x="28211" y="-264"/>
                      <a:pt x="303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3" name="フリーフォーム: 図形 1012">
                <a:extLst>
                  <a:ext uri="{FF2B5EF4-FFF2-40B4-BE49-F238E27FC236}">
                    <a16:creationId xmlns:a16="http://schemas.microsoft.com/office/drawing/2014/main" id="{AABF49F1-DC17-404F-B267-3CB55C562C22}"/>
                  </a:ext>
                </a:extLst>
              </p:cNvPr>
              <p:cNvSpPr/>
              <p:nvPr/>
            </p:nvSpPr>
            <p:spPr>
              <a:xfrm>
                <a:off x="9056636" y="10401278"/>
                <a:ext cx="101728" cy="216001"/>
              </a:xfrm>
              <a:custGeom>
                <a:avLst/>
                <a:gdLst>
                  <a:gd name="connsiteX0" fmla="*/ 92127 w 101728"/>
                  <a:gd name="connsiteY0" fmla="*/ 22 h 216001"/>
                  <a:gd name="connsiteX1" fmla="*/ 100064 w 101728"/>
                  <a:gd name="connsiteY1" fmla="*/ 85747 h 216001"/>
                  <a:gd name="connsiteX2" fmla="*/ 57202 w 101728"/>
                  <a:gd name="connsiteY2" fmla="*/ 155597 h 216001"/>
                  <a:gd name="connsiteX3" fmla="*/ 52 w 101728"/>
                  <a:gd name="connsiteY3" fmla="*/ 215922 h 216001"/>
                  <a:gd name="connsiteX4" fmla="*/ 47677 w 101728"/>
                  <a:gd name="connsiteY4" fmla="*/ 142897 h 216001"/>
                  <a:gd name="connsiteX5" fmla="*/ 84189 w 101728"/>
                  <a:gd name="connsiteY5" fmla="*/ 77810 h 216001"/>
                  <a:gd name="connsiteX6" fmla="*/ 92127 w 101728"/>
                  <a:gd name="connsiteY6" fmla="*/ 22 h 216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728" h="216001">
                    <a:moveTo>
                      <a:pt x="92127" y="22"/>
                    </a:moveTo>
                    <a:cubicBezTo>
                      <a:pt x="94773" y="1345"/>
                      <a:pt x="105885" y="59818"/>
                      <a:pt x="100064" y="85747"/>
                    </a:cubicBezTo>
                    <a:cubicBezTo>
                      <a:pt x="94243" y="111676"/>
                      <a:pt x="73871" y="133901"/>
                      <a:pt x="57202" y="155597"/>
                    </a:cubicBezTo>
                    <a:cubicBezTo>
                      <a:pt x="40533" y="177293"/>
                      <a:pt x="1640" y="218039"/>
                      <a:pt x="52" y="215922"/>
                    </a:cubicBezTo>
                    <a:cubicBezTo>
                      <a:pt x="-1536" y="213805"/>
                      <a:pt x="33654" y="165916"/>
                      <a:pt x="47677" y="142897"/>
                    </a:cubicBezTo>
                    <a:cubicBezTo>
                      <a:pt x="61700" y="119878"/>
                      <a:pt x="77310" y="98712"/>
                      <a:pt x="84189" y="77810"/>
                    </a:cubicBezTo>
                    <a:cubicBezTo>
                      <a:pt x="91068" y="56908"/>
                      <a:pt x="89481" y="-1301"/>
                      <a:pt x="92127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4" name="フリーフォーム: 図形 1013">
                <a:extLst>
                  <a:ext uri="{FF2B5EF4-FFF2-40B4-BE49-F238E27FC236}">
                    <a16:creationId xmlns:a16="http://schemas.microsoft.com/office/drawing/2014/main" id="{DF8712F4-5B5D-4882-93B0-3F3A89B55F3C}"/>
                  </a:ext>
                </a:extLst>
              </p:cNvPr>
              <p:cNvSpPr/>
              <p:nvPr/>
            </p:nvSpPr>
            <p:spPr>
              <a:xfrm>
                <a:off x="8839159" y="10029823"/>
                <a:ext cx="149267" cy="182566"/>
              </a:xfrm>
              <a:custGeom>
                <a:avLst/>
                <a:gdLst>
                  <a:gd name="connsiteX0" fmla="*/ 87354 w 149267"/>
                  <a:gd name="connsiteY0" fmla="*/ 2 h 182566"/>
                  <a:gd name="connsiteX1" fmla="*/ 106404 w 149267"/>
                  <a:gd name="connsiteY1" fmla="*/ 101602 h 182566"/>
                  <a:gd name="connsiteX2" fmla="*/ 149266 w 149267"/>
                  <a:gd name="connsiteY2" fmla="*/ 107952 h 182566"/>
                  <a:gd name="connsiteX3" fmla="*/ 104816 w 149267"/>
                  <a:gd name="connsiteY3" fmla="*/ 117477 h 182566"/>
                  <a:gd name="connsiteX4" fmla="*/ 41 w 149267"/>
                  <a:gd name="connsiteY4" fmla="*/ 182565 h 182566"/>
                  <a:gd name="connsiteX5" fmla="*/ 92116 w 149267"/>
                  <a:gd name="connsiteY5" fmla="*/ 119065 h 182566"/>
                  <a:gd name="connsiteX6" fmla="*/ 82591 w 149267"/>
                  <a:gd name="connsiteY6" fmla="*/ 104777 h 182566"/>
                  <a:gd name="connsiteX7" fmla="*/ 87354 w 149267"/>
                  <a:gd name="connsiteY7" fmla="*/ 2 h 18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267" h="182566">
                    <a:moveTo>
                      <a:pt x="87354" y="2"/>
                    </a:moveTo>
                    <a:cubicBezTo>
                      <a:pt x="91323" y="-527"/>
                      <a:pt x="96085" y="83610"/>
                      <a:pt x="106404" y="101602"/>
                    </a:cubicBezTo>
                    <a:cubicBezTo>
                      <a:pt x="116723" y="119594"/>
                      <a:pt x="149531" y="105306"/>
                      <a:pt x="149266" y="107952"/>
                    </a:cubicBezTo>
                    <a:cubicBezTo>
                      <a:pt x="149001" y="110598"/>
                      <a:pt x="129687" y="105042"/>
                      <a:pt x="104816" y="117477"/>
                    </a:cubicBezTo>
                    <a:cubicBezTo>
                      <a:pt x="79945" y="129912"/>
                      <a:pt x="2158" y="182300"/>
                      <a:pt x="41" y="182565"/>
                    </a:cubicBezTo>
                    <a:cubicBezTo>
                      <a:pt x="-2076" y="182830"/>
                      <a:pt x="78358" y="132030"/>
                      <a:pt x="92116" y="119065"/>
                    </a:cubicBezTo>
                    <a:cubicBezTo>
                      <a:pt x="105874" y="106100"/>
                      <a:pt x="84972" y="119858"/>
                      <a:pt x="82591" y="104777"/>
                    </a:cubicBezTo>
                    <a:cubicBezTo>
                      <a:pt x="80210" y="89696"/>
                      <a:pt x="83385" y="531"/>
                      <a:pt x="87354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5" name="フリーフォーム: 図形 1014">
                <a:extLst>
                  <a:ext uri="{FF2B5EF4-FFF2-40B4-BE49-F238E27FC236}">
                    <a16:creationId xmlns:a16="http://schemas.microsoft.com/office/drawing/2014/main" id="{BB332D9C-76BE-4520-92D8-6E0EB87255D8}"/>
                  </a:ext>
                </a:extLst>
              </p:cNvPr>
              <p:cNvSpPr/>
              <p:nvPr/>
            </p:nvSpPr>
            <p:spPr>
              <a:xfrm>
                <a:off x="8864534" y="10351592"/>
                <a:ext cx="31653" cy="301000"/>
              </a:xfrm>
              <a:custGeom>
                <a:avLst/>
                <a:gdLst>
                  <a:gd name="connsiteX0" fmla="*/ 28641 w 31653"/>
                  <a:gd name="connsiteY0" fmla="*/ 496 h 301000"/>
                  <a:gd name="connsiteX1" fmla="*/ 22291 w 31653"/>
                  <a:gd name="connsiteY1" fmla="*/ 125908 h 301000"/>
                  <a:gd name="connsiteX2" fmla="*/ 66 w 31653"/>
                  <a:gd name="connsiteY2" fmla="*/ 300533 h 301000"/>
                  <a:gd name="connsiteX3" fmla="*/ 30229 w 31653"/>
                  <a:gd name="connsiteY3" fmla="*/ 171946 h 301000"/>
                  <a:gd name="connsiteX4" fmla="*/ 28641 w 31653"/>
                  <a:gd name="connsiteY4" fmla="*/ 496 h 30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301000">
                    <a:moveTo>
                      <a:pt x="28641" y="496"/>
                    </a:moveTo>
                    <a:cubicBezTo>
                      <a:pt x="27318" y="-7177"/>
                      <a:pt x="27053" y="75902"/>
                      <a:pt x="22291" y="125908"/>
                    </a:cubicBezTo>
                    <a:cubicBezTo>
                      <a:pt x="17528" y="175914"/>
                      <a:pt x="-1257" y="292860"/>
                      <a:pt x="66" y="300533"/>
                    </a:cubicBezTo>
                    <a:cubicBezTo>
                      <a:pt x="1389" y="308206"/>
                      <a:pt x="26789" y="219571"/>
                      <a:pt x="30229" y="171946"/>
                    </a:cubicBezTo>
                    <a:cubicBezTo>
                      <a:pt x="33669" y="124321"/>
                      <a:pt x="29964" y="8169"/>
                      <a:pt x="28641" y="4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6" name="フリーフォーム: 図形 1015">
                <a:extLst>
                  <a:ext uri="{FF2B5EF4-FFF2-40B4-BE49-F238E27FC236}">
                    <a16:creationId xmlns:a16="http://schemas.microsoft.com/office/drawing/2014/main" id="{40E4FBDE-5328-4F2C-A652-AFF559BAAD71}"/>
                  </a:ext>
                </a:extLst>
              </p:cNvPr>
              <p:cNvSpPr/>
              <p:nvPr/>
            </p:nvSpPr>
            <p:spPr>
              <a:xfrm>
                <a:off x="8901104" y="10345735"/>
                <a:ext cx="154021" cy="122355"/>
              </a:xfrm>
              <a:custGeom>
                <a:avLst/>
                <a:gdLst>
                  <a:gd name="connsiteX0" fmla="*/ 9 w 154021"/>
                  <a:gd name="connsiteY0" fmla="*/ 3 h 122355"/>
                  <a:gd name="connsiteX1" fmla="*/ 57159 w 154021"/>
                  <a:gd name="connsiteY1" fmla="*/ 69853 h 122355"/>
                  <a:gd name="connsiteX2" fmla="*/ 88909 w 154021"/>
                  <a:gd name="connsiteY2" fmla="*/ 55565 h 122355"/>
                  <a:gd name="connsiteX3" fmla="*/ 153996 w 154021"/>
                  <a:gd name="connsiteY3" fmla="*/ 41278 h 122355"/>
                  <a:gd name="connsiteX4" fmla="*/ 80971 w 154021"/>
                  <a:gd name="connsiteY4" fmla="*/ 58740 h 122355"/>
                  <a:gd name="connsiteX5" fmla="*/ 46046 w 154021"/>
                  <a:gd name="connsiteY5" fmla="*/ 122240 h 122355"/>
                  <a:gd name="connsiteX6" fmla="*/ 52396 w 154021"/>
                  <a:gd name="connsiteY6" fmla="*/ 73028 h 122355"/>
                  <a:gd name="connsiteX7" fmla="*/ 9 w 154021"/>
                  <a:gd name="connsiteY7" fmla="*/ 3 h 122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021" h="122355">
                    <a:moveTo>
                      <a:pt x="9" y="3"/>
                    </a:moveTo>
                    <a:cubicBezTo>
                      <a:pt x="803" y="-526"/>
                      <a:pt x="42342" y="60593"/>
                      <a:pt x="57159" y="69853"/>
                    </a:cubicBezTo>
                    <a:cubicBezTo>
                      <a:pt x="71976" y="79113"/>
                      <a:pt x="72770" y="60328"/>
                      <a:pt x="88909" y="55565"/>
                    </a:cubicBezTo>
                    <a:cubicBezTo>
                      <a:pt x="105049" y="50803"/>
                      <a:pt x="155319" y="40749"/>
                      <a:pt x="153996" y="41278"/>
                    </a:cubicBezTo>
                    <a:cubicBezTo>
                      <a:pt x="152673" y="41807"/>
                      <a:pt x="98963" y="45246"/>
                      <a:pt x="80971" y="58740"/>
                    </a:cubicBezTo>
                    <a:cubicBezTo>
                      <a:pt x="62979" y="72234"/>
                      <a:pt x="50808" y="119859"/>
                      <a:pt x="46046" y="122240"/>
                    </a:cubicBezTo>
                    <a:cubicBezTo>
                      <a:pt x="41284" y="124621"/>
                      <a:pt x="57688" y="89432"/>
                      <a:pt x="52396" y="73028"/>
                    </a:cubicBezTo>
                    <a:cubicBezTo>
                      <a:pt x="47104" y="56624"/>
                      <a:pt x="-785" y="532"/>
                      <a:pt x="9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7" name="フリーフォーム: 図形 1016">
                <a:extLst>
                  <a:ext uri="{FF2B5EF4-FFF2-40B4-BE49-F238E27FC236}">
                    <a16:creationId xmlns:a16="http://schemas.microsoft.com/office/drawing/2014/main" id="{F29A3562-B7EF-4E5B-BC90-58738FB59B36}"/>
                  </a:ext>
                </a:extLst>
              </p:cNvPr>
              <p:cNvSpPr/>
              <p:nvPr/>
            </p:nvSpPr>
            <p:spPr>
              <a:xfrm>
                <a:off x="8975725" y="10430744"/>
                <a:ext cx="134944" cy="63807"/>
              </a:xfrm>
              <a:custGeom>
                <a:avLst/>
                <a:gdLst>
                  <a:gd name="connsiteX0" fmla="*/ 0 w 134944"/>
                  <a:gd name="connsiteY0" fmla="*/ 41994 h 63807"/>
                  <a:gd name="connsiteX1" fmla="*/ 79375 w 134944"/>
                  <a:gd name="connsiteY1" fmla="*/ 27706 h 63807"/>
                  <a:gd name="connsiteX2" fmla="*/ 134938 w 134944"/>
                  <a:gd name="connsiteY2" fmla="*/ 719 h 63807"/>
                  <a:gd name="connsiteX3" fmla="*/ 76200 w 134944"/>
                  <a:gd name="connsiteY3" fmla="*/ 59456 h 63807"/>
                  <a:gd name="connsiteX4" fmla="*/ 74613 w 134944"/>
                  <a:gd name="connsiteY4" fmla="*/ 59456 h 63807"/>
                  <a:gd name="connsiteX5" fmla="*/ 0 w 134944"/>
                  <a:gd name="connsiteY5" fmla="*/ 41994 h 63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944" h="63807">
                    <a:moveTo>
                      <a:pt x="0" y="41994"/>
                    </a:moveTo>
                    <a:cubicBezTo>
                      <a:pt x="28442" y="38289"/>
                      <a:pt x="56885" y="34585"/>
                      <a:pt x="79375" y="27706"/>
                    </a:cubicBezTo>
                    <a:cubicBezTo>
                      <a:pt x="101865" y="20827"/>
                      <a:pt x="135467" y="-4573"/>
                      <a:pt x="134938" y="719"/>
                    </a:cubicBezTo>
                    <a:cubicBezTo>
                      <a:pt x="134409" y="6011"/>
                      <a:pt x="86254" y="49667"/>
                      <a:pt x="76200" y="59456"/>
                    </a:cubicBezTo>
                    <a:cubicBezTo>
                      <a:pt x="66146" y="69246"/>
                      <a:pt x="74613" y="59456"/>
                      <a:pt x="74613" y="59456"/>
                    </a:cubicBezTo>
                    <a:lnTo>
                      <a:pt x="0" y="4199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8" name="フリーフォーム: 図形 1017">
                <a:extLst>
                  <a:ext uri="{FF2B5EF4-FFF2-40B4-BE49-F238E27FC236}">
                    <a16:creationId xmlns:a16="http://schemas.microsoft.com/office/drawing/2014/main" id="{0CC38C6D-631C-4837-983A-3E514B25BACB}"/>
                  </a:ext>
                </a:extLst>
              </p:cNvPr>
              <p:cNvSpPr/>
              <p:nvPr/>
            </p:nvSpPr>
            <p:spPr>
              <a:xfrm>
                <a:off x="8854113" y="10491788"/>
                <a:ext cx="42556" cy="184151"/>
              </a:xfrm>
              <a:custGeom>
                <a:avLst/>
                <a:gdLst>
                  <a:gd name="connsiteX0" fmla="*/ 13662 w 42556"/>
                  <a:gd name="connsiteY0" fmla="*/ 0 h 184151"/>
                  <a:gd name="connsiteX1" fmla="*/ 962 w 42556"/>
                  <a:gd name="connsiteY1" fmla="*/ 125412 h 184151"/>
                  <a:gd name="connsiteX2" fmla="*/ 42237 w 42556"/>
                  <a:gd name="connsiteY2" fmla="*/ 184150 h 184151"/>
                  <a:gd name="connsiteX3" fmla="*/ 20012 w 42556"/>
                  <a:gd name="connsiteY3" fmla="*/ 127000 h 184151"/>
                  <a:gd name="connsiteX4" fmla="*/ 13662 w 42556"/>
                  <a:gd name="connsiteY4" fmla="*/ 0 h 18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556" h="184151">
                    <a:moveTo>
                      <a:pt x="13662" y="0"/>
                    </a:moveTo>
                    <a:cubicBezTo>
                      <a:pt x="10487" y="-265"/>
                      <a:pt x="-3800" y="94721"/>
                      <a:pt x="962" y="125412"/>
                    </a:cubicBezTo>
                    <a:cubicBezTo>
                      <a:pt x="5724" y="156103"/>
                      <a:pt x="39062" y="183885"/>
                      <a:pt x="42237" y="184150"/>
                    </a:cubicBezTo>
                    <a:cubicBezTo>
                      <a:pt x="45412" y="184415"/>
                      <a:pt x="23981" y="153194"/>
                      <a:pt x="20012" y="127000"/>
                    </a:cubicBezTo>
                    <a:cubicBezTo>
                      <a:pt x="16043" y="100806"/>
                      <a:pt x="16837" y="265"/>
                      <a:pt x="136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9" name="フリーフォーム: 図形 1018">
                <a:extLst>
                  <a:ext uri="{FF2B5EF4-FFF2-40B4-BE49-F238E27FC236}">
                    <a16:creationId xmlns:a16="http://schemas.microsoft.com/office/drawing/2014/main" id="{5D562B28-B19F-4362-B33E-9571B0935E59}"/>
                  </a:ext>
                </a:extLst>
              </p:cNvPr>
              <p:cNvSpPr/>
              <p:nvPr/>
            </p:nvSpPr>
            <p:spPr>
              <a:xfrm>
                <a:off x="8900713" y="10582585"/>
                <a:ext cx="184577" cy="99724"/>
              </a:xfrm>
              <a:custGeom>
                <a:avLst/>
                <a:gdLst>
                  <a:gd name="connsiteX0" fmla="*/ 182962 w 184577"/>
                  <a:gd name="connsiteY0" fmla="*/ 1278 h 99724"/>
                  <a:gd name="connsiteX1" fmla="*/ 54375 w 184577"/>
                  <a:gd name="connsiteY1" fmla="*/ 29853 h 99724"/>
                  <a:gd name="connsiteX2" fmla="*/ 48025 w 184577"/>
                  <a:gd name="connsiteY2" fmla="*/ 29853 h 99724"/>
                  <a:gd name="connsiteX3" fmla="*/ 400 w 184577"/>
                  <a:gd name="connsiteY3" fmla="*/ 99703 h 99724"/>
                  <a:gd name="connsiteX4" fmla="*/ 30562 w 184577"/>
                  <a:gd name="connsiteY4" fmla="*/ 21915 h 99724"/>
                  <a:gd name="connsiteX5" fmla="*/ 119462 w 184577"/>
                  <a:gd name="connsiteY5" fmla="*/ 7628 h 99724"/>
                  <a:gd name="connsiteX6" fmla="*/ 182962 w 184577"/>
                  <a:gd name="connsiteY6" fmla="*/ 1278 h 9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577" h="99724">
                    <a:moveTo>
                      <a:pt x="182962" y="1278"/>
                    </a:moveTo>
                    <a:cubicBezTo>
                      <a:pt x="172114" y="4982"/>
                      <a:pt x="76864" y="25091"/>
                      <a:pt x="54375" y="29853"/>
                    </a:cubicBezTo>
                    <a:cubicBezTo>
                      <a:pt x="31886" y="34615"/>
                      <a:pt x="57021" y="18211"/>
                      <a:pt x="48025" y="29853"/>
                    </a:cubicBezTo>
                    <a:cubicBezTo>
                      <a:pt x="39029" y="41495"/>
                      <a:pt x="3310" y="101026"/>
                      <a:pt x="400" y="99703"/>
                    </a:cubicBezTo>
                    <a:cubicBezTo>
                      <a:pt x="-2510" y="98380"/>
                      <a:pt x="10718" y="37261"/>
                      <a:pt x="30562" y="21915"/>
                    </a:cubicBezTo>
                    <a:cubicBezTo>
                      <a:pt x="50406" y="6569"/>
                      <a:pt x="91416" y="12655"/>
                      <a:pt x="119462" y="7628"/>
                    </a:cubicBezTo>
                    <a:cubicBezTo>
                      <a:pt x="147508" y="2601"/>
                      <a:pt x="193810" y="-2426"/>
                      <a:pt x="182962" y="12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0" name="フリーフォーム: 図形 1019">
                <a:extLst>
                  <a:ext uri="{FF2B5EF4-FFF2-40B4-BE49-F238E27FC236}">
                    <a16:creationId xmlns:a16="http://schemas.microsoft.com/office/drawing/2014/main" id="{AC267C38-87CD-4E20-AC66-9982FEA1B24E}"/>
                  </a:ext>
                </a:extLst>
              </p:cNvPr>
              <p:cNvSpPr/>
              <p:nvPr/>
            </p:nvSpPr>
            <p:spPr>
              <a:xfrm>
                <a:off x="8912125" y="10506002"/>
                <a:ext cx="169677" cy="100108"/>
              </a:xfrm>
              <a:custGeom>
                <a:avLst/>
                <a:gdLst>
                  <a:gd name="connsiteX0" fmla="*/ 3275 w 169677"/>
                  <a:gd name="connsiteY0" fmla="*/ 100086 h 100108"/>
                  <a:gd name="connsiteX1" fmla="*/ 30263 w 169677"/>
                  <a:gd name="connsiteY1" fmla="*/ 28648 h 100108"/>
                  <a:gd name="connsiteX2" fmla="*/ 87413 w 169677"/>
                  <a:gd name="connsiteY2" fmla="*/ 14361 h 100108"/>
                  <a:gd name="connsiteX3" fmla="*/ 168375 w 169677"/>
                  <a:gd name="connsiteY3" fmla="*/ 73 h 100108"/>
                  <a:gd name="connsiteX4" fmla="*/ 17563 w 169677"/>
                  <a:gd name="connsiteY4" fmla="*/ 20711 h 100108"/>
                  <a:gd name="connsiteX5" fmla="*/ 3275 w 169677"/>
                  <a:gd name="connsiteY5" fmla="*/ 100086 h 10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677" h="100108">
                    <a:moveTo>
                      <a:pt x="3275" y="100086"/>
                    </a:moveTo>
                    <a:cubicBezTo>
                      <a:pt x="5392" y="101409"/>
                      <a:pt x="16240" y="42936"/>
                      <a:pt x="30263" y="28648"/>
                    </a:cubicBezTo>
                    <a:cubicBezTo>
                      <a:pt x="44286" y="14360"/>
                      <a:pt x="64394" y="19123"/>
                      <a:pt x="87413" y="14361"/>
                    </a:cubicBezTo>
                    <a:cubicBezTo>
                      <a:pt x="110432" y="9598"/>
                      <a:pt x="180017" y="-985"/>
                      <a:pt x="168375" y="73"/>
                    </a:cubicBezTo>
                    <a:cubicBezTo>
                      <a:pt x="156733" y="1131"/>
                      <a:pt x="42963" y="8540"/>
                      <a:pt x="17563" y="20711"/>
                    </a:cubicBezTo>
                    <a:cubicBezTo>
                      <a:pt x="-7837" y="32882"/>
                      <a:pt x="1158" y="98763"/>
                      <a:pt x="3275" y="1000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1" name="フリーフォーム: 図形 1020">
                <a:extLst>
                  <a:ext uri="{FF2B5EF4-FFF2-40B4-BE49-F238E27FC236}">
                    <a16:creationId xmlns:a16="http://schemas.microsoft.com/office/drawing/2014/main" id="{BBF5471F-8A12-40AB-9521-28699513A896}"/>
                  </a:ext>
                </a:extLst>
              </p:cNvPr>
              <p:cNvSpPr/>
              <p:nvPr/>
            </p:nvSpPr>
            <p:spPr>
              <a:xfrm>
                <a:off x="8701204" y="9783711"/>
                <a:ext cx="141881" cy="459434"/>
              </a:xfrm>
              <a:custGeom>
                <a:avLst/>
                <a:gdLst>
                  <a:gd name="connsiteX0" fmla="*/ 4646 w 141881"/>
                  <a:gd name="connsiteY0" fmla="*/ 1639 h 459434"/>
                  <a:gd name="connsiteX1" fmla="*/ 1471 w 141881"/>
                  <a:gd name="connsiteY1" fmla="*/ 76252 h 459434"/>
                  <a:gd name="connsiteX2" fmla="*/ 23696 w 141881"/>
                  <a:gd name="connsiteY2" fmla="*/ 185789 h 459434"/>
                  <a:gd name="connsiteX3" fmla="*/ 139584 w 141881"/>
                  <a:gd name="connsiteY3" fmla="*/ 457252 h 459434"/>
                  <a:gd name="connsiteX4" fmla="*/ 95134 w 141881"/>
                  <a:gd name="connsiteY4" fmla="*/ 304852 h 459434"/>
                  <a:gd name="connsiteX5" fmla="*/ 25284 w 141881"/>
                  <a:gd name="connsiteY5" fmla="*/ 147689 h 459434"/>
                  <a:gd name="connsiteX6" fmla="*/ 4646 w 141881"/>
                  <a:gd name="connsiteY6" fmla="*/ 1639 h 45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881" h="459434">
                    <a:moveTo>
                      <a:pt x="4646" y="1639"/>
                    </a:moveTo>
                    <a:cubicBezTo>
                      <a:pt x="677" y="-10267"/>
                      <a:pt x="-1704" y="45560"/>
                      <a:pt x="1471" y="76252"/>
                    </a:cubicBezTo>
                    <a:cubicBezTo>
                      <a:pt x="4646" y="106944"/>
                      <a:pt x="677" y="122289"/>
                      <a:pt x="23696" y="185789"/>
                    </a:cubicBezTo>
                    <a:cubicBezTo>
                      <a:pt x="46715" y="249289"/>
                      <a:pt x="127678" y="437408"/>
                      <a:pt x="139584" y="457252"/>
                    </a:cubicBezTo>
                    <a:cubicBezTo>
                      <a:pt x="151490" y="477096"/>
                      <a:pt x="114184" y="356446"/>
                      <a:pt x="95134" y="304852"/>
                    </a:cubicBezTo>
                    <a:cubicBezTo>
                      <a:pt x="76084" y="253258"/>
                      <a:pt x="40630" y="195314"/>
                      <a:pt x="25284" y="147689"/>
                    </a:cubicBezTo>
                    <a:cubicBezTo>
                      <a:pt x="9938" y="100064"/>
                      <a:pt x="8615" y="13545"/>
                      <a:pt x="4646" y="1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2" name="フリーフォーム: 図形 1021">
                <a:extLst>
                  <a:ext uri="{FF2B5EF4-FFF2-40B4-BE49-F238E27FC236}">
                    <a16:creationId xmlns:a16="http://schemas.microsoft.com/office/drawing/2014/main" id="{A9FF7693-0BDF-4A3A-8845-C004E06DDB26}"/>
                  </a:ext>
                </a:extLst>
              </p:cNvPr>
              <p:cNvSpPr/>
              <p:nvPr/>
            </p:nvSpPr>
            <p:spPr>
              <a:xfrm>
                <a:off x="8772523" y="10127868"/>
                <a:ext cx="117529" cy="250532"/>
              </a:xfrm>
              <a:custGeom>
                <a:avLst/>
                <a:gdLst>
                  <a:gd name="connsiteX0" fmla="*/ 2 w 117529"/>
                  <a:gd name="connsiteY0" fmla="*/ 382 h 250532"/>
                  <a:gd name="connsiteX1" fmla="*/ 104777 w 117529"/>
                  <a:gd name="connsiteY1" fmla="*/ 176595 h 250532"/>
                  <a:gd name="connsiteX2" fmla="*/ 114302 w 117529"/>
                  <a:gd name="connsiteY2" fmla="*/ 249620 h 250532"/>
                  <a:gd name="connsiteX3" fmla="*/ 107952 w 117529"/>
                  <a:gd name="connsiteY3" fmla="*/ 132145 h 250532"/>
                  <a:gd name="connsiteX4" fmla="*/ 2 w 117529"/>
                  <a:gd name="connsiteY4" fmla="*/ 382 h 25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29" h="250532">
                    <a:moveTo>
                      <a:pt x="2" y="382"/>
                    </a:moveTo>
                    <a:cubicBezTo>
                      <a:pt x="-527" y="7790"/>
                      <a:pt x="85727" y="135055"/>
                      <a:pt x="104777" y="176595"/>
                    </a:cubicBezTo>
                    <a:cubicBezTo>
                      <a:pt x="123827" y="218135"/>
                      <a:pt x="113773" y="257028"/>
                      <a:pt x="114302" y="249620"/>
                    </a:cubicBezTo>
                    <a:cubicBezTo>
                      <a:pt x="114831" y="242212"/>
                      <a:pt x="124356" y="169187"/>
                      <a:pt x="107952" y="132145"/>
                    </a:cubicBezTo>
                    <a:cubicBezTo>
                      <a:pt x="91548" y="95103"/>
                      <a:pt x="531" y="-7026"/>
                      <a:pt x="2" y="3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3" name="フリーフォーム: 図形 1022">
                <a:extLst>
                  <a:ext uri="{FF2B5EF4-FFF2-40B4-BE49-F238E27FC236}">
                    <a16:creationId xmlns:a16="http://schemas.microsoft.com/office/drawing/2014/main" id="{086A4FEC-BC08-4991-8B73-C60B67EFEF38}"/>
                  </a:ext>
                </a:extLst>
              </p:cNvPr>
              <p:cNvSpPr/>
              <p:nvPr/>
            </p:nvSpPr>
            <p:spPr>
              <a:xfrm>
                <a:off x="8766997" y="10501160"/>
                <a:ext cx="119833" cy="175069"/>
              </a:xfrm>
              <a:custGeom>
                <a:avLst/>
                <a:gdLst>
                  <a:gd name="connsiteX0" fmla="*/ 766 w 119833"/>
                  <a:gd name="connsiteY0" fmla="*/ 153 h 175069"/>
                  <a:gd name="connsiteX1" fmla="*/ 62678 w 119833"/>
                  <a:gd name="connsiteY1" fmla="*/ 128740 h 175069"/>
                  <a:gd name="connsiteX2" fmla="*/ 119828 w 119833"/>
                  <a:gd name="connsiteY2" fmla="*/ 174778 h 175069"/>
                  <a:gd name="connsiteX3" fmla="*/ 59503 w 119833"/>
                  <a:gd name="connsiteY3" fmla="*/ 146203 h 175069"/>
                  <a:gd name="connsiteX4" fmla="*/ 29341 w 119833"/>
                  <a:gd name="connsiteY4" fmla="*/ 103340 h 175069"/>
                  <a:gd name="connsiteX5" fmla="*/ 766 w 119833"/>
                  <a:gd name="connsiteY5" fmla="*/ 153 h 175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33" h="175069">
                    <a:moveTo>
                      <a:pt x="766" y="153"/>
                    </a:moveTo>
                    <a:cubicBezTo>
                      <a:pt x="6322" y="4386"/>
                      <a:pt x="42834" y="99636"/>
                      <a:pt x="62678" y="128740"/>
                    </a:cubicBezTo>
                    <a:cubicBezTo>
                      <a:pt x="82522" y="157844"/>
                      <a:pt x="120357" y="171868"/>
                      <a:pt x="119828" y="174778"/>
                    </a:cubicBezTo>
                    <a:cubicBezTo>
                      <a:pt x="119299" y="177689"/>
                      <a:pt x="74584" y="158109"/>
                      <a:pt x="59503" y="146203"/>
                    </a:cubicBezTo>
                    <a:cubicBezTo>
                      <a:pt x="44422" y="134297"/>
                      <a:pt x="37278" y="126359"/>
                      <a:pt x="29341" y="103340"/>
                    </a:cubicBezTo>
                    <a:cubicBezTo>
                      <a:pt x="21404" y="80321"/>
                      <a:pt x="-4790" y="-4080"/>
                      <a:pt x="766" y="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4" name="フリーフォーム: 図形 1023">
                <a:extLst>
                  <a:ext uri="{FF2B5EF4-FFF2-40B4-BE49-F238E27FC236}">
                    <a16:creationId xmlns:a16="http://schemas.microsoft.com/office/drawing/2014/main" id="{9C2FEF6B-28D9-4831-BC4A-245E4E462530}"/>
                  </a:ext>
                </a:extLst>
              </p:cNvPr>
              <p:cNvSpPr/>
              <p:nvPr/>
            </p:nvSpPr>
            <p:spPr>
              <a:xfrm>
                <a:off x="8805735" y="10310710"/>
                <a:ext cx="48980" cy="224038"/>
              </a:xfrm>
              <a:custGeom>
                <a:avLst/>
                <a:gdLst>
                  <a:gd name="connsiteX0" fmla="*/ 128 w 48980"/>
                  <a:gd name="connsiteY0" fmla="*/ 103 h 224038"/>
                  <a:gd name="connsiteX1" fmla="*/ 47753 w 48980"/>
                  <a:gd name="connsiteY1" fmla="*/ 76303 h 224038"/>
                  <a:gd name="connsiteX2" fmla="*/ 35053 w 48980"/>
                  <a:gd name="connsiteY2" fmla="*/ 223940 h 224038"/>
                  <a:gd name="connsiteX3" fmla="*/ 36640 w 48980"/>
                  <a:gd name="connsiteY3" fmla="*/ 98528 h 224038"/>
                  <a:gd name="connsiteX4" fmla="*/ 33465 w 48980"/>
                  <a:gd name="connsiteY4" fmla="*/ 60428 h 224038"/>
                  <a:gd name="connsiteX5" fmla="*/ 128 w 48980"/>
                  <a:gd name="connsiteY5" fmla="*/ 103 h 22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980" h="224038">
                    <a:moveTo>
                      <a:pt x="128" y="103"/>
                    </a:moveTo>
                    <a:cubicBezTo>
                      <a:pt x="2509" y="2749"/>
                      <a:pt x="41932" y="38997"/>
                      <a:pt x="47753" y="76303"/>
                    </a:cubicBezTo>
                    <a:cubicBezTo>
                      <a:pt x="53574" y="113609"/>
                      <a:pt x="36905" y="220236"/>
                      <a:pt x="35053" y="223940"/>
                    </a:cubicBezTo>
                    <a:cubicBezTo>
                      <a:pt x="33201" y="227644"/>
                      <a:pt x="36905" y="125780"/>
                      <a:pt x="36640" y="98528"/>
                    </a:cubicBezTo>
                    <a:cubicBezTo>
                      <a:pt x="36375" y="71276"/>
                      <a:pt x="37698" y="74715"/>
                      <a:pt x="33465" y="60428"/>
                    </a:cubicBezTo>
                    <a:cubicBezTo>
                      <a:pt x="29232" y="46141"/>
                      <a:pt x="-2253" y="-2543"/>
                      <a:pt x="128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5" name="フリーフォーム: 図形 1024">
                <a:extLst>
                  <a:ext uri="{FF2B5EF4-FFF2-40B4-BE49-F238E27FC236}">
                    <a16:creationId xmlns:a16="http://schemas.microsoft.com/office/drawing/2014/main" id="{E35D31DC-B3EC-4BF6-86ED-447234F10A0D}"/>
                  </a:ext>
                </a:extLst>
              </p:cNvPr>
              <p:cNvSpPr/>
              <p:nvPr/>
            </p:nvSpPr>
            <p:spPr>
              <a:xfrm>
                <a:off x="8775777" y="10327623"/>
                <a:ext cx="69830" cy="224579"/>
              </a:xfrm>
              <a:custGeom>
                <a:avLst/>
                <a:gdLst>
                  <a:gd name="connsiteX0" fmla="*/ 28498 w 69830"/>
                  <a:gd name="connsiteY0" fmla="*/ 652 h 224579"/>
                  <a:gd name="connsiteX1" fmla="*/ 3098 w 69830"/>
                  <a:gd name="connsiteY1" fmla="*/ 76852 h 224579"/>
                  <a:gd name="connsiteX2" fmla="*/ 7861 w 69830"/>
                  <a:gd name="connsiteY2" fmla="*/ 181627 h 224579"/>
                  <a:gd name="connsiteX3" fmla="*/ 69773 w 69830"/>
                  <a:gd name="connsiteY3" fmla="*/ 224490 h 224579"/>
                  <a:gd name="connsiteX4" fmla="*/ 18973 w 69830"/>
                  <a:gd name="connsiteY4" fmla="*/ 172102 h 224579"/>
                  <a:gd name="connsiteX5" fmla="*/ 14211 w 69830"/>
                  <a:gd name="connsiteY5" fmla="*/ 119715 h 224579"/>
                  <a:gd name="connsiteX6" fmla="*/ 28498 w 69830"/>
                  <a:gd name="connsiteY6" fmla="*/ 652 h 224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830" h="224579">
                    <a:moveTo>
                      <a:pt x="28498" y="652"/>
                    </a:moveTo>
                    <a:cubicBezTo>
                      <a:pt x="26646" y="-6492"/>
                      <a:pt x="6538" y="46689"/>
                      <a:pt x="3098" y="76852"/>
                    </a:cubicBezTo>
                    <a:cubicBezTo>
                      <a:pt x="-342" y="107015"/>
                      <a:pt x="-3252" y="157021"/>
                      <a:pt x="7861" y="181627"/>
                    </a:cubicBezTo>
                    <a:cubicBezTo>
                      <a:pt x="18973" y="206233"/>
                      <a:pt x="67921" y="226077"/>
                      <a:pt x="69773" y="224490"/>
                    </a:cubicBezTo>
                    <a:cubicBezTo>
                      <a:pt x="71625" y="222903"/>
                      <a:pt x="28233" y="189565"/>
                      <a:pt x="18973" y="172102"/>
                    </a:cubicBezTo>
                    <a:cubicBezTo>
                      <a:pt x="9713" y="154640"/>
                      <a:pt x="16328" y="141146"/>
                      <a:pt x="14211" y="119715"/>
                    </a:cubicBezTo>
                    <a:cubicBezTo>
                      <a:pt x="12094" y="98284"/>
                      <a:pt x="30350" y="7796"/>
                      <a:pt x="28498" y="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6" name="フリーフォーム: 図形 1025">
                <a:extLst>
                  <a:ext uri="{FF2B5EF4-FFF2-40B4-BE49-F238E27FC236}">
                    <a16:creationId xmlns:a16="http://schemas.microsoft.com/office/drawing/2014/main" id="{A093BA93-A9A7-405D-AB77-015592A5A46D}"/>
                  </a:ext>
                </a:extLst>
              </p:cNvPr>
              <p:cNvSpPr/>
              <p:nvPr/>
            </p:nvSpPr>
            <p:spPr>
              <a:xfrm>
                <a:off x="8597885" y="10054890"/>
                <a:ext cx="171262" cy="320760"/>
              </a:xfrm>
              <a:custGeom>
                <a:avLst/>
                <a:gdLst>
                  <a:gd name="connsiteX0" fmla="*/ 15 w 171262"/>
                  <a:gd name="connsiteY0" fmla="*/ 335 h 320760"/>
                  <a:gd name="connsiteX1" fmla="*/ 106378 w 171262"/>
                  <a:gd name="connsiteY1" fmla="*/ 60660 h 320760"/>
                  <a:gd name="connsiteX2" fmla="*/ 130190 w 171262"/>
                  <a:gd name="connsiteY2" fmla="*/ 138448 h 320760"/>
                  <a:gd name="connsiteX3" fmla="*/ 141303 w 171262"/>
                  <a:gd name="connsiteY3" fmla="*/ 232110 h 320760"/>
                  <a:gd name="connsiteX4" fmla="*/ 163528 w 171262"/>
                  <a:gd name="connsiteY4" fmla="*/ 282910 h 320760"/>
                  <a:gd name="connsiteX5" fmla="*/ 168290 w 171262"/>
                  <a:gd name="connsiteY5" fmla="*/ 316248 h 320760"/>
                  <a:gd name="connsiteX6" fmla="*/ 120665 w 171262"/>
                  <a:gd name="connsiteY6" fmla="*/ 179723 h 320760"/>
                  <a:gd name="connsiteX7" fmla="*/ 114315 w 171262"/>
                  <a:gd name="connsiteY7" fmla="*/ 87648 h 320760"/>
                  <a:gd name="connsiteX8" fmla="*/ 15 w 171262"/>
                  <a:gd name="connsiteY8" fmla="*/ 335 h 32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262" h="320760">
                    <a:moveTo>
                      <a:pt x="15" y="335"/>
                    </a:moveTo>
                    <a:cubicBezTo>
                      <a:pt x="-1308" y="-4163"/>
                      <a:pt x="84682" y="37641"/>
                      <a:pt x="106378" y="60660"/>
                    </a:cubicBezTo>
                    <a:cubicBezTo>
                      <a:pt x="128074" y="83679"/>
                      <a:pt x="124369" y="109873"/>
                      <a:pt x="130190" y="138448"/>
                    </a:cubicBezTo>
                    <a:cubicBezTo>
                      <a:pt x="136011" y="167023"/>
                      <a:pt x="135747" y="208033"/>
                      <a:pt x="141303" y="232110"/>
                    </a:cubicBezTo>
                    <a:cubicBezTo>
                      <a:pt x="146859" y="256187"/>
                      <a:pt x="159030" y="268887"/>
                      <a:pt x="163528" y="282910"/>
                    </a:cubicBezTo>
                    <a:cubicBezTo>
                      <a:pt x="168026" y="296933"/>
                      <a:pt x="175434" y="333446"/>
                      <a:pt x="168290" y="316248"/>
                    </a:cubicBezTo>
                    <a:cubicBezTo>
                      <a:pt x="161146" y="299050"/>
                      <a:pt x="129661" y="217823"/>
                      <a:pt x="120665" y="179723"/>
                    </a:cubicBezTo>
                    <a:cubicBezTo>
                      <a:pt x="111669" y="141623"/>
                      <a:pt x="133894" y="117281"/>
                      <a:pt x="114315" y="87648"/>
                    </a:cubicBezTo>
                    <a:cubicBezTo>
                      <a:pt x="94736" y="58015"/>
                      <a:pt x="1338" y="4833"/>
                      <a:pt x="15" y="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7" name="フリーフォーム: 図形 1026">
                <a:extLst>
                  <a:ext uri="{FF2B5EF4-FFF2-40B4-BE49-F238E27FC236}">
                    <a16:creationId xmlns:a16="http://schemas.microsoft.com/office/drawing/2014/main" id="{ED68EF99-CFF8-40B0-85CE-E17E4564FDB5}"/>
                  </a:ext>
                </a:extLst>
              </p:cNvPr>
              <p:cNvSpPr/>
              <p:nvPr/>
            </p:nvSpPr>
            <p:spPr>
              <a:xfrm>
                <a:off x="8577578" y="10312397"/>
                <a:ext cx="206515" cy="223848"/>
              </a:xfrm>
              <a:custGeom>
                <a:avLst/>
                <a:gdLst>
                  <a:gd name="connsiteX0" fmla="*/ 1272 w 206515"/>
                  <a:gd name="connsiteY0" fmla="*/ 3 h 223848"/>
                  <a:gd name="connsiteX1" fmla="*/ 9210 w 206515"/>
                  <a:gd name="connsiteY1" fmla="*/ 82553 h 223848"/>
                  <a:gd name="connsiteX2" fmla="*/ 55247 w 206515"/>
                  <a:gd name="connsiteY2" fmla="*/ 111128 h 223848"/>
                  <a:gd name="connsiteX3" fmla="*/ 137797 w 206515"/>
                  <a:gd name="connsiteY3" fmla="*/ 179391 h 223848"/>
                  <a:gd name="connsiteX4" fmla="*/ 206060 w 206515"/>
                  <a:gd name="connsiteY4" fmla="*/ 223841 h 223848"/>
                  <a:gd name="connsiteX5" fmla="*/ 164785 w 206515"/>
                  <a:gd name="connsiteY5" fmla="*/ 182566 h 223848"/>
                  <a:gd name="connsiteX6" fmla="*/ 110810 w 206515"/>
                  <a:gd name="connsiteY6" fmla="*/ 128591 h 223848"/>
                  <a:gd name="connsiteX7" fmla="*/ 26672 w 206515"/>
                  <a:gd name="connsiteY7" fmla="*/ 79378 h 223848"/>
                  <a:gd name="connsiteX8" fmla="*/ 1272 w 206515"/>
                  <a:gd name="connsiteY8" fmla="*/ 3 h 223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515" h="223848">
                    <a:moveTo>
                      <a:pt x="1272" y="3"/>
                    </a:moveTo>
                    <a:cubicBezTo>
                      <a:pt x="-1638" y="532"/>
                      <a:pt x="214" y="64032"/>
                      <a:pt x="9210" y="82553"/>
                    </a:cubicBezTo>
                    <a:cubicBezTo>
                      <a:pt x="18206" y="101074"/>
                      <a:pt x="33816" y="94988"/>
                      <a:pt x="55247" y="111128"/>
                    </a:cubicBezTo>
                    <a:cubicBezTo>
                      <a:pt x="76678" y="127268"/>
                      <a:pt x="112662" y="160606"/>
                      <a:pt x="137797" y="179391"/>
                    </a:cubicBezTo>
                    <a:cubicBezTo>
                      <a:pt x="162932" y="198176"/>
                      <a:pt x="201562" y="223312"/>
                      <a:pt x="206060" y="223841"/>
                    </a:cubicBezTo>
                    <a:cubicBezTo>
                      <a:pt x="210558" y="224370"/>
                      <a:pt x="180660" y="198441"/>
                      <a:pt x="164785" y="182566"/>
                    </a:cubicBezTo>
                    <a:cubicBezTo>
                      <a:pt x="148910" y="166691"/>
                      <a:pt x="133829" y="145789"/>
                      <a:pt x="110810" y="128591"/>
                    </a:cubicBezTo>
                    <a:cubicBezTo>
                      <a:pt x="87791" y="111393"/>
                      <a:pt x="46516" y="95782"/>
                      <a:pt x="26672" y="79378"/>
                    </a:cubicBezTo>
                    <a:cubicBezTo>
                      <a:pt x="6828" y="62974"/>
                      <a:pt x="4182" y="-526"/>
                      <a:pt x="127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8" name="フリーフォーム: 図形 1027">
                <a:extLst>
                  <a:ext uri="{FF2B5EF4-FFF2-40B4-BE49-F238E27FC236}">
                    <a16:creationId xmlns:a16="http://schemas.microsoft.com/office/drawing/2014/main" id="{A1D74B85-F055-4438-97F8-1ED40F33ED76}"/>
                  </a:ext>
                </a:extLst>
              </p:cNvPr>
              <p:cNvSpPr/>
              <p:nvPr/>
            </p:nvSpPr>
            <p:spPr>
              <a:xfrm>
                <a:off x="8615999" y="10262859"/>
                <a:ext cx="66070" cy="114661"/>
              </a:xfrm>
              <a:custGeom>
                <a:avLst/>
                <a:gdLst>
                  <a:gd name="connsiteX0" fmla="*/ 66039 w 66070"/>
                  <a:gd name="connsiteY0" fmla="*/ 329 h 114661"/>
                  <a:gd name="connsiteX1" fmla="*/ 31114 w 66070"/>
                  <a:gd name="connsiteY1" fmla="*/ 59066 h 114661"/>
                  <a:gd name="connsiteX2" fmla="*/ 7301 w 66070"/>
                  <a:gd name="connsiteY2" fmla="*/ 92404 h 114661"/>
                  <a:gd name="connsiteX3" fmla="*/ 951 w 66070"/>
                  <a:gd name="connsiteY3" fmla="*/ 114629 h 114661"/>
                  <a:gd name="connsiteX4" fmla="*/ 24764 w 66070"/>
                  <a:gd name="connsiteY4" fmla="*/ 87641 h 114661"/>
                  <a:gd name="connsiteX5" fmla="*/ 66039 w 66070"/>
                  <a:gd name="connsiteY5" fmla="*/ 329 h 114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070" h="114661">
                    <a:moveTo>
                      <a:pt x="66039" y="329"/>
                    </a:moveTo>
                    <a:cubicBezTo>
                      <a:pt x="67097" y="-4433"/>
                      <a:pt x="40904" y="43720"/>
                      <a:pt x="31114" y="59066"/>
                    </a:cubicBezTo>
                    <a:cubicBezTo>
                      <a:pt x="21324" y="74412"/>
                      <a:pt x="12328" y="83144"/>
                      <a:pt x="7301" y="92404"/>
                    </a:cubicBezTo>
                    <a:cubicBezTo>
                      <a:pt x="2274" y="101665"/>
                      <a:pt x="-1959" y="115423"/>
                      <a:pt x="951" y="114629"/>
                    </a:cubicBezTo>
                    <a:cubicBezTo>
                      <a:pt x="3861" y="113835"/>
                      <a:pt x="14974" y="102987"/>
                      <a:pt x="24764" y="87641"/>
                    </a:cubicBezTo>
                    <a:cubicBezTo>
                      <a:pt x="34554" y="72295"/>
                      <a:pt x="64981" y="5091"/>
                      <a:pt x="66039" y="3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9" name="フリーフォーム: 図形 1028">
                <a:extLst>
                  <a:ext uri="{FF2B5EF4-FFF2-40B4-BE49-F238E27FC236}">
                    <a16:creationId xmlns:a16="http://schemas.microsoft.com/office/drawing/2014/main" id="{6F627C85-9494-4C38-9AAC-92DA1EB03ABF}"/>
                  </a:ext>
                </a:extLst>
              </p:cNvPr>
              <p:cNvSpPr/>
              <p:nvPr/>
            </p:nvSpPr>
            <p:spPr>
              <a:xfrm>
                <a:off x="8564484" y="10052045"/>
                <a:ext cx="90369" cy="276491"/>
              </a:xfrm>
              <a:custGeom>
                <a:avLst/>
                <a:gdLst>
                  <a:gd name="connsiteX0" fmla="*/ 79 w 90369"/>
                  <a:gd name="connsiteY0" fmla="*/ 5 h 276491"/>
                  <a:gd name="connsiteX1" fmla="*/ 85804 w 90369"/>
                  <a:gd name="connsiteY1" fmla="*/ 69855 h 276491"/>
                  <a:gd name="connsiteX2" fmla="*/ 77866 w 90369"/>
                  <a:gd name="connsiteY2" fmla="*/ 122243 h 276491"/>
                  <a:gd name="connsiteX3" fmla="*/ 71516 w 90369"/>
                  <a:gd name="connsiteY3" fmla="*/ 215905 h 276491"/>
                  <a:gd name="connsiteX4" fmla="*/ 49291 w 90369"/>
                  <a:gd name="connsiteY4" fmla="*/ 238130 h 276491"/>
                  <a:gd name="connsiteX5" fmla="*/ 1666 w 90369"/>
                  <a:gd name="connsiteY5" fmla="*/ 276230 h 276491"/>
                  <a:gd name="connsiteX6" fmla="*/ 60404 w 90369"/>
                  <a:gd name="connsiteY6" fmla="*/ 217493 h 276491"/>
                  <a:gd name="connsiteX7" fmla="*/ 73104 w 90369"/>
                  <a:gd name="connsiteY7" fmla="*/ 168280 h 276491"/>
                  <a:gd name="connsiteX8" fmla="*/ 69929 w 90369"/>
                  <a:gd name="connsiteY8" fmla="*/ 66680 h 276491"/>
                  <a:gd name="connsiteX9" fmla="*/ 79 w 90369"/>
                  <a:gd name="connsiteY9" fmla="*/ 5 h 27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369" h="276491">
                    <a:moveTo>
                      <a:pt x="79" y="5"/>
                    </a:moveTo>
                    <a:cubicBezTo>
                      <a:pt x="2725" y="534"/>
                      <a:pt x="72840" y="49482"/>
                      <a:pt x="85804" y="69855"/>
                    </a:cubicBezTo>
                    <a:cubicBezTo>
                      <a:pt x="98768" y="90228"/>
                      <a:pt x="80247" y="97901"/>
                      <a:pt x="77866" y="122243"/>
                    </a:cubicBezTo>
                    <a:cubicBezTo>
                      <a:pt x="75485" y="146585"/>
                      <a:pt x="76278" y="196591"/>
                      <a:pt x="71516" y="215905"/>
                    </a:cubicBezTo>
                    <a:cubicBezTo>
                      <a:pt x="66754" y="235219"/>
                      <a:pt x="60933" y="228076"/>
                      <a:pt x="49291" y="238130"/>
                    </a:cubicBezTo>
                    <a:cubicBezTo>
                      <a:pt x="37649" y="248184"/>
                      <a:pt x="-186" y="279669"/>
                      <a:pt x="1666" y="276230"/>
                    </a:cubicBezTo>
                    <a:cubicBezTo>
                      <a:pt x="3518" y="272791"/>
                      <a:pt x="48498" y="235485"/>
                      <a:pt x="60404" y="217493"/>
                    </a:cubicBezTo>
                    <a:cubicBezTo>
                      <a:pt x="72310" y="199501"/>
                      <a:pt x="71517" y="193416"/>
                      <a:pt x="73104" y="168280"/>
                    </a:cubicBezTo>
                    <a:cubicBezTo>
                      <a:pt x="74692" y="143145"/>
                      <a:pt x="77867" y="92345"/>
                      <a:pt x="69929" y="66680"/>
                    </a:cubicBezTo>
                    <a:cubicBezTo>
                      <a:pt x="61992" y="41016"/>
                      <a:pt x="-2567" y="-524"/>
                      <a:pt x="7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0" name="フリーフォーム: 図形 1029">
                <a:extLst>
                  <a:ext uri="{FF2B5EF4-FFF2-40B4-BE49-F238E27FC236}">
                    <a16:creationId xmlns:a16="http://schemas.microsoft.com/office/drawing/2014/main" id="{FD60A53B-0A48-4288-977B-8EF6A374CC7F}"/>
                  </a:ext>
                </a:extLst>
              </p:cNvPr>
              <p:cNvSpPr/>
              <p:nvPr/>
            </p:nvSpPr>
            <p:spPr>
              <a:xfrm>
                <a:off x="8569723" y="10064363"/>
                <a:ext cx="10843" cy="255032"/>
              </a:xfrm>
              <a:custGeom>
                <a:avLst/>
                <a:gdLst>
                  <a:gd name="connsiteX0" fmla="*/ 1190 w 10843"/>
                  <a:gd name="connsiteY0" fmla="*/ 387 h 255032"/>
                  <a:gd name="connsiteX1" fmla="*/ 1190 w 10843"/>
                  <a:gd name="connsiteY1" fmla="*/ 244862 h 255032"/>
                  <a:gd name="connsiteX2" fmla="*/ 10715 w 10843"/>
                  <a:gd name="connsiteY2" fmla="*/ 189300 h 255032"/>
                  <a:gd name="connsiteX3" fmla="*/ 1190 w 10843"/>
                  <a:gd name="connsiteY3" fmla="*/ 387 h 255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43" h="255032">
                    <a:moveTo>
                      <a:pt x="1190" y="387"/>
                    </a:moveTo>
                    <a:cubicBezTo>
                      <a:pt x="-398" y="9647"/>
                      <a:pt x="-397" y="213377"/>
                      <a:pt x="1190" y="244862"/>
                    </a:cubicBezTo>
                    <a:cubicBezTo>
                      <a:pt x="2777" y="276347"/>
                      <a:pt x="9392" y="228194"/>
                      <a:pt x="10715" y="189300"/>
                    </a:cubicBezTo>
                    <a:cubicBezTo>
                      <a:pt x="12038" y="150406"/>
                      <a:pt x="2778" y="-8873"/>
                      <a:pt x="1190" y="3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1" name="フリーフォーム: 図形 1030">
                <a:extLst>
                  <a:ext uri="{FF2B5EF4-FFF2-40B4-BE49-F238E27FC236}">
                    <a16:creationId xmlns:a16="http://schemas.microsoft.com/office/drawing/2014/main" id="{39F5AA6E-E0C7-4E3F-B001-31CDF233FB91}"/>
                  </a:ext>
                </a:extLst>
              </p:cNvPr>
              <p:cNvSpPr/>
              <p:nvPr/>
            </p:nvSpPr>
            <p:spPr>
              <a:xfrm>
                <a:off x="8542226" y="9734129"/>
                <a:ext cx="152628" cy="48652"/>
              </a:xfrm>
              <a:custGeom>
                <a:avLst/>
                <a:gdLst>
                  <a:gd name="connsiteX0" fmla="*/ 112 w 152628"/>
                  <a:gd name="connsiteY0" fmla="*/ 421 h 48652"/>
                  <a:gd name="connsiteX1" fmla="*/ 144574 w 152628"/>
                  <a:gd name="connsiteY1" fmla="*/ 48046 h 48652"/>
                  <a:gd name="connsiteX2" fmla="*/ 120762 w 152628"/>
                  <a:gd name="connsiteY2" fmla="*/ 25821 h 48652"/>
                  <a:gd name="connsiteX3" fmla="*/ 112 w 152628"/>
                  <a:gd name="connsiteY3" fmla="*/ 421 h 4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628" h="48652">
                    <a:moveTo>
                      <a:pt x="112" y="421"/>
                    </a:moveTo>
                    <a:cubicBezTo>
                      <a:pt x="4081" y="4125"/>
                      <a:pt x="124466" y="43813"/>
                      <a:pt x="144574" y="48046"/>
                    </a:cubicBezTo>
                    <a:cubicBezTo>
                      <a:pt x="164682" y="52279"/>
                      <a:pt x="143516" y="33229"/>
                      <a:pt x="120762" y="25821"/>
                    </a:cubicBezTo>
                    <a:cubicBezTo>
                      <a:pt x="98008" y="18413"/>
                      <a:pt x="-3857" y="-3283"/>
                      <a:pt x="112" y="4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2" name="フリーフォーム: 図形 1031">
                <a:extLst>
                  <a:ext uri="{FF2B5EF4-FFF2-40B4-BE49-F238E27FC236}">
                    <a16:creationId xmlns:a16="http://schemas.microsoft.com/office/drawing/2014/main" id="{568EF7E0-8A1E-4D2E-89D7-2C33D7F3CCC5}"/>
                  </a:ext>
                </a:extLst>
              </p:cNvPr>
              <p:cNvSpPr/>
              <p:nvPr/>
            </p:nvSpPr>
            <p:spPr>
              <a:xfrm>
                <a:off x="8534269" y="9951492"/>
                <a:ext cx="25903" cy="161680"/>
              </a:xfrm>
              <a:custGeom>
                <a:avLst/>
                <a:gdLst>
                  <a:gd name="connsiteX0" fmla="*/ 131 w 25903"/>
                  <a:gd name="connsiteY0" fmla="*/ 546 h 161680"/>
                  <a:gd name="connsiteX1" fmla="*/ 16006 w 25903"/>
                  <a:gd name="connsiteY1" fmla="*/ 157708 h 161680"/>
                  <a:gd name="connsiteX2" fmla="*/ 25531 w 25903"/>
                  <a:gd name="connsiteY2" fmla="*/ 106908 h 161680"/>
                  <a:gd name="connsiteX3" fmla="*/ 131 w 25903"/>
                  <a:gd name="connsiteY3" fmla="*/ 546 h 16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03" h="161680">
                    <a:moveTo>
                      <a:pt x="131" y="546"/>
                    </a:moveTo>
                    <a:cubicBezTo>
                      <a:pt x="-1456" y="9013"/>
                      <a:pt x="11773" y="139981"/>
                      <a:pt x="16006" y="157708"/>
                    </a:cubicBezTo>
                    <a:cubicBezTo>
                      <a:pt x="20239" y="175435"/>
                      <a:pt x="27648" y="129398"/>
                      <a:pt x="25531" y="106908"/>
                    </a:cubicBezTo>
                    <a:cubicBezTo>
                      <a:pt x="23414" y="84419"/>
                      <a:pt x="1718" y="-7921"/>
                      <a:pt x="131" y="5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3" name="フリーフォーム: 図形 1032">
                <a:extLst>
                  <a:ext uri="{FF2B5EF4-FFF2-40B4-BE49-F238E27FC236}">
                    <a16:creationId xmlns:a16="http://schemas.microsoft.com/office/drawing/2014/main" id="{49D43939-6A59-4FD5-9AD9-64DFD0EBB571}"/>
                  </a:ext>
                </a:extLst>
              </p:cNvPr>
              <p:cNvSpPr/>
              <p:nvPr/>
            </p:nvSpPr>
            <p:spPr>
              <a:xfrm>
                <a:off x="8516938" y="9737680"/>
                <a:ext cx="138116" cy="249390"/>
              </a:xfrm>
              <a:custGeom>
                <a:avLst/>
                <a:gdLst>
                  <a:gd name="connsiteX0" fmla="*/ 28575 w 138116"/>
                  <a:gd name="connsiteY0" fmla="*/ 45 h 249390"/>
                  <a:gd name="connsiteX1" fmla="*/ 0 w 138116"/>
                  <a:gd name="connsiteY1" fmla="*/ 152445 h 249390"/>
                  <a:gd name="connsiteX2" fmla="*/ 28575 w 138116"/>
                  <a:gd name="connsiteY2" fmla="*/ 247695 h 249390"/>
                  <a:gd name="connsiteX3" fmla="*/ 68262 w 138116"/>
                  <a:gd name="connsiteY3" fmla="*/ 209595 h 249390"/>
                  <a:gd name="connsiteX4" fmla="*/ 109537 w 138116"/>
                  <a:gd name="connsiteY4" fmla="*/ 160383 h 249390"/>
                  <a:gd name="connsiteX5" fmla="*/ 127000 w 138116"/>
                  <a:gd name="connsiteY5" fmla="*/ 95295 h 249390"/>
                  <a:gd name="connsiteX6" fmla="*/ 87312 w 138116"/>
                  <a:gd name="connsiteY6" fmla="*/ 55608 h 249390"/>
                  <a:gd name="connsiteX7" fmla="*/ 138112 w 138116"/>
                  <a:gd name="connsiteY7" fmla="*/ 57195 h 249390"/>
                  <a:gd name="connsiteX8" fmla="*/ 84137 w 138116"/>
                  <a:gd name="connsiteY8" fmla="*/ 47670 h 249390"/>
                  <a:gd name="connsiteX9" fmla="*/ 96837 w 138116"/>
                  <a:gd name="connsiteY9" fmla="*/ 81008 h 249390"/>
                  <a:gd name="connsiteX10" fmla="*/ 112712 w 138116"/>
                  <a:gd name="connsiteY10" fmla="*/ 107995 h 249390"/>
                  <a:gd name="connsiteX11" fmla="*/ 26987 w 138116"/>
                  <a:gd name="connsiteY11" fmla="*/ 214358 h 249390"/>
                  <a:gd name="connsiteX12" fmla="*/ 19050 w 138116"/>
                  <a:gd name="connsiteY12" fmla="*/ 168320 h 249390"/>
                  <a:gd name="connsiteX13" fmla="*/ 28575 w 138116"/>
                  <a:gd name="connsiteY13" fmla="*/ 45 h 24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8116" h="249390">
                    <a:moveTo>
                      <a:pt x="28575" y="45"/>
                    </a:moveTo>
                    <a:cubicBezTo>
                      <a:pt x="25400" y="-2601"/>
                      <a:pt x="0" y="111170"/>
                      <a:pt x="0" y="152445"/>
                    </a:cubicBezTo>
                    <a:cubicBezTo>
                      <a:pt x="0" y="193720"/>
                      <a:pt x="17198" y="238170"/>
                      <a:pt x="28575" y="247695"/>
                    </a:cubicBezTo>
                    <a:cubicBezTo>
                      <a:pt x="39952" y="257220"/>
                      <a:pt x="54768" y="224147"/>
                      <a:pt x="68262" y="209595"/>
                    </a:cubicBezTo>
                    <a:cubicBezTo>
                      <a:pt x="81756" y="195043"/>
                      <a:pt x="99747" y="179433"/>
                      <a:pt x="109537" y="160383"/>
                    </a:cubicBezTo>
                    <a:cubicBezTo>
                      <a:pt x="119327" y="141333"/>
                      <a:pt x="130704" y="112757"/>
                      <a:pt x="127000" y="95295"/>
                    </a:cubicBezTo>
                    <a:cubicBezTo>
                      <a:pt x="123296" y="77833"/>
                      <a:pt x="85460" y="61958"/>
                      <a:pt x="87312" y="55608"/>
                    </a:cubicBezTo>
                    <a:cubicBezTo>
                      <a:pt x="89164" y="49258"/>
                      <a:pt x="138641" y="58518"/>
                      <a:pt x="138112" y="57195"/>
                    </a:cubicBezTo>
                    <a:cubicBezTo>
                      <a:pt x="137583" y="55872"/>
                      <a:pt x="91016" y="43701"/>
                      <a:pt x="84137" y="47670"/>
                    </a:cubicBezTo>
                    <a:cubicBezTo>
                      <a:pt x="77258" y="51639"/>
                      <a:pt x="92075" y="70954"/>
                      <a:pt x="96837" y="81008"/>
                    </a:cubicBezTo>
                    <a:cubicBezTo>
                      <a:pt x="101600" y="91062"/>
                      <a:pt x="124354" y="85770"/>
                      <a:pt x="112712" y="107995"/>
                    </a:cubicBezTo>
                    <a:cubicBezTo>
                      <a:pt x="101070" y="130220"/>
                      <a:pt x="42597" y="204304"/>
                      <a:pt x="26987" y="214358"/>
                    </a:cubicBezTo>
                    <a:cubicBezTo>
                      <a:pt x="11377" y="224412"/>
                      <a:pt x="21696" y="200070"/>
                      <a:pt x="19050" y="168320"/>
                    </a:cubicBezTo>
                    <a:cubicBezTo>
                      <a:pt x="16404" y="136570"/>
                      <a:pt x="31750" y="2691"/>
                      <a:pt x="28575" y="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4" name="フリーフォーム: 図形 1033">
                <a:extLst>
                  <a:ext uri="{FF2B5EF4-FFF2-40B4-BE49-F238E27FC236}">
                    <a16:creationId xmlns:a16="http://schemas.microsoft.com/office/drawing/2014/main" id="{D814CF3B-CC08-48DA-8216-6FBD252C478A}"/>
                  </a:ext>
                </a:extLst>
              </p:cNvPr>
              <p:cNvSpPr/>
              <p:nvPr/>
            </p:nvSpPr>
            <p:spPr>
              <a:xfrm>
                <a:off x="8658332" y="9800185"/>
                <a:ext cx="102920" cy="313716"/>
              </a:xfrm>
              <a:custGeom>
                <a:avLst/>
                <a:gdLst>
                  <a:gd name="connsiteX0" fmla="*/ 26881 w 102920"/>
                  <a:gd name="connsiteY0" fmla="*/ 1040 h 313716"/>
                  <a:gd name="connsiteX1" fmla="*/ 22118 w 102920"/>
                  <a:gd name="connsiteY1" fmla="*/ 77240 h 313716"/>
                  <a:gd name="connsiteX2" fmla="*/ 95143 w 102920"/>
                  <a:gd name="connsiteY2" fmla="*/ 274090 h 313716"/>
                  <a:gd name="connsiteX3" fmla="*/ 98318 w 102920"/>
                  <a:gd name="connsiteY3" fmla="*/ 312190 h 313716"/>
                  <a:gd name="connsiteX4" fmla="*/ 72918 w 102920"/>
                  <a:gd name="connsiteY4" fmla="*/ 247103 h 313716"/>
                  <a:gd name="connsiteX5" fmla="*/ 1481 w 102920"/>
                  <a:gd name="connsiteY5" fmla="*/ 124865 h 313716"/>
                  <a:gd name="connsiteX6" fmla="*/ 26881 w 102920"/>
                  <a:gd name="connsiteY6" fmla="*/ 1040 h 3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920" h="313716">
                    <a:moveTo>
                      <a:pt x="26881" y="1040"/>
                    </a:moveTo>
                    <a:cubicBezTo>
                      <a:pt x="30320" y="-6897"/>
                      <a:pt x="10741" y="31732"/>
                      <a:pt x="22118" y="77240"/>
                    </a:cubicBezTo>
                    <a:cubicBezTo>
                      <a:pt x="33495" y="122748"/>
                      <a:pt x="82443" y="234932"/>
                      <a:pt x="95143" y="274090"/>
                    </a:cubicBezTo>
                    <a:cubicBezTo>
                      <a:pt x="107843" y="313248"/>
                      <a:pt x="102022" y="316688"/>
                      <a:pt x="98318" y="312190"/>
                    </a:cubicBezTo>
                    <a:cubicBezTo>
                      <a:pt x="94614" y="307692"/>
                      <a:pt x="89058" y="278324"/>
                      <a:pt x="72918" y="247103"/>
                    </a:cubicBezTo>
                    <a:cubicBezTo>
                      <a:pt x="56779" y="215882"/>
                      <a:pt x="9948" y="162965"/>
                      <a:pt x="1481" y="124865"/>
                    </a:cubicBezTo>
                    <a:cubicBezTo>
                      <a:pt x="-6986" y="86765"/>
                      <a:pt x="23442" y="8977"/>
                      <a:pt x="26881" y="10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5" name="フリーフォーム: 図形 1034">
                <a:extLst>
                  <a:ext uri="{FF2B5EF4-FFF2-40B4-BE49-F238E27FC236}">
                    <a16:creationId xmlns:a16="http://schemas.microsoft.com/office/drawing/2014/main" id="{BBA9A316-38BB-4526-AE11-F50CD240FD28}"/>
                  </a:ext>
                </a:extLst>
              </p:cNvPr>
              <p:cNvSpPr/>
              <p:nvPr/>
            </p:nvSpPr>
            <p:spPr>
              <a:xfrm>
                <a:off x="8703275" y="10045684"/>
                <a:ext cx="160277" cy="308756"/>
              </a:xfrm>
              <a:custGeom>
                <a:avLst/>
                <a:gdLst>
                  <a:gd name="connsiteX0" fmla="*/ 34325 w 160277"/>
                  <a:gd name="connsiteY0" fmla="*/ 16 h 308756"/>
                  <a:gd name="connsiteX1" fmla="*/ 37500 w 160277"/>
                  <a:gd name="connsiteY1" fmla="*/ 65104 h 308756"/>
                  <a:gd name="connsiteX2" fmla="*/ 102588 w 160277"/>
                  <a:gd name="connsiteY2" fmla="*/ 158766 h 308756"/>
                  <a:gd name="connsiteX3" fmla="*/ 158150 w 160277"/>
                  <a:gd name="connsiteY3" fmla="*/ 303229 h 308756"/>
                  <a:gd name="connsiteX4" fmla="*/ 142275 w 160277"/>
                  <a:gd name="connsiteY4" fmla="*/ 268304 h 308756"/>
                  <a:gd name="connsiteX5" fmla="*/ 81950 w 160277"/>
                  <a:gd name="connsiteY5" fmla="*/ 169879 h 308756"/>
                  <a:gd name="connsiteX6" fmla="*/ 62900 w 160277"/>
                  <a:gd name="connsiteY6" fmla="*/ 171466 h 308756"/>
                  <a:gd name="connsiteX7" fmla="*/ 62900 w 160277"/>
                  <a:gd name="connsiteY7" fmla="*/ 128604 h 308756"/>
                  <a:gd name="connsiteX8" fmla="*/ 5750 w 160277"/>
                  <a:gd name="connsiteY8" fmla="*/ 73041 h 308756"/>
                  <a:gd name="connsiteX9" fmla="*/ 5750 w 160277"/>
                  <a:gd name="connsiteY9" fmla="*/ 58754 h 308756"/>
                  <a:gd name="connsiteX10" fmla="*/ 34325 w 160277"/>
                  <a:gd name="connsiteY10" fmla="*/ 16 h 308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0277" h="308756">
                    <a:moveTo>
                      <a:pt x="34325" y="16"/>
                    </a:moveTo>
                    <a:cubicBezTo>
                      <a:pt x="39616" y="1074"/>
                      <a:pt x="26123" y="38646"/>
                      <a:pt x="37500" y="65104"/>
                    </a:cubicBezTo>
                    <a:cubicBezTo>
                      <a:pt x="48877" y="91562"/>
                      <a:pt x="82480" y="119078"/>
                      <a:pt x="102588" y="158766"/>
                    </a:cubicBezTo>
                    <a:cubicBezTo>
                      <a:pt x="122696" y="198454"/>
                      <a:pt x="151535" y="284973"/>
                      <a:pt x="158150" y="303229"/>
                    </a:cubicBezTo>
                    <a:cubicBezTo>
                      <a:pt x="164765" y="321485"/>
                      <a:pt x="154975" y="290529"/>
                      <a:pt x="142275" y="268304"/>
                    </a:cubicBezTo>
                    <a:cubicBezTo>
                      <a:pt x="129575" y="246079"/>
                      <a:pt x="95179" y="186019"/>
                      <a:pt x="81950" y="169879"/>
                    </a:cubicBezTo>
                    <a:cubicBezTo>
                      <a:pt x="68721" y="153739"/>
                      <a:pt x="66075" y="178345"/>
                      <a:pt x="62900" y="171466"/>
                    </a:cubicBezTo>
                    <a:cubicBezTo>
                      <a:pt x="59725" y="164587"/>
                      <a:pt x="72425" y="145008"/>
                      <a:pt x="62900" y="128604"/>
                    </a:cubicBezTo>
                    <a:cubicBezTo>
                      <a:pt x="53375" y="112200"/>
                      <a:pt x="15275" y="84683"/>
                      <a:pt x="5750" y="73041"/>
                    </a:cubicBezTo>
                    <a:cubicBezTo>
                      <a:pt x="-3775" y="61399"/>
                      <a:pt x="194" y="68279"/>
                      <a:pt x="5750" y="58754"/>
                    </a:cubicBezTo>
                    <a:cubicBezTo>
                      <a:pt x="11306" y="49229"/>
                      <a:pt x="29034" y="-1042"/>
                      <a:pt x="34325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6" name="フリーフォーム: 図形 1035">
                <a:extLst>
                  <a:ext uri="{FF2B5EF4-FFF2-40B4-BE49-F238E27FC236}">
                    <a16:creationId xmlns:a16="http://schemas.microsoft.com/office/drawing/2014/main" id="{8CA4D5BA-4E29-47F4-A8B2-A5D913A4B352}"/>
                  </a:ext>
                </a:extLst>
              </p:cNvPr>
              <p:cNvSpPr/>
              <p:nvPr/>
            </p:nvSpPr>
            <p:spPr>
              <a:xfrm>
                <a:off x="6311884" y="7092925"/>
                <a:ext cx="299034" cy="971617"/>
              </a:xfrm>
              <a:custGeom>
                <a:avLst/>
                <a:gdLst>
                  <a:gd name="connsiteX0" fmla="*/ 298466 w 299034"/>
                  <a:gd name="connsiteY0" fmla="*/ 25 h 971617"/>
                  <a:gd name="connsiteX1" fmla="*/ 196866 w 299034"/>
                  <a:gd name="connsiteY1" fmla="*/ 542950 h 971617"/>
                  <a:gd name="connsiteX2" fmla="*/ 44466 w 299034"/>
                  <a:gd name="connsiteY2" fmla="*/ 882675 h 971617"/>
                  <a:gd name="connsiteX3" fmla="*/ 16 w 299034"/>
                  <a:gd name="connsiteY3" fmla="*/ 971575 h 971617"/>
                  <a:gd name="connsiteX4" fmla="*/ 47641 w 299034"/>
                  <a:gd name="connsiteY4" fmla="*/ 876325 h 971617"/>
                  <a:gd name="connsiteX5" fmla="*/ 152416 w 299034"/>
                  <a:gd name="connsiteY5" fmla="*/ 565175 h 971617"/>
                  <a:gd name="connsiteX6" fmla="*/ 298466 w 299034"/>
                  <a:gd name="connsiteY6" fmla="*/ 25 h 971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9034" h="971617">
                    <a:moveTo>
                      <a:pt x="298466" y="25"/>
                    </a:moveTo>
                    <a:cubicBezTo>
                      <a:pt x="305874" y="-3679"/>
                      <a:pt x="239199" y="395842"/>
                      <a:pt x="196866" y="542950"/>
                    </a:cubicBezTo>
                    <a:cubicBezTo>
                      <a:pt x="154533" y="690058"/>
                      <a:pt x="77274" y="811238"/>
                      <a:pt x="44466" y="882675"/>
                    </a:cubicBezTo>
                    <a:cubicBezTo>
                      <a:pt x="11658" y="954113"/>
                      <a:pt x="-513" y="972633"/>
                      <a:pt x="16" y="971575"/>
                    </a:cubicBezTo>
                    <a:cubicBezTo>
                      <a:pt x="545" y="970517"/>
                      <a:pt x="22241" y="944058"/>
                      <a:pt x="47641" y="876325"/>
                    </a:cubicBezTo>
                    <a:cubicBezTo>
                      <a:pt x="73041" y="808592"/>
                      <a:pt x="109024" y="712283"/>
                      <a:pt x="152416" y="565175"/>
                    </a:cubicBezTo>
                    <a:cubicBezTo>
                      <a:pt x="195808" y="418067"/>
                      <a:pt x="291058" y="3729"/>
                      <a:pt x="298466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7" name="フリーフォーム: 図形 1036">
                <a:extLst>
                  <a:ext uri="{FF2B5EF4-FFF2-40B4-BE49-F238E27FC236}">
                    <a16:creationId xmlns:a16="http://schemas.microsoft.com/office/drawing/2014/main" id="{77170A4C-AB64-4D65-AB1E-F8406A024412}"/>
                  </a:ext>
                </a:extLst>
              </p:cNvPr>
              <p:cNvSpPr/>
              <p:nvPr/>
            </p:nvSpPr>
            <p:spPr>
              <a:xfrm>
                <a:off x="6144226" y="8067487"/>
                <a:ext cx="206322" cy="1007596"/>
              </a:xfrm>
              <a:custGeom>
                <a:avLst/>
                <a:gdLst>
                  <a:gd name="connsiteX0" fmla="*/ 205774 w 206322"/>
                  <a:gd name="connsiteY0" fmla="*/ 188 h 1007596"/>
                  <a:gd name="connsiteX1" fmla="*/ 110524 w 206322"/>
                  <a:gd name="connsiteY1" fmla="*/ 451038 h 1007596"/>
                  <a:gd name="connsiteX2" fmla="*/ 69249 w 206322"/>
                  <a:gd name="connsiteY2" fmla="*/ 635188 h 1007596"/>
                  <a:gd name="connsiteX3" fmla="*/ 2574 w 206322"/>
                  <a:gd name="connsiteY3" fmla="*/ 1003488 h 1007596"/>
                  <a:gd name="connsiteX4" fmla="*/ 18449 w 206322"/>
                  <a:gd name="connsiteY4" fmla="*/ 812988 h 1007596"/>
                  <a:gd name="connsiteX5" fmla="*/ 62899 w 206322"/>
                  <a:gd name="connsiteY5" fmla="*/ 508188 h 1007596"/>
                  <a:gd name="connsiteX6" fmla="*/ 205774 w 206322"/>
                  <a:gd name="connsiteY6" fmla="*/ 188 h 100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322" h="1007596">
                    <a:moveTo>
                      <a:pt x="205774" y="188"/>
                    </a:moveTo>
                    <a:cubicBezTo>
                      <a:pt x="213711" y="-9337"/>
                      <a:pt x="133278" y="345205"/>
                      <a:pt x="110524" y="451038"/>
                    </a:cubicBezTo>
                    <a:cubicBezTo>
                      <a:pt x="87770" y="556871"/>
                      <a:pt x="87241" y="543113"/>
                      <a:pt x="69249" y="635188"/>
                    </a:cubicBezTo>
                    <a:cubicBezTo>
                      <a:pt x="51257" y="727263"/>
                      <a:pt x="11041" y="973855"/>
                      <a:pt x="2574" y="1003488"/>
                    </a:cubicBezTo>
                    <a:cubicBezTo>
                      <a:pt x="-5893" y="1033121"/>
                      <a:pt x="8395" y="895538"/>
                      <a:pt x="18449" y="812988"/>
                    </a:cubicBezTo>
                    <a:cubicBezTo>
                      <a:pt x="28503" y="730438"/>
                      <a:pt x="28503" y="646830"/>
                      <a:pt x="62899" y="508188"/>
                    </a:cubicBezTo>
                    <a:cubicBezTo>
                      <a:pt x="97295" y="369546"/>
                      <a:pt x="197837" y="9713"/>
                      <a:pt x="205774" y="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8" name="フリーフォーム: 図形 1037">
                <a:extLst>
                  <a:ext uri="{FF2B5EF4-FFF2-40B4-BE49-F238E27FC236}">
                    <a16:creationId xmlns:a16="http://schemas.microsoft.com/office/drawing/2014/main" id="{283DD5BB-0C17-436C-A1F5-7AE67FC75B6C}"/>
                  </a:ext>
                </a:extLst>
              </p:cNvPr>
              <p:cNvSpPr/>
              <p:nvPr/>
            </p:nvSpPr>
            <p:spPr>
              <a:xfrm>
                <a:off x="6302009" y="7799725"/>
                <a:ext cx="175397" cy="1348195"/>
              </a:xfrm>
              <a:custGeom>
                <a:avLst/>
                <a:gdLst>
                  <a:gd name="connsiteX0" fmla="*/ 174991 w 175397"/>
                  <a:gd name="connsiteY0" fmla="*/ 1250 h 1348195"/>
                  <a:gd name="connsiteX1" fmla="*/ 89266 w 175397"/>
                  <a:gd name="connsiteY1" fmla="*/ 213975 h 1348195"/>
                  <a:gd name="connsiteX2" fmla="*/ 41641 w 175397"/>
                  <a:gd name="connsiteY2" fmla="*/ 750550 h 1348195"/>
                  <a:gd name="connsiteX3" fmla="*/ 28941 w 175397"/>
                  <a:gd name="connsiteY3" fmla="*/ 1322050 h 1348195"/>
                  <a:gd name="connsiteX4" fmla="*/ 366 w 175397"/>
                  <a:gd name="connsiteY4" fmla="*/ 1153775 h 1348195"/>
                  <a:gd name="connsiteX5" fmla="*/ 51166 w 175397"/>
                  <a:gd name="connsiteY5" fmla="*/ 296525 h 1348195"/>
                  <a:gd name="connsiteX6" fmla="*/ 174991 w 175397"/>
                  <a:gd name="connsiteY6" fmla="*/ 1250 h 134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397" h="1348195">
                    <a:moveTo>
                      <a:pt x="174991" y="1250"/>
                    </a:moveTo>
                    <a:cubicBezTo>
                      <a:pt x="181341" y="-12508"/>
                      <a:pt x="111491" y="89092"/>
                      <a:pt x="89266" y="213975"/>
                    </a:cubicBezTo>
                    <a:cubicBezTo>
                      <a:pt x="67041" y="338858"/>
                      <a:pt x="51695" y="565871"/>
                      <a:pt x="41641" y="750550"/>
                    </a:cubicBezTo>
                    <a:cubicBezTo>
                      <a:pt x="31587" y="935229"/>
                      <a:pt x="35820" y="1254846"/>
                      <a:pt x="28941" y="1322050"/>
                    </a:cubicBezTo>
                    <a:cubicBezTo>
                      <a:pt x="22062" y="1389254"/>
                      <a:pt x="-3338" y="1324696"/>
                      <a:pt x="366" y="1153775"/>
                    </a:cubicBezTo>
                    <a:cubicBezTo>
                      <a:pt x="4070" y="982854"/>
                      <a:pt x="24708" y="487554"/>
                      <a:pt x="51166" y="296525"/>
                    </a:cubicBezTo>
                    <a:cubicBezTo>
                      <a:pt x="77624" y="105496"/>
                      <a:pt x="168641" y="15008"/>
                      <a:pt x="174991" y="12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9" name="フリーフォーム: 図形 1038">
                <a:extLst>
                  <a:ext uri="{FF2B5EF4-FFF2-40B4-BE49-F238E27FC236}">
                    <a16:creationId xmlns:a16="http://schemas.microsoft.com/office/drawing/2014/main" id="{367E0F04-DCDD-4548-BC7F-E13F64A3B0A1}"/>
                  </a:ext>
                </a:extLst>
              </p:cNvPr>
              <p:cNvSpPr/>
              <p:nvPr/>
            </p:nvSpPr>
            <p:spPr>
              <a:xfrm>
                <a:off x="5196305" y="9048750"/>
                <a:ext cx="931972" cy="50807"/>
              </a:xfrm>
              <a:custGeom>
                <a:avLst/>
                <a:gdLst>
                  <a:gd name="connsiteX0" fmla="*/ 4345 w 931972"/>
                  <a:gd name="connsiteY0" fmla="*/ 50800 h 50807"/>
                  <a:gd name="connsiteX1" fmla="*/ 620295 w 931972"/>
                  <a:gd name="connsiteY1" fmla="*/ 19050 h 50807"/>
                  <a:gd name="connsiteX2" fmla="*/ 928270 w 931972"/>
                  <a:gd name="connsiteY2" fmla="*/ 15875 h 50807"/>
                  <a:gd name="connsiteX3" fmla="*/ 763170 w 931972"/>
                  <a:gd name="connsiteY3" fmla="*/ 0 h 50807"/>
                  <a:gd name="connsiteX4" fmla="*/ 366295 w 931972"/>
                  <a:gd name="connsiteY4" fmla="*/ 15875 h 50807"/>
                  <a:gd name="connsiteX5" fmla="*/ 4345 w 931972"/>
                  <a:gd name="connsiteY5" fmla="*/ 50800 h 5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972" h="50807">
                    <a:moveTo>
                      <a:pt x="4345" y="50800"/>
                    </a:moveTo>
                    <a:cubicBezTo>
                      <a:pt x="46678" y="51329"/>
                      <a:pt x="466308" y="24871"/>
                      <a:pt x="620295" y="19050"/>
                    </a:cubicBezTo>
                    <a:cubicBezTo>
                      <a:pt x="774282" y="13229"/>
                      <a:pt x="904458" y="19050"/>
                      <a:pt x="928270" y="15875"/>
                    </a:cubicBezTo>
                    <a:cubicBezTo>
                      <a:pt x="952083" y="12700"/>
                      <a:pt x="856832" y="0"/>
                      <a:pt x="763170" y="0"/>
                    </a:cubicBezTo>
                    <a:cubicBezTo>
                      <a:pt x="669508" y="0"/>
                      <a:pt x="492766" y="7408"/>
                      <a:pt x="366295" y="15875"/>
                    </a:cubicBezTo>
                    <a:cubicBezTo>
                      <a:pt x="239824" y="24342"/>
                      <a:pt x="-37988" y="50271"/>
                      <a:pt x="4345" y="5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0" name="フリーフォーム: 図形 1039">
                <a:extLst>
                  <a:ext uri="{FF2B5EF4-FFF2-40B4-BE49-F238E27FC236}">
                    <a16:creationId xmlns:a16="http://schemas.microsoft.com/office/drawing/2014/main" id="{5B6E828C-9728-43B4-B296-B61E7FA5499D}"/>
                  </a:ext>
                </a:extLst>
              </p:cNvPr>
              <p:cNvSpPr/>
              <p:nvPr/>
            </p:nvSpPr>
            <p:spPr>
              <a:xfrm>
                <a:off x="5254625" y="9076267"/>
                <a:ext cx="1079524" cy="61776"/>
              </a:xfrm>
              <a:custGeom>
                <a:avLst/>
                <a:gdLst>
                  <a:gd name="connsiteX0" fmla="*/ 0 w 1079524"/>
                  <a:gd name="connsiteY0" fmla="*/ 35983 h 61776"/>
                  <a:gd name="connsiteX1" fmla="*/ 723900 w 1079524"/>
                  <a:gd name="connsiteY1" fmla="*/ 32808 h 61776"/>
                  <a:gd name="connsiteX2" fmla="*/ 869950 w 1079524"/>
                  <a:gd name="connsiteY2" fmla="*/ 29633 h 61776"/>
                  <a:gd name="connsiteX3" fmla="*/ 1079500 w 1079524"/>
                  <a:gd name="connsiteY3" fmla="*/ 61383 h 61776"/>
                  <a:gd name="connsiteX4" fmla="*/ 882650 w 1079524"/>
                  <a:gd name="connsiteY4" fmla="*/ 4233 h 61776"/>
                  <a:gd name="connsiteX5" fmla="*/ 701675 w 1079524"/>
                  <a:gd name="connsiteY5" fmla="*/ 4233 h 61776"/>
                  <a:gd name="connsiteX6" fmla="*/ 0 w 1079524"/>
                  <a:gd name="connsiteY6" fmla="*/ 35983 h 61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9524" h="61776">
                    <a:moveTo>
                      <a:pt x="0" y="35983"/>
                    </a:moveTo>
                    <a:lnTo>
                      <a:pt x="723900" y="32808"/>
                    </a:lnTo>
                    <a:cubicBezTo>
                      <a:pt x="868892" y="31750"/>
                      <a:pt x="810683" y="24870"/>
                      <a:pt x="869950" y="29633"/>
                    </a:cubicBezTo>
                    <a:cubicBezTo>
                      <a:pt x="929217" y="34395"/>
                      <a:pt x="1077383" y="65616"/>
                      <a:pt x="1079500" y="61383"/>
                    </a:cubicBezTo>
                    <a:cubicBezTo>
                      <a:pt x="1081617" y="57150"/>
                      <a:pt x="945621" y="13758"/>
                      <a:pt x="882650" y="4233"/>
                    </a:cubicBezTo>
                    <a:cubicBezTo>
                      <a:pt x="819679" y="-5292"/>
                      <a:pt x="701675" y="4233"/>
                      <a:pt x="701675" y="4233"/>
                    </a:cubicBezTo>
                    <a:lnTo>
                      <a:pt x="0" y="3598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1" name="フリーフォーム: 図形 1040">
                <a:extLst>
                  <a:ext uri="{FF2B5EF4-FFF2-40B4-BE49-F238E27FC236}">
                    <a16:creationId xmlns:a16="http://schemas.microsoft.com/office/drawing/2014/main" id="{5EC675C1-6967-4547-91C5-6D0A72899DA3}"/>
                  </a:ext>
                </a:extLst>
              </p:cNvPr>
              <p:cNvSpPr/>
              <p:nvPr/>
            </p:nvSpPr>
            <p:spPr>
              <a:xfrm>
                <a:off x="3479800" y="9055085"/>
                <a:ext cx="1674885" cy="41290"/>
              </a:xfrm>
              <a:custGeom>
                <a:avLst/>
                <a:gdLst>
                  <a:gd name="connsiteX0" fmla="*/ 0 w 1674885"/>
                  <a:gd name="connsiteY0" fmla="*/ 41290 h 41290"/>
                  <a:gd name="connsiteX1" fmla="*/ 60325 w 1674885"/>
                  <a:gd name="connsiteY1" fmla="*/ 41290 h 41290"/>
                  <a:gd name="connsiteX2" fmla="*/ 746125 w 1674885"/>
                  <a:gd name="connsiteY2" fmla="*/ 22240 h 41290"/>
                  <a:gd name="connsiteX3" fmla="*/ 1066800 w 1674885"/>
                  <a:gd name="connsiteY3" fmla="*/ 22240 h 41290"/>
                  <a:gd name="connsiteX4" fmla="*/ 1647825 w 1674885"/>
                  <a:gd name="connsiteY4" fmla="*/ 28590 h 41290"/>
                  <a:gd name="connsiteX5" fmla="*/ 1539875 w 1674885"/>
                  <a:gd name="connsiteY5" fmla="*/ 28590 h 41290"/>
                  <a:gd name="connsiteX6" fmla="*/ 1193800 w 1674885"/>
                  <a:gd name="connsiteY6" fmla="*/ 15 h 41290"/>
                  <a:gd name="connsiteX7" fmla="*/ 0 w 1674885"/>
                  <a:gd name="connsiteY7" fmla="*/ 41290 h 4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4885" h="41290">
                    <a:moveTo>
                      <a:pt x="0" y="41290"/>
                    </a:moveTo>
                    <a:lnTo>
                      <a:pt x="60325" y="41290"/>
                    </a:lnTo>
                    <a:lnTo>
                      <a:pt x="746125" y="22240"/>
                    </a:lnTo>
                    <a:cubicBezTo>
                      <a:pt x="913871" y="19065"/>
                      <a:pt x="1066800" y="22240"/>
                      <a:pt x="1066800" y="22240"/>
                    </a:cubicBezTo>
                    <a:lnTo>
                      <a:pt x="1647825" y="28590"/>
                    </a:lnTo>
                    <a:cubicBezTo>
                      <a:pt x="1726671" y="29648"/>
                      <a:pt x="1615546" y="33352"/>
                      <a:pt x="1539875" y="28590"/>
                    </a:cubicBezTo>
                    <a:cubicBezTo>
                      <a:pt x="1464204" y="23828"/>
                      <a:pt x="1448329" y="544"/>
                      <a:pt x="1193800" y="15"/>
                    </a:cubicBezTo>
                    <a:cubicBezTo>
                      <a:pt x="939271" y="-514"/>
                      <a:pt x="475985" y="12450"/>
                      <a:pt x="0" y="412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2" name="フリーフォーム: 図形 1041">
                <a:extLst>
                  <a:ext uri="{FF2B5EF4-FFF2-40B4-BE49-F238E27FC236}">
                    <a16:creationId xmlns:a16="http://schemas.microsoft.com/office/drawing/2014/main" id="{3E6B183D-D8E4-4974-BBDA-CEDA6D79FE97}"/>
                  </a:ext>
                </a:extLst>
              </p:cNvPr>
              <p:cNvSpPr/>
              <p:nvPr/>
            </p:nvSpPr>
            <p:spPr>
              <a:xfrm>
                <a:off x="4283075" y="9099550"/>
                <a:ext cx="873809" cy="40220"/>
              </a:xfrm>
              <a:custGeom>
                <a:avLst/>
                <a:gdLst>
                  <a:gd name="connsiteX0" fmla="*/ 0 w 873809"/>
                  <a:gd name="connsiteY0" fmla="*/ 6350 h 40220"/>
                  <a:gd name="connsiteX1" fmla="*/ 177800 w 873809"/>
                  <a:gd name="connsiteY1" fmla="*/ 38100 h 40220"/>
                  <a:gd name="connsiteX2" fmla="*/ 485775 w 873809"/>
                  <a:gd name="connsiteY2" fmla="*/ 34925 h 40220"/>
                  <a:gd name="connsiteX3" fmla="*/ 873125 w 873809"/>
                  <a:gd name="connsiteY3" fmla="*/ 15875 h 40220"/>
                  <a:gd name="connsiteX4" fmla="*/ 587375 w 873809"/>
                  <a:gd name="connsiteY4" fmla="*/ 0 h 40220"/>
                  <a:gd name="connsiteX5" fmla="*/ 0 w 873809"/>
                  <a:gd name="connsiteY5" fmla="*/ 6350 h 40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3809" h="40220">
                    <a:moveTo>
                      <a:pt x="0" y="6350"/>
                    </a:moveTo>
                    <a:cubicBezTo>
                      <a:pt x="48419" y="19844"/>
                      <a:pt x="96838" y="33338"/>
                      <a:pt x="177800" y="38100"/>
                    </a:cubicBezTo>
                    <a:cubicBezTo>
                      <a:pt x="258762" y="42862"/>
                      <a:pt x="369888" y="38629"/>
                      <a:pt x="485775" y="34925"/>
                    </a:cubicBezTo>
                    <a:cubicBezTo>
                      <a:pt x="601662" y="31221"/>
                      <a:pt x="856192" y="21696"/>
                      <a:pt x="873125" y="15875"/>
                    </a:cubicBezTo>
                    <a:cubicBezTo>
                      <a:pt x="890058" y="10054"/>
                      <a:pt x="587375" y="0"/>
                      <a:pt x="587375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3" name="フリーフォーム: 図形 1042">
                <a:extLst>
                  <a:ext uri="{FF2B5EF4-FFF2-40B4-BE49-F238E27FC236}">
                    <a16:creationId xmlns:a16="http://schemas.microsoft.com/office/drawing/2014/main" id="{26785E63-F107-49BE-933A-AA5821DE7FB2}"/>
                  </a:ext>
                </a:extLst>
              </p:cNvPr>
              <p:cNvSpPr/>
              <p:nvPr/>
            </p:nvSpPr>
            <p:spPr>
              <a:xfrm>
                <a:off x="2860226" y="9081587"/>
                <a:ext cx="608534" cy="225312"/>
              </a:xfrm>
              <a:custGeom>
                <a:avLst/>
                <a:gdLst>
                  <a:gd name="connsiteX0" fmla="*/ 3624 w 608534"/>
                  <a:gd name="connsiteY0" fmla="*/ 224338 h 225312"/>
                  <a:gd name="connsiteX1" fmla="*/ 238574 w 608534"/>
                  <a:gd name="connsiteY1" fmla="*/ 103688 h 225312"/>
                  <a:gd name="connsiteX2" fmla="*/ 603699 w 608534"/>
                  <a:gd name="connsiteY2" fmla="*/ 5263 h 225312"/>
                  <a:gd name="connsiteX3" fmla="*/ 419549 w 608534"/>
                  <a:gd name="connsiteY3" fmla="*/ 33838 h 225312"/>
                  <a:gd name="connsiteX4" fmla="*/ 3624 w 608534"/>
                  <a:gd name="connsiteY4" fmla="*/ 224338 h 22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534" h="225312">
                    <a:moveTo>
                      <a:pt x="3624" y="224338"/>
                    </a:moveTo>
                    <a:cubicBezTo>
                      <a:pt x="-26538" y="235980"/>
                      <a:pt x="138562" y="140200"/>
                      <a:pt x="238574" y="103688"/>
                    </a:cubicBezTo>
                    <a:cubicBezTo>
                      <a:pt x="338586" y="67176"/>
                      <a:pt x="573537" y="16905"/>
                      <a:pt x="603699" y="5263"/>
                    </a:cubicBezTo>
                    <a:cubicBezTo>
                      <a:pt x="633861" y="-6379"/>
                      <a:pt x="516916" y="501"/>
                      <a:pt x="419549" y="33838"/>
                    </a:cubicBezTo>
                    <a:cubicBezTo>
                      <a:pt x="322182" y="67175"/>
                      <a:pt x="33786" y="212696"/>
                      <a:pt x="3624" y="2243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4" name="フリーフォーム: 図形 1043">
                <a:extLst>
                  <a:ext uri="{FF2B5EF4-FFF2-40B4-BE49-F238E27FC236}">
                    <a16:creationId xmlns:a16="http://schemas.microsoft.com/office/drawing/2014/main" id="{AF15F096-D6A0-445B-A42F-CA3F06AA30E6}"/>
                  </a:ext>
                </a:extLst>
              </p:cNvPr>
              <p:cNvSpPr/>
              <p:nvPr/>
            </p:nvSpPr>
            <p:spPr>
              <a:xfrm>
                <a:off x="2425637" y="7238101"/>
                <a:ext cx="298622" cy="1236322"/>
              </a:xfrm>
              <a:custGeom>
                <a:avLst/>
                <a:gdLst>
                  <a:gd name="connsiteX0" fmla="*/ 63 w 298622"/>
                  <a:gd name="connsiteY0" fmla="*/ 899 h 1236322"/>
                  <a:gd name="connsiteX1" fmla="*/ 276288 w 298622"/>
                  <a:gd name="connsiteY1" fmla="*/ 1169299 h 1236322"/>
                  <a:gd name="connsiteX2" fmla="*/ 250888 w 298622"/>
                  <a:gd name="connsiteY2" fmla="*/ 978799 h 1236322"/>
                  <a:gd name="connsiteX3" fmla="*/ 63 w 298622"/>
                  <a:gd name="connsiteY3" fmla="*/ 899 h 123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622" h="1236322">
                    <a:moveTo>
                      <a:pt x="63" y="899"/>
                    </a:moveTo>
                    <a:cubicBezTo>
                      <a:pt x="4296" y="32649"/>
                      <a:pt x="234484" y="1006316"/>
                      <a:pt x="276288" y="1169299"/>
                    </a:cubicBezTo>
                    <a:cubicBezTo>
                      <a:pt x="318092" y="1332282"/>
                      <a:pt x="296396" y="1170357"/>
                      <a:pt x="250888" y="978799"/>
                    </a:cubicBezTo>
                    <a:cubicBezTo>
                      <a:pt x="205380" y="787241"/>
                      <a:pt x="-4170" y="-30851"/>
                      <a:pt x="63" y="8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5" name="フリーフォーム: 図形 1044">
                <a:extLst>
                  <a:ext uri="{FF2B5EF4-FFF2-40B4-BE49-F238E27FC236}">
                    <a16:creationId xmlns:a16="http://schemas.microsoft.com/office/drawing/2014/main" id="{B9E6213A-8310-4BF7-AD23-48141A9FF583}"/>
                  </a:ext>
                </a:extLst>
              </p:cNvPr>
              <p:cNvSpPr/>
              <p:nvPr/>
            </p:nvSpPr>
            <p:spPr>
              <a:xfrm>
                <a:off x="2727301" y="8508126"/>
                <a:ext cx="146169" cy="732420"/>
              </a:xfrm>
              <a:custGeom>
                <a:avLst/>
                <a:gdLst>
                  <a:gd name="connsiteX0" fmla="*/ 24 w 146169"/>
                  <a:gd name="connsiteY0" fmla="*/ 874 h 732420"/>
                  <a:gd name="connsiteX1" fmla="*/ 98449 w 146169"/>
                  <a:gd name="connsiteY1" fmla="*/ 451724 h 732420"/>
                  <a:gd name="connsiteX2" fmla="*/ 146074 w 146169"/>
                  <a:gd name="connsiteY2" fmla="*/ 727949 h 732420"/>
                  <a:gd name="connsiteX3" fmla="*/ 107974 w 146169"/>
                  <a:gd name="connsiteY3" fmla="*/ 575549 h 732420"/>
                  <a:gd name="connsiteX4" fmla="*/ 24 w 146169"/>
                  <a:gd name="connsiteY4" fmla="*/ 874 h 732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69" h="732420">
                    <a:moveTo>
                      <a:pt x="24" y="874"/>
                    </a:moveTo>
                    <a:cubicBezTo>
                      <a:pt x="-1563" y="-19763"/>
                      <a:pt x="74107" y="330545"/>
                      <a:pt x="98449" y="451724"/>
                    </a:cubicBezTo>
                    <a:cubicBezTo>
                      <a:pt x="122791" y="572903"/>
                      <a:pt x="144487" y="707312"/>
                      <a:pt x="146074" y="727949"/>
                    </a:cubicBezTo>
                    <a:cubicBezTo>
                      <a:pt x="147661" y="748586"/>
                      <a:pt x="129141" y="697786"/>
                      <a:pt x="107974" y="575549"/>
                    </a:cubicBezTo>
                    <a:cubicBezTo>
                      <a:pt x="86807" y="453312"/>
                      <a:pt x="1611" y="21511"/>
                      <a:pt x="24" y="8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6" name="フリーフォーム: 図形 1045">
                <a:extLst>
                  <a:ext uri="{FF2B5EF4-FFF2-40B4-BE49-F238E27FC236}">
                    <a16:creationId xmlns:a16="http://schemas.microsoft.com/office/drawing/2014/main" id="{5D09C1D9-A1D9-46EE-AFFC-F0B4173B697E}"/>
                  </a:ext>
                </a:extLst>
              </p:cNvPr>
              <p:cNvSpPr/>
              <p:nvPr/>
            </p:nvSpPr>
            <p:spPr>
              <a:xfrm>
                <a:off x="2803525" y="7181850"/>
                <a:ext cx="269504" cy="982022"/>
              </a:xfrm>
              <a:custGeom>
                <a:avLst/>
                <a:gdLst>
                  <a:gd name="connsiteX0" fmla="*/ 0 w 269504"/>
                  <a:gd name="connsiteY0" fmla="*/ 0 h 982022"/>
                  <a:gd name="connsiteX1" fmla="*/ 200025 w 269504"/>
                  <a:gd name="connsiteY1" fmla="*/ 720725 h 982022"/>
                  <a:gd name="connsiteX2" fmla="*/ 266700 w 269504"/>
                  <a:gd name="connsiteY2" fmla="*/ 974725 h 982022"/>
                  <a:gd name="connsiteX3" fmla="*/ 120650 w 269504"/>
                  <a:gd name="connsiteY3" fmla="*/ 479425 h 982022"/>
                  <a:gd name="connsiteX4" fmla="*/ 0 w 269504"/>
                  <a:gd name="connsiteY4" fmla="*/ 0 h 98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504" h="982022">
                    <a:moveTo>
                      <a:pt x="0" y="0"/>
                    </a:moveTo>
                    <a:cubicBezTo>
                      <a:pt x="77787" y="279135"/>
                      <a:pt x="155575" y="558271"/>
                      <a:pt x="200025" y="720725"/>
                    </a:cubicBezTo>
                    <a:cubicBezTo>
                      <a:pt x="244475" y="883179"/>
                      <a:pt x="279929" y="1014942"/>
                      <a:pt x="266700" y="974725"/>
                    </a:cubicBezTo>
                    <a:cubicBezTo>
                      <a:pt x="253471" y="934508"/>
                      <a:pt x="167746" y="638704"/>
                      <a:pt x="120650" y="4794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7" name="フリーフォーム: 図形 1046">
                <a:extLst>
                  <a:ext uri="{FF2B5EF4-FFF2-40B4-BE49-F238E27FC236}">
                    <a16:creationId xmlns:a16="http://schemas.microsoft.com/office/drawing/2014/main" id="{83FCF542-8639-44A4-9627-A9F9E91F6D3A}"/>
                  </a:ext>
                </a:extLst>
              </p:cNvPr>
              <p:cNvSpPr/>
              <p:nvPr/>
            </p:nvSpPr>
            <p:spPr>
              <a:xfrm>
                <a:off x="3094539" y="8133710"/>
                <a:ext cx="318977" cy="959144"/>
              </a:xfrm>
              <a:custGeom>
                <a:avLst/>
                <a:gdLst>
                  <a:gd name="connsiteX0" fmla="*/ 1086 w 318977"/>
                  <a:gd name="connsiteY0" fmla="*/ 3815 h 959144"/>
                  <a:gd name="connsiteX1" fmla="*/ 178886 w 318977"/>
                  <a:gd name="connsiteY1" fmla="*/ 556265 h 959144"/>
                  <a:gd name="connsiteX2" fmla="*/ 312236 w 318977"/>
                  <a:gd name="connsiteY2" fmla="*/ 915040 h 959144"/>
                  <a:gd name="connsiteX3" fmla="*/ 267786 w 318977"/>
                  <a:gd name="connsiteY3" fmla="*/ 854715 h 959144"/>
                  <a:gd name="connsiteX4" fmla="*/ 1086 w 318977"/>
                  <a:gd name="connsiteY4" fmla="*/ 3815 h 95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977" h="959144">
                    <a:moveTo>
                      <a:pt x="1086" y="3815"/>
                    </a:moveTo>
                    <a:cubicBezTo>
                      <a:pt x="-13731" y="-45927"/>
                      <a:pt x="127028" y="404394"/>
                      <a:pt x="178886" y="556265"/>
                    </a:cubicBezTo>
                    <a:cubicBezTo>
                      <a:pt x="230744" y="708136"/>
                      <a:pt x="297419" y="865298"/>
                      <a:pt x="312236" y="915040"/>
                    </a:cubicBezTo>
                    <a:cubicBezTo>
                      <a:pt x="327053" y="964782"/>
                      <a:pt x="319644" y="1002352"/>
                      <a:pt x="267786" y="854715"/>
                    </a:cubicBezTo>
                    <a:cubicBezTo>
                      <a:pt x="215928" y="707078"/>
                      <a:pt x="15903" y="53557"/>
                      <a:pt x="1086" y="38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8" name="フリーフォーム: 図形 1047">
                <a:extLst>
                  <a:ext uri="{FF2B5EF4-FFF2-40B4-BE49-F238E27FC236}">
                    <a16:creationId xmlns:a16="http://schemas.microsoft.com/office/drawing/2014/main" id="{52543F4A-10B0-4E4F-BC88-801AD9FEF066}"/>
                  </a:ext>
                </a:extLst>
              </p:cNvPr>
              <p:cNvSpPr/>
              <p:nvPr/>
            </p:nvSpPr>
            <p:spPr>
              <a:xfrm>
                <a:off x="6638726" y="6572181"/>
                <a:ext cx="1259502" cy="331645"/>
              </a:xfrm>
              <a:custGeom>
                <a:avLst/>
                <a:gdLst>
                  <a:gd name="connsiteX0" fmla="*/ 199 w 1259502"/>
                  <a:gd name="connsiteY0" fmla="*/ 47694 h 331645"/>
                  <a:gd name="connsiteX1" fmla="*/ 343099 w 1259502"/>
                  <a:gd name="connsiteY1" fmla="*/ 111194 h 331645"/>
                  <a:gd name="connsiteX2" fmla="*/ 1066999 w 1259502"/>
                  <a:gd name="connsiteY2" fmla="*/ 69 h 331645"/>
                  <a:gd name="connsiteX3" fmla="*/ 501849 w 1259502"/>
                  <a:gd name="connsiteY3" fmla="*/ 130244 h 331645"/>
                  <a:gd name="connsiteX4" fmla="*/ 171649 w 1259502"/>
                  <a:gd name="connsiteY4" fmla="*/ 212794 h 331645"/>
                  <a:gd name="connsiteX5" fmla="*/ 530424 w 1259502"/>
                  <a:gd name="connsiteY5" fmla="*/ 108019 h 331645"/>
                  <a:gd name="connsiteX6" fmla="*/ 228799 w 1259502"/>
                  <a:gd name="connsiteY6" fmla="*/ 158819 h 331645"/>
                  <a:gd name="connsiteX7" fmla="*/ 355799 w 1259502"/>
                  <a:gd name="connsiteY7" fmla="*/ 184219 h 331645"/>
                  <a:gd name="connsiteX8" fmla="*/ 476449 w 1259502"/>
                  <a:gd name="connsiteY8" fmla="*/ 235019 h 331645"/>
                  <a:gd name="connsiteX9" fmla="*/ 1257499 w 1259502"/>
                  <a:gd name="connsiteY9" fmla="*/ 330269 h 331645"/>
                  <a:gd name="connsiteX10" fmla="*/ 216099 w 1259502"/>
                  <a:gd name="connsiteY10" fmla="*/ 292169 h 331645"/>
                  <a:gd name="connsiteX11" fmla="*/ 1019374 w 1259502"/>
                  <a:gd name="connsiteY11" fmla="*/ 301694 h 331645"/>
                  <a:gd name="connsiteX12" fmla="*/ 247849 w 1259502"/>
                  <a:gd name="connsiteY12" fmla="*/ 190569 h 331645"/>
                  <a:gd name="connsiteX13" fmla="*/ 384374 w 1259502"/>
                  <a:gd name="connsiteY13" fmla="*/ 127069 h 331645"/>
                  <a:gd name="connsiteX14" fmla="*/ 199 w 1259502"/>
                  <a:gd name="connsiteY14" fmla="*/ 47694 h 33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9502" h="331645">
                    <a:moveTo>
                      <a:pt x="199" y="47694"/>
                    </a:moveTo>
                    <a:cubicBezTo>
                      <a:pt x="-6680" y="45048"/>
                      <a:pt x="165299" y="119131"/>
                      <a:pt x="343099" y="111194"/>
                    </a:cubicBezTo>
                    <a:cubicBezTo>
                      <a:pt x="520899" y="103257"/>
                      <a:pt x="1040541" y="-3106"/>
                      <a:pt x="1066999" y="69"/>
                    </a:cubicBezTo>
                    <a:cubicBezTo>
                      <a:pt x="1093457" y="3244"/>
                      <a:pt x="651074" y="94790"/>
                      <a:pt x="501849" y="130244"/>
                    </a:cubicBezTo>
                    <a:cubicBezTo>
                      <a:pt x="352624" y="165698"/>
                      <a:pt x="166887" y="216498"/>
                      <a:pt x="171649" y="212794"/>
                    </a:cubicBezTo>
                    <a:cubicBezTo>
                      <a:pt x="176411" y="209090"/>
                      <a:pt x="520899" y="117015"/>
                      <a:pt x="530424" y="108019"/>
                    </a:cubicBezTo>
                    <a:cubicBezTo>
                      <a:pt x="539949" y="99023"/>
                      <a:pt x="257903" y="146119"/>
                      <a:pt x="228799" y="158819"/>
                    </a:cubicBezTo>
                    <a:cubicBezTo>
                      <a:pt x="199695" y="171519"/>
                      <a:pt x="314524" y="171519"/>
                      <a:pt x="355799" y="184219"/>
                    </a:cubicBezTo>
                    <a:cubicBezTo>
                      <a:pt x="397074" y="196919"/>
                      <a:pt x="326166" y="210677"/>
                      <a:pt x="476449" y="235019"/>
                    </a:cubicBezTo>
                    <a:cubicBezTo>
                      <a:pt x="626732" y="259361"/>
                      <a:pt x="1300891" y="320744"/>
                      <a:pt x="1257499" y="330269"/>
                    </a:cubicBezTo>
                    <a:cubicBezTo>
                      <a:pt x="1214107" y="339794"/>
                      <a:pt x="255787" y="296932"/>
                      <a:pt x="216099" y="292169"/>
                    </a:cubicBezTo>
                    <a:cubicBezTo>
                      <a:pt x="176412" y="287407"/>
                      <a:pt x="1014082" y="318627"/>
                      <a:pt x="1019374" y="301694"/>
                    </a:cubicBezTo>
                    <a:cubicBezTo>
                      <a:pt x="1024666" y="284761"/>
                      <a:pt x="353682" y="219673"/>
                      <a:pt x="247849" y="190569"/>
                    </a:cubicBezTo>
                    <a:cubicBezTo>
                      <a:pt x="142016" y="161465"/>
                      <a:pt x="424590" y="148765"/>
                      <a:pt x="384374" y="127069"/>
                    </a:cubicBezTo>
                    <a:cubicBezTo>
                      <a:pt x="344158" y="105373"/>
                      <a:pt x="7078" y="50340"/>
                      <a:pt x="199" y="476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9" name="フリーフォーム: 図形 1048">
                <a:extLst>
                  <a:ext uri="{FF2B5EF4-FFF2-40B4-BE49-F238E27FC236}">
                    <a16:creationId xmlns:a16="http://schemas.microsoft.com/office/drawing/2014/main" id="{62E7C432-233B-4A2A-B2C3-9E34BEE19ED2}"/>
                  </a:ext>
                </a:extLst>
              </p:cNvPr>
              <p:cNvSpPr/>
              <p:nvPr/>
            </p:nvSpPr>
            <p:spPr>
              <a:xfrm>
                <a:off x="6607759" y="6924060"/>
                <a:ext cx="2028710" cy="261029"/>
              </a:xfrm>
              <a:custGeom>
                <a:avLst/>
                <a:gdLst>
                  <a:gd name="connsiteX0" fmla="*/ 18466 w 2028710"/>
                  <a:gd name="connsiteY0" fmla="*/ 156190 h 261029"/>
                  <a:gd name="connsiteX1" fmla="*/ 85141 w 2028710"/>
                  <a:gd name="connsiteY1" fmla="*/ 146665 h 261029"/>
                  <a:gd name="connsiteX2" fmla="*/ 1097966 w 2028710"/>
                  <a:gd name="connsiteY2" fmla="*/ 130790 h 261029"/>
                  <a:gd name="connsiteX3" fmla="*/ 2028241 w 2028710"/>
                  <a:gd name="connsiteY3" fmla="*/ 260965 h 261029"/>
                  <a:gd name="connsiteX4" fmla="*/ 1209091 w 2028710"/>
                  <a:gd name="connsiteY4" fmla="*/ 111740 h 261029"/>
                  <a:gd name="connsiteX5" fmla="*/ 205791 w 2028710"/>
                  <a:gd name="connsiteY5" fmla="*/ 95865 h 261029"/>
                  <a:gd name="connsiteX6" fmla="*/ 1437691 w 2028710"/>
                  <a:gd name="connsiteY6" fmla="*/ 95865 h 261029"/>
                  <a:gd name="connsiteX7" fmla="*/ 94666 w 2028710"/>
                  <a:gd name="connsiteY7" fmla="*/ 105390 h 261029"/>
                  <a:gd name="connsiteX8" fmla="*/ 1507541 w 2028710"/>
                  <a:gd name="connsiteY8" fmla="*/ 86340 h 261029"/>
                  <a:gd name="connsiteX9" fmla="*/ 1009066 w 2028710"/>
                  <a:gd name="connsiteY9" fmla="*/ 67290 h 261029"/>
                  <a:gd name="connsiteX10" fmla="*/ 1866316 w 2028710"/>
                  <a:gd name="connsiteY10" fmla="*/ 153015 h 261029"/>
                  <a:gd name="connsiteX11" fmla="*/ 866191 w 2028710"/>
                  <a:gd name="connsiteY11" fmla="*/ 38715 h 261029"/>
                  <a:gd name="connsiteX12" fmla="*/ 1583741 w 2028710"/>
                  <a:gd name="connsiteY12" fmla="*/ 615 h 261029"/>
                  <a:gd name="connsiteX13" fmla="*/ 1456741 w 2028710"/>
                  <a:gd name="connsiteY13" fmla="*/ 19665 h 261029"/>
                  <a:gd name="connsiteX14" fmla="*/ 1612316 w 2028710"/>
                  <a:gd name="connsiteY14" fmla="*/ 76815 h 261029"/>
                  <a:gd name="connsiteX15" fmla="*/ 482016 w 2028710"/>
                  <a:gd name="connsiteY15" fmla="*/ 99040 h 261029"/>
                  <a:gd name="connsiteX16" fmla="*/ 18466 w 2028710"/>
                  <a:gd name="connsiteY16" fmla="*/ 156190 h 261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28710" h="261029">
                    <a:moveTo>
                      <a:pt x="18466" y="156190"/>
                    </a:moveTo>
                    <a:cubicBezTo>
                      <a:pt x="-47680" y="164127"/>
                      <a:pt x="85141" y="146665"/>
                      <a:pt x="85141" y="146665"/>
                    </a:cubicBezTo>
                    <a:cubicBezTo>
                      <a:pt x="265058" y="142432"/>
                      <a:pt x="774116" y="111740"/>
                      <a:pt x="1097966" y="130790"/>
                    </a:cubicBezTo>
                    <a:cubicBezTo>
                      <a:pt x="1421816" y="149840"/>
                      <a:pt x="2009720" y="264140"/>
                      <a:pt x="2028241" y="260965"/>
                    </a:cubicBezTo>
                    <a:cubicBezTo>
                      <a:pt x="2046762" y="257790"/>
                      <a:pt x="1512833" y="139257"/>
                      <a:pt x="1209091" y="111740"/>
                    </a:cubicBezTo>
                    <a:cubicBezTo>
                      <a:pt x="905349" y="84223"/>
                      <a:pt x="167691" y="98511"/>
                      <a:pt x="205791" y="95865"/>
                    </a:cubicBezTo>
                    <a:cubicBezTo>
                      <a:pt x="243891" y="93219"/>
                      <a:pt x="1456212" y="94278"/>
                      <a:pt x="1437691" y="95865"/>
                    </a:cubicBezTo>
                    <a:cubicBezTo>
                      <a:pt x="1419170" y="97452"/>
                      <a:pt x="83024" y="106977"/>
                      <a:pt x="94666" y="105390"/>
                    </a:cubicBezTo>
                    <a:cubicBezTo>
                      <a:pt x="106308" y="103803"/>
                      <a:pt x="1355141" y="92690"/>
                      <a:pt x="1507541" y="86340"/>
                    </a:cubicBezTo>
                    <a:cubicBezTo>
                      <a:pt x="1659941" y="79990"/>
                      <a:pt x="949270" y="56177"/>
                      <a:pt x="1009066" y="67290"/>
                    </a:cubicBezTo>
                    <a:cubicBezTo>
                      <a:pt x="1068862" y="78402"/>
                      <a:pt x="1890128" y="157777"/>
                      <a:pt x="1866316" y="153015"/>
                    </a:cubicBezTo>
                    <a:cubicBezTo>
                      <a:pt x="1842504" y="148253"/>
                      <a:pt x="913287" y="64115"/>
                      <a:pt x="866191" y="38715"/>
                    </a:cubicBezTo>
                    <a:cubicBezTo>
                      <a:pt x="819095" y="13315"/>
                      <a:pt x="1485316" y="3790"/>
                      <a:pt x="1583741" y="615"/>
                    </a:cubicBezTo>
                    <a:cubicBezTo>
                      <a:pt x="1682166" y="-2560"/>
                      <a:pt x="1451978" y="6965"/>
                      <a:pt x="1456741" y="19665"/>
                    </a:cubicBezTo>
                    <a:cubicBezTo>
                      <a:pt x="1461504" y="32365"/>
                      <a:pt x="1774770" y="63586"/>
                      <a:pt x="1612316" y="76815"/>
                    </a:cubicBezTo>
                    <a:cubicBezTo>
                      <a:pt x="1449862" y="90044"/>
                      <a:pt x="746070" y="88986"/>
                      <a:pt x="482016" y="99040"/>
                    </a:cubicBezTo>
                    <a:cubicBezTo>
                      <a:pt x="217962" y="109094"/>
                      <a:pt x="84612" y="148253"/>
                      <a:pt x="18466" y="156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0" name="フリーフォーム: 図形 1049">
                <a:extLst>
                  <a:ext uri="{FF2B5EF4-FFF2-40B4-BE49-F238E27FC236}">
                    <a16:creationId xmlns:a16="http://schemas.microsoft.com/office/drawing/2014/main" id="{72F0C1E1-87C6-4EF6-A79D-FA3EA382515B}"/>
                  </a:ext>
                </a:extLst>
              </p:cNvPr>
              <p:cNvSpPr/>
              <p:nvPr/>
            </p:nvSpPr>
            <p:spPr>
              <a:xfrm>
                <a:off x="6685750" y="6851247"/>
                <a:ext cx="788925" cy="121517"/>
              </a:xfrm>
              <a:custGeom>
                <a:avLst/>
                <a:gdLst>
                  <a:gd name="connsiteX0" fmla="*/ 19850 w 788925"/>
                  <a:gd name="connsiteY0" fmla="*/ 111528 h 121517"/>
                  <a:gd name="connsiteX1" fmla="*/ 257975 w 788925"/>
                  <a:gd name="connsiteY1" fmla="*/ 82953 h 121517"/>
                  <a:gd name="connsiteX2" fmla="*/ 600875 w 788925"/>
                  <a:gd name="connsiteY2" fmla="*/ 403 h 121517"/>
                  <a:gd name="connsiteX3" fmla="*/ 184950 w 788925"/>
                  <a:gd name="connsiteY3" fmla="*/ 121053 h 121517"/>
                  <a:gd name="connsiteX4" fmla="*/ 788200 w 788925"/>
                  <a:gd name="connsiteY4" fmla="*/ 44853 h 121517"/>
                  <a:gd name="connsiteX5" fmla="*/ 19850 w 788925"/>
                  <a:gd name="connsiteY5" fmla="*/ 111528 h 1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8925" h="121517">
                    <a:moveTo>
                      <a:pt x="19850" y="111528"/>
                    </a:moveTo>
                    <a:cubicBezTo>
                      <a:pt x="-68521" y="117878"/>
                      <a:pt x="161137" y="101474"/>
                      <a:pt x="257975" y="82953"/>
                    </a:cubicBezTo>
                    <a:cubicBezTo>
                      <a:pt x="354813" y="64432"/>
                      <a:pt x="613046" y="-5947"/>
                      <a:pt x="600875" y="403"/>
                    </a:cubicBezTo>
                    <a:cubicBezTo>
                      <a:pt x="588704" y="6753"/>
                      <a:pt x="153729" y="113645"/>
                      <a:pt x="184950" y="121053"/>
                    </a:cubicBezTo>
                    <a:cubicBezTo>
                      <a:pt x="216171" y="128461"/>
                      <a:pt x="812542" y="44853"/>
                      <a:pt x="788200" y="44853"/>
                    </a:cubicBezTo>
                    <a:cubicBezTo>
                      <a:pt x="763858" y="44853"/>
                      <a:pt x="108221" y="105178"/>
                      <a:pt x="19850" y="1115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1" name="フリーフォーム: 図形 1050">
                <a:extLst>
                  <a:ext uri="{FF2B5EF4-FFF2-40B4-BE49-F238E27FC236}">
                    <a16:creationId xmlns:a16="http://schemas.microsoft.com/office/drawing/2014/main" id="{AF2912C7-2108-4484-A66E-0BE2D7DB61F5}"/>
                  </a:ext>
                </a:extLst>
              </p:cNvPr>
              <p:cNvSpPr/>
              <p:nvPr/>
            </p:nvSpPr>
            <p:spPr>
              <a:xfrm>
                <a:off x="6625935" y="7024068"/>
                <a:ext cx="1451292" cy="838559"/>
              </a:xfrm>
              <a:custGeom>
                <a:avLst/>
                <a:gdLst>
                  <a:gd name="connsiteX0" fmla="*/ 35215 w 1451292"/>
                  <a:gd name="connsiteY0" fmla="*/ 18082 h 838559"/>
                  <a:gd name="connsiteX1" fmla="*/ 171740 w 1451292"/>
                  <a:gd name="connsiteY1" fmla="*/ 40307 h 838559"/>
                  <a:gd name="connsiteX2" fmla="*/ 819440 w 1451292"/>
                  <a:gd name="connsiteY2" fmla="*/ 256207 h 838559"/>
                  <a:gd name="connsiteX3" fmla="*/ 1368715 w 1451292"/>
                  <a:gd name="connsiteY3" fmla="*/ 795957 h 838559"/>
                  <a:gd name="connsiteX4" fmla="*/ 1133765 w 1451292"/>
                  <a:gd name="connsiteY4" fmla="*/ 411782 h 838559"/>
                  <a:gd name="connsiteX5" fmla="*/ 1451265 w 1451292"/>
                  <a:gd name="connsiteY5" fmla="*/ 837232 h 838559"/>
                  <a:gd name="connsiteX6" fmla="*/ 1152815 w 1451292"/>
                  <a:gd name="connsiteY6" fmla="*/ 548307 h 838559"/>
                  <a:gd name="connsiteX7" fmla="*/ 1257590 w 1451292"/>
                  <a:gd name="connsiteY7" fmla="*/ 627682 h 838559"/>
                  <a:gd name="connsiteX8" fmla="*/ 1102015 w 1451292"/>
                  <a:gd name="connsiteY8" fmla="*/ 494332 h 838559"/>
                  <a:gd name="connsiteX9" fmla="*/ 711490 w 1451292"/>
                  <a:gd name="connsiteY9" fmla="*/ 240332 h 838559"/>
                  <a:gd name="connsiteX10" fmla="*/ 35215 w 1451292"/>
                  <a:gd name="connsiteY10" fmla="*/ 18082 h 838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1292" h="838559">
                    <a:moveTo>
                      <a:pt x="35215" y="18082"/>
                    </a:moveTo>
                    <a:cubicBezTo>
                      <a:pt x="-54743" y="-15255"/>
                      <a:pt x="41036" y="620"/>
                      <a:pt x="171740" y="40307"/>
                    </a:cubicBezTo>
                    <a:cubicBezTo>
                      <a:pt x="302444" y="79994"/>
                      <a:pt x="619944" y="130265"/>
                      <a:pt x="819440" y="256207"/>
                    </a:cubicBezTo>
                    <a:cubicBezTo>
                      <a:pt x="1018936" y="382149"/>
                      <a:pt x="1316328" y="770028"/>
                      <a:pt x="1368715" y="795957"/>
                    </a:cubicBezTo>
                    <a:cubicBezTo>
                      <a:pt x="1421102" y="821886"/>
                      <a:pt x="1120007" y="404903"/>
                      <a:pt x="1133765" y="411782"/>
                    </a:cubicBezTo>
                    <a:cubicBezTo>
                      <a:pt x="1147523" y="418661"/>
                      <a:pt x="1448090" y="814478"/>
                      <a:pt x="1451265" y="837232"/>
                    </a:cubicBezTo>
                    <a:cubicBezTo>
                      <a:pt x="1454440" y="859986"/>
                      <a:pt x="1185094" y="583232"/>
                      <a:pt x="1152815" y="548307"/>
                    </a:cubicBezTo>
                    <a:cubicBezTo>
                      <a:pt x="1120536" y="513382"/>
                      <a:pt x="1266057" y="636678"/>
                      <a:pt x="1257590" y="627682"/>
                    </a:cubicBezTo>
                    <a:cubicBezTo>
                      <a:pt x="1249123" y="618686"/>
                      <a:pt x="1193032" y="558890"/>
                      <a:pt x="1102015" y="494332"/>
                    </a:cubicBezTo>
                    <a:cubicBezTo>
                      <a:pt x="1010998" y="429774"/>
                      <a:pt x="886115" y="318649"/>
                      <a:pt x="711490" y="240332"/>
                    </a:cubicBezTo>
                    <a:cubicBezTo>
                      <a:pt x="536865" y="162015"/>
                      <a:pt x="125173" y="51419"/>
                      <a:pt x="35215" y="180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2" name="フリーフォーム: 図形 1051">
                <a:extLst>
                  <a:ext uri="{FF2B5EF4-FFF2-40B4-BE49-F238E27FC236}">
                    <a16:creationId xmlns:a16="http://schemas.microsoft.com/office/drawing/2014/main" id="{1A780607-9CE4-4A1E-9FEA-B1D69649326B}"/>
                  </a:ext>
                </a:extLst>
              </p:cNvPr>
              <p:cNvSpPr/>
              <p:nvPr/>
            </p:nvSpPr>
            <p:spPr>
              <a:xfrm>
                <a:off x="6587096" y="7111760"/>
                <a:ext cx="1589239" cy="458328"/>
              </a:xfrm>
              <a:custGeom>
                <a:avLst/>
                <a:gdLst>
                  <a:gd name="connsiteX0" fmla="*/ 4204 w 1589239"/>
                  <a:gd name="connsiteY0" fmla="*/ 240 h 458328"/>
                  <a:gd name="connsiteX1" fmla="*/ 1188479 w 1589239"/>
                  <a:gd name="connsiteY1" fmla="*/ 197090 h 458328"/>
                  <a:gd name="connsiteX2" fmla="*/ 1420254 w 1589239"/>
                  <a:gd name="connsiteY2" fmla="*/ 216140 h 458328"/>
                  <a:gd name="connsiteX3" fmla="*/ 947179 w 1589239"/>
                  <a:gd name="connsiteY3" fmla="*/ 244715 h 458328"/>
                  <a:gd name="connsiteX4" fmla="*/ 1344054 w 1589239"/>
                  <a:gd name="connsiteY4" fmla="*/ 200265 h 458328"/>
                  <a:gd name="connsiteX5" fmla="*/ 953529 w 1589239"/>
                  <a:gd name="connsiteY5" fmla="*/ 203440 h 458328"/>
                  <a:gd name="connsiteX6" fmla="*/ 1394854 w 1589239"/>
                  <a:gd name="connsiteY6" fmla="*/ 339965 h 458328"/>
                  <a:gd name="connsiteX7" fmla="*/ 1528204 w 1589239"/>
                  <a:gd name="connsiteY7" fmla="*/ 403465 h 458328"/>
                  <a:gd name="connsiteX8" fmla="*/ 1185304 w 1589239"/>
                  <a:gd name="connsiteY8" fmla="*/ 333615 h 458328"/>
                  <a:gd name="connsiteX9" fmla="*/ 1588529 w 1589239"/>
                  <a:gd name="connsiteY9" fmla="*/ 457440 h 458328"/>
                  <a:gd name="connsiteX10" fmla="*/ 1064654 w 1589239"/>
                  <a:gd name="connsiteY10" fmla="*/ 257415 h 458328"/>
                  <a:gd name="connsiteX11" fmla="*/ 804304 w 1589239"/>
                  <a:gd name="connsiteY11" fmla="*/ 158990 h 458328"/>
                  <a:gd name="connsiteX12" fmla="*/ 4204 w 1589239"/>
                  <a:gd name="connsiteY12" fmla="*/ 240 h 45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239" h="458328">
                    <a:moveTo>
                      <a:pt x="4204" y="240"/>
                    </a:moveTo>
                    <a:cubicBezTo>
                      <a:pt x="68233" y="6590"/>
                      <a:pt x="952471" y="161107"/>
                      <a:pt x="1188479" y="197090"/>
                    </a:cubicBezTo>
                    <a:cubicBezTo>
                      <a:pt x="1424487" y="233073"/>
                      <a:pt x="1460471" y="208202"/>
                      <a:pt x="1420254" y="216140"/>
                    </a:cubicBezTo>
                    <a:cubicBezTo>
                      <a:pt x="1380037" y="224078"/>
                      <a:pt x="959879" y="247361"/>
                      <a:pt x="947179" y="244715"/>
                    </a:cubicBezTo>
                    <a:cubicBezTo>
                      <a:pt x="934479" y="242069"/>
                      <a:pt x="1342996" y="207144"/>
                      <a:pt x="1344054" y="200265"/>
                    </a:cubicBezTo>
                    <a:cubicBezTo>
                      <a:pt x="1345112" y="193386"/>
                      <a:pt x="945062" y="180157"/>
                      <a:pt x="953529" y="203440"/>
                    </a:cubicBezTo>
                    <a:cubicBezTo>
                      <a:pt x="961996" y="226723"/>
                      <a:pt x="1299075" y="306628"/>
                      <a:pt x="1394854" y="339965"/>
                    </a:cubicBezTo>
                    <a:cubicBezTo>
                      <a:pt x="1490633" y="373302"/>
                      <a:pt x="1563129" y="404523"/>
                      <a:pt x="1528204" y="403465"/>
                    </a:cubicBezTo>
                    <a:cubicBezTo>
                      <a:pt x="1493279" y="402407"/>
                      <a:pt x="1175250" y="324619"/>
                      <a:pt x="1185304" y="333615"/>
                    </a:cubicBezTo>
                    <a:cubicBezTo>
                      <a:pt x="1195358" y="342611"/>
                      <a:pt x="1608637" y="470140"/>
                      <a:pt x="1588529" y="457440"/>
                    </a:cubicBezTo>
                    <a:cubicBezTo>
                      <a:pt x="1568421" y="444740"/>
                      <a:pt x="1064654" y="257415"/>
                      <a:pt x="1064654" y="257415"/>
                    </a:cubicBezTo>
                    <a:cubicBezTo>
                      <a:pt x="933950" y="207673"/>
                      <a:pt x="982633" y="202911"/>
                      <a:pt x="804304" y="158990"/>
                    </a:cubicBezTo>
                    <a:cubicBezTo>
                      <a:pt x="625975" y="115069"/>
                      <a:pt x="-59825" y="-6110"/>
                      <a:pt x="4204" y="2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3" name="フリーフォーム: 図形 1052">
                <a:extLst>
                  <a:ext uri="{FF2B5EF4-FFF2-40B4-BE49-F238E27FC236}">
                    <a16:creationId xmlns:a16="http://schemas.microsoft.com/office/drawing/2014/main" id="{F0C6E759-B8AD-4762-9AD3-5573E138723A}"/>
                  </a:ext>
                </a:extLst>
              </p:cNvPr>
              <p:cNvSpPr/>
              <p:nvPr/>
            </p:nvSpPr>
            <p:spPr>
              <a:xfrm>
                <a:off x="6683986" y="7202527"/>
                <a:ext cx="1182336" cy="552666"/>
              </a:xfrm>
              <a:custGeom>
                <a:avLst/>
                <a:gdLst>
                  <a:gd name="connsiteX0" fmla="*/ 2564 w 1182336"/>
                  <a:gd name="connsiteY0" fmla="*/ 1548 h 552666"/>
                  <a:gd name="connsiteX1" fmla="*/ 377214 w 1182336"/>
                  <a:gd name="connsiteY1" fmla="*/ 249198 h 552666"/>
                  <a:gd name="connsiteX2" fmla="*/ 1170964 w 1182336"/>
                  <a:gd name="connsiteY2" fmla="*/ 468273 h 552666"/>
                  <a:gd name="connsiteX3" fmla="*/ 840764 w 1182336"/>
                  <a:gd name="connsiteY3" fmla="*/ 414298 h 552666"/>
                  <a:gd name="connsiteX4" fmla="*/ 761389 w 1182336"/>
                  <a:gd name="connsiteY4" fmla="*/ 347623 h 552666"/>
                  <a:gd name="connsiteX5" fmla="*/ 1047139 w 1182336"/>
                  <a:gd name="connsiteY5" fmla="*/ 449223 h 552666"/>
                  <a:gd name="connsiteX6" fmla="*/ 396264 w 1182336"/>
                  <a:gd name="connsiteY6" fmla="*/ 255548 h 552666"/>
                  <a:gd name="connsiteX7" fmla="*/ 1161439 w 1182336"/>
                  <a:gd name="connsiteY7" fmla="*/ 550823 h 552666"/>
                  <a:gd name="connsiteX8" fmla="*/ 415314 w 1182336"/>
                  <a:gd name="connsiteY8" fmla="*/ 385723 h 552666"/>
                  <a:gd name="connsiteX9" fmla="*/ 1040789 w 1182336"/>
                  <a:gd name="connsiteY9" fmla="*/ 490498 h 552666"/>
                  <a:gd name="connsiteX10" fmla="*/ 682014 w 1182336"/>
                  <a:gd name="connsiteY10" fmla="*/ 369848 h 552666"/>
                  <a:gd name="connsiteX11" fmla="*/ 234339 w 1182336"/>
                  <a:gd name="connsiteY11" fmla="*/ 153948 h 552666"/>
                  <a:gd name="connsiteX12" fmla="*/ 2564 w 1182336"/>
                  <a:gd name="connsiteY12" fmla="*/ 1548 h 55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2336" h="552666">
                    <a:moveTo>
                      <a:pt x="2564" y="1548"/>
                    </a:moveTo>
                    <a:cubicBezTo>
                      <a:pt x="26377" y="17423"/>
                      <a:pt x="182481" y="171411"/>
                      <a:pt x="377214" y="249198"/>
                    </a:cubicBezTo>
                    <a:cubicBezTo>
                      <a:pt x="571947" y="326986"/>
                      <a:pt x="1093706" y="440756"/>
                      <a:pt x="1170964" y="468273"/>
                    </a:cubicBezTo>
                    <a:cubicBezTo>
                      <a:pt x="1248222" y="495790"/>
                      <a:pt x="909026" y="434406"/>
                      <a:pt x="840764" y="414298"/>
                    </a:cubicBezTo>
                    <a:cubicBezTo>
                      <a:pt x="772502" y="394190"/>
                      <a:pt x="726993" y="341802"/>
                      <a:pt x="761389" y="347623"/>
                    </a:cubicBezTo>
                    <a:cubicBezTo>
                      <a:pt x="795785" y="353444"/>
                      <a:pt x="1107993" y="464569"/>
                      <a:pt x="1047139" y="449223"/>
                    </a:cubicBezTo>
                    <a:cubicBezTo>
                      <a:pt x="986285" y="433877"/>
                      <a:pt x="377214" y="238615"/>
                      <a:pt x="396264" y="255548"/>
                    </a:cubicBezTo>
                    <a:cubicBezTo>
                      <a:pt x="415314" y="272481"/>
                      <a:pt x="1158264" y="529127"/>
                      <a:pt x="1161439" y="550823"/>
                    </a:cubicBezTo>
                    <a:cubicBezTo>
                      <a:pt x="1164614" y="572519"/>
                      <a:pt x="435422" y="395777"/>
                      <a:pt x="415314" y="385723"/>
                    </a:cubicBezTo>
                    <a:cubicBezTo>
                      <a:pt x="395206" y="375669"/>
                      <a:pt x="996339" y="493144"/>
                      <a:pt x="1040789" y="490498"/>
                    </a:cubicBezTo>
                    <a:cubicBezTo>
                      <a:pt x="1085239" y="487852"/>
                      <a:pt x="816422" y="425940"/>
                      <a:pt x="682014" y="369848"/>
                    </a:cubicBezTo>
                    <a:cubicBezTo>
                      <a:pt x="547606" y="313756"/>
                      <a:pt x="342818" y="212156"/>
                      <a:pt x="234339" y="153948"/>
                    </a:cubicBezTo>
                    <a:cubicBezTo>
                      <a:pt x="125860" y="95740"/>
                      <a:pt x="-21249" y="-14327"/>
                      <a:pt x="2564" y="15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4" name="フリーフォーム: 図形 1053">
                <a:extLst>
                  <a:ext uri="{FF2B5EF4-FFF2-40B4-BE49-F238E27FC236}">
                    <a16:creationId xmlns:a16="http://schemas.microsoft.com/office/drawing/2014/main" id="{19237A7D-1B93-4514-A746-2391E9891A8D}"/>
                  </a:ext>
                </a:extLst>
              </p:cNvPr>
              <p:cNvSpPr/>
              <p:nvPr/>
            </p:nvSpPr>
            <p:spPr>
              <a:xfrm>
                <a:off x="6681546" y="7403008"/>
                <a:ext cx="1571499" cy="613874"/>
              </a:xfrm>
              <a:custGeom>
                <a:avLst/>
                <a:gdLst>
                  <a:gd name="connsiteX0" fmla="*/ 5004 w 1571499"/>
                  <a:gd name="connsiteY0" fmla="*/ 1092 h 613874"/>
                  <a:gd name="connsiteX1" fmla="*/ 386004 w 1571499"/>
                  <a:gd name="connsiteY1" fmla="*/ 261442 h 613874"/>
                  <a:gd name="connsiteX2" fmla="*/ 1243254 w 1571499"/>
                  <a:gd name="connsiteY2" fmla="*/ 559892 h 613874"/>
                  <a:gd name="connsiteX3" fmla="*/ 1062279 w 1571499"/>
                  <a:gd name="connsiteY3" fmla="*/ 499567 h 613874"/>
                  <a:gd name="connsiteX4" fmla="*/ 1570279 w 1571499"/>
                  <a:gd name="connsiteY4" fmla="*/ 613867 h 613874"/>
                  <a:gd name="connsiteX5" fmla="*/ 890829 w 1571499"/>
                  <a:gd name="connsiteY5" fmla="*/ 493217 h 613874"/>
                  <a:gd name="connsiteX6" fmla="*/ 1182929 w 1571499"/>
                  <a:gd name="connsiteY6" fmla="*/ 569417 h 613874"/>
                  <a:gd name="connsiteX7" fmla="*/ 274879 w 1571499"/>
                  <a:gd name="connsiteY7" fmla="*/ 251917 h 613874"/>
                  <a:gd name="connsiteX8" fmla="*/ 630479 w 1571499"/>
                  <a:gd name="connsiteY8" fmla="*/ 363042 h 613874"/>
                  <a:gd name="connsiteX9" fmla="*/ 5004 w 1571499"/>
                  <a:gd name="connsiteY9" fmla="*/ 1092 h 613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1499" h="613874">
                    <a:moveTo>
                      <a:pt x="5004" y="1092"/>
                    </a:moveTo>
                    <a:cubicBezTo>
                      <a:pt x="-35742" y="-15841"/>
                      <a:pt x="179629" y="168309"/>
                      <a:pt x="386004" y="261442"/>
                    </a:cubicBezTo>
                    <a:cubicBezTo>
                      <a:pt x="592379" y="354575"/>
                      <a:pt x="1130542" y="520205"/>
                      <a:pt x="1243254" y="559892"/>
                    </a:cubicBezTo>
                    <a:cubicBezTo>
                      <a:pt x="1355967" y="599580"/>
                      <a:pt x="1007775" y="490571"/>
                      <a:pt x="1062279" y="499567"/>
                    </a:cubicBezTo>
                    <a:cubicBezTo>
                      <a:pt x="1116783" y="508563"/>
                      <a:pt x="1598854" y="614925"/>
                      <a:pt x="1570279" y="613867"/>
                    </a:cubicBezTo>
                    <a:cubicBezTo>
                      <a:pt x="1541704" y="612809"/>
                      <a:pt x="955387" y="500625"/>
                      <a:pt x="890829" y="493217"/>
                    </a:cubicBezTo>
                    <a:cubicBezTo>
                      <a:pt x="826271" y="485809"/>
                      <a:pt x="1285587" y="609634"/>
                      <a:pt x="1182929" y="569417"/>
                    </a:cubicBezTo>
                    <a:cubicBezTo>
                      <a:pt x="1080271" y="529200"/>
                      <a:pt x="366954" y="286313"/>
                      <a:pt x="274879" y="251917"/>
                    </a:cubicBezTo>
                    <a:cubicBezTo>
                      <a:pt x="182804" y="217521"/>
                      <a:pt x="672283" y="402730"/>
                      <a:pt x="630479" y="363042"/>
                    </a:cubicBezTo>
                    <a:cubicBezTo>
                      <a:pt x="588675" y="323354"/>
                      <a:pt x="45750" y="18025"/>
                      <a:pt x="5004" y="10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5" name="フリーフォーム: 図形 1054">
                <a:extLst>
                  <a:ext uri="{FF2B5EF4-FFF2-40B4-BE49-F238E27FC236}">
                    <a16:creationId xmlns:a16="http://schemas.microsoft.com/office/drawing/2014/main" id="{604496DB-B98A-4775-ADCC-C6A1ED8C10A0}"/>
                  </a:ext>
                </a:extLst>
              </p:cNvPr>
              <p:cNvSpPr/>
              <p:nvPr/>
            </p:nvSpPr>
            <p:spPr>
              <a:xfrm>
                <a:off x="6539896" y="7473272"/>
                <a:ext cx="1569054" cy="686496"/>
              </a:xfrm>
              <a:custGeom>
                <a:avLst/>
                <a:gdLst>
                  <a:gd name="connsiteX0" fmla="*/ 604 w 1569054"/>
                  <a:gd name="connsiteY0" fmla="*/ 678 h 686496"/>
                  <a:gd name="connsiteX1" fmla="*/ 283179 w 1569054"/>
                  <a:gd name="connsiteY1" fmla="*/ 280078 h 686496"/>
                  <a:gd name="connsiteX2" fmla="*/ 981679 w 1569054"/>
                  <a:gd name="connsiteY2" fmla="*/ 515028 h 686496"/>
                  <a:gd name="connsiteX3" fmla="*/ 930879 w 1569054"/>
                  <a:gd name="connsiteY3" fmla="*/ 461053 h 686496"/>
                  <a:gd name="connsiteX4" fmla="*/ 797529 w 1569054"/>
                  <a:gd name="connsiteY4" fmla="*/ 438828 h 686496"/>
                  <a:gd name="connsiteX5" fmla="*/ 1569054 w 1569054"/>
                  <a:gd name="connsiteY5" fmla="*/ 686478 h 686496"/>
                  <a:gd name="connsiteX6" fmla="*/ 794354 w 1569054"/>
                  <a:gd name="connsiteY6" fmla="*/ 451528 h 686496"/>
                  <a:gd name="connsiteX7" fmla="*/ 546704 w 1569054"/>
                  <a:gd name="connsiteY7" fmla="*/ 356278 h 686496"/>
                  <a:gd name="connsiteX8" fmla="*/ 826104 w 1569054"/>
                  <a:gd name="connsiteY8" fmla="*/ 403903 h 686496"/>
                  <a:gd name="connsiteX9" fmla="*/ 124429 w 1569054"/>
                  <a:gd name="connsiteY9" fmla="*/ 222928 h 686496"/>
                  <a:gd name="connsiteX10" fmla="*/ 127604 w 1569054"/>
                  <a:gd name="connsiteY10" fmla="*/ 86403 h 686496"/>
                  <a:gd name="connsiteX11" fmla="*/ 346679 w 1569054"/>
                  <a:gd name="connsiteY11" fmla="*/ 197528 h 686496"/>
                  <a:gd name="connsiteX12" fmla="*/ 604 w 1569054"/>
                  <a:gd name="connsiteY12" fmla="*/ 678 h 68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69054" h="686496">
                    <a:moveTo>
                      <a:pt x="604" y="678"/>
                    </a:moveTo>
                    <a:cubicBezTo>
                      <a:pt x="-9979" y="14436"/>
                      <a:pt x="119667" y="194353"/>
                      <a:pt x="283179" y="280078"/>
                    </a:cubicBezTo>
                    <a:cubicBezTo>
                      <a:pt x="446691" y="365803"/>
                      <a:pt x="873729" y="484866"/>
                      <a:pt x="981679" y="515028"/>
                    </a:cubicBezTo>
                    <a:cubicBezTo>
                      <a:pt x="1089629" y="545190"/>
                      <a:pt x="961571" y="473753"/>
                      <a:pt x="930879" y="461053"/>
                    </a:cubicBezTo>
                    <a:cubicBezTo>
                      <a:pt x="900187" y="448353"/>
                      <a:pt x="691166" y="401257"/>
                      <a:pt x="797529" y="438828"/>
                    </a:cubicBezTo>
                    <a:cubicBezTo>
                      <a:pt x="903892" y="476399"/>
                      <a:pt x="1569583" y="684361"/>
                      <a:pt x="1569054" y="686478"/>
                    </a:cubicBezTo>
                    <a:cubicBezTo>
                      <a:pt x="1568525" y="688595"/>
                      <a:pt x="964746" y="506561"/>
                      <a:pt x="794354" y="451528"/>
                    </a:cubicBezTo>
                    <a:cubicBezTo>
                      <a:pt x="623962" y="396495"/>
                      <a:pt x="541412" y="364215"/>
                      <a:pt x="546704" y="356278"/>
                    </a:cubicBezTo>
                    <a:cubicBezTo>
                      <a:pt x="551996" y="348341"/>
                      <a:pt x="896483" y="426128"/>
                      <a:pt x="826104" y="403903"/>
                    </a:cubicBezTo>
                    <a:cubicBezTo>
                      <a:pt x="755725" y="381678"/>
                      <a:pt x="240845" y="275845"/>
                      <a:pt x="124429" y="222928"/>
                    </a:cubicBezTo>
                    <a:cubicBezTo>
                      <a:pt x="8013" y="170011"/>
                      <a:pt x="90562" y="90636"/>
                      <a:pt x="127604" y="86403"/>
                    </a:cubicBezTo>
                    <a:cubicBezTo>
                      <a:pt x="164646" y="82170"/>
                      <a:pt x="366258" y="208111"/>
                      <a:pt x="346679" y="197528"/>
                    </a:cubicBezTo>
                    <a:cubicBezTo>
                      <a:pt x="327100" y="186945"/>
                      <a:pt x="11187" y="-13080"/>
                      <a:pt x="604" y="6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6" name="フリーフォーム: 図形 1055">
                <a:extLst>
                  <a:ext uri="{FF2B5EF4-FFF2-40B4-BE49-F238E27FC236}">
                    <a16:creationId xmlns:a16="http://schemas.microsoft.com/office/drawing/2014/main" id="{680F39DE-27B2-4595-A636-722F98E7F073}"/>
                  </a:ext>
                </a:extLst>
              </p:cNvPr>
              <p:cNvSpPr/>
              <p:nvPr/>
            </p:nvSpPr>
            <p:spPr>
              <a:xfrm>
                <a:off x="6470642" y="7775541"/>
                <a:ext cx="1444586" cy="275195"/>
              </a:xfrm>
              <a:custGeom>
                <a:avLst/>
                <a:gdLst>
                  <a:gd name="connsiteX0" fmla="*/ 8 w 1444586"/>
                  <a:gd name="connsiteY0" fmla="*/ 15909 h 275195"/>
                  <a:gd name="connsiteX1" fmla="*/ 377833 w 1444586"/>
                  <a:gd name="connsiteY1" fmla="*/ 38134 h 275195"/>
                  <a:gd name="connsiteX2" fmla="*/ 1120783 w 1444586"/>
                  <a:gd name="connsiteY2" fmla="*/ 254034 h 275195"/>
                  <a:gd name="connsiteX3" fmla="*/ 1441458 w 1444586"/>
                  <a:gd name="connsiteY3" fmla="*/ 266734 h 275195"/>
                  <a:gd name="connsiteX4" fmla="*/ 949333 w 1444586"/>
                  <a:gd name="connsiteY4" fmla="*/ 250859 h 275195"/>
                  <a:gd name="connsiteX5" fmla="*/ 758833 w 1444586"/>
                  <a:gd name="connsiteY5" fmla="*/ 247684 h 275195"/>
                  <a:gd name="connsiteX6" fmla="*/ 1162058 w 1444586"/>
                  <a:gd name="connsiteY6" fmla="*/ 219109 h 275195"/>
                  <a:gd name="connsiteX7" fmla="*/ 517533 w 1444586"/>
                  <a:gd name="connsiteY7" fmla="*/ 95284 h 275195"/>
                  <a:gd name="connsiteX8" fmla="*/ 898533 w 1444586"/>
                  <a:gd name="connsiteY8" fmla="*/ 200059 h 275195"/>
                  <a:gd name="connsiteX9" fmla="*/ 368308 w 1444586"/>
                  <a:gd name="connsiteY9" fmla="*/ 15909 h 275195"/>
                  <a:gd name="connsiteX10" fmla="*/ 8 w 1444586"/>
                  <a:gd name="connsiteY10" fmla="*/ 15909 h 275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4586" h="275195">
                    <a:moveTo>
                      <a:pt x="8" y="15909"/>
                    </a:moveTo>
                    <a:cubicBezTo>
                      <a:pt x="1595" y="19613"/>
                      <a:pt x="191037" y="-1554"/>
                      <a:pt x="377833" y="38134"/>
                    </a:cubicBezTo>
                    <a:cubicBezTo>
                      <a:pt x="564629" y="77822"/>
                      <a:pt x="943512" y="215934"/>
                      <a:pt x="1120783" y="254034"/>
                    </a:cubicBezTo>
                    <a:cubicBezTo>
                      <a:pt x="1298054" y="292134"/>
                      <a:pt x="1470033" y="267263"/>
                      <a:pt x="1441458" y="266734"/>
                    </a:cubicBezTo>
                    <a:cubicBezTo>
                      <a:pt x="1412883" y="266205"/>
                      <a:pt x="949333" y="250859"/>
                      <a:pt x="949333" y="250859"/>
                    </a:cubicBezTo>
                    <a:cubicBezTo>
                      <a:pt x="835562" y="247684"/>
                      <a:pt x="723379" y="252976"/>
                      <a:pt x="758833" y="247684"/>
                    </a:cubicBezTo>
                    <a:cubicBezTo>
                      <a:pt x="794287" y="242392"/>
                      <a:pt x="1202275" y="244509"/>
                      <a:pt x="1162058" y="219109"/>
                    </a:cubicBezTo>
                    <a:cubicBezTo>
                      <a:pt x="1121841" y="193709"/>
                      <a:pt x="561454" y="98459"/>
                      <a:pt x="517533" y="95284"/>
                    </a:cubicBezTo>
                    <a:cubicBezTo>
                      <a:pt x="473612" y="92109"/>
                      <a:pt x="923404" y="213288"/>
                      <a:pt x="898533" y="200059"/>
                    </a:cubicBezTo>
                    <a:cubicBezTo>
                      <a:pt x="873662" y="186830"/>
                      <a:pt x="512770" y="49776"/>
                      <a:pt x="368308" y="15909"/>
                    </a:cubicBezTo>
                    <a:cubicBezTo>
                      <a:pt x="223846" y="-17958"/>
                      <a:pt x="-1579" y="12205"/>
                      <a:pt x="8" y="159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7" name="フリーフォーム: 図形 1056">
                <a:extLst>
                  <a:ext uri="{FF2B5EF4-FFF2-40B4-BE49-F238E27FC236}">
                    <a16:creationId xmlns:a16="http://schemas.microsoft.com/office/drawing/2014/main" id="{02FC3E53-AD57-4D74-B97D-6256C6EEC99B}"/>
                  </a:ext>
                </a:extLst>
              </p:cNvPr>
              <p:cNvSpPr/>
              <p:nvPr/>
            </p:nvSpPr>
            <p:spPr>
              <a:xfrm>
                <a:off x="6485600" y="7717618"/>
                <a:ext cx="1151153" cy="490828"/>
              </a:xfrm>
              <a:custGeom>
                <a:avLst/>
                <a:gdLst>
                  <a:gd name="connsiteX0" fmla="*/ 16800 w 1151153"/>
                  <a:gd name="connsiteY0" fmla="*/ 6099 h 490828"/>
                  <a:gd name="connsiteX1" fmla="*/ 137450 w 1151153"/>
                  <a:gd name="connsiteY1" fmla="*/ 162732 h 490828"/>
                  <a:gd name="connsiteX2" fmla="*/ 645450 w 1151153"/>
                  <a:gd name="connsiteY2" fmla="*/ 351115 h 490828"/>
                  <a:gd name="connsiteX3" fmla="*/ 1149217 w 1151153"/>
                  <a:gd name="connsiteY3" fmla="*/ 344765 h 490828"/>
                  <a:gd name="connsiteX4" fmla="*/ 454950 w 1151153"/>
                  <a:gd name="connsiteY4" fmla="*/ 329949 h 490828"/>
                  <a:gd name="connsiteX5" fmla="*/ 935433 w 1151153"/>
                  <a:gd name="connsiteY5" fmla="*/ 368049 h 490828"/>
                  <a:gd name="connsiteX6" fmla="*/ 385100 w 1151153"/>
                  <a:gd name="connsiteY6" fmla="*/ 365932 h 490828"/>
                  <a:gd name="connsiteX7" fmla="*/ 1106883 w 1151153"/>
                  <a:gd name="connsiteY7" fmla="*/ 490815 h 490828"/>
                  <a:gd name="connsiteX8" fmla="*/ 454950 w 1151153"/>
                  <a:gd name="connsiteY8" fmla="*/ 357465 h 490828"/>
                  <a:gd name="connsiteX9" fmla="*/ 1117467 w 1151153"/>
                  <a:gd name="connsiteY9" fmla="*/ 382865 h 490828"/>
                  <a:gd name="connsiteX10" fmla="*/ 433783 w 1151153"/>
                  <a:gd name="connsiteY10" fmla="*/ 380749 h 490828"/>
                  <a:gd name="connsiteX11" fmla="*/ 16800 w 1151153"/>
                  <a:gd name="connsiteY11" fmla="*/ 6099 h 49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1153" h="490828">
                    <a:moveTo>
                      <a:pt x="16800" y="6099"/>
                    </a:moveTo>
                    <a:cubicBezTo>
                      <a:pt x="-32589" y="-30237"/>
                      <a:pt x="32675" y="105229"/>
                      <a:pt x="137450" y="162732"/>
                    </a:cubicBezTo>
                    <a:cubicBezTo>
                      <a:pt x="242225" y="220235"/>
                      <a:pt x="476822" y="320776"/>
                      <a:pt x="645450" y="351115"/>
                    </a:cubicBezTo>
                    <a:cubicBezTo>
                      <a:pt x="814078" y="381454"/>
                      <a:pt x="1180967" y="348293"/>
                      <a:pt x="1149217" y="344765"/>
                    </a:cubicBezTo>
                    <a:cubicBezTo>
                      <a:pt x="1117467" y="341237"/>
                      <a:pt x="490581" y="326068"/>
                      <a:pt x="454950" y="329949"/>
                    </a:cubicBezTo>
                    <a:cubicBezTo>
                      <a:pt x="419319" y="333830"/>
                      <a:pt x="947075" y="362052"/>
                      <a:pt x="935433" y="368049"/>
                    </a:cubicBezTo>
                    <a:cubicBezTo>
                      <a:pt x="923791" y="374046"/>
                      <a:pt x="356525" y="345471"/>
                      <a:pt x="385100" y="365932"/>
                    </a:cubicBezTo>
                    <a:cubicBezTo>
                      <a:pt x="413675" y="386393"/>
                      <a:pt x="1095241" y="492226"/>
                      <a:pt x="1106883" y="490815"/>
                    </a:cubicBezTo>
                    <a:cubicBezTo>
                      <a:pt x="1118525" y="489404"/>
                      <a:pt x="453186" y="375456"/>
                      <a:pt x="454950" y="357465"/>
                    </a:cubicBezTo>
                    <a:cubicBezTo>
                      <a:pt x="456714" y="339474"/>
                      <a:pt x="1120995" y="378984"/>
                      <a:pt x="1117467" y="382865"/>
                    </a:cubicBezTo>
                    <a:cubicBezTo>
                      <a:pt x="1113939" y="386746"/>
                      <a:pt x="616522" y="440368"/>
                      <a:pt x="433783" y="380749"/>
                    </a:cubicBezTo>
                    <a:cubicBezTo>
                      <a:pt x="251044" y="321130"/>
                      <a:pt x="66189" y="42435"/>
                      <a:pt x="16800" y="6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8" name="フリーフォーム: 図形 1057">
                <a:extLst>
                  <a:ext uri="{FF2B5EF4-FFF2-40B4-BE49-F238E27FC236}">
                    <a16:creationId xmlns:a16="http://schemas.microsoft.com/office/drawing/2014/main" id="{C806E76E-7894-45A2-B235-37DD6EDD3933}"/>
                  </a:ext>
                </a:extLst>
              </p:cNvPr>
              <p:cNvSpPr/>
              <p:nvPr/>
            </p:nvSpPr>
            <p:spPr>
              <a:xfrm>
                <a:off x="6437296" y="7975085"/>
                <a:ext cx="1249172" cy="423462"/>
              </a:xfrm>
              <a:custGeom>
                <a:avLst/>
                <a:gdLst>
                  <a:gd name="connsiteX0" fmla="*/ 3721 w 1249172"/>
                  <a:gd name="connsiteY0" fmla="*/ 515 h 423462"/>
                  <a:gd name="connsiteX1" fmla="*/ 274654 w 1249172"/>
                  <a:gd name="connsiteY1" fmla="*/ 201598 h 423462"/>
                  <a:gd name="connsiteX2" fmla="*/ 1144604 w 1249172"/>
                  <a:gd name="connsiteY2" fmla="*/ 400565 h 423462"/>
                  <a:gd name="connsiteX3" fmla="*/ 1030304 w 1249172"/>
                  <a:gd name="connsiteY3" fmla="*/ 409032 h 423462"/>
                  <a:gd name="connsiteX4" fmla="*/ 405887 w 1249172"/>
                  <a:gd name="connsiteY4" fmla="*/ 309548 h 423462"/>
                  <a:gd name="connsiteX5" fmla="*/ 1210221 w 1249172"/>
                  <a:gd name="connsiteY5" fmla="*/ 402682 h 423462"/>
                  <a:gd name="connsiteX6" fmla="*/ 1051471 w 1249172"/>
                  <a:gd name="connsiteY6" fmla="*/ 396332 h 423462"/>
                  <a:gd name="connsiteX7" fmla="*/ 427054 w 1249172"/>
                  <a:gd name="connsiteY7" fmla="*/ 262982 h 423462"/>
                  <a:gd name="connsiteX8" fmla="*/ 3721 w 1249172"/>
                  <a:gd name="connsiteY8" fmla="*/ 515 h 42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9172" h="423462">
                    <a:moveTo>
                      <a:pt x="3721" y="515"/>
                    </a:moveTo>
                    <a:cubicBezTo>
                      <a:pt x="-21679" y="-9716"/>
                      <a:pt x="84507" y="134923"/>
                      <a:pt x="274654" y="201598"/>
                    </a:cubicBezTo>
                    <a:cubicBezTo>
                      <a:pt x="464801" y="268273"/>
                      <a:pt x="1018662" y="365993"/>
                      <a:pt x="1144604" y="400565"/>
                    </a:cubicBezTo>
                    <a:cubicBezTo>
                      <a:pt x="1270546" y="435137"/>
                      <a:pt x="1153423" y="424201"/>
                      <a:pt x="1030304" y="409032"/>
                    </a:cubicBezTo>
                    <a:cubicBezTo>
                      <a:pt x="907185" y="393863"/>
                      <a:pt x="375901" y="310606"/>
                      <a:pt x="405887" y="309548"/>
                    </a:cubicBezTo>
                    <a:cubicBezTo>
                      <a:pt x="435873" y="308490"/>
                      <a:pt x="1102624" y="388218"/>
                      <a:pt x="1210221" y="402682"/>
                    </a:cubicBezTo>
                    <a:cubicBezTo>
                      <a:pt x="1317818" y="417146"/>
                      <a:pt x="1181999" y="419615"/>
                      <a:pt x="1051471" y="396332"/>
                    </a:cubicBezTo>
                    <a:cubicBezTo>
                      <a:pt x="920943" y="373049"/>
                      <a:pt x="599915" y="325776"/>
                      <a:pt x="427054" y="262982"/>
                    </a:cubicBezTo>
                    <a:cubicBezTo>
                      <a:pt x="254193" y="200188"/>
                      <a:pt x="29121" y="10746"/>
                      <a:pt x="3721" y="5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9" name="フリーフォーム: 図形 1058">
                <a:extLst>
                  <a:ext uri="{FF2B5EF4-FFF2-40B4-BE49-F238E27FC236}">
                    <a16:creationId xmlns:a16="http://schemas.microsoft.com/office/drawing/2014/main" id="{C8D95644-647F-48E9-8F05-F66E3280E999}"/>
                  </a:ext>
                </a:extLst>
              </p:cNvPr>
              <p:cNvSpPr/>
              <p:nvPr/>
            </p:nvSpPr>
            <p:spPr>
              <a:xfrm>
                <a:off x="6315442" y="8010333"/>
                <a:ext cx="1740269" cy="633181"/>
              </a:xfrm>
              <a:custGeom>
                <a:avLst/>
                <a:gdLst>
                  <a:gd name="connsiteX0" fmla="*/ 34558 w 1740269"/>
                  <a:gd name="connsiteY0" fmla="*/ 9717 h 633181"/>
                  <a:gd name="connsiteX1" fmla="*/ 318191 w 1740269"/>
                  <a:gd name="connsiteY1" fmla="*/ 195984 h 633181"/>
                  <a:gd name="connsiteX2" fmla="*/ 929908 w 1740269"/>
                  <a:gd name="connsiteY2" fmla="*/ 422467 h 633181"/>
                  <a:gd name="connsiteX3" fmla="*/ 686491 w 1740269"/>
                  <a:gd name="connsiteY3" fmla="*/ 327217 h 633181"/>
                  <a:gd name="connsiteX4" fmla="*/ 1171208 w 1740269"/>
                  <a:gd name="connsiteY4" fmla="*/ 492317 h 633181"/>
                  <a:gd name="connsiteX5" fmla="*/ 534091 w 1740269"/>
                  <a:gd name="connsiteY5" fmla="*/ 297584 h 633181"/>
                  <a:gd name="connsiteX6" fmla="*/ 1696141 w 1740269"/>
                  <a:gd name="connsiteY6" fmla="*/ 619317 h 633181"/>
                  <a:gd name="connsiteX7" fmla="*/ 1300325 w 1740269"/>
                  <a:gd name="connsiteY7" fmla="*/ 576984 h 633181"/>
                  <a:gd name="connsiteX8" fmla="*/ 1717308 w 1740269"/>
                  <a:gd name="connsiteY8" fmla="*/ 598150 h 633181"/>
                  <a:gd name="connsiteX9" fmla="*/ 1660158 w 1740269"/>
                  <a:gd name="connsiteY9" fmla="*/ 593917 h 633181"/>
                  <a:gd name="connsiteX10" fmla="*/ 1442141 w 1740269"/>
                  <a:gd name="connsiteY10" fmla="*/ 589684 h 633181"/>
                  <a:gd name="connsiteX11" fmla="*/ 1092891 w 1740269"/>
                  <a:gd name="connsiteY11" fmla="*/ 507134 h 633181"/>
                  <a:gd name="connsiteX12" fmla="*/ 34558 w 1740269"/>
                  <a:gd name="connsiteY12" fmla="*/ 9717 h 63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0269" h="633181">
                    <a:moveTo>
                      <a:pt x="34558" y="9717"/>
                    </a:moveTo>
                    <a:cubicBezTo>
                      <a:pt x="-94559" y="-42141"/>
                      <a:pt x="168966" y="127192"/>
                      <a:pt x="318191" y="195984"/>
                    </a:cubicBezTo>
                    <a:cubicBezTo>
                      <a:pt x="467416" y="264776"/>
                      <a:pt x="868525" y="400595"/>
                      <a:pt x="929908" y="422467"/>
                    </a:cubicBezTo>
                    <a:cubicBezTo>
                      <a:pt x="991291" y="444339"/>
                      <a:pt x="646274" y="315575"/>
                      <a:pt x="686491" y="327217"/>
                    </a:cubicBezTo>
                    <a:cubicBezTo>
                      <a:pt x="726708" y="338859"/>
                      <a:pt x="1196608" y="497256"/>
                      <a:pt x="1171208" y="492317"/>
                    </a:cubicBezTo>
                    <a:cubicBezTo>
                      <a:pt x="1145808" y="487378"/>
                      <a:pt x="446602" y="276417"/>
                      <a:pt x="534091" y="297584"/>
                    </a:cubicBezTo>
                    <a:cubicBezTo>
                      <a:pt x="621580" y="318751"/>
                      <a:pt x="1568435" y="572750"/>
                      <a:pt x="1696141" y="619317"/>
                    </a:cubicBezTo>
                    <a:cubicBezTo>
                      <a:pt x="1823847" y="665884"/>
                      <a:pt x="1296797" y="580512"/>
                      <a:pt x="1300325" y="576984"/>
                    </a:cubicBezTo>
                    <a:cubicBezTo>
                      <a:pt x="1303853" y="573456"/>
                      <a:pt x="1657336" y="595328"/>
                      <a:pt x="1717308" y="598150"/>
                    </a:cubicBezTo>
                    <a:cubicBezTo>
                      <a:pt x="1777280" y="600972"/>
                      <a:pt x="1706019" y="595328"/>
                      <a:pt x="1660158" y="593917"/>
                    </a:cubicBezTo>
                    <a:cubicBezTo>
                      <a:pt x="1614297" y="592506"/>
                      <a:pt x="1536685" y="604148"/>
                      <a:pt x="1442141" y="589684"/>
                    </a:cubicBezTo>
                    <a:cubicBezTo>
                      <a:pt x="1347597" y="575220"/>
                      <a:pt x="1326430" y="598504"/>
                      <a:pt x="1092891" y="507134"/>
                    </a:cubicBezTo>
                    <a:cubicBezTo>
                      <a:pt x="859352" y="415764"/>
                      <a:pt x="163675" y="61575"/>
                      <a:pt x="34558" y="97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0" name="フリーフォーム: 図形 1059">
                <a:extLst>
                  <a:ext uri="{FF2B5EF4-FFF2-40B4-BE49-F238E27FC236}">
                    <a16:creationId xmlns:a16="http://schemas.microsoft.com/office/drawing/2014/main" id="{89226F2B-11A3-4CCA-A876-4CF8C4413211}"/>
                  </a:ext>
                </a:extLst>
              </p:cNvPr>
              <p:cNvSpPr/>
              <p:nvPr/>
            </p:nvSpPr>
            <p:spPr>
              <a:xfrm>
                <a:off x="6394882" y="8144345"/>
                <a:ext cx="1455727" cy="607696"/>
              </a:xfrm>
              <a:custGeom>
                <a:avLst/>
                <a:gdLst>
                  <a:gd name="connsiteX0" fmla="*/ 16501 w 1455727"/>
                  <a:gd name="connsiteY0" fmla="*/ 4822 h 607696"/>
                  <a:gd name="connsiteX1" fmla="*/ 439835 w 1455727"/>
                  <a:gd name="connsiteY1" fmla="*/ 282105 h 607696"/>
                  <a:gd name="connsiteX2" fmla="*/ 812368 w 1455727"/>
                  <a:gd name="connsiteY2" fmla="*/ 434505 h 607696"/>
                  <a:gd name="connsiteX3" fmla="*/ 1447368 w 1455727"/>
                  <a:gd name="connsiteY3" fmla="*/ 519172 h 607696"/>
                  <a:gd name="connsiteX4" fmla="*/ 1163735 w 1455727"/>
                  <a:gd name="connsiteY4" fmla="*/ 489538 h 607696"/>
                  <a:gd name="connsiteX5" fmla="*/ 988051 w 1455727"/>
                  <a:gd name="connsiteY5" fmla="*/ 474722 h 607696"/>
                  <a:gd name="connsiteX6" fmla="*/ 1347885 w 1455727"/>
                  <a:gd name="connsiteY6" fmla="*/ 512822 h 607696"/>
                  <a:gd name="connsiteX7" fmla="*/ 742518 w 1455727"/>
                  <a:gd name="connsiteY7" fmla="*/ 459905 h 607696"/>
                  <a:gd name="connsiteX8" fmla="*/ 1322485 w 1455727"/>
                  <a:gd name="connsiteY8" fmla="*/ 548805 h 607696"/>
                  <a:gd name="connsiteX9" fmla="*/ 568951 w 1455727"/>
                  <a:gd name="connsiteY9" fmla="*/ 373122 h 607696"/>
                  <a:gd name="connsiteX10" fmla="*/ 869518 w 1455727"/>
                  <a:gd name="connsiteY10" fmla="*/ 383705 h 607696"/>
                  <a:gd name="connsiteX11" fmla="*/ 458885 w 1455727"/>
                  <a:gd name="connsiteY11" fmla="*/ 305388 h 607696"/>
                  <a:gd name="connsiteX12" fmla="*/ 854701 w 1455727"/>
                  <a:gd name="connsiteY12" fmla="*/ 466255 h 607696"/>
                  <a:gd name="connsiteX13" fmla="*/ 793318 w 1455727"/>
                  <a:gd name="connsiteY13" fmla="*/ 498005 h 607696"/>
                  <a:gd name="connsiteX14" fmla="*/ 1015568 w 1455727"/>
                  <a:gd name="connsiteY14" fmla="*/ 599605 h 607696"/>
                  <a:gd name="connsiteX15" fmla="*/ 408085 w 1455727"/>
                  <a:gd name="connsiteY15" fmla="*/ 258822 h 607696"/>
                  <a:gd name="connsiteX16" fmla="*/ 118101 w 1455727"/>
                  <a:gd name="connsiteY16" fmla="*/ 117005 h 607696"/>
                  <a:gd name="connsiteX17" fmla="*/ 16501 w 1455727"/>
                  <a:gd name="connsiteY17" fmla="*/ 4822 h 607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727" h="607696">
                    <a:moveTo>
                      <a:pt x="16501" y="4822"/>
                    </a:moveTo>
                    <a:cubicBezTo>
                      <a:pt x="70123" y="32339"/>
                      <a:pt x="307191" y="210491"/>
                      <a:pt x="439835" y="282105"/>
                    </a:cubicBezTo>
                    <a:cubicBezTo>
                      <a:pt x="572479" y="353719"/>
                      <a:pt x="644446" y="394994"/>
                      <a:pt x="812368" y="434505"/>
                    </a:cubicBezTo>
                    <a:cubicBezTo>
                      <a:pt x="980290" y="474016"/>
                      <a:pt x="1388807" y="510000"/>
                      <a:pt x="1447368" y="519172"/>
                    </a:cubicBezTo>
                    <a:cubicBezTo>
                      <a:pt x="1505929" y="528344"/>
                      <a:pt x="1240288" y="496946"/>
                      <a:pt x="1163735" y="489538"/>
                    </a:cubicBezTo>
                    <a:cubicBezTo>
                      <a:pt x="1087182" y="482130"/>
                      <a:pt x="957359" y="470841"/>
                      <a:pt x="988051" y="474722"/>
                    </a:cubicBezTo>
                    <a:cubicBezTo>
                      <a:pt x="1018743" y="478603"/>
                      <a:pt x="1388807" y="515291"/>
                      <a:pt x="1347885" y="512822"/>
                    </a:cubicBezTo>
                    <a:cubicBezTo>
                      <a:pt x="1306963" y="510353"/>
                      <a:pt x="746751" y="453908"/>
                      <a:pt x="742518" y="459905"/>
                    </a:cubicBezTo>
                    <a:cubicBezTo>
                      <a:pt x="738285" y="465902"/>
                      <a:pt x="1351413" y="563269"/>
                      <a:pt x="1322485" y="548805"/>
                    </a:cubicBezTo>
                    <a:cubicBezTo>
                      <a:pt x="1293557" y="534341"/>
                      <a:pt x="644446" y="400639"/>
                      <a:pt x="568951" y="373122"/>
                    </a:cubicBezTo>
                    <a:cubicBezTo>
                      <a:pt x="493457" y="345605"/>
                      <a:pt x="887862" y="394994"/>
                      <a:pt x="869518" y="383705"/>
                    </a:cubicBezTo>
                    <a:cubicBezTo>
                      <a:pt x="851174" y="372416"/>
                      <a:pt x="461354" y="291630"/>
                      <a:pt x="458885" y="305388"/>
                    </a:cubicBezTo>
                    <a:cubicBezTo>
                      <a:pt x="456416" y="319146"/>
                      <a:pt x="798962" y="434152"/>
                      <a:pt x="854701" y="466255"/>
                    </a:cubicBezTo>
                    <a:cubicBezTo>
                      <a:pt x="910440" y="498358"/>
                      <a:pt x="766507" y="475780"/>
                      <a:pt x="793318" y="498005"/>
                    </a:cubicBezTo>
                    <a:cubicBezTo>
                      <a:pt x="820129" y="520230"/>
                      <a:pt x="1079774" y="639469"/>
                      <a:pt x="1015568" y="599605"/>
                    </a:cubicBezTo>
                    <a:cubicBezTo>
                      <a:pt x="951363" y="559741"/>
                      <a:pt x="557663" y="339255"/>
                      <a:pt x="408085" y="258822"/>
                    </a:cubicBezTo>
                    <a:cubicBezTo>
                      <a:pt x="258507" y="178389"/>
                      <a:pt x="184776" y="159338"/>
                      <a:pt x="118101" y="117005"/>
                    </a:cubicBezTo>
                    <a:cubicBezTo>
                      <a:pt x="51426" y="74672"/>
                      <a:pt x="-37121" y="-22695"/>
                      <a:pt x="16501" y="48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1" name="フリーフォーム: 図形 1060">
                <a:extLst>
                  <a:ext uri="{FF2B5EF4-FFF2-40B4-BE49-F238E27FC236}">
                    <a16:creationId xmlns:a16="http://schemas.microsoft.com/office/drawing/2014/main" id="{D2712A08-2A18-43E5-B1D8-944C1C38E913}"/>
                  </a:ext>
                </a:extLst>
              </p:cNvPr>
              <p:cNvSpPr/>
              <p:nvPr/>
            </p:nvSpPr>
            <p:spPr>
              <a:xfrm>
                <a:off x="6455863" y="8332389"/>
                <a:ext cx="1093668" cy="579527"/>
              </a:xfrm>
              <a:custGeom>
                <a:avLst/>
                <a:gdLst>
                  <a:gd name="connsiteX0" fmla="*/ 25370 w 1093668"/>
                  <a:gd name="connsiteY0" fmla="*/ 11511 h 579527"/>
                  <a:gd name="connsiteX1" fmla="*/ 281487 w 1093668"/>
                  <a:gd name="connsiteY1" fmla="*/ 178728 h 579527"/>
                  <a:gd name="connsiteX2" fmla="*/ 681537 w 1093668"/>
                  <a:gd name="connsiteY2" fmla="*/ 405211 h 579527"/>
                  <a:gd name="connsiteX3" fmla="*/ 999037 w 1093668"/>
                  <a:gd name="connsiteY3" fmla="*/ 494111 h 579527"/>
                  <a:gd name="connsiteX4" fmla="*/ 713287 w 1093668"/>
                  <a:gd name="connsiteY4" fmla="*/ 354411 h 579527"/>
                  <a:gd name="connsiteX5" fmla="*/ 165070 w 1093668"/>
                  <a:gd name="connsiteY5" fmla="*/ 121578 h 579527"/>
                  <a:gd name="connsiteX6" fmla="*/ 1030787 w 1093668"/>
                  <a:gd name="connsiteY6" fmla="*/ 536444 h 579527"/>
                  <a:gd name="connsiteX7" fmla="*/ 916487 w 1093668"/>
                  <a:gd name="connsiteY7" fmla="*/ 508928 h 579527"/>
                  <a:gd name="connsiteX8" fmla="*/ 25370 w 1093668"/>
                  <a:gd name="connsiteY8" fmla="*/ 11511 h 57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3668" h="579527">
                    <a:moveTo>
                      <a:pt x="25370" y="11511"/>
                    </a:moveTo>
                    <a:cubicBezTo>
                      <a:pt x="-80463" y="-43522"/>
                      <a:pt x="172126" y="113111"/>
                      <a:pt x="281487" y="178728"/>
                    </a:cubicBezTo>
                    <a:cubicBezTo>
                      <a:pt x="390848" y="244345"/>
                      <a:pt x="561945" y="352647"/>
                      <a:pt x="681537" y="405211"/>
                    </a:cubicBezTo>
                    <a:cubicBezTo>
                      <a:pt x="801129" y="457775"/>
                      <a:pt x="993745" y="502578"/>
                      <a:pt x="999037" y="494111"/>
                    </a:cubicBezTo>
                    <a:cubicBezTo>
                      <a:pt x="1004329" y="485644"/>
                      <a:pt x="852281" y="416500"/>
                      <a:pt x="713287" y="354411"/>
                    </a:cubicBezTo>
                    <a:cubicBezTo>
                      <a:pt x="574293" y="292322"/>
                      <a:pt x="112153" y="91239"/>
                      <a:pt x="165070" y="121578"/>
                    </a:cubicBezTo>
                    <a:cubicBezTo>
                      <a:pt x="217987" y="151917"/>
                      <a:pt x="905551" y="471886"/>
                      <a:pt x="1030787" y="536444"/>
                    </a:cubicBezTo>
                    <a:cubicBezTo>
                      <a:pt x="1156023" y="601002"/>
                      <a:pt x="1081940" y="593947"/>
                      <a:pt x="916487" y="508928"/>
                    </a:cubicBezTo>
                    <a:cubicBezTo>
                      <a:pt x="751034" y="423909"/>
                      <a:pt x="131203" y="66544"/>
                      <a:pt x="25370" y="115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2" name="フリーフォーム: 図形 1061">
                <a:extLst>
                  <a:ext uri="{FF2B5EF4-FFF2-40B4-BE49-F238E27FC236}">
                    <a16:creationId xmlns:a16="http://schemas.microsoft.com/office/drawing/2014/main" id="{F35C0499-C2D2-4C01-90B0-9D9FE2374B9B}"/>
                  </a:ext>
                </a:extLst>
              </p:cNvPr>
              <p:cNvSpPr/>
              <p:nvPr/>
            </p:nvSpPr>
            <p:spPr>
              <a:xfrm>
                <a:off x="6377407" y="8168006"/>
                <a:ext cx="692391" cy="681511"/>
              </a:xfrm>
              <a:custGeom>
                <a:avLst/>
                <a:gdLst>
                  <a:gd name="connsiteX0" fmla="*/ 4343 w 692391"/>
                  <a:gd name="connsiteY0" fmla="*/ 6561 h 681511"/>
                  <a:gd name="connsiteX1" fmla="*/ 25510 w 692391"/>
                  <a:gd name="connsiteY1" fmla="*/ 173777 h 681511"/>
                  <a:gd name="connsiteX2" fmla="*/ 158860 w 692391"/>
                  <a:gd name="connsiteY2" fmla="*/ 491277 h 681511"/>
                  <a:gd name="connsiteX3" fmla="*/ 76310 w 692391"/>
                  <a:gd name="connsiteY3" fmla="*/ 247861 h 681511"/>
                  <a:gd name="connsiteX4" fmla="*/ 302793 w 692391"/>
                  <a:gd name="connsiteY4" fmla="*/ 611927 h 681511"/>
                  <a:gd name="connsiteX5" fmla="*/ 679560 w 692391"/>
                  <a:gd name="connsiteY5" fmla="*/ 673311 h 681511"/>
                  <a:gd name="connsiteX6" fmla="*/ 597010 w 692391"/>
                  <a:gd name="connsiteY6" fmla="*/ 675427 h 681511"/>
                  <a:gd name="connsiteX7" fmla="*/ 522926 w 692391"/>
                  <a:gd name="connsiteY7" fmla="*/ 654261 h 681511"/>
                  <a:gd name="connsiteX8" fmla="*/ 80543 w 692391"/>
                  <a:gd name="connsiteY8" fmla="*/ 391794 h 681511"/>
                  <a:gd name="connsiteX9" fmla="*/ 4343 w 692391"/>
                  <a:gd name="connsiteY9" fmla="*/ 6561 h 681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2391" h="681511">
                    <a:moveTo>
                      <a:pt x="4343" y="6561"/>
                    </a:moveTo>
                    <a:cubicBezTo>
                      <a:pt x="-4829" y="-29775"/>
                      <a:pt x="-243" y="92991"/>
                      <a:pt x="25510" y="173777"/>
                    </a:cubicBezTo>
                    <a:cubicBezTo>
                      <a:pt x="51263" y="254563"/>
                      <a:pt x="150393" y="478930"/>
                      <a:pt x="158860" y="491277"/>
                    </a:cubicBezTo>
                    <a:cubicBezTo>
                      <a:pt x="167327" y="503624"/>
                      <a:pt x="52321" y="227753"/>
                      <a:pt x="76310" y="247861"/>
                    </a:cubicBezTo>
                    <a:cubicBezTo>
                      <a:pt x="100299" y="267969"/>
                      <a:pt x="202251" y="541019"/>
                      <a:pt x="302793" y="611927"/>
                    </a:cubicBezTo>
                    <a:cubicBezTo>
                      <a:pt x="403335" y="682835"/>
                      <a:pt x="630524" y="662728"/>
                      <a:pt x="679560" y="673311"/>
                    </a:cubicBezTo>
                    <a:cubicBezTo>
                      <a:pt x="728596" y="683894"/>
                      <a:pt x="623116" y="678602"/>
                      <a:pt x="597010" y="675427"/>
                    </a:cubicBezTo>
                    <a:cubicBezTo>
                      <a:pt x="570904" y="672252"/>
                      <a:pt x="609004" y="701533"/>
                      <a:pt x="522926" y="654261"/>
                    </a:cubicBezTo>
                    <a:cubicBezTo>
                      <a:pt x="436848" y="606989"/>
                      <a:pt x="166621" y="492336"/>
                      <a:pt x="80543" y="391794"/>
                    </a:cubicBezTo>
                    <a:cubicBezTo>
                      <a:pt x="-5535" y="291252"/>
                      <a:pt x="13515" y="42897"/>
                      <a:pt x="4343" y="65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3" name="フリーフォーム: 図形 1062">
                <a:extLst>
                  <a:ext uri="{FF2B5EF4-FFF2-40B4-BE49-F238E27FC236}">
                    <a16:creationId xmlns:a16="http://schemas.microsoft.com/office/drawing/2014/main" id="{B20E2573-1388-4D16-9649-4A511DBAF544}"/>
                  </a:ext>
                </a:extLst>
              </p:cNvPr>
              <p:cNvSpPr/>
              <p:nvPr/>
            </p:nvSpPr>
            <p:spPr>
              <a:xfrm>
                <a:off x="6368149" y="8690943"/>
                <a:ext cx="815821" cy="343811"/>
              </a:xfrm>
              <a:custGeom>
                <a:avLst/>
                <a:gdLst>
                  <a:gd name="connsiteX0" fmla="*/ 901 w 815821"/>
                  <a:gd name="connsiteY0" fmla="*/ 90 h 343811"/>
                  <a:gd name="connsiteX1" fmla="*/ 360734 w 815821"/>
                  <a:gd name="connsiteY1" fmla="*/ 127090 h 343811"/>
                  <a:gd name="connsiteX2" fmla="*/ 815818 w 815821"/>
                  <a:gd name="connsiteY2" fmla="*/ 177890 h 343811"/>
                  <a:gd name="connsiteX3" fmla="*/ 369201 w 815821"/>
                  <a:gd name="connsiteY3" fmla="*/ 127090 h 343811"/>
                  <a:gd name="connsiteX4" fmla="*/ 813701 w 815821"/>
                  <a:gd name="connsiteY4" fmla="*/ 133440 h 343811"/>
                  <a:gd name="connsiteX5" fmla="*/ 335334 w 815821"/>
                  <a:gd name="connsiteY5" fmla="*/ 146140 h 343811"/>
                  <a:gd name="connsiteX6" fmla="*/ 521601 w 815821"/>
                  <a:gd name="connsiteY6" fmla="*/ 332407 h 343811"/>
                  <a:gd name="connsiteX7" fmla="*/ 479268 w 815821"/>
                  <a:gd name="connsiteY7" fmla="*/ 307007 h 343811"/>
                  <a:gd name="connsiteX8" fmla="*/ 314168 w 815821"/>
                  <a:gd name="connsiteY8" fmla="*/ 171540 h 343811"/>
                  <a:gd name="connsiteX9" fmla="*/ 422118 w 815821"/>
                  <a:gd name="connsiteY9" fmla="*/ 336640 h 343811"/>
                  <a:gd name="connsiteX10" fmla="*/ 263368 w 815821"/>
                  <a:gd name="connsiteY10" fmla="*/ 148257 h 343811"/>
                  <a:gd name="connsiteX11" fmla="*/ 901 w 815821"/>
                  <a:gd name="connsiteY11" fmla="*/ 90 h 34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15821" h="343811">
                    <a:moveTo>
                      <a:pt x="901" y="90"/>
                    </a:moveTo>
                    <a:cubicBezTo>
                      <a:pt x="17129" y="-3438"/>
                      <a:pt x="224915" y="97457"/>
                      <a:pt x="360734" y="127090"/>
                    </a:cubicBezTo>
                    <a:cubicBezTo>
                      <a:pt x="496553" y="156723"/>
                      <a:pt x="814407" y="177890"/>
                      <a:pt x="815818" y="177890"/>
                    </a:cubicBezTo>
                    <a:cubicBezTo>
                      <a:pt x="817229" y="177890"/>
                      <a:pt x="369554" y="134498"/>
                      <a:pt x="369201" y="127090"/>
                    </a:cubicBezTo>
                    <a:cubicBezTo>
                      <a:pt x="368848" y="119682"/>
                      <a:pt x="819346" y="130265"/>
                      <a:pt x="813701" y="133440"/>
                    </a:cubicBezTo>
                    <a:cubicBezTo>
                      <a:pt x="808056" y="136615"/>
                      <a:pt x="384017" y="112979"/>
                      <a:pt x="335334" y="146140"/>
                    </a:cubicBezTo>
                    <a:cubicBezTo>
                      <a:pt x="286651" y="179301"/>
                      <a:pt x="497612" y="305596"/>
                      <a:pt x="521601" y="332407"/>
                    </a:cubicBezTo>
                    <a:cubicBezTo>
                      <a:pt x="545590" y="359218"/>
                      <a:pt x="513840" y="333818"/>
                      <a:pt x="479268" y="307007"/>
                    </a:cubicBezTo>
                    <a:cubicBezTo>
                      <a:pt x="444696" y="280196"/>
                      <a:pt x="323693" y="166601"/>
                      <a:pt x="314168" y="171540"/>
                    </a:cubicBezTo>
                    <a:cubicBezTo>
                      <a:pt x="304643" y="176479"/>
                      <a:pt x="430585" y="340520"/>
                      <a:pt x="422118" y="336640"/>
                    </a:cubicBezTo>
                    <a:cubicBezTo>
                      <a:pt x="413651" y="332760"/>
                      <a:pt x="334629" y="204701"/>
                      <a:pt x="263368" y="148257"/>
                    </a:cubicBezTo>
                    <a:cubicBezTo>
                      <a:pt x="192107" y="91813"/>
                      <a:pt x="-15327" y="3618"/>
                      <a:pt x="901" y="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4" name="フリーフォーム: 図形 1063">
                <a:extLst>
                  <a:ext uri="{FF2B5EF4-FFF2-40B4-BE49-F238E27FC236}">
                    <a16:creationId xmlns:a16="http://schemas.microsoft.com/office/drawing/2014/main" id="{7A921471-9019-4D78-A4E3-F0C0B73F0DC4}"/>
                  </a:ext>
                </a:extLst>
              </p:cNvPr>
              <p:cNvSpPr/>
              <p:nvPr/>
            </p:nvSpPr>
            <p:spPr>
              <a:xfrm>
                <a:off x="8714215" y="8941857"/>
                <a:ext cx="47023" cy="424523"/>
              </a:xfrm>
              <a:custGeom>
                <a:avLst/>
                <a:gdLst>
                  <a:gd name="connsiteX0" fmla="*/ 102 w 47023"/>
                  <a:gd name="connsiteY0" fmla="*/ 1060 h 424523"/>
                  <a:gd name="connsiteX1" fmla="*/ 33968 w 47023"/>
                  <a:gd name="connsiteY1" fmla="*/ 261410 h 424523"/>
                  <a:gd name="connsiteX2" fmla="*/ 27618 w 47023"/>
                  <a:gd name="connsiteY2" fmla="*/ 424393 h 424523"/>
                  <a:gd name="connsiteX3" fmla="*/ 27618 w 47023"/>
                  <a:gd name="connsiteY3" fmla="*/ 286810 h 424523"/>
                  <a:gd name="connsiteX4" fmla="*/ 46668 w 47023"/>
                  <a:gd name="connsiteY4" fmla="*/ 172510 h 424523"/>
                  <a:gd name="connsiteX5" fmla="*/ 102 w 47023"/>
                  <a:gd name="connsiteY5" fmla="*/ 1060 h 42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23" h="424523">
                    <a:moveTo>
                      <a:pt x="102" y="1060"/>
                    </a:moveTo>
                    <a:cubicBezTo>
                      <a:pt x="-2015" y="15877"/>
                      <a:pt x="29382" y="190855"/>
                      <a:pt x="33968" y="261410"/>
                    </a:cubicBezTo>
                    <a:cubicBezTo>
                      <a:pt x="38554" y="331966"/>
                      <a:pt x="28676" y="420160"/>
                      <a:pt x="27618" y="424393"/>
                    </a:cubicBezTo>
                    <a:cubicBezTo>
                      <a:pt x="26560" y="428626"/>
                      <a:pt x="24443" y="328791"/>
                      <a:pt x="27618" y="286810"/>
                    </a:cubicBezTo>
                    <a:cubicBezTo>
                      <a:pt x="30793" y="244829"/>
                      <a:pt x="49843" y="214138"/>
                      <a:pt x="46668" y="172510"/>
                    </a:cubicBezTo>
                    <a:cubicBezTo>
                      <a:pt x="43493" y="130882"/>
                      <a:pt x="2219" y="-13757"/>
                      <a:pt x="102" y="10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5" name="フリーフォーム: 図形 1064">
                <a:extLst>
                  <a:ext uri="{FF2B5EF4-FFF2-40B4-BE49-F238E27FC236}">
                    <a16:creationId xmlns:a16="http://schemas.microsoft.com/office/drawing/2014/main" id="{E85856E9-C902-4E3D-84AF-36B373017800}"/>
                  </a:ext>
                </a:extLst>
              </p:cNvPr>
              <p:cNvSpPr/>
              <p:nvPr/>
            </p:nvSpPr>
            <p:spPr>
              <a:xfrm>
                <a:off x="8627492" y="8980949"/>
                <a:ext cx="73299" cy="402304"/>
              </a:xfrm>
              <a:custGeom>
                <a:avLst/>
                <a:gdLst>
                  <a:gd name="connsiteX0" fmla="*/ 41 w 73299"/>
                  <a:gd name="connsiteY0" fmla="*/ 68 h 402304"/>
                  <a:gd name="connsiteX1" fmla="*/ 61425 w 73299"/>
                  <a:gd name="connsiteY1" fmla="*/ 209618 h 402304"/>
                  <a:gd name="connsiteX2" fmla="*/ 50841 w 73299"/>
                  <a:gd name="connsiteY2" fmla="*/ 402234 h 402304"/>
                  <a:gd name="connsiteX3" fmla="*/ 72008 w 73299"/>
                  <a:gd name="connsiteY3" fmla="*/ 188451 h 402304"/>
                  <a:gd name="connsiteX4" fmla="*/ 41 w 73299"/>
                  <a:gd name="connsiteY4" fmla="*/ 68 h 40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99" h="402304">
                    <a:moveTo>
                      <a:pt x="41" y="68"/>
                    </a:moveTo>
                    <a:cubicBezTo>
                      <a:pt x="-1723" y="3596"/>
                      <a:pt x="52958" y="142590"/>
                      <a:pt x="61425" y="209618"/>
                    </a:cubicBezTo>
                    <a:cubicBezTo>
                      <a:pt x="69892" y="276646"/>
                      <a:pt x="49077" y="405762"/>
                      <a:pt x="50841" y="402234"/>
                    </a:cubicBezTo>
                    <a:cubicBezTo>
                      <a:pt x="52605" y="398706"/>
                      <a:pt x="79416" y="247365"/>
                      <a:pt x="72008" y="188451"/>
                    </a:cubicBezTo>
                    <a:cubicBezTo>
                      <a:pt x="64600" y="129537"/>
                      <a:pt x="1805" y="-3460"/>
                      <a:pt x="41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6" name="フリーフォーム: 図形 1065">
                <a:extLst>
                  <a:ext uri="{FF2B5EF4-FFF2-40B4-BE49-F238E27FC236}">
                    <a16:creationId xmlns:a16="http://schemas.microsoft.com/office/drawing/2014/main" id="{82FD27E8-2B9A-435E-A8D9-9259761263D1}"/>
                  </a:ext>
                </a:extLst>
              </p:cNvPr>
              <p:cNvSpPr/>
              <p:nvPr/>
            </p:nvSpPr>
            <p:spPr>
              <a:xfrm>
                <a:off x="8625409" y="9139746"/>
                <a:ext cx="50811" cy="224445"/>
              </a:xfrm>
              <a:custGeom>
                <a:avLst/>
                <a:gdLst>
                  <a:gd name="connsiteX0" fmla="*/ 8 w 50811"/>
                  <a:gd name="connsiteY0" fmla="*/ 21 h 224445"/>
                  <a:gd name="connsiteX1" fmla="*/ 19058 w 50811"/>
                  <a:gd name="connsiteY1" fmla="*/ 143954 h 224445"/>
                  <a:gd name="connsiteX2" fmla="*/ 50808 w 50811"/>
                  <a:gd name="connsiteY2" fmla="*/ 224387 h 224445"/>
                  <a:gd name="connsiteX3" fmla="*/ 16941 w 50811"/>
                  <a:gd name="connsiteY3" fmla="*/ 154537 h 224445"/>
                  <a:gd name="connsiteX4" fmla="*/ 8 w 50811"/>
                  <a:gd name="connsiteY4" fmla="*/ 21 h 22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11" h="224445">
                    <a:moveTo>
                      <a:pt x="8" y="21"/>
                    </a:moveTo>
                    <a:cubicBezTo>
                      <a:pt x="361" y="-1743"/>
                      <a:pt x="10591" y="106560"/>
                      <a:pt x="19058" y="143954"/>
                    </a:cubicBezTo>
                    <a:cubicBezTo>
                      <a:pt x="27525" y="181348"/>
                      <a:pt x="51161" y="222623"/>
                      <a:pt x="50808" y="224387"/>
                    </a:cubicBezTo>
                    <a:cubicBezTo>
                      <a:pt x="50455" y="226151"/>
                      <a:pt x="23997" y="187698"/>
                      <a:pt x="16941" y="154537"/>
                    </a:cubicBezTo>
                    <a:cubicBezTo>
                      <a:pt x="9885" y="121376"/>
                      <a:pt x="-345" y="1785"/>
                      <a:pt x="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7" name="フリーフォーム: 図形 1066">
                <a:extLst>
                  <a:ext uri="{FF2B5EF4-FFF2-40B4-BE49-F238E27FC236}">
                    <a16:creationId xmlns:a16="http://schemas.microsoft.com/office/drawing/2014/main" id="{E385CF62-8A3C-4A40-887E-DD7FDCAD2F3F}"/>
                  </a:ext>
                </a:extLst>
              </p:cNvPr>
              <p:cNvSpPr/>
              <p:nvPr/>
            </p:nvSpPr>
            <p:spPr>
              <a:xfrm>
                <a:off x="8822547" y="9350322"/>
                <a:ext cx="195026" cy="345395"/>
              </a:xfrm>
              <a:custGeom>
                <a:avLst/>
                <a:gdLst>
                  <a:gd name="connsiteX0" fmla="*/ 3953 w 195026"/>
                  <a:gd name="connsiteY0" fmla="*/ 53 h 345395"/>
                  <a:gd name="connsiteX1" fmla="*/ 54753 w 195026"/>
                  <a:gd name="connsiteY1" fmla="*/ 193728 h 345395"/>
                  <a:gd name="connsiteX2" fmla="*/ 191278 w 195026"/>
                  <a:gd name="connsiteY2" fmla="*/ 339778 h 345395"/>
                  <a:gd name="connsiteX3" fmla="*/ 159528 w 195026"/>
                  <a:gd name="connsiteY3" fmla="*/ 317553 h 345395"/>
                  <a:gd name="connsiteX4" fmla="*/ 19828 w 195026"/>
                  <a:gd name="connsiteY4" fmla="*/ 212778 h 345395"/>
                  <a:gd name="connsiteX5" fmla="*/ 3953 w 195026"/>
                  <a:gd name="connsiteY5" fmla="*/ 53 h 34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026" h="345395">
                    <a:moveTo>
                      <a:pt x="3953" y="53"/>
                    </a:moveTo>
                    <a:cubicBezTo>
                      <a:pt x="9774" y="-3122"/>
                      <a:pt x="23532" y="137107"/>
                      <a:pt x="54753" y="193728"/>
                    </a:cubicBezTo>
                    <a:cubicBezTo>
                      <a:pt x="85974" y="250349"/>
                      <a:pt x="173816" y="319141"/>
                      <a:pt x="191278" y="339778"/>
                    </a:cubicBezTo>
                    <a:cubicBezTo>
                      <a:pt x="208740" y="360415"/>
                      <a:pt x="159528" y="317553"/>
                      <a:pt x="159528" y="317553"/>
                    </a:cubicBezTo>
                    <a:cubicBezTo>
                      <a:pt x="130953" y="296386"/>
                      <a:pt x="44170" y="258816"/>
                      <a:pt x="19828" y="212778"/>
                    </a:cubicBezTo>
                    <a:cubicBezTo>
                      <a:pt x="-4514" y="166741"/>
                      <a:pt x="-1868" y="3228"/>
                      <a:pt x="3953" y="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8" name="フリーフォーム: 図形 1067">
                <a:extLst>
                  <a:ext uri="{FF2B5EF4-FFF2-40B4-BE49-F238E27FC236}">
                    <a16:creationId xmlns:a16="http://schemas.microsoft.com/office/drawing/2014/main" id="{525BE8DA-B5FF-4E5A-B532-EC9A07C5F048}"/>
                  </a:ext>
                </a:extLst>
              </p:cNvPr>
              <p:cNvSpPr/>
              <p:nvPr/>
            </p:nvSpPr>
            <p:spPr>
              <a:xfrm>
                <a:off x="8677256" y="9613263"/>
                <a:ext cx="175006" cy="218302"/>
              </a:xfrm>
              <a:custGeom>
                <a:avLst/>
                <a:gdLst>
                  <a:gd name="connsiteX0" fmla="*/ 19 w 175006"/>
                  <a:gd name="connsiteY0" fmla="*/ 65725 h 218302"/>
                  <a:gd name="connsiteX1" fmla="*/ 66694 w 175006"/>
                  <a:gd name="connsiteY1" fmla="*/ 637 h 218302"/>
                  <a:gd name="connsiteX2" fmla="*/ 171469 w 175006"/>
                  <a:gd name="connsiteY2" fmla="*/ 33975 h 218302"/>
                  <a:gd name="connsiteX3" fmla="*/ 150832 w 175006"/>
                  <a:gd name="connsiteY3" fmla="*/ 57787 h 218302"/>
                  <a:gd name="connsiteX4" fmla="*/ 155594 w 175006"/>
                  <a:gd name="connsiteY4" fmla="*/ 172087 h 218302"/>
                  <a:gd name="connsiteX5" fmla="*/ 147657 w 175006"/>
                  <a:gd name="connsiteY5" fmla="*/ 122875 h 218302"/>
                  <a:gd name="connsiteX6" fmla="*/ 119082 w 175006"/>
                  <a:gd name="connsiteY6" fmla="*/ 218125 h 218302"/>
                  <a:gd name="connsiteX7" fmla="*/ 146069 w 175006"/>
                  <a:gd name="connsiteY7" fmla="*/ 94300 h 218302"/>
                  <a:gd name="connsiteX8" fmla="*/ 139719 w 175006"/>
                  <a:gd name="connsiteY8" fmla="*/ 38737 h 218302"/>
                  <a:gd name="connsiteX9" fmla="*/ 60344 w 175006"/>
                  <a:gd name="connsiteY9" fmla="*/ 22862 h 218302"/>
                  <a:gd name="connsiteX10" fmla="*/ 19 w 175006"/>
                  <a:gd name="connsiteY10" fmla="*/ 65725 h 21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006" h="218302">
                    <a:moveTo>
                      <a:pt x="19" y="65725"/>
                    </a:moveTo>
                    <a:cubicBezTo>
                      <a:pt x="1077" y="62021"/>
                      <a:pt x="38119" y="5929"/>
                      <a:pt x="66694" y="637"/>
                    </a:cubicBezTo>
                    <a:cubicBezTo>
                      <a:pt x="95269" y="-4655"/>
                      <a:pt x="157446" y="24450"/>
                      <a:pt x="171469" y="33975"/>
                    </a:cubicBezTo>
                    <a:cubicBezTo>
                      <a:pt x="185492" y="43500"/>
                      <a:pt x="153478" y="34768"/>
                      <a:pt x="150832" y="57787"/>
                    </a:cubicBezTo>
                    <a:cubicBezTo>
                      <a:pt x="148186" y="80806"/>
                      <a:pt x="156123" y="161239"/>
                      <a:pt x="155594" y="172087"/>
                    </a:cubicBezTo>
                    <a:cubicBezTo>
                      <a:pt x="155065" y="182935"/>
                      <a:pt x="153742" y="115202"/>
                      <a:pt x="147657" y="122875"/>
                    </a:cubicBezTo>
                    <a:cubicBezTo>
                      <a:pt x="141572" y="130548"/>
                      <a:pt x="119347" y="222887"/>
                      <a:pt x="119082" y="218125"/>
                    </a:cubicBezTo>
                    <a:cubicBezTo>
                      <a:pt x="118817" y="213363"/>
                      <a:pt x="142630" y="124198"/>
                      <a:pt x="146069" y="94300"/>
                    </a:cubicBezTo>
                    <a:cubicBezTo>
                      <a:pt x="149508" y="64402"/>
                      <a:pt x="154006" y="50643"/>
                      <a:pt x="139719" y="38737"/>
                    </a:cubicBezTo>
                    <a:cubicBezTo>
                      <a:pt x="125432" y="26831"/>
                      <a:pt x="78336" y="24714"/>
                      <a:pt x="60344" y="22862"/>
                    </a:cubicBezTo>
                    <a:cubicBezTo>
                      <a:pt x="42352" y="21010"/>
                      <a:pt x="-1039" y="69429"/>
                      <a:pt x="19" y="657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9" name="フリーフォーム: 図形 1068">
                <a:extLst>
                  <a:ext uri="{FF2B5EF4-FFF2-40B4-BE49-F238E27FC236}">
                    <a16:creationId xmlns:a16="http://schemas.microsoft.com/office/drawing/2014/main" id="{E3BEE9AE-9AD4-4762-B9F6-0498D6F261BF}"/>
                  </a:ext>
                </a:extLst>
              </p:cNvPr>
              <p:cNvSpPr/>
              <p:nvPr/>
            </p:nvSpPr>
            <p:spPr>
              <a:xfrm>
                <a:off x="9124868" y="9947082"/>
                <a:ext cx="231131" cy="340439"/>
              </a:xfrm>
              <a:custGeom>
                <a:avLst/>
                <a:gdLst>
                  <a:gd name="connsiteX0" fmla="*/ 39770 w 231131"/>
                  <a:gd name="connsiteY0" fmla="*/ 193 h 340439"/>
                  <a:gd name="connsiteX1" fmla="*/ 82 w 231131"/>
                  <a:gd name="connsiteY1" fmla="*/ 236731 h 340439"/>
                  <a:gd name="connsiteX2" fmla="*/ 52470 w 231131"/>
                  <a:gd name="connsiteY2" fmla="*/ 281181 h 340439"/>
                  <a:gd name="connsiteX3" fmla="*/ 230270 w 231131"/>
                  <a:gd name="connsiteY3" fmla="*/ 339918 h 340439"/>
                  <a:gd name="connsiteX4" fmla="*/ 115970 w 231131"/>
                  <a:gd name="connsiteY4" fmla="*/ 306581 h 340439"/>
                  <a:gd name="connsiteX5" fmla="*/ 19132 w 231131"/>
                  <a:gd name="connsiteY5" fmla="*/ 249431 h 340439"/>
                  <a:gd name="connsiteX6" fmla="*/ 15957 w 231131"/>
                  <a:gd name="connsiteY6" fmla="*/ 197043 h 340439"/>
                  <a:gd name="connsiteX7" fmla="*/ 39770 w 231131"/>
                  <a:gd name="connsiteY7" fmla="*/ 193 h 34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131" h="340439">
                    <a:moveTo>
                      <a:pt x="39770" y="193"/>
                    </a:moveTo>
                    <a:cubicBezTo>
                      <a:pt x="37124" y="6808"/>
                      <a:pt x="-2035" y="189900"/>
                      <a:pt x="82" y="236731"/>
                    </a:cubicBezTo>
                    <a:cubicBezTo>
                      <a:pt x="2199" y="283562"/>
                      <a:pt x="14105" y="263983"/>
                      <a:pt x="52470" y="281181"/>
                    </a:cubicBezTo>
                    <a:cubicBezTo>
                      <a:pt x="90835" y="298379"/>
                      <a:pt x="219687" y="335685"/>
                      <a:pt x="230270" y="339918"/>
                    </a:cubicBezTo>
                    <a:cubicBezTo>
                      <a:pt x="240853" y="344151"/>
                      <a:pt x="151160" y="321662"/>
                      <a:pt x="115970" y="306581"/>
                    </a:cubicBezTo>
                    <a:cubicBezTo>
                      <a:pt x="80780" y="291500"/>
                      <a:pt x="35801" y="267687"/>
                      <a:pt x="19132" y="249431"/>
                    </a:cubicBezTo>
                    <a:cubicBezTo>
                      <a:pt x="2463" y="231175"/>
                      <a:pt x="12253" y="235408"/>
                      <a:pt x="15957" y="197043"/>
                    </a:cubicBezTo>
                    <a:cubicBezTo>
                      <a:pt x="19661" y="158678"/>
                      <a:pt x="42416" y="-6422"/>
                      <a:pt x="39770" y="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0" name="フリーフォーム: 図形 1069">
                <a:extLst>
                  <a:ext uri="{FF2B5EF4-FFF2-40B4-BE49-F238E27FC236}">
                    <a16:creationId xmlns:a16="http://schemas.microsoft.com/office/drawing/2014/main" id="{144D46E1-C210-45A9-AC7A-84D35FCF96E9}"/>
                  </a:ext>
                </a:extLst>
              </p:cNvPr>
              <p:cNvSpPr/>
              <p:nvPr/>
            </p:nvSpPr>
            <p:spPr>
              <a:xfrm>
                <a:off x="9143905" y="10258357"/>
                <a:ext cx="112865" cy="107233"/>
              </a:xfrm>
              <a:custGeom>
                <a:avLst/>
                <a:gdLst>
                  <a:gd name="connsiteX0" fmla="*/ 95 w 112865"/>
                  <a:gd name="connsiteY0" fmla="*/ 68 h 107233"/>
                  <a:gd name="connsiteX1" fmla="*/ 52483 w 112865"/>
                  <a:gd name="connsiteY1" fmla="*/ 88968 h 107233"/>
                  <a:gd name="connsiteX2" fmla="*/ 112808 w 112865"/>
                  <a:gd name="connsiteY2" fmla="*/ 106431 h 107233"/>
                  <a:gd name="connsiteX3" fmla="*/ 41370 w 112865"/>
                  <a:gd name="connsiteY3" fmla="*/ 74681 h 107233"/>
                  <a:gd name="connsiteX4" fmla="*/ 95 w 112865"/>
                  <a:gd name="connsiteY4" fmla="*/ 68 h 10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865" h="107233">
                    <a:moveTo>
                      <a:pt x="95" y="68"/>
                    </a:moveTo>
                    <a:cubicBezTo>
                      <a:pt x="1947" y="2449"/>
                      <a:pt x="33698" y="71241"/>
                      <a:pt x="52483" y="88968"/>
                    </a:cubicBezTo>
                    <a:cubicBezTo>
                      <a:pt x="71268" y="106695"/>
                      <a:pt x="114660" y="108812"/>
                      <a:pt x="112808" y="106431"/>
                    </a:cubicBezTo>
                    <a:cubicBezTo>
                      <a:pt x="110956" y="104050"/>
                      <a:pt x="59097" y="91350"/>
                      <a:pt x="41370" y="74681"/>
                    </a:cubicBezTo>
                    <a:cubicBezTo>
                      <a:pt x="23643" y="58012"/>
                      <a:pt x="-1757" y="-2313"/>
                      <a:pt x="95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1" name="フリーフォーム: 図形 1070">
                <a:extLst>
                  <a:ext uri="{FF2B5EF4-FFF2-40B4-BE49-F238E27FC236}">
                    <a16:creationId xmlns:a16="http://schemas.microsoft.com/office/drawing/2014/main" id="{81C6B83C-7B85-4979-A4AF-55ED10539CC7}"/>
                  </a:ext>
                </a:extLst>
              </p:cNvPr>
              <p:cNvSpPr/>
              <p:nvPr/>
            </p:nvSpPr>
            <p:spPr>
              <a:xfrm>
                <a:off x="9159246" y="10381822"/>
                <a:ext cx="154869" cy="73722"/>
              </a:xfrm>
              <a:custGeom>
                <a:avLst/>
                <a:gdLst>
                  <a:gd name="connsiteX0" fmla="*/ 3804 w 154869"/>
                  <a:gd name="connsiteY0" fmla="*/ 428 h 73722"/>
                  <a:gd name="connsiteX1" fmla="*/ 57779 w 154869"/>
                  <a:gd name="connsiteY1" fmla="*/ 32178 h 73722"/>
                  <a:gd name="connsiteX2" fmla="*/ 154617 w 154869"/>
                  <a:gd name="connsiteY2" fmla="*/ 46466 h 73722"/>
                  <a:gd name="connsiteX3" fmla="*/ 83179 w 154869"/>
                  <a:gd name="connsiteY3" fmla="*/ 46466 h 73722"/>
                  <a:gd name="connsiteX4" fmla="*/ 629 w 154869"/>
                  <a:gd name="connsiteY4" fmla="*/ 73453 h 73722"/>
                  <a:gd name="connsiteX5" fmla="*/ 129217 w 154869"/>
                  <a:gd name="connsiteY5" fmla="*/ 57578 h 73722"/>
                  <a:gd name="connsiteX6" fmla="*/ 3804 w 154869"/>
                  <a:gd name="connsiteY6" fmla="*/ 428 h 7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869" h="73722">
                    <a:moveTo>
                      <a:pt x="3804" y="428"/>
                    </a:moveTo>
                    <a:cubicBezTo>
                      <a:pt x="-8102" y="-3805"/>
                      <a:pt x="32644" y="24505"/>
                      <a:pt x="57779" y="32178"/>
                    </a:cubicBezTo>
                    <a:cubicBezTo>
                      <a:pt x="82914" y="39851"/>
                      <a:pt x="150384" y="44085"/>
                      <a:pt x="154617" y="46466"/>
                    </a:cubicBezTo>
                    <a:cubicBezTo>
                      <a:pt x="158850" y="48847"/>
                      <a:pt x="108844" y="41968"/>
                      <a:pt x="83179" y="46466"/>
                    </a:cubicBezTo>
                    <a:cubicBezTo>
                      <a:pt x="57514" y="50964"/>
                      <a:pt x="-7044" y="71601"/>
                      <a:pt x="629" y="73453"/>
                    </a:cubicBezTo>
                    <a:cubicBezTo>
                      <a:pt x="8302" y="75305"/>
                      <a:pt x="125513" y="67368"/>
                      <a:pt x="129217" y="57578"/>
                    </a:cubicBezTo>
                    <a:cubicBezTo>
                      <a:pt x="132921" y="47789"/>
                      <a:pt x="15710" y="4661"/>
                      <a:pt x="3804" y="4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2" name="フリーフォーム: 図形 1071">
                <a:extLst>
                  <a:ext uri="{FF2B5EF4-FFF2-40B4-BE49-F238E27FC236}">
                    <a16:creationId xmlns:a16="http://schemas.microsoft.com/office/drawing/2014/main" id="{9E5F008B-E450-4FE3-9FC7-AD514E509B8D}"/>
                  </a:ext>
                </a:extLst>
              </p:cNvPr>
              <p:cNvSpPr/>
              <p:nvPr/>
            </p:nvSpPr>
            <p:spPr>
              <a:xfrm>
                <a:off x="9011738" y="10705291"/>
                <a:ext cx="208107" cy="18673"/>
              </a:xfrm>
              <a:custGeom>
                <a:avLst/>
                <a:gdLst>
                  <a:gd name="connsiteX0" fmla="*/ 500 w 208107"/>
                  <a:gd name="connsiteY0" fmla="*/ 13509 h 18673"/>
                  <a:gd name="connsiteX1" fmla="*/ 152900 w 208107"/>
                  <a:gd name="connsiteY1" fmla="*/ 18272 h 18673"/>
                  <a:gd name="connsiteX2" fmla="*/ 206875 w 208107"/>
                  <a:gd name="connsiteY2" fmla="*/ 3984 h 18673"/>
                  <a:gd name="connsiteX3" fmla="*/ 108450 w 208107"/>
                  <a:gd name="connsiteY3" fmla="*/ 809 h 18673"/>
                  <a:gd name="connsiteX4" fmla="*/ 500 w 208107"/>
                  <a:gd name="connsiteY4" fmla="*/ 13509 h 1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107" h="18673">
                    <a:moveTo>
                      <a:pt x="500" y="13509"/>
                    </a:moveTo>
                    <a:cubicBezTo>
                      <a:pt x="7908" y="16420"/>
                      <a:pt x="118504" y="19860"/>
                      <a:pt x="152900" y="18272"/>
                    </a:cubicBezTo>
                    <a:cubicBezTo>
                      <a:pt x="187296" y="16685"/>
                      <a:pt x="214283" y="6894"/>
                      <a:pt x="206875" y="3984"/>
                    </a:cubicBezTo>
                    <a:cubicBezTo>
                      <a:pt x="199467" y="1073"/>
                      <a:pt x="147079" y="-1308"/>
                      <a:pt x="108450" y="809"/>
                    </a:cubicBezTo>
                    <a:cubicBezTo>
                      <a:pt x="69821" y="2926"/>
                      <a:pt x="-6908" y="10598"/>
                      <a:pt x="500" y="135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3" name="フリーフォーム: 図形 1072">
                <a:extLst>
                  <a:ext uri="{FF2B5EF4-FFF2-40B4-BE49-F238E27FC236}">
                    <a16:creationId xmlns:a16="http://schemas.microsoft.com/office/drawing/2014/main" id="{4197672C-139D-4D6A-8D43-DC904440363B}"/>
                  </a:ext>
                </a:extLst>
              </p:cNvPr>
              <p:cNvSpPr/>
              <p:nvPr/>
            </p:nvSpPr>
            <p:spPr>
              <a:xfrm>
                <a:off x="9104235" y="10520275"/>
                <a:ext cx="78047" cy="177744"/>
              </a:xfrm>
              <a:custGeom>
                <a:avLst/>
                <a:gdLst>
                  <a:gd name="connsiteX0" fmla="*/ 77865 w 78047"/>
                  <a:gd name="connsiteY0" fmla="*/ 88 h 177744"/>
                  <a:gd name="connsiteX1" fmla="*/ 22303 w 78047"/>
                  <a:gd name="connsiteY1" fmla="*/ 71525 h 177744"/>
                  <a:gd name="connsiteX2" fmla="*/ 44528 w 78047"/>
                  <a:gd name="connsiteY2" fmla="*/ 101688 h 177744"/>
                  <a:gd name="connsiteX3" fmla="*/ 71515 w 78047"/>
                  <a:gd name="connsiteY3" fmla="*/ 176300 h 177744"/>
                  <a:gd name="connsiteX4" fmla="*/ 61990 w 78047"/>
                  <a:gd name="connsiteY4" fmla="*/ 146138 h 177744"/>
                  <a:gd name="connsiteX5" fmla="*/ 78 w 78047"/>
                  <a:gd name="connsiteY5" fmla="*/ 87400 h 177744"/>
                  <a:gd name="connsiteX6" fmla="*/ 77865 w 78047"/>
                  <a:gd name="connsiteY6" fmla="*/ 88 h 177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047" h="177744">
                    <a:moveTo>
                      <a:pt x="77865" y="88"/>
                    </a:moveTo>
                    <a:cubicBezTo>
                      <a:pt x="81569" y="-2558"/>
                      <a:pt x="27859" y="54592"/>
                      <a:pt x="22303" y="71525"/>
                    </a:cubicBezTo>
                    <a:cubicBezTo>
                      <a:pt x="16747" y="88458"/>
                      <a:pt x="36326" y="84226"/>
                      <a:pt x="44528" y="101688"/>
                    </a:cubicBezTo>
                    <a:cubicBezTo>
                      <a:pt x="52730" y="119150"/>
                      <a:pt x="68605" y="168892"/>
                      <a:pt x="71515" y="176300"/>
                    </a:cubicBezTo>
                    <a:cubicBezTo>
                      <a:pt x="74425" y="183708"/>
                      <a:pt x="73896" y="160955"/>
                      <a:pt x="61990" y="146138"/>
                    </a:cubicBezTo>
                    <a:cubicBezTo>
                      <a:pt x="50084" y="131321"/>
                      <a:pt x="-2303" y="109096"/>
                      <a:pt x="78" y="87400"/>
                    </a:cubicBezTo>
                    <a:cubicBezTo>
                      <a:pt x="2459" y="65704"/>
                      <a:pt x="74161" y="2734"/>
                      <a:pt x="77865" y="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4" name="フリーフォーム: 図形 1073">
                <a:extLst>
                  <a:ext uri="{FF2B5EF4-FFF2-40B4-BE49-F238E27FC236}">
                    <a16:creationId xmlns:a16="http://schemas.microsoft.com/office/drawing/2014/main" id="{4C8DD028-C906-4E54-94F6-5D1779F9FC76}"/>
                  </a:ext>
                </a:extLst>
              </p:cNvPr>
              <p:cNvSpPr/>
              <p:nvPr/>
            </p:nvSpPr>
            <p:spPr>
              <a:xfrm>
                <a:off x="8911860" y="10582306"/>
                <a:ext cx="236512" cy="129037"/>
              </a:xfrm>
              <a:custGeom>
                <a:avLst/>
                <a:gdLst>
                  <a:gd name="connsiteX0" fmla="*/ 365 w 236512"/>
                  <a:gd name="connsiteY0" fmla="*/ 96807 h 129037"/>
                  <a:gd name="connsiteX1" fmla="*/ 151178 w 236512"/>
                  <a:gd name="connsiteY1" fmla="*/ 123794 h 129037"/>
                  <a:gd name="connsiteX2" fmla="*/ 233728 w 236512"/>
                  <a:gd name="connsiteY2" fmla="*/ 126969 h 129037"/>
                  <a:gd name="connsiteX3" fmla="*/ 214678 w 236512"/>
                  <a:gd name="connsiteY3" fmla="*/ 99982 h 129037"/>
                  <a:gd name="connsiteX4" fmla="*/ 190865 w 236512"/>
                  <a:gd name="connsiteY4" fmla="*/ 6319 h 129037"/>
                  <a:gd name="connsiteX5" fmla="*/ 136890 w 236512"/>
                  <a:gd name="connsiteY5" fmla="*/ 9494 h 129037"/>
                  <a:gd name="connsiteX6" fmla="*/ 82915 w 236512"/>
                  <a:gd name="connsiteY6" fmla="*/ 17432 h 129037"/>
                  <a:gd name="connsiteX7" fmla="*/ 165465 w 236512"/>
                  <a:gd name="connsiteY7" fmla="*/ 15844 h 129037"/>
                  <a:gd name="connsiteX8" fmla="*/ 198803 w 236512"/>
                  <a:gd name="connsiteY8" fmla="*/ 52357 h 129037"/>
                  <a:gd name="connsiteX9" fmla="*/ 198803 w 236512"/>
                  <a:gd name="connsiteY9" fmla="*/ 109507 h 129037"/>
                  <a:gd name="connsiteX10" fmla="*/ 148003 w 236512"/>
                  <a:gd name="connsiteY10" fmla="*/ 119032 h 129037"/>
                  <a:gd name="connsiteX11" fmla="*/ 109903 w 236512"/>
                  <a:gd name="connsiteY11" fmla="*/ 119032 h 129037"/>
                  <a:gd name="connsiteX12" fmla="*/ 365 w 236512"/>
                  <a:gd name="connsiteY12" fmla="*/ 96807 h 12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512" h="129037">
                    <a:moveTo>
                      <a:pt x="365" y="96807"/>
                    </a:moveTo>
                    <a:cubicBezTo>
                      <a:pt x="7244" y="97601"/>
                      <a:pt x="112284" y="118767"/>
                      <a:pt x="151178" y="123794"/>
                    </a:cubicBezTo>
                    <a:cubicBezTo>
                      <a:pt x="190072" y="128821"/>
                      <a:pt x="223145" y="130938"/>
                      <a:pt x="233728" y="126969"/>
                    </a:cubicBezTo>
                    <a:cubicBezTo>
                      <a:pt x="244311" y="123000"/>
                      <a:pt x="221822" y="120090"/>
                      <a:pt x="214678" y="99982"/>
                    </a:cubicBezTo>
                    <a:cubicBezTo>
                      <a:pt x="207534" y="79874"/>
                      <a:pt x="203830" y="21400"/>
                      <a:pt x="190865" y="6319"/>
                    </a:cubicBezTo>
                    <a:cubicBezTo>
                      <a:pt x="177900" y="-8762"/>
                      <a:pt x="154882" y="7642"/>
                      <a:pt x="136890" y="9494"/>
                    </a:cubicBezTo>
                    <a:cubicBezTo>
                      <a:pt x="118898" y="11346"/>
                      <a:pt x="78153" y="16374"/>
                      <a:pt x="82915" y="17432"/>
                    </a:cubicBezTo>
                    <a:cubicBezTo>
                      <a:pt x="87677" y="18490"/>
                      <a:pt x="146150" y="10023"/>
                      <a:pt x="165465" y="15844"/>
                    </a:cubicBezTo>
                    <a:cubicBezTo>
                      <a:pt x="184780" y="21665"/>
                      <a:pt x="193247" y="36747"/>
                      <a:pt x="198803" y="52357"/>
                    </a:cubicBezTo>
                    <a:cubicBezTo>
                      <a:pt x="204359" y="67967"/>
                      <a:pt x="207270" y="98395"/>
                      <a:pt x="198803" y="109507"/>
                    </a:cubicBezTo>
                    <a:cubicBezTo>
                      <a:pt x="190336" y="120619"/>
                      <a:pt x="162820" y="117445"/>
                      <a:pt x="148003" y="119032"/>
                    </a:cubicBezTo>
                    <a:cubicBezTo>
                      <a:pt x="133186" y="120619"/>
                      <a:pt x="134245" y="121413"/>
                      <a:pt x="109903" y="119032"/>
                    </a:cubicBezTo>
                    <a:cubicBezTo>
                      <a:pt x="85561" y="116651"/>
                      <a:pt x="-6514" y="96013"/>
                      <a:pt x="365" y="968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5" name="フリーフォーム: 図形 1074">
                <a:extLst>
                  <a:ext uri="{FF2B5EF4-FFF2-40B4-BE49-F238E27FC236}">
                    <a16:creationId xmlns:a16="http://schemas.microsoft.com/office/drawing/2014/main" id="{A40C9620-0053-4302-83AC-6EA8733B5C5F}"/>
                  </a:ext>
                </a:extLst>
              </p:cNvPr>
              <p:cNvSpPr/>
              <p:nvPr/>
            </p:nvSpPr>
            <p:spPr>
              <a:xfrm>
                <a:off x="2828928" y="9307875"/>
                <a:ext cx="301638" cy="1547435"/>
              </a:xfrm>
              <a:custGeom>
                <a:avLst/>
                <a:gdLst>
                  <a:gd name="connsiteX0" fmla="*/ 98422 w 301638"/>
                  <a:gd name="connsiteY0" fmla="*/ 1225 h 1547435"/>
                  <a:gd name="connsiteX1" fmla="*/ 250822 w 301638"/>
                  <a:gd name="connsiteY1" fmla="*/ 566375 h 1547435"/>
                  <a:gd name="connsiteX2" fmla="*/ 219072 w 301638"/>
                  <a:gd name="connsiteY2" fmla="*/ 896575 h 1547435"/>
                  <a:gd name="connsiteX3" fmla="*/ 3172 w 301638"/>
                  <a:gd name="connsiteY3" fmla="*/ 1531575 h 1547435"/>
                  <a:gd name="connsiteX4" fmla="*/ 104772 w 301638"/>
                  <a:gd name="connsiteY4" fmla="*/ 1302975 h 1547435"/>
                  <a:gd name="connsiteX5" fmla="*/ 301622 w 301638"/>
                  <a:gd name="connsiteY5" fmla="*/ 731475 h 1547435"/>
                  <a:gd name="connsiteX6" fmla="*/ 98422 w 301638"/>
                  <a:gd name="connsiteY6" fmla="*/ 1225 h 154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638" h="1547435">
                    <a:moveTo>
                      <a:pt x="98422" y="1225"/>
                    </a:moveTo>
                    <a:cubicBezTo>
                      <a:pt x="89955" y="-26292"/>
                      <a:pt x="230714" y="417150"/>
                      <a:pt x="250822" y="566375"/>
                    </a:cubicBezTo>
                    <a:cubicBezTo>
                      <a:pt x="270930" y="715600"/>
                      <a:pt x="260347" y="735709"/>
                      <a:pt x="219072" y="896575"/>
                    </a:cubicBezTo>
                    <a:cubicBezTo>
                      <a:pt x="177797" y="1057441"/>
                      <a:pt x="22222" y="1463842"/>
                      <a:pt x="3172" y="1531575"/>
                    </a:cubicBezTo>
                    <a:cubicBezTo>
                      <a:pt x="-15878" y="1599308"/>
                      <a:pt x="55030" y="1436325"/>
                      <a:pt x="104772" y="1302975"/>
                    </a:cubicBezTo>
                    <a:cubicBezTo>
                      <a:pt x="154514" y="1169625"/>
                      <a:pt x="299505" y="950550"/>
                      <a:pt x="301622" y="731475"/>
                    </a:cubicBezTo>
                    <a:cubicBezTo>
                      <a:pt x="303739" y="512400"/>
                      <a:pt x="106889" y="28742"/>
                      <a:pt x="98422" y="1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6" name="フリーフォーム: 図形 1075">
                <a:extLst>
                  <a:ext uri="{FF2B5EF4-FFF2-40B4-BE49-F238E27FC236}">
                    <a16:creationId xmlns:a16="http://schemas.microsoft.com/office/drawing/2014/main" id="{8A2FA162-9BE1-48F0-9E6C-5EDC8F172D62}"/>
                  </a:ext>
                </a:extLst>
              </p:cNvPr>
              <p:cNvSpPr/>
              <p:nvPr/>
            </p:nvSpPr>
            <p:spPr>
              <a:xfrm>
                <a:off x="6247128" y="9143798"/>
                <a:ext cx="224079" cy="971744"/>
              </a:xfrm>
              <a:custGeom>
                <a:avLst/>
                <a:gdLst>
                  <a:gd name="connsiteX0" fmla="*/ 1272 w 224079"/>
                  <a:gd name="connsiteY0" fmla="*/ 202 h 971744"/>
                  <a:gd name="connsiteX1" fmla="*/ 58422 w 224079"/>
                  <a:gd name="connsiteY1" fmla="*/ 444702 h 971744"/>
                  <a:gd name="connsiteX2" fmla="*/ 90172 w 224079"/>
                  <a:gd name="connsiteY2" fmla="*/ 749502 h 971744"/>
                  <a:gd name="connsiteX3" fmla="*/ 223522 w 224079"/>
                  <a:gd name="connsiteY3" fmla="*/ 965402 h 971744"/>
                  <a:gd name="connsiteX4" fmla="*/ 33022 w 224079"/>
                  <a:gd name="connsiteY4" fmla="*/ 501852 h 971744"/>
                  <a:gd name="connsiteX5" fmla="*/ 1272 w 224079"/>
                  <a:gd name="connsiteY5" fmla="*/ 202 h 97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079" h="971744">
                    <a:moveTo>
                      <a:pt x="1272" y="202"/>
                    </a:moveTo>
                    <a:cubicBezTo>
                      <a:pt x="5505" y="-9323"/>
                      <a:pt x="43605" y="319819"/>
                      <a:pt x="58422" y="444702"/>
                    </a:cubicBezTo>
                    <a:cubicBezTo>
                      <a:pt x="73239" y="569585"/>
                      <a:pt x="62655" y="662719"/>
                      <a:pt x="90172" y="749502"/>
                    </a:cubicBezTo>
                    <a:cubicBezTo>
                      <a:pt x="117689" y="836285"/>
                      <a:pt x="233047" y="1006677"/>
                      <a:pt x="223522" y="965402"/>
                    </a:cubicBezTo>
                    <a:cubicBezTo>
                      <a:pt x="213997" y="924127"/>
                      <a:pt x="63714" y="664835"/>
                      <a:pt x="33022" y="501852"/>
                    </a:cubicBezTo>
                    <a:cubicBezTo>
                      <a:pt x="2330" y="338869"/>
                      <a:pt x="-2961" y="9727"/>
                      <a:pt x="1272" y="2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7" name="フリーフォーム: 図形 1076">
                <a:extLst>
                  <a:ext uri="{FF2B5EF4-FFF2-40B4-BE49-F238E27FC236}">
                    <a16:creationId xmlns:a16="http://schemas.microsoft.com/office/drawing/2014/main" id="{4016E77D-4819-457D-A995-DBDF5F19D065}"/>
                  </a:ext>
                </a:extLst>
              </p:cNvPr>
              <p:cNvSpPr/>
              <p:nvPr/>
            </p:nvSpPr>
            <p:spPr>
              <a:xfrm>
                <a:off x="5940825" y="10129338"/>
                <a:ext cx="522103" cy="585995"/>
              </a:xfrm>
              <a:custGeom>
                <a:avLst/>
                <a:gdLst>
                  <a:gd name="connsiteX0" fmla="*/ 521358 w 522103"/>
                  <a:gd name="connsiteY0" fmla="*/ 1029 h 585995"/>
                  <a:gd name="connsiteX1" fmla="*/ 368958 w 522103"/>
                  <a:gd name="connsiteY1" fmla="*/ 244445 h 585995"/>
                  <a:gd name="connsiteX2" fmla="*/ 13358 w 522103"/>
                  <a:gd name="connsiteY2" fmla="*/ 572529 h 585995"/>
                  <a:gd name="connsiteX3" fmla="*/ 98025 w 522103"/>
                  <a:gd name="connsiteY3" fmla="*/ 504795 h 585995"/>
                  <a:gd name="connsiteX4" fmla="*/ 313925 w 522103"/>
                  <a:gd name="connsiteY4" fmla="*/ 337579 h 585995"/>
                  <a:gd name="connsiteX5" fmla="*/ 521358 w 522103"/>
                  <a:gd name="connsiteY5" fmla="*/ 1029 h 585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103" h="585995">
                    <a:moveTo>
                      <a:pt x="521358" y="1029"/>
                    </a:moveTo>
                    <a:cubicBezTo>
                      <a:pt x="530530" y="-14493"/>
                      <a:pt x="453625" y="149195"/>
                      <a:pt x="368958" y="244445"/>
                    </a:cubicBezTo>
                    <a:cubicBezTo>
                      <a:pt x="284291" y="339695"/>
                      <a:pt x="58513" y="529137"/>
                      <a:pt x="13358" y="572529"/>
                    </a:cubicBezTo>
                    <a:cubicBezTo>
                      <a:pt x="-31797" y="615921"/>
                      <a:pt x="47931" y="543953"/>
                      <a:pt x="98025" y="504795"/>
                    </a:cubicBezTo>
                    <a:cubicBezTo>
                      <a:pt x="148119" y="465637"/>
                      <a:pt x="240900" y="422951"/>
                      <a:pt x="313925" y="337579"/>
                    </a:cubicBezTo>
                    <a:cubicBezTo>
                      <a:pt x="386950" y="252207"/>
                      <a:pt x="512186" y="16551"/>
                      <a:pt x="521358" y="10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8" name="フリーフォーム: 図形 1077">
                <a:extLst>
                  <a:ext uri="{FF2B5EF4-FFF2-40B4-BE49-F238E27FC236}">
                    <a16:creationId xmlns:a16="http://schemas.microsoft.com/office/drawing/2014/main" id="{1A4CB299-0766-4D09-A3F1-3E712E32ED0B}"/>
                  </a:ext>
                </a:extLst>
              </p:cNvPr>
              <p:cNvSpPr/>
              <p:nvPr/>
            </p:nvSpPr>
            <p:spPr>
              <a:xfrm>
                <a:off x="4756459" y="10716532"/>
                <a:ext cx="1189352" cy="621103"/>
              </a:xfrm>
              <a:custGeom>
                <a:avLst/>
                <a:gdLst>
                  <a:gd name="connsiteX0" fmla="*/ 1180791 w 1189352"/>
                  <a:gd name="connsiteY0" fmla="*/ 4385 h 621103"/>
                  <a:gd name="connsiteX1" fmla="*/ 873874 w 1189352"/>
                  <a:gd name="connsiteY1" fmla="*/ 201235 h 621103"/>
                  <a:gd name="connsiteX2" fmla="*/ 511924 w 1189352"/>
                  <a:gd name="connsiteY2" fmla="*/ 381151 h 621103"/>
                  <a:gd name="connsiteX3" fmla="*/ 18741 w 1189352"/>
                  <a:gd name="connsiteY3" fmla="*/ 609751 h 621103"/>
                  <a:gd name="connsiteX4" fmla="*/ 143624 w 1189352"/>
                  <a:gd name="connsiteY4" fmla="*/ 567418 h 621103"/>
                  <a:gd name="connsiteX5" fmla="*/ 524624 w 1189352"/>
                  <a:gd name="connsiteY5" fmla="*/ 402318 h 621103"/>
                  <a:gd name="connsiteX6" fmla="*/ 1180791 w 1189352"/>
                  <a:gd name="connsiteY6" fmla="*/ 4385 h 62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352" h="621103">
                    <a:moveTo>
                      <a:pt x="1180791" y="4385"/>
                    </a:moveTo>
                    <a:cubicBezTo>
                      <a:pt x="1238999" y="-29129"/>
                      <a:pt x="985352" y="138441"/>
                      <a:pt x="873874" y="201235"/>
                    </a:cubicBezTo>
                    <a:cubicBezTo>
                      <a:pt x="762396" y="264029"/>
                      <a:pt x="654446" y="313065"/>
                      <a:pt x="511924" y="381151"/>
                    </a:cubicBezTo>
                    <a:cubicBezTo>
                      <a:pt x="369402" y="449237"/>
                      <a:pt x="80124" y="578707"/>
                      <a:pt x="18741" y="609751"/>
                    </a:cubicBezTo>
                    <a:cubicBezTo>
                      <a:pt x="-42642" y="640795"/>
                      <a:pt x="59310" y="601990"/>
                      <a:pt x="143624" y="567418"/>
                    </a:cubicBezTo>
                    <a:cubicBezTo>
                      <a:pt x="227938" y="532846"/>
                      <a:pt x="353527" y="493687"/>
                      <a:pt x="524624" y="402318"/>
                    </a:cubicBezTo>
                    <a:cubicBezTo>
                      <a:pt x="695721" y="310949"/>
                      <a:pt x="1122583" y="37899"/>
                      <a:pt x="1180791" y="43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9" name="フリーフォーム: 図形 1078">
                <a:extLst>
                  <a:ext uri="{FF2B5EF4-FFF2-40B4-BE49-F238E27FC236}">
                    <a16:creationId xmlns:a16="http://schemas.microsoft.com/office/drawing/2014/main" id="{B6E06117-1FAD-4F54-9F40-0919FE8B6759}"/>
                  </a:ext>
                </a:extLst>
              </p:cNvPr>
              <p:cNvSpPr/>
              <p:nvPr/>
            </p:nvSpPr>
            <p:spPr>
              <a:xfrm>
                <a:off x="6472726" y="10132251"/>
                <a:ext cx="247003" cy="441545"/>
              </a:xfrm>
              <a:custGeom>
                <a:avLst/>
                <a:gdLst>
                  <a:gd name="connsiteX0" fmla="*/ 41 w 247003"/>
                  <a:gd name="connsiteY0" fmla="*/ 232 h 441545"/>
                  <a:gd name="connsiteX1" fmla="*/ 50841 w 247003"/>
                  <a:gd name="connsiteY1" fmla="*/ 169566 h 441545"/>
                  <a:gd name="connsiteX2" fmla="*/ 101641 w 247003"/>
                  <a:gd name="connsiteY2" fmla="*/ 214016 h 441545"/>
                  <a:gd name="connsiteX3" fmla="*/ 156674 w 247003"/>
                  <a:gd name="connsiteY3" fmla="*/ 224599 h 441545"/>
                  <a:gd name="connsiteX4" fmla="*/ 160907 w 247003"/>
                  <a:gd name="connsiteY4" fmla="*/ 332549 h 441545"/>
                  <a:gd name="connsiteX5" fmla="*/ 184191 w 247003"/>
                  <a:gd name="connsiteY5" fmla="*/ 436266 h 441545"/>
                  <a:gd name="connsiteX6" fmla="*/ 237107 w 247003"/>
                  <a:gd name="connsiteY6" fmla="*/ 415099 h 441545"/>
                  <a:gd name="connsiteX7" fmla="*/ 243457 w 247003"/>
                  <a:gd name="connsiteY7" fmla="*/ 419332 h 441545"/>
                  <a:gd name="connsiteX8" fmla="*/ 196891 w 247003"/>
                  <a:gd name="connsiteY8" fmla="*/ 438382 h 441545"/>
                  <a:gd name="connsiteX9" fmla="*/ 148207 w 247003"/>
                  <a:gd name="connsiteY9" fmla="*/ 345249 h 441545"/>
                  <a:gd name="connsiteX10" fmla="*/ 127041 w 247003"/>
                  <a:gd name="connsiteY10" fmla="*/ 247882 h 441545"/>
                  <a:gd name="connsiteX11" fmla="*/ 59307 w 247003"/>
                  <a:gd name="connsiteY11" fmla="*/ 209782 h 441545"/>
                  <a:gd name="connsiteX12" fmla="*/ 41 w 247003"/>
                  <a:gd name="connsiteY12" fmla="*/ 232 h 44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003" h="441545">
                    <a:moveTo>
                      <a:pt x="41" y="232"/>
                    </a:moveTo>
                    <a:cubicBezTo>
                      <a:pt x="-1370" y="-6471"/>
                      <a:pt x="33908" y="133935"/>
                      <a:pt x="50841" y="169566"/>
                    </a:cubicBezTo>
                    <a:cubicBezTo>
                      <a:pt x="67774" y="205197"/>
                      <a:pt x="84002" y="204844"/>
                      <a:pt x="101641" y="214016"/>
                    </a:cubicBezTo>
                    <a:cubicBezTo>
                      <a:pt x="119280" y="223188"/>
                      <a:pt x="146796" y="204844"/>
                      <a:pt x="156674" y="224599"/>
                    </a:cubicBezTo>
                    <a:cubicBezTo>
                      <a:pt x="166552" y="244355"/>
                      <a:pt x="156321" y="297271"/>
                      <a:pt x="160907" y="332549"/>
                    </a:cubicBezTo>
                    <a:cubicBezTo>
                      <a:pt x="165493" y="367827"/>
                      <a:pt x="171491" y="422508"/>
                      <a:pt x="184191" y="436266"/>
                    </a:cubicBezTo>
                    <a:cubicBezTo>
                      <a:pt x="196891" y="450024"/>
                      <a:pt x="227229" y="417921"/>
                      <a:pt x="237107" y="415099"/>
                    </a:cubicBezTo>
                    <a:cubicBezTo>
                      <a:pt x="246985" y="412277"/>
                      <a:pt x="250160" y="415452"/>
                      <a:pt x="243457" y="419332"/>
                    </a:cubicBezTo>
                    <a:cubicBezTo>
                      <a:pt x="236754" y="423212"/>
                      <a:pt x="212766" y="450729"/>
                      <a:pt x="196891" y="438382"/>
                    </a:cubicBezTo>
                    <a:cubicBezTo>
                      <a:pt x="181016" y="426035"/>
                      <a:pt x="159849" y="376999"/>
                      <a:pt x="148207" y="345249"/>
                    </a:cubicBezTo>
                    <a:cubicBezTo>
                      <a:pt x="136565" y="313499"/>
                      <a:pt x="141858" y="270460"/>
                      <a:pt x="127041" y="247882"/>
                    </a:cubicBezTo>
                    <a:cubicBezTo>
                      <a:pt x="112224" y="225304"/>
                      <a:pt x="80121" y="252115"/>
                      <a:pt x="59307" y="209782"/>
                    </a:cubicBezTo>
                    <a:cubicBezTo>
                      <a:pt x="38493" y="167449"/>
                      <a:pt x="1452" y="6935"/>
                      <a:pt x="4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0" name="フリーフォーム: 図形 1079">
                <a:extLst>
                  <a:ext uri="{FF2B5EF4-FFF2-40B4-BE49-F238E27FC236}">
                    <a16:creationId xmlns:a16="http://schemas.microsoft.com/office/drawing/2014/main" id="{212CC6A5-85B5-4282-BA52-ACF916F39A23}"/>
                  </a:ext>
                </a:extLst>
              </p:cNvPr>
              <p:cNvSpPr/>
              <p:nvPr/>
            </p:nvSpPr>
            <p:spPr>
              <a:xfrm>
                <a:off x="6727627" y="10533566"/>
                <a:ext cx="352328" cy="794834"/>
              </a:xfrm>
              <a:custGeom>
                <a:avLst/>
                <a:gdLst>
                  <a:gd name="connsiteX0" fmla="*/ 26656 w 352328"/>
                  <a:gd name="connsiteY0" fmla="*/ 1084 h 794834"/>
                  <a:gd name="connsiteX1" fmla="*/ 11840 w 352328"/>
                  <a:gd name="connsiteY1" fmla="*/ 109034 h 794834"/>
                  <a:gd name="connsiteX2" fmla="*/ 85923 w 352328"/>
                  <a:gd name="connsiteY2" fmla="*/ 187351 h 794834"/>
                  <a:gd name="connsiteX3" fmla="*/ 166356 w 352328"/>
                  <a:gd name="connsiteY3" fmla="*/ 329167 h 794834"/>
                  <a:gd name="connsiteX4" fmla="*/ 299706 w 352328"/>
                  <a:gd name="connsiteY4" fmla="*/ 623384 h 794834"/>
                  <a:gd name="connsiteX5" fmla="*/ 308173 w 352328"/>
                  <a:gd name="connsiteY5" fmla="*/ 794834 h 794834"/>
                  <a:gd name="connsiteX6" fmla="*/ 335690 w 352328"/>
                  <a:gd name="connsiteY6" fmla="*/ 621267 h 794834"/>
                  <a:gd name="connsiteX7" fmla="*/ 22423 w 352328"/>
                  <a:gd name="connsiteY7" fmla="*/ 92101 h 794834"/>
                  <a:gd name="connsiteX8" fmla="*/ 26656 w 352328"/>
                  <a:gd name="connsiteY8" fmla="*/ 1084 h 79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2328" h="794834">
                    <a:moveTo>
                      <a:pt x="26656" y="1084"/>
                    </a:moveTo>
                    <a:cubicBezTo>
                      <a:pt x="24892" y="3906"/>
                      <a:pt x="1962" y="77990"/>
                      <a:pt x="11840" y="109034"/>
                    </a:cubicBezTo>
                    <a:cubicBezTo>
                      <a:pt x="21718" y="140078"/>
                      <a:pt x="60170" y="150662"/>
                      <a:pt x="85923" y="187351"/>
                    </a:cubicBezTo>
                    <a:cubicBezTo>
                      <a:pt x="111676" y="224040"/>
                      <a:pt x="130726" y="256495"/>
                      <a:pt x="166356" y="329167"/>
                    </a:cubicBezTo>
                    <a:cubicBezTo>
                      <a:pt x="201987" y="401839"/>
                      <a:pt x="276070" y="545773"/>
                      <a:pt x="299706" y="623384"/>
                    </a:cubicBezTo>
                    <a:cubicBezTo>
                      <a:pt x="323342" y="700995"/>
                      <a:pt x="302176" y="795187"/>
                      <a:pt x="308173" y="794834"/>
                    </a:cubicBezTo>
                    <a:cubicBezTo>
                      <a:pt x="314170" y="794481"/>
                      <a:pt x="383315" y="738389"/>
                      <a:pt x="335690" y="621267"/>
                    </a:cubicBezTo>
                    <a:cubicBezTo>
                      <a:pt x="288065" y="504145"/>
                      <a:pt x="76045" y="190526"/>
                      <a:pt x="22423" y="92101"/>
                    </a:cubicBezTo>
                    <a:cubicBezTo>
                      <a:pt x="-31199" y="-6324"/>
                      <a:pt x="28420" y="-1738"/>
                      <a:pt x="26656" y="10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1" name="フリーフォーム: 図形 1080">
                <a:extLst>
                  <a:ext uri="{FF2B5EF4-FFF2-40B4-BE49-F238E27FC236}">
                    <a16:creationId xmlns:a16="http://schemas.microsoft.com/office/drawing/2014/main" id="{92678541-0A3F-40B2-B3B1-25065ECC30F9}"/>
                  </a:ext>
                </a:extLst>
              </p:cNvPr>
              <p:cNvSpPr/>
              <p:nvPr/>
            </p:nvSpPr>
            <p:spPr>
              <a:xfrm>
                <a:off x="5950785" y="10728937"/>
                <a:ext cx="231276" cy="597883"/>
              </a:xfrm>
              <a:custGeom>
                <a:avLst/>
                <a:gdLst>
                  <a:gd name="connsiteX0" fmla="*/ 753 w 231276"/>
                  <a:gd name="connsiteY0" fmla="*/ 976 h 597883"/>
                  <a:gd name="connsiteX1" fmla="*/ 26153 w 231276"/>
                  <a:gd name="connsiteY1" fmla="*/ 78763 h 597883"/>
                  <a:gd name="connsiteX2" fmla="*/ 40440 w 231276"/>
                  <a:gd name="connsiteY2" fmla="*/ 148613 h 597883"/>
                  <a:gd name="connsiteX3" fmla="*/ 69015 w 231276"/>
                  <a:gd name="connsiteY3" fmla="*/ 207351 h 597883"/>
                  <a:gd name="connsiteX4" fmla="*/ 96003 w 231276"/>
                  <a:gd name="connsiteY4" fmla="*/ 267676 h 597883"/>
                  <a:gd name="connsiteX5" fmla="*/ 97590 w 231276"/>
                  <a:gd name="connsiteY5" fmla="*/ 329588 h 597883"/>
                  <a:gd name="connsiteX6" fmla="*/ 107115 w 231276"/>
                  <a:gd name="connsiteY6" fmla="*/ 370863 h 597883"/>
                  <a:gd name="connsiteX7" fmla="*/ 149978 w 231276"/>
                  <a:gd name="connsiteY7" fmla="*/ 435951 h 597883"/>
                  <a:gd name="connsiteX8" fmla="*/ 167440 w 231276"/>
                  <a:gd name="connsiteY8" fmla="*/ 477226 h 597883"/>
                  <a:gd name="connsiteX9" fmla="*/ 184903 w 231276"/>
                  <a:gd name="connsiteY9" fmla="*/ 523263 h 597883"/>
                  <a:gd name="connsiteX10" fmla="*/ 230940 w 231276"/>
                  <a:gd name="connsiteY10" fmla="*/ 597876 h 597883"/>
                  <a:gd name="connsiteX11" fmla="*/ 200778 w 231276"/>
                  <a:gd name="connsiteY11" fmla="*/ 526438 h 597883"/>
                  <a:gd name="connsiteX12" fmla="*/ 113465 w 231276"/>
                  <a:gd name="connsiteY12" fmla="*/ 342288 h 597883"/>
                  <a:gd name="connsiteX13" fmla="*/ 96003 w 231276"/>
                  <a:gd name="connsiteY13" fmla="*/ 243863 h 597883"/>
                  <a:gd name="connsiteX14" fmla="*/ 57903 w 231276"/>
                  <a:gd name="connsiteY14" fmla="*/ 135913 h 597883"/>
                  <a:gd name="connsiteX15" fmla="*/ 753 w 231276"/>
                  <a:gd name="connsiteY15" fmla="*/ 976 h 59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1276" h="597883">
                    <a:moveTo>
                      <a:pt x="753" y="976"/>
                    </a:moveTo>
                    <a:cubicBezTo>
                      <a:pt x="-4539" y="-8549"/>
                      <a:pt x="19539" y="54157"/>
                      <a:pt x="26153" y="78763"/>
                    </a:cubicBezTo>
                    <a:cubicBezTo>
                      <a:pt x="32768" y="103369"/>
                      <a:pt x="33296" y="127182"/>
                      <a:pt x="40440" y="148613"/>
                    </a:cubicBezTo>
                    <a:cubicBezTo>
                      <a:pt x="47584" y="170044"/>
                      <a:pt x="59755" y="187507"/>
                      <a:pt x="69015" y="207351"/>
                    </a:cubicBezTo>
                    <a:cubicBezTo>
                      <a:pt x="78275" y="227195"/>
                      <a:pt x="91241" y="247303"/>
                      <a:pt x="96003" y="267676"/>
                    </a:cubicBezTo>
                    <a:cubicBezTo>
                      <a:pt x="100765" y="288049"/>
                      <a:pt x="95738" y="312390"/>
                      <a:pt x="97590" y="329588"/>
                    </a:cubicBezTo>
                    <a:cubicBezTo>
                      <a:pt x="99442" y="346786"/>
                      <a:pt x="98384" y="353136"/>
                      <a:pt x="107115" y="370863"/>
                    </a:cubicBezTo>
                    <a:cubicBezTo>
                      <a:pt x="115846" y="388590"/>
                      <a:pt x="139924" y="418224"/>
                      <a:pt x="149978" y="435951"/>
                    </a:cubicBezTo>
                    <a:cubicBezTo>
                      <a:pt x="160032" y="453678"/>
                      <a:pt x="161619" y="462674"/>
                      <a:pt x="167440" y="477226"/>
                    </a:cubicBezTo>
                    <a:cubicBezTo>
                      <a:pt x="173261" y="491778"/>
                      <a:pt x="174320" y="503155"/>
                      <a:pt x="184903" y="523263"/>
                    </a:cubicBezTo>
                    <a:cubicBezTo>
                      <a:pt x="195486" y="543371"/>
                      <a:pt x="228294" y="597347"/>
                      <a:pt x="230940" y="597876"/>
                    </a:cubicBezTo>
                    <a:cubicBezTo>
                      <a:pt x="233586" y="598405"/>
                      <a:pt x="220357" y="569036"/>
                      <a:pt x="200778" y="526438"/>
                    </a:cubicBezTo>
                    <a:cubicBezTo>
                      <a:pt x="181199" y="483840"/>
                      <a:pt x="130927" y="389384"/>
                      <a:pt x="113465" y="342288"/>
                    </a:cubicBezTo>
                    <a:cubicBezTo>
                      <a:pt x="96003" y="295192"/>
                      <a:pt x="105263" y="278259"/>
                      <a:pt x="96003" y="243863"/>
                    </a:cubicBezTo>
                    <a:cubicBezTo>
                      <a:pt x="86743" y="209467"/>
                      <a:pt x="71926" y="175865"/>
                      <a:pt x="57903" y="135913"/>
                    </a:cubicBezTo>
                    <a:cubicBezTo>
                      <a:pt x="43880" y="95961"/>
                      <a:pt x="6045" y="10501"/>
                      <a:pt x="753" y="9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2" name="フリーフォーム: 図形 1081">
                <a:extLst>
                  <a:ext uri="{FF2B5EF4-FFF2-40B4-BE49-F238E27FC236}">
                    <a16:creationId xmlns:a16="http://schemas.microsoft.com/office/drawing/2014/main" id="{88BA3515-4907-49A0-9F75-3CECF587C81E}"/>
                  </a:ext>
                </a:extLst>
              </p:cNvPr>
              <p:cNvSpPr/>
              <p:nvPr/>
            </p:nvSpPr>
            <p:spPr>
              <a:xfrm>
                <a:off x="2840950" y="10812961"/>
                <a:ext cx="167111" cy="540141"/>
              </a:xfrm>
              <a:custGeom>
                <a:avLst/>
                <a:gdLst>
                  <a:gd name="connsiteX0" fmla="*/ 8613 w 167111"/>
                  <a:gd name="connsiteY0" fmla="*/ 4264 h 540141"/>
                  <a:gd name="connsiteX1" fmla="*/ 3850 w 167111"/>
                  <a:gd name="connsiteY1" fmla="*/ 132852 h 540141"/>
                  <a:gd name="connsiteX2" fmla="*/ 14963 w 167111"/>
                  <a:gd name="connsiteY2" fmla="*/ 236039 h 540141"/>
                  <a:gd name="connsiteX3" fmla="*/ 159425 w 167111"/>
                  <a:gd name="connsiteY3" fmla="*/ 524964 h 540141"/>
                  <a:gd name="connsiteX4" fmla="*/ 134025 w 167111"/>
                  <a:gd name="connsiteY4" fmla="*/ 478927 h 540141"/>
                  <a:gd name="connsiteX5" fmla="*/ 21313 w 167111"/>
                  <a:gd name="connsiteY5" fmla="*/ 301127 h 540141"/>
                  <a:gd name="connsiteX6" fmla="*/ 8613 w 167111"/>
                  <a:gd name="connsiteY6" fmla="*/ 4264 h 540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111" h="540141">
                    <a:moveTo>
                      <a:pt x="8613" y="4264"/>
                    </a:moveTo>
                    <a:cubicBezTo>
                      <a:pt x="5703" y="-23782"/>
                      <a:pt x="2792" y="94223"/>
                      <a:pt x="3850" y="132852"/>
                    </a:cubicBezTo>
                    <a:cubicBezTo>
                      <a:pt x="4908" y="171481"/>
                      <a:pt x="-10966" y="170687"/>
                      <a:pt x="14963" y="236039"/>
                    </a:cubicBezTo>
                    <a:cubicBezTo>
                      <a:pt x="40892" y="301391"/>
                      <a:pt x="139581" y="484483"/>
                      <a:pt x="159425" y="524964"/>
                    </a:cubicBezTo>
                    <a:cubicBezTo>
                      <a:pt x="179269" y="565445"/>
                      <a:pt x="157044" y="516233"/>
                      <a:pt x="134025" y="478927"/>
                    </a:cubicBezTo>
                    <a:cubicBezTo>
                      <a:pt x="111006" y="441621"/>
                      <a:pt x="39569" y="376798"/>
                      <a:pt x="21313" y="301127"/>
                    </a:cubicBezTo>
                    <a:cubicBezTo>
                      <a:pt x="3057" y="225456"/>
                      <a:pt x="11523" y="32310"/>
                      <a:pt x="8613" y="42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3" name="フリーフォーム: 図形 1082">
                <a:extLst>
                  <a:ext uri="{FF2B5EF4-FFF2-40B4-BE49-F238E27FC236}">
                    <a16:creationId xmlns:a16="http://schemas.microsoft.com/office/drawing/2014/main" id="{768D55A8-F04D-4515-BC92-1DFF3458013A}"/>
                  </a:ext>
                </a:extLst>
              </p:cNvPr>
              <p:cNvSpPr/>
              <p:nvPr/>
            </p:nvSpPr>
            <p:spPr>
              <a:xfrm>
                <a:off x="2820986" y="10830825"/>
                <a:ext cx="149316" cy="517750"/>
              </a:xfrm>
              <a:custGeom>
                <a:avLst/>
                <a:gdLst>
                  <a:gd name="connsiteX0" fmla="*/ 20639 w 149316"/>
                  <a:gd name="connsiteY0" fmla="*/ 688 h 517750"/>
                  <a:gd name="connsiteX1" fmla="*/ 2 w 149316"/>
                  <a:gd name="connsiteY1" fmla="*/ 148325 h 517750"/>
                  <a:gd name="connsiteX2" fmla="*/ 22227 w 149316"/>
                  <a:gd name="connsiteY2" fmla="*/ 229288 h 517750"/>
                  <a:gd name="connsiteX3" fmla="*/ 144464 w 149316"/>
                  <a:gd name="connsiteY3" fmla="*/ 502338 h 517750"/>
                  <a:gd name="connsiteX4" fmla="*/ 114302 w 149316"/>
                  <a:gd name="connsiteY4" fmla="*/ 454713 h 517750"/>
                  <a:gd name="connsiteX5" fmla="*/ 15877 w 149316"/>
                  <a:gd name="connsiteY5" fmla="*/ 213413 h 517750"/>
                  <a:gd name="connsiteX6" fmla="*/ 20639 w 149316"/>
                  <a:gd name="connsiteY6" fmla="*/ 688 h 5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316" h="517750">
                    <a:moveTo>
                      <a:pt x="20639" y="688"/>
                    </a:moveTo>
                    <a:cubicBezTo>
                      <a:pt x="17993" y="-10160"/>
                      <a:pt x="-263" y="110225"/>
                      <a:pt x="2" y="148325"/>
                    </a:cubicBezTo>
                    <a:cubicBezTo>
                      <a:pt x="267" y="186425"/>
                      <a:pt x="-1850" y="170286"/>
                      <a:pt x="22227" y="229288"/>
                    </a:cubicBezTo>
                    <a:cubicBezTo>
                      <a:pt x="46304" y="288290"/>
                      <a:pt x="129118" y="464767"/>
                      <a:pt x="144464" y="502338"/>
                    </a:cubicBezTo>
                    <a:cubicBezTo>
                      <a:pt x="159810" y="539909"/>
                      <a:pt x="135733" y="502867"/>
                      <a:pt x="114302" y="454713"/>
                    </a:cubicBezTo>
                    <a:cubicBezTo>
                      <a:pt x="92871" y="406559"/>
                      <a:pt x="30694" y="286967"/>
                      <a:pt x="15877" y="213413"/>
                    </a:cubicBezTo>
                    <a:cubicBezTo>
                      <a:pt x="1060" y="139859"/>
                      <a:pt x="23285" y="11536"/>
                      <a:pt x="20639" y="6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4" name="フリーフォーム: 図形 1083">
                <a:extLst>
                  <a:ext uri="{FF2B5EF4-FFF2-40B4-BE49-F238E27FC236}">
                    <a16:creationId xmlns:a16="http://schemas.microsoft.com/office/drawing/2014/main" id="{2935BE4D-AB36-4587-95DF-CCD783C434EE}"/>
                  </a:ext>
                </a:extLst>
              </p:cNvPr>
              <p:cNvSpPr/>
              <p:nvPr/>
            </p:nvSpPr>
            <p:spPr>
              <a:xfrm>
                <a:off x="2779906" y="10825165"/>
                <a:ext cx="66874" cy="548643"/>
              </a:xfrm>
              <a:custGeom>
                <a:avLst/>
                <a:gdLst>
                  <a:gd name="connsiteX0" fmla="*/ 66482 w 66874"/>
                  <a:gd name="connsiteY0" fmla="*/ 4760 h 548643"/>
                  <a:gd name="connsiteX1" fmla="*/ 28382 w 66874"/>
                  <a:gd name="connsiteY1" fmla="*/ 138110 h 548643"/>
                  <a:gd name="connsiteX2" fmla="*/ 23619 w 66874"/>
                  <a:gd name="connsiteY2" fmla="*/ 244473 h 548643"/>
                  <a:gd name="connsiteX3" fmla="*/ 20444 w 66874"/>
                  <a:gd name="connsiteY3" fmla="*/ 544510 h 548643"/>
                  <a:gd name="connsiteX4" fmla="*/ 14094 w 66874"/>
                  <a:gd name="connsiteY4" fmla="*/ 412748 h 548643"/>
                  <a:gd name="connsiteX5" fmla="*/ 1394 w 66874"/>
                  <a:gd name="connsiteY5" fmla="*/ 320673 h 548643"/>
                  <a:gd name="connsiteX6" fmla="*/ 66482 w 66874"/>
                  <a:gd name="connsiteY6" fmla="*/ 4760 h 54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874" h="548643">
                    <a:moveTo>
                      <a:pt x="66482" y="4760"/>
                    </a:moveTo>
                    <a:cubicBezTo>
                      <a:pt x="70980" y="-25667"/>
                      <a:pt x="35526" y="98158"/>
                      <a:pt x="28382" y="138110"/>
                    </a:cubicBezTo>
                    <a:cubicBezTo>
                      <a:pt x="21238" y="178062"/>
                      <a:pt x="24942" y="176740"/>
                      <a:pt x="23619" y="244473"/>
                    </a:cubicBezTo>
                    <a:cubicBezTo>
                      <a:pt x="22296" y="312206"/>
                      <a:pt x="22031" y="516464"/>
                      <a:pt x="20444" y="544510"/>
                    </a:cubicBezTo>
                    <a:cubicBezTo>
                      <a:pt x="18857" y="572556"/>
                      <a:pt x="17269" y="450054"/>
                      <a:pt x="14094" y="412748"/>
                    </a:cubicBezTo>
                    <a:cubicBezTo>
                      <a:pt x="10919" y="375442"/>
                      <a:pt x="-4691" y="383379"/>
                      <a:pt x="1394" y="320673"/>
                    </a:cubicBezTo>
                    <a:cubicBezTo>
                      <a:pt x="7479" y="257967"/>
                      <a:pt x="61984" y="35187"/>
                      <a:pt x="66482" y="47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5" name="フリーフォーム: 図形 1084">
                <a:extLst>
                  <a:ext uri="{FF2B5EF4-FFF2-40B4-BE49-F238E27FC236}">
                    <a16:creationId xmlns:a16="http://schemas.microsoft.com/office/drawing/2014/main" id="{57564297-B364-458F-893D-B323FD189D72}"/>
                  </a:ext>
                </a:extLst>
              </p:cNvPr>
              <p:cNvSpPr/>
              <p:nvPr/>
            </p:nvSpPr>
            <p:spPr>
              <a:xfrm>
                <a:off x="4548008" y="10518689"/>
                <a:ext cx="116070" cy="237661"/>
              </a:xfrm>
              <a:custGeom>
                <a:avLst/>
                <a:gdLst>
                  <a:gd name="connsiteX0" fmla="*/ 62092 w 116070"/>
                  <a:gd name="connsiteY0" fmla="*/ 86 h 237661"/>
                  <a:gd name="connsiteX1" fmla="*/ 101780 w 116070"/>
                  <a:gd name="connsiteY1" fmla="*/ 108036 h 237661"/>
                  <a:gd name="connsiteX2" fmla="*/ 74792 w 116070"/>
                  <a:gd name="connsiteY2" fmla="*/ 158836 h 237661"/>
                  <a:gd name="connsiteX3" fmla="*/ 180 w 116070"/>
                  <a:gd name="connsiteY3" fmla="*/ 236624 h 237661"/>
                  <a:gd name="connsiteX4" fmla="*/ 55742 w 116070"/>
                  <a:gd name="connsiteY4" fmla="*/ 198524 h 237661"/>
                  <a:gd name="connsiteX5" fmla="*/ 116067 w 116070"/>
                  <a:gd name="connsiteY5" fmla="*/ 127086 h 237661"/>
                  <a:gd name="connsiteX6" fmla="*/ 62092 w 116070"/>
                  <a:gd name="connsiteY6" fmla="*/ 86 h 23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070" h="237661">
                    <a:moveTo>
                      <a:pt x="62092" y="86"/>
                    </a:moveTo>
                    <a:cubicBezTo>
                      <a:pt x="59711" y="-3089"/>
                      <a:pt x="99663" y="81578"/>
                      <a:pt x="101780" y="108036"/>
                    </a:cubicBezTo>
                    <a:cubicBezTo>
                      <a:pt x="103897" y="134494"/>
                      <a:pt x="91725" y="137405"/>
                      <a:pt x="74792" y="158836"/>
                    </a:cubicBezTo>
                    <a:cubicBezTo>
                      <a:pt x="57859" y="180267"/>
                      <a:pt x="3355" y="230009"/>
                      <a:pt x="180" y="236624"/>
                    </a:cubicBezTo>
                    <a:cubicBezTo>
                      <a:pt x="-2995" y="243239"/>
                      <a:pt x="36428" y="216780"/>
                      <a:pt x="55742" y="198524"/>
                    </a:cubicBezTo>
                    <a:cubicBezTo>
                      <a:pt x="75056" y="180268"/>
                      <a:pt x="115538" y="158571"/>
                      <a:pt x="116067" y="127086"/>
                    </a:cubicBezTo>
                    <a:cubicBezTo>
                      <a:pt x="116596" y="95601"/>
                      <a:pt x="64473" y="3261"/>
                      <a:pt x="62092" y="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6" name="フリーフォーム: 図形 1085">
                <a:extLst>
                  <a:ext uri="{FF2B5EF4-FFF2-40B4-BE49-F238E27FC236}">
                    <a16:creationId xmlns:a16="http://schemas.microsoft.com/office/drawing/2014/main" id="{614C000A-DC3F-47DB-9AB7-629CA78A0924}"/>
                  </a:ext>
                </a:extLst>
              </p:cNvPr>
              <p:cNvSpPr/>
              <p:nvPr/>
            </p:nvSpPr>
            <p:spPr>
              <a:xfrm>
                <a:off x="4486370" y="10513414"/>
                <a:ext cx="127731" cy="228757"/>
              </a:xfrm>
              <a:custGeom>
                <a:avLst/>
                <a:gdLst>
                  <a:gd name="connsiteX0" fmla="*/ 126905 w 127731"/>
                  <a:gd name="connsiteY0" fmla="*/ 599 h 228757"/>
                  <a:gd name="connsiteX1" fmla="*/ 55468 w 127731"/>
                  <a:gd name="connsiteY1" fmla="*/ 67274 h 228757"/>
                  <a:gd name="connsiteX2" fmla="*/ 23718 w 127731"/>
                  <a:gd name="connsiteY2" fmla="*/ 116486 h 228757"/>
                  <a:gd name="connsiteX3" fmla="*/ 58643 w 127731"/>
                  <a:gd name="connsiteY3" fmla="*/ 227611 h 228757"/>
                  <a:gd name="connsiteX4" fmla="*/ 34830 w 127731"/>
                  <a:gd name="connsiteY4" fmla="*/ 170461 h 228757"/>
                  <a:gd name="connsiteX5" fmla="*/ 3080 w 127731"/>
                  <a:gd name="connsiteY5" fmla="*/ 108549 h 228757"/>
                  <a:gd name="connsiteX6" fmla="*/ 126905 w 127731"/>
                  <a:gd name="connsiteY6" fmla="*/ 599 h 22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731" h="228757">
                    <a:moveTo>
                      <a:pt x="126905" y="599"/>
                    </a:moveTo>
                    <a:cubicBezTo>
                      <a:pt x="135636" y="-6280"/>
                      <a:pt x="72666" y="47960"/>
                      <a:pt x="55468" y="67274"/>
                    </a:cubicBezTo>
                    <a:cubicBezTo>
                      <a:pt x="38270" y="86588"/>
                      <a:pt x="23189" y="89763"/>
                      <a:pt x="23718" y="116486"/>
                    </a:cubicBezTo>
                    <a:cubicBezTo>
                      <a:pt x="24247" y="143209"/>
                      <a:pt x="56791" y="218615"/>
                      <a:pt x="58643" y="227611"/>
                    </a:cubicBezTo>
                    <a:cubicBezTo>
                      <a:pt x="60495" y="236607"/>
                      <a:pt x="44090" y="190305"/>
                      <a:pt x="34830" y="170461"/>
                    </a:cubicBezTo>
                    <a:cubicBezTo>
                      <a:pt x="25570" y="150617"/>
                      <a:pt x="-10678" y="135272"/>
                      <a:pt x="3080" y="108549"/>
                    </a:cubicBezTo>
                    <a:cubicBezTo>
                      <a:pt x="16838" y="81826"/>
                      <a:pt x="118174" y="7478"/>
                      <a:pt x="126905" y="5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7" name="フリーフォーム: 図形 1086">
                <a:extLst>
                  <a:ext uri="{FF2B5EF4-FFF2-40B4-BE49-F238E27FC236}">
                    <a16:creationId xmlns:a16="http://schemas.microsoft.com/office/drawing/2014/main" id="{61441034-7FAB-47B8-9D63-FF2F80772E02}"/>
                  </a:ext>
                </a:extLst>
              </p:cNvPr>
              <p:cNvSpPr/>
              <p:nvPr/>
            </p:nvSpPr>
            <p:spPr>
              <a:xfrm>
                <a:off x="4224810" y="9160587"/>
                <a:ext cx="326050" cy="301702"/>
              </a:xfrm>
              <a:custGeom>
                <a:avLst/>
                <a:gdLst>
                  <a:gd name="connsiteX0" fmla="*/ 300623 w 326050"/>
                  <a:gd name="connsiteY0" fmla="*/ 346 h 301702"/>
                  <a:gd name="connsiteX1" fmla="*/ 275223 w 326050"/>
                  <a:gd name="connsiteY1" fmla="*/ 207780 h 301702"/>
                  <a:gd name="connsiteX2" fmla="*/ 57 w 326050"/>
                  <a:gd name="connsiteY2" fmla="*/ 300913 h 301702"/>
                  <a:gd name="connsiteX3" fmla="*/ 300623 w 326050"/>
                  <a:gd name="connsiteY3" fmla="*/ 161213 h 301702"/>
                  <a:gd name="connsiteX4" fmla="*/ 300623 w 326050"/>
                  <a:gd name="connsiteY4" fmla="*/ 346 h 30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050" h="301702">
                    <a:moveTo>
                      <a:pt x="300623" y="346"/>
                    </a:moveTo>
                    <a:cubicBezTo>
                      <a:pt x="296390" y="8107"/>
                      <a:pt x="325317" y="157686"/>
                      <a:pt x="275223" y="207780"/>
                    </a:cubicBezTo>
                    <a:cubicBezTo>
                      <a:pt x="225129" y="257875"/>
                      <a:pt x="-4176" y="308674"/>
                      <a:pt x="57" y="300913"/>
                    </a:cubicBezTo>
                    <a:cubicBezTo>
                      <a:pt x="4290" y="293152"/>
                      <a:pt x="245590" y="204958"/>
                      <a:pt x="300623" y="161213"/>
                    </a:cubicBezTo>
                    <a:cubicBezTo>
                      <a:pt x="355656" y="117469"/>
                      <a:pt x="304856" y="-7415"/>
                      <a:pt x="300623" y="3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8" name="フリーフォーム: 図形 1087">
                <a:extLst>
                  <a:ext uri="{FF2B5EF4-FFF2-40B4-BE49-F238E27FC236}">
                    <a16:creationId xmlns:a16="http://schemas.microsoft.com/office/drawing/2014/main" id="{DC87BE96-857B-4E06-85A8-36865F77B092}"/>
                  </a:ext>
                </a:extLst>
              </p:cNvPr>
              <p:cNvSpPr/>
              <p:nvPr/>
            </p:nvSpPr>
            <p:spPr>
              <a:xfrm>
                <a:off x="3317968" y="9207200"/>
                <a:ext cx="784290" cy="472106"/>
              </a:xfrm>
              <a:custGeom>
                <a:avLst/>
                <a:gdLst>
                  <a:gd name="connsiteX0" fmla="*/ 965 w 784290"/>
                  <a:gd name="connsiteY0" fmla="*/ 300 h 472106"/>
                  <a:gd name="connsiteX1" fmla="*/ 233799 w 784290"/>
                  <a:gd name="connsiteY1" fmla="*/ 267000 h 472106"/>
                  <a:gd name="connsiteX2" fmla="*/ 436999 w 784290"/>
                  <a:gd name="connsiteY2" fmla="*/ 436333 h 472106"/>
                  <a:gd name="connsiteX3" fmla="*/ 470865 w 784290"/>
                  <a:gd name="connsiteY3" fmla="*/ 470200 h 472106"/>
                  <a:gd name="connsiteX4" fmla="*/ 508965 w 784290"/>
                  <a:gd name="connsiteY4" fmla="*/ 402467 h 472106"/>
                  <a:gd name="connsiteX5" fmla="*/ 784132 w 784290"/>
                  <a:gd name="connsiteY5" fmla="*/ 220433 h 472106"/>
                  <a:gd name="connsiteX6" fmla="*/ 466632 w 784290"/>
                  <a:gd name="connsiteY6" fmla="*/ 385533 h 472106"/>
                  <a:gd name="connsiteX7" fmla="*/ 373499 w 784290"/>
                  <a:gd name="connsiteY7" fmla="*/ 313567 h 472106"/>
                  <a:gd name="connsiteX8" fmla="*/ 373499 w 784290"/>
                  <a:gd name="connsiteY8" fmla="*/ 326267 h 472106"/>
                  <a:gd name="connsiteX9" fmla="*/ 326932 w 784290"/>
                  <a:gd name="connsiteY9" fmla="*/ 322033 h 472106"/>
                  <a:gd name="connsiteX10" fmla="*/ 965 w 784290"/>
                  <a:gd name="connsiteY10" fmla="*/ 300 h 47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290" h="472106">
                    <a:moveTo>
                      <a:pt x="965" y="300"/>
                    </a:moveTo>
                    <a:cubicBezTo>
                      <a:pt x="-14557" y="-8872"/>
                      <a:pt x="161127" y="194328"/>
                      <a:pt x="233799" y="267000"/>
                    </a:cubicBezTo>
                    <a:cubicBezTo>
                      <a:pt x="306471" y="339672"/>
                      <a:pt x="397488" y="402466"/>
                      <a:pt x="436999" y="436333"/>
                    </a:cubicBezTo>
                    <a:cubicBezTo>
                      <a:pt x="476510" y="470200"/>
                      <a:pt x="458871" y="475844"/>
                      <a:pt x="470865" y="470200"/>
                    </a:cubicBezTo>
                    <a:cubicBezTo>
                      <a:pt x="482859" y="464556"/>
                      <a:pt x="456754" y="444095"/>
                      <a:pt x="508965" y="402467"/>
                    </a:cubicBezTo>
                    <a:cubicBezTo>
                      <a:pt x="561176" y="360839"/>
                      <a:pt x="791187" y="223255"/>
                      <a:pt x="784132" y="220433"/>
                    </a:cubicBezTo>
                    <a:cubicBezTo>
                      <a:pt x="777077" y="217611"/>
                      <a:pt x="535071" y="370011"/>
                      <a:pt x="466632" y="385533"/>
                    </a:cubicBezTo>
                    <a:cubicBezTo>
                      <a:pt x="398193" y="401055"/>
                      <a:pt x="389021" y="323445"/>
                      <a:pt x="373499" y="313567"/>
                    </a:cubicBezTo>
                    <a:cubicBezTo>
                      <a:pt x="357977" y="303689"/>
                      <a:pt x="381260" y="324856"/>
                      <a:pt x="373499" y="326267"/>
                    </a:cubicBezTo>
                    <a:cubicBezTo>
                      <a:pt x="365738" y="327678"/>
                      <a:pt x="384082" y="374244"/>
                      <a:pt x="326932" y="322033"/>
                    </a:cubicBezTo>
                    <a:cubicBezTo>
                      <a:pt x="269782" y="269822"/>
                      <a:pt x="16487" y="9472"/>
                      <a:pt x="965" y="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9" name="フリーフォーム: 図形 1088">
                <a:extLst>
                  <a:ext uri="{FF2B5EF4-FFF2-40B4-BE49-F238E27FC236}">
                    <a16:creationId xmlns:a16="http://schemas.microsoft.com/office/drawing/2014/main" id="{D43381A9-1800-4708-BF13-646F7F6DC9B1}"/>
                  </a:ext>
                </a:extLst>
              </p:cNvPr>
              <p:cNvSpPr/>
              <p:nvPr/>
            </p:nvSpPr>
            <p:spPr>
              <a:xfrm>
                <a:off x="3198818" y="9273845"/>
                <a:ext cx="479007" cy="841175"/>
              </a:xfrm>
              <a:custGeom>
                <a:avLst/>
                <a:gdLst>
                  <a:gd name="connsiteX0" fmla="*/ 31215 w 479007"/>
                  <a:gd name="connsiteY0" fmla="*/ 22555 h 841175"/>
                  <a:gd name="connsiteX1" fmla="*/ 65082 w 479007"/>
                  <a:gd name="connsiteY1" fmla="*/ 73355 h 841175"/>
                  <a:gd name="connsiteX2" fmla="*/ 420682 w 479007"/>
                  <a:gd name="connsiteY2" fmla="*/ 365455 h 841175"/>
                  <a:gd name="connsiteX3" fmla="*/ 471482 w 479007"/>
                  <a:gd name="connsiteY3" fmla="*/ 572888 h 841175"/>
                  <a:gd name="connsiteX4" fmla="*/ 344482 w 479007"/>
                  <a:gd name="connsiteY4" fmla="*/ 839588 h 841175"/>
                  <a:gd name="connsiteX5" fmla="*/ 424915 w 479007"/>
                  <a:gd name="connsiteY5" fmla="*/ 674488 h 841175"/>
                  <a:gd name="connsiteX6" fmla="*/ 463015 w 479007"/>
                  <a:gd name="connsiteY6" fmla="*/ 483988 h 841175"/>
                  <a:gd name="connsiteX7" fmla="*/ 403749 w 479007"/>
                  <a:gd name="connsiteY7" fmla="*/ 382388 h 841175"/>
                  <a:gd name="connsiteX8" fmla="*/ 31215 w 479007"/>
                  <a:gd name="connsiteY8" fmla="*/ 22555 h 84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9007" h="841175">
                    <a:moveTo>
                      <a:pt x="31215" y="22555"/>
                    </a:moveTo>
                    <a:cubicBezTo>
                      <a:pt x="-25229" y="-28950"/>
                      <a:pt x="171" y="16205"/>
                      <a:pt x="65082" y="73355"/>
                    </a:cubicBezTo>
                    <a:cubicBezTo>
                      <a:pt x="129993" y="130505"/>
                      <a:pt x="352949" y="282200"/>
                      <a:pt x="420682" y="365455"/>
                    </a:cubicBezTo>
                    <a:cubicBezTo>
                      <a:pt x="488415" y="448711"/>
                      <a:pt x="484182" y="493866"/>
                      <a:pt x="471482" y="572888"/>
                    </a:cubicBezTo>
                    <a:cubicBezTo>
                      <a:pt x="458782" y="651910"/>
                      <a:pt x="352243" y="822655"/>
                      <a:pt x="344482" y="839588"/>
                    </a:cubicBezTo>
                    <a:cubicBezTo>
                      <a:pt x="336721" y="856521"/>
                      <a:pt x="405160" y="733755"/>
                      <a:pt x="424915" y="674488"/>
                    </a:cubicBezTo>
                    <a:cubicBezTo>
                      <a:pt x="444670" y="615221"/>
                      <a:pt x="466543" y="532671"/>
                      <a:pt x="463015" y="483988"/>
                    </a:cubicBezTo>
                    <a:cubicBezTo>
                      <a:pt x="459487" y="435305"/>
                      <a:pt x="476421" y="460705"/>
                      <a:pt x="403749" y="382388"/>
                    </a:cubicBezTo>
                    <a:cubicBezTo>
                      <a:pt x="331077" y="304071"/>
                      <a:pt x="87659" y="74060"/>
                      <a:pt x="31215" y="225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0" name="フリーフォーム: 図形 1089">
                <a:extLst>
                  <a:ext uri="{FF2B5EF4-FFF2-40B4-BE49-F238E27FC236}">
                    <a16:creationId xmlns:a16="http://schemas.microsoft.com/office/drawing/2014/main" id="{FB742C58-E3F6-480D-9666-0AB468BCFF5B}"/>
                  </a:ext>
                </a:extLst>
              </p:cNvPr>
              <p:cNvSpPr/>
              <p:nvPr/>
            </p:nvSpPr>
            <p:spPr>
              <a:xfrm>
                <a:off x="3843552" y="9588426"/>
                <a:ext cx="334795" cy="520485"/>
              </a:xfrm>
              <a:custGeom>
                <a:avLst/>
                <a:gdLst>
                  <a:gd name="connsiteX0" fmla="*/ 334748 w 334795"/>
                  <a:gd name="connsiteY0" fmla="*/ 74 h 520485"/>
                  <a:gd name="connsiteX1" fmla="*/ 89215 w 334795"/>
                  <a:gd name="connsiteY1" fmla="*/ 199041 h 520485"/>
                  <a:gd name="connsiteX2" fmla="*/ 8781 w 334795"/>
                  <a:gd name="connsiteY2" fmla="*/ 516541 h 520485"/>
                  <a:gd name="connsiteX3" fmla="*/ 8781 w 334795"/>
                  <a:gd name="connsiteY3" fmla="*/ 364141 h 520485"/>
                  <a:gd name="connsiteX4" fmla="*/ 68048 w 334795"/>
                  <a:gd name="connsiteY4" fmla="*/ 177874 h 520485"/>
                  <a:gd name="connsiteX5" fmla="*/ 334748 w 334795"/>
                  <a:gd name="connsiteY5" fmla="*/ 74 h 520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795" h="520485">
                    <a:moveTo>
                      <a:pt x="334748" y="74"/>
                    </a:moveTo>
                    <a:cubicBezTo>
                      <a:pt x="338276" y="3602"/>
                      <a:pt x="143543" y="112963"/>
                      <a:pt x="89215" y="199041"/>
                    </a:cubicBezTo>
                    <a:cubicBezTo>
                      <a:pt x="34887" y="285119"/>
                      <a:pt x="22187" y="489024"/>
                      <a:pt x="8781" y="516541"/>
                    </a:cubicBezTo>
                    <a:cubicBezTo>
                      <a:pt x="-4625" y="544058"/>
                      <a:pt x="-1097" y="420585"/>
                      <a:pt x="8781" y="364141"/>
                    </a:cubicBezTo>
                    <a:cubicBezTo>
                      <a:pt x="18659" y="307697"/>
                      <a:pt x="14426" y="236435"/>
                      <a:pt x="68048" y="177874"/>
                    </a:cubicBezTo>
                    <a:cubicBezTo>
                      <a:pt x="121670" y="119313"/>
                      <a:pt x="331220" y="-3454"/>
                      <a:pt x="334748" y="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1" name="フリーフォーム: 図形 1090">
                <a:extLst>
                  <a:ext uri="{FF2B5EF4-FFF2-40B4-BE49-F238E27FC236}">
                    <a16:creationId xmlns:a16="http://schemas.microsoft.com/office/drawing/2014/main" id="{2C53719D-6A2C-4316-ABE6-5F5C0B194889}"/>
                  </a:ext>
                </a:extLst>
              </p:cNvPr>
              <p:cNvSpPr/>
              <p:nvPr/>
            </p:nvSpPr>
            <p:spPr>
              <a:xfrm>
                <a:off x="4834458" y="9558836"/>
                <a:ext cx="499551" cy="635108"/>
              </a:xfrm>
              <a:custGeom>
                <a:avLst/>
                <a:gdLst>
                  <a:gd name="connsiteX0" fmla="*/ 499542 w 499551"/>
                  <a:gd name="connsiteY0" fmla="*/ 31 h 635108"/>
                  <a:gd name="connsiteX1" fmla="*/ 254009 w 499551"/>
                  <a:gd name="connsiteY1" fmla="*/ 414897 h 635108"/>
                  <a:gd name="connsiteX2" fmla="*/ 9 w 499551"/>
                  <a:gd name="connsiteY2" fmla="*/ 635031 h 635108"/>
                  <a:gd name="connsiteX3" fmla="*/ 245542 w 499551"/>
                  <a:gd name="connsiteY3" fmla="*/ 393731 h 635108"/>
                  <a:gd name="connsiteX4" fmla="*/ 499542 w 499551"/>
                  <a:gd name="connsiteY4" fmla="*/ 31 h 635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551" h="635108">
                    <a:moveTo>
                      <a:pt x="499542" y="31"/>
                    </a:moveTo>
                    <a:cubicBezTo>
                      <a:pt x="500953" y="3559"/>
                      <a:pt x="337264" y="309064"/>
                      <a:pt x="254009" y="414897"/>
                    </a:cubicBezTo>
                    <a:cubicBezTo>
                      <a:pt x="170754" y="520730"/>
                      <a:pt x="1420" y="638559"/>
                      <a:pt x="9" y="635031"/>
                    </a:cubicBezTo>
                    <a:cubicBezTo>
                      <a:pt x="-1402" y="631503"/>
                      <a:pt x="161581" y="493920"/>
                      <a:pt x="245542" y="393731"/>
                    </a:cubicBezTo>
                    <a:cubicBezTo>
                      <a:pt x="329503" y="293542"/>
                      <a:pt x="498131" y="-3497"/>
                      <a:pt x="499542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2" name="フリーフォーム: 図形 1091">
                <a:extLst>
                  <a:ext uri="{FF2B5EF4-FFF2-40B4-BE49-F238E27FC236}">
                    <a16:creationId xmlns:a16="http://schemas.microsoft.com/office/drawing/2014/main" id="{AB0A867A-B904-42B5-8AAE-63E3A88B0628}"/>
                  </a:ext>
                </a:extLst>
              </p:cNvPr>
              <p:cNvSpPr/>
              <p:nvPr/>
            </p:nvSpPr>
            <p:spPr>
              <a:xfrm>
                <a:off x="4340570" y="9584230"/>
                <a:ext cx="248595" cy="648044"/>
              </a:xfrm>
              <a:custGeom>
                <a:avLst/>
                <a:gdLst>
                  <a:gd name="connsiteX0" fmla="*/ 248363 w 248595"/>
                  <a:gd name="connsiteY0" fmla="*/ 37 h 648044"/>
                  <a:gd name="connsiteX1" fmla="*/ 49397 w 248595"/>
                  <a:gd name="connsiteY1" fmla="*/ 262503 h 648044"/>
                  <a:gd name="connsiteX2" fmla="*/ 142530 w 248595"/>
                  <a:gd name="connsiteY2" fmla="*/ 639270 h 648044"/>
                  <a:gd name="connsiteX3" fmla="*/ 108663 w 248595"/>
                  <a:gd name="connsiteY3" fmla="*/ 508037 h 648044"/>
                  <a:gd name="connsiteX4" fmla="*/ 2830 w 248595"/>
                  <a:gd name="connsiteY4" fmla="*/ 279437 h 648044"/>
                  <a:gd name="connsiteX5" fmla="*/ 248363 w 248595"/>
                  <a:gd name="connsiteY5" fmla="*/ 37 h 648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595" h="648044">
                    <a:moveTo>
                      <a:pt x="248363" y="37"/>
                    </a:moveTo>
                    <a:cubicBezTo>
                      <a:pt x="256124" y="-2785"/>
                      <a:pt x="67036" y="155964"/>
                      <a:pt x="49397" y="262503"/>
                    </a:cubicBezTo>
                    <a:cubicBezTo>
                      <a:pt x="31758" y="369042"/>
                      <a:pt x="132652" y="598348"/>
                      <a:pt x="142530" y="639270"/>
                    </a:cubicBezTo>
                    <a:cubicBezTo>
                      <a:pt x="152408" y="680192"/>
                      <a:pt x="131946" y="568009"/>
                      <a:pt x="108663" y="508037"/>
                    </a:cubicBezTo>
                    <a:cubicBezTo>
                      <a:pt x="85380" y="448065"/>
                      <a:pt x="-18337" y="359870"/>
                      <a:pt x="2830" y="279437"/>
                    </a:cubicBezTo>
                    <a:cubicBezTo>
                      <a:pt x="23997" y="199004"/>
                      <a:pt x="240602" y="2859"/>
                      <a:pt x="248363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3" name="フリーフォーム: 図形 1092">
                <a:extLst>
                  <a:ext uri="{FF2B5EF4-FFF2-40B4-BE49-F238E27FC236}">
                    <a16:creationId xmlns:a16="http://schemas.microsoft.com/office/drawing/2014/main" id="{81A0B56B-C23D-4902-8B52-66863FCB4BF5}"/>
                  </a:ext>
                </a:extLst>
              </p:cNvPr>
              <p:cNvSpPr/>
              <p:nvPr/>
            </p:nvSpPr>
            <p:spPr>
              <a:xfrm>
                <a:off x="5024861" y="9877214"/>
                <a:ext cx="1165729" cy="557978"/>
              </a:xfrm>
              <a:custGeom>
                <a:avLst/>
                <a:gdLst>
                  <a:gd name="connsiteX0" fmla="*/ 106 w 1165729"/>
                  <a:gd name="connsiteY0" fmla="*/ 557953 h 557978"/>
                  <a:gd name="connsiteX1" fmla="*/ 410739 w 1165729"/>
                  <a:gd name="connsiteY1" fmla="*/ 477519 h 557978"/>
                  <a:gd name="connsiteX2" fmla="*/ 1138872 w 1165729"/>
                  <a:gd name="connsiteY2" fmla="*/ 20319 h 557978"/>
                  <a:gd name="connsiteX3" fmla="*/ 973772 w 1165729"/>
                  <a:gd name="connsiteY3" fmla="*/ 104986 h 557978"/>
                  <a:gd name="connsiteX4" fmla="*/ 639339 w 1165729"/>
                  <a:gd name="connsiteY4" fmla="*/ 329353 h 557978"/>
                  <a:gd name="connsiteX5" fmla="*/ 372639 w 1165729"/>
                  <a:gd name="connsiteY5" fmla="*/ 481753 h 557978"/>
                  <a:gd name="connsiteX6" fmla="*/ 106 w 1165729"/>
                  <a:gd name="connsiteY6" fmla="*/ 557953 h 557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5729" h="557978">
                    <a:moveTo>
                      <a:pt x="106" y="557953"/>
                    </a:moveTo>
                    <a:cubicBezTo>
                      <a:pt x="6456" y="557247"/>
                      <a:pt x="220945" y="567125"/>
                      <a:pt x="410739" y="477519"/>
                    </a:cubicBezTo>
                    <a:cubicBezTo>
                      <a:pt x="600533" y="387913"/>
                      <a:pt x="1045033" y="82408"/>
                      <a:pt x="1138872" y="20319"/>
                    </a:cubicBezTo>
                    <a:cubicBezTo>
                      <a:pt x="1232711" y="-41770"/>
                      <a:pt x="1057027" y="53480"/>
                      <a:pt x="973772" y="104986"/>
                    </a:cubicBezTo>
                    <a:cubicBezTo>
                      <a:pt x="890517" y="156492"/>
                      <a:pt x="739528" y="266558"/>
                      <a:pt x="639339" y="329353"/>
                    </a:cubicBezTo>
                    <a:cubicBezTo>
                      <a:pt x="539150" y="392147"/>
                      <a:pt x="472828" y="442948"/>
                      <a:pt x="372639" y="481753"/>
                    </a:cubicBezTo>
                    <a:cubicBezTo>
                      <a:pt x="272450" y="520558"/>
                      <a:pt x="-6244" y="558659"/>
                      <a:pt x="106" y="5579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4" name="フリーフォーム: 図形 1093">
                <a:extLst>
                  <a:ext uri="{FF2B5EF4-FFF2-40B4-BE49-F238E27FC236}">
                    <a16:creationId xmlns:a16="http://schemas.microsoft.com/office/drawing/2014/main" id="{93796B95-1FDF-4E34-8EA0-9F579369F67E}"/>
                  </a:ext>
                </a:extLst>
              </p:cNvPr>
              <p:cNvSpPr/>
              <p:nvPr/>
            </p:nvSpPr>
            <p:spPr>
              <a:xfrm>
                <a:off x="3195474" y="9367861"/>
                <a:ext cx="356259" cy="258895"/>
              </a:xfrm>
              <a:custGeom>
                <a:avLst/>
                <a:gdLst>
                  <a:gd name="connsiteX0" fmla="*/ 13393 w 356259"/>
                  <a:gd name="connsiteY0" fmla="*/ 8972 h 258895"/>
                  <a:gd name="connsiteX1" fmla="*/ 72659 w 356259"/>
                  <a:gd name="connsiteY1" fmla="*/ 59772 h 258895"/>
                  <a:gd name="connsiteX2" fmla="*/ 343593 w 356259"/>
                  <a:gd name="connsiteY2" fmla="*/ 246039 h 258895"/>
                  <a:gd name="connsiteX3" fmla="*/ 284326 w 356259"/>
                  <a:gd name="connsiteY3" fmla="*/ 220639 h 258895"/>
                  <a:gd name="connsiteX4" fmla="*/ 13393 w 356259"/>
                  <a:gd name="connsiteY4" fmla="*/ 8972 h 258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6259" h="258895">
                    <a:moveTo>
                      <a:pt x="13393" y="8972"/>
                    </a:moveTo>
                    <a:cubicBezTo>
                      <a:pt x="-21885" y="-17839"/>
                      <a:pt x="17626" y="20261"/>
                      <a:pt x="72659" y="59772"/>
                    </a:cubicBezTo>
                    <a:cubicBezTo>
                      <a:pt x="127692" y="99283"/>
                      <a:pt x="308315" y="219228"/>
                      <a:pt x="343593" y="246039"/>
                    </a:cubicBezTo>
                    <a:cubicBezTo>
                      <a:pt x="378871" y="272850"/>
                      <a:pt x="334420" y="254506"/>
                      <a:pt x="284326" y="220639"/>
                    </a:cubicBezTo>
                    <a:cubicBezTo>
                      <a:pt x="234232" y="186772"/>
                      <a:pt x="48671" y="35783"/>
                      <a:pt x="13393" y="89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5" name="フリーフォーム: 図形 1094">
                <a:extLst>
                  <a:ext uri="{FF2B5EF4-FFF2-40B4-BE49-F238E27FC236}">
                    <a16:creationId xmlns:a16="http://schemas.microsoft.com/office/drawing/2014/main" id="{6BD8490B-D5B7-42E9-AE8A-0C3E4B61AB16}"/>
                  </a:ext>
                </a:extLst>
              </p:cNvPr>
              <p:cNvSpPr/>
              <p:nvPr/>
            </p:nvSpPr>
            <p:spPr>
              <a:xfrm>
                <a:off x="4579638" y="10306295"/>
                <a:ext cx="340720" cy="217920"/>
              </a:xfrm>
              <a:custGeom>
                <a:avLst/>
                <a:gdLst>
                  <a:gd name="connsiteX0" fmla="*/ 13529 w 340720"/>
                  <a:gd name="connsiteY0" fmla="*/ 6105 h 217920"/>
                  <a:gd name="connsiteX1" fmla="*/ 292929 w 340720"/>
                  <a:gd name="connsiteY1" fmla="*/ 145805 h 217920"/>
                  <a:gd name="connsiteX2" fmla="*/ 136295 w 340720"/>
                  <a:gd name="connsiteY2" fmla="*/ 217772 h 217920"/>
                  <a:gd name="connsiteX3" fmla="*/ 314095 w 340720"/>
                  <a:gd name="connsiteY3" fmla="*/ 162738 h 217920"/>
                  <a:gd name="connsiteX4" fmla="*/ 314095 w 340720"/>
                  <a:gd name="connsiteY4" fmla="*/ 99238 h 217920"/>
                  <a:gd name="connsiteX5" fmla="*/ 68562 w 340720"/>
                  <a:gd name="connsiteY5" fmla="*/ 31505 h 217920"/>
                  <a:gd name="connsiteX6" fmla="*/ 13529 w 340720"/>
                  <a:gd name="connsiteY6" fmla="*/ 6105 h 21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720" h="217920">
                    <a:moveTo>
                      <a:pt x="13529" y="6105"/>
                    </a:moveTo>
                    <a:cubicBezTo>
                      <a:pt x="50924" y="25155"/>
                      <a:pt x="272468" y="110527"/>
                      <a:pt x="292929" y="145805"/>
                    </a:cubicBezTo>
                    <a:cubicBezTo>
                      <a:pt x="313390" y="181083"/>
                      <a:pt x="132767" y="214950"/>
                      <a:pt x="136295" y="217772"/>
                    </a:cubicBezTo>
                    <a:cubicBezTo>
                      <a:pt x="139823" y="220594"/>
                      <a:pt x="284462" y="182494"/>
                      <a:pt x="314095" y="162738"/>
                    </a:cubicBezTo>
                    <a:cubicBezTo>
                      <a:pt x="343728" y="142982"/>
                      <a:pt x="355017" y="121110"/>
                      <a:pt x="314095" y="99238"/>
                    </a:cubicBezTo>
                    <a:cubicBezTo>
                      <a:pt x="273173" y="77366"/>
                      <a:pt x="113717" y="45616"/>
                      <a:pt x="68562" y="31505"/>
                    </a:cubicBezTo>
                    <a:cubicBezTo>
                      <a:pt x="23407" y="17394"/>
                      <a:pt x="-23866" y="-12945"/>
                      <a:pt x="13529" y="61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6" name="フリーフォーム: 図形 1095">
                <a:extLst>
                  <a:ext uri="{FF2B5EF4-FFF2-40B4-BE49-F238E27FC236}">
                    <a16:creationId xmlns:a16="http://schemas.microsoft.com/office/drawing/2014/main" id="{EF6B81AC-9CE8-4C09-9590-B2A18A59EB69}"/>
                  </a:ext>
                </a:extLst>
              </p:cNvPr>
              <p:cNvSpPr/>
              <p:nvPr/>
            </p:nvSpPr>
            <p:spPr>
              <a:xfrm>
                <a:off x="3702703" y="10178634"/>
                <a:ext cx="547157" cy="398152"/>
              </a:xfrm>
              <a:custGeom>
                <a:avLst/>
                <a:gdLst>
                  <a:gd name="connsiteX0" fmla="*/ 149630 w 547157"/>
                  <a:gd name="connsiteY0" fmla="*/ 6766 h 398152"/>
                  <a:gd name="connsiteX1" fmla="*/ 145397 w 547157"/>
                  <a:gd name="connsiteY1" fmla="*/ 91433 h 398152"/>
                  <a:gd name="connsiteX2" fmla="*/ 48030 w 547157"/>
                  <a:gd name="connsiteY2" fmla="*/ 264999 h 398152"/>
                  <a:gd name="connsiteX3" fmla="*/ 530630 w 547157"/>
                  <a:gd name="connsiteY3" fmla="*/ 391999 h 398152"/>
                  <a:gd name="connsiteX4" fmla="*/ 395164 w 547157"/>
                  <a:gd name="connsiteY4" fmla="*/ 366599 h 398152"/>
                  <a:gd name="connsiteX5" fmla="*/ 5697 w 547157"/>
                  <a:gd name="connsiteY5" fmla="*/ 264999 h 398152"/>
                  <a:gd name="connsiteX6" fmla="*/ 149630 w 547157"/>
                  <a:gd name="connsiteY6" fmla="*/ 6766 h 39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157" h="398152">
                    <a:moveTo>
                      <a:pt x="149630" y="6766"/>
                    </a:moveTo>
                    <a:cubicBezTo>
                      <a:pt x="172913" y="-22162"/>
                      <a:pt x="162330" y="48394"/>
                      <a:pt x="145397" y="91433"/>
                    </a:cubicBezTo>
                    <a:cubicBezTo>
                      <a:pt x="128464" y="134472"/>
                      <a:pt x="-16175" y="214905"/>
                      <a:pt x="48030" y="264999"/>
                    </a:cubicBezTo>
                    <a:cubicBezTo>
                      <a:pt x="112235" y="315093"/>
                      <a:pt x="472774" y="375066"/>
                      <a:pt x="530630" y="391999"/>
                    </a:cubicBezTo>
                    <a:cubicBezTo>
                      <a:pt x="588486" y="408932"/>
                      <a:pt x="482653" y="387766"/>
                      <a:pt x="395164" y="366599"/>
                    </a:cubicBezTo>
                    <a:cubicBezTo>
                      <a:pt x="307675" y="345432"/>
                      <a:pt x="43091" y="320032"/>
                      <a:pt x="5697" y="264999"/>
                    </a:cubicBezTo>
                    <a:cubicBezTo>
                      <a:pt x="-31697" y="209966"/>
                      <a:pt x="126347" y="35694"/>
                      <a:pt x="149630" y="67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7" name="フリーフォーム: 図形 1096">
                <a:extLst>
                  <a:ext uri="{FF2B5EF4-FFF2-40B4-BE49-F238E27FC236}">
                    <a16:creationId xmlns:a16="http://schemas.microsoft.com/office/drawing/2014/main" id="{2C2E5600-716A-4637-89C1-4E991411F096}"/>
                  </a:ext>
                </a:extLst>
              </p:cNvPr>
              <p:cNvSpPr/>
              <p:nvPr/>
            </p:nvSpPr>
            <p:spPr>
              <a:xfrm>
                <a:off x="3117143" y="10263946"/>
                <a:ext cx="493434" cy="508723"/>
              </a:xfrm>
              <a:custGeom>
                <a:avLst/>
                <a:gdLst>
                  <a:gd name="connsiteX0" fmla="*/ 460024 w 493434"/>
                  <a:gd name="connsiteY0" fmla="*/ 18821 h 508723"/>
                  <a:gd name="connsiteX1" fmla="*/ 417690 w 493434"/>
                  <a:gd name="connsiteY1" fmla="*/ 56921 h 508723"/>
                  <a:gd name="connsiteX2" fmla="*/ 45157 w 493434"/>
                  <a:gd name="connsiteY2" fmla="*/ 310921 h 508723"/>
                  <a:gd name="connsiteX3" fmla="*/ 91724 w 493434"/>
                  <a:gd name="connsiteY3" fmla="*/ 505654 h 508723"/>
                  <a:gd name="connsiteX4" fmla="*/ 45157 w 493434"/>
                  <a:gd name="connsiteY4" fmla="*/ 420987 h 508723"/>
                  <a:gd name="connsiteX5" fmla="*/ 28224 w 493434"/>
                  <a:gd name="connsiteY5" fmla="*/ 298221 h 508723"/>
                  <a:gd name="connsiteX6" fmla="*/ 460024 w 493434"/>
                  <a:gd name="connsiteY6" fmla="*/ 18821 h 50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3434" h="508723">
                    <a:moveTo>
                      <a:pt x="460024" y="18821"/>
                    </a:moveTo>
                    <a:cubicBezTo>
                      <a:pt x="524935" y="-21396"/>
                      <a:pt x="486834" y="8238"/>
                      <a:pt x="417690" y="56921"/>
                    </a:cubicBezTo>
                    <a:cubicBezTo>
                      <a:pt x="348546" y="105604"/>
                      <a:pt x="99485" y="236132"/>
                      <a:pt x="45157" y="310921"/>
                    </a:cubicBezTo>
                    <a:cubicBezTo>
                      <a:pt x="-9171" y="385710"/>
                      <a:pt x="91724" y="487310"/>
                      <a:pt x="91724" y="505654"/>
                    </a:cubicBezTo>
                    <a:cubicBezTo>
                      <a:pt x="91724" y="523998"/>
                      <a:pt x="55740" y="455559"/>
                      <a:pt x="45157" y="420987"/>
                    </a:cubicBezTo>
                    <a:cubicBezTo>
                      <a:pt x="34574" y="386415"/>
                      <a:pt x="-39509" y="368777"/>
                      <a:pt x="28224" y="298221"/>
                    </a:cubicBezTo>
                    <a:cubicBezTo>
                      <a:pt x="95957" y="227665"/>
                      <a:pt x="395113" y="59038"/>
                      <a:pt x="460024" y="188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8" name="フリーフォーム: 図形 1097">
                <a:extLst>
                  <a:ext uri="{FF2B5EF4-FFF2-40B4-BE49-F238E27FC236}">
                    <a16:creationId xmlns:a16="http://schemas.microsoft.com/office/drawing/2014/main" id="{2A2C7D4D-7287-4F0C-945C-1ECE55147A0C}"/>
                  </a:ext>
                </a:extLst>
              </p:cNvPr>
              <p:cNvSpPr/>
              <p:nvPr/>
            </p:nvSpPr>
            <p:spPr>
              <a:xfrm>
                <a:off x="3405477" y="10894456"/>
                <a:ext cx="946382" cy="218838"/>
              </a:xfrm>
              <a:custGeom>
                <a:avLst/>
                <a:gdLst>
                  <a:gd name="connsiteX0" fmla="*/ 10823 w 946382"/>
                  <a:gd name="connsiteY0" fmla="*/ 218044 h 218838"/>
                  <a:gd name="connsiteX1" fmla="*/ 510356 w 946382"/>
                  <a:gd name="connsiteY1" fmla="*/ 14844 h 218838"/>
                  <a:gd name="connsiteX2" fmla="*/ 942156 w 946382"/>
                  <a:gd name="connsiteY2" fmla="*/ 99511 h 218838"/>
                  <a:gd name="connsiteX3" fmla="*/ 722023 w 946382"/>
                  <a:gd name="connsiteY3" fmla="*/ 14844 h 218838"/>
                  <a:gd name="connsiteX4" fmla="*/ 582323 w 946382"/>
                  <a:gd name="connsiteY4" fmla="*/ 6377 h 218838"/>
                  <a:gd name="connsiteX5" fmla="*/ 197090 w 946382"/>
                  <a:gd name="connsiteY5" fmla="*/ 82577 h 218838"/>
                  <a:gd name="connsiteX6" fmla="*/ 10823 w 946382"/>
                  <a:gd name="connsiteY6" fmla="*/ 218044 h 21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6382" h="218838">
                    <a:moveTo>
                      <a:pt x="10823" y="218044"/>
                    </a:moveTo>
                    <a:cubicBezTo>
                      <a:pt x="63034" y="206755"/>
                      <a:pt x="355134" y="34599"/>
                      <a:pt x="510356" y="14844"/>
                    </a:cubicBezTo>
                    <a:cubicBezTo>
                      <a:pt x="665578" y="-4911"/>
                      <a:pt x="906878" y="99511"/>
                      <a:pt x="942156" y="99511"/>
                    </a:cubicBezTo>
                    <a:cubicBezTo>
                      <a:pt x="977434" y="99511"/>
                      <a:pt x="781995" y="30366"/>
                      <a:pt x="722023" y="14844"/>
                    </a:cubicBezTo>
                    <a:cubicBezTo>
                      <a:pt x="662051" y="-678"/>
                      <a:pt x="669812" y="-4912"/>
                      <a:pt x="582323" y="6377"/>
                    </a:cubicBezTo>
                    <a:cubicBezTo>
                      <a:pt x="494834" y="17666"/>
                      <a:pt x="286695" y="48005"/>
                      <a:pt x="197090" y="82577"/>
                    </a:cubicBezTo>
                    <a:cubicBezTo>
                      <a:pt x="107485" y="117149"/>
                      <a:pt x="-41388" y="229333"/>
                      <a:pt x="10823" y="2180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9" name="フリーフォーム: 図形 1098">
                <a:extLst>
                  <a:ext uri="{FF2B5EF4-FFF2-40B4-BE49-F238E27FC236}">
                    <a16:creationId xmlns:a16="http://schemas.microsoft.com/office/drawing/2014/main" id="{7A960EFB-E008-45ED-AF9E-14E824816577}"/>
                  </a:ext>
                </a:extLst>
              </p:cNvPr>
              <p:cNvSpPr/>
              <p:nvPr/>
            </p:nvSpPr>
            <p:spPr>
              <a:xfrm>
                <a:off x="4845899" y="9220334"/>
                <a:ext cx="598315" cy="402782"/>
              </a:xfrm>
              <a:custGeom>
                <a:avLst/>
                <a:gdLst>
                  <a:gd name="connsiteX0" fmla="*/ 314534 w 598315"/>
                  <a:gd name="connsiteY0" fmla="*/ 16799 h 402782"/>
                  <a:gd name="connsiteX1" fmla="*/ 234101 w 598315"/>
                  <a:gd name="connsiteY1" fmla="*/ 50666 h 402782"/>
                  <a:gd name="connsiteX2" fmla="*/ 39368 w 598315"/>
                  <a:gd name="connsiteY2" fmla="*/ 308899 h 402782"/>
                  <a:gd name="connsiteX3" fmla="*/ 521968 w 598315"/>
                  <a:gd name="connsiteY3" fmla="*/ 92999 h 402782"/>
                  <a:gd name="connsiteX4" fmla="*/ 107101 w 598315"/>
                  <a:gd name="connsiteY4" fmla="*/ 346999 h 402782"/>
                  <a:gd name="connsiteX5" fmla="*/ 598168 w 598315"/>
                  <a:gd name="connsiteY5" fmla="*/ 152266 h 402782"/>
                  <a:gd name="connsiteX6" fmla="*/ 47834 w 598315"/>
                  <a:gd name="connsiteY6" fmla="*/ 393566 h 402782"/>
                  <a:gd name="connsiteX7" fmla="*/ 26668 w 598315"/>
                  <a:gd name="connsiteY7" fmla="*/ 342766 h 402782"/>
                  <a:gd name="connsiteX8" fmla="*/ 30901 w 598315"/>
                  <a:gd name="connsiteY8" fmla="*/ 249633 h 402782"/>
                  <a:gd name="connsiteX9" fmla="*/ 314534 w 598315"/>
                  <a:gd name="connsiteY9" fmla="*/ 16799 h 402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8315" h="402782">
                    <a:moveTo>
                      <a:pt x="314534" y="16799"/>
                    </a:moveTo>
                    <a:cubicBezTo>
                      <a:pt x="348401" y="-16362"/>
                      <a:pt x="279962" y="1983"/>
                      <a:pt x="234101" y="50666"/>
                    </a:cubicBezTo>
                    <a:cubicBezTo>
                      <a:pt x="188240" y="99349"/>
                      <a:pt x="-8610" y="301844"/>
                      <a:pt x="39368" y="308899"/>
                    </a:cubicBezTo>
                    <a:cubicBezTo>
                      <a:pt x="87346" y="315954"/>
                      <a:pt x="510679" y="86649"/>
                      <a:pt x="521968" y="92999"/>
                    </a:cubicBezTo>
                    <a:cubicBezTo>
                      <a:pt x="533257" y="99349"/>
                      <a:pt x="94401" y="337121"/>
                      <a:pt x="107101" y="346999"/>
                    </a:cubicBezTo>
                    <a:cubicBezTo>
                      <a:pt x="119801" y="356877"/>
                      <a:pt x="608046" y="144505"/>
                      <a:pt x="598168" y="152266"/>
                    </a:cubicBezTo>
                    <a:cubicBezTo>
                      <a:pt x="588290" y="160027"/>
                      <a:pt x="143084" y="361816"/>
                      <a:pt x="47834" y="393566"/>
                    </a:cubicBezTo>
                    <a:cubicBezTo>
                      <a:pt x="-47416" y="425316"/>
                      <a:pt x="29490" y="366755"/>
                      <a:pt x="26668" y="342766"/>
                    </a:cubicBezTo>
                    <a:cubicBezTo>
                      <a:pt x="23846" y="318777"/>
                      <a:pt x="-14254" y="302550"/>
                      <a:pt x="30901" y="249633"/>
                    </a:cubicBezTo>
                    <a:cubicBezTo>
                      <a:pt x="76056" y="196716"/>
                      <a:pt x="280667" y="49960"/>
                      <a:pt x="314534" y="167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0" name="フリーフォーム: 図形 1099">
                <a:extLst>
                  <a:ext uri="{FF2B5EF4-FFF2-40B4-BE49-F238E27FC236}">
                    <a16:creationId xmlns:a16="http://schemas.microsoft.com/office/drawing/2014/main" id="{9CCF5676-77D0-4C13-9002-91B43D7FB65D}"/>
                  </a:ext>
                </a:extLst>
              </p:cNvPr>
              <p:cNvSpPr/>
              <p:nvPr/>
            </p:nvSpPr>
            <p:spPr>
              <a:xfrm>
                <a:off x="5515366" y="10798471"/>
                <a:ext cx="453495" cy="476891"/>
              </a:xfrm>
              <a:custGeom>
                <a:avLst/>
                <a:gdLst>
                  <a:gd name="connsiteX0" fmla="*/ 415534 w 453495"/>
                  <a:gd name="connsiteY0" fmla="*/ 12404 h 476891"/>
                  <a:gd name="connsiteX1" fmla="*/ 2784 w 453495"/>
                  <a:gd name="connsiteY1" fmla="*/ 469604 h 476891"/>
                  <a:gd name="connsiteX2" fmla="*/ 228209 w 453495"/>
                  <a:gd name="connsiteY2" fmla="*/ 301329 h 476891"/>
                  <a:gd name="connsiteX3" fmla="*/ 94859 w 453495"/>
                  <a:gd name="connsiteY3" fmla="*/ 406104 h 476891"/>
                  <a:gd name="connsiteX4" fmla="*/ 396484 w 453495"/>
                  <a:gd name="connsiteY4" fmla="*/ 152104 h 476891"/>
                  <a:gd name="connsiteX5" fmla="*/ 415534 w 453495"/>
                  <a:gd name="connsiteY5" fmla="*/ 12404 h 47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3495" h="476891">
                    <a:moveTo>
                      <a:pt x="415534" y="12404"/>
                    </a:moveTo>
                    <a:cubicBezTo>
                      <a:pt x="349917" y="65321"/>
                      <a:pt x="34005" y="421450"/>
                      <a:pt x="2784" y="469604"/>
                    </a:cubicBezTo>
                    <a:cubicBezTo>
                      <a:pt x="-28437" y="517758"/>
                      <a:pt x="212863" y="311912"/>
                      <a:pt x="228209" y="301329"/>
                    </a:cubicBezTo>
                    <a:cubicBezTo>
                      <a:pt x="243555" y="290746"/>
                      <a:pt x="66813" y="430975"/>
                      <a:pt x="94859" y="406104"/>
                    </a:cubicBezTo>
                    <a:cubicBezTo>
                      <a:pt x="122905" y="381233"/>
                      <a:pt x="339863" y="215075"/>
                      <a:pt x="396484" y="152104"/>
                    </a:cubicBezTo>
                    <a:cubicBezTo>
                      <a:pt x="453105" y="89133"/>
                      <a:pt x="481151" y="-40513"/>
                      <a:pt x="415534" y="124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1" name="フリーフォーム: 図形 1100">
                <a:extLst>
                  <a:ext uri="{FF2B5EF4-FFF2-40B4-BE49-F238E27FC236}">
                    <a16:creationId xmlns:a16="http://schemas.microsoft.com/office/drawing/2014/main" id="{2510CBC1-1C21-4AC6-8C16-7C2B0D9A4F60}"/>
                  </a:ext>
                </a:extLst>
              </p:cNvPr>
              <p:cNvSpPr/>
              <p:nvPr/>
            </p:nvSpPr>
            <p:spPr>
              <a:xfrm>
                <a:off x="6009134" y="10202630"/>
                <a:ext cx="481864" cy="589759"/>
              </a:xfrm>
              <a:custGeom>
                <a:avLst/>
                <a:gdLst>
                  <a:gd name="connsiteX0" fmla="*/ 474216 w 481864"/>
                  <a:gd name="connsiteY0" fmla="*/ 3937 h 589759"/>
                  <a:gd name="connsiteX1" fmla="*/ 345099 w 481864"/>
                  <a:gd name="connsiteY1" fmla="*/ 221953 h 589759"/>
                  <a:gd name="connsiteX2" fmla="*/ 29716 w 481864"/>
                  <a:gd name="connsiteY2" fmla="*/ 560620 h 589759"/>
                  <a:gd name="connsiteX3" fmla="*/ 25483 w 481864"/>
                  <a:gd name="connsiteY3" fmla="*/ 554270 h 589759"/>
                  <a:gd name="connsiteX4" fmla="*/ 137666 w 481864"/>
                  <a:gd name="connsiteY4" fmla="*/ 406103 h 589759"/>
                  <a:gd name="connsiteX5" fmla="*/ 474216 w 481864"/>
                  <a:gd name="connsiteY5" fmla="*/ 3937 h 589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864" h="589759">
                    <a:moveTo>
                      <a:pt x="474216" y="3937"/>
                    </a:moveTo>
                    <a:cubicBezTo>
                      <a:pt x="508788" y="-26755"/>
                      <a:pt x="419182" y="129173"/>
                      <a:pt x="345099" y="221953"/>
                    </a:cubicBezTo>
                    <a:cubicBezTo>
                      <a:pt x="271016" y="314734"/>
                      <a:pt x="82985" y="505234"/>
                      <a:pt x="29716" y="560620"/>
                    </a:cubicBezTo>
                    <a:cubicBezTo>
                      <a:pt x="-23553" y="616006"/>
                      <a:pt x="7491" y="580023"/>
                      <a:pt x="25483" y="554270"/>
                    </a:cubicBezTo>
                    <a:cubicBezTo>
                      <a:pt x="43475" y="528517"/>
                      <a:pt x="65347" y="497472"/>
                      <a:pt x="137666" y="406103"/>
                    </a:cubicBezTo>
                    <a:cubicBezTo>
                      <a:pt x="209985" y="314734"/>
                      <a:pt x="439644" y="34629"/>
                      <a:pt x="474216" y="39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2" name="フリーフォーム: 図形 1101">
                <a:extLst>
                  <a:ext uri="{FF2B5EF4-FFF2-40B4-BE49-F238E27FC236}">
                    <a16:creationId xmlns:a16="http://schemas.microsoft.com/office/drawing/2014/main" id="{14115FE4-A0CE-460E-8EE4-A7370D5DAF5E}"/>
                  </a:ext>
                </a:extLst>
              </p:cNvPr>
              <p:cNvSpPr/>
              <p:nvPr/>
            </p:nvSpPr>
            <p:spPr>
              <a:xfrm>
                <a:off x="6154435" y="10533495"/>
                <a:ext cx="375939" cy="382994"/>
              </a:xfrm>
              <a:custGeom>
                <a:avLst/>
                <a:gdLst>
                  <a:gd name="connsiteX0" fmla="*/ 375482 w 375939"/>
                  <a:gd name="connsiteY0" fmla="*/ 1155 h 382994"/>
                  <a:gd name="connsiteX1" fmla="*/ 127832 w 375939"/>
                  <a:gd name="connsiteY1" fmla="*/ 284788 h 382994"/>
                  <a:gd name="connsiteX2" fmla="*/ 832 w 375939"/>
                  <a:gd name="connsiteY2" fmla="*/ 380038 h 382994"/>
                  <a:gd name="connsiteX3" fmla="*/ 184982 w 375939"/>
                  <a:gd name="connsiteY3" fmla="*/ 191655 h 382994"/>
                  <a:gd name="connsiteX4" fmla="*/ 375482 w 375939"/>
                  <a:gd name="connsiteY4" fmla="*/ 1155 h 382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939" h="382994">
                    <a:moveTo>
                      <a:pt x="375482" y="1155"/>
                    </a:moveTo>
                    <a:cubicBezTo>
                      <a:pt x="365957" y="16677"/>
                      <a:pt x="190274" y="221641"/>
                      <a:pt x="127832" y="284788"/>
                    </a:cubicBezTo>
                    <a:cubicBezTo>
                      <a:pt x="65390" y="347935"/>
                      <a:pt x="-8693" y="395560"/>
                      <a:pt x="832" y="380038"/>
                    </a:cubicBezTo>
                    <a:cubicBezTo>
                      <a:pt x="10357" y="364516"/>
                      <a:pt x="126774" y="252685"/>
                      <a:pt x="184982" y="191655"/>
                    </a:cubicBezTo>
                    <a:cubicBezTo>
                      <a:pt x="243190" y="130625"/>
                      <a:pt x="385007" y="-14367"/>
                      <a:pt x="375482" y="11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3" name="フリーフォーム: 図形 1102">
                <a:extLst>
                  <a:ext uri="{FF2B5EF4-FFF2-40B4-BE49-F238E27FC236}">
                    <a16:creationId xmlns:a16="http://schemas.microsoft.com/office/drawing/2014/main" id="{1C979E91-245A-4A84-A4F7-DCBD650CEA36}"/>
                  </a:ext>
                </a:extLst>
              </p:cNvPr>
              <p:cNvSpPr/>
              <p:nvPr/>
            </p:nvSpPr>
            <p:spPr>
              <a:xfrm>
                <a:off x="5954917" y="10631323"/>
                <a:ext cx="687444" cy="622558"/>
              </a:xfrm>
              <a:custGeom>
                <a:avLst/>
                <a:gdLst>
                  <a:gd name="connsiteX0" fmla="*/ 687183 w 687444"/>
                  <a:gd name="connsiteY0" fmla="*/ 7044 h 622558"/>
                  <a:gd name="connsiteX1" fmla="*/ 642733 w 687444"/>
                  <a:gd name="connsiteY1" fmla="*/ 55727 h 622558"/>
                  <a:gd name="connsiteX2" fmla="*/ 401433 w 687444"/>
                  <a:gd name="connsiteY2" fmla="*/ 360527 h 622558"/>
                  <a:gd name="connsiteX3" fmla="*/ 119916 w 687444"/>
                  <a:gd name="connsiteY3" fmla="*/ 555260 h 622558"/>
                  <a:gd name="connsiteX4" fmla="*/ 3500 w 687444"/>
                  <a:gd name="connsiteY4" fmla="*/ 618760 h 622558"/>
                  <a:gd name="connsiteX5" fmla="*/ 240566 w 687444"/>
                  <a:gd name="connsiteY5" fmla="*/ 460010 h 622558"/>
                  <a:gd name="connsiteX6" fmla="*/ 479750 w 687444"/>
                  <a:gd name="connsiteY6" fmla="*/ 250460 h 622558"/>
                  <a:gd name="connsiteX7" fmla="*/ 638500 w 687444"/>
                  <a:gd name="connsiteY7" fmla="*/ 26094 h 622558"/>
                  <a:gd name="connsiteX8" fmla="*/ 687183 w 687444"/>
                  <a:gd name="connsiteY8" fmla="*/ 7044 h 62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7444" h="622558">
                    <a:moveTo>
                      <a:pt x="687183" y="7044"/>
                    </a:moveTo>
                    <a:cubicBezTo>
                      <a:pt x="687888" y="11983"/>
                      <a:pt x="690358" y="-3187"/>
                      <a:pt x="642733" y="55727"/>
                    </a:cubicBezTo>
                    <a:cubicBezTo>
                      <a:pt x="595108" y="114641"/>
                      <a:pt x="488569" y="277272"/>
                      <a:pt x="401433" y="360527"/>
                    </a:cubicBezTo>
                    <a:cubicBezTo>
                      <a:pt x="314297" y="443783"/>
                      <a:pt x="186238" y="512221"/>
                      <a:pt x="119916" y="555260"/>
                    </a:cubicBezTo>
                    <a:cubicBezTo>
                      <a:pt x="53594" y="598299"/>
                      <a:pt x="-16608" y="634635"/>
                      <a:pt x="3500" y="618760"/>
                    </a:cubicBezTo>
                    <a:cubicBezTo>
                      <a:pt x="23608" y="602885"/>
                      <a:pt x="161191" y="521393"/>
                      <a:pt x="240566" y="460010"/>
                    </a:cubicBezTo>
                    <a:cubicBezTo>
                      <a:pt x="319941" y="398627"/>
                      <a:pt x="413428" y="322779"/>
                      <a:pt x="479750" y="250460"/>
                    </a:cubicBezTo>
                    <a:cubicBezTo>
                      <a:pt x="546072" y="178141"/>
                      <a:pt x="602517" y="65252"/>
                      <a:pt x="638500" y="26094"/>
                    </a:cubicBezTo>
                    <a:cubicBezTo>
                      <a:pt x="674483" y="-13064"/>
                      <a:pt x="686478" y="2105"/>
                      <a:pt x="687183" y="70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4" name="フリーフォーム: 図形 1103">
                <a:extLst>
                  <a:ext uri="{FF2B5EF4-FFF2-40B4-BE49-F238E27FC236}">
                    <a16:creationId xmlns:a16="http://schemas.microsoft.com/office/drawing/2014/main" id="{635F816E-D8D6-4BF0-9D0D-114720410E2F}"/>
                  </a:ext>
                </a:extLst>
              </p:cNvPr>
              <p:cNvSpPr/>
              <p:nvPr/>
            </p:nvSpPr>
            <p:spPr>
              <a:xfrm>
                <a:off x="6275526" y="10695084"/>
                <a:ext cx="411794" cy="408755"/>
              </a:xfrm>
              <a:custGeom>
                <a:avLst/>
                <a:gdLst>
                  <a:gd name="connsiteX0" fmla="*/ 404674 w 411794"/>
                  <a:gd name="connsiteY0" fmla="*/ 4666 h 408755"/>
                  <a:gd name="connsiteX1" fmla="*/ 2507 w 411794"/>
                  <a:gd name="connsiteY1" fmla="*/ 404716 h 408755"/>
                  <a:gd name="connsiteX2" fmla="*/ 241691 w 411794"/>
                  <a:gd name="connsiteY2" fmla="*/ 199399 h 408755"/>
                  <a:gd name="connsiteX3" fmla="*/ 404674 w 411794"/>
                  <a:gd name="connsiteY3" fmla="*/ 4666 h 40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1794" h="408755">
                    <a:moveTo>
                      <a:pt x="404674" y="4666"/>
                    </a:moveTo>
                    <a:cubicBezTo>
                      <a:pt x="364810" y="38885"/>
                      <a:pt x="29671" y="372261"/>
                      <a:pt x="2507" y="404716"/>
                    </a:cubicBezTo>
                    <a:cubicBezTo>
                      <a:pt x="-24657" y="437171"/>
                      <a:pt x="176427" y="265368"/>
                      <a:pt x="241691" y="199399"/>
                    </a:cubicBezTo>
                    <a:cubicBezTo>
                      <a:pt x="306955" y="133430"/>
                      <a:pt x="444538" y="-29553"/>
                      <a:pt x="404674" y="46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5" name="フリーフォーム: 図形 1104">
                <a:extLst>
                  <a:ext uri="{FF2B5EF4-FFF2-40B4-BE49-F238E27FC236}">
                    <a16:creationId xmlns:a16="http://schemas.microsoft.com/office/drawing/2014/main" id="{14AF2A11-C801-4EF6-8077-4B747EACDEB3}"/>
                  </a:ext>
                </a:extLst>
              </p:cNvPr>
              <p:cNvSpPr/>
              <p:nvPr/>
            </p:nvSpPr>
            <p:spPr>
              <a:xfrm>
                <a:off x="6143968" y="10971074"/>
                <a:ext cx="349567" cy="299097"/>
              </a:xfrm>
              <a:custGeom>
                <a:avLst/>
                <a:gdLst>
                  <a:gd name="connsiteX0" fmla="*/ 347849 w 349567"/>
                  <a:gd name="connsiteY0" fmla="*/ 1726 h 299097"/>
                  <a:gd name="connsiteX1" fmla="*/ 7065 w 349567"/>
                  <a:gd name="connsiteY1" fmla="*/ 293826 h 299097"/>
                  <a:gd name="connsiteX2" fmla="*/ 134065 w 349567"/>
                  <a:gd name="connsiteY2" fmla="*/ 177409 h 299097"/>
                  <a:gd name="connsiteX3" fmla="*/ 347849 w 349567"/>
                  <a:gd name="connsiteY3" fmla="*/ 1726 h 29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567" h="299097">
                    <a:moveTo>
                      <a:pt x="347849" y="1726"/>
                    </a:moveTo>
                    <a:cubicBezTo>
                      <a:pt x="326682" y="21129"/>
                      <a:pt x="42696" y="264546"/>
                      <a:pt x="7065" y="293826"/>
                    </a:cubicBezTo>
                    <a:cubicBezTo>
                      <a:pt x="-28566" y="323107"/>
                      <a:pt x="79384" y="222917"/>
                      <a:pt x="134065" y="177409"/>
                    </a:cubicBezTo>
                    <a:cubicBezTo>
                      <a:pt x="188746" y="131901"/>
                      <a:pt x="369016" y="-17677"/>
                      <a:pt x="347849" y="17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6" name="フリーフォーム: 図形 1105">
                <a:extLst>
                  <a:ext uri="{FF2B5EF4-FFF2-40B4-BE49-F238E27FC236}">
                    <a16:creationId xmlns:a16="http://schemas.microsoft.com/office/drawing/2014/main" id="{DD8DB0D1-BD63-4718-961E-AA2C2F8B93A1}"/>
                  </a:ext>
                </a:extLst>
              </p:cNvPr>
              <p:cNvSpPr/>
              <p:nvPr/>
            </p:nvSpPr>
            <p:spPr>
              <a:xfrm>
                <a:off x="6150934" y="10991754"/>
                <a:ext cx="400178" cy="326999"/>
              </a:xfrm>
              <a:custGeom>
                <a:avLst/>
                <a:gdLst>
                  <a:gd name="connsiteX0" fmla="*/ 400149 w 400178"/>
                  <a:gd name="connsiteY0" fmla="*/ 96 h 326999"/>
                  <a:gd name="connsiteX1" fmla="*/ 135566 w 400178"/>
                  <a:gd name="connsiteY1" fmla="*/ 235046 h 326999"/>
                  <a:gd name="connsiteX2" fmla="*/ 99 w 400178"/>
                  <a:gd name="connsiteY2" fmla="*/ 326063 h 326999"/>
                  <a:gd name="connsiteX3" fmla="*/ 118633 w 400178"/>
                  <a:gd name="connsiteY3" fmla="*/ 264679 h 326999"/>
                  <a:gd name="connsiteX4" fmla="*/ 400149 w 400178"/>
                  <a:gd name="connsiteY4" fmla="*/ 96 h 32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178" h="326999">
                    <a:moveTo>
                      <a:pt x="400149" y="96"/>
                    </a:moveTo>
                    <a:cubicBezTo>
                      <a:pt x="402971" y="-4843"/>
                      <a:pt x="202241" y="180718"/>
                      <a:pt x="135566" y="235046"/>
                    </a:cubicBezTo>
                    <a:cubicBezTo>
                      <a:pt x="68891" y="289374"/>
                      <a:pt x="2921" y="321124"/>
                      <a:pt x="99" y="326063"/>
                    </a:cubicBezTo>
                    <a:cubicBezTo>
                      <a:pt x="-2723" y="331002"/>
                      <a:pt x="54780" y="317243"/>
                      <a:pt x="118633" y="264679"/>
                    </a:cubicBezTo>
                    <a:cubicBezTo>
                      <a:pt x="182486" y="212115"/>
                      <a:pt x="397327" y="5035"/>
                      <a:pt x="400149" y="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7" name="フリーフォーム: 図形 1106">
                <a:extLst>
                  <a:ext uri="{FF2B5EF4-FFF2-40B4-BE49-F238E27FC236}">
                    <a16:creationId xmlns:a16="http://schemas.microsoft.com/office/drawing/2014/main" id="{88F2BD04-A5E6-4E38-8238-3C3B24E2B20B}"/>
                  </a:ext>
                </a:extLst>
              </p:cNvPr>
              <p:cNvSpPr/>
              <p:nvPr/>
            </p:nvSpPr>
            <p:spPr>
              <a:xfrm>
                <a:off x="6564270" y="10476543"/>
                <a:ext cx="205004" cy="329227"/>
              </a:xfrm>
              <a:custGeom>
                <a:avLst/>
                <a:gdLst>
                  <a:gd name="connsiteX0" fmla="*/ 1630 w 205004"/>
                  <a:gd name="connsiteY0" fmla="*/ 957 h 329227"/>
                  <a:gd name="connsiteX1" fmla="*/ 82063 w 205004"/>
                  <a:gd name="connsiteY1" fmla="*/ 119490 h 329227"/>
                  <a:gd name="connsiteX2" fmla="*/ 154030 w 205004"/>
                  <a:gd name="connsiteY2" fmla="*/ 250724 h 329227"/>
                  <a:gd name="connsiteX3" fmla="*/ 204830 w 205004"/>
                  <a:gd name="connsiteY3" fmla="*/ 329040 h 329227"/>
                  <a:gd name="connsiteX4" fmla="*/ 168847 w 205004"/>
                  <a:gd name="connsiteY4" fmla="*/ 229557 h 329227"/>
                  <a:gd name="connsiteX5" fmla="*/ 120163 w 205004"/>
                  <a:gd name="connsiteY5" fmla="*/ 172407 h 329227"/>
                  <a:gd name="connsiteX6" fmla="*/ 33380 w 205004"/>
                  <a:gd name="connsiteY6" fmla="*/ 68690 h 329227"/>
                  <a:gd name="connsiteX7" fmla="*/ 1630 w 205004"/>
                  <a:gd name="connsiteY7" fmla="*/ 957 h 329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004" h="329227">
                    <a:moveTo>
                      <a:pt x="1630" y="957"/>
                    </a:moveTo>
                    <a:cubicBezTo>
                      <a:pt x="9744" y="9424"/>
                      <a:pt x="56663" y="77862"/>
                      <a:pt x="82063" y="119490"/>
                    </a:cubicBezTo>
                    <a:cubicBezTo>
                      <a:pt x="107463" y="161118"/>
                      <a:pt x="133569" y="215799"/>
                      <a:pt x="154030" y="250724"/>
                    </a:cubicBezTo>
                    <a:cubicBezTo>
                      <a:pt x="174491" y="285649"/>
                      <a:pt x="202361" y="332568"/>
                      <a:pt x="204830" y="329040"/>
                    </a:cubicBezTo>
                    <a:cubicBezTo>
                      <a:pt x="207299" y="325512"/>
                      <a:pt x="182958" y="255662"/>
                      <a:pt x="168847" y="229557"/>
                    </a:cubicBezTo>
                    <a:cubicBezTo>
                      <a:pt x="154736" y="203452"/>
                      <a:pt x="120163" y="172407"/>
                      <a:pt x="120163" y="172407"/>
                    </a:cubicBezTo>
                    <a:cubicBezTo>
                      <a:pt x="97585" y="145596"/>
                      <a:pt x="49255" y="95148"/>
                      <a:pt x="33380" y="68690"/>
                    </a:cubicBezTo>
                    <a:cubicBezTo>
                      <a:pt x="17505" y="42232"/>
                      <a:pt x="-6484" y="-7510"/>
                      <a:pt x="1630" y="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8" name="フリーフォーム: 図形 1107">
                <a:extLst>
                  <a:ext uri="{FF2B5EF4-FFF2-40B4-BE49-F238E27FC236}">
                    <a16:creationId xmlns:a16="http://schemas.microsoft.com/office/drawing/2014/main" id="{DAA106C3-02E8-469F-82DA-62F384111AB1}"/>
                  </a:ext>
                </a:extLst>
              </p:cNvPr>
              <p:cNvSpPr/>
              <p:nvPr/>
            </p:nvSpPr>
            <p:spPr>
              <a:xfrm>
                <a:off x="6071626" y="10579452"/>
                <a:ext cx="273198" cy="232265"/>
              </a:xfrm>
              <a:custGeom>
                <a:avLst/>
                <a:gdLst>
                  <a:gd name="connsiteX0" fmla="*/ 269907 w 273198"/>
                  <a:gd name="connsiteY0" fmla="*/ 3881 h 232265"/>
                  <a:gd name="connsiteX1" fmla="*/ 219107 w 273198"/>
                  <a:gd name="connsiteY1" fmla="*/ 48331 h 232265"/>
                  <a:gd name="connsiteX2" fmla="*/ 43424 w 273198"/>
                  <a:gd name="connsiteY2" fmla="*/ 207081 h 232265"/>
                  <a:gd name="connsiteX3" fmla="*/ 3207 w 273198"/>
                  <a:gd name="connsiteY3" fmla="*/ 228248 h 232265"/>
                  <a:gd name="connsiteX4" fmla="*/ 104807 w 273198"/>
                  <a:gd name="connsiteY4" fmla="*/ 168981 h 232265"/>
                  <a:gd name="connsiteX5" fmla="*/ 269907 w 273198"/>
                  <a:gd name="connsiteY5" fmla="*/ 3881 h 2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198" h="232265">
                    <a:moveTo>
                      <a:pt x="269907" y="3881"/>
                    </a:moveTo>
                    <a:cubicBezTo>
                      <a:pt x="288957" y="-16227"/>
                      <a:pt x="219107" y="48331"/>
                      <a:pt x="219107" y="48331"/>
                    </a:cubicBezTo>
                    <a:cubicBezTo>
                      <a:pt x="181360" y="82198"/>
                      <a:pt x="79407" y="177095"/>
                      <a:pt x="43424" y="207081"/>
                    </a:cubicBezTo>
                    <a:cubicBezTo>
                      <a:pt x="7441" y="237067"/>
                      <a:pt x="-7023" y="234598"/>
                      <a:pt x="3207" y="228248"/>
                    </a:cubicBezTo>
                    <a:cubicBezTo>
                      <a:pt x="13437" y="221898"/>
                      <a:pt x="61415" y="204612"/>
                      <a:pt x="104807" y="168981"/>
                    </a:cubicBezTo>
                    <a:cubicBezTo>
                      <a:pt x="148199" y="133350"/>
                      <a:pt x="250857" y="23989"/>
                      <a:pt x="269907" y="38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9" name="フリーフォーム: 図形 1108">
                <a:extLst>
                  <a:ext uri="{FF2B5EF4-FFF2-40B4-BE49-F238E27FC236}">
                    <a16:creationId xmlns:a16="http://schemas.microsoft.com/office/drawing/2014/main" id="{FA3580C9-E484-49E4-A1D3-489446AE414D}"/>
                  </a:ext>
                </a:extLst>
              </p:cNvPr>
              <p:cNvSpPr/>
              <p:nvPr/>
            </p:nvSpPr>
            <p:spPr>
              <a:xfrm>
                <a:off x="6461797" y="10932126"/>
                <a:ext cx="311720" cy="250273"/>
              </a:xfrm>
              <a:custGeom>
                <a:avLst/>
                <a:gdLst>
                  <a:gd name="connsiteX0" fmla="*/ 311536 w 311720"/>
                  <a:gd name="connsiteY0" fmla="*/ 457 h 250273"/>
                  <a:gd name="connsiteX1" fmla="*/ 99870 w 311720"/>
                  <a:gd name="connsiteY1" fmla="*/ 148624 h 250273"/>
                  <a:gd name="connsiteX2" fmla="*/ 386 w 311720"/>
                  <a:gd name="connsiteY2" fmla="*/ 250224 h 250273"/>
                  <a:gd name="connsiteX3" fmla="*/ 68120 w 311720"/>
                  <a:gd name="connsiteY3" fmla="*/ 161324 h 250273"/>
                  <a:gd name="connsiteX4" fmla="*/ 135853 w 311720"/>
                  <a:gd name="connsiteY4" fmla="*/ 104174 h 250273"/>
                  <a:gd name="connsiteX5" fmla="*/ 311536 w 311720"/>
                  <a:gd name="connsiteY5" fmla="*/ 457 h 25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720" h="250273">
                    <a:moveTo>
                      <a:pt x="311536" y="457"/>
                    </a:moveTo>
                    <a:cubicBezTo>
                      <a:pt x="305539" y="7865"/>
                      <a:pt x="151728" y="106996"/>
                      <a:pt x="99870" y="148624"/>
                    </a:cubicBezTo>
                    <a:cubicBezTo>
                      <a:pt x="48012" y="190252"/>
                      <a:pt x="5678" y="248107"/>
                      <a:pt x="386" y="250224"/>
                    </a:cubicBezTo>
                    <a:cubicBezTo>
                      <a:pt x="-4906" y="252341"/>
                      <a:pt x="45542" y="185666"/>
                      <a:pt x="68120" y="161324"/>
                    </a:cubicBezTo>
                    <a:cubicBezTo>
                      <a:pt x="90698" y="136982"/>
                      <a:pt x="96342" y="130632"/>
                      <a:pt x="135853" y="104174"/>
                    </a:cubicBezTo>
                    <a:cubicBezTo>
                      <a:pt x="175364" y="77716"/>
                      <a:pt x="317533" y="-6951"/>
                      <a:pt x="311536" y="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0" name="フリーフォーム: 図形 1109">
                <a:extLst>
                  <a:ext uri="{FF2B5EF4-FFF2-40B4-BE49-F238E27FC236}">
                    <a16:creationId xmlns:a16="http://schemas.microsoft.com/office/drawing/2014/main" id="{C9C4F597-E2D3-4443-94E4-D9CEE8FA2344}"/>
                  </a:ext>
                </a:extLst>
              </p:cNvPr>
              <p:cNvSpPr/>
              <p:nvPr/>
            </p:nvSpPr>
            <p:spPr>
              <a:xfrm>
                <a:off x="6591162" y="11082829"/>
                <a:ext cx="340983" cy="209656"/>
              </a:xfrm>
              <a:custGeom>
                <a:avLst/>
                <a:gdLst>
                  <a:gd name="connsiteX0" fmla="*/ 340921 w 340983"/>
                  <a:gd name="connsiteY0" fmla="*/ 38 h 209656"/>
                  <a:gd name="connsiteX1" fmla="*/ 139838 w 340983"/>
                  <a:gd name="connsiteY1" fmla="*/ 129154 h 209656"/>
                  <a:gd name="connsiteX2" fmla="*/ 138 w 340983"/>
                  <a:gd name="connsiteY2" fmla="*/ 209588 h 209656"/>
                  <a:gd name="connsiteX3" fmla="*/ 118671 w 340983"/>
                  <a:gd name="connsiteY3" fmla="*/ 116454 h 209656"/>
                  <a:gd name="connsiteX4" fmla="*/ 340921 w 340983"/>
                  <a:gd name="connsiteY4" fmla="*/ 38 h 209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983" h="209656">
                    <a:moveTo>
                      <a:pt x="340921" y="38"/>
                    </a:moveTo>
                    <a:cubicBezTo>
                      <a:pt x="344449" y="2155"/>
                      <a:pt x="196635" y="94229"/>
                      <a:pt x="139838" y="129154"/>
                    </a:cubicBezTo>
                    <a:cubicBezTo>
                      <a:pt x="83041" y="164079"/>
                      <a:pt x="3666" y="211705"/>
                      <a:pt x="138" y="209588"/>
                    </a:cubicBezTo>
                    <a:cubicBezTo>
                      <a:pt x="-3390" y="207471"/>
                      <a:pt x="61168" y="150321"/>
                      <a:pt x="118671" y="116454"/>
                    </a:cubicBezTo>
                    <a:cubicBezTo>
                      <a:pt x="176174" y="82587"/>
                      <a:pt x="337393" y="-2079"/>
                      <a:pt x="340921" y="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1" name="フリーフォーム: 図形 1110">
                <a:extLst>
                  <a:ext uri="{FF2B5EF4-FFF2-40B4-BE49-F238E27FC236}">
                    <a16:creationId xmlns:a16="http://schemas.microsoft.com/office/drawing/2014/main" id="{5421B3EF-0EB6-4E74-BC6D-6B714199C15A}"/>
                  </a:ext>
                </a:extLst>
              </p:cNvPr>
              <p:cNvSpPr/>
              <p:nvPr/>
            </p:nvSpPr>
            <p:spPr>
              <a:xfrm>
                <a:off x="5769792" y="10997577"/>
                <a:ext cx="325022" cy="297680"/>
              </a:xfrm>
              <a:custGeom>
                <a:avLst/>
                <a:gdLst>
                  <a:gd name="connsiteX0" fmla="*/ 324091 w 325022"/>
                  <a:gd name="connsiteY0" fmla="*/ 623 h 297680"/>
                  <a:gd name="connsiteX1" fmla="*/ 169575 w 325022"/>
                  <a:gd name="connsiteY1" fmla="*/ 127623 h 297680"/>
                  <a:gd name="connsiteX2" fmla="*/ 4475 w 325022"/>
                  <a:gd name="connsiteY2" fmla="*/ 294840 h 297680"/>
                  <a:gd name="connsiteX3" fmla="*/ 51041 w 325022"/>
                  <a:gd name="connsiteY3" fmla="*/ 229223 h 297680"/>
                  <a:gd name="connsiteX4" fmla="*/ 95491 w 325022"/>
                  <a:gd name="connsiteY4" fmla="*/ 180540 h 297680"/>
                  <a:gd name="connsiteX5" fmla="*/ 324091 w 325022"/>
                  <a:gd name="connsiteY5" fmla="*/ 623 h 29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022" h="297680">
                    <a:moveTo>
                      <a:pt x="324091" y="623"/>
                    </a:moveTo>
                    <a:cubicBezTo>
                      <a:pt x="336438" y="-8196"/>
                      <a:pt x="222844" y="78587"/>
                      <a:pt x="169575" y="127623"/>
                    </a:cubicBezTo>
                    <a:cubicBezTo>
                      <a:pt x="116306" y="176659"/>
                      <a:pt x="24231" y="277907"/>
                      <a:pt x="4475" y="294840"/>
                    </a:cubicBezTo>
                    <a:cubicBezTo>
                      <a:pt x="-15281" y="311773"/>
                      <a:pt x="35872" y="248273"/>
                      <a:pt x="51041" y="229223"/>
                    </a:cubicBezTo>
                    <a:cubicBezTo>
                      <a:pt x="66210" y="210173"/>
                      <a:pt x="55627" y="213348"/>
                      <a:pt x="95491" y="180540"/>
                    </a:cubicBezTo>
                    <a:cubicBezTo>
                      <a:pt x="135355" y="147732"/>
                      <a:pt x="311744" y="9442"/>
                      <a:pt x="324091" y="6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2" name="フリーフォーム: 図形 1111">
                <a:extLst>
                  <a:ext uri="{FF2B5EF4-FFF2-40B4-BE49-F238E27FC236}">
                    <a16:creationId xmlns:a16="http://schemas.microsoft.com/office/drawing/2014/main" id="{9753AAF9-D83B-4BAA-9FD3-B2CDB04E9E40}"/>
                  </a:ext>
                </a:extLst>
              </p:cNvPr>
              <p:cNvSpPr/>
              <p:nvPr/>
            </p:nvSpPr>
            <p:spPr>
              <a:xfrm>
                <a:off x="6263981" y="5197465"/>
                <a:ext cx="314653" cy="266469"/>
              </a:xfrm>
              <a:custGeom>
                <a:avLst/>
                <a:gdLst>
                  <a:gd name="connsiteX0" fmla="*/ 314619 w 314653"/>
                  <a:gd name="connsiteY0" fmla="*/ 10 h 266469"/>
                  <a:gd name="connsiteX1" fmla="*/ 57444 w 314653"/>
                  <a:gd name="connsiteY1" fmla="*/ 234960 h 266469"/>
                  <a:gd name="connsiteX2" fmla="*/ 66969 w 314653"/>
                  <a:gd name="connsiteY2" fmla="*/ 260360 h 266469"/>
                  <a:gd name="connsiteX3" fmla="*/ 311444 w 314653"/>
                  <a:gd name="connsiteY3" fmla="*/ 200035 h 266469"/>
                  <a:gd name="connsiteX4" fmla="*/ 28869 w 314653"/>
                  <a:gd name="connsiteY4" fmla="*/ 257185 h 266469"/>
                  <a:gd name="connsiteX5" fmla="*/ 38394 w 314653"/>
                  <a:gd name="connsiteY5" fmla="*/ 225435 h 266469"/>
                  <a:gd name="connsiteX6" fmla="*/ 314619 w 314653"/>
                  <a:gd name="connsiteY6" fmla="*/ 10 h 2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653" h="266469">
                    <a:moveTo>
                      <a:pt x="314619" y="10"/>
                    </a:moveTo>
                    <a:cubicBezTo>
                      <a:pt x="317794" y="1597"/>
                      <a:pt x="98719" y="191568"/>
                      <a:pt x="57444" y="234960"/>
                    </a:cubicBezTo>
                    <a:cubicBezTo>
                      <a:pt x="16169" y="278352"/>
                      <a:pt x="24636" y="266181"/>
                      <a:pt x="66969" y="260360"/>
                    </a:cubicBezTo>
                    <a:cubicBezTo>
                      <a:pt x="109302" y="254539"/>
                      <a:pt x="317794" y="200564"/>
                      <a:pt x="311444" y="200035"/>
                    </a:cubicBezTo>
                    <a:cubicBezTo>
                      <a:pt x="305094" y="199506"/>
                      <a:pt x="74377" y="252952"/>
                      <a:pt x="28869" y="257185"/>
                    </a:cubicBezTo>
                    <a:cubicBezTo>
                      <a:pt x="-16639" y="261418"/>
                      <a:pt x="-4468" y="265122"/>
                      <a:pt x="38394" y="225435"/>
                    </a:cubicBezTo>
                    <a:cubicBezTo>
                      <a:pt x="81256" y="185748"/>
                      <a:pt x="311444" y="-1577"/>
                      <a:pt x="314619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3" name="フリーフォーム: 図形 1112">
                <a:extLst>
                  <a:ext uri="{FF2B5EF4-FFF2-40B4-BE49-F238E27FC236}">
                    <a16:creationId xmlns:a16="http://schemas.microsoft.com/office/drawing/2014/main" id="{B25EF60E-18C3-4841-BD42-0B04D3F5AA46}"/>
                  </a:ext>
                </a:extLst>
              </p:cNvPr>
              <p:cNvSpPr/>
              <p:nvPr/>
            </p:nvSpPr>
            <p:spPr>
              <a:xfrm>
                <a:off x="7116553" y="5318117"/>
                <a:ext cx="71933" cy="378667"/>
              </a:xfrm>
              <a:custGeom>
                <a:avLst/>
                <a:gdLst>
                  <a:gd name="connsiteX0" fmla="*/ 71647 w 71933"/>
                  <a:gd name="connsiteY0" fmla="*/ 8 h 378667"/>
                  <a:gd name="connsiteX1" fmla="*/ 27197 w 71933"/>
                  <a:gd name="connsiteY1" fmla="*/ 149233 h 378667"/>
                  <a:gd name="connsiteX2" fmla="*/ 43072 w 71933"/>
                  <a:gd name="connsiteY2" fmla="*/ 374658 h 378667"/>
                  <a:gd name="connsiteX3" fmla="*/ 24022 w 71933"/>
                  <a:gd name="connsiteY3" fmla="*/ 282583 h 378667"/>
                  <a:gd name="connsiteX4" fmla="*/ 1797 w 71933"/>
                  <a:gd name="connsiteY4" fmla="*/ 142883 h 378667"/>
                  <a:gd name="connsiteX5" fmla="*/ 71647 w 71933"/>
                  <a:gd name="connsiteY5" fmla="*/ 8 h 37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33" h="378667">
                    <a:moveTo>
                      <a:pt x="71647" y="8"/>
                    </a:moveTo>
                    <a:cubicBezTo>
                      <a:pt x="75880" y="1066"/>
                      <a:pt x="31959" y="86791"/>
                      <a:pt x="27197" y="149233"/>
                    </a:cubicBezTo>
                    <a:cubicBezTo>
                      <a:pt x="22435" y="211675"/>
                      <a:pt x="43601" y="352433"/>
                      <a:pt x="43072" y="374658"/>
                    </a:cubicBezTo>
                    <a:cubicBezTo>
                      <a:pt x="42543" y="396883"/>
                      <a:pt x="30901" y="321212"/>
                      <a:pt x="24022" y="282583"/>
                    </a:cubicBezTo>
                    <a:cubicBezTo>
                      <a:pt x="17143" y="243954"/>
                      <a:pt x="-6670" y="186804"/>
                      <a:pt x="1797" y="142883"/>
                    </a:cubicBezTo>
                    <a:cubicBezTo>
                      <a:pt x="10264" y="98962"/>
                      <a:pt x="67414" y="-1050"/>
                      <a:pt x="71647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4" name="フリーフォーム: 図形 1113">
                <a:extLst>
                  <a:ext uri="{FF2B5EF4-FFF2-40B4-BE49-F238E27FC236}">
                    <a16:creationId xmlns:a16="http://schemas.microsoft.com/office/drawing/2014/main" id="{464C8175-53AB-4D60-BAA9-B285D0F90BAD}"/>
                  </a:ext>
                </a:extLst>
              </p:cNvPr>
              <p:cNvSpPr/>
              <p:nvPr/>
            </p:nvSpPr>
            <p:spPr>
              <a:xfrm>
                <a:off x="6696074" y="5282521"/>
                <a:ext cx="483468" cy="560626"/>
              </a:xfrm>
              <a:custGeom>
                <a:avLst/>
                <a:gdLst>
                  <a:gd name="connsiteX0" fmla="*/ 482601 w 483468"/>
                  <a:gd name="connsiteY0" fmla="*/ 679 h 560626"/>
                  <a:gd name="connsiteX1" fmla="*/ 247651 w 483468"/>
                  <a:gd name="connsiteY1" fmla="*/ 118154 h 560626"/>
                  <a:gd name="connsiteX2" fmla="*/ 136526 w 483468"/>
                  <a:gd name="connsiteY2" fmla="*/ 264204 h 560626"/>
                  <a:gd name="connsiteX3" fmla="*/ 22226 w 483468"/>
                  <a:gd name="connsiteY3" fmla="*/ 448354 h 560626"/>
                  <a:gd name="connsiteX4" fmla="*/ 34926 w 483468"/>
                  <a:gd name="connsiteY4" fmla="*/ 559479 h 560626"/>
                  <a:gd name="connsiteX5" fmla="*/ 9526 w 483468"/>
                  <a:gd name="connsiteY5" fmla="*/ 499154 h 560626"/>
                  <a:gd name="connsiteX6" fmla="*/ 12701 w 483468"/>
                  <a:gd name="connsiteY6" fmla="*/ 388029 h 560626"/>
                  <a:gd name="connsiteX7" fmla="*/ 155576 w 483468"/>
                  <a:gd name="connsiteY7" fmla="*/ 172129 h 560626"/>
                  <a:gd name="connsiteX8" fmla="*/ 482601 w 483468"/>
                  <a:gd name="connsiteY8" fmla="*/ 679 h 560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3468" h="560626">
                    <a:moveTo>
                      <a:pt x="482601" y="679"/>
                    </a:moveTo>
                    <a:cubicBezTo>
                      <a:pt x="497947" y="-8317"/>
                      <a:pt x="305330" y="74233"/>
                      <a:pt x="247651" y="118154"/>
                    </a:cubicBezTo>
                    <a:cubicBezTo>
                      <a:pt x="189972" y="162075"/>
                      <a:pt x="174097" y="209171"/>
                      <a:pt x="136526" y="264204"/>
                    </a:cubicBezTo>
                    <a:cubicBezTo>
                      <a:pt x="98955" y="319237"/>
                      <a:pt x="39159" y="399142"/>
                      <a:pt x="22226" y="448354"/>
                    </a:cubicBezTo>
                    <a:cubicBezTo>
                      <a:pt x="5293" y="497566"/>
                      <a:pt x="37043" y="551012"/>
                      <a:pt x="34926" y="559479"/>
                    </a:cubicBezTo>
                    <a:cubicBezTo>
                      <a:pt x="32809" y="567946"/>
                      <a:pt x="13230" y="527729"/>
                      <a:pt x="9526" y="499154"/>
                    </a:cubicBezTo>
                    <a:cubicBezTo>
                      <a:pt x="5822" y="470579"/>
                      <a:pt x="-11641" y="442533"/>
                      <a:pt x="12701" y="388029"/>
                    </a:cubicBezTo>
                    <a:cubicBezTo>
                      <a:pt x="37043" y="333525"/>
                      <a:pt x="76201" y="234571"/>
                      <a:pt x="155576" y="172129"/>
                    </a:cubicBezTo>
                    <a:cubicBezTo>
                      <a:pt x="234951" y="109687"/>
                      <a:pt x="467255" y="9675"/>
                      <a:pt x="482601" y="6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5" name="フリーフォーム: 図形 1114">
                <a:extLst>
                  <a:ext uri="{FF2B5EF4-FFF2-40B4-BE49-F238E27FC236}">
                    <a16:creationId xmlns:a16="http://schemas.microsoft.com/office/drawing/2014/main" id="{65D32665-5D54-429B-BB00-086BBA1FC5F2}"/>
                  </a:ext>
                </a:extLst>
              </p:cNvPr>
              <p:cNvSpPr/>
              <p:nvPr/>
            </p:nvSpPr>
            <p:spPr>
              <a:xfrm>
                <a:off x="6990113" y="5711681"/>
                <a:ext cx="382359" cy="356041"/>
              </a:xfrm>
              <a:custGeom>
                <a:avLst/>
                <a:gdLst>
                  <a:gd name="connsiteX0" fmla="*/ 382237 w 382359"/>
                  <a:gd name="connsiteY0" fmla="*/ 144 h 356041"/>
                  <a:gd name="connsiteX1" fmla="*/ 312387 w 382359"/>
                  <a:gd name="connsiteY1" fmla="*/ 181119 h 356041"/>
                  <a:gd name="connsiteX2" fmla="*/ 191737 w 382359"/>
                  <a:gd name="connsiteY2" fmla="*/ 228744 h 356041"/>
                  <a:gd name="connsiteX3" fmla="*/ 1237 w 382359"/>
                  <a:gd name="connsiteY3" fmla="*/ 355744 h 356041"/>
                  <a:gd name="connsiteX4" fmla="*/ 118712 w 382359"/>
                  <a:gd name="connsiteY4" fmla="*/ 260494 h 356041"/>
                  <a:gd name="connsiteX5" fmla="*/ 296512 w 382359"/>
                  <a:gd name="connsiteY5" fmla="*/ 152544 h 356041"/>
                  <a:gd name="connsiteX6" fmla="*/ 382237 w 382359"/>
                  <a:gd name="connsiteY6" fmla="*/ 144 h 35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2359" h="356041">
                    <a:moveTo>
                      <a:pt x="382237" y="144"/>
                    </a:moveTo>
                    <a:cubicBezTo>
                      <a:pt x="384883" y="4906"/>
                      <a:pt x="344137" y="143019"/>
                      <a:pt x="312387" y="181119"/>
                    </a:cubicBezTo>
                    <a:cubicBezTo>
                      <a:pt x="280637" y="219219"/>
                      <a:pt x="243595" y="199640"/>
                      <a:pt x="191737" y="228744"/>
                    </a:cubicBezTo>
                    <a:cubicBezTo>
                      <a:pt x="139879" y="257848"/>
                      <a:pt x="13408" y="350452"/>
                      <a:pt x="1237" y="355744"/>
                    </a:cubicBezTo>
                    <a:cubicBezTo>
                      <a:pt x="-10934" y="361036"/>
                      <a:pt x="69499" y="294361"/>
                      <a:pt x="118712" y="260494"/>
                    </a:cubicBezTo>
                    <a:cubicBezTo>
                      <a:pt x="167924" y="226627"/>
                      <a:pt x="254708" y="195407"/>
                      <a:pt x="296512" y="152544"/>
                    </a:cubicBezTo>
                    <a:cubicBezTo>
                      <a:pt x="338316" y="109681"/>
                      <a:pt x="379591" y="-4618"/>
                      <a:pt x="382237" y="1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6" name="フリーフォーム: 図形 1115">
                <a:extLst>
                  <a:ext uri="{FF2B5EF4-FFF2-40B4-BE49-F238E27FC236}">
                    <a16:creationId xmlns:a16="http://schemas.microsoft.com/office/drawing/2014/main" id="{F87D0782-5CBA-4099-A1EB-0F3E280479DF}"/>
                  </a:ext>
                </a:extLst>
              </p:cNvPr>
              <p:cNvSpPr/>
              <p:nvPr/>
            </p:nvSpPr>
            <p:spPr>
              <a:xfrm>
                <a:off x="7641035" y="6083273"/>
                <a:ext cx="157637" cy="406729"/>
              </a:xfrm>
              <a:custGeom>
                <a:avLst/>
                <a:gdLst>
                  <a:gd name="connsiteX0" fmla="*/ 118665 w 157637"/>
                  <a:gd name="connsiteY0" fmla="*/ 27 h 406729"/>
                  <a:gd name="connsiteX1" fmla="*/ 114432 w 157637"/>
                  <a:gd name="connsiteY1" fmla="*/ 279427 h 406729"/>
                  <a:gd name="connsiteX2" fmla="*/ 132 w 157637"/>
                  <a:gd name="connsiteY2" fmla="*/ 406427 h 406729"/>
                  <a:gd name="connsiteX3" fmla="*/ 139832 w 157637"/>
                  <a:gd name="connsiteY3" fmla="*/ 313294 h 406729"/>
                  <a:gd name="connsiteX4" fmla="*/ 152532 w 157637"/>
                  <a:gd name="connsiteY4" fmla="*/ 262494 h 406729"/>
                  <a:gd name="connsiteX5" fmla="*/ 118665 w 157637"/>
                  <a:gd name="connsiteY5" fmla="*/ 27 h 40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637" h="406729">
                    <a:moveTo>
                      <a:pt x="118665" y="27"/>
                    </a:moveTo>
                    <a:cubicBezTo>
                      <a:pt x="112315" y="2849"/>
                      <a:pt x="134188" y="211694"/>
                      <a:pt x="114432" y="279427"/>
                    </a:cubicBezTo>
                    <a:cubicBezTo>
                      <a:pt x="94676" y="347160"/>
                      <a:pt x="-4101" y="400783"/>
                      <a:pt x="132" y="406427"/>
                    </a:cubicBezTo>
                    <a:cubicBezTo>
                      <a:pt x="4365" y="412071"/>
                      <a:pt x="114432" y="337283"/>
                      <a:pt x="139832" y="313294"/>
                    </a:cubicBezTo>
                    <a:cubicBezTo>
                      <a:pt x="165232" y="289305"/>
                      <a:pt x="157471" y="314705"/>
                      <a:pt x="152532" y="262494"/>
                    </a:cubicBezTo>
                    <a:cubicBezTo>
                      <a:pt x="147593" y="210283"/>
                      <a:pt x="125015" y="-2795"/>
                      <a:pt x="118665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7" name="フリーフォーム: 図形 1116">
                <a:extLst>
                  <a:ext uri="{FF2B5EF4-FFF2-40B4-BE49-F238E27FC236}">
                    <a16:creationId xmlns:a16="http://schemas.microsoft.com/office/drawing/2014/main" id="{92E505EC-BFCA-48FA-9612-F8A0E20ADF1A}"/>
                  </a:ext>
                </a:extLst>
              </p:cNvPr>
              <p:cNvSpPr/>
              <p:nvPr/>
            </p:nvSpPr>
            <p:spPr>
              <a:xfrm>
                <a:off x="8445129" y="7835583"/>
                <a:ext cx="321840" cy="686744"/>
              </a:xfrm>
              <a:custGeom>
                <a:avLst/>
                <a:gdLst>
                  <a:gd name="connsiteX0" fmla="*/ 371 w 321840"/>
                  <a:gd name="connsiteY0" fmla="*/ 317 h 686744"/>
                  <a:gd name="connsiteX1" fmla="*/ 288238 w 321840"/>
                  <a:gd name="connsiteY1" fmla="*/ 592984 h 686744"/>
                  <a:gd name="connsiteX2" fmla="*/ 309404 w 321840"/>
                  <a:gd name="connsiteY2" fmla="*/ 677650 h 686744"/>
                  <a:gd name="connsiteX3" fmla="*/ 228971 w 321840"/>
                  <a:gd name="connsiteY3" fmla="*/ 512550 h 686744"/>
                  <a:gd name="connsiteX4" fmla="*/ 371 w 321840"/>
                  <a:gd name="connsiteY4" fmla="*/ 317 h 686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840" h="686744">
                    <a:moveTo>
                      <a:pt x="371" y="317"/>
                    </a:moveTo>
                    <a:cubicBezTo>
                      <a:pt x="10249" y="13723"/>
                      <a:pt x="236733" y="480095"/>
                      <a:pt x="288238" y="592984"/>
                    </a:cubicBezTo>
                    <a:cubicBezTo>
                      <a:pt x="339744" y="705873"/>
                      <a:pt x="319282" y="691056"/>
                      <a:pt x="309404" y="677650"/>
                    </a:cubicBezTo>
                    <a:cubicBezTo>
                      <a:pt x="299526" y="664244"/>
                      <a:pt x="277654" y="622617"/>
                      <a:pt x="228971" y="512550"/>
                    </a:cubicBezTo>
                    <a:cubicBezTo>
                      <a:pt x="180288" y="402483"/>
                      <a:pt x="-9507" y="-13089"/>
                      <a:pt x="371" y="3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8" name="フリーフォーム: 図形 1117">
                <a:extLst>
                  <a:ext uri="{FF2B5EF4-FFF2-40B4-BE49-F238E27FC236}">
                    <a16:creationId xmlns:a16="http://schemas.microsoft.com/office/drawing/2014/main" id="{17A56DDD-D0F7-49D7-ABB7-93F577BE4EC3}"/>
                  </a:ext>
                </a:extLst>
              </p:cNvPr>
              <p:cNvSpPr/>
              <p:nvPr/>
            </p:nvSpPr>
            <p:spPr>
              <a:xfrm>
                <a:off x="8424396" y="8295261"/>
                <a:ext cx="294821" cy="436584"/>
              </a:xfrm>
              <a:custGeom>
                <a:avLst/>
                <a:gdLst>
                  <a:gd name="connsiteX0" fmla="*/ 2054 w 294821"/>
                  <a:gd name="connsiteY0" fmla="*/ 4189 h 436584"/>
                  <a:gd name="connsiteX1" fmla="*/ 221129 w 294821"/>
                  <a:gd name="connsiteY1" fmla="*/ 280414 h 436584"/>
                  <a:gd name="connsiteX2" fmla="*/ 294154 w 294821"/>
                  <a:gd name="connsiteY2" fmla="*/ 435989 h 436584"/>
                  <a:gd name="connsiteX3" fmla="*/ 256054 w 294821"/>
                  <a:gd name="connsiteY3" fmla="*/ 331214 h 436584"/>
                  <a:gd name="connsiteX4" fmla="*/ 233829 w 294821"/>
                  <a:gd name="connsiteY4" fmla="*/ 261364 h 436584"/>
                  <a:gd name="connsiteX5" fmla="*/ 119529 w 294821"/>
                  <a:gd name="connsiteY5" fmla="*/ 124839 h 436584"/>
                  <a:gd name="connsiteX6" fmla="*/ 2054 w 294821"/>
                  <a:gd name="connsiteY6" fmla="*/ 4189 h 43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821" h="436584">
                    <a:moveTo>
                      <a:pt x="2054" y="4189"/>
                    </a:moveTo>
                    <a:cubicBezTo>
                      <a:pt x="18987" y="30118"/>
                      <a:pt x="172446" y="208447"/>
                      <a:pt x="221129" y="280414"/>
                    </a:cubicBezTo>
                    <a:cubicBezTo>
                      <a:pt x="269812" y="352381"/>
                      <a:pt x="288333" y="427522"/>
                      <a:pt x="294154" y="435989"/>
                    </a:cubicBezTo>
                    <a:cubicBezTo>
                      <a:pt x="299975" y="444456"/>
                      <a:pt x="266108" y="360318"/>
                      <a:pt x="256054" y="331214"/>
                    </a:cubicBezTo>
                    <a:cubicBezTo>
                      <a:pt x="246000" y="302110"/>
                      <a:pt x="256583" y="295760"/>
                      <a:pt x="233829" y="261364"/>
                    </a:cubicBezTo>
                    <a:cubicBezTo>
                      <a:pt x="211075" y="226968"/>
                      <a:pt x="161862" y="170347"/>
                      <a:pt x="119529" y="124839"/>
                    </a:cubicBezTo>
                    <a:cubicBezTo>
                      <a:pt x="77196" y="79331"/>
                      <a:pt x="-14879" y="-21740"/>
                      <a:pt x="2054" y="4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9" name="フリーフォーム: 図形 1118">
                <a:extLst>
                  <a:ext uri="{FF2B5EF4-FFF2-40B4-BE49-F238E27FC236}">
                    <a16:creationId xmlns:a16="http://schemas.microsoft.com/office/drawing/2014/main" id="{A1BA4B29-7E09-4104-A9C0-AD46FE1EC74B}"/>
                  </a:ext>
                </a:extLst>
              </p:cNvPr>
              <p:cNvSpPr/>
              <p:nvPr/>
            </p:nvSpPr>
            <p:spPr>
              <a:xfrm>
                <a:off x="8978695" y="9182081"/>
                <a:ext cx="68398" cy="231669"/>
              </a:xfrm>
              <a:custGeom>
                <a:avLst/>
                <a:gdLst>
                  <a:gd name="connsiteX0" fmla="*/ 67938 w 68398"/>
                  <a:gd name="connsiteY0" fmla="*/ 19 h 231669"/>
                  <a:gd name="connsiteX1" fmla="*/ 31955 w 68398"/>
                  <a:gd name="connsiteY1" fmla="*/ 112202 h 231669"/>
                  <a:gd name="connsiteX2" fmla="*/ 40422 w 68398"/>
                  <a:gd name="connsiteY2" fmla="*/ 230736 h 231669"/>
                  <a:gd name="connsiteX3" fmla="*/ 17138 w 68398"/>
                  <a:gd name="connsiteY3" fmla="*/ 165119 h 231669"/>
                  <a:gd name="connsiteX4" fmla="*/ 2322 w 68398"/>
                  <a:gd name="connsiteY4" fmla="*/ 120669 h 231669"/>
                  <a:gd name="connsiteX5" fmla="*/ 67938 w 68398"/>
                  <a:gd name="connsiteY5" fmla="*/ 19 h 2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98" h="231669">
                    <a:moveTo>
                      <a:pt x="67938" y="19"/>
                    </a:moveTo>
                    <a:cubicBezTo>
                      <a:pt x="72877" y="-1392"/>
                      <a:pt x="36541" y="73749"/>
                      <a:pt x="31955" y="112202"/>
                    </a:cubicBezTo>
                    <a:cubicBezTo>
                      <a:pt x="27369" y="150655"/>
                      <a:pt x="42891" y="221917"/>
                      <a:pt x="40422" y="230736"/>
                    </a:cubicBezTo>
                    <a:cubicBezTo>
                      <a:pt x="37952" y="239556"/>
                      <a:pt x="23488" y="183463"/>
                      <a:pt x="17138" y="165119"/>
                    </a:cubicBezTo>
                    <a:cubicBezTo>
                      <a:pt x="10788" y="146775"/>
                      <a:pt x="-6145" y="144305"/>
                      <a:pt x="2322" y="120669"/>
                    </a:cubicBezTo>
                    <a:cubicBezTo>
                      <a:pt x="10789" y="97033"/>
                      <a:pt x="62999" y="1430"/>
                      <a:pt x="67938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0" name="フリーフォーム: 図形 1119">
                <a:extLst>
                  <a:ext uri="{FF2B5EF4-FFF2-40B4-BE49-F238E27FC236}">
                    <a16:creationId xmlns:a16="http://schemas.microsoft.com/office/drawing/2014/main" id="{27EA3E29-5C48-4202-8BAE-E8C1C090CA0E}"/>
                  </a:ext>
                </a:extLst>
              </p:cNvPr>
              <p:cNvSpPr/>
              <p:nvPr/>
            </p:nvSpPr>
            <p:spPr>
              <a:xfrm>
                <a:off x="8845462" y="9122467"/>
                <a:ext cx="130231" cy="228035"/>
              </a:xfrm>
              <a:custGeom>
                <a:avLst/>
                <a:gdLst>
                  <a:gd name="connsiteX0" fmla="*/ 82638 w 130231"/>
                  <a:gd name="connsiteY0" fmla="*/ 366 h 228035"/>
                  <a:gd name="connsiteX1" fmla="*/ 17021 w 130231"/>
                  <a:gd name="connsiteY1" fmla="*/ 110433 h 228035"/>
                  <a:gd name="connsiteX2" fmla="*/ 46655 w 130231"/>
                  <a:gd name="connsiteY2" fmla="*/ 178166 h 228035"/>
                  <a:gd name="connsiteX3" fmla="*/ 129205 w 130231"/>
                  <a:gd name="connsiteY3" fmla="*/ 226850 h 228035"/>
                  <a:gd name="connsiteX4" fmla="*/ 86871 w 130231"/>
                  <a:gd name="connsiteY4" fmla="*/ 207800 h 228035"/>
                  <a:gd name="connsiteX5" fmla="*/ 88 w 130231"/>
                  <a:gd name="connsiteY5" fmla="*/ 150650 h 228035"/>
                  <a:gd name="connsiteX6" fmla="*/ 82638 w 130231"/>
                  <a:gd name="connsiteY6" fmla="*/ 366 h 228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231" h="228035">
                    <a:moveTo>
                      <a:pt x="82638" y="366"/>
                    </a:moveTo>
                    <a:cubicBezTo>
                      <a:pt x="85460" y="-6337"/>
                      <a:pt x="23018" y="80800"/>
                      <a:pt x="17021" y="110433"/>
                    </a:cubicBezTo>
                    <a:cubicBezTo>
                      <a:pt x="11024" y="140066"/>
                      <a:pt x="27958" y="158763"/>
                      <a:pt x="46655" y="178166"/>
                    </a:cubicBezTo>
                    <a:cubicBezTo>
                      <a:pt x="65352" y="197569"/>
                      <a:pt x="122502" y="221911"/>
                      <a:pt x="129205" y="226850"/>
                    </a:cubicBezTo>
                    <a:cubicBezTo>
                      <a:pt x="135908" y="231789"/>
                      <a:pt x="108390" y="220500"/>
                      <a:pt x="86871" y="207800"/>
                    </a:cubicBezTo>
                    <a:cubicBezTo>
                      <a:pt x="65352" y="195100"/>
                      <a:pt x="3263" y="181694"/>
                      <a:pt x="88" y="150650"/>
                    </a:cubicBezTo>
                    <a:cubicBezTo>
                      <a:pt x="-3087" y="119606"/>
                      <a:pt x="79816" y="7069"/>
                      <a:pt x="82638" y="3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1" name="フリーフォーム: 図形 1120">
                <a:extLst>
                  <a:ext uri="{FF2B5EF4-FFF2-40B4-BE49-F238E27FC236}">
                    <a16:creationId xmlns:a16="http://schemas.microsoft.com/office/drawing/2014/main" id="{C7C9495D-BEA6-4819-9BB8-69386564AA4F}"/>
                  </a:ext>
                </a:extLst>
              </p:cNvPr>
              <p:cNvSpPr/>
              <p:nvPr/>
            </p:nvSpPr>
            <p:spPr>
              <a:xfrm>
                <a:off x="9148301" y="9596765"/>
                <a:ext cx="162621" cy="291976"/>
              </a:xfrm>
              <a:custGeom>
                <a:avLst/>
                <a:gdLst>
                  <a:gd name="connsiteX0" fmla="*/ 25332 w 162621"/>
                  <a:gd name="connsiteY0" fmla="*/ 202 h 291976"/>
                  <a:gd name="connsiteX1" fmla="*/ 10516 w 162621"/>
                  <a:gd name="connsiteY1" fmla="*/ 129318 h 291976"/>
                  <a:gd name="connsiteX2" fmla="*/ 158682 w 162621"/>
                  <a:gd name="connsiteY2" fmla="*/ 285952 h 291976"/>
                  <a:gd name="connsiteX3" fmla="*/ 109999 w 162621"/>
                  <a:gd name="connsiteY3" fmla="*/ 249968 h 291976"/>
                  <a:gd name="connsiteX4" fmla="*/ 4166 w 162621"/>
                  <a:gd name="connsiteY4" fmla="*/ 158952 h 291976"/>
                  <a:gd name="connsiteX5" fmla="*/ 25332 w 162621"/>
                  <a:gd name="connsiteY5" fmla="*/ 202 h 29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621" h="291976">
                    <a:moveTo>
                      <a:pt x="25332" y="202"/>
                    </a:moveTo>
                    <a:cubicBezTo>
                      <a:pt x="26390" y="-4737"/>
                      <a:pt x="-11709" y="81693"/>
                      <a:pt x="10516" y="129318"/>
                    </a:cubicBezTo>
                    <a:cubicBezTo>
                      <a:pt x="32741" y="176943"/>
                      <a:pt x="142102" y="265844"/>
                      <a:pt x="158682" y="285952"/>
                    </a:cubicBezTo>
                    <a:cubicBezTo>
                      <a:pt x="175262" y="306060"/>
                      <a:pt x="135752" y="271135"/>
                      <a:pt x="109999" y="249968"/>
                    </a:cubicBezTo>
                    <a:cubicBezTo>
                      <a:pt x="84246" y="228801"/>
                      <a:pt x="20394" y="198463"/>
                      <a:pt x="4166" y="158952"/>
                    </a:cubicBezTo>
                    <a:cubicBezTo>
                      <a:pt x="-12062" y="119441"/>
                      <a:pt x="24274" y="5141"/>
                      <a:pt x="25332" y="2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2" name="フリーフォーム: 図形 1121">
                <a:extLst>
                  <a:ext uri="{FF2B5EF4-FFF2-40B4-BE49-F238E27FC236}">
                    <a16:creationId xmlns:a16="http://schemas.microsoft.com/office/drawing/2014/main" id="{1D522308-AB3E-4933-9930-66100D883768}"/>
                  </a:ext>
                </a:extLst>
              </p:cNvPr>
              <p:cNvSpPr/>
              <p:nvPr/>
            </p:nvSpPr>
            <p:spPr>
              <a:xfrm>
                <a:off x="9321422" y="9954600"/>
                <a:ext cx="34461" cy="135958"/>
              </a:xfrm>
              <a:custGeom>
                <a:avLst/>
                <a:gdLst>
                  <a:gd name="connsiteX0" fmla="*/ 21545 w 34461"/>
                  <a:gd name="connsiteY0" fmla="*/ 83 h 135958"/>
                  <a:gd name="connsiteX1" fmla="*/ 15195 w 34461"/>
                  <a:gd name="connsiteY1" fmla="*/ 88983 h 135958"/>
                  <a:gd name="connsiteX2" fmla="*/ 34245 w 34461"/>
                  <a:gd name="connsiteY2" fmla="*/ 135550 h 135958"/>
                  <a:gd name="connsiteX3" fmla="*/ 378 w 34461"/>
                  <a:gd name="connsiteY3" fmla="*/ 105917 h 135958"/>
                  <a:gd name="connsiteX4" fmla="*/ 21545 w 34461"/>
                  <a:gd name="connsiteY4" fmla="*/ 83 h 135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61" h="135958">
                    <a:moveTo>
                      <a:pt x="21545" y="83"/>
                    </a:moveTo>
                    <a:cubicBezTo>
                      <a:pt x="24015" y="-2739"/>
                      <a:pt x="13078" y="66405"/>
                      <a:pt x="15195" y="88983"/>
                    </a:cubicBezTo>
                    <a:cubicBezTo>
                      <a:pt x="17312" y="111561"/>
                      <a:pt x="36715" y="132728"/>
                      <a:pt x="34245" y="135550"/>
                    </a:cubicBezTo>
                    <a:cubicBezTo>
                      <a:pt x="31776" y="138372"/>
                      <a:pt x="3906" y="126378"/>
                      <a:pt x="378" y="105917"/>
                    </a:cubicBezTo>
                    <a:cubicBezTo>
                      <a:pt x="-3150" y="85456"/>
                      <a:pt x="19075" y="2905"/>
                      <a:pt x="21545" y="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3" name="フリーフォーム: 図形 1122">
                <a:extLst>
                  <a:ext uri="{FF2B5EF4-FFF2-40B4-BE49-F238E27FC236}">
                    <a16:creationId xmlns:a16="http://schemas.microsoft.com/office/drawing/2014/main" id="{9EBE19F8-B20B-441E-AEF2-504AF34BC79E}"/>
                  </a:ext>
                </a:extLst>
              </p:cNvPr>
              <p:cNvSpPr/>
              <p:nvPr/>
            </p:nvSpPr>
            <p:spPr>
              <a:xfrm>
                <a:off x="8925856" y="9731926"/>
                <a:ext cx="57443" cy="207065"/>
              </a:xfrm>
              <a:custGeom>
                <a:avLst/>
                <a:gdLst>
                  <a:gd name="connsiteX0" fmla="*/ 57277 w 57443"/>
                  <a:gd name="connsiteY0" fmla="*/ 507 h 207065"/>
                  <a:gd name="connsiteX1" fmla="*/ 27644 w 57443"/>
                  <a:gd name="connsiteY1" fmla="*/ 66124 h 207065"/>
                  <a:gd name="connsiteX2" fmla="*/ 19177 w 57443"/>
                  <a:gd name="connsiteY2" fmla="*/ 203707 h 207065"/>
                  <a:gd name="connsiteX3" fmla="*/ 127 w 57443"/>
                  <a:gd name="connsiteY3" fmla="*/ 159257 h 207065"/>
                  <a:gd name="connsiteX4" fmla="*/ 12827 w 57443"/>
                  <a:gd name="connsiteY4" fmla="*/ 97874 h 207065"/>
                  <a:gd name="connsiteX5" fmla="*/ 57277 w 57443"/>
                  <a:gd name="connsiteY5" fmla="*/ 507 h 20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443" h="207065">
                    <a:moveTo>
                      <a:pt x="57277" y="507"/>
                    </a:moveTo>
                    <a:cubicBezTo>
                      <a:pt x="59747" y="-4785"/>
                      <a:pt x="33994" y="32257"/>
                      <a:pt x="27644" y="66124"/>
                    </a:cubicBezTo>
                    <a:cubicBezTo>
                      <a:pt x="21294" y="99991"/>
                      <a:pt x="23763" y="188185"/>
                      <a:pt x="19177" y="203707"/>
                    </a:cubicBezTo>
                    <a:cubicBezTo>
                      <a:pt x="14591" y="219229"/>
                      <a:pt x="1185" y="176896"/>
                      <a:pt x="127" y="159257"/>
                    </a:cubicBezTo>
                    <a:cubicBezTo>
                      <a:pt x="-931" y="141618"/>
                      <a:pt x="4713" y="119746"/>
                      <a:pt x="12827" y="97874"/>
                    </a:cubicBezTo>
                    <a:cubicBezTo>
                      <a:pt x="20941" y="76002"/>
                      <a:pt x="54807" y="5799"/>
                      <a:pt x="57277" y="5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4" name="フリーフォーム: 図形 1123">
                <a:extLst>
                  <a:ext uri="{FF2B5EF4-FFF2-40B4-BE49-F238E27FC236}">
                    <a16:creationId xmlns:a16="http://schemas.microsoft.com/office/drawing/2014/main" id="{0D2586FC-876D-4569-876A-51660D24E89D}"/>
                  </a:ext>
                </a:extLst>
              </p:cNvPr>
              <p:cNvSpPr/>
              <p:nvPr/>
            </p:nvSpPr>
            <p:spPr>
              <a:xfrm>
                <a:off x="8853916" y="9743012"/>
                <a:ext cx="36103" cy="184945"/>
              </a:xfrm>
              <a:custGeom>
                <a:avLst/>
                <a:gdLst>
                  <a:gd name="connsiteX0" fmla="*/ 14917 w 36103"/>
                  <a:gd name="connsiteY0" fmla="*/ 5 h 184945"/>
                  <a:gd name="connsiteX1" fmla="*/ 14917 w 36103"/>
                  <a:gd name="connsiteY1" fmla="*/ 99488 h 184945"/>
                  <a:gd name="connsiteX2" fmla="*/ 36084 w 36103"/>
                  <a:gd name="connsiteY2" fmla="*/ 184155 h 184945"/>
                  <a:gd name="connsiteX3" fmla="*/ 10684 w 36103"/>
                  <a:gd name="connsiteY3" fmla="*/ 139705 h 184945"/>
                  <a:gd name="connsiteX4" fmla="*/ 101 w 36103"/>
                  <a:gd name="connsiteY4" fmla="*/ 103721 h 184945"/>
                  <a:gd name="connsiteX5" fmla="*/ 14917 w 36103"/>
                  <a:gd name="connsiteY5" fmla="*/ 5 h 18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03" h="184945">
                    <a:moveTo>
                      <a:pt x="14917" y="5"/>
                    </a:moveTo>
                    <a:cubicBezTo>
                      <a:pt x="17386" y="-701"/>
                      <a:pt x="11389" y="68796"/>
                      <a:pt x="14917" y="99488"/>
                    </a:cubicBezTo>
                    <a:cubicBezTo>
                      <a:pt x="18445" y="130180"/>
                      <a:pt x="36789" y="177452"/>
                      <a:pt x="36084" y="184155"/>
                    </a:cubicBezTo>
                    <a:cubicBezTo>
                      <a:pt x="35379" y="190858"/>
                      <a:pt x="16681" y="153111"/>
                      <a:pt x="10684" y="139705"/>
                    </a:cubicBezTo>
                    <a:cubicBezTo>
                      <a:pt x="4687" y="126299"/>
                      <a:pt x="1512" y="122065"/>
                      <a:pt x="101" y="103721"/>
                    </a:cubicBezTo>
                    <a:cubicBezTo>
                      <a:pt x="-1310" y="85377"/>
                      <a:pt x="12448" y="711"/>
                      <a:pt x="14917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5" name="フリーフォーム: 図形 1124">
                <a:extLst>
                  <a:ext uri="{FF2B5EF4-FFF2-40B4-BE49-F238E27FC236}">
                    <a16:creationId xmlns:a16="http://schemas.microsoft.com/office/drawing/2014/main" id="{A3EEEA77-0CAA-497A-B50A-65333780FB4D}"/>
                  </a:ext>
                </a:extLst>
              </p:cNvPr>
              <p:cNvSpPr/>
              <p:nvPr/>
            </p:nvSpPr>
            <p:spPr>
              <a:xfrm>
                <a:off x="8802735" y="9983175"/>
                <a:ext cx="123364" cy="79634"/>
              </a:xfrm>
              <a:custGeom>
                <a:avLst/>
                <a:gdLst>
                  <a:gd name="connsiteX0" fmla="*/ 482 w 123364"/>
                  <a:gd name="connsiteY0" fmla="*/ 79458 h 79634"/>
                  <a:gd name="connsiteX1" fmla="*/ 66098 w 123364"/>
                  <a:gd name="connsiteY1" fmla="*/ 22308 h 79634"/>
                  <a:gd name="connsiteX2" fmla="*/ 121132 w 123364"/>
                  <a:gd name="connsiteY2" fmla="*/ 18075 h 79634"/>
                  <a:gd name="connsiteX3" fmla="*/ 102082 w 123364"/>
                  <a:gd name="connsiteY3" fmla="*/ 1142 h 79634"/>
                  <a:gd name="connsiteX4" fmla="*/ 482 w 123364"/>
                  <a:gd name="connsiteY4" fmla="*/ 79458 h 7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364" h="79634">
                    <a:moveTo>
                      <a:pt x="482" y="79458"/>
                    </a:moveTo>
                    <a:cubicBezTo>
                      <a:pt x="-5515" y="82986"/>
                      <a:pt x="45990" y="32538"/>
                      <a:pt x="66098" y="22308"/>
                    </a:cubicBezTo>
                    <a:cubicBezTo>
                      <a:pt x="86206" y="12078"/>
                      <a:pt x="115135" y="21603"/>
                      <a:pt x="121132" y="18075"/>
                    </a:cubicBezTo>
                    <a:cubicBezTo>
                      <a:pt x="127129" y="14547"/>
                      <a:pt x="121132" y="-4855"/>
                      <a:pt x="102082" y="1142"/>
                    </a:cubicBezTo>
                    <a:cubicBezTo>
                      <a:pt x="83032" y="7139"/>
                      <a:pt x="6479" y="75930"/>
                      <a:pt x="482" y="794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6" name="フリーフォーム: 図形 1125">
                <a:extLst>
                  <a:ext uri="{FF2B5EF4-FFF2-40B4-BE49-F238E27FC236}">
                    <a16:creationId xmlns:a16="http://schemas.microsoft.com/office/drawing/2014/main" id="{B61A1B92-6757-4191-8724-03AE4CDF4FB3}"/>
                  </a:ext>
                </a:extLst>
              </p:cNvPr>
              <p:cNvSpPr/>
              <p:nvPr/>
            </p:nvSpPr>
            <p:spPr>
              <a:xfrm>
                <a:off x="9019697" y="10210792"/>
                <a:ext cx="75253" cy="206035"/>
              </a:xfrm>
              <a:custGeom>
                <a:avLst/>
                <a:gdLst>
                  <a:gd name="connsiteX0" fmla="*/ 1536 w 75253"/>
                  <a:gd name="connsiteY0" fmla="*/ 8 h 206035"/>
                  <a:gd name="connsiteX1" fmla="*/ 7886 w 75253"/>
                  <a:gd name="connsiteY1" fmla="*/ 76208 h 206035"/>
                  <a:gd name="connsiteX2" fmla="*/ 67153 w 75253"/>
                  <a:gd name="connsiteY2" fmla="*/ 169341 h 206035"/>
                  <a:gd name="connsiteX3" fmla="*/ 69270 w 75253"/>
                  <a:gd name="connsiteY3" fmla="*/ 201091 h 206035"/>
                  <a:gd name="connsiteX4" fmla="*/ 16353 w 75253"/>
                  <a:gd name="connsiteY4" fmla="*/ 71975 h 206035"/>
                  <a:gd name="connsiteX5" fmla="*/ 1536 w 75253"/>
                  <a:gd name="connsiteY5" fmla="*/ 8 h 206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253" h="206035">
                    <a:moveTo>
                      <a:pt x="1536" y="8"/>
                    </a:moveTo>
                    <a:cubicBezTo>
                      <a:pt x="125" y="713"/>
                      <a:pt x="-3050" y="47986"/>
                      <a:pt x="7886" y="76208"/>
                    </a:cubicBezTo>
                    <a:cubicBezTo>
                      <a:pt x="18822" y="104430"/>
                      <a:pt x="56922" y="148527"/>
                      <a:pt x="67153" y="169341"/>
                    </a:cubicBezTo>
                    <a:cubicBezTo>
                      <a:pt x="77384" y="190155"/>
                      <a:pt x="77737" y="217319"/>
                      <a:pt x="69270" y="201091"/>
                    </a:cubicBezTo>
                    <a:cubicBezTo>
                      <a:pt x="60803" y="184863"/>
                      <a:pt x="27289" y="100903"/>
                      <a:pt x="16353" y="71975"/>
                    </a:cubicBezTo>
                    <a:cubicBezTo>
                      <a:pt x="5417" y="43047"/>
                      <a:pt x="2947" y="-697"/>
                      <a:pt x="1536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7" name="フリーフォーム: 図形 1126">
                <a:extLst>
                  <a:ext uri="{FF2B5EF4-FFF2-40B4-BE49-F238E27FC236}">
                    <a16:creationId xmlns:a16="http://schemas.microsoft.com/office/drawing/2014/main" id="{9C78911C-FD52-40B9-A3BB-8341A4622250}"/>
                  </a:ext>
                </a:extLst>
              </p:cNvPr>
              <p:cNvSpPr/>
              <p:nvPr/>
            </p:nvSpPr>
            <p:spPr>
              <a:xfrm>
                <a:off x="8987358" y="9867825"/>
                <a:ext cx="40245" cy="161502"/>
              </a:xfrm>
              <a:custGeom>
                <a:avLst/>
                <a:gdLst>
                  <a:gd name="connsiteX0" fmla="*/ 40225 w 40245"/>
                  <a:gd name="connsiteY0" fmla="*/ 75 h 161502"/>
                  <a:gd name="connsiteX1" fmla="*/ 19059 w 40245"/>
                  <a:gd name="connsiteY1" fmla="*/ 69925 h 161502"/>
                  <a:gd name="connsiteX2" fmla="*/ 16942 w 40245"/>
                  <a:gd name="connsiteY2" fmla="*/ 160942 h 161502"/>
                  <a:gd name="connsiteX3" fmla="*/ 9 w 40245"/>
                  <a:gd name="connsiteY3" fmla="*/ 105908 h 161502"/>
                  <a:gd name="connsiteX4" fmla="*/ 14825 w 40245"/>
                  <a:gd name="connsiteY4" fmla="*/ 57225 h 161502"/>
                  <a:gd name="connsiteX5" fmla="*/ 40225 w 40245"/>
                  <a:gd name="connsiteY5" fmla="*/ 75 h 16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45" h="161502">
                    <a:moveTo>
                      <a:pt x="40225" y="75"/>
                    </a:moveTo>
                    <a:cubicBezTo>
                      <a:pt x="40931" y="2192"/>
                      <a:pt x="22939" y="43114"/>
                      <a:pt x="19059" y="69925"/>
                    </a:cubicBezTo>
                    <a:cubicBezTo>
                      <a:pt x="15179" y="96736"/>
                      <a:pt x="20117" y="154945"/>
                      <a:pt x="16942" y="160942"/>
                    </a:cubicBezTo>
                    <a:cubicBezTo>
                      <a:pt x="13767" y="166939"/>
                      <a:pt x="362" y="123194"/>
                      <a:pt x="9" y="105908"/>
                    </a:cubicBezTo>
                    <a:cubicBezTo>
                      <a:pt x="-344" y="88622"/>
                      <a:pt x="8828" y="73805"/>
                      <a:pt x="14825" y="57225"/>
                    </a:cubicBezTo>
                    <a:cubicBezTo>
                      <a:pt x="20822" y="40645"/>
                      <a:pt x="39519" y="-2042"/>
                      <a:pt x="40225" y="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8" name="フリーフォーム: 図形 1127">
                <a:extLst>
                  <a:ext uri="{FF2B5EF4-FFF2-40B4-BE49-F238E27FC236}">
                    <a16:creationId xmlns:a16="http://schemas.microsoft.com/office/drawing/2014/main" id="{BE185981-F0D0-4F3D-A4A8-FE351780C0F6}"/>
                  </a:ext>
                </a:extLst>
              </p:cNvPr>
              <p:cNvSpPr/>
              <p:nvPr/>
            </p:nvSpPr>
            <p:spPr>
              <a:xfrm>
                <a:off x="5830192" y="5408602"/>
                <a:ext cx="102223" cy="586535"/>
              </a:xfrm>
              <a:custGeom>
                <a:avLst/>
                <a:gdLst>
                  <a:gd name="connsiteX0" fmla="*/ 18158 w 102223"/>
                  <a:gd name="connsiteY0" fmla="*/ 7948 h 586535"/>
                  <a:gd name="connsiteX1" fmla="*/ 91183 w 102223"/>
                  <a:gd name="connsiteY1" fmla="*/ 528648 h 586535"/>
                  <a:gd name="connsiteX2" fmla="*/ 94358 w 102223"/>
                  <a:gd name="connsiteY2" fmla="*/ 544523 h 586535"/>
                  <a:gd name="connsiteX3" fmla="*/ 18158 w 102223"/>
                  <a:gd name="connsiteY3" fmla="*/ 268298 h 586535"/>
                  <a:gd name="connsiteX4" fmla="*/ 62608 w 102223"/>
                  <a:gd name="connsiteY4" fmla="*/ 522298 h 586535"/>
                  <a:gd name="connsiteX5" fmla="*/ 2283 w 102223"/>
                  <a:gd name="connsiteY5" fmla="*/ 233373 h 586535"/>
                  <a:gd name="connsiteX6" fmla="*/ 18158 w 102223"/>
                  <a:gd name="connsiteY6" fmla="*/ 7948 h 58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223" h="586535">
                    <a:moveTo>
                      <a:pt x="18158" y="7948"/>
                    </a:moveTo>
                    <a:cubicBezTo>
                      <a:pt x="32975" y="57160"/>
                      <a:pt x="78483" y="439219"/>
                      <a:pt x="91183" y="528648"/>
                    </a:cubicBezTo>
                    <a:cubicBezTo>
                      <a:pt x="103883" y="618077"/>
                      <a:pt x="106529" y="587915"/>
                      <a:pt x="94358" y="544523"/>
                    </a:cubicBezTo>
                    <a:cubicBezTo>
                      <a:pt x="82187" y="501131"/>
                      <a:pt x="23450" y="272002"/>
                      <a:pt x="18158" y="268298"/>
                    </a:cubicBezTo>
                    <a:cubicBezTo>
                      <a:pt x="12866" y="264594"/>
                      <a:pt x="65254" y="528119"/>
                      <a:pt x="62608" y="522298"/>
                    </a:cubicBezTo>
                    <a:cubicBezTo>
                      <a:pt x="59962" y="516477"/>
                      <a:pt x="8633" y="315923"/>
                      <a:pt x="2283" y="233373"/>
                    </a:cubicBezTo>
                    <a:cubicBezTo>
                      <a:pt x="-4067" y="150823"/>
                      <a:pt x="3341" y="-41264"/>
                      <a:pt x="18158" y="79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9" name="フリーフォーム: 図形 1128">
                <a:extLst>
                  <a:ext uri="{FF2B5EF4-FFF2-40B4-BE49-F238E27FC236}">
                    <a16:creationId xmlns:a16="http://schemas.microsoft.com/office/drawing/2014/main" id="{8AC22A60-7BA0-48D3-B200-FE9E0D725193}"/>
                  </a:ext>
                </a:extLst>
              </p:cNvPr>
              <p:cNvSpPr/>
              <p:nvPr/>
            </p:nvSpPr>
            <p:spPr>
              <a:xfrm>
                <a:off x="3553127" y="6030720"/>
                <a:ext cx="458609" cy="622307"/>
              </a:xfrm>
              <a:custGeom>
                <a:avLst/>
                <a:gdLst>
                  <a:gd name="connsiteX0" fmla="*/ 128286 w 458609"/>
                  <a:gd name="connsiteY0" fmla="*/ 193 h 622307"/>
                  <a:gd name="connsiteX1" fmla="*/ 314023 w 458609"/>
                  <a:gd name="connsiteY1" fmla="*/ 71630 h 622307"/>
                  <a:gd name="connsiteX2" fmla="*/ 385461 w 458609"/>
                  <a:gd name="connsiteY2" fmla="*/ 149418 h 622307"/>
                  <a:gd name="connsiteX3" fmla="*/ 448961 w 458609"/>
                  <a:gd name="connsiteY3" fmla="*/ 297055 h 622307"/>
                  <a:gd name="connsiteX4" fmla="*/ 452136 w 458609"/>
                  <a:gd name="connsiteY4" fmla="*/ 405005 h 622307"/>
                  <a:gd name="connsiteX5" fmla="*/ 388636 w 458609"/>
                  <a:gd name="connsiteY5" fmla="*/ 509780 h 622307"/>
                  <a:gd name="connsiteX6" fmla="*/ 261636 w 458609"/>
                  <a:gd name="connsiteY6" fmla="*/ 592330 h 622307"/>
                  <a:gd name="connsiteX7" fmla="*/ 102886 w 458609"/>
                  <a:gd name="connsiteY7" fmla="*/ 619318 h 622307"/>
                  <a:gd name="connsiteX8" fmla="*/ 2873 w 458609"/>
                  <a:gd name="connsiteY8" fmla="*/ 619318 h 622307"/>
                  <a:gd name="connsiteX9" fmla="*/ 214011 w 458609"/>
                  <a:gd name="connsiteY9" fmla="*/ 598680 h 622307"/>
                  <a:gd name="connsiteX10" fmla="*/ 352123 w 458609"/>
                  <a:gd name="connsiteY10" fmla="*/ 519305 h 622307"/>
                  <a:gd name="connsiteX11" fmla="*/ 442611 w 458609"/>
                  <a:gd name="connsiteY11" fmla="*/ 373255 h 622307"/>
                  <a:gd name="connsiteX12" fmla="*/ 437848 w 458609"/>
                  <a:gd name="connsiteY12" fmla="*/ 284355 h 622307"/>
                  <a:gd name="connsiteX13" fmla="*/ 328311 w 458609"/>
                  <a:gd name="connsiteY13" fmla="*/ 93855 h 622307"/>
                  <a:gd name="connsiteX14" fmla="*/ 128286 w 458609"/>
                  <a:gd name="connsiteY14" fmla="*/ 193 h 622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8609" h="622307">
                    <a:moveTo>
                      <a:pt x="128286" y="193"/>
                    </a:moveTo>
                    <a:cubicBezTo>
                      <a:pt x="125905" y="-3511"/>
                      <a:pt x="271161" y="46759"/>
                      <a:pt x="314023" y="71630"/>
                    </a:cubicBezTo>
                    <a:cubicBezTo>
                      <a:pt x="356886" y="96501"/>
                      <a:pt x="362971" y="111847"/>
                      <a:pt x="385461" y="149418"/>
                    </a:cubicBezTo>
                    <a:cubicBezTo>
                      <a:pt x="407951" y="186989"/>
                      <a:pt x="437849" y="254457"/>
                      <a:pt x="448961" y="297055"/>
                    </a:cubicBezTo>
                    <a:cubicBezTo>
                      <a:pt x="460073" y="339653"/>
                      <a:pt x="462190" y="369551"/>
                      <a:pt x="452136" y="405005"/>
                    </a:cubicBezTo>
                    <a:cubicBezTo>
                      <a:pt x="442082" y="440459"/>
                      <a:pt x="420386" y="478559"/>
                      <a:pt x="388636" y="509780"/>
                    </a:cubicBezTo>
                    <a:cubicBezTo>
                      <a:pt x="356886" y="541001"/>
                      <a:pt x="309261" y="574074"/>
                      <a:pt x="261636" y="592330"/>
                    </a:cubicBezTo>
                    <a:cubicBezTo>
                      <a:pt x="214011" y="610586"/>
                      <a:pt x="146013" y="614820"/>
                      <a:pt x="102886" y="619318"/>
                    </a:cubicBezTo>
                    <a:cubicBezTo>
                      <a:pt x="59759" y="623816"/>
                      <a:pt x="-15648" y="622758"/>
                      <a:pt x="2873" y="619318"/>
                    </a:cubicBezTo>
                    <a:cubicBezTo>
                      <a:pt x="21394" y="615878"/>
                      <a:pt x="155803" y="615349"/>
                      <a:pt x="214011" y="598680"/>
                    </a:cubicBezTo>
                    <a:cubicBezTo>
                      <a:pt x="272219" y="582011"/>
                      <a:pt x="314023" y="556876"/>
                      <a:pt x="352123" y="519305"/>
                    </a:cubicBezTo>
                    <a:cubicBezTo>
                      <a:pt x="390223" y="481734"/>
                      <a:pt x="428324" y="412413"/>
                      <a:pt x="442611" y="373255"/>
                    </a:cubicBezTo>
                    <a:cubicBezTo>
                      <a:pt x="456898" y="334097"/>
                      <a:pt x="456898" y="330922"/>
                      <a:pt x="437848" y="284355"/>
                    </a:cubicBezTo>
                    <a:cubicBezTo>
                      <a:pt x="418798" y="237788"/>
                      <a:pt x="378582" y="140686"/>
                      <a:pt x="328311" y="93855"/>
                    </a:cubicBezTo>
                    <a:cubicBezTo>
                      <a:pt x="278040" y="47024"/>
                      <a:pt x="130667" y="3897"/>
                      <a:pt x="128286" y="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0" name="フリーフォーム: 図形 1129">
                <a:extLst>
                  <a:ext uri="{FF2B5EF4-FFF2-40B4-BE49-F238E27FC236}">
                    <a16:creationId xmlns:a16="http://schemas.microsoft.com/office/drawing/2014/main" id="{6C2253F4-142D-4010-A706-C2293EEE1E65}"/>
                  </a:ext>
                </a:extLst>
              </p:cNvPr>
              <p:cNvSpPr/>
              <p:nvPr/>
            </p:nvSpPr>
            <p:spPr>
              <a:xfrm>
                <a:off x="3331225" y="6039565"/>
                <a:ext cx="350404" cy="614484"/>
              </a:xfrm>
              <a:custGeom>
                <a:avLst/>
                <a:gdLst>
                  <a:gd name="connsiteX0" fmla="*/ 350188 w 350404"/>
                  <a:gd name="connsiteY0" fmla="*/ 15160 h 614484"/>
                  <a:gd name="connsiteX1" fmla="*/ 186675 w 350404"/>
                  <a:gd name="connsiteY1" fmla="*/ 18335 h 614484"/>
                  <a:gd name="connsiteX2" fmla="*/ 83488 w 350404"/>
                  <a:gd name="connsiteY2" fmla="*/ 113585 h 614484"/>
                  <a:gd name="connsiteX3" fmla="*/ 35863 w 350404"/>
                  <a:gd name="connsiteY3" fmla="*/ 192960 h 614484"/>
                  <a:gd name="connsiteX4" fmla="*/ 31100 w 350404"/>
                  <a:gd name="connsiteY4" fmla="*/ 278685 h 614484"/>
                  <a:gd name="connsiteX5" fmla="*/ 27925 w 350404"/>
                  <a:gd name="connsiteY5" fmla="*/ 319960 h 614484"/>
                  <a:gd name="connsiteX6" fmla="*/ 39038 w 350404"/>
                  <a:gd name="connsiteY6" fmla="*/ 396160 h 614484"/>
                  <a:gd name="connsiteX7" fmla="*/ 69200 w 350404"/>
                  <a:gd name="connsiteY7" fmla="*/ 459660 h 614484"/>
                  <a:gd name="connsiteX8" fmla="*/ 200963 w 350404"/>
                  <a:gd name="connsiteY8" fmla="*/ 610473 h 614484"/>
                  <a:gd name="connsiteX9" fmla="*/ 126350 w 350404"/>
                  <a:gd name="connsiteY9" fmla="*/ 554910 h 614484"/>
                  <a:gd name="connsiteX10" fmla="*/ 7288 w 350404"/>
                  <a:gd name="connsiteY10" fmla="*/ 385048 h 614484"/>
                  <a:gd name="connsiteX11" fmla="*/ 26338 w 350404"/>
                  <a:gd name="connsiteY11" fmla="*/ 183435 h 614484"/>
                  <a:gd name="connsiteX12" fmla="*/ 135875 w 350404"/>
                  <a:gd name="connsiteY12" fmla="*/ 29448 h 614484"/>
                  <a:gd name="connsiteX13" fmla="*/ 220013 w 350404"/>
                  <a:gd name="connsiteY13" fmla="*/ 873 h 614484"/>
                  <a:gd name="connsiteX14" fmla="*/ 350188 w 350404"/>
                  <a:gd name="connsiteY14" fmla="*/ 15160 h 61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0404" h="614484">
                    <a:moveTo>
                      <a:pt x="350188" y="15160"/>
                    </a:moveTo>
                    <a:cubicBezTo>
                      <a:pt x="344632" y="18070"/>
                      <a:pt x="231125" y="1931"/>
                      <a:pt x="186675" y="18335"/>
                    </a:cubicBezTo>
                    <a:cubicBezTo>
                      <a:pt x="142225" y="34739"/>
                      <a:pt x="108623" y="84481"/>
                      <a:pt x="83488" y="113585"/>
                    </a:cubicBezTo>
                    <a:cubicBezTo>
                      <a:pt x="58353" y="142689"/>
                      <a:pt x="44594" y="165443"/>
                      <a:pt x="35863" y="192960"/>
                    </a:cubicBezTo>
                    <a:cubicBezTo>
                      <a:pt x="27132" y="220477"/>
                      <a:pt x="32423" y="257518"/>
                      <a:pt x="31100" y="278685"/>
                    </a:cubicBezTo>
                    <a:cubicBezTo>
                      <a:pt x="29777" y="299852"/>
                      <a:pt x="26602" y="300381"/>
                      <a:pt x="27925" y="319960"/>
                    </a:cubicBezTo>
                    <a:cubicBezTo>
                      <a:pt x="29248" y="339539"/>
                      <a:pt x="32159" y="372877"/>
                      <a:pt x="39038" y="396160"/>
                    </a:cubicBezTo>
                    <a:cubicBezTo>
                      <a:pt x="45917" y="419443"/>
                      <a:pt x="42212" y="423941"/>
                      <a:pt x="69200" y="459660"/>
                    </a:cubicBezTo>
                    <a:cubicBezTo>
                      <a:pt x="96187" y="495379"/>
                      <a:pt x="191438" y="594598"/>
                      <a:pt x="200963" y="610473"/>
                    </a:cubicBezTo>
                    <a:cubicBezTo>
                      <a:pt x="210488" y="626348"/>
                      <a:pt x="158629" y="592481"/>
                      <a:pt x="126350" y="554910"/>
                    </a:cubicBezTo>
                    <a:cubicBezTo>
                      <a:pt x="94071" y="517339"/>
                      <a:pt x="23957" y="446960"/>
                      <a:pt x="7288" y="385048"/>
                    </a:cubicBezTo>
                    <a:cubicBezTo>
                      <a:pt x="-9381" y="323136"/>
                      <a:pt x="4907" y="242702"/>
                      <a:pt x="26338" y="183435"/>
                    </a:cubicBezTo>
                    <a:cubicBezTo>
                      <a:pt x="47769" y="124168"/>
                      <a:pt x="103596" y="59875"/>
                      <a:pt x="135875" y="29448"/>
                    </a:cubicBezTo>
                    <a:cubicBezTo>
                      <a:pt x="168154" y="-979"/>
                      <a:pt x="187205" y="5636"/>
                      <a:pt x="220013" y="873"/>
                    </a:cubicBezTo>
                    <a:cubicBezTo>
                      <a:pt x="252821" y="-3890"/>
                      <a:pt x="355744" y="12250"/>
                      <a:pt x="350188" y="15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1" name="フリーフォーム: 図形 1130">
                <a:extLst>
                  <a:ext uri="{FF2B5EF4-FFF2-40B4-BE49-F238E27FC236}">
                    <a16:creationId xmlns:a16="http://schemas.microsoft.com/office/drawing/2014/main" id="{9646CF62-6E6A-4A39-B865-2342D3BEAB6D}"/>
                  </a:ext>
                </a:extLst>
              </p:cNvPr>
              <p:cNvSpPr/>
              <p:nvPr/>
            </p:nvSpPr>
            <p:spPr>
              <a:xfrm>
                <a:off x="3608223" y="6075791"/>
                <a:ext cx="339341" cy="532451"/>
              </a:xfrm>
              <a:custGeom>
                <a:avLst/>
                <a:gdLst>
                  <a:gd name="connsiteX0" fmla="*/ 6515 w 339341"/>
                  <a:gd name="connsiteY0" fmla="*/ 4334 h 532451"/>
                  <a:gd name="connsiteX1" fmla="*/ 84302 w 339341"/>
                  <a:gd name="connsiteY1" fmla="*/ 4334 h 532451"/>
                  <a:gd name="connsiteX2" fmla="*/ 168440 w 339341"/>
                  <a:gd name="connsiteY2" fmla="*/ 47197 h 532451"/>
                  <a:gd name="connsiteX3" fmla="*/ 274802 w 339341"/>
                  <a:gd name="connsiteY3" fmla="*/ 126572 h 532451"/>
                  <a:gd name="connsiteX4" fmla="*/ 327190 w 339341"/>
                  <a:gd name="connsiteY4" fmla="*/ 247222 h 532451"/>
                  <a:gd name="connsiteX5" fmla="*/ 328777 w 339341"/>
                  <a:gd name="connsiteY5" fmla="*/ 351997 h 532451"/>
                  <a:gd name="connsiteX6" fmla="*/ 289090 w 339341"/>
                  <a:gd name="connsiteY6" fmla="*/ 418672 h 532451"/>
                  <a:gd name="connsiteX7" fmla="*/ 238290 w 339341"/>
                  <a:gd name="connsiteY7" fmla="*/ 475822 h 532451"/>
                  <a:gd name="connsiteX8" fmla="*/ 166852 w 339341"/>
                  <a:gd name="connsiteY8" fmla="*/ 501222 h 532451"/>
                  <a:gd name="connsiteX9" fmla="*/ 165 w 339341"/>
                  <a:gd name="connsiteY9" fmla="*/ 531384 h 532451"/>
                  <a:gd name="connsiteX10" fmla="*/ 138277 w 339341"/>
                  <a:gd name="connsiteY10" fmla="*/ 520272 h 532451"/>
                  <a:gd name="connsiteX11" fmla="*/ 263690 w 339341"/>
                  <a:gd name="connsiteY11" fmla="*/ 469472 h 532451"/>
                  <a:gd name="connsiteX12" fmla="*/ 331952 w 339341"/>
                  <a:gd name="connsiteY12" fmla="*/ 350409 h 532451"/>
                  <a:gd name="connsiteX13" fmla="*/ 331952 w 339341"/>
                  <a:gd name="connsiteY13" fmla="*/ 188484 h 532451"/>
                  <a:gd name="connsiteX14" fmla="*/ 282740 w 339341"/>
                  <a:gd name="connsiteY14" fmla="*/ 105934 h 532451"/>
                  <a:gd name="connsiteX15" fmla="*/ 173202 w 339341"/>
                  <a:gd name="connsiteY15" fmla="*/ 29734 h 532451"/>
                  <a:gd name="connsiteX16" fmla="*/ 6515 w 339341"/>
                  <a:gd name="connsiteY16" fmla="*/ 4334 h 53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39341" h="532451">
                    <a:moveTo>
                      <a:pt x="6515" y="4334"/>
                    </a:moveTo>
                    <a:cubicBezTo>
                      <a:pt x="-8302" y="101"/>
                      <a:pt x="57315" y="-2810"/>
                      <a:pt x="84302" y="4334"/>
                    </a:cubicBezTo>
                    <a:cubicBezTo>
                      <a:pt x="111289" y="11478"/>
                      <a:pt x="136690" y="26824"/>
                      <a:pt x="168440" y="47197"/>
                    </a:cubicBezTo>
                    <a:cubicBezTo>
                      <a:pt x="200190" y="67570"/>
                      <a:pt x="248344" y="93235"/>
                      <a:pt x="274802" y="126572"/>
                    </a:cubicBezTo>
                    <a:cubicBezTo>
                      <a:pt x="301260" y="159910"/>
                      <a:pt x="318194" y="209651"/>
                      <a:pt x="327190" y="247222"/>
                    </a:cubicBezTo>
                    <a:cubicBezTo>
                      <a:pt x="336186" y="284793"/>
                      <a:pt x="335127" y="323422"/>
                      <a:pt x="328777" y="351997"/>
                    </a:cubicBezTo>
                    <a:cubicBezTo>
                      <a:pt x="322427" y="380572"/>
                      <a:pt x="304171" y="398035"/>
                      <a:pt x="289090" y="418672"/>
                    </a:cubicBezTo>
                    <a:cubicBezTo>
                      <a:pt x="274009" y="439310"/>
                      <a:pt x="258663" y="462064"/>
                      <a:pt x="238290" y="475822"/>
                    </a:cubicBezTo>
                    <a:cubicBezTo>
                      <a:pt x="217917" y="489580"/>
                      <a:pt x="206539" y="491962"/>
                      <a:pt x="166852" y="501222"/>
                    </a:cubicBezTo>
                    <a:cubicBezTo>
                      <a:pt x="127165" y="510482"/>
                      <a:pt x="4927" y="528209"/>
                      <a:pt x="165" y="531384"/>
                    </a:cubicBezTo>
                    <a:cubicBezTo>
                      <a:pt x="-4597" y="534559"/>
                      <a:pt x="94356" y="530591"/>
                      <a:pt x="138277" y="520272"/>
                    </a:cubicBezTo>
                    <a:cubicBezTo>
                      <a:pt x="182198" y="509953"/>
                      <a:pt x="231411" y="497782"/>
                      <a:pt x="263690" y="469472"/>
                    </a:cubicBezTo>
                    <a:cubicBezTo>
                      <a:pt x="295969" y="441162"/>
                      <a:pt x="320575" y="397240"/>
                      <a:pt x="331952" y="350409"/>
                    </a:cubicBezTo>
                    <a:cubicBezTo>
                      <a:pt x="343329" y="303578"/>
                      <a:pt x="340154" y="229230"/>
                      <a:pt x="331952" y="188484"/>
                    </a:cubicBezTo>
                    <a:cubicBezTo>
                      <a:pt x="323750" y="147738"/>
                      <a:pt x="309198" y="132392"/>
                      <a:pt x="282740" y="105934"/>
                    </a:cubicBezTo>
                    <a:cubicBezTo>
                      <a:pt x="256282" y="79476"/>
                      <a:pt x="217652" y="47196"/>
                      <a:pt x="173202" y="29734"/>
                    </a:cubicBezTo>
                    <a:cubicBezTo>
                      <a:pt x="128752" y="12272"/>
                      <a:pt x="21332" y="8567"/>
                      <a:pt x="6515" y="43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2" name="フリーフォーム: 図形 1131">
                <a:extLst>
                  <a:ext uri="{FF2B5EF4-FFF2-40B4-BE49-F238E27FC236}">
                    <a16:creationId xmlns:a16="http://schemas.microsoft.com/office/drawing/2014/main" id="{A81BFE6D-9207-43BF-B776-8C1937A44758}"/>
                  </a:ext>
                </a:extLst>
              </p:cNvPr>
              <p:cNvSpPr/>
              <p:nvPr/>
            </p:nvSpPr>
            <p:spPr>
              <a:xfrm>
                <a:off x="3371841" y="6083293"/>
                <a:ext cx="244484" cy="529616"/>
              </a:xfrm>
              <a:custGeom>
                <a:avLst/>
                <a:gdLst>
                  <a:gd name="connsiteX0" fmla="*/ 244484 w 244484"/>
                  <a:gd name="connsiteY0" fmla="*/ 7 h 529616"/>
                  <a:gd name="connsiteX1" fmla="*/ 101609 w 244484"/>
                  <a:gd name="connsiteY1" fmla="*/ 52395 h 529616"/>
                  <a:gd name="connsiteX2" fmla="*/ 44459 w 244484"/>
                  <a:gd name="connsiteY2" fmla="*/ 161932 h 529616"/>
                  <a:gd name="connsiteX3" fmla="*/ 15884 w 244484"/>
                  <a:gd name="connsiteY3" fmla="*/ 238132 h 529616"/>
                  <a:gd name="connsiteX4" fmla="*/ 7947 w 244484"/>
                  <a:gd name="connsiteY4" fmla="*/ 287345 h 529616"/>
                  <a:gd name="connsiteX5" fmla="*/ 26997 w 244484"/>
                  <a:gd name="connsiteY5" fmla="*/ 334970 h 529616"/>
                  <a:gd name="connsiteX6" fmla="*/ 122247 w 244484"/>
                  <a:gd name="connsiteY6" fmla="*/ 457207 h 529616"/>
                  <a:gd name="connsiteX7" fmla="*/ 242897 w 244484"/>
                  <a:gd name="connsiteY7" fmla="*/ 527057 h 529616"/>
                  <a:gd name="connsiteX8" fmla="*/ 177809 w 244484"/>
                  <a:gd name="connsiteY8" fmla="*/ 501657 h 529616"/>
                  <a:gd name="connsiteX9" fmla="*/ 41284 w 244484"/>
                  <a:gd name="connsiteY9" fmla="*/ 382595 h 529616"/>
                  <a:gd name="connsiteX10" fmla="*/ 9 w 244484"/>
                  <a:gd name="connsiteY10" fmla="*/ 276232 h 529616"/>
                  <a:gd name="connsiteX11" fmla="*/ 38109 w 244484"/>
                  <a:gd name="connsiteY11" fmla="*/ 128595 h 529616"/>
                  <a:gd name="connsiteX12" fmla="*/ 103197 w 244484"/>
                  <a:gd name="connsiteY12" fmla="*/ 49220 h 529616"/>
                  <a:gd name="connsiteX13" fmla="*/ 244484 w 244484"/>
                  <a:gd name="connsiteY13" fmla="*/ 7 h 52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84" h="529616">
                    <a:moveTo>
                      <a:pt x="244484" y="7"/>
                    </a:moveTo>
                    <a:cubicBezTo>
                      <a:pt x="244219" y="536"/>
                      <a:pt x="134946" y="25408"/>
                      <a:pt x="101609" y="52395"/>
                    </a:cubicBezTo>
                    <a:cubicBezTo>
                      <a:pt x="68271" y="79383"/>
                      <a:pt x="58746" y="130976"/>
                      <a:pt x="44459" y="161932"/>
                    </a:cubicBezTo>
                    <a:cubicBezTo>
                      <a:pt x="30171" y="192888"/>
                      <a:pt x="21969" y="217230"/>
                      <a:pt x="15884" y="238132"/>
                    </a:cubicBezTo>
                    <a:cubicBezTo>
                      <a:pt x="9799" y="259034"/>
                      <a:pt x="6095" y="271205"/>
                      <a:pt x="7947" y="287345"/>
                    </a:cubicBezTo>
                    <a:cubicBezTo>
                      <a:pt x="9799" y="303485"/>
                      <a:pt x="7947" y="306660"/>
                      <a:pt x="26997" y="334970"/>
                    </a:cubicBezTo>
                    <a:cubicBezTo>
                      <a:pt x="46047" y="363280"/>
                      <a:pt x="86264" y="425193"/>
                      <a:pt x="122247" y="457207"/>
                    </a:cubicBezTo>
                    <a:cubicBezTo>
                      <a:pt x="158230" y="489222"/>
                      <a:pt x="233637" y="519649"/>
                      <a:pt x="242897" y="527057"/>
                    </a:cubicBezTo>
                    <a:cubicBezTo>
                      <a:pt x="252157" y="534465"/>
                      <a:pt x="211411" y="525734"/>
                      <a:pt x="177809" y="501657"/>
                    </a:cubicBezTo>
                    <a:cubicBezTo>
                      <a:pt x="144207" y="477580"/>
                      <a:pt x="70917" y="420166"/>
                      <a:pt x="41284" y="382595"/>
                    </a:cubicBezTo>
                    <a:cubicBezTo>
                      <a:pt x="11651" y="345024"/>
                      <a:pt x="538" y="318565"/>
                      <a:pt x="9" y="276232"/>
                    </a:cubicBezTo>
                    <a:cubicBezTo>
                      <a:pt x="-520" y="233899"/>
                      <a:pt x="20911" y="166430"/>
                      <a:pt x="38109" y="128595"/>
                    </a:cubicBezTo>
                    <a:cubicBezTo>
                      <a:pt x="55307" y="90760"/>
                      <a:pt x="73299" y="70651"/>
                      <a:pt x="103197" y="49220"/>
                    </a:cubicBezTo>
                    <a:cubicBezTo>
                      <a:pt x="133095" y="27789"/>
                      <a:pt x="244749" y="-522"/>
                      <a:pt x="244484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3" name="フリーフォーム: 図形 1132">
                <a:extLst>
                  <a:ext uri="{FF2B5EF4-FFF2-40B4-BE49-F238E27FC236}">
                    <a16:creationId xmlns:a16="http://schemas.microsoft.com/office/drawing/2014/main" id="{AC4BF7F2-364A-44E9-8B9E-044C39563A69}"/>
                  </a:ext>
                </a:extLst>
              </p:cNvPr>
              <p:cNvSpPr/>
              <p:nvPr/>
            </p:nvSpPr>
            <p:spPr>
              <a:xfrm>
                <a:off x="3522638" y="6184837"/>
                <a:ext cx="274718" cy="279988"/>
              </a:xfrm>
              <a:custGeom>
                <a:avLst/>
                <a:gdLst>
                  <a:gd name="connsiteX0" fmla="*/ 274662 w 274718"/>
                  <a:gd name="connsiteY0" fmla="*/ 115951 h 279988"/>
                  <a:gd name="connsiteX1" fmla="*/ 184175 w 274718"/>
                  <a:gd name="connsiteY1" fmla="*/ 20701 h 279988"/>
                  <a:gd name="connsiteX2" fmla="*/ 120675 w 274718"/>
                  <a:gd name="connsiteY2" fmla="*/ 17526 h 279988"/>
                  <a:gd name="connsiteX3" fmla="*/ 41300 w 274718"/>
                  <a:gd name="connsiteY3" fmla="*/ 65151 h 279988"/>
                  <a:gd name="connsiteX4" fmla="*/ 19075 w 274718"/>
                  <a:gd name="connsiteY4" fmla="*/ 142938 h 279988"/>
                  <a:gd name="connsiteX5" fmla="*/ 36537 w 274718"/>
                  <a:gd name="connsiteY5" fmla="*/ 239776 h 279988"/>
                  <a:gd name="connsiteX6" fmla="*/ 133375 w 274718"/>
                  <a:gd name="connsiteY6" fmla="*/ 271526 h 279988"/>
                  <a:gd name="connsiteX7" fmla="*/ 206400 w 274718"/>
                  <a:gd name="connsiteY7" fmla="*/ 255651 h 279988"/>
                  <a:gd name="connsiteX8" fmla="*/ 268312 w 274718"/>
                  <a:gd name="connsiteY8" fmla="*/ 212788 h 279988"/>
                  <a:gd name="connsiteX9" fmla="*/ 214337 w 274718"/>
                  <a:gd name="connsiteY9" fmla="*/ 265176 h 279988"/>
                  <a:gd name="connsiteX10" fmla="*/ 82575 w 274718"/>
                  <a:gd name="connsiteY10" fmla="*/ 277876 h 279988"/>
                  <a:gd name="connsiteX11" fmla="*/ 19075 w 274718"/>
                  <a:gd name="connsiteY11" fmla="*/ 228663 h 279988"/>
                  <a:gd name="connsiteX12" fmla="*/ 1612 w 274718"/>
                  <a:gd name="connsiteY12" fmla="*/ 120713 h 279988"/>
                  <a:gd name="connsiteX13" fmla="*/ 52412 w 274718"/>
                  <a:gd name="connsiteY13" fmla="*/ 41338 h 279988"/>
                  <a:gd name="connsiteX14" fmla="*/ 128612 w 274718"/>
                  <a:gd name="connsiteY14" fmla="*/ 8001 h 279988"/>
                  <a:gd name="connsiteX15" fmla="*/ 196875 w 274718"/>
                  <a:gd name="connsiteY15" fmla="*/ 8001 h 279988"/>
                  <a:gd name="connsiteX16" fmla="*/ 274662 w 274718"/>
                  <a:gd name="connsiteY16" fmla="*/ 115951 h 27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4718" h="279988">
                    <a:moveTo>
                      <a:pt x="274662" y="115951"/>
                    </a:moveTo>
                    <a:cubicBezTo>
                      <a:pt x="272545" y="118068"/>
                      <a:pt x="209839" y="37105"/>
                      <a:pt x="184175" y="20701"/>
                    </a:cubicBezTo>
                    <a:cubicBezTo>
                      <a:pt x="158511" y="4297"/>
                      <a:pt x="144487" y="10118"/>
                      <a:pt x="120675" y="17526"/>
                    </a:cubicBezTo>
                    <a:cubicBezTo>
                      <a:pt x="96862" y="24934"/>
                      <a:pt x="58233" y="44249"/>
                      <a:pt x="41300" y="65151"/>
                    </a:cubicBezTo>
                    <a:cubicBezTo>
                      <a:pt x="24367" y="86053"/>
                      <a:pt x="19869" y="113834"/>
                      <a:pt x="19075" y="142938"/>
                    </a:cubicBezTo>
                    <a:cubicBezTo>
                      <a:pt x="18281" y="172042"/>
                      <a:pt x="17487" y="218345"/>
                      <a:pt x="36537" y="239776"/>
                    </a:cubicBezTo>
                    <a:cubicBezTo>
                      <a:pt x="55587" y="261207"/>
                      <a:pt x="105065" y="268880"/>
                      <a:pt x="133375" y="271526"/>
                    </a:cubicBezTo>
                    <a:cubicBezTo>
                      <a:pt x="161685" y="274172"/>
                      <a:pt x="183910" y="265441"/>
                      <a:pt x="206400" y="255651"/>
                    </a:cubicBezTo>
                    <a:cubicBezTo>
                      <a:pt x="228889" y="245861"/>
                      <a:pt x="266989" y="211201"/>
                      <a:pt x="268312" y="212788"/>
                    </a:cubicBezTo>
                    <a:cubicBezTo>
                      <a:pt x="269635" y="214375"/>
                      <a:pt x="245293" y="254328"/>
                      <a:pt x="214337" y="265176"/>
                    </a:cubicBezTo>
                    <a:cubicBezTo>
                      <a:pt x="183381" y="276024"/>
                      <a:pt x="115119" y="283962"/>
                      <a:pt x="82575" y="277876"/>
                    </a:cubicBezTo>
                    <a:cubicBezTo>
                      <a:pt x="50031" y="271791"/>
                      <a:pt x="32569" y="254857"/>
                      <a:pt x="19075" y="228663"/>
                    </a:cubicBezTo>
                    <a:cubicBezTo>
                      <a:pt x="5581" y="202469"/>
                      <a:pt x="-3944" y="151934"/>
                      <a:pt x="1612" y="120713"/>
                    </a:cubicBezTo>
                    <a:cubicBezTo>
                      <a:pt x="7168" y="89492"/>
                      <a:pt x="31245" y="60123"/>
                      <a:pt x="52412" y="41338"/>
                    </a:cubicBezTo>
                    <a:cubicBezTo>
                      <a:pt x="73579" y="22553"/>
                      <a:pt x="104535" y="13557"/>
                      <a:pt x="128612" y="8001"/>
                    </a:cubicBezTo>
                    <a:cubicBezTo>
                      <a:pt x="152689" y="2445"/>
                      <a:pt x="175444" y="-6816"/>
                      <a:pt x="196875" y="8001"/>
                    </a:cubicBezTo>
                    <a:cubicBezTo>
                      <a:pt x="218306" y="22818"/>
                      <a:pt x="276779" y="113834"/>
                      <a:pt x="274662" y="1159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4" name="フリーフォーム: 図形 1133">
                <a:extLst>
                  <a:ext uri="{FF2B5EF4-FFF2-40B4-BE49-F238E27FC236}">
                    <a16:creationId xmlns:a16="http://schemas.microsoft.com/office/drawing/2014/main" id="{7C16EF51-66D8-4D6F-967B-4186AE0DBAA6}"/>
                  </a:ext>
                </a:extLst>
              </p:cNvPr>
              <p:cNvSpPr/>
              <p:nvPr/>
            </p:nvSpPr>
            <p:spPr>
              <a:xfrm>
                <a:off x="3626073" y="6118187"/>
                <a:ext cx="259075" cy="176426"/>
              </a:xfrm>
              <a:custGeom>
                <a:avLst/>
                <a:gdLst>
                  <a:gd name="connsiteX0" fmla="*/ 1365 w 259075"/>
                  <a:gd name="connsiteY0" fmla="*/ 3213 h 176426"/>
                  <a:gd name="connsiteX1" fmla="*/ 126777 w 259075"/>
                  <a:gd name="connsiteY1" fmla="*/ 27026 h 176426"/>
                  <a:gd name="connsiteX2" fmla="*/ 206152 w 259075"/>
                  <a:gd name="connsiteY2" fmla="*/ 92113 h 176426"/>
                  <a:gd name="connsiteX3" fmla="*/ 258540 w 259075"/>
                  <a:gd name="connsiteY3" fmla="*/ 144501 h 176426"/>
                  <a:gd name="connsiteX4" fmla="*/ 234727 w 259075"/>
                  <a:gd name="connsiteY4" fmla="*/ 150851 h 176426"/>
                  <a:gd name="connsiteX5" fmla="*/ 149002 w 259075"/>
                  <a:gd name="connsiteY5" fmla="*/ 176251 h 176426"/>
                  <a:gd name="connsiteX6" fmla="*/ 231552 w 259075"/>
                  <a:gd name="connsiteY6" fmla="*/ 136563 h 176426"/>
                  <a:gd name="connsiteX7" fmla="*/ 214090 w 259075"/>
                  <a:gd name="connsiteY7" fmla="*/ 93701 h 176426"/>
                  <a:gd name="connsiteX8" fmla="*/ 1365 w 259075"/>
                  <a:gd name="connsiteY8" fmla="*/ 3213 h 17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075" h="176426">
                    <a:moveTo>
                      <a:pt x="1365" y="3213"/>
                    </a:moveTo>
                    <a:cubicBezTo>
                      <a:pt x="-13187" y="-7899"/>
                      <a:pt x="92646" y="12209"/>
                      <a:pt x="126777" y="27026"/>
                    </a:cubicBezTo>
                    <a:cubicBezTo>
                      <a:pt x="160908" y="41843"/>
                      <a:pt x="184192" y="72534"/>
                      <a:pt x="206152" y="92113"/>
                    </a:cubicBezTo>
                    <a:cubicBezTo>
                      <a:pt x="228112" y="111692"/>
                      <a:pt x="253778" y="134711"/>
                      <a:pt x="258540" y="144501"/>
                    </a:cubicBezTo>
                    <a:cubicBezTo>
                      <a:pt x="263302" y="154291"/>
                      <a:pt x="234727" y="150851"/>
                      <a:pt x="234727" y="150851"/>
                    </a:cubicBezTo>
                    <a:cubicBezTo>
                      <a:pt x="216471" y="156143"/>
                      <a:pt x="149531" y="178632"/>
                      <a:pt x="149002" y="176251"/>
                    </a:cubicBezTo>
                    <a:cubicBezTo>
                      <a:pt x="148473" y="173870"/>
                      <a:pt x="220704" y="150321"/>
                      <a:pt x="231552" y="136563"/>
                    </a:cubicBezTo>
                    <a:cubicBezTo>
                      <a:pt x="242400" y="122805"/>
                      <a:pt x="248750" y="115132"/>
                      <a:pt x="214090" y="93701"/>
                    </a:cubicBezTo>
                    <a:cubicBezTo>
                      <a:pt x="179430" y="72270"/>
                      <a:pt x="15917" y="14325"/>
                      <a:pt x="1365" y="32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5" name="フリーフォーム: 図形 1134">
                <a:extLst>
                  <a:ext uri="{FF2B5EF4-FFF2-40B4-BE49-F238E27FC236}">
                    <a16:creationId xmlns:a16="http://schemas.microsoft.com/office/drawing/2014/main" id="{04F35645-CDC0-4D61-92BD-D6F4B4635BA6}"/>
                  </a:ext>
                </a:extLst>
              </p:cNvPr>
              <p:cNvSpPr/>
              <p:nvPr/>
            </p:nvSpPr>
            <p:spPr>
              <a:xfrm>
                <a:off x="3423177" y="6122808"/>
                <a:ext cx="217252" cy="419429"/>
              </a:xfrm>
              <a:custGeom>
                <a:avLst/>
                <a:gdLst>
                  <a:gd name="connsiteX0" fmla="*/ 215373 w 217252"/>
                  <a:gd name="connsiteY0" fmla="*/ 4942 h 419429"/>
                  <a:gd name="connsiteX1" fmla="*/ 110598 w 217252"/>
                  <a:gd name="connsiteY1" fmla="*/ 41455 h 419429"/>
                  <a:gd name="connsiteX2" fmla="*/ 43923 w 217252"/>
                  <a:gd name="connsiteY2" fmla="*/ 125592 h 419429"/>
                  <a:gd name="connsiteX3" fmla="*/ 26461 w 217252"/>
                  <a:gd name="connsiteY3" fmla="*/ 185917 h 419429"/>
                  <a:gd name="connsiteX4" fmla="*/ 34398 w 217252"/>
                  <a:gd name="connsiteY4" fmla="*/ 262117 h 419429"/>
                  <a:gd name="connsiteX5" fmla="*/ 74086 w 217252"/>
                  <a:gd name="connsiteY5" fmla="*/ 341492 h 419429"/>
                  <a:gd name="connsiteX6" fmla="*/ 110598 w 217252"/>
                  <a:gd name="connsiteY6" fmla="*/ 381180 h 419429"/>
                  <a:gd name="connsiteX7" fmla="*/ 175686 w 217252"/>
                  <a:gd name="connsiteY7" fmla="*/ 419280 h 419429"/>
                  <a:gd name="connsiteX8" fmla="*/ 121711 w 217252"/>
                  <a:gd name="connsiteY8" fmla="*/ 390705 h 419429"/>
                  <a:gd name="connsiteX9" fmla="*/ 26461 w 217252"/>
                  <a:gd name="connsiteY9" fmla="*/ 304980 h 419429"/>
                  <a:gd name="connsiteX10" fmla="*/ 13761 w 217252"/>
                  <a:gd name="connsiteY10" fmla="*/ 147817 h 419429"/>
                  <a:gd name="connsiteX11" fmla="*/ 215373 w 217252"/>
                  <a:gd name="connsiteY11" fmla="*/ 4942 h 41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252" h="419429">
                    <a:moveTo>
                      <a:pt x="215373" y="4942"/>
                    </a:moveTo>
                    <a:cubicBezTo>
                      <a:pt x="231513" y="-12785"/>
                      <a:pt x="139173" y="21347"/>
                      <a:pt x="110598" y="41455"/>
                    </a:cubicBezTo>
                    <a:cubicBezTo>
                      <a:pt x="82023" y="61563"/>
                      <a:pt x="57946" y="101515"/>
                      <a:pt x="43923" y="125592"/>
                    </a:cubicBezTo>
                    <a:cubicBezTo>
                      <a:pt x="29900" y="149669"/>
                      <a:pt x="28048" y="163163"/>
                      <a:pt x="26461" y="185917"/>
                    </a:cubicBezTo>
                    <a:cubicBezTo>
                      <a:pt x="24874" y="208671"/>
                      <a:pt x="26461" y="236188"/>
                      <a:pt x="34398" y="262117"/>
                    </a:cubicBezTo>
                    <a:cubicBezTo>
                      <a:pt x="42335" y="288046"/>
                      <a:pt x="61386" y="321648"/>
                      <a:pt x="74086" y="341492"/>
                    </a:cubicBezTo>
                    <a:cubicBezTo>
                      <a:pt x="86786" y="361336"/>
                      <a:pt x="93665" y="368215"/>
                      <a:pt x="110598" y="381180"/>
                    </a:cubicBezTo>
                    <a:cubicBezTo>
                      <a:pt x="127531" y="394145"/>
                      <a:pt x="173834" y="417693"/>
                      <a:pt x="175686" y="419280"/>
                    </a:cubicBezTo>
                    <a:cubicBezTo>
                      <a:pt x="177538" y="420867"/>
                      <a:pt x="146582" y="409755"/>
                      <a:pt x="121711" y="390705"/>
                    </a:cubicBezTo>
                    <a:cubicBezTo>
                      <a:pt x="96840" y="371655"/>
                      <a:pt x="44453" y="345461"/>
                      <a:pt x="26461" y="304980"/>
                    </a:cubicBezTo>
                    <a:cubicBezTo>
                      <a:pt x="8469" y="264499"/>
                      <a:pt x="-15608" y="198882"/>
                      <a:pt x="13761" y="147817"/>
                    </a:cubicBezTo>
                    <a:cubicBezTo>
                      <a:pt x="43130" y="96752"/>
                      <a:pt x="199233" y="22669"/>
                      <a:pt x="215373" y="494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6" name="フリーフォーム: 図形 1135">
                <a:extLst>
                  <a:ext uri="{FF2B5EF4-FFF2-40B4-BE49-F238E27FC236}">
                    <a16:creationId xmlns:a16="http://schemas.microsoft.com/office/drawing/2014/main" id="{1A8AA86B-C929-4E6E-B8FD-8986E692BBB1}"/>
                  </a:ext>
                </a:extLst>
              </p:cNvPr>
              <p:cNvSpPr/>
              <p:nvPr/>
            </p:nvSpPr>
            <p:spPr>
              <a:xfrm>
                <a:off x="3579004" y="6372174"/>
                <a:ext cx="294542" cy="180800"/>
              </a:xfrm>
              <a:custGeom>
                <a:avLst/>
                <a:gdLst>
                  <a:gd name="connsiteX0" fmla="*/ 204009 w 294542"/>
                  <a:gd name="connsiteY0" fmla="*/ 51 h 180800"/>
                  <a:gd name="connsiteX1" fmla="*/ 292909 w 294542"/>
                  <a:gd name="connsiteY1" fmla="*/ 61964 h 180800"/>
                  <a:gd name="connsiteX2" fmla="*/ 256396 w 294542"/>
                  <a:gd name="connsiteY2" fmla="*/ 93714 h 180800"/>
                  <a:gd name="connsiteX3" fmla="*/ 191309 w 294542"/>
                  <a:gd name="connsiteY3" fmla="*/ 155626 h 180800"/>
                  <a:gd name="connsiteX4" fmla="*/ 127809 w 294542"/>
                  <a:gd name="connsiteY4" fmla="*/ 165151 h 180800"/>
                  <a:gd name="connsiteX5" fmla="*/ 809 w 294542"/>
                  <a:gd name="connsiteY5" fmla="*/ 173089 h 180800"/>
                  <a:gd name="connsiteX6" fmla="*/ 194484 w 294542"/>
                  <a:gd name="connsiteY6" fmla="*/ 173089 h 180800"/>
                  <a:gd name="connsiteX7" fmla="*/ 281796 w 294542"/>
                  <a:gd name="connsiteY7" fmla="*/ 73076 h 180800"/>
                  <a:gd name="connsiteX8" fmla="*/ 204009 w 294542"/>
                  <a:gd name="connsiteY8" fmla="*/ 51 h 18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542" h="180800">
                    <a:moveTo>
                      <a:pt x="204009" y="51"/>
                    </a:moveTo>
                    <a:cubicBezTo>
                      <a:pt x="205861" y="-1801"/>
                      <a:pt x="284178" y="46354"/>
                      <a:pt x="292909" y="61964"/>
                    </a:cubicBezTo>
                    <a:cubicBezTo>
                      <a:pt x="301640" y="77575"/>
                      <a:pt x="273329" y="78104"/>
                      <a:pt x="256396" y="93714"/>
                    </a:cubicBezTo>
                    <a:cubicBezTo>
                      <a:pt x="239463" y="109324"/>
                      <a:pt x="212740" y="143720"/>
                      <a:pt x="191309" y="155626"/>
                    </a:cubicBezTo>
                    <a:cubicBezTo>
                      <a:pt x="169878" y="167532"/>
                      <a:pt x="159559" y="162241"/>
                      <a:pt x="127809" y="165151"/>
                    </a:cubicBezTo>
                    <a:cubicBezTo>
                      <a:pt x="96059" y="168061"/>
                      <a:pt x="-10303" y="171766"/>
                      <a:pt x="809" y="173089"/>
                    </a:cubicBezTo>
                    <a:cubicBezTo>
                      <a:pt x="11921" y="174412"/>
                      <a:pt x="147653" y="189758"/>
                      <a:pt x="194484" y="173089"/>
                    </a:cubicBezTo>
                    <a:cubicBezTo>
                      <a:pt x="241315" y="156420"/>
                      <a:pt x="276769" y="99799"/>
                      <a:pt x="281796" y="73076"/>
                    </a:cubicBezTo>
                    <a:cubicBezTo>
                      <a:pt x="286823" y="46353"/>
                      <a:pt x="202157" y="1903"/>
                      <a:pt x="204009" y="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7" name="フリーフォーム: 図形 1136">
                <a:extLst>
                  <a:ext uri="{FF2B5EF4-FFF2-40B4-BE49-F238E27FC236}">
                    <a16:creationId xmlns:a16="http://schemas.microsoft.com/office/drawing/2014/main" id="{2CDEDE26-3CC9-4D4C-8C79-4D6E14F09E7E}"/>
                  </a:ext>
                </a:extLst>
              </p:cNvPr>
              <p:cNvSpPr/>
              <p:nvPr/>
            </p:nvSpPr>
            <p:spPr>
              <a:xfrm>
                <a:off x="5719739" y="6339997"/>
                <a:ext cx="315683" cy="59630"/>
              </a:xfrm>
              <a:custGeom>
                <a:avLst/>
                <a:gdLst>
                  <a:gd name="connsiteX0" fmla="*/ 24 w 315683"/>
                  <a:gd name="connsiteY0" fmla="*/ 24291 h 59630"/>
                  <a:gd name="connsiteX1" fmla="*/ 169886 w 315683"/>
                  <a:gd name="connsiteY1" fmla="*/ 17941 h 59630"/>
                  <a:gd name="connsiteX2" fmla="*/ 225449 w 315683"/>
                  <a:gd name="connsiteY2" fmla="*/ 51278 h 59630"/>
                  <a:gd name="connsiteX3" fmla="*/ 304824 w 315683"/>
                  <a:gd name="connsiteY3" fmla="*/ 59216 h 59630"/>
                  <a:gd name="connsiteX4" fmla="*/ 307999 w 315683"/>
                  <a:gd name="connsiteY4" fmla="*/ 56041 h 59630"/>
                  <a:gd name="connsiteX5" fmla="*/ 239736 w 315683"/>
                  <a:gd name="connsiteY5" fmla="*/ 35403 h 59630"/>
                  <a:gd name="connsiteX6" fmla="*/ 182586 w 315683"/>
                  <a:gd name="connsiteY6" fmla="*/ 478 h 59630"/>
                  <a:gd name="connsiteX7" fmla="*/ 24 w 315683"/>
                  <a:gd name="connsiteY7" fmla="*/ 24291 h 5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683" h="59630">
                    <a:moveTo>
                      <a:pt x="24" y="24291"/>
                    </a:moveTo>
                    <a:cubicBezTo>
                      <a:pt x="-2093" y="27201"/>
                      <a:pt x="132315" y="13443"/>
                      <a:pt x="169886" y="17941"/>
                    </a:cubicBezTo>
                    <a:cubicBezTo>
                      <a:pt x="207457" y="22439"/>
                      <a:pt x="202959" y="44399"/>
                      <a:pt x="225449" y="51278"/>
                    </a:cubicBezTo>
                    <a:cubicBezTo>
                      <a:pt x="247939" y="58157"/>
                      <a:pt x="291066" y="58422"/>
                      <a:pt x="304824" y="59216"/>
                    </a:cubicBezTo>
                    <a:cubicBezTo>
                      <a:pt x="318582" y="60010"/>
                      <a:pt x="318847" y="60010"/>
                      <a:pt x="307999" y="56041"/>
                    </a:cubicBezTo>
                    <a:cubicBezTo>
                      <a:pt x="297151" y="52072"/>
                      <a:pt x="260638" y="44664"/>
                      <a:pt x="239736" y="35403"/>
                    </a:cubicBezTo>
                    <a:cubicBezTo>
                      <a:pt x="218834" y="26143"/>
                      <a:pt x="221215" y="4711"/>
                      <a:pt x="182586" y="478"/>
                    </a:cubicBezTo>
                    <a:cubicBezTo>
                      <a:pt x="143957" y="-3755"/>
                      <a:pt x="2141" y="21381"/>
                      <a:pt x="24" y="2429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8" name="フリーフォーム: 図形 1137">
                <a:extLst>
                  <a:ext uri="{FF2B5EF4-FFF2-40B4-BE49-F238E27FC236}">
                    <a16:creationId xmlns:a16="http://schemas.microsoft.com/office/drawing/2014/main" id="{5AE66295-6066-4B87-B9F3-5F28B3264C78}"/>
                  </a:ext>
                </a:extLst>
              </p:cNvPr>
              <p:cNvSpPr/>
              <p:nvPr/>
            </p:nvSpPr>
            <p:spPr>
              <a:xfrm>
                <a:off x="6044752" y="6390796"/>
                <a:ext cx="137074" cy="199018"/>
              </a:xfrm>
              <a:custGeom>
                <a:avLst/>
                <a:gdLst>
                  <a:gd name="connsiteX0" fmla="*/ 448 w 137074"/>
                  <a:gd name="connsiteY0" fmla="*/ 479 h 199018"/>
                  <a:gd name="connsiteX1" fmla="*/ 46486 w 137074"/>
                  <a:gd name="connsiteY1" fmla="*/ 56042 h 199018"/>
                  <a:gd name="connsiteX2" fmla="*/ 75061 w 137074"/>
                  <a:gd name="connsiteY2" fmla="*/ 102079 h 199018"/>
                  <a:gd name="connsiteX3" fmla="*/ 108398 w 137074"/>
                  <a:gd name="connsiteY3" fmla="*/ 144942 h 199018"/>
                  <a:gd name="connsiteX4" fmla="*/ 136973 w 137074"/>
                  <a:gd name="connsiteY4" fmla="*/ 198917 h 199018"/>
                  <a:gd name="connsiteX5" fmla="*/ 116336 w 137074"/>
                  <a:gd name="connsiteY5" fmla="*/ 130654 h 199018"/>
                  <a:gd name="connsiteX6" fmla="*/ 76648 w 137074"/>
                  <a:gd name="connsiteY6" fmla="*/ 89379 h 199018"/>
                  <a:gd name="connsiteX7" fmla="*/ 448 w 137074"/>
                  <a:gd name="connsiteY7" fmla="*/ 479 h 199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074" h="199018">
                    <a:moveTo>
                      <a:pt x="448" y="479"/>
                    </a:moveTo>
                    <a:cubicBezTo>
                      <a:pt x="-4579" y="-5077"/>
                      <a:pt x="34051" y="39109"/>
                      <a:pt x="46486" y="56042"/>
                    </a:cubicBezTo>
                    <a:cubicBezTo>
                      <a:pt x="58921" y="72975"/>
                      <a:pt x="64742" y="87262"/>
                      <a:pt x="75061" y="102079"/>
                    </a:cubicBezTo>
                    <a:cubicBezTo>
                      <a:pt x="85380" y="116896"/>
                      <a:pt x="98079" y="128802"/>
                      <a:pt x="108398" y="144942"/>
                    </a:cubicBezTo>
                    <a:cubicBezTo>
                      <a:pt x="118717" y="161082"/>
                      <a:pt x="135650" y="201298"/>
                      <a:pt x="136973" y="198917"/>
                    </a:cubicBezTo>
                    <a:cubicBezTo>
                      <a:pt x="138296" y="196536"/>
                      <a:pt x="126390" y="148910"/>
                      <a:pt x="116336" y="130654"/>
                    </a:cubicBezTo>
                    <a:cubicBezTo>
                      <a:pt x="106282" y="112398"/>
                      <a:pt x="95433" y="109487"/>
                      <a:pt x="76648" y="89379"/>
                    </a:cubicBezTo>
                    <a:cubicBezTo>
                      <a:pt x="57863" y="69271"/>
                      <a:pt x="5475" y="6035"/>
                      <a:pt x="448" y="4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9" name="フリーフォーム: 図形 1138">
                <a:extLst>
                  <a:ext uri="{FF2B5EF4-FFF2-40B4-BE49-F238E27FC236}">
                    <a16:creationId xmlns:a16="http://schemas.microsoft.com/office/drawing/2014/main" id="{7D21E459-D836-45B3-BACA-37664F52EAFA}"/>
                  </a:ext>
                </a:extLst>
              </p:cNvPr>
              <p:cNvSpPr/>
              <p:nvPr/>
            </p:nvSpPr>
            <p:spPr>
              <a:xfrm>
                <a:off x="6109712" y="6379721"/>
                <a:ext cx="110984" cy="212135"/>
              </a:xfrm>
              <a:custGeom>
                <a:avLst/>
                <a:gdLst>
                  <a:gd name="connsiteX0" fmla="*/ 576 w 110984"/>
                  <a:gd name="connsiteY0" fmla="*/ 2029 h 212135"/>
                  <a:gd name="connsiteX1" fmla="*/ 43438 w 110984"/>
                  <a:gd name="connsiteY1" fmla="*/ 65529 h 212135"/>
                  <a:gd name="connsiteX2" fmla="*/ 52963 w 110984"/>
                  <a:gd name="connsiteY2" fmla="*/ 105217 h 212135"/>
                  <a:gd name="connsiteX3" fmla="*/ 89476 w 110984"/>
                  <a:gd name="connsiteY3" fmla="*/ 156017 h 212135"/>
                  <a:gd name="connsiteX4" fmla="*/ 110113 w 110984"/>
                  <a:gd name="connsiteY4" fmla="*/ 200467 h 212135"/>
                  <a:gd name="connsiteX5" fmla="*/ 60901 w 110984"/>
                  <a:gd name="connsiteY5" fmla="*/ 211579 h 212135"/>
                  <a:gd name="connsiteX6" fmla="*/ 97413 w 110984"/>
                  <a:gd name="connsiteY6" fmla="*/ 187767 h 212135"/>
                  <a:gd name="connsiteX7" fmla="*/ 78363 w 110984"/>
                  <a:gd name="connsiteY7" fmla="*/ 148079 h 212135"/>
                  <a:gd name="connsiteX8" fmla="*/ 576 w 110984"/>
                  <a:gd name="connsiteY8" fmla="*/ 2029 h 21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984" h="212135">
                    <a:moveTo>
                      <a:pt x="576" y="2029"/>
                    </a:moveTo>
                    <a:cubicBezTo>
                      <a:pt x="-5245" y="-11729"/>
                      <a:pt x="34707" y="48331"/>
                      <a:pt x="43438" y="65529"/>
                    </a:cubicBezTo>
                    <a:cubicBezTo>
                      <a:pt x="52169" y="82727"/>
                      <a:pt x="45290" y="90136"/>
                      <a:pt x="52963" y="105217"/>
                    </a:cubicBezTo>
                    <a:cubicBezTo>
                      <a:pt x="60636" y="120298"/>
                      <a:pt x="79951" y="140142"/>
                      <a:pt x="89476" y="156017"/>
                    </a:cubicBezTo>
                    <a:cubicBezTo>
                      <a:pt x="99001" y="171892"/>
                      <a:pt x="114875" y="191207"/>
                      <a:pt x="110113" y="200467"/>
                    </a:cubicBezTo>
                    <a:cubicBezTo>
                      <a:pt x="105351" y="209727"/>
                      <a:pt x="63018" y="213696"/>
                      <a:pt x="60901" y="211579"/>
                    </a:cubicBezTo>
                    <a:cubicBezTo>
                      <a:pt x="58784" y="209462"/>
                      <a:pt x="94503" y="198350"/>
                      <a:pt x="97413" y="187767"/>
                    </a:cubicBezTo>
                    <a:cubicBezTo>
                      <a:pt x="100323" y="177184"/>
                      <a:pt x="78363" y="148079"/>
                      <a:pt x="78363" y="148079"/>
                    </a:cubicBezTo>
                    <a:cubicBezTo>
                      <a:pt x="63811" y="118446"/>
                      <a:pt x="6397" y="15787"/>
                      <a:pt x="576" y="20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0" name="フリーフォーム: 図形 1139">
                <a:extLst>
                  <a:ext uri="{FF2B5EF4-FFF2-40B4-BE49-F238E27FC236}">
                    <a16:creationId xmlns:a16="http://schemas.microsoft.com/office/drawing/2014/main" id="{C158D80D-2EF5-4E08-AB48-5D131733FFCD}"/>
                  </a:ext>
                </a:extLst>
              </p:cNvPr>
              <p:cNvSpPr/>
              <p:nvPr/>
            </p:nvSpPr>
            <p:spPr>
              <a:xfrm>
                <a:off x="5723674" y="6287898"/>
                <a:ext cx="99282" cy="69233"/>
              </a:xfrm>
              <a:custGeom>
                <a:avLst/>
                <a:gdLst>
                  <a:gd name="connsiteX0" fmla="*/ 99276 w 99282"/>
                  <a:gd name="connsiteY0" fmla="*/ 190 h 69233"/>
                  <a:gd name="connsiteX1" fmla="*/ 8789 w 99282"/>
                  <a:gd name="connsiteY1" fmla="*/ 39877 h 69233"/>
                  <a:gd name="connsiteX2" fmla="*/ 4026 w 99282"/>
                  <a:gd name="connsiteY2" fmla="*/ 68452 h 69233"/>
                  <a:gd name="connsiteX3" fmla="*/ 13551 w 99282"/>
                  <a:gd name="connsiteY3" fmla="*/ 57340 h 69233"/>
                  <a:gd name="connsiteX4" fmla="*/ 99276 w 99282"/>
                  <a:gd name="connsiteY4" fmla="*/ 190 h 6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282" h="69233">
                    <a:moveTo>
                      <a:pt x="99276" y="190"/>
                    </a:moveTo>
                    <a:cubicBezTo>
                      <a:pt x="98482" y="-2720"/>
                      <a:pt x="24664" y="28500"/>
                      <a:pt x="8789" y="39877"/>
                    </a:cubicBezTo>
                    <a:cubicBezTo>
                      <a:pt x="-7086" y="51254"/>
                      <a:pt x="3232" y="65542"/>
                      <a:pt x="4026" y="68452"/>
                    </a:cubicBezTo>
                    <a:cubicBezTo>
                      <a:pt x="4820" y="71362"/>
                      <a:pt x="2703" y="65807"/>
                      <a:pt x="13551" y="57340"/>
                    </a:cubicBezTo>
                    <a:cubicBezTo>
                      <a:pt x="24399" y="48873"/>
                      <a:pt x="100070" y="3100"/>
                      <a:pt x="99276" y="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1" name="フリーフォーム: 図形 1140">
                <a:extLst>
                  <a:ext uri="{FF2B5EF4-FFF2-40B4-BE49-F238E27FC236}">
                    <a16:creationId xmlns:a16="http://schemas.microsoft.com/office/drawing/2014/main" id="{DC12769E-1254-49F9-9F36-28E9B5F6D19B}"/>
                  </a:ext>
                </a:extLst>
              </p:cNvPr>
              <p:cNvSpPr/>
              <p:nvPr/>
            </p:nvSpPr>
            <p:spPr>
              <a:xfrm>
                <a:off x="5703789" y="6197424"/>
                <a:ext cx="230528" cy="99901"/>
              </a:xfrm>
              <a:custGeom>
                <a:avLst/>
                <a:gdLst>
                  <a:gd name="connsiteX0" fmla="*/ 230286 w 230528"/>
                  <a:gd name="connsiteY0" fmla="*/ 87489 h 99901"/>
                  <a:gd name="connsiteX1" fmla="*/ 85824 w 230528"/>
                  <a:gd name="connsiteY1" fmla="*/ 16051 h 99901"/>
                  <a:gd name="connsiteX2" fmla="*/ 47724 w 230528"/>
                  <a:gd name="connsiteY2" fmla="*/ 36689 h 99901"/>
                  <a:gd name="connsiteX3" fmla="*/ 15974 w 230528"/>
                  <a:gd name="connsiteY3" fmla="*/ 87489 h 99901"/>
                  <a:gd name="connsiteX4" fmla="*/ 84236 w 230528"/>
                  <a:gd name="connsiteY4" fmla="*/ 92251 h 99901"/>
                  <a:gd name="connsiteX5" fmla="*/ 99 w 230528"/>
                  <a:gd name="connsiteY5" fmla="*/ 93839 h 99901"/>
                  <a:gd name="connsiteX6" fmla="*/ 68361 w 230528"/>
                  <a:gd name="connsiteY6" fmla="*/ 8114 h 99901"/>
                  <a:gd name="connsiteX7" fmla="*/ 119161 w 230528"/>
                  <a:gd name="connsiteY7" fmla="*/ 11289 h 99901"/>
                  <a:gd name="connsiteX8" fmla="*/ 230286 w 230528"/>
                  <a:gd name="connsiteY8" fmla="*/ 87489 h 9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28" h="99901">
                    <a:moveTo>
                      <a:pt x="230286" y="87489"/>
                    </a:moveTo>
                    <a:cubicBezTo>
                      <a:pt x="224730" y="88283"/>
                      <a:pt x="116251" y="24518"/>
                      <a:pt x="85824" y="16051"/>
                    </a:cubicBezTo>
                    <a:cubicBezTo>
                      <a:pt x="55397" y="7584"/>
                      <a:pt x="59366" y="24783"/>
                      <a:pt x="47724" y="36689"/>
                    </a:cubicBezTo>
                    <a:cubicBezTo>
                      <a:pt x="36082" y="48595"/>
                      <a:pt x="9889" y="78229"/>
                      <a:pt x="15974" y="87489"/>
                    </a:cubicBezTo>
                    <a:cubicBezTo>
                      <a:pt x="22059" y="96749"/>
                      <a:pt x="86882" y="91193"/>
                      <a:pt x="84236" y="92251"/>
                    </a:cubicBezTo>
                    <a:cubicBezTo>
                      <a:pt x="81590" y="93309"/>
                      <a:pt x="2745" y="107862"/>
                      <a:pt x="99" y="93839"/>
                    </a:cubicBezTo>
                    <a:cubicBezTo>
                      <a:pt x="-2547" y="79816"/>
                      <a:pt x="48517" y="21872"/>
                      <a:pt x="68361" y="8114"/>
                    </a:cubicBezTo>
                    <a:cubicBezTo>
                      <a:pt x="88205" y="-5644"/>
                      <a:pt x="94026" y="-88"/>
                      <a:pt x="119161" y="11289"/>
                    </a:cubicBezTo>
                    <a:cubicBezTo>
                      <a:pt x="144296" y="22666"/>
                      <a:pt x="235842" y="86695"/>
                      <a:pt x="230286" y="874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2" name="フリーフォーム: 図形 1141">
                <a:extLst>
                  <a:ext uri="{FF2B5EF4-FFF2-40B4-BE49-F238E27FC236}">
                    <a16:creationId xmlns:a16="http://schemas.microsoft.com/office/drawing/2014/main" id="{0176A22E-FB43-4EEB-9E69-2B61FAE74EE0}"/>
                  </a:ext>
                </a:extLst>
              </p:cNvPr>
              <p:cNvSpPr/>
              <p:nvPr/>
            </p:nvSpPr>
            <p:spPr>
              <a:xfrm>
                <a:off x="5929223" y="6190175"/>
                <a:ext cx="258039" cy="171547"/>
              </a:xfrm>
              <a:custGeom>
                <a:avLst/>
                <a:gdLst>
                  <a:gd name="connsiteX0" fmla="*/ 90 w 258039"/>
                  <a:gd name="connsiteY0" fmla="*/ 91563 h 171547"/>
                  <a:gd name="connsiteX1" fmla="*/ 104865 w 258039"/>
                  <a:gd name="connsiteY1" fmla="*/ 155063 h 171547"/>
                  <a:gd name="connsiteX2" fmla="*/ 158840 w 258039"/>
                  <a:gd name="connsiteY2" fmla="*/ 155063 h 171547"/>
                  <a:gd name="connsiteX3" fmla="*/ 171540 w 258039"/>
                  <a:gd name="connsiteY3" fmla="*/ 102675 h 171547"/>
                  <a:gd name="connsiteX4" fmla="*/ 177890 w 258039"/>
                  <a:gd name="connsiteY4" fmla="*/ 45525 h 171547"/>
                  <a:gd name="connsiteX5" fmla="*/ 200115 w 258039"/>
                  <a:gd name="connsiteY5" fmla="*/ 9013 h 171547"/>
                  <a:gd name="connsiteX6" fmla="*/ 246152 w 258039"/>
                  <a:gd name="connsiteY6" fmla="*/ 2663 h 171547"/>
                  <a:gd name="connsiteX7" fmla="*/ 257265 w 258039"/>
                  <a:gd name="connsiteY7" fmla="*/ 45525 h 171547"/>
                  <a:gd name="connsiteX8" fmla="*/ 230277 w 258039"/>
                  <a:gd name="connsiteY8" fmla="*/ 10600 h 171547"/>
                  <a:gd name="connsiteX9" fmla="*/ 203290 w 258039"/>
                  <a:gd name="connsiteY9" fmla="*/ 40763 h 171547"/>
                  <a:gd name="connsiteX10" fmla="*/ 187415 w 258039"/>
                  <a:gd name="connsiteY10" fmla="*/ 123313 h 171547"/>
                  <a:gd name="connsiteX11" fmla="*/ 169952 w 258039"/>
                  <a:gd name="connsiteY11" fmla="*/ 155063 h 171547"/>
                  <a:gd name="connsiteX12" fmla="*/ 123915 w 258039"/>
                  <a:gd name="connsiteY12" fmla="*/ 169350 h 171547"/>
                  <a:gd name="connsiteX13" fmla="*/ 90 w 258039"/>
                  <a:gd name="connsiteY13" fmla="*/ 91563 h 17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8039" h="171547">
                    <a:moveTo>
                      <a:pt x="90" y="91563"/>
                    </a:moveTo>
                    <a:cubicBezTo>
                      <a:pt x="-3085" y="89182"/>
                      <a:pt x="78407" y="144480"/>
                      <a:pt x="104865" y="155063"/>
                    </a:cubicBezTo>
                    <a:cubicBezTo>
                      <a:pt x="131323" y="165646"/>
                      <a:pt x="147728" y="163794"/>
                      <a:pt x="158840" y="155063"/>
                    </a:cubicBezTo>
                    <a:cubicBezTo>
                      <a:pt x="169952" y="146332"/>
                      <a:pt x="168365" y="120931"/>
                      <a:pt x="171540" y="102675"/>
                    </a:cubicBezTo>
                    <a:cubicBezTo>
                      <a:pt x="174715" y="84419"/>
                      <a:pt x="173128" y="61135"/>
                      <a:pt x="177890" y="45525"/>
                    </a:cubicBezTo>
                    <a:cubicBezTo>
                      <a:pt x="182652" y="29915"/>
                      <a:pt x="188738" y="16157"/>
                      <a:pt x="200115" y="9013"/>
                    </a:cubicBezTo>
                    <a:cubicBezTo>
                      <a:pt x="211492" y="1869"/>
                      <a:pt x="236627" y="-3422"/>
                      <a:pt x="246152" y="2663"/>
                    </a:cubicBezTo>
                    <a:cubicBezTo>
                      <a:pt x="255677" y="8748"/>
                      <a:pt x="259911" y="44202"/>
                      <a:pt x="257265" y="45525"/>
                    </a:cubicBezTo>
                    <a:cubicBezTo>
                      <a:pt x="254619" y="46848"/>
                      <a:pt x="239273" y="11394"/>
                      <a:pt x="230277" y="10600"/>
                    </a:cubicBezTo>
                    <a:cubicBezTo>
                      <a:pt x="221281" y="9806"/>
                      <a:pt x="210434" y="21978"/>
                      <a:pt x="203290" y="40763"/>
                    </a:cubicBezTo>
                    <a:cubicBezTo>
                      <a:pt x="196146" y="59548"/>
                      <a:pt x="192971" y="104263"/>
                      <a:pt x="187415" y="123313"/>
                    </a:cubicBezTo>
                    <a:cubicBezTo>
                      <a:pt x="181859" y="142363"/>
                      <a:pt x="180535" y="147390"/>
                      <a:pt x="169952" y="155063"/>
                    </a:cubicBezTo>
                    <a:cubicBezTo>
                      <a:pt x="159369" y="162736"/>
                      <a:pt x="150638" y="177023"/>
                      <a:pt x="123915" y="169350"/>
                    </a:cubicBezTo>
                    <a:cubicBezTo>
                      <a:pt x="97192" y="161677"/>
                      <a:pt x="3265" y="93944"/>
                      <a:pt x="90" y="9156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3" name="フリーフォーム: 図形 1142">
                <a:extLst>
                  <a:ext uri="{FF2B5EF4-FFF2-40B4-BE49-F238E27FC236}">
                    <a16:creationId xmlns:a16="http://schemas.microsoft.com/office/drawing/2014/main" id="{F6207F3A-E760-4071-9E18-AA998F14D9C3}"/>
                  </a:ext>
                </a:extLst>
              </p:cNvPr>
              <p:cNvSpPr/>
              <p:nvPr/>
            </p:nvSpPr>
            <p:spPr>
              <a:xfrm>
                <a:off x="6089589" y="6226040"/>
                <a:ext cx="100546" cy="166828"/>
              </a:xfrm>
              <a:custGeom>
                <a:avLst/>
                <a:gdLst>
                  <a:gd name="connsiteX0" fmla="*/ 61 w 100546"/>
                  <a:gd name="connsiteY0" fmla="*/ 166823 h 166828"/>
                  <a:gd name="connsiteX1" fmla="*/ 46099 w 100546"/>
                  <a:gd name="connsiteY1" fmla="*/ 111260 h 166828"/>
                  <a:gd name="connsiteX2" fmla="*/ 44511 w 100546"/>
                  <a:gd name="connsiteY2" fmla="*/ 47760 h 166828"/>
                  <a:gd name="connsiteX3" fmla="*/ 82611 w 100546"/>
                  <a:gd name="connsiteY3" fmla="*/ 19185 h 166828"/>
                  <a:gd name="connsiteX4" fmla="*/ 100074 w 100546"/>
                  <a:gd name="connsiteY4" fmla="*/ 135 h 166828"/>
                  <a:gd name="connsiteX5" fmla="*/ 65149 w 100546"/>
                  <a:gd name="connsiteY5" fmla="*/ 28710 h 166828"/>
                  <a:gd name="connsiteX6" fmla="*/ 58799 w 100546"/>
                  <a:gd name="connsiteY6" fmla="*/ 62048 h 166828"/>
                  <a:gd name="connsiteX7" fmla="*/ 57211 w 100546"/>
                  <a:gd name="connsiteY7" fmla="*/ 108085 h 166828"/>
                  <a:gd name="connsiteX8" fmla="*/ 61 w 100546"/>
                  <a:gd name="connsiteY8" fmla="*/ 166823 h 16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546" h="166828">
                    <a:moveTo>
                      <a:pt x="61" y="166823"/>
                    </a:moveTo>
                    <a:cubicBezTo>
                      <a:pt x="-1791" y="167352"/>
                      <a:pt x="38691" y="131104"/>
                      <a:pt x="46099" y="111260"/>
                    </a:cubicBezTo>
                    <a:cubicBezTo>
                      <a:pt x="53507" y="91416"/>
                      <a:pt x="38426" y="63106"/>
                      <a:pt x="44511" y="47760"/>
                    </a:cubicBezTo>
                    <a:cubicBezTo>
                      <a:pt x="50596" y="32414"/>
                      <a:pt x="73351" y="27122"/>
                      <a:pt x="82611" y="19185"/>
                    </a:cubicBezTo>
                    <a:cubicBezTo>
                      <a:pt x="91871" y="11248"/>
                      <a:pt x="102984" y="-1452"/>
                      <a:pt x="100074" y="135"/>
                    </a:cubicBezTo>
                    <a:cubicBezTo>
                      <a:pt x="97164" y="1722"/>
                      <a:pt x="72028" y="18391"/>
                      <a:pt x="65149" y="28710"/>
                    </a:cubicBezTo>
                    <a:cubicBezTo>
                      <a:pt x="58270" y="39029"/>
                      <a:pt x="60122" y="48819"/>
                      <a:pt x="58799" y="62048"/>
                    </a:cubicBezTo>
                    <a:cubicBezTo>
                      <a:pt x="57476" y="75277"/>
                      <a:pt x="65678" y="92739"/>
                      <a:pt x="57211" y="108085"/>
                    </a:cubicBezTo>
                    <a:cubicBezTo>
                      <a:pt x="48744" y="123431"/>
                      <a:pt x="1913" y="166294"/>
                      <a:pt x="61" y="1668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4" name="フリーフォーム: 図形 1143">
                <a:extLst>
                  <a:ext uri="{FF2B5EF4-FFF2-40B4-BE49-F238E27FC236}">
                    <a16:creationId xmlns:a16="http://schemas.microsoft.com/office/drawing/2014/main" id="{9CB603EE-B782-4394-847F-9D9AE329ED7E}"/>
                  </a:ext>
                </a:extLst>
              </p:cNvPr>
              <p:cNvSpPr/>
              <p:nvPr/>
            </p:nvSpPr>
            <p:spPr>
              <a:xfrm>
                <a:off x="5973747" y="6379648"/>
                <a:ext cx="133974" cy="88142"/>
              </a:xfrm>
              <a:custGeom>
                <a:avLst/>
                <a:gdLst>
                  <a:gd name="connsiteX0" fmla="*/ 16 w 133974"/>
                  <a:gd name="connsiteY0" fmla="*/ 3690 h 88142"/>
                  <a:gd name="connsiteX1" fmla="*/ 71453 w 133974"/>
                  <a:gd name="connsiteY1" fmla="*/ 8452 h 88142"/>
                  <a:gd name="connsiteX2" fmla="*/ 133366 w 133974"/>
                  <a:gd name="connsiteY2" fmla="*/ 86240 h 88142"/>
                  <a:gd name="connsiteX3" fmla="*/ 101616 w 133974"/>
                  <a:gd name="connsiteY3" fmla="*/ 60840 h 88142"/>
                  <a:gd name="connsiteX4" fmla="*/ 77803 w 133974"/>
                  <a:gd name="connsiteY4" fmla="*/ 22740 h 88142"/>
                  <a:gd name="connsiteX5" fmla="*/ 16 w 133974"/>
                  <a:gd name="connsiteY5" fmla="*/ 3690 h 8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974" h="88142">
                    <a:moveTo>
                      <a:pt x="16" y="3690"/>
                    </a:moveTo>
                    <a:cubicBezTo>
                      <a:pt x="-1042" y="1309"/>
                      <a:pt x="49228" y="-5306"/>
                      <a:pt x="71453" y="8452"/>
                    </a:cubicBezTo>
                    <a:cubicBezTo>
                      <a:pt x="93678" y="22210"/>
                      <a:pt x="128339" y="77509"/>
                      <a:pt x="133366" y="86240"/>
                    </a:cubicBezTo>
                    <a:cubicBezTo>
                      <a:pt x="138393" y="94971"/>
                      <a:pt x="110876" y="71423"/>
                      <a:pt x="101616" y="60840"/>
                    </a:cubicBezTo>
                    <a:cubicBezTo>
                      <a:pt x="92356" y="50257"/>
                      <a:pt x="88916" y="30942"/>
                      <a:pt x="77803" y="22740"/>
                    </a:cubicBezTo>
                    <a:cubicBezTo>
                      <a:pt x="66691" y="14538"/>
                      <a:pt x="1074" y="6071"/>
                      <a:pt x="16" y="36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5" name="フリーフォーム: 図形 1144">
                <a:extLst>
                  <a:ext uri="{FF2B5EF4-FFF2-40B4-BE49-F238E27FC236}">
                    <a16:creationId xmlns:a16="http://schemas.microsoft.com/office/drawing/2014/main" id="{CCF1F893-11D0-4256-A834-9FC4F2BC528F}"/>
                  </a:ext>
                </a:extLst>
              </p:cNvPr>
              <p:cNvSpPr/>
              <p:nvPr/>
            </p:nvSpPr>
            <p:spPr>
              <a:xfrm>
                <a:off x="2451056" y="7216779"/>
                <a:ext cx="420256" cy="418818"/>
              </a:xfrm>
              <a:custGeom>
                <a:avLst/>
                <a:gdLst>
                  <a:gd name="connsiteX0" fmla="*/ 44 w 420256"/>
                  <a:gd name="connsiteY0" fmla="*/ 47621 h 418818"/>
                  <a:gd name="connsiteX1" fmla="*/ 298494 w 420256"/>
                  <a:gd name="connsiteY1" fmla="*/ 3171 h 418818"/>
                  <a:gd name="connsiteX2" fmla="*/ 306961 w 420256"/>
                  <a:gd name="connsiteY2" fmla="*/ 49738 h 418818"/>
                  <a:gd name="connsiteX3" fmla="*/ 419144 w 420256"/>
                  <a:gd name="connsiteY3" fmla="*/ 413804 h 418818"/>
                  <a:gd name="connsiteX4" fmla="*/ 361994 w 420256"/>
                  <a:gd name="connsiteY4" fmla="*/ 246588 h 418818"/>
                  <a:gd name="connsiteX5" fmla="*/ 321777 w 420256"/>
                  <a:gd name="connsiteY5" fmla="*/ 32804 h 418818"/>
                  <a:gd name="connsiteX6" fmla="*/ 44 w 420256"/>
                  <a:gd name="connsiteY6" fmla="*/ 47621 h 41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256" h="418818">
                    <a:moveTo>
                      <a:pt x="44" y="47621"/>
                    </a:moveTo>
                    <a:cubicBezTo>
                      <a:pt x="-3836" y="42682"/>
                      <a:pt x="247341" y="2818"/>
                      <a:pt x="298494" y="3171"/>
                    </a:cubicBezTo>
                    <a:cubicBezTo>
                      <a:pt x="349647" y="3524"/>
                      <a:pt x="286853" y="-18701"/>
                      <a:pt x="306961" y="49738"/>
                    </a:cubicBezTo>
                    <a:cubicBezTo>
                      <a:pt x="327069" y="118177"/>
                      <a:pt x="409972" y="380996"/>
                      <a:pt x="419144" y="413804"/>
                    </a:cubicBezTo>
                    <a:cubicBezTo>
                      <a:pt x="428316" y="446612"/>
                      <a:pt x="378222" y="310088"/>
                      <a:pt x="361994" y="246588"/>
                    </a:cubicBezTo>
                    <a:cubicBezTo>
                      <a:pt x="345766" y="183088"/>
                      <a:pt x="375752" y="68082"/>
                      <a:pt x="321777" y="32804"/>
                    </a:cubicBezTo>
                    <a:cubicBezTo>
                      <a:pt x="267802" y="-2474"/>
                      <a:pt x="3924" y="52560"/>
                      <a:pt x="44" y="47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6" name="フリーフォーム: 図形 1145">
                <a:extLst>
                  <a:ext uri="{FF2B5EF4-FFF2-40B4-BE49-F238E27FC236}">
                    <a16:creationId xmlns:a16="http://schemas.microsoft.com/office/drawing/2014/main" id="{C81ED14F-F27D-4EC3-BAE5-3AF6D1F68825}"/>
                  </a:ext>
                </a:extLst>
              </p:cNvPr>
              <p:cNvSpPr/>
              <p:nvPr/>
            </p:nvSpPr>
            <p:spPr>
              <a:xfrm>
                <a:off x="2762242" y="8267686"/>
                <a:ext cx="351400" cy="68934"/>
              </a:xfrm>
              <a:custGeom>
                <a:avLst/>
                <a:gdLst>
                  <a:gd name="connsiteX0" fmla="*/ 8 w 351400"/>
                  <a:gd name="connsiteY0" fmla="*/ 14 h 68934"/>
                  <a:gd name="connsiteX1" fmla="*/ 237075 w 351400"/>
                  <a:gd name="connsiteY1" fmla="*/ 67747 h 68934"/>
                  <a:gd name="connsiteX2" fmla="*/ 351375 w 351400"/>
                  <a:gd name="connsiteY2" fmla="*/ 44464 h 68934"/>
                  <a:gd name="connsiteX3" fmla="*/ 228608 w 351400"/>
                  <a:gd name="connsiteY3" fmla="*/ 61397 h 68934"/>
                  <a:gd name="connsiteX4" fmla="*/ 8 w 351400"/>
                  <a:gd name="connsiteY4" fmla="*/ 14 h 68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400" h="68934">
                    <a:moveTo>
                      <a:pt x="8" y="14"/>
                    </a:moveTo>
                    <a:cubicBezTo>
                      <a:pt x="1419" y="1072"/>
                      <a:pt x="178514" y="60339"/>
                      <a:pt x="237075" y="67747"/>
                    </a:cubicBezTo>
                    <a:cubicBezTo>
                      <a:pt x="295636" y="75155"/>
                      <a:pt x="352786" y="45522"/>
                      <a:pt x="351375" y="44464"/>
                    </a:cubicBezTo>
                    <a:cubicBezTo>
                      <a:pt x="349964" y="43406"/>
                      <a:pt x="283289" y="66336"/>
                      <a:pt x="228608" y="61397"/>
                    </a:cubicBezTo>
                    <a:cubicBezTo>
                      <a:pt x="173927" y="56458"/>
                      <a:pt x="-1403" y="-1044"/>
                      <a:pt x="8" y="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7" name="フリーフォーム: 図形 1146">
                <a:extLst>
                  <a:ext uri="{FF2B5EF4-FFF2-40B4-BE49-F238E27FC236}">
                    <a16:creationId xmlns:a16="http://schemas.microsoft.com/office/drawing/2014/main" id="{52014173-319F-40AF-B7ED-1D41623C0516}"/>
                  </a:ext>
                </a:extLst>
              </p:cNvPr>
              <p:cNvSpPr/>
              <p:nvPr/>
            </p:nvSpPr>
            <p:spPr>
              <a:xfrm>
                <a:off x="2715759" y="7322301"/>
                <a:ext cx="65695" cy="495545"/>
              </a:xfrm>
              <a:custGeom>
                <a:avLst/>
                <a:gdLst>
                  <a:gd name="connsiteX0" fmla="*/ 14741 w 65695"/>
                  <a:gd name="connsiteY0" fmla="*/ 9832 h 495545"/>
                  <a:gd name="connsiteX1" fmla="*/ 65541 w 65695"/>
                  <a:gd name="connsiteY1" fmla="*/ 479732 h 495545"/>
                  <a:gd name="connsiteX2" fmla="*/ 29558 w 65695"/>
                  <a:gd name="connsiteY2" fmla="*/ 365432 h 495545"/>
                  <a:gd name="connsiteX3" fmla="*/ 2041 w 65695"/>
                  <a:gd name="connsiteY3" fmla="*/ 174932 h 495545"/>
                  <a:gd name="connsiteX4" fmla="*/ 14741 w 65695"/>
                  <a:gd name="connsiteY4" fmla="*/ 9832 h 49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95" h="495545">
                    <a:moveTo>
                      <a:pt x="14741" y="9832"/>
                    </a:moveTo>
                    <a:cubicBezTo>
                      <a:pt x="25324" y="60632"/>
                      <a:pt x="63072" y="420465"/>
                      <a:pt x="65541" y="479732"/>
                    </a:cubicBezTo>
                    <a:cubicBezTo>
                      <a:pt x="68010" y="538999"/>
                      <a:pt x="40141" y="416232"/>
                      <a:pt x="29558" y="365432"/>
                    </a:cubicBezTo>
                    <a:cubicBezTo>
                      <a:pt x="18975" y="314632"/>
                      <a:pt x="8038" y="231024"/>
                      <a:pt x="2041" y="174932"/>
                    </a:cubicBezTo>
                    <a:cubicBezTo>
                      <a:pt x="-3956" y="118840"/>
                      <a:pt x="4158" y="-40968"/>
                      <a:pt x="14741" y="98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8" name="フリーフォーム: 図形 1147">
                <a:extLst>
                  <a:ext uri="{FF2B5EF4-FFF2-40B4-BE49-F238E27FC236}">
                    <a16:creationId xmlns:a16="http://schemas.microsoft.com/office/drawing/2014/main" id="{15C58026-7C32-4C03-B1DD-6A2C10ACA0E9}"/>
                  </a:ext>
                </a:extLst>
              </p:cNvPr>
              <p:cNvSpPr/>
              <p:nvPr/>
            </p:nvSpPr>
            <p:spPr>
              <a:xfrm>
                <a:off x="2754547" y="8456508"/>
                <a:ext cx="195563" cy="50617"/>
              </a:xfrm>
              <a:custGeom>
                <a:avLst/>
                <a:gdLst>
                  <a:gd name="connsiteX0" fmla="*/ 1353 w 195563"/>
                  <a:gd name="connsiteY0" fmla="*/ 1692 h 50617"/>
                  <a:gd name="connsiteX1" fmla="*/ 73320 w 195563"/>
                  <a:gd name="connsiteY1" fmla="*/ 12275 h 50617"/>
                  <a:gd name="connsiteX2" fmla="*/ 193970 w 195563"/>
                  <a:gd name="connsiteY2" fmla="*/ 48259 h 50617"/>
                  <a:gd name="connsiteX3" fmla="*/ 134703 w 195563"/>
                  <a:gd name="connsiteY3" fmla="*/ 44025 h 50617"/>
                  <a:gd name="connsiteX4" fmla="*/ 1353 w 195563"/>
                  <a:gd name="connsiteY4" fmla="*/ 1692 h 5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563" h="50617">
                    <a:moveTo>
                      <a:pt x="1353" y="1692"/>
                    </a:moveTo>
                    <a:cubicBezTo>
                      <a:pt x="-8877" y="-3600"/>
                      <a:pt x="41217" y="4514"/>
                      <a:pt x="73320" y="12275"/>
                    </a:cubicBezTo>
                    <a:cubicBezTo>
                      <a:pt x="105423" y="20036"/>
                      <a:pt x="183740" y="42967"/>
                      <a:pt x="193970" y="48259"/>
                    </a:cubicBezTo>
                    <a:cubicBezTo>
                      <a:pt x="204200" y="53551"/>
                      <a:pt x="162925" y="48964"/>
                      <a:pt x="134703" y="44025"/>
                    </a:cubicBezTo>
                    <a:cubicBezTo>
                      <a:pt x="106481" y="39086"/>
                      <a:pt x="11583" y="6984"/>
                      <a:pt x="1353" y="16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9" name="フリーフォーム: 図形 1148">
                <a:extLst>
                  <a:ext uri="{FF2B5EF4-FFF2-40B4-BE49-F238E27FC236}">
                    <a16:creationId xmlns:a16="http://schemas.microsoft.com/office/drawing/2014/main" id="{FFB351EC-0449-444D-8EA1-14DF9FC0D568}"/>
                  </a:ext>
                </a:extLst>
              </p:cNvPr>
              <p:cNvSpPr/>
              <p:nvPr/>
            </p:nvSpPr>
            <p:spPr>
              <a:xfrm>
                <a:off x="2884104" y="8681903"/>
                <a:ext cx="330351" cy="136385"/>
              </a:xfrm>
              <a:custGeom>
                <a:avLst/>
                <a:gdLst>
                  <a:gd name="connsiteX0" fmla="*/ 328996 w 330351"/>
                  <a:gd name="connsiteY0" fmla="*/ 664 h 136385"/>
                  <a:gd name="connsiteX1" fmla="*/ 231629 w 330351"/>
                  <a:gd name="connsiteY1" fmla="*/ 74747 h 136385"/>
                  <a:gd name="connsiteX2" fmla="*/ 70763 w 330351"/>
                  <a:gd name="connsiteY2" fmla="*/ 117080 h 136385"/>
                  <a:gd name="connsiteX3" fmla="*/ 3029 w 330351"/>
                  <a:gd name="connsiteY3" fmla="*/ 136130 h 136385"/>
                  <a:gd name="connsiteX4" fmla="*/ 161779 w 330351"/>
                  <a:gd name="connsiteY4" fmla="*/ 121314 h 136385"/>
                  <a:gd name="connsiteX5" fmla="*/ 328996 w 330351"/>
                  <a:gd name="connsiteY5" fmla="*/ 664 h 13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351" h="136385">
                    <a:moveTo>
                      <a:pt x="328996" y="664"/>
                    </a:moveTo>
                    <a:cubicBezTo>
                      <a:pt x="340638" y="-7097"/>
                      <a:pt x="274668" y="55344"/>
                      <a:pt x="231629" y="74747"/>
                    </a:cubicBezTo>
                    <a:cubicBezTo>
                      <a:pt x="188590" y="94150"/>
                      <a:pt x="108863" y="106850"/>
                      <a:pt x="70763" y="117080"/>
                    </a:cubicBezTo>
                    <a:cubicBezTo>
                      <a:pt x="32663" y="127310"/>
                      <a:pt x="-12140" y="135424"/>
                      <a:pt x="3029" y="136130"/>
                    </a:cubicBezTo>
                    <a:cubicBezTo>
                      <a:pt x="18198" y="136836"/>
                      <a:pt x="111332" y="137189"/>
                      <a:pt x="161779" y="121314"/>
                    </a:cubicBezTo>
                    <a:cubicBezTo>
                      <a:pt x="212226" y="105439"/>
                      <a:pt x="317354" y="8425"/>
                      <a:pt x="328996" y="6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0" name="フリーフォーム: 図形 1149">
                <a:extLst>
                  <a:ext uri="{FF2B5EF4-FFF2-40B4-BE49-F238E27FC236}">
                    <a16:creationId xmlns:a16="http://schemas.microsoft.com/office/drawing/2014/main" id="{4914031A-FFF0-4CBB-AFED-EC1F9751A04F}"/>
                  </a:ext>
                </a:extLst>
              </p:cNvPr>
              <p:cNvSpPr/>
              <p:nvPr/>
            </p:nvSpPr>
            <p:spPr>
              <a:xfrm>
                <a:off x="2747382" y="7852754"/>
                <a:ext cx="124784" cy="341099"/>
              </a:xfrm>
              <a:custGeom>
                <a:avLst/>
                <a:gdLst>
                  <a:gd name="connsiteX0" fmla="*/ 51 w 124784"/>
                  <a:gd name="connsiteY0" fmla="*/ 79 h 341099"/>
                  <a:gd name="connsiteX1" fmla="*/ 103768 w 124784"/>
                  <a:gd name="connsiteY1" fmla="*/ 99563 h 341099"/>
                  <a:gd name="connsiteX2" fmla="*/ 110118 w 124784"/>
                  <a:gd name="connsiteY2" fmla="*/ 338746 h 341099"/>
                  <a:gd name="connsiteX3" fmla="*/ 114351 w 124784"/>
                  <a:gd name="connsiteY3" fmla="*/ 213863 h 341099"/>
                  <a:gd name="connsiteX4" fmla="*/ 118585 w 124784"/>
                  <a:gd name="connsiteY4" fmla="*/ 84746 h 341099"/>
                  <a:gd name="connsiteX5" fmla="*/ 51 w 124784"/>
                  <a:gd name="connsiteY5" fmla="*/ 79 h 34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784" h="341099">
                    <a:moveTo>
                      <a:pt x="51" y="79"/>
                    </a:moveTo>
                    <a:cubicBezTo>
                      <a:pt x="-2418" y="2548"/>
                      <a:pt x="85424" y="43119"/>
                      <a:pt x="103768" y="99563"/>
                    </a:cubicBezTo>
                    <a:cubicBezTo>
                      <a:pt x="122112" y="156007"/>
                      <a:pt x="108354" y="319696"/>
                      <a:pt x="110118" y="338746"/>
                    </a:cubicBezTo>
                    <a:cubicBezTo>
                      <a:pt x="111882" y="357796"/>
                      <a:pt x="112940" y="256196"/>
                      <a:pt x="114351" y="213863"/>
                    </a:cubicBezTo>
                    <a:cubicBezTo>
                      <a:pt x="115762" y="171530"/>
                      <a:pt x="134107" y="116496"/>
                      <a:pt x="118585" y="84746"/>
                    </a:cubicBezTo>
                    <a:cubicBezTo>
                      <a:pt x="103063" y="52996"/>
                      <a:pt x="2520" y="-2390"/>
                      <a:pt x="51" y="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1" name="フリーフォーム: 図形 1150">
                <a:extLst>
                  <a:ext uri="{FF2B5EF4-FFF2-40B4-BE49-F238E27FC236}">
                    <a16:creationId xmlns:a16="http://schemas.microsoft.com/office/drawing/2014/main" id="{D18CA806-C0AE-460D-A3C9-980CBA544025}"/>
                  </a:ext>
                </a:extLst>
              </p:cNvPr>
              <p:cNvSpPr/>
              <p:nvPr/>
            </p:nvSpPr>
            <p:spPr>
              <a:xfrm>
                <a:off x="2498994" y="7289798"/>
                <a:ext cx="206325" cy="229498"/>
              </a:xfrm>
              <a:custGeom>
                <a:avLst/>
                <a:gdLst>
                  <a:gd name="connsiteX0" fmla="*/ 789 w 206325"/>
                  <a:gd name="connsiteY0" fmla="*/ 2 h 229498"/>
                  <a:gd name="connsiteX1" fmla="*/ 201873 w 206325"/>
                  <a:gd name="connsiteY1" fmla="*/ 48685 h 229498"/>
                  <a:gd name="connsiteX2" fmla="*/ 134139 w 206325"/>
                  <a:gd name="connsiteY2" fmla="*/ 67735 h 229498"/>
                  <a:gd name="connsiteX3" fmla="*/ 64289 w 206325"/>
                  <a:gd name="connsiteY3" fmla="*/ 228602 h 229498"/>
                  <a:gd name="connsiteX4" fmla="*/ 89689 w 206325"/>
                  <a:gd name="connsiteY4" fmla="*/ 129119 h 229498"/>
                  <a:gd name="connsiteX5" fmla="*/ 129906 w 206325"/>
                  <a:gd name="connsiteY5" fmla="*/ 50802 h 229498"/>
                  <a:gd name="connsiteX6" fmla="*/ 789 w 206325"/>
                  <a:gd name="connsiteY6" fmla="*/ 2 h 229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325" h="229498">
                    <a:moveTo>
                      <a:pt x="789" y="2"/>
                    </a:moveTo>
                    <a:cubicBezTo>
                      <a:pt x="12783" y="-351"/>
                      <a:pt x="179648" y="37396"/>
                      <a:pt x="201873" y="48685"/>
                    </a:cubicBezTo>
                    <a:cubicBezTo>
                      <a:pt x="224098" y="59974"/>
                      <a:pt x="157070" y="37749"/>
                      <a:pt x="134139" y="67735"/>
                    </a:cubicBezTo>
                    <a:cubicBezTo>
                      <a:pt x="111208" y="97721"/>
                      <a:pt x="71697" y="218371"/>
                      <a:pt x="64289" y="228602"/>
                    </a:cubicBezTo>
                    <a:cubicBezTo>
                      <a:pt x="56881" y="238833"/>
                      <a:pt x="78753" y="158752"/>
                      <a:pt x="89689" y="129119"/>
                    </a:cubicBezTo>
                    <a:cubicBezTo>
                      <a:pt x="100625" y="99486"/>
                      <a:pt x="142606" y="70910"/>
                      <a:pt x="129906" y="50802"/>
                    </a:cubicBezTo>
                    <a:cubicBezTo>
                      <a:pt x="117206" y="30694"/>
                      <a:pt x="-11205" y="355"/>
                      <a:pt x="789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2" name="フリーフォーム: 図形 1151">
                <a:extLst>
                  <a:ext uri="{FF2B5EF4-FFF2-40B4-BE49-F238E27FC236}">
                    <a16:creationId xmlns:a16="http://schemas.microsoft.com/office/drawing/2014/main" id="{8733A46A-F0D9-4C1C-9AE0-E449AAFEEE05}"/>
                  </a:ext>
                </a:extLst>
              </p:cNvPr>
              <p:cNvSpPr/>
              <p:nvPr/>
            </p:nvSpPr>
            <p:spPr>
              <a:xfrm>
                <a:off x="2923879" y="8764783"/>
                <a:ext cx="338250" cy="346807"/>
              </a:xfrm>
              <a:custGeom>
                <a:avLst/>
                <a:gdLst>
                  <a:gd name="connsiteX0" fmla="*/ 335788 w 338250"/>
                  <a:gd name="connsiteY0" fmla="*/ 334 h 346807"/>
                  <a:gd name="connsiteX1" fmla="*/ 219371 w 338250"/>
                  <a:gd name="connsiteY1" fmla="*/ 91350 h 346807"/>
                  <a:gd name="connsiteX2" fmla="*/ 56388 w 338250"/>
                  <a:gd name="connsiteY2" fmla="*/ 127334 h 346807"/>
                  <a:gd name="connsiteX3" fmla="*/ 5588 w 338250"/>
                  <a:gd name="connsiteY3" fmla="*/ 127334 h 346807"/>
                  <a:gd name="connsiteX4" fmla="*/ 172804 w 338250"/>
                  <a:gd name="connsiteY4" fmla="*/ 129450 h 346807"/>
                  <a:gd name="connsiteX5" fmla="*/ 136821 w 338250"/>
                  <a:gd name="connsiteY5" fmla="*/ 256450 h 346807"/>
                  <a:gd name="connsiteX6" fmla="*/ 113538 w 338250"/>
                  <a:gd name="connsiteY6" fmla="*/ 345350 h 346807"/>
                  <a:gd name="connsiteX7" fmla="*/ 187621 w 338250"/>
                  <a:gd name="connsiteY7" fmla="*/ 184484 h 346807"/>
                  <a:gd name="connsiteX8" fmla="*/ 200321 w 338250"/>
                  <a:gd name="connsiteY8" fmla="*/ 114634 h 346807"/>
                  <a:gd name="connsiteX9" fmla="*/ 291338 w 338250"/>
                  <a:gd name="connsiteY9" fmla="*/ 61717 h 346807"/>
                  <a:gd name="connsiteX10" fmla="*/ 335788 w 338250"/>
                  <a:gd name="connsiteY10" fmla="*/ 334 h 34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250" h="346807">
                    <a:moveTo>
                      <a:pt x="335788" y="334"/>
                    </a:moveTo>
                    <a:cubicBezTo>
                      <a:pt x="323793" y="5273"/>
                      <a:pt x="265938" y="70183"/>
                      <a:pt x="219371" y="91350"/>
                    </a:cubicBezTo>
                    <a:cubicBezTo>
                      <a:pt x="172804" y="112517"/>
                      <a:pt x="92018" y="121337"/>
                      <a:pt x="56388" y="127334"/>
                    </a:cubicBezTo>
                    <a:cubicBezTo>
                      <a:pt x="20757" y="133331"/>
                      <a:pt x="-13815" y="126981"/>
                      <a:pt x="5588" y="127334"/>
                    </a:cubicBezTo>
                    <a:cubicBezTo>
                      <a:pt x="24991" y="127687"/>
                      <a:pt x="150932" y="107931"/>
                      <a:pt x="172804" y="129450"/>
                    </a:cubicBezTo>
                    <a:cubicBezTo>
                      <a:pt x="194676" y="150969"/>
                      <a:pt x="146699" y="220467"/>
                      <a:pt x="136821" y="256450"/>
                    </a:cubicBezTo>
                    <a:cubicBezTo>
                      <a:pt x="126943" y="292433"/>
                      <a:pt x="105071" y="357344"/>
                      <a:pt x="113538" y="345350"/>
                    </a:cubicBezTo>
                    <a:cubicBezTo>
                      <a:pt x="122005" y="333356"/>
                      <a:pt x="173157" y="222937"/>
                      <a:pt x="187621" y="184484"/>
                    </a:cubicBezTo>
                    <a:cubicBezTo>
                      <a:pt x="202085" y="146031"/>
                      <a:pt x="183035" y="135095"/>
                      <a:pt x="200321" y="114634"/>
                    </a:cubicBezTo>
                    <a:cubicBezTo>
                      <a:pt x="217607" y="94173"/>
                      <a:pt x="269466" y="76886"/>
                      <a:pt x="291338" y="61717"/>
                    </a:cubicBezTo>
                    <a:cubicBezTo>
                      <a:pt x="313210" y="46548"/>
                      <a:pt x="347783" y="-4605"/>
                      <a:pt x="335788" y="3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3" name="フリーフォーム: 図形 1152">
                <a:extLst>
                  <a:ext uri="{FF2B5EF4-FFF2-40B4-BE49-F238E27FC236}">
                    <a16:creationId xmlns:a16="http://schemas.microsoft.com/office/drawing/2014/main" id="{0834146B-BCCD-4968-ADE1-B99EAD1A5932}"/>
                  </a:ext>
                </a:extLst>
              </p:cNvPr>
              <p:cNvSpPr/>
              <p:nvPr/>
            </p:nvSpPr>
            <p:spPr>
              <a:xfrm>
                <a:off x="2878515" y="9129105"/>
                <a:ext cx="364028" cy="155342"/>
              </a:xfrm>
              <a:custGeom>
                <a:avLst/>
                <a:gdLst>
                  <a:gd name="connsiteX0" fmla="*/ 2268 w 364028"/>
                  <a:gd name="connsiteY0" fmla="*/ 152478 h 155342"/>
                  <a:gd name="connsiteX1" fmla="*/ 46718 w 364028"/>
                  <a:gd name="connsiteY1" fmla="*/ 124962 h 155342"/>
                  <a:gd name="connsiteX2" fmla="*/ 207585 w 364028"/>
                  <a:gd name="connsiteY2" fmla="*/ 40295 h 155342"/>
                  <a:gd name="connsiteX3" fmla="*/ 362102 w 364028"/>
                  <a:gd name="connsiteY3" fmla="*/ 8545 h 155342"/>
                  <a:gd name="connsiteX4" fmla="*/ 281668 w 364028"/>
                  <a:gd name="connsiteY4" fmla="*/ 4312 h 155342"/>
                  <a:gd name="connsiteX5" fmla="*/ 101752 w 364028"/>
                  <a:gd name="connsiteY5" fmla="*/ 63578 h 155342"/>
                  <a:gd name="connsiteX6" fmla="*/ 2268 w 364028"/>
                  <a:gd name="connsiteY6" fmla="*/ 152478 h 15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028" h="155342">
                    <a:moveTo>
                      <a:pt x="2268" y="152478"/>
                    </a:moveTo>
                    <a:cubicBezTo>
                      <a:pt x="-6904" y="162709"/>
                      <a:pt x="12499" y="143659"/>
                      <a:pt x="46718" y="124962"/>
                    </a:cubicBezTo>
                    <a:cubicBezTo>
                      <a:pt x="80938" y="106265"/>
                      <a:pt x="155021" y="59698"/>
                      <a:pt x="207585" y="40295"/>
                    </a:cubicBezTo>
                    <a:cubicBezTo>
                      <a:pt x="260149" y="20892"/>
                      <a:pt x="349755" y="14542"/>
                      <a:pt x="362102" y="8545"/>
                    </a:cubicBezTo>
                    <a:cubicBezTo>
                      <a:pt x="374449" y="2548"/>
                      <a:pt x="325060" y="-4860"/>
                      <a:pt x="281668" y="4312"/>
                    </a:cubicBezTo>
                    <a:cubicBezTo>
                      <a:pt x="238276" y="13484"/>
                      <a:pt x="144085" y="41706"/>
                      <a:pt x="101752" y="63578"/>
                    </a:cubicBezTo>
                    <a:cubicBezTo>
                      <a:pt x="59419" y="85450"/>
                      <a:pt x="11440" y="142247"/>
                      <a:pt x="2268" y="1524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4" name="フリーフォーム: 図形 1153">
                <a:extLst>
                  <a:ext uri="{FF2B5EF4-FFF2-40B4-BE49-F238E27FC236}">
                    <a16:creationId xmlns:a16="http://schemas.microsoft.com/office/drawing/2014/main" id="{2A49E972-32DD-4377-8532-4C0ED515F1E2}"/>
                  </a:ext>
                </a:extLst>
              </p:cNvPr>
              <p:cNvSpPr/>
              <p:nvPr/>
            </p:nvSpPr>
            <p:spPr>
              <a:xfrm>
                <a:off x="3428949" y="6738923"/>
                <a:ext cx="746176" cy="68387"/>
              </a:xfrm>
              <a:custGeom>
                <a:avLst/>
                <a:gdLst>
                  <a:gd name="connsiteX0" fmla="*/ 51 w 746176"/>
                  <a:gd name="connsiteY0" fmla="*/ 68277 h 68387"/>
                  <a:gd name="connsiteX1" fmla="*/ 231826 w 746176"/>
                  <a:gd name="connsiteY1" fmla="*/ 44465 h 68387"/>
                  <a:gd name="connsiteX2" fmla="*/ 317551 w 746176"/>
                  <a:gd name="connsiteY2" fmla="*/ 22240 h 68387"/>
                  <a:gd name="connsiteX3" fmla="*/ 204839 w 746176"/>
                  <a:gd name="connsiteY3" fmla="*/ 49227 h 68387"/>
                  <a:gd name="connsiteX4" fmla="*/ 441376 w 746176"/>
                  <a:gd name="connsiteY4" fmla="*/ 20652 h 68387"/>
                  <a:gd name="connsiteX5" fmla="*/ 746176 w 746176"/>
                  <a:gd name="connsiteY5" fmla="*/ 15 h 68387"/>
                  <a:gd name="connsiteX6" fmla="*/ 444551 w 746176"/>
                  <a:gd name="connsiteY6" fmla="*/ 23827 h 68387"/>
                  <a:gd name="connsiteX7" fmla="*/ 212776 w 746176"/>
                  <a:gd name="connsiteY7" fmla="*/ 52402 h 68387"/>
                  <a:gd name="connsiteX8" fmla="*/ 51 w 746176"/>
                  <a:gd name="connsiteY8" fmla="*/ 68277 h 6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6176" h="68387">
                    <a:moveTo>
                      <a:pt x="51" y="68277"/>
                    </a:moveTo>
                    <a:cubicBezTo>
                      <a:pt x="3226" y="66954"/>
                      <a:pt x="178909" y="52138"/>
                      <a:pt x="231826" y="44465"/>
                    </a:cubicBezTo>
                    <a:cubicBezTo>
                      <a:pt x="284743" y="36792"/>
                      <a:pt x="322049" y="21446"/>
                      <a:pt x="317551" y="22240"/>
                    </a:cubicBezTo>
                    <a:cubicBezTo>
                      <a:pt x="313053" y="23034"/>
                      <a:pt x="184202" y="49492"/>
                      <a:pt x="204839" y="49227"/>
                    </a:cubicBezTo>
                    <a:cubicBezTo>
                      <a:pt x="225476" y="48962"/>
                      <a:pt x="351153" y="28854"/>
                      <a:pt x="441376" y="20652"/>
                    </a:cubicBezTo>
                    <a:cubicBezTo>
                      <a:pt x="531599" y="12450"/>
                      <a:pt x="745647" y="-514"/>
                      <a:pt x="746176" y="15"/>
                    </a:cubicBezTo>
                    <a:cubicBezTo>
                      <a:pt x="746705" y="544"/>
                      <a:pt x="533451" y="15096"/>
                      <a:pt x="444551" y="23827"/>
                    </a:cubicBezTo>
                    <a:cubicBezTo>
                      <a:pt x="355651" y="32558"/>
                      <a:pt x="285272" y="46052"/>
                      <a:pt x="212776" y="52402"/>
                    </a:cubicBezTo>
                    <a:cubicBezTo>
                      <a:pt x="140280" y="58752"/>
                      <a:pt x="-3124" y="69600"/>
                      <a:pt x="51" y="682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5" name="フリーフォーム: 図形 1154">
                <a:extLst>
                  <a:ext uri="{FF2B5EF4-FFF2-40B4-BE49-F238E27FC236}">
                    <a16:creationId xmlns:a16="http://schemas.microsoft.com/office/drawing/2014/main" id="{5B8DC21E-8301-425A-A40D-4066C1C635D4}"/>
                  </a:ext>
                </a:extLst>
              </p:cNvPr>
              <p:cNvSpPr/>
              <p:nvPr/>
            </p:nvSpPr>
            <p:spPr>
              <a:xfrm>
                <a:off x="3432625" y="6821699"/>
                <a:ext cx="24975" cy="581189"/>
              </a:xfrm>
              <a:custGeom>
                <a:avLst/>
                <a:gdLst>
                  <a:gd name="connsiteX0" fmla="*/ 1138 w 24975"/>
                  <a:gd name="connsiteY0" fmla="*/ 1376 h 581189"/>
                  <a:gd name="connsiteX1" fmla="*/ 12250 w 24975"/>
                  <a:gd name="connsiteY1" fmla="*/ 190289 h 581189"/>
                  <a:gd name="connsiteX2" fmla="*/ 24950 w 24975"/>
                  <a:gd name="connsiteY2" fmla="*/ 453814 h 581189"/>
                  <a:gd name="connsiteX3" fmla="*/ 15425 w 24975"/>
                  <a:gd name="connsiteY3" fmla="*/ 580814 h 581189"/>
                  <a:gd name="connsiteX4" fmla="*/ 12250 w 24975"/>
                  <a:gd name="connsiteY4" fmla="*/ 485564 h 581189"/>
                  <a:gd name="connsiteX5" fmla="*/ 4313 w 24975"/>
                  <a:gd name="connsiteY5" fmla="*/ 287126 h 581189"/>
                  <a:gd name="connsiteX6" fmla="*/ 1138 w 24975"/>
                  <a:gd name="connsiteY6" fmla="*/ 1376 h 58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75" h="581189">
                    <a:moveTo>
                      <a:pt x="1138" y="1376"/>
                    </a:moveTo>
                    <a:cubicBezTo>
                      <a:pt x="2461" y="-14763"/>
                      <a:pt x="8281" y="114883"/>
                      <a:pt x="12250" y="190289"/>
                    </a:cubicBezTo>
                    <a:cubicBezTo>
                      <a:pt x="16219" y="265695"/>
                      <a:pt x="24421" y="388727"/>
                      <a:pt x="24950" y="453814"/>
                    </a:cubicBezTo>
                    <a:cubicBezTo>
                      <a:pt x="25479" y="518901"/>
                      <a:pt x="17542" y="575522"/>
                      <a:pt x="15425" y="580814"/>
                    </a:cubicBezTo>
                    <a:cubicBezTo>
                      <a:pt x="13308" y="586106"/>
                      <a:pt x="14102" y="534512"/>
                      <a:pt x="12250" y="485564"/>
                    </a:cubicBezTo>
                    <a:cubicBezTo>
                      <a:pt x="10398" y="436616"/>
                      <a:pt x="10134" y="367030"/>
                      <a:pt x="4313" y="287126"/>
                    </a:cubicBezTo>
                    <a:cubicBezTo>
                      <a:pt x="-1508" y="207222"/>
                      <a:pt x="-185" y="17515"/>
                      <a:pt x="1138" y="13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6" name="フリーフォーム: 図形 1155">
                <a:extLst>
                  <a:ext uri="{FF2B5EF4-FFF2-40B4-BE49-F238E27FC236}">
                    <a16:creationId xmlns:a16="http://schemas.microsoft.com/office/drawing/2014/main" id="{642D7ED3-421B-4DB6-9F5B-71438AC042B7}"/>
                  </a:ext>
                </a:extLst>
              </p:cNvPr>
              <p:cNvSpPr/>
              <p:nvPr/>
            </p:nvSpPr>
            <p:spPr>
              <a:xfrm>
                <a:off x="3442348" y="7432675"/>
                <a:ext cx="13640" cy="201347"/>
              </a:xfrm>
              <a:custGeom>
                <a:avLst/>
                <a:gdLst>
                  <a:gd name="connsiteX0" fmla="*/ 13640 w 13640"/>
                  <a:gd name="connsiteY0" fmla="*/ 0 h 201347"/>
                  <a:gd name="connsiteX1" fmla="*/ 940 w 13640"/>
                  <a:gd name="connsiteY1" fmla="*/ 200025 h 201347"/>
                  <a:gd name="connsiteX2" fmla="*/ 940 w 13640"/>
                  <a:gd name="connsiteY2" fmla="*/ 92075 h 201347"/>
                  <a:gd name="connsiteX3" fmla="*/ 13640 w 13640"/>
                  <a:gd name="connsiteY3" fmla="*/ 0 h 20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40" h="201347">
                    <a:moveTo>
                      <a:pt x="13640" y="0"/>
                    </a:moveTo>
                    <a:cubicBezTo>
                      <a:pt x="8348" y="92339"/>
                      <a:pt x="3057" y="184679"/>
                      <a:pt x="940" y="200025"/>
                    </a:cubicBezTo>
                    <a:cubicBezTo>
                      <a:pt x="-1177" y="215371"/>
                      <a:pt x="940" y="92075"/>
                      <a:pt x="940" y="92075"/>
                    </a:cubicBezTo>
                    <a:lnTo>
                      <a:pt x="1364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7" name="フリーフォーム: 図形 1156">
                <a:extLst>
                  <a:ext uri="{FF2B5EF4-FFF2-40B4-BE49-F238E27FC236}">
                    <a16:creationId xmlns:a16="http://schemas.microsoft.com/office/drawing/2014/main" id="{AEC9D821-5E30-4EBF-B2F3-77F8E5D6EFAB}"/>
                  </a:ext>
                </a:extLst>
              </p:cNvPr>
              <p:cNvSpPr/>
              <p:nvPr/>
            </p:nvSpPr>
            <p:spPr>
              <a:xfrm>
                <a:off x="3424045" y="7616432"/>
                <a:ext cx="24059" cy="672602"/>
              </a:xfrm>
              <a:custGeom>
                <a:avLst/>
                <a:gdLst>
                  <a:gd name="connsiteX0" fmla="*/ 24005 w 24059"/>
                  <a:gd name="connsiteY0" fmla="*/ 393 h 672602"/>
                  <a:gd name="connsiteX1" fmla="*/ 6543 w 24059"/>
                  <a:gd name="connsiteY1" fmla="*/ 633806 h 672602"/>
                  <a:gd name="connsiteX2" fmla="*/ 193 w 24059"/>
                  <a:gd name="connsiteY2" fmla="*/ 540143 h 672602"/>
                  <a:gd name="connsiteX3" fmla="*/ 24005 w 24059"/>
                  <a:gd name="connsiteY3" fmla="*/ 393 h 67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9" h="672602">
                    <a:moveTo>
                      <a:pt x="24005" y="393"/>
                    </a:moveTo>
                    <a:cubicBezTo>
                      <a:pt x="25063" y="16003"/>
                      <a:pt x="10512" y="543848"/>
                      <a:pt x="6543" y="633806"/>
                    </a:cubicBezTo>
                    <a:cubicBezTo>
                      <a:pt x="2574" y="723764"/>
                      <a:pt x="-865" y="642537"/>
                      <a:pt x="193" y="540143"/>
                    </a:cubicBezTo>
                    <a:cubicBezTo>
                      <a:pt x="1251" y="437749"/>
                      <a:pt x="22947" y="-15217"/>
                      <a:pt x="24005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8" name="フリーフォーム: 図形 1157">
                <a:extLst>
                  <a:ext uri="{FF2B5EF4-FFF2-40B4-BE49-F238E27FC236}">
                    <a16:creationId xmlns:a16="http://schemas.microsoft.com/office/drawing/2014/main" id="{3D66CBF4-5582-458E-B8EA-2800467500CE}"/>
                  </a:ext>
                </a:extLst>
              </p:cNvPr>
              <p:cNvSpPr/>
              <p:nvPr/>
            </p:nvSpPr>
            <p:spPr>
              <a:xfrm>
                <a:off x="3409964" y="8291739"/>
                <a:ext cx="39674" cy="516554"/>
              </a:xfrm>
              <a:custGeom>
                <a:avLst/>
                <a:gdLst>
                  <a:gd name="connsiteX0" fmla="*/ 14274 w 39674"/>
                  <a:gd name="connsiteY0" fmla="*/ 1361 h 516554"/>
                  <a:gd name="connsiteX1" fmla="*/ 34911 w 39674"/>
                  <a:gd name="connsiteY1" fmla="*/ 237899 h 516554"/>
                  <a:gd name="connsiteX2" fmla="*/ 30149 w 39674"/>
                  <a:gd name="connsiteY2" fmla="*/ 355374 h 516554"/>
                  <a:gd name="connsiteX3" fmla="*/ 9511 w 39674"/>
                  <a:gd name="connsiteY3" fmla="*/ 414111 h 516554"/>
                  <a:gd name="connsiteX4" fmla="*/ 1574 w 39674"/>
                  <a:gd name="connsiteY4" fmla="*/ 445861 h 516554"/>
                  <a:gd name="connsiteX5" fmla="*/ 39674 w 39674"/>
                  <a:gd name="connsiteY5" fmla="*/ 515711 h 516554"/>
                  <a:gd name="connsiteX6" fmla="*/ 1574 w 39674"/>
                  <a:gd name="connsiteY6" fmla="*/ 476024 h 516554"/>
                  <a:gd name="connsiteX7" fmla="*/ 7924 w 39674"/>
                  <a:gd name="connsiteY7" fmla="*/ 355374 h 516554"/>
                  <a:gd name="connsiteX8" fmla="*/ 14274 w 39674"/>
                  <a:gd name="connsiteY8" fmla="*/ 1361 h 516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74" h="516554">
                    <a:moveTo>
                      <a:pt x="14274" y="1361"/>
                    </a:moveTo>
                    <a:cubicBezTo>
                      <a:pt x="18772" y="-18218"/>
                      <a:pt x="32265" y="178897"/>
                      <a:pt x="34911" y="237899"/>
                    </a:cubicBezTo>
                    <a:cubicBezTo>
                      <a:pt x="37557" y="296901"/>
                      <a:pt x="34382" y="326005"/>
                      <a:pt x="30149" y="355374"/>
                    </a:cubicBezTo>
                    <a:cubicBezTo>
                      <a:pt x="25916" y="384743"/>
                      <a:pt x="14273" y="399030"/>
                      <a:pt x="9511" y="414111"/>
                    </a:cubicBezTo>
                    <a:cubicBezTo>
                      <a:pt x="4749" y="429192"/>
                      <a:pt x="-3453" y="428928"/>
                      <a:pt x="1574" y="445861"/>
                    </a:cubicBezTo>
                    <a:cubicBezTo>
                      <a:pt x="6601" y="462794"/>
                      <a:pt x="39674" y="510684"/>
                      <a:pt x="39674" y="515711"/>
                    </a:cubicBezTo>
                    <a:cubicBezTo>
                      <a:pt x="39674" y="520738"/>
                      <a:pt x="6866" y="502747"/>
                      <a:pt x="1574" y="476024"/>
                    </a:cubicBezTo>
                    <a:cubicBezTo>
                      <a:pt x="-3718" y="449301"/>
                      <a:pt x="7130" y="432368"/>
                      <a:pt x="7924" y="355374"/>
                    </a:cubicBezTo>
                    <a:cubicBezTo>
                      <a:pt x="8718" y="278380"/>
                      <a:pt x="9776" y="20940"/>
                      <a:pt x="14274" y="13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9" name="フリーフォーム: 図形 1158">
                <a:extLst>
                  <a:ext uri="{FF2B5EF4-FFF2-40B4-BE49-F238E27FC236}">
                    <a16:creationId xmlns:a16="http://schemas.microsoft.com/office/drawing/2014/main" id="{DD07A1B6-6B82-40ED-ADC3-E989A74BD34A}"/>
                  </a:ext>
                </a:extLst>
              </p:cNvPr>
              <p:cNvSpPr/>
              <p:nvPr/>
            </p:nvSpPr>
            <p:spPr>
              <a:xfrm>
                <a:off x="3460275" y="7429384"/>
                <a:ext cx="32311" cy="758951"/>
              </a:xfrm>
              <a:custGeom>
                <a:avLst/>
                <a:gdLst>
                  <a:gd name="connsiteX0" fmla="*/ 32225 w 32311"/>
                  <a:gd name="connsiteY0" fmla="*/ 116 h 758951"/>
                  <a:gd name="connsiteX1" fmla="*/ 10000 w 32311"/>
                  <a:gd name="connsiteY1" fmla="*/ 163629 h 758951"/>
                  <a:gd name="connsiteX2" fmla="*/ 13175 w 32311"/>
                  <a:gd name="connsiteY2" fmla="*/ 335079 h 758951"/>
                  <a:gd name="connsiteX3" fmla="*/ 21113 w 32311"/>
                  <a:gd name="connsiteY3" fmla="*/ 639879 h 758951"/>
                  <a:gd name="connsiteX4" fmla="*/ 8413 w 32311"/>
                  <a:gd name="connsiteY4" fmla="*/ 758941 h 758951"/>
                  <a:gd name="connsiteX5" fmla="*/ 3650 w 32311"/>
                  <a:gd name="connsiteY5" fmla="*/ 644641 h 758951"/>
                  <a:gd name="connsiteX6" fmla="*/ 11588 w 32311"/>
                  <a:gd name="connsiteY6" fmla="*/ 325554 h 758951"/>
                  <a:gd name="connsiteX7" fmla="*/ 475 w 32311"/>
                  <a:gd name="connsiteY7" fmla="*/ 189029 h 758951"/>
                  <a:gd name="connsiteX8" fmla="*/ 32225 w 32311"/>
                  <a:gd name="connsiteY8" fmla="*/ 116 h 75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11" h="758951">
                    <a:moveTo>
                      <a:pt x="32225" y="116"/>
                    </a:moveTo>
                    <a:cubicBezTo>
                      <a:pt x="33812" y="-4117"/>
                      <a:pt x="13175" y="107802"/>
                      <a:pt x="10000" y="163629"/>
                    </a:cubicBezTo>
                    <a:cubicBezTo>
                      <a:pt x="6825" y="219456"/>
                      <a:pt x="11323" y="255704"/>
                      <a:pt x="13175" y="335079"/>
                    </a:cubicBezTo>
                    <a:cubicBezTo>
                      <a:pt x="15027" y="414454"/>
                      <a:pt x="21907" y="569235"/>
                      <a:pt x="21113" y="639879"/>
                    </a:cubicBezTo>
                    <a:cubicBezTo>
                      <a:pt x="20319" y="710523"/>
                      <a:pt x="11323" y="758147"/>
                      <a:pt x="8413" y="758941"/>
                    </a:cubicBezTo>
                    <a:cubicBezTo>
                      <a:pt x="5503" y="759735"/>
                      <a:pt x="3121" y="716872"/>
                      <a:pt x="3650" y="644641"/>
                    </a:cubicBezTo>
                    <a:cubicBezTo>
                      <a:pt x="4179" y="572410"/>
                      <a:pt x="12117" y="401489"/>
                      <a:pt x="11588" y="325554"/>
                    </a:cubicBezTo>
                    <a:cubicBezTo>
                      <a:pt x="11059" y="249619"/>
                      <a:pt x="-2700" y="246179"/>
                      <a:pt x="475" y="189029"/>
                    </a:cubicBezTo>
                    <a:cubicBezTo>
                      <a:pt x="3650" y="131879"/>
                      <a:pt x="30638" y="4349"/>
                      <a:pt x="32225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0" name="フリーフォーム: 図形 1159">
                <a:extLst>
                  <a:ext uri="{FF2B5EF4-FFF2-40B4-BE49-F238E27FC236}">
                    <a16:creationId xmlns:a16="http://schemas.microsoft.com/office/drawing/2014/main" id="{51629ED1-8C39-47F7-9CE1-D1FEE77303CC}"/>
                  </a:ext>
                </a:extLst>
              </p:cNvPr>
              <p:cNvSpPr/>
              <p:nvPr/>
            </p:nvSpPr>
            <p:spPr>
              <a:xfrm>
                <a:off x="4046594" y="6704010"/>
                <a:ext cx="1346144" cy="49435"/>
              </a:xfrm>
              <a:custGeom>
                <a:avLst/>
                <a:gdLst>
                  <a:gd name="connsiteX0" fmla="*/ 6294 w 1346144"/>
                  <a:gd name="connsiteY0" fmla="*/ 49215 h 49435"/>
                  <a:gd name="connsiteX1" fmla="*/ 63444 w 1346144"/>
                  <a:gd name="connsiteY1" fmla="*/ 44453 h 49435"/>
                  <a:gd name="connsiteX2" fmla="*/ 709556 w 1346144"/>
                  <a:gd name="connsiteY2" fmla="*/ 3178 h 49435"/>
                  <a:gd name="connsiteX3" fmla="*/ 1346144 w 1346144"/>
                  <a:gd name="connsiteY3" fmla="*/ 3178 h 49435"/>
                  <a:gd name="connsiteX4" fmla="*/ 1127069 w 1346144"/>
                  <a:gd name="connsiteY4" fmla="*/ 6353 h 49435"/>
                  <a:gd name="connsiteX5" fmla="*/ 465081 w 1346144"/>
                  <a:gd name="connsiteY5" fmla="*/ 36515 h 49435"/>
                  <a:gd name="connsiteX6" fmla="*/ 6294 w 1346144"/>
                  <a:gd name="connsiteY6" fmla="*/ 49215 h 4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6144" h="49435">
                    <a:moveTo>
                      <a:pt x="6294" y="49215"/>
                    </a:moveTo>
                    <a:cubicBezTo>
                      <a:pt x="-23736" y="50670"/>
                      <a:pt x="63444" y="44453"/>
                      <a:pt x="63444" y="44453"/>
                    </a:cubicBezTo>
                    <a:cubicBezTo>
                      <a:pt x="180654" y="36780"/>
                      <a:pt x="495773" y="10057"/>
                      <a:pt x="709556" y="3178"/>
                    </a:cubicBezTo>
                    <a:cubicBezTo>
                      <a:pt x="923339" y="-3701"/>
                      <a:pt x="1276559" y="2649"/>
                      <a:pt x="1346144" y="3178"/>
                    </a:cubicBezTo>
                    <a:lnTo>
                      <a:pt x="1127069" y="6353"/>
                    </a:lnTo>
                    <a:lnTo>
                      <a:pt x="465081" y="36515"/>
                    </a:lnTo>
                    <a:lnTo>
                      <a:pt x="6294" y="4921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1" name="フリーフォーム: 図形 1160">
                <a:extLst>
                  <a:ext uri="{FF2B5EF4-FFF2-40B4-BE49-F238E27FC236}">
                    <a16:creationId xmlns:a16="http://schemas.microsoft.com/office/drawing/2014/main" id="{C5AD936B-FC66-4810-B641-86E092629B77}"/>
                  </a:ext>
                </a:extLst>
              </p:cNvPr>
              <p:cNvSpPr/>
              <p:nvPr/>
            </p:nvSpPr>
            <p:spPr>
              <a:xfrm>
                <a:off x="5391150" y="6711950"/>
                <a:ext cx="772616" cy="13206"/>
              </a:xfrm>
              <a:custGeom>
                <a:avLst/>
                <a:gdLst>
                  <a:gd name="connsiteX0" fmla="*/ 0 w 772616"/>
                  <a:gd name="connsiteY0" fmla="*/ 3175 h 13206"/>
                  <a:gd name="connsiteX1" fmla="*/ 53975 w 772616"/>
                  <a:gd name="connsiteY1" fmla="*/ 1588 h 13206"/>
                  <a:gd name="connsiteX2" fmla="*/ 749300 w 772616"/>
                  <a:gd name="connsiteY2" fmla="*/ 0 h 13206"/>
                  <a:gd name="connsiteX3" fmla="*/ 620713 w 772616"/>
                  <a:gd name="connsiteY3" fmla="*/ 4763 h 13206"/>
                  <a:gd name="connsiteX4" fmla="*/ 428625 w 772616"/>
                  <a:gd name="connsiteY4" fmla="*/ 12700 h 13206"/>
                  <a:gd name="connsiteX5" fmla="*/ 0 w 772616"/>
                  <a:gd name="connsiteY5" fmla="*/ 3175 h 1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2616" h="13206">
                    <a:moveTo>
                      <a:pt x="0" y="3175"/>
                    </a:moveTo>
                    <a:lnTo>
                      <a:pt x="53975" y="1588"/>
                    </a:lnTo>
                    <a:lnTo>
                      <a:pt x="749300" y="0"/>
                    </a:lnTo>
                    <a:cubicBezTo>
                      <a:pt x="843756" y="529"/>
                      <a:pt x="620713" y="4763"/>
                      <a:pt x="620713" y="4763"/>
                    </a:cubicBezTo>
                    <a:cubicBezTo>
                      <a:pt x="567267" y="6880"/>
                      <a:pt x="531548" y="11377"/>
                      <a:pt x="428625" y="12700"/>
                    </a:cubicBezTo>
                    <a:cubicBezTo>
                      <a:pt x="325702" y="14023"/>
                      <a:pt x="164438" y="13361"/>
                      <a:pt x="0" y="31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2" name="フリーフォーム: 図形 1161">
                <a:extLst>
                  <a:ext uri="{FF2B5EF4-FFF2-40B4-BE49-F238E27FC236}">
                    <a16:creationId xmlns:a16="http://schemas.microsoft.com/office/drawing/2014/main" id="{FAA74BD0-F00F-48E3-A1C2-00221E3986CF}"/>
                  </a:ext>
                </a:extLst>
              </p:cNvPr>
              <p:cNvSpPr/>
              <p:nvPr/>
            </p:nvSpPr>
            <p:spPr>
              <a:xfrm>
                <a:off x="6153970" y="6726940"/>
                <a:ext cx="94545" cy="621754"/>
              </a:xfrm>
              <a:custGeom>
                <a:avLst/>
                <a:gdLst>
                  <a:gd name="connsiteX0" fmla="*/ 2355 w 94545"/>
                  <a:gd name="connsiteY0" fmla="*/ 885 h 621754"/>
                  <a:gd name="connsiteX1" fmla="*/ 34105 w 94545"/>
                  <a:gd name="connsiteY1" fmla="*/ 137410 h 621754"/>
                  <a:gd name="connsiteX2" fmla="*/ 45218 w 94545"/>
                  <a:gd name="connsiteY2" fmla="*/ 127885 h 621754"/>
                  <a:gd name="connsiteX3" fmla="*/ 43630 w 94545"/>
                  <a:gd name="connsiteY3" fmla="*/ 385060 h 621754"/>
                  <a:gd name="connsiteX4" fmla="*/ 56330 w 94545"/>
                  <a:gd name="connsiteY4" fmla="*/ 366010 h 621754"/>
                  <a:gd name="connsiteX5" fmla="*/ 69030 w 94545"/>
                  <a:gd name="connsiteY5" fmla="*/ 556510 h 621754"/>
                  <a:gd name="connsiteX6" fmla="*/ 94430 w 94545"/>
                  <a:gd name="connsiteY6" fmla="*/ 621598 h 621754"/>
                  <a:gd name="connsiteX7" fmla="*/ 57918 w 94545"/>
                  <a:gd name="connsiteY7" fmla="*/ 542223 h 621754"/>
                  <a:gd name="connsiteX8" fmla="*/ 56330 w 94545"/>
                  <a:gd name="connsiteY8" fmla="*/ 397760 h 621754"/>
                  <a:gd name="connsiteX9" fmla="*/ 49980 w 94545"/>
                  <a:gd name="connsiteY9" fmla="*/ 431098 h 621754"/>
                  <a:gd name="connsiteX10" fmla="*/ 22993 w 94545"/>
                  <a:gd name="connsiteY10" fmla="*/ 150110 h 621754"/>
                  <a:gd name="connsiteX11" fmla="*/ 5530 w 94545"/>
                  <a:gd name="connsiteY11" fmla="*/ 81848 h 621754"/>
                  <a:gd name="connsiteX12" fmla="*/ 2355 w 94545"/>
                  <a:gd name="connsiteY12" fmla="*/ 885 h 62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4545" h="621754">
                    <a:moveTo>
                      <a:pt x="2355" y="885"/>
                    </a:moveTo>
                    <a:cubicBezTo>
                      <a:pt x="7117" y="10145"/>
                      <a:pt x="26961" y="116243"/>
                      <a:pt x="34105" y="137410"/>
                    </a:cubicBezTo>
                    <a:cubicBezTo>
                      <a:pt x="41249" y="158577"/>
                      <a:pt x="43631" y="86610"/>
                      <a:pt x="45218" y="127885"/>
                    </a:cubicBezTo>
                    <a:cubicBezTo>
                      <a:pt x="46805" y="169160"/>
                      <a:pt x="41778" y="345373"/>
                      <a:pt x="43630" y="385060"/>
                    </a:cubicBezTo>
                    <a:cubicBezTo>
                      <a:pt x="45482" y="424747"/>
                      <a:pt x="52097" y="337435"/>
                      <a:pt x="56330" y="366010"/>
                    </a:cubicBezTo>
                    <a:cubicBezTo>
                      <a:pt x="60563" y="394585"/>
                      <a:pt x="62680" y="513912"/>
                      <a:pt x="69030" y="556510"/>
                    </a:cubicBezTo>
                    <a:cubicBezTo>
                      <a:pt x="75380" y="599108"/>
                      <a:pt x="96282" y="623979"/>
                      <a:pt x="94430" y="621598"/>
                    </a:cubicBezTo>
                    <a:cubicBezTo>
                      <a:pt x="92578" y="619217"/>
                      <a:pt x="64268" y="579529"/>
                      <a:pt x="57918" y="542223"/>
                    </a:cubicBezTo>
                    <a:cubicBezTo>
                      <a:pt x="51568" y="504917"/>
                      <a:pt x="57653" y="416281"/>
                      <a:pt x="56330" y="397760"/>
                    </a:cubicBezTo>
                    <a:cubicBezTo>
                      <a:pt x="55007" y="379239"/>
                      <a:pt x="55536" y="472373"/>
                      <a:pt x="49980" y="431098"/>
                    </a:cubicBezTo>
                    <a:cubicBezTo>
                      <a:pt x="44424" y="389823"/>
                      <a:pt x="30401" y="208318"/>
                      <a:pt x="22993" y="150110"/>
                    </a:cubicBezTo>
                    <a:cubicBezTo>
                      <a:pt x="15585" y="91902"/>
                      <a:pt x="10292" y="106190"/>
                      <a:pt x="5530" y="81848"/>
                    </a:cubicBezTo>
                    <a:cubicBezTo>
                      <a:pt x="768" y="57506"/>
                      <a:pt x="-2407" y="-8375"/>
                      <a:pt x="2355" y="8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3" name="フリーフォーム: 図形 1162">
                <a:extLst>
                  <a:ext uri="{FF2B5EF4-FFF2-40B4-BE49-F238E27FC236}">
                    <a16:creationId xmlns:a16="http://schemas.microsoft.com/office/drawing/2014/main" id="{56D9FFC9-0BA0-4635-8C47-2C24AA6B4F35}"/>
                  </a:ext>
                </a:extLst>
              </p:cNvPr>
              <p:cNvSpPr/>
              <p:nvPr/>
            </p:nvSpPr>
            <p:spPr>
              <a:xfrm>
                <a:off x="6194539" y="7357935"/>
                <a:ext cx="46118" cy="676981"/>
              </a:xfrm>
              <a:custGeom>
                <a:avLst/>
                <a:gdLst>
                  <a:gd name="connsiteX0" fmla="*/ 45924 w 46118"/>
                  <a:gd name="connsiteY0" fmla="*/ 128 h 676981"/>
                  <a:gd name="connsiteX1" fmla="*/ 17349 w 46118"/>
                  <a:gd name="connsiteY1" fmla="*/ 143003 h 676981"/>
                  <a:gd name="connsiteX2" fmla="*/ 9411 w 46118"/>
                  <a:gd name="connsiteY2" fmla="*/ 646240 h 676981"/>
                  <a:gd name="connsiteX3" fmla="*/ 12586 w 46118"/>
                  <a:gd name="connsiteY3" fmla="*/ 571628 h 676981"/>
                  <a:gd name="connsiteX4" fmla="*/ 1474 w 46118"/>
                  <a:gd name="connsiteY4" fmla="*/ 158878 h 676981"/>
                  <a:gd name="connsiteX5" fmla="*/ 45924 w 46118"/>
                  <a:gd name="connsiteY5" fmla="*/ 128 h 67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18" h="676981">
                    <a:moveTo>
                      <a:pt x="45924" y="128"/>
                    </a:moveTo>
                    <a:cubicBezTo>
                      <a:pt x="48570" y="-2518"/>
                      <a:pt x="23434" y="35318"/>
                      <a:pt x="17349" y="143003"/>
                    </a:cubicBezTo>
                    <a:cubicBezTo>
                      <a:pt x="11264" y="250688"/>
                      <a:pt x="10205" y="574803"/>
                      <a:pt x="9411" y="646240"/>
                    </a:cubicBezTo>
                    <a:cubicBezTo>
                      <a:pt x="8617" y="717677"/>
                      <a:pt x="13909" y="652855"/>
                      <a:pt x="12586" y="571628"/>
                    </a:cubicBezTo>
                    <a:cubicBezTo>
                      <a:pt x="11263" y="490401"/>
                      <a:pt x="-4876" y="255186"/>
                      <a:pt x="1474" y="158878"/>
                    </a:cubicBezTo>
                    <a:cubicBezTo>
                      <a:pt x="7824" y="62570"/>
                      <a:pt x="43278" y="2774"/>
                      <a:pt x="45924" y="1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4" name="フリーフォーム: 図形 1163">
                <a:extLst>
                  <a:ext uri="{FF2B5EF4-FFF2-40B4-BE49-F238E27FC236}">
                    <a16:creationId xmlns:a16="http://schemas.microsoft.com/office/drawing/2014/main" id="{1C419009-DA54-4D33-8D9F-E02A048CBBC4}"/>
                  </a:ext>
                </a:extLst>
              </p:cNvPr>
              <p:cNvSpPr/>
              <p:nvPr/>
            </p:nvSpPr>
            <p:spPr>
              <a:xfrm>
                <a:off x="6122807" y="8060923"/>
                <a:ext cx="84328" cy="425483"/>
              </a:xfrm>
              <a:custGeom>
                <a:avLst/>
                <a:gdLst>
                  <a:gd name="connsiteX0" fmla="*/ 84318 w 84328"/>
                  <a:gd name="connsiteY0" fmla="*/ 402 h 425483"/>
                  <a:gd name="connsiteX1" fmla="*/ 28756 w 84328"/>
                  <a:gd name="connsiteY1" fmla="*/ 254402 h 425483"/>
                  <a:gd name="connsiteX2" fmla="*/ 1768 w 84328"/>
                  <a:gd name="connsiteY2" fmla="*/ 422677 h 425483"/>
                  <a:gd name="connsiteX3" fmla="*/ 4943 w 84328"/>
                  <a:gd name="connsiteY3" fmla="*/ 348065 h 425483"/>
                  <a:gd name="connsiteX4" fmla="*/ 23993 w 84328"/>
                  <a:gd name="connsiteY4" fmla="*/ 198840 h 425483"/>
                  <a:gd name="connsiteX5" fmla="*/ 84318 w 84328"/>
                  <a:gd name="connsiteY5" fmla="*/ 402 h 42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328" h="425483">
                    <a:moveTo>
                      <a:pt x="84318" y="402"/>
                    </a:moveTo>
                    <a:cubicBezTo>
                      <a:pt x="85112" y="9662"/>
                      <a:pt x="42514" y="184023"/>
                      <a:pt x="28756" y="254402"/>
                    </a:cubicBezTo>
                    <a:cubicBezTo>
                      <a:pt x="14998" y="324781"/>
                      <a:pt x="5737" y="407067"/>
                      <a:pt x="1768" y="422677"/>
                    </a:cubicBezTo>
                    <a:cubicBezTo>
                      <a:pt x="-2201" y="438287"/>
                      <a:pt x="1239" y="385371"/>
                      <a:pt x="4943" y="348065"/>
                    </a:cubicBezTo>
                    <a:cubicBezTo>
                      <a:pt x="8647" y="310759"/>
                      <a:pt x="9706" y="253609"/>
                      <a:pt x="23993" y="198840"/>
                    </a:cubicBezTo>
                    <a:cubicBezTo>
                      <a:pt x="38280" y="144071"/>
                      <a:pt x="83524" y="-8858"/>
                      <a:pt x="84318" y="4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5" name="フリーフォーム: 図形 1164">
                <a:extLst>
                  <a:ext uri="{FF2B5EF4-FFF2-40B4-BE49-F238E27FC236}">
                    <a16:creationId xmlns:a16="http://schemas.microsoft.com/office/drawing/2014/main" id="{08E43519-4A23-4D99-9919-5E965B7B3801}"/>
                  </a:ext>
                </a:extLst>
              </p:cNvPr>
              <p:cNvSpPr/>
              <p:nvPr/>
            </p:nvSpPr>
            <p:spPr>
              <a:xfrm>
                <a:off x="6031806" y="8499006"/>
                <a:ext cx="102576" cy="369482"/>
              </a:xfrm>
              <a:custGeom>
                <a:avLst/>
                <a:gdLst>
                  <a:gd name="connsiteX0" fmla="*/ 102294 w 102576"/>
                  <a:gd name="connsiteY0" fmla="*/ 469 h 369482"/>
                  <a:gd name="connsiteX1" fmla="*/ 30857 w 102576"/>
                  <a:gd name="connsiteY1" fmla="*/ 132232 h 369482"/>
                  <a:gd name="connsiteX2" fmla="*/ 24507 w 102576"/>
                  <a:gd name="connsiteY2" fmla="*/ 190969 h 369482"/>
                  <a:gd name="connsiteX3" fmla="*/ 24507 w 102576"/>
                  <a:gd name="connsiteY3" fmla="*/ 244944 h 369482"/>
                  <a:gd name="connsiteX4" fmla="*/ 51494 w 102576"/>
                  <a:gd name="connsiteY4" fmla="*/ 368769 h 369482"/>
                  <a:gd name="connsiteX5" fmla="*/ 694 w 102576"/>
                  <a:gd name="connsiteY5" fmla="*/ 183032 h 369482"/>
                  <a:gd name="connsiteX6" fmla="*/ 102294 w 102576"/>
                  <a:gd name="connsiteY6" fmla="*/ 469 h 36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576" h="369482">
                    <a:moveTo>
                      <a:pt x="102294" y="469"/>
                    </a:moveTo>
                    <a:cubicBezTo>
                      <a:pt x="107321" y="-7998"/>
                      <a:pt x="43821" y="100482"/>
                      <a:pt x="30857" y="132232"/>
                    </a:cubicBezTo>
                    <a:cubicBezTo>
                      <a:pt x="17893" y="163982"/>
                      <a:pt x="25565" y="172184"/>
                      <a:pt x="24507" y="190969"/>
                    </a:cubicBezTo>
                    <a:cubicBezTo>
                      <a:pt x="23449" y="209754"/>
                      <a:pt x="20009" y="215311"/>
                      <a:pt x="24507" y="244944"/>
                    </a:cubicBezTo>
                    <a:cubicBezTo>
                      <a:pt x="29005" y="274577"/>
                      <a:pt x="55463" y="379088"/>
                      <a:pt x="51494" y="368769"/>
                    </a:cubicBezTo>
                    <a:cubicBezTo>
                      <a:pt x="47525" y="358450"/>
                      <a:pt x="-6714" y="244944"/>
                      <a:pt x="694" y="183032"/>
                    </a:cubicBezTo>
                    <a:cubicBezTo>
                      <a:pt x="8102" y="121120"/>
                      <a:pt x="97267" y="8936"/>
                      <a:pt x="102294" y="4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6" name="フリーフォーム: 図形 1165">
                <a:extLst>
                  <a:ext uri="{FF2B5EF4-FFF2-40B4-BE49-F238E27FC236}">
                    <a16:creationId xmlns:a16="http://schemas.microsoft.com/office/drawing/2014/main" id="{90AEF82B-8FEB-4C37-A4F0-9B0124CB1F36}"/>
                  </a:ext>
                </a:extLst>
              </p:cNvPr>
              <p:cNvSpPr/>
              <p:nvPr/>
            </p:nvSpPr>
            <p:spPr>
              <a:xfrm>
                <a:off x="5980380" y="8478795"/>
                <a:ext cx="133193" cy="269322"/>
              </a:xfrm>
              <a:custGeom>
                <a:avLst/>
                <a:gdLst>
                  <a:gd name="connsiteX0" fmla="*/ 133083 w 133193"/>
                  <a:gd name="connsiteY0" fmla="*/ 43 h 269322"/>
                  <a:gd name="connsiteX1" fmla="*/ 29895 w 133193"/>
                  <a:gd name="connsiteY1" fmla="*/ 158793 h 269322"/>
                  <a:gd name="connsiteX2" fmla="*/ 36245 w 133193"/>
                  <a:gd name="connsiteY2" fmla="*/ 257218 h 269322"/>
                  <a:gd name="connsiteX3" fmla="*/ 42595 w 133193"/>
                  <a:gd name="connsiteY3" fmla="*/ 258805 h 269322"/>
                  <a:gd name="connsiteX4" fmla="*/ 15608 w 133193"/>
                  <a:gd name="connsiteY4" fmla="*/ 176255 h 269322"/>
                  <a:gd name="connsiteX5" fmla="*/ 7670 w 133193"/>
                  <a:gd name="connsiteY5" fmla="*/ 142918 h 269322"/>
                  <a:gd name="connsiteX6" fmla="*/ 133083 w 133193"/>
                  <a:gd name="connsiteY6" fmla="*/ 43 h 269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193" h="269322">
                    <a:moveTo>
                      <a:pt x="133083" y="43"/>
                    </a:moveTo>
                    <a:cubicBezTo>
                      <a:pt x="136787" y="2689"/>
                      <a:pt x="46035" y="115931"/>
                      <a:pt x="29895" y="158793"/>
                    </a:cubicBezTo>
                    <a:cubicBezTo>
                      <a:pt x="13755" y="201655"/>
                      <a:pt x="34128" y="240549"/>
                      <a:pt x="36245" y="257218"/>
                    </a:cubicBezTo>
                    <a:cubicBezTo>
                      <a:pt x="38362" y="273887"/>
                      <a:pt x="46034" y="272299"/>
                      <a:pt x="42595" y="258805"/>
                    </a:cubicBezTo>
                    <a:cubicBezTo>
                      <a:pt x="39156" y="245311"/>
                      <a:pt x="21429" y="195570"/>
                      <a:pt x="15608" y="176255"/>
                    </a:cubicBezTo>
                    <a:cubicBezTo>
                      <a:pt x="9787" y="156941"/>
                      <a:pt x="-11115" y="169376"/>
                      <a:pt x="7670" y="142918"/>
                    </a:cubicBezTo>
                    <a:cubicBezTo>
                      <a:pt x="26455" y="116460"/>
                      <a:pt x="129379" y="-2603"/>
                      <a:pt x="133083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7" name="フリーフォーム: 図形 1166">
                <a:extLst>
                  <a:ext uri="{FF2B5EF4-FFF2-40B4-BE49-F238E27FC236}">
                    <a16:creationId xmlns:a16="http://schemas.microsoft.com/office/drawing/2014/main" id="{EFA094F8-5C65-4AD4-A5E4-24162366B902}"/>
                  </a:ext>
                </a:extLst>
              </p:cNvPr>
              <p:cNvSpPr/>
              <p:nvPr/>
            </p:nvSpPr>
            <p:spPr>
              <a:xfrm>
                <a:off x="5672553" y="8856647"/>
                <a:ext cx="402992" cy="122712"/>
              </a:xfrm>
              <a:custGeom>
                <a:avLst/>
                <a:gdLst>
                  <a:gd name="connsiteX0" fmla="*/ 1172 w 402992"/>
                  <a:gd name="connsiteY0" fmla="*/ 122253 h 122712"/>
                  <a:gd name="connsiteX1" fmla="*/ 163097 w 402992"/>
                  <a:gd name="connsiteY1" fmla="*/ 93678 h 122712"/>
                  <a:gd name="connsiteX2" fmla="*/ 226597 w 402992"/>
                  <a:gd name="connsiteY2" fmla="*/ 63516 h 122712"/>
                  <a:gd name="connsiteX3" fmla="*/ 402810 w 402992"/>
                  <a:gd name="connsiteY3" fmla="*/ 16 h 122712"/>
                  <a:gd name="connsiteX4" fmla="*/ 255172 w 402992"/>
                  <a:gd name="connsiteY4" fmla="*/ 69866 h 122712"/>
                  <a:gd name="connsiteX5" fmla="*/ 1172 w 402992"/>
                  <a:gd name="connsiteY5" fmla="*/ 122253 h 12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992" h="122712">
                    <a:moveTo>
                      <a:pt x="1172" y="122253"/>
                    </a:moveTo>
                    <a:cubicBezTo>
                      <a:pt x="-14174" y="126222"/>
                      <a:pt x="125526" y="103467"/>
                      <a:pt x="163097" y="93678"/>
                    </a:cubicBezTo>
                    <a:cubicBezTo>
                      <a:pt x="200668" y="83889"/>
                      <a:pt x="186645" y="79126"/>
                      <a:pt x="226597" y="63516"/>
                    </a:cubicBezTo>
                    <a:cubicBezTo>
                      <a:pt x="266549" y="47906"/>
                      <a:pt x="398048" y="-1042"/>
                      <a:pt x="402810" y="16"/>
                    </a:cubicBezTo>
                    <a:cubicBezTo>
                      <a:pt x="407572" y="1074"/>
                      <a:pt x="318143" y="48964"/>
                      <a:pt x="255172" y="69866"/>
                    </a:cubicBezTo>
                    <a:cubicBezTo>
                      <a:pt x="192201" y="90768"/>
                      <a:pt x="16518" y="118284"/>
                      <a:pt x="1172" y="122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8" name="フリーフォーム: 図形 1167">
                <a:extLst>
                  <a:ext uri="{FF2B5EF4-FFF2-40B4-BE49-F238E27FC236}">
                    <a16:creationId xmlns:a16="http://schemas.microsoft.com/office/drawing/2014/main" id="{ABB89C41-82FD-4EFC-8505-FCA260D11BF3}"/>
                  </a:ext>
                </a:extLst>
              </p:cNvPr>
              <p:cNvSpPr/>
              <p:nvPr/>
            </p:nvSpPr>
            <p:spPr>
              <a:xfrm>
                <a:off x="4924891" y="8974132"/>
                <a:ext cx="879402" cy="12295"/>
              </a:xfrm>
              <a:custGeom>
                <a:avLst/>
                <a:gdLst>
                  <a:gd name="connsiteX0" fmla="*/ 1122 w 879402"/>
                  <a:gd name="connsiteY0" fmla="*/ 9531 h 12295"/>
                  <a:gd name="connsiteX1" fmla="*/ 840909 w 879402"/>
                  <a:gd name="connsiteY1" fmla="*/ 6 h 12295"/>
                  <a:gd name="connsiteX2" fmla="*/ 664697 w 879402"/>
                  <a:gd name="connsiteY2" fmla="*/ 11118 h 12295"/>
                  <a:gd name="connsiteX3" fmla="*/ 1122 w 879402"/>
                  <a:gd name="connsiteY3" fmla="*/ 9531 h 12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9402" h="12295">
                    <a:moveTo>
                      <a:pt x="1122" y="9531"/>
                    </a:moveTo>
                    <a:cubicBezTo>
                      <a:pt x="30491" y="7679"/>
                      <a:pt x="730313" y="-258"/>
                      <a:pt x="840909" y="6"/>
                    </a:cubicBezTo>
                    <a:cubicBezTo>
                      <a:pt x="951505" y="270"/>
                      <a:pt x="802280" y="8472"/>
                      <a:pt x="664697" y="11118"/>
                    </a:cubicBezTo>
                    <a:cubicBezTo>
                      <a:pt x="527114" y="13764"/>
                      <a:pt x="-28247" y="11383"/>
                      <a:pt x="1122" y="9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9" name="フリーフォーム: 図形 1168">
                <a:extLst>
                  <a:ext uri="{FF2B5EF4-FFF2-40B4-BE49-F238E27FC236}">
                    <a16:creationId xmlns:a16="http://schemas.microsoft.com/office/drawing/2014/main" id="{28CEC8C1-04D4-4B6A-88BE-4769F01AD343}"/>
                  </a:ext>
                </a:extLst>
              </p:cNvPr>
              <p:cNvSpPr/>
              <p:nvPr/>
            </p:nvSpPr>
            <p:spPr>
              <a:xfrm>
                <a:off x="4908550" y="8947150"/>
                <a:ext cx="884518" cy="11113"/>
              </a:xfrm>
              <a:custGeom>
                <a:avLst/>
                <a:gdLst>
                  <a:gd name="connsiteX0" fmla="*/ 0 w 884518"/>
                  <a:gd name="connsiteY0" fmla="*/ 3175 h 11113"/>
                  <a:gd name="connsiteX1" fmla="*/ 66675 w 884518"/>
                  <a:gd name="connsiteY1" fmla="*/ 3175 h 11113"/>
                  <a:gd name="connsiteX2" fmla="*/ 854075 w 884518"/>
                  <a:gd name="connsiteY2" fmla="*/ 0 h 11113"/>
                  <a:gd name="connsiteX3" fmla="*/ 654050 w 884518"/>
                  <a:gd name="connsiteY3" fmla="*/ 11113 h 11113"/>
                  <a:gd name="connsiteX4" fmla="*/ 0 w 884518"/>
                  <a:gd name="connsiteY4" fmla="*/ 3175 h 1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518" h="11113">
                    <a:moveTo>
                      <a:pt x="0" y="3175"/>
                    </a:moveTo>
                    <a:lnTo>
                      <a:pt x="66675" y="3175"/>
                    </a:lnTo>
                    <a:lnTo>
                      <a:pt x="854075" y="0"/>
                    </a:lnTo>
                    <a:cubicBezTo>
                      <a:pt x="951971" y="1323"/>
                      <a:pt x="794544" y="8467"/>
                      <a:pt x="654050" y="11113"/>
                    </a:cubicBezTo>
                    <a:lnTo>
                      <a:pt x="0" y="3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0" name="フリーフォーム: 図形 1169">
                <a:extLst>
                  <a:ext uri="{FF2B5EF4-FFF2-40B4-BE49-F238E27FC236}">
                    <a16:creationId xmlns:a16="http://schemas.microsoft.com/office/drawing/2014/main" id="{EFAAED7C-BC6D-44C3-AD65-760655AE5F8B}"/>
                  </a:ext>
                </a:extLst>
              </p:cNvPr>
              <p:cNvSpPr/>
              <p:nvPr/>
            </p:nvSpPr>
            <p:spPr>
              <a:xfrm>
                <a:off x="5768828" y="8720740"/>
                <a:ext cx="250483" cy="204186"/>
              </a:xfrm>
              <a:custGeom>
                <a:avLst/>
                <a:gdLst>
                  <a:gd name="connsiteX0" fmla="*/ 249385 w 250483"/>
                  <a:gd name="connsiteY0" fmla="*/ 985 h 204186"/>
                  <a:gd name="connsiteX1" fmla="*/ 187472 w 250483"/>
                  <a:gd name="connsiteY1" fmla="*/ 129573 h 204186"/>
                  <a:gd name="connsiteX2" fmla="*/ 147 w 250483"/>
                  <a:gd name="connsiteY2" fmla="*/ 204185 h 204186"/>
                  <a:gd name="connsiteX3" fmla="*/ 157310 w 250483"/>
                  <a:gd name="connsiteY3" fmla="*/ 127985 h 204186"/>
                  <a:gd name="connsiteX4" fmla="*/ 222397 w 250483"/>
                  <a:gd name="connsiteY4" fmla="*/ 72423 h 204186"/>
                  <a:gd name="connsiteX5" fmla="*/ 249385 w 250483"/>
                  <a:gd name="connsiteY5" fmla="*/ 985 h 20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0483" h="204186">
                    <a:moveTo>
                      <a:pt x="249385" y="985"/>
                    </a:moveTo>
                    <a:cubicBezTo>
                      <a:pt x="243564" y="10510"/>
                      <a:pt x="229012" y="95706"/>
                      <a:pt x="187472" y="129573"/>
                    </a:cubicBezTo>
                    <a:cubicBezTo>
                      <a:pt x="145932" y="163440"/>
                      <a:pt x="5174" y="204450"/>
                      <a:pt x="147" y="204185"/>
                    </a:cubicBezTo>
                    <a:cubicBezTo>
                      <a:pt x="-4880" y="203920"/>
                      <a:pt x="120268" y="149945"/>
                      <a:pt x="157310" y="127985"/>
                    </a:cubicBezTo>
                    <a:cubicBezTo>
                      <a:pt x="194352" y="106025"/>
                      <a:pt x="208109" y="91208"/>
                      <a:pt x="222397" y="72423"/>
                    </a:cubicBezTo>
                    <a:cubicBezTo>
                      <a:pt x="236685" y="53638"/>
                      <a:pt x="255206" y="-8540"/>
                      <a:pt x="249385" y="9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1" name="フリーフォーム: 図形 1170">
                <a:extLst>
                  <a:ext uri="{FF2B5EF4-FFF2-40B4-BE49-F238E27FC236}">
                    <a16:creationId xmlns:a16="http://schemas.microsoft.com/office/drawing/2014/main" id="{6660A157-1C0E-4856-BE54-A5C459CA9036}"/>
                  </a:ext>
                </a:extLst>
              </p:cNvPr>
              <p:cNvSpPr/>
              <p:nvPr/>
            </p:nvSpPr>
            <p:spPr>
              <a:xfrm>
                <a:off x="4254500" y="8912225"/>
                <a:ext cx="867728" cy="41574"/>
              </a:xfrm>
              <a:custGeom>
                <a:avLst/>
                <a:gdLst>
                  <a:gd name="connsiteX0" fmla="*/ 0 w 867728"/>
                  <a:gd name="connsiteY0" fmla="*/ 0 h 41574"/>
                  <a:gd name="connsiteX1" fmla="*/ 52388 w 867728"/>
                  <a:gd name="connsiteY1" fmla="*/ 4763 h 41574"/>
                  <a:gd name="connsiteX2" fmla="*/ 685800 w 867728"/>
                  <a:gd name="connsiteY2" fmla="*/ 39688 h 41574"/>
                  <a:gd name="connsiteX3" fmla="*/ 866775 w 867728"/>
                  <a:gd name="connsiteY3" fmla="*/ 36513 h 41574"/>
                  <a:gd name="connsiteX4" fmla="*/ 631825 w 867728"/>
                  <a:gd name="connsiteY4" fmla="*/ 33338 h 41574"/>
                  <a:gd name="connsiteX5" fmla="*/ 0 w 867728"/>
                  <a:gd name="connsiteY5" fmla="*/ 0 h 41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7728" h="41574">
                    <a:moveTo>
                      <a:pt x="0" y="0"/>
                    </a:moveTo>
                    <a:lnTo>
                      <a:pt x="52388" y="4763"/>
                    </a:lnTo>
                    <a:lnTo>
                      <a:pt x="685800" y="39688"/>
                    </a:lnTo>
                    <a:cubicBezTo>
                      <a:pt x="821531" y="44980"/>
                      <a:pt x="875771" y="37571"/>
                      <a:pt x="866775" y="36513"/>
                    </a:cubicBezTo>
                    <a:cubicBezTo>
                      <a:pt x="857779" y="35455"/>
                      <a:pt x="773642" y="41011"/>
                      <a:pt x="631825" y="33338"/>
                    </a:cubicBezTo>
                    <a:cubicBezTo>
                      <a:pt x="490008" y="25665"/>
                      <a:pt x="252941" y="807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2" name="フリーフォーム: 図形 1171">
                <a:extLst>
                  <a:ext uri="{FF2B5EF4-FFF2-40B4-BE49-F238E27FC236}">
                    <a16:creationId xmlns:a16="http://schemas.microsoft.com/office/drawing/2014/main" id="{E4736992-4DBE-43C4-9CAC-EAEB79034D27}"/>
                  </a:ext>
                </a:extLst>
              </p:cNvPr>
              <p:cNvSpPr/>
              <p:nvPr/>
            </p:nvSpPr>
            <p:spPr>
              <a:xfrm>
                <a:off x="4136900" y="8921720"/>
                <a:ext cx="744232" cy="67624"/>
              </a:xfrm>
              <a:custGeom>
                <a:avLst/>
                <a:gdLst>
                  <a:gd name="connsiteX0" fmla="*/ 3300 w 744232"/>
                  <a:gd name="connsiteY0" fmla="*/ 30 h 67624"/>
                  <a:gd name="connsiteX1" fmla="*/ 79500 w 744232"/>
                  <a:gd name="connsiteY1" fmla="*/ 9555 h 67624"/>
                  <a:gd name="connsiteX2" fmla="*/ 728788 w 744232"/>
                  <a:gd name="connsiteY2" fmla="*/ 65118 h 67624"/>
                  <a:gd name="connsiteX3" fmla="*/ 555750 w 744232"/>
                  <a:gd name="connsiteY3" fmla="*/ 58768 h 67624"/>
                  <a:gd name="connsiteX4" fmla="*/ 270000 w 744232"/>
                  <a:gd name="connsiteY4" fmla="*/ 41305 h 67624"/>
                  <a:gd name="connsiteX5" fmla="*/ 3300 w 744232"/>
                  <a:gd name="connsiteY5" fmla="*/ 30 h 6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4232" h="67624">
                    <a:moveTo>
                      <a:pt x="3300" y="30"/>
                    </a:moveTo>
                    <a:cubicBezTo>
                      <a:pt x="-19058" y="-632"/>
                      <a:pt x="79500" y="9555"/>
                      <a:pt x="79500" y="9555"/>
                    </a:cubicBezTo>
                    <a:lnTo>
                      <a:pt x="728788" y="65118"/>
                    </a:lnTo>
                    <a:cubicBezTo>
                      <a:pt x="808163" y="73320"/>
                      <a:pt x="555750" y="58768"/>
                      <a:pt x="555750" y="58768"/>
                    </a:cubicBezTo>
                    <a:cubicBezTo>
                      <a:pt x="479285" y="54799"/>
                      <a:pt x="356254" y="50830"/>
                      <a:pt x="270000" y="41305"/>
                    </a:cubicBezTo>
                    <a:cubicBezTo>
                      <a:pt x="183746" y="31780"/>
                      <a:pt x="110985" y="16699"/>
                      <a:pt x="3300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3" name="フリーフォーム: 図形 1172">
                <a:extLst>
                  <a:ext uri="{FF2B5EF4-FFF2-40B4-BE49-F238E27FC236}">
                    <a16:creationId xmlns:a16="http://schemas.microsoft.com/office/drawing/2014/main" id="{7EEEE593-DBCC-4DD8-A18F-42E8744DEC1C}"/>
                  </a:ext>
                </a:extLst>
              </p:cNvPr>
              <p:cNvSpPr/>
              <p:nvPr/>
            </p:nvSpPr>
            <p:spPr>
              <a:xfrm>
                <a:off x="3473450" y="8786813"/>
                <a:ext cx="690890" cy="124102"/>
              </a:xfrm>
              <a:custGeom>
                <a:avLst/>
                <a:gdLst>
                  <a:gd name="connsiteX0" fmla="*/ 0 w 690890"/>
                  <a:gd name="connsiteY0" fmla="*/ 0 h 124102"/>
                  <a:gd name="connsiteX1" fmla="*/ 342900 w 690890"/>
                  <a:gd name="connsiteY1" fmla="*/ 60325 h 124102"/>
                  <a:gd name="connsiteX2" fmla="*/ 685800 w 690890"/>
                  <a:gd name="connsiteY2" fmla="*/ 123825 h 124102"/>
                  <a:gd name="connsiteX3" fmla="*/ 538163 w 690890"/>
                  <a:gd name="connsiteY3" fmla="*/ 82550 h 124102"/>
                  <a:gd name="connsiteX4" fmla="*/ 398463 w 690890"/>
                  <a:gd name="connsiteY4" fmla="*/ 60325 h 124102"/>
                  <a:gd name="connsiteX5" fmla="*/ 0 w 690890"/>
                  <a:gd name="connsiteY5" fmla="*/ 0 h 12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0890" h="124102">
                    <a:moveTo>
                      <a:pt x="0" y="0"/>
                    </a:moveTo>
                    <a:lnTo>
                      <a:pt x="342900" y="60325"/>
                    </a:lnTo>
                    <a:lnTo>
                      <a:pt x="685800" y="123825"/>
                    </a:lnTo>
                    <a:cubicBezTo>
                      <a:pt x="718344" y="127529"/>
                      <a:pt x="586052" y="93133"/>
                      <a:pt x="538163" y="82550"/>
                    </a:cubicBezTo>
                    <a:cubicBezTo>
                      <a:pt x="490274" y="71967"/>
                      <a:pt x="398463" y="60325"/>
                      <a:pt x="398463" y="603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4" name="フリーフォーム: 図形 1173">
                <a:extLst>
                  <a:ext uri="{FF2B5EF4-FFF2-40B4-BE49-F238E27FC236}">
                    <a16:creationId xmlns:a16="http://schemas.microsoft.com/office/drawing/2014/main" id="{C782BC99-7908-4C08-B4FB-74B8814927C0}"/>
                  </a:ext>
                </a:extLst>
              </p:cNvPr>
              <p:cNvSpPr/>
              <p:nvPr/>
            </p:nvSpPr>
            <p:spPr>
              <a:xfrm>
                <a:off x="3455988" y="8812213"/>
                <a:ext cx="689758" cy="119625"/>
              </a:xfrm>
              <a:custGeom>
                <a:avLst/>
                <a:gdLst>
                  <a:gd name="connsiteX0" fmla="*/ 0 w 689758"/>
                  <a:gd name="connsiteY0" fmla="*/ 0 h 119625"/>
                  <a:gd name="connsiteX1" fmla="*/ 93662 w 689758"/>
                  <a:gd name="connsiteY1" fmla="*/ 22225 h 119625"/>
                  <a:gd name="connsiteX2" fmla="*/ 666750 w 689758"/>
                  <a:gd name="connsiteY2" fmla="*/ 117475 h 119625"/>
                  <a:gd name="connsiteX3" fmla="*/ 568325 w 689758"/>
                  <a:gd name="connsiteY3" fmla="*/ 87312 h 119625"/>
                  <a:gd name="connsiteX4" fmla="*/ 488950 w 689758"/>
                  <a:gd name="connsiteY4" fmla="*/ 71437 h 119625"/>
                  <a:gd name="connsiteX5" fmla="*/ 0 w 689758"/>
                  <a:gd name="connsiteY5" fmla="*/ 0 h 11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9758" h="119625">
                    <a:moveTo>
                      <a:pt x="0" y="0"/>
                    </a:moveTo>
                    <a:lnTo>
                      <a:pt x="93662" y="22225"/>
                    </a:lnTo>
                    <a:lnTo>
                      <a:pt x="666750" y="117475"/>
                    </a:lnTo>
                    <a:cubicBezTo>
                      <a:pt x="745861" y="128323"/>
                      <a:pt x="597958" y="94985"/>
                      <a:pt x="568325" y="87312"/>
                    </a:cubicBezTo>
                    <a:cubicBezTo>
                      <a:pt x="538692" y="79639"/>
                      <a:pt x="488950" y="71437"/>
                      <a:pt x="488950" y="7143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5" name="フリーフォーム: 図形 1174">
                <a:extLst>
                  <a:ext uri="{FF2B5EF4-FFF2-40B4-BE49-F238E27FC236}">
                    <a16:creationId xmlns:a16="http://schemas.microsoft.com/office/drawing/2014/main" id="{F1E6925D-306E-47AB-95F3-BC97A8B2403E}"/>
                  </a:ext>
                </a:extLst>
              </p:cNvPr>
              <p:cNvSpPr/>
              <p:nvPr/>
            </p:nvSpPr>
            <p:spPr>
              <a:xfrm>
                <a:off x="3441475" y="6826103"/>
                <a:ext cx="905558" cy="91417"/>
              </a:xfrm>
              <a:custGeom>
                <a:avLst/>
                <a:gdLst>
                  <a:gd name="connsiteX0" fmla="*/ 29858 w 905558"/>
                  <a:gd name="connsiteY0" fmla="*/ 89047 h 91417"/>
                  <a:gd name="connsiteX1" fmla="*/ 87008 w 905558"/>
                  <a:gd name="connsiteY1" fmla="*/ 80580 h 91417"/>
                  <a:gd name="connsiteX2" fmla="*/ 406625 w 905558"/>
                  <a:gd name="connsiteY2" fmla="*/ 48830 h 91417"/>
                  <a:gd name="connsiteX3" fmla="*/ 897692 w 905558"/>
                  <a:gd name="connsiteY3" fmla="*/ 46714 h 91417"/>
                  <a:gd name="connsiteX4" fmla="*/ 715658 w 905558"/>
                  <a:gd name="connsiteY4" fmla="*/ 147 h 91417"/>
                  <a:gd name="connsiteX5" fmla="*/ 802442 w 905558"/>
                  <a:gd name="connsiteY5" fmla="*/ 31897 h 91417"/>
                  <a:gd name="connsiteX6" fmla="*/ 637342 w 905558"/>
                  <a:gd name="connsiteY6" fmla="*/ 29780 h 91417"/>
                  <a:gd name="connsiteX7" fmla="*/ 29858 w 905558"/>
                  <a:gd name="connsiteY7" fmla="*/ 89047 h 91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5558" h="91417">
                    <a:moveTo>
                      <a:pt x="29858" y="89047"/>
                    </a:moveTo>
                    <a:cubicBezTo>
                      <a:pt x="-61864" y="97514"/>
                      <a:pt x="87008" y="80580"/>
                      <a:pt x="87008" y="80580"/>
                    </a:cubicBezTo>
                    <a:cubicBezTo>
                      <a:pt x="149803" y="73877"/>
                      <a:pt x="271511" y="54474"/>
                      <a:pt x="406625" y="48830"/>
                    </a:cubicBezTo>
                    <a:cubicBezTo>
                      <a:pt x="541739" y="43186"/>
                      <a:pt x="846187" y="54828"/>
                      <a:pt x="897692" y="46714"/>
                    </a:cubicBezTo>
                    <a:cubicBezTo>
                      <a:pt x="949197" y="38600"/>
                      <a:pt x="731533" y="2616"/>
                      <a:pt x="715658" y="147"/>
                    </a:cubicBezTo>
                    <a:cubicBezTo>
                      <a:pt x="699783" y="-2323"/>
                      <a:pt x="815495" y="26958"/>
                      <a:pt x="802442" y="31897"/>
                    </a:cubicBezTo>
                    <a:cubicBezTo>
                      <a:pt x="789389" y="36836"/>
                      <a:pt x="765753" y="21666"/>
                      <a:pt x="637342" y="29780"/>
                    </a:cubicBezTo>
                    <a:cubicBezTo>
                      <a:pt x="508931" y="37894"/>
                      <a:pt x="121580" y="80580"/>
                      <a:pt x="29858" y="890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6" name="フリーフォーム: 図形 1175">
                <a:extLst>
                  <a:ext uri="{FF2B5EF4-FFF2-40B4-BE49-F238E27FC236}">
                    <a16:creationId xmlns:a16="http://schemas.microsoft.com/office/drawing/2014/main" id="{E745973C-6BA0-4151-86EB-9511DD9CF57B}"/>
                  </a:ext>
                </a:extLst>
              </p:cNvPr>
              <p:cNvSpPr/>
              <p:nvPr/>
            </p:nvSpPr>
            <p:spPr>
              <a:xfrm>
                <a:off x="4296541" y="6792287"/>
                <a:ext cx="949493" cy="55260"/>
              </a:xfrm>
              <a:custGeom>
                <a:avLst/>
                <a:gdLst>
                  <a:gd name="connsiteX0" fmla="*/ 292 w 949493"/>
                  <a:gd name="connsiteY0" fmla="*/ 36080 h 55260"/>
                  <a:gd name="connsiteX1" fmla="*/ 127292 w 949493"/>
                  <a:gd name="connsiteY1" fmla="*/ 55130 h 55260"/>
                  <a:gd name="connsiteX2" fmla="*/ 779226 w 949493"/>
                  <a:gd name="connsiteY2" fmla="*/ 27613 h 55260"/>
                  <a:gd name="connsiteX3" fmla="*/ 942209 w 949493"/>
                  <a:gd name="connsiteY3" fmla="*/ 38196 h 55260"/>
                  <a:gd name="connsiteX4" fmla="*/ 607776 w 949493"/>
                  <a:gd name="connsiteY4" fmla="*/ 96 h 55260"/>
                  <a:gd name="connsiteX5" fmla="*/ 681859 w 949493"/>
                  <a:gd name="connsiteY5" fmla="*/ 27613 h 55260"/>
                  <a:gd name="connsiteX6" fmla="*/ 292392 w 949493"/>
                  <a:gd name="connsiteY6" fmla="*/ 38196 h 55260"/>
                  <a:gd name="connsiteX7" fmla="*/ 292 w 949493"/>
                  <a:gd name="connsiteY7" fmla="*/ 36080 h 5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9493" h="55260">
                    <a:moveTo>
                      <a:pt x="292" y="36080"/>
                    </a:moveTo>
                    <a:cubicBezTo>
                      <a:pt x="-1119" y="46310"/>
                      <a:pt x="-2530" y="56541"/>
                      <a:pt x="127292" y="55130"/>
                    </a:cubicBezTo>
                    <a:cubicBezTo>
                      <a:pt x="257114" y="53719"/>
                      <a:pt x="643407" y="30435"/>
                      <a:pt x="779226" y="27613"/>
                    </a:cubicBezTo>
                    <a:cubicBezTo>
                      <a:pt x="915045" y="24791"/>
                      <a:pt x="970784" y="42782"/>
                      <a:pt x="942209" y="38196"/>
                    </a:cubicBezTo>
                    <a:cubicBezTo>
                      <a:pt x="913634" y="33610"/>
                      <a:pt x="651168" y="1860"/>
                      <a:pt x="607776" y="96"/>
                    </a:cubicBezTo>
                    <a:cubicBezTo>
                      <a:pt x="564384" y="-1668"/>
                      <a:pt x="734423" y="21263"/>
                      <a:pt x="681859" y="27613"/>
                    </a:cubicBezTo>
                    <a:cubicBezTo>
                      <a:pt x="629295" y="33963"/>
                      <a:pt x="292392" y="38196"/>
                      <a:pt x="292392" y="38196"/>
                    </a:cubicBezTo>
                    <a:lnTo>
                      <a:pt x="292" y="3608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7" name="フリーフォーム: 図形 1176">
                <a:extLst>
                  <a:ext uri="{FF2B5EF4-FFF2-40B4-BE49-F238E27FC236}">
                    <a16:creationId xmlns:a16="http://schemas.microsoft.com/office/drawing/2014/main" id="{14797A1A-23F4-4609-9B8B-DA68CAE25067}"/>
                  </a:ext>
                </a:extLst>
              </p:cNvPr>
              <p:cNvSpPr/>
              <p:nvPr/>
            </p:nvSpPr>
            <p:spPr>
              <a:xfrm>
                <a:off x="5202606" y="6798327"/>
                <a:ext cx="795543" cy="21865"/>
              </a:xfrm>
              <a:custGeom>
                <a:avLst/>
                <a:gdLst>
                  <a:gd name="connsiteX0" fmla="*/ 6511 w 795543"/>
                  <a:gd name="connsiteY0" fmla="*/ 4640 h 21865"/>
                  <a:gd name="connsiteX1" fmla="*/ 213944 w 795543"/>
                  <a:gd name="connsiteY1" fmla="*/ 13106 h 21865"/>
                  <a:gd name="connsiteX2" fmla="*/ 781211 w 795543"/>
                  <a:gd name="connsiteY2" fmla="*/ 13106 h 21865"/>
                  <a:gd name="connsiteX3" fmla="*/ 613994 w 795543"/>
                  <a:gd name="connsiteY3" fmla="*/ 406 h 21865"/>
                  <a:gd name="connsiteX4" fmla="*/ 486994 w 795543"/>
                  <a:gd name="connsiteY4" fmla="*/ 4640 h 21865"/>
                  <a:gd name="connsiteX5" fmla="*/ 626694 w 795543"/>
                  <a:gd name="connsiteY5" fmla="*/ 19456 h 21865"/>
                  <a:gd name="connsiteX6" fmla="*/ 425611 w 795543"/>
                  <a:gd name="connsiteY6" fmla="*/ 19456 h 21865"/>
                  <a:gd name="connsiteX7" fmla="*/ 6511 w 795543"/>
                  <a:gd name="connsiteY7" fmla="*/ 4640 h 2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5543" h="21865">
                    <a:moveTo>
                      <a:pt x="6511" y="4640"/>
                    </a:moveTo>
                    <a:cubicBezTo>
                      <a:pt x="-28767" y="3582"/>
                      <a:pt x="84827" y="11695"/>
                      <a:pt x="213944" y="13106"/>
                    </a:cubicBezTo>
                    <a:cubicBezTo>
                      <a:pt x="343061" y="14517"/>
                      <a:pt x="714536" y="15223"/>
                      <a:pt x="781211" y="13106"/>
                    </a:cubicBezTo>
                    <a:cubicBezTo>
                      <a:pt x="847886" y="10989"/>
                      <a:pt x="663030" y="1817"/>
                      <a:pt x="613994" y="406"/>
                    </a:cubicBezTo>
                    <a:cubicBezTo>
                      <a:pt x="564958" y="-1005"/>
                      <a:pt x="484877" y="1465"/>
                      <a:pt x="486994" y="4640"/>
                    </a:cubicBezTo>
                    <a:cubicBezTo>
                      <a:pt x="489111" y="7815"/>
                      <a:pt x="636924" y="16987"/>
                      <a:pt x="626694" y="19456"/>
                    </a:cubicBezTo>
                    <a:cubicBezTo>
                      <a:pt x="616464" y="21925"/>
                      <a:pt x="526858" y="23336"/>
                      <a:pt x="425611" y="19456"/>
                    </a:cubicBezTo>
                    <a:lnTo>
                      <a:pt x="6511" y="464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8" name="フリーフォーム: 図形 1177">
                <a:extLst>
                  <a:ext uri="{FF2B5EF4-FFF2-40B4-BE49-F238E27FC236}">
                    <a16:creationId xmlns:a16="http://schemas.microsoft.com/office/drawing/2014/main" id="{B4868B9C-A0D7-4CCE-8603-7DE2BD6A99F5}"/>
                  </a:ext>
                </a:extLst>
              </p:cNvPr>
              <p:cNvSpPr/>
              <p:nvPr/>
            </p:nvSpPr>
            <p:spPr>
              <a:xfrm>
                <a:off x="4588988" y="6965498"/>
                <a:ext cx="71639" cy="217900"/>
              </a:xfrm>
              <a:custGeom>
                <a:avLst/>
                <a:gdLst>
                  <a:gd name="connsiteX0" fmla="*/ 70325 w 71639"/>
                  <a:gd name="connsiteY0" fmla="*/ 452 h 217900"/>
                  <a:gd name="connsiteX1" fmla="*/ 475 w 71639"/>
                  <a:gd name="connsiteY1" fmla="*/ 210002 h 217900"/>
                  <a:gd name="connsiteX2" fmla="*/ 41750 w 71639"/>
                  <a:gd name="connsiteY2" fmla="*/ 156027 h 217900"/>
                  <a:gd name="connsiteX3" fmla="*/ 70325 w 71639"/>
                  <a:gd name="connsiteY3" fmla="*/ 452 h 21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39" h="217900">
                    <a:moveTo>
                      <a:pt x="70325" y="452"/>
                    </a:moveTo>
                    <a:cubicBezTo>
                      <a:pt x="63446" y="9448"/>
                      <a:pt x="5237" y="184073"/>
                      <a:pt x="475" y="210002"/>
                    </a:cubicBezTo>
                    <a:cubicBezTo>
                      <a:pt x="-4287" y="235931"/>
                      <a:pt x="27992" y="192804"/>
                      <a:pt x="41750" y="156027"/>
                    </a:cubicBezTo>
                    <a:cubicBezTo>
                      <a:pt x="55508" y="119250"/>
                      <a:pt x="77204" y="-8544"/>
                      <a:pt x="70325" y="4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9" name="フリーフォーム: 図形 1178">
                <a:extLst>
                  <a:ext uri="{FF2B5EF4-FFF2-40B4-BE49-F238E27FC236}">
                    <a16:creationId xmlns:a16="http://schemas.microsoft.com/office/drawing/2014/main" id="{AD28B369-44DF-42CB-AAB1-5D4082D51C6E}"/>
                  </a:ext>
                </a:extLst>
              </p:cNvPr>
              <p:cNvSpPr/>
              <p:nvPr/>
            </p:nvSpPr>
            <p:spPr>
              <a:xfrm>
                <a:off x="4667214" y="6973988"/>
                <a:ext cx="71822" cy="186555"/>
              </a:xfrm>
              <a:custGeom>
                <a:avLst/>
                <a:gdLst>
                  <a:gd name="connsiteX0" fmla="*/ 1624 w 71822"/>
                  <a:gd name="connsiteY0" fmla="*/ 1487 h 186555"/>
                  <a:gd name="connsiteX1" fmla="*/ 71474 w 71822"/>
                  <a:gd name="connsiteY1" fmla="*/ 184050 h 186555"/>
                  <a:gd name="connsiteX2" fmla="*/ 27024 w 71822"/>
                  <a:gd name="connsiteY2" fmla="*/ 101500 h 186555"/>
                  <a:gd name="connsiteX3" fmla="*/ 1624 w 71822"/>
                  <a:gd name="connsiteY3" fmla="*/ 1487 h 18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822" h="186555">
                    <a:moveTo>
                      <a:pt x="1624" y="1487"/>
                    </a:moveTo>
                    <a:cubicBezTo>
                      <a:pt x="9032" y="15245"/>
                      <a:pt x="67241" y="167381"/>
                      <a:pt x="71474" y="184050"/>
                    </a:cubicBezTo>
                    <a:cubicBezTo>
                      <a:pt x="75707" y="200719"/>
                      <a:pt x="40253" y="129810"/>
                      <a:pt x="27024" y="101500"/>
                    </a:cubicBezTo>
                    <a:cubicBezTo>
                      <a:pt x="13795" y="73190"/>
                      <a:pt x="-5784" y="-12271"/>
                      <a:pt x="1624" y="14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0" name="フリーフォーム: 図形 1179">
                <a:extLst>
                  <a:ext uri="{FF2B5EF4-FFF2-40B4-BE49-F238E27FC236}">
                    <a16:creationId xmlns:a16="http://schemas.microsoft.com/office/drawing/2014/main" id="{DD3BDE45-58F2-4C2F-A95F-769E0D3EF376}"/>
                  </a:ext>
                </a:extLst>
              </p:cNvPr>
              <p:cNvSpPr/>
              <p:nvPr/>
            </p:nvSpPr>
            <p:spPr>
              <a:xfrm>
                <a:off x="4598796" y="7094052"/>
                <a:ext cx="134184" cy="19781"/>
              </a:xfrm>
              <a:custGeom>
                <a:avLst/>
                <a:gdLst>
                  <a:gd name="connsiteX0" fmla="*/ 192 w 134184"/>
                  <a:gd name="connsiteY0" fmla="*/ 486 h 19781"/>
                  <a:gd name="connsiteX1" fmla="*/ 128779 w 134184"/>
                  <a:gd name="connsiteY1" fmla="*/ 6836 h 19781"/>
                  <a:gd name="connsiteX2" fmla="*/ 100204 w 134184"/>
                  <a:gd name="connsiteY2" fmla="*/ 19536 h 19781"/>
                  <a:gd name="connsiteX3" fmla="*/ 192 w 134184"/>
                  <a:gd name="connsiteY3" fmla="*/ 486 h 1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184" h="19781">
                    <a:moveTo>
                      <a:pt x="192" y="486"/>
                    </a:moveTo>
                    <a:cubicBezTo>
                      <a:pt x="4954" y="-1631"/>
                      <a:pt x="112110" y="3661"/>
                      <a:pt x="128779" y="6836"/>
                    </a:cubicBezTo>
                    <a:cubicBezTo>
                      <a:pt x="145448" y="10011"/>
                      <a:pt x="120048" y="16890"/>
                      <a:pt x="100204" y="19536"/>
                    </a:cubicBezTo>
                    <a:cubicBezTo>
                      <a:pt x="80360" y="22182"/>
                      <a:pt x="-4570" y="2603"/>
                      <a:pt x="192" y="4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1" name="フリーフォーム: 図形 1180">
                <a:extLst>
                  <a:ext uri="{FF2B5EF4-FFF2-40B4-BE49-F238E27FC236}">
                    <a16:creationId xmlns:a16="http://schemas.microsoft.com/office/drawing/2014/main" id="{BA7F3941-61A3-4BDD-ABC6-C2EFB7B8E461}"/>
                  </a:ext>
                </a:extLst>
              </p:cNvPr>
              <p:cNvSpPr/>
              <p:nvPr/>
            </p:nvSpPr>
            <p:spPr>
              <a:xfrm>
                <a:off x="4732261" y="6978335"/>
                <a:ext cx="41628" cy="161560"/>
              </a:xfrm>
              <a:custGeom>
                <a:avLst/>
                <a:gdLst>
                  <a:gd name="connsiteX0" fmla="*/ 77 w 41628"/>
                  <a:gd name="connsiteY0" fmla="*/ 315 h 161560"/>
                  <a:gd name="connsiteX1" fmla="*/ 28652 w 41628"/>
                  <a:gd name="connsiteY1" fmla="*/ 146365 h 161560"/>
                  <a:gd name="connsiteX2" fmla="*/ 41352 w 41628"/>
                  <a:gd name="connsiteY2" fmla="*/ 152715 h 161560"/>
                  <a:gd name="connsiteX3" fmla="*/ 38177 w 41628"/>
                  <a:gd name="connsiteY3" fmla="*/ 108265 h 161560"/>
                  <a:gd name="connsiteX4" fmla="*/ 77 w 41628"/>
                  <a:gd name="connsiteY4" fmla="*/ 315 h 161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28" h="161560">
                    <a:moveTo>
                      <a:pt x="77" y="315"/>
                    </a:moveTo>
                    <a:cubicBezTo>
                      <a:pt x="-1511" y="6665"/>
                      <a:pt x="21773" y="120965"/>
                      <a:pt x="28652" y="146365"/>
                    </a:cubicBezTo>
                    <a:cubicBezTo>
                      <a:pt x="35531" y="171765"/>
                      <a:pt x="39765" y="159065"/>
                      <a:pt x="41352" y="152715"/>
                    </a:cubicBezTo>
                    <a:cubicBezTo>
                      <a:pt x="42940" y="146365"/>
                      <a:pt x="37119" y="131284"/>
                      <a:pt x="38177" y="108265"/>
                    </a:cubicBezTo>
                    <a:cubicBezTo>
                      <a:pt x="39235" y="85246"/>
                      <a:pt x="1665" y="-6035"/>
                      <a:pt x="77" y="3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2" name="フリーフォーム: 図形 1181">
                <a:extLst>
                  <a:ext uri="{FF2B5EF4-FFF2-40B4-BE49-F238E27FC236}">
                    <a16:creationId xmlns:a16="http://schemas.microsoft.com/office/drawing/2014/main" id="{EB2F0716-9F6C-43F1-93F3-3A6B97B8E021}"/>
                  </a:ext>
                </a:extLst>
              </p:cNvPr>
              <p:cNvSpPr/>
              <p:nvPr/>
            </p:nvSpPr>
            <p:spPr>
              <a:xfrm>
                <a:off x="4766730" y="7024529"/>
                <a:ext cx="59487" cy="136588"/>
              </a:xfrm>
              <a:custGeom>
                <a:avLst/>
                <a:gdLst>
                  <a:gd name="connsiteX0" fmla="*/ 59270 w 59487"/>
                  <a:gd name="connsiteY0" fmla="*/ 159 h 136588"/>
                  <a:gd name="connsiteX1" fmla="*/ 43395 w 59487"/>
                  <a:gd name="connsiteY1" fmla="*/ 95409 h 136588"/>
                  <a:gd name="connsiteX2" fmla="*/ 57683 w 59487"/>
                  <a:gd name="connsiteY2" fmla="*/ 133509 h 136588"/>
                  <a:gd name="connsiteX3" fmla="*/ 533 w 59487"/>
                  <a:gd name="connsiteY3" fmla="*/ 131921 h 136588"/>
                  <a:gd name="connsiteX4" fmla="*/ 29108 w 59487"/>
                  <a:gd name="connsiteY4" fmla="*/ 112871 h 136588"/>
                  <a:gd name="connsiteX5" fmla="*/ 29108 w 59487"/>
                  <a:gd name="connsiteY5" fmla="*/ 73184 h 136588"/>
                  <a:gd name="connsiteX6" fmla="*/ 59270 w 59487"/>
                  <a:gd name="connsiteY6" fmla="*/ 159 h 13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87" h="136588">
                    <a:moveTo>
                      <a:pt x="59270" y="159"/>
                    </a:moveTo>
                    <a:cubicBezTo>
                      <a:pt x="61651" y="3863"/>
                      <a:pt x="43659" y="73184"/>
                      <a:pt x="43395" y="95409"/>
                    </a:cubicBezTo>
                    <a:cubicBezTo>
                      <a:pt x="43131" y="117634"/>
                      <a:pt x="64827" y="127424"/>
                      <a:pt x="57683" y="133509"/>
                    </a:cubicBezTo>
                    <a:cubicBezTo>
                      <a:pt x="50539" y="139594"/>
                      <a:pt x="5295" y="135361"/>
                      <a:pt x="533" y="131921"/>
                    </a:cubicBezTo>
                    <a:cubicBezTo>
                      <a:pt x="-4229" y="128481"/>
                      <a:pt x="24346" y="122660"/>
                      <a:pt x="29108" y="112871"/>
                    </a:cubicBezTo>
                    <a:cubicBezTo>
                      <a:pt x="33870" y="103082"/>
                      <a:pt x="24345" y="88001"/>
                      <a:pt x="29108" y="73184"/>
                    </a:cubicBezTo>
                    <a:cubicBezTo>
                      <a:pt x="33871" y="58367"/>
                      <a:pt x="56889" y="-3545"/>
                      <a:pt x="59270" y="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3" name="フリーフォーム: 図形 1182">
                <a:extLst>
                  <a:ext uri="{FF2B5EF4-FFF2-40B4-BE49-F238E27FC236}">
                    <a16:creationId xmlns:a16="http://schemas.microsoft.com/office/drawing/2014/main" id="{2A5CBAC9-DC45-446E-9128-E5C4A2EE020F}"/>
                  </a:ext>
                </a:extLst>
              </p:cNvPr>
              <p:cNvSpPr/>
              <p:nvPr/>
            </p:nvSpPr>
            <p:spPr>
              <a:xfrm>
                <a:off x="4843971" y="7008791"/>
                <a:ext cx="109238" cy="149347"/>
              </a:xfrm>
              <a:custGeom>
                <a:avLst/>
                <a:gdLst>
                  <a:gd name="connsiteX0" fmla="*/ 109029 w 109238"/>
                  <a:gd name="connsiteY0" fmla="*/ 61934 h 149347"/>
                  <a:gd name="connsiteX1" fmla="*/ 45529 w 109238"/>
                  <a:gd name="connsiteY1" fmla="*/ 22 h 149347"/>
                  <a:gd name="connsiteX2" fmla="*/ 24892 w 109238"/>
                  <a:gd name="connsiteY2" fmla="*/ 55584 h 149347"/>
                  <a:gd name="connsiteX3" fmla="*/ 23304 w 109238"/>
                  <a:gd name="connsiteY3" fmla="*/ 125434 h 149347"/>
                  <a:gd name="connsiteX4" fmla="*/ 94742 w 109238"/>
                  <a:gd name="connsiteY4" fmla="*/ 138134 h 149347"/>
                  <a:gd name="connsiteX5" fmla="*/ 101092 w 109238"/>
                  <a:gd name="connsiteY5" fmla="*/ 117497 h 149347"/>
                  <a:gd name="connsiteX6" fmla="*/ 51879 w 109238"/>
                  <a:gd name="connsiteY6" fmla="*/ 149247 h 149347"/>
                  <a:gd name="connsiteX7" fmla="*/ 1079 w 109238"/>
                  <a:gd name="connsiteY7" fmla="*/ 104797 h 149347"/>
                  <a:gd name="connsiteX8" fmla="*/ 21717 w 109238"/>
                  <a:gd name="connsiteY8" fmla="*/ 11134 h 149347"/>
                  <a:gd name="connsiteX9" fmla="*/ 109029 w 109238"/>
                  <a:gd name="connsiteY9" fmla="*/ 61934 h 14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238" h="149347">
                    <a:moveTo>
                      <a:pt x="109029" y="61934"/>
                    </a:moveTo>
                    <a:cubicBezTo>
                      <a:pt x="112998" y="60082"/>
                      <a:pt x="59552" y="1080"/>
                      <a:pt x="45529" y="22"/>
                    </a:cubicBezTo>
                    <a:cubicBezTo>
                      <a:pt x="31506" y="-1036"/>
                      <a:pt x="28596" y="34682"/>
                      <a:pt x="24892" y="55584"/>
                    </a:cubicBezTo>
                    <a:cubicBezTo>
                      <a:pt x="21188" y="76486"/>
                      <a:pt x="11662" y="111676"/>
                      <a:pt x="23304" y="125434"/>
                    </a:cubicBezTo>
                    <a:cubicBezTo>
                      <a:pt x="34946" y="139192"/>
                      <a:pt x="81777" y="139457"/>
                      <a:pt x="94742" y="138134"/>
                    </a:cubicBezTo>
                    <a:cubicBezTo>
                      <a:pt x="107707" y="136811"/>
                      <a:pt x="108236" y="115645"/>
                      <a:pt x="101092" y="117497"/>
                    </a:cubicBezTo>
                    <a:cubicBezTo>
                      <a:pt x="93948" y="119349"/>
                      <a:pt x="68548" y="151364"/>
                      <a:pt x="51879" y="149247"/>
                    </a:cubicBezTo>
                    <a:cubicBezTo>
                      <a:pt x="35210" y="147130"/>
                      <a:pt x="6106" y="127816"/>
                      <a:pt x="1079" y="104797"/>
                    </a:cubicBezTo>
                    <a:cubicBezTo>
                      <a:pt x="-3948" y="81778"/>
                      <a:pt x="9546" y="21188"/>
                      <a:pt x="21717" y="11134"/>
                    </a:cubicBezTo>
                    <a:cubicBezTo>
                      <a:pt x="33888" y="1080"/>
                      <a:pt x="105060" y="63786"/>
                      <a:pt x="109029" y="619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4" name="フリーフォーム: 図形 1183">
                <a:extLst>
                  <a:ext uri="{FF2B5EF4-FFF2-40B4-BE49-F238E27FC236}">
                    <a16:creationId xmlns:a16="http://schemas.microsoft.com/office/drawing/2014/main" id="{B3CAC0E3-8867-47F5-9123-4B44FA2572C2}"/>
                  </a:ext>
                </a:extLst>
              </p:cNvPr>
              <p:cNvSpPr/>
              <p:nvPr/>
            </p:nvSpPr>
            <p:spPr>
              <a:xfrm>
                <a:off x="4959350" y="7013387"/>
                <a:ext cx="150122" cy="138504"/>
              </a:xfrm>
              <a:custGeom>
                <a:avLst/>
                <a:gdLst>
                  <a:gd name="connsiteX0" fmla="*/ 0 w 150122"/>
                  <a:gd name="connsiteY0" fmla="*/ 35113 h 138504"/>
                  <a:gd name="connsiteX1" fmla="*/ 92075 w 150122"/>
                  <a:gd name="connsiteY1" fmla="*/ 188 h 138504"/>
                  <a:gd name="connsiteX2" fmla="*/ 93663 w 150122"/>
                  <a:gd name="connsiteY2" fmla="*/ 52576 h 138504"/>
                  <a:gd name="connsiteX3" fmla="*/ 122238 w 150122"/>
                  <a:gd name="connsiteY3" fmla="*/ 120838 h 138504"/>
                  <a:gd name="connsiteX4" fmla="*/ 139700 w 150122"/>
                  <a:gd name="connsiteY4" fmla="*/ 136713 h 138504"/>
                  <a:gd name="connsiteX5" fmla="*/ 147638 w 150122"/>
                  <a:gd name="connsiteY5" fmla="*/ 136713 h 138504"/>
                  <a:gd name="connsiteX6" fmla="*/ 95250 w 150122"/>
                  <a:gd name="connsiteY6" fmla="*/ 124013 h 138504"/>
                  <a:gd name="connsiteX7" fmla="*/ 90488 w 150122"/>
                  <a:gd name="connsiteY7" fmla="*/ 36701 h 138504"/>
                  <a:gd name="connsiteX8" fmla="*/ 0 w 150122"/>
                  <a:gd name="connsiteY8" fmla="*/ 35113 h 138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122" h="138504">
                    <a:moveTo>
                      <a:pt x="0" y="35113"/>
                    </a:moveTo>
                    <a:cubicBezTo>
                      <a:pt x="264" y="29028"/>
                      <a:pt x="76465" y="-2723"/>
                      <a:pt x="92075" y="188"/>
                    </a:cubicBezTo>
                    <a:cubicBezTo>
                      <a:pt x="107686" y="3098"/>
                      <a:pt x="88636" y="32468"/>
                      <a:pt x="93663" y="52576"/>
                    </a:cubicBezTo>
                    <a:cubicBezTo>
                      <a:pt x="98690" y="72684"/>
                      <a:pt x="114565" y="106815"/>
                      <a:pt x="122238" y="120838"/>
                    </a:cubicBezTo>
                    <a:cubicBezTo>
                      <a:pt x="129911" y="134861"/>
                      <a:pt x="135467" y="134067"/>
                      <a:pt x="139700" y="136713"/>
                    </a:cubicBezTo>
                    <a:cubicBezTo>
                      <a:pt x="143933" y="139359"/>
                      <a:pt x="155046" y="138830"/>
                      <a:pt x="147638" y="136713"/>
                    </a:cubicBezTo>
                    <a:cubicBezTo>
                      <a:pt x="140230" y="134596"/>
                      <a:pt x="104775" y="140682"/>
                      <a:pt x="95250" y="124013"/>
                    </a:cubicBezTo>
                    <a:cubicBezTo>
                      <a:pt x="85725" y="107344"/>
                      <a:pt x="103188" y="51253"/>
                      <a:pt x="90488" y="36701"/>
                    </a:cubicBezTo>
                    <a:cubicBezTo>
                      <a:pt x="77788" y="22149"/>
                      <a:pt x="-264" y="41198"/>
                      <a:pt x="0" y="351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5" name="フリーフォーム: 図形 1184">
                <a:extLst>
                  <a:ext uri="{FF2B5EF4-FFF2-40B4-BE49-F238E27FC236}">
                    <a16:creationId xmlns:a16="http://schemas.microsoft.com/office/drawing/2014/main" id="{64C2CD54-6F7C-47E4-96B5-0B19F61A3719}"/>
                  </a:ext>
                </a:extLst>
              </p:cNvPr>
              <p:cNvSpPr/>
              <p:nvPr/>
            </p:nvSpPr>
            <p:spPr>
              <a:xfrm>
                <a:off x="4966956" y="7059595"/>
                <a:ext cx="125842" cy="93183"/>
              </a:xfrm>
              <a:custGeom>
                <a:avLst/>
                <a:gdLst>
                  <a:gd name="connsiteX0" fmla="*/ 79707 w 125842"/>
                  <a:gd name="connsiteY0" fmla="*/ 18 h 93183"/>
                  <a:gd name="connsiteX1" fmla="*/ 1919 w 125842"/>
                  <a:gd name="connsiteY1" fmla="*/ 58755 h 93183"/>
                  <a:gd name="connsiteX2" fmla="*/ 33669 w 125842"/>
                  <a:gd name="connsiteY2" fmla="*/ 92093 h 93183"/>
                  <a:gd name="connsiteX3" fmla="*/ 125744 w 125842"/>
                  <a:gd name="connsiteY3" fmla="*/ 84155 h 93183"/>
                  <a:gd name="connsiteX4" fmla="*/ 14619 w 125842"/>
                  <a:gd name="connsiteY4" fmla="*/ 74630 h 93183"/>
                  <a:gd name="connsiteX5" fmla="*/ 9857 w 125842"/>
                  <a:gd name="connsiteY5" fmla="*/ 65105 h 93183"/>
                  <a:gd name="connsiteX6" fmla="*/ 79707 w 125842"/>
                  <a:gd name="connsiteY6" fmla="*/ 18 h 9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842" h="93183">
                    <a:moveTo>
                      <a:pt x="79707" y="18"/>
                    </a:moveTo>
                    <a:cubicBezTo>
                      <a:pt x="78384" y="-1040"/>
                      <a:pt x="9592" y="43409"/>
                      <a:pt x="1919" y="58755"/>
                    </a:cubicBezTo>
                    <a:cubicBezTo>
                      <a:pt x="-5754" y="74101"/>
                      <a:pt x="13032" y="87860"/>
                      <a:pt x="33669" y="92093"/>
                    </a:cubicBezTo>
                    <a:cubicBezTo>
                      <a:pt x="54306" y="96326"/>
                      <a:pt x="128919" y="87066"/>
                      <a:pt x="125744" y="84155"/>
                    </a:cubicBezTo>
                    <a:cubicBezTo>
                      <a:pt x="122569" y="81245"/>
                      <a:pt x="33933" y="77805"/>
                      <a:pt x="14619" y="74630"/>
                    </a:cubicBezTo>
                    <a:cubicBezTo>
                      <a:pt x="-4696" y="71455"/>
                      <a:pt x="-3372" y="76217"/>
                      <a:pt x="9857" y="65105"/>
                    </a:cubicBezTo>
                    <a:cubicBezTo>
                      <a:pt x="23086" y="53993"/>
                      <a:pt x="81030" y="1076"/>
                      <a:pt x="79707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6" name="フリーフォーム: 図形 1185">
                <a:extLst>
                  <a:ext uri="{FF2B5EF4-FFF2-40B4-BE49-F238E27FC236}">
                    <a16:creationId xmlns:a16="http://schemas.microsoft.com/office/drawing/2014/main" id="{227A997E-F557-49D5-978B-D3E12F91DD07}"/>
                  </a:ext>
                </a:extLst>
              </p:cNvPr>
              <p:cNvSpPr/>
              <p:nvPr/>
            </p:nvSpPr>
            <p:spPr>
              <a:xfrm>
                <a:off x="4760449" y="6967360"/>
                <a:ext cx="80301" cy="43372"/>
              </a:xfrm>
              <a:custGeom>
                <a:avLst/>
                <a:gdLst>
                  <a:gd name="connsiteX0" fmla="*/ 286 w 80301"/>
                  <a:gd name="connsiteY0" fmla="*/ 177 h 43372"/>
                  <a:gd name="connsiteX1" fmla="*/ 79661 w 80301"/>
                  <a:gd name="connsiteY1" fmla="*/ 38277 h 43372"/>
                  <a:gd name="connsiteX2" fmla="*/ 38386 w 80301"/>
                  <a:gd name="connsiteY2" fmla="*/ 41452 h 43372"/>
                  <a:gd name="connsiteX3" fmla="*/ 51086 w 80301"/>
                  <a:gd name="connsiteY3" fmla="*/ 23990 h 43372"/>
                  <a:gd name="connsiteX4" fmla="*/ 286 w 80301"/>
                  <a:gd name="connsiteY4" fmla="*/ 177 h 43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301" h="43372">
                    <a:moveTo>
                      <a:pt x="286" y="177"/>
                    </a:moveTo>
                    <a:cubicBezTo>
                      <a:pt x="5048" y="2558"/>
                      <a:pt x="73311" y="31398"/>
                      <a:pt x="79661" y="38277"/>
                    </a:cubicBezTo>
                    <a:cubicBezTo>
                      <a:pt x="86011" y="45156"/>
                      <a:pt x="43148" y="43833"/>
                      <a:pt x="38386" y="41452"/>
                    </a:cubicBezTo>
                    <a:cubicBezTo>
                      <a:pt x="33624" y="39071"/>
                      <a:pt x="50557" y="27959"/>
                      <a:pt x="51086" y="23990"/>
                    </a:cubicBezTo>
                    <a:cubicBezTo>
                      <a:pt x="51615" y="20021"/>
                      <a:pt x="-4476" y="-2204"/>
                      <a:pt x="286" y="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7" name="フリーフォーム: 図形 1186">
                <a:extLst>
                  <a:ext uri="{FF2B5EF4-FFF2-40B4-BE49-F238E27FC236}">
                    <a16:creationId xmlns:a16="http://schemas.microsoft.com/office/drawing/2014/main" id="{C88F77E0-9DD0-42FC-9D28-5A2F609A7A14}"/>
                  </a:ext>
                </a:extLst>
              </p:cNvPr>
              <p:cNvSpPr/>
              <p:nvPr/>
            </p:nvSpPr>
            <p:spPr>
              <a:xfrm>
                <a:off x="4098185" y="7454895"/>
                <a:ext cx="317191" cy="230514"/>
              </a:xfrm>
              <a:custGeom>
                <a:avLst/>
                <a:gdLst>
                  <a:gd name="connsiteX0" fmla="*/ 29315 w 317191"/>
                  <a:gd name="connsiteY0" fmla="*/ 230193 h 230514"/>
                  <a:gd name="connsiteX1" fmla="*/ 38840 w 317191"/>
                  <a:gd name="connsiteY1" fmla="*/ 117480 h 230514"/>
                  <a:gd name="connsiteX2" fmla="*/ 84878 w 317191"/>
                  <a:gd name="connsiteY2" fmla="*/ 100018 h 230514"/>
                  <a:gd name="connsiteX3" fmla="*/ 316653 w 317191"/>
                  <a:gd name="connsiteY3" fmla="*/ 5 h 230514"/>
                  <a:gd name="connsiteX4" fmla="*/ 11853 w 317191"/>
                  <a:gd name="connsiteY4" fmla="*/ 104780 h 230514"/>
                  <a:gd name="connsiteX5" fmla="*/ 57890 w 317191"/>
                  <a:gd name="connsiteY5" fmla="*/ 96843 h 230514"/>
                  <a:gd name="connsiteX6" fmla="*/ 16615 w 317191"/>
                  <a:gd name="connsiteY6" fmla="*/ 150818 h 230514"/>
                  <a:gd name="connsiteX7" fmla="*/ 29315 w 317191"/>
                  <a:gd name="connsiteY7" fmla="*/ 230193 h 23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191" h="230514">
                    <a:moveTo>
                      <a:pt x="29315" y="230193"/>
                    </a:moveTo>
                    <a:cubicBezTo>
                      <a:pt x="33019" y="224637"/>
                      <a:pt x="29580" y="139176"/>
                      <a:pt x="38840" y="117480"/>
                    </a:cubicBezTo>
                    <a:cubicBezTo>
                      <a:pt x="48101" y="95784"/>
                      <a:pt x="84878" y="100018"/>
                      <a:pt x="84878" y="100018"/>
                    </a:cubicBezTo>
                    <a:cubicBezTo>
                      <a:pt x="131180" y="80439"/>
                      <a:pt x="328824" y="-789"/>
                      <a:pt x="316653" y="5"/>
                    </a:cubicBezTo>
                    <a:cubicBezTo>
                      <a:pt x="304482" y="799"/>
                      <a:pt x="54980" y="88640"/>
                      <a:pt x="11853" y="104780"/>
                    </a:cubicBezTo>
                    <a:cubicBezTo>
                      <a:pt x="-31274" y="120920"/>
                      <a:pt x="57096" y="89170"/>
                      <a:pt x="57890" y="96843"/>
                    </a:cubicBezTo>
                    <a:cubicBezTo>
                      <a:pt x="58684" y="104516"/>
                      <a:pt x="22436" y="133885"/>
                      <a:pt x="16615" y="150818"/>
                    </a:cubicBezTo>
                    <a:cubicBezTo>
                      <a:pt x="10794" y="167751"/>
                      <a:pt x="25611" y="235749"/>
                      <a:pt x="29315" y="230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8" name="フリーフォーム: 図形 1187">
                <a:extLst>
                  <a:ext uri="{FF2B5EF4-FFF2-40B4-BE49-F238E27FC236}">
                    <a16:creationId xmlns:a16="http://schemas.microsoft.com/office/drawing/2014/main" id="{26D5DDF8-53A6-4A6F-B493-B9FD5FE49B91}"/>
                  </a:ext>
                </a:extLst>
              </p:cNvPr>
              <p:cNvSpPr/>
              <p:nvPr/>
            </p:nvSpPr>
            <p:spPr>
              <a:xfrm>
                <a:off x="4227512" y="7457477"/>
                <a:ext cx="180287" cy="672906"/>
              </a:xfrm>
              <a:custGeom>
                <a:avLst/>
                <a:gdLst>
                  <a:gd name="connsiteX0" fmla="*/ 179388 w 180287"/>
                  <a:gd name="connsiteY0" fmla="*/ 14886 h 672906"/>
                  <a:gd name="connsiteX1" fmla="*/ 166688 w 180287"/>
                  <a:gd name="connsiteY1" fmla="*/ 197448 h 672906"/>
                  <a:gd name="connsiteX2" fmla="*/ 168276 w 180287"/>
                  <a:gd name="connsiteY2" fmla="*/ 643536 h 672906"/>
                  <a:gd name="connsiteX3" fmla="*/ 152401 w 180287"/>
                  <a:gd name="connsiteY3" fmla="*/ 632423 h 672906"/>
                  <a:gd name="connsiteX4" fmla="*/ 1 w 180287"/>
                  <a:gd name="connsiteY4" fmla="*/ 649886 h 672906"/>
                  <a:gd name="connsiteX5" fmla="*/ 155576 w 180287"/>
                  <a:gd name="connsiteY5" fmla="*/ 629248 h 672906"/>
                  <a:gd name="connsiteX6" fmla="*/ 138113 w 180287"/>
                  <a:gd name="connsiteY6" fmla="*/ 562573 h 672906"/>
                  <a:gd name="connsiteX7" fmla="*/ 179388 w 180287"/>
                  <a:gd name="connsiteY7" fmla="*/ 14886 h 67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287" h="672906">
                    <a:moveTo>
                      <a:pt x="179388" y="14886"/>
                    </a:moveTo>
                    <a:cubicBezTo>
                      <a:pt x="184150" y="-45968"/>
                      <a:pt x="168540" y="92673"/>
                      <a:pt x="166688" y="197448"/>
                    </a:cubicBezTo>
                    <a:cubicBezTo>
                      <a:pt x="164836" y="302223"/>
                      <a:pt x="170657" y="571040"/>
                      <a:pt x="168276" y="643536"/>
                    </a:cubicBezTo>
                    <a:cubicBezTo>
                      <a:pt x="165895" y="716032"/>
                      <a:pt x="180447" y="631365"/>
                      <a:pt x="152401" y="632423"/>
                    </a:cubicBezTo>
                    <a:cubicBezTo>
                      <a:pt x="124355" y="633481"/>
                      <a:pt x="-528" y="650415"/>
                      <a:pt x="1" y="649886"/>
                    </a:cubicBezTo>
                    <a:cubicBezTo>
                      <a:pt x="530" y="649357"/>
                      <a:pt x="132557" y="643800"/>
                      <a:pt x="155576" y="629248"/>
                    </a:cubicBezTo>
                    <a:cubicBezTo>
                      <a:pt x="178595" y="614696"/>
                      <a:pt x="136790" y="662321"/>
                      <a:pt x="138113" y="562573"/>
                    </a:cubicBezTo>
                    <a:cubicBezTo>
                      <a:pt x="139436" y="462825"/>
                      <a:pt x="174626" y="75740"/>
                      <a:pt x="179388" y="148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9" name="フリーフォーム: 図形 1188">
                <a:extLst>
                  <a:ext uri="{FF2B5EF4-FFF2-40B4-BE49-F238E27FC236}">
                    <a16:creationId xmlns:a16="http://schemas.microsoft.com/office/drawing/2014/main" id="{C867E9BB-4A3B-40B9-B008-94C8771EEE9F}"/>
                  </a:ext>
                </a:extLst>
              </p:cNvPr>
              <p:cNvSpPr/>
              <p:nvPr/>
            </p:nvSpPr>
            <p:spPr>
              <a:xfrm>
                <a:off x="4387265" y="7467510"/>
                <a:ext cx="19718" cy="241101"/>
              </a:xfrm>
              <a:custGeom>
                <a:avLst/>
                <a:gdLst>
                  <a:gd name="connsiteX0" fmla="*/ 19635 w 19718"/>
                  <a:gd name="connsiteY0" fmla="*/ 90 h 241101"/>
                  <a:gd name="connsiteX1" fmla="*/ 585 w 19718"/>
                  <a:gd name="connsiteY1" fmla="*/ 198528 h 241101"/>
                  <a:gd name="connsiteX2" fmla="*/ 6935 w 19718"/>
                  <a:gd name="connsiteY2" fmla="*/ 225515 h 241101"/>
                  <a:gd name="connsiteX3" fmla="*/ 19635 w 19718"/>
                  <a:gd name="connsiteY3" fmla="*/ 90 h 24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18" h="241101">
                    <a:moveTo>
                      <a:pt x="19635" y="90"/>
                    </a:moveTo>
                    <a:cubicBezTo>
                      <a:pt x="18577" y="-4408"/>
                      <a:pt x="2702" y="160957"/>
                      <a:pt x="585" y="198528"/>
                    </a:cubicBezTo>
                    <a:cubicBezTo>
                      <a:pt x="-1532" y="236099"/>
                      <a:pt x="2437" y="257530"/>
                      <a:pt x="6935" y="225515"/>
                    </a:cubicBezTo>
                    <a:cubicBezTo>
                      <a:pt x="11433" y="193500"/>
                      <a:pt x="20693" y="4588"/>
                      <a:pt x="19635" y="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0" name="フリーフォーム: 図形 1189">
                <a:extLst>
                  <a:ext uri="{FF2B5EF4-FFF2-40B4-BE49-F238E27FC236}">
                    <a16:creationId xmlns:a16="http://schemas.microsoft.com/office/drawing/2014/main" id="{DE1D12A1-18BF-4326-BA4C-38DDC3BB7549}"/>
                  </a:ext>
                </a:extLst>
              </p:cNvPr>
              <p:cNvSpPr/>
              <p:nvPr/>
            </p:nvSpPr>
            <p:spPr>
              <a:xfrm>
                <a:off x="4115656" y="7564702"/>
                <a:ext cx="213764" cy="534647"/>
              </a:xfrm>
              <a:custGeom>
                <a:avLst/>
                <a:gdLst>
                  <a:gd name="connsiteX0" fmla="*/ 732 w 213764"/>
                  <a:gd name="connsiteY0" fmla="*/ 101336 h 534647"/>
                  <a:gd name="connsiteX1" fmla="*/ 184882 w 213764"/>
                  <a:gd name="connsiteY1" fmla="*/ 36248 h 534647"/>
                  <a:gd name="connsiteX2" fmla="*/ 213457 w 213764"/>
                  <a:gd name="connsiteY2" fmla="*/ 26723 h 534647"/>
                  <a:gd name="connsiteX3" fmla="*/ 188057 w 213764"/>
                  <a:gd name="connsiteY3" fmla="*/ 4498 h 534647"/>
                  <a:gd name="connsiteX4" fmla="*/ 169007 w 213764"/>
                  <a:gd name="connsiteY4" fmla="*/ 125148 h 534647"/>
                  <a:gd name="connsiteX5" fmla="*/ 149957 w 213764"/>
                  <a:gd name="connsiteY5" fmla="*/ 517261 h 534647"/>
                  <a:gd name="connsiteX6" fmla="*/ 154719 w 213764"/>
                  <a:gd name="connsiteY6" fmla="*/ 422011 h 534647"/>
                  <a:gd name="connsiteX7" fmla="*/ 195994 w 213764"/>
                  <a:gd name="connsiteY7" fmla="*/ 31486 h 534647"/>
                  <a:gd name="connsiteX8" fmla="*/ 122969 w 213764"/>
                  <a:gd name="connsiteY8" fmla="*/ 41011 h 534647"/>
                  <a:gd name="connsiteX9" fmla="*/ 732 w 213764"/>
                  <a:gd name="connsiteY9" fmla="*/ 101336 h 53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764" h="534647">
                    <a:moveTo>
                      <a:pt x="732" y="101336"/>
                    </a:moveTo>
                    <a:cubicBezTo>
                      <a:pt x="11051" y="100542"/>
                      <a:pt x="149428" y="48683"/>
                      <a:pt x="184882" y="36248"/>
                    </a:cubicBezTo>
                    <a:cubicBezTo>
                      <a:pt x="220336" y="23813"/>
                      <a:pt x="212928" y="32015"/>
                      <a:pt x="213457" y="26723"/>
                    </a:cubicBezTo>
                    <a:cubicBezTo>
                      <a:pt x="213986" y="21431"/>
                      <a:pt x="195465" y="-11906"/>
                      <a:pt x="188057" y="4498"/>
                    </a:cubicBezTo>
                    <a:cubicBezTo>
                      <a:pt x="180649" y="20902"/>
                      <a:pt x="175357" y="39688"/>
                      <a:pt x="169007" y="125148"/>
                    </a:cubicBezTo>
                    <a:cubicBezTo>
                      <a:pt x="162657" y="210608"/>
                      <a:pt x="152338" y="467784"/>
                      <a:pt x="149957" y="517261"/>
                    </a:cubicBezTo>
                    <a:cubicBezTo>
                      <a:pt x="147576" y="566738"/>
                      <a:pt x="147046" y="502973"/>
                      <a:pt x="154719" y="422011"/>
                    </a:cubicBezTo>
                    <a:cubicBezTo>
                      <a:pt x="162392" y="341049"/>
                      <a:pt x="201286" y="94986"/>
                      <a:pt x="195994" y="31486"/>
                    </a:cubicBezTo>
                    <a:cubicBezTo>
                      <a:pt x="190702" y="-32014"/>
                      <a:pt x="153925" y="30163"/>
                      <a:pt x="122969" y="41011"/>
                    </a:cubicBezTo>
                    <a:cubicBezTo>
                      <a:pt x="92013" y="51859"/>
                      <a:pt x="-9587" y="102130"/>
                      <a:pt x="732" y="1013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1" name="フリーフォーム: 図形 1190">
                <a:extLst>
                  <a:ext uri="{FF2B5EF4-FFF2-40B4-BE49-F238E27FC236}">
                    <a16:creationId xmlns:a16="http://schemas.microsoft.com/office/drawing/2014/main" id="{AF0F5DDD-FF1E-4665-BC7C-B65A21774225}"/>
                  </a:ext>
                </a:extLst>
              </p:cNvPr>
              <p:cNvSpPr/>
              <p:nvPr/>
            </p:nvSpPr>
            <p:spPr>
              <a:xfrm>
                <a:off x="4267182" y="7936845"/>
                <a:ext cx="24237" cy="168037"/>
              </a:xfrm>
              <a:custGeom>
                <a:avLst/>
                <a:gdLst>
                  <a:gd name="connsiteX0" fmla="*/ 23831 w 24237"/>
                  <a:gd name="connsiteY0" fmla="*/ 655 h 168037"/>
                  <a:gd name="connsiteX1" fmla="*/ 14306 w 24237"/>
                  <a:gd name="connsiteY1" fmla="*/ 162580 h 168037"/>
                  <a:gd name="connsiteX2" fmla="*/ 4781 w 24237"/>
                  <a:gd name="connsiteY2" fmla="*/ 127655 h 168037"/>
                  <a:gd name="connsiteX3" fmla="*/ 18 w 24237"/>
                  <a:gd name="connsiteY3" fmla="*/ 105430 h 168037"/>
                  <a:gd name="connsiteX4" fmla="*/ 23831 w 24237"/>
                  <a:gd name="connsiteY4" fmla="*/ 655 h 168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7" h="168037">
                    <a:moveTo>
                      <a:pt x="23831" y="655"/>
                    </a:moveTo>
                    <a:cubicBezTo>
                      <a:pt x="26212" y="10180"/>
                      <a:pt x="17481" y="141413"/>
                      <a:pt x="14306" y="162580"/>
                    </a:cubicBezTo>
                    <a:cubicBezTo>
                      <a:pt x="11131" y="183747"/>
                      <a:pt x="7162" y="137180"/>
                      <a:pt x="4781" y="127655"/>
                    </a:cubicBezTo>
                    <a:cubicBezTo>
                      <a:pt x="2400" y="118130"/>
                      <a:pt x="-246" y="122628"/>
                      <a:pt x="18" y="105430"/>
                    </a:cubicBezTo>
                    <a:cubicBezTo>
                      <a:pt x="282" y="88232"/>
                      <a:pt x="21450" y="-8870"/>
                      <a:pt x="23831" y="6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2" name="フリーフォーム: 図形 1191">
                <a:extLst>
                  <a:ext uri="{FF2B5EF4-FFF2-40B4-BE49-F238E27FC236}">
                    <a16:creationId xmlns:a16="http://schemas.microsoft.com/office/drawing/2014/main" id="{D4287C55-02A5-41AC-A7E6-9ED5137E7425}"/>
                  </a:ext>
                </a:extLst>
              </p:cNvPr>
              <p:cNvSpPr/>
              <p:nvPr/>
            </p:nvSpPr>
            <p:spPr>
              <a:xfrm>
                <a:off x="4629065" y="7532896"/>
                <a:ext cx="221072" cy="567009"/>
              </a:xfrm>
              <a:custGeom>
                <a:avLst/>
                <a:gdLst>
                  <a:gd name="connsiteX0" fmla="*/ 85 w 221072"/>
                  <a:gd name="connsiteY0" fmla="*/ 126792 h 567009"/>
                  <a:gd name="connsiteX1" fmla="*/ 188998 w 221072"/>
                  <a:gd name="connsiteY1" fmla="*/ 49004 h 567009"/>
                  <a:gd name="connsiteX2" fmla="*/ 212810 w 221072"/>
                  <a:gd name="connsiteY2" fmla="*/ 50592 h 567009"/>
                  <a:gd name="connsiteX3" fmla="*/ 192173 w 221072"/>
                  <a:gd name="connsiteY3" fmla="*/ 91867 h 567009"/>
                  <a:gd name="connsiteX4" fmla="*/ 173123 w 221072"/>
                  <a:gd name="connsiteY4" fmla="*/ 539542 h 567009"/>
                  <a:gd name="connsiteX5" fmla="*/ 187410 w 221072"/>
                  <a:gd name="connsiteY5" fmla="*/ 464929 h 567009"/>
                  <a:gd name="connsiteX6" fmla="*/ 220748 w 221072"/>
                  <a:gd name="connsiteY6" fmla="*/ 26779 h 567009"/>
                  <a:gd name="connsiteX7" fmla="*/ 165185 w 221072"/>
                  <a:gd name="connsiteY7" fmla="*/ 55354 h 567009"/>
                  <a:gd name="connsiteX8" fmla="*/ 85 w 221072"/>
                  <a:gd name="connsiteY8" fmla="*/ 126792 h 56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1072" h="567009">
                    <a:moveTo>
                      <a:pt x="85" y="126792"/>
                    </a:moveTo>
                    <a:cubicBezTo>
                      <a:pt x="4054" y="125734"/>
                      <a:pt x="153544" y="61704"/>
                      <a:pt x="188998" y="49004"/>
                    </a:cubicBezTo>
                    <a:cubicBezTo>
                      <a:pt x="224452" y="36304"/>
                      <a:pt x="212281" y="43448"/>
                      <a:pt x="212810" y="50592"/>
                    </a:cubicBezTo>
                    <a:cubicBezTo>
                      <a:pt x="213339" y="57736"/>
                      <a:pt x="198787" y="10375"/>
                      <a:pt x="192173" y="91867"/>
                    </a:cubicBezTo>
                    <a:cubicBezTo>
                      <a:pt x="185559" y="173359"/>
                      <a:pt x="173917" y="477365"/>
                      <a:pt x="173123" y="539542"/>
                    </a:cubicBezTo>
                    <a:cubicBezTo>
                      <a:pt x="172329" y="601719"/>
                      <a:pt x="179473" y="550389"/>
                      <a:pt x="187410" y="464929"/>
                    </a:cubicBezTo>
                    <a:cubicBezTo>
                      <a:pt x="195347" y="379469"/>
                      <a:pt x="224452" y="95041"/>
                      <a:pt x="220748" y="26779"/>
                    </a:cubicBezTo>
                    <a:cubicBezTo>
                      <a:pt x="217044" y="-41483"/>
                      <a:pt x="198258" y="40537"/>
                      <a:pt x="165185" y="55354"/>
                    </a:cubicBezTo>
                    <a:cubicBezTo>
                      <a:pt x="132112" y="70171"/>
                      <a:pt x="-3884" y="127850"/>
                      <a:pt x="85" y="1267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3" name="フリーフォーム: 図形 1192">
                <a:extLst>
                  <a:ext uri="{FF2B5EF4-FFF2-40B4-BE49-F238E27FC236}">
                    <a16:creationId xmlns:a16="http://schemas.microsoft.com/office/drawing/2014/main" id="{FF260AA9-3A44-4BEE-A36C-AD218E718F98}"/>
                  </a:ext>
                </a:extLst>
              </p:cNvPr>
              <p:cNvSpPr/>
              <p:nvPr/>
            </p:nvSpPr>
            <p:spPr>
              <a:xfrm>
                <a:off x="4654811" y="7435008"/>
                <a:ext cx="299654" cy="225569"/>
              </a:xfrm>
              <a:custGeom>
                <a:avLst/>
                <a:gdLst>
                  <a:gd name="connsiteX0" fmla="*/ 6089 w 299654"/>
                  <a:gd name="connsiteY0" fmla="*/ 224680 h 225569"/>
                  <a:gd name="connsiteX1" fmla="*/ 2914 w 299654"/>
                  <a:gd name="connsiteY1" fmla="*/ 105617 h 225569"/>
                  <a:gd name="connsiteX2" fmla="*/ 48952 w 299654"/>
                  <a:gd name="connsiteY2" fmla="*/ 99267 h 225569"/>
                  <a:gd name="connsiteX3" fmla="*/ 287077 w 299654"/>
                  <a:gd name="connsiteY3" fmla="*/ 2430 h 225569"/>
                  <a:gd name="connsiteX4" fmla="*/ 241039 w 299654"/>
                  <a:gd name="connsiteY4" fmla="*/ 37355 h 225569"/>
                  <a:gd name="connsiteX5" fmla="*/ 23552 w 299654"/>
                  <a:gd name="connsiteY5" fmla="*/ 126255 h 225569"/>
                  <a:gd name="connsiteX6" fmla="*/ 17202 w 299654"/>
                  <a:gd name="connsiteY6" fmla="*/ 159592 h 225569"/>
                  <a:gd name="connsiteX7" fmla="*/ 6089 w 299654"/>
                  <a:gd name="connsiteY7" fmla="*/ 224680 h 22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54" h="225569">
                    <a:moveTo>
                      <a:pt x="6089" y="224680"/>
                    </a:moveTo>
                    <a:cubicBezTo>
                      <a:pt x="3708" y="215684"/>
                      <a:pt x="-4230" y="126519"/>
                      <a:pt x="2914" y="105617"/>
                    </a:cubicBezTo>
                    <a:cubicBezTo>
                      <a:pt x="10058" y="84715"/>
                      <a:pt x="1592" y="116465"/>
                      <a:pt x="48952" y="99267"/>
                    </a:cubicBezTo>
                    <a:cubicBezTo>
                      <a:pt x="96312" y="82069"/>
                      <a:pt x="255062" y="12749"/>
                      <a:pt x="287077" y="2430"/>
                    </a:cubicBezTo>
                    <a:cubicBezTo>
                      <a:pt x="319092" y="-7889"/>
                      <a:pt x="284960" y="16718"/>
                      <a:pt x="241039" y="37355"/>
                    </a:cubicBezTo>
                    <a:cubicBezTo>
                      <a:pt x="197118" y="57992"/>
                      <a:pt x="60858" y="105882"/>
                      <a:pt x="23552" y="126255"/>
                    </a:cubicBezTo>
                    <a:cubicBezTo>
                      <a:pt x="-13754" y="146628"/>
                      <a:pt x="17996" y="147421"/>
                      <a:pt x="17202" y="159592"/>
                    </a:cubicBezTo>
                    <a:cubicBezTo>
                      <a:pt x="16408" y="171763"/>
                      <a:pt x="8470" y="233676"/>
                      <a:pt x="6089" y="2246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4" name="フリーフォーム: 図形 1193">
                <a:extLst>
                  <a:ext uri="{FF2B5EF4-FFF2-40B4-BE49-F238E27FC236}">
                    <a16:creationId xmlns:a16="http://schemas.microsoft.com/office/drawing/2014/main" id="{0E37CCA2-A110-4D43-A484-EA87C96927D4}"/>
                  </a:ext>
                </a:extLst>
              </p:cNvPr>
              <p:cNvSpPr/>
              <p:nvPr/>
            </p:nvSpPr>
            <p:spPr>
              <a:xfrm>
                <a:off x="4809917" y="7449912"/>
                <a:ext cx="133850" cy="641961"/>
              </a:xfrm>
              <a:custGeom>
                <a:avLst/>
                <a:gdLst>
                  <a:gd name="connsiteX0" fmla="*/ 133558 w 133850"/>
                  <a:gd name="connsiteY0" fmla="*/ 226 h 641961"/>
                  <a:gd name="connsiteX1" fmla="*/ 117683 w 133850"/>
                  <a:gd name="connsiteY1" fmla="*/ 455838 h 641961"/>
                  <a:gd name="connsiteX2" fmla="*/ 119271 w 133850"/>
                  <a:gd name="connsiteY2" fmla="*/ 620938 h 641961"/>
                  <a:gd name="connsiteX3" fmla="*/ 119271 w 133850"/>
                  <a:gd name="connsiteY3" fmla="*/ 620938 h 641961"/>
                  <a:gd name="connsiteX4" fmla="*/ 208 w 133850"/>
                  <a:gd name="connsiteY4" fmla="*/ 641576 h 641961"/>
                  <a:gd name="connsiteX5" fmla="*/ 90696 w 133850"/>
                  <a:gd name="connsiteY5" fmla="*/ 600301 h 641961"/>
                  <a:gd name="connsiteX6" fmla="*/ 101808 w 133850"/>
                  <a:gd name="connsiteY6" fmla="*/ 519338 h 641961"/>
                  <a:gd name="connsiteX7" fmla="*/ 133558 w 133850"/>
                  <a:gd name="connsiteY7" fmla="*/ 226 h 641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850" h="641961">
                    <a:moveTo>
                      <a:pt x="133558" y="226"/>
                    </a:moveTo>
                    <a:cubicBezTo>
                      <a:pt x="136204" y="-10357"/>
                      <a:pt x="120064" y="352386"/>
                      <a:pt x="117683" y="455838"/>
                    </a:cubicBezTo>
                    <a:cubicBezTo>
                      <a:pt x="115302" y="559290"/>
                      <a:pt x="119271" y="620938"/>
                      <a:pt x="119271" y="620938"/>
                    </a:cubicBezTo>
                    <a:lnTo>
                      <a:pt x="119271" y="620938"/>
                    </a:lnTo>
                    <a:cubicBezTo>
                      <a:pt x="99427" y="624378"/>
                      <a:pt x="4970" y="645016"/>
                      <a:pt x="208" y="641576"/>
                    </a:cubicBezTo>
                    <a:cubicBezTo>
                      <a:pt x="-4555" y="638137"/>
                      <a:pt x="73763" y="620674"/>
                      <a:pt x="90696" y="600301"/>
                    </a:cubicBezTo>
                    <a:cubicBezTo>
                      <a:pt x="107629" y="579928"/>
                      <a:pt x="97046" y="617763"/>
                      <a:pt x="101808" y="519338"/>
                    </a:cubicBezTo>
                    <a:cubicBezTo>
                      <a:pt x="106570" y="420913"/>
                      <a:pt x="130912" y="10809"/>
                      <a:pt x="133558" y="2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5" name="フリーフォーム: 図形 1194">
                <a:extLst>
                  <a:ext uri="{FF2B5EF4-FFF2-40B4-BE49-F238E27FC236}">
                    <a16:creationId xmlns:a16="http://schemas.microsoft.com/office/drawing/2014/main" id="{DE6FD02A-FCE3-459D-A3A8-0300649B2F42}"/>
                  </a:ext>
                </a:extLst>
              </p:cNvPr>
              <p:cNvSpPr/>
              <p:nvPr/>
            </p:nvSpPr>
            <p:spPr>
              <a:xfrm>
                <a:off x="5124750" y="7476879"/>
                <a:ext cx="374038" cy="593980"/>
              </a:xfrm>
              <a:custGeom>
                <a:avLst/>
                <a:gdLst>
                  <a:gd name="connsiteX0" fmla="*/ 1288 w 374038"/>
                  <a:gd name="connsiteY0" fmla="*/ 149471 h 593980"/>
                  <a:gd name="connsiteX1" fmla="*/ 137813 w 374038"/>
                  <a:gd name="connsiteY1" fmla="*/ 133596 h 593980"/>
                  <a:gd name="connsiteX2" fmla="*/ 147338 w 374038"/>
                  <a:gd name="connsiteY2" fmla="*/ 103434 h 593980"/>
                  <a:gd name="connsiteX3" fmla="*/ 228300 w 374038"/>
                  <a:gd name="connsiteY3" fmla="*/ 30409 h 593980"/>
                  <a:gd name="connsiteX4" fmla="*/ 291800 w 374038"/>
                  <a:gd name="connsiteY4" fmla="*/ 27234 h 593980"/>
                  <a:gd name="connsiteX5" fmla="*/ 342600 w 374038"/>
                  <a:gd name="connsiteY5" fmla="*/ 95496 h 593980"/>
                  <a:gd name="connsiteX6" fmla="*/ 334663 w 374038"/>
                  <a:gd name="connsiteY6" fmla="*/ 179634 h 593980"/>
                  <a:gd name="connsiteX7" fmla="*/ 244175 w 374038"/>
                  <a:gd name="connsiteY7" fmla="*/ 298696 h 593980"/>
                  <a:gd name="connsiteX8" fmla="*/ 31450 w 374038"/>
                  <a:gd name="connsiteY8" fmla="*/ 506659 h 593980"/>
                  <a:gd name="connsiteX9" fmla="*/ 28275 w 374038"/>
                  <a:gd name="connsiteY9" fmla="*/ 593971 h 593980"/>
                  <a:gd name="connsiteX10" fmla="*/ 56850 w 374038"/>
                  <a:gd name="connsiteY10" fmla="*/ 511421 h 593980"/>
                  <a:gd name="connsiteX11" fmla="*/ 174325 w 374038"/>
                  <a:gd name="connsiteY11" fmla="*/ 384421 h 593980"/>
                  <a:gd name="connsiteX12" fmla="*/ 371175 w 374038"/>
                  <a:gd name="connsiteY12" fmla="*/ 119309 h 593980"/>
                  <a:gd name="connsiteX13" fmla="*/ 280688 w 374038"/>
                  <a:gd name="connsiteY13" fmla="*/ 246 h 593980"/>
                  <a:gd name="connsiteX14" fmla="*/ 134638 w 374038"/>
                  <a:gd name="connsiteY14" fmla="*/ 89146 h 593980"/>
                  <a:gd name="connsiteX15" fmla="*/ 72725 w 374038"/>
                  <a:gd name="connsiteY15" fmla="*/ 124071 h 593980"/>
                  <a:gd name="connsiteX16" fmla="*/ 1288 w 374038"/>
                  <a:gd name="connsiteY16" fmla="*/ 149471 h 5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4038" h="593980">
                    <a:moveTo>
                      <a:pt x="1288" y="149471"/>
                    </a:moveTo>
                    <a:cubicBezTo>
                      <a:pt x="12136" y="151058"/>
                      <a:pt x="113471" y="141269"/>
                      <a:pt x="137813" y="133596"/>
                    </a:cubicBezTo>
                    <a:cubicBezTo>
                      <a:pt x="162155" y="125923"/>
                      <a:pt x="132257" y="120632"/>
                      <a:pt x="147338" y="103434"/>
                    </a:cubicBezTo>
                    <a:cubicBezTo>
                      <a:pt x="162419" y="86236"/>
                      <a:pt x="204223" y="43109"/>
                      <a:pt x="228300" y="30409"/>
                    </a:cubicBezTo>
                    <a:cubicBezTo>
                      <a:pt x="252377" y="17709"/>
                      <a:pt x="272750" y="16386"/>
                      <a:pt x="291800" y="27234"/>
                    </a:cubicBezTo>
                    <a:cubicBezTo>
                      <a:pt x="310850" y="38082"/>
                      <a:pt x="335456" y="70096"/>
                      <a:pt x="342600" y="95496"/>
                    </a:cubicBezTo>
                    <a:cubicBezTo>
                      <a:pt x="349744" y="120896"/>
                      <a:pt x="351067" y="145767"/>
                      <a:pt x="334663" y="179634"/>
                    </a:cubicBezTo>
                    <a:cubicBezTo>
                      <a:pt x="318259" y="213501"/>
                      <a:pt x="294710" y="244192"/>
                      <a:pt x="244175" y="298696"/>
                    </a:cubicBezTo>
                    <a:cubicBezTo>
                      <a:pt x="193640" y="353200"/>
                      <a:pt x="67433" y="457447"/>
                      <a:pt x="31450" y="506659"/>
                    </a:cubicBezTo>
                    <a:cubicBezTo>
                      <a:pt x="-4533" y="555871"/>
                      <a:pt x="24042" y="593177"/>
                      <a:pt x="28275" y="593971"/>
                    </a:cubicBezTo>
                    <a:cubicBezTo>
                      <a:pt x="32508" y="594765"/>
                      <a:pt x="32508" y="546346"/>
                      <a:pt x="56850" y="511421"/>
                    </a:cubicBezTo>
                    <a:cubicBezTo>
                      <a:pt x="81192" y="476496"/>
                      <a:pt x="121938" y="449773"/>
                      <a:pt x="174325" y="384421"/>
                    </a:cubicBezTo>
                    <a:cubicBezTo>
                      <a:pt x="226712" y="319069"/>
                      <a:pt x="353448" y="183338"/>
                      <a:pt x="371175" y="119309"/>
                    </a:cubicBezTo>
                    <a:cubicBezTo>
                      <a:pt x="388902" y="55280"/>
                      <a:pt x="320111" y="5273"/>
                      <a:pt x="280688" y="246"/>
                    </a:cubicBezTo>
                    <a:cubicBezTo>
                      <a:pt x="241265" y="-4781"/>
                      <a:pt x="169299" y="68508"/>
                      <a:pt x="134638" y="89146"/>
                    </a:cubicBezTo>
                    <a:cubicBezTo>
                      <a:pt x="99978" y="109783"/>
                      <a:pt x="94421" y="115869"/>
                      <a:pt x="72725" y="124071"/>
                    </a:cubicBezTo>
                    <a:cubicBezTo>
                      <a:pt x="51029" y="132273"/>
                      <a:pt x="-9560" y="147884"/>
                      <a:pt x="1288" y="1494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6" name="フリーフォーム: 図形 1195">
                <a:extLst>
                  <a:ext uri="{FF2B5EF4-FFF2-40B4-BE49-F238E27FC236}">
                    <a16:creationId xmlns:a16="http://schemas.microsoft.com/office/drawing/2014/main" id="{F96CF26B-6C0F-4170-8153-702FC918D2F7}"/>
                  </a:ext>
                </a:extLst>
              </p:cNvPr>
              <p:cNvSpPr/>
              <p:nvPr/>
            </p:nvSpPr>
            <p:spPr>
              <a:xfrm>
                <a:off x="5143190" y="7408823"/>
                <a:ext cx="442734" cy="342316"/>
              </a:xfrm>
              <a:custGeom>
                <a:avLst/>
                <a:gdLst>
                  <a:gd name="connsiteX0" fmla="*/ 310 w 442734"/>
                  <a:gd name="connsiteY0" fmla="*/ 201652 h 342316"/>
                  <a:gd name="connsiteX1" fmla="*/ 76510 w 442734"/>
                  <a:gd name="connsiteY1" fmla="*/ 73065 h 342316"/>
                  <a:gd name="connsiteX2" fmla="*/ 143185 w 442734"/>
                  <a:gd name="connsiteY2" fmla="*/ 30202 h 342316"/>
                  <a:gd name="connsiteX3" fmla="*/ 295585 w 442734"/>
                  <a:gd name="connsiteY3" fmla="*/ 1627 h 342316"/>
                  <a:gd name="connsiteX4" fmla="*/ 420998 w 442734"/>
                  <a:gd name="connsiteY4" fmla="*/ 79415 h 342316"/>
                  <a:gd name="connsiteX5" fmla="*/ 441635 w 442734"/>
                  <a:gd name="connsiteY5" fmla="*/ 222290 h 342316"/>
                  <a:gd name="connsiteX6" fmla="*/ 408298 w 442734"/>
                  <a:gd name="connsiteY6" fmla="*/ 296902 h 342316"/>
                  <a:gd name="connsiteX7" fmla="*/ 370198 w 442734"/>
                  <a:gd name="connsiteY7" fmla="*/ 341352 h 342316"/>
                  <a:gd name="connsiteX8" fmla="*/ 420998 w 442734"/>
                  <a:gd name="connsiteY8" fmla="*/ 255627 h 342316"/>
                  <a:gd name="connsiteX9" fmla="*/ 433698 w 442734"/>
                  <a:gd name="connsiteY9" fmla="*/ 134977 h 342316"/>
                  <a:gd name="connsiteX10" fmla="*/ 376548 w 442734"/>
                  <a:gd name="connsiteY10" fmla="*/ 54015 h 342316"/>
                  <a:gd name="connsiteX11" fmla="*/ 238435 w 442734"/>
                  <a:gd name="connsiteY11" fmla="*/ 27027 h 342316"/>
                  <a:gd name="connsiteX12" fmla="*/ 106673 w 442734"/>
                  <a:gd name="connsiteY12" fmla="*/ 73065 h 342316"/>
                  <a:gd name="connsiteX13" fmla="*/ 310 w 442734"/>
                  <a:gd name="connsiteY13" fmla="*/ 201652 h 342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2734" h="342316">
                    <a:moveTo>
                      <a:pt x="310" y="201652"/>
                    </a:moveTo>
                    <a:cubicBezTo>
                      <a:pt x="-4717" y="201652"/>
                      <a:pt x="52698" y="101640"/>
                      <a:pt x="76510" y="73065"/>
                    </a:cubicBezTo>
                    <a:cubicBezTo>
                      <a:pt x="100322" y="44490"/>
                      <a:pt x="106673" y="42108"/>
                      <a:pt x="143185" y="30202"/>
                    </a:cubicBezTo>
                    <a:cubicBezTo>
                      <a:pt x="179697" y="18296"/>
                      <a:pt x="249283" y="-6575"/>
                      <a:pt x="295585" y="1627"/>
                    </a:cubicBezTo>
                    <a:cubicBezTo>
                      <a:pt x="341887" y="9829"/>
                      <a:pt x="396656" y="42638"/>
                      <a:pt x="420998" y="79415"/>
                    </a:cubicBezTo>
                    <a:cubicBezTo>
                      <a:pt x="445340" y="116192"/>
                      <a:pt x="443752" y="186042"/>
                      <a:pt x="441635" y="222290"/>
                    </a:cubicBezTo>
                    <a:cubicBezTo>
                      <a:pt x="439518" y="258538"/>
                      <a:pt x="420204" y="277058"/>
                      <a:pt x="408298" y="296902"/>
                    </a:cubicBezTo>
                    <a:cubicBezTo>
                      <a:pt x="396392" y="316746"/>
                      <a:pt x="368081" y="348231"/>
                      <a:pt x="370198" y="341352"/>
                    </a:cubicBezTo>
                    <a:cubicBezTo>
                      <a:pt x="372315" y="334473"/>
                      <a:pt x="410415" y="290023"/>
                      <a:pt x="420998" y="255627"/>
                    </a:cubicBezTo>
                    <a:cubicBezTo>
                      <a:pt x="431581" y="221231"/>
                      <a:pt x="441106" y="168579"/>
                      <a:pt x="433698" y="134977"/>
                    </a:cubicBezTo>
                    <a:cubicBezTo>
                      <a:pt x="426290" y="101375"/>
                      <a:pt x="409092" y="72007"/>
                      <a:pt x="376548" y="54015"/>
                    </a:cubicBezTo>
                    <a:cubicBezTo>
                      <a:pt x="344004" y="36023"/>
                      <a:pt x="283414" y="23852"/>
                      <a:pt x="238435" y="27027"/>
                    </a:cubicBezTo>
                    <a:cubicBezTo>
                      <a:pt x="193456" y="30202"/>
                      <a:pt x="142656" y="45813"/>
                      <a:pt x="106673" y="73065"/>
                    </a:cubicBezTo>
                    <a:cubicBezTo>
                      <a:pt x="70690" y="100317"/>
                      <a:pt x="5337" y="201652"/>
                      <a:pt x="310" y="201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7" name="フリーフォーム: 図形 1196">
                <a:extLst>
                  <a:ext uri="{FF2B5EF4-FFF2-40B4-BE49-F238E27FC236}">
                    <a16:creationId xmlns:a16="http://schemas.microsoft.com/office/drawing/2014/main" id="{D0E09346-182B-4B07-8947-B898E3CF7393}"/>
                  </a:ext>
                </a:extLst>
              </p:cNvPr>
              <p:cNvSpPr/>
              <p:nvPr/>
            </p:nvSpPr>
            <p:spPr>
              <a:xfrm>
                <a:off x="5265389" y="7698498"/>
                <a:ext cx="341726" cy="313670"/>
              </a:xfrm>
              <a:custGeom>
                <a:avLst/>
                <a:gdLst>
                  <a:gd name="connsiteX0" fmla="*/ 297211 w 341726"/>
                  <a:gd name="connsiteY0" fmla="*/ 4052 h 313670"/>
                  <a:gd name="connsiteX1" fmla="*/ 141636 w 341726"/>
                  <a:gd name="connsiteY1" fmla="*/ 177090 h 313670"/>
                  <a:gd name="connsiteX2" fmla="*/ 27336 w 341726"/>
                  <a:gd name="connsiteY2" fmla="*/ 269165 h 313670"/>
                  <a:gd name="connsiteX3" fmla="*/ 1936 w 341726"/>
                  <a:gd name="connsiteY3" fmla="*/ 289802 h 313670"/>
                  <a:gd name="connsiteX4" fmla="*/ 63849 w 341726"/>
                  <a:gd name="connsiteY4" fmla="*/ 281865 h 313670"/>
                  <a:gd name="connsiteX5" fmla="*/ 317849 w 341726"/>
                  <a:gd name="connsiteY5" fmla="*/ 280277 h 313670"/>
                  <a:gd name="connsiteX6" fmla="*/ 308324 w 341726"/>
                  <a:gd name="connsiteY6" fmla="*/ 286627 h 313670"/>
                  <a:gd name="connsiteX7" fmla="*/ 117824 w 341726"/>
                  <a:gd name="connsiteY7" fmla="*/ 313615 h 313670"/>
                  <a:gd name="connsiteX8" fmla="*/ 11461 w 341726"/>
                  <a:gd name="connsiteY8" fmla="*/ 278690 h 313670"/>
                  <a:gd name="connsiteX9" fmla="*/ 114649 w 341726"/>
                  <a:gd name="connsiteY9" fmla="*/ 183440 h 313670"/>
                  <a:gd name="connsiteX10" fmla="*/ 252761 w 341726"/>
                  <a:gd name="connsiteY10" fmla="*/ 64377 h 313670"/>
                  <a:gd name="connsiteX11" fmla="*/ 297211 w 341726"/>
                  <a:gd name="connsiteY11" fmla="*/ 4052 h 31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726" h="313670">
                    <a:moveTo>
                      <a:pt x="297211" y="4052"/>
                    </a:moveTo>
                    <a:cubicBezTo>
                      <a:pt x="278690" y="22838"/>
                      <a:pt x="186615" y="132905"/>
                      <a:pt x="141636" y="177090"/>
                    </a:cubicBezTo>
                    <a:cubicBezTo>
                      <a:pt x="96657" y="221276"/>
                      <a:pt x="50619" y="250380"/>
                      <a:pt x="27336" y="269165"/>
                    </a:cubicBezTo>
                    <a:cubicBezTo>
                      <a:pt x="4053" y="287950"/>
                      <a:pt x="-4150" y="287685"/>
                      <a:pt x="1936" y="289802"/>
                    </a:cubicBezTo>
                    <a:cubicBezTo>
                      <a:pt x="8022" y="291919"/>
                      <a:pt x="11197" y="283452"/>
                      <a:pt x="63849" y="281865"/>
                    </a:cubicBezTo>
                    <a:cubicBezTo>
                      <a:pt x="116501" y="280278"/>
                      <a:pt x="277103" y="279483"/>
                      <a:pt x="317849" y="280277"/>
                    </a:cubicBezTo>
                    <a:cubicBezTo>
                      <a:pt x="358595" y="281071"/>
                      <a:pt x="341662" y="281071"/>
                      <a:pt x="308324" y="286627"/>
                    </a:cubicBezTo>
                    <a:cubicBezTo>
                      <a:pt x="274986" y="292183"/>
                      <a:pt x="167301" y="314938"/>
                      <a:pt x="117824" y="313615"/>
                    </a:cubicBezTo>
                    <a:cubicBezTo>
                      <a:pt x="68347" y="312292"/>
                      <a:pt x="11990" y="300386"/>
                      <a:pt x="11461" y="278690"/>
                    </a:cubicBezTo>
                    <a:cubicBezTo>
                      <a:pt x="10932" y="256994"/>
                      <a:pt x="74432" y="219159"/>
                      <a:pt x="114649" y="183440"/>
                    </a:cubicBezTo>
                    <a:cubicBezTo>
                      <a:pt x="154866" y="147721"/>
                      <a:pt x="224715" y="92423"/>
                      <a:pt x="252761" y="64377"/>
                    </a:cubicBezTo>
                    <a:cubicBezTo>
                      <a:pt x="280807" y="36331"/>
                      <a:pt x="315732" y="-14734"/>
                      <a:pt x="297211" y="40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8" name="フリーフォーム: 図形 1197">
                <a:extLst>
                  <a:ext uri="{FF2B5EF4-FFF2-40B4-BE49-F238E27FC236}">
                    <a16:creationId xmlns:a16="http://schemas.microsoft.com/office/drawing/2014/main" id="{6D22205A-AF38-4B15-AFC7-04ED9927F2BA}"/>
                  </a:ext>
                </a:extLst>
              </p:cNvPr>
              <p:cNvSpPr/>
              <p:nvPr/>
            </p:nvSpPr>
            <p:spPr>
              <a:xfrm>
                <a:off x="5157191" y="7961307"/>
                <a:ext cx="464532" cy="97686"/>
              </a:xfrm>
              <a:custGeom>
                <a:avLst/>
                <a:gdLst>
                  <a:gd name="connsiteX0" fmla="*/ 597 w 464532"/>
                  <a:gd name="connsiteY0" fmla="*/ 96843 h 97686"/>
                  <a:gd name="connsiteX1" fmla="*/ 59334 w 464532"/>
                  <a:gd name="connsiteY1" fmla="*/ 95256 h 97686"/>
                  <a:gd name="connsiteX2" fmla="*/ 443509 w 464532"/>
                  <a:gd name="connsiteY2" fmla="*/ 95256 h 97686"/>
                  <a:gd name="connsiteX3" fmla="*/ 416522 w 464532"/>
                  <a:gd name="connsiteY3" fmla="*/ 87318 h 97686"/>
                  <a:gd name="connsiteX4" fmla="*/ 438747 w 464532"/>
                  <a:gd name="connsiteY4" fmla="*/ 6 h 97686"/>
                  <a:gd name="connsiteX5" fmla="*/ 440334 w 464532"/>
                  <a:gd name="connsiteY5" fmla="*/ 92081 h 97686"/>
                  <a:gd name="connsiteX6" fmla="*/ 380009 w 464532"/>
                  <a:gd name="connsiteY6" fmla="*/ 87318 h 97686"/>
                  <a:gd name="connsiteX7" fmla="*/ 305397 w 464532"/>
                  <a:gd name="connsiteY7" fmla="*/ 85731 h 97686"/>
                  <a:gd name="connsiteX8" fmla="*/ 597 w 464532"/>
                  <a:gd name="connsiteY8" fmla="*/ 96843 h 9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532" h="97686">
                    <a:moveTo>
                      <a:pt x="597" y="96843"/>
                    </a:moveTo>
                    <a:cubicBezTo>
                      <a:pt x="-6944" y="96181"/>
                      <a:pt x="59334" y="95256"/>
                      <a:pt x="59334" y="95256"/>
                    </a:cubicBezTo>
                    <a:lnTo>
                      <a:pt x="443509" y="95256"/>
                    </a:lnTo>
                    <a:cubicBezTo>
                      <a:pt x="503040" y="93933"/>
                      <a:pt x="417316" y="103193"/>
                      <a:pt x="416522" y="87318"/>
                    </a:cubicBezTo>
                    <a:cubicBezTo>
                      <a:pt x="415728" y="71443"/>
                      <a:pt x="434778" y="-788"/>
                      <a:pt x="438747" y="6"/>
                    </a:cubicBezTo>
                    <a:cubicBezTo>
                      <a:pt x="442716" y="800"/>
                      <a:pt x="450124" y="77529"/>
                      <a:pt x="440334" y="92081"/>
                    </a:cubicBezTo>
                    <a:cubicBezTo>
                      <a:pt x="430544" y="106633"/>
                      <a:pt x="402498" y="88376"/>
                      <a:pt x="380009" y="87318"/>
                    </a:cubicBezTo>
                    <a:cubicBezTo>
                      <a:pt x="357520" y="86260"/>
                      <a:pt x="367839" y="84408"/>
                      <a:pt x="305397" y="85731"/>
                    </a:cubicBezTo>
                    <a:cubicBezTo>
                      <a:pt x="242955" y="87054"/>
                      <a:pt x="124157" y="91155"/>
                      <a:pt x="597" y="96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9" name="フリーフォーム: 図形 1198">
                <a:extLst>
                  <a:ext uri="{FF2B5EF4-FFF2-40B4-BE49-F238E27FC236}">
                    <a16:creationId xmlns:a16="http://schemas.microsoft.com/office/drawing/2014/main" id="{DE6DA5C6-F4AA-48CA-ADF9-4A896555B64B}"/>
                  </a:ext>
                </a:extLst>
              </p:cNvPr>
              <p:cNvSpPr/>
              <p:nvPr/>
            </p:nvSpPr>
            <p:spPr>
              <a:xfrm>
                <a:off x="3441691" y="8080140"/>
                <a:ext cx="209892" cy="320219"/>
              </a:xfrm>
              <a:custGeom>
                <a:avLst/>
                <a:gdLst>
                  <a:gd name="connsiteX0" fmla="*/ 9 w 209892"/>
                  <a:gd name="connsiteY0" fmla="*/ 136760 h 320219"/>
                  <a:gd name="connsiteX1" fmla="*/ 31759 w 209892"/>
                  <a:gd name="connsiteY1" fmla="*/ 278048 h 320219"/>
                  <a:gd name="connsiteX2" fmla="*/ 61922 w 209892"/>
                  <a:gd name="connsiteY2" fmla="*/ 181210 h 320219"/>
                  <a:gd name="connsiteX3" fmla="*/ 96847 w 209892"/>
                  <a:gd name="connsiteY3" fmla="*/ 9760 h 320219"/>
                  <a:gd name="connsiteX4" fmla="*/ 119072 w 209892"/>
                  <a:gd name="connsiteY4" fmla="*/ 36748 h 320219"/>
                  <a:gd name="connsiteX5" fmla="*/ 152409 w 209892"/>
                  <a:gd name="connsiteY5" fmla="*/ 166923 h 320219"/>
                  <a:gd name="connsiteX6" fmla="*/ 179397 w 209892"/>
                  <a:gd name="connsiteY6" fmla="*/ 101835 h 320219"/>
                  <a:gd name="connsiteX7" fmla="*/ 209559 w 209892"/>
                  <a:gd name="connsiteY7" fmla="*/ 203435 h 320219"/>
                  <a:gd name="connsiteX8" fmla="*/ 158759 w 209892"/>
                  <a:gd name="connsiteY8" fmla="*/ 319323 h 320219"/>
                  <a:gd name="connsiteX9" fmla="*/ 187334 w 209892"/>
                  <a:gd name="connsiteY9" fmla="*/ 138348 h 320219"/>
                  <a:gd name="connsiteX10" fmla="*/ 153997 w 209892"/>
                  <a:gd name="connsiteY10" fmla="*/ 185973 h 320219"/>
                  <a:gd name="connsiteX11" fmla="*/ 101609 w 209892"/>
                  <a:gd name="connsiteY11" fmla="*/ 63735 h 320219"/>
                  <a:gd name="connsiteX12" fmla="*/ 34934 w 209892"/>
                  <a:gd name="connsiteY12" fmla="*/ 287573 h 320219"/>
                  <a:gd name="connsiteX13" fmla="*/ 9 w 209892"/>
                  <a:gd name="connsiteY13" fmla="*/ 136760 h 32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9892" h="320219">
                    <a:moveTo>
                      <a:pt x="9" y="136760"/>
                    </a:moveTo>
                    <a:cubicBezTo>
                      <a:pt x="-520" y="135173"/>
                      <a:pt x="21440" y="270640"/>
                      <a:pt x="31759" y="278048"/>
                    </a:cubicBezTo>
                    <a:cubicBezTo>
                      <a:pt x="42078" y="285456"/>
                      <a:pt x="51074" y="225925"/>
                      <a:pt x="61922" y="181210"/>
                    </a:cubicBezTo>
                    <a:cubicBezTo>
                      <a:pt x="72770" y="136495"/>
                      <a:pt x="87322" y="33837"/>
                      <a:pt x="96847" y="9760"/>
                    </a:cubicBezTo>
                    <a:cubicBezTo>
                      <a:pt x="106372" y="-14317"/>
                      <a:pt x="109812" y="10554"/>
                      <a:pt x="119072" y="36748"/>
                    </a:cubicBezTo>
                    <a:cubicBezTo>
                      <a:pt x="128332" y="62942"/>
                      <a:pt x="142355" y="156075"/>
                      <a:pt x="152409" y="166923"/>
                    </a:cubicBezTo>
                    <a:cubicBezTo>
                      <a:pt x="162463" y="177771"/>
                      <a:pt x="169872" y="95750"/>
                      <a:pt x="179397" y="101835"/>
                    </a:cubicBezTo>
                    <a:cubicBezTo>
                      <a:pt x="188922" y="107920"/>
                      <a:pt x="212999" y="167187"/>
                      <a:pt x="209559" y="203435"/>
                    </a:cubicBezTo>
                    <a:cubicBezTo>
                      <a:pt x="206119" y="239683"/>
                      <a:pt x="162463" y="330171"/>
                      <a:pt x="158759" y="319323"/>
                    </a:cubicBezTo>
                    <a:cubicBezTo>
                      <a:pt x="155055" y="308475"/>
                      <a:pt x="188128" y="160573"/>
                      <a:pt x="187334" y="138348"/>
                    </a:cubicBezTo>
                    <a:cubicBezTo>
                      <a:pt x="186540" y="116123"/>
                      <a:pt x="168285" y="198409"/>
                      <a:pt x="153997" y="185973"/>
                    </a:cubicBezTo>
                    <a:cubicBezTo>
                      <a:pt x="139710" y="173538"/>
                      <a:pt x="121453" y="46802"/>
                      <a:pt x="101609" y="63735"/>
                    </a:cubicBezTo>
                    <a:cubicBezTo>
                      <a:pt x="81765" y="80668"/>
                      <a:pt x="51867" y="270640"/>
                      <a:pt x="34934" y="287573"/>
                    </a:cubicBezTo>
                    <a:cubicBezTo>
                      <a:pt x="18001" y="304506"/>
                      <a:pt x="538" y="138347"/>
                      <a:pt x="9" y="1367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0" name="フリーフォーム: 図形 1199">
                <a:extLst>
                  <a:ext uri="{FF2B5EF4-FFF2-40B4-BE49-F238E27FC236}">
                    <a16:creationId xmlns:a16="http://schemas.microsoft.com/office/drawing/2014/main" id="{918623AE-38D7-4B9A-A19E-AA226F41ACAA}"/>
                  </a:ext>
                </a:extLst>
              </p:cNvPr>
              <p:cNvSpPr/>
              <p:nvPr/>
            </p:nvSpPr>
            <p:spPr>
              <a:xfrm>
                <a:off x="3619434" y="8253056"/>
                <a:ext cx="835204" cy="272228"/>
              </a:xfrm>
              <a:custGeom>
                <a:avLst/>
                <a:gdLst>
                  <a:gd name="connsiteX0" fmla="*/ 66 w 835204"/>
                  <a:gd name="connsiteY0" fmla="*/ 63857 h 272228"/>
                  <a:gd name="connsiteX1" fmla="*/ 212791 w 835204"/>
                  <a:gd name="connsiteY1" fmla="*/ 78144 h 272228"/>
                  <a:gd name="connsiteX2" fmla="*/ 254066 w 835204"/>
                  <a:gd name="connsiteY2" fmla="*/ 98782 h 272228"/>
                  <a:gd name="connsiteX3" fmla="*/ 284229 w 835204"/>
                  <a:gd name="connsiteY3" fmla="*/ 357 h 272228"/>
                  <a:gd name="connsiteX4" fmla="*/ 447741 w 835204"/>
                  <a:gd name="connsiteY4" fmla="*/ 63857 h 272228"/>
                  <a:gd name="connsiteX5" fmla="*/ 501716 w 835204"/>
                  <a:gd name="connsiteY5" fmla="*/ 13057 h 272228"/>
                  <a:gd name="connsiteX6" fmla="*/ 614429 w 835204"/>
                  <a:gd name="connsiteY6" fmla="*/ 105132 h 272228"/>
                  <a:gd name="connsiteX7" fmla="*/ 738254 w 835204"/>
                  <a:gd name="connsiteY7" fmla="*/ 36869 h 272228"/>
                  <a:gd name="connsiteX8" fmla="*/ 789054 w 835204"/>
                  <a:gd name="connsiteY8" fmla="*/ 138469 h 272228"/>
                  <a:gd name="connsiteX9" fmla="*/ 835091 w 835204"/>
                  <a:gd name="connsiteY9" fmla="*/ 271819 h 272228"/>
                  <a:gd name="connsiteX10" fmla="*/ 800166 w 835204"/>
                  <a:gd name="connsiteY10" fmla="*/ 176569 h 272228"/>
                  <a:gd name="connsiteX11" fmla="*/ 741429 w 835204"/>
                  <a:gd name="connsiteY11" fmla="*/ 76557 h 272228"/>
                  <a:gd name="connsiteX12" fmla="*/ 627129 w 835204"/>
                  <a:gd name="connsiteY12" fmla="*/ 124182 h 272228"/>
                  <a:gd name="connsiteX13" fmla="*/ 569979 w 835204"/>
                  <a:gd name="connsiteY13" fmla="*/ 108307 h 272228"/>
                  <a:gd name="connsiteX14" fmla="*/ 500129 w 835204"/>
                  <a:gd name="connsiteY14" fmla="*/ 51157 h 272228"/>
                  <a:gd name="connsiteX15" fmla="*/ 387416 w 835204"/>
                  <a:gd name="connsiteY15" fmla="*/ 59094 h 272228"/>
                  <a:gd name="connsiteX16" fmla="*/ 282641 w 835204"/>
                  <a:gd name="connsiteY16" fmla="*/ 38457 h 272228"/>
                  <a:gd name="connsiteX17" fmla="*/ 236604 w 835204"/>
                  <a:gd name="connsiteY17" fmla="*/ 105132 h 272228"/>
                  <a:gd name="connsiteX18" fmla="*/ 66 w 835204"/>
                  <a:gd name="connsiteY18" fmla="*/ 63857 h 272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5204" h="272228">
                    <a:moveTo>
                      <a:pt x="66" y="63857"/>
                    </a:moveTo>
                    <a:cubicBezTo>
                      <a:pt x="-3903" y="59359"/>
                      <a:pt x="170458" y="72323"/>
                      <a:pt x="212791" y="78144"/>
                    </a:cubicBezTo>
                    <a:cubicBezTo>
                      <a:pt x="255124" y="83965"/>
                      <a:pt x="242160" y="111746"/>
                      <a:pt x="254066" y="98782"/>
                    </a:cubicBezTo>
                    <a:cubicBezTo>
                      <a:pt x="265972" y="85818"/>
                      <a:pt x="251950" y="6178"/>
                      <a:pt x="284229" y="357"/>
                    </a:cubicBezTo>
                    <a:cubicBezTo>
                      <a:pt x="316508" y="-5464"/>
                      <a:pt x="411493" y="61740"/>
                      <a:pt x="447741" y="63857"/>
                    </a:cubicBezTo>
                    <a:cubicBezTo>
                      <a:pt x="483989" y="65974"/>
                      <a:pt x="473935" y="6178"/>
                      <a:pt x="501716" y="13057"/>
                    </a:cubicBezTo>
                    <a:cubicBezTo>
                      <a:pt x="529497" y="19936"/>
                      <a:pt x="575006" y="101163"/>
                      <a:pt x="614429" y="105132"/>
                    </a:cubicBezTo>
                    <a:cubicBezTo>
                      <a:pt x="653852" y="109101"/>
                      <a:pt x="709150" y="31313"/>
                      <a:pt x="738254" y="36869"/>
                    </a:cubicBezTo>
                    <a:cubicBezTo>
                      <a:pt x="767358" y="42425"/>
                      <a:pt x="772914" y="99311"/>
                      <a:pt x="789054" y="138469"/>
                    </a:cubicBezTo>
                    <a:cubicBezTo>
                      <a:pt x="805194" y="177627"/>
                      <a:pt x="833239" y="265469"/>
                      <a:pt x="835091" y="271819"/>
                    </a:cubicBezTo>
                    <a:cubicBezTo>
                      <a:pt x="836943" y="278169"/>
                      <a:pt x="815776" y="209113"/>
                      <a:pt x="800166" y="176569"/>
                    </a:cubicBezTo>
                    <a:cubicBezTo>
                      <a:pt x="784556" y="144025"/>
                      <a:pt x="770268" y="85288"/>
                      <a:pt x="741429" y="76557"/>
                    </a:cubicBezTo>
                    <a:cubicBezTo>
                      <a:pt x="712590" y="67826"/>
                      <a:pt x="655704" y="118890"/>
                      <a:pt x="627129" y="124182"/>
                    </a:cubicBezTo>
                    <a:cubicBezTo>
                      <a:pt x="598554" y="129474"/>
                      <a:pt x="591146" y="120478"/>
                      <a:pt x="569979" y="108307"/>
                    </a:cubicBezTo>
                    <a:cubicBezTo>
                      <a:pt x="548812" y="96136"/>
                      <a:pt x="530556" y="59359"/>
                      <a:pt x="500129" y="51157"/>
                    </a:cubicBezTo>
                    <a:cubicBezTo>
                      <a:pt x="469702" y="42955"/>
                      <a:pt x="423664" y="61211"/>
                      <a:pt x="387416" y="59094"/>
                    </a:cubicBezTo>
                    <a:cubicBezTo>
                      <a:pt x="351168" y="56977"/>
                      <a:pt x="307776" y="30784"/>
                      <a:pt x="282641" y="38457"/>
                    </a:cubicBezTo>
                    <a:cubicBezTo>
                      <a:pt x="257506" y="46130"/>
                      <a:pt x="282112" y="99311"/>
                      <a:pt x="236604" y="105132"/>
                    </a:cubicBezTo>
                    <a:cubicBezTo>
                      <a:pt x="191096" y="110953"/>
                      <a:pt x="4035" y="68355"/>
                      <a:pt x="66" y="638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1" name="フリーフォーム: 図形 1200">
                <a:extLst>
                  <a:ext uri="{FF2B5EF4-FFF2-40B4-BE49-F238E27FC236}">
                    <a16:creationId xmlns:a16="http://schemas.microsoft.com/office/drawing/2014/main" id="{6A83AB00-6172-438D-8A4B-2DA423D7E4B1}"/>
                  </a:ext>
                </a:extLst>
              </p:cNvPr>
              <p:cNvSpPr/>
              <p:nvPr/>
            </p:nvSpPr>
            <p:spPr>
              <a:xfrm>
                <a:off x="4424788" y="8387662"/>
                <a:ext cx="151401" cy="116624"/>
              </a:xfrm>
              <a:custGeom>
                <a:avLst/>
                <a:gdLst>
                  <a:gd name="connsiteX0" fmla="*/ 7512 w 151401"/>
                  <a:gd name="connsiteY0" fmla="*/ 116576 h 116624"/>
                  <a:gd name="connsiteX1" fmla="*/ 12275 w 151401"/>
                  <a:gd name="connsiteY1" fmla="*/ 35613 h 116624"/>
                  <a:gd name="connsiteX2" fmla="*/ 144037 w 151401"/>
                  <a:gd name="connsiteY2" fmla="*/ 26088 h 116624"/>
                  <a:gd name="connsiteX3" fmla="*/ 136100 w 151401"/>
                  <a:gd name="connsiteY3" fmla="*/ 81651 h 116624"/>
                  <a:gd name="connsiteX4" fmla="*/ 148800 w 151401"/>
                  <a:gd name="connsiteY4" fmla="*/ 94351 h 116624"/>
                  <a:gd name="connsiteX5" fmla="*/ 129750 w 151401"/>
                  <a:gd name="connsiteY5" fmla="*/ 3863 h 116624"/>
                  <a:gd name="connsiteX6" fmla="*/ 28150 w 151401"/>
                  <a:gd name="connsiteY6" fmla="*/ 22913 h 116624"/>
                  <a:gd name="connsiteX7" fmla="*/ 7512 w 151401"/>
                  <a:gd name="connsiteY7" fmla="*/ 116576 h 11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401" h="116624">
                    <a:moveTo>
                      <a:pt x="7512" y="116576"/>
                    </a:moveTo>
                    <a:cubicBezTo>
                      <a:pt x="4866" y="118693"/>
                      <a:pt x="-10479" y="50694"/>
                      <a:pt x="12275" y="35613"/>
                    </a:cubicBezTo>
                    <a:cubicBezTo>
                      <a:pt x="35029" y="20532"/>
                      <a:pt x="123400" y="18415"/>
                      <a:pt x="144037" y="26088"/>
                    </a:cubicBezTo>
                    <a:cubicBezTo>
                      <a:pt x="164674" y="33761"/>
                      <a:pt x="135306" y="70274"/>
                      <a:pt x="136100" y="81651"/>
                    </a:cubicBezTo>
                    <a:cubicBezTo>
                      <a:pt x="136894" y="93028"/>
                      <a:pt x="149858" y="107316"/>
                      <a:pt x="148800" y="94351"/>
                    </a:cubicBezTo>
                    <a:cubicBezTo>
                      <a:pt x="147742" y="81386"/>
                      <a:pt x="149858" y="15769"/>
                      <a:pt x="129750" y="3863"/>
                    </a:cubicBezTo>
                    <a:cubicBezTo>
                      <a:pt x="109642" y="-8043"/>
                      <a:pt x="48258" y="10213"/>
                      <a:pt x="28150" y="22913"/>
                    </a:cubicBezTo>
                    <a:cubicBezTo>
                      <a:pt x="8042" y="35613"/>
                      <a:pt x="10158" y="114459"/>
                      <a:pt x="7512" y="1165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2" name="フリーフォーム: 図形 1201">
                <a:extLst>
                  <a:ext uri="{FF2B5EF4-FFF2-40B4-BE49-F238E27FC236}">
                    <a16:creationId xmlns:a16="http://schemas.microsoft.com/office/drawing/2014/main" id="{27447427-C2B1-496E-A8D2-BBDFF47AB991}"/>
                  </a:ext>
                </a:extLst>
              </p:cNvPr>
              <p:cNvSpPr/>
              <p:nvPr/>
            </p:nvSpPr>
            <p:spPr>
              <a:xfrm>
                <a:off x="4592394" y="8019625"/>
                <a:ext cx="90625" cy="500490"/>
              </a:xfrm>
              <a:custGeom>
                <a:avLst/>
                <a:gdLst>
                  <a:gd name="connsiteX0" fmla="*/ 244 w 90625"/>
                  <a:gd name="connsiteY0" fmla="*/ 500488 h 500490"/>
                  <a:gd name="connsiteX1" fmla="*/ 16119 w 90625"/>
                  <a:gd name="connsiteY1" fmla="*/ 373488 h 500490"/>
                  <a:gd name="connsiteX2" fmla="*/ 85969 w 90625"/>
                  <a:gd name="connsiteY2" fmla="*/ 356025 h 500490"/>
                  <a:gd name="connsiteX3" fmla="*/ 79619 w 90625"/>
                  <a:gd name="connsiteY3" fmla="*/ 333800 h 500490"/>
                  <a:gd name="connsiteX4" fmla="*/ 43106 w 90625"/>
                  <a:gd name="connsiteY4" fmla="*/ 321100 h 500490"/>
                  <a:gd name="connsiteX5" fmla="*/ 71681 w 90625"/>
                  <a:gd name="connsiteY5" fmla="*/ 286175 h 500490"/>
                  <a:gd name="connsiteX6" fmla="*/ 84381 w 90625"/>
                  <a:gd name="connsiteY6" fmla="*/ 175050 h 500490"/>
                  <a:gd name="connsiteX7" fmla="*/ 85969 w 90625"/>
                  <a:gd name="connsiteY7" fmla="*/ 425 h 500490"/>
                  <a:gd name="connsiteX8" fmla="*/ 60569 w 90625"/>
                  <a:gd name="connsiteY8" fmla="*/ 229025 h 500490"/>
                  <a:gd name="connsiteX9" fmla="*/ 63744 w 90625"/>
                  <a:gd name="connsiteY9" fmla="*/ 297288 h 500490"/>
                  <a:gd name="connsiteX10" fmla="*/ 49456 w 90625"/>
                  <a:gd name="connsiteY10" fmla="*/ 332213 h 500490"/>
                  <a:gd name="connsiteX11" fmla="*/ 31994 w 90625"/>
                  <a:gd name="connsiteY11" fmla="*/ 346500 h 500490"/>
                  <a:gd name="connsiteX12" fmla="*/ 8181 w 90625"/>
                  <a:gd name="connsiteY12" fmla="*/ 370313 h 500490"/>
                  <a:gd name="connsiteX13" fmla="*/ 244 w 90625"/>
                  <a:gd name="connsiteY13" fmla="*/ 500488 h 50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0625" h="500490">
                    <a:moveTo>
                      <a:pt x="244" y="500488"/>
                    </a:moveTo>
                    <a:cubicBezTo>
                      <a:pt x="1567" y="501017"/>
                      <a:pt x="1832" y="397565"/>
                      <a:pt x="16119" y="373488"/>
                    </a:cubicBezTo>
                    <a:cubicBezTo>
                      <a:pt x="30406" y="349411"/>
                      <a:pt x="75386" y="362640"/>
                      <a:pt x="85969" y="356025"/>
                    </a:cubicBezTo>
                    <a:cubicBezTo>
                      <a:pt x="96552" y="349410"/>
                      <a:pt x="86763" y="339621"/>
                      <a:pt x="79619" y="333800"/>
                    </a:cubicBezTo>
                    <a:cubicBezTo>
                      <a:pt x="72475" y="327979"/>
                      <a:pt x="44429" y="329037"/>
                      <a:pt x="43106" y="321100"/>
                    </a:cubicBezTo>
                    <a:cubicBezTo>
                      <a:pt x="41783" y="313163"/>
                      <a:pt x="64802" y="310517"/>
                      <a:pt x="71681" y="286175"/>
                    </a:cubicBezTo>
                    <a:cubicBezTo>
                      <a:pt x="78560" y="261833"/>
                      <a:pt x="82000" y="222675"/>
                      <a:pt x="84381" y="175050"/>
                    </a:cubicBezTo>
                    <a:cubicBezTo>
                      <a:pt x="86762" y="127425"/>
                      <a:pt x="89938" y="-8571"/>
                      <a:pt x="85969" y="425"/>
                    </a:cubicBezTo>
                    <a:cubicBezTo>
                      <a:pt x="82000" y="9421"/>
                      <a:pt x="64273" y="179548"/>
                      <a:pt x="60569" y="229025"/>
                    </a:cubicBezTo>
                    <a:cubicBezTo>
                      <a:pt x="56865" y="278502"/>
                      <a:pt x="65596" y="280090"/>
                      <a:pt x="63744" y="297288"/>
                    </a:cubicBezTo>
                    <a:cubicBezTo>
                      <a:pt x="61892" y="314486"/>
                      <a:pt x="54748" y="324011"/>
                      <a:pt x="49456" y="332213"/>
                    </a:cubicBezTo>
                    <a:cubicBezTo>
                      <a:pt x="44164" y="340415"/>
                      <a:pt x="38873" y="340150"/>
                      <a:pt x="31994" y="346500"/>
                    </a:cubicBezTo>
                    <a:cubicBezTo>
                      <a:pt x="25115" y="352850"/>
                      <a:pt x="13208" y="344384"/>
                      <a:pt x="8181" y="370313"/>
                    </a:cubicBezTo>
                    <a:cubicBezTo>
                      <a:pt x="3154" y="396242"/>
                      <a:pt x="-1079" y="499959"/>
                      <a:pt x="244" y="5004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3" name="フリーフォーム: 図形 1202">
                <a:extLst>
                  <a:ext uri="{FF2B5EF4-FFF2-40B4-BE49-F238E27FC236}">
                    <a16:creationId xmlns:a16="http://schemas.microsoft.com/office/drawing/2014/main" id="{F3DB8793-DAC1-470A-8909-EA2581D578DA}"/>
                  </a:ext>
                </a:extLst>
              </p:cNvPr>
              <p:cNvSpPr/>
              <p:nvPr/>
            </p:nvSpPr>
            <p:spPr>
              <a:xfrm>
                <a:off x="4684338" y="8007247"/>
                <a:ext cx="364630" cy="434021"/>
              </a:xfrm>
              <a:custGeom>
                <a:avLst/>
                <a:gdLst>
                  <a:gd name="connsiteX0" fmla="*/ 36887 w 364630"/>
                  <a:gd name="connsiteY0" fmla="*/ 103 h 434021"/>
                  <a:gd name="connsiteX1" fmla="*/ 19425 w 364630"/>
                  <a:gd name="connsiteY1" fmla="*/ 271566 h 434021"/>
                  <a:gd name="connsiteX2" fmla="*/ 16250 w 364630"/>
                  <a:gd name="connsiteY2" fmla="*/ 298553 h 434021"/>
                  <a:gd name="connsiteX3" fmla="*/ 44825 w 364630"/>
                  <a:gd name="connsiteY3" fmla="*/ 317603 h 434021"/>
                  <a:gd name="connsiteX4" fmla="*/ 73400 w 364630"/>
                  <a:gd name="connsiteY4" fmla="*/ 358878 h 434021"/>
                  <a:gd name="connsiteX5" fmla="*/ 84512 w 364630"/>
                  <a:gd name="connsiteY5" fmla="*/ 381103 h 434021"/>
                  <a:gd name="connsiteX6" fmla="*/ 95625 w 364630"/>
                  <a:gd name="connsiteY6" fmla="*/ 412853 h 434021"/>
                  <a:gd name="connsiteX7" fmla="*/ 144837 w 364630"/>
                  <a:gd name="connsiteY7" fmla="*/ 377928 h 434021"/>
                  <a:gd name="connsiteX8" fmla="*/ 198812 w 364630"/>
                  <a:gd name="connsiteY8" fmla="*/ 417616 h 434021"/>
                  <a:gd name="connsiteX9" fmla="*/ 197225 w 364630"/>
                  <a:gd name="connsiteY9" fmla="*/ 365228 h 434021"/>
                  <a:gd name="connsiteX10" fmla="*/ 284537 w 364630"/>
                  <a:gd name="connsiteY10" fmla="*/ 331891 h 434021"/>
                  <a:gd name="connsiteX11" fmla="*/ 360737 w 364630"/>
                  <a:gd name="connsiteY11" fmla="*/ 392216 h 434021"/>
                  <a:gd name="connsiteX12" fmla="*/ 340100 w 364630"/>
                  <a:gd name="connsiteY12" fmla="*/ 384278 h 434021"/>
                  <a:gd name="connsiteX13" fmla="*/ 225800 w 364630"/>
                  <a:gd name="connsiteY13" fmla="*/ 366816 h 434021"/>
                  <a:gd name="connsiteX14" fmla="*/ 175000 w 364630"/>
                  <a:gd name="connsiteY14" fmla="*/ 425553 h 434021"/>
                  <a:gd name="connsiteX15" fmla="*/ 65462 w 364630"/>
                  <a:gd name="connsiteY15" fmla="*/ 425553 h 434021"/>
                  <a:gd name="connsiteX16" fmla="*/ 55937 w 364630"/>
                  <a:gd name="connsiteY16" fmla="*/ 349353 h 434021"/>
                  <a:gd name="connsiteX17" fmla="*/ 1962 w 364630"/>
                  <a:gd name="connsiteY17" fmla="*/ 308078 h 434021"/>
                  <a:gd name="connsiteX18" fmla="*/ 11487 w 364630"/>
                  <a:gd name="connsiteY18" fmla="*/ 239816 h 434021"/>
                  <a:gd name="connsiteX19" fmla="*/ 36887 w 364630"/>
                  <a:gd name="connsiteY19" fmla="*/ 103 h 43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4630" h="434021">
                    <a:moveTo>
                      <a:pt x="36887" y="103"/>
                    </a:moveTo>
                    <a:cubicBezTo>
                      <a:pt x="38210" y="5395"/>
                      <a:pt x="22864" y="221824"/>
                      <a:pt x="19425" y="271566"/>
                    </a:cubicBezTo>
                    <a:cubicBezTo>
                      <a:pt x="15985" y="321308"/>
                      <a:pt x="12017" y="290880"/>
                      <a:pt x="16250" y="298553"/>
                    </a:cubicBezTo>
                    <a:cubicBezTo>
                      <a:pt x="20483" y="306226"/>
                      <a:pt x="35300" y="307549"/>
                      <a:pt x="44825" y="317603"/>
                    </a:cubicBezTo>
                    <a:cubicBezTo>
                      <a:pt x="54350" y="327657"/>
                      <a:pt x="66786" y="348295"/>
                      <a:pt x="73400" y="358878"/>
                    </a:cubicBezTo>
                    <a:cubicBezTo>
                      <a:pt x="80014" y="369461"/>
                      <a:pt x="80808" y="372107"/>
                      <a:pt x="84512" y="381103"/>
                    </a:cubicBezTo>
                    <a:cubicBezTo>
                      <a:pt x="88216" y="390099"/>
                      <a:pt x="85571" y="413382"/>
                      <a:pt x="95625" y="412853"/>
                    </a:cubicBezTo>
                    <a:cubicBezTo>
                      <a:pt x="105679" y="412324"/>
                      <a:pt x="127639" y="377134"/>
                      <a:pt x="144837" y="377928"/>
                    </a:cubicBezTo>
                    <a:cubicBezTo>
                      <a:pt x="162035" y="378722"/>
                      <a:pt x="190081" y="419733"/>
                      <a:pt x="198812" y="417616"/>
                    </a:cubicBezTo>
                    <a:cubicBezTo>
                      <a:pt x="207543" y="415499"/>
                      <a:pt x="182938" y="379515"/>
                      <a:pt x="197225" y="365228"/>
                    </a:cubicBezTo>
                    <a:cubicBezTo>
                      <a:pt x="211512" y="350941"/>
                      <a:pt x="257285" y="327393"/>
                      <a:pt x="284537" y="331891"/>
                    </a:cubicBezTo>
                    <a:cubicBezTo>
                      <a:pt x="311789" y="336389"/>
                      <a:pt x="360737" y="392216"/>
                      <a:pt x="360737" y="392216"/>
                    </a:cubicBezTo>
                    <a:cubicBezTo>
                      <a:pt x="369997" y="400947"/>
                      <a:pt x="362590" y="388511"/>
                      <a:pt x="340100" y="384278"/>
                    </a:cubicBezTo>
                    <a:cubicBezTo>
                      <a:pt x="317610" y="380045"/>
                      <a:pt x="253317" y="359937"/>
                      <a:pt x="225800" y="366816"/>
                    </a:cubicBezTo>
                    <a:cubicBezTo>
                      <a:pt x="198283" y="373695"/>
                      <a:pt x="201723" y="415764"/>
                      <a:pt x="175000" y="425553"/>
                    </a:cubicBezTo>
                    <a:cubicBezTo>
                      <a:pt x="148277" y="435343"/>
                      <a:pt x="85306" y="438253"/>
                      <a:pt x="65462" y="425553"/>
                    </a:cubicBezTo>
                    <a:cubicBezTo>
                      <a:pt x="45618" y="412853"/>
                      <a:pt x="66520" y="368932"/>
                      <a:pt x="55937" y="349353"/>
                    </a:cubicBezTo>
                    <a:cubicBezTo>
                      <a:pt x="45354" y="329774"/>
                      <a:pt x="9370" y="326334"/>
                      <a:pt x="1962" y="308078"/>
                    </a:cubicBezTo>
                    <a:cubicBezTo>
                      <a:pt x="-5446" y="289822"/>
                      <a:pt x="10429" y="286383"/>
                      <a:pt x="11487" y="239816"/>
                    </a:cubicBezTo>
                    <a:cubicBezTo>
                      <a:pt x="12545" y="193249"/>
                      <a:pt x="35564" y="-5189"/>
                      <a:pt x="36887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4" name="フリーフォーム: 図形 1203">
                <a:extLst>
                  <a:ext uri="{FF2B5EF4-FFF2-40B4-BE49-F238E27FC236}">
                    <a16:creationId xmlns:a16="http://schemas.microsoft.com/office/drawing/2014/main" id="{87022AA7-82E7-4A15-AD87-EC344EADFD36}"/>
                  </a:ext>
                </a:extLst>
              </p:cNvPr>
              <p:cNvSpPr/>
              <p:nvPr/>
            </p:nvSpPr>
            <p:spPr>
              <a:xfrm>
                <a:off x="5002692" y="8226414"/>
                <a:ext cx="228934" cy="187764"/>
              </a:xfrm>
              <a:custGeom>
                <a:avLst/>
                <a:gdLst>
                  <a:gd name="connsiteX0" fmla="*/ 1108 w 228934"/>
                  <a:gd name="connsiteY0" fmla="*/ 160349 h 187764"/>
                  <a:gd name="connsiteX1" fmla="*/ 53496 w 228934"/>
                  <a:gd name="connsiteY1" fmla="*/ 71449 h 187764"/>
                  <a:gd name="connsiteX2" fmla="*/ 101121 w 228934"/>
                  <a:gd name="connsiteY2" fmla="*/ 53986 h 187764"/>
                  <a:gd name="connsiteX3" fmla="*/ 107471 w 228934"/>
                  <a:gd name="connsiteY3" fmla="*/ 11 h 187764"/>
                  <a:gd name="connsiteX4" fmla="*/ 178908 w 228934"/>
                  <a:gd name="connsiteY4" fmla="*/ 49224 h 187764"/>
                  <a:gd name="connsiteX5" fmla="*/ 204308 w 228934"/>
                  <a:gd name="connsiteY5" fmla="*/ 55574 h 187764"/>
                  <a:gd name="connsiteX6" fmla="*/ 228121 w 228934"/>
                  <a:gd name="connsiteY6" fmla="*/ 111136 h 187764"/>
                  <a:gd name="connsiteX7" fmla="*/ 221771 w 228934"/>
                  <a:gd name="connsiteY7" fmla="*/ 187336 h 187764"/>
                  <a:gd name="connsiteX8" fmla="*/ 205896 w 228934"/>
                  <a:gd name="connsiteY8" fmla="*/ 74624 h 187764"/>
                  <a:gd name="connsiteX9" fmla="*/ 113821 w 228934"/>
                  <a:gd name="connsiteY9" fmla="*/ 28586 h 187764"/>
                  <a:gd name="connsiteX10" fmla="*/ 23333 w 228934"/>
                  <a:gd name="connsiteY10" fmla="*/ 58749 h 187764"/>
                  <a:gd name="connsiteX11" fmla="*/ 16983 w 228934"/>
                  <a:gd name="connsiteY11" fmla="*/ 71449 h 187764"/>
                  <a:gd name="connsiteX12" fmla="*/ 1108 w 228934"/>
                  <a:gd name="connsiteY12" fmla="*/ 160349 h 18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934" h="187764">
                    <a:moveTo>
                      <a:pt x="1108" y="160349"/>
                    </a:moveTo>
                    <a:cubicBezTo>
                      <a:pt x="7193" y="160349"/>
                      <a:pt x="36827" y="89176"/>
                      <a:pt x="53496" y="71449"/>
                    </a:cubicBezTo>
                    <a:cubicBezTo>
                      <a:pt x="70165" y="53722"/>
                      <a:pt x="92125" y="65892"/>
                      <a:pt x="101121" y="53986"/>
                    </a:cubicBezTo>
                    <a:cubicBezTo>
                      <a:pt x="110117" y="42080"/>
                      <a:pt x="94507" y="805"/>
                      <a:pt x="107471" y="11"/>
                    </a:cubicBezTo>
                    <a:cubicBezTo>
                      <a:pt x="120435" y="-783"/>
                      <a:pt x="162769" y="39963"/>
                      <a:pt x="178908" y="49224"/>
                    </a:cubicBezTo>
                    <a:cubicBezTo>
                      <a:pt x="195048" y="58484"/>
                      <a:pt x="196106" y="45255"/>
                      <a:pt x="204308" y="55574"/>
                    </a:cubicBezTo>
                    <a:cubicBezTo>
                      <a:pt x="212510" y="65893"/>
                      <a:pt x="225211" y="89176"/>
                      <a:pt x="228121" y="111136"/>
                    </a:cubicBezTo>
                    <a:cubicBezTo>
                      <a:pt x="231031" y="133096"/>
                      <a:pt x="225475" y="193421"/>
                      <a:pt x="221771" y="187336"/>
                    </a:cubicBezTo>
                    <a:cubicBezTo>
                      <a:pt x="218067" y="181251"/>
                      <a:pt x="223888" y="101082"/>
                      <a:pt x="205896" y="74624"/>
                    </a:cubicBezTo>
                    <a:cubicBezTo>
                      <a:pt x="187904" y="48166"/>
                      <a:pt x="144248" y="31232"/>
                      <a:pt x="113821" y="28586"/>
                    </a:cubicBezTo>
                    <a:cubicBezTo>
                      <a:pt x="83394" y="25940"/>
                      <a:pt x="39473" y="51605"/>
                      <a:pt x="23333" y="58749"/>
                    </a:cubicBezTo>
                    <a:cubicBezTo>
                      <a:pt x="7193" y="65893"/>
                      <a:pt x="18041" y="59807"/>
                      <a:pt x="16983" y="71449"/>
                    </a:cubicBezTo>
                    <a:cubicBezTo>
                      <a:pt x="15925" y="83091"/>
                      <a:pt x="-4977" y="160349"/>
                      <a:pt x="1108" y="1603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5" name="フリーフォーム: 図形 1204">
                <a:extLst>
                  <a:ext uri="{FF2B5EF4-FFF2-40B4-BE49-F238E27FC236}">
                    <a16:creationId xmlns:a16="http://schemas.microsoft.com/office/drawing/2014/main" id="{B85CE662-20B3-490D-8572-5E64499F5BA8}"/>
                  </a:ext>
                </a:extLst>
              </p:cNvPr>
              <p:cNvSpPr/>
              <p:nvPr/>
            </p:nvSpPr>
            <p:spPr>
              <a:xfrm>
                <a:off x="5151144" y="8337280"/>
                <a:ext cx="476912" cy="95899"/>
              </a:xfrm>
              <a:custGeom>
                <a:avLst/>
                <a:gdLst>
                  <a:gd name="connsiteX0" fmla="*/ 294 w 476912"/>
                  <a:gd name="connsiteY0" fmla="*/ 51070 h 95899"/>
                  <a:gd name="connsiteX1" fmla="*/ 144756 w 476912"/>
                  <a:gd name="connsiteY1" fmla="*/ 49483 h 95899"/>
                  <a:gd name="connsiteX2" fmla="*/ 160631 w 476912"/>
                  <a:gd name="connsiteY2" fmla="*/ 9795 h 95899"/>
                  <a:gd name="connsiteX3" fmla="*/ 176506 w 476912"/>
                  <a:gd name="connsiteY3" fmla="*/ 9795 h 95899"/>
                  <a:gd name="connsiteX4" fmla="*/ 225719 w 476912"/>
                  <a:gd name="connsiteY4" fmla="*/ 20908 h 95899"/>
                  <a:gd name="connsiteX5" fmla="*/ 230481 w 476912"/>
                  <a:gd name="connsiteY5" fmla="*/ 66945 h 95899"/>
                  <a:gd name="connsiteX6" fmla="*/ 295569 w 476912"/>
                  <a:gd name="connsiteY6" fmla="*/ 35195 h 95899"/>
                  <a:gd name="connsiteX7" fmla="*/ 398756 w 476912"/>
                  <a:gd name="connsiteY7" fmla="*/ 20908 h 95899"/>
                  <a:gd name="connsiteX8" fmla="*/ 476544 w 476912"/>
                  <a:gd name="connsiteY8" fmla="*/ 65358 h 95899"/>
                  <a:gd name="connsiteX9" fmla="*/ 367006 w 476912"/>
                  <a:gd name="connsiteY9" fmla="*/ 270 h 95899"/>
                  <a:gd name="connsiteX10" fmla="*/ 227306 w 476912"/>
                  <a:gd name="connsiteY10" fmla="*/ 95520 h 95899"/>
                  <a:gd name="connsiteX11" fmla="*/ 213019 w 476912"/>
                  <a:gd name="connsiteY11" fmla="*/ 33608 h 95899"/>
                  <a:gd name="connsiteX12" fmla="*/ 187619 w 476912"/>
                  <a:gd name="connsiteY12" fmla="*/ 33608 h 95899"/>
                  <a:gd name="connsiteX13" fmla="*/ 294 w 476912"/>
                  <a:gd name="connsiteY13" fmla="*/ 51070 h 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6912" h="95899">
                    <a:moveTo>
                      <a:pt x="294" y="51070"/>
                    </a:moveTo>
                    <a:cubicBezTo>
                      <a:pt x="-6850" y="53716"/>
                      <a:pt x="118033" y="56362"/>
                      <a:pt x="144756" y="49483"/>
                    </a:cubicBezTo>
                    <a:cubicBezTo>
                      <a:pt x="171479" y="42604"/>
                      <a:pt x="155339" y="16410"/>
                      <a:pt x="160631" y="9795"/>
                    </a:cubicBezTo>
                    <a:cubicBezTo>
                      <a:pt x="165923" y="3180"/>
                      <a:pt x="165658" y="7943"/>
                      <a:pt x="176506" y="9795"/>
                    </a:cubicBezTo>
                    <a:cubicBezTo>
                      <a:pt x="187354" y="11647"/>
                      <a:pt x="216723" y="11383"/>
                      <a:pt x="225719" y="20908"/>
                    </a:cubicBezTo>
                    <a:cubicBezTo>
                      <a:pt x="234715" y="30433"/>
                      <a:pt x="218839" y="64564"/>
                      <a:pt x="230481" y="66945"/>
                    </a:cubicBezTo>
                    <a:cubicBezTo>
                      <a:pt x="242123" y="69326"/>
                      <a:pt x="267523" y="42868"/>
                      <a:pt x="295569" y="35195"/>
                    </a:cubicBezTo>
                    <a:cubicBezTo>
                      <a:pt x="323615" y="27522"/>
                      <a:pt x="368594" y="15881"/>
                      <a:pt x="398756" y="20908"/>
                    </a:cubicBezTo>
                    <a:cubicBezTo>
                      <a:pt x="428918" y="25935"/>
                      <a:pt x="481836" y="68798"/>
                      <a:pt x="476544" y="65358"/>
                    </a:cubicBezTo>
                    <a:cubicBezTo>
                      <a:pt x="471252" y="61918"/>
                      <a:pt x="408546" y="-4757"/>
                      <a:pt x="367006" y="270"/>
                    </a:cubicBezTo>
                    <a:cubicBezTo>
                      <a:pt x="325466" y="5297"/>
                      <a:pt x="252971" y="89964"/>
                      <a:pt x="227306" y="95520"/>
                    </a:cubicBezTo>
                    <a:cubicBezTo>
                      <a:pt x="201642" y="101076"/>
                      <a:pt x="219634" y="43927"/>
                      <a:pt x="213019" y="33608"/>
                    </a:cubicBezTo>
                    <a:cubicBezTo>
                      <a:pt x="206405" y="23289"/>
                      <a:pt x="225190" y="28846"/>
                      <a:pt x="187619" y="33608"/>
                    </a:cubicBezTo>
                    <a:cubicBezTo>
                      <a:pt x="150048" y="38370"/>
                      <a:pt x="7438" y="48424"/>
                      <a:pt x="294" y="510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6" name="フリーフォーム: 図形 1205">
                <a:extLst>
                  <a:ext uri="{FF2B5EF4-FFF2-40B4-BE49-F238E27FC236}">
                    <a16:creationId xmlns:a16="http://schemas.microsoft.com/office/drawing/2014/main" id="{7030AB80-C1A9-4B03-B0D9-F96031FCFD1A}"/>
                  </a:ext>
                </a:extLst>
              </p:cNvPr>
              <p:cNvSpPr/>
              <p:nvPr/>
            </p:nvSpPr>
            <p:spPr>
              <a:xfrm>
                <a:off x="5609995" y="8175625"/>
                <a:ext cx="341707" cy="229276"/>
              </a:xfrm>
              <a:custGeom>
                <a:avLst/>
                <a:gdLst>
                  <a:gd name="connsiteX0" fmla="*/ 230 w 341707"/>
                  <a:gd name="connsiteY0" fmla="*/ 228600 h 229276"/>
                  <a:gd name="connsiteX1" fmla="*/ 24043 w 341707"/>
                  <a:gd name="connsiteY1" fmla="*/ 23813 h 229276"/>
                  <a:gd name="connsiteX2" fmla="*/ 33568 w 341707"/>
                  <a:gd name="connsiteY2" fmla="*/ 22225 h 229276"/>
                  <a:gd name="connsiteX3" fmla="*/ 85955 w 341707"/>
                  <a:gd name="connsiteY3" fmla="*/ 130175 h 229276"/>
                  <a:gd name="connsiteX4" fmla="*/ 165330 w 341707"/>
                  <a:gd name="connsiteY4" fmla="*/ 31750 h 229276"/>
                  <a:gd name="connsiteX5" fmla="*/ 228830 w 341707"/>
                  <a:gd name="connsiteY5" fmla="*/ 142875 h 229276"/>
                  <a:gd name="connsiteX6" fmla="*/ 289155 w 341707"/>
                  <a:gd name="connsiteY6" fmla="*/ 0 h 229276"/>
                  <a:gd name="connsiteX7" fmla="*/ 290743 w 341707"/>
                  <a:gd name="connsiteY7" fmla="*/ 141288 h 229276"/>
                  <a:gd name="connsiteX8" fmla="*/ 311380 w 341707"/>
                  <a:gd name="connsiteY8" fmla="*/ 196850 h 229276"/>
                  <a:gd name="connsiteX9" fmla="*/ 341543 w 341707"/>
                  <a:gd name="connsiteY9" fmla="*/ 207963 h 229276"/>
                  <a:gd name="connsiteX10" fmla="*/ 297093 w 341707"/>
                  <a:gd name="connsiteY10" fmla="*/ 209550 h 229276"/>
                  <a:gd name="connsiteX11" fmla="*/ 287568 w 341707"/>
                  <a:gd name="connsiteY11" fmla="*/ 95250 h 229276"/>
                  <a:gd name="connsiteX12" fmla="*/ 246293 w 341707"/>
                  <a:gd name="connsiteY12" fmla="*/ 168275 h 229276"/>
                  <a:gd name="connsiteX13" fmla="*/ 217718 w 341707"/>
                  <a:gd name="connsiteY13" fmla="*/ 144463 h 229276"/>
                  <a:gd name="connsiteX14" fmla="*/ 173268 w 341707"/>
                  <a:gd name="connsiteY14" fmla="*/ 80963 h 229276"/>
                  <a:gd name="connsiteX15" fmla="*/ 124055 w 341707"/>
                  <a:gd name="connsiteY15" fmla="*/ 130175 h 229276"/>
                  <a:gd name="connsiteX16" fmla="*/ 66905 w 341707"/>
                  <a:gd name="connsiteY16" fmla="*/ 144463 h 229276"/>
                  <a:gd name="connsiteX17" fmla="*/ 39918 w 341707"/>
                  <a:gd name="connsiteY17" fmla="*/ 92075 h 229276"/>
                  <a:gd name="connsiteX18" fmla="*/ 230 w 341707"/>
                  <a:gd name="connsiteY18" fmla="*/ 228600 h 229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1707" h="229276">
                    <a:moveTo>
                      <a:pt x="230" y="228600"/>
                    </a:moveTo>
                    <a:cubicBezTo>
                      <a:pt x="-2416" y="217223"/>
                      <a:pt x="18487" y="58209"/>
                      <a:pt x="24043" y="23813"/>
                    </a:cubicBezTo>
                    <a:cubicBezTo>
                      <a:pt x="29599" y="-10583"/>
                      <a:pt x="23249" y="4498"/>
                      <a:pt x="33568" y="22225"/>
                    </a:cubicBezTo>
                    <a:cubicBezTo>
                      <a:pt x="43887" y="39952"/>
                      <a:pt x="63995" y="128588"/>
                      <a:pt x="85955" y="130175"/>
                    </a:cubicBezTo>
                    <a:cubicBezTo>
                      <a:pt x="107915" y="131762"/>
                      <a:pt x="141517" y="29633"/>
                      <a:pt x="165330" y="31750"/>
                    </a:cubicBezTo>
                    <a:cubicBezTo>
                      <a:pt x="189143" y="33867"/>
                      <a:pt x="208193" y="148167"/>
                      <a:pt x="228830" y="142875"/>
                    </a:cubicBezTo>
                    <a:cubicBezTo>
                      <a:pt x="249467" y="137583"/>
                      <a:pt x="278836" y="264"/>
                      <a:pt x="289155" y="0"/>
                    </a:cubicBezTo>
                    <a:cubicBezTo>
                      <a:pt x="299474" y="-264"/>
                      <a:pt x="287039" y="108480"/>
                      <a:pt x="290743" y="141288"/>
                    </a:cubicBezTo>
                    <a:cubicBezTo>
                      <a:pt x="294447" y="174096"/>
                      <a:pt x="302913" y="185738"/>
                      <a:pt x="311380" y="196850"/>
                    </a:cubicBezTo>
                    <a:cubicBezTo>
                      <a:pt x="319847" y="207962"/>
                      <a:pt x="343924" y="205846"/>
                      <a:pt x="341543" y="207963"/>
                    </a:cubicBezTo>
                    <a:cubicBezTo>
                      <a:pt x="339162" y="210080"/>
                      <a:pt x="306089" y="228335"/>
                      <a:pt x="297093" y="209550"/>
                    </a:cubicBezTo>
                    <a:cubicBezTo>
                      <a:pt x="288097" y="190765"/>
                      <a:pt x="296035" y="102129"/>
                      <a:pt x="287568" y="95250"/>
                    </a:cubicBezTo>
                    <a:cubicBezTo>
                      <a:pt x="279101" y="88371"/>
                      <a:pt x="257935" y="160073"/>
                      <a:pt x="246293" y="168275"/>
                    </a:cubicBezTo>
                    <a:cubicBezTo>
                      <a:pt x="234651" y="176477"/>
                      <a:pt x="229889" y="159015"/>
                      <a:pt x="217718" y="144463"/>
                    </a:cubicBezTo>
                    <a:cubicBezTo>
                      <a:pt x="205547" y="129911"/>
                      <a:pt x="188879" y="83344"/>
                      <a:pt x="173268" y="80963"/>
                    </a:cubicBezTo>
                    <a:cubicBezTo>
                      <a:pt x="157658" y="78582"/>
                      <a:pt x="141782" y="119592"/>
                      <a:pt x="124055" y="130175"/>
                    </a:cubicBezTo>
                    <a:cubicBezTo>
                      <a:pt x="106328" y="140758"/>
                      <a:pt x="80928" y="150813"/>
                      <a:pt x="66905" y="144463"/>
                    </a:cubicBezTo>
                    <a:cubicBezTo>
                      <a:pt x="52882" y="138113"/>
                      <a:pt x="51031" y="79904"/>
                      <a:pt x="39918" y="92075"/>
                    </a:cubicBezTo>
                    <a:cubicBezTo>
                      <a:pt x="28805" y="104246"/>
                      <a:pt x="2876" y="239977"/>
                      <a:pt x="230" y="228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7" name="フリーフォーム: 図形 1206">
                <a:extLst>
                  <a:ext uri="{FF2B5EF4-FFF2-40B4-BE49-F238E27FC236}">
                    <a16:creationId xmlns:a16="http://schemas.microsoft.com/office/drawing/2014/main" id="{8C21834E-981A-4ACC-ABA5-E2C6219AC890}"/>
                  </a:ext>
                </a:extLst>
              </p:cNvPr>
              <p:cNvSpPr/>
              <p:nvPr/>
            </p:nvSpPr>
            <p:spPr>
              <a:xfrm>
                <a:off x="5866890" y="7673486"/>
                <a:ext cx="112321" cy="776787"/>
              </a:xfrm>
              <a:custGeom>
                <a:avLst/>
                <a:gdLst>
                  <a:gd name="connsiteX0" fmla="*/ 83060 w 112321"/>
                  <a:gd name="connsiteY0" fmla="*/ 776777 h 776787"/>
                  <a:gd name="connsiteX1" fmla="*/ 98935 w 112321"/>
                  <a:gd name="connsiteY1" fmla="*/ 398952 h 776787"/>
                  <a:gd name="connsiteX2" fmla="*/ 60835 w 112321"/>
                  <a:gd name="connsiteY2" fmla="*/ 397364 h 776787"/>
                  <a:gd name="connsiteX3" fmla="*/ 510 w 112321"/>
                  <a:gd name="connsiteY3" fmla="*/ 387839 h 776787"/>
                  <a:gd name="connsiteX4" fmla="*/ 97348 w 112321"/>
                  <a:gd name="connsiteY4" fmla="*/ 364027 h 776787"/>
                  <a:gd name="connsiteX5" fmla="*/ 103698 w 112321"/>
                  <a:gd name="connsiteY5" fmla="*/ 210039 h 776787"/>
                  <a:gd name="connsiteX6" fmla="*/ 111635 w 112321"/>
                  <a:gd name="connsiteY6" fmla="*/ 2077 h 776787"/>
                  <a:gd name="connsiteX7" fmla="*/ 84648 w 112321"/>
                  <a:gd name="connsiteY7" fmla="*/ 346564 h 776787"/>
                  <a:gd name="connsiteX8" fmla="*/ 33848 w 112321"/>
                  <a:gd name="connsiteY8" fmla="*/ 387839 h 776787"/>
                  <a:gd name="connsiteX9" fmla="*/ 30673 w 112321"/>
                  <a:gd name="connsiteY9" fmla="*/ 405302 h 776787"/>
                  <a:gd name="connsiteX10" fmla="*/ 75123 w 112321"/>
                  <a:gd name="connsiteY10" fmla="*/ 411652 h 776787"/>
                  <a:gd name="connsiteX11" fmla="*/ 83060 w 112321"/>
                  <a:gd name="connsiteY11" fmla="*/ 776777 h 77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2321" h="776787">
                    <a:moveTo>
                      <a:pt x="83060" y="776777"/>
                    </a:moveTo>
                    <a:cubicBezTo>
                      <a:pt x="87029" y="774660"/>
                      <a:pt x="102639" y="462187"/>
                      <a:pt x="98935" y="398952"/>
                    </a:cubicBezTo>
                    <a:cubicBezTo>
                      <a:pt x="95231" y="335716"/>
                      <a:pt x="77239" y="399216"/>
                      <a:pt x="60835" y="397364"/>
                    </a:cubicBezTo>
                    <a:cubicBezTo>
                      <a:pt x="44431" y="395512"/>
                      <a:pt x="-5576" y="393395"/>
                      <a:pt x="510" y="387839"/>
                    </a:cubicBezTo>
                    <a:cubicBezTo>
                      <a:pt x="6596" y="382283"/>
                      <a:pt x="80150" y="393660"/>
                      <a:pt x="97348" y="364027"/>
                    </a:cubicBezTo>
                    <a:cubicBezTo>
                      <a:pt x="114546" y="334394"/>
                      <a:pt x="101317" y="270364"/>
                      <a:pt x="103698" y="210039"/>
                    </a:cubicBezTo>
                    <a:cubicBezTo>
                      <a:pt x="106079" y="149714"/>
                      <a:pt x="114810" y="-20677"/>
                      <a:pt x="111635" y="2077"/>
                    </a:cubicBezTo>
                    <a:cubicBezTo>
                      <a:pt x="108460" y="24831"/>
                      <a:pt x="97612" y="282270"/>
                      <a:pt x="84648" y="346564"/>
                    </a:cubicBezTo>
                    <a:cubicBezTo>
                      <a:pt x="71684" y="410858"/>
                      <a:pt x="42844" y="378049"/>
                      <a:pt x="33848" y="387839"/>
                    </a:cubicBezTo>
                    <a:cubicBezTo>
                      <a:pt x="24852" y="397629"/>
                      <a:pt x="23794" y="401333"/>
                      <a:pt x="30673" y="405302"/>
                    </a:cubicBezTo>
                    <a:cubicBezTo>
                      <a:pt x="37552" y="409271"/>
                      <a:pt x="66392" y="351327"/>
                      <a:pt x="75123" y="411652"/>
                    </a:cubicBezTo>
                    <a:cubicBezTo>
                      <a:pt x="83854" y="471977"/>
                      <a:pt x="79091" y="778894"/>
                      <a:pt x="83060" y="7767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8" name="フリーフォーム: 図形 1207">
                <a:extLst>
                  <a:ext uri="{FF2B5EF4-FFF2-40B4-BE49-F238E27FC236}">
                    <a16:creationId xmlns:a16="http://schemas.microsoft.com/office/drawing/2014/main" id="{7381A1D8-E0EC-432F-876B-46A27715AA81}"/>
                  </a:ext>
                </a:extLst>
              </p:cNvPr>
              <p:cNvSpPr/>
              <p:nvPr/>
            </p:nvSpPr>
            <p:spPr>
              <a:xfrm>
                <a:off x="5960960" y="7678678"/>
                <a:ext cx="59320" cy="759866"/>
              </a:xfrm>
              <a:custGeom>
                <a:avLst/>
                <a:gdLst>
                  <a:gd name="connsiteX0" fmla="*/ 17565 w 59320"/>
                  <a:gd name="connsiteY0" fmla="*/ 60 h 759866"/>
                  <a:gd name="connsiteX1" fmla="*/ 25503 w 59320"/>
                  <a:gd name="connsiteY1" fmla="*/ 323910 h 759866"/>
                  <a:gd name="connsiteX2" fmla="*/ 57253 w 59320"/>
                  <a:gd name="connsiteY2" fmla="*/ 366772 h 759866"/>
                  <a:gd name="connsiteX3" fmla="*/ 54078 w 59320"/>
                  <a:gd name="connsiteY3" fmla="*/ 381060 h 759866"/>
                  <a:gd name="connsiteX4" fmla="*/ 36615 w 59320"/>
                  <a:gd name="connsiteY4" fmla="*/ 439797 h 759866"/>
                  <a:gd name="connsiteX5" fmla="*/ 103 w 59320"/>
                  <a:gd name="connsiteY5" fmla="*/ 757297 h 759866"/>
                  <a:gd name="connsiteX6" fmla="*/ 25503 w 59320"/>
                  <a:gd name="connsiteY6" fmla="*/ 579497 h 759866"/>
                  <a:gd name="connsiteX7" fmla="*/ 22328 w 59320"/>
                  <a:gd name="connsiteY7" fmla="*/ 396935 h 759866"/>
                  <a:gd name="connsiteX8" fmla="*/ 46140 w 59320"/>
                  <a:gd name="connsiteY8" fmla="*/ 349310 h 759866"/>
                  <a:gd name="connsiteX9" fmla="*/ 28678 w 59320"/>
                  <a:gd name="connsiteY9" fmla="*/ 296922 h 759866"/>
                  <a:gd name="connsiteX10" fmla="*/ 17565 w 59320"/>
                  <a:gd name="connsiteY10" fmla="*/ 60 h 75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320" h="759866">
                    <a:moveTo>
                      <a:pt x="17565" y="60"/>
                    </a:moveTo>
                    <a:cubicBezTo>
                      <a:pt x="17036" y="4558"/>
                      <a:pt x="18888" y="262791"/>
                      <a:pt x="25503" y="323910"/>
                    </a:cubicBezTo>
                    <a:cubicBezTo>
                      <a:pt x="32118" y="385029"/>
                      <a:pt x="52490" y="357247"/>
                      <a:pt x="57253" y="366772"/>
                    </a:cubicBezTo>
                    <a:cubicBezTo>
                      <a:pt x="62016" y="376297"/>
                      <a:pt x="57518" y="368889"/>
                      <a:pt x="54078" y="381060"/>
                    </a:cubicBezTo>
                    <a:cubicBezTo>
                      <a:pt x="50638" y="393231"/>
                      <a:pt x="45611" y="377091"/>
                      <a:pt x="36615" y="439797"/>
                    </a:cubicBezTo>
                    <a:cubicBezTo>
                      <a:pt x="27619" y="502503"/>
                      <a:pt x="1955" y="734014"/>
                      <a:pt x="103" y="757297"/>
                    </a:cubicBezTo>
                    <a:cubicBezTo>
                      <a:pt x="-1749" y="780580"/>
                      <a:pt x="21799" y="639557"/>
                      <a:pt x="25503" y="579497"/>
                    </a:cubicBezTo>
                    <a:cubicBezTo>
                      <a:pt x="29207" y="519437"/>
                      <a:pt x="18889" y="435299"/>
                      <a:pt x="22328" y="396935"/>
                    </a:cubicBezTo>
                    <a:cubicBezTo>
                      <a:pt x="25767" y="358571"/>
                      <a:pt x="45082" y="365979"/>
                      <a:pt x="46140" y="349310"/>
                    </a:cubicBezTo>
                    <a:cubicBezTo>
                      <a:pt x="47198" y="332641"/>
                      <a:pt x="34234" y="351162"/>
                      <a:pt x="28678" y="296922"/>
                    </a:cubicBezTo>
                    <a:cubicBezTo>
                      <a:pt x="23122" y="242682"/>
                      <a:pt x="18094" y="-4438"/>
                      <a:pt x="17565" y="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9" name="フリーフォーム: 図形 1208">
                <a:extLst>
                  <a:ext uri="{FF2B5EF4-FFF2-40B4-BE49-F238E27FC236}">
                    <a16:creationId xmlns:a16="http://schemas.microsoft.com/office/drawing/2014/main" id="{75553157-16BC-4CD1-9FCD-200FA3E8BAD9}"/>
                  </a:ext>
                </a:extLst>
              </p:cNvPr>
              <p:cNvSpPr/>
              <p:nvPr/>
            </p:nvSpPr>
            <p:spPr>
              <a:xfrm>
                <a:off x="5932394" y="8214958"/>
                <a:ext cx="123818" cy="179744"/>
              </a:xfrm>
              <a:custGeom>
                <a:avLst/>
                <a:gdLst>
                  <a:gd name="connsiteX0" fmla="*/ 95344 w 123818"/>
                  <a:gd name="connsiteY0" fmla="*/ 355 h 179744"/>
                  <a:gd name="connsiteX1" fmla="*/ 90581 w 123818"/>
                  <a:gd name="connsiteY1" fmla="*/ 146405 h 179744"/>
                  <a:gd name="connsiteX2" fmla="*/ 94 w 123818"/>
                  <a:gd name="connsiteY2" fmla="*/ 179742 h 179744"/>
                  <a:gd name="connsiteX3" fmla="*/ 109631 w 123818"/>
                  <a:gd name="connsiteY3" fmla="*/ 147992 h 179744"/>
                  <a:gd name="connsiteX4" fmla="*/ 120744 w 123818"/>
                  <a:gd name="connsiteY4" fmla="*/ 106717 h 179744"/>
                  <a:gd name="connsiteX5" fmla="*/ 95344 w 123818"/>
                  <a:gd name="connsiteY5" fmla="*/ 355 h 17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818" h="179744">
                    <a:moveTo>
                      <a:pt x="95344" y="355"/>
                    </a:moveTo>
                    <a:cubicBezTo>
                      <a:pt x="90317" y="6970"/>
                      <a:pt x="106456" y="116507"/>
                      <a:pt x="90581" y="146405"/>
                    </a:cubicBezTo>
                    <a:cubicBezTo>
                      <a:pt x="74706" y="176303"/>
                      <a:pt x="-3081" y="179478"/>
                      <a:pt x="94" y="179742"/>
                    </a:cubicBezTo>
                    <a:cubicBezTo>
                      <a:pt x="3269" y="180007"/>
                      <a:pt x="89523" y="160163"/>
                      <a:pt x="109631" y="147992"/>
                    </a:cubicBezTo>
                    <a:cubicBezTo>
                      <a:pt x="129739" y="135821"/>
                      <a:pt x="123390" y="132117"/>
                      <a:pt x="120744" y="106717"/>
                    </a:cubicBezTo>
                    <a:cubicBezTo>
                      <a:pt x="118098" y="81317"/>
                      <a:pt x="100371" y="-6260"/>
                      <a:pt x="95344" y="3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0" name="フリーフォーム: 図形 1209">
                <a:extLst>
                  <a:ext uri="{FF2B5EF4-FFF2-40B4-BE49-F238E27FC236}">
                    <a16:creationId xmlns:a16="http://schemas.microsoft.com/office/drawing/2014/main" id="{46C0DC78-B577-44DB-B67E-94138618467B}"/>
                  </a:ext>
                </a:extLst>
              </p:cNvPr>
              <p:cNvSpPr/>
              <p:nvPr/>
            </p:nvSpPr>
            <p:spPr>
              <a:xfrm>
                <a:off x="5146291" y="8442308"/>
                <a:ext cx="956996" cy="70032"/>
              </a:xfrm>
              <a:custGeom>
                <a:avLst/>
                <a:gdLst>
                  <a:gd name="connsiteX0" fmla="*/ 384 w 956996"/>
                  <a:gd name="connsiteY0" fmla="*/ 60342 h 70032"/>
                  <a:gd name="connsiteX1" fmla="*/ 562359 w 956996"/>
                  <a:gd name="connsiteY1" fmla="*/ 57167 h 70032"/>
                  <a:gd name="connsiteX2" fmla="*/ 956059 w 956996"/>
                  <a:gd name="connsiteY2" fmla="*/ 17 h 70032"/>
                  <a:gd name="connsiteX3" fmla="*/ 651259 w 956996"/>
                  <a:gd name="connsiteY3" fmla="*/ 63517 h 70032"/>
                  <a:gd name="connsiteX4" fmla="*/ 384 w 956996"/>
                  <a:gd name="connsiteY4" fmla="*/ 60342 h 7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996" h="70032">
                    <a:moveTo>
                      <a:pt x="384" y="60342"/>
                    </a:moveTo>
                    <a:cubicBezTo>
                      <a:pt x="-14433" y="59284"/>
                      <a:pt x="403080" y="67221"/>
                      <a:pt x="562359" y="57167"/>
                    </a:cubicBezTo>
                    <a:cubicBezTo>
                      <a:pt x="721638" y="47113"/>
                      <a:pt x="941242" y="-1041"/>
                      <a:pt x="956059" y="17"/>
                    </a:cubicBezTo>
                    <a:cubicBezTo>
                      <a:pt x="970876" y="1075"/>
                      <a:pt x="807363" y="47642"/>
                      <a:pt x="651259" y="63517"/>
                    </a:cubicBezTo>
                    <a:cubicBezTo>
                      <a:pt x="495155" y="79392"/>
                      <a:pt x="15201" y="61400"/>
                      <a:pt x="384" y="6034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1" name="フリーフォーム: 図形 1210">
                <a:extLst>
                  <a:ext uri="{FF2B5EF4-FFF2-40B4-BE49-F238E27FC236}">
                    <a16:creationId xmlns:a16="http://schemas.microsoft.com/office/drawing/2014/main" id="{DA385E12-0B0E-49C7-AC5E-6E2D40C08D7F}"/>
                  </a:ext>
                </a:extLst>
              </p:cNvPr>
              <p:cNvSpPr/>
              <p:nvPr/>
            </p:nvSpPr>
            <p:spPr>
              <a:xfrm>
                <a:off x="4546830" y="8461373"/>
                <a:ext cx="1579543" cy="121735"/>
              </a:xfrm>
              <a:custGeom>
                <a:avLst/>
                <a:gdLst>
                  <a:gd name="connsiteX0" fmla="*/ 9295 w 1579543"/>
                  <a:gd name="connsiteY0" fmla="*/ 120652 h 121735"/>
                  <a:gd name="connsiteX1" fmla="*/ 634770 w 1579543"/>
                  <a:gd name="connsiteY1" fmla="*/ 38102 h 121735"/>
                  <a:gd name="connsiteX2" fmla="*/ 1333270 w 1579543"/>
                  <a:gd name="connsiteY2" fmla="*/ 95252 h 121735"/>
                  <a:gd name="connsiteX3" fmla="*/ 1577745 w 1579543"/>
                  <a:gd name="connsiteY3" fmla="*/ 2 h 121735"/>
                  <a:gd name="connsiteX4" fmla="*/ 1231670 w 1579543"/>
                  <a:gd name="connsiteY4" fmla="*/ 92077 h 121735"/>
                  <a:gd name="connsiteX5" fmla="*/ 752245 w 1579543"/>
                  <a:gd name="connsiteY5" fmla="*/ 107952 h 121735"/>
                  <a:gd name="connsiteX6" fmla="*/ 295045 w 1579543"/>
                  <a:gd name="connsiteY6" fmla="*/ 85727 h 121735"/>
                  <a:gd name="connsiteX7" fmla="*/ 9295 w 1579543"/>
                  <a:gd name="connsiteY7" fmla="*/ 120652 h 12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43" h="121735">
                    <a:moveTo>
                      <a:pt x="9295" y="120652"/>
                    </a:moveTo>
                    <a:cubicBezTo>
                      <a:pt x="65916" y="112715"/>
                      <a:pt x="414108" y="42335"/>
                      <a:pt x="634770" y="38102"/>
                    </a:cubicBezTo>
                    <a:cubicBezTo>
                      <a:pt x="855432" y="33869"/>
                      <a:pt x="1176108" y="101602"/>
                      <a:pt x="1333270" y="95252"/>
                    </a:cubicBezTo>
                    <a:cubicBezTo>
                      <a:pt x="1490433" y="88902"/>
                      <a:pt x="1594678" y="531"/>
                      <a:pt x="1577745" y="2"/>
                    </a:cubicBezTo>
                    <a:cubicBezTo>
                      <a:pt x="1560812" y="-527"/>
                      <a:pt x="1369253" y="74085"/>
                      <a:pt x="1231670" y="92077"/>
                    </a:cubicBezTo>
                    <a:cubicBezTo>
                      <a:pt x="1094087" y="110069"/>
                      <a:pt x="908349" y="109010"/>
                      <a:pt x="752245" y="107952"/>
                    </a:cubicBezTo>
                    <a:cubicBezTo>
                      <a:pt x="596141" y="106894"/>
                      <a:pt x="422045" y="80965"/>
                      <a:pt x="295045" y="85727"/>
                    </a:cubicBezTo>
                    <a:cubicBezTo>
                      <a:pt x="168045" y="90489"/>
                      <a:pt x="-47326" y="128589"/>
                      <a:pt x="9295" y="120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2" name="フリーフォーム: 図形 1211">
                <a:extLst>
                  <a:ext uri="{FF2B5EF4-FFF2-40B4-BE49-F238E27FC236}">
                    <a16:creationId xmlns:a16="http://schemas.microsoft.com/office/drawing/2014/main" id="{6AE91C91-B738-453E-ABE4-7F7E2289DF3F}"/>
                  </a:ext>
                </a:extLst>
              </p:cNvPr>
              <p:cNvSpPr/>
              <p:nvPr/>
            </p:nvSpPr>
            <p:spPr>
              <a:xfrm>
                <a:off x="4607977" y="8471269"/>
                <a:ext cx="531202" cy="45327"/>
              </a:xfrm>
              <a:custGeom>
                <a:avLst/>
                <a:gdLst>
                  <a:gd name="connsiteX0" fmla="*/ 6 w 531202"/>
                  <a:gd name="connsiteY0" fmla="*/ 31381 h 45327"/>
                  <a:gd name="connsiteX1" fmla="*/ 82556 w 531202"/>
                  <a:gd name="connsiteY1" fmla="*/ 29264 h 45327"/>
                  <a:gd name="connsiteX2" fmla="*/ 505890 w 531202"/>
                  <a:gd name="connsiteY2" fmla="*/ 3864 h 45327"/>
                  <a:gd name="connsiteX3" fmla="*/ 457206 w 531202"/>
                  <a:gd name="connsiteY3" fmla="*/ 3864 h 45327"/>
                  <a:gd name="connsiteX4" fmla="*/ 243423 w 531202"/>
                  <a:gd name="connsiteY4" fmla="*/ 39848 h 45327"/>
                  <a:gd name="connsiteX5" fmla="*/ 6 w 531202"/>
                  <a:gd name="connsiteY5" fmla="*/ 31381 h 4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202" h="45327">
                    <a:moveTo>
                      <a:pt x="6" y="31381"/>
                    </a:moveTo>
                    <a:cubicBezTo>
                      <a:pt x="-876" y="32615"/>
                      <a:pt x="82556" y="29264"/>
                      <a:pt x="82556" y="29264"/>
                    </a:cubicBezTo>
                    <a:lnTo>
                      <a:pt x="505890" y="3864"/>
                    </a:lnTo>
                    <a:cubicBezTo>
                      <a:pt x="568332" y="-369"/>
                      <a:pt x="500950" y="-2133"/>
                      <a:pt x="457206" y="3864"/>
                    </a:cubicBezTo>
                    <a:cubicBezTo>
                      <a:pt x="413462" y="9861"/>
                      <a:pt x="324915" y="32087"/>
                      <a:pt x="243423" y="39848"/>
                    </a:cubicBezTo>
                    <a:cubicBezTo>
                      <a:pt x="161931" y="47609"/>
                      <a:pt x="65093" y="49020"/>
                      <a:pt x="6" y="313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3" name="フリーフォーム: 図形 1212">
                <a:extLst>
                  <a:ext uri="{FF2B5EF4-FFF2-40B4-BE49-F238E27FC236}">
                    <a16:creationId xmlns:a16="http://schemas.microsoft.com/office/drawing/2014/main" id="{D53748C0-3799-40D0-8081-18A2A1CD2854}"/>
                  </a:ext>
                </a:extLst>
              </p:cNvPr>
              <p:cNvSpPr/>
              <p:nvPr/>
            </p:nvSpPr>
            <p:spPr>
              <a:xfrm>
                <a:off x="3440688" y="8368596"/>
                <a:ext cx="1322734" cy="138931"/>
              </a:xfrm>
              <a:custGeom>
                <a:avLst/>
                <a:gdLst>
                  <a:gd name="connsiteX0" fmla="*/ 1012 w 1322734"/>
                  <a:gd name="connsiteY0" fmla="*/ 704 h 138931"/>
                  <a:gd name="connsiteX1" fmla="*/ 96262 w 1322734"/>
                  <a:gd name="connsiteY1" fmla="*/ 7054 h 138931"/>
                  <a:gd name="connsiteX2" fmla="*/ 722795 w 1322734"/>
                  <a:gd name="connsiteY2" fmla="*/ 79021 h 138931"/>
                  <a:gd name="connsiteX3" fmla="*/ 1311229 w 1322734"/>
                  <a:gd name="connsiteY3" fmla="*/ 134054 h 138931"/>
                  <a:gd name="connsiteX4" fmla="*/ 1091095 w 1322734"/>
                  <a:gd name="connsiteY4" fmla="*/ 134054 h 138931"/>
                  <a:gd name="connsiteX5" fmla="*/ 824395 w 1322734"/>
                  <a:gd name="connsiteY5" fmla="*/ 115004 h 138931"/>
                  <a:gd name="connsiteX6" fmla="*/ 1012 w 1322734"/>
                  <a:gd name="connsiteY6" fmla="*/ 704 h 13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2734" h="138931">
                    <a:moveTo>
                      <a:pt x="1012" y="704"/>
                    </a:moveTo>
                    <a:cubicBezTo>
                      <a:pt x="-11512" y="-2648"/>
                      <a:pt x="96262" y="7054"/>
                      <a:pt x="96262" y="7054"/>
                    </a:cubicBezTo>
                    <a:lnTo>
                      <a:pt x="722795" y="79021"/>
                    </a:lnTo>
                    <a:cubicBezTo>
                      <a:pt x="925289" y="100188"/>
                      <a:pt x="1249846" y="124882"/>
                      <a:pt x="1311229" y="134054"/>
                    </a:cubicBezTo>
                    <a:cubicBezTo>
                      <a:pt x="1372612" y="143226"/>
                      <a:pt x="1172234" y="137229"/>
                      <a:pt x="1091095" y="134054"/>
                    </a:cubicBezTo>
                    <a:cubicBezTo>
                      <a:pt x="1009956" y="130879"/>
                      <a:pt x="1005723" y="136523"/>
                      <a:pt x="824395" y="115004"/>
                    </a:cubicBezTo>
                    <a:cubicBezTo>
                      <a:pt x="643067" y="93485"/>
                      <a:pt x="323098" y="49211"/>
                      <a:pt x="1012" y="7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4" name="フリーフォーム: 図形 1213">
                <a:extLst>
                  <a:ext uri="{FF2B5EF4-FFF2-40B4-BE49-F238E27FC236}">
                    <a16:creationId xmlns:a16="http://schemas.microsoft.com/office/drawing/2014/main" id="{49CFBF2E-DAD2-4708-A60A-ECF5FC75156F}"/>
                  </a:ext>
                </a:extLst>
              </p:cNvPr>
              <p:cNvSpPr/>
              <p:nvPr/>
            </p:nvSpPr>
            <p:spPr>
              <a:xfrm>
                <a:off x="3424767" y="8416645"/>
                <a:ext cx="1323060" cy="139264"/>
              </a:xfrm>
              <a:custGeom>
                <a:avLst/>
                <a:gdLst>
                  <a:gd name="connsiteX0" fmla="*/ 0 w 1323060"/>
                  <a:gd name="connsiteY0" fmla="*/ 3455 h 139264"/>
                  <a:gd name="connsiteX1" fmla="*/ 122766 w 1323060"/>
                  <a:gd name="connsiteY1" fmla="*/ 16155 h 139264"/>
                  <a:gd name="connsiteX2" fmla="*/ 535516 w 1323060"/>
                  <a:gd name="connsiteY2" fmla="*/ 64838 h 139264"/>
                  <a:gd name="connsiteX3" fmla="*/ 1293283 w 1323060"/>
                  <a:gd name="connsiteY3" fmla="*/ 134688 h 139264"/>
                  <a:gd name="connsiteX4" fmla="*/ 1157816 w 1323060"/>
                  <a:gd name="connsiteY4" fmla="*/ 130455 h 139264"/>
                  <a:gd name="connsiteX5" fmla="*/ 1041400 w 1323060"/>
                  <a:gd name="connsiteY5" fmla="*/ 113522 h 139264"/>
                  <a:gd name="connsiteX6" fmla="*/ 876300 w 1323060"/>
                  <a:gd name="connsiteY6" fmla="*/ 94472 h 139264"/>
                  <a:gd name="connsiteX7" fmla="*/ 651933 w 1323060"/>
                  <a:gd name="connsiteY7" fmla="*/ 64838 h 139264"/>
                  <a:gd name="connsiteX8" fmla="*/ 270933 w 1323060"/>
                  <a:gd name="connsiteY8" fmla="*/ 9805 h 139264"/>
                  <a:gd name="connsiteX9" fmla="*/ 0 w 1323060"/>
                  <a:gd name="connsiteY9" fmla="*/ 3455 h 139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3060" h="139264">
                    <a:moveTo>
                      <a:pt x="0" y="3455"/>
                    </a:moveTo>
                    <a:lnTo>
                      <a:pt x="122766" y="16155"/>
                    </a:lnTo>
                    <a:lnTo>
                      <a:pt x="535516" y="64838"/>
                    </a:lnTo>
                    <a:lnTo>
                      <a:pt x="1293283" y="134688"/>
                    </a:lnTo>
                    <a:cubicBezTo>
                      <a:pt x="1397000" y="145624"/>
                      <a:pt x="1199796" y="133983"/>
                      <a:pt x="1157816" y="130455"/>
                    </a:cubicBezTo>
                    <a:cubicBezTo>
                      <a:pt x="1115836" y="126927"/>
                      <a:pt x="1041400" y="113522"/>
                      <a:pt x="1041400" y="113522"/>
                    </a:cubicBezTo>
                    <a:cubicBezTo>
                      <a:pt x="994481" y="107525"/>
                      <a:pt x="941211" y="102586"/>
                      <a:pt x="876300" y="94472"/>
                    </a:cubicBezTo>
                    <a:lnTo>
                      <a:pt x="651933" y="64838"/>
                    </a:lnTo>
                    <a:cubicBezTo>
                      <a:pt x="551039" y="50727"/>
                      <a:pt x="381000" y="21094"/>
                      <a:pt x="270933" y="9805"/>
                    </a:cubicBezTo>
                    <a:cubicBezTo>
                      <a:pt x="160866" y="-1484"/>
                      <a:pt x="76199" y="-2190"/>
                      <a:pt x="0" y="34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5" name="フリーフォーム: 図形 1214">
                <a:extLst>
                  <a:ext uri="{FF2B5EF4-FFF2-40B4-BE49-F238E27FC236}">
                    <a16:creationId xmlns:a16="http://schemas.microsoft.com/office/drawing/2014/main" id="{EF801593-17F9-4A29-8AE4-085D8D2740CB}"/>
                  </a:ext>
                </a:extLst>
              </p:cNvPr>
              <p:cNvSpPr/>
              <p:nvPr/>
            </p:nvSpPr>
            <p:spPr>
              <a:xfrm>
                <a:off x="2846240" y="5535448"/>
                <a:ext cx="205203" cy="119228"/>
              </a:xfrm>
              <a:custGeom>
                <a:avLst/>
                <a:gdLst>
                  <a:gd name="connsiteX0" fmla="*/ 4910 w 205203"/>
                  <a:gd name="connsiteY0" fmla="*/ 119227 h 119228"/>
                  <a:gd name="connsiteX1" fmla="*/ 190648 w 205203"/>
                  <a:gd name="connsiteY1" fmla="*/ 55727 h 119228"/>
                  <a:gd name="connsiteX2" fmla="*/ 190648 w 205203"/>
                  <a:gd name="connsiteY2" fmla="*/ 19215 h 119228"/>
                  <a:gd name="connsiteX3" fmla="*/ 170010 w 205203"/>
                  <a:gd name="connsiteY3" fmla="*/ 165 h 119228"/>
                  <a:gd name="connsiteX4" fmla="*/ 71585 w 205203"/>
                  <a:gd name="connsiteY4" fmla="*/ 11277 h 119228"/>
                  <a:gd name="connsiteX5" fmla="*/ 60473 w 205203"/>
                  <a:gd name="connsiteY5" fmla="*/ 33502 h 119228"/>
                  <a:gd name="connsiteX6" fmla="*/ 55710 w 205203"/>
                  <a:gd name="connsiteY6" fmla="*/ 54140 h 119228"/>
                  <a:gd name="connsiteX7" fmla="*/ 4910 w 205203"/>
                  <a:gd name="connsiteY7" fmla="*/ 119227 h 119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203" h="119228">
                    <a:moveTo>
                      <a:pt x="4910" y="119227"/>
                    </a:moveTo>
                    <a:cubicBezTo>
                      <a:pt x="27400" y="119491"/>
                      <a:pt x="159692" y="72396"/>
                      <a:pt x="190648" y="55727"/>
                    </a:cubicBezTo>
                    <a:cubicBezTo>
                      <a:pt x="221604" y="39058"/>
                      <a:pt x="194088" y="28475"/>
                      <a:pt x="190648" y="19215"/>
                    </a:cubicBezTo>
                    <a:cubicBezTo>
                      <a:pt x="187208" y="9955"/>
                      <a:pt x="189854" y="1488"/>
                      <a:pt x="170010" y="165"/>
                    </a:cubicBezTo>
                    <a:cubicBezTo>
                      <a:pt x="150166" y="-1158"/>
                      <a:pt x="89841" y="5721"/>
                      <a:pt x="71585" y="11277"/>
                    </a:cubicBezTo>
                    <a:cubicBezTo>
                      <a:pt x="53329" y="16833"/>
                      <a:pt x="63119" y="26358"/>
                      <a:pt x="60473" y="33502"/>
                    </a:cubicBezTo>
                    <a:cubicBezTo>
                      <a:pt x="57827" y="40646"/>
                      <a:pt x="67616" y="43557"/>
                      <a:pt x="55710" y="54140"/>
                    </a:cubicBezTo>
                    <a:cubicBezTo>
                      <a:pt x="43804" y="64723"/>
                      <a:pt x="-17580" y="118963"/>
                      <a:pt x="4910" y="119227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6" name="フリーフォーム: 図形 1215">
                <a:extLst>
                  <a:ext uri="{FF2B5EF4-FFF2-40B4-BE49-F238E27FC236}">
                    <a16:creationId xmlns:a16="http://schemas.microsoft.com/office/drawing/2014/main" id="{DF2C633B-84FB-45CE-A849-336CCD147526}"/>
                  </a:ext>
                </a:extLst>
              </p:cNvPr>
              <p:cNvSpPr/>
              <p:nvPr/>
            </p:nvSpPr>
            <p:spPr>
              <a:xfrm>
                <a:off x="8864888" y="10594734"/>
                <a:ext cx="314038" cy="125665"/>
              </a:xfrm>
              <a:custGeom>
                <a:avLst/>
                <a:gdLst>
                  <a:gd name="connsiteX0" fmla="*/ 6062 w 314038"/>
                  <a:gd name="connsiteY0" fmla="*/ 73266 h 125665"/>
                  <a:gd name="connsiteX1" fmla="*/ 252125 w 314038"/>
                  <a:gd name="connsiteY1" fmla="*/ 125654 h 125665"/>
                  <a:gd name="connsiteX2" fmla="*/ 263237 w 314038"/>
                  <a:gd name="connsiteY2" fmla="*/ 78029 h 125665"/>
                  <a:gd name="connsiteX3" fmla="*/ 274350 w 314038"/>
                  <a:gd name="connsiteY3" fmla="*/ 81204 h 125665"/>
                  <a:gd name="connsiteX4" fmla="*/ 314037 w 314038"/>
                  <a:gd name="connsiteY4" fmla="*/ 95491 h 125665"/>
                  <a:gd name="connsiteX5" fmla="*/ 272762 w 314038"/>
                  <a:gd name="connsiteY5" fmla="*/ 14529 h 125665"/>
                  <a:gd name="connsiteX6" fmla="*/ 175925 w 314038"/>
                  <a:gd name="connsiteY6" fmla="*/ 241 h 125665"/>
                  <a:gd name="connsiteX7" fmla="*/ 83850 w 314038"/>
                  <a:gd name="connsiteY7" fmla="*/ 17704 h 125665"/>
                  <a:gd name="connsiteX8" fmla="*/ 6062 w 314038"/>
                  <a:gd name="connsiteY8" fmla="*/ 73266 h 125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038" h="125665">
                    <a:moveTo>
                      <a:pt x="6062" y="73266"/>
                    </a:moveTo>
                    <a:cubicBezTo>
                      <a:pt x="34108" y="91258"/>
                      <a:pt x="209263" y="124860"/>
                      <a:pt x="252125" y="125654"/>
                    </a:cubicBezTo>
                    <a:cubicBezTo>
                      <a:pt x="294987" y="126448"/>
                      <a:pt x="259533" y="85437"/>
                      <a:pt x="263237" y="78029"/>
                    </a:cubicBezTo>
                    <a:cubicBezTo>
                      <a:pt x="266941" y="70621"/>
                      <a:pt x="265883" y="78294"/>
                      <a:pt x="274350" y="81204"/>
                    </a:cubicBezTo>
                    <a:cubicBezTo>
                      <a:pt x="282817" y="84114"/>
                      <a:pt x="314302" y="106603"/>
                      <a:pt x="314037" y="95491"/>
                    </a:cubicBezTo>
                    <a:cubicBezTo>
                      <a:pt x="313772" y="84379"/>
                      <a:pt x="295780" y="30404"/>
                      <a:pt x="272762" y="14529"/>
                    </a:cubicBezTo>
                    <a:cubicBezTo>
                      <a:pt x="249744" y="-1346"/>
                      <a:pt x="207410" y="-288"/>
                      <a:pt x="175925" y="241"/>
                    </a:cubicBezTo>
                    <a:cubicBezTo>
                      <a:pt x="144440" y="770"/>
                      <a:pt x="112954" y="4210"/>
                      <a:pt x="83850" y="17704"/>
                    </a:cubicBezTo>
                    <a:cubicBezTo>
                      <a:pt x="54746" y="31198"/>
                      <a:pt x="-21984" y="55274"/>
                      <a:pt x="6062" y="7326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7" name="フリーフォーム: 図形 1216">
                <a:extLst>
                  <a:ext uri="{FF2B5EF4-FFF2-40B4-BE49-F238E27FC236}">
                    <a16:creationId xmlns:a16="http://schemas.microsoft.com/office/drawing/2014/main" id="{FCFA411D-D109-4389-9B71-755CBB6DF3E8}"/>
                  </a:ext>
                </a:extLst>
              </p:cNvPr>
              <p:cNvSpPr/>
              <p:nvPr/>
            </p:nvSpPr>
            <p:spPr>
              <a:xfrm>
                <a:off x="8770795" y="10301242"/>
                <a:ext cx="76774" cy="262731"/>
              </a:xfrm>
              <a:custGeom>
                <a:avLst/>
                <a:gdLst>
                  <a:gd name="connsiteX0" fmla="*/ 28718 w 76774"/>
                  <a:gd name="connsiteY0" fmla="*/ 46 h 262731"/>
                  <a:gd name="connsiteX1" fmla="*/ 73168 w 76774"/>
                  <a:gd name="connsiteY1" fmla="*/ 74658 h 262731"/>
                  <a:gd name="connsiteX2" fmla="*/ 73168 w 76774"/>
                  <a:gd name="connsiteY2" fmla="*/ 133396 h 262731"/>
                  <a:gd name="connsiteX3" fmla="*/ 65230 w 76774"/>
                  <a:gd name="connsiteY3" fmla="*/ 258808 h 262731"/>
                  <a:gd name="connsiteX4" fmla="*/ 36655 w 76774"/>
                  <a:gd name="connsiteY4" fmla="*/ 227058 h 262731"/>
                  <a:gd name="connsiteX5" fmla="*/ 143 w 76774"/>
                  <a:gd name="connsiteY5" fmla="*/ 185783 h 262731"/>
                  <a:gd name="connsiteX6" fmla="*/ 23955 w 76774"/>
                  <a:gd name="connsiteY6" fmla="*/ 65133 h 262731"/>
                  <a:gd name="connsiteX7" fmla="*/ 28718 w 76774"/>
                  <a:gd name="connsiteY7" fmla="*/ 46 h 26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774" h="262731">
                    <a:moveTo>
                      <a:pt x="28718" y="46"/>
                    </a:moveTo>
                    <a:cubicBezTo>
                      <a:pt x="36920" y="1634"/>
                      <a:pt x="65760" y="52433"/>
                      <a:pt x="73168" y="74658"/>
                    </a:cubicBezTo>
                    <a:cubicBezTo>
                      <a:pt x="80576" y="96883"/>
                      <a:pt x="74491" y="102704"/>
                      <a:pt x="73168" y="133396"/>
                    </a:cubicBezTo>
                    <a:cubicBezTo>
                      <a:pt x="71845" y="164088"/>
                      <a:pt x="71315" y="243198"/>
                      <a:pt x="65230" y="258808"/>
                    </a:cubicBezTo>
                    <a:cubicBezTo>
                      <a:pt x="59145" y="274418"/>
                      <a:pt x="47503" y="239229"/>
                      <a:pt x="36655" y="227058"/>
                    </a:cubicBezTo>
                    <a:cubicBezTo>
                      <a:pt x="25807" y="214887"/>
                      <a:pt x="2260" y="212771"/>
                      <a:pt x="143" y="185783"/>
                    </a:cubicBezTo>
                    <a:cubicBezTo>
                      <a:pt x="-1974" y="158796"/>
                      <a:pt x="19986" y="92650"/>
                      <a:pt x="23955" y="65133"/>
                    </a:cubicBezTo>
                    <a:cubicBezTo>
                      <a:pt x="27924" y="37616"/>
                      <a:pt x="20516" y="-1542"/>
                      <a:pt x="28718" y="4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8" name="フリーフォーム: 図形 1217">
                <a:extLst>
                  <a:ext uri="{FF2B5EF4-FFF2-40B4-BE49-F238E27FC236}">
                    <a16:creationId xmlns:a16="http://schemas.microsoft.com/office/drawing/2014/main" id="{9EEE9263-7819-4AF8-91F7-A25BB65B9D15}"/>
                  </a:ext>
                </a:extLst>
              </p:cNvPr>
              <p:cNvSpPr/>
              <p:nvPr/>
            </p:nvSpPr>
            <p:spPr>
              <a:xfrm>
                <a:off x="8529049" y="10029633"/>
                <a:ext cx="121131" cy="311354"/>
              </a:xfrm>
              <a:custGeom>
                <a:avLst/>
                <a:gdLst>
                  <a:gd name="connsiteX0" fmla="*/ 2176 w 121131"/>
                  <a:gd name="connsiteY0" fmla="*/ 192 h 311354"/>
                  <a:gd name="connsiteX1" fmla="*/ 113301 w 121131"/>
                  <a:gd name="connsiteY1" fmla="*/ 84330 h 311354"/>
                  <a:gd name="connsiteX2" fmla="*/ 111714 w 121131"/>
                  <a:gd name="connsiteY2" fmla="*/ 128780 h 311354"/>
                  <a:gd name="connsiteX3" fmla="*/ 110126 w 121131"/>
                  <a:gd name="connsiteY3" fmla="*/ 230380 h 311354"/>
                  <a:gd name="connsiteX4" fmla="*/ 84726 w 121131"/>
                  <a:gd name="connsiteY4" fmla="*/ 258955 h 311354"/>
                  <a:gd name="connsiteX5" fmla="*/ 33926 w 121131"/>
                  <a:gd name="connsiteY5" fmla="*/ 311342 h 311354"/>
                  <a:gd name="connsiteX6" fmla="*/ 41864 w 121131"/>
                  <a:gd name="connsiteY6" fmla="*/ 262130 h 311354"/>
                  <a:gd name="connsiteX7" fmla="*/ 38689 w 121131"/>
                  <a:gd name="connsiteY7" fmla="*/ 109730 h 311354"/>
                  <a:gd name="connsiteX8" fmla="*/ 2176 w 121131"/>
                  <a:gd name="connsiteY8" fmla="*/ 192 h 31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131" h="311354">
                    <a:moveTo>
                      <a:pt x="2176" y="192"/>
                    </a:moveTo>
                    <a:cubicBezTo>
                      <a:pt x="14611" y="-4041"/>
                      <a:pt x="95045" y="62899"/>
                      <a:pt x="113301" y="84330"/>
                    </a:cubicBezTo>
                    <a:cubicBezTo>
                      <a:pt x="131557" y="105761"/>
                      <a:pt x="112243" y="104438"/>
                      <a:pt x="111714" y="128780"/>
                    </a:cubicBezTo>
                    <a:cubicBezTo>
                      <a:pt x="111185" y="153122"/>
                      <a:pt x="114624" y="208684"/>
                      <a:pt x="110126" y="230380"/>
                    </a:cubicBezTo>
                    <a:cubicBezTo>
                      <a:pt x="105628" y="252076"/>
                      <a:pt x="97426" y="245461"/>
                      <a:pt x="84726" y="258955"/>
                    </a:cubicBezTo>
                    <a:cubicBezTo>
                      <a:pt x="72026" y="272449"/>
                      <a:pt x="41070" y="310813"/>
                      <a:pt x="33926" y="311342"/>
                    </a:cubicBezTo>
                    <a:cubicBezTo>
                      <a:pt x="26782" y="311871"/>
                      <a:pt x="41070" y="295732"/>
                      <a:pt x="41864" y="262130"/>
                    </a:cubicBezTo>
                    <a:cubicBezTo>
                      <a:pt x="42658" y="228528"/>
                      <a:pt x="42922" y="152328"/>
                      <a:pt x="38689" y="109730"/>
                    </a:cubicBezTo>
                    <a:cubicBezTo>
                      <a:pt x="34456" y="67132"/>
                      <a:pt x="-10259" y="4425"/>
                      <a:pt x="2176" y="192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9" name="フリーフォーム: 図形 1218">
                <a:extLst>
                  <a:ext uri="{FF2B5EF4-FFF2-40B4-BE49-F238E27FC236}">
                    <a16:creationId xmlns:a16="http://schemas.microsoft.com/office/drawing/2014/main" id="{EEABA313-BFFD-4C01-8804-1B9AD13F9555}"/>
                  </a:ext>
                </a:extLst>
              </p:cNvPr>
              <p:cNvSpPr/>
              <p:nvPr/>
            </p:nvSpPr>
            <p:spPr>
              <a:xfrm>
                <a:off x="8511587" y="9739313"/>
                <a:ext cx="166760" cy="257647"/>
              </a:xfrm>
              <a:custGeom>
                <a:avLst/>
                <a:gdLst>
                  <a:gd name="connsiteX0" fmla="*/ 45038 w 166760"/>
                  <a:gd name="connsiteY0" fmla="*/ 0 h 257647"/>
                  <a:gd name="connsiteX1" fmla="*/ 165688 w 166760"/>
                  <a:gd name="connsiteY1" fmla="*/ 38100 h 257647"/>
                  <a:gd name="connsiteX2" fmla="*/ 105363 w 166760"/>
                  <a:gd name="connsiteY2" fmla="*/ 52387 h 257647"/>
                  <a:gd name="connsiteX3" fmla="*/ 126001 w 166760"/>
                  <a:gd name="connsiteY3" fmla="*/ 101600 h 257647"/>
                  <a:gd name="connsiteX4" fmla="*/ 78376 w 166760"/>
                  <a:gd name="connsiteY4" fmla="*/ 155575 h 257647"/>
                  <a:gd name="connsiteX5" fmla="*/ 16463 w 166760"/>
                  <a:gd name="connsiteY5" fmla="*/ 257175 h 257647"/>
                  <a:gd name="connsiteX6" fmla="*/ 8526 w 166760"/>
                  <a:gd name="connsiteY6" fmla="*/ 190500 h 257647"/>
                  <a:gd name="connsiteX7" fmla="*/ 588 w 166760"/>
                  <a:gd name="connsiteY7" fmla="*/ 119062 h 257647"/>
                  <a:gd name="connsiteX8" fmla="*/ 588 w 166760"/>
                  <a:gd name="connsiteY8" fmla="*/ 73025 h 257647"/>
                  <a:gd name="connsiteX9" fmla="*/ 45038 w 166760"/>
                  <a:gd name="connsiteY9" fmla="*/ 0 h 25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760" h="257647">
                    <a:moveTo>
                      <a:pt x="45038" y="0"/>
                    </a:moveTo>
                    <a:cubicBezTo>
                      <a:pt x="100336" y="14684"/>
                      <a:pt x="155634" y="29369"/>
                      <a:pt x="165688" y="38100"/>
                    </a:cubicBezTo>
                    <a:cubicBezTo>
                      <a:pt x="175742" y="46831"/>
                      <a:pt x="111977" y="41804"/>
                      <a:pt x="105363" y="52387"/>
                    </a:cubicBezTo>
                    <a:cubicBezTo>
                      <a:pt x="98749" y="62970"/>
                      <a:pt x="130499" y="84402"/>
                      <a:pt x="126001" y="101600"/>
                    </a:cubicBezTo>
                    <a:cubicBezTo>
                      <a:pt x="121503" y="118798"/>
                      <a:pt x="96632" y="129646"/>
                      <a:pt x="78376" y="155575"/>
                    </a:cubicBezTo>
                    <a:cubicBezTo>
                      <a:pt x="60120" y="181504"/>
                      <a:pt x="28105" y="251354"/>
                      <a:pt x="16463" y="257175"/>
                    </a:cubicBezTo>
                    <a:cubicBezTo>
                      <a:pt x="4821" y="262996"/>
                      <a:pt x="11172" y="213519"/>
                      <a:pt x="8526" y="190500"/>
                    </a:cubicBezTo>
                    <a:cubicBezTo>
                      <a:pt x="5880" y="167481"/>
                      <a:pt x="1911" y="138641"/>
                      <a:pt x="588" y="119062"/>
                    </a:cubicBezTo>
                    <a:cubicBezTo>
                      <a:pt x="-735" y="99483"/>
                      <a:pt x="588" y="73025"/>
                      <a:pt x="588" y="73025"/>
                    </a:cubicBezTo>
                    <a:lnTo>
                      <a:pt x="45038" y="0"/>
                    </a:ln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0" name="フリーフォーム: 図形 1219">
                <a:extLst>
                  <a:ext uri="{FF2B5EF4-FFF2-40B4-BE49-F238E27FC236}">
                    <a16:creationId xmlns:a16="http://schemas.microsoft.com/office/drawing/2014/main" id="{DDB2E881-D53D-4AEE-833B-06ADCEED5CF9}"/>
                  </a:ext>
                </a:extLst>
              </p:cNvPr>
              <p:cNvSpPr/>
              <p:nvPr/>
            </p:nvSpPr>
            <p:spPr>
              <a:xfrm>
                <a:off x="8898413" y="10447222"/>
                <a:ext cx="259606" cy="256067"/>
              </a:xfrm>
              <a:custGeom>
                <a:avLst/>
                <a:gdLst>
                  <a:gd name="connsiteX0" fmla="*/ 32862 w 259606"/>
                  <a:gd name="connsiteY0" fmla="*/ 74728 h 256067"/>
                  <a:gd name="connsiteX1" fmla="*/ 1112 w 259606"/>
                  <a:gd name="connsiteY1" fmla="*/ 209666 h 256067"/>
                  <a:gd name="connsiteX2" fmla="*/ 13812 w 259606"/>
                  <a:gd name="connsiteY2" fmla="*/ 219191 h 256067"/>
                  <a:gd name="connsiteX3" fmla="*/ 75725 w 259606"/>
                  <a:gd name="connsiteY3" fmla="*/ 223953 h 256067"/>
                  <a:gd name="connsiteX4" fmla="*/ 140812 w 259606"/>
                  <a:gd name="connsiteY4" fmla="*/ 255703 h 256067"/>
                  <a:gd name="connsiteX5" fmla="*/ 166212 w 259606"/>
                  <a:gd name="connsiteY5" fmla="*/ 200141 h 256067"/>
                  <a:gd name="connsiteX6" fmla="*/ 253525 w 259606"/>
                  <a:gd name="connsiteY6" fmla="*/ 4878 h 256067"/>
                  <a:gd name="connsiteX7" fmla="*/ 228125 w 259606"/>
                  <a:gd name="connsiteY7" fmla="*/ 62028 h 256067"/>
                  <a:gd name="connsiteX8" fmla="*/ 32862 w 259606"/>
                  <a:gd name="connsiteY8" fmla="*/ 74728 h 256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606" h="256067">
                    <a:moveTo>
                      <a:pt x="32862" y="74728"/>
                    </a:moveTo>
                    <a:cubicBezTo>
                      <a:pt x="-4974" y="99334"/>
                      <a:pt x="4287" y="185589"/>
                      <a:pt x="1112" y="209666"/>
                    </a:cubicBezTo>
                    <a:cubicBezTo>
                      <a:pt x="-2063" y="233743"/>
                      <a:pt x="1376" y="216810"/>
                      <a:pt x="13812" y="219191"/>
                    </a:cubicBezTo>
                    <a:cubicBezTo>
                      <a:pt x="26247" y="221572"/>
                      <a:pt x="54558" y="217868"/>
                      <a:pt x="75725" y="223953"/>
                    </a:cubicBezTo>
                    <a:cubicBezTo>
                      <a:pt x="96892" y="230038"/>
                      <a:pt x="125731" y="259672"/>
                      <a:pt x="140812" y="255703"/>
                    </a:cubicBezTo>
                    <a:cubicBezTo>
                      <a:pt x="155893" y="251734"/>
                      <a:pt x="147427" y="241945"/>
                      <a:pt x="166212" y="200141"/>
                    </a:cubicBezTo>
                    <a:cubicBezTo>
                      <a:pt x="184997" y="158337"/>
                      <a:pt x="243206" y="27897"/>
                      <a:pt x="253525" y="4878"/>
                    </a:cubicBezTo>
                    <a:cubicBezTo>
                      <a:pt x="263844" y="-18141"/>
                      <a:pt x="264373" y="46947"/>
                      <a:pt x="228125" y="62028"/>
                    </a:cubicBezTo>
                    <a:cubicBezTo>
                      <a:pt x="191877" y="77109"/>
                      <a:pt x="70698" y="50122"/>
                      <a:pt x="32862" y="74728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1" name="フリーフォーム: 図形 1220">
                <a:extLst>
                  <a:ext uri="{FF2B5EF4-FFF2-40B4-BE49-F238E27FC236}">
                    <a16:creationId xmlns:a16="http://schemas.microsoft.com/office/drawing/2014/main" id="{0A542F1F-C227-43C7-8C7B-A9DF47AD8CDA}"/>
                  </a:ext>
                </a:extLst>
              </p:cNvPr>
              <p:cNvSpPr/>
              <p:nvPr/>
            </p:nvSpPr>
            <p:spPr>
              <a:xfrm>
                <a:off x="3532674" y="7376579"/>
                <a:ext cx="141973" cy="288213"/>
              </a:xfrm>
              <a:custGeom>
                <a:avLst/>
                <a:gdLst>
                  <a:gd name="connsiteX0" fmla="*/ 43 w 141973"/>
                  <a:gd name="connsiteY0" fmla="*/ 4 h 288213"/>
                  <a:gd name="connsiteX1" fmla="*/ 105876 w 141973"/>
                  <a:gd name="connsiteY1" fmla="*/ 124888 h 288213"/>
                  <a:gd name="connsiteX2" fmla="*/ 141859 w 141973"/>
                  <a:gd name="connsiteY2" fmla="*/ 285754 h 288213"/>
                  <a:gd name="connsiteX3" fmla="*/ 116459 w 141973"/>
                  <a:gd name="connsiteY3" fmla="*/ 215904 h 288213"/>
                  <a:gd name="connsiteX4" fmla="*/ 93176 w 141973"/>
                  <a:gd name="connsiteY4" fmla="*/ 129121 h 288213"/>
                  <a:gd name="connsiteX5" fmla="*/ 43 w 141973"/>
                  <a:gd name="connsiteY5" fmla="*/ 4 h 288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973" h="288213">
                    <a:moveTo>
                      <a:pt x="43" y="4"/>
                    </a:moveTo>
                    <a:cubicBezTo>
                      <a:pt x="2160" y="-702"/>
                      <a:pt x="82240" y="77263"/>
                      <a:pt x="105876" y="124888"/>
                    </a:cubicBezTo>
                    <a:cubicBezTo>
                      <a:pt x="129512" y="172513"/>
                      <a:pt x="140095" y="270585"/>
                      <a:pt x="141859" y="285754"/>
                    </a:cubicBezTo>
                    <a:cubicBezTo>
                      <a:pt x="143623" y="300923"/>
                      <a:pt x="124573" y="242009"/>
                      <a:pt x="116459" y="215904"/>
                    </a:cubicBezTo>
                    <a:cubicBezTo>
                      <a:pt x="108345" y="189799"/>
                      <a:pt x="112226" y="160871"/>
                      <a:pt x="93176" y="129121"/>
                    </a:cubicBezTo>
                    <a:cubicBezTo>
                      <a:pt x="74126" y="97371"/>
                      <a:pt x="-2074" y="710"/>
                      <a:pt x="4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2" name="フリーフォーム: 図形 1221">
                <a:extLst>
                  <a:ext uri="{FF2B5EF4-FFF2-40B4-BE49-F238E27FC236}">
                    <a16:creationId xmlns:a16="http://schemas.microsoft.com/office/drawing/2014/main" id="{03DDF482-D385-4259-899F-612A1B92B913}"/>
                  </a:ext>
                </a:extLst>
              </p:cNvPr>
              <p:cNvSpPr/>
              <p:nvPr/>
            </p:nvSpPr>
            <p:spPr>
              <a:xfrm>
                <a:off x="3512604" y="7588058"/>
                <a:ext cx="73689" cy="383293"/>
              </a:xfrm>
              <a:custGeom>
                <a:avLst/>
                <a:gdLst>
                  <a:gd name="connsiteX0" fmla="*/ 73029 w 73689"/>
                  <a:gd name="connsiteY0" fmla="*/ 192 h 383293"/>
                  <a:gd name="connsiteX1" fmla="*/ 37046 w 73689"/>
                  <a:gd name="connsiteY1" fmla="*/ 125075 h 383293"/>
                  <a:gd name="connsiteX2" fmla="*/ 15879 w 73689"/>
                  <a:gd name="connsiteY2" fmla="*/ 376959 h 383293"/>
                  <a:gd name="connsiteX3" fmla="*/ 13763 w 73689"/>
                  <a:gd name="connsiteY3" fmla="*/ 294409 h 383293"/>
                  <a:gd name="connsiteX4" fmla="*/ 3179 w 73689"/>
                  <a:gd name="connsiteY4" fmla="*/ 150475 h 383293"/>
                  <a:gd name="connsiteX5" fmla="*/ 73029 w 73689"/>
                  <a:gd name="connsiteY5" fmla="*/ 192 h 383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89" h="383293">
                    <a:moveTo>
                      <a:pt x="73029" y="192"/>
                    </a:moveTo>
                    <a:cubicBezTo>
                      <a:pt x="78673" y="-4041"/>
                      <a:pt x="46571" y="62281"/>
                      <a:pt x="37046" y="125075"/>
                    </a:cubicBezTo>
                    <a:cubicBezTo>
                      <a:pt x="27521" y="187869"/>
                      <a:pt x="19759" y="348737"/>
                      <a:pt x="15879" y="376959"/>
                    </a:cubicBezTo>
                    <a:cubicBezTo>
                      <a:pt x="11999" y="405181"/>
                      <a:pt x="15880" y="332156"/>
                      <a:pt x="13763" y="294409"/>
                    </a:cubicBezTo>
                    <a:cubicBezTo>
                      <a:pt x="11646" y="256662"/>
                      <a:pt x="-7404" y="197394"/>
                      <a:pt x="3179" y="150475"/>
                    </a:cubicBezTo>
                    <a:cubicBezTo>
                      <a:pt x="13762" y="103556"/>
                      <a:pt x="67385" y="4425"/>
                      <a:pt x="73029" y="1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3" name="フリーフォーム: 図形 1222">
                <a:extLst>
                  <a:ext uri="{FF2B5EF4-FFF2-40B4-BE49-F238E27FC236}">
                    <a16:creationId xmlns:a16="http://schemas.microsoft.com/office/drawing/2014/main" id="{2D5813A0-F129-4341-BA3B-78C812AB2DB0}"/>
                  </a:ext>
                </a:extLst>
              </p:cNvPr>
              <p:cNvSpPr/>
              <p:nvPr/>
            </p:nvSpPr>
            <p:spPr>
              <a:xfrm>
                <a:off x="5520889" y="6944599"/>
                <a:ext cx="321762" cy="351662"/>
              </a:xfrm>
              <a:custGeom>
                <a:avLst/>
                <a:gdLst>
                  <a:gd name="connsiteX0" fmla="*/ 321111 w 321762"/>
                  <a:gd name="connsiteY0" fmla="*/ 184 h 351662"/>
                  <a:gd name="connsiteX1" fmla="*/ 22661 w 321762"/>
                  <a:gd name="connsiteY1" fmla="*/ 53101 h 351662"/>
                  <a:gd name="connsiteX2" fmla="*/ 54411 w 321762"/>
                  <a:gd name="connsiteY2" fmla="*/ 197034 h 351662"/>
                  <a:gd name="connsiteX3" fmla="*/ 321111 w 321762"/>
                  <a:gd name="connsiteY3" fmla="*/ 349434 h 351662"/>
                  <a:gd name="connsiteX4" fmla="*/ 126378 w 321762"/>
                  <a:gd name="connsiteY4" fmla="*/ 273234 h 351662"/>
                  <a:gd name="connsiteX5" fmla="*/ 22661 w 321762"/>
                  <a:gd name="connsiteY5" fmla="*/ 78501 h 351662"/>
                  <a:gd name="connsiteX6" fmla="*/ 77694 w 321762"/>
                  <a:gd name="connsiteY6" fmla="*/ 36168 h 351662"/>
                  <a:gd name="connsiteX7" fmla="*/ 321111 w 321762"/>
                  <a:gd name="connsiteY7" fmla="*/ 184 h 35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762" h="351662">
                    <a:moveTo>
                      <a:pt x="321111" y="184"/>
                    </a:moveTo>
                    <a:cubicBezTo>
                      <a:pt x="311939" y="3006"/>
                      <a:pt x="67111" y="20293"/>
                      <a:pt x="22661" y="53101"/>
                    </a:cubicBezTo>
                    <a:cubicBezTo>
                      <a:pt x="-21789" y="85909"/>
                      <a:pt x="4669" y="147645"/>
                      <a:pt x="54411" y="197034"/>
                    </a:cubicBezTo>
                    <a:cubicBezTo>
                      <a:pt x="104153" y="246423"/>
                      <a:pt x="309116" y="336734"/>
                      <a:pt x="321111" y="349434"/>
                    </a:cubicBezTo>
                    <a:cubicBezTo>
                      <a:pt x="333106" y="362134"/>
                      <a:pt x="176120" y="318390"/>
                      <a:pt x="126378" y="273234"/>
                    </a:cubicBezTo>
                    <a:cubicBezTo>
                      <a:pt x="76636" y="228078"/>
                      <a:pt x="30775" y="118012"/>
                      <a:pt x="22661" y="78501"/>
                    </a:cubicBezTo>
                    <a:cubicBezTo>
                      <a:pt x="14547" y="38990"/>
                      <a:pt x="31127" y="44635"/>
                      <a:pt x="77694" y="36168"/>
                    </a:cubicBezTo>
                    <a:cubicBezTo>
                      <a:pt x="124261" y="27701"/>
                      <a:pt x="330283" y="-2638"/>
                      <a:pt x="321111" y="1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4" name="フリーフォーム: 図形 1223">
                <a:extLst>
                  <a:ext uri="{FF2B5EF4-FFF2-40B4-BE49-F238E27FC236}">
                    <a16:creationId xmlns:a16="http://schemas.microsoft.com/office/drawing/2014/main" id="{AB91075F-EA5E-4705-83C6-123CA4DA603F}"/>
                  </a:ext>
                </a:extLst>
              </p:cNvPr>
              <p:cNvSpPr/>
              <p:nvPr/>
            </p:nvSpPr>
            <p:spPr>
              <a:xfrm>
                <a:off x="5736167" y="6997700"/>
                <a:ext cx="280506" cy="226602"/>
              </a:xfrm>
              <a:custGeom>
                <a:avLst/>
                <a:gdLst>
                  <a:gd name="connsiteX0" fmla="*/ 0 w 280506"/>
                  <a:gd name="connsiteY0" fmla="*/ 0 h 226602"/>
                  <a:gd name="connsiteX1" fmla="*/ 65616 w 280506"/>
                  <a:gd name="connsiteY1" fmla="*/ 0 h 226602"/>
                  <a:gd name="connsiteX2" fmla="*/ 260350 w 280506"/>
                  <a:gd name="connsiteY2" fmla="*/ 0 h 226602"/>
                  <a:gd name="connsiteX3" fmla="*/ 260350 w 280506"/>
                  <a:gd name="connsiteY3" fmla="*/ 0 h 226602"/>
                  <a:gd name="connsiteX4" fmla="*/ 249766 w 280506"/>
                  <a:gd name="connsiteY4" fmla="*/ 127000 h 226602"/>
                  <a:gd name="connsiteX5" fmla="*/ 262466 w 280506"/>
                  <a:gd name="connsiteY5" fmla="*/ 224367 h 226602"/>
                  <a:gd name="connsiteX6" fmla="*/ 262466 w 280506"/>
                  <a:gd name="connsiteY6" fmla="*/ 29633 h 226602"/>
                  <a:gd name="connsiteX7" fmla="*/ 0 w 280506"/>
                  <a:gd name="connsiteY7" fmla="*/ 0 h 226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6" h="226602">
                    <a:moveTo>
                      <a:pt x="0" y="0"/>
                    </a:moveTo>
                    <a:lnTo>
                      <a:pt x="65616" y="0"/>
                    </a:lnTo>
                    <a:lnTo>
                      <a:pt x="260350" y="0"/>
                    </a:lnTo>
                    <a:lnTo>
                      <a:pt x="260350" y="0"/>
                    </a:lnTo>
                    <a:cubicBezTo>
                      <a:pt x="258586" y="21167"/>
                      <a:pt x="249413" y="89606"/>
                      <a:pt x="249766" y="127000"/>
                    </a:cubicBezTo>
                    <a:cubicBezTo>
                      <a:pt x="250119" y="164394"/>
                      <a:pt x="260349" y="240595"/>
                      <a:pt x="262466" y="224367"/>
                    </a:cubicBezTo>
                    <a:cubicBezTo>
                      <a:pt x="264583" y="208139"/>
                      <a:pt x="301977" y="63853"/>
                      <a:pt x="262466" y="29633"/>
                    </a:cubicBezTo>
                    <a:cubicBezTo>
                      <a:pt x="222955" y="-4587"/>
                      <a:pt x="124177" y="7231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5" name="フリーフォーム: 図形 1224">
                <a:extLst>
                  <a:ext uri="{FF2B5EF4-FFF2-40B4-BE49-F238E27FC236}">
                    <a16:creationId xmlns:a16="http://schemas.microsoft.com/office/drawing/2014/main" id="{1653C292-2F6F-4C5A-B839-01656C7CA2DB}"/>
                  </a:ext>
                </a:extLst>
              </p:cNvPr>
              <p:cNvSpPr/>
              <p:nvPr/>
            </p:nvSpPr>
            <p:spPr>
              <a:xfrm>
                <a:off x="5776005" y="7018449"/>
                <a:ext cx="165478" cy="181785"/>
              </a:xfrm>
              <a:custGeom>
                <a:avLst/>
                <a:gdLst>
                  <a:gd name="connsiteX0" fmla="*/ 2495 w 165478"/>
                  <a:gd name="connsiteY0" fmla="*/ 4651 h 181785"/>
                  <a:gd name="connsiteX1" fmla="*/ 6728 w 165478"/>
                  <a:gd name="connsiteY1" fmla="*/ 55451 h 181785"/>
                  <a:gd name="connsiteX2" fmla="*/ 4612 w 165478"/>
                  <a:gd name="connsiteY2" fmla="*/ 180334 h 181785"/>
                  <a:gd name="connsiteX3" fmla="*/ 76578 w 165478"/>
                  <a:gd name="connsiteY3" fmla="*/ 125301 h 181785"/>
                  <a:gd name="connsiteX4" fmla="*/ 165478 w 165478"/>
                  <a:gd name="connsiteY4" fmla="*/ 152818 h 181785"/>
                  <a:gd name="connsiteX5" fmla="*/ 76578 w 165478"/>
                  <a:gd name="connsiteY5" fmla="*/ 169751 h 181785"/>
                  <a:gd name="connsiteX6" fmla="*/ 42712 w 165478"/>
                  <a:gd name="connsiteY6" fmla="*/ 165518 h 181785"/>
                  <a:gd name="connsiteX7" fmla="*/ 2495 w 165478"/>
                  <a:gd name="connsiteY7" fmla="*/ 4651 h 18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478" h="181785">
                    <a:moveTo>
                      <a:pt x="2495" y="4651"/>
                    </a:moveTo>
                    <a:cubicBezTo>
                      <a:pt x="-3502" y="-13693"/>
                      <a:pt x="6375" y="26171"/>
                      <a:pt x="6728" y="55451"/>
                    </a:cubicBezTo>
                    <a:cubicBezTo>
                      <a:pt x="7081" y="84732"/>
                      <a:pt x="-7030" y="168692"/>
                      <a:pt x="4612" y="180334"/>
                    </a:cubicBezTo>
                    <a:cubicBezTo>
                      <a:pt x="16254" y="191976"/>
                      <a:pt x="49767" y="129887"/>
                      <a:pt x="76578" y="125301"/>
                    </a:cubicBezTo>
                    <a:cubicBezTo>
                      <a:pt x="103389" y="120715"/>
                      <a:pt x="165478" y="145410"/>
                      <a:pt x="165478" y="152818"/>
                    </a:cubicBezTo>
                    <a:cubicBezTo>
                      <a:pt x="165478" y="160226"/>
                      <a:pt x="97039" y="167634"/>
                      <a:pt x="76578" y="169751"/>
                    </a:cubicBezTo>
                    <a:cubicBezTo>
                      <a:pt x="56117" y="171868"/>
                      <a:pt x="51179" y="190212"/>
                      <a:pt x="42712" y="165518"/>
                    </a:cubicBezTo>
                    <a:cubicBezTo>
                      <a:pt x="34245" y="140824"/>
                      <a:pt x="8492" y="22995"/>
                      <a:pt x="2495" y="46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6" name="フリーフォーム: 図形 1225">
                <a:extLst>
                  <a:ext uri="{FF2B5EF4-FFF2-40B4-BE49-F238E27FC236}">
                    <a16:creationId xmlns:a16="http://schemas.microsoft.com/office/drawing/2014/main" id="{471A75F7-A10A-4362-9D2E-DDB2D9C46918}"/>
                  </a:ext>
                </a:extLst>
              </p:cNvPr>
              <p:cNvSpPr/>
              <p:nvPr/>
            </p:nvSpPr>
            <p:spPr>
              <a:xfrm>
                <a:off x="5590020" y="6957050"/>
                <a:ext cx="270130" cy="201775"/>
              </a:xfrm>
              <a:custGeom>
                <a:avLst/>
                <a:gdLst>
                  <a:gd name="connsiteX0" fmla="*/ 268913 w 270130"/>
                  <a:gd name="connsiteY0" fmla="*/ 433 h 201775"/>
                  <a:gd name="connsiteX1" fmla="*/ 8563 w 270130"/>
                  <a:gd name="connsiteY1" fmla="*/ 61817 h 201775"/>
                  <a:gd name="connsiteX2" fmla="*/ 63597 w 270130"/>
                  <a:gd name="connsiteY2" fmla="*/ 169767 h 201775"/>
                  <a:gd name="connsiteX3" fmla="*/ 72063 w 270130"/>
                  <a:gd name="connsiteY3" fmla="*/ 199400 h 201775"/>
                  <a:gd name="connsiteX4" fmla="*/ 12797 w 270130"/>
                  <a:gd name="connsiteY4" fmla="*/ 118967 h 201775"/>
                  <a:gd name="connsiteX5" fmla="*/ 101697 w 270130"/>
                  <a:gd name="connsiteY5" fmla="*/ 38533 h 201775"/>
                  <a:gd name="connsiteX6" fmla="*/ 268913 w 270130"/>
                  <a:gd name="connsiteY6" fmla="*/ 433 h 20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130" h="201775">
                    <a:moveTo>
                      <a:pt x="268913" y="433"/>
                    </a:moveTo>
                    <a:cubicBezTo>
                      <a:pt x="253391" y="4314"/>
                      <a:pt x="42782" y="33595"/>
                      <a:pt x="8563" y="61817"/>
                    </a:cubicBezTo>
                    <a:cubicBezTo>
                      <a:pt x="-25656" y="90039"/>
                      <a:pt x="53014" y="146837"/>
                      <a:pt x="63597" y="169767"/>
                    </a:cubicBezTo>
                    <a:cubicBezTo>
                      <a:pt x="74180" y="192698"/>
                      <a:pt x="80530" y="207867"/>
                      <a:pt x="72063" y="199400"/>
                    </a:cubicBezTo>
                    <a:cubicBezTo>
                      <a:pt x="63596" y="190933"/>
                      <a:pt x="7858" y="145778"/>
                      <a:pt x="12797" y="118967"/>
                    </a:cubicBezTo>
                    <a:cubicBezTo>
                      <a:pt x="17736" y="92156"/>
                      <a:pt x="56189" y="57583"/>
                      <a:pt x="101697" y="38533"/>
                    </a:cubicBezTo>
                    <a:cubicBezTo>
                      <a:pt x="147205" y="19483"/>
                      <a:pt x="284435" y="-3448"/>
                      <a:pt x="268913" y="4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7" name="フリーフォーム: 図形 1226">
                <a:extLst>
                  <a:ext uri="{FF2B5EF4-FFF2-40B4-BE49-F238E27FC236}">
                    <a16:creationId xmlns:a16="http://schemas.microsoft.com/office/drawing/2014/main" id="{94E3B6C3-F2D3-48B8-90E5-B2CF4D2FFE79}"/>
                  </a:ext>
                </a:extLst>
              </p:cNvPr>
              <p:cNvSpPr/>
              <p:nvPr/>
            </p:nvSpPr>
            <p:spPr>
              <a:xfrm>
                <a:off x="3646254" y="8485188"/>
                <a:ext cx="173428" cy="145545"/>
              </a:xfrm>
              <a:custGeom>
                <a:avLst/>
                <a:gdLst>
                  <a:gd name="connsiteX0" fmla="*/ 173271 w 173428"/>
                  <a:gd name="connsiteY0" fmla="*/ 52387 h 145545"/>
                  <a:gd name="connsiteX1" fmla="*/ 52621 w 173428"/>
                  <a:gd name="connsiteY1" fmla="*/ 0 h 145545"/>
                  <a:gd name="connsiteX2" fmla="*/ 16109 w 173428"/>
                  <a:gd name="connsiteY2" fmla="*/ 52387 h 145545"/>
                  <a:gd name="connsiteX3" fmla="*/ 143109 w 173428"/>
                  <a:gd name="connsiteY3" fmla="*/ 130175 h 145545"/>
                  <a:gd name="connsiteX4" fmla="*/ 55796 w 173428"/>
                  <a:gd name="connsiteY4" fmla="*/ 111125 h 145545"/>
                  <a:gd name="connsiteX5" fmla="*/ 234 w 173428"/>
                  <a:gd name="connsiteY5" fmla="*/ 85725 h 145545"/>
                  <a:gd name="connsiteX6" fmla="*/ 76434 w 173428"/>
                  <a:gd name="connsiteY6" fmla="*/ 144462 h 145545"/>
                  <a:gd name="connsiteX7" fmla="*/ 171684 w 173428"/>
                  <a:gd name="connsiteY7" fmla="*/ 119062 h 145545"/>
                  <a:gd name="connsiteX8" fmla="*/ 62146 w 173428"/>
                  <a:gd name="connsiteY8" fmla="*/ 60325 h 145545"/>
                  <a:gd name="connsiteX9" fmla="*/ 31984 w 173428"/>
                  <a:gd name="connsiteY9" fmla="*/ 34925 h 145545"/>
                  <a:gd name="connsiteX10" fmla="*/ 78021 w 173428"/>
                  <a:gd name="connsiteY10" fmla="*/ 23812 h 145545"/>
                  <a:gd name="connsiteX11" fmla="*/ 173271 w 173428"/>
                  <a:gd name="connsiteY11" fmla="*/ 52387 h 14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3428" h="145545">
                    <a:moveTo>
                      <a:pt x="173271" y="52387"/>
                    </a:moveTo>
                    <a:cubicBezTo>
                      <a:pt x="169038" y="48418"/>
                      <a:pt x="78815" y="0"/>
                      <a:pt x="52621" y="0"/>
                    </a:cubicBezTo>
                    <a:cubicBezTo>
                      <a:pt x="26427" y="0"/>
                      <a:pt x="1028" y="30691"/>
                      <a:pt x="16109" y="52387"/>
                    </a:cubicBezTo>
                    <a:cubicBezTo>
                      <a:pt x="31190" y="74083"/>
                      <a:pt x="136494" y="120385"/>
                      <a:pt x="143109" y="130175"/>
                    </a:cubicBezTo>
                    <a:cubicBezTo>
                      <a:pt x="149723" y="139965"/>
                      <a:pt x="79608" y="118533"/>
                      <a:pt x="55796" y="111125"/>
                    </a:cubicBezTo>
                    <a:cubicBezTo>
                      <a:pt x="31983" y="103717"/>
                      <a:pt x="-3206" y="80169"/>
                      <a:pt x="234" y="85725"/>
                    </a:cubicBezTo>
                    <a:cubicBezTo>
                      <a:pt x="3674" y="91281"/>
                      <a:pt x="47859" y="138906"/>
                      <a:pt x="76434" y="144462"/>
                    </a:cubicBezTo>
                    <a:cubicBezTo>
                      <a:pt x="105009" y="150018"/>
                      <a:pt x="174065" y="133085"/>
                      <a:pt x="171684" y="119062"/>
                    </a:cubicBezTo>
                    <a:cubicBezTo>
                      <a:pt x="169303" y="105039"/>
                      <a:pt x="85429" y="74348"/>
                      <a:pt x="62146" y="60325"/>
                    </a:cubicBezTo>
                    <a:cubicBezTo>
                      <a:pt x="38863" y="46302"/>
                      <a:pt x="29338" y="41010"/>
                      <a:pt x="31984" y="34925"/>
                    </a:cubicBezTo>
                    <a:cubicBezTo>
                      <a:pt x="34630" y="28840"/>
                      <a:pt x="60823" y="23018"/>
                      <a:pt x="78021" y="23812"/>
                    </a:cubicBezTo>
                    <a:cubicBezTo>
                      <a:pt x="95219" y="24606"/>
                      <a:pt x="177504" y="56356"/>
                      <a:pt x="173271" y="523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8" name="フリーフォーム: 図形 1227">
                <a:extLst>
                  <a:ext uri="{FF2B5EF4-FFF2-40B4-BE49-F238E27FC236}">
                    <a16:creationId xmlns:a16="http://schemas.microsoft.com/office/drawing/2014/main" id="{FEE0F0F2-7AF3-4ACA-9BDF-0BD69E3B8F93}"/>
                  </a:ext>
                </a:extLst>
              </p:cNvPr>
              <p:cNvSpPr/>
              <p:nvPr/>
            </p:nvSpPr>
            <p:spPr>
              <a:xfrm>
                <a:off x="3801140" y="8487586"/>
                <a:ext cx="183490" cy="181418"/>
              </a:xfrm>
              <a:custGeom>
                <a:avLst/>
                <a:gdLst>
                  <a:gd name="connsiteX0" fmla="*/ 183485 w 183490"/>
                  <a:gd name="connsiteY0" fmla="*/ 96027 h 181418"/>
                  <a:gd name="connsiteX1" fmla="*/ 77123 w 183490"/>
                  <a:gd name="connsiteY1" fmla="*/ 2364 h 181418"/>
                  <a:gd name="connsiteX2" fmla="*/ 12035 w 183490"/>
                  <a:gd name="connsiteY2" fmla="*/ 35702 h 181418"/>
                  <a:gd name="connsiteX3" fmla="*/ 13623 w 183490"/>
                  <a:gd name="connsiteY3" fmla="*/ 118252 h 181418"/>
                  <a:gd name="connsiteX4" fmla="*/ 150148 w 183490"/>
                  <a:gd name="connsiteY4" fmla="*/ 180164 h 181418"/>
                  <a:gd name="connsiteX5" fmla="*/ 134273 w 183490"/>
                  <a:gd name="connsiteY5" fmla="*/ 161114 h 181418"/>
                  <a:gd name="connsiteX6" fmla="*/ 39023 w 183490"/>
                  <a:gd name="connsiteY6" fmla="*/ 176989 h 181418"/>
                  <a:gd name="connsiteX7" fmla="*/ 29498 w 183490"/>
                  <a:gd name="connsiteY7" fmla="*/ 115077 h 181418"/>
                  <a:gd name="connsiteX8" fmla="*/ 72360 w 183490"/>
                  <a:gd name="connsiteY8" fmla="*/ 38877 h 181418"/>
                  <a:gd name="connsiteX9" fmla="*/ 183485 w 183490"/>
                  <a:gd name="connsiteY9" fmla="*/ 96027 h 18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490" h="181418">
                    <a:moveTo>
                      <a:pt x="183485" y="96027"/>
                    </a:moveTo>
                    <a:cubicBezTo>
                      <a:pt x="184279" y="89941"/>
                      <a:pt x="105698" y="12418"/>
                      <a:pt x="77123" y="2364"/>
                    </a:cubicBezTo>
                    <a:cubicBezTo>
                      <a:pt x="48548" y="-7690"/>
                      <a:pt x="22618" y="16387"/>
                      <a:pt x="12035" y="35702"/>
                    </a:cubicBezTo>
                    <a:cubicBezTo>
                      <a:pt x="1452" y="55017"/>
                      <a:pt x="-9396" y="94175"/>
                      <a:pt x="13623" y="118252"/>
                    </a:cubicBezTo>
                    <a:cubicBezTo>
                      <a:pt x="36642" y="142329"/>
                      <a:pt x="130040" y="173020"/>
                      <a:pt x="150148" y="180164"/>
                    </a:cubicBezTo>
                    <a:cubicBezTo>
                      <a:pt x="170256" y="187308"/>
                      <a:pt x="152794" y="161643"/>
                      <a:pt x="134273" y="161114"/>
                    </a:cubicBezTo>
                    <a:cubicBezTo>
                      <a:pt x="115752" y="160585"/>
                      <a:pt x="56486" y="184662"/>
                      <a:pt x="39023" y="176989"/>
                    </a:cubicBezTo>
                    <a:cubicBezTo>
                      <a:pt x="21560" y="169316"/>
                      <a:pt x="23942" y="138096"/>
                      <a:pt x="29498" y="115077"/>
                    </a:cubicBezTo>
                    <a:cubicBezTo>
                      <a:pt x="35054" y="92058"/>
                      <a:pt x="53575" y="45227"/>
                      <a:pt x="72360" y="38877"/>
                    </a:cubicBezTo>
                    <a:cubicBezTo>
                      <a:pt x="91145" y="32527"/>
                      <a:pt x="182691" y="102113"/>
                      <a:pt x="183485" y="960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9" name="フリーフォーム: 図形 1228">
                <a:extLst>
                  <a:ext uri="{FF2B5EF4-FFF2-40B4-BE49-F238E27FC236}">
                    <a16:creationId xmlns:a16="http://schemas.microsoft.com/office/drawing/2014/main" id="{8773FE25-58CC-49F2-9CC1-0EC40F9846CF}"/>
                  </a:ext>
                </a:extLst>
              </p:cNvPr>
              <p:cNvSpPr/>
              <p:nvPr/>
            </p:nvSpPr>
            <p:spPr>
              <a:xfrm>
                <a:off x="3958723" y="8535607"/>
                <a:ext cx="170375" cy="149183"/>
              </a:xfrm>
              <a:custGeom>
                <a:avLst/>
                <a:gdLst>
                  <a:gd name="connsiteX0" fmla="*/ 157665 w 170375"/>
                  <a:gd name="connsiteY0" fmla="*/ 74993 h 149183"/>
                  <a:gd name="connsiteX1" fmla="*/ 37015 w 170375"/>
                  <a:gd name="connsiteY1" fmla="*/ 5143 h 149183"/>
                  <a:gd name="connsiteX2" fmla="*/ 8440 w 170375"/>
                  <a:gd name="connsiteY2" fmla="*/ 90868 h 149183"/>
                  <a:gd name="connsiteX3" fmla="*/ 170365 w 170375"/>
                  <a:gd name="connsiteY3" fmla="*/ 148018 h 149183"/>
                  <a:gd name="connsiteX4" fmla="*/ 16377 w 170375"/>
                  <a:gd name="connsiteY4" fmla="*/ 121031 h 149183"/>
                  <a:gd name="connsiteX5" fmla="*/ 17965 w 170375"/>
                  <a:gd name="connsiteY5" fmla="*/ 25781 h 149183"/>
                  <a:gd name="connsiteX6" fmla="*/ 78290 w 170375"/>
                  <a:gd name="connsiteY6" fmla="*/ 1968 h 149183"/>
                  <a:gd name="connsiteX7" fmla="*/ 157665 w 170375"/>
                  <a:gd name="connsiteY7" fmla="*/ 74993 h 14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375" h="149183">
                    <a:moveTo>
                      <a:pt x="157665" y="74993"/>
                    </a:moveTo>
                    <a:cubicBezTo>
                      <a:pt x="150786" y="75522"/>
                      <a:pt x="61886" y="2497"/>
                      <a:pt x="37015" y="5143"/>
                    </a:cubicBezTo>
                    <a:cubicBezTo>
                      <a:pt x="12144" y="7789"/>
                      <a:pt x="-13785" y="67056"/>
                      <a:pt x="8440" y="90868"/>
                    </a:cubicBezTo>
                    <a:cubicBezTo>
                      <a:pt x="30665" y="114680"/>
                      <a:pt x="169042" y="142991"/>
                      <a:pt x="170365" y="148018"/>
                    </a:cubicBezTo>
                    <a:cubicBezTo>
                      <a:pt x="171688" y="153045"/>
                      <a:pt x="41777" y="141404"/>
                      <a:pt x="16377" y="121031"/>
                    </a:cubicBezTo>
                    <a:cubicBezTo>
                      <a:pt x="-9023" y="100658"/>
                      <a:pt x="7646" y="45625"/>
                      <a:pt x="17965" y="25781"/>
                    </a:cubicBezTo>
                    <a:cubicBezTo>
                      <a:pt x="28284" y="5937"/>
                      <a:pt x="58976" y="-4646"/>
                      <a:pt x="78290" y="1968"/>
                    </a:cubicBezTo>
                    <a:cubicBezTo>
                      <a:pt x="97604" y="8582"/>
                      <a:pt x="164544" y="74464"/>
                      <a:pt x="157665" y="749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0" name="フリーフォーム: 図形 1229">
                <a:extLst>
                  <a:ext uri="{FF2B5EF4-FFF2-40B4-BE49-F238E27FC236}">
                    <a16:creationId xmlns:a16="http://schemas.microsoft.com/office/drawing/2014/main" id="{8B216CEC-ED5F-4558-8C55-3EB578F8A028}"/>
                  </a:ext>
                </a:extLst>
              </p:cNvPr>
              <p:cNvSpPr/>
              <p:nvPr/>
            </p:nvSpPr>
            <p:spPr>
              <a:xfrm>
                <a:off x="3648970" y="8626472"/>
                <a:ext cx="448086" cy="159267"/>
              </a:xfrm>
              <a:custGeom>
                <a:avLst/>
                <a:gdLst>
                  <a:gd name="connsiteX0" fmla="*/ 3868 w 448086"/>
                  <a:gd name="connsiteY0" fmla="*/ 3 h 159267"/>
                  <a:gd name="connsiteX1" fmla="*/ 105468 w 448086"/>
                  <a:gd name="connsiteY1" fmla="*/ 84141 h 159267"/>
                  <a:gd name="connsiteX2" fmla="*/ 446780 w 448086"/>
                  <a:gd name="connsiteY2" fmla="*/ 158753 h 159267"/>
                  <a:gd name="connsiteX3" fmla="*/ 230880 w 448086"/>
                  <a:gd name="connsiteY3" fmla="*/ 119066 h 159267"/>
                  <a:gd name="connsiteX4" fmla="*/ 40380 w 448086"/>
                  <a:gd name="connsiteY4" fmla="*/ 80966 h 159267"/>
                  <a:gd name="connsiteX5" fmla="*/ 3868 w 448086"/>
                  <a:gd name="connsiteY5" fmla="*/ 3 h 15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086" h="159267">
                    <a:moveTo>
                      <a:pt x="3868" y="3"/>
                    </a:moveTo>
                    <a:cubicBezTo>
                      <a:pt x="14716" y="532"/>
                      <a:pt x="31649" y="57683"/>
                      <a:pt x="105468" y="84141"/>
                    </a:cubicBezTo>
                    <a:cubicBezTo>
                      <a:pt x="179287" y="110599"/>
                      <a:pt x="446780" y="158753"/>
                      <a:pt x="446780" y="158753"/>
                    </a:cubicBezTo>
                    <a:cubicBezTo>
                      <a:pt x="467682" y="164574"/>
                      <a:pt x="230880" y="119066"/>
                      <a:pt x="230880" y="119066"/>
                    </a:cubicBezTo>
                    <a:cubicBezTo>
                      <a:pt x="163147" y="106102"/>
                      <a:pt x="75834" y="94460"/>
                      <a:pt x="40380" y="80966"/>
                    </a:cubicBezTo>
                    <a:cubicBezTo>
                      <a:pt x="4926" y="67472"/>
                      <a:pt x="-6980" y="-526"/>
                      <a:pt x="3868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1" name="フリーフォーム: 図形 1230">
                <a:extLst>
                  <a:ext uri="{FF2B5EF4-FFF2-40B4-BE49-F238E27FC236}">
                    <a16:creationId xmlns:a16="http://schemas.microsoft.com/office/drawing/2014/main" id="{7E7E6E17-928E-4DD1-88CD-13CDC4ADD743}"/>
                  </a:ext>
                </a:extLst>
              </p:cNvPr>
              <p:cNvSpPr/>
              <p:nvPr/>
            </p:nvSpPr>
            <p:spPr>
              <a:xfrm>
                <a:off x="3629681" y="8758138"/>
                <a:ext cx="458373" cy="84238"/>
              </a:xfrm>
              <a:custGeom>
                <a:avLst/>
                <a:gdLst>
                  <a:gd name="connsiteX0" fmla="*/ 16807 w 458373"/>
                  <a:gd name="connsiteY0" fmla="*/ 4862 h 84238"/>
                  <a:gd name="connsiteX1" fmla="*/ 72369 w 458373"/>
                  <a:gd name="connsiteY1" fmla="*/ 4862 h 84238"/>
                  <a:gd name="connsiteX2" fmla="*/ 256519 w 458373"/>
                  <a:gd name="connsiteY2" fmla="*/ 42962 h 84238"/>
                  <a:gd name="connsiteX3" fmla="*/ 454957 w 458373"/>
                  <a:gd name="connsiteY3" fmla="*/ 84237 h 84238"/>
                  <a:gd name="connsiteX4" fmla="*/ 354944 w 458373"/>
                  <a:gd name="connsiteY4" fmla="*/ 44550 h 84238"/>
                  <a:gd name="connsiteX5" fmla="*/ 16807 w 458373"/>
                  <a:gd name="connsiteY5" fmla="*/ 4862 h 8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373" h="84238">
                    <a:moveTo>
                      <a:pt x="16807" y="4862"/>
                    </a:moveTo>
                    <a:cubicBezTo>
                      <a:pt x="-30289" y="-1753"/>
                      <a:pt x="32417" y="-1488"/>
                      <a:pt x="72369" y="4862"/>
                    </a:cubicBezTo>
                    <a:cubicBezTo>
                      <a:pt x="112321" y="11212"/>
                      <a:pt x="256519" y="42962"/>
                      <a:pt x="256519" y="42962"/>
                    </a:cubicBezTo>
                    <a:cubicBezTo>
                      <a:pt x="320284" y="56191"/>
                      <a:pt x="438553" y="83972"/>
                      <a:pt x="454957" y="84237"/>
                    </a:cubicBezTo>
                    <a:cubicBezTo>
                      <a:pt x="471361" y="84502"/>
                      <a:pt x="427175" y="57250"/>
                      <a:pt x="354944" y="44550"/>
                    </a:cubicBezTo>
                    <a:cubicBezTo>
                      <a:pt x="282713" y="31850"/>
                      <a:pt x="63903" y="11477"/>
                      <a:pt x="16807" y="486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2" name="フリーフォーム: 図形 1231">
                <a:extLst>
                  <a:ext uri="{FF2B5EF4-FFF2-40B4-BE49-F238E27FC236}">
                    <a16:creationId xmlns:a16="http://schemas.microsoft.com/office/drawing/2014/main" id="{9D6E91FF-350B-460C-A1E1-9846D3505A37}"/>
                  </a:ext>
                </a:extLst>
              </p:cNvPr>
              <p:cNvSpPr/>
              <p:nvPr/>
            </p:nvSpPr>
            <p:spPr>
              <a:xfrm>
                <a:off x="4345359" y="8658193"/>
                <a:ext cx="1040148" cy="127314"/>
              </a:xfrm>
              <a:custGeom>
                <a:avLst/>
                <a:gdLst>
                  <a:gd name="connsiteX0" fmla="*/ 2804 w 1040148"/>
                  <a:gd name="connsiteY0" fmla="*/ 32 h 127314"/>
                  <a:gd name="connsiteX1" fmla="*/ 44079 w 1040148"/>
                  <a:gd name="connsiteY1" fmla="*/ 38132 h 127314"/>
                  <a:gd name="connsiteX2" fmla="*/ 159966 w 1040148"/>
                  <a:gd name="connsiteY2" fmla="*/ 66707 h 127314"/>
                  <a:gd name="connsiteX3" fmla="*/ 236166 w 1040148"/>
                  <a:gd name="connsiteY3" fmla="*/ 11145 h 127314"/>
                  <a:gd name="connsiteX4" fmla="*/ 247279 w 1040148"/>
                  <a:gd name="connsiteY4" fmla="*/ 39720 h 127314"/>
                  <a:gd name="connsiteX5" fmla="*/ 352054 w 1040148"/>
                  <a:gd name="connsiteY5" fmla="*/ 50832 h 127314"/>
                  <a:gd name="connsiteX6" fmla="*/ 431429 w 1040148"/>
                  <a:gd name="connsiteY6" fmla="*/ 28607 h 127314"/>
                  <a:gd name="connsiteX7" fmla="*/ 464766 w 1040148"/>
                  <a:gd name="connsiteY7" fmla="*/ 22257 h 127314"/>
                  <a:gd name="connsiteX8" fmla="*/ 594941 w 1040148"/>
                  <a:gd name="connsiteY8" fmla="*/ 27020 h 127314"/>
                  <a:gd name="connsiteX9" fmla="*/ 785441 w 1040148"/>
                  <a:gd name="connsiteY9" fmla="*/ 23845 h 127314"/>
                  <a:gd name="connsiteX10" fmla="*/ 817191 w 1040148"/>
                  <a:gd name="connsiteY10" fmla="*/ 30195 h 127314"/>
                  <a:gd name="connsiteX11" fmla="*/ 893391 w 1040148"/>
                  <a:gd name="connsiteY11" fmla="*/ 11145 h 127314"/>
                  <a:gd name="connsiteX12" fmla="*/ 953716 w 1040148"/>
                  <a:gd name="connsiteY12" fmla="*/ 55595 h 127314"/>
                  <a:gd name="connsiteX13" fmla="*/ 1039441 w 1040148"/>
                  <a:gd name="connsiteY13" fmla="*/ 127032 h 127314"/>
                  <a:gd name="connsiteX14" fmla="*/ 902916 w 1040148"/>
                  <a:gd name="connsiteY14" fmla="*/ 27020 h 127314"/>
                  <a:gd name="connsiteX15" fmla="*/ 515566 w 1040148"/>
                  <a:gd name="connsiteY15" fmla="*/ 47657 h 127314"/>
                  <a:gd name="connsiteX16" fmla="*/ 113929 w 1040148"/>
                  <a:gd name="connsiteY16" fmla="*/ 31782 h 127314"/>
                  <a:gd name="connsiteX17" fmla="*/ 2804 w 1040148"/>
                  <a:gd name="connsiteY17" fmla="*/ 32 h 12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0148" h="127314">
                    <a:moveTo>
                      <a:pt x="2804" y="32"/>
                    </a:moveTo>
                    <a:cubicBezTo>
                      <a:pt x="-8838" y="1090"/>
                      <a:pt x="17885" y="27020"/>
                      <a:pt x="44079" y="38132"/>
                    </a:cubicBezTo>
                    <a:cubicBezTo>
                      <a:pt x="70273" y="49244"/>
                      <a:pt x="127952" y="71205"/>
                      <a:pt x="159966" y="66707"/>
                    </a:cubicBezTo>
                    <a:cubicBezTo>
                      <a:pt x="191981" y="62209"/>
                      <a:pt x="221614" y="15643"/>
                      <a:pt x="236166" y="11145"/>
                    </a:cubicBezTo>
                    <a:cubicBezTo>
                      <a:pt x="250718" y="6647"/>
                      <a:pt x="227964" y="33106"/>
                      <a:pt x="247279" y="39720"/>
                    </a:cubicBezTo>
                    <a:cubicBezTo>
                      <a:pt x="266594" y="46334"/>
                      <a:pt x="321362" y="52684"/>
                      <a:pt x="352054" y="50832"/>
                    </a:cubicBezTo>
                    <a:cubicBezTo>
                      <a:pt x="382746" y="48980"/>
                      <a:pt x="431429" y="28607"/>
                      <a:pt x="431429" y="28607"/>
                    </a:cubicBezTo>
                    <a:cubicBezTo>
                      <a:pt x="450214" y="23845"/>
                      <a:pt x="437514" y="22521"/>
                      <a:pt x="464766" y="22257"/>
                    </a:cubicBezTo>
                    <a:cubicBezTo>
                      <a:pt x="492018" y="21993"/>
                      <a:pt x="541495" y="26755"/>
                      <a:pt x="594941" y="27020"/>
                    </a:cubicBezTo>
                    <a:cubicBezTo>
                      <a:pt x="648387" y="27285"/>
                      <a:pt x="748399" y="23316"/>
                      <a:pt x="785441" y="23845"/>
                    </a:cubicBezTo>
                    <a:cubicBezTo>
                      <a:pt x="822483" y="24374"/>
                      <a:pt x="799199" y="32312"/>
                      <a:pt x="817191" y="30195"/>
                    </a:cubicBezTo>
                    <a:cubicBezTo>
                      <a:pt x="835183" y="28078"/>
                      <a:pt x="870637" y="6912"/>
                      <a:pt x="893391" y="11145"/>
                    </a:cubicBezTo>
                    <a:cubicBezTo>
                      <a:pt x="916145" y="15378"/>
                      <a:pt x="929374" y="36281"/>
                      <a:pt x="953716" y="55595"/>
                    </a:cubicBezTo>
                    <a:cubicBezTo>
                      <a:pt x="978058" y="74910"/>
                      <a:pt x="1047908" y="131795"/>
                      <a:pt x="1039441" y="127032"/>
                    </a:cubicBezTo>
                    <a:cubicBezTo>
                      <a:pt x="1030974" y="122269"/>
                      <a:pt x="990228" y="40249"/>
                      <a:pt x="902916" y="27020"/>
                    </a:cubicBezTo>
                    <a:cubicBezTo>
                      <a:pt x="815604" y="13791"/>
                      <a:pt x="647064" y="46863"/>
                      <a:pt x="515566" y="47657"/>
                    </a:cubicBezTo>
                    <a:cubicBezTo>
                      <a:pt x="384068" y="48451"/>
                      <a:pt x="202300" y="39190"/>
                      <a:pt x="113929" y="31782"/>
                    </a:cubicBezTo>
                    <a:cubicBezTo>
                      <a:pt x="25558" y="24374"/>
                      <a:pt x="14446" y="-1026"/>
                      <a:pt x="2804" y="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3" name="フリーフォーム: 図形 1232">
                <a:extLst>
                  <a:ext uri="{FF2B5EF4-FFF2-40B4-BE49-F238E27FC236}">
                    <a16:creationId xmlns:a16="http://schemas.microsoft.com/office/drawing/2014/main" id="{B4E88FB2-2E17-4B27-B2FD-9B27BF14E401}"/>
                  </a:ext>
                </a:extLst>
              </p:cNvPr>
              <p:cNvSpPr/>
              <p:nvPr/>
            </p:nvSpPr>
            <p:spPr>
              <a:xfrm>
                <a:off x="4300606" y="8610488"/>
                <a:ext cx="1027592" cy="174839"/>
              </a:xfrm>
              <a:custGeom>
                <a:avLst/>
                <a:gdLst>
                  <a:gd name="connsiteX0" fmla="*/ 14219 w 1027592"/>
                  <a:gd name="connsiteY0" fmla="*/ 112 h 174839"/>
                  <a:gd name="connsiteX1" fmla="*/ 45969 w 1027592"/>
                  <a:gd name="connsiteY1" fmla="*/ 146162 h 174839"/>
                  <a:gd name="connsiteX2" fmla="*/ 142807 w 1027592"/>
                  <a:gd name="connsiteY2" fmla="*/ 154100 h 174839"/>
                  <a:gd name="connsiteX3" fmla="*/ 390457 w 1027592"/>
                  <a:gd name="connsiteY3" fmla="*/ 174737 h 174839"/>
                  <a:gd name="connsiteX4" fmla="*/ 1017519 w 1027592"/>
                  <a:gd name="connsiteY4" fmla="*/ 162037 h 174839"/>
                  <a:gd name="connsiteX5" fmla="*/ 793682 w 1027592"/>
                  <a:gd name="connsiteY5" fmla="*/ 162037 h 174839"/>
                  <a:gd name="connsiteX6" fmla="*/ 384107 w 1027592"/>
                  <a:gd name="connsiteY6" fmla="*/ 162037 h 174839"/>
                  <a:gd name="connsiteX7" fmla="*/ 33269 w 1027592"/>
                  <a:gd name="connsiteY7" fmla="*/ 122350 h 174839"/>
                  <a:gd name="connsiteX8" fmla="*/ 14219 w 1027592"/>
                  <a:gd name="connsiteY8" fmla="*/ 112 h 17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7592" h="174839">
                    <a:moveTo>
                      <a:pt x="14219" y="112"/>
                    </a:moveTo>
                    <a:cubicBezTo>
                      <a:pt x="16336" y="4081"/>
                      <a:pt x="24538" y="120497"/>
                      <a:pt x="45969" y="146162"/>
                    </a:cubicBezTo>
                    <a:cubicBezTo>
                      <a:pt x="67400" y="171827"/>
                      <a:pt x="142807" y="154100"/>
                      <a:pt x="142807" y="154100"/>
                    </a:cubicBezTo>
                    <a:cubicBezTo>
                      <a:pt x="200222" y="158862"/>
                      <a:pt x="244672" y="173414"/>
                      <a:pt x="390457" y="174737"/>
                    </a:cubicBezTo>
                    <a:cubicBezTo>
                      <a:pt x="536242" y="176060"/>
                      <a:pt x="950315" y="164154"/>
                      <a:pt x="1017519" y="162037"/>
                    </a:cubicBezTo>
                    <a:cubicBezTo>
                      <a:pt x="1084723" y="159920"/>
                      <a:pt x="793682" y="162037"/>
                      <a:pt x="793682" y="162037"/>
                    </a:cubicBezTo>
                    <a:cubicBezTo>
                      <a:pt x="688113" y="162037"/>
                      <a:pt x="510842" y="168651"/>
                      <a:pt x="384107" y="162037"/>
                    </a:cubicBezTo>
                    <a:cubicBezTo>
                      <a:pt x="257372" y="155423"/>
                      <a:pt x="93065" y="146692"/>
                      <a:pt x="33269" y="122350"/>
                    </a:cubicBezTo>
                    <a:cubicBezTo>
                      <a:pt x="-26527" y="98008"/>
                      <a:pt x="12102" y="-3857"/>
                      <a:pt x="14219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4" name="フリーフォーム: 図形 1233">
                <a:extLst>
                  <a:ext uri="{FF2B5EF4-FFF2-40B4-BE49-F238E27FC236}">
                    <a16:creationId xmlns:a16="http://schemas.microsoft.com/office/drawing/2014/main" id="{A8B0A442-A8D0-4472-9099-F621281986BE}"/>
                  </a:ext>
                </a:extLst>
              </p:cNvPr>
              <p:cNvSpPr/>
              <p:nvPr/>
            </p:nvSpPr>
            <p:spPr>
              <a:xfrm>
                <a:off x="4169833" y="4766733"/>
                <a:ext cx="971425" cy="524443"/>
              </a:xfrm>
              <a:custGeom>
                <a:avLst/>
                <a:gdLst>
                  <a:gd name="connsiteX0" fmla="*/ 0 w 971425"/>
                  <a:gd name="connsiteY0" fmla="*/ 0 h 524443"/>
                  <a:gd name="connsiteX1" fmla="*/ 55034 w 971425"/>
                  <a:gd name="connsiteY1" fmla="*/ 0 h 524443"/>
                  <a:gd name="connsiteX2" fmla="*/ 723900 w 971425"/>
                  <a:gd name="connsiteY2" fmla="*/ 4234 h 524443"/>
                  <a:gd name="connsiteX3" fmla="*/ 465667 w 971425"/>
                  <a:gd name="connsiteY3" fmla="*/ 67734 h 524443"/>
                  <a:gd name="connsiteX4" fmla="*/ 681567 w 971425"/>
                  <a:gd name="connsiteY4" fmla="*/ 135467 h 524443"/>
                  <a:gd name="connsiteX5" fmla="*/ 512234 w 971425"/>
                  <a:gd name="connsiteY5" fmla="*/ 249767 h 524443"/>
                  <a:gd name="connsiteX6" fmla="*/ 969434 w 971425"/>
                  <a:gd name="connsiteY6" fmla="*/ 520700 h 524443"/>
                  <a:gd name="connsiteX7" fmla="*/ 300567 w 971425"/>
                  <a:gd name="connsiteY7" fmla="*/ 410634 h 524443"/>
                  <a:gd name="connsiteX8" fmla="*/ 766234 w 971425"/>
                  <a:gd name="connsiteY8" fmla="*/ 452967 h 524443"/>
                  <a:gd name="connsiteX9" fmla="*/ 245534 w 971425"/>
                  <a:gd name="connsiteY9" fmla="*/ 232834 h 524443"/>
                  <a:gd name="connsiteX10" fmla="*/ 575734 w 971425"/>
                  <a:gd name="connsiteY10" fmla="*/ 46567 h 524443"/>
                  <a:gd name="connsiteX11" fmla="*/ 0 w 971425"/>
                  <a:gd name="connsiteY11" fmla="*/ 0 h 524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1425" h="524443">
                    <a:moveTo>
                      <a:pt x="0" y="0"/>
                    </a:moveTo>
                    <a:lnTo>
                      <a:pt x="55034" y="0"/>
                    </a:lnTo>
                    <a:lnTo>
                      <a:pt x="723900" y="4234"/>
                    </a:lnTo>
                    <a:cubicBezTo>
                      <a:pt x="792339" y="15523"/>
                      <a:pt x="472723" y="45862"/>
                      <a:pt x="465667" y="67734"/>
                    </a:cubicBezTo>
                    <a:cubicBezTo>
                      <a:pt x="458611" y="89606"/>
                      <a:pt x="673806" y="105128"/>
                      <a:pt x="681567" y="135467"/>
                    </a:cubicBezTo>
                    <a:cubicBezTo>
                      <a:pt x="689328" y="165806"/>
                      <a:pt x="464256" y="185562"/>
                      <a:pt x="512234" y="249767"/>
                    </a:cubicBezTo>
                    <a:cubicBezTo>
                      <a:pt x="560212" y="313972"/>
                      <a:pt x="1004712" y="493889"/>
                      <a:pt x="969434" y="520700"/>
                    </a:cubicBezTo>
                    <a:cubicBezTo>
                      <a:pt x="934156" y="547511"/>
                      <a:pt x="334434" y="421923"/>
                      <a:pt x="300567" y="410634"/>
                    </a:cubicBezTo>
                    <a:cubicBezTo>
                      <a:pt x="266700" y="399345"/>
                      <a:pt x="775406" y="482600"/>
                      <a:pt x="766234" y="452967"/>
                    </a:cubicBezTo>
                    <a:cubicBezTo>
                      <a:pt x="757062" y="423334"/>
                      <a:pt x="277284" y="300567"/>
                      <a:pt x="245534" y="232834"/>
                    </a:cubicBezTo>
                    <a:cubicBezTo>
                      <a:pt x="213784" y="165101"/>
                      <a:pt x="620184" y="81845"/>
                      <a:pt x="575734" y="46567"/>
                    </a:cubicBezTo>
                    <a:cubicBezTo>
                      <a:pt x="531284" y="11289"/>
                      <a:pt x="255059" y="16228"/>
                      <a:pt x="0" y="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5" name="フリーフォーム: 図形 1234">
                <a:extLst>
                  <a:ext uri="{FF2B5EF4-FFF2-40B4-BE49-F238E27FC236}">
                    <a16:creationId xmlns:a16="http://schemas.microsoft.com/office/drawing/2014/main" id="{FF76755E-B397-4B8C-B1B1-E5B372F49B50}"/>
                  </a:ext>
                </a:extLst>
              </p:cNvPr>
              <p:cNvSpPr/>
              <p:nvPr/>
            </p:nvSpPr>
            <p:spPr>
              <a:xfrm>
                <a:off x="3656435" y="4355341"/>
                <a:ext cx="245245" cy="702614"/>
              </a:xfrm>
              <a:custGeom>
                <a:avLst/>
                <a:gdLst>
                  <a:gd name="connsiteX0" fmla="*/ 238232 w 245245"/>
                  <a:gd name="connsiteY0" fmla="*/ 759 h 702614"/>
                  <a:gd name="connsiteX1" fmla="*/ 191665 w 245245"/>
                  <a:gd name="connsiteY1" fmla="*/ 398692 h 702614"/>
                  <a:gd name="connsiteX2" fmla="*/ 73132 w 245245"/>
                  <a:gd name="connsiteY2" fmla="*/ 580726 h 702614"/>
                  <a:gd name="connsiteX3" fmla="*/ 64665 w 245245"/>
                  <a:gd name="connsiteY3" fmla="*/ 699259 h 702614"/>
                  <a:gd name="connsiteX4" fmla="*/ 26565 w 245245"/>
                  <a:gd name="connsiteY4" fmla="*/ 449492 h 702614"/>
                  <a:gd name="connsiteX5" fmla="*/ 1165 w 245245"/>
                  <a:gd name="connsiteY5" fmla="*/ 402926 h 702614"/>
                  <a:gd name="connsiteX6" fmla="*/ 64665 w 245245"/>
                  <a:gd name="connsiteY6" fmla="*/ 428326 h 702614"/>
                  <a:gd name="connsiteX7" fmla="*/ 47732 w 245245"/>
                  <a:gd name="connsiteY7" fmla="*/ 301326 h 702614"/>
                  <a:gd name="connsiteX8" fmla="*/ 238232 w 245245"/>
                  <a:gd name="connsiteY8" fmla="*/ 759 h 702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245" h="702614">
                    <a:moveTo>
                      <a:pt x="238232" y="759"/>
                    </a:moveTo>
                    <a:cubicBezTo>
                      <a:pt x="262221" y="16987"/>
                      <a:pt x="219182" y="302031"/>
                      <a:pt x="191665" y="398692"/>
                    </a:cubicBezTo>
                    <a:cubicBezTo>
                      <a:pt x="164148" y="495353"/>
                      <a:pt x="94299" y="530632"/>
                      <a:pt x="73132" y="580726"/>
                    </a:cubicBezTo>
                    <a:cubicBezTo>
                      <a:pt x="51965" y="630820"/>
                      <a:pt x="72426" y="721131"/>
                      <a:pt x="64665" y="699259"/>
                    </a:cubicBezTo>
                    <a:cubicBezTo>
                      <a:pt x="56904" y="677387"/>
                      <a:pt x="37148" y="498881"/>
                      <a:pt x="26565" y="449492"/>
                    </a:cubicBezTo>
                    <a:cubicBezTo>
                      <a:pt x="15982" y="400103"/>
                      <a:pt x="-5185" y="406454"/>
                      <a:pt x="1165" y="402926"/>
                    </a:cubicBezTo>
                    <a:cubicBezTo>
                      <a:pt x="7515" y="399398"/>
                      <a:pt x="56904" y="445259"/>
                      <a:pt x="64665" y="428326"/>
                    </a:cubicBezTo>
                    <a:cubicBezTo>
                      <a:pt x="72426" y="411393"/>
                      <a:pt x="17393" y="369765"/>
                      <a:pt x="47732" y="301326"/>
                    </a:cubicBezTo>
                    <a:cubicBezTo>
                      <a:pt x="78071" y="232887"/>
                      <a:pt x="214243" y="-15469"/>
                      <a:pt x="238232" y="75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6" name="フリーフォーム: 図形 1235">
                <a:extLst>
                  <a:ext uri="{FF2B5EF4-FFF2-40B4-BE49-F238E27FC236}">
                    <a16:creationId xmlns:a16="http://schemas.microsoft.com/office/drawing/2014/main" id="{54A8AC03-EC9F-418F-A65E-EC8DCE08FAE2}"/>
                  </a:ext>
                </a:extLst>
              </p:cNvPr>
              <p:cNvSpPr/>
              <p:nvPr/>
            </p:nvSpPr>
            <p:spPr>
              <a:xfrm>
                <a:off x="6582036" y="5477886"/>
                <a:ext cx="580876" cy="585078"/>
              </a:xfrm>
              <a:custGeom>
                <a:avLst/>
                <a:gdLst>
                  <a:gd name="connsiteX0" fmla="*/ 271731 w 580876"/>
                  <a:gd name="connsiteY0" fmla="*/ 16981 h 585078"/>
                  <a:gd name="connsiteX1" fmla="*/ 797 w 580876"/>
                  <a:gd name="connsiteY1" fmla="*/ 296381 h 585078"/>
                  <a:gd name="connsiteX2" fmla="*/ 191297 w 580876"/>
                  <a:gd name="connsiteY2" fmla="*/ 533447 h 585078"/>
                  <a:gd name="connsiteX3" fmla="*/ 267497 w 580876"/>
                  <a:gd name="connsiteY3" fmla="*/ 571547 h 585078"/>
                  <a:gd name="connsiteX4" fmla="*/ 326764 w 580876"/>
                  <a:gd name="connsiteY4" fmla="*/ 355647 h 585078"/>
                  <a:gd name="connsiteX5" fmla="*/ 580764 w 580876"/>
                  <a:gd name="connsiteY5" fmla="*/ 47 h 585078"/>
                  <a:gd name="connsiteX6" fmla="*/ 292897 w 580876"/>
                  <a:gd name="connsiteY6" fmla="*/ 330247 h 585078"/>
                  <a:gd name="connsiteX7" fmla="*/ 127797 w 580876"/>
                  <a:gd name="connsiteY7" fmla="*/ 313314 h 585078"/>
                  <a:gd name="connsiteX8" fmla="*/ 153197 w 580876"/>
                  <a:gd name="connsiteY8" fmla="*/ 245581 h 585078"/>
                  <a:gd name="connsiteX9" fmla="*/ 271731 w 580876"/>
                  <a:gd name="connsiteY9" fmla="*/ 16981 h 585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80876" h="585078">
                    <a:moveTo>
                      <a:pt x="271731" y="16981"/>
                    </a:moveTo>
                    <a:cubicBezTo>
                      <a:pt x="246331" y="25448"/>
                      <a:pt x="14203" y="210303"/>
                      <a:pt x="797" y="296381"/>
                    </a:cubicBezTo>
                    <a:cubicBezTo>
                      <a:pt x="-12609" y="382459"/>
                      <a:pt x="146847" y="487586"/>
                      <a:pt x="191297" y="533447"/>
                    </a:cubicBezTo>
                    <a:cubicBezTo>
                      <a:pt x="235747" y="579308"/>
                      <a:pt x="244919" y="601180"/>
                      <a:pt x="267497" y="571547"/>
                    </a:cubicBezTo>
                    <a:cubicBezTo>
                      <a:pt x="290075" y="541914"/>
                      <a:pt x="274553" y="450897"/>
                      <a:pt x="326764" y="355647"/>
                    </a:cubicBezTo>
                    <a:cubicBezTo>
                      <a:pt x="378975" y="260397"/>
                      <a:pt x="586408" y="4280"/>
                      <a:pt x="580764" y="47"/>
                    </a:cubicBezTo>
                    <a:cubicBezTo>
                      <a:pt x="575120" y="-4186"/>
                      <a:pt x="368392" y="278036"/>
                      <a:pt x="292897" y="330247"/>
                    </a:cubicBezTo>
                    <a:cubicBezTo>
                      <a:pt x="217402" y="382458"/>
                      <a:pt x="151080" y="327425"/>
                      <a:pt x="127797" y="313314"/>
                    </a:cubicBezTo>
                    <a:cubicBezTo>
                      <a:pt x="104514" y="299203"/>
                      <a:pt x="132736" y="289325"/>
                      <a:pt x="153197" y="245581"/>
                    </a:cubicBezTo>
                    <a:cubicBezTo>
                      <a:pt x="173658" y="201837"/>
                      <a:pt x="297131" y="8514"/>
                      <a:pt x="271731" y="1698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7" name="フリーフォーム: 図形 1236">
                <a:extLst>
                  <a:ext uri="{FF2B5EF4-FFF2-40B4-BE49-F238E27FC236}">
                    <a16:creationId xmlns:a16="http://schemas.microsoft.com/office/drawing/2014/main" id="{B4C6A57E-F383-46AA-BA99-B12CDE5D3F0D}"/>
                  </a:ext>
                </a:extLst>
              </p:cNvPr>
              <p:cNvSpPr/>
              <p:nvPr/>
            </p:nvSpPr>
            <p:spPr>
              <a:xfrm>
                <a:off x="6785989" y="5871631"/>
                <a:ext cx="747323" cy="602883"/>
              </a:xfrm>
              <a:custGeom>
                <a:avLst/>
                <a:gdLst>
                  <a:gd name="connsiteX0" fmla="*/ 491111 w 747323"/>
                  <a:gd name="connsiteY0" fmla="*/ 2 h 602883"/>
                  <a:gd name="connsiteX1" fmla="*/ 182078 w 747323"/>
                  <a:gd name="connsiteY1" fmla="*/ 186269 h 602883"/>
                  <a:gd name="connsiteX2" fmla="*/ 347178 w 747323"/>
                  <a:gd name="connsiteY2" fmla="*/ 385236 h 602883"/>
                  <a:gd name="connsiteX3" fmla="*/ 685844 w 747323"/>
                  <a:gd name="connsiteY3" fmla="*/ 364069 h 602883"/>
                  <a:gd name="connsiteX4" fmla="*/ 736644 w 747323"/>
                  <a:gd name="connsiteY4" fmla="*/ 287869 h 602883"/>
                  <a:gd name="connsiteX5" fmla="*/ 558844 w 747323"/>
                  <a:gd name="connsiteY5" fmla="*/ 520702 h 602883"/>
                  <a:gd name="connsiteX6" fmla="*/ 321778 w 747323"/>
                  <a:gd name="connsiteY6" fmla="*/ 601136 h 602883"/>
                  <a:gd name="connsiteX7" fmla="*/ 169378 w 747323"/>
                  <a:gd name="connsiteY7" fmla="*/ 457202 h 602883"/>
                  <a:gd name="connsiteX8" fmla="*/ 44 w 747323"/>
                  <a:gd name="connsiteY8" fmla="*/ 313269 h 602883"/>
                  <a:gd name="connsiteX9" fmla="*/ 156678 w 747323"/>
                  <a:gd name="connsiteY9" fmla="*/ 182036 h 602883"/>
                  <a:gd name="connsiteX10" fmla="*/ 491111 w 747323"/>
                  <a:gd name="connsiteY10" fmla="*/ 2 h 60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323" h="602883">
                    <a:moveTo>
                      <a:pt x="491111" y="2"/>
                    </a:moveTo>
                    <a:cubicBezTo>
                      <a:pt x="495344" y="708"/>
                      <a:pt x="206067" y="122063"/>
                      <a:pt x="182078" y="186269"/>
                    </a:cubicBezTo>
                    <a:cubicBezTo>
                      <a:pt x="158089" y="250475"/>
                      <a:pt x="263217" y="355603"/>
                      <a:pt x="347178" y="385236"/>
                    </a:cubicBezTo>
                    <a:cubicBezTo>
                      <a:pt x="431139" y="414869"/>
                      <a:pt x="620933" y="380297"/>
                      <a:pt x="685844" y="364069"/>
                    </a:cubicBezTo>
                    <a:cubicBezTo>
                      <a:pt x="750755" y="347841"/>
                      <a:pt x="757811" y="261764"/>
                      <a:pt x="736644" y="287869"/>
                    </a:cubicBezTo>
                    <a:cubicBezTo>
                      <a:pt x="715477" y="313975"/>
                      <a:pt x="627988" y="468491"/>
                      <a:pt x="558844" y="520702"/>
                    </a:cubicBezTo>
                    <a:cubicBezTo>
                      <a:pt x="489700" y="572913"/>
                      <a:pt x="386689" y="611719"/>
                      <a:pt x="321778" y="601136"/>
                    </a:cubicBezTo>
                    <a:cubicBezTo>
                      <a:pt x="256867" y="590553"/>
                      <a:pt x="223000" y="505180"/>
                      <a:pt x="169378" y="457202"/>
                    </a:cubicBezTo>
                    <a:cubicBezTo>
                      <a:pt x="115756" y="409224"/>
                      <a:pt x="2161" y="359130"/>
                      <a:pt x="44" y="313269"/>
                    </a:cubicBezTo>
                    <a:cubicBezTo>
                      <a:pt x="-2073" y="267408"/>
                      <a:pt x="72011" y="231425"/>
                      <a:pt x="156678" y="182036"/>
                    </a:cubicBezTo>
                    <a:cubicBezTo>
                      <a:pt x="241345" y="132647"/>
                      <a:pt x="486878" y="-704"/>
                      <a:pt x="491111" y="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8" name="フリーフォーム: 図形 1237">
                <a:extLst>
                  <a:ext uri="{FF2B5EF4-FFF2-40B4-BE49-F238E27FC236}">
                    <a16:creationId xmlns:a16="http://schemas.microsoft.com/office/drawing/2014/main" id="{63E3B175-5688-4390-8547-32C8B74A374B}"/>
                  </a:ext>
                </a:extLst>
              </p:cNvPr>
              <p:cNvSpPr/>
              <p:nvPr/>
            </p:nvSpPr>
            <p:spPr>
              <a:xfrm>
                <a:off x="7089658" y="6084406"/>
                <a:ext cx="609596" cy="558090"/>
              </a:xfrm>
              <a:custGeom>
                <a:avLst/>
                <a:gdLst>
                  <a:gd name="connsiteX0" fmla="*/ 483775 w 609596"/>
                  <a:gd name="connsiteY0" fmla="*/ 3127 h 558090"/>
                  <a:gd name="connsiteX1" fmla="*/ 471075 w 609596"/>
                  <a:gd name="connsiteY1" fmla="*/ 87794 h 558090"/>
                  <a:gd name="connsiteX2" fmla="*/ 386409 w 609596"/>
                  <a:gd name="connsiteY2" fmla="*/ 337561 h 558090"/>
                  <a:gd name="connsiteX3" fmla="*/ 13875 w 609596"/>
                  <a:gd name="connsiteY3" fmla="*/ 456094 h 558090"/>
                  <a:gd name="connsiteX4" fmla="*/ 77375 w 609596"/>
                  <a:gd name="connsiteY4" fmla="*/ 549227 h 558090"/>
                  <a:gd name="connsiteX5" fmla="*/ 56209 w 609596"/>
                  <a:gd name="connsiteY5" fmla="*/ 434927 h 558090"/>
                  <a:gd name="connsiteX6" fmla="*/ 314442 w 609596"/>
                  <a:gd name="connsiteY6" fmla="*/ 557694 h 558090"/>
                  <a:gd name="connsiteX7" fmla="*/ 602309 w 609596"/>
                  <a:gd name="connsiteY7" fmla="*/ 384127 h 558090"/>
                  <a:gd name="connsiteX8" fmla="*/ 521875 w 609596"/>
                  <a:gd name="connsiteY8" fmla="*/ 180927 h 558090"/>
                  <a:gd name="connsiteX9" fmla="*/ 483775 w 609596"/>
                  <a:gd name="connsiteY9" fmla="*/ 3127 h 558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09596" h="558090">
                    <a:moveTo>
                      <a:pt x="483775" y="3127"/>
                    </a:moveTo>
                    <a:cubicBezTo>
                      <a:pt x="475308" y="-12395"/>
                      <a:pt x="487303" y="32055"/>
                      <a:pt x="471075" y="87794"/>
                    </a:cubicBezTo>
                    <a:cubicBezTo>
                      <a:pt x="454847" y="143533"/>
                      <a:pt x="462609" y="276178"/>
                      <a:pt x="386409" y="337561"/>
                    </a:cubicBezTo>
                    <a:cubicBezTo>
                      <a:pt x="310209" y="398944"/>
                      <a:pt x="65381" y="420816"/>
                      <a:pt x="13875" y="456094"/>
                    </a:cubicBezTo>
                    <a:cubicBezTo>
                      <a:pt x="-37631" y="491372"/>
                      <a:pt x="70319" y="552755"/>
                      <a:pt x="77375" y="549227"/>
                    </a:cubicBezTo>
                    <a:cubicBezTo>
                      <a:pt x="84431" y="545699"/>
                      <a:pt x="16698" y="433516"/>
                      <a:pt x="56209" y="434927"/>
                    </a:cubicBezTo>
                    <a:cubicBezTo>
                      <a:pt x="95720" y="436338"/>
                      <a:pt x="223425" y="566161"/>
                      <a:pt x="314442" y="557694"/>
                    </a:cubicBezTo>
                    <a:cubicBezTo>
                      <a:pt x="405459" y="549227"/>
                      <a:pt x="567737" y="446921"/>
                      <a:pt x="602309" y="384127"/>
                    </a:cubicBezTo>
                    <a:cubicBezTo>
                      <a:pt x="636881" y="321333"/>
                      <a:pt x="538103" y="243016"/>
                      <a:pt x="521875" y="180927"/>
                    </a:cubicBezTo>
                    <a:cubicBezTo>
                      <a:pt x="505647" y="118838"/>
                      <a:pt x="492242" y="18649"/>
                      <a:pt x="483775" y="3127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9" name="フリーフォーム: 図形 1238">
                <a:extLst>
                  <a:ext uri="{FF2B5EF4-FFF2-40B4-BE49-F238E27FC236}">
                    <a16:creationId xmlns:a16="http://schemas.microsoft.com/office/drawing/2014/main" id="{18A98CE7-BF4A-4CFA-83F1-852A7E0CEE03}"/>
                  </a:ext>
                </a:extLst>
              </p:cNvPr>
              <p:cNvSpPr/>
              <p:nvPr/>
            </p:nvSpPr>
            <p:spPr>
              <a:xfrm>
                <a:off x="7936635" y="7667727"/>
                <a:ext cx="583026" cy="1071647"/>
              </a:xfrm>
              <a:custGeom>
                <a:avLst/>
                <a:gdLst>
                  <a:gd name="connsiteX0" fmla="*/ 345882 w 583026"/>
                  <a:gd name="connsiteY0" fmla="*/ 79273 h 1071647"/>
                  <a:gd name="connsiteX1" fmla="*/ 371282 w 583026"/>
                  <a:gd name="connsiteY1" fmla="*/ 140656 h 1071647"/>
                  <a:gd name="connsiteX2" fmla="*/ 434782 w 583026"/>
                  <a:gd name="connsiteY2" fmla="*/ 485673 h 1071647"/>
                  <a:gd name="connsiteX3" fmla="*/ 582948 w 583026"/>
                  <a:gd name="connsiteY3" fmla="*/ 892073 h 1071647"/>
                  <a:gd name="connsiteX4" fmla="*/ 413615 w 583026"/>
                  <a:gd name="connsiteY4" fmla="*/ 623256 h 1071647"/>
                  <a:gd name="connsiteX5" fmla="*/ 513098 w 583026"/>
                  <a:gd name="connsiteY5" fmla="*/ 1059290 h 1071647"/>
                  <a:gd name="connsiteX6" fmla="*/ 17798 w 583026"/>
                  <a:gd name="connsiteY6" fmla="*/ 41173 h 1071647"/>
                  <a:gd name="connsiteX7" fmla="*/ 134215 w 583026"/>
                  <a:gd name="connsiteY7" fmla="*/ 191456 h 1071647"/>
                  <a:gd name="connsiteX8" fmla="*/ 345882 w 583026"/>
                  <a:gd name="connsiteY8" fmla="*/ 79273 h 1071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3026" h="1071647">
                    <a:moveTo>
                      <a:pt x="345882" y="79273"/>
                    </a:moveTo>
                    <a:cubicBezTo>
                      <a:pt x="385393" y="70806"/>
                      <a:pt x="356465" y="72923"/>
                      <a:pt x="371282" y="140656"/>
                    </a:cubicBezTo>
                    <a:cubicBezTo>
                      <a:pt x="386099" y="208389"/>
                      <a:pt x="399504" y="360437"/>
                      <a:pt x="434782" y="485673"/>
                    </a:cubicBezTo>
                    <a:cubicBezTo>
                      <a:pt x="470060" y="610909"/>
                      <a:pt x="586476" y="869143"/>
                      <a:pt x="582948" y="892073"/>
                    </a:cubicBezTo>
                    <a:cubicBezTo>
                      <a:pt x="579420" y="915003"/>
                      <a:pt x="425257" y="595387"/>
                      <a:pt x="413615" y="623256"/>
                    </a:cubicBezTo>
                    <a:cubicBezTo>
                      <a:pt x="401973" y="651126"/>
                      <a:pt x="579067" y="1156304"/>
                      <a:pt x="513098" y="1059290"/>
                    </a:cubicBezTo>
                    <a:cubicBezTo>
                      <a:pt x="447129" y="962276"/>
                      <a:pt x="80945" y="185812"/>
                      <a:pt x="17798" y="41173"/>
                    </a:cubicBezTo>
                    <a:cubicBezTo>
                      <a:pt x="-45349" y="-103466"/>
                      <a:pt x="75301" y="178403"/>
                      <a:pt x="134215" y="191456"/>
                    </a:cubicBezTo>
                    <a:cubicBezTo>
                      <a:pt x="193129" y="204509"/>
                      <a:pt x="306371" y="87740"/>
                      <a:pt x="345882" y="7927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0" name="フリーフォーム: 図形 1239">
                <a:extLst>
                  <a:ext uri="{FF2B5EF4-FFF2-40B4-BE49-F238E27FC236}">
                    <a16:creationId xmlns:a16="http://schemas.microsoft.com/office/drawing/2014/main" id="{397E8C9F-0275-4AB8-8160-B9300CF353FF}"/>
                  </a:ext>
                </a:extLst>
              </p:cNvPr>
              <p:cNvSpPr/>
              <p:nvPr/>
            </p:nvSpPr>
            <p:spPr>
              <a:xfrm>
                <a:off x="8377666" y="7873828"/>
                <a:ext cx="308489" cy="1073144"/>
              </a:xfrm>
              <a:custGeom>
                <a:avLst/>
                <a:gdLst>
                  <a:gd name="connsiteX0" fmla="*/ 61484 w 308489"/>
                  <a:gd name="connsiteY0" fmla="*/ 10755 h 1073144"/>
                  <a:gd name="connsiteX1" fmla="*/ 67834 w 308489"/>
                  <a:gd name="connsiteY1" fmla="*/ 370589 h 1073144"/>
                  <a:gd name="connsiteX2" fmla="*/ 302784 w 308489"/>
                  <a:gd name="connsiteY2" fmla="*/ 901872 h 1073144"/>
                  <a:gd name="connsiteX3" fmla="*/ 239284 w 308489"/>
                  <a:gd name="connsiteY3" fmla="*/ 1069089 h 1073144"/>
                  <a:gd name="connsiteX4" fmla="*/ 277384 w 308489"/>
                  <a:gd name="connsiteY4" fmla="*/ 1009822 h 1073144"/>
                  <a:gd name="connsiteX5" fmla="*/ 180017 w 308489"/>
                  <a:gd name="connsiteY5" fmla="*/ 880705 h 1073144"/>
                  <a:gd name="connsiteX6" fmla="*/ 19151 w 308489"/>
                  <a:gd name="connsiteY6" fmla="*/ 503939 h 1073144"/>
                  <a:gd name="connsiteX7" fmla="*/ 57251 w 308489"/>
                  <a:gd name="connsiteY7" fmla="*/ 681739 h 1073144"/>
                  <a:gd name="connsiteX8" fmla="*/ 101 w 308489"/>
                  <a:gd name="connsiteY8" fmla="*/ 148339 h 1073144"/>
                  <a:gd name="connsiteX9" fmla="*/ 61484 w 308489"/>
                  <a:gd name="connsiteY9" fmla="*/ 10755 h 107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489" h="1073144">
                    <a:moveTo>
                      <a:pt x="61484" y="10755"/>
                    </a:moveTo>
                    <a:cubicBezTo>
                      <a:pt x="72773" y="47797"/>
                      <a:pt x="27617" y="222070"/>
                      <a:pt x="67834" y="370589"/>
                    </a:cubicBezTo>
                    <a:cubicBezTo>
                      <a:pt x="108051" y="519108"/>
                      <a:pt x="274209" y="785455"/>
                      <a:pt x="302784" y="901872"/>
                    </a:cubicBezTo>
                    <a:cubicBezTo>
                      <a:pt x="331359" y="1018289"/>
                      <a:pt x="243517" y="1051097"/>
                      <a:pt x="239284" y="1069089"/>
                    </a:cubicBezTo>
                    <a:cubicBezTo>
                      <a:pt x="235051" y="1087081"/>
                      <a:pt x="287262" y="1041219"/>
                      <a:pt x="277384" y="1009822"/>
                    </a:cubicBezTo>
                    <a:cubicBezTo>
                      <a:pt x="267506" y="978425"/>
                      <a:pt x="223056" y="965019"/>
                      <a:pt x="180017" y="880705"/>
                    </a:cubicBezTo>
                    <a:cubicBezTo>
                      <a:pt x="136978" y="796391"/>
                      <a:pt x="39612" y="537100"/>
                      <a:pt x="19151" y="503939"/>
                    </a:cubicBezTo>
                    <a:cubicBezTo>
                      <a:pt x="-1310" y="470778"/>
                      <a:pt x="60426" y="741006"/>
                      <a:pt x="57251" y="681739"/>
                    </a:cubicBezTo>
                    <a:cubicBezTo>
                      <a:pt x="54076" y="622472"/>
                      <a:pt x="-2721" y="261228"/>
                      <a:pt x="101" y="148339"/>
                    </a:cubicBezTo>
                    <a:cubicBezTo>
                      <a:pt x="2923" y="35450"/>
                      <a:pt x="50195" y="-26287"/>
                      <a:pt x="61484" y="1075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1" name="フリーフォーム: 図形 1240">
                <a:extLst>
                  <a:ext uri="{FF2B5EF4-FFF2-40B4-BE49-F238E27FC236}">
                    <a16:creationId xmlns:a16="http://schemas.microsoft.com/office/drawing/2014/main" id="{117E9EA0-F53A-4118-87DB-A188E3FD440E}"/>
                  </a:ext>
                </a:extLst>
              </p:cNvPr>
              <p:cNvSpPr/>
              <p:nvPr/>
            </p:nvSpPr>
            <p:spPr>
              <a:xfrm>
                <a:off x="871244" y="6268558"/>
                <a:ext cx="1765627" cy="2450561"/>
              </a:xfrm>
              <a:custGeom>
                <a:avLst/>
                <a:gdLst>
                  <a:gd name="connsiteX0" fmla="*/ 1765276 w 1765627"/>
                  <a:gd name="connsiteY0" fmla="*/ 56042 h 2450561"/>
                  <a:gd name="connsiteX1" fmla="*/ 1363956 w 1765627"/>
                  <a:gd name="connsiteY1" fmla="*/ 477682 h 2450561"/>
                  <a:gd name="connsiteX2" fmla="*/ 683236 w 1765627"/>
                  <a:gd name="connsiteY2" fmla="*/ 1778162 h 2450561"/>
                  <a:gd name="connsiteX3" fmla="*/ 200636 w 1765627"/>
                  <a:gd name="connsiteY3" fmla="*/ 2397922 h 2450561"/>
                  <a:gd name="connsiteX4" fmla="*/ 2516 w 1765627"/>
                  <a:gd name="connsiteY4" fmla="*/ 2382682 h 2450561"/>
                  <a:gd name="connsiteX5" fmla="*/ 93956 w 1765627"/>
                  <a:gd name="connsiteY5" fmla="*/ 2098202 h 2450561"/>
                  <a:gd name="connsiteX6" fmla="*/ 170156 w 1765627"/>
                  <a:gd name="connsiteY6" fmla="*/ 1701962 h 2450561"/>
                  <a:gd name="connsiteX7" fmla="*/ 459716 w 1765627"/>
                  <a:gd name="connsiteY7" fmla="*/ 1320962 h 2450561"/>
                  <a:gd name="connsiteX8" fmla="*/ 779756 w 1765627"/>
                  <a:gd name="connsiteY8" fmla="*/ 787562 h 2450561"/>
                  <a:gd name="connsiteX9" fmla="*/ 165076 w 1765627"/>
                  <a:gd name="connsiteY9" fmla="*/ 1930562 h 2450561"/>
                  <a:gd name="connsiteX10" fmla="*/ 901676 w 1765627"/>
                  <a:gd name="connsiteY10" fmla="*/ 675802 h 2450561"/>
                  <a:gd name="connsiteX11" fmla="*/ 1272516 w 1765627"/>
                  <a:gd name="connsiteY11" fmla="*/ 142402 h 2450561"/>
                  <a:gd name="connsiteX12" fmla="*/ 1440156 w 1765627"/>
                  <a:gd name="connsiteY12" fmla="*/ 5242 h 2450561"/>
                  <a:gd name="connsiteX13" fmla="*/ 1435076 w 1765627"/>
                  <a:gd name="connsiteY13" fmla="*/ 30642 h 2450561"/>
                  <a:gd name="connsiteX14" fmla="*/ 1765276 w 1765627"/>
                  <a:gd name="connsiteY14" fmla="*/ 56042 h 2450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65627" h="2450561">
                    <a:moveTo>
                      <a:pt x="1765276" y="56042"/>
                    </a:moveTo>
                    <a:cubicBezTo>
                      <a:pt x="1753423" y="130549"/>
                      <a:pt x="1544296" y="190662"/>
                      <a:pt x="1363956" y="477682"/>
                    </a:cubicBezTo>
                    <a:cubicBezTo>
                      <a:pt x="1183616" y="764702"/>
                      <a:pt x="877123" y="1458122"/>
                      <a:pt x="683236" y="1778162"/>
                    </a:cubicBezTo>
                    <a:cubicBezTo>
                      <a:pt x="489349" y="2098202"/>
                      <a:pt x="314089" y="2297169"/>
                      <a:pt x="200636" y="2397922"/>
                    </a:cubicBezTo>
                    <a:cubicBezTo>
                      <a:pt x="87183" y="2498675"/>
                      <a:pt x="20296" y="2432635"/>
                      <a:pt x="2516" y="2382682"/>
                    </a:cubicBezTo>
                    <a:cubicBezTo>
                      <a:pt x="-15264" y="2332729"/>
                      <a:pt x="66016" y="2211655"/>
                      <a:pt x="93956" y="2098202"/>
                    </a:cubicBezTo>
                    <a:cubicBezTo>
                      <a:pt x="121896" y="1984749"/>
                      <a:pt x="109196" y="1831502"/>
                      <a:pt x="170156" y="1701962"/>
                    </a:cubicBezTo>
                    <a:cubicBezTo>
                      <a:pt x="231116" y="1572422"/>
                      <a:pt x="358116" y="1473362"/>
                      <a:pt x="459716" y="1320962"/>
                    </a:cubicBezTo>
                    <a:cubicBezTo>
                      <a:pt x="561316" y="1168562"/>
                      <a:pt x="828863" y="685962"/>
                      <a:pt x="779756" y="787562"/>
                    </a:cubicBezTo>
                    <a:cubicBezTo>
                      <a:pt x="730649" y="889162"/>
                      <a:pt x="144756" y="1949189"/>
                      <a:pt x="165076" y="1930562"/>
                    </a:cubicBezTo>
                    <a:cubicBezTo>
                      <a:pt x="185396" y="1911935"/>
                      <a:pt x="717103" y="973829"/>
                      <a:pt x="901676" y="675802"/>
                    </a:cubicBezTo>
                    <a:cubicBezTo>
                      <a:pt x="1086249" y="377775"/>
                      <a:pt x="1182769" y="254162"/>
                      <a:pt x="1272516" y="142402"/>
                    </a:cubicBezTo>
                    <a:cubicBezTo>
                      <a:pt x="1362263" y="30642"/>
                      <a:pt x="1413063" y="23869"/>
                      <a:pt x="1440156" y="5242"/>
                    </a:cubicBezTo>
                    <a:cubicBezTo>
                      <a:pt x="1467249" y="-13385"/>
                      <a:pt x="1384276" y="23022"/>
                      <a:pt x="1435076" y="30642"/>
                    </a:cubicBezTo>
                    <a:cubicBezTo>
                      <a:pt x="1485876" y="38262"/>
                      <a:pt x="1777129" y="-18465"/>
                      <a:pt x="1765276" y="5604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2" name="フリーフォーム: 図形 1241">
                <a:extLst>
                  <a:ext uri="{FF2B5EF4-FFF2-40B4-BE49-F238E27FC236}">
                    <a16:creationId xmlns:a16="http://schemas.microsoft.com/office/drawing/2014/main" id="{D24FAADB-4248-4939-A67B-43BC2CE16269}"/>
                  </a:ext>
                </a:extLst>
              </p:cNvPr>
              <p:cNvSpPr/>
              <p:nvPr/>
            </p:nvSpPr>
            <p:spPr>
              <a:xfrm>
                <a:off x="693949" y="7903587"/>
                <a:ext cx="393885" cy="752855"/>
              </a:xfrm>
              <a:custGeom>
                <a:avLst/>
                <a:gdLst>
                  <a:gd name="connsiteX0" fmla="*/ 393171 w 393885"/>
                  <a:gd name="connsiteY0" fmla="*/ 5973 h 752855"/>
                  <a:gd name="connsiteX1" fmla="*/ 250931 w 393885"/>
                  <a:gd name="connsiteY1" fmla="*/ 564773 h 752855"/>
                  <a:gd name="connsiteX2" fmla="*/ 189971 w 393885"/>
                  <a:gd name="connsiteY2" fmla="*/ 752733 h 752855"/>
                  <a:gd name="connsiteX3" fmla="*/ 93451 w 393885"/>
                  <a:gd name="connsiteY3" fmla="*/ 590173 h 752855"/>
                  <a:gd name="connsiteX4" fmla="*/ 2011 w 393885"/>
                  <a:gd name="connsiteY4" fmla="*/ 392053 h 752855"/>
                  <a:gd name="connsiteX5" fmla="*/ 184891 w 393885"/>
                  <a:gd name="connsiteY5" fmla="*/ 275213 h 752855"/>
                  <a:gd name="connsiteX6" fmla="*/ 393171 w 393885"/>
                  <a:gd name="connsiteY6" fmla="*/ 5973 h 7528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3885" h="752855">
                    <a:moveTo>
                      <a:pt x="393171" y="5973"/>
                    </a:moveTo>
                    <a:cubicBezTo>
                      <a:pt x="404178" y="54233"/>
                      <a:pt x="284798" y="440313"/>
                      <a:pt x="250931" y="564773"/>
                    </a:cubicBezTo>
                    <a:cubicBezTo>
                      <a:pt x="217064" y="689233"/>
                      <a:pt x="216218" y="748500"/>
                      <a:pt x="189971" y="752733"/>
                    </a:cubicBezTo>
                    <a:cubicBezTo>
                      <a:pt x="163724" y="756966"/>
                      <a:pt x="124778" y="650286"/>
                      <a:pt x="93451" y="590173"/>
                    </a:cubicBezTo>
                    <a:cubicBezTo>
                      <a:pt x="62124" y="530060"/>
                      <a:pt x="-13229" y="444546"/>
                      <a:pt x="2011" y="392053"/>
                    </a:cubicBezTo>
                    <a:cubicBezTo>
                      <a:pt x="17251" y="339560"/>
                      <a:pt x="118004" y="334480"/>
                      <a:pt x="184891" y="275213"/>
                    </a:cubicBezTo>
                    <a:cubicBezTo>
                      <a:pt x="251778" y="215946"/>
                      <a:pt x="382164" y="-42287"/>
                      <a:pt x="393171" y="597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3" name="フリーフォーム: 図形 1242">
                <a:extLst>
                  <a:ext uri="{FF2B5EF4-FFF2-40B4-BE49-F238E27FC236}">
                    <a16:creationId xmlns:a16="http://schemas.microsoft.com/office/drawing/2014/main" id="{F8DC4CA0-5643-476C-A9B9-FB515130DFE3}"/>
                  </a:ext>
                </a:extLst>
              </p:cNvPr>
              <p:cNvSpPr/>
              <p:nvPr/>
            </p:nvSpPr>
            <p:spPr>
              <a:xfrm>
                <a:off x="2230865" y="6305587"/>
                <a:ext cx="557819" cy="603198"/>
              </a:xfrm>
              <a:custGeom>
                <a:avLst/>
                <a:gdLst>
                  <a:gd name="connsiteX0" fmla="*/ 554668 w 557819"/>
                  <a:gd name="connsiteY0" fmla="*/ 594746 h 603198"/>
                  <a:gd name="connsiteX1" fmla="*/ 525035 w 557819"/>
                  <a:gd name="connsiteY1" fmla="*/ 514313 h 603198"/>
                  <a:gd name="connsiteX2" fmla="*/ 419202 w 557819"/>
                  <a:gd name="connsiteY2" fmla="*/ 2080 h 603198"/>
                  <a:gd name="connsiteX3" fmla="*/ 139802 w 557819"/>
                  <a:gd name="connsiteY3" fmla="*/ 340746 h 603198"/>
                  <a:gd name="connsiteX4" fmla="*/ 102 w 557819"/>
                  <a:gd name="connsiteY4" fmla="*/ 522780 h 603198"/>
                  <a:gd name="connsiteX5" fmla="*/ 118635 w 557819"/>
                  <a:gd name="connsiteY5" fmla="*/ 306880 h 603198"/>
                  <a:gd name="connsiteX6" fmla="*/ 203302 w 557819"/>
                  <a:gd name="connsiteY6" fmla="*/ 196813 h 603198"/>
                  <a:gd name="connsiteX7" fmla="*/ 127102 w 557819"/>
                  <a:gd name="connsiteY7" fmla="*/ 459280 h 603198"/>
                  <a:gd name="connsiteX8" fmla="*/ 241402 w 557819"/>
                  <a:gd name="connsiteY8" fmla="*/ 404246 h 603198"/>
                  <a:gd name="connsiteX9" fmla="*/ 364168 w 557819"/>
                  <a:gd name="connsiteY9" fmla="*/ 239146 h 603198"/>
                  <a:gd name="connsiteX10" fmla="*/ 461535 w 557819"/>
                  <a:gd name="connsiteY10" fmla="*/ 416946 h 603198"/>
                  <a:gd name="connsiteX11" fmla="*/ 554668 w 557819"/>
                  <a:gd name="connsiteY11" fmla="*/ 594746 h 603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19" h="603198">
                    <a:moveTo>
                      <a:pt x="554668" y="594746"/>
                    </a:moveTo>
                    <a:cubicBezTo>
                      <a:pt x="565251" y="610974"/>
                      <a:pt x="547613" y="613091"/>
                      <a:pt x="525035" y="514313"/>
                    </a:cubicBezTo>
                    <a:cubicBezTo>
                      <a:pt x="502457" y="415535"/>
                      <a:pt x="483407" y="31008"/>
                      <a:pt x="419202" y="2080"/>
                    </a:cubicBezTo>
                    <a:cubicBezTo>
                      <a:pt x="354997" y="-26848"/>
                      <a:pt x="209652" y="253963"/>
                      <a:pt x="139802" y="340746"/>
                    </a:cubicBezTo>
                    <a:cubicBezTo>
                      <a:pt x="69952" y="427529"/>
                      <a:pt x="3630" y="528424"/>
                      <a:pt x="102" y="522780"/>
                    </a:cubicBezTo>
                    <a:cubicBezTo>
                      <a:pt x="-3426" y="517136"/>
                      <a:pt x="84768" y="361208"/>
                      <a:pt x="118635" y="306880"/>
                    </a:cubicBezTo>
                    <a:cubicBezTo>
                      <a:pt x="152502" y="252552"/>
                      <a:pt x="201891" y="171413"/>
                      <a:pt x="203302" y="196813"/>
                    </a:cubicBezTo>
                    <a:cubicBezTo>
                      <a:pt x="204713" y="222213"/>
                      <a:pt x="120752" y="424708"/>
                      <a:pt x="127102" y="459280"/>
                    </a:cubicBezTo>
                    <a:cubicBezTo>
                      <a:pt x="133452" y="493852"/>
                      <a:pt x="201891" y="440935"/>
                      <a:pt x="241402" y="404246"/>
                    </a:cubicBezTo>
                    <a:cubicBezTo>
                      <a:pt x="280913" y="367557"/>
                      <a:pt x="327479" y="237029"/>
                      <a:pt x="364168" y="239146"/>
                    </a:cubicBezTo>
                    <a:cubicBezTo>
                      <a:pt x="400857" y="241263"/>
                      <a:pt x="434724" y="356268"/>
                      <a:pt x="461535" y="416946"/>
                    </a:cubicBezTo>
                    <a:cubicBezTo>
                      <a:pt x="488346" y="477624"/>
                      <a:pt x="544085" y="578518"/>
                      <a:pt x="554668" y="594746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4" name="フリーフォーム: 図形 1243">
                <a:extLst>
                  <a:ext uri="{FF2B5EF4-FFF2-40B4-BE49-F238E27FC236}">
                    <a16:creationId xmlns:a16="http://schemas.microsoft.com/office/drawing/2014/main" id="{254ED393-4855-499F-ACF9-D99B9A862385}"/>
                  </a:ext>
                </a:extLst>
              </p:cNvPr>
              <p:cNvSpPr/>
              <p:nvPr/>
            </p:nvSpPr>
            <p:spPr>
              <a:xfrm>
                <a:off x="6149696" y="4869281"/>
                <a:ext cx="735659" cy="333517"/>
              </a:xfrm>
              <a:custGeom>
                <a:avLst/>
                <a:gdLst>
                  <a:gd name="connsiteX0" fmla="*/ 5571 w 735659"/>
                  <a:gd name="connsiteY0" fmla="*/ 333486 h 333517"/>
                  <a:gd name="connsiteX1" fmla="*/ 179137 w 735659"/>
                  <a:gd name="connsiteY1" fmla="*/ 75252 h 333517"/>
                  <a:gd name="connsiteX2" fmla="*/ 733704 w 735659"/>
                  <a:gd name="connsiteY2" fmla="*/ 24452 h 333517"/>
                  <a:gd name="connsiteX3" fmla="*/ 352704 w 735659"/>
                  <a:gd name="connsiteY3" fmla="*/ 3286 h 333517"/>
                  <a:gd name="connsiteX4" fmla="*/ 73304 w 735659"/>
                  <a:gd name="connsiteY4" fmla="*/ 92186 h 333517"/>
                  <a:gd name="connsiteX5" fmla="*/ 5571 w 735659"/>
                  <a:gd name="connsiteY5" fmla="*/ 333486 h 333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5659" h="333517">
                    <a:moveTo>
                      <a:pt x="5571" y="333486"/>
                    </a:moveTo>
                    <a:cubicBezTo>
                      <a:pt x="23210" y="330664"/>
                      <a:pt x="57782" y="126758"/>
                      <a:pt x="179137" y="75252"/>
                    </a:cubicBezTo>
                    <a:cubicBezTo>
                      <a:pt x="300492" y="23746"/>
                      <a:pt x="704776" y="36446"/>
                      <a:pt x="733704" y="24452"/>
                    </a:cubicBezTo>
                    <a:cubicBezTo>
                      <a:pt x="762632" y="12458"/>
                      <a:pt x="462771" y="-8003"/>
                      <a:pt x="352704" y="3286"/>
                    </a:cubicBezTo>
                    <a:cubicBezTo>
                      <a:pt x="242637" y="14575"/>
                      <a:pt x="133982" y="33625"/>
                      <a:pt x="73304" y="92186"/>
                    </a:cubicBezTo>
                    <a:cubicBezTo>
                      <a:pt x="12626" y="150747"/>
                      <a:pt x="-12068" y="336308"/>
                      <a:pt x="5571" y="3334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5" name="フリーフォーム: 図形 1244">
                <a:extLst>
                  <a:ext uri="{FF2B5EF4-FFF2-40B4-BE49-F238E27FC236}">
                    <a16:creationId xmlns:a16="http://schemas.microsoft.com/office/drawing/2014/main" id="{44D12E2B-DF9A-471C-BE8E-C36CB1BF62A0}"/>
                  </a:ext>
                </a:extLst>
              </p:cNvPr>
              <p:cNvSpPr/>
              <p:nvPr/>
            </p:nvSpPr>
            <p:spPr>
              <a:xfrm>
                <a:off x="3235618" y="9133917"/>
                <a:ext cx="1133769" cy="1471227"/>
              </a:xfrm>
              <a:custGeom>
                <a:avLst/>
                <a:gdLst>
                  <a:gd name="connsiteX0" fmla="*/ 40982 w 1133769"/>
                  <a:gd name="connsiteY0" fmla="*/ 1616 h 1471227"/>
                  <a:gd name="connsiteX1" fmla="*/ 379649 w 1133769"/>
                  <a:gd name="connsiteY1" fmla="*/ 424950 h 1471227"/>
                  <a:gd name="connsiteX2" fmla="*/ 735249 w 1133769"/>
                  <a:gd name="connsiteY2" fmla="*/ 399550 h 1471227"/>
                  <a:gd name="connsiteX3" fmla="*/ 1133182 w 1133769"/>
                  <a:gd name="connsiteY3" fmla="*/ 281016 h 1471227"/>
                  <a:gd name="connsiteX4" fmla="*/ 819915 w 1133769"/>
                  <a:gd name="connsiteY4" fmla="*/ 391083 h 1471227"/>
                  <a:gd name="connsiteX5" fmla="*/ 633649 w 1133769"/>
                  <a:gd name="connsiteY5" fmla="*/ 789016 h 1471227"/>
                  <a:gd name="connsiteX6" fmla="*/ 438915 w 1133769"/>
                  <a:gd name="connsiteY6" fmla="*/ 1288550 h 1471227"/>
                  <a:gd name="connsiteX7" fmla="*/ 83315 w 1133769"/>
                  <a:gd name="connsiteY7" fmla="*/ 1457883 h 1471227"/>
                  <a:gd name="connsiteX8" fmla="*/ 15582 w 1133769"/>
                  <a:gd name="connsiteY8" fmla="*/ 1424016 h 1471227"/>
                  <a:gd name="connsiteX9" fmla="*/ 311915 w 1133769"/>
                  <a:gd name="connsiteY9" fmla="*/ 1136150 h 1471227"/>
                  <a:gd name="connsiteX10" fmla="*/ 421982 w 1133769"/>
                  <a:gd name="connsiteY10" fmla="*/ 865216 h 1471227"/>
                  <a:gd name="connsiteX11" fmla="*/ 447382 w 1133769"/>
                  <a:gd name="connsiteY11" fmla="*/ 602750 h 1471227"/>
                  <a:gd name="connsiteX12" fmla="*/ 40982 w 1133769"/>
                  <a:gd name="connsiteY12" fmla="*/ 1616 h 1471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33769" h="1471227">
                    <a:moveTo>
                      <a:pt x="40982" y="1616"/>
                    </a:moveTo>
                    <a:cubicBezTo>
                      <a:pt x="29693" y="-28017"/>
                      <a:pt x="263938" y="358628"/>
                      <a:pt x="379649" y="424950"/>
                    </a:cubicBezTo>
                    <a:cubicBezTo>
                      <a:pt x="495360" y="491272"/>
                      <a:pt x="609660" y="423539"/>
                      <a:pt x="735249" y="399550"/>
                    </a:cubicBezTo>
                    <a:cubicBezTo>
                      <a:pt x="860838" y="375561"/>
                      <a:pt x="1119071" y="282427"/>
                      <a:pt x="1133182" y="281016"/>
                    </a:cubicBezTo>
                    <a:cubicBezTo>
                      <a:pt x="1147293" y="279605"/>
                      <a:pt x="903170" y="306416"/>
                      <a:pt x="819915" y="391083"/>
                    </a:cubicBezTo>
                    <a:cubicBezTo>
                      <a:pt x="736660" y="475750"/>
                      <a:pt x="697149" y="639438"/>
                      <a:pt x="633649" y="789016"/>
                    </a:cubicBezTo>
                    <a:cubicBezTo>
                      <a:pt x="570149" y="938594"/>
                      <a:pt x="530637" y="1177072"/>
                      <a:pt x="438915" y="1288550"/>
                    </a:cubicBezTo>
                    <a:cubicBezTo>
                      <a:pt x="347193" y="1400028"/>
                      <a:pt x="153871" y="1435305"/>
                      <a:pt x="83315" y="1457883"/>
                    </a:cubicBezTo>
                    <a:cubicBezTo>
                      <a:pt x="12759" y="1480461"/>
                      <a:pt x="-22518" y="1477638"/>
                      <a:pt x="15582" y="1424016"/>
                    </a:cubicBezTo>
                    <a:cubicBezTo>
                      <a:pt x="53682" y="1370394"/>
                      <a:pt x="244182" y="1229283"/>
                      <a:pt x="311915" y="1136150"/>
                    </a:cubicBezTo>
                    <a:cubicBezTo>
                      <a:pt x="379648" y="1043017"/>
                      <a:pt x="399404" y="954116"/>
                      <a:pt x="421982" y="865216"/>
                    </a:cubicBezTo>
                    <a:cubicBezTo>
                      <a:pt x="444560" y="776316"/>
                      <a:pt x="512293" y="746683"/>
                      <a:pt x="447382" y="602750"/>
                    </a:cubicBezTo>
                    <a:cubicBezTo>
                      <a:pt x="382471" y="458817"/>
                      <a:pt x="52271" y="31249"/>
                      <a:pt x="40982" y="161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6" name="フリーフォーム: 図形 1245">
                <a:extLst>
                  <a:ext uri="{FF2B5EF4-FFF2-40B4-BE49-F238E27FC236}">
                    <a16:creationId xmlns:a16="http://schemas.microsoft.com/office/drawing/2014/main" id="{CFD13CBF-C7AD-4814-AEAC-B948FB4FB9BE}"/>
                  </a:ext>
                </a:extLst>
              </p:cNvPr>
              <p:cNvSpPr/>
              <p:nvPr/>
            </p:nvSpPr>
            <p:spPr>
              <a:xfrm>
                <a:off x="3495328" y="9143975"/>
                <a:ext cx="1260812" cy="1060618"/>
              </a:xfrm>
              <a:custGeom>
                <a:avLst/>
                <a:gdLst>
                  <a:gd name="connsiteX0" fmla="*/ 1248122 w 1260812"/>
                  <a:gd name="connsiteY0" fmla="*/ 31775 h 1060618"/>
                  <a:gd name="connsiteX1" fmla="*/ 1210022 w 1260812"/>
                  <a:gd name="connsiteY1" fmla="*/ 107975 h 1060618"/>
                  <a:gd name="connsiteX2" fmla="*/ 886172 w 1260812"/>
                  <a:gd name="connsiteY2" fmla="*/ 438175 h 1060618"/>
                  <a:gd name="connsiteX3" fmla="*/ 581372 w 1260812"/>
                  <a:gd name="connsiteY3" fmla="*/ 596925 h 1060618"/>
                  <a:gd name="connsiteX4" fmla="*/ 346422 w 1260812"/>
                  <a:gd name="connsiteY4" fmla="*/ 1060475 h 1060618"/>
                  <a:gd name="connsiteX5" fmla="*/ 390872 w 1260812"/>
                  <a:gd name="connsiteY5" fmla="*/ 546125 h 1060618"/>
                  <a:gd name="connsiteX6" fmla="*/ 575022 w 1260812"/>
                  <a:gd name="connsiteY6" fmla="*/ 336575 h 1060618"/>
                  <a:gd name="connsiteX7" fmla="*/ 873472 w 1260812"/>
                  <a:gd name="connsiteY7" fmla="*/ 196875 h 1060618"/>
                  <a:gd name="connsiteX8" fmla="*/ 746472 w 1260812"/>
                  <a:gd name="connsiteY8" fmla="*/ 63525 h 1060618"/>
                  <a:gd name="connsiteX9" fmla="*/ 3522 w 1260812"/>
                  <a:gd name="connsiteY9" fmla="*/ 25 h 1060618"/>
                  <a:gd name="connsiteX10" fmla="*/ 1089372 w 1260812"/>
                  <a:gd name="connsiteY10" fmla="*/ 69875 h 1060618"/>
                  <a:gd name="connsiteX11" fmla="*/ 1248122 w 1260812"/>
                  <a:gd name="connsiteY11" fmla="*/ 31775 h 106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60812" h="1060618">
                    <a:moveTo>
                      <a:pt x="1248122" y="31775"/>
                    </a:moveTo>
                    <a:cubicBezTo>
                      <a:pt x="1268230" y="38125"/>
                      <a:pt x="1270347" y="40242"/>
                      <a:pt x="1210022" y="107975"/>
                    </a:cubicBezTo>
                    <a:cubicBezTo>
                      <a:pt x="1149697" y="175708"/>
                      <a:pt x="990947" y="356683"/>
                      <a:pt x="886172" y="438175"/>
                    </a:cubicBezTo>
                    <a:cubicBezTo>
                      <a:pt x="781397" y="519667"/>
                      <a:pt x="671330" y="493208"/>
                      <a:pt x="581372" y="596925"/>
                    </a:cubicBezTo>
                    <a:cubicBezTo>
                      <a:pt x="491414" y="700642"/>
                      <a:pt x="378172" y="1068942"/>
                      <a:pt x="346422" y="1060475"/>
                    </a:cubicBezTo>
                    <a:cubicBezTo>
                      <a:pt x="314672" y="1052008"/>
                      <a:pt x="352772" y="666775"/>
                      <a:pt x="390872" y="546125"/>
                    </a:cubicBezTo>
                    <a:cubicBezTo>
                      <a:pt x="428972" y="425475"/>
                      <a:pt x="494589" y="394783"/>
                      <a:pt x="575022" y="336575"/>
                    </a:cubicBezTo>
                    <a:cubicBezTo>
                      <a:pt x="655455" y="278367"/>
                      <a:pt x="844897" y="242383"/>
                      <a:pt x="873472" y="196875"/>
                    </a:cubicBezTo>
                    <a:cubicBezTo>
                      <a:pt x="902047" y="151367"/>
                      <a:pt x="891463" y="96333"/>
                      <a:pt x="746472" y="63525"/>
                    </a:cubicBezTo>
                    <a:cubicBezTo>
                      <a:pt x="601481" y="30717"/>
                      <a:pt x="-53628" y="-1033"/>
                      <a:pt x="3522" y="25"/>
                    </a:cubicBezTo>
                    <a:cubicBezTo>
                      <a:pt x="60672" y="1083"/>
                      <a:pt x="874530" y="66700"/>
                      <a:pt x="1089372" y="69875"/>
                    </a:cubicBezTo>
                    <a:cubicBezTo>
                      <a:pt x="1304214" y="73050"/>
                      <a:pt x="1228014" y="25425"/>
                      <a:pt x="1248122" y="3177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7" name="フリーフォーム: 図形 1246">
                <a:extLst>
                  <a:ext uri="{FF2B5EF4-FFF2-40B4-BE49-F238E27FC236}">
                    <a16:creationId xmlns:a16="http://schemas.microsoft.com/office/drawing/2014/main" id="{8AE0B525-83C9-4EB7-BE54-67CED956DF52}"/>
                  </a:ext>
                </a:extLst>
              </p:cNvPr>
              <p:cNvSpPr/>
              <p:nvPr/>
            </p:nvSpPr>
            <p:spPr>
              <a:xfrm>
                <a:off x="4914775" y="9439844"/>
                <a:ext cx="847470" cy="1403648"/>
              </a:xfrm>
              <a:custGeom>
                <a:avLst/>
                <a:gdLst>
                  <a:gd name="connsiteX0" fmla="*/ 577975 w 847470"/>
                  <a:gd name="connsiteY0" fmla="*/ 2606 h 1403648"/>
                  <a:gd name="connsiteX1" fmla="*/ 831975 w 847470"/>
                  <a:gd name="connsiteY1" fmla="*/ 440756 h 1403648"/>
                  <a:gd name="connsiteX2" fmla="*/ 730375 w 847470"/>
                  <a:gd name="connsiteY2" fmla="*/ 643956 h 1403648"/>
                  <a:gd name="connsiteX3" fmla="*/ 514475 w 847470"/>
                  <a:gd name="connsiteY3" fmla="*/ 866206 h 1403648"/>
                  <a:gd name="connsiteX4" fmla="*/ 844675 w 847470"/>
                  <a:gd name="connsiteY4" fmla="*/ 809056 h 1403648"/>
                  <a:gd name="connsiteX5" fmla="*/ 673225 w 847470"/>
                  <a:gd name="connsiteY5" fmla="*/ 1386906 h 1403648"/>
                  <a:gd name="connsiteX6" fmla="*/ 673225 w 847470"/>
                  <a:gd name="connsiteY6" fmla="*/ 1259906 h 1403648"/>
                  <a:gd name="connsiteX7" fmla="*/ 673225 w 847470"/>
                  <a:gd name="connsiteY7" fmla="*/ 974156 h 1403648"/>
                  <a:gd name="connsiteX8" fmla="*/ 125 w 847470"/>
                  <a:gd name="connsiteY8" fmla="*/ 961456 h 1403648"/>
                  <a:gd name="connsiteX9" fmla="*/ 616075 w 847470"/>
                  <a:gd name="connsiteY9" fmla="*/ 663006 h 1403648"/>
                  <a:gd name="connsiteX10" fmla="*/ 577975 w 847470"/>
                  <a:gd name="connsiteY10" fmla="*/ 2606 h 1403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7470" h="1403648">
                    <a:moveTo>
                      <a:pt x="577975" y="2606"/>
                    </a:moveTo>
                    <a:cubicBezTo>
                      <a:pt x="613958" y="-34436"/>
                      <a:pt x="806575" y="333864"/>
                      <a:pt x="831975" y="440756"/>
                    </a:cubicBezTo>
                    <a:cubicBezTo>
                      <a:pt x="857375" y="547648"/>
                      <a:pt x="783292" y="573048"/>
                      <a:pt x="730375" y="643956"/>
                    </a:cubicBezTo>
                    <a:cubicBezTo>
                      <a:pt x="677458" y="714864"/>
                      <a:pt x="495425" y="838689"/>
                      <a:pt x="514475" y="866206"/>
                    </a:cubicBezTo>
                    <a:cubicBezTo>
                      <a:pt x="533525" y="893723"/>
                      <a:pt x="818217" y="722273"/>
                      <a:pt x="844675" y="809056"/>
                    </a:cubicBezTo>
                    <a:cubicBezTo>
                      <a:pt x="871133" y="895839"/>
                      <a:pt x="701800" y="1311764"/>
                      <a:pt x="673225" y="1386906"/>
                    </a:cubicBezTo>
                    <a:cubicBezTo>
                      <a:pt x="644650" y="1462048"/>
                      <a:pt x="673225" y="1259906"/>
                      <a:pt x="673225" y="1259906"/>
                    </a:cubicBezTo>
                    <a:cubicBezTo>
                      <a:pt x="673225" y="1191114"/>
                      <a:pt x="785408" y="1023898"/>
                      <a:pt x="673225" y="974156"/>
                    </a:cubicBezTo>
                    <a:cubicBezTo>
                      <a:pt x="561042" y="924414"/>
                      <a:pt x="9650" y="1013314"/>
                      <a:pt x="125" y="961456"/>
                    </a:cubicBezTo>
                    <a:cubicBezTo>
                      <a:pt x="-9400" y="909598"/>
                      <a:pt x="525058" y="820698"/>
                      <a:pt x="616075" y="663006"/>
                    </a:cubicBezTo>
                    <a:cubicBezTo>
                      <a:pt x="707092" y="505314"/>
                      <a:pt x="541992" y="39648"/>
                      <a:pt x="577975" y="260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8" name="フリーフォーム: 図形 1247">
                <a:extLst>
                  <a:ext uri="{FF2B5EF4-FFF2-40B4-BE49-F238E27FC236}">
                    <a16:creationId xmlns:a16="http://schemas.microsoft.com/office/drawing/2014/main" id="{E459370B-6952-4A53-A893-B37F59C10326}"/>
                  </a:ext>
                </a:extLst>
              </p:cNvPr>
              <p:cNvSpPr/>
              <p:nvPr/>
            </p:nvSpPr>
            <p:spPr>
              <a:xfrm>
                <a:off x="2838446" y="10946809"/>
                <a:ext cx="2069965" cy="427498"/>
              </a:xfrm>
              <a:custGeom>
                <a:avLst/>
                <a:gdLst>
                  <a:gd name="connsiteX0" fmla="*/ 4 w 2069965"/>
                  <a:gd name="connsiteY0" fmla="*/ 343491 h 427498"/>
                  <a:gd name="connsiteX1" fmla="*/ 933454 w 2069965"/>
                  <a:gd name="connsiteY1" fmla="*/ 25991 h 427498"/>
                  <a:gd name="connsiteX2" fmla="*/ 1358904 w 2069965"/>
                  <a:gd name="connsiteY2" fmla="*/ 64091 h 427498"/>
                  <a:gd name="connsiteX3" fmla="*/ 2063754 w 2069965"/>
                  <a:gd name="connsiteY3" fmla="*/ 426041 h 427498"/>
                  <a:gd name="connsiteX4" fmla="*/ 1689104 w 2069965"/>
                  <a:gd name="connsiteY4" fmla="*/ 197441 h 427498"/>
                  <a:gd name="connsiteX5" fmla="*/ 1441454 w 2069965"/>
                  <a:gd name="connsiteY5" fmla="*/ 356191 h 427498"/>
                  <a:gd name="connsiteX6" fmla="*/ 1924054 w 2069965"/>
                  <a:gd name="connsiteY6" fmla="*/ 400641 h 427498"/>
                  <a:gd name="connsiteX7" fmla="*/ 1041404 w 2069965"/>
                  <a:gd name="connsiteY7" fmla="*/ 127591 h 427498"/>
                  <a:gd name="connsiteX8" fmla="*/ 1454154 w 2069965"/>
                  <a:gd name="connsiteY8" fmla="*/ 318091 h 427498"/>
                  <a:gd name="connsiteX9" fmla="*/ 920754 w 2069965"/>
                  <a:gd name="connsiteY9" fmla="*/ 299041 h 427498"/>
                  <a:gd name="connsiteX10" fmla="*/ 4 w 2069965"/>
                  <a:gd name="connsiteY10" fmla="*/ 343491 h 427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9965" h="427498">
                    <a:moveTo>
                      <a:pt x="4" y="343491"/>
                    </a:moveTo>
                    <a:cubicBezTo>
                      <a:pt x="2121" y="297983"/>
                      <a:pt x="706971" y="72558"/>
                      <a:pt x="933454" y="25991"/>
                    </a:cubicBezTo>
                    <a:cubicBezTo>
                      <a:pt x="1159937" y="-20576"/>
                      <a:pt x="1170521" y="-2584"/>
                      <a:pt x="1358904" y="64091"/>
                    </a:cubicBezTo>
                    <a:cubicBezTo>
                      <a:pt x="1547287" y="130766"/>
                      <a:pt x="2008721" y="403816"/>
                      <a:pt x="2063754" y="426041"/>
                    </a:cubicBezTo>
                    <a:cubicBezTo>
                      <a:pt x="2118787" y="448266"/>
                      <a:pt x="1792821" y="209083"/>
                      <a:pt x="1689104" y="197441"/>
                    </a:cubicBezTo>
                    <a:cubicBezTo>
                      <a:pt x="1585387" y="185799"/>
                      <a:pt x="1402296" y="322324"/>
                      <a:pt x="1441454" y="356191"/>
                    </a:cubicBezTo>
                    <a:cubicBezTo>
                      <a:pt x="1480612" y="390058"/>
                      <a:pt x="1990729" y="438741"/>
                      <a:pt x="1924054" y="400641"/>
                    </a:cubicBezTo>
                    <a:cubicBezTo>
                      <a:pt x="1857379" y="362541"/>
                      <a:pt x="1119721" y="141349"/>
                      <a:pt x="1041404" y="127591"/>
                    </a:cubicBezTo>
                    <a:cubicBezTo>
                      <a:pt x="963087" y="113833"/>
                      <a:pt x="1474262" y="289516"/>
                      <a:pt x="1454154" y="318091"/>
                    </a:cubicBezTo>
                    <a:cubicBezTo>
                      <a:pt x="1434046" y="346666"/>
                      <a:pt x="1164171" y="294808"/>
                      <a:pt x="920754" y="299041"/>
                    </a:cubicBezTo>
                    <a:cubicBezTo>
                      <a:pt x="677337" y="303274"/>
                      <a:pt x="-2113" y="388999"/>
                      <a:pt x="4" y="34349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9" name="フリーフォーム: 図形 1248">
                <a:extLst>
                  <a:ext uri="{FF2B5EF4-FFF2-40B4-BE49-F238E27FC236}">
                    <a16:creationId xmlns:a16="http://schemas.microsoft.com/office/drawing/2014/main" id="{1B02919B-0F6C-4EDE-8826-32418A5C2F52}"/>
                  </a:ext>
                </a:extLst>
              </p:cNvPr>
              <p:cNvSpPr/>
              <p:nvPr/>
            </p:nvSpPr>
            <p:spPr>
              <a:xfrm>
                <a:off x="4859789" y="10090107"/>
                <a:ext cx="1556666" cy="1070859"/>
              </a:xfrm>
              <a:custGeom>
                <a:avLst/>
                <a:gdLst>
                  <a:gd name="connsiteX0" fmla="*/ 1553711 w 1556666"/>
                  <a:gd name="connsiteY0" fmla="*/ 6393 h 1070859"/>
                  <a:gd name="connsiteX1" fmla="*/ 1160011 w 1556666"/>
                  <a:gd name="connsiteY1" fmla="*/ 501693 h 1070859"/>
                  <a:gd name="connsiteX2" fmla="*/ 29711 w 1556666"/>
                  <a:gd name="connsiteY2" fmla="*/ 1047793 h 1070859"/>
                  <a:gd name="connsiteX3" fmla="*/ 385311 w 1556666"/>
                  <a:gd name="connsiteY3" fmla="*/ 958893 h 1070859"/>
                  <a:gd name="connsiteX4" fmla="*/ 994911 w 1556666"/>
                  <a:gd name="connsiteY4" fmla="*/ 863643 h 1070859"/>
                  <a:gd name="connsiteX5" fmla="*/ 1553711 w 1556666"/>
                  <a:gd name="connsiteY5" fmla="*/ 6393 h 107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6666" h="1070859">
                    <a:moveTo>
                      <a:pt x="1553711" y="6393"/>
                    </a:moveTo>
                    <a:cubicBezTo>
                      <a:pt x="1581228" y="-53932"/>
                      <a:pt x="1414011" y="328126"/>
                      <a:pt x="1160011" y="501693"/>
                    </a:cubicBezTo>
                    <a:cubicBezTo>
                      <a:pt x="906011" y="675260"/>
                      <a:pt x="158828" y="971593"/>
                      <a:pt x="29711" y="1047793"/>
                    </a:cubicBezTo>
                    <a:cubicBezTo>
                      <a:pt x="-99406" y="1123993"/>
                      <a:pt x="224444" y="989585"/>
                      <a:pt x="385311" y="958893"/>
                    </a:cubicBezTo>
                    <a:cubicBezTo>
                      <a:pt x="546178" y="928201"/>
                      <a:pt x="795944" y="1024510"/>
                      <a:pt x="994911" y="863643"/>
                    </a:cubicBezTo>
                    <a:cubicBezTo>
                      <a:pt x="1193878" y="702776"/>
                      <a:pt x="1526194" y="66718"/>
                      <a:pt x="1553711" y="639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0" name="フリーフォーム: 図形 1249">
                <a:extLst>
                  <a:ext uri="{FF2B5EF4-FFF2-40B4-BE49-F238E27FC236}">
                    <a16:creationId xmlns:a16="http://schemas.microsoft.com/office/drawing/2014/main" id="{A1E2D8D1-9729-4F0A-ACB6-BEF07736F1A1}"/>
                  </a:ext>
                </a:extLst>
              </p:cNvPr>
              <p:cNvSpPr/>
              <p:nvPr/>
            </p:nvSpPr>
            <p:spPr>
              <a:xfrm>
                <a:off x="5434645" y="4660390"/>
                <a:ext cx="227102" cy="1181797"/>
              </a:xfrm>
              <a:custGeom>
                <a:avLst/>
                <a:gdLst>
                  <a:gd name="connsiteX0" fmla="*/ 4130 w 227102"/>
                  <a:gd name="connsiteY0" fmla="*/ 29085 h 1181797"/>
                  <a:gd name="connsiteX1" fmla="*/ 207330 w 227102"/>
                  <a:gd name="connsiteY1" fmla="*/ 308485 h 1181797"/>
                  <a:gd name="connsiteX2" fmla="*/ 200980 w 227102"/>
                  <a:gd name="connsiteY2" fmla="*/ 965710 h 1181797"/>
                  <a:gd name="connsiteX3" fmla="*/ 45405 w 227102"/>
                  <a:gd name="connsiteY3" fmla="*/ 1181610 h 1181797"/>
                  <a:gd name="connsiteX4" fmla="*/ 67630 w 227102"/>
                  <a:gd name="connsiteY4" fmla="*/ 978410 h 1181797"/>
                  <a:gd name="connsiteX5" fmla="*/ 4130 w 227102"/>
                  <a:gd name="connsiteY5" fmla="*/ 29085 h 1181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7102" h="1181797">
                    <a:moveTo>
                      <a:pt x="4130" y="29085"/>
                    </a:moveTo>
                    <a:cubicBezTo>
                      <a:pt x="27413" y="-82569"/>
                      <a:pt x="174522" y="152381"/>
                      <a:pt x="207330" y="308485"/>
                    </a:cubicBezTo>
                    <a:cubicBezTo>
                      <a:pt x="240138" y="464589"/>
                      <a:pt x="227967" y="820189"/>
                      <a:pt x="200980" y="965710"/>
                    </a:cubicBezTo>
                    <a:cubicBezTo>
                      <a:pt x="173993" y="1111231"/>
                      <a:pt x="67630" y="1179493"/>
                      <a:pt x="45405" y="1181610"/>
                    </a:cubicBezTo>
                    <a:cubicBezTo>
                      <a:pt x="23180" y="1183727"/>
                      <a:pt x="71863" y="1171027"/>
                      <a:pt x="67630" y="978410"/>
                    </a:cubicBezTo>
                    <a:cubicBezTo>
                      <a:pt x="63397" y="785793"/>
                      <a:pt x="-19153" y="140739"/>
                      <a:pt x="4130" y="29085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1" name="フリーフォーム: 図形 1250">
                <a:extLst>
                  <a:ext uri="{FF2B5EF4-FFF2-40B4-BE49-F238E27FC236}">
                    <a16:creationId xmlns:a16="http://schemas.microsoft.com/office/drawing/2014/main" id="{F53AC962-C4FC-4BB6-9708-D4702CB43F92}"/>
                  </a:ext>
                </a:extLst>
              </p:cNvPr>
              <p:cNvSpPr/>
              <p:nvPr/>
            </p:nvSpPr>
            <p:spPr>
              <a:xfrm>
                <a:off x="2582834" y="6225966"/>
                <a:ext cx="305012" cy="636314"/>
              </a:xfrm>
              <a:custGeom>
                <a:avLst/>
                <a:gdLst>
                  <a:gd name="connsiteX0" fmla="*/ 7966 w 305012"/>
                  <a:gd name="connsiteY0" fmla="*/ 52914 h 636314"/>
                  <a:gd name="connsiteX1" fmla="*/ 79086 w 305012"/>
                  <a:gd name="connsiteY1" fmla="*/ 32594 h 636314"/>
                  <a:gd name="connsiteX2" fmla="*/ 297526 w 305012"/>
                  <a:gd name="connsiteY2" fmla="*/ 42754 h 636314"/>
                  <a:gd name="connsiteX3" fmla="*/ 256886 w 305012"/>
                  <a:gd name="connsiteY3" fmla="*/ 565994 h 636314"/>
                  <a:gd name="connsiteX4" fmla="*/ 282286 w 305012"/>
                  <a:gd name="connsiteY4" fmla="*/ 621874 h 636314"/>
                  <a:gd name="connsiteX5" fmla="*/ 246726 w 305012"/>
                  <a:gd name="connsiteY5" fmla="*/ 479634 h 636314"/>
                  <a:gd name="connsiteX6" fmla="*/ 7966 w 305012"/>
                  <a:gd name="connsiteY6" fmla="*/ 52914 h 636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5012" h="636314">
                    <a:moveTo>
                      <a:pt x="7966" y="52914"/>
                    </a:moveTo>
                    <a:cubicBezTo>
                      <a:pt x="-19974" y="-21593"/>
                      <a:pt x="30826" y="34287"/>
                      <a:pt x="79086" y="32594"/>
                    </a:cubicBezTo>
                    <a:cubicBezTo>
                      <a:pt x="127346" y="30901"/>
                      <a:pt x="267893" y="-46146"/>
                      <a:pt x="297526" y="42754"/>
                    </a:cubicBezTo>
                    <a:cubicBezTo>
                      <a:pt x="327159" y="131654"/>
                      <a:pt x="259426" y="469474"/>
                      <a:pt x="256886" y="565994"/>
                    </a:cubicBezTo>
                    <a:cubicBezTo>
                      <a:pt x="254346" y="662514"/>
                      <a:pt x="283979" y="636267"/>
                      <a:pt x="282286" y="621874"/>
                    </a:cubicBezTo>
                    <a:cubicBezTo>
                      <a:pt x="280593" y="607481"/>
                      <a:pt x="291599" y="575307"/>
                      <a:pt x="246726" y="479634"/>
                    </a:cubicBezTo>
                    <a:cubicBezTo>
                      <a:pt x="201853" y="383961"/>
                      <a:pt x="35906" y="127421"/>
                      <a:pt x="7966" y="5291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2" name="フリーフォーム: 図形 1251">
                <a:extLst>
                  <a:ext uri="{FF2B5EF4-FFF2-40B4-BE49-F238E27FC236}">
                    <a16:creationId xmlns:a16="http://schemas.microsoft.com/office/drawing/2014/main" id="{0AA3F8C5-B0CD-41AC-812B-45C576D3FA98}"/>
                  </a:ext>
                </a:extLst>
              </p:cNvPr>
              <p:cNvSpPr/>
              <p:nvPr/>
            </p:nvSpPr>
            <p:spPr>
              <a:xfrm>
                <a:off x="1726703" y="4952038"/>
                <a:ext cx="688305" cy="950962"/>
              </a:xfrm>
              <a:custGeom>
                <a:avLst/>
                <a:gdLst>
                  <a:gd name="connsiteX0" fmla="*/ 686297 w 688305"/>
                  <a:gd name="connsiteY0" fmla="*/ 962 h 950962"/>
                  <a:gd name="connsiteX1" fmla="*/ 340857 w 688305"/>
                  <a:gd name="connsiteY1" fmla="*/ 290522 h 950962"/>
                  <a:gd name="connsiteX2" fmla="*/ 173217 w 688305"/>
                  <a:gd name="connsiteY2" fmla="*/ 869642 h 950962"/>
                  <a:gd name="connsiteX3" fmla="*/ 188457 w 688305"/>
                  <a:gd name="connsiteY3" fmla="*/ 691842 h 950962"/>
                  <a:gd name="connsiteX4" fmla="*/ 249417 w 688305"/>
                  <a:gd name="connsiteY4" fmla="*/ 376882 h 950962"/>
                  <a:gd name="connsiteX5" fmla="*/ 497 w 688305"/>
                  <a:gd name="connsiteY5" fmla="*/ 950922 h 950962"/>
                  <a:gd name="connsiteX6" fmla="*/ 183377 w 688305"/>
                  <a:gd name="connsiteY6" fmla="*/ 407362 h 950962"/>
                  <a:gd name="connsiteX7" fmla="*/ 112257 w 688305"/>
                  <a:gd name="connsiteY7" fmla="*/ 519122 h 950962"/>
                  <a:gd name="connsiteX8" fmla="*/ 152897 w 688305"/>
                  <a:gd name="connsiteY8" fmla="*/ 280362 h 950962"/>
                  <a:gd name="connsiteX9" fmla="*/ 168137 w 688305"/>
                  <a:gd name="connsiteY9" fmla="*/ 199082 h 950962"/>
                  <a:gd name="connsiteX10" fmla="*/ 686297 w 688305"/>
                  <a:gd name="connsiteY10" fmla="*/ 962 h 950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8305" h="950962">
                    <a:moveTo>
                      <a:pt x="686297" y="962"/>
                    </a:moveTo>
                    <a:cubicBezTo>
                      <a:pt x="715084" y="16202"/>
                      <a:pt x="426370" y="145742"/>
                      <a:pt x="340857" y="290522"/>
                    </a:cubicBezTo>
                    <a:cubicBezTo>
                      <a:pt x="255344" y="435302"/>
                      <a:pt x="198617" y="802755"/>
                      <a:pt x="173217" y="869642"/>
                    </a:cubicBezTo>
                    <a:cubicBezTo>
                      <a:pt x="147817" y="936529"/>
                      <a:pt x="175757" y="773969"/>
                      <a:pt x="188457" y="691842"/>
                    </a:cubicBezTo>
                    <a:cubicBezTo>
                      <a:pt x="201157" y="609715"/>
                      <a:pt x="280744" y="333702"/>
                      <a:pt x="249417" y="376882"/>
                    </a:cubicBezTo>
                    <a:cubicBezTo>
                      <a:pt x="218090" y="420062"/>
                      <a:pt x="11504" y="945842"/>
                      <a:pt x="497" y="950922"/>
                    </a:cubicBezTo>
                    <a:cubicBezTo>
                      <a:pt x="-10510" y="956002"/>
                      <a:pt x="164750" y="479329"/>
                      <a:pt x="183377" y="407362"/>
                    </a:cubicBezTo>
                    <a:cubicBezTo>
                      <a:pt x="202004" y="335395"/>
                      <a:pt x="117337" y="540289"/>
                      <a:pt x="112257" y="519122"/>
                    </a:cubicBezTo>
                    <a:cubicBezTo>
                      <a:pt x="107177" y="497955"/>
                      <a:pt x="143584" y="333702"/>
                      <a:pt x="152897" y="280362"/>
                    </a:cubicBezTo>
                    <a:cubicBezTo>
                      <a:pt x="162210" y="227022"/>
                      <a:pt x="77544" y="242262"/>
                      <a:pt x="168137" y="199082"/>
                    </a:cubicBezTo>
                    <a:cubicBezTo>
                      <a:pt x="258730" y="155902"/>
                      <a:pt x="657510" y="-14278"/>
                      <a:pt x="686297" y="962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3" name="フリーフォーム: 図形 1252">
                <a:extLst>
                  <a:ext uri="{FF2B5EF4-FFF2-40B4-BE49-F238E27FC236}">
                    <a16:creationId xmlns:a16="http://schemas.microsoft.com/office/drawing/2014/main" id="{D350AEE6-6E95-4F7B-AFFE-60C861EA377C}"/>
                  </a:ext>
                </a:extLst>
              </p:cNvPr>
              <p:cNvSpPr/>
              <p:nvPr/>
            </p:nvSpPr>
            <p:spPr>
              <a:xfrm>
                <a:off x="3472740" y="4701534"/>
                <a:ext cx="753269" cy="1194378"/>
              </a:xfrm>
              <a:custGeom>
                <a:avLst/>
                <a:gdLst>
                  <a:gd name="connsiteX0" fmla="*/ 68020 w 753269"/>
                  <a:gd name="connsiteY0" fmla="*/ 33026 h 1194378"/>
                  <a:gd name="connsiteX1" fmla="*/ 322020 w 753269"/>
                  <a:gd name="connsiteY1" fmla="*/ 607066 h 1194378"/>
                  <a:gd name="connsiteX2" fmla="*/ 733500 w 753269"/>
                  <a:gd name="connsiteY2" fmla="*/ 1160786 h 1194378"/>
                  <a:gd name="connsiteX3" fmla="*/ 621740 w 753269"/>
                  <a:gd name="connsiteY3" fmla="*/ 1028706 h 1194378"/>
                  <a:gd name="connsiteX4" fmla="*/ 47700 w 753269"/>
                  <a:gd name="connsiteY4" fmla="*/ 175266 h 1194378"/>
                  <a:gd name="connsiteX5" fmla="*/ 68020 w 753269"/>
                  <a:gd name="connsiteY5" fmla="*/ 33026 h 1194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3269" h="1194378">
                    <a:moveTo>
                      <a:pt x="68020" y="33026"/>
                    </a:moveTo>
                    <a:cubicBezTo>
                      <a:pt x="113740" y="104993"/>
                      <a:pt x="211107" y="419106"/>
                      <a:pt x="322020" y="607066"/>
                    </a:cubicBezTo>
                    <a:cubicBezTo>
                      <a:pt x="432933" y="795026"/>
                      <a:pt x="683547" y="1090513"/>
                      <a:pt x="733500" y="1160786"/>
                    </a:cubicBezTo>
                    <a:cubicBezTo>
                      <a:pt x="783453" y="1231059"/>
                      <a:pt x="736040" y="1192959"/>
                      <a:pt x="621740" y="1028706"/>
                    </a:cubicBezTo>
                    <a:cubicBezTo>
                      <a:pt x="507440" y="864453"/>
                      <a:pt x="143373" y="344599"/>
                      <a:pt x="47700" y="175266"/>
                    </a:cubicBezTo>
                    <a:cubicBezTo>
                      <a:pt x="-47973" y="5933"/>
                      <a:pt x="22300" y="-38941"/>
                      <a:pt x="68020" y="3302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4" name="フリーフォーム: 図形 1253">
                <a:extLst>
                  <a:ext uri="{FF2B5EF4-FFF2-40B4-BE49-F238E27FC236}">
                    <a16:creationId xmlns:a16="http://schemas.microsoft.com/office/drawing/2014/main" id="{F005543F-2E7B-4298-997A-00005E80E404}"/>
                  </a:ext>
                </a:extLst>
              </p:cNvPr>
              <p:cNvSpPr/>
              <p:nvPr/>
            </p:nvSpPr>
            <p:spPr>
              <a:xfrm>
                <a:off x="4572972" y="2564923"/>
                <a:ext cx="435149" cy="123309"/>
              </a:xfrm>
              <a:custGeom>
                <a:avLst/>
                <a:gdLst>
                  <a:gd name="connsiteX0" fmla="*/ 3261 w 435149"/>
                  <a:gd name="connsiteY0" fmla="*/ 123244 h 123309"/>
                  <a:gd name="connsiteX1" fmla="*/ 155661 w 435149"/>
                  <a:gd name="connsiteY1" fmla="*/ 17410 h 123309"/>
                  <a:gd name="connsiteX2" fmla="*/ 291128 w 435149"/>
                  <a:gd name="connsiteY2" fmla="*/ 8944 h 123309"/>
                  <a:gd name="connsiteX3" fmla="*/ 435061 w 435149"/>
                  <a:gd name="connsiteY3" fmla="*/ 68210 h 123309"/>
                  <a:gd name="connsiteX4" fmla="*/ 308061 w 435149"/>
                  <a:gd name="connsiteY4" fmla="*/ 477 h 123309"/>
                  <a:gd name="connsiteX5" fmla="*/ 3261 w 435149"/>
                  <a:gd name="connsiteY5" fmla="*/ 123244 h 12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5149" h="123309">
                    <a:moveTo>
                      <a:pt x="3261" y="123244"/>
                    </a:moveTo>
                    <a:cubicBezTo>
                      <a:pt x="-22139" y="126066"/>
                      <a:pt x="107683" y="36460"/>
                      <a:pt x="155661" y="17410"/>
                    </a:cubicBezTo>
                    <a:cubicBezTo>
                      <a:pt x="203639" y="-1640"/>
                      <a:pt x="244561" y="477"/>
                      <a:pt x="291128" y="8944"/>
                    </a:cubicBezTo>
                    <a:cubicBezTo>
                      <a:pt x="337695" y="17411"/>
                      <a:pt x="432239" y="69621"/>
                      <a:pt x="435061" y="68210"/>
                    </a:cubicBezTo>
                    <a:cubicBezTo>
                      <a:pt x="437883" y="66799"/>
                      <a:pt x="372972" y="-6579"/>
                      <a:pt x="308061" y="477"/>
                    </a:cubicBezTo>
                    <a:cubicBezTo>
                      <a:pt x="243150" y="7533"/>
                      <a:pt x="28661" y="120422"/>
                      <a:pt x="3261" y="1232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5" name="フリーフォーム: 図形 1254">
                <a:extLst>
                  <a:ext uri="{FF2B5EF4-FFF2-40B4-BE49-F238E27FC236}">
                    <a16:creationId xmlns:a16="http://schemas.microsoft.com/office/drawing/2014/main" id="{E1B76E2D-C2A1-42FF-A6C6-D7400D044977}"/>
                  </a:ext>
                </a:extLst>
              </p:cNvPr>
              <p:cNvSpPr/>
              <p:nvPr/>
            </p:nvSpPr>
            <p:spPr>
              <a:xfrm>
                <a:off x="4495800" y="2518525"/>
                <a:ext cx="527271" cy="102101"/>
              </a:xfrm>
              <a:custGeom>
                <a:avLst/>
                <a:gdLst>
                  <a:gd name="connsiteX0" fmla="*/ 0 w 527271"/>
                  <a:gd name="connsiteY0" fmla="*/ 63808 h 102101"/>
                  <a:gd name="connsiteX1" fmla="*/ 321733 w 527271"/>
                  <a:gd name="connsiteY1" fmla="*/ 17242 h 102101"/>
                  <a:gd name="connsiteX2" fmla="*/ 414867 w 527271"/>
                  <a:gd name="connsiteY2" fmla="*/ 25708 h 102101"/>
                  <a:gd name="connsiteX3" fmla="*/ 524933 w 527271"/>
                  <a:gd name="connsiteY3" fmla="*/ 101908 h 102101"/>
                  <a:gd name="connsiteX4" fmla="*/ 304800 w 527271"/>
                  <a:gd name="connsiteY4" fmla="*/ 308 h 102101"/>
                  <a:gd name="connsiteX5" fmla="*/ 0 w 527271"/>
                  <a:gd name="connsiteY5" fmla="*/ 63808 h 10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7271" h="102101">
                    <a:moveTo>
                      <a:pt x="0" y="63808"/>
                    </a:moveTo>
                    <a:cubicBezTo>
                      <a:pt x="126294" y="43700"/>
                      <a:pt x="252589" y="23592"/>
                      <a:pt x="321733" y="17242"/>
                    </a:cubicBezTo>
                    <a:lnTo>
                      <a:pt x="414867" y="25708"/>
                    </a:lnTo>
                    <a:cubicBezTo>
                      <a:pt x="448734" y="39819"/>
                      <a:pt x="543278" y="106141"/>
                      <a:pt x="524933" y="101908"/>
                    </a:cubicBezTo>
                    <a:cubicBezTo>
                      <a:pt x="506589" y="97675"/>
                      <a:pt x="388056" y="4541"/>
                      <a:pt x="304800" y="308"/>
                    </a:cubicBezTo>
                    <a:cubicBezTo>
                      <a:pt x="221545" y="-3925"/>
                      <a:pt x="123472" y="36291"/>
                      <a:pt x="0" y="638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6" name="フリーフォーム: 図形 1255">
                <a:extLst>
                  <a:ext uri="{FF2B5EF4-FFF2-40B4-BE49-F238E27FC236}">
                    <a16:creationId xmlns:a16="http://schemas.microsoft.com/office/drawing/2014/main" id="{658F07EC-DF69-4260-83E6-C8ADAF9C6544}"/>
                  </a:ext>
                </a:extLst>
              </p:cNvPr>
              <p:cNvSpPr/>
              <p:nvPr/>
            </p:nvSpPr>
            <p:spPr>
              <a:xfrm>
                <a:off x="4483100" y="2595033"/>
                <a:ext cx="88916" cy="93367"/>
              </a:xfrm>
              <a:custGeom>
                <a:avLst/>
                <a:gdLst>
                  <a:gd name="connsiteX0" fmla="*/ 0 w 88916"/>
                  <a:gd name="connsiteY0" fmla="*/ 0 h 93367"/>
                  <a:gd name="connsiteX1" fmla="*/ 88900 w 88916"/>
                  <a:gd name="connsiteY1" fmla="*/ 93134 h 93367"/>
                  <a:gd name="connsiteX2" fmla="*/ 0 w 88916"/>
                  <a:gd name="connsiteY2" fmla="*/ 0 h 9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16" h="93367">
                    <a:moveTo>
                      <a:pt x="0" y="0"/>
                    </a:moveTo>
                    <a:cubicBezTo>
                      <a:pt x="0" y="0"/>
                      <a:pt x="90311" y="87489"/>
                      <a:pt x="88900" y="93134"/>
                    </a:cubicBezTo>
                    <a:cubicBezTo>
                      <a:pt x="87489" y="9877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7" name="フリーフォーム: 図形 1256">
                <a:extLst>
                  <a:ext uri="{FF2B5EF4-FFF2-40B4-BE49-F238E27FC236}">
                    <a16:creationId xmlns:a16="http://schemas.microsoft.com/office/drawing/2014/main" id="{131C5F6A-BAC6-4053-82CA-2A1A7EBAA238}"/>
                  </a:ext>
                </a:extLst>
              </p:cNvPr>
              <p:cNvSpPr/>
              <p:nvPr/>
            </p:nvSpPr>
            <p:spPr>
              <a:xfrm>
                <a:off x="3712985" y="2120774"/>
                <a:ext cx="125680" cy="219324"/>
              </a:xfrm>
              <a:custGeom>
                <a:avLst/>
                <a:gdLst>
                  <a:gd name="connsiteX0" fmla="*/ 125590 w 125680"/>
                  <a:gd name="connsiteY0" fmla="*/ 126 h 219324"/>
                  <a:gd name="connsiteX1" fmla="*/ 27165 w 125680"/>
                  <a:gd name="connsiteY1" fmla="*/ 149351 h 219324"/>
                  <a:gd name="connsiteX2" fmla="*/ 4940 w 125680"/>
                  <a:gd name="connsiteY2" fmla="*/ 219201 h 219324"/>
                  <a:gd name="connsiteX3" fmla="*/ 8115 w 125680"/>
                  <a:gd name="connsiteY3" fmla="*/ 165226 h 219324"/>
                  <a:gd name="connsiteX4" fmla="*/ 8115 w 125680"/>
                  <a:gd name="connsiteY4" fmla="*/ 123951 h 219324"/>
                  <a:gd name="connsiteX5" fmla="*/ 125590 w 125680"/>
                  <a:gd name="connsiteY5" fmla="*/ 126 h 2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680" h="219324">
                    <a:moveTo>
                      <a:pt x="125590" y="126"/>
                    </a:moveTo>
                    <a:cubicBezTo>
                      <a:pt x="128765" y="4359"/>
                      <a:pt x="47273" y="112838"/>
                      <a:pt x="27165" y="149351"/>
                    </a:cubicBezTo>
                    <a:cubicBezTo>
                      <a:pt x="7057" y="185864"/>
                      <a:pt x="8115" y="216555"/>
                      <a:pt x="4940" y="219201"/>
                    </a:cubicBezTo>
                    <a:cubicBezTo>
                      <a:pt x="1765" y="221847"/>
                      <a:pt x="7586" y="181101"/>
                      <a:pt x="8115" y="165226"/>
                    </a:cubicBezTo>
                    <a:cubicBezTo>
                      <a:pt x="8644" y="149351"/>
                      <a:pt x="-10406" y="148822"/>
                      <a:pt x="8115" y="123951"/>
                    </a:cubicBezTo>
                    <a:cubicBezTo>
                      <a:pt x="26636" y="99080"/>
                      <a:pt x="122415" y="-4107"/>
                      <a:pt x="125590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8" name="フリーフォーム: 図形 1257">
                <a:extLst>
                  <a:ext uri="{FF2B5EF4-FFF2-40B4-BE49-F238E27FC236}">
                    <a16:creationId xmlns:a16="http://schemas.microsoft.com/office/drawing/2014/main" id="{0D695BCE-F1AA-476C-A185-4BFD3B01C30C}"/>
                  </a:ext>
                </a:extLst>
              </p:cNvPr>
              <p:cNvSpPr/>
              <p:nvPr/>
            </p:nvSpPr>
            <p:spPr>
              <a:xfrm>
                <a:off x="3680712" y="4701125"/>
                <a:ext cx="151513" cy="729838"/>
              </a:xfrm>
              <a:custGeom>
                <a:avLst/>
                <a:gdLst>
                  <a:gd name="connsiteX0" fmla="*/ 151513 w 151513"/>
                  <a:gd name="connsiteY0" fmla="*/ 1050 h 729838"/>
                  <a:gd name="connsiteX1" fmla="*/ 72138 w 151513"/>
                  <a:gd name="connsiteY1" fmla="*/ 299500 h 729838"/>
                  <a:gd name="connsiteX2" fmla="*/ 30863 w 151513"/>
                  <a:gd name="connsiteY2" fmla="*/ 709075 h 729838"/>
                  <a:gd name="connsiteX3" fmla="*/ 18163 w 151513"/>
                  <a:gd name="connsiteY3" fmla="*/ 651925 h 729838"/>
                  <a:gd name="connsiteX4" fmla="*/ 2288 w 151513"/>
                  <a:gd name="connsiteY4" fmla="*/ 499525 h 729838"/>
                  <a:gd name="connsiteX5" fmla="*/ 72138 w 151513"/>
                  <a:gd name="connsiteY5" fmla="*/ 210600 h 729838"/>
                  <a:gd name="connsiteX6" fmla="*/ 151513 w 151513"/>
                  <a:gd name="connsiteY6" fmla="*/ 1050 h 729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13" h="729838">
                    <a:moveTo>
                      <a:pt x="151513" y="1050"/>
                    </a:moveTo>
                    <a:cubicBezTo>
                      <a:pt x="151513" y="15867"/>
                      <a:pt x="92246" y="181496"/>
                      <a:pt x="72138" y="299500"/>
                    </a:cubicBezTo>
                    <a:cubicBezTo>
                      <a:pt x="52030" y="417504"/>
                      <a:pt x="39859" y="650338"/>
                      <a:pt x="30863" y="709075"/>
                    </a:cubicBezTo>
                    <a:cubicBezTo>
                      <a:pt x="21867" y="767812"/>
                      <a:pt x="22925" y="686850"/>
                      <a:pt x="18163" y="651925"/>
                    </a:cubicBezTo>
                    <a:cubicBezTo>
                      <a:pt x="13400" y="617000"/>
                      <a:pt x="-6708" y="573079"/>
                      <a:pt x="2288" y="499525"/>
                    </a:cubicBezTo>
                    <a:cubicBezTo>
                      <a:pt x="11284" y="425971"/>
                      <a:pt x="49913" y="289446"/>
                      <a:pt x="72138" y="210600"/>
                    </a:cubicBezTo>
                    <a:cubicBezTo>
                      <a:pt x="94363" y="131754"/>
                      <a:pt x="151513" y="-13767"/>
                      <a:pt x="151513" y="105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9" name="フリーフォーム: 図形 1258">
                <a:extLst>
                  <a:ext uri="{FF2B5EF4-FFF2-40B4-BE49-F238E27FC236}">
                    <a16:creationId xmlns:a16="http://schemas.microsoft.com/office/drawing/2014/main" id="{3EEFE41B-7959-4D9E-AD54-EF70C0421B9E}"/>
                  </a:ext>
                </a:extLst>
              </p:cNvPr>
              <p:cNvSpPr/>
              <p:nvPr/>
            </p:nvSpPr>
            <p:spPr>
              <a:xfrm>
                <a:off x="3710091" y="4651381"/>
                <a:ext cx="1677927" cy="736594"/>
              </a:xfrm>
              <a:custGeom>
                <a:avLst/>
                <a:gdLst>
                  <a:gd name="connsiteX0" fmla="*/ 1671534 w 1677927"/>
                  <a:gd name="connsiteY0" fmla="*/ 3169 h 736594"/>
                  <a:gd name="connsiteX1" fmla="*/ 1350859 w 1677927"/>
                  <a:gd name="connsiteY1" fmla="*/ 333369 h 736594"/>
                  <a:gd name="connsiteX2" fmla="*/ 1138134 w 1677927"/>
                  <a:gd name="connsiteY2" fmla="*/ 517519 h 736594"/>
                  <a:gd name="connsiteX3" fmla="*/ 893659 w 1677927"/>
                  <a:gd name="connsiteY3" fmla="*/ 628644 h 736594"/>
                  <a:gd name="connsiteX4" fmla="*/ 703159 w 1677927"/>
                  <a:gd name="connsiteY4" fmla="*/ 704844 h 736594"/>
                  <a:gd name="connsiteX5" fmla="*/ 430109 w 1677927"/>
                  <a:gd name="connsiteY5" fmla="*/ 736594 h 736594"/>
                  <a:gd name="connsiteX6" fmla="*/ 7834 w 1677927"/>
                  <a:gd name="connsiteY6" fmla="*/ 727069 h 736594"/>
                  <a:gd name="connsiteX7" fmla="*/ 185634 w 1677927"/>
                  <a:gd name="connsiteY7" fmla="*/ 720719 h 736594"/>
                  <a:gd name="connsiteX8" fmla="*/ 557109 w 1677927"/>
                  <a:gd name="connsiteY8" fmla="*/ 688969 h 736594"/>
                  <a:gd name="connsiteX9" fmla="*/ 852384 w 1677927"/>
                  <a:gd name="connsiteY9" fmla="*/ 625469 h 736594"/>
                  <a:gd name="connsiteX10" fmla="*/ 1036534 w 1677927"/>
                  <a:gd name="connsiteY10" fmla="*/ 549269 h 736594"/>
                  <a:gd name="connsiteX11" fmla="*/ 1671534 w 1677927"/>
                  <a:gd name="connsiteY11" fmla="*/ 3169 h 736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7927" h="736594">
                    <a:moveTo>
                      <a:pt x="1671534" y="3169"/>
                    </a:moveTo>
                    <a:cubicBezTo>
                      <a:pt x="1723921" y="-32814"/>
                      <a:pt x="1439759" y="247644"/>
                      <a:pt x="1350859" y="333369"/>
                    </a:cubicBezTo>
                    <a:cubicBezTo>
                      <a:pt x="1261959" y="419094"/>
                      <a:pt x="1214334" y="468307"/>
                      <a:pt x="1138134" y="517519"/>
                    </a:cubicBezTo>
                    <a:cubicBezTo>
                      <a:pt x="1061934" y="566731"/>
                      <a:pt x="966155" y="597423"/>
                      <a:pt x="893659" y="628644"/>
                    </a:cubicBezTo>
                    <a:cubicBezTo>
                      <a:pt x="821163" y="659865"/>
                      <a:pt x="780417" y="686852"/>
                      <a:pt x="703159" y="704844"/>
                    </a:cubicBezTo>
                    <a:cubicBezTo>
                      <a:pt x="625901" y="722836"/>
                      <a:pt x="545996" y="732890"/>
                      <a:pt x="430109" y="736594"/>
                    </a:cubicBezTo>
                    <a:lnTo>
                      <a:pt x="7834" y="727069"/>
                    </a:lnTo>
                    <a:cubicBezTo>
                      <a:pt x="-32912" y="724423"/>
                      <a:pt x="94088" y="727069"/>
                      <a:pt x="185634" y="720719"/>
                    </a:cubicBezTo>
                    <a:cubicBezTo>
                      <a:pt x="277180" y="714369"/>
                      <a:pt x="445984" y="704844"/>
                      <a:pt x="557109" y="688969"/>
                    </a:cubicBezTo>
                    <a:cubicBezTo>
                      <a:pt x="668234" y="673094"/>
                      <a:pt x="772480" y="648752"/>
                      <a:pt x="852384" y="625469"/>
                    </a:cubicBezTo>
                    <a:cubicBezTo>
                      <a:pt x="932288" y="602186"/>
                      <a:pt x="905830" y="653515"/>
                      <a:pt x="1036534" y="549269"/>
                    </a:cubicBezTo>
                    <a:cubicBezTo>
                      <a:pt x="1167238" y="445023"/>
                      <a:pt x="1619147" y="39152"/>
                      <a:pt x="1671534" y="3169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0" name="フリーフォーム: 図形 1259">
                <a:extLst>
                  <a:ext uri="{FF2B5EF4-FFF2-40B4-BE49-F238E27FC236}">
                    <a16:creationId xmlns:a16="http://schemas.microsoft.com/office/drawing/2014/main" id="{71D11C4F-2F03-4D30-83D3-BC40BBC89EF4}"/>
                  </a:ext>
                </a:extLst>
              </p:cNvPr>
              <p:cNvSpPr/>
              <p:nvPr/>
            </p:nvSpPr>
            <p:spPr>
              <a:xfrm>
                <a:off x="3533121" y="5330821"/>
                <a:ext cx="194763" cy="209709"/>
              </a:xfrm>
              <a:custGeom>
                <a:avLst/>
                <a:gdLst>
                  <a:gd name="connsiteX0" fmla="*/ 194329 w 194763"/>
                  <a:gd name="connsiteY0" fmla="*/ 4 h 209709"/>
                  <a:gd name="connsiteX1" fmla="*/ 24467 w 194763"/>
                  <a:gd name="connsiteY1" fmla="*/ 53979 h 209709"/>
                  <a:gd name="connsiteX2" fmla="*/ 13354 w 194763"/>
                  <a:gd name="connsiteY2" fmla="*/ 69854 h 209709"/>
                  <a:gd name="connsiteX3" fmla="*/ 38754 w 194763"/>
                  <a:gd name="connsiteY3" fmla="*/ 117479 h 209709"/>
                  <a:gd name="connsiteX4" fmla="*/ 102254 w 194763"/>
                  <a:gd name="connsiteY4" fmla="*/ 209554 h 209709"/>
                  <a:gd name="connsiteX5" fmla="*/ 40342 w 194763"/>
                  <a:gd name="connsiteY5" fmla="*/ 138117 h 209709"/>
                  <a:gd name="connsiteX6" fmla="*/ 654 w 194763"/>
                  <a:gd name="connsiteY6" fmla="*/ 87317 h 209709"/>
                  <a:gd name="connsiteX7" fmla="*/ 72092 w 194763"/>
                  <a:gd name="connsiteY7" fmla="*/ 57154 h 209709"/>
                  <a:gd name="connsiteX8" fmla="*/ 194329 w 194763"/>
                  <a:gd name="connsiteY8" fmla="*/ 4 h 209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763" h="209709">
                    <a:moveTo>
                      <a:pt x="194329" y="4"/>
                    </a:moveTo>
                    <a:cubicBezTo>
                      <a:pt x="186391" y="-525"/>
                      <a:pt x="54629" y="42337"/>
                      <a:pt x="24467" y="53979"/>
                    </a:cubicBezTo>
                    <a:cubicBezTo>
                      <a:pt x="-5695" y="65621"/>
                      <a:pt x="10973" y="59271"/>
                      <a:pt x="13354" y="69854"/>
                    </a:cubicBezTo>
                    <a:cubicBezTo>
                      <a:pt x="15735" y="80437"/>
                      <a:pt x="23937" y="94196"/>
                      <a:pt x="38754" y="117479"/>
                    </a:cubicBezTo>
                    <a:cubicBezTo>
                      <a:pt x="53571" y="140762"/>
                      <a:pt x="101989" y="206114"/>
                      <a:pt x="102254" y="209554"/>
                    </a:cubicBezTo>
                    <a:cubicBezTo>
                      <a:pt x="102519" y="212994"/>
                      <a:pt x="57275" y="158490"/>
                      <a:pt x="40342" y="138117"/>
                    </a:cubicBezTo>
                    <a:cubicBezTo>
                      <a:pt x="23409" y="117744"/>
                      <a:pt x="-4638" y="100811"/>
                      <a:pt x="654" y="87317"/>
                    </a:cubicBezTo>
                    <a:cubicBezTo>
                      <a:pt x="5946" y="73823"/>
                      <a:pt x="45105" y="66414"/>
                      <a:pt x="72092" y="57154"/>
                    </a:cubicBezTo>
                    <a:cubicBezTo>
                      <a:pt x="99079" y="47894"/>
                      <a:pt x="202267" y="533"/>
                      <a:pt x="194329" y="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1" name="フリーフォーム: 図形 1260">
                <a:extLst>
                  <a:ext uri="{FF2B5EF4-FFF2-40B4-BE49-F238E27FC236}">
                    <a16:creationId xmlns:a16="http://schemas.microsoft.com/office/drawing/2014/main" id="{B88E6682-13AD-45A5-8D66-74F9068A8FC0}"/>
                  </a:ext>
                </a:extLst>
              </p:cNvPr>
              <p:cNvSpPr/>
              <p:nvPr/>
            </p:nvSpPr>
            <p:spPr>
              <a:xfrm>
                <a:off x="3586158" y="5406963"/>
                <a:ext cx="158901" cy="103764"/>
              </a:xfrm>
              <a:custGeom>
                <a:avLst/>
                <a:gdLst>
                  <a:gd name="connsiteX0" fmla="*/ 5 w 158901"/>
                  <a:gd name="connsiteY0" fmla="*/ 62 h 103764"/>
                  <a:gd name="connsiteX1" fmla="*/ 53980 w 158901"/>
                  <a:gd name="connsiteY1" fmla="*/ 93725 h 103764"/>
                  <a:gd name="connsiteX2" fmla="*/ 95255 w 158901"/>
                  <a:gd name="connsiteY2" fmla="*/ 101662 h 103764"/>
                  <a:gd name="connsiteX3" fmla="*/ 158755 w 158901"/>
                  <a:gd name="connsiteY3" fmla="*/ 98487 h 103764"/>
                  <a:gd name="connsiteX4" fmla="*/ 76205 w 158901"/>
                  <a:gd name="connsiteY4" fmla="*/ 98487 h 103764"/>
                  <a:gd name="connsiteX5" fmla="*/ 57155 w 158901"/>
                  <a:gd name="connsiteY5" fmla="*/ 79437 h 103764"/>
                  <a:gd name="connsiteX6" fmla="*/ 5 w 158901"/>
                  <a:gd name="connsiteY6" fmla="*/ 62 h 10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901" h="103764">
                    <a:moveTo>
                      <a:pt x="5" y="62"/>
                    </a:moveTo>
                    <a:cubicBezTo>
                      <a:pt x="-524" y="2443"/>
                      <a:pt x="38105" y="76792"/>
                      <a:pt x="53980" y="93725"/>
                    </a:cubicBezTo>
                    <a:cubicBezTo>
                      <a:pt x="69855" y="110658"/>
                      <a:pt x="77793" y="100868"/>
                      <a:pt x="95255" y="101662"/>
                    </a:cubicBezTo>
                    <a:cubicBezTo>
                      <a:pt x="112717" y="102456"/>
                      <a:pt x="161930" y="99016"/>
                      <a:pt x="158755" y="98487"/>
                    </a:cubicBezTo>
                    <a:cubicBezTo>
                      <a:pt x="155580" y="97958"/>
                      <a:pt x="93138" y="101662"/>
                      <a:pt x="76205" y="98487"/>
                    </a:cubicBezTo>
                    <a:cubicBezTo>
                      <a:pt x="59272" y="95312"/>
                      <a:pt x="68003" y="95047"/>
                      <a:pt x="57155" y="79437"/>
                    </a:cubicBezTo>
                    <a:cubicBezTo>
                      <a:pt x="46307" y="63827"/>
                      <a:pt x="534" y="-2319"/>
                      <a:pt x="5" y="62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2" name="フリーフォーム: 図形 1261">
                <a:extLst>
                  <a:ext uri="{FF2B5EF4-FFF2-40B4-BE49-F238E27FC236}">
                    <a16:creationId xmlns:a16="http://schemas.microsoft.com/office/drawing/2014/main" id="{27E04304-7229-4316-9FD7-EFB26202A1AD}"/>
                  </a:ext>
                </a:extLst>
              </p:cNvPr>
              <p:cNvSpPr/>
              <p:nvPr/>
            </p:nvSpPr>
            <p:spPr>
              <a:xfrm>
                <a:off x="3617452" y="5476554"/>
                <a:ext cx="133408" cy="53491"/>
              </a:xfrm>
              <a:custGeom>
                <a:avLst/>
                <a:gdLst>
                  <a:gd name="connsiteX0" fmla="*/ 461 w 133408"/>
                  <a:gd name="connsiteY0" fmla="*/ 49534 h 53491"/>
                  <a:gd name="connsiteX1" fmla="*/ 117936 w 133408"/>
                  <a:gd name="connsiteY1" fmla="*/ 49534 h 53491"/>
                  <a:gd name="connsiteX2" fmla="*/ 132223 w 133408"/>
                  <a:gd name="connsiteY2" fmla="*/ 321 h 53491"/>
                  <a:gd name="connsiteX3" fmla="*/ 119523 w 133408"/>
                  <a:gd name="connsiteY3" fmla="*/ 28896 h 53491"/>
                  <a:gd name="connsiteX4" fmla="*/ 78248 w 133408"/>
                  <a:gd name="connsiteY4" fmla="*/ 41596 h 53491"/>
                  <a:gd name="connsiteX5" fmla="*/ 461 w 133408"/>
                  <a:gd name="connsiteY5" fmla="*/ 49534 h 5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408" h="53491">
                    <a:moveTo>
                      <a:pt x="461" y="49534"/>
                    </a:moveTo>
                    <a:cubicBezTo>
                      <a:pt x="7076" y="50857"/>
                      <a:pt x="95976" y="57736"/>
                      <a:pt x="117936" y="49534"/>
                    </a:cubicBezTo>
                    <a:cubicBezTo>
                      <a:pt x="139896" y="41332"/>
                      <a:pt x="131959" y="3761"/>
                      <a:pt x="132223" y="321"/>
                    </a:cubicBezTo>
                    <a:cubicBezTo>
                      <a:pt x="132487" y="-3119"/>
                      <a:pt x="128519" y="22017"/>
                      <a:pt x="119523" y="28896"/>
                    </a:cubicBezTo>
                    <a:cubicBezTo>
                      <a:pt x="110527" y="35775"/>
                      <a:pt x="96240" y="38950"/>
                      <a:pt x="78248" y="41596"/>
                    </a:cubicBezTo>
                    <a:cubicBezTo>
                      <a:pt x="60256" y="44242"/>
                      <a:pt x="-6154" y="48211"/>
                      <a:pt x="461" y="4953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3" name="フリーフォーム: 図形 1262">
                <a:extLst>
                  <a:ext uri="{FF2B5EF4-FFF2-40B4-BE49-F238E27FC236}">
                    <a16:creationId xmlns:a16="http://schemas.microsoft.com/office/drawing/2014/main" id="{89AA37CE-8E66-48E3-B95C-E49B656D6437}"/>
                  </a:ext>
                </a:extLst>
              </p:cNvPr>
              <p:cNvSpPr/>
              <p:nvPr/>
            </p:nvSpPr>
            <p:spPr>
              <a:xfrm>
                <a:off x="3686997" y="5354624"/>
                <a:ext cx="59899" cy="124578"/>
              </a:xfrm>
              <a:custGeom>
                <a:avLst/>
                <a:gdLst>
                  <a:gd name="connsiteX0" fmla="*/ 59503 w 59899"/>
                  <a:gd name="connsiteY0" fmla="*/ 14 h 124578"/>
                  <a:gd name="connsiteX1" fmla="*/ 27753 w 59899"/>
                  <a:gd name="connsiteY1" fmla="*/ 50814 h 124578"/>
                  <a:gd name="connsiteX2" fmla="*/ 53153 w 59899"/>
                  <a:gd name="connsiteY2" fmla="*/ 123839 h 124578"/>
                  <a:gd name="connsiteX3" fmla="*/ 27753 w 59899"/>
                  <a:gd name="connsiteY3" fmla="*/ 90501 h 124578"/>
                  <a:gd name="connsiteX4" fmla="*/ 766 w 59899"/>
                  <a:gd name="connsiteY4" fmla="*/ 55576 h 124578"/>
                  <a:gd name="connsiteX5" fmla="*/ 59503 w 59899"/>
                  <a:gd name="connsiteY5" fmla="*/ 14 h 12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99" h="124578">
                    <a:moveTo>
                      <a:pt x="59503" y="14"/>
                    </a:moveTo>
                    <a:cubicBezTo>
                      <a:pt x="64001" y="-780"/>
                      <a:pt x="28811" y="30177"/>
                      <a:pt x="27753" y="50814"/>
                    </a:cubicBezTo>
                    <a:cubicBezTo>
                      <a:pt x="26695" y="71451"/>
                      <a:pt x="53153" y="117225"/>
                      <a:pt x="53153" y="123839"/>
                    </a:cubicBezTo>
                    <a:cubicBezTo>
                      <a:pt x="53153" y="130453"/>
                      <a:pt x="27753" y="90501"/>
                      <a:pt x="27753" y="90501"/>
                    </a:cubicBezTo>
                    <a:cubicBezTo>
                      <a:pt x="19022" y="79124"/>
                      <a:pt x="-4526" y="67747"/>
                      <a:pt x="766" y="55576"/>
                    </a:cubicBezTo>
                    <a:cubicBezTo>
                      <a:pt x="6058" y="43405"/>
                      <a:pt x="55005" y="808"/>
                      <a:pt x="59503" y="1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4" name="フリーフォーム: 図形 1263">
                <a:extLst>
                  <a:ext uri="{FF2B5EF4-FFF2-40B4-BE49-F238E27FC236}">
                    <a16:creationId xmlns:a16="http://schemas.microsoft.com/office/drawing/2014/main" id="{1EA0D3E8-E3AE-4CC8-8827-709FB1D804B6}"/>
                  </a:ext>
                </a:extLst>
              </p:cNvPr>
              <p:cNvSpPr/>
              <p:nvPr/>
            </p:nvSpPr>
            <p:spPr>
              <a:xfrm>
                <a:off x="3133277" y="4508799"/>
                <a:ext cx="148075" cy="87099"/>
              </a:xfrm>
              <a:custGeom>
                <a:avLst/>
                <a:gdLst>
                  <a:gd name="connsiteX0" fmla="*/ 57598 w 148075"/>
                  <a:gd name="connsiteY0" fmla="*/ 1285 h 87099"/>
                  <a:gd name="connsiteX1" fmla="*/ 143323 w 148075"/>
                  <a:gd name="connsiteY1" fmla="*/ 36210 h 87099"/>
                  <a:gd name="connsiteX2" fmla="*/ 130623 w 148075"/>
                  <a:gd name="connsiteY2" fmla="*/ 60022 h 87099"/>
                  <a:gd name="connsiteX3" fmla="*/ 76648 w 148075"/>
                  <a:gd name="connsiteY3" fmla="*/ 67960 h 87099"/>
                  <a:gd name="connsiteX4" fmla="*/ 448 w 148075"/>
                  <a:gd name="connsiteY4" fmla="*/ 85422 h 87099"/>
                  <a:gd name="connsiteX5" fmla="*/ 57598 w 148075"/>
                  <a:gd name="connsiteY5" fmla="*/ 1285 h 87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8075" h="87099">
                    <a:moveTo>
                      <a:pt x="57598" y="1285"/>
                    </a:moveTo>
                    <a:cubicBezTo>
                      <a:pt x="81410" y="-6917"/>
                      <a:pt x="131152" y="26421"/>
                      <a:pt x="143323" y="36210"/>
                    </a:cubicBezTo>
                    <a:cubicBezTo>
                      <a:pt x="155494" y="46000"/>
                      <a:pt x="141736" y="54730"/>
                      <a:pt x="130623" y="60022"/>
                    </a:cubicBezTo>
                    <a:cubicBezTo>
                      <a:pt x="119511" y="65314"/>
                      <a:pt x="98344" y="63727"/>
                      <a:pt x="76648" y="67960"/>
                    </a:cubicBezTo>
                    <a:cubicBezTo>
                      <a:pt x="54952" y="72193"/>
                      <a:pt x="5475" y="93095"/>
                      <a:pt x="448" y="85422"/>
                    </a:cubicBezTo>
                    <a:cubicBezTo>
                      <a:pt x="-4579" y="77749"/>
                      <a:pt x="33786" y="9487"/>
                      <a:pt x="57598" y="1285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5" name="フリーフォーム: 図形 1264">
                <a:extLst>
                  <a:ext uri="{FF2B5EF4-FFF2-40B4-BE49-F238E27FC236}">
                    <a16:creationId xmlns:a16="http://schemas.microsoft.com/office/drawing/2014/main" id="{FA03CD7D-E7DB-4E54-A209-4FA4940376E3}"/>
                  </a:ext>
                </a:extLst>
              </p:cNvPr>
              <p:cNvSpPr/>
              <p:nvPr/>
            </p:nvSpPr>
            <p:spPr>
              <a:xfrm>
                <a:off x="2412999" y="5135716"/>
                <a:ext cx="968894" cy="2049696"/>
              </a:xfrm>
              <a:custGeom>
                <a:avLst/>
                <a:gdLst>
                  <a:gd name="connsiteX0" fmla="*/ 949961 w 968894"/>
                  <a:gd name="connsiteY0" fmla="*/ 10324 h 2049696"/>
                  <a:gd name="connsiteX1" fmla="*/ 853441 w 968894"/>
                  <a:gd name="connsiteY1" fmla="*/ 1051724 h 2049696"/>
                  <a:gd name="connsiteX2" fmla="*/ 894081 w 968894"/>
                  <a:gd name="connsiteY2" fmla="*/ 335444 h 2049696"/>
                  <a:gd name="connsiteX3" fmla="*/ 635001 w 968894"/>
                  <a:gd name="connsiteY3" fmla="*/ 1483524 h 2049696"/>
                  <a:gd name="connsiteX4" fmla="*/ 924561 w 968894"/>
                  <a:gd name="connsiteY4" fmla="*/ 625004 h 2049696"/>
                  <a:gd name="connsiteX5" fmla="*/ 538481 w 968894"/>
                  <a:gd name="connsiteY5" fmla="*/ 1722284 h 2049696"/>
                  <a:gd name="connsiteX6" fmla="*/ 650241 w 968894"/>
                  <a:gd name="connsiteY6" fmla="*/ 1514004 h 2049696"/>
                  <a:gd name="connsiteX7" fmla="*/ 381001 w 968894"/>
                  <a:gd name="connsiteY7" fmla="*/ 1920404 h 2049696"/>
                  <a:gd name="connsiteX8" fmla="*/ 1 w 968894"/>
                  <a:gd name="connsiteY8" fmla="*/ 2022004 h 2049696"/>
                  <a:gd name="connsiteX9" fmla="*/ 375921 w 968894"/>
                  <a:gd name="connsiteY9" fmla="*/ 1808644 h 2049696"/>
                  <a:gd name="connsiteX10" fmla="*/ 30481 w 968894"/>
                  <a:gd name="connsiteY10" fmla="*/ 2022004 h 2049696"/>
                  <a:gd name="connsiteX11" fmla="*/ 416561 w 968894"/>
                  <a:gd name="connsiteY11" fmla="*/ 1823884 h 2049696"/>
                  <a:gd name="connsiteX12" fmla="*/ 949961 w 968894"/>
                  <a:gd name="connsiteY12" fmla="*/ 10324 h 2049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8894" h="2049696">
                    <a:moveTo>
                      <a:pt x="949961" y="10324"/>
                    </a:moveTo>
                    <a:cubicBezTo>
                      <a:pt x="1022774" y="-118369"/>
                      <a:pt x="862754" y="997537"/>
                      <a:pt x="853441" y="1051724"/>
                    </a:cubicBezTo>
                    <a:cubicBezTo>
                      <a:pt x="844128" y="1105911"/>
                      <a:pt x="930488" y="263477"/>
                      <a:pt x="894081" y="335444"/>
                    </a:cubicBezTo>
                    <a:cubicBezTo>
                      <a:pt x="857674" y="407411"/>
                      <a:pt x="629921" y="1435264"/>
                      <a:pt x="635001" y="1483524"/>
                    </a:cubicBezTo>
                    <a:cubicBezTo>
                      <a:pt x="640081" y="1531784"/>
                      <a:pt x="940648" y="585211"/>
                      <a:pt x="924561" y="625004"/>
                    </a:cubicBezTo>
                    <a:cubicBezTo>
                      <a:pt x="908474" y="664797"/>
                      <a:pt x="584201" y="1574117"/>
                      <a:pt x="538481" y="1722284"/>
                    </a:cubicBezTo>
                    <a:cubicBezTo>
                      <a:pt x="492761" y="1870451"/>
                      <a:pt x="676488" y="1480984"/>
                      <a:pt x="650241" y="1514004"/>
                    </a:cubicBezTo>
                    <a:cubicBezTo>
                      <a:pt x="623994" y="1547024"/>
                      <a:pt x="489374" y="1835737"/>
                      <a:pt x="381001" y="1920404"/>
                    </a:cubicBezTo>
                    <a:cubicBezTo>
                      <a:pt x="272628" y="2005071"/>
                      <a:pt x="848" y="2040631"/>
                      <a:pt x="1" y="2022004"/>
                    </a:cubicBezTo>
                    <a:cubicBezTo>
                      <a:pt x="-846" y="2003377"/>
                      <a:pt x="370841" y="1808644"/>
                      <a:pt x="375921" y="1808644"/>
                    </a:cubicBezTo>
                    <a:cubicBezTo>
                      <a:pt x="381001" y="1808644"/>
                      <a:pt x="23708" y="2019464"/>
                      <a:pt x="30481" y="2022004"/>
                    </a:cubicBezTo>
                    <a:cubicBezTo>
                      <a:pt x="37254" y="2024544"/>
                      <a:pt x="261621" y="2155777"/>
                      <a:pt x="416561" y="1823884"/>
                    </a:cubicBezTo>
                    <a:cubicBezTo>
                      <a:pt x="571501" y="1491991"/>
                      <a:pt x="877148" y="139017"/>
                      <a:pt x="949961" y="10324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6" name="フリーフォーム: 図形 1265">
                <a:extLst>
                  <a:ext uri="{FF2B5EF4-FFF2-40B4-BE49-F238E27FC236}">
                    <a16:creationId xmlns:a16="http://schemas.microsoft.com/office/drawing/2014/main" id="{9343887F-0768-4C15-B6D8-0F3C7F16572B}"/>
                  </a:ext>
                </a:extLst>
              </p:cNvPr>
              <p:cNvSpPr/>
              <p:nvPr/>
            </p:nvSpPr>
            <p:spPr>
              <a:xfrm>
                <a:off x="4485495" y="4729379"/>
                <a:ext cx="1305176" cy="1507040"/>
              </a:xfrm>
              <a:custGeom>
                <a:avLst/>
                <a:gdLst>
                  <a:gd name="connsiteX0" fmla="*/ 1112665 w 1305176"/>
                  <a:gd name="connsiteY0" fmla="*/ 101 h 1507040"/>
                  <a:gd name="connsiteX1" fmla="*/ 1275225 w 1305176"/>
                  <a:gd name="connsiteY1" fmla="*/ 436981 h 1507040"/>
                  <a:gd name="connsiteX2" fmla="*/ 1188865 w 1305176"/>
                  <a:gd name="connsiteY2" fmla="*/ 116941 h 1507040"/>
                  <a:gd name="connsiteX3" fmla="*/ 1295545 w 1305176"/>
                  <a:gd name="connsiteY3" fmla="*/ 558901 h 1507040"/>
                  <a:gd name="connsiteX4" fmla="*/ 1295545 w 1305176"/>
                  <a:gd name="connsiteY4" fmla="*/ 411581 h 1507040"/>
                  <a:gd name="connsiteX5" fmla="*/ 1254905 w 1305176"/>
                  <a:gd name="connsiteY5" fmla="*/ 894181 h 1507040"/>
                  <a:gd name="connsiteX6" fmla="*/ 1275225 w 1305176"/>
                  <a:gd name="connsiteY6" fmla="*/ 701141 h 1507040"/>
                  <a:gd name="connsiteX7" fmla="*/ 1143145 w 1305176"/>
                  <a:gd name="connsiteY7" fmla="*/ 1239621 h 1507040"/>
                  <a:gd name="connsiteX8" fmla="*/ 1275225 w 1305176"/>
                  <a:gd name="connsiteY8" fmla="*/ 944981 h 1507040"/>
                  <a:gd name="connsiteX9" fmla="*/ 640225 w 1305176"/>
                  <a:gd name="connsiteY9" fmla="*/ 1437741 h 1507040"/>
                  <a:gd name="connsiteX10" fmla="*/ 1132985 w 1305176"/>
                  <a:gd name="connsiteY10" fmla="*/ 1138021 h 1507040"/>
                  <a:gd name="connsiteX11" fmla="*/ 543705 w 1305176"/>
                  <a:gd name="connsiteY11" fmla="*/ 1488541 h 1507040"/>
                  <a:gd name="connsiteX12" fmla="*/ 145 w 1305176"/>
                  <a:gd name="connsiteY12" fmla="*/ 1452981 h 1507040"/>
                  <a:gd name="connsiteX13" fmla="*/ 594505 w 1305176"/>
                  <a:gd name="connsiteY13" fmla="*/ 1407261 h 1507040"/>
                  <a:gd name="connsiteX14" fmla="*/ 360825 w 1305176"/>
                  <a:gd name="connsiteY14" fmla="*/ 1468221 h 1507040"/>
                  <a:gd name="connsiteX15" fmla="*/ 1056785 w 1305176"/>
                  <a:gd name="connsiteY15" fmla="*/ 1173581 h 1507040"/>
                  <a:gd name="connsiteX16" fmla="*/ 1229505 w 1305176"/>
                  <a:gd name="connsiteY16" fmla="*/ 482701 h 1507040"/>
                  <a:gd name="connsiteX17" fmla="*/ 1148225 w 1305176"/>
                  <a:gd name="connsiteY17" fmla="*/ 985621 h 1507040"/>
                  <a:gd name="connsiteX18" fmla="*/ 1254905 w 1305176"/>
                  <a:gd name="connsiteY18" fmla="*/ 482701 h 1507040"/>
                  <a:gd name="connsiteX19" fmla="*/ 1112665 w 1305176"/>
                  <a:gd name="connsiteY19" fmla="*/ 101 h 150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05176" h="1507040">
                    <a:moveTo>
                      <a:pt x="1112665" y="101"/>
                    </a:moveTo>
                    <a:cubicBezTo>
                      <a:pt x="1116052" y="-7519"/>
                      <a:pt x="1262525" y="417508"/>
                      <a:pt x="1275225" y="436981"/>
                    </a:cubicBezTo>
                    <a:cubicBezTo>
                      <a:pt x="1287925" y="456454"/>
                      <a:pt x="1185478" y="96621"/>
                      <a:pt x="1188865" y="116941"/>
                    </a:cubicBezTo>
                    <a:cubicBezTo>
                      <a:pt x="1192252" y="137261"/>
                      <a:pt x="1277765" y="509794"/>
                      <a:pt x="1295545" y="558901"/>
                    </a:cubicBezTo>
                    <a:cubicBezTo>
                      <a:pt x="1313325" y="608008"/>
                      <a:pt x="1302318" y="355701"/>
                      <a:pt x="1295545" y="411581"/>
                    </a:cubicBezTo>
                    <a:cubicBezTo>
                      <a:pt x="1288772" y="467461"/>
                      <a:pt x="1258292" y="845921"/>
                      <a:pt x="1254905" y="894181"/>
                    </a:cubicBezTo>
                    <a:cubicBezTo>
                      <a:pt x="1251518" y="942441"/>
                      <a:pt x="1293852" y="643568"/>
                      <a:pt x="1275225" y="701141"/>
                    </a:cubicBezTo>
                    <a:cubicBezTo>
                      <a:pt x="1256598" y="758714"/>
                      <a:pt x="1143145" y="1198981"/>
                      <a:pt x="1143145" y="1239621"/>
                    </a:cubicBezTo>
                    <a:cubicBezTo>
                      <a:pt x="1143145" y="1280261"/>
                      <a:pt x="1359045" y="911961"/>
                      <a:pt x="1275225" y="944981"/>
                    </a:cubicBezTo>
                    <a:cubicBezTo>
                      <a:pt x="1191405" y="978001"/>
                      <a:pt x="663932" y="1405568"/>
                      <a:pt x="640225" y="1437741"/>
                    </a:cubicBezTo>
                    <a:cubicBezTo>
                      <a:pt x="616518" y="1469914"/>
                      <a:pt x="1149072" y="1129554"/>
                      <a:pt x="1132985" y="1138021"/>
                    </a:cubicBezTo>
                    <a:cubicBezTo>
                      <a:pt x="1116898" y="1146488"/>
                      <a:pt x="732512" y="1436048"/>
                      <a:pt x="543705" y="1488541"/>
                    </a:cubicBezTo>
                    <a:cubicBezTo>
                      <a:pt x="354898" y="1541034"/>
                      <a:pt x="-8322" y="1466528"/>
                      <a:pt x="145" y="1452981"/>
                    </a:cubicBezTo>
                    <a:cubicBezTo>
                      <a:pt x="8612" y="1439434"/>
                      <a:pt x="534392" y="1404721"/>
                      <a:pt x="594505" y="1407261"/>
                    </a:cubicBezTo>
                    <a:cubicBezTo>
                      <a:pt x="654618" y="1409801"/>
                      <a:pt x="283778" y="1507168"/>
                      <a:pt x="360825" y="1468221"/>
                    </a:cubicBezTo>
                    <a:cubicBezTo>
                      <a:pt x="437872" y="1429274"/>
                      <a:pt x="912005" y="1337834"/>
                      <a:pt x="1056785" y="1173581"/>
                    </a:cubicBezTo>
                    <a:cubicBezTo>
                      <a:pt x="1201565" y="1009328"/>
                      <a:pt x="1214265" y="514028"/>
                      <a:pt x="1229505" y="482701"/>
                    </a:cubicBezTo>
                    <a:cubicBezTo>
                      <a:pt x="1244745" y="451374"/>
                      <a:pt x="1143992" y="985621"/>
                      <a:pt x="1148225" y="985621"/>
                    </a:cubicBezTo>
                    <a:cubicBezTo>
                      <a:pt x="1152458" y="985621"/>
                      <a:pt x="1265912" y="643568"/>
                      <a:pt x="1254905" y="482701"/>
                    </a:cubicBezTo>
                    <a:cubicBezTo>
                      <a:pt x="1243898" y="321834"/>
                      <a:pt x="1109278" y="7721"/>
                      <a:pt x="1112665" y="101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7" name="フリーフォーム: 図形 1266">
                <a:extLst>
                  <a:ext uri="{FF2B5EF4-FFF2-40B4-BE49-F238E27FC236}">
                    <a16:creationId xmlns:a16="http://schemas.microsoft.com/office/drawing/2014/main" id="{12AF04AD-1839-4545-8ED1-51DB74A08ECE}"/>
                  </a:ext>
                </a:extLst>
              </p:cNvPr>
              <p:cNvSpPr/>
              <p:nvPr/>
            </p:nvSpPr>
            <p:spPr>
              <a:xfrm>
                <a:off x="3418273" y="4735993"/>
                <a:ext cx="199020" cy="519002"/>
              </a:xfrm>
              <a:custGeom>
                <a:avLst/>
                <a:gdLst>
                  <a:gd name="connsiteX0" fmla="*/ 97087 w 199020"/>
                  <a:gd name="connsiteY0" fmla="*/ 18887 h 519002"/>
                  <a:gd name="connsiteX1" fmla="*/ 198687 w 199020"/>
                  <a:gd name="connsiteY1" fmla="*/ 389727 h 519002"/>
                  <a:gd name="connsiteX2" fmla="*/ 61527 w 199020"/>
                  <a:gd name="connsiteY2" fmla="*/ 161127 h 519002"/>
                  <a:gd name="connsiteX3" fmla="*/ 193607 w 199020"/>
                  <a:gd name="connsiteY3" fmla="*/ 516727 h 519002"/>
                  <a:gd name="connsiteX4" fmla="*/ 132647 w 199020"/>
                  <a:gd name="connsiteY4" fmla="*/ 318607 h 519002"/>
                  <a:gd name="connsiteX5" fmla="*/ 147887 w 199020"/>
                  <a:gd name="connsiteY5" fmla="*/ 425287 h 519002"/>
                  <a:gd name="connsiteX6" fmla="*/ 567 w 199020"/>
                  <a:gd name="connsiteY6" fmla="*/ 95087 h 519002"/>
                  <a:gd name="connsiteX7" fmla="*/ 97087 w 199020"/>
                  <a:gd name="connsiteY7" fmla="*/ 18887 h 51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020" h="519002">
                    <a:moveTo>
                      <a:pt x="97087" y="18887"/>
                    </a:moveTo>
                    <a:cubicBezTo>
                      <a:pt x="130107" y="67994"/>
                      <a:pt x="204614" y="366020"/>
                      <a:pt x="198687" y="389727"/>
                    </a:cubicBezTo>
                    <a:cubicBezTo>
                      <a:pt x="192760" y="413434"/>
                      <a:pt x="62374" y="139960"/>
                      <a:pt x="61527" y="161127"/>
                    </a:cubicBezTo>
                    <a:cubicBezTo>
                      <a:pt x="60680" y="182294"/>
                      <a:pt x="181754" y="490480"/>
                      <a:pt x="193607" y="516727"/>
                    </a:cubicBezTo>
                    <a:cubicBezTo>
                      <a:pt x="205460" y="542974"/>
                      <a:pt x="140267" y="333847"/>
                      <a:pt x="132647" y="318607"/>
                    </a:cubicBezTo>
                    <a:cubicBezTo>
                      <a:pt x="125027" y="303367"/>
                      <a:pt x="169900" y="462540"/>
                      <a:pt x="147887" y="425287"/>
                    </a:cubicBezTo>
                    <a:cubicBezTo>
                      <a:pt x="125874" y="388034"/>
                      <a:pt x="8187" y="166207"/>
                      <a:pt x="567" y="95087"/>
                    </a:cubicBezTo>
                    <a:cubicBezTo>
                      <a:pt x="-7053" y="23967"/>
                      <a:pt x="64067" y="-30220"/>
                      <a:pt x="97087" y="1888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8" name="フリーフォーム: 図形 1267">
                <a:extLst>
                  <a:ext uri="{FF2B5EF4-FFF2-40B4-BE49-F238E27FC236}">
                    <a16:creationId xmlns:a16="http://schemas.microsoft.com/office/drawing/2014/main" id="{2D3BFD67-1AF9-4B05-9659-9627D5E9885C}"/>
                  </a:ext>
                </a:extLst>
              </p:cNvPr>
              <p:cNvSpPr/>
              <p:nvPr/>
            </p:nvSpPr>
            <p:spPr>
              <a:xfrm>
                <a:off x="3773592" y="5445274"/>
                <a:ext cx="1910928" cy="793418"/>
              </a:xfrm>
              <a:custGeom>
                <a:avLst/>
                <a:gdLst>
                  <a:gd name="connsiteX0" fmla="*/ 848 w 1910928"/>
                  <a:gd name="connsiteY0" fmla="*/ 486 h 793418"/>
                  <a:gd name="connsiteX1" fmla="*/ 336128 w 1910928"/>
                  <a:gd name="connsiteY1" fmla="*/ 452606 h 793418"/>
                  <a:gd name="connsiteX2" fmla="*/ 823808 w 1910928"/>
                  <a:gd name="connsiteY2" fmla="*/ 721846 h 793418"/>
                  <a:gd name="connsiteX3" fmla="*/ 620608 w 1910928"/>
                  <a:gd name="connsiteY3" fmla="*/ 620246 h 793418"/>
                  <a:gd name="connsiteX4" fmla="*/ 1397848 w 1910928"/>
                  <a:gd name="connsiteY4" fmla="*/ 767566 h 793418"/>
                  <a:gd name="connsiteX5" fmla="*/ 600288 w 1910928"/>
                  <a:gd name="connsiteY5" fmla="*/ 635486 h 793418"/>
                  <a:gd name="connsiteX6" fmla="*/ 1286088 w 1910928"/>
                  <a:gd name="connsiteY6" fmla="*/ 716766 h 793418"/>
                  <a:gd name="connsiteX7" fmla="*/ 1910928 w 1910928"/>
                  <a:gd name="connsiteY7" fmla="*/ 295126 h 793418"/>
                  <a:gd name="connsiteX8" fmla="*/ 1286088 w 1910928"/>
                  <a:gd name="connsiteY8" fmla="*/ 777726 h 793418"/>
                  <a:gd name="connsiteX9" fmla="*/ 778088 w 1910928"/>
                  <a:gd name="connsiteY9" fmla="*/ 686286 h 793418"/>
                  <a:gd name="connsiteX10" fmla="*/ 884768 w 1910928"/>
                  <a:gd name="connsiteY10" fmla="*/ 792966 h 793418"/>
                  <a:gd name="connsiteX11" fmla="*/ 529168 w 1910928"/>
                  <a:gd name="connsiteY11" fmla="*/ 711686 h 793418"/>
                  <a:gd name="connsiteX12" fmla="*/ 574888 w 1910928"/>
                  <a:gd name="connsiteY12" fmla="*/ 701526 h 793418"/>
                  <a:gd name="connsiteX13" fmla="*/ 66888 w 1910928"/>
                  <a:gd name="connsiteY13" fmla="*/ 239246 h 793418"/>
                  <a:gd name="connsiteX14" fmla="*/ 691728 w 1910928"/>
                  <a:gd name="connsiteY14" fmla="*/ 762486 h 793418"/>
                  <a:gd name="connsiteX15" fmla="*/ 132928 w 1910928"/>
                  <a:gd name="connsiteY15" fmla="*/ 351006 h 793418"/>
                  <a:gd name="connsiteX16" fmla="*/ 36408 w 1910928"/>
                  <a:gd name="connsiteY16" fmla="*/ 157966 h 793418"/>
                  <a:gd name="connsiteX17" fmla="*/ 234528 w 1910928"/>
                  <a:gd name="connsiteY17" fmla="*/ 544046 h 793418"/>
                  <a:gd name="connsiteX18" fmla="*/ 848 w 1910928"/>
                  <a:gd name="connsiteY18" fmla="*/ 486 h 79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10928" h="793418">
                    <a:moveTo>
                      <a:pt x="848" y="486"/>
                    </a:moveTo>
                    <a:cubicBezTo>
                      <a:pt x="17781" y="-14754"/>
                      <a:pt x="198968" y="332379"/>
                      <a:pt x="336128" y="452606"/>
                    </a:cubicBezTo>
                    <a:cubicBezTo>
                      <a:pt x="473288" y="572833"/>
                      <a:pt x="776395" y="693906"/>
                      <a:pt x="823808" y="721846"/>
                    </a:cubicBezTo>
                    <a:cubicBezTo>
                      <a:pt x="871221" y="749786"/>
                      <a:pt x="524935" y="612626"/>
                      <a:pt x="620608" y="620246"/>
                    </a:cubicBezTo>
                    <a:cubicBezTo>
                      <a:pt x="716281" y="627866"/>
                      <a:pt x="1401235" y="765026"/>
                      <a:pt x="1397848" y="767566"/>
                    </a:cubicBezTo>
                    <a:cubicBezTo>
                      <a:pt x="1394461" y="770106"/>
                      <a:pt x="618915" y="643953"/>
                      <a:pt x="600288" y="635486"/>
                    </a:cubicBezTo>
                    <a:cubicBezTo>
                      <a:pt x="581661" y="627019"/>
                      <a:pt x="1067648" y="773493"/>
                      <a:pt x="1286088" y="716766"/>
                    </a:cubicBezTo>
                    <a:cubicBezTo>
                      <a:pt x="1504528" y="660039"/>
                      <a:pt x="1910928" y="284966"/>
                      <a:pt x="1910928" y="295126"/>
                    </a:cubicBezTo>
                    <a:cubicBezTo>
                      <a:pt x="1910928" y="305286"/>
                      <a:pt x="1474895" y="712533"/>
                      <a:pt x="1286088" y="777726"/>
                    </a:cubicBezTo>
                    <a:cubicBezTo>
                      <a:pt x="1097281" y="842919"/>
                      <a:pt x="844975" y="683746"/>
                      <a:pt x="778088" y="686286"/>
                    </a:cubicBezTo>
                    <a:cubicBezTo>
                      <a:pt x="711201" y="688826"/>
                      <a:pt x="926255" y="788733"/>
                      <a:pt x="884768" y="792966"/>
                    </a:cubicBezTo>
                    <a:cubicBezTo>
                      <a:pt x="843281" y="797199"/>
                      <a:pt x="580815" y="726926"/>
                      <a:pt x="529168" y="711686"/>
                    </a:cubicBezTo>
                    <a:cubicBezTo>
                      <a:pt x="477521" y="696446"/>
                      <a:pt x="651935" y="780266"/>
                      <a:pt x="574888" y="701526"/>
                    </a:cubicBezTo>
                    <a:cubicBezTo>
                      <a:pt x="497841" y="622786"/>
                      <a:pt x="47415" y="229086"/>
                      <a:pt x="66888" y="239246"/>
                    </a:cubicBezTo>
                    <a:cubicBezTo>
                      <a:pt x="86361" y="249406"/>
                      <a:pt x="680721" y="743859"/>
                      <a:pt x="691728" y="762486"/>
                    </a:cubicBezTo>
                    <a:cubicBezTo>
                      <a:pt x="702735" y="781113"/>
                      <a:pt x="242148" y="451759"/>
                      <a:pt x="132928" y="351006"/>
                    </a:cubicBezTo>
                    <a:cubicBezTo>
                      <a:pt x="23708" y="250253"/>
                      <a:pt x="19475" y="125793"/>
                      <a:pt x="36408" y="157966"/>
                    </a:cubicBezTo>
                    <a:cubicBezTo>
                      <a:pt x="53341" y="190139"/>
                      <a:pt x="242995" y="563519"/>
                      <a:pt x="234528" y="544046"/>
                    </a:cubicBezTo>
                    <a:cubicBezTo>
                      <a:pt x="226061" y="524573"/>
                      <a:pt x="-16085" y="15726"/>
                      <a:pt x="848" y="48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9" name="フリーフォーム: 図形 1268">
                <a:extLst>
                  <a:ext uri="{FF2B5EF4-FFF2-40B4-BE49-F238E27FC236}">
                    <a16:creationId xmlns:a16="http://schemas.microsoft.com/office/drawing/2014/main" id="{EAADAED9-F5FC-46DD-86D3-BE3CA5AF3216}"/>
                  </a:ext>
                </a:extLst>
              </p:cNvPr>
              <p:cNvSpPr/>
              <p:nvPr/>
            </p:nvSpPr>
            <p:spPr>
              <a:xfrm>
                <a:off x="5888672" y="4626334"/>
                <a:ext cx="702013" cy="2200843"/>
              </a:xfrm>
              <a:custGeom>
                <a:avLst/>
                <a:gdLst>
                  <a:gd name="connsiteX0" fmla="*/ 39688 w 702013"/>
                  <a:gd name="connsiteY0" fmla="*/ 108226 h 2200843"/>
                  <a:gd name="connsiteX1" fmla="*/ 359728 w 702013"/>
                  <a:gd name="connsiteY1" fmla="*/ 1159786 h 2200843"/>
                  <a:gd name="connsiteX2" fmla="*/ 151448 w 702013"/>
                  <a:gd name="connsiteY2" fmla="*/ 646706 h 2200843"/>
                  <a:gd name="connsiteX3" fmla="*/ 70168 w 702013"/>
                  <a:gd name="connsiteY3" fmla="*/ 413026 h 2200843"/>
                  <a:gd name="connsiteX4" fmla="*/ 359728 w 702013"/>
                  <a:gd name="connsiteY4" fmla="*/ 1291866 h 2200843"/>
                  <a:gd name="connsiteX5" fmla="*/ 9208 w 702013"/>
                  <a:gd name="connsiteY5" fmla="*/ 275866 h 2200843"/>
                  <a:gd name="connsiteX6" fmla="*/ 217488 w 702013"/>
                  <a:gd name="connsiteY6" fmla="*/ 702586 h 2200843"/>
                  <a:gd name="connsiteX7" fmla="*/ 430848 w 702013"/>
                  <a:gd name="connsiteY7" fmla="*/ 1388386 h 2200843"/>
                  <a:gd name="connsiteX8" fmla="*/ 659448 w 702013"/>
                  <a:gd name="connsiteY8" fmla="*/ 2008146 h 2200843"/>
                  <a:gd name="connsiteX9" fmla="*/ 364808 w 702013"/>
                  <a:gd name="connsiteY9" fmla="*/ 1332506 h 2200843"/>
                  <a:gd name="connsiteX10" fmla="*/ 695008 w 702013"/>
                  <a:gd name="connsiteY10" fmla="*/ 2180866 h 2200843"/>
                  <a:gd name="connsiteX11" fmla="*/ 568008 w 702013"/>
                  <a:gd name="connsiteY11" fmla="*/ 1876066 h 2200843"/>
                  <a:gd name="connsiteX12" fmla="*/ 308928 w 702013"/>
                  <a:gd name="connsiteY12" fmla="*/ 1235986 h 2200843"/>
                  <a:gd name="connsiteX13" fmla="*/ 34608 w 702013"/>
                  <a:gd name="connsiteY13" fmla="*/ 159026 h 2200843"/>
                  <a:gd name="connsiteX14" fmla="*/ 39688 w 702013"/>
                  <a:gd name="connsiteY14" fmla="*/ 108226 h 220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02013" h="2200843">
                    <a:moveTo>
                      <a:pt x="39688" y="108226"/>
                    </a:moveTo>
                    <a:cubicBezTo>
                      <a:pt x="93875" y="275019"/>
                      <a:pt x="341101" y="1070039"/>
                      <a:pt x="359728" y="1159786"/>
                    </a:cubicBezTo>
                    <a:cubicBezTo>
                      <a:pt x="378355" y="1249533"/>
                      <a:pt x="199708" y="771166"/>
                      <a:pt x="151448" y="646706"/>
                    </a:cubicBezTo>
                    <a:cubicBezTo>
                      <a:pt x="103188" y="522246"/>
                      <a:pt x="35455" y="305499"/>
                      <a:pt x="70168" y="413026"/>
                    </a:cubicBezTo>
                    <a:cubicBezTo>
                      <a:pt x="104881" y="520553"/>
                      <a:pt x="369888" y="1314726"/>
                      <a:pt x="359728" y="1291866"/>
                    </a:cubicBezTo>
                    <a:cubicBezTo>
                      <a:pt x="349568" y="1269006"/>
                      <a:pt x="32915" y="374079"/>
                      <a:pt x="9208" y="275866"/>
                    </a:cubicBezTo>
                    <a:cubicBezTo>
                      <a:pt x="-14499" y="177653"/>
                      <a:pt x="147215" y="517166"/>
                      <a:pt x="217488" y="702586"/>
                    </a:cubicBezTo>
                    <a:cubicBezTo>
                      <a:pt x="287761" y="888006"/>
                      <a:pt x="357188" y="1170793"/>
                      <a:pt x="430848" y="1388386"/>
                    </a:cubicBezTo>
                    <a:cubicBezTo>
                      <a:pt x="504508" y="1605979"/>
                      <a:pt x="670455" y="2017459"/>
                      <a:pt x="659448" y="2008146"/>
                    </a:cubicBezTo>
                    <a:cubicBezTo>
                      <a:pt x="648441" y="1998833"/>
                      <a:pt x="358881" y="1303719"/>
                      <a:pt x="364808" y="1332506"/>
                    </a:cubicBezTo>
                    <a:cubicBezTo>
                      <a:pt x="370735" y="1361293"/>
                      <a:pt x="661141" y="2090273"/>
                      <a:pt x="695008" y="2180866"/>
                    </a:cubicBezTo>
                    <a:cubicBezTo>
                      <a:pt x="728875" y="2271459"/>
                      <a:pt x="632355" y="2033546"/>
                      <a:pt x="568008" y="1876066"/>
                    </a:cubicBezTo>
                    <a:cubicBezTo>
                      <a:pt x="503661" y="1718586"/>
                      <a:pt x="397828" y="1522159"/>
                      <a:pt x="308928" y="1235986"/>
                    </a:cubicBezTo>
                    <a:cubicBezTo>
                      <a:pt x="220028" y="949813"/>
                      <a:pt x="79481" y="343599"/>
                      <a:pt x="34608" y="159026"/>
                    </a:cubicBezTo>
                    <a:cubicBezTo>
                      <a:pt x="-10265" y="-25547"/>
                      <a:pt x="-14499" y="-58567"/>
                      <a:pt x="39688" y="10822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0" name="フリーフォーム: 図形 1269">
                <a:extLst>
                  <a:ext uri="{FF2B5EF4-FFF2-40B4-BE49-F238E27FC236}">
                    <a16:creationId xmlns:a16="http://schemas.microsoft.com/office/drawing/2014/main" id="{A22B70CF-7868-4166-B638-9393396CBD5E}"/>
                  </a:ext>
                </a:extLst>
              </p:cNvPr>
              <p:cNvSpPr/>
              <p:nvPr/>
            </p:nvSpPr>
            <p:spPr>
              <a:xfrm>
                <a:off x="4889605" y="4762392"/>
                <a:ext cx="1441412" cy="1898907"/>
              </a:xfrm>
              <a:custGeom>
                <a:avLst/>
                <a:gdLst>
                  <a:gd name="connsiteX0" fmla="*/ 907945 w 1441412"/>
                  <a:gd name="connsiteY0" fmla="*/ 108 h 1898907"/>
                  <a:gd name="connsiteX1" fmla="*/ 1238145 w 1441412"/>
                  <a:gd name="connsiteY1" fmla="*/ 1016108 h 1898907"/>
                  <a:gd name="connsiteX2" fmla="*/ 1104795 w 1441412"/>
                  <a:gd name="connsiteY2" fmla="*/ 571608 h 1898907"/>
                  <a:gd name="connsiteX3" fmla="*/ 1441345 w 1441412"/>
                  <a:gd name="connsiteY3" fmla="*/ 1701908 h 1898907"/>
                  <a:gd name="connsiteX4" fmla="*/ 1073045 w 1441412"/>
                  <a:gd name="connsiteY4" fmla="*/ 717658 h 1898907"/>
                  <a:gd name="connsiteX5" fmla="*/ 1136545 w 1441412"/>
                  <a:gd name="connsiteY5" fmla="*/ 1403458 h 1898907"/>
                  <a:gd name="connsiteX6" fmla="*/ 1161945 w 1441412"/>
                  <a:gd name="connsiteY6" fmla="*/ 1047858 h 1898907"/>
                  <a:gd name="connsiteX7" fmla="*/ 996845 w 1441412"/>
                  <a:gd name="connsiteY7" fmla="*/ 1320908 h 1898907"/>
                  <a:gd name="connsiteX8" fmla="*/ 1047645 w 1441412"/>
                  <a:gd name="connsiteY8" fmla="*/ 927208 h 1898907"/>
                  <a:gd name="connsiteX9" fmla="*/ 660295 w 1441412"/>
                  <a:gd name="connsiteY9" fmla="*/ 1435208 h 1898907"/>
                  <a:gd name="connsiteX10" fmla="*/ 368195 w 1441412"/>
                  <a:gd name="connsiteY10" fmla="*/ 1816208 h 1898907"/>
                  <a:gd name="connsiteX11" fmla="*/ 755545 w 1441412"/>
                  <a:gd name="connsiteY11" fmla="*/ 1460608 h 1898907"/>
                  <a:gd name="connsiteX12" fmla="*/ 863495 w 1441412"/>
                  <a:gd name="connsiteY12" fmla="*/ 1847958 h 1898907"/>
                  <a:gd name="connsiteX13" fmla="*/ 1352445 w 1441412"/>
                  <a:gd name="connsiteY13" fmla="*/ 1892408 h 1898907"/>
                  <a:gd name="connsiteX14" fmla="*/ 12595 w 1441412"/>
                  <a:gd name="connsiteY14" fmla="*/ 1828908 h 1898907"/>
                  <a:gd name="connsiteX15" fmla="*/ 692045 w 1441412"/>
                  <a:gd name="connsiteY15" fmla="*/ 1397108 h 1898907"/>
                  <a:gd name="connsiteX16" fmla="*/ 888895 w 1441412"/>
                  <a:gd name="connsiteY16" fmla="*/ 1085958 h 1898907"/>
                  <a:gd name="connsiteX17" fmla="*/ 907945 w 1441412"/>
                  <a:gd name="connsiteY17" fmla="*/ 108 h 189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1412" h="1898907">
                    <a:moveTo>
                      <a:pt x="907945" y="108"/>
                    </a:moveTo>
                    <a:cubicBezTo>
                      <a:pt x="966153" y="-11534"/>
                      <a:pt x="1205337" y="920858"/>
                      <a:pt x="1238145" y="1016108"/>
                    </a:cubicBezTo>
                    <a:cubicBezTo>
                      <a:pt x="1270953" y="1111358"/>
                      <a:pt x="1070928" y="457308"/>
                      <a:pt x="1104795" y="571608"/>
                    </a:cubicBezTo>
                    <a:cubicBezTo>
                      <a:pt x="1138662" y="685908"/>
                      <a:pt x="1446637" y="1677566"/>
                      <a:pt x="1441345" y="1701908"/>
                    </a:cubicBezTo>
                    <a:cubicBezTo>
                      <a:pt x="1436053" y="1726250"/>
                      <a:pt x="1123845" y="767400"/>
                      <a:pt x="1073045" y="717658"/>
                    </a:cubicBezTo>
                    <a:cubicBezTo>
                      <a:pt x="1022245" y="667916"/>
                      <a:pt x="1121728" y="1348425"/>
                      <a:pt x="1136545" y="1403458"/>
                    </a:cubicBezTo>
                    <a:cubicBezTo>
                      <a:pt x="1151362" y="1458491"/>
                      <a:pt x="1185228" y="1061616"/>
                      <a:pt x="1161945" y="1047858"/>
                    </a:cubicBezTo>
                    <a:cubicBezTo>
                      <a:pt x="1138662" y="1034100"/>
                      <a:pt x="1015895" y="1341016"/>
                      <a:pt x="996845" y="1320908"/>
                    </a:cubicBezTo>
                    <a:cubicBezTo>
                      <a:pt x="977795" y="1300800"/>
                      <a:pt x="1103737" y="908158"/>
                      <a:pt x="1047645" y="927208"/>
                    </a:cubicBezTo>
                    <a:cubicBezTo>
                      <a:pt x="991553" y="946258"/>
                      <a:pt x="660295" y="1435208"/>
                      <a:pt x="660295" y="1435208"/>
                    </a:cubicBezTo>
                    <a:cubicBezTo>
                      <a:pt x="547053" y="1583375"/>
                      <a:pt x="352320" y="1811975"/>
                      <a:pt x="368195" y="1816208"/>
                    </a:cubicBezTo>
                    <a:cubicBezTo>
                      <a:pt x="384070" y="1820441"/>
                      <a:pt x="672995" y="1455316"/>
                      <a:pt x="755545" y="1460608"/>
                    </a:cubicBezTo>
                    <a:cubicBezTo>
                      <a:pt x="838095" y="1465900"/>
                      <a:pt x="764012" y="1775991"/>
                      <a:pt x="863495" y="1847958"/>
                    </a:cubicBezTo>
                    <a:cubicBezTo>
                      <a:pt x="962978" y="1919925"/>
                      <a:pt x="1494262" y="1895583"/>
                      <a:pt x="1352445" y="1892408"/>
                    </a:cubicBezTo>
                    <a:cubicBezTo>
                      <a:pt x="1210628" y="1889233"/>
                      <a:pt x="122662" y="1911458"/>
                      <a:pt x="12595" y="1828908"/>
                    </a:cubicBezTo>
                    <a:cubicBezTo>
                      <a:pt x="-97472" y="1746358"/>
                      <a:pt x="545995" y="1520933"/>
                      <a:pt x="692045" y="1397108"/>
                    </a:cubicBezTo>
                    <a:cubicBezTo>
                      <a:pt x="838095" y="1273283"/>
                      <a:pt x="852912" y="1321966"/>
                      <a:pt x="888895" y="1085958"/>
                    </a:cubicBezTo>
                    <a:cubicBezTo>
                      <a:pt x="924878" y="849950"/>
                      <a:pt x="849737" y="11750"/>
                      <a:pt x="907945" y="10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1" name="フリーフォーム: 図形 1270">
                <a:extLst>
                  <a:ext uri="{FF2B5EF4-FFF2-40B4-BE49-F238E27FC236}">
                    <a16:creationId xmlns:a16="http://schemas.microsoft.com/office/drawing/2014/main" id="{110E7261-41AF-44C6-8F6B-4B0891DAB4EA}"/>
                  </a:ext>
                </a:extLst>
              </p:cNvPr>
              <p:cNvSpPr/>
              <p:nvPr/>
            </p:nvSpPr>
            <p:spPr>
              <a:xfrm>
                <a:off x="3084291" y="4893402"/>
                <a:ext cx="3066923" cy="1841864"/>
              </a:xfrm>
              <a:custGeom>
                <a:avLst/>
                <a:gdLst>
                  <a:gd name="connsiteX0" fmla="*/ 293909 w 3066923"/>
                  <a:gd name="connsiteY0" fmla="*/ 59598 h 1841864"/>
                  <a:gd name="connsiteX1" fmla="*/ 332009 w 3066923"/>
                  <a:gd name="connsiteY1" fmla="*/ 116748 h 1841864"/>
                  <a:gd name="connsiteX2" fmla="*/ 452659 w 3066923"/>
                  <a:gd name="connsiteY2" fmla="*/ 313598 h 1841864"/>
                  <a:gd name="connsiteX3" fmla="*/ 338359 w 3066923"/>
                  <a:gd name="connsiteY3" fmla="*/ 427898 h 1841864"/>
                  <a:gd name="connsiteX4" fmla="*/ 598709 w 3066923"/>
                  <a:gd name="connsiteY4" fmla="*/ 758098 h 1841864"/>
                  <a:gd name="connsiteX5" fmla="*/ 1189259 w 3066923"/>
                  <a:gd name="connsiteY5" fmla="*/ 1304198 h 1841864"/>
                  <a:gd name="connsiteX6" fmla="*/ 2173509 w 3066923"/>
                  <a:gd name="connsiteY6" fmla="*/ 1501048 h 1841864"/>
                  <a:gd name="connsiteX7" fmla="*/ 2681509 w 3066923"/>
                  <a:gd name="connsiteY7" fmla="*/ 1043848 h 1841864"/>
                  <a:gd name="connsiteX8" fmla="*/ 2217959 w 3066923"/>
                  <a:gd name="connsiteY8" fmla="*/ 1393098 h 1841864"/>
                  <a:gd name="connsiteX9" fmla="*/ 2344959 w 3066923"/>
                  <a:gd name="connsiteY9" fmla="*/ 1532798 h 1841864"/>
                  <a:gd name="connsiteX10" fmla="*/ 3062509 w 3066923"/>
                  <a:gd name="connsiteY10" fmla="*/ 1697898 h 1841864"/>
                  <a:gd name="connsiteX11" fmla="*/ 1963959 w 3066923"/>
                  <a:gd name="connsiteY11" fmla="*/ 1589948 h 1841864"/>
                  <a:gd name="connsiteX12" fmla="*/ 808259 w 3066923"/>
                  <a:gd name="connsiteY12" fmla="*/ 1837598 h 1841864"/>
                  <a:gd name="connsiteX13" fmla="*/ 2630709 w 3066923"/>
                  <a:gd name="connsiteY13" fmla="*/ 1742348 h 1841864"/>
                  <a:gd name="connsiteX14" fmla="*/ 998759 w 3066923"/>
                  <a:gd name="connsiteY14" fmla="*/ 1685198 h 1841864"/>
                  <a:gd name="connsiteX15" fmla="*/ 732059 w 3066923"/>
                  <a:gd name="connsiteY15" fmla="*/ 1824898 h 1841864"/>
                  <a:gd name="connsiteX16" fmla="*/ 84359 w 3066923"/>
                  <a:gd name="connsiteY16" fmla="*/ 1831248 h 1841864"/>
                  <a:gd name="connsiteX17" fmla="*/ 1011459 w 3066923"/>
                  <a:gd name="connsiteY17" fmla="*/ 1780448 h 1841864"/>
                  <a:gd name="connsiteX18" fmla="*/ 1049559 w 3066923"/>
                  <a:gd name="connsiteY18" fmla="*/ 1272448 h 1841864"/>
                  <a:gd name="connsiteX19" fmla="*/ 1411509 w 3066923"/>
                  <a:gd name="connsiteY19" fmla="*/ 1564548 h 1841864"/>
                  <a:gd name="connsiteX20" fmla="*/ 916209 w 3066923"/>
                  <a:gd name="connsiteY20" fmla="*/ 1329598 h 1841864"/>
                  <a:gd name="connsiteX21" fmla="*/ 636809 w 3066923"/>
                  <a:gd name="connsiteY21" fmla="*/ 1031148 h 1841864"/>
                  <a:gd name="connsiteX22" fmla="*/ 414559 w 3066923"/>
                  <a:gd name="connsiteY22" fmla="*/ 942248 h 1841864"/>
                  <a:gd name="connsiteX23" fmla="*/ 859059 w 3066923"/>
                  <a:gd name="connsiteY23" fmla="*/ 1196248 h 1841864"/>
                  <a:gd name="connsiteX24" fmla="*/ 300259 w 3066923"/>
                  <a:gd name="connsiteY24" fmla="*/ 1100998 h 1841864"/>
                  <a:gd name="connsiteX25" fmla="*/ 490759 w 3066923"/>
                  <a:gd name="connsiteY25" fmla="*/ 1005748 h 1841864"/>
                  <a:gd name="connsiteX26" fmla="*/ 287559 w 3066923"/>
                  <a:gd name="connsiteY26" fmla="*/ 1202598 h 1841864"/>
                  <a:gd name="connsiteX27" fmla="*/ 154209 w 3066923"/>
                  <a:gd name="connsiteY27" fmla="*/ 1323248 h 1841864"/>
                  <a:gd name="connsiteX28" fmla="*/ 268509 w 3066923"/>
                  <a:gd name="connsiteY28" fmla="*/ 1551848 h 1841864"/>
                  <a:gd name="connsiteX29" fmla="*/ 293909 w 3066923"/>
                  <a:gd name="connsiteY29" fmla="*/ 1761398 h 1841864"/>
                  <a:gd name="connsiteX30" fmla="*/ 103409 w 3066923"/>
                  <a:gd name="connsiteY30" fmla="*/ 1513748 h 1841864"/>
                  <a:gd name="connsiteX31" fmla="*/ 122459 w 3066923"/>
                  <a:gd name="connsiteY31" fmla="*/ 1812198 h 1841864"/>
                  <a:gd name="connsiteX32" fmla="*/ 1809 w 3066923"/>
                  <a:gd name="connsiteY32" fmla="*/ 1551848 h 1841864"/>
                  <a:gd name="connsiteX33" fmla="*/ 230409 w 3066923"/>
                  <a:gd name="connsiteY33" fmla="*/ 986698 h 1841864"/>
                  <a:gd name="connsiteX34" fmla="*/ 293909 w 3066923"/>
                  <a:gd name="connsiteY34" fmla="*/ 59598 h 18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066923" h="1841864">
                    <a:moveTo>
                      <a:pt x="293909" y="59598"/>
                    </a:moveTo>
                    <a:cubicBezTo>
                      <a:pt x="310842" y="-85394"/>
                      <a:pt x="305551" y="74415"/>
                      <a:pt x="332009" y="116748"/>
                    </a:cubicBezTo>
                    <a:cubicBezTo>
                      <a:pt x="358467" y="159081"/>
                      <a:pt x="451601" y="261740"/>
                      <a:pt x="452659" y="313598"/>
                    </a:cubicBezTo>
                    <a:cubicBezTo>
                      <a:pt x="453717" y="365456"/>
                      <a:pt x="314017" y="353815"/>
                      <a:pt x="338359" y="427898"/>
                    </a:cubicBezTo>
                    <a:cubicBezTo>
                      <a:pt x="362701" y="501981"/>
                      <a:pt x="456892" y="612048"/>
                      <a:pt x="598709" y="758098"/>
                    </a:cubicBezTo>
                    <a:cubicBezTo>
                      <a:pt x="740526" y="904148"/>
                      <a:pt x="926792" y="1180373"/>
                      <a:pt x="1189259" y="1304198"/>
                    </a:cubicBezTo>
                    <a:cubicBezTo>
                      <a:pt x="1451726" y="1428023"/>
                      <a:pt x="1924801" y="1544440"/>
                      <a:pt x="2173509" y="1501048"/>
                    </a:cubicBezTo>
                    <a:cubicBezTo>
                      <a:pt x="2422217" y="1457656"/>
                      <a:pt x="2674101" y="1061840"/>
                      <a:pt x="2681509" y="1043848"/>
                    </a:cubicBezTo>
                    <a:cubicBezTo>
                      <a:pt x="2688917" y="1025856"/>
                      <a:pt x="2274051" y="1311606"/>
                      <a:pt x="2217959" y="1393098"/>
                    </a:cubicBezTo>
                    <a:cubicBezTo>
                      <a:pt x="2161867" y="1474590"/>
                      <a:pt x="2204201" y="1481998"/>
                      <a:pt x="2344959" y="1532798"/>
                    </a:cubicBezTo>
                    <a:cubicBezTo>
                      <a:pt x="2485717" y="1583598"/>
                      <a:pt x="3126009" y="1688373"/>
                      <a:pt x="3062509" y="1697898"/>
                    </a:cubicBezTo>
                    <a:cubicBezTo>
                      <a:pt x="2999009" y="1707423"/>
                      <a:pt x="2339667" y="1566665"/>
                      <a:pt x="1963959" y="1589948"/>
                    </a:cubicBezTo>
                    <a:cubicBezTo>
                      <a:pt x="1588251" y="1613231"/>
                      <a:pt x="697134" y="1812198"/>
                      <a:pt x="808259" y="1837598"/>
                    </a:cubicBezTo>
                    <a:cubicBezTo>
                      <a:pt x="919384" y="1862998"/>
                      <a:pt x="2598959" y="1767748"/>
                      <a:pt x="2630709" y="1742348"/>
                    </a:cubicBezTo>
                    <a:cubicBezTo>
                      <a:pt x="2662459" y="1716948"/>
                      <a:pt x="1315201" y="1671440"/>
                      <a:pt x="998759" y="1685198"/>
                    </a:cubicBezTo>
                    <a:cubicBezTo>
                      <a:pt x="682317" y="1698956"/>
                      <a:pt x="884459" y="1800556"/>
                      <a:pt x="732059" y="1824898"/>
                    </a:cubicBezTo>
                    <a:cubicBezTo>
                      <a:pt x="579659" y="1849240"/>
                      <a:pt x="37792" y="1838656"/>
                      <a:pt x="84359" y="1831248"/>
                    </a:cubicBezTo>
                    <a:cubicBezTo>
                      <a:pt x="130926" y="1823840"/>
                      <a:pt x="850592" y="1873581"/>
                      <a:pt x="1011459" y="1780448"/>
                    </a:cubicBezTo>
                    <a:cubicBezTo>
                      <a:pt x="1172326" y="1687315"/>
                      <a:pt x="982884" y="1308431"/>
                      <a:pt x="1049559" y="1272448"/>
                    </a:cubicBezTo>
                    <a:cubicBezTo>
                      <a:pt x="1116234" y="1236465"/>
                      <a:pt x="1433734" y="1555023"/>
                      <a:pt x="1411509" y="1564548"/>
                    </a:cubicBezTo>
                    <a:cubicBezTo>
                      <a:pt x="1389284" y="1574073"/>
                      <a:pt x="1045326" y="1418498"/>
                      <a:pt x="916209" y="1329598"/>
                    </a:cubicBezTo>
                    <a:cubicBezTo>
                      <a:pt x="787092" y="1240698"/>
                      <a:pt x="720417" y="1095706"/>
                      <a:pt x="636809" y="1031148"/>
                    </a:cubicBezTo>
                    <a:cubicBezTo>
                      <a:pt x="553201" y="966590"/>
                      <a:pt x="377517" y="914731"/>
                      <a:pt x="414559" y="942248"/>
                    </a:cubicBezTo>
                    <a:cubicBezTo>
                      <a:pt x="451601" y="969765"/>
                      <a:pt x="878109" y="1169790"/>
                      <a:pt x="859059" y="1196248"/>
                    </a:cubicBezTo>
                    <a:cubicBezTo>
                      <a:pt x="840009" y="1222706"/>
                      <a:pt x="361642" y="1132748"/>
                      <a:pt x="300259" y="1100998"/>
                    </a:cubicBezTo>
                    <a:cubicBezTo>
                      <a:pt x="238876" y="1069248"/>
                      <a:pt x="492876" y="988815"/>
                      <a:pt x="490759" y="1005748"/>
                    </a:cubicBezTo>
                    <a:cubicBezTo>
                      <a:pt x="488642" y="1022681"/>
                      <a:pt x="343651" y="1149681"/>
                      <a:pt x="287559" y="1202598"/>
                    </a:cubicBezTo>
                    <a:cubicBezTo>
                      <a:pt x="231467" y="1255515"/>
                      <a:pt x="157384" y="1265040"/>
                      <a:pt x="154209" y="1323248"/>
                    </a:cubicBezTo>
                    <a:cubicBezTo>
                      <a:pt x="151034" y="1381456"/>
                      <a:pt x="245226" y="1478823"/>
                      <a:pt x="268509" y="1551848"/>
                    </a:cubicBezTo>
                    <a:cubicBezTo>
                      <a:pt x="291792" y="1624873"/>
                      <a:pt x="321426" y="1767748"/>
                      <a:pt x="293909" y="1761398"/>
                    </a:cubicBezTo>
                    <a:cubicBezTo>
                      <a:pt x="266392" y="1755048"/>
                      <a:pt x="131984" y="1505281"/>
                      <a:pt x="103409" y="1513748"/>
                    </a:cubicBezTo>
                    <a:cubicBezTo>
                      <a:pt x="74834" y="1522215"/>
                      <a:pt x="139392" y="1805848"/>
                      <a:pt x="122459" y="1812198"/>
                    </a:cubicBezTo>
                    <a:cubicBezTo>
                      <a:pt x="105526" y="1818548"/>
                      <a:pt x="-16183" y="1689431"/>
                      <a:pt x="1809" y="1551848"/>
                    </a:cubicBezTo>
                    <a:cubicBezTo>
                      <a:pt x="19801" y="1414265"/>
                      <a:pt x="178551" y="1232231"/>
                      <a:pt x="230409" y="986698"/>
                    </a:cubicBezTo>
                    <a:cubicBezTo>
                      <a:pt x="282267" y="741165"/>
                      <a:pt x="276976" y="204590"/>
                      <a:pt x="293909" y="5959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2" name="フリーフォーム: 図形 1271">
                <a:extLst>
                  <a:ext uri="{FF2B5EF4-FFF2-40B4-BE49-F238E27FC236}">
                    <a16:creationId xmlns:a16="http://schemas.microsoft.com/office/drawing/2014/main" id="{85D0DD82-5717-47B0-A3D6-31FA70563292}"/>
                  </a:ext>
                </a:extLst>
              </p:cNvPr>
              <p:cNvSpPr/>
              <p:nvPr/>
            </p:nvSpPr>
            <p:spPr>
              <a:xfrm>
                <a:off x="6046388" y="6115010"/>
                <a:ext cx="476412" cy="2780513"/>
              </a:xfrm>
              <a:custGeom>
                <a:avLst/>
                <a:gdLst>
                  <a:gd name="connsiteX0" fmla="*/ 208362 w 476412"/>
                  <a:gd name="connsiteY0" fmla="*/ 40 h 2780513"/>
                  <a:gd name="connsiteX1" fmla="*/ 430612 w 476412"/>
                  <a:gd name="connsiteY1" fmla="*/ 647740 h 2780513"/>
                  <a:gd name="connsiteX2" fmla="*/ 430612 w 476412"/>
                  <a:gd name="connsiteY2" fmla="*/ 831890 h 2780513"/>
                  <a:gd name="connsiteX3" fmla="*/ 398862 w 476412"/>
                  <a:gd name="connsiteY3" fmla="*/ 1231940 h 2780513"/>
                  <a:gd name="connsiteX4" fmla="*/ 449662 w 476412"/>
                  <a:gd name="connsiteY4" fmla="*/ 1009690 h 2780513"/>
                  <a:gd name="connsiteX5" fmla="*/ 233762 w 476412"/>
                  <a:gd name="connsiteY5" fmla="*/ 1866940 h 2780513"/>
                  <a:gd name="connsiteX6" fmla="*/ 475062 w 476412"/>
                  <a:gd name="connsiteY6" fmla="*/ 1130340 h 2780513"/>
                  <a:gd name="connsiteX7" fmla="*/ 100412 w 476412"/>
                  <a:gd name="connsiteY7" fmla="*/ 2546390 h 2780513"/>
                  <a:gd name="connsiteX8" fmla="*/ 49612 w 476412"/>
                  <a:gd name="connsiteY8" fmla="*/ 2774990 h 2780513"/>
                  <a:gd name="connsiteX9" fmla="*/ 5162 w 476412"/>
                  <a:gd name="connsiteY9" fmla="*/ 2508290 h 2780513"/>
                  <a:gd name="connsiteX10" fmla="*/ 176612 w 476412"/>
                  <a:gd name="connsiteY10" fmla="*/ 2514640 h 2780513"/>
                  <a:gd name="connsiteX11" fmla="*/ 240112 w 476412"/>
                  <a:gd name="connsiteY11" fmla="*/ 1555790 h 2780513"/>
                  <a:gd name="connsiteX12" fmla="*/ 189312 w 476412"/>
                  <a:gd name="connsiteY12" fmla="*/ 736640 h 2780513"/>
                  <a:gd name="connsiteX13" fmla="*/ 316312 w 476412"/>
                  <a:gd name="connsiteY13" fmla="*/ 1441490 h 2780513"/>
                  <a:gd name="connsiteX14" fmla="*/ 233762 w 476412"/>
                  <a:gd name="connsiteY14" fmla="*/ 406440 h 2780513"/>
                  <a:gd name="connsiteX15" fmla="*/ 233762 w 476412"/>
                  <a:gd name="connsiteY15" fmla="*/ 215940 h 2780513"/>
                  <a:gd name="connsiteX16" fmla="*/ 335362 w 476412"/>
                  <a:gd name="connsiteY16" fmla="*/ 908090 h 2780513"/>
                  <a:gd name="connsiteX17" fmla="*/ 405212 w 476412"/>
                  <a:gd name="connsiteY17" fmla="*/ 679490 h 2780513"/>
                  <a:gd name="connsiteX18" fmla="*/ 208362 w 476412"/>
                  <a:gd name="connsiteY18" fmla="*/ 40 h 278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6412" h="2780513">
                    <a:moveTo>
                      <a:pt x="208362" y="40"/>
                    </a:moveTo>
                    <a:cubicBezTo>
                      <a:pt x="212595" y="-5252"/>
                      <a:pt x="393570" y="509098"/>
                      <a:pt x="430612" y="647740"/>
                    </a:cubicBezTo>
                    <a:cubicBezTo>
                      <a:pt x="467654" y="786382"/>
                      <a:pt x="435904" y="734523"/>
                      <a:pt x="430612" y="831890"/>
                    </a:cubicBezTo>
                    <a:cubicBezTo>
                      <a:pt x="425320" y="929257"/>
                      <a:pt x="395687" y="1202307"/>
                      <a:pt x="398862" y="1231940"/>
                    </a:cubicBezTo>
                    <a:cubicBezTo>
                      <a:pt x="402037" y="1261573"/>
                      <a:pt x="477179" y="903857"/>
                      <a:pt x="449662" y="1009690"/>
                    </a:cubicBezTo>
                    <a:cubicBezTo>
                      <a:pt x="422145" y="1115523"/>
                      <a:pt x="229529" y="1846832"/>
                      <a:pt x="233762" y="1866940"/>
                    </a:cubicBezTo>
                    <a:cubicBezTo>
                      <a:pt x="237995" y="1887048"/>
                      <a:pt x="497287" y="1017098"/>
                      <a:pt x="475062" y="1130340"/>
                    </a:cubicBezTo>
                    <a:cubicBezTo>
                      <a:pt x="452837" y="1243582"/>
                      <a:pt x="171320" y="2272282"/>
                      <a:pt x="100412" y="2546390"/>
                    </a:cubicBezTo>
                    <a:cubicBezTo>
                      <a:pt x="29504" y="2820498"/>
                      <a:pt x="65487" y="2781340"/>
                      <a:pt x="49612" y="2774990"/>
                    </a:cubicBezTo>
                    <a:cubicBezTo>
                      <a:pt x="33737" y="2768640"/>
                      <a:pt x="-16005" y="2551682"/>
                      <a:pt x="5162" y="2508290"/>
                    </a:cubicBezTo>
                    <a:cubicBezTo>
                      <a:pt x="26329" y="2464898"/>
                      <a:pt x="137454" y="2673390"/>
                      <a:pt x="176612" y="2514640"/>
                    </a:cubicBezTo>
                    <a:cubicBezTo>
                      <a:pt x="215770" y="2355890"/>
                      <a:pt x="237995" y="1852123"/>
                      <a:pt x="240112" y="1555790"/>
                    </a:cubicBezTo>
                    <a:cubicBezTo>
                      <a:pt x="242229" y="1259457"/>
                      <a:pt x="176612" y="755690"/>
                      <a:pt x="189312" y="736640"/>
                    </a:cubicBezTo>
                    <a:cubicBezTo>
                      <a:pt x="202012" y="717590"/>
                      <a:pt x="308904" y="1496523"/>
                      <a:pt x="316312" y="1441490"/>
                    </a:cubicBezTo>
                    <a:cubicBezTo>
                      <a:pt x="323720" y="1386457"/>
                      <a:pt x="247520" y="610698"/>
                      <a:pt x="233762" y="406440"/>
                    </a:cubicBezTo>
                    <a:cubicBezTo>
                      <a:pt x="220004" y="202182"/>
                      <a:pt x="216829" y="132332"/>
                      <a:pt x="233762" y="215940"/>
                    </a:cubicBezTo>
                    <a:cubicBezTo>
                      <a:pt x="250695" y="299548"/>
                      <a:pt x="306787" y="830832"/>
                      <a:pt x="335362" y="908090"/>
                    </a:cubicBezTo>
                    <a:cubicBezTo>
                      <a:pt x="363937" y="985348"/>
                      <a:pt x="423204" y="827657"/>
                      <a:pt x="405212" y="679490"/>
                    </a:cubicBezTo>
                    <a:cubicBezTo>
                      <a:pt x="387220" y="531323"/>
                      <a:pt x="204129" y="5332"/>
                      <a:pt x="208362" y="40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3" name="フリーフォーム: 図形 1272">
                <a:extLst>
                  <a:ext uri="{FF2B5EF4-FFF2-40B4-BE49-F238E27FC236}">
                    <a16:creationId xmlns:a16="http://schemas.microsoft.com/office/drawing/2014/main" id="{4F7CD25C-43A9-4141-9E04-823F9B2D8907}"/>
                  </a:ext>
                </a:extLst>
              </p:cNvPr>
              <p:cNvSpPr/>
              <p:nvPr/>
            </p:nvSpPr>
            <p:spPr>
              <a:xfrm>
                <a:off x="2844595" y="6646183"/>
                <a:ext cx="1695970" cy="2381669"/>
              </a:xfrm>
              <a:custGeom>
                <a:avLst/>
                <a:gdLst>
                  <a:gd name="connsiteX0" fmla="*/ 1168605 w 1695970"/>
                  <a:gd name="connsiteY0" fmla="*/ 8617 h 2381669"/>
                  <a:gd name="connsiteX1" fmla="*/ 1086055 w 1695970"/>
                  <a:gd name="connsiteY1" fmla="*/ 21317 h 2381669"/>
                  <a:gd name="connsiteX2" fmla="*/ 425655 w 1695970"/>
                  <a:gd name="connsiteY2" fmla="*/ 40367 h 2381669"/>
                  <a:gd name="connsiteX3" fmla="*/ 317705 w 1695970"/>
                  <a:gd name="connsiteY3" fmla="*/ 199117 h 2381669"/>
                  <a:gd name="connsiteX4" fmla="*/ 205 w 1695970"/>
                  <a:gd name="connsiteY4" fmla="*/ 535667 h 2381669"/>
                  <a:gd name="connsiteX5" fmla="*/ 368505 w 1695970"/>
                  <a:gd name="connsiteY5" fmla="*/ 72117 h 2381669"/>
                  <a:gd name="connsiteX6" fmla="*/ 914605 w 1695970"/>
                  <a:gd name="connsiteY6" fmla="*/ 78467 h 2381669"/>
                  <a:gd name="connsiteX7" fmla="*/ 520905 w 1695970"/>
                  <a:gd name="connsiteY7" fmla="*/ 180067 h 2381669"/>
                  <a:gd name="connsiteX8" fmla="*/ 539955 w 1695970"/>
                  <a:gd name="connsiteY8" fmla="*/ 313417 h 2381669"/>
                  <a:gd name="connsiteX9" fmla="*/ 501855 w 1695970"/>
                  <a:gd name="connsiteY9" fmla="*/ 1729467 h 2381669"/>
                  <a:gd name="connsiteX10" fmla="*/ 457405 w 1695970"/>
                  <a:gd name="connsiteY10" fmla="*/ 675367 h 2381669"/>
                  <a:gd name="connsiteX11" fmla="*/ 539955 w 1695970"/>
                  <a:gd name="connsiteY11" fmla="*/ 2142217 h 2381669"/>
                  <a:gd name="connsiteX12" fmla="*/ 647905 w 1695970"/>
                  <a:gd name="connsiteY12" fmla="*/ 2180317 h 2381669"/>
                  <a:gd name="connsiteX13" fmla="*/ 1695655 w 1695970"/>
                  <a:gd name="connsiteY13" fmla="*/ 2370817 h 2381669"/>
                  <a:gd name="connsiteX14" fmla="*/ 762205 w 1695970"/>
                  <a:gd name="connsiteY14" fmla="*/ 2358117 h 2381669"/>
                  <a:gd name="connsiteX15" fmla="*/ 1086055 w 1695970"/>
                  <a:gd name="connsiteY15" fmla="*/ 2358117 h 2381669"/>
                  <a:gd name="connsiteX16" fmla="*/ 647905 w 1695970"/>
                  <a:gd name="connsiteY16" fmla="*/ 2307317 h 2381669"/>
                  <a:gd name="connsiteX17" fmla="*/ 362155 w 1695970"/>
                  <a:gd name="connsiteY17" fmla="*/ 1792967 h 2381669"/>
                  <a:gd name="connsiteX18" fmla="*/ 178005 w 1695970"/>
                  <a:gd name="connsiteY18" fmla="*/ 656317 h 2381669"/>
                  <a:gd name="connsiteX19" fmla="*/ 412955 w 1695970"/>
                  <a:gd name="connsiteY19" fmla="*/ 1513567 h 2381669"/>
                  <a:gd name="connsiteX20" fmla="*/ 51005 w 1695970"/>
                  <a:gd name="connsiteY20" fmla="*/ 491217 h 2381669"/>
                  <a:gd name="connsiteX21" fmla="*/ 533605 w 1695970"/>
                  <a:gd name="connsiteY21" fmla="*/ 161017 h 2381669"/>
                  <a:gd name="connsiteX22" fmla="*/ 1168605 w 1695970"/>
                  <a:gd name="connsiteY22" fmla="*/ 8617 h 238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95970" h="2381669">
                    <a:moveTo>
                      <a:pt x="1168605" y="8617"/>
                    </a:moveTo>
                    <a:cubicBezTo>
                      <a:pt x="1260680" y="-14666"/>
                      <a:pt x="1209880" y="16025"/>
                      <a:pt x="1086055" y="21317"/>
                    </a:cubicBezTo>
                    <a:cubicBezTo>
                      <a:pt x="962230" y="26609"/>
                      <a:pt x="553713" y="10734"/>
                      <a:pt x="425655" y="40367"/>
                    </a:cubicBezTo>
                    <a:cubicBezTo>
                      <a:pt x="297597" y="70000"/>
                      <a:pt x="388613" y="116567"/>
                      <a:pt x="317705" y="199117"/>
                    </a:cubicBezTo>
                    <a:cubicBezTo>
                      <a:pt x="246797" y="281667"/>
                      <a:pt x="-8262" y="556834"/>
                      <a:pt x="205" y="535667"/>
                    </a:cubicBezTo>
                    <a:cubicBezTo>
                      <a:pt x="8672" y="514500"/>
                      <a:pt x="216105" y="148317"/>
                      <a:pt x="368505" y="72117"/>
                    </a:cubicBezTo>
                    <a:cubicBezTo>
                      <a:pt x="520905" y="-4083"/>
                      <a:pt x="889205" y="60475"/>
                      <a:pt x="914605" y="78467"/>
                    </a:cubicBezTo>
                    <a:cubicBezTo>
                      <a:pt x="940005" y="96459"/>
                      <a:pt x="583347" y="140909"/>
                      <a:pt x="520905" y="180067"/>
                    </a:cubicBezTo>
                    <a:cubicBezTo>
                      <a:pt x="458463" y="219225"/>
                      <a:pt x="543130" y="55184"/>
                      <a:pt x="539955" y="313417"/>
                    </a:cubicBezTo>
                    <a:cubicBezTo>
                      <a:pt x="536780" y="571650"/>
                      <a:pt x="515613" y="1669142"/>
                      <a:pt x="501855" y="1729467"/>
                    </a:cubicBezTo>
                    <a:cubicBezTo>
                      <a:pt x="488097" y="1789792"/>
                      <a:pt x="451055" y="606575"/>
                      <a:pt x="457405" y="675367"/>
                    </a:cubicBezTo>
                    <a:cubicBezTo>
                      <a:pt x="463755" y="744159"/>
                      <a:pt x="508205" y="1891392"/>
                      <a:pt x="539955" y="2142217"/>
                    </a:cubicBezTo>
                    <a:cubicBezTo>
                      <a:pt x="571705" y="2393042"/>
                      <a:pt x="455288" y="2142217"/>
                      <a:pt x="647905" y="2180317"/>
                    </a:cubicBezTo>
                    <a:cubicBezTo>
                      <a:pt x="840522" y="2218417"/>
                      <a:pt x="1676605" y="2341184"/>
                      <a:pt x="1695655" y="2370817"/>
                    </a:cubicBezTo>
                    <a:cubicBezTo>
                      <a:pt x="1714705" y="2400450"/>
                      <a:pt x="863805" y="2360234"/>
                      <a:pt x="762205" y="2358117"/>
                    </a:cubicBezTo>
                    <a:cubicBezTo>
                      <a:pt x="660605" y="2356000"/>
                      <a:pt x="1105105" y="2366584"/>
                      <a:pt x="1086055" y="2358117"/>
                    </a:cubicBezTo>
                    <a:cubicBezTo>
                      <a:pt x="1067005" y="2349650"/>
                      <a:pt x="768555" y="2401509"/>
                      <a:pt x="647905" y="2307317"/>
                    </a:cubicBezTo>
                    <a:cubicBezTo>
                      <a:pt x="527255" y="2213125"/>
                      <a:pt x="440472" y="2068134"/>
                      <a:pt x="362155" y="1792967"/>
                    </a:cubicBezTo>
                    <a:cubicBezTo>
                      <a:pt x="283838" y="1517800"/>
                      <a:pt x="169538" y="702884"/>
                      <a:pt x="178005" y="656317"/>
                    </a:cubicBezTo>
                    <a:cubicBezTo>
                      <a:pt x="186472" y="609750"/>
                      <a:pt x="434122" y="1541084"/>
                      <a:pt x="412955" y="1513567"/>
                    </a:cubicBezTo>
                    <a:cubicBezTo>
                      <a:pt x="391788" y="1486050"/>
                      <a:pt x="30897" y="716642"/>
                      <a:pt x="51005" y="491217"/>
                    </a:cubicBezTo>
                    <a:cubicBezTo>
                      <a:pt x="71113" y="265792"/>
                      <a:pt x="351572" y="239334"/>
                      <a:pt x="533605" y="161017"/>
                    </a:cubicBezTo>
                    <a:cubicBezTo>
                      <a:pt x="715638" y="82700"/>
                      <a:pt x="1076530" y="31900"/>
                      <a:pt x="1168605" y="86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4" name="フリーフォーム: 図形 1273">
                <a:extLst>
                  <a:ext uri="{FF2B5EF4-FFF2-40B4-BE49-F238E27FC236}">
                    <a16:creationId xmlns:a16="http://schemas.microsoft.com/office/drawing/2014/main" id="{68D9F60F-6E52-4010-A2E4-EF289E7107A1}"/>
                  </a:ext>
                </a:extLst>
              </p:cNvPr>
              <p:cNvSpPr/>
              <p:nvPr/>
            </p:nvSpPr>
            <p:spPr>
              <a:xfrm>
                <a:off x="4881763" y="10791933"/>
                <a:ext cx="1253086" cy="552823"/>
              </a:xfrm>
              <a:custGeom>
                <a:avLst/>
                <a:gdLst>
                  <a:gd name="connsiteX0" fmla="*/ 1387 w 1253086"/>
                  <a:gd name="connsiteY0" fmla="*/ 542817 h 552823"/>
                  <a:gd name="connsiteX1" fmla="*/ 693537 w 1253086"/>
                  <a:gd name="connsiteY1" fmla="*/ 193567 h 552823"/>
                  <a:gd name="connsiteX2" fmla="*/ 553837 w 1253086"/>
                  <a:gd name="connsiteY2" fmla="*/ 307867 h 552823"/>
                  <a:gd name="connsiteX3" fmla="*/ 1011037 w 1253086"/>
                  <a:gd name="connsiteY3" fmla="*/ 3067 h 552823"/>
                  <a:gd name="connsiteX4" fmla="*/ 1252337 w 1253086"/>
                  <a:gd name="connsiteY4" fmla="*/ 530117 h 552823"/>
                  <a:gd name="connsiteX5" fmla="*/ 1080887 w 1253086"/>
                  <a:gd name="connsiteY5" fmla="*/ 238017 h 552823"/>
                  <a:gd name="connsiteX6" fmla="*/ 915787 w 1253086"/>
                  <a:gd name="connsiteY6" fmla="*/ 498367 h 552823"/>
                  <a:gd name="connsiteX7" fmla="*/ 433187 w 1253086"/>
                  <a:gd name="connsiteY7" fmla="*/ 453917 h 552823"/>
                  <a:gd name="connsiteX8" fmla="*/ 566537 w 1253086"/>
                  <a:gd name="connsiteY8" fmla="*/ 466617 h 552823"/>
                  <a:gd name="connsiteX9" fmla="*/ 903087 w 1253086"/>
                  <a:gd name="connsiteY9" fmla="*/ 460267 h 552823"/>
                  <a:gd name="connsiteX10" fmla="*/ 1387 w 1253086"/>
                  <a:gd name="connsiteY10" fmla="*/ 542817 h 552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3086" h="552823">
                    <a:moveTo>
                      <a:pt x="1387" y="542817"/>
                    </a:moveTo>
                    <a:cubicBezTo>
                      <a:pt x="-33538" y="498367"/>
                      <a:pt x="601462" y="232725"/>
                      <a:pt x="693537" y="193567"/>
                    </a:cubicBezTo>
                    <a:cubicBezTo>
                      <a:pt x="785612" y="154409"/>
                      <a:pt x="500920" y="339617"/>
                      <a:pt x="553837" y="307867"/>
                    </a:cubicBezTo>
                    <a:cubicBezTo>
                      <a:pt x="606754" y="276117"/>
                      <a:pt x="894620" y="-33975"/>
                      <a:pt x="1011037" y="3067"/>
                    </a:cubicBezTo>
                    <a:cubicBezTo>
                      <a:pt x="1127454" y="40109"/>
                      <a:pt x="1240695" y="490959"/>
                      <a:pt x="1252337" y="530117"/>
                    </a:cubicBezTo>
                    <a:cubicBezTo>
                      <a:pt x="1263979" y="569275"/>
                      <a:pt x="1136979" y="243309"/>
                      <a:pt x="1080887" y="238017"/>
                    </a:cubicBezTo>
                    <a:cubicBezTo>
                      <a:pt x="1024795" y="232725"/>
                      <a:pt x="1023737" y="462384"/>
                      <a:pt x="915787" y="498367"/>
                    </a:cubicBezTo>
                    <a:cubicBezTo>
                      <a:pt x="807837" y="534350"/>
                      <a:pt x="433187" y="453917"/>
                      <a:pt x="433187" y="453917"/>
                    </a:cubicBezTo>
                    <a:lnTo>
                      <a:pt x="566537" y="466617"/>
                    </a:lnTo>
                    <a:cubicBezTo>
                      <a:pt x="644854" y="467675"/>
                      <a:pt x="991987" y="450742"/>
                      <a:pt x="903087" y="460267"/>
                    </a:cubicBezTo>
                    <a:cubicBezTo>
                      <a:pt x="814187" y="469792"/>
                      <a:pt x="36312" y="587267"/>
                      <a:pt x="1387" y="5428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5" name="フリーフォーム: 図形 1274">
                <a:extLst>
                  <a:ext uri="{FF2B5EF4-FFF2-40B4-BE49-F238E27FC236}">
                    <a16:creationId xmlns:a16="http://schemas.microsoft.com/office/drawing/2014/main" id="{958BD8B6-E1F5-4AC5-9EBE-6273B9395490}"/>
                  </a:ext>
                </a:extLst>
              </p:cNvPr>
              <p:cNvSpPr/>
              <p:nvPr/>
            </p:nvSpPr>
            <p:spPr>
              <a:xfrm>
                <a:off x="3268376" y="1661589"/>
                <a:ext cx="1071610" cy="1494766"/>
              </a:xfrm>
              <a:custGeom>
                <a:avLst/>
                <a:gdLst>
                  <a:gd name="connsiteX0" fmla="*/ 1043274 w 1071610"/>
                  <a:gd name="connsiteY0" fmla="*/ 262461 h 1494766"/>
                  <a:gd name="connsiteX1" fmla="*/ 1011524 w 1071610"/>
                  <a:gd name="connsiteY1" fmla="*/ 192611 h 1494766"/>
                  <a:gd name="connsiteX2" fmla="*/ 732124 w 1071610"/>
                  <a:gd name="connsiteY2" fmla="*/ 40211 h 1494766"/>
                  <a:gd name="connsiteX3" fmla="*/ 8224 w 1071610"/>
                  <a:gd name="connsiteY3" fmla="*/ 1011761 h 1494766"/>
                  <a:gd name="connsiteX4" fmla="*/ 325724 w 1071610"/>
                  <a:gd name="connsiteY4" fmla="*/ 357711 h 1494766"/>
                  <a:gd name="connsiteX5" fmla="*/ 84424 w 1071610"/>
                  <a:gd name="connsiteY5" fmla="*/ 1075261 h 1494766"/>
                  <a:gd name="connsiteX6" fmla="*/ 166974 w 1071610"/>
                  <a:gd name="connsiteY6" fmla="*/ 1494361 h 1494766"/>
                  <a:gd name="connsiteX7" fmla="*/ 122524 w 1071610"/>
                  <a:gd name="connsiteY7" fmla="*/ 1005411 h 1494766"/>
                  <a:gd name="connsiteX8" fmla="*/ 287624 w 1071610"/>
                  <a:gd name="connsiteY8" fmla="*/ 491061 h 1494766"/>
                  <a:gd name="connsiteX9" fmla="*/ 674974 w 1071610"/>
                  <a:gd name="connsiteY9" fmla="*/ 78311 h 1494766"/>
                  <a:gd name="connsiteX10" fmla="*/ 1043274 w 1071610"/>
                  <a:gd name="connsiteY10" fmla="*/ 262461 h 1494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71610" h="1494766">
                    <a:moveTo>
                      <a:pt x="1043274" y="262461"/>
                    </a:moveTo>
                    <a:cubicBezTo>
                      <a:pt x="1099366" y="281511"/>
                      <a:pt x="1063382" y="229653"/>
                      <a:pt x="1011524" y="192611"/>
                    </a:cubicBezTo>
                    <a:cubicBezTo>
                      <a:pt x="959666" y="155569"/>
                      <a:pt x="899341" y="-96314"/>
                      <a:pt x="732124" y="40211"/>
                    </a:cubicBezTo>
                    <a:cubicBezTo>
                      <a:pt x="564907" y="176736"/>
                      <a:pt x="75957" y="958844"/>
                      <a:pt x="8224" y="1011761"/>
                    </a:cubicBezTo>
                    <a:cubicBezTo>
                      <a:pt x="-59509" y="1064678"/>
                      <a:pt x="313024" y="347128"/>
                      <a:pt x="325724" y="357711"/>
                    </a:cubicBezTo>
                    <a:cubicBezTo>
                      <a:pt x="338424" y="368294"/>
                      <a:pt x="110882" y="885819"/>
                      <a:pt x="84424" y="1075261"/>
                    </a:cubicBezTo>
                    <a:cubicBezTo>
                      <a:pt x="57966" y="1264703"/>
                      <a:pt x="160624" y="1506003"/>
                      <a:pt x="166974" y="1494361"/>
                    </a:cubicBezTo>
                    <a:cubicBezTo>
                      <a:pt x="173324" y="1482719"/>
                      <a:pt x="102416" y="1172628"/>
                      <a:pt x="122524" y="1005411"/>
                    </a:cubicBezTo>
                    <a:cubicBezTo>
                      <a:pt x="142632" y="838194"/>
                      <a:pt x="195549" y="645578"/>
                      <a:pt x="287624" y="491061"/>
                    </a:cubicBezTo>
                    <a:cubicBezTo>
                      <a:pt x="379699" y="336544"/>
                      <a:pt x="552207" y="123819"/>
                      <a:pt x="674974" y="78311"/>
                    </a:cubicBezTo>
                    <a:cubicBezTo>
                      <a:pt x="797741" y="32803"/>
                      <a:pt x="987182" y="243411"/>
                      <a:pt x="1043274" y="2624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6" name="フリーフォーム: 図形 1275">
                <a:extLst>
                  <a:ext uri="{FF2B5EF4-FFF2-40B4-BE49-F238E27FC236}">
                    <a16:creationId xmlns:a16="http://schemas.microsoft.com/office/drawing/2014/main" id="{BDB20A13-77B4-46F8-A604-718A889E4CD8}"/>
                  </a:ext>
                </a:extLst>
              </p:cNvPr>
              <p:cNvSpPr/>
              <p:nvPr/>
            </p:nvSpPr>
            <p:spPr>
              <a:xfrm>
                <a:off x="4252312" y="1560222"/>
                <a:ext cx="1253702" cy="1477048"/>
              </a:xfrm>
              <a:custGeom>
                <a:avLst/>
                <a:gdLst>
                  <a:gd name="connsiteX0" fmla="*/ 14888 w 1253702"/>
                  <a:gd name="connsiteY0" fmla="*/ 395578 h 1477048"/>
                  <a:gd name="connsiteX1" fmla="*/ 97438 w 1253702"/>
                  <a:gd name="connsiteY1" fmla="*/ 344778 h 1477048"/>
                  <a:gd name="connsiteX2" fmla="*/ 332388 w 1253702"/>
                  <a:gd name="connsiteY2" fmla="*/ 1878 h 1477048"/>
                  <a:gd name="connsiteX3" fmla="*/ 1094388 w 1253702"/>
                  <a:gd name="connsiteY3" fmla="*/ 516228 h 1477048"/>
                  <a:gd name="connsiteX4" fmla="*/ 1081688 w 1253702"/>
                  <a:gd name="connsiteY4" fmla="*/ 503528 h 1477048"/>
                  <a:gd name="connsiteX5" fmla="*/ 1253138 w 1253702"/>
                  <a:gd name="connsiteY5" fmla="*/ 821028 h 1477048"/>
                  <a:gd name="connsiteX6" fmla="*/ 1138838 w 1253702"/>
                  <a:gd name="connsiteY6" fmla="*/ 1468728 h 1477048"/>
                  <a:gd name="connsiteX7" fmla="*/ 1253138 w 1253702"/>
                  <a:gd name="connsiteY7" fmla="*/ 1157578 h 1477048"/>
                  <a:gd name="connsiteX8" fmla="*/ 1183288 w 1253702"/>
                  <a:gd name="connsiteY8" fmla="*/ 713078 h 1477048"/>
                  <a:gd name="connsiteX9" fmla="*/ 1195988 w 1253702"/>
                  <a:gd name="connsiteY9" fmla="*/ 948028 h 1477048"/>
                  <a:gd name="connsiteX10" fmla="*/ 1119788 w 1253702"/>
                  <a:gd name="connsiteY10" fmla="*/ 662278 h 1477048"/>
                  <a:gd name="connsiteX11" fmla="*/ 954688 w 1253702"/>
                  <a:gd name="connsiteY11" fmla="*/ 452728 h 1477048"/>
                  <a:gd name="connsiteX12" fmla="*/ 986438 w 1253702"/>
                  <a:gd name="connsiteY12" fmla="*/ 567028 h 1477048"/>
                  <a:gd name="connsiteX13" fmla="*/ 719738 w 1253702"/>
                  <a:gd name="connsiteY13" fmla="*/ 357478 h 1477048"/>
                  <a:gd name="connsiteX14" fmla="*/ 783238 w 1253702"/>
                  <a:gd name="connsiteY14" fmla="*/ 332078 h 1477048"/>
                  <a:gd name="connsiteX15" fmla="*/ 383188 w 1253702"/>
                  <a:gd name="connsiteY15" fmla="*/ 135228 h 1477048"/>
                  <a:gd name="connsiteX16" fmla="*/ 14888 w 1253702"/>
                  <a:gd name="connsiteY16" fmla="*/ 395578 h 147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53702" h="1477048">
                    <a:moveTo>
                      <a:pt x="14888" y="395578"/>
                    </a:moveTo>
                    <a:cubicBezTo>
                      <a:pt x="-32737" y="430503"/>
                      <a:pt x="44521" y="410395"/>
                      <a:pt x="97438" y="344778"/>
                    </a:cubicBezTo>
                    <a:cubicBezTo>
                      <a:pt x="150355" y="279161"/>
                      <a:pt x="166230" y="-26697"/>
                      <a:pt x="332388" y="1878"/>
                    </a:cubicBezTo>
                    <a:cubicBezTo>
                      <a:pt x="498546" y="30453"/>
                      <a:pt x="969505" y="432620"/>
                      <a:pt x="1094388" y="516228"/>
                    </a:cubicBezTo>
                    <a:cubicBezTo>
                      <a:pt x="1219271" y="599836"/>
                      <a:pt x="1055230" y="452728"/>
                      <a:pt x="1081688" y="503528"/>
                    </a:cubicBezTo>
                    <a:cubicBezTo>
                      <a:pt x="1108146" y="554328"/>
                      <a:pt x="1243613" y="660161"/>
                      <a:pt x="1253138" y="821028"/>
                    </a:cubicBezTo>
                    <a:cubicBezTo>
                      <a:pt x="1262663" y="981895"/>
                      <a:pt x="1138838" y="1412636"/>
                      <a:pt x="1138838" y="1468728"/>
                    </a:cubicBezTo>
                    <a:cubicBezTo>
                      <a:pt x="1138838" y="1524820"/>
                      <a:pt x="1245730" y="1283520"/>
                      <a:pt x="1253138" y="1157578"/>
                    </a:cubicBezTo>
                    <a:cubicBezTo>
                      <a:pt x="1260546" y="1031636"/>
                      <a:pt x="1192813" y="748003"/>
                      <a:pt x="1183288" y="713078"/>
                    </a:cubicBezTo>
                    <a:cubicBezTo>
                      <a:pt x="1173763" y="678153"/>
                      <a:pt x="1206571" y="956495"/>
                      <a:pt x="1195988" y="948028"/>
                    </a:cubicBezTo>
                    <a:cubicBezTo>
                      <a:pt x="1185405" y="939561"/>
                      <a:pt x="1160005" y="744828"/>
                      <a:pt x="1119788" y="662278"/>
                    </a:cubicBezTo>
                    <a:cubicBezTo>
                      <a:pt x="1079571" y="579728"/>
                      <a:pt x="976913" y="468603"/>
                      <a:pt x="954688" y="452728"/>
                    </a:cubicBezTo>
                    <a:cubicBezTo>
                      <a:pt x="932463" y="436853"/>
                      <a:pt x="1025596" y="582903"/>
                      <a:pt x="986438" y="567028"/>
                    </a:cubicBezTo>
                    <a:cubicBezTo>
                      <a:pt x="947280" y="551153"/>
                      <a:pt x="753605" y="396636"/>
                      <a:pt x="719738" y="357478"/>
                    </a:cubicBezTo>
                    <a:cubicBezTo>
                      <a:pt x="685871" y="318320"/>
                      <a:pt x="839330" y="369120"/>
                      <a:pt x="783238" y="332078"/>
                    </a:cubicBezTo>
                    <a:cubicBezTo>
                      <a:pt x="727146" y="295036"/>
                      <a:pt x="505955" y="126761"/>
                      <a:pt x="383188" y="135228"/>
                    </a:cubicBezTo>
                    <a:cubicBezTo>
                      <a:pt x="260421" y="143695"/>
                      <a:pt x="62513" y="360653"/>
                      <a:pt x="14888" y="39557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7" name="フリーフォーム: 図形 1276">
                <a:extLst>
                  <a:ext uri="{FF2B5EF4-FFF2-40B4-BE49-F238E27FC236}">
                    <a16:creationId xmlns:a16="http://schemas.microsoft.com/office/drawing/2014/main" id="{C088C10F-DF7D-4D2D-828C-FC568129AC50}"/>
                  </a:ext>
                </a:extLst>
              </p:cNvPr>
              <p:cNvSpPr/>
              <p:nvPr/>
            </p:nvSpPr>
            <p:spPr>
              <a:xfrm>
                <a:off x="5547956" y="2717392"/>
                <a:ext cx="366717" cy="636101"/>
              </a:xfrm>
              <a:custGeom>
                <a:avLst/>
                <a:gdLst>
                  <a:gd name="connsiteX0" fmla="*/ 1944 w 366717"/>
                  <a:gd name="connsiteY0" fmla="*/ 408 h 636101"/>
                  <a:gd name="connsiteX1" fmla="*/ 357544 w 366717"/>
                  <a:gd name="connsiteY1" fmla="*/ 222658 h 636101"/>
                  <a:gd name="connsiteX2" fmla="*/ 262294 w 366717"/>
                  <a:gd name="connsiteY2" fmla="*/ 635408 h 636101"/>
                  <a:gd name="connsiteX3" fmla="*/ 268644 w 366717"/>
                  <a:gd name="connsiteY3" fmla="*/ 311558 h 636101"/>
                  <a:gd name="connsiteX4" fmla="*/ 281344 w 366717"/>
                  <a:gd name="connsiteY4" fmla="*/ 635408 h 636101"/>
                  <a:gd name="connsiteX5" fmla="*/ 268644 w 366717"/>
                  <a:gd name="connsiteY5" fmla="*/ 394108 h 636101"/>
                  <a:gd name="connsiteX6" fmla="*/ 217844 w 366717"/>
                  <a:gd name="connsiteY6" fmla="*/ 273458 h 636101"/>
                  <a:gd name="connsiteX7" fmla="*/ 1944 w 366717"/>
                  <a:gd name="connsiteY7" fmla="*/ 408 h 63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7" h="636101">
                    <a:moveTo>
                      <a:pt x="1944" y="408"/>
                    </a:moveTo>
                    <a:cubicBezTo>
                      <a:pt x="25227" y="-8059"/>
                      <a:pt x="314152" y="116825"/>
                      <a:pt x="357544" y="222658"/>
                    </a:cubicBezTo>
                    <a:cubicBezTo>
                      <a:pt x="400936" y="328491"/>
                      <a:pt x="277111" y="620591"/>
                      <a:pt x="262294" y="635408"/>
                    </a:cubicBezTo>
                    <a:cubicBezTo>
                      <a:pt x="247477" y="650225"/>
                      <a:pt x="265469" y="311558"/>
                      <a:pt x="268644" y="311558"/>
                    </a:cubicBezTo>
                    <a:cubicBezTo>
                      <a:pt x="271819" y="311558"/>
                      <a:pt x="281344" y="621650"/>
                      <a:pt x="281344" y="635408"/>
                    </a:cubicBezTo>
                    <a:cubicBezTo>
                      <a:pt x="281344" y="649166"/>
                      <a:pt x="279227" y="454433"/>
                      <a:pt x="268644" y="394108"/>
                    </a:cubicBezTo>
                    <a:cubicBezTo>
                      <a:pt x="258061" y="333783"/>
                      <a:pt x="264411" y="342250"/>
                      <a:pt x="217844" y="273458"/>
                    </a:cubicBezTo>
                    <a:cubicBezTo>
                      <a:pt x="171277" y="204666"/>
                      <a:pt x="-21339" y="8875"/>
                      <a:pt x="1944" y="40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8" name="フリーフォーム: 図形 1277">
                <a:extLst>
                  <a:ext uri="{FF2B5EF4-FFF2-40B4-BE49-F238E27FC236}">
                    <a16:creationId xmlns:a16="http://schemas.microsoft.com/office/drawing/2014/main" id="{F6B858F3-23B9-41CA-9F0A-5468FCDA3656}"/>
                  </a:ext>
                </a:extLst>
              </p:cNvPr>
              <p:cNvSpPr/>
              <p:nvPr/>
            </p:nvSpPr>
            <p:spPr>
              <a:xfrm>
                <a:off x="1790724" y="3835076"/>
                <a:ext cx="1869534" cy="385514"/>
              </a:xfrm>
              <a:custGeom>
                <a:avLst/>
                <a:gdLst>
                  <a:gd name="connsiteX0" fmla="*/ 1828776 w 1869534"/>
                  <a:gd name="connsiteY0" fmla="*/ 82874 h 385514"/>
                  <a:gd name="connsiteX1" fmla="*/ 1777976 w 1869534"/>
                  <a:gd name="connsiteY1" fmla="*/ 82874 h 385514"/>
                  <a:gd name="connsiteX2" fmla="*/ 1022326 w 1869534"/>
                  <a:gd name="connsiteY2" fmla="*/ 13024 h 385514"/>
                  <a:gd name="connsiteX3" fmla="*/ 6326 w 1869534"/>
                  <a:gd name="connsiteY3" fmla="*/ 381324 h 385514"/>
                  <a:gd name="connsiteX4" fmla="*/ 577826 w 1869534"/>
                  <a:gd name="connsiteY4" fmla="*/ 216224 h 385514"/>
                  <a:gd name="connsiteX5" fmla="*/ 279376 w 1869534"/>
                  <a:gd name="connsiteY5" fmla="*/ 279724 h 385514"/>
                  <a:gd name="connsiteX6" fmla="*/ 317476 w 1869534"/>
                  <a:gd name="connsiteY6" fmla="*/ 298774 h 385514"/>
                  <a:gd name="connsiteX7" fmla="*/ 1028676 w 1869534"/>
                  <a:gd name="connsiteY7" fmla="*/ 57474 h 385514"/>
                  <a:gd name="connsiteX8" fmla="*/ 755626 w 1869534"/>
                  <a:gd name="connsiteY8" fmla="*/ 101924 h 385514"/>
                  <a:gd name="connsiteX9" fmla="*/ 628626 w 1869534"/>
                  <a:gd name="connsiteY9" fmla="*/ 216224 h 385514"/>
                  <a:gd name="connsiteX10" fmla="*/ 1085826 w 1869534"/>
                  <a:gd name="connsiteY10" fmla="*/ 63824 h 385514"/>
                  <a:gd name="connsiteX11" fmla="*/ 1828776 w 1869534"/>
                  <a:gd name="connsiteY11" fmla="*/ 82874 h 3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69534" h="385514">
                    <a:moveTo>
                      <a:pt x="1828776" y="82874"/>
                    </a:moveTo>
                    <a:cubicBezTo>
                      <a:pt x="1944134" y="86049"/>
                      <a:pt x="1777976" y="82874"/>
                      <a:pt x="1777976" y="82874"/>
                    </a:cubicBezTo>
                    <a:cubicBezTo>
                      <a:pt x="1643568" y="71232"/>
                      <a:pt x="1317601" y="-36718"/>
                      <a:pt x="1022326" y="13024"/>
                    </a:cubicBezTo>
                    <a:cubicBezTo>
                      <a:pt x="727051" y="62766"/>
                      <a:pt x="80409" y="347457"/>
                      <a:pt x="6326" y="381324"/>
                    </a:cubicBezTo>
                    <a:cubicBezTo>
                      <a:pt x="-67757" y="415191"/>
                      <a:pt x="532318" y="233157"/>
                      <a:pt x="577826" y="216224"/>
                    </a:cubicBezTo>
                    <a:cubicBezTo>
                      <a:pt x="623334" y="199291"/>
                      <a:pt x="322768" y="265966"/>
                      <a:pt x="279376" y="279724"/>
                    </a:cubicBezTo>
                    <a:cubicBezTo>
                      <a:pt x="235984" y="293482"/>
                      <a:pt x="192593" y="335816"/>
                      <a:pt x="317476" y="298774"/>
                    </a:cubicBezTo>
                    <a:cubicBezTo>
                      <a:pt x="442359" y="261732"/>
                      <a:pt x="955651" y="90282"/>
                      <a:pt x="1028676" y="57474"/>
                    </a:cubicBezTo>
                    <a:cubicBezTo>
                      <a:pt x="1101701" y="24666"/>
                      <a:pt x="822301" y="75466"/>
                      <a:pt x="755626" y="101924"/>
                    </a:cubicBezTo>
                    <a:cubicBezTo>
                      <a:pt x="688951" y="128382"/>
                      <a:pt x="573593" y="222574"/>
                      <a:pt x="628626" y="216224"/>
                    </a:cubicBezTo>
                    <a:cubicBezTo>
                      <a:pt x="683659" y="209874"/>
                      <a:pt x="887918" y="83932"/>
                      <a:pt x="1085826" y="63824"/>
                    </a:cubicBezTo>
                    <a:cubicBezTo>
                      <a:pt x="1283734" y="43716"/>
                      <a:pt x="1713418" y="79699"/>
                      <a:pt x="1828776" y="8287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9" name="フリーフォーム: 図形 1278">
                <a:extLst>
                  <a:ext uri="{FF2B5EF4-FFF2-40B4-BE49-F238E27FC236}">
                    <a16:creationId xmlns:a16="http://schemas.microsoft.com/office/drawing/2014/main" id="{B5358C81-FB0B-4E8D-9FC8-B7789777B4CC}"/>
                  </a:ext>
                </a:extLst>
              </p:cNvPr>
              <p:cNvSpPr/>
              <p:nvPr/>
            </p:nvSpPr>
            <p:spPr>
              <a:xfrm>
                <a:off x="3478042" y="4080145"/>
                <a:ext cx="401966" cy="556500"/>
              </a:xfrm>
              <a:custGeom>
                <a:avLst/>
                <a:gdLst>
                  <a:gd name="connsiteX0" fmla="*/ 338308 w 401966"/>
                  <a:gd name="connsiteY0" fmla="*/ 2905 h 556500"/>
                  <a:gd name="connsiteX1" fmla="*/ 65258 w 401966"/>
                  <a:gd name="connsiteY1" fmla="*/ 307705 h 556500"/>
                  <a:gd name="connsiteX2" fmla="*/ 401808 w 401966"/>
                  <a:gd name="connsiteY2" fmla="*/ 79105 h 556500"/>
                  <a:gd name="connsiteX3" fmla="*/ 14458 w 401966"/>
                  <a:gd name="connsiteY3" fmla="*/ 466455 h 556500"/>
                  <a:gd name="connsiteX4" fmla="*/ 77958 w 401966"/>
                  <a:gd name="connsiteY4" fmla="*/ 472805 h 556500"/>
                  <a:gd name="connsiteX5" fmla="*/ 33508 w 401966"/>
                  <a:gd name="connsiteY5" fmla="*/ 529955 h 556500"/>
                  <a:gd name="connsiteX6" fmla="*/ 338308 w 401966"/>
                  <a:gd name="connsiteY6" fmla="*/ 2905 h 55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966" h="556500">
                    <a:moveTo>
                      <a:pt x="338308" y="2905"/>
                    </a:moveTo>
                    <a:cubicBezTo>
                      <a:pt x="343600" y="-34137"/>
                      <a:pt x="54675" y="295005"/>
                      <a:pt x="65258" y="307705"/>
                    </a:cubicBezTo>
                    <a:cubicBezTo>
                      <a:pt x="75841" y="320405"/>
                      <a:pt x="410275" y="52647"/>
                      <a:pt x="401808" y="79105"/>
                    </a:cubicBezTo>
                    <a:cubicBezTo>
                      <a:pt x="393341" y="105563"/>
                      <a:pt x="68433" y="400838"/>
                      <a:pt x="14458" y="466455"/>
                    </a:cubicBezTo>
                    <a:cubicBezTo>
                      <a:pt x="-39517" y="532072"/>
                      <a:pt x="74783" y="462222"/>
                      <a:pt x="77958" y="472805"/>
                    </a:cubicBezTo>
                    <a:cubicBezTo>
                      <a:pt x="81133" y="483388"/>
                      <a:pt x="-6709" y="610388"/>
                      <a:pt x="33508" y="529955"/>
                    </a:cubicBezTo>
                    <a:cubicBezTo>
                      <a:pt x="73725" y="449522"/>
                      <a:pt x="333016" y="39947"/>
                      <a:pt x="338308" y="2905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0" name="フリーフォーム: 図形 1279">
                <a:extLst>
                  <a:ext uri="{FF2B5EF4-FFF2-40B4-BE49-F238E27FC236}">
                    <a16:creationId xmlns:a16="http://schemas.microsoft.com/office/drawing/2014/main" id="{3FDA0A28-3E7E-4CD5-BD7D-D57C0AAEF840}"/>
                  </a:ext>
                </a:extLst>
              </p:cNvPr>
              <p:cNvSpPr/>
              <p:nvPr/>
            </p:nvSpPr>
            <p:spPr>
              <a:xfrm>
                <a:off x="1317742" y="4162585"/>
                <a:ext cx="2084310" cy="983075"/>
              </a:xfrm>
              <a:custGeom>
                <a:avLst/>
                <a:gdLst>
                  <a:gd name="connsiteX0" fmla="*/ 2060458 w 2084310"/>
                  <a:gd name="connsiteY0" fmla="*/ 9365 h 983075"/>
                  <a:gd name="connsiteX1" fmla="*/ 1946158 w 2084310"/>
                  <a:gd name="connsiteY1" fmla="*/ 66515 h 983075"/>
                  <a:gd name="connsiteX2" fmla="*/ 263408 w 2084310"/>
                  <a:gd name="connsiteY2" fmla="*/ 822165 h 983075"/>
                  <a:gd name="connsiteX3" fmla="*/ 536458 w 2084310"/>
                  <a:gd name="connsiteY3" fmla="*/ 739615 h 983075"/>
                  <a:gd name="connsiteX4" fmla="*/ 15758 w 2084310"/>
                  <a:gd name="connsiteY4" fmla="*/ 974565 h 983075"/>
                  <a:gd name="connsiteX5" fmla="*/ 1254008 w 2084310"/>
                  <a:gd name="connsiteY5" fmla="*/ 384015 h 983075"/>
                  <a:gd name="connsiteX6" fmla="*/ 2060458 w 2084310"/>
                  <a:gd name="connsiteY6" fmla="*/ 9365 h 98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4310" h="983075">
                    <a:moveTo>
                      <a:pt x="2060458" y="9365"/>
                    </a:moveTo>
                    <a:cubicBezTo>
                      <a:pt x="2153062" y="-29794"/>
                      <a:pt x="1946158" y="66515"/>
                      <a:pt x="1946158" y="66515"/>
                    </a:cubicBezTo>
                    <a:lnTo>
                      <a:pt x="263408" y="822165"/>
                    </a:lnTo>
                    <a:cubicBezTo>
                      <a:pt x="28458" y="934348"/>
                      <a:pt x="577733" y="714215"/>
                      <a:pt x="536458" y="739615"/>
                    </a:cubicBezTo>
                    <a:cubicBezTo>
                      <a:pt x="495183" y="765015"/>
                      <a:pt x="-103834" y="1033832"/>
                      <a:pt x="15758" y="974565"/>
                    </a:cubicBezTo>
                    <a:cubicBezTo>
                      <a:pt x="135350" y="915298"/>
                      <a:pt x="1254008" y="384015"/>
                      <a:pt x="1254008" y="384015"/>
                    </a:cubicBezTo>
                    <a:lnTo>
                      <a:pt x="2060458" y="9365"/>
                    </a:ln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1" name="フリーフォーム: 図形 1280">
                <a:extLst>
                  <a:ext uri="{FF2B5EF4-FFF2-40B4-BE49-F238E27FC236}">
                    <a16:creationId xmlns:a16="http://schemas.microsoft.com/office/drawing/2014/main" id="{2649563C-57B6-4F25-BF88-7A416922F892}"/>
                  </a:ext>
                </a:extLst>
              </p:cNvPr>
              <p:cNvSpPr/>
              <p:nvPr/>
            </p:nvSpPr>
            <p:spPr>
              <a:xfrm>
                <a:off x="5260181" y="3587726"/>
                <a:ext cx="903279" cy="934221"/>
              </a:xfrm>
              <a:custGeom>
                <a:avLst/>
                <a:gdLst>
                  <a:gd name="connsiteX0" fmla="*/ 23019 w 903279"/>
                  <a:gd name="connsiteY0" fmla="*/ 393724 h 934221"/>
                  <a:gd name="connsiteX1" fmla="*/ 111919 w 903279"/>
                  <a:gd name="connsiteY1" fmla="*/ 355624 h 934221"/>
                  <a:gd name="connsiteX2" fmla="*/ 435769 w 903279"/>
                  <a:gd name="connsiteY2" fmla="*/ 24 h 934221"/>
                  <a:gd name="connsiteX3" fmla="*/ 277019 w 903279"/>
                  <a:gd name="connsiteY3" fmla="*/ 336574 h 934221"/>
                  <a:gd name="connsiteX4" fmla="*/ 473869 w 903279"/>
                  <a:gd name="connsiteY4" fmla="*/ 196874 h 934221"/>
                  <a:gd name="connsiteX5" fmla="*/ 359569 w 903279"/>
                  <a:gd name="connsiteY5" fmla="*/ 781074 h 934221"/>
                  <a:gd name="connsiteX6" fmla="*/ 873919 w 903279"/>
                  <a:gd name="connsiteY6" fmla="*/ 679474 h 934221"/>
                  <a:gd name="connsiteX7" fmla="*/ 765969 w 903279"/>
                  <a:gd name="connsiteY7" fmla="*/ 717574 h 934221"/>
                  <a:gd name="connsiteX8" fmla="*/ 150019 w 903279"/>
                  <a:gd name="connsiteY8" fmla="*/ 869974 h 934221"/>
                  <a:gd name="connsiteX9" fmla="*/ 480219 w 903279"/>
                  <a:gd name="connsiteY9" fmla="*/ 831874 h 934221"/>
                  <a:gd name="connsiteX10" fmla="*/ 499269 w 903279"/>
                  <a:gd name="connsiteY10" fmla="*/ 933474 h 934221"/>
                  <a:gd name="connsiteX11" fmla="*/ 315119 w 903279"/>
                  <a:gd name="connsiteY11" fmla="*/ 876324 h 934221"/>
                  <a:gd name="connsiteX12" fmla="*/ 194469 w 903279"/>
                  <a:gd name="connsiteY12" fmla="*/ 844574 h 934221"/>
                  <a:gd name="connsiteX13" fmla="*/ 499269 w 903279"/>
                  <a:gd name="connsiteY13" fmla="*/ 69874 h 934221"/>
                  <a:gd name="connsiteX14" fmla="*/ 23019 w 903279"/>
                  <a:gd name="connsiteY14" fmla="*/ 393724 h 93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3279" h="934221">
                    <a:moveTo>
                      <a:pt x="23019" y="393724"/>
                    </a:moveTo>
                    <a:cubicBezTo>
                      <a:pt x="-41539" y="441349"/>
                      <a:pt x="43127" y="421241"/>
                      <a:pt x="111919" y="355624"/>
                    </a:cubicBezTo>
                    <a:cubicBezTo>
                      <a:pt x="180711" y="290007"/>
                      <a:pt x="408252" y="3199"/>
                      <a:pt x="435769" y="24"/>
                    </a:cubicBezTo>
                    <a:cubicBezTo>
                      <a:pt x="463286" y="-3151"/>
                      <a:pt x="270669" y="303766"/>
                      <a:pt x="277019" y="336574"/>
                    </a:cubicBezTo>
                    <a:cubicBezTo>
                      <a:pt x="283369" y="369382"/>
                      <a:pt x="460111" y="122791"/>
                      <a:pt x="473869" y="196874"/>
                    </a:cubicBezTo>
                    <a:cubicBezTo>
                      <a:pt x="487627" y="270957"/>
                      <a:pt x="292894" y="700641"/>
                      <a:pt x="359569" y="781074"/>
                    </a:cubicBezTo>
                    <a:cubicBezTo>
                      <a:pt x="426244" y="861507"/>
                      <a:pt x="806186" y="690057"/>
                      <a:pt x="873919" y="679474"/>
                    </a:cubicBezTo>
                    <a:cubicBezTo>
                      <a:pt x="941652" y="668891"/>
                      <a:pt x="886619" y="685824"/>
                      <a:pt x="765969" y="717574"/>
                    </a:cubicBezTo>
                    <a:cubicBezTo>
                      <a:pt x="645319" y="749324"/>
                      <a:pt x="197644" y="850924"/>
                      <a:pt x="150019" y="869974"/>
                    </a:cubicBezTo>
                    <a:cubicBezTo>
                      <a:pt x="102394" y="889024"/>
                      <a:pt x="422011" y="821291"/>
                      <a:pt x="480219" y="831874"/>
                    </a:cubicBezTo>
                    <a:cubicBezTo>
                      <a:pt x="538427" y="842457"/>
                      <a:pt x="526786" y="926066"/>
                      <a:pt x="499269" y="933474"/>
                    </a:cubicBezTo>
                    <a:cubicBezTo>
                      <a:pt x="471752" y="940882"/>
                      <a:pt x="365919" y="891141"/>
                      <a:pt x="315119" y="876324"/>
                    </a:cubicBezTo>
                    <a:cubicBezTo>
                      <a:pt x="264319" y="861507"/>
                      <a:pt x="163777" y="978982"/>
                      <a:pt x="194469" y="844574"/>
                    </a:cubicBezTo>
                    <a:cubicBezTo>
                      <a:pt x="225161" y="710166"/>
                      <a:pt x="527844" y="141841"/>
                      <a:pt x="499269" y="69874"/>
                    </a:cubicBezTo>
                    <a:cubicBezTo>
                      <a:pt x="470694" y="-2093"/>
                      <a:pt x="87577" y="346099"/>
                      <a:pt x="23019" y="39372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2" name="フリーフォーム: 図形 1281">
                <a:extLst>
                  <a:ext uri="{FF2B5EF4-FFF2-40B4-BE49-F238E27FC236}">
                    <a16:creationId xmlns:a16="http://schemas.microsoft.com/office/drawing/2014/main" id="{B00554AD-862A-4294-A210-ECB42BD4F8DD}"/>
                  </a:ext>
                </a:extLst>
              </p:cNvPr>
              <p:cNvSpPr/>
              <p:nvPr/>
            </p:nvSpPr>
            <p:spPr>
              <a:xfrm>
                <a:off x="6611570" y="6619758"/>
                <a:ext cx="1541936" cy="431845"/>
              </a:xfrm>
              <a:custGeom>
                <a:avLst/>
                <a:gdLst>
                  <a:gd name="connsiteX0" fmla="*/ 30530 w 1541936"/>
                  <a:gd name="connsiteY0" fmla="*/ 15992 h 431845"/>
                  <a:gd name="connsiteX1" fmla="*/ 163880 w 1541936"/>
                  <a:gd name="connsiteY1" fmla="*/ 15992 h 431845"/>
                  <a:gd name="connsiteX2" fmla="*/ 767130 w 1541936"/>
                  <a:gd name="connsiteY2" fmla="*/ 35042 h 431845"/>
                  <a:gd name="connsiteX3" fmla="*/ 214680 w 1541936"/>
                  <a:gd name="connsiteY3" fmla="*/ 187442 h 431845"/>
                  <a:gd name="connsiteX4" fmla="*/ 1541830 w 1541936"/>
                  <a:gd name="connsiteY4" fmla="*/ 422392 h 431845"/>
                  <a:gd name="connsiteX5" fmla="*/ 290880 w 1541936"/>
                  <a:gd name="connsiteY5" fmla="*/ 384292 h 431845"/>
                  <a:gd name="connsiteX6" fmla="*/ 754430 w 1541936"/>
                  <a:gd name="connsiteY6" fmla="*/ 371592 h 431845"/>
                  <a:gd name="connsiteX7" fmla="*/ 195630 w 1541936"/>
                  <a:gd name="connsiteY7" fmla="*/ 358892 h 431845"/>
                  <a:gd name="connsiteX8" fmla="*/ 690930 w 1541936"/>
                  <a:gd name="connsiteY8" fmla="*/ 358892 h 431845"/>
                  <a:gd name="connsiteX9" fmla="*/ 144830 w 1541936"/>
                  <a:gd name="connsiteY9" fmla="*/ 250942 h 431845"/>
                  <a:gd name="connsiteX10" fmla="*/ 856030 w 1541936"/>
                  <a:gd name="connsiteY10" fmla="*/ 231892 h 431845"/>
                  <a:gd name="connsiteX11" fmla="*/ 30530 w 1541936"/>
                  <a:gd name="connsiteY11" fmla="*/ 15992 h 43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1936" h="431845">
                    <a:moveTo>
                      <a:pt x="30530" y="15992"/>
                    </a:moveTo>
                    <a:cubicBezTo>
                      <a:pt x="-84828" y="-19991"/>
                      <a:pt x="163880" y="15992"/>
                      <a:pt x="163880" y="15992"/>
                    </a:cubicBezTo>
                    <a:cubicBezTo>
                      <a:pt x="286647" y="19167"/>
                      <a:pt x="758663" y="6467"/>
                      <a:pt x="767130" y="35042"/>
                    </a:cubicBezTo>
                    <a:cubicBezTo>
                      <a:pt x="775597" y="63617"/>
                      <a:pt x="85563" y="122884"/>
                      <a:pt x="214680" y="187442"/>
                    </a:cubicBezTo>
                    <a:cubicBezTo>
                      <a:pt x="343797" y="252000"/>
                      <a:pt x="1529130" y="389584"/>
                      <a:pt x="1541830" y="422392"/>
                    </a:cubicBezTo>
                    <a:cubicBezTo>
                      <a:pt x="1554530" y="455200"/>
                      <a:pt x="422113" y="392759"/>
                      <a:pt x="290880" y="384292"/>
                    </a:cubicBezTo>
                    <a:cubicBezTo>
                      <a:pt x="159647" y="375825"/>
                      <a:pt x="770305" y="375825"/>
                      <a:pt x="754430" y="371592"/>
                    </a:cubicBezTo>
                    <a:cubicBezTo>
                      <a:pt x="738555" y="367359"/>
                      <a:pt x="206213" y="361009"/>
                      <a:pt x="195630" y="358892"/>
                    </a:cubicBezTo>
                    <a:cubicBezTo>
                      <a:pt x="185047" y="356775"/>
                      <a:pt x="699397" y="376884"/>
                      <a:pt x="690930" y="358892"/>
                    </a:cubicBezTo>
                    <a:cubicBezTo>
                      <a:pt x="682463" y="340900"/>
                      <a:pt x="117313" y="272109"/>
                      <a:pt x="144830" y="250942"/>
                    </a:cubicBezTo>
                    <a:cubicBezTo>
                      <a:pt x="172347" y="229775"/>
                      <a:pt x="872963" y="266817"/>
                      <a:pt x="856030" y="231892"/>
                    </a:cubicBezTo>
                    <a:cubicBezTo>
                      <a:pt x="839097" y="196967"/>
                      <a:pt x="145888" y="51975"/>
                      <a:pt x="30530" y="1599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3" name="フリーフォーム: 図形 1282">
                <a:extLst>
                  <a:ext uri="{FF2B5EF4-FFF2-40B4-BE49-F238E27FC236}">
                    <a16:creationId xmlns:a16="http://schemas.microsoft.com/office/drawing/2014/main" id="{C19FB577-74B8-477F-A5DC-854E0896DAB5}"/>
                  </a:ext>
                </a:extLst>
              </p:cNvPr>
              <p:cNvSpPr/>
              <p:nvPr/>
            </p:nvSpPr>
            <p:spPr>
              <a:xfrm>
                <a:off x="6595025" y="6956896"/>
                <a:ext cx="1471308" cy="1082206"/>
              </a:xfrm>
              <a:custGeom>
                <a:avLst/>
                <a:gdLst>
                  <a:gd name="connsiteX0" fmla="*/ 53425 w 1471308"/>
                  <a:gd name="connsiteY0" fmla="*/ 21754 h 1082206"/>
                  <a:gd name="connsiteX1" fmla="*/ 167725 w 1471308"/>
                  <a:gd name="connsiteY1" fmla="*/ 85254 h 1082206"/>
                  <a:gd name="connsiteX2" fmla="*/ 1139275 w 1471308"/>
                  <a:gd name="connsiteY2" fmla="*/ 390054 h 1082206"/>
                  <a:gd name="connsiteX3" fmla="*/ 796375 w 1471308"/>
                  <a:gd name="connsiteY3" fmla="*/ 377354 h 1082206"/>
                  <a:gd name="connsiteX4" fmla="*/ 1120225 w 1471308"/>
                  <a:gd name="connsiteY4" fmla="*/ 529754 h 1082206"/>
                  <a:gd name="connsiteX5" fmla="*/ 713825 w 1471308"/>
                  <a:gd name="connsiteY5" fmla="*/ 536104 h 1082206"/>
                  <a:gd name="connsiteX6" fmla="*/ 1469475 w 1471308"/>
                  <a:gd name="connsiteY6" fmla="*/ 732954 h 1082206"/>
                  <a:gd name="connsiteX7" fmla="*/ 453475 w 1471308"/>
                  <a:gd name="connsiteY7" fmla="*/ 694854 h 1082206"/>
                  <a:gd name="connsiteX8" fmla="*/ 1259925 w 1471308"/>
                  <a:gd name="connsiteY8" fmla="*/ 1082204 h 1082206"/>
                  <a:gd name="connsiteX9" fmla="*/ 155025 w 1471308"/>
                  <a:gd name="connsiteY9" fmla="*/ 688504 h 1082206"/>
                  <a:gd name="connsiteX10" fmla="*/ 713825 w 1471308"/>
                  <a:gd name="connsiteY10" fmla="*/ 885354 h 1082206"/>
                  <a:gd name="connsiteX11" fmla="*/ 180425 w 1471308"/>
                  <a:gd name="connsiteY11" fmla="*/ 612304 h 1082206"/>
                  <a:gd name="connsiteX12" fmla="*/ 301075 w 1471308"/>
                  <a:gd name="connsiteY12" fmla="*/ 625004 h 1082206"/>
                  <a:gd name="connsiteX13" fmla="*/ 243925 w 1471308"/>
                  <a:gd name="connsiteY13" fmla="*/ 529754 h 1082206"/>
                  <a:gd name="connsiteX14" fmla="*/ 631275 w 1471308"/>
                  <a:gd name="connsiteY14" fmla="*/ 510704 h 1082206"/>
                  <a:gd name="connsiteX15" fmla="*/ 47075 w 1471308"/>
                  <a:gd name="connsiteY15" fmla="*/ 326554 h 1082206"/>
                  <a:gd name="connsiteX16" fmla="*/ 231225 w 1471308"/>
                  <a:gd name="connsiteY16" fmla="*/ 358304 h 1082206"/>
                  <a:gd name="connsiteX17" fmla="*/ 59775 w 1471308"/>
                  <a:gd name="connsiteY17" fmla="*/ 294804 h 1082206"/>
                  <a:gd name="connsiteX18" fmla="*/ 739225 w 1471308"/>
                  <a:gd name="connsiteY18" fmla="*/ 409104 h 1082206"/>
                  <a:gd name="connsiteX19" fmla="*/ 53425 w 1471308"/>
                  <a:gd name="connsiteY19" fmla="*/ 21754 h 108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71308" h="1082206">
                    <a:moveTo>
                      <a:pt x="53425" y="21754"/>
                    </a:moveTo>
                    <a:cubicBezTo>
                      <a:pt x="-41825" y="-32221"/>
                      <a:pt x="-13250" y="23871"/>
                      <a:pt x="167725" y="85254"/>
                    </a:cubicBezTo>
                    <a:cubicBezTo>
                      <a:pt x="348700" y="146637"/>
                      <a:pt x="1034500" y="341371"/>
                      <a:pt x="1139275" y="390054"/>
                    </a:cubicBezTo>
                    <a:cubicBezTo>
                      <a:pt x="1244050" y="438737"/>
                      <a:pt x="799550" y="354071"/>
                      <a:pt x="796375" y="377354"/>
                    </a:cubicBezTo>
                    <a:cubicBezTo>
                      <a:pt x="793200" y="400637"/>
                      <a:pt x="1133983" y="503296"/>
                      <a:pt x="1120225" y="529754"/>
                    </a:cubicBezTo>
                    <a:cubicBezTo>
                      <a:pt x="1106467" y="556212"/>
                      <a:pt x="655617" y="502237"/>
                      <a:pt x="713825" y="536104"/>
                    </a:cubicBezTo>
                    <a:cubicBezTo>
                      <a:pt x="772033" y="569971"/>
                      <a:pt x="1512867" y="706496"/>
                      <a:pt x="1469475" y="732954"/>
                    </a:cubicBezTo>
                    <a:cubicBezTo>
                      <a:pt x="1426083" y="759412"/>
                      <a:pt x="488400" y="636646"/>
                      <a:pt x="453475" y="694854"/>
                    </a:cubicBezTo>
                    <a:cubicBezTo>
                      <a:pt x="418550" y="753062"/>
                      <a:pt x="1309667" y="1083262"/>
                      <a:pt x="1259925" y="1082204"/>
                    </a:cubicBezTo>
                    <a:cubicBezTo>
                      <a:pt x="1210183" y="1081146"/>
                      <a:pt x="246041" y="721312"/>
                      <a:pt x="155025" y="688504"/>
                    </a:cubicBezTo>
                    <a:cubicBezTo>
                      <a:pt x="64009" y="655696"/>
                      <a:pt x="709592" y="898054"/>
                      <a:pt x="713825" y="885354"/>
                    </a:cubicBezTo>
                    <a:cubicBezTo>
                      <a:pt x="718058" y="872654"/>
                      <a:pt x="249217" y="655696"/>
                      <a:pt x="180425" y="612304"/>
                    </a:cubicBezTo>
                    <a:cubicBezTo>
                      <a:pt x="111633" y="568912"/>
                      <a:pt x="290492" y="638762"/>
                      <a:pt x="301075" y="625004"/>
                    </a:cubicBezTo>
                    <a:cubicBezTo>
                      <a:pt x="311658" y="611246"/>
                      <a:pt x="188892" y="548804"/>
                      <a:pt x="243925" y="529754"/>
                    </a:cubicBezTo>
                    <a:cubicBezTo>
                      <a:pt x="298958" y="510704"/>
                      <a:pt x="664083" y="544571"/>
                      <a:pt x="631275" y="510704"/>
                    </a:cubicBezTo>
                    <a:cubicBezTo>
                      <a:pt x="598467" y="476837"/>
                      <a:pt x="113750" y="351954"/>
                      <a:pt x="47075" y="326554"/>
                    </a:cubicBezTo>
                    <a:cubicBezTo>
                      <a:pt x="-19600" y="301154"/>
                      <a:pt x="229108" y="363596"/>
                      <a:pt x="231225" y="358304"/>
                    </a:cubicBezTo>
                    <a:cubicBezTo>
                      <a:pt x="233342" y="353012"/>
                      <a:pt x="-24892" y="286337"/>
                      <a:pt x="59775" y="294804"/>
                    </a:cubicBezTo>
                    <a:cubicBezTo>
                      <a:pt x="144442" y="303271"/>
                      <a:pt x="739225" y="453554"/>
                      <a:pt x="739225" y="409104"/>
                    </a:cubicBezTo>
                    <a:cubicBezTo>
                      <a:pt x="739225" y="364654"/>
                      <a:pt x="148675" y="75729"/>
                      <a:pt x="53425" y="2175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4" name="フリーフォーム: 図形 1283">
                <a:extLst>
                  <a:ext uri="{FF2B5EF4-FFF2-40B4-BE49-F238E27FC236}">
                    <a16:creationId xmlns:a16="http://schemas.microsoft.com/office/drawing/2014/main" id="{6269AF65-36DF-4784-8884-EC8B49A1FA08}"/>
                  </a:ext>
                </a:extLst>
              </p:cNvPr>
              <p:cNvSpPr/>
              <p:nvPr/>
            </p:nvSpPr>
            <p:spPr>
              <a:xfrm>
                <a:off x="6421827" y="7442014"/>
                <a:ext cx="1333664" cy="1702044"/>
              </a:xfrm>
              <a:custGeom>
                <a:avLst/>
                <a:gdLst>
                  <a:gd name="connsiteX0" fmla="*/ 163123 w 1333664"/>
                  <a:gd name="connsiteY0" fmla="*/ 152586 h 1702044"/>
                  <a:gd name="connsiteX1" fmla="*/ 296473 w 1333664"/>
                  <a:gd name="connsiteY1" fmla="*/ 203386 h 1702044"/>
                  <a:gd name="connsiteX2" fmla="*/ 1274373 w 1333664"/>
                  <a:gd name="connsiteY2" fmla="*/ 609786 h 1702044"/>
                  <a:gd name="connsiteX3" fmla="*/ 410773 w 1333664"/>
                  <a:gd name="connsiteY3" fmla="*/ 279586 h 1702044"/>
                  <a:gd name="connsiteX4" fmla="*/ 1160073 w 1333664"/>
                  <a:gd name="connsiteY4" fmla="*/ 406586 h 1702044"/>
                  <a:gd name="connsiteX5" fmla="*/ 639373 w 1333664"/>
                  <a:gd name="connsiteY5" fmla="*/ 186 h 1702044"/>
                  <a:gd name="connsiteX6" fmla="*/ 772723 w 1333664"/>
                  <a:gd name="connsiteY6" fmla="*/ 355786 h 1702044"/>
                  <a:gd name="connsiteX7" fmla="*/ 702873 w 1333664"/>
                  <a:gd name="connsiteY7" fmla="*/ 495486 h 1702044"/>
                  <a:gd name="connsiteX8" fmla="*/ 544123 w 1333664"/>
                  <a:gd name="connsiteY8" fmla="*/ 622486 h 1702044"/>
                  <a:gd name="connsiteX9" fmla="*/ 499673 w 1333664"/>
                  <a:gd name="connsiteY9" fmla="*/ 698686 h 1702044"/>
                  <a:gd name="connsiteX10" fmla="*/ 956873 w 1333664"/>
                  <a:gd name="connsiteY10" fmla="*/ 1060636 h 1702044"/>
                  <a:gd name="connsiteX11" fmla="*/ 652073 w 1333664"/>
                  <a:gd name="connsiteY11" fmla="*/ 1168586 h 1702044"/>
                  <a:gd name="connsiteX12" fmla="*/ 1331523 w 1333664"/>
                  <a:gd name="connsiteY12" fmla="*/ 1473386 h 1702044"/>
                  <a:gd name="connsiteX13" fmla="*/ 385373 w 1333664"/>
                  <a:gd name="connsiteY13" fmla="*/ 1117786 h 1702044"/>
                  <a:gd name="connsiteX14" fmla="*/ 531423 w 1333664"/>
                  <a:gd name="connsiteY14" fmla="*/ 1581336 h 1702044"/>
                  <a:gd name="connsiteX15" fmla="*/ 4373 w 1333664"/>
                  <a:gd name="connsiteY15" fmla="*/ 1213036 h 1702044"/>
                  <a:gd name="connsiteX16" fmla="*/ 874323 w 1333664"/>
                  <a:gd name="connsiteY16" fmla="*/ 1701986 h 1702044"/>
                  <a:gd name="connsiteX17" fmla="*/ 366323 w 1333664"/>
                  <a:gd name="connsiteY17" fmla="*/ 1244786 h 1702044"/>
                  <a:gd name="connsiteX18" fmla="*/ 258373 w 1333664"/>
                  <a:gd name="connsiteY18" fmla="*/ 1060636 h 1702044"/>
                  <a:gd name="connsiteX19" fmla="*/ 601273 w 1333664"/>
                  <a:gd name="connsiteY19" fmla="*/ 1028886 h 1702044"/>
                  <a:gd name="connsiteX20" fmla="*/ 359973 w 1333664"/>
                  <a:gd name="connsiteY20" fmla="*/ 698686 h 1702044"/>
                  <a:gd name="connsiteX21" fmla="*/ 404423 w 1333664"/>
                  <a:gd name="connsiteY21" fmla="*/ 400236 h 1702044"/>
                  <a:gd name="connsiteX22" fmla="*/ 398073 w 1333664"/>
                  <a:gd name="connsiteY22" fmla="*/ 330386 h 1702044"/>
                  <a:gd name="connsiteX23" fmla="*/ 366323 w 1333664"/>
                  <a:gd name="connsiteY23" fmla="*/ 298636 h 1702044"/>
                  <a:gd name="connsiteX24" fmla="*/ 779073 w 1333664"/>
                  <a:gd name="connsiteY24" fmla="*/ 597086 h 1702044"/>
                  <a:gd name="connsiteX25" fmla="*/ 163123 w 1333664"/>
                  <a:gd name="connsiteY25" fmla="*/ 152586 h 170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33664" h="1702044">
                    <a:moveTo>
                      <a:pt x="163123" y="152586"/>
                    </a:moveTo>
                    <a:cubicBezTo>
                      <a:pt x="137194" y="139886"/>
                      <a:pt x="296473" y="203386"/>
                      <a:pt x="296473" y="203386"/>
                    </a:cubicBezTo>
                    <a:lnTo>
                      <a:pt x="1274373" y="609786"/>
                    </a:lnTo>
                    <a:cubicBezTo>
                      <a:pt x="1293423" y="622486"/>
                      <a:pt x="429823" y="313453"/>
                      <a:pt x="410773" y="279586"/>
                    </a:cubicBezTo>
                    <a:cubicBezTo>
                      <a:pt x="391723" y="245719"/>
                      <a:pt x="1121973" y="453153"/>
                      <a:pt x="1160073" y="406586"/>
                    </a:cubicBezTo>
                    <a:cubicBezTo>
                      <a:pt x="1198173" y="360019"/>
                      <a:pt x="703931" y="8653"/>
                      <a:pt x="639373" y="186"/>
                    </a:cubicBezTo>
                    <a:cubicBezTo>
                      <a:pt x="574815" y="-8281"/>
                      <a:pt x="762140" y="273236"/>
                      <a:pt x="772723" y="355786"/>
                    </a:cubicBezTo>
                    <a:cubicBezTo>
                      <a:pt x="783306" y="438336"/>
                      <a:pt x="740973" y="451036"/>
                      <a:pt x="702873" y="495486"/>
                    </a:cubicBezTo>
                    <a:cubicBezTo>
                      <a:pt x="664773" y="539936"/>
                      <a:pt x="577990" y="588619"/>
                      <a:pt x="544123" y="622486"/>
                    </a:cubicBezTo>
                    <a:cubicBezTo>
                      <a:pt x="510256" y="656353"/>
                      <a:pt x="430881" y="625661"/>
                      <a:pt x="499673" y="698686"/>
                    </a:cubicBezTo>
                    <a:cubicBezTo>
                      <a:pt x="568465" y="771711"/>
                      <a:pt x="931473" y="982319"/>
                      <a:pt x="956873" y="1060636"/>
                    </a:cubicBezTo>
                    <a:cubicBezTo>
                      <a:pt x="982273" y="1138953"/>
                      <a:pt x="589631" y="1099794"/>
                      <a:pt x="652073" y="1168586"/>
                    </a:cubicBezTo>
                    <a:cubicBezTo>
                      <a:pt x="714515" y="1237378"/>
                      <a:pt x="1375973" y="1481853"/>
                      <a:pt x="1331523" y="1473386"/>
                    </a:cubicBezTo>
                    <a:cubicBezTo>
                      <a:pt x="1287073" y="1464919"/>
                      <a:pt x="518723" y="1099794"/>
                      <a:pt x="385373" y="1117786"/>
                    </a:cubicBezTo>
                    <a:cubicBezTo>
                      <a:pt x="252023" y="1135778"/>
                      <a:pt x="594923" y="1565461"/>
                      <a:pt x="531423" y="1581336"/>
                    </a:cubicBezTo>
                    <a:cubicBezTo>
                      <a:pt x="467923" y="1597211"/>
                      <a:pt x="-52777" y="1192928"/>
                      <a:pt x="4373" y="1213036"/>
                    </a:cubicBezTo>
                    <a:cubicBezTo>
                      <a:pt x="61523" y="1233144"/>
                      <a:pt x="813998" y="1696694"/>
                      <a:pt x="874323" y="1701986"/>
                    </a:cubicBezTo>
                    <a:cubicBezTo>
                      <a:pt x="934648" y="1707278"/>
                      <a:pt x="468981" y="1351678"/>
                      <a:pt x="366323" y="1244786"/>
                    </a:cubicBezTo>
                    <a:cubicBezTo>
                      <a:pt x="263665" y="1137894"/>
                      <a:pt x="219215" y="1096619"/>
                      <a:pt x="258373" y="1060636"/>
                    </a:cubicBezTo>
                    <a:cubicBezTo>
                      <a:pt x="297531" y="1024653"/>
                      <a:pt x="584340" y="1089211"/>
                      <a:pt x="601273" y="1028886"/>
                    </a:cubicBezTo>
                    <a:cubicBezTo>
                      <a:pt x="618206" y="968561"/>
                      <a:pt x="392781" y="803461"/>
                      <a:pt x="359973" y="698686"/>
                    </a:cubicBezTo>
                    <a:cubicBezTo>
                      <a:pt x="327165" y="593911"/>
                      <a:pt x="398073" y="461619"/>
                      <a:pt x="404423" y="400236"/>
                    </a:cubicBezTo>
                    <a:cubicBezTo>
                      <a:pt x="410773" y="338853"/>
                      <a:pt x="404423" y="347319"/>
                      <a:pt x="398073" y="330386"/>
                    </a:cubicBezTo>
                    <a:cubicBezTo>
                      <a:pt x="391723" y="313453"/>
                      <a:pt x="302823" y="254186"/>
                      <a:pt x="366323" y="298636"/>
                    </a:cubicBezTo>
                    <a:cubicBezTo>
                      <a:pt x="429823" y="343086"/>
                      <a:pt x="813998" y="621428"/>
                      <a:pt x="779073" y="597086"/>
                    </a:cubicBezTo>
                    <a:cubicBezTo>
                      <a:pt x="744148" y="572744"/>
                      <a:pt x="450460" y="362665"/>
                      <a:pt x="163123" y="152586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5" name="フリーフォーム: 図形 1284">
                <a:extLst>
                  <a:ext uri="{FF2B5EF4-FFF2-40B4-BE49-F238E27FC236}">
                    <a16:creationId xmlns:a16="http://schemas.microsoft.com/office/drawing/2014/main" id="{0D855E83-F384-40CA-8001-1AC42FDC3B4F}"/>
                  </a:ext>
                </a:extLst>
              </p:cNvPr>
              <p:cNvSpPr/>
              <p:nvPr/>
            </p:nvSpPr>
            <p:spPr>
              <a:xfrm>
                <a:off x="6573518" y="6644999"/>
                <a:ext cx="536141" cy="343505"/>
              </a:xfrm>
              <a:custGeom>
                <a:avLst/>
                <a:gdLst>
                  <a:gd name="connsiteX0" fmla="*/ 441962 w 536141"/>
                  <a:gd name="connsiteY0" fmla="*/ 45361 h 343505"/>
                  <a:gd name="connsiteX1" fmla="*/ 304802 w 536141"/>
                  <a:gd name="connsiteY1" fmla="*/ 25041 h 343505"/>
                  <a:gd name="connsiteX2" fmla="*/ 66042 w 536141"/>
                  <a:gd name="connsiteY2" fmla="*/ 4721 h 343505"/>
                  <a:gd name="connsiteX3" fmla="*/ 340362 w 536141"/>
                  <a:gd name="connsiteY3" fmla="*/ 121561 h 343505"/>
                  <a:gd name="connsiteX4" fmla="*/ 30482 w 536141"/>
                  <a:gd name="connsiteY4" fmla="*/ 9801 h 343505"/>
                  <a:gd name="connsiteX5" fmla="*/ 243842 w 536141"/>
                  <a:gd name="connsiteY5" fmla="*/ 45361 h 343505"/>
                  <a:gd name="connsiteX6" fmla="*/ 325122 w 536141"/>
                  <a:gd name="connsiteY6" fmla="*/ 146961 h 343505"/>
                  <a:gd name="connsiteX7" fmla="*/ 2 w 536141"/>
                  <a:gd name="connsiteY7" fmla="*/ 202841 h 343505"/>
                  <a:gd name="connsiteX8" fmla="*/ 320042 w 536141"/>
                  <a:gd name="connsiteY8" fmla="*/ 243481 h 343505"/>
                  <a:gd name="connsiteX9" fmla="*/ 528322 w 536141"/>
                  <a:gd name="connsiteY9" fmla="*/ 334921 h 343505"/>
                  <a:gd name="connsiteX10" fmla="*/ 45722 w 536141"/>
                  <a:gd name="connsiteY10" fmla="*/ 329841 h 343505"/>
                  <a:gd name="connsiteX11" fmla="*/ 391162 w 536141"/>
                  <a:gd name="connsiteY11" fmla="*/ 248561 h 343505"/>
                  <a:gd name="connsiteX12" fmla="*/ 441962 w 536141"/>
                  <a:gd name="connsiteY12" fmla="*/ 45361 h 343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6141" h="343505">
                    <a:moveTo>
                      <a:pt x="441962" y="45361"/>
                    </a:moveTo>
                    <a:cubicBezTo>
                      <a:pt x="427569" y="8108"/>
                      <a:pt x="367455" y="31814"/>
                      <a:pt x="304802" y="25041"/>
                    </a:cubicBezTo>
                    <a:cubicBezTo>
                      <a:pt x="242149" y="18268"/>
                      <a:pt x="60115" y="-11366"/>
                      <a:pt x="66042" y="4721"/>
                    </a:cubicBezTo>
                    <a:cubicBezTo>
                      <a:pt x="71969" y="20808"/>
                      <a:pt x="346289" y="120714"/>
                      <a:pt x="340362" y="121561"/>
                    </a:cubicBezTo>
                    <a:cubicBezTo>
                      <a:pt x="334435" y="122408"/>
                      <a:pt x="46569" y="22501"/>
                      <a:pt x="30482" y="9801"/>
                    </a:cubicBezTo>
                    <a:cubicBezTo>
                      <a:pt x="14395" y="-2899"/>
                      <a:pt x="194735" y="22501"/>
                      <a:pt x="243842" y="45361"/>
                    </a:cubicBezTo>
                    <a:cubicBezTo>
                      <a:pt x="292949" y="68221"/>
                      <a:pt x="365762" y="120714"/>
                      <a:pt x="325122" y="146961"/>
                    </a:cubicBezTo>
                    <a:cubicBezTo>
                      <a:pt x="284482" y="173208"/>
                      <a:pt x="849" y="186754"/>
                      <a:pt x="2" y="202841"/>
                    </a:cubicBezTo>
                    <a:cubicBezTo>
                      <a:pt x="-845" y="218928"/>
                      <a:pt x="231989" y="221468"/>
                      <a:pt x="320042" y="243481"/>
                    </a:cubicBezTo>
                    <a:cubicBezTo>
                      <a:pt x="408095" y="265494"/>
                      <a:pt x="574042" y="320528"/>
                      <a:pt x="528322" y="334921"/>
                    </a:cubicBezTo>
                    <a:cubicBezTo>
                      <a:pt x="482602" y="349314"/>
                      <a:pt x="68582" y="344234"/>
                      <a:pt x="45722" y="329841"/>
                    </a:cubicBezTo>
                    <a:cubicBezTo>
                      <a:pt x="22862" y="315448"/>
                      <a:pt x="323429" y="297668"/>
                      <a:pt x="391162" y="248561"/>
                    </a:cubicBezTo>
                    <a:cubicBezTo>
                      <a:pt x="458895" y="199454"/>
                      <a:pt x="456355" y="82614"/>
                      <a:pt x="441962" y="453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6" name="フリーフォーム: 図形 1285">
                <a:extLst>
                  <a:ext uri="{FF2B5EF4-FFF2-40B4-BE49-F238E27FC236}">
                    <a16:creationId xmlns:a16="http://schemas.microsoft.com/office/drawing/2014/main" id="{78D43624-2438-439B-96C1-05DD672EBC2D}"/>
                  </a:ext>
                </a:extLst>
              </p:cNvPr>
              <p:cNvSpPr/>
              <p:nvPr/>
            </p:nvSpPr>
            <p:spPr>
              <a:xfrm>
                <a:off x="6496891" y="7033591"/>
                <a:ext cx="1382209" cy="909275"/>
              </a:xfrm>
              <a:custGeom>
                <a:avLst/>
                <a:gdLst>
                  <a:gd name="connsiteX0" fmla="*/ 137589 w 1382209"/>
                  <a:gd name="connsiteY0" fmla="*/ 17449 h 909275"/>
                  <a:gd name="connsiteX1" fmla="*/ 213789 w 1382209"/>
                  <a:gd name="connsiteY1" fmla="*/ 37769 h 909275"/>
                  <a:gd name="connsiteX2" fmla="*/ 899589 w 1382209"/>
                  <a:gd name="connsiteY2" fmla="*/ 312089 h 909275"/>
                  <a:gd name="connsiteX3" fmla="*/ 777669 w 1382209"/>
                  <a:gd name="connsiteY3" fmla="*/ 266369 h 909275"/>
                  <a:gd name="connsiteX4" fmla="*/ 345869 w 1382209"/>
                  <a:gd name="connsiteY4" fmla="*/ 215569 h 909275"/>
                  <a:gd name="connsiteX5" fmla="*/ 1153589 w 1382209"/>
                  <a:gd name="connsiteY5" fmla="*/ 383209 h 909275"/>
                  <a:gd name="connsiteX6" fmla="*/ 218869 w 1382209"/>
                  <a:gd name="connsiteY6" fmla="*/ 108889 h 909275"/>
                  <a:gd name="connsiteX7" fmla="*/ 493189 w 1382209"/>
                  <a:gd name="connsiteY7" fmla="*/ 185089 h 909275"/>
                  <a:gd name="connsiteX8" fmla="*/ 218869 w 1382209"/>
                  <a:gd name="connsiteY8" fmla="*/ 164769 h 909275"/>
                  <a:gd name="connsiteX9" fmla="*/ 183309 w 1382209"/>
                  <a:gd name="connsiteY9" fmla="*/ 215569 h 909275"/>
                  <a:gd name="connsiteX10" fmla="*/ 508429 w 1382209"/>
                  <a:gd name="connsiteY10" fmla="*/ 505129 h 909275"/>
                  <a:gd name="connsiteX11" fmla="*/ 599869 w 1382209"/>
                  <a:gd name="connsiteY11" fmla="*/ 505129 h 909275"/>
                  <a:gd name="connsiteX12" fmla="*/ 132509 w 1382209"/>
                  <a:gd name="connsiteY12" fmla="*/ 357809 h 909275"/>
                  <a:gd name="connsiteX13" fmla="*/ 914829 w 1382209"/>
                  <a:gd name="connsiteY13" fmla="*/ 703249 h 909275"/>
                  <a:gd name="connsiteX14" fmla="*/ 188389 w 1382209"/>
                  <a:gd name="connsiteY14" fmla="*/ 540689 h 909275"/>
                  <a:gd name="connsiteX15" fmla="*/ 1382189 w 1382209"/>
                  <a:gd name="connsiteY15" fmla="*/ 906449 h 909275"/>
                  <a:gd name="connsiteX16" fmla="*/ 218869 w 1382209"/>
                  <a:gd name="connsiteY16" fmla="*/ 703249 h 909275"/>
                  <a:gd name="connsiteX17" fmla="*/ 429 w 1382209"/>
                  <a:gd name="connsiteY17" fmla="*/ 576249 h 909275"/>
                  <a:gd name="connsiteX18" fmla="*/ 162989 w 1382209"/>
                  <a:gd name="connsiteY18" fmla="*/ 515289 h 909275"/>
                  <a:gd name="connsiteX19" fmla="*/ 162989 w 1382209"/>
                  <a:gd name="connsiteY19" fmla="*/ 337489 h 909275"/>
                  <a:gd name="connsiteX20" fmla="*/ 81709 w 1382209"/>
                  <a:gd name="connsiteY20" fmla="*/ 337489 h 909275"/>
                  <a:gd name="connsiteX21" fmla="*/ 66469 w 1382209"/>
                  <a:gd name="connsiteY21" fmla="*/ 322249 h 909275"/>
                  <a:gd name="connsiteX22" fmla="*/ 401749 w 1382209"/>
                  <a:gd name="connsiteY22" fmla="*/ 291769 h 909275"/>
                  <a:gd name="connsiteX23" fmla="*/ 345869 w 1382209"/>
                  <a:gd name="connsiteY23" fmla="*/ 180009 h 909275"/>
                  <a:gd name="connsiteX24" fmla="*/ 137589 w 1382209"/>
                  <a:gd name="connsiteY24" fmla="*/ 17449 h 909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82209" h="909275">
                    <a:moveTo>
                      <a:pt x="137589" y="17449"/>
                    </a:moveTo>
                    <a:cubicBezTo>
                      <a:pt x="115576" y="-6258"/>
                      <a:pt x="86789" y="-11338"/>
                      <a:pt x="213789" y="37769"/>
                    </a:cubicBezTo>
                    <a:cubicBezTo>
                      <a:pt x="340789" y="86876"/>
                      <a:pt x="805609" y="273989"/>
                      <a:pt x="899589" y="312089"/>
                    </a:cubicBezTo>
                    <a:cubicBezTo>
                      <a:pt x="993569" y="350189"/>
                      <a:pt x="869956" y="282456"/>
                      <a:pt x="777669" y="266369"/>
                    </a:cubicBezTo>
                    <a:cubicBezTo>
                      <a:pt x="685382" y="250282"/>
                      <a:pt x="283216" y="196096"/>
                      <a:pt x="345869" y="215569"/>
                    </a:cubicBezTo>
                    <a:cubicBezTo>
                      <a:pt x="408522" y="235042"/>
                      <a:pt x="1174756" y="400989"/>
                      <a:pt x="1153589" y="383209"/>
                    </a:cubicBezTo>
                    <a:cubicBezTo>
                      <a:pt x="1132422" y="365429"/>
                      <a:pt x="328936" y="141909"/>
                      <a:pt x="218869" y="108889"/>
                    </a:cubicBezTo>
                    <a:cubicBezTo>
                      <a:pt x="108802" y="75869"/>
                      <a:pt x="493189" y="175776"/>
                      <a:pt x="493189" y="185089"/>
                    </a:cubicBezTo>
                    <a:cubicBezTo>
                      <a:pt x="493189" y="194402"/>
                      <a:pt x="270516" y="159689"/>
                      <a:pt x="218869" y="164769"/>
                    </a:cubicBezTo>
                    <a:cubicBezTo>
                      <a:pt x="167222" y="169849"/>
                      <a:pt x="135049" y="158842"/>
                      <a:pt x="183309" y="215569"/>
                    </a:cubicBezTo>
                    <a:cubicBezTo>
                      <a:pt x="231569" y="272296"/>
                      <a:pt x="439002" y="456869"/>
                      <a:pt x="508429" y="505129"/>
                    </a:cubicBezTo>
                    <a:cubicBezTo>
                      <a:pt x="577856" y="553389"/>
                      <a:pt x="662522" y="529682"/>
                      <a:pt x="599869" y="505129"/>
                    </a:cubicBezTo>
                    <a:cubicBezTo>
                      <a:pt x="537216" y="480576"/>
                      <a:pt x="80016" y="324789"/>
                      <a:pt x="132509" y="357809"/>
                    </a:cubicBezTo>
                    <a:cubicBezTo>
                      <a:pt x="185002" y="390829"/>
                      <a:pt x="905516" y="672769"/>
                      <a:pt x="914829" y="703249"/>
                    </a:cubicBezTo>
                    <a:cubicBezTo>
                      <a:pt x="924142" y="733729"/>
                      <a:pt x="110496" y="506822"/>
                      <a:pt x="188389" y="540689"/>
                    </a:cubicBezTo>
                    <a:cubicBezTo>
                      <a:pt x="266282" y="574556"/>
                      <a:pt x="1377109" y="879356"/>
                      <a:pt x="1382189" y="906449"/>
                    </a:cubicBezTo>
                    <a:cubicBezTo>
                      <a:pt x="1387269" y="933542"/>
                      <a:pt x="449162" y="758282"/>
                      <a:pt x="218869" y="703249"/>
                    </a:cubicBezTo>
                    <a:cubicBezTo>
                      <a:pt x="-11424" y="648216"/>
                      <a:pt x="9742" y="607576"/>
                      <a:pt x="429" y="576249"/>
                    </a:cubicBezTo>
                    <a:cubicBezTo>
                      <a:pt x="-8884" y="544922"/>
                      <a:pt x="135896" y="555082"/>
                      <a:pt x="162989" y="515289"/>
                    </a:cubicBezTo>
                    <a:cubicBezTo>
                      <a:pt x="190082" y="475496"/>
                      <a:pt x="176536" y="367122"/>
                      <a:pt x="162989" y="337489"/>
                    </a:cubicBezTo>
                    <a:cubicBezTo>
                      <a:pt x="149442" y="307856"/>
                      <a:pt x="97796" y="340029"/>
                      <a:pt x="81709" y="337489"/>
                    </a:cubicBezTo>
                    <a:cubicBezTo>
                      <a:pt x="65622" y="334949"/>
                      <a:pt x="13129" y="329869"/>
                      <a:pt x="66469" y="322249"/>
                    </a:cubicBezTo>
                    <a:cubicBezTo>
                      <a:pt x="119809" y="314629"/>
                      <a:pt x="355182" y="315476"/>
                      <a:pt x="401749" y="291769"/>
                    </a:cubicBezTo>
                    <a:cubicBezTo>
                      <a:pt x="448316" y="268062"/>
                      <a:pt x="391589" y="225729"/>
                      <a:pt x="345869" y="180009"/>
                    </a:cubicBezTo>
                    <a:cubicBezTo>
                      <a:pt x="300149" y="134289"/>
                      <a:pt x="159602" y="41156"/>
                      <a:pt x="137589" y="17449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7" name="フリーフォーム: 図形 1286">
                <a:extLst>
                  <a:ext uri="{FF2B5EF4-FFF2-40B4-BE49-F238E27FC236}">
                    <a16:creationId xmlns:a16="http://schemas.microsoft.com/office/drawing/2014/main" id="{5966C5B5-0719-4AEE-B7DD-D8BD08F0C0C4}"/>
                  </a:ext>
                </a:extLst>
              </p:cNvPr>
              <p:cNvSpPr/>
              <p:nvPr/>
            </p:nvSpPr>
            <p:spPr>
              <a:xfrm>
                <a:off x="6455160" y="7782458"/>
                <a:ext cx="1230880" cy="625527"/>
              </a:xfrm>
              <a:custGeom>
                <a:avLst/>
                <a:gdLst>
                  <a:gd name="connsiteX0" fmla="*/ 1230880 w 1230880"/>
                  <a:gd name="connsiteY0" fmla="*/ 259182 h 625527"/>
                  <a:gd name="connsiteX1" fmla="*/ 1032760 w 1230880"/>
                  <a:gd name="connsiteY1" fmla="*/ 223622 h 625527"/>
                  <a:gd name="connsiteX2" fmla="*/ 82800 w 1230880"/>
                  <a:gd name="connsiteY2" fmla="*/ 102 h 625527"/>
                  <a:gd name="connsiteX3" fmla="*/ 839720 w 1230880"/>
                  <a:gd name="connsiteY3" fmla="*/ 193142 h 625527"/>
                  <a:gd name="connsiteX4" fmla="*/ 174240 w 1230880"/>
                  <a:gd name="connsiteY4" fmla="*/ 71222 h 625527"/>
                  <a:gd name="connsiteX5" fmla="*/ 463800 w 1230880"/>
                  <a:gd name="connsiteY5" fmla="*/ 152502 h 625527"/>
                  <a:gd name="connsiteX6" fmla="*/ 255520 w 1230880"/>
                  <a:gd name="connsiteY6" fmla="*/ 172822 h 625527"/>
                  <a:gd name="connsiteX7" fmla="*/ 626360 w 1230880"/>
                  <a:gd name="connsiteY7" fmla="*/ 223622 h 625527"/>
                  <a:gd name="connsiteX8" fmla="*/ 62480 w 1230880"/>
                  <a:gd name="connsiteY8" fmla="*/ 213462 h 625527"/>
                  <a:gd name="connsiteX9" fmla="*/ 595880 w 1230880"/>
                  <a:gd name="connsiteY9" fmla="*/ 386182 h 625527"/>
                  <a:gd name="connsiteX10" fmla="*/ 1520 w 1230880"/>
                  <a:gd name="connsiteY10" fmla="*/ 116942 h 625527"/>
                  <a:gd name="connsiteX11" fmla="*/ 413000 w 1230880"/>
                  <a:gd name="connsiteY11" fmla="*/ 208382 h 625527"/>
                  <a:gd name="connsiteX12" fmla="*/ 26920 w 1230880"/>
                  <a:gd name="connsiteY12" fmla="*/ 213462 h 625527"/>
                  <a:gd name="connsiteX13" fmla="*/ 1134360 w 1230880"/>
                  <a:gd name="connsiteY13" fmla="*/ 599542 h 625527"/>
                  <a:gd name="connsiteX14" fmla="*/ 931160 w 1230880"/>
                  <a:gd name="connsiteY14" fmla="*/ 553822 h 625527"/>
                  <a:gd name="connsiteX15" fmla="*/ 336800 w 1230880"/>
                  <a:gd name="connsiteY15" fmla="*/ 259182 h 625527"/>
                  <a:gd name="connsiteX16" fmla="*/ 1230880 w 1230880"/>
                  <a:gd name="connsiteY16" fmla="*/ 259182 h 6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30880" h="625527">
                    <a:moveTo>
                      <a:pt x="1230880" y="259182"/>
                    </a:moveTo>
                    <a:cubicBezTo>
                      <a:pt x="1227493" y="262992"/>
                      <a:pt x="1032760" y="223622"/>
                      <a:pt x="1032760" y="223622"/>
                    </a:cubicBezTo>
                    <a:lnTo>
                      <a:pt x="82800" y="102"/>
                    </a:lnTo>
                    <a:cubicBezTo>
                      <a:pt x="50627" y="-4978"/>
                      <a:pt x="824480" y="181289"/>
                      <a:pt x="839720" y="193142"/>
                    </a:cubicBezTo>
                    <a:cubicBezTo>
                      <a:pt x="854960" y="204995"/>
                      <a:pt x="236893" y="77995"/>
                      <a:pt x="174240" y="71222"/>
                    </a:cubicBezTo>
                    <a:cubicBezTo>
                      <a:pt x="111587" y="64449"/>
                      <a:pt x="450253" y="135569"/>
                      <a:pt x="463800" y="152502"/>
                    </a:cubicBezTo>
                    <a:cubicBezTo>
                      <a:pt x="477347" y="169435"/>
                      <a:pt x="228427" y="160969"/>
                      <a:pt x="255520" y="172822"/>
                    </a:cubicBezTo>
                    <a:cubicBezTo>
                      <a:pt x="282613" y="184675"/>
                      <a:pt x="658533" y="216849"/>
                      <a:pt x="626360" y="223622"/>
                    </a:cubicBezTo>
                    <a:cubicBezTo>
                      <a:pt x="594187" y="230395"/>
                      <a:pt x="67560" y="186369"/>
                      <a:pt x="62480" y="213462"/>
                    </a:cubicBezTo>
                    <a:cubicBezTo>
                      <a:pt x="57400" y="240555"/>
                      <a:pt x="606040" y="402269"/>
                      <a:pt x="595880" y="386182"/>
                    </a:cubicBezTo>
                    <a:cubicBezTo>
                      <a:pt x="585720" y="370095"/>
                      <a:pt x="32000" y="146575"/>
                      <a:pt x="1520" y="116942"/>
                    </a:cubicBezTo>
                    <a:cubicBezTo>
                      <a:pt x="-28960" y="87309"/>
                      <a:pt x="408767" y="192295"/>
                      <a:pt x="413000" y="208382"/>
                    </a:cubicBezTo>
                    <a:cubicBezTo>
                      <a:pt x="417233" y="224469"/>
                      <a:pt x="-93307" y="148269"/>
                      <a:pt x="26920" y="213462"/>
                    </a:cubicBezTo>
                    <a:cubicBezTo>
                      <a:pt x="147147" y="278655"/>
                      <a:pt x="983653" y="542815"/>
                      <a:pt x="1134360" y="599542"/>
                    </a:cubicBezTo>
                    <a:cubicBezTo>
                      <a:pt x="1285067" y="656269"/>
                      <a:pt x="1064087" y="610549"/>
                      <a:pt x="931160" y="553822"/>
                    </a:cubicBezTo>
                    <a:cubicBezTo>
                      <a:pt x="798233" y="497095"/>
                      <a:pt x="284307" y="308289"/>
                      <a:pt x="336800" y="259182"/>
                    </a:cubicBezTo>
                    <a:cubicBezTo>
                      <a:pt x="389293" y="210075"/>
                      <a:pt x="817706" y="234628"/>
                      <a:pt x="1230880" y="25918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8" name="フリーフォーム: 図形 1287">
                <a:extLst>
                  <a:ext uri="{FF2B5EF4-FFF2-40B4-BE49-F238E27FC236}">
                    <a16:creationId xmlns:a16="http://schemas.microsoft.com/office/drawing/2014/main" id="{ED32EC1E-2EBC-4A06-90CD-0521C781231C}"/>
                  </a:ext>
                </a:extLst>
              </p:cNvPr>
              <p:cNvSpPr/>
              <p:nvPr/>
            </p:nvSpPr>
            <p:spPr>
              <a:xfrm>
                <a:off x="6349314" y="8077177"/>
                <a:ext cx="1819718" cy="1146556"/>
              </a:xfrm>
              <a:custGeom>
                <a:avLst/>
                <a:gdLst>
                  <a:gd name="connsiteX0" fmla="*/ 1677086 w 1819718"/>
                  <a:gd name="connsiteY0" fmla="*/ 568983 h 1146556"/>
                  <a:gd name="connsiteX1" fmla="*/ 1387526 w 1819718"/>
                  <a:gd name="connsiteY1" fmla="*/ 492783 h 1146556"/>
                  <a:gd name="connsiteX2" fmla="*/ 742366 w 1819718"/>
                  <a:gd name="connsiteY2" fmla="*/ 279423 h 1146556"/>
                  <a:gd name="connsiteX3" fmla="*/ 31166 w 1819718"/>
                  <a:gd name="connsiteY3" fmla="*/ 23 h 1146556"/>
                  <a:gd name="connsiteX4" fmla="*/ 615366 w 1819718"/>
                  <a:gd name="connsiteY4" fmla="*/ 294663 h 1146556"/>
                  <a:gd name="connsiteX5" fmla="*/ 1021766 w 1819718"/>
                  <a:gd name="connsiteY5" fmla="*/ 441983 h 1146556"/>
                  <a:gd name="connsiteX6" fmla="*/ 132766 w 1819718"/>
                  <a:gd name="connsiteY6" fmla="*/ 101623 h 1146556"/>
                  <a:gd name="connsiteX7" fmla="*/ 1194486 w 1819718"/>
                  <a:gd name="connsiteY7" fmla="*/ 584223 h 1146556"/>
                  <a:gd name="connsiteX8" fmla="*/ 615366 w 1819718"/>
                  <a:gd name="connsiteY8" fmla="*/ 401343 h 1146556"/>
                  <a:gd name="connsiteX9" fmla="*/ 208966 w 1819718"/>
                  <a:gd name="connsiteY9" fmla="*/ 238783 h 1146556"/>
                  <a:gd name="connsiteX10" fmla="*/ 630606 w 1819718"/>
                  <a:gd name="connsiteY10" fmla="*/ 548663 h 1146556"/>
                  <a:gd name="connsiteX11" fmla="*/ 290246 w 1819718"/>
                  <a:gd name="connsiteY11" fmla="*/ 396263 h 1146556"/>
                  <a:gd name="connsiteX12" fmla="*/ 757606 w 1819718"/>
                  <a:gd name="connsiteY12" fmla="*/ 629943 h 1146556"/>
                  <a:gd name="connsiteX13" fmla="*/ 686 w 1819718"/>
                  <a:gd name="connsiteY13" fmla="*/ 259103 h 1146556"/>
                  <a:gd name="connsiteX14" fmla="*/ 915086 w 1819718"/>
                  <a:gd name="connsiteY14" fmla="*/ 802663 h 1146556"/>
                  <a:gd name="connsiteX15" fmla="*/ 127686 w 1819718"/>
                  <a:gd name="connsiteY15" fmla="*/ 462303 h 1146556"/>
                  <a:gd name="connsiteX16" fmla="*/ 803326 w 1819718"/>
                  <a:gd name="connsiteY16" fmla="*/ 1143023 h 1146556"/>
                  <a:gd name="connsiteX17" fmla="*/ 549326 w 1819718"/>
                  <a:gd name="connsiteY17" fmla="*/ 721383 h 1146556"/>
                  <a:gd name="connsiteX18" fmla="*/ 676326 w 1819718"/>
                  <a:gd name="connsiteY18" fmla="*/ 543583 h 1146556"/>
                  <a:gd name="connsiteX19" fmla="*/ 275006 w 1819718"/>
                  <a:gd name="connsiteY19" fmla="*/ 66063 h 1146556"/>
                  <a:gd name="connsiteX20" fmla="*/ 1712646 w 1819718"/>
                  <a:gd name="connsiteY20" fmla="*/ 533423 h 1146556"/>
                  <a:gd name="connsiteX21" fmla="*/ 1677086 w 1819718"/>
                  <a:gd name="connsiteY21" fmla="*/ 568983 h 114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19718" h="1146556">
                    <a:moveTo>
                      <a:pt x="1677086" y="568983"/>
                    </a:moveTo>
                    <a:cubicBezTo>
                      <a:pt x="1622899" y="562210"/>
                      <a:pt x="1543313" y="541043"/>
                      <a:pt x="1387526" y="492783"/>
                    </a:cubicBezTo>
                    <a:cubicBezTo>
                      <a:pt x="1231739" y="444523"/>
                      <a:pt x="968426" y="361550"/>
                      <a:pt x="742366" y="279423"/>
                    </a:cubicBezTo>
                    <a:cubicBezTo>
                      <a:pt x="516306" y="197296"/>
                      <a:pt x="52333" y="-2517"/>
                      <a:pt x="31166" y="23"/>
                    </a:cubicBezTo>
                    <a:cubicBezTo>
                      <a:pt x="9999" y="2563"/>
                      <a:pt x="450266" y="221003"/>
                      <a:pt x="615366" y="294663"/>
                    </a:cubicBezTo>
                    <a:cubicBezTo>
                      <a:pt x="780466" y="368323"/>
                      <a:pt x="1102199" y="474156"/>
                      <a:pt x="1021766" y="441983"/>
                    </a:cubicBezTo>
                    <a:cubicBezTo>
                      <a:pt x="941333" y="409810"/>
                      <a:pt x="103979" y="77916"/>
                      <a:pt x="132766" y="101623"/>
                    </a:cubicBezTo>
                    <a:cubicBezTo>
                      <a:pt x="161553" y="125330"/>
                      <a:pt x="1114053" y="534270"/>
                      <a:pt x="1194486" y="584223"/>
                    </a:cubicBezTo>
                    <a:cubicBezTo>
                      <a:pt x="1274919" y="634176"/>
                      <a:pt x="779619" y="458916"/>
                      <a:pt x="615366" y="401343"/>
                    </a:cubicBezTo>
                    <a:cubicBezTo>
                      <a:pt x="451113" y="343770"/>
                      <a:pt x="206426" y="214230"/>
                      <a:pt x="208966" y="238783"/>
                    </a:cubicBezTo>
                    <a:cubicBezTo>
                      <a:pt x="211506" y="263336"/>
                      <a:pt x="617059" y="522416"/>
                      <a:pt x="630606" y="548663"/>
                    </a:cubicBezTo>
                    <a:cubicBezTo>
                      <a:pt x="644153" y="574910"/>
                      <a:pt x="290246" y="396263"/>
                      <a:pt x="290246" y="396263"/>
                    </a:cubicBezTo>
                    <a:cubicBezTo>
                      <a:pt x="311413" y="409810"/>
                      <a:pt x="757606" y="629943"/>
                      <a:pt x="757606" y="629943"/>
                    </a:cubicBezTo>
                    <a:cubicBezTo>
                      <a:pt x="709346" y="607083"/>
                      <a:pt x="-25561" y="230316"/>
                      <a:pt x="686" y="259103"/>
                    </a:cubicBezTo>
                    <a:cubicBezTo>
                      <a:pt x="26933" y="287890"/>
                      <a:pt x="893919" y="768796"/>
                      <a:pt x="915086" y="802663"/>
                    </a:cubicBezTo>
                    <a:cubicBezTo>
                      <a:pt x="936253" y="836530"/>
                      <a:pt x="146313" y="405576"/>
                      <a:pt x="127686" y="462303"/>
                    </a:cubicBezTo>
                    <a:cubicBezTo>
                      <a:pt x="109059" y="519030"/>
                      <a:pt x="733053" y="1099843"/>
                      <a:pt x="803326" y="1143023"/>
                    </a:cubicBezTo>
                    <a:cubicBezTo>
                      <a:pt x="873599" y="1186203"/>
                      <a:pt x="570493" y="821290"/>
                      <a:pt x="549326" y="721383"/>
                    </a:cubicBezTo>
                    <a:cubicBezTo>
                      <a:pt x="528159" y="621476"/>
                      <a:pt x="722046" y="652803"/>
                      <a:pt x="676326" y="543583"/>
                    </a:cubicBezTo>
                    <a:cubicBezTo>
                      <a:pt x="630606" y="434363"/>
                      <a:pt x="102286" y="67756"/>
                      <a:pt x="275006" y="66063"/>
                    </a:cubicBezTo>
                    <a:cubicBezTo>
                      <a:pt x="447726" y="64370"/>
                      <a:pt x="1478119" y="453836"/>
                      <a:pt x="1712646" y="533423"/>
                    </a:cubicBezTo>
                    <a:cubicBezTo>
                      <a:pt x="1947173" y="613010"/>
                      <a:pt x="1731273" y="575756"/>
                      <a:pt x="1677086" y="568983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9" name="フリーフォーム: 図形 1288">
                <a:extLst>
                  <a:ext uri="{FF2B5EF4-FFF2-40B4-BE49-F238E27FC236}">
                    <a16:creationId xmlns:a16="http://schemas.microsoft.com/office/drawing/2014/main" id="{76FBD426-8526-4949-8FF5-98C90FA38112}"/>
                  </a:ext>
                </a:extLst>
              </p:cNvPr>
              <p:cNvSpPr/>
              <p:nvPr/>
            </p:nvSpPr>
            <p:spPr>
              <a:xfrm>
                <a:off x="4110883" y="7460133"/>
                <a:ext cx="294041" cy="629424"/>
              </a:xfrm>
              <a:custGeom>
                <a:avLst/>
                <a:gdLst>
                  <a:gd name="connsiteX0" fmla="*/ 16617 w 294041"/>
                  <a:gd name="connsiteY0" fmla="*/ 189500 h 629424"/>
                  <a:gd name="connsiteX1" fmla="*/ 169017 w 294041"/>
                  <a:gd name="connsiteY1" fmla="*/ 128117 h 629424"/>
                  <a:gd name="connsiteX2" fmla="*/ 194417 w 294041"/>
                  <a:gd name="connsiteY2" fmla="*/ 117534 h 629424"/>
                  <a:gd name="connsiteX3" fmla="*/ 190184 w 294041"/>
                  <a:gd name="connsiteY3" fmla="*/ 176800 h 629424"/>
                  <a:gd name="connsiteX4" fmla="*/ 164784 w 294041"/>
                  <a:gd name="connsiteY4" fmla="*/ 458317 h 629424"/>
                  <a:gd name="connsiteX5" fmla="*/ 173250 w 294041"/>
                  <a:gd name="connsiteY5" fmla="*/ 587434 h 629424"/>
                  <a:gd name="connsiteX6" fmla="*/ 164784 w 294041"/>
                  <a:gd name="connsiteY6" fmla="*/ 625534 h 629424"/>
                  <a:gd name="connsiteX7" fmla="*/ 207117 w 294041"/>
                  <a:gd name="connsiteY7" fmla="*/ 625534 h 629424"/>
                  <a:gd name="connsiteX8" fmla="*/ 270617 w 294041"/>
                  <a:gd name="connsiteY8" fmla="*/ 602250 h 629424"/>
                  <a:gd name="connsiteX9" fmla="*/ 257917 w 294041"/>
                  <a:gd name="connsiteY9" fmla="*/ 492184 h 629424"/>
                  <a:gd name="connsiteX10" fmla="*/ 289667 w 294041"/>
                  <a:gd name="connsiteY10" fmla="*/ 138700 h 629424"/>
                  <a:gd name="connsiteX11" fmla="*/ 289667 w 294041"/>
                  <a:gd name="connsiteY11" fmla="*/ 7467 h 629424"/>
                  <a:gd name="connsiteX12" fmla="*/ 251567 w 294041"/>
                  <a:gd name="connsiteY12" fmla="*/ 22284 h 629424"/>
                  <a:gd name="connsiteX13" fmla="*/ 99167 w 294041"/>
                  <a:gd name="connsiteY13" fmla="*/ 73084 h 629424"/>
                  <a:gd name="connsiteX14" fmla="*/ 14500 w 294041"/>
                  <a:gd name="connsiteY14" fmla="*/ 100600 h 629424"/>
                  <a:gd name="connsiteX15" fmla="*/ 16617 w 294041"/>
                  <a:gd name="connsiteY15" fmla="*/ 189500 h 629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4041" h="629424">
                    <a:moveTo>
                      <a:pt x="16617" y="189500"/>
                    </a:moveTo>
                    <a:cubicBezTo>
                      <a:pt x="42370" y="194086"/>
                      <a:pt x="139384" y="140111"/>
                      <a:pt x="169017" y="128117"/>
                    </a:cubicBezTo>
                    <a:cubicBezTo>
                      <a:pt x="198650" y="116123"/>
                      <a:pt x="190889" y="109420"/>
                      <a:pt x="194417" y="117534"/>
                    </a:cubicBezTo>
                    <a:cubicBezTo>
                      <a:pt x="197945" y="125648"/>
                      <a:pt x="195123" y="120003"/>
                      <a:pt x="190184" y="176800"/>
                    </a:cubicBezTo>
                    <a:cubicBezTo>
                      <a:pt x="185245" y="233597"/>
                      <a:pt x="167606" y="389878"/>
                      <a:pt x="164784" y="458317"/>
                    </a:cubicBezTo>
                    <a:cubicBezTo>
                      <a:pt x="161962" y="526756"/>
                      <a:pt x="173250" y="559565"/>
                      <a:pt x="173250" y="587434"/>
                    </a:cubicBezTo>
                    <a:cubicBezTo>
                      <a:pt x="173250" y="615303"/>
                      <a:pt x="159140" y="619184"/>
                      <a:pt x="164784" y="625534"/>
                    </a:cubicBezTo>
                    <a:cubicBezTo>
                      <a:pt x="170428" y="631884"/>
                      <a:pt x="189478" y="629415"/>
                      <a:pt x="207117" y="625534"/>
                    </a:cubicBezTo>
                    <a:cubicBezTo>
                      <a:pt x="224756" y="621653"/>
                      <a:pt x="262150" y="624475"/>
                      <a:pt x="270617" y="602250"/>
                    </a:cubicBezTo>
                    <a:cubicBezTo>
                      <a:pt x="279084" y="580025"/>
                      <a:pt x="254742" y="569442"/>
                      <a:pt x="257917" y="492184"/>
                    </a:cubicBezTo>
                    <a:cubicBezTo>
                      <a:pt x="261092" y="414926"/>
                      <a:pt x="284375" y="219486"/>
                      <a:pt x="289667" y="138700"/>
                    </a:cubicBezTo>
                    <a:cubicBezTo>
                      <a:pt x="294959" y="57914"/>
                      <a:pt x="296017" y="26870"/>
                      <a:pt x="289667" y="7467"/>
                    </a:cubicBezTo>
                    <a:cubicBezTo>
                      <a:pt x="283317" y="-11936"/>
                      <a:pt x="283317" y="11348"/>
                      <a:pt x="251567" y="22284"/>
                    </a:cubicBezTo>
                    <a:cubicBezTo>
                      <a:pt x="219817" y="33220"/>
                      <a:pt x="138678" y="60031"/>
                      <a:pt x="99167" y="73084"/>
                    </a:cubicBezTo>
                    <a:cubicBezTo>
                      <a:pt x="59656" y="86137"/>
                      <a:pt x="30022" y="84725"/>
                      <a:pt x="14500" y="100600"/>
                    </a:cubicBezTo>
                    <a:cubicBezTo>
                      <a:pt x="-1022" y="116475"/>
                      <a:pt x="-9136" y="184914"/>
                      <a:pt x="16617" y="189500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0" name="フリーフォーム: 図形 1289">
                <a:extLst>
                  <a:ext uri="{FF2B5EF4-FFF2-40B4-BE49-F238E27FC236}">
                    <a16:creationId xmlns:a16="http://schemas.microsoft.com/office/drawing/2014/main" id="{A221DAED-635D-4170-99C1-BC36566B32E7}"/>
                  </a:ext>
                </a:extLst>
              </p:cNvPr>
              <p:cNvSpPr/>
              <p:nvPr/>
            </p:nvSpPr>
            <p:spPr>
              <a:xfrm>
                <a:off x="4646214" y="7441032"/>
                <a:ext cx="293441" cy="644330"/>
              </a:xfrm>
              <a:custGeom>
                <a:avLst/>
                <a:gdLst>
                  <a:gd name="connsiteX0" fmla="*/ 25799 w 293441"/>
                  <a:gd name="connsiteY0" fmla="*/ 113881 h 644330"/>
                  <a:gd name="connsiteX1" fmla="*/ 189311 w 293441"/>
                  <a:gd name="connsiteY1" fmla="*/ 50381 h 644330"/>
                  <a:gd name="connsiteX2" fmla="*/ 286149 w 293441"/>
                  <a:gd name="connsiteY2" fmla="*/ 10693 h 644330"/>
                  <a:gd name="connsiteX3" fmla="*/ 286149 w 293441"/>
                  <a:gd name="connsiteY3" fmla="*/ 34506 h 644330"/>
                  <a:gd name="connsiteX4" fmla="*/ 282974 w 293441"/>
                  <a:gd name="connsiteY4" fmla="*/ 355181 h 644330"/>
                  <a:gd name="connsiteX5" fmla="*/ 270274 w 293441"/>
                  <a:gd name="connsiteY5" fmla="*/ 602831 h 644330"/>
                  <a:gd name="connsiteX6" fmla="*/ 241699 w 293441"/>
                  <a:gd name="connsiteY6" fmla="*/ 613943 h 644330"/>
                  <a:gd name="connsiteX7" fmla="*/ 157561 w 293441"/>
                  <a:gd name="connsiteY7" fmla="*/ 644106 h 644330"/>
                  <a:gd name="connsiteX8" fmla="*/ 168674 w 293441"/>
                  <a:gd name="connsiteY8" fmla="*/ 596481 h 644330"/>
                  <a:gd name="connsiteX9" fmla="*/ 186136 w 293441"/>
                  <a:gd name="connsiteY9" fmla="*/ 315493 h 644330"/>
                  <a:gd name="connsiteX10" fmla="*/ 200424 w 293441"/>
                  <a:gd name="connsiteY10" fmla="*/ 96418 h 644330"/>
                  <a:gd name="connsiteX11" fmla="*/ 171849 w 293441"/>
                  <a:gd name="connsiteY11" fmla="*/ 126581 h 644330"/>
                  <a:gd name="connsiteX12" fmla="*/ 127399 w 293441"/>
                  <a:gd name="connsiteY12" fmla="*/ 147218 h 644330"/>
                  <a:gd name="connsiteX13" fmla="*/ 11511 w 293441"/>
                  <a:gd name="connsiteY13" fmla="*/ 198018 h 644330"/>
                  <a:gd name="connsiteX14" fmla="*/ 25799 w 293441"/>
                  <a:gd name="connsiteY14" fmla="*/ 113881 h 64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3441" h="644330">
                    <a:moveTo>
                      <a:pt x="25799" y="113881"/>
                    </a:moveTo>
                    <a:cubicBezTo>
                      <a:pt x="55432" y="89275"/>
                      <a:pt x="189311" y="50381"/>
                      <a:pt x="189311" y="50381"/>
                    </a:cubicBezTo>
                    <a:cubicBezTo>
                      <a:pt x="232703" y="33183"/>
                      <a:pt x="270009" y="13339"/>
                      <a:pt x="286149" y="10693"/>
                    </a:cubicBezTo>
                    <a:cubicBezTo>
                      <a:pt x="302289" y="8047"/>
                      <a:pt x="286678" y="-22909"/>
                      <a:pt x="286149" y="34506"/>
                    </a:cubicBezTo>
                    <a:cubicBezTo>
                      <a:pt x="285620" y="91921"/>
                      <a:pt x="285620" y="260460"/>
                      <a:pt x="282974" y="355181"/>
                    </a:cubicBezTo>
                    <a:cubicBezTo>
                      <a:pt x="280328" y="449902"/>
                      <a:pt x="277153" y="559704"/>
                      <a:pt x="270274" y="602831"/>
                    </a:cubicBezTo>
                    <a:cubicBezTo>
                      <a:pt x="263395" y="645958"/>
                      <a:pt x="241699" y="613943"/>
                      <a:pt x="241699" y="613943"/>
                    </a:cubicBezTo>
                    <a:cubicBezTo>
                      <a:pt x="222914" y="620822"/>
                      <a:pt x="169732" y="647016"/>
                      <a:pt x="157561" y="644106"/>
                    </a:cubicBezTo>
                    <a:cubicBezTo>
                      <a:pt x="145390" y="641196"/>
                      <a:pt x="163912" y="651250"/>
                      <a:pt x="168674" y="596481"/>
                    </a:cubicBezTo>
                    <a:cubicBezTo>
                      <a:pt x="173436" y="541712"/>
                      <a:pt x="180844" y="398837"/>
                      <a:pt x="186136" y="315493"/>
                    </a:cubicBezTo>
                    <a:cubicBezTo>
                      <a:pt x="191428" y="232149"/>
                      <a:pt x="202805" y="127903"/>
                      <a:pt x="200424" y="96418"/>
                    </a:cubicBezTo>
                    <a:cubicBezTo>
                      <a:pt x="198043" y="64933"/>
                      <a:pt x="184020" y="118114"/>
                      <a:pt x="171849" y="126581"/>
                    </a:cubicBezTo>
                    <a:cubicBezTo>
                      <a:pt x="159678" y="135048"/>
                      <a:pt x="127399" y="147218"/>
                      <a:pt x="127399" y="147218"/>
                    </a:cubicBezTo>
                    <a:cubicBezTo>
                      <a:pt x="100676" y="159124"/>
                      <a:pt x="30032" y="201458"/>
                      <a:pt x="11511" y="198018"/>
                    </a:cubicBezTo>
                    <a:cubicBezTo>
                      <a:pt x="-7010" y="194578"/>
                      <a:pt x="-3834" y="138487"/>
                      <a:pt x="25799" y="113881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1" name="フリーフォーム: 図形 1290">
                <a:extLst>
                  <a:ext uri="{FF2B5EF4-FFF2-40B4-BE49-F238E27FC236}">
                    <a16:creationId xmlns:a16="http://schemas.microsoft.com/office/drawing/2014/main" id="{73E58658-9BE9-4AFF-8A4A-069BD61F9995}"/>
                  </a:ext>
                </a:extLst>
              </p:cNvPr>
              <p:cNvSpPr/>
              <p:nvPr/>
            </p:nvSpPr>
            <p:spPr>
              <a:xfrm>
                <a:off x="5143909" y="7424043"/>
                <a:ext cx="457898" cy="638899"/>
              </a:xfrm>
              <a:custGeom>
                <a:avLst/>
                <a:gdLst>
                  <a:gd name="connsiteX0" fmla="*/ 5941 w 457898"/>
                  <a:gd name="connsiteY0" fmla="*/ 178495 h 638899"/>
                  <a:gd name="connsiteX1" fmla="*/ 86904 w 457898"/>
                  <a:gd name="connsiteY1" fmla="*/ 176907 h 638899"/>
                  <a:gd name="connsiteX2" fmla="*/ 107541 w 457898"/>
                  <a:gd name="connsiteY2" fmla="*/ 143570 h 638899"/>
                  <a:gd name="connsiteX3" fmla="*/ 255179 w 457898"/>
                  <a:gd name="connsiteY3" fmla="*/ 64195 h 638899"/>
                  <a:gd name="connsiteX4" fmla="*/ 345666 w 457898"/>
                  <a:gd name="connsiteY4" fmla="*/ 124520 h 638899"/>
                  <a:gd name="connsiteX5" fmla="*/ 366304 w 457898"/>
                  <a:gd name="connsiteY5" fmla="*/ 159445 h 638899"/>
                  <a:gd name="connsiteX6" fmla="*/ 326616 w 457898"/>
                  <a:gd name="connsiteY6" fmla="*/ 222945 h 638899"/>
                  <a:gd name="connsiteX7" fmla="*/ 199616 w 457898"/>
                  <a:gd name="connsiteY7" fmla="*/ 383282 h 638899"/>
                  <a:gd name="connsiteX8" fmla="*/ 28166 w 457898"/>
                  <a:gd name="connsiteY8" fmla="*/ 586482 h 638899"/>
                  <a:gd name="connsiteX9" fmla="*/ 4354 w 457898"/>
                  <a:gd name="connsiteY9" fmla="*/ 624582 h 638899"/>
                  <a:gd name="connsiteX10" fmla="*/ 72616 w 457898"/>
                  <a:gd name="connsiteY10" fmla="*/ 626170 h 638899"/>
                  <a:gd name="connsiteX11" fmla="*/ 332966 w 457898"/>
                  <a:gd name="connsiteY11" fmla="*/ 637282 h 638899"/>
                  <a:gd name="connsiteX12" fmla="*/ 445679 w 457898"/>
                  <a:gd name="connsiteY12" fmla="*/ 629345 h 638899"/>
                  <a:gd name="connsiteX13" fmla="*/ 440916 w 457898"/>
                  <a:gd name="connsiteY13" fmla="*/ 551557 h 638899"/>
                  <a:gd name="connsiteX14" fmla="*/ 321854 w 457898"/>
                  <a:gd name="connsiteY14" fmla="*/ 565845 h 638899"/>
                  <a:gd name="connsiteX15" fmla="*/ 134529 w 457898"/>
                  <a:gd name="connsiteY15" fmla="*/ 564257 h 638899"/>
                  <a:gd name="connsiteX16" fmla="*/ 190091 w 457898"/>
                  <a:gd name="connsiteY16" fmla="*/ 518220 h 638899"/>
                  <a:gd name="connsiteX17" fmla="*/ 391704 w 457898"/>
                  <a:gd name="connsiteY17" fmla="*/ 302320 h 638899"/>
                  <a:gd name="connsiteX18" fmla="*/ 432979 w 457898"/>
                  <a:gd name="connsiteY18" fmla="*/ 194370 h 638899"/>
                  <a:gd name="connsiteX19" fmla="*/ 421866 w 457898"/>
                  <a:gd name="connsiteY19" fmla="*/ 102295 h 638899"/>
                  <a:gd name="connsiteX20" fmla="*/ 339316 w 457898"/>
                  <a:gd name="connsiteY20" fmla="*/ 16570 h 638899"/>
                  <a:gd name="connsiteX21" fmla="*/ 193266 w 457898"/>
                  <a:gd name="connsiteY21" fmla="*/ 2282 h 638899"/>
                  <a:gd name="connsiteX22" fmla="*/ 113891 w 457898"/>
                  <a:gd name="connsiteY22" fmla="*/ 46732 h 638899"/>
                  <a:gd name="connsiteX23" fmla="*/ 5941 w 457898"/>
                  <a:gd name="connsiteY23" fmla="*/ 178495 h 63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7898" h="638899">
                    <a:moveTo>
                      <a:pt x="5941" y="178495"/>
                    </a:moveTo>
                    <a:cubicBezTo>
                      <a:pt x="1443" y="200191"/>
                      <a:pt x="69971" y="182728"/>
                      <a:pt x="86904" y="176907"/>
                    </a:cubicBezTo>
                    <a:cubicBezTo>
                      <a:pt x="103837" y="171086"/>
                      <a:pt x="79495" y="162355"/>
                      <a:pt x="107541" y="143570"/>
                    </a:cubicBezTo>
                    <a:cubicBezTo>
                      <a:pt x="135587" y="124785"/>
                      <a:pt x="215492" y="67370"/>
                      <a:pt x="255179" y="64195"/>
                    </a:cubicBezTo>
                    <a:cubicBezTo>
                      <a:pt x="294866" y="61020"/>
                      <a:pt x="327145" y="108645"/>
                      <a:pt x="345666" y="124520"/>
                    </a:cubicBezTo>
                    <a:cubicBezTo>
                      <a:pt x="364187" y="140395"/>
                      <a:pt x="369479" y="143041"/>
                      <a:pt x="366304" y="159445"/>
                    </a:cubicBezTo>
                    <a:cubicBezTo>
                      <a:pt x="363129" y="175849"/>
                      <a:pt x="354397" y="185639"/>
                      <a:pt x="326616" y="222945"/>
                    </a:cubicBezTo>
                    <a:cubicBezTo>
                      <a:pt x="298835" y="260251"/>
                      <a:pt x="249358" y="322692"/>
                      <a:pt x="199616" y="383282"/>
                    </a:cubicBezTo>
                    <a:cubicBezTo>
                      <a:pt x="149874" y="443872"/>
                      <a:pt x="60710" y="546265"/>
                      <a:pt x="28166" y="586482"/>
                    </a:cubicBezTo>
                    <a:cubicBezTo>
                      <a:pt x="-4378" y="626699"/>
                      <a:pt x="-3054" y="617967"/>
                      <a:pt x="4354" y="624582"/>
                    </a:cubicBezTo>
                    <a:cubicBezTo>
                      <a:pt x="11762" y="631197"/>
                      <a:pt x="72616" y="626170"/>
                      <a:pt x="72616" y="626170"/>
                    </a:cubicBezTo>
                    <a:cubicBezTo>
                      <a:pt x="127385" y="628287"/>
                      <a:pt x="270789" y="636753"/>
                      <a:pt x="332966" y="637282"/>
                    </a:cubicBezTo>
                    <a:cubicBezTo>
                      <a:pt x="395143" y="637811"/>
                      <a:pt x="427687" y="643633"/>
                      <a:pt x="445679" y="629345"/>
                    </a:cubicBezTo>
                    <a:cubicBezTo>
                      <a:pt x="463671" y="615057"/>
                      <a:pt x="461554" y="562140"/>
                      <a:pt x="440916" y="551557"/>
                    </a:cubicBezTo>
                    <a:cubicBezTo>
                      <a:pt x="420279" y="540974"/>
                      <a:pt x="372918" y="563728"/>
                      <a:pt x="321854" y="565845"/>
                    </a:cubicBezTo>
                    <a:cubicBezTo>
                      <a:pt x="270790" y="567962"/>
                      <a:pt x="156489" y="572194"/>
                      <a:pt x="134529" y="564257"/>
                    </a:cubicBezTo>
                    <a:cubicBezTo>
                      <a:pt x="112569" y="556320"/>
                      <a:pt x="147228" y="561876"/>
                      <a:pt x="190091" y="518220"/>
                    </a:cubicBezTo>
                    <a:cubicBezTo>
                      <a:pt x="232954" y="474564"/>
                      <a:pt x="351223" y="356295"/>
                      <a:pt x="391704" y="302320"/>
                    </a:cubicBezTo>
                    <a:cubicBezTo>
                      <a:pt x="432185" y="248345"/>
                      <a:pt x="427952" y="227708"/>
                      <a:pt x="432979" y="194370"/>
                    </a:cubicBezTo>
                    <a:cubicBezTo>
                      <a:pt x="438006" y="161032"/>
                      <a:pt x="437477" y="131928"/>
                      <a:pt x="421866" y="102295"/>
                    </a:cubicBezTo>
                    <a:cubicBezTo>
                      <a:pt x="406256" y="72662"/>
                      <a:pt x="377416" y="33239"/>
                      <a:pt x="339316" y="16570"/>
                    </a:cubicBezTo>
                    <a:cubicBezTo>
                      <a:pt x="301216" y="-99"/>
                      <a:pt x="230837" y="-2745"/>
                      <a:pt x="193266" y="2282"/>
                    </a:cubicBezTo>
                    <a:cubicBezTo>
                      <a:pt x="155695" y="7309"/>
                      <a:pt x="146435" y="17099"/>
                      <a:pt x="113891" y="46732"/>
                    </a:cubicBezTo>
                    <a:cubicBezTo>
                      <a:pt x="81347" y="76365"/>
                      <a:pt x="10439" y="156799"/>
                      <a:pt x="5941" y="178495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2" name="フリーフォーム: 図形 1291">
                <a:extLst>
                  <a:ext uri="{FF2B5EF4-FFF2-40B4-BE49-F238E27FC236}">
                    <a16:creationId xmlns:a16="http://schemas.microsoft.com/office/drawing/2014/main" id="{AA11AD07-A834-4E84-8404-A4F5F9517A92}"/>
                  </a:ext>
                </a:extLst>
              </p:cNvPr>
              <p:cNvSpPr/>
              <p:nvPr/>
            </p:nvSpPr>
            <p:spPr>
              <a:xfrm>
                <a:off x="3421150" y="8101728"/>
                <a:ext cx="1027025" cy="367585"/>
              </a:xfrm>
              <a:custGeom>
                <a:avLst/>
                <a:gdLst>
                  <a:gd name="connsiteX0" fmla="*/ 1027025 w 1027025"/>
                  <a:gd name="connsiteY0" fmla="*/ 367585 h 367585"/>
                  <a:gd name="connsiteX1" fmla="*/ 941300 w 1027025"/>
                  <a:gd name="connsiteY1" fmla="*/ 218360 h 367585"/>
                  <a:gd name="connsiteX2" fmla="*/ 825413 w 1027025"/>
                  <a:gd name="connsiteY2" fmla="*/ 262810 h 367585"/>
                  <a:gd name="connsiteX3" fmla="*/ 709525 w 1027025"/>
                  <a:gd name="connsiteY3" fmla="*/ 200897 h 367585"/>
                  <a:gd name="connsiteX4" fmla="*/ 476163 w 1027025"/>
                  <a:gd name="connsiteY4" fmla="*/ 183435 h 367585"/>
                  <a:gd name="connsiteX5" fmla="*/ 457113 w 1027025"/>
                  <a:gd name="connsiteY5" fmla="*/ 216772 h 367585"/>
                  <a:gd name="connsiteX6" fmla="*/ 311063 w 1027025"/>
                  <a:gd name="connsiteY6" fmla="*/ 232647 h 367585"/>
                  <a:gd name="connsiteX7" fmla="*/ 211050 w 1027025"/>
                  <a:gd name="connsiteY7" fmla="*/ 181847 h 367585"/>
                  <a:gd name="connsiteX8" fmla="*/ 165013 w 1027025"/>
                  <a:gd name="connsiteY8" fmla="*/ 61197 h 367585"/>
                  <a:gd name="connsiteX9" fmla="*/ 131675 w 1027025"/>
                  <a:gd name="connsiteY9" fmla="*/ 8810 h 367585"/>
                  <a:gd name="connsiteX10" fmla="*/ 65000 w 1027025"/>
                  <a:gd name="connsiteY10" fmla="*/ 240585 h 367585"/>
                  <a:gd name="connsiteX11" fmla="*/ 28488 w 1027025"/>
                  <a:gd name="connsiteY11" fmla="*/ 173910 h 367585"/>
                  <a:gd name="connsiteX12" fmla="*/ 12613 w 1027025"/>
                  <a:gd name="connsiteY12" fmla="*/ 258047 h 367585"/>
                  <a:gd name="connsiteX13" fmla="*/ 223750 w 1027025"/>
                  <a:gd name="connsiteY13" fmla="*/ 280272 h 367585"/>
                  <a:gd name="connsiteX14" fmla="*/ 1027025 w 1027025"/>
                  <a:gd name="connsiteY14" fmla="*/ 367585 h 36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27025" h="367585">
                    <a:moveTo>
                      <a:pt x="1027025" y="367585"/>
                    </a:moveTo>
                    <a:cubicBezTo>
                      <a:pt x="1000963" y="301703"/>
                      <a:pt x="974902" y="235822"/>
                      <a:pt x="941300" y="218360"/>
                    </a:cubicBezTo>
                    <a:cubicBezTo>
                      <a:pt x="907698" y="200898"/>
                      <a:pt x="864042" y="265721"/>
                      <a:pt x="825413" y="262810"/>
                    </a:cubicBezTo>
                    <a:cubicBezTo>
                      <a:pt x="786784" y="259899"/>
                      <a:pt x="767733" y="214126"/>
                      <a:pt x="709525" y="200897"/>
                    </a:cubicBezTo>
                    <a:cubicBezTo>
                      <a:pt x="651317" y="187668"/>
                      <a:pt x="518232" y="180789"/>
                      <a:pt x="476163" y="183435"/>
                    </a:cubicBezTo>
                    <a:cubicBezTo>
                      <a:pt x="434094" y="186081"/>
                      <a:pt x="484630" y="208570"/>
                      <a:pt x="457113" y="216772"/>
                    </a:cubicBezTo>
                    <a:cubicBezTo>
                      <a:pt x="429596" y="224974"/>
                      <a:pt x="352074" y="238468"/>
                      <a:pt x="311063" y="232647"/>
                    </a:cubicBezTo>
                    <a:cubicBezTo>
                      <a:pt x="270052" y="226826"/>
                      <a:pt x="235392" y="210422"/>
                      <a:pt x="211050" y="181847"/>
                    </a:cubicBezTo>
                    <a:cubicBezTo>
                      <a:pt x="186708" y="153272"/>
                      <a:pt x="178242" y="90036"/>
                      <a:pt x="165013" y="61197"/>
                    </a:cubicBezTo>
                    <a:cubicBezTo>
                      <a:pt x="151784" y="32358"/>
                      <a:pt x="148344" y="-21088"/>
                      <a:pt x="131675" y="8810"/>
                    </a:cubicBezTo>
                    <a:cubicBezTo>
                      <a:pt x="115006" y="38708"/>
                      <a:pt x="82198" y="213068"/>
                      <a:pt x="65000" y="240585"/>
                    </a:cubicBezTo>
                    <a:cubicBezTo>
                      <a:pt x="47802" y="268102"/>
                      <a:pt x="37219" y="171000"/>
                      <a:pt x="28488" y="173910"/>
                    </a:cubicBezTo>
                    <a:cubicBezTo>
                      <a:pt x="19757" y="176820"/>
                      <a:pt x="-19931" y="240320"/>
                      <a:pt x="12613" y="258047"/>
                    </a:cubicBezTo>
                    <a:cubicBezTo>
                      <a:pt x="45157" y="275774"/>
                      <a:pt x="223750" y="280272"/>
                      <a:pt x="223750" y="280272"/>
                    </a:cubicBezTo>
                    <a:lnTo>
                      <a:pt x="1027025" y="367585"/>
                    </a:ln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3" name="フリーフォーム: 図形 1292">
                <a:extLst>
                  <a:ext uri="{FF2B5EF4-FFF2-40B4-BE49-F238E27FC236}">
                    <a16:creationId xmlns:a16="http://schemas.microsoft.com/office/drawing/2014/main" id="{990F1B38-5802-44A4-A5C3-9856E4DEF582}"/>
                  </a:ext>
                </a:extLst>
              </p:cNvPr>
              <p:cNvSpPr/>
              <p:nvPr/>
            </p:nvSpPr>
            <p:spPr>
              <a:xfrm>
                <a:off x="4371318" y="7994556"/>
                <a:ext cx="1467648" cy="531819"/>
              </a:xfrm>
              <a:custGeom>
                <a:avLst/>
                <a:gdLst>
                  <a:gd name="connsiteX0" fmla="*/ 38757 w 1467648"/>
                  <a:gd name="connsiteY0" fmla="*/ 487457 h 531819"/>
                  <a:gd name="connsiteX1" fmla="*/ 75270 w 1467648"/>
                  <a:gd name="connsiteY1" fmla="*/ 427132 h 531819"/>
                  <a:gd name="connsiteX2" fmla="*/ 178457 w 1467648"/>
                  <a:gd name="connsiteY2" fmla="*/ 396969 h 531819"/>
                  <a:gd name="connsiteX3" fmla="*/ 218145 w 1467648"/>
                  <a:gd name="connsiteY3" fmla="*/ 482694 h 531819"/>
                  <a:gd name="connsiteX4" fmla="*/ 262595 w 1467648"/>
                  <a:gd name="connsiteY4" fmla="*/ 371569 h 531819"/>
                  <a:gd name="connsiteX5" fmla="*/ 310220 w 1467648"/>
                  <a:gd name="connsiteY5" fmla="*/ 35019 h 531819"/>
                  <a:gd name="connsiteX6" fmla="*/ 343557 w 1467648"/>
                  <a:gd name="connsiteY6" fmla="*/ 23907 h 531819"/>
                  <a:gd name="connsiteX7" fmla="*/ 341970 w 1467648"/>
                  <a:gd name="connsiteY7" fmla="*/ 154082 h 531819"/>
                  <a:gd name="connsiteX8" fmla="*/ 321332 w 1467648"/>
                  <a:gd name="connsiteY8" fmla="*/ 262032 h 531819"/>
                  <a:gd name="connsiteX9" fmla="*/ 370545 w 1467648"/>
                  <a:gd name="connsiteY9" fmla="*/ 376332 h 531819"/>
                  <a:gd name="connsiteX10" fmla="*/ 427695 w 1467648"/>
                  <a:gd name="connsiteY10" fmla="*/ 400144 h 531819"/>
                  <a:gd name="connsiteX11" fmla="*/ 502307 w 1467648"/>
                  <a:gd name="connsiteY11" fmla="*/ 404907 h 531819"/>
                  <a:gd name="connsiteX12" fmla="*/ 600732 w 1467648"/>
                  <a:gd name="connsiteY12" fmla="*/ 368394 h 531819"/>
                  <a:gd name="connsiteX13" fmla="*/ 646770 w 1467648"/>
                  <a:gd name="connsiteY13" fmla="*/ 339819 h 531819"/>
                  <a:gd name="connsiteX14" fmla="*/ 702332 w 1467648"/>
                  <a:gd name="connsiteY14" fmla="*/ 274732 h 531819"/>
                  <a:gd name="connsiteX15" fmla="*/ 794407 w 1467648"/>
                  <a:gd name="connsiteY15" fmla="*/ 260444 h 531819"/>
                  <a:gd name="connsiteX16" fmla="*/ 822982 w 1467648"/>
                  <a:gd name="connsiteY16" fmla="*/ 301719 h 531819"/>
                  <a:gd name="connsiteX17" fmla="*/ 851557 w 1467648"/>
                  <a:gd name="connsiteY17" fmla="*/ 368394 h 531819"/>
                  <a:gd name="connsiteX18" fmla="*/ 896007 w 1467648"/>
                  <a:gd name="connsiteY18" fmla="*/ 382682 h 531819"/>
                  <a:gd name="connsiteX19" fmla="*/ 1013482 w 1467648"/>
                  <a:gd name="connsiteY19" fmla="*/ 381094 h 531819"/>
                  <a:gd name="connsiteX20" fmla="*/ 1146832 w 1467648"/>
                  <a:gd name="connsiteY20" fmla="*/ 371569 h 531819"/>
                  <a:gd name="connsiteX21" fmla="*/ 1176995 w 1467648"/>
                  <a:gd name="connsiteY21" fmla="*/ 371569 h 531819"/>
                  <a:gd name="connsiteX22" fmla="*/ 1232557 w 1467648"/>
                  <a:gd name="connsiteY22" fmla="*/ 362044 h 531819"/>
                  <a:gd name="connsiteX23" fmla="*/ 1272245 w 1467648"/>
                  <a:gd name="connsiteY23" fmla="*/ 231869 h 531819"/>
                  <a:gd name="connsiteX24" fmla="*/ 1324632 w 1467648"/>
                  <a:gd name="connsiteY24" fmla="*/ 306482 h 531819"/>
                  <a:gd name="connsiteX25" fmla="*/ 1404007 w 1467648"/>
                  <a:gd name="connsiteY25" fmla="*/ 255682 h 531819"/>
                  <a:gd name="connsiteX26" fmla="*/ 1465920 w 1467648"/>
                  <a:gd name="connsiteY26" fmla="*/ 354107 h 531819"/>
                  <a:gd name="connsiteX27" fmla="*/ 1411945 w 1467648"/>
                  <a:gd name="connsiteY27" fmla="*/ 504919 h 531819"/>
                  <a:gd name="connsiteX28" fmla="*/ 1059520 w 1467648"/>
                  <a:gd name="connsiteY28" fmla="*/ 519207 h 531819"/>
                  <a:gd name="connsiteX29" fmla="*/ 649945 w 1467648"/>
                  <a:gd name="connsiteY29" fmla="*/ 530319 h 531819"/>
                  <a:gd name="connsiteX30" fmla="*/ 38757 w 1467648"/>
                  <a:gd name="connsiteY30" fmla="*/ 487457 h 53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67648" h="531819">
                    <a:moveTo>
                      <a:pt x="38757" y="487457"/>
                    </a:moveTo>
                    <a:cubicBezTo>
                      <a:pt x="-57022" y="470259"/>
                      <a:pt x="51987" y="442213"/>
                      <a:pt x="75270" y="427132"/>
                    </a:cubicBezTo>
                    <a:cubicBezTo>
                      <a:pt x="98553" y="412051"/>
                      <a:pt x="154645" y="387709"/>
                      <a:pt x="178457" y="396969"/>
                    </a:cubicBezTo>
                    <a:cubicBezTo>
                      <a:pt x="202269" y="406229"/>
                      <a:pt x="204122" y="486927"/>
                      <a:pt x="218145" y="482694"/>
                    </a:cubicBezTo>
                    <a:cubicBezTo>
                      <a:pt x="232168" y="478461"/>
                      <a:pt x="247249" y="446181"/>
                      <a:pt x="262595" y="371569"/>
                    </a:cubicBezTo>
                    <a:cubicBezTo>
                      <a:pt x="277941" y="296956"/>
                      <a:pt x="296726" y="92963"/>
                      <a:pt x="310220" y="35019"/>
                    </a:cubicBezTo>
                    <a:cubicBezTo>
                      <a:pt x="323714" y="-22925"/>
                      <a:pt x="338265" y="4063"/>
                      <a:pt x="343557" y="23907"/>
                    </a:cubicBezTo>
                    <a:cubicBezTo>
                      <a:pt x="348849" y="43751"/>
                      <a:pt x="345674" y="114395"/>
                      <a:pt x="341970" y="154082"/>
                    </a:cubicBezTo>
                    <a:cubicBezTo>
                      <a:pt x="338266" y="193769"/>
                      <a:pt x="316570" y="224990"/>
                      <a:pt x="321332" y="262032"/>
                    </a:cubicBezTo>
                    <a:cubicBezTo>
                      <a:pt x="326094" y="299074"/>
                      <a:pt x="352818" y="353313"/>
                      <a:pt x="370545" y="376332"/>
                    </a:cubicBezTo>
                    <a:cubicBezTo>
                      <a:pt x="388272" y="399351"/>
                      <a:pt x="405735" y="395381"/>
                      <a:pt x="427695" y="400144"/>
                    </a:cubicBezTo>
                    <a:cubicBezTo>
                      <a:pt x="449655" y="404906"/>
                      <a:pt x="473468" y="410199"/>
                      <a:pt x="502307" y="404907"/>
                    </a:cubicBezTo>
                    <a:cubicBezTo>
                      <a:pt x="531146" y="399615"/>
                      <a:pt x="576655" y="379242"/>
                      <a:pt x="600732" y="368394"/>
                    </a:cubicBezTo>
                    <a:cubicBezTo>
                      <a:pt x="624809" y="357546"/>
                      <a:pt x="629837" y="355429"/>
                      <a:pt x="646770" y="339819"/>
                    </a:cubicBezTo>
                    <a:cubicBezTo>
                      <a:pt x="663703" y="324209"/>
                      <a:pt x="677726" y="287961"/>
                      <a:pt x="702332" y="274732"/>
                    </a:cubicBezTo>
                    <a:cubicBezTo>
                      <a:pt x="726938" y="261503"/>
                      <a:pt x="774299" y="255946"/>
                      <a:pt x="794407" y="260444"/>
                    </a:cubicBezTo>
                    <a:cubicBezTo>
                      <a:pt x="814515" y="264942"/>
                      <a:pt x="813457" y="283727"/>
                      <a:pt x="822982" y="301719"/>
                    </a:cubicBezTo>
                    <a:cubicBezTo>
                      <a:pt x="832507" y="319711"/>
                      <a:pt x="839386" y="354900"/>
                      <a:pt x="851557" y="368394"/>
                    </a:cubicBezTo>
                    <a:cubicBezTo>
                      <a:pt x="863728" y="381888"/>
                      <a:pt x="869020" y="380565"/>
                      <a:pt x="896007" y="382682"/>
                    </a:cubicBezTo>
                    <a:cubicBezTo>
                      <a:pt x="922995" y="384799"/>
                      <a:pt x="971678" y="382946"/>
                      <a:pt x="1013482" y="381094"/>
                    </a:cubicBezTo>
                    <a:cubicBezTo>
                      <a:pt x="1055286" y="379242"/>
                      <a:pt x="1119580" y="373156"/>
                      <a:pt x="1146832" y="371569"/>
                    </a:cubicBezTo>
                    <a:cubicBezTo>
                      <a:pt x="1174084" y="369982"/>
                      <a:pt x="1162708" y="373156"/>
                      <a:pt x="1176995" y="371569"/>
                    </a:cubicBezTo>
                    <a:cubicBezTo>
                      <a:pt x="1191282" y="369982"/>
                      <a:pt x="1216682" y="385327"/>
                      <a:pt x="1232557" y="362044"/>
                    </a:cubicBezTo>
                    <a:cubicBezTo>
                      <a:pt x="1248432" y="338761"/>
                      <a:pt x="1256899" y="241129"/>
                      <a:pt x="1272245" y="231869"/>
                    </a:cubicBezTo>
                    <a:cubicBezTo>
                      <a:pt x="1287591" y="222609"/>
                      <a:pt x="1302672" y="302513"/>
                      <a:pt x="1324632" y="306482"/>
                    </a:cubicBezTo>
                    <a:cubicBezTo>
                      <a:pt x="1346592" y="310451"/>
                      <a:pt x="1380459" y="247745"/>
                      <a:pt x="1404007" y="255682"/>
                    </a:cubicBezTo>
                    <a:cubicBezTo>
                      <a:pt x="1427555" y="263619"/>
                      <a:pt x="1464597" y="312568"/>
                      <a:pt x="1465920" y="354107"/>
                    </a:cubicBezTo>
                    <a:cubicBezTo>
                      <a:pt x="1467243" y="395646"/>
                      <a:pt x="1479678" y="477402"/>
                      <a:pt x="1411945" y="504919"/>
                    </a:cubicBezTo>
                    <a:cubicBezTo>
                      <a:pt x="1344212" y="532436"/>
                      <a:pt x="1059520" y="519207"/>
                      <a:pt x="1059520" y="519207"/>
                    </a:cubicBezTo>
                    <a:cubicBezTo>
                      <a:pt x="932520" y="523440"/>
                      <a:pt x="817955" y="536140"/>
                      <a:pt x="649945" y="530319"/>
                    </a:cubicBezTo>
                    <a:cubicBezTo>
                      <a:pt x="481935" y="524498"/>
                      <a:pt x="134536" y="504655"/>
                      <a:pt x="38757" y="487457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4" name="フリーフォーム: 図形 1293">
                <a:extLst>
                  <a:ext uri="{FF2B5EF4-FFF2-40B4-BE49-F238E27FC236}">
                    <a16:creationId xmlns:a16="http://schemas.microsoft.com/office/drawing/2014/main" id="{8499BB5B-EABB-4873-91C4-B0D73AB5B386}"/>
                  </a:ext>
                </a:extLst>
              </p:cNvPr>
              <p:cNvSpPr/>
              <p:nvPr/>
            </p:nvSpPr>
            <p:spPr>
              <a:xfrm>
                <a:off x="5725541" y="7676704"/>
                <a:ext cx="388706" cy="811442"/>
              </a:xfrm>
              <a:custGeom>
                <a:avLst/>
                <a:gdLst>
                  <a:gd name="connsiteX0" fmla="*/ 310134 w 388706"/>
                  <a:gd name="connsiteY0" fmla="*/ 567184 h 811442"/>
                  <a:gd name="connsiteX1" fmla="*/ 386334 w 388706"/>
                  <a:gd name="connsiteY1" fmla="*/ 756096 h 811442"/>
                  <a:gd name="connsiteX2" fmla="*/ 333947 w 388706"/>
                  <a:gd name="connsiteY2" fmla="*/ 773559 h 811442"/>
                  <a:gd name="connsiteX3" fmla="*/ 8509 w 388706"/>
                  <a:gd name="connsiteY3" fmla="*/ 810071 h 811442"/>
                  <a:gd name="connsiteX4" fmla="*/ 95822 w 388706"/>
                  <a:gd name="connsiteY4" fmla="*/ 789434 h 811442"/>
                  <a:gd name="connsiteX5" fmla="*/ 103759 w 388706"/>
                  <a:gd name="connsiteY5" fmla="*/ 662434 h 811442"/>
                  <a:gd name="connsiteX6" fmla="*/ 178372 w 388706"/>
                  <a:gd name="connsiteY6" fmla="*/ 516384 h 811442"/>
                  <a:gd name="connsiteX7" fmla="*/ 187897 w 388706"/>
                  <a:gd name="connsiteY7" fmla="*/ 670371 h 811442"/>
                  <a:gd name="connsiteX8" fmla="*/ 225997 w 388706"/>
                  <a:gd name="connsiteY8" fmla="*/ 705296 h 811442"/>
                  <a:gd name="connsiteX9" fmla="*/ 225997 w 388706"/>
                  <a:gd name="connsiteY9" fmla="*/ 405259 h 811442"/>
                  <a:gd name="connsiteX10" fmla="*/ 118047 w 388706"/>
                  <a:gd name="connsiteY10" fmla="*/ 386209 h 811442"/>
                  <a:gd name="connsiteX11" fmla="*/ 208534 w 388706"/>
                  <a:gd name="connsiteY11" fmla="*/ 368746 h 811442"/>
                  <a:gd name="connsiteX12" fmla="*/ 246634 w 388706"/>
                  <a:gd name="connsiteY12" fmla="*/ 206821 h 811442"/>
                  <a:gd name="connsiteX13" fmla="*/ 245047 w 388706"/>
                  <a:gd name="connsiteY13" fmla="*/ 2034 h 811442"/>
                  <a:gd name="connsiteX14" fmla="*/ 278384 w 388706"/>
                  <a:gd name="connsiteY14" fmla="*/ 340171 h 811442"/>
                  <a:gd name="connsiteX15" fmla="*/ 267272 w 388706"/>
                  <a:gd name="connsiteY15" fmla="*/ 417959 h 811442"/>
                  <a:gd name="connsiteX16" fmla="*/ 254572 w 388706"/>
                  <a:gd name="connsiteY16" fmla="*/ 525909 h 811442"/>
                  <a:gd name="connsiteX17" fmla="*/ 240284 w 388706"/>
                  <a:gd name="connsiteY17" fmla="*/ 700534 h 811442"/>
                  <a:gd name="connsiteX18" fmla="*/ 324422 w 388706"/>
                  <a:gd name="connsiteY18" fmla="*/ 689421 h 811442"/>
                  <a:gd name="connsiteX19" fmla="*/ 310134 w 388706"/>
                  <a:gd name="connsiteY19" fmla="*/ 567184 h 8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8706" h="811442">
                    <a:moveTo>
                      <a:pt x="310134" y="567184"/>
                    </a:moveTo>
                    <a:cubicBezTo>
                      <a:pt x="320453" y="578297"/>
                      <a:pt x="382365" y="721700"/>
                      <a:pt x="386334" y="756096"/>
                    </a:cubicBezTo>
                    <a:cubicBezTo>
                      <a:pt x="390303" y="790492"/>
                      <a:pt x="396918" y="764563"/>
                      <a:pt x="333947" y="773559"/>
                    </a:cubicBezTo>
                    <a:cubicBezTo>
                      <a:pt x="270976" y="782555"/>
                      <a:pt x="48196" y="807425"/>
                      <a:pt x="8509" y="810071"/>
                    </a:cubicBezTo>
                    <a:cubicBezTo>
                      <a:pt x="-31178" y="812717"/>
                      <a:pt x="79947" y="814040"/>
                      <a:pt x="95822" y="789434"/>
                    </a:cubicBezTo>
                    <a:cubicBezTo>
                      <a:pt x="111697" y="764828"/>
                      <a:pt x="90001" y="707942"/>
                      <a:pt x="103759" y="662434"/>
                    </a:cubicBezTo>
                    <a:cubicBezTo>
                      <a:pt x="117517" y="616926"/>
                      <a:pt x="164349" y="515061"/>
                      <a:pt x="178372" y="516384"/>
                    </a:cubicBezTo>
                    <a:cubicBezTo>
                      <a:pt x="192395" y="517707"/>
                      <a:pt x="179960" y="638886"/>
                      <a:pt x="187897" y="670371"/>
                    </a:cubicBezTo>
                    <a:cubicBezTo>
                      <a:pt x="195834" y="701856"/>
                      <a:pt x="219647" y="749481"/>
                      <a:pt x="225997" y="705296"/>
                    </a:cubicBezTo>
                    <a:cubicBezTo>
                      <a:pt x="232347" y="661111"/>
                      <a:pt x="243989" y="458440"/>
                      <a:pt x="225997" y="405259"/>
                    </a:cubicBezTo>
                    <a:cubicBezTo>
                      <a:pt x="208005" y="352078"/>
                      <a:pt x="120957" y="392294"/>
                      <a:pt x="118047" y="386209"/>
                    </a:cubicBezTo>
                    <a:cubicBezTo>
                      <a:pt x="115137" y="380124"/>
                      <a:pt x="187103" y="398644"/>
                      <a:pt x="208534" y="368746"/>
                    </a:cubicBezTo>
                    <a:cubicBezTo>
                      <a:pt x="229965" y="338848"/>
                      <a:pt x="240548" y="267940"/>
                      <a:pt x="246634" y="206821"/>
                    </a:cubicBezTo>
                    <a:cubicBezTo>
                      <a:pt x="252720" y="145702"/>
                      <a:pt x="239755" y="-20191"/>
                      <a:pt x="245047" y="2034"/>
                    </a:cubicBezTo>
                    <a:cubicBezTo>
                      <a:pt x="250339" y="24259"/>
                      <a:pt x="274680" y="270850"/>
                      <a:pt x="278384" y="340171"/>
                    </a:cubicBezTo>
                    <a:cubicBezTo>
                      <a:pt x="282088" y="409492"/>
                      <a:pt x="271241" y="387003"/>
                      <a:pt x="267272" y="417959"/>
                    </a:cubicBezTo>
                    <a:cubicBezTo>
                      <a:pt x="263303" y="448915"/>
                      <a:pt x="259070" y="478813"/>
                      <a:pt x="254572" y="525909"/>
                    </a:cubicBezTo>
                    <a:cubicBezTo>
                      <a:pt x="250074" y="573005"/>
                      <a:pt x="228642" y="673282"/>
                      <a:pt x="240284" y="700534"/>
                    </a:cubicBezTo>
                    <a:cubicBezTo>
                      <a:pt x="251926" y="727786"/>
                      <a:pt x="311457" y="709529"/>
                      <a:pt x="324422" y="689421"/>
                    </a:cubicBezTo>
                    <a:cubicBezTo>
                      <a:pt x="337387" y="669313"/>
                      <a:pt x="299815" y="556071"/>
                      <a:pt x="310134" y="567184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5" name="フリーフォーム: 図形 1294">
                <a:extLst>
                  <a:ext uri="{FF2B5EF4-FFF2-40B4-BE49-F238E27FC236}">
                    <a16:creationId xmlns:a16="http://schemas.microsoft.com/office/drawing/2014/main" id="{4B6F9129-3416-43FB-98BB-8558F87B787C}"/>
                  </a:ext>
                </a:extLst>
              </p:cNvPr>
              <p:cNvSpPr/>
              <p:nvPr/>
            </p:nvSpPr>
            <p:spPr>
              <a:xfrm>
                <a:off x="5516508" y="6934799"/>
                <a:ext cx="354842" cy="382804"/>
              </a:xfrm>
              <a:custGeom>
                <a:avLst/>
                <a:gdLst>
                  <a:gd name="connsiteX0" fmla="*/ 322317 w 354842"/>
                  <a:gd name="connsiteY0" fmla="*/ 989 h 382804"/>
                  <a:gd name="connsiteX1" fmla="*/ 34980 w 354842"/>
                  <a:gd name="connsiteY1" fmla="*/ 54964 h 382804"/>
                  <a:gd name="connsiteX2" fmla="*/ 9580 w 354842"/>
                  <a:gd name="connsiteY2" fmla="*/ 121639 h 382804"/>
                  <a:gd name="connsiteX3" fmla="*/ 77842 w 354842"/>
                  <a:gd name="connsiteY3" fmla="*/ 239114 h 382804"/>
                  <a:gd name="connsiteX4" fmla="*/ 344542 w 354842"/>
                  <a:gd name="connsiteY4" fmla="*/ 378814 h 382804"/>
                  <a:gd name="connsiteX5" fmla="*/ 287392 w 354842"/>
                  <a:gd name="connsiteY5" fmla="*/ 334364 h 382804"/>
                  <a:gd name="connsiteX6" fmla="*/ 168330 w 354842"/>
                  <a:gd name="connsiteY6" fmla="*/ 226414 h 382804"/>
                  <a:gd name="connsiteX7" fmla="*/ 87367 w 354842"/>
                  <a:gd name="connsiteY7" fmla="*/ 102589 h 382804"/>
                  <a:gd name="connsiteX8" fmla="*/ 322317 w 354842"/>
                  <a:gd name="connsiteY8" fmla="*/ 989 h 38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4842" h="382804">
                    <a:moveTo>
                      <a:pt x="322317" y="989"/>
                    </a:moveTo>
                    <a:cubicBezTo>
                      <a:pt x="313586" y="-6948"/>
                      <a:pt x="87103" y="34856"/>
                      <a:pt x="34980" y="54964"/>
                    </a:cubicBezTo>
                    <a:cubicBezTo>
                      <a:pt x="-17143" y="75072"/>
                      <a:pt x="2436" y="90947"/>
                      <a:pt x="9580" y="121639"/>
                    </a:cubicBezTo>
                    <a:cubicBezTo>
                      <a:pt x="16724" y="152331"/>
                      <a:pt x="22015" y="196251"/>
                      <a:pt x="77842" y="239114"/>
                    </a:cubicBezTo>
                    <a:cubicBezTo>
                      <a:pt x="133669" y="281977"/>
                      <a:pt x="309617" y="362939"/>
                      <a:pt x="344542" y="378814"/>
                    </a:cubicBezTo>
                    <a:cubicBezTo>
                      <a:pt x="379467" y="394689"/>
                      <a:pt x="316761" y="359764"/>
                      <a:pt x="287392" y="334364"/>
                    </a:cubicBezTo>
                    <a:cubicBezTo>
                      <a:pt x="258023" y="308964"/>
                      <a:pt x="201668" y="265043"/>
                      <a:pt x="168330" y="226414"/>
                    </a:cubicBezTo>
                    <a:cubicBezTo>
                      <a:pt x="134992" y="187785"/>
                      <a:pt x="63290" y="136456"/>
                      <a:pt x="87367" y="102589"/>
                    </a:cubicBezTo>
                    <a:cubicBezTo>
                      <a:pt x="111444" y="68722"/>
                      <a:pt x="331048" y="8926"/>
                      <a:pt x="322317" y="989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6" name="フリーフォーム: 図形 1295">
                <a:extLst>
                  <a:ext uri="{FF2B5EF4-FFF2-40B4-BE49-F238E27FC236}">
                    <a16:creationId xmlns:a16="http://schemas.microsoft.com/office/drawing/2014/main" id="{B98B45C8-4DEC-44D0-B6F0-1C3520A10C24}"/>
                  </a:ext>
                </a:extLst>
              </p:cNvPr>
              <p:cNvSpPr/>
              <p:nvPr/>
            </p:nvSpPr>
            <p:spPr>
              <a:xfrm>
                <a:off x="5728735" y="6998052"/>
                <a:ext cx="301408" cy="237797"/>
              </a:xfrm>
              <a:custGeom>
                <a:avLst/>
                <a:gdLst>
                  <a:gd name="connsiteX0" fmla="*/ 8490 w 301408"/>
                  <a:gd name="connsiteY0" fmla="*/ 5998 h 237797"/>
                  <a:gd name="connsiteX1" fmla="*/ 273603 w 301408"/>
                  <a:gd name="connsiteY1" fmla="*/ 9173 h 237797"/>
                  <a:gd name="connsiteX2" fmla="*/ 267253 w 301408"/>
                  <a:gd name="connsiteY2" fmla="*/ 55211 h 237797"/>
                  <a:gd name="connsiteX3" fmla="*/ 278365 w 301408"/>
                  <a:gd name="connsiteY3" fmla="*/ 233011 h 237797"/>
                  <a:gd name="connsiteX4" fmla="*/ 286303 w 301408"/>
                  <a:gd name="connsiteY4" fmla="*/ 185386 h 237797"/>
                  <a:gd name="connsiteX5" fmla="*/ 57703 w 301408"/>
                  <a:gd name="connsiteY5" fmla="*/ 167923 h 237797"/>
                  <a:gd name="connsiteX6" fmla="*/ 67228 w 301408"/>
                  <a:gd name="connsiteY6" fmla="*/ 83786 h 237797"/>
                  <a:gd name="connsiteX7" fmla="*/ 65640 w 301408"/>
                  <a:gd name="connsiteY7" fmla="*/ 5998 h 237797"/>
                  <a:gd name="connsiteX8" fmla="*/ 8490 w 301408"/>
                  <a:gd name="connsiteY8" fmla="*/ 5998 h 23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408" h="237797">
                    <a:moveTo>
                      <a:pt x="8490" y="5998"/>
                    </a:moveTo>
                    <a:cubicBezTo>
                      <a:pt x="43150" y="6527"/>
                      <a:pt x="230476" y="971"/>
                      <a:pt x="273603" y="9173"/>
                    </a:cubicBezTo>
                    <a:cubicBezTo>
                      <a:pt x="316730" y="17375"/>
                      <a:pt x="266459" y="17905"/>
                      <a:pt x="267253" y="55211"/>
                    </a:cubicBezTo>
                    <a:cubicBezTo>
                      <a:pt x="268047" y="92517"/>
                      <a:pt x="275190" y="211315"/>
                      <a:pt x="278365" y="233011"/>
                    </a:cubicBezTo>
                    <a:cubicBezTo>
                      <a:pt x="281540" y="254707"/>
                      <a:pt x="323080" y="196234"/>
                      <a:pt x="286303" y="185386"/>
                    </a:cubicBezTo>
                    <a:cubicBezTo>
                      <a:pt x="249526" y="174538"/>
                      <a:pt x="94216" y="184856"/>
                      <a:pt x="57703" y="167923"/>
                    </a:cubicBezTo>
                    <a:cubicBezTo>
                      <a:pt x="21191" y="150990"/>
                      <a:pt x="65905" y="110773"/>
                      <a:pt x="67228" y="83786"/>
                    </a:cubicBezTo>
                    <a:cubicBezTo>
                      <a:pt x="68551" y="56799"/>
                      <a:pt x="75430" y="19227"/>
                      <a:pt x="65640" y="5998"/>
                    </a:cubicBezTo>
                    <a:cubicBezTo>
                      <a:pt x="55850" y="-7231"/>
                      <a:pt x="-26170" y="5469"/>
                      <a:pt x="8490" y="5998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7" name="フリーフォーム: 図形 1296">
                <a:extLst>
                  <a:ext uri="{FF2B5EF4-FFF2-40B4-BE49-F238E27FC236}">
                    <a16:creationId xmlns:a16="http://schemas.microsoft.com/office/drawing/2014/main" id="{515BAB2E-0542-4A9A-8422-606B310C2994}"/>
                  </a:ext>
                </a:extLst>
              </p:cNvPr>
              <p:cNvSpPr/>
              <p:nvPr/>
            </p:nvSpPr>
            <p:spPr>
              <a:xfrm>
                <a:off x="5328004" y="3503791"/>
                <a:ext cx="110828" cy="188937"/>
              </a:xfrm>
              <a:custGeom>
                <a:avLst/>
                <a:gdLst>
                  <a:gd name="connsiteX0" fmla="*/ 15521 w 110828"/>
                  <a:gd name="connsiteY0" fmla="*/ 2997 h 188937"/>
                  <a:gd name="connsiteX1" fmla="*/ 1234 w 110828"/>
                  <a:gd name="connsiteY1" fmla="*/ 136347 h 188937"/>
                  <a:gd name="connsiteX2" fmla="*/ 36159 w 110828"/>
                  <a:gd name="connsiteY2" fmla="*/ 153809 h 188937"/>
                  <a:gd name="connsiteX3" fmla="*/ 82196 w 110828"/>
                  <a:gd name="connsiteY3" fmla="*/ 188734 h 188937"/>
                  <a:gd name="connsiteX4" fmla="*/ 93309 w 110828"/>
                  <a:gd name="connsiteY4" fmla="*/ 136347 h 188937"/>
                  <a:gd name="connsiteX5" fmla="*/ 110771 w 110828"/>
                  <a:gd name="connsiteY5" fmla="*/ 64909 h 188937"/>
                  <a:gd name="connsiteX6" fmla="*/ 86959 w 110828"/>
                  <a:gd name="connsiteY6" fmla="*/ 44272 h 188937"/>
                  <a:gd name="connsiteX7" fmla="*/ 15521 w 110828"/>
                  <a:gd name="connsiteY7" fmla="*/ 2997 h 18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828" h="188937">
                    <a:moveTo>
                      <a:pt x="15521" y="2997"/>
                    </a:moveTo>
                    <a:cubicBezTo>
                      <a:pt x="1233" y="18343"/>
                      <a:pt x="-2206" y="111212"/>
                      <a:pt x="1234" y="136347"/>
                    </a:cubicBezTo>
                    <a:cubicBezTo>
                      <a:pt x="4674" y="161482"/>
                      <a:pt x="22665" y="145078"/>
                      <a:pt x="36159" y="153809"/>
                    </a:cubicBezTo>
                    <a:cubicBezTo>
                      <a:pt x="49653" y="162540"/>
                      <a:pt x="72671" y="191644"/>
                      <a:pt x="82196" y="188734"/>
                    </a:cubicBezTo>
                    <a:cubicBezTo>
                      <a:pt x="91721" y="185824"/>
                      <a:pt x="88547" y="156984"/>
                      <a:pt x="93309" y="136347"/>
                    </a:cubicBezTo>
                    <a:cubicBezTo>
                      <a:pt x="98071" y="115710"/>
                      <a:pt x="111829" y="80255"/>
                      <a:pt x="110771" y="64909"/>
                    </a:cubicBezTo>
                    <a:cubicBezTo>
                      <a:pt x="109713" y="49563"/>
                      <a:pt x="100453" y="52739"/>
                      <a:pt x="86959" y="44272"/>
                    </a:cubicBezTo>
                    <a:cubicBezTo>
                      <a:pt x="73465" y="35805"/>
                      <a:pt x="29809" y="-12349"/>
                      <a:pt x="15521" y="2997"/>
                    </a:cubicBezTo>
                    <a:close/>
                  </a:path>
                </a:pathLst>
              </a:custGeom>
              <a:solidFill>
                <a:srgbClr val="7030A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8" name="フリーフォーム: 図形 1297">
                <a:extLst>
                  <a:ext uri="{FF2B5EF4-FFF2-40B4-BE49-F238E27FC236}">
                    <a16:creationId xmlns:a16="http://schemas.microsoft.com/office/drawing/2014/main" id="{CF701526-66A6-43AF-B6E9-1C558F082C1B}"/>
                  </a:ext>
                </a:extLst>
              </p:cNvPr>
              <p:cNvSpPr/>
              <p:nvPr/>
            </p:nvSpPr>
            <p:spPr>
              <a:xfrm>
                <a:off x="3612630" y="3813993"/>
                <a:ext cx="134074" cy="124862"/>
              </a:xfrm>
              <a:custGeom>
                <a:avLst/>
                <a:gdLst>
                  <a:gd name="connsiteX0" fmla="*/ 87833 w 134074"/>
                  <a:gd name="connsiteY0" fmla="*/ 3945 h 124862"/>
                  <a:gd name="connsiteX1" fmla="*/ 132283 w 134074"/>
                  <a:gd name="connsiteY1" fmla="*/ 115070 h 124862"/>
                  <a:gd name="connsiteX2" fmla="*/ 113233 w 134074"/>
                  <a:gd name="connsiteY2" fmla="*/ 110307 h 124862"/>
                  <a:gd name="connsiteX3" fmla="*/ 5283 w 134074"/>
                  <a:gd name="connsiteY3" fmla="*/ 35695 h 124862"/>
                  <a:gd name="connsiteX4" fmla="*/ 24333 w 134074"/>
                  <a:gd name="connsiteY4" fmla="*/ 24582 h 124862"/>
                  <a:gd name="connsiteX5" fmla="*/ 87833 w 134074"/>
                  <a:gd name="connsiteY5" fmla="*/ 3945 h 124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074" h="124862">
                    <a:moveTo>
                      <a:pt x="87833" y="3945"/>
                    </a:moveTo>
                    <a:cubicBezTo>
                      <a:pt x="105824" y="19026"/>
                      <a:pt x="128050" y="97343"/>
                      <a:pt x="132283" y="115070"/>
                    </a:cubicBezTo>
                    <a:cubicBezTo>
                      <a:pt x="136516" y="132797"/>
                      <a:pt x="134400" y="123536"/>
                      <a:pt x="113233" y="110307"/>
                    </a:cubicBezTo>
                    <a:cubicBezTo>
                      <a:pt x="92066" y="97078"/>
                      <a:pt x="20100" y="49982"/>
                      <a:pt x="5283" y="35695"/>
                    </a:cubicBezTo>
                    <a:cubicBezTo>
                      <a:pt x="-9534" y="21408"/>
                      <a:pt x="10045" y="27493"/>
                      <a:pt x="24333" y="24582"/>
                    </a:cubicBezTo>
                    <a:cubicBezTo>
                      <a:pt x="38620" y="21672"/>
                      <a:pt x="69842" y="-11136"/>
                      <a:pt x="87833" y="3945"/>
                    </a:cubicBezTo>
                    <a:close/>
                  </a:path>
                </a:pathLst>
              </a:custGeom>
              <a:solidFill>
                <a:srgbClr val="7030A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5799148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ボディがはち切れそう！」ドイツ陸上美女が初来日・初投稿で魅せた“バッキバキ腹筋”にファン歓喜！「宮崎へようこそ」 | THE DIGEST" hidden="1">
            <a:extLst>
              <a:ext uri="{FF2B5EF4-FFF2-40B4-BE49-F238E27FC236}">
                <a16:creationId xmlns:a16="http://schemas.microsoft.com/office/drawing/2014/main" id="{C0E82601-5C29-4BE5-A6A8-83F2C01409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11" r="11389"/>
          <a:stretch/>
        </p:blipFill>
        <p:spPr bwMode="auto">
          <a:xfrm>
            <a:off x="0" y="1487365"/>
            <a:ext cx="9601200" cy="982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96" name="グループ化 595">
            <a:extLst>
              <a:ext uri="{FF2B5EF4-FFF2-40B4-BE49-F238E27FC236}">
                <a16:creationId xmlns:a16="http://schemas.microsoft.com/office/drawing/2014/main" id="{6086F13D-7603-4A79-94EE-93840EF5CCFF}"/>
              </a:ext>
            </a:extLst>
          </p:cNvPr>
          <p:cNvGrpSpPr/>
          <p:nvPr/>
        </p:nvGrpSpPr>
        <p:grpSpPr>
          <a:xfrm>
            <a:off x="525283" y="1560222"/>
            <a:ext cx="8969967" cy="9814085"/>
            <a:chOff x="525283" y="1560222"/>
            <a:chExt cx="8969967" cy="9814085"/>
          </a:xfrm>
        </p:grpSpPr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4C0AA101-5358-44E7-9C9F-12870357F4D7}"/>
                </a:ext>
              </a:extLst>
            </p:cNvPr>
            <p:cNvSpPr/>
            <p:nvPr/>
          </p:nvSpPr>
          <p:spPr>
            <a:xfrm>
              <a:off x="4587875" y="2716187"/>
              <a:ext cx="442926" cy="167302"/>
            </a:xfrm>
            <a:custGeom>
              <a:avLst/>
              <a:gdLst>
                <a:gd name="connsiteX0" fmla="*/ 0 w 442926"/>
                <a:gd name="connsiteY0" fmla="*/ 165126 h 167302"/>
                <a:gd name="connsiteX1" fmla="*/ 52388 w 442926"/>
                <a:gd name="connsiteY1" fmla="*/ 90513 h 167302"/>
                <a:gd name="connsiteX2" fmla="*/ 127000 w 442926"/>
                <a:gd name="connsiteY2" fmla="*/ 44476 h 167302"/>
                <a:gd name="connsiteX3" fmla="*/ 247650 w 442926"/>
                <a:gd name="connsiteY3" fmla="*/ 41301 h 167302"/>
                <a:gd name="connsiteX4" fmla="*/ 301625 w 442926"/>
                <a:gd name="connsiteY4" fmla="*/ 60351 h 167302"/>
                <a:gd name="connsiteX5" fmla="*/ 357188 w 442926"/>
                <a:gd name="connsiteY5" fmla="*/ 4788 h 167302"/>
                <a:gd name="connsiteX6" fmla="*/ 333375 w 442926"/>
                <a:gd name="connsiteY6" fmla="*/ 68288 h 167302"/>
                <a:gd name="connsiteX7" fmla="*/ 357188 w 442926"/>
                <a:gd name="connsiteY7" fmla="*/ 82576 h 167302"/>
                <a:gd name="connsiteX8" fmla="*/ 379413 w 442926"/>
                <a:gd name="connsiteY8" fmla="*/ 73051 h 167302"/>
                <a:gd name="connsiteX9" fmla="*/ 434975 w 442926"/>
                <a:gd name="connsiteY9" fmla="*/ 26 h 167302"/>
                <a:gd name="connsiteX10" fmla="*/ 400050 w 442926"/>
                <a:gd name="connsiteY10" fmla="*/ 65113 h 167302"/>
                <a:gd name="connsiteX11" fmla="*/ 403225 w 442926"/>
                <a:gd name="connsiteY11" fmla="*/ 103213 h 167302"/>
                <a:gd name="connsiteX12" fmla="*/ 442913 w 442926"/>
                <a:gd name="connsiteY12" fmla="*/ 115913 h 167302"/>
                <a:gd name="connsiteX13" fmla="*/ 398463 w 442926"/>
                <a:gd name="connsiteY13" fmla="*/ 115913 h 167302"/>
                <a:gd name="connsiteX14" fmla="*/ 325438 w 442926"/>
                <a:gd name="connsiteY14" fmla="*/ 104801 h 167302"/>
                <a:gd name="connsiteX15" fmla="*/ 274638 w 442926"/>
                <a:gd name="connsiteY15" fmla="*/ 73051 h 167302"/>
                <a:gd name="connsiteX16" fmla="*/ 236538 w 442926"/>
                <a:gd name="connsiteY16" fmla="*/ 61938 h 167302"/>
                <a:gd name="connsiteX17" fmla="*/ 174625 w 442926"/>
                <a:gd name="connsiteY17" fmla="*/ 54001 h 167302"/>
                <a:gd name="connsiteX18" fmla="*/ 98425 w 442926"/>
                <a:gd name="connsiteY18" fmla="*/ 73051 h 167302"/>
                <a:gd name="connsiteX19" fmla="*/ 65088 w 442926"/>
                <a:gd name="connsiteY19" fmla="*/ 114326 h 167302"/>
                <a:gd name="connsiteX20" fmla="*/ 60325 w 442926"/>
                <a:gd name="connsiteY20" fmla="*/ 131788 h 167302"/>
                <a:gd name="connsiteX21" fmla="*/ 93663 w 442926"/>
                <a:gd name="connsiteY21" fmla="*/ 163538 h 167302"/>
                <a:gd name="connsiteX22" fmla="*/ 52388 w 442926"/>
                <a:gd name="connsiteY22" fmla="*/ 149251 h 167302"/>
                <a:gd name="connsiteX23" fmla="*/ 0 w 442926"/>
                <a:gd name="connsiteY23" fmla="*/ 165126 h 167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42926" h="167302">
                  <a:moveTo>
                    <a:pt x="0" y="165126"/>
                  </a:moveTo>
                  <a:cubicBezTo>
                    <a:pt x="0" y="155336"/>
                    <a:pt x="31221" y="110621"/>
                    <a:pt x="52388" y="90513"/>
                  </a:cubicBezTo>
                  <a:cubicBezTo>
                    <a:pt x="73555" y="70405"/>
                    <a:pt x="94456" y="52678"/>
                    <a:pt x="127000" y="44476"/>
                  </a:cubicBezTo>
                  <a:cubicBezTo>
                    <a:pt x="159544" y="36274"/>
                    <a:pt x="218546" y="38655"/>
                    <a:pt x="247650" y="41301"/>
                  </a:cubicBezTo>
                  <a:cubicBezTo>
                    <a:pt x="276754" y="43947"/>
                    <a:pt x="283369" y="66436"/>
                    <a:pt x="301625" y="60351"/>
                  </a:cubicBezTo>
                  <a:cubicBezTo>
                    <a:pt x="319881" y="54266"/>
                    <a:pt x="351896" y="3465"/>
                    <a:pt x="357188" y="4788"/>
                  </a:cubicBezTo>
                  <a:cubicBezTo>
                    <a:pt x="362480" y="6111"/>
                    <a:pt x="333375" y="55323"/>
                    <a:pt x="333375" y="68288"/>
                  </a:cubicBezTo>
                  <a:cubicBezTo>
                    <a:pt x="333375" y="81253"/>
                    <a:pt x="349515" y="81782"/>
                    <a:pt x="357188" y="82576"/>
                  </a:cubicBezTo>
                  <a:cubicBezTo>
                    <a:pt x="364861" y="83370"/>
                    <a:pt x="366449" y="86809"/>
                    <a:pt x="379413" y="73051"/>
                  </a:cubicBezTo>
                  <a:cubicBezTo>
                    <a:pt x="392377" y="59293"/>
                    <a:pt x="431536" y="1349"/>
                    <a:pt x="434975" y="26"/>
                  </a:cubicBezTo>
                  <a:cubicBezTo>
                    <a:pt x="438414" y="-1297"/>
                    <a:pt x="405342" y="47915"/>
                    <a:pt x="400050" y="65113"/>
                  </a:cubicBezTo>
                  <a:cubicBezTo>
                    <a:pt x="394758" y="82311"/>
                    <a:pt x="396081" y="94746"/>
                    <a:pt x="403225" y="103213"/>
                  </a:cubicBezTo>
                  <a:cubicBezTo>
                    <a:pt x="410369" y="111680"/>
                    <a:pt x="443707" y="113796"/>
                    <a:pt x="442913" y="115913"/>
                  </a:cubicBezTo>
                  <a:cubicBezTo>
                    <a:pt x="442119" y="118030"/>
                    <a:pt x="418042" y="117765"/>
                    <a:pt x="398463" y="115913"/>
                  </a:cubicBezTo>
                  <a:cubicBezTo>
                    <a:pt x="378884" y="114061"/>
                    <a:pt x="346075" y="111945"/>
                    <a:pt x="325438" y="104801"/>
                  </a:cubicBezTo>
                  <a:cubicBezTo>
                    <a:pt x="304801" y="97657"/>
                    <a:pt x="289455" y="80195"/>
                    <a:pt x="274638" y="73051"/>
                  </a:cubicBezTo>
                  <a:cubicBezTo>
                    <a:pt x="259821" y="65907"/>
                    <a:pt x="253207" y="65113"/>
                    <a:pt x="236538" y="61938"/>
                  </a:cubicBezTo>
                  <a:cubicBezTo>
                    <a:pt x="219869" y="58763"/>
                    <a:pt x="197644" y="52149"/>
                    <a:pt x="174625" y="54001"/>
                  </a:cubicBezTo>
                  <a:cubicBezTo>
                    <a:pt x="151606" y="55853"/>
                    <a:pt x="116681" y="62997"/>
                    <a:pt x="98425" y="73051"/>
                  </a:cubicBezTo>
                  <a:cubicBezTo>
                    <a:pt x="80169" y="83105"/>
                    <a:pt x="71438" y="104537"/>
                    <a:pt x="65088" y="114326"/>
                  </a:cubicBezTo>
                  <a:cubicBezTo>
                    <a:pt x="58738" y="124115"/>
                    <a:pt x="55563" y="123586"/>
                    <a:pt x="60325" y="131788"/>
                  </a:cubicBezTo>
                  <a:cubicBezTo>
                    <a:pt x="65087" y="139990"/>
                    <a:pt x="94986" y="160627"/>
                    <a:pt x="93663" y="163538"/>
                  </a:cubicBezTo>
                  <a:cubicBezTo>
                    <a:pt x="92340" y="166449"/>
                    <a:pt x="70644" y="150045"/>
                    <a:pt x="52388" y="149251"/>
                  </a:cubicBezTo>
                  <a:cubicBezTo>
                    <a:pt x="34132" y="148457"/>
                    <a:pt x="0" y="174916"/>
                    <a:pt x="0" y="1651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F6CCFD7B-D0EE-4808-A732-18E2CA5E447E}"/>
                </a:ext>
              </a:extLst>
            </p:cNvPr>
            <p:cNvSpPr/>
            <p:nvPr/>
          </p:nvSpPr>
          <p:spPr>
            <a:xfrm>
              <a:off x="4736935" y="2811337"/>
              <a:ext cx="176594" cy="87202"/>
            </a:xfrm>
            <a:custGeom>
              <a:avLst/>
              <a:gdLst>
                <a:gd name="connsiteX0" fmla="*/ 165 w 176594"/>
                <a:gd name="connsiteY0" fmla="*/ 76326 h 87202"/>
                <a:gd name="connsiteX1" fmla="*/ 122403 w 176594"/>
                <a:gd name="connsiteY1" fmla="*/ 68388 h 87202"/>
                <a:gd name="connsiteX2" fmla="*/ 152565 w 176594"/>
                <a:gd name="connsiteY2" fmla="*/ 49338 h 87202"/>
                <a:gd name="connsiteX3" fmla="*/ 176378 w 176594"/>
                <a:gd name="connsiteY3" fmla="*/ 126 h 87202"/>
                <a:gd name="connsiteX4" fmla="*/ 162090 w 176594"/>
                <a:gd name="connsiteY4" fmla="*/ 36638 h 87202"/>
                <a:gd name="connsiteX5" fmla="*/ 125578 w 176594"/>
                <a:gd name="connsiteY5" fmla="*/ 82676 h 87202"/>
                <a:gd name="connsiteX6" fmla="*/ 97003 w 176594"/>
                <a:gd name="connsiteY6" fmla="*/ 85851 h 87202"/>
                <a:gd name="connsiteX7" fmla="*/ 165 w 176594"/>
                <a:gd name="connsiteY7" fmla="*/ 76326 h 8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6594" h="87202">
                  <a:moveTo>
                    <a:pt x="165" y="76326"/>
                  </a:moveTo>
                  <a:cubicBezTo>
                    <a:pt x="4398" y="73416"/>
                    <a:pt x="97003" y="72886"/>
                    <a:pt x="122403" y="68388"/>
                  </a:cubicBezTo>
                  <a:cubicBezTo>
                    <a:pt x="147803" y="63890"/>
                    <a:pt x="143569" y="60715"/>
                    <a:pt x="152565" y="49338"/>
                  </a:cubicBezTo>
                  <a:cubicBezTo>
                    <a:pt x="161561" y="37961"/>
                    <a:pt x="174790" y="2243"/>
                    <a:pt x="176378" y="126"/>
                  </a:cubicBezTo>
                  <a:cubicBezTo>
                    <a:pt x="177966" y="-1991"/>
                    <a:pt x="170557" y="22880"/>
                    <a:pt x="162090" y="36638"/>
                  </a:cubicBezTo>
                  <a:cubicBezTo>
                    <a:pt x="153623" y="50396"/>
                    <a:pt x="136426" y="74474"/>
                    <a:pt x="125578" y="82676"/>
                  </a:cubicBezTo>
                  <a:cubicBezTo>
                    <a:pt x="114730" y="90878"/>
                    <a:pt x="119757" y="85322"/>
                    <a:pt x="97003" y="85851"/>
                  </a:cubicBezTo>
                  <a:cubicBezTo>
                    <a:pt x="74249" y="86380"/>
                    <a:pt x="-4068" y="79236"/>
                    <a:pt x="165" y="763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A8E4C3DC-E82E-4DD1-84B4-4236C24C6B42}"/>
                </a:ext>
              </a:extLst>
            </p:cNvPr>
            <p:cNvSpPr/>
            <p:nvPr/>
          </p:nvSpPr>
          <p:spPr>
            <a:xfrm>
              <a:off x="4661866" y="2867015"/>
              <a:ext cx="122164" cy="27392"/>
            </a:xfrm>
            <a:custGeom>
              <a:avLst/>
              <a:gdLst>
                <a:gd name="connsiteX0" fmla="*/ 622 w 122164"/>
                <a:gd name="connsiteY0" fmla="*/ 10 h 27392"/>
                <a:gd name="connsiteX1" fmla="*/ 83172 w 122164"/>
                <a:gd name="connsiteY1" fmla="*/ 23823 h 27392"/>
                <a:gd name="connsiteX2" fmla="*/ 121272 w 122164"/>
                <a:gd name="connsiteY2" fmla="*/ 25410 h 27392"/>
                <a:gd name="connsiteX3" fmla="*/ 48247 w 122164"/>
                <a:gd name="connsiteY3" fmla="*/ 26998 h 27392"/>
                <a:gd name="connsiteX4" fmla="*/ 622 w 122164"/>
                <a:gd name="connsiteY4" fmla="*/ 10 h 2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164" h="27392">
                  <a:moveTo>
                    <a:pt x="622" y="10"/>
                  </a:moveTo>
                  <a:cubicBezTo>
                    <a:pt x="6443" y="-519"/>
                    <a:pt x="63064" y="19590"/>
                    <a:pt x="83172" y="23823"/>
                  </a:cubicBezTo>
                  <a:cubicBezTo>
                    <a:pt x="103280" y="28056"/>
                    <a:pt x="127093" y="24881"/>
                    <a:pt x="121272" y="25410"/>
                  </a:cubicBezTo>
                  <a:cubicBezTo>
                    <a:pt x="115451" y="25939"/>
                    <a:pt x="65180" y="28321"/>
                    <a:pt x="48247" y="26998"/>
                  </a:cubicBezTo>
                  <a:cubicBezTo>
                    <a:pt x="31314" y="25675"/>
                    <a:pt x="-5199" y="539"/>
                    <a:pt x="622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: 図形 9">
              <a:extLst>
                <a:ext uri="{FF2B5EF4-FFF2-40B4-BE49-F238E27FC236}">
                  <a16:creationId xmlns:a16="http://schemas.microsoft.com/office/drawing/2014/main" id="{2FC10ED4-65FF-46B6-A22B-832BAF2ACC6D}"/>
                </a:ext>
              </a:extLst>
            </p:cNvPr>
            <p:cNvSpPr/>
            <p:nvPr/>
          </p:nvSpPr>
          <p:spPr>
            <a:xfrm>
              <a:off x="4528080" y="2853464"/>
              <a:ext cx="223315" cy="116396"/>
            </a:xfrm>
            <a:custGeom>
              <a:avLst/>
              <a:gdLst>
                <a:gd name="connsiteX0" fmla="*/ 1058 w 223315"/>
                <a:gd name="connsiteY0" fmla="*/ 861 h 116396"/>
                <a:gd name="connsiteX1" fmla="*/ 123295 w 223315"/>
                <a:gd name="connsiteY1" fmla="*/ 100874 h 116396"/>
                <a:gd name="connsiteX2" fmla="*/ 223308 w 223315"/>
                <a:gd name="connsiteY2" fmla="*/ 115161 h 116396"/>
                <a:gd name="connsiteX3" fmla="*/ 118533 w 223315"/>
                <a:gd name="connsiteY3" fmla="*/ 91349 h 116396"/>
                <a:gd name="connsiteX4" fmla="*/ 66145 w 223315"/>
                <a:gd name="connsiteY4" fmla="*/ 53249 h 116396"/>
                <a:gd name="connsiteX5" fmla="*/ 1058 w 223315"/>
                <a:gd name="connsiteY5" fmla="*/ 861 h 11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15" h="116396">
                  <a:moveTo>
                    <a:pt x="1058" y="861"/>
                  </a:moveTo>
                  <a:cubicBezTo>
                    <a:pt x="10583" y="8798"/>
                    <a:pt x="86253" y="81824"/>
                    <a:pt x="123295" y="100874"/>
                  </a:cubicBezTo>
                  <a:cubicBezTo>
                    <a:pt x="160337" y="119924"/>
                    <a:pt x="224102" y="116749"/>
                    <a:pt x="223308" y="115161"/>
                  </a:cubicBezTo>
                  <a:cubicBezTo>
                    <a:pt x="222514" y="113574"/>
                    <a:pt x="144727" y="101668"/>
                    <a:pt x="118533" y="91349"/>
                  </a:cubicBezTo>
                  <a:cubicBezTo>
                    <a:pt x="92339" y="81030"/>
                    <a:pt x="83343" y="64361"/>
                    <a:pt x="66145" y="53249"/>
                  </a:cubicBezTo>
                  <a:cubicBezTo>
                    <a:pt x="48947" y="42137"/>
                    <a:pt x="-8467" y="-7076"/>
                    <a:pt x="1058" y="8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DD1DEA69-4307-4D52-8AFA-ABD2F1EDC932}"/>
                </a:ext>
              </a:extLst>
            </p:cNvPr>
            <p:cNvSpPr/>
            <p:nvPr/>
          </p:nvSpPr>
          <p:spPr>
            <a:xfrm>
              <a:off x="4556028" y="2588929"/>
              <a:ext cx="198573" cy="122521"/>
            </a:xfrm>
            <a:custGeom>
              <a:avLst/>
              <a:gdLst>
                <a:gd name="connsiteX0" fmla="*/ 97 w 198573"/>
                <a:gd name="connsiteY0" fmla="*/ 122521 h 122521"/>
                <a:gd name="connsiteX1" fmla="*/ 142972 w 198573"/>
                <a:gd name="connsiteY1" fmla="*/ 59021 h 122521"/>
                <a:gd name="connsiteX2" fmla="*/ 198535 w 198573"/>
                <a:gd name="connsiteY2" fmla="*/ 284 h 122521"/>
                <a:gd name="connsiteX3" fmla="*/ 152497 w 198573"/>
                <a:gd name="connsiteY3" fmla="*/ 35209 h 122521"/>
                <a:gd name="connsiteX4" fmla="*/ 120747 w 198573"/>
                <a:gd name="connsiteY4" fmla="*/ 59021 h 122521"/>
                <a:gd name="connsiteX5" fmla="*/ 97 w 198573"/>
                <a:gd name="connsiteY5" fmla="*/ 122521 h 12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73" h="122521">
                  <a:moveTo>
                    <a:pt x="97" y="122521"/>
                  </a:moveTo>
                  <a:cubicBezTo>
                    <a:pt x="3801" y="122521"/>
                    <a:pt x="109899" y="79394"/>
                    <a:pt x="142972" y="59021"/>
                  </a:cubicBezTo>
                  <a:cubicBezTo>
                    <a:pt x="176045" y="38648"/>
                    <a:pt x="196948" y="4253"/>
                    <a:pt x="198535" y="284"/>
                  </a:cubicBezTo>
                  <a:cubicBezTo>
                    <a:pt x="200122" y="-3685"/>
                    <a:pt x="152497" y="35209"/>
                    <a:pt x="152497" y="35209"/>
                  </a:cubicBezTo>
                  <a:cubicBezTo>
                    <a:pt x="139532" y="44998"/>
                    <a:pt x="142178" y="48702"/>
                    <a:pt x="120747" y="59021"/>
                  </a:cubicBezTo>
                  <a:cubicBezTo>
                    <a:pt x="99316" y="69340"/>
                    <a:pt x="-3607" y="122521"/>
                    <a:pt x="97" y="1225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: 図形 11">
              <a:extLst>
                <a:ext uri="{FF2B5EF4-FFF2-40B4-BE49-F238E27FC236}">
                  <a16:creationId xmlns:a16="http://schemas.microsoft.com/office/drawing/2014/main" id="{36B9DFE6-C423-4E7A-A835-A81A814A2D9E}"/>
                </a:ext>
              </a:extLst>
            </p:cNvPr>
            <p:cNvSpPr/>
            <p:nvPr/>
          </p:nvSpPr>
          <p:spPr>
            <a:xfrm>
              <a:off x="4476588" y="2637768"/>
              <a:ext cx="99377" cy="61639"/>
            </a:xfrm>
            <a:custGeom>
              <a:avLst/>
              <a:gdLst>
                <a:gd name="connsiteX0" fmla="*/ 162 w 99377"/>
                <a:gd name="connsiteY0" fmla="*/ 657 h 61639"/>
                <a:gd name="connsiteX1" fmla="*/ 95412 w 99377"/>
                <a:gd name="connsiteY1" fmla="*/ 60982 h 61639"/>
                <a:gd name="connsiteX2" fmla="*/ 73187 w 99377"/>
                <a:gd name="connsiteY2" fmla="*/ 30820 h 61639"/>
                <a:gd name="connsiteX3" fmla="*/ 162 w 99377"/>
                <a:gd name="connsiteY3" fmla="*/ 657 h 6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377" h="61639">
                  <a:moveTo>
                    <a:pt x="162" y="657"/>
                  </a:moveTo>
                  <a:cubicBezTo>
                    <a:pt x="3866" y="5684"/>
                    <a:pt x="83241" y="55955"/>
                    <a:pt x="95412" y="60982"/>
                  </a:cubicBezTo>
                  <a:cubicBezTo>
                    <a:pt x="107583" y="66009"/>
                    <a:pt x="89326" y="40874"/>
                    <a:pt x="73187" y="30820"/>
                  </a:cubicBezTo>
                  <a:cubicBezTo>
                    <a:pt x="57048" y="20766"/>
                    <a:pt x="-3542" y="-4370"/>
                    <a:pt x="162" y="6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EF0E76DF-3A0C-42BF-A012-87BD200DDCAE}"/>
                </a:ext>
              </a:extLst>
            </p:cNvPr>
            <p:cNvSpPr/>
            <p:nvPr/>
          </p:nvSpPr>
          <p:spPr>
            <a:xfrm>
              <a:off x="4630684" y="2522714"/>
              <a:ext cx="263070" cy="45886"/>
            </a:xfrm>
            <a:custGeom>
              <a:avLst/>
              <a:gdLst>
                <a:gd name="connsiteX0" fmla="*/ 54 w 263070"/>
                <a:gd name="connsiteY0" fmla="*/ 45861 h 45886"/>
                <a:gd name="connsiteX1" fmla="*/ 117529 w 263070"/>
                <a:gd name="connsiteY1" fmla="*/ 10936 h 45886"/>
                <a:gd name="connsiteX2" fmla="*/ 261991 w 263070"/>
                <a:gd name="connsiteY2" fmla="*/ 20461 h 45886"/>
                <a:gd name="connsiteX3" fmla="*/ 179441 w 263070"/>
                <a:gd name="connsiteY3" fmla="*/ 2999 h 45886"/>
                <a:gd name="connsiteX4" fmla="*/ 103241 w 263070"/>
                <a:gd name="connsiteY4" fmla="*/ 4586 h 45886"/>
                <a:gd name="connsiteX5" fmla="*/ 54 w 263070"/>
                <a:gd name="connsiteY5" fmla="*/ 45861 h 45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3070" h="45886">
                  <a:moveTo>
                    <a:pt x="54" y="45861"/>
                  </a:moveTo>
                  <a:cubicBezTo>
                    <a:pt x="2435" y="46919"/>
                    <a:pt x="73873" y="15169"/>
                    <a:pt x="117529" y="10936"/>
                  </a:cubicBezTo>
                  <a:cubicBezTo>
                    <a:pt x="161185" y="6703"/>
                    <a:pt x="251672" y="21784"/>
                    <a:pt x="261991" y="20461"/>
                  </a:cubicBezTo>
                  <a:cubicBezTo>
                    <a:pt x="272310" y="19138"/>
                    <a:pt x="205899" y="5645"/>
                    <a:pt x="179441" y="2999"/>
                  </a:cubicBezTo>
                  <a:cubicBezTo>
                    <a:pt x="152983" y="353"/>
                    <a:pt x="132874" y="-2822"/>
                    <a:pt x="103241" y="4586"/>
                  </a:cubicBezTo>
                  <a:cubicBezTo>
                    <a:pt x="73608" y="11994"/>
                    <a:pt x="-2327" y="44803"/>
                    <a:pt x="54" y="458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3C3F4C62-EDE0-413E-A2BC-E99DC9FC3D2F}"/>
                </a:ext>
              </a:extLst>
            </p:cNvPr>
            <p:cNvSpPr/>
            <p:nvPr/>
          </p:nvSpPr>
          <p:spPr>
            <a:xfrm>
              <a:off x="4532305" y="2662953"/>
              <a:ext cx="196827" cy="161214"/>
            </a:xfrm>
            <a:custGeom>
              <a:avLst/>
              <a:gdLst>
                <a:gd name="connsiteX0" fmla="*/ 58745 w 196827"/>
                <a:gd name="connsiteY0" fmla="*/ 161210 h 161214"/>
                <a:gd name="connsiteX1" fmla="*/ 8 w 196827"/>
                <a:gd name="connsiteY1" fmla="*/ 94535 h 161214"/>
                <a:gd name="connsiteX2" fmla="*/ 55570 w 196827"/>
                <a:gd name="connsiteY2" fmla="*/ 65960 h 161214"/>
                <a:gd name="connsiteX3" fmla="*/ 195270 w 196827"/>
                <a:gd name="connsiteY3" fmla="*/ 872 h 161214"/>
                <a:gd name="connsiteX4" fmla="*/ 123833 w 196827"/>
                <a:gd name="connsiteY4" fmla="*/ 32622 h 161214"/>
                <a:gd name="connsiteX5" fmla="*/ 20645 w 196827"/>
                <a:gd name="connsiteY5" fmla="*/ 91360 h 161214"/>
                <a:gd name="connsiteX6" fmla="*/ 58745 w 196827"/>
                <a:gd name="connsiteY6" fmla="*/ 161210 h 161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27" h="161214">
                  <a:moveTo>
                    <a:pt x="58745" y="161210"/>
                  </a:moveTo>
                  <a:cubicBezTo>
                    <a:pt x="55306" y="161739"/>
                    <a:pt x="537" y="110410"/>
                    <a:pt x="8" y="94535"/>
                  </a:cubicBezTo>
                  <a:cubicBezTo>
                    <a:pt x="-521" y="78660"/>
                    <a:pt x="23026" y="81571"/>
                    <a:pt x="55570" y="65960"/>
                  </a:cubicBezTo>
                  <a:cubicBezTo>
                    <a:pt x="88114" y="50349"/>
                    <a:pt x="183893" y="6428"/>
                    <a:pt x="195270" y="872"/>
                  </a:cubicBezTo>
                  <a:cubicBezTo>
                    <a:pt x="206647" y="-4684"/>
                    <a:pt x="152937" y="17541"/>
                    <a:pt x="123833" y="32622"/>
                  </a:cubicBezTo>
                  <a:cubicBezTo>
                    <a:pt x="94729" y="47703"/>
                    <a:pt x="35197" y="73104"/>
                    <a:pt x="20645" y="91360"/>
                  </a:cubicBezTo>
                  <a:cubicBezTo>
                    <a:pt x="6093" y="109616"/>
                    <a:pt x="62184" y="160681"/>
                    <a:pt x="58745" y="1612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: 図形 20">
              <a:extLst>
                <a:ext uri="{FF2B5EF4-FFF2-40B4-BE49-F238E27FC236}">
                  <a16:creationId xmlns:a16="http://schemas.microsoft.com/office/drawing/2014/main" id="{BF12D331-1EB8-4805-9A8C-AE79BF7670E0}"/>
                </a:ext>
              </a:extLst>
            </p:cNvPr>
            <p:cNvSpPr/>
            <p:nvPr/>
          </p:nvSpPr>
          <p:spPr>
            <a:xfrm>
              <a:off x="4873281" y="2785951"/>
              <a:ext cx="142281" cy="55700"/>
            </a:xfrm>
            <a:custGeom>
              <a:avLst/>
              <a:gdLst>
                <a:gd name="connsiteX0" fmla="*/ 344 w 142281"/>
                <a:gd name="connsiteY0" fmla="*/ 112 h 55700"/>
                <a:gd name="connsiteX1" fmla="*/ 70194 w 142281"/>
                <a:gd name="connsiteY1" fmla="*/ 54087 h 55700"/>
                <a:gd name="connsiteX2" fmla="*/ 141632 w 142281"/>
                <a:gd name="connsiteY2" fmla="*/ 41387 h 55700"/>
                <a:gd name="connsiteX3" fmla="*/ 100357 w 142281"/>
                <a:gd name="connsiteY3" fmla="*/ 39799 h 55700"/>
                <a:gd name="connsiteX4" fmla="*/ 344 w 142281"/>
                <a:gd name="connsiteY4" fmla="*/ 112 h 5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281" h="55700">
                  <a:moveTo>
                    <a:pt x="344" y="112"/>
                  </a:moveTo>
                  <a:cubicBezTo>
                    <a:pt x="-4683" y="2493"/>
                    <a:pt x="46646" y="47208"/>
                    <a:pt x="70194" y="54087"/>
                  </a:cubicBezTo>
                  <a:cubicBezTo>
                    <a:pt x="93742" y="60966"/>
                    <a:pt x="136605" y="43768"/>
                    <a:pt x="141632" y="41387"/>
                  </a:cubicBezTo>
                  <a:cubicBezTo>
                    <a:pt x="146659" y="39006"/>
                    <a:pt x="121524" y="45620"/>
                    <a:pt x="100357" y="39799"/>
                  </a:cubicBezTo>
                  <a:cubicBezTo>
                    <a:pt x="79190" y="33978"/>
                    <a:pt x="5371" y="-2269"/>
                    <a:pt x="344" y="1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C3CC921B-D3D3-42A0-8D52-4E7E69916AA6}"/>
                </a:ext>
              </a:extLst>
            </p:cNvPr>
            <p:cNvSpPr/>
            <p:nvPr/>
          </p:nvSpPr>
          <p:spPr>
            <a:xfrm>
              <a:off x="4605275" y="2757111"/>
              <a:ext cx="123895" cy="87896"/>
            </a:xfrm>
            <a:custGeom>
              <a:avLst/>
              <a:gdLst>
                <a:gd name="connsiteX0" fmla="*/ 123888 w 123895"/>
                <a:gd name="connsiteY0" fmla="*/ 8314 h 87896"/>
                <a:gd name="connsiteX1" fmla="*/ 42925 w 123895"/>
                <a:gd name="connsiteY1" fmla="*/ 19427 h 87896"/>
                <a:gd name="connsiteX2" fmla="*/ 8000 w 123895"/>
                <a:gd name="connsiteY2" fmla="*/ 377 h 87896"/>
                <a:gd name="connsiteX3" fmla="*/ 28638 w 123895"/>
                <a:gd name="connsiteY3" fmla="*/ 40064 h 87896"/>
                <a:gd name="connsiteX4" fmla="*/ 63 w 123895"/>
                <a:gd name="connsiteY4" fmla="*/ 87689 h 87896"/>
                <a:gd name="connsiteX5" fmla="*/ 38163 w 123895"/>
                <a:gd name="connsiteY5" fmla="*/ 55939 h 87896"/>
                <a:gd name="connsiteX6" fmla="*/ 123888 w 123895"/>
                <a:gd name="connsiteY6" fmla="*/ 8314 h 87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95" h="87896">
                  <a:moveTo>
                    <a:pt x="123888" y="8314"/>
                  </a:moveTo>
                  <a:cubicBezTo>
                    <a:pt x="124682" y="2229"/>
                    <a:pt x="62240" y="20750"/>
                    <a:pt x="42925" y="19427"/>
                  </a:cubicBezTo>
                  <a:cubicBezTo>
                    <a:pt x="23610" y="18104"/>
                    <a:pt x="10381" y="-3062"/>
                    <a:pt x="8000" y="377"/>
                  </a:cubicBezTo>
                  <a:cubicBezTo>
                    <a:pt x="5619" y="3816"/>
                    <a:pt x="29961" y="25512"/>
                    <a:pt x="28638" y="40064"/>
                  </a:cubicBezTo>
                  <a:cubicBezTo>
                    <a:pt x="27315" y="54616"/>
                    <a:pt x="-1525" y="85043"/>
                    <a:pt x="63" y="87689"/>
                  </a:cubicBezTo>
                  <a:cubicBezTo>
                    <a:pt x="1650" y="90335"/>
                    <a:pt x="23611" y="67051"/>
                    <a:pt x="38163" y="55939"/>
                  </a:cubicBezTo>
                  <a:cubicBezTo>
                    <a:pt x="52715" y="44827"/>
                    <a:pt x="123094" y="14399"/>
                    <a:pt x="123888" y="83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F6E3EF76-6717-4E2D-A13D-571CFA4D0761}"/>
                </a:ext>
              </a:extLst>
            </p:cNvPr>
            <p:cNvSpPr/>
            <p:nvPr/>
          </p:nvSpPr>
          <p:spPr>
            <a:xfrm>
              <a:off x="4753846" y="2750311"/>
              <a:ext cx="166760" cy="56438"/>
            </a:xfrm>
            <a:custGeom>
              <a:avLst/>
              <a:gdLst>
                <a:gd name="connsiteX0" fmla="*/ 165817 w 166760"/>
                <a:gd name="connsiteY0" fmla="*/ 56389 h 56438"/>
                <a:gd name="connsiteX1" fmla="*/ 68979 w 166760"/>
                <a:gd name="connsiteY1" fmla="*/ 11939 h 56438"/>
                <a:gd name="connsiteX2" fmla="*/ 717 w 166760"/>
                <a:gd name="connsiteY2" fmla="*/ 4002 h 56438"/>
                <a:gd name="connsiteX3" fmla="*/ 111842 w 166760"/>
                <a:gd name="connsiteY3" fmla="*/ 2414 h 56438"/>
                <a:gd name="connsiteX4" fmla="*/ 165817 w 166760"/>
                <a:gd name="connsiteY4" fmla="*/ 56389 h 56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760" h="56438">
                  <a:moveTo>
                    <a:pt x="165817" y="56389"/>
                  </a:moveTo>
                  <a:cubicBezTo>
                    <a:pt x="158673" y="57977"/>
                    <a:pt x="96496" y="20670"/>
                    <a:pt x="68979" y="11939"/>
                  </a:cubicBezTo>
                  <a:cubicBezTo>
                    <a:pt x="41462" y="3208"/>
                    <a:pt x="-6427" y="5589"/>
                    <a:pt x="717" y="4002"/>
                  </a:cubicBezTo>
                  <a:cubicBezTo>
                    <a:pt x="7861" y="2414"/>
                    <a:pt x="85648" y="-3142"/>
                    <a:pt x="111842" y="2414"/>
                  </a:cubicBezTo>
                  <a:cubicBezTo>
                    <a:pt x="138036" y="7970"/>
                    <a:pt x="172961" y="54801"/>
                    <a:pt x="165817" y="56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5BEF1CA5-FCB6-4698-AD72-C8C18535A7B3}"/>
                </a:ext>
              </a:extLst>
            </p:cNvPr>
            <p:cNvSpPr/>
            <p:nvPr/>
          </p:nvSpPr>
          <p:spPr>
            <a:xfrm>
              <a:off x="4665432" y="2765581"/>
              <a:ext cx="183434" cy="110870"/>
            </a:xfrm>
            <a:custGeom>
              <a:avLst/>
              <a:gdLst>
                <a:gd name="connsiteX0" fmla="*/ 170093 w 183434"/>
                <a:gd name="connsiteY0" fmla="*/ 4607 h 110870"/>
                <a:gd name="connsiteX1" fmla="*/ 176443 w 183434"/>
                <a:gd name="connsiteY1" fmla="*/ 83982 h 110870"/>
                <a:gd name="connsiteX2" fmla="*/ 138343 w 183434"/>
                <a:gd name="connsiteY2" fmla="*/ 107794 h 110870"/>
                <a:gd name="connsiteX3" fmla="*/ 73256 w 183434"/>
                <a:gd name="connsiteY3" fmla="*/ 107794 h 110870"/>
                <a:gd name="connsiteX4" fmla="*/ 30393 w 183434"/>
                <a:gd name="connsiteY4" fmla="*/ 82394 h 110870"/>
                <a:gd name="connsiteX5" fmla="*/ 231 w 183434"/>
                <a:gd name="connsiteY5" fmla="*/ 25244 h 110870"/>
                <a:gd name="connsiteX6" fmla="*/ 46268 w 183434"/>
                <a:gd name="connsiteY6" fmla="*/ 12544 h 110870"/>
                <a:gd name="connsiteX7" fmla="*/ 170093 w 183434"/>
                <a:gd name="connsiteY7" fmla="*/ 4607 h 11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34" h="110870">
                  <a:moveTo>
                    <a:pt x="170093" y="4607"/>
                  </a:moveTo>
                  <a:cubicBezTo>
                    <a:pt x="191789" y="16513"/>
                    <a:pt x="181735" y="66784"/>
                    <a:pt x="176443" y="83982"/>
                  </a:cubicBezTo>
                  <a:cubicBezTo>
                    <a:pt x="171151" y="101180"/>
                    <a:pt x="155541" y="103825"/>
                    <a:pt x="138343" y="107794"/>
                  </a:cubicBezTo>
                  <a:cubicBezTo>
                    <a:pt x="121145" y="111763"/>
                    <a:pt x="91248" y="112027"/>
                    <a:pt x="73256" y="107794"/>
                  </a:cubicBezTo>
                  <a:cubicBezTo>
                    <a:pt x="55264" y="103561"/>
                    <a:pt x="42564" y="96152"/>
                    <a:pt x="30393" y="82394"/>
                  </a:cubicBezTo>
                  <a:cubicBezTo>
                    <a:pt x="18222" y="68636"/>
                    <a:pt x="-2415" y="36886"/>
                    <a:pt x="231" y="25244"/>
                  </a:cubicBezTo>
                  <a:cubicBezTo>
                    <a:pt x="2877" y="13602"/>
                    <a:pt x="22720" y="18100"/>
                    <a:pt x="46268" y="12544"/>
                  </a:cubicBezTo>
                  <a:cubicBezTo>
                    <a:pt x="69816" y="6988"/>
                    <a:pt x="148397" y="-7299"/>
                    <a:pt x="170093" y="4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楕円 25">
              <a:extLst>
                <a:ext uri="{FF2B5EF4-FFF2-40B4-BE49-F238E27FC236}">
                  <a16:creationId xmlns:a16="http://schemas.microsoft.com/office/drawing/2014/main" id="{8A1772C4-1B58-4559-AC38-CFC8F7DEF4B9}"/>
                </a:ext>
              </a:extLst>
            </p:cNvPr>
            <p:cNvSpPr/>
            <p:nvPr/>
          </p:nvSpPr>
          <p:spPr>
            <a:xfrm>
              <a:off x="4740276" y="279241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F218C040-C3A5-4F5F-A92D-7ACB832D5BC5}"/>
                </a:ext>
              </a:extLst>
            </p:cNvPr>
            <p:cNvSpPr/>
            <p:nvPr/>
          </p:nvSpPr>
          <p:spPr>
            <a:xfrm>
              <a:off x="3866986" y="2813168"/>
              <a:ext cx="339921" cy="117387"/>
            </a:xfrm>
            <a:custGeom>
              <a:avLst/>
              <a:gdLst>
                <a:gd name="connsiteX0" fmla="*/ 339889 w 339921"/>
                <a:gd name="connsiteY0" fmla="*/ 90370 h 117387"/>
                <a:gd name="connsiteX1" fmla="*/ 225589 w 339921"/>
                <a:gd name="connsiteY1" fmla="*/ 26870 h 117387"/>
                <a:gd name="connsiteX2" fmla="*/ 109702 w 339921"/>
                <a:gd name="connsiteY2" fmla="*/ 34807 h 117387"/>
                <a:gd name="connsiteX3" fmla="*/ 20802 w 339921"/>
                <a:gd name="connsiteY3" fmla="*/ 84020 h 117387"/>
                <a:gd name="connsiteX4" fmla="*/ 164 w 339921"/>
                <a:gd name="connsiteY4" fmla="*/ 117357 h 117387"/>
                <a:gd name="connsiteX5" fmla="*/ 14452 w 339921"/>
                <a:gd name="connsiteY5" fmla="*/ 88782 h 117387"/>
                <a:gd name="connsiteX6" fmla="*/ 68427 w 339921"/>
                <a:gd name="connsiteY6" fmla="*/ 31632 h 117387"/>
                <a:gd name="connsiteX7" fmla="*/ 170027 w 339921"/>
                <a:gd name="connsiteY7" fmla="*/ 3057 h 117387"/>
                <a:gd name="connsiteX8" fmla="*/ 236702 w 339921"/>
                <a:gd name="connsiteY8" fmla="*/ 9407 h 117387"/>
                <a:gd name="connsiteX9" fmla="*/ 339889 w 339921"/>
                <a:gd name="connsiteY9" fmla="*/ 90370 h 11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921" h="117387">
                  <a:moveTo>
                    <a:pt x="339889" y="90370"/>
                  </a:moveTo>
                  <a:cubicBezTo>
                    <a:pt x="338037" y="93280"/>
                    <a:pt x="263953" y="36130"/>
                    <a:pt x="225589" y="26870"/>
                  </a:cubicBezTo>
                  <a:cubicBezTo>
                    <a:pt x="187224" y="17609"/>
                    <a:pt x="143833" y="25282"/>
                    <a:pt x="109702" y="34807"/>
                  </a:cubicBezTo>
                  <a:cubicBezTo>
                    <a:pt x="75571" y="44332"/>
                    <a:pt x="39058" y="70262"/>
                    <a:pt x="20802" y="84020"/>
                  </a:cubicBezTo>
                  <a:cubicBezTo>
                    <a:pt x="2546" y="97778"/>
                    <a:pt x="1222" y="116563"/>
                    <a:pt x="164" y="117357"/>
                  </a:cubicBezTo>
                  <a:cubicBezTo>
                    <a:pt x="-894" y="118151"/>
                    <a:pt x="3075" y="103069"/>
                    <a:pt x="14452" y="88782"/>
                  </a:cubicBezTo>
                  <a:cubicBezTo>
                    <a:pt x="25829" y="74495"/>
                    <a:pt x="42498" y="45919"/>
                    <a:pt x="68427" y="31632"/>
                  </a:cubicBezTo>
                  <a:cubicBezTo>
                    <a:pt x="94356" y="17345"/>
                    <a:pt x="141981" y="6761"/>
                    <a:pt x="170027" y="3057"/>
                  </a:cubicBezTo>
                  <a:cubicBezTo>
                    <a:pt x="198073" y="-647"/>
                    <a:pt x="208921" y="-3293"/>
                    <a:pt x="236702" y="9407"/>
                  </a:cubicBezTo>
                  <a:cubicBezTo>
                    <a:pt x="264483" y="22107"/>
                    <a:pt x="341741" y="87460"/>
                    <a:pt x="339889" y="90370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00AB7829-C982-474A-BFE6-E2B3EDB6B6BC}"/>
                </a:ext>
              </a:extLst>
            </p:cNvPr>
            <p:cNvSpPr/>
            <p:nvPr/>
          </p:nvSpPr>
          <p:spPr>
            <a:xfrm>
              <a:off x="3874390" y="2880501"/>
              <a:ext cx="326334" cy="112121"/>
            </a:xfrm>
            <a:custGeom>
              <a:avLst/>
              <a:gdLst>
                <a:gd name="connsiteX0" fmla="*/ 698 w 326334"/>
                <a:gd name="connsiteY0" fmla="*/ 48437 h 112121"/>
                <a:gd name="connsiteX1" fmla="*/ 103885 w 326334"/>
                <a:gd name="connsiteY1" fmla="*/ 3987 h 112121"/>
                <a:gd name="connsiteX2" fmla="*/ 218185 w 326334"/>
                <a:gd name="connsiteY2" fmla="*/ 7162 h 112121"/>
                <a:gd name="connsiteX3" fmla="*/ 324548 w 326334"/>
                <a:gd name="connsiteY3" fmla="*/ 48437 h 112121"/>
                <a:gd name="connsiteX4" fmla="*/ 286448 w 326334"/>
                <a:gd name="connsiteY4" fmla="*/ 111937 h 112121"/>
                <a:gd name="connsiteX5" fmla="*/ 307085 w 326334"/>
                <a:gd name="connsiteY5" fmla="*/ 67487 h 112121"/>
                <a:gd name="connsiteX6" fmla="*/ 280098 w 326334"/>
                <a:gd name="connsiteY6" fmla="*/ 57962 h 112121"/>
                <a:gd name="connsiteX7" fmla="*/ 199135 w 326334"/>
                <a:gd name="connsiteY7" fmla="*/ 23037 h 112121"/>
                <a:gd name="connsiteX8" fmla="*/ 172148 w 326334"/>
                <a:gd name="connsiteY8" fmla="*/ 16687 h 112121"/>
                <a:gd name="connsiteX9" fmla="*/ 116585 w 326334"/>
                <a:gd name="connsiteY9" fmla="*/ 16687 h 112121"/>
                <a:gd name="connsiteX10" fmla="*/ 59435 w 326334"/>
                <a:gd name="connsiteY10" fmla="*/ 29387 h 112121"/>
                <a:gd name="connsiteX11" fmla="*/ 698 w 326334"/>
                <a:gd name="connsiteY11" fmla="*/ 48437 h 112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6334" h="112121">
                  <a:moveTo>
                    <a:pt x="698" y="48437"/>
                  </a:moveTo>
                  <a:cubicBezTo>
                    <a:pt x="8106" y="44204"/>
                    <a:pt x="67637" y="10866"/>
                    <a:pt x="103885" y="3987"/>
                  </a:cubicBezTo>
                  <a:cubicBezTo>
                    <a:pt x="140133" y="-2892"/>
                    <a:pt x="181408" y="-246"/>
                    <a:pt x="218185" y="7162"/>
                  </a:cubicBezTo>
                  <a:cubicBezTo>
                    <a:pt x="254962" y="14570"/>
                    <a:pt x="313171" y="30975"/>
                    <a:pt x="324548" y="48437"/>
                  </a:cubicBezTo>
                  <a:cubicBezTo>
                    <a:pt x="335925" y="65899"/>
                    <a:pt x="289359" y="108762"/>
                    <a:pt x="286448" y="111937"/>
                  </a:cubicBezTo>
                  <a:cubicBezTo>
                    <a:pt x="283538" y="115112"/>
                    <a:pt x="308143" y="76483"/>
                    <a:pt x="307085" y="67487"/>
                  </a:cubicBezTo>
                  <a:cubicBezTo>
                    <a:pt x="306027" y="58491"/>
                    <a:pt x="298090" y="65370"/>
                    <a:pt x="280098" y="57962"/>
                  </a:cubicBezTo>
                  <a:cubicBezTo>
                    <a:pt x="262106" y="50554"/>
                    <a:pt x="217127" y="29916"/>
                    <a:pt x="199135" y="23037"/>
                  </a:cubicBezTo>
                  <a:cubicBezTo>
                    <a:pt x="181143" y="16158"/>
                    <a:pt x="185906" y="17745"/>
                    <a:pt x="172148" y="16687"/>
                  </a:cubicBezTo>
                  <a:cubicBezTo>
                    <a:pt x="158390" y="15629"/>
                    <a:pt x="135370" y="14570"/>
                    <a:pt x="116585" y="16687"/>
                  </a:cubicBezTo>
                  <a:cubicBezTo>
                    <a:pt x="97800" y="18804"/>
                    <a:pt x="71870" y="20391"/>
                    <a:pt x="59435" y="29387"/>
                  </a:cubicBezTo>
                  <a:cubicBezTo>
                    <a:pt x="47000" y="38383"/>
                    <a:pt x="-6710" y="52670"/>
                    <a:pt x="698" y="484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: 図形 32">
              <a:extLst>
                <a:ext uri="{FF2B5EF4-FFF2-40B4-BE49-F238E27FC236}">
                  <a16:creationId xmlns:a16="http://schemas.microsoft.com/office/drawing/2014/main" id="{BC50B299-90FD-47E4-A8CB-4F9CE4D6636D}"/>
                </a:ext>
              </a:extLst>
            </p:cNvPr>
            <p:cNvSpPr/>
            <p:nvPr/>
          </p:nvSpPr>
          <p:spPr>
            <a:xfrm>
              <a:off x="4021138" y="2838164"/>
              <a:ext cx="155589" cy="62534"/>
            </a:xfrm>
            <a:custGeom>
              <a:avLst/>
              <a:gdLst>
                <a:gd name="connsiteX0" fmla="*/ 0 w 155589"/>
                <a:gd name="connsiteY0" fmla="*/ 52674 h 62534"/>
                <a:gd name="connsiteX1" fmla="*/ 111125 w 155589"/>
                <a:gd name="connsiteY1" fmla="*/ 60611 h 62534"/>
                <a:gd name="connsiteX2" fmla="*/ 141287 w 155589"/>
                <a:gd name="connsiteY2" fmla="*/ 20924 h 62534"/>
                <a:gd name="connsiteX3" fmla="*/ 153987 w 155589"/>
                <a:gd name="connsiteY3" fmla="*/ 286 h 62534"/>
                <a:gd name="connsiteX4" fmla="*/ 106362 w 155589"/>
                <a:gd name="connsiteY4" fmla="*/ 35211 h 62534"/>
                <a:gd name="connsiteX5" fmla="*/ 77787 w 155589"/>
                <a:gd name="connsiteY5" fmla="*/ 39974 h 62534"/>
                <a:gd name="connsiteX6" fmla="*/ 0 w 155589"/>
                <a:gd name="connsiteY6" fmla="*/ 52674 h 6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589" h="62534">
                  <a:moveTo>
                    <a:pt x="0" y="52674"/>
                  </a:moveTo>
                  <a:cubicBezTo>
                    <a:pt x="43788" y="59288"/>
                    <a:pt x="87577" y="65903"/>
                    <a:pt x="111125" y="60611"/>
                  </a:cubicBezTo>
                  <a:cubicBezTo>
                    <a:pt x="134673" y="55319"/>
                    <a:pt x="134143" y="30978"/>
                    <a:pt x="141287" y="20924"/>
                  </a:cubicBezTo>
                  <a:cubicBezTo>
                    <a:pt x="148431" y="10870"/>
                    <a:pt x="159808" y="-2095"/>
                    <a:pt x="153987" y="286"/>
                  </a:cubicBezTo>
                  <a:cubicBezTo>
                    <a:pt x="148166" y="2667"/>
                    <a:pt x="119062" y="28596"/>
                    <a:pt x="106362" y="35211"/>
                  </a:cubicBezTo>
                  <a:cubicBezTo>
                    <a:pt x="93662" y="41826"/>
                    <a:pt x="77787" y="39974"/>
                    <a:pt x="77787" y="39974"/>
                  </a:cubicBezTo>
                  <a:lnTo>
                    <a:pt x="0" y="5267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4F04FADD-D851-46D5-8FE8-9CFD6C482E5B}"/>
                </a:ext>
              </a:extLst>
            </p:cNvPr>
            <p:cNvSpPr/>
            <p:nvPr/>
          </p:nvSpPr>
          <p:spPr>
            <a:xfrm>
              <a:off x="3856033" y="2936800"/>
              <a:ext cx="327394" cy="112869"/>
            </a:xfrm>
            <a:custGeom>
              <a:avLst/>
              <a:gdLst>
                <a:gd name="connsiteX0" fmla="*/ 5 w 327394"/>
                <a:gd name="connsiteY0" fmla="*/ 84213 h 112869"/>
                <a:gd name="connsiteX1" fmla="*/ 115892 w 327394"/>
                <a:gd name="connsiteY1" fmla="*/ 103263 h 112869"/>
                <a:gd name="connsiteX2" fmla="*/ 174630 w 327394"/>
                <a:gd name="connsiteY2" fmla="*/ 79450 h 112869"/>
                <a:gd name="connsiteX3" fmla="*/ 246067 w 327394"/>
                <a:gd name="connsiteY3" fmla="*/ 38175 h 112869"/>
                <a:gd name="connsiteX4" fmla="*/ 298455 w 327394"/>
                <a:gd name="connsiteY4" fmla="*/ 28650 h 112869"/>
                <a:gd name="connsiteX5" fmla="*/ 327030 w 327394"/>
                <a:gd name="connsiteY5" fmla="*/ 75 h 112869"/>
                <a:gd name="connsiteX6" fmla="*/ 279405 w 327394"/>
                <a:gd name="connsiteY6" fmla="*/ 38175 h 112869"/>
                <a:gd name="connsiteX7" fmla="*/ 234955 w 327394"/>
                <a:gd name="connsiteY7" fmla="*/ 61988 h 112869"/>
                <a:gd name="connsiteX8" fmla="*/ 176217 w 327394"/>
                <a:gd name="connsiteY8" fmla="*/ 100088 h 112869"/>
                <a:gd name="connsiteX9" fmla="*/ 120655 w 327394"/>
                <a:gd name="connsiteY9" fmla="*/ 112788 h 112869"/>
                <a:gd name="connsiteX10" fmla="*/ 5 w 327394"/>
                <a:gd name="connsiteY10" fmla="*/ 84213 h 112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394" h="112869">
                  <a:moveTo>
                    <a:pt x="5" y="84213"/>
                  </a:moveTo>
                  <a:cubicBezTo>
                    <a:pt x="-789" y="82626"/>
                    <a:pt x="86788" y="104057"/>
                    <a:pt x="115892" y="103263"/>
                  </a:cubicBezTo>
                  <a:cubicBezTo>
                    <a:pt x="144996" y="102469"/>
                    <a:pt x="152934" y="90298"/>
                    <a:pt x="174630" y="79450"/>
                  </a:cubicBezTo>
                  <a:cubicBezTo>
                    <a:pt x="196326" y="68602"/>
                    <a:pt x="225429" y="46642"/>
                    <a:pt x="246067" y="38175"/>
                  </a:cubicBezTo>
                  <a:cubicBezTo>
                    <a:pt x="266705" y="29708"/>
                    <a:pt x="284961" y="35000"/>
                    <a:pt x="298455" y="28650"/>
                  </a:cubicBezTo>
                  <a:cubicBezTo>
                    <a:pt x="311949" y="22300"/>
                    <a:pt x="330205" y="-1512"/>
                    <a:pt x="327030" y="75"/>
                  </a:cubicBezTo>
                  <a:cubicBezTo>
                    <a:pt x="323855" y="1662"/>
                    <a:pt x="294751" y="27856"/>
                    <a:pt x="279405" y="38175"/>
                  </a:cubicBezTo>
                  <a:cubicBezTo>
                    <a:pt x="264059" y="48494"/>
                    <a:pt x="252153" y="51669"/>
                    <a:pt x="234955" y="61988"/>
                  </a:cubicBezTo>
                  <a:cubicBezTo>
                    <a:pt x="217757" y="72307"/>
                    <a:pt x="195267" y="91621"/>
                    <a:pt x="176217" y="100088"/>
                  </a:cubicBezTo>
                  <a:cubicBezTo>
                    <a:pt x="157167" y="108555"/>
                    <a:pt x="150817" y="113582"/>
                    <a:pt x="120655" y="112788"/>
                  </a:cubicBezTo>
                  <a:cubicBezTo>
                    <a:pt x="90493" y="111994"/>
                    <a:pt x="799" y="85800"/>
                    <a:pt x="5" y="842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: 図形 35">
              <a:extLst>
                <a:ext uri="{FF2B5EF4-FFF2-40B4-BE49-F238E27FC236}">
                  <a16:creationId xmlns:a16="http://schemas.microsoft.com/office/drawing/2014/main" id="{C4D39AC4-B325-459F-8D9C-BC8E8925A3BA}"/>
                </a:ext>
              </a:extLst>
            </p:cNvPr>
            <p:cNvSpPr/>
            <p:nvPr/>
          </p:nvSpPr>
          <p:spPr>
            <a:xfrm>
              <a:off x="3878184" y="3044821"/>
              <a:ext cx="143160" cy="12719"/>
            </a:xfrm>
            <a:custGeom>
              <a:avLst/>
              <a:gdLst>
                <a:gd name="connsiteX0" fmla="*/ 79 w 143160"/>
                <a:gd name="connsiteY0" fmla="*/ 4 h 12719"/>
                <a:gd name="connsiteX1" fmla="*/ 98504 w 143160"/>
                <a:gd name="connsiteY1" fmla="*/ 11117 h 12719"/>
                <a:gd name="connsiteX2" fmla="*/ 142954 w 143160"/>
                <a:gd name="connsiteY2" fmla="*/ 6354 h 12719"/>
                <a:gd name="connsiteX3" fmla="*/ 82629 w 143160"/>
                <a:gd name="connsiteY3" fmla="*/ 12704 h 12719"/>
                <a:gd name="connsiteX4" fmla="*/ 79 w 143160"/>
                <a:gd name="connsiteY4" fmla="*/ 4 h 1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160" h="12719">
                  <a:moveTo>
                    <a:pt x="79" y="4"/>
                  </a:moveTo>
                  <a:cubicBezTo>
                    <a:pt x="2725" y="-260"/>
                    <a:pt x="74692" y="10059"/>
                    <a:pt x="98504" y="11117"/>
                  </a:cubicBezTo>
                  <a:cubicBezTo>
                    <a:pt x="122316" y="12175"/>
                    <a:pt x="145600" y="6090"/>
                    <a:pt x="142954" y="6354"/>
                  </a:cubicBezTo>
                  <a:cubicBezTo>
                    <a:pt x="140308" y="6618"/>
                    <a:pt x="103531" y="12175"/>
                    <a:pt x="82629" y="12704"/>
                  </a:cubicBezTo>
                  <a:cubicBezTo>
                    <a:pt x="61727" y="13233"/>
                    <a:pt x="-2567" y="268"/>
                    <a:pt x="79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2097F8D3-88A4-481B-8E38-C9504DD02E79}"/>
                </a:ext>
              </a:extLst>
            </p:cNvPr>
            <p:cNvSpPr/>
            <p:nvPr/>
          </p:nvSpPr>
          <p:spPr>
            <a:xfrm>
              <a:off x="3762431" y="3011476"/>
              <a:ext cx="57177" cy="79435"/>
            </a:xfrm>
            <a:custGeom>
              <a:avLst/>
              <a:gdLst>
                <a:gd name="connsiteX0" fmla="*/ 57094 w 57177"/>
                <a:gd name="connsiteY0" fmla="*/ 12 h 79435"/>
                <a:gd name="connsiteX1" fmla="*/ 17407 w 57177"/>
                <a:gd name="connsiteY1" fmla="*/ 52399 h 79435"/>
                <a:gd name="connsiteX2" fmla="*/ 38044 w 57177"/>
                <a:gd name="connsiteY2" fmla="*/ 79387 h 79435"/>
                <a:gd name="connsiteX3" fmla="*/ 9469 w 57177"/>
                <a:gd name="connsiteY3" fmla="*/ 58749 h 79435"/>
                <a:gd name="connsiteX4" fmla="*/ 4707 w 57177"/>
                <a:gd name="connsiteY4" fmla="*/ 47637 h 79435"/>
                <a:gd name="connsiteX5" fmla="*/ 57094 w 57177"/>
                <a:gd name="connsiteY5" fmla="*/ 12 h 7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77" h="79435">
                  <a:moveTo>
                    <a:pt x="57094" y="12"/>
                  </a:moveTo>
                  <a:cubicBezTo>
                    <a:pt x="59211" y="806"/>
                    <a:pt x="20582" y="39170"/>
                    <a:pt x="17407" y="52399"/>
                  </a:cubicBezTo>
                  <a:cubicBezTo>
                    <a:pt x="14232" y="65628"/>
                    <a:pt x="39367" y="78329"/>
                    <a:pt x="38044" y="79387"/>
                  </a:cubicBezTo>
                  <a:cubicBezTo>
                    <a:pt x="36721" y="80445"/>
                    <a:pt x="15025" y="64041"/>
                    <a:pt x="9469" y="58749"/>
                  </a:cubicBezTo>
                  <a:cubicBezTo>
                    <a:pt x="3913" y="53457"/>
                    <a:pt x="-5876" y="59014"/>
                    <a:pt x="4707" y="47637"/>
                  </a:cubicBezTo>
                  <a:cubicBezTo>
                    <a:pt x="15290" y="36260"/>
                    <a:pt x="54977" y="-782"/>
                    <a:pt x="57094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: 図形 38">
              <a:extLst>
                <a:ext uri="{FF2B5EF4-FFF2-40B4-BE49-F238E27FC236}">
                  <a16:creationId xmlns:a16="http://schemas.microsoft.com/office/drawing/2014/main" id="{2F8D0735-FFB4-4017-BB7B-24100916D299}"/>
                </a:ext>
              </a:extLst>
            </p:cNvPr>
            <p:cNvSpPr/>
            <p:nvPr/>
          </p:nvSpPr>
          <p:spPr>
            <a:xfrm>
              <a:off x="3909479" y="2880314"/>
              <a:ext cx="204144" cy="144975"/>
            </a:xfrm>
            <a:custGeom>
              <a:avLst/>
              <a:gdLst>
                <a:gd name="connsiteX0" fmla="*/ 13234 w 204144"/>
                <a:gd name="connsiteY0" fmla="*/ 29574 h 144975"/>
                <a:gd name="connsiteX1" fmla="*/ 162459 w 204144"/>
                <a:gd name="connsiteY1" fmla="*/ 15286 h 144975"/>
                <a:gd name="connsiteX2" fmla="*/ 203734 w 204144"/>
                <a:gd name="connsiteY2" fmla="*/ 16874 h 144975"/>
                <a:gd name="connsiteX3" fmla="*/ 144996 w 204144"/>
                <a:gd name="connsiteY3" fmla="*/ 5761 h 144975"/>
                <a:gd name="connsiteX4" fmla="*/ 122771 w 204144"/>
                <a:gd name="connsiteY4" fmla="*/ 4174 h 144975"/>
                <a:gd name="connsiteX5" fmla="*/ 148171 w 204144"/>
                <a:gd name="connsiteY5" fmla="*/ 61324 h 144975"/>
                <a:gd name="connsiteX6" fmla="*/ 146584 w 204144"/>
                <a:gd name="connsiteY6" fmla="*/ 94661 h 144975"/>
                <a:gd name="connsiteX7" fmla="*/ 91021 w 204144"/>
                <a:gd name="connsiteY7" fmla="*/ 143874 h 144975"/>
                <a:gd name="connsiteX8" fmla="*/ 19584 w 204144"/>
                <a:gd name="connsiteY8" fmla="*/ 123236 h 144975"/>
                <a:gd name="connsiteX9" fmla="*/ 13234 w 204144"/>
                <a:gd name="connsiteY9" fmla="*/ 29574 h 14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4144" h="144975">
                  <a:moveTo>
                    <a:pt x="13234" y="29574"/>
                  </a:moveTo>
                  <a:cubicBezTo>
                    <a:pt x="37047" y="11582"/>
                    <a:pt x="130709" y="17403"/>
                    <a:pt x="162459" y="15286"/>
                  </a:cubicBezTo>
                  <a:cubicBezTo>
                    <a:pt x="194209" y="13169"/>
                    <a:pt x="206644" y="18461"/>
                    <a:pt x="203734" y="16874"/>
                  </a:cubicBezTo>
                  <a:cubicBezTo>
                    <a:pt x="200824" y="15287"/>
                    <a:pt x="158490" y="7878"/>
                    <a:pt x="144996" y="5761"/>
                  </a:cubicBezTo>
                  <a:cubicBezTo>
                    <a:pt x="131502" y="3644"/>
                    <a:pt x="122242" y="-5086"/>
                    <a:pt x="122771" y="4174"/>
                  </a:cubicBezTo>
                  <a:cubicBezTo>
                    <a:pt x="123300" y="13434"/>
                    <a:pt x="144202" y="46243"/>
                    <a:pt x="148171" y="61324"/>
                  </a:cubicBezTo>
                  <a:cubicBezTo>
                    <a:pt x="152140" y="76405"/>
                    <a:pt x="156109" y="80903"/>
                    <a:pt x="146584" y="94661"/>
                  </a:cubicBezTo>
                  <a:cubicBezTo>
                    <a:pt x="137059" y="108419"/>
                    <a:pt x="112188" y="139112"/>
                    <a:pt x="91021" y="143874"/>
                  </a:cubicBezTo>
                  <a:cubicBezTo>
                    <a:pt x="69854" y="148636"/>
                    <a:pt x="37576" y="137259"/>
                    <a:pt x="19584" y="123236"/>
                  </a:cubicBezTo>
                  <a:cubicBezTo>
                    <a:pt x="1592" y="109213"/>
                    <a:pt x="-10579" y="47566"/>
                    <a:pt x="13234" y="295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楕円 39">
              <a:extLst>
                <a:ext uri="{FF2B5EF4-FFF2-40B4-BE49-F238E27FC236}">
                  <a16:creationId xmlns:a16="http://schemas.microsoft.com/office/drawing/2014/main" id="{ABC1BFA1-CD79-40B2-BC16-BABDD2E61FF4}"/>
                </a:ext>
              </a:extLst>
            </p:cNvPr>
            <p:cNvSpPr/>
            <p:nvPr/>
          </p:nvSpPr>
          <p:spPr>
            <a:xfrm>
              <a:off x="3962401" y="2917825"/>
              <a:ext cx="47625" cy="476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F8080039-AE6F-4630-877C-EC335B3B9278}"/>
                </a:ext>
              </a:extLst>
            </p:cNvPr>
            <p:cNvSpPr/>
            <p:nvPr/>
          </p:nvSpPr>
          <p:spPr>
            <a:xfrm>
              <a:off x="3703614" y="2735263"/>
              <a:ext cx="374051" cy="168362"/>
            </a:xfrm>
            <a:custGeom>
              <a:avLst/>
              <a:gdLst>
                <a:gd name="connsiteX0" fmla="*/ 24 w 374051"/>
                <a:gd name="connsiteY0" fmla="*/ 168275 h 168362"/>
                <a:gd name="connsiteX1" fmla="*/ 74636 w 374051"/>
                <a:gd name="connsiteY1" fmla="*/ 47625 h 168362"/>
                <a:gd name="connsiteX2" fmla="*/ 138136 w 374051"/>
                <a:gd name="connsiteY2" fmla="*/ 17462 h 168362"/>
                <a:gd name="connsiteX3" fmla="*/ 225449 w 374051"/>
                <a:gd name="connsiteY3" fmla="*/ 14287 h 168362"/>
                <a:gd name="connsiteX4" fmla="*/ 371499 w 374051"/>
                <a:gd name="connsiteY4" fmla="*/ 3175 h 168362"/>
                <a:gd name="connsiteX5" fmla="*/ 311174 w 374051"/>
                <a:gd name="connsiteY5" fmla="*/ 0 h 168362"/>
                <a:gd name="connsiteX6" fmla="*/ 219099 w 374051"/>
                <a:gd name="connsiteY6" fmla="*/ 3175 h 168362"/>
                <a:gd name="connsiteX7" fmla="*/ 120674 w 374051"/>
                <a:gd name="connsiteY7" fmla="*/ 7937 h 168362"/>
                <a:gd name="connsiteX8" fmla="*/ 82574 w 374051"/>
                <a:gd name="connsiteY8" fmla="*/ 26987 h 168362"/>
                <a:gd name="connsiteX9" fmla="*/ 24 w 374051"/>
                <a:gd name="connsiteY9" fmla="*/ 168275 h 16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051" h="168362">
                  <a:moveTo>
                    <a:pt x="24" y="168275"/>
                  </a:moveTo>
                  <a:cubicBezTo>
                    <a:pt x="-1299" y="171715"/>
                    <a:pt x="51617" y="72760"/>
                    <a:pt x="74636" y="47625"/>
                  </a:cubicBezTo>
                  <a:cubicBezTo>
                    <a:pt x="97655" y="22489"/>
                    <a:pt x="113001" y="23018"/>
                    <a:pt x="138136" y="17462"/>
                  </a:cubicBezTo>
                  <a:cubicBezTo>
                    <a:pt x="163271" y="11906"/>
                    <a:pt x="186555" y="16668"/>
                    <a:pt x="225449" y="14287"/>
                  </a:cubicBezTo>
                  <a:cubicBezTo>
                    <a:pt x="264343" y="11906"/>
                    <a:pt x="357212" y="5556"/>
                    <a:pt x="371499" y="3175"/>
                  </a:cubicBezTo>
                  <a:cubicBezTo>
                    <a:pt x="385787" y="794"/>
                    <a:pt x="336574" y="0"/>
                    <a:pt x="311174" y="0"/>
                  </a:cubicBezTo>
                  <a:cubicBezTo>
                    <a:pt x="285774" y="0"/>
                    <a:pt x="219099" y="3175"/>
                    <a:pt x="219099" y="3175"/>
                  </a:cubicBezTo>
                  <a:cubicBezTo>
                    <a:pt x="187349" y="4498"/>
                    <a:pt x="143428" y="3968"/>
                    <a:pt x="120674" y="7937"/>
                  </a:cubicBezTo>
                  <a:cubicBezTo>
                    <a:pt x="97920" y="11906"/>
                    <a:pt x="100830" y="3175"/>
                    <a:pt x="82574" y="26987"/>
                  </a:cubicBezTo>
                  <a:cubicBezTo>
                    <a:pt x="64318" y="50799"/>
                    <a:pt x="1347" y="164835"/>
                    <a:pt x="24" y="1682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DCC2948B-B807-4C21-8962-11B696FC739B}"/>
                </a:ext>
              </a:extLst>
            </p:cNvPr>
            <p:cNvSpPr/>
            <p:nvPr/>
          </p:nvSpPr>
          <p:spPr>
            <a:xfrm>
              <a:off x="3697858" y="2679674"/>
              <a:ext cx="301086" cy="194152"/>
            </a:xfrm>
            <a:custGeom>
              <a:avLst/>
              <a:gdLst>
                <a:gd name="connsiteX0" fmla="*/ 1017 w 301086"/>
                <a:gd name="connsiteY0" fmla="*/ 193701 h 194152"/>
                <a:gd name="connsiteX1" fmla="*/ 48642 w 301086"/>
                <a:gd name="connsiteY1" fmla="*/ 114326 h 194152"/>
                <a:gd name="connsiteX2" fmla="*/ 137542 w 301086"/>
                <a:gd name="connsiteY2" fmla="*/ 22251 h 194152"/>
                <a:gd name="connsiteX3" fmla="*/ 229617 w 301086"/>
                <a:gd name="connsiteY3" fmla="*/ 3201 h 194152"/>
                <a:gd name="connsiteX4" fmla="*/ 301055 w 301086"/>
                <a:gd name="connsiteY4" fmla="*/ 26 h 194152"/>
                <a:gd name="connsiteX5" fmla="*/ 237555 w 301086"/>
                <a:gd name="connsiteY5" fmla="*/ 3201 h 194152"/>
                <a:gd name="connsiteX6" fmla="*/ 158180 w 301086"/>
                <a:gd name="connsiteY6" fmla="*/ 20664 h 194152"/>
                <a:gd name="connsiteX7" fmla="*/ 91505 w 301086"/>
                <a:gd name="connsiteY7" fmla="*/ 77814 h 194152"/>
                <a:gd name="connsiteX8" fmla="*/ 1017 w 301086"/>
                <a:gd name="connsiteY8" fmla="*/ 193701 h 19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1086" h="194152">
                  <a:moveTo>
                    <a:pt x="1017" y="193701"/>
                  </a:moveTo>
                  <a:cubicBezTo>
                    <a:pt x="-6127" y="199786"/>
                    <a:pt x="25888" y="142901"/>
                    <a:pt x="48642" y="114326"/>
                  </a:cubicBezTo>
                  <a:cubicBezTo>
                    <a:pt x="71396" y="85751"/>
                    <a:pt x="107380" y="40772"/>
                    <a:pt x="137542" y="22251"/>
                  </a:cubicBezTo>
                  <a:cubicBezTo>
                    <a:pt x="167705" y="3730"/>
                    <a:pt x="202365" y="6905"/>
                    <a:pt x="229617" y="3201"/>
                  </a:cubicBezTo>
                  <a:cubicBezTo>
                    <a:pt x="256869" y="-503"/>
                    <a:pt x="299732" y="26"/>
                    <a:pt x="301055" y="26"/>
                  </a:cubicBezTo>
                  <a:cubicBezTo>
                    <a:pt x="302378" y="26"/>
                    <a:pt x="261367" y="-239"/>
                    <a:pt x="237555" y="3201"/>
                  </a:cubicBezTo>
                  <a:cubicBezTo>
                    <a:pt x="213743" y="6641"/>
                    <a:pt x="182522" y="8229"/>
                    <a:pt x="158180" y="20664"/>
                  </a:cubicBezTo>
                  <a:cubicBezTo>
                    <a:pt x="133838" y="33099"/>
                    <a:pt x="116905" y="49768"/>
                    <a:pt x="91505" y="77814"/>
                  </a:cubicBezTo>
                  <a:cubicBezTo>
                    <a:pt x="66105" y="105860"/>
                    <a:pt x="8161" y="187616"/>
                    <a:pt x="1017" y="193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: 図形 44">
              <a:extLst>
                <a:ext uri="{FF2B5EF4-FFF2-40B4-BE49-F238E27FC236}">
                  <a16:creationId xmlns:a16="http://schemas.microsoft.com/office/drawing/2014/main" id="{11ED182A-47FE-4CFF-8087-3DDAEA20BC25}"/>
                </a:ext>
              </a:extLst>
            </p:cNvPr>
            <p:cNvSpPr/>
            <p:nvPr/>
          </p:nvSpPr>
          <p:spPr>
            <a:xfrm>
              <a:off x="4082989" y="2730975"/>
              <a:ext cx="195400" cy="52066"/>
            </a:xfrm>
            <a:custGeom>
              <a:avLst/>
              <a:gdLst>
                <a:gd name="connsiteX0" fmla="*/ 61 w 195400"/>
                <a:gd name="connsiteY0" fmla="*/ 20163 h 52066"/>
                <a:gd name="connsiteX1" fmla="*/ 111186 w 195400"/>
                <a:gd name="connsiteY1" fmla="*/ 16988 h 52066"/>
                <a:gd name="connsiteX2" fmla="*/ 195324 w 195400"/>
                <a:gd name="connsiteY2" fmla="*/ 51913 h 52066"/>
                <a:gd name="connsiteX3" fmla="*/ 96899 w 195400"/>
                <a:gd name="connsiteY3" fmla="*/ 1113 h 52066"/>
                <a:gd name="connsiteX4" fmla="*/ 61 w 195400"/>
                <a:gd name="connsiteY4" fmla="*/ 20163 h 5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400" h="52066">
                  <a:moveTo>
                    <a:pt x="61" y="20163"/>
                  </a:moveTo>
                  <a:cubicBezTo>
                    <a:pt x="2442" y="22809"/>
                    <a:pt x="78642" y="11696"/>
                    <a:pt x="111186" y="16988"/>
                  </a:cubicBezTo>
                  <a:cubicBezTo>
                    <a:pt x="143730" y="22280"/>
                    <a:pt x="197705" y="54559"/>
                    <a:pt x="195324" y="51913"/>
                  </a:cubicBezTo>
                  <a:cubicBezTo>
                    <a:pt x="192943" y="49267"/>
                    <a:pt x="128649" y="7463"/>
                    <a:pt x="96899" y="1113"/>
                  </a:cubicBezTo>
                  <a:cubicBezTo>
                    <a:pt x="65149" y="-5237"/>
                    <a:pt x="-2320" y="17517"/>
                    <a:pt x="61" y="201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F2E262FB-C2FF-4EDA-B238-B366EB019083}"/>
                </a:ext>
              </a:extLst>
            </p:cNvPr>
            <p:cNvSpPr/>
            <p:nvPr/>
          </p:nvSpPr>
          <p:spPr>
            <a:xfrm>
              <a:off x="4209814" y="2671739"/>
              <a:ext cx="78025" cy="101753"/>
            </a:xfrm>
            <a:custGeom>
              <a:avLst/>
              <a:gdLst>
                <a:gd name="connsiteX0" fmla="*/ 11349 w 78025"/>
                <a:gd name="connsiteY0" fmla="*/ 24 h 101753"/>
                <a:gd name="connsiteX1" fmla="*/ 20874 w 78025"/>
                <a:gd name="connsiteY1" fmla="*/ 66699 h 101753"/>
                <a:gd name="connsiteX2" fmla="*/ 78024 w 78025"/>
                <a:gd name="connsiteY2" fmla="*/ 101624 h 101753"/>
                <a:gd name="connsiteX3" fmla="*/ 22461 w 78025"/>
                <a:gd name="connsiteY3" fmla="*/ 77811 h 101753"/>
                <a:gd name="connsiteX4" fmla="*/ 236 w 78025"/>
                <a:gd name="connsiteY4" fmla="*/ 58761 h 101753"/>
                <a:gd name="connsiteX5" fmla="*/ 11349 w 78025"/>
                <a:gd name="connsiteY5" fmla="*/ 24 h 101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025" h="101753">
                  <a:moveTo>
                    <a:pt x="11349" y="24"/>
                  </a:moveTo>
                  <a:cubicBezTo>
                    <a:pt x="14789" y="1347"/>
                    <a:pt x="9762" y="49766"/>
                    <a:pt x="20874" y="66699"/>
                  </a:cubicBezTo>
                  <a:cubicBezTo>
                    <a:pt x="31986" y="83632"/>
                    <a:pt x="77760" y="99772"/>
                    <a:pt x="78024" y="101624"/>
                  </a:cubicBezTo>
                  <a:cubicBezTo>
                    <a:pt x="78288" y="103476"/>
                    <a:pt x="35426" y="84955"/>
                    <a:pt x="22461" y="77811"/>
                  </a:cubicBezTo>
                  <a:cubicBezTo>
                    <a:pt x="9496" y="70667"/>
                    <a:pt x="2088" y="65905"/>
                    <a:pt x="236" y="58761"/>
                  </a:cubicBezTo>
                  <a:cubicBezTo>
                    <a:pt x="-1616" y="51617"/>
                    <a:pt x="7909" y="-1299"/>
                    <a:pt x="11349" y="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8DF9E2F8-100D-422F-8BF8-4C5F78B4D6C9}"/>
                </a:ext>
              </a:extLst>
            </p:cNvPr>
            <p:cNvSpPr/>
            <p:nvPr/>
          </p:nvSpPr>
          <p:spPr>
            <a:xfrm>
              <a:off x="4187787" y="2516185"/>
              <a:ext cx="50962" cy="123839"/>
            </a:xfrm>
            <a:custGeom>
              <a:avLst/>
              <a:gdLst>
                <a:gd name="connsiteX0" fmla="*/ 46076 w 50962"/>
                <a:gd name="connsiteY0" fmla="*/ 3 h 123839"/>
                <a:gd name="connsiteX1" fmla="*/ 39726 w 50962"/>
                <a:gd name="connsiteY1" fmla="*/ 87315 h 123839"/>
                <a:gd name="connsiteX2" fmla="*/ 38 w 50962"/>
                <a:gd name="connsiteY2" fmla="*/ 123828 h 123839"/>
                <a:gd name="connsiteX3" fmla="*/ 47663 w 50962"/>
                <a:gd name="connsiteY3" fmla="*/ 90490 h 123839"/>
                <a:gd name="connsiteX4" fmla="*/ 46076 w 50962"/>
                <a:gd name="connsiteY4" fmla="*/ 3 h 12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62" h="123839">
                  <a:moveTo>
                    <a:pt x="46076" y="3"/>
                  </a:moveTo>
                  <a:cubicBezTo>
                    <a:pt x="44753" y="-526"/>
                    <a:pt x="47399" y="66678"/>
                    <a:pt x="39726" y="87315"/>
                  </a:cubicBezTo>
                  <a:cubicBezTo>
                    <a:pt x="32053" y="107952"/>
                    <a:pt x="-1285" y="123299"/>
                    <a:pt x="38" y="123828"/>
                  </a:cubicBezTo>
                  <a:cubicBezTo>
                    <a:pt x="1361" y="124357"/>
                    <a:pt x="39990" y="106894"/>
                    <a:pt x="47663" y="90490"/>
                  </a:cubicBezTo>
                  <a:cubicBezTo>
                    <a:pt x="55336" y="74086"/>
                    <a:pt x="47399" y="532"/>
                    <a:pt x="46076" y="3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: 図形 47">
              <a:extLst>
                <a:ext uri="{FF2B5EF4-FFF2-40B4-BE49-F238E27FC236}">
                  <a16:creationId xmlns:a16="http://schemas.microsoft.com/office/drawing/2014/main" id="{4140BB0B-8A3B-4F22-B23C-71CFD0B0E6FC}"/>
                </a:ext>
              </a:extLst>
            </p:cNvPr>
            <p:cNvSpPr/>
            <p:nvPr/>
          </p:nvSpPr>
          <p:spPr>
            <a:xfrm>
              <a:off x="4389365" y="2522480"/>
              <a:ext cx="51103" cy="153034"/>
            </a:xfrm>
            <a:custGeom>
              <a:avLst/>
              <a:gdLst>
                <a:gd name="connsiteX0" fmla="*/ 3248 w 51103"/>
                <a:gd name="connsiteY0" fmla="*/ 58 h 153034"/>
                <a:gd name="connsiteX1" fmla="*/ 19123 w 51103"/>
                <a:gd name="connsiteY1" fmla="*/ 104833 h 153034"/>
                <a:gd name="connsiteX2" fmla="*/ 50873 w 51103"/>
                <a:gd name="connsiteY2" fmla="*/ 152458 h 153034"/>
                <a:gd name="connsiteX3" fmla="*/ 31823 w 51103"/>
                <a:gd name="connsiteY3" fmla="*/ 128645 h 153034"/>
                <a:gd name="connsiteX4" fmla="*/ 1660 w 51103"/>
                <a:gd name="connsiteY4" fmla="*/ 90545 h 153034"/>
                <a:gd name="connsiteX5" fmla="*/ 3248 w 51103"/>
                <a:gd name="connsiteY5" fmla="*/ 58 h 153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03" h="153034">
                  <a:moveTo>
                    <a:pt x="3248" y="58"/>
                  </a:moveTo>
                  <a:cubicBezTo>
                    <a:pt x="6158" y="2439"/>
                    <a:pt x="11186" y="79433"/>
                    <a:pt x="19123" y="104833"/>
                  </a:cubicBezTo>
                  <a:cubicBezTo>
                    <a:pt x="27060" y="130233"/>
                    <a:pt x="48756" y="148489"/>
                    <a:pt x="50873" y="152458"/>
                  </a:cubicBezTo>
                  <a:cubicBezTo>
                    <a:pt x="52990" y="156427"/>
                    <a:pt x="40025" y="138964"/>
                    <a:pt x="31823" y="128645"/>
                  </a:cubicBezTo>
                  <a:cubicBezTo>
                    <a:pt x="23621" y="118326"/>
                    <a:pt x="4835" y="111976"/>
                    <a:pt x="1660" y="90545"/>
                  </a:cubicBezTo>
                  <a:cubicBezTo>
                    <a:pt x="-1515" y="69114"/>
                    <a:pt x="338" y="-2323"/>
                    <a:pt x="3248" y="5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: 図形 48">
              <a:extLst>
                <a:ext uri="{FF2B5EF4-FFF2-40B4-BE49-F238E27FC236}">
                  <a16:creationId xmlns:a16="http://schemas.microsoft.com/office/drawing/2014/main" id="{B65CF4BF-F382-45EA-A801-AC9C49B503A6}"/>
                </a:ext>
              </a:extLst>
            </p:cNvPr>
            <p:cNvSpPr/>
            <p:nvPr/>
          </p:nvSpPr>
          <p:spPr>
            <a:xfrm>
              <a:off x="4446344" y="2725501"/>
              <a:ext cx="52638" cy="309799"/>
            </a:xfrm>
            <a:custGeom>
              <a:avLst/>
              <a:gdLst>
                <a:gd name="connsiteX0" fmla="*/ 52631 w 52638"/>
                <a:gd name="connsiteY0" fmla="*/ 237 h 309799"/>
                <a:gd name="connsiteX1" fmla="*/ 19294 w 52638"/>
                <a:gd name="connsiteY1" fmla="*/ 95487 h 309799"/>
                <a:gd name="connsiteX2" fmla="*/ 16119 w 52638"/>
                <a:gd name="connsiteY2" fmla="*/ 162162 h 309799"/>
                <a:gd name="connsiteX3" fmla="*/ 33581 w 52638"/>
                <a:gd name="connsiteY3" fmla="*/ 300274 h 309799"/>
                <a:gd name="connsiteX4" fmla="*/ 27231 w 52638"/>
                <a:gd name="connsiteY4" fmla="*/ 279637 h 309799"/>
                <a:gd name="connsiteX5" fmla="*/ 244 w 52638"/>
                <a:gd name="connsiteY5" fmla="*/ 133587 h 309799"/>
                <a:gd name="connsiteX6" fmla="*/ 16119 w 52638"/>
                <a:gd name="connsiteY6" fmla="*/ 70087 h 309799"/>
                <a:gd name="connsiteX7" fmla="*/ 52631 w 52638"/>
                <a:gd name="connsiteY7" fmla="*/ 237 h 309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38" h="309799">
                  <a:moveTo>
                    <a:pt x="52631" y="237"/>
                  </a:moveTo>
                  <a:cubicBezTo>
                    <a:pt x="53160" y="4470"/>
                    <a:pt x="25379" y="68500"/>
                    <a:pt x="19294" y="95487"/>
                  </a:cubicBezTo>
                  <a:cubicBezTo>
                    <a:pt x="13209" y="122475"/>
                    <a:pt x="13738" y="128031"/>
                    <a:pt x="16119" y="162162"/>
                  </a:cubicBezTo>
                  <a:cubicBezTo>
                    <a:pt x="18500" y="196293"/>
                    <a:pt x="31729" y="280695"/>
                    <a:pt x="33581" y="300274"/>
                  </a:cubicBezTo>
                  <a:cubicBezTo>
                    <a:pt x="35433" y="319853"/>
                    <a:pt x="32787" y="307418"/>
                    <a:pt x="27231" y="279637"/>
                  </a:cubicBezTo>
                  <a:cubicBezTo>
                    <a:pt x="21675" y="251856"/>
                    <a:pt x="2096" y="168512"/>
                    <a:pt x="244" y="133587"/>
                  </a:cubicBezTo>
                  <a:cubicBezTo>
                    <a:pt x="-1608" y="98662"/>
                    <a:pt x="7388" y="90724"/>
                    <a:pt x="16119" y="70087"/>
                  </a:cubicBezTo>
                  <a:cubicBezTo>
                    <a:pt x="24850" y="49450"/>
                    <a:pt x="52102" y="-3996"/>
                    <a:pt x="52631" y="2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11882FE2-47DB-4998-B239-2EE94D5E674C}"/>
                </a:ext>
              </a:extLst>
            </p:cNvPr>
            <p:cNvSpPr/>
            <p:nvPr/>
          </p:nvSpPr>
          <p:spPr>
            <a:xfrm>
              <a:off x="4254293" y="3153750"/>
              <a:ext cx="66955" cy="193234"/>
            </a:xfrm>
            <a:custGeom>
              <a:avLst/>
              <a:gdLst>
                <a:gd name="connsiteX0" fmla="*/ 43071 w 66955"/>
                <a:gd name="connsiteY0" fmla="*/ 613 h 193234"/>
                <a:gd name="connsiteX1" fmla="*/ 8146 w 66955"/>
                <a:gd name="connsiteY1" fmla="*/ 72050 h 193234"/>
                <a:gd name="connsiteX2" fmla="*/ 1796 w 66955"/>
                <a:gd name="connsiteY2" fmla="*/ 129200 h 193234"/>
                <a:gd name="connsiteX3" fmla="*/ 33546 w 66955"/>
                <a:gd name="connsiteY3" fmla="*/ 175238 h 193234"/>
                <a:gd name="connsiteX4" fmla="*/ 66884 w 66955"/>
                <a:gd name="connsiteY4" fmla="*/ 192700 h 193234"/>
                <a:gd name="connsiteX5" fmla="*/ 41484 w 66955"/>
                <a:gd name="connsiteY5" fmla="*/ 181588 h 193234"/>
                <a:gd name="connsiteX6" fmla="*/ 11321 w 66955"/>
                <a:gd name="connsiteY6" fmla="*/ 114913 h 193234"/>
                <a:gd name="connsiteX7" fmla="*/ 43071 w 66955"/>
                <a:gd name="connsiteY7" fmla="*/ 613 h 19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955" h="193234">
                  <a:moveTo>
                    <a:pt x="43071" y="613"/>
                  </a:moveTo>
                  <a:cubicBezTo>
                    <a:pt x="42542" y="-6531"/>
                    <a:pt x="15025" y="50619"/>
                    <a:pt x="8146" y="72050"/>
                  </a:cubicBezTo>
                  <a:cubicBezTo>
                    <a:pt x="1267" y="93481"/>
                    <a:pt x="-2437" y="112002"/>
                    <a:pt x="1796" y="129200"/>
                  </a:cubicBezTo>
                  <a:cubicBezTo>
                    <a:pt x="6029" y="146398"/>
                    <a:pt x="22698" y="164655"/>
                    <a:pt x="33546" y="175238"/>
                  </a:cubicBezTo>
                  <a:cubicBezTo>
                    <a:pt x="44394" y="185821"/>
                    <a:pt x="65561" y="191642"/>
                    <a:pt x="66884" y="192700"/>
                  </a:cubicBezTo>
                  <a:cubicBezTo>
                    <a:pt x="68207" y="193758"/>
                    <a:pt x="50745" y="194553"/>
                    <a:pt x="41484" y="181588"/>
                  </a:cubicBezTo>
                  <a:cubicBezTo>
                    <a:pt x="32223" y="168624"/>
                    <a:pt x="12908" y="141371"/>
                    <a:pt x="11321" y="114913"/>
                  </a:cubicBezTo>
                  <a:cubicBezTo>
                    <a:pt x="9733" y="88455"/>
                    <a:pt x="43600" y="7757"/>
                    <a:pt x="43071" y="6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: 図形 53">
              <a:extLst>
                <a:ext uri="{FF2B5EF4-FFF2-40B4-BE49-F238E27FC236}">
                  <a16:creationId xmlns:a16="http://schemas.microsoft.com/office/drawing/2014/main" id="{06D48E59-E738-482F-8F84-9EE4136237B7}"/>
                </a:ext>
              </a:extLst>
            </p:cNvPr>
            <p:cNvSpPr/>
            <p:nvPr/>
          </p:nvSpPr>
          <p:spPr>
            <a:xfrm>
              <a:off x="4528760" y="3074018"/>
              <a:ext cx="125008" cy="220110"/>
            </a:xfrm>
            <a:custGeom>
              <a:avLst/>
              <a:gdLst>
                <a:gd name="connsiteX0" fmla="*/ 378 w 125008"/>
                <a:gd name="connsiteY0" fmla="*/ 970 h 220110"/>
                <a:gd name="connsiteX1" fmla="*/ 78165 w 125008"/>
                <a:gd name="connsiteY1" fmla="*/ 96220 h 220110"/>
                <a:gd name="connsiteX2" fmla="*/ 124203 w 125008"/>
                <a:gd name="connsiteY2" fmla="*/ 162895 h 220110"/>
                <a:gd name="connsiteX3" fmla="*/ 108328 w 125008"/>
                <a:gd name="connsiteY3" fmla="*/ 220045 h 220110"/>
                <a:gd name="connsiteX4" fmla="*/ 119440 w 125008"/>
                <a:gd name="connsiteY4" fmla="*/ 174007 h 220110"/>
                <a:gd name="connsiteX5" fmla="*/ 113090 w 125008"/>
                <a:gd name="connsiteY5" fmla="*/ 159720 h 220110"/>
                <a:gd name="connsiteX6" fmla="*/ 378 w 125008"/>
                <a:gd name="connsiteY6" fmla="*/ 970 h 220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008" h="220110">
                  <a:moveTo>
                    <a:pt x="378" y="970"/>
                  </a:moveTo>
                  <a:cubicBezTo>
                    <a:pt x="-5443" y="-9613"/>
                    <a:pt x="57527" y="69232"/>
                    <a:pt x="78165" y="96220"/>
                  </a:cubicBezTo>
                  <a:cubicBezTo>
                    <a:pt x="98803" y="123208"/>
                    <a:pt x="119176" y="142257"/>
                    <a:pt x="124203" y="162895"/>
                  </a:cubicBezTo>
                  <a:cubicBezTo>
                    <a:pt x="129230" y="183533"/>
                    <a:pt x="109122" y="218193"/>
                    <a:pt x="108328" y="220045"/>
                  </a:cubicBezTo>
                  <a:cubicBezTo>
                    <a:pt x="107534" y="221897"/>
                    <a:pt x="118646" y="184061"/>
                    <a:pt x="119440" y="174007"/>
                  </a:cubicBezTo>
                  <a:cubicBezTo>
                    <a:pt x="120234" y="163953"/>
                    <a:pt x="130817" y="184062"/>
                    <a:pt x="113090" y="159720"/>
                  </a:cubicBezTo>
                  <a:cubicBezTo>
                    <a:pt x="95363" y="135378"/>
                    <a:pt x="6199" y="11553"/>
                    <a:pt x="378" y="9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: 図形 55">
              <a:extLst>
                <a:ext uri="{FF2B5EF4-FFF2-40B4-BE49-F238E27FC236}">
                  <a16:creationId xmlns:a16="http://schemas.microsoft.com/office/drawing/2014/main" id="{AEAE766A-1BD0-4F99-A728-07383CC026DB}"/>
                </a:ext>
              </a:extLst>
            </p:cNvPr>
            <p:cNvSpPr/>
            <p:nvPr/>
          </p:nvSpPr>
          <p:spPr>
            <a:xfrm>
              <a:off x="4479686" y="3170039"/>
              <a:ext cx="97098" cy="85963"/>
            </a:xfrm>
            <a:custGeom>
              <a:avLst/>
              <a:gdLst>
                <a:gd name="connsiteX0" fmla="*/ 38339 w 97098"/>
                <a:gd name="connsiteY0" fmla="*/ 85924 h 85963"/>
                <a:gd name="connsiteX1" fmla="*/ 239 w 97098"/>
                <a:gd name="connsiteY1" fmla="*/ 41474 h 85963"/>
                <a:gd name="connsiteX2" fmla="*/ 60564 w 97098"/>
                <a:gd name="connsiteY2" fmla="*/ 6549 h 85963"/>
                <a:gd name="connsiteX3" fmla="*/ 97077 w 97098"/>
                <a:gd name="connsiteY3" fmla="*/ 49411 h 85963"/>
                <a:gd name="connsiteX4" fmla="*/ 55802 w 97098"/>
                <a:gd name="connsiteY4" fmla="*/ 199 h 85963"/>
                <a:gd name="connsiteX5" fmla="*/ 8177 w 97098"/>
                <a:gd name="connsiteY5" fmla="*/ 33536 h 85963"/>
                <a:gd name="connsiteX6" fmla="*/ 38339 w 97098"/>
                <a:gd name="connsiteY6" fmla="*/ 85924 h 8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098" h="85963">
                  <a:moveTo>
                    <a:pt x="38339" y="85924"/>
                  </a:moveTo>
                  <a:cubicBezTo>
                    <a:pt x="37016" y="87247"/>
                    <a:pt x="-3465" y="54703"/>
                    <a:pt x="239" y="41474"/>
                  </a:cubicBezTo>
                  <a:cubicBezTo>
                    <a:pt x="3943" y="28245"/>
                    <a:pt x="44424" y="5226"/>
                    <a:pt x="60564" y="6549"/>
                  </a:cubicBezTo>
                  <a:cubicBezTo>
                    <a:pt x="76704" y="7872"/>
                    <a:pt x="97871" y="50469"/>
                    <a:pt x="97077" y="49411"/>
                  </a:cubicBezTo>
                  <a:cubicBezTo>
                    <a:pt x="96283" y="48353"/>
                    <a:pt x="70619" y="2845"/>
                    <a:pt x="55802" y="199"/>
                  </a:cubicBezTo>
                  <a:cubicBezTo>
                    <a:pt x="40985" y="-2447"/>
                    <a:pt x="14527" y="21894"/>
                    <a:pt x="8177" y="33536"/>
                  </a:cubicBezTo>
                  <a:cubicBezTo>
                    <a:pt x="1827" y="45178"/>
                    <a:pt x="39662" y="84601"/>
                    <a:pt x="38339" y="859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32B3DBDF-CF5B-48EB-8848-A2BC69DE531C}"/>
                </a:ext>
              </a:extLst>
            </p:cNvPr>
            <p:cNvSpPr/>
            <p:nvPr/>
          </p:nvSpPr>
          <p:spPr>
            <a:xfrm>
              <a:off x="4476639" y="3271827"/>
              <a:ext cx="50985" cy="50607"/>
            </a:xfrm>
            <a:custGeom>
              <a:avLst/>
              <a:gdLst>
                <a:gd name="connsiteX0" fmla="*/ 50911 w 50985"/>
                <a:gd name="connsiteY0" fmla="*/ 11 h 50607"/>
                <a:gd name="connsiteX1" fmla="*/ 11224 w 50985"/>
                <a:gd name="connsiteY1" fmla="*/ 47636 h 50607"/>
                <a:gd name="connsiteX2" fmla="*/ 111 w 50985"/>
                <a:gd name="connsiteY2" fmla="*/ 42873 h 50607"/>
                <a:gd name="connsiteX3" fmla="*/ 50911 w 50985"/>
                <a:gd name="connsiteY3" fmla="*/ 11 h 5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985" h="50607">
                  <a:moveTo>
                    <a:pt x="50911" y="11"/>
                  </a:moveTo>
                  <a:cubicBezTo>
                    <a:pt x="52763" y="805"/>
                    <a:pt x="19691" y="40492"/>
                    <a:pt x="11224" y="47636"/>
                  </a:cubicBezTo>
                  <a:cubicBezTo>
                    <a:pt x="2757" y="54780"/>
                    <a:pt x="-683" y="47371"/>
                    <a:pt x="111" y="42873"/>
                  </a:cubicBezTo>
                  <a:cubicBezTo>
                    <a:pt x="905" y="38375"/>
                    <a:pt x="49059" y="-783"/>
                    <a:pt x="50911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: 図形 57">
              <a:extLst>
                <a:ext uri="{FF2B5EF4-FFF2-40B4-BE49-F238E27FC236}">
                  <a16:creationId xmlns:a16="http://schemas.microsoft.com/office/drawing/2014/main" id="{8ABD6787-FC1F-418C-BED1-11B0A075D22D}"/>
                </a:ext>
              </a:extLst>
            </p:cNvPr>
            <p:cNvSpPr/>
            <p:nvPr/>
          </p:nvSpPr>
          <p:spPr>
            <a:xfrm>
              <a:off x="4418007" y="3333747"/>
              <a:ext cx="38422" cy="103298"/>
            </a:xfrm>
            <a:custGeom>
              <a:avLst/>
              <a:gdLst>
                <a:gd name="connsiteX0" fmla="*/ 6 w 38422"/>
                <a:gd name="connsiteY0" fmla="*/ 3 h 103298"/>
                <a:gd name="connsiteX1" fmla="*/ 34931 w 38422"/>
                <a:gd name="connsiteY1" fmla="*/ 85728 h 103298"/>
                <a:gd name="connsiteX2" fmla="*/ 25406 w 38422"/>
                <a:gd name="connsiteY2" fmla="*/ 103191 h 103298"/>
                <a:gd name="connsiteX3" fmla="*/ 38106 w 38422"/>
                <a:gd name="connsiteY3" fmla="*/ 82553 h 103298"/>
                <a:gd name="connsiteX4" fmla="*/ 6 w 38422"/>
                <a:gd name="connsiteY4" fmla="*/ 3 h 103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422" h="103298">
                  <a:moveTo>
                    <a:pt x="6" y="3"/>
                  </a:moveTo>
                  <a:cubicBezTo>
                    <a:pt x="-523" y="532"/>
                    <a:pt x="30698" y="68530"/>
                    <a:pt x="34931" y="85728"/>
                  </a:cubicBezTo>
                  <a:cubicBezTo>
                    <a:pt x="39164" y="102926"/>
                    <a:pt x="24877" y="103720"/>
                    <a:pt x="25406" y="103191"/>
                  </a:cubicBezTo>
                  <a:cubicBezTo>
                    <a:pt x="25935" y="102662"/>
                    <a:pt x="40752" y="96047"/>
                    <a:pt x="38106" y="82553"/>
                  </a:cubicBezTo>
                  <a:cubicBezTo>
                    <a:pt x="35460" y="69059"/>
                    <a:pt x="535" y="-526"/>
                    <a:pt x="6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: 図形 58">
              <a:extLst>
                <a:ext uri="{FF2B5EF4-FFF2-40B4-BE49-F238E27FC236}">
                  <a16:creationId xmlns:a16="http://schemas.microsoft.com/office/drawing/2014/main" id="{6305D6BA-DA80-4A8B-ACDF-FF1A16889DB3}"/>
                </a:ext>
              </a:extLst>
            </p:cNvPr>
            <p:cNvSpPr/>
            <p:nvPr/>
          </p:nvSpPr>
          <p:spPr>
            <a:xfrm>
              <a:off x="4476209" y="3322579"/>
              <a:ext cx="11159" cy="106625"/>
            </a:xfrm>
            <a:custGeom>
              <a:avLst/>
              <a:gdLst>
                <a:gd name="connsiteX0" fmla="*/ 10066 w 11159"/>
                <a:gd name="connsiteY0" fmla="*/ 59 h 106625"/>
                <a:gd name="connsiteX1" fmla="*/ 10066 w 11159"/>
                <a:gd name="connsiteY1" fmla="*/ 95309 h 106625"/>
                <a:gd name="connsiteX2" fmla="*/ 2129 w 11159"/>
                <a:gd name="connsiteY2" fmla="*/ 103246 h 106625"/>
                <a:gd name="connsiteX3" fmla="*/ 541 w 11159"/>
                <a:gd name="connsiteY3" fmla="*/ 81021 h 106625"/>
                <a:gd name="connsiteX4" fmla="*/ 10066 w 11159"/>
                <a:gd name="connsiteY4" fmla="*/ 59 h 106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59" h="106625">
                  <a:moveTo>
                    <a:pt x="10066" y="59"/>
                  </a:moveTo>
                  <a:cubicBezTo>
                    <a:pt x="11653" y="2440"/>
                    <a:pt x="11389" y="78111"/>
                    <a:pt x="10066" y="95309"/>
                  </a:cubicBezTo>
                  <a:cubicBezTo>
                    <a:pt x="8743" y="112507"/>
                    <a:pt x="3716" y="105627"/>
                    <a:pt x="2129" y="103246"/>
                  </a:cubicBezTo>
                  <a:cubicBezTo>
                    <a:pt x="542" y="100865"/>
                    <a:pt x="-782" y="94250"/>
                    <a:pt x="541" y="81021"/>
                  </a:cubicBezTo>
                  <a:cubicBezTo>
                    <a:pt x="1864" y="67792"/>
                    <a:pt x="8479" y="-2322"/>
                    <a:pt x="10066" y="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: 図形 59">
              <a:extLst>
                <a:ext uri="{FF2B5EF4-FFF2-40B4-BE49-F238E27FC236}">
                  <a16:creationId xmlns:a16="http://schemas.microsoft.com/office/drawing/2014/main" id="{01705CE8-6DE0-47DF-836A-642C7B29F460}"/>
                </a:ext>
              </a:extLst>
            </p:cNvPr>
            <p:cNvSpPr/>
            <p:nvPr/>
          </p:nvSpPr>
          <p:spPr>
            <a:xfrm>
              <a:off x="4218726" y="3494482"/>
              <a:ext cx="219099" cy="220463"/>
            </a:xfrm>
            <a:custGeom>
              <a:avLst/>
              <a:gdLst>
                <a:gd name="connsiteX0" fmla="*/ 849 w 219099"/>
                <a:gd name="connsiteY0" fmla="*/ 220268 h 220463"/>
                <a:gd name="connsiteX1" fmla="*/ 29424 w 219099"/>
                <a:gd name="connsiteY1" fmla="*/ 134543 h 220463"/>
                <a:gd name="connsiteX2" fmla="*/ 80224 w 219099"/>
                <a:gd name="connsiteY2" fmla="*/ 74218 h 220463"/>
                <a:gd name="connsiteX3" fmla="*/ 161187 w 219099"/>
                <a:gd name="connsiteY3" fmla="*/ 2781 h 220463"/>
                <a:gd name="connsiteX4" fmla="*/ 218337 w 219099"/>
                <a:gd name="connsiteY4" fmla="*/ 13893 h 220463"/>
                <a:gd name="connsiteX5" fmla="*/ 189762 w 219099"/>
                <a:gd name="connsiteY5" fmla="*/ 7543 h 220463"/>
                <a:gd name="connsiteX6" fmla="*/ 129437 w 219099"/>
                <a:gd name="connsiteY6" fmla="*/ 42468 h 220463"/>
                <a:gd name="connsiteX7" fmla="*/ 61174 w 219099"/>
                <a:gd name="connsiteY7" fmla="*/ 109143 h 220463"/>
                <a:gd name="connsiteX8" fmla="*/ 849 w 219099"/>
                <a:gd name="connsiteY8" fmla="*/ 220268 h 22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9099" h="220463">
                  <a:moveTo>
                    <a:pt x="849" y="220268"/>
                  </a:moveTo>
                  <a:cubicBezTo>
                    <a:pt x="-4443" y="224501"/>
                    <a:pt x="16195" y="158885"/>
                    <a:pt x="29424" y="134543"/>
                  </a:cubicBezTo>
                  <a:cubicBezTo>
                    <a:pt x="42653" y="110201"/>
                    <a:pt x="58264" y="96178"/>
                    <a:pt x="80224" y="74218"/>
                  </a:cubicBezTo>
                  <a:cubicBezTo>
                    <a:pt x="102185" y="52258"/>
                    <a:pt x="138168" y="12835"/>
                    <a:pt x="161187" y="2781"/>
                  </a:cubicBezTo>
                  <a:cubicBezTo>
                    <a:pt x="184206" y="-7273"/>
                    <a:pt x="213575" y="13099"/>
                    <a:pt x="218337" y="13893"/>
                  </a:cubicBezTo>
                  <a:cubicBezTo>
                    <a:pt x="223099" y="14687"/>
                    <a:pt x="204579" y="2780"/>
                    <a:pt x="189762" y="7543"/>
                  </a:cubicBezTo>
                  <a:cubicBezTo>
                    <a:pt x="174945" y="12306"/>
                    <a:pt x="150868" y="25535"/>
                    <a:pt x="129437" y="42468"/>
                  </a:cubicBezTo>
                  <a:cubicBezTo>
                    <a:pt x="108006" y="59401"/>
                    <a:pt x="80489" y="79774"/>
                    <a:pt x="61174" y="109143"/>
                  </a:cubicBezTo>
                  <a:cubicBezTo>
                    <a:pt x="41859" y="138512"/>
                    <a:pt x="6141" y="216035"/>
                    <a:pt x="849" y="2202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: 図形 60">
              <a:extLst>
                <a:ext uri="{FF2B5EF4-FFF2-40B4-BE49-F238E27FC236}">
                  <a16:creationId xmlns:a16="http://schemas.microsoft.com/office/drawing/2014/main" id="{C4C35901-AB8E-4F0C-BF78-9C623F275433}"/>
                </a:ext>
              </a:extLst>
            </p:cNvPr>
            <p:cNvSpPr/>
            <p:nvPr/>
          </p:nvSpPr>
          <p:spPr>
            <a:xfrm>
              <a:off x="4505174" y="3479798"/>
              <a:ext cx="293936" cy="143086"/>
            </a:xfrm>
            <a:custGeom>
              <a:avLst/>
              <a:gdLst>
                <a:gd name="connsiteX0" fmla="*/ 151 w 293936"/>
                <a:gd name="connsiteY0" fmla="*/ 22227 h 143086"/>
                <a:gd name="connsiteX1" fmla="*/ 95401 w 293936"/>
                <a:gd name="connsiteY1" fmla="*/ 2 h 143086"/>
                <a:gd name="connsiteX2" fmla="*/ 144614 w 293936"/>
                <a:gd name="connsiteY2" fmla="*/ 23815 h 143086"/>
                <a:gd name="connsiteX3" fmla="*/ 220814 w 293936"/>
                <a:gd name="connsiteY3" fmla="*/ 87315 h 143086"/>
                <a:gd name="connsiteX4" fmla="*/ 228751 w 293936"/>
                <a:gd name="connsiteY4" fmla="*/ 104777 h 143086"/>
                <a:gd name="connsiteX5" fmla="*/ 247801 w 293936"/>
                <a:gd name="connsiteY5" fmla="*/ 127002 h 143086"/>
                <a:gd name="connsiteX6" fmla="*/ 293839 w 293936"/>
                <a:gd name="connsiteY6" fmla="*/ 142877 h 143086"/>
                <a:gd name="connsiteX7" fmla="*/ 258914 w 293936"/>
                <a:gd name="connsiteY7" fmla="*/ 133352 h 143086"/>
                <a:gd name="connsiteX8" fmla="*/ 222401 w 293936"/>
                <a:gd name="connsiteY8" fmla="*/ 96840 h 143086"/>
                <a:gd name="connsiteX9" fmla="*/ 179539 w 293936"/>
                <a:gd name="connsiteY9" fmla="*/ 50802 h 143086"/>
                <a:gd name="connsiteX10" fmla="*/ 119214 w 293936"/>
                <a:gd name="connsiteY10" fmla="*/ 19052 h 143086"/>
                <a:gd name="connsiteX11" fmla="*/ 151 w 293936"/>
                <a:gd name="connsiteY11" fmla="*/ 22227 h 14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936" h="143086">
                  <a:moveTo>
                    <a:pt x="151" y="22227"/>
                  </a:moveTo>
                  <a:cubicBezTo>
                    <a:pt x="-3818" y="19052"/>
                    <a:pt x="71324" y="-263"/>
                    <a:pt x="95401" y="2"/>
                  </a:cubicBezTo>
                  <a:cubicBezTo>
                    <a:pt x="119478" y="267"/>
                    <a:pt x="123712" y="9263"/>
                    <a:pt x="144614" y="23815"/>
                  </a:cubicBezTo>
                  <a:cubicBezTo>
                    <a:pt x="165516" y="38367"/>
                    <a:pt x="206791" y="73821"/>
                    <a:pt x="220814" y="87315"/>
                  </a:cubicBezTo>
                  <a:cubicBezTo>
                    <a:pt x="234837" y="100809"/>
                    <a:pt x="224253" y="98163"/>
                    <a:pt x="228751" y="104777"/>
                  </a:cubicBezTo>
                  <a:cubicBezTo>
                    <a:pt x="233249" y="111391"/>
                    <a:pt x="236953" y="120652"/>
                    <a:pt x="247801" y="127002"/>
                  </a:cubicBezTo>
                  <a:cubicBezTo>
                    <a:pt x="258649" y="133352"/>
                    <a:pt x="291987" y="141819"/>
                    <a:pt x="293839" y="142877"/>
                  </a:cubicBezTo>
                  <a:cubicBezTo>
                    <a:pt x="295691" y="143935"/>
                    <a:pt x="270820" y="141025"/>
                    <a:pt x="258914" y="133352"/>
                  </a:cubicBezTo>
                  <a:cubicBezTo>
                    <a:pt x="247008" y="125679"/>
                    <a:pt x="235630" y="110598"/>
                    <a:pt x="222401" y="96840"/>
                  </a:cubicBezTo>
                  <a:cubicBezTo>
                    <a:pt x="209172" y="83082"/>
                    <a:pt x="196737" y="63767"/>
                    <a:pt x="179539" y="50802"/>
                  </a:cubicBezTo>
                  <a:cubicBezTo>
                    <a:pt x="162341" y="37837"/>
                    <a:pt x="142762" y="24344"/>
                    <a:pt x="119214" y="19052"/>
                  </a:cubicBezTo>
                  <a:cubicBezTo>
                    <a:pt x="95666" y="13760"/>
                    <a:pt x="4120" y="25402"/>
                    <a:pt x="151" y="22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: 図形 61">
              <a:extLst>
                <a:ext uri="{FF2B5EF4-FFF2-40B4-BE49-F238E27FC236}">
                  <a16:creationId xmlns:a16="http://schemas.microsoft.com/office/drawing/2014/main" id="{88A55F0C-E2CA-417C-AD50-7E95B5DC3456}"/>
                </a:ext>
              </a:extLst>
            </p:cNvPr>
            <p:cNvSpPr/>
            <p:nvPr/>
          </p:nvSpPr>
          <p:spPr>
            <a:xfrm>
              <a:off x="4451263" y="3490771"/>
              <a:ext cx="58256" cy="65453"/>
            </a:xfrm>
            <a:custGeom>
              <a:avLst/>
              <a:gdLst>
                <a:gd name="connsiteX0" fmla="*/ 87 w 58256"/>
                <a:gd name="connsiteY0" fmla="*/ 142 h 65453"/>
                <a:gd name="connsiteX1" fmla="*/ 44537 w 58256"/>
                <a:gd name="connsiteY1" fmla="*/ 63642 h 65453"/>
                <a:gd name="connsiteX2" fmla="*/ 57237 w 58256"/>
                <a:gd name="connsiteY2" fmla="*/ 46179 h 65453"/>
                <a:gd name="connsiteX3" fmla="*/ 87 w 58256"/>
                <a:gd name="connsiteY3" fmla="*/ 142 h 65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256" h="65453">
                  <a:moveTo>
                    <a:pt x="87" y="142"/>
                  </a:moveTo>
                  <a:cubicBezTo>
                    <a:pt x="-2030" y="3052"/>
                    <a:pt x="35012" y="55969"/>
                    <a:pt x="44537" y="63642"/>
                  </a:cubicBezTo>
                  <a:cubicBezTo>
                    <a:pt x="54062" y="71315"/>
                    <a:pt x="60941" y="52529"/>
                    <a:pt x="57237" y="46179"/>
                  </a:cubicBezTo>
                  <a:cubicBezTo>
                    <a:pt x="53533" y="39829"/>
                    <a:pt x="2204" y="-2768"/>
                    <a:pt x="87" y="1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E393B255-91F4-49B1-8E3A-BD23FE1EAFC5}"/>
                </a:ext>
              </a:extLst>
            </p:cNvPr>
            <p:cNvSpPr/>
            <p:nvPr/>
          </p:nvSpPr>
          <p:spPr>
            <a:xfrm>
              <a:off x="4224302" y="3549601"/>
              <a:ext cx="273894" cy="176526"/>
            </a:xfrm>
            <a:custGeom>
              <a:avLst/>
              <a:gdLst>
                <a:gd name="connsiteX0" fmla="*/ 36 w 273894"/>
                <a:gd name="connsiteY0" fmla="*/ 176262 h 176526"/>
                <a:gd name="connsiteX1" fmla="*/ 66711 w 273894"/>
                <a:gd name="connsiteY1" fmla="*/ 136574 h 176526"/>
                <a:gd name="connsiteX2" fmla="*/ 71473 w 273894"/>
                <a:gd name="connsiteY2" fmla="*/ 103237 h 176526"/>
                <a:gd name="connsiteX3" fmla="*/ 131798 w 273894"/>
                <a:gd name="connsiteY3" fmla="*/ 46087 h 176526"/>
                <a:gd name="connsiteX4" fmla="*/ 220698 w 273894"/>
                <a:gd name="connsiteY4" fmla="*/ 7987 h 176526"/>
                <a:gd name="connsiteX5" fmla="*/ 273086 w 273894"/>
                <a:gd name="connsiteY5" fmla="*/ 49 h 176526"/>
                <a:gd name="connsiteX6" fmla="*/ 181011 w 273894"/>
                <a:gd name="connsiteY6" fmla="*/ 9574 h 176526"/>
                <a:gd name="connsiteX7" fmla="*/ 131798 w 273894"/>
                <a:gd name="connsiteY7" fmla="*/ 30212 h 176526"/>
                <a:gd name="connsiteX8" fmla="*/ 69886 w 273894"/>
                <a:gd name="connsiteY8" fmla="*/ 81012 h 176526"/>
                <a:gd name="connsiteX9" fmla="*/ 57186 w 273894"/>
                <a:gd name="connsiteY9" fmla="*/ 115937 h 176526"/>
                <a:gd name="connsiteX10" fmla="*/ 36 w 273894"/>
                <a:gd name="connsiteY10" fmla="*/ 176262 h 176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3894" h="176526">
                  <a:moveTo>
                    <a:pt x="36" y="176262"/>
                  </a:moveTo>
                  <a:cubicBezTo>
                    <a:pt x="1623" y="179701"/>
                    <a:pt x="54805" y="148745"/>
                    <a:pt x="66711" y="136574"/>
                  </a:cubicBezTo>
                  <a:cubicBezTo>
                    <a:pt x="78617" y="124403"/>
                    <a:pt x="60625" y="118318"/>
                    <a:pt x="71473" y="103237"/>
                  </a:cubicBezTo>
                  <a:cubicBezTo>
                    <a:pt x="82321" y="88156"/>
                    <a:pt x="106927" y="61962"/>
                    <a:pt x="131798" y="46087"/>
                  </a:cubicBezTo>
                  <a:cubicBezTo>
                    <a:pt x="156669" y="30212"/>
                    <a:pt x="197150" y="15660"/>
                    <a:pt x="220698" y="7987"/>
                  </a:cubicBezTo>
                  <a:cubicBezTo>
                    <a:pt x="244246" y="314"/>
                    <a:pt x="279700" y="-215"/>
                    <a:pt x="273086" y="49"/>
                  </a:cubicBezTo>
                  <a:cubicBezTo>
                    <a:pt x="266472" y="313"/>
                    <a:pt x="204559" y="4547"/>
                    <a:pt x="181011" y="9574"/>
                  </a:cubicBezTo>
                  <a:cubicBezTo>
                    <a:pt x="157463" y="14601"/>
                    <a:pt x="150319" y="18306"/>
                    <a:pt x="131798" y="30212"/>
                  </a:cubicBezTo>
                  <a:cubicBezTo>
                    <a:pt x="113277" y="42118"/>
                    <a:pt x="82321" y="66724"/>
                    <a:pt x="69886" y="81012"/>
                  </a:cubicBezTo>
                  <a:cubicBezTo>
                    <a:pt x="57451" y="95300"/>
                    <a:pt x="65123" y="102443"/>
                    <a:pt x="57186" y="115937"/>
                  </a:cubicBezTo>
                  <a:cubicBezTo>
                    <a:pt x="49249" y="129431"/>
                    <a:pt x="-1551" y="172823"/>
                    <a:pt x="36" y="1762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: 図形 1023">
              <a:extLst>
                <a:ext uri="{FF2B5EF4-FFF2-40B4-BE49-F238E27FC236}">
                  <a16:creationId xmlns:a16="http://schemas.microsoft.com/office/drawing/2014/main" id="{E2FB0908-77CE-4C79-B7DF-7624CB772BF6}"/>
                </a:ext>
              </a:extLst>
            </p:cNvPr>
            <p:cNvSpPr/>
            <p:nvPr/>
          </p:nvSpPr>
          <p:spPr>
            <a:xfrm>
              <a:off x="4521122" y="3529735"/>
              <a:ext cx="270366" cy="88543"/>
            </a:xfrm>
            <a:custGeom>
              <a:avLst/>
              <a:gdLst>
                <a:gd name="connsiteX0" fmla="*/ 78 w 270366"/>
                <a:gd name="connsiteY0" fmla="*/ 4040 h 88543"/>
                <a:gd name="connsiteX1" fmla="*/ 88978 w 270366"/>
                <a:gd name="connsiteY1" fmla="*/ 5628 h 88543"/>
                <a:gd name="connsiteX2" fmla="*/ 162003 w 270366"/>
                <a:gd name="connsiteY2" fmla="*/ 73890 h 88543"/>
                <a:gd name="connsiteX3" fmla="*/ 219153 w 270366"/>
                <a:gd name="connsiteY3" fmla="*/ 80240 h 88543"/>
                <a:gd name="connsiteX4" fmla="*/ 269953 w 270366"/>
                <a:gd name="connsiteY4" fmla="*/ 88178 h 88543"/>
                <a:gd name="connsiteX5" fmla="*/ 190578 w 270366"/>
                <a:gd name="connsiteY5" fmla="*/ 67540 h 88543"/>
                <a:gd name="connsiteX6" fmla="*/ 160416 w 270366"/>
                <a:gd name="connsiteY6" fmla="*/ 46903 h 88543"/>
                <a:gd name="connsiteX7" fmla="*/ 128666 w 270366"/>
                <a:gd name="connsiteY7" fmla="*/ 16740 h 88543"/>
                <a:gd name="connsiteX8" fmla="*/ 104853 w 270366"/>
                <a:gd name="connsiteY8" fmla="*/ 865 h 88543"/>
                <a:gd name="connsiteX9" fmla="*/ 78 w 270366"/>
                <a:gd name="connsiteY9" fmla="*/ 4040 h 88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0366" h="88543">
                  <a:moveTo>
                    <a:pt x="78" y="4040"/>
                  </a:moveTo>
                  <a:cubicBezTo>
                    <a:pt x="-2568" y="4834"/>
                    <a:pt x="61991" y="-6014"/>
                    <a:pt x="88978" y="5628"/>
                  </a:cubicBezTo>
                  <a:cubicBezTo>
                    <a:pt x="115965" y="17270"/>
                    <a:pt x="140307" y="61455"/>
                    <a:pt x="162003" y="73890"/>
                  </a:cubicBezTo>
                  <a:cubicBezTo>
                    <a:pt x="183699" y="86325"/>
                    <a:pt x="201161" y="77859"/>
                    <a:pt x="219153" y="80240"/>
                  </a:cubicBezTo>
                  <a:cubicBezTo>
                    <a:pt x="237145" y="82621"/>
                    <a:pt x="274715" y="90295"/>
                    <a:pt x="269953" y="88178"/>
                  </a:cubicBezTo>
                  <a:cubicBezTo>
                    <a:pt x="265191" y="86061"/>
                    <a:pt x="208834" y="74419"/>
                    <a:pt x="190578" y="67540"/>
                  </a:cubicBezTo>
                  <a:cubicBezTo>
                    <a:pt x="172322" y="60661"/>
                    <a:pt x="170735" y="55370"/>
                    <a:pt x="160416" y="46903"/>
                  </a:cubicBezTo>
                  <a:cubicBezTo>
                    <a:pt x="150097" y="38436"/>
                    <a:pt x="137926" y="24413"/>
                    <a:pt x="128666" y="16740"/>
                  </a:cubicBezTo>
                  <a:cubicBezTo>
                    <a:pt x="119406" y="9067"/>
                    <a:pt x="120993" y="3775"/>
                    <a:pt x="104853" y="865"/>
                  </a:cubicBezTo>
                  <a:cubicBezTo>
                    <a:pt x="88713" y="-2045"/>
                    <a:pt x="2724" y="3246"/>
                    <a:pt x="78" y="40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: 図形 1024">
              <a:extLst>
                <a:ext uri="{FF2B5EF4-FFF2-40B4-BE49-F238E27FC236}">
                  <a16:creationId xmlns:a16="http://schemas.microsoft.com/office/drawing/2014/main" id="{85608F57-F3DD-455A-8EBD-3C276D87193A}"/>
                </a:ext>
              </a:extLst>
            </p:cNvPr>
            <p:cNvSpPr/>
            <p:nvPr/>
          </p:nvSpPr>
          <p:spPr>
            <a:xfrm>
              <a:off x="4244786" y="3726877"/>
              <a:ext cx="238875" cy="29353"/>
            </a:xfrm>
            <a:custGeom>
              <a:avLst/>
              <a:gdLst>
                <a:gd name="connsiteX0" fmla="*/ 189 w 238875"/>
                <a:gd name="connsiteY0" fmla="*/ 29148 h 29353"/>
                <a:gd name="connsiteX1" fmla="*/ 79564 w 238875"/>
                <a:gd name="connsiteY1" fmla="*/ 16448 h 29353"/>
                <a:gd name="connsiteX2" fmla="*/ 233552 w 238875"/>
                <a:gd name="connsiteY2" fmla="*/ 573 h 29353"/>
                <a:gd name="connsiteX3" fmla="*/ 193864 w 238875"/>
                <a:gd name="connsiteY3" fmla="*/ 5336 h 29353"/>
                <a:gd name="connsiteX4" fmla="*/ 100202 w 238875"/>
                <a:gd name="connsiteY4" fmla="*/ 22798 h 29353"/>
                <a:gd name="connsiteX5" fmla="*/ 189 w 238875"/>
                <a:gd name="connsiteY5" fmla="*/ 29148 h 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8875" h="29353">
                  <a:moveTo>
                    <a:pt x="189" y="29148"/>
                  </a:moveTo>
                  <a:cubicBezTo>
                    <a:pt x="-3250" y="28090"/>
                    <a:pt x="40670" y="21210"/>
                    <a:pt x="79564" y="16448"/>
                  </a:cubicBezTo>
                  <a:cubicBezTo>
                    <a:pt x="118458" y="11686"/>
                    <a:pt x="233552" y="573"/>
                    <a:pt x="233552" y="573"/>
                  </a:cubicBezTo>
                  <a:cubicBezTo>
                    <a:pt x="252602" y="-1279"/>
                    <a:pt x="216089" y="1632"/>
                    <a:pt x="193864" y="5336"/>
                  </a:cubicBezTo>
                  <a:cubicBezTo>
                    <a:pt x="171639" y="9040"/>
                    <a:pt x="130629" y="18565"/>
                    <a:pt x="100202" y="22798"/>
                  </a:cubicBezTo>
                  <a:cubicBezTo>
                    <a:pt x="69775" y="27031"/>
                    <a:pt x="3628" y="30206"/>
                    <a:pt x="189" y="29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: 図形 1026">
              <a:extLst>
                <a:ext uri="{FF2B5EF4-FFF2-40B4-BE49-F238E27FC236}">
                  <a16:creationId xmlns:a16="http://schemas.microsoft.com/office/drawing/2014/main" id="{4AF8A801-8D6A-40FF-AD6E-579D4E56908A}"/>
                </a:ext>
              </a:extLst>
            </p:cNvPr>
            <p:cNvSpPr/>
            <p:nvPr/>
          </p:nvSpPr>
          <p:spPr>
            <a:xfrm>
              <a:off x="4507665" y="3620316"/>
              <a:ext cx="294801" cy="113916"/>
            </a:xfrm>
            <a:custGeom>
              <a:avLst/>
              <a:gdLst>
                <a:gd name="connsiteX0" fmla="*/ 835 w 294801"/>
                <a:gd name="connsiteY0" fmla="*/ 111897 h 113916"/>
                <a:gd name="connsiteX1" fmla="*/ 110373 w 294801"/>
                <a:gd name="connsiteY1" fmla="*/ 103959 h 113916"/>
                <a:gd name="connsiteX2" fmla="*/ 191335 w 294801"/>
                <a:gd name="connsiteY2" fmla="*/ 56334 h 113916"/>
                <a:gd name="connsiteX3" fmla="*/ 278648 w 294801"/>
                <a:gd name="connsiteY3" fmla="*/ 16647 h 113916"/>
                <a:gd name="connsiteX4" fmla="*/ 292935 w 294801"/>
                <a:gd name="connsiteY4" fmla="*/ 772 h 113916"/>
                <a:gd name="connsiteX5" fmla="*/ 254835 w 294801"/>
                <a:gd name="connsiteY5" fmla="*/ 38872 h 113916"/>
                <a:gd name="connsiteX6" fmla="*/ 172285 w 294801"/>
                <a:gd name="connsiteY6" fmla="*/ 76972 h 113916"/>
                <a:gd name="connsiteX7" fmla="*/ 835 w 294801"/>
                <a:gd name="connsiteY7" fmla="*/ 111897 h 11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4801" h="113916">
                  <a:moveTo>
                    <a:pt x="835" y="111897"/>
                  </a:moveTo>
                  <a:cubicBezTo>
                    <a:pt x="-9483" y="116395"/>
                    <a:pt x="78623" y="113219"/>
                    <a:pt x="110373" y="103959"/>
                  </a:cubicBezTo>
                  <a:cubicBezTo>
                    <a:pt x="142123" y="94699"/>
                    <a:pt x="163289" y="70886"/>
                    <a:pt x="191335" y="56334"/>
                  </a:cubicBezTo>
                  <a:cubicBezTo>
                    <a:pt x="219381" y="41782"/>
                    <a:pt x="261715" y="25907"/>
                    <a:pt x="278648" y="16647"/>
                  </a:cubicBezTo>
                  <a:cubicBezTo>
                    <a:pt x="295581" y="7387"/>
                    <a:pt x="296904" y="-2932"/>
                    <a:pt x="292935" y="772"/>
                  </a:cubicBezTo>
                  <a:cubicBezTo>
                    <a:pt x="288966" y="4476"/>
                    <a:pt x="274943" y="26172"/>
                    <a:pt x="254835" y="38872"/>
                  </a:cubicBezTo>
                  <a:cubicBezTo>
                    <a:pt x="234727" y="51572"/>
                    <a:pt x="211443" y="63478"/>
                    <a:pt x="172285" y="76972"/>
                  </a:cubicBezTo>
                  <a:cubicBezTo>
                    <a:pt x="133127" y="90466"/>
                    <a:pt x="11153" y="107399"/>
                    <a:pt x="835" y="1118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: 図形 1027">
              <a:extLst>
                <a:ext uri="{FF2B5EF4-FFF2-40B4-BE49-F238E27FC236}">
                  <a16:creationId xmlns:a16="http://schemas.microsoft.com/office/drawing/2014/main" id="{634EF8A7-8D7C-428D-8D1A-E7ACFD771D89}"/>
                </a:ext>
              </a:extLst>
            </p:cNvPr>
            <p:cNvSpPr/>
            <p:nvPr/>
          </p:nvSpPr>
          <p:spPr>
            <a:xfrm>
              <a:off x="4289119" y="3773481"/>
              <a:ext cx="226620" cy="19057"/>
            </a:xfrm>
            <a:custGeom>
              <a:avLst/>
              <a:gdLst>
                <a:gd name="connsiteX0" fmla="*/ 306 w 226620"/>
                <a:gd name="connsiteY0" fmla="*/ 7944 h 19057"/>
                <a:gd name="connsiteX1" fmla="*/ 141594 w 226620"/>
                <a:gd name="connsiteY1" fmla="*/ 9532 h 19057"/>
                <a:gd name="connsiteX2" fmla="*/ 224144 w 226620"/>
                <a:gd name="connsiteY2" fmla="*/ 19057 h 19057"/>
                <a:gd name="connsiteX3" fmla="*/ 206681 w 226620"/>
                <a:gd name="connsiteY3" fmla="*/ 9532 h 19057"/>
                <a:gd name="connsiteX4" fmla="*/ 182869 w 226620"/>
                <a:gd name="connsiteY4" fmla="*/ 7 h 19057"/>
                <a:gd name="connsiteX5" fmla="*/ 306 w 226620"/>
                <a:gd name="connsiteY5" fmla="*/ 7944 h 19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620" h="19057">
                  <a:moveTo>
                    <a:pt x="306" y="7944"/>
                  </a:moveTo>
                  <a:cubicBezTo>
                    <a:pt x="-6573" y="9531"/>
                    <a:pt x="104288" y="7680"/>
                    <a:pt x="141594" y="9532"/>
                  </a:cubicBezTo>
                  <a:cubicBezTo>
                    <a:pt x="178900" y="11384"/>
                    <a:pt x="213296" y="19057"/>
                    <a:pt x="224144" y="19057"/>
                  </a:cubicBezTo>
                  <a:cubicBezTo>
                    <a:pt x="234992" y="19057"/>
                    <a:pt x="206681" y="9532"/>
                    <a:pt x="206681" y="9532"/>
                  </a:cubicBezTo>
                  <a:cubicBezTo>
                    <a:pt x="199802" y="6357"/>
                    <a:pt x="213296" y="272"/>
                    <a:pt x="182869" y="7"/>
                  </a:cubicBezTo>
                  <a:cubicBezTo>
                    <a:pt x="152442" y="-258"/>
                    <a:pt x="7185" y="6357"/>
                    <a:pt x="306" y="7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: 図形 1028">
              <a:extLst>
                <a:ext uri="{FF2B5EF4-FFF2-40B4-BE49-F238E27FC236}">
                  <a16:creationId xmlns:a16="http://schemas.microsoft.com/office/drawing/2014/main" id="{9189C72F-A1F5-4C03-8659-1C1387E61E40}"/>
                </a:ext>
              </a:extLst>
            </p:cNvPr>
            <p:cNvSpPr/>
            <p:nvPr/>
          </p:nvSpPr>
          <p:spPr>
            <a:xfrm>
              <a:off x="4557713" y="3722596"/>
              <a:ext cx="131762" cy="43069"/>
            </a:xfrm>
            <a:custGeom>
              <a:avLst/>
              <a:gdLst>
                <a:gd name="connsiteX0" fmla="*/ 0 w 131762"/>
                <a:gd name="connsiteY0" fmla="*/ 42954 h 43069"/>
                <a:gd name="connsiteX1" fmla="*/ 69850 w 131762"/>
                <a:gd name="connsiteY1" fmla="*/ 19142 h 43069"/>
                <a:gd name="connsiteX2" fmla="*/ 131762 w 131762"/>
                <a:gd name="connsiteY2" fmla="*/ 92 h 43069"/>
                <a:gd name="connsiteX3" fmla="*/ 69850 w 131762"/>
                <a:gd name="connsiteY3" fmla="*/ 27079 h 43069"/>
                <a:gd name="connsiteX4" fmla="*/ 0 w 131762"/>
                <a:gd name="connsiteY4" fmla="*/ 42954 h 4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762" h="43069">
                  <a:moveTo>
                    <a:pt x="0" y="42954"/>
                  </a:moveTo>
                  <a:cubicBezTo>
                    <a:pt x="0" y="41631"/>
                    <a:pt x="47890" y="26286"/>
                    <a:pt x="69850" y="19142"/>
                  </a:cubicBezTo>
                  <a:cubicBezTo>
                    <a:pt x="91810" y="11998"/>
                    <a:pt x="131762" y="-1231"/>
                    <a:pt x="131762" y="92"/>
                  </a:cubicBezTo>
                  <a:cubicBezTo>
                    <a:pt x="131762" y="1415"/>
                    <a:pt x="93398" y="20200"/>
                    <a:pt x="69850" y="27079"/>
                  </a:cubicBezTo>
                  <a:cubicBezTo>
                    <a:pt x="46302" y="33958"/>
                    <a:pt x="0" y="44277"/>
                    <a:pt x="0" y="429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: 図形 1031">
              <a:extLst>
                <a:ext uri="{FF2B5EF4-FFF2-40B4-BE49-F238E27FC236}">
                  <a16:creationId xmlns:a16="http://schemas.microsoft.com/office/drawing/2014/main" id="{69A87B14-1EE0-4740-BE0F-C65E9C40686E}"/>
                </a:ext>
              </a:extLst>
            </p:cNvPr>
            <p:cNvSpPr/>
            <p:nvPr/>
          </p:nvSpPr>
          <p:spPr>
            <a:xfrm>
              <a:off x="4308167" y="3619891"/>
              <a:ext cx="388944" cy="71215"/>
            </a:xfrm>
            <a:custGeom>
              <a:avLst/>
              <a:gdLst>
                <a:gd name="connsiteX0" fmla="*/ 1896 w 388944"/>
                <a:gd name="connsiteY0" fmla="*/ 71047 h 71215"/>
                <a:gd name="connsiteX1" fmla="*/ 133658 w 388944"/>
                <a:gd name="connsiteY1" fmla="*/ 37709 h 71215"/>
                <a:gd name="connsiteX2" fmla="*/ 189221 w 388944"/>
                <a:gd name="connsiteY2" fmla="*/ 31359 h 71215"/>
                <a:gd name="connsiteX3" fmla="*/ 384483 w 388944"/>
                <a:gd name="connsiteY3" fmla="*/ 1197 h 71215"/>
                <a:gd name="connsiteX4" fmla="*/ 319396 w 388944"/>
                <a:gd name="connsiteY4" fmla="*/ 7547 h 71215"/>
                <a:gd name="connsiteX5" fmla="*/ 243196 w 388944"/>
                <a:gd name="connsiteY5" fmla="*/ 21834 h 71215"/>
                <a:gd name="connsiteX6" fmla="*/ 1896 w 388944"/>
                <a:gd name="connsiteY6" fmla="*/ 71047 h 7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8944" h="71215">
                  <a:moveTo>
                    <a:pt x="1896" y="71047"/>
                  </a:moveTo>
                  <a:cubicBezTo>
                    <a:pt x="-16360" y="73693"/>
                    <a:pt x="102437" y="44324"/>
                    <a:pt x="133658" y="37709"/>
                  </a:cubicBezTo>
                  <a:cubicBezTo>
                    <a:pt x="164879" y="31094"/>
                    <a:pt x="189221" y="31359"/>
                    <a:pt x="189221" y="31359"/>
                  </a:cubicBezTo>
                  <a:lnTo>
                    <a:pt x="384483" y="1197"/>
                  </a:lnTo>
                  <a:cubicBezTo>
                    <a:pt x="406179" y="-2772"/>
                    <a:pt x="342944" y="4108"/>
                    <a:pt x="319396" y="7547"/>
                  </a:cubicBezTo>
                  <a:cubicBezTo>
                    <a:pt x="295848" y="10986"/>
                    <a:pt x="291615" y="14161"/>
                    <a:pt x="243196" y="21834"/>
                  </a:cubicBezTo>
                  <a:cubicBezTo>
                    <a:pt x="194777" y="29507"/>
                    <a:pt x="20152" y="68401"/>
                    <a:pt x="1896" y="710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: 図形 1032">
              <a:extLst>
                <a:ext uri="{FF2B5EF4-FFF2-40B4-BE49-F238E27FC236}">
                  <a16:creationId xmlns:a16="http://schemas.microsoft.com/office/drawing/2014/main" id="{5A3512EB-C6E2-48AE-9378-CF3257F87778}"/>
                </a:ext>
              </a:extLst>
            </p:cNvPr>
            <p:cNvSpPr/>
            <p:nvPr/>
          </p:nvSpPr>
          <p:spPr>
            <a:xfrm>
              <a:off x="4329113" y="3644901"/>
              <a:ext cx="346504" cy="66674"/>
            </a:xfrm>
            <a:custGeom>
              <a:avLst/>
              <a:gdLst>
                <a:gd name="connsiteX0" fmla="*/ 0 w 346504"/>
                <a:gd name="connsiteY0" fmla="*/ 66674 h 66674"/>
                <a:gd name="connsiteX1" fmla="*/ 147637 w 346504"/>
                <a:gd name="connsiteY1" fmla="*/ 25399 h 66674"/>
                <a:gd name="connsiteX2" fmla="*/ 341312 w 346504"/>
                <a:gd name="connsiteY2" fmla="*/ 1587 h 66674"/>
                <a:gd name="connsiteX3" fmla="*/ 276225 w 346504"/>
                <a:gd name="connsiteY3" fmla="*/ 6349 h 66674"/>
                <a:gd name="connsiteX4" fmla="*/ 119062 w 346504"/>
                <a:gd name="connsiteY4" fmla="*/ 39687 h 66674"/>
                <a:gd name="connsiteX5" fmla="*/ 0 w 346504"/>
                <a:gd name="connsiteY5" fmla="*/ 66674 h 66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6504" h="66674">
                  <a:moveTo>
                    <a:pt x="0" y="66674"/>
                  </a:moveTo>
                  <a:cubicBezTo>
                    <a:pt x="45376" y="51460"/>
                    <a:pt x="90752" y="36247"/>
                    <a:pt x="147637" y="25399"/>
                  </a:cubicBezTo>
                  <a:cubicBezTo>
                    <a:pt x="204522" y="14551"/>
                    <a:pt x="319881" y="4762"/>
                    <a:pt x="341312" y="1587"/>
                  </a:cubicBezTo>
                  <a:cubicBezTo>
                    <a:pt x="362743" y="-1588"/>
                    <a:pt x="313267" y="-1"/>
                    <a:pt x="276225" y="6349"/>
                  </a:cubicBezTo>
                  <a:cubicBezTo>
                    <a:pt x="239183" y="12699"/>
                    <a:pt x="119062" y="39687"/>
                    <a:pt x="119062" y="39687"/>
                  </a:cubicBezTo>
                  <a:lnTo>
                    <a:pt x="0" y="6667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: 図形 1038">
              <a:extLst>
                <a:ext uri="{FF2B5EF4-FFF2-40B4-BE49-F238E27FC236}">
                  <a16:creationId xmlns:a16="http://schemas.microsoft.com/office/drawing/2014/main" id="{9C7D26E6-6FCD-4DE5-94DA-158E478FD303}"/>
                </a:ext>
              </a:extLst>
            </p:cNvPr>
            <p:cNvSpPr/>
            <p:nvPr/>
          </p:nvSpPr>
          <p:spPr>
            <a:xfrm>
              <a:off x="3669102" y="3549679"/>
              <a:ext cx="229970" cy="495338"/>
            </a:xfrm>
            <a:custGeom>
              <a:avLst/>
              <a:gdLst>
                <a:gd name="connsiteX0" fmla="*/ 5431 w 229970"/>
                <a:gd name="connsiteY0" fmla="*/ 4204 h 495338"/>
                <a:gd name="connsiteX1" fmla="*/ 24481 w 229970"/>
                <a:gd name="connsiteY1" fmla="*/ 101571 h 495338"/>
                <a:gd name="connsiteX2" fmla="*/ 64698 w 229970"/>
                <a:gd name="connsiteY2" fmla="*/ 175654 h 495338"/>
                <a:gd name="connsiteX3" fmla="*/ 130315 w 229970"/>
                <a:gd name="connsiteY3" fmla="*/ 315354 h 495338"/>
                <a:gd name="connsiteX4" fmla="*/ 143015 w 229970"/>
                <a:gd name="connsiteY4" fmla="*/ 395788 h 495338"/>
                <a:gd name="connsiteX5" fmla="*/ 229798 w 229970"/>
                <a:gd name="connsiteY5" fmla="*/ 495271 h 495338"/>
                <a:gd name="connsiteX6" fmla="*/ 164181 w 229970"/>
                <a:gd name="connsiteY6" fmla="*/ 408488 h 495338"/>
                <a:gd name="connsiteX7" fmla="*/ 123965 w 229970"/>
                <a:gd name="connsiteY7" fmla="*/ 251854 h 495338"/>
                <a:gd name="connsiteX8" fmla="*/ 5431 w 229970"/>
                <a:gd name="connsiteY8" fmla="*/ 4204 h 49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9970" h="495338">
                  <a:moveTo>
                    <a:pt x="5431" y="4204"/>
                  </a:moveTo>
                  <a:cubicBezTo>
                    <a:pt x="-11150" y="-20843"/>
                    <a:pt x="14603" y="72996"/>
                    <a:pt x="24481" y="101571"/>
                  </a:cubicBezTo>
                  <a:cubicBezTo>
                    <a:pt x="34359" y="130146"/>
                    <a:pt x="47059" y="140024"/>
                    <a:pt x="64698" y="175654"/>
                  </a:cubicBezTo>
                  <a:cubicBezTo>
                    <a:pt x="82337" y="211284"/>
                    <a:pt x="117262" y="278665"/>
                    <a:pt x="130315" y="315354"/>
                  </a:cubicBezTo>
                  <a:cubicBezTo>
                    <a:pt x="143368" y="352043"/>
                    <a:pt x="126435" y="365802"/>
                    <a:pt x="143015" y="395788"/>
                  </a:cubicBezTo>
                  <a:cubicBezTo>
                    <a:pt x="159595" y="425774"/>
                    <a:pt x="226270" y="493154"/>
                    <a:pt x="229798" y="495271"/>
                  </a:cubicBezTo>
                  <a:cubicBezTo>
                    <a:pt x="233326" y="497388"/>
                    <a:pt x="181820" y="449057"/>
                    <a:pt x="164181" y="408488"/>
                  </a:cubicBezTo>
                  <a:cubicBezTo>
                    <a:pt x="146542" y="367919"/>
                    <a:pt x="149012" y="312885"/>
                    <a:pt x="123965" y="251854"/>
                  </a:cubicBezTo>
                  <a:cubicBezTo>
                    <a:pt x="98918" y="190823"/>
                    <a:pt x="22012" y="29251"/>
                    <a:pt x="5431" y="42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: 図形 1045">
              <a:extLst>
                <a:ext uri="{FF2B5EF4-FFF2-40B4-BE49-F238E27FC236}">
                  <a16:creationId xmlns:a16="http://schemas.microsoft.com/office/drawing/2014/main" id="{D65B72F2-A821-4A5E-A549-E3DAA2CCC045}"/>
                </a:ext>
              </a:extLst>
            </p:cNvPr>
            <p:cNvSpPr/>
            <p:nvPr/>
          </p:nvSpPr>
          <p:spPr>
            <a:xfrm>
              <a:off x="5084337" y="2493880"/>
              <a:ext cx="277451" cy="296529"/>
            </a:xfrm>
            <a:custGeom>
              <a:avLst/>
              <a:gdLst>
                <a:gd name="connsiteX0" fmla="*/ 426 w 277451"/>
                <a:gd name="connsiteY0" fmla="*/ 83 h 296529"/>
                <a:gd name="connsiteX1" fmla="*/ 189338 w 277451"/>
                <a:gd name="connsiteY1" fmla="*/ 179470 h 296529"/>
                <a:gd name="connsiteX2" fmla="*/ 276651 w 277451"/>
                <a:gd name="connsiteY2" fmla="*/ 293770 h 296529"/>
                <a:gd name="connsiteX3" fmla="*/ 227438 w 277451"/>
                <a:gd name="connsiteY3" fmla="*/ 252495 h 296529"/>
                <a:gd name="connsiteX4" fmla="*/ 140126 w 277451"/>
                <a:gd name="connsiteY4" fmla="*/ 157245 h 296529"/>
                <a:gd name="connsiteX5" fmla="*/ 426 w 277451"/>
                <a:gd name="connsiteY5" fmla="*/ 83 h 2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7451" h="296529">
                  <a:moveTo>
                    <a:pt x="426" y="83"/>
                  </a:moveTo>
                  <a:cubicBezTo>
                    <a:pt x="8628" y="3787"/>
                    <a:pt x="143301" y="130522"/>
                    <a:pt x="189338" y="179470"/>
                  </a:cubicBezTo>
                  <a:cubicBezTo>
                    <a:pt x="235375" y="228418"/>
                    <a:pt x="270301" y="281599"/>
                    <a:pt x="276651" y="293770"/>
                  </a:cubicBezTo>
                  <a:cubicBezTo>
                    <a:pt x="283001" y="305941"/>
                    <a:pt x="250192" y="275249"/>
                    <a:pt x="227438" y="252495"/>
                  </a:cubicBezTo>
                  <a:cubicBezTo>
                    <a:pt x="204684" y="229741"/>
                    <a:pt x="175580" y="196932"/>
                    <a:pt x="140126" y="157245"/>
                  </a:cubicBezTo>
                  <a:cubicBezTo>
                    <a:pt x="104672" y="117558"/>
                    <a:pt x="-7776" y="-3621"/>
                    <a:pt x="426" y="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: 図形 1046">
              <a:extLst>
                <a:ext uri="{FF2B5EF4-FFF2-40B4-BE49-F238E27FC236}">
                  <a16:creationId xmlns:a16="http://schemas.microsoft.com/office/drawing/2014/main" id="{B704D221-7162-43BD-97D0-B1AA93A9D9C0}"/>
                </a:ext>
              </a:extLst>
            </p:cNvPr>
            <p:cNvSpPr/>
            <p:nvPr/>
          </p:nvSpPr>
          <p:spPr>
            <a:xfrm>
              <a:off x="5202953" y="2655888"/>
              <a:ext cx="100909" cy="295906"/>
            </a:xfrm>
            <a:custGeom>
              <a:avLst/>
              <a:gdLst>
                <a:gd name="connsiteX0" fmla="*/ 16747 w 100909"/>
                <a:gd name="connsiteY0" fmla="*/ 0 h 295906"/>
                <a:gd name="connsiteX1" fmla="*/ 26272 w 100909"/>
                <a:gd name="connsiteY1" fmla="*/ 95250 h 295906"/>
                <a:gd name="connsiteX2" fmla="*/ 73897 w 100909"/>
                <a:gd name="connsiteY2" fmla="*/ 165100 h 295906"/>
                <a:gd name="connsiteX3" fmla="*/ 100885 w 100909"/>
                <a:gd name="connsiteY3" fmla="*/ 295275 h 295906"/>
                <a:gd name="connsiteX4" fmla="*/ 77072 w 100909"/>
                <a:gd name="connsiteY4" fmla="*/ 209550 h 295906"/>
                <a:gd name="connsiteX5" fmla="*/ 2460 w 100909"/>
                <a:gd name="connsiteY5" fmla="*/ 93662 h 295906"/>
                <a:gd name="connsiteX6" fmla="*/ 16747 w 100909"/>
                <a:gd name="connsiteY6" fmla="*/ 0 h 29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909" h="295906">
                  <a:moveTo>
                    <a:pt x="16747" y="0"/>
                  </a:moveTo>
                  <a:cubicBezTo>
                    <a:pt x="20716" y="265"/>
                    <a:pt x="16747" y="67733"/>
                    <a:pt x="26272" y="95250"/>
                  </a:cubicBezTo>
                  <a:cubicBezTo>
                    <a:pt x="35797" y="122767"/>
                    <a:pt x="61462" y="131763"/>
                    <a:pt x="73897" y="165100"/>
                  </a:cubicBezTo>
                  <a:cubicBezTo>
                    <a:pt x="86333" y="198438"/>
                    <a:pt x="100356" y="287867"/>
                    <a:pt x="100885" y="295275"/>
                  </a:cubicBezTo>
                  <a:cubicBezTo>
                    <a:pt x="101414" y="302683"/>
                    <a:pt x="93476" y="243152"/>
                    <a:pt x="77072" y="209550"/>
                  </a:cubicBezTo>
                  <a:cubicBezTo>
                    <a:pt x="60668" y="175948"/>
                    <a:pt x="11720" y="125412"/>
                    <a:pt x="2460" y="93662"/>
                  </a:cubicBezTo>
                  <a:cubicBezTo>
                    <a:pt x="-6800" y="61912"/>
                    <a:pt x="12778" y="-265"/>
                    <a:pt x="1674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: 図形 1047">
              <a:extLst>
                <a:ext uri="{FF2B5EF4-FFF2-40B4-BE49-F238E27FC236}">
                  <a16:creationId xmlns:a16="http://schemas.microsoft.com/office/drawing/2014/main" id="{733FD071-F140-4BAA-A35A-D19C551A55D2}"/>
                </a:ext>
              </a:extLst>
            </p:cNvPr>
            <p:cNvSpPr/>
            <p:nvPr/>
          </p:nvSpPr>
          <p:spPr>
            <a:xfrm>
              <a:off x="5321275" y="3102936"/>
              <a:ext cx="28688" cy="204445"/>
            </a:xfrm>
            <a:custGeom>
              <a:avLst/>
              <a:gdLst>
                <a:gd name="connsiteX0" fmla="*/ 25 w 28688"/>
                <a:gd name="connsiteY0" fmla="*/ 627 h 204445"/>
                <a:gd name="connsiteX1" fmla="*/ 27013 w 28688"/>
                <a:gd name="connsiteY1" fmla="*/ 110164 h 204445"/>
                <a:gd name="connsiteX2" fmla="*/ 25425 w 28688"/>
                <a:gd name="connsiteY2" fmla="*/ 202239 h 204445"/>
                <a:gd name="connsiteX3" fmla="*/ 22250 w 28688"/>
                <a:gd name="connsiteY3" fmla="*/ 162552 h 204445"/>
                <a:gd name="connsiteX4" fmla="*/ 25 w 28688"/>
                <a:gd name="connsiteY4" fmla="*/ 627 h 20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688" h="204445">
                  <a:moveTo>
                    <a:pt x="25" y="627"/>
                  </a:moveTo>
                  <a:cubicBezTo>
                    <a:pt x="819" y="-8104"/>
                    <a:pt x="22780" y="76562"/>
                    <a:pt x="27013" y="110164"/>
                  </a:cubicBezTo>
                  <a:cubicBezTo>
                    <a:pt x="31246" y="143766"/>
                    <a:pt x="26219" y="193508"/>
                    <a:pt x="25425" y="202239"/>
                  </a:cubicBezTo>
                  <a:cubicBezTo>
                    <a:pt x="24631" y="210970"/>
                    <a:pt x="27542" y="192979"/>
                    <a:pt x="22250" y="162552"/>
                  </a:cubicBezTo>
                  <a:cubicBezTo>
                    <a:pt x="16958" y="132125"/>
                    <a:pt x="-769" y="9358"/>
                    <a:pt x="25" y="6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: 図形 1048">
              <a:extLst>
                <a:ext uri="{FF2B5EF4-FFF2-40B4-BE49-F238E27FC236}">
                  <a16:creationId xmlns:a16="http://schemas.microsoft.com/office/drawing/2014/main" id="{87C40ED4-211E-45D7-AEE3-A024B43B20AF}"/>
                </a:ext>
              </a:extLst>
            </p:cNvPr>
            <p:cNvSpPr/>
            <p:nvPr/>
          </p:nvSpPr>
          <p:spPr>
            <a:xfrm>
              <a:off x="5359382" y="3031764"/>
              <a:ext cx="312856" cy="203741"/>
            </a:xfrm>
            <a:custGeom>
              <a:avLst/>
              <a:gdLst>
                <a:gd name="connsiteX0" fmla="*/ 18 w 312856"/>
                <a:gd name="connsiteY0" fmla="*/ 203561 h 203741"/>
                <a:gd name="connsiteX1" fmla="*/ 65106 w 312856"/>
                <a:gd name="connsiteY1" fmla="*/ 79736 h 203741"/>
                <a:gd name="connsiteX2" fmla="*/ 130193 w 312856"/>
                <a:gd name="connsiteY2" fmla="*/ 40049 h 203741"/>
                <a:gd name="connsiteX3" fmla="*/ 187343 w 312856"/>
                <a:gd name="connsiteY3" fmla="*/ 14649 h 203741"/>
                <a:gd name="connsiteX4" fmla="*/ 257193 w 312856"/>
                <a:gd name="connsiteY4" fmla="*/ 32111 h 203741"/>
                <a:gd name="connsiteX5" fmla="*/ 311168 w 312856"/>
                <a:gd name="connsiteY5" fmla="*/ 70211 h 203741"/>
                <a:gd name="connsiteX6" fmla="*/ 192106 w 312856"/>
                <a:gd name="connsiteY6" fmla="*/ 361 h 203741"/>
                <a:gd name="connsiteX7" fmla="*/ 71456 w 312856"/>
                <a:gd name="connsiteY7" fmla="*/ 49574 h 203741"/>
                <a:gd name="connsiteX8" fmla="*/ 18 w 312856"/>
                <a:gd name="connsiteY8" fmla="*/ 203561 h 20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856" h="203741">
                  <a:moveTo>
                    <a:pt x="18" y="203561"/>
                  </a:moveTo>
                  <a:cubicBezTo>
                    <a:pt x="-1040" y="208588"/>
                    <a:pt x="43410" y="106988"/>
                    <a:pt x="65106" y="79736"/>
                  </a:cubicBezTo>
                  <a:cubicBezTo>
                    <a:pt x="86802" y="52484"/>
                    <a:pt x="109820" y="50897"/>
                    <a:pt x="130193" y="40049"/>
                  </a:cubicBezTo>
                  <a:cubicBezTo>
                    <a:pt x="150566" y="29201"/>
                    <a:pt x="166176" y="15972"/>
                    <a:pt x="187343" y="14649"/>
                  </a:cubicBezTo>
                  <a:cubicBezTo>
                    <a:pt x="208510" y="13326"/>
                    <a:pt x="236556" y="22851"/>
                    <a:pt x="257193" y="32111"/>
                  </a:cubicBezTo>
                  <a:cubicBezTo>
                    <a:pt x="277830" y="41371"/>
                    <a:pt x="322016" y="75503"/>
                    <a:pt x="311168" y="70211"/>
                  </a:cubicBezTo>
                  <a:cubicBezTo>
                    <a:pt x="300320" y="64919"/>
                    <a:pt x="232058" y="3800"/>
                    <a:pt x="192106" y="361"/>
                  </a:cubicBezTo>
                  <a:cubicBezTo>
                    <a:pt x="152154" y="-3078"/>
                    <a:pt x="103206" y="18353"/>
                    <a:pt x="71456" y="49574"/>
                  </a:cubicBezTo>
                  <a:cubicBezTo>
                    <a:pt x="39706" y="80795"/>
                    <a:pt x="1076" y="198534"/>
                    <a:pt x="18" y="2035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: 図形 1049">
              <a:extLst>
                <a:ext uri="{FF2B5EF4-FFF2-40B4-BE49-F238E27FC236}">
                  <a16:creationId xmlns:a16="http://schemas.microsoft.com/office/drawing/2014/main" id="{9A8F7936-1D21-4C26-8C85-930CE1BC1E13}"/>
                </a:ext>
              </a:extLst>
            </p:cNvPr>
            <p:cNvSpPr/>
            <p:nvPr/>
          </p:nvSpPr>
          <p:spPr>
            <a:xfrm>
              <a:off x="5256111" y="3125397"/>
              <a:ext cx="417790" cy="622900"/>
            </a:xfrm>
            <a:custGeom>
              <a:avLst/>
              <a:gdLst>
                <a:gd name="connsiteX0" fmla="*/ 417614 w 417790"/>
                <a:gd name="connsiteY0" fmla="*/ 391 h 622900"/>
                <a:gd name="connsiteX1" fmla="*/ 406502 w 417790"/>
                <a:gd name="connsiteY1" fmla="*/ 227403 h 622900"/>
                <a:gd name="connsiteX2" fmla="*/ 381102 w 417790"/>
                <a:gd name="connsiteY2" fmla="*/ 281378 h 622900"/>
                <a:gd name="connsiteX3" fmla="*/ 287439 w 417790"/>
                <a:gd name="connsiteY3" fmla="*/ 454416 h 622900"/>
                <a:gd name="connsiteX4" fmla="*/ 211239 w 417790"/>
                <a:gd name="connsiteY4" fmla="*/ 560778 h 622900"/>
                <a:gd name="connsiteX5" fmla="*/ 189014 w 417790"/>
                <a:gd name="connsiteY5" fmla="*/ 589353 h 622900"/>
                <a:gd name="connsiteX6" fmla="*/ 171552 w 417790"/>
                <a:gd name="connsiteY6" fmla="*/ 603641 h 622900"/>
                <a:gd name="connsiteX7" fmla="*/ 146152 w 417790"/>
                <a:gd name="connsiteY7" fmla="*/ 608403 h 622900"/>
                <a:gd name="connsiteX8" fmla="*/ 46139 w 417790"/>
                <a:gd name="connsiteY8" fmla="*/ 619516 h 622900"/>
                <a:gd name="connsiteX9" fmla="*/ 102 w 417790"/>
                <a:gd name="connsiteY9" fmla="*/ 541728 h 622900"/>
                <a:gd name="connsiteX10" fmla="*/ 57252 w 417790"/>
                <a:gd name="connsiteY10" fmla="*/ 606816 h 622900"/>
                <a:gd name="connsiteX11" fmla="*/ 147739 w 417790"/>
                <a:gd name="connsiteY11" fmla="*/ 600466 h 622900"/>
                <a:gd name="connsiteX12" fmla="*/ 181077 w 417790"/>
                <a:gd name="connsiteY12" fmla="*/ 563953 h 622900"/>
                <a:gd name="connsiteX13" fmla="*/ 343002 w 417790"/>
                <a:gd name="connsiteY13" fmla="*/ 348053 h 622900"/>
                <a:gd name="connsiteX14" fmla="*/ 398564 w 417790"/>
                <a:gd name="connsiteY14" fmla="*/ 176603 h 622900"/>
                <a:gd name="connsiteX15" fmla="*/ 417614 w 417790"/>
                <a:gd name="connsiteY15" fmla="*/ 391 h 62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7790" h="622900">
                  <a:moveTo>
                    <a:pt x="417614" y="391"/>
                  </a:moveTo>
                  <a:cubicBezTo>
                    <a:pt x="418937" y="8858"/>
                    <a:pt x="412587" y="180572"/>
                    <a:pt x="406502" y="227403"/>
                  </a:cubicBezTo>
                  <a:cubicBezTo>
                    <a:pt x="400417" y="274234"/>
                    <a:pt x="400946" y="243543"/>
                    <a:pt x="381102" y="281378"/>
                  </a:cubicBezTo>
                  <a:cubicBezTo>
                    <a:pt x="361258" y="319214"/>
                    <a:pt x="315750" y="407849"/>
                    <a:pt x="287439" y="454416"/>
                  </a:cubicBezTo>
                  <a:cubicBezTo>
                    <a:pt x="259128" y="500983"/>
                    <a:pt x="227643" y="538288"/>
                    <a:pt x="211239" y="560778"/>
                  </a:cubicBezTo>
                  <a:cubicBezTo>
                    <a:pt x="194835" y="583268"/>
                    <a:pt x="195628" y="582209"/>
                    <a:pt x="189014" y="589353"/>
                  </a:cubicBezTo>
                  <a:cubicBezTo>
                    <a:pt x="182400" y="596497"/>
                    <a:pt x="178696" y="600466"/>
                    <a:pt x="171552" y="603641"/>
                  </a:cubicBezTo>
                  <a:cubicBezTo>
                    <a:pt x="164408" y="606816"/>
                    <a:pt x="167054" y="605757"/>
                    <a:pt x="146152" y="608403"/>
                  </a:cubicBezTo>
                  <a:cubicBezTo>
                    <a:pt x="125250" y="611049"/>
                    <a:pt x="70481" y="630628"/>
                    <a:pt x="46139" y="619516"/>
                  </a:cubicBezTo>
                  <a:cubicBezTo>
                    <a:pt x="21797" y="608404"/>
                    <a:pt x="-1750" y="543845"/>
                    <a:pt x="102" y="541728"/>
                  </a:cubicBezTo>
                  <a:cubicBezTo>
                    <a:pt x="1954" y="539611"/>
                    <a:pt x="32646" y="597026"/>
                    <a:pt x="57252" y="606816"/>
                  </a:cubicBezTo>
                  <a:cubicBezTo>
                    <a:pt x="81858" y="616606"/>
                    <a:pt x="127102" y="607610"/>
                    <a:pt x="147739" y="600466"/>
                  </a:cubicBezTo>
                  <a:cubicBezTo>
                    <a:pt x="168376" y="593322"/>
                    <a:pt x="148533" y="606022"/>
                    <a:pt x="181077" y="563953"/>
                  </a:cubicBezTo>
                  <a:cubicBezTo>
                    <a:pt x="213621" y="521884"/>
                    <a:pt x="306754" y="412611"/>
                    <a:pt x="343002" y="348053"/>
                  </a:cubicBezTo>
                  <a:cubicBezTo>
                    <a:pt x="379250" y="283495"/>
                    <a:pt x="386922" y="230313"/>
                    <a:pt x="398564" y="176603"/>
                  </a:cubicBezTo>
                  <a:cubicBezTo>
                    <a:pt x="410206" y="122893"/>
                    <a:pt x="416291" y="-8076"/>
                    <a:pt x="417614" y="3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: 図形 1050">
              <a:extLst>
                <a:ext uri="{FF2B5EF4-FFF2-40B4-BE49-F238E27FC236}">
                  <a16:creationId xmlns:a16="http://schemas.microsoft.com/office/drawing/2014/main" id="{E3FD5304-B2B3-4D34-9340-DA275748EBA3}"/>
                </a:ext>
              </a:extLst>
            </p:cNvPr>
            <p:cNvSpPr/>
            <p:nvPr/>
          </p:nvSpPr>
          <p:spPr>
            <a:xfrm>
              <a:off x="3346845" y="3306851"/>
              <a:ext cx="220294" cy="138798"/>
            </a:xfrm>
            <a:custGeom>
              <a:avLst/>
              <a:gdLst>
                <a:gd name="connsiteX0" fmla="*/ 220268 w 220294"/>
                <a:gd name="connsiteY0" fmla="*/ 109449 h 138798"/>
                <a:gd name="connsiteX1" fmla="*/ 113905 w 220294"/>
                <a:gd name="connsiteY1" fmla="*/ 22137 h 138798"/>
                <a:gd name="connsiteX2" fmla="*/ 25005 w 220294"/>
                <a:gd name="connsiteY2" fmla="*/ 50712 h 138798"/>
                <a:gd name="connsiteX3" fmla="*/ 2780 w 220294"/>
                <a:gd name="connsiteY3" fmla="*/ 138024 h 138798"/>
                <a:gd name="connsiteX4" fmla="*/ 4368 w 220294"/>
                <a:gd name="connsiteY4" fmla="*/ 88812 h 138798"/>
                <a:gd name="connsiteX5" fmla="*/ 39293 w 220294"/>
                <a:gd name="connsiteY5" fmla="*/ 9437 h 138798"/>
                <a:gd name="connsiteX6" fmla="*/ 123430 w 220294"/>
                <a:gd name="connsiteY6" fmla="*/ 11024 h 138798"/>
                <a:gd name="connsiteX7" fmla="*/ 220268 w 220294"/>
                <a:gd name="connsiteY7" fmla="*/ 109449 h 13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294" h="138798">
                  <a:moveTo>
                    <a:pt x="220268" y="109449"/>
                  </a:moveTo>
                  <a:cubicBezTo>
                    <a:pt x="218681" y="111301"/>
                    <a:pt x="146449" y="31926"/>
                    <a:pt x="113905" y="22137"/>
                  </a:cubicBezTo>
                  <a:cubicBezTo>
                    <a:pt x="81361" y="12347"/>
                    <a:pt x="43526" y="31398"/>
                    <a:pt x="25005" y="50712"/>
                  </a:cubicBezTo>
                  <a:cubicBezTo>
                    <a:pt x="6484" y="70026"/>
                    <a:pt x="6219" y="131674"/>
                    <a:pt x="2780" y="138024"/>
                  </a:cubicBezTo>
                  <a:cubicBezTo>
                    <a:pt x="-659" y="144374"/>
                    <a:pt x="-1717" y="110243"/>
                    <a:pt x="4368" y="88812"/>
                  </a:cubicBezTo>
                  <a:cubicBezTo>
                    <a:pt x="10453" y="67381"/>
                    <a:pt x="19449" y="22402"/>
                    <a:pt x="39293" y="9437"/>
                  </a:cubicBezTo>
                  <a:cubicBezTo>
                    <a:pt x="59137" y="-3528"/>
                    <a:pt x="94061" y="-3263"/>
                    <a:pt x="123430" y="11024"/>
                  </a:cubicBezTo>
                  <a:cubicBezTo>
                    <a:pt x="152799" y="25311"/>
                    <a:pt x="221855" y="107597"/>
                    <a:pt x="220268" y="1094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: 図形 1051">
              <a:extLst>
                <a:ext uri="{FF2B5EF4-FFF2-40B4-BE49-F238E27FC236}">
                  <a16:creationId xmlns:a16="http://schemas.microsoft.com/office/drawing/2014/main" id="{39EA79C9-F85B-4159-B2E1-D72227F87FC8}"/>
                </a:ext>
              </a:extLst>
            </p:cNvPr>
            <p:cNvSpPr/>
            <p:nvPr/>
          </p:nvSpPr>
          <p:spPr>
            <a:xfrm>
              <a:off x="3341208" y="3471246"/>
              <a:ext cx="455072" cy="491154"/>
            </a:xfrm>
            <a:custGeom>
              <a:avLst/>
              <a:gdLst>
                <a:gd name="connsiteX0" fmla="*/ 480 w 455072"/>
                <a:gd name="connsiteY0" fmla="*/ 617 h 491154"/>
                <a:gd name="connsiteX1" fmla="*/ 71917 w 455072"/>
                <a:gd name="connsiteY1" fmla="*/ 149842 h 491154"/>
                <a:gd name="connsiteX2" fmla="*/ 173517 w 455072"/>
                <a:gd name="connsiteY2" fmla="*/ 335579 h 491154"/>
                <a:gd name="connsiteX3" fmla="*/ 194155 w 455072"/>
                <a:gd name="connsiteY3" fmla="*/ 402254 h 491154"/>
                <a:gd name="connsiteX4" fmla="*/ 251305 w 455072"/>
                <a:gd name="connsiteY4" fmla="*/ 468929 h 491154"/>
                <a:gd name="connsiteX5" fmla="*/ 281467 w 455072"/>
                <a:gd name="connsiteY5" fmla="*/ 446704 h 491154"/>
                <a:gd name="connsiteX6" fmla="*/ 337030 w 455072"/>
                <a:gd name="connsiteY6" fmla="*/ 472104 h 491154"/>
                <a:gd name="connsiteX7" fmla="*/ 454505 w 455072"/>
                <a:gd name="connsiteY7" fmla="*/ 491154 h 491154"/>
                <a:gd name="connsiteX8" fmla="*/ 378305 w 455072"/>
                <a:gd name="connsiteY8" fmla="*/ 472104 h 491154"/>
                <a:gd name="connsiteX9" fmla="*/ 300517 w 455072"/>
                <a:gd name="connsiteY9" fmla="*/ 435592 h 491154"/>
                <a:gd name="connsiteX10" fmla="*/ 259242 w 455072"/>
                <a:gd name="connsiteY10" fmla="*/ 441942 h 491154"/>
                <a:gd name="connsiteX11" fmla="*/ 214792 w 455072"/>
                <a:gd name="connsiteY11" fmla="*/ 397492 h 491154"/>
                <a:gd name="connsiteX12" fmla="*/ 106842 w 455072"/>
                <a:gd name="connsiteY12" fmla="*/ 206992 h 491154"/>
                <a:gd name="connsiteX13" fmla="*/ 480 w 455072"/>
                <a:gd name="connsiteY13" fmla="*/ 617 h 49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5072" h="491154">
                  <a:moveTo>
                    <a:pt x="480" y="617"/>
                  </a:moveTo>
                  <a:cubicBezTo>
                    <a:pt x="-5341" y="-8908"/>
                    <a:pt x="43078" y="94015"/>
                    <a:pt x="71917" y="149842"/>
                  </a:cubicBezTo>
                  <a:cubicBezTo>
                    <a:pt x="100757" y="205669"/>
                    <a:pt x="153144" y="293510"/>
                    <a:pt x="173517" y="335579"/>
                  </a:cubicBezTo>
                  <a:cubicBezTo>
                    <a:pt x="193890" y="377648"/>
                    <a:pt x="181190" y="380029"/>
                    <a:pt x="194155" y="402254"/>
                  </a:cubicBezTo>
                  <a:cubicBezTo>
                    <a:pt x="207120" y="424479"/>
                    <a:pt x="236753" y="461521"/>
                    <a:pt x="251305" y="468929"/>
                  </a:cubicBezTo>
                  <a:cubicBezTo>
                    <a:pt x="265857" y="476337"/>
                    <a:pt x="267180" y="446175"/>
                    <a:pt x="281467" y="446704"/>
                  </a:cubicBezTo>
                  <a:cubicBezTo>
                    <a:pt x="295755" y="447233"/>
                    <a:pt x="308190" y="464696"/>
                    <a:pt x="337030" y="472104"/>
                  </a:cubicBezTo>
                  <a:cubicBezTo>
                    <a:pt x="365870" y="479512"/>
                    <a:pt x="447626" y="491154"/>
                    <a:pt x="454505" y="491154"/>
                  </a:cubicBezTo>
                  <a:cubicBezTo>
                    <a:pt x="461384" y="491154"/>
                    <a:pt x="403970" y="481364"/>
                    <a:pt x="378305" y="472104"/>
                  </a:cubicBezTo>
                  <a:cubicBezTo>
                    <a:pt x="352640" y="462844"/>
                    <a:pt x="320361" y="440619"/>
                    <a:pt x="300517" y="435592"/>
                  </a:cubicBezTo>
                  <a:cubicBezTo>
                    <a:pt x="280673" y="430565"/>
                    <a:pt x="273530" y="448292"/>
                    <a:pt x="259242" y="441942"/>
                  </a:cubicBezTo>
                  <a:cubicBezTo>
                    <a:pt x="244954" y="435592"/>
                    <a:pt x="240192" y="436650"/>
                    <a:pt x="214792" y="397492"/>
                  </a:cubicBezTo>
                  <a:cubicBezTo>
                    <a:pt x="189392" y="358334"/>
                    <a:pt x="141502" y="269698"/>
                    <a:pt x="106842" y="206992"/>
                  </a:cubicBezTo>
                  <a:cubicBezTo>
                    <a:pt x="72182" y="144286"/>
                    <a:pt x="6301" y="10142"/>
                    <a:pt x="480" y="6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: 図形 1052">
              <a:extLst>
                <a:ext uri="{FF2B5EF4-FFF2-40B4-BE49-F238E27FC236}">
                  <a16:creationId xmlns:a16="http://schemas.microsoft.com/office/drawing/2014/main" id="{485A60D4-E76A-4DBC-8421-0424A10A79DE}"/>
                </a:ext>
              </a:extLst>
            </p:cNvPr>
            <p:cNvSpPr/>
            <p:nvPr/>
          </p:nvSpPr>
          <p:spPr>
            <a:xfrm>
              <a:off x="3557524" y="3290836"/>
              <a:ext cx="59764" cy="272583"/>
            </a:xfrm>
            <a:custGeom>
              <a:avLst/>
              <a:gdLst>
                <a:gd name="connsiteX0" fmla="*/ 20701 w 59764"/>
                <a:gd name="connsiteY0" fmla="*/ 52 h 272583"/>
                <a:gd name="connsiteX1" fmla="*/ 14351 w 59764"/>
                <a:gd name="connsiteY1" fmla="*/ 147689 h 272583"/>
                <a:gd name="connsiteX2" fmla="*/ 58801 w 59764"/>
                <a:gd name="connsiteY2" fmla="*/ 269927 h 272583"/>
                <a:gd name="connsiteX3" fmla="*/ 41339 w 59764"/>
                <a:gd name="connsiteY3" fmla="*/ 223889 h 272583"/>
                <a:gd name="connsiteX4" fmla="*/ 64 w 59764"/>
                <a:gd name="connsiteY4" fmla="*/ 131814 h 272583"/>
                <a:gd name="connsiteX5" fmla="*/ 20701 w 59764"/>
                <a:gd name="connsiteY5" fmla="*/ 52 h 272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764" h="272583">
                  <a:moveTo>
                    <a:pt x="20701" y="52"/>
                  </a:moveTo>
                  <a:cubicBezTo>
                    <a:pt x="23082" y="2698"/>
                    <a:pt x="8001" y="102710"/>
                    <a:pt x="14351" y="147689"/>
                  </a:cubicBezTo>
                  <a:cubicBezTo>
                    <a:pt x="20701" y="192668"/>
                    <a:pt x="54303" y="257227"/>
                    <a:pt x="58801" y="269927"/>
                  </a:cubicBezTo>
                  <a:cubicBezTo>
                    <a:pt x="63299" y="282627"/>
                    <a:pt x="51129" y="246908"/>
                    <a:pt x="41339" y="223889"/>
                  </a:cubicBezTo>
                  <a:cubicBezTo>
                    <a:pt x="31550" y="200870"/>
                    <a:pt x="1387" y="168856"/>
                    <a:pt x="64" y="131814"/>
                  </a:cubicBezTo>
                  <a:cubicBezTo>
                    <a:pt x="-1259" y="94772"/>
                    <a:pt x="18320" y="-2594"/>
                    <a:pt x="20701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: 図形 1053">
              <a:extLst>
                <a:ext uri="{FF2B5EF4-FFF2-40B4-BE49-F238E27FC236}">
                  <a16:creationId xmlns:a16="http://schemas.microsoft.com/office/drawing/2014/main" id="{149F438C-C8B5-4E9E-98DA-97AADA7D1976}"/>
                </a:ext>
              </a:extLst>
            </p:cNvPr>
            <p:cNvSpPr/>
            <p:nvPr/>
          </p:nvSpPr>
          <p:spPr>
            <a:xfrm>
              <a:off x="3859581" y="4104062"/>
              <a:ext cx="88199" cy="650638"/>
            </a:xfrm>
            <a:custGeom>
              <a:avLst/>
              <a:gdLst>
                <a:gd name="connsiteX0" fmla="*/ 1216 w 88199"/>
                <a:gd name="connsiteY0" fmla="*/ 155 h 650638"/>
                <a:gd name="connsiteX1" fmla="*/ 24500 w 88199"/>
                <a:gd name="connsiteY1" fmla="*/ 216055 h 650638"/>
                <a:gd name="connsiteX2" fmla="*/ 58366 w 88199"/>
                <a:gd name="connsiteY2" fmla="*/ 319771 h 650638"/>
                <a:gd name="connsiteX3" fmla="*/ 52016 w 88199"/>
                <a:gd name="connsiteY3" fmla="*/ 497571 h 650638"/>
                <a:gd name="connsiteX4" fmla="*/ 47783 w 88199"/>
                <a:gd name="connsiteY4" fmla="*/ 649971 h 650638"/>
                <a:gd name="connsiteX5" fmla="*/ 49900 w 88199"/>
                <a:gd name="connsiteY5" fmla="*/ 542021 h 650638"/>
                <a:gd name="connsiteX6" fmla="*/ 88000 w 88199"/>
                <a:gd name="connsiteY6" fmla="*/ 290138 h 650638"/>
                <a:gd name="connsiteX7" fmla="*/ 62600 w 88199"/>
                <a:gd name="connsiteY7" fmla="*/ 252038 h 650638"/>
                <a:gd name="connsiteX8" fmla="*/ 1216 w 88199"/>
                <a:gd name="connsiteY8" fmla="*/ 155 h 65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99" h="650638">
                  <a:moveTo>
                    <a:pt x="1216" y="155"/>
                  </a:moveTo>
                  <a:cubicBezTo>
                    <a:pt x="-5134" y="-5842"/>
                    <a:pt x="14975" y="162786"/>
                    <a:pt x="24500" y="216055"/>
                  </a:cubicBezTo>
                  <a:cubicBezTo>
                    <a:pt x="34025" y="269324"/>
                    <a:pt x="53780" y="272852"/>
                    <a:pt x="58366" y="319771"/>
                  </a:cubicBezTo>
                  <a:cubicBezTo>
                    <a:pt x="62952" y="366690"/>
                    <a:pt x="53780" y="442538"/>
                    <a:pt x="52016" y="497571"/>
                  </a:cubicBezTo>
                  <a:cubicBezTo>
                    <a:pt x="50252" y="552604"/>
                    <a:pt x="48136" y="642563"/>
                    <a:pt x="47783" y="649971"/>
                  </a:cubicBezTo>
                  <a:cubicBezTo>
                    <a:pt x="47430" y="657379"/>
                    <a:pt x="43197" y="601993"/>
                    <a:pt x="49900" y="542021"/>
                  </a:cubicBezTo>
                  <a:cubicBezTo>
                    <a:pt x="56603" y="482049"/>
                    <a:pt x="85883" y="338468"/>
                    <a:pt x="88000" y="290138"/>
                  </a:cubicBezTo>
                  <a:cubicBezTo>
                    <a:pt x="90117" y="241808"/>
                    <a:pt x="74947" y="295782"/>
                    <a:pt x="62600" y="252038"/>
                  </a:cubicBezTo>
                  <a:cubicBezTo>
                    <a:pt x="50253" y="208294"/>
                    <a:pt x="7566" y="6152"/>
                    <a:pt x="1216" y="1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: 図形 1054">
              <a:extLst>
                <a:ext uri="{FF2B5EF4-FFF2-40B4-BE49-F238E27FC236}">
                  <a16:creationId xmlns:a16="http://schemas.microsoft.com/office/drawing/2014/main" id="{C4C98394-A56D-47F8-9097-8B42457DC8C6}"/>
                </a:ext>
              </a:extLst>
            </p:cNvPr>
            <p:cNvSpPr/>
            <p:nvPr/>
          </p:nvSpPr>
          <p:spPr>
            <a:xfrm>
              <a:off x="3541178" y="4338998"/>
              <a:ext cx="292122" cy="372914"/>
            </a:xfrm>
            <a:custGeom>
              <a:avLst/>
              <a:gdLst>
                <a:gd name="connsiteX0" fmla="*/ 292105 w 292122"/>
                <a:gd name="connsiteY0" fmla="*/ 169 h 372914"/>
                <a:gd name="connsiteX1" fmla="*/ 171455 w 292122"/>
                <a:gd name="connsiteY1" fmla="*/ 199135 h 372914"/>
                <a:gd name="connsiteX2" fmla="*/ 97372 w 292122"/>
                <a:gd name="connsiteY2" fmla="*/ 300735 h 372914"/>
                <a:gd name="connsiteX3" fmla="*/ 5 w 292122"/>
                <a:gd name="connsiteY3" fmla="*/ 372702 h 372914"/>
                <a:gd name="connsiteX4" fmla="*/ 93139 w 292122"/>
                <a:gd name="connsiteY4" fmla="*/ 319785 h 372914"/>
                <a:gd name="connsiteX5" fmla="*/ 179922 w 292122"/>
                <a:gd name="connsiteY5" fmla="*/ 235119 h 372914"/>
                <a:gd name="connsiteX6" fmla="*/ 292105 w 292122"/>
                <a:gd name="connsiteY6" fmla="*/ 169 h 37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122" h="372914">
                  <a:moveTo>
                    <a:pt x="292105" y="169"/>
                  </a:moveTo>
                  <a:cubicBezTo>
                    <a:pt x="290694" y="-5828"/>
                    <a:pt x="203910" y="149041"/>
                    <a:pt x="171455" y="199135"/>
                  </a:cubicBezTo>
                  <a:cubicBezTo>
                    <a:pt x="139000" y="249229"/>
                    <a:pt x="125947" y="271807"/>
                    <a:pt x="97372" y="300735"/>
                  </a:cubicBezTo>
                  <a:cubicBezTo>
                    <a:pt x="68797" y="329663"/>
                    <a:pt x="710" y="369527"/>
                    <a:pt x="5" y="372702"/>
                  </a:cubicBezTo>
                  <a:cubicBezTo>
                    <a:pt x="-700" y="375877"/>
                    <a:pt x="63153" y="342716"/>
                    <a:pt x="93139" y="319785"/>
                  </a:cubicBezTo>
                  <a:cubicBezTo>
                    <a:pt x="123125" y="296855"/>
                    <a:pt x="148878" y="285566"/>
                    <a:pt x="179922" y="235119"/>
                  </a:cubicBezTo>
                  <a:cubicBezTo>
                    <a:pt x="210966" y="184672"/>
                    <a:pt x="293516" y="6166"/>
                    <a:pt x="292105" y="1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: 図形 1055">
              <a:extLst>
                <a:ext uri="{FF2B5EF4-FFF2-40B4-BE49-F238E27FC236}">
                  <a16:creationId xmlns:a16="http://schemas.microsoft.com/office/drawing/2014/main" id="{CA036AFD-72CB-4B5B-9BD9-3DACD764881F}"/>
                </a:ext>
              </a:extLst>
            </p:cNvPr>
            <p:cNvSpPr/>
            <p:nvPr/>
          </p:nvSpPr>
          <p:spPr>
            <a:xfrm>
              <a:off x="3843753" y="4070267"/>
              <a:ext cx="375497" cy="345867"/>
            </a:xfrm>
            <a:custGeom>
              <a:avLst/>
              <a:gdLst>
                <a:gd name="connsiteX0" fmla="*/ 114 w 375497"/>
                <a:gd name="connsiteY0" fmla="*/ 83 h 345867"/>
                <a:gd name="connsiteX1" fmla="*/ 171564 w 375497"/>
                <a:gd name="connsiteY1" fmla="*/ 129200 h 345867"/>
                <a:gd name="connsiteX2" fmla="*/ 247764 w 375497"/>
                <a:gd name="connsiteY2" fmla="*/ 171533 h 345867"/>
                <a:gd name="connsiteX3" fmla="*/ 372647 w 375497"/>
                <a:gd name="connsiteY3" fmla="*/ 345100 h 345867"/>
                <a:gd name="connsiteX4" fmla="*/ 336664 w 375497"/>
                <a:gd name="connsiteY4" fmla="*/ 237150 h 345867"/>
                <a:gd name="connsiteX5" fmla="*/ 353597 w 375497"/>
                <a:gd name="connsiteY5" fmla="*/ 287950 h 345867"/>
                <a:gd name="connsiteX6" fmla="*/ 340897 w 375497"/>
                <a:gd name="connsiteY6" fmla="*/ 271016 h 345867"/>
                <a:gd name="connsiteX7" fmla="*/ 251997 w 375497"/>
                <a:gd name="connsiteY7" fmla="*/ 146133 h 345867"/>
                <a:gd name="connsiteX8" fmla="*/ 199080 w 375497"/>
                <a:gd name="connsiteY8" fmla="*/ 110150 h 345867"/>
                <a:gd name="connsiteX9" fmla="*/ 114 w 375497"/>
                <a:gd name="connsiteY9" fmla="*/ 83 h 345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5497" h="345867">
                  <a:moveTo>
                    <a:pt x="114" y="83"/>
                  </a:moveTo>
                  <a:cubicBezTo>
                    <a:pt x="-4472" y="3258"/>
                    <a:pt x="130289" y="100625"/>
                    <a:pt x="171564" y="129200"/>
                  </a:cubicBezTo>
                  <a:cubicBezTo>
                    <a:pt x="212839" y="157775"/>
                    <a:pt x="214250" y="135550"/>
                    <a:pt x="247764" y="171533"/>
                  </a:cubicBezTo>
                  <a:cubicBezTo>
                    <a:pt x="281278" y="207516"/>
                    <a:pt x="357830" y="334164"/>
                    <a:pt x="372647" y="345100"/>
                  </a:cubicBezTo>
                  <a:cubicBezTo>
                    <a:pt x="387464" y="356036"/>
                    <a:pt x="339839" y="246675"/>
                    <a:pt x="336664" y="237150"/>
                  </a:cubicBezTo>
                  <a:cubicBezTo>
                    <a:pt x="333489" y="227625"/>
                    <a:pt x="352892" y="282306"/>
                    <a:pt x="353597" y="287950"/>
                  </a:cubicBezTo>
                  <a:cubicBezTo>
                    <a:pt x="354303" y="293594"/>
                    <a:pt x="357830" y="294652"/>
                    <a:pt x="340897" y="271016"/>
                  </a:cubicBezTo>
                  <a:cubicBezTo>
                    <a:pt x="323964" y="247380"/>
                    <a:pt x="275633" y="172944"/>
                    <a:pt x="251997" y="146133"/>
                  </a:cubicBezTo>
                  <a:cubicBezTo>
                    <a:pt x="228361" y="119322"/>
                    <a:pt x="240708" y="134845"/>
                    <a:pt x="199080" y="110150"/>
                  </a:cubicBezTo>
                  <a:cubicBezTo>
                    <a:pt x="157452" y="85456"/>
                    <a:pt x="4700" y="-3092"/>
                    <a:pt x="114" y="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: 図形 1056">
              <a:extLst>
                <a:ext uri="{FF2B5EF4-FFF2-40B4-BE49-F238E27FC236}">
                  <a16:creationId xmlns:a16="http://schemas.microsoft.com/office/drawing/2014/main" id="{69A47D6C-B30F-4B44-880D-E151EC8BDDC2}"/>
                </a:ext>
              </a:extLst>
            </p:cNvPr>
            <p:cNvSpPr/>
            <p:nvPr/>
          </p:nvSpPr>
          <p:spPr>
            <a:xfrm>
              <a:off x="4981166" y="3911600"/>
              <a:ext cx="264047" cy="464742"/>
            </a:xfrm>
            <a:custGeom>
              <a:avLst/>
              <a:gdLst>
                <a:gd name="connsiteX0" fmla="*/ 263934 w 264047"/>
                <a:gd name="connsiteY0" fmla="*/ 0 h 464742"/>
                <a:gd name="connsiteX1" fmla="*/ 77667 w 264047"/>
                <a:gd name="connsiteY1" fmla="*/ 190500 h 464742"/>
                <a:gd name="connsiteX2" fmla="*/ 60734 w 264047"/>
                <a:gd name="connsiteY2" fmla="*/ 224367 h 464742"/>
                <a:gd name="connsiteX3" fmla="*/ 1467 w 264047"/>
                <a:gd name="connsiteY3" fmla="*/ 463550 h 464742"/>
                <a:gd name="connsiteX4" fmla="*/ 20517 w 264047"/>
                <a:gd name="connsiteY4" fmla="*/ 311150 h 464742"/>
                <a:gd name="connsiteX5" fmla="*/ 48034 w 264047"/>
                <a:gd name="connsiteY5" fmla="*/ 188383 h 464742"/>
                <a:gd name="connsiteX6" fmla="*/ 263934 w 264047"/>
                <a:gd name="connsiteY6" fmla="*/ 0 h 46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47" h="464742">
                  <a:moveTo>
                    <a:pt x="263934" y="0"/>
                  </a:moveTo>
                  <a:cubicBezTo>
                    <a:pt x="268873" y="353"/>
                    <a:pt x="111534" y="153106"/>
                    <a:pt x="77667" y="190500"/>
                  </a:cubicBezTo>
                  <a:cubicBezTo>
                    <a:pt x="43800" y="227895"/>
                    <a:pt x="73434" y="178859"/>
                    <a:pt x="60734" y="224367"/>
                  </a:cubicBezTo>
                  <a:cubicBezTo>
                    <a:pt x="48034" y="269875"/>
                    <a:pt x="8170" y="449086"/>
                    <a:pt x="1467" y="463550"/>
                  </a:cubicBezTo>
                  <a:cubicBezTo>
                    <a:pt x="-5236" y="478014"/>
                    <a:pt x="12756" y="357011"/>
                    <a:pt x="20517" y="311150"/>
                  </a:cubicBezTo>
                  <a:cubicBezTo>
                    <a:pt x="28278" y="265289"/>
                    <a:pt x="12403" y="239536"/>
                    <a:pt x="48034" y="188383"/>
                  </a:cubicBezTo>
                  <a:cubicBezTo>
                    <a:pt x="83665" y="137230"/>
                    <a:pt x="258995" y="-353"/>
                    <a:pt x="26393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: 図形 1057">
              <a:extLst>
                <a:ext uri="{FF2B5EF4-FFF2-40B4-BE49-F238E27FC236}">
                  <a16:creationId xmlns:a16="http://schemas.microsoft.com/office/drawing/2014/main" id="{F5488D86-D861-4E92-BA86-807724E66E4B}"/>
                </a:ext>
              </a:extLst>
            </p:cNvPr>
            <p:cNvSpPr/>
            <p:nvPr/>
          </p:nvSpPr>
          <p:spPr>
            <a:xfrm>
              <a:off x="5252112" y="3998126"/>
              <a:ext cx="37452" cy="652920"/>
            </a:xfrm>
            <a:custGeom>
              <a:avLst/>
              <a:gdLst>
                <a:gd name="connsiteX0" fmla="*/ 5689 w 37452"/>
                <a:gd name="connsiteY0" fmla="*/ 257 h 652920"/>
                <a:gd name="connsiteX1" fmla="*/ 37439 w 37452"/>
                <a:gd name="connsiteY1" fmla="*/ 482857 h 652920"/>
                <a:gd name="connsiteX2" fmla="*/ 1456 w 37452"/>
                <a:gd name="connsiteY2" fmla="*/ 647957 h 652920"/>
                <a:gd name="connsiteX3" fmla="*/ 5689 w 37452"/>
                <a:gd name="connsiteY3" fmla="*/ 552707 h 652920"/>
                <a:gd name="connsiteX4" fmla="*/ 5689 w 37452"/>
                <a:gd name="connsiteY4" fmla="*/ 257 h 65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52" h="652920">
                  <a:moveTo>
                    <a:pt x="5689" y="257"/>
                  </a:moveTo>
                  <a:cubicBezTo>
                    <a:pt x="10981" y="-11385"/>
                    <a:pt x="38145" y="374907"/>
                    <a:pt x="37439" y="482857"/>
                  </a:cubicBezTo>
                  <a:cubicBezTo>
                    <a:pt x="36733" y="590807"/>
                    <a:pt x="6748" y="636315"/>
                    <a:pt x="1456" y="647957"/>
                  </a:cubicBezTo>
                  <a:cubicBezTo>
                    <a:pt x="-3836" y="659599"/>
                    <a:pt x="7100" y="658893"/>
                    <a:pt x="5689" y="552707"/>
                  </a:cubicBezTo>
                  <a:cubicBezTo>
                    <a:pt x="4278" y="446521"/>
                    <a:pt x="397" y="11899"/>
                    <a:pt x="5689" y="2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: 図形 1058">
              <a:extLst>
                <a:ext uri="{FF2B5EF4-FFF2-40B4-BE49-F238E27FC236}">
                  <a16:creationId xmlns:a16="http://schemas.microsoft.com/office/drawing/2014/main" id="{8512D706-AC1F-4BFD-AAF1-4B65A12F2111}"/>
                </a:ext>
              </a:extLst>
            </p:cNvPr>
            <p:cNvSpPr/>
            <p:nvPr/>
          </p:nvSpPr>
          <p:spPr>
            <a:xfrm>
              <a:off x="4533790" y="4068229"/>
              <a:ext cx="351541" cy="109194"/>
            </a:xfrm>
            <a:custGeom>
              <a:avLst/>
              <a:gdLst>
                <a:gd name="connsiteX0" fmla="*/ 110 w 351541"/>
                <a:gd name="connsiteY0" fmla="*/ 95254 h 109194"/>
                <a:gd name="connsiteX1" fmla="*/ 154627 w 351541"/>
                <a:gd name="connsiteY1" fmla="*/ 103721 h 109194"/>
                <a:gd name="connsiteX2" fmla="*/ 351477 w 351541"/>
                <a:gd name="connsiteY2" fmla="*/ 4 h 109194"/>
                <a:gd name="connsiteX3" fmla="*/ 133460 w 351541"/>
                <a:gd name="connsiteY3" fmla="*/ 99488 h 109194"/>
                <a:gd name="connsiteX4" fmla="*/ 110 w 351541"/>
                <a:gd name="connsiteY4" fmla="*/ 95254 h 10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541" h="109194">
                  <a:moveTo>
                    <a:pt x="110" y="95254"/>
                  </a:moveTo>
                  <a:cubicBezTo>
                    <a:pt x="3638" y="95959"/>
                    <a:pt x="96066" y="119596"/>
                    <a:pt x="154627" y="103721"/>
                  </a:cubicBezTo>
                  <a:cubicBezTo>
                    <a:pt x="213188" y="87846"/>
                    <a:pt x="355005" y="709"/>
                    <a:pt x="351477" y="4"/>
                  </a:cubicBezTo>
                  <a:cubicBezTo>
                    <a:pt x="347949" y="-701"/>
                    <a:pt x="188493" y="80085"/>
                    <a:pt x="133460" y="99488"/>
                  </a:cubicBezTo>
                  <a:cubicBezTo>
                    <a:pt x="78427" y="118891"/>
                    <a:pt x="-3418" y="94549"/>
                    <a:pt x="110" y="95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: 図形 1059">
              <a:extLst>
                <a:ext uri="{FF2B5EF4-FFF2-40B4-BE49-F238E27FC236}">
                  <a16:creationId xmlns:a16="http://schemas.microsoft.com/office/drawing/2014/main" id="{4E2E058F-7E27-4201-AF16-38FDA52E3736}"/>
                </a:ext>
              </a:extLst>
            </p:cNvPr>
            <p:cNvSpPr/>
            <p:nvPr/>
          </p:nvSpPr>
          <p:spPr>
            <a:xfrm>
              <a:off x="4044948" y="4119626"/>
              <a:ext cx="367513" cy="33984"/>
            </a:xfrm>
            <a:custGeom>
              <a:avLst/>
              <a:gdLst>
                <a:gd name="connsiteX0" fmla="*/ 2 w 367513"/>
                <a:gd name="connsiteY0" fmla="*/ 5757 h 33984"/>
                <a:gd name="connsiteX1" fmla="*/ 192619 w 367513"/>
                <a:gd name="connsiteY1" fmla="*/ 1524 h 33984"/>
                <a:gd name="connsiteX2" fmla="*/ 366185 w 367513"/>
                <a:gd name="connsiteY2" fmla="*/ 33274 h 33984"/>
                <a:gd name="connsiteX3" fmla="*/ 268819 w 367513"/>
                <a:gd name="connsiteY3" fmla="*/ 22691 h 33984"/>
                <a:gd name="connsiteX4" fmla="*/ 196852 w 367513"/>
                <a:gd name="connsiteY4" fmla="*/ 12107 h 33984"/>
                <a:gd name="connsiteX5" fmla="*/ 2 w 367513"/>
                <a:gd name="connsiteY5" fmla="*/ 5757 h 33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513" h="33984">
                  <a:moveTo>
                    <a:pt x="2" y="5757"/>
                  </a:moveTo>
                  <a:cubicBezTo>
                    <a:pt x="-704" y="3993"/>
                    <a:pt x="131589" y="-3062"/>
                    <a:pt x="192619" y="1524"/>
                  </a:cubicBezTo>
                  <a:cubicBezTo>
                    <a:pt x="253649" y="6110"/>
                    <a:pt x="353485" y="29746"/>
                    <a:pt x="366185" y="33274"/>
                  </a:cubicBezTo>
                  <a:cubicBezTo>
                    <a:pt x="378885" y="36802"/>
                    <a:pt x="297041" y="26219"/>
                    <a:pt x="268819" y="22691"/>
                  </a:cubicBezTo>
                  <a:cubicBezTo>
                    <a:pt x="240597" y="19163"/>
                    <a:pt x="240596" y="14224"/>
                    <a:pt x="196852" y="12107"/>
                  </a:cubicBezTo>
                  <a:cubicBezTo>
                    <a:pt x="153108" y="9990"/>
                    <a:pt x="708" y="7521"/>
                    <a:pt x="2" y="57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: 図形 1060">
              <a:extLst>
                <a:ext uri="{FF2B5EF4-FFF2-40B4-BE49-F238E27FC236}">
                  <a16:creationId xmlns:a16="http://schemas.microsoft.com/office/drawing/2014/main" id="{2B927C0C-417F-472C-A171-B4189530825D}"/>
                </a:ext>
              </a:extLst>
            </p:cNvPr>
            <p:cNvSpPr/>
            <p:nvPr/>
          </p:nvSpPr>
          <p:spPr>
            <a:xfrm>
              <a:off x="5307013" y="4641850"/>
              <a:ext cx="219083" cy="146342"/>
            </a:xfrm>
            <a:custGeom>
              <a:avLst/>
              <a:gdLst>
                <a:gd name="connsiteX0" fmla="*/ 0 w 219083"/>
                <a:gd name="connsiteY0" fmla="*/ 0 h 146342"/>
                <a:gd name="connsiteX1" fmla="*/ 158750 w 219083"/>
                <a:gd name="connsiteY1" fmla="*/ 74613 h 146342"/>
                <a:gd name="connsiteX2" fmla="*/ 219075 w 219083"/>
                <a:gd name="connsiteY2" fmla="*/ 146050 h 146342"/>
                <a:gd name="connsiteX3" fmla="*/ 155575 w 219083"/>
                <a:gd name="connsiteY3" fmla="*/ 101600 h 146342"/>
                <a:gd name="connsiteX4" fmla="*/ 0 w 219083"/>
                <a:gd name="connsiteY4" fmla="*/ 0 h 1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83" h="146342">
                  <a:moveTo>
                    <a:pt x="0" y="0"/>
                  </a:moveTo>
                  <a:cubicBezTo>
                    <a:pt x="61119" y="25135"/>
                    <a:pt x="122238" y="50271"/>
                    <a:pt x="158750" y="74613"/>
                  </a:cubicBezTo>
                  <a:cubicBezTo>
                    <a:pt x="195263" y="98955"/>
                    <a:pt x="219604" y="141552"/>
                    <a:pt x="219075" y="146050"/>
                  </a:cubicBezTo>
                  <a:cubicBezTo>
                    <a:pt x="218546" y="150548"/>
                    <a:pt x="155575" y="101600"/>
                    <a:pt x="155575" y="1016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: 図形 1061">
              <a:extLst>
                <a:ext uri="{FF2B5EF4-FFF2-40B4-BE49-F238E27FC236}">
                  <a16:creationId xmlns:a16="http://schemas.microsoft.com/office/drawing/2014/main" id="{6F014876-9EA8-4DF1-8334-E32BB7CDA51B}"/>
                </a:ext>
              </a:extLst>
            </p:cNvPr>
            <p:cNvSpPr/>
            <p:nvPr/>
          </p:nvSpPr>
          <p:spPr>
            <a:xfrm>
              <a:off x="4543362" y="2907068"/>
              <a:ext cx="143184" cy="125137"/>
            </a:xfrm>
            <a:custGeom>
              <a:avLst/>
              <a:gdLst>
                <a:gd name="connsiteX0" fmla="*/ 3238 w 143184"/>
                <a:gd name="connsiteY0" fmla="*/ 1232 h 125137"/>
                <a:gd name="connsiteX1" fmla="*/ 120713 w 143184"/>
                <a:gd name="connsiteY1" fmla="*/ 109182 h 125137"/>
                <a:gd name="connsiteX2" fmla="*/ 142938 w 143184"/>
                <a:gd name="connsiteY2" fmla="*/ 123470 h 125137"/>
                <a:gd name="connsiteX3" fmla="*/ 115951 w 143184"/>
                <a:gd name="connsiteY3" fmla="*/ 98070 h 125137"/>
                <a:gd name="connsiteX4" fmla="*/ 38163 w 143184"/>
                <a:gd name="connsiteY4" fmla="*/ 52032 h 125137"/>
                <a:gd name="connsiteX5" fmla="*/ 3238 w 143184"/>
                <a:gd name="connsiteY5" fmla="*/ 1232 h 12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184" h="125137">
                  <a:moveTo>
                    <a:pt x="3238" y="1232"/>
                  </a:moveTo>
                  <a:cubicBezTo>
                    <a:pt x="16996" y="10757"/>
                    <a:pt x="97430" y="88809"/>
                    <a:pt x="120713" y="109182"/>
                  </a:cubicBezTo>
                  <a:cubicBezTo>
                    <a:pt x="143996" y="129555"/>
                    <a:pt x="143732" y="125322"/>
                    <a:pt x="142938" y="123470"/>
                  </a:cubicBezTo>
                  <a:cubicBezTo>
                    <a:pt x="142144" y="121618"/>
                    <a:pt x="133414" y="109976"/>
                    <a:pt x="115951" y="98070"/>
                  </a:cubicBezTo>
                  <a:cubicBezTo>
                    <a:pt x="98489" y="86164"/>
                    <a:pt x="53244" y="63938"/>
                    <a:pt x="38163" y="52032"/>
                  </a:cubicBezTo>
                  <a:cubicBezTo>
                    <a:pt x="23082" y="40126"/>
                    <a:pt x="-10520" y="-8293"/>
                    <a:pt x="3238" y="12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: 図形 1063">
              <a:extLst>
                <a:ext uri="{FF2B5EF4-FFF2-40B4-BE49-F238E27FC236}">
                  <a16:creationId xmlns:a16="http://schemas.microsoft.com/office/drawing/2014/main" id="{357C4748-5FDE-4D4A-AB0A-833C58481738}"/>
                </a:ext>
              </a:extLst>
            </p:cNvPr>
            <p:cNvSpPr/>
            <p:nvPr/>
          </p:nvSpPr>
          <p:spPr>
            <a:xfrm>
              <a:off x="4506080" y="2825697"/>
              <a:ext cx="51757" cy="142696"/>
            </a:xfrm>
            <a:custGeom>
              <a:avLst/>
              <a:gdLst>
                <a:gd name="connsiteX0" fmla="*/ 51633 w 51757"/>
                <a:gd name="connsiteY0" fmla="*/ 53 h 142696"/>
                <a:gd name="connsiteX1" fmla="*/ 15120 w 51757"/>
                <a:gd name="connsiteY1" fmla="*/ 57203 h 142696"/>
                <a:gd name="connsiteX2" fmla="*/ 13533 w 51757"/>
                <a:gd name="connsiteY2" fmla="*/ 141341 h 142696"/>
                <a:gd name="connsiteX3" fmla="*/ 13533 w 51757"/>
                <a:gd name="connsiteY3" fmla="*/ 104828 h 142696"/>
                <a:gd name="connsiteX4" fmla="*/ 833 w 51757"/>
                <a:gd name="connsiteY4" fmla="*/ 47678 h 142696"/>
                <a:gd name="connsiteX5" fmla="*/ 51633 w 51757"/>
                <a:gd name="connsiteY5" fmla="*/ 53 h 14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757" h="142696">
                  <a:moveTo>
                    <a:pt x="51633" y="53"/>
                  </a:moveTo>
                  <a:cubicBezTo>
                    <a:pt x="54014" y="1641"/>
                    <a:pt x="21470" y="33655"/>
                    <a:pt x="15120" y="57203"/>
                  </a:cubicBezTo>
                  <a:cubicBezTo>
                    <a:pt x="8770" y="80751"/>
                    <a:pt x="13797" y="133404"/>
                    <a:pt x="13533" y="141341"/>
                  </a:cubicBezTo>
                  <a:cubicBezTo>
                    <a:pt x="13269" y="149278"/>
                    <a:pt x="15650" y="120438"/>
                    <a:pt x="13533" y="104828"/>
                  </a:cubicBezTo>
                  <a:cubicBezTo>
                    <a:pt x="11416" y="89218"/>
                    <a:pt x="-3665" y="62495"/>
                    <a:pt x="833" y="47678"/>
                  </a:cubicBezTo>
                  <a:cubicBezTo>
                    <a:pt x="5331" y="32861"/>
                    <a:pt x="49252" y="-1535"/>
                    <a:pt x="51633" y="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: 図形 1064">
              <a:extLst>
                <a:ext uri="{FF2B5EF4-FFF2-40B4-BE49-F238E27FC236}">
                  <a16:creationId xmlns:a16="http://schemas.microsoft.com/office/drawing/2014/main" id="{25628E29-BE80-4E0B-B205-07517906A740}"/>
                </a:ext>
              </a:extLst>
            </p:cNvPr>
            <p:cNvSpPr/>
            <p:nvPr/>
          </p:nvSpPr>
          <p:spPr>
            <a:xfrm>
              <a:off x="3839718" y="3068619"/>
              <a:ext cx="227005" cy="48161"/>
            </a:xfrm>
            <a:custGeom>
              <a:avLst/>
              <a:gdLst>
                <a:gd name="connsiteX0" fmla="*/ 445 w 227005"/>
                <a:gd name="connsiteY0" fmla="*/ 46056 h 48161"/>
                <a:gd name="connsiteX1" fmla="*/ 136970 w 227005"/>
                <a:gd name="connsiteY1" fmla="*/ 44469 h 48161"/>
                <a:gd name="connsiteX2" fmla="*/ 224282 w 227005"/>
                <a:gd name="connsiteY2" fmla="*/ 17481 h 48161"/>
                <a:gd name="connsiteX3" fmla="*/ 205232 w 227005"/>
                <a:gd name="connsiteY3" fmla="*/ 19 h 48161"/>
                <a:gd name="connsiteX4" fmla="*/ 208407 w 227005"/>
                <a:gd name="connsiteY4" fmla="*/ 20656 h 48161"/>
                <a:gd name="connsiteX5" fmla="*/ 186182 w 227005"/>
                <a:gd name="connsiteY5" fmla="*/ 27006 h 48161"/>
                <a:gd name="connsiteX6" fmla="*/ 445 w 227005"/>
                <a:gd name="connsiteY6" fmla="*/ 46056 h 48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7005" h="48161">
                  <a:moveTo>
                    <a:pt x="445" y="46056"/>
                  </a:moveTo>
                  <a:cubicBezTo>
                    <a:pt x="-7757" y="48967"/>
                    <a:pt x="99664" y="49232"/>
                    <a:pt x="136970" y="44469"/>
                  </a:cubicBezTo>
                  <a:cubicBezTo>
                    <a:pt x="174276" y="39706"/>
                    <a:pt x="212905" y="24889"/>
                    <a:pt x="224282" y="17481"/>
                  </a:cubicBezTo>
                  <a:cubicBezTo>
                    <a:pt x="235659" y="10073"/>
                    <a:pt x="207878" y="-510"/>
                    <a:pt x="205232" y="19"/>
                  </a:cubicBezTo>
                  <a:cubicBezTo>
                    <a:pt x="202586" y="548"/>
                    <a:pt x="211582" y="16158"/>
                    <a:pt x="208407" y="20656"/>
                  </a:cubicBezTo>
                  <a:cubicBezTo>
                    <a:pt x="205232" y="25154"/>
                    <a:pt x="216874" y="24360"/>
                    <a:pt x="186182" y="27006"/>
                  </a:cubicBezTo>
                  <a:cubicBezTo>
                    <a:pt x="155490" y="29652"/>
                    <a:pt x="8647" y="43145"/>
                    <a:pt x="445" y="4605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: 図形 1065">
              <a:extLst>
                <a:ext uri="{FF2B5EF4-FFF2-40B4-BE49-F238E27FC236}">
                  <a16:creationId xmlns:a16="http://schemas.microsoft.com/office/drawing/2014/main" id="{244C12A8-C54D-4876-9DC7-3A1CD9C1B9B4}"/>
                </a:ext>
              </a:extLst>
            </p:cNvPr>
            <p:cNvSpPr/>
            <p:nvPr/>
          </p:nvSpPr>
          <p:spPr>
            <a:xfrm>
              <a:off x="3657544" y="2936875"/>
              <a:ext cx="36778" cy="129899"/>
            </a:xfrm>
            <a:custGeom>
              <a:avLst/>
              <a:gdLst>
                <a:gd name="connsiteX0" fmla="*/ 36569 w 36778"/>
                <a:gd name="connsiteY0" fmla="*/ 0 h 129899"/>
                <a:gd name="connsiteX1" fmla="*/ 15931 w 36778"/>
                <a:gd name="connsiteY1" fmla="*/ 57150 h 129899"/>
                <a:gd name="connsiteX2" fmla="*/ 36569 w 36778"/>
                <a:gd name="connsiteY2" fmla="*/ 128588 h 129899"/>
                <a:gd name="connsiteX3" fmla="*/ 19106 w 36778"/>
                <a:gd name="connsiteY3" fmla="*/ 100013 h 129899"/>
                <a:gd name="connsiteX4" fmla="*/ 56 w 36778"/>
                <a:gd name="connsiteY4" fmla="*/ 57150 h 129899"/>
                <a:gd name="connsiteX5" fmla="*/ 36569 w 36778"/>
                <a:gd name="connsiteY5" fmla="*/ 0 h 129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78" h="129899">
                  <a:moveTo>
                    <a:pt x="36569" y="0"/>
                  </a:moveTo>
                  <a:cubicBezTo>
                    <a:pt x="39215" y="0"/>
                    <a:pt x="15931" y="35719"/>
                    <a:pt x="15931" y="57150"/>
                  </a:cubicBezTo>
                  <a:cubicBezTo>
                    <a:pt x="15931" y="78581"/>
                    <a:pt x="36040" y="121444"/>
                    <a:pt x="36569" y="128588"/>
                  </a:cubicBezTo>
                  <a:cubicBezTo>
                    <a:pt x="37098" y="135732"/>
                    <a:pt x="25191" y="111919"/>
                    <a:pt x="19106" y="100013"/>
                  </a:cubicBezTo>
                  <a:cubicBezTo>
                    <a:pt x="13021" y="88107"/>
                    <a:pt x="-1002" y="71967"/>
                    <a:pt x="56" y="57150"/>
                  </a:cubicBezTo>
                  <a:cubicBezTo>
                    <a:pt x="1114" y="42333"/>
                    <a:pt x="33923" y="0"/>
                    <a:pt x="36569" y="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: 図形 1066">
              <a:extLst>
                <a:ext uri="{FF2B5EF4-FFF2-40B4-BE49-F238E27FC236}">
                  <a16:creationId xmlns:a16="http://schemas.microsoft.com/office/drawing/2014/main" id="{E2E127DD-713A-48BF-9AB6-44ADC76AC319}"/>
                </a:ext>
              </a:extLst>
            </p:cNvPr>
            <p:cNvSpPr/>
            <p:nvPr/>
          </p:nvSpPr>
          <p:spPr>
            <a:xfrm>
              <a:off x="5067249" y="2609772"/>
              <a:ext cx="70256" cy="200126"/>
            </a:xfrm>
            <a:custGeom>
              <a:avLst/>
              <a:gdLst>
                <a:gd name="connsiteX0" fmla="*/ 46618 w 70256"/>
                <a:gd name="connsiteY0" fmla="*/ 78 h 200126"/>
                <a:gd name="connsiteX1" fmla="*/ 16984 w 70256"/>
                <a:gd name="connsiteY1" fmla="*/ 112261 h 200126"/>
                <a:gd name="connsiteX2" fmla="*/ 69901 w 70256"/>
                <a:gd name="connsiteY2" fmla="*/ 199045 h 200126"/>
                <a:gd name="connsiteX3" fmla="*/ 38151 w 70256"/>
                <a:gd name="connsiteY3" fmla="*/ 156711 h 200126"/>
                <a:gd name="connsiteX4" fmla="*/ 51 w 70256"/>
                <a:gd name="connsiteY4" fmla="*/ 95328 h 200126"/>
                <a:gd name="connsiteX5" fmla="*/ 46618 w 70256"/>
                <a:gd name="connsiteY5" fmla="*/ 78 h 20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256" h="200126">
                  <a:moveTo>
                    <a:pt x="46618" y="78"/>
                  </a:moveTo>
                  <a:cubicBezTo>
                    <a:pt x="49440" y="2900"/>
                    <a:pt x="13104" y="79100"/>
                    <a:pt x="16984" y="112261"/>
                  </a:cubicBezTo>
                  <a:cubicBezTo>
                    <a:pt x="20864" y="145422"/>
                    <a:pt x="66373" y="191637"/>
                    <a:pt x="69901" y="199045"/>
                  </a:cubicBezTo>
                  <a:cubicBezTo>
                    <a:pt x="73429" y="206453"/>
                    <a:pt x="49793" y="173997"/>
                    <a:pt x="38151" y="156711"/>
                  </a:cubicBezTo>
                  <a:cubicBezTo>
                    <a:pt x="26509" y="139425"/>
                    <a:pt x="-1360" y="119317"/>
                    <a:pt x="51" y="95328"/>
                  </a:cubicBezTo>
                  <a:cubicBezTo>
                    <a:pt x="1462" y="71339"/>
                    <a:pt x="43796" y="-2744"/>
                    <a:pt x="46618" y="7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: 図形 1067">
              <a:extLst>
                <a:ext uri="{FF2B5EF4-FFF2-40B4-BE49-F238E27FC236}">
                  <a16:creationId xmlns:a16="http://schemas.microsoft.com/office/drawing/2014/main" id="{BDFBC824-EF9A-4F5D-A402-BECEC17F9B9E}"/>
                </a:ext>
              </a:extLst>
            </p:cNvPr>
            <p:cNvSpPr/>
            <p:nvPr/>
          </p:nvSpPr>
          <p:spPr>
            <a:xfrm>
              <a:off x="4719621" y="2931999"/>
              <a:ext cx="165117" cy="70008"/>
            </a:xfrm>
            <a:custGeom>
              <a:avLst/>
              <a:gdLst>
                <a:gd name="connsiteX0" fmla="*/ 17 w 165117"/>
                <a:gd name="connsiteY0" fmla="*/ 69964 h 70008"/>
                <a:gd name="connsiteX1" fmla="*/ 138129 w 165117"/>
                <a:gd name="connsiteY1" fmla="*/ 39801 h 70008"/>
                <a:gd name="connsiteX2" fmla="*/ 165117 w 165117"/>
                <a:gd name="connsiteY2" fmla="*/ 50914 h 70008"/>
                <a:gd name="connsiteX3" fmla="*/ 138129 w 165117"/>
                <a:gd name="connsiteY3" fmla="*/ 22339 h 70008"/>
                <a:gd name="connsiteX4" fmla="*/ 146067 w 165117"/>
                <a:gd name="connsiteY4" fmla="*/ 114 h 70008"/>
                <a:gd name="connsiteX5" fmla="*/ 128604 w 165117"/>
                <a:gd name="connsiteY5" fmla="*/ 31864 h 70008"/>
                <a:gd name="connsiteX6" fmla="*/ 17 w 165117"/>
                <a:gd name="connsiteY6" fmla="*/ 69964 h 7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117" h="70008">
                  <a:moveTo>
                    <a:pt x="17" y="69964"/>
                  </a:moveTo>
                  <a:cubicBezTo>
                    <a:pt x="1604" y="71287"/>
                    <a:pt x="110612" y="42976"/>
                    <a:pt x="138129" y="39801"/>
                  </a:cubicBezTo>
                  <a:cubicBezTo>
                    <a:pt x="165646" y="36626"/>
                    <a:pt x="165117" y="53824"/>
                    <a:pt x="165117" y="50914"/>
                  </a:cubicBezTo>
                  <a:cubicBezTo>
                    <a:pt x="165117" y="48004"/>
                    <a:pt x="141304" y="30806"/>
                    <a:pt x="138129" y="22339"/>
                  </a:cubicBezTo>
                  <a:cubicBezTo>
                    <a:pt x="134954" y="13872"/>
                    <a:pt x="147654" y="-1473"/>
                    <a:pt x="146067" y="114"/>
                  </a:cubicBezTo>
                  <a:cubicBezTo>
                    <a:pt x="144480" y="1701"/>
                    <a:pt x="151094" y="20751"/>
                    <a:pt x="128604" y="31864"/>
                  </a:cubicBezTo>
                  <a:cubicBezTo>
                    <a:pt x="106114" y="42976"/>
                    <a:pt x="-1570" y="68641"/>
                    <a:pt x="17" y="699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: 図形 1073">
              <a:extLst>
                <a:ext uri="{FF2B5EF4-FFF2-40B4-BE49-F238E27FC236}">
                  <a16:creationId xmlns:a16="http://schemas.microsoft.com/office/drawing/2014/main" id="{25955136-F7F3-423D-98C5-BC3FE4250917}"/>
                </a:ext>
              </a:extLst>
            </p:cNvPr>
            <p:cNvSpPr/>
            <p:nvPr/>
          </p:nvSpPr>
          <p:spPr>
            <a:xfrm>
              <a:off x="3565819" y="3196275"/>
              <a:ext cx="543603" cy="917921"/>
            </a:xfrm>
            <a:custGeom>
              <a:avLst/>
              <a:gdLst>
                <a:gd name="connsiteX0" fmla="*/ 127764 w 543603"/>
                <a:gd name="connsiteY0" fmla="*/ 268708 h 917921"/>
                <a:gd name="connsiteX1" fmla="*/ 246298 w 543603"/>
                <a:gd name="connsiteY1" fmla="*/ 495192 h 917921"/>
                <a:gd name="connsiteX2" fmla="*/ 303448 w 543603"/>
                <a:gd name="connsiteY2" fmla="*/ 696275 h 917921"/>
                <a:gd name="connsiteX3" fmla="*/ 322498 w 543603"/>
                <a:gd name="connsiteY3" fmla="*/ 776708 h 917921"/>
                <a:gd name="connsiteX4" fmla="*/ 377531 w 543603"/>
                <a:gd name="connsiteY4" fmla="*/ 861375 h 917921"/>
                <a:gd name="connsiteX5" fmla="*/ 534164 w 543603"/>
                <a:gd name="connsiteY5" fmla="*/ 910058 h 917921"/>
                <a:gd name="connsiteX6" fmla="*/ 496064 w 543603"/>
                <a:gd name="connsiteY6" fmla="*/ 907942 h 917921"/>
                <a:gd name="connsiteX7" fmla="*/ 250531 w 543603"/>
                <a:gd name="connsiteY7" fmla="*/ 814808 h 917921"/>
                <a:gd name="connsiteX8" fmla="*/ 100248 w 543603"/>
                <a:gd name="connsiteY8" fmla="*/ 423225 h 917921"/>
                <a:gd name="connsiteX9" fmla="*/ 2881 w 543603"/>
                <a:gd name="connsiteY9" fmla="*/ 200975 h 917921"/>
                <a:gd name="connsiteX10" fmla="*/ 26164 w 543603"/>
                <a:gd name="connsiteY10" fmla="*/ 6242 h 917921"/>
                <a:gd name="connsiteX11" fmla="*/ 30398 w 543603"/>
                <a:gd name="connsiteY11" fmla="*/ 65508 h 917921"/>
                <a:gd name="connsiteX12" fmla="*/ 127764 w 543603"/>
                <a:gd name="connsiteY12" fmla="*/ 268708 h 91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603" h="917921">
                  <a:moveTo>
                    <a:pt x="127764" y="268708"/>
                  </a:moveTo>
                  <a:cubicBezTo>
                    <a:pt x="163747" y="340322"/>
                    <a:pt x="217017" y="423931"/>
                    <a:pt x="246298" y="495192"/>
                  </a:cubicBezTo>
                  <a:cubicBezTo>
                    <a:pt x="275579" y="566453"/>
                    <a:pt x="290748" y="649356"/>
                    <a:pt x="303448" y="696275"/>
                  </a:cubicBezTo>
                  <a:cubicBezTo>
                    <a:pt x="316148" y="743194"/>
                    <a:pt x="310151" y="749191"/>
                    <a:pt x="322498" y="776708"/>
                  </a:cubicBezTo>
                  <a:cubicBezTo>
                    <a:pt x="334845" y="804225"/>
                    <a:pt x="342253" y="839150"/>
                    <a:pt x="377531" y="861375"/>
                  </a:cubicBezTo>
                  <a:cubicBezTo>
                    <a:pt x="412809" y="883600"/>
                    <a:pt x="514409" y="902297"/>
                    <a:pt x="534164" y="910058"/>
                  </a:cubicBezTo>
                  <a:cubicBezTo>
                    <a:pt x="553919" y="917819"/>
                    <a:pt x="543336" y="923817"/>
                    <a:pt x="496064" y="907942"/>
                  </a:cubicBezTo>
                  <a:cubicBezTo>
                    <a:pt x="448792" y="892067"/>
                    <a:pt x="316500" y="895594"/>
                    <a:pt x="250531" y="814808"/>
                  </a:cubicBezTo>
                  <a:cubicBezTo>
                    <a:pt x="184562" y="734022"/>
                    <a:pt x="141523" y="525530"/>
                    <a:pt x="100248" y="423225"/>
                  </a:cubicBezTo>
                  <a:cubicBezTo>
                    <a:pt x="58973" y="320920"/>
                    <a:pt x="15228" y="270472"/>
                    <a:pt x="2881" y="200975"/>
                  </a:cubicBezTo>
                  <a:cubicBezTo>
                    <a:pt x="-9466" y="131478"/>
                    <a:pt x="21578" y="28820"/>
                    <a:pt x="26164" y="6242"/>
                  </a:cubicBezTo>
                  <a:cubicBezTo>
                    <a:pt x="30750" y="-16336"/>
                    <a:pt x="16287" y="26703"/>
                    <a:pt x="30398" y="65508"/>
                  </a:cubicBezTo>
                  <a:cubicBezTo>
                    <a:pt x="44509" y="104313"/>
                    <a:pt x="91781" y="197094"/>
                    <a:pt x="127764" y="26870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: 図形 1081">
              <a:extLst>
                <a:ext uri="{FF2B5EF4-FFF2-40B4-BE49-F238E27FC236}">
                  <a16:creationId xmlns:a16="http://schemas.microsoft.com/office/drawing/2014/main" id="{0D0F4651-0812-4DCE-9CA2-F2F537828492}"/>
                </a:ext>
              </a:extLst>
            </p:cNvPr>
            <p:cNvSpPr/>
            <p:nvPr/>
          </p:nvSpPr>
          <p:spPr>
            <a:xfrm>
              <a:off x="5007645" y="2428969"/>
              <a:ext cx="324003" cy="536918"/>
            </a:xfrm>
            <a:custGeom>
              <a:avLst/>
              <a:gdLst>
                <a:gd name="connsiteX0" fmla="*/ 10972 w 324003"/>
                <a:gd name="connsiteY0" fmla="*/ 5198 h 536918"/>
                <a:gd name="connsiteX1" fmla="*/ 322122 w 324003"/>
                <a:gd name="connsiteY1" fmla="*/ 293064 h 536918"/>
                <a:gd name="connsiteX2" fmla="*/ 144322 w 324003"/>
                <a:gd name="connsiteY2" fmla="*/ 244381 h 536918"/>
                <a:gd name="connsiteX3" fmla="*/ 212055 w 324003"/>
                <a:gd name="connsiteY3" fmla="*/ 536481 h 536918"/>
                <a:gd name="connsiteX4" fmla="*/ 212055 w 324003"/>
                <a:gd name="connsiteY4" fmla="*/ 305764 h 536918"/>
                <a:gd name="connsiteX5" fmla="*/ 80822 w 324003"/>
                <a:gd name="connsiteY5" fmla="*/ 121614 h 536918"/>
                <a:gd name="connsiteX6" fmla="*/ 10972 w 324003"/>
                <a:gd name="connsiteY6" fmla="*/ 5198 h 5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4003" h="536918">
                  <a:moveTo>
                    <a:pt x="10972" y="5198"/>
                  </a:moveTo>
                  <a:cubicBezTo>
                    <a:pt x="51189" y="33773"/>
                    <a:pt x="299897" y="253200"/>
                    <a:pt x="322122" y="293064"/>
                  </a:cubicBezTo>
                  <a:cubicBezTo>
                    <a:pt x="344347" y="332928"/>
                    <a:pt x="162667" y="203812"/>
                    <a:pt x="144322" y="244381"/>
                  </a:cubicBezTo>
                  <a:cubicBezTo>
                    <a:pt x="125978" y="284951"/>
                    <a:pt x="200766" y="526251"/>
                    <a:pt x="212055" y="536481"/>
                  </a:cubicBezTo>
                  <a:cubicBezTo>
                    <a:pt x="223344" y="546711"/>
                    <a:pt x="233927" y="374908"/>
                    <a:pt x="212055" y="305764"/>
                  </a:cubicBezTo>
                  <a:cubicBezTo>
                    <a:pt x="190183" y="236620"/>
                    <a:pt x="109750" y="170297"/>
                    <a:pt x="80822" y="121614"/>
                  </a:cubicBezTo>
                  <a:cubicBezTo>
                    <a:pt x="51894" y="72931"/>
                    <a:pt x="-29245" y="-23377"/>
                    <a:pt x="10972" y="5198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: 図形 1082">
              <a:extLst>
                <a:ext uri="{FF2B5EF4-FFF2-40B4-BE49-F238E27FC236}">
                  <a16:creationId xmlns:a16="http://schemas.microsoft.com/office/drawing/2014/main" id="{FC703408-4BF7-4442-8651-F046DEACAA16}"/>
                </a:ext>
              </a:extLst>
            </p:cNvPr>
            <p:cNvSpPr/>
            <p:nvPr/>
          </p:nvSpPr>
          <p:spPr>
            <a:xfrm>
              <a:off x="4302295" y="1584381"/>
              <a:ext cx="579277" cy="416124"/>
            </a:xfrm>
            <a:custGeom>
              <a:avLst/>
              <a:gdLst>
                <a:gd name="connsiteX0" fmla="*/ 888 w 579277"/>
                <a:gd name="connsiteY0" fmla="*/ 413752 h 416124"/>
                <a:gd name="connsiteX1" fmla="*/ 153288 w 579277"/>
                <a:gd name="connsiteY1" fmla="*/ 176686 h 416124"/>
                <a:gd name="connsiteX2" fmla="*/ 271822 w 579277"/>
                <a:gd name="connsiteY2" fmla="*/ 79319 h 416124"/>
                <a:gd name="connsiteX3" fmla="*/ 574505 w 579277"/>
                <a:gd name="connsiteY3" fmla="*/ 159752 h 416124"/>
                <a:gd name="connsiteX4" fmla="*/ 441155 w 579277"/>
                <a:gd name="connsiteY4" fmla="*/ 79319 h 416124"/>
                <a:gd name="connsiteX5" fmla="*/ 227372 w 579277"/>
                <a:gd name="connsiteY5" fmla="*/ 15819 h 416124"/>
                <a:gd name="connsiteX6" fmla="*/ 888 w 579277"/>
                <a:gd name="connsiteY6" fmla="*/ 413752 h 416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9277" h="416124">
                  <a:moveTo>
                    <a:pt x="888" y="413752"/>
                  </a:moveTo>
                  <a:cubicBezTo>
                    <a:pt x="-11459" y="440563"/>
                    <a:pt x="108132" y="232425"/>
                    <a:pt x="153288" y="176686"/>
                  </a:cubicBezTo>
                  <a:cubicBezTo>
                    <a:pt x="198444" y="120947"/>
                    <a:pt x="201619" y="82141"/>
                    <a:pt x="271822" y="79319"/>
                  </a:cubicBezTo>
                  <a:cubicBezTo>
                    <a:pt x="342025" y="76497"/>
                    <a:pt x="546283" y="159752"/>
                    <a:pt x="574505" y="159752"/>
                  </a:cubicBezTo>
                  <a:cubicBezTo>
                    <a:pt x="602727" y="159752"/>
                    <a:pt x="499011" y="103308"/>
                    <a:pt x="441155" y="79319"/>
                  </a:cubicBezTo>
                  <a:cubicBezTo>
                    <a:pt x="383300" y="55330"/>
                    <a:pt x="297222" y="-36392"/>
                    <a:pt x="227372" y="15819"/>
                  </a:cubicBezTo>
                  <a:cubicBezTo>
                    <a:pt x="157522" y="68030"/>
                    <a:pt x="13235" y="386941"/>
                    <a:pt x="888" y="4137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: 図形 1083">
              <a:extLst>
                <a:ext uri="{FF2B5EF4-FFF2-40B4-BE49-F238E27FC236}">
                  <a16:creationId xmlns:a16="http://schemas.microsoft.com/office/drawing/2014/main" id="{11A30F2E-F103-43C6-96C7-8331BAD3AE53}"/>
                </a:ext>
              </a:extLst>
            </p:cNvPr>
            <p:cNvSpPr/>
            <p:nvPr/>
          </p:nvSpPr>
          <p:spPr>
            <a:xfrm>
              <a:off x="3682488" y="1630539"/>
              <a:ext cx="642245" cy="315127"/>
            </a:xfrm>
            <a:custGeom>
              <a:avLst/>
              <a:gdLst>
                <a:gd name="connsiteX0" fmla="*/ 641862 w 642245"/>
                <a:gd name="connsiteY0" fmla="*/ 314678 h 315127"/>
                <a:gd name="connsiteX1" fmla="*/ 504279 w 642245"/>
                <a:gd name="connsiteY1" fmla="*/ 113594 h 315127"/>
                <a:gd name="connsiteX2" fmla="*/ 330712 w 642245"/>
                <a:gd name="connsiteY2" fmla="*/ 50094 h 315127"/>
                <a:gd name="connsiteX3" fmla="*/ 4745 w 642245"/>
                <a:gd name="connsiteY3" fmla="*/ 251178 h 315127"/>
                <a:gd name="connsiteX4" fmla="*/ 129629 w 642245"/>
                <a:gd name="connsiteY4" fmla="*/ 141111 h 315127"/>
                <a:gd name="connsiteX5" fmla="*/ 25912 w 642245"/>
                <a:gd name="connsiteY5" fmla="*/ 259644 h 315127"/>
                <a:gd name="connsiteX6" fmla="*/ 256629 w 642245"/>
                <a:gd name="connsiteY6" fmla="*/ 24694 h 315127"/>
                <a:gd name="connsiteX7" fmla="*/ 366695 w 642245"/>
                <a:gd name="connsiteY7" fmla="*/ 5644 h 315127"/>
                <a:gd name="connsiteX8" fmla="*/ 411145 w 642245"/>
                <a:gd name="connsiteY8" fmla="*/ 11994 h 315127"/>
                <a:gd name="connsiteX9" fmla="*/ 385745 w 642245"/>
                <a:gd name="connsiteY9" fmla="*/ 11994 h 315127"/>
                <a:gd name="connsiteX10" fmla="*/ 540262 w 642245"/>
                <a:gd name="connsiteY10" fmla="*/ 52211 h 315127"/>
                <a:gd name="connsiteX11" fmla="*/ 641862 w 642245"/>
                <a:gd name="connsiteY11" fmla="*/ 314678 h 3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2245" h="315127">
                  <a:moveTo>
                    <a:pt x="641862" y="314678"/>
                  </a:moveTo>
                  <a:cubicBezTo>
                    <a:pt x="635865" y="324909"/>
                    <a:pt x="556137" y="157691"/>
                    <a:pt x="504279" y="113594"/>
                  </a:cubicBezTo>
                  <a:cubicBezTo>
                    <a:pt x="452421" y="69497"/>
                    <a:pt x="413967" y="27163"/>
                    <a:pt x="330712" y="50094"/>
                  </a:cubicBezTo>
                  <a:cubicBezTo>
                    <a:pt x="247457" y="73025"/>
                    <a:pt x="38259" y="236008"/>
                    <a:pt x="4745" y="251178"/>
                  </a:cubicBezTo>
                  <a:cubicBezTo>
                    <a:pt x="-28769" y="266348"/>
                    <a:pt x="126101" y="139700"/>
                    <a:pt x="129629" y="141111"/>
                  </a:cubicBezTo>
                  <a:cubicBezTo>
                    <a:pt x="133157" y="142522"/>
                    <a:pt x="4745" y="279047"/>
                    <a:pt x="25912" y="259644"/>
                  </a:cubicBezTo>
                  <a:cubicBezTo>
                    <a:pt x="47079" y="240241"/>
                    <a:pt x="199832" y="67027"/>
                    <a:pt x="256629" y="24694"/>
                  </a:cubicBezTo>
                  <a:cubicBezTo>
                    <a:pt x="313426" y="-17639"/>
                    <a:pt x="340942" y="7761"/>
                    <a:pt x="366695" y="5644"/>
                  </a:cubicBezTo>
                  <a:cubicBezTo>
                    <a:pt x="392448" y="3527"/>
                    <a:pt x="407970" y="10936"/>
                    <a:pt x="411145" y="11994"/>
                  </a:cubicBezTo>
                  <a:cubicBezTo>
                    <a:pt x="414320" y="13052"/>
                    <a:pt x="364226" y="5291"/>
                    <a:pt x="385745" y="11994"/>
                  </a:cubicBezTo>
                  <a:cubicBezTo>
                    <a:pt x="407264" y="18697"/>
                    <a:pt x="498281" y="5644"/>
                    <a:pt x="540262" y="52211"/>
                  </a:cubicBezTo>
                  <a:cubicBezTo>
                    <a:pt x="582243" y="98778"/>
                    <a:pt x="647859" y="304447"/>
                    <a:pt x="641862" y="3146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: 図形 1085">
              <a:extLst>
                <a:ext uri="{FF2B5EF4-FFF2-40B4-BE49-F238E27FC236}">
                  <a16:creationId xmlns:a16="http://schemas.microsoft.com/office/drawing/2014/main" id="{D1968B00-09A4-462C-B704-BEF9AD2B450C}"/>
                </a:ext>
              </a:extLst>
            </p:cNvPr>
            <p:cNvSpPr/>
            <p:nvPr/>
          </p:nvSpPr>
          <p:spPr>
            <a:xfrm>
              <a:off x="4299752" y="1569978"/>
              <a:ext cx="299765" cy="396434"/>
            </a:xfrm>
            <a:custGeom>
              <a:avLst/>
              <a:gdLst>
                <a:gd name="connsiteX0" fmla="*/ 1315 w 299765"/>
                <a:gd name="connsiteY0" fmla="*/ 396405 h 396434"/>
                <a:gd name="connsiteX1" fmla="*/ 71165 w 299765"/>
                <a:gd name="connsiteY1" fmla="*/ 117005 h 396434"/>
                <a:gd name="connsiteX2" fmla="*/ 49998 w 299765"/>
                <a:gd name="connsiteY2" fmla="*/ 237655 h 396434"/>
                <a:gd name="connsiteX3" fmla="*/ 47881 w 299765"/>
                <a:gd name="connsiteY3" fmla="*/ 83139 h 396434"/>
                <a:gd name="connsiteX4" fmla="*/ 30948 w 299765"/>
                <a:gd name="connsiteY4" fmla="*/ 152989 h 396434"/>
                <a:gd name="connsiteX5" fmla="*/ 100798 w 299765"/>
                <a:gd name="connsiteY5" fmla="*/ 32339 h 396434"/>
                <a:gd name="connsiteX6" fmla="*/ 299765 w 299765"/>
                <a:gd name="connsiteY6" fmla="*/ 589 h 396434"/>
                <a:gd name="connsiteX7" fmla="*/ 100798 w 299765"/>
                <a:gd name="connsiteY7" fmla="*/ 51389 h 396434"/>
                <a:gd name="connsiteX8" fmla="*/ 272248 w 299765"/>
                <a:gd name="connsiteY8" fmla="*/ 38689 h 396434"/>
                <a:gd name="connsiteX9" fmla="*/ 143131 w 299765"/>
                <a:gd name="connsiteY9" fmla="*/ 97955 h 396434"/>
                <a:gd name="connsiteX10" fmla="*/ 1315 w 299765"/>
                <a:gd name="connsiteY10" fmla="*/ 396405 h 396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9765" h="396434">
                  <a:moveTo>
                    <a:pt x="1315" y="396405"/>
                  </a:moveTo>
                  <a:cubicBezTo>
                    <a:pt x="-10679" y="399580"/>
                    <a:pt x="63051" y="143463"/>
                    <a:pt x="71165" y="117005"/>
                  </a:cubicBezTo>
                  <a:cubicBezTo>
                    <a:pt x="79279" y="90547"/>
                    <a:pt x="53879" y="243299"/>
                    <a:pt x="49998" y="237655"/>
                  </a:cubicBezTo>
                  <a:cubicBezTo>
                    <a:pt x="46117" y="232011"/>
                    <a:pt x="51056" y="97250"/>
                    <a:pt x="47881" y="83139"/>
                  </a:cubicBezTo>
                  <a:cubicBezTo>
                    <a:pt x="44706" y="69028"/>
                    <a:pt x="22129" y="161456"/>
                    <a:pt x="30948" y="152989"/>
                  </a:cubicBezTo>
                  <a:cubicBezTo>
                    <a:pt x="39767" y="144522"/>
                    <a:pt x="55995" y="57739"/>
                    <a:pt x="100798" y="32339"/>
                  </a:cubicBezTo>
                  <a:cubicBezTo>
                    <a:pt x="145601" y="6939"/>
                    <a:pt x="299765" y="-2586"/>
                    <a:pt x="299765" y="589"/>
                  </a:cubicBezTo>
                  <a:cubicBezTo>
                    <a:pt x="299765" y="3764"/>
                    <a:pt x="105384" y="45039"/>
                    <a:pt x="100798" y="51389"/>
                  </a:cubicBezTo>
                  <a:cubicBezTo>
                    <a:pt x="96212" y="57739"/>
                    <a:pt x="265193" y="30928"/>
                    <a:pt x="272248" y="38689"/>
                  </a:cubicBezTo>
                  <a:cubicBezTo>
                    <a:pt x="279304" y="46450"/>
                    <a:pt x="186875" y="42216"/>
                    <a:pt x="143131" y="97955"/>
                  </a:cubicBezTo>
                  <a:cubicBezTo>
                    <a:pt x="99387" y="153694"/>
                    <a:pt x="13309" y="393230"/>
                    <a:pt x="1315" y="396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: 図形 1086">
              <a:extLst>
                <a:ext uri="{FF2B5EF4-FFF2-40B4-BE49-F238E27FC236}">
                  <a16:creationId xmlns:a16="http://schemas.microsoft.com/office/drawing/2014/main" id="{3820DFD4-137E-45DE-A07E-592F1D69528C}"/>
                </a:ext>
              </a:extLst>
            </p:cNvPr>
            <p:cNvSpPr/>
            <p:nvPr/>
          </p:nvSpPr>
          <p:spPr>
            <a:xfrm>
              <a:off x="3854450" y="1587881"/>
              <a:ext cx="470031" cy="260894"/>
            </a:xfrm>
            <a:custGeom>
              <a:avLst/>
              <a:gdLst>
                <a:gd name="connsiteX0" fmla="*/ 469900 w 470031"/>
                <a:gd name="connsiteY0" fmla="*/ 259969 h 260894"/>
                <a:gd name="connsiteX1" fmla="*/ 376767 w 470031"/>
                <a:gd name="connsiteY1" fmla="*/ 10202 h 260894"/>
                <a:gd name="connsiteX2" fmla="*/ 48683 w 470031"/>
                <a:gd name="connsiteY2" fmla="*/ 48302 h 260894"/>
                <a:gd name="connsiteX3" fmla="*/ 156633 w 470031"/>
                <a:gd name="connsiteY3" fmla="*/ 48302 h 260894"/>
                <a:gd name="connsiteX4" fmla="*/ 0 w 470031"/>
                <a:gd name="connsiteY4" fmla="*/ 56769 h 260894"/>
                <a:gd name="connsiteX5" fmla="*/ 325967 w 470031"/>
                <a:gd name="connsiteY5" fmla="*/ 41952 h 260894"/>
                <a:gd name="connsiteX6" fmla="*/ 395817 w 470031"/>
                <a:gd name="connsiteY6" fmla="*/ 92752 h 260894"/>
                <a:gd name="connsiteX7" fmla="*/ 469900 w 470031"/>
                <a:gd name="connsiteY7" fmla="*/ 259969 h 26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031" h="260894">
                  <a:moveTo>
                    <a:pt x="469900" y="259969"/>
                  </a:moveTo>
                  <a:cubicBezTo>
                    <a:pt x="466725" y="246211"/>
                    <a:pt x="446970" y="45480"/>
                    <a:pt x="376767" y="10202"/>
                  </a:cubicBezTo>
                  <a:cubicBezTo>
                    <a:pt x="306564" y="-25076"/>
                    <a:pt x="85372" y="41952"/>
                    <a:pt x="48683" y="48302"/>
                  </a:cubicBezTo>
                  <a:cubicBezTo>
                    <a:pt x="11994" y="54652"/>
                    <a:pt x="164747" y="46891"/>
                    <a:pt x="156633" y="48302"/>
                  </a:cubicBezTo>
                  <a:cubicBezTo>
                    <a:pt x="148519" y="49713"/>
                    <a:pt x="0" y="56769"/>
                    <a:pt x="0" y="56769"/>
                  </a:cubicBezTo>
                  <a:cubicBezTo>
                    <a:pt x="28222" y="55711"/>
                    <a:pt x="259997" y="35955"/>
                    <a:pt x="325967" y="41952"/>
                  </a:cubicBezTo>
                  <a:cubicBezTo>
                    <a:pt x="391937" y="47949"/>
                    <a:pt x="373592" y="55358"/>
                    <a:pt x="395817" y="92752"/>
                  </a:cubicBezTo>
                  <a:cubicBezTo>
                    <a:pt x="418042" y="130146"/>
                    <a:pt x="473075" y="273727"/>
                    <a:pt x="469900" y="2599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: 図形 1087">
              <a:extLst>
                <a:ext uri="{FF2B5EF4-FFF2-40B4-BE49-F238E27FC236}">
                  <a16:creationId xmlns:a16="http://schemas.microsoft.com/office/drawing/2014/main" id="{ED803F09-80E2-46F4-8422-5EE3E06B122A}"/>
                </a:ext>
              </a:extLst>
            </p:cNvPr>
            <p:cNvSpPr/>
            <p:nvPr/>
          </p:nvSpPr>
          <p:spPr>
            <a:xfrm>
              <a:off x="3529191" y="1772548"/>
              <a:ext cx="710860" cy="414877"/>
            </a:xfrm>
            <a:custGeom>
              <a:avLst/>
              <a:gdLst>
                <a:gd name="connsiteX0" fmla="*/ 710492 w 710860"/>
                <a:gd name="connsiteY0" fmla="*/ 157852 h 414877"/>
                <a:gd name="connsiteX1" fmla="*/ 475542 w 710860"/>
                <a:gd name="connsiteY1" fmla="*/ 1219 h 414877"/>
                <a:gd name="connsiteX2" fmla="*/ 33159 w 710860"/>
                <a:gd name="connsiteY2" fmla="*/ 257335 h 414877"/>
                <a:gd name="connsiteX3" fmla="*/ 181326 w 710860"/>
                <a:gd name="connsiteY3" fmla="*/ 140919 h 414877"/>
                <a:gd name="connsiteX4" fmla="*/ 1409 w 710860"/>
                <a:gd name="connsiteY4" fmla="*/ 413969 h 414877"/>
                <a:gd name="connsiteX5" fmla="*/ 299859 w 710860"/>
                <a:gd name="connsiteY5" fmla="*/ 30852 h 414877"/>
                <a:gd name="connsiteX6" fmla="*/ 524226 w 710860"/>
                <a:gd name="connsiteY6" fmla="*/ 94352 h 414877"/>
                <a:gd name="connsiteX7" fmla="*/ 710492 w 710860"/>
                <a:gd name="connsiteY7" fmla="*/ 157852 h 41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0860" h="414877">
                  <a:moveTo>
                    <a:pt x="710492" y="157852"/>
                  </a:moveTo>
                  <a:cubicBezTo>
                    <a:pt x="702378" y="142330"/>
                    <a:pt x="588431" y="-15362"/>
                    <a:pt x="475542" y="1219"/>
                  </a:cubicBezTo>
                  <a:cubicBezTo>
                    <a:pt x="362653" y="17800"/>
                    <a:pt x="82195" y="234052"/>
                    <a:pt x="33159" y="257335"/>
                  </a:cubicBezTo>
                  <a:cubicBezTo>
                    <a:pt x="-15877" y="280618"/>
                    <a:pt x="186618" y="114813"/>
                    <a:pt x="181326" y="140919"/>
                  </a:cubicBezTo>
                  <a:cubicBezTo>
                    <a:pt x="176034" y="167025"/>
                    <a:pt x="-18346" y="432313"/>
                    <a:pt x="1409" y="413969"/>
                  </a:cubicBezTo>
                  <a:cubicBezTo>
                    <a:pt x="21164" y="395625"/>
                    <a:pt x="212723" y="84121"/>
                    <a:pt x="299859" y="30852"/>
                  </a:cubicBezTo>
                  <a:cubicBezTo>
                    <a:pt x="386995" y="-22417"/>
                    <a:pt x="457551" y="72832"/>
                    <a:pt x="524226" y="94352"/>
                  </a:cubicBezTo>
                  <a:cubicBezTo>
                    <a:pt x="590901" y="115871"/>
                    <a:pt x="718606" y="173374"/>
                    <a:pt x="710492" y="1578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: 図形 1088">
              <a:extLst>
                <a:ext uri="{FF2B5EF4-FFF2-40B4-BE49-F238E27FC236}">
                  <a16:creationId xmlns:a16="http://schemas.microsoft.com/office/drawing/2014/main" id="{CE9863AD-2FA4-4338-BCAB-394E94990EFF}"/>
                </a:ext>
              </a:extLst>
            </p:cNvPr>
            <p:cNvSpPr/>
            <p:nvPr/>
          </p:nvSpPr>
          <p:spPr>
            <a:xfrm>
              <a:off x="4372999" y="1675217"/>
              <a:ext cx="819978" cy="304011"/>
            </a:xfrm>
            <a:custGeom>
              <a:avLst/>
              <a:gdLst>
                <a:gd name="connsiteX0" fmla="*/ 34 w 819978"/>
                <a:gd name="connsiteY0" fmla="*/ 280583 h 304011"/>
                <a:gd name="connsiteX1" fmla="*/ 302718 w 819978"/>
                <a:gd name="connsiteY1" fmla="*/ 92200 h 304011"/>
                <a:gd name="connsiteX2" fmla="*/ 124918 w 819978"/>
                <a:gd name="connsiteY2" fmla="*/ 149350 h 304011"/>
                <a:gd name="connsiteX3" fmla="*/ 372568 w 819978"/>
                <a:gd name="connsiteY3" fmla="*/ 1183 h 304011"/>
                <a:gd name="connsiteX4" fmla="*/ 762034 w 819978"/>
                <a:gd name="connsiteY4" fmla="*/ 244600 h 304011"/>
                <a:gd name="connsiteX5" fmla="*/ 577884 w 819978"/>
                <a:gd name="connsiteY5" fmla="*/ 138766 h 304011"/>
                <a:gd name="connsiteX6" fmla="*/ 819184 w 819978"/>
                <a:gd name="connsiteY6" fmla="*/ 303866 h 304011"/>
                <a:gd name="connsiteX7" fmla="*/ 478401 w 819978"/>
                <a:gd name="connsiteY7" fmla="*/ 104900 h 304011"/>
                <a:gd name="connsiteX8" fmla="*/ 505918 w 819978"/>
                <a:gd name="connsiteY8" fmla="*/ 157816 h 304011"/>
                <a:gd name="connsiteX9" fmla="*/ 584234 w 819978"/>
                <a:gd name="connsiteY9" fmla="*/ 195916 h 304011"/>
                <a:gd name="connsiteX10" fmla="*/ 423368 w 819978"/>
                <a:gd name="connsiteY10" fmla="*/ 75266 h 304011"/>
                <a:gd name="connsiteX11" fmla="*/ 283668 w 819978"/>
                <a:gd name="connsiteY11" fmla="*/ 185333 h 304011"/>
                <a:gd name="connsiteX12" fmla="*/ 34 w 819978"/>
                <a:gd name="connsiteY12" fmla="*/ 280583 h 304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9978" h="304011">
                  <a:moveTo>
                    <a:pt x="34" y="280583"/>
                  </a:moveTo>
                  <a:cubicBezTo>
                    <a:pt x="3209" y="265061"/>
                    <a:pt x="281904" y="114072"/>
                    <a:pt x="302718" y="92200"/>
                  </a:cubicBezTo>
                  <a:cubicBezTo>
                    <a:pt x="323532" y="70328"/>
                    <a:pt x="113276" y="164519"/>
                    <a:pt x="124918" y="149350"/>
                  </a:cubicBezTo>
                  <a:cubicBezTo>
                    <a:pt x="136560" y="134181"/>
                    <a:pt x="266382" y="-14692"/>
                    <a:pt x="372568" y="1183"/>
                  </a:cubicBezTo>
                  <a:cubicBezTo>
                    <a:pt x="478754" y="17058"/>
                    <a:pt x="727815" y="221670"/>
                    <a:pt x="762034" y="244600"/>
                  </a:cubicBezTo>
                  <a:cubicBezTo>
                    <a:pt x="796253" y="267530"/>
                    <a:pt x="568359" y="128888"/>
                    <a:pt x="577884" y="138766"/>
                  </a:cubicBezTo>
                  <a:cubicBezTo>
                    <a:pt x="587409" y="148644"/>
                    <a:pt x="835765" y="309510"/>
                    <a:pt x="819184" y="303866"/>
                  </a:cubicBezTo>
                  <a:cubicBezTo>
                    <a:pt x="802604" y="298222"/>
                    <a:pt x="530612" y="129242"/>
                    <a:pt x="478401" y="104900"/>
                  </a:cubicBezTo>
                  <a:cubicBezTo>
                    <a:pt x="426190" y="80558"/>
                    <a:pt x="488279" y="142647"/>
                    <a:pt x="505918" y="157816"/>
                  </a:cubicBezTo>
                  <a:cubicBezTo>
                    <a:pt x="523557" y="172985"/>
                    <a:pt x="597992" y="209674"/>
                    <a:pt x="584234" y="195916"/>
                  </a:cubicBezTo>
                  <a:cubicBezTo>
                    <a:pt x="570476" y="182158"/>
                    <a:pt x="473462" y="77030"/>
                    <a:pt x="423368" y="75266"/>
                  </a:cubicBezTo>
                  <a:cubicBezTo>
                    <a:pt x="373274" y="73502"/>
                    <a:pt x="356693" y="152877"/>
                    <a:pt x="283668" y="185333"/>
                  </a:cubicBezTo>
                  <a:cubicBezTo>
                    <a:pt x="210643" y="217789"/>
                    <a:pt x="-3141" y="296105"/>
                    <a:pt x="34" y="2805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: 図形 1089">
              <a:extLst>
                <a:ext uri="{FF2B5EF4-FFF2-40B4-BE49-F238E27FC236}">
                  <a16:creationId xmlns:a16="http://schemas.microsoft.com/office/drawing/2014/main" id="{FB5E008E-1939-404C-8414-1C2EFE2195D3}"/>
                </a:ext>
              </a:extLst>
            </p:cNvPr>
            <p:cNvSpPr/>
            <p:nvPr/>
          </p:nvSpPr>
          <p:spPr>
            <a:xfrm>
              <a:off x="3445898" y="1932676"/>
              <a:ext cx="694403" cy="344872"/>
            </a:xfrm>
            <a:custGeom>
              <a:avLst/>
              <a:gdLst>
                <a:gd name="connsiteX0" fmla="*/ 694302 w 694403"/>
                <a:gd name="connsiteY0" fmla="*/ 35824 h 344872"/>
                <a:gd name="connsiteX1" fmla="*/ 397969 w 694403"/>
                <a:gd name="connsiteY1" fmla="*/ 25241 h 344872"/>
                <a:gd name="connsiteX2" fmla="*/ 474169 w 694403"/>
                <a:gd name="connsiteY2" fmla="*/ 29474 h 344872"/>
                <a:gd name="connsiteX3" fmla="*/ 207469 w 694403"/>
                <a:gd name="connsiteY3" fmla="*/ 27357 h 344872"/>
                <a:gd name="connsiteX4" fmla="*/ 35 w 694403"/>
                <a:gd name="connsiteY4" fmla="*/ 344857 h 344872"/>
                <a:gd name="connsiteX5" fmla="*/ 190535 w 694403"/>
                <a:gd name="connsiteY5" fmla="*/ 42174 h 344872"/>
                <a:gd name="connsiteX6" fmla="*/ 163019 w 694403"/>
                <a:gd name="connsiteY6" fmla="*/ 249607 h 344872"/>
                <a:gd name="connsiteX7" fmla="*/ 328119 w 694403"/>
                <a:gd name="connsiteY7" fmla="*/ 8307 h 344872"/>
                <a:gd name="connsiteX8" fmla="*/ 429719 w 694403"/>
                <a:gd name="connsiteY8" fmla="*/ 54874 h 344872"/>
                <a:gd name="connsiteX9" fmla="*/ 694302 w 694403"/>
                <a:gd name="connsiteY9" fmla="*/ 35824 h 34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4403" h="344872">
                  <a:moveTo>
                    <a:pt x="694302" y="35824"/>
                  </a:moveTo>
                  <a:cubicBezTo>
                    <a:pt x="689010" y="30885"/>
                    <a:pt x="434658" y="26299"/>
                    <a:pt x="397969" y="25241"/>
                  </a:cubicBezTo>
                  <a:cubicBezTo>
                    <a:pt x="361280" y="24183"/>
                    <a:pt x="474169" y="29474"/>
                    <a:pt x="474169" y="29474"/>
                  </a:cubicBezTo>
                  <a:cubicBezTo>
                    <a:pt x="442419" y="29827"/>
                    <a:pt x="286491" y="-25207"/>
                    <a:pt x="207469" y="27357"/>
                  </a:cubicBezTo>
                  <a:cubicBezTo>
                    <a:pt x="128447" y="79921"/>
                    <a:pt x="2857" y="342388"/>
                    <a:pt x="35" y="344857"/>
                  </a:cubicBezTo>
                  <a:cubicBezTo>
                    <a:pt x="-2787" y="347327"/>
                    <a:pt x="163371" y="58049"/>
                    <a:pt x="190535" y="42174"/>
                  </a:cubicBezTo>
                  <a:cubicBezTo>
                    <a:pt x="217699" y="26299"/>
                    <a:pt x="140088" y="255251"/>
                    <a:pt x="163019" y="249607"/>
                  </a:cubicBezTo>
                  <a:cubicBezTo>
                    <a:pt x="185950" y="243963"/>
                    <a:pt x="283669" y="40762"/>
                    <a:pt x="328119" y="8307"/>
                  </a:cubicBezTo>
                  <a:cubicBezTo>
                    <a:pt x="372569" y="-24148"/>
                    <a:pt x="363044" y="48524"/>
                    <a:pt x="429719" y="54874"/>
                  </a:cubicBezTo>
                  <a:cubicBezTo>
                    <a:pt x="496394" y="61224"/>
                    <a:pt x="699594" y="40763"/>
                    <a:pt x="694302" y="35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: 図形 1090">
              <a:extLst>
                <a:ext uri="{FF2B5EF4-FFF2-40B4-BE49-F238E27FC236}">
                  <a16:creationId xmlns:a16="http://schemas.microsoft.com/office/drawing/2014/main" id="{132829D1-CDD3-42C7-9C13-DFB74BF835A1}"/>
                </a:ext>
              </a:extLst>
            </p:cNvPr>
            <p:cNvSpPr/>
            <p:nvPr/>
          </p:nvSpPr>
          <p:spPr>
            <a:xfrm>
              <a:off x="4516866" y="1915547"/>
              <a:ext cx="949391" cy="410790"/>
            </a:xfrm>
            <a:custGeom>
              <a:avLst/>
              <a:gdLst>
                <a:gd name="connsiteX0" fmla="*/ 101 w 949391"/>
                <a:gd name="connsiteY0" fmla="*/ 55070 h 410790"/>
                <a:gd name="connsiteX1" fmla="*/ 554667 w 949391"/>
                <a:gd name="connsiteY1" fmla="*/ 36 h 410790"/>
                <a:gd name="connsiteX2" fmla="*/ 226584 w 949391"/>
                <a:gd name="connsiteY2" fmla="*/ 46603 h 410790"/>
                <a:gd name="connsiteX3" fmla="*/ 688017 w 949391"/>
                <a:gd name="connsiteY3" fmla="*/ 48720 h 410790"/>
                <a:gd name="connsiteX4" fmla="*/ 912384 w 949391"/>
                <a:gd name="connsiteY4" fmla="*/ 311186 h 410790"/>
                <a:gd name="connsiteX5" fmla="*/ 717651 w 949391"/>
                <a:gd name="connsiteY5" fmla="*/ 65653 h 410790"/>
                <a:gd name="connsiteX6" fmla="*/ 948367 w 949391"/>
                <a:gd name="connsiteY6" fmla="*/ 410670 h 410790"/>
                <a:gd name="connsiteX7" fmla="*/ 605467 w 949391"/>
                <a:gd name="connsiteY7" fmla="*/ 21203 h 410790"/>
                <a:gd name="connsiteX8" fmla="*/ 101 w 949391"/>
                <a:gd name="connsiteY8" fmla="*/ 55070 h 410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391" h="410790">
                  <a:moveTo>
                    <a:pt x="101" y="55070"/>
                  </a:moveTo>
                  <a:cubicBezTo>
                    <a:pt x="-8366" y="51542"/>
                    <a:pt x="516920" y="1447"/>
                    <a:pt x="554667" y="36"/>
                  </a:cubicBezTo>
                  <a:cubicBezTo>
                    <a:pt x="592414" y="-1375"/>
                    <a:pt x="204359" y="38489"/>
                    <a:pt x="226584" y="46603"/>
                  </a:cubicBezTo>
                  <a:cubicBezTo>
                    <a:pt x="248809" y="54717"/>
                    <a:pt x="573717" y="4623"/>
                    <a:pt x="688017" y="48720"/>
                  </a:cubicBezTo>
                  <a:cubicBezTo>
                    <a:pt x="802317" y="92817"/>
                    <a:pt x="907445" y="308364"/>
                    <a:pt x="912384" y="311186"/>
                  </a:cubicBezTo>
                  <a:cubicBezTo>
                    <a:pt x="917323" y="314008"/>
                    <a:pt x="711654" y="49072"/>
                    <a:pt x="717651" y="65653"/>
                  </a:cubicBezTo>
                  <a:cubicBezTo>
                    <a:pt x="723648" y="82234"/>
                    <a:pt x="967064" y="418078"/>
                    <a:pt x="948367" y="410670"/>
                  </a:cubicBezTo>
                  <a:cubicBezTo>
                    <a:pt x="929670" y="403262"/>
                    <a:pt x="757161" y="82234"/>
                    <a:pt x="605467" y="21203"/>
                  </a:cubicBezTo>
                  <a:cubicBezTo>
                    <a:pt x="453773" y="-39828"/>
                    <a:pt x="8568" y="58598"/>
                    <a:pt x="101" y="550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: 図形 1091">
              <a:extLst>
                <a:ext uri="{FF2B5EF4-FFF2-40B4-BE49-F238E27FC236}">
                  <a16:creationId xmlns:a16="http://schemas.microsoft.com/office/drawing/2014/main" id="{90A3E302-F93B-4B93-B7B7-5ED2655F06A0}"/>
                </a:ext>
              </a:extLst>
            </p:cNvPr>
            <p:cNvSpPr/>
            <p:nvPr/>
          </p:nvSpPr>
          <p:spPr>
            <a:xfrm>
              <a:off x="4605260" y="2038155"/>
              <a:ext cx="908127" cy="634546"/>
            </a:xfrm>
            <a:custGeom>
              <a:avLst/>
              <a:gdLst>
                <a:gd name="connsiteX0" fmla="*/ 607 w 908127"/>
                <a:gd name="connsiteY0" fmla="*/ 195 h 634546"/>
                <a:gd name="connsiteX1" fmla="*/ 625023 w 908127"/>
                <a:gd name="connsiteY1" fmla="*/ 53112 h 634546"/>
                <a:gd name="connsiteX2" fmla="*/ 855740 w 908127"/>
                <a:gd name="connsiteY2" fmla="*/ 252078 h 634546"/>
                <a:gd name="connsiteX3" fmla="*/ 874790 w 908127"/>
                <a:gd name="connsiteY3" fmla="*/ 561112 h 634546"/>
                <a:gd name="connsiteX4" fmla="*/ 904423 w 908127"/>
                <a:gd name="connsiteY4" fmla="*/ 491262 h 634546"/>
                <a:gd name="connsiteX5" fmla="*/ 904423 w 908127"/>
                <a:gd name="connsiteY5" fmla="*/ 626728 h 634546"/>
                <a:gd name="connsiteX6" fmla="*/ 874790 w 908127"/>
                <a:gd name="connsiteY6" fmla="*/ 216095 h 634546"/>
                <a:gd name="connsiteX7" fmla="*/ 898073 w 908127"/>
                <a:gd name="connsiteY7" fmla="*/ 336745 h 634546"/>
                <a:gd name="connsiteX8" fmla="*/ 690640 w 908127"/>
                <a:gd name="connsiteY8" fmla="*/ 101795 h 634546"/>
                <a:gd name="connsiteX9" fmla="*/ 483207 w 908127"/>
                <a:gd name="connsiteY9" fmla="*/ 59462 h 634546"/>
                <a:gd name="connsiteX10" fmla="*/ 747790 w 908127"/>
                <a:gd name="connsiteY10" fmla="*/ 36178 h 634546"/>
                <a:gd name="connsiteX11" fmla="*/ 607 w 908127"/>
                <a:gd name="connsiteY11" fmla="*/ 195 h 6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8127" h="634546">
                  <a:moveTo>
                    <a:pt x="607" y="195"/>
                  </a:moveTo>
                  <a:cubicBezTo>
                    <a:pt x="-19854" y="3017"/>
                    <a:pt x="482501" y="11132"/>
                    <a:pt x="625023" y="53112"/>
                  </a:cubicBezTo>
                  <a:cubicBezTo>
                    <a:pt x="767545" y="95093"/>
                    <a:pt x="814112" y="167411"/>
                    <a:pt x="855740" y="252078"/>
                  </a:cubicBezTo>
                  <a:cubicBezTo>
                    <a:pt x="897368" y="336745"/>
                    <a:pt x="866676" y="521248"/>
                    <a:pt x="874790" y="561112"/>
                  </a:cubicBezTo>
                  <a:cubicBezTo>
                    <a:pt x="882904" y="600976"/>
                    <a:pt x="899484" y="480326"/>
                    <a:pt x="904423" y="491262"/>
                  </a:cubicBezTo>
                  <a:cubicBezTo>
                    <a:pt x="909362" y="502198"/>
                    <a:pt x="909362" y="672589"/>
                    <a:pt x="904423" y="626728"/>
                  </a:cubicBezTo>
                  <a:cubicBezTo>
                    <a:pt x="899484" y="580867"/>
                    <a:pt x="875848" y="264425"/>
                    <a:pt x="874790" y="216095"/>
                  </a:cubicBezTo>
                  <a:cubicBezTo>
                    <a:pt x="873732" y="167765"/>
                    <a:pt x="928765" y="355795"/>
                    <a:pt x="898073" y="336745"/>
                  </a:cubicBezTo>
                  <a:cubicBezTo>
                    <a:pt x="867381" y="317695"/>
                    <a:pt x="759784" y="148009"/>
                    <a:pt x="690640" y="101795"/>
                  </a:cubicBezTo>
                  <a:cubicBezTo>
                    <a:pt x="621496" y="55581"/>
                    <a:pt x="473682" y="70398"/>
                    <a:pt x="483207" y="59462"/>
                  </a:cubicBezTo>
                  <a:cubicBezTo>
                    <a:pt x="492732" y="48526"/>
                    <a:pt x="822226" y="46409"/>
                    <a:pt x="747790" y="36178"/>
                  </a:cubicBezTo>
                  <a:cubicBezTo>
                    <a:pt x="673354" y="25947"/>
                    <a:pt x="21068" y="-2627"/>
                    <a:pt x="607" y="1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: 図形 1092">
              <a:extLst>
                <a:ext uri="{FF2B5EF4-FFF2-40B4-BE49-F238E27FC236}">
                  <a16:creationId xmlns:a16="http://schemas.microsoft.com/office/drawing/2014/main" id="{90395A7B-2CBE-4AF5-82C5-4B8A7B2FE7CD}"/>
                </a:ext>
              </a:extLst>
            </p:cNvPr>
            <p:cNvSpPr/>
            <p:nvPr/>
          </p:nvSpPr>
          <p:spPr>
            <a:xfrm>
              <a:off x="3298224" y="2142441"/>
              <a:ext cx="620168" cy="820943"/>
            </a:xfrm>
            <a:custGeom>
              <a:avLst/>
              <a:gdLst>
                <a:gd name="connsiteX0" fmla="*/ 619726 w 620168"/>
                <a:gd name="connsiteY0" fmla="*/ 3859 h 820943"/>
                <a:gd name="connsiteX1" fmla="*/ 281059 w 620168"/>
                <a:gd name="connsiteY1" fmla="*/ 69476 h 820943"/>
                <a:gd name="connsiteX2" fmla="*/ 8009 w 620168"/>
                <a:gd name="connsiteY2" fmla="*/ 571126 h 820943"/>
                <a:gd name="connsiteX3" fmla="*/ 69393 w 620168"/>
                <a:gd name="connsiteY3" fmla="*/ 264209 h 820943"/>
                <a:gd name="connsiteX4" fmla="*/ 33409 w 620168"/>
                <a:gd name="connsiteY4" fmla="*/ 820892 h 820943"/>
                <a:gd name="connsiteX5" fmla="*/ 50343 w 620168"/>
                <a:gd name="connsiteY5" fmla="*/ 228226 h 820943"/>
                <a:gd name="connsiteX6" fmla="*/ 43993 w 620168"/>
                <a:gd name="connsiteY6" fmla="*/ 410259 h 820943"/>
                <a:gd name="connsiteX7" fmla="*/ 149826 w 620168"/>
                <a:gd name="connsiteY7" fmla="*/ 141442 h 820943"/>
                <a:gd name="connsiteX8" fmla="*/ 276826 w 620168"/>
                <a:gd name="connsiteY8" fmla="*/ 41959 h 820943"/>
                <a:gd name="connsiteX9" fmla="*/ 441926 w 620168"/>
                <a:gd name="connsiteY9" fmla="*/ 41959 h 820943"/>
                <a:gd name="connsiteX10" fmla="*/ 206976 w 620168"/>
                <a:gd name="connsiteY10" fmla="*/ 65242 h 820943"/>
                <a:gd name="connsiteX11" fmla="*/ 619726 w 620168"/>
                <a:gd name="connsiteY11" fmla="*/ 3859 h 820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168" h="820943">
                  <a:moveTo>
                    <a:pt x="619726" y="3859"/>
                  </a:moveTo>
                  <a:cubicBezTo>
                    <a:pt x="632073" y="4565"/>
                    <a:pt x="383012" y="-25069"/>
                    <a:pt x="281059" y="69476"/>
                  </a:cubicBezTo>
                  <a:cubicBezTo>
                    <a:pt x="179106" y="164021"/>
                    <a:pt x="43287" y="538671"/>
                    <a:pt x="8009" y="571126"/>
                  </a:cubicBezTo>
                  <a:cubicBezTo>
                    <a:pt x="-27269" y="603581"/>
                    <a:pt x="65160" y="222581"/>
                    <a:pt x="69393" y="264209"/>
                  </a:cubicBezTo>
                  <a:cubicBezTo>
                    <a:pt x="73626" y="305837"/>
                    <a:pt x="36584" y="826889"/>
                    <a:pt x="33409" y="820892"/>
                  </a:cubicBezTo>
                  <a:cubicBezTo>
                    <a:pt x="30234" y="814895"/>
                    <a:pt x="48579" y="296665"/>
                    <a:pt x="50343" y="228226"/>
                  </a:cubicBezTo>
                  <a:cubicBezTo>
                    <a:pt x="52107" y="159787"/>
                    <a:pt x="27412" y="424723"/>
                    <a:pt x="43993" y="410259"/>
                  </a:cubicBezTo>
                  <a:cubicBezTo>
                    <a:pt x="60573" y="395795"/>
                    <a:pt x="111021" y="202825"/>
                    <a:pt x="149826" y="141442"/>
                  </a:cubicBezTo>
                  <a:cubicBezTo>
                    <a:pt x="188631" y="80059"/>
                    <a:pt x="228143" y="58540"/>
                    <a:pt x="276826" y="41959"/>
                  </a:cubicBezTo>
                  <a:cubicBezTo>
                    <a:pt x="325509" y="25379"/>
                    <a:pt x="453568" y="38078"/>
                    <a:pt x="441926" y="41959"/>
                  </a:cubicBezTo>
                  <a:cubicBezTo>
                    <a:pt x="430284" y="45840"/>
                    <a:pt x="181929" y="73003"/>
                    <a:pt x="206976" y="65242"/>
                  </a:cubicBezTo>
                  <a:cubicBezTo>
                    <a:pt x="232023" y="57481"/>
                    <a:pt x="607379" y="3153"/>
                    <a:pt x="619726" y="38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: 図形 1093">
              <a:extLst>
                <a:ext uri="{FF2B5EF4-FFF2-40B4-BE49-F238E27FC236}">
                  <a16:creationId xmlns:a16="http://schemas.microsoft.com/office/drawing/2014/main" id="{AE45863C-26E7-4FB7-9025-6FD6EB3F16EA}"/>
                </a:ext>
              </a:extLst>
            </p:cNvPr>
            <p:cNvSpPr/>
            <p:nvPr/>
          </p:nvSpPr>
          <p:spPr>
            <a:xfrm>
              <a:off x="4847165" y="2148340"/>
              <a:ext cx="690629" cy="955623"/>
            </a:xfrm>
            <a:custGeom>
              <a:avLst/>
              <a:gdLst>
                <a:gd name="connsiteX0" fmla="*/ 2 w 690629"/>
                <a:gd name="connsiteY0" fmla="*/ 77 h 955623"/>
                <a:gd name="connsiteX1" fmla="*/ 414868 w 690629"/>
                <a:gd name="connsiteY1" fmla="*/ 108027 h 955623"/>
                <a:gd name="connsiteX2" fmla="*/ 535518 w 690629"/>
                <a:gd name="connsiteY2" fmla="*/ 215977 h 955623"/>
                <a:gd name="connsiteX3" fmla="*/ 683685 w 690629"/>
                <a:gd name="connsiteY3" fmla="*/ 762077 h 955623"/>
                <a:gd name="connsiteX4" fmla="*/ 660402 w 690629"/>
                <a:gd name="connsiteY4" fmla="*/ 421293 h 955623"/>
                <a:gd name="connsiteX5" fmla="*/ 607485 w 690629"/>
                <a:gd name="connsiteY5" fmla="*/ 914477 h 955623"/>
                <a:gd name="connsiteX6" fmla="*/ 622302 w 690629"/>
                <a:gd name="connsiteY6" fmla="*/ 622377 h 955623"/>
                <a:gd name="connsiteX7" fmla="*/ 501652 w 690629"/>
                <a:gd name="connsiteY7" fmla="*/ 954693 h 955623"/>
                <a:gd name="connsiteX8" fmla="*/ 577852 w 690629"/>
                <a:gd name="connsiteY8" fmla="*/ 495377 h 955623"/>
                <a:gd name="connsiteX9" fmla="*/ 491068 w 690629"/>
                <a:gd name="connsiteY9" fmla="*/ 290060 h 955623"/>
                <a:gd name="connsiteX10" fmla="*/ 609602 w 690629"/>
                <a:gd name="connsiteY10" fmla="*/ 313343 h 955623"/>
                <a:gd name="connsiteX11" fmla="*/ 408518 w 690629"/>
                <a:gd name="connsiteY11" fmla="*/ 124960 h 955623"/>
                <a:gd name="connsiteX12" fmla="*/ 2 w 690629"/>
                <a:gd name="connsiteY12" fmla="*/ 77 h 955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0629" h="955623">
                  <a:moveTo>
                    <a:pt x="2" y="77"/>
                  </a:moveTo>
                  <a:cubicBezTo>
                    <a:pt x="1060" y="-2745"/>
                    <a:pt x="325615" y="72044"/>
                    <a:pt x="414868" y="108027"/>
                  </a:cubicBezTo>
                  <a:cubicBezTo>
                    <a:pt x="504121" y="144010"/>
                    <a:pt x="490715" y="106969"/>
                    <a:pt x="535518" y="215977"/>
                  </a:cubicBezTo>
                  <a:cubicBezTo>
                    <a:pt x="580321" y="324985"/>
                    <a:pt x="662871" y="727858"/>
                    <a:pt x="683685" y="762077"/>
                  </a:cubicBezTo>
                  <a:cubicBezTo>
                    <a:pt x="704499" y="796296"/>
                    <a:pt x="673102" y="395893"/>
                    <a:pt x="660402" y="421293"/>
                  </a:cubicBezTo>
                  <a:cubicBezTo>
                    <a:pt x="647702" y="446693"/>
                    <a:pt x="613835" y="880963"/>
                    <a:pt x="607485" y="914477"/>
                  </a:cubicBezTo>
                  <a:cubicBezTo>
                    <a:pt x="601135" y="947991"/>
                    <a:pt x="639941" y="615674"/>
                    <a:pt x="622302" y="622377"/>
                  </a:cubicBezTo>
                  <a:cubicBezTo>
                    <a:pt x="604663" y="629080"/>
                    <a:pt x="509060" y="975860"/>
                    <a:pt x="501652" y="954693"/>
                  </a:cubicBezTo>
                  <a:cubicBezTo>
                    <a:pt x="494244" y="933526"/>
                    <a:pt x="579616" y="606149"/>
                    <a:pt x="577852" y="495377"/>
                  </a:cubicBezTo>
                  <a:cubicBezTo>
                    <a:pt x="576088" y="384605"/>
                    <a:pt x="485776" y="320399"/>
                    <a:pt x="491068" y="290060"/>
                  </a:cubicBezTo>
                  <a:cubicBezTo>
                    <a:pt x="496360" y="259721"/>
                    <a:pt x="623360" y="340860"/>
                    <a:pt x="609602" y="313343"/>
                  </a:cubicBezTo>
                  <a:cubicBezTo>
                    <a:pt x="595844" y="285826"/>
                    <a:pt x="507649" y="177524"/>
                    <a:pt x="408518" y="124960"/>
                  </a:cubicBezTo>
                  <a:cubicBezTo>
                    <a:pt x="309387" y="72396"/>
                    <a:pt x="-1056" y="2899"/>
                    <a:pt x="2" y="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: 図形 1096">
              <a:extLst>
                <a:ext uri="{FF2B5EF4-FFF2-40B4-BE49-F238E27FC236}">
                  <a16:creationId xmlns:a16="http://schemas.microsoft.com/office/drawing/2014/main" id="{2CEA009A-F152-4573-BE16-3451572A62D0}"/>
                </a:ext>
              </a:extLst>
            </p:cNvPr>
            <p:cNvSpPr/>
            <p:nvPr/>
          </p:nvSpPr>
          <p:spPr>
            <a:xfrm>
              <a:off x="3310120" y="2247282"/>
              <a:ext cx="482980" cy="1037086"/>
            </a:xfrm>
            <a:custGeom>
              <a:avLst/>
              <a:gdLst>
                <a:gd name="connsiteX0" fmla="*/ 478713 w 482980"/>
                <a:gd name="connsiteY0" fmla="*/ 4851 h 1037086"/>
                <a:gd name="connsiteX1" fmla="*/ 341130 w 482980"/>
                <a:gd name="connsiteY1" fmla="*/ 100101 h 1037086"/>
                <a:gd name="connsiteX2" fmla="*/ 163330 w 482980"/>
                <a:gd name="connsiteY2" fmla="*/ 337168 h 1037086"/>
                <a:gd name="connsiteX3" fmla="*/ 258580 w 482980"/>
                <a:gd name="connsiteY3" fmla="*/ 191118 h 1037086"/>
                <a:gd name="connsiteX4" fmla="*/ 72313 w 482980"/>
                <a:gd name="connsiteY4" fmla="*/ 506501 h 1037086"/>
                <a:gd name="connsiteX5" fmla="*/ 205663 w 482980"/>
                <a:gd name="connsiteY5" fmla="*/ 244035 h 1037086"/>
                <a:gd name="connsiteX6" fmla="*/ 51147 w 482980"/>
                <a:gd name="connsiteY6" fmla="*/ 699118 h 1037086"/>
                <a:gd name="connsiteX7" fmla="*/ 140047 w 482980"/>
                <a:gd name="connsiteY7" fmla="*/ 963701 h 1037086"/>
                <a:gd name="connsiteX8" fmla="*/ 89247 w 482980"/>
                <a:gd name="connsiteY8" fmla="*/ 955235 h 1037086"/>
                <a:gd name="connsiteX9" fmla="*/ 120997 w 482980"/>
                <a:gd name="connsiteY9" fmla="*/ 1022968 h 1037086"/>
                <a:gd name="connsiteX10" fmla="*/ 347 w 482980"/>
                <a:gd name="connsiteY10" fmla="*/ 639851 h 1037086"/>
                <a:gd name="connsiteX11" fmla="*/ 165447 w 482980"/>
                <a:gd name="connsiteY11" fmla="*/ 260968 h 1037086"/>
                <a:gd name="connsiteX12" fmla="*/ 176030 w 482980"/>
                <a:gd name="connsiteY12" fmla="*/ 237685 h 1037086"/>
                <a:gd name="connsiteX13" fmla="*/ 478713 w 482980"/>
                <a:gd name="connsiteY13" fmla="*/ 4851 h 103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2980" h="1037086">
                  <a:moveTo>
                    <a:pt x="478713" y="4851"/>
                  </a:moveTo>
                  <a:cubicBezTo>
                    <a:pt x="506230" y="-18080"/>
                    <a:pt x="393694" y="44715"/>
                    <a:pt x="341130" y="100101"/>
                  </a:cubicBezTo>
                  <a:cubicBezTo>
                    <a:pt x="288566" y="155487"/>
                    <a:pt x="177088" y="321999"/>
                    <a:pt x="163330" y="337168"/>
                  </a:cubicBezTo>
                  <a:cubicBezTo>
                    <a:pt x="149572" y="352337"/>
                    <a:pt x="273749" y="162896"/>
                    <a:pt x="258580" y="191118"/>
                  </a:cubicBezTo>
                  <a:cubicBezTo>
                    <a:pt x="243411" y="219340"/>
                    <a:pt x="81132" y="497682"/>
                    <a:pt x="72313" y="506501"/>
                  </a:cubicBezTo>
                  <a:cubicBezTo>
                    <a:pt x="63494" y="515320"/>
                    <a:pt x="209191" y="211932"/>
                    <a:pt x="205663" y="244035"/>
                  </a:cubicBezTo>
                  <a:cubicBezTo>
                    <a:pt x="202135" y="276138"/>
                    <a:pt x="62083" y="579174"/>
                    <a:pt x="51147" y="699118"/>
                  </a:cubicBezTo>
                  <a:cubicBezTo>
                    <a:pt x="40211" y="819062"/>
                    <a:pt x="133697" y="921015"/>
                    <a:pt x="140047" y="963701"/>
                  </a:cubicBezTo>
                  <a:cubicBezTo>
                    <a:pt x="146397" y="1006387"/>
                    <a:pt x="92422" y="945357"/>
                    <a:pt x="89247" y="955235"/>
                  </a:cubicBezTo>
                  <a:cubicBezTo>
                    <a:pt x="86072" y="965113"/>
                    <a:pt x="135814" y="1075532"/>
                    <a:pt x="120997" y="1022968"/>
                  </a:cubicBezTo>
                  <a:cubicBezTo>
                    <a:pt x="106180" y="970404"/>
                    <a:pt x="-7061" y="766851"/>
                    <a:pt x="347" y="639851"/>
                  </a:cubicBezTo>
                  <a:cubicBezTo>
                    <a:pt x="7755" y="512851"/>
                    <a:pt x="136167" y="327995"/>
                    <a:pt x="165447" y="260968"/>
                  </a:cubicBezTo>
                  <a:cubicBezTo>
                    <a:pt x="194727" y="193941"/>
                    <a:pt x="124525" y="277902"/>
                    <a:pt x="176030" y="237685"/>
                  </a:cubicBezTo>
                  <a:cubicBezTo>
                    <a:pt x="227535" y="197468"/>
                    <a:pt x="451196" y="27782"/>
                    <a:pt x="478713" y="48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: 図形 1097">
              <a:extLst>
                <a:ext uri="{FF2B5EF4-FFF2-40B4-BE49-F238E27FC236}">
                  <a16:creationId xmlns:a16="http://schemas.microsoft.com/office/drawing/2014/main" id="{FD78DB04-33C4-4ACE-A50D-1F35A4840E63}"/>
                </a:ext>
              </a:extLst>
            </p:cNvPr>
            <p:cNvSpPr/>
            <p:nvPr/>
          </p:nvSpPr>
          <p:spPr>
            <a:xfrm>
              <a:off x="3415867" y="2565393"/>
              <a:ext cx="248640" cy="596938"/>
            </a:xfrm>
            <a:custGeom>
              <a:avLst/>
              <a:gdLst>
                <a:gd name="connsiteX0" fmla="*/ 248083 w 248640"/>
                <a:gd name="connsiteY0" fmla="*/ 7 h 596938"/>
                <a:gd name="connsiteX1" fmla="*/ 97800 w 248640"/>
                <a:gd name="connsiteY1" fmla="*/ 192624 h 596938"/>
                <a:gd name="connsiteX2" fmla="*/ 32183 w 248640"/>
                <a:gd name="connsiteY2" fmla="*/ 590557 h 596938"/>
                <a:gd name="connsiteX3" fmla="*/ 85100 w 248640"/>
                <a:gd name="connsiteY3" fmla="*/ 258240 h 596938"/>
                <a:gd name="connsiteX4" fmla="*/ 4666 w 248640"/>
                <a:gd name="connsiteY4" fmla="*/ 596907 h 596938"/>
                <a:gd name="connsiteX5" fmla="*/ 8900 w 248640"/>
                <a:gd name="connsiteY5" fmla="*/ 279407 h 596938"/>
                <a:gd name="connsiteX6" fmla="*/ 2550 w 248640"/>
                <a:gd name="connsiteY6" fmla="*/ 414874 h 596938"/>
                <a:gd name="connsiteX7" fmla="*/ 38533 w 248640"/>
                <a:gd name="connsiteY7" fmla="*/ 186274 h 596938"/>
                <a:gd name="connsiteX8" fmla="*/ 248083 w 248640"/>
                <a:gd name="connsiteY8" fmla="*/ 7 h 596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8640" h="596938">
                  <a:moveTo>
                    <a:pt x="248083" y="7"/>
                  </a:moveTo>
                  <a:cubicBezTo>
                    <a:pt x="257961" y="1065"/>
                    <a:pt x="133783" y="94199"/>
                    <a:pt x="97800" y="192624"/>
                  </a:cubicBezTo>
                  <a:cubicBezTo>
                    <a:pt x="61817" y="291049"/>
                    <a:pt x="34300" y="579621"/>
                    <a:pt x="32183" y="590557"/>
                  </a:cubicBezTo>
                  <a:cubicBezTo>
                    <a:pt x="30066" y="601493"/>
                    <a:pt x="89686" y="257182"/>
                    <a:pt x="85100" y="258240"/>
                  </a:cubicBezTo>
                  <a:cubicBezTo>
                    <a:pt x="80514" y="259298"/>
                    <a:pt x="17366" y="593379"/>
                    <a:pt x="4666" y="596907"/>
                  </a:cubicBezTo>
                  <a:cubicBezTo>
                    <a:pt x="-8034" y="600435"/>
                    <a:pt x="9253" y="309746"/>
                    <a:pt x="8900" y="279407"/>
                  </a:cubicBezTo>
                  <a:cubicBezTo>
                    <a:pt x="8547" y="249068"/>
                    <a:pt x="-2389" y="430396"/>
                    <a:pt x="2550" y="414874"/>
                  </a:cubicBezTo>
                  <a:cubicBezTo>
                    <a:pt x="7489" y="399352"/>
                    <a:pt x="-1331" y="255771"/>
                    <a:pt x="38533" y="186274"/>
                  </a:cubicBezTo>
                  <a:cubicBezTo>
                    <a:pt x="78397" y="116777"/>
                    <a:pt x="238205" y="-1051"/>
                    <a:pt x="248083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: 図形 1098">
              <a:extLst>
                <a:ext uri="{FF2B5EF4-FFF2-40B4-BE49-F238E27FC236}">
                  <a16:creationId xmlns:a16="http://schemas.microsoft.com/office/drawing/2014/main" id="{8911451B-0DB7-4F19-B0DA-B55623637566}"/>
                </a:ext>
              </a:extLst>
            </p:cNvPr>
            <p:cNvSpPr/>
            <p:nvPr/>
          </p:nvSpPr>
          <p:spPr>
            <a:xfrm>
              <a:off x="3462561" y="2878552"/>
              <a:ext cx="119407" cy="555591"/>
            </a:xfrm>
            <a:custGeom>
              <a:avLst/>
              <a:gdLst>
                <a:gd name="connsiteX0" fmla="*/ 118839 w 119407"/>
                <a:gd name="connsiteY0" fmla="*/ 2231 h 555591"/>
                <a:gd name="connsiteX1" fmla="*/ 63806 w 119407"/>
                <a:gd name="connsiteY1" fmla="*/ 82665 h 555591"/>
                <a:gd name="connsiteX2" fmla="*/ 42639 w 119407"/>
                <a:gd name="connsiteY2" fmla="*/ 434031 h 555591"/>
                <a:gd name="connsiteX3" fmla="*/ 36289 w 119407"/>
                <a:gd name="connsiteY3" fmla="*/ 129231 h 555591"/>
                <a:gd name="connsiteX4" fmla="*/ 74389 w 119407"/>
                <a:gd name="connsiteY4" fmla="*/ 554681 h 555591"/>
                <a:gd name="connsiteX5" fmla="*/ 2422 w 119407"/>
                <a:gd name="connsiteY5" fmla="*/ 239298 h 555591"/>
                <a:gd name="connsiteX6" fmla="*/ 25706 w 119407"/>
                <a:gd name="connsiteY6" fmla="*/ 137698 h 555591"/>
                <a:gd name="connsiteX7" fmla="*/ 118839 w 119407"/>
                <a:gd name="connsiteY7" fmla="*/ 2231 h 555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07" h="555591">
                  <a:moveTo>
                    <a:pt x="118839" y="2231"/>
                  </a:moveTo>
                  <a:cubicBezTo>
                    <a:pt x="125189" y="-6941"/>
                    <a:pt x="76506" y="10698"/>
                    <a:pt x="63806" y="82665"/>
                  </a:cubicBezTo>
                  <a:cubicBezTo>
                    <a:pt x="51106" y="154632"/>
                    <a:pt x="47225" y="426270"/>
                    <a:pt x="42639" y="434031"/>
                  </a:cubicBezTo>
                  <a:cubicBezTo>
                    <a:pt x="38053" y="441792"/>
                    <a:pt x="30997" y="109123"/>
                    <a:pt x="36289" y="129231"/>
                  </a:cubicBezTo>
                  <a:cubicBezTo>
                    <a:pt x="41581" y="149339"/>
                    <a:pt x="80033" y="536337"/>
                    <a:pt x="74389" y="554681"/>
                  </a:cubicBezTo>
                  <a:cubicBezTo>
                    <a:pt x="68744" y="573026"/>
                    <a:pt x="10536" y="308795"/>
                    <a:pt x="2422" y="239298"/>
                  </a:cubicBezTo>
                  <a:cubicBezTo>
                    <a:pt x="-5692" y="169801"/>
                    <a:pt x="7714" y="173328"/>
                    <a:pt x="25706" y="137698"/>
                  </a:cubicBezTo>
                  <a:cubicBezTo>
                    <a:pt x="43698" y="102068"/>
                    <a:pt x="112489" y="11403"/>
                    <a:pt x="118839" y="22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: 図形 1099">
              <a:extLst>
                <a:ext uri="{FF2B5EF4-FFF2-40B4-BE49-F238E27FC236}">
                  <a16:creationId xmlns:a16="http://schemas.microsoft.com/office/drawing/2014/main" id="{A2BAB365-0385-41A0-A8DC-F8E5FA1F3ACA}"/>
                </a:ext>
              </a:extLst>
            </p:cNvPr>
            <p:cNvSpPr/>
            <p:nvPr/>
          </p:nvSpPr>
          <p:spPr>
            <a:xfrm>
              <a:off x="5526403" y="2747838"/>
              <a:ext cx="411153" cy="566944"/>
            </a:xfrm>
            <a:custGeom>
              <a:avLst/>
              <a:gdLst>
                <a:gd name="connsiteX0" fmla="*/ 1272 w 411153"/>
                <a:gd name="connsiteY0" fmla="*/ 3300 h 566944"/>
                <a:gd name="connsiteX1" fmla="*/ 213997 w 411153"/>
                <a:gd name="connsiteY1" fmla="*/ 66800 h 566944"/>
                <a:gd name="connsiteX2" fmla="*/ 410847 w 411153"/>
                <a:gd name="connsiteY2" fmla="*/ 220787 h 566944"/>
                <a:gd name="connsiteX3" fmla="*/ 261622 w 411153"/>
                <a:gd name="connsiteY3" fmla="*/ 530350 h 566944"/>
                <a:gd name="connsiteX4" fmla="*/ 361635 w 411153"/>
                <a:gd name="connsiteY4" fmla="*/ 316037 h 566944"/>
                <a:gd name="connsiteX5" fmla="*/ 158435 w 411153"/>
                <a:gd name="connsiteY5" fmla="*/ 566862 h 566944"/>
                <a:gd name="connsiteX6" fmla="*/ 309247 w 411153"/>
                <a:gd name="connsiteY6" fmla="*/ 284287 h 566944"/>
                <a:gd name="connsiteX7" fmla="*/ 233047 w 411153"/>
                <a:gd name="connsiteY7" fmla="*/ 476375 h 566944"/>
                <a:gd name="connsiteX8" fmla="*/ 312422 w 411153"/>
                <a:gd name="connsiteY8" fmla="*/ 266825 h 566944"/>
                <a:gd name="connsiteX9" fmla="*/ 155260 w 411153"/>
                <a:gd name="connsiteY9" fmla="*/ 166812 h 566944"/>
                <a:gd name="connsiteX10" fmla="*/ 317185 w 411153"/>
                <a:gd name="connsiteY10" fmla="*/ 160462 h 566944"/>
                <a:gd name="connsiteX11" fmla="*/ 1272 w 411153"/>
                <a:gd name="connsiteY11" fmla="*/ 3300 h 566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1153" h="566944">
                  <a:moveTo>
                    <a:pt x="1272" y="3300"/>
                  </a:moveTo>
                  <a:cubicBezTo>
                    <a:pt x="-15926" y="-12310"/>
                    <a:pt x="145735" y="30552"/>
                    <a:pt x="213997" y="66800"/>
                  </a:cubicBezTo>
                  <a:cubicBezTo>
                    <a:pt x="282259" y="103048"/>
                    <a:pt x="402910" y="143529"/>
                    <a:pt x="410847" y="220787"/>
                  </a:cubicBezTo>
                  <a:cubicBezTo>
                    <a:pt x="418784" y="298045"/>
                    <a:pt x="269824" y="514475"/>
                    <a:pt x="261622" y="530350"/>
                  </a:cubicBezTo>
                  <a:cubicBezTo>
                    <a:pt x="253420" y="546225"/>
                    <a:pt x="378833" y="309952"/>
                    <a:pt x="361635" y="316037"/>
                  </a:cubicBezTo>
                  <a:cubicBezTo>
                    <a:pt x="344437" y="322122"/>
                    <a:pt x="167166" y="572154"/>
                    <a:pt x="158435" y="566862"/>
                  </a:cubicBezTo>
                  <a:cubicBezTo>
                    <a:pt x="149704" y="561570"/>
                    <a:pt x="296812" y="299368"/>
                    <a:pt x="309247" y="284287"/>
                  </a:cubicBezTo>
                  <a:cubicBezTo>
                    <a:pt x="321682" y="269206"/>
                    <a:pt x="232518" y="479285"/>
                    <a:pt x="233047" y="476375"/>
                  </a:cubicBezTo>
                  <a:cubicBezTo>
                    <a:pt x="233576" y="473465"/>
                    <a:pt x="325386" y="318419"/>
                    <a:pt x="312422" y="266825"/>
                  </a:cubicBezTo>
                  <a:cubicBezTo>
                    <a:pt x="299458" y="215231"/>
                    <a:pt x="154466" y="184539"/>
                    <a:pt x="155260" y="166812"/>
                  </a:cubicBezTo>
                  <a:cubicBezTo>
                    <a:pt x="156054" y="149085"/>
                    <a:pt x="338087" y="188243"/>
                    <a:pt x="317185" y="160462"/>
                  </a:cubicBezTo>
                  <a:cubicBezTo>
                    <a:pt x="296283" y="132681"/>
                    <a:pt x="18470" y="18910"/>
                    <a:pt x="1272" y="3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: 図形 1100">
              <a:extLst>
                <a:ext uri="{FF2B5EF4-FFF2-40B4-BE49-F238E27FC236}">
                  <a16:creationId xmlns:a16="http://schemas.microsoft.com/office/drawing/2014/main" id="{82F22183-38E9-4985-A9A0-F9234B0E9BAD}"/>
                </a:ext>
              </a:extLst>
            </p:cNvPr>
            <p:cNvSpPr/>
            <p:nvPr/>
          </p:nvSpPr>
          <p:spPr>
            <a:xfrm>
              <a:off x="5449854" y="2827311"/>
              <a:ext cx="343088" cy="238339"/>
            </a:xfrm>
            <a:custGeom>
              <a:avLst/>
              <a:gdLst>
                <a:gd name="connsiteX0" fmla="*/ 161959 w 343088"/>
                <a:gd name="connsiteY0" fmla="*/ 27 h 238339"/>
                <a:gd name="connsiteX1" fmla="*/ 34 w 343088"/>
                <a:gd name="connsiteY1" fmla="*/ 158777 h 238339"/>
                <a:gd name="connsiteX2" fmla="*/ 149259 w 343088"/>
                <a:gd name="connsiteY2" fmla="*/ 176239 h 238339"/>
                <a:gd name="connsiteX3" fmla="*/ 341346 w 343088"/>
                <a:gd name="connsiteY3" fmla="*/ 238152 h 238339"/>
                <a:gd name="connsiteX4" fmla="*/ 30196 w 343088"/>
                <a:gd name="connsiteY4" fmla="*/ 154014 h 238339"/>
                <a:gd name="connsiteX5" fmla="*/ 258796 w 343088"/>
                <a:gd name="connsiteY5" fmla="*/ 188939 h 238339"/>
                <a:gd name="connsiteX6" fmla="*/ 44484 w 343088"/>
                <a:gd name="connsiteY6" fmla="*/ 146077 h 238339"/>
                <a:gd name="connsiteX7" fmla="*/ 161959 w 343088"/>
                <a:gd name="connsiteY7" fmla="*/ 27 h 238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088" h="238339">
                  <a:moveTo>
                    <a:pt x="161959" y="27"/>
                  </a:moveTo>
                  <a:cubicBezTo>
                    <a:pt x="154551" y="2144"/>
                    <a:pt x="2151" y="129408"/>
                    <a:pt x="34" y="158777"/>
                  </a:cubicBezTo>
                  <a:cubicBezTo>
                    <a:pt x="-2083" y="188146"/>
                    <a:pt x="92374" y="163010"/>
                    <a:pt x="149259" y="176239"/>
                  </a:cubicBezTo>
                  <a:cubicBezTo>
                    <a:pt x="206144" y="189468"/>
                    <a:pt x="361190" y="241856"/>
                    <a:pt x="341346" y="238152"/>
                  </a:cubicBezTo>
                  <a:cubicBezTo>
                    <a:pt x="321502" y="234448"/>
                    <a:pt x="43954" y="162216"/>
                    <a:pt x="30196" y="154014"/>
                  </a:cubicBezTo>
                  <a:cubicBezTo>
                    <a:pt x="16438" y="145812"/>
                    <a:pt x="256415" y="190262"/>
                    <a:pt x="258796" y="188939"/>
                  </a:cubicBezTo>
                  <a:cubicBezTo>
                    <a:pt x="261177" y="187616"/>
                    <a:pt x="63005" y="175446"/>
                    <a:pt x="44484" y="146077"/>
                  </a:cubicBezTo>
                  <a:cubicBezTo>
                    <a:pt x="25963" y="116708"/>
                    <a:pt x="169367" y="-2090"/>
                    <a:pt x="161959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: 図形 1101">
              <a:extLst>
                <a:ext uri="{FF2B5EF4-FFF2-40B4-BE49-F238E27FC236}">
                  <a16:creationId xmlns:a16="http://schemas.microsoft.com/office/drawing/2014/main" id="{63FFF242-B10D-4141-8259-C462BC4EECBB}"/>
                </a:ext>
              </a:extLst>
            </p:cNvPr>
            <p:cNvSpPr/>
            <p:nvPr/>
          </p:nvSpPr>
          <p:spPr>
            <a:xfrm>
              <a:off x="5262949" y="3494063"/>
              <a:ext cx="386850" cy="524372"/>
            </a:xfrm>
            <a:custGeom>
              <a:avLst/>
              <a:gdLst>
                <a:gd name="connsiteX0" fmla="*/ 350451 w 386850"/>
                <a:gd name="connsiteY0" fmla="*/ 25 h 524372"/>
                <a:gd name="connsiteX1" fmla="*/ 374264 w 386850"/>
                <a:gd name="connsiteY1" fmla="*/ 209575 h 524372"/>
                <a:gd name="connsiteX2" fmla="*/ 125026 w 386850"/>
                <a:gd name="connsiteY2" fmla="*/ 522312 h 524372"/>
                <a:gd name="connsiteX3" fmla="*/ 264726 w 386850"/>
                <a:gd name="connsiteY3" fmla="*/ 252437 h 524372"/>
                <a:gd name="connsiteX4" fmla="*/ 4376 w 386850"/>
                <a:gd name="connsiteY4" fmla="*/ 523900 h 524372"/>
                <a:gd name="connsiteX5" fmla="*/ 98039 w 386850"/>
                <a:gd name="connsiteY5" fmla="*/ 320700 h 524372"/>
                <a:gd name="connsiteX6" fmla="*/ 53589 w 386850"/>
                <a:gd name="connsiteY6" fmla="*/ 423887 h 524372"/>
                <a:gd name="connsiteX7" fmla="*/ 59939 w 386850"/>
                <a:gd name="connsiteY7" fmla="*/ 433412 h 524372"/>
                <a:gd name="connsiteX8" fmla="*/ 91689 w 386850"/>
                <a:gd name="connsiteY8" fmla="*/ 396900 h 524372"/>
                <a:gd name="connsiteX9" fmla="*/ 279014 w 386850"/>
                <a:gd name="connsiteY9" fmla="*/ 217512 h 524372"/>
                <a:gd name="connsiteX10" fmla="*/ 237739 w 386850"/>
                <a:gd name="connsiteY10" fmla="*/ 417537 h 524372"/>
                <a:gd name="connsiteX11" fmla="*/ 355214 w 386850"/>
                <a:gd name="connsiteY11" fmla="*/ 196875 h 524372"/>
                <a:gd name="connsiteX12" fmla="*/ 350451 w 386850"/>
                <a:gd name="connsiteY12" fmla="*/ 25 h 52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6850" h="524372">
                  <a:moveTo>
                    <a:pt x="350451" y="25"/>
                  </a:moveTo>
                  <a:cubicBezTo>
                    <a:pt x="353626" y="2142"/>
                    <a:pt x="411835" y="122527"/>
                    <a:pt x="374264" y="209575"/>
                  </a:cubicBezTo>
                  <a:cubicBezTo>
                    <a:pt x="336693" y="296623"/>
                    <a:pt x="143282" y="515168"/>
                    <a:pt x="125026" y="522312"/>
                  </a:cubicBezTo>
                  <a:cubicBezTo>
                    <a:pt x="106770" y="529456"/>
                    <a:pt x="284834" y="252172"/>
                    <a:pt x="264726" y="252437"/>
                  </a:cubicBezTo>
                  <a:cubicBezTo>
                    <a:pt x="244618" y="252702"/>
                    <a:pt x="32157" y="512523"/>
                    <a:pt x="4376" y="523900"/>
                  </a:cubicBezTo>
                  <a:cubicBezTo>
                    <a:pt x="-23405" y="535277"/>
                    <a:pt x="89837" y="337369"/>
                    <a:pt x="98039" y="320700"/>
                  </a:cubicBezTo>
                  <a:cubicBezTo>
                    <a:pt x="106241" y="304031"/>
                    <a:pt x="59939" y="405102"/>
                    <a:pt x="53589" y="423887"/>
                  </a:cubicBezTo>
                  <a:cubicBezTo>
                    <a:pt x="47239" y="442672"/>
                    <a:pt x="53589" y="437910"/>
                    <a:pt x="59939" y="433412"/>
                  </a:cubicBezTo>
                  <a:cubicBezTo>
                    <a:pt x="66289" y="428914"/>
                    <a:pt x="55177" y="432883"/>
                    <a:pt x="91689" y="396900"/>
                  </a:cubicBezTo>
                  <a:cubicBezTo>
                    <a:pt x="128201" y="360917"/>
                    <a:pt x="254672" y="214073"/>
                    <a:pt x="279014" y="217512"/>
                  </a:cubicBezTo>
                  <a:cubicBezTo>
                    <a:pt x="303356" y="220951"/>
                    <a:pt x="225039" y="420976"/>
                    <a:pt x="237739" y="417537"/>
                  </a:cubicBezTo>
                  <a:cubicBezTo>
                    <a:pt x="250439" y="414098"/>
                    <a:pt x="333783" y="263021"/>
                    <a:pt x="355214" y="196875"/>
                  </a:cubicBezTo>
                  <a:cubicBezTo>
                    <a:pt x="376645" y="130729"/>
                    <a:pt x="347276" y="-2092"/>
                    <a:pt x="350451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: 図形 1102">
              <a:extLst>
                <a:ext uri="{FF2B5EF4-FFF2-40B4-BE49-F238E27FC236}">
                  <a16:creationId xmlns:a16="http://schemas.microsoft.com/office/drawing/2014/main" id="{90F3A258-77C2-43D7-937A-FA14528DCFF3}"/>
                </a:ext>
              </a:extLst>
            </p:cNvPr>
            <p:cNvSpPr/>
            <p:nvPr/>
          </p:nvSpPr>
          <p:spPr>
            <a:xfrm>
              <a:off x="5281241" y="3668399"/>
              <a:ext cx="43096" cy="606653"/>
            </a:xfrm>
            <a:custGeom>
              <a:avLst/>
              <a:gdLst>
                <a:gd name="connsiteX0" fmla="*/ 21009 w 43096"/>
                <a:gd name="connsiteY0" fmla="*/ 314 h 606653"/>
                <a:gd name="connsiteX1" fmla="*/ 372 w 43096"/>
                <a:gd name="connsiteY1" fmla="*/ 147951 h 606653"/>
                <a:gd name="connsiteX2" fmla="*/ 41647 w 43096"/>
                <a:gd name="connsiteY2" fmla="*/ 582926 h 606653"/>
                <a:gd name="connsiteX3" fmla="*/ 32122 w 43096"/>
                <a:gd name="connsiteY3" fmla="*/ 509901 h 606653"/>
                <a:gd name="connsiteX4" fmla="*/ 16247 w 43096"/>
                <a:gd name="connsiteY4" fmla="*/ 178114 h 606653"/>
                <a:gd name="connsiteX5" fmla="*/ 21009 w 43096"/>
                <a:gd name="connsiteY5" fmla="*/ 314 h 60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96" h="606653">
                  <a:moveTo>
                    <a:pt x="21009" y="314"/>
                  </a:moveTo>
                  <a:cubicBezTo>
                    <a:pt x="18363" y="-4713"/>
                    <a:pt x="-3068" y="50849"/>
                    <a:pt x="372" y="147951"/>
                  </a:cubicBezTo>
                  <a:cubicBezTo>
                    <a:pt x="3812" y="245053"/>
                    <a:pt x="36355" y="522601"/>
                    <a:pt x="41647" y="582926"/>
                  </a:cubicBezTo>
                  <a:cubicBezTo>
                    <a:pt x="46939" y="643251"/>
                    <a:pt x="36355" y="577370"/>
                    <a:pt x="32122" y="509901"/>
                  </a:cubicBezTo>
                  <a:cubicBezTo>
                    <a:pt x="27889" y="442432"/>
                    <a:pt x="17834" y="261458"/>
                    <a:pt x="16247" y="178114"/>
                  </a:cubicBezTo>
                  <a:cubicBezTo>
                    <a:pt x="14659" y="94770"/>
                    <a:pt x="23655" y="5341"/>
                    <a:pt x="21009" y="3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: 図形 1103">
              <a:extLst>
                <a:ext uri="{FF2B5EF4-FFF2-40B4-BE49-F238E27FC236}">
                  <a16:creationId xmlns:a16="http://schemas.microsoft.com/office/drawing/2014/main" id="{834FB41C-EB76-4103-A9F8-F99CD65F00B4}"/>
                </a:ext>
              </a:extLst>
            </p:cNvPr>
            <p:cNvSpPr/>
            <p:nvPr/>
          </p:nvSpPr>
          <p:spPr>
            <a:xfrm>
              <a:off x="1542125" y="3962371"/>
              <a:ext cx="2223147" cy="639530"/>
            </a:xfrm>
            <a:custGeom>
              <a:avLst/>
              <a:gdLst>
                <a:gd name="connsiteX0" fmla="*/ 2213900 w 2223147"/>
                <a:gd name="connsiteY0" fmla="*/ 29 h 639530"/>
                <a:gd name="connsiteX1" fmla="*/ 1518575 w 2223147"/>
                <a:gd name="connsiteY1" fmla="*/ 92104 h 639530"/>
                <a:gd name="connsiteX2" fmla="*/ 1093125 w 2223147"/>
                <a:gd name="connsiteY2" fmla="*/ 327054 h 639530"/>
                <a:gd name="connsiteX3" fmla="*/ 1778925 w 2223147"/>
                <a:gd name="connsiteY3" fmla="*/ 66704 h 639530"/>
                <a:gd name="connsiteX4" fmla="*/ 1220125 w 2223147"/>
                <a:gd name="connsiteY4" fmla="*/ 254029 h 639530"/>
                <a:gd name="connsiteX5" fmla="*/ 1699550 w 2223147"/>
                <a:gd name="connsiteY5" fmla="*/ 88929 h 639530"/>
                <a:gd name="connsiteX6" fmla="*/ 550200 w 2223147"/>
                <a:gd name="connsiteY6" fmla="*/ 508029 h 639530"/>
                <a:gd name="connsiteX7" fmla="*/ 1099475 w 2223147"/>
                <a:gd name="connsiteY7" fmla="*/ 361979 h 639530"/>
                <a:gd name="connsiteX8" fmla="*/ 4100 w 2223147"/>
                <a:gd name="connsiteY8" fmla="*/ 638204 h 639530"/>
                <a:gd name="connsiteX9" fmla="*/ 1572550 w 2223147"/>
                <a:gd name="connsiteY9" fmla="*/ 225454 h 639530"/>
                <a:gd name="connsiteX10" fmla="*/ 1289975 w 2223147"/>
                <a:gd name="connsiteY10" fmla="*/ 365154 h 639530"/>
                <a:gd name="connsiteX11" fmla="*/ 1877350 w 2223147"/>
                <a:gd name="connsiteY11" fmla="*/ 85754 h 639530"/>
                <a:gd name="connsiteX12" fmla="*/ 2213900 w 2223147"/>
                <a:gd name="connsiteY12" fmla="*/ 29 h 63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3147" h="639530">
                  <a:moveTo>
                    <a:pt x="2213900" y="29"/>
                  </a:moveTo>
                  <a:cubicBezTo>
                    <a:pt x="2154104" y="1087"/>
                    <a:pt x="1705371" y="37600"/>
                    <a:pt x="1518575" y="92104"/>
                  </a:cubicBezTo>
                  <a:cubicBezTo>
                    <a:pt x="1331779" y="146608"/>
                    <a:pt x="1049733" y="331287"/>
                    <a:pt x="1093125" y="327054"/>
                  </a:cubicBezTo>
                  <a:cubicBezTo>
                    <a:pt x="1136517" y="322821"/>
                    <a:pt x="1757758" y="78875"/>
                    <a:pt x="1778925" y="66704"/>
                  </a:cubicBezTo>
                  <a:cubicBezTo>
                    <a:pt x="1800092" y="54533"/>
                    <a:pt x="1233354" y="250325"/>
                    <a:pt x="1220125" y="254029"/>
                  </a:cubicBezTo>
                  <a:cubicBezTo>
                    <a:pt x="1206896" y="257733"/>
                    <a:pt x="1811204" y="46596"/>
                    <a:pt x="1699550" y="88929"/>
                  </a:cubicBezTo>
                  <a:cubicBezTo>
                    <a:pt x="1587896" y="131262"/>
                    <a:pt x="650212" y="462521"/>
                    <a:pt x="550200" y="508029"/>
                  </a:cubicBezTo>
                  <a:cubicBezTo>
                    <a:pt x="450187" y="553537"/>
                    <a:pt x="1190492" y="340283"/>
                    <a:pt x="1099475" y="361979"/>
                  </a:cubicBezTo>
                  <a:cubicBezTo>
                    <a:pt x="1008458" y="383675"/>
                    <a:pt x="-74746" y="660958"/>
                    <a:pt x="4100" y="638204"/>
                  </a:cubicBezTo>
                  <a:cubicBezTo>
                    <a:pt x="82946" y="615450"/>
                    <a:pt x="1358237" y="270962"/>
                    <a:pt x="1572550" y="225454"/>
                  </a:cubicBezTo>
                  <a:cubicBezTo>
                    <a:pt x="1786862" y="179946"/>
                    <a:pt x="1239175" y="388437"/>
                    <a:pt x="1289975" y="365154"/>
                  </a:cubicBezTo>
                  <a:cubicBezTo>
                    <a:pt x="1340775" y="341871"/>
                    <a:pt x="1724950" y="145021"/>
                    <a:pt x="1877350" y="85754"/>
                  </a:cubicBezTo>
                  <a:cubicBezTo>
                    <a:pt x="2029750" y="26487"/>
                    <a:pt x="2273696" y="-1029"/>
                    <a:pt x="2213900" y="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: 図形 1104">
              <a:extLst>
                <a:ext uri="{FF2B5EF4-FFF2-40B4-BE49-F238E27FC236}">
                  <a16:creationId xmlns:a16="http://schemas.microsoft.com/office/drawing/2014/main" id="{1ED3CC60-9DA4-4950-B350-BEA99FD60207}"/>
                </a:ext>
              </a:extLst>
            </p:cNvPr>
            <p:cNvSpPr/>
            <p:nvPr/>
          </p:nvSpPr>
          <p:spPr>
            <a:xfrm>
              <a:off x="1577482" y="4058176"/>
              <a:ext cx="2087790" cy="1098162"/>
            </a:xfrm>
            <a:custGeom>
              <a:avLst/>
              <a:gdLst>
                <a:gd name="connsiteX0" fmla="*/ 2086468 w 2087790"/>
                <a:gd name="connsiteY0" fmla="*/ 2649 h 1098162"/>
                <a:gd name="connsiteX1" fmla="*/ 1445118 w 2087790"/>
                <a:gd name="connsiteY1" fmla="*/ 269349 h 1098162"/>
                <a:gd name="connsiteX2" fmla="*/ 813293 w 2087790"/>
                <a:gd name="connsiteY2" fmla="*/ 891649 h 1098162"/>
                <a:gd name="connsiteX3" fmla="*/ 1372093 w 2087790"/>
                <a:gd name="connsiteY3" fmla="*/ 316974 h 1098162"/>
                <a:gd name="connsiteX4" fmla="*/ 524368 w 2087790"/>
                <a:gd name="connsiteY4" fmla="*/ 897999 h 1098162"/>
                <a:gd name="connsiteX5" fmla="*/ 1314943 w 2087790"/>
                <a:gd name="connsiteY5" fmla="*/ 323324 h 1098162"/>
                <a:gd name="connsiteX6" fmla="*/ 493 w 2087790"/>
                <a:gd name="connsiteY6" fmla="*/ 1098024 h 1098162"/>
                <a:gd name="connsiteX7" fmla="*/ 1156193 w 2087790"/>
                <a:gd name="connsiteY7" fmla="*/ 389999 h 1098162"/>
                <a:gd name="connsiteX8" fmla="*/ 822818 w 2087790"/>
                <a:gd name="connsiteY8" fmla="*/ 758299 h 1098162"/>
                <a:gd name="connsiteX9" fmla="*/ 1432418 w 2087790"/>
                <a:gd name="connsiteY9" fmla="*/ 228074 h 1098162"/>
                <a:gd name="connsiteX10" fmla="*/ 1607043 w 2087790"/>
                <a:gd name="connsiteY10" fmla="*/ 139174 h 1098162"/>
                <a:gd name="connsiteX11" fmla="*/ 2086468 w 2087790"/>
                <a:gd name="connsiteY11" fmla="*/ 2649 h 109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7790" h="1098162">
                  <a:moveTo>
                    <a:pt x="2086468" y="2649"/>
                  </a:moveTo>
                  <a:cubicBezTo>
                    <a:pt x="2059481" y="24345"/>
                    <a:pt x="1657314" y="121182"/>
                    <a:pt x="1445118" y="269349"/>
                  </a:cubicBezTo>
                  <a:cubicBezTo>
                    <a:pt x="1232922" y="417516"/>
                    <a:pt x="825464" y="883712"/>
                    <a:pt x="813293" y="891649"/>
                  </a:cubicBezTo>
                  <a:cubicBezTo>
                    <a:pt x="801122" y="899586"/>
                    <a:pt x="1420247" y="315916"/>
                    <a:pt x="1372093" y="316974"/>
                  </a:cubicBezTo>
                  <a:cubicBezTo>
                    <a:pt x="1323939" y="318032"/>
                    <a:pt x="533893" y="896941"/>
                    <a:pt x="524368" y="897999"/>
                  </a:cubicBezTo>
                  <a:cubicBezTo>
                    <a:pt x="514843" y="899057"/>
                    <a:pt x="1402255" y="289987"/>
                    <a:pt x="1314943" y="323324"/>
                  </a:cubicBezTo>
                  <a:cubicBezTo>
                    <a:pt x="1227630" y="356662"/>
                    <a:pt x="26951" y="1086912"/>
                    <a:pt x="493" y="1098024"/>
                  </a:cubicBezTo>
                  <a:cubicBezTo>
                    <a:pt x="-25965" y="1109137"/>
                    <a:pt x="1019139" y="446620"/>
                    <a:pt x="1156193" y="389999"/>
                  </a:cubicBezTo>
                  <a:cubicBezTo>
                    <a:pt x="1293247" y="333378"/>
                    <a:pt x="776780" y="785287"/>
                    <a:pt x="822818" y="758299"/>
                  </a:cubicBezTo>
                  <a:cubicBezTo>
                    <a:pt x="868856" y="731311"/>
                    <a:pt x="1301714" y="331261"/>
                    <a:pt x="1432418" y="228074"/>
                  </a:cubicBezTo>
                  <a:cubicBezTo>
                    <a:pt x="1563122" y="124887"/>
                    <a:pt x="1494331" y="179920"/>
                    <a:pt x="1607043" y="139174"/>
                  </a:cubicBezTo>
                  <a:cubicBezTo>
                    <a:pt x="1719755" y="98428"/>
                    <a:pt x="2113455" y="-19047"/>
                    <a:pt x="2086468" y="26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: 図形 1106">
              <a:extLst>
                <a:ext uri="{FF2B5EF4-FFF2-40B4-BE49-F238E27FC236}">
                  <a16:creationId xmlns:a16="http://schemas.microsoft.com/office/drawing/2014/main" id="{1FD4F659-DA7B-47AD-8C13-AD594C8514C2}"/>
                </a:ext>
              </a:extLst>
            </p:cNvPr>
            <p:cNvSpPr/>
            <p:nvPr/>
          </p:nvSpPr>
          <p:spPr>
            <a:xfrm>
              <a:off x="2769427" y="4043112"/>
              <a:ext cx="1021110" cy="715190"/>
            </a:xfrm>
            <a:custGeom>
              <a:avLst/>
              <a:gdLst>
                <a:gd name="connsiteX0" fmla="*/ 1011998 w 1021110"/>
                <a:gd name="connsiteY0" fmla="*/ 1838 h 715190"/>
                <a:gd name="connsiteX1" fmla="*/ 577023 w 1021110"/>
                <a:gd name="connsiteY1" fmla="*/ 233613 h 715190"/>
                <a:gd name="connsiteX2" fmla="*/ 291273 w 1021110"/>
                <a:gd name="connsiteY2" fmla="*/ 471738 h 715190"/>
                <a:gd name="connsiteX3" fmla="*/ 551623 w 1021110"/>
                <a:gd name="connsiteY3" fmla="*/ 189163 h 715190"/>
                <a:gd name="connsiteX4" fmla="*/ 2348 w 1021110"/>
                <a:gd name="connsiteY4" fmla="*/ 649538 h 715190"/>
                <a:gd name="connsiteX5" fmla="*/ 805623 w 1021110"/>
                <a:gd name="connsiteY5" fmla="*/ 185988 h 715190"/>
                <a:gd name="connsiteX6" fmla="*/ 611948 w 1021110"/>
                <a:gd name="connsiteY6" fmla="*/ 535238 h 715190"/>
                <a:gd name="connsiteX7" fmla="*/ 900873 w 1021110"/>
                <a:gd name="connsiteY7" fmla="*/ 236788 h 715190"/>
                <a:gd name="connsiteX8" fmla="*/ 640523 w 1021110"/>
                <a:gd name="connsiteY8" fmla="*/ 713038 h 715190"/>
                <a:gd name="connsiteX9" fmla="*/ 913573 w 1021110"/>
                <a:gd name="connsiteY9" fmla="*/ 417763 h 715190"/>
                <a:gd name="connsiteX10" fmla="*/ 713548 w 1021110"/>
                <a:gd name="connsiteY10" fmla="*/ 538413 h 715190"/>
                <a:gd name="connsiteX11" fmla="*/ 862773 w 1021110"/>
                <a:gd name="connsiteY11" fmla="*/ 147888 h 715190"/>
                <a:gd name="connsiteX12" fmla="*/ 1011998 w 1021110"/>
                <a:gd name="connsiteY12" fmla="*/ 1838 h 71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1110" h="715190">
                  <a:moveTo>
                    <a:pt x="1011998" y="1838"/>
                  </a:moveTo>
                  <a:cubicBezTo>
                    <a:pt x="964373" y="16125"/>
                    <a:pt x="697144" y="155296"/>
                    <a:pt x="577023" y="233613"/>
                  </a:cubicBezTo>
                  <a:cubicBezTo>
                    <a:pt x="456902" y="311930"/>
                    <a:pt x="295506" y="479146"/>
                    <a:pt x="291273" y="471738"/>
                  </a:cubicBezTo>
                  <a:cubicBezTo>
                    <a:pt x="287040" y="464330"/>
                    <a:pt x="599777" y="159530"/>
                    <a:pt x="551623" y="189163"/>
                  </a:cubicBezTo>
                  <a:cubicBezTo>
                    <a:pt x="503469" y="218796"/>
                    <a:pt x="-39985" y="650067"/>
                    <a:pt x="2348" y="649538"/>
                  </a:cubicBezTo>
                  <a:cubicBezTo>
                    <a:pt x="44681" y="649009"/>
                    <a:pt x="704023" y="205038"/>
                    <a:pt x="805623" y="185988"/>
                  </a:cubicBezTo>
                  <a:cubicBezTo>
                    <a:pt x="907223" y="166938"/>
                    <a:pt x="596073" y="526771"/>
                    <a:pt x="611948" y="535238"/>
                  </a:cubicBezTo>
                  <a:cubicBezTo>
                    <a:pt x="627823" y="543705"/>
                    <a:pt x="896111" y="207155"/>
                    <a:pt x="900873" y="236788"/>
                  </a:cubicBezTo>
                  <a:cubicBezTo>
                    <a:pt x="905635" y="266421"/>
                    <a:pt x="638406" y="682876"/>
                    <a:pt x="640523" y="713038"/>
                  </a:cubicBezTo>
                  <a:cubicBezTo>
                    <a:pt x="642640" y="743200"/>
                    <a:pt x="901402" y="446867"/>
                    <a:pt x="913573" y="417763"/>
                  </a:cubicBezTo>
                  <a:cubicBezTo>
                    <a:pt x="925744" y="388659"/>
                    <a:pt x="722015" y="583392"/>
                    <a:pt x="713548" y="538413"/>
                  </a:cubicBezTo>
                  <a:cubicBezTo>
                    <a:pt x="705081" y="493434"/>
                    <a:pt x="818323" y="237317"/>
                    <a:pt x="862773" y="147888"/>
                  </a:cubicBezTo>
                  <a:cubicBezTo>
                    <a:pt x="907223" y="58459"/>
                    <a:pt x="1059623" y="-12449"/>
                    <a:pt x="1011998" y="18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: 図形 1107">
              <a:extLst>
                <a:ext uri="{FF2B5EF4-FFF2-40B4-BE49-F238E27FC236}">
                  <a16:creationId xmlns:a16="http://schemas.microsoft.com/office/drawing/2014/main" id="{3B699C87-3F24-4864-96EC-2C6DD9DB347D}"/>
                </a:ext>
              </a:extLst>
            </p:cNvPr>
            <p:cNvSpPr/>
            <p:nvPr/>
          </p:nvSpPr>
          <p:spPr>
            <a:xfrm>
              <a:off x="1736080" y="3829939"/>
              <a:ext cx="1905645" cy="334442"/>
            </a:xfrm>
            <a:custGeom>
              <a:avLst/>
              <a:gdLst>
                <a:gd name="connsiteX0" fmla="*/ 1905645 w 1905645"/>
                <a:gd name="connsiteY0" fmla="*/ 103886 h 334442"/>
                <a:gd name="connsiteX1" fmla="*/ 1032520 w 1905645"/>
                <a:gd name="connsiteY1" fmla="*/ 2286 h 334442"/>
                <a:gd name="connsiteX2" fmla="*/ 1438920 w 1905645"/>
                <a:gd name="connsiteY2" fmla="*/ 37211 h 334442"/>
                <a:gd name="connsiteX3" fmla="*/ 895995 w 1905645"/>
                <a:gd name="connsiteY3" fmla="*/ 84836 h 334442"/>
                <a:gd name="connsiteX4" fmla="*/ 1140470 w 1905645"/>
                <a:gd name="connsiteY4" fmla="*/ 103886 h 334442"/>
                <a:gd name="connsiteX5" fmla="*/ 518170 w 1905645"/>
                <a:gd name="connsiteY5" fmla="*/ 319786 h 334442"/>
                <a:gd name="connsiteX6" fmla="*/ 3820 w 1905645"/>
                <a:gd name="connsiteY6" fmla="*/ 316611 h 334442"/>
                <a:gd name="connsiteX7" fmla="*/ 295920 w 1905645"/>
                <a:gd name="connsiteY7" fmla="*/ 329311 h 334442"/>
                <a:gd name="connsiteX8" fmla="*/ 524520 w 1905645"/>
                <a:gd name="connsiteY8" fmla="*/ 297561 h 334442"/>
                <a:gd name="connsiteX9" fmla="*/ 908695 w 1905645"/>
                <a:gd name="connsiteY9" fmla="*/ 243586 h 334442"/>
                <a:gd name="connsiteX10" fmla="*/ 1181745 w 1905645"/>
                <a:gd name="connsiteY10" fmla="*/ 100711 h 334442"/>
                <a:gd name="connsiteX11" fmla="*/ 1429395 w 1905645"/>
                <a:gd name="connsiteY11" fmla="*/ 81661 h 334442"/>
                <a:gd name="connsiteX12" fmla="*/ 1905645 w 1905645"/>
                <a:gd name="connsiteY12" fmla="*/ 103886 h 3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645" h="334442">
                  <a:moveTo>
                    <a:pt x="1905645" y="103886"/>
                  </a:moveTo>
                  <a:lnTo>
                    <a:pt x="1032520" y="2286"/>
                  </a:lnTo>
                  <a:cubicBezTo>
                    <a:pt x="954732" y="-8827"/>
                    <a:pt x="1461674" y="23453"/>
                    <a:pt x="1438920" y="37211"/>
                  </a:cubicBezTo>
                  <a:cubicBezTo>
                    <a:pt x="1416166" y="50969"/>
                    <a:pt x="945737" y="73724"/>
                    <a:pt x="895995" y="84836"/>
                  </a:cubicBezTo>
                  <a:cubicBezTo>
                    <a:pt x="846253" y="95948"/>
                    <a:pt x="1203441" y="64728"/>
                    <a:pt x="1140470" y="103886"/>
                  </a:cubicBezTo>
                  <a:cubicBezTo>
                    <a:pt x="1077499" y="143044"/>
                    <a:pt x="707612" y="284332"/>
                    <a:pt x="518170" y="319786"/>
                  </a:cubicBezTo>
                  <a:cubicBezTo>
                    <a:pt x="328728" y="355240"/>
                    <a:pt x="40862" y="315024"/>
                    <a:pt x="3820" y="316611"/>
                  </a:cubicBezTo>
                  <a:cubicBezTo>
                    <a:pt x="-33222" y="318199"/>
                    <a:pt x="209137" y="332486"/>
                    <a:pt x="295920" y="329311"/>
                  </a:cubicBezTo>
                  <a:cubicBezTo>
                    <a:pt x="382703" y="326136"/>
                    <a:pt x="422391" y="311849"/>
                    <a:pt x="524520" y="297561"/>
                  </a:cubicBezTo>
                  <a:cubicBezTo>
                    <a:pt x="626649" y="283274"/>
                    <a:pt x="799158" y="276394"/>
                    <a:pt x="908695" y="243586"/>
                  </a:cubicBezTo>
                  <a:cubicBezTo>
                    <a:pt x="1018232" y="210778"/>
                    <a:pt x="1094962" y="127698"/>
                    <a:pt x="1181745" y="100711"/>
                  </a:cubicBezTo>
                  <a:cubicBezTo>
                    <a:pt x="1268528" y="73724"/>
                    <a:pt x="1429395" y="81661"/>
                    <a:pt x="1429395" y="81661"/>
                  </a:cubicBezTo>
                  <a:lnTo>
                    <a:pt x="1905645" y="10388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: 図形 1112">
              <a:extLst>
                <a:ext uri="{FF2B5EF4-FFF2-40B4-BE49-F238E27FC236}">
                  <a16:creationId xmlns:a16="http://schemas.microsoft.com/office/drawing/2014/main" id="{FD9A7625-A0DB-4B89-B432-5218EE70A361}"/>
                </a:ext>
              </a:extLst>
            </p:cNvPr>
            <p:cNvSpPr/>
            <p:nvPr/>
          </p:nvSpPr>
          <p:spPr>
            <a:xfrm>
              <a:off x="4088731" y="2609012"/>
              <a:ext cx="238541" cy="216322"/>
            </a:xfrm>
            <a:custGeom>
              <a:avLst/>
              <a:gdLst>
                <a:gd name="connsiteX0" fmla="*/ 10194 w 238541"/>
                <a:gd name="connsiteY0" fmla="*/ 838 h 216322"/>
                <a:gd name="connsiteX1" fmla="*/ 170532 w 238541"/>
                <a:gd name="connsiteY1" fmla="*/ 42113 h 216322"/>
                <a:gd name="connsiteX2" fmla="*/ 237207 w 238541"/>
                <a:gd name="connsiteY2" fmla="*/ 215151 h 216322"/>
                <a:gd name="connsiteX3" fmla="*/ 214982 w 238541"/>
                <a:gd name="connsiteY3" fmla="*/ 119901 h 216322"/>
                <a:gd name="connsiteX4" fmla="*/ 213394 w 238541"/>
                <a:gd name="connsiteY4" fmla="*/ 158001 h 216322"/>
                <a:gd name="connsiteX5" fmla="*/ 164182 w 238541"/>
                <a:gd name="connsiteY5" fmla="*/ 134188 h 216322"/>
                <a:gd name="connsiteX6" fmla="*/ 168944 w 238541"/>
                <a:gd name="connsiteY6" fmla="*/ 137363 h 216322"/>
                <a:gd name="connsiteX7" fmla="*/ 669 w 238541"/>
                <a:gd name="connsiteY7" fmla="*/ 108788 h 216322"/>
                <a:gd name="connsiteX8" fmla="*/ 110207 w 238541"/>
                <a:gd name="connsiteY8" fmla="*/ 73863 h 216322"/>
                <a:gd name="connsiteX9" fmla="*/ 113382 w 238541"/>
                <a:gd name="connsiteY9" fmla="*/ 65926 h 216322"/>
                <a:gd name="connsiteX10" fmla="*/ 10194 w 238541"/>
                <a:gd name="connsiteY10" fmla="*/ 838 h 21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541" h="216322">
                  <a:moveTo>
                    <a:pt x="10194" y="838"/>
                  </a:moveTo>
                  <a:cubicBezTo>
                    <a:pt x="19719" y="-3131"/>
                    <a:pt x="132697" y="6394"/>
                    <a:pt x="170532" y="42113"/>
                  </a:cubicBezTo>
                  <a:cubicBezTo>
                    <a:pt x="208367" y="77832"/>
                    <a:pt x="229799" y="202186"/>
                    <a:pt x="237207" y="215151"/>
                  </a:cubicBezTo>
                  <a:cubicBezTo>
                    <a:pt x="244615" y="228116"/>
                    <a:pt x="218951" y="129426"/>
                    <a:pt x="214982" y="119901"/>
                  </a:cubicBezTo>
                  <a:cubicBezTo>
                    <a:pt x="211013" y="110376"/>
                    <a:pt x="221860" y="155620"/>
                    <a:pt x="213394" y="158001"/>
                  </a:cubicBezTo>
                  <a:cubicBezTo>
                    <a:pt x="204928" y="160382"/>
                    <a:pt x="171590" y="137628"/>
                    <a:pt x="164182" y="134188"/>
                  </a:cubicBezTo>
                  <a:cubicBezTo>
                    <a:pt x="156774" y="130748"/>
                    <a:pt x="196196" y="141596"/>
                    <a:pt x="168944" y="137363"/>
                  </a:cubicBezTo>
                  <a:cubicBezTo>
                    <a:pt x="141692" y="133130"/>
                    <a:pt x="10458" y="119371"/>
                    <a:pt x="669" y="108788"/>
                  </a:cubicBezTo>
                  <a:cubicBezTo>
                    <a:pt x="-9120" y="98205"/>
                    <a:pt x="91422" y="81007"/>
                    <a:pt x="110207" y="73863"/>
                  </a:cubicBezTo>
                  <a:cubicBezTo>
                    <a:pt x="128992" y="66719"/>
                    <a:pt x="128199" y="76774"/>
                    <a:pt x="113382" y="65926"/>
                  </a:cubicBezTo>
                  <a:cubicBezTo>
                    <a:pt x="98565" y="55078"/>
                    <a:pt x="669" y="4807"/>
                    <a:pt x="10194" y="838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: 図形 1113">
              <a:extLst>
                <a:ext uri="{FF2B5EF4-FFF2-40B4-BE49-F238E27FC236}">
                  <a16:creationId xmlns:a16="http://schemas.microsoft.com/office/drawing/2014/main" id="{F62EA9E4-0605-4B91-8DA8-CD670063C144}"/>
                </a:ext>
              </a:extLst>
            </p:cNvPr>
            <p:cNvSpPr/>
            <p:nvPr/>
          </p:nvSpPr>
          <p:spPr>
            <a:xfrm>
              <a:off x="4441215" y="2542911"/>
              <a:ext cx="237390" cy="182889"/>
            </a:xfrm>
            <a:custGeom>
              <a:avLst/>
              <a:gdLst>
                <a:gd name="connsiteX0" fmla="*/ 114910 w 237390"/>
                <a:gd name="connsiteY0" fmla="*/ 264 h 182889"/>
                <a:gd name="connsiteX1" fmla="*/ 2198 w 237390"/>
                <a:gd name="connsiteY1" fmla="*/ 106627 h 182889"/>
                <a:gd name="connsiteX2" fmla="*/ 237148 w 237390"/>
                <a:gd name="connsiteY2" fmla="*/ 182827 h 182889"/>
                <a:gd name="connsiteX3" fmla="*/ 48235 w 237390"/>
                <a:gd name="connsiteY3" fmla="*/ 119327 h 182889"/>
                <a:gd name="connsiteX4" fmla="*/ 119673 w 237390"/>
                <a:gd name="connsiteY4" fmla="*/ 100277 h 182889"/>
                <a:gd name="connsiteX5" fmla="*/ 33948 w 237390"/>
                <a:gd name="connsiteY5" fmla="*/ 76464 h 182889"/>
                <a:gd name="connsiteX6" fmla="*/ 114910 w 237390"/>
                <a:gd name="connsiteY6" fmla="*/ 264 h 18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390" h="182889">
                  <a:moveTo>
                    <a:pt x="114910" y="264"/>
                  </a:moveTo>
                  <a:cubicBezTo>
                    <a:pt x="109618" y="5291"/>
                    <a:pt x="-18175" y="76200"/>
                    <a:pt x="2198" y="106627"/>
                  </a:cubicBezTo>
                  <a:cubicBezTo>
                    <a:pt x="22571" y="137054"/>
                    <a:pt x="229475" y="180710"/>
                    <a:pt x="237148" y="182827"/>
                  </a:cubicBezTo>
                  <a:cubicBezTo>
                    <a:pt x="244821" y="184944"/>
                    <a:pt x="67814" y="133085"/>
                    <a:pt x="48235" y="119327"/>
                  </a:cubicBezTo>
                  <a:cubicBezTo>
                    <a:pt x="28656" y="105569"/>
                    <a:pt x="122054" y="107421"/>
                    <a:pt x="119673" y="100277"/>
                  </a:cubicBezTo>
                  <a:cubicBezTo>
                    <a:pt x="117292" y="93133"/>
                    <a:pt x="35271" y="89429"/>
                    <a:pt x="33948" y="76464"/>
                  </a:cubicBezTo>
                  <a:cubicBezTo>
                    <a:pt x="32625" y="63499"/>
                    <a:pt x="120202" y="-4763"/>
                    <a:pt x="114910" y="264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: 図形 1115">
              <a:extLst>
                <a:ext uri="{FF2B5EF4-FFF2-40B4-BE49-F238E27FC236}">
                  <a16:creationId xmlns:a16="http://schemas.microsoft.com/office/drawing/2014/main" id="{A9A81FD7-EA15-4D86-9472-F77FB20CA422}"/>
                </a:ext>
              </a:extLst>
            </p:cNvPr>
            <p:cNvSpPr/>
            <p:nvPr/>
          </p:nvSpPr>
          <p:spPr>
            <a:xfrm>
              <a:off x="4356867" y="2643026"/>
              <a:ext cx="317391" cy="317908"/>
            </a:xfrm>
            <a:custGeom>
              <a:avLst/>
              <a:gdLst>
                <a:gd name="connsiteX0" fmla="*/ 99246 w 317391"/>
                <a:gd name="connsiteY0" fmla="*/ 9687 h 317908"/>
                <a:gd name="connsiteX1" fmla="*/ 232596 w 317391"/>
                <a:gd name="connsiteY1" fmla="*/ 70012 h 317908"/>
                <a:gd name="connsiteX2" fmla="*/ 316733 w 317391"/>
                <a:gd name="connsiteY2" fmla="*/ 81124 h 317908"/>
                <a:gd name="connsiteX3" fmla="*/ 265933 w 317391"/>
                <a:gd name="connsiteY3" fmla="*/ 92237 h 317908"/>
                <a:gd name="connsiteX4" fmla="*/ 162746 w 317391"/>
                <a:gd name="connsiteY4" fmla="*/ 254162 h 317908"/>
                <a:gd name="connsiteX5" fmla="*/ 207196 w 317391"/>
                <a:gd name="connsiteY5" fmla="*/ 111287 h 317908"/>
                <a:gd name="connsiteX6" fmla="*/ 170683 w 317391"/>
                <a:gd name="connsiteY6" fmla="*/ 263687 h 317908"/>
                <a:gd name="connsiteX7" fmla="*/ 173858 w 317391"/>
                <a:gd name="connsiteY7" fmla="*/ 311312 h 317908"/>
                <a:gd name="connsiteX8" fmla="*/ 146871 w 317391"/>
                <a:gd name="connsiteY8" fmla="*/ 133512 h 317908"/>
                <a:gd name="connsiteX9" fmla="*/ 143696 w 317391"/>
                <a:gd name="connsiteY9" fmla="*/ 184312 h 317908"/>
                <a:gd name="connsiteX10" fmla="*/ 108771 w 317391"/>
                <a:gd name="connsiteY10" fmla="*/ 82712 h 317908"/>
                <a:gd name="connsiteX11" fmla="*/ 821 w 317391"/>
                <a:gd name="connsiteY11" fmla="*/ 162 h 317908"/>
                <a:gd name="connsiteX12" fmla="*/ 172271 w 317391"/>
                <a:gd name="connsiteY12" fmla="*/ 60487 h 317908"/>
                <a:gd name="connsiteX13" fmla="*/ 99246 w 317391"/>
                <a:gd name="connsiteY13" fmla="*/ 9687 h 31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391" h="317908">
                  <a:moveTo>
                    <a:pt x="99246" y="9687"/>
                  </a:moveTo>
                  <a:cubicBezTo>
                    <a:pt x="109300" y="11274"/>
                    <a:pt x="196348" y="58106"/>
                    <a:pt x="232596" y="70012"/>
                  </a:cubicBezTo>
                  <a:cubicBezTo>
                    <a:pt x="268844" y="81918"/>
                    <a:pt x="311177" y="77420"/>
                    <a:pt x="316733" y="81124"/>
                  </a:cubicBezTo>
                  <a:cubicBezTo>
                    <a:pt x="322289" y="84828"/>
                    <a:pt x="291598" y="63397"/>
                    <a:pt x="265933" y="92237"/>
                  </a:cubicBezTo>
                  <a:cubicBezTo>
                    <a:pt x="240269" y="121077"/>
                    <a:pt x="172535" y="250987"/>
                    <a:pt x="162746" y="254162"/>
                  </a:cubicBezTo>
                  <a:cubicBezTo>
                    <a:pt x="152957" y="257337"/>
                    <a:pt x="205873" y="109700"/>
                    <a:pt x="207196" y="111287"/>
                  </a:cubicBezTo>
                  <a:cubicBezTo>
                    <a:pt x="208519" y="112874"/>
                    <a:pt x="176239" y="230350"/>
                    <a:pt x="170683" y="263687"/>
                  </a:cubicBezTo>
                  <a:cubicBezTo>
                    <a:pt x="165127" y="297025"/>
                    <a:pt x="177827" y="333008"/>
                    <a:pt x="173858" y="311312"/>
                  </a:cubicBezTo>
                  <a:cubicBezTo>
                    <a:pt x="169889" y="289616"/>
                    <a:pt x="151898" y="154679"/>
                    <a:pt x="146871" y="133512"/>
                  </a:cubicBezTo>
                  <a:cubicBezTo>
                    <a:pt x="141844" y="112345"/>
                    <a:pt x="150046" y="192779"/>
                    <a:pt x="143696" y="184312"/>
                  </a:cubicBezTo>
                  <a:cubicBezTo>
                    <a:pt x="137346" y="175845"/>
                    <a:pt x="132583" y="113404"/>
                    <a:pt x="108771" y="82712"/>
                  </a:cubicBezTo>
                  <a:cubicBezTo>
                    <a:pt x="84959" y="52020"/>
                    <a:pt x="-9762" y="3866"/>
                    <a:pt x="821" y="162"/>
                  </a:cubicBezTo>
                  <a:cubicBezTo>
                    <a:pt x="11404" y="-3542"/>
                    <a:pt x="152957" y="57312"/>
                    <a:pt x="172271" y="60487"/>
                  </a:cubicBezTo>
                  <a:cubicBezTo>
                    <a:pt x="191586" y="63662"/>
                    <a:pt x="89192" y="8100"/>
                    <a:pt x="99246" y="9687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: 図形 1117">
              <a:extLst>
                <a:ext uri="{FF2B5EF4-FFF2-40B4-BE49-F238E27FC236}">
                  <a16:creationId xmlns:a16="http://schemas.microsoft.com/office/drawing/2014/main" id="{A70120EB-E9D5-461E-AFFA-45D23C63C15F}"/>
                </a:ext>
              </a:extLst>
            </p:cNvPr>
            <p:cNvSpPr/>
            <p:nvPr/>
          </p:nvSpPr>
          <p:spPr>
            <a:xfrm>
              <a:off x="4219372" y="3078868"/>
              <a:ext cx="62262" cy="262051"/>
            </a:xfrm>
            <a:custGeom>
              <a:avLst/>
              <a:gdLst>
                <a:gd name="connsiteX0" fmla="*/ 62116 w 62262"/>
                <a:gd name="connsiteY0" fmla="*/ 882 h 262051"/>
                <a:gd name="connsiteX1" fmla="*/ 3378 w 62262"/>
                <a:gd name="connsiteY1" fmla="*/ 86607 h 262051"/>
                <a:gd name="connsiteX2" fmla="*/ 11316 w 62262"/>
                <a:gd name="connsiteY2" fmla="*/ 261232 h 262051"/>
                <a:gd name="connsiteX3" fmla="*/ 46241 w 62262"/>
                <a:gd name="connsiteY3" fmla="*/ 153282 h 262051"/>
                <a:gd name="connsiteX4" fmla="*/ 47828 w 62262"/>
                <a:gd name="connsiteY4" fmla="*/ 178682 h 262051"/>
                <a:gd name="connsiteX5" fmla="*/ 55766 w 62262"/>
                <a:gd name="connsiteY5" fmla="*/ 83432 h 262051"/>
                <a:gd name="connsiteX6" fmla="*/ 41478 w 62262"/>
                <a:gd name="connsiteY6" fmla="*/ 72320 h 262051"/>
                <a:gd name="connsiteX7" fmla="*/ 20841 w 62262"/>
                <a:gd name="connsiteY7" fmla="*/ 135820 h 262051"/>
                <a:gd name="connsiteX8" fmla="*/ 62116 w 62262"/>
                <a:gd name="connsiteY8" fmla="*/ 882 h 26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62" h="262051">
                  <a:moveTo>
                    <a:pt x="62116" y="882"/>
                  </a:moveTo>
                  <a:cubicBezTo>
                    <a:pt x="59205" y="-7320"/>
                    <a:pt x="11845" y="43215"/>
                    <a:pt x="3378" y="86607"/>
                  </a:cubicBezTo>
                  <a:cubicBezTo>
                    <a:pt x="-5089" y="129999"/>
                    <a:pt x="4172" y="250120"/>
                    <a:pt x="11316" y="261232"/>
                  </a:cubicBezTo>
                  <a:cubicBezTo>
                    <a:pt x="18460" y="272344"/>
                    <a:pt x="40156" y="167040"/>
                    <a:pt x="46241" y="153282"/>
                  </a:cubicBezTo>
                  <a:cubicBezTo>
                    <a:pt x="52326" y="139524"/>
                    <a:pt x="46241" y="190324"/>
                    <a:pt x="47828" y="178682"/>
                  </a:cubicBezTo>
                  <a:cubicBezTo>
                    <a:pt x="49415" y="167040"/>
                    <a:pt x="56824" y="101159"/>
                    <a:pt x="55766" y="83432"/>
                  </a:cubicBezTo>
                  <a:cubicBezTo>
                    <a:pt x="54708" y="65705"/>
                    <a:pt x="47299" y="63589"/>
                    <a:pt x="41478" y="72320"/>
                  </a:cubicBezTo>
                  <a:cubicBezTo>
                    <a:pt x="35657" y="81051"/>
                    <a:pt x="17931" y="143493"/>
                    <a:pt x="20841" y="135820"/>
                  </a:cubicBezTo>
                  <a:cubicBezTo>
                    <a:pt x="23751" y="128147"/>
                    <a:pt x="65027" y="9084"/>
                    <a:pt x="62116" y="88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: 図形 1118">
              <a:extLst>
                <a:ext uri="{FF2B5EF4-FFF2-40B4-BE49-F238E27FC236}">
                  <a16:creationId xmlns:a16="http://schemas.microsoft.com/office/drawing/2014/main" id="{5FD02BC3-FB45-4A43-A731-EDC187632616}"/>
                </a:ext>
              </a:extLst>
            </p:cNvPr>
            <p:cNvSpPr/>
            <p:nvPr/>
          </p:nvSpPr>
          <p:spPr>
            <a:xfrm>
              <a:off x="4257147" y="3287821"/>
              <a:ext cx="165906" cy="110091"/>
            </a:xfrm>
            <a:custGeom>
              <a:avLst/>
              <a:gdLst>
                <a:gd name="connsiteX0" fmla="*/ 165628 w 165906"/>
                <a:gd name="connsiteY0" fmla="*/ 1479 h 110091"/>
                <a:gd name="connsiteX1" fmla="*/ 79903 w 165906"/>
                <a:gd name="connsiteY1" fmla="*/ 109429 h 110091"/>
                <a:gd name="connsiteX2" fmla="*/ 528 w 165906"/>
                <a:gd name="connsiteY2" fmla="*/ 47517 h 110091"/>
                <a:gd name="connsiteX3" fmla="*/ 43391 w 165906"/>
                <a:gd name="connsiteY3" fmla="*/ 60217 h 110091"/>
                <a:gd name="connsiteX4" fmla="*/ 3703 w 165906"/>
                <a:gd name="connsiteY4" fmla="*/ 28467 h 110091"/>
                <a:gd name="connsiteX5" fmla="*/ 71966 w 165906"/>
                <a:gd name="connsiteY5" fmla="*/ 53867 h 110091"/>
                <a:gd name="connsiteX6" fmla="*/ 106891 w 165906"/>
                <a:gd name="connsiteY6" fmla="*/ 45929 h 110091"/>
                <a:gd name="connsiteX7" fmla="*/ 165628 w 165906"/>
                <a:gd name="connsiteY7" fmla="*/ 1479 h 110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906" h="110091">
                  <a:moveTo>
                    <a:pt x="165628" y="1479"/>
                  </a:moveTo>
                  <a:cubicBezTo>
                    <a:pt x="161130" y="12062"/>
                    <a:pt x="107420" y="101756"/>
                    <a:pt x="79903" y="109429"/>
                  </a:cubicBezTo>
                  <a:cubicBezTo>
                    <a:pt x="52386" y="117102"/>
                    <a:pt x="6613" y="55719"/>
                    <a:pt x="528" y="47517"/>
                  </a:cubicBezTo>
                  <a:cubicBezTo>
                    <a:pt x="-5557" y="39315"/>
                    <a:pt x="42862" y="63392"/>
                    <a:pt x="43391" y="60217"/>
                  </a:cubicBezTo>
                  <a:cubicBezTo>
                    <a:pt x="43920" y="57042"/>
                    <a:pt x="-1059" y="29525"/>
                    <a:pt x="3703" y="28467"/>
                  </a:cubicBezTo>
                  <a:cubicBezTo>
                    <a:pt x="8465" y="27409"/>
                    <a:pt x="54768" y="50957"/>
                    <a:pt x="71966" y="53867"/>
                  </a:cubicBezTo>
                  <a:cubicBezTo>
                    <a:pt x="89164" y="56777"/>
                    <a:pt x="94985" y="51485"/>
                    <a:pt x="106891" y="45929"/>
                  </a:cubicBezTo>
                  <a:cubicBezTo>
                    <a:pt x="118797" y="40373"/>
                    <a:pt x="170126" y="-9104"/>
                    <a:pt x="165628" y="1479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: 図形 1119">
              <a:extLst>
                <a:ext uri="{FF2B5EF4-FFF2-40B4-BE49-F238E27FC236}">
                  <a16:creationId xmlns:a16="http://schemas.microsoft.com/office/drawing/2014/main" id="{2F1AB1C1-53EA-479D-800E-262ED71DABFB}"/>
                </a:ext>
              </a:extLst>
            </p:cNvPr>
            <p:cNvSpPr/>
            <p:nvPr/>
          </p:nvSpPr>
          <p:spPr>
            <a:xfrm>
              <a:off x="4508484" y="3257454"/>
              <a:ext cx="138219" cy="96147"/>
            </a:xfrm>
            <a:custGeom>
              <a:avLst/>
              <a:gdLst>
                <a:gd name="connsiteX0" fmla="*/ 138129 w 138219"/>
                <a:gd name="connsiteY0" fmla="*/ 27084 h 96147"/>
                <a:gd name="connsiteX1" fmla="*/ 82566 w 138219"/>
                <a:gd name="connsiteY1" fmla="*/ 95346 h 96147"/>
                <a:gd name="connsiteX2" fmla="*/ 61929 w 138219"/>
                <a:gd name="connsiteY2" fmla="*/ 60421 h 96147"/>
                <a:gd name="connsiteX3" fmla="*/ 16 w 138219"/>
                <a:gd name="connsiteY3" fmla="*/ 96 h 96147"/>
                <a:gd name="connsiteX4" fmla="*/ 68279 w 138219"/>
                <a:gd name="connsiteY4" fmla="*/ 46134 h 96147"/>
                <a:gd name="connsiteX5" fmla="*/ 138129 w 138219"/>
                <a:gd name="connsiteY5" fmla="*/ 27084 h 96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219" h="96147">
                  <a:moveTo>
                    <a:pt x="138129" y="27084"/>
                  </a:moveTo>
                  <a:cubicBezTo>
                    <a:pt x="140510" y="35286"/>
                    <a:pt x="95266" y="89790"/>
                    <a:pt x="82566" y="95346"/>
                  </a:cubicBezTo>
                  <a:cubicBezTo>
                    <a:pt x="69866" y="100902"/>
                    <a:pt x="75687" y="76296"/>
                    <a:pt x="61929" y="60421"/>
                  </a:cubicBezTo>
                  <a:cubicBezTo>
                    <a:pt x="48171" y="44546"/>
                    <a:pt x="-1042" y="2477"/>
                    <a:pt x="16" y="96"/>
                  </a:cubicBezTo>
                  <a:cubicBezTo>
                    <a:pt x="1074" y="-2285"/>
                    <a:pt x="50023" y="40313"/>
                    <a:pt x="68279" y="46134"/>
                  </a:cubicBezTo>
                  <a:cubicBezTo>
                    <a:pt x="86535" y="51955"/>
                    <a:pt x="135748" y="18882"/>
                    <a:pt x="138129" y="27084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: 図形 1120">
              <a:extLst>
                <a:ext uri="{FF2B5EF4-FFF2-40B4-BE49-F238E27FC236}">
                  <a16:creationId xmlns:a16="http://schemas.microsoft.com/office/drawing/2014/main" id="{2F6F7A7F-2E3C-4ED8-BEC8-F6F7639FBAB1}"/>
                </a:ext>
              </a:extLst>
            </p:cNvPr>
            <p:cNvSpPr/>
            <p:nvPr/>
          </p:nvSpPr>
          <p:spPr>
            <a:xfrm>
              <a:off x="4787977" y="3036849"/>
              <a:ext cx="73145" cy="135201"/>
            </a:xfrm>
            <a:custGeom>
              <a:avLst/>
              <a:gdLst>
                <a:gd name="connsiteX0" fmla="*/ 72948 w 73145"/>
                <a:gd name="connsiteY0" fmla="*/ 39 h 135201"/>
                <a:gd name="connsiteX1" fmla="*/ 23736 w 73145"/>
                <a:gd name="connsiteY1" fmla="*/ 68301 h 135201"/>
                <a:gd name="connsiteX2" fmla="*/ 12623 w 73145"/>
                <a:gd name="connsiteY2" fmla="*/ 134976 h 135201"/>
                <a:gd name="connsiteX3" fmla="*/ 15798 w 73145"/>
                <a:gd name="connsiteY3" fmla="*/ 88939 h 135201"/>
                <a:gd name="connsiteX4" fmla="*/ 3098 w 73145"/>
                <a:gd name="connsiteY4" fmla="*/ 58776 h 135201"/>
                <a:gd name="connsiteX5" fmla="*/ 72948 w 73145"/>
                <a:gd name="connsiteY5" fmla="*/ 39 h 13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145" h="135201">
                  <a:moveTo>
                    <a:pt x="72948" y="39"/>
                  </a:moveTo>
                  <a:cubicBezTo>
                    <a:pt x="76388" y="1627"/>
                    <a:pt x="33790" y="45812"/>
                    <a:pt x="23736" y="68301"/>
                  </a:cubicBezTo>
                  <a:cubicBezTo>
                    <a:pt x="13682" y="90791"/>
                    <a:pt x="13946" y="131536"/>
                    <a:pt x="12623" y="134976"/>
                  </a:cubicBezTo>
                  <a:cubicBezTo>
                    <a:pt x="11300" y="138416"/>
                    <a:pt x="17385" y="101639"/>
                    <a:pt x="15798" y="88939"/>
                  </a:cubicBezTo>
                  <a:cubicBezTo>
                    <a:pt x="14211" y="76239"/>
                    <a:pt x="-8014" y="72799"/>
                    <a:pt x="3098" y="58776"/>
                  </a:cubicBezTo>
                  <a:cubicBezTo>
                    <a:pt x="14210" y="44753"/>
                    <a:pt x="69508" y="-1549"/>
                    <a:pt x="72948" y="39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: 図形 1121">
              <a:extLst>
                <a:ext uri="{FF2B5EF4-FFF2-40B4-BE49-F238E27FC236}">
                  <a16:creationId xmlns:a16="http://schemas.microsoft.com/office/drawing/2014/main" id="{4F672BE5-5511-4272-BE6B-73DC721796D8}"/>
                </a:ext>
              </a:extLst>
            </p:cNvPr>
            <p:cNvSpPr/>
            <p:nvPr/>
          </p:nvSpPr>
          <p:spPr>
            <a:xfrm>
              <a:off x="3887544" y="3178129"/>
              <a:ext cx="130419" cy="113065"/>
            </a:xfrm>
            <a:custGeom>
              <a:avLst/>
              <a:gdLst>
                <a:gd name="connsiteX0" fmla="*/ 244 w 130419"/>
                <a:gd name="connsiteY0" fmla="*/ 46 h 113065"/>
                <a:gd name="connsiteX1" fmla="*/ 103431 w 130419"/>
                <a:gd name="connsiteY1" fmla="*/ 44496 h 113065"/>
                <a:gd name="connsiteX2" fmla="*/ 130419 w 130419"/>
                <a:gd name="connsiteY2" fmla="*/ 112759 h 113065"/>
                <a:gd name="connsiteX3" fmla="*/ 103431 w 130419"/>
                <a:gd name="connsiteY3" fmla="*/ 68309 h 113065"/>
                <a:gd name="connsiteX4" fmla="*/ 74856 w 130419"/>
                <a:gd name="connsiteY4" fmla="*/ 36559 h 113065"/>
                <a:gd name="connsiteX5" fmla="*/ 244 w 130419"/>
                <a:gd name="connsiteY5" fmla="*/ 46 h 11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419" h="113065">
                  <a:moveTo>
                    <a:pt x="244" y="46"/>
                  </a:moveTo>
                  <a:cubicBezTo>
                    <a:pt x="5006" y="1369"/>
                    <a:pt x="81735" y="25711"/>
                    <a:pt x="103431" y="44496"/>
                  </a:cubicBezTo>
                  <a:cubicBezTo>
                    <a:pt x="125127" y="63282"/>
                    <a:pt x="130419" y="108790"/>
                    <a:pt x="130419" y="112759"/>
                  </a:cubicBezTo>
                  <a:cubicBezTo>
                    <a:pt x="130419" y="116728"/>
                    <a:pt x="112691" y="81009"/>
                    <a:pt x="103431" y="68309"/>
                  </a:cubicBezTo>
                  <a:cubicBezTo>
                    <a:pt x="94171" y="55609"/>
                    <a:pt x="88085" y="47407"/>
                    <a:pt x="74856" y="36559"/>
                  </a:cubicBezTo>
                  <a:cubicBezTo>
                    <a:pt x="61627" y="25711"/>
                    <a:pt x="-4518" y="-1277"/>
                    <a:pt x="244" y="4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: 図形 1122">
              <a:extLst>
                <a:ext uri="{FF2B5EF4-FFF2-40B4-BE49-F238E27FC236}">
                  <a16:creationId xmlns:a16="http://schemas.microsoft.com/office/drawing/2014/main" id="{FF2D76F0-FA4D-498E-B344-DC1905B4C642}"/>
                </a:ext>
              </a:extLst>
            </p:cNvPr>
            <p:cNvSpPr/>
            <p:nvPr/>
          </p:nvSpPr>
          <p:spPr>
            <a:xfrm>
              <a:off x="3753945" y="3160713"/>
              <a:ext cx="83043" cy="14475"/>
            </a:xfrm>
            <a:custGeom>
              <a:avLst/>
              <a:gdLst>
                <a:gd name="connsiteX0" fmla="*/ 83043 w 83043"/>
                <a:gd name="connsiteY0" fmla="*/ 0 h 14475"/>
                <a:gd name="connsiteX1" fmla="*/ 493 w 83043"/>
                <a:gd name="connsiteY1" fmla="*/ 14287 h 14475"/>
                <a:gd name="connsiteX2" fmla="*/ 83043 w 83043"/>
                <a:gd name="connsiteY2" fmla="*/ 0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3043" h="14475">
                  <a:moveTo>
                    <a:pt x="83043" y="0"/>
                  </a:moveTo>
                  <a:cubicBezTo>
                    <a:pt x="83043" y="0"/>
                    <a:pt x="8430" y="16404"/>
                    <a:pt x="493" y="14287"/>
                  </a:cubicBezTo>
                  <a:cubicBezTo>
                    <a:pt x="-7444" y="12170"/>
                    <a:pt x="83043" y="0"/>
                    <a:pt x="83043" y="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: 図形 1123">
              <a:extLst>
                <a:ext uri="{FF2B5EF4-FFF2-40B4-BE49-F238E27FC236}">
                  <a16:creationId xmlns:a16="http://schemas.microsoft.com/office/drawing/2014/main" id="{2D34DC9E-1802-4047-9AB7-2D5D131505AB}"/>
                </a:ext>
              </a:extLst>
            </p:cNvPr>
            <p:cNvSpPr/>
            <p:nvPr/>
          </p:nvSpPr>
          <p:spPr>
            <a:xfrm>
              <a:off x="4110584" y="2212963"/>
              <a:ext cx="68013" cy="224056"/>
            </a:xfrm>
            <a:custGeom>
              <a:avLst/>
              <a:gdLst>
                <a:gd name="connsiteX0" fmla="*/ 67716 w 68013"/>
                <a:gd name="connsiteY0" fmla="*/ 12 h 224056"/>
                <a:gd name="connsiteX1" fmla="*/ 26441 w 68013"/>
                <a:gd name="connsiteY1" fmla="*/ 104787 h 224056"/>
                <a:gd name="connsiteX2" fmla="*/ 48666 w 68013"/>
                <a:gd name="connsiteY2" fmla="*/ 222262 h 224056"/>
                <a:gd name="connsiteX3" fmla="*/ 23266 w 68013"/>
                <a:gd name="connsiteY3" fmla="*/ 171462 h 224056"/>
                <a:gd name="connsiteX4" fmla="*/ 1041 w 68013"/>
                <a:gd name="connsiteY4" fmla="*/ 111137 h 224056"/>
                <a:gd name="connsiteX5" fmla="*/ 67716 w 68013"/>
                <a:gd name="connsiteY5" fmla="*/ 12 h 224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013" h="224056">
                  <a:moveTo>
                    <a:pt x="67716" y="12"/>
                  </a:moveTo>
                  <a:cubicBezTo>
                    <a:pt x="71949" y="-1046"/>
                    <a:pt x="29616" y="67745"/>
                    <a:pt x="26441" y="104787"/>
                  </a:cubicBezTo>
                  <a:cubicBezTo>
                    <a:pt x="23266" y="141829"/>
                    <a:pt x="49195" y="211150"/>
                    <a:pt x="48666" y="222262"/>
                  </a:cubicBezTo>
                  <a:cubicBezTo>
                    <a:pt x="48137" y="233374"/>
                    <a:pt x="31203" y="189983"/>
                    <a:pt x="23266" y="171462"/>
                  </a:cubicBezTo>
                  <a:cubicBezTo>
                    <a:pt x="15329" y="152941"/>
                    <a:pt x="-4780" y="136537"/>
                    <a:pt x="1041" y="111137"/>
                  </a:cubicBezTo>
                  <a:cubicBezTo>
                    <a:pt x="6862" y="85737"/>
                    <a:pt x="63483" y="1070"/>
                    <a:pt x="67716" y="1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: 図形 1124">
              <a:extLst>
                <a:ext uri="{FF2B5EF4-FFF2-40B4-BE49-F238E27FC236}">
                  <a16:creationId xmlns:a16="http://schemas.microsoft.com/office/drawing/2014/main" id="{A8AB21B1-71F3-475F-9F8D-E4755CE852D8}"/>
                </a:ext>
              </a:extLst>
            </p:cNvPr>
            <p:cNvSpPr/>
            <p:nvPr/>
          </p:nvSpPr>
          <p:spPr>
            <a:xfrm>
              <a:off x="4327211" y="2171654"/>
              <a:ext cx="155942" cy="255272"/>
            </a:xfrm>
            <a:custGeom>
              <a:avLst/>
              <a:gdLst>
                <a:gd name="connsiteX0" fmla="*/ 314 w 155942"/>
                <a:gd name="connsiteY0" fmla="*/ 46 h 255272"/>
                <a:gd name="connsiteX1" fmla="*/ 44764 w 155942"/>
                <a:gd name="connsiteY1" fmla="*/ 149271 h 255272"/>
                <a:gd name="connsiteX2" fmla="*/ 54289 w 155942"/>
                <a:gd name="connsiteY2" fmla="*/ 254046 h 255272"/>
                <a:gd name="connsiteX3" fmla="*/ 79689 w 155942"/>
                <a:gd name="connsiteY3" fmla="*/ 203246 h 255272"/>
                <a:gd name="connsiteX4" fmla="*/ 155889 w 155942"/>
                <a:gd name="connsiteY4" fmla="*/ 152446 h 255272"/>
                <a:gd name="connsiteX5" fmla="*/ 66989 w 155942"/>
                <a:gd name="connsiteY5" fmla="*/ 184196 h 255272"/>
                <a:gd name="connsiteX6" fmla="*/ 70164 w 155942"/>
                <a:gd name="connsiteY6" fmla="*/ 133396 h 255272"/>
                <a:gd name="connsiteX7" fmla="*/ 314 w 155942"/>
                <a:gd name="connsiteY7" fmla="*/ 46 h 25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942" h="255272">
                  <a:moveTo>
                    <a:pt x="314" y="46"/>
                  </a:moveTo>
                  <a:cubicBezTo>
                    <a:pt x="-3919" y="2692"/>
                    <a:pt x="35768" y="106938"/>
                    <a:pt x="44764" y="149271"/>
                  </a:cubicBezTo>
                  <a:cubicBezTo>
                    <a:pt x="53760" y="191604"/>
                    <a:pt x="48468" y="245050"/>
                    <a:pt x="54289" y="254046"/>
                  </a:cubicBezTo>
                  <a:cubicBezTo>
                    <a:pt x="60110" y="263042"/>
                    <a:pt x="62756" y="220179"/>
                    <a:pt x="79689" y="203246"/>
                  </a:cubicBezTo>
                  <a:cubicBezTo>
                    <a:pt x="96622" y="186313"/>
                    <a:pt x="158006" y="155621"/>
                    <a:pt x="155889" y="152446"/>
                  </a:cubicBezTo>
                  <a:cubicBezTo>
                    <a:pt x="153772" y="149271"/>
                    <a:pt x="81276" y="187371"/>
                    <a:pt x="66989" y="184196"/>
                  </a:cubicBezTo>
                  <a:cubicBezTo>
                    <a:pt x="52702" y="181021"/>
                    <a:pt x="81277" y="157209"/>
                    <a:pt x="70164" y="133396"/>
                  </a:cubicBezTo>
                  <a:cubicBezTo>
                    <a:pt x="59052" y="109584"/>
                    <a:pt x="4547" y="-2600"/>
                    <a:pt x="314" y="4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: 図形 1125">
              <a:extLst>
                <a:ext uri="{FF2B5EF4-FFF2-40B4-BE49-F238E27FC236}">
                  <a16:creationId xmlns:a16="http://schemas.microsoft.com/office/drawing/2014/main" id="{9EED0347-0D34-4D1B-AA19-DB9D75EA4899}"/>
                </a:ext>
              </a:extLst>
            </p:cNvPr>
            <p:cNvSpPr/>
            <p:nvPr/>
          </p:nvSpPr>
          <p:spPr>
            <a:xfrm>
              <a:off x="4224192" y="3481387"/>
              <a:ext cx="124030" cy="125414"/>
            </a:xfrm>
            <a:custGeom>
              <a:avLst/>
              <a:gdLst>
                <a:gd name="connsiteX0" fmla="*/ 123971 w 124030"/>
                <a:gd name="connsiteY0" fmla="*/ 1 h 125414"/>
                <a:gd name="connsiteX1" fmla="*/ 39833 w 124030"/>
                <a:gd name="connsiteY1" fmla="*/ 66676 h 125414"/>
                <a:gd name="connsiteX2" fmla="*/ 146 w 124030"/>
                <a:gd name="connsiteY2" fmla="*/ 125413 h 125414"/>
                <a:gd name="connsiteX3" fmla="*/ 52533 w 124030"/>
                <a:gd name="connsiteY3" fmla="*/ 68263 h 125414"/>
                <a:gd name="connsiteX4" fmla="*/ 123971 w 124030"/>
                <a:gd name="connsiteY4" fmla="*/ 1 h 125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030" h="125414">
                  <a:moveTo>
                    <a:pt x="123971" y="1"/>
                  </a:moveTo>
                  <a:cubicBezTo>
                    <a:pt x="121854" y="-263"/>
                    <a:pt x="60470" y="45774"/>
                    <a:pt x="39833" y="66676"/>
                  </a:cubicBezTo>
                  <a:cubicBezTo>
                    <a:pt x="19196" y="87578"/>
                    <a:pt x="-1971" y="125149"/>
                    <a:pt x="146" y="125413"/>
                  </a:cubicBezTo>
                  <a:cubicBezTo>
                    <a:pt x="2263" y="125677"/>
                    <a:pt x="33483" y="87313"/>
                    <a:pt x="52533" y="68263"/>
                  </a:cubicBezTo>
                  <a:cubicBezTo>
                    <a:pt x="71583" y="49213"/>
                    <a:pt x="126088" y="265"/>
                    <a:pt x="1239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: 図形 1126">
              <a:extLst>
                <a:ext uri="{FF2B5EF4-FFF2-40B4-BE49-F238E27FC236}">
                  <a16:creationId xmlns:a16="http://schemas.microsoft.com/office/drawing/2014/main" id="{98EA0802-90A3-42AE-991A-9F5DB619BDEE}"/>
                </a:ext>
              </a:extLst>
            </p:cNvPr>
            <p:cNvSpPr/>
            <p:nvPr/>
          </p:nvSpPr>
          <p:spPr>
            <a:xfrm>
              <a:off x="4513162" y="3438131"/>
              <a:ext cx="176645" cy="68935"/>
            </a:xfrm>
            <a:custGeom>
              <a:avLst/>
              <a:gdLst>
                <a:gd name="connsiteX0" fmla="*/ 101 w 176645"/>
                <a:gd name="connsiteY0" fmla="*/ 394 h 68935"/>
                <a:gd name="connsiteX1" fmla="*/ 111226 w 176645"/>
                <a:gd name="connsiteY1" fmla="*/ 22619 h 68935"/>
                <a:gd name="connsiteX2" fmla="*/ 176313 w 176645"/>
                <a:gd name="connsiteY2" fmla="*/ 68657 h 68935"/>
                <a:gd name="connsiteX3" fmla="*/ 131863 w 176645"/>
                <a:gd name="connsiteY3" fmla="*/ 40082 h 68935"/>
                <a:gd name="connsiteX4" fmla="*/ 101 w 176645"/>
                <a:gd name="connsiteY4" fmla="*/ 394 h 68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645" h="68935">
                  <a:moveTo>
                    <a:pt x="101" y="394"/>
                  </a:moveTo>
                  <a:cubicBezTo>
                    <a:pt x="-3339" y="-2517"/>
                    <a:pt x="81857" y="11242"/>
                    <a:pt x="111226" y="22619"/>
                  </a:cubicBezTo>
                  <a:cubicBezTo>
                    <a:pt x="140595" y="33996"/>
                    <a:pt x="172874" y="65747"/>
                    <a:pt x="176313" y="68657"/>
                  </a:cubicBezTo>
                  <a:cubicBezTo>
                    <a:pt x="179753" y="71568"/>
                    <a:pt x="155940" y="50930"/>
                    <a:pt x="131863" y="40082"/>
                  </a:cubicBezTo>
                  <a:cubicBezTo>
                    <a:pt x="107786" y="29234"/>
                    <a:pt x="3541" y="3305"/>
                    <a:pt x="101" y="3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: 図形 1127">
              <a:extLst>
                <a:ext uri="{FF2B5EF4-FFF2-40B4-BE49-F238E27FC236}">
                  <a16:creationId xmlns:a16="http://schemas.microsoft.com/office/drawing/2014/main" id="{6D583AAF-4F88-4A87-926C-CA1A5A5FAECD}"/>
                </a:ext>
              </a:extLst>
            </p:cNvPr>
            <p:cNvSpPr/>
            <p:nvPr/>
          </p:nvSpPr>
          <p:spPr>
            <a:xfrm>
              <a:off x="4620927" y="3682529"/>
              <a:ext cx="161183" cy="95582"/>
            </a:xfrm>
            <a:custGeom>
              <a:avLst/>
              <a:gdLst>
                <a:gd name="connsiteX0" fmla="*/ 286 w 161183"/>
                <a:gd name="connsiteY0" fmla="*/ 94134 h 95582"/>
                <a:gd name="connsiteX1" fmla="*/ 84423 w 161183"/>
                <a:gd name="connsiteY1" fmla="*/ 75084 h 95582"/>
                <a:gd name="connsiteX2" fmla="*/ 160623 w 161183"/>
                <a:gd name="connsiteY2" fmla="*/ 471 h 95582"/>
                <a:gd name="connsiteX3" fmla="*/ 114586 w 161183"/>
                <a:gd name="connsiteY3" fmla="*/ 44921 h 95582"/>
                <a:gd name="connsiteX4" fmla="*/ 286 w 161183"/>
                <a:gd name="connsiteY4" fmla="*/ 94134 h 9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183" h="95582">
                  <a:moveTo>
                    <a:pt x="286" y="94134"/>
                  </a:moveTo>
                  <a:cubicBezTo>
                    <a:pt x="-4741" y="99161"/>
                    <a:pt x="57700" y="90694"/>
                    <a:pt x="84423" y="75084"/>
                  </a:cubicBezTo>
                  <a:cubicBezTo>
                    <a:pt x="111146" y="59473"/>
                    <a:pt x="155596" y="5498"/>
                    <a:pt x="160623" y="471"/>
                  </a:cubicBezTo>
                  <a:cubicBezTo>
                    <a:pt x="165650" y="-4556"/>
                    <a:pt x="135753" y="31956"/>
                    <a:pt x="114586" y="44921"/>
                  </a:cubicBezTo>
                  <a:cubicBezTo>
                    <a:pt x="93419" y="57886"/>
                    <a:pt x="5313" y="89107"/>
                    <a:pt x="286" y="94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: 図形 1128">
              <a:extLst>
                <a:ext uri="{FF2B5EF4-FFF2-40B4-BE49-F238E27FC236}">
                  <a16:creationId xmlns:a16="http://schemas.microsoft.com/office/drawing/2014/main" id="{25AB5283-9BE0-4450-A9D7-6B76AE0CD3A9}"/>
                </a:ext>
              </a:extLst>
            </p:cNvPr>
            <p:cNvSpPr/>
            <p:nvPr/>
          </p:nvSpPr>
          <p:spPr>
            <a:xfrm>
              <a:off x="4118881" y="3743087"/>
              <a:ext cx="624588" cy="112951"/>
            </a:xfrm>
            <a:custGeom>
              <a:avLst/>
              <a:gdLst>
                <a:gd name="connsiteX0" fmla="*/ 105457 w 624588"/>
                <a:gd name="connsiteY0" fmla="*/ 43101 h 112951"/>
                <a:gd name="connsiteX1" fmla="*/ 299132 w 624588"/>
                <a:gd name="connsiteY1" fmla="*/ 68501 h 112951"/>
                <a:gd name="connsiteX2" fmla="*/ 259444 w 624588"/>
                <a:gd name="connsiteY2" fmla="*/ 66913 h 112951"/>
                <a:gd name="connsiteX3" fmla="*/ 453119 w 624588"/>
                <a:gd name="connsiteY3" fmla="*/ 38338 h 112951"/>
                <a:gd name="connsiteX4" fmla="*/ 388032 w 624588"/>
                <a:gd name="connsiteY4" fmla="*/ 55801 h 112951"/>
                <a:gd name="connsiteX5" fmla="*/ 624569 w 624588"/>
                <a:gd name="connsiteY5" fmla="*/ 238 h 112951"/>
                <a:gd name="connsiteX6" fmla="*/ 402319 w 624588"/>
                <a:gd name="connsiteY6" fmla="*/ 81201 h 112951"/>
                <a:gd name="connsiteX7" fmla="*/ 575357 w 624588"/>
                <a:gd name="connsiteY7" fmla="*/ 43101 h 112951"/>
                <a:gd name="connsiteX8" fmla="*/ 381682 w 624588"/>
                <a:gd name="connsiteY8" fmla="*/ 90726 h 112951"/>
                <a:gd name="connsiteX9" fmla="*/ 438832 w 624588"/>
                <a:gd name="connsiteY9" fmla="*/ 81201 h 112951"/>
                <a:gd name="connsiteX10" fmla="*/ 361044 w 624588"/>
                <a:gd name="connsiteY10" fmla="*/ 95488 h 112951"/>
                <a:gd name="connsiteX11" fmla="*/ 394382 w 624588"/>
                <a:gd name="connsiteY11" fmla="*/ 105013 h 112951"/>
                <a:gd name="connsiteX12" fmla="*/ 248332 w 624588"/>
                <a:gd name="connsiteY12" fmla="*/ 101838 h 112951"/>
                <a:gd name="connsiteX13" fmla="*/ 367394 w 624588"/>
                <a:gd name="connsiteY13" fmla="*/ 112951 h 112951"/>
                <a:gd name="connsiteX14" fmla="*/ 165782 w 624588"/>
                <a:gd name="connsiteY14" fmla="*/ 95488 h 112951"/>
                <a:gd name="connsiteX15" fmla="*/ 238807 w 624588"/>
                <a:gd name="connsiteY15" fmla="*/ 95488 h 112951"/>
                <a:gd name="connsiteX16" fmla="*/ 5444 w 624588"/>
                <a:gd name="connsiteY16" fmla="*/ 54213 h 112951"/>
                <a:gd name="connsiteX17" fmla="*/ 105457 w 624588"/>
                <a:gd name="connsiteY17" fmla="*/ 43101 h 11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24588" h="112951">
                  <a:moveTo>
                    <a:pt x="105457" y="43101"/>
                  </a:moveTo>
                  <a:cubicBezTo>
                    <a:pt x="154405" y="45482"/>
                    <a:pt x="273468" y="64532"/>
                    <a:pt x="299132" y="68501"/>
                  </a:cubicBezTo>
                  <a:cubicBezTo>
                    <a:pt x="324796" y="72470"/>
                    <a:pt x="233780" y="71940"/>
                    <a:pt x="259444" y="66913"/>
                  </a:cubicBezTo>
                  <a:cubicBezTo>
                    <a:pt x="285109" y="61886"/>
                    <a:pt x="431688" y="40190"/>
                    <a:pt x="453119" y="38338"/>
                  </a:cubicBezTo>
                  <a:cubicBezTo>
                    <a:pt x="474550" y="36486"/>
                    <a:pt x="359457" y="62151"/>
                    <a:pt x="388032" y="55801"/>
                  </a:cubicBezTo>
                  <a:cubicBezTo>
                    <a:pt x="416607" y="49451"/>
                    <a:pt x="622188" y="-3995"/>
                    <a:pt x="624569" y="238"/>
                  </a:cubicBezTo>
                  <a:cubicBezTo>
                    <a:pt x="626950" y="4471"/>
                    <a:pt x="410521" y="74057"/>
                    <a:pt x="402319" y="81201"/>
                  </a:cubicBezTo>
                  <a:cubicBezTo>
                    <a:pt x="394117" y="88345"/>
                    <a:pt x="578796" y="41514"/>
                    <a:pt x="575357" y="43101"/>
                  </a:cubicBezTo>
                  <a:cubicBezTo>
                    <a:pt x="571918" y="44688"/>
                    <a:pt x="404436" y="84376"/>
                    <a:pt x="381682" y="90726"/>
                  </a:cubicBezTo>
                  <a:cubicBezTo>
                    <a:pt x="358928" y="97076"/>
                    <a:pt x="442272" y="80407"/>
                    <a:pt x="438832" y="81201"/>
                  </a:cubicBezTo>
                  <a:cubicBezTo>
                    <a:pt x="435392" y="81995"/>
                    <a:pt x="368452" y="91519"/>
                    <a:pt x="361044" y="95488"/>
                  </a:cubicBezTo>
                  <a:cubicBezTo>
                    <a:pt x="353636" y="99457"/>
                    <a:pt x="413167" y="103955"/>
                    <a:pt x="394382" y="105013"/>
                  </a:cubicBezTo>
                  <a:cubicBezTo>
                    <a:pt x="375597" y="106071"/>
                    <a:pt x="252830" y="100515"/>
                    <a:pt x="248332" y="101838"/>
                  </a:cubicBezTo>
                  <a:cubicBezTo>
                    <a:pt x="243834" y="103161"/>
                    <a:pt x="367394" y="112951"/>
                    <a:pt x="367394" y="112951"/>
                  </a:cubicBezTo>
                  <a:lnTo>
                    <a:pt x="165782" y="95488"/>
                  </a:lnTo>
                  <a:cubicBezTo>
                    <a:pt x="144351" y="92578"/>
                    <a:pt x="265530" y="102367"/>
                    <a:pt x="238807" y="95488"/>
                  </a:cubicBezTo>
                  <a:cubicBezTo>
                    <a:pt x="212084" y="88609"/>
                    <a:pt x="32167" y="61092"/>
                    <a:pt x="5444" y="54213"/>
                  </a:cubicBezTo>
                  <a:cubicBezTo>
                    <a:pt x="-21279" y="47334"/>
                    <a:pt x="56509" y="40720"/>
                    <a:pt x="105457" y="4310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130" name="フリーフォーム: 図形 1129">
              <a:extLst>
                <a:ext uri="{FF2B5EF4-FFF2-40B4-BE49-F238E27FC236}">
                  <a16:creationId xmlns:a16="http://schemas.microsoft.com/office/drawing/2014/main" id="{5848E458-0B7A-4547-8AFB-8F2161717D44}"/>
                </a:ext>
              </a:extLst>
            </p:cNvPr>
            <p:cNvSpPr/>
            <p:nvPr/>
          </p:nvSpPr>
          <p:spPr>
            <a:xfrm>
              <a:off x="4159550" y="3607970"/>
              <a:ext cx="81751" cy="186571"/>
            </a:xfrm>
            <a:custGeom>
              <a:avLst/>
              <a:gdLst>
                <a:gd name="connsiteX0" fmla="*/ 80663 w 81751"/>
                <a:gd name="connsiteY0" fmla="*/ 418 h 186571"/>
                <a:gd name="connsiteX1" fmla="*/ 1288 w 81751"/>
                <a:gd name="connsiteY1" fmla="*/ 133768 h 186571"/>
                <a:gd name="connsiteX2" fmla="*/ 29863 w 81751"/>
                <a:gd name="connsiteY2" fmla="*/ 98843 h 186571"/>
                <a:gd name="connsiteX3" fmla="*/ 7638 w 81751"/>
                <a:gd name="connsiteY3" fmla="*/ 173455 h 186571"/>
                <a:gd name="connsiteX4" fmla="*/ 58438 w 81751"/>
                <a:gd name="connsiteY4" fmla="*/ 151230 h 186571"/>
                <a:gd name="connsiteX5" fmla="*/ 25100 w 81751"/>
                <a:gd name="connsiteY5" fmla="*/ 186155 h 186571"/>
                <a:gd name="connsiteX6" fmla="*/ 48913 w 81751"/>
                <a:gd name="connsiteY6" fmla="*/ 122655 h 186571"/>
                <a:gd name="connsiteX7" fmla="*/ 37800 w 81751"/>
                <a:gd name="connsiteY7" fmla="*/ 135355 h 186571"/>
                <a:gd name="connsiteX8" fmla="*/ 47325 w 81751"/>
                <a:gd name="connsiteY8" fmla="*/ 92493 h 186571"/>
                <a:gd name="connsiteX9" fmla="*/ 80663 w 81751"/>
                <a:gd name="connsiteY9" fmla="*/ 418 h 1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751" h="186571">
                  <a:moveTo>
                    <a:pt x="80663" y="418"/>
                  </a:moveTo>
                  <a:cubicBezTo>
                    <a:pt x="72990" y="7297"/>
                    <a:pt x="9755" y="117364"/>
                    <a:pt x="1288" y="133768"/>
                  </a:cubicBezTo>
                  <a:cubicBezTo>
                    <a:pt x="-7179" y="150172"/>
                    <a:pt x="28805" y="92229"/>
                    <a:pt x="29863" y="98843"/>
                  </a:cubicBezTo>
                  <a:cubicBezTo>
                    <a:pt x="30921" y="105457"/>
                    <a:pt x="2876" y="164724"/>
                    <a:pt x="7638" y="173455"/>
                  </a:cubicBezTo>
                  <a:cubicBezTo>
                    <a:pt x="12400" y="182186"/>
                    <a:pt x="55528" y="149113"/>
                    <a:pt x="58438" y="151230"/>
                  </a:cubicBezTo>
                  <a:cubicBezTo>
                    <a:pt x="61348" y="153347"/>
                    <a:pt x="26687" y="190917"/>
                    <a:pt x="25100" y="186155"/>
                  </a:cubicBezTo>
                  <a:cubicBezTo>
                    <a:pt x="23513" y="181393"/>
                    <a:pt x="46796" y="131122"/>
                    <a:pt x="48913" y="122655"/>
                  </a:cubicBezTo>
                  <a:cubicBezTo>
                    <a:pt x="51030" y="114188"/>
                    <a:pt x="38065" y="140382"/>
                    <a:pt x="37800" y="135355"/>
                  </a:cubicBezTo>
                  <a:cubicBezTo>
                    <a:pt x="37535" y="130328"/>
                    <a:pt x="41504" y="111543"/>
                    <a:pt x="47325" y="92493"/>
                  </a:cubicBezTo>
                  <a:cubicBezTo>
                    <a:pt x="53146" y="73443"/>
                    <a:pt x="88336" y="-6461"/>
                    <a:pt x="80663" y="41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: 図形 1130">
              <a:extLst>
                <a:ext uri="{FF2B5EF4-FFF2-40B4-BE49-F238E27FC236}">
                  <a16:creationId xmlns:a16="http://schemas.microsoft.com/office/drawing/2014/main" id="{9736BECC-C569-4968-BA14-203600BEA058}"/>
                </a:ext>
              </a:extLst>
            </p:cNvPr>
            <p:cNvSpPr/>
            <p:nvPr/>
          </p:nvSpPr>
          <p:spPr>
            <a:xfrm>
              <a:off x="4270266" y="3869145"/>
              <a:ext cx="222082" cy="39340"/>
            </a:xfrm>
            <a:custGeom>
              <a:avLst/>
              <a:gdLst>
                <a:gd name="connsiteX0" fmla="*/ 1697 w 222082"/>
                <a:gd name="connsiteY0" fmla="*/ 1180 h 39340"/>
                <a:gd name="connsiteX1" fmla="*/ 217597 w 222082"/>
                <a:gd name="connsiteY1" fmla="*/ 7530 h 39340"/>
                <a:gd name="connsiteX2" fmla="*/ 152509 w 222082"/>
                <a:gd name="connsiteY2" fmla="*/ 26580 h 39340"/>
                <a:gd name="connsiteX3" fmla="*/ 208072 w 222082"/>
                <a:gd name="connsiteY3" fmla="*/ 39280 h 39340"/>
                <a:gd name="connsiteX4" fmla="*/ 120759 w 222082"/>
                <a:gd name="connsiteY4" fmla="*/ 29755 h 39340"/>
                <a:gd name="connsiteX5" fmla="*/ 1697 w 222082"/>
                <a:gd name="connsiteY5" fmla="*/ 1180 h 3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82" h="39340">
                  <a:moveTo>
                    <a:pt x="1697" y="1180"/>
                  </a:moveTo>
                  <a:cubicBezTo>
                    <a:pt x="17837" y="-2524"/>
                    <a:pt x="192462" y="3297"/>
                    <a:pt x="217597" y="7530"/>
                  </a:cubicBezTo>
                  <a:cubicBezTo>
                    <a:pt x="242732" y="11763"/>
                    <a:pt x="154096" y="21288"/>
                    <a:pt x="152509" y="26580"/>
                  </a:cubicBezTo>
                  <a:cubicBezTo>
                    <a:pt x="150922" y="31872"/>
                    <a:pt x="213364" y="38751"/>
                    <a:pt x="208072" y="39280"/>
                  </a:cubicBezTo>
                  <a:cubicBezTo>
                    <a:pt x="202780" y="39809"/>
                    <a:pt x="152509" y="36899"/>
                    <a:pt x="120759" y="29755"/>
                  </a:cubicBezTo>
                  <a:cubicBezTo>
                    <a:pt x="89009" y="22611"/>
                    <a:pt x="-14443" y="4884"/>
                    <a:pt x="1697" y="118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: 図形 1131">
              <a:extLst>
                <a:ext uri="{FF2B5EF4-FFF2-40B4-BE49-F238E27FC236}">
                  <a16:creationId xmlns:a16="http://schemas.microsoft.com/office/drawing/2014/main" id="{04BBC33F-5EBC-4E5C-BC21-CD15E19991EF}"/>
                </a:ext>
              </a:extLst>
            </p:cNvPr>
            <p:cNvSpPr/>
            <p:nvPr/>
          </p:nvSpPr>
          <p:spPr>
            <a:xfrm>
              <a:off x="4554626" y="3740031"/>
              <a:ext cx="242450" cy="92081"/>
            </a:xfrm>
            <a:custGeom>
              <a:avLst/>
              <a:gdLst>
                <a:gd name="connsiteX0" fmla="*/ 7849 w 242450"/>
                <a:gd name="connsiteY0" fmla="*/ 90607 h 92081"/>
                <a:gd name="connsiteX1" fmla="*/ 241212 w 242450"/>
                <a:gd name="connsiteY1" fmla="*/ 119 h 92081"/>
                <a:gd name="connsiteX2" fmla="*/ 103099 w 242450"/>
                <a:gd name="connsiteY2" fmla="*/ 69969 h 92081"/>
                <a:gd name="connsiteX3" fmla="*/ 168187 w 242450"/>
                <a:gd name="connsiteY3" fmla="*/ 9644 h 92081"/>
                <a:gd name="connsiteX4" fmla="*/ 63412 w 242450"/>
                <a:gd name="connsiteY4" fmla="*/ 54094 h 92081"/>
                <a:gd name="connsiteX5" fmla="*/ 7849 w 242450"/>
                <a:gd name="connsiteY5" fmla="*/ 90607 h 9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2450" h="92081">
                  <a:moveTo>
                    <a:pt x="7849" y="90607"/>
                  </a:moveTo>
                  <a:cubicBezTo>
                    <a:pt x="37482" y="81611"/>
                    <a:pt x="225337" y="3559"/>
                    <a:pt x="241212" y="119"/>
                  </a:cubicBezTo>
                  <a:cubicBezTo>
                    <a:pt x="257087" y="-3321"/>
                    <a:pt x="115270" y="68382"/>
                    <a:pt x="103099" y="69969"/>
                  </a:cubicBezTo>
                  <a:cubicBezTo>
                    <a:pt x="90928" y="71556"/>
                    <a:pt x="174802" y="12290"/>
                    <a:pt x="168187" y="9644"/>
                  </a:cubicBezTo>
                  <a:cubicBezTo>
                    <a:pt x="161573" y="6998"/>
                    <a:pt x="86431" y="43246"/>
                    <a:pt x="63412" y="54094"/>
                  </a:cubicBezTo>
                  <a:cubicBezTo>
                    <a:pt x="40393" y="64942"/>
                    <a:pt x="-21784" y="99603"/>
                    <a:pt x="7849" y="90607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: 図形 1132">
              <a:extLst>
                <a:ext uri="{FF2B5EF4-FFF2-40B4-BE49-F238E27FC236}">
                  <a16:creationId xmlns:a16="http://schemas.microsoft.com/office/drawing/2014/main" id="{B044E9AE-F843-4B98-A2AC-8D09FFF9A7AE}"/>
                </a:ext>
              </a:extLst>
            </p:cNvPr>
            <p:cNvSpPr/>
            <p:nvPr/>
          </p:nvSpPr>
          <p:spPr>
            <a:xfrm>
              <a:off x="4515148" y="2938083"/>
              <a:ext cx="190213" cy="323056"/>
            </a:xfrm>
            <a:custGeom>
              <a:avLst/>
              <a:gdLst>
                <a:gd name="connsiteX0" fmla="*/ 45740 w 190213"/>
                <a:gd name="connsiteY0" fmla="*/ 380 h 323056"/>
                <a:gd name="connsiteX1" fmla="*/ 36215 w 190213"/>
                <a:gd name="connsiteY1" fmla="*/ 100392 h 323056"/>
                <a:gd name="connsiteX2" fmla="*/ 104477 w 190213"/>
                <a:gd name="connsiteY2" fmla="*/ 190880 h 323056"/>
                <a:gd name="connsiteX3" fmla="*/ 190202 w 190213"/>
                <a:gd name="connsiteY3" fmla="*/ 322642 h 323056"/>
                <a:gd name="connsiteX4" fmla="*/ 110827 w 190213"/>
                <a:gd name="connsiteY4" fmla="*/ 235330 h 323056"/>
                <a:gd name="connsiteX5" fmla="*/ 142577 w 190213"/>
                <a:gd name="connsiteY5" fmla="*/ 321055 h 323056"/>
                <a:gd name="connsiteX6" fmla="*/ 4465 w 190213"/>
                <a:gd name="connsiteY6" fmla="*/ 133730 h 323056"/>
                <a:gd name="connsiteX7" fmla="*/ 33040 w 190213"/>
                <a:gd name="connsiteY7" fmla="*/ 63880 h 323056"/>
                <a:gd name="connsiteX8" fmla="*/ 25102 w 190213"/>
                <a:gd name="connsiteY8" fmla="*/ 111505 h 323056"/>
                <a:gd name="connsiteX9" fmla="*/ 10815 w 190213"/>
                <a:gd name="connsiteY9" fmla="*/ 67055 h 323056"/>
                <a:gd name="connsiteX10" fmla="*/ 45740 w 190213"/>
                <a:gd name="connsiteY10" fmla="*/ 380 h 32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213" h="323056">
                  <a:moveTo>
                    <a:pt x="45740" y="380"/>
                  </a:moveTo>
                  <a:cubicBezTo>
                    <a:pt x="49973" y="5936"/>
                    <a:pt x="26426" y="68642"/>
                    <a:pt x="36215" y="100392"/>
                  </a:cubicBezTo>
                  <a:cubicBezTo>
                    <a:pt x="46004" y="132142"/>
                    <a:pt x="78813" y="153838"/>
                    <a:pt x="104477" y="190880"/>
                  </a:cubicBezTo>
                  <a:cubicBezTo>
                    <a:pt x="130141" y="227922"/>
                    <a:pt x="189144" y="315234"/>
                    <a:pt x="190202" y="322642"/>
                  </a:cubicBezTo>
                  <a:cubicBezTo>
                    <a:pt x="191260" y="330050"/>
                    <a:pt x="118764" y="235594"/>
                    <a:pt x="110827" y="235330"/>
                  </a:cubicBezTo>
                  <a:cubicBezTo>
                    <a:pt x="102890" y="235066"/>
                    <a:pt x="160304" y="337988"/>
                    <a:pt x="142577" y="321055"/>
                  </a:cubicBezTo>
                  <a:cubicBezTo>
                    <a:pt x="124850" y="304122"/>
                    <a:pt x="22721" y="176592"/>
                    <a:pt x="4465" y="133730"/>
                  </a:cubicBezTo>
                  <a:cubicBezTo>
                    <a:pt x="-13791" y="90868"/>
                    <a:pt x="29601" y="67584"/>
                    <a:pt x="33040" y="63880"/>
                  </a:cubicBezTo>
                  <a:cubicBezTo>
                    <a:pt x="36479" y="60176"/>
                    <a:pt x="28806" y="110976"/>
                    <a:pt x="25102" y="111505"/>
                  </a:cubicBezTo>
                  <a:cubicBezTo>
                    <a:pt x="21398" y="112034"/>
                    <a:pt x="9492" y="82401"/>
                    <a:pt x="10815" y="67055"/>
                  </a:cubicBezTo>
                  <a:cubicBezTo>
                    <a:pt x="12138" y="51709"/>
                    <a:pt x="41507" y="-5176"/>
                    <a:pt x="45740" y="380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楕円 174">
              <a:extLst>
                <a:ext uri="{FF2B5EF4-FFF2-40B4-BE49-F238E27FC236}">
                  <a16:creationId xmlns:a16="http://schemas.microsoft.com/office/drawing/2014/main" id="{0FAACC8E-996F-4D11-8EDE-3151B4042224}"/>
                </a:ext>
              </a:extLst>
            </p:cNvPr>
            <p:cNvSpPr/>
            <p:nvPr/>
          </p:nvSpPr>
          <p:spPr>
            <a:xfrm rot="20573836">
              <a:off x="4923078" y="3062347"/>
              <a:ext cx="245544" cy="356039"/>
            </a:xfrm>
            <a:prstGeom prst="ellipse">
              <a:avLst/>
            </a:pr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: 図形 1134">
              <a:extLst>
                <a:ext uri="{FF2B5EF4-FFF2-40B4-BE49-F238E27FC236}">
                  <a16:creationId xmlns:a16="http://schemas.microsoft.com/office/drawing/2014/main" id="{E7A1EB04-C44A-4732-92FD-874DAD07F358}"/>
                </a:ext>
              </a:extLst>
            </p:cNvPr>
            <p:cNvSpPr/>
            <p:nvPr/>
          </p:nvSpPr>
          <p:spPr>
            <a:xfrm>
              <a:off x="5441773" y="3102214"/>
              <a:ext cx="194760" cy="420519"/>
            </a:xfrm>
            <a:custGeom>
              <a:avLst/>
              <a:gdLst>
                <a:gd name="connsiteX0" fmla="*/ 177 w 194760"/>
                <a:gd name="connsiteY0" fmla="*/ 80724 h 420519"/>
                <a:gd name="connsiteX1" fmla="*/ 82727 w 194760"/>
                <a:gd name="connsiteY1" fmla="*/ 7699 h 420519"/>
                <a:gd name="connsiteX2" fmla="*/ 185915 w 194760"/>
                <a:gd name="connsiteY2" fmla="*/ 6111 h 420519"/>
                <a:gd name="connsiteX3" fmla="*/ 187502 w 194760"/>
                <a:gd name="connsiteY3" fmla="*/ 42624 h 420519"/>
                <a:gd name="connsiteX4" fmla="*/ 193852 w 194760"/>
                <a:gd name="connsiteY4" fmla="*/ 212486 h 420519"/>
                <a:gd name="connsiteX5" fmla="*/ 165277 w 194760"/>
                <a:gd name="connsiteY5" fmla="*/ 260111 h 420519"/>
                <a:gd name="connsiteX6" fmla="*/ 141465 w 194760"/>
                <a:gd name="connsiteY6" fmla="*/ 334724 h 420519"/>
                <a:gd name="connsiteX7" fmla="*/ 101777 w 194760"/>
                <a:gd name="connsiteY7" fmla="*/ 398224 h 420519"/>
                <a:gd name="connsiteX8" fmla="*/ 33515 w 194760"/>
                <a:gd name="connsiteY8" fmla="*/ 418861 h 420519"/>
                <a:gd name="connsiteX9" fmla="*/ 109715 w 194760"/>
                <a:gd name="connsiteY9" fmla="*/ 360124 h 420519"/>
                <a:gd name="connsiteX10" fmla="*/ 187502 w 194760"/>
                <a:gd name="connsiteY10" fmla="*/ 193436 h 420519"/>
                <a:gd name="connsiteX11" fmla="*/ 173215 w 194760"/>
                <a:gd name="connsiteY11" fmla="*/ 20399 h 420519"/>
                <a:gd name="connsiteX12" fmla="*/ 104952 w 194760"/>
                <a:gd name="connsiteY12" fmla="*/ 23574 h 420519"/>
                <a:gd name="connsiteX13" fmla="*/ 177 w 194760"/>
                <a:gd name="connsiteY13" fmla="*/ 80724 h 42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4760" h="420519">
                  <a:moveTo>
                    <a:pt x="177" y="80724"/>
                  </a:moveTo>
                  <a:cubicBezTo>
                    <a:pt x="-3527" y="78078"/>
                    <a:pt x="51771" y="20134"/>
                    <a:pt x="82727" y="7699"/>
                  </a:cubicBezTo>
                  <a:cubicBezTo>
                    <a:pt x="113683" y="-4736"/>
                    <a:pt x="168453" y="290"/>
                    <a:pt x="185915" y="6111"/>
                  </a:cubicBezTo>
                  <a:cubicBezTo>
                    <a:pt x="203377" y="11932"/>
                    <a:pt x="186179" y="8228"/>
                    <a:pt x="187502" y="42624"/>
                  </a:cubicBezTo>
                  <a:cubicBezTo>
                    <a:pt x="188825" y="77020"/>
                    <a:pt x="197556" y="176238"/>
                    <a:pt x="193852" y="212486"/>
                  </a:cubicBezTo>
                  <a:cubicBezTo>
                    <a:pt x="190148" y="248734"/>
                    <a:pt x="174008" y="239738"/>
                    <a:pt x="165277" y="260111"/>
                  </a:cubicBezTo>
                  <a:cubicBezTo>
                    <a:pt x="156546" y="280484"/>
                    <a:pt x="152048" y="311705"/>
                    <a:pt x="141465" y="334724"/>
                  </a:cubicBezTo>
                  <a:cubicBezTo>
                    <a:pt x="130882" y="357743"/>
                    <a:pt x="119769" y="384201"/>
                    <a:pt x="101777" y="398224"/>
                  </a:cubicBezTo>
                  <a:cubicBezTo>
                    <a:pt x="83785" y="412247"/>
                    <a:pt x="32192" y="425211"/>
                    <a:pt x="33515" y="418861"/>
                  </a:cubicBezTo>
                  <a:cubicBezTo>
                    <a:pt x="34838" y="412511"/>
                    <a:pt x="84051" y="397695"/>
                    <a:pt x="109715" y="360124"/>
                  </a:cubicBezTo>
                  <a:cubicBezTo>
                    <a:pt x="135379" y="322553"/>
                    <a:pt x="176919" y="250057"/>
                    <a:pt x="187502" y="193436"/>
                  </a:cubicBezTo>
                  <a:cubicBezTo>
                    <a:pt x="198085" y="136815"/>
                    <a:pt x="186973" y="48709"/>
                    <a:pt x="173215" y="20399"/>
                  </a:cubicBezTo>
                  <a:cubicBezTo>
                    <a:pt x="159457" y="-7911"/>
                    <a:pt x="132204" y="14843"/>
                    <a:pt x="104952" y="23574"/>
                  </a:cubicBezTo>
                  <a:cubicBezTo>
                    <a:pt x="77700" y="32305"/>
                    <a:pt x="3881" y="83370"/>
                    <a:pt x="177" y="807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: 図形 1135">
              <a:extLst>
                <a:ext uri="{FF2B5EF4-FFF2-40B4-BE49-F238E27FC236}">
                  <a16:creationId xmlns:a16="http://schemas.microsoft.com/office/drawing/2014/main" id="{5A036D03-44D5-4761-A365-CDC2794FB9B4}"/>
                </a:ext>
              </a:extLst>
            </p:cNvPr>
            <p:cNvSpPr/>
            <p:nvPr/>
          </p:nvSpPr>
          <p:spPr>
            <a:xfrm>
              <a:off x="5525268" y="3151955"/>
              <a:ext cx="18332" cy="188701"/>
            </a:xfrm>
            <a:custGeom>
              <a:avLst/>
              <a:gdLst>
                <a:gd name="connsiteX0" fmla="*/ 820 w 18332"/>
                <a:gd name="connsiteY0" fmla="*/ 820 h 188701"/>
                <a:gd name="connsiteX1" fmla="*/ 18282 w 18332"/>
                <a:gd name="connsiteY1" fmla="*/ 184970 h 188701"/>
                <a:gd name="connsiteX2" fmla="*/ 5582 w 18332"/>
                <a:gd name="connsiteY2" fmla="*/ 118295 h 188701"/>
                <a:gd name="connsiteX3" fmla="*/ 820 w 18332"/>
                <a:gd name="connsiteY3" fmla="*/ 820 h 188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332" h="188701">
                  <a:moveTo>
                    <a:pt x="820" y="820"/>
                  </a:moveTo>
                  <a:cubicBezTo>
                    <a:pt x="2937" y="11932"/>
                    <a:pt x="17488" y="165391"/>
                    <a:pt x="18282" y="184970"/>
                  </a:cubicBezTo>
                  <a:cubicBezTo>
                    <a:pt x="19076" y="204549"/>
                    <a:pt x="10344" y="141843"/>
                    <a:pt x="5582" y="118295"/>
                  </a:cubicBezTo>
                  <a:cubicBezTo>
                    <a:pt x="820" y="94747"/>
                    <a:pt x="-1297" y="-10292"/>
                    <a:pt x="820" y="8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: 図形 1136">
              <a:extLst>
                <a:ext uri="{FF2B5EF4-FFF2-40B4-BE49-F238E27FC236}">
                  <a16:creationId xmlns:a16="http://schemas.microsoft.com/office/drawing/2014/main" id="{5BF74E88-F8C8-4CBF-BA6E-F439CEC3A016}"/>
                </a:ext>
              </a:extLst>
            </p:cNvPr>
            <p:cNvSpPr/>
            <p:nvPr/>
          </p:nvSpPr>
          <p:spPr>
            <a:xfrm>
              <a:off x="5392727" y="3244651"/>
              <a:ext cx="141403" cy="173544"/>
            </a:xfrm>
            <a:custGeom>
              <a:avLst/>
              <a:gdLst>
                <a:gd name="connsiteX0" fmla="*/ 11 w 141403"/>
                <a:gd name="connsiteY0" fmla="*/ 199 h 173544"/>
                <a:gd name="connsiteX1" fmla="*/ 98436 w 141403"/>
                <a:gd name="connsiteY1" fmla="*/ 57349 h 173544"/>
                <a:gd name="connsiteX2" fmla="*/ 125423 w 141403"/>
                <a:gd name="connsiteY2" fmla="*/ 117674 h 173544"/>
                <a:gd name="connsiteX3" fmla="*/ 141298 w 141403"/>
                <a:gd name="connsiteY3" fmla="*/ 173237 h 173544"/>
                <a:gd name="connsiteX4" fmla="*/ 130186 w 141403"/>
                <a:gd name="connsiteY4" fmla="*/ 92274 h 173544"/>
                <a:gd name="connsiteX5" fmla="*/ 92086 w 141403"/>
                <a:gd name="connsiteY5" fmla="*/ 39887 h 173544"/>
                <a:gd name="connsiteX6" fmla="*/ 11 w 141403"/>
                <a:gd name="connsiteY6" fmla="*/ 199 h 17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403" h="173544">
                  <a:moveTo>
                    <a:pt x="11" y="199"/>
                  </a:moveTo>
                  <a:cubicBezTo>
                    <a:pt x="1069" y="3109"/>
                    <a:pt x="77534" y="37770"/>
                    <a:pt x="98436" y="57349"/>
                  </a:cubicBezTo>
                  <a:cubicBezTo>
                    <a:pt x="119338" y="76928"/>
                    <a:pt x="118279" y="98359"/>
                    <a:pt x="125423" y="117674"/>
                  </a:cubicBezTo>
                  <a:cubicBezTo>
                    <a:pt x="132567" y="136989"/>
                    <a:pt x="140504" y="177470"/>
                    <a:pt x="141298" y="173237"/>
                  </a:cubicBezTo>
                  <a:cubicBezTo>
                    <a:pt x="142092" y="169004"/>
                    <a:pt x="138388" y="114499"/>
                    <a:pt x="130186" y="92274"/>
                  </a:cubicBezTo>
                  <a:cubicBezTo>
                    <a:pt x="121984" y="70049"/>
                    <a:pt x="110871" y="52851"/>
                    <a:pt x="92086" y="39887"/>
                  </a:cubicBezTo>
                  <a:cubicBezTo>
                    <a:pt x="73301" y="26923"/>
                    <a:pt x="-1047" y="-2711"/>
                    <a:pt x="11" y="1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: 図形 1137">
              <a:extLst>
                <a:ext uri="{FF2B5EF4-FFF2-40B4-BE49-F238E27FC236}">
                  <a16:creationId xmlns:a16="http://schemas.microsoft.com/office/drawing/2014/main" id="{BAF33AC3-4965-46A9-9CFB-50E78703A195}"/>
                </a:ext>
              </a:extLst>
            </p:cNvPr>
            <p:cNvSpPr/>
            <p:nvPr/>
          </p:nvSpPr>
          <p:spPr>
            <a:xfrm>
              <a:off x="5319472" y="3349511"/>
              <a:ext cx="98213" cy="169998"/>
            </a:xfrm>
            <a:custGeom>
              <a:avLst/>
              <a:gdLst>
                <a:gd name="connsiteX0" fmla="*/ 79616 w 98213"/>
                <a:gd name="connsiteY0" fmla="*/ 114 h 169998"/>
                <a:gd name="connsiteX1" fmla="*/ 95491 w 98213"/>
                <a:gd name="connsiteY1" fmla="*/ 100127 h 169998"/>
                <a:gd name="connsiteX2" fmla="*/ 12941 w 98213"/>
                <a:gd name="connsiteY2" fmla="*/ 138227 h 169998"/>
                <a:gd name="connsiteX3" fmla="*/ 6591 w 98213"/>
                <a:gd name="connsiteY3" fmla="*/ 169977 h 169998"/>
                <a:gd name="connsiteX4" fmla="*/ 6591 w 98213"/>
                <a:gd name="connsiteY4" fmla="*/ 133464 h 169998"/>
                <a:gd name="connsiteX5" fmla="*/ 92316 w 98213"/>
                <a:gd name="connsiteY5" fmla="*/ 81077 h 169998"/>
                <a:gd name="connsiteX6" fmla="*/ 79616 w 98213"/>
                <a:gd name="connsiteY6" fmla="*/ 114 h 169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213" h="169998">
                  <a:moveTo>
                    <a:pt x="79616" y="114"/>
                  </a:moveTo>
                  <a:cubicBezTo>
                    <a:pt x="80145" y="3289"/>
                    <a:pt x="106603" y="77108"/>
                    <a:pt x="95491" y="100127"/>
                  </a:cubicBezTo>
                  <a:cubicBezTo>
                    <a:pt x="84379" y="123146"/>
                    <a:pt x="27757" y="126585"/>
                    <a:pt x="12941" y="138227"/>
                  </a:cubicBezTo>
                  <a:cubicBezTo>
                    <a:pt x="-1875" y="149869"/>
                    <a:pt x="7649" y="170771"/>
                    <a:pt x="6591" y="169977"/>
                  </a:cubicBezTo>
                  <a:cubicBezTo>
                    <a:pt x="5533" y="169183"/>
                    <a:pt x="-7696" y="148281"/>
                    <a:pt x="6591" y="133464"/>
                  </a:cubicBezTo>
                  <a:cubicBezTo>
                    <a:pt x="20878" y="118647"/>
                    <a:pt x="79352" y="101185"/>
                    <a:pt x="92316" y="81077"/>
                  </a:cubicBezTo>
                  <a:cubicBezTo>
                    <a:pt x="105280" y="60969"/>
                    <a:pt x="79087" y="-3061"/>
                    <a:pt x="79616" y="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: 図形 1138">
              <a:extLst>
                <a:ext uri="{FF2B5EF4-FFF2-40B4-BE49-F238E27FC236}">
                  <a16:creationId xmlns:a16="http://schemas.microsoft.com/office/drawing/2014/main" id="{DBCB5E58-B02B-4829-9ED5-A77CBA312EF0}"/>
                </a:ext>
              </a:extLst>
            </p:cNvPr>
            <p:cNvSpPr/>
            <p:nvPr/>
          </p:nvSpPr>
          <p:spPr>
            <a:xfrm>
              <a:off x="5422831" y="3330572"/>
              <a:ext cx="71430" cy="85729"/>
            </a:xfrm>
            <a:custGeom>
              <a:avLst/>
              <a:gdLst>
                <a:gd name="connsiteX0" fmla="*/ 69 w 71430"/>
                <a:gd name="connsiteY0" fmla="*/ 3 h 85729"/>
                <a:gd name="connsiteX1" fmla="*/ 55632 w 71430"/>
                <a:gd name="connsiteY1" fmla="*/ 26991 h 85729"/>
                <a:gd name="connsiteX2" fmla="*/ 65157 w 71430"/>
                <a:gd name="connsiteY2" fmla="*/ 85728 h 85729"/>
                <a:gd name="connsiteX3" fmla="*/ 68332 w 71430"/>
                <a:gd name="connsiteY3" fmla="*/ 28578 h 85729"/>
                <a:gd name="connsiteX4" fmla="*/ 69 w 71430"/>
                <a:gd name="connsiteY4" fmla="*/ 3 h 85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30" h="85729">
                  <a:moveTo>
                    <a:pt x="69" y="3"/>
                  </a:moveTo>
                  <a:cubicBezTo>
                    <a:pt x="-2048" y="-261"/>
                    <a:pt x="44784" y="12704"/>
                    <a:pt x="55632" y="26991"/>
                  </a:cubicBezTo>
                  <a:cubicBezTo>
                    <a:pt x="66480" y="41278"/>
                    <a:pt x="63040" y="85464"/>
                    <a:pt x="65157" y="85728"/>
                  </a:cubicBezTo>
                  <a:cubicBezTo>
                    <a:pt x="67274" y="85992"/>
                    <a:pt x="76005" y="41807"/>
                    <a:pt x="68332" y="28578"/>
                  </a:cubicBezTo>
                  <a:cubicBezTo>
                    <a:pt x="60659" y="15349"/>
                    <a:pt x="2186" y="267"/>
                    <a:pt x="69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: 図形 1139">
              <a:extLst>
                <a:ext uri="{FF2B5EF4-FFF2-40B4-BE49-F238E27FC236}">
                  <a16:creationId xmlns:a16="http://schemas.microsoft.com/office/drawing/2014/main" id="{F0133DE3-DB62-4FD8-A990-A59FD3405DBD}"/>
                </a:ext>
              </a:extLst>
            </p:cNvPr>
            <p:cNvSpPr/>
            <p:nvPr/>
          </p:nvSpPr>
          <p:spPr>
            <a:xfrm>
              <a:off x="5325466" y="3509963"/>
              <a:ext cx="91093" cy="192158"/>
            </a:xfrm>
            <a:custGeom>
              <a:avLst/>
              <a:gdLst>
                <a:gd name="connsiteX0" fmla="*/ 18059 w 91093"/>
                <a:gd name="connsiteY0" fmla="*/ 0 h 192158"/>
                <a:gd name="connsiteX1" fmla="*/ 13297 w 91093"/>
                <a:gd name="connsiteY1" fmla="*/ 120650 h 192158"/>
                <a:gd name="connsiteX2" fmla="*/ 30759 w 91093"/>
                <a:gd name="connsiteY2" fmla="*/ 136525 h 192158"/>
                <a:gd name="connsiteX3" fmla="*/ 91084 w 91093"/>
                <a:gd name="connsiteY3" fmla="*/ 192087 h 192158"/>
                <a:gd name="connsiteX4" fmla="*/ 25997 w 91093"/>
                <a:gd name="connsiteY4" fmla="*/ 147637 h 192158"/>
                <a:gd name="connsiteX5" fmla="*/ 597 w 91093"/>
                <a:gd name="connsiteY5" fmla="*/ 122237 h 192158"/>
                <a:gd name="connsiteX6" fmla="*/ 18059 w 91093"/>
                <a:gd name="connsiteY6" fmla="*/ 0 h 19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093" h="192158">
                  <a:moveTo>
                    <a:pt x="18059" y="0"/>
                  </a:moveTo>
                  <a:cubicBezTo>
                    <a:pt x="20176" y="-264"/>
                    <a:pt x="11180" y="97896"/>
                    <a:pt x="13297" y="120650"/>
                  </a:cubicBezTo>
                  <a:cubicBezTo>
                    <a:pt x="15414" y="143404"/>
                    <a:pt x="30759" y="136525"/>
                    <a:pt x="30759" y="136525"/>
                  </a:cubicBezTo>
                  <a:cubicBezTo>
                    <a:pt x="43723" y="148431"/>
                    <a:pt x="91878" y="190235"/>
                    <a:pt x="91084" y="192087"/>
                  </a:cubicBezTo>
                  <a:cubicBezTo>
                    <a:pt x="90290" y="193939"/>
                    <a:pt x="41078" y="159279"/>
                    <a:pt x="25997" y="147637"/>
                  </a:cubicBezTo>
                  <a:cubicBezTo>
                    <a:pt x="10916" y="135995"/>
                    <a:pt x="4830" y="143404"/>
                    <a:pt x="597" y="122237"/>
                  </a:cubicBezTo>
                  <a:cubicBezTo>
                    <a:pt x="-3636" y="101070"/>
                    <a:pt x="15942" y="264"/>
                    <a:pt x="180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: 図形 1140">
              <a:extLst>
                <a:ext uri="{FF2B5EF4-FFF2-40B4-BE49-F238E27FC236}">
                  <a16:creationId xmlns:a16="http://schemas.microsoft.com/office/drawing/2014/main" id="{CFF16A38-A48A-4678-AC85-6B84828BE85E}"/>
                </a:ext>
              </a:extLst>
            </p:cNvPr>
            <p:cNvSpPr/>
            <p:nvPr/>
          </p:nvSpPr>
          <p:spPr>
            <a:xfrm>
              <a:off x="5345203" y="3541713"/>
              <a:ext cx="68572" cy="138169"/>
            </a:xfrm>
            <a:custGeom>
              <a:avLst/>
              <a:gdLst>
                <a:gd name="connsiteX0" fmla="*/ 28485 w 68572"/>
                <a:gd name="connsiteY0" fmla="*/ 0 h 138169"/>
                <a:gd name="connsiteX1" fmla="*/ 11022 w 68572"/>
                <a:gd name="connsiteY1" fmla="*/ 90487 h 138169"/>
                <a:gd name="connsiteX2" fmla="*/ 28485 w 68572"/>
                <a:gd name="connsiteY2" fmla="*/ 100012 h 138169"/>
                <a:gd name="connsiteX3" fmla="*/ 68172 w 68572"/>
                <a:gd name="connsiteY3" fmla="*/ 138112 h 138169"/>
                <a:gd name="connsiteX4" fmla="*/ 1497 w 68572"/>
                <a:gd name="connsiteY4" fmla="*/ 90487 h 138169"/>
                <a:gd name="connsiteX5" fmla="*/ 28485 w 68572"/>
                <a:gd name="connsiteY5" fmla="*/ 0 h 13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72" h="138169">
                  <a:moveTo>
                    <a:pt x="28485" y="0"/>
                  </a:moveTo>
                  <a:cubicBezTo>
                    <a:pt x="30072" y="0"/>
                    <a:pt x="11022" y="73818"/>
                    <a:pt x="11022" y="90487"/>
                  </a:cubicBezTo>
                  <a:cubicBezTo>
                    <a:pt x="11022" y="107156"/>
                    <a:pt x="18960" y="92075"/>
                    <a:pt x="28485" y="100012"/>
                  </a:cubicBezTo>
                  <a:cubicBezTo>
                    <a:pt x="38010" y="107949"/>
                    <a:pt x="72670" y="139700"/>
                    <a:pt x="68172" y="138112"/>
                  </a:cubicBezTo>
                  <a:cubicBezTo>
                    <a:pt x="63674" y="136525"/>
                    <a:pt x="10493" y="110066"/>
                    <a:pt x="1497" y="90487"/>
                  </a:cubicBezTo>
                  <a:cubicBezTo>
                    <a:pt x="-7499" y="70908"/>
                    <a:pt x="26898" y="0"/>
                    <a:pt x="284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: 図形 1141">
              <a:extLst>
                <a:ext uri="{FF2B5EF4-FFF2-40B4-BE49-F238E27FC236}">
                  <a16:creationId xmlns:a16="http://schemas.microsoft.com/office/drawing/2014/main" id="{F2385278-0912-4525-BA8A-053CBF598236}"/>
                </a:ext>
              </a:extLst>
            </p:cNvPr>
            <p:cNvSpPr/>
            <p:nvPr/>
          </p:nvSpPr>
          <p:spPr>
            <a:xfrm>
              <a:off x="5343356" y="3514689"/>
              <a:ext cx="98629" cy="165151"/>
            </a:xfrm>
            <a:custGeom>
              <a:avLst/>
              <a:gdLst>
                <a:gd name="connsiteX0" fmla="*/ 169 w 98629"/>
                <a:gd name="connsiteY0" fmla="*/ 36 h 165151"/>
                <a:gd name="connsiteX1" fmla="*/ 90657 w 98629"/>
                <a:gd name="connsiteY1" fmla="*/ 49249 h 165151"/>
                <a:gd name="connsiteX2" fmla="*/ 85894 w 98629"/>
                <a:gd name="connsiteY2" fmla="*/ 65124 h 165151"/>
                <a:gd name="connsiteX3" fmla="*/ 74782 w 98629"/>
                <a:gd name="connsiteY3" fmla="*/ 165136 h 165151"/>
                <a:gd name="connsiteX4" fmla="*/ 98594 w 98629"/>
                <a:gd name="connsiteY4" fmla="*/ 57186 h 165151"/>
                <a:gd name="connsiteX5" fmla="*/ 68432 w 98629"/>
                <a:gd name="connsiteY5" fmla="*/ 41311 h 165151"/>
                <a:gd name="connsiteX6" fmla="*/ 169 w 98629"/>
                <a:gd name="connsiteY6" fmla="*/ 36 h 165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629" h="165151">
                  <a:moveTo>
                    <a:pt x="169" y="36"/>
                  </a:moveTo>
                  <a:cubicBezTo>
                    <a:pt x="3873" y="1359"/>
                    <a:pt x="76370" y="38401"/>
                    <a:pt x="90657" y="49249"/>
                  </a:cubicBezTo>
                  <a:cubicBezTo>
                    <a:pt x="104944" y="60097"/>
                    <a:pt x="88540" y="45810"/>
                    <a:pt x="85894" y="65124"/>
                  </a:cubicBezTo>
                  <a:cubicBezTo>
                    <a:pt x="83248" y="84438"/>
                    <a:pt x="72665" y="166459"/>
                    <a:pt x="74782" y="165136"/>
                  </a:cubicBezTo>
                  <a:cubicBezTo>
                    <a:pt x="76899" y="163813"/>
                    <a:pt x="99652" y="77823"/>
                    <a:pt x="98594" y="57186"/>
                  </a:cubicBezTo>
                  <a:cubicBezTo>
                    <a:pt x="97536" y="36549"/>
                    <a:pt x="82455" y="48984"/>
                    <a:pt x="68432" y="41311"/>
                  </a:cubicBezTo>
                  <a:cubicBezTo>
                    <a:pt x="54409" y="33638"/>
                    <a:pt x="-3535" y="-1287"/>
                    <a:pt x="169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: 図形 1142">
              <a:extLst>
                <a:ext uri="{FF2B5EF4-FFF2-40B4-BE49-F238E27FC236}">
                  <a16:creationId xmlns:a16="http://schemas.microsoft.com/office/drawing/2014/main" id="{61C86FA0-670B-420D-8A62-B33E7111FCB4}"/>
                </a:ext>
              </a:extLst>
            </p:cNvPr>
            <p:cNvSpPr/>
            <p:nvPr/>
          </p:nvSpPr>
          <p:spPr>
            <a:xfrm>
              <a:off x="3380931" y="3466736"/>
              <a:ext cx="248165" cy="325217"/>
            </a:xfrm>
            <a:custGeom>
              <a:avLst/>
              <a:gdLst>
                <a:gd name="connsiteX0" fmla="*/ 9969 w 248165"/>
                <a:gd name="connsiteY0" fmla="*/ 6714 h 325217"/>
                <a:gd name="connsiteX1" fmla="*/ 17907 w 248165"/>
                <a:gd name="connsiteY1" fmla="*/ 82914 h 325217"/>
                <a:gd name="connsiteX2" fmla="*/ 121094 w 248165"/>
                <a:gd name="connsiteY2" fmla="*/ 271827 h 325217"/>
                <a:gd name="connsiteX3" fmla="*/ 157607 w 248165"/>
                <a:gd name="connsiteY3" fmla="*/ 301989 h 325217"/>
                <a:gd name="connsiteX4" fmla="*/ 248094 w 248165"/>
                <a:gd name="connsiteY4" fmla="*/ 317864 h 325217"/>
                <a:gd name="connsiteX5" fmla="*/ 171894 w 248165"/>
                <a:gd name="connsiteY5" fmla="*/ 319452 h 325217"/>
                <a:gd name="connsiteX6" fmla="*/ 121094 w 248165"/>
                <a:gd name="connsiteY6" fmla="*/ 243252 h 325217"/>
                <a:gd name="connsiteX7" fmla="*/ 9969 w 248165"/>
                <a:gd name="connsiteY7" fmla="*/ 6714 h 325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165" h="325217">
                  <a:moveTo>
                    <a:pt x="9969" y="6714"/>
                  </a:moveTo>
                  <a:cubicBezTo>
                    <a:pt x="-7229" y="-20009"/>
                    <a:pt x="-614" y="38729"/>
                    <a:pt x="17907" y="82914"/>
                  </a:cubicBezTo>
                  <a:cubicBezTo>
                    <a:pt x="36428" y="127099"/>
                    <a:pt x="97811" y="235315"/>
                    <a:pt x="121094" y="271827"/>
                  </a:cubicBezTo>
                  <a:cubicBezTo>
                    <a:pt x="144377" y="308340"/>
                    <a:pt x="136440" y="294316"/>
                    <a:pt x="157607" y="301989"/>
                  </a:cubicBezTo>
                  <a:cubicBezTo>
                    <a:pt x="178774" y="309662"/>
                    <a:pt x="245713" y="314954"/>
                    <a:pt x="248094" y="317864"/>
                  </a:cubicBezTo>
                  <a:cubicBezTo>
                    <a:pt x="250475" y="320774"/>
                    <a:pt x="193061" y="331887"/>
                    <a:pt x="171894" y="319452"/>
                  </a:cubicBezTo>
                  <a:cubicBezTo>
                    <a:pt x="150727" y="307017"/>
                    <a:pt x="148875" y="292729"/>
                    <a:pt x="121094" y="243252"/>
                  </a:cubicBezTo>
                  <a:cubicBezTo>
                    <a:pt x="93313" y="193775"/>
                    <a:pt x="27167" y="33437"/>
                    <a:pt x="9969" y="67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: 図形 1143">
              <a:extLst>
                <a:ext uri="{FF2B5EF4-FFF2-40B4-BE49-F238E27FC236}">
                  <a16:creationId xmlns:a16="http://schemas.microsoft.com/office/drawing/2014/main" id="{06591469-3AFB-425B-ADC8-BFE3EDF3E484}"/>
                </a:ext>
              </a:extLst>
            </p:cNvPr>
            <p:cNvSpPr/>
            <p:nvPr/>
          </p:nvSpPr>
          <p:spPr>
            <a:xfrm>
              <a:off x="3695681" y="3796984"/>
              <a:ext cx="57477" cy="146066"/>
            </a:xfrm>
            <a:custGeom>
              <a:avLst/>
              <a:gdLst>
                <a:gd name="connsiteX0" fmla="*/ 19 w 57477"/>
                <a:gd name="connsiteY0" fmla="*/ 316 h 146066"/>
                <a:gd name="connsiteX1" fmla="*/ 53994 w 57477"/>
                <a:gd name="connsiteY1" fmla="*/ 141604 h 146066"/>
                <a:gd name="connsiteX2" fmla="*/ 47644 w 57477"/>
                <a:gd name="connsiteY2" fmla="*/ 103504 h 146066"/>
                <a:gd name="connsiteX3" fmla="*/ 19 w 57477"/>
                <a:gd name="connsiteY3" fmla="*/ 316 h 146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477" h="146066">
                  <a:moveTo>
                    <a:pt x="19" y="316"/>
                  </a:moveTo>
                  <a:cubicBezTo>
                    <a:pt x="1077" y="6666"/>
                    <a:pt x="46057" y="124406"/>
                    <a:pt x="53994" y="141604"/>
                  </a:cubicBezTo>
                  <a:cubicBezTo>
                    <a:pt x="61931" y="158802"/>
                    <a:pt x="54788" y="122025"/>
                    <a:pt x="47644" y="103504"/>
                  </a:cubicBezTo>
                  <a:cubicBezTo>
                    <a:pt x="40500" y="84983"/>
                    <a:pt x="-1039" y="-6034"/>
                    <a:pt x="19" y="3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: 図形 1144">
              <a:extLst>
                <a:ext uri="{FF2B5EF4-FFF2-40B4-BE49-F238E27FC236}">
                  <a16:creationId xmlns:a16="http://schemas.microsoft.com/office/drawing/2014/main" id="{FEE7C322-5A95-45AD-BF1E-210C4E8D2597}"/>
                </a:ext>
              </a:extLst>
            </p:cNvPr>
            <p:cNvSpPr/>
            <p:nvPr/>
          </p:nvSpPr>
          <p:spPr>
            <a:xfrm>
              <a:off x="3619245" y="3826847"/>
              <a:ext cx="127655" cy="108567"/>
            </a:xfrm>
            <a:custGeom>
              <a:avLst/>
              <a:gdLst>
                <a:gd name="connsiteX0" fmla="*/ 92330 w 127655"/>
                <a:gd name="connsiteY0" fmla="*/ 616 h 108567"/>
                <a:gd name="connsiteX1" fmla="*/ 9780 w 127655"/>
                <a:gd name="connsiteY1" fmla="*/ 21253 h 108567"/>
                <a:gd name="connsiteX2" fmla="*/ 54230 w 127655"/>
                <a:gd name="connsiteY2" fmla="*/ 67291 h 108567"/>
                <a:gd name="connsiteX3" fmla="*/ 127255 w 127655"/>
                <a:gd name="connsiteY3" fmla="*/ 108566 h 108567"/>
                <a:gd name="connsiteX4" fmla="*/ 19305 w 127655"/>
                <a:gd name="connsiteY4" fmla="*/ 65703 h 108567"/>
                <a:gd name="connsiteX5" fmla="*/ 255 w 127655"/>
                <a:gd name="connsiteY5" fmla="*/ 19666 h 108567"/>
                <a:gd name="connsiteX6" fmla="*/ 12955 w 127655"/>
                <a:gd name="connsiteY6" fmla="*/ 6966 h 108567"/>
                <a:gd name="connsiteX7" fmla="*/ 92330 w 127655"/>
                <a:gd name="connsiteY7" fmla="*/ 616 h 10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55" h="108567">
                  <a:moveTo>
                    <a:pt x="92330" y="616"/>
                  </a:moveTo>
                  <a:cubicBezTo>
                    <a:pt x="91801" y="2997"/>
                    <a:pt x="16130" y="10141"/>
                    <a:pt x="9780" y="21253"/>
                  </a:cubicBezTo>
                  <a:cubicBezTo>
                    <a:pt x="3430" y="32365"/>
                    <a:pt x="34651" y="52739"/>
                    <a:pt x="54230" y="67291"/>
                  </a:cubicBezTo>
                  <a:cubicBezTo>
                    <a:pt x="73809" y="81843"/>
                    <a:pt x="133076" y="108831"/>
                    <a:pt x="127255" y="108566"/>
                  </a:cubicBezTo>
                  <a:cubicBezTo>
                    <a:pt x="121434" y="108301"/>
                    <a:pt x="40472" y="80520"/>
                    <a:pt x="19305" y="65703"/>
                  </a:cubicBezTo>
                  <a:cubicBezTo>
                    <a:pt x="-1862" y="50886"/>
                    <a:pt x="1313" y="29455"/>
                    <a:pt x="255" y="19666"/>
                  </a:cubicBezTo>
                  <a:cubicBezTo>
                    <a:pt x="-803" y="9877"/>
                    <a:pt x="1049" y="10670"/>
                    <a:pt x="12955" y="6966"/>
                  </a:cubicBezTo>
                  <a:cubicBezTo>
                    <a:pt x="24861" y="3262"/>
                    <a:pt x="92859" y="-1765"/>
                    <a:pt x="92330" y="6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: 図形 1145">
              <a:extLst>
                <a:ext uri="{FF2B5EF4-FFF2-40B4-BE49-F238E27FC236}">
                  <a16:creationId xmlns:a16="http://schemas.microsoft.com/office/drawing/2014/main" id="{C44D4271-BA18-4CAA-B7CA-3EC1F2CA46AA}"/>
                </a:ext>
              </a:extLst>
            </p:cNvPr>
            <p:cNvSpPr/>
            <p:nvPr/>
          </p:nvSpPr>
          <p:spPr>
            <a:xfrm>
              <a:off x="3427320" y="3457573"/>
              <a:ext cx="65086" cy="163618"/>
            </a:xfrm>
            <a:custGeom>
              <a:avLst/>
              <a:gdLst>
                <a:gd name="connsiteX0" fmla="*/ 93 w 65086"/>
                <a:gd name="connsiteY0" fmla="*/ 2 h 163618"/>
                <a:gd name="connsiteX1" fmla="*/ 63593 w 65086"/>
                <a:gd name="connsiteY1" fmla="*/ 34927 h 163618"/>
                <a:gd name="connsiteX2" fmla="*/ 46130 w 65086"/>
                <a:gd name="connsiteY2" fmla="*/ 85727 h 163618"/>
                <a:gd name="connsiteX3" fmla="*/ 58830 w 65086"/>
                <a:gd name="connsiteY3" fmla="*/ 163515 h 163618"/>
                <a:gd name="connsiteX4" fmla="*/ 62005 w 65086"/>
                <a:gd name="connsiteY4" fmla="*/ 68265 h 163618"/>
                <a:gd name="connsiteX5" fmla="*/ 49305 w 65086"/>
                <a:gd name="connsiteY5" fmla="*/ 33340 h 163618"/>
                <a:gd name="connsiteX6" fmla="*/ 93 w 65086"/>
                <a:gd name="connsiteY6" fmla="*/ 2 h 163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86" h="163618">
                  <a:moveTo>
                    <a:pt x="93" y="2"/>
                  </a:moveTo>
                  <a:cubicBezTo>
                    <a:pt x="2474" y="266"/>
                    <a:pt x="55920" y="20640"/>
                    <a:pt x="63593" y="34927"/>
                  </a:cubicBezTo>
                  <a:cubicBezTo>
                    <a:pt x="71266" y="49215"/>
                    <a:pt x="46924" y="64296"/>
                    <a:pt x="46130" y="85727"/>
                  </a:cubicBezTo>
                  <a:cubicBezTo>
                    <a:pt x="45336" y="107158"/>
                    <a:pt x="56184" y="166425"/>
                    <a:pt x="58830" y="163515"/>
                  </a:cubicBezTo>
                  <a:cubicBezTo>
                    <a:pt x="61476" y="160605"/>
                    <a:pt x="63592" y="89961"/>
                    <a:pt x="62005" y="68265"/>
                  </a:cubicBezTo>
                  <a:cubicBezTo>
                    <a:pt x="60418" y="46569"/>
                    <a:pt x="57242" y="44188"/>
                    <a:pt x="49305" y="33340"/>
                  </a:cubicBezTo>
                  <a:cubicBezTo>
                    <a:pt x="41368" y="22492"/>
                    <a:pt x="-2288" y="-262"/>
                    <a:pt x="93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: 図形 1146">
              <a:extLst>
                <a:ext uri="{FF2B5EF4-FFF2-40B4-BE49-F238E27FC236}">
                  <a16:creationId xmlns:a16="http://schemas.microsoft.com/office/drawing/2014/main" id="{B6755F92-5D17-42AB-A105-518C6C0F242A}"/>
                </a:ext>
              </a:extLst>
            </p:cNvPr>
            <p:cNvSpPr/>
            <p:nvPr/>
          </p:nvSpPr>
          <p:spPr>
            <a:xfrm>
              <a:off x="3533740" y="3505198"/>
              <a:ext cx="50162" cy="274953"/>
            </a:xfrm>
            <a:custGeom>
              <a:avLst/>
              <a:gdLst>
                <a:gd name="connsiteX0" fmla="*/ 35 w 50162"/>
                <a:gd name="connsiteY0" fmla="*/ 2 h 274953"/>
                <a:gd name="connsiteX1" fmla="*/ 46073 w 50162"/>
                <a:gd name="connsiteY1" fmla="*/ 101602 h 274953"/>
                <a:gd name="connsiteX2" fmla="*/ 44485 w 50162"/>
                <a:gd name="connsiteY2" fmla="*/ 133352 h 274953"/>
                <a:gd name="connsiteX3" fmla="*/ 15910 w 50162"/>
                <a:gd name="connsiteY3" fmla="*/ 152402 h 274953"/>
                <a:gd name="connsiteX4" fmla="*/ 27023 w 50162"/>
                <a:gd name="connsiteY4" fmla="*/ 274640 h 274953"/>
                <a:gd name="connsiteX5" fmla="*/ 3210 w 50162"/>
                <a:gd name="connsiteY5" fmla="*/ 185740 h 274953"/>
                <a:gd name="connsiteX6" fmla="*/ 17498 w 50162"/>
                <a:gd name="connsiteY6" fmla="*/ 127002 h 274953"/>
                <a:gd name="connsiteX7" fmla="*/ 38135 w 50162"/>
                <a:gd name="connsiteY7" fmla="*/ 104777 h 274953"/>
                <a:gd name="connsiteX8" fmla="*/ 35 w 50162"/>
                <a:gd name="connsiteY8" fmla="*/ 2 h 274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162" h="274953">
                  <a:moveTo>
                    <a:pt x="35" y="2"/>
                  </a:moveTo>
                  <a:cubicBezTo>
                    <a:pt x="1358" y="-527"/>
                    <a:pt x="38665" y="79377"/>
                    <a:pt x="46073" y="101602"/>
                  </a:cubicBezTo>
                  <a:cubicBezTo>
                    <a:pt x="53481" y="123827"/>
                    <a:pt x="49512" y="124885"/>
                    <a:pt x="44485" y="133352"/>
                  </a:cubicBezTo>
                  <a:cubicBezTo>
                    <a:pt x="39458" y="141819"/>
                    <a:pt x="18820" y="128854"/>
                    <a:pt x="15910" y="152402"/>
                  </a:cubicBezTo>
                  <a:cubicBezTo>
                    <a:pt x="13000" y="175950"/>
                    <a:pt x="29140" y="269084"/>
                    <a:pt x="27023" y="274640"/>
                  </a:cubicBezTo>
                  <a:cubicBezTo>
                    <a:pt x="24906" y="280196"/>
                    <a:pt x="4797" y="210346"/>
                    <a:pt x="3210" y="185740"/>
                  </a:cubicBezTo>
                  <a:cubicBezTo>
                    <a:pt x="1623" y="161134"/>
                    <a:pt x="11677" y="140496"/>
                    <a:pt x="17498" y="127002"/>
                  </a:cubicBezTo>
                  <a:cubicBezTo>
                    <a:pt x="23319" y="113508"/>
                    <a:pt x="41045" y="122239"/>
                    <a:pt x="38135" y="104777"/>
                  </a:cubicBezTo>
                  <a:cubicBezTo>
                    <a:pt x="35225" y="87315"/>
                    <a:pt x="-1288" y="531"/>
                    <a:pt x="35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: 図形 1147">
              <a:extLst>
                <a:ext uri="{FF2B5EF4-FFF2-40B4-BE49-F238E27FC236}">
                  <a16:creationId xmlns:a16="http://schemas.microsoft.com/office/drawing/2014/main" id="{007EAF41-2687-456D-996C-2972BE784C7D}"/>
                </a:ext>
              </a:extLst>
            </p:cNvPr>
            <p:cNvSpPr/>
            <p:nvPr/>
          </p:nvSpPr>
          <p:spPr>
            <a:xfrm>
              <a:off x="3591277" y="3489313"/>
              <a:ext cx="75845" cy="342585"/>
            </a:xfrm>
            <a:custGeom>
              <a:avLst/>
              <a:gdLst>
                <a:gd name="connsiteX0" fmla="*/ 1236 w 75845"/>
                <a:gd name="connsiteY0" fmla="*/ 12 h 342585"/>
                <a:gd name="connsiteX1" fmla="*/ 20286 w 75845"/>
                <a:gd name="connsiteY1" fmla="*/ 131775 h 342585"/>
                <a:gd name="connsiteX2" fmla="*/ 23461 w 75845"/>
                <a:gd name="connsiteY2" fmla="*/ 152412 h 342585"/>
                <a:gd name="connsiteX3" fmla="*/ 74261 w 75845"/>
                <a:gd name="connsiteY3" fmla="*/ 179400 h 342585"/>
                <a:gd name="connsiteX4" fmla="*/ 63148 w 75845"/>
                <a:gd name="connsiteY4" fmla="*/ 341325 h 342585"/>
                <a:gd name="connsiteX5" fmla="*/ 64736 w 75845"/>
                <a:gd name="connsiteY5" fmla="*/ 250837 h 342585"/>
                <a:gd name="connsiteX6" fmla="*/ 45686 w 75845"/>
                <a:gd name="connsiteY6" fmla="*/ 180987 h 342585"/>
                <a:gd name="connsiteX7" fmla="*/ 7586 w 75845"/>
                <a:gd name="connsiteY7" fmla="*/ 139712 h 342585"/>
                <a:gd name="connsiteX8" fmla="*/ 1236 w 75845"/>
                <a:gd name="connsiteY8" fmla="*/ 12 h 34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845" h="342585">
                  <a:moveTo>
                    <a:pt x="1236" y="12"/>
                  </a:moveTo>
                  <a:cubicBezTo>
                    <a:pt x="3353" y="-1311"/>
                    <a:pt x="16582" y="106375"/>
                    <a:pt x="20286" y="131775"/>
                  </a:cubicBezTo>
                  <a:cubicBezTo>
                    <a:pt x="23990" y="157175"/>
                    <a:pt x="14465" y="144475"/>
                    <a:pt x="23461" y="152412"/>
                  </a:cubicBezTo>
                  <a:cubicBezTo>
                    <a:pt x="32457" y="160350"/>
                    <a:pt x="67646" y="147914"/>
                    <a:pt x="74261" y="179400"/>
                  </a:cubicBezTo>
                  <a:cubicBezTo>
                    <a:pt x="80876" y="210886"/>
                    <a:pt x="64735" y="329419"/>
                    <a:pt x="63148" y="341325"/>
                  </a:cubicBezTo>
                  <a:cubicBezTo>
                    <a:pt x="61561" y="353231"/>
                    <a:pt x="67646" y="277560"/>
                    <a:pt x="64736" y="250837"/>
                  </a:cubicBezTo>
                  <a:cubicBezTo>
                    <a:pt x="61826" y="224114"/>
                    <a:pt x="55211" y="199508"/>
                    <a:pt x="45686" y="180987"/>
                  </a:cubicBezTo>
                  <a:cubicBezTo>
                    <a:pt x="36161" y="162466"/>
                    <a:pt x="16317" y="165112"/>
                    <a:pt x="7586" y="139712"/>
                  </a:cubicBezTo>
                  <a:cubicBezTo>
                    <a:pt x="-1145" y="114312"/>
                    <a:pt x="-881" y="1335"/>
                    <a:pt x="1236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: 図形 1148">
              <a:extLst>
                <a:ext uri="{FF2B5EF4-FFF2-40B4-BE49-F238E27FC236}">
                  <a16:creationId xmlns:a16="http://schemas.microsoft.com/office/drawing/2014/main" id="{AEFACA4C-74CE-434D-B98B-ECAB5E69FBCC}"/>
                </a:ext>
              </a:extLst>
            </p:cNvPr>
            <p:cNvSpPr/>
            <p:nvPr/>
          </p:nvSpPr>
          <p:spPr>
            <a:xfrm>
              <a:off x="4181468" y="3439444"/>
              <a:ext cx="635479" cy="312839"/>
            </a:xfrm>
            <a:custGeom>
              <a:avLst/>
              <a:gdLst>
                <a:gd name="connsiteX0" fmla="*/ 7 w 635479"/>
                <a:gd name="connsiteY0" fmla="*/ 305469 h 312839"/>
                <a:gd name="connsiteX1" fmla="*/ 58745 w 635479"/>
                <a:gd name="connsiteY1" fmla="*/ 145131 h 312839"/>
                <a:gd name="connsiteX2" fmla="*/ 180982 w 635479"/>
                <a:gd name="connsiteY2" fmla="*/ 21306 h 312839"/>
                <a:gd name="connsiteX3" fmla="*/ 261945 w 635479"/>
                <a:gd name="connsiteY3" fmla="*/ 43531 h 312839"/>
                <a:gd name="connsiteX4" fmla="*/ 303220 w 635479"/>
                <a:gd name="connsiteY4" fmla="*/ 14956 h 312839"/>
                <a:gd name="connsiteX5" fmla="*/ 341320 w 635479"/>
                <a:gd name="connsiteY5" fmla="*/ 669 h 312839"/>
                <a:gd name="connsiteX6" fmla="*/ 441332 w 635479"/>
                <a:gd name="connsiteY6" fmla="*/ 35594 h 312839"/>
                <a:gd name="connsiteX7" fmla="*/ 563570 w 635479"/>
                <a:gd name="connsiteY7" fmla="*/ 103856 h 312839"/>
                <a:gd name="connsiteX8" fmla="*/ 635007 w 635479"/>
                <a:gd name="connsiteY8" fmla="*/ 195931 h 312839"/>
                <a:gd name="connsiteX9" fmla="*/ 590557 w 635479"/>
                <a:gd name="connsiteY9" fmla="*/ 183231 h 312839"/>
                <a:gd name="connsiteX10" fmla="*/ 512770 w 635479"/>
                <a:gd name="connsiteY10" fmla="*/ 151481 h 312839"/>
                <a:gd name="connsiteX11" fmla="*/ 468320 w 635479"/>
                <a:gd name="connsiteY11" fmla="*/ 124494 h 312839"/>
                <a:gd name="connsiteX12" fmla="*/ 347670 w 635479"/>
                <a:gd name="connsiteY12" fmla="*/ 113381 h 312839"/>
                <a:gd name="connsiteX13" fmla="*/ 193682 w 635479"/>
                <a:gd name="connsiteY13" fmla="*/ 161006 h 312839"/>
                <a:gd name="connsiteX14" fmla="*/ 120657 w 635479"/>
                <a:gd name="connsiteY14" fmla="*/ 199106 h 312839"/>
                <a:gd name="connsiteX15" fmla="*/ 119070 w 635479"/>
                <a:gd name="connsiteY15" fmla="*/ 241969 h 312839"/>
                <a:gd name="connsiteX16" fmla="*/ 95257 w 635479"/>
                <a:gd name="connsiteY16" fmla="*/ 256256 h 312839"/>
                <a:gd name="connsiteX17" fmla="*/ 61920 w 635479"/>
                <a:gd name="connsiteY17" fmla="*/ 281656 h 312839"/>
                <a:gd name="connsiteX18" fmla="*/ 7 w 635479"/>
                <a:gd name="connsiteY18" fmla="*/ 305469 h 3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479" h="312839">
                  <a:moveTo>
                    <a:pt x="7" y="305469"/>
                  </a:moveTo>
                  <a:cubicBezTo>
                    <a:pt x="-522" y="282715"/>
                    <a:pt x="28583" y="192491"/>
                    <a:pt x="58745" y="145131"/>
                  </a:cubicBezTo>
                  <a:cubicBezTo>
                    <a:pt x="88907" y="97771"/>
                    <a:pt x="147115" y="38239"/>
                    <a:pt x="180982" y="21306"/>
                  </a:cubicBezTo>
                  <a:cubicBezTo>
                    <a:pt x="214849" y="4373"/>
                    <a:pt x="241572" y="44589"/>
                    <a:pt x="261945" y="43531"/>
                  </a:cubicBezTo>
                  <a:cubicBezTo>
                    <a:pt x="282318" y="42473"/>
                    <a:pt x="289991" y="22100"/>
                    <a:pt x="303220" y="14956"/>
                  </a:cubicBezTo>
                  <a:cubicBezTo>
                    <a:pt x="316449" y="7812"/>
                    <a:pt x="318301" y="-2771"/>
                    <a:pt x="341320" y="669"/>
                  </a:cubicBezTo>
                  <a:cubicBezTo>
                    <a:pt x="364339" y="4109"/>
                    <a:pt x="404290" y="18396"/>
                    <a:pt x="441332" y="35594"/>
                  </a:cubicBezTo>
                  <a:cubicBezTo>
                    <a:pt x="478374" y="52792"/>
                    <a:pt x="531291" y="77133"/>
                    <a:pt x="563570" y="103856"/>
                  </a:cubicBezTo>
                  <a:cubicBezTo>
                    <a:pt x="595849" y="130579"/>
                    <a:pt x="630509" y="182702"/>
                    <a:pt x="635007" y="195931"/>
                  </a:cubicBezTo>
                  <a:cubicBezTo>
                    <a:pt x="639505" y="209160"/>
                    <a:pt x="610930" y="190639"/>
                    <a:pt x="590557" y="183231"/>
                  </a:cubicBezTo>
                  <a:cubicBezTo>
                    <a:pt x="570184" y="175823"/>
                    <a:pt x="533143" y="161270"/>
                    <a:pt x="512770" y="151481"/>
                  </a:cubicBezTo>
                  <a:cubicBezTo>
                    <a:pt x="492397" y="141692"/>
                    <a:pt x="495837" y="130844"/>
                    <a:pt x="468320" y="124494"/>
                  </a:cubicBezTo>
                  <a:cubicBezTo>
                    <a:pt x="440803" y="118144"/>
                    <a:pt x="393443" y="107296"/>
                    <a:pt x="347670" y="113381"/>
                  </a:cubicBezTo>
                  <a:cubicBezTo>
                    <a:pt x="301897" y="119466"/>
                    <a:pt x="231517" y="146719"/>
                    <a:pt x="193682" y="161006"/>
                  </a:cubicBezTo>
                  <a:cubicBezTo>
                    <a:pt x="155847" y="175293"/>
                    <a:pt x="133092" y="185612"/>
                    <a:pt x="120657" y="199106"/>
                  </a:cubicBezTo>
                  <a:cubicBezTo>
                    <a:pt x="108222" y="212600"/>
                    <a:pt x="123303" y="232444"/>
                    <a:pt x="119070" y="241969"/>
                  </a:cubicBezTo>
                  <a:cubicBezTo>
                    <a:pt x="114837" y="251494"/>
                    <a:pt x="104782" y="249642"/>
                    <a:pt x="95257" y="256256"/>
                  </a:cubicBezTo>
                  <a:cubicBezTo>
                    <a:pt x="85732" y="262870"/>
                    <a:pt x="76737" y="271337"/>
                    <a:pt x="61920" y="281656"/>
                  </a:cubicBezTo>
                  <a:cubicBezTo>
                    <a:pt x="47103" y="291975"/>
                    <a:pt x="536" y="328223"/>
                    <a:pt x="7" y="305469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: 図形 1149">
              <a:extLst>
                <a:ext uri="{FF2B5EF4-FFF2-40B4-BE49-F238E27FC236}">
                  <a16:creationId xmlns:a16="http://schemas.microsoft.com/office/drawing/2014/main" id="{2F995855-59BA-4559-B441-C5892E9B7EBA}"/>
                </a:ext>
              </a:extLst>
            </p:cNvPr>
            <p:cNvSpPr/>
            <p:nvPr/>
          </p:nvSpPr>
          <p:spPr>
            <a:xfrm>
              <a:off x="4168167" y="3647476"/>
              <a:ext cx="640790" cy="181351"/>
            </a:xfrm>
            <a:custGeom>
              <a:avLst/>
              <a:gdLst>
                <a:gd name="connsiteX0" fmla="*/ 608 w 640790"/>
                <a:gd name="connsiteY0" fmla="*/ 119662 h 181351"/>
                <a:gd name="connsiteX1" fmla="*/ 146658 w 640790"/>
                <a:gd name="connsiteY1" fmla="*/ 86324 h 181351"/>
                <a:gd name="connsiteX2" fmla="*/ 281596 w 640790"/>
                <a:gd name="connsiteY2" fmla="*/ 86324 h 181351"/>
                <a:gd name="connsiteX3" fmla="*/ 475271 w 640790"/>
                <a:gd name="connsiteY3" fmla="*/ 45049 h 181351"/>
                <a:gd name="connsiteX4" fmla="*/ 554646 w 640790"/>
                <a:gd name="connsiteY4" fmla="*/ 8537 h 181351"/>
                <a:gd name="connsiteX5" fmla="*/ 638783 w 640790"/>
                <a:gd name="connsiteY5" fmla="*/ 599 h 181351"/>
                <a:gd name="connsiteX6" fmla="*/ 607033 w 640790"/>
                <a:gd name="connsiteY6" fmla="*/ 19649 h 181351"/>
                <a:gd name="connsiteX7" fmla="*/ 524483 w 640790"/>
                <a:gd name="connsiteY7" fmla="*/ 126012 h 181351"/>
                <a:gd name="connsiteX8" fmla="*/ 437171 w 640790"/>
                <a:gd name="connsiteY8" fmla="*/ 159349 h 181351"/>
                <a:gd name="connsiteX9" fmla="*/ 354621 w 640790"/>
                <a:gd name="connsiteY9" fmla="*/ 176812 h 181351"/>
                <a:gd name="connsiteX10" fmla="*/ 284771 w 640790"/>
                <a:gd name="connsiteY10" fmla="*/ 179987 h 181351"/>
                <a:gd name="connsiteX11" fmla="*/ 173646 w 640790"/>
                <a:gd name="connsiteY11" fmla="*/ 157762 h 181351"/>
                <a:gd name="connsiteX12" fmla="*/ 64108 w 640790"/>
                <a:gd name="connsiteY12" fmla="*/ 138712 h 181351"/>
                <a:gd name="connsiteX13" fmla="*/ 92683 w 640790"/>
                <a:gd name="connsiteY13" fmla="*/ 137124 h 181351"/>
                <a:gd name="connsiteX14" fmla="*/ 608 w 640790"/>
                <a:gd name="connsiteY14" fmla="*/ 119662 h 181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0790" h="181351">
                  <a:moveTo>
                    <a:pt x="608" y="119662"/>
                  </a:moveTo>
                  <a:cubicBezTo>
                    <a:pt x="9604" y="111195"/>
                    <a:pt x="99827" y="91880"/>
                    <a:pt x="146658" y="86324"/>
                  </a:cubicBezTo>
                  <a:cubicBezTo>
                    <a:pt x="193489" y="80768"/>
                    <a:pt x="226827" y="93203"/>
                    <a:pt x="281596" y="86324"/>
                  </a:cubicBezTo>
                  <a:cubicBezTo>
                    <a:pt x="336365" y="79445"/>
                    <a:pt x="429763" y="58013"/>
                    <a:pt x="475271" y="45049"/>
                  </a:cubicBezTo>
                  <a:cubicBezTo>
                    <a:pt x="520779" y="32084"/>
                    <a:pt x="527394" y="15945"/>
                    <a:pt x="554646" y="8537"/>
                  </a:cubicBezTo>
                  <a:cubicBezTo>
                    <a:pt x="581898" y="1129"/>
                    <a:pt x="630052" y="-1253"/>
                    <a:pt x="638783" y="599"/>
                  </a:cubicBezTo>
                  <a:cubicBezTo>
                    <a:pt x="647514" y="2451"/>
                    <a:pt x="626083" y="-1253"/>
                    <a:pt x="607033" y="19649"/>
                  </a:cubicBezTo>
                  <a:cubicBezTo>
                    <a:pt x="587983" y="40551"/>
                    <a:pt x="552793" y="102729"/>
                    <a:pt x="524483" y="126012"/>
                  </a:cubicBezTo>
                  <a:cubicBezTo>
                    <a:pt x="496173" y="149295"/>
                    <a:pt x="465481" y="150882"/>
                    <a:pt x="437171" y="159349"/>
                  </a:cubicBezTo>
                  <a:cubicBezTo>
                    <a:pt x="408861" y="167816"/>
                    <a:pt x="380021" y="173372"/>
                    <a:pt x="354621" y="176812"/>
                  </a:cubicBezTo>
                  <a:cubicBezTo>
                    <a:pt x="329221" y="180252"/>
                    <a:pt x="314934" y="183162"/>
                    <a:pt x="284771" y="179987"/>
                  </a:cubicBezTo>
                  <a:cubicBezTo>
                    <a:pt x="254608" y="176812"/>
                    <a:pt x="210423" y="164641"/>
                    <a:pt x="173646" y="157762"/>
                  </a:cubicBezTo>
                  <a:cubicBezTo>
                    <a:pt x="136869" y="150883"/>
                    <a:pt x="77602" y="142152"/>
                    <a:pt x="64108" y="138712"/>
                  </a:cubicBezTo>
                  <a:cubicBezTo>
                    <a:pt x="50614" y="135272"/>
                    <a:pt x="100091" y="139505"/>
                    <a:pt x="92683" y="137124"/>
                  </a:cubicBezTo>
                  <a:cubicBezTo>
                    <a:pt x="85275" y="134743"/>
                    <a:pt x="-8388" y="128129"/>
                    <a:pt x="608" y="119662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: 図形 131">
              <a:extLst>
                <a:ext uri="{FF2B5EF4-FFF2-40B4-BE49-F238E27FC236}">
                  <a16:creationId xmlns:a16="http://schemas.microsoft.com/office/drawing/2014/main" id="{BDC8C19E-4479-4BC7-BF5B-F29D591F9F3E}"/>
                </a:ext>
              </a:extLst>
            </p:cNvPr>
            <p:cNvSpPr/>
            <p:nvPr/>
          </p:nvSpPr>
          <p:spPr>
            <a:xfrm>
              <a:off x="5336067" y="3938420"/>
              <a:ext cx="473256" cy="673654"/>
            </a:xfrm>
            <a:custGeom>
              <a:avLst/>
              <a:gdLst>
                <a:gd name="connsiteX0" fmla="*/ 2166 w 473256"/>
                <a:gd name="connsiteY0" fmla="*/ 286447 h 673654"/>
                <a:gd name="connsiteX1" fmla="*/ 425500 w 473256"/>
                <a:gd name="connsiteY1" fmla="*/ 23980 h 673654"/>
                <a:gd name="connsiteX2" fmla="*/ 366233 w 473256"/>
                <a:gd name="connsiteY2" fmla="*/ 23980 h 673654"/>
                <a:gd name="connsiteX3" fmla="*/ 230766 w 473256"/>
                <a:gd name="connsiteY3" fmla="*/ 129813 h 673654"/>
                <a:gd name="connsiteX4" fmla="*/ 150333 w 473256"/>
                <a:gd name="connsiteY4" fmla="*/ 256813 h 673654"/>
                <a:gd name="connsiteX5" fmla="*/ 285800 w 473256"/>
                <a:gd name="connsiteY5" fmla="*/ 311847 h 673654"/>
                <a:gd name="connsiteX6" fmla="*/ 467833 w 473256"/>
                <a:gd name="connsiteY6" fmla="*/ 671680 h 673654"/>
                <a:gd name="connsiteX7" fmla="*/ 400100 w 473256"/>
                <a:gd name="connsiteY7" fmla="*/ 447313 h 673654"/>
                <a:gd name="connsiteX8" fmla="*/ 146100 w 473256"/>
                <a:gd name="connsiteY8" fmla="*/ 252580 h 673654"/>
                <a:gd name="connsiteX9" fmla="*/ 82600 w 473256"/>
                <a:gd name="connsiteY9" fmla="*/ 252580 h 673654"/>
                <a:gd name="connsiteX10" fmla="*/ 251933 w 473256"/>
                <a:gd name="connsiteY10" fmla="*/ 79013 h 673654"/>
                <a:gd name="connsiteX11" fmla="*/ 2166 w 473256"/>
                <a:gd name="connsiteY11" fmla="*/ 286447 h 67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3256" h="673654">
                  <a:moveTo>
                    <a:pt x="2166" y="286447"/>
                  </a:moveTo>
                  <a:cubicBezTo>
                    <a:pt x="31094" y="277275"/>
                    <a:pt x="364822" y="67724"/>
                    <a:pt x="425500" y="23980"/>
                  </a:cubicBezTo>
                  <a:cubicBezTo>
                    <a:pt x="486178" y="-19764"/>
                    <a:pt x="398689" y="6341"/>
                    <a:pt x="366233" y="23980"/>
                  </a:cubicBezTo>
                  <a:cubicBezTo>
                    <a:pt x="333777" y="41619"/>
                    <a:pt x="266749" y="91008"/>
                    <a:pt x="230766" y="129813"/>
                  </a:cubicBezTo>
                  <a:cubicBezTo>
                    <a:pt x="194783" y="168618"/>
                    <a:pt x="141161" y="226474"/>
                    <a:pt x="150333" y="256813"/>
                  </a:cubicBezTo>
                  <a:cubicBezTo>
                    <a:pt x="159505" y="287152"/>
                    <a:pt x="232883" y="242702"/>
                    <a:pt x="285800" y="311847"/>
                  </a:cubicBezTo>
                  <a:cubicBezTo>
                    <a:pt x="338717" y="380992"/>
                    <a:pt x="448783" y="649102"/>
                    <a:pt x="467833" y="671680"/>
                  </a:cubicBezTo>
                  <a:cubicBezTo>
                    <a:pt x="486883" y="694258"/>
                    <a:pt x="453722" y="517163"/>
                    <a:pt x="400100" y="447313"/>
                  </a:cubicBezTo>
                  <a:cubicBezTo>
                    <a:pt x="346478" y="377463"/>
                    <a:pt x="199017" y="285035"/>
                    <a:pt x="146100" y="252580"/>
                  </a:cubicBezTo>
                  <a:cubicBezTo>
                    <a:pt x="93183" y="220124"/>
                    <a:pt x="64961" y="281508"/>
                    <a:pt x="82600" y="252580"/>
                  </a:cubicBezTo>
                  <a:cubicBezTo>
                    <a:pt x="100239" y="223652"/>
                    <a:pt x="260400" y="70546"/>
                    <a:pt x="251933" y="79013"/>
                  </a:cubicBezTo>
                  <a:cubicBezTo>
                    <a:pt x="243466" y="87480"/>
                    <a:pt x="-26762" y="295619"/>
                    <a:pt x="2166" y="2864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: 図形 132">
              <a:extLst>
                <a:ext uri="{FF2B5EF4-FFF2-40B4-BE49-F238E27FC236}">
                  <a16:creationId xmlns:a16="http://schemas.microsoft.com/office/drawing/2014/main" id="{707A0753-3DDE-47BD-A9C0-FE103682CDC1}"/>
                </a:ext>
              </a:extLst>
            </p:cNvPr>
            <p:cNvSpPr/>
            <p:nvPr/>
          </p:nvSpPr>
          <p:spPr>
            <a:xfrm>
              <a:off x="5430263" y="3771859"/>
              <a:ext cx="733799" cy="855480"/>
            </a:xfrm>
            <a:custGeom>
              <a:avLst/>
              <a:gdLst>
                <a:gd name="connsiteX0" fmla="*/ 225470 w 733799"/>
                <a:gd name="connsiteY0" fmla="*/ 41 h 855480"/>
                <a:gd name="connsiteX1" fmla="*/ 310137 w 733799"/>
                <a:gd name="connsiteY1" fmla="*/ 224408 h 855480"/>
                <a:gd name="connsiteX2" fmla="*/ 204304 w 733799"/>
                <a:gd name="connsiteY2" fmla="*/ 558841 h 855480"/>
                <a:gd name="connsiteX3" fmla="*/ 73070 w 733799"/>
                <a:gd name="connsiteY3" fmla="*/ 639274 h 855480"/>
                <a:gd name="connsiteX4" fmla="*/ 9570 w 733799"/>
                <a:gd name="connsiteY4" fmla="*/ 821308 h 855480"/>
                <a:gd name="connsiteX5" fmla="*/ 51904 w 733799"/>
                <a:gd name="connsiteY5" fmla="*/ 702774 h 855480"/>
                <a:gd name="connsiteX6" fmla="*/ 255104 w 733799"/>
                <a:gd name="connsiteY6" fmla="*/ 567308 h 855480"/>
                <a:gd name="connsiteX7" fmla="*/ 564137 w 733799"/>
                <a:gd name="connsiteY7" fmla="*/ 520741 h 855480"/>
                <a:gd name="connsiteX8" fmla="*/ 729237 w 733799"/>
                <a:gd name="connsiteY8" fmla="*/ 567308 h 855480"/>
                <a:gd name="connsiteX9" fmla="*/ 390570 w 733799"/>
                <a:gd name="connsiteY9" fmla="*/ 524974 h 855480"/>
                <a:gd name="connsiteX10" fmla="*/ 691137 w 733799"/>
                <a:gd name="connsiteY10" fmla="*/ 503808 h 855480"/>
                <a:gd name="connsiteX11" fmla="*/ 314370 w 733799"/>
                <a:gd name="connsiteY11" fmla="*/ 503808 h 855480"/>
                <a:gd name="connsiteX12" fmla="*/ 1104 w 733799"/>
                <a:gd name="connsiteY12" fmla="*/ 855174 h 855480"/>
                <a:gd name="connsiteX13" fmla="*/ 212770 w 733799"/>
                <a:gd name="connsiteY13" fmla="*/ 563074 h 855480"/>
                <a:gd name="connsiteX14" fmla="*/ 276270 w 733799"/>
                <a:gd name="connsiteY14" fmla="*/ 431841 h 855480"/>
                <a:gd name="connsiteX15" fmla="*/ 284737 w 733799"/>
                <a:gd name="connsiteY15" fmla="*/ 207474 h 855480"/>
                <a:gd name="connsiteX16" fmla="*/ 225470 w 733799"/>
                <a:gd name="connsiteY16" fmla="*/ 41 h 855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3799" h="855480">
                  <a:moveTo>
                    <a:pt x="225470" y="41"/>
                  </a:moveTo>
                  <a:cubicBezTo>
                    <a:pt x="229703" y="2863"/>
                    <a:pt x="313665" y="131275"/>
                    <a:pt x="310137" y="224408"/>
                  </a:cubicBezTo>
                  <a:cubicBezTo>
                    <a:pt x="306609" y="317541"/>
                    <a:pt x="243815" y="489697"/>
                    <a:pt x="204304" y="558841"/>
                  </a:cubicBezTo>
                  <a:cubicBezTo>
                    <a:pt x="164793" y="627985"/>
                    <a:pt x="105526" y="595530"/>
                    <a:pt x="73070" y="639274"/>
                  </a:cubicBezTo>
                  <a:cubicBezTo>
                    <a:pt x="40614" y="683018"/>
                    <a:pt x="13098" y="810725"/>
                    <a:pt x="9570" y="821308"/>
                  </a:cubicBezTo>
                  <a:cubicBezTo>
                    <a:pt x="6042" y="831891"/>
                    <a:pt x="10982" y="745107"/>
                    <a:pt x="51904" y="702774"/>
                  </a:cubicBezTo>
                  <a:cubicBezTo>
                    <a:pt x="92826" y="660441"/>
                    <a:pt x="169732" y="597647"/>
                    <a:pt x="255104" y="567308"/>
                  </a:cubicBezTo>
                  <a:cubicBezTo>
                    <a:pt x="340476" y="536969"/>
                    <a:pt x="485115" y="520741"/>
                    <a:pt x="564137" y="520741"/>
                  </a:cubicBezTo>
                  <a:cubicBezTo>
                    <a:pt x="643159" y="520741"/>
                    <a:pt x="758165" y="566603"/>
                    <a:pt x="729237" y="567308"/>
                  </a:cubicBezTo>
                  <a:cubicBezTo>
                    <a:pt x="700309" y="568013"/>
                    <a:pt x="396920" y="535557"/>
                    <a:pt x="390570" y="524974"/>
                  </a:cubicBezTo>
                  <a:cubicBezTo>
                    <a:pt x="384220" y="514391"/>
                    <a:pt x="703837" y="507336"/>
                    <a:pt x="691137" y="503808"/>
                  </a:cubicBezTo>
                  <a:cubicBezTo>
                    <a:pt x="678437" y="500280"/>
                    <a:pt x="429375" y="445247"/>
                    <a:pt x="314370" y="503808"/>
                  </a:cubicBezTo>
                  <a:cubicBezTo>
                    <a:pt x="199365" y="562369"/>
                    <a:pt x="18037" y="845296"/>
                    <a:pt x="1104" y="855174"/>
                  </a:cubicBezTo>
                  <a:cubicBezTo>
                    <a:pt x="-15829" y="865052"/>
                    <a:pt x="166909" y="633630"/>
                    <a:pt x="212770" y="563074"/>
                  </a:cubicBezTo>
                  <a:cubicBezTo>
                    <a:pt x="258631" y="492519"/>
                    <a:pt x="264275" y="491108"/>
                    <a:pt x="276270" y="431841"/>
                  </a:cubicBezTo>
                  <a:cubicBezTo>
                    <a:pt x="288265" y="372574"/>
                    <a:pt x="290381" y="275913"/>
                    <a:pt x="284737" y="207474"/>
                  </a:cubicBezTo>
                  <a:cubicBezTo>
                    <a:pt x="279093" y="139035"/>
                    <a:pt x="221237" y="-2781"/>
                    <a:pt x="225470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: 図形 134">
              <a:extLst>
                <a:ext uri="{FF2B5EF4-FFF2-40B4-BE49-F238E27FC236}">
                  <a16:creationId xmlns:a16="http://schemas.microsoft.com/office/drawing/2014/main" id="{EB9947CA-34D4-4440-9E5F-DE27D97CEC9C}"/>
                </a:ext>
              </a:extLst>
            </p:cNvPr>
            <p:cNvSpPr/>
            <p:nvPr/>
          </p:nvSpPr>
          <p:spPr>
            <a:xfrm>
              <a:off x="4399960" y="2728882"/>
              <a:ext cx="34045" cy="109589"/>
            </a:xfrm>
            <a:custGeom>
              <a:avLst/>
              <a:gdLst>
                <a:gd name="connsiteX0" fmla="*/ 33928 w 34045"/>
                <a:gd name="connsiteY0" fmla="*/ 31 h 109589"/>
                <a:gd name="connsiteX1" fmla="*/ 11703 w 34045"/>
                <a:gd name="connsiteY1" fmla="*/ 55593 h 109589"/>
                <a:gd name="connsiteX2" fmla="*/ 13290 w 34045"/>
                <a:gd name="connsiteY2" fmla="*/ 109568 h 109589"/>
                <a:gd name="connsiteX3" fmla="*/ 3765 w 34045"/>
                <a:gd name="connsiteY3" fmla="*/ 61943 h 109589"/>
                <a:gd name="connsiteX4" fmla="*/ 590 w 34045"/>
                <a:gd name="connsiteY4" fmla="*/ 47656 h 109589"/>
                <a:gd name="connsiteX5" fmla="*/ 33928 w 34045"/>
                <a:gd name="connsiteY5" fmla="*/ 31 h 109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045" h="109589">
                  <a:moveTo>
                    <a:pt x="33928" y="31"/>
                  </a:moveTo>
                  <a:cubicBezTo>
                    <a:pt x="35780" y="1354"/>
                    <a:pt x="15143" y="37337"/>
                    <a:pt x="11703" y="55593"/>
                  </a:cubicBezTo>
                  <a:cubicBezTo>
                    <a:pt x="8263" y="73849"/>
                    <a:pt x="14613" y="108510"/>
                    <a:pt x="13290" y="109568"/>
                  </a:cubicBezTo>
                  <a:cubicBezTo>
                    <a:pt x="11967" y="110626"/>
                    <a:pt x="5882" y="72262"/>
                    <a:pt x="3765" y="61943"/>
                  </a:cubicBezTo>
                  <a:cubicBezTo>
                    <a:pt x="1648" y="51624"/>
                    <a:pt x="-1262" y="55329"/>
                    <a:pt x="590" y="47656"/>
                  </a:cubicBezTo>
                  <a:cubicBezTo>
                    <a:pt x="2442" y="39983"/>
                    <a:pt x="32076" y="-1292"/>
                    <a:pt x="33928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: 図形 135">
              <a:extLst>
                <a:ext uri="{FF2B5EF4-FFF2-40B4-BE49-F238E27FC236}">
                  <a16:creationId xmlns:a16="http://schemas.microsoft.com/office/drawing/2014/main" id="{18A9CC69-9D78-46FD-B3AF-7BBAD6275C0D}"/>
                </a:ext>
              </a:extLst>
            </p:cNvPr>
            <p:cNvSpPr/>
            <p:nvPr/>
          </p:nvSpPr>
          <p:spPr>
            <a:xfrm>
              <a:off x="4313238" y="2706606"/>
              <a:ext cx="93666" cy="31913"/>
            </a:xfrm>
            <a:custGeom>
              <a:avLst/>
              <a:gdLst>
                <a:gd name="connsiteX0" fmla="*/ 0 w 93666"/>
                <a:gd name="connsiteY0" fmla="*/ 9607 h 31913"/>
                <a:gd name="connsiteX1" fmla="*/ 68262 w 93666"/>
                <a:gd name="connsiteY1" fmla="*/ 31832 h 31913"/>
                <a:gd name="connsiteX2" fmla="*/ 93662 w 93666"/>
                <a:gd name="connsiteY2" fmla="*/ 82 h 31913"/>
                <a:gd name="connsiteX3" fmla="*/ 69850 w 93666"/>
                <a:gd name="connsiteY3" fmla="*/ 22307 h 31913"/>
                <a:gd name="connsiteX4" fmla="*/ 0 w 93666"/>
                <a:gd name="connsiteY4" fmla="*/ 9607 h 3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666" h="31913">
                  <a:moveTo>
                    <a:pt x="0" y="9607"/>
                  </a:moveTo>
                  <a:cubicBezTo>
                    <a:pt x="-265" y="11195"/>
                    <a:pt x="52652" y="33420"/>
                    <a:pt x="68262" y="31832"/>
                  </a:cubicBezTo>
                  <a:cubicBezTo>
                    <a:pt x="83872" y="30244"/>
                    <a:pt x="93397" y="1669"/>
                    <a:pt x="93662" y="82"/>
                  </a:cubicBezTo>
                  <a:cubicBezTo>
                    <a:pt x="93927" y="-1506"/>
                    <a:pt x="81756" y="20455"/>
                    <a:pt x="69850" y="22307"/>
                  </a:cubicBezTo>
                  <a:cubicBezTo>
                    <a:pt x="57944" y="24159"/>
                    <a:pt x="265" y="8019"/>
                    <a:pt x="0" y="9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: 図形 136">
              <a:extLst>
                <a:ext uri="{FF2B5EF4-FFF2-40B4-BE49-F238E27FC236}">
                  <a16:creationId xmlns:a16="http://schemas.microsoft.com/office/drawing/2014/main" id="{3769075E-1B12-49C3-A9E1-D89AF3E927BC}"/>
                </a:ext>
              </a:extLst>
            </p:cNvPr>
            <p:cNvSpPr/>
            <p:nvPr/>
          </p:nvSpPr>
          <p:spPr>
            <a:xfrm>
              <a:off x="4334547" y="3223680"/>
              <a:ext cx="52987" cy="66857"/>
            </a:xfrm>
            <a:custGeom>
              <a:avLst/>
              <a:gdLst>
                <a:gd name="connsiteX0" fmla="*/ 28074 w 74853"/>
                <a:gd name="connsiteY0" fmla="*/ 72 h 94446"/>
                <a:gd name="connsiteX1" fmla="*/ 1086 w 74853"/>
                <a:gd name="connsiteY1" fmla="*/ 76272 h 94446"/>
                <a:gd name="connsiteX2" fmla="*/ 64586 w 74853"/>
                <a:gd name="connsiteY2" fmla="*/ 93735 h 94446"/>
                <a:gd name="connsiteX3" fmla="*/ 70936 w 74853"/>
                <a:gd name="connsiteY3" fmla="*/ 60397 h 94446"/>
                <a:gd name="connsiteX4" fmla="*/ 74111 w 74853"/>
                <a:gd name="connsiteY4" fmla="*/ 61985 h 94446"/>
                <a:gd name="connsiteX5" fmla="*/ 28074 w 74853"/>
                <a:gd name="connsiteY5" fmla="*/ 72 h 94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853" h="94446">
                  <a:moveTo>
                    <a:pt x="28074" y="72"/>
                  </a:moveTo>
                  <a:cubicBezTo>
                    <a:pt x="15903" y="2453"/>
                    <a:pt x="-4999" y="60662"/>
                    <a:pt x="1086" y="76272"/>
                  </a:cubicBezTo>
                  <a:cubicBezTo>
                    <a:pt x="7171" y="91883"/>
                    <a:pt x="52944" y="96381"/>
                    <a:pt x="64586" y="93735"/>
                  </a:cubicBezTo>
                  <a:cubicBezTo>
                    <a:pt x="76228" y="91089"/>
                    <a:pt x="70936" y="60397"/>
                    <a:pt x="70936" y="60397"/>
                  </a:cubicBezTo>
                  <a:cubicBezTo>
                    <a:pt x="72523" y="55105"/>
                    <a:pt x="76492" y="68864"/>
                    <a:pt x="74111" y="61985"/>
                  </a:cubicBezTo>
                  <a:cubicBezTo>
                    <a:pt x="71730" y="55106"/>
                    <a:pt x="40245" y="-2309"/>
                    <a:pt x="28074" y="7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: 図形 137">
              <a:extLst>
                <a:ext uri="{FF2B5EF4-FFF2-40B4-BE49-F238E27FC236}">
                  <a16:creationId xmlns:a16="http://schemas.microsoft.com/office/drawing/2014/main" id="{C3B89D44-DAB7-417B-ADBD-D29980004EF0}"/>
                </a:ext>
              </a:extLst>
            </p:cNvPr>
            <p:cNvSpPr/>
            <p:nvPr/>
          </p:nvSpPr>
          <p:spPr>
            <a:xfrm>
              <a:off x="4549677" y="3190440"/>
              <a:ext cx="49097" cy="76279"/>
            </a:xfrm>
            <a:custGeom>
              <a:avLst/>
              <a:gdLst>
                <a:gd name="connsiteX0" fmla="*/ 98 w 49097"/>
                <a:gd name="connsiteY0" fmla="*/ 435 h 76279"/>
                <a:gd name="connsiteX1" fmla="*/ 47723 w 49097"/>
                <a:gd name="connsiteY1" fmla="*/ 75048 h 76279"/>
                <a:gd name="connsiteX2" fmla="*/ 35023 w 49097"/>
                <a:gd name="connsiteY2" fmla="*/ 44885 h 76279"/>
                <a:gd name="connsiteX3" fmla="*/ 98 w 49097"/>
                <a:gd name="connsiteY3" fmla="*/ 435 h 76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097" h="76279">
                  <a:moveTo>
                    <a:pt x="98" y="435"/>
                  </a:moveTo>
                  <a:cubicBezTo>
                    <a:pt x="2215" y="5462"/>
                    <a:pt x="41902" y="67640"/>
                    <a:pt x="47723" y="75048"/>
                  </a:cubicBezTo>
                  <a:cubicBezTo>
                    <a:pt x="53544" y="82456"/>
                    <a:pt x="39256" y="54410"/>
                    <a:pt x="35023" y="44885"/>
                  </a:cubicBezTo>
                  <a:cubicBezTo>
                    <a:pt x="30790" y="35360"/>
                    <a:pt x="-2019" y="-4592"/>
                    <a:pt x="98" y="4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: 図形 138">
              <a:extLst>
                <a:ext uri="{FF2B5EF4-FFF2-40B4-BE49-F238E27FC236}">
                  <a16:creationId xmlns:a16="http://schemas.microsoft.com/office/drawing/2014/main" id="{58E37C81-93BF-4A37-A546-62E62CAB23D6}"/>
                </a:ext>
              </a:extLst>
            </p:cNvPr>
            <p:cNvSpPr/>
            <p:nvPr/>
          </p:nvSpPr>
          <p:spPr>
            <a:xfrm>
              <a:off x="4311267" y="3233566"/>
              <a:ext cx="25785" cy="87047"/>
            </a:xfrm>
            <a:custGeom>
              <a:avLst/>
              <a:gdLst>
                <a:gd name="connsiteX0" fmla="*/ 9908 w 25785"/>
                <a:gd name="connsiteY0" fmla="*/ 172 h 87047"/>
                <a:gd name="connsiteX1" fmla="*/ 383 w 25785"/>
                <a:gd name="connsiteY1" fmla="*/ 76372 h 87047"/>
                <a:gd name="connsiteX2" fmla="*/ 25783 w 25785"/>
                <a:gd name="connsiteY2" fmla="*/ 84309 h 87047"/>
                <a:gd name="connsiteX3" fmla="*/ 1971 w 25785"/>
                <a:gd name="connsiteY3" fmla="*/ 55734 h 87047"/>
                <a:gd name="connsiteX4" fmla="*/ 9908 w 25785"/>
                <a:gd name="connsiteY4" fmla="*/ 172 h 8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85" h="87047">
                  <a:moveTo>
                    <a:pt x="9908" y="172"/>
                  </a:moveTo>
                  <a:cubicBezTo>
                    <a:pt x="9643" y="3612"/>
                    <a:pt x="-2263" y="62349"/>
                    <a:pt x="383" y="76372"/>
                  </a:cubicBezTo>
                  <a:cubicBezTo>
                    <a:pt x="3029" y="90395"/>
                    <a:pt x="25518" y="87749"/>
                    <a:pt x="25783" y="84309"/>
                  </a:cubicBezTo>
                  <a:cubicBezTo>
                    <a:pt x="26048" y="80869"/>
                    <a:pt x="4617" y="65788"/>
                    <a:pt x="1971" y="55734"/>
                  </a:cubicBezTo>
                  <a:cubicBezTo>
                    <a:pt x="-675" y="45680"/>
                    <a:pt x="10173" y="-3268"/>
                    <a:pt x="9908" y="1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: 図形 139">
              <a:extLst>
                <a:ext uri="{FF2B5EF4-FFF2-40B4-BE49-F238E27FC236}">
                  <a16:creationId xmlns:a16="http://schemas.microsoft.com/office/drawing/2014/main" id="{CAF533A4-A946-4477-8954-2EC0A98632BC}"/>
                </a:ext>
              </a:extLst>
            </p:cNvPr>
            <p:cNvSpPr/>
            <p:nvPr/>
          </p:nvSpPr>
          <p:spPr>
            <a:xfrm>
              <a:off x="4538178" y="3186093"/>
              <a:ext cx="54109" cy="97330"/>
            </a:xfrm>
            <a:custGeom>
              <a:avLst/>
              <a:gdLst>
                <a:gd name="connsiteX0" fmla="*/ 3660 w 54109"/>
                <a:gd name="connsiteY0" fmla="*/ 20 h 97330"/>
                <a:gd name="connsiteX1" fmla="*/ 52872 w 54109"/>
                <a:gd name="connsiteY1" fmla="*/ 77807 h 97330"/>
                <a:gd name="connsiteX2" fmla="*/ 36997 w 54109"/>
                <a:gd name="connsiteY2" fmla="*/ 96857 h 97330"/>
                <a:gd name="connsiteX3" fmla="*/ 11597 w 54109"/>
                <a:gd name="connsiteY3" fmla="*/ 85745 h 97330"/>
                <a:gd name="connsiteX4" fmla="*/ 3660 w 54109"/>
                <a:gd name="connsiteY4" fmla="*/ 20 h 97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9" h="97330">
                  <a:moveTo>
                    <a:pt x="3660" y="20"/>
                  </a:moveTo>
                  <a:cubicBezTo>
                    <a:pt x="10539" y="-1303"/>
                    <a:pt x="47316" y="61668"/>
                    <a:pt x="52872" y="77807"/>
                  </a:cubicBezTo>
                  <a:cubicBezTo>
                    <a:pt x="58428" y="93946"/>
                    <a:pt x="43876" y="95534"/>
                    <a:pt x="36997" y="96857"/>
                  </a:cubicBezTo>
                  <a:cubicBezTo>
                    <a:pt x="30118" y="98180"/>
                    <a:pt x="23503" y="97386"/>
                    <a:pt x="11597" y="85745"/>
                  </a:cubicBezTo>
                  <a:cubicBezTo>
                    <a:pt x="-309" y="74104"/>
                    <a:pt x="-3219" y="1343"/>
                    <a:pt x="3660" y="20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: 図形 141">
              <a:extLst>
                <a:ext uri="{FF2B5EF4-FFF2-40B4-BE49-F238E27FC236}">
                  <a16:creationId xmlns:a16="http://schemas.microsoft.com/office/drawing/2014/main" id="{D98EA639-F0FD-4810-838B-E9DCE8EDD7D8}"/>
                </a:ext>
              </a:extLst>
            </p:cNvPr>
            <p:cNvSpPr/>
            <p:nvPr/>
          </p:nvSpPr>
          <p:spPr>
            <a:xfrm>
              <a:off x="3824152" y="2952586"/>
              <a:ext cx="346214" cy="140603"/>
            </a:xfrm>
            <a:custGeom>
              <a:avLst/>
              <a:gdLst>
                <a:gd name="connsiteX0" fmla="*/ 1723 w 346214"/>
                <a:gd name="connsiteY0" fmla="*/ 63664 h 140603"/>
                <a:gd name="connsiteX1" fmla="*/ 150948 w 346214"/>
                <a:gd name="connsiteY1" fmla="*/ 95414 h 140603"/>
                <a:gd name="connsiteX2" fmla="*/ 346211 w 346214"/>
                <a:gd name="connsiteY2" fmla="*/ 164 h 140603"/>
                <a:gd name="connsiteX3" fmla="*/ 155711 w 346214"/>
                <a:gd name="connsiteY3" fmla="*/ 122402 h 140603"/>
                <a:gd name="connsiteX4" fmla="*/ 109673 w 346214"/>
                <a:gd name="connsiteY4" fmla="*/ 138277 h 140603"/>
                <a:gd name="connsiteX5" fmla="*/ 198573 w 346214"/>
                <a:gd name="connsiteY5" fmla="*/ 104939 h 140603"/>
                <a:gd name="connsiteX6" fmla="*/ 76336 w 346214"/>
                <a:gd name="connsiteY6" fmla="*/ 109702 h 140603"/>
                <a:gd name="connsiteX7" fmla="*/ 1723 w 346214"/>
                <a:gd name="connsiteY7" fmla="*/ 63664 h 14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214" h="140603">
                  <a:moveTo>
                    <a:pt x="1723" y="63664"/>
                  </a:moveTo>
                  <a:cubicBezTo>
                    <a:pt x="14158" y="61283"/>
                    <a:pt x="93533" y="105997"/>
                    <a:pt x="150948" y="95414"/>
                  </a:cubicBezTo>
                  <a:cubicBezTo>
                    <a:pt x="208363" y="84831"/>
                    <a:pt x="345417" y="-4334"/>
                    <a:pt x="346211" y="164"/>
                  </a:cubicBezTo>
                  <a:cubicBezTo>
                    <a:pt x="347005" y="4662"/>
                    <a:pt x="195134" y="99383"/>
                    <a:pt x="155711" y="122402"/>
                  </a:cubicBezTo>
                  <a:cubicBezTo>
                    <a:pt x="116288" y="145421"/>
                    <a:pt x="102529" y="141188"/>
                    <a:pt x="109673" y="138277"/>
                  </a:cubicBezTo>
                  <a:cubicBezTo>
                    <a:pt x="116817" y="135366"/>
                    <a:pt x="204129" y="109701"/>
                    <a:pt x="198573" y="104939"/>
                  </a:cubicBezTo>
                  <a:cubicBezTo>
                    <a:pt x="193017" y="100177"/>
                    <a:pt x="105440" y="112877"/>
                    <a:pt x="76336" y="109702"/>
                  </a:cubicBezTo>
                  <a:cubicBezTo>
                    <a:pt x="47232" y="106527"/>
                    <a:pt x="-10712" y="66045"/>
                    <a:pt x="1723" y="6366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: 図形 142">
              <a:extLst>
                <a:ext uri="{FF2B5EF4-FFF2-40B4-BE49-F238E27FC236}">
                  <a16:creationId xmlns:a16="http://schemas.microsoft.com/office/drawing/2014/main" id="{9E265BD4-7F5E-4CF7-80AE-FFC50C0CE02A}"/>
                </a:ext>
              </a:extLst>
            </p:cNvPr>
            <p:cNvSpPr/>
            <p:nvPr/>
          </p:nvSpPr>
          <p:spPr>
            <a:xfrm>
              <a:off x="4052837" y="4024161"/>
              <a:ext cx="1013290" cy="230288"/>
            </a:xfrm>
            <a:custGeom>
              <a:avLst/>
              <a:gdLst>
                <a:gd name="connsiteX0" fmla="*/ 79426 w 1013290"/>
                <a:gd name="connsiteY0" fmla="*/ 116039 h 230288"/>
                <a:gd name="connsiteX1" fmla="*/ 130226 w 1013290"/>
                <a:gd name="connsiteY1" fmla="*/ 125564 h 230288"/>
                <a:gd name="connsiteX2" fmla="*/ 463601 w 1013290"/>
                <a:gd name="connsiteY2" fmla="*/ 152552 h 230288"/>
                <a:gd name="connsiteX3" fmla="*/ 528688 w 1013290"/>
                <a:gd name="connsiteY3" fmla="*/ 146202 h 230288"/>
                <a:gd name="connsiteX4" fmla="*/ 1000176 w 1013290"/>
                <a:gd name="connsiteY4" fmla="*/ 152 h 230288"/>
                <a:gd name="connsiteX5" fmla="*/ 733476 w 1013290"/>
                <a:gd name="connsiteY5" fmla="*/ 119214 h 230288"/>
                <a:gd name="connsiteX6" fmla="*/ 719188 w 1013290"/>
                <a:gd name="connsiteY6" fmla="*/ 162077 h 230288"/>
                <a:gd name="connsiteX7" fmla="*/ 1012876 w 1013290"/>
                <a:gd name="connsiteY7" fmla="*/ 38252 h 230288"/>
                <a:gd name="connsiteX8" fmla="*/ 646163 w 1013290"/>
                <a:gd name="connsiteY8" fmla="*/ 214464 h 230288"/>
                <a:gd name="connsiteX9" fmla="*/ 238176 w 1013290"/>
                <a:gd name="connsiteY9" fmla="*/ 222402 h 230288"/>
                <a:gd name="connsiteX10" fmla="*/ 590601 w 1013290"/>
                <a:gd name="connsiteY10" fmla="*/ 219227 h 230288"/>
                <a:gd name="connsiteX11" fmla="*/ 401688 w 1013290"/>
                <a:gd name="connsiteY11" fmla="*/ 212877 h 230288"/>
                <a:gd name="connsiteX12" fmla="*/ 242938 w 1013290"/>
                <a:gd name="connsiteY12" fmla="*/ 200177 h 230288"/>
                <a:gd name="connsiteX13" fmla="*/ 195313 w 1013290"/>
                <a:gd name="connsiteY13" fmla="*/ 177952 h 230288"/>
                <a:gd name="connsiteX14" fmla="*/ 4813 w 1013290"/>
                <a:gd name="connsiteY14" fmla="*/ 108102 h 230288"/>
                <a:gd name="connsiteX15" fmla="*/ 79426 w 1013290"/>
                <a:gd name="connsiteY15" fmla="*/ 116039 h 23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3290" h="230288">
                  <a:moveTo>
                    <a:pt x="79426" y="116039"/>
                  </a:moveTo>
                  <a:cubicBezTo>
                    <a:pt x="100328" y="118949"/>
                    <a:pt x="66197" y="119479"/>
                    <a:pt x="130226" y="125564"/>
                  </a:cubicBezTo>
                  <a:cubicBezTo>
                    <a:pt x="194255" y="131649"/>
                    <a:pt x="397191" y="149112"/>
                    <a:pt x="463601" y="152552"/>
                  </a:cubicBezTo>
                  <a:cubicBezTo>
                    <a:pt x="530011" y="155992"/>
                    <a:pt x="439259" y="171602"/>
                    <a:pt x="528688" y="146202"/>
                  </a:cubicBezTo>
                  <a:cubicBezTo>
                    <a:pt x="618117" y="120802"/>
                    <a:pt x="966045" y="4650"/>
                    <a:pt x="1000176" y="152"/>
                  </a:cubicBezTo>
                  <a:cubicBezTo>
                    <a:pt x="1034307" y="-4346"/>
                    <a:pt x="780307" y="92226"/>
                    <a:pt x="733476" y="119214"/>
                  </a:cubicBezTo>
                  <a:cubicBezTo>
                    <a:pt x="686645" y="146202"/>
                    <a:pt x="672621" y="175571"/>
                    <a:pt x="719188" y="162077"/>
                  </a:cubicBezTo>
                  <a:cubicBezTo>
                    <a:pt x="765755" y="148583"/>
                    <a:pt x="1025047" y="29521"/>
                    <a:pt x="1012876" y="38252"/>
                  </a:cubicBezTo>
                  <a:cubicBezTo>
                    <a:pt x="1000705" y="46983"/>
                    <a:pt x="775280" y="183772"/>
                    <a:pt x="646163" y="214464"/>
                  </a:cubicBezTo>
                  <a:cubicBezTo>
                    <a:pt x="517046" y="245156"/>
                    <a:pt x="247436" y="221608"/>
                    <a:pt x="238176" y="222402"/>
                  </a:cubicBezTo>
                  <a:cubicBezTo>
                    <a:pt x="228916" y="223196"/>
                    <a:pt x="563349" y="220814"/>
                    <a:pt x="590601" y="219227"/>
                  </a:cubicBezTo>
                  <a:cubicBezTo>
                    <a:pt x="617853" y="217640"/>
                    <a:pt x="459632" y="216052"/>
                    <a:pt x="401688" y="212877"/>
                  </a:cubicBezTo>
                  <a:cubicBezTo>
                    <a:pt x="343744" y="209702"/>
                    <a:pt x="277334" y="205998"/>
                    <a:pt x="242938" y="200177"/>
                  </a:cubicBezTo>
                  <a:cubicBezTo>
                    <a:pt x="208542" y="194356"/>
                    <a:pt x="235000" y="193298"/>
                    <a:pt x="195313" y="177952"/>
                  </a:cubicBezTo>
                  <a:cubicBezTo>
                    <a:pt x="155626" y="162606"/>
                    <a:pt x="29684" y="118421"/>
                    <a:pt x="4813" y="108102"/>
                  </a:cubicBezTo>
                  <a:cubicBezTo>
                    <a:pt x="-20058" y="97783"/>
                    <a:pt x="58524" y="113129"/>
                    <a:pt x="79426" y="11603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: 図形 143">
              <a:extLst>
                <a:ext uri="{FF2B5EF4-FFF2-40B4-BE49-F238E27FC236}">
                  <a16:creationId xmlns:a16="http://schemas.microsoft.com/office/drawing/2014/main" id="{C6B6ACFB-9516-4432-81B3-CEDE5E0D33D6}"/>
                </a:ext>
              </a:extLst>
            </p:cNvPr>
            <p:cNvSpPr/>
            <p:nvPr/>
          </p:nvSpPr>
          <p:spPr>
            <a:xfrm>
              <a:off x="4083080" y="4173291"/>
              <a:ext cx="878026" cy="314660"/>
            </a:xfrm>
            <a:custGeom>
              <a:avLst/>
              <a:gdLst>
                <a:gd name="connsiteX0" fmla="*/ 1558 w 878026"/>
                <a:gd name="connsiteY0" fmla="*/ 1834 h 314660"/>
                <a:gd name="connsiteX1" fmla="*/ 293658 w 878026"/>
                <a:gd name="connsiteY1" fmla="*/ 95497 h 314660"/>
                <a:gd name="connsiteX2" fmla="*/ 571470 w 878026"/>
                <a:gd name="connsiteY2" fmla="*/ 89147 h 314660"/>
                <a:gd name="connsiteX3" fmla="*/ 787370 w 878026"/>
                <a:gd name="connsiteY3" fmla="*/ 58984 h 314660"/>
                <a:gd name="connsiteX4" fmla="*/ 754033 w 878026"/>
                <a:gd name="connsiteY4" fmla="*/ 66922 h 314660"/>
                <a:gd name="connsiteX5" fmla="*/ 877858 w 878026"/>
                <a:gd name="connsiteY5" fmla="*/ 14534 h 314660"/>
                <a:gd name="connsiteX6" fmla="*/ 781020 w 878026"/>
                <a:gd name="connsiteY6" fmla="*/ 111372 h 314660"/>
                <a:gd name="connsiteX7" fmla="*/ 792133 w 878026"/>
                <a:gd name="connsiteY7" fmla="*/ 130422 h 314660"/>
                <a:gd name="connsiteX8" fmla="*/ 782608 w 878026"/>
                <a:gd name="connsiteY8" fmla="*/ 219322 h 314660"/>
                <a:gd name="connsiteX9" fmla="*/ 779433 w 878026"/>
                <a:gd name="connsiteY9" fmla="*/ 127247 h 314660"/>
                <a:gd name="connsiteX10" fmla="*/ 757208 w 878026"/>
                <a:gd name="connsiteY10" fmla="*/ 220909 h 314660"/>
                <a:gd name="connsiteX11" fmla="*/ 636558 w 878026"/>
                <a:gd name="connsiteY11" fmla="*/ 254247 h 314660"/>
                <a:gd name="connsiteX12" fmla="*/ 157133 w 878026"/>
                <a:gd name="connsiteY12" fmla="*/ 314572 h 314660"/>
                <a:gd name="connsiteX13" fmla="*/ 487333 w 878026"/>
                <a:gd name="connsiteY13" fmla="*/ 266947 h 314660"/>
                <a:gd name="connsiteX14" fmla="*/ 188883 w 878026"/>
                <a:gd name="connsiteY14" fmla="*/ 233609 h 314660"/>
                <a:gd name="connsiteX15" fmla="*/ 77758 w 878026"/>
                <a:gd name="connsiteY15" fmla="*/ 228847 h 314660"/>
                <a:gd name="connsiteX16" fmla="*/ 238095 w 878026"/>
                <a:gd name="connsiteY16" fmla="*/ 227259 h 314660"/>
                <a:gd name="connsiteX17" fmla="*/ 87283 w 878026"/>
                <a:gd name="connsiteY17" fmla="*/ 98672 h 314660"/>
                <a:gd name="connsiteX18" fmla="*/ 173008 w 878026"/>
                <a:gd name="connsiteY18" fmla="*/ 192334 h 314660"/>
                <a:gd name="connsiteX19" fmla="*/ 1558 w 878026"/>
                <a:gd name="connsiteY19" fmla="*/ 1834 h 314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8026" h="314660">
                  <a:moveTo>
                    <a:pt x="1558" y="1834"/>
                  </a:moveTo>
                  <a:cubicBezTo>
                    <a:pt x="21666" y="-14306"/>
                    <a:pt x="198673" y="80945"/>
                    <a:pt x="293658" y="95497"/>
                  </a:cubicBezTo>
                  <a:cubicBezTo>
                    <a:pt x="388643" y="110049"/>
                    <a:pt x="489185" y="95233"/>
                    <a:pt x="571470" y="89147"/>
                  </a:cubicBezTo>
                  <a:cubicBezTo>
                    <a:pt x="653755" y="83062"/>
                    <a:pt x="756943" y="62688"/>
                    <a:pt x="787370" y="58984"/>
                  </a:cubicBezTo>
                  <a:cubicBezTo>
                    <a:pt x="817797" y="55280"/>
                    <a:pt x="738952" y="74330"/>
                    <a:pt x="754033" y="66922"/>
                  </a:cubicBezTo>
                  <a:cubicBezTo>
                    <a:pt x="769114" y="59514"/>
                    <a:pt x="873360" y="7126"/>
                    <a:pt x="877858" y="14534"/>
                  </a:cubicBezTo>
                  <a:cubicBezTo>
                    <a:pt x="882356" y="21942"/>
                    <a:pt x="795307" y="92057"/>
                    <a:pt x="781020" y="111372"/>
                  </a:cubicBezTo>
                  <a:cubicBezTo>
                    <a:pt x="766733" y="130687"/>
                    <a:pt x="791868" y="112430"/>
                    <a:pt x="792133" y="130422"/>
                  </a:cubicBezTo>
                  <a:cubicBezTo>
                    <a:pt x="792398" y="148414"/>
                    <a:pt x="784725" y="219851"/>
                    <a:pt x="782608" y="219322"/>
                  </a:cubicBezTo>
                  <a:cubicBezTo>
                    <a:pt x="780491" y="218793"/>
                    <a:pt x="783666" y="126983"/>
                    <a:pt x="779433" y="127247"/>
                  </a:cubicBezTo>
                  <a:cubicBezTo>
                    <a:pt x="775200" y="127511"/>
                    <a:pt x="781021" y="199742"/>
                    <a:pt x="757208" y="220909"/>
                  </a:cubicBezTo>
                  <a:cubicBezTo>
                    <a:pt x="733396" y="242076"/>
                    <a:pt x="736571" y="238637"/>
                    <a:pt x="636558" y="254247"/>
                  </a:cubicBezTo>
                  <a:cubicBezTo>
                    <a:pt x="536546" y="269858"/>
                    <a:pt x="182004" y="312455"/>
                    <a:pt x="157133" y="314572"/>
                  </a:cubicBezTo>
                  <a:cubicBezTo>
                    <a:pt x="132262" y="316689"/>
                    <a:pt x="482041" y="280441"/>
                    <a:pt x="487333" y="266947"/>
                  </a:cubicBezTo>
                  <a:cubicBezTo>
                    <a:pt x="492625" y="253453"/>
                    <a:pt x="257146" y="239959"/>
                    <a:pt x="188883" y="233609"/>
                  </a:cubicBezTo>
                  <a:cubicBezTo>
                    <a:pt x="120621" y="227259"/>
                    <a:pt x="69556" y="229905"/>
                    <a:pt x="77758" y="228847"/>
                  </a:cubicBezTo>
                  <a:cubicBezTo>
                    <a:pt x="85960" y="227789"/>
                    <a:pt x="236508" y="248955"/>
                    <a:pt x="238095" y="227259"/>
                  </a:cubicBezTo>
                  <a:cubicBezTo>
                    <a:pt x="239682" y="205563"/>
                    <a:pt x="98131" y="104493"/>
                    <a:pt x="87283" y="98672"/>
                  </a:cubicBezTo>
                  <a:cubicBezTo>
                    <a:pt x="76435" y="92851"/>
                    <a:pt x="183591" y="209267"/>
                    <a:pt x="173008" y="192334"/>
                  </a:cubicBezTo>
                  <a:cubicBezTo>
                    <a:pt x="162425" y="175401"/>
                    <a:pt x="-18550" y="17974"/>
                    <a:pt x="1558" y="183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: 図形 144">
              <a:extLst>
                <a:ext uri="{FF2B5EF4-FFF2-40B4-BE49-F238E27FC236}">
                  <a16:creationId xmlns:a16="http://schemas.microsoft.com/office/drawing/2014/main" id="{66F71F30-2127-4FEC-9DFD-09EBDBD0537E}"/>
                </a:ext>
              </a:extLst>
            </p:cNvPr>
            <p:cNvSpPr/>
            <p:nvPr/>
          </p:nvSpPr>
          <p:spPr>
            <a:xfrm>
              <a:off x="4154283" y="4505060"/>
              <a:ext cx="619841" cy="123586"/>
            </a:xfrm>
            <a:custGeom>
              <a:avLst/>
              <a:gdLst>
                <a:gd name="connsiteX0" fmla="*/ 205 w 619841"/>
                <a:gd name="connsiteY0" fmla="*/ 265 h 123586"/>
                <a:gd name="connsiteX1" fmla="*/ 238330 w 619841"/>
                <a:gd name="connsiteY1" fmla="*/ 85990 h 123586"/>
                <a:gd name="connsiteX2" fmla="*/ 616155 w 619841"/>
                <a:gd name="connsiteY2" fmla="*/ 93928 h 123586"/>
                <a:gd name="connsiteX3" fmla="*/ 436767 w 619841"/>
                <a:gd name="connsiteY3" fmla="*/ 100278 h 123586"/>
                <a:gd name="connsiteX4" fmla="*/ 541542 w 619841"/>
                <a:gd name="connsiteY4" fmla="*/ 108215 h 123586"/>
                <a:gd name="connsiteX5" fmla="*/ 276430 w 619841"/>
                <a:gd name="connsiteY5" fmla="*/ 117740 h 123586"/>
                <a:gd name="connsiteX6" fmla="*/ 205 w 619841"/>
                <a:gd name="connsiteY6" fmla="*/ 265 h 1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9841" h="123586">
                  <a:moveTo>
                    <a:pt x="205" y="265"/>
                  </a:moveTo>
                  <a:cubicBezTo>
                    <a:pt x="-6145" y="-5027"/>
                    <a:pt x="135672" y="70380"/>
                    <a:pt x="238330" y="85990"/>
                  </a:cubicBezTo>
                  <a:cubicBezTo>
                    <a:pt x="340988" y="101600"/>
                    <a:pt x="583082" y="91547"/>
                    <a:pt x="616155" y="93928"/>
                  </a:cubicBezTo>
                  <a:cubicBezTo>
                    <a:pt x="649228" y="96309"/>
                    <a:pt x="449203" y="97897"/>
                    <a:pt x="436767" y="100278"/>
                  </a:cubicBezTo>
                  <a:cubicBezTo>
                    <a:pt x="424332" y="102659"/>
                    <a:pt x="568265" y="105305"/>
                    <a:pt x="541542" y="108215"/>
                  </a:cubicBezTo>
                  <a:cubicBezTo>
                    <a:pt x="514819" y="111125"/>
                    <a:pt x="363213" y="134144"/>
                    <a:pt x="276430" y="117740"/>
                  </a:cubicBezTo>
                  <a:cubicBezTo>
                    <a:pt x="189647" y="101336"/>
                    <a:pt x="6555" y="5557"/>
                    <a:pt x="205" y="2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: 図形 145">
              <a:extLst>
                <a:ext uri="{FF2B5EF4-FFF2-40B4-BE49-F238E27FC236}">
                  <a16:creationId xmlns:a16="http://schemas.microsoft.com/office/drawing/2014/main" id="{06EB0B6E-2024-4DF6-A663-F9E346041D50}"/>
                </a:ext>
              </a:extLst>
            </p:cNvPr>
            <p:cNvSpPr/>
            <p:nvPr/>
          </p:nvSpPr>
          <p:spPr>
            <a:xfrm>
              <a:off x="4194032" y="4589458"/>
              <a:ext cx="595963" cy="146145"/>
            </a:xfrm>
            <a:custGeom>
              <a:avLst/>
              <a:gdLst>
                <a:gd name="connsiteX0" fmla="*/ 143 w 595963"/>
                <a:gd name="connsiteY0" fmla="*/ 5 h 146145"/>
                <a:gd name="connsiteX1" fmla="*/ 196993 w 595963"/>
                <a:gd name="connsiteY1" fmla="*/ 111130 h 146145"/>
                <a:gd name="connsiteX2" fmla="*/ 593868 w 595963"/>
                <a:gd name="connsiteY2" fmla="*/ 131767 h 146145"/>
                <a:gd name="connsiteX3" fmla="*/ 360506 w 595963"/>
                <a:gd name="connsiteY3" fmla="*/ 125417 h 146145"/>
                <a:gd name="connsiteX4" fmla="*/ 514493 w 595963"/>
                <a:gd name="connsiteY4" fmla="*/ 146055 h 146145"/>
                <a:gd name="connsiteX5" fmla="*/ 223981 w 595963"/>
                <a:gd name="connsiteY5" fmla="*/ 115892 h 146145"/>
                <a:gd name="connsiteX6" fmla="*/ 143 w 595963"/>
                <a:gd name="connsiteY6" fmla="*/ 5 h 146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5963" h="146145">
                  <a:moveTo>
                    <a:pt x="143" y="5"/>
                  </a:moveTo>
                  <a:cubicBezTo>
                    <a:pt x="-4355" y="-789"/>
                    <a:pt x="98039" y="89170"/>
                    <a:pt x="196993" y="111130"/>
                  </a:cubicBezTo>
                  <a:cubicBezTo>
                    <a:pt x="295947" y="133090"/>
                    <a:pt x="566616" y="129386"/>
                    <a:pt x="593868" y="131767"/>
                  </a:cubicBezTo>
                  <a:cubicBezTo>
                    <a:pt x="621120" y="134148"/>
                    <a:pt x="373735" y="123036"/>
                    <a:pt x="360506" y="125417"/>
                  </a:cubicBezTo>
                  <a:cubicBezTo>
                    <a:pt x="347277" y="127798"/>
                    <a:pt x="537247" y="147642"/>
                    <a:pt x="514493" y="146055"/>
                  </a:cubicBezTo>
                  <a:cubicBezTo>
                    <a:pt x="491739" y="144468"/>
                    <a:pt x="305737" y="133884"/>
                    <a:pt x="223981" y="115892"/>
                  </a:cubicBezTo>
                  <a:cubicBezTo>
                    <a:pt x="142225" y="97900"/>
                    <a:pt x="4641" y="799"/>
                    <a:pt x="143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: 図形 146">
              <a:extLst>
                <a:ext uri="{FF2B5EF4-FFF2-40B4-BE49-F238E27FC236}">
                  <a16:creationId xmlns:a16="http://schemas.microsoft.com/office/drawing/2014/main" id="{D3FDB872-44B9-4EBD-A9B8-18901A428A01}"/>
                </a:ext>
              </a:extLst>
            </p:cNvPr>
            <p:cNvSpPr/>
            <p:nvPr/>
          </p:nvSpPr>
          <p:spPr>
            <a:xfrm>
              <a:off x="4848845" y="5111539"/>
              <a:ext cx="184884" cy="503407"/>
            </a:xfrm>
            <a:custGeom>
              <a:avLst/>
              <a:gdLst>
                <a:gd name="connsiteX0" fmla="*/ 184588 w 184884"/>
                <a:gd name="connsiteY0" fmla="*/ 211 h 503407"/>
                <a:gd name="connsiteX1" fmla="*/ 114738 w 184884"/>
                <a:gd name="connsiteY1" fmla="*/ 163194 h 503407"/>
                <a:gd name="connsiteX2" fmla="*/ 85105 w 184884"/>
                <a:gd name="connsiteY2" fmla="*/ 275378 h 503407"/>
                <a:gd name="connsiteX3" fmla="*/ 438 w 184884"/>
                <a:gd name="connsiteY3" fmla="*/ 501861 h 503407"/>
                <a:gd name="connsiteX4" fmla="*/ 53355 w 184884"/>
                <a:gd name="connsiteY4" fmla="*/ 366394 h 503407"/>
                <a:gd name="connsiteX5" fmla="*/ 85105 w 184884"/>
                <a:gd name="connsiteY5" fmla="*/ 199178 h 503407"/>
                <a:gd name="connsiteX6" fmla="*/ 184588 w 184884"/>
                <a:gd name="connsiteY6" fmla="*/ 211 h 50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884" h="503407">
                  <a:moveTo>
                    <a:pt x="184588" y="211"/>
                  </a:moveTo>
                  <a:cubicBezTo>
                    <a:pt x="189527" y="-5786"/>
                    <a:pt x="131318" y="117333"/>
                    <a:pt x="114738" y="163194"/>
                  </a:cubicBezTo>
                  <a:cubicBezTo>
                    <a:pt x="98157" y="209055"/>
                    <a:pt x="104155" y="218934"/>
                    <a:pt x="85105" y="275378"/>
                  </a:cubicBezTo>
                  <a:cubicBezTo>
                    <a:pt x="66055" y="331823"/>
                    <a:pt x="5730" y="486692"/>
                    <a:pt x="438" y="501861"/>
                  </a:cubicBezTo>
                  <a:cubicBezTo>
                    <a:pt x="-4854" y="517030"/>
                    <a:pt x="39244" y="416841"/>
                    <a:pt x="53355" y="366394"/>
                  </a:cubicBezTo>
                  <a:cubicBezTo>
                    <a:pt x="67466" y="315947"/>
                    <a:pt x="64291" y="256328"/>
                    <a:pt x="85105" y="199178"/>
                  </a:cubicBezTo>
                  <a:cubicBezTo>
                    <a:pt x="105919" y="142028"/>
                    <a:pt x="179649" y="6208"/>
                    <a:pt x="184588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: 図形 147">
              <a:extLst>
                <a:ext uri="{FF2B5EF4-FFF2-40B4-BE49-F238E27FC236}">
                  <a16:creationId xmlns:a16="http://schemas.microsoft.com/office/drawing/2014/main" id="{C2C4105D-90FB-45EA-8E3A-A5833D51BC07}"/>
                </a:ext>
              </a:extLst>
            </p:cNvPr>
            <p:cNvSpPr/>
            <p:nvPr/>
          </p:nvSpPr>
          <p:spPr>
            <a:xfrm>
              <a:off x="4811036" y="5297901"/>
              <a:ext cx="63933" cy="315650"/>
            </a:xfrm>
            <a:custGeom>
              <a:avLst/>
              <a:gdLst>
                <a:gd name="connsiteX0" fmla="*/ 63647 w 63933"/>
                <a:gd name="connsiteY0" fmla="*/ 116 h 315650"/>
                <a:gd name="connsiteX1" fmla="*/ 29781 w 63933"/>
                <a:gd name="connsiteY1" fmla="*/ 160982 h 315650"/>
                <a:gd name="connsiteX2" fmla="*/ 147 w 63933"/>
                <a:gd name="connsiteY2" fmla="*/ 315499 h 315650"/>
                <a:gd name="connsiteX3" fmla="*/ 42481 w 63933"/>
                <a:gd name="connsiteY3" fmla="*/ 186382 h 315650"/>
                <a:gd name="connsiteX4" fmla="*/ 63647 w 63933"/>
                <a:gd name="connsiteY4" fmla="*/ 116 h 315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33" h="315650">
                  <a:moveTo>
                    <a:pt x="63647" y="116"/>
                  </a:moveTo>
                  <a:cubicBezTo>
                    <a:pt x="61530" y="-4117"/>
                    <a:pt x="40364" y="108418"/>
                    <a:pt x="29781" y="160982"/>
                  </a:cubicBezTo>
                  <a:cubicBezTo>
                    <a:pt x="19198" y="213546"/>
                    <a:pt x="-1970" y="311266"/>
                    <a:pt x="147" y="315499"/>
                  </a:cubicBezTo>
                  <a:cubicBezTo>
                    <a:pt x="2264" y="319732"/>
                    <a:pt x="29075" y="234360"/>
                    <a:pt x="42481" y="186382"/>
                  </a:cubicBezTo>
                  <a:cubicBezTo>
                    <a:pt x="55887" y="138404"/>
                    <a:pt x="65764" y="4349"/>
                    <a:pt x="63647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: 図形 148">
              <a:extLst>
                <a:ext uri="{FF2B5EF4-FFF2-40B4-BE49-F238E27FC236}">
                  <a16:creationId xmlns:a16="http://schemas.microsoft.com/office/drawing/2014/main" id="{06690DD1-684D-43F6-9A72-903776587FE0}"/>
                </a:ext>
              </a:extLst>
            </p:cNvPr>
            <p:cNvSpPr/>
            <p:nvPr/>
          </p:nvSpPr>
          <p:spPr>
            <a:xfrm>
              <a:off x="4482833" y="5508990"/>
              <a:ext cx="82837" cy="270084"/>
            </a:xfrm>
            <a:custGeom>
              <a:avLst/>
              <a:gdLst>
                <a:gd name="connsiteX0" fmla="*/ 267 w 82837"/>
                <a:gd name="connsiteY0" fmla="*/ 2810 h 270084"/>
                <a:gd name="connsiteX1" fmla="*/ 80700 w 82837"/>
                <a:gd name="connsiteY1" fmla="*/ 267393 h 270084"/>
                <a:gd name="connsiteX2" fmla="*/ 55300 w 82837"/>
                <a:gd name="connsiteY2" fmla="*/ 134043 h 270084"/>
                <a:gd name="connsiteX3" fmla="*/ 267 w 82837"/>
                <a:gd name="connsiteY3" fmla="*/ 2810 h 270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837" h="270084">
                  <a:moveTo>
                    <a:pt x="267" y="2810"/>
                  </a:moveTo>
                  <a:cubicBezTo>
                    <a:pt x="4500" y="25035"/>
                    <a:pt x="71528" y="245521"/>
                    <a:pt x="80700" y="267393"/>
                  </a:cubicBezTo>
                  <a:cubicBezTo>
                    <a:pt x="89872" y="289265"/>
                    <a:pt x="67294" y="171790"/>
                    <a:pt x="55300" y="134043"/>
                  </a:cubicBezTo>
                  <a:cubicBezTo>
                    <a:pt x="43306" y="96296"/>
                    <a:pt x="-3966" y="-19415"/>
                    <a:pt x="267" y="28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: 図形 149">
              <a:extLst>
                <a:ext uri="{FF2B5EF4-FFF2-40B4-BE49-F238E27FC236}">
                  <a16:creationId xmlns:a16="http://schemas.microsoft.com/office/drawing/2014/main" id="{35AF542E-0912-4E57-A1EF-C4B32F42D74D}"/>
                </a:ext>
              </a:extLst>
            </p:cNvPr>
            <p:cNvSpPr/>
            <p:nvPr/>
          </p:nvSpPr>
          <p:spPr>
            <a:xfrm>
              <a:off x="4116290" y="5407024"/>
              <a:ext cx="325324" cy="169721"/>
            </a:xfrm>
            <a:custGeom>
              <a:avLst/>
              <a:gdLst>
                <a:gd name="connsiteX0" fmla="*/ 98 w 325324"/>
                <a:gd name="connsiteY0" fmla="*/ 1 h 169721"/>
                <a:gd name="connsiteX1" fmla="*/ 87410 w 325324"/>
                <a:gd name="connsiteY1" fmla="*/ 44451 h 169721"/>
                <a:gd name="connsiteX2" fmla="*/ 112810 w 325324"/>
                <a:gd name="connsiteY2" fmla="*/ 84139 h 169721"/>
                <a:gd name="connsiteX3" fmla="*/ 317598 w 325324"/>
                <a:gd name="connsiteY3" fmla="*/ 165101 h 169721"/>
                <a:gd name="connsiteX4" fmla="*/ 263623 w 325324"/>
                <a:gd name="connsiteY4" fmla="*/ 150814 h 169721"/>
                <a:gd name="connsiteX5" fmla="*/ 88998 w 325324"/>
                <a:gd name="connsiteY5" fmla="*/ 76201 h 169721"/>
                <a:gd name="connsiteX6" fmla="*/ 69948 w 325324"/>
                <a:gd name="connsiteY6" fmla="*/ 46039 h 169721"/>
                <a:gd name="connsiteX7" fmla="*/ 98 w 325324"/>
                <a:gd name="connsiteY7" fmla="*/ 1 h 169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4" h="169721">
                  <a:moveTo>
                    <a:pt x="98" y="1"/>
                  </a:moveTo>
                  <a:cubicBezTo>
                    <a:pt x="3008" y="-264"/>
                    <a:pt x="68625" y="30428"/>
                    <a:pt x="87410" y="44451"/>
                  </a:cubicBezTo>
                  <a:cubicBezTo>
                    <a:pt x="106195" y="58474"/>
                    <a:pt x="74445" y="64031"/>
                    <a:pt x="112810" y="84139"/>
                  </a:cubicBezTo>
                  <a:cubicBezTo>
                    <a:pt x="151175" y="104247"/>
                    <a:pt x="292463" y="153989"/>
                    <a:pt x="317598" y="165101"/>
                  </a:cubicBezTo>
                  <a:cubicBezTo>
                    <a:pt x="342734" y="176214"/>
                    <a:pt x="301723" y="165631"/>
                    <a:pt x="263623" y="150814"/>
                  </a:cubicBezTo>
                  <a:cubicBezTo>
                    <a:pt x="225523" y="135997"/>
                    <a:pt x="121277" y="93663"/>
                    <a:pt x="88998" y="76201"/>
                  </a:cubicBezTo>
                  <a:cubicBezTo>
                    <a:pt x="56719" y="58739"/>
                    <a:pt x="80531" y="56358"/>
                    <a:pt x="69948" y="46039"/>
                  </a:cubicBezTo>
                  <a:cubicBezTo>
                    <a:pt x="59365" y="35720"/>
                    <a:pt x="-2812" y="266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: 図形 150">
              <a:extLst>
                <a:ext uri="{FF2B5EF4-FFF2-40B4-BE49-F238E27FC236}">
                  <a16:creationId xmlns:a16="http://schemas.microsoft.com/office/drawing/2014/main" id="{F4AC02B5-9E73-4893-B701-FDFE9E33DFD3}"/>
                </a:ext>
              </a:extLst>
            </p:cNvPr>
            <p:cNvSpPr/>
            <p:nvPr/>
          </p:nvSpPr>
          <p:spPr>
            <a:xfrm>
              <a:off x="3712321" y="4775181"/>
              <a:ext cx="154890" cy="253943"/>
            </a:xfrm>
            <a:custGeom>
              <a:avLst/>
              <a:gdLst>
                <a:gd name="connsiteX0" fmla="*/ 154829 w 154890"/>
                <a:gd name="connsiteY0" fmla="*/ 19 h 253943"/>
                <a:gd name="connsiteX1" fmla="*/ 38412 w 154890"/>
                <a:gd name="connsiteY1" fmla="*/ 114319 h 253943"/>
                <a:gd name="connsiteX2" fmla="*/ 10896 w 154890"/>
                <a:gd name="connsiteY2" fmla="*/ 251902 h 253943"/>
                <a:gd name="connsiteX3" fmla="*/ 312 w 154890"/>
                <a:gd name="connsiteY3" fmla="*/ 190519 h 253943"/>
                <a:gd name="connsiteX4" fmla="*/ 21479 w 154890"/>
                <a:gd name="connsiteY4" fmla="*/ 105852 h 253943"/>
                <a:gd name="connsiteX5" fmla="*/ 154829 w 154890"/>
                <a:gd name="connsiteY5" fmla="*/ 19 h 2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890" h="253943">
                  <a:moveTo>
                    <a:pt x="154829" y="19"/>
                  </a:moveTo>
                  <a:cubicBezTo>
                    <a:pt x="157651" y="1430"/>
                    <a:pt x="62401" y="72339"/>
                    <a:pt x="38412" y="114319"/>
                  </a:cubicBezTo>
                  <a:cubicBezTo>
                    <a:pt x="14423" y="156299"/>
                    <a:pt x="17246" y="239202"/>
                    <a:pt x="10896" y="251902"/>
                  </a:cubicBezTo>
                  <a:cubicBezTo>
                    <a:pt x="4546" y="264602"/>
                    <a:pt x="-1452" y="214861"/>
                    <a:pt x="312" y="190519"/>
                  </a:cubicBezTo>
                  <a:cubicBezTo>
                    <a:pt x="2076" y="166177"/>
                    <a:pt x="-5332" y="137955"/>
                    <a:pt x="21479" y="105852"/>
                  </a:cubicBezTo>
                  <a:cubicBezTo>
                    <a:pt x="48290" y="73749"/>
                    <a:pt x="152007" y="-1392"/>
                    <a:pt x="15482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: 図形 151">
              <a:extLst>
                <a:ext uri="{FF2B5EF4-FFF2-40B4-BE49-F238E27FC236}">
                  <a16:creationId xmlns:a16="http://schemas.microsoft.com/office/drawing/2014/main" id="{5F66BB23-3D5E-4672-8154-704770DDE1A0}"/>
                </a:ext>
              </a:extLst>
            </p:cNvPr>
            <p:cNvSpPr/>
            <p:nvPr/>
          </p:nvSpPr>
          <p:spPr>
            <a:xfrm>
              <a:off x="3657096" y="4565532"/>
              <a:ext cx="191005" cy="212550"/>
            </a:xfrm>
            <a:custGeom>
              <a:avLst/>
              <a:gdLst>
                <a:gd name="connsiteX0" fmla="*/ 191004 w 191005"/>
                <a:gd name="connsiteY0" fmla="*/ 118 h 212550"/>
                <a:gd name="connsiteX1" fmla="*/ 70354 w 191005"/>
                <a:gd name="connsiteY1" fmla="*/ 97485 h 212550"/>
                <a:gd name="connsiteX2" fmla="*/ 2621 w 191005"/>
                <a:gd name="connsiteY2" fmla="*/ 211785 h 212550"/>
                <a:gd name="connsiteX3" fmla="*/ 19554 w 191005"/>
                <a:gd name="connsiteY3" fmla="*/ 144051 h 212550"/>
                <a:gd name="connsiteX4" fmla="*/ 72471 w 191005"/>
                <a:gd name="connsiteY4" fmla="*/ 78435 h 212550"/>
                <a:gd name="connsiteX5" fmla="*/ 191004 w 191005"/>
                <a:gd name="connsiteY5" fmla="*/ 118 h 21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1005" h="212550">
                  <a:moveTo>
                    <a:pt x="191004" y="118"/>
                  </a:moveTo>
                  <a:cubicBezTo>
                    <a:pt x="190651" y="3293"/>
                    <a:pt x="101751" y="62207"/>
                    <a:pt x="70354" y="97485"/>
                  </a:cubicBezTo>
                  <a:cubicBezTo>
                    <a:pt x="38957" y="132763"/>
                    <a:pt x="11088" y="204024"/>
                    <a:pt x="2621" y="211785"/>
                  </a:cubicBezTo>
                  <a:cubicBezTo>
                    <a:pt x="-5846" y="219546"/>
                    <a:pt x="7912" y="166276"/>
                    <a:pt x="19554" y="144051"/>
                  </a:cubicBezTo>
                  <a:cubicBezTo>
                    <a:pt x="31196" y="121826"/>
                    <a:pt x="41779" y="98543"/>
                    <a:pt x="72471" y="78435"/>
                  </a:cubicBezTo>
                  <a:cubicBezTo>
                    <a:pt x="103163" y="58327"/>
                    <a:pt x="191357" y="-3057"/>
                    <a:pt x="191004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: 図形 152">
              <a:extLst>
                <a:ext uri="{FF2B5EF4-FFF2-40B4-BE49-F238E27FC236}">
                  <a16:creationId xmlns:a16="http://schemas.microsoft.com/office/drawing/2014/main" id="{9B657662-BAA1-493C-B38A-81931E1D16C9}"/>
                </a:ext>
              </a:extLst>
            </p:cNvPr>
            <p:cNvSpPr/>
            <p:nvPr/>
          </p:nvSpPr>
          <p:spPr>
            <a:xfrm>
              <a:off x="3825361" y="4728506"/>
              <a:ext cx="231541" cy="328961"/>
            </a:xfrm>
            <a:custGeom>
              <a:avLst/>
              <a:gdLst>
                <a:gd name="connsiteX0" fmla="*/ 18506 w 231541"/>
                <a:gd name="connsiteY0" fmla="*/ 127 h 328961"/>
                <a:gd name="connsiteX1" fmla="*/ 46022 w 231541"/>
                <a:gd name="connsiteY1" fmla="*/ 146177 h 328961"/>
                <a:gd name="connsiteX2" fmla="*/ 228056 w 231541"/>
                <a:gd name="connsiteY2" fmla="*/ 319744 h 328961"/>
                <a:gd name="connsiteX3" fmla="*/ 153972 w 231541"/>
                <a:gd name="connsiteY3" fmla="*/ 285877 h 328961"/>
                <a:gd name="connsiteX4" fmla="*/ 10039 w 231541"/>
                <a:gd name="connsiteY4" fmla="*/ 122894 h 328961"/>
                <a:gd name="connsiteX5" fmla="*/ 18506 w 231541"/>
                <a:gd name="connsiteY5" fmla="*/ 127 h 328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541" h="328961">
                  <a:moveTo>
                    <a:pt x="18506" y="127"/>
                  </a:moveTo>
                  <a:cubicBezTo>
                    <a:pt x="24503" y="4008"/>
                    <a:pt x="11097" y="92908"/>
                    <a:pt x="46022" y="146177"/>
                  </a:cubicBezTo>
                  <a:cubicBezTo>
                    <a:pt x="80947" y="199446"/>
                    <a:pt x="210064" y="296461"/>
                    <a:pt x="228056" y="319744"/>
                  </a:cubicBezTo>
                  <a:cubicBezTo>
                    <a:pt x="246048" y="343027"/>
                    <a:pt x="190308" y="318685"/>
                    <a:pt x="153972" y="285877"/>
                  </a:cubicBezTo>
                  <a:cubicBezTo>
                    <a:pt x="117636" y="253069"/>
                    <a:pt x="34381" y="164169"/>
                    <a:pt x="10039" y="122894"/>
                  </a:cubicBezTo>
                  <a:cubicBezTo>
                    <a:pt x="-14303" y="81619"/>
                    <a:pt x="12509" y="-3754"/>
                    <a:pt x="18506" y="1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: 図形 153">
              <a:extLst>
                <a:ext uri="{FF2B5EF4-FFF2-40B4-BE49-F238E27FC236}">
                  <a16:creationId xmlns:a16="http://schemas.microsoft.com/office/drawing/2014/main" id="{090B2718-5323-476D-9913-88DF5A0A905E}"/>
                </a:ext>
              </a:extLst>
            </p:cNvPr>
            <p:cNvSpPr/>
            <p:nvPr/>
          </p:nvSpPr>
          <p:spPr>
            <a:xfrm>
              <a:off x="4260003" y="4999528"/>
              <a:ext cx="360680" cy="131764"/>
            </a:xfrm>
            <a:custGeom>
              <a:avLst/>
              <a:gdLst>
                <a:gd name="connsiteX0" fmla="*/ 2964 w 360680"/>
                <a:gd name="connsiteY0" fmla="*/ 39 h 131764"/>
                <a:gd name="connsiteX1" fmla="*/ 265430 w 360680"/>
                <a:gd name="connsiteY1" fmla="*/ 114339 h 131764"/>
                <a:gd name="connsiteX2" fmla="*/ 360680 w 360680"/>
                <a:gd name="connsiteY2" fmla="*/ 131272 h 131764"/>
                <a:gd name="connsiteX3" fmla="*/ 265430 w 360680"/>
                <a:gd name="connsiteY3" fmla="*/ 124922 h 131764"/>
                <a:gd name="connsiteX4" fmla="*/ 132080 w 360680"/>
                <a:gd name="connsiteY4" fmla="*/ 101639 h 131764"/>
                <a:gd name="connsiteX5" fmla="*/ 2964 w 360680"/>
                <a:gd name="connsiteY5" fmla="*/ 39 h 131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680" h="131764">
                  <a:moveTo>
                    <a:pt x="2964" y="39"/>
                  </a:moveTo>
                  <a:cubicBezTo>
                    <a:pt x="25189" y="2156"/>
                    <a:pt x="205811" y="92467"/>
                    <a:pt x="265430" y="114339"/>
                  </a:cubicBezTo>
                  <a:cubicBezTo>
                    <a:pt x="325049" y="136211"/>
                    <a:pt x="360680" y="129508"/>
                    <a:pt x="360680" y="131272"/>
                  </a:cubicBezTo>
                  <a:cubicBezTo>
                    <a:pt x="360680" y="133036"/>
                    <a:pt x="303530" y="129861"/>
                    <a:pt x="265430" y="124922"/>
                  </a:cubicBezTo>
                  <a:cubicBezTo>
                    <a:pt x="227330" y="119983"/>
                    <a:pt x="174766" y="120689"/>
                    <a:pt x="132080" y="101639"/>
                  </a:cubicBezTo>
                  <a:cubicBezTo>
                    <a:pt x="89394" y="82589"/>
                    <a:pt x="-19261" y="-2078"/>
                    <a:pt x="2964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: 図形 154">
              <a:extLst>
                <a:ext uri="{FF2B5EF4-FFF2-40B4-BE49-F238E27FC236}">
                  <a16:creationId xmlns:a16="http://schemas.microsoft.com/office/drawing/2014/main" id="{0EE14019-AE4E-43B4-AD66-D4F5F1FF8D2E}"/>
                </a:ext>
              </a:extLst>
            </p:cNvPr>
            <p:cNvSpPr/>
            <p:nvPr/>
          </p:nvSpPr>
          <p:spPr>
            <a:xfrm>
              <a:off x="5316132" y="4823812"/>
              <a:ext cx="47637" cy="235683"/>
            </a:xfrm>
            <a:custGeom>
              <a:avLst/>
              <a:gdLst>
                <a:gd name="connsiteX0" fmla="*/ 47501 w 47637"/>
                <a:gd name="connsiteY0" fmla="*/ 71 h 235683"/>
                <a:gd name="connsiteX1" fmla="*/ 15751 w 47637"/>
                <a:gd name="connsiteY1" fmla="*/ 144005 h 235683"/>
                <a:gd name="connsiteX2" fmla="*/ 32685 w 47637"/>
                <a:gd name="connsiteY2" fmla="*/ 235021 h 235683"/>
                <a:gd name="connsiteX3" fmla="*/ 22101 w 47637"/>
                <a:gd name="connsiteY3" fmla="*/ 182105 h 235683"/>
                <a:gd name="connsiteX4" fmla="*/ 935 w 47637"/>
                <a:gd name="connsiteY4" fmla="*/ 124955 h 235683"/>
                <a:gd name="connsiteX5" fmla="*/ 47501 w 47637"/>
                <a:gd name="connsiteY5" fmla="*/ 71 h 2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37" h="235683">
                  <a:moveTo>
                    <a:pt x="47501" y="71"/>
                  </a:moveTo>
                  <a:cubicBezTo>
                    <a:pt x="49970" y="3246"/>
                    <a:pt x="18220" y="104847"/>
                    <a:pt x="15751" y="144005"/>
                  </a:cubicBezTo>
                  <a:cubicBezTo>
                    <a:pt x="13282" y="183163"/>
                    <a:pt x="31627" y="228671"/>
                    <a:pt x="32685" y="235021"/>
                  </a:cubicBezTo>
                  <a:cubicBezTo>
                    <a:pt x="33743" y="241371"/>
                    <a:pt x="27393" y="200449"/>
                    <a:pt x="22101" y="182105"/>
                  </a:cubicBezTo>
                  <a:cubicBezTo>
                    <a:pt x="16809" y="163761"/>
                    <a:pt x="-4710" y="149650"/>
                    <a:pt x="935" y="124955"/>
                  </a:cubicBezTo>
                  <a:cubicBezTo>
                    <a:pt x="6579" y="100261"/>
                    <a:pt x="45032" y="-3104"/>
                    <a:pt x="47501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: 図形 155">
              <a:extLst>
                <a:ext uri="{FF2B5EF4-FFF2-40B4-BE49-F238E27FC236}">
                  <a16:creationId xmlns:a16="http://schemas.microsoft.com/office/drawing/2014/main" id="{899BA4C5-2135-4E1F-A785-B5402FFF28C4}"/>
                </a:ext>
              </a:extLst>
            </p:cNvPr>
            <p:cNvSpPr/>
            <p:nvPr/>
          </p:nvSpPr>
          <p:spPr>
            <a:xfrm>
              <a:off x="5343446" y="5084196"/>
              <a:ext cx="296228" cy="176366"/>
            </a:xfrm>
            <a:custGeom>
              <a:avLst/>
              <a:gdLst>
                <a:gd name="connsiteX0" fmla="*/ 26537 w 296228"/>
                <a:gd name="connsiteY0" fmla="*/ 37 h 176366"/>
                <a:gd name="connsiteX1" fmla="*/ 75221 w 296228"/>
                <a:gd name="connsiteY1" fmla="*/ 150321 h 176366"/>
                <a:gd name="connsiteX2" fmla="*/ 1137 w 296228"/>
                <a:gd name="connsiteY2" fmla="*/ 154554 h 176366"/>
                <a:gd name="connsiteX3" fmla="*/ 145071 w 296228"/>
                <a:gd name="connsiteY3" fmla="*/ 143971 h 176366"/>
                <a:gd name="connsiteX4" fmla="*/ 255137 w 296228"/>
                <a:gd name="connsiteY4" fmla="*/ 173604 h 176366"/>
                <a:gd name="connsiteX5" fmla="*/ 291121 w 296228"/>
                <a:gd name="connsiteY5" fmla="*/ 171487 h 176366"/>
                <a:gd name="connsiteX6" fmla="*/ 153537 w 296228"/>
                <a:gd name="connsiteY6" fmla="*/ 141854 h 176366"/>
                <a:gd name="connsiteX7" fmla="*/ 96387 w 296228"/>
                <a:gd name="connsiteY7" fmla="*/ 135504 h 176366"/>
                <a:gd name="connsiteX8" fmla="*/ 26537 w 296228"/>
                <a:gd name="connsiteY8" fmla="*/ 37 h 17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6228" h="176366">
                  <a:moveTo>
                    <a:pt x="26537" y="37"/>
                  </a:moveTo>
                  <a:cubicBezTo>
                    <a:pt x="23009" y="2506"/>
                    <a:pt x="79454" y="124568"/>
                    <a:pt x="75221" y="150321"/>
                  </a:cubicBezTo>
                  <a:cubicBezTo>
                    <a:pt x="70988" y="176074"/>
                    <a:pt x="-10505" y="155612"/>
                    <a:pt x="1137" y="154554"/>
                  </a:cubicBezTo>
                  <a:cubicBezTo>
                    <a:pt x="12779" y="153496"/>
                    <a:pt x="102738" y="140796"/>
                    <a:pt x="145071" y="143971"/>
                  </a:cubicBezTo>
                  <a:cubicBezTo>
                    <a:pt x="187404" y="147146"/>
                    <a:pt x="230795" y="169018"/>
                    <a:pt x="255137" y="173604"/>
                  </a:cubicBezTo>
                  <a:cubicBezTo>
                    <a:pt x="279479" y="178190"/>
                    <a:pt x="308054" y="176779"/>
                    <a:pt x="291121" y="171487"/>
                  </a:cubicBezTo>
                  <a:cubicBezTo>
                    <a:pt x="274188" y="166195"/>
                    <a:pt x="185993" y="147851"/>
                    <a:pt x="153537" y="141854"/>
                  </a:cubicBezTo>
                  <a:cubicBezTo>
                    <a:pt x="121081" y="135857"/>
                    <a:pt x="115437" y="153848"/>
                    <a:pt x="96387" y="135504"/>
                  </a:cubicBezTo>
                  <a:cubicBezTo>
                    <a:pt x="77337" y="117160"/>
                    <a:pt x="30065" y="-2432"/>
                    <a:pt x="26537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: 図形 156">
              <a:extLst>
                <a:ext uri="{FF2B5EF4-FFF2-40B4-BE49-F238E27FC236}">
                  <a16:creationId xmlns:a16="http://schemas.microsoft.com/office/drawing/2014/main" id="{5C563A2A-DF77-4DDA-9B54-984E27A9F555}"/>
                </a:ext>
              </a:extLst>
            </p:cNvPr>
            <p:cNvSpPr/>
            <p:nvPr/>
          </p:nvSpPr>
          <p:spPr>
            <a:xfrm>
              <a:off x="4669750" y="5543480"/>
              <a:ext cx="63316" cy="277912"/>
            </a:xfrm>
            <a:custGeom>
              <a:avLst/>
              <a:gdLst>
                <a:gd name="connsiteX0" fmla="*/ 63117 w 63316"/>
                <a:gd name="connsiteY0" fmla="*/ 70 h 277912"/>
                <a:gd name="connsiteX1" fmla="*/ 22900 w 63316"/>
                <a:gd name="connsiteY1" fmla="*/ 175753 h 277912"/>
                <a:gd name="connsiteX2" fmla="*/ 16550 w 63316"/>
                <a:gd name="connsiteY2" fmla="*/ 277353 h 277912"/>
                <a:gd name="connsiteX3" fmla="*/ 8083 w 63316"/>
                <a:gd name="connsiteY3" fmla="*/ 213853 h 277912"/>
                <a:gd name="connsiteX4" fmla="*/ 3850 w 63316"/>
                <a:gd name="connsiteY4" fmla="*/ 154587 h 277912"/>
                <a:gd name="connsiteX5" fmla="*/ 63117 w 63316"/>
                <a:gd name="connsiteY5" fmla="*/ 70 h 277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316" h="277912">
                  <a:moveTo>
                    <a:pt x="63117" y="70"/>
                  </a:moveTo>
                  <a:cubicBezTo>
                    <a:pt x="66292" y="3598"/>
                    <a:pt x="30661" y="129539"/>
                    <a:pt x="22900" y="175753"/>
                  </a:cubicBezTo>
                  <a:cubicBezTo>
                    <a:pt x="15139" y="221967"/>
                    <a:pt x="19019" y="271003"/>
                    <a:pt x="16550" y="277353"/>
                  </a:cubicBezTo>
                  <a:cubicBezTo>
                    <a:pt x="14081" y="283703"/>
                    <a:pt x="10200" y="234314"/>
                    <a:pt x="8083" y="213853"/>
                  </a:cubicBezTo>
                  <a:cubicBezTo>
                    <a:pt x="5966" y="193392"/>
                    <a:pt x="-6028" y="183162"/>
                    <a:pt x="3850" y="154587"/>
                  </a:cubicBezTo>
                  <a:cubicBezTo>
                    <a:pt x="13728" y="126012"/>
                    <a:pt x="59942" y="-3458"/>
                    <a:pt x="63117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: 図形 157">
              <a:extLst>
                <a:ext uri="{FF2B5EF4-FFF2-40B4-BE49-F238E27FC236}">
                  <a16:creationId xmlns:a16="http://schemas.microsoft.com/office/drawing/2014/main" id="{C78C2AE2-091F-42CC-8891-B97B2504B79C}"/>
                </a:ext>
              </a:extLst>
            </p:cNvPr>
            <p:cNvSpPr/>
            <p:nvPr/>
          </p:nvSpPr>
          <p:spPr>
            <a:xfrm>
              <a:off x="5444944" y="4684095"/>
              <a:ext cx="241927" cy="567965"/>
            </a:xfrm>
            <a:custGeom>
              <a:avLst/>
              <a:gdLst>
                <a:gd name="connsiteX0" fmla="*/ 181 w 241927"/>
                <a:gd name="connsiteY0" fmla="*/ 3793 h 567965"/>
                <a:gd name="connsiteX1" fmla="*/ 147819 w 241927"/>
                <a:gd name="connsiteY1" fmla="*/ 145080 h 567965"/>
                <a:gd name="connsiteX2" fmla="*/ 236719 w 241927"/>
                <a:gd name="connsiteY2" fmla="*/ 548305 h 567965"/>
                <a:gd name="connsiteX3" fmla="*/ 228781 w 241927"/>
                <a:gd name="connsiteY3" fmla="*/ 484805 h 567965"/>
                <a:gd name="connsiteX4" fmla="*/ 206556 w 241927"/>
                <a:gd name="connsiteY4" fmla="*/ 305418 h 567965"/>
                <a:gd name="connsiteX5" fmla="*/ 149406 w 241927"/>
                <a:gd name="connsiteY5" fmla="*/ 108568 h 567965"/>
                <a:gd name="connsiteX6" fmla="*/ 117656 w 241927"/>
                <a:gd name="connsiteY6" fmla="*/ 46655 h 567965"/>
                <a:gd name="connsiteX7" fmla="*/ 181 w 241927"/>
                <a:gd name="connsiteY7" fmla="*/ 3793 h 567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927" h="567965">
                  <a:moveTo>
                    <a:pt x="181" y="3793"/>
                  </a:moveTo>
                  <a:cubicBezTo>
                    <a:pt x="5208" y="20197"/>
                    <a:pt x="108396" y="54328"/>
                    <a:pt x="147819" y="145080"/>
                  </a:cubicBezTo>
                  <a:cubicBezTo>
                    <a:pt x="187242" y="235832"/>
                    <a:pt x="223225" y="491684"/>
                    <a:pt x="236719" y="548305"/>
                  </a:cubicBezTo>
                  <a:cubicBezTo>
                    <a:pt x="250213" y="604926"/>
                    <a:pt x="233808" y="525286"/>
                    <a:pt x="228781" y="484805"/>
                  </a:cubicBezTo>
                  <a:cubicBezTo>
                    <a:pt x="223754" y="444324"/>
                    <a:pt x="219785" y="368124"/>
                    <a:pt x="206556" y="305418"/>
                  </a:cubicBezTo>
                  <a:cubicBezTo>
                    <a:pt x="193327" y="242712"/>
                    <a:pt x="164223" y="151695"/>
                    <a:pt x="149406" y="108568"/>
                  </a:cubicBezTo>
                  <a:cubicBezTo>
                    <a:pt x="134589" y="65441"/>
                    <a:pt x="139087" y="64911"/>
                    <a:pt x="117656" y="46655"/>
                  </a:cubicBezTo>
                  <a:cubicBezTo>
                    <a:pt x="96225" y="28399"/>
                    <a:pt x="-4846" y="-12611"/>
                    <a:pt x="181" y="37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: 図形 158">
              <a:extLst>
                <a:ext uri="{FF2B5EF4-FFF2-40B4-BE49-F238E27FC236}">
                  <a16:creationId xmlns:a16="http://schemas.microsoft.com/office/drawing/2014/main" id="{B4F63E63-6C7A-4E7E-9533-4651523F0C5E}"/>
                </a:ext>
              </a:extLst>
            </p:cNvPr>
            <p:cNvSpPr/>
            <p:nvPr/>
          </p:nvSpPr>
          <p:spPr>
            <a:xfrm>
              <a:off x="5425966" y="5271692"/>
              <a:ext cx="268399" cy="682194"/>
            </a:xfrm>
            <a:custGeom>
              <a:avLst/>
              <a:gdLst>
                <a:gd name="connsiteX0" fmla="*/ 268397 w 268399"/>
                <a:gd name="connsiteY0" fmla="*/ 396 h 682194"/>
                <a:gd name="connsiteX1" fmla="*/ 227122 w 268399"/>
                <a:gd name="connsiteY1" fmla="*/ 246458 h 682194"/>
                <a:gd name="connsiteX2" fmla="*/ 141397 w 268399"/>
                <a:gd name="connsiteY2" fmla="*/ 490933 h 682194"/>
                <a:gd name="connsiteX3" fmla="*/ 4872 w 268399"/>
                <a:gd name="connsiteY3" fmla="*/ 671908 h 682194"/>
                <a:gd name="connsiteX4" fmla="*/ 44559 w 268399"/>
                <a:gd name="connsiteY4" fmla="*/ 635396 h 682194"/>
                <a:gd name="connsiteX5" fmla="*/ 179497 w 268399"/>
                <a:gd name="connsiteY5" fmla="*/ 432196 h 682194"/>
                <a:gd name="connsiteX6" fmla="*/ 225534 w 268399"/>
                <a:gd name="connsiteY6" fmla="*/ 305196 h 682194"/>
                <a:gd name="connsiteX7" fmla="*/ 268397 w 268399"/>
                <a:gd name="connsiteY7" fmla="*/ 396 h 68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99" h="682194">
                  <a:moveTo>
                    <a:pt x="268397" y="396"/>
                  </a:moveTo>
                  <a:cubicBezTo>
                    <a:pt x="268662" y="-9394"/>
                    <a:pt x="248289" y="164702"/>
                    <a:pt x="227122" y="246458"/>
                  </a:cubicBezTo>
                  <a:cubicBezTo>
                    <a:pt x="205955" y="328214"/>
                    <a:pt x="178439" y="420025"/>
                    <a:pt x="141397" y="490933"/>
                  </a:cubicBezTo>
                  <a:cubicBezTo>
                    <a:pt x="104355" y="561841"/>
                    <a:pt x="21012" y="647831"/>
                    <a:pt x="4872" y="671908"/>
                  </a:cubicBezTo>
                  <a:cubicBezTo>
                    <a:pt x="-11268" y="695985"/>
                    <a:pt x="15455" y="675348"/>
                    <a:pt x="44559" y="635396"/>
                  </a:cubicBezTo>
                  <a:cubicBezTo>
                    <a:pt x="73663" y="595444"/>
                    <a:pt x="149334" y="487229"/>
                    <a:pt x="179497" y="432196"/>
                  </a:cubicBezTo>
                  <a:cubicBezTo>
                    <a:pt x="209659" y="377163"/>
                    <a:pt x="210453" y="370548"/>
                    <a:pt x="225534" y="305196"/>
                  </a:cubicBezTo>
                  <a:cubicBezTo>
                    <a:pt x="240615" y="239844"/>
                    <a:pt x="268132" y="10186"/>
                    <a:pt x="268397" y="3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: 図形 159">
              <a:extLst>
                <a:ext uri="{FF2B5EF4-FFF2-40B4-BE49-F238E27FC236}">
                  <a16:creationId xmlns:a16="http://schemas.microsoft.com/office/drawing/2014/main" id="{336C784B-F514-4952-9E95-4040CB8F1728}"/>
                </a:ext>
              </a:extLst>
            </p:cNvPr>
            <p:cNvSpPr/>
            <p:nvPr/>
          </p:nvSpPr>
          <p:spPr>
            <a:xfrm>
              <a:off x="4306752" y="6027696"/>
              <a:ext cx="676386" cy="135683"/>
            </a:xfrm>
            <a:custGeom>
              <a:avLst/>
              <a:gdLst>
                <a:gd name="connsiteX0" fmla="*/ 674823 w 676386"/>
                <a:gd name="connsiteY0" fmla="*/ 120692 h 135683"/>
                <a:gd name="connsiteX1" fmla="*/ 593861 w 676386"/>
                <a:gd name="connsiteY1" fmla="*/ 120692 h 135683"/>
                <a:gd name="connsiteX2" fmla="*/ 381136 w 676386"/>
                <a:gd name="connsiteY2" fmla="*/ 109579 h 135683"/>
                <a:gd name="connsiteX3" fmla="*/ 162061 w 676386"/>
                <a:gd name="connsiteY3" fmla="*/ 77829 h 135683"/>
                <a:gd name="connsiteX4" fmla="*/ 68398 w 676386"/>
                <a:gd name="connsiteY4" fmla="*/ 41317 h 135683"/>
                <a:gd name="connsiteX5" fmla="*/ 136 w 676386"/>
                <a:gd name="connsiteY5" fmla="*/ 42 h 135683"/>
                <a:gd name="connsiteX6" fmla="*/ 85861 w 676386"/>
                <a:gd name="connsiteY6" fmla="*/ 49254 h 135683"/>
                <a:gd name="connsiteX7" fmla="*/ 258898 w 676386"/>
                <a:gd name="connsiteY7" fmla="*/ 109579 h 135683"/>
                <a:gd name="connsiteX8" fmla="*/ 531948 w 676386"/>
                <a:gd name="connsiteY8" fmla="*/ 134979 h 135683"/>
                <a:gd name="connsiteX9" fmla="*/ 674823 w 676386"/>
                <a:gd name="connsiteY9" fmla="*/ 120692 h 13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386" h="135683">
                  <a:moveTo>
                    <a:pt x="674823" y="120692"/>
                  </a:moveTo>
                  <a:cubicBezTo>
                    <a:pt x="685142" y="118311"/>
                    <a:pt x="642809" y="122544"/>
                    <a:pt x="593861" y="120692"/>
                  </a:cubicBezTo>
                  <a:cubicBezTo>
                    <a:pt x="544913" y="118840"/>
                    <a:pt x="453103" y="116723"/>
                    <a:pt x="381136" y="109579"/>
                  </a:cubicBezTo>
                  <a:cubicBezTo>
                    <a:pt x="309169" y="102435"/>
                    <a:pt x="214184" y="89206"/>
                    <a:pt x="162061" y="77829"/>
                  </a:cubicBezTo>
                  <a:cubicBezTo>
                    <a:pt x="109938" y="66452"/>
                    <a:pt x="95385" y="54281"/>
                    <a:pt x="68398" y="41317"/>
                  </a:cubicBezTo>
                  <a:cubicBezTo>
                    <a:pt x="41411" y="28353"/>
                    <a:pt x="-2775" y="-1281"/>
                    <a:pt x="136" y="42"/>
                  </a:cubicBezTo>
                  <a:cubicBezTo>
                    <a:pt x="3047" y="1365"/>
                    <a:pt x="42734" y="30998"/>
                    <a:pt x="85861" y="49254"/>
                  </a:cubicBezTo>
                  <a:cubicBezTo>
                    <a:pt x="128988" y="67510"/>
                    <a:pt x="184550" y="95292"/>
                    <a:pt x="258898" y="109579"/>
                  </a:cubicBezTo>
                  <a:cubicBezTo>
                    <a:pt x="333246" y="123866"/>
                    <a:pt x="467390" y="130746"/>
                    <a:pt x="531948" y="134979"/>
                  </a:cubicBezTo>
                  <a:cubicBezTo>
                    <a:pt x="596506" y="139212"/>
                    <a:pt x="664504" y="123073"/>
                    <a:pt x="674823" y="1206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: 図形 160">
              <a:extLst>
                <a:ext uri="{FF2B5EF4-FFF2-40B4-BE49-F238E27FC236}">
                  <a16:creationId xmlns:a16="http://schemas.microsoft.com/office/drawing/2014/main" id="{DF7C4B98-3507-4359-8D7B-3817CA6DBD8D}"/>
                </a:ext>
              </a:extLst>
            </p:cNvPr>
            <p:cNvSpPr/>
            <p:nvPr/>
          </p:nvSpPr>
          <p:spPr>
            <a:xfrm>
              <a:off x="4962134" y="5953120"/>
              <a:ext cx="472047" cy="190167"/>
            </a:xfrm>
            <a:custGeom>
              <a:avLst/>
              <a:gdLst>
                <a:gd name="connsiteX0" fmla="*/ 471879 w 472047"/>
                <a:gd name="connsiteY0" fmla="*/ 5 h 190167"/>
                <a:gd name="connsiteX1" fmla="*/ 294079 w 472047"/>
                <a:gd name="connsiteY1" fmla="*/ 101605 h 190167"/>
                <a:gd name="connsiteX2" fmla="*/ 205179 w 472047"/>
                <a:gd name="connsiteY2" fmla="*/ 139705 h 190167"/>
                <a:gd name="connsiteX3" fmla="*/ 1979 w 472047"/>
                <a:gd name="connsiteY3" fmla="*/ 187330 h 190167"/>
                <a:gd name="connsiteX4" fmla="*/ 114691 w 472047"/>
                <a:gd name="connsiteY4" fmla="*/ 176218 h 190167"/>
                <a:gd name="connsiteX5" fmla="*/ 322654 w 472047"/>
                <a:gd name="connsiteY5" fmla="*/ 106368 h 190167"/>
                <a:gd name="connsiteX6" fmla="*/ 471879 w 472047"/>
                <a:gd name="connsiteY6" fmla="*/ 5 h 190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047" h="190167">
                  <a:moveTo>
                    <a:pt x="471879" y="5"/>
                  </a:moveTo>
                  <a:cubicBezTo>
                    <a:pt x="467117" y="-789"/>
                    <a:pt x="338529" y="78322"/>
                    <a:pt x="294079" y="101605"/>
                  </a:cubicBezTo>
                  <a:cubicBezTo>
                    <a:pt x="249629" y="124888"/>
                    <a:pt x="253862" y="125418"/>
                    <a:pt x="205179" y="139705"/>
                  </a:cubicBezTo>
                  <a:cubicBezTo>
                    <a:pt x="156496" y="153993"/>
                    <a:pt x="17060" y="181245"/>
                    <a:pt x="1979" y="187330"/>
                  </a:cubicBezTo>
                  <a:cubicBezTo>
                    <a:pt x="-13102" y="193416"/>
                    <a:pt x="61245" y="189712"/>
                    <a:pt x="114691" y="176218"/>
                  </a:cubicBezTo>
                  <a:cubicBezTo>
                    <a:pt x="168137" y="162724"/>
                    <a:pt x="266033" y="134149"/>
                    <a:pt x="322654" y="106368"/>
                  </a:cubicBezTo>
                  <a:cubicBezTo>
                    <a:pt x="379275" y="78587"/>
                    <a:pt x="476641" y="799"/>
                    <a:pt x="4718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: 図形 161">
              <a:extLst>
                <a:ext uri="{FF2B5EF4-FFF2-40B4-BE49-F238E27FC236}">
                  <a16:creationId xmlns:a16="http://schemas.microsoft.com/office/drawing/2014/main" id="{752640FB-80FF-4CEA-9E25-EE4A1AB529AF}"/>
                </a:ext>
              </a:extLst>
            </p:cNvPr>
            <p:cNvSpPr/>
            <p:nvPr/>
          </p:nvSpPr>
          <p:spPr>
            <a:xfrm>
              <a:off x="3914695" y="5659416"/>
              <a:ext cx="511453" cy="446343"/>
            </a:xfrm>
            <a:custGeom>
              <a:avLst/>
              <a:gdLst>
                <a:gd name="connsiteX0" fmla="*/ 80 w 511453"/>
                <a:gd name="connsiteY0" fmla="*/ 22 h 446343"/>
                <a:gd name="connsiteX1" fmla="*/ 214393 w 511453"/>
                <a:gd name="connsiteY1" fmla="*/ 254022 h 446343"/>
                <a:gd name="connsiteX2" fmla="*/ 496968 w 511453"/>
                <a:gd name="connsiteY2" fmla="*/ 434997 h 446343"/>
                <a:gd name="connsiteX3" fmla="*/ 454105 w 511453"/>
                <a:gd name="connsiteY3" fmla="*/ 417534 h 446343"/>
                <a:gd name="connsiteX4" fmla="*/ 312818 w 511453"/>
                <a:gd name="connsiteY4" fmla="*/ 336572 h 446343"/>
                <a:gd name="connsiteX5" fmla="*/ 190580 w 511453"/>
                <a:gd name="connsiteY5" fmla="*/ 239734 h 446343"/>
                <a:gd name="connsiteX6" fmla="*/ 80 w 511453"/>
                <a:gd name="connsiteY6" fmla="*/ 22 h 44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1453" h="446343">
                  <a:moveTo>
                    <a:pt x="80" y="22"/>
                  </a:moveTo>
                  <a:cubicBezTo>
                    <a:pt x="4049" y="2403"/>
                    <a:pt x="131578" y="181526"/>
                    <a:pt x="214393" y="254022"/>
                  </a:cubicBezTo>
                  <a:cubicBezTo>
                    <a:pt x="297208" y="326518"/>
                    <a:pt x="457016" y="407745"/>
                    <a:pt x="496968" y="434997"/>
                  </a:cubicBezTo>
                  <a:cubicBezTo>
                    <a:pt x="536920" y="462249"/>
                    <a:pt x="484797" y="433938"/>
                    <a:pt x="454105" y="417534"/>
                  </a:cubicBezTo>
                  <a:cubicBezTo>
                    <a:pt x="423413" y="401130"/>
                    <a:pt x="356739" y="366205"/>
                    <a:pt x="312818" y="336572"/>
                  </a:cubicBezTo>
                  <a:cubicBezTo>
                    <a:pt x="268897" y="306939"/>
                    <a:pt x="241115" y="292121"/>
                    <a:pt x="190580" y="239734"/>
                  </a:cubicBezTo>
                  <a:cubicBezTo>
                    <a:pt x="140045" y="187347"/>
                    <a:pt x="-3889" y="-2359"/>
                    <a:pt x="80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: 図形 162">
              <a:extLst>
                <a:ext uri="{FF2B5EF4-FFF2-40B4-BE49-F238E27FC236}">
                  <a16:creationId xmlns:a16="http://schemas.microsoft.com/office/drawing/2014/main" id="{E0E7ADF3-51C6-4CC3-AC2E-4F6AE4A362B2}"/>
                </a:ext>
              </a:extLst>
            </p:cNvPr>
            <p:cNvSpPr/>
            <p:nvPr/>
          </p:nvSpPr>
          <p:spPr>
            <a:xfrm>
              <a:off x="3905234" y="5573618"/>
              <a:ext cx="516696" cy="500747"/>
            </a:xfrm>
            <a:custGeom>
              <a:avLst/>
              <a:gdLst>
                <a:gd name="connsiteX0" fmla="*/ 16 w 516696"/>
                <a:gd name="connsiteY0" fmla="*/ 95 h 500747"/>
                <a:gd name="connsiteX1" fmla="*/ 195279 w 516696"/>
                <a:gd name="connsiteY1" fmla="*/ 271557 h 500747"/>
                <a:gd name="connsiteX2" fmla="*/ 506429 w 516696"/>
                <a:gd name="connsiteY2" fmla="*/ 492220 h 500747"/>
                <a:gd name="connsiteX3" fmla="*/ 447691 w 516696"/>
                <a:gd name="connsiteY3" fmla="*/ 458882 h 500747"/>
                <a:gd name="connsiteX4" fmla="*/ 312754 w 516696"/>
                <a:gd name="connsiteY4" fmla="*/ 382682 h 500747"/>
                <a:gd name="connsiteX5" fmla="*/ 204804 w 516696"/>
                <a:gd name="connsiteY5" fmla="*/ 301720 h 500747"/>
                <a:gd name="connsiteX6" fmla="*/ 16 w 516696"/>
                <a:gd name="connsiteY6" fmla="*/ 95 h 50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696" h="500747">
                  <a:moveTo>
                    <a:pt x="16" y="95"/>
                  </a:moveTo>
                  <a:cubicBezTo>
                    <a:pt x="-1571" y="-4932"/>
                    <a:pt x="110877" y="189536"/>
                    <a:pt x="195279" y="271557"/>
                  </a:cubicBezTo>
                  <a:cubicBezTo>
                    <a:pt x="279681" y="353578"/>
                    <a:pt x="464360" y="460999"/>
                    <a:pt x="506429" y="492220"/>
                  </a:cubicBezTo>
                  <a:cubicBezTo>
                    <a:pt x="548498" y="523441"/>
                    <a:pt x="447691" y="458882"/>
                    <a:pt x="447691" y="458882"/>
                  </a:cubicBezTo>
                  <a:cubicBezTo>
                    <a:pt x="415412" y="440626"/>
                    <a:pt x="353235" y="408876"/>
                    <a:pt x="312754" y="382682"/>
                  </a:cubicBezTo>
                  <a:cubicBezTo>
                    <a:pt x="272273" y="356488"/>
                    <a:pt x="257721" y="363897"/>
                    <a:pt x="204804" y="301720"/>
                  </a:cubicBezTo>
                  <a:cubicBezTo>
                    <a:pt x="151887" y="239543"/>
                    <a:pt x="1603" y="5122"/>
                    <a:pt x="16" y="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: 図形 163">
              <a:extLst>
                <a:ext uri="{FF2B5EF4-FFF2-40B4-BE49-F238E27FC236}">
                  <a16:creationId xmlns:a16="http://schemas.microsoft.com/office/drawing/2014/main" id="{965D037A-E1C9-4024-A76B-EB752AE80D67}"/>
                </a:ext>
              </a:extLst>
            </p:cNvPr>
            <p:cNvSpPr/>
            <p:nvPr/>
          </p:nvSpPr>
          <p:spPr>
            <a:xfrm>
              <a:off x="3767819" y="5315890"/>
              <a:ext cx="294820" cy="484184"/>
            </a:xfrm>
            <a:custGeom>
              <a:avLst/>
              <a:gdLst>
                <a:gd name="connsiteX0" fmla="*/ 906 w 294820"/>
                <a:gd name="connsiteY0" fmla="*/ 648 h 484184"/>
                <a:gd name="connsiteX1" fmla="*/ 197756 w 294820"/>
                <a:gd name="connsiteY1" fmla="*/ 354660 h 484184"/>
                <a:gd name="connsiteX2" fmla="*/ 294594 w 294820"/>
                <a:gd name="connsiteY2" fmla="*/ 483248 h 484184"/>
                <a:gd name="connsiteX3" fmla="*/ 221569 w 294820"/>
                <a:gd name="connsiteY3" fmla="*/ 405460 h 484184"/>
                <a:gd name="connsiteX4" fmla="*/ 127906 w 294820"/>
                <a:gd name="connsiteY4" fmla="*/ 270523 h 484184"/>
                <a:gd name="connsiteX5" fmla="*/ 906 w 294820"/>
                <a:gd name="connsiteY5" fmla="*/ 648 h 484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820" h="484184">
                  <a:moveTo>
                    <a:pt x="906" y="648"/>
                  </a:moveTo>
                  <a:cubicBezTo>
                    <a:pt x="12548" y="14671"/>
                    <a:pt x="148808" y="274227"/>
                    <a:pt x="197756" y="354660"/>
                  </a:cubicBezTo>
                  <a:cubicBezTo>
                    <a:pt x="246704" y="435093"/>
                    <a:pt x="290625" y="474781"/>
                    <a:pt x="294594" y="483248"/>
                  </a:cubicBezTo>
                  <a:cubicBezTo>
                    <a:pt x="298563" y="491715"/>
                    <a:pt x="249350" y="440914"/>
                    <a:pt x="221569" y="405460"/>
                  </a:cubicBezTo>
                  <a:cubicBezTo>
                    <a:pt x="193788" y="370006"/>
                    <a:pt x="162831" y="336933"/>
                    <a:pt x="127906" y="270523"/>
                  </a:cubicBezTo>
                  <a:cubicBezTo>
                    <a:pt x="92981" y="204113"/>
                    <a:pt x="-10736" y="-13375"/>
                    <a:pt x="906" y="6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: 図形 164">
              <a:extLst>
                <a:ext uri="{FF2B5EF4-FFF2-40B4-BE49-F238E27FC236}">
                  <a16:creationId xmlns:a16="http://schemas.microsoft.com/office/drawing/2014/main" id="{889FA24A-92B1-4D0E-9796-2CBBE5D74771}"/>
                </a:ext>
              </a:extLst>
            </p:cNvPr>
            <p:cNvSpPr/>
            <p:nvPr/>
          </p:nvSpPr>
          <p:spPr>
            <a:xfrm>
              <a:off x="3645358" y="5169138"/>
              <a:ext cx="271163" cy="498919"/>
            </a:xfrm>
            <a:custGeom>
              <a:avLst/>
              <a:gdLst>
                <a:gd name="connsiteX0" fmla="*/ 1130 w 271163"/>
                <a:gd name="connsiteY0" fmla="*/ 1350 h 498919"/>
                <a:gd name="connsiteX1" fmla="*/ 196392 w 271163"/>
                <a:gd name="connsiteY1" fmla="*/ 360125 h 498919"/>
                <a:gd name="connsiteX2" fmla="*/ 269417 w 271163"/>
                <a:gd name="connsiteY2" fmla="*/ 495062 h 498919"/>
                <a:gd name="connsiteX3" fmla="*/ 237667 w 271163"/>
                <a:gd name="connsiteY3" fmla="*/ 442675 h 498919"/>
                <a:gd name="connsiteX4" fmla="*/ 121780 w 271163"/>
                <a:gd name="connsiteY4" fmla="*/ 244237 h 498919"/>
                <a:gd name="connsiteX5" fmla="*/ 1130 w 271163"/>
                <a:gd name="connsiteY5" fmla="*/ 1350 h 498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163" h="498919">
                  <a:moveTo>
                    <a:pt x="1130" y="1350"/>
                  </a:moveTo>
                  <a:cubicBezTo>
                    <a:pt x="13565" y="20665"/>
                    <a:pt x="151678" y="277840"/>
                    <a:pt x="196392" y="360125"/>
                  </a:cubicBezTo>
                  <a:cubicBezTo>
                    <a:pt x="241107" y="442410"/>
                    <a:pt x="262538" y="481304"/>
                    <a:pt x="269417" y="495062"/>
                  </a:cubicBezTo>
                  <a:cubicBezTo>
                    <a:pt x="276296" y="508820"/>
                    <a:pt x="262273" y="484479"/>
                    <a:pt x="237667" y="442675"/>
                  </a:cubicBezTo>
                  <a:cubicBezTo>
                    <a:pt x="213061" y="400871"/>
                    <a:pt x="161468" y="313293"/>
                    <a:pt x="121780" y="244237"/>
                  </a:cubicBezTo>
                  <a:cubicBezTo>
                    <a:pt x="82093" y="175181"/>
                    <a:pt x="-11305" y="-17965"/>
                    <a:pt x="1130" y="13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: 図形 165">
              <a:extLst>
                <a:ext uri="{FF2B5EF4-FFF2-40B4-BE49-F238E27FC236}">
                  <a16:creationId xmlns:a16="http://schemas.microsoft.com/office/drawing/2014/main" id="{69B082E8-ECDE-4F11-A133-771FCF519E30}"/>
                </a:ext>
              </a:extLst>
            </p:cNvPr>
            <p:cNvSpPr/>
            <p:nvPr/>
          </p:nvSpPr>
          <p:spPr>
            <a:xfrm>
              <a:off x="3453539" y="4700945"/>
              <a:ext cx="200276" cy="496648"/>
            </a:xfrm>
            <a:custGeom>
              <a:avLst/>
              <a:gdLst>
                <a:gd name="connsiteX0" fmla="*/ 70711 w 200276"/>
                <a:gd name="connsiteY0" fmla="*/ 18693 h 496648"/>
                <a:gd name="connsiteX1" fmla="*/ 27849 w 200276"/>
                <a:gd name="connsiteY1" fmla="*/ 64730 h 496648"/>
                <a:gd name="connsiteX2" fmla="*/ 194536 w 200276"/>
                <a:gd name="connsiteY2" fmla="*/ 480655 h 496648"/>
                <a:gd name="connsiteX3" fmla="*/ 146911 w 200276"/>
                <a:gd name="connsiteY3" fmla="*/ 374293 h 496648"/>
                <a:gd name="connsiteX4" fmla="*/ 2449 w 200276"/>
                <a:gd name="connsiteY4" fmla="*/ 32980 h 496648"/>
                <a:gd name="connsiteX5" fmla="*/ 70711 w 200276"/>
                <a:gd name="connsiteY5" fmla="*/ 18693 h 49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276" h="496648">
                  <a:moveTo>
                    <a:pt x="70711" y="18693"/>
                  </a:moveTo>
                  <a:cubicBezTo>
                    <a:pt x="74944" y="23985"/>
                    <a:pt x="7212" y="-12264"/>
                    <a:pt x="27849" y="64730"/>
                  </a:cubicBezTo>
                  <a:cubicBezTo>
                    <a:pt x="48486" y="141724"/>
                    <a:pt x="174692" y="429061"/>
                    <a:pt x="194536" y="480655"/>
                  </a:cubicBezTo>
                  <a:cubicBezTo>
                    <a:pt x="214380" y="532249"/>
                    <a:pt x="178926" y="448906"/>
                    <a:pt x="146911" y="374293"/>
                  </a:cubicBezTo>
                  <a:cubicBezTo>
                    <a:pt x="114896" y="299680"/>
                    <a:pt x="19911" y="94099"/>
                    <a:pt x="2449" y="32980"/>
                  </a:cubicBezTo>
                  <a:cubicBezTo>
                    <a:pt x="-15014" y="-28139"/>
                    <a:pt x="66478" y="13401"/>
                    <a:pt x="70711" y="186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: 図形 166">
              <a:extLst>
                <a:ext uri="{FF2B5EF4-FFF2-40B4-BE49-F238E27FC236}">
                  <a16:creationId xmlns:a16="http://schemas.microsoft.com/office/drawing/2014/main" id="{C3E60BCB-E441-4E09-8F50-77224502C46A}"/>
                </a:ext>
              </a:extLst>
            </p:cNvPr>
            <p:cNvSpPr/>
            <p:nvPr/>
          </p:nvSpPr>
          <p:spPr>
            <a:xfrm>
              <a:off x="3533782" y="4744608"/>
              <a:ext cx="232933" cy="582246"/>
            </a:xfrm>
            <a:custGeom>
              <a:avLst/>
              <a:gdLst>
                <a:gd name="connsiteX0" fmla="*/ 1581 w 232933"/>
                <a:gd name="connsiteY0" fmla="*/ 430 h 582246"/>
                <a:gd name="connsiteX1" fmla="*/ 69843 w 232933"/>
                <a:gd name="connsiteY1" fmla="*/ 202042 h 582246"/>
                <a:gd name="connsiteX2" fmla="*/ 136518 w 232933"/>
                <a:gd name="connsiteY2" fmla="*/ 363967 h 582246"/>
                <a:gd name="connsiteX3" fmla="*/ 231768 w 232933"/>
                <a:gd name="connsiteY3" fmla="*/ 578280 h 582246"/>
                <a:gd name="connsiteX4" fmla="*/ 179381 w 232933"/>
                <a:gd name="connsiteY4" fmla="*/ 476680 h 582246"/>
                <a:gd name="connsiteX5" fmla="*/ 34918 w 232933"/>
                <a:gd name="connsiteY5" fmla="*/ 157592 h 582246"/>
                <a:gd name="connsiteX6" fmla="*/ 1581 w 232933"/>
                <a:gd name="connsiteY6" fmla="*/ 430 h 58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933" h="582246">
                  <a:moveTo>
                    <a:pt x="1581" y="430"/>
                  </a:moveTo>
                  <a:cubicBezTo>
                    <a:pt x="7402" y="7838"/>
                    <a:pt x="47354" y="141453"/>
                    <a:pt x="69843" y="202042"/>
                  </a:cubicBezTo>
                  <a:cubicBezTo>
                    <a:pt x="92332" y="262631"/>
                    <a:pt x="109531" y="301261"/>
                    <a:pt x="136518" y="363967"/>
                  </a:cubicBezTo>
                  <a:cubicBezTo>
                    <a:pt x="163505" y="426673"/>
                    <a:pt x="224624" y="559495"/>
                    <a:pt x="231768" y="578280"/>
                  </a:cubicBezTo>
                  <a:cubicBezTo>
                    <a:pt x="238912" y="597065"/>
                    <a:pt x="212189" y="546795"/>
                    <a:pt x="179381" y="476680"/>
                  </a:cubicBezTo>
                  <a:cubicBezTo>
                    <a:pt x="146573" y="406565"/>
                    <a:pt x="64022" y="232469"/>
                    <a:pt x="34918" y="157592"/>
                  </a:cubicBezTo>
                  <a:cubicBezTo>
                    <a:pt x="5814" y="82715"/>
                    <a:pt x="-4240" y="-6978"/>
                    <a:pt x="1581" y="4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: 図形 167">
              <a:extLst>
                <a:ext uri="{FF2B5EF4-FFF2-40B4-BE49-F238E27FC236}">
                  <a16:creationId xmlns:a16="http://schemas.microsoft.com/office/drawing/2014/main" id="{1445B137-0982-460E-9BD2-C3B09908484E}"/>
                </a:ext>
              </a:extLst>
            </p:cNvPr>
            <p:cNvSpPr/>
            <p:nvPr/>
          </p:nvSpPr>
          <p:spPr>
            <a:xfrm>
              <a:off x="5532966" y="4808395"/>
              <a:ext cx="108143" cy="530061"/>
            </a:xfrm>
            <a:custGeom>
              <a:avLst/>
              <a:gdLst>
                <a:gd name="connsiteX0" fmla="*/ 1 w 108143"/>
                <a:gd name="connsiteY0" fmla="*/ 672 h 530061"/>
                <a:gd name="connsiteX1" fmla="*/ 91017 w 108143"/>
                <a:gd name="connsiteY1" fmla="*/ 292772 h 530061"/>
                <a:gd name="connsiteX2" fmla="*/ 107951 w 108143"/>
                <a:gd name="connsiteY2" fmla="*/ 523488 h 530061"/>
                <a:gd name="connsiteX3" fmla="*/ 99484 w 108143"/>
                <a:gd name="connsiteY3" fmla="*/ 445172 h 530061"/>
                <a:gd name="connsiteX4" fmla="*/ 88901 w 108143"/>
                <a:gd name="connsiteY4" fmla="*/ 218688 h 530061"/>
                <a:gd name="connsiteX5" fmla="*/ 1 w 108143"/>
                <a:gd name="connsiteY5" fmla="*/ 672 h 53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143" h="530061">
                  <a:moveTo>
                    <a:pt x="1" y="672"/>
                  </a:moveTo>
                  <a:cubicBezTo>
                    <a:pt x="354" y="13019"/>
                    <a:pt x="73025" y="205636"/>
                    <a:pt x="91017" y="292772"/>
                  </a:cubicBezTo>
                  <a:cubicBezTo>
                    <a:pt x="109009" y="379908"/>
                    <a:pt x="106540" y="498088"/>
                    <a:pt x="107951" y="523488"/>
                  </a:cubicBezTo>
                  <a:cubicBezTo>
                    <a:pt x="109362" y="548888"/>
                    <a:pt x="102659" y="495972"/>
                    <a:pt x="99484" y="445172"/>
                  </a:cubicBezTo>
                  <a:cubicBezTo>
                    <a:pt x="96309" y="394372"/>
                    <a:pt x="105129" y="288185"/>
                    <a:pt x="88901" y="218688"/>
                  </a:cubicBezTo>
                  <a:cubicBezTo>
                    <a:pt x="72673" y="149191"/>
                    <a:pt x="-352" y="-11675"/>
                    <a:pt x="1" y="6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: 図形 168">
              <a:extLst>
                <a:ext uri="{FF2B5EF4-FFF2-40B4-BE49-F238E27FC236}">
                  <a16:creationId xmlns:a16="http://schemas.microsoft.com/office/drawing/2014/main" id="{9280B18D-1D13-492D-931F-252922A525FC}"/>
                </a:ext>
              </a:extLst>
            </p:cNvPr>
            <p:cNvSpPr/>
            <p:nvPr/>
          </p:nvSpPr>
          <p:spPr>
            <a:xfrm>
              <a:off x="5594280" y="4718047"/>
              <a:ext cx="198289" cy="560416"/>
            </a:xfrm>
            <a:custGeom>
              <a:avLst/>
              <a:gdLst>
                <a:gd name="connsiteX0" fmla="*/ 70 w 198289"/>
                <a:gd name="connsiteY0" fmla="*/ 3 h 560416"/>
                <a:gd name="connsiteX1" fmla="*/ 112253 w 198289"/>
                <a:gd name="connsiteY1" fmla="*/ 190503 h 560416"/>
                <a:gd name="connsiteX2" fmla="*/ 190570 w 198289"/>
                <a:gd name="connsiteY2" fmla="*/ 548220 h 560416"/>
                <a:gd name="connsiteX3" fmla="*/ 188453 w 198289"/>
                <a:gd name="connsiteY3" fmla="*/ 450853 h 560416"/>
                <a:gd name="connsiteX4" fmla="*/ 129187 w 198289"/>
                <a:gd name="connsiteY4" fmla="*/ 194736 h 560416"/>
                <a:gd name="connsiteX5" fmla="*/ 70 w 198289"/>
                <a:gd name="connsiteY5" fmla="*/ 3 h 56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289" h="560416">
                  <a:moveTo>
                    <a:pt x="70" y="3"/>
                  </a:moveTo>
                  <a:cubicBezTo>
                    <a:pt x="-2752" y="-702"/>
                    <a:pt x="80503" y="99134"/>
                    <a:pt x="112253" y="190503"/>
                  </a:cubicBezTo>
                  <a:cubicBezTo>
                    <a:pt x="144003" y="281873"/>
                    <a:pt x="177870" y="504828"/>
                    <a:pt x="190570" y="548220"/>
                  </a:cubicBezTo>
                  <a:cubicBezTo>
                    <a:pt x="203270" y="591612"/>
                    <a:pt x="198683" y="509767"/>
                    <a:pt x="188453" y="450853"/>
                  </a:cubicBezTo>
                  <a:cubicBezTo>
                    <a:pt x="178223" y="391939"/>
                    <a:pt x="157762" y="268114"/>
                    <a:pt x="129187" y="194736"/>
                  </a:cubicBezTo>
                  <a:cubicBezTo>
                    <a:pt x="100612" y="121358"/>
                    <a:pt x="2892" y="708"/>
                    <a:pt x="70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: 図形 169">
              <a:extLst>
                <a:ext uri="{FF2B5EF4-FFF2-40B4-BE49-F238E27FC236}">
                  <a16:creationId xmlns:a16="http://schemas.microsoft.com/office/drawing/2014/main" id="{6054AAE2-331B-40DC-858E-007D84237522}"/>
                </a:ext>
              </a:extLst>
            </p:cNvPr>
            <p:cNvSpPr/>
            <p:nvPr/>
          </p:nvSpPr>
          <p:spPr>
            <a:xfrm>
              <a:off x="5525174" y="4694752"/>
              <a:ext cx="261116" cy="40560"/>
            </a:xfrm>
            <a:custGeom>
              <a:avLst/>
              <a:gdLst>
                <a:gd name="connsiteX0" fmla="*/ 3559 w 261116"/>
                <a:gd name="connsiteY0" fmla="*/ 15 h 40560"/>
                <a:gd name="connsiteX1" fmla="*/ 238509 w 261116"/>
                <a:gd name="connsiteY1" fmla="*/ 27531 h 40560"/>
                <a:gd name="connsiteX2" fmla="*/ 244859 w 261116"/>
                <a:gd name="connsiteY2" fmla="*/ 23298 h 40560"/>
                <a:gd name="connsiteX3" fmla="*/ 177126 w 261116"/>
                <a:gd name="connsiteY3" fmla="*/ 40231 h 40560"/>
                <a:gd name="connsiteX4" fmla="*/ 103043 w 261116"/>
                <a:gd name="connsiteY4" fmla="*/ 31765 h 40560"/>
                <a:gd name="connsiteX5" fmla="*/ 3559 w 261116"/>
                <a:gd name="connsiteY5" fmla="*/ 15 h 40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116" h="40560">
                  <a:moveTo>
                    <a:pt x="3559" y="15"/>
                  </a:moveTo>
                  <a:cubicBezTo>
                    <a:pt x="26137" y="-691"/>
                    <a:pt x="198292" y="23651"/>
                    <a:pt x="238509" y="27531"/>
                  </a:cubicBezTo>
                  <a:cubicBezTo>
                    <a:pt x="278726" y="31411"/>
                    <a:pt x="255089" y="21181"/>
                    <a:pt x="244859" y="23298"/>
                  </a:cubicBezTo>
                  <a:cubicBezTo>
                    <a:pt x="234629" y="25415"/>
                    <a:pt x="200762" y="38820"/>
                    <a:pt x="177126" y="40231"/>
                  </a:cubicBezTo>
                  <a:cubicBezTo>
                    <a:pt x="153490" y="41642"/>
                    <a:pt x="134087" y="38468"/>
                    <a:pt x="103043" y="31765"/>
                  </a:cubicBezTo>
                  <a:cubicBezTo>
                    <a:pt x="71999" y="25062"/>
                    <a:pt x="-19019" y="721"/>
                    <a:pt x="3559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: 図形 170">
              <a:extLst>
                <a:ext uri="{FF2B5EF4-FFF2-40B4-BE49-F238E27FC236}">
                  <a16:creationId xmlns:a16="http://schemas.microsoft.com/office/drawing/2014/main" id="{D65A270D-F2BA-4A5A-AB3E-8D814A3434FF}"/>
                </a:ext>
              </a:extLst>
            </p:cNvPr>
            <p:cNvSpPr/>
            <p:nvPr/>
          </p:nvSpPr>
          <p:spPr>
            <a:xfrm>
              <a:off x="5714737" y="4709496"/>
              <a:ext cx="322344" cy="603858"/>
            </a:xfrm>
            <a:custGeom>
              <a:avLst/>
              <a:gdLst>
                <a:gd name="connsiteX0" fmla="*/ 263 w 322344"/>
                <a:gd name="connsiteY0" fmla="*/ 5379 h 603858"/>
                <a:gd name="connsiteX1" fmla="*/ 74876 w 322344"/>
                <a:gd name="connsiteY1" fmla="*/ 16492 h 603858"/>
                <a:gd name="connsiteX2" fmla="*/ 149488 w 322344"/>
                <a:gd name="connsiteY2" fmla="*/ 167304 h 603858"/>
                <a:gd name="connsiteX3" fmla="*/ 314588 w 322344"/>
                <a:gd name="connsiteY3" fmla="*/ 580054 h 603858"/>
                <a:gd name="connsiteX4" fmla="*/ 284426 w 322344"/>
                <a:gd name="connsiteY4" fmla="*/ 518142 h 603858"/>
                <a:gd name="connsiteX5" fmla="*/ 187588 w 322344"/>
                <a:gd name="connsiteY5" fmla="*/ 219692 h 603858"/>
                <a:gd name="connsiteX6" fmla="*/ 101863 w 322344"/>
                <a:gd name="connsiteY6" fmla="*/ 29192 h 603858"/>
                <a:gd name="connsiteX7" fmla="*/ 263 w 322344"/>
                <a:gd name="connsiteY7" fmla="*/ 5379 h 60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344" h="603858">
                  <a:moveTo>
                    <a:pt x="263" y="5379"/>
                  </a:moveTo>
                  <a:cubicBezTo>
                    <a:pt x="-4235" y="3262"/>
                    <a:pt x="50005" y="-10495"/>
                    <a:pt x="74876" y="16492"/>
                  </a:cubicBezTo>
                  <a:cubicBezTo>
                    <a:pt x="99747" y="43479"/>
                    <a:pt x="109536" y="73377"/>
                    <a:pt x="149488" y="167304"/>
                  </a:cubicBezTo>
                  <a:cubicBezTo>
                    <a:pt x="189440" y="261231"/>
                    <a:pt x="292098" y="521581"/>
                    <a:pt x="314588" y="580054"/>
                  </a:cubicBezTo>
                  <a:cubicBezTo>
                    <a:pt x="337078" y="638527"/>
                    <a:pt x="305593" y="578202"/>
                    <a:pt x="284426" y="518142"/>
                  </a:cubicBezTo>
                  <a:cubicBezTo>
                    <a:pt x="263259" y="458082"/>
                    <a:pt x="218015" y="301184"/>
                    <a:pt x="187588" y="219692"/>
                  </a:cubicBezTo>
                  <a:cubicBezTo>
                    <a:pt x="157161" y="138200"/>
                    <a:pt x="132290" y="66498"/>
                    <a:pt x="101863" y="29192"/>
                  </a:cubicBezTo>
                  <a:cubicBezTo>
                    <a:pt x="71436" y="-8114"/>
                    <a:pt x="4761" y="7496"/>
                    <a:pt x="263" y="53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: 図形 171">
              <a:extLst>
                <a:ext uri="{FF2B5EF4-FFF2-40B4-BE49-F238E27FC236}">
                  <a16:creationId xmlns:a16="http://schemas.microsoft.com/office/drawing/2014/main" id="{4A06C69B-1B76-4FD7-89E2-DA03EB0773A4}"/>
                </a:ext>
              </a:extLst>
            </p:cNvPr>
            <p:cNvSpPr/>
            <p:nvPr/>
          </p:nvSpPr>
          <p:spPr>
            <a:xfrm>
              <a:off x="5814870" y="4706531"/>
              <a:ext cx="344429" cy="641408"/>
            </a:xfrm>
            <a:custGeom>
              <a:avLst/>
              <a:gdLst>
                <a:gd name="connsiteX0" fmla="*/ 143 w 344429"/>
                <a:gd name="connsiteY0" fmla="*/ 407 h 641408"/>
                <a:gd name="connsiteX1" fmla="*/ 141430 w 344429"/>
                <a:gd name="connsiteY1" fmla="*/ 57557 h 641408"/>
                <a:gd name="connsiteX2" fmla="*/ 220805 w 344429"/>
                <a:gd name="connsiteY2" fmla="*/ 263932 h 641408"/>
                <a:gd name="connsiteX3" fmla="*/ 343043 w 344429"/>
                <a:gd name="connsiteY3" fmla="*/ 632232 h 641408"/>
                <a:gd name="connsiteX4" fmla="*/ 282718 w 344429"/>
                <a:gd name="connsiteY4" fmla="*/ 513169 h 641408"/>
                <a:gd name="connsiteX5" fmla="*/ 219218 w 344429"/>
                <a:gd name="connsiteY5" fmla="*/ 329019 h 641408"/>
                <a:gd name="connsiteX6" fmla="*/ 117618 w 344429"/>
                <a:gd name="connsiteY6" fmla="*/ 51207 h 641408"/>
                <a:gd name="connsiteX7" fmla="*/ 143 w 344429"/>
                <a:gd name="connsiteY7" fmla="*/ 407 h 64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4429" h="641408">
                  <a:moveTo>
                    <a:pt x="143" y="407"/>
                  </a:moveTo>
                  <a:cubicBezTo>
                    <a:pt x="4112" y="1465"/>
                    <a:pt x="104653" y="13636"/>
                    <a:pt x="141430" y="57557"/>
                  </a:cubicBezTo>
                  <a:cubicBezTo>
                    <a:pt x="178207" y="101478"/>
                    <a:pt x="187203" y="168153"/>
                    <a:pt x="220805" y="263932"/>
                  </a:cubicBezTo>
                  <a:cubicBezTo>
                    <a:pt x="254407" y="359711"/>
                    <a:pt x="332724" y="590692"/>
                    <a:pt x="343043" y="632232"/>
                  </a:cubicBezTo>
                  <a:cubicBezTo>
                    <a:pt x="353362" y="673772"/>
                    <a:pt x="303355" y="563704"/>
                    <a:pt x="282718" y="513169"/>
                  </a:cubicBezTo>
                  <a:cubicBezTo>
                    <a:pt x="262081" y="462634"/>
                    <a:pt x="246735" y="406013"/>
                    <a:pt x="219218" y="329019"/>
                  </a:cubicBezTo>
                  <a:cubicBezTo>
                    <a:pt x="191701" y="252025"/>
                    <a:pt x="159951" y="105976"/>
                    <a:pt x="117618" y="51207"/>
                  </a:cubicBezTo>
                  <a:cubicBezTo>
                    <a:pt x="75285" y="-3562"/>
                    <a:pt x="-3826" y="-651"/>
                    <a:pt x="143" y="4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: 図形 172">
              <a:extLst>
                <a:ext uri="{FF2B5EF4-FFF2-40B4-BE49-F238E27FC236}">
                  <a16:creationId xmlns:a16="http://schemas.microsoft.com/office/drawing/2014/main" id="{4A2459FA-0D58-4FE9-9980-16E7B730A3E3}"/>
                </a:ext>
              </a:extLst>
            </p:cNvPr>
            <p:cNvSpPr/>
            <p:nvPr/>
          </p:nvSpPr>
          <p:spPr>
            <a:xfrm>
              <a:off x="5570984" y="5302165"/>
              <a:ext cx="223392" cy="692320"/>
            </a:xfrm>
            <a:custGeom>
              <a:avLst/>
              <a:gdLst>
                <a:gd name="connsiteX0" fmla="*/ 223391 w 223392"/>
                <a:gd name="connsiteY0" fmla="*/ 85 h 692320"/>
                <a:gd name="connsiteX1" fmla="*/ 150366 w 223392"/>
                <a:gd name="connsiteY1" fmla="*/ 416010 h 692320"/>
                <a:gd name="connsiteX2" fmla="*/ 2729 w 223392"/>
                <a:gd name="connsiteY2" fmla="*/ 687473 h 692320"/>
                <a:gd name="connsiteX3" fmla="*/ 61466 w 223392"/>
                <a:gd name="connsiteY3" fmla="*/ 574760 h 692320"/>
                <a:gd name="connsiteX4" fmla="*/ 148779 w 223392"/>
                <a:gd name="connsiteY4" fmla="*/ 381085 h 692320"/>
                <a:gd name="connsiteX5" fmla="*/ 223391 w 223392"/>
                <a:gd name="connsiteY5" fmla="*/ 85 h 692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92" h="692320">
                  <a:moveTo>
                    <a:pt x="223391" y="85"/>
                  </a:moveTo>
                  <a:cubicBezTo>
                    <a:pt x="223655" y="5906"/>
                    <a:pt x="187143" y="301445"/>
                    <a:pt x="150366" y="416010"/>
                  </a:cubicBezTo>
                  <a:cubicBezTo>
                    <a:pt x="113589" y="530575"/>
                    <a:pt x="17546" y="661015"/>
                    <a:pt x="2729" y="687473"/>
                  </a:cubicBezTo>
                  <a:cubicBezTo>
                    <a:pt x="-12088" y="713931"/>
                    <a:pt x="37124" y="625825"/>
                    <a:pt x="61466" y="574760"/>
                  </a:cubicBezTo>
                  <a:cubicBezTo>
                    <a:pt x="85808" y="523695"/>
                    <a:pt x="123644" y="473954"/>
                    <a:pt x="148779" y="381085"/>
                  </a:cubicBezTo>
                  <a:cubicBezTo>
                    <a:pt x="173914" y="288216"/>
                    <a:pt x="223127" y="-5736"/>
                    <a:pt x="223391" y="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: 図形 173">
              <a:extLst>
                <a:ext uri="{FF2B5EF4-FFF2-40B4-BE49-F238E27FC236}">
                  <a16:creationId xmlns:a16="http://schemas.microsoft.com/office/drawing/2014/main" id="{1481DDDE-F16D-43DC-B0F2-3152CF9EE05F}"/>
                </a:ext>
              </a:extLst>
            </p:cNvPr>
            <p:cNvSpPr/>
            <p:nvPr/>
          </p:nvSpPr>
          <p:spPr>
            <a:xfrm>
              <a:off x="4836487" y="5986224"/>
              <a:ext cx="722980" cy="259787"/>
            </a:xfrm>
            <a:custGeom>
              <a:avLst/>
              <a:gdLst>
                <a:gd name="connsiteX0" fmla="*/ 626 w 722980"/>
                <a:gd name="connsiteY0" fmla="*/ 244714 h 259787"/>
                <a:gd name="connsiteX1" fmla="*/ 175251 w 722980"/>
                <a:gd name="connsiteY1" fmla="*/ 243126 h 259787"/>
                <a:gd name="connsiteX2" fmla="*/ 429251 w 722980"/>
                <a:gd name="connsiteY2" fmla="*/ 192326 h 259787"/>
                <a:gd name="connsiteX3" fmla="*/ 716588 w 722980"/>
                <a:gd name="connsiteY3" fmla="*/ 3414 h 259787"/>
                <a:gd name="connsiteX4" fmla="*/ 618163 w 722980"/>
                <a:gd name="connsiteY4" fmla="*/ 78026 h 259787"/>
                <a:gd name="connsiteX5" fmla="*/ 495926 w 722980"/>
                <a:gd name="connsiteY5" fmla="*/ 171689 h 259787"/>
                <a:gd name="connsiteX6" fmla="*/ 357813 w 722980"/>
                <a:gd name="connsiteY6" fmla="*/ 238364 h 259787"/>
                <a:gd name="connsiteX7" fmla="*/ 235576 w 722980"/>
                <a:gd name="connsiteY7" fmla="*/ 259001 h 259787"/>
                <a:gd name="connsiteX8" fmla="*/ 626 w 722980"/>
                <a:gd name="connsiteY8" fmla="*/ 244714 h 25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980" h="259787">
                  <a:moveTo>
                    <a:pt x="626" y="244714"/>
                  </a:moveTo>
                  <a:cubicBezTo>
                    <a:pt x="-9428" y="242068"/>
                    <a:pt x="103814" y="251857"/>
                    <a:pt x="175251" y="243126"/>
                  </a:cubicBezTo>
                  <a:cubicBezTo>
                    <a:pt x="246689" y="234395"/>
                    <a:pt x="339028" y="232278"/>
                    <a:pt x="429251" y="192326"/>
                  </a:cubicBezTo>
                  <a:cubicBezTo>
                    <a:pt x="519474" y="152374"/>
                    <a:pt x="685103" y="22464"/>
                    <a:pt x="716588" y="3414"/>
                  </a:cubicBezTo>
                  <a:cubicBezTo>
                    <a:pt x="748073" y="-15636"/>
                    <a:pt x="654940" y="49980"/>
                    <a:pt x="618163" y="78026"/>
                  </a:cubicBezTo>
                  <a:cubicBezTo>
                    <a:pt x="581386" y="106072"/>
                    <a:pt x="539318" y="144966"/>
                    <a:pt x="495926" y="171689"/>
                  </a:cubicBezTo>
                  <a:cubicBezTo>
                    <a:pt x="452534" y="198412"/>
                    <a:pt x="401205" y="223812"/>
                    <a:pt x="357813" y="238364"/>
                  </a:cubicBezTo>
                  <a:cubicBezTo>
                    <a:pt x="314421" y="252916"/>
                    <a:pt x="295107" y="254503"/>
                    <a:pt x="235576" y="259001"/>
                  </a:cubicBezTo>
                  <a:cubicBezTo>
                    <a:pt x="176045" y="263499"/>
                    <a:pt x="10680" y="247360"/>
                    <a:pt x="626" y="2447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: 図形 175">
              <a:extLst>
                <a:ext uri="{FF2B5EF4-FFF2-40B4-BE49-F238E27FC236}">
                  <a16:creationId xmlns:a16="http://schemas.microsoft.com/office/drawing/2014/main" id="{16F60120-2461-4F48-BDDC-9B6C3104E02B}"/>
                </a:ext>
              </a:extLst>
            </p:cNvPr>
            <p:cNvSpPr/>
            <p:nvPr/>
          </p:nvSpPr>
          <p:spPr>
            <a:xfrm>
              <a:off x="4144947" y="6048291"/>
              <a:ext cx="697687" cy="217990"/>
            </a:xfrm>
            <a:custGeom>
              <a:avLst/>
              <a:gdLst>
                <a:gd name="connsiteX0" fmla="*/ 16 w 697687"/>
                <a:gd name="connsiteY0" fmla="*/ 84 h 217990"/>
                <a:gd name="connsiteX1" fmla="*/ 223853 w 697687"/>
                <a:gd name="connsiteY1" fmla="*/ 128672 h 217990"/>
                <a:gd name="connsiteX2" fmla="*/ 428641 w 697687"/>
                <a:gd name="connsiteY2" fmla="*/ 176297 h 217990"/>
                <a:gd name="connsiteX3" fmla="*/ 688991 w 697687"/>
                <a:gd name="connsiteY3" fmla="*/ 208047 h 217990"/>
                <a:gd name="connsiteX4" fmla="*/ 620728 w 697687"/>
                <a:gd name="connsiteY4" fmla="*/ 217572 h 217990"/>
                <a:gd name="connsiteX5" fmla="*/ 471503 w 697687"/>
                <a:gd name="connsiteY5" fmla="*/ 196934 h 217990"/>
                <a:gd name="connsiteX6" fmla="*/ 234966 w 697687"/>
                <a:gd name="connsiteY6" fmla="*/ 149309 h 217990"/>
                <a:gd name="connsiteX7" fmla="*/ 16 w 697687"/>
                <a:gd name="connsiteY7" fmla="*/ 84 h 21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7687" h="217990">
                  <a:moveTo>
                    <a:pt x="16" y="84"/>
                  </a:moveTo>
                  <a:cubicBezTo>
                    <a:pt x="-1836" y="-3355"/>
                    <a:pt x="152416" y="99303"/>
                    <a:pt x="223853" y="128672"/>
                  </a:cubicBezTo>
                  <a:cubicBezTo>
                    <a:pt x="295290" y="158041"/>
                    <a:pt x="351118" y="163068"/>
                    <a:pt x="428641" y="176297"/>
                  </a:cubicBezTo>
                  <a:cubicBezTo>
                    <a:pt x="506164" y="189526"/>
                    <a:pt x="656977" y="201168"/>
                    <a:pt x="688991" y="208047"/>
                  </a:cubicBezTo>
                  <a:cubicBezTo>
                    <a:pt x="721006" y="214926"/>
                    <a:pt x="656976" y="219424"/>
                    <a:pt x="620728" y="217572"/>
                  </a:cubicBezTo>
                  <a:cubicBezTo>
                    <a:pt x="584480" y="215720"/>
                    <a:pt x="535797" y="208311"/>
                    <a:pt x="471503" y="196934"/>
                  </a:cubicBezTo>
                  <a:cubicBezTo>
                    <a:pt x="407209" y="185557"/>
                    <a:pt x="316458" y="182117"/>
                    <a:pt x="234966" y="149309"/>
                  </a:cubicBezTo>
                  <a:cubicBezTo>
                    <a:pt x="153474" y="116501"/>
                    <a:pt x="1868" y="3523"/>
                    <a:pt x="16" y="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: 図形 176">
              <a:extLst>
                <a:ext uri="{FF2B5EF4-FFF2-40B4-BE49-F238E27FC236}">
                  <a16:creationId xmlns:a16="http://schemas.microsoft.com/office/drawing/2014/main" id="{2F9B446C-88B9-444C-8152-50358F15570A}"/>
                </a:ext>
              </a:extLst>
            </p:cNvPr>
            <p:cNvSpPr/>
            <p:nvPr/>
          </p:nvSpPr>
          <p:spPr>
            <a:xfrm>
              <a:off x="3713137" y="5546437"/>
              <a:ext cx="427801" cy="512637"/>
            </a:xfrm>
            <a:custGeom>
              <a:avLst/>
              <a:gdLst>
                <a:gd name="connsiteX0" fmla="*/ 1613 w 427801"/>
                <a:gd name="connsiteY0" fmla="*/ 3463 h 512637"/>
                <a:gd name="connsiteX1" fmla="*/ 182588 w 427801"/>
                <a:gd name="connsiteY1" fmla="*/ 286038 h 512637"/>
                <a:gd name="connsiteX2" fmla="*/ 420713 w 427801"/>
                <a:gd name="connsiteY2" fmla="*/ 506701 h 512637"/>
                <a:gd name="connsiteX3" fmla="*/ 369913 w 427801"/>
                <a:gd name="connsiteY3" fmla="*/ 454313 h 512637"/>
                <a:gd name="connsiteX4" fmla="*/ 292126 w 427801"/>
                <a:gd name="connsiteY4" fmla="*/ 374938 h 512637"/>
                <a:gd name="connsiteX5" fmla="*/ 222276 w 427801"/>
                <a:gd name="connsiteY5" fmla="*/ 297151 h 512637"/>
                <a:gd name="connsiteX6" fmla="*/ 100038 w 427801"/>
                <a:gd name="connsiteY6" fmla="*/ 138401 h 512637"/>
                <a:gd name="connsiteX7" fmla="*/ 1613 w 427801"/>
                <a:gd name="connsiteY7" fmla="*/ 3463 h 512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801" h="512637">
                  <a:moveTo>
                    <a:pt x="1613" y="3463"/>
                  </a:moveTo>
                  <a:cubicBezTo>
                    <a:pt x="15371" y="28069"/>
                    <a:pt x="112738" y="202165"/>
                    <a:pt x="182588" y="286038"/>
                  </a:cubicBezTo>
                  <a:cubicBezTo>
                    <a:pt x="252438" y="369911"/>
                    <a:pt x="389492" y="478655"/>
                    <a:pt x="420713" y="506701"/>
                  </a:cubicBezTo>
                  <a:cubicBezTo>
                    <a:pt x="451934" y="534747"/>
                    <a:pt x="369913" y="454313"/>
                    <a:pt x="369913" y="454313"/>
                  </a:cubicBezTo>
                  <a:cubicBezTo>
                    <a:pt x="348482" y="432353"/>
                    <a:pt x="316732" y="401132"/>
                    <a:pt x="292126" y="374938"/>
                  </a:cubicBezTo>
                  <a:cubicBezTo>
                    <a:pt x="267520" y="348744"/>
                    <a:pt x="254291" y="336574"/>
                    <a:pt x="222276" y="297151"/>
                  </a:cubicBezTo>
                  <a:cubicBezTo>
                    <a:pt x="190261" y="257728"/>
                    <a:pt x="134434" y="184968"/>
                    <a:pt x="100038" y="138401"/>
                  </a:cubicBezTo>
                  <a:cubicBezTo>
                    <a:pt x="65642" y="91834"/>
                    <a:pt x="-12145" y="-21143"/>
                    <a:pt x="1613" y="34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: 図形 177">
              <a:extLst>
                <a:ext uri="{FF2B5EF4-FFF2-40B4-BE49-F238E27FC236}">
                  <a16:creationId xmlns:a16="http://schemas.microsoft.com/office/drawing/2014/main" id="{AEBEFE0C-DD14-4A14-A7DA-0947EDF0C0F0}"/>
                </a:ext>
              </a:extLst>
            </p:cNvPr>
            <p:cNvSpPr/>
            <p:nvPr/>
          </p:nvSpPr>
          <p:spPr>
            <a:xfrm>
              <a:off x="3368625" y="4740204"/>
              <a:ext cx="73076" cy="217974"/>
            </a:xfrm>
            <a:custGeom>
              <a:avLst/>
              <a:gdLst>
                <a:gd name="connsiteX0" fmla="*/ 17513 w 73076"/>
                <a:gd name="connsiteY0" fmla="*/ 71 h 217974"/>
                <a:gd name="connsiteX1" fmla="*/ 50 w 73076"/>
                <a:gd name="connsiteY1" fmla="*/ 95321 h 217974"/>
                <a:gd name="connsiteX2" fmla="*/ 23863 w 73076"/>
                <a:gd name="connsiteY2" fmla="*/ 160409 h 217974"/>
                <a:gd name="connsiteX3" fmla="*/ 73075 w 73076"/>
                <a:gd name="connsiteY3" fmla="*/ 217559 h 217974"/>
                <a:gd name="connsiteX4" fmla="*/ 22275 w 73076"/>
                <a:gd name="connsiteY4" fmla="*/ 130246 h 217974"/>
                <a:gd name="connsiteX5" fmla="*/ 15925 w 73076"/>
                <a:gd name="connsiteY5" fmla="*/ 111196 h 217974"/>
                <a:gd name="connsiteX6" fmla="*/ 17513 w 73076"/>
                <a:gd name="connsiteY6" fmla="*/ 71 h 217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076" h="217974">
                  <a:moveTo>
                    <a:pt x="17513" y="71"/>
                  </a:moveTo>
                  <a:cubicBezTo>
                    <a:pt x="14867" y="-2575"/>
                    <a:pt x="-1008" y="68598"/>
                    <a:pt x="50" y="95321"/>
                  </a:cubicBezTo>
                  <a:cubicBezTo>
                    <a:pt x="1108" y="122044"/>
                    <a:pt x="11692" y="140036"/>
                    <a:pt x="23863" y="160409"/>
                  </a:cubicBezTo>
                  <a:cubicBezTo>
                    <a:pt x="36034" y="180782"/>
                    <a:pt x="73340" y="222586"/>
                    <a:pt x="73075" y="217559"/>
                  </a:cubicBezTo>
                  <a:cubicBezTo>
                    <a:pt x="72810" y="212532"/>
                    <a:pt x="31800" y="147973"/>
                    <a:pt x="22275" y="130246"/>
                  </a:cubicBezTo>
                  <a:cubicBezTo>
                    <a:pt x="12750" y="112519"/>
                    <a:pt x="16189" y="129717"/>
                    <a:pt x="15925" y="111196"/>
                  </a:cubicBezTo>
                  <a:cubicBezTo>
                    <a:pt x="15661" y="92675"/>
                    <a:pt x="20159" y="2717"/>
                    <a:pt x="17513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: 図形 178">
              <a:extLst>
                <a:ext uri="{FF2B5EF4-FFF2-40B4-BE49-F238E27FC236}">
                  <a16:creationId xmlns:a16="http://schemas.microsoft.com/office/drawing/2014/main" id="{D3ADB0AB-03CB-4096-91A5-49B23993D993}"/>
                </a:ext>
              </a:extLst>
            </p:cNvPr>
            <p:cNvSpPr/>
            <p:nvPr/>
          </p:nvSpPr>
          <p:spPr>
            <a:xfrm>
              <a:off x="3451107" y="4993380"/>
              <a:ext cx="130650" cy="268396"/>
            </a:xfrm>
            <a:custGeom>
              <a:avLst/>
              <a:gdLst>
                <a:gd name="connsiteX0" fmla="*/ 118 w 130650"/>
                <a:gd name="connsiteY0" fmla="*/ 895 h 268396"/>
                <a:gd name="connsiteX1" fmla="*/ 123943 w 130650"/>
                <a:gd name="connsiteY1" fmla="*/ 261245 h 268396"/>
                <a:gd name="connsiteX2" fmla="*/ 101718 w 130650"/>
                <a:gd name="connsiteY2" fmla="*/ 178695 h 268396"/>
                <a:gd name="connsiteX3" fmla="*/ 118 w 130650"/>
                <a:gd name="connsiteY3" fmla="*/ 895 h 2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650" h="268396">
                  <a:moveTo>
                    <a:pt x="118" y="895"/>
                  </a:moveTo>
                  <a:cubicBezTo>
                    <a:pt x="3822" y="14653"/>
                    <a:pt x="107010" y="231612"/>
                    <a:pt x="123943" y="261245"/>
                  </a:cubicBezTo>
                  <a:cubicBezTo>
                    <a:pt x="140876" y="290878"/>
                    <a:pt x="122885" y="221558"/>
                    <a:pt x="101718" y="178695"/>
                  </a:cubicBezTo>
                  <a:cubicBezTo>
                    <a:pt x="80551" y="135833"/>
                    <a:pt x="-3586" y="-12863"/>
                    <a:pt x="118" y="8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: 図形 179">
              <a:extLst>
                <a:ext uri="{FF2B5EF4-FFF2-40B4-BE49-F238E27FC236}">
                  <a16:creationId xmlns:a16="http://schemas.microsoft.com/office/drawing/2014/main" id="{A4CD9EE6-46E8-47EA-8A09-18BE2DFAAFA3}"/>
                </a:ext>
              </a:extLst>
            </p:cNvPr>
            <p:cNvSpPr/>
            <p:nvPr/>
          </p:nvSpPr>
          <p:spPr>
            <a:xfrm>
              <a:off x="3413118" y="4740242"/>
              <a:ext cx="40076" cy="109685"/>
            </a:xfrm>
            <a:custGeom>
              <a:avLst/>
              <a:gdLst>
                <a:gd name="connsiteX0" fmla="*/ 39695 w 40076"/>
                <a:gd name="connsiteY0" fmla="*/ 33 h 109685"/>
                <a:gd name="connsiteX1" fmla="*/ 20645 w 40076"/>
                <a:gd name="connsiteY1" fmla="*/ 77821 h 109685"/>
                <a:gd name="connsiteX2" fmla="*/ 30170 w 40076"/>
                <a:gd name="connsiteY2" fmla="*/ 109571 h 109685"/>
                <a:gd name="connsiteX3" fmla="*/ 7 w 40076"/>
                <a:gd name="connsiteY3" fmla="*/ 68296 h 109685"/>
                <a:gd name="connsiteX4" fmla="*/ 39695 w 40076"/>
                <a:gd name="connsiteY4" fmla="*/ 33 h 109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76" h="109685">
                  <a:moveTo>
                    <a:pt x="39695" y="33"/>
                  </a:moveTo>
                  <a:cubicBezTo>
                    <a:pt x="43135" y="1621"/>
                    <a:pt x="22232" y="59565"/>
                    <a:pt x="20645" y="77821"/>
                  </a:cubicBezTo>
                  <a:cubicBezTo>
                    <a:pt x="19057" y="96077"/>
                    <a:pt x="33610" y="111159"/>
                    <a:pt x="30170" y="109571"/>
                  </a:cubicBezTo>
                  <a:cubicBezTo>
                    <a:pt x="26730" y="107984"/>
                    <a:pt x="-522" y="83642"/>
                    <a:pt x="7" y="68296"/>
                  </a:cubicBezTo>
                  <a:cubicBezTo>
                    <a:pt x="536" y="52950"/>
                    <a:pt x="36255" y="-1555"/>
                    <a:pt x="39695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: 図形 181">
              <a:extLst>
                <a:ext uri="{FF2B5EF4-FFF2-40B4-BE49-F238E27FC236}">
                  <a16:creationId xmlns:a16="http://schemas.microsoft.com/office/drawing/2014/main" id="{F0AE9872-6BB0-4935-974E-95A660B669FB}"/>
                </a:ext>
              </a:extLst>
            </p:cNvPr>
            <p:cNvSpPr/>
            <p:nvPr/>
          </p:nvSpPr>
          <p:spPr>
            <a:xfrm>
              <a:off x="5275225" y="2885666"/>
              <a:ext cx="41932" cy="445337"/>
            </a:xfrm>
            <a:custGeom>
              <a:avLst/>
              <a:gdLst>
                <a:gd name="connsiteX0" fmla="*/ 25438 w 41932"/>
                <a:gd name="connsiteY0" fmla="*/ 409 h 445337"/>
                <a:gd name="connsiteX1" fmla="*/ 41313 w 41932"/>
                <a:gd name="connsiteY1" fmla="*/ 252822 h 445337"/>
                <a:gd name="connsiteX2" fmla="*/ 38 w 41932"/>
                <a:gd name="connsiteY2" fmla="*/ 444909 h 445337"/>
                <a:gd name="connsiteX3" fmla="*/ 33375 w 41932"/>
                <a:gd name="connsiteY3" fmla="*/ 200434 h 445337"/>
                <a:gd name="connsiteX4" fmla="*/ 25438 w 41932"/>
                <a:gd name="connsiteY4" fmla="*/ 409 h 44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2" h="445337">
                  <a:moveTo>
                    <a:pt x="25438" y="409"/>
                  </a:moveTo>
                  <a:cubicBezTo>
                    <a:pt x="26761" y="9140"/>
                    <a:pt x="45546" y="178739"/>
                    <a:pt x="41313" y="252822"/>
                  </a:cubicBezTo>
                  <a:cubicBezTo>
                    <a:pt x="37080" y="326905"/>
                    <a:pt x="1361" y="453640"/>
                    <a:pt x="38" y="444909"/>
                  </a:cubicBezTo>
                  <a:cubicBezTo>
                    <a:pt x="-1285" y="436178"/>
                    <a:pt x="32317" y="276105"/>
                    <a:pt x="33375" y="200434"/>
                  </a:cubicBezTo>
                  <a:cubicBezTo>
                    <a:pt x="34433" y="124763"/>
                    <a:pt x="24115" y="-8322"/>
                    <a:pt x="25438" y="4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: 図形 182">
              <a:extLst>
                <a:ext uri="{FF2B5EF4-FFF2-40B4-BE49-F238E27FC236}">
                  <a16:creationId xmlns:a16="http://schemas.microsoft.com/office/drawing/2014/main" id="{9A4DC6F1-B552-4813-B214-0D97EEC95963}"/>
                </a:ext>
              </a:extLst>
            </p:cNvPr>
            <p:cNvSpPr/>
            <p:nvPr/>
          </p:nvSpPr>
          <p:spPr>
            <a:xfrm>
              <a:off x="3844797" y="3018954"/>
              <a:ext cx="192542" cy="64939"/>
            </a:xfrm>
            <a:custGeom>
              <a:avLst/>
              <a:gdLst>
                <a:gd name="connsiteX0" fmla="*/ 128 w 192542"/>
                <a:gd name="connsiteY0" fmla="*/ 471 h 64939"/>
                <a:gd name="connsiteX1" fmla="*/ 108078 w 192542"/>
                <a:gd name="connsiteY1" fmla="*/ 27459 h 64939"/>
                <a:gd name="connsiteX2" fmla="*/ 189041 w 192542"/>
                <a:gd name="connsiteY2" fmla="*/ 14759 h 64939"/>
                <a:gd name="connsiteX3" fmla="*/ 174753 w 192542"/>
                <a:gd name="connsiteY3" fmla="*/ 40159 h 64939"/>
                <a:gd name="connsiteX4" fmla="*/ 146178 w 192542"/>
                <a:gd name="connsiteY4" fmla="*/ 63971 h 64939"/>
                <a:gd name="connsiteX5" fmla="*/ 87441 w 192542"/>
                <a:gd name="connsiteY5" fmla="*/ 54446 h 64939"/>
                <a:gd name="connsiteX6" fmla="*/ 128 w 192542"/>
                <a:gd name="connsiteY6" fmla="*/ 471 h 6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42" h="64939">
                  <a:moveTo>
                    <a:pt x="128" y="471"/>
                  </a:moveTo>
                  <a:cubicBezTo>
                    <a:pt x="3567" y="-4027"/>
                    <a:pt x="76593" y="25078"/>
                    <a:pt x="108078" y="27459"/>
                  </a:cubicBezTo>
                  <a:cubicBezTo>
                    <a:pt x="139564" y="29840"/>
                    <a:pt x="177929" y="12642"/>
                    <a:pt x="189041" y="14759"/>
                  </a:cubicBezTo>
                  <a:cubicBezTo>
                    <a:pt x="200153" y="16876"/>
                    <a:pt x="181897" y="31957"/>
                    <a:pt x="174753" y="40159"/>
                  </a:cubicBezTo>
                  <a:cubicBezTo>
                    <a:pt x="167609" y="48361"/>
                    <a:pt x="160730" y="61590"/>
                    <a:pt x="146178" y="63971"/>
                  </a:cubicBezTo>
                  <a:cubicBezTo>
                    <a:pt x="131626" y="66352"/>
                    <a:pt x="111783" y="64765"/>
                    <a:pt x="87441" y="54446"/>
                  </a:cubicBezTo>
                  <a:cubicBezTo>
                    <a:pt x="63099" y="44127"/>
                    <a:pt x="-3311" y="4969"/>
                    <a:pt x="128" y="471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: 図形 183">
              <a:extLst>
                <a:ext uri="{FF2B5EF4-FFF2-40B4-BE49-F238E27FC236}">
                  <a16:creationId xmlns:a16="http://schemas.microsoft.com/office/drawing/2014/main" id="{AC82DD10-E5E3-4825-9FA4-D15F3C08AC15}"/>
                </a:ext>
              </a:extLst>
            </p:cNvPr>
            <p:cNvSpPr/>
            <p:nvPr/>
          </p:nvSpPr>
          <p:spPr>
            <a:xfrm>
              <a:off x="4561306" y="3972942"/>
              <a:ext cx="247845" cy="190800"/>
            </a:xfrm>
            <a:custGeom>
              <a:avLst/>
              <a:gdLst>
                <a:gd name="connsiteX0" fmla="*/ 247761 w 247845"/>
                <a:gd name="connsiteY0" fmla="*/ 41 h 190800"/>
                <a:gd name="connsiteX1" fmla="*/ 103827 w 247845"/>
                <a:gd name="connsiteY1" fmla="*/ 146091 h 190800"/>
                <a:gd name="connsiteX2" fmla="*/ 111 w 247845"/>
                <a:gd name="connsiteY2" fmla="*/ 190541 h 190800"/>
                <a:gd name="connsiteX3" fmla="*/ 122877 w 247845"/>
                <a:gd name="connsiteY3" fmla="*/ 131275 h 190800"/>
                <a:gd name="connsiteX4" fmla="*/ 247761 w 247845"/>
                <a:gd name="connsiteY4" fmla="*/ 41 h 19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845" h="190800">
                  <a:moveTo>
                    <a:pt x="247761" y="41"/>
                  </a:moveTo>
                  <a:cubicBezTo>
                    <a:pt x="244586" y="2510"/>
                    <a:pt x="145102" y="114341"/>
                    <a:pt x="103827" y="146091"/>
                  </a:cubicBezTo>
                  <a:cubicBezTo>
                    <a:pt x="62552" y="177841"/>
                    <a:pt x="-3064" y="193010"/>
                    <a:pt x="111" y="190541"/>
                  </a:cubicBezTo>
                  <a:cubicBezTo>
                    <a:pt x="3286" y="188072"/>
                    <a:pt x="81955" y="157028"/>
                    <a:pt x="122877" y="131275"/>
                  </a:cubicBezTo>
                  <a:cubicBezTo>
                    <a:pt x="163799" y="105522"/>
                    <a:pt x="250936" y="-2428"/>
                    <a:pt x="247761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: 図形 184">
              <a:extLst>
                <a:ext uri="{FF2B5EF4-FFF2-40B4-BE49-F238E27FC236}">
                  <a16:creationId xmlns:a16="http://schemas.microsoft.com/office/drawing/2014/main" id="{64145D8A-0FB5-47B2-887C-217471358F0A}"/>
                </a:ext>
              </a:extLst>
            </p:cNvPr>
            <p:cNvSpPr/>
            <p:nvPr/>
          </p:nvSpPr>
          <p:spPr>
            <a:xfrm>
              <a:off x="4252148" y="3981447"/>
              <a:ext cx="315812" cy="177843"/>
            </a:xfrm>
            <a:custGeom>
              <a:avLst/>
              <a:gdLst>
                <a:gd name="connsiteX0" fmla="*/ 235 w 315812"/>
                <a:gd name="connsiteY0" fmla="*/ 3 h 177843"/>
                <a:gd name="connsiteX1" fmla="*/ 106069 w 315812"/>
                <a:gd name="connsiteY1" fmla="*/ 127003 h 177843"/>
                <a:gd name="connsiteX2" fmla="*/ 154752 w 315812"/>
                <a:gd name="connsiteY2" fmla="*/ 150286 h 177843"/>
                <a:gd name="connsiteX3" fmla="*/ 315619 w 315812"/>
                <a:gd name="connsiteY3" fmla="*/ 177803 h 177843"/>
                <a:gd name="connsiteX4" fmla="*/ 186502 w 315812"/>
                <a:gd name="connsiteY4" fmla="*/ 143936 h 177843"/>
                <a:gd name="connsiteX5" fmla="*/ 137819 w 315812"/>
                <a:gd name="connsiteY5" fmla="*/ 122770 h 177843"/>
                <a:gd name="connsiteX6" fmla="*/ 235 w 315812"/>
                <a:gd name="connsiteY6" fmla="*/ 3 h 1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5812" h="177843">
                  <a:moveTo>
                    <a:pt x="235" y="3"/>
                  </a:moveTo>
                  <a:cubicBezTo>
                    <a:pt x="-5057" y="708"/>
                    <a:pt x="80316" y="101956"/>
                    <a:pt x="106069" y="127003"/>
                  </a:cubicBezTo>
                  <a:cubicBezTo>
                    <a:pt x="131822" y="152050"/>
                    <a:pt x="119827" y="141819"/>
                    <a:pt x="154752" y="150286"/>
                  </a:cubicBezTo>
                  <a:cubicBezTo>
                    <a:pt x="189677" y="158753"/>
                    <a:pt x="310328" y="178861"/>
                    <a:pt x="315619" y="177803"/>
                  </a:cubicBezTo>
                  <a:cubicBezTo>
                    <a:pt x="320910" y="176745"/>
                    <a:pt x="216135" y="153108"/>
                    <a:pt x="186502" y="143936"/>
                  </a:cubicBezTo>
                  <a:cubicBezTo>
                    <a:pt x="156869" y="134764"/>
                    <a:pt x="168158" y="145700"/>
                    <a:pt x="137819" y="122770"/>
                  </a:cubicBezTo>
                  <a:cubicBezTo>
                    <a:pt x="107480" y="99840"/>
                    <a:pt x="5527" y="-702"/>
                    <a:pt x="23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B1038B9B-8E49-4AE7-A2AB-35A99AAB10E4}"/>
                </a:ext>
              </a:extLst>
            </p:cNvPr>
            <p:cNvSpPr/>
            <p:nvPr/>
          </p:nvSpPr>
          <p:spPr>
            <a:xfrm>
              <a:off x="4936067" y="3699911"/>
              <a:ext cx="30435" cy="188531"/>
            </a:xfrm>
            <a:custGeom>
              <a:avLst/>
              <a:gdLst>
                <a:gd name="connsiteX0" fmla="*/ 29633 w 30435"/>
                <a:gd name="connsiteY0" fmla="*/ 22 h 188531"/>
                <a:gd name="connsiteX1" fmla="*/ 27516 w 30435"/>
                <a:gd name="connsiteY1" fmla="*/ 141839 h 188531"/>
                <a:gd name="connsiteX2" fmla="*/ 0 w 30435"/>
                <a:gd name="connsiteY2" fmla="*/ 188406 h 188531"/>
                <a:gd name="connsiteX3" fmla="*/ 27516 w 30435"/>
                <a:gd name="connsiteY3" fmla="*/ 131256 h 188531"/>
                <a:gd name="connsiteX4" fmla="*/ 29633 w 30435"/>
                <a:gd name="connsiteY4" fmla="*/ 22 h 188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35" h="188531">
                  <a:moveTo>
                    <a:pt x="29633" y="22"/>
                  </a:moveTo>
                  <a:cubicBezTo>
                    <a:pt x="29633" y="1786"/>
                    <a:pt x="32455" y="110442"/>
                    <a:pt x="27516" y="141839"/>
                  </a:cubicBezTo>
                  <a:cubicBezTo>
                    <a:pt x="22577" y="173236"/>
                    <a:pt x="0" y="190170"/>
                    <a:pt x="0" y="188406"/>
                  </a:cubicBezTo>
                  <a:cubicBezTo>
                    <a:pt x="0" y="186642"/>
                    <a:pt x="23283" y="159478"/>
                    <a:pt x="27516" y="131256"/>
                  </a:cubicBezTo>
                  <a:cubicBezTo>
                    <a:pt x="31749" y="103034"/>
                    <a:pt x="29633" y="-1742"/>
                    <a:pt x="29633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: 図形 186">
              <a:extLst>
                <a:ext uri="{FF2B5EF4-FFF2-40B4-BE49-F238E27FC236}">
                  <a16:creationId xmlns:a16="http://schemas.microsoft.com/office/drawing/2014/main" id="{AA3DC35D-D2FF-4FC5-8174-0AC767A9F5A0}"/>
                </a:ext>
              </a:extLst>
            </p:cNvPr>
            <p:cNvSpPr/>
            <p:nvPr/>
          </p:nvSpPr>
          <p:spPr>
            <a:xfrm>
              <a:off x="4892410" y="3888495"/>
              <a:ext cx="252021" cy="121504"/>
            </a:xfrm>
            <a:custGeom>
              <a:avLst/>
              <a:gdLst>
                <a:gd name="connsiteX0" fmla="*/ 251090 w 252021"/>
                <a:gd name="connsiteY0" fmla="*/ 1938 h 121504"/>
                <a:gd name="connsiteX1" fmla="*/ 83873 w 252021"/>
                <a:gd name="connsiteY1" fmla="*/ 73905 h 121504"/>
                <a:gd name="connsiteX2" fmla="*/ 1323 w 252021"/>
                <a:gd name="connsiteY2" fmla="*/ 120472 h 121504"/>
                <a:gd name="connsiteX3" fmla="*/ 145257 w 252021"/>
                <a:gd name="connsiteY3" fmla="*/ 29455 h 121504"/>
                <a:gd name="connsiteX4" fmla="*/ 251090 w 252021"/>
                <a:gd name="connsiteY4" fmla="*/ 1938 h 12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021" h="121504">
                  <a:moveTo>
                    <a:pt x="251090" y="1938"/>
                  </a:moveTo>
                  <a:cubicBezTo>
                    <a:pt x="240859" y="9346"/>
                    <a:pt x="125501" y="54149"/>
                    <a:pt x="83873" y="73905"/>
                  </a:cubicBezTo>
                  <a:cubicBezTo>
                    <a:pt x="42245" y="93661"/>
                    <a:pt x="-8908" y="127880"/>
                    <a:pt x="1323" y="120472"/>
                  </a:cubicBezTo>
                  <a:cubicBezTo>
                    <a:pt x="11554" y="113064"/>
                    <a:pt x="105746" y="49563"/>
                    <a:pt x="145257" y="29455"/>
                  </a:cubicBezTo>
                  <a:cubicBezTo>
                    <a:pt x="184768" y="9347"/>
                    <a:pt x="261321" y="-5470"/>
                    <a:pt x="251090" y="19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: 図形 188">
              <a:extLst>
                <a:ext uri="{FF2B5EF4-FFF2-40B4-BE49-F238E27FC236}">
                  <a16:creationId xmlns:a16="http://schemas.microsoft.com/office/drawing/2014/main" id="{23619DF1-45E1-4916-8906-F7F326F6FF2E}"/>
                </a:ext>
              </a:extLst>
            </p:cNvPr>
            <p:cNvSpPr/>
            <p:nvPr/>
          </p:nvSpPr>
          <p:spPr>
            <a:xfrm>
              <a:off x="5114917" y="3184507"/>
              <a:ext cx="122445" cy="320709"/>
            </a:xfrm>
            <a:custGeom>
              <a:avLst/>
              <a:gdLst>
                <a:gd name="connsiteX0" fmla="*/ 101608 w 122445"/>
                <a:gd name="connsiteY0" fmla="*/ 18 h 320709"/>
                <a:gd name="connsiteX1" fmla="*/ 117483 w 122445"/>
                <a:gd name="connsiteY1" fmla="*/ 158768 h 320709"/>
                <a:gd name="connsiteX2" fmla="*/ 8 w 122445"/>
                <a:gd name="connsiteY2" fmla="*/ 320693 h 320709"/>
                <a:gd name="connsiteX3" fmla="*/ 111133 w 122445"/>
                <a:gd name="connsiteY3" fmla="*/ 149243 h 320709"/>
                <a:gd name="connsiteX4" fmla="*/ 101608 w 122445"/>
                <a:gd name="connsiteY4" fmla="*/ 18 h 32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445" h="320709">
                  <a:moveTo>
                    <a:pt x="101608" y="18"/>
                  </a:moveTo>
                  <a:cubicBezTo>
                    <a:pt x="102666" y="1606"/>
                    <a:pt x="134416" y="105322"/>
                    <a:pt x="117483" y="158768"/>
                  </a:cubicBezTo>
                  <a:cubicBezTo>
                    <a:pt x="100550" y="212214"/>
                    <a:pt x="1066" y="322281"/>
                    <a:pt x="8" y="320693"/>
                  </a:cubicBezTo>
                  <a:cubicBezTo>
                    <a:pt x="-1050" y="319105"/>
                    <a:pt x="92612" y="197926"/>
                    <a:pt x="111133" y="149243"/>
                  </a:cubicBezTo>
                  <a:cubicBezTo>
                    <a:pt x="129654" y="100560"/>
                    <a:pt x="100550" y="-1570"/>
                    <a:pt x="101608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B5F6B8A1-68C0-45B4-8744-EE888759FEF1}"/>
                </a:ext>
              </a:extLst>
            </p:cNvPr>
            <p:cNvSpPr/>
            <p:nvPr/>
          </p:nvSpPr>
          <p:spPr>
            <a:xfrm>
              <a:off x="5165633" y="3612800"/>
              <a:ext cx="73544" cy="257921"/>
            </a:xfrm>
            <a:custGeom>
              <a:avLst/>
              <a:gdLst>
                <a:gd name="connsiteX0" fmla="*/ 73117 w 73544"/>
                <a:gd name="connsiteY0" fmla="*/ 350 h 257921"/>
                <a:gd name="connsiteX1" fmla="*/ 57242 w 73544"/>
                <a:gd name="connsiteY1" fmla="*/ 149575 h 257921"/>
                <a:gd name="connsiteX2" fmla="*/ 92 w 73544"/>
                <a:gd name="connsiteY2" fmla="*/ 257525 h 257921"/>
                <a:gd name="connsiteX3" fmla="*/ 44542 w 73544"/>
                <a:gd name="connsiteY3" fmla="*/ 111475 h 257921"/>
                <a:gd name="connsiteX4" fmla="*/ 73117 w 73544"/>
                <a:gd name="connsiteY4" fmla="*/ 350 h 257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4" h="257921">
                  <a:moveTo>
                    <a:pt x="73117" y="350"/>
                  </a:moveTo>
                  <a:cubicBezTo>
                    <a:pt x="75234" y="6700"/>
                    <a:pt x="69413" y="106713"/>
                    <a:pt x="57242" y="149575"/>
                  </a:cubicBezTo>
                  <a:cubicBezTo>
                    <a:pt x="45071" y="192437"/>
                    <a:pt x="2209" y="263875"/>
                    <a:pt x="92" y="257525"/>
                  </a:cubicBezTo>
                  <a:cubicBezTo>
                    <a:pt x="-2025" y="251175"/>
                    <a:pt x="32900" y="147458"/>
                    <a:pt x="44542" y="111475"/>
                  </a:cubicBezTo>
                  <a:cubicBezTo>
                    <a:pt x="56184" y="75492"/>
                    <a:pt x="71000" y="-6000"/>
                    <a:pt x="73117" y="3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: 図形 190">
              <a:extLst>
                <a:ext uri="{FF2B5EF4-FFF2-40B4-BE49-F238E27FC236}">
                  <a16:creationId xmlns:a16="http://schemas.microsoft.com/office/drawing/2014/main" id="{D171BE01-70BB-471F-B25E-92B451D2F726}"/>
                </a:ext>
              </a:extLst>
            </p:cNvPr>
            <p:cNvSpPr/>
            <p:nvPr/>
          </p:nvSpPr>
          <p:spPr>
            <a:xfrm>
              <a:off x="5276834" y="3225310"/>
              <a:ext cx="67087" cy="381490"/>
            </a:xfrm>
            <a:custGeom>
              <a:avLst/>
              <a:gdLst>
                <a:gd name="connsiteX0" fmla="*/ 63516 w 67087"/>
                <a:gd name="connsiteY0" fmla="*/ 490 h 381490"/>
                <a:gd name="connsiteX1" fmla="*/ 57166 w 67087"/>
                <a:gd name="connsiteY1" fmla="*/ 171940 h 381490"/>
                <a:gd name="connsiteX2" fmla="*/ 16 w 67087"/>
                <a:gd name="connsiteY2" fmla="*/ 381490 h 381490"/>
                <a:gd name="connsiteX3" fmla="*/ 50816 w 67087"/>
                <a:gd name="connsiteY3" fmla="*/ 171940 h 381490"/>
                <a:gd name="connsiteX4" fmla="*/ 19066 w 67087"/>
                <a:gd name="connsiteY4" fmla="*/ 225915 h 381490"/>
                <a:gd name="connsiteX5" fmla="*/ 63516 w 67087"/>
                <a:gd name="connsiteY5" fmla="*/ 490 h 381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87" h="381490">
                  <a:moveTo>
                    <a:pt x="63516" y="490"/>
                  </a:moveTo>
                  <a:cubicBezTo>
                    <a:pt x="69866" y="-8506"/>
                    <a:pt x="67749" y="108440"/>
                    <a:pt x="57166" y="171940"/>
                  </a:cubicBezTo>
                  <a:cubicBezTo>
                    <a:pt x="46583" y="235440"/>
                    <a:pt x="1074" y="381490"/>
                    <a:pt x="16" y="381490"/>
                  </a:cubicBezTo>
                  <a:cubicBezTo>
                    <a:pt x="-1042" y="381490"/>
                    <a:pt x="47641" y="197869"/>
                    <a:pt x="50816" y="171940"/>
                  </a:cubicBezTo>
                  <a:cubicBezTo>
                    <a:pt x="53991" y="146011"/>
                    <a:pt x="16420" y="248140"/>
                    <a:pt x="19066" y="225915"/>
                  </a:cubicBezTo>
                  <a:cubicBezTo>
                    <a:pt x="21712" y="203690"/>
                    <a:pt x="57166" y="9486"/>
                    <a:pt x="63516" y="4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" name="フリーフォーム: 図形 260">
              <a:extLst>
                <a:ext uri="{FF2B5EF4-FFF2-40B4-BE49-F238E27FC236}">
                  <a16:creationId xmlns:a16="http://schemas.microsoft.com/office/drawing/2014/main" id="{8AD4D3FB-8B78-4A0A-9FA4-9190C720762A}"/>
                </a:ext>
              </a:extLst>
            </p:cNvPr>
            <p:cNvSpPr/>
            <p:nvPr/>
          </p:nvSpPr>
          <p:spPr>
            <a:xfrm>
              <a:off x="4568476" y="2709656"/>
              <a:ext cx="257081" cy="92282"/>
            </a:xfrm>
            <a:custGeom>
              <a:avLst/>
              <a:gdLst>
                <a:gd name="connsiteX0" fmla="*/ 349 w 257081"/>
                <a:gd name="connsiteY0" fmla="*/ 92282 h 92282"/>
                <a:gd name="connsiteX1" fmla="*/ 90837 w 257081"/>
                <a:gd name="connsiteY1" fmla="*/ 22432 h 92282"/>
                <a:gd name="connsiteX2" fmla="*/ 167037 w 257081"/>
                <a:gd name="connsiteY2" fmla="*/ 207 h 92282"/>
                <a:gd name="connsiteX3" fmla="*/ 255937 w 257081"/>
                <a:gd name="connsiteY3" fmla="*/ 11319 h 92282"/>
                <a:gd name="connsiteX4" fmla="*/ 211487 w 257081"/>
                <a:gd name="connsiteY4" fmla="*/ 11319 h 92282"/>
                <a:gd name="connsiteX5" fmla="*/ 125762 w 257081"/>
                <a:gd name="connsiteY5" fmla="*/ 20844 h 92282"/>
                <a:gd name="connsiteX6" fmla="*/ 349 w 257081"/>
                <a:gd name="connsiteY6" fmla="*/ 92282 h 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081" h="92282">
                  <a:moveTo>
                    <a:pt x="349" y="92282"/>
                  </a:moveTo>
                  <a:cubicBezTo>
                    <a:pt x="-5472" y="92547"/>
                    <a:pt x="63056" y="37778"/>
                    <a:pt x="90837" y="22432"/>
                  </a:cubicBezTo>
                  <a:cubicBezTo>
                    <a:pt x="118618" y="7086"/>
                    <a:pt x="139520" y="2059"/>
                    <a:pt x="167037" y="207"/>
                  </a:cubicBezTo>
                  <a:cubicBezTo>
                    <a:pt x="194554" y="-1645"/>
                    <a:pt x="248529" y="9467"/>
                    <a:pt x="255937" y="11319"/>
                  </a:cubicBezTo>
                  <a:cubicBezTo>
                    <a:pt x="263345" y="13171"/>
                    <a:pt x="233183" y="9732"/>
                    <a:pt x="211487" y="11319"/>
                  </a:cubicBezTo>
                  <a:cubicBezTo>
                    <a:pt x="189791" y="12906"/>
                    <a:pt x="159100" y="8408"/>
                    <a:pt x="125762" y="20844"/>
                  </a:cubicBezTo>
                  <a:cubicBezTo>
                    <a:pt x="92425" y="33279"/>
                    <a:pt x="6170" y="92017"/>
                    <a:pt x="349" y="9228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フリーフォーム: 図形 262">
              <a:extLst>
                <a:ext uri="{FF2B5EF4-FFF2-40B4-BE49-F238E27FC236}">
                  <a16:creationId xmlns:a16="http://schemas.microsoft.com/office/drawing/2014/main" id="{190ADE5C-11FA-4555-946A-AB357CE217B1}"/>
                </a:ext>
              </a:extLst>
            </p:cNvPr>
            <p:cNvSpPr/>
            <p:nvPr/>
          </p:nvSpPr>
          <p:spPr>
            <a:xfrm>
              <a:off x="4650073" y="2742973"/>
              <a:ext cx="262092" cy="46539"/>
            </a:xfrm>
            <a:custGeom>
              <a:avLst/>
              <a:gdLst>
                <a:gd name="connsiteX0" fmla="*/ 1302 w 262092"/>
                <a:gd name="connsiteY0" fmla="*/ 46265 h 46539"/>
                <a:gd name="connsiteX1" fmla="*/ 77502 w 262092"/>
                <a:gd name="connsiteY1" fmla="*/ 9752 h 46539"/>
                <a:gd name="connsiteX2" fmla="*/ 147352 w 262092"/>
                <a:gd name="connsiteY2" fmla="*/ 1815 h 46539"/>
                <a:gd name="connsiteX3" fmla="*/ 258477 w 262092"/>
                <a:gd name="connsiteY3" fmla="*/ 38327 h 46539"/>
                <a:gd name="connsiteX4" fmla="*/ 226727 w 262092"/>
                <a:gd name="connsiteY4" fmla="*/ 33565 h 46539"/>
                <a:gd name="connsiteX5" fmla="*/ 144177 w 262092"/>
                <a:gd name="connsiteY5" fmla="*/ 27215 h 46539"/>
                <a:gd name="connsiteX6" fmla="*/ 1302 w 262092"/>
                <a:gd name="connsiteY6" fmla="*/ 46265 h 46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092" h="46539">
                  <a:moveTo>
                    <a:pt x="1302" y="46265"/>
                  </a:moveTo>
                  <a:cubicBezTo>
                    <a:pt x="-9810" y="43355"/>
                    <a:pt x="53160" y="17160"/>
                    <a:pt x="77502" y="9752"/>
                  </a:cubicBezTo>
                  <a:cubicBezTo>
                    <a:pt x="101844" y="2344"/>
                    <a:pt x="117190" y="-2948"/>
                    <a:pt x="147352" y="1815"/>
                  </a:cubicBezTo>
                  <a:cubicBezTo>
                    <a:pt x="177515" y="6577"/>
                    <a:pt x="245248" y="33035"/>
                    <a:pt x="258477" y="38327"/>
                  </a:cubicBezTo>
                  <a:cubicBezTo>
                    <a:pt x="271706" y="43619"/>
                    <a:pt x="245777" y="35417"/>
                    <a:pt x="226727" y="33565"/>
                  </a:cubicBezTo>
                  <a:cubicBezTo>
                    <a:pt x="207677" y="31713"/>
                    <a:pt x="176985" y="26421"/>
                    <a:pt x="144177" y="27215"/>
                  </a:cubicBezTo>
                  <a:cubicBezTo>
                    <a:pt x="111369" y="28009"/>
                    <a:pt x="12414" y="49175"/>
                    <a:pt x="1302" y="462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: 図形 264">
              <a:extLst>
                <a:ext uri="{FF2B5EF4-FFF2-40B4-BE49-F238E27FC236}">
                  <a16:creationId xmlns:a16="http://schemas.microsoft.com/office/drawing/2014/main" id="{AE09CF52-6A40-4796-BBD2-699E4334855D}"/>
                </a:ext>
              </a:extLst>
            </p:cNvPr>
            <p:cNvSpPr/>
            <p:nvPr/>
          </p:nvSpPr>
          <p:spPr>
            <a:xfrm>
              <a:off x="4481513" y="2633464"/>
              <a:ext cx="561977" cy="156714"/>
            </a:xfrm>
            <a:custGeom>
              <a:avLst/>
              <a:gdLst>
                <a:gd name="connsiteX0" fmla="*/ 0 w 561977"/>
                <a:gd name="connsiteY0" fmla="*/ 49411 h 156714"/>
                <a:gd name="connsiteX1" fmla="*/ 123825 w 561977"/>
                <a:gd name="connsiteY1" fmla="*/ 55761 h 156714"/>
                <a:gd name="connsiteX2" fmla="*/ 349250 w 561977"/>
                <a:gd name="connsiteY2" fmla="*/ 14486 h 156714"/>
                <a:gd name="connsiteX3" fmla="*/ 260350 w 561977"/>
                <a:gd name="connsiteY3" fmla="*/ 31949 h 156714"/>
                <a:gd name="connsiteX4" fmla="*/ 463550 w 561977"/>
                <a:gd name="connsiteY4" fmla="*/ 41474 h 156714"/>
                <a:gd name="connsiteX5" fmla="*/ 561975 w 561977"/>
                <a:gd name="connsiteY5" fmla="*/ 103386 h 156714"/>
                <a:gd name="connsiteX6" fmla="*/ 466725 w 561977"/>
                <a:gd name="connsiteY6" fmla="*/ 199 h 156714"/>
                <a:gd name="connsiteX7" fmla="*/ 522287 w 561977"/>
                <a:gd name="connsiteY7" fmla="*/ 135136 h 156714"/>
                <a:gd name="connsiteX8" fmla="*/ 477837 w 561977"/>
                <a:gd name="connsiteY8" fmla="*/ 154186 h 156714"/>
                <a:gd name="connsiteX9" fmla="*/ 520700 w 561977"/>
                <a:gd name="connsiteY9" fmla="*/ 111324 h 156714"/>
                <a:gd name="connsiteX10" fmla="*/ 377825 w 561977"/>
                <a:gd name="connsiteY10" fmla="*/ 85924 h 156714"/>
                <a:gd name="connsiteX11" fmla="*/ 519112 w 561977"/>
                <a:gd name="connsiteY11" fmla="*/ 112911 h 156714"/>
                <a:gd name="connsiteX12" fmla="*/ 161925 w 561977"/>
                <a:gd name="connsiteY12" fmla="*/ 135136 h 156714"/>
                <a:gd name="connsiteX13" fmla="*/ 428625 w 561977"/>
                <a:gd name="connsiteY13" fmla="*/ 93861 h 156714"/>
                <a:gd name="connsiteX14" fmla="*/ 171450 w 561977"/>
                <a:gd name="connsiteY14" fmla="*/ 122436 h 156714"/>
                <a:gd name="connsiteX15" fmla="*/ 254000 w 561977"/>
                <a:gd name="connsiteY15" fmla="*/ 97036 h 156714"/>
                <a:gd name="connsiteX16" fmla="*/ 112712 w 561977"/>
                <a:gd name="connsiteY16" fmla="*/ 71636 h 156714"/>
                <a:gd name="connsiteX17" fmla="*/ 0 w 561977"/>
                <a:gd name="connsiteY17" fmla="*/ 49411 h 156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1977" h="156714">
                  <a:moveTo>
                    <a:pt x="0" y="49411"/>
                  </a:moveTo>
                  <a:cubicBezTo>
                    <a:pt x="32808" y="55496"/>
                    <a:pt x="65617" y="61582"/>
                    <a:pt x="123825" y="55761"/>
                  </a:cubicBezTo>
                  <a:cubicBezTo>
                    <a:pt x="182033" y="49940"/>
                    <a:pt x="326496" y="18455"/>
                    <a:pt x="349250" y="14486"/>
                  </a:cubicBezTo>
                  <a:cubicBezTo>
                    <a:pt x="372004" y="10517"/>
                    <a:pt x="241300" y="27451"/>
                    <a:pt x="260350" y="31949"/>
                  </a:cubicBezTo>
                  <a:cubicBezTo>
                    <a:pt x="279400" y="36447"/>
                    <a:pt x="413279" y="29568"/>
                    <a:pt x="463550" y="41474"/>
                  </a:cubicBezTo>
                  <a:cubicBezTo>
                    <a:pt x="513821" y="53380"/>
                    <a:pt x="561446" y="110265"/>
                    <a:pt x="561975" y="103386"/>
                  </a:cubicBezTo>
                  <a:cubicBezTo>
                    <a:pt x="562504" y="96507"/>
                    <a:pt x="473340" y="-5093"/>
                    <a:pt x="466725" y="199"/>
                  </a:cubicBezTo>
                  <a:cubicBezTo>
                    <a:pt x="460110" y="5491"/>
                    <a:pt x="520435" y="109472"/>
                    <a:pt x="522287" y="135136"/>
                  </a:cubicBezTo>
                  <a:cubicBezTo>
                    <a:pt x="524139" y="160800"/>
                    <a:pt x="478101" y="158155"/>
                    <a:pt x="477837" y="154186"/>
                  </a:cubicBezTo>
                  <a:cubicBezTo>
                    <a:pt x="477573" y="150217"/>
                    <a:pt x="537369" y="122701"/>
                    <a:pt x="520700" y="111324"/>
                  </a:cubicBezTo>
                  <a:cubicBezTo>
                    <a:pt x="504031" y="99947"/>
                    <a:pt x="378090" y="85660"/>
                    <a:pt x="377825" y="85924"/>
                  </a:cubicBezTo>
                  <a:cubicBezTo>
                    <a:pt x="377560" y="86188"/>
                    <a:pt x="555095" y="104709"/>
                    <a:pt x="519112" y="112911"/>
                  </a:cubicBezTo>
                  <a:cubicBezTo>
                    <a:pt x="483129" y="121113"/>
                    <a:pt x="177006" y="138311"/>
                    <a:pt x="161925" y="135136"/>
                  </a:cubicBezTo>
                  <a:cubicBezTo>
                    <a:pt x="146844" y="131961"/>
                    <a:pt x="427037" y="95978"/>
                    <a:pt x="428625" y="93861"/>
                  </a:cubicBezTo>
                  <a:cubicBezTo>
                    <a:pt x="430213" y="91744"/>
                    <a:pt x="200554" y="121907"/>
                    <a:pt x="171450" y="122436"/>
                  </a:cubicBezTo>
                  <a:cubicBezTo>
                    <a:pt x="142346" y="122965"/>
                    <a:pt x="263790" y="105503"/>
                    <a:pt x="254000" y="97036"/>
                  </a:cubicBezTo>
                  <a:cubicBezTo>
                    <a:pt x="244210" y="88569"/>
                    <a:pt x="112712" y="71636"/>
                    <a:pt x="112712" y="71636"/>
                  </a:cubicBezTo>
                  <a:lnTo>
                    <a:pt x="0" y="49411"/>
                  </a:ln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" name="フリーフォーム: 図形 266">
              <a:extLst>
                <a:ext uri="{FF2B5EF4-FFF2-40B4-BE49-F238E27FC236}">
                  <a16:creationId xmlns:a16="http://schemas.microsoft.com/office/drawing/2014/main" id="{FB889027-0DD8-49D2-BAF9-022AC82EF7FF}"/>
                </a:ext>
              </a:extLst>
            </p:cNvPr>
            <p:cNvSpPr/>
            <p:nvPr/>
          </p:nvSpPr>
          <p:spPr>
            <a:xfrm>
              <a:off x="4758082" y="2723757"/>
              <a:ext cx="224311" cy="74527"/>
            </a:xfrm>
            <a:custGeom>
              <a:avLst/>
              <a:gdLst>
                <a:gd name="connsiteX0" fmla="*/ 185 w 224311"/>
                <a:gd name="connsiteY0" fmla="*/ 6743 h 74527"/>
                <a:gd name="connsiteX1" fmla="*/ 114485 w 224311"/>
                <a:gd name="connsiteY1" fmla="*/ 8860 h 74527"/>
                <a:gd name="connsiteX2" fmla="*/ 222435 w 224311"/>
                <a:gd name="connsiteY2" fmla="*/ 74476 h 74527"/>
                <a:gd name="connsiteX3" fmla="*/ 180101 w 224311"/>
                <a:gd name="connsiteY3" fmla="*/ 19443 h 74527"/>
                <a:gd name="connsiteX4" fmla="*/ 142001 w 224311"/>
                <a:gd name="connsiteY4" fmla="*/ 393 h 74527"/>
                <a:gd name="connsiteX5" fmla="*/ 185 w 224311"/>
                <a:gd name="connsiteY5" fmla="*/ 6743 h 7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311" h="74527">
                  <a:moveTo>
                    <a:pt x="185" y="6743"/>
                  </a:moveTo>
                  <a:cubicBezTo>
                    <a:pt x="-4401" y="8154"/>
                    <a:pt x="77443" y="-2429"/>
                    <a:pt x="114485" y="8860"/>
                  </a:cubicBezTo>
                  <a:cubicBezTo>
                    <a:pt x="151527" y="20149"/>
                    <a:pt x="211499" y="72712"/>
                    <a:pt x="222435" y="74476"/>
                  </a:cubicBezTo>
                  <a:cubicBezTo>
                    <a:pt x="233371" y="76240"/>
                    <a:pt x="193507" y="31790"/>
                    <a:pt x="180101" y="19443"/>
                  </a:cubicBezTo>
                  <a:cubicBezTo>
                    <a:pt x="166695" y="7096"/>
                    <a:pt x="167401" y="2510"/>
                    <a:pt x="142001" y="393"/>
                  </a:cubicBezTo>
                  <a:cubicBezTo>
                    <a:pt x="116601" y="-1724"/>
                    <a:pt x="4771" y="5332"/>
                    <a:pt x="185" y="67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" name="フリーフォーム: 図形 267">
              <a:extLst>
                <a:ext uri="{FF2B5EF4-FFF2-40B4-BE49-F238E27FC236}">
                  <a16:creationId xmlns:a16="http://schemas.microsoft.com/office/drawing/2014/main" id="{89532C8E-6BB2-4ED6-9622-D19F3CDF4F72}"/>
                </a:ext>
              </a:extLst>
            </p:cNvPr>
            <p:cNvSpPr/>
            <p:nvPr/>
          </p:nvSpPr>
          <p:spPr>
            <a:xfrm>
              <a:off x="4840258" y="2640757"/>
              <a:ext cx="122082" cy="109160"/>
            </a:xfrm>
            <a:custGeom>
              <a:avLst/>
              <a:gdLst>
                <a:gd name="connsiteX0" fmla="*/ 559 w 122082"/>
                <a:gd name="connsiteY0" fmla="*/ 108793 h 109160"/>
                <a:gd name="connsiteX1" fmla="*/ 53475 w 122082"/>
                <a:gd name="connsiteY1" fmla="*/ 55876 h 109160"/>
                <a:gd name="connsiteX2" fmla="*/ 121209 w 122082"/>
                <a:gd name="connsiteY2" fmla="*/ 843 h 109160"/>
                <a:gd name="connsiteX3" fmla="*/ 87342 w 122082"/>
                <a:gd name="connsiteY3" fmla="*/ 28360 h 109160"/>
                <a:gd name="connsiteX4" fmla="*/ 559 w 122082"/>
                <a:gd name="connsiteY4" fmla="*/ 108793 h 10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82" h="109160">
                  <a:moveTo>
                    <a:pt x="559" y="108793"/>
                  </a:moveTo>
                  <a:cubicBezTo>
                    <a:pt x="-5085" y="113379"/>
                    <a:pt x="33367" y="73868"/>
                    <a:pt x="53475" y="55876"/>
                  </a:cubicBezTo>
                  <a:cubicBezTo>
                    <a:pt x="73583" y="37884"/>
                    <a:pt x="121209" y="843"/>
                    <a:pt x="121209" y="843"/>
                  </a:cubicBezTo>
                  <a:cubicBezTo>
                    <a:pt x="126853" y="-3743"/>
                    <a:pt x="103923" y="11074"/>
                    <a:pt x="87342" y="28360"/>
                  </a:cubicBezTo>
                  <a:cubicBezTo>
                    <a:pt x="70761" y="45646"/>
                    <a:pt x="6203" y="104207"/>
                    <a:pt x="559" y="1087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" name="フリーフォーム: 図形 268">
              <a:extLst>
                <a:ext uri="{FF2B5EF4-FFF2-40B4-BE49-F238E27FC236}">
                  <a16:creationId xmlns:a16="http://schemas.microsoft.com/office/drawing/2014/main" id="{98AB6B99-78B6-4FD6-858D-445768E2247E}"/>
                </a:ext>
              </a:extLst>
            </p:cNvPr>
            <p:cNvSpPr/>
            <p:nvPr/>
          </p:nvSpPr>
          <p:spPr>
            <a:xfrm>
              <a:off x="4833902" y="2651856"/>
              <a:ext cx="122082" cy="109160"/>
            </a:xfrm>
            <a:custGeom>
              <a:avLst/>
              <a:gdLst>
                <a:gd name="connsiteX0" fmla="*/ 559 w 122082"/>
                <a:gd name="connsiteY0" fmla="*/ 108793 h 109160"/>
                <a:gd name="connsiteX1" fmla="*/ 53475 w 122082"/>
                <a:gd name="connsiteY1" fmla="*/ 55876 h 109160"/>
                <a:gd name="connsiteX2" fmla="*/ 121209 w 122082"/>
                <a:gd name="connsiteY2" fmla="*/ 843 h 109160"/>
                <a:gd name="connsiteX3" fmla="*/ 87342 w 122082"/>
                <a:gd name="connsiteY3" fmla="*/ 28360 h 109160"/>
                <a:gd name="connsiteX4" fmla="*/ 559 w 122082"/>
                <a:gd name="connsiteY4" fmla="*/ 108793 h 109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82" h="109160">
                  <a:moveTo>
                    <a:pt x="559" y="108793"/>
                  </a:moveTo>
                  <a:cubicBezTo>
                    <a:pt x="-5085" y="113379"/>
                    <a:pt x="33367" y="73868"/>
                    <a:pt x="53475" y="55876"/>
                  </a:cubicBezTo>
                  <a:cubicBezTo>
                    <a:pt x="73583" y="37884"/>
                    <a:pt x="121209" y="843"/>
                    <a:pt x="121209" y="843"/>
                  </a:cubicBezTo>
                  <a:cubicBezTo>
                    <a:pt x="126853" y="-3743"/>
                    <a:pt x="103923" y="11074"/>
                    <a:pt x="87342" y="28360"/>
                  </a:cubicBezTo>
                  <a:cubicBezTo>
                    <a:pt x="70761" y="45646"/>
                    <a:pt x="6203" y="104207"/>
                    <a:pt x="559" y="1087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リーフォーム: 図形 269">
              <a:extLst>
                <a:ext uri="{FF2B5EF4-FFF2-40B4-BE49-F238E27FC236}">
                  <a16:creationId xmlns:a16="http://schemas.microsoft.com/office/drawing/2014/main" id="{887A3489-6579-4E2D-95B6-B134AC17611B}"/>
                </a:ext>
              </a:extLst>
            </p:cNvPr>
            <p:cNvSpPr/>
            <p:nvPr/>
          </p:nvSpPr>
          <p:spPr>
            <a:xfrm>
              <a:off x="4738688" y="2709863"/>
              <a:ext cx="178931" cy="27038"/>
            </a:xfrm>
            <a:custGeom>
              <a:avLst/>
              <a:gdLst>
                <a:gd name="connsiteX0" fmla="*/ 0 w 178931"/>
                <a:gd name="connsiteY0" fmla="*/ 0 h 27038"/>
                <a:gd name="connsiteX1" fmla="*/ 153987 w 178931"/>
                <a:gd name="connsiteY1" fmla="*/ 14287 h 27038"/>
                <a:gd name="connsiteX2" fmla="*/ 174625 w 178931"/>
                <a:gd name="connsiteY2" fmla="*/ 26987 h 27038"/>
                <a:gd name="connsiteX3" fmla="*/ 111125 w 178931"/>
                <a:gd name="connsiteY3" fmla="*/ 19050 h 27038"/>
                <a:gd name="connsiteX4" fmla="*/ 0 w 178931"/>
                <a:gd name="connsiteY4" fmla="*/ 0 h 27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931" h="27038">
                  <a:moveTo>
                    <a:pt x="0" y="0"/>
                  </a:moveTo>
                  <a:cubicBezTo>
                    <a:pt x="62441" y="4894"/>
                    <a:pt x="124883" y="9789"/>
                    <a:pt x="153987" y="14287"/>
                  </a:cubicBezTo>
                  <a:cubicBezTo>
                    <a:pt x="183091" y="18785"/>
                    <a:pt x="181769" y="26193"/>
                    <a:pt x="174625" y="26987"/>
                  </a:cubicBezTo>
                  <a:cubicBezTo>
                    <a:pt x="167481" y="27781"/>
                    <a:pt x="111125" y="19050"/>
                    <a:pt x="111125" y="190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フリーフォーム: 図形 270">
              <a:extLst>
                <a:ext uri="{FF2B5EF4-FFF2-40B4-BE49-F238E27FC236}">
                  <a16:creationId xmlns:a16="http://schemas.microsoft.com/office/drawing/2014/main" id="{A3C9298E-334B-4399-9EE2-4314A906EE16}"/>
                </a:ext>
              </a:extLst>
            </p:cNvPr>
            <p:cNvSpPr/>
            <p:nvPr/>
          </p:nvSpPr>
          <p:spPr>
            <a:xfrm>
              <a:off x="3932227" y="2830496"/>
              <a:ext cx="221672" cy="32186"/>
            </a:xfrm>
            <a:custGeom>
              <a:avLst/>
              <a:gdLst>
                <a:gd name="connsiteX0" fmla="*/ 11 w 221672"/>
                <a:gd name="connsiteY0" fmla="*/ 27004 h 32186"/>
                <a:gd name="connsiteX1" fmla="*/ 106373 w 221672"/>
                <a:gd name="connsiteY1" fmla="*/ 17 h 32186"/>
                <a:gd name="connsiteX2" fmla="*/ 220673 w 221672"/>
                <a:gd name="connsiteY2" fmla="*/ 31767 h 32186"/>
                <a:gd name="connsiteX3" fmla="*/ 165111 w 221672"/>
                <a:gd name="connsiteY3" fmla="*/ 19067 h 32186"/>
                <a:gd name="connsiteX4" fmla="*/ 112723 w 221672"/>
                <a:gd name="connsiteY4" fmla="*/ 9542 h 32186"/>
                <a:gd name="connsiteX5" fmla="*/ 11 w 221672"/>
                <a:gd name="connsiteY5" fmla="*/ 27004 h 32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1672" h="32186">
                  <a:moveTo>
                    <a:pt x="11" y="27004"/>
                  </a:moveTo>
                  <a:cubicBezTo>
                    <a:pt x="-1047" y="25416"/>
                    <a:pt x="69596" y="-777"/>
                    <a:pt x="106373" y="17"/>
                  </a:cubicBezTo>
                  <a:cubicBezTo>
                    <a:pt x="143150" y="811"/>
                    <a:pt x="210883" y="28592"/>
                    <a:pt x="220673" y="31767"/>
                  </a:cubicBezTo>
                  <a:cubicBezTo>
                    <a:pt x="230463" y="34942"/>
                    <a:pt x="165111" y="19067"/>
                    <a:pt x="165111" y="19067"/>
                  </a:cubicBezTo>
                  <a:cubicBezTo>
                    <a:pt x="147119" y="15363"/>
                    <a:pt x="137065" y="7690"/>
                    <a:pt x="112723" y="9542"/>
                  </a:cubicBezTo>
                  <a:cubicBezTo>
                    <a:pt x="88381" y="11394"/>
                    <a:pt x="1069" y="28592"/>
                    <a:pt x="11" y="270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: 図形 271">
              <a:extLst>
                <a:ext uri="{FF2B5EF4-FFF2-40B4-BE49-F238E27FC236}">
                  <a16:creationId xmlns:a16="http://schemas.microsoft.com/office/drawing/2014/main" id="{95EDDF8C-E740-4028-BD1C-BC3F190E0D2D}"/>
                </a:ext>
              </a:extLst>
            </p:cNvPr>
            <p:cNvSpPr/>
            <p:nvPr/>
          </p:nvSpPr>
          <p:spPr>
            <a:xfrm>
              <a:off x="3952788" y="2871546"/>
              <a:ext cx="151021" cy="21450"/>
            </a:xfrm>
            <a:custGeom>
              <a:avLst/>
              <a:gdLst>
                <a:gd name="connsiteX0" fmla="*/ 87 w 151021"/>
                <a:gd name="connsiteY0" fmla="*/ 20879 h 21450"/>
                <a:gd name="connsiteX1" fmla="*/ 103275 w 151021"/>
                <a:gd name="connsiteY1" fmla="*/ 16117 h 21450"/>
                <a:gd name="connsiteX2" fmla="*/ 150900 w 151021"/>
                <a:gd name="connsiteY2" fmla="*/ 14529 h 21450"/>
                <a:gd name="connsiteX3" fmla="*/ 115975 w 151021"/>
                <a:gd name="connsiteY3" fmla="*/ 1829 h 21450"/>
                <a:gd name="connsiteX4" fmla="*/ 85812 w 151021"/>
                <a:gd name="connsiteY4" fmla="*/ 242 h 21450"/>
                <a:gd name="connsiteX5" fmla="*/ 87 w 151021"/>
                <a:gd name="connsiteY5" fmla="*/ 20879 h 2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21" h="21450">
                  <a:moveTo>
                    <a:pt x="87" y="20879"/>
                  </a:moveTo>
                  <a:cubicBezTo>
                    <a:pt x="2997" y="23525"/>
                    <a:pt x="103275" y="16117"/>
                    <a:pt x="103275" y="16117"/>
                  </a:cubicBezTo>
                  <a:cubicBezTo>
                    <a:pt x="128410" y="15059"/>
                    <a:pt x="148783" y="16910"/>
                    <a:pt x="150900" y="14529"/>
                  </a:cubicBezTo>
                  <a:cubicBezTo>
                    <a:pt x="153017" y="12148"/>
                    <a:pt x="126823" y="4210"/>
                    <a:pt x="115975" y="1829"/>
                  </a:cubicBezTo>
                  <a:cubicBezTo>
                    <a:pt x="105127" y="-552"/>
                    <a:pt x="104333" y="-23"/>
                    <a:pt x="85812" y="242"/>
                  </a:cubicBezTo>
                  <a:cubicBezTo>
                    <a:pt x="67291" y="507"/>
                    <a:pt x="-2823" y="18233"/>
                    <a:pt x="87" y="208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" name="フリーフォーム: 図形 272">
              <a:extLst>
                <a:ext uri="{FF2B5EF4-FFF2-40B4-BE49-F238E27FC236}">
                  <a16:creationId xmlns:a16="http://schemas.microsoft.com/office/drawing/2014/main" id="{1503D45A-55AF-4A61-A3D6-7F93D816C734}"/>
                </a:ext>
              </a:extLst>
            </p:cNvPr>
            <p:cNvSpPr/>
            <p:nvPr/>
          </p:nvSpPr>
          <p:spPr>
            <a:xfrm>
              <a:off x="3676454" y="2746609"/>
              <a:ext cx="609680" cy="387705"/>
            </a:xfrm>
            <a:custGeom>
              <a:avLst/>
              <a:gdLst>
                <a:gd name="connsiteX0" fmla="*/ 605034 w 609680"/>
                <a:gd name="connsiteY0" fmla="*/ 26754 h 387705"/>
                <a:gd name="connsiteX1" fmla="*/ 362146 w 609680"/>
                <a:gd name="connsiteY1" fmla="*/ 1354 h 387705"/>
                <a:gd name="connsiteX2" fmla="*/ 112909 w 609680"/>
                <a:gd name="connsiteY2" fmla="*/ 74379 h 387705"/>
                <a:gd name="connsiteX3" fmla="*/ 39884 w 609680"/>
                <a:gd name="connsiteY3" fmla="*/ 210904 h 387705"/>
                <a:gd name="connsiteX4" fmla="*/ 196 w 609680"/>
                <a:gd name="connsiteY4" fmla="*/ 369654 h 387705"/>
                <a:gd name="connsiteX5" fmla="*/ 25596 w 609680"/>
                <a:gd name="connsiteY5" fmla="*/ 293454 h 387705"/>
                <a:gd name="connsiteX6" fmla="*/ 47821 w 609680"/>
                <a:gd name="connsiteY6" fmla="*/ 387116 h 387705"/>
                <a:gd name="connsiteX7" fmla="*/ 111321 w 609680"/>
                <a:gd name="connsiteY7" fmla="*/ 334729 h 387705"/>
                <a:gd name="connsiteX8" fmla="*/ 30359 w 609680"/>
                <a:gd name="connsiteY8" fmla="*/ 364891 h 387705"/>
                <a:gd name="connsiteX9" fmla="*/ 49409 w 609680"/>
                <a:gd name="connsiteY9" fmla="*/ 295041 h 387705"/>
                <a:gd name="connsiteX10" fmla="*/ 82746 w 609680"/>
                <a:gd name="connsiteY10" fmla="*/ 212491 h 387705"/>
                <a:gd name="connsiteX11" fmla="*/ 98621 w 609680"/>
                <a:gd name="connsiteY11" fmla="*/ 223604 h 387705"/>
                <a:gd name="connsiteX12" fmla="*/ 100209 w 609680"/>
                <a:gd name="connsiteY12" fmla="*/ 241066 h 387705"/>
                <a:gd name="connsiteX13" fmla="*/ 211334 w 609680"/>
                <a:gd name="connsiteY13" fmla="*/ 168041 h 387705"/>
                <a:gd name="connsiteX14" fmla="*/ 239909 w 609680"/>
                <a:gd name="connsiteY14" fmla="*/ 164866 h 387705"/>
                <a:gd name="connsiteX15" fmla="*/ 439934 w 609680"/>
                <a:gd name="connsiteY15" fmla="*/ 129941 h 387705"/>
                <a:gd name="connsiteX16" fmla="*/ 231971 w 609680"/>
                <a:gd name="connsiteY16" fmla="*/ 123591 h 387705"/>
                <a:gd name="connsiteX17" fmla="*/ 446284 w 609680"/>
                <a:gd name="connsiteY17" fmla="*/ 69616 h 387705"/>
                <a:gd name="connsiteX18" fmla="*/ 379609 w 609680"/>
                <a:gd name="connsiteY18" fmla="*/ 93429 h 387705"/>
                <a:gd name="connsiteX19" fmla="*/ 500259 w 609680"/>
                <a:gd name="connsiteY19" fmla="*/ 74379 h 387705"/>
                <a:gd name="connsiteX20" fmla="*/ 492321 w 609680"/>
                <a:gd name="connsiteY20" fmla="*/ 74379 h 387705"/>
                <a:gd name="connsiteX21" fmla="*/ 447871 w 609680"/>
                <a:gd name="connsiteY21" fmla="*/ 74379 h 387705"/>
                <a:gd name="connsiteX22" fmla="*/ 506609 w 609680"/>
                <a:gd name="connsiteY22" fmla="*/ 53741 h 387705"/>
                <a:gd name="connsiteX23" fmla="*/ 520896 w 609680"/>
                <a:gd name="connsiteY23" fmla="*/ 25166 h 387705"/>
                <a:gd name="connsiteX24" fmla="*/ 605034 w 609680"/>
                <a:gd name="connsiteY24" fmla="*/ 26754 h 387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09680" h="387705">
                  <a:moveTo>
                    <a:pt x="605034" y="26754"/>
                  </a:moveTo>
                  <a:cubicBezTo>
                    <a:pt x="578576" y="22785"/>
                    <a:pt x="444167" y="-6583"/>
                    <a:pt x="362146" y="1354"/>
                  </a:cubicBezTo>
                  <a:cubicBezTo>
                    <a:pt x="280125" y="9291"/>
                    <a:pt x="166619" y="39454"/>
                    <a:pt x="112909" y="74379"/>
                  </a:cubicBezTo>
                  <a:cubicBezTo>
                    <a:pt x="59199" y="109304"/>
                    <a:pt x="58669" y="161692"/>
                    <a:pt x="39884" y="210904"/>
                  </a:cubicBezTo>
                  <a:cubicBezTo>
                    <a:pt x="21099" y="260116"/>
                    <a:pt x="2577" y="355896"/>
                    <a:pt x="196" y="369654"/>
                  </a:cubicBezTo>
                  <a:cubicBezTo>
                    <a:pt x="-2185" y="383412"/>
                    <a:pt x="17659" y="290544"/>
                    <a:pt x="25596" y="293454"/>
                  </a:cubicBezTo>
                  <a:cubicBezTo>
                    <a:pt x="33533" y="296364"/>
                    <a:pt x="33533" y="380237"/>
                    <a:pt x="47821" y="387116"/>
                  </a:cubicBezTo>
                  <a:cubicBezTo>
                    <a:pt x="62108" y="393995"/>
                    <a:pt x="114231" y="338433"/>
                    <a:pt x="111321" y="334729"/>
                  </a:cubicBezTo>
                  <a:cubicBezTo>
                    <a:pt x="108411" y="331025"/>
                    <a:pt x="40678" y="371506"/>
                    <a:pt x="30359" y="364891"/>
                  </a:cubicBezTo>
                  <a:cubicBezTo>
                    <a:pt x="20040" y="358276"/>
                    <a:pt x="40678" y="320441"/>
                    <a:pt x="49409" y="295041"/>
                  </a:cubicBezTo>
                  <a:cubicBezTo>
                    <a:pt x="58140" y="269641"/>
                    <a:pt x="74544" y="224397"/>
                    <a:pt x="82746" y="212491"/>
                  </a:cubicBezTo>
                  <a:cubicBezTo>
                    <a:pt x="90948" y="200585"/>
                    <a:pt x="95711" y="218842"/>
                    <a:pt x="98621" y="223604"/>
                  </a:cubicBezTo>
                  <a:cubicBezTo>
                    <a:pt x="101531" y="228366"/>
                    <a:pt x="81424" y="250326"/>
                    <a:pt x="100209" y="241066"/>
                  </a:cubicBezTo>
                  <a:cubicBezTo>
                    <a:pt x="118994" y="231806"/>
                    <a:pt x="188051" y="180741"/>
                    <a:pt x="211334" y="168041"/>
                  </a:cubicBezTo>
                  <a:cubicBezTo>
                    <a:pt x="234617" y="155341"/>
                    <a:pt x="239909" y="164866"/>
                    <a:pt x="239909" y="164866"/>
                  </a:cubicBezTo>
                  <a:cubicBezTo>
                    <a:pt x="278009" y="158516"/>
                    <a:pt x="441257" y="136820"/>
                    <a:pt x="439934" y="129941"/>
                  </a:cubicBezTo>
                  <a:cubicBezTo>
                    <a:pt x="438611" y="123062"/>
                    <a:pt x="230913" y="133645"/>
                    <a:pt x="231971" y="123591"/>
                  </a:cubicBezTo>
                  <a:cubicBezTo>
                    <a:pt x="233029" y="113537"/>
                    <a:pt x="421678" y="74643"/>
                    <a:pt x="446284" y="69616"/>
                  </a:cubicBezTo>
                  <a:cubicBezTo>
                    <a:pt x="470890" y="64589"/>
                    <a:pt x="370613" y="92635"/>
                    <a:pt x="379609" y="93429"/>
                  </a:cubicBezTo>
                  <a:cubicBezTo>
                    <a:pt x="388605" y="94223"/>
                    <a:pt x="481474" y="77554"/>
                    <a:pt x="500259" y="74379"/>
                  </a:cubicBezTo>
                  <a:cubicBezTo>
                    <a:pt x="519044" y="71204"/>
                    <a:pt x="492321" y="74379"/>
                    <a:pt x="492321" y="74379"/>
                  </a:cubicBezTo>
                  <a:cubicBezTo>
                    <a:pt x="483590" y="74379"/>
                    <a:pt x="445490" y="77819"/>
                    <a:pt x="447871" y="74379"/>
                  </a:cubicBezTo>
                  <a:cubicBezTo>
                    <a:pt x="450252" y="70939"/>
                    <a:pt x="494438" y="61943"/>
                    <a:pt x="506609" y="53741"/>
                  </a:cubicBezTo>
                  <a:cubicBezTo>
                    <a:pt x="518780" y="45539"/>
                    <a:pt x="504756" y="28341"/>
                    <a:pt x="520896" y="25166"/>
                  </a:cubicBezTo>
                  <a:cubicBezTo>
                    <a:pt x="537036" y="21991"/>
                    <a:pt x="631492" y="30723"/>
                    <a:pt x="605034" y="26754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" name="フリーフォーム: 図形 273">
              <a:extLst>
                <a:ext uri="{FF2B5EF4-FFF2-40B4-BE49-F238E27FC236}">
                  <a16:creationId xmlns:a16="http://schemas.microsoft.com/office/drawing/2014/main" id="{A26646FC-8E7A-45DC-9889-C4A27F19D035}"/>
                </a:ext>
              </a:extLst>
            </p:cNvPr>
            <p:cNvSpPr/>
            <p:nvPr/>
          </p:nvSpPr>
          <p:spPr>
            <a:xfrm>
              <a:off x="3781202" y="2880286"/>
              <a:ext cx="246358" cy="157800"/>
            </a:xfrm>
            <a:custGeom>
              <a:avLst/>
              <a:gdLst>
                <a:gd name="connsiteX0" fmla="*/ 246286 w 246358"/>
                <a:gd name="connsiteY0" fmla="*/ 2614 h 157800"/>
                <a:gd name="connsiteX1" fmla="*/ 131986 w 246358"/>
                <a:gd name="connsiteY1" fmla="*/ 12139 h 157800"/>
                <a:gd name="connsiteX2" fmla="*/ 35148 w 246358"/>
                <a:gd name="connsiteY2" fmla="*/ 88339 h 157800"/>
                <a:gd name="connsiteX3" fmla="*/ 223 w 246358"/>
                <a:gd name="connsiteY3" fmla="*/ 140727 h 157800"/>
                <a:gd name="connsiteX4" fmla="*/ 24036 w 246358"/>
                <a:gd name="connsiteY4" fmla="*/ 135964 h 157800"/>
                <a:gd name="connsiteX5" fmla="*/ 95473 w 246358"/>
                <a:gd name="connsiteY5" fmla="*/ 156602 h 157800"/>
                <a:gd name="connsiteX6" fmla="*/ 89123 w 246358"/>
                <a:gd name="connsiteY6" fmla="*/ 94689 h 157800"/>
                <a:gd name="connsiteX7" fmla="*/ 130398 w 246358"/>
                <a:gd name="connsiteY7" fmla="*/ 70877 h 157800"/>
                <a:gd name="connsiteX8" fmla="*/ 149448 w 246358"/>
                <a:gd name="connsiteY8" fmla="*/ 37539 h 157800"/>
                <a:gd name="connsiteX9" fmla="*/ 246286 w 246358"/>
                <a:gd name="connsiteY9" fmla="*/ 2614 h 15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6358" h="157800">
                  <a:moveTo>
                    <a:pt x="246286" y="2614"/>
                  </a:moveTo>
                  <a:cubicBezTo>
                    <a:pt x="243376" y="-1619"/>
                    <a:pt x="167176" y="-2148"/>
                    <a:pt x="131986" y="12139"/>
                  </a:cubicBezTo>
                  <a:cubicBezTo>
                    <a:pt x="96796" y="26426"/>
                    <a:pt x="57108" y="66908"/>
                    <a:pt x="35148" y="88339"/>
                  </a:cubicBezTo>
                  <a:cubicBezTo>
                    <a:pt x="13188" y="109770"/>
                    <a:pt x="2075" y="132790"/>
                    <a:pt x="223" y="140727"/>
                  </a:cubicBezTo>
                  <a:cubicBezTo>
                    <a:pt x="-1629" y="148665"/>
                    <a:pt x="8161" y="133318"/>
                    <a:pt x="24036" y="135964"/>
                  </a:cubicBezTo>
                  <a:cubicBezTo>
                    <a:pt x="39911" y="138610"/>
                    <a:pt x="84625" y="163481"/>
                    <a:pt x="95473" y="156602"/>
                  </a:cubicBezTo>
                  <a:cubicBezTo>
                    <a:pt x="106321" y="149723"/>
                    <a:pt x="83302" y="108976"/>
                    <a:pt x="89123" y="94689"/>
                  </a:cubicBezTo>
                  <a:cubicBezTo>
                    <a:pt x="94944" y="80402"/>
                    <a:pt x="120344" y="80402"/>
                    <a:pt x="130398" y="70877"/>
                  </a:cubicBezTo>
                  <a:cubicBezTo>
                    <a:pt x="140452" y="61352"/>
                    <a:pt x="135160" y="47329"/>
                    <a:pt x="149448" y="37539"/>
                  </a:cubicBezTo>
                  <a:cubicBezTo>
                    <a:pt x="163735" y="27749"/>
                    <a:pt x="249196" y="6847"/>
                    <a:pt x="246286" y="26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: 図形 274">
              <a:extLst>
                <a:ext uri="{FF2B5EF4-FFF2-40B4-BE49-F238E27FC236}">
                  <a16:creationId xmlns:a16="http://schemas.microsoft.com/office/drawing/2014/main" id="{5F91746C-3AC5-49CD-9857-16DB481B6FAA}"/>
                </a:ext>
              </a:extLst>
            </p:cNvPr>
            <p:cNvSpPr/>
            <p:nvPr/>
          </p:nvSpPr>
          <p:spPr>
            <a:xfrm>
              <a:off x="3759196" y="2873121"/>
              <a:ext cx="165269" cy="125674"/>
            </a:xfrm>
            <a:custGeom>
              <a:avLst/>
              <a:gdLst>
                <a:gd name="connsiteX0" fmla="*/ 165104 w 165269"/>
                <a:gd name="connsiteY0" fmla="*/ 30417 h 125674"/>
                <a:gd name="connsiteX1" fmla="*/ 76204 w 165269"/>
                <a:gd name="connsiteY1" fmla="*/ 85979 h 125674"/>
                <a:gd name="connsiteX2" fmla="*/ 41279 w 165269"/>
                <a:gd name="connsiteY2" fmla="*/ 125667 h 125674"/>
                <a:gd name="connsiteX3" fmla="*/ 65092 w 165269"/>
                <a:gd name="connsiteY3" fmla="*/ 89154 h 125674"/>
                <a:gd name="connsiteX4" fmla="*/ 44454 w 165269"/>
                <a:gd name="connsiteY4" fmla="*/ 68517 h 125674"/>
                <a:gd name="connsiteX5" fmla="*/ 25404 w 165269"/>
                <a:gd name="connsiteY5" fmla="*/ 47879 h 125674"/>
                <a:gd name="connsiteX6" fmla="*/ 4 w 165269"/>
                <a:gd name="connsiteY6" fmla="*/ 254 h 125674"/>
                <a:gd name="connsiteX7" fmla="*/ 23817 w 165269"/>
                <a:gd name="connsiteY7" fmla="*/ 30417 h 125674"/>
                <a:gd name="connsiteX8" fmla="*/ 77792 w 165269"/>
                <a:gd name="connsiteY8" fmla="*/ 62167 h 125674"/>
                <a:gd name="connsiteX9" fmla="*/ 98429 w 165269"/>
                <a:gd name="connsiteY9" fmla="*/ 63754 h 125674"/>
                <a:gd name="connsiteX10" fmla="*/ 165104 w 165269"/>
                <a:gd name="connsiteY10" fmla="*/ 30417 h 12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269" h="125674">
                  <a:moveTo>
                    <a:pt x="165104" y="30417"/>
                  </a:moveTo>
                  <a:cubicBezTo>
                    <a:pt x="161400" y="34121"/>
                    <a:pt x="96841" y="70104"/>
                    <a:pt x="76204" y="85979"/>
                  </a:cubicBezTo>
                  <a:cubicBezTo>
                    <a:pt x="55566" y="101854"/>
                    <a:pt x="43131" y="125138"/>
                    <a:pt x="41279" y="125667"/>
                  </a:cubicBezTo>
                  <a:cubicBezTo>
                    <a:pt x="39427" y="126196"/>
                    <a:pt x="64563" y="98679"/>
                    <a:pt x="65092" y="89154"/>
                  </a:cubicBezTo>
                  <a:cubicBezTo>
                    <a:pt x="65621" y="79629"/>
                    <a:pt x="51069" y="75396"/>
                    <a:pt x="44454" y="68517"/>
                  </a:cubicBezTo>
                  <a:cubicBezTo>
                    <a:pt x="37839" y="61638"/>
                    <a:pt x="32812" y="59256"/>
                    <a:pt x="25404" y="47879"/>
                  </a:cubicBezTo>
                  <a:cubicBezTo>
                    <a:pt x="17996" y="36502"/>
                    <a:pt x="269" y="3164"/>
                    <a:pt x="4" y="254"/>
                  </a:cubicBezTo>
                  <a:cubicBezTo>
                    <a:pt x="-261" y="-2656"/>
                    <a:pt x="10852" y="20098"/>
                    <a:pt x="23817" y="30417"/>
                  </a:cubicBezTo>
                  <a:cubicBezTo>
                    <a:pt x="36782" y="40736"/>
                    <a:pt x="65357" y="56611"/>
                    <a:pt x="77792" y="62167"/>
                  </a:cubicBezTo>
                  <a:cubicBezTo>
                    <a:pt x="90227" y="67723"/>
                    <a:pt x="87581" y="66400"/>
                    <a:pt x="98429" y="63754"/>
                  </a:cubicBezTo>
                  <a:cubicBezTo>
                    <a:pt x="109277" y="61108"/>
                    <a:pt x="168808" y="26713"/>
                    <a:pt x="165104" y="304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" name="フリーフォーム: 図形 276">
              <a:extLst>
                <a:ext uri="{FF2B5EF4-FFF2-40B4-BE49-F238E27FC236}">
                  <a16:creationId xmlns:a16="http://schemas.microsoft.com/office/drawing/2014/main" id="{6D37C001-0379-47B8-8B83-271ABE9B4AE4}"/>
                </a:ext>
              </a:extLst>
            </p:cNvPr>
            <p:cNvSpPr/>
            <p:nvPr/>
          </p:nvSpPr>
          <p:spPr>
            <a:xfrm>
              <a:off x="3776465" y="2848864"/>
              <a:ext cx="152720" cy="168990"/>
            </a:xfrm>
            <a:custGeom>
              <a:avLst/>
              <a:gdLst>
                <a:gd name="connsiteX0" fmla="*/ 198 w 152720"/>
                <a:gd name="connsiteY0" fmla="*/ 168974 h 168990"/>
                <a:gd name="connsiteX1" fmla="*/ 57348 w 152720"/>
                <a:gd name="connsiteY1" fmla="*/ 67374 h 168990"/>
                <a:gd name="connsiteX2" fmla="*/ 111323 w 152720"/>
                <a:gd name="connsiteY2" fmla="*/ 18161 h 168990"/>
                <a:gd name="connsiteX3" fmla="*/ 152598 w 152720"/>
                <a:gd name="connsiteY3" fmla="*/ 699 h 168990"/>
                <a:gd name="connsiteX4" fmla="*/ 122435 w 152720"/>
                <a:gd name="connsiteY4" fmla="*/ 38799 h 168990"/>
                <a:gd name="connsiteX5" fmla="*/ 77985 w 152720"/>
                <a:gd name="connsiteY5" fmla="*/ 75311 h 168990"/>
                <a:gd name="connsiteX6" fmla="*/ 198 w 152720"/>
                <a:gd name="connsiteY6" fmla="*/ 168974 h 1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20" h="168990">
                  <a:moveTo>
                    <a:pt x="198" y="168974"/>
                  </a:moveTo>
                  <a:cubicBezTo>
                    <a:pt x="-3241" y="167651"/>
                    <a:pt x="38827" y="92510"/>
                    <a:pt x="57348" y="67374"/>
                  </a:cubicBezTo>
                  <a:cubicBezTo>
                    <a:pt x="75869" y="42238"/>
                    <a:pt x="95448" y="29273"/>
                    <a:pt x="111323" y="18161"/>
                  </a:cubicBezTo>
                  <a:cubicBezTo>
                    <a:pt x="127198" y="7048"/>
                    <a:pt x="150746" y="-2741"/>
                    <a:pt x="152598" y="699"/>
                  </a:cubicBezTo>
                  <a:cubicBezTo>
                    <a:pt x="154450" y="4139"/>
                    <a:pt x="134870" y="26364"/>
                    <a:pt x="122435" y="38799"/>
                  </a:cubicBezTo>
                  <a:cubicBezTo>
                    <a:pt x="110000" y="51234"/>
                    <a:pt x="95183" y="56790"/>
                    <a:pt x="77985" y="75311"/>
                  </a:cubicBezTo>
                  <a:cubicBezTo>
                    <a:pt x="60787" y="93832"/>
                    <a:pt x="3637" y="170297"/>
                    <a:pt x="198" y="1689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フリーフォーム: 図形 277">
              <a:extLst>
                <a:ext uri="{FF2B5EF4-FFF2-40B4-BE49-F238E27FC236}">
                  <a16:creationId xmlns:a16="http://schemas.microsoft.com/office/drawing/2014/main" id="{1539A20D-52A8-4CC6-9BFA-404117866863}"/>
                </a:ext>
              </a:extLst>
            </p:cNvPr>
            <p:cNvSpPr/>
            <p:nvPr/>
          </p:nvSpPr>
          <p:spPr>
            <a:xfrm>
              <a:off x="3879830" y="2794884"/>
              <a:ext cx="81074" cy="100546"/>
            </a:xfrm>
            <a:custGeom>
              <a:avLst/>
              <a:gdLst>
                <a:gd name="connsiteX0" fmla="*/ 80983 w 81074"/>
                <a:gd name="connsiteY0" fmla="*/ 99129 h 100546"/>
                <a:gd name="connsiteX1" fmla="*/ 3195 w 81074"/>
                <a:gd name="connsiteY1" fmla="*/ 704 h 100546"/>
                <a:gd name="connsiteX2" fmla="*/ 19070 w 81074"/>
                <a:gd name="connsiteY2" fmla="*/ 56266 h 100546"/>
                <a:gd name="connsiteX3" fmla="*/ 80983 w 81074"/>
                <a:gd name="connsiteY3" fmla="*/ 99129 h 100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074" h="100546">
                  <a:moveTo>
                    <a:pt x="80983" y="99129"/>
                  </a:moveTo>
                  <a:cubicBezTo>
                    <a:pt x="78337" y="89869"/>
                    <a:pt x="13514" y="7848"/>
                    <a:pt x="3195" y="704"/>
                  </a:cubicBezTo>
                  <a:cubicBezTo>
                    <a:pt x="-7124" y="-6440"/>
                    <a:pt x="10074" y="42772"/>
                    <a:pt x="19070" y="56266"/>
                  </a:cubicBezTo>
                  <a:cubicBezTo>
                    <a:pt x="28066" y="69760"/>
                    <a:pt x="83629" y="108389"/>
                    <a:pt x="80983" y="991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3CF6C424-771F-43EE-AE4E-5C5BB5DFA9D0}"/>
                </a:ext>
              </a:extLst>
            </p:cNvPr>
            <p:cNvSpPr/>
            <p:nvPr/>
          </p:nvSpPr>
          <p:spPr>
            <a:xfrm>
              <a:off x="3831142" y="2831584"/>
              <a:ext cx="75718" cy="84954"/>
            </a:xfrm>
            <a:custGeom>
              <a:avLst/>
              <a:gdLst>
                <a:gd name="connsiteX0" fmla="*/ 75696 w 75718"/>
                <a:gd name="connsiteY0" fmla="*/ 84654 h 84954"/>
                <a:gd name="connsiteX1" fmla="*/ 4258 w 75718"/>
                <a:gd name="connsiteY1" fmla="*/ 2104 h 84954"/>
                <a:gd name="connsiteX2" fmla="*/ 12196 w 75718"/>
                <a:gd name="connsiteY2" fmla="*/ 29091 h 84954"/>
                <a:gd name="connsiteX3" fmla="*/ 75696 w 75718"/>
                <a:gd name="connsiteY3" fmla="*/ 84654 h 84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718" h="84954">
                  <a:moveTo>
                    <a:pt x="75696" y="84654"/>
                  </a:moveTo>
                  <a:cubicBezTo>
                    <a:pt x="74373" y="80156"/>
                    <a:pt x="14841" y="11364"/>
                    <a:pt x="4258" y="2104"/>
                  </a:cubicBezTo>
                  <a:cubicBezTo>
                    <a:pt x="-6325" y="-7156"/>
                    <a:pt x="5317" y="16391"/>
                    <a:pt x="12196" y="29091"/>
                  </a:cubicBezTo>
                  <a:cubicBezTo>
                    <a:pt x="19075" y="41791"/>
                    <a:pt x="77019" y="89152"/>
                    <a:pt x="75696" y="84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フリーフォーム: 図形 279">
              <a:extLst>
                <a:ext uri="{FF2B5EF4-FFF2-40B4-BE49-F238E27FC236}">
                  <a16:creationId xmlns:a16="http://schemas.microsoft.com/office/drawing/2014/main" id="{5D30E5CA-CD86-4F66-812D-D9E8716995FF}"/>
                </a:ext>
              </a:extLst>
            </p:cNvPr>
            <p:cNvSpPr/>
            <p:nvPr/>
          </p:nvSpPr>
          <p:spPr>
            <a:xfrm>
              <a:off x="4305045" y="3175723"/>
              <a:ext cx="22482" cy="128067"/>
            </a:xfrm>
            <a:custGeom>
              <a:avLst/>
              <a:gdLst>
                <a:gd name="connsiteX0" fmla="*/ 22480 w 22482"/>
                <a:gd name="connsiteY0" fmla="*/ 865 h 128067"/>
                <a:gd name="connsiteX1" fmla="*/ 1843 w 22482"/>
                <a:gd name="connsiteY1" fmla="*/ 123102 h 128067"/>
                <a:gd name="connsiteX2" fmla="*/ 3430 w 22482"/>
                <a:gd name="connsiteY2" fmla="*/ 100877 h 128067"/>
                <a:gd name="connsiteX3" fmla="*/ 255 w 22482"/>
                <a:gd name="connsiteY3" fmla="*/ 69127 h 128067"/>
                <a:gd name="connsiteX4" fmla="*/ 22480 w 22482"/>
                <a:gd name="connsiteY4" fmla="*/ 865 h 128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82" h="128067">
                  <a:moveTo>
                    <a:pt x="22480" y="865"/>
                  </a:moveTo>
                  <a:cubicBezTo>
                    <a:pt x="22745" y="9861"/>
                    <a:pt x="5018" y="106433"/>
                    <a:pt x="1843" y="123102"/>
                  </a:cubicBezTo>
                  <a:cubicBezTo>
                    <a:pt x="-1332" y="139771"/>
                    <a:pt x="3695" y="109873"/>
                    <a:pt x="3430" y="100877"/>
                  </a:cubicBezTo>
                  <a:cubicBezTo>
                    <a:pt x="3165" y="91881"/>
                    <a:pt x="-1068" y="82621"/>
                    <a:pt x="255" y="69127"/>
                  </a:cubicBezTo>
                  <a:cubicBezTo>
                    <a:pt x="1578" y="55633"/>
                    <a:pt x="22215" y="-8131"/>
                    <a:pt x="22480" y="8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" name="フリーフォーム: 図形 281">
              <a:extLst>
                <a:ext uri="{FF2B5EF4-FFF2-40B4-BE49-F238E27FC236}">
                  <a16:creationId xmlns:a16="http://schemas.microsoft.com/office/drawing/2014/main" id="{008ABAA3-08C0-4E16-A2AC-6CE5F151C048}"/>
                </a:ext>
              </a:extLst>
            </p:cNvPr>
            <p:cNvSpPr/>
            <p:nvPr/>
          </p:nvSpPr>
          <p:spPr>
            <a:xfrm>
              <a:off x="4344978" y="3207658"/>
              <a:ext cx="79615" cy="99148"/>
            </a:xfrm>
            <a:custGeom>
              <a:avLst/>
              <a:gdLst>
                <a:gd name="connsiteX0" fmla="*/ 10 w 79615"/>
                <a:gd name="connsiteY0" fmla="*/ 680 h 99148"/>
                <a:gd name="connsiteX1" fmla="*/ 55572 w 79615"/>
                <a:gd name="connsiteY1" fmla="*/ 64180 h 99148"/>
                <a:gd name="connsiteX2" fmla="*/ 79385 w 79615"/>
                <a:gd name="connsiteY2" fmla="*/ 99105 h 99148"/>
                <a:gd name="connsiteX3" fmla="*/ 66685 w 79615"/>
                <a:gd name="connsiteY3" fmla="*/ 70530 h 99148"/>
                <a:gd name="connsiteX4" fmla="*/ 50810 w 79615"/>
                <a:gd name="connsiteY4" fmla="*/ 32430 h 99148"/>
                <a:gd name="connsiteX5" fmla="*/ 10 w 79615"/>
                <a:gd name="connsiteY5" fmla="*/ 680 h 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615" h="99148">
                  <a:moveTo>
                    <a:pt x="10" y="680"/>
                  </a:moveTo>
                  <a:cubicBezTo>
                    <a:pt x="804" y="5972"/>
                    <a:pt x="42343" y="47776"/>
                    <a:pt x="55572" y="64180"/>
                  </a:cubicBezTo>
                  <a:cubicBezTo>
                    <a:pt x="68801" y="80584"/>
                    <a:pt x="77533" y="98047"/>
                    <a:pt x="79385" y="99105"/>
                  </a:cubicBezTo>
                  <a:cubicBezTo>
                    <a:pt x="81237" y="100163"/>
                    <a:pt x="71447" y="81642"/>
                    <a:pt x="66685" y="70530"/>
                  </a:cubicBezTo>
                  <a:cubicBezTo>
                    <a:pt x="61923" y="59418"/>
                    <a:pt x="57160" y="42484"/>
                    <a:pt x="50810" y="32430"/>
                  </a:cubicBezTo>
                  <a:cubicBezTo>
                    <a:pt x="44460" y="22376"/>
                    <a:pt x="-784" y="-4612"/>
                    <a:pt x="10" y="6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" name="フリーフォーム: 図形 282">
              <a:extLst>
                <a:ext uri="{FF2B5EF4-FFF2-40B4-BE49-F238E27FC236}">
                  <a16:creationId xmlns:a16="http://schemas.microsoft.com/office/drawing/2014/main" id="{CFA3FAF4-94CC-48B7-A9E6-1F9C93ED890C}"/>
                </a:ext>
              </a:extLst>
            </p:cNvPr>
            <p:cNvSpPr/>
            <p:nvPr/>
          </p:nvSpPr>
          <p:spPr>
            <a:xfrm>
              <a:off x="4436805" y="3144734"/>
              <a:ext cx="65417" cy="106556"/>
            </a:xfrm>
            <a:custGeom>
              <a:avLst/>
              <a:gdLst>
                <a:gd name="connsiteX0" fmla="*/ 65345 w 65417"/>
                <a:gd name="connsiteY0" fmla="*/ 104 h 106556"/>
                <a:gd name="connsiteX1" fmla="*/ 14545 w 65417"/>
                <a:gd name="connsiteY1" fmla="*/ 46141 h 106556"/>
                <a:gd name="connsiteX2" fmla="*/ 16133 w 65417"/>
                <a:gd name="connsiteY2" fmla="*/ 106466 h 106556"/>
                <a:gd name="connsiteX3" fmla="*/ 1845 w 65417"/>
                <a:gd name="connsiteY3" fmla="*/ 58841 h 106556"/>
                <a:gd name="connsiteX4" fmla="*/ 65345 w 65417"/>
                <a:gd name="connsiteY4" fmla="*/ 104 h 10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17" h="106556">
                  <a:moveTo>
                    <a:pt x="65345" y="104"/>
                  </a:moveTo>
                  <a:cubicBezTo>
                    <a:pt x="67462" y="-2013"/>
                    <a:pt x="22747" y="28414"/>
                    <a:pt x="14545" y="46141"/>
                  </a:cubicBezTo>
                  <a:cubicBezTo>
                    <a:pt x="6343" y="63868"/>
                    <a:pt x="18250" y="104349"/>
                    <a:pt x="16133" y="106466"/>
                  </a:cubicBezTo>
                  <a:cubicBezTo>
                    <a:pt x="14016" y="108583"/>
                    <a:pt x="-6092" y="73128"/>
                    <a:pt x="1845" y="58841"/>
                  </a:cubicBezTo>
                  <a:cubicBezTo>
                    <a:pt x="9782" y="44554"/>
                    <a:pt x="63228" y="2221"/>
                    <a:pt x="65345" y="1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" name="フリーフォーム: 図形 283">
              <a:extLst>
                <a:ext uri="{FF2B5EF4-FFF2-40B4-BE49-F238E27FC236}">
                  <a16:creationId xmlns:a16="http://schemas.microsoft.com/office/drawing/2014/main" id="{737AC684-1FB1-4A6F-851A-1915BAB1A102}"/>
                </a:ext>
              </a:extLst>
            </p:cNvPr>
            <p:cNvSpPr/>
            <p:nvPr/>
          </p:nvSpPr>
          <p:spPr>
            <a:xfrm>
              <a:off x="4346463" y="3171494"/>
              <a:ext cx="74864" cy="63887"/>
            </a:xfrm>
            <a:custGeom>
              <a:avLst/>
              <a:gdLst>
                <a:gd name="connsiteX0" fmla="*/ 112 w 74864"/>
                <a:gd name="connsiteY0" fmla="*/ 331 h 63887"/>
                <a:gd name="connsiteX1" fmla="*/ 63612 w 74864"/>
                <a:gd name="connsiteY1" fmla="*/ 46369 h 63887"/>
                <a:gd name="connsiteX2" fmla="*/ 74725 w 74864"/>
                <a:gd name="connsiteY2" fmla="*/ 63831 h 63887"/>
                <a:gd name="connsiteX3" fmla="*/ 62025 w 74864"/>
                <a:gd name="connsiteY3" fmla="*/ 41606 h 63887"/>
                <a:gd name="connsiteX4" fmla="*/ 47737 w 74864"/>
                <a:gd name="connsiteY4" fmla="*/ 25731 h 63887"/>
                <a:gd name="connsiteX5" fmla="*/ 112 w 74864"/>
                <a:gd name="connsiteY5" fmla="*/ 331 h 6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864" h="63887">
                  <a:moveTo>
                    <a:pt x="112" y="331"/>
                  </a:moveTo>
                  <a:cubicBezTo>
                    <a:pt x="2758" y="3771"/>
                    <a:pt x="51177" y="35786"/>
                    <a:pt x="63612" y="46369"/>
                  </a:cubicBezTo>
                  <a:cubicBezTo>
                    <a:pt x="76047" y="56952"/>
                    <a:pt x="74990" y="64625"/>
                    <a:pt x="74725" y="63831"/>
                  </a:cubicBezTo>
                  <a:cubicBezTo>
                    <a:pt x="74461" y="63037"/>
                    <a:pt x="66523" y="47956"/>
                    <a:pt x="62025" y="41606"/>
                  </a:cubicBezTo>
                  <a:cubicBezTo>
                    <a:pt x="57527" y="35256"/>
                    <a:pt x="53293" y="30229"/>
                    <a:pt x="47737" y="25731"/>
                  </a:cubicBezTo>
                  <a:cubicBezTo>
                    <a:pt x="42181" y="21233"/>
                    <a:pt x="-2534" y="-3109"/>
                    <a:pt x="112" y="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" name="フリーフォーム: 図形 284">
              <a:extLst>
                <a:ext uri="{FF2B5EF4-FFF2-40B4-BE49-F238E27FC236}">
                  <a16:creationId xmlns:a16="http://schemas.microsoft.com/office/drawing/2014/main" id="{69032BA5-F59D-43CB-8033-497B90274FE6}"/>
                </a:ext>
              </a:extLst>
            </p:cNvPr>
            <p:cNvSpPr/>
            <p:nvPr/>
          </p:nvSpPr>
          <p:spPr>
            <a:xfrm>
              <a:off x="4454589" y="2969421"/>
              <a:ext cx="44095" cy="166877"/>
            </a:xfrm>
            <a:custGeom>
              <a:avLst/>
              <a:gdLst>
                <a:gd name="connsiteX0" fmla="*/ 1524 w 44095"/>
                <a:gd name="connsiteY0" fmla="*/ 792 h 166877"/>
                <a:gd name="connsiteX1" fmla="*/ 42799 w 44095"/>
                <a:gd name="connsiteY1" fmla="*/ 157954 h 166877"/>
                <a:gd name="connsiteX2" fmla="*/ 31686 w 44095"/>
                <a:gd name="connsiteY2" fmla="*/ 142079 h 166877"/>
                <a:gd name="connsiteX3" fmla="*/ 11049 w 44095"/>
                <a:gd name="connsiteY3" fmla="*/ 97629 h 166877"/>
                <a:gd name="connsiteX4" fmla="*/ 1524 w 44095"/>
                <a:gd name="connsiteY4" fmla="*/ 792 h 16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095" h="166877">
                  <a:moveTo>
                    <a:pt x="1524" y="792"/>
                  </a:moveTo>
                  <a:cubicBezTo>
                    <a:pt x="6816" y="10846"/>
                    <a:pt x="37772" y="134406"/>
                    <a:pt x="42799" y="157954"/>
                  </a:cubicBezTo>
                  <a:cubicBezTo>
                    <a:pt x="47826" y="181502"/>
                    <a:pt x="36978" y="152133"/>
                    <a:pt x="31686" y="142079"/>
                  </a:cubicBezTo>
                  <a:cubicBezTo>
                    <a:pt x="26394" y="132025"/>
                    <a:pt x="16076" y="115885"/>
                    <a:pt x="11049" y="97629"/>
                  </a:cubicBezTo>
                  <a:cubicBezTo>
                    <a:pt x="6022" y="79373"/>
                    <a:pt x="-3768" y="-9262"/>
                    <a:pt x="1524" y="7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" name="フリーフォーム: 図形 291">
              <a:extLst>
                <a:ext uri="{FF2B5EF4-FFF2-40B4-BE49-F238E27FC236}">
                  <a16:creationId xmlns:a16="http://schemas.microsoft.com/office/drawing/2014/main" id="{D11E3B53-610C-40E0-AB1C-0B693DB331AD}"/>
                </a:ext>
              </a:extLst>
            </p:cNvPr>
            <p:cNvSpPr/>
            <p:nvPr/>
          </p:nvSpPr>
          <p:spPr>
            <a:xfrm>
              <a:off x="3564361" y="2350566"/>
              <a:ext cx="155999" cy="248685"/>
            </a:xfrm>
            <a:custGeom>
              <a:avLst/>
              <a:gdLst>
                <a:gd name="connsiteX0" fmla="*/ 155152 w 155999"/>
                <a:gd name="connsiteY0" fmla="*/ 522 h 248685"/>
                <a:gd name="connsiteX1" fmla="*/ 48789 w 155999"/>
                <a:gd name="connsiteY1" fmla="*/ 144984 h 248685"/>
                <a:gd name="connsiteX2" fmla="*/ 1164 w 155999"/>
                <a:gd name="connsiteY2" fmla="*/ 248172 h 248685"/>
                <a:gd name="connsiteX3" fmla="*/ 93239 w 155999"/>
                <a:gd name="connsiteY3" fmla="*/ 102122 h 248685"/>
                <a:gd name="connsiteX4" fmla="*/ 155152 w 155999"/>
                <a:gd name="connsiteY4" fmla="*/ 522 h 248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5999" h="248685">
                  <a:moveTo>
                    <a:pt x="155152" y="522"/>
                  </a:moveTo>
                  <a:cubicBezTo>
                    <a:pt x="147744" y="7666"/>
                    <a:pt x="74454" y="103709"/>
                    <a:pt x="48789" y="144984"/>
                  </a:cubicBezTo>
                  <a:cubicBezTo>
                    <a:pt x="23124" y="186259"/>
                    <a:pt x="-6244" y="255316"/>
                    <a:pt x="1164" y="248172"/>
                  </a:cubicBezTo>
                  <a:cubicBezTo>
                    <a:pt x="8572" y="241028"/>
                    <a:pt x="66781" y="143132"/>
                    <a:pt x="93239" y="102122"/>
                  </a:cubicBezTo>
                  <a:cubicBezTo>
                    <a:pt x="119697" y="61112"/>
                    <a:pt x="162560" y="-6622"/>
                    <a:pt x="155152" y="5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" name="フリーフォーム: 図形 292">
              <a:extLst>
                <a:ext uri="{FF2B5EF4-FFF2-40B4-BE49-F238E27FC236}">
                  <a16:creationId xmlns:a16="http://schemas.microsoft.com/office/drawing/2014/main" id="{23614003-3D6B-43B2-A288-64BAF03F6DA2}"/>
                </a:ext>
              </a:extLst>
            </p:cNvPr>
            <p:cNvSpPr/>
            <p:nvPr/>
          </p:nvSpPr>
          <p:spPr>
            <a:xfrm>
              <a:off x="3545332" y="2603575"/>
              <a:ext cx="126843" cy="631948"/>
            </a:xfrm>
            <a:custGeom>
              <a:avLst/>
              <a:gdLst>
                <a:gd name="connsiteX0" fmla="*/ 126556 w 126843"/>
                <a:gd name="connsiteY0" fmla="*/ 1513 h 631948"/>
                <a:gd name="connsiteX1" fmla="*/ 37656 w 126843"/>
                <a:gd name="connsiteY1" fmla="*/ 144388 h 631948"/>
                <a:gd name="connsiteX2" fmla="*/ 18606 w 126843"/>
                <a:gd name="connsiteY2" fmla="*/ 465063 h 631948"/>
                <a:gd name="connsiteX3" fmla="*/ 23368 w 126843"/>
                <a:gd name="connsiteY3" fmla="*/ 623813 h 631948"/>
                <a:gd name="connsiteX4" fmla="*/ 23368 w 126843"/>
                <a:gd name="connsiteY4" fmla="*/ 568250 h 631948"/>
                <a:gd name="connsiteX5" fmla="*/ 4318 w 126843"/>
                <a:gd name="connsiteY5" fmla="*/ 225350 h 631948"/>
                <a:gd name="connsiteX6" fmla="*/ 126556 w 126843"/>
                <a:gd name="connsiteY6" fmla="*/ 1513 h 63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43" h="631948">
                  <a:moveTo>
                    <a:pt x="126556" y="1513"/>
                  </a:moveTo>
                  <a:cubicBezTo>
                    <a:pt x="132112" y="-11981"/>
                    <a:pt x="55648" y="67130"/>
                    <a:pt x="37656" y="144388"/>
                  </a:cubicBezTo>
                  <a:cubicBezTo>
                    <a:pt x="19664" y="221646"/>
                    <a:pt x="20987" y="385159"/>
                    <a:pt x="18606" y="465063"/>
                  </a:cubicBezTo>
                  <a:cubicBezTo>
                    <a:pt x="16225" y="544967"/>
                    <a:pt x="22574" y="606615"/>
                    <a:pt x="23368" y="623813"/>
                  </a:cubicBezTo>
                  <a:cubicBezTo>
                    <a:pt x="24162" y="641011"/>
                    <a:pt x="26543" y="634661"/>
                    <a:pt x="23368" y="568250"/>
                  </a:cubicBezTo>
                  <a:cubicBezTo>
                    <a:pt x="20193" y="501839"/>
                    <a:pt x="-11292" y="318748"/>
                    <a:pt x="4318" y="225350"/>
                  </a:cubicBezTo>
                  <a:cubicBezTo>
                    <a:pt x="19928" y="131952"/>
                    <a:pt x="121000" y="15007"/>
                    <a:pt x="126556" y="1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" name="フリーフォーム: 図形 293">
              <a:extLst>
                <a:ext uri="{FF2B5EF4-FFF2-40B4-BE49-F238E27FC236}">
                  <a16:creationId xmlns:a16="http://schemas.microsoft.com/office/drawing/2014/main" id="{241889E1-8233-4579-B3C7-E6C05545AAB3}"/>
                </a:ext>
              </a:extLst>
            </p:cNvPr>
            <p:cNvSpPr/>
            <p:nvPr/>
          </p:nvSpPr>
          <p:spPr>
            <a:xfrm>
              <a:off x="3528879" y="2542083"/>
              <a:ext cx="262643" cy="612456"/>
            </a:xfrm>
            <a:custGeom>
              <a:avLst/>
              <a:gdLst>
                <a:gd name="connsiteX0" fmla="*/ 259954 w 262643"/>
                <a:gd name="connsiteY0" fmla="*/ 34 h 612456"/>
                <a:gd name="connsiteX1" fmla="*/ 154121 w 262643"/>
                <a:gd name="connsiteY1" fmla="*/ 139734 h 612456"/>
                <a:gd name="connsiteX2" fmla="*/ 137188 w 262643"/>
                <a:gd name="connsiteY2" fmla="*/ 215934 h 612456"/>
                <a:gd name="connsiteX3" fmla="*/ 132954 w 262643"/>
                <a:gd name="connsiteY3" fmla="*/ 247684 h 612456"/>
                <a:gd name="connsiteX4" fmla="*/ 128721 w 262643"/>
                <a:gd name="connsiteY4" fmla="*/ 311184 h 612456"/>
                <a:gd name="connsiteX5" fmla="*/ 54638 w 262643"/>
                <a:gd name="connsiteY5" fmla="*/ 586350 h 612456"/>
                <a:gd name="connsiteX6" fmla="*/ 56754 w 262643"/>
                <a:gd name="connsiteY6" fmla="*/ 554600 h 612456"/>
                <a:gd name="connsiteX7" fmla="*/ 3838 w 262643"/>
                <a:gd name="connsiteY7" fmla="*/ 175717 h 612456"/>
                <a:gd name="connsiteX8" fmla="*/ 29238 w 262643"/>
                <a:gd name="connsiteY8" fmla="*/ 127034 h 612456"/>
                <a:gd name="connsiteX9" fmla="*/ 259954 w 262643"/>
                <a:gd name="connsiteY9" fmla="*/ 34 h 61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643" h="612456">
                  <a:moveTo>
                    <a:pt x="259954" y="34"/>
                  </a:moveTo>
                  <a:cubicBezTo>
                    <a:pt x="280768" y="2151"/>
                    <a:pt x="174582" y="103751"/>
                    <a:pt x="154121" y="139734"/>
                  </a:cubicBezTo>
                  <a:cubicBezTo>
                    <a:pt x="133660" y="175717"/>
                    <a:pt x="140716" y="197942"/>
                    <a:pt x="137188" y="215934"/>
                  </a:cubicBezTo>
                  <a:cubicBezTo>
                    <a:pt x="133660" y="233926"/>
                    <a:pt x="134365" y="231809"/>
                    <a:pt x="132954" y="247684"/>
                  </a:cubicBezTo>
                  <a:cubicBezTo>
                    <a:pt x="131543" y="263559"/>
                    <a:pt x="141774" y="254740"/>
                    <a:pt x="128721" y="311184"/>
                  </a:cubicBezTo>
                  <a:cubicBezTo>
                    <a:pt x="115668" y="367628"/>
                    <a:pt x="66632" y="545781"/>
                    <a:pt x="54638" y="586350"/>
                  </a:cubicBezTo>
                  <a:cubicBezTo>
                    <a:pt x="42644" y="626919"/>
                    <a:pt x="65221" y="623039"/>
                    <a:pt x="56754" y="554600"/>
                  </a:cubicBezTo>
                  <a:cubicBezTo>
                    <a:pt x="48287" y="486161"/>
                    <a:pt x="8424" y="246978"/>
                    <a:pt x="3838" y="175717"/>
                  </a:cubicBezTo>
                  <a:cubicBezTo>
                    <a:pt x="-748" y="104456"/>
                    <a:pt x="-8156" y="159489"/>
                    <a:pt x="29238" y="127034"/>
                  </a:cubicBezTo>
                  <a:cubicBezTo>
                    <a:pt x="66632" y="94579"/>
                    <a:pt x="239140" y="-2083"/>
                    <a:pt x="259954" y="34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" name="フリーフォーム: 図形 294">
              <a:extLst>
                <a:ext uri="{FF2B5EF4-FFF2-40B4-BE49-F238E27FC236}">
                  <a16:creationId xmlns:a16="http://schemas.microsoft.com/office/drawing/2014/main" id="{00F97384-CCBB-4501-B534-3943770D33FF}"/>
                </a:ext>
              </a:extLst>
            </p:cNvPr>
            <p:cNvSpPr/>
            <p:nvPr/>
          </p:nvSpPr>
          <p:spPr>
            <a:xfrm>
              <a:off x="4909366" y="2138426"/>
              <a:ext cx="302243" cy="499443"/>
            </a:xfrm>
            <a:custGeom>
              <a:avLst/>
              <a:gdLst>
                <a:gd name="connsiteX0" fmla="*/ 1301 w 302243"/>
                <a:gd name="connsiteY0" fmla="*/ 5757 h 499443"/>
                <a:gd name="connsiteX1" fmla="*/ 164284 w 302243"/>
                <a:gd name="connsiteY1" fmla="*/ 103124 h 499443"/>
                <a:gd name="connsiteX2" fmla="*/ 272234 w 302243"/>
                <a:gd name="connsiteY2" fmla="*/ 384641 h 499443"/>
                <a:gd name="connsiteX3" fmla="*/ 301867 w 302243"/>
                <a:gd name="connsiteY3" fmla="*/ 498941 h 499443"/>
                <a:gd name="connsiteX4" fmla="*/ 287051 w 302243"/>
                <a:gd name="connsiteY4" fmla="*/ 346541 h 499443"/>
                <a:gd name="connsiteX5" fmla="*/ 259534 w 302243"/>
                <a:gd name="connsiteY5" fmla="*/ 251291 h 499443"/>
                <a:gd name="connsiteX6" fmla="*/ 1301 w 302243"/>
                <a:gd name="connsiteY6" fmla="*/ 5757 h 4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243" h="499443">
                  <a:moveTo>
                    <a:pt x="1301" y="5757"/>
                  </a:moveTo>
                  <a:cubicBezTo>
                    <a:pt x="-14574" y="-18937"/>
                    <a:pt x="119129" y="39977"/>
                    <a:pt x="164284" y="103124"/>
                  </a:cubicBezTo>
                  <a:cubicBezTo>
                    <a:pt x="209440" y="166271"/>
                    <a:pt x="249304" y="318672"/>
                    <a:pt x="272234" y="384641"/>
                  </a:cubicBezTo>
                  <a:cubicBezTo>
                    <a:pt x="295164" y="450610"/>
                    <a:pt x="299398" y="505291"/>
                    <a:pt x="301867" y="498941"/>
                  </a:cubicBezTo>
                  <a:cubicBezTo>
                    <a:pt x="304336" y="492591"/>
                    <a:pt x="294107" y="387816"/>
                    <a:pt x="287051" y="346541"/>
                  </a:cubicBezTo>
                  <a:cubicBezTo>
                    <a:pt x="279996" y="305266"/>
                    <a:pt x="301515" y="307735"/>
                    <a:pt x="259534" y="251291"/>
                  </a:cubicBezTo>
                  <a:cubicBezTo>
                    <a:pt x="217553" y="194847"/>
                    <a:pt x="17176" y="30451"/>
                    <a:pt x="1301" y="5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" name="フリーフォーム: 図形 295">
              <a:extLst>
                <a:ext uri="{FF2B5EF4-FFF2-40B4-BE49-F238E27FC236}">
                  <a16:creationId xmlns:a16="http://schemas.microsoft.com/office/drawing/2014/main" id="{1C0CDD01-1170-4A6D-85F3-A64E606CC93E}"/>
                </a:ext>
              </a:extLst>
            </p:cNvPr>
            <p:cNvSpPr/>
            <p:nvPr/>
          </p:nvSpPr>
          <p:spPr>
            <a:xfrm>
              <a:off x="4964113" y="2270125"/>
              <a:ext cx="448417" cy="346235"/>
            </a:xfrm>
            <a:custGeom>
              <a:avLst/>
              <a:gdLst>
                <a:gd name="connsiteX0" fmla="*/ 0 w 448417"/>
                <a:gd name="connsiteY0" fmla="*/ 0 h 346235"/>
                <a:gd name="connsiteX1" fmla="*/ 212725 w 448417"/>
                <a:gd name="connsiteY1" fmla="*/ 122238 h 346235"/>
                <a:gd name="connsiteX2" fmla="*/ 447675 w 448417"/>
                <a:gd name="connsiteY2" fmla="*/ 346075 h 346235"/>
                <a:gd name="connsiteX3" fmla="*/ 288925 w 448417"/>
                <a:gd name="connsiteY3" fmla="*/ 158750 h 346235"/>
                <a:gd name="connsiteX4" fmla="*/ 344487 w 448417"/>
                <a:gd name="connsiteY4" fmla="*/ 195263 h 346235"/>
                <a:gd name="connsiteX5" fmla="*/ 214312 w 448417"/>
                <a:gd name="connsiteY5" fmla="*/ 80963 h 346235"/>
                <a:gd name="connsiteX6" fmla="*/ 306387 w 448417"/>
                <a:gd name="connsiteY6" fmla="*/ 114300 h 346235"/>
                <a:gd name="connsiteX7" fmla="*/ 0 w 448417"/>
                <a:gd name="connsiteY7" fmla="*/ 0 h 34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8417" h="346235">
                  <a:moveTo>
                    <a:pt x="0" y="0"/>
                  </a:moveTo>
                  <a:cubicBezTo>
                    <a:pt x="69056" y="32279"/>
                    <a:pt x="138113" y="64559"/>
                    <a:pt x="212725" y="122238"/>
                  </a:cubicBezTo>
                  <a:cubicBezTo>
                    <a:pt x="287338" y="179917"/>
                    <a:pt x="434975" y="339990"/>
                    <a:pt x="447675" y="346075"/>
                  </a:cubicBezTo>
                  <a:cubicBezTo>
                    <a:pt x="460375" y="352160"/>
                    <a:pt x="306123" y="183885"/>
                    <a:pt x="288925" y="158750"/>
                  </a:cubicBezTo>
                  <a:cubicBezTo>
                    <a:pt x="271727" y="133615"/>
                    <a:pt x="356922" y="208227"/>
                    <a:pt x="344487" y="195263"/>
                  </a:cubicBezTo>
                  <a:cubicBezTo>
                    <a:pt x="332052" y="182299"/>
                    <a:pt x="220662" y="94457"/>
                    <a:pt x="214312" y="80963"/>
                  </a:cubicBezTo>
                  <a:cubicBezTo>
                    <a:pt x="207962" y="67469"/>
                    <a:pt x="306387" y="114300"/>
                    <a:pt x="306387" y="1143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" name="フリーフォーム: 図形 296">
              <a:extLst>
                <a:ext uri="{FF2B5EF4-FFF2-40B4-BE49-F238E27FC236}">
                  <a16:creationId xmlns:a16="http://schemas.microsoft.com/office/drawing/2014/main" id="{CBE46078-C570-4724-8D93-15CF87624812}"/>
                </a:ext>
              </a:extLst>
            </p:cNvPr>
            <p:cNvSpPr/>
            <p:nvPr/>
          </p:nvSpPr>
          <p:spPr>
            <a:xfrm>
              <a:off x="5037091" y="2392082"/>
              <a:ext cx="358824" cy="301033"/>
            </a:xfrm>
            <a:custGeom>
              <a:avLst/>
              <a:gdLst>
                <a:gd name="connsiteX0" fmla="*/ 47 w 358824"/>
                <a:gd name="connsiteY0" fmla="*/ 281 h 301033"/>
                <a:gd name="connsiteX1" fmla="*/ 296909 w 358824"/>
                <a:gd name="connsiteY1" fmla="*/ 187606 h 301033"/>
                <a:gd name="connsiteX2" fmla="*/ 185784 w 358824"/>
                <a:gd name="connsiteY2" fmla="*/ 133631 h 301033"/>
                <a:gd name="connsiteX3" fmla="*/ 358822 w 358824"/>
                <a:gd name="connsiteY3" fmla="*/ 300318 h 301033"/>
                <a:gd name="connsiteX4" fmla="*/ 181022 w 358824"/>
                <a:gd name="connsiteY4" fmla="*/ 195543 h 301033"/>
                <a:gd name="connsiteX5" fmla="*/ 273097 w 358824"/>
                <a:gd name="connsiteY5" fmla="*/ 236818 h 301033"/>
                <a:gd name="connsiteX6" fmla="*/ 47 w 358824"/>
                <a:gd name="connsiteY6" fmla="*/ 281 h 30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824" h="301033">
                  <a:moveTo>
                    <a:pt x="47" y="281"/>
                  </a:moveTo>
                  <a:cubicBezTo>
                    <a:pt x="4016" y="-7921"/>
                    <a:pt x="265953" y="165381"/>
                    <a:pt x="296909" y="187606"/>
                  </a:cubicBezTo>
                  <a:cubicBezTo>
                    <a:pt x="327865" y="209831"/>
                    <a:pt x="175465" y="114846"/>
                    <a:pt x="185784" y="133631"/>
                  </a:cubicBezTo>
                  <a:cubicBezTo>
                    <a:pt x="196103" y="152416"/>
                    <a:pt x="359616" y="289999"/>
                    <a:pt x="358822" y="300318"/>
                  </a:cubicBezTo>
                  <a:cubicBezTo>
                    <a:pt x="358028" y="310637"/>
                    <a:pt x="195310" y="206126"/>
                    <a:pt x="181022" y="195543"/>
                  </a:cubicBezTo>
                  <a:cubicBezTo>
                    <a:pt x="166735" y="184960"/>
                    <a:pt x="301672" y="268832"/>
                    <a:pt x="273097" y="236818"/>
                  </a:cubicBezTo>
                  <a:cubicBezTo>
                    <a:pt x="244522" y="204804"/>
                    <a:pt x="-3922" y="8483"/>
                    <a:pt x="47" y="2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" name="フリーフォーム: 図形 297">
              <a:extLst>
                <a:ext uri="{FF2B5EF4-FFF2-40B4-BE49-F238E27FC236}">
                  <a16:creationId xmlns:a16="http://schemas.microsoft.com/office/drawing/2014/main" id="{D0C293AE-A9A3-4FD9-B820-CF041EB3CB48}"/>
                </a:ext>
              </a:extLst>
            </p:cNvPr>
            <p:cNvSpPr/>
            <p:nvPr/>
          </p:nvSpPr>
          <p:spPr>
            <a:xfrm>
              <a:off x="4805056" y="2076040"/>
              <a:ext cx="595624" cy="192521"/>
            </a:xfrm>
            <a:custGeom>
              <a:avLst/>
              <a:gdLst>
                <a:gd name="connsiteX0" fmla="*/ 3482 w 595624"/>
                <a:gd name="connsiteY0" fmla="*/ 410 h 192521"/>
                <a:gd name="connsiteX1" fmla="*/ 352732 w 595624"/>
                <a:gd name="connsiteY1" fmla="*/ 54385 h 192521"/>
                <a:gd name="connsiteX2" fmla="*/ 398769 w 595624"/>
                <a:gd name="connsiteY2" fmla="*/ 75023 h 192521"/>
                <a:gd name="connsiteX3" fmla="*/ 557519 w 595624"/>
                <a:gd name="connsiteY3" fmla="*/ 149635 h 192521"/>
                <a:gd name="connsiteX4" fmla="*/ 344794 w 595624"/>
                <a:gd name="connsiteY4" fmla="*/ 82960 h 192521"/>
                <a:gd name="connsiteX5" fmla="*/ 595619 w 595624"/>
                <a:gd name="connsiteY5" fmla="*/ 192498 h 192521"/>
                <a:gd name="connsiteX6" fmla="*/ 336857 w 595624"/>
                <a:gd name="connsiteY6" fmla="*/ 92485 h 192521"/>
                <a:gd name="connsiteX7" fmla="*/ 249544 w 595624"/>
                <a:gd name="connsiteY7" fmla="*/ 57560 h 192521"/>
                <a:gd name="connsiteX8" fmla="*/ 178107 w 595624"/>
                <a:gd name="connsiteY8" fmla="*/ 30573 h 192521"/>
                <a:gd name="connsiteX9" fmla="*/ 3482 w 595624"/>
                <a:gd name="connsiteY9" fmla="*/ 410 h 19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5624" h="192521">
                  <a:moveTo>
                    <a:pt x="3482" y="410"/>
                  </a:moveTo>
                  <a:cubicBezTo>
                    <a:pt x="32586" y="4379"/>
                    <a:pt x="286851" y="41950"/>
                    <a:pt x="352732" y="54385"/>
                  </a:cubicBezTo>
                  <a:cubicBezTo>
                    <a:pt x="418613" y="66820"/>
                    <a:pt x="398769" y="75023"/>
                    <a:pt x="398769" y="75023"/>
                  </a:cubicBezTo>
                  <a:cubicBezTo>
                    <a:pt x="432900" y="90898"/>
                    <a:pt x="566515" y="148312"/>
                    <a:pt x="557519" y="149635"/>
                  </a:cubicBezTo>
                  <a:cubicBezTo>
                    <a:pt x="548523" y="150958"/>
                    <a:pt x="338444" y="75816"/>
                    <a:pt x="344794" y="82960"/>
                  </a:cubicBezTo>
                  <a:cubicBezTo>
                    <a:pt x="351144" y="90104"/>
                    <a:pt x="596942" y="190911"/>
                    <a:pt x="595619" y="192498"/>
                  </a:cubicBezTo>
                  <a:cubicBezTo>
                    <a:pt x="594296" y="194085"/>
                    <a:pt x="394536" y="114975"/>
                    <a:pt x="336857" y="92485"/>
                  </a:cubicBezTo>
                  <a:cubicBezTo>
                    <a:pt x="279178" y="69995"/>
                    <a:pt x="249544" y="57560"/>
                    <a:pt x="249544" y="57560"/>
                  </a:cubicBezTo>
                  <a:cubicBezTo>
                    <a:pt x="223086" y="47241"/>
                    <a:pt x="220176" y="38775"/>
                    <a:pt x="178107" y="30573"/>
                  </a:cubicBezTo>
                  <a:cubicBezTo>
                    <a:pt x="136038" y="22371"/>
                    <a:pt x="-25622" y="-3559"/>
                    <a:pt x="3482" y="4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" name="フリーフォーム: 図形 298">
              <a:extLst>
                <a:ext uri="{FF2B5EF4-FFF2-40B4-BE49-F238E27FC236}">
                  <a16:creationId xmlns:a16="http://schemas.microsoft.com/office/drawing/2014/main" id="{F1CB5CEC-5BC8-43D1-85AD-7EDEE1D0B6F2}"/>
                </a:ext>
              </a:extLst>
            </p:cNvPr>
            <p:cNvSpPr/>
            <p:nvPr/>
          </p:nvSpPr>
          <p:spPr>
            <a:xfrm>
              <a:off x="5154731" y="2848992"/>
              <a:ext cx="67405" cy="254925"/>
            </a:xfrm>
            <a:custGeom>
              <a:avLst/>
              <a:gdLst>
                <a:gd name="connsiteX0" fmla="*/ 67086 w 67405"/>
                <a:gd name="connsiteY0" fmla="*/ 41 h 254925"/>
                <a:gd name="connsiteX1" fmla="*/ 26869 w 67405"/>
                <a:gd name="connsiteY1" fmla="*/ 122808 h 254925"/>
                <a:gd name="connsiteX2" fmla="*/ 35336 w 67405"/>
                <a:gd name="connsiteY2" fmla="*/ 251925 h 254925"/>
                <a:gd name="connsiteX3" fmla="*/ 26869 w 67405"/>
                <a:gd name="connsiteY3" fmla="*/ 205358 h 254925"/>
                <a:gd name="connsiteX4" fmla="*/ 1469 w 67405"/>
                <a:gd name="connsiteY4" fmla="*/ 110108 h 254925"/>
                <a:gd name="connsiteX5" fmla="*/ 67086 w 67405"/>
                <a:gd name="connsiteY5" fmla="*/ 41 h 25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405" h="254925">
                  <a:moveTo>
                    <a:pt x="67086" y="41"/>
                  </a:moveTo>
                  <a:cubicBezTo>
                    <a:pt x="71319" y="2158"/>
                    <a:pt x="32161" y="80827"/>
                    <a:pt x="26869" y="122808"/>
                  </a:cubicBezTo>
                  <a:cubicBezTo>
                    <a:pt x="21577" y="164789"/>
                    <a:pt x="35336" y="238167"/>
                    <a:pt x="35336" y="251925"/>
                  </a:cubicBezTo>
                  <a:cubicBezTo>
                    <a:pt x="35336" y="265683"/>
                    <a:pt x="32514" y="228994"/>
                    <a:pt x="26869" y="205358"/>
                  </a:cubicBezTo>
                  <a:cubicBezTo>
                    <a:pt x="21224" y="181722"/>
                    <a:pt x="-6645" y="142563"/>
                    <a:pt x="1469" y="110108"/>
                  </a:cubicBezTo>
                  <a:cubicBezTo>
                    <a:pt x="9583" y="77653"/>
                    <a:pt x="62853" y="-2076"/>
                    <a:pt x="67086" y="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" name="フリーフォーム: 図形 300">
              <a:extLst>
                <a:ext uri="{FF2B5EF4-FFF2-40B4-BE49-F238E27FC236}">
                  <a16:creationId xmlns:a16="http://schemas.microsoft.com/office/drawing/2014/main" id="{FF281944-1D07-4321-BBAF-75D6B99F48AD}"/>
                </a:ext>
              </a:extLst>
            </p:cNvPr>
            <p:cNvSpPr/>
            <p:nvPr/>
          </p:nvSpPr>
          <p:spPr>
            <a:xfrm>
              <a:off x="4241854" y="3882906"/>
              <a:ext cx="1024742" cy="293043"/>
            </a:xfrm>
            <a:custGeom>
              <a:avLst/>
              <a:gdLst>
                <a:gd name="connsiteX0" fmla="*/ 169279 w 1024742"/>
                <a:gd name="connsiteY0" fmla="*/ 147227 h 293043"/>
                <a:gd name="connsiteX1" fmla="*/ 469846 w 1024742"/>
                <a:gd name="connsiteY1" fmla="*/ 191677 h 293043"/>
                <a:gd name="connsiteX2" fmla="*/ 1011713 w 1024742"/>
                <a:gd name="connsiteY2" fmla="*/ 1177 h 293043"/>
                <a:gd name="connsiteX3" fmla="*/ 865663 w 1024742"/>
                <a:gd name="connsiteY3" fmla="*/ 109127 h 293043"/>
                <a:gd name="connsiteX4" fmla="*/ 973613 w 1024742"/>
                <a:gd name="connsiteY4" fmla="*/ 64677 h 293043"/>
                <a:gd name="connsiteX5" fmla="*/ 836029 w 1024742"/>
                <a:gd name="connsiteY5" fmla="*/ 159927 h 293043"/>
                <a:gd name="connsiteX6" fmla="*/ 641296 w 1024742"/>
                <a:gd name="connsiteY6" fmla="*/ 278461 h 293043"/>
                <a:gd name="connsiteX7" fmla="*/ 592613 w 1024742"/>
                <a:gd name="connsiteY7" fmla="*/ 289044 h 293043"/>
                <a:gd name="connsiteX8" fmla="*/ 376713 w 1024742"/>
                <a:gd name="connsiteY8" fmla="*/ 259411 h 293043"/>
                <a:gd name="connsiteX9" fmla="*/ 6296 w 1024742"/>
                <a:gd name="connsiteY9" fmla="*/ 77377 h 293043"/>
                <a:gd name="connsiteX10" fmla="*/ 169279 w 1024742"/>
                <a:gd name="connsiteY10" fmla="*/ 147227 h 293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4742" h="293043">
                  <a:moveTo>
                    <a:pt x="169279" y="147227"/>
                  </a:moveTo>
                  <a:cubicBezTo>
                    <a:pt x="246537" y="166277"/>
                    <a:pt x="329440" y="216019"/>
                    <a:pt x="469846" y="191677"/>
                  </a:cubicBezTo>
                  <a:cubicBezTo>
                    <a:pt x="610252" y="167335"/>
                    <a:pt x="945744" y="14935"/>
                    <a:pt x="1011713" y="1177"/>
                  </a:cubicBezTo>
                  <a:cubicBezTo>
                    <a:pt x="1077682" y="-12581"/>
                    <a:pt x="872013" y="98544"/>
                    <a:pt x="865663" y="109127"/>
                  </a:cubicBezTo>
                  <a:cubicBezTo>
                    <a:pt x="859313" y="119710"/>
                    <a:pt x="978552" y="56210"/>
                    <a:pt x="973613" y="64677"/>
                  </a:cubicBezTo>
                  <a:cubicBezTo>
                    <a:pt x="968674" y="73144"/>
                    <a:pt x="891415" y="124296"/>
                    <a:pt x="836029" y="159927"/>
                  </a:cubicBezTo>
                  <a:cubicBezTo>
                    <a:pt x="780643" y="195558"/>
                    <a:pt x="681865" y="256942"/>
                    <a:pt x="641296" y="278461"/>
                  </a:cubicBezTo>
                  <a:cubicBezTo>
                    <a:pt x="600727" y="299980"/>
                    <a:pt x="636710" y="292219"/>
                    <a:pt x="592613" y="289044"/>
                  </a:cubicBezTo>
                  <a:cubicBezTo>
                    <a:pt x="548516" y="285869"/>
                    <a:pt x="474432" y="294689"/>
                    <a:pt x="376713" y="259411"/>
                  </a:cubicBezTo>
                  <a:cubicBezTo>
                    <a:pt x="278994" y="224133"/>
                    <a:pt x="41574" y="97133"/>
                    <a:pt x="6296" y="77377"/>
                  </a:cubicBezTo>
                  <a:cubicBezTo>
                    <a:pt x="-28982" y="57621"/>
                    <a:pt x="92021" y="128177"/>
                    <a:pt x="169279" y="147227"/>
                  </a:cubicBez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" name="フリーフォーム: 図形 301">
              <a:extLst>
                <a:ext uri="{FF2B5EF4-FFF2-40B4-BE49-F238E27FC236}">
                  <a16:creationId xmlns:a16="http://schemas.microsoft.com/office/drawing/2014/main" id="{DDA9DE1F-5901-4B36-9319-127AF8623168}"/>
                </a:ext>
              </a:extLst>
            </p:cNvPr>
            <p:cNvSpPr/>
            <p:nvPr/>
          </p:nvSpPr>
          <p:spPr>
            <a:xfrm>
              <a:off x="5220901" y="3563832"/>
              <a:ext cx="78372" cy="367081"/>
            </a:xfrm>
            <a:custGeom>
              <a:avLst/>
              <a:gdLst>
                <a:gd name="connsiteX0" fmla="*/ 35312 w 78372"/>
                <a:gd name="connsiteY0" fmla="*/ 106 h 367081"/>
                <a:gd name="connsiteX1" fmla="*/ 73412 w 78372"/>
                <a:gd name="connsiteY1" fmla="*/ 203306 h 367081"/>
                <a:gd name="connsiteX2" fmla="*/ 71824 w 78372"/>
                <a:gd name="connsiteY2" fmla="*/ 242993 h 367081"/>
                <a:gd name="connsiteX3" fmla="*/ 17849 w 78372"/>
                <a:gd name="connsiteY3" fmla="*/ 365231 h 367081"/>
                <a:gd name="connsiteX4" fmla="*/ 9912 w 78372"/>
                <a:gd name="connsiteY4" fmla="*/ 309668 h 367081"/>
                <a:gd name="connsiteX5" fmla="*/ 1974 w 78372"/>
                <a:gd name="connsiteY5" fmla="*/ 214418 h 367081"/>
                <a:gd name="connsiteX6" fmla="*/ 49599 w 78372"/>
                <a:gd name="connsiteY6" fmla="*/ 158856 h 367081"/>
                <a:gd name="connsiteX7" fmla="*/ 22612 w 78372"/>
                <a:gd name="connsiteY7" fmla="*/ 174731 h 367081"/>
                <a:gd name="connsiteX8" fmla="*/ 35312 w 78372"/>
                <a:gd name="connsiteY8" fmla="*/ 106 h 36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372" h="367081">
                  <a:moveTo>
                    <a:pt x="35312" y="106"/>
                  </a:moveTo>
                  <a:cubicBezTo>
                    <a:pt x="43779" y="4869"/>
                    <a:pt x="67327" y="162825"/>
                    <a:pt x="73412" y="203306"/>
                  </a:cubicBezTo>
                  <a:cubicBezTo>
                    <a:pt x="79497" y="243787"/>
                    <a:pt x="81084" y="216006"/>
                    <a:pt x="71824" y="242993"/>
                  </a:cubicBezTo>
                  <a:cubicBezTo>
                    <a:pt x="62564" y="269980"/>
                    <a:pt x="28168" y="354118"/>
                    <a:pt x="17849" y="365231"/>
                  </a:cubicBezTo>
                  <a:cubicBezTo>
                    <a:pt x="7530" y="376344"/>
                    <a:pt x="12558" y="334804"/>
                    <a:pt x="9912" y="309668"/>
                  </a:cubicBezTo>
                  <a:cubicBezTo>
                    <a:pt x="7266" y="284533"/>
                    <a:pt x="-4640" y="239553"/>
                    <a:pt x="1974" y="214418"/>
                  </a:cubicBezTo>
                  <a:cubicBezTo>
                    <a:pt x="8588" y="189283"/>
                    <a:pt x="46159" y="165470"/>
                    <a:pt x="49599" y="158856"/>
                  </a:cubicBezTo>
                  <a:cubicBezTo>
                    <a:pt x="53039" y="152242"/>
                    <a:pt x="26052" y="197221"/>
                    <a:pt x="22612" y="174731"/>
                  </a:cubicBezTo>
                  <a:cubicBezTo>
                    <a:pt x="19172" y="152241"/>
                    <a:pt x="26845" y="-4657"/>
                    <a:pt x="35312" y="106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" name="フリーフォーム: 図形 302">
              <a:extLst>
                <a:ext uri="{FF2B5EF4-FFF2-40B4-BE49-F238E27FC236}">
                  <a16:creationId xmlns:a16="http://schemas.microsoft.com/office/drawing/2014/main" id="{43881FE6-ECB5-4ED5-BEF9-1F197A944FF4}"/>
                </a:ext>
              </a:extLst>
            </p:cNvPr>
            <p:cNvSpPr/>
            <p:nvPr/>
          </p:nvSpPr>
          <p:spPr>
            <a:xfrm>
              <a:off x="4595723" y="3949393"/>
              <a:ext cx="435712" cy="146182"/>
            </a:xfrm>
            <a:custGeom>
              <a:avLst/>
              <a:gdLst>
                <a:gd name="connsiteX0" fmla="*/ 6440 w 435712"/>
                <a:gd name="connsiteY0" fmla="*/ 124132 h 146182"/>
                <a:gd name="connsiteX1" fmla="*/ 422365 w 435712"/>
                <a:gd name="connsiteY1" fmla="*/ 1895 h 146182"/>
                <a:gd name="connsiteX2" fmla="*/ 319177 w 435712"/>
                <a:gd name="connsiteY2" fmla="*/ 55870 h 146182"/>
                <a:gd name="connsiteX3" fmla="*/ 177890 w 435712"/>
                <a:gd name="connsiteY3" fmla="*/ 138420 h 146182"/>
                <a:gd name="connsiteX4" fmla="*/ 6440 w 435712"/>
                <a:gd name="connsiteY4" fmla="*/ 124132 h 14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5712" h="146182">
                  <a:moveTo>
                    <a:pt x="6440" y="124132"/>
                  </a:moveTo>
                  <a:cubicBezTo>
                    <a:pt x="47186" y="101378"/>
                    <a:pt x="370242" y="13272"/>
                    <a:pt x="422365" y="1895"/>
                  </a:cubicBezTo>
                  <a:cubicBezTo>
                    <a:pt x="474488" y="-9482"/>
                    <a:pt x="359923" y="33116"/>
                    <a:pt x="319177" y="55870"/>
                  </a:cubicBezTo>
                  <a:cubicBezTo>
                    <a:pt x="278431" y="78624"/>
                    <a:pt x="226044" y="124133"/>
                    <a:pt x="177890" y="138420"/>
                  </a:cubicBezTo>
                  <a:cubicBezTo>
                    <a:pt x="129736" y="152707"/>
                    <a:pt x="-34306" y="146886"/>
                    <a:pt x="6440" y="124132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" name="フリーフォーム: 図形 303">
              <a:extLst>
                <a:ext uri="{FF2B5EF4-FFF2-40B4-BE49-F238E27FC236}">
                  <a16:creationId xmlns:a16="http://schemas.microsoft.com/office/drawing/2014/main" id="{9D268FBF-DC83-4382-86F9-E7E7BEA511AC}"/>
                </a:ext>
              </a:extLst>
            </p:cNvPr>
            <p:cNvSpPr/>
            <p:nvPr/>
          </p:nvSpPr>
          <p:spPr>
            <a:xfrm>
              <a:off x="3980432" y="2955925"/>
              <a:ext cx="197868" cy="116484"/>
            </a:xfrm>
            <a:custGeom>
              <a:avLst/>
              <a:gdLst>
                <a:gd name="connsiteX0" fmla="*/ 197868 w 197868"/>
                <a:gd name="connsiteY0" fmla="*/ 0 h 116484"/>
                <a:gd name="connsiteX1" fmla="*/ 131193 w 197868"/>
                <a:gd name="connsiteY1" fmla="*/ 50800 h 116484"/>
                <a:gd name="connsiteX2" fmla="*/ 4193 w 197868"/>
                <a:gd name="connsiteY2" fmla="*/ 115888 h 116484"/>
                <a:gd name="connsiteX3" fmla="*/ 37531 w 197868"/>
                <a:gd name="connsiteY3" fmla="*/ 80963 h 116484"/>
                <a:gd name="connsiteX4" fmla="*/ 107381 w 197868"/>
                <a:gd name="connsiteY4" fmla="*/ 44450 h 116484"/>
                <a:gd name="connsiteX5" fmla="*/ 197868 w 197868"/>
                <a:gd name="connsiteY5" fmla="*/ 0 h 11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868" h="116484">
                  <a:moveTo>
                    <a:pt x="197868" y="0"/>
                  </a:moveTo>
                  <a:cubicBezTo>
                    <a:pt x="180670" y="15742"/>
                    <a:pt x="163472" y="31485"/>
                    <a:pt x="131193" y="50800"/>
                  </a:cubicBezTo>
                  <a:cubicBezTo>
                    <a:pt x="98914" y="70115"/>
                    <a:pt x="19803" y="110861"/>
                    <a:pt x="4193" y="115888"/>
                  </a:cubicBezTo>
                  <a:cubicBezTo>
                    <a:pt x="-11417" y="120915"/>
                    <a:pt x="20333" y="92869"/>
                    <a:pt x="37531" y="80963"/>
                  </a:cubicBezTo>
                  <a:cubicBezTo>
                    <a:pt x="54729" y="69057"/>
                    <a:pt x="107381" y="44450"/>
                    <a:pt x="107381" y="44450"/>
                  </a:cubicBezTo>
                  <a:lnTo>
                    <a:pt x="197868" y="0"/>
                  </a:ln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" name="フリーフォーム: 図形 304">
              <a:extLst>
                <a:ext uri="{FF2B5EF4-FFF2-40B4-BE49-F238E27FC236}">
                  <a16:creationId xmlns:a16="http://schemas.microsoft.com/office/drawing/2014/main" id="{B984C450-8A87-496D-BB28-5C0BFD893CF8}"/>
                </a:ext>
              </a:extLst>
            </p:cNvPr>
            <p:cNvSpPr/>
            <p:nvPr/>
          </p:nvSpPr>
          <p:spPr>
            <a:xfrm>
              <a:off x="4633455" y="2795083"/>
              <a:ext cx="288455" cy="122801"/>
            </a:xfrm>
            <a:custGeom>
              <a:avLst/>
              <a:gdLst>
                <a:gd name="connsiteX0" fmla="*/ 2045 w 288455"/>
                <a:gd name="connsiteY0" fmla="*/ 64005 h 122801"/>
                <a:gd name="connsiteX1" fmla="*/ 129045 w 288455"/>
                <a:gd name="connsiteY1" fmla="*/ 100517 h 122801"/>
                <a:gd name="connsiteX2" fmla="*/ 241758 w 288455"/>
                <a:gd name="connsiteY2" fmla="*/ 83055 h 122801"/>
                <a:gd name="connsiteX3" fmla="*/ 284620 w 288455"/>
                <a:gd name="connsiteY3" fmla="*/ 505 h 122801"/>
                <a:gd name="connsiteX4" fmla="*/ 286208 w 288455"/>
                <a:gd name="connsiteY4" fmla="*/ 49717 h 122801"/>
                <a:gd name="connsiteX5" fmla="*/ 283033 w 288455"/>
                <a:gd name="connsiteY5" fmla="*/ 78292 h 122801"/>
                <a:gd name="connsiteX6" fmla="*/ 249695 w 288455"/>
                <a:gd name="connsiteY6" fmla="*/ 110042 h 122801"/>
                <a:gd name="connsiteX7" fmla="*/ 198895 w 288455"/>
                <a:gd name="connsiteY7" fmla="*/ 122742 h 122801"/>
                <a:gd name="connsiteX8" fmla="*/ 117933 w 288455"/>
                <a:gd name="connsiteY8" fmla="*/ 114805 h 122801"/>
                <a:gd name="connsiteX9" fmla="*/ 56020 w 288455"/>
                <a:gd name="connsiteY9" fmla="*/ 114805 h 122801"/>
                <a:gd name="connsiteX10" fmla="*/ 2045 w 288455"/>
                <a:gd name="connsiteY10" fmla="*/ 64005 h 122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8455" h="122801">
                  <a:moveTo>
                    <a:pt x="2045" y="64005"/>
                  </a:moveTo>
                  <a:cubicBezTo>
                    <a:pt x="14216" y="61624"/>
                    <a:pt x="89093" y="97342"/>
                    <a:pt x="129045" y="100517"/>
                  </a:cubicBezTo>
                  <a:cubicBezTo>
                    <a:pt x="168997" y="103692"/>
                    <a:pt x="215829" y="99724"/>
                    <a:pt x="241758" y="83055"/>
                  </a:cubicBezTo>
                  <a:cubicBezTo>
                    <a:pt x="267687" y="66386"/>
                    <a:pt x="277212" y="6061"/>
                    <a:pt x="284620" y="505"/>
                  </a:cubicBezTo>
                  <a:cubicBezTo>
                    <a:pt x="292028" y="-5051"/>
                    <a:pt x="286472" y="36753"/>
                    <a:pt x="286208" y="49717"/>
                  </a:cubicBezTo>
                  <a:cubicBezTo>
                    <a:pt x="285944" y="62681"/>
                    <a:pt x="289118" y="68238"/>
                    <a:pt x="283033" y="78292"/>
                  </a:cubicBezTo>
                  <a:cubicBezTo>
                    <a:pt x="276948" y="88346"/>
                    <a:pt x="263718" y="102634"/>
                    <a:pt x="249695" y="110042"/>
                  </a:cubicBezTo>
                  <a:cubicBezTo>
                    <a:pt x="235672" y="117450"/>
                    <a:pt x="220855" y="121948"/>
                    <a:pt x="198895" y="122742"/>
                  </a:cubicBezTo>
                  <a:cubicBezTo>
                    <a:pt x="176935" y="123536"/>
                    <a:pt x="141745" y="116128"/>
                    <a:pt x="117933" y="114805"/>
                  </a:cubicBezTo>
                  <a:cubicBezTo>
                    <a:pt x="94121" y="113482"/>
                    <a:pt x="76922" y="121684"/>
                    <a:pt x="56020" y="114805"/>
                  </a:cubicBezTo>
                  <a:cubicBezTo>
                    <a:pt x="35118" y="107926"/>
                    <a:pt x="-10126" y="66386"/>
                    <a:pt x="2045" y="64005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" name="フリーフォーム: 図形 305">
              <a:extLst>
                <a:ext uri="{FF2B5EF4-FFF2-40B4-BE49-F238E27FC236}">
                  <a16:creationId xmlns:a16="http://schemas.microsoft.com/office/drawing/2014/main" id="{36B00F04-852E-44BB-82BE-B9CE24A7FFA3}"/>
                </a:ext>
              </a:extLst>
            </p:cNvPr>
            <p:cNvSpPr/>
            <p:nvPr/>
          </p:nvSpPr>
          <p:spPr>
            <a:xfrm>
              <a:off x="4279847" y="3640138"/>
              <a:ext cx="491642" cy="112764"/>
            </a:xfrm>
            <a:custGeom>
              <a:avLst/>
              <a:gdLst>
                <a:gd name="connsiteX0" fmla="*/ 53 w 491642"/>
                <a:gd name="connsiteY0" fmla="*/ 106362 h 112764"/>
                <a:gd name="connsiteX1" fmla="*/ 246116 w 491642"/>
                <a:gd name="connsiteY1" fmla="*/ 66675 h 112764"/>
                <a:gd name="connsiteX2" fmla="*/ 485828 w 491642"/>
                <a:gd name="connsiteY2" fmla="*/ 0 h 112764"/>
                <a:gd name="connsiteX3" fmla="*/ 401691 w 491642"/>
                <a:gd name="connsiteY3" fmla="*/ 66675 h 112764"/>
                <a:gd name="connsiteX4" fmla="*/ 225478 w 491642"/>
                <a:gd name="connsiteY4" fmla="*/ 109537 h 112764"/>
                <a:gd name="connsiteX5" fmla="*/ 53 w 491642"/>
                <a:gd name="connsiteY5" fmla="*/ 106362 h 11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1642" h="112764">
                  <a:moveTo>
                    <a:pt x="53" y="106362"/>
                  </a:moveTo>
                  <a:cubicBezTo>
                    <a:pt x="3493" y="99218"/>
                    <a:pt x="165154" y="84402"/>
                    <a:pt x="246116" y="66675"/>
                  </a:cubicBezTo>
                  <a:cubicBezTo>
                    <a:pt x="327078" y="48948"/>
                    <a:pt x="459899" y="0"/>
                    <a:pt x="485828" y="0"/>
                  </a:cubicBezTo>
                  <a:cubicBezTo>
                    <a:pt x="511757" y="0"/>
                    <a:pt x="445083" y="48419"/>
                    <a:pt x="401691" y="66675"/>
                  </a:cubicBezTo>
                  <a:cubicBezTo>
                    <a:pt x="358299" y="84931"/>
                    <a:pt x="289772" y="104245"/>
                    <a:pt x="225478" y="109537"/>
                  </a:cubicBezTo>
                  <a:cubicBezTo>
                    <a:pt x="161184" y="114829"/>
                    <a:pt x="-3387" y="113506"/>
                    <a:pt x="53" y="106362"/>
                  </a:cubicBezTo>
                  <a:close/>
                </a:path>
              </a:pathLst>
            </a:custGeom>
            <a:solidFill>
              <a:srgbClr val="FF0000">
                <a:alpha val="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" name="フリーフォーム: 図形 306">
              <a:extLst>
                <a:ext uri="{FF2B5EF4-FFF2-40B4-BE49-F238E27FC236}">
                  <a16:creationId xmlns:a16="http://schemas.microsoft.com/office/drawing/2014/main" id="{B2909376-3E3F-4111-B6A5-3F23B80F0E50}"/>
                </a:ext>
              </a:extLst>
            </p:cNvPr>
            <p:cNvSpPr/>
            <p:nvPr/>
          </p:nvSpPr>
          <p:spPr>
            <a:xfrm>
              <a:off x="3206301" y="3310410"/>
              <a:ext cx="373035" cy="125049"/>
            </a:xfrm>
            <a:custGeom>
              <a:avLst/>
              <a:gdLst>
                <a:gd name="connsiteX0" fmla="*/ 356049 w 373035"/>
                <a:gd name="connsiteY0" fmla="*/ 57 h 125049"/>
                <a:gd name="connsiteX1" fmla="*/ 345466 w 373035"/>
                <a:gd name="connsiteY1" fmla="*/ 122823 h 125049"/>
                <a:gd name="connsiteX2" fmla="*/ 303132 w 373035"/>
                <a:gd name="connsiteY2" fmla="*/ 76257 h 125049"/>
                <a:gd name="connsiteX3" fmla="*/ 195182 w 373035"/>
                <a:gd name="connsiteY3" fmla="*/ 38157 h 125049"/>
                <a:gd name="connsiteX4" fmla="*/ 57599 w 373035"/>
                <a:gd name="connsiteY4" fmla="*/ 63557 h 125049"/>
                <a:gd name="connsiteX5" fmla="*/ 209999 w 373035"/>
                <a:gd name="connsiteY5" fmla="*/ 59323 h 125049"/>
                <a:gd name="connsiteX6" fmla="*/ 305249 w 373035"/>
                <a:gd name="connsiteY6" fmla="*/ 67790 h 125049"/>
                <a:gd name="connsiteX7" fmla="*/ 140149 w 373035"/>
                <a:gd name="connsiteY7" fmla="*/ 63557 h 125049"/>
                <a:gd name="connsiteX8" fmla="*/ 148616 w 373035"/>
                <a:gd name="connsiteY8" fmla="*/ 48740 h 125049"/>
                <a:gd name="connsiteX9" fmla="*/ 449 w 373035"/>
                <a:gd name="connsiteY9" fmla="*/ 33923 h 125049"/>
                <a:gd name="connsiteX10" fmla="*/ 203649 w 373035"/>
                <a:gd name="connsiteY10" fmla="*/ 36040 h 125049"/>
                <a:gd name="connsiteX11" fmla="*/ 102049 w 373035"/>
                <a:gd name="connsiteY11" fmla="*/ 120707 h 125049"/>
                <a:gd name="connsiteX12" fmla="*/ 199416 w 373035"/>
                <a:gd name="connsiteY12" fmla="*/ 63557 h 125049"/>
                <a:gd name="connsiteX13" fmla="*/ 106282 w 373035"/>
                <a:gd name="connsiteY13" fmla="*/ 105890 h 125049"/>
                <a:gd name="connsiteX14" fmla="*/ 356049 w 373035"/>
                <a:gd name="connsiteY14" fmla="*/ 57 h 1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3035" h="125049">
                  <a:moveTo>
                    <a:pt x="356049" y="57"/>
                  </a:moveTo>
                  <a:cubicBezTo>
                    <a:pt x="395913" y="2879"/>
                    <a:pt x="354286" y="110123"/>
                    <a:pt x="345466" y="122823"/>
                  </a:cubicBezTo>
                  <a:cubicBezTo>
                    <a:pt x="336646" y="135523"/>
                    <a:pt x="328179" y="90368"/>
                    <a:pt x="303132" y="76257"/>
                  </a:cubicBezTo>
                  <a:cubicBezTo>
                    <a:pt x="278085" y="62146"/>
                    <a:pt x="236104" y="40274"/>
                    <a:pt x="195182" y="38157"/>
                  </a:cubicBezTo>
                  <a:cubicBezTo>
                    <a:pt x="154260" y="36040"/>
                    <a:pt x="55130" y="60029"/>
                    <a:pt x="57599" y="63557"/>
                  </a:cubicBezTo>
                  <a:cubicBezTo>
                    <a:pt x="60068" y="67085"/>
                    <a:pt x="168724" y="58618"/>
                    <a:pt x="209999" y="59323"/>
                  </a:cubicBezTo>
                  <a:cubicBezTo>
                    <a:pt x="251274" y="60029"/>
                    <a:pt x="316891" y="67084"/>
                    <a:pt x="305249" y="67790"/>
                  </a:cubicBezTo>
                  <a:cubicBezTo>
                    <a:pt x="293607" y="68496"/>
                    <a:pt x="166254" y="66732"/>
                    <a:pt x="140149" y="63557"/>
                  </a:cubicBezTo>
                  <a:cubicBezTo>
                    <a:pt x="114043" y="60382"/>
                    <a:pt x="171899" y="53679"/>
                    <a:pt x="148616" y="48740"/>
                  </a:cubicBezTo>
                  <a:cubicBezTo>
                    <a:pt x="125333" y="43801"/>
                    <a:pt x="-8723" y="36040"/>
                    <a:pt x="449" y="33923"/>
                  </a:cubicBezTo>
                  <a:cubicBezTo>
                    <a:pt x="9621" y="31806"/>
                    <a:pt x="186716" y="21576"/>
                    <a:pt x="203649" y="36040"/>
                  </a:cubicBezTo>
                  <a:cubicBezTo>
                    <a:pt x="220582" y="50504"/>
                    <a:pt x="102754" y="116121"/>
                    <a:pt x="102049" y="120707"/>
                  </a:cubicBezTo>
                  <a:cubicBezTo>
                    <a:pt x="101343" y="125293"/>
                    <a:pt x="198710" y="66027"/>
                    <a:pt x="199416" y="63557"/>
                  </a:cubicBezTo>
                  <a:cubicBezTo>
                    <a:pt x="200122" y="61087"/>
                    <a:pt x="80882" y="112946"/>
                    <a:pt x="106282" y="105890"/>
                  </a:cubicBezTo>
                  <a:cubicBezTo>
                    <a:pt x="131682" y="98834"/>
                    <a:pt x="316185" y="-2765"/>
                    <a:pt x="356049" y="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" name="フリーフォーム: 図形 307">
              <a:extLst>
                <a:ext uri="{FF2B5EF4-FFF2-40B4-BE49-F238E27FC236}">
                  <a16:creationId xmlns:a16="http://schemas.microsoft.com/office/drawing/2014/main" id="{B7ED45A6-2E0F-4693-A600-75B6C856DC0B}"/>
                </a:ext>
              </a:extLst>
            </p:cNvPr>
            <p:cNvSpPr/>
            <p:nvPr/>
          </p:nvSpPr>
          <p:spPr>
            <a:xfrm>
              <a:off x="4054470" y="2647149"/>
              <a:ext cx="169882" cy="43781"/>
            </a:xfrm>
            <a:custGeom>
              <a:avLst/>
              <a:gdLst>
                <a:gd name="connsiteX0" fmla="*/ 5 w 169882"/>
                <a:gd name="connsiteY0" fmla="*/ 801 h 43781"/>
                <a:gd name="connsiteX1" fmla="*/ 107955 w 169882"/>
                <a:gd name="connsiteY1" fmla="*/ 7151 h 43781"/>
                <a:gd name="connsiteX2" fmla="*/ 169868 w 169882"/>
                <a:gd name="connsiteY2" fmla="*/ 43664 h 43781"/>
                <a:gd name="connsiteX3" fmla="*/ 112718 w 169882"/>
                <a:gd name="connsiteY3" fmla="*/ 18264 h 43781"/>
                <a:gd name="connsiteX4" fmla="*/ 5 w 169882"/>
                <a:gd name="connsiteY4" fmla="*/ 801 h 4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882" h="43781">
                  <a:moveTo>
                    <a:pt x="5" y="801"/>
                  </a:moveTo>
                  <a:cubicBezTo>
                    <a:pt x="-789" y="-1051"/>
                    <a:pt x="79645" y="7"/>
                    <a:pt x="107955" y="7151"/>
                  </a:cubicBezTo>
                  <a:cubicBezTo>
                    <a:pt x="136265" y="14295"/>
                    <a:pt x="169074" y="41812"/>
                    <a:pt x="169868" y="43664"/>
                  </a:cubicBezTo>
                  <a:cubicBezTo>
                    <a:pt x="170662" y="45516"/>
                    <a:pt x="137589" y="24879"/>
                    <a:pt x="112718" y="18264"/>
                  </a:cubicBezTo>
                  <a:cubicBezTo>
                    <a:pt x="87847" y="11649"/>
                    <a:pt x="799" y="2653"/>
                    <a:pt x="5" y="8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" name="フリーフォーム: 図形 308">
              <a:extLst>
                <a:ext uri="{FF2B5EF4-FFF2-40B4-BE49-F238E27FC236}">
                  <a16:creationId xmlns:a16="http://schemas.microsoft.com/office/drawing/2014/main" id="{D36B4124-DCEE-46B3-B964-4973FE8BEB4F}"/>
                </a:ext>
              </a:extLst>
            </p:cNvPr>
            <p:cNvSpPr/>
            <p:nvPr/>
          </p:nvSpPr>
          <p:spPr>
            <a:xfrm>
              <a:off x="3885438" y="2640650"/>
              <a:ext cx="189347" cy="34307"/>
            </a:xfrm>
            <a:custGeom>
              <a:avLst/>
              <a:gdLst>
                <a:gd name="connsiteX0" fmla="*/ 2350 w 189347"/>
                <a:gd name="connsiteY0" fmla="*/ 34288 h 34307"/>
                <a:gd name="connsiteX1" fmla="*/ 183325 w 189347"/>
                <a:gd name="connsiteY1" fmla="*/ 2538 h 34307"/>
                <a:gd name="connsiteX2" fmla="*/ 140462 w 189347"/>
                <a:gd name="connsiteY2" fmla="*/ 2538 h 34307"/>
                <a:gd name="connsiteX3" fmla="*/ 83312 w 189347"/>
                <a:gd name="connsiteY3" fmla="*/ 7300 h 34307"/>
                <a:gd name="connsiteX4" fmla="*/ 2350 w 189347"/>
                <a:gd name="connsiteY4" fmla="*/ 34288 h 34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347" h="34307">
                  <a:moveTo>
                    <a:pt x="2350" y="34288"/>
                  </a:moveTo>
                  <a:cubicBezTo>
                    <a:pt x="19019" y="33494"/>
                    <a:pt x="160306" y="7830"/>
                    <a:pt x="183325" y="2538"/>
                  </a:cubicBezTo>
                  <a:cubicBezTo>
                    <a:pt x="206344" y="-2754"/>
                    <a:pt x="157131" y="1744"/>
                    <a:pt x="140462" y="2538"/>
                  </a:cubicBezTo>
                  <a:cubicBezTo>
                    <a:pt x="123793" y="3332"/>
                    <a:pt x="104214" y="2802"/>
                    <a:pt x="83312" y="7300"/>
                  </a:cubicBezTo>
                  <a:cubicBezTo>
                    <a:pt x="62410" y="11798"/>
                    <a:pt x="-14319" y="35082"/>
                    <a:pt x="2350" y="342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フリーフォーム: 図形 309">
              <a:extLst>
                <a:ext uri="{FF2B5EF4-FFF2-40B4-BE49-F238E27FC236}">
                  <a16:creationId xmlns:a16="http://schemas.microsoft.com/office/drawing/2014/main" id="{3DA7FB32-4FD0-4485-983C-72B8F08949BD}"/>
                </a:ext>
              </a:extLst>
            </p:cNvPr>
            <p:cNvSpPr/>
            <p:nvPr/>
          </p:nvSpPr>
          <p:spPr>
            <a:xfrm>
              <a:off x="4483549" y="2561249"/>
              <a:ext cx="146400" cy="61712"/>
            </a:xfrm>
            <a:custGeom>
              <a:avLst/>
              <a:gdLst>
                <a:gd name="connsiteX0" fmla="*/ 2726 w 146400"/>
                <a:gd name="connsiteY0" fmla="*/ 61301 h 61712"/>
                <a:gd name="connsiteX1" fmla="*/ 145601 w 146400"/>
                <a:gd name="connsiteY1" fmla="*/ 976 h 61712"/>
                <a:gd name="connsiteX2" fmla="*/ 58289 w 146400"/>
                <a:gd name="connsiteY2" fmla="*/ 26376 h 61712"/>
                <a:gd name="connsiteX3" fmla="*/ 2726 w 146400"/>
                <a:gd name="connsiteY3" fmla="*/ 61301 h 61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00" h="61712">
                  <a:moveTo>
                    <a:pt x="2726" y="61301"/>
                  </a:moveTo>
                  <a:cubicBezTo>
                    <a:pt x="17278" y="57068"/>
                    <a:pt x="136340" y="6797"/>
                    <a:pt x="145601" y="976"/>
                  </a:cubicBezTo>
                  <a:cubicBezTo>
                    <a:pt x="154862" y="-4845"/>
                    <a:pt x="81043" y="16851"/>
                    <a:pt x="58289" y="26376"/>
                  </a:cubicBezTo>
                  <a:cubicBezTo>
                    <a:pt x="35535" y="35901"/>
                    <a:pt x="-11826" y="65534"/>
                    <a:pt x="2726" y="61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" name="フリーフォーム: 図形 246">
              <a:extLst>
                <a:ext uri="{FF2B5EF4-FFF2-40B4-BE49-F238E27FC236}">
                  <a16:creationId xmlns:a16="http://schemas.microsoft.com/office/drawing/2014/main" id="{50AE4488-0F8D-4A57-A19A-E3C57B01D033}"/>
                </a:ext>
              </a:extLst>
            </p:cNvPr>
            <p:cNvSpPr/>
            <p:nvPr/>
          </p:nvSpPr>
          <p:spPr>
            <a:xfrm>
              <a:off x="3688672" y="2640733"/>
              <a:ext cx="614850" cy="231641"/>
            </a:xfrm>
            <a:custGeom>
              <a:avLst/>
              <a:gdLst>
                <a:gd name="connsiteX0" fmla="*/ 678 w 614850"/>
                <a:gd name="connsiteY0" fmla="*/ 231584 h 231641"/>
                <a:gd name="connsiteX1" fmla="*/ 112861 w 614850"/>
                <a:gd name="connsiteY1" fmla="*/ 91884 h 231641"/>
                <a:gd name="connsiteX2" fmla="*/ 250445 w 614850"/>
                <a:gd name="connsiteY2" fmla="*/ 19917 h 231641"/>
                <a:gd name="connsiteX3" fmla="*/ 404961 w 614850"/>
                <a:gd name="connsiteY3" fmla="*/ 867 h 231641"/>
                <a:gd name="connsiteX4" fmla="*/ 519261 w 614850"/>
                <a:gd name="connsiteY4" fmla="*/ 41084 h 231641"/>
                <a:gd name="connsiteX5" fmla="*/ 527728 w 614850"/>
                <a:gd name="connsiteY5" fmla="*/ 81300 h 231641"/>
                <a:gd name="connsiteX6" fmla="*/ 612395 w 614850"/>
                <a:gd name="connsiteY6" fmla="*/ 140567 h 231641"/>
                <a:gd name="connsiteX7" fmla="*/ 576411 w 614850"/>
                <a:gd name="connsiteY7" fmla="*/ 140567 h 231641"/>
                <a:gd name="connsiteX8" fmla="*/ 419778 w 614850"/>
                <a:gd name="connsiteY8" fmla="*/ 91884 h 231641"/>
                <a:gd name="connsiteX9" fmla="*/ 379561 w 614850"/>
                <a:gd name="connsiteY9" fmla="*/ 87650 h 231641"/>
                <a:gd name="connsiteX10" fmla="*/ 165778 w 614850"/>
                <a:gd name="connsiteY10" fmla="*/ 108817 h 231641"/>
                <a:gd name="connsiteX11" fmla="*/ 678 w 614850"/>
                <a:gd name="connsiteY11" fmla="*/ 231584 h 23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4850" h="231641">
                  <a:moveTo>
                    <a:pt x="678" y="231584"/>
                  </a:moveTo>
                  <a:cubicBezTo>
                    <a:pt x="-8141" y="228762"/>
                    <a:pt x="71233" y="127162"/>
                    <a:pt x="112861" y="91884"/>
                  </a:cubicBezTo>
                  <a:cubicBezTo>
                    <a:pt x="154489" y="56606"/>
                    <a:pt x="201762" y="35086"/>
                    <a:pt x="250445" y="19917"/>
                  </a:cubicBezTo>
                  <a:cubicBezTo>
                    <a:pt x="299128" y="4748"/>
                    <a:pt x="360158" y="-2661"/>
                    <a:pt x="404961" y="867"/>
                  </a:cubicBezTo>
                  <a:cubicBezTo>
                    <a:pt x="449764" y="4395"/>
                    <a:pt x="498800" y="27678"/>
                    <a:pt x="519261" y="41084"/>
                  </a:cubicBezTo>
                  <a:cubicBezTo>
                    <a:pt x="539722" y="54489"/>
                    <a:pt x="512206" y="64720"/>
                    <a:pt x="527728" y="81300"/>
                  </a:cubicBezTo>
                  <a:cubicBezTo>
                    <a:pt x="543250" y="97880"/>
                    <a:pt x="604281" y="130689"/>
                    <a:pt x="612395" y="140567"/>
                  </a:cubicBezTo>
                  <a:cubicBezTo>
                    <a:pt x="620509" y="150445"/>
                    <a:pt x="608514" y="148681"/>
                    <a:pt x="576411" y="140567"/>
                  </a:cubicBezTo>
                  <a:cubicBezTo>
                    <a:pt x="544308" y="132453"/>
                    <a:pt x="452586" y="100703"/>
                    <a:pt x="419778" y="91884"/>
                  </a:cubicBezTo>
                  <a:cubicBezTo>
                    <a:pt x="386970" y="83064"/>
                    <a:pt x="421894" y="84828"/>
                    <a:pt x="379561" y="87650"/>
                  </a:cubicBezTo>
                  <a:cubicBezTo>
                    <a:pt x="337228" y="90472"/>
                    <a:pt x="227514" y="85534"/>
                    <a:pt x="165778" y="108817"/>
                  </a:cubicBezTo>
                  <a:cubicBezTo>
                    <a:pt x="104042" y="132100"/>
                    <a:pt x="9497" y="234406"/>
                    <a:pt x="678" y="231584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: 図形 1">
              <a:extLst>
                <a:ext uri="{FF2B5EF4-FFF2-40B4-BE49-F238E27FC236}">
                  <a16:creationId xmlns:a16="http://schemas.microsoft.com/office/drawing/2014/main" id="{D093064C-0DA8-4192-B36F-B7567424ED8F}"/>
                </a:ext>
              </a:extLst>
            </p:cNvPr>
            <p:cNvSpPr/>
            <p:nvPr/>
          </p:nvSpPr>
          <p:spPr>
            <a:xfrm>
              <a:off x="4771972" y="2545758"/>
              <a:ext cx="257456" cy="105188"/>
            </a:xfrm>
            <a:custGeom>
              <a:avLst/>
              <a:gdLst>
                <a:gd name="connsiteX0" fmla="*/ 53 w 257456"/>
                <a:gd name="connsiteY0" fmla="*/ 49805 h 105188"/>
                <a:gd name="connsiteX1" fmla="*/ 76253 w 257456"/>
                <a:gd name="connsiteY1" fmla="*/ 18055 h 105188"/>
                <a:gd name="connsiteX2" fmla="*/ 252466 w 257456"/>
                <a:gd name="connsiteY2" fmla="*/ 103780 h 105188"/>
                <a:gd name="connsiteX3" fmla="*/ 212778 w 257456"/>
                <a:gd name="connsiteY3" fmla="*/ 73617 h 105188"/>
                <a:gd name="connsiteX4" fmla="*/ 160391 w 257456"/>
                <a:gd name="connsiteY4" fmla="*/ 32342 h 105188"/>
                <a:gd name="connsiteX5" fmla="*/ 120703 w 257456"/>
                <a:gd name="connsiteY5" fmla="*/ 14880 h 105188"/>
                <a:gd name="connsiteX6" fmla="*/ 65141 w 257456"/>
                <a:gd name="connsiteY6" fmla="*/ 592 h 105188"/>
                <a:gd name="connsiteX7" fmla="*/ 53 w 257456"/>
                <a:gd name="connsiteY7" fmla="*/ 49805 h 105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456" h="105188">
                  <a:moveTo>
                    <a:pt x="53" y="49805"/>
                  </a:moveTo>
                  <a:cubicBezTo>
                    <a:pt x="1905" y="52715"/>
                    <a:pt x="34184" y="9059"/>
                    <a:pt x="76253" y="18055"/>
                  </a:cubicBezTo>
                  <a:cubicBezTo>
                    <a:pt x="118322" y="27051"/>
                    <a:pt x="229712" y="94520"/>
                    <a:pt x="252466" y="103780"/>
                  </a:cubicBezTo>
                  <a:cubicBezTo>
                    <a:pt x="275220" y="113040"/>
                    <a:pt x="212778" y="73617"/>
                    <a:pt x="212778" y="73617"/>
                  </a:cubicBezTo>
                  <a:cubicBezTo>
                    <a:pt x="197432" y="61711"/>
                    <a:pt x="175737" y="42131"/>
                    <a:pt x="160391" y="32342"/>
                  </a:cubicBezTo>
                  <a:cubicBezTo>
                    <a:pt x="145045" y="22553"/>
                    <a:pt x="136578" y="20172"/>
                    <a:pt x="120703" y="14880"/>
                  </a:cubicBezTo>
                  <a:cubicBezTo>
                    <a:pt x="104828" y="9588"/>
                    <a:pt x="84985" y="-2848"/>
                    <a:pt x="65141" y="592"/>
                  </a:cubicBezTo>
                  <a:cubicBezTo>
                    <a:pt x="45297" y="4031"/>
                    <a:pt x="-1799" y="46895"/>
                    <a:pt x="53" y="498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DE629438-E3F0-4864-A6B0-D1ADAF808230}"/>
                </a:ext>
              </a:extLst>
            </p:cNvPr>
            <p:cNvSpPr/>
            <p:nvPr/>
          </p:nvSpPr>
          <p:spPr>
            <a:xfrm>
              <a:off x="4897241" y="2539999"/>
              <a:ext cx="132196" cy="101939"/>
            </a:xfrm>
            <a:custGeom>
              <a:avLst/>
              <a:gdLst>
                <a:gd name="connsiteX0" fmla="*/ 197 w 132196"/>
                <a:gd name="connsiteY0" fmla="*/ 1 h 101939"/>
                <a:gd name="connsiteX1" fmla="*/ 76397 w 132196"/>
                <a:gd name="connsiteY1" fmla="*/ 39689 h 101939"/>
                <a:gd name="connsiteX2" fmla="*/ 128784 w 132196"/>
                <a:gd name="connsiteY2" fmla="*/ 100014 h 101939"/>
                <a:gd name="connsiteX3" fmla="*/ 119259 w 132196"/>
                <a:gd name="connsiteY3" fmla="*/ 82551 h 101939"/>
                <a:gd name="connsiteX4" fmla="*/ 55759 w 132196"/>
                <a:gd name="connsiteY4" fmla="*/ 38101 h 101939"/>
                <a:gd name="connsiteX5" fmla="*/ 197 w 132196"/>
                <a:gd name="connsiteY5" fmla="*/ 1 h 101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196" h="101939">
                  <a:moveTo>
                    <a:pt x="197" y="1"/>
                  </a:moveTo>
                  <a:cubicBezTo>
                    <a:pt x="3637" y="266"/>
                    <a:pt x="54966" y="23020"/>
                    <a:pt x="76397" y="39689"/>
                  </a:cubicBezTo>
                  <a:cubicBezTo>
                    <a:pt x="97828" y="56358"/>
                    <a:pt x="121640" y="92870"/>
                    <a:pt x="128784" y="100014"/>
                  </a:cubicBezTo>
                  <a:cubicBezTo>
                    <a:pt x="135928" y="107158"/>
                    <a:pt x="131430" y="92870"/>
                    <a:pt x="119259" y="82551"/>
                  </a:cubicBezTo>
                  <a:cubicBezTo>
                    <a:pt x="107088" y="72232"/>
                    <a:pt x="72428" y="48949"/>
                    <a:pt x="55759" y="38101"/>
                  </a:cubicBezTo>
                  <a:cubicBezTo>
                    <a:pt x="39090" y="27253"/>
                    <a:pt x="-3243" y="-264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0" name="フリーフォーム: 図形 249">
              <a:extLst>
                <a:ext uri="{FF2B5EF4-FFF2-40B4-BE49-F238E27FC236}">
                  <a16:creationId xmlns:a16="http://schemas.microsoft.com/office/drawing/2014/main" id="{AC315D71-754F-4187-8A12-BA0AA8A87D98}"/>
                </a:ext>
              </a:extLst>
            </p:cNvPr>
            <p:cNvSpPr/>
            <p:nvPr/>
          </p:nvSpPr>
          <p:spPr>
            <a:xfrm>
              <a:off x="4468034" y="2529290"/>
              <a:ext cx="552856" cy="168104"/>
            </a:xfrm>
            <a:custGeom>
              <a:avLst/>
              <a:gdLst>
                <a:gd name="connsiteX0" fmla="*/ 2366 w 552856"/>
                <a:gd name="connsiteY0" fmla="*/ 86910 h 168104"/>
                <a:gd name="connsiteX1" fmla="*/ 161116 w 552856"/>
                <a:gd name="connsiteY1" fmla="*/ 29760 h 168104"/>
                <a:gd name="connsiteX2" fmla="*/ 321983 w 552856"/>
                <a:gd name="connsiteY2" fmla="*/ 127 h 168104"/>
                <a:gd name="connsiteX3" fmla="*/ 497666 w 552856"/>
                <a:gd name="connsiteY3" fmla="*/ 40343 h 168104"/>
                <a:gd name="connsiteX4" fmla="*/ 552699 w 552856"/>
                <a:gd name="connsiteY4" fmla="*/ 108077 h 168104"/>
                <a:gd name="connsiteX5" fmla="*/ 512483 w 552856"/>
                <a:gd name="connsiteY5" fmla="*/ 91143 h 168104"/>
                <a:gd name="connsiteX6" fmla="*/ 459566 w 552856"/>
                <a:gd name="connsiteY6" fmla="*/ 65743 h 168104"/>
                <a:gd name="connsiteX7" fmla="*/ 362199 w 552856"/>
                <a:gd name="connsiteY7" fmla="*/ 48810 h 168104"/>
                <a:gd name="connsiteX8" fmla="*/ 279649 w 552856"/>
                <a:gd name="connsiteY8" fmla="*/ 74210 h 168104"/>
                <a:gd name="connsiteX9" fmla="*/ 167466 w 552856"/>
                <a:gd name="connsiteY9" fmla="*/ 131360 h 168104"/>
                <a:gd name="connsiteX10" fmla="*/ 112433 w 552856"/>
                <a:gd name="connsiteY10" fmla="*/ 167343 h 168104"/>
                <a:gd name="connsiteX11" fmla="*/ 101849 w 552856"/>
                <a:gd name="connsiteY11" fmla="*/ 154643 h 168104"/>
                <a:gd name="connsiteX12" fmla="*/ 93383 w 552856"/>
                <a:gd name="connsiteY12" fmla="*/ 139827 h 168104"/>
                <a:gd name="connsiteX13" fmla="*/ 65866 w 552856"/>
                <a:gd name="connsiteY13" fmla="*/ 127127 h 168104"/>
                <a:gd name="connsiteX14" fmla="*/ 2366 w 552856"/>
                <a:gd name="connsiteY14" fmla="*/ 86910 h 16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856" h="168104">
                  <a:moveTo>
                    <a:pt x="2366" y="86910"/>
                  </a:moveTo>
                  <a:cubicBezTo>
                    <a:pt x="18241" y="70682"/>
                    <a:pt x="107847" y="44224"/>
                    <a:pt x="161116" y="29760"/>
                  </a:cubicBezTo>
                  <a:cubicBezTo>
                    <a:pt x="214386" y="15296"/>
                    <a:pt x="265891" y="-1637"/>
                    <a:pt x="321983" y="127"/>
                  </a:cubicBezTo>
                  <a:cubicBezTo>
                    <a:pt x="378075" y="1891"/>
                    <a:pt x="459213" y="22351"/>
                    <a:pt x="497666" y="40343"/>
                  </a:cubicBezTo>
                  <a:cubicBezTo>
                    <a:pt x="536119" y="58335"/>
                    <a:pt x="550230" y="99610"/>
                    <a:pt x="552699" y="108077"/>
                  </a:cubicBezTo>
                  <a:cubicBezTo>
                    <a:pt x="555168" y="116544"/>
                    <a:pt x="528005" y="98199"/>
                    <a:pt x="512483" y="91143"/>
                  </a:cubicBezTo>
                  <a:cubicBezTo>
                    <a:pt x="496961" y="84087"/>
                    <a:pt x="484613" y="72798"/>
                    <a:pt x="459566" y="65743"/>
                  </a:cubicBezTo>
                  <a:cubicBezTo>
                    <a:pt x="434519" y="58687"/>
                    <a:pt x="392185" y="47399"/>
                    <a:pt x="362199" y="48810"/>
                  </a:cubicBezTo>
                  <a:cubicBezTo>
                    <a:pt x="332213" y="50221"/>
                    <a:pt x="312104" y="60452"/>
                    <a:pt x="279649" y="74210"/>
                  </a:cubicBezTo>
                  <a:cubicBezTo>
                    <a:pt x="247194" y="87968"/>
                    <a:pt x="195335" y="115838"/>
                    <a:pt x="167466" y="131360"/>
                  </a:cubicBezTo>
                  <a:cubicBezTo>
                    <a:pt x="139597" y="146882"/>
                    <a:pt x="123369" y="163463"/>
                    <a:pt x="112433" y="167343"/>
                  </a:cubicBezTo>
                  <a:cubicBezTo>
                    <a:pt x="101497" y="171224"/>
                    <a:pt x="105024" y="159229"/>
                    <a:pt x="101849" y="154643"/>
                  </a:cubicBezTo>
                  <a:cubicBezTo>
                    <a:pt x="98674" y="150057"/>
                    <a:pt x="99380" y="144413"/>
                    <a:pt x="93383" y="139827"/>
                  </a:cubicBezTo>
                  <a:cubicBezTo>
                    <a:pt x="87386" y="135241"/>
                    <a:pt x="76449" y="133124"/>
                    <a:pt x="65866" y="127127"/>
                  </a:cubicBezTo>
                  <a:cubicBezTo>
                    <a:pt x="55283" y="121130"/>
                    <a:pt x="-13509" y="103138"/>
                    <a:pt x="2366" y="86910"/>
                  </a:cubicBezTo>
                  <a:close/>
                </a:path>
              </a:pathLst>
            </a:custGeom>
            <a:solidFill>
              <a:srgbClr val="FFC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CA1C1888-0C6C-4DE0-9473-690304CC084F}"/>
                </a:ext>
              </a:extLst>
            </p:cNvPr>
            <p:cNvSpPr/>
            <p:nvPr/>
          </p:nvSpPr>
          <p:spPr>
            <a:xfrm>
              <a:off x="4659726" y="2731321"/>
              <a:ext cx="255982" cy="57540"/>
            </a:xfrm>
            <a:custGeom>
              <a:avLst/>
              <a:gdLst>
                <a:gd name="connsiteX0" fmla="*/ 1174 w 255982"/>
                <a:gd name="connsiteY0" fmla="*/ 48392 h 57540"/>
                <a:gd name="connsiteX1" fmla="*/ 91662 w 255982"/>
                <a:gd name="connsiteY1" fmla="*/ 2354 h 57540"/>
                <a:gd name="connsiteX2" fmla="*/ 186912 w 255982"/>
                <a:gd name="connsiteY2" fmla="*/ 11879 h 57540"/>
                <a:gd name="connsiteX3" fmla="*/ 255174 w 255982"/>
                <a:gd name="connsiteY3" fmla="*/ 56329 h 57540"/>
                <a:gd name="connsiteX4" fmla="*/ 220249 w 255982"/>
                <a:gd name="connsiteY4" fmla="*/ 43629 h 57540"/>
                <a:gd name="connsiteX5" fmla="*/ 158337 w 255982"/>
                <a:gd name="connsiteY5" fmla="*/ 29342 h 57540"/>
                <a:gd name="connsiteX6" fmla="*/ 1174 w 255982"/>
                <a:gd name="connsiteY6" fmla="*/ 48392 h 5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982" h="57540">
                  <a:moveTo>
                    <a:pt x="1174" y="48392"/>
                  </a:moveTo>
                  <a:cubicBezTo>
                    <a:pt x="-9938" y="43894"/>
                    <a:pt x="60706" y="8439"/>
                    <a:pt x="91662" y="2354"/>
                  </a:cubicBezTo>
                  <a:cubicBezTo>
                    <a:pt x="122618" y="-3731"/>
                    <a:pt x="159660" y="2883"/>
                    <a:pt x="186912" y="11879"/>
                  </a:cubicBezTo>
                  <a:cubicBezTo>
                    <a:pt x="214164" y="20875"/>
                    <a:pt x="249618" y="51037"/>
                    <a:pt x="255174" y="56329"/>
                  </a:cubicBezTo>
                  <a:cubicBezTo>
                    <a:pt x="260730" y="61621"/>
                    <a:pt x="236389" y="48127"/>
                    <a:pt x="220249" y="43629"/>
                  </a:cubicBezTo>
                  <a:cubicBezTo>
                    <a:pt x="204109" y="39131"/>
                    <a:pt x="190881" y="30400"/>
                    <a:pt x="158337" y="29342"/>
                  </a:cubicBezTo>
                  <a:cubicBezTo>
                    <a:pt x="125793" y="28284"/>
                    <a:pt x="12286" y="52890"/>
                    <a:pt x="1174" y="483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801C5CE2-8B7C-45B1-94D5-EEC4D955C433}"/>
                </a:ext>
              </a:extLst>
            </p:cNvPr>
            <p:cNvSpPr/>
            <p:nvPr/>
          </p:nvSpPr>
          <p:spPr>
            <a:xfrm>
              <a:off x="4596522" y="2768833"/>
              <a:ext cx="49053" cy="107835"/>
            </a:xfrm>
            <a:custGeom>
              <a:avLst/>
              <a:gdLst>
                <a:gd name="connsiteX0" fmla="*/ 878 w 49053"/>
                <a:gd name="connsiteY0" fmla="*/ 107717 h 107835"/>
                <a:gd name="connsiteX1" fmla="*/ 48503 w 49053"/>
                <a:gd name="connsiteY1" fmla="*/ 17230 h 107835"/>
                <a:gd name="connsiteX2" fmla="*/ 26278 w 49053"/>
                <a:gd name="connsiteY2" fmla="*/ 1355 h 107835"/>
                <a:gd name="connsiteX3" fmla="*/ 18341 w 49053"/>
                <a:gd name="connsiteY3" fmla="*/ 36280 h 107835"/>
                <a:gd name="connsiteX4" fmla="*/ 878 w 49053"/>
                <a:gd name="connsiteY4" fmla="*/ 107717 h 10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53" h="107835">
                  <a:moveTo>
                    <a:pt x="878" y="107717"/>
                  </a:moveTo>
                  <a:cubicBezTo>
                    <a:pt x="5905" y="104542"/>
                    <a:pt x="44270" y="34957"/>
                    <a:pt x="48503" y="17230"/>
                  </a:cubicBezTo>
                  <a:cubicBezTo>
                    <a:pt x="52736" y="-497"/>
                    <a:pt x="31305" y="-1820"/>
                    <a:pt x="26278" y="1355"/>
                  </a:cubicBezTo>
                  <a:cubicBezTo>
                    <a:pt x="21251" y="4530"/>
                    <a:pt x="22839" y="23316"/>
                    <a:pt x="18341" y="36280"/>
                  </a:cubicBezTo>
                  <a:cubicBezTo>
                    <a:pt x="13843" y="49244"/>
                    <a:pt x="-4149" y="110892"/>
                    <a:pt x="878" y="1077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5" name="フリーフォーム: 図形 254">
              <a:extLst>
                <a:ext uri="{FF2B5EF4-FFF2-40B4-BE49-F238E27FC236}">
                  <a16:creationId xmlns:a16="http://schemas.microsoft.com/office/drawing/2014/main" id="{A966AEE9-32FC-40F2-9C39-0E5C43E1BAB2}"/>
                </a:ext>
              </a:extLst>
            </p:cNvPr>
            <p:cNvSpPr/>
            <p:nvPr/>
          </p:nvSpPr>
          <p:spPr>
            <a:xfrm>
              <a:off x="5913300" y="4185475"/>
              <a:ext cx="838759" cy="576214"/>
            </a:xfrm>
            <a:custGeom>
              <a:avLst/>
              <a:gdLst>
                <a:gd name="connsiteX0" fmla="*/ 4900 w 838759"/>
                <a:gd name="connsiteY0" fmla="*/ 454258 h 576214"/>
                <a:gd name="connsiteX1" fmla="*/ 288533 w 838759"/>
                <a:gd name="connsiteY1" fmla="*/ 560092 h 576214"/>
                <a:gd name="connsiteX2" fmla="*/ 809233 w 838759"/>
                <a:gd name="connsiteY2" fmla="*/ 39392 h 576214"/>
                <a:gd name="connsiteX3" fmla="*/ 766900 w 838759"/>
                <a:gd name="connsiteY3" fmla="*/ 56325 h 576214"/>
                <a:gd name="connsiteX4" fmla="*/ 707633 w 838759"/>
                <a:gd name="connsiteY4" fmla="*/ 212958 h 576214"/>
                <a:gd name="connsiteX5" fmla="*/ 618733 w 838759"/>
                <a:gd name="connsiteY5" fmla="*/ 323025 h 576214"/>
                <a:gd name="connsiteX6" fmla="*/ 792300 w 838759"/>
                <a:gd name="connsiteY6" fmla="*/ 47858 h 576214"/>
                <a:gd name="connsiteX7" fmla="*/ 563700 w 838759"/>
                <a:gd name="connsiteY7" fmla="*/ 378058 h 576214"/>
                <a:gd name="connsiteX8" fmla="*/ 330867 w 838759"/>
                <a:gd name="connsiteY8" fmla="*/ 530458 h 576214"/>
                <a:gd name="connsiteX9" fmla="*/ 373200 w 838759"/>
                <a:gd name="connsiteY9" fmla="*/ 488125 h 576214"/>
                <a:gd name="connsiteX10" fmla="*/ 208100 w 838759"/>
                <a:gd name="connsiteY10" fmla="*/ 560092 h 576214"/>
                <a:gd name="connsiteX11" fmla="*/ 114967 w 838759"/>
                <a:gd name="connsiteY11" fmla="*/ 564325 h 576214"/>
                <a:gd name="connsiteX12" fmla="*/ 4900 w 838759"/>
                <a:gd name="connsiteY12" fmla="*/ 454258 h 576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38759" h="576214">
                  <a:moveTo>
                    <a:pt x="4900" y="454258"/>
                  </a:moveTo>
                  <a:cubicBezTo>
                    <a:pt x="33828" y="453553"/>
                    <a:pt x="154478" y="629236"/>
                    <a:pt x="288533" y="560092"/>
                  </a:cubicBezTo>
                  <a:cubicBezTo>
                    <a:pt x="422588" y="490948"/>
                    <a:pt x="729505" y="123353"/>
                    <a:pt x="809233" y="39392"/>
                  </a:cubicBezTo>
                  <a:cubicBezTo>
                    <a:pt x="888961" y="-44569"/>
                    <a:pt x="783833" y="27397"/>
                    <a:pt x="766900" y="56325"/>
                  </a:cubicBezTo>
                  <a:cubicBezTo>
                    <a:pt x="749967" y="85253"/>
                    <a:pt x="732327" y="168508"/>
                    <a:pt x="707633" y="212958"/>
                  </a:cubicBezTo>
                  <a:cubicBezTo>
                    <a:pt x="682939" y="257408"/>
                    <a:pt x="604622" y="350542"/>
                    <a:pt x="618733" y="323025"/>
                  </a:cubicBezTo>
                  <a:cubicBezTo>
                    <a:pt x="632844" y="295508"/>
                    <a:pt x="801472" y="38686"/>
                    <a:pt x="792300" y="47858"/>
                  </a:cubicBezTo>
                  <a:cubicBezTo>
                    <a:pt x="783128" y="57030"/>
                    <a:pt x="640605" y="297625"/>
                    <a:pt x="563700" y="378058"/>
                  </a:cubicBezTo>
                  <a:cubicBezTo>
                    <a:pt x="486795" y="458491"/>
                    <a:pt x="362617" y="512114"/>
                    <a:pt x="330867" y="530458"/>
                  </a:cubicBezTo>
                  <a:cubicBezTo>
                    <a:pt x="299117" y="548802"/>
                    <a:pt x="393661" y="483186"/>
                    <a:pt x="373200" y="488125"/>
                  </a:cubicBezTo>
                  <a:cubicBezTo>
                    <a:pt x="352739" y="493064"/>
                    <a:pt x="251139" y="547392"/>
                    <a:pt x="208100" y="560092"/>
                  </a:cubicBezTo>
                  <a:cubicBezTo>
                    <a:pt x="165061" y="572792"/>
                    <a:pt x="146717" y="581258"/>
                    <a:pt x="114967" y="564325"/>
                  </a:cubicBezTo>
                  <a:cubicBezTo>
                    <a:pt x="83217" y="547392"/>
                    <a:pt x="-24028" y="454963"/>
                    <a:pt x="4900" y="4542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: 図形 255">
              <a:extLst>
                <a:ext uri="{FF2B5EF4-FFF2-40B4-BE49-F238E27FC236}">
                  <a16:creationId xmlns:a16="http://schemas.microsoft.com/office/drawing/2014/main" id="{C9BC049A-A27B-4C42-A10A-5F3BB15CD516}"/>
                </a:ext>
              </a:extLst>
            </p:cNvPr>
            <p:cNvSpPr/>
            <p:nvPr/>
          </p:nvSpPr>
          <p:spPr>
            <a:xfrm>
              <a:off x="4211559" y="2717733"/>
              <a:ext cx="119302" cy="117581"/>
            </a:xfrm>
            <a:custGeom>
              <a:avLst/>
              <a:gdLst>
                <a:gd name="connsiteX0" fmla="*/ 79 w 119302"/>
                <a:gd name="connsiteY0" fmla="*/ 67 h 117581"/>
                <a:gd name="connsiteX1" fmla="*/ 93741 w 119302"/>
                <a:gd name="connsiteY1" fmla="*/ 52455 h 117581"/>
                <a:gd name="connsiteX2" fmla="*/ 111204 w 119302"/>
                <a:gd name="connsiteY2" fmla="*/ 117542 h 117581"/>
                <a:gd name="connsiteX3" fmla="*/ 111204 w 119302"/>
                <a:gd name="connsiteY3" fmla="*/ 42930 h 117581"/>
                <a:gd name="connsiteX4" fmla="*/ 79 w 119302"/>
                <a:gd name="connsiteY4" fmla="*/ 67 h 117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302" h="117581">
                  <a:moveTo>
                    <a:pt x="79" y="67"/>
                  </a:moveTo>
                  <a:cubicBezTo>
                    <a:pt x="-2831" y="1654"/>
                    <a:pt x="75220" y="32876"/>
                    <a:pt x="93741" y="52455"/>
                  </a:cubicBezTo>
                  <a:cubicBezTo>
                    <a:pt x="112262" y="72034"/>
                    <a:pt x="108294" y="119129"/>
                    <a:pt x="111204" y="117542"/>
                  </a:cubicBezTo>
                  <a:cubicBezTo>
                    <a:pt x="114114" y="115955"/>
                    <a:pt x="127873" y="60657"/>
                    <a:pt x="111204" y="42930"/>
                  </a:cubicBezTo>
                  <a:cubicBezTo>
                    <a:pt x="94535" y="25203"/>
                    <a:pt x="2989" y="-1520"/>
                    <a:pt x="79" y="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: 図形 19">
              <a:extLst>
                <a:ext uri="{FF2B5EF4-FFF2-40B4-BE49-F238E27FC236}">
                  <a16:creationId xmlns:a16="http://schemas.microsoft.com/office/drawing/2014/main" id="{863A21A0-2E30-4515-A582-E7227D24DC32}"/>
                </a:ext>
              </a:extLst>
            </p:cNvPr>
            <p:cNvSpPr/>
            <p:nvPr/>
          </p:nvSpPr>
          <p:spPr>
            <a:xfrm>
              <a:off x="4200497" y="2806642"/>
              <a:ext cx="88562" cy="160399"/>
            </a:xfrm>
            <a:custGeom>
              <a:avLst/>
              <a:gdLst>
                <a:gd name="connsiteX0" fmla="*/ 28 w 88562"/>
                <a:gd name="connsiteY0" fmla="*/ 58 h 160399"/>
                <a:gd name="connsiteX1" fmla="*/ 73053 w 88562"/>
                <a:gd name="connsiteY1" fmla="*/ 79433 h 160399"/>
                <a:gd name="connsiteX2" fmla="*/ 60353 w 88562"/>
                <a:gd name="connsiteY2" fmla="*/ 160396 h 160399"/>
                <a:gd name="connsiteX3" fmla="*/ 82578 w 88562"/>
                <a:gd name="connsiteY3" fmla="*/ 82608 h 160399"/>
                <a:gd name="connsiteX4" fmla="*/ 82578 w 88562"/>
                <a:gd name="connsiteY4" fmla="*/ 66733 h 160399"/>
                <a:gd name="connsiteX5" fmla="*/ 28 w 88562"/>
                <a:gd name="connsiteY5" fmla="*/ 58 h 1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62" h="160399">
                  <a:moveTo>
                    <a:pt x="28" y="58"/>
                  </a:moveTo>
                  <a:cubicBezTo>
                    <a:pt x="-1560" y="2175"/>
                    <a:pt x="62999" y="52710"/>
                    <a:pt x="73053" y="79433"/>
                  </a:cubicBezTo>
                  <a:cubicBezTo>
                    <a:pt x="83107" y="106156"/>
                    <a:pt x="58766" y="159867"/>
                    <a:pt x="60353" y="160396"/>
                  </a:cubicBezTo>
                  <a:cubicBezTo>
                    <a:pt x="61940" y="160925"/>
                    <a:pt x="78874" y="98218"/>
                    <a:pt x="82578" y="82608"/>
                  </a:cubicBezTo>
                  <a:cubicBezTo>
                    <a:pt x="86282" y="66998"/>
                    <a:pt x="93955" y="79168"/>
                    <a:pt x="82578" y="66733"/>
                  </a:cubicBezTo>
                  <a:cubicBezTo>
                    <a:pt x="71201" y="54298"/>
                    <a:pt x="1616" y="-2059"/>
                    <a:pt x="28" y="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2B0AD746-20EB-4350-A34A-1A9357A46607}"/>
                </a:ext>
              </a:extLst>
            </p:cNvPr>
            <p:cNvSpPr/>
            <p:nvPr/>
          </p:nvSpPr>
          <p:spPr>
            <a:xfrm>
              <a:off x="4187491" y="2822572"/>
              <a:ext cx="58198" cy="241348"/>
            </a:xfrm>
            <a:custGeom>
              <a:avLst/>
              <a:gdLst>
                <a:gd name="connsiteX0" fmla="*/ 334 w 58198"/>
                <a:gd name="connsiteY0" fmla="*/ 3 h 241348"/>
                <a:gd name="connsiteX1" fmla="*/ 47959 w 58198"/>
                <a:gd name="connsiteY1" fmla="*/ 80966 h 241348"/>
                <a:gd name="connsiteX2" fmla="*/ 28909 w 58198"/>
                <a:gd name="connsiteY2" fmla="*/ 144466 h 241348"/>
                <a:gd name="connsiteX3" fmla="*/ 334 w 58198"/>
                <a:gd name="connsiteY3" fmla="*/ 241303 h 241348"/>
                <a:gd name="connsiteX4" fmla="*/ 49547 w 58198"/>
                <a:gd name="connsiteY4" fmla="*/ 131766 h 241348"/>
                <a:gd name="connsiteX5" fmla="*/ 55897 w 58198"/>
                <a:gd name="connsiteY5" fmla="*/ 84141 h 241348"/>
                <a:gd name="connsiteX6" fmla="*/ 334 w 58198"/>
                <a:gd name="connsiteY6" fmla="*/ 3 h 24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98" h="241348">
                  <a:moveTo>
                    <a:pt x="334" y="3"/>
                  </a:moveTo>
                  <a:cubicBezTo>
                    <a:pt x="-989" y="-526"/>
                    <a:pt x="43196" y="56889"/>
                    <a:pt x="47959" y="80966"/>
                  </a:cubicBezTo>
                  <a:cubicBezTo>
                    <a:pt x="52722" y="105043"/>
                    <a:pt x="36846" y="117743"/>
                    <a:pt x="28909" y="144466"/>
                  </a:cubicBezTo>
                  <a:cubicBezTo>
                    <a:pt x="20972" y="171189"/>
                    <a:pt x="-3106" y="243420"/>
                    <a:pt x="334" y="241303"/>
                  </a:cubicBezTo>
                  <a:cubicBezTo>
                    <a:pt x="3774" y="239186"/>
                    <a:pt x="40286" y="157960"/>
                    <a:pt x="49547" y="131766"/>
                  </a:cubicBezTo>
                  <a:cubicBezTo>
                    <a:pt x="58808" y="105572"/>
                    <a:pt x="60130" y="104514"/>
                    <a:pt x="55897" y="84141"/>
                  </a:cubicBezTo>
                  <a:cubicBezTo>
                    <a:pt x="51664" y="63768"/>
                    <a:pt x="1657" y="532"/>
                    <a:pt x="33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フリーフォーム: 図形 261">
              <a:extLst>
                <a:ext uri="{FF2B5EF4-FFF2-40B4-BE49-F238E27FC236}">
                  <a16:creationId xmlns:a16="http://schemas.microsoft.com/office/drawing/2014/main" id="{C84CAC69-3B7B-4955-8B64-2002D8623EFC}"/>
                </a:ext>
              </a:extLst>
            </p:cNvPr>
            <p:cNvSpPr/>
            <p:nvPr/>
          </p:nvSpPr>
          <p:spPr>
            <a:xfrm>
              <a:off x="3697420" y="3093208"/>
              <a:ext cx="74506" cy="163052"/>
            </a:xfrm>
            <a:custGeom>
              <a:avLst/>
              <a:gdLst>
                <a:gd name="connsiteX0" fmla="*/ 74480 w 74506"/>
                <a:gd name="connsiteY0" fmla="*/ 1359 h 163052"/>
                <a:gd name="connsiteX1" fmla="*/ 10980 w 74506"/>
                <a:gd name="connsiteY1" fmla="*/ 94492 h 163052"/>
                <a:gd name="connsiteX2" fmla="*/ 10980 w 74506"/>
                <a:gd name="connsiteY2" fmla="*/ 162225 h 163052"/>
                <a:gd name="connsiteX3" fmla="*/ 2513 w 74506"/>
                <a:gd name="connsiteY3" fmla="*/ 47925 h 163052"/>
                <a:gd name="connsiteX4" fmla="*/ 74480 w 74506"/>
                <a:gd name="connsiteY4" fmla="*/ 1359 h 16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06" h="163052">
                  <a:moveTo>
                    <a:pt x="74480" y="1359"/>
                  </a:moveTo>
                  <a:cubicBezTo>
                    <a:pt x="75891" y="9120"/>
                    <a:pt x="21563" y="67681"/>
                    <a:pt x="10980" y="94492"/>
                  </a:cubicBezTo>
                  <a:cubicBezTo>
                    <a:pt x="397" y="121303"/>
                    <a:pt x="12391" y="169986"/>
                    <a:pt x="10980" y="162225"/>
                  </a:cubicBezTo>
                  <a:cubicBezTo>
                    <a:pt x="9569" y="154464"/>
                    <a:pt x="-5954" y="75442"/>
                    <a:pt x="2513" y="47925"/>
                  </a:cubicBezTo>
                  <a:cubicBezTo>
                    <a:pt x="10980" y="20408"/>
                    <a:pt x="73069" y="-6402"/>
                    <a:pt x="74480" y="135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: 図形 28">
              <a:extLst>
                <a:ext uri="{FF2B5EF4-FFF2-40B4-BE49-F238E27FC236}">
                  <a16:creationId xmlns:a16="http://schemas.microsoft.com/office/drawing/2014/main" id="{125741C4-B706-4E13-84C4-103D18C03309}"/>
                </a:ext>
              </a:extLst>
            </p:cNvPr>
            <p:cNvSpPr/>
            <p:nvPr/>
          </p:nvSpPr>
          <p:spPr>
            <a:xfrm>
              <a:off x="4340995" y="2846894"/>
              <a:ext cx="36337" cy="254319"/>
            </a:xfrm>
            <a:custGeom>
              <a:avLst/>
              <a:gdLst>
                <a:gd name="connsiteX0" fmla="*/ 288 w 36337"/>
                <a:gd name="connsiteY0" fmla="*/ 23 h 254319"/>
                <a:gd name="connsiteX1" fmla="*/ 19338 w 36337"/>
                <a:gd name="connsiteY1" fmla="*/ 93156 h 254319"/>
                <a:gd name="connsiteX2" fmla="*/ 19338 w 36337"/>
                <a:gd name="connsiteY2" fmla="*/ 196873 h 254319"/>
                <a:gd name="connsiteX3" fmla="*/ 288 w 36337"/>
                <a:gd name="connsiteY3" fmla="*/ 254023 h 254319"/>
                <a:gd name="connsiteX4" fmla="*/ 19338 w 36337"/>
                <a:gd name="connsiteY4" fmla="*/ 213806 h 254319"/>
                <a:gd name="connsiteX5" fmla="*/ 36272 w 36337"/>
                <a:gd name="connsiteY5" fmla="*/ 101623 h 254319"/>
                <a:gd name="connsiteX6" fmla="*/ 288 w 36337"/>
                <a:gd name="connsiteY6" fmla="*/ 23 h 25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337" h="254319">
                  <a:moveTo>
                    <a:pt x="288" y="23"/>
                  </a:moveTo>
                  <a:cubicBezTo>
                    <a:pt x="-2534" y="-1388"/>
                    <a:pt x="16163" y="60348"/>
                    <a:pt x="19338" y="93156"/>
                  </a:cubicBezTo>
                  <a:cubicBezTo>
                    <a:pt x="22513" y="125964"/>
                    <a:pt x="22513" y="170062"/>
                    <a:pt x="19338" y="196873"/>
                  </a:cubicBezTo>
                  <a:cubicBezTo>
                    <a:pt x="16163" y="223684"/>
                    <a:pt x="288" y="251201"/>
                    <a:pt x="288" y="254023"/>
                  </a:cubicBezTo>
                  <a:cubicBezTo>
                    <a:pt x="288" y="256845"/>
                    <a:pt x="13341" y="239206"/>
                    <a:pt x="19338" y="213806"/>
                  </a:cubicBezTo>
                  <a:cubicBezTo>
                    <a:pt x="25335" y="188406"/>
                    <a:pt x="37330" y="129845"/>
                    <a:pt x="36272" y="101623"/>
                  </a:cubicBezTo>
                  <a:cubicBezTo>
                    <a:pt x="35214" y="73401"/>
                    <a:pt x="3110" y="1434"/>
                    <a:pt x="288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F7659DDE-2AD1-4662-B85C-128FF1B8646B}"/>
                </a:ext>
              </a:extLst>
            </p:cNvPr>
            <p:cNvSpPr/>
            <p:nvPr/>
          </p:nvSpPr>
          <p:spPr>
            <a:xfrm>
              <a:off x="4074335" y="2765997"/>
              <a:ext cx="353736" cy="394240"/>
            </a:xfrm>
            <a:custGeom>
              <a:avLst/>
              <a:gdLst>
                <a:gd name="connsiteX0" fmla="*/ 108198 w 353736"/>
                <a:gd name="connsiteY0" fmla="*/ 486 h 394240"/>
                <a:gd name="connsiteX1" fmla="*/ 275415 w 353736"/>
                <a:gd name="connsiteY1" fmla="*/ 61870 h 394240"/>
                <a:gd name="connsiteX2" fmla="*/ 279648 w 353736"/>
                <a:gd name="connsiteY2" fmla="*/ 97853 h 394240"/>
                <a:gd name="connsiteX3" fmla="*/ 275415 w 353736"/>
                <a:gd name="connsiteY3" fmla="*/ 186753 h 394240"/>
                <a:gd name="connsiteX4" fmla="*/ 245782 w 353736"/>
                <a:gd name="connsiteY4" fmla="*/ 277770 h 394240"/>
                <a:gd name="connsiteX5" fmla="*/ 252132 w 353736"/>
                <a:gd name="connsiteY5" fmla="*/ 356086 h 394240"/>
                <a:gd name="connsiteX6" fmla="*/ 353732 w 353736"/>
                <a:gd name="connsiteY6" fmla="*/ 394186 h 394240"/>
                <a:gd name="connsiteX7" fmla="*/ 247898 w 353736"/>
                <a:gd name="connsiteY7" fmla="*/ 362436 h 394240"/>
                <a:gd name="connsiteX8" fmla="*/ 224615 w 353736"/>
                <a:gd name="connsiteY8" fmla="*/ 284120 h 394240"/>
                <a:gd name="connsiteX9" fmla="*/ 180165 w 353736"/>
                <a:gd name="connsiteY9" fmla="*/ 311636 h 394240"/>
                <a:gd name="connsiteX10" fmla="*/ 116665 w 353736"/>
                <a:gd name="connsiteY10" fmla="*/ 337036 h 394240"/>
                <a:gd name="connsiteX11" fmla="*/ 248 w 353736"/>
                <a:gd name="connsiteY11" fmla="*/ 360320 h 394240"/>
                <a:gd name="connsiteX12" fmla="*/ 150532 w 353736"/>
                <a:gd name="connsiteY12" fmla="*/ 332803 h 394240"/>
                <a:gd name="connsiteX13" fmla="*/ 173815 w 353736"/>
                <a:gd name="connsiteY13" fmla="*/ 199453 h 394240"/>
                <a:gd name="connsiteX14" fmla="*/ 175932 w 353736"/>
                <a:gd name="connsiteY14" fmla="*/ 250253 h 394240"/>
                <a:gd name="connsiteX15" fmla="*/ 207682 w 353736"/>
                <a:gd name="connsiteY15" fmla="*/ 152886 h 394240"/>
                <a:gd name="connsiteX16" fmla="*/ 190748 w 353736"/>
                <a:gd name="connsiteY16" fmla="*/ 97853 h 394240"/>
                <a:gd name="connsiteX17" fmla="*/ 108198 w 353736"/>
                <a:gd name="connsiteY17" fmla="*/ 486 h 394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736" h="394240">
                  <a:moveTo>
                    <a:pt x="108198" y="486"/>
                  </a:moveTo>
                  <a:cubicBezTo>
                    <a:pt x="122309" y="-5511"/>
                    <a:pt x="246840" y="45642"/>
                    <a:pt x="275415" y="61870"/>
                  </a:cubicBezTo>
                  <a:cubicBezTo>
                    <a:pt x="303990" y="78098"/>
                    <a:pt x="279648" y="77039"/>
                    <a:pt x="279648" y="97853"/>
                  </a:cubicBezTo>
                  <a:cubicBezTo>
                    <a:pt x="279648" y="118667"/>
                    <a:pt x="281059" y="156767"/>
                    <a:pt x="275415" y="186753"/>
                  </a:cubicBezTo>
                  <a:cubicBezTo>
                    <a:pt x="269771" y="216739"/>
                    <a:pt x="249662" y="249548"/>
                    <a:pt x="245782" y="277770"/>
                  </a:cubicBezTo>
                  <a:cubicBezTo>
                    <a:pt x="241902" y="305992"/>
                    <a:pt x="234140" y="336683"/>
                    <a:pt x="252132" y="356086"/>
                  </a:cubicBezTo>
                  <a:cubicBezTo>
                    <a:pt x="270124" y="375489"/>
                    <a:pt x="354438" y="393128"/>
                    <a:pt x="353732" y="394186"/>
                  </a:cubicBezTo>
                  <a:cubicBezTo>
                    <a:pt x="353026" y="395244"/>
                    <a:pt x="269417" y="380780"/>
                    <a:pt x="247898" y="362436"/>
                  </a:cubicBezTo>
                  <a:cubicBezTo>
                    <a:pt x="226379" y="344092"/>
                    <a:pt x="235904" y="292587"/>
                    <a:pt x="224615" y="284120"/>
                  </a:cubicBezTo>
                  <a:cubicBezTo>
                    <a:pt x="213326" y="275653"/>
                    <a:pt x="198157" y="302817"/>
                    <a:pt x="180165" y="311636"/>
                  </a:cubicBezTo>
                  <a:cubicBezTo>
                    <a:pt x="162173" y="320455"/>
                    <a:pt x="146651" y="328922"/>
                    <a:pt x="116665" y="337036"/>
                  </a:cubicBezTo>
                  <a:cubicBezTo>
                    <a:pt x="86679" y="345150"/>
                    <a:pt x="-5397" y="361026"/>
                    <a:pt x="248" y="360320"/>
                  </a:cubicBezTo>
                  <a:cubicBezTo>
                    <a:pt x="5892" y="359615"/>
                    <a:pt x="121604" y="359614"/>
                    <a:pt x="150532" y="332803"/>
                  </a:cubicBezTo>
                  <a:cubicBezTo>
                    <a:pt x="179460" y="305992"/>
                    <a:pt x="169582" y="213211"/>
                    <a:pt x="173815" y="199453"/>
                  </a:cubicBezTo>
                  <a:cubicBezTo>
                    <a:pt x="178048" y="185695"/>
                    <a:pt x="170288" y="258014"/>
                    <a:pt x="175932" y="250253"/>
                  </a:cubicBezTo>
                  <a:cubicBezTo>
                    <a:pt x="181577" y="242492"/>
                    <a:pt x="205213" y="178286"/>
                    <a:pt x="207682" y="152886"/>
                  </a:cubicBezTo>
                  <a:cubicBezTo>
                    <a:pt x="210151" y="127486"/>
                    <a:pt x="202390" y="119020"/>
                    <a:pt x="190748" y="97853"/>
                  </a:cubicBezTo>
                  <a:cubicBezTo>
                    <a:pt x="179106" y="76686"/>
                    <a:pt x="94087" y="6483"/>
                    <a:pt x="108198" y="48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: 図形 263">
              <a:extLst>
                <a:ext uri="{FF2B5EF4-FFF2-40B4-BE49-F238E27FC236}">
                  <a16:creationId xmlns:a16="http://schemas.microsoft.com/office/drawing/2014/main" id="{49478098-CA1C-47E0-8AB6-271CC0945B85}"/>
                </a:ext>
              </a:extLst>
            </p:cNvPr>
            <p:cNvSpPr/>
            <p:nvPr/>
          </p:nvSpPr>
          <p:spPr>
            <a:xfrm>
              <a:off x="3759200" y="2019276"/>
              <a:ext cx="371976" cy="130221"/>
            </a:xfrm>
            <a:custGeom>
              <a:avLst/>
              <a:gdLst>
                <a:gd name="connsiteX0" fmla="*/ 371475 w 371976"/>
                <a:gd name="connsiteY0" fmla="*/ 24 h 130221"/>
                <a:gd name="connsiteX1" fmla="*/ 41275 w 371976"/>
                <a:gd name="connsiteY1" fmla="*/ 92099 h 130221"/>
                <a:gd name="connsiteX2" fmla="*/ 114300 w 371976"/>
                <a:gd name="connsiteY2" fmla="*/ 98449 h 130221"/>
                <a:gd name="connsiteX3" fmla="*/ 0 w 371976"/>
                <a:gd name="connsiteY3" fmla="*/ 130199 h 130221"/>
                <a:gd name="connsiteX4" fmla="*/ 114300 w 371976"/>
                <a:gd name="connsiteY4" fmla="*/ 101624 h 130221"/>
                <a:gd name="connsiteX5" fmla="*/ 371475 w 371976"/>
                <a:gd name="connsiteY5" fmla="*/ 24 h 13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976" h="130221">
                  <a:moveTo>
                    <a:pt x="371475" y="24"/>
                  </a:moveTo>
                  <a:cubicBezTo>
                    <a:pt x="359304" y="-1563"/>
                    <a:pt x="84137" y="75695"/>
                    <a:pt x="41275" y="92099"/>
                  </a:cubicBezTo>
                  <a:cubicBezTo>
                    <a:pt x="-1588" y="108503"/>
                    <a:pt x="121179" y="92099"/>
                    <a:pt x="114300" y="98449"/>
                  </a:cubicBezTo>
                  <a:cubicBezTo>
                    <a:pt x="107421" y="104799"/>
                    <a:pt x="0" y="129670"/>
                    <a:pt x="0" y="130199"/>
                  </a:cubicBezTo>
                  <a:cubicBezTo>
                    <a:pt x="0" y="130728"/>
                    <a:pt x="57679" y="121732"/>
                    <a:pt x="114300" y="101624"/>
                  </a:cubicBezTo>
                  <a:cubicBezTo>
                    <a:pt x="170921" y="81516"/>
                    <a:pt x="383646" y="1611"/>
                    <a:pt x="371475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" name="フリーフォーム: 図形 265">
              <a:extLst>
                <a:ext uri="{FF2B5EF4-FFF2-40B4-BE49-F238E27FC236}">
                  <a16:creationId xmlns:a16="http://schemas.microsoft.com/office/drawing/2014/main" id="{7BD924A9-59D2-4EB2-A8A9-246B704BD8E3}"/>
                </a:ext>
              </a:extLst>
            </p:cNvPr>
            <p:cNvSpPr/>
            <p:nvPr/>
          </p:nvSpPr>
          <p:spPr>
            <a:xfrm>
              <a:off x="3712985" y="2120774"/>
              <a:ext cx="125680" cy="219324"/>
            </a:xfrm>
            <a:custGeom>
              <a:avLst/>
              <a:gdLst>
                <a:gd name="connsiteX0" fmla="*/ 125590 w 125680"/>
                <a:gd name="connsiteY0" fmla="*/ 126 h 219324"/>
                <a:gd name="connsiteX1" fmla="*/ 27165 w 125680"/>
                <a:gd name="connsiteY1" fmla="*/ 149351 h 219324"/>
                <a:gd name="connsiteX2" fmla="*/ 4940 w 125680"/>
                <a:gd name="connsiteY2" fmla="*/ 219201 h 219324"/>
                <a:gd name="connsiteX3" fmla="*/ 8115 w 125680"/>
                <a:gd name="connsiteY3" fmla="*/ 165226 h 219324"/>
                <a:gd name="connsiteX4" fmla="*/ 8115 w 125680"/>
                <a:gd name="connsiteY4" fmla="*/ 123951 h 219324"/>
                <a:gd name="connsiteX5" fmla="*/ 125590 w 125680"/>
                <a:gd name="connsiteY5" fmla="*/ 126 h 21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680" h="219324">
                  <a:moveTo>
                    <a:pt x="125590" y="126"/>
                  </a:moveTo>
                  <a:cubicBezTo>
                    <a:pt x="128765" y="4359"/>
                    <a:pt x="47273" y="112838"/>
                    <a:pt x="27165" y="149351"/>
                  </a:cubicBezTo>
                  <a:cubicBezTo>
                    <a:pt x="7057" y="185864"/>
                    <a:pt x="8115" y="216555"/>
                    <a:pt x="4940" y="219201"/>
                  </a:cubicBezTo>
                  <a:cubicBezTo>
                    <a:pt x="1765" y="221847"/>
                    <a:pt x="7586" y="181101"/>
                    <a:pt x="8115" y="165226"/>
                  </a:cubicBezTo>
                  <a:cubicBezTo>
                    <a:pt x="8644" y="149351"/>
                    <a:pt x="-10406" y="148822"/>
                    <a:pt x="8115" y="123951"/>
                  </a:cubicBezTo>
                  <a:cubicBezTo>
                    <a:pt x="26636" y="99080"/>
                    <a:pt x="122415" y="-4107"/>
                    <a:pt x="125590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A9942877-2236-4535-8414-6B6C5A830802}"/>
                </a:ext>
              </a:extLst>
            </p:cNvPr>
            <p:cNvSpPr/>
            <p:nvPr/>
          </p:nvSpPr>
          <p:spPr>
            <a:xfrm>
              <a:off x="4117112" y="1953678"/>
              <a:ext cx="560499" cy="91707"/>
            </a:xfrm>
            <a:custGeom>
              <a:avLst/>
              <a:gdLst>
                <a:gd name="connsiteX0" fmla="*/ 1921 w 560499"/>
                <a:gd name="connsiteY0" fmla="*/ 5 h 91707"/>
                <a:gd name="connsiteX1" fmla="*/ 247455 w 560499"/>
                <a:gd name="connsiteY1" fmla="*/ 31755 h 91707"/>
                <a:gd name="connsiteX2" fmla="*/ 552255 w 560499"/>
                <a:gd name="connsiteY2" fmla="*/ 91022 h 91707"/>
                <a:gd name="connsiteX3" fmla="*/ 480288 w 560499"/>
                <a:gd name="connsiteY3" fmla="*/ 65622 h 91707"/>
                <a:gd name="connsiteX4" fmla="*/ 380805 w 560499"/>
                <a:gd name="connsiteY4" fmla="*/ 33872 h 91707"/>
                <a:gd name="connsiteX5" fmla="*/ 1921 w 560499"/>
                <a:gd name="connsiteY5" fmla="*/ 5 h 91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0499" h="91707">
                  <a:moveTo>
                    <a:pt x="1921" y="5"/>
                  </a:moveTo>
                  <a:cubicBezTo>
                    <a:pt x="-20304" y="-348"/>
                    <a:pt x="155733" y="16585"/>
                    <a:pt x="247455" y="31755"/>
                  </a:cubicBezTo>
                  <a:cubicBezTo>
                    <a:pt x="339177" y="46925"/>
                    <a:pt x="513450" y="85378"/>
                    <a:pt x="552255" y="91022"/>
                  </a:cubicBezTo>
                  <a:cubicBezTo>
                    <a:pt x="591060" y="96666"/>
                    <a:pt x="480288" y="65622"/>
                    <a:pt x="480288" y="65622"/>
                  </a:cubicBezTo>
                  <a:cubicBezTo>
                    <a:pt x="451713" y="56097"/>
                    <a:pt x="461591" y="45161"/>
                    <a:pt x="380805" y="33872"/>
                  </a:cubicBezTo>
                  <a:cubicBezTo>
                    <a:pt x="300019" y="22583"/>
                    <a:pt x="24146" y="358"/>
                    <a:pt x="192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: 図形 34">
              <a:extLst>
                <a:ext uri="{FF2B5EF4-FFF2-40B4-BE49-F238E27FC236}">
                  <a16:creationId xmlns:a16="http://schemas.microsoft.com/office/drawing/2014/main" id="{28270AD4-DA63-4596-B465-2445B6122C21}"/>
                </a:ext>
              </a:extLst>
            </p:cNvPr>
            <p:cNvSpPr/>
            <p:nvPr/>
          </p:nvSpPr>
          <p:spPr>
            <a:xfrm>
              <a:off x="4649864" y="2010830"/>
              <a:ext cx="240431" cy="202068"/>
            </a:xfrm>
            <a:custGeom>
              <a:avLst/>
              <a:gdLst>
                <a:gd name="connsiteX0" fmla="*/ 453 w 240431"/>
                <a:gd name="connsiteY0" fmla="*/ 3 h 202068"/>
                <a:gd name="connsiteX1" fmla="*/ 163436 w 240431"/>
                <a:gd name="connsiteY1" fmla="*/ 61387 h 202068"/>
                <a:gd name="connsiteX2" fmla="*/ 237519 w 240431"/>
                <a:gd name="connsiteY2" fmla="*/ 201087 h 202068"/>
                <a:gd name="connsiteX3" fmla="*/ 224819 w 240431"/>
                <a:gd name="connsiteY3" fmla="*/ 120653 h 202068"/>
                <a:gd name="connsiteX4" fmla="*/ 218469 w 240431"/>
                <a:gd name="connsiteY4" fmla="*/ 63503 h 202068"/>
                <a:gd name="connsiteX5" fmla="*/ 453 w 240431"/>
                <a:gd name="connsiteY5" fmla="*/ 3 h 20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31" h="202068">
                  <a:moveTo>
                    <a:pt x="453" y="3"/>
                  </a:moveTo>
                  <a:cubicBezTo>
                    <a:pt x="-8719" y="-350"/>
                    <a:pt x="123925" y="27873"/>
                    <a:pt x="163436" y="61387"/>
                  </a:cubicBezTo>
                  <a:cubicBezTo>
                    <a:pt x="202947" y="94901"/>
                    <a:pt x="227289" y="191209"/>
                    <a:pt x="237519" y="201087"/>
                  </a:cubicBezTo>
                  <a:cubicBezTo>
                    <a:pt x="247749" y="210965"/>
                    <a:pt x="227994" y="143584"/>
                    <a:pt x="224819" y="120653"/>
                  </a:cubicBezTo>
                  <a:cubicBezTo>
                    <a:pt x="221644" y="97722"/>
                    <a:pt x="249513" y="82200"/>
                    <a:pt x="218469" y="63503"/>
                  </a:cubicBezTo>
                  <a:cubicBezTo>
                    <a:pt x="187425" y="44806"/>
                    <a:pt x="9625" y="356"/>
                    <a:pt x="45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: 図形 36">
              <a:extLst>
                <a:ext uri="{FF2B5EF4-FFF2-40B4-BE49-F238E27FC236}">
                  <a16:creationId xmlns:a16="http://schemas.microsoft.com/office/drawing/2014/main" id="{E8E2B88B-654D-4A40-A455-70BA2695A01C}"/>
                </a:ext>
              </a:extLst>
            </p:cNvPr>
            <p:cNvSpPr/>
            <p:nvPr/>
          </p:nvSpPr>
          <p:spPr>
            <a:xfrm>
              <a:off x="3822461" y="4048125"/>
              <a:ext cx="283669" cy="124818"/>
            </a:xfrm>
            <a:custGeom>
              <a:avLst/>
              <a:gdLst>
                <a:gd name="connsiteX0" fmla="*/ 239 w 283669"/>
                <a:gd name="connsiteY0" fmla="*/ 0 h 124818"/>
                <a:gd name="connsiteX1" fmla="*/ 270114 w 283669"/>
                <a:gd name="connsiteY1" fmla="*/ 111125 h 124818"/>
                <a:gd name="connsiteX2" fmla="*/ 222489 w 283669"/>
                <a:gd name="connsiteY2" fmla="*/ 111125 h 124818"/>
                <a:gd name="connsiteX3" fmla="*/ 239 w 283669"/>
                <a:gd name="connsiteY3" fmla="*/ 0 h 12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3669" h="124818">
                  <a:moveTo>
                    <a:pt x="239" y="0"/>
                  </a:moveTo>
                  <a:cubicBezTo>
                    <a:pt x="8176" y="0"/>
                    <a:pt x="233072" y="92604"/>
                    <a:pt x="270114" y="111125"/>
                  </a:cubicBezTo>
                  <a:cubicBezTo>
                    <a:pt x="307156" y="129646"/>
                    <a:pt x="260589" y="129117"/>
                    <a:pt x="222489" y="111125"/>
                  </a:cubicBezTo>
                  <a:cubicBezTo>
                    <a:pt x="184389" y="93133"/>
                    <a:pt x="-7698" y="0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" name="フリーフォーム: 図形 275">
              <a:extLst>
                <a:ext uri="{FF2B5EF4-FFF2-40B4-BE49-F238E27FC236}">
                  <a16:creationId xmlns:a16="http://schemas.microsoft.com/office/drawing/2014/main" id="{E78A932F-EFC5-4BD1-AAA5-DC03C9D4DADF}"/>
                </a:ext>
              </a:extLst>
            </p:cNvPr>
            <p:cNvSpPr/>
            <p:nvPr/>
          </p:nvSpPr>
          <p:spPr>
            <a:xfrm>
              <a:off x="4899607" y="3301992"/>
              <a:ext cx="218684" cy="203228"/>
            </a:xfrm>
            <a:custGeom>
              <a:avLst/>
              <a:gdLst>
                <a:gd name="connsiteX0" fmla="*/ 476 w 218684"/>
                <a:gd name="connsiteY0" fmla="*/ 8 h 203228"/>
                <a:gd name="connsiteX1" fmla="*/ 66093 w 218684"/>
                <a:gd name="connsiteY1" fmla="*/ 131241 h 203228"/>
                <a:gd name="connsiteX2" fmla="*/ 218493 w 218684"/>
                <a:gd name="connsiteY2" fmla="*/ 203208 h 203228"/>
                <a:gd name="connsiteX3" fmla="*/ 95726 w 218684"/>
                <a:gd name="connsiteY3" fmla="*/ 124891 h 203228"/>
                <a:gd name="connsiteX4" fmla="*/ 476 w 218684"/>
                <a:gd name="connsiteY4" fmla="*/ 8 h 203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684" h="203228">
                  <a:moveTo>
                    <a:pt x="476" y="8"/>
                  </a:moveTo>
                  <a:cubicBezTo>
                    <a:pt x="-4463" y="1066"/>
                    <a:pt x="29757" y="97374"/>
                    <a:pt x="66093" y="131241"/>
                  </a:cubicBezTo>
                  <a:cubicBezTo>
                    <a:pt x="102429" y="165108"/>
                    <a:pt x="213554" y="204266"/>
                    <a:pt x="218493" y="203208"/>
                  </a:cubicBezTo>
                  <a:cubicBezTo>
                    <a:pt x="223432" y="202150"/>
                    <a:pt x="131357" y="154172"/>
                    <a:pt x="95726" y="124891"/>
                  </a:cubicBezTo>
                  <a:cubicBezTo>
                    <a:pt x="60096" y="95611"/>
                    <a:pt x="5415" y="-1050"/>
                    <a:pt x="476" y="8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AECAAA23-7109-44EF-9197-582824B0B994}"/>
                </a:ext>
              </a:extLst>
            </p:cNvPr>
            <p:cNvSpPr/>
            <p:nvPr/>
          </p:nvSpPr>
          <p:spPr>
            <a:xfrm>
              <a:off x="3992424" y="3400422"/>
              <a:ext cx="53585" cy="180981"/>
            </a:xfrm>
            <a:custGeom>
              <a:avLst/>
              <a:gdLst>
                <a:gd name="connsiteX0" fmla="*/ 49351 w 53585"/>
                <a:gd name="connsiteY0" fmla="*/ 3 h 180981"/>
                <a:gd name="connsiteX1" fmla="*/ 49351 w 53585"/>
                <a:gd name="connsiteY1" fmla="*/ 88903 h 180981"/>
                <a:gd name="connsiteX2" fmla="*/ 139 w 53585"/>
                <a:gd name="connsiteY2" fmla="*/ 180978 h 180981"/>
                <a:gd name="connsiteX3" fmla="*/ 35064 w 53585"/>
                <a:gd name="connsiteY3" fmla="*/ 85728 h 180981"/>
                <a:gd name="connsiteX4" fmla="*/ 49351 w 53585"/>
                <a:gd name="connsiteY4" fmla="*/ 3 h 18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85" h="180981">
                  <a:moveTo>
                    <a:pt x="49351" y="3"/>
                  </a:moveTo>
                  <a:cubicBezTo>
                    <a:pt x="51732" y="532"/>
                    <a:pt x="57553" y="58741"/>
                    <a:pt x="49351" y="88903"/>
                  </a:cubicBezTo>
                  <a:cubicBezTo>
                    <a:pt x="41149" y="119065"/>
                    <a:pt x="2520" y="181507"/>
                    <a:pt x="139" y="180978"/>
                  </a:cubicBezTo>
                  <a:cubicBezTo>
                    <a:pt x="-2242" y="180449"/>
                    <a:pt x="26597" y="112980"/>
                    <a:pt x="35064" y="85728"/>
                  </a:cubicBezTo>
                  <a:cubicBezTo>
                    <a:pt x="43531" y="58476"/>
                    <a:pt x="46970" y="-526"/>
                    <a:pt x="49351" y="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" name="楕円 288">
              <a:extLst>
                <a:ext uri="{FF2B5EF4-FFF2-40B4-BE49-F238E27FC236}">
                  <a16:creationId xmlns:a16="http://schemas.microsoft.com/office/drawing/2014/main" id="{88A4FEC9-7992-4A78-8ED6-2B6EA7D7A9FC}"/>
                </a:ext>
              </a:extLst>
            </p:cNvPr>
            <p:cNvSpPr/>
            <p:nvPr/>
          </p:nvSpPr>
          <p:spPr>
            <a:xfrm rot="20573836">
              <a:off x="3732162" y="3231777"/>
              <a:ext cx="243064" cy="352443"/>
            </a:xfrm>
            <a:prstGeom prst="ellipse">
              <a:avLst/>
            </a:prstGeom>
            <a:solidFill>
              <a:srgbClr val="FF0000">
                <a:alpha val="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41077EB3-99CE-49D2-83C5-AB95EBBCCDD2}"/>
                </a:ext>
              </a:extLst>
            </p:cNvPr>
            <p:cNvSpPr/>
            <p:nvPr/>
          </p:nvSpPr>
          <p:spPr>
            <a:xfrm>
              <a:off x="1885925" y="4816372"/>
              <a:ext cx="730455" cy="464718"/>
            </a:xfrm>
            <a:custGeom>
              <a:avLst/>
              <a:gdLst>
                <a:gd name="connsiteX0" fmla="*/ 730275 w 730455"/>
                <a:gd name="connsiteY0" fmla="*/ 5395 h 464718"/>
                <a:gd name="connsiteX1" fmla="*/ 488975 w 730455"/>
                <a:gd name="connsiteY1" fmla="*/ 5395 h 464718"/>
                <a:gd name="connsiteX2" fmla="*/ 334458 w 730455"/>
                <a:gd name="connsiteY2" fmla="*/ 68895 h 464718"/>
                <a:gd name="connsiteX3" fmla="*/ 186292 w 730455"/>
                <a:gd name="connsiteY3" fmla="*/ 204361 h 464718"/>
                <a:gd name="connsiteX4" fmla="*/ 25 w 730455"/>
                <a:gd name="connsiteY4" fmla="*/ 464711 h 464718"/>
                <a:gd name="connsiteX5" fmla="*/ 198992 w 730455"/>
                <a:gd name="connsiteY5" fmla="*/ 212828 h 464718"/>
                <a:gd name="connsiteX6" fmla="*/ 336575 w 730455"/>
                <a:gd name="connsiteY6" fmla="*/ 102761 h 464718"/>
                <a:gd name="connsiteX7" fmla="*/ 524958 w 730455"/>
                <a:gd name="connsiteY7" fmla="*/ 22328 h 464718"/>
                <a:gd name="connsiteX8" fmla="*/ 730275 w 730455"/>
                <a:gd name="connsiteY8" fmla="*/ 5395 h 464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0455" h="464718">
                  <a:moveTo>
                    <a:pt x="730275" y="5395"/>
                  </a:moveTo>
                  <a:cubicBezTo>
                    <a:pt x="724278" y="2573"/>
                    <a:pt x="554945" y="-5188"/>
                    <a:pt x="488975" y="5395"/>
                  </a:cubicBezTo>
                  <a:cubicBezTo>
                    <a:pt x="423005" y="15978"/>
                    <a:pt x="384905" y="35734"/>
                    <a:pt x="334458" y="68895"/>
                  </a:cubicBezTo>
                  <a:cubicBezTo>
                    <a:pt x="284011" y="102056"/>
                    <a:pt x="242031" y="138392"/>
                    <a:pt x="186292" y="204361"/>
                  </a:cubicBezTo>
                  <a:cubicBezTo>
                    <a:pt x="130553" y="270330"/>
                    <a:pt x="-2092" y="463300"/>
                    <a:pt x="25" y="464711"/>
                  </a:cubicBezTo>
                  <a:cubicBezTo>
                    <a:pt x="2142" y="466122"/>
                    <a:pt x="142900" y="273153"/>
                    <a:pt x="198992" y="212828"/>
                  </a:cubicBezTo>
                  <a:cubicBezTo>
                    <a:pt x="255084" y="152503"/>
                    <a:pt x="282247" y="134511"/>
                    <a:pt x="336575" y="102761"/>
                  </a:cubicBezTo>
                  <a:cubicBezTo>
                    <a:pt x="390903" y="71011"/>
                    <a:pt x="458988" y="38909"/>
                    <a:pt x="524958" y="22328"/>
                  </a:cubicBezTo>
                  <a:cubicBezTo>
                    <a:pt x="590927" y="5748"/>
                    <a:pt x="736272" y="8217"/>
                    <a:pt x="730275" y="53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7B89E007-8629-4AD0-BF6B-28103E98A7A9}"/>
                </a:ext>
              </a:extLst>
            </p:cNvPr>
            <p:cNvSpPr/>
            <p:nvPr/>
          </p:nvSpPr>
          <p:spPr>
            <a:xfrm>
              <a:off x="1471109" y="5310335"/>
              <a:ext cx="396929" cy="927809"/>
            </a:xfrm>
            <a:custGeom>
              <a:avLst/>
              <a:gdLst>
                <a:gd name="connsiteX0" fmla="*/ 395791 w 396929"/>
                <a:gd name="connsiteY0" fmla="*/ 1440 h 927809"/>
                <a:gd name="connsiteX1" fmla="*/ 11616 w 396929"/>
                <a:gd name="connsiteY1" fmla="*/ 890440 h 927809"/>
                <a:gd name="connsiteX2" fmla="*/ 125916 w 396929"/>
                <a:gd name="connsiteY2" fmla="*/ 687240 h 927809"/>
                <a:gd name="connsiteX3" fmla="*/ 395791 w 396929"/>
                <a:gd name="connsiteY3" fmla="*/ 1440 h 92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6929" h="927809">
                  <a:moveTo>
                    <a:pt x="395791" y="1440"/>
                  </a:moveTo>
                  <a:cubicBezTo>
                    <a:pt x="376741" y="35307"/>
                    <a:pt x="56595" y="776140"/>
                    <a:pt x="11616" y="890440"/>
                  </a:cubicBezTo>
                  <a:cubicBezTo>
                    <a:pt x="-33363" y="1004740"/>
                    <a:pt x="62416" y="833819"/>
                    <a:pt x="125916" y="687240"/>
                  </a:cubicBezTo>
                  <a:cubicBezTo>
                    <a:pt x="189416" y="540661"/>
                    <a:pt x="414841" y="-32427"/>
                    <a:pt x="395791" y="14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: 図形 51">
              <a:extLst>
                <a:ext uri="{FF2B5EF4-FFF2-40B4-BE49-F238E27FC236}">
                  <a16:creationId xmlns:a16="http://schemas.microsoft.com/office/drawing/2014/main" id="{5FB15072-FC43-4F07-A79F-C58AD3F5D682}"/>
                </a:ext>
              </a:extLst>
            </p:cNvPr>
            <p:cNvSpPr/>
            <p:nvPr/>
          </p:nvSpPr>
          <p:spPr>
            <a:xfrm>
              <a:off x="1062955" y="6280147"/>
              <a:ext cx="374670" cy="854212"/>
            </a:xfrm>
            <a:custGeom>
              <a:avLst/>
              <a:gdLst>
                <a:gd name="connsiteX0" fmla="*/ 374262 w 374670"/>
                <a:gd name="connsiteY0" fmla="*/ 3 h 854212"/>
                <a:gd name="connsiteX1" fmla="*/ 247262 w 374670"/>
                <a:gd name="connsiteY1" fmla="*/ 364070 h 854212"/>
                <a:gd name="connsiteX2" fmla="*/ 14428 w 374670"/>
                <a:gd name="connsiteY2" fmla="*/ 823386 h 854212"/>
                <a:gd name="connsiteX3" fmla="*/ 52528 w 374670"/>
                <a:gd name="connsiteY3" fmla="*/ 762003 h 854212"/>
                <a:gd name="connsiteX4" fmla="*/ 279012 w 374670"/>
                <a:gd name="connsiteY4" fmla="*/ 357720 h 854212"/>
                <a:gd name="connsiteX5" fmla="*/ 374262 w 374670"/>
                <a:gd name="connsiteY5" fmla="*/ 3 h 854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4670" h="854212">
                  <a:moveTo>
                    <a:pt x="374262" y="3"/>
                  </a:moveTo>
                  <a:cubicBezTo>
                    <a:pt x="368971" y="1061"/>
                    <a:pt x="307234" y="226840"/>
                    <a:pt x="247262" y="364070"/>
                  </a:cubicBezTo>
                  <a:cubicBezTo>
                    <a:pt x="187290" y="501300"/>
                    <a:pt x="46884" y="757064"/>
                    <a:pt x="14428" y="823386"/>
                  </a:cubicBezTo>
                  <a:cubicBezTo>
                    <a:pt x="-18028" y="889708"/>
                    <a:pt x="8431" y="839614"/>
                    <a:pt x="52528" y="762003"/>
                  </a:cubicBezTo>
                  <a:cubicBezTo>
                    <a:pt x="96625" y="684392"/>
                    <a:pt x="225390" y="481192"/>
                    <a:pt x="279012" y="357720"/>
                  </a:cubicBezTo>
                  <a:cubicBezTo>
                    <a:pt x="332634" y="234248"/>
                    <a:pt x="379553" y="-1055"/>
                    <a:pt x="374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C9FB8E-EF45-41B0-B94E-4C7FD1EA5273}"/>
                </a:ext>
              </a:extLst>
            </p:cNvPr>
            <p:cNvSpPr/>
            <p:nvPr/>
          </p:nvSpPr>
          <p:spPr>
            <a:xfrm>
              <a:off x="663352" y="7071416"/>
              <a:ext cx="518614" cy="631250"/>
            </a:xfrm>
            <a:custGeom>
              <a:avLst/>
              <a:gdLst>
                <a:gd name="connsiteX0" fmla="*/ 1281 w 518614"/>
                <a:gd name="connsiteY0" fmla="*/ 629017 h 631250"/>
                <a:gd name="connsiteX1" fmla="*/ 244698 w 518614"/>
                <a:gd name="connsiteY1" fmla="*/ 264951 h 631250"/>
                <a:gd name="connsiteX2" fmla="*/ 517748 w 518614"/>
                <a:gd name="connsiteY2" fmla="*/ 367 h 631250"/>
                <a:gd name="connsiteX3" fmla="*/ 325131 w 518614"/>
                <a:gd name="connsiteY3" fmla="*/ 212034 h 631250"/>
                <a:gd name="connsiteX4" fmla="*/ 155798 w 518614"/>
                <a:gd name="connsiteY4" fmla="*/ 408884 h 631250"/>
                <a:gd name="connsiteX5" fmla="*/ 1281 w 518614"/>
                <a:gd name="connsiteY5" fmla="*/ 629017 h 631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8614" h="631250">
                  <a:moveTo>
                    <a:pt x="1281" y="629017"/>
                  </a:moveTo>
                  <a:cubicBezTo>
                    <a:pt x="16098" y="605028"/>
                    <a:pt x="158620" y="369726"/>
                    <a:pt x="244698" y="264951"/>
                  </a:cubicBezTo>
                  <a:cubicBezTo>
                    <a:pt x="330776" y="160176"/>
                    <a:pt x="504343" y="9186"/>
                    <a:pt x="517748" y="367"/>
                  </a:cubicBezTo>
                  <a:cubicBezTo>
                    <a:pt x="531153" y="-8452"/>
                    <a:pt x="385456" y="143948"/>
                    <a:pt x="325131" y="212034"/>
                  </a:cubicBezTo>
                  <a:cubicBezTo>
                    <a:pt x="264806" y="280120"/>
                    <a:pt x="207656" y="340445"/>
                    <a:pt x="155798" y="408884"/>
                  </a:cubicBezTo>
                  <a:cubicBezTo>
                    <a:pt x="103940" y="477323"/>
                    <a:pt x="-13536" y="653006"/>
                    <a:pt x="1281" y="629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5EB3F031-296F-4F6C-8CFA-B366CD601A86}"/>
                </a:ext>
              </a:extLst>
            </p:cNvPr>
            <p:cNvSpPr/>
            <p:nvPr/>
          </p:nvSpPr>
          <p:spPr>
            <a:xfrm>
              <a:off x="593568" y="7696200"/>
              <a:ext cx="77745" cy="254000"/>
            </a:xfrm>
            <a:custGeom>
              <a:avLst/>
              <a:gdLst>
                <a:gd name="connsiteX0" fmla="*/ 77415 w 77745"/>
                <a:gd name="connsiteY0" fmla="*/ 0 h 254000"/>
                <a:gd name="connsiteX1" fmla="*/ 28732 w 77745"/>
                <a:gd name="connsiteY1" fmla="*/ 162983 h 254000"/>
                <a:gd name="connsiteX2" fmla="*/ 24499 w 77745"/>
                <a:gd name="connsiteY2" fmla="*/ 254000 h 254000"/>
                <a:gd name="connsiteX3" fmla="*/ 1215 w 77745"/>
                <a:gd name="connsiteY3" fmla="*/ 162983 h 254000"/>
                <a:gd name="connsiteX4" fmla="*/ 77415 w 77745"/>
                <a:gd name="connsiteY4" fmla="*/ 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745" h="254000">
                  <a:moveTo>
                    <a:pt x="77415" y="0"/>
                  </a:moveTo>
                  <a:cubicBezTo>
                    <a:pt x="82001" y="0"/>
                    <a:pt x="37551" y="120650"/>
                    <a:pt x="28732" y="162983"/>
                  </a:cubicBezTo>
                  <a:cubicBezTo>
                    <a:pt x="19913" y="205316"/>
                    <a:pt x="29085" y="254000"/>
                    <a:pt x="24499" y="254000"/>
                  </a:cubicBezTo>
                  <a:cubicBezTo>
                    <a:pt x="19913" y="254000"/>
                    <a:pt x="-5840" y="203200"/>
                    <a:pt x="1215" y="162983"/>
                  </a:cubicBezTo>
                  <a:cubicBezTo>
                    <a:pt x="8270" y="122766"/>
                    <a:pt x="72829" y="0"/>
                    <a:pt x="77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: 図形 1025">
              <a:extLst>
                <a:ext uri="{FF2B5EF4-FFF2-40B4-BE49-F238E27FC236}">
                  <a16:creationId xmlns:a16="http://schemas.microsoft.com/office/drawing/2014/main" id="{1F504C1A-F811-4FA5-AF01-EEDB8D90FED2}"/>
                </a:ext>
              </a:extLst>
            </p:cNvPr>
            <p:cNvSpPr/>
            <p:nvPr/>
          </p:nvSpPr>
          <p:spPr>
            <a:xfrm>
              <a:off x="643096" y="7441848"/>
              <a:ext cx="287696" cy="499426"/>
            </a:xfrm>
            <a:custGeom>
              <a:avLst/>
              <a:gdLst>
                <a:gd name="connsiteX0" fmla="*/ 286121 w 287696"/>
                <a:gd name="connsiteY0" fmla="*/ 2469 h 499426"/>
                <a:gd name="connsiteX1" fmla="*/ 74454 w 287696"/>
                <a:gd name="connsiteY1" fmla="*/ 271285 h 499426"/>
                <a:gd name="connsiteX2" fmla="*/ 371 w 287696"/>
                <a:gd name="connsiteY2" fmla="*/ 497769 h 499426"/>
                <a:gd name="connsiteX3" fmla="*/ 51171 w 287696"/>
                <a:gd name="connsiteY3" fmla="*/ 362302 h 499426"/>
                <a:gd name="connsiteX4" fmla="*/ 165471 w 287696"/>
                <a:gd name="connsiteY4" fmla="*/ 148519 h 499426"/>
                <a:gd name="connsiteX5" fmla="*/ 286121 w 287696"/>
                <a:gd name="connsiteY5" fmla="*/ 2469 h 49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696" h="499426">
                  <a:moveTo>
                    <a:pt x="286121" y="2469"/>
                  </a:moveTo>
                  <a:cubicBezTo>
                    <a:pt x="270952" y="22930"/>
                    <a:pt x="122079" y="188735"/>
                    <a:pt x="74454" y="271285"/>
                  </a:cubicBezTo>
                  <a:cubicBezTo>
                    <a:pt x="26829" y="353835"/>
                    <a:pt x="4251" y="482600"/>
                    <a:pt x="371" y="497769"/>
                  </a:cubicBezTo>
                  <a:cubicBezTo>
                    <a:pt x="-3509" y="512938"/>
                    <a:pt x="23654" y="420510"/>
                    <a:pt x="51171" y="362302"/>
                  </a:cubicBezTo>
                  <a:cubicBezTo>
                    <a:pt x="78688" y="304094"/>
                    <a:pt x="128077" y="203200"/>
                    <a:pt x="165471" y="148519"/>
                  </a:cubicBezTo>
                  <a:cubicBezTo>
                    <a:pt x="202865" y="93839"/>
                    <a:pt x="301290" y="-17992"/>
                    <a:pt x="286121" y="24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: 図形 1029">
              <a:extLst>
                <a:ext uri="{FF2B5EF4-FFF2-40B4-BE49-F238E27FC236}">
                  <a16:creationId xmlns:a16="http://schemas.microsoft.com/office/drawing/2014/main" id="{05F95B10-6755-449C-B046-DB6C34FD4586}"/>
                </a:ext>
              </a:extLst>
            </p:cNvPr>
            <p:cNvSpPr/>
            <p:nvPr/>
          </p:nvSpPr>
          <p:spPr>
            <a:xfrm>
              <a:off x="528052" y="7937492"/>
              <a:ext cx="96431" cy="302731"/>
            </a:xfrm>
            <a:custGeom>
              <a:avLst/>
              <a:gdLst>
                <a:gd name="connsiteX0" fmla="*/ 96365 w 96431"/>
                <a:gd name="connsiteY0" fmla="*/ 8 h 302731"/>
                <a:gd name="connsiteX1" fmla="*/ 5348 w 96431"/>
                <a:gd name="connsiteY1" fmla="*/ 218025 h 302731"/>
                <a:gd name="connsiteX2" fmla="*/ 11698 w 96431"/>
                <a:gd name="connsiteY2" fmla="*/ 302691 h 302731"/>
                <a:gd name="connsiteX3" fmla="*/ 20165 w 96431"/>
                <a:gd name="connsiteY3" fmla="*/ 209558 h 302731"/>
                <a:gd name="connsiteX4" fmla="*/ 96365 w 96431"/>
                <a:gd name="connsiteY4" fmla="*/ 8 h 30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431" h="302731">
                  <a:moveTo>
                    <a:pt x="96365" y="8"/>
                  </a:moveTo>
                  <a:cubicBezTo>
                    <a:pt x="93895" y="1419"/>
                    <a:pt x="19459" y="167578"/>
                    <a:pt x="5348" y="218025"/>
                  </a:cubicBezTo>
                  <a:cubicBezTo>
                    <a:pt x="-8763" y="268472"/>
                    <a:pt x="9228" y="304102"/>
                    <a:pt x="11698" y="302691"/>
                  </a:cubicBezTo>
                  <a:cubicBezTo>
                    <a:pt x="14167" y="301280"/>
                    <a:pt x="8523" y="252950"/>
                    <a:pt x="20165" y="209558"/>
                  </a:cubicBezTo>
                  <a:cubicBezTo>
                    <a:pt x="31807" y="166166"/>
                    <a:pt x="98835" y="-1403"/>
                    <a:pt x="9636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: 図形 1030">
              <a:extLst>
                <a:ext uri="{FF2B5EF4-FFF2-40B4-BE49-F238E27FC236}">
                  <a16:creationId xmlns:a16="http://schemas.microsoft.com/office/drawing/2014/main" id="{9EA0BA04-A80A-4F44-B097-D345261FBC50}"/>
                </a:ext>
              </a:extLst>
            </p:cNvPr>
            <p:cNvSpPr/>
            <p:nvPr/>
          </p:nvSpPr>
          <p:spPr>
            <a:xfrm>
              <a:off x="525283" y="8220941"/>
              <a:ext cx="158451" cy="411973"/>
            </a:xfrm>
            <a:custGeom>
              <a:avLst/>
              <a:gdLst>
                <a:gd name="connsiteX0" fmla="*/ 33517 w 158451"/>
                <a:gd name="connsiteY0" fmla="*/ 192 h 411973"/>
                <a:gd name="connsiteX1" fmla="*/ 20817 w 158451"/>
                <a:gd name="connsiteY1" fmla="*/ 131426 h 411973"/>
                <a:gd name="connsiteX2" fmla="*/ 54684 w 158451"/>
                <a:gd name="connsiteY2" fmla="*/ 188576 h 411973"/>
                <a:gd name="connsiteX3" fmla="*/ 154167 w 158451"/>
                <a:gd name="connsiteY3" fmla="*/ 402359 h 411973"/>
                <a:gd name="connsiteX4" fmla="*/ 126650 w 158451"/>
                <a:gd name="connsiteY4" fmla="*/ 353676 h 411973"/>
                <a:gd name="connsiteX5" fmla="*/ 3884 w 158451"/>
                <a:gd name="connsiteY5" fmla="*/ 163176 h 411973"/>
                <a:gd name="connsiteX6" fmla="*/ 33517 w 158451"/>
                <a:gd name="connsiteY6" fmla="*/ 192 h 41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451" h="411973">
                  <a:moveTo>
                    <a:pt x="33517" y="192"/>
                  </a:moveTo>
                  <a:cubicBezTo>
                    <a:pt x="36339" y="-5100"/>
                    <a:pt x="17289" y="100029"/>
                    <a:pt x="20817" y="131426"/>
                  </a:cubicBezTo>
                  <a:cubicBezTo>
                    <a:pt x="24345" y="162823"/>
                    <a:pt x="32459" y="143421"/>
                    <a:pt x="54684" y="188576"/>
                  </a:cubicBezTo>
                  <a:cubicBezTo>
                    <a:pt x="76909" y="233731"/>
                    <a:pt x="142173" y="374842"/>
                    <a:pt x="154167" y="402359"/>
                  </a:cubicBezTo>
                  <a:cubicBezTo>
                    <a:pt x="166161" y="429876"/>
                    <a:pt x="151697" y="393540"/>
                    <a:pt x="126650" y="353676"/>
                  </a:cubicBezTo>
                  <a:cubicBezTo>
                    <a:pt x="101603" y="313812"/>
                    <a:pt x="20817" y="217857"/>
                    <a:pt x="3884" y="163176"/>
                  </a:cubicBezTo>
                  <a:cubicBezTo>
                    <a:pt x="-13049" y="108495"/>
                    <a:pt x="30695" y="5484"/>
                    <a:pt x="33517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: 図形 1033">
              <a:extLst>
                <a:ext uri="{FF2B5EF4-FFF2-40B4-BE49-F238E27FC236}">
                  <a16:creationId xmlns:a16="http://schemas.microsoft.com/office/drawing/2014/main" id="{6A0156AD-BDF3-44CC-9605-E3CDACC4AB2A}"/>
                </a:ext>
              </a:extLst>
            </p:cNvPr>
            <p:cNvSpPr/>
            <p:nvPr/>
          </p:nvSpPr>
          <p:spPr>
            <a:xfrm>
              <a:off x="715347" y="8651444"/>
              <a:ext cx="557320" cy="76149"/>
            </a:xfrm>
            <a:custGeom>
              <a:avLst/>
              <a:gdLst>
                <a:gd name="connsiteX0" fmla="*/ 86 w 557320"/>
                <a:gd name="connsiteY0" fmla="*/ 29006 h 76149"/>
                <a:gd name="connsiteX1" fmla="*/ 103803 w 557320"/>
                <a:gd name="connsiteY1" fmla="*/ 75573 h 76149"/>
                <a:gd name="connsiteX2" fmla="*/ 180003 w 557320"/>
                <a:gd name="connsiteY2" fmla="*/ 52289 h 76149"/>
                <a:gd name="connsiteX3" fmla="*/ 548303 w 557320"/>
                <a:gd name="connsiteY3" fmla="*/ 12073 h 76149"/>
                <a:gd name="connsiteX4" fmla="*/ 419186 w 557320"/>
                <a:gd name="connsiteY4" fmla="*/ 1489 h 76149"/>
                <a:gd name="connsiteX5" fmla="*/ 141903 w 557320"/>
                <a:gd name="connsiteY5" fmla="*/ 39589 h 76149"/>
                <a:gd name="connsiteX6" fmla="*/ 86870 w 557320"/>
                <a:gd name="connsiteY6" fmla="*/ 54406 h 76149"/>
                <a:gd name="connsiteX7" fmla="*/ 86 w 557320"/>
                <a:gd name="connsiteY7" fmla="*/ 29006 h 7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7320" h="76149">
                  <a:moveTo>
                    <a:pt x="86" y="29006"/>
                  </a:moveTo>
                  <a:cubicBezTo>
                    <a:pt x="2908" y="32534"/>
                    <a:pt x="73817" y="71693"/>
                    <a:pt x="103803" y="75573"/>
                  </a:cubicBezTo>
                  <a:cubicBezTo>
                    <a:pt x="133789" y="79454"/>
                    <a:pt x="105920" y="62872"/>
                    <a:pt x="180003" y="52289"/>
                  </a:cubicBezTo>
                  <a:cubicBezTo>
                    <a:pt x="254086" y="41706"/>
                    <a:pt x="508439" y="20540"/>
                    <a:pt x="548303" y="12073"/>
                  </a:cubicBezTo>
                  <a:cubicBezTo>
                    <a:pt x="588167" y="3606"/>
                    <a:pt x="486919" y="-3097"/>
                    <a:pt x="419186" y="1489"/>
                  </a:cubicBezTo>
                  <a:cubicBezTo>
                    <a:pt x="351453" y="6075"/>
                    <a:pt x="197289" y="30770"/>
                    <a:pt x="141903" y="39589"/>
                  </a:cubicBezTo>
                  <a:cubicBezTo>
                    <a:pt x="86517" y="48408"/>
                    <a:pt x="109800" y="53700"/>
                    <a:pt x="86870" y="54406"/>
                  </a:cubicBezTo>
                  <a:cubicBezTo>
                    <a:pt x="63940" y="55112"/>
                    <a:pt x="-2736" y="25478"/>
                    <a:pt x="86" y="290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: 図形 1034">
              <a:extLst>
                <a:ext uri="{FF2B5EF4-FFF2-40B4-BE49-F238E27FC236}">
                  <a16:creationId xmlns:a16="http://schemas.microsoft.com/office/drawing/2014/main" id="{2D62D02F-F6EA-48D8-8D09-597219B4680D}"/>
                </a:ext>
              </a:extLst>
            </p:cNvPr>
            <p:cNvSpPr/>
            <p:nvPr/>
          </p:nvSpPr>
          <p:spPr>
            <a:xfrm>
              <a:off x="1225857" y="8040168"/>
              <a:ext cx="404956" cy="616640"/>
            </a:xfrm>
            <a:custGeom>
              <a:avLst/>
              <a:gdLst>
                <a:gd name="connsiteX0" fmla="*/ 403976 w 404956"/>
                <a:gd name="connsiteY0" fmla="*/ 1049 h 616640"/>
                <a:gd name="connsiteX1" fmla="*/ 211360 w 404956"/>
                <a:gd name="connsiteY1" fmla="*/ 238115 h 616640"/>
                <a:gd name="connsiteX2" fmla="*/ 14510 w 404956"/>
                <a:gd name="connsiteY2" fmla="*/ 597949 h 616640"/>
                <a:gd name="connsiteX3" fmla="*/ 27210 w 404956"/>
                <a:gd name="connsiteY3" fmla="*/ 540799 h 616640"/>
                <a:gd name="connsiteX4" fmla="*/ 126693 w 404956"/>
                <a:gd name="connsiteY4" fmla="*/ 329132 h 616640"/>
                <a:gd name="connsiteX5" fmla="*/ 403976 w 404956"/>
                <a:gd name="connsiteY5" fmla="*/ 1049 h 61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4956" h="616640">
                  <a:moveTo>
                    <a:pt x="403976" y="1049"/>
                  </a:moveTo>
                  <a:cubicBezTo>
                    <a:pt x="418087" y="-14120"/>
                    <a:pt x="276271" y="138632"/>
                    <a:pt x="211360" y="238115"/>
                  </a:cubicBezTo>
                  <a:cubicBezTo>
                    <a:pt x="146449" y="337598"/>
                    <a:pt x="45202" y="547502"/>
                    <a:pt x="14510" y="597949"/>
                  </a:cubicBezTo>
                  <a:cubicBezTo>
                    <a:pt x="-16182" y="648396"/>
                    <a:pt x="8513" y="585602"/>
                    <a:pt x="27210" y="540799"/>
                  </a:cubicBezTo>
                  <a:cubicBezTo>
                    <a:pt x="45907" y="495996"/>
                    <a:pt x="68837" y="415563"/>
                    <a:pt x="126693" y="329132"/>
                  </a:cubicBezTo>
                  <a:cubicBezTo>
                    <a:pt x="184548" y="242701"/>
                    <a:pt x="389865" y="16218"/>
                    <a:pt x="403976" y="10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: 図形 1035">
              <a:extLst>
                <a:ext uri="{FF2B5EF4-FFF2-40B4-BE49-F238E27FC236}">
                  <a16:creationId xmlns:a16="http://schemas.microsoft.com/office/drawing/2014/main" id="{9A826451-05B3-43EC-9A51-448C04198399}"/>
                </a:ext>
              </a:extLst>
            </p:cNvPr>
            <p:cNvSpPr/>
            <p:nvPr/>
          </p:nvSpPr>
          <p:spPr>
            <a:xfrm>
              <a:off x="1655154" y="7371022"/>
              <a:ext cx="308144" cy="671555"/>
            </a:xfrm>
            <a:custGeom>
              <a:avLst/>
              <a:gdLst>
                <a:gd name="connsiteX0" fmla="*/ 306996 w 308144"/>
                <a:gd name="connsiteY0" fmla="*/ 1328 h 671555"/>
                <a:gd name="connsiteX1" fmla="*/ 194813 w 308144"/>
                <a:gd name="connsiteY1" fmla="*/ 246861 h 671555"/>
                <a:gd name="connsiteX2" fmla="*/ 12779 w 308144"/>
                <a:gd name="connsiteY2" fmla="*/ 646911 h 671555"/>
                <a:gd name="connsiteX3" fmla="*/ 27596 w 308144"/>
                <a:gd name="connsiteY3" fmla="*/ 598228 h 671555"/>
                <a:gd name="connsiteX4" fmla="*/ 127079 w 308144"/>
                <a:gd name="connsiteY4" fmla="*/ 350578 h 671555"/>
                <a:gd name="connsiteX5" fmla="*/ 306996 w 308144"/>
                <a:gd name="connsiteY5" fmla="*/ 1328 h 67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144" h="671555">
                  <a:moveTo>
                    <a:pt x="306996" y="1328"/>
                  </a:moveTo>
                  <a:cubicBezTo>
                    <a:pt x="318285" y="-15958"/>
                    <a:pt x="243849" y="139264"/>
                    <a:pt x="194813" y="246861"/>
                  </a:cubicBezTo>
                  <a:cubicBezTo>
                    <a:pt x="145777" y="354458"/>
                    <a:pt x="40648" y="588350"/>
                    <a:pt x="12779" y="646911"/>
                  </a:cubicBezTo>
                  <a:cubicBezTo>
                    <a:pt x="-15090" y="705472"/>
                    <a:pt x="8546" y="647617"/>
                    <a:pt x="27596" y="598228"/>
                  </a:cubicBezTo>
                  <a:cubicBezTo>
                    <a:pt x="46646" y="548839"/>
                    <a:pt x="83335" y="447239"/>
                    <a:pt x="127079" y="350578"/>
                  </a:cubicBezTo>
                  <a:cubicBezTo>
                    <a:pt x="170823" y="253917"/>
                    <a:pt x="295707" y="18614"/>
                    <a:pt x="306996" y="13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: 図形 1036">
              <a:extLst>
                <a:ext uri="{FF2B5EF4-FFF2-40B4-BE49-F238E27FC236}">
                  <a16:creationId xmlns:a16="http://schemas.microsoft.com/office/drawing/2014/main" id="{9290D345-57A1-4F85-BB0A-33D68E23E38B}"/>
                </a:ext>
              </a:extLst>
            </p:cNvPr>
            <p:cNvSpPr/>
            <p:nvPr/>
          </p:nvSpPr>
          <p:spPr>
            <a:xfrm>
              <a:off x="1184540" y="6413414"/>
              <a:ext cx="708703" cy="666915"/>
            </a:xfrm>
            <a:custGeom>
              <a:avLst/>
              <a:gdLst>
                <a:gd name="connsiteX0" fmla="*/ 707760 w 708703"/>
                <a:gd name="connsiteY0" fmla="*/ 86 h 666915"/>
                <a:gd name="connsiteX1" fmla="*/ 375443 w 708703"/>
                <a:gd name="connsiteY1" fmla="*/ 334519 h 666915"/>
                <a:gd name="connsiteX2" fmla="*/ 15610 w 708703"/>
                <a:gd name="connsiteY2" fmla="*/ 654136 h 666915"/>
                <a:gd name="connsiteX3" fmla="*/ 91810 w 708703"/>
                <a:gd name="connsiteY3" fmla="*/ 584286 h 666915"/>
                <a:gd name="connsiteX4" fmla="*/ 335227 w 708703"/>
                <a:gd name="connsiteY4" fmla="*/ 404369 h 666915"/>
                <a:gd name="connsiteX5" fmla="*/ 470693 w 708703"/>
                <a:gd name="connsiteY5" fmla="*/ 302769 h 666915"/>
                <a:gd name="connsiteX6" fmla="*/ 707760 w 708703"/>
                <a:gd name="connsiteY6" fmla="*/ 86 h 66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8703" h="666915">
                  <a:moveTo>
                    <a:pt x="707760" y="86"/>
                  </a:moveTo>
                  <a:cubicBezTo>
                    <a:pt x="691885" y="5378"/>
                    <a:pt x="490801" y="225511"/>
                    <a:pt x="375443" y="334519"/>
                  </a:cubicBezTo>
                  <a:cubicBezTo>
                    <a:pt x="260085" y="443527"/>
                    <a:pt x="62882" y="612508"/>
                    <a:pt x="15610" y="654136"/>
                  </a:cubicBezTo>
                  <a:cubicBezTo>
                    <a:pt x="-31662" y="695764"/>
                    <a:pt x="38541" y="625914"/>
                    <a:pt x="91810" y="584286"/>
                  </a:cubicBezTo>
                  <a:cubicBezTo>
                    <a:pt x="145079" y="542658"/>
                    <a:pt x="272080" y="451289"/>
                    <a:pt x="335227" y="404369"/>
                  </a:cubicBezTo>
                  <a:cubicBezTo>
                    <a:pt x="398374" y="357449"/>
                    <a:pt x="406488" y="371913"/>
                    <a:pt x="470693" y="302769"/>
                  </a:cubicBezTo>
                  <a:cubicBezTo>
                    <a:pt x="534898" y="233625"/>
                    <a:pt x="723635" y="-5206"/>
                    <a:pt x="707760" y="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: 図形 1039">
              <a:extLst>
                <a:ext uri="{FF2B5EF4-FFF2-40B4-BE49-F238E27FC236}">
                  <a16:creationId xmlns:a16="http://schemas.microsoft.com/office/drawing/2014/main" id="{FEF6C5B6-72D5-4BA8-ABB2-FCCA34B088C1}"/>
                </a:ext>
              </a:extLst>
            </p:cNvPr>
            <p:cNvSpPr/>
            <p:nvPr/>
          </p:nvSpPr>
          <p:spPr>
            <a:xfrm>
              <a:off x="1537411" y="6576786"/>
              <a:ext cx="333835" cy="362546"/>
            </a:xfrm>
            <a:custGeom>
              <a:avLst/>
              <a:gdLst>
                <a:gd name="connsiteX0" fmla="*/ 331606 w 333835"/>
                <a:gd name="connsiteY0" fmla="*/ 3931 h 362546"/>
                <a:gd name="connsiteX1" fmla="*/ 11989 w 333835"/>
                <a:gd name="connsiteY1" fmla="*/ 348947 h 362546"/>
                <a:gd name="connsiteX2" fmla="*/ 75489 w 333835"/>
                <a:gd name="connsiteY2" fmla="*/ 281214 h 362546"/>
                <a:gd name="connsiteX3" fmla="*/ 149572 w 333835"/>
                <a:gd name="connsiteY3" fmla="*/ 169031 h 362546"/>
                <a:gd name="connsiteX4" fmla="*/ 331606 w 333835"/>
                <a:gd name="connsiteY4" fmla="*/ 3931 h 36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3835" h="362546">
                  <a:moveTo>
                    <a:pt x="331606" y="3931"/>
                  </a:moveTo>
                  <a:cubicBezTo>
                    <a:pt x="308676" y="33917"/>
                    <a:pt x="54675" y="302733"/>
                    <a:pt x="11989" y="348947"/>
                  </a:cubicBezTo>
                  <a:cubicBezTo>
                    <a:pt x="-30697" y="395161"/>
                    <a:pt x="52559" y="311200"/>
                    <a:pt x="75489" y="281214"/>
                  </a:cubicBezTo>
                  <a:cubicBezTo>
                    <a:pt x="98419" y="251228"/>
                    <a:pt x="105122" y="214186"/>
                    <a:pt x="149572" y="169031"/>
                  </a:cubicBezTo>
                  <a:cubicBezTo>
                    <a:pt x="194022" y="123876"/>
                    <a:pt x="354536" y="-26055"/>
                    <a:pt x="331606" y="39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: 図形 1040">
              <a:extLst>
                <a:ext uri="{FF2B5EF4-FFF2-40B4-BE49-F238E27FC236}">
                  <a16:creationId xmlns:a16="http://schemas.microsoft.com/office/drawing/2014/main" id="{CB2549C1-E19B-4430-B618-B9DDDF609121}"/>
                </a:ext>
              </a:extLst>
            </p:cNvPr>
            <p:cNvSpPr/>
            <p:nvPr/>
          </p:nvSpPr>
          <p:spPr>
            <a:xfrm>
              <a:off x="569290" y="7945669"/>
              <a:ext cx="196940" cy="271322"/>
            </a:xfrm>
            <a:custGeom>
              <a:avLst/>
              <a:gdLst>
                <a:gd name="connsiteX0" fmla="*/ 93 w 196940"/>
                <a:gd name="connsiteY0" fmla="*/ 271231 h 271322"/>
                <a:gd name="connsiteX1" fmla="*/ 97460 w 196940"/>
                <a:gd name="connsiteY1" fmla="*/ 239481 h 271322"/>
                <a:gd name="connsiteX2" fmla="*/ 192710 w 196940"/>
                <a:gd name="connsiteY2" fmla="*/ 65914 h 271322"/>
                <a:gd name="connsiteX3" fmla="*/ 180010 w 196940"/>
                <a:gd name="connsiteY3" fmla="*/ 298 h 271322"/>
                <a:gd name="connsiteX4" fmla="*/ 177893 w 196940"/>
                <a:gd name="connsiteY4" fmla="*/ 44748 h 271322"/>
                <a:gd name="connsiteX5" fmla="*/ 154610 w 196940"/>
                <a:gd name="connsiteY5" fmla="*/ 116714 h 271322"/>
                <a:gd name="connsiteX6" fmla="*/ 80527 w 196940"/>
                <a:gd name="connsiteY6" fmla="*/ 243714 h 271322"/>
                <a:gd name="connsiteX7" fmla="*/ 93 w 196940"/>
                <a:gd name="connsiteY7" fmla="*/ 271231 h 271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940" h="271322">
                  <a:moveTo>
                    <a:pt x="93" y="271231"/>
                  </a:moveTo>
                  <a:cubicBezTo>
                    <a:pt x="2915" y="270526"/>
                    <a:pt x="65357" y="273700"/>
                    <a:pt x="97460" y="239481"/>
                  </a:cubicBezTo>
                  <a:cubicBezTo>
                    <a:pt x="129563" y="205262"/>
                    <a:pt x="178952" y="105778"/>
                    <a:pt x="192710" y="65914"/>
                  </a:cubicBezTo>
                  <a:cubicBezTo>
                    <a:pt x="206468" y="26050"/>
                    <a:pt x="182479" y="3826"/>
                    <a:pt x="180010" y="298"/>
                  </a:cubicBezTo>
                  <a:cubicBezTo>
                    <a:pt x="177541" y="-3230"/>
                    <a:pt x="182126" y="25346"/>
                    <a:pt x="177893" y="44748"/>
                  </a:cubicBezTo>
                  <a:cubicBezTo>
                    <a:pt x="173660" y="64150"/>
                    <a:pt x="170838" y="83553"/>
                    <a:pt x="154610" y="116714"/>
                  </a:cubicBezTo>
                  <a:cubicBezTo>
                    <a:pt x="138382" y="149875"/>
                    <a:pt x="102046" y="218314"/>
                    <a:pt x="80527" y="243714"/>
                  </a:cubicBezTo>
                  <a:cubicBezTo>
                    <a:pt x="59008" y="269114"/>
                    <a:pt x="-2729" y="271936"/>
                    <a:pt x="93" y="2712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: 図形 1041">
              <a:extLst>
                <a:ext uri="{FF2B5EF4-FFF2-40B4-BE49-F238E27FC236}">
                  <a16:creationId xmlns:a16="http://schemas.microsoft.com/office/drawing/2014/main" id="{1EF4B0BD-E3CB-4BB8-AA28-FDF9A2EBFAAA}"/>
                </a:ext>
              </a:extLst>
            </p:cNvPr>
            <p:cNvSpPr/>
            <p:nvPr/>
          </p:nvSpPr>
          <p:spPr>
            <a:xfrm>
              <a:off x="586209" y="8000679"/>
              <a:ext cx="78510" cy="176359"/>
            </a:xfrm>
            <a:custGeom>
              <a:avLst/>
              <a:gdLst>
                <a:gd name="connsiteX0" fmla="*/ 55141 w 78510"/>
                <a:gd name="connsiteY0" fmla="*/ 321 h 176359"/>
                <a:gd name="connsiteX1" fmla="*/ 59374 w 78510"/>
                <a:gd name="connsiteY1" fmla="*/ 104038 h 176359"/>
                <a:gd name="connsiteX2" fmla="*/ 108 w 78510"/>
                <a:gd name="connsiteY2" fmla="*/ 176004 h 176359"/>
                <a:gd name="connsiteX3" fmla="*/ 76308 w 78510"/>
                <a:gd name="connsiteY3" fmla="*/ 74404 h 176359"/>
                <a:gd name="connsiteX4" fmla="*/ 55141 w 78510"/>
                <a:gd name="connsiteY4" fmla="*/ 321 h 176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10" h="176359">
                  <a:moveTo>
                    <a:pt x="55141" y="321"/>
                  </a:moveTo>
                  <a:cubicBezTo>
                    <a:pt x="52319" y="5260"/>
                    <a:pt x="68546" y="74758"/>
                    <a:pt x="59374" y="104038"/>
                  </a:cubicBezTo>
                  <a:cubicBezTo>
                    <a:pt x="50202" y="133318"/>
                    <a:pt x="-2714" y="180943"/>
                    <a:pt x="108" y="176004"/>
                  </a:cubicBezTo>
                  <a:cubicBezTo>
                    <a:pt x="2930" y="171065"/>
                    <a:pt x="66077" y="100157"/>
                    <a:pt x="76308" y="74404"/>
                  </a:cubicBezTo>
                  <a:cubicBezTo>
                    <a:pt x="86539" y="48651"/>
                    <a:pt x="57963" y="-4618"/>
                    <a:pt x="55141" y="3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: 図形 1042">
              <a:extLst>
                <a:ext uri="{FF2B5EF4-FFF2-40B4-BE49-F238E27FC236}">
                  <a16:creationId xmlns:a16="http://schemas.microsoft.com/office/drawing/2014/main" id="{8E158631-5681-4D5E-BBDC-DF50ED89CEAA}"/>
                </a:ext>
              </a:extLst>
            </p:cNvPr>
            <p:cNvSpPr/>
            <p:nvPr/>
          </p:nvSpPr>
          <p:spPr>
            <a:xfrm>
              <a:off x="945801" y="7322856"/>
              <a:ext cx="463646" cy="497766"/>
            </a:xfrm>
            <a:custGeom>
              <a:avLst/>
              <a:gdLst>
                <a:gd name="connsiteX0" fmla="*/ 2466 w 463646"/>
                <a:gd name="connsiteY0" fmla="*/ 496111 h 497766"/>
                <a:gd name="connsiteX1" fmla="*/ 446966 w 463646"/>
                <a:gd name="connsiteY1" fmla="*/ 19861 h 497766"/>
                <a:gd name="connsiteX2" fmla="*/ 360182 w 463646"/>
                <a:gd name="connsiteY2" fmla="*/ 98177 h 497766"/>
                <a:gd name="connsiteX3" fmla="*/ 271282 w 463646"/>
                <a:gd name="connsiteY3" fmla="*/ 174377 h 497766"/>
                <a:gd name="connsiteX4" fmla="*/ 2466 w 463646"/>
                <a:gd name="connsiteY4" fmla="*/ 496111 h 497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646" h="497766">
                  <a:moveTo>
                    <a:pt x="2466" y="496111"/>
                  </a:moveTo>
                  <a:cubicBezTo>
                    <a:pt x="31747" y="470358"/>
                    <a:pt x="387347" y="86183"/>
                    <a:pt x="446966" y="19861"/>
                  </a:cubicBezTo>
                  <a:cubicBezTo>
                    <a:pt x="506585" y="-46461"/>
                    <a:pt x="389463" y="72424"/>
                    <a:pt x="360182" y="98177"/>
                  </a:cubicBezTo>
                  <a:cubicBezTo>
                    <a:pt x="330901" y="123930"/>
                    <a:pt x="329490" y="109113"/>
                    <a:pt x="271282" y="174377"/>
                  </a:cubicBezTo>
                  <a:cubicBezTo>
                    <a:pt x="213074" y="239641"/>
                    <a:pt x="-26815" y="521864"/>
                    <a:pt x="2466" y="496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: 図形 1044">
              <a:extLst>
                <a:ext uri="{FF2B5EF4-FFF2-40B4-BE49-F238E27FC236}">
                  <a16:creationId xmlns:a16="http://schemas.microsoft.com/office/drawing/2014/main" id="{F2C50A44-3A3A-46E9-A363-2ADFBBC96C7D}"/>
                </a:ext>
              </a:extLst>
            </p:cNvPr>
            <p:cNvSpPr/>
            <p:nvPr/>
          </p:nvSpPr>
          <p:spPr>
            <a:xfrm>
              <a:off x="861413" y="7440385"/>
              <a:ext cx="168964" cy="340549"/>
            </a:xfrm>
            <a:custGeom>
              <a:avLst/>
              <a:gdLst>
                <a:gd name="connsiteX0" fmla="*/ 70 w 168964"/>
                <a:gd name="connsiteY0" fmla="*/ 340482 h 340549"/>
                <a:gd name="connsiteX1" fmla="*/ 118604 w 168964"/>
                <a:gd name="connsiteY1" fmla="*/ 238882 h 340549"/>
                <a:gd name="connsiteX2" fmla="*/ 167287 w 168964"/>
                <a:gd name="connsiteY2" fmla="*/ 3932 h 340549"/>
                <a:gd name="connsiteX3" fmla="*/ 152470 w 168964"/>
                <a:gd name="connsiteY3" fmla="*/ 101298 h 340549"/>
                <a:gd name="connsiteX4" fmla="*/ 101670 w 168964"/>
                <a:gd name="connsiteY4" fmla="*/ 226182 h 340549"/>
                <a:gd name="connsiteX5" fmla="*/ 70 w 168964"/>
                <a:gd name="connsiteY5" fmla="*/ 340482 h 340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964" h="340549">
                  <a:moveTo>
                    <a:pt x="70" y="340482"/>
                  </a:moveTo>
                  <a:cubicBezTo>
                    <a:pt x="2892" y="342599"/>
                    <a:pt x="90735" y="294974"/>
                    <a:pt x="118604" y="238882"/>
                  </a:cubicBezTo>
                  <a:cubicBezTo>
                    <a:pt x="146473" y="182790"/>
                    <a:pt x="161643" y="26863"/>
                    <a:pt x="167287" y="3932"/>
                  </a:cubicBezTo>
                  <a:cubicBezTo>
                    <a:pt x="172931" y="-18999"/>
                    <a:pt x="163406" y="64256"/>
                    <a:pt x="152470" y="101298"/>
                  </a:cubicBezTo>
                  <a:cubicBezTo>
                    <a:pt x="141534" y="138340"/>
                    <a:pt x="123542" y="191962"/>
                    <a:pt x="101670" y="226182"/>
                  </a:cubicBezTo>
                  <a:cubicBezTo>
                    <a:pt x="79798" y="260401"/>
                    <a:pt x="-2752" y="338365"/>
                    <a:pt x="70" y="3404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: 図形 1070">
              <a:extLst>
                <a:ext uri="{FF2B5EF4-FFF2-40B4-BE49-F238E27FC236}">
                  <a16:creationId xmlns:a16="http://schemas.microsoft.com/office/drawing/2014/main" id="{6E9501FA-B485-488D-96F4-4771F774E573}"/>
                </a:ext>
              </a:extLst>
            </p:cNvPr>
            <p:cNvSpPr/>
            <p:nvPr/>
          </p:nvSpPr>
          <p:spPr>
            <a:xfrm>
              <a:off x="1207190" y="7043856"/>
              <a:ext cx="230038" cy="318659"/>
            </a:xfrm>
            <a:custGeom>
              <a:avLst/>
              <a:gdLst>
                <a:gd name="connsiteX0" fmla="*/ 230027 w 230038"/>
                <a:gd name="connsiteY0" fmla="*/ 411 h 318659"/>
                <a:gd name="connsiteX1" fmla="*/ 60693 w 230038"/>
                <a:gd name="connsiteY1" fmla="*/ 182444 h 318659"/>
                <a:gd name="connsiteX2" fmla="*/ 1427 w 230038"/>
                <a:gd name="connsiteY2" fmla="*/ 315794 h 318659"/>
                <a:gd name="connsiteX3" fmla="*/ 22593 w 230038"/>
                <a:gd name="connsiteY3" fmla="*/ 262877 h 318659"/>
                <a:gd name="connsiteX4" fmla="*/ 69160 w 230038"/>
                <a:gd name="connsiteY4" fmla="*/ 135877 h 318659"/>
                <a:gd name="connsiteX5" fmla="*/ 230027 w 230038"/>
                <a:gd name="connsiteY5" fmla="*/ 411 h 31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038" h="318659">
                  <a:moveTo>
                    <a:pt x="230027" y="411"/>
                  </a:moveTo>
                  <a:cubicBezTo>
                    <a:pt x="228616" y="8172"/>
                    <a:pt x="98793" y="129880"/>
                    <a:pt x="60693" y="182444"/>
                  </a:cubicBezTo>
                  <a:cubicBezTo>
                    <a:pt x="22593" y="235008"/>
                    <a:pt x="7777" y="302389"/>
                    <a:pt x="1427" y="315794"/>
                  </a:cubicBezTo>
                  <a:cubicBezTo>
                    <a:pt x="-4923" y="329199"/>
                    <a:pt x="11304" y="292863"/>
                    <a:pt x="22593" y="262877"/>
                  </a:cubicBezTo>
                  <a:cubicBezTo>
                    <a:pt x="33882" y="232891"/>
                    <a:pt x="38468" y="175035"/>
                    <a:pt x="69160" y="135877"/>
                  </a:cubicBezTo>
                  <a:cubicBezTo>
                    <a:pt x="99852" y="96719"/>
                    <a:pt x="231438" y="-7350"/>
                    <a:pt x="230027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: 図形 1071">
              <a:extLst>
                <a:ext uri="{FF2B5EF4-FFF2-40B4-BE49-F238E27FC236}">
                  <a16:creationId xmlns:a16="http://schemas.microsoft.com/office/drawing/2014/main" id="{4333DD34-9D36-41B4-B696-98180FE7CEF6}"/>
                </a:ext>
              </a:extLst>
            </p:cNvPr>
            <p:cNvSpPr/>
            <p:nvPr/>
          </p:nvSpPr>
          <p:spPr>
            <a:xfrm>
              <a:off x="1055031" y="6995583"/>
              <a:ext cx="320802" cy="311502"/>
            </a:xfrm>
            <a:custGeom>
              <a:avLst/>
              <a:gdLst>
                <a:gd name="connsiteX0" fmla="*/ 320802 w 320802"/>
                <a:gd name="connsiteY0" fmla="*/ 0 h 311502"/>
                <a:gd name="connsiteX1" fmla="*/ 30819 w 320802"/>
                <a:gd name="connsiteY1" fmla="*/ 275167 h 311502"/>
                <a:gd name="connsiteX2" fmla="*/ 13886 w 320802"/>
                <a:gd name="connsiteY2" fmla="*/ 304800 h 311502"/>
                <a:gd name="connsiteX3" fmla="*/ 79502 w 320802"/>
                <a:gd name="connsiteY3" fmla="*/ 241300 h 311502"/>
                <a:gd name="connsiteX4" fmla="*/ 320802 w 320802"/>
                <a:gd name="connsiteY4" fmla="*/ 0 h 31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0802" h="311502">
                  <a:moveTo>
                    <a:pt x="320802" y="0"/>
                  </a:moveTo>
                  <a:lnTo>
                    <a:pt x="30819" y="275167"/>
                  </a:lnTo>
                  <a:cubicBezTo>
                    <a:pt x="-20334" y="325967"/>
                    <a:pt x="5772" y="310444"/>
                    <a:pt x="13886" y="304800"/>
                  </a:cubicBezTo>
                  <a:cubicBezTo>
                    <a:pt x="22000" y="299156"/>
                    <a:pt x="79502" y="241300"/>
                    <a:pt x="79502" y="241300"/>
                  </a:cubicBezTo>
                  <a:lnTo>
                    <a:pt x="3208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: 図形 1072">
              <a:extLst>
                <a:ext uri="{FF2B5EF4-FFF2-40B4-BE49-F238E27FC236}">
                  <a16:creationId xmlns:a16="http://schemas.microsoft.com/office/drawing/2014/main" id="{5C394A3E-7C4E-4037-B508-F293B0ED89EA}"/>
                </a:ext>
              </a:extLst>
            </p:cNvPr>
            <p:cNvSpPr/>
            <p:nvPr/>
          </p:nvSpPr>
          <p:spPr>
            <a:xfrm>
              <a:off x="2022203" y="5901135"/>
              <a:ext cx="308872" cy="389242"/>
            </a:xfrm>
            <a:custGeom>
              <a:avLst/>
              <a:gdLst>
                <a:gd name="connsiteX0" fmla="*/ 308247 w 308872"/>
                <a:gd name="connsiteY0" fmla="*/ 132 h 389242"/>
                <a:gd name="connsiteX1" fmla="*/ 109280 w 308872"/>
                <a:gd name="connsiteY1" fmla="*/ 290115 h 389242"/>
                <a:gd name="connsiteX2" fmla="*/ 43664 w 308872"/>
                <a:gd name="connsiteY2" fmla="*/ 359965 h 389242"/>
                <a:gd name="connsiteX3" fmla="*/ 5564 w 308872"/>
                <a:gd name="connsiteY3" fmla="*/ 383248 h 389242"/>
                <a:gd name="connsiteX4" fmla="*/ 166430 w 308872"/>
                <a:gd name="connsiteY4" fmla="*/ 254132 h 389242"/>
                <a:gd name="connsiteX5" fmla="*/ 308247 w 308872"/>
                <a:gd name="connsiteY5" fmla="*/ 132 h 389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8872" h="389242">
                  <a:moveTo>
                    <a:pt x="308247" y="132"/>
                  </a:moveTo>
                  <a:cubicBezTo>
                    <a:pt x="298722" y="6129"/>
                    <a:pt x="153377" y="230143"/>
                    <a:pt x="109280" y="290115"/>
                  </a:cubicBezTo>
                  <a:cubicBezTo>
                    <a:pt x="65183" y="350087"/>
                    <a:pt x="60950" y="344443"/>
                    <a:pt x="43664" y="359965"/>
                  </a:cubicBezTo>
                  <a:cubicBezTo>
                    <a:pt x="26378" y="375487"/>
                    <a:pt x="-14897" y="400887"/>
                    <a:pt x="5564" y="383248"/>
                  </a:cubicBezTo>
                  <a:cubicBezTo>
                    <a:pt x="26025" y="365609"/>
                    <a:pt x="116688" y="315515"/>
                    <a:pt x="166430" y="254132"/>
                  </a:cubicBezTo>
                  <a:cubicBezTo>
                    <a:pt x="216172" y="192749"/>
                    <a:pt x="317772" y="-5865"/>
                    <a:pt x="30824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: 図形 1074">
              <a:extLst>
                <a:ext uri="{FF2B5EF4-FFF2-40B4-BE49-F238E27FC236}">
                  <a16:creationId xmlns:a16="http://schemas.microsoft.com/office/drawing/2014/main" id="{8FAECACF-37D8-4C01-9680-E474BD2BA92A}"/>
                </a:ext>
              </a:extLst>
            </p:cNvPr>
            <p:cNvSpPr/>
            <p:nvPr/>
          </p:nvSpPr>
          <p:spPr>
            <a:xfrm>
              <a:off x="1868960" y="6229232"/>
              <a:ext cx="237185" cy="209779"/>
            </a:xfrm>
            <a:custGeom>
              <a:avLst/>
              <a:gdLst>
                <a:gd name="connsiteX0" fmla="*/ 237123 w 237185"/>
                <a:gd name="connsiteY0" fmla="*/ 118 h 209779"/>
                <a:gd name="connsiteX1" fmla="*/ 114357 w 237185"/>
                <a:gd name="connsiteY1" fmla="*/ 93251 h 209779"/>
                <a:gd name="connsiteX2" fmla="*/ 57 w 237185"/>
                <a:gd name="connsiteY2" fmla="*/ 209668 h 209779"/>
                <a:gd name="connsiteX3" fmla="*/ 129173 w 237185"/>
                <a:gd name="connsiteY3" fmla="*/ 112301 h 209779"/>
                <a:gd name="connsiteX4" fmla="*/ 237123 w 237185"/>
                <a:gd name="connsiteY4" fmla="*/ 118 h 209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185" h="209779">
                  <a:moveTo>
                    <a:pt x="237123" y="118"/>
                  </a:moveTo>
                  <a:cubicBezTo>
                    <a:pt x="234654" y="-3057"/>
                    <a:pt x="153868" y="58326"/>
                    <a:pt x="114357" y="93251"/>
                  </a:cubicBezTo>
                  <a:cubicBezTo>
                    <a:pt x="74846" y="128176"/>
                    <a:pt x="-2412" y="206493"/>
                    <a:pt x="57" y="209668"/>
                  </a:cubicBezTo>
                  <a:cubicBezTo>
                    <a:pt x="2526" y="212843"/>
                    <a:pt x="90015" y="147226"/>
                    <a:pt x="129173" y="112301"/>
                  </a:cubicBezTo>
                  <a:cubicBezTo>
                    <a:pt x="168331" y="77376"/>
                    <a:pt x="239592" y="3293"/>
                    <a:pt x="237123" y="1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: 図形 1075">
              <a:extLst>
                <a:ext uri="{FF2B5EF4-FFF2-40B4-BE49-F238E27FC236}">
                  <a16:creationId xmlns:a16="http://schemas.microsoft.com/office/drawing/2014/main" id="{351043E4-8459-4823-BCE4-B21C4DCC21A1}"/>
                </a:ext>
              </a:extLst>
            </p:cNvPr>
            <p:cNvSpPr/>
            <p:nvPr/>
          </p:nvSpPr>
          <p:spPr>
            <a:xfrm>
              <a:off x="1943915" y="6736547"/>
              <a:ext cx="351708" cy="655761"/>
            </a:xfrm>
            <a:custGeom>
              <a:avLst/>
              <a:gdLst>
                <a:gd name="connsiteX0" fmla="*/ 348435 w 351708"/>
                <a:gd name="connsiteY0" fmla="*/ 5036 h 655761"/>
                <a:gd name="connsiteX1" fmla="*/ 196035 w 351708"/>
                <a:gd name="connsiteY1" fmla="*/ 288670 h 655761"/>
                <a:gd name="connsiteX2" fmla="*/ 14002 w 351708"/>
                <a:gd name="connsiteY2" fmla="*/ 640036 h 655761"/>
                <a:gd name="connsiteX3" fmla="*/ 47868 w 351708"/>
                <a:gd name="connsiteY3" fmla="*/ 534203 h 655761"/>
                <a:gd name="connsiteX4" fmla="*/ 348435 w 351708"/>
                <a:gd name="connsiteY4" fmla="*/ 5036 h 65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708" h="655761">
                  <a:moveTo>
                    <a:pt x="348435" y="5036"/>
                  </a:moveTo>
                  <a:cubicBezTo>
                    <a:pt x="373130" y="-35886"/>
                    <a:pt x="251774" y="182837"/>
                    <a:pt x="196035" y="288670"/>
                  </a:cubicBezTo>
                  <a:cubicBezTo>
                    <a:pt x="140296" y="394503"/>
                    <a:pt x="38696" y="599114"/>
                    <a:pt x="14002" y="640036"/>
                  </a:cubicBezTo>
                  <a:cubicBezTo>
                    <a:pt x="-10693" y="680958"/>
                    <a:pt x="-4696" y="640742"/>
                    <a:pt x="47868" y="534203"/>
                  </a:cubicBezTo>
                  <a:cubicBezTo>
                    <a:pt x="100432" y="427664"/>
                    <a:pt x="323740" y="45958"/>
                    <a:pt x="348435" y="5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: 図形 1076">
              <a:extLst>
                <a:ext uri="{FF2B5EF4-FFF2-40B4-BE49-F238E27FC236}">
                  <a16:creationId xmlns:a16="http://schemas.microsoft.com/office/drawing/2014/main" id="{51915A9E-0AAF-48E8-91CF-EA4C418935BE}"/>
                </a:ext>
              </a:extLst>
            </p:cNvPr>
            <p:cNvSpPr/>
            <p:nvPr/>
          </p:nvSpPr>
          <p:spPr>
            <a:xfrm>
              <a:off x="2306552" y="6305214"/>
              <a:ext cx="299476" cy="398599"/>
            </a:xfrm>
            <a:custGeom>
              <a:avLst/>
              <a:gdLst>
                <a:gd name="connsiteX0" fmla="*/ 299065 w 299476"/>
                <a:gd name="connsiteY0" fmla="*/ 336 h 398599"/>
                <a:gd name="connsiteX1" fmla="*/ 153015 w 299476"/>
                <a:gd name="connsiteY1" fmla="*/ 176019 h 398599"/>
                <a:gd name="connsiteX2" fmla="*/ 615 w 299476"/>
                <a:gd name="connsiteY2" fmla="*/ 398269 h 398599"/>
                <a:gd name="connsiteX3" fmla="*/ 106448 w 299476"/>
                <a:gd name="connsiteY3" fmla="*/ 220469 h 398599"/>
                <a:gd name="connsiteX4" fmla="*/ 299065 w 299476"/>
                <a:gd name="connsiteY4" fmla="*/ 336 h 398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9476" h="398599">
                  <a:moveTo>
                    <a:pt x="299065" y="336"/>
                  </a:moveTo>
                  <a:cubicBezTo>
                    <a:pt x="306826" y="-7072"/>
                    <a:pt x="202757" y="109697"/>
                    <a:pt x="153015" y="176019"/>
                  </a:cubicBezTo>
                  <a:cubicBezTo>
                    <a:pt x="103273" y="242341"/>
                    <a:pt x="8376" y="390861"/>
                    <a:pt x="615" y="398269"/>
                  </a:cubicBezTo>
                  <a:cubicBezTo>
                    <a:pt x="-7146" y="405677"/>
                    <a:pt x="60234" y="286791"/>
                    <a:pt x="106448" y="220469"/>
                  </a:cubicBezTo>
                  <a:cubicBezTo>
                    <a:pt x="152662" y="154147"/>
                    <a:pt x="291304" y="7744"/>
                    <a:pt x="299065" y="3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: 図形 1077">
              <a:extLst>
                <a:ext uri="{FF2B5EF4-FFF2-40B4-BE49-F238E27FC236}">
                  <a16:creationId xmlns:a16="http://schemas.microsoft.com/office/drawing/2014/main" id="{7EF4D29C-4C87-4D07-9676-0904D1392ED0}"/>
                </a:ext>
              </a:extLst>
            </p:cNvPr>
            <p:cNvSpPr/>
            <p:nvPr/>
          </p:nvSpPr>
          <p:spPr>
            <a:xfrm>
              <a:off x="2103606" y="6134511"/>
              <a:ext cx="220431" cy="258637"/>
            </a:xfrm>
            <a:custGeom>
              <a:avLst/>
              <a:gdLst>
                <a:gd name="connsiteX0" fmla="*/ 2477 w 220431"/>
                <a:gd name="connsiteY0" fmla="*/ 253589 h 258637"/>
                <a:gd name="connsiteX1" fmla="*/ 214144 w 220431"/>
                <a:gd name="connsiteY1" fmla="*/ 5939 h 258637"/>
                <a:gd name="connsiteX2" fmla="*/ 159111 w 220431"/>
                <a:gd name="connsiteY2" fmla="*/ 84256 h 258637"/>
                <a:gd name="connsiteX3" fmla="*/ 101961 w 220431"/>
                <a:gd name="connsiteY3" fmla="*/ 164689 h 258637"/>
                <a:gd name="connsiteX4" fmla="*/ 2477 w 220431"/>
                <a:gd name="connsiteY4" fmla="*/ 253589 h 25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431" h="258637">
                  <a:moveTo>
                    <a:pt x="2477" y="253589"/>
                  </a:moveTo>
                  <a:cubicBezTo>
                    <a:pt x="21174" y="227131"/>
                    <a:pt x="188038" y="34161"/>
                    <a:pt x="214144" y="5939"/>
                  </a:cubicBezTo>
                  <a:cubicBezTo>
                    <a:pt x="240250" y="-22283"/>
                    <a:pt x="177808" y="57798"/>
                    <a:pt x="159111" y="84256"/>
                  </a:cubicBezTo>
                  <a:cubicBezTo>
                    <a:pt x="140414" y="110714"/>
                    <a:pt x="127714" y="133997"/>
                    <a:pt x="101961" y="164689"/>
                  </a:cubicBezTo>
                  <a:cubicBezTo>
                    <a:pt x="76208" y="195381"/>
                    <a:pt x="-16220" y="280047"/>
                    <a:pt x="2477" y="2535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: 図形 1078">
              <a:extLst>
                <a:ext uri="{FF2B5EF4-FFF2-40B4-BE49-F238E27FC236}">
                  <a16:creationId xmlns:a16="http://schemas.microsoft.com/office/drawing/2014/main" id="{724B158A-2204-48E7-B340-839F2F8A1CD4}"/>
                </a:ext>
              </a:extLst>
            </p:cNvPr>
            <p:cNvSpPr/>
            <p:nvPr/>
          </p:nvSpPr>
          <p:spPr>
            <a:xfrm>
              <a:off x="2330119" y="6021730"/>
              <a:ext cx="243808" cy="235190"/>
            </a:xfrm>
            <a:custGeom>
              <a:avLst/>
              <a:gdLst>
                <a:gd name="connsiteX0" fmla="*/ 331 w 243808"/>
                <a:gd name="connsiteY0" fmla="*/ 187 h 235190"/>
                <a:gd name="connsiteX1" fmla="*/ 38431 w 243808"/>
                <a:gd name="connsiteY1" fmla="*/ 112370 h 235190"/>
                <a:gd name="connsiteX2" fmla="*/ 76531 w 243808"/>
                <a:gd name="connsiteY2" fmla="*/ 95437 h 235190"/>
                <a:gd name="connsiteX3" fmla="*/ 146381 w 243808"/>
                <a:gd name="connsiteY3" fmla="*/ 152587 h 235190"/>
                <a:gd name="connsiteX4" fmla="*/ 243748 w 243808"/>
                <a:gd name="connsiteY4" fmla="*/ 235137 h 235190"/>
                <a:gd name="connsiteX5" fmla="*/ 159081 w 243808"/>
                <a:gd name="connsiteY5" fmla="*/ 139887 h 235190"/>
                <a:gd name="connsiteX6" fmla="*/ 49014 w 243808"/>
                <a:gd name="connsiteY6" fmla="*/ 82737 h 235190"/>
                <a:gd name="connsiteX7" fmla="*/ 21498 w 243808"/>
                <a:gd name="connsiteY7" fmla="*/ 84853 h 235190"/>
                <a:gd name="connsiteX8" fmla="*/ 331 w 243808"/>
                <a:gd name="connsiteY8" fmla="*/ 187 h 23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808" h="235190">
                  <a:moveTo>
                    <a:pt x="331" y="187"/>
                  </a:moveTo>
                  <a:cubicBezTo>
                    <a:pt x="3153" y="4773"/>
                    <a:pt x="25731" y="96495"/>
                    <a:pt x="38431" y="112370"/>
                  </a:cubicBezTo>
                  <a:cubicBezTo>
                    <a:pt x="51131" y="128245"/>
                    <a:pt x="58539" y="88734"/>
                    <a:pt x="76531" y="95437"/>
                  </a:cubicBezTo>
                  <a:cubicBezTo>
                    <a:pt x="94523" y="102140"/>
                    <a:pt x="118512" y="129304"/>
                    <a:pt x="146381" y="152587"/>
                  </a:cubicBezTo>
                  <a:cubicBezTo>
                    <a:pt x="174250" y="175870"/>
                    <a:pt x="241631" y="237254"/>
                    <a:pt x="243748" y="235137"/>
                  </a:cubicBezTo>
                  <a:cubicBezTo>
                    <a:pt x="245865" y="233020"/>
                    <a:pt x="191537" y="165287"/>
                    <a:pt x="159081" y="139887"/>
                  </a:cubicBezTo>
                  <a:cubicBezTo>
                    <a:pt x="126625" y="114487"/>
                    <a:pt x="71944" y="91909"/>
                    <a:pt x="49014" y="82737"/>
                  </a:cubicBezTo>
                  <a:cubicBezTo>
                    <a:pt x="26084" y="73565"/>
                    <a:pt x="29612" y="92967"/>
                    <a:pt x="21498" y="84853"/>
                  </a:cubicBezTo>
                  <a:cubicBezTo>
                    <a:pt x="13384" y="76739"/>
                    <a:pt x="-2491" y="-4399"/>
                    <a:pt x="331" y="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: 図形 1080">
              <a:extLst>
                <a:ext uri="{FF2B5EF4-FFF2-40B4-BE49-F238E27FC236}">
                  <a16:creationId xmlns:a16="http://schemas.microsoft.com/office/drawing/2014/main" id="{3DDD38B2-05E9-45BA-80B8-5B4C25E6DFB6}"/>
                </a:ext>
              </a:extLst>
            </p:cNvPr>
            <p:cNvSpPr/>
            <p:nvPr/>
          </p:nvSpPr>
          <p:spPr>
            <a:xfrm>
              <a:off x="2609787" y="6195263"/>
              <a:ext cx="135534" cy="148690"/>
            </a:xfrm>
            <a:custGeom>
              <a:avLst/>
              <a:gdLst>
                <a:gd name="connsiteX0" fmla="*/ 135530 w 135534"/>
                <a:gd name="connsiteY0" fmla="*/ 220 h 148690"/>
                <a:gd name="connsiteX1" fmla="*/ 29696 w 135534"/>
                <a:gd name="connsiteY1" fmla="*/ 93354 h 148690"/>
                <a:gd name="connsiteX2" fmla="*/ 63 w 135534"/>
                <a:gd name="connsiteY2" fmla="*/ 148387 h 148690"/>
                <a:gd name="connsiteX3" fmla="*/ 25463 w 135534"/>
                <a:gd name="connsiteY3" fmla="*/ 70070 h 148690"/>
                <a:gd name="connsiteX4" fmla="*/ 135530 w 135534"/>
                <a:gd name="connsiteY4" fmla="*/ 220 h 14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534" h="148690">
                  <a:moveTo>
                    <a:pt x="135530" y="220"/>
                  </a:moveTo>
                  <a:cubicBezTo>
                    <a:pt x="136235" y="4101"/>
                    <a:pt x="52274" y="68659"/>
                    <a:pt x="29696" y="93354"/>
                  </a:cubicBezTo>
                  <a:cubicBezTo>
                    <a:pt x="7118" y="118049"/>
                    <a:pt x="768" y="152268"/>
                    <a:pt x="63" y="148387"/>
                  </a:cubicBezTo>
                  <a:cubicBezTo>
                    <a:pt x="-642" y="144506"/>
                    <a:pt x="4296" y="95470"/>
                    <a:pt x="25463" y="70070"/>
                  </a:cubicBezTo>
                  <a:cubicBezTo>
                    <a:pt x="46630" y="44670"/>
                    <a:pt x="134825" y="-3661"/>
                    <a:pt x="135530" y="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: 図形 1084">
              <a:extLst>
                <a:ext uri="{FF2B5EF4-FFF2-40B4-BE49-F238E27FC236}">
                  <a16:creationId xmlns:a16="http://schemas.microsoft.com/office/drawing/2014/main" id="{4E55BF94-9FE4-4777-BA5D-E138A164362A}"/>
                </a:ext>
              </a:extLst>
            </p:cNvPr>
            <p:cNvSpPr/>
            <p:nvPr/>
          </p:nvSpPr>
          <p:spPr>
            <a:xfrm>
              <a:off x="1532330" y="5901215"/>
              <a:ext cx="355816" cy="569506"/>
            </a:xfrm>
            <a:custGeom>
              <a:avLst/>
              <a:gdLst>
                <a:gd name="connsiteX0" fmla="*/ 351503 w 355816"/>
                <a:gd name="connsiteY0" fmla="*/ 52 h 569506"/>
                <a:gd name="connsiteX1" fmla="*/ 307053 w 355816"/>
                <a:gd name="connsiteY1" fmla="*/ 304852 h 569506"/>
                <a:gd name="connsiteX2" fmla="*/ 137 w 355816"/>
                <a:gd name="connsiteY2" fmla="*/ 569435 h 569506"/>
                <a:gd name="connsiteX3" fmla="*/ 268953 w 355816"/>
                <a:gd name="connsiteY3" fmla="*/ 328135 h 569506"/>
                <a:gd name="connsiteX4" fmla="*/ 351503 w 355816"/>
                <a:gd name="connsiteY4" fmla="*/ 52 h 569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16" h="569506">
                  <a:moveTo>
                    <a:pt x="351503" y="52"/>
                  </a:moveTo>
                  <a:cubicBezTo>
                    <a:pt x="357853" y="-3829"/>
                    <a:pt x="365614" y="209955"/>
                    <a:pt x="307053" y="304852"/>
                  </a:cubicBezTo>
                  <a:cubicBezTo>
                    <a:pt x="248492" y="399749"/>
                    <a:pt x="6487" y="565555"/>
                    <a:pt x="137" y="569435"/>
                  </a:cubicBezTo>
                  <a:cubicBezTo>
                    <a:pt x="-6213" y="573316"/>
                    <a:pt x="209334" y="418799"/>
                    <a:pt x="268953" y="328135"/>
                  </a:cubicBezTo>
                  <a:cubicBezTo>
                    <a:pt x="328572" y="237471"/>
                    <a:pt x="345153" y="3933"/>
                    <a:pt x="351503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: 図形 127">
              <a:extLst>
                <a:ext uri="{FF2B5EF4-FFF2-40B4-BE49-F238E27FC236}">
                  <a16:creationId xmlns:a16="http://schemas.microsoft.com/office/drawing/2014/main" id="{4D24E23D-3395-47E7-AF52-B40B28DE6F10}"/>
                </a:ext>
              </a:extLst>
            </p:cNvPr>
            <p:cNvSpPr/>
            <p:nvPr/>
          </p:nvSpPr>
          <p:spPr>
            <a:xfrm>
              <a:off x="2311137" y="5818985"/>
              <a:ext cx="85171" cy="106109"/>
            </a:xfrm>
            <a:custGeom>
              <a:avLst/>
              <a:gdLst>
                <a:gd name="connsiteX0" fmla="*/ 263 w 85171"/>
                <a:gd name="connsiteY0" fmla="*/ 1848 h 106109"/>
                <a:gd name="connsiteX1" fmla="*/ 82813 w 85171"/>
                <a:gd name="connsiteY1" fmla="*/ 105565 h 106109"/>
                <a:gd name="connsiteX2" fmla="*/ 57413 w 85171"/>
                <a:gd name="connsiteY2" fmla="*/ 42065 h 106109"/>
                <a:gd name="connsiteX3" fmla="*/ 263 w 85171"/>
                <a:gd name="connsiteY3" fmla="*/ 1848 h 106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71" h="106109">
                  <a:moveTo>
                    <a:pt x="263" y="1848"/>
                  </a:moveTo>
                  <a:cubicBezTo>
                    <a:pt x="4496" y="12431"/>
                    <a:pt x="73288" y="98862"/>
                    <a:pt x="82813" y="105565"/>
                  </a:cubicBezTo>
                  <a:cubicBezTo>
                    <a:pt x="92338" y="112268"/>
                    <a:pt x="70819" y="55118"/>
                    <a:pt x="57413" y="42065"/>
                  </a:cubicBezTo>
                  <a:cubicBezTo>
                    <a:pt x="44008" y="29012"/>
                    <a:pt x="-3970" y="-8735"/>
                    <a:pt x="263" y="18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: 図形 128">
              <a:extLst>
                <a:ext uri="{FF2B5EF4-FFF2-40B4-BE49-F238E27FC236}">
                  <a16:creationId xmlns:a16="http://schemas.microsoft.com/office/drawing/2014/main" id="{FBC72051-F8F0-4AC7-BD1A-AEBAF2FF6DC3}"/>
                </a:ext>
              </a:extLst>
            </p:cNvPr>
            <p:cNvSpPr/>
            <p:nvPr/>
          </p:nvSpPr>
          <p:spPr>
            <a:xfrm>
              <a:off x="2387592" y="5934643"/>
              <a:ext cx="419244" cy="289520"/>
            </a:xfrm>
            <a:custGeom>
              <a:avLst/>
              <a:gdLst>
                <a:gd name="connsiteX0" fmla="*/ 8 w 419244"/>
                <a:gd name="connsiteY0" fmla="*/ 490 h 289520"/>
                <a:gd name="connsiteX1" fmla="*/ 35991 w 419244"/>
                <a:gd name="connsiteY1" fmla="*/ 108440 h 289520"/>
                <a:gd name="connsiteX2" fmla="*/ 154525 w 419244"/>
                <a:gd name="connsiteY2" fmla="*/ 222740 h 289520"/>
                <a:gd name="connsiteX3" fmla="*/ 285758 w 419244"/>
                <a:gd name="connsiteY3" fmla="*/ 265074 h 289520"/>
                <a:gd name="connsiteX4" fmla="*/ 419108 w 419244"/>
                <a:gd name="connsiteY4" fmla="*/ 229090 h 289520"/>
                <a:gd name="connsiteX5" fmla="*/ 309041 w 419244"/>
                <a:gd name="connsiteY5" fmla="*/ 269307 h 289520"/>
                <a:gd name="connsiteX6" fmla="*/ 215908 w 419244"/>
                <a:gd name="connsiteY6" fmla="*/ 282007 h 289520"/>
                <a:gd name="connsiteX7" fmla="*/ 38108 w 419244"/>
                <a:gd name="connsiteY7" fmla="*/ 152890 h 289520"/>
                <a:gd name="connsiteX8" fmla="*/ 8 w 419244"/>
                <a:gd name="connsiteY8" fmla="*/ 490 h 289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244" h="289520">
                  <a:moveTo>
                    <a:pt x="8" y="490"/>
                  </a:moveTo>
                  <a:cubicBezTo>
                    <a:pt x="-345" y="-6918"/>
                    <a:pt x="10238" y="71398"/>
                    <a:pt x="35991" y="108440"/>
                  </a:cubicBezTo>
                  <a:cubicBezTo>
                    <a:pt x="61744" y="145482"/>
                    <a:pt x="112897" y="196634"/>
                    <a:pt x="154525" y="222740"/>
                  </a:cubicBezTo>
                  <a:cubicBezTo>
                    <a:pt x="196153" y="248846"/>
                    <a:pt x="241661" y="264016"/>
                    <a:pt x="285758" y="265074"/>
                  </a:cubicBezTo>
                  <a:cubicBezTo>
                    <a:pt x="329855" y="266132"/>
                    <a:pt x="415228" y="228385"/>
                    <a:pt x="419108" y="229090"/>
                  </a:cubicBezTo>
                  <a:cubicBezTo>
                    <a:pt x="422988" y="229795"/>
                    <a:pt x="342908" y="260488"/>
                    <a:pt x="309041" y="269307"/>
                  </a:cubicBezTo>
                  <a:cubicBezTo>
                    <a:pt x="275174" y="278127"/>
                    <a:pt x="261064" y="301410"/>
                    <a:pt x="215908" y="282007"/>
                  </a:cubicBezTo>
                  <a:cubicBezTo>
                    <a:pt x="170753" y="262604"/>
                    <a:pt x="77266" y="197340"/>
                    <a:pt x="38108" y="152890"/>
                  </a:cubicBezTo>
                  <a:cubicBezTo>
                    <a:pt x="-1050" y="108440"/>
                    <a:pt x="361" y="7898"/>
                    <a:pt x="8" y="4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: 図形 129">
              <a:extLst>
                <a:ext uri="{FF2B5EF4-FFF2-40B4-BE49-F238E27FC236}">
                  <a16:creationId xmlns:a16="http://schemas.microsoft.com/office/drawing/2014/main" id="{BA4EA7C6-8B73-44B4-90C3-B9C9DB2AD667}"/>
                </a:ext>
              </a:extLst>
            </p:cNvPr>
            <p:cNvSpPr/>
            <p:nvPr/>
          </p:nvSpPr>
          <p:spPr>
            <a:xfrm>
              <a:off x="2417145" y="5939264"/>
              <a:ext cx="378454" cy="231211"/>
            </a:xfrm>
            <a:custGeom>
              <a:avLst/>
              <a:gdLst>
                <a:gd name="connsiteX0" fmla="*/ 88 w 378454"/>
                <a:gd name="connsiteY0" fmla="*/ 103 h 231211"/>
                <a:gd name="connsiteX1" fmla="*/ 42422 w 378454"/>
                <a:gd name="connsiteY1" fmla="*/ 116519 h 231211"/>
                <a:gd name="connsiteX2" fmla="*/ 169422 w 378454"/>
                <a:gd name="connsiteY2" fmla="*/ 194836 h 231211"/>
                <a:gd name="connsiteX3" fmla="*/ 374738 w 378454"/>
                <a:gd name="connsiteY3" fmla="*/ 228703 h 231211"/>
                <a:gd name="connsiteX4" fmla="*/ 307005 w 378454"/>
                <a:gd name="connsiteY4" fmla="*/ 228703 h 231211"/>
                <a:gd name="connsiteX5" fmla="*/ 207522 w 378454"/>
                <a:gd name="connsiteY5" fmla="*/ 226586 h 231211"/>
                <a:gd name="connsiteX6" fmla="*/ 112272 w 378454"/>
                <a:gd name="connsiteY6" fmla="*/ 182136 h 231211"/>
                <a:gd name="connsiteX7" fmla="*/ 50888 w 378454"/>
                <a:gd name="connsiteY7" fmla="*/ 137686 h 231211"/>
                <a:gd name="connsiteX8" fmla="*/ 88 w 378454"/>
                <a:gd name="connsiteY8" fmla="*/ 103 h 23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8454" h="231211">
                  <a:moveTo>
                    <a:pt x="88" y="103"/>
                  </a:moveTo>
                  <a:cubicBezTo>
                    <a:pt x="-1323" y="-3425"/>
                    <a:pt x="14200" y="84064"/>
                    <a:pt x="42422" y="116519"/>
                  </a:cubicBezTo>
                  <a:cubicBezTo>
                    <a:pt x="70644" y="148974"/>
                    <a:pt x="114036" y="176139"/>
                    <a:pt x="169422" y="194836"/>
                  </a:cubicBezTo>
                  <a:cubicBezTo>
                    <a:pt x="224808" y="213533"/>
                    <a:pt x="351807" y="223058"/>
                    <a:pt x="374738" y="228703"/>
                  </a:cubicBezTo>
                  <a:cubicBezTo>
                    <a:pt x="397669" y="234348"/>
                    <a:pt x="307005" y="228703"/>
                    <a:pt x="307005" y="228703"/>
                  </a:cubicBezTo>
                  <a:cubicBezTo>
                    <a:pt x="279136" y="228350"/>
                    <a:pt x="239978" y="234347"/>
                    <a:pt x="207522" y="226586"/>
                  </a:cubicBezTo>
                  <a:cubicBezTo>
                    <a:pt x="175067" y="218825"/>
                    <a:pt x="138378" y="196953"/>
                    <a:pt x="112272" y="182136"/>
                  </a:cubicBezTo>
                  <a:cubicBezTo>
                    <a:pt x="86166" y="167319"/>
                    <a:pt x="68174" y="164497"/>
                    <a:pt x="50888" y="137686"/>
                  </a:cubicBezTo>
                  <a:cubicBezTo>
                    <a:pt x="33602" y="110875"/>
                    <a:pt x="1499" y="3631"/>
                    <a:pt x="88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: 図形 130">
              <a:extLst>
                <a:ext uri="{FF2B5EF4-FFF2-40B4-BE49-F238E27FC236}">
                  <a16:creationId xmlns:a16="http://schemas.microsoft.com/office/drawing/2014/main" id="{485F7281-51EB-4D1C-A466-E172ED21F1AD}"/>
                </a:ext>
              </a:extLst>
            </p:cNvPr>
            <p:cNvSpPr/>
            <p:nvPr/>
          </p:nvSpPr>
          <p:spPr>
            <a:xfrm>
              <a:off x="2343002" y="5719118"/>
              <a:ext cx="357541" cy="440061"/>
            </a:xfrm>
            <a:custGeom>
              <a:avLst/>
              <a:gdLst>
                <a:gd name="connsiteX0" fmla="*/ 148 w 357541"/>
                <a:gd name="connsiteY0" fmla="*/ 115 h 440061"/>
                <a:gd name="connsiteX1" fmla="*/ 55181 w 357541"/>
                <a:gd name="connsiteY1" fmla="*/ 120765 h 440061"/>
                <a:gd name="connsiteX2" fmla="*/ 57298 w 357541"/>
                <a:gd name="connsiteY2" fmla="*/ 177915 h 440061"/>
                <a:gd name="connsiteX3" fmla="*/ 80581 w 357541"/>
                <a:gd name="connsiteY3" fmla="*/ 213899 h 440061"/>
                <a:gd name="connsiteX4" fmla="*/ 213931 w 357541"/>
                <a:gd name="connsiteY4" fmla="*/ 353599 h 440061"/>
                <a:gd name="connsiteX5" fmla="*/ 355748 w 357541"/>
                <a:gd name="connsiteY5" fmla="*/ 438265 h 440061"/>
                <a:gd name="connsiteX6" fmla="*/ 290131 w 357541"/>
                <a:gd name="connsiteY6" fmla="*/ 406515 h 440061"/>
                <a:gd name="connsiteX7" fmla="*/ 235098 w 357541"/>
                <a:gd name="connsiteY7" fmla="*/ 349365 h 440061"/>
                <a:gd name="connsiteX8" fmla="*/ 118681 w 357541"/>
                <a:gd name="connsiteY8" fmla="*/ 245649 h 440061"/>
                <a:gd name="connsiteX9" fmla="*/ 74231 w 357541"/>
                <a:gd name="connsiteY9" fmla="*/ 144049 h 440061"/>
                <a:gd name="connsiteX10" fmla="*/ 148 w 357541"/>
                <a:gd name="connsiteY10" fmla="*/ 115 h 440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541" h="440061">
                  <a:moveTo>
                    <a:pt x="148" y="115"/>
                  </a:moveTo>
                  <a:cubicBezTo>
                    <a:pt x="-3027" y="-3766"/>
                    <a:pt x="45656" y="91132"/>
                    <a:pt x="55181" y="120765"/>
                  </a:cubicBezTo>
                  <a:cubicBezTo>
                    <a:pt x="64706" y="150398"/>
                    <a:pt x="53065" y="162393"/>
                    <a:pt x="57298" y="177915"/>
                  </a:cubicBezTo>
                  <a:cubicBezTo>
                    <a:pt x="61531" y="193437"/>
                    <a:pt x="54476" y="184618"/>
                    <a:pt x="80581" y="213899"/>
                  </a:cubicBezTo>
                  <a:cubicBezTo>
                    <a:pt x="106686" y="243180"/>
                    <a:pt x="168070" y="316205"/>
                    <a:pt x="213931" y="353599"/>
                  </a:cubicBezTo>
                  <a:cubicBezTo>
                    <a:pt x="259792" y="390993"/>
                    <a:pt x="343048" y="429446"/>
                    <a:pt x="355748" y="438265"/>
                  </a:cubicBezTo>
                  <a:cubicBezTo>
                    <a:pt x="368448" y="447084"/>
                    <a:pt x="310239" y="421332"/>
                    <a:pt x="290131" y="406515"/>
                  </a:cubicBezTo>
                  <a:cubicBezTo>
                    <a:pt x="270023" y="391698"/>
                    <a:pt x="263673" y="376176"/>
                    <a:pt x="235098" y="349365"/>
                  </a:cubicBezTo>
                  <a:cubicBezTo>
                    <a:pt x="206523" y="322554"/>
                    <a:pt x="145492" y="279868"/>
                    <a:pt x="118681" y="245649"/>
                  </a:cubicBezTo>
                  <a:cubicBezTo>
                    <a:pt x="91870" y="211430"/>
                    <a:pt x="90459" y="183560"/>
                    <a:pt x="74231" y="144049"/>
                  </a:cubicBezTo>
                  <a:cubicBezTo>
                    <a:pt x="58003" y="104538"/>
                    <a:pt x="3323" y="3996"/>
                    <a:pt x="148" y="1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: 図形 140">
              <a:extLst>
                <a:ext uri="{FF2B5EF4-FFF2-40B4-BE49-F238E27FC236}">
                  <a16:creationId xmlns:a16="http://schemas.microsoft.com/office/drawing/2014/main" id="{8FD9971A-942B-49C0-8836-AF34DFD2BABE}"/>
                </a:ext>
              </a:extLst>
            </p:cNvPr>
            <p:cNvSpPr/>
            <p:nvPr/>
          </p:nvSpPr>
          <p:spPr>
            <a:xfrm>
              <a:off x="2751014" y="5998187"/>
              <a:ext cx="202415" cy="178425"/>
            </a:xfrm>
            <a:custGeom>
              <a:avLst/>
              <a:gdLst>
                <a:gd name="connsiteX0" fmla="*/ 201736 w 202415"/>
                <a:gd name="connsiteY0" fmla="*/ 446 h 178425"/>
                <a:gd name="connsiteX1" fmla="*/ 157286 w 202415"/>
                <a:gd name="connsiteY1" fmla="*/ 104163 h 178425"/>
                <a:gd name="connsiteX2" fmla="*/ 653 w 202415"/>
                <a:gd name="connsiteY2" fmla="*/ 178246 h 178425"/>
                <a:gd name="connsiteX3" fmla="*/ 104369 w 202415"/>
                <a:gd name="connsiteY3" fmla="*/ 123213 h 178425"/>
                <a:gd name="connsiteX4" fmla="*/ 178453 w 202415"/>
                <a:gd name="connsiteY4" fmla="*/ 68180 h 178425"/>
                <a:gd name="connsiteX5" fmla="*/ 201736 w 202415"/>
                <a:gd name="connsiteY5" fmla="*/ 446 h 178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415" h="178425">
                  <a:moveTo>
                    <a:pt x="201736" y="446"/>
                  </a:moveTo>
                  <a:cubicBezTo>
                    <a:pt x="198208" y="6443"/>
                    <a:pt x="190800" y="74530"/>
                    <a:pt x="157286" y="104163"/>
                  </a:cubicBezTo>
                  <a:cubicBezTo>
                    <a:pt x="123772" y="133796"/>
                    <a:pt x="9472" y="175071"/>
                    <a:pt x="653" y="178246"/>
                  </a:cubicBezTo>
                  <a:cubicBezTo>
                    <a:pt x="-8167" y="181421"/>
                    <a:pt x="74736" y="141557"/>
                    <a:pt x="104369" y="123213"/>
                  </a:cubicBezTo>
                  <a:cubicBezTo>
                    <a:pt x="134002" y="104869"/>
                    <a:pt x="162225" y="85819"/>
                    <a:pt x="178453" y="68180"/>
                  </a:cubicBezTo>
                  <a:cubicBezTo>
                    <a:pt x="194681" y="50541"/>
                    <a:pt x="205264" y="-5551"/>
                    <a:pt x="201736" y="4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: 図形 180">
              <a:extLst>
                <a:ext uri="{FF2B5EF4-FFF2-40B4-BE49-F238E27FC236}">
                  <a16:creationId xmlns:a16="http://schemas.microsoft.com/office/drawing/2014/main" id="{E9EA0B2E-FF80-422D-9F3C-65E174869291}"/>
                </a:ext>
              </a:extLst>
            </p:cNvPr>
            <p:cNvSpPr/>
            <p:nvPr/>
          </p:nvSpPr>
          <p:spPr>
            <a:xfrm>
              <a:off x="2448767" y="5915551"/>
              <a:ext cx="468036" cy="197665"/>
            </a:xfrm>
            <a:custGeom>
              <a:avLst/>
              <a:gdLst>
                <a:gd name="connsiteX0" fmla="*/ 468000 w 468036"/>
                <a:gd name="connsiteY0" fmla="*/ 64032 h 197665"/>
                <a:gd name="connsiteX1" fmla="*/ 429900 w 468036"/>
                <a:gd name="connsiteY1" fmla="*/ 159282 h 197665"/>
                <a:gd name="connsiteX2" fmla="*/ 364283 w 468036"/>
                <a:gd name="connsiteY2" fmla="*/ 182566 h 197665"/>
                <a:gd name="connsiteX3" fmla="*/ 237283 w 468036"/>
                <a:gd name="connsiteY3" fmla="*/ 169866 h 197665"/>
                <a:gd name="connsiteX4" fmla="*/ 152616 w 468036"/>
                <a:gd name="connsiteY4" fmla="*/ 127532 h 197665"/>
                <a:gd name="connsiteX5" fmla="*/ 6566 w 468036"/>
                <a:gd name="connsiteY5" fmla="*/ 2649 h 197665"/>
                <a:gd name="connsiteX6" fmla="*/ 46783 w 468036"/>
                <a:gd name="connsiteY6" fmla="*/ 53449 h 197665"/>
                <a:gd name="connsiteX7" fmla="*/ 237283 w 468036"/>
                <a:gd name="connsiteY7" fmla="*/ 182566 h 197665"/>
                <a:gd name="connsiteX8" fmla="*/ 423550 w 468036"/>
                <a:gd name="connsiteY8" fmla="*/ 182566 h 197665"/>
                <a:gd name="connsiteX9" fmla="*/ 468000 w 468036"/>
                <a:gd name="connsiteY9" fmla="*/ 64032 h 197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8036" h="197665">
                  <a:moveTo>
                    <a:pt x="468000" y="64032"/>
                  </a:moveTo>
                  <a:cubicBezTo>
                    <a:pt x="469058" y="60151"/>
                    <a:pt x="447186" y="139526"/>
                    <a:pt x="429900" y="159282"/>
                  </a:cubicBezTo>
                  <a:cubicBezTo>
                    <a:pt x="412614" y="179038"/>
                    <a:pt x="396386" y="180802"/>
                    <a:pt x="364283" y="182566"/>
                  </a:cubicBezTo>
                  <a:cubicBezTo>
                    <a:pt x="332180" y="184330"/>
                    <a:pt x="272561" y="179038"/>
                    <a:pt x="237283" y="169866"/>
                  </a:cubicBezTo>
                  <a:cubicBezTo>
                    <a:pt x="202005" y="160694"/>
                    <a:pt x="191069" y="155401"/>
                    <a:pt x="152616" y="127532"/>
                  </a:cubicBezTo>
                  <a:cubicBezTo>
                    <a:pt x="114163" y="99663"/>
                    <a:pt x="24205" y="14996"/>
                    <a:pt x="6566" y="2649"/>
                  </a:cubicBezTo>
                  <a:cubicBezTo>
                    <a:pt x="-11073" y="-9698"/>
                    <a:pt x="8330" y="23463"/>
                    <a:pt x="46783" y="53449"/>
                  </a:cubicBezTo>
                  <a:cubicBezTo>
                    <a:pt x="85236" y="83435"/>
                    <a:pt x="174489" y="161047"/>
                    <a:pt x="237283" y="182566"/>
                  </a:cubicBezTo>
                  <a:cubicBezTo>
                    <a:pt x="300077" y="204085"/>
                    <a:pt x="381569" y="201263"/>
                    <a:pt x="423550" y="182566"/>
                  </a:cubicBezTo>
                  <a:cubicBezTo>
                    <a:pt x="465530" y="163869"/>
                    <a:pt x="466942" y="67913"/>
                    <a:pt x="468000" y="640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450BEB9-4BBF-4039-8BC0-4E6C33F3EC00}"/>
                </a:ext>
              </a:extLst>
            </p:cNvPr>
            <p:cNvSpPr/>
            <p:nvPr/>
          </p:nvSpPr>
          <p:spPr>
            <a:xfrm>
              <a:off x="2404528" y="5697993"/>
              <a:ext cx="22279" cy="182247"/>
            </a:xfrm>
            <a:custGeom>
              <a:avLst/>
              <a:gdLst>
                <a:gd name="connsiteX0" fmla="*/ 19055 w 22279"/>
                <a:gd name="connsiteY0" fmla="*/ 74 h 182247"/>
                <a:gd name="connsiteX1" fmla="*/ 5 w 22279"/>
                <a:gd name="connsiteY1" fmla="*/ 114374 h 182247"/>
                <a:gd name="connsiteX2" fmla="*/ 21172 w 22279"/>
                <a:gd name="connsiteY2" fmla="*/ 182107 h 182247"/>
                <a:gd name="connsiteX3" fmla="*/ 19055 w 22279"/>
                <a:gd name="connsiteY3" fmla="*/ 97440 h 182247"/>
                <a:gd name="connsiteX4" fmla="*/ 19055 w 22279"/>
                <a:gd name="connsiteY4" fmla="*/ 74 h 18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79" h="182247">
                  <a:moveTo>
                    <a:pt x="19055" y="74"/>
                  </a:moveTo>
                  <a:cubicBezTo>
                    <a:pt x="15880" y="2896"/>
                    <a:pt x="-348" y="84035"/>
                    <a:pt x="5" y="114374"/>
                  </a:cubicBezTo>
                  <a:cubicBezTo>
                    <a:pt x="358" y="144713"/>
                    <a:pt x="17997" y="184929"/>
                    <a:pt x="21172" y="182107"/>
                  </a:cubicBezTo>
                  <a:cubicBezTo>
                    <a:pt x="24347" y="179285"/>
                    <a:pt x="19760" y="119665"/>
                    <a:pt x="19055" y="97440"/>
                  </a:cubicBezTo>
                  <a:cubicBezTo>
                    <a:pt x="18350" y="75215"/>
                    <a:pt x="22230" y="-2748"/>
                    <a:pt x="19055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: 図形 1094">
              <a:extLst>
                <a:ext uri="{FF2B5EF4-FFF2-40B4-BE49-F238E27FC236}">
                  <a16:creationId xmlns:a16="http://schemas.microsoft.com/office/drawing/2014/main" id="{493D531A-EE71-4DE5-9BC3-0F29DCF970C3}"/>
                </a:ext>
              </a:extLst>
            </p:cNvPr>
            <p:cNvSpPr/>
            <p:nvPr/>
          </p:nvSpPr>
          <p:spPr>
            <a:xfrm>
              <a:off x="2431842" y="5371864"/>
              <a:ext cx="51674" cy="345506"/>
            </a:xfrm>
            <a:custGeom>
              <a:avLst/>
              <a:gdLst>
                <a:gd name="connsiteX0" fmla="*/ 51008 w 51674"/>
                <a:gd name="connsiteY0" fmla="*/ 236 h 345506"/>
                <a:gd name="connsiteX1" fmla="*/ 40425 w 51674"/>
                <a:gd name="connsiteY1" fmla="*/ 161103 h 345506"/>
                <a:gd name="connsiteX2" fmla="*/ 208 w 51674"/>
                <a:gd name="connsiteY2" fmla="*/ 345253 h 345506"/>
                <a:gd name="connsiteX3" fmla="*/ 25608 w 51674"/>
                <a:gd name="connsiteY3" fmla="*/ 197086 h 345506"/>
                <a:gd name="connsiteX4" fmla="*/ 51008 w 51674"/>
                <a:gd name="connsiteY4" fmla="*/ 236 h 345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74" h="345506">
                  <a:moveTo>
                    <a:pt x="51008" y="236"/>
                  </a:moveTo>
                  <a:cubicBezTo>
                    <a:pt x="53478" y="-5761"/>
                    <a:pt x="48892" y="103600"/>
                    <a:pt x="40425" y="161103"/>
                  </a:cubicBezTo>
                  <a:cubicBezTo>
                    <a:pt x="31958" y="218606"/>
                    <a:pt x="2677" y="339256"/>
                    <a:pt x="208" y="345253"/>
                  </a:cubicBezTo>
                  <a:cubicBezTo>
                    <a:pt x="-2262" y="351250"/>
                    <a:pt x="17847" y="249297"/>
                    <a:pt x="25608" y="197086"/>
                  </a:cubicBezTo>
                  <a:cubicBezTo>
                    <a:pt x="33369" y="144875"/>
                    <a:pt x="48538" y="6233"/>
                    <a:pt x="51008" y="2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: 図形 1095">
              <a:extLst>
                <a:ext uri="{FF2B5EF4-FFF2-40B4-BE49-F238E27FC236}">
                  <a16:creationId xmlns:a16="http://schemas.microsoft.com/office/drawing/2014/main" id="{8A8C5939-7E7A-4DCD-A801-6CAC6628FD63}"/>
                </a:ext>
              </a:extLst>
            </p:cNvPr>
            <p:cNvSpPr/>
            <p:nvPr/>
          </p:nvSpPr>
          <p:spPr>
            <a:xfrm>
              <a:off x="2465829" y="5236079"/>
              <a:ext cx="36107" cy="164269"/>
            </a:xfrm>
            <a:custGeom>
              <a:avLst/>
              <a:gdLst>
                <a:gd name="connsiteX0" fmla="*/ 88 w 36107"/>
                <a:gd name="connsiteY0" fmla="*/ 554 h 164269"/>
                <a:gd name="connsiteX1" fmla="*/ 25488 w 36107"/>
                <a:gd name="connsiteY1" fmla="*/ 106388 h 164269"/>
                <a:gd name="connsiteX2" fmla="*/ 12788 w 36107"/>
                <a:gd name="connsiteY2" fmla="*/ 163538 h 164269"/>
                <a:gd name="connsiteX3" fmla="*/ 36071 w 36107"/>
                <a:gd name="connsiteY3" fmla="*/ 68288 h 164269"/>
                <a:gd name="connsiteX4" fmla="*/ 88 w 36107"/>
                <a:gd name="connsiteY4" fmla="*/ 554 h 164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07" h="164269">
                  <a:moveTo>
                    <a:pt x="88" y="554"/>
                  </a:moveTo>
                  <a:cubicBezTo>
                    <a:pt x="-1676" y="6904"/>
                    <a:pt x="23371" y="79224"/>
                    <a:pt x="25488" y="106388"/>
                  </a:cubicBezTo>
                  <a:cubicBezTo>
                    <a:pt x="27605" y="133552"/>
                    <a:pt x="11024" y="169888"/>
                    <a:pt x="12788" y="163538"/>
                  </a:cubicBezTo>
                  <a:cubicBezTo>
                    <a:pt x="14552" y="157188"/>
                    <a:pt x="37129" y="92630"/>
                    <a:pt x="36071" y="68288"/>
                  </a:cubicBezTo>
                  <a:cubicBezTo>
                    <a:pt x="35013" y="43946"/>
                    <a:pt x="1852" y="-5796"/>
                    <a:pt x="88" y="5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: 図形 1105">
              <a:extLst>
                <a:ext uri="{FF2B5EF4-FFF2-40B4-BE49-F238E27FC236}">
                  <a16:creationId xmlns:a16="http://schemas.microsoft.com/office/drawing/2014/main" id="{F0B8F3E3-005C-4654-B8A3-161CD1DE618F}"/>
                </a:ext>
              </a:extLst>
            </p:cNvPr>
            <p:cNvSpPr/>
            <p:nvPr/>
          </p:nvSpPr>
          <p:spPr>
            <a:xfrm>
              <a:off x="2461679" y="5164530"/>
              <a:ext cx="296880" cy="80642"/>
            </a:xfrm>
            <a:custGeom>
              <a:avLst/>
              <a:gdLst>
                <a:gd name="connsiteX0" fmla="*/ 4 w 296880"/>
                <a:gd name="connsiteY0" fmla="*/ 80570 h 80642"/>
                <a:gd name="connsiteX1" fmla="*/ 118538 w 296880"/>
                <a:gd name="connsiteY1" fmla="*/ 2253 h 80642"/>
                <a:gd name="connsiteX2" fmla="*/ 167221 w 296880"/>
                <a:gd name="connsiteY2" fmla="*/ 23420 h 80642"/>
                <a:gd name="connsiteX3" fmla="*/ 296338 w 296880"/>
                <a:gd name="connsiteY3" fmla="*/ 46703 h 80642"/>
                <a:gd name="connsiteX4" fmla="*/ 209554 w 296880"/>
                <a:gd name="connsiteY4" fmla="*/ 44587 h 80642"/>
                <a:gd name="connsiteX5" fmla="*/ 114304 w 296880"/>
                <a:gd name="connsiteY5" fmla="*/ 17070 h 80642"/>
                <a:gd name="connsiteX6" fmla="*/ 4 w 296880"/>
                <a:gd name="connsiteY6" fmla="*/ 80570 h 8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880" h="80642">
                  <a:moveTo>
                    <a:pt x="4" y="80570"/>
                  </a:moveTo>
                  <a:cubicBezTo>
                    <a:pt x="710" y="78101"/>
                    <a:pt x="90669" y="11778"/>
                    <a:pt x="118538" y="2253"/>
                  </a:cubicBezTo>
                  <a:cubicBezTo>
                    <a:pt x="146407" y="-7272"/>
                    <a:pt x="137588" y="16012"/>
                    <a:pt x="167221" y="23420"/>
                  </a:cubicBezTo>
                  <a:cubicBezTo>
                    <a:pt x="196854" y="30828"/>
                    <a:pt x="289282" y="43175"/>
                    <a:pt x="296338" y="46703"/>
                  </a:cubicBezTo>
                  <a:cubicBezTo>
                    <a:pt x="303394" y="50231"/>
                    <a:pt x="239893" y="49526"/>
                    <a:pt x="209554" y="44587"/>
                  </a:cubicBezTo>
                  <a:cubicBezTo>
                    <a:pt x="179215" y="39648"/>
                    <a:pt x="146407" y="12484"/>
                    <a:pt x="114304" y="17070"/>
                  </a:cubicBezTo>
                  <a:cubicBezTo>
                    <a:pt x="82201" y="21656"/>
                    <a:pt x="-702" y="83039"/>
                    <a:pt x="4" y="805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: 図形 1108">
              <a:extLst>
                <a:ext uri="{FF2B5EF4-FFF2-40B4-BE49-F238E27FC236}">
                  <a16:creationId xmlns:a16="http://schemas.microsoft.com/office/drawing/2014/main" id="{B7BED155-6B38-4FF1-AFA1-34FC291C3628}"/>
                </a:ext>
              </a:extLst>
            </p:cNvPr>
            <p:cNvSpPr/>
            <p:nvPr/>
          </p:nvSpPr>
          <p:spPr>
            <a:xfrm>
              <a:off x="2525785" y="5211203"/>
              <a:ext cx="94709" cy="84910"/>
            </a:xfrm>
            <a:custGeom>
              <a:avLst/>
              <a:gdLst>
                <a:gd name="connsiteX0" fmla="*/ 48082 w 94709"/>
                <a:gd name="connsiteY0" fmla="*/ 30 h 84910"/>
                <a:gd name="connsiteX1" fmla="*/ 16332 w 94709"/>
                <a:gd name="connsiteY1" fmla="*/ 61414 h 84910"/>
                <a:gd name="connsiteX2" fmla="*/ 94648 w 94709"/>
                <a:gd name="connsiteY2" fmla="*/ 84697 h 84910"/>
                <a:gd name="connsiteX3" fmla="*/ 1515 w 94709"/>
                <a:gd name="connsiteY3" fmla="*/ 69880 h 84910"/>
                <a:gd name="connsiteX4" fmla="*/ 48082 w 94709"/>
                <a:gd name="connsiteY4" fmla="*/ 30 h 8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09" h="84910">
                  <a:moveTo>
                    <a:pt x="48082" y="30"/>
                  </a:moveTo>
                  <a:cubicBezTo>
                    <a:pt x="50551" y="-1381"/>
                    <a:pt x="8571" y="47303"/>
                    <a:pt x="16332" y="61414"/>
                  </a:cubicBezTo>
                  <a:cubicBezTo>
                    <a:pt x="24093" y="75525"/>
                    <a:pt x="97117" y="83286"/>
                    <a:pt x="94648" y="84697"/>
                  </a:cubicBezTo>
                  <a:cubicBezTo>
                    <a:pt x="92179" y="86108"/>
                    <a:pt x="12804" y="80463"/>
                    <a:pt x="1515" y="69880"/>
                  </a:cubicBezTo>
                  <a:cubicBezTo>
                    <a:pt x="-9774" y="59297"/>
                    <a:pt x="45613" y="1441"/>
                    <a:pt x="48082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: 図形 1109">
              <a:extLst>
                <a:ext uri="{FF2B5EF4-FFF2-40B4-BE49-F238E27FC236}">
                  <a16:creationId xmlns:a16="http://schemas.microsoft.com/office/drawing/2014/main" id="{4DCC9393-2C97-42F9-889C-AB860FDBAF6B}"/>
                </a:ext>
              </a:extLst>
            </p:cNvPr>
            <p:cNvSpPr/>
            <p:nvPr/>
          </p:nvSpPr>
          <p:spPr>
            <a:xfrm>
              <a:off x="2725753" y="5211228"/>
              <a:ext cx="387875" cy="97379"/>
            </a:xfrm>
            <a:custGeom>
              <a:avLst/>
              <a:gdLst>
                <a:gd name="connsiteX0" fmla="*/ 514 w 387875"/>
                <a:gd name="connsiteY0" fmla="*/ 5 h 97379"/>
                <a:gd name="connsiteX1" fmla="*/ 318014 w 387875"/>
                <a:gd name="connsiteY1" fmla="*/ 21172 h 97379"/>
                <a:gd name="connsiteX2" fmla="*/ 345530 w 387875"/>
                <a:gd name="connsiteY2" fmla="*/ 31755 h 97379"/>
                <a:gd name="connsiteX3" fmla="*/ 387864 w 387875"/>
                <a:gd name="connsiteY3" fmla="*/ 97372 h 97379"/>
                <a:gd name="connsiteX4" fmla="*/ 341297 w 387875"/>
                <a:gd name="connsiteY4" fmla="*/ 35989 h 97379"/>
                <a:gd name="connsiteX5" fmla="*/ 246047 w 387875"/>
                <a:gd name="connsiteY5" fmla="*/ 23289 h 97379"/>
                <a:gd name="connsiteX6" fmla="*/ 514 w 387875"/>
                <a:gd name="connsiteY6" fmla="*/ 5 h 9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7875" h="97379">
                  <a:moveTo>
                    <a:pt x="514" y="5"/>
                  </a:moveTo>
                  <a:cubicBezTo>
                    <a:pt x="12508" y="-348"/>
                    <a:pt x="260512" y="15880"/>
                    <a:pt x="318014" y="21172"/>
                  </a:cubicBezTo>
                  <a:cubicBezTo>
                    <a:pt x="375516" y="26464"/>
                    <a:pt x="333888" y="19055"/>
                    <a:pt x="345530" y="31755"/>
                  </a:cubicBezTo>
                  <a:cubicBezTo>
                    <a:pt x="357172" y="44455"/>
                    <a:pt x="388569" y="96666"/>
                    <a:pt x="387864" y="97372"/>
                  </a:cubicBezTo>
                  <a:cubicBezTo>
                    <a:pt x="387159" y="98078"/>
                    <a:pt x="364933" y="48336"/>
                    <a:pt x="341297" y="35989"/>
                  </a:cubicBezTo>
                  <a:cubicBezTo>
                    <a:pt x="317661" y="23642"/>
                    <a:pt x="302492" y="29286"/>
                    <a:pt x="246047" y="23289"/>
                  </a:cubicBezTo>
                  <a:cubicBezTo>
                    <a:pt x="189603" y="17292"/>
                    <a:pt x="-11480" y="358"/>
                    <a:pt x="514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: 図形 1110">
              <a:extLst>
                <a:ext uri="{FF2B5EF4-FFF2-40B4-BE49-F238E27FC236}">
                  <a16:creationId xmlns:a16="http://schemas.microsoft.com/office/drawing/2014/main" id="{A2EAC581-DFD9-4A65-8AA0-C67F0AD81154}"/>
                </a:ext>
              </a:extLst>
            </p:cNvPr>
            <p:cNvSpPr/>
            <p:nvPr/>
          </p:nvSpPr>
          <p:spPr>
            <a:xfrm>
              <a:off x="2742964" y="5185708"/>
              <a:ext cx="398480" cy="154755"/>
            </a:xfrm>
            <a:custGeom>
              <a:avLst/>
              <a:gdLst>
                <a:gd name="connsiteX0" fmla="*/ 236 w 398480"/>
                <a:gd name="connsiteY0" fmla="*/ 125 h 154755"/>
                <a:gd name="connsiteX1" fmla="*/ 364303 w 398480"/>
                <a:gd name="connsiteY1" fmla="*/ 27642 h 154755"/>
                <a:gd name="connsiteX2" fmla="*/ 385469 w 398480"/>
                <a:gd name="connsiteY2" fmla="*/ 72092 h 154755"/>
                <a:gd name="connsiteX3" fmla="*/ 398169 w 398480"/>
                <a:gd name="connsiteY3" fmla="*/ 154642 h 154755"/>
                <a:gd name="connsiteX4" fmla="*/ 372769 w 398480"/>
                <a:gd name="connsiteY4" fmla="*/ 53042 h 154755"/>
                <a:gd name="connsiteX5" fmla="*/ 309269 w 398480"/>
                <a:gd name="connsiteY5" fmla="*/ 38225 h 154755"/>
                <a:gd name="connsiteX6" fmla="*/ 236 w 398480"/>
                <a:gd name="connsiteY6" fmla="*/ 125 h 15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480" h="154755">
                  <a:moveTo>
                    <a:pt x="236" y="125"/>
                  </a:moveTo>
                  <a:cubicBezTo>
                    <a:pt x="9408" y="-1639"/>
                    <a:pt x="300098" y="15648"/>
                    <a:pt x="364303" y="27642"/>
                  </a:cubicBezTo>
                  <a:cubicBezTo>
                    <a:pt x="428508" y="39636"/>
                    <a:pt x="379825" y="50925"/>
                    <a:pt x="385469" y="72092"/>
                  </a:cubicBezTo>
                  <a:cubicBezTo>
                    <a:pt x="391113" y="93259"/>
                    <a:pt x="400286" y="157817"/>
                    <a:pt x="398169" y="154642"/>
                  </a:cubicBezTo>
                  <a:cubicBezTo>
                    <a:pt x="396052" y="151467"/>
                    <a:pt x="387586" y="72445"/>
                    <a:pt x="372769" y="53042"/>
                  </a:cubicBezTo>
                  <a:cubicBezTo>
                    <a:pt x="357952" y="33639"/>
                    <a:pt x="367124" y="47750"/>
                    <a:pt x="309269" y="38225"/>
                  </a:cubicBezTo>
                  <a:cubicBezTo>
                    <a:pt x="251414" y="28700"/>
                    <a:pt x="-8936" y="1889"/>
                    <a:pt x="236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: 図形 1111">
              <a:extLst>
                <a:ext uri="{FF2B5EF4-FFF2-40B4-BE49-F238E27FC236}">
                  <a16:creationId xmlns:a16="http://schemas.microsoft.com/office/drawing/2014/main" id="{AC2ECB1C-D1F7-4B77-B0E3-9D5C10310E2D}"/>
                </a:ext>
              </a:extLst>
            </p:cNvPr>
            <p:cNvSpPr/>
            <p:nvPr/>
          </p:nvSpPr>
          <p:spPr>
            <a:xfrm>
              <a:off x="2476323" y="4995766"/>
              <a:ext cx="116082" cy="217895"/>
            </a:xfrm>
            <a:custGeom>
              <a:avLst/>
              <a:gdLst>
                <a:gd name="connsiteX0" fmla="*/ 116065 w 116082"/>
                <a:gd name="connsiteY0" fmla="*/ 97 h 217895"/>
                <a:gd name="connsiteX1" fmla="*/ 22402 w 116082"/>
                <a:gd name="connsiteY1" fmla="*/ 73122 h 217895"/>
                <a:gd name="connsiteX2" fmla="*/ 19227 w 116082"/>
                <a:gd name="connsiteY2" fmla="*/ 141384 h 217895"/>
                <a:gd name="connsiteX3" fmla="*/ 177 w 116082"/>
                <a:gd name="connsiteY3" fmla="*/ 217584 h 217895"/>
                <a:gd name="connsiteX4" fmla="*/ 31927 w 116082"/>
                <a:gd name="connsiteY4" fmla="*/ 111222 h 217895"/>
                <a:gd name="connsiteX5" fmla="*/ 30340 w 116082"/>
                <a:gd name="connsiteY5" fmla="*/ 88997 h 217895"/>
                <a:gd name="connsiteX6" fmla="*/ 116065 w 116082"/>
                <a:gd name="connsiteY6" fmla="*/ 97 h 21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082" h="217895">
                  <a:moveTo>
                    <a:pt x="116065" y="97"/>
                  </a:moveTo>
                  <a:cubicBezTo>
                    <a:pt x="114742" y="-2549"/>
                    <a:pt x="38542" y="49574"/>
                    <a:pt x="22402" y="73122"/>
                  </a:cubicBezTo>
                  <a:cubicBezTo>
                    <a:pt x="6262" y="96670"/>
                    <a:pt x="22931" y="117307"/>
                    <a:pt x="19227" y="141384"/>
                  </a:cubicBezTo>
                  <a:cubicBezTo>
                    <a:pt x="15523" y="165461"/>
                    <a:pt x="-1940" y="222611"/>
                    <a:pt x="177" y="217584"/>
                  </a:cubicBezTo>
                  <a:cubicBezTo>
                    <a:pt x="2294" y="212557"/>
                    <a:pt x="26900" y="132653"/>
                    <a:pt x="31927" y="111222"/>
                  </a:cubicBezTo>
                  <a:cubicBezTo>
                    <a:pt x="36954" y="89791"/>
                    <a:pt x="17640" y="105666"/>
                    <a:pt x="30340" y="88997"/>
                  </a:cubicBezTo>
                  <a:cubicBezTo>
                    <a:pt x="43040" y="72328"/>
                    <a:pt x="117388" y="2743"/>
                    <a:pt x="116065" y="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: 図形 1116">
              <a:extLst>
                <a:ext uri="{FF2B5EF4-FFF2-40B4-BE49-F238E27FC236}">
                  <a16:creationId xmlns:a16="http://schemas.microsoft.com/office/drawing/2014/main" id="{C3F16CF3-1B6A-49F3-9EAC-5A70E3157B03}"/>
                </a:ext>
              </a:extLst>
            </p:cNvPr>
            <p:cNvSpPr/>
            <p:nvPr/>
          </p:nvSpPr>
          <p:spPr>
            <a:xfrm>
              <a:off x="2520512" y="5064049"/>
              <a:ext cx="113037" cy="101697"/>
            </a:xfrm>
            <a:custGeom>
              <a:avLst/>
              <a:gdLst>
                <a:gd name="connsiteX0" fmla="*/ 51238 w 113037"/>
                <a:gd name="connsiteY0" fmla="*/ 76 h 101697"/>
                <a:gd name="connsiteX1" fmla="*/ 102038 w 113037"/>
                <a:gd name="connsiteY1" fmla="*/ 36589 h 101697"/>
                <a:gd name="connsiteX2" fmla="*/ 70288 w 113037"/>
                <a:gd name="connsiteY2" fmla="*/ 54051 h 101697"/>
                <a:gd name="connsiteX3" fmla="*/ 438 w 113037"/>
                <a:gd name="connsiteY3" fmla="*/ 101676 h 101697"/>
                <a:gd name="connsiteX4" fmla="*/ 106801 w 113037"/>
                <a:gd name="connsiteY4" fmla="*/ 47701 h 101697"/>
                <a:gd name="connsiteX5" fmla="*/ 97276 w 113037"/>
                <a:gd name="connsiteY5" fmla="*/ 27064 h 101697"/>
                <a:gd name="connsiteX6" fmla="*/ 51238 w 113037"/>
                <a:gd name="connsiteY6" fmla="*/ 76 h 10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37" h="101697">
                  <a:moveTo>
                    <a:pt x="51238" y="76"/>
                  </a:moveTo>
                  <a:cubicBezTo>
                    <a:pt x="52032" y="1664"/>
                    <a:pt x="98863" y="27593"/>
                    <a:pt x="102038" y="36589"/>
                  </a:cubicBezTo>
                  <a:cubicBezTo>
                    <a:pt x="105213" y="45585"/>
                    <a:pt x="87221" y="43203"/>
                    <a:pt x="70288" y="54051"/>
                  </a:cubicBezTo>
                  <a:cubicBezTo>
                    <a:pt x="53355" y="64899"/>
                    <a:pt x="-5648" y="102734"/>
                    <a:pt x="438" y="101676"/>
                  </a:cubicBezTo>
                  <a:cubicBezTo>
                    <a:pt x="6523" y="100618"/>
                    <a:pt x="90661" y="60136"/>
                    <a:pt x="106801" y="47701"/>
                  </a:cubicBezTo>
                  <a:cubicBezTo>
                    <a:pt x="122941" y="35266"/>
                    <a:pt x="103362" y="32091"/>
                    <a:pt x="97276" y="27064"/>
                  </a:cubicBezTo>
                  <a:cubicBezTo>
                    <a:pt x="91190" y="22037"/>
                    <a:pt x="50444" y="-1512"/>
                    <a:pt x="51238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: 図形 1150">
              <a:extLst>
                <a:ext uri="{FF2B5EF4-FFF2-40B4-BE49-F238E27FC236}">
                  <a16:creationId xmlns:a16="http://schemas.microsoft.com/office/drawing/2014/main" id="{B3870821-1D40-493E-8B17-94CBBA75BBFA}"/>
                </a:ext>
              </a:extLst>
            </p:cNvPr>
            <p:cNvSpPr/>
            <p:nvPr/>
          </p:nvSpPr>
          <p:spPr>
            <a:xfrm>
              <a:off x="2704882" y="5051425"/>
              <a:ext cx="519413" cy="76354"/>
            </a:xfrm>
            <a:custGeom>
              <a:avLst/>
              <a:gdLst>
                <a:gd name="connsiteX0" fmla="*/ 218 w 519413"/>
                <a:gd name="connsiteY0" fmla="*/ 0 h 76354"/>
                <a:gd name="connsiteX1" fmla="*/ 374868 w 519413"/>
                <a:gd name="connsiteY1" fmla="*/ 42863 h 76354"/>
                <a:gd name="connsiteX2" fmla="*/ 447893 w 519413"/>
                <a:gd name="connsiteY2" fmla="*/ 57150 h 76354"/>
                <a:gd name="connsiteX3" fmla="*/ 519331 w 519413"/>
                <a:gd name="connsiteY3" fmla="*/ 76200 h 76354"/>
                <a:gd name="connsiteX4" fmla="*/ 433606 w 519413"/>
                <a:gd name="connsiteY4" fmla="*/ 46038 h 76354"/>
                <a:gd name="connsiteX5" fmla="*/ 322481 w 519413"/>
                <a:gd name="connsiteY5" fmla="*/ 49213 h 76354"/>
                <a:gd name="connsiteX6" fmla="*/ 218 w 519413"/>
                <a:gd name="connsiteY6" fmla="*/ 0 h 7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413" h="76354">
                  <a:moveTo>
                    <a:pt x="218" y="0"/>
                  </a:moveTo>
                  <a:lnTo>
                    <a:pt x="374868" y="42863"/>
                  </a:lnTo>
                  <a:cubicBezTo>
                    <a:pt x="449480" y="52388"/>
                    <a:pt x="423816" y="51594"/>
                    <a:pt x="447893" y="57150"/>
                  </a:cubicBezTo>
                  <a:cubicBezTo>
                    <a:pt x="471970" y="62706"/>
                    <a:pt x="521712" y="78052"/>
                    <a:pt x="519331" y="76200"/>
                  </a:cubicBezTo>
                  <a:cubicBezTo>
                    <a:pt x="516950" y="74348"/>
                    <a:pt x="466414" y="50536"/>
                    <a:pt x="433606" y="46038"/>
                  </a:cubicBezTo>
                  <a:cubicBezTo>
                    <a:pt x="400798" y="41540"/>
                    <a:pt x="398416" y="56357"/>
                    <a:pt x="322481" y="49213"/>
                  </a:cubicBezTo>
                  <a:cubicBezTo>
                    <a:pt x="246546" y="42069"/>
                    <a:pt x="-8513" y="1058"/>
                    <a:pt x="2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BB6C566B-ED02-4C66-91C8-0A36231E04EF}"/>
                </a:ext>
              </a:extLst>
            </p:cNvPr>
            <p:cNvSpPr/>
            <p:nvPr/>
          </p:nvSpPr>
          <p:spPr>
            <a:xfrm>
              <a:off x="3086100" y="5157776"/>
              <a:ext cx="187339" cy="360543"/>
            </a:xfrm>
            <a:custGeom>
              <a:avLst/>
              <a:gdLst>
                <a:gd name="connsiteX0" fmla="*/ 155575 w 187339"/>
                <a:gd name="connsiteY0" fmla="*/ 12 h 360543"/>
                <a:gd name="connsiteX1" fmla="*/ 187325 w 187339"/>
                <a:gd name="connsiteY1" fmla="*/ 63512 h 360543"/>
                <a:gd name="connsiteX2" fmla="*/ 150813 w 187339"/>
                <a:gd name="connsiteY2" fmla="*/ 90499 h 360543"/>
                <a:gd name="connsiteX3" fmla="*/ 112713 w 187339"/>
                <a:gd name="connsiteY3" fmla="*/ 153999 h 360543"/>
                <a:gd name="connsiteX4" fmla="*/ 104775 w 187339"/>
                <a:gd name="connsiteY4" fmla="*/ 192099 h 360543"/>
                <a:gd name="connsiteX5" fmla="*/ 93663 w 187339"/>
                <a:gd name="connsiteY5" fmla="*/ 260362 h 360543"/>
                <a:gd name="connsiteX6" fmla="*/ 0 w 187339"/>
                <a:gd name="connsiteY6" fmla="*/ 360374 h 360543"/>
                <a:gd name="connsiteX7" fmla="*/ 92075 w 187339"/>
                <a:gd name="connsiteY7" fmla="*/ 234962 h 360543"/>
                <a:gd name="connsiteX8" fmla="*/ 88900 w 187339"/>
                <a:gd name="connsiteY8" fmla="*/ 153999 h 360543"/>
                <a:gd name="connsiteX9" fmla="*/ 179388 w 187339"/>
                <a:gd name="connsiteY9" fmla="*/ 58749 h 360543"/>
                <a:gd name="connsiteX10" fmla="*/ 155575 w 187339"/>
                <a:gd name="connsiteY10" fmla="*/ 12 h 36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7339" h="360543">
                  <a:moveTo>
                    <a:pt x="155575" y="12"/>
                  </a:moveTo>
                  <a:cubicBezTo>
                    <a:pt x="156898" y="806"/>
                    <a:pt x="188119" y="48431"/>
                    <a:pt x="187325" y="63512"/>
                  </a:cubicBezTo>
                  <a:cubicBezTo>
                    <a:pt x="186531" y="78593"/>
                    <a:pt x="163248" y="75418"/>
                    <a:pt x="150813" y="90499"/>
                  </a:cubicBezTo>
                  <a:cubicBezTo>
                    <a:pt x="138378" y="105580"/>
                    <a:pt x="120386" y="137066"/>
                    <a:pt x="112713" y="153999"/>
                  </a:cubicBezTo>
                  <a:cubicBezTo>
                    <a:pt x="105040" y="170932"/>
                    <a:pt x="107950" y="174372"/>
                    <a:pt x="104775" y="192099"/>
                  </a:cubicBezTo>
                  <a:cubicBezTo>
                    <a:pt x="101600" y="209826"/>
                    <a:pt x="111125" y="232316"/>
                    <a:pt x="93663" y="260362"/>
                  </a:cubicBezTo>
                  <a:cubicBezTo>
                    <a:pt x="76200" y="288408"/>
                    <a:pt x="265" y="364607"/>
                    <a:pt x="0" y="360374"/>
                  </a:cubicBezTo>
                  <a:cubicBezTo>
                    <a:pt x="-265" y="356141"/>
                    <a:pt x="77258" y="269358"/>
                    <a:pt x="92075" y="234962"/>
                  </a:cubicBezTo>
                  <a:cubicBezTo>
                    <a:pt x="106892" y="200566"/>
                    <a:pt x="74348" y="183368"/>
                    <a:pt x="88900" y="153999"/>
                  </a:cubicBezTo>
                  <a:cubicBezTo>
                    <a:pt x="103452" y="124630"/>
                    <a:pt x="166953" y="81503"/>
                    <a:pt x="179388" y="58749"/>
                  </a:cubicBezTo>
                  <a:cubicBezTo>
                    <a:pt x="191823" y="35995"/>
                    <a:pt x="154252" y="-782"/>
                    <a:pt x="15557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フリーフォーム: 図形 192">
              <a:extLst>
                <a:ext uri="{FF2B5EF4-FFF2-40B4-BE49-F238E27FC236}">
                  <a16:creationId xmlns:a16="http://schemas.microsoft.com/office/drawing/2014/main" id="{AB8A4C3C-07D7-4CAB-8287-8428FE5A20A2}"/>
                </a:ext>
              </a:extLst>
            </p:cNvPr>
            <p:cNvSpPr/>
            <p:nvPr/>
          </p:nvSpPr>
          <p:spPr>
            <a:xfrm>
              <a:off x="2796402" y="5143589"/>
              <a:ext cx="256058" cy="18964"/>
            </a:xfrm>
            <a:custGeom>
              <a:avLst/>
              <a:gdLst>
                <a:gd name="connsiteX0" fmla="*/ 773 w 256058"/>
                <a:gd name="connsiteY0" fmla="*/ 1499 h 18964"/>
                <a:gd name="connsiteX1" fmla="*/ 248423 w 256058"/>
                <a:gd name="connsiteY1" fmla="*/ 18961 h 18964"/>
                <a:gd name="connsiteX2" fmla="*/ 173811 w 256058"/>
                <a:gd name="connsiteY2" fmla="*/ 3086 h 18964"/>
                <a:gd name="connsiteX3" fmla="*/ 773 w 256058"/>
                <a:gd name="connsiteY3" fmla="*/ 1499 h 18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058" h="18964">
                  <a:moveTo>
                    <a:pt x="773" y="1499"/>
                  </a:moveTo>
                  <a:cubicBezTo>
                    <a:pt x="13208" y="4145"/>
                    <a:pt x="219583" y="18697"/>
                    <a:pt x="248423" y="18961"/>
                  </a:cubicBezTo>
                  <a:cubicBezTo>
                    <a:pt x="277263" y="19225"/>
                    <a:pt x="218261" y="6261"/>
                    <a:pt x="173811" y="3086"/>
                  </a:cubicBezTo>
                  <a:cubicBezTo>
                    <a:pt x="129361" y="-89"/>
                    <a:pt x="-11662" y="-1147"/>
                    <a:pt x="773" y="14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53E27DA6-FFFD-4A3D-956E-D8EADFE94325}"/>
                </a:ext>
              </a:extLst>
            </p:cNvPr>
            <p:cNvSpPr/>
            <p:nvPr/>
          </p:nvSpPr>
          <p:spPr>
            <a:xfrm>
              <a:off x="3116669" y="5140324"/>
              <a:ext cx="75846" cy="76491"/>
            </a:xfrm>
            <a:custGeom>
              <a:avLst/>
              <a:gdLst>
                <a:gd name="connsiteX0" fmla="*/ 69444 w 75846"/>
                <a:gd name="connsiteY0" fmla="*/ 1 h 76491"/>
                <a:gd name="connsiteX1" fmla="*/ 20231 w 75846"/>
                <a:gd name="connsiteY1" fmla="*/ 41276 h 76491"/>
                <a:gd name="connsiteX2" fmla="*/ 75794 w 75846"/>
                <a:gd name="connsiteY2" fmla="*/ 76201 h 76491"/>
                <a:gd name="connsiteX3" fmla="*/ 29756 w 75846"/>
                <a:gd name="connsiteY3" fmla="*/ 57151 h 76491"/>
                <a:gd name="connsiteX4" fmla="*/ 1181 w 75846"/>
                <a:gd name="connsiteY4" fmla="*/ 42864 h 76491"/>
                <a:gd name="connsiteX5" fmla="*/ 69444 w 75846"/>
                <a:gd name="connsiteY5" fmla="*/ 1 h 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846" h="76491">
                  <a:moveTo>
                    <a:pt x="69444" y="1"/>
                  </a:moveTo>
                  <a:cubicBezTo>
                    <a:pt x="72619" y="-264"/>
                    <a:pt x="19173" y="28576"/>
                    <a:pt x="20231" y="41276"/>
                  </a:cubicBezTo>
                  <a:cubicBezTo>
                    <a:pt x="21289" y="53976"/>
                    <a:pt x="74207" y="73555"/>
                    <a:pt x="75794" y="76201"/>
                  </a:cubicBezTo>
                  <a:cubicBezTo>
                    <a:pt x="77382" y="78847"/>
                    <a:pt x="42191" y="62707"/>
                    <a:pt x="29756" y="57151"/>
                  </a:cubicBezTo>
                  <a:cubicBezTo>
                    <a:pt x="17321" y="51595"/>
                    <a:pt x="-5434" y="52918"/>
                    <a:pt x="1181" y="42864"/>
                  </a:cubicBezTo>
                  <a:cubicBezTo>
                    <a:pt x="7796" y="32810"/>
                    <a:pt x="66269" y="266"/>
                    <a:pt x="694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5" name="フリーフォーム: 図形 194">
              <a:extLst>
                <a:ext uri="{FF2B5EF4-FFF2-40B4-BE49-F238E27FC236}">
                  <a16:creationId xmlns:a16="http://schemas.microsoft.com/office/drawing/2014/main" id="{283A9F41-FF97-4BBA-BF6E-5962D8A500E9}"/>
                </a:ext>
              </a:extLst>
            </p:cNvPr>
            <p:cNvSpPr/>
            <p:nvPr/>
          </p:nvSpPr>
          <p:spPr>
            <a:xfrm>
              <a:off x="2497654" y="4873346"/>
              <a:ext cx="147728" cy="176535"/>
            </a:xfrm>
            <a:custGeom>
              <a:avLst/>
              <a:gdLst>
                <a:gd name="connsiteX0" fmla="*/ 28059 w 147728"/>
                <a:gd name="connsiteY0" fmla="*/ 176492 h 176535"/>
                <a:gd name="connsiteX1" fmla="*/ 1071 w 147728"/>
                <a:gd name="connsiteY1" fmla="*/ 103467 h 176535"/>
                <a:gd name="connsiteX2" fmla="*/ 20121 w 147728"/>
                <a:gd name="connsiteY2" fmla="*/ 74892 h 176535"/>
                <a:gd name="connsiteX3" fmla="*/ 147121 w 147728"/>
                <a:gd name="connsiteY3" fmla="*/ 279 h 176535"/>
                <a:gd name="connsiteX4" fmla="*/ 66159 w 147728"/>
                <a:gd name="connsiteY4" fmla="*/ 51079 h 176535"/>
                <a:gd name="connsiteX5" fmla="*/ 18534 w 147728"/>
                <a:gd name="connsiteY5" fmla="*/ 92354 h 176535"/>
                <a:gd name="connsiteX6" fmla="*/ 28059 w 147728"/>
                <a:gd name="connsiteY6" fmla="*/ 176492 h 17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728" h="176535">
                  <a:moveTo>
                    <a:pt x="28059" y="176492"/>
                  </a:moveTo>
                  <a:cubicBezTo>
                    <a:pt x="25149" y="178344"/>
                    <a:pt x="2394" y="120400"/>
                    <a:pt x="1071" y="103467"/>
                  </a:cubicBezTo>
                  <a:cubicBezTo>
                    <a:pt x="-252" y="86534"/>
                    <a:pt x="-4221" y="92090"/>
                    <a:pt x="20121" y="74892"/>
                  </a:cubicBezTo>
                  <a:cubicBezTo>
                    <a:pt x="44463" y="57694"/>
                    <a:pt x="139448" y="4248"/>
                    <a:pt x="147121" y="279"/>
                  </a:cubicBezTo>
                  <a:cubicBezTo>
                    <a:pt x="154794" y="-3690"/>
                    <a:pt x="87590" y="35733"/>
                    <a:pt x="66159" y="51079"/>
                  </a:cubicBezTo>
                  <a:cubicBezTo>
                    <a:pt x="44728" y="66425"/>
                    <a:pt x="26736" y="75950"/>
                    <a:pt x="18534" y="92354"/>
                  </a:cubicBezTo>
                  <a:cubicBezTo>
                    <a:pt x="10332" y="108758"/>
                    <a:pt x="30969" y="174640"/>
                    <a:pt x="28059" y="1764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6" name="フリーフォーム: 図形 195">
              <a:extLst>
                <a:ext uri="{FF2B5EF4-FFF2-40B4-BE49-F238E27FC236}">
                  <a16:creationId xmlns:a16="http://schemas.microsoft.com/office/drawing/2014/main" id="{CB57A0A8-3164-4E4A-A71C-BB29A2887D0C}"/>
                </a:ext>
              </a:extLst>
            </p:cNvPr>
            <p:cNvSpPr/>
            <p:nvPr/>
          </p:nvSpPr>
          <p:spPr>
            <a:xfrm>
              <a:off x="2705936" y="4879929"/>
              <a:ext cx="585671" cy="52905"/>
            </a:xfrm>
            <a:custGeom>
              <a:avLst/>
              <a:gdLst>
                <a:gd name="connsiteX0" fmla="*/ 7102 w 585671"/>
                <a:gd name="connsiteY0" fmla="*/ 46 h 52905"/>
                <a:gd name="connsiteX1" fmla="*/ 319839 w 585671"/>
                <a:gd name="connsiteY1" fmla="*/ 30209 h 52905"/>
                <a:gd name="connsiteX2" fmla="*/ 577014 w 585671"/>
                <a:gd name="connsiteY2" fmla="*/ 49259 h 52905"/>
                <a:gd name="connsiteX3" fmla="*/ 516689 w 585671"/>
                <a:gd name="connsiteY3" fmla="*/ 50846 h 52905"/>
                <a:gd name="connsiteX4" fmla="*/ 434139 w 585671"/>
                <a:gd name="connsiteY4" fmla="*/ 50846 h 52905"/>
                <a:gd name="connsiteX5" fmla="*/ 126164 w 585671"/>
                <a:gd name="connsiteY5" fmla="*/ 23859 h 52905"/>
                <a:gd name="connsiteX6" fmla="*/ 7102 w 585671"/>
                <a:gd name="connsiteY6" fmla="*/ 46 h 5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5671" h="52905">
                  <a:moveTo>
                    <a:pt x="7102" y="46"/>
                  </a:moveTo>
                  <a:cubicBezTo>
                    <a:pt x="39381" y="1104"/>
                    <a:pt x="224854" y="22007"/>
                    <a:pt x="319839" y="30209"/>
                  </a:cubicBezTo>
                  <a:cubicBezTo>
                    <a:pt x="414824" y="38411"/>
                    <a:pt x="544206" y="45819"/>
                    <a:pt x="577014" y="49259"/>
                  </a:cubicBezTo>
                  <a:cubicBezTo>
                    <a:pt x="609822" y="52699"/>
                    <a:pt x="540502" y="50582"/>
                    <a:pt x="516689" y="50846"/>
                  </a:cubicBezTo>
                  <a:cubicBezTo>
                    <a:pt x="492877" y="51111"/>
                    <a:pt x="499227" y="55344"/>
                    <a:pt x="434139" y="50846"/>
                  </a:cubicBezTo>
                  <a:cubicBezTo>
                    <a:pt x="369051" y="46348"/>
                    <a:pt x="193104" y="31532"/>
                    <a:pt x="126164" y="23859"/>
                  </a:cubicBezTo>
                  <a:cubicBezTo>
                    <a:pt x="59225" y="16186"/>
                    <a:pt x="-25177" y="-1012"/>
                    <a:pt x="7102" y="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7" name="フリーフォーム: 図形 196">
              <a:extLst>
                <a:ext uri="{FF2B5EF4-FFF2-40B4-BE49-F238E27FC236}">
                  <a16:creationId xmlns:a16="http://schemas.microsoft.com/office/drawing/2014/main" id="{744618BC-FE11-4050-91B9-5AF198503967}"/>
                </a:ext>
              </a:extLst>
            </p:cNvPr>
            <p:cNvSpPr/>
            <p:nvPr/>
          </p:nvSpPr>
          <p:spPr>
            <a:xfrm>
              <a:off x="2577258" y="4908449"/>
              <a:ext cx="178468" cy="50529"/>
            </a:xfrm>
            <a:custGeom>
              <a:avLst/>
              <a:gdLst>
                <a:gd name="connsiteX0" fmla="*/ 842 w 178468"/>
                <a:gd name="connsiteY0" fmla="*/ 39789 h 50529"/>
                <a:gd name="connsiteX1" fmla="*/ 88155 w 178468"/>
                <a:gd name="connsiteY1" fmla="*/ 1689 h 50529"/>
                <a:gd name="connsiteX2" fmla="*/ 162767 w 178468"/>
                <a:gd name="connsiteY2" fmla="*/ 33439 h 50529"/>
                <a:gd name="connsiteX3" fmla="*/ 177055 w 178468"/>
                <a:gd name="connsiteY3" fmla="*/ 49314 h 50529"/>
                <a:gd name="connsiteX4" fmla="*/ 140542 w 178468"/>
                <a:gd name="connsiteY4" fmla="*/ 1689 h 50529"/>
                <a:gd name="connsiteX5" fmla="*/ 48467 w 178468"/>
                <a:gd name="connsiteY5" fmla="*/ 12801 h 50529"/>
                <a:gd name="connsiteX6" fmla="*/ 842 w 178468"/>
                <a:gd name="connsiteY6" fmla="*/ 39789 h 5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468" h="50529">
                  <a:moveTo>
                    <a:pt x="842" y="39789"/>
                  </a:moveTo>
                  <a:cubicBezTo>
                    <a:pt x="7457" y="37937"/>
                    <a:pt x="61168" y="2747"/>
                    <a:pt x="88155" y="1689"/>
                  </a:cubicBezTo>
                  <a:cubicBezTo>
                    <a:pt x="115142" y="631"/>
                    <a:pt x="147950" y="25501"/>
                    <a:pt x="162767" y="33439"/>
                  </a:cubicBezTo>
                  <a:cubicBezTo>
                    <a:pt x="177584" y="41377"/>
                    <a:pt x="180759" y="54606"/>
                    <a:pt x="177055" y="49314"/>
                  </a:cubicBezTo>
                  <a:cubicBezTo>
                    <a:pt x="173351" y="44022"/>
                    <a:pt x="161973" y="7774"/>
                    <a:pt x="140542" y="1689"/>
                  </a:cubicBezTo>
                  <a:cubicBezTo>
                    <a:pt x="119111" y="-4396"/>
                    <a:pt x="68840" y="7509"/>
                    <a:pt x="48467" y="12801"/>
                  </a:cubicBezTo>
                  <a:cubicBezTo>
                    <a:pt x="28094" y="18093"/>
                    <a:pt x="-5773" y="41641"/>
                    <a:pt x="842" y="397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8" name="フリーフォーム: 図形 197">
              <a:extLst>
                <a:ext uri="{FF2B5EF4-FFF2-40B4-BE49-F238E27FC236}">
                  <a16:creationId xmlns:a16="http://schemas.microsoft.com/office/drawing/2014/main" id="{8BCD31D6-3DB9-416C-98E9-C751A23F456E}"/>
                </a:ext>
              </a:extLst>
            </p:cNvPr>
            <p:cNvSpPr/>
            <p:nvPr/>
          </p:nvSpPr>
          <p:spPr>
            <a:xfrm>
              <a:off x="2694909" y="4992123"/>
              <a:ext cx="201228" cy="24380"/>
            </a:xfrm>
            <a:custGeom>
              <a:avLst/>
              <a:gdLst>
                <a:gd name="connsiteX0" fmla="*/ 666 w 201228"/>
                <a:gd name="connsiteY0" fmla="*/ 2152 h 24380"/>
                <a:gd name="connsiteX1" fmla="*/ 195929 w 201228"/>
                <a:gd name="connsiteY1" fmla="*/ 24377 h 24380"/>
                <a:gd name="connsiteX2" fmla="*/ 134016 w 201228"/>
                <a:gd name="connsiteY2" fmla="*/ 3740 h 24380"/>
                <a:gd name="connsiteX3" fmla="*/ 666 w 201228"/>
                <a:gd name="connsiteY3" fmla="*/ 2152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1228" h="24380">
                  <a:moveTo>
                    <a:pt x="666" y="2152"/>
                  </a:moveTo>
                  <a:cubicBezTo>
                    <a:pt x="10985" y="5592"/>
                    <a:pt x="173704" y="24112"/>
                    <a:pt x="195929" y="24377"/>
                  </a:cubicBezTo>
                  <a:cubicBezTo>
                    <a:pt x="218154" y="24642"/>
                    <a:pt x="165237" y="7973"/>
                    <a:pt x="134016" y="3740"/>
                  </a:cubicBezTo>
                  <a:cubicBezTo>
                    <a:pt x="102795" y="-493"/>
                    <a:pt x="-9653" y="-1288"/>
                    <a:pt x="666" y="21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" name="フリーフォーム: 図形 198">
              <a:extLst>
                <a:ext uri="{FF2B5EF4-FFF2-40B4-BE49-F238E27FC236}">
                  <a16:creationId xmlns:a16="http://schemas.microsoft.com/office/drawing/2014/main" id="{6C99AB03-895C-4BF4-826C-178E81FBC619}"/>
                </a:ext>
              </a:extLst>
            </p:cNvPr>
            <p:cNvSpPr/>
            <p:nvPr/>
          </p:nvSpPr>
          <p:spPr>
            <a:xfrm>
              <a:off x="3117850" y="5044162"/>
              <a:ext cx="171479" cy="43833"/>
            </a:xfrm>
            <a:custGeom>
              <a:avLst/>
              <a:gdLst>
                <a:gd name="connsiteX0" fmla="*/ 0 w 171479"/>
                <a:gd name="connsiteY0" fmla="*/ 16788 h 43833"/>
                <a:gd name="connsiteX1" fmla="*/ 153988 w 171479"/>
                <a:gd name="connsiteY1" fmla="*/ 23138 h 43833"/>
                <a:gd name="connsiteX2" fmla="*/ 163513 w 171479"/>
                <a:gd name="connsiteY2" fmla="*/ 10438 h 43833"/>
                <a:gd name="connsiteX3" fmla="*/ 163513 w 171479"/>
                <a:gd name="connsiteY3" fmla="*/ 43776 h 43833"/>
                <a:gd name="connsiteX4" fmla="*/ 155575 w 171479"/>
                <a:gd name="connsiteY4" fmla="*/ 913 h 43833"/>
                <a:gd name="connsiteX5" fmla="*/ 0 w 171479"/>
                <a:gd name="connsiteY5" fmla="*/ 16788 h 43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79" h="43833">
                  <a:moveTo>
                    <a:pt x="0" y="16788"/>
                  </a:moveTo>
                  <a:cubicBezTo>
                    <a:pt x="-264" y="20492"/>
                    <a:pt x="126736" y="24196"/>
                    <a:pt x="153988" y="23138"/>
                  </a:cubicBezTo>
                  <a:cubicBezTo>
                    <a:pt x="181240" y="22080"/>
                    <a:pt x="161926" y="6998"/>
                    <a:pt x="163513" y="10438"/>
                  </a:cubicBezTo>
                  <a:cubicBezTo>
                    <a:pt x="165101" y="13878"/>
                    <a:pt x="164836" y="45363"/>
                    <a:pt x="163513" y="43776"/>
                  </a:cubicBezTo>
                  <a:cubicBezTo>
                    <a:pt x="162190" y="42189"/>
                    <a:pt x="186796" y="5940"/>
                    <a:pt x="155575" y="913"/>
                  </a:cubicBezTo>
                  <a:cubicBezTo>
                    <a:pt x="124354" y="-4114"/>
                    <a:pt x="264" y="13084"/>
                    <a:pt x="0" y="167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" name="フリーフォーム: 図形 199">
              <a:extLst>
                <a:ext uri="{FF2B5EF4-FFF2-40B4-BE49-F238E27FC236}">
                  <a16:creationId xmlns:a16="http://schemas.microsoft.com/office/drawing/2014/main" id="{CC8B265F-05E5-4C0C-B4A5-CE39433A4A71}"/>
                </a:ext>
              </a:extLst>
            </p:cNvPr>
            <p:cNvSpPr/>
            <p:nvPr/>
          </p:nvSpPr>
          <p:spPr>
            <a:xfrm>
              <a:off x="3268471" y="4962522"/>
              <a:ext cx="75224" cy="254598"/>
            </a:xfrm>
            <a:custGeom>
              <a:avLst/>
              <a:gdLst>
                <a:gd name="connsiteX0" fmla="*/ 36704 w 75224"/>
                <a:gd name="connsiteY0" fmla="*/ 3 h 254598"/>
                <a:gd name="connsiteX1" fmla="*/ 60517 w 75224"/>
                <a:gd name="connsiteY1" fmla="*/ 84141 h 254598"/>
                <a:gd name="connsiteX2" fmla="*/ 73217 w 75224"/>
                <a:gd name="connsiteY2" fmla="*/ 98428 h 254598"/>
                <a:gd name="connsiteX3" fmla="*/ 17654 w 75224"/>
                <a:gd name="connsiteY3" fmla="*/ 134941 h 254598"/>
                <a:gd name="connsiteX4" fmla="*/ 28767 w 75224"/>
                <a:gd name="connsiteY4" fmla="*/ 190503 h 254598"/>
                <a:gd name="connsiteX5" fmla="*/ 192 w 75224"/>
                <a:gd name="connsiteY5" fmla="*/ 254003 h 254598"/>
                <a:gd name="connsiteX6" fmla="*/ 17654 w 75224"/>
                <a:gd name="connsiteY6" fmla="*/ 150816 h 254598"/>
                <a:gd name="connsiteX7" fmla="*/ 44642 w 75224"/>
                <a:gd name="connsiteY7" fmla="*/ 107953 h 254598"/>
                <a:gd name="connsiteX8" fmla="*/ 60517 w 75224"/>
                <a:gd name="connsiteY8" fmla="*/ 80966 h 254598"/>
                <a:gd name="connsiteX9" fmla="*/ 36704 w 75224"/>
                <a:gd name="connsiteY9" fmla="*/ 3 h 25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224" h="254598">
                  <a:moveTo>
                    <a:pt x="36704" y="3"/>
                  </a:moveTo>
                  <a:cubicBezTo>
                    <a:pt x="36704" y="532"/>
                    <a:pt x="54432" y="67737"/>
                    <a:pt x="60517" y="84141"/>
                  </a:cubicBezTo>
                  <a:cubicBezTo>
                    <a:pt x="66603" y="100545"/>
                    <a:pt x="80361" y="89961"/>
                    <a:pt x="73217" y="98428"/>
                  </a:cubicBezTo>
                  <a:cubicBezTo>
                    <a:pt x="66073" y="106895"/>
                    <a:pt x="25062" y="119595"/>
                    <a:pt x="17654" y="134941"/>
                  </a:cubicBezTo>
                  <a:cubicBezTo>
                    <a:pt x="10246" y="150287"/>
                    <a:pt x="31677" y="170659"/>
                    <a:pt x="28767" y="190503"/>
                  </a:cubicBezTo>
                  <a:cubicBezTo>
                    <a:pt x="25857" y="210347"/>
                    <a:pt x="2044" y="260618"/>
                    <a:pt x="192" y="254003"/>
                  </a:cubicBezTo>
                  <a:cubicBezTo>
                    <a:pt x="-1660" y="247389"/>
                    <a:pt x="10246" y="175158"/>
                    <a:pt x="17654" y="150816"/>
                  </a:cubicBezTo>
                  <a:cubicBezTo>
                    <a:pt x="25062" y="126474"/>
                    <a:pt x="37498" y="119595"/>
                    <a:pt x="44642" y="107953"/>
                  </a:cubicBezTo>
                  <a:cubicBezTo>
                    <a:pt x="51786" y="96311"/>
                    <a:pt x="62898" y="96047"/>
                    <a:pt x="60517" y="80966"/>
                  </a:cubicBezTo>
                  <a:cubicBezTo>
                    <a:pt x="58136" y="65885"/>
                    <a:pt x="36704" y="-526"/>
                    <a:pt x="3670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" name="フリーフォーム: 図形 200">
              <a:extLst>
                <a:ext uri="{FF2B5EF4-FFF2-40B4-BE49-F238E27FC236}">
                  <a16:creationId xmlns:a16="http://schemas.microsoft.com/office/drawing/2014/main" id="{FD0D0B04-FF03-4B8E-8B1F-0E78D81FAB01}"/>
                </a:ext>
              </a:extLst>
            </p:cNvPr>
            <p:cNvSpPr/>
            <p:nvPr/>
          </p:nvSpPr>
          <p:spPr>
            <a:xfrm>
              <a:off x="3076572" y="5064033"/>
              <a:ext cx="194771" cy="55804"/>
            </a:xfrm>
            <a:custGeom>
              <a:avLst/>
              <a:gdLst>
                <a:gd name="connsiteX0" fmla="*/ 3 w 194771"/>
                <a:gd name="connsiteY0" fmla="*/ 92 h 55804"/>
                <a:gd name="connsiteX1" fmla="*/ 174628 w 194771"/>
                <a:gd name="connsiteY1" fmla="*/ 36605 h 55804"/>
                <a:gd name="connsiteX2" fmla="*/ 190503 w 194771"/>
                <a:gd name="connsiteY2" fmla="*/ 55655 h 55804"/>
                <a:gd name="connsiteX3" fmla="*/ 169866 w 194771"/>
                <a:gd name="connsiteY3" fmla="*/ 27080 h 55804"/>
                <a:gd name="connsiteX4" fmla="*/ 3 w 194771"/>
                <a:gd name="connsiteY4" fmla="*/ 92 h 5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71" h="55804">
                  <a:moveTo>
                    <a:pt x="3" y="92"/>
                  </a:moveTo>
                  <a:cubicBezTo>
                    <a:pt x="797" y="1680"/>
                    <a:pt x="142878" y="27345"/>
                    <a:pt x="174628" y="36605"/>
                  </a:cubicBezTo>
                  <a:cubicBezTo>
                    <a:pt x="206378" y="45865"/>
                    <a:pt x="191297" y="57243"/>
                    <a:pt x="190503" y="55655"/>
                  </a:cubicBezTo>
                  <a:cubicBezTo>
                    <a:pt x="189709" y="54068"/>
                    <a:pt x="198705" y="36340"/>
                    <a:pt x="169866" y="27080"/>
                  </a:cubicBezTo>
                  <a:cubicBezTo>
                    <a:pt x="141027" y="17820"/>
                    <a:pt x="-791" y="-1496"/>
                    <a:pt x="3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フリーフォーム: 図形 201">
              <a:extLst>
                <a:ext uri="{FF2B5EF4-FFF2-40B4-BE49-F238E27FC236}">
                  <a16:creationId xmlns:a16="http://schemas.microsoft.com/office/drawing/2014/main" id="{B1D010FC-A467-4D42-8430-F5EB24BA264E}"/>
                </a:ext>
              </a:extLst>
            </p:cNvPr>
            <p:cNvSpPr/>
            <p:nvPr/>
          </p:nvSpPr>
          <p:spPr>
            <a:xfrm>
              <a:off x="2537461" y="5413372"/>
              <a:ext cx="118893" cy="158005"/>
            </a:xfrm>
            <a:custGeom>
              <a:avLst/>
              <a:gdLst>
                <a:gd name="connsiteX0" fmla="*/ 4127 w 118893"/>
                <a:gd name="connsiteY0" fmla="*/ 3 h 158005"/>
                <a:gd name="connsiteX1" fmla="*/ 26352 w 118893"/>
                <a:gd name="connsiteY1" fmla="*/ 85728 h 158005"/>
                <a:gd name="connsiteX2" fmla="*/ 118427 w 118893"/>
                <a:gd name="connsiteY2" fmla="*/ 157166 h 158005"/>
                <a:gd name="connsiteX3" fmla="*/ 59689 w 118893"/>
                <a:gd name="connsiteY3" fmla="*/ 122241 h 158005"/>
                <a:gd name="connsiteX4" fmla="*/ 5714 w 118893"/>
                <a:gd name="connsiteY4" fmla="*/ 82553 h 158005"/>
                <a:gd name="connsiteX5" fmla="*/ 4127 w 118893"/>
                <a:gd name="connsiteY5" fmla="*/ 3 h 15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893" h="158005">
                  <a:moveTo>
                    <a:pt x="4127" y="3"/>
                  </a:moveTo>
                  <a:cubicBezTo>
                    <a:pt x="7567" y="532"/>
                    <a:pt x="7302" y="59534"/>
                    <a:pt x="26352" y="85728"/>
                  </a:cubicBezTo>
                  <a:cubicBezTo>
                    <a:pt x="45402" y="111922"/>
                    <a:pt x="112871" y="151080"/>
                    <a:pt x="118427" y="157166"/>
                  </a:cubicBezTo>
                  <a:cubicBezTo>
                    <a:pt x="123983" y="163252"/>
                    <a:pt x="78474" y="134676"/>
                    <a:pt x="59689" y="122241"/>
                  </a:cubicBezTo>
                  <a:cubicBezTo>
                    <a:pt x="40904" y="109806"/>
                    <a:pt x="15239" y="98163"/>
                    <a:pt x="5714" y="82553"/>
                  </a:cubicBezTo>
                  <a:cubicBezTo>
                    <a:pt x="-3811" y="66943"/>
                    <a:pt x="687" y="-526"/>
                    <a:pt x="4127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フリーフォーム: 図形 202">
              <a:extLst>
                <a:ext uri="{FF2B5EF4-FFF2-40B4-BE49-F238E27FC236}">
                  <a16:creationId xmlns:a16="http://schemas.microsoft.com/office/drawing/2014/main" id="{A8E84B0B-86EC-429B-94E7-0C1F9A4F05A0}"/>
                </a:ext>
              </a:extLst>
            </p:cNvPr>
            <p:cNvSpPr/>
            <p:nvPr/>
          </p:nvSpPr>
          <p:spPr>
            <a:xfrm>
              <a:off x="2494337" y="5414951"/>
              <a:ext cx="29827" cy="347450"/>
            </a:xfrm>
            <a:custGeom>
              <a:avLst/>
              <a:gdLst>
                <a:gd name="connsiteX0" fmla="*/ 7563 w 29827"/>
                <a:gd name="connsiteY0" fmla="*/ 12 h 347450"/>
                <a:gd name="connsiteX1" fmla="*/ 29788 w 29827"/>
                <a:gd name="connsiteY1" fmla="*/ 119074 h 347450"/>
                <a:gd name="connsiteX2" fmla="*/ 1213 w 29827"/>
                <a:gd name="connsiteY2" fmla="*/ 338149 h 347450"/>
                <a:gd name="connsiteX3" fmla="*/ 5976 w 29827"/>
                <a:gd name="connsiteY3" fmla="*/ 288937 h 347450"/>
                <a:gd name="connsiteX4" fmla="*/ 12326 w 29827"/>
                <a:gd name="connsiteY4" fmla="*/ 125424 h 347450"/>
                <a:gd name="connsiteX5" fmla="*/ 7563 w 29827"/>
                <a:gd name="connsiteY5" fmla="*/ 12 h 347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827" h="347450">
                  <a:moveTo>
                    <a:pt x="7563" y="12"/>
                  </a:moveTo>
                  <a:cubicBezTo>
                    <a:pt x="10473" y="-1046"/>
                    <a:pt x="30846" y="62718"/>
                    <a:pt x="29788" y="119074"/>
                  </a:cubicBezTo>
                  <a:cubicBezTo>
                    <a:pt x="28730" y="175430"/>
                    <a:pt x="5182" y="309839"/>
                    <a:pt x="1213" y="338149"/>
                  </a:cubicBezTo>
                  <a:cubicBezTo>
                    <a:pt x="-2756" y="366459"/>
                    <a:pt x="4124" y="324391"/>
                    <a:pt x="5976" y="288937"/>
                  </a:cubicBezTo>
                  <a:cubicBezTo>
                    <a:pt x="7828" y="253483"/>
                    <a:pt x="11268" y="171991"/>
                    <a:pt x="12326" y="125424"/>
                  </a:cubicBezTo>
                  <a:cubicBezTo>
                    <a:pt x="13384" y="78857"/>
                    <a:pt x="4653" y="1070"/>
                    <a:pt x="7563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フリーフォーム: 図形 203">
              <a:extLst>
                <a:ext uri="{FF2B5EF4-FFF2-40B4-BE49-F238E27FC236}">
                  <a16:creationId xmlns:a16="http://schemas.microsoft.com/office/drawing/2014/main" id="{6CB07F55-6E51-4FC6-8410-41856156B37D}"/>
                </a:ext>
              </a:extLst>
            </p:cNvPr>
            <p:cNvSpPr/>
            <p:nvPr/>
          </p:nvSpPr>
          <p:spPr>
            <a:xfrm>
              <a:off x="2587857" y="5362483"/>
              <a:ext cx="146746" cy="216000"/>
            </a:xfrm>
            <a:custGeom>
              <a:avLst/>
              <a:gdLst>
                <a:gd name="connsiteX0" fmla="*/ 23581 w 146746"/>
                <a:gd name="connsiteY0" fmla="*/ 92 h 216000"/>
                <a:gd name="connsiteX1" fmla="*/ 17231 w 146746"/>
                <a:gd name="connsiteY1" fmla="*/ 76292 h 216000"/>
                <a:gd name="connsiteX2" fmla="*/ 90256 w 146746"/>
                <a:gd name="connsiteY2" fmla="*/ 144555 h 216000"/>
                <a:gd name="connsiteX3" fmla="*/ 145818 w 146746"/>
                <a:gd name="connsiteY3" fmla="*/ 177892 h 216000"/>
                <a:gd name="connsiteX4" fmla="*/ 44218 w 146746"/>
                <a:gd name="connsiteY4" fmla="*/ 215992 h 216000"/>
                <a:gd name="connsiteX5" fmla="*/ 115656 w 146746"/>
                <a:gd name="connsiteY5" fmla="*/ 181067 h 216000"/>
                <a:gd name="connsiteX6" fmla="*/ 68031 w 146746"/>
                <a:gd name="connsiteY6" fmla="*/ 157255 h 216000"/>
                <a:gd name="connsiteX7" fmla="*/ 1356 w 146746"/>
                <a:gd name="connsiteY7" fmla="*/ 92167 h 216000"/>
                <a:gd name="connsiteX8" fmla="*/ 23581 w 146746"/>
                <a:gd name="connsiteY8" fmla="*/ 92 h 21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746" h="216000">
                  <a:moveTo>
                    <a:pt x="23581" y="92"/>
                  </a:moveTo>
                  <a:cubicBezTo>
                    <a:pt x="26227" y="-2554"/>
                    <a:pt x="6119" y="52215"/>
                    <a:pt x="17231" y="76292"/>
                  </a:cubicBezTo>
                  <a:cubicBezTo>
                    <a:pt x="28343" y="100369"/>
                    <a:pt x="68825" y="127622"/>
                    <a:pt x="90256" y="144555"/>
                  </a:cubicBezTo>
                  <a:cubicBezTo>
                    <a:pt x="111687" y="161488"/>
                    <a:pt x="153491" y="165986"/>
                    <a:pt x="145818" y="177892"/>
                  </a:cubicBezTo>
                  <a:cubicBezTo>
                    <a:pt x="138145" y="189798"/>
                    <a:pt x="49245" y="215463"/>
                    <a:pt x="44218" y="215992"/>
                  </a:cubicBezTo>
                  <a:cubicBezTo>
                    <a:pt x="39191" y="216521"/>
                    <a:pt x="111687" y="190856"/>
                    <a:pt x="115656" y="181067"/>
                  </a:cubicBezTo>
                  <a:cubicBezTo>
                    <a:pt x="119625" y="171278"/>
                    <a:pt x="87081" y="172072"/>
                    <a:pt x="68031" y="157255"/>
                  </a:cubicBezTo>
                  <a:cubicBezTo>
                    <a:pt x="48981" y="142438"/>
                    <a:pt x="9029" y="114921"/>
                    <a:pt x="1356" y="92167"/>
                  </a:cubicBezTo>
                  <a:cubicBezTo>
                    <a:pt x="-6317" y="69413"/>
                    <a:pt x="20935" y="2738"/>
                    <a:pt x="23581" y="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フリーフォーム: 図形 204">
              <a:extLst>
                <a:ext uri="{FF2B5EF4-FFF2-40B4-BE49-F238E27FC236}">
                  <a16:creationId xmlns:a16="http://schemas.microsoft.com/office/drawing/2014/main" id="{6C8862B2-6C2F-4C4A-8683-E5070EA29199}"/>
                </a:ext>
              </a:extLst>
            </p:cNvPr>
            <p:cNvSpPr/>
            <p:nvPr/>
          </p:nvSpPr>
          <p:spPr>
            <a:xfrm>
              <a:off x="2799043" y="5521193"/>
              <a:ext cx="129615" cy="464089"/>
            </a:xfrm>
            <a:custGeom>
              <a:avLst/>
              <a:gdLst>
                <a:gd name="connsiteX0" fmla="*/ 1307 w 129615"/>
                <a:gd name="connsiteY0" fmla="*/ 132 h 464089"/>
                <a:gd name="connsiteX1" fmla="*/ 6070 w 129615"/>
                <a:gd name="connsiteY1" fmla="*/ 122370 h 464089"/>
                <a:gd name="connsiteX2" fmla="*/ 55282 w 129615"/>
                <a:gd name="connsiteY2" fmla="*/ 231907 h 464089"/>
                <a:gd name="connsiteX3" fmla="*/ 114020 w 129615"/>
                <a:gd name="connsiteY3" fmla="*/ 327157 h 464089"/>
                <a:gd name="connsiteX4" fmla="*/ 120370 w 129615"/>
                <a:gd name="connsiteY4" fmla="*/ 352557 h 464089"/>
                <a:gd name="connsiteX5" fmla="*/ 121957 w 129615"/>
                <a:gd name="connsiteY5" fmla="*/ 463682 h 464089"/>
                <a:gd name="connsiteX6" fmla="*/ 123545 w 129615"/>
                <a:gd name="connsiteY6" fmla="*/ 308107 h 464089"/>
                <a:gd name="connsiteX7" fmla="*/ 36232 w 129615"/>
                <a:gd name="connsiteY7" fmla="*/ 184282 h 464089"/>
                <a:gd name="connsiteX8" fmla="*/ 10832 w 129615"/>
                <a:gd name="connsiteY8" fmla="*/ 100145 h 464089"/>
                <a:gd name="connsiteX9" fmla="*/ 1307 w 129615"/>
                <a:gd name="connsiteY9" fmla="*/ 132 h 4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9615" h="464089">
                  <a:moveTo>
                    <a:pt x="1307" y="132"/>
                  </a:moveTo>
                  <a:cubicBezTo>
                    <a:pt x="513" y="3836"/>
                    <a:pt x="-2926" y="83741"/>
                    <a:pt x="6070" y="122370"/>
                  </a:cubicBezTo>
                  <a:cubicBezTo>
                    <a:pt x="15066" y="160999"/>
                    <a:pt x="37290" y="197776"/>
                    <a:pt x="55282" y="231907"/>
                  </a:cubicBezTo>
                  <a:cubicBezTo>
                    <a:pt x="73274" y="266038"/>
                    <a:pt x="103172" y="307049"/>
                    <a:pt x="114020" y="327157"/>
                  </a:cubicBezTo>
                  <a:cubicBezTo>
                    <a:pt x="124868" y="347265"/>
                    <a:pt x="119047" y="329803"/>
                    <a:pt x="120370" y="352557"/>
                  </a:cubicBezTo>
                  <a:cubicBezTo>
                    <a:pt x="121693" y="375311"/>
                    <a:pt x="121428" y="471090"/>
                    <a:pt x="121957" y="463682"/>
                  </a:cubicBezTo>
                  <a:cubicBezTo>
                    <a:pt x="122486" y="456274"/>
                    <a:pt x="137833" y="354674"/>
                    <a:pt x="123545" y="308107"/>
                  </a:cubicBezTo>
                  <a:cubicBezTo>
                    <a:pt x="109258" y="261540"/>
                    <a:pt x="55018" y="218942"/>
                    <a:pt x="36232" y="184282"/>
                  </a:cubicBezTo>
                  <a:cubicBezTo>
                    <a:pt x="17446" y="149622"/>
                    <a:pt x="15594" y="128984"/>
                    <a:pt x="10832" y="100145"/>
                  </a:cubicBezTo>
                  <a:cubicBezTo>
                    <a:pt x="6070" y="71306"/>
                    <a:pt x="2101" y="-3572"/>
                    <a:pt x="1307" y="1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フリーフォーム: 図形 205">
              <a:extLst>
                <a:ext uri="{FF2B5EF4-FFF2-40B4-BE49-F238E27FC236}">
                  <a16:creationId xmlns:a16="http://schemas.microsoft.com/office/drawing/2014/main" id="{B67DDE1F-68DE-4334-AAB2-FB77CA9E8383}"/>
                </a:ext>
              </a:extLst>
            </p:cNvPr>
            <p:cNvSpPr/>
            <p:nvPr/>
          </p:nvSpPr>
          <p:spPr>
            <a:xfrm>
              <a:off x="2675524" y="5418115"/>
              <a:ext cx="204207" cy="51176"/>
            </a:xfrm>
            <a:custGeom>
              <a:avLst/>
              <a:gdLst>
                <a:gd name="connsiteX0" fmla="*/ 204201 w 204207"/>
                <a:gd name="connsiteY0" fmla="*/ 23 h 51176"/>
                <a:gd name="connsiteX1" fmla="*/ 153401 w 204207"/>
                <a:gd name="connsiteY1" fmla="*/ 47648 h 51176"/>
                <a:gd name="connsiteX2" fmla="*/ 88314 w 204207"/>
                <a:gd name="connsiteY2" fmla="*/ 47648 h 51176"/>
                <a:gd name="connsiteX3" fmla="*/ 1001 w 204207"/>
                <a:gd name="connsiteY3" fmla="*/ 47648 h 51176"/>
                <a:gd name="connsiteX4" fmla="*/ 150226 w 204207"/>
                <a:gd name="connsiteY4" fmla="*/ 41298 h 51176"/>
                <a:gd name="connsiteX5" fmla="*/ 204201 w 204207"/>
                <a:gd name="connsiteY5" fmla="*/ 23 h 5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207" h="51176">
                  <a:moveTo>
                    <a:pt x="204201" y="23"/>
                  </a:moveTo>
                  <a:cubicBezTo>
                    <a:pt x="204730" y="1081"/>
                    <a:pt x="172715" y="39711"/>
                    <a:pt x="153401" y="47648"/>
                  </a:cubicBezTo>
                  <a:cubicBezTo>
                    <a:pt x="134086" y="55586"/>
                    <a:pt x="88314" y="47648"/>
                    <a:pt x="88314" y="47648"/>
                  </a:cubicBezTo>
                  <a:cubicBezTo>
                    <a:pt x="62914" y="47648"/>
                    <a:pt x="-9318" y="48706"/>
                    <a:pt x="1001" y="47648"/>
                  </a:cubicBezTo>
                  <a:cubicBezTo>
                    <a:pt x="11320" y="46590"/>
                    <a:pt x="117947" y="47913"/>
                    <a:pt x="150226" y="41298"/>
                  </a:cubicBezTo>
                  <a:cubicBezTo>
                    <a:pt x="182505" y="34683"/>
                    <a:pt x="203672" y="-1035"/>
                    <a:pt x="204201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フリーフォーム: 図形 206">
              <a:extLst>
                <a:ext uri="{FF2B5EF4-FFF2-40B4-BE49-F238E27FC236}">
                  <a16:creationId xmlns:a16="http://schemas.microsoft.com/office/drawing/2014/main" id="{243986D1-BF91-4031-9135-E7D36C68CC13}"/>
                </a:ext>
              </a:extLst>
            </p:cNvPr>
            <p:cNvSpPr/>
            <p:nvPr/>
          </p:nvSpPr>
          <p:spPr>
            <a:xfrm>
              <a:off x="2700310" y="5480060"/>
              <a:ext cx="128522" cy="101619"/>
            </a:xfrm>
            <a:custGeom>
              <a:avLst/>
              <a:gdLst>
                <a:gd name="connsiteX0" fmla="*/ 28 w 128522"/>
                <a:gd name="connsiteY0" fmla="*/ 1578 h 101619"/>
                <a:gd name="connsiteX1" fmla="*/ 117503 w 128522"/>
                <a:gd name="connsiteY1" fmla="*/ 12690 h 101619"/>
                <a:gd name="connsiteX2" fmla="*/ 122265 w 128522"/>
                <a:gd name="connsiteY2" fmla="*/ 101590 h 101619"/>
                <a:gd name="connsiteX3" fmla="*/ 106390 w 128522"/>
                <a:gd name="connsiteY3" fmla="*/ 22215 h 101619"/>
                <a:gd name="connsiteX4" fmla="*/ 28 w 128522"/>
                <a:gd name="connsiteY4" fmla="*/ 1578 h 10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522" h="101619">
                  <a:moveTo>
                    <a:pt x="28" y="1578"/>
                  </a:moveTo>
                  <a:cubicBezTo>
                    <a:pt x="1880" y="-9"/>
                    <a:pt x="97130" y="-3979"/>
                    <a:pt x="117503" y="12690"/>
                  </a:cubicBezTo>
                  <a:cubicBezTo>
                    <a:pt x="137876" y="29359"/>
                    <a:pt x="124117" y="100003"/>
                    <a:pt x="122265" y="101590"/>
                  </a:cubicBezTo>
                  <a:cubicBezTo>
                    <a:pt x="120413" y="103177"/>
                    <a:pt x="125704" y="40207"/>
                    <a:pt x="106390" y="22215"/>
                  </a:cubicBezTo>
                  <a:cubicBezTo>
                    <a:pt x="87076" y="4223"/>
                    <a:pt x="-1824" y="3165"/>
                    <a:pt x="28" y="15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" name="フリーフォーム: 図形 207">
              <a:extLst>
                <a:ext uri="{FF2B5EF4-FFF2-40B4-BE49-F238E27FC236}">
                  <a16:creationId xmlns:a16="http://schemas.microsoft.com/office/drawing/2014/main" id="{08DE33BD-5D89-4425-8B90-4FD4B6FEF003}"/>
                </a:ext>
              </a:extLst>
            </p:cNvPr>
            <p:cNvSpPr/>
            <p:nvPr/>
          </p:nvSpPr>
          <p:spPr>
            <a:xfrm>
              <a:off x="2779678" y="5346548"/>
              <a:ext cx="243055" cy="103234"/>
            </a:xfrm>
            <a:custGeom>
              <a:avLst/>
              <a:gdLst>
                <a:gd name="connsiteX0" fmla="*/ 35 w 243055"/>
                <a:gd name="connsiteY0" fmla="*/ 152 h 103234"/>
                <a:gd name="connsiteX1" fmla="*/ 69885 w 243055"/>
                <a:gd name="connsiteY1" fmla="*/ 95402 h 103234"/>
                <a:gd name="connsiteX2" fmla="*/ 120685 w 243055"/>
                <a:gd name="connsiteY2" fmla="*/ 92227 h 103234"/>
                <a:gd name="connsiteX3" fmla="*/ 242922 w 243055"/>
                <a:gd name="connsiteY3" fmla="*/ 47777 h 103234"/>
                <a:gd name="connsiteX4" fmla="*/ 95285 w 243055"/>
                <a:gd name="connsiteY4" fmla="*/ 82702 h 103234"/>
                <a:gd name="connsiteX5" fmla="*/ 79410 w 243055"/>
                <a:gd name="connsiteY5" fmla="*/ 73177 h 103234"/>
                <a:gd name="connsiteX6" fmla="*/ 35 w 243055"/>
                <a:gd name="connsiteY6" fmla="*/ 152 h 10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055" h="103234">
                  <a:moveTo>
                    <a:pt x="35" y="152"/>
                  </a:moveTo>
                  <a:cubicBezTo>
                    <a:pt x="-1552" y="3856"/>
                    <a:pt x="49777" y="80056"/>
                    <a:pt x="69885" y="95402"/>
                  </a:cubicBezTo>
                  <a:cubicBezTo>
                    <a:pt x="89993" y="110748"/>
                    <a:pt x="91846" y="100165"/>
                    <a:pt x="120685" y="92227"/>
                  </a:cubicBezTo>
                  <a:cubicBezTo>
                    <a:pt x="149525" y="84290"/>
                    <a:pt x="247155" y="49364"/>
                    <a:pt x="242922" y="47777"/>
                  </a:cubicBezTo>
                  <a:cubicBezTo>
                    <a:pt x="238689" y="46190"/>
                    <a:pt x="122537" y="78469"/>
                    <a:pt x="95285" y="82702"/>
                  </a:cubicBezTo>
                  <a:cubicBezTo>
                    <a:pt x="68033" y="86935"/>
                    <a:pt x="94226" y="84819"/>
                    <a:pt x="79410" y="73177"/>
                  </a:cubicBezTo>
                  <a:cubicBezTo>
                    <a:pt x="64594" y="61535"/>
                    <a:pt x="1622" y="-3552"/>
                    <a:pt x="35" y="1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" name="フリーフォーム: 図形 208">
              <a:extLst>
                <a:ext uri="{FF2B5EF4-FFF2-40B4-BE49-F238E27FC236}">
                  <a16:creationId xmlns:a16="http://schemas.microsoft.com/office/drawing/2014/main" id="{202DC49B-546E-461E-82D6-338C24F3A2D3}"/>
                </a:ext>
              </a:extLst>
            </p:cNvPr>
            <p:cNvSpPr/>
            <p:nvPr/>
          </p:nvSpPr>
          <p:spPr>
            <a:xfrm>
              <a:off x="2924046" y="5278435"/>
              <a:ext cx="168894" cy="97256"/>
            </a:xfrm>
            <a:custGeom>
              <a:avLst/>
              <a:gdLst>
                <a:gd name="connsiteX0" fmla="*/ 168404 w 168894"/>
                <a:gd name="connsiteY0" fmla="*/ 3 h 97256"/>
                <a:gd name="connsiteX1" fmla="*/ 150942 w 168894"/>
                <a:gd name="connsiteY1" fmla="*/ 76203 h 97256"/>
                <a:gd name="connsiteX2" fmla="*/ 109667 w 168894"/>
                <a:gd name="connsiteY2" fmla="*/ 87315 h 97256"/>
                <a:gd name="connsiteX3" fmla="*/ 129 w 168894"/>
                <a:gd name="connsiteY3" fmla="*/ 96840 h 97256"/>
                <a:gd name="connsiteX4" fmla="*/ 133479 w 168894"/>
                <a:gd name="connsiteY4" fmla="*/ 73028 h 97256"/>
                <a:gd name="connsiteX5" fmla="*/ 168404 w 168894"/>
                <a:gd name="connsiteY5" fmla="*/ 3 h 9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8894" h="97256">
                  <a:moveTo>
                    <a:pt x="168404" y="3"/>
                  </a:moveTo>
                  <a:cubicBezTo>
                    <a:pt x="171315" y="532"/>
                    <a:pt x="160731" y="61651"/>
                    <a:pt x="150942" y="76203"/>
                  </a:cubicBezTo>
                  <a:cubicBezTo>
                    <a:pt x="141153" y="90755"/>
                    <a:pt x="134802" y="83876"/>
                    <a:pt x="109667" y="87315"/>
                  </a:cubicBezTo>
                  <a:cubicBezTo>
                    <a:pt x="84531" y="90755"/>
                    <a:pt x="-3840" y="99221"/>
                    <a:pt x="129" y="96840"/>
                  </a:cubicBezTo>
                  <a:cubicBezTo>
                    <a:pt x="4098" y="94459"/>
                    <a:pt x="106491" y="86257"/>
                    <a:pt x="133479" y="73028"/>
                  </a:cubicBezTo>
                  <a:cubicBezTo>
                    <a:pt x="160466" y="59799"/>
                    <a:pt x="165493" y="-526"/>
                    <a:pt x="16840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フリーフォーム: 図形 209">
              <a:extLst>
                <a:ext uri="{FF2B5EF4-FFF2-40B4-BE49-F238E27FC236}">
                  <a16:creationId xmlns:a16="http://schemas.microsoft.com/office/drawing/2014/main" id="{5369D1A3-24C8-4851-A409-D6234433097F}"/>
                </a:ext>
              </a:extLst>
            </p:cNvPr>
            <p:cNvSpPr/>
            <p:nvPr/>
          </p:nvSpPr>
          <p:spPr>
            <a:xfrm>
              <a:off x="3039714" y="5311695"/>
              <a:ext cx="76205" cy="252843"/>
            </a:xfrm>
            <a:custGeom>
              <a:avLst/>
              <a:gdLst>
                <a:gd name="connsiteX0" fmla="*/ 74961 w 76205"/>
                <a:gd name="connsiteY0" fmla="*/ 80 h 252843"/>
                <a:gd name="connsiteX1" fmla="*/ 67024 w 76205"/>
                <a:gd name="connsiteY1" fmla="*/ 112793 h 252843"/>
                <a:gd name="connsiteX2" fmla="*/ 349 w 76205"/>
                <a:gd name="connsiteY2" fmla="*/ 252493 h 252843"/>
                <a:gd name="connsiteX3" fmla="*/ 41624 w 76205"/>
                <a:gd name="connsiteY3" fmla="*/ 150893 h 252843"/>
                <a:gd name="connsiteX4" fmla="*/ 60674 w 76205"/>
                <a:gd name="connsiteY4" fmla="*/ 95330 h 252843"/>
                <a:gd name="connsiteX5" fmla="*/ 74961 w 76205"/>
                <a:gd name="connsiteY5" fmla="*/ 80 h 2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205" h="252843">
                  <a:moveTo>
                    <a:pt x="74961" y="80"/>
                  </a:moveTo>
                  <a:cubicBezTo>
                    <a:pt x="76019" y="2990"/>
                    <a:pt x="79459" y="70724"/>
                    <a:pt x="67024" y="112793"/>
                  </a:cubicBezTo>
                  <a:cubicBezTo>
                    <a:pt x="54589" y="154862"/>
                    <a:pt x="4582" y="246143"/>
                    <a:pt x="349" y="252493"/>
                  </a:cubicBezTo>
                  <a:cubicBezTo>
                    <a:pt x="-3884" y="258843"/>
                    <a:pt x="31570" y="177087"/>
                    <a:pt x="41624" y="150893"/>
                  </a:cubicBezTo>
                  <a:cubicBezTo>
                    <a:pt x="51678" y="124699"/>
                    <a:pt x="55118" y="117026"/>
                    <a:pt x="60674" y="95330"/>
                  </a:cubicBezTo>
                  <a:cubicBezTo>
                    <a:pt x="66230" y="73634"/>
                    <a:pt x="73903" y="-2830"/>
                    <a:pt x="74961" y="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フリーフォーム: 図形 210">
              <a:extLst>
                <a:ext uri="{FF2B5EF4-FFF2-40B4-BE49-F238E27FC236}">
                  <a16:creationId xmlns:a16="http://schemas.microsoft.com/office/drawing/2014/main" id="{746853D5-1953-4B76-B63B-CA5A88E9FA90}"/>
                </a:ext>
              </a:extLst>
            </p:cNvPr>
            <p:cNvSpPr/>
            <p:nvPr/>
          </p:nvSpPr>
          <p:spPr>
            <a:xfrm>
              <a:off x="2857319" y="5487465"/>
              <a:ext cx="128784" cy="124435"/>
            </a:xfrm>
            <a:custGeom>
              <a:avLst/>
              <a:gdLst>
                <a:gd name="connsiteX0" fmla="*/ 181 w 128784"/>
                <a:gd name="connsiteY0" fmla="*/ 124348 h 124435"/>
                <a:gd name="connsiteX1" fmla="*/ 12881 w 128784"/>
                <a:gd name="connsiteY1" fmla="*/ 38623 h 124435"/>
                <a:gd name="connsiteX2" fmla="*/ 81144 w 128784"/>
                <a:gd name="connsiteY2" fmla="*/ 16398 h 124435"/>
                <a:gd name="connsiteX3" fmla="*/ 128769 w 128784"/>
                <a:gd name="connsiteY3" fmla="*/ 35448 h 124435"/>
                <a:gd name="connsiteX4" fmla="*/ 76381 w 128784"/>
                <a:gd name="connsiteY4" fmla="*/ 523 h 124435"/>
                <a:gd name="connsiteX5" fmla="*/ 16056 w 128784"/>
                <a:gd name="connsiteY5" fmla="*/ 21160 h 124435"/>
                <a:gd name="connsiteX6" fmla="*/ 181 w 128784"/>
                <a:gd name="connsiteY6" fmla="*/ 124348 h 12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8784" h="124435">
                  <a:moveTo>
                    <a:pt x="181" y="124348"/>
                  </a:moveTo>
                  <a:cubicBezTo>
                    <a:pt x="-348" y="127259"/>
                    <a:pt x="-613" y="56615"/>
                    <a:pt x="12881" y="38623"/>
                  </a:cubicBezTo>
                  <a:cubicBezTo>
                    <a:pt x="26375" y="20631"/>
                    <a:pt x="61829" y="16927"/>
                    <a:pt x="81144" y="16398"/>
                  </a:cubicBezTo>
                  <a:cubicBezTo>
                    <a:pt x="100459" y="15869"/>
                    <a:pt x="129563" y="38094"/>
                    <a:pt x="128769" y="35448"/>
                  </a:cubicBezTo>
                  <a:cubicBezTo>
                    <a:pt x="127975" y="32802"/>
                    <a:pt x="95166" y="2904"/>
                    <a:pt x="76381" y="523"/>
                  </a:cubicBezTo>
                  <a:cubicBezTo>
                    <a:pt x="57596" y="-1858"/>
                    <a:pt x="27962" y="3698"/>
                    <a:pt x="16056" y="21160"/>
                  </a:cubicBezTo>
                  <a:cubicBezTo>
                    <a:pt x="4150" y="38622"/>
                    <a:pt x="710" y="121437"/>
                    <a:pt x="181" y="1243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" name="フリーフォーム: 図形 211">
              <a:extLst>
                <a:ext uri="{FF2B5EF4-FFF2-40B4-BE49-F238E27FC236}">
                  <a16:creationId xmlns:a16="http://schemas.microsoft.com/office/drawing/2014/main" id="{8408D394-B388-4992-9C17-271E8DCE0114}"/>
                </a:ext>
              </a:extLst>
            </p:cNvPr>
            <p:cNvSpPr/>
            <p:nvPr/>
          </p:nvSpPr>
          <p:spPr>
            <a:xfrm>
              <a:off x="2899350" y="5409394"/>
              <a:ext cx="98051" cy="73005"/>
            </a:xfrm>
            <a:custGeom>
              <a:avLst/>
              <a:gdLst>
                <a:gd name="connsiteX0" fmla="*/ 97850 w 98051"/>
                <a:gd name="connsiteY0" fmla="*/ 806 h 73005"/>
                <a:gd name="connsiteX1" fmla="*/ 26413 w 98051"/>
                <a:gd name="connsiteY1" fmla="*/ 48431 h 73005"/>
                <a:gd name="connsiteX2" fmla="*/ 26413 w 98051"/>
                <a:gd name="connsiteY2" fmla="*/ 72244 h 73005"/>
                <a:gd name="connsiteX3" fmla="*/ 1013 w 98051"/>
                <a:gd name="connsiteY3" fmla="*/ 21444 h 73005"/>
                <a:gd name="connsiteX4" fmla="*/ 97850 w 98051"/>
                <a:gd name="connsiteY4" fmla="*/ 806 h 7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051" h="73005">
                  <a:moveTo>
                    <a:pt x="97850" y="806"/>
                  </a:moveTo>
                  <a:cubicBezTo>
                    <a:pt x="102083" y="5304"/>
                    <a:pt x="38319" y="36525"/>
                    <a:pt x="26413" y="48431"/>
                  </a:cubicBezTo>
                  <a:cubicBezTo>
                    <a:pt x="14507" y="60337"/>
                    <a:pt x="30646" y="76742"/>
                    <a:pt x="26413" y="72244"/>
                  </a:cubicBezTo>
                  <a:cubicBezTo>
                    <a:pt x="22180" y="67746"/>
                    <a:pt x="-5602" y="31234"/>
                    <a:pt x="1013" y="21444"/>
                  </a:cubicBezTo>
                  <a:cubicBezTo>
                    <a:pt x="7627" y="11654"/>
                    <a:pt x="93617" y="-3692"/>
                    <a:pt x="97850" y="80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" name="フリーフォーム: 図形 212">
              <a:extLst>
                <a:ext uri="{FF2B5EF4-FFF2-40B4-BE49-F238E27FC236}">
                  <a16:creationId xmlns:a16="http://schemas.microsoft.com/office/drawing/2014/main" id="{E9F2668E-54D1-4362-9E3D-8A1DDC800C89}"/>
                </a:ext>
              </a:extLst>
            </p:cNvPr>
            <p:cNvSpPr/>
            <p:nvPr/>
          </p:nvSpPr>
          <p:spPr>
            <a:xfrm>
              <a:off x="2983166" y="5452947"/>
              <a:ext cx="52184" cy="73755"/>
            </a:xfrm>
            <a:custGeom>
              <a:avLst/>
              <a:gdLst>
                <a:gd name="connsiteX0" fmla="*/ 52134 w 52184"/>
                <a:gd name="connsiteY0" fmla="*/ 116 h 73755"/>
                <a:gd name="connsiteX1" fmla="*/ 10859 w 52184"/>
                <a:gd name="connsiteY1" fmla="*/ 58853 h 73755"/>
                <a:gd name="connsiteX2" fmla="*/ 10859 w 52184"/>
                <a:gd name="connsiteY2" fmla="*/ 73141 h 73755"/>
                <a:gd name="connsiteX3" fmla="*/ 1334 w 52184"/>
                <a:gd name="connsiteY3" fmla="*/ 44566 h 73755"/>
                <a:gd name="connsiteX4" fmla="*/ 52134 w 52184"/>
                <a:gd name="connsiteY4" fmla="*/ 116 h 7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4" h="73755">
                  <a:moveTo>
                    <a:pt x="52134" y="116"/>
                  </a:moveTo>
                  <a:cubicBezTo>
                    <a:pt x="53722" y="2497"/>
                    <a:pt x="17738" y="46682"/>
                    <a:pt x="10859" y="58853"/>
                  </a:cubicBezTo>
                  <a:cubicBezTo>
                    <a:pt x="3980" y="71024"/>
                    <a:pt x="12446" y="75522"/>
                    <a:pt x="10859" y="73141"/>
                  </a:cubicBezTo>
                  <a:cubicBezTo>
                    <a:pt x="9271" y="70760"/>
                    <a:pt x="-4222" y="56472"/>
                    <a:pt x="1334" y="44566"/>
                  </a:cubicBezTo>
                  <a:cubicBezTo>
                    <a:pt x="6890" y="32660"/>
                    <a:pt x="50546" y="-2265"/>
                    <a:pt x="52134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" name="フリーフォーム: 図形 213">
              <a:extLst>
                <a:ext uri="{FF2B5EF4-FFF2-40B4-BE49-F238E27FC236}">
                  <a16:creationId xmlns:a16="http://schemas.microsoft.com/office/drawing/2014/main" id="{706AB56B-167E-4FEE-8EB6-DD2856FABA3F}"/>
                </a:ext>
              </a:extLst>
            </p:cNvPr>
            <p:cNvSpPr/>
            <p:nvPr/>
          </p:nvSpPr>
          <p:spPr>
            <a:xfrm>
              <a:off x="2878512" y="5539484"/>
              <a:ext cx="161816" cy="93002"/>
            </a:xfrm>
            <a:custGeom>
              <a:avLst/>
              <a:gdLst>
                <a:gd name="connsiteX0" fmla="*/ 1213 w 161816"/>
                <a:gd name="connsiteY0" fmla="*/ 92966 h 93002"/>
                <a:gd name="connsiteX1" fmla="*/ 42488 w 161816"/>
                <a:gd name="connsiteY1" fmla="*/ 31054 h 93002"/>
                <a:gd name="connsiteX2" fmla="*/ 147263 w 161816"/>
                <a:gd name="connsiteY2" fmla="*/ 15179 h 93002"/>
                <a:gd name="connsiteX3" fmla="*/ 159963 w 161816"/>
                <a:gd name="connsiteY3" fmla="*/ 40579 h 93002"/>
                <a:gd name="connsiteX4" fmla="*/ 137738 w 161816"/>
                <a:gd name="connsiteY4" fmla="*/ 891 h 93002"/>
                <a:gd name="connsiteX5" fmla="*/ 75826 w 161816"/>
                <a:gd name="connsiteY5" fmla="*/ 12004 h 93002"/>
                <a:gd name="connsiteX6" fmla="*/ 15501 w 161816"/>
                <a:gd name="connsiteY6" fmla="*/ 21529 h 93002"/>
                <a:gd name="connsiteX7" fmla="*/ 1213 w 161816"/>
                <a:gd name="connsiteY7" fmla="*/ 92966 h 93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816" h="93002">
                  <a:moveTo>
                    <a:pt x="1213" y="92966"/>
                  </a:moveTo>
                  <a:cubicBezTo>
                    <a:pt x="5711" y="94553"/>
                    <a:pt x="18146" y="44018"/>
                    <a:pt x="42488" y="31054"/>
                  </a:cubicBezTo>
                  <a:cubicBezTo>
                    <a:pt x="66830" y="18090"/>
                    <a:pt x="127684" y="13592"/>
                    <a:pt x="147263" y="15179"/>
                  </a:cubicBezTo>
                  <a:cubicBezTo>
                    <a:pt x="166842" y="16766"/>
                    <a:pt x="161550" y="42960"/>
                    <a:pt x="159963" y="40579"/>
                  </a:cubicBezTo>
                  <a:cubicBezTo>
                    <a:pt x="158376" y="38198"/>
                    <a:pt x="151761" y="5654"/>
                    <a:pt x="137738" y="891"/>
                  </a:cubicBezTo>
                  <a:cubicBezTo>
                    <a:pt x="123715" y="-3872"/>
                    <a:pt x="75826" y="12004"/>
                    <a:pt x="75826" y="12004"/>
                  </a:cubicBezTo>
                  <a:cubicBezTo>
                    <a:pt x="55453" y="15444"/>
                    <a:pt x="25555" y="13062"/>
                    <a:pt x="15501" y="21529"/>
                  </a:cubicBezTo>
                  <a:cubicBezTo>
                    <a:pt x="5447" y="29996"/>
                    <a:pt x="-3285" y="91379"/>
                    <a:pt x="1213" y="929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" name="フリーフォーム: 図形 214">
              <a:extLst>
                <a:ext uri="{FF2B5EF4-FFF2-40B4-BE49-F238E27FC236}">
                  <a16:creationId xmlns:a16="http://schemas.microsoft.com/office/drawing/2014/main" id="{E7E9A52A-E21F-42BD-B527-8C4553FB4C2B}"/>
                </a:ext>
              </a:extLst>
            </p:cNvPr>
            <p:cNvSpPr/>
            <p:nvPr/>
          </p:nvSpPr>
          <p:spPr>
            <a:xfrm>
              <a:off x="2874886" y="5586032"/>
              <a:ext cx="167047" cy="57714"/>
            </a:xfrm>
            <a:custGeom>
              <a:avLst/>
              <a:gdLst>
                <a:gd name="connsiteX0" fmla="*/ 77 w 167047"/>
                <a:gd name="connsiteY0" fmla="*/ 57531 h 57714"/>
                <a:gd name="connsiteX1" fmla="*/ 104852 w 167047"/>
                <a:gd name="connsiteY1" fmla="*/ 28956 h 57714"/>
                <a:gd name="connsiteX2" fmla="*/ 166764 w 167047"/>
                <a:gd name="connsiteY2" fmla="*/ 381 h 57714"/>
                <a:gd name="connsiteX3" fmla="*/ 122314 w 167047"/>
                <a:gd name="connsiteY3" fmla="*/ 14668 h 57714"/>
                <a:gd name="connsiteX4" fmla="*/ 77 w 167047"/>
                <a:gd name="connsiteY4" fmla="*/ 57531 h 5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047" h="57714">
                  <a:moveTo>
                    <a:pt x="77" y="57531"/>
                  </a:moveTo>
                  <a:cubicBezTo>
                    <a:pt x="-2833" y="59912"/>
                    <a:pt x="77071" y="38481"/>
                    <a:pt x="104852" y="28956"/>
                  </a:cubicBezTo>
                  <a:cubicBezTo>
                    <a:pt x="132633" y="19431"/>
                    <a:pt x="163854" y="2762"/>
                    <a:pt x="166764" y="381"/>
                  </a:cubicBezTo>
                  <a:cubicBezTo>
                    <a:pt x="169674" y="-2000"/>
                    <a:pt x="149831" y="7260"/>
                    <a:pt x="122314" y="14668"/>
                  </a:cubicBezTo>
                  <a:cubicBezTo>
                    <a:pt x="94797" y="22076"/>
                    <a:pt x="2987" y="55150"/>
                    <a:pt x="77" y="575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" name="フリーフォーム: 図形 215">
              <a:extLst>
                <a:ext uri="{FF2B5EF4-FFF2-40B4-BE49-F238E27FC236}">
                  <a16:creationId xmlns:a16="http://schemas.microsoft.com/office/drawing/2014/main" id="{A3AD8DBD-8A49-4343-BCCE-D2A6B423E5CE}"/>
                </a:ext>
              </a:extLst>
            </p:cNvPr>
            <p:cNvSpPr/>
            <p:nvPr/>
          </p:nvSpPr>
          <p:spPr>
            <a:xfrm>
              <a:off x="2945811" y="5516033"/>
              <a:ext cx="178394" cy="497518"/>
            </a:xfrm>
            <a:custGeom>
              <a:avLst/>
              <a:gdLst>
                <a:gd name="connsiteX0" fmla="*/ 178389 w 178394"/>
                <a:gd name="connsiteY0" fmla="*/ 0 h 497518"/>
                <a:gd name="connsiteX1" fmla="*/ 152989 w 178394"/>
                <a:gd name="connsiteY1" fmla="*/ 234950 h 497518"/>
                <a:gd name="connsiteX2" fmla="*/ 129706 w 178394"/>
                <a:gd name="connsiteY2" fmla="*/ 268817 h 497518"/>
                <a:gd name="connsiteX3" fmla="*/ 76789 w 178394"/>
                <a:gd name="connsiteY3" fmla="*/ 315384 h 497518"/>
                <a:gd name="connsiteX4" fmla="*/ 34456 w 178394"/>
                <a:gd name="connsiteY4" fmla="*/ 361950 h 497518"/>
                <a:gd name="connsiteX5" fmla="*/ 589 w 178394"/>
                <a:gd name="connsiteY5" fmla="*/ 497417 h 497518"/>
                <a:gd name="connsiteX6" fmla="*/ 21756 w 178394"/>
                <a:gd name="connsiteY6" fmla="*/ 338667 h 497518"/>
                <a:gd name="connsiteX7" fmla="*/ 123356 w 178394"/>
                <a:gd name="connsiteY7" fmla="*/ 266700 h 497518"/>
                <a:gd name="connsiteX8" fmla="*/ 150872 w 178394"/>
                <a:gd name="connsiteY8" fmla="*/ 237067 h 497518"/>
                <a:gd name="connsiteX9" fmla="*/ 178389 w 178394"/>
                <a:gd name="connsiteY9" fmla="*/ 0 h 49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394" h="497518">
                  <a:moveTo>
                    <a:pt x="178389" y="0"/>
                  </a:moveTo>
                  <a:cubicBezTo>
                    <a:pt x="178742" y="-353"/>
                    <a:pt x="161103" y="190147"/>
                    <a:pt x="152989" y="234950"/>
                  </a:cubicBezTo>
                  <a:cubicBezTo>
                    <a:pt x="144875" y="279753"/>
                    <a:pt x="142406" y="255411"/>
                    <a:pt x="129706" y="268817"/>
                  </a:cubicBezTo>
                  <a:cubicBezTo>
                    <a:pt x="117006" y="282223"/>
                    <a:pt x="92664" y="299862"/>
                    <a:pt x="76789" y="315384"/>
                  </a:cubicBezTo>
                  <a:cubicBezTo>
                    <a:pt x="60914" y="330906"/>
                    <a:pt x="47156" y="331611"/>
                    <a:pt x="34456" y="361950"/>
                  </a:cubicBezTo>
                  <a:cubicBezTo>
                    <a:pt x="21756" y="392289"/>
                    <a:pt x="2706" y="501297"/>
                    <a:pt x="589" y="497417"/>
                  </a:cubicBezTo>
                  <a:cubicBezTo>
                    <a:pt x="-1528" y="493537"/>
                    <a:pt x="1295" y="377120"/>
                    <a:pt x="21756" y="338667"/>
                  </a:cubicBezTo>
                  <a:cubicBezTo>
                    <a:pt x="42217" y="300214"/>
                    <a:pt x="101837" y="283633"/>
                    <a:pt x="123356" y="266700"/>
                  </a:cubicBezTo>
                  <a:cubicBezTo>
                    <a:pt x="144875" y="249767"/>
                    <a:pt x="143464" y="279048"/>
                    <a:pt x="150872" y="237067"/>
                  </a:cubicBezTo>
                  <a:cubicBezTo>
                    <a:pt x="158280" y="195087"/>
                    <a:pt x="178036" y="353"/>
                    <a:pt x="178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" name="フリーフォーム: 図形 216">
              <a:extLst>
                <a:ext uri="{FF2B5EF4-FFF2-40B4-BE49-F238E27FC236}">
                  <a16:creationId xmlns:a16="http://schemas.microsoft.com/office/drawing/2014/main" id="{4C8EF0D1-B364-47EA-84D4-85102EACE1EC}"/>
                </a:ext>
              </a:extLst>
            </p:cNvPr>
            <p:cNvSpPr/>
            <p:nvPr/>
          </p:nvSpPr>
          <p:spPr>
            <a:xfrm>
              <a:off x="2857107" y="5646946"/>
              <a:ext cx="113200" cy="131131"/>
            </a:xfrm>
            <a:custGeom>
              <a:avLst/>
              <a:gdLst>
                <a:gd name="connsiteX0" fmla="*/ 393 w 113200"/>
                <a:gd name="connsiteY0" fmla="*/ 321 h 131131"/>
                <a:gd name="connsiteX1" fmla="*/ 110460 w 113200"/>
                <a:gd name="connsiteY1" fmla="*/ 127321 h 131131"/>
                <a:gd name="connsiteX2" fmla="*/ 74476 w 113200"/>
                <a:gd name="connsiteY2" fmla="*/ 91337 h 131131"/>
                <a:gd name="connsiteX3" fmla="*/ 393 w 113200"/>
                <a:gd name="connsiteY3" fmla="*/ 321 h 1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00" h="131131">
                  <a:moveTo>
                    <a:pt x="393" y="321"/>
                  </a:moveTo>
                  <a:cubicBezTo>
                    <a:pt x="6390" y="6318"/>
                    <a:pt x="98113" y="112152"/>
                    <a:pt x="110460" y="127321"/>
                  </a:cubicBezTo>
                  <a:cubicBezTo>
                    <a:pt x="122807" y="142490"/>
                    <a:pt x="90351" y="108623"/>
                    <a:pt x="74476" y="91337"/>
                  </a:cubicBezTo>
                  <a:cubicBezTo>
                    <a:pt x="58601" y="74051"/>
                    <a:pt x="-5604" y="-5676"/>
                    <a:pt x="393" y="3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" name="フリーフォーム: 図形 217">
              <a:extLst>
                <a:ext uri="{FF2B5EF4-FFF2-40B4-BE49-F238E27FC236}">
                  <a16:creationId xmlns:a16="http://schemas.microsoft.com/office/drawing/2014/main" id="{18A0E891-2408-4D64-A5BF-2B313F8C29D9}"/>
                </a:ext>
              </a:extLst>
            </p:cNvPr>
            <p:cNvSpPr/>
            <p:nvPr/>
          </p:nvSpPr>
          <p:spPr>
            <a:xfrm>
              <a:off x="2998122" y="5596181"/>
              <a:ext cx="94875" cy="176259"/>
            </a:xfrm>
            <a:custGeom>
              <a:avLst/>
              <a:gdLst>
                <a:gd name="connsiteX0" fmla="*/ 94328 w 94875"/>
                <a:gd name="connsiteY0" fmla="*/ 286 h 176259"/>
                <a:gd name="connsiteX1" fmla="*/ 45645 w 94875"/>
                <a:gd name="connsiteY1" fmla="*/ 76486 h 176259"/>
                <a:gd name="connsiteX2" fmla="*/ 5428 w 94875"/>
                <a:gd name="connsiteY2" fmla="*/ 175969 h 176259"/>
                <a:gd name="connsiteX3" fmla="*/ 11778 w 94875"/>
                <a:gd name="connsiteY3" fmla="*/ 104002 h 176259"/>
                <a:gd name="connsiteX4" fmla="*/ 94328 w 94875"/>
                <a:gd name="connsiteY4" fmla="*/ 286 h 176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875" h="176259">
                  <a:moveTo>
                    <a:pt x="94328" y="286"/>
                  </a:moveTo>
                  <a:cubicBezTo>
                    <a:pt x="99972" y="-4300"/>
                    <a:pt x="60462" y="47206"/>
                    <a:pt x="45645" y="76486"/>
                  </a:cubicBezTo>
                  <a:cubicBezTo>
                    <a:pt x="30828" y="105767"/>
                    <a:pt x="11072" y="171383"/>
                    <a:pt x="5428" y="175969"/>
                  </a:cubicBezTo>
                  <a:cubicBezTo>
                    <a:pt x="-216" y="180555"/>
                    <a:pt x="-5508" y="129755"/>
                    <a:pt x="11778" y="104002"/>
                  </a:cubicBezTo>
                  <a:cubicBezTo>
                    <a:pt x="29064" y="78249"/>
                    <a:pt x="88684" y="4872"/>
                    <a:pt x="94328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" name="フリーフォーム: 図形 218">
              <a:extLst>
                <a:ext uri="{FF2B5EF4-FFF2-40B4-BE49-F238E27FC236}">
                  <a16:creationId xmlns:a16="http://schemas.microsoft.com/office/drawing/2014/main" id="{49F712F0-18D7-45AA-A9EC-6CB0529BB4DB}"/>
                </a:ext>
              </a:extLst>
            </p:cNvPr>
            <p:cNvSpPr/>
            <p:nvPr/>
          </p:nvSpPr>
          <p:spPr>
            <a:xfrm>
              <a:off x="3090351" y="5472347"/>
              <a:ext cx="67246" cy="312457"/>
            </a:xfrm>
            <a:custGeom>
              <a:avLst/>
              <a:gdLst>
                <a:gd name="connsiteX0" fmla="*/ 67187 w 67246"/>
                <a:gd name="connsiteY0" fmla="*/ 1353 h 312457"/>
                <a:gd name="connsiteX1" fmla="*/ 37024 w 67246"/>
                <a:gd name="connsiteY1" fmla="*/ 125178 h 312457"/>
                <a:gd name="connsiteX2" fmla="*/ 3687 w 67246"/>
                <a:gd name="connsiteY2" fmla="*/ 306153 h 312457"/>
                <a:gd name="connsiteX3" fmla="*/ 3687 w 67246"/>
                <a:gd name="connsiteY3" fmla="*/ 252178 h 312457"/>
                <a:gd name="connsiteX4" fmla="*/ 29087 w 67246"/>
                <a:gd name="connsiteY4" fmla="*/ 69616 h 312457"/>
                <a:gd name="connsiteX5" fmla="*/ 67187 w 67246"/>
                <a:gd name="connsiteY5" fmla="*/ 1353 h 31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46" h="312457">
                  <a:moveTo>
                    <a:pt x="67187" y="1353"/>
                  </a:moveTo>
                  <a:cubicBezTo>
                    <a:pt x="68510" y="10613"/>
                    <a:pt x="47607" y="74378"/>
                    <a:pt x="37024" y="125178"/>
                  </a:cubicBezTo>
                  <a:cubicBezTo>
                    <a:pt x="26441" y="175978"/>
                    <a:pt x="9243" y="284986"/>
                    <a:pt x="3687" y="306153"/>
                  </a:cubicBezTo>
                  <a:cubicBezTo>
                    <a:pt x="-1869" y="327320"/>
                    <a:pt x="-546" y="291601"/>
                    <a:pt x="3687" y="252178"/>
                  </a:cubicBezTo>
                  <a:cubicBezTo>
                    <a:pt x="7920" y="212755"/>
                    <a:pt x="20620" y="107187"/>
                    <a:pt x="29087" y="69616"/>
                  </a:cubicBezTo>
                  <a:cubicBezTo>
                    <a:pt x="37554" y="32045"/>
                    <a:pt x="65864" y="-7907"/>
                    <a:pt x="67187" y="1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フリーフォーム: 図形 219">
              <a:extLst>
                <a:ext uri="{FF2B5EF4-FFF2-40B4-BE49-F238E27FC236}">
                  <a16:creationId xmlns:a16="http://schemas.microsoft.com/office/drawing/2014/main" id="{D7CED80D-B92F-4437-95B8-81D87F7AF8F6}"/>
                </a:ext>
              </a:extLst>
            </p:cNvPr>
            <p:cNvSpPr/>
            <p:nvPr/>
          </p:nvSpPr>
          <p:spPr>
            <a:xfrm>
              <a:off x="2613891" y="4676400"/>
              <a:ext cx="605837" cy="198910"/>
            </a:xfrm>
            <a:custGeom>
              <a:avLst/>
              <a:gdLst>
                <a:gd name="connsiteX0" fmla="*/ 4426 w 605837"/>
                <a:gd name="connsiteY0" fmla="*/ 198283 h 198910"/>
                <a:gd name="connsiteX1" fmla="*/ 101792 w 605837"/>
                <a:gd name="connsiteY1" fmla="*/ 107267 h 198910"/>
                <a:gd name="connsiteX2" fmla="*/ 226676 w 605837"/>
                <a:gd name="connsiteY2" fmla="*/ 79750 h 198910"/>
                <a:gd name="connsiteX3" fmla="*/ 603442 w 605837"/>
                <a:gd name="connsiteY3" fmla="*/ 1433 h 198910"/>
                <a:gd name="connsiteX4" fmla="*/ 381192 w 605837"/>
                <a:gd name="connsiteY4" fmla="*/ 31067 h 198910"/>
                <a:gd name="connsiteX5" fmla="*/ 249959 w 605837"/>
                <a:gd name="connsiteY5" fmla="*/ 56467 h 198910"/>
                <a:gd name="connsiteX6" fmla="*/ 4426 w 605837"/>
                <a:gd name="connsiteY6" fmla="*/ 198283 h 198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5837" h="198910">
                  <a:moveTo>
                    <a:pt x="4426" y="198283"/>
                  </a:moveTo>
                  <a:cubicBezTo>
                    <a:pt x="-20268" y="206750"/>
                    <a:pt x="64750" y="127023"/>
                    <a:pt x="101792" y="107267"/>
                  </a:cubicBezTo>
                  <a:cubicBezTo>
                    <a:pt x="138834" y="87511"/>
                    <a:pt x="226676" y="79750"/>
                    <a:pt x="226676" y="79750"/>
                  </a:cubicBezTo>
                  <a:lnTo>
                    <a:pt x="603442" y="1433"/>
                  </a:lnTo>
                  <a:cubicBezTo>
                    <a:pt x="629195" y="-6681"/>
                    <a:pt x="440106" y="21895"/>
                    <a:pt x="381192" y="31067"/>
                  </a:cubicBezTo>
                  <a:cubicBezTo>
                    <a:pt x="322278" y="40239"/>
                    <a:pt x="308873" y="34242"/>
                    <a:pt x="249959" y="56467"/>
                  </a:cubicBezTo>
                  <a:cubicBezTo>
                    <a:pt x="191045" y="78692"/>
                    <a:pt x="29120" y="189816"/>
                    <a:pt x="4426" y="1982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フリーフォーム: 図形 220">
              <a:extLst>
                <a:ext uri="{FF2B5EF4-FFF2-40B4-BE49-F238E27FC236}">
                  <a16:creationId xmlns:a16="http://schemas.microsoft.com/office/drawing/2014/main" id="{8A9C2539-24F2-4EBB-A5B1-A2688BCCE592}"/>
                </a:ext>
              </a:extLst>
            </p:cNvPr>
            <p:cNvSpPr/>
            <p:nvPr/>
          </p:nvSpPr>
          <p:spPr>
            <a:xfrm>
              <a:off x="3261624" y="4692589"/>
              <a:ext cx="75451" cy="264936"/>
            </a:xfrm>
            <a:custGeom>
              <a:avLst/>
              <a:gdLst>
                <a:gd name="connsiteX0" fmla="*/ 159 w 75451"/>
                <a:gd name="connsiteY0" fmla="*/ 61 h 264936"/>
                <a:gd name="connsiteX1" fmla="*/ 53076 w 75451"/>
                <a:gd name="connsiteY1" fmla="*/ 152461 h 264936"/>
                <a:gd name="connsiteX2" fmla="*/ 65776 w 75451"/>
                <a:gd name="connsiteY2" fmla="*/ 213844 h 264936"/>
                <a:gd name="connsiteX3" fmla="*/ 65776 w 75451"/>
                <a:gd name="connsiteY3" fmla="*/ 262528 h 264936"/>
                <a:gd name="connsiteX4" fmla="*/ 72126 w 75451"/>
                <a:gd name="connsiteY4" fmla="*/ 135528 h 264936"/>
                <a:gd name="connsiteX5" fmla="*/ 159 w 75451"/>
                <a:gd name="connsiteY5" fmla="*/ 61 h 26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451" h="264936">
                  <a:moveTo>
                    <a:pt x="159" y="61"/>
                  </a:moveTo>
                  <a:cubicBezTo>
                    <a:pt x="-3016" y="2883"/>
                    <a:pt x="42140" y="116831"/>
                    <a:pt x="53076" y="152461"/>
                  </a:cubicBezTo>
                  <a:cubicBezTo>
                    <a:pt x="64012" y="188091"/>
                    <a:pt x="63659" y="195499"/>
                    <a:pt x="65776" y="213844"/>
                  </a:cubicBezTo>
                  <a:cubicBezTo>
                    <a:pt x="67893" y="232189"/>
                    <a:pt x="64718" y="275581"/>
                    <a:pt x="65776" y="262528"/>
                  </a:cubicBezTo>
                  <a:cubicBezTo>
                    <a:pt x="66834" y="249475"/>
                    <a:pt x="82004" y="178567"/>
                    <a:pt x="72126" y="135528"/>
                  </a:cubicBezTo>
                  <a:cubicBezTo>
                    <a:pt x="62248" y="92489"/>
                    <a:pt x="3334" y="-2761"/>
                    <a:pt x="159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" name="フリーフォーム: 図形 221">
              <a:extLst>
                <a:ext uri="{FF2B5EF4-FFF2-40B4-BE49-F238E27FC236}">
                  <a16:creationId xmlns:a16="http://schemas.microsoft.com/office/drawing/2014/main" id="{D55C6DA2-1525-46E5-AFEF-07C2417CE60C}"/>
                </a:ext>
              </a:extLst>
            </p:cNvPr>
            <p:cNvSpPr/>
            <p:nvPr/>
          </p:nvSpPr>
          <p:spPr>
            <a:xfrm>
              <a:off x="2681817" y="4770031"/>
              <a:ext cx="262467" cy="98412"/>
            </a:xfrm>
            <a:custGeom>
              <a:avLst/>
              <a:gdLst>
                <a:gd name="connsiteX0" fmla="*/ 0 w 262467"/>
                <a:gd name="connsiteY0" fmla="*/ 98302 h 98412"/>
                <a:gd name="connsiteX1" fmla="*/ 154516 w 262467"/>
                <a:gd name="connsiteY1" fmla="*/ 32686 h 98412"/>
                <a:gd name="connsiteX2" fmla="*/ 262466 w 262467"/>
                <a:gd name="connsiteY2" fmla="*/ 936 h 98412"/>
                <a:gd name="connsiteX3" fmla="*/ 156633 w 262467"/>
                <a:gd name="connsiteY3" fmla="*/ 15752 h 98412"/>
                <a:gd name="connsiteX4" fmla="*/ 0 w 262467"/>
                <a:gd name="connsiteY4" fmla="*/ 98302 h 9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2467" h="98412">
                  <a:moveTo>
                    <a:pt x="0" y="98302"/>
                  </a:moveTo>
                  <a:cubicBezTo>
                    <a:pt x="-353" y="101124"/>
                    <a:pt x="110772" y="48914"/>
                    <a:pt x="154516" y="32686"/>
                  </a:cubicBezTo>
                  <a:cubicBezTo>
                    <a:pt x="198260" y="16458"/>
                    <a:pt x="262113" y="3758"/>
                    <a:pt x="262466" y="936"/>
                  </a:cubicBezTo>
                  <a:cubicBezTo>
                    <a:pt x="262819" y="-1886"/>
                    <a:pt x="196850" y="1288"/>
                    <a:pt x="156633" y="15752"/>
                  </a:cubicBezTo>
                  <a:cubicBezTo>
                    <a:pt x="116416" y="30216"/>
                    <a:pt x="353" y="95480"/>
                    <a:pt x="0" y="983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" name="フリーフォーム: 図形 222">
              <a:extLst>
                <a:ext uri="{FF2B5EF4-FFF2-40B4-BE49-F238E27FC236}">
                  <a16:creationId xmlns:a16="http://schemas.microsoft.com/office/drawing/2014/main" id="{E4DD9D62-F3B4-4A8F-BFDE-969348C3ACDC}"/>
                </a:ext>
              </a:extLst>
            </p:cNvPr>
            <p:cNvSpPr/>
            <p:nvPr/>
          </p:nvSpPr>
          <p:spPr>
            <a:xfrm>
              <a:off x="2940042" y="4820610"/>
              <a:ext cx="300750" cy="83660"/>
            </a:xfrm>
            <a:custGeom>
              <a:avLst/>
              <a:gdLst>
                <a:gd name="connsiteX0" fmla="*/ 8 w 300750"/>
                <a:gd name="connsiteY0" fmla="*/ 45607 h 83660"/>
                <a:gd name="connsiteX1" fmla="*/ 207441 w 300750"/>
                <a:gd name="connsiteY1" fmla="*/ 62540 h 83660"/>
                <a:gd name="connsiteX2" fmla="*/ 247658 w 300750"/>
                <a:gd name="connsiteY2" fmla="*/ 32907 h 83660"/>
                <a:gd name="connsiteX3" fmla="*/ 273058 w 300750"/>
                <a:gd name="connsiteY3" fmla="*/ 15973 h 83660"/>
                <a:gd name="connsiteX4" fmla="*/ 285758 w 300750"/>
                <a:gd name="connsiteY4" fmla="*/ 56190 h 83660"/>
                <a:gd name="connsiteX5" fmla="*/ 300575 w 300750"/>
                <a:gd name="connsiteY5" fmla="*/ 81590 h 83660"/>
                <a:gd name="connsiteX6" fmla="*/ 275175 w 300750"/>
                <a:gd name="connsiteY6" fmla="*/ 1157 h 83660"/>
                <a:gd name="connsiteX7" fmla="*/ 232841 w 300750"/>
                <a:gd name="connsiteY7" fmla="*/ 35023 h 83660"/>
                <a:gd name="connsiteX8" fmla="*/ 215908 w 300750"/>
                <a:gd name="connsiteY8" fmla="*/ 49840 h 83660"/>
                <a:gd name="connsiteX9" fmla="*/ 8 w 300750"/>
                <a:gd name="connsiteY9" fmla="*/ 45607 h 8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750" h="83660">
                  <a:moveTo>
                    <a:pt x="8" y="45607"/>
                  </a:moveTo>
                  <a:cubicBezTo>
                    <a:pt x="-1403" y="47724"/>
                    <a:pt x="166166" y="64657"/>
                    <a:pt x="207441" y="62540"/>
                  </a:cubicBezTo>
                  <a:cubicBezTo>
                    <a:pt x="248716" y="60423"/>
                    <a:pt x="236722" y="40668"/>
                    <a:pt x="247658" y="32907"/>
                  </a:cubicBezTo>
                  <a:cubicBezTo>
                    <a:pt x="258594" y="25146"/>
                    <a:pt x="266708" y="12092"/>
                    <a:pt x="273058" y="15973"/>
                  </a:cubicBezTo>
                  <a:cubicBezTo>
                    <a:pt x="279408" y="19853"/>
                    <a:pt x="281172" y="45254"/>
                    <a:pt x="285758" y="56190"/>
                  </a:cubicBezTo>
                  <a:cubicBezTo>
                    <a:pt x="290344" y="67126"/>
                    <a:pt x="302339" y="90762"/>
                    <a:pt x="300575" y="81590"/>
                  </a:cubicBezTo>
                  <a:cubicBezTo>
                    <a:pt x="298811" y="72418"/>
                    <a:pt x="286464" y="8918"/>
                    <a:pt x="275175" y="1157"/>
                  </a:cubicBezTo>
                  <a:cubicBezTo>
                    <a:pt x="263886" y="-6604"/>
                    <a:pt x="242719" y="26909"/>
                    <a:pt x="232841" y="35023"/>
                  </a:cubicBezTo>
                  <a:cubicBezTo>
                    <a:pt x="222963" y="43137"/>
                    <a:pt x="253655" y="47723"/>
                    <a:pt x="215908" y="49840"/>
                  </a:cubicBezTo>
                  <a:cubicBezTo>
                    <a:pt x="178161" y="51957"/>
                    <a:pt x="1419" y="43490"/>
                    <a:pt x="8" y="45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フリーフォーム: 図形 223">
              <a:extLst>
                <a:ext uri="{FF2B5EF4-FFF2-40B4-BE49-F238E27FC236}">
                  <a16:creationId xmlns:a16="http://schemas.microsoft.com/office/drawing/2014/main" id="{DBFD591B-8874-452D-B7ED-9A3449E9786D}"/>
                </a:ext>
              </a:extLst>
            </p:cNvPr>
            <p:cNvSpPr/>
            <p:nvPr/>
          </p:nvSpPr>
          <p:spPr>
            <a:xfrm>
              <a:off x="3048000" y="4747642"/>
              <a:ext cx="215135" cy="67800"/>
            </a:xfrm>
            <a:custGeom>
              <a:avLst/>
              <a:gdLst>
                <a:gd name="connsiteX0" fmla="*/ 0 w 215135"/>
                <a:gd name="connsiteY0" fmla="*/ 55075 h 67800"/>
                <a:gd name="connsiteX1" fmla="*/ 188383 w 215135"/>
                <a:gd name="connsiteY1" fmla="*/ 8508 h 67800"/>
                <a:gd name="connsiteX2" fmla="*/ 213783 w 215135"/>
                <a:gd name="connsiteY2" fmla="*/ 67775 h 67800"/>
                <a:gd name="connsiteX3" fmla="*/ 190500 w 215135"/>
                <a:gd name="connsiteY3" fmla="*/ 41 h 67800"/>
                <a:gd name="connsiteX4" fmla="*/ 0 w 215135"/>
                <a:gd name="connsiteY4" fmla="*/ 55075 h 6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135" h="67800">
                  <a:moveTo>
                    <a:pt x="0" y="55075"/>
                  </a:moveTo>
                  <a:cubicBezTo>
                    <a:pt x="-353" y="56486"/>
                    <a:pt x="152753" y="6391"/>
                    <a:pt x="188383" y="8508"/>
                  </a:cubicBezTo>
                  <a:cubicBezTo>
                    <a:pt x="224013" y="10625"/>
                    <a:pt x="213430" y="69186"/>
                    <a:pt x="213783" y="67775"/>
                  </a:cubicBezTo>
                  <a:cubicBezTo>
                    <a:pt x="214136" y="66364"/>
                    <a:pt x="222955" y="1805"/>
                    <a:pt x="190500" y="41"/>
                  </a:cubicBezTo>
                  <a:cubicBezTo>
                    <a:pt x="158045" y="-1723"/>
                    <a:pt x="353" y="53664"/>
                    <a:pt x="0" y="550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フリーフォーム: 図形 224">
              <a:extLst>
                <a:ext uri="{FF2B5EF4-FFF2-40B4-BE49-F238E27FC236}">
                  <a16:creationId xmlns:a16="http://schemas.microsoft.com/office/drawing/2014/main" id="{D2F99798-54DA-4112-A394-E67A22232ED1}"/>
                </a:ext>
              </a:extLst>
            </p:cNvPr>
            <p:cNvSpPr/>
            <p:nvPr/>
          </p:nvSpPr>
          <p:spPr>
            <a:xfrm>
              <a:off x="3012964" y="4498962"/>
              <a:ext cx="186077" cy="204812"/>
            </a:xfrm>
            <a:custGeom>
              <a:avLst/>
              <a:gdLst>
                <a:gd name="connsiteX0" fmla="*/ 185849 w 186077"/>
                <a:gd name="connsiteY0" fmla="*/ 13 h 204812"/>
                <a:gd name="connsiteX1" fmla="*/ 122349 w 186077"/>
                <a:gd name="connsiteY1" fmla="*/ 95263 h 204812"/>
                <a:gd name="connsiteX2" fmla="*/ 111 w 186077"/>
                <a:gd name="connsiteY2" fmla="*/ 204801 h 204812"/>
                <a:gd name="connsiteX3" fmla="*/ 101711 w 186077"/>
                <a:gd name="connsiteY3" fmla="*/ 101613 h 204812"/>
                <a:gd name="connsiteX4" fmla="*/ 185849 w 186077"/>
                <a:gd name="connsiteY4" fmla="*/ 13 h 2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6077" h="204812">
                  <a:moveTo>
                    <a:pt x="185849" y="13"/>
                  </a:moveTo>
                  <a:cubicBezTo>
                    <a:pt x="189288" y="-1045"/>
                    <a:pt x="153305" y="61132"/>
                    <a:pt x="122349" y="95263"/>
                  </a:cubicBezTo>
                  <a:cubicBezTo>
                    <a:pt x="91393" y="129394"/>
                    <a:pt x="3550" y="203743"/>
                    <a:pt x="111" y="204801"/>
                  </a:cubicBezTo>
                  <a:cubicBezTo>
                    <a:pt x="-3328" y="205859"/>
                    <a:pt x="73930" y="132304"/>
                    <a:pt x="101711" y="101613"/>
                  </a:cubicBezTo>
                  <a:cubicBezTo>
                    <a:pt x="129492" y="70922"/>
                    <a:pt x="182410" y="1071"/>
                    <a:pt x="185849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" name="フリーフォーム: 図形 225">
              <a:extLst>
                <a:ext uri="{FF2B5EF4-FFF2-40B4-BE49-F238E27FC236}">
                  <a16:creationId xmlns:a16="http://schemas.microsoft.com/office/drawing/2014/main" id="{FD27C2FC-15A5-4B5E-BBE5-63DE12BB5479}"/>
                </a:ext>
              </a:extLst>
            </p:cNvPr>
            <p:cNvSpPr/>
            <p:nvPr/>
          </p:nvSpPr>
          <p:spPr>
            <a:xfrm>
              <a:off x="3131845" y="4562210"/>
              <a:ext cx="142215" cy="144900"/>
            </a:xfrm>
            <a:custGeom>
              <a:avLst/>
              <a:gdLst>
                <a:gd name="connsiteX0" fmla="*/ 293 w 142215"/>
                <a:gd name="connsiteY0" fmla="*/ 35190 h 144900"/>
                <a:gd name="connsiteX1" fmla="*/ 90780 w 142215"/>
                <a:gd name="connsiteY1" fmla="*/ 1853 h 144900"/>
                <a:gd name="connsiteX2" fmla="*/ 127293 w 142215"/>
                <a:gd name="connsiteY2" fmla="*/ 9790 h 144900"/>
                <a:gd name="connsiteX3" fmla="*/ 139993 w 142215"/>
                <a:gd name="connsiteY3" fmla="*/ 55828 h 144900"/>
                <a:gd name="connsiteX4" fmla="*/ 139993 w 142215"/>
                <a:gd name="connsiteY4" fmla="*/ 78053 h 144900"/>
                <a:gd name="connsiteX5" fmla="*/ 117768 w 142215"/>
                <a:gd name="connsiteY5" fmla="*/ 144728 h 144900"/>
                <a:gd name="connsiteX6" fmla="*/ 135230 w 142215"/>
                <a:gd name="connsiteY6" fmla="*/ 95515 h 144900"/>
                <a:gd name="connsiteX7" fmla="*/ 132055 w 142215"/>
                <a:gd name="connsiteY7" fmla="*/ 39953 h 144900"/>
                <a:gd name="connsiteX8" fmla="*/ 124118 w 142215"/>
                <a:gd name="connsiteY8" fmla="*/ 24078 h 144900"/>
                <a:gd name="connsiteX9" fmla="*/ 293 w 142215"/>
                <a:gd name="connsiteY9" fmla="*/ 35190 h 14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215" h="144900">
                  <a:moveTo>
                    <a:pt x="293" y="35190"/>
                  </a:moveTo>
                  <a:cubicBezTo>
                    <a:pt x="-5263" y="31486"/>
                    <a:pt x="69613" y="6086"/>
                    <a:pt x="90780" y="1853"/>
                  </a:cubicBezTo>
                  <a:cubicBezTo>
                    <a:pt x="111947" y="-2380"/>
                    <a:pt x="119091" y="794"/>
                    <a:pt x="127293" y="9790"/>
                  </a:cubicBezTo>
                  <a:cubicBezTo>
                    <a:pt x="135495" y="18786"/>
                    <a:pt x="137876" y="44451"/>
                    <a:pt x="139993" y="55828"/>
                  </a:cubicBezTo>
                  <a:cubicBezTo>
                    <a:pt x="142110" y="67205"/>
                    <a:pt x="143697" y="63236"/>
                    <a:pt x="139993" y="78053"/>
                  </a:cubicBezTo>
                  <a:cubicBezTo>
                    <a:pt x="136289" y="92870"/>
                    <a:pt x="118562" y="141818"/>
                    <a:pt x="117768" y="144728"/>
                  </a:cubicBezTo>
                  <a:cubicBezTo>
                    <a:pt x="116974" y="147638"/>
                    <a:pt x="132849" y="112977"/>
                    <a:pt x="135230" y="95515"/>
                  </a:cubicBezTo>
                  <a:cubicBezTo>
                    <a:pt x="137611" y="78053"/>
                    <a:pt x="133907" y="51859"/>
                    <a:pt x="132055" y="39953"/>
                  </a:cubicBezTo>
                  <a:cubicBezTo>
                    <a:pt x="130203" y="28047"/>
                    <a:pt x="145020" y="24607"/>
                    <a:pt x="124118" y="24078"/>
                  </a:cubicBezTo>
                  <a:cubicBezTo>
                    <a:pt x="103216" y="23549"/>
                    <a:pt x="5849" y="38894"/>
                    <a:pt x="293" y="35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" name="フリーフォーム: 図形 226">
              <a:extLst>
                <a:ext uri="{FF2B5EF4-FFF2-40B4-BE49-F238E27FC236}">
                  <a16:creationId xmlns:a16="http://schemas.microsoft.com/office/drawing/2014/main" id="{95741942-9AD6-4149-BC17-351A0CA2A5A6}"/>
                </a:ext>
              </a:extLst>
            </p:cNvPr>
            <p:cNvSpPr/>
            <p:nvPr/>
          </p:nvSpPr>
          <p:spPr>
            <a:xfrm>
              <a:off x="3159125" y="4503679"/>
              <a:ext cx="125630" cy="115953"/>
            </a:xfrm>
            <a:custGeom>
              <a:avLst/>
              <a:gdLst>
                <a:gd name="connsiteX0" fmla="*/ 0 w 125630"/>
                <a:gd name="connsiteY0" fmla="*/ 60384 h 115953"/>
                <a:gd name="connsiteX1" fmla="*/ 90488 w 125630"/>
                <a:gd name="connsiteY1" fmla="*/ 47684 h 115953"/>
                <a:gd name="connsiteX2" fmla="*/ 109538 w 125630"/>
                <a:gd name="connsiteY2" fmla="*/ 115946 h 115953"/>
                <a:gd name="connsiteX3" fmla="*/ 96838 w 125630"/>
                <a:gd name="connsiteY3" fmla="*/ 42921 h 115953"/>
                <a:gd name="connsiteX4" fmla="*/ 103188 w 125630"/>
                <a:gd name="connsiteY4" fmla="*/ 27046 h 115953"/>
                <a:gd name="connsiteX5" fmla="*/ 42863 w 125630"/>
                <a:gd name="connsiteY5" fmla="*/ 59 h 115953"/>
                <a:gd name="connsiteX6" fmla="*/ 123825 w 125630"/>
                <a:gd name="connsiteY6" fmla="*/ 34984 h 115953"/>
                <a:gd name="connsiteX7" fmla="*/ 98425 w 125630"/>
                <a:gd name="connsiteY7" fmla="*/ 77846 h 115953"/>
                <a:gd name="connsiteX8" fmla="*/ 90488 w 125630"/>
                <a:gd name="connsiteY8" fmla="*/ 54034 h 115953"/>
                <a:gd name="connsiteX9" fmla="*/ 0 w 125630"/>
                <a:gd name="connsiteY9" fmla="*/ 60384 h 11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630" h="115953">
                  <a:moveTo>
                    <a:pt x="0" y="60384"/>
                  </a:moveTo>
                  <a:cubicBezTo>
                    <a:pt x="0" y="59326"/>
                    <a:pt x="72232" y="38424"/>
                    <a:pt x="90488" y="47684"/>
                  </a:cubicBezTo>
                  <a:cubicBezTo>
                    <a:pt x="108744" y="56944"/>
                    <a:pt x="108480" y="116740"/>
                    <a:pt x="109538" y="115946"/>
                  </a:cubicBezTo>
                  <a:cubicBezTo>
                    <a:pt x="110596" y="115152"/>
                    <a:pt x="97896" y="57738"/>
                    <a:pt x="96838" y="42921"/>
                  </a:cubicBezTo>
                  <a:cubicBezTo>
                    <a:pt x="95780" y="28104"/>
                    <a:pt x="112184" y="34190"/>
                    <a:pt x="103188" y="27046"/>
                  </a:cubicBezTo>
                  <a:cubicBezTo>
                    <a:pt x="94192" y="19902"/>
                    <a:pt x="39424" y="-1264"/>
                    <a:pt x="42863" y="59"/>
                  </a:cubicBezTo>
                  <a:cubicBezTo>
                    <a:pt x="46302" y="1382"/>
                    <a:pt x="114565" y="22019"/>
                    <a:pt x="123825" y="34984"/>
                  </a:cubicBezTo>
                  <a:cubicBezTo>
                    <a:pt x="133085" y="47948"/>
                    <a:pt x="103981" y="74671"/>
                    <a:pt x="98425" y="77846"/>
                  </a:cubicBezTo>
                  <a:cubicBezTo>
                    <a:pt x="92869" y="81021"/>
                    <a:pt x="104775" y="57209"/>
                    <a:pt x="90488" y="54034"/>
                  </a:cubicBezTo>
                  <a:cubicBezTo>
                    <a:pt x="76201" y="50859"/>
                    <a:pt x="0" y="61442"/>
                    <a:pt x="0" y="603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" name="フリーフォーム: 図形 227">
              <a:extLst>
                <a:ext uri="{FF2B5EF4-FFF2-40B4-BE49-F238E27FC236}">
                  <a16:creationId xmlns:a16="http://schemas.microsoft.com/office/drawing/2014/main" id="{E89A85D0-6748-4B8E-B1C1-DF1A386CC26A}"/>
                </a:ext>
              </a:extLst>
            </p:cNvPr>
            <p:cNvSpPr/>
            <p:nvPr/>
          </p:nvSpPr>
          <p:spPr>
            <a:xfrm>
              <a:off x="2279719" y="6328827"/>
              <a:ext cx="432838" cy="532605"/>
            </a:xfrm>
            <a:custGeom>
              <a:avLst/>
              <a:gdLst>
                <a:gd name="connsiteX0" fmla="*/ 431731 w 432838"/>
                <a:gd name="connsiteY0" fmla="*/ 2123 h 532605"/>
                <a:gd name="connsiteX1" fmla="*/ 238056 w 432838"/>
                <a:gd name="connsiteY1" fmla="*/ 138648 h 532605"/>
                <a:gd name="connsiteX2" fmla="*/ 6281 w 432838"/>
                <a:gd name="connsiteY2" fmla="*/ 522823 h 532605"/>
                <a:gd name="connsiteX3" fmla="*/ 72956 w 432838"/>
                <a:gd name="connsiteY3" fmla="*/ 402173 h 532605"/>
                <a:gd name="connsiteX4" fmla="*/ 149156 w 432838"/>
                <a:gd name="connsiteY4" fmla="*/ 227548 h 532605"/>
                <a:gd name="connsiteX5" fmla="*/ 431731 w 432838"/>
                <a:gd name="connsiteY5" fmla="*/ 2123 h 53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2838" h="532605">
                  <a:moveTo>
                    <a:pt x="431731" y="2123"/>
                  </a:moveTo>
                  <a:cubicBezTo>
                    <a:pt x="446548" y="-12694"/>
                    <a:pt x="308964" y="51865"/>
                    <a:pt x="238056" y="138648"/>
                  </a:cubicBezTo>
                  <a:cubicBezTo>
                    <a:pt x="167148" y="225431"/>
                    <a:pt x="33798" y="478902"/>
                    <a:pt x="6281" y="522823"/>
                  </a:cubicBezTo>
                  <a:cubicBezTo>
                    <a:pt x="-21236" y="566744"/>
                    <a:pt x="49143" y="451386"/>
                    <a:pt x="72956" y="402173"/>
                  </a:cubicBezTo>
                  <a:cubicBezTo>
                    <a:pt x="96768" y="352961"/>
                    <a:pt x="92006" y="293694"/>
                    <a:pt x="149156" y="227548"/>
                  </a:cubicBezTo>
                  <a:cubicBezTo>
                    <a:pt x="206306" y="161402"/>
                    <a:pt x="416914" y="16940"/>
                    <a:pt x="431731" y="2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" name="フリーフォーム: 図形 228">
              <a:extLst>
                <a:ext uri="{FF2B5EF4-FFF2-40B4-BE49-F238E27FC236}">
                  <a16:creationId xmlns:a16="http://schemas.microsoft.com/office/drawing/2014/main" id="{CEC5576C-E102-429F-9E10-D8FB35CF2FAF}"/>
                </a:ext>
              </a:extLst>
            </p:cNvPr>
            <p:cNvSpPr/>
            <p:nvPr/>
          </p:nvSpPr>
          <p:spPr>
            <a:xfrm>
              <a:off x="2627890" y="6435348"/>
              <a:ext cx="110911" cy="399464"/>
            </a:xfrm>
            <a:custGeom>
              <a:avLst/>
              <a:gdLst>
                <a:gd name="connsiteX0" fmla="*/ 26410 w 110911"/>
                <a:gd name="connsiteY0" fmla="*/ 377 h 399464"/>
                <a:gd name="connsiteX1" fmla="*/ 39110 w 110911"/>
                <a:gd name="connsiteY1" fmla="*/ 165477 h 399464"/>
                <a:gd name="connsiteX2" fmla="*/ 108960 w 110911"/>
                <a:gd name="connsiteY2" fmla="*/ 397252 h 399464"/>
                <a:gd name="connsiteX3" fmla="*/ 83560 w 110911"/>
                <a:gd name="connsiteY3" fmla="*/ 273427 h 399464"/>
                <a:gd name="connsiteX4" fmla="*/ 1010 w 110911"/>
                <a:gd name="connsiteY4" fmla="*/ 124202 h 399464"/>
                <a:gd name="connsiteX5" fmla="*/ 26410 w 110911"/>
                <a:gd name="connsiteY5" fmla="*/ 377 h 399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911" h="399464">
                  <a:moveTo>
                    <a:pt x="26410" y="377"/>
                  </a:moveTo>
                  <a:cubicBezTo>
                    <a:pt x="32760" y="7256"/>
                    <a:pt x="25352" y="99331"/>
                    <a:pt x="39110" y="165477"/>
                  </a:cubicBezTo>
                  <a:cubicBezTo>
                    <a:pt x="52868" y="231623"/>
                    <a:pt x="101552" y="379260"/>
                    <a:pt x="108960" y="397252"/>
                  </a:cubicBezTo>
                  <a:cubicBezTo>
                    <a:pt x="116368" y="415244"/>
                    <a:pt x="101552" y="318935"/>
                    <a:pt x="83560" y="273427"/>
                  </a:cubicBezTo>
                  <a:cubicBezTo>
                    <a:pt x="65568" y="227919"/>
                    <a:pt x="7360" y="166006"/>
                    <a:pt x="1010" y="124202"/>
                  </a:cubicBezTo>
                  <a:cubicBezTo>
                    <a:pt x="-5340" y="82398"/>
                    <a:pt x="20060" y="-6502"/>
                    <a:pt x="26410" y="3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: 図形 229">
              <a:extLst>
                <a:ext uri="{FF2B5EF4-FFF2-40B4-BE49-F238E27FC236}">
                  <a16:creationId xmlns:a16="http://schemas.microsoft.com/office/drawing/2014/main" id="{6B7A4636-3E3E-4B46-9A10-1DE145D151DC}"/>
                </a:ext>
              </a:extLst>
            </p:cNvPr>
            <p:cNvSpPr/>
            <p:nvPr/>
          </p:nvSpPr>
          <p:spPr>
            <a:xfrm>
              <a:off x="2252575" y="6841308"/>
              <a:ext cx="143667" cy="240738"/>
            </a:xfrm>
            <a:custGeom>
              <a:avLst/>
              <a:gdLst>
                <a:gd name="connsiteX0" fmla="*/ 88 w 143667"/>
                <a:gd name="connsiteY0" fmla="*/ 2405 h 240738"/>
                <a:gd name="connsiteX1" fmla="*/ 135025 w 143667"/>
                <a:gd name="connsiteY1" fmla="*/ 232592 h 240738"/>
                <a:gd name="connsiteX2" fmla="*/ 130263 w 143667"/>
                <a:gd name="connsiteY2" fmla="*/ 186555 h 240738"/>
                <a:gd name="connsiteX3" fmla="*/ 131850 w 143667"/>
                <a:gd name="connsiteY3" fmla="*/ 162742 h 240738"/>
                <a:gd name="connsiteX4" fmla="*/ 114388 w 143667"/>
                <a:gd name="connsiteY4" fmla="*/ 115117 h 240738"/>
                <a:gd name="connsiteX5" fmla="*/ 88 w 143667"/>
                <a:gd name="connsiteY5" fmla="*/ 2405 h 2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667" h="240738">
                  <a:moveTo>
                    <a:pt x="88" y="2405"/>
                  </a:moveTo>
                  <a:cubicBezTo>
                    <a:pt x="3527" y="21984"/>
                    <a:pt x="113329" y="201900"/>
                    <a:pt x="135025" y="232592"/>
                  </a:cubicBezTo>
                  <a:cubicBezTo>
                    <a:pt x="156721" y="263284"/>
                    <a:pt x="130792" y="198197"/>
                    <a:pt x="130263" y="186555"/>
                  </a:cubicBezTo>
                  <a:cubicBezTo>
                    <a:pt x="129734" y="174913"/>
                    <a:pt x="134496" y="174648"/>
                    <a:pt x="131850" y="162742"/>
                  </a:cubicBezTo>
                  <a:cubicBezTo>
                    <a:pt x="129204" y="150836"/>
                    <a:pt x="134232" y="141840"/>
                    <a:pt x="114388" y="115117"/>
                  </a:cubicBezTo>
                  <a:cubicBezTo>
                    <a:pt x="94544" y="88394"/>
                    <a:pt x="-3351" y="-17174"/>
                    <a:pt x="88" y="24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: 図形 230">
              <a:extLst>
                <a:ext uri="{FF2B5EF4-FFF2-40B4-BE49-F238E27FC236}">
                  <a16:creationId xmlns:a16="http://schemas.microsoft.com/office/drawing/2014/main" id="{1AFA4E47-E8B6-4AEA-9EF1-C1EAFC78C4DC}"/>
                </a:ext>
              </a:extLst>
            </p:cNvPr>
            <p:cNvSpPr/>
            <p:nvPr/>
          </p:nvSpPr>
          <p:spPr>
            <a:xfrm>
              <a:off x="3261681" y="5117229"/>
              <a:ext cx="108916" cy="1071344"/>
            </a:xfrm>
            <a:custGeom>
              <a:avLst/>
              <a:gdLst>
                <a:gd name="connsiteX0" fmla="*/ 108052 w 108916"/>
                <a:gd name="connsiteY0" fmla="*/ 13571 h 1071344"/>
                <a:gd name="connsiteX1" fmla="*/ 95352 w 108916"/>
                <a:gd name="connsiteY1" fmla="*/ 616821 h 1071344"/>
                <a:gd name="connsiteX2" fmla="*/ 4336 w 108916"/>
                <a:gd name="connsiteY2" fmla="*/ 1048621 h 1071344"/>
                <a:gd name="connsiteX3" fmla="*/ 19152 w 108916"/>
                <a:gd name="connsiteY3" fmla="*/ 980888 h 1071344"/>
                <a:gd name="connsiteX4" fmla="*/ 59369 w 108916"/>
                <a:gd name="connsiteY4" fmla="*/ 722654 h 1071344"/>
                <a:gd name="connsiteX5" fmla="*/ 95352 w 108916"/>
                <a:gd name="connsiteY5" fmla="*/ 485588 h 1071344"/>
                <a:gd name="connsiteX6" fmla="*/ 91119 w 108916"/>
                <a:gd name="connsiteY6" fmla="*/ 216771 h 1071344"/>
                <a:gd name="connsiteX7" fmla="*/ 108052 w 108916"/>
                <a:gd name="connsiteY7" fmla="*/ 13571 h 107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916" h="1071344">
                  <a:moveTo>
                    <a:pt x="108052" y="13571"/>
                  </a:moveTo>
                  <a:cubicBezTo>
                    <a:pt x="108758" y="80246"/>
                    <a:pt x="112638" y="444313"/>
                    <a:pt x="95352" y="616821"/>
                  </a:cubicBezTo>
                  <a:cubicBezTo>
                    <a:pt x="78066" y="789329"/>
                    <a:pt x="17036" y="987943"/>
                    <a:pt x="4336" y="1048621"/>
                  </a:cubicBezTo>
                  <a:cubicBezTo>
                    <a:pt x="-8364" y="1109299"/>
                    <a:pt x="9980" y="1035216"/>
                    <a:pt x="19152" y="980888"/>
                  </a:cubicBezTo>
                  <a:cubicBezTo>
                    <a:pt x="28324" y="926560"/>
                    <a:pt x="46669" y="805204"/>
                    <a:pt x="59369" y="722654"/>
                  </a:cubicBezTo>
                  <a:cubicBezTo>
                    <a:pt x="72069" y="640104"/>
                    <a:pt x="90060" y="569902"/>
                    <a:pt x="95352" y="485588"/>
                  </a:cubicBezTo>
                  <a:cubicBezTo>
                    <a:pt x="100644" y="401274"/>
                    <a:pt x="91824" y="289796"/>
                    <a:pt x="91119" y="216771"/>
                  </a:cubicBezTo>
                  <a:cubicBezTo>
                    <a:pt x="90413" y="143746"/>
                    <a:pt x="107346" y="-53104"/>
                    <a:pt x="108052" y="135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: 図形 231">
              <a:extLst>
                <a:ext uri="{FF2B5EF4-FFF2-40B4-BE49-F238E27FC236}">
                  <a16:creationId xmlns:a16="http://schemas.microsoft.com/office/drawing/2014/main" id="{1B415AEB-75B4-475C-993F-9A29463033C7}"/>
                </a:ext>
              </a:extLst>
            </p:cNvPr>
            <p:cNvSpPr/>
            <p:nvPr/>
          </p:nvSpPr>
          <p:spPr>
            <a:xfrm>
              <a:off x="3064837" y="5266266"/>
              <a:ext cx="194867" cy="1033994"/>
            </a:xfrm>
            <a:custGeom>
              <a:avLst/>
              <a:gdLst>
                <a:gd name="connsiteX0" fmla="*/ 194830 w 194867"/>
                <a:gd name="connsiteY0" fmla="*/ 1 h 1033994"/>
                <a:gd name="connsiteX1" fmla="*/ 146146 w 194867"/>
                <a:gd name="connsiteY1" fmla="*/ 133351 h 1033994"/>
                <a:gd name="connsiteX2" fmla="*/ 133446 w 194867"/>
                <a:gd name="connsiteY2" fmla="*/ 516467 h 1033994"/>
                <a:gd name="connsiteX3" fmla="*/ 6446 w 194867"/>
                <a:gd name="connsiteY3" fmla="*/ 1003301 h 1033994"/>
                <a:gd name="connsiteX4" fmla="*/ 33963 w 194867"/>
                <a:gd name="connsiteY4" fmla="*/ 924984 h 1033994"/>
                <a:gd name="connsiteX5" fmla="*/ 165196 w 194867"/>
                <a:gd name="connsiteY5" fmla="*/ 446617 h 1033994"/>
                <a:gd name="connsiteX6" fmla="*/ 154613 w 194867"/>
                <a:gd name="connsiteY6" fmla="*/ 135467 h 1033994"/>
                <a:gd name="connsiteX7" fmla="*/ 194830 w 194867"/>
                <a:gd name="connsiteY7" fmla="*/ 1 h 103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867" h="1033994">
                  <a:moveTo>
                    <a:pt x="194830" y="1"/>
                  </a:moveTo>
                  <a:cubicBezTo>
                    <a:pt x="193419" y="-352"/>
                    <a:pt x="156377" y="47273"/>
                    <a:pt x="146146" y="133351"/>
                  </a:cubicBezTo>
                  <a:cubicBezTo>
                    <a:pt x="135915" y="219429"/>
                    <a:pt x="156729" y="371475"/>
                    <a:pt x="133446" y="516467"/>
                  </a:cubicBezTo>
                  <a:cubicBezTo>
                    <a:pt x="110163" y="661459"/>
                    <a:pt x="23026" y="935215"/>
                    <a:pt x="6446" y="1003301"/>
                  </a:cubicBezTo>
                  <a:cubicBezTo>
                    <a:pt x="-10134" y="1071387"/>
                    <a:pt x="7505" y="1017765"/>
                    <a:pt x="33963" y="924984"/>
                  </a:cubicBezTo>
                  <a:cubicBezTo>
                    <a:pt x="60421" y="832203"/>
                    <a:pt x="145088" y="578203"/>
                    <a:pt x="165196" y="446617"/>
                  </a:cubicBezTo>
                  <a:cubicBezTo>
                    <a:pt x="185304" y="315031"/>
                    <a:pt x="151438" y="205317"/>
                    <a:pt x="154613" y="135467"/>
                  </a:cubicBezTo>
                  <a:cubicBezTo>
                    <a:pt x="157788" y="65617"/>
                    <a:pt x="196241" y="354"/>
                    <a:pt x="1948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: 図形 232">
              <a:extLst>
                <a:ext uri="{FF2B5EF4-FFF2-40B4-BE49-F238E27FC236}">
                  <a16:creationId xmlns:a16="http://schemas.microsoft.com/office/drawing/2014/main" id="{61C4432C-1307-4A7B-9CCF-9DAACA1239B2}"/>
                </a:ext>
              </a:extLst>
            </p:cNvPr>
            <p:cNvSpPr/>
            <p:nvPr/>
          </p:nvSpPr>
          <p:spPr>
            <a:xfrm>
              <a:off x="2861049" y="6290602"/>
              <a:ext cx="231685" cy="656990"/>
            </a:xfrm>
            <a:custGeom>
              <a:avLst/>
              <a:gdLst>
                <a:gd name="connsiteX0" fmla="*/ 231401 w 231685"/>
                <a:gd name="connsiteY0" fmla="*/ 131 h 656990"/>
                <a:gd name="connsiteX1" fmla="*/ 95934 w 231685"/>
                <a:gd name="connsiteY1" fmla="*/ 419231 h 656990"/>
                <a:gd name="connsiteX2" fmla="*/ 45134 w 231685"/>
                <a:gd name="connsiteY2" fmla="*/ 563165 h 656990"/>
                <a:gd name="connsiteX3" fmla="*/ 2801 w 231685"/>
                <a:gd name="connsiteY3" fmla="*/ 649948 h 656990"/>
                <a:gd name="connsiteX4" fmla="*/ 127684 w 231685"/>
                <a:gd name="connsiteY4" fmla="*/ 376898 h 656990"/>
                <a:gd name="connsiteX5" fmla="*/ 231401 w 231685"/>
                <a:gd name="connsiteY5" fmla="*/ 131 h 65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685" h="656990">
                  <a:moveTo>
                    <a:pt x="231401" y="131"/>
                  </a:moveTo>
                  <a:cubicBezTo>
                    <a:pt x="226109" y="7187"/>
                    <a:pt x="126978" y="325392"/>
                    <a:pt x="95934" y="419231"/>
                  </a:cubicBezTo>
                  <a:cubicBezTo>
                    <a:pt x="64890" y="513070"/>
                    <a:pt x="60656" y="524712"/>
                    <a:pt x="45134" y="563165"/>
                  </a:cubicBezTo>
                  <a:cubicBezTo>
                    <a:pt x="29612" y="601618"/>
                    <a:pt x="-10957" y="680993"/>
                    <a:pt x="2801" y="649948"/>
                  </a:cubicBezTo>
                  <a:cubicBezTo>
                    <a:pt x="16559" y="618904"/>
                    <a:pt x="88526" y="481673"/>
                    <a:pt x="127684" y="376898"/>
                  </a:cubicBezTo>
                  <a:cubicBezTo>
                    <a:pt x="166842" y="272123"/>
                    <a:pt x="236693" y="-6925"/>
                    <a:pt x="231401" y="1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: 図形 233">
              <a:extLst>
                <a:ext uri="{FF2B5EF4-FFF2-40B4-BE49-F238E27FC236}">
                  <a16:creationId xmlns:a16="http://schemas.microsoft.com/office/drawing/2014/main" id="{613C7DF1-24E0-4E22-98B2-A3F4E8D4BF65}"/>
                </a:ext>
              </a:extLst>
            </p:cNvPr>
            <p:cNvSpPr/>
            <p:nvPr/>
          </p:nvSpPr>
          <p:spPr>
            <a:xfrm>
              <a:off x="2761974" y="6284116"/>
              <a:ext cx="305192" cy="705664"/>
            </a:xfrm>
            <a:custGeom>
              <a:avLst/>
              <a:gdLst>
                <a:gd name="connsiteX0" fmla="*/ 305076 w 305192"/>
                <a:gd name="connsiteY0" fmla="*/ 267 h 705664"/>
                <a:gd name="connsiteX1" fmla="*/ 127276 w 305192"/>
                <a:gd name="connsiteY1" fmla="*/ 523084 h 705664"/>
                <a:gd name="connsiteX2" fmla="*/ 276 w 305192"/>
                <a:gd name="connsiteY2" fmla="*/ 700884 h 705664"/>
                <a:gd name="connsiteX3" fmla="*/ 99759 w 305192"/>
                <a:gd name="connsiteY3" fmla="*/ 597167 h 705664"/>
                <a:gd name="connsiteX4" fmla="*/ 305076 w 305192"/>
                <a:gd name="connsiteY4" fmla="*/ 267 h 7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192" h="705664">
                  <a:moveTo>
                    <a:pt x="305076" y="267"/>
                  </a:moveTo>
                  <a:cubicBezTo>
                    <a:pt x="309662" y="-12080"/>
                    <a:pt x="178076" y="406315"/>
                    <a:pt x="127276" y="523084"/>
                  </a:cubicBezTo>
                  <a:cubicBezTo>
                    <a:pt x="76476" y="639853"/>
                    <a:pt x="4862" y="688537"/>
                    <a:pt x="276" y="700884"/>
                  </a:cubicBezTo>
                  <a:cubicBezTo>
                    <a:pt x="-4310" y="713231"/>
                    <a:pt x="48959" y="708998"/>
                    <a:pt x="99759" y="597167"/>
                  </a:cubicBezTo>
                  <a:cubicBezTo>
                    <a:pt x="150559" y="485337"/>
                    <a:pt x="300490" y="12614"/>
                    <a:pt x="305076" y="2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: 図形 234">
              <a:extLst>
                <a:ext uri="{FF2B5EF4-FFF2-40B4-BE49-F238E27FC236}">
                  <a16:creationId xmlns:a16="http://schemas.microsoft.com/office/drawing/2014/main" id="{4D24C24E-9821-4DA2-BF35-89D341C5A6BE}"/>
                </a:ext>
              </a:extLst>
            </p:cNvPr>
            <p:cNvSpPr/>
            <p:nvPr/>
          </p:nvSpPr>
          <p:spPr>
            <a:xfrm>
              <a:off x="2340852" y="6999808"/>
              <a:ext cx="436774" cy="84704"/>
            </a:xfrm>
            <a:custGeom>
              <a:avLst/>
              <a:gdLst>
                <a:gd name="connsiteX0" fmla="*/ 181 w 436774"/>
                <a:gd name="connsiteY0" fmla="*/ 84675 h 84704"/>
                <a:gd name="connsiteX1" fmla="*/ 266881 w 436774"/>
                <a:gd name="connsiteY1" fmla="*/ 59275 h 84704"/>
                <a:gd name="connsiteX2" fmla="*/ 436215 w 436774"/>
                <a:gd name="connsiteY2" fmla="*/ 9 h 84704"/>
                <a:gd name="connsiteX3" fmla="*/ 309215 w 436774"/>
                <a:gd name="connsiteY3" fmla="*/ 55042 h 84704"/>
                <a:gd name="connsiteX4" fmla="*/ 181 w 436774"/>
                <a:gd name="connsiteY4" fmla="*/ 84675 h 8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774" h="84704">
                  <a:moveTo>
                    <a:pt x="181" y="84675"/>
                  </a:moveTo>
                  <a:cubicBezTo>
                    <a:pt x="-6875" y="85380"/>
                    <a:pt x="194209" y="73386"/>
                    <a:pt x="266881" y="59275"/>
                  </a:cubicBezTo>
                  <a:cubicBezTo>
                    <a:pt x="339553" y="45164"/>
                    <a:pt x="429159" y="714"/>
                    <a:pt x="436215" y="9"/>
                  </a:cubicBezTo>
                  <a:cubicBezTo>
                    <a:pt x="443271" y="-696"/>
                    <a:pt x="382593" y="38109"/>
                    <a:pt x="309215" y="55042"/>
                  </a:cubicBezTo>
                  <a:cubicBezTo>
                    <a:pt x="235837" y="71975"/>
                    <a:pt x="7237" y="83970"/>
                    <a:pt x="181" y="846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: 図形 235">
              <a:extLst>
                <a:ext uri="{FF2B5EF4-FFF2-40B4-BE49-F238E27FC236}">
                  <a16:creationId xmlns:a16="http://schemas.microsoft.com/office/drawing/2014/main" id="{A3FA22F8-B3BC-4609-AF11-1364F4B028E2}"/>
                </a:ext>
              </a:extLst>
            </p:cNvPr>
            <p:cNvSpPr/>
            <p:nvPr/>
          </p:nvSpPr>
          <p:spPr>
            <a:xfrm>
              <a:off x="3039718" y="6179931"/>
              <a:ext cx="231067" cy="635685"/>
            </a:xfrm>
            <a:custGeom>
              <a:avLst/>
              <a:gdLst>
                <a:gd name="connsiteX0" fmla="*/ 230532 w 231067"/>
                <a:gd name="connsiteY0" fmla="*/ 2852 h 635685"/>
                <a:gd name="connsiteX1" fmla="*/ 25215 w 231067"/>
                <a:gd name="connsiteY1" fmla="*/ 559536 h 635685"/>
                <a:gd name="connsiteX2" fmla="*/ 4049 w 231067"/>
                <a:gd name="connsiteY2" fmla="*/ 627269 h 635685"/>
                <a:gd name="connsiteX3" fmla="*/ 31565 w 231067"/>
                <a:gd name="connsiteY3" fmla="*/ 527786 h 635685"/>
                <a:gd name="connsiteX4" fmla="*/ 82365 w 231067"/>
                <a:gd name="connsiteY4" fmla="*/ 349986 h 635685"/>
                <a:gd name="connsiteX5" fmla="*/ 230532 w 231067"/>
                <a:gd name="connsiteY5" fmla="*/ 2852 h 635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067" h="635685">
                  <a:moveTo>
                    <a:pt x="230532" y="2852"/>
                  </a:moveTo>
                  <a:cubicBezTo>
                    <a:pt x="221007" y="37777"/>
                    <a:pt x="62962" y="455467"/>
                    <a:pt x="25215" y="559536"/>
                  </a:cubicBezTo>
                  <a:cubicBezTo>
                    <a:pt x="-12532" y="663605"/>
                    <a:pt x="2991" y="632560"/>
                    <a:pt x="4049" y="627269"/>
                  </a:cubicBezTo>
                  <a:cubicBezTo>
                    <a:pt x="5107" y="621978"/>
                    <a:pt x="18512" y="574000"/>
                    <a:pt x="31565" y="527786"/>
                  </a:cubicBezTo>
                  <a:cubicBezTo>
                    <a:pt x="44618" y="481572"/>
                    <a:pt x="44970" y="436417"/>
                    <a:pt x="82365" y="349986"/>
                  </a:cubicBezTo>
                  <a:cubicBezTo>
                    <a:pt x="119759" y="263555"/>
                    <a:pt x="240057" y="-32073"/>
                    <a:pt x="230532" y="28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フリーフォーム: 図形 236">
              <a:extLst>
                <a:ext uri="{FF2B5EF4-FFF2-40B4-BE49-F238E27FC236}">
                  <a16:creationId xmlns:a16="http://schemas.microsoft.com/office/drawing/2014/main" id="{81679B63-B07C-408F-8228-D658DAE67A12}"/>
                </a:ext>
              </a:extLst>
            </p:cNvPr>
            <p:cNvSpPr/>
            <p:nvPr/>
          </p:nvSpPr>
          <p:spPr>
            <a:xfrm>
              <a:off x="2408674" y="6881234"/>
              <a:ext cx="595193" cy="360245"/>
            </a:xfrm>
            <a:custGeom>
              <a:avLst/>
              <a:gdLst>
                <a:gd name="connsiteX0" fmla="*/ 594876 w 595193"/>
                <a:gd name="connsiteY0" fmla="*/ 49 h 360245"/>
                <a:gd name="connsiteX1" fmla="*/ 448826 w 595193"/>
                <a:gd name="connsiteY1" fmla="*/ 190549 h 360245"/>
                <a:gd name="connsiteX2" fmla="*/ 351459 w 595193"/>
                <a:gd name="connsiteY2" fmla="*/ 258283 h 360245"/>
                <a:gd name="connsiteX3" fmla="*/ 108043 w 595193"/>
                <a:gd name="connsiteY3" fmla="*/ 347183 h 360245"/>
                <a:gd name="connsiteX4" fmla="*/ 2209 w 595193"/>
                <a:gd name="connsiteY4" fmla="*/ 355649 h 360245"/>
                <a:gd name="connsiteX5" fmla="*/ 196943 w 595193"/>
                <a:gd name="connsiteY5" fmla="*/ 306966 h 360245"/>
                <a:gd name="connsiteX6" fmla="*/ 406493 w 595193"/>
                <a:gd name="connsiteY6" fmla="*/ 209599 h 360245"/>
                <a:gd name="connsiteX7" fmla="*/ 594876 w 595193"/>
                <a:gd name="connsiteY7" fmla="*/ 49 h 360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5193" h="360245">
                  <a:moveTo>
                    <a:pt x="594876" y="49"/>
                  </a:moveTo>
                  <a:cubicBezTo>
                    <a:pt x="601932" y="-3126"/>
                    <a:pt x="489395" y="147510"/>
                    <a:pt x="448826" y="190549"/>
                  </a:cubicBezTo>
                  <a:cubicBezTo>
                    <a:pt x="408257" y="233588"/>
                    <a:pt x="408256" y="232177"/>
                    <a:pt x="351459" y="258283"/>
                  </a:cubicBezTo>
                  <a:cubicBezTo>
                    <a:pt x="294662" y="284389"/>
                    <a:pt x="166251" y="330955"/>
                    <a:pt x="108043" y="347183"/>
                  </a:cubicBezTo>
                  <a:cubicBezTo>
                    <a:pt x="49835" y="363411"/>
                    <a:pt x="-12608" y="362352"/>
                    <a:pt x="2209" y="355649"/>
                  </a:cubicBezTo>
                  <a:cubicBezTo>
                    <a:pt x="17026" y="348946"/>
                    <a:pt x="129562" y="331308"/>
                    <a:pt x="196943" y="306966"/>
                  </a:cubicBezTo>
                  <a:cubicBezTo>
                    <a:pt x="264324" y="282624"/>
                    <a:pt x="340876" y="263574"/>
                    <a:pt x="406493" y="209599"/>
                  </a:cubicBezTo>
                  <a:cubicBezTo>
                    <a:pt x="472110" y="155624"/>
                    <a:pt x="587820" y="3224"/>
                    <a:pt x="594876" y="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フリーフォーム: 図形 237">
              <a:extLst>
                <a:ext uri="{FF2B5EF4-FFF2-40B4-BE49-F238E27FC236}">
                  <a16:creationId xmlns:a16="http://schemas.microsoft.com/office/drawing/2014/main" id="{ED6167CB-ABB9-4B0B-BFB1-3297F98988CE}"/>
                </a:ext>
              </a:extLst>
            </p:cNvPr>
            <p:cNvSpPr/>
            <p:nvPr/>
          </p:nvSpPr>
          <p:spPr>
            <a:xfrm>
              <a:off x="2307163" y="7069508"/>
              <a:ext cx="121721" cy="157624"/>
            </a:xfrm>
            <a:custGeom>
              <a:avLst/>
              <a:gdLst>
                <a:gd name="connsiteX0" fmla="*/ 4 w 121721"/>
                <a:gd name="connsiteY0" fmla="*/ 159 h 157624"/>
                <a:gd name="connsiteX1" fmla="*/ 105837 w 121721"/>
                <a:gd name="connsiteY1" fmla="*/ 122925 h 157624"/>
                <a:gd name="connsiteX2" fmla="*/ 118537 w 121721"/>
                <a:gd name="connsiteY2" fmla="*/ 156792 h 157624"/>
                <a:gd name="connsiteX3" fmla="*/ 110070 w 121721"/>
                <a:gd name="connsiteY3" fmla="*/ 97525 h 157624"/>
                <a:gd name="connsiteX4" fmla="*/ 4 w 121721"/>
                <a:gd name="connsiteY4" fmla="*/ 159 h 15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721" h="157624">
                  <a:moveTo>
                    <a:pt x="4" y="159"/>
                  </a:moveTo>
                  <a:cubicBezTo>
                    <a:pt x="-702" y="4392"/>
                    <a:pt x="86082" y="96820"/>
                    <a:pt x="105837" y="122925"/>
                  </a:cubicBezTo>
                  <a:cubicBezTo>
                    <a:pt x="125593" y="149031"/>
                    <a:pt x="117832" y="161025"/>
                    <a:pt x="118537" y="156792"/>
                  </a:cubicBezTo>
                  <a:cubicBezTo>
                    <a:pt x="119243" y="152559"/>
                    <a:pt x="129120" y="117986"/>
                    <a:pt x="110070" y="97525"/>
                  </a:cubicBezTo>
                  <a:cubicBezTo>
                    <a:pt x="91020" y="77064"/>
                    <a:pt x="710" y="-4074"/>
                    <a:pt x="4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B2FF2540-498B-4847-AAAA-A5A32ED6ECA4}"/>
                </a:ext>
              </a:extLst>
            </p:cNvPr>
            <p:cNvSpPr/>
            <p:nvPr/>
          </p:nvSpPr>
          <p:spPr>
            <a:xfrm>
              <a:off x="6070011" y="5394136"/>
              <a:ext cx="532960" cy="1657106"/>
            </a:xfrm>
            <a:custGeom>
              <a:avLst/>
              <a:gdLst>
                <a:gd name="connsiteX0" fmla="*/ 589 w 532960"/>
                <a:gd name="connsiteY0" fmla="*/ 189 h 1657106"/>
                <a:gd name="connsiteX1" fmla="*/ 197439 w 532960"/>
                <a:gd name="connsiteY1" fmla="*/ 632014 h 1657106"/>
                <a:gd name="connsiteX2" fmla="*/ 464139 w 532960"/>
                <a:gd name="connsiteY2" fmla="*/ 1295589 h 1657106"/>
                <a:gd name="connsiteX3" fmla="*/ 521289 w 532960"/>
                <a:gd name="connsiteY3" fmla="*/ 1648014 h 1657106"/>
                <a:gd name="connsiteX4" fmla="*/ 521289 w 532960"/>
                <a:gd name="connsiteY4" fmla="*/ 1524189 h 1657106"/>
                <a:gd name="connsiteX5" fmla="*/ 397464 w 532960"/>
                <a:gd name="connsiteY5" fmla="*/ 1213039 h 1657106"/>
                <a:gd name="connsiteX6" fmla="*/ 264114 w 532960"/>
                <a:gd name="connsiteY6" fmla="*/ 879664 h 1657106"/>
                <a:gd name="connsiteX7" fmla="*/ 140289 w 532960"/>
                <a:gd name="connsiteY7" fmla="*/ 568514 h 1657106"/>
                <a:gd name="connsiteX8" fmla="*/ 589 w 532960"/>
                <a:gd name="connsiteY8" fmla="*/ 189 h 16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960" h="1657106">
                  <a:moveTo>
                    <a:pt x="589" y="189"/>
                  </a:moveTo>
                  <a:cubicBezTo>
                    <a:pt x="10114" y="10772"/>
                    <a:pt x="120181" y="416114"/>
                    <a:pt x="197439" y="632014"/>
                  </a:cubicBezTo>
                  <a:cubicBezTo>
                    <a:pt x="274697" y="847914"/>
                    <a:pt x="410164" y="1126256"/>
                    <a:pt x="464139" y="1295589"/>
                  </a:cubicBezTo>
                  <a:cubicBezTo>
                    <a:pt x="518114" y="1464922"/>
                    <a:pt x="511764" y="1609914"/>
                    <a:pt x="521289" y="1648014"/>
                  </a:cubicBezTo>
                  <a:cubicBezTo>
                    <a:pt x="530814" y="1686114"/>
                    <a:pt x="541926" y="1596685"/>
                    <a:pt x="521289" y="1524189"/>
                  </a:cubicBezTo>
                  <a:cubicBezTo>
                    <a:pt x="500652" y="1451693"/>
                    <a:pt x="440326" y="1320460"/>
                    <a:pt x="397464" y="1213039"/>
                  </a:cubicBezTo>
                  <a:lnTo>
                    <a:pt x="264114" y="879664"/>
                  </a:lnTo>
                  <a:cubicBezTo>
                    <a:pt x="221252" y="772243"/>
                    <a:pt x="181035" y="711389"/>
                    <a:pt x="140289" y="568514"/>
                  </a:cubicBezTo>
                  <a:cubicBezTo>
                    <a:pt x="99543" y="425639"/>
                    <a:pt x="-8936" y="-10394"/>
                    <a:pt x="589" y="1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CA10D40C-28EC-4B12-B1B8-F7C2DA82F222}"/>
                </a:ext>
              </a:extLst>
            </p:cNvPr>
            <p:cNvSpPr/>
            <p:nvPr/>
          </p:nvSpPr>
          <p:spPr>
            <a:xfrm>
              <a:off x="6169272" y="5378768"/>
              <a:ext cx="434808" cy="1555994"/>
            </a:xfrm>
            <a:custGeom>
              <a:avLst/>
              <a:gdLst>
                <a:gd name="connsiteX0" fmla="*/ 2928 w 434808"/>
                <a:gd name="connsiteY0" fmla="*/ 2857 h 1555994"/>
                <a:gd name="connsiteX1" fmla="*/ 215653 w 434808"/>
                <a:gd name="connsiteY1" fmla="*/ 656907 h 1555994"/>
                <a:gd name="connsiteX2" fmla="*/ 358528 w 434808"/>
                <a:gd name="connsiteY2" fmla="*/ 1022032 h 1555994"/>
                <a:gd name="connsiteX3" fmla="*/ 434728 w 434808"/>
                <a:gd name="connsiteY3" fmla="*/ 1555432 h 1555994"/>
                <a:gd name="connsiteX4" fmla="*/ 371228 w 434808"/>
                <a:gd name="connsiteY4" fmla="*/ 1120457 h 1555994"/>
                <a:gd name="connsiteX5" fmla="*/ 282328 w 434808"/>
                <a:gd name="connsiteY5" fmla="*/ 929957 h 1555994"/>
                <a:gd name="connsiteX6" fmla="*/ 104528 w 434808"/>
                <a:gd name="connsiteY6" fmla="*/ 437832 h 1555994"/>
                <a:gd name="connsiteX7" fmla="*/ 2928 w 434808"/>
                <a:gd name="connsiteY7" fmla="*/ 2857 h 155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4808" h="1555994">
                  <a:moveTo>
                    <a:pt x="2928" y="2857"/>
                  </a:moveTo>
                  <a:cubicBezTo>
                    <a:pt x="21449" y="39370"/>
                    <a:pt x="156386" y="487045"/>
                    <a:pt x="215653" y="656907"/>
                  </a:cubicBezTo>
                  <a:cubicBezTo>
                    <a:pt x="274920" y="826770"/>
                    <a:pt x="322016" y="872278"/>
                    <a:pt x="358528" y="1022032"/>
                  </a:cubicBezTo>
                  <a:cubicBezTo>
                    <a:pt x="395040" y="1171786"/>
                    <a:pt x="432611" y="1539028"/>
                    <a:pt x="434728" y="1555432"/>
                  </a:cubicBezTo>
                  <a:cubicBezTo>
                    <a:pt x="436845" y="1571836"/>
                    <a:pt x="396628" y="1224703"/>
                    <a:pt x="371228" y="1120457"/>
                  </a:cubicBezTo>
                  <a:cubicBezTo>
                    <a:pt x="345828" y="1016211"/>
                    <a:pt x="326778" y="1043728"/>
                    <a:pt x="282328" y="929957"/>
                  </a:cubicBezTo>
                  <a:cubicBezTo>
                    <a:pt x="237878" y="816186"/>
                    <a:pt x="151095" y="586528"/>
                    <a:pt x="104528" y="437832"/>
                  </a:cubicBezTo>
                  <a:cubicBezTo>
                    <a:pt x="57961" y="289136"/>
                    <a:pt x="-15593" y="-33656"/>
                    <a:pt x="2928" y="28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25A368FE-268E-431C-AE81-FE9E5779EF14}"/>
                </a:ext>
              </a:extLst>
            </p:cNvPr>
            <p:cNvSpPr/>
            <p:nvPr/>
          </p:nvSpPr>
          <p:spPr>
            <a:xfrm>
              <a:off x="5977334" y="4768827"/>
              <a:ext cx="806642" cy="74767"/>
            </a:xfrm>
            <a:custGeom>
              <a:avLst/>
              <a:gdLst>
                <a:gd name="connsiteX0" fmla="*/ 2779 w 806642"/>
                <a:gd name="connsiteY0" fmla="*/ 23 h 74767"/>
                <a:gd name="connsiteX1" fmla="*/ 320279 w 806642"/>
                <a:gd name="connsiteY1" fmla="*/ 53998 h 74767"/>
                <a:gd name="connsiteX2" fmla="*/ 456804 w 806642"/>
                <a:gd name="connsiteY2" fmla="*/ 60348 h 74767"/>
                <a:gd name="connsiteX3" fmla="*/ 613966 w 806642"/>
                <a:gd name="connsiteY3" fmla="*/ 50823 h 74767"/>
                <a:gd name="connsiteX4" fmla="*/ 806054 w 806642"/>
                <a:gd name="connsiteY4" fmla="*/ 39711 h 74767"/>
                <a:gd name="connsiteX5" fmla="*/ 669529 w 806642"/>
                <a:gd name="connsiteY5" fmla="*/ 57173 h 74767"/>
                <a:gd name="connsiteX6" fmla="*/ 545704 w 806642"/>
                <a:gd name="connsiteY6" fmla="*/ 74636 h 74767"/>
                <a:gd name="connsiteX7" fmla="*/ 186929 w 806642"/>
                <a:gd name="connsiteY7" fmla="*/ 47648 h 74767"/>
                <a:gd name="connsiteX8" fmla="*/ 2779 w 806642"/>
                <a:gd name="connsiteY8" fmla="*/ 23 h 7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6642" h="74767">
                  <a:moveTo>
                    <a:pt x="2779" y="23"/>
                  </a:moveTo>
                  <a:cubicBezTo>
                    <a:pt x="25004" y="1081"/>
                    <a:pt x="244608" y="43944"/>
                    <a:pt x="320279" y="53998"/>
                  </a:cubicBezTo>
                  <a:cubicBezTo>
                    <a:pt x="395950" y="64052"/>
                    <a:pt x="407856" y="60877"/>
                    <a:pt x="456804" y="60348"/>
                  </a:cubicBezTo>
                  <a:cubicBezTo>
                    <a:pt x="505752" y="59819"/>
                    <a:pt x="613966" y="50823"/>
                    <a:pt x="613966" y="50823"/>
                  </a:cubicBezTo>
                  <a:lnTo>
                    <a:pt x="806054" y="39711"/>
                  </a:lnTo>
                  <a:cubicBezTo>
                    <a:pt x="815314" y="40769"/>
                    <a:pt x="712921" y="51352"/>
                    <a:pt x="669529" y="57173"/>
                  </a:cubicBezTo>
                  <a:cubicBezTo>
                    <a:pt x="626137" y="62994"/>
                    <a:pt x="626137" y="76224"/>
                    <a:pt x="545704" y="74636"/>
                  </a:cubicBezTo>
                  <a:cubicBezTo>
                    <a:pt x="465271" y="73049"/>
                    <a:pt x="277681" y="61142"/>
                    <a:pt x="186929" y="47648"/>
                  </a:cubicBezTo>
                  <a:cubicBezTo>
                    <a:pt x="96177" y="34154"/>
                    <a:pt x="-19446" y="-1035"/>
                    <a:pt x="2779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8D849237-5568-4703-8DD3-8643A214FE61}"/>
                </a:ext>
              </a:extLst>
            </p:cNvPr>
            <p:cNvSpPr/>
            <p:nvPr/>
          </p:nvSpPr>
          <p:spPr>
            <a:xfrm>
              <a:off x="6408736" y="4745742"/>
              <a:ext cx="808160" cy="371197"/>
            </a:xfrm>
            <a:custGeom>
              <a:avLst/>
              <a:gdLst>
                <a:gd name="connsiteX0" fmla="*/ 2 w 808160"/>
                <a:gd name="connsiteY0" fmla="*/ 54858 h 371197"/>
                <a:gd name="connsiteX1" fmla="*/ 230189 w 808160"/>
                <a:gd name="connsiteY1" fmla="*/ 883 h 371197"/>
                <a:gd name="connsiteX2" fmla="*/ 398464 w 808160"/>
                <a:gd name="connsiteY2" fmla="*/ 26283 h 371197"/>
                <a:gd name="connsiteX3" fmla="*/ 555627 w 808160"/>
                <a:gd name="connsiteY3" fmla="*/ 89783 h 371197"/>
                <a:gd name="connsiteX4" fmla="*/ 793752 w 808160"/>
                <a:gd name="connsiteY4" fmla="*/ 356483 h 371197"/>
                <a:gd name="connsiteX5" fmla="*/ 768352 w 808160"/>
                <a:gd name="connsiteY5" fmla="*/ 324733 h 371197"/>
                <a:gd name="connsiteX6" fmla="*/ 658814 w 808160"/>
                <a:gd name="connsiteY6" fmla="*/ 224721 h 371197"/>
                <a:gd name="connsiteX7" fmla="*/ 508002 w 808160"/>
                <a:gd name="connsiteY7" fmla="*/ 80258 h 371197"/>
                <a:gd name="connsiteX8" fmla="*/ 373064 w 808160"/>
                <a:gd name="connsiteY8" fmla="*/ 35808 h 371197"/>
                <a:gd name="connsiteX9" fmla="*/ 234952 w 808160"/>
                <a:gd name="connsiteY9" fmla="*/ 10408 h 371197"/>
                <a:gd name="connsiteX10" fmla="*/ 2 w 808160"/>
                <a:gd name="connsiteY10" fmla="*/ 54858 h 37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8160" h="371197">
                  <a:moveTo>
                    <a:pt x="2" y="54858"/>
                  </a:moveTo>
                  <a:cubicBezTo>
                    <a:pt x="-792" y="53271"/>
                    <a:pt x="163779" y="5645"/>
                    <a:pt x="230189" y="883"/>
                  </a:cubicBezTo>
                  <a:cubicBezTo>
                    <a:pt x="296599" y="-3880"/>
                    <a:pt x="344224" y="11466"/>
                    <a:pt x="398464" y="26283"/>
                  </a:cubicBezTo>
                  <a:cubicBezTo>
                    <a:pt x="452704" y="41100"/>
                    <a:pt x="489746" y="34750"/>
                    <a:pt x="555627" y="89783"/>
                  </a:cubicBezTo>
                  <a:cubicBezTo>
                    <a:pt x="621508" y="144816"/>
                    <a:pt x="758298" y="317325"/>
                    <a:pt x="793752" y="356483"/>
                  </a:cubicBezTo>
                  <a:cubicBezTo>
                    <a:pt x="829206" y="395641"/>
                    <a:pt x="790842" y="346693"/>
                    <a:pt x="768352" y="324733"/>
                  </a:cubicBezTo>
                  <a:cubicBezTo>
                    <a:pt x="745862" y="302773"/>
                    <a:pt x="702206" y="265467"/>
                    <a:pt x="658814" y="224721"/>
                  </a:cubicBezTo>
                  <a:cubicBezTo>
                    <a:pt x="615422" y="183975"/>
                    <a:pt x="555627" y="111743"/>
                    <a:pt x="508002" y="80258"/>
                  </a:cubicBezTo>
                  <a:cubicBezTo>
                    <a:pt x="460377" y="48773"/>
                    <a:pt x="418572" y="47450"/>
                    <a:pt x="373064" y="35808"/>
                  </a:cubicBezTo>
                  <a:cubicBezTo>
                    <a:pt x="327556" y="24166"/>
                    <a:pt x="294748" y="8556"/>
                    <a:pt x="234952" y="10408"/>
                  </a:cubicBezTo>
                  <a:cubicBezTo>
                    <a:pt x="175156" y="12260"/>
                    <a:pt x="796" y="56445"/>
                    <a:pt x="2" y="548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: 図形 18">
              <a:extLst>
                <a:ext uri="{FF2B5EF4-FFF2-40B4-BE49-F238E27FC236}">
                  <a16:creationId xmlns:a16="http://schemas.microsoft.com/office/drawing/2014/main" id="{F6C72DCE-7072-4D9C-AFF8-8ED86B1AA8C5}"/>
                </a:ext>
              </a:extLst>
            </p:cNvPr>
            <p:cNvSpPr/>
            <p:nvPr/>
          </p:nvSpPr>
          <p:spPr>
            <a:xfrm>
              <a:off x="7210275" y="5116943"/>
              <a:ext cx="175260" cy="500973"/>
            </a:xfrm>
            <a:custGeom>
              <a:avLst/>
              <a:gdLst>
                <a:gd name="connsiteX0" fmla="*/ 150 w 175260"/>
                <a:gd name="connsiteY0" fmla="*/ 1157 h 500973"/>
                <a:gd name="connsiteX1" fmla="*/ 100163 w 175260"/>
                <a:gd name="connsiteY1" fmla="*/ 175782 h 500973"/>
                <a:gd name="connsiteX2" fmla="*/ 171600 w 175260"/>
                <a:gd name="connsiteY2" fmla="*/ 350407 h 500973"/>
                <a:gd name="connsiteX3" fmla="*/ 165250 w 175260"/>
                <a:gd name="connsiteY3" fmla="*/ 498045 h 500973"/>
                <a:gd name="connsiteX4" fmla="*/ 168425 w 175260"/>
                <a:gd name="connsiteY4" fmla="*/ 440895 h 500973"/>
                <a:gd name="connsiteX5" fmla="*/ 157313 w 175260"/>
                <a:gd name="connsiteY5" fmla="*/ 345645 h 500973"/>
                <a:gd name="connsiteX6" fmla="*/ 123975 w 175260"/>
                <a:gd name="connsiteY6" fmla="*/ 264682 h 500973"/>
                <a:gd name="connsiteX7" fmla="*/ 150 w 175260"/>
                <a:gd name="connsiteY7" fmla="*/ 1157 h 500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5260" h="500973">
                  <a:moveTo>
                    <a:pt x="150" y="1157"/>
                  </a:moveTo>
                  <a:cubicBezTo>
                    <a:pt x="-3819" y="-13659"/>
                    <a:pt x="71588" y="117574"/>
                    <a:pt x="100163" y="175782"/>
                  </a:cubicBezTo>
                  <a:cubicBezTo>
                    <a:pt x="128738" y="233990"/>
                    <a:pt x="160752" y="296697"/>
                    <a:pt x="171600" y="350407"/>
                  </a:cubicBezTo>
                  <a:cubicBezTo>
                    <a:pt x="182448" y="404117"/>
                    <a:pt x="165779" y="482964"/>
                    <a:pt x="165250" y="498045"/>
                  </a:cubicBezTo>
                  <a:cubicBezTo>
                    <a:pt x="164721" y="513126"/>
                    <a:pt x="169748" y="466295"/>
                    <a:pt x="168425" y="440895"/>
                  </a:cubicBezTo>
                  <a:cubicBezTo>
                    <a:pt x="167102" y="415495"/>
                    <a:pt x="164721" y="375014"/>
                    <a:pt x="157313" y="345645"/>
                  </a:cubicBezTo>
                  <a:cubicBezTo>
                    <a:pt x="149905" y="316276"/>
                    <a:pt x="151227" y="320774"/>
                    <a:pt x="123975" y="264682"/>
                  </a:cubicBezTo>
                  <a:cubicBezTo>
                    <a:pt x="96723" y="208590"/>
                    <a:pt x="4119" y="15973"/>
                    <a:pt x="150" y="11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1A820EA4-3519-4069-AFE7-B04904FAB23D}"/>
                </a:ext>
              </a:extLst>
            </p:cNvPr>
            <p:cNvSpPr/>
            <p:nvPr/>
          </p:nvSpPr>
          <p:spPr>
            <a:xfrm>
              <a:off x="6591209" y="5938814"/>
              <a:ext cx="448019" cy="760618"/>
            </a:xfrm>
            <a:custGeom>
              <a:avLst/>
              <a:gdLst>
                <a:gd name="connsiteX0" fmla="*/ 447766 w 448019"/>
                <a:gd name="connsiteY0" fmla="*/ 24 h 760618"/>
                <a:gd name="connsiteX1" fmla="*/ 309654 w 448019"/>
                <a:gd name="connsiteY1" fmla="*/ 125436 h 760618"/>
                <a:gd name="connsiteX2" fmla="*/ 108041 w 448019"/>
                <a:gd name="connsiteY2" fmla="*/ 449286 h 760618"/>
                <a:gd name="connsiteX3" fmla="*/ 4854 w 448019"/>
                <a:gd name="connsiteY3" fmla="*/ 747736 h 760618"/>
                <a:gd name="connsiteX4" fmla="*/ 19141 w 448019"/>
                <a:gd name="connsiteY4" fmla="*/ 688999 h 760618"/>
                <a:gd name="connsiteX5" fmla="*/ 39779 w 448019"/>
                <a:gd name="connsiteY5" fmla="*/ 530249 h 760618"/>
                <a:gd name="connsiteX6" fmla="*/ 185829 w 448019"/>
                <a:gd name="connsiteY6" fmla="*/ 254024 h 760618"/>
                <a:gd name="connsiteX7" fmla="*/ 276316 w 448019"/>
                <a:gd name="connsiteY7" fmla="*/ 133374 h 760618"/>
                <a:gd name="connsiteX8" fmla="*/ 447766 w 448019"/>
                <a:gd name="connsiteY8" fmla="*/ 24 h 76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8019" h="760618">
                  <a:moveTo>
                    <a:pt x="447766" y="24"/>
                  </a:moveTo>
                  <a:cubicBezTo>
                    <a:pt x="453322" y="-1299"/>
                    <a:pt x="366275" y="50559"/>
                    <a:pt x="309654" y="125436"/>
                  </a:cubicBezTo>
                  <a:cubicBezTo>
                    <a:pt x="253033" y="200313"/>
                    <a:pt x="158841" y="345569"/>
                    <a:pt x="108041" y="449286"/>
                  </a:cubicBezTo>
                  <a:cubicBezTo>
                    <a:pt x="57241" y="553003"/>
                    <a:pt x="19671" y="707784"/>
                    <a:pt x="4854" y="747736"/>
                  </a:cubicBezTo>
                  <a:cubicBezTo>
                    <a:pt x="-9963" y="787688"/>
                    <a:pt x="13320" y="725247"/>
                    <a:pt x="19141" y="688999"/>
                  </a:cubicBezTo>
                  <a:cubicBezTo>
                    <a:pt x="24962" y="652751"/>
                    <a:pt x="11998" y="602745"/>
                    <a:pt x="39779" y="530249"/>
                  </a:cubicBezTo>
                  <a:cubicBezTo>
                    <a:pt x="67560" y="457753"/>
                    <a:pt x="146406" y="320170"/>
                    <a:pt x="185829" y="254024"/>
                  </a:cubicBezTo>
                  <a:cubicBezTo>
                    <a:pt x="225252" y="187878"/>
                    <a:pt x="238481" y="173061"/>
                    <a:pt x="276316" y="133374"/>
                  </a:cubicBezTo>
                  <a:cubicBezTo>
                    <a:pt x="314151" y="93687"/>
                    <a:pt x="442210" y="1347"/>
                    <a:pt x="447766" y="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C7B9FFDC-74E6-4C05-B27D-A35ACD001C3D}"/>
                </a:ext>
              </a:extLst>
            </p:cNvPr>
            <p:cNvSpPr/>
            <p:nvPr/>
          </p:nvSpPr>
          <p:spPr>
            <a:xfrm>
              <a:off x="7417436" y="5618467"/>
              <a:ext cx="265847" cy="699435"/>
            </a:xfrm>
            <a:custGeom>
              <a:avLst/>
              <a:gdLst>
                <a:gd name="connsiteX0" fmla="*/ 952 w 265847"/>
                <a:gd name="connsiteY0" fmla="*/ 2871 h 699435"/>
                <a:gd name="connsiteX1" fmla="*/ 127952 w 265847"/>
                <a:gd name="connsiteY1" fmla="*/ 225121 h 699435"/>
                <a:gd name="connsiteX2" fmla="*/ 159702 w 265847"/>
                <a:gd name="connsiteY2" fmla="*/ 285446 h 699435"/>
                <a:gd name="connsiteX3" fmla="*/ 197802 w 265847"/>
                <a:gd name="connsiteY3" fmla="*/ 350533 h 699435"/>
                <a:gd name="connsiteX4" fmla="*/ 264477 w 265847"/>
                <a:gd name="connsiteY4" fmla="*/ 541033 h 699435"/>
                <a:gd name="connsiteX5" fmla="*/ 243839 w 265847"/>
                <a:gd name="connsiteY5" fmla="*/ 698196 h 699435"/>
                <a:gd name="connsiteX6" fmla="*/ 256539 w 265847"/>
                <a:gd name="connsiteY6" fmla="*/ 602946 h 699435"/>
                <a:gd name="connsiteX7" fmla="*/ 202564 w 265847"/>
                <a:gd name="connsiteY7" fmla="*/ 401333 h 699435"/>
                <a:gd name="connsiteX8" fmla="*/ 952 w 265847"/>
                <a:gd name="connsiteY8" fmla="*/ 2871 h 69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847" h="699435">
                  <a:moveTo>
                    <a:pt x="952" y="2871"/>
                  </a:moveTo>
                  <a:cubicBezTo>
                    <a:pt x="-11483" y="-26498"/>
                    <a:pt x="101494" y="178025"/>
                    <a:pt x="127952" y="225121"/>
                  </a:cubicBezTo>
                  <a:cubicBezTo>
                    <a:pt x="154410" y="272217"/>
                    <a:pt x="148060" y="264544"/>
                    <a:pt x="159702" y="285446"/>
                  </a:cubicBezTo>
                  <a:cubicBezTo>
                    <a:pt x="171344" y="306348"/>
                    <a:pt x="180340" y="307935"/>
                    <a:pt x="197802" y="350533"/>
                  </a:cubicBezTo>
                  <a:cubicBezTo>
                    <a:pt x="215264" y="393131"/>
                    <a:pt x="256804" y="483089"/>
                    <a:pt x="264477" y="541033"/>
                  </a:cubicBezTo>
                  <a:cubicBezTo>
                    <a:pt x="272150" y="598977"/>
                    <a:pt x="245162" y="687877"/>
                    <a:pt x="243839" y="698196"/>
                  </a:cubicBezTo>
                  <a:cubicBezTo>
                    <a:pt x="242516" y="708515"/>
                    <a:pt x="263418" y="652423"/>
                    <a:pt x="256539" y="602946"/>
                  </a:cubicBezTo>
                  <a:cubicBezTo>
                    <a:pt x="249660" y="553469"/>
                    <a:pt x="243574" y="498435"/>
                    <a:pt x="202564" y="401333"/>
                  </a:cubicBezTo>
                  <a:cubicBezTo>
                    <a:pt x="161554" y="304231"/>
                    <a:pt x="13387" y="32240"/>
                    <a:pt x="952" y="28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: 図形 1037">
              <a:extLst>
                <a:ext uri="{FF2B5EF4-FFF2-40B4-BE49-F238E27FC236}">
                  <a16:creationId xmlns:a16="http://schemas.microsoft.com/office/drawing/2014/main" id="{15D95279-2244-445A-B826-D430C70C4B5D}"/>
                </a:ext>
              </a:extLst>
            </p:cNvPr>
            <p:cNvSpPr/>
            <p:nvPr/>
          </p:nvSpPr>
          <p:spPr>
            <a:xfrm>
              <a:off x="7390530" y="5495914"/>
              <a:ext cx="190012" cy="366312"/>
            </a:xfrm>
            <a:custGeom>
              <a:avLst/>
              <a:gdLst>
                <a:gd name="connsiteX0" fmla="*/ 15158 w 190012"/>
                <a:gd name="connsiteY0" fmla="*/ 11 h 366312"/>
                <a:gd name="connsiteX1" fmla="*/ 31033 w 190012"/>
                <a:gd name="connsiteY1" fmla="*/ 104786 h 366312"/>
                <a:gd name="connsiteX2" fmla="*/ 104058 w 190012"/>
                <a:gd name="connsiteY2" fmla="*/ 212736 h 366312"/>
                <a:gd name="connsiteX3" fmla="*/ 189783 w 190012"/>
                <a:gd name="connsiteY3" fmla="*/ 365136 h 366312"/>
                <a:gd name="connsiteX4" fmla="*/ 131045 w 190012"/>
                <a:gd name="connsiteY4" fmla="*/ 287349 h 366312"/>
                <a:gd name="connsiteX5" fmla="*/ 7220 w 190012"/>
                <a:gd name="connsiteY5" fmla="*/ 111136 h 366312"/>
                <a:gd name="connsiteX6" fmla="*/ 15158 w 190012"/>
                <a:gd name="connsiteY6" fmla="*/ 11 h 36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012" h="366312">
                  <a:moveTo>
                    <a:pt x="15158" y="11"/>
                  </a:moveTo>
                  <a:cubicBezTo>
                    <a:pt x="19127" y="-1047"/>
                    <a:pt x="16216" y="69332"/>
                    <a:pt x="31033" y="104786"/>
                  </a:cubicBezTo>
                  <a:cubicBezTo>
                    <a:pt x="45850" y="140240"/>
                    <a:pt x="77600" y="169344"/>
                    <a:pt x="104058" y="212736"/>
                  </a:cubicBezTo>
                  <a:cubicBezTo>
                    <a:pt x="130516" y="256128"/>
                    <a:pt x="185285" y="352701"/>
                    <a:pt x="189783" y="365136"/>
                  </a:cubicBezTo>
                  <a:cubicBezTo>
                    <a:pt x="194281" y="377572"/>
                    <a:pt x="131045" y="287349"/>
                    <a:pt x="131045" y="287349"/>
                  </a:cubicBezTo>
                  <a:cubicBezTo>
                    <a:pt x="100618" y="245016"/>
                    <a:pt x="25741" y="155321"/>
                    <a:pt x="7220" y="111136"/>
                  </a:cubicBezTo>
                  <a:cubicBezTo>
                    <a:pt x="-11301" y="66951"/>
                    <a:pt x="11189" y="1069"/>
                    <a:pt x="15158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: 図形 1043">
              <a:extLst>
                <a:ext uri="{FF2B5EF4-FFF2-40B4-BE49-F238E27FC236}">
                  <a16:creationId xmlns:a16="http://schemas.microsoft.com/office/drawing/2014/main" id="{074C9B56-ACFA-4E57-8D59-B70B807BF88F}"/>
                </a:ext>
              </a:extLst>
            </p:cNvPr>
            <p:cNvSpPr/>
            <p:nvPr/>
          </p:nvSpPr>
          <p:spPr>
            <a:xfrm>
              <a:off x="7611270" y="5863996"/>
              <a:ext cx="401117" cy="574310"/>
            </a:xfrm>
            <a:custGeom>
              <a:avLst/>
              <a:gdLst>
                <a:gd name="connsiteX0" fmla="*/ 3968 w 401117"/>
                <a:gd name="connsiteY0" fmla="*/ 4992 h 574310"/>
                <a:gd name="connsiteX1" fmla="*/ 134143 w 401117"/>
                <a:gd name="connsiteY1" fmla="*/ 168504 h 574310"/>
                <a:gd name="connsiteX2" fmla="*/ 384968 w 401117"/>
                <a:gd name="connsiteY2" fmla="*/ 549504 h 574310"/>
                <a:gd name="connsiteX3" fmla="*/ 370680 w 401117"/>
                <a:gd name="connsiteY3" fmla="*/ 524104 h 574310"/>
                <a:gd name="connsiteX4" fmla="*/ 326230 w 401117"/>
                <a:gd name="connsiteY4" fmla="*/ 417742 h 574310"/>
                <a:gd name="connsiteX5" fmla="*/ 278605 w 401117"/>
                <a:gd name="connsiteY5" fmla="*/ 341542 h 574310"/>
                <a:gd name="connsiteX6" fmla="*/ 3968 w 401117"/>
                <a:gd name="connsiteY6" fmla="*/ 4992 h 57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117" h="574310">
                  <a:moveTo>
                    <a:pt x="3968" y="4992"/>
                  </a:moveTo>
                  <a:cubicBezTo>
                    <a:pt x="-20109" y="-23848"/>
                    <a:pt x="70643" y="77752"/>
                    <a:pt x="134143" y="168504"/>
                  </a:cubicBezTo>
                  <a:cubicBezTo>
                    <a:pt x="197643" y="259256"/>
                    <a:pt x="345545" y="490237"/>
                    <a:pt x="384968" y="549504"/>
                  </a:cubicBezTo>
                  <a:cubicBezTo>
                    <a:pt x="424391" y="608771"/>
                    <a:pt x="380470" y="546064"/>
                    <a:pt x="370680" y="524104"/>
                  </a:cubicBezTo>
                  <a:cubicBezTo>
                    <a:pt x="360890" y="502144"/>
                    <a:pt x="341576" y="448169"/>
                    <a:pt x="326230" y="417742"/>
                  </a:cubicBezTo>
                  <a:cubicBezTo>
                    <a:pt x="310884" y="387315"/>
                    <a:pt x="329140" y="408217"/>
                    <a:pt x="278605" y="341542"/>
                  </a:cubicBezTo>
                  <a:cubicBezTo>
                    <a:pt x="228070" y="274867"/>
                    <a:pt x="28045" y="33832"/>
                    <a:pt x="3968" y="49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: 図形 1068">
              <a:extLst>
                <a:ext uri="{FF2B5EF4-FFF2-40B4-BE49-F238E27FC236}">
                  <a16:creationId xmlns:a16="http://schemas.microsoft.com/office/drawing/2014/main" id="{A529A82B-205E-42A9-A165-0620EF9EE7BA}"/>
                </a:ext>
              </a:extLst>
            </p:cNvPr>
            <p:cNvSpPr/>
            <p:nvPr/>
          </p:nvSpPr>
          <p:spPr>
            <a:xfrm>
              <a:off x="8005660" y="6403906"/>
              <a:ext cx="252770" cy="525593"/>
            </a:xfrm>
            <a:custGeom>
              <a:avLst/>
              <a:gdLst>
                <a:gd name="connsiteX0" fmla="*/ 103 w 252770"/>
                <a:gd name="connsiteY0" fmla="*/ 69 h 525593"/>
                <a:gd name="connsiteX1" fmla="*/ 150915 w 252770"/>
                <a:gd name="connsiteY1" fmla="*/ 290582 h 525593"/>
                <a:gd name="connsiteX2" fmla="*/ 249340 w 252770"/>
                <a:gd name="connsiteY2" fmla="*/ 514419 h 525593"/>
                <a:gd name="connsiteX3" fmla="*/ 220765 w 252770"/>
                <a:gd name="connsiteY3" fmla="*/ 468382 h 525593"/>
                <a:gd name="connsiteX4" fmla="*/ 128690 w 252770"/>
                <a:gd name="connsiteY4" fmla="*/ 265182 h 525593"/>
                <a:gd name="connsiteX5" fmla="*/ 103 w 252770"/>
                <a:gd name="connsiteY5" fmla="*/ 69 h 52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70" h="525593">
                  <a:moveTo>
                    <a:pt x="103" y="69"/>
                  </a:moveTo>
                  <a:cubicBezTo>
                    <a:pt x="3807" y="4302"/>
                    <a:pt x="109376" y="204857"/>
                    <a:pt x="150915" y="290582"/>
                  </a:cubicBezTo>
                  <a:cubicBezTo>
                    <a:pt x="192454" y="376307"/>
                    <a:pt x="237698" y="484786"/>
                    <a:pt x="249340" y="514419"/>
                  </a:cubicBezTo>
                  <a:cubicBezTo>
                    <a:pt x="260982" y="544052"/>
                    <a:pt x="240873" y="509922"/>
                    <a:pt x="220765" y="468382"/>
                  </a:cubicBezTo>
                  <a:cubicBezTo>
                    <a:pt x="200657" y="426843"/>
                    <a:pt x="128690" y="265182"/>
                    <a:pt x="128690" y="265182"/>
                  </a:cubicBezTo>
                  <a:cubicBezTo>
                    <a:pt x="92971" y="187130"/>
                    <a:pt x="-3601" y="-4164"/>
                    <a:pt x="103" y="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: 図形 1069">
              <a:extLst>
                <a:ext uri="{FF2B5EF4-FFF2-40B4-BE49-F238E27FC236}">
                  <a16:creationId xmlns:a16="http://schemas.microsoft.com/office/drawing/2014/main" id="{AE5F585C-BFCC-49DA-B0A5-3393971C7D8C}"/>
                </a:ext>
              </a:extLst>
            </p:cNvPr>
            <p:cNvSpPr/>
            <p:nvPr/>
          </p:nvSpPr>
          <p:spPr>
            <a:xfrm>
              <a:off x="6824635" y="6193415"/>
              <a:ext cx="735331" cy="300361"/>
            </a:xfrm>
            <a:custGeom>
              <a:avLst/>
              <a:gdLst>
                <a:gd name="connsiteX0" fmla="*/ 1615 w 735331"/>
                <a:gd name="connsiteY0" fmla="*/ 27468 h 300361"/>
                <a:gd name="connsiteX1" fmla="*/ 164598 w 735331"/>
                <a:gd name="connsiteY1" fmla="*/ 173518 h 300361"/>
                <a:gd name="connsiteX2" fmla="*/ 327582 w 735331"/>
                <a:gd name="connsiteY2" fmla="*/ 296285 h 300361"/>
                <a:gd name="connsiteX3" fmla="*/ 600632 w 735331"/>
                <a:gd name="connsiteY3" fmla="*/ 245485 h 300361"/>
                <a:gd name="connsiteX4" fmla="*/ 733982 w 735331"/>
                <a:gd name="connsiteY4" fmla="*/ 2068 h 300361"/>
                <a:gd name="connsiteX5" fmla="*/ 664132 w 735331"/>
                <a:gd name="connsiteY5" fmla="*/ 133302 h 300361"/>
                <a:gd name="connsiteX6" fmla="*/ 577348 w 735331"/>
                <a:gd name="connsiteY6" fmla="*/ 222202 h 300361"/>
                <a:gd name="connsiteX7" fmla="*/ 374148 w 735331"/>
                <a:gd name="connsiteY7" fmla="*/ 281468 h 300361"/>
                <a:gd name="connsiteX8" fmla="*/ 268315 w 735331"/>
                <a:gd name="connsiteY8" fmla="*/ 224318 h 300361"/>
                <a:gd name="connsiteX9" fmla="*/ 1615 w 735331"/>
                <a:gd name="connsiteY9" fmla="*/ 27468 h 30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5331" h="300361">
                  <a:moveTo>
                    <a:pt x="1615" y="27468"/>
                  </a:moveTo>
                  <a:cubicBezTo>
                    <a:pt x="-15671" y="19001"/>
                    <a:pt x="110270" y="128715"/>
                    <a:pt x="164598" y="173518"/>
                  </a:cubicBezTo>
                  <a:cubicBezTo>
                    <a:pt x="218926" y="218321"/>
                    <a:pt x="254910" y="284291"/>
                    <a:pt x="327582" y="296285"/>
                  </a:cubicBezTo>
                  <a:cubicBezTo>
                    <a:pt x="400254" y="308279"/>
                    <a:pt x="532899" y="294521"/>
                    <a:pt x="600632" y="245485"/>
                  </a:cubicBezTo>
                  <a:cubicBezTo>
                    <a:pt x="668365" y="196449"/>
                    <a:pt x="723399" y="20765"/>
                    <a:pt x="733982" y="2068"/>
                  </a:cubicBezTo>
                  <a:cubicBezTo>
                    <a:pt x="744565" y="-16629"/>
                    <a:pt x="690238" y="96613"/>
                    <a:pt x="664132" y="133302"/>
                  </a:cubicBezTo>
                  <a:cubicBezTo>
                    <a:pt x="638026" y="169991"/>
                    <a:pt x="625679" y="197508"/>
                    <a:pt x="577348" y="222202"/>
                  </a:cubicBezTo>
                  <a:cubicBezTo>
                    <a:pt x="529017" y="246896"/>
                    <a:pt x="425653" y="281115"/>
                    <a:pt x="374148" y="281468"/>
                  </a:cubicBezTo>
                  <a:cubicBezTo>
                    <a:pt x="322643" y="281821"/>
                    <a:pt x="328287" y="267357"/>
                    <a:pt x="268315" y="224318"/>
                  </a:cubicBezTo>
                  <a:cubicBezTo>
                    <a:pt x="208343" y="181279"/>
                    <a:pt x="18901" y="35935"/>
                    <a:pt x="1615" y="274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: 図形 1079">
              <a:extLst>
                <a:ext uri="{FF2B5EF4-FFF2-40B4-BE49-F238E27FC236}">
                  <a16:creationId xmlns:a16="http://schemas.microsoft.com/office/drawing/2014/main" id="{8FBEBA59-BE1D-4160-8E33-BDFF934CEA3A}"/>
                </a:ext>
              </a:extLst>
            </p:cNvPr>
            <p:cNvSpPr/>
            <p:nvPr/>
          </p:nvSpPr>
          <p:spPr>
            <a:xfrm>
              <a:off x="6946590" y="6318180"/>
              <a:ext cx="255375" cy="388904"/>
            </a:xfrm>
            <a:custGeom>
              <a:avLst/>
              <a:gdLst>
                <a:gd name="connsiteX0" fmla="*/ 310 w 255375"/>
                <a:gd name="connsiteY0" fmla="*/ 2187 h 388904"/>
                <a:gd name="connsiteX1" fmla="*/ 173877 w 255375"/>
                <a:gd name="connsiteY1" fmla="*/ 177870 h 388904"/>
                <a:gd name="connsiteX2" fmla="*/ 250077 w 255375"/>
                <a:gd name="connsiteY2" fmla="*/ 383187 h 388904"/>
                <a:gd name="connsiteX3" fmla="*/ 220443 w 255375"/>
                <a:gd name="connsiteY3" fmla="*/ 302753 h 388904"/>
                <a:gd name="connsiteX4" fmla="*/ 310 w 255375"/>
                <a:gd name="connsiteY4" fmla="*/ 2187 h 38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5375" h="388904">
                  <a:moveTo>
                    <a:pt x="310" y="2187"/>
                  </a:moveTo>
                  <a:cubicBezTo>
                    <a:pt x="-7451" y="-18627"/>
                    <a:pt x="132249" y="114370"/>
                    <a:pt x="173877" y="177870"/>
                  </a:cubicBezTo>
                  <a:cubicBezTo>
                    <a:pt x="215505" y="241370"/>
                    <a:pt x="242316" y="362373"/>
                    <a:pt x="250077" y="383187"/>
                  </a:cubicBezTo>
                  <a:cubicBezTo>
                    <a:pt x="257838" y="404001"/>
                    <a:pt x="263129" y="365900"/>
                    <a:pt x="220443" y="302753"/>
                  </a:cubicBezTo>
                  <a:cubicBezTo>
                    <a:pt x="177757" y="239606"/>
                    <a:pt x="8071" y="23001"/>
                    <a:pt x="310" y="21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: 図形 133">
              <a:extLst>
                <a:ext uri="{FF2B5EF4-FFF2-40B4-BE49-F238E27FC236}">
                  <a16:creationId xmlns:a16="http://schemas.microsoft.com/office/drawing/2014/main" id="{BE3B2AD6-AC6C-4E75-8A97-1F4BAC6CF7F2}"/>
                </a:ext>
              </a:extLst>
            </p:cNvPr>
            <p:cNvSpPr/>
            <p:nvPr/>
          </p:nvSpPr>
          <p:spPr>
            <a:xfrm>
              <a:off x="8327363" y="7108169"/>
              <a:ext cx="225090" cy="685768"/>
            </a:xfrm>
            <a:custGeom>
              <a:avLst/>
              <a:gdLst>
                <a:gd name="connsiteX0" fmla="*/ 1720 w 225090"/>
                <a:gd name="connsiteY0" fmla="*/ 1714 h 685768"/>
                <a:gd name="connsiteX1" fmla="*/ 221854 w 225090"/>
                <a:gd name="connsiteY1" fmla="*/ 664231 h 685768"/>
                <a:gd name="connsiteX2" fmla="*/ 124487 w 225090"/>
                <a:gd name="connsiteY2" fmla="*/ 477964 h 685768"/>
                <a:gd name="connsiteX3" fmla="*/ 1720 w 225090"/>
                <a:gd name="connsiteY3" fmla="*/ 1714 h 68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090" h="685768">
                  <a:moveTo>
                    <a:pt x="1720" y="1714"/>
                  </a:moveTo>
                  <a:cubicBezTo>
                    <a:pt x="17948" y="32758"/>
                    <a:pt x="201393" y="584856"/>
                    <a:pt x="221854" y="664231"/>
                  </a:cubicBezTo>
                  <a:cubicBezTo>
                    <a:pt x="242315" y="743606"/>
                    <a:pt x="160470" y="585914"/>
                    <a:pt x="124487" y="477964"/>
                  </a:cubicBezTo>
                  <a:cubicBezTo>
                    <a:pt x="88504" y="370014"/>
                    <a:pt x="-14508" y="-29330"/>
                    <a:pt x="1720" y="17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: 図形 1114">
              <a:extLst>
                <a:ext uri="{FF2B5EF4-FFF2-40B4-BE49-F238E27FC236}">
                  <a16:creationId xmlns:a16="http://schemas.microsoft.com/office/drawing/2014/main" id="{440E4359-6A6B-475E-A0E6-C24760C56BA9}"/>
                </a:ext>
              </a:extLst>
            </p:cNvPr>
            <p:cNvSpPr/>
            <p:nvPr/>
          </p:nvSpPr>
          <p:spPr>
            <a:xfrm>
              <a:off x="8582550" y="7820300"/>
              <a:ext cx="181399" cy="552887"/>
            </a:xfrm>
            <a:custGeom>
              <a:avLst/>
              <a:gdLst>
                <a:gd name="connsiteX0" fmla="*/ 533 w 181399"/>
                <a:gd name="connsiteY0" fmla="*/ 783 h 552887"/>
                <a:gd name="connsiteX1" fmla="*/ 176217 w 181399"/>
                <a:gd name="connsiteY1" fmla="*/ 529950 h 552887"/>
                <a:gd name="connsiteX2" fmla="*/ 123300 w 181399"/>
                <a:gd name="connsiteY2" fmla="*/ 413533 h 552887"/>
                <a:gd name="connsiteX3" fmla="*/ 533 w 181399"/>
                <a:gd name="connsiteY3" fmla="*/ 783 h 55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399" h="552887">
                  <a:moveTo>
                    <a:pt x="533" y="783"/>
                  </a:moveTo>
                  <a:cubicBezTo>
                    <a:pt x="9353" y="20186"/>
                    <a:pt x="155756" y="461158"/>
                    <a:pt x="176217" y="529950"/>
                  </a:cubicBezTo>
                  <a:cubicBezTo>
                    <a:pt x="196678" y="598742"/>
                    <a:pt x="151875" y="498905"/>
                    <a:pt x="123300" y="413533"/>
                  </a:cubicBezTo>
                  <a:cubicBezTo>
                    <a:pt x="94725" y="328161"/>
                    <a:pt x="-8287" y="-18620"/>
                    <a:pt x="533" y="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: 図形 1133">
              <a:extLst>
                <a:ext uri="{FF2B5EF4-FFF2-40B4-BE49-F238E27FC236}">
                  <a16:creationId xmlns:a16="http://schemas.microsoft.com/office/drawing/2014/main" id="{1B48D809-8A64-494F-A564-7DDB000B7DC0}"/>
                </a:ext>
              </a:extLst>
            </p:cNvPr>
            <p:cNvSpPr/>
            <p:nvPr/>
          </p:nvSpPr>
          <p:spPr>
            <a:xfrm>
              <a:off x="8130592" y="8219664"/>
              <a:ext cx="312369" cy="554188"/>
            </a:xfrm>
            <a:custGeom>
              <a:avLst/>
              <a:gdLst>
                <a:gd name="connsiteX0" fmla="*/ 583 w 312369"/>
                <a:gd name="connsiteY0" fmla="*/ 411 h 554188"/>
                <a:gd name="connsiteX1" fmla="*/ 164096 w 312369"/>
                <a:gd name="connsiteY1" fmla="*/ 240124 h 554188"/>
                <a:gd name="connsiteX2" fmla="*/ 306971 w 312369"/>
                <a:gd name="connsiteY2" fmla="*/ 546511 h 554188"/>
                <a:gd name="connsiteX3" fmla="*/ 276808 w 312369"/>
                <a:gd name="connsiteY3" fmla="*/ 448086 h 554188"/>
                <a:gd name="connsiteX4" fmla="*/ 224421 w 312369"/>
                <a:gd name="connsiteY4" fmla="*/ 297274 h 554188"/>
                <a:gd name="connsiteX5" fmla="*/ 583 w 312369"/>
                <a:gd name="connsiteY5" fmla="*/ 411 h 554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369" h="554188">
                  <a:moveTo>
                    <a:pt x="583" y="411"/>
                  </a:moveTo>
                  <a:cubicBezTo>
                    <a:pt x="-9471" y="-9114"/>
                    <a:pt x="113031" y="149107"/>
                    <a:pt x="164096" y="240124"/>
                  </a:cubicBezTo>
                  <a:cubicBezTo>
                    <a:pt x="215161" y="331141"/>
                    <a:pt x="288186" y="511851"/>
                    <a:pt x="306971" y="546511"/>
                  </a:cubicBezTo>
                  <a:cubicBezTo>
                    <a:pt x="325756" y="581171"/>
                    <a:pt x="290566" y="489626"/>
                    <a:pt x="276808" y="448086"/>
                  </a:cubicBezTo>
                  <a:cubicBezTo>
                    <a:pt x="263050" y="406547"/>
                    <a:pt x="268342" y="371093"/>
                    <a:pt x="224421" y="297274"/>
                  </a:cubicBezTo>
                  <a:cubicBezTo>
                    <a:pt x="180500" y="223455"/>
                    <a:pt x="10637" y="9936"/>
                    <a:pt x="583" y="4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" name="フリーフォーム: 図形 238">
              <a:extLst>
                <a:ext uri="{FF2B5EF4-FFF2-40B4-BE49-F238E27FC236}">
                  <a16:creationId xmlns:a16="http://schemas.microsoft.com/office/drawing/2014/main" id="{D9C432DE-BDAC-4F8A-9A59-4BB6F3182A96}"/>
                </a:ext>
              </a:extLst>
            </p:cNvPr>
            <p:cNvSpPr/>
            <p:nvPr/>
          </p:nvSpPr>
          <p:spPr>
            <a:xfrm>
              <a:off x="8794738" y="8401031"/>
              <a:ext cx="196884" cy="493818"/>
            </a:xfrm>
            <a:custGeom>
              <a:avLst/>
              <a:gdLst>
                <a:gd name="connsiteX0" fmla="*/ 12 w 196884"/>
                <a:gd name="connsiteY0" fmla="*/ 19 h 493818"/>
                <a:gd name="connsiteX1" fmla="*/ 139712 w 196884"/>
                <a:gd name="connsiteY1" fmla="*/ 341332 h 493818"/>
                <a:gd name="connsiteX2" fmla="*/ 184162 w 196884"/>
                <a:gd name="connsiteY2" fmla="*/ 492144 h 493818"/>
                <a:gd name="connsiteX3" fmla="*/ 139712 w 196884"/>
                <a:gd name="connsiteY3" fmla="*/ 425469 h 493818"/>
                <a:gd name="connsiteX4" fmla="*/ 196862 w 196884"/>
                <a:gd name="connsiteY4" fmla="*/ 479444 h 493818"/>
                <a:gd name="connsiteX5" fmla="*/ 131775 w 196884"/>
                <a:gd name="connsiteY5" fmla="*/ 357207 h 493818"/>
                <a:gd name="connsiteX6" fmla="*/ 12 w 196884"/>
                <a:gd name="connsiteY6" fmla="*/ 19 h 49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84" h="493818">
                  <a:moveTo>
                    <a:pt x="12" y="19"/>
                  </a:moveTo>
                  <a:cubicBezTo>
                    <a:pt x="1335" y="-2627"/>
                    <a:pt x="109020" y="259311"/>
                    <a:pt x="139712" y="341332"/>
                  </a:cubicBezTo>
                  <a:cubicBezTo>
                    <a:pt x="170404" y="423353"/>
                    <a:pt x="184162" y="478121"/>
                    <a:pt x="184162" y="492144"/>
                  </a:cubicBezTo>
                  <a:cubicBezTo>
                    <a:pt x="184162" y="506167"/>
                    <a:pt x="137595" y="427586"/>
                    <a:pt x="139712" y="425469"/>
                  </a:cubicBezTo>
                  <a:cubicBezTo>
                    <a:pt x="141829" y="423352"/>
                    <a:pt x="198185" y="490821"/>
                    <a:pt x="196862" y="479444"/>
                  </a:cubicBezTo>
                  <a:cubicBezTo>
                    <a:pt x="195539" y="468067"/>
                    <a:pt x="163260" y="434730"/>
                    <a:pt x="131775" y="357207"/>
                  </a:cubicBezTo>
                  <a:cubicBezTo>
                    <a:pt x="100290" y="279684"/>
                    <a:pt x="-1311" y="2665"/>
                    <a:pt x="12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" name="フリーフォーム: 図形 239">
              <a:extLst>
                <a:ext uri="{FF2B5EF4-FFF2-40B4-BE49-F238E27FC236}">
                  <a16:creationId xmlns:a16="http://schemas.microsoft.com/office/drawing/2014/main" id="{BF16AB26-3EAE-4397-9B3A-EF120678DF84}"/>
                </a:ext>
              </a:extLst>
            </p:cNvPr>
            <p:cNvSpPr/>
            <p:nvPr/>
          </p:nvSpPr>
          <p:spPr>
            <a:xfrm>
              <a:off x="8445413" y="8810580"/>
              <a:ext cx="154681" cy="311292"/>
            </a:xfrm>
            <a:custGeom>
              <a:avLst/>
              <a:gdLst>
                <a:gd name="connsiteX0" fmla="*/ 87 w 154681"/>
                <a:gd name="connsiteY0" fmla="*/ 45 h 311292"/>
                <a:gd name="connsiteX1" fmla="*/ 106450 w 154681"/>
                <a:gd name="connsiteY1" fmla="*/ 185783 h 311292"/>
                <a:gd name="connsiteX2" fmla="*/ 154075 w 154681"/>
                <a:gd name="connsiteY2" fmla="*/ 311195 h 311292"/>
                <a:gd name="connsiteX3" fmla="*/ 125500 w 154681"/>
                <a:gd name="connsiteY3" fmla="*/ 203245 h 311292"/>
                <a:gd name="connsiteX4" fmla="*/ 87 w 154681"/>
                <a:gd name="connsiteY4" fmla="*/ 45 h 311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681" h="311292">
                  <a:moveTo>
                    <a:pt x="87" y="45"/>
                  </a:moveTo>
                  <a:cubicBezTo>
                    <a:pt x="-3088" y="-2865"/>
                    <a:pt x="80785" y="133925"/>
                    <a:pt x="106450" y="185783"/>
                  </a:cubicBezTo>
                  <a:cubicBezTo>
                    <a:pt x="132115" y="237641"/>
                    <a:pt x="150900" y="308285"/>
                    <a:pt x="154075" y="311195"/>
                  </a:cubicBezTo>
                  <a:cubicBezTo>
                    <a:pt x="157250" y="314105"/>
                    <a:pt x="147990" y="251399"/>
                    <a:pt x="125500" y="203245"/>
                  </a:cubicBezTo>
                  <a:cubicBezTo>
                    <a:pt x="103010" y="155091"/>
                    <a:pt x="3262" y="2955"/>
                    <a:pt x="8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" name="フリーフォーム: 図形 240">
              <a:extLst>
                <a:ext uri="{FF2B5EF4-FFF2-40B4-BE49-F238E27FC236}">
                  <a16:creationId xmlns:a16="http://schemas.microsoft.com/office/drawing/2014/main" id="{E3D4FBB6-AACE-4CD0-97A7-17ACC0F1B78C}"/>
                </a:ext>
              </a:extLst>
            </p:cNvPr>
            <p:cNvSpPr/>
            <p:nvPr/>
          </p:nvSpPr>
          <p:spPr>
            <a:xfrm>
              <a:off x="8584550" y="8987995"/>
              <a:ext cx="70667" cy="508121"/>
            </a:xfrm>
            <a:custGeom>
              <a:avLst/>
              <a:gdLst>
                <a:gd name="connsiteX0" fmla="*/ 30813 w 70667"/>
                <a:gd name="connsiteY0" fmla="*/ 2018 h 508121"/>
                <a:gd name="connsiteX1" fmla="*/ 5413 w 70667"/>
                <a:gd name="connsiteY1" fmla="*/ 200455 h 508121"/>
                <a:gd name="connsiteX2" fmla="*/ 2238 w 70667"/>
                <a:gd name="connsiteY2" fmla="*/ 321105 h 508121"/>
                <a:gd name="connsiteX3" fmla="*/ 32400 w 70667"/>
                <a:gd name="connsiteY3" fmla="*/ 443343 h 508121"/>
                <a:gd name="connsiteX4" fmla="*/ 70500 w 70667"/>
                <a:gd name="connsiteY4" fmla="*/ 506843 h 508121"/>
                <a:gd name="connsiteX5" fmla="*/ 45100 w 70667"/>
                <a:gd name="connsiteY5" fmla="*/ 473505 h 508121"/>
                <a:gd name="connsiteX6" fmla="*/ 16525 w 70667"/>
                <a:gd name="connsiteY6" fmla="*/ 333805 h 508121"/>
                <a:gd name="connsiteX7" fmla="*/ 30813 w 70667"/>
                <a:gd name="connsiteY7" fmla="*/ 2018 h 5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67" h="508121">
                  <a:moveTo>
                    <a:pt x="30813" y="2018"/>
                  </a:moveTo>
                  <a:cubicBezTo>
                    <a:pt x="28961" y="-20207"/>
                    <a:pt x="10175" y="147274"/>
                    <a:pt x="5413" y="200455"/>
                  </a:cubicBezTo>
                  <a:cubicBezTo>
                    <a:pt x="650" y="253636"/>
                    <a:pt x="-2260" y="280624"/>
                    <a:pt x="2238" y="321105"/>
                  </a:cubicBezTo>
                  <a:cubicBezTo>
                    <a:pt x="6736" y="361586"/>
                    <a:pt x="21023" y="412387"/>
                    <a:pt x="32400" y="443343"/>
                  </a:cubicBezTo>
                  <a:cubicBezTo>
                    <a:pt x="43777" y="474299"/>
                    <a:pt x="68383" y="501816"/>
                    <a:pt x="70500" y="506843"/>
                  </a:cubicBezTo>
                  <a:cubicBezTo>
                    <a:pt x="72617" y="511870"/>
                    <a:pt x="54096" y="502345"/>
                    <a:pt x="45100" y="473505"/>
                  </a:cubicBezTo>
                  <a:cubicBezTo>
                    <a:pt x="36104" y="444665"/>
                    <a:pt x="17319" y="410269"/>
                    <a:pt x="16525" y="333805"/>
                  </a:cubicBezTo>
                  <a:cubicBezTo>
                    <a:pt x="15731" y="257341"/>
                    <a:pt x="32665" y="24243"/>
                    <a:pt x="30813" y="20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フリーフォーム: 図形 241">
              <a:extLst>
                <a:ext uri="{FF2B5EF4-FFF2-40B4-BE49-F238E27FC236}">
                  <a16:creationId xmlns:a16="http://schemas.microsoft.com/office/drawing/2014/main" id="{3E7183B6-7FD6-42C9-8CBE-EC0832F81B50}"/>
                </a:ext>
              </a:extLst>
            </p:cNvPr>
            <p:cNvSpPr/>
            <p:nvPr/>
          </p:nvSpPr>
          <p:spPr>
            <a:xfrm>
              <a:off x="8973510" y="8878980"/>
              <a:ext cx="157736" cy="421992"/>
            </a:xfrm>
            <a:custGeom>
              <a:avLst/>
              <a:gdLst>
                <a:gd name="connsiteX0" fmla="*/ 5390 w 157736"/>
                <a:gd name="connsiteY0" fmla="*/ 3083 h 421992"/>
                <a:gd name="connsiteX1" fmla="*/ 94290 w 157736"/>
                <a:gd name="connsiteY1" fmla="*/ 263433 h 421992"/>
                <a:gd name="connsiteX2" fmla="*/ 154615 w 157736"/>
                <a:gd name="connsiteY2" fmla="*/ 415833 h 421992"/>
                <a:gd name="connsiteX3" fmla="*/ 135565 w 157736"/>
                <a:gd name="connsiteY3" fmla="*/ 366620 h 421992"/>
                <a:gd name="connsiteX4" fmla="*/ 21265 w 157736"/>
                <a:gd name="connsiteY4" fmla="*/ 134845 h 421992"/>
                <a:gd name="connsiteX5" fmla="*/ 5390 w 157736"/>
                <a:gd name="connsiteY5" fmla="*/ 3083 h 42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736" h="421992">
                  <a:moveTo>
                    <a:pt x="5390" y="3083"/>
                  </a:moveTo>
                  <a:cubicBezTo>
                    <a:pt x="17561" y="24514"/>
                    <a:pt x="69419" y="194641"/>
                    <a:pt x="94290" y="263433"/>
                  </a:cubicBezTo>
                  <a:cubicBezTo>
                    <a:pt x="119161" y="332225"/>
                    <a:pt x="147736" y="398635"/>
                    <a:pt x="154615" y="415833"/>
                  </a:cubicBezTo>
                  <a:cubicBezTo>
                    <a:pt x="161494" y="433031"/>
                    <a:pt x="157790" y="413451"/>
                    <a:pt x="135565" y="366620"/>
                  </a:cubicBezTo>
                  <a:cubicBezTo>
                    <a:pt x="113340" y="319789"/>
                    <a:pt x="39521" y="192789"/>
                    <a:pt x="21265" y="134845"/>
                  </a:cubicBezTo>
                  <a:cubicBezTo>
                    <a:pt x="3009" y="76901"/>
                    <a:pt x="-6781" y="-18348"/>
                    <a:pt x="5390" y="30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: 図形 242">
              <a:extLst>
                <a:ext uri="{FF2B5EF4-FFF2-40B4-BE49-F238E27FC236}">
                  <a16:creationId xmlns:a16="http://schemas.microsoft.com/office/drawing/2014/main" id="{2FB97B56-B866-4046-B0B7-0023334E1D86}"/>
                </a:ext>
              </a:extLst>
            </p:cNvPr>
            <p:cNvSpPr/>
            <p:nvPr/>
          </p:nvSpPr>
          <p:spPr>
            <a:xfrm>
              <a:off x="9148762" y="9301881"/>
              <a:ext cx="199828" cy="536126"/>
            </a:xfrm>
            <a:custGeom>
              <a:avLst/>
              <a:gdLst>
                <a:gd name="connsiteX0" fmla="*/ 1 w 199828"/>
                <a:gd name="connsiteY0" fmla="*/ 869 h 536126"/>
                <a:gd name="connsiteX1" fmla="*/ 68263 w 199828"/>
                <a:gd name="connsiteY1" fmla="*/ 208832 h 536126"/>
                <a:gd name="connsiteX2" fmla="*/ 190501 w 199828"/>
                <a:gd name="connsiteY2" fmla="*/ 516807 h 536126"/>
                <a:gd name="connsiteX3" fmla="*/ 177801 w 199828"/>
                <a:gd name="connsiteY3" fmla="*/ 480294 h 536126"/>
                <a:gd name="connsiteX4" fmla="*/ 69851 w 199828"/>
                <a:gd name="connsiteY4" fmla="*/ 286619 h 536126"/>
                <a:gd name="connsiteX5" fmla="*/ 1 w 199828"/>
                <a:gd name="connsiteY5" fmla="*/ 869 h 536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828" h="536126">
                  <a:moveTo>
                    <a:pt x="1" y="869"/>
                  </a:moveTo>
                  <a:cubicBezTo>
                    <a:pt x="-264" y="-12095"/>
                    <a:pt x="36513" y="122842"/>
                    <a:pt x="68263" y="208832"/>
                  </a:cubicBezTo>
                  <a:cubicBezTo>
                    <a:pt x="100013" y="294822"/>
                    <a:pt x="172245" y="471563"/>
                    <a:pt x="190501" y="516807"/>
                  </a:cubicBezTo>
                  <a:cubicBezTo>
                    <a:pt x="208757" y="562051"/>
                    <a:pt x="197909" y="518659"/>
                    <a:pt x="177801" y="480294"/>
                  </a:cubicBezTo>
                  <a:cubicBezTo>
                    <a:pt x="157693" y="441929"/>
                    <a:pt x="97897" y="366523"/>
                    <a:pt x="69851" y="286619"/>
                  </a:cubicBezTo>
                  <a:cubicBezTo>
                    <a:pt x="41805" y="206715"/>
                    <a:pt x="266" y="13833"/>
                    <a:pt x="1" y="8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フリーフォーム: 図形 243">
              <a:extLst>
                <a:ext uri="{FF2B5EF4-FFF2-40B4-BE49-F238E27FC236}">
                  <a16:creationId xmlns:a16="http://schemas.microsoft.com/office/drawing/2014/main" id="{02155922-78DB-44DE-BEEA-B98D4FE02AA5}"/>
                </a:ext>
              </a:extLst>
            </p:cNvPr>
            <p:cNvSpPr/>
            <p:nvPr/>
          </p:nvSpPr>
          <p:spPr>
            <a:xfrm>
              <a:off x="8657826" y="9417031"/>
              <a:ext cx="40296" cy="354045"/>
            </a:xfrm>
            <a:custGeom>
              <a:avLst/>
              <a:gdLst>
                <a:gd name="connsiteX0" fmla="*/ 40087 w 40296"/>
                <a:gd name="connsiteY0" fmla="*/ 19 h 354045"/>
                <a:gd name="connsiteX1" fmla="*/ 399 w 40296"/>
                <a:gd name="connsiteY1" fmla="*/ 154007 h 354045"/>
                <a:gd name="connsiteX2" fmla="*/ 19449 w 40296"/>
                <a:gd name="connsiteY2" fmla="*/ 354032 h 354045"/>
                <a:gd name="connsiteX3" fmla="*/ 16274 w 40296"/>
                <a:gd name="connsiteY3" fmla="*/ 163532 h 354045"/>
                <a:gd name="connsiteX4" fmla="*/ 40087 w 40296"/>
                <a:gd name="connsiteY4" fmla="*/ 19 h 35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96" h="354045">
                  <a:moveTo>
                    <a:pt x="40087" y="19"/>
                  </a:moveTo>
                  <a:cubicBezTo>
                    <a:pt x="37441" y="-1569"/>
                    <a:pt x="3839" y="95005"/>
                    <a:pt x="399" y="154007"/>
                  </a:cubicBezTo>
                  <a:cubicBezTo>
                    <a:pt x="-3041" y="213009"/>
                    <a:pt x="16803" y="352445"/>
                    <a:pt x="19449" y="354032"/>
                  </a:cubicBezTo>
                  <a:cubicBezTo>
                    <a:pt x="22095" y="355620"/>
                    <a:pt x="13099" y="219888"/>
                    <a:pt x="16274" y="163532"/>
                  </a:cubicBezTo>
                  <a:cubicBezTo>
                    <a:pt x="19449" y="107176"/>
                    <a:pt x="42733" y="1607"/>
                    <a:pt x="40087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" name="フリーフォーム: 図形 244">
              <a:extLst>
                <a:ext uri="{FF2B5EF4-FFF2-40B4-BE49-F238E27FC236}">
                  <a16:creationId xmlns:a16="http://schemas.microsoft.com/office/drawing/2014/main" id="{D20F373B-FD2C-480B-9152-62FE0DE07896}"/>
                </a:ext>
              </a:extLst>
            </p:cNvPr>
            <p:cNvSpPr/>
            <p:nvPr/>
          </p:nvSpPr>
          <p:spPr>
            <a:xfrm>
              <a:off x="9359455" y="9835742"/>
              <a:ext cx="135795" cy="283286"/>
            </a:xfrm>
            <a:custGeom>
              <a:avLst/>
              <a:gdLst>
                <a:gd name="connsiteX0" fmla="*/ 445 w 135795"/>
                <a:gd name="connsiteY0" fmla="*/ 408 h 283286"/>
                <a:gd name="connsiteX1" fmla="*/ 125858 w 135795"/>
                <a:gd name="connsiteY1" fmla="*/ 232183 h 283286"/>
                <a:gd name="connsiteX2" fmla="*/ 117920 w 135795"/>
                <a:gd name="connsiteY2" fmla="*/ 251233 h 283286"/>
                <a:gd name="connsiteX3" fmla="*/ 38545 w 135795"/>
                <a:gd name="connsiteY3" fmla="*/ 282983 h 283286"/>
                <a:gd name="connsiteX4" fmla="*/ 103633 w 135795"/>
                <a:gd name="connsiteY4" fmla="*/ 230596 h 283286"/>
                <a:gd name="connsiteX5" fmla="*/ 84583 w 135795"/>
                <a:gd name="connsiteY5" fmla="*/ 176621 h 283286"/>
                <a:gd name="connsiteX6" fmla="*/ 445 w 135795"/>
                <a:gd name="connsiteY6" fmla="*/ 408 h 283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795" h="283286">
                  <a:moveTo>
                    <a:pt x="445" y="408"/>
                  </a:moveTo>
                  <a:cubicBezTo>
                    <a:pt x="7324" y="9668"/>
                    <a:pt x="106279" y="190379"/>
                    <a:pt x="125858" y="232183"/>
                  </a:cubicBezTo>
                  <a:cubicBezTo>
                    <a:pt x="145437" y="273987"/>
                    <a:pt x="132472" y="242766"/>
                    <a:pt x="117920" y="251233"/>
                  </a:cubicBezTo>
                  <a:cubicBezTo>
                    <a:pt x="103368" y="259700"/>
                    <a:pt x="40926" y="286422"/>
                    <a:pt x="38545" y="282983"/>
                  </a:cubicBezTo>
                  <a:cubicBezTo>
                    <a:pt x="36164" y="279544"/>
                    <a:pt x="95960" y="248323"/>
                    <a:pt x="103633" y="230596"/>
                  </a:cubicBezTo>
                  <a:cubicBezTo>
                    <a:pt x="111306" y="212869"/>
                    <a:pt x="100723" y="211281"/>
                    <a:pt x="84583" y="176621"/>
                  </a:cubicBezTo>
                  <a:cubicBezTo>
                    <a:pt x="68443" y="141961"/>
                    <a:pt x="-6434" y="-8852"/>
                    <a:pt x="445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フリーフォーム: 図形 245">
              <a:extLst>
                <a:ext uri="{FF2B5EF4-FFF2-40B4-BE49-F238E27FC236}">
                  <a16:creationId xmlns:a16="http://schemas.microsoft.com/office/drawing/2014/main" id="{EB1640DC-952C-4DF6-80F4-1EED9BDC97E5}"/>
                </a:ext>
              </a:extLst>
            </p:cNvPr>
            <p:cNvSpPr/>
            <p:nvPr/>
          </p:nvSpPr>
          <p:spPr>
            <a:xfrm>
              <a:off x="9375766" y="10146947"/>
              <a:ext cx="101709" cy="276846"/>
            </a:xfrm>
            <a:custGeom>
              <a:avLst/>
              <a:gdLst>
                <a:gd name="connsiteX0" fmla="*/ 79384 w 101709"/>
                <a:gd name="connsiteY0" fmla="*/ 353 h 276846"/>
                <a:gd name="connsiteX1" fmla="*/ 101609 w 101709"/>
                <a:gd name="connsiteY1" fmla="*/ 81316 h 276846"/>
                <a:gd name="connsiteX2" fmla="*/ 69859 w 101709"/>
                <a:gd name="connsiteY2" fmla="*/ 151166 h 276846"/>
                <a:gd name="connsiteX3" fmla="*/ 9 w 101709"/>
                <a:gd name="connsiteY3" fmla="*/ 276578 h 276846"/>
                <a:gd name="connsiteX4" fmla="*/ 65097 w 101709"/>
                <a:gd name="connsiteY4" fmla="*/ 114653 h 276846"/>
                <a:gd name="connsiteX5" fmla="*/ 79384 w 101709"/>
                <a:gd name="connsiteY5" fmla="*/ 353 h 27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709" h="276846">
                  <a:moveTo>
                    <a:pt x="79384" y="353"/>
                  </a:moveTo>
                  <a:cubicBezTo>
                    <a:pt x="85469" y="-5203"/>
                    <a:pt x="103197" y="56181"/>
                    <a:pt x="101609" y="81316"/>
                  </a:cubicBezTo>
                  <a:cubicBezTo>
                    <a:pt x="100022" y="106452"/>
                    <a:pt x="86792" y="118622"/>
                    <a:pt x="69859" y="151166"/>
                  </a:cubicBezTo>
                  <a:cubicBezTo>
                    <a:pt x="52926" y="183710"/>
                    <a:pt x="803" y="282664"/>
                    <a:pt x="9" y="276578"/>
                  </a:cubicBezTo>
                  <a:cubicBezTo>
                    <a:pt x="-785" y="270493"/>
                    <a:pt x="49751" y="157516"/>
                    <a:pt x="65097" y="114653"/>
                  </a:cubicBezTo>
                  <a:cubicBezTo>
                    <a:pt x="80443" y="71790"/>
                    <a:pt x="73299" y="5909"/>
                    <a:pt x="79384" y="3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" name="フリーフォーム: 図形 247">
              <a:extLst>
                <a:ext uri="{FF2B5EF4-FFF2-40B4-BE49-F238E27FC236}">
                  <a16:creationId xmlns:a16="http://schemas.microsoft.com/office/drawing/2014/main" id="{D29BC0CC-E4DE-4382-BC7E-2D47FC09A08D}"/>
                </a:ext>
              </a:extLst>
            </p:cNvPr>
            <p:cNvSpPr/>
            <p:nvPr/>
          </p:nvSpPr>
          <p:spPr>
            <a:xfrm>
              <a:off x="9182037" y="10447310"/>
              <a:ext cx="189025" cy="265316"/>
            </a:xfrm>
            <a:custGeom>
              <a:avLst/>
              <a:gdLst>
                <a:gd name="connsiteX0" fmla="*/ 188976 w 189025"/>
                <a:gd name="connsiteY0" fmla="*/ 28 h 265316"/>
                <a:gd name="connsiteX1" fmla="*/ 93726 w 189025"/>
                <a:gd name="connsiteY1" fmla="*/ 201640 h 265316"/>
                <a:gd name="connsiteX2" fmla="*/ 63 w 189025"/>
                <a:gd name="connsiteY2" fmla="*/ 265140 h 265316"/>
                <a:gd name="connsiteX3" fmla="*/ 81026 w 189025"/>
                <a:gd name="connsiteY3" fmla="*/ 187353 h 265316"/>
                <a:gd name="connsiteX4" fmla="*/ 188976 w 189025"/>
                <a:gd name="connsiteY4" fmla="*/ 28 h 26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025" h="265316">
                  <a:moveTo>
                    <a:pt x="188976" y="28"/>
                  </a:moveTo>
                  <a:cubicBezTo>
                    <a:pt x="191093" y="2409"/>
                    <a:pt x="125211" y="157455"/>
                    <a:pt x="93726" y="201640"/>
                  </a:cubicBezTo>
                  <a:cubicBezTo>
                    <a:pt x="62241" y="245825"/>
                    <a:pt x="2180" y="267521"/>
                    <a:pt x="63" y="265140"/>
                  </a:cubicBezTo>
                  <a:cubicBezTo>
                    <a:pt x="-2054" y="262759"/>
                    <a:pt x="49541" y="231538"/>
                    <a:pt x="81026" y="187353"/>
                  </a:cubicBezTo>
                  <a:cubicBezTo>
                    <a:pt x="112511" y="143168"/>
                    <a:pt x="186859" y="-2353"/>
                    <a:pt x="188976" y="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9" name="フリーフォーム: 図形 248">
              <a:extLst>
                <a:ext uri="{FF2B5EF4-FFF2-40B4-BE49-F238E27FC236}">
                  <a16:creationId xmlns:a16="http://schemas.microsoft.com/office/drawing/2014/main" id="{70AFFD05-14EA-4A2A-977B-C471D795DBC3}"/>
                </a:ext>
              </a:extLst>
            </p:cNvPr>
            <p:cNvSpPr/>
            <p:nvPr/>
          </p:nvSpPr>
          <p:spPr>
            <a:xfrm>
              <a:off x="9058934" y="9943847"/>
              <a:ext cx="73987" cy="256346"/>
            </a:xfrm>
            <a:custGeom>
              <a:avLst/>
              <a:gdLst>
                <a:gd name="connsiteX0" fmla="*/ 73954 w 73987"/>
                <a:gd name="connsiteY0" fmla="*/ 253 h 256346"/>
                <a:gd name="connsiteX1" fmla="*/ 31091 w 73987"/>
                <a:gd name="connsiteY1" fmla="*/ 132016 h 256346"/>
                <a:gd name="connsiteX2" fmla="*/ 15216 w 73987"/>
                <a:gd name="connsiteY2" fmla="*/ 157416 h 256346"/>
                <a:gd name="connsiteX3" fmla="*/ 24741 w 73987"/>
                <a:gd name="connsiteY3" fmla="*/ 255841 h 256346"/>
                <a:gd name="connsiteX4" fmla="*/ 12041 w 73987"/>
                <a:gd name="connsiteY4" fmla="*/ 193928 h 256346"/>
                <a:gd name="connsiteX5" fmla="*/ 929 w 73987"/>
                <a:gd name="connsiteY5" fmla="*/ 151066 h 256346"/>
                <a:gd name="connsiteX6" fmla="*/ 37441 w 73987"/>
                <a:gd name="connsiteY6" fmla="*/ 100266 h 256346"/>
                <a:gd name="connsiteX7" fmla="*/ 73954 w 73987"/>
                <a:gd name="connsiteY7" fmla="*/ 253 h 256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987" h="256346">
                  <a:moveTo>
                    <a:pt x="73954" y="253"/>
                  </a:moveTo>
                  <a:cubicBezTo>
                    <a:pt x="72896" y="5544"/>
                    <a:pt x="40881" y="105822"/>
                    <a:pt x="31091" y="132016"/>
                  </a:cubicBezTo>
                  <a:cubicBezTo>
                    <a:pt x="21301" y="158210"/>
                    <a:pt x="16274" y="136779"/>
                    <a:pt x="15216" y="157416"/>
                  </a:cubicBezTo>
                  <a:cubicBezTo>
                    <a:pt x="14158" y="178053"/>
                    <a:pt x="25270" y="249756"/>
                    <a:pt x="24741" y="255841"/>
                  </a:cubicBezTo>
                  <a:cubicBezTo>
                    <a:pt x="24212" y="261926"/>
                    <a:pt x="16010" y="211391"/>
                    <a:pt x="12041" y="193928"/>
                  </a:cubicBezTo>
                  <a:cubicBezTo>
                    <a:pt x="8072" y="176465"/>
                    <a:pt x="-3304" y="166676"/>
                    <a:pt x="929" y="151066"/>
                  </a:cubicBezTo>
                  <a:cubicBezTo>
                    <a:pt x="5162" y="135456"/>
                    <a:pt x="24477" y="126460"/>
                    <a:pt x="37441" y="100266"/>
                  </a:cubicBezTo>
                  <a:cubicBezTo>
                    <a:pt x="50405" y="74072"/>
                    <a:pt x="75012" y="-5038"/>
                    <a:pt x="73954" y="2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フリーフォーム: 図形 251">
              <a:extLst>
                <a:ext uri="{FF2B5EF4-FFF2-40B4-BE49-F238E27FC236}">
                  <a16:creationId xmlns:a16="http://schemas.microsoft.com/office/drawing/2014/main" id="{A1BC5FEE-4D0A-47A8-B715-9B97B540F073}"/>
                </a:ext>
              </a:extLst>
            </p:cNvPr>
            <p:cNvSpPr/>
            <p:nvPr/>
          </p:nvSpPr>
          <p:spPr>
            <a:xfrm>
              <a:off x="9088272" y="10209212"/>
              <a:ext cx="41489" cy="174393"/>
            </a:xfrm>
            <a:custGeom>
              <a:avLst/>
              <a:gdLst>
                <a:gd name="connsiteX0" fmla="*/ 30328 w 41489"/>
                <a:gd name="connsiteY0" fmla="*/ 1 h 174393"/>
                <a:gd name="connsiteX1" fmla="*/ 12866 w 41489"/>
                <a:gd name="connsiteY1" fmla="*/ 73026 h 174393"/>
                <a:gd name="connsiteX2" fmla="*/ 41441 w 41489"/>
                <a:gd name="connsiteY2" fmla="*/ 173038 h 174393"/>
                <a:gd name="connsiteX3" fmla="*/ 19216 w 41489"/>
                <a:gd name="connsiteY3" fmla="*/ 127001 h 174393"/>
                <a:gd name="connsiteX4" fmla="*/ 166 w 41489"/>
                <a:gd name="connsiteY4" fmla="*/ 71438 h 174393"/>
                <a:gd name="connsiteX5" fmla="*/ 30328 w 41489"/>
                <a:gd name="connsiteY5" fmla="*/ 1 h 17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89" h="174393">
                  <a:moveTo>
                    <a:pt x="30328" y="1"/>
                  </a:moveTo>
                  <a:cubicBezTo>
                    <a:pt x="32445" y="266"/>
                    <a:pt x="11014" y="44187"/>
                    <a:pt x="12866" y="73026"/>
                  </a:cubicBezTo>
                  <a:cubicBezTo>
                    <a:pt x="14718" y="101866"/>
                    <a:pt x="40383" y="164042"/>
                    <a:pt x="41441" y="173038"/>
                  </a:cubicBezTo>
                  <a:cubicBezTo>
                    <a:pt x="42499" y="182034"/>
                    <a:pt x="26095" y="143934"/>
                    <a:pt x="19216" y="127001"/>
                  </a:cubicBezTo>
                  <a:cubicBezTo>
                    <a:pt x="12337" y="110068"/>
                    <a:pt x="-1686" y="91811"/>
                    <a:pt x="166" y="71438"/>
                  </a:cubicBezTo>
                  <a:cubicBezTo>
                    <a:pt x="2018" y="51065"/>
                    <a:pt x="28211" y="-264"/>
                    <a:pt x="30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: 図形 252">
              <a:extLst>
                <a:ext uri="{FF2B5EF4-FFF2-40B4-BE49-F238E27FC236}">
                  <a16:creationId xmlns:a16="http://schemas.microsoft.com/office/drawing/2014/main" id="{34369066-916B-4F09-B55E-26F5B6CEED3A}"/>
                </a:ext>
              </a:extLst>
            </p:cNvPr>
            <p:cNvSpPr/>
            <p:nvPr/>
          </p:nvSpPr>
          <p:spPr>
            <a:xfrm>
              <a:off x="9056636" y="10401278"/>
              <a:ext cx="101728" cy="216001"/>
            </a:xfrm>
            <a:custGeom>
              <a:avLst/>
              <a:gdLst>
                <a:gd name="connsiteX0" fmla="*/ 92127 w 101728"/>
                <a:gd name="connsiteY0" fmla="*/ 22 h 216001"/>
                <a:gd name="connsiteX1" fmla="*/ 100064 w 101728"/>
                <a:gd name="connsiteY1" fmla="*/ 85747 h 216001"/>
                <a:gd name="connsiteX2" fmla="*/ 57202 w 101728"/>
                <a:gd name="connsiteY2" fmla="*/ 155597 h 216001"/>
                <a:gd name="connsiteX3" fmla="*/ 52 w 101728"/>
                <a:gd name="connsiteY3" fmla="*/ 215922 h 216001"/>
                <a:gd name="connsiteX4" fmla="*/ 47677 w 101728"/>
                <a:gd name="connsiteY4" fmla="*/ 142897 h 216001"/>
                <a:gd name="connsiteX5" fmla="*/ 84189 w 101728"/>
                <a:gd name="connsiteY5" fmla="*/ 77810 h 216001"/>
                <a:gd name="connsiteX6" fmla="*/ 92127 w 101728"/>
                <a:gd name="connsiteY6" fmla="*/ 22 h 21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728" h="216001">
                  <a:moveTo>
                    <a:pt x="92127" y="22"/>
                  </a:moveTo>
                  <a:cubicBezTo>
                    <a:pt x="94773" y="1345"/>
                    <a:pt x="105885" y="59818"/>
                    <a:pt x="100064" y="85747"/>
                  </a:cubicBezTo>
                  <a:cubicBezTo>
                    <a:pt x="94243" y="111676"/>
                    <a:pt x="73871" y="133901"/>
                    <a:pt x="57202" y="155597"/>
                  </a:cubicBezTo>
                  <a:cubicBezTo>
                    <a:pt x="40533" y="177293"/>
                    <a:pt x="1640" y="218039"/>
                    <a:pt x="52" y="215922"/>
                  </a:cubicBezTo>
                  <a:cubicBezTo>
                    <a:pt x="-1536" y="213805"/>
                    <a:pt x="33654" y="165916"/>
                    <a:pt x="47677" y="142897"/>
                  </a:cubicBezTo>
                  <a:cubicBezTo>
                    <a:pt x="61700" y="119878"/>
                    <a:pt x="77310" y="98712"/>
                    <a:pt x="84189" y="77810"/>
                  </a:cubicBezTo>
                  <a:cubicBezTo>
                    <a:pt x="91068" y="56908"/>
                    <a:pt x="89481" y="-1301"/>
                    <a:pt x="92127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4" name="フリーフォーム: 図形 253">
              <a:extLst>
                <a:ext uri="{FF2B5EF4-FFF2-40B4-BE49-F238E27FC236}">
                  <a16:creationId xmlns:a16="http://schemas.microsoft.com/office/drawing/2014/main" id="{BEE17E36-1935-44C8-AD30-B1382151602C}"/>
                </a:ext>
              </a:extLst>
            </p:cNvPr>
            <p:cNvSpPr/>
            <p:nvPr/>
          </p:nvSpPr>
          <p:spPr>
            <a:xfrm>
              <a:off x="8839159" y="10029823"/>
              <a:ext cx="149267" cy="182566"/>
            </a:xfrm>
            <a:custGeom>
              <a:avLst/>
              <a:gdLst>
                <a:gd name="connsiteX0" fmla="*/ 87354 w 149267"/>
                <a:gd name="connsiteY0" fmla="*/ 2 h 182566"/>
                <a:gd name="connsiteX1" fmla="*/ 106404 w 149267"/>
                <a:gd name="connsiteY1" fmla="*/ 101602 h 182566"/>
                <a:gd name="connsiteX2" fmla="*/ 149266 w 149267"/>
                <a:gd name="connsiteY2" fmla="*/ 107952 h 182566"/>
                <a:gd name="connsiteX3" fmla="*/ 104816 w 149267"/>
                <a:gd name="connsiteY3" fmla="*/ 117477 h 182566"/>
                <a:gd name="connsiteX4" fmla="*/ 41 w 149267"/>
                <a:gd name="connsiteY4" fmla="*/ 182565 h 182566"/>
                <a:gd name="connsiteX5" fmla="*/ 92116 w 149267"/>
                <a:gd name="connsiteY5" fmla="*/ 119065 h 182566"/>
                <a:gd name="connsiteX6" fmla="*/ 82591 w 149267"/>
                <a:gd name="connsiteY6" fmla="*/ 104777 h 182566"/>
                <a:gd name="connsiteX7" fmla="*/ 87354 w 149267"/>
                <a:gd name="connsiteY7" fmla="*/ 2 h 18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267" h="182566">
                  <a:moveTo>
                    <a:pt x="87354" y="2"/>
                  </a:moveTo>
                  <a:cubicBezTo>
                    <a:pt x="91323" y="-527"/>
                    <a:pt x="96085" y="83610"/>
                    <a:pt x="106404" y="101602"/>
                  </a:cubicBezTo>
                  <a:cubicBezTo>
                    <a:pt x="116723" y="119594"/>
                    <a:pt x="149531" y="105306"/>
                    <a:pt x="149266" y="107952"/>
                  </a:cubicBezTo>
                  <a:cubicBezTo>
                    <a:pt x="149001" y="110598"/>
                    <a:pt x="129687" y="105042"/>
                    <a:pt x="104816" y="117477"/>
                  </a:cubicBezTo>
                  <a:cubicBezTo>
                    <a:pt x="79945" y="129912"/>
                    <a:pt x="2158" y="182300"/>
                    <a:pt x="41" y="182565"/>
                  </a:cubicBezTo>
                  <a:cubicBezTo>
                    <a:pt x="-2076" y="182830"/>
                    <a:pt x="78358" y="132030"/>
                    <a:pt x="92116" y="119065"/>
                  </a:cubicBezTo>
                  <a:cubicBezTo>
                    <a:pt x="105874" y="106100"/>
                    <a:pt x="84972" y="119858"/>
                    <a:pt x="82591" y="104777"/>
                  </a:cubicBezTo>
                  <a:cubicBezTo>
                    <a:pt x="80210" y="89696"/>
                    <a:pt x="83385" y="531"/>
                    <a:pt x="87354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7" name="フリーフォーム: 図形 256">
              <a:extLst>
                <a:ext uri="{FF2B5EF4-FFF2-40B4-BE49-F238E27FC236}">
                  <a16:creationId xmlns:a16="http://schemas.microsoft.com/office/drawing/2014/main" id="{6C264663-9956-4902-9C10-500977899EEA}"/>
                </a:ext>
              </a:extLst>
            </p:cNvPr>
            <p:cNvSpPr/>
            <p:nvPr/>
          </p:nvSpPr>
          <p:spPr>
            <a:xfrm>
              <a:off x="8864534" y="10351592"/>
              <a:ext cx="31653" cy="301000"/>
            </a:xfrm>
            <a:custGeom>
              <a:avLst/>
              <a:gdLst>
                <a:gd name="connsiteX0" fmla="*/ 28641 w 31653"/>
                <a:gd name="connsiteY0" fmla="*/ 496 h 301000"/>
                <a:gd name="connsiteX1" fmla="*/ 22291 w 31653"/>
                <a:gd name="connsiteY1" fmla="*/ 125908 h 301000"/>
                <a:gd name="connsiteX2" fmla="*/ 66 w 31653"/>
                <a:gd name="connsiteY2" fmla="*/ 300533 h 301000"/>
                <a:gd name="connsiteX3" fmla="*/ 30229 w 31653"/>
                <a:gd name="connsiteY3" fmla="*/ 171946 h 301000"/>
                <a:gd name="connsiteX4" fmla="*/ 28641 w 31653"/>
                <a:gd name="connsiteY4" fmla="*/ 496 h 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653" h="301000">
                  <a:moveTo>
                    <a:pt x="28641" y="496"/>
                  </a:moveTo>
                  <a:cubicBezTo>
                    <a:pt x="27318" y="-7177"/>
                    <a:pt x="27053" y="75902"/>
                    <a:pt x="22291" y="125908"/>
                  </a:cubicBezTo>
                  <a:cubicBezTo>
                    <a:pt x="17528" y="175914"/>
                    <a:pt x="-1257" y="292860"/>
                    <a:pt x="66" y="300533"/>
                  </a:cubicBezTo>
                  <a:cubicBezTo>
                    <a:pt x="1389" y="308206"/>
                    <a:pt x="26789" y="219571"/>
                    <a:pt x="30229" y="171946"/>
                  </a:cubicBezTo>
                  <a:cubicBezTo>
                    <a:pt x="33669" y="124321"/>
                    <a:pt x="29964" y="8169"/>
                    <a:pt x="28641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" name="フリーフォーム: 図形 257">
              <a:extLst>
                <a:ext uri="{FF2B5EF4-FFF2-40B4-BE49-F238E27FC236}">
                  <a16:creationId xmlns:a16="http://schemas.microsoft.com/office/drawing/2014/main" id="{BDF904B8-CBB2-40BD-A930-564F4733847D}"/>
                </a:ext>
              </a:extLst>
            </p:cNvPr>
            <p:cNvSpPr/>
            <p:nvPr/>
          </p:nvSpPr>
          <p:spPr>
            <a:xfrm>
              <a:off x="8901104" y="10345735"/>
              <a:ext cx="154021" cy="122355"/>
            </a:xfrm>
            <a:custGeom>
              <a:avLst/>
              <a:gdLst>
                <a:gd name="connsiteX0" fmla="*/ 9 w 154021"/>
                <a:gd name="connsiteY0" fmla="*/ 3 h 122355"/>
                <a:gd name="connsiteX1" fmla="*/ 57159 w 154021"/>
                <a:gd name="connsiteY1" fmla="*/ 69853 h 122355"/>
                <a:gd name="connsiteX2" fmla="*/ 88909 w 154021"/>
                <a:gd name="connsiteY2" fmla="*/ 55565 h 122355"/>
                <a:gd name="connsiteX3" fmla="*/ 153996 w 154021"/>
                <a:gd name="connsiteY3" fmla="*/ 41278 h 122355"/>
                <a:gd name="connsiteX4" fmla="*/ 80971 w 154021"/>
                <a:gd name="connsiteY4" fmla="*/ 58740 h 122355"/>
                <a:gd name="connsiteX5" fmla="*/ 46046 w 154021"/>
                <a:gd name="connsiteY5" fmla="*/ 122240 h 122355"/>
                <a:gd name="connsiteX6" fmla="*/ 52396 w 154021"/>
                <a:gd name="connsiteY6" fmla="*/ 73028 h 122355"/>
                <a:gd name="connsiteX7" fmla="*/ 9 w 154021"/>
                <a:gd name="connsiteY7" fmla="*/ 3 h 122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021" h="122355">
                  <a:moveTo>
                    <a:pt x="9" y="3"/>
                  </a:moveTo>
                  <a:cubicBezTo>
                    <a:pt x="803" y="-526"/>
                    <a:pt x="42342" y="60593"/>
                    <a:pt x="57159" y="69853"/>
                  </a:cubicBezTo>
                  <a:cubicBezTo>
                    <a:pt x="71976" y="79113"/>
                    <a:pt x="72770" y="60328"/>
                    <a:pt x="88909" y="55565"/>
                  </a:cubicBezTo>
                  <a:cubicBezTo>
                    <a:pt x="105049" y="50803"/>
                    <a:pt x="155319" y="40749"/>
                    <a:pt x="153996" y="41278"/>
                  </a:cubicBezTo>
                  <a:cubicBezTo>
                    <a:pt x="152673" y="41807"/>
                    <a:pt x="98963" y="45246"/>
                    <a:pt x="80971" y="58740"/>
                  </a:cubicBezTo>
                  <a:cubicBezTo>
                    <a:pt x="62979" y="72234"/>
                    <a:pt x="50808" y="119859"/>
                    <a:pt x="46046" y="122240"/>
                  </a:cubicBezTo>
                  <a:cubicBezTo>
                    <a:pt x="41284" y="124621"/>
                    <a:pt x="57688" y="89432"/>
                    <a:pt x="52396" y="73028"/>
                  </a:cubicBezTo>
                  <a:cubicBezTo>
                    <a:pt x="47104" y="56624"/>
                    <a:pt x="-785" y="532"/>
                    <a:pt x="9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" name="フリーフォーム: 図形 258">
              <a:extLst>
                <a:ext uri="{FF2B5EF4-FFF2-40B4-BE49-F238E27FC236}">
                  <a16:creationId xmlns:a16="http://schemas.microsoft.com/office/drawing/2014/main" id="{595D4E4F-DF8F-4487-A629-98AF64755D6E}"/>
                </a:ext>
              </a:extLst>
            </p:cNvPr>
            <p:cNvSpPr/>
            <p:nvPr/>
          </p:nvSpPr>
          <p:spPr>
            <a:xfrm>
              <a:off x="8975725" y="10430744"/>
              <a:ext cx="134944" cy="63807"/>
            </a:xfrm>
            <a:custGeom>
              <a:avLst/>
              <a:gdLst>
                <a:gd name="connsiteX0" fmla="*/ 0 w 134944"/>
                <a:gd name="connsiteY0" fmla="*/ 41994 h 63807"/>
                <a:gd name="connsiteX1" fmla="*/ 79375 w 134944"/>
                <a:gd name="connsiteY1" fmla="*/ 27706 h 63807"/>
                <a:gd name="connsiteX2" fmla="*/ 134938 w 134944"/>
                <a:gd name="connsiteY2" fmla="*/ 719 h 63807"/>
                <a:gd name="connsiteX3" fmla="*/ 76200 w 134944"/>
                <a:gd name="connsiteY3" fmla="*/ 59456 h 63807"/>
                <a:gd name="connsiteX4" fmla="*/ 74613 w 134944"/>
                <a:gd name="connsiteY4" fmla="*/ 59456 h 63807"/>
                <a:gd name="connsiteX5" fmla="*/ 0 w 134944"/>
                <a:gd name="connsiteY5" fmla="*/ 41994 h 6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944" h="63807">
                  <a:moveTo>
                    <a:pt x="0" y="41994"/>
                  </a:moveTo>
                  <a:cubicBezTo>
                    <a:pt x="28442" y="38289"/>
                    <a:pt x="56885" y="34585"/>
                    <a:pt x="79375" y="27706"/>
                  </a:cubicBezTo>
                  <a:cubicBezTo>
                    <a:pt x="101865" y="20827"/>
                    <a:pt x="135467" y="-4573"/>
                    <a:pt x="134938" y="719"/>
                  </a:cubicBezTo>
                  <a:cubicBezTo>
                    <a:pt x="134409" y="6011"/>
                    <a:pt x="86254" y="49667"/>
                    <a:pt x="76200" y="59456"/>
                  </a:cubicBezTo>
                  <a:cubicBezTo>
                    <a:pt x="66146" y="69246"/>
                    <a:pt x="74613" y="59456"/>
                    <a:pt x="74613" y="59456"/>
                  </a:cubicBezTo>
                  <a:lnTo>
                    <a:pt x="0" y="419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" name="フリーフォーム: 図形 259">
              <a:extLst>
                <a:ext uri="{FF2B5EF4-FFF2-40B4-BE49-F238E27FC236}">
                  <a16:creationId xmlns:a16="http://schemas.microsoft.com/office/drawing/2014/main" id="{3F3A57AF-0433-4980-9CF0-1FF7279D60F8}"/>
                </a:ext>
              </a:extLst>
            </p:cNvPr>
            <p:cNvSpPr/>
            <p:nvPr/>
          </p:nvSpPr>
          <p:spPr>
            <a:xfrm>
              <a:off x="8854113" y="10491788"/>
              <a:ext cx="42556" cy="184151"/>
            </a:xfrm>
            <a:custGeom>
              <a:avLst/>
              <a:gdLst>
                <a:gd name="connsiteX0" fmla="*/ 13662 w 42556"/>
                <a:gd name="connsiteY0" fmla="*/ 0 h 184151"/>
                <a:gd name="connsiteX1" fmla="*/ 962 w 42556"/>
                <a:gd name="connsiteY1" fmla="*/ 125412 h 184151"/>
                <a:gd name="connsiteX2" fmla="*/ 42237 w 42556"/>
                <a:gd name="connsiteY2" fmla="*/ 184150 h 184151"/>
                <a:gd name="connsiteX3" fmla="*/ 20012 w 42556"/>
                <a:gd name="connsiteY3" fmla="*/ 127000 h 184151"/>
                <a:gd name="connsiteX4" fmla="*/ 13662 w 42556"/>
                <a:gd name="connsiteY4" fmla="*/ 0 h 1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556" h="184151">
                  <a:moveTo>
                    <a:pt x="13662" y="0"/>
                  </a:moveTo>
                  <a:cubicBezTo>
                    <a:pt x="10487" y="-265"/>
                    <a:pt x="-3800" y="94721"/>
                    <a:pt x="962" y="125412"/>
                  </a:cubicBezTo>
                  <a:cubicBezTo>
                    <a:pt x="5724" y="156103"/>
                    <a:pt x="39062" y="183885"/>
                    <a:pt x="42237" y="184150"/>
                  </a:cubicBezTo>
                  <a:cubicBezTo>
                    <a:pt x="45412" y="184415"/>
                    <a:pt x="23981" y="153194"/>
                    <a:pt x="20012" y="127000"/>
                  </a:cubicBezTo>
                  <a:cubicBezTo>
                    <a:pt x="16043" y="100806"/>
                    <a:pt x="16837" y="265"/>
                    <a:pt x="136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フリーフォーム: 図形 286">
              <a:extLst>
                <a:ext uri="{FF2B5EF4-FFF2-40B4-BE49-F238E27FC236}">
                  <a16:creationId xmlns:a16="http://schemas.microsoft.com/office/drawing/2014/main" id="{B4216E0F-CCD3-4C92-9A74-F1E829F929D3}"/>
                </a:ext>
              </a:extLst>
            </p:cNvPr>
            <p:cNvSpPr/>
            <p:nvPr/>
          </p:nvSpPr>
          <p:spPr>
            <a:xfrm>
              <a:off x="8900713" y="10582585"/>
              <a:ext cx="184577" cy="99724"/>
            </a:xfrm>
            <a:custGeom>
              <a:avLst/>
              <a:gdLst>
                <a:gd name="connsiteX0" fmla="*/ 182962 w 184577"/>
                <a:gd name="connsiteY0" fmla="*/ 1278 h 99724"/>
                <a:gd name="connsiteX1" fmla="*/ 54375 w 184577"/>
                <a:gd name="connsiteY1" fmla="*/ 29853 h 99724"/>
                <a:gd name="connsiteX2" fmla="*/ 48025 w 184577"/>
                <a:gd name="connsiteY2" fmla="*/ 29853 h 99724"/>
                <a:gd name="connsiteX3" fmla="*/ 400 w 184577"/>
                <a:gd name="connsiteY3" fmla="*/ 99703 h 99724"/>
                <a:gd name="connsiteX4" fmla="*/ 30562 w 184577"/>
                <a:gd name="connsiteY4" fmla="*/ 21915 h 99724"/>
                <a:gd name="connsiteX5" fmla="*/ 119462 w 184577"/>
                <a:gd name="connsiteY5" fmla="*/ 7628 h 99724"/>
                <a:gd name="connsiteX6" fmla="*/ 182962 w 184577"/>
                <a:gd name="connsiteY6" fmla="*/ 1278 h 9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577" h="99724">
                  <a:moveTo>
                    <a:pt x="182962" y="1278"/>
                  </a:moveTo>
                  <a:cubicBezTo>
                    <a:pt x="172114" y="4982"/>
                    <a:pt x="76864" y="25091"/>
                    <a:pt x="54375" y="29853"/>
                  </a:cubicBezTo>
                  <a:cubicBezTo>
                    <a:pt x="31886" y="34615"/>
                    <a:pt x="57021" y="18211"/>
                    <a:pt x="48025" y="29853"/>
                  </a:cubicBezTo>
                  <a:cubicBezTo>
                    <a:pt x="39029" y="41495"/>
                    <a:pt x="3310" y="101026"/>
                    <a:pt x="400" y="99703"/>
                  </a:cubicBezTo>
                  <a:cubicBezTo>
                    <a:pt x="-2510" y="98380"/>
                    <a:pt x="10718" y="37261"/>
                    <a:pt x="30562" y="21915"/>
                  </a:cubicBezTo>
                  <a:cubicBezTo>
                    <a:pt x="50406" y="6569"/>
                    <a:pt x="91416" y="12655"/>
                    <a:pt x="119462" y="7628"/>
                  </a:cubicBezTo>
                  <a:cubicBezTo>
                    <a:pt x="147508" y="2601"/>
                    <a:pt x="193810" y="-2426"/>
                    <a:pt x="182962" y="12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" name="フリーフォーム: 図形 287">
              <a:extLst>
                <a:ext uri="{FF2B5EF4-FFF2-40B4-BE49-F238E27FC236}">
                  <a16:creationId xmlns:a16="http://schemas.microsoft.com/office/drawing/2014/main" id="{E7E475C6-18E6-4056-9785-F81F5E8205CE}"/>
                </a:ext>
              </a:extLst>
            </p:cNvPr>
            <p:cNvSpPr/>
            <p:nvPr/>
          </p:nvSpPr>
          <p:spPr>
            <a:xfrm>
              <a:off x="8912125" y="10506002"/>
              <a:ext cx="169677" cy="100108"/>
            </a:xfrm>
            <a:custGeom>
              <a:avLst/>
              <a:gdLst>
                <a:gd name="connsiteX0" fmla="*/ 3275 w 169677"/>
                <a:gd name="connsiteY0" fmla="*/ 100086 h 100108"/>
                <a:gd name="connsiteX1" fmla="*/ 30263 w 169677"/>
                <a:gd name="connsiteY1" fmla="*/ 28648 h 100108"/>
                <a:gd name="connsiteX2" fmla="*/ 87413 w 169677"/>
                <a:gd name="connsiteY2" fmla="*/ 14361 h 100108"/>
                <a:gd name="connsiteX3" fmla="*/ 168375 w 169677"/>
                <a:gd name="connsiteY3" fmla="*/ 73 h 100108"/>
                <a:gd name="connsiteX4" fmla="*/ 17563 w 169677"/>
                <a:gd name="connsiteY4" fmla="*/ 20711 h 100108"/>
                <a:gd name="connsiteX5" fmla="*/ 3275 w 169677"/>
                <a:gd name="connsiteY5" fmla="*/ 100086 h 10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677" h="100108">
                  <a:moveTo>
                    <a:pt x="3275" y="100086"/>
                  </a:moveTo>
                  <a:cubicBezTo>
                    <a:pt x="5392" y="101409"/>
                    <a:pt x="16240" y="42936"/>
                    <a:pt x="30263" y="28648"/>
                  </a:cubicBezTo>
                  <a:cubicBezTo>
                    <a:pt x="44286" y="14360"/>
                    <a:pt x="64394" y="19123"/>
                    <a:pt x="87413" y="14361"/>
                  </a:cubicBezTo>
                  <a:cubicBezTo>
                    <a:pt x="110432" y="9598"/>
                    <a:pt x="180017" y="-985"/>
                    <a:pt x="168375" y="73"/>
                  </a:cubicBezTo>
                  <a:cubicBezTo>
                    <a:pt x="156733" y="1131"/>
                    <a:pt x="42963" y="8540"/>
                    <a:pt x="17563" y="20711"/>
                  </a:cubicBezTo>
                  <a:cubicBezTo>
                    <a:pt x="-7837" y="32882"/>
                    <a:pt x="1158" y="98763"/>
                    <a:pt x="3275" y="1000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" name="フリーフォーム: 図形 289">
              <a:extLst>
                <a:ext uri="{FF2B5EF4-FFF2-40B4-BE49-F238E27FC236}">
                  <a16:creationId xmlns:a16="http://schemas.microsoft.com/office/drawing/2014/main" id="{5428F075-179A-4796-A588-8186653C04DB}"/>
                </a:ext>
              </a:extLst>
            </p:cNvPr>
            <p:cNvSpPr/>
            <p:nvPr/>
          </p:nvSpPr>
          <p:spPr>
            <a:xfrm>
              <a:off x="8701204" y="9783711"/>
              <a:ext cx="141881" cy="459434"/>
            </a:xfrm>
            <a:custGeom>
              <a:avLst/>
              <a:gdLst>
                <a:gd name="connsiteX0" fmla="*/ 4646 w 141881"/>
                <a:gd name="connsiteY0" fmla="*/ 1639 h 459434"/>
                <a:gd name="connsiteX1" fmla="*/ 1471 w 141881"/>
                <a:gd name="connsiteY1" fmla="*/ 76252 h 459434"/>
                <a:gd name="connsiteX2" fmla="*/ 23696 w 141881"/>
                <a:gd name="connsiteY2" fmla="*/ 185789 h 459434"/>
                <a:gd name="connsiteX3" fmla="*/ 139584 w 141881"/>
                <a:gd name="connsiteY3" fmla="*/ 457252 h 459434"/>
                <a:gd name="connsiteX4" fmla="*/ 95134 w 141881"/>
                <a:gd name="connsiteY4" fmla="*/ 304852 h 459434"/>
                <a:gd name="connsiteX5" fmla="*/ 25284 w 141881"/>
                <a:gd name="connsiteY5" fmla="*/ 147689 h 459434"/>
                <a:gd name="connsiteX6" fmla="*/ 4646 w 141881"/>
                <a:gd name="connsiteY6" fmla="*/ 1639 h 4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881" h="459434">
                  <a:moveTo>
                    <a:pt x="4646" y="1639"/>
                  </a:moveTo>
                  <a:cubicBezTo>
                    <a:pt x="677" y="-10267"/>
                    <a:pt x="-1704" y="45560"/>
                    <a:pt x="1471" y="76252"/>
                  </a:cubicBezTo>
                  <a:cubicBezTo>
                    <a:pt x="4646" y="106944"/>
                    <a:pt x="677" y="122289"/>
                    <a:pt x="23696" y="185789"/>
                  </a:cubicBezTo>
                  <a:cubicBezTo>
                    <a:pt x="46715" y="249289"/>
                    <a:pt x="127678" y="437408"/>
                    <a:pt x="139584" y="457252"/>
                  </a:cubicBezTo>
                  <a:cubicBezTo>
                    <a:pt x="151490" y="477096"/>
                    <a:pt x="114184" y="356446"/>
                    <a:pt x="95134" y="304852"/>
                  </a:cubicBezTo>
                  <a:cubicBezTo>
                    <a:pt x="76084" y="253258"/>
                    <a:pt x="40630" y="195314"/>
                    <a:pt x="25284" y="147689"/>
                  </a:cubicBezTo>
                  <a:cubicBezTo>
                    <a:pt x="9938" y="100064"/>
                    <a:pt x="8615" y="13545"/>
                    <a:pt x="4646" y="16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" name="フリーフォーム: 図形 290">
              <a:extLst>
                <a:ext uri="{FF2B5EF4-FFF2-40B4-BE49-F238E27FC236}">
                  <a16:creationId xmlns:a16="http://schemas.microsoft.com/office/drawing/2014/main" id="{EFDC098E-A64A-4FA0-A82C-7AC348B9055F}"/>
                </a:ext>
              </a:extLst>
            </p:cNvPr>
            <p:cNvSpPr/>
            <p:nvPr/>
          </p:nvSpPr>
          <p:spPr>
            <a:xfrm>
              <a:off x="8772523" y="10127868"/>
              <a:ext cx="117529" cy="250532"/>
            </a:xfrm>
            <a:custGeom>
              <a:avLst/>
              <a:gdLst>
                <a:gd name="connsiteX0" fmla="*/ 2 w 117529"/>
                <a:gd name="connsiteY0" fmla="*/ 382 h 250532"/>
                <a:gd name="connsiteX1" fmla="*/ 104777 w 117529"/>
                <a:gd name="connsiteY1" fmla="*/ 176595 h 250532"/>
                <a:gd name="connsiteX2" fmla="*/ 114302 w 117529"/>
                <a:gd name="connsiteY2" fmla="*/ 249620 h 250532"/>
                <a:gd name="connsiteX3" fmla="*/ 107952 w 117529"/>
                <a:gd name="connsiteY3" fmla="*/ 132145 h 250532"/>
                <a:gd name="connsiteX4" fmla="*/ 2 w 117529"/>
                <a:gd name="connsiteY4" fmla="*/ 382 h 2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529" h="250532">
                  <a:moveTo>
                    <a:pt x="2" y="382"/>
                  </a:moveTo>
                  <a:cubicBezTo>
                    <a:pt x="-527" y="7790"/>
                    <a:pt x="85727" y="135055"/>
                    <a:pt x="104777" y="176595"/>
                  </a:cubicBezTo>
                  <a:cubicBezTo>
                    <a:pt x="123827" y="218135"/>
                    <a:pt x="113773" y="257028"/>
                    <a:pt x="114302" y="249620"/>
                  </a:cubicBezTo>
                  <a:cubicBezTo>
                    <a:pt x="114831" y="242212"/>
                    <a:pt x="124356" y="169187"/>
                    <a:pt x="107952" y="132145"/>
                  </a:cubicBezTo>
                  <a:cubicBezTo>
                    <a:pt x="91548" y="95103"/>
                    <a:pt x="531" y="-7026"/>
                    <a:pt x="2" y="3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" name="フリーフォーム: 図形 299">
              <a:extLst>
                <a:ext uri="{FF2B5EF4-FFF2-40B4-BE49-F238E27FC236}">
                  <a16:creationId xmlns:a16="http://schemas.microsoft.com/office/drawing/2014/main" id="{CC963169-451D-4961-8DF2-1A39529672C4}"/>
                </a:ext>
              </a:extLst>
            </p:cNvPr>
            <p:cNvSpPr/>
            <p:nvPr/>
          </p:nvSpPr>
          <p:spPr>
            <a:xfrm>
              <a:off x="8766997" y="10501160"/>
              <a:ext cx="119833" cy="175069"/>
            </a:xfrm>
            <a:custGeom>
              <a:avLst/>
              <a:gdLst>
                <a:gd name="connsiteX0" fmla="*/ 766 w 119833"/>
                <a:gd name="connsiteY0" fmla="*/ 153 h 175069"/>
                <a:gd name="connsiteX1" fmla="*/ 62678 w 119833"/>
                <a:gd name="connsiteY1" fmla="*/ 128740 h 175069"/>
                <a:gd name="connsiteX2" fmla="*/ 119828 w 119833"/>
                <a:gd name="connsiteY2" fmla="*/ 174778 h 175069"/>
                <a:gd name="connsiteX3" fmla="*/ 59503 w 119833"/>
                <a:gd name="connsiteY3" fmla="*/ 146203 h 175069"/>
                <a:gd name="connsiteX4" fmla="*/ 29341 w 119833"/>
                <a:gd name="connsiteY4" fmla="*/ 103340 h 175069"/>
                <a:gd name="connsiteX5" fmla="*/ 766 w 119833"/>
                <a:gd name="connsiteY5" fmla="*/ 153 h 17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833" h="175069">
                  <a:moveTo>
                    <a:pt x="766" y="153"/>
                  </a:moveTo>
                  <a:cubicBezTo>
                    <a:pt x="6322" y="4386"/>
                    <a:pt x="42834" y="99636"/>
                    <a:pt x="62678" y="128740"/>
                  </a:cubicBezTo>
                  <a:cubicBezTo>
                    <a:pt x="82522" y="157844"/>
                    <a:pt x="120357" y="171868"/>
                    <a:pt x="119828" y="174778"/>
                  </a:cubicBezTo>
                  <a:cubicBezTo>
                    <a:pt x="119299" y="177689"/>
                    <a:pt x="74584" y="158109"/>
                    <a:pt x="59503" y="146203"/>
                  </a:cubicBezTo>
                  <a:cubicBezTo>
                    <a:pt x="44422" y="134297"/>
                    <a:pt x="37278" y="126359"/>
                    <a:pt x="29341" y="103340"/>
                  </a:cubicBezTo>
                  <a:cubicBezTo>
                    <a:pt x="21404" y="80321"/>
                    <a:pt x="-4790" y="-4080"/>
                    <a:pt x="766" y="1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" name="フリーフォーム: 図形 310">
              <a:extLst>
                <a:ext uri="{FF2B5EF4-FFF2-40B4-BE49-F238E27FC236}">
                  <a16:creationId xmlns:a16="http://schemas.microsoft.com/office/drawing/2014/main" id="{FAA26BA8-EE77-4C84-8E33-F70E6DEFEFA4}"/>
                </a:ext>
              </a:extLst>
            </p:cNvPr>
            <p:cNvSpPr/>
            <p:nvPr/>
          </p:nvSpPr>
          <p:spPr>
            <a:xfrm>
              <a:off x="8805735" y="10310710"/>
              <a:ext cx="48980" cy="224038"/>
            </a:xfrm>
            <a:custGeom>
              <a:avLst/>
              <a:gdLst>
                <a:gd name="connsiteX0" fmla="*/ 128 w 48980"/>
                <a:gd name="connsiteY0" fmla="*/ 103 h 224038"/>
                <a:gd name="connsiteX1" fmla="*/ 47753 w 48980"/>
                <a:gd name="connsiteY1" fmla="*/ 76303 h 224038"/>
                <a:gd name="connsiteX2" fmla="*/ 35053 w 48980"/>
                <a:gd name="connsiteY2" fmla="*/ 223940 h 224038"/>
                <a:gd name="connsiteX3" fmla="*/ 36640 w 48980"/>
                <a:gd name="connsiteY3" fmla="*/ 98528 h 224038"/>
                <a:gd name="connsiteX4" fmla="*/ 33465 w 48980"/>
                <a:gd name="connsiteY4" fmla="*/ 60428 h 224038"/>
                <a:gd name="connsiteX5" fmla="*/ 128 w 48980"/>
                <a:gd name="connsiteY5" fmla="*/ 103 h 224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980" h="224038">
                  <a:moveTo>
                    <a:pt x="128" y="103"/>
                  </a:moveTo>
                  <a:cubicBezTo>
                    <a:pt x="2509" y="2749"/>
                    <a:pt x="41932" y="38997"/>
                    <a:pt x="47753" y="76303"/>
                  </a:cubicBezTo>
                  <a:cubicBezTo>
                    <a:pt x="53574" y="113609"/>
                    <a:pt x="36905" y="220236"/>
                    <a:pt x="35053" y="223940"/>
                  </a:cubicBezTo>
                  <a:cubicBezTo>
                    <a:pt x="33201" y="227644"/>
                    <a:pt x="36905" y="125780"/>
                    <a:pt x="36640" y="98528"/>
                  </a:cubicBezTo>
                  <a:cubicBezTo>
                    <a:pt x="36375" y="71276"/>
                    <a:pt x="37698" y="74715"/>
                    <a:pt x="33465" y="60428"/>
                  </a:cubicBezTo>
                  <a:cubicBezTo>
                    <a:pt x="29232" y="46141"/>
                    <a:pt x="-2253" y="-2543"/>
                    <a:pt x="128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" name="フリーフォーム: 図形 311">
              <a:extLst>
                <a:ext uri="{FF2B5EF4-FFF2-40B4-BE49-F238E27FC236}">
                  <a16:creationId xmlns:a16="http://schemas.microsoft.com/office/drawing/2014/main" id="{EAA10F07-39CB-4CDE-BAE3-8BB39F767EE9}"/>
                </a:ext>
              </a:extLst>
            </p:cNvPr>
            <p:cNvSpPr/>
            <p:nvPr/>
          </p:nvSpPr>
          <p:spPr>
            <a:xfrm>
              <a:off x="8775777" y="10327623"/>
              <a:ext cx="69830" cy="224579"/>
            </a:xfrm>
            <a:custGeom>
              <a:avLst/>
              <a:gdLst>
                <a:gd name="connsiteX0" fmla="*/ 28498 w 69830"/>
                <a:gd name="connsiteY0" fmla="*/ 652 h 224579"/>
                <a:gd name="connsiteX1" fmla="*/ 3098 w 69830"/>
                <a:gd name="connsiteY1" fmla="*/ 76852 h 224579"/>
                <a:gd name="connsiteX2" fmla="*/ 7861 w 69830"/>
                <a:gd name="connsiteY2" fmla="*/ 181627 h 224579"/>
                <a:gd name="connsiteX3" fmla="*/ 69773 w 69830"/>
                <a:gd name="connsiteY3" fmla="*/ 224490 h 224579"/>
                <a:gd name="connsiteX4" fmla="*/ 18973 w 69830"/>
                <a:gd name="connsiteY4" fmla="*/ 172102 h 224579"/>
                <a:gd name="connsiteX5" fmla="*/ 14211 w 69830"/>
                <a:gd name="connsiteY5" fmla="*/ 119715 h 224579"/>
                <a:gd name="connsiteX6" fmla="*/ 28498 w 69830"/>
                <a:gd name="connsiteY6" fmla="*/ 652 h 224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0" h="224579">
                  <a:moveTo>
                    <a:pt x="28498" y="652"/>
                  </a:moveTo>
                  <a:cubicBezTo>
                    <a:pt x="26646" y="-6492"/>
                    <a:pt x="6538" y="46689"/>
                    <a:pt x="3098" y="76852"/>
                  </a:cubicBezTo>
                  <a:cubicBezTo>
                    <a:pt x="-342" y="107015"/>
                    <a:pt x="-3252" y="157021"/>
                    <a:pt x="7861" y="181627"/>
                  </a:cubicBezTo>
                  <a:cubicBezTo>
                    <a:pt x="18973" y="206233"/>
                    <a:pt x="67921" y="226077"/>
                    <a:pt x="69773" y="224490"/>
                  </a:cubicBezTo>
                  <a:cubicBezTo>
                    <a:pt x="71625" y="222903"/>
                    <a:pt x="28233" y="189565"/>
                    <a:pt x="18973" y="172102"/>
                  </a:cubicBezTo>
                  <a:cubicBezTo>
                    <a:pt x="9713" y="154640"/>
                    <a:pt x="16328" y="141146"/>
                    <a:pt x="14211" y="119715"/>
                  </a:cubicBezTo>
                  <a:cubicBezTo>
                    <a:pt x="12094" y="98284"/>
                    <a:pt x="30350" y="7796"/>
                    <a:pt x="28498" y="6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" name="フリーフォーム: 図形 312">
              <a:extLst>
                <a:ext uri="{FF2B5EF4-FFF2-40B4-BE49-F238E27FC236}">
                  <a16:creationId xmlns:a16="http://schemas.microsoft.com/office/drawing/2014/main" id="{3E0C2987-72BD-481C-9CB6-58B171703A9D}"/>
                </a:ext>
              </a:extLst>
            </p:cNvPr>
            <p:cNvSpPr/>
            <p:nvPr/>
          </p:nvSpPr>
          <p:spPr>
            <a:xfrm>
              <a:off x="8597885" y="10054890"/>
              <a:ext cx="171262" cy="320760"/>
            </a:xfrm>
            <a:custGeom>
              <a:avLst/>
              <a:gdLst>
                <a:gd name="connsiteX0" fmla="*/ 15 w 171262"/>
                <a:gd name="connsiteY0" fmla="*/ 335 h 320760"/>
                <a:gd name="connsiteX1" fmla="*/ 106378 w 171262"/>
                <a:gd name="connsiteY1" fmla="*/ 60660 h 320760"/>
                <a:gd name="connsiteX2" fmla="*/ 130190 w 171262"/>
                <a:gd name="connsiteY2" fmla="*/ 138448 h 320760"/>
                <a:gd name="connsiteX3" fmla="*/ 141303 w 171262"/>
                <a:gd name="connsiteY3" fmla="*/ 232110 h 320760"/>
                <a:gd name="connsiteX4" fmla="*/ 163528 w 171262"/>
                <a:gd name="connsiteY4" fmla="*/ 282910 h 320760"/>
                <a:gd name="connsiteX5" fmla="*/ 168290 w 171262"/>
                <a:gd name="connsiteY5" fmla="*/ 316248 h 320760"/>
                <a:gd name="connsiteX6" fmla="*/ 120665 w 171262"/>
                <a:gd name="connsiteY6" fmla="*/ 179723 h 320760"/>
                <a:gd name="connsiteX7" fmla="*/ 114315 w 171262"/>
                <a:gd name="connsiteY7" fmla="*/ 87648 h 320760"/>
                <a:gd name="connsiteX8" fmla="*/ 15 w 171262"/>
                <a:gd name="connsiteY8" fmla="*/ 335 h 320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1262" h="320760">
                  <a:moveTo>
                    <a:pt x="15" y="335"/>
                  </a:moveTo>
                  <a:cubicBezTo>
                    <a:pt x="-1308" y="-4163"/>
                    <a:pt x="84682" y="37641"/>
                    <a:pt x="106378" y="60660"/>
                  </a:cubicBezTo>
                  <a:cubicBezTo>
                    <a:pt x="128074" y="83679"/>
                    <a:pt x="124369" y="109873"/>
                    <a:pt x="130190" y="138448"/>
                  </a:cubicBezTo>
                  <a:cubicBezTo>
                    <a:pt x="136011" y="167023"/>
                    <a:pt x="135747" y="208033"/>
                    <a:pt x="141303" y="232110"/>
                  </a:cubicBezTo>
                  <a:cubicBezTo>
                    <a:pt x="146859" y="256187"/>
                    <a:pt x="159030" y="268887"/>
                    <a:pt x="163528" y="282910"/>
                  </a:cubicBezTo>
                  <a:cubicBezTo>
                    <a:pt x="168026" y="296933"/>
                    <a:pt x="175434" y="333446"/>
                    <a:pt x="168290" y="316248"/>
                  </a:cubicBezTo>
                  <a:cubicBezTo>
                    <a:pt x="161146" y="299050"/>
                    <a:pt x="129661" y="217823"/>
                    <a:pt x="120665" y="179723"/>
                  </a:cubicBezTo>
                  <a:cubicBezTo>
                    <a:pt x="111669" y="141623"/>
                    <a:pt x="133894" y="117281"/>
                    <a:pt x="114315" y="87648"/>
                  </a:cubicBezTo>
                  <a:cubicBezTo>
                    <a:pt x="94736" y="58015"/>
                    <a:pt x="1338" y="4833"/>
                    <a:pt x="15" y="3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" name="フリーフォーム: 図形 313">
              <a:extLst>
                <a:ext uri="{FF2B5EF4-FFF2-40B4-BE49-F238E27FC236}">
                  <a16:creationId xmlns:a16="http://schemas.microsoft.com/office/drawing/2014/main" id="{45699C28-8D10-4C52-B2C1-E5BFD1871F86}"/>
                </a:ext>
              </a:extLst>
            </p:cNvPr>
            <p:cNvSpPr/>
            <p:nvPr/>
          </p:nvSpPr>
          <p:spPr>
            <a:xfrm>
              <a:off x="8577578" y="10312397"/>
              <a:ext cx="206515" cy="223848"/>
            </a:xfrm>
            <a:custGeom>
              <a:avLst/>
              <a:gdLst>
                <a:gd name="connsiteX0" fmla="*/ 1272 w 206515"/>
                <a:gd name="connsiteY0" fmla="*/ 3 h 223848"/>
                <a:gd name="connsiteX1" fmla="*/ 9210 w 206515"/>
                <a:gd name="connsiteY1" fmla="*/ 82553 h 223848"/>
                <a:gd name="connsiteX2" fmla="*/ 55247 w 206515"/>
                <a:gd name="connsiteY2" fmla="*/ 111128 h 223848"/>
                <a:gd name="connsiteX3" fmla="*/ 137797 w 206515"/>
                <a:gd name="connsiteY3" fmla="*/ 179391 h 223848"/>
                <a:gd name="connsiteX4" fmla="*/ 206060 w 206515"/>
                <a:gd name="connsiteY4" fmla="*/ 223841 h 223848"/>
                <a:gd name="connsiteX5" fmla="*/ 164785 w 206515"/>
                <a:gd name="connsiteY5" fmla="*/ 182566 h 223848"/>
                <a:gd name="connsiteX6" fmla="*/ 110810 w 206515"/>
                <a:gd name="connsiteY6" fmla="*/ 128591 h 223848"/>
                <a:gd name="connsiteX7" fmla="*/ 26672 w 206515"/>
                <a:gd name="connsiteY7" fmla="*/ 79378 h 223848"/>
                <a:gd name="connsiteX8" fmla="*/ 1272 w 206515"/>
                <a:gd name="connsiteY8" fmla="*/ 3 h 22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515" h="223848">
                  <a:moveTo>
                    <a:pt x="1272" y="3"/>
                  </a:moveTo>
                  <a:cubicBezTo>
                    <a:pt x="-1638" y="532"/>
                    <a:pt x="214" y="64032"/>
                    <a:pt x="9210" y="82553"/>
                  </a:cubicBezTo>
                  <a:cubicBezTo>
                    <a:pt x="18206" y="101074"/>
                    <a:pt x="33816" y="94988"/>
                    <a:pt x="55247" y="111128"/>
                  </a:cubicBezTo>
                  <a:cubicBezTo>
                    <a:pt x="76678" y="127268"/>
                    <a:pt x="112662" y="160606"/>
                    <a:pt x="137797" y="179391"/>
                  </a:cubicBezTo>
                  <a:cubicBezTo>
                    <a:pt x="162932" y="198176"/>
                    <a:pt x="201562" y="223312"/>
                    <a:pt x="206060" y="223841"/>
                  </a:cubicBezTo>
                  <a:cubicBezTo>
                    <a:pt x="210558" y="224370"/>
                    <a:pt x="180660" y="198441"/>
                    <a:pt x="164785" y="182566"/>
                  </a:cubicBezTo>
                  <a:cubicBezTo>
                    <a:pt x="148910" y="166691"/>
                    <a:pt x="133829" y="145789"/>
                    <a:pt x="110810" y="128591"/>
                  </a:cubicBezTo>
                  <a:cubicBezTo>
                    <a:pt x="87791" y="111393"/>
                    <a:pt x="46516" y="95782"/>
                    <a:pt x="26672" y="79378"/>
                  </a:cubicBezTo>
                  <a:cubicBezTo>
                    <a:pt x="6828" y="62974"/>
                    <a:pt x="4182" y="-526"/>
                    <a:pt x="127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" name="フリーフォーム: 図形 314">
              <a:extLst>
                <a:ext uri="{FF2B5EF4-FFF2-40B4-BE49-F238E27FC236}">
                  <a16:creationId xmlns:a16="http://schemas.microsoft.com/office/drawing/2014/main" id="{F31C8716-5E5F-4F8E-9374-BF0C725211AB}"/>
                </a:ext>
              </a:extLst>
            </p:cNvPr>
            <p:cNvSpPr/>
            <p:nvPr/>
          </p:nvSpPr>
          <p:spPr>
            <a:xfrm>
              <a:off x="8615999" y="10262859"/>
              <a:ext cx="66070" cy="114661"/>
            </a:xfrm>
            <a:custGeom>
              <a:avLst/>
              <a:gdLst>
                <a:gd name="connsiteX0" fmla="*/ 66039 w 66070"/>
                <a:gd name="connsiteY0" fmla="*/ 329 h 114661"/>
                <a:gd name="connsiteX1" fmla="*/ 31114 w 66070"/>
                <a:gd name="connsiteY1" fmla="*/ 59066 h 114661"/>
                <a:gd name="connsiteX2" fmla="*/ 7301 w 66070"/>
                <a:gd name="connsiteY2" fmla="*/ 92404 h 114661"/>
                <a:gd name="connsiteX3" fmla="*/ 951 w 66070"/>
                <a:gd name="connsiteY3" fmla="*/ 114629 h 114661"/>
                <a:gd name="connsiteX4" fmla="*/ 24764 w 66070"/>
                <a:gd name="connsiteY4" fmla="*/ 87641 h 114661"/>
                <a:gd name="connsiteX5" fmla="*/ 66039 w 66070"/>
                <a:gd name="connsiteY5" fmla="*/ 329 h 1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70" h="114661">
                  <a:moveTo>
                    <a:pt x="66039" y="329"/>
                  </a:moveTo>
                  <a:cubicBezTo>
                    <a:pt x="67097" y="-4433"/>
                    <a:pt x="40904" y="43720"/>
                    <a:pt x="31114" y="59066"/>
                  </a:cubicBezTo>
                  <a:cubicBezTo>
                    <a:pt x="21324" y="74412"/>
                    <a:pt x="12328" y="83144"/>
                    <a:pt x="7301" y="92404"/>
                  </a:cubicBezTo>
                  <a:cubicBezTo>
                    <a:pt x="2274" y="101665"/>
                    <a:pt x="-1959" y="115423"/>
                    <a:pt x="951" y="114629"/>
                  </a:cubicBezTo>
                  <a:cubicBezTo>
                    <a:pt x="3861" y="113835"/>
                    <a:pt x="14974" y="102987"/>
                    <a:pt x="24764" y="87641"/>
                  </a:cubicBezTo>
                  <a:cubicBezTo>
                    <a:pt x="34554" y="72295"/>
                    <a:pt x="64981" y="5091"/>
                    <a:pt x="66039" y="3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" name="フリーフォーム: 図形 315">
              <a:extLst>
                <a:ext uri="{FF2B5EF4-FFF2-40B4-BE49-F238E27FC236}">
                  <a16:creationId xmlns:a16="http://schemas.microsoft.com/office/drawing/2014/main" id="{4E01AA2D-5234-4D59-8F7D-1E563840237B}"/>
                </a:ext>
              </a:extLst>
            </p:cNvPr>
            <p:cNvSpPr/>
            <p:nvPr/>
          </p:nvSpPr>
          <p:spPr>
            <a:xfrm>
              <a:off x="8564484" y="10052045"/>
              <a:ext cx="90369" cy="276491"/>
            </a:xfrm>
            <a:custGeom>
              <a:avLst/>
              <a:gdLst>
                <a:gd name="connsiteX0" fmla="*/ 79 w 90369"/>
                <a:gd name="connsiteY0" fmla="*/ 5 h 276491"/>
                <a:gd name="connsiteX1" fmla="*/ 85804 w 90369"/>
                <a:gd name="connsiteY1" fmla="*/ 69855 h 276491"/>
                <a:gd name="connsiteX2" fmla="*/ 77866 w 90369"/>
                <a:gd name="connsiteY2" fmla="*/ 122243 h 276491"/>
                <a:gd name="connsiteX3" fmla="*/ 71516 w 90369"/>
                <a:gd name="connsiteY3" fmla="*/ 215905 h 276491"/>
                <a:gd name="connsiteX4" fmla="*/ 49291 w 90369"/>
                <a:gd name="connsiteY4" fmla="*/ 238130 h 276491"/>
                <a:gd name="connsiteX5" fmla="*/ 1666 w 90369"/>
                <a:gd name="connsiteY5" fmla="*/ 276230 h 276491"/>
                <a:gd name="connsiteX6" fmla="*/ 60404 w 90369"/>
                <a:gd name="connsiteY6" fmla="*/ 217493 h 276491"/>
                <a:gd name="connsiteX7" fmla="*/ 73104 w 90369"/>
                <a:gd name="connsiteY7" fmla="*/ 168280 h 276491"/>
                <a:gd name="connsiteX8" fmla="*/ 69929 w 90369"/>
                <a:gd name="connsiteY8" fmla="*/ 66680 h 276491"/>
                <a:gd name="connsiteX9" fmla="*/ 79 w 90369"/>
                <a:gd name="connsiteY9" fmla="*/ 5 h 276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369" h="276491">
                  <a:moveTo>
                    <a:pt x="79" y="5"/>
                  </a:moveTo>
                  <a:cubicBezTo>
                    <a:pt x="2725" y="534"/>
                    <a:pt x="72840" y="49482"/>
                    <a:pt x="85804" y="69855"/>
                  </a:cubicBezTo>
                  <a:cubicBezTo>
                    <a:pt x="98768" y="90228"/>
                    <a:pt x="80247" y="97901"/>
                    <a:pt x="77866" y="122243"/>
                  </a:cubicBezTo>
                  <a:cubicBezTo>
                    <a:pt x="75485" y="146585"/>
                    <a:pt x="76278" y="196591"/>
                    <a:pt x="71516" y="215905"/>
                  </a:cubicBezTo>
                  <a:cubicBezTo>
                    <a:pt x="66754" y="235219"/>
                    <a:pt x="60933" y="228076"/>
                    <a:pt x="49291" y="238130"/>
                  </a:cubicBezTo>
                  <a:cubicBezTo>
                    <a:pt x="37649" y="248184"/>
                    <a:pt x="-186" y="279669"/>
                    <a:pt x="1666" y="276230"/>
                  </a:cubicBezTo>
                  <a:cubicBezTo>
                    <a:pt x="3518" y="272791"/>
                    <a:pt x="48498" y="235485"/>
                    <a:pt x="60404" y="217493"/>
                  </a:cubicBezTo>
                  <a:cubicBezTo>
                    <a:pt x="72310" y="199501"/>
                    <a:pt x="71517" y="193416"/>
                    <a:pt x="73104" y="168280"/>
                  </a:cubicBezTo>
                  <a:cubicBezTo>
                    <a:pt x="74692" y="143145"/>
                    <a:pt x="77867" y="92345"/>
                    <a:pt x="69929" y="66680"/>
                  </a:cubicBezTo>
                  <a:cubicBezTo>
                    <a:pt x="61992" y="41016"/>
                    <a:pt x="-2567" y="-524"/>
                    <a:pt x="79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" name="フリーフォーム: 図形 316">
              <a:extLst>
                <a:ext uri="{FF2B5EF4-FFF2-40B4-BE49-F238E27FC236}">
                  <a16:creationId xmlns:a16="http://schemas.microsoft.com/office/drawing/2014/main" id="{E4159376-4A4E-406B-B21C-57F2C722F409}"/>
                </a:ext>
              </a:extLst>
            </p:cNvPr>
            <p:cNvSpPr/>
            <p:nvPr/>
          </p:nvSpPr>
          <p:spPr>
            <a:xfrm>
              <a:off x="8569723" y="10064363"/>
              <a:ext cx="10843" cy="255032"/>
            </a:xfrm>
            <a:custGeom>
              <a:avLst/>
              <a:gdLst>
                <a:gd name="connsiteX0" fmla="*/ 1190 w 10843"/>
                <a:gd name="connsiteY0" fmla="*/ 387 h 255032"/>
                <a:gd name="connsiteX1" fmla="*/ 1190 w 10843"/>
                <a:gd name="connsiteY1" fmla="*/ 244862 h 255032"/>
                <a:gd name="connsiteX2" fmla="*/ 10715 w 10843"/>
                <a:gd name="connsiteY2" fmla="*/ 189300 h 255032"/>
                <a:gd name="connsiteX3" fmla="*/ 1190 w 10843"/>
                <a:gd name="connsiteY3" fmla="*/ 387 h 255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843" h="255032">
                  <a:moveTo>
                    <a:pt x="1190" y="387"/>
                  </a:moveTo>
                  <a:cubicBezTo>
                    <a:pt x="-398" y="9647"/>
                    <a:pt x="-397" y="213377"/>
                    <a:pt x="1190" y="244862"/>
                  </a:cubicBezTo>
                  <a:cubicBezTo>
                    <a:pt x="2777" y="276347"/>
                    <a:pt x="9392" y="228194"/>
                    <a:pt x="10715" y="189300"/>
                  </a:cubicBezTo>
                  <a:cubicBezTo>
                    <a:pt x="12038" y="150406"/>
                    <a:pt x="2778" y="-8873"/>
                    <a:pt x="1190" y="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" name="フリーフォーム: 図形 318">
              <a:extLst>
                <a:ext uri="{FF2B5EF4-FFF2-40B4-BE49-F238E27FC236}">
                  <a16:creationId xmlns:a16="http://schemas.microsoft.com/office/drawing/2014/main" id="{BACBAD28-1826-410D-AA8F-395729DD96C9}"/>
                </a:ext>
              </a:extLst>
            </p:cNvPr>
            <p:cNvSpPr/>
            <p:nvPr/>
          </p:nvSpPr>
          <p:spPr>
            <a:xfrm>
              <a:off x="8542226" y="9734129"/>
              <a:ext cx="152628" cy="48652"/>
            </a:xfrm>
            <a:custGeom>
              <a:avLst/>
              <a:gdLst>
                <a:gd name="connsiteX0" fmla="*/ 112 w 152628"/>
                <a:gd name="connsiteY0" fmla="*/ 421 h 48652"/>
                <a:gd name="connsiteX1" fmla="*/ 144574 w 152628"/>
                <a:gd name="connsiteY1" fmla="*/ 48046 h 48652"/>
                <a:gd name="connsiteX2" fmla="*/ 120762 w 152628"/>
                <a:gd name="connsiteY2" fmla="*/ 25821 h 48652"/>
                <a:gd name="connsiteX3" fmla="*/ 112 w 152628"/>
                <a:gd name="connsiteY3" fmla="*/ 421 h 4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628" h="48652">
                  <a:moveTo>
                    <a:pt x="112" y="421"/>
                  </a:moveTo>
                  <a:cubicBezTo>
                    <a:pt x="4081" y="4125"/>
                    <a:pt x="124466" y="43813"/>
                    <a:pt x="144574" y="48046"/>
                  </a:cubicBezTo>
                  <a:cubicBezTo>
                    <a:pt x="164682" y="52279"/>
                    <a:pt x="143516" y="33229"/>
                    <a:pt x="120762" y="25821"/>
                  </a:cubicBezTo>
                  <a:cubicBezTo>
                    <a:pt x="98008" y="18413"/>
                    <a:pt x="-3857" y="-3283"/>
                    <a:pt x="112" y="4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: 図形 1151">
              <a:extLst>
                <a:ext uri="{FF2B5EF4-FFF2-40B4-BE49-F238E27FC236}">
                  <a16:creationId xmlns:a16="http://schemas.microsoft.com/office/drawing/2014/main" id="{57FED2B2-0AE0-4FDD-B4D9-05A77C910FAC}"/>
                </a:ext>
              </a:extLst>
            </p:cNvPr>
            <p:cNvSpPr/>
            <p:nvPr/>
          </p:nvSpPr>
          <p:spPr>
            <a:xfrm>
              <a:off x="8534269" y="9951492"/>
              <a:ext cx="25903" cy="161680"/>
            </a:xfrm>
            <a:custGeom>
              <a:avLst/>
              <a:gdLst>
                <a:gd name="connsiteX0" fmla="*/ 131 w 25903"/>
                <a:gd name="connsiteY0" fmla="*/ 546 h 161680"/>
                <a:gd name="connsiteX1" fmla="*/ 16006 w 25903"/>
                <a:gd name="connsiteY1" fmla="*/ 157708 h 161680"/>
                <a:gd name="connsiteX2" fmla="*/ 25531 w 25903"/>
                <a:gd name="connsiteY2" fmla="*/ 106908 h 161680"/>
                <a:gd name="connsiteX3" fmla="*/ 131 w 25903"/>
                <a:gd name="connsiteY3" fmla="*/ 546 h 16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903" h="161680">
                  <a:moveTo>
                    <a:pt x="131" y="546"/>
                  </a:moveTo>
                  <a:cubicBezTo>
                    <a:pt x="-1456" y="9013"/>
                    <a:pt x="11773" y="139981"/>
                    <a:pt x="16006" y="157708"/>
                  </a:cubicBezTo>
                  <a:cubicBezTo>
                    <a:pt x="20239" y="175435"/>
                    <a:pt x="27648" y="129398"/>
                    <a:pt x="25531" y="106908"/>
                  </a:cubicBezTo>
                  <a:cubicBezTo>
                    <a:pt x="23414" y="84419"/>
                    <a:pt x="1718" y="-7921"/>
                    <a:pt x="131" y="5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: 図形 1152">
              <a:extLst>
                <a:ext uri="{FF2B5EF4-FFF2-40B4-BE49-F238E27FC236}">
                  <a16:creationId xmlns:a16="http://schemas.microsoft.com/office/drawing/2014/main" id="{4BC32620-1AE4-4201-B4A6-FB2B15CB5CF4}"/>
                </a:ext>
              </a:extLst>
            </p:cNvPr>
            <p:cNvSpPr/>
            <p:nvPr/>
          </p:nvSpPr>
          <p:spPr>
            <a:xfrm>
              <a:off x="8516938" y="9737680"/>
              <a:ext cx="138116" cy="249390"/>
            </a:xfrm>
            <a:custGeom>
              <a:avLst/>
              <a:gdLst>
                <a:gd name="connsiteX0" fmla="*/ 28575 w 138116"/>
                <a:gd name="connsiteY0" fmla="*/ 45 h 249390"/>
                <a:gd name="connsiteX1" fmla="*/ 0 w 138116"/>
                <a:gd name="connsiteY1" fmla="*/ 152445 h 249390"/>
                <a:gd name="connsiteX2" fmla="*/ 28575 w 138116"/>
                <a:gd name="connsiteY2" fmla="*/ 247695 h 249390"/>
                <a:gd name="connsiteX3" fmla="*/ 68262 w 138116"/>
                <a:gd name="connsiteY3" fmla="*/ 209595 h 249390"/>
                <a:gd name="connsiteX4" fmla="*/ 109537 w 138116"/>
                <a:gd name="connsiteY4" fmla="*/ 160383 h 249390"/>
                <a:gd name="connsiteX5" fmla="*/ 127000 w 138116"/>
                <a:gd name="connsiteY5" fmla="*/ 95295 h 249390"/>
                <a:gd name="connsiteX6" fmla="*/ 87312 w 138116"/>
                <a:gd name="connsiteY6" fmla="*/ 55608 h 249390"/>
                <a:gd name="connsiteX7" fmla="*/ 138112 w 138116"/>
                <a:gd name="connsiteY7" fmla="*/ 57195 h 249390"/>
                <a:gd name="connsiteX8" fmla="*/ 84137 w 138116"/>
                <a:gd name="connsiteY8" fmla="*/ 47670 h 249390"/>
                <a:gd name="connsiteX9" fmla="*/ 96837 w 138116"/>
                <a:gd name="connsiteY9" fmla="*/ 81008 h 249390"/>
                <a:gd name="connsiteX10" fmla="*/ 112712 w 138116"/>
                <a:gd name="connsiteY10" fmla="*/ 107995 h 249390"/>
                <a:gd name="connsiteX11" fmla="*/ 26987 w 138116"/>
                <a:gd name="connsiteY11" fmla="*/ 214358 h 249390"/>
                <a:gd name="connsiteX12" fmla="*/ 19050 w 138116"/>
                <a:gd name="connsiteY12" fmla="*/ 168320 h 249390"/>
                <a:gd name="connsiteX13" fmla="*/ 28575 w 138116"/>
                <a:gd name="connsiteY13" fmla="*/ 45 h 24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116" h="249390">
                  <a:moveTo>
                    <a:pt x="28575" y="45"/>
                  </a:moveTo>
                  <a:cubicBezTo>
                    <a:pt x="25400" y="-2601"/>
                    <a:pt x="0" y="111170"/>
                    <a:pt x="0" y="152445"/>
                  </a:cubicBezTo>
                  <a:cubicBezTo>
                    <a:pt x="0" y="193720"/>
                    <a:pt x="17198" y="238170"/>
                    <a:pt x="28575" y="247695"/>
                  </a:cubicBezTo>
                  <a:cubicBezTo>
                    <a:pt x="39952" y="257220"/>
                    <a:pt x="54768" y="224147"/>
                    <a:pt x="68262" y="209595"/>
                  </a:cubicBezTo>
                  <a:cubicBezTo>
                    <a:pt x="81756" y="195043"/>
                    <a:pt x="99747" y="179433"/>
                    <a:pt x="109537" y="160383"/>
                  </a:cubicBezTo>
                  <a:cubicBezTo>
                    <a:pt x="119327" y="141333"/>
                    <a:pt x="130704" y="112757"/>
                    <a:pt x="127000" y="95295"/>
                  </a:cubicBezTo>
                  <a:cubicBezTo>
                    <a:pt x="123296" y="77833"/>
                    <a:pt x="85460" y="61958"/>
                    <a:pt x="87312" y="55608"/>
                  </a:cubicBezTo>
                  <a:cubicBezTo>
                    <a:pt x="89164" y="49258"/>
                    <a:pt x="138641" y="58518"/>
                    <a:pt x="138112" y="57195"/>
                  </a:cubicBezTo>
                  <a:cubicBezTo>
                    <a:pt x="137583" y="55872"/>
                    <a:pt x="91016" y="43701"/>
                    <a:pt x="84137" y="47670"/>
                  </a:cubicBezTo>
                  <a:cubicBezTo>
                    <a:pt x="77258" y="51639"/>
                    <a:pt x="92075" y="70954"/>
                    <a:pt x="96837" y="81008"/>
                  </a:cubicBezTo>
                  <a:cubicBezTo>
                    <a:pt x="101600" y="91062"/>
                    <a:pt x="124354" y="85770"/>
                    <a:pt x="112712" y="107995"/>
                  </a:cubicBezTo>
                  <a:cubicBezTo>
                    <a:pt x="101070" y="130220"/>
                    <a:pt x="42597" y="204304"/>
                    <a:pt x="26987" y="214358"/>
                  </a:cubicBezTo>
                  <a:cubicBezTo>
                    <a:pt x="11377" y="224412"/>
                    <a:pt x="21696" y="200070"/>
                    <a:pt x="19050" y="168320"/>
                  </a:cubicBezTo>
                  <a:cubicBezTo>
                    <a:pt x="16404" y="136570"/>
                    <a:pt x="31750" y="2691"/>
                    <a:pt x="28575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: 図形 1153">
              <a:extLst>
                <a:ext uri="{FF2B5EF4-FFF2-40B4-BE49-F238E27FC236}">
                  <a16:creationId xmlns:a16="http://schemas.microsoft.com/office/drawing/2014/main" id="{5406E470-A29C-4FE0-94C0-5857718ECE4F}"/>
                </a:ext>
              </a:extLst>
            </p:cNvPr>
            <p:cNvSpPr/>
            <p:nvPr/>
          </p:nvSpPr>
          <p:spPr>
            <a:xfrm>
              <a:off x="8658332" y="9800185"/>
              <a:ext cx="102920" cy="313716"/>
            </a:xfrm>
            <a:custGeom>
              <a:avLst/>
              <a:gdLst>
                <a:gd name="connsiteX0" fmla="*/ 26881 w 102920"/>
                <a:gd name="connsiteY0" fmla="*/ 1040 h 313716"/>
                <a:gd name="connsiteX1" fmla="*/ 22118 w 102920"/>
                <a:gd name="connsiteY1" fmla="*/ 77240 h 313716"/>
                <a:gd name="connsiteX2" fmla="*/ 95143 w 102920"/>
                <a:gd name="connsiteY2" fmla="*/ 274090 h 313716"/>
                <a:gd name="connsiteX3" fmla="*/ 98318 w 102920"/>
                <a:gd name="connsiteY3" fmla="*/ 312190 h 313716"/>
                <a:gd name="connsiteX4" fmla="*/ 72918 w 102920"/>
                <a:gd name="connsiteY4" fmla="*/ 247103 h 313716"/>
                <a:gd name="connsiteX5" fmla="*/ 1481 w 102920"/>
                <a:gd name="connsiteY5" fmla="*/ 124865 h 313716"/>
                <a:gd name="connsiteX6" fmla="*/ 26881 w 102920"/>
                <a:gd name="connsiteY6" fmla="*/ 1040 h 31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920" h="313716">
                  <a:moveTo>
                    <a:pt x="26881" y="1040"/>
                  </a:moveTo>
                  <a:cubicBezTo>
                    <a:pt x="30320" y="-6897"/>
                    <a:pt x="10741" y="31732"/>
                    <a:pt x="22118" y="77240"/>
                  </a:cubicBezTo>
                  <a:cubicBezTo>
                    <a:pt x="33495" y="122748"/>
                    <a:pt x="82443" y="234932"/>
                    <a:pt x="95143" y="274090"/>
                  </a:cubicBezTo>
                  <a:cubicBezTo>
                    <a:pt x="107843" y="313248"/>
                    <a:pt x="102022" y="316688"/>
                    <a:pt x="98318" y="312190"/>
                  </a:cubicBezTo>
                  <a:cubicBezTo>
                    <a:pt x="94614" y="307692"/>
                    <a:pt x="89058" y="278324"/>
                    <a:pt x="72918" y="247103"/>
                  </a:cubicBezTo>
                  <a:cubicBezTo>
                    <a:pt x="56779" y="215882"/>
                    <a:pt x="9948" y="162965"/>
                    <a:pt x="1481" y="124865"/>
                  </a:cubicBezTo>
                  <a:cubicBezTo>
                    <a:pt x="-6986" y="86765"/>
                    <a:pt x="23442" y="8977"/>
                    <a:pt x="26881" y="10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: 図形 1154">
              <a:extLst>
                <a:ext uri="{FF2B5EF4-FFF2-40B4-BE49-F238E27FC236}">
                  <a16:creationId xmlns:a16="http://schemas.microsoft.com/office/drawing/2014/main" id="{FE6022EF-7AC1-4F22-80B5-C3D3F926F85F}"/>
                </a:ext>
              </a:extLst>
            </p:cNvPr>
            <p:cNvSpPr/>
            <p:nvPr/>
          </p:nvSpPr>
          <p:spPr>
            <a:xfrm>
              <a:off x="8703275" y="10045684"/>
              <a:ext cx="160277" cy="308756"/>
            </a:xfrm>
            <a:custGeom>
              <a:avLst/>
              <a:gdLst>
                <a:gd name="connsiteX0" fmla="*/ 34325 w 160277"/>
                <a:gd name="connsiteY0" fmla="*/ 16 h 308756"/>
                <a:gd name="connsiteX1" fmla="*/ 37500 w 160277"/>
                <a:gd name="connsiteY1" fmla="*/ 65104 h 308756"/>
                <a:gd name="connsiteX2" fmla="*/ 102588 w 160277"/>
                <a:gd name="connsiteY2" fmla="*/ 158766 h 308756"/>
                <a:gd name="connsiteX3" fmla="*/ 158150 w 160277"/>
                <a:gd name="connsiteY3" fmla="*/ 303229 h 308756"/>
                <a:gd name="connsiteX4" fmla="*/ 142275 w 160277"/>
                <a:gd name="connsiteY4" fmla="*/ 268304 h 308756"/>
                <a:gd name="connsiteX5" fmla="*/ 81950 w 160277"/>
                <a:gd name="connsiteY5" fmla="*/ 169879 h 308756"/>
                <a:gd name="connsiteX6" fmla="*/ 62900 w 160277"/>
                <a:gd name="connsiteY6" fmla="*/ 171466 h 308756"/>
                <a:gd name="connsiteX7" fmla="*/ 62900 w 160277"/>
                <a:gd name="connsiteY7" fmla="*/ 128604 h 308756"/>
                <a:gd name="connsiteX8" fmla="*/ 5750 w 160277"/>
                <a:gd name="connsiteY8" fmla="*/ 73041 h 308756"/>
                <a:gd name="connsiteX9" fmla="*/ 5750 w 160277"/>
                <a:gd name="connsiteY9" fmla="*/ 58754 h 308756"/>
                <a:gd name="connsiteX10" fmla="*/ 34325 w 160277"/>
                <a:gd name="connsiteY10" fmla="*/ 16 h 30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277" h="308756">
                  <a:moveTo>
                    <a:pt x="34325" y="16"/>
                  </a:moveTo>
                  <a:cubicBezTo>
                    <a:pt x="39616" y="1074"/>
                    <a:pt x="26123" y="38646"/>
                    <a:pt x="37500" y="65104"/>
                  </a:cubicBezTo>
                  <a:cubicBezTo>
                    <a:pt x="48877" y="91562"/>
                    <a:pt x="82480" y="119078"/>
                    <a:pt x="102588" y="158766"/>
                  </a:cubicBezTo>
                  <a:cubicBezTo>
                    <a:pt x="122696" y="198454"/>
                    <a:pt x="151535" y="284973"/>
                    <a:pt x="158150" y="303229"/>
                  </a:cubicBezTo>
                  <a:cubicBezTo>
                    <a:pt x="164765" y="321485"/>
                    <a:pt x="154975" y="290529"/>
                    <a:pt x="142275" y="268304"/>
                  </a:cubicBezTo>
                  <a:cubicBezTo>
                    <a:pt x="129575" y="246079"/>
                    <a:pt x="95179" y="186019"/>
                    <a:pt x="81950" y="169879"/>
                  </a:cubicBezTo>
                  <a:cubicBezTo>
                    <a:pt x="68721" y="153739"/>
                    <a:pt x="66075" y="178345"/>
                    <a:pt x="62900" y="171466"/>
                  </a:cubicBezTo>
                  <a:cubicBezTo>
                    <a:pt x="59725" y="164587"/>
                    <a:pt x="72425" y="145008"/>
                    <a:pt x="62900" y="128604"/>
                  </a:cubicBezTo>
                  <a:cubicBezTo>
                    <a:pt x="53375" y="112200"/>
                    <a:pt x="15275" y="84683"/>
                    <a:pt x="5750" y="73041"/>
                  </a:cubicBezTo>
                  <a:cubicBezTo>
                    <a:pt x="-3775" y="61399"/>
                    <a:pt x="194" y="68279"/>
                    <a:pt x="5750" y="58754"/>
                  </a:cubicBezTo>
                  <a:cubicBezTo>
                    <a:pt x="11306" y="49229"/>
                    <a:pt x="29034" y="-1042"/>
                    <a:pt x="34325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: 図形 1155">
              <a:extLst>
                <a:ext uri="{FF2B5EF4-FFF2-40B4-BE49-F238E27FC236}">
                  <a16:creationId xmlns:a16="http://schemas.microsoft.com/office/drawing/2014/main" id="{AD4FD98D-D980-4905-BD1D-B4371A5B7E4E}"/>
                </a:ext>
              </a:extLst>
            </p:cNvPr>
            <p:cNvSpPr/>
            <p:nvPr/>
          </p:nvSpPr>
          <p:spPr>
            <a:xfrm>
              <a:off x="6311884" y="7092925"/>
              <a:ext cx="299034" cy="971617"/>
            </a:xfrm>
            <a:custGeom>
              <a:avLst/>
              <a:gdLst>
                <a:gd name="connsiteX0" fmla="*/ 298466 w 299034"/>
                <a:gd name="connsiteY0" fmla="*/ 25 h 971617"/>
                <a:gd name="connsiteX1" fmla="*/ 196866 w 299034"/>
                <a:gd name="connsiteY1" fmla="*/ 542950 h 971617"/>
                <a:gd name="connsiteX2" fmla="*/ 44466 w 299034"/>
                <a:gd name="connsiteY2" fmla="*/ 882675 h 971617"/>
                <a:gd name="connsiteX3" fmla="*/ 16 w 299034"/>
                <a:gd name="connsiteY3" fmla="*/ 971575 h 971617"/>
                <a:gd name="connsiteX4" fmla="*/ 47641 w 299034"/>
                <a:gd name="connsiteY4" fmla="*/ 876325 h 971617"/>
                <a:gd name="connsiteX5" fmla="*/ 152416 w 299034"/>
                <a:gd name="connsiteY5" fmla="*/ 565175 h 971617"/>
                <a:gd name="connsiteX6" fmla="*/ 298466 w 299034"/>
                <a:gd name="connsiteY6" fmla="*/ 25 h 971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9034" h="971617">
                  <a:moveTo>
                    <a:pt x="298466" y="25"/>
                  </a:moveTo>
                  <a:cubicBezTo>
                    <a:pt x="305874" y="-3679"/>
                    <a:pt x="239199" y="395842"/>
                    <a:pt x="196866" y="542950"/>
                  </a:cubicBezTo>
                  <a:cubicBezTo>
                    <a:pt x="154533" y="690058"/>
                    <a:pt x="77274" y="811238"/>
                    <a:pt x="44466" y="882675"/>
                  </a:cubicBezTo>
                  <a:cubicBezTo>
                    <a:pt x="11658" y="954113"/>
                    <a:pt x="-513" y="972633"/>
                    <a:pt x="16" y="971575"/>
                  </a:cubicBezTo>
                  <a:cubicBezTo>
                    <a:pt x="545" y="970517"/>
                    <a:pt x="22241" y="944058"/>
                    <a:pt x="47641" y="876325"/>
                  </a:cubicBezTo>
                  <a:cubicBezTo>
                    <a:pt x="73041" y="808592"/>
                    <a:pt x="109024" y="712283"/>
                    <a:pt x="152416" y="565175"/>
                  </a:cubicBezTo>
                  <a:cubicBezTo>
                    <a:pt x="195808" y="418067"/>
                    <a:pt x="291058" y="3729"/>
                    <a:pt x="29846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: 図形 1156">
              <a:extLst>
                <a:ext uri="{FF2B5EF4-FFF2-40B4-BE49-F238E27FC236}">
                  <a16:creationId xmlns:a16="http://schemas.microsoft.com/office/drawing/2014/main" id="{744D6319-64AB-42FF-B506-B1A316AFB859}"/>
                </a:ext>
              </a:extLst>
            </p:cNvPr>
            <p:cNvSpPr/>
            <p:nvPr/>
          </p:nvSpPr>
          <p:spPr>
            <a:xfrm>
              <a:off x="6144226" y="8067487"/>
              <a:ext cx="206322" cy="1007596"/>
            </a:xfrm>
            <a:custGeom>
              <a:avLst/>
              <a:gdLst>
                <a:gd name="connsiteX0" fmla="*/ 205774 w 206322"/>
                <a:gd name="connsiteY0" fmla="*/ 188 h 1007596"/>
                <a:gd name="connsiteX1" fmla="*/ 110524 w 206322"/>
                <a:gd name="connsiteY1" fmla="*/ 451038 h 1007596"/>
                <a:gd name="connsiteX2" fmla="*/ 69249 w 206322"/>
                <a:gd name="connsiteY2" fmla="*/ 635188 h 1007596"/>
                <a:gd name="connsiteX3" fmla="*/ 2574 w 206322"/>
                <a:gd name="connsiteY3" fmla="*/ 1003488 h 1007596"/>
                <a:gd name="connsiteX4" fmla="*/ 18449 w 206322"/>
                <a:gd name="connsiteY4" fmla="*/ 812988 h 1007596"/>
                <a:gd name="connsiteX5" fmla="*/ 62899 w 206322"/>
                <a:gd name="connsiteY5" fmla="*/ 508188 h 1007596"/>
                <a:gd name="connsiteX6" fmla="*/ 205774 w 206322"/>
                <a:gd name="connsiteY6" fmla="*/ 188 h 1007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322" h="1007596">
                  <a:moveTo>
                    <a:pt x="205774" y="188"/>
                  </a:moveTo>
                  <a:cubicBezTo>
                    <a:pt x="213711" y="-9337"/>
                    <a:pt x="133278" y="345205"/>
                    <a:pt x="110524" y="451038"/>
                  </a:cubicBezTo>
                  <a:cubicBezTo>
                    <a:pt x="87770" y="556871"/>
                    <a:pt x="87241" y="543113"/>
                    <a:pt x="69249" y="635188"/>
                  </a:cubicBezTo>
                  <a:cubicBezTo>
                    <a:pt x="51257" y="727263"/>
                    <a:pt x="11041" y="973855"/>
                    <a:pt x="2574" y="1003488"/>
                  </a:cubicBezTo>
                  <a:cubicBezTo>
                    <a:pt x="-5893" y="1033121"/>
                    <a:pt x="8395" y="895538"/>
                    <a:pt x="18449" y="812988"/>
                  </a:cubicBezTo>
                  <a:cubicBezTo>
                    <a:pt x="28503" y="730438"/>
                    <a:pt x="28503" y="646830"/>
                    <a:pt x="62899" y="508188"/>
                  </a:cubicBezTo>
                  <a:cubicBezTo>
                    <a:pt x="97295" y="369546"/>
                    <a:pt x="197837" y="9713"/>
                    <a:pt x="205774" y="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: 図形 1157">
              <a:extLst>
                <a:ext uri="{FF2B5EF4-FFF2-40B4-BE49-F238E27FC236}">
                  <a16:creationId xmlns:a16="http://schemas.microsoft.com/office/drawing/2014/main" id="{9C71EAE4-1E67-4526-B8B9-0C01476D54AD}"/>
                </a:ext>
              </a:extLst>
            </p:cNvPr>
            <p:cNvSpPr/>
            <p:nvPr/>
          </p:nvSpPr>
          <p:spPr>
            <a:xfrm>
              <a:off x="6302009" y="7799725"/>
              <a:ext cx="175397" cy="1348195"/>
            </a:xfrm>
            <a:custGeom>
              <a:avLst/>
              <a:gdLst>
                <a:gd name="connsiteX0" fmla="*/ 174991 w 175397"/>
                <a:gd name="connsiteY0" fmla="*/ 1250 h 1348195"/>
                <a:gd name="connsiteX1" fmla="*/ 89266 w 175397"/>
                <a:gd name="connsiteY1" fmla="*/ 213975 h 1348195"/>
                <a:gd name="connsiteX2" fmla="*/ 41641 w 175397"/>
                <a:gd name="connsiteY2" fmla="*/ 750550 h 1348195"/>
                <a:gd name="connsiteX3" fmla="*/ 28941 w 175397"/>
                <a:gd name="connsiteY3" fmla="*/ 1322050 h 1348195"/>
                <a:gd name="connsiteX4" fmla="*/ 366 w 175397"/>
                <a:gd name="connsiteY4" fmla="*/ 1153775 h 1348195"/>
                <a:gd name="connsiteX5" fmla="*/ 51166 w 175397"/>
                <a:gd name="connsiteY5" fmla="*/ 296525 h 1348195"/>
                <a:gd name="connsiteX6" fmla="*/ 174991 w 175397"/>
                <a:gd name="connsiteY6" fmla="*/ 1250 h 134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397" h="1348195">
                  <a:moveTo>
                    <a:pt x="174991" y="1250"/>
                  </a:moveTo>
                  <a:cubicBezTo>
                    <a:pt x="181341" y="-12508"/>
                    <a:pt x="111491" y="89092"/>
                    <a:pt x="89266" y="213975"/>
                  </a:cubicBezTo>
                  <a:cubicBezTo>
                    <a:pt x="67041" y="338858"/>
                    <a:pt x="51695" y="565871"/>
                    <a:pt x="41641" y="750550"/>
                  </a:cubicBezTo>
                  <a:cubicBezTo>
                    <a:pt x="31587" y="935229"/>
                    <a:pt x="35820" y="1254846"/>
                    <a:pt x="28941" y="1322050"/>
                  </a:cubicBezTo>
                  <a:cubicBezTo>
                    <a:pt x="22062" y="1389254"/>
                    <a:pt x="-3338" y="1324696"/>
                    <a:pt x="366" y="1153775"/>
                  </a:cubicBezTo>
                  <a:cubicBezTo>
                    <a:pt x="4070" y="982854"/>
                    <a:pt x="24708" y="487554"/>
                    <a:pt x="51166" y="296525"/>
                  </a:cubicBezTo>
                  <a:cubicBezTo>
                    <a:pt x="77624" y="105496"/>
                    <a:pt x="168641" y="15008"/>
                    <a:pt x="174991" y="12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: 図形 1158">
              <a:extLst>
                <a:ext uri="{FF2B5EF4-FFF2-40B4-BE49-F238E27FC236}">
                  <a16:creationId xmlns:a16="http://schemas.microsoft.com/office/drawing/2014/main" id="{1843F1B8-9ACC-40B2-9E13-CE3A6F266FF6}"/>
                </a:ext>
              </a:extLst>
            </p:cNvPr>
            <p:cNvSpPr/>
            <p:nvPr/>
          </p:nvSpPr>
          <p:spPr>
            <a:xfrm>
              <a:off x="5196305" y="9048750"/>
              <a:ext cx="931972" cy="50807"/>
            </a:xfrm>
            <a:custGeom>
              <a:avLst/>
              <a:gdLst>
                <a:gd name="connsiteX0" fmla="*/ 4345 w 931972"/>
                <a:gd name="connsiteY0" fmla="*/ 50800 h 50807"/>
                <a:gd name="connsiteX1" fmla="*/ 620295 w 931972"/>
                <a:gd name="connsiteY1" fmla="*/ 19050 h 50807"/>
                <a:gd name="connsiteX2" fmla="*/ 928270 w 931972"/>
                <a:gd name="connsiteY2" fmla="*/ 15875 h 50807"/>
                <a:gd name="connsiteX3" fmla="*/ 763170 w 931972"/>
                <a:gd name="connsiteY3" fmla="*/ 0 h 50807"/>
                <a:gd name="connsiteX4" fmla="*/ 366295 w 931972"/>
                <a:gd name="connsiteY4" fmla="*/ 15875 h 50807"/>
                <a:gd name="connsiteX5" fmla="*/ 4345 w 931972"/>
                <a:gd name="connsiteY5" fmla="*/ 50800 h 5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1972" h="50807">
                  <a:moveTo>
                    <a:pt x="4345" y="50800"/>
                  </a:moveTo>
                  <a:cubicBezTo>
                    <a:pt x="46678" y="51329"/>
                    <a:pt x="466308" y="24871"/>
                    <a:pt x="620295" y="19050"/>
                  </a:cubicBezTo>
                  <a:cubicBezTo>
                    <a:pt x="774282" y="13229"/>
                    <a:pt x="904458" y="19050"/>
                    <a:pt x="928270" y="15875"/>
                  </a:cubicBezTo>
                  <a:cubicBezTo>
                    <a:pt x="952083" y="12700"/>
                    <a:pt x="856832" y="0"/>
                    <a:pt x="763170" y="0"/>
                  </a:cubicBezTo>
                  <a:cubicBezTo>
                    <a:pt x="669508" y="0"/>
                    <a:pt x="492766" y="7408"/>
                    <a:pt x="366295" y="15875"/>
                  </a:cubicBezTo>
                  <a:cubicBezTo>
                    <a:pt x="239824" y="24342"/>
                    <a:pt x="-37988" y="50271"/>
                    <a:pt x="4345" y="50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: 図形 1159">
              <a:extLst>
                <a:ext uri="{FF2B5EF4-FFF2-40B4-BE49-F238E27FC236}">
                  <a16:creationId xmlns:a16="http://schemas.microsoft.com/office/drawing/2014/main" id="{2A0DEB09-9A4F-40C1-A890-B8502BA42534}"/>
                </a:ext>
              </a:extLst>
            </p:cNvPr>
            <p:cNvSpPr/>
            <p:nvPr/>
          </p:nvSpPr>
          <p:spPr>
            <a:xfrm>
              <a:off x="5254625" y="9076267"/>
              <a:ext cx="1079524" cy="61776"/>
            </a:xfrm>
            <a:custGeom>
              <a:avLst/>
              <a:gdLst>
                <a:gd name="connsiteX0" fmla="*/ 0 w 1079524"/>
                <a:gd name="connsiteY0" fmla="*/ 35983 h 61776"/>
                <a:gd name="connsiteX1" fmla="*/ 723900 w 1079524"/>
                <a:gd name="connsiteY1" fmla="*/ 32808 h 61776"/>
                <a:gd name="connsiteX2" fmla="*/ 869950 w 1079524"/>
                <a:gd name="connsiteY2" fmla="*/ 29633 h 61776"/>
                <a:gd name="connsiteX3" fmla="*/ 1079500 w 1079524"/>
                <a:gd name="connsiteY3" fmla="*/ 61383 h 61776"/>
                <a:gd name="connsiteX4" fmla="*/ 882650 w 1079524"/>
                <a:gd name="connsiteY4" fmla="*/ 4233 h 61776"/>
                <a:gd name="connsiteX5" fmla="*/ 701675 w 1079524"/>
                <a:gd name="connsiteY5" fmla="*/ 4233 h 61776"/>
                <a:gd name="connsiteX6" fmla="*/ 0 w 1079524"/>
                <a:gd name="connsiteY6" fmla="*/ 35983 h 6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524" h="61776">
                  <a:moveTo>
                    <a:pt x="0" y="35983"/>
                  </a:moveTo>
                  <a:lnTo>
                    <a:pt x="723900" y="32808"/>
                  </a:lnTo>
                  <a:cubicBezTo>
                    <a:pt x="868892" y="31750"/>
                    <a:pt x="810683" y="24870"/>
                    <a:pt x="869950" y="29633"/>
                  </a:cubicBezTo>
                  <a:cubicBezTo>
                    <a:pt x="929217" y="34395"/>
                    <a:pt x="1077383" y="65616"/>
                    <a:pt x="1079500" y="61383"/>
                  </a:cubicBezTo>
                  <a:cubicBezTo>
                    <a:pt x="1081617" y="57150"/>
                    <a:pt x="945621" y="13758"/>
                    <a:pt x="882650" y="4233"/>
                  </a:cubicBezTo>
                  <a:cubicBezTo>
                    <a:pt x="819679" y="-5292"/>
                    <a:pt x="701675" y="4233"/>
                    <a:pt x="701675" y="4233"/>
                  </a:cubicBezTo>
                  <a:lnTo>
                    <a:pt x="0" y="3598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: 図形 1160">
              <a:extLst>
                <a:ext uri="{FF2B5EF4-FFF2-40B4-BE49-F238E27FC236}">
                  <a16:creationId xmlns:a16="http://schemas.microsoft.com/office/drawing/2014/main" id="{5ECB38FA-18BE-4013-803E-347B2565D971}"/>
                </a:ext>
              </a:extLst>
            </p:cNvPr>
            <p:cNvSpPr/>
            <p:nvPr/>
          </p:nvSpPr>
          <p:spPr>
            <a:xfrm>
              <a:off x="3479800" y="9055085"/>
              <a:ext cx="1674885" cy="41290"/>
            </a:xfrm>
            <a:custGeom>
              <a:avLst/>
              <a:gdLst>
                <a:gd name="connsiteX0" fmla="*/ 0 w 1674885"/>
                <a:gd name="connsiteY0" fmla="*/ 41290 h 41290"/>
                <a:gd name="connsiteX1" fmla="*/ 60325 w 1674885"/>
                <a:gd name="connsiteY1" fmla="*/ 41290 h 41290"/>
                <a:gd name="connsiteX2" fmla="*/ 746125 w 1674885"/>
                <a:gd name="connsiteY2" fmla="*/ 22240 h 41290"/>
                <a:gd name="connsiteX3" fmla="*/ 1066800 w 1674885"/>
                <a:gd name="connsiteY3" fmla="*/ 22240 h 41290"/>
                <a:gd name="connsiteX4" fmla="*/ 1647825 w 1674885"/>
                <a:gd name="connsiteY4" fmla="*/ 28590 h 41290"/>
                <a:gd name="connsiteX5" fmla="*/ 1539875 w 1674885"/>
                <a:gd name="connsiteY5" fmla="*/ 28590 h 41290"/>
                <a:gd name="connsiteX6" fmla="*/ 1193800 w 1674885"/>
                <a:gd name="connsiteY6" fmla="*/ 15 h 41290"/>
                <a:gd name="connsiteX7" fmla="*/ 0 w 1674885"/>
                <a:gd name="connsiteY7" fmla="*/ 41290 h 41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4885" h="41290">
                  <a:moveTo>
                    <a:pt x="0" y="41290"/>
                  </a:moveTo>
                  <a:lnTo>
                    <a:pt x="60325" y="41290"/>
                  </a:lnTo>
                  <a:lnTo>
                    <a:pt x="746125" y="22240"/>
                  </a:lnTo>
                  <a:cubicBezTo>
                    <a:pt x="913871" y="19065"/>
                    <a:pt x="1066800" y="22240"/>
                    <a:pt x="1066800" y="22240"/>
                  </a:cubicBezTo>
                  <a:lnTo>
                    <a:pt x="1647825" y="28590"/>
                  </a:lnTo>
                  <a:cubicBezTo>
                    <a:pt x="1726671" y="29648"/>
                    <a:pt x="1615546" y="33352"/>
                    <a:pt x="1539875" y="28590"/>
                  </a:cubicBezTo>
                  <a:cubicBezTo>
                    <a:pt x="1464204" y="23828"/>
                    <a:pt x="1448329" y="544"/>
                    <a:pt x="1193800" y="15"/>
                  </a:cubicBezTo>
                  <a:cubicBezTo>
                    <a:pt x="939271" y="-514"/>
                    <a:pt x="475985" y="12450"/>
                    <a:pt x="0" y="412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: 図形 1161">
              <a:extLst>
                <a:ext uri="{FF2B5EF4-FFF2-40B4-BE49-F238E27FC236}">
                  <a16:creationId xmlns:a16="http://schemas.microsoft.com/office/drawing/2014/main" id="{CD38537A-AE75-4792-A863-4066ACF67C38}"/>
                </a:ext>
              </a:extLst>
            </p:cNvPr>
            <p:cNvSpPr/>
            <p:nvPr/>
          </p:nvSpPr>
          <p:spPr>
            <a:xfrm>
              <a:off x="4283075" y="9099550"/>
              <a:ext cx="873809" cy="40220"/>
            </a:xfrm>
            <a:custGeom>
              <a:avLst/>
              <a:gdLst>
                <a:gd name="connsiteX0" fmla="*/ 0 w 873809"/>
                <a:gd name="connsiteY0" fmla="*/ 6350 h 40220"/>
                <a:gd name="connsiteX1" fmla="*/ 177800 w 873809"/>
                <a:gd name="connsiteY1" fmla="*/ 38100 h 40220"/>
                <a:gd name="connsiteX2" fmla="*/ 485775 w 873809"/>
                <a:gd name="connsiteY2" fmla="*/ 34925 h 40220"/>
                <a:gd name="connsiteX3" fmla="*/ 873125 w 873809"/>
                <a:gd name="connsiteY3" fmla="*/ 15875 h 40220"/>
                <a:gd name="connsiteX4" fmla="*/ 587375 w 873809"/>
                <a:gd name="connsiteY4" fmla="*/ 0 h 40220"/>
                <a:gd name="connsiteX5" fmla="*/ 0 w 873809"/>
                <a:gd name="connsiteY5" fmla="*/ 6350 h 4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3809" h="40220">
                  <a:moveTo>
                    <a:pt x="0" y="6350"/>
                  </a:moveTo>
                  <a:cubicBezTo>
                    <a:pt x="48419" y="19844"/>
                    <a:pt x="96838" y="33338"/>
                    <a:pt x="177800" y="38100"/>
                  </a:cubicBezTo>
                  <a:cubicBezTo>
                    <a:pt x="258762" y="42862"/>
                    <a:pt x="369888" y="38629"/>
                    <a:pt x="485775" y="34925"/>
                  </a:cubicBezTo>
                  <a:cubicBezTo>
                    <a:pt x="601662" y="31221"/>
                    <a:pt x="856192" y="21696"/>
                    <a:pt x="873125" y="15875"/>
                  </a:cubicBezTo>
                  <a:cubicBezTo>
                    <a:pt x="890058" y="10054"/>
                    <a:pt x="587375" y="0"/>
                    <a:pt x="587375" y="0"/>
                  </a:cubicBezTo>
                  <a:lnTo>
                    <a:pt x="0" y="635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: 図形 1162">
              <a:extLst>
                <a:ext uri="{FF2B5EF4-FFF2-40B4-BE49-F238E27FC236}">
                  <a16:creationId xmlns:a16="http://schemas.microsoft.com/office/drawing/2014/main" id="{406BDBA1-0838-4620-954A-54036E2698B8}"/>
                </a:ext>
              </a:extLst>
            </p:cNvPr>
            <p:cNvSpPr/>
            <p:nvPr/>
          </p:nvSpPr>
          <p:spPr>
            <a:xfrm>
              <a:off x="2860226" y="9081587"/>
              <a:ext cx="608534" cy="225312"/>
            </a:xfrm>
            <a:custGeom>
              <a:avLst/>
              <a:gdLst>
                <a:gd name="connsiteX0" fmla="*/ 3624 w 608534"/>
                <a:gd name="connsiteY0" fmla="*/ 224338 h 225312"/>
                <a:gd name="connsiteX1" fmla="*/ 238574 w 608534"/>
                <a:gd name="connsiteY1" fmla="*/ 103688 h 225312"/>
                <a:gd name="connsiteX2" fmla="*/ 603699 w 608534"/>
                <a:gd name="connsiteY2" fmla="*/ 5263 h 225312"/>
                <a:gd name="connsiteX3" fmla="*/ 419549 w 608534"/>
                <a:gd name="connsiteY3" fmla="*/ 33838 h 225312"/>
                <a:gd name="connsiteX4" fmla="*/ 3624 w 608534"/>
                <a:gd name="connsiteY4" fmla="*/ 224338 h 22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8534" h="225312">
                  <a:moveTo>
                    <a:pt x="3624" y="224338"/>
                  </a:moveTo>
                  <a:cubicBezTo>
                    <a:pt x="-26538" y="235980"/>
                    <a:pt x="138562" y="140200"/>
                    <a:pt x="238574" y="103688"/>
                  </a:cubicBezTo>
                  <a:cubicBezTo>
                    <a:pt x="338586" y="67176"/>
                    <a:pt x="573537" y="16905"/>
                    <a:pt x="603699" y="5263"/>
                  </a:cubicBezTo>
                  <a:cubicBezTo>
                    <a:pt x="633861" y="-6379"/>
                    <a:pt x="516916" y="501"/>
                    <a:pt x="419549" y="33838"/>
                  </a:cubicBezTo>
                  <a:cubicBezTo>
                    <a:pt x="322182" y="67175"/>
                    <a:pt x="33786" y="212696"/>
                    <a:pt x="3624" y="2243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: 図形 1163">
              <a:extLst>
                <a:ext uri="{FF2B5EF4-FFF2-40B4-BE49-F238E27FC236}">
                  <a16:creationId xmlns:a16="http://schemas.microsoft.com/office/drawing/2014/main" id="{3ABE1383-16DD-4CDF-8F1E-7C8401D982A4}"/>
                </a:ext>
              </a:extLst>
            </p:cNvPr>
            <p:cNvSpPr/>
            <p:nvPr/>
          </p:nvSpPr>
          <p:spPr>
            <a:xfrm>
              <a:off x="2425637" y="7238101"/>
              <a:ext cx="298622" cy="1236322"/>
            </a:xfrm>
            <a:custGeom>
              <a:avLst/>
              <a:gdLst>
                <a:gd name="connsiteX0" fmla="*/ 63 w 298622"/>
                <a:gd name="connsiteY0" fmla="*/ 899 h 1236322"/>
                <a:gd name="connsiteX1" fmla="*/ 276288 w 298622"/>
                <a:gd name="connsiteY1" fmla="*/ 1169299 h 1236322"/>
                <a:gd name="connsiteX2" fmla="*/ 250888 w 298622"/>
                <a:gd name="connsiteY2" fmla="*/ 978799 h 1236322"/>
                <a:gd name="connsiteX3" fmla="*/ 63 w 298622"/>
                <a:gd name="connsiteY3" fmla="*/ 899 h 12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8622" h="1236322">
                  <a:moveTo>
                    <a:pt x="63" y="899"/>
                  </a:moveTo>
                  <a:cubicBezTo>
                    <a:pt x="4296" y="32649"/>
                    <a:pt x="234484" y="1006316"/>
                    <a:pt x="276288" y="1169299"/>
                  </a:cubicBezTo>
                  <a:cubicBezTo>
                    <a:pt x="318092" y="1332282"/>
                    <a:pt x="296396" y="1170357"/>
                    <a:pt x="250888" y="978799"/>
                  </a:cubicBezTo>
                  <a:cubicBezTo>
                    <a:pt x="205380" y="787241"/>
                    <a:pt x="-4170" y="-30851"/>
                    <a:pt x="63" y="8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: 図形 1164">
              <a:extLst>
                <a:ext uri="{FF2B5EF4-FFF2-40B4-BE49-F238E27FC236}">
                  <a16:creationId xmlns:a16="http://schemas.microsoft.com/office/drawing/2014/main" id="{D164F828-C680-40D7-B439-023CAF7A08C9}"/>
                </a:ext>
              </a:extLst>
            </p:cNvPr>
            <p:cNvSpPr/>
            <p:nvPr/>
          </p:nvSpPr>
          <p:spPr>
            <a:xfrm>
              <a:off x="2727301" y="8508126"/>
              <a:ext cx="146169" cy="732420"/>
            </a:xfrm>
            <a:custGeom>
              <a:avLst/>
              <a:gdLst>
                <a:gd name="connsiteX0" fmla="*/ 24 w 146169"/>
                <a:gd name="connsiteY0" fmla="*/ 874 h 732420"/>
                <a:gd name="connsiteX1" fmla="*/ 98449 w 146169"/>
                <a:gd name="connsiteY1" fmla="*/ 451724 h 732420"/>
                <a:gd name="connsiteX2" fmla="*/ 146074 w 146169"/>
                <a:gd name="connsiteY2" fmla="*/ 727949 h 732420"/>
                <a:gd name="connsiteX3" fmla="*/ 107974 w 146169"/>
                <a:gd name="connsiteY3" fmla="*/ 575549 h 732420"/>
                <a:gd name="connsiteX4" fmla="*/ 24 w 146169"/>
                <a:gd name="connsiteY4" fmla="*/ 874 h 73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169" h="732420">
                  <a:moveTo>
                    <a:pt x="24" y="874"/>
                  </a:moveTo>
                  <a:cubicBezTo>
                    <a:pt x="-1563" y="-19763"/>
                    <a:pt x="74107" y="330545"/>
                    <a:pt x="98449" y="451724"/>
                  </a:cubicBezTo>
                  <a:cubicBezTo>
                    <a:pt x="122791" y="572903"/>
                    <a:pt x="144487" y="707312"/>
                    <a:pt x="146074" y="727949"/>
                  </a:cubicBezTo>
                  <a:cubicBezTo>
                    <a:pt x="147661" y="748586"/>
                    <a:pt x="129141" y="697786"/>
                    <a:pt x="107974" y="575549"/>
                  </a:cubicBezTo>
                  <a:cubicBezTo>
                    <a:pt x="86807" y="453312"/>
                    <a:pt x="1611" y="21511"/>
                    <a:pt x="24" y="8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: 図形 1165">
              <a:extLst>
                <a:ext uri="{FF2B5EF4-FFF2-40B4-BE49-F238E27FC236}">
                  <a16:creationId xmlns:a16="http://schemas.microsoft.com/office/drawing/2014/main" id="{AA8A6526-F2B0-483D-911F-097481919D60}"/>
                </a:ext>
              </a:extLst>
            </p:cNvPr>
            <p:cNvSpPr/>
            <p:nvPr/>
          </p:nvSpPr>
          <p:spPr>
            <a:xfrm>
              <a:off x="2803525" y="7181850"/>
              <a:ext cx="269504" cy="982022"/>
            </a:xfrm>
            <a:custGeom>
              <a:avLst/>
              <a:gdLst>
                <a:gd name="connsiteX0" fmla="*/ 0 w 269504"/>
                <a:gd name="connsiteY0" fmla="*/ 0 h 982022"/>
                <a:gd name="connsiteX1" fmla="*/ 200025 w 269504"/>
                <a:gd name="connsiteY1" fmla="*/ 720725 h 982022"/>
                <a:gd name="connsiteX2" fmla="*/ 266700 w 269504"/>
                <a:gd name="connsiteY2" fmla="*/ 974725 h 982022"/>
                <a:gd name="connsiteX3" fmla="*/ 120650 w 269504"/>
                <a:gd name="connsiteY3" fmla="*/ 479425 h 982022"/>
                <a:gd name="connsiteX4" fmla="*/ 0 w 269504"/>
                <a:gd name="connsiteY4" fmla="*/ 0 h 98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9504" h="982022">
                  <a:moveTo>
                    <a:pt x="0" y="0"/>
                  </a:moveTo>
                  <a:cubicBezTo>
                    <a:pt x="77787" y="279135"/>
                    <a:pt x="155575" y="558271"/>
                    <a:pt x="200025" y="720725"/>
                  </a:cubicBezTo>
                  <a:cubicBezTo>
                    <a:pt x="244475" y="883179"/>
                    <a:pt x="279929" y="1014942"/>
                    <a:pt x="266700" y="974725"/>
                  </a:cubicBezTo>
                  <a:cubicBezTo>
                    <a:pt x="253471" y="934508"/>
                    <a:pt x="167746" y="638704"/>
                    <a:pt x="120650" y="4794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: 図形 1166">
              <a:extLst>
                <a:ext uri="{FF2B5EF4-FFF2-40B4-BE49-F238E27FC236}">
                  <a16:creationId xmlns:a16="http://schemas.microsoft.com/office/drawing/2014/main" id="{47082B86-2540-4155-8B0A-50033B2D162E}"/>
                </a:ext>
              </a:extLst>
            </p:cNvPr>
            <p:cNvSpPr/>
            <p:nvPr/>
          </p:nvSpPr>
          <p:spPr>
            <a:xfrm>
              <a:off x="3094539" y="8133710"/>
              <a:ext cx="318977" cy="959144"/>
            </a:xfrm>
            <a:custGeom>
              <a:avLst/>
              <a:gdLst>
                <a:gd name="connsiteX0" fmla="*/ 1086 w 318977"/>
                <a:gd name="connsiteY0" fmla="*/ 3815 h 959144"/>
                <a:gd name="connsiteX1" fmla="*/ 178886 w 318977"/>
                <a:gd name="connsiteY1" fmla="*/ 556265 h 959144"/>
                <a:gd name="connsiteX2" fmla="*/ 312236 w 318977"/>
                <a:gd name="connsiteY2" fmla="*/ 915040 h 959144"/>
                <a:gd name="connsiteX3" fmla="*/ 267786 w 318977"/>
                <a:gd name="connsiteY3" fmla="*/ 854715 h 959144"/>
                <a:gd name="connsiteX4" fmla="*/ 1086 w 318977"/>
                <a:gd name="connsiteY4" fmla="*/ 3815 h 95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977" h="959144">
                  <a:moveTo>
                    <a:pt x="1086" y="3815"/>
                  </a:moveTo>
                  <a:cubicBezTo>
                    <a:pt x="-13731" y="-45927"/>
                    <a:pt x="127028" y="404394"/>
                    <a:pt x="178886" y="556265"/>
                  </a:cubicBezTo>
                  <a:cubicBezTo>
                    <a:pt x="230744" y="708136"/>
                    <a:pt x="297419" y="865298"/>
                    <a:pt x="312236" y="915040"/>
                  </a:cubicBezTo>
                  <a:cubicBezTo>
                    <a:pt x="327053" y="964782"/>
                    <a:pt x="319644" y="1002352"/>
                    <a:pt x="267786" y="854715"/>
                  </a:cubicBezTo>
                  <a:cubicBezTo>
                    <a:pt x="215928" y="707078"/>
                    <a:pt x="15903" y="53557"/>
                    <a:pt x="1086" y="38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: 図形 1167">
              <a:extLst>
                <a:ext uri="{FF2B5EF4-FFF2-40B4-BE49-F238E27FC236}">
                  <a16:creationId xmlns:a16="http://schemas.microsoft.com/office/drawing/2014/main" id="{296BCDD2-EA2E-41AB-83FC-E8364BABAD95}"/>
                </a:ext>
              </a:extLst>
            </p:cNvPr>
            <p:cNvSpPr/>
            <p:nvPr/>
          </p:nvSpPr>
          <p:spPr>
            <a:xfrm>
              <a:off x="6638726" y="6572181"/>
              <a:ext cx="1259502" cy="331645"/>
            </a:xfrm>
            <a:custGeom>
              <a:avLst/>
              <a:gdLst>
                <a:gd name="connsiteX0" fmla="*/ 199 w 1259502"/>
                <a:gd name="connsiteY0" fmla="*/ 47694 h 331645"/>
                <a:gd name="connsiteX1" fmla="*/ 343099 w 1259502"/>
                <a:gd name="connsiteY1" fmla="*/ 111194 h 331645"/>
                <a:gd name="connsiteX2" fmla="*/ 1066999 w 1259502"/>
                <a:gd name="connsiteY2" fmla="*/ 69 h 331645"/>
                <a:gd name="connsiteX3" fmla="*/ 501849 w 1259502"/>
                <a:gd name="connsiteY3" fmla="*/ 130244 h 331645"/>
                <a:gd name="connsiteX4" fmla="*/ 171649 w 1259502"/>
                <a:gd name="connsiteY4" fmla="*/ 212794 h 331645"/>
                <a:gd name="connsiteX5" fmla="*/ 530424 w 1259502"/>
                <a:gd name="connsiteY5" fmla="*/ 108019 h 331645"/>
                <a:gd name="connsiteX6" fmla="*/ 228799 w 1259502"/>
                <a:gd name="connsiteY6" fmla="*/ 158819 h 331645"/>
                <a:gd name="connsiteX7" fmla="*/ 355799 w 1259502"/>
                <a:gd name="connsiteY7" fmla="*/ 184219 h 331645"/>
                <a:gd name="connsiteX8" fmla="*/ 476449 w 1259502"/>
                <a:gd name="connsiteY8" fmla="*/ 235019 h 331645"/>
                <a:gd name="connsiteX9" fmla="*/ 1257499 w 1259502"/>
                <a:gd name="connsiteY9" fmla="*/ 330269 h 331645"/>
                <a:gd name="connsiteX10" fmla="*/ 216099 w 1259502"/>
                <a:gd name="connsiteY10" fmla="*/ 292169 h 331645"/>
                <a:gd name="connsiteX11" fmla="*/ 1019374 w 1259502"/>
                <a:gd name="connsiteY11" fmla="*/ 301694 h 331645"/>
                <a:gd name="connsiteX12" fmla="*/ 247849 w 1259502"/>
                <a:gd name="connsiteY12" fmla="*/ 190569 h 331645"/>
                <a:gd name="connsiteX13" fmla="*/ 384374 w 1259502"/>
                <a:gd name="connsiteY13" fmla="*/ 127069 h 331645"/>
                <a:gd name="connsiteX14" fmla="*/ 199 w 1259502"/>
                <a:gd name="connsiteY14" fmla="*/ 47694 h 331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59502" h="331645">
                  <a:moveTo>
                    <a:pt x="199" y="47694"/>
                  </a:moveTo>
                  <a:cubicBezTo>
                    <a:pt x="-6680" y="45048"/>
                    <a:pt x="165299" y="119131"/>
                    <a:pt x="343099" y="111194"/>
                  </a:cubicBezTo>
                  <a:cubicBezTo>
                    <a:pt x="520899" y="103257"/>
                    <a:pt x="1040541" y="-3106"/>
                    <a:pt x="1066999" y="69"/>
                  </a:cubicBezTo>
                  <a:cubicBezTo>
                    <a:pt x="1093457" y="3244"/>
                    <a:pt x="651074" y="94790"/>
                    <a:pt x="501849" y="130244"/>
                  </a:cubicBezTo>
                  <a:cubicBezTo>
                    <a:pt x="352624" y="165698"/>
                    <a:pt x="166887" y="216498"/>
                    <a:pt x="171649" y="212794"/>
                  </a:cubicBezTo>
                  <a:cubicBezTo>
                    <a:pt x="176411" y="209090"/>
                    <a:pt x="520899" y="117015"/>
                    <a:pt x="530424" y="108019"/>
                  </a:cubicBezTo>
                  <a:cubicBezTo>
                    <a:pt x="539949" y="99023"/>
                    <a:pt x="257903" y="146119"/>
                    <a:pt x="228799" y="158819"/>
                  </a:cubicBezTo>
                  <a:cubicBezTo>
                    <a:pt x="199695" y="171519"/>
                    <a:pt x="314524" y="171519"/>
                    <a:pt x="355799" y="184219"/>
                  </a:cubicBezTo>
                  <a:cubicBezTo>
                    <a:pt x="397074" y="196919"/>
                    <a:pt x="326166" y="210677"/>
                    <a:pt x="476449" y="235019"/>
                  </a:cubicBezTo>
                  <a:cubicBezTo>
                    <a:pt x="626732" y="259361"/>
                    <a:pt x="1300891" y="320744"/>
                    <a:pt x="1257499" y="330269"/>
                  </a:cubicBezTo>
                  <a:cubicBezTo>
                    <a:pt x="1214107" y="339794"/>
                    <a:pt x="255787" y="296932"/>
                    <a:pt x="216099" y="292169"/>
                  </a:cubicBezTo>
                  <a:cubicBezTo>
                    <a:pt x="176412" y="287407"/>
                    <a:pt x="1014082" y="318627"/>
                    <a:pt x="1019374" y="301694"/>
                  </a:cubicBezTo>
                  <a:cubicBezTo>
                    <a:pt x="1024666" y="284761"/>
                    <a:pt x="353682" y="219673"/>
                    <a:pt x="247849" y="190569"/>
                  </a:cubicBezTo>
                  <a:cubicBezTo>
                    <a:pt x="142016" y="161465"/>
                    <a:pt x="424590" y="148765"/>
                    <a:pt x="384374" y="127069"/>
                  </a:cubicBezTo>
                  <a:cubicBezTo>
                    <a:pt x="344158" y="105373"/>
                    <a:pt x="7078" y="50340"/>
                    <a:pt x="199" y="4769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: 図形 1168">
              <a:extLst>
                <a:ext uri="{FF2B5EF4-FFF2-40B4-BE49-F238E27FC236}">
                  <a16:creationId xmlns:a16="http://schemas.microsoft.com/office/drawing/2014/main" id="{77E2D914-410D-402F-AF5C-361518A1AC7D}"/>
                </a:ext>
              </a:extLst>
            </p:cNvPr>
            <p:cNvSpPr/>
            <p:nvPr/>
          </p:nvSpPr>
          <p:spPr>
            <a:xfrm>
              <a:off x="6607759" y="6924060"/>
              <a:ext cx="2028710" cy="261029"/>
            </a:xfrm>
            <a:custGeom>
              <a:avLst/>
              <a:gdLst>
                <a:gd name="connsiteX0" fmla="*/ 18466 w 2028710"/>
                <a:gd name="connsiteY0" fmla="*/ 156190 h 261029"/>
                <a:gd name="connsiteX1" fmla="*/ 85141 w 2028710"/>
                <a:gd name="connsiteY1" fmla="*/ 146665 h 261029"/>
                <a:gd name="connsiteX2" fmla="*/ 1097966 w 2028710"/>
                <a:gd name="connsiteY2" fmla="*/ 130790 h 261029"/>
                <a:gd name="connsiteX3" fmla="*/ 2028241 w 2028710"/>
                <a:gd name="connsiteY3" fmla="*/ 260965 h 261029"/>
                <a:gd name="connsiteX4" fmla="*/ 1209091 w 2028710"/>
                <a:gd name="connsiteY4" fmla="*/ 111740 h 261029"/>
                <a:gd name="connsiteX5" fmla="*/ 205791 w 2028710"/>
                <a:gd name="connsiteY5" fmla="*/ 95865 h 261029"/>
                <a:gd name="connsiteX6" fmla="*/ 1437691 w 2028710"/>
                <a:gd name="connsiteY6" fmla="*/ 95865 h 261029"/>
                <a:gd name="connsiteX7" fmla="*/ 94666 w 2028710"/>
                <a:gd name="connsiteY7" fmla="*/ 105390 h 261029"/>
                <a:gd name="connsiteX8" fmla="*/ 1507541 w 2028710"/>
                <a:gd name="connsiteY8" fmla="*/ 86340 h 261029"/>
                <a:gd name="connsiteX9" fmla="*/ 1009066 w 2028710"/>
                <a:gd name="connsiteY9" fmla="*/ 67290 h 261029"/>
                <a:gd name="connsiteX10" fmla="*/ 1866316 w 2028710"/>
                <a:gd name="connsiteY10" fmla="*/ 153015 h 261029"/>
                <a:gd name="connsiteX11" fmla="*/ 866191 w 2028710"/>
                <a:gd name="connsiteY11" fmla="*/ 38715 h 261029"/>
                <a:gd name="connsiteX12" fmla="*/ 1583741 w 2028710"/>
                <a:gd name="connsiteY12" fmla="*/ 615 h 261029"/>
                <a:gd name="connsiteX13" fmla="*/ 1456741 w 2028710"/>
                <a:gd name="connsiteY13" fmla="*/ 19665 h 261029"/>
                <a:gd name="connsiteX14" fmla="*/ 1612316 w 2028710"/>
                <a:gd name="connsiteY14" fmla="*/ 76815 h 261029"/>
                <a:gd name="connsiteX15" fmla="*/ 482016 w 2028710"/>
                <a:gd name="connsiteY15" fmla="*/ 99040 h 261029"/>
                <a:gd name="connsiteX16" fmla="*/ 18466 w 2028710"/>
                <a:gd name="connsiteY16" fmla="*/ 156190 h 261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28710" h="261029">
                  <a:moveTo>
                    <a:pt x="18466" y="156190"/>
                  </a:moveTo>
                  <a:cubicBezTo>
                    <a:pt x="-47680" y="164127"/>
                    <a:pt x="85141" y="146665"/>
                    <a:pt x="85141" y="146665"/>
                  </a:cubicBezTo>
                  <a:cubicBezTo>
                    <a:pt x="265058" y="142432"/>
                    <a:pt x="774116" y="111740"/>
                    <a:pt x="1097966" y="130790"/>
                  </a:cubicBezTo>
                  <a:cubicBezTo>
                    <a:pt x="1421816" y="149840"/>
                    <a:pt x="2009720" y="264140"/>
                    <a:pt x="2028241" y="260965"/>
                  </a:cubicBezTo>
                  <a:cubicBezTo>
                    <a:pt x="2046762" y="257790"/>
                    <a:pt x="1512833" y="139257"/>
                    <a:pt x="1209091" y="111740"/>
                  </a:cubicBezTo>
                  <a:cubicBezTo>
                    <a:pt x="905349" y="84223"/>
                    <a:pt x="167691" y="98511"/>
                    <a:pt x="205791" y="95865"/>
                  </a:cubicBezTo>
                  <a:cubicBezTo>
                    <a:pt x="243891" y="93219"/>
                    <a:pt x="1456212" y="94278"/>
                    <a:pt x="1437691" y="95865"/>
                  </a:cubicBezTo>
                  <a:cubicBezTo>
                    <a:pt x="1419170" y="97452"/>
                    <a:pt x="83024" y="106977"/>
                    <a:pt x="94666" y="105390"/>
                  </a:cubicBezTo>
                  <a:cubicBezTo>
                    <a:pt x="106308" y="103803"/>
                    <a:pt x="1355141" y="92690"/>
                    <a:pt x="1507541" y="86340"/>
                  </a:cubicBezTo>
                  <a:cubicBezTo>
                    <a:pt x="1659941" y="79990"/>
                    <a:pt x="949270" y="56177"/>
                    <a:pt x="1009066" y="67290"/>
                  </a:cubicBezTo>
                  <a:cubicBezTo>
                    <a:pt x="1068862" y="78402"/>
                    <a:pt x="1890128" y="157777"/>
                    <a:pt x="1866316" y="153015"/>
                  </a:cubicBezTo>
                  <a:cubicBezTo>
                    <a:pt x="1842504" y="148253"/>
                    <a:pt x="913287" y="64115"/>
                    <a:pt x="866191" y="38715"/>
                  </a:cubicBezTo>
                  <a:cubicBezTo>
                    <a:pt x="819095" y="13315"/>
                    <a:pt x="1485316" y="3790"/>
                    <a:pt x="1583741" y="615"/>
                  </a:cubicBezTo>
                  <a:cubicBezTo>
                    <a:pt x="1682166" y="-2560"/>
                    <a:pt x="1451978" y="6965"/>
                    <a:pt x="1456741" y="19665"/>
                  </a:cubicBezTo>
                  <a:cubicBezTo>
                    <a:pt x="1461504" y="32365"/>
                    <a:pt x="1774770" y="63586"/>
                    <a:pt x="1612316" y="76815"/>
                  </a:cubicBezTo>
                  <a:cubicBezTo>
                    <a:pt x="1449862" y="90044"/>
                    <a:pt x="746070" y="88986"/>
                    <a:pt x="482016" y="99040"/>
                  </a:cubicBezTo>
                  <a:cubicBezTo>
                    <a:pt x="217962" y="109094"/>
                    <a:pt x="84612" y="148253"/>
                    <a:pt x="18466" y="156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: 図形 1169">
              <a:extLst>
                <a:ext uri="{FF2B5EF4-FFF2-40B4-BE49-F238E27FC236}">
                  <a16:creationId xmlns:a16="http://schemas.microsoft.com/office/drawing/2014/main" id="{1E79BA9A-4A0B-4E20-B2DF-3490C640DCB5}"/>
                </a:ext>
              </a:extLst>
            </p:cNvPr>
            <p:cNvSpPr/>
            <p:nvPr/>
          </p:nvSpPr>
          <p:spPr>
            <a:xfrm>
              <a:off x="6685750" y="6851247"/>
              <a:ext cx="788925" cy="121517"/>
            </a:xfrm>
            <a:custGeom>
              <a:avLst/>
              <a:gdLst>
                <a:gd name="connsiteX0" fmla="*/ 19850 w 788925"/>
                <a:gd name="connsiteY0" fmla="*/ 111528 h 121517"/>
                <a:gd name="connsiteX1" fmla="*/ 257975 w 788925"/>
                <a:gd name="connsiteY1" fmla="*/ 82953 h 121517"/>
                <a:gd name="connsiteX2" fmla="*/ 600875 w 788925"/>
                <a:gd name="connsiteY2" fmla="*/ 403 h 121517"/>
                <a:gd name="connsiteX3" fmla="*/ 184950 w 788925"/>
                <a:gd name="connsiteY3" fmla="*/ 121053 h 121517"/>
                <a:gd name="connsiteX4" fmla="*/ 788200 w 788925"/>
                <a:gd name="connsiteY4" fmla="*/ 44853 h 121517"/>
                <a:gd name="connsiteX5" fmla="*/ 19850 w 788925"/>
                <a:gd name="connsiteY5" fmla="*/ 111528 h 12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88925" h="121517">
                  <a:moveTo>
                    <a:pt x="19850" y="111528"/>
                  </a:moveTo>
                  <a:cubicBezTo>
                    <a:pt x="-68521" y="117878"/>
                    <a:pt x="161137" y="101474"/>
                    <a:pt x="257975" y="82953"/>
                  </a:cubicBezTo>
                  <a:cubicBezTo>
                    <a:pt x="354813" y="64432"/>
                    <a:pt x="613046" y="-5947"/>
                    <a:pt x="600875" y="403"/>
                  </a:cubicBezTo>
                  <a:cubicBezTo>
                    <a:pt x="588704" y="6753"/>
                    <a:pt x="153729" y="113645"/>
                    <a:pt x="184950" y="121053"/>
                  </a:cubicBezTo>
                  <a:cubicBezTo>
                    <a:pt x="216171" y="128461"/>
                    <a:pt x="812542" y="44853"/>
                    <a:pt x="788200" y="44853"/>
                  </a:cubicBezTo>
                  <a:cubicBezTo>
                    <a:pt x="763858" y="44853"/>
                    <a:pt x="108221" y="105178"/>
                    <a:pt x="19850" y="1115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: 図形 1170">
              <a:extLst>
                <a:ext uri="{FF2B5EF4-FFF2-40B4-BE49-F238E27FC236}">
                  <a16:creationId xmlns:a16="http://schemas.microsoft.com/office/drawing/2014/main" id="{AE0564D7-9897-4D52-9EAD-8DD718424955}"/>
                </a:ext>
              </a:extLst>
            </p:cNvPr>
            <p:cNvSpPr/>
            <p:nvPr/>
          </p:nvSpPr>
          <p:spPr>
            <a:xfrm>
              <a:off x="6625935" y="7024068"/>
              <a:ext cx="1451292" cy="838559"/>
            </a:xfrm>
            <a:custGeom>
              <a:avLst/>
              <a:gdLst>
                <a:gd name="connsiteX0" fmla="*/ 35215 w 1451292"/>
                <a:gd name="connsiteY0" fmla="*/ 18082 h 838559"/>
                <a:gd name="connsiteX1" fmla="*/ 171740 w 1451292"/>
                <a:gd name="connsiteY1" fmla="*/ 40307 h 838559"/>
                <a:gd name="connsiteX2" fmla="*/ 819440 w 1451292"/>
                <a:gd name="connsiteY2" fmla="*/ 256207 h 838559"/>
                <a:gd name="connsiteX3" fmla="*/ 1368715 w 1451292"/>
                <a:gd name="connsiteY3" fmla="*/ 795957 h 838559"/>
                <a:gd name="connsiteX4" fmla="*/ 1133765 w 1451292"/>
                <a:gd name="connsiteY4" fmla="*/ 411782 h 838559"/>
                <a:gd name="connsiteX5" fmla="*/ 1451265 w 1451292"/>
                <a:gd name="connsiteY5" fmla="*/ 837232 h 838559"/>
                <a:gd name="connsiteX6" fmla="*/ 1152815 w 1451292"/>
                <a:gd name="connsiteY6" fmla="*/ 548307 h 838559"/>
                <a:gd name="connsiteX7" fmla="*/ 1257590 w 1451292"/>
                <a:gd name="connsiteY7" fmla="*/ 627682 h 838559"/>
                <a:gd name="connsiteX8" fmla="*/ 1102015 w 1451292"/>
                <a:gd name="connsiteY8" fmla="*/ 494332 h 838559"/>
                <a:gd name="connsiteX9" fmla="*/ 711490 w 1451292"/>
                <a:gd name="connsiteY9" fmla="*/ 240332 h 838559"/>
                <a:gd name="connsiteX10" fmla="*/ 35215 w 1451292"/>
                <a:gd name="connsiteY10" fmla="*/ 18082 h 838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292" h="838559">
                  <a:moveTo>
                    <a:pt x="35215" y="18082"/>
                  </a:moveTo>
                  <a:cubicBezTo>
                    <a:pt x="-54743" y="-15255"/>
                    <a:pt x="41036" y="620"/>
                    <a:pt x="171740" y="40307"/>
                  </a:cubicBezTo>
                  <a:cubicBezTo>
                    <a:pt x="302444" y="79994"/>
                    <a:pt x="619944" y="130265"/>
                    <a:pt x="819440" y="256207"/>
                  </a:cubicBezTo>
                  <a:cubicBezTo>
                    <a:pt x="1018936" y="382149"/>
                    <a:pt x="1316328" y="770028"/>
                    <a:pt x="1368715" y="795957"/>
                  </a:cubicBezTo>
                  <a:cubicBezTo>
                    <a:pt x="1421102" y="821886"/>
                    <a:pt x="1120007" y="404903"/>
                    <a:pt x="1133765" y="411782"/>
                  </a:cubicBezTo>
                  <a:cubicBezTo>
                    <a:pt x="1147523" y="418661"/>
                    <a:pt x="1448090" y="814478"/>
                    <a:pt x="1451265" y="837232"/>
                  </a:cubicBezTo>
                  <a:cubicBezTo>
                    <a:pt x="1454440" y="859986"/>
                    <a:pt x="1185094" y="583232"/>
                    <a:pt x="1152815" y="548307"/>
                  </a:cubicBezTo>
                  <a:cubicBezTo>
                    <a:pt x="1120536" y="513382"/>
                    <a:pt x="1266057" y="636678"/>
                    <a:pt x="1257590" y="627682"/>
                  </a:cubicBezTo>
                  <a:cubicBezTo>
                    <a:pt x="1249123" y="618686"/>
                    <a:pt x="1193032" y="558890"/>
                    <a:pt x="1102015" y="494332"/>
                  </a:cubicBezTo>
                  <a:cubicBezTo>
                    <a:pt x="1010998" y="429774"/>
                    <a:pt x="886115" y="318649"/>
                    <a:pt x="711490" y="240332"/>
                  </a:cubicBezTo>
                  <a:cubicBezTo>
                    <a:pt x="536865" y="162015"/>
                    <a:pt x="125173" y="51419"/>
                    <a:pt x="35215" y="180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: 図形 1172">
              <a:extLst>
                <a:ext uri="{FF2B5EF4-FFF2-40B4-BE49-F238E27FC236}">
                  <a16:creationId xmlns:a16="http://schemas.microsoft.com/office/drawing/2014/main" id="{D44A318A-F668-491B-A4E8-4058009F95C6}"/>
                </a:ext>
              </a:extLst>
            </p:cNvPr>
            <p:cNvSpPr/>
            <p:nvPr/>
          </p:nvSpPr>
          <p:spPr>
            <a:xfrm>
              <a:off x="6587096" y="7111760"/>
              <a:ext cx="1589239" cy="458328"/>
            </a:xfrm>
            <a:custGeom>
              <a:avLst/>
              <a:gdLst>
                <a:gd name="connsiteX0" fmla="*/ 4204 w 1589239"/>
                <a:gd name="connsiteY0" fmla="*/ 240 h 458328"/>
                <a:gd name="connsiteX1" fmla="*/ 1188479 w 1589239"/>
                <a:gd name="connsiteY1" fmla="*/ 197090 h 458328"/>
                <a:gd name="connsiteX2" fmla="*/ 1420254 w 1589239"/>
                <a:gd name="connsiteY2" fmla="*/ 216140 h 458328"/>
                <a:gd name="connsiteX3" fmla="*/ 947179 w 1589239"/>
                <a:gd name="connsiteY3" fmla="*/ 244715 h 458328"/>
                <a:gd name="connsiteX4" fmla="*/ 1344054 w 1589239"/>
                <a:gd name="connsiteY4" fmla="*/ 200265 h 458328"/>
                <a:gd name="connsiteX5" fmla="*/ 953529 w 1589239"/>
                <a:gd name="connsiteY5" fmla="*/ 203440 h 458328"/>
                <a:gd name="connsiteX6" fmla="*/ 1394854 w 1589239"/>
                <a:gd name="connsiteY6" fmla="*/ 339965 h 458328"/>
                <a:gd name="connsiteX7" fmla="*/ 1528204 w 1589239"/>
                <a:gd name="connsiteY7" fmla="*/ 403465 h 458328"/>
                <a:gd name="connsiteX8" fmla="*/ 1185304 w 1589239"/>
                <a:gd name="connsiteY8" fmla="*/ 333615 h 458328"/>
                <a:gd name="connsiteX9" fmla="*/ 1588529 w 1589239"/>
                <a:gd name="connsiteY9" fmla="*/ 457440 h 458328"/>
                <a:gd name="connsiteX10" fmla="*/ 1064654 w 1589239"/>
                <a:gd name="connsiteY10" fmla="*/ 257415 h 458328"/>
                <a:gd name="connsiteX11" fmla="*/ 804304 w 1589239"/>
                <a:gd name="connsiteY11" fmla="*/ 158990 h 458328"/>
                <a:gd name="connsiteX12" fmla="*/ 4204 w 1589239"/>
                <a:gd name="connsiteY12" fmla="*/ 240 h 45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239" h="458328">
                  <a:moveTo>
                    <a:pt x="4204" y="240"/>
                  </a:moveTo>
                  <a:cubicBezTo>
                    <a:pt x="68233" y="6590"/>
                    <a:pt x="952471" y="161107"/>
                    <a:pt x="1188479" y="197090"/>
                  </a:cubicBezTo>
                  <a:cubicBezTo>
                    <a:pt x="1424487" y="233073"/>
                    <a:pt x="1460471" y="208202"/>
                    <a:pt x="1420254" y="216140"/>
                  </a:cubicBezTo>
                  <a:cubicBezTo>
                    <a:pt x="1380037" y="224078"/>
                    <a:pt x="959879" y="247361"/>
                    <a:pt x="947179" y="244715"/>
                  </a:cubicBezTo>
                  <a:cubicBezTo>
                    <a:pt x="934479" y="242069"/>
                    <a:pt x="1342996" y="207144"/>
                    <a:pt x="1344054" y="200265"/>
                  </a:cubicBezTo>
                  <a:cubicBezTo>
                    <a:pt x="1345112" y="193386"/>
                    <a:pt x="945062" y="180157"/>
                    <a:pt x="953529" y="203440"/>
                  </a:cubicBezTo>
                  <a:cubicBezTo>
                    <a:pt x="961996" y="226723"/>
                    <a:pt x="1299075" y="306628"/>
                    <a:pt x="1394854" y="339965"/>
                  </a:cubicBezTo>
                  <a:cubicBezTo>
                    <a:pt x="1490633" y="373302"/>
                    <a:pt x="1563129" y="404523"/>
                    <a:pt x="1528204" y="403465"/>
                  </a:cubicBezTo>
                  <a:cubicBezTo>
                    <a:pt x="1493279" y="402407"/>
                    <a:pt x="1175250" y="324619"/>
                    <a:pt x="1185304" y="333615"/>
                  </a:cubicBezTo>
                  <a:cubicBezTo>
                    <a:pt x="1195358" y="342611"/>
                    <a:pt x="1608637" y="470140"/>
                    <a:pt x="1588529" y="457440"/>
                  </a:cubicBezTo>
                  <a:cubicBezTo>
                    <a:pt x="1568421" y="444740"/>
                    <a:pt x="1064654" y="257415"/>
                    <a:pt x="1064654" y="257415"/>
                  </a:cubicBezTo>
                  <a:cubicBezTo>
                    <a:pt x="933950" y="207673"/>
                    <a:pt x="982633" y="202911"/>
                    <a:pt x="804304" y="158990"/>
                  </a:cubicBezTo>
                  <a:cubicBezTo>
                    <a:pt x="625975" y="115069"/>
                    <a:pt x="-59825" y="-6110"/>
                    <a:pt x="4204" y="2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: 図形 1173">
              <a:extLst>
                <a:ext uri="{FF2B5EF4-FFF2-40B4-BE49-F238E27FC236}">
                  <a16:creationId xmlns:a16="http://schemas.microsoft.com/office/drawing/2014/main" id="{05CD2831-73A8-4A2F-88E5-4BF40675AD2D}"/>
                </a:ext>
              </a:extLst>
            </p:cNvPr>
            <p:cNvSpPr/>
            <p:nvPr/>
          </p:nvSpPr>
          <p:spPr>
            <a:xfrm>
              <a:off x="6683986" y="7202527"/>
              <a:ext cx="1182336" cy="552666"/>
            </a:xfrm>
            <a:custGeom>
              <a:avLst/>
              <a:gdLst>
                <a:gd name="connsiteX0" fmla="*/ 2564 w 1182336"/>
                <a:gd name="connsiteY0" fmla="*/ 1548 h 552666"/>
                <a:gd name="connsiteX1" fmla="*/ 377214 w 1182336"/>
                <a:gd name="connsiteY1" fmla="*/ 249198 h 552666"/>
                <a:gd name="connsiteX2" fmla="*/ 1170964 w 1182336"/>
                <a:gd name="connsiteY2" fmla="*/ 468273 h 552666"/>
                <a:gd name="connsiteX3" fmla="*/ 840764 w 1182336"/>
                <a:gd name="connsiteY3" fmla="*/ 414298 h 552666"/>
                <a:gd name="connsiteX4" fmla="*/ 761389 w 1182336"/>
                <a:gd name="connsiteY4" fmla="*/ 347623 h 552666"/>
                <a:gd name="connsiteX5" fmla="*/ 1047139 w 1182336"/>
                <a:gd name="connsiteY5" fmla="*/ 449223 h 552666"/>
                <a:gd name="connsiteX6" fmla="*/ 396264 w 1182336"/>
                <a:gd name="connsiteY6" fmla="*/ 255548 h 552666"/>
                <a:gd name="connsiteX7" fmla="*/ 1161439 w 1182336"/>
                <a:gd name="connsiteY7" fmla="*/ 550823 h 552666"/>
                <a:gd name="connsiteX8" fmla="*/ 415314 w 1182336"/>
                <a:gd name="connsiteY8" fmla="*/ 385723 h 552666"/>
                <a:gd name="connsiteX9" fmla="*/ 1040789 w 1182336"/>
                <a:gd name="connsiteY9" fmla="*/ 490498 h 552666"/>
                <a:gd name="connsiteX10" fmla="*/ 682014 w 1182336"/>
                <a:gd name="connsiteY10" fmla="*/ 369848 h 552666"/>
                <a:gd name="connsiteX11" fmla="*/ 234339 w 1182336"/>
                <a:gd name="connsiteY11" fmla="*/ 153948 h 552666"/>
                <a:gd name="connsiteX12" fmla="*/ 2564 w 1182336"/>
                <a:gd name="connsiteY12" fmla="*/ 1548 h 55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2336" h="552666">
                  <a:moveTo>
                    <a:pt x="2564" y="1548"/>
                  </a:moveTo>
                  <a:cubicBezTo>
                    <a:pt x="26377" y="17423"/>
                    <a:pt x="182481" y="171411"/>
                    <a:pt x="377214" y="249198"/>
                  </a:cubicBezTo>
                  <a:cubicBezTo>
                    <a:pt x="571947" y="326986"/>
                    <a:pt x="1093706" y="440756"/>
                    <a:pt x="1170964" y="468273"/>
                  </a:cubicBezTo>
                  <a:cubicBezTo>
                    <a:pt x="1248222" y="495790"/>
                    <a:pt x="909026" y="434406"/>
                    <a:pt x="840764" y="414298"/>
                  </a:cubicBezTo>
                  <a:cubicBezTo>
                    <a:pt x="772502" y="394190"/>
                    <a:pt x="726993" y="341802"/>
                    <a:pt x="761389" y="347623"/>
                  </a:cubicBezTo>
                  <a:cubicBezTo>
                    <a:pt x="795785" y="353444"/>
                    <a:pt x="1107993" y="464569"/>
                    <a:pt x="1047139" y="449223"/>
                  </a:cubicBezTo>
                  <a:cubicBezTo>
                    <a:pt x="986285" y="433877"/>
                    <a:pt x="377214" y="238615"/>
                    <a:pt x="396264" y="255548"/>
                  </a:cubicBezTo>
                  <a:cubicBezTo>
                    <a:pt x="415314" y="272481"/>
                    <a:pt x="1158264" y="529127"/>
                    <a:pt x="1161439" y="550823"/>
                  </a:cubicBezTo>
                  <a:cubicBezTo>
                    <a:pt x="1164614" y="572519"/>
                    <a:pt x="435422" y="395777"/>
                    <a:pt x="415314" y="385723"/>
                  </a:cubicBezTo>
                  <a:cubicBezTo>
                    <a:pt x="395206" y="375669"/>
                    <a:pt x="996339" y="493144"/>
                    <a:pt x="1040789" y="490498"/>
                  </a:cubicBezTo>
                  <a:cubicBezTo>
                    <a:pt x="1085239" y="487852"/>
                    <a:pt x="816422" y="425940"/>
                    <a:pt x="682014" y="369848"/>
                  </a:cubicBezTo>
                  <a:cubicBezTo>
                    <a:pt x="547606" y="313756"/>
                    <a:pt x="342818" y="212156"/>
                    <a:pt x="234339" y="153948"/>
                  </a:cubicBezTo>
                  <a:cubicBezTo>
                    <a:pt x="125860" y="95740"/>
                    <a:pt x="-21249" y="-14327"/>
                    <a:pt x="2564" y="15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: 図形 1176">
              <a:extLst>
                <a:ext uri="{FF2B5EF4-FFF2-40B4-BE49-F238E27FC236}">
                  <a16:creationId xmlns:a16="http://schemas.microsoft.com/office/drawing/2014/main" id="{FC9F69F1-61C2-4EB3-875A-AFF166685369}"/>
                </a:ext>
              </a:extLst>
            </p:cNvPr>
            <p:cNvSpPr/>
            <p:nvPr/>
          </p:nvSpPr>
          <p:spPr>
            <a:xfrm>
              <a:off x="6681546" y="7403008"/>
              <a:ext cx="1571499" cy="613874"/>
            </a:xfrm>
            <a:custGeom>
              <a:avLst/>
              <a:gdLst>
                <a:gd name="connsiteX0" fmla="*/ 5004 w 1571499"/>
                <a:gd name="connsiteY0" fmla="*/ 1092 h 613874"/>
                <a:gd name="connsiteX1" fmla="*/ 386004 w 1571499"/>
                <a:gd name="connsiteY1" fmla="*/ 261442 h 613874"/>
                <a:gd name="connsiteX2" fmla="*/ 1243254 w 1571499"/>
                <a:gd name="connsiteY2" fmla="*/ 559892 h 613874"/>
                <a:gd name="connsiteX3" fmla="*/ 1062279 w 1571499"/>
                <a:gd name="connsiteY3" fmla="*/ 499567 h 613874"/>
                <a:gd name="connsiteX4" fmla="*/ 1570279 w 1571499"/>
                <a:gd name="connsiteY4" fmla="*/ 613867 h 613874"/>
                <a:gd name="connsiteX5" fmla="*/ 890829 w 1571499"/>
                <a:gd name="connsiteY5" fmla="*/ 493217 h 613874"/>
                <a:gd name="connsiteX6" fmla="*/ 1182929 w 1571499"/>
                <a:gd name="connsiteY6" fmla="*/ 569417 h 613874"/>
                <a:gd name="connsiteX7" fmla="*/ 274879 w 1571499"/>
                <a:gd name="connsiteY7" fmla="*/ 251917 h 613874"/>
                <a:gd name="connsiteX8" fmla="*/ 630479 w 1571499"/>
                <a:gd name="connsiteY8" fmla="*/ 363042 h 613874"/>
                <a:gd name="connsiteX9" fmla="*/ 5004 w 1571499"/>
                <a:gd name="connsiteY9" fmla="*/ 1092 h 61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1499" h="613874">
                  <a:moveTo>
                    <a:pt x="5004" y="1092"/>
                  </a:moveTo>
                  <a:cubicBezTo>
                    <a:pt x="-35742" y="-15841"/>
                    <a:pt x="179629" y="168309"/>
                    <a:pt x="386004" y="261442"/>
                  </a:cubicBezTo>
                  <a:cubicBezTo>
                    <a:pt x="592379" y="354575"/>
                    <a:pt x="1130542" y="520205"/>
                    <a:pt x="1243254" y="559892"/>
                  </a:cubicBezTo>
                  <a:cubicBezTo>
                    <a:pt x="1355967" y="599580"/>
                    <a:pt x="1007775" y="490571"/>
                    <a:pt x="1062279" y="499567"/>
                  </a:cubicBezTo>
                  <a:cubicBezTo>
                    <a:pt x="1116783" y="508563"/>
                    <a:pt x="1598854" y="614925"/>
                    <a:pt x="1570279" y="613867"/>
                  </a:cubicBezTo>
                  <a:cubicBezTo>
                    <a:pt x="1541704" y="612809"/>
                    <a:pt x="955387" y="500625"/>
                    <a:pt x="890829" y="493217"/>
                  </a:cubicBezTo>
                  <a:cubicBezTo>
                    <a:pt x="826271" y="485809"/>
                    <a:pt x="1285587" y="609634"/>
                    <a:pt x="1182929" y="569417"/>
                  </a:cubicBezTo>
                  <a:cubicBezTo>
                    <a:pt x="1080271" y="529200"/>
                    <a:pt x="366954" y="286313"/>
                    <a:pt x="274879" y="251917"/>
                  </a:cubicBezTo>
                  <a:cubicBezTo>
                    <a:pt x="182804" y="217521"/>
                    <a:pt x="672283" y="402730"/>
                    <a:pt x="630479" y="363042"/>
                  </a:cubicBezTo>
                  <a:cubicBezTo>
                    <a:pt x="588675" y="323354"/>
                    <a:pt x="45750" y="18025"/>
                    <a:pt x="5004" y="10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: 図形 1177">
              <a:extLst>
                <a:ext uri="{FF2B5EF4-FFF2-40B4-BE49-F238E27FC236}">
                  <a16:creationId xmlns:a16="http://schemas.microsoft.com/office/drawing/2014/main" id="{D2E7D214-4698-4BD8-8FEC-1B9C5CB15D5A}"/>
                </a:ext>
              </a:extLst>
            </p:cNvPr>
            <p:cNvSpPr/>
            <p:nvPr/>
          </p:nvSpPr>
          <p:spPr>
            <a:xfrm>
              <a:off x="6539896" y="7473272"/>
              <a:ext cx="1569054" cy="686496"/>
            </a:xfrm>
            <a:custGeom>
              <a:avLst/>
              <a:gdLst>
                <a:gd name="connsiteX0" fmla="*/ 604 w 1569054"/>
                <a:gd name="connsiteY0" fmla="*/ 678 h 686496"/>
                <a:gd name="connsiteX1" fmla="*/ 283179 w 1569054"/>
                <a:gd name="connsiteY1" fmla="*/ 280078 h 686496"/>
                <a:gd name="connsiteX2" fmla="*/ 981679 w 1569054"/>
                <a:gd name="connsiteY2" fmla="*/ 515028 h 686496"/>
                <a:gd name="connsiteX3" fmla="*/ 930879 w 1569054"/>
                <a:gd name="connsiteY3" fmla="*/ 461053 h 686496"/>
                <a:gd name="connsiteX4" fmla="*/ 797529 w 1569054"/>
                <a:gd name="connsiteY4" fmla="*/ 438828 h 686496"/>
                <a:gd name="connsiteX5" fmla="*/ 1569054 w 1569054"/>
                <a:gd name="connsiteY5" fmla="*/ 686478 h 686496"/>
                <a:gd name="connsiteX6" fmla="*/ 794354 w 1569054"/>
                <a:gd name="connsiteY6" fmla="*/ 451528 h 686496"/>
                <a:gd name="connsiteX7" fmla="*/ 546704 w 1569054"/>
                <a:gd name="connsiteY7" fmla="*/ 356278 h 686496"/>
                <a:gd name="connsiteX8" fmla="*/ 826104 w 1569054"/>
                <a:gd name="connsiteY8" fmla="*/ 403903 h 686496"/>
                <a:gd name="connsiteX9" fmla="*/ 124429 w 1569054"/>
                <a:gd name="connsiteY9" fmla="*/ 222928 h 686496"/>
                <a:gd name="connsiteX10" fmla="*/ 127604 w 1569054"/>
                <a:gd name="connsiteY10" fmla="*/ 86403 h 686496"/>
                <a:gd name="connsiteX11" fmla="*/ 346679 w 1569054"/>
                <a:gd name="connsiteY11" fmla="*/ 197528 h 686496"/>
                <a:gd name="connsiteX12" fmla="*/ 604 w 1569054"/>
                <a:gd name="connsiteY12" fmla="*/ 678 h 68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69054" h="686496">
                  <a:moveTo>
                    <a:pt x="604" y="678"/>
                  </a:moveTo>
                  <a:cubicBezTo>
                    <a:pt x="-9979" y="14436"/>
                    <a:pt x="119667" y="194353"/>
                    <a:pt x="283179" y="280078"/>
                  </a:cubicBezTo>
                  <a:cubicBezTo>
                    <a:pt x="446691" y="365803"/>
                    <a:pt x="873729" y="484866"/>
                    <a:pt x="981679" y="515028"/>
                  </a:cubicBezTo>
                  <a:cubicBezTo>
                    <a:pt x="1089629" y="545190"/>
                    <a:pt x="961571" y="473753"/>
                    <a:pt x="930879" y="461053"/>
                  </a:cubicBezTo>
                  <a:cubicBezTo>
                    <a:pt x="900187" y="448353"/>
                    <a:pt x="691166" y="401257"/>
                    <a:pt x="797529" y="438828"/>
                  </a:cubicBezTo>
                  <a:cubicBezTo>
                    <a:pt x="903892" y="476399"/>
                    <a:pt x="1569583" y="684361"/>
                    <a:pt x="1569054" y="686478"/>
                  </a:cubicBezTo>
                  <a:cubicBezTo>
                    <a:pt x="1568525" y="688595"/>
                    <a:pt x="964746" y="506561"/>
                    <a:pt x="794354" y="451528"/>
                  </a:cubicBezTo>
                  <a:cubicBezTo>
                    <a:pt x="623962" y="396495"/>
                    <a:pt x="541412" y="364215"/>
                    <a:pt x="546704" y="356278"/>
                  </a:cubicBezTo>
                  <a:cubicBezTo>
                    <a:pt x="551996" y="348341"/>
                    <a:pt x="896483" y="426128"/>
                    <a:pt x="826104" y="403903"/>
                  </a:cubicBezTo>
                  <a:cubicBezTo>
                    <a:pt x="755725" y="381678"/>
                    <a:pt x="240845" y="275845"/>
                    <a:pt x="124429" y="222928"/>
                  </a:cubicBezTo>
                  <a:cubicBezTo>
                    <a:pt x="8013" y="170011"/>
                    <a:pt x="90562" y="90636"/>
                    <a:pt x="127604" y="86403"/>
                  </a:cubicBezTo>
                  <a:cubicBezTo>
                    <a:pt x="164646" y="82170"/>
                    <a:pt x="366258" y="208111"/>
                    <a:pt x="346679" y="197528"/>
                  </a:cubicBezTo>
                  <a:cubicBezTo>
                    <a:pt x="327100" y="186945"/>
                    <a:pt x="11187" y="-13080"/>
                    <a:pt x="604" y="6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: 図形 1178">
              <a:extLst>
                <a:ext uri="{FF2B5EF4-FFF2-40B4-BE49-F238E27FC236}">
                  <a16:creationId xmlns:a16="http://schemas.microsoft.com/office/drawing/2014/main" id="{0F73AD7B-0633-4701-ABE5-195CBA2ECA6C}"/>
                </a:ext>
              </a:extLst>
            </p:cNvPr>
            <p:cNvSpPr/>
            <p:nvPr/>
          </p:nvSpPr>
          <p:spPr>
            <a:xfrm>
              <a:off x="6470642" y="7775541"/>
              <a:ext cx="1444586" cy="275195"/>
            </a:xfrm>
            <a:custGeom>
              <a:avLst/>
              <a:gdLst>
                <a:gd name="connsiteX0" fmla="*/ 8 w 1444586"/>
                <a:gd name="connsiteY0" fmla="*/ 15909 h 275195"/>
                <a:gd name="connsiteX1" fmla="*/ 377833 w 1444586"/>
                <a:gd name="connsiteY1" fmla="*/ 38134 h 275195"/>
                <a:gd name="connsiteX2" fmla="*/ 1120783 w 1444586"/>
                <a:gd name="connsiteY2" fmla="*/ 254034 h 275195"/>
                <a:gd name="connsiteX3" fmla="*/ 1441458 w 1444586"/>
                <a:gd name="connsiteY3" fmla="*/ 266734 h 275195"/>
                <a:gd name="connsiteX4" fmla="*/ 949333 w 1444586"/>
                <a:gd name="connsiteY4" fmla="*/ 250859 h 275195"/>
                <a:gd name="connsiteX5" fmla="*/ 758833 w 1444586"/>
                <a:gd name="connsiteY5" fmla="*/ 247684 h 275195"/>
                <a:gd name="connsiteX6" fmla="*/ 1162058 w 1444586"/>
                <a:gd name="connsiteY6" fmla="*/ 219109 h 275195"/>
                <a:gd name="connsiteX7" fmla="*/ 517533 w 1444586"/>
                <a:gd name="connsiteY7" fmla="*/ 95284 h 275195"/>
                <a:gd name="connsiteX8" fmla="*/ 898533 w 1444586"/>
                <a:gd name="connsiteY8" fmla="*/ 200059 h 275195"/>
                <a:gd name="connsiteX9" fmla="*/ 368308 w 1444586"/>
                <a:gd name="connsiteY9" fmla="*/ 15909 h 275195"/>
                <a:gd name="connsiteX10" fmla="*/ 8 w 1444586"/>
                <a:gd name="connsiteY10" fmla="*/ 15909 h 27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4586" h="275195">
                  <a:moveTo>
                    <a:pt x="8" y="15909"/>
                  </a:moveTo>
                  <a:cubicBezTo>
                    <a:pt x="1595" y="19613"/>
                    <a:pt x="191037" y="-1554"/>
                    <a:pt x="377833" y="38134"/>
                  </a:cubicBezTo>
                  <a:cubicBezTo>
                    <a:pt x="564629" y="77822"/>
                    <a:pt x="943512" y="215934"/>
                    <a:pt x="1120783" y="254034"/>
                  </a:cubicBezTo>
                  <a:cubicBezTo>
                    <a:pt x="1298054" y="292134"/>
                    <a:pt x="1470033" y="267263"/>
                    <a:pt x="1441458" y="266734"/>
                  </a:cubicBezTo>
                  <a:cubicBezTo>
                    <a:pt x="1412883" y="266205"/>
                    <a:pt x="949333" y="250859"/>
                    <a:pt x="949333" y="250859"/>
                  </a:cubicBezTo>
                  <a:cubicBezTo>
                    <a:pt x="835562" y="247684"/>
                    <a:pt x="723379" y="252976"/>
                    <a:pt x="758833" y="247684"/>
                  </a:cubicBezTo>
                  <a:cubicBezTo>
                    <a:pt x="794287" y="242392"/>
                    <a:pt x="1202275" y="244509"/>
                    <a:pt x="1162058" y="219109"/>
                  </a:cubicBezTo>
                  <a:cubicBezTo>
                    <a:pt x="1121841" y="193709"/>
                    <a:pt x="561454" y="98459"/>
                    <a:pt x="517533" y="95284"/>
                  </a:cubicBezTo>
                  <a:cubicBezTo>
                    <a:pt x="473612" y="92109"/>
                    <a:pt x="923404" y="213288"/>
                    <a:pt x="898533" y="200059"/>
                  </a:cubicBezTo>
                  <a:cubicBezTo>
                    <a:pt x="873662" y="186830"/>
                    <a:pt x="512770" y="49776"/>
                    <a:pt x="368308" y="15909"/>
                  </a:cubicBezTo>
                  <a:cubicBezTo>
                    <a:pt x="223846" y="-17958"/>
                    <a:pt x="-1579" y="12205"/>
                    <a:pt x="8" y="159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: 図形 1179">
              <a:extLst>
                <a:ext uri="{FF2B5EF4-FFF2-40B4-BE49-F238E27FC236}">
                  <a16:creationId xmlns:a16="http://schemas.microsoft.com/office/drawing/2014/main" id="{28B327DC-303D-47C6-B778-03B0C6637AEC}"/>
                </a:ext>
              </a:extLst>
            </p:cNvPr>
            <p:cNvSpPr/>
            <p:nvPr/>
          </p:nvSpPr>
          <p:spPr>
            <a:xfrm>
              <a:off x="6485600" y="7717618"/>
              <a:ext cx="1151153" cy="490828"/>
            </a:xfrm>
            <a:custGeom>
              <a:avLst/>
              <a:gdLst>
                <a:gd name="connsiteX0" fmla="*/ 16800 w 1151153"/>
                <a:gd name="connsiteY0" fmla="*/ 6099 h 490828"/>
                <a:gd name="connsiteX1" fmla="*/ 137450 w 1151153"/>
                <a:gd name="connsiteY1" fmla="*/ 162732 h 490828"/>
                <a:gd name="connsiteX2" fmla="*/ 645450 w 1151153"/>
                <a:gd name="connsiteY2" fmla="*/ 351115 h 490828"/>
                <a:gd name="connsiteX3" fmla="*/ 1149217 w 1151153"/>
                <a:gd name="connsiteY3" fmla="*/ 344765 h 490828"/>
                <a:gd name="connsiteX4" fmla="*/ 454950 w 1151153"/>
                <a:gd name="connsiteY4" fmla="*/ 329949 h 490828"/>
                <a:gd name="connsiteX5" fmla="*/ 935433 w 1151153"/>
                <a:gd name="connsiteY5" fmla="*/ 368049 h 490828"/>
                <a:gd name="connsiteX6" fmla="*/ 385100 w 1151153"/>
                <a:gd name="connsiteY6" fmla="*/ 365932 h 490828"/>
                <a:gd name="connsiteX7" fmla="*/ 1106883 w 1151153"/>
                <a:gd name="connsiteY7" fmla="*/ 490815 h 490828"/>
                <a:gd name="connsiteX8" fmla="*/ 454950 w 1151153"/>
                <a:gd name="connsiteY8" fmla="*/ 357465 h 490828"/>
                <a:gd name="connsiteX9" fmla="*/ 1117467 w 1151153"/>
                <a:gd name="connsiteY9" fmla="*/ 382865 h 490828"/>
                <a:gd name="connsiteX10" fmla="*/ 433783 w 1151153"/>
                <a:gd name="connsiteY10" fmla="*/ 380749 h 490828"/>
                <a:gd name="connsiteX11" fmla="*/ 16800 w 1151153"/>
                <a:gd name="connsiteY11" fmla="*/ 6099 h 490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1153" h="490828">
                  <a:moveTo>
                    <a:pt x="16800" y="6099"/>
                  </a:moveTo>
                  <a:cubicBezTo>
                    <a:pt x="-32589" y="-30237"/>
                    <a:pt x="32675" y="105229"/>
                    <a:pt x="137450" y="162732"/>
                  </a:cubicBezTo>
                  <a:cubicBezTo>
                    <a:pt x="242225" y="220235"/>
                    <a:pt x="476822" y="320776"/>
                    <a:pt x="645450" y="351115"/>
                  </a:cubicBezTo>
                  <a:cubicBezTo>
                    <a:pt x="814078" y="381454"/>
                    <a:pt x="1180967" y="348293"/>
                    <a:pt x="1149217" y="344765"/>
                  </a:cubicBezTo>
                  <a:cubicBezTo>
                    <a:pt x="1117467" y="341237"/>
                    <a:pt x="490581" y="326068"/>
                    <a:pt x="454950" y="329949"/>
                  </a:cubicBezTo>
                  <a:cubicBezTo>
                    <a:pt x="419319" y="333830"/>
                    <a:pt x="947075" y="362052"/>
                    <a:pt x="935433" y="368049"/>
                  </a:cubicBezTo>
                  <a:cubicBezTo>
                    <a:pt x="923791" y="374046"/>
                    <a:pt x="356525" y="345471"/>
                    <a:pt x="385100" y="365932"/>
                  </a:cubicBezTo>
                  <a:cubicBezTo>
                    <a:pt x="413675" y="386393"/>
                    <a:pt x="1095241" y="492226"/>
                    <a:pt x="1106883" y="490815"/>
                  </a:cubicBezTo>
                  <a:cubicBezTo>
                    <a:pt x="1118525" y="489404"/>
                    <a:pt x="453186" y="375456"/>
                    <a:pt x="454950" y="357465"/>
                  </a:cubicBezTo>
                  <a:cubicBezTo>
                    <a:pt x="456714" y="339474"/>
                    <a:pt x="1120995" y="378984"/>
                    <a:pt x="1117467" y="382865"/>
                  </a:cubicBezTo>
                  <a:cubicBezTo>
                    <a:pt x="1113939" y="386746"/>
                    <a:pt x="616522" y="440368"/>
                    <a:pt x="433783" y="380749"/>
                  </a:cubicBezTo>
                  <a:cubicBezTo>
                    <a:pt x="251044" y="321130"/>
                    <a:pt x="66189" y="42435"/>
                    <a:pt x="16800" y="60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: 図形 1180">
              <a:extLst>
                <a:ext uri="{FF2B5EF4-FFF2-40B4-BE49-F238E27FC236}">
                  <a16:creationId xmlns:a16="http://schemas.microsoft.com/office/drawing/2014/main" id="{45B75758-7D46-4442-BAE7-CEA5A7A5D538}"/>
                </a:ext>
              </a:extLst>
            </p:cNvPr>
            <p:cNvSpPr/>
            <p:nvPr/>
          </p:nvSpPr>
          <p:spPr>
            <a:xfrm>
              <a:off x="6437296" y="7975085"/>
              <a:ext cx="1249172" cy="423462"/>
            </a:xfrm>
            <a:custGeom>
              <a:avLst/>
              <a:gdLst>
                <a:gd name="connsiteX0" fmla="*/ 3721 w 1249172"/>
                <a:gd name="connsiteY0" fmla="*/ 515 h 423462"/>
                <a:gd name="connsiteX1" fmla="*/ 274654 w 1249172"/>
                <a:gd name="connsiteY1" fmla="*/ 201598 h 423462"/>
                <a:gd name="connsiteX2" fmla="*/ 1144604 w 1249172"/>
                <a:gd name="connsiteY2" fmla="*/ 400565 h 423462"/>
                <a:gd name="connsiteX3" fmla="*/ 1030304 w 1249172"/>
                <a:gd name="connsiteY3" fmla="*/ 409032 h 423462"/>
                <a:gd name="connsiteX4" fmla="*/ 405887 w 1249172"/>
                <a:gd name="connsiteY4" fmla="*/ 309548 h 423462"/>
                <a:gd name="connsiteX5" fmla="*/ 1210221 w 1249172"/>
                <a:gd name="connsiteY5" fmla="*/ 402682 h 423462"/>
                <a:gd name="connsiteX6" fmla="*/ 1051471 w 1249172"/>
                <a:gd name="connsiteY6" fmla="*/ 396332 h 423462"/>
                <a:gd name="connsiteX7" fmla="*/ 427054 w 1249172"/>
                <a:gd name="connsiteY7" fmla="*/ 262982 h 423462"/>
                <a:gd name="connsiteX8" fmla="*/ 3721 w 1249172"/>
                <a:gd name="connsiteY8" fmla="*/ 515 h 42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9172" h="423462">
                  <a:moveTo>
                    <a:pt x="3721" y="515"/>
                  </a:moveTo>
                  <a:cubicBezTo>
                    <a:pt x="-21679" y="-9716"/>
                    <a:pt x="84507" y="134923"/>
                    <a:pt x="274654" y="201598"/>
                  </a:cubicBezTo>
                  <a:cubicBezTo>
                    <a:pt x="464801" y="268273"/>
                    <a:pt x="1018662" y="365993"/>
                    <a:pt x="1144604" y="400565"/>
                  </a:cubicBezTo>
                  <a:cubicBezTo>
                    <a:pt x="1270546" y="435137"/>
                    <a:pt x="1153423" y="424201"/>
                    <a:pt x="1030304" y="409032"/>
                  </a:cubicBezTo>
                  <a:cubicBezTo>
                    <a:pt x="907185" y="393863"/>
                    <a:pt x="375901" y="310606"/>
                    <a:pt x="405887" y="309548"/>
                  </a:cubicBezTo>
                  <a:cubicBezTo>
                    <a:pt x="435873" y="308490"/>
                    <a:pt x="1102624" y="388218"/>
                    <a:pt x="1210221" y="402682"/>
                  </a:cubicBezTo>
                  <a:cubicBezTo>
                    <a:pt x="1317818" y="417146"/>
                    <a:pt x="1181999" y="419615"/>
                    <a:pt x="1051471" y="396332"/>
                  </a:cubicBezTo>
                  <a:cubicBezTo>
                    <a:pt x="920943" y="373049"/>
                    <a:pt x="599915" y="325776"/>
                    <a:pt x="427054" y="262982"/>
                  </a:cubicBezTo>
                  <a:cubicBezTo>
                    <a:pt x="254193" y="200188"/>
                    <a:pt x="29121" y="10746"/>
                    <a:pt x="3721" y="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: 図形 1181">
              <a:extLst>
                <a:ext uri="{FF2B5EF4-FFF2-40B4-BE49-F238E27FC236}">
                  <a16:creationId xmlns:a16="http://schemas.microsoft.com/office/drawing/2014/main" id="{93B05D7A-9387-4B22-AB67-BE8B63EE0E4A}"/>
                </a:ext>
              </a:extLst>
            </p:cNvPr>
            <p:cNvSpPr/>
            <p:nvPr/>
          </p:nvSpPr>
          <p:spPr>
            <a:xfrm>
              <a:off x="6315442" y="8010333"/>
              <a:ext cx="1740269" cy="633181"/>
            </a:xfrm>
            <a:custGeom>
              <a:avLst/>
              <a:gdLst>
                <a:gd name="connsiteX0" fmla="*/ 34558 w 1740269"/>
                <a:gd name="connsiteY0" fmla="*/ 9717 h 633181"/>
                <a:gd name="connsiteX1" fmla="*/ 318191 w 1740269"/>
                <a:gd name="connsiteY1" fmla="*/ 195984 h 633181"/>
                <a:gd name="connsiteX2" fmla="*/ 929908 w 1740269"/>
                <a:gd name="connsiteY2" fmla="*/ 422467 h 633181"/>
                <a:gd name="connsiteX3" fmla="*/ 686491 w 1740269"/>
                <a:gd name="connsiteY3" fmla="*/ 327217 h 633181"/>
                <a:gd name="connsiteX4" fmla="*/ 1171208 w 1740269"/>
                <a:gd name="connsiteY4" fmla="*/ 492317 h 633181"/>
                <a:gd name="connsiteX5" fmla="*/ 534091 w 1740269"/>
                <a:gd name="connsiteY5" fmla="*/ 297584 h 633181"/>
                <a:gd name="connsiteX6" fmla="*/ 1696141 w 1740269"/>
                <a:gd name="connsiteY6" fmla="*/ 619317 h 633181"/>
                <a:gd name="connsiteX7" fmla="*/ 1300325 w 1740269"/>
                <a:gd name="connsiteY7" fmla="*/ 576984 h 633181"/>
                <a:gd name="connsiteX8" fmla="*/ 1717308 w 1740269"/>
                <a:gd name="connsiteY8" fmla="*/ 598150 h 633181"/>
                <a:gd name="connsiteX9" fmla="*/ 1660158 w 1740269"/>
                <a:gd name="connsiteY9" fmla="*/ 593917 h 633181"/>
                <a:gd name="connsiteX10" fmla="*/ 1442141 w 1740269"/>
                <a:gd name="connsiteY10" fmla="*/ 589684 h 633181"/>
                <a:gd name="connsiteX11" fmla="*/ 1092891 w 1740269"/>
                <a:gd name="connsiteY11" fmla="*/ 507134 h 633181"/>
                <a:gd name="connsiteX12" fmla="*/ 34558 w 1740269"/>
                <a:gd name="connsiteY12" fmla="*/ 9717 h 63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40269" h="633181">
                  <a:moveTo>
                    <a:pt x="34558" y="9717"/>
                  </a:moveTo>
                  <a:cubicBezTo>
                    <a:pt x="-94559" y="-42141"/>
                    <a:pt x="168966" y="127192"/>
                    <a:pt x="318191" y="195984"/>
                  </a:cubicBezTo>
                  <a:cubicBezTo>
                    <a:pt x="467416" y="264776"/>
                    <a:pt x="868525" y="400595"/>
                    <a:pt x="929908" y="422467"/>
                  </a:cubicBezTo>
                  <a:cubicBezTo>
                    <a:pt x="991291" y="444339"/>
                    <a:pt x="646274" y="315575"/>
                    <a:pt x="686491" y="327217"/>
                  </a:cubicBezTo>
                  <a:cubicBezTo>
                    <a:pt x="726708" y="338859"/>
                    <a:pt x="1196608" y="497256"/>
                    <a:pt x="1171208" y="492317"/>
                  </a:cubicBezTo>
                  <a:cubicBezTo>
                    <a:pt x="1145808" y="487378"/>
                    <a:pt x="446602" y="276417"/>
                    <a:pt x="534091" y="297584"/>
                  </a:cubicBezTo>
                  <a:cubicBezTo>
                    <a:pt x="621580" y="318751"/>
                    <a:pt x="1568435" y="572750"/>
                    <a:pt x="1696141" y="619317"/>
                  </a:cubicBezTo>
                  <a:cubicBezTo>
                    <a:pt x="1823847" y="665884"/>
                    <a:pt x="1296797" y="580512"/>
                    <a:pt x="1300325" y="576984"/>
                  </a:cubicBezTo>
                  <a:cubicBezTo>
                    <a:pt x="1303853" y="573456"/>
                    <a:pt x="1657336" y="595328"/>
                    <a:pt x="1717308" y="598150"/>
                  </a:cubicBezTo>
                  <a:cubicBezTo>
                    <a:pt x="1777280" y="600972"/>
                    <a:pt x="1706019" y="595328"/>
                    <a:pt x="1660158" y="593917"/>
                  </a:cubicBezTo>
                  <a:cubicBezTo>
                    <a:pt x="1614297" y="592506"/>
                    <a:pt x="1536685" y="604148"/>
                    <a:pt x="1442141" y="589684"/>
                  </a:cubicBezTo>
                  <a:cubicBezTo>
                    <a:pt x="1347597" y="575220"/>
                    <a:pt x="1326430" y="598504"/>
                    <a:pt x="1092891" y="507134"/>
                  </a:cubicBezTo>
                  <a:cubicBezTo>
                    <a:pt x="859352" y="415764"/>
                    <a:pt x="163675" y="61575"/>
                    <a:pt x="34558" y="97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: 図形 1182">
              <a:extLst>
                <a:ext uri="{FF2B5EF4-FFF2-40B4-BE49-F238E27FC236}">
                  <a16:creationId xmlns:a16="http://schemas.microsoft.com/office/drawing/2014/main" id="{004D9130-F4E3-4B79-8BC1-5DD1CE3840A9}"/>
                </a:ext>
              </a:extLst>
            </p:cNvPr>
            <p:cNvSpPr/>
            <p:nvPr/>
          </p:nvSpPr>
          <p:spPr>
            <a:xfrm>
              <a:off x="6394882" y="8144345"/>
              <a:ext cx="1455727" cy="607696"/>
            </a:xfrm>
            <a:custGeom>
              <a:avLst/>
              <a:gdLst>
                <a:gd name="connsiteX0" fmla="*/ 16501 w 1455727"/>
                <a:gd name="connsiteY0" fmla="*/ 4822 h 607696"/>
                <a:gd name="connsiteX1" fmla="*/ 439835 w 1455727"/>
                <a:gd name="connsiteY1" fmla="*/ 282105 h 607696"/>
                <a:gd name="connsiteX2" fmla="*/ 812368 w 1455727"/>
                <a:gd name="connsiteY2" fmla="*/ 434505 h 607696"/>
                <a:gd name="connsiteX3" fmla="*/ 1447368 w 1455727"/>
                <a:gd name="connsiteY3" fmla="*/ 519172 h 607696"/>
                <a:gd name="connsiteX4" fmla="*/ 1163735 w 1455727"/>
                <a:gd name="connsiteY4" fmla="*/ 489538 h 607696"/>
                <a:gd name="connsiteX5" fmla="*/ 988051 w 1455727"/>
                <a:gd name="connsiteY5" fmla="*/ 474722 h 607696"/>
                <a:gd name="connsiteX6" fmla="*/ 1347885 w 1455727"/>
                <a:gd name="connsiteY6" fmla="*/ 512822 h 607696"/>
                <a:gd name="connsiteX7" fmla="*/ 742518 w 1455727"/>
                <a:gd name="connsiteY7" fmla="*/ 459905 h 607696"/>
                <a:gd name="connsiteX8" fmla="*/ 1322485 w 1455727"/>
                <a:gd name="connsiteY8" fmla="*/ 548805 h 607696"/>
                <a:gd name="connsiteX9" fmla="*/ 568951 w 1455727"/>
                <a:gd name="connsiteY9" fmla="*/ 373122 h 607696"/>
                <a:gd name="connsiteX10" fmla="*/ 869518 w 1455727"/>
                <a:gd name="connsiteY10" fmla="*/ 383705 h 607696"/>
                <a:gd name="connsiteX11" fmla="*/ 458885 w 1455727"/>
                <a:gd name="connsiteY11" fmla="*/ 305388 h 607696"/>
                <a:gd name="connsiteX12" fmla="*/ 854701 w 1455727"/>
                <a:gd name="connsiteY12" fmla="*/ 466255 h 607696"/>
                <a:gd name="connsiteX13" fmla="*/ 793318 w 1455727"/>
                <a:gd name="connsiteY13" fmla="*/ 498005 h 607696"/>
                <a:gd name="connsiteX14" fmla="*/ 1015568 w 1455727"/>
                <a:gd name="connsiteY14" fmla="*/ 599605 h 607696"/>
                <a:gd name="connsiteX15" fmla="*/ 408085 w 1455727"/>
                <a:gd name="connsiteY15" fmla="*/ 258822 h 607696"/>
                <a:gd name="connsiteX16" fmla="*/ 118101 w 1455727"/>
                <a:gd name="connsiteY16" fmla="*/ 117005 h 607696"/>
                <a:gd name="connsiteX17" fmla="*/ 16501 w 1455727"/>
                <a:gd name="connsiteY17" fmla="*/ 4822 h 607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5727" h="607696">
                  <a:moveTo>
                    <a:pt x="16501" y="4822"/>
                  </a:moveTo>
                  <a:cubicBezTo>
                    <a:pt x="70123" y="32339"/>
                    <a:pt x="307191" y="210491"/>
                    <a:pt x="439835" y="282105"/>
                  </a:cubicBezTo>
                  <a:cubicBezTo>
                    <a:pt x="572479" y="353719"/>
                    <a:pt x="644446" y="394994"/>
                    <a:pt x="812368" y="434505"/>
                  </a:cubicBezTo>
                  <a:cubicBezTo>
                    <a:pt x="980290" y="474016"/>
                    <a:pt x="1388807" y="510000"/>
                    <a:pt x="1447368" y="519172"/>
                  </a:cubicBezTo>
                  <a:cubicBezTo>
                    <a:pt x="1505929" y="528344"/>
                    <a:pt x="1240288" y="496946"/>
                    <a:pt x="1163735" y="489538"/>
                  </a:cubicBezTo>
                  <a:cubicBezTo>
                    <a:pt x="1087182" y="482130"/>
                    <a:pt x="957359" y="470841"/>
                    <a:pt x="988051" y="474722"/>
                  </a:cubicBezTo>
                  <a:cubicBezTo>
                    <a:pt x="1018743" y="478603"/>
                    <a:pt x="1388807" y="515291"/>
                    <a:pt x="1347885" y="512822"/>
                  </a:cubicBezTo>
                  <a:cubicBezTo>
                    <a:pt x="1306963" y="510353"/>
                    <a:pt x="746751" y="453908"/>
                    <a:pt x="742518" y="459905"/>
                  </a:cubicBezTo>
                  <a:cubicBezTo>
                    <a:pt x="738285" y="465902"/>
                    <a:pt x="1351413" y="563269"/>
                    <a:pt x="1322485" y="548805"/>
                  </a:cubicBezTo>
                  <a:cubicBezTo>
                    <a:pt x="1293557" y="534341"/>
                    <a:pt x="644446" y="400639"/>
                    <a:pt x="568951" y="373122"/>
                  </a:cubicBezTo>
                  <a:cubicBezTo>
                    <a:pt x="493457" y="345605"/>
                    <a:pt x="887862" y="394994"/>
                    <a:pt x="869518" y="383705"/>
                  </a:cubicBezTo>
                  <a:cubicBezTo>
                    <a:pt x="851174" y="372416"/>
                    <a:pt x="461354" y="291630"/>
                    <a:pt x="458885" y="305388"/>
                  </a:cubicBezTo>
                  <a:cubicBezTo>
                    <a:pt x="456416" y="319146"/>
                    <a:pt x="798962" y="434152"/>
                    <a:pt x="854701" y="466255"/>
                  </a:cubicBezTo>
                  <a:cubicBezTo>
                    <a:pt x="910440" y="498358"/>
                    <a:pt x="766507" y="475780"/>
                    <a:pt x="793318" y="498005"/>
                  </a:cubicBezTo>
                  <a:cubicBezTo>
                    <a:pt x="820129" y="520230"/>
                    <a:pt x="1079774" y="639469"/>
                    <a:pt x="1015568" y="599605"/>
                  </a:cubicBezTo>
                  <a:cubicBezTo>
                    <a:pt x="951363" y="559741"/>
                    <a:pt x="557663" y="339255"/>
                    <a:pt x="408085" y="258822"/>
                  </a:cubicBezTo>
                  <a:cubicBezTo>
                    <a:pt x="258507" y="178389"/>
                    <a:pt x="184776" y="159338"/>
                    <a:pt x="118101" y="117005"/>
                  </a:cubicBezTo>
                  <a:cubicBezTo>
                    <a:pt x="51426" y="74672"/>
                    <a:pt x="-37121" y="-22695"/>
                    <a:pt x="16501" y="48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: 図形 1183">
              <a:extLst>
                <a:ext uri="{FF2B5EF4-FFF2-40B4-BE49-F238E27FC236}">
                  <a16:creationId xmlns:a16="http://schemas.microsoft.com/office/drawing/2014/main" id="{2B702FC5-A7F5-4236-BFF2-C9936E706A01}"/>
                </a:ext>
              </a:extLst>
            </p:cNvPr>
            <p:cNvSpPr/>
            <p:nvPr/>
          </p:nvSpPr>
          <p:spPr>
            <a:xfrm>
              <a:off x="6455863" y="8332389"/>
              <a:ext cx="1093668" cy="579527"/>
            </a:xfrm>
            <a:custGeom>
              <a:avLst/>
              <a:gdLst>
                <a:gd name="connsiteX0" fmla="*/ 25370 w 1093668"/>
                <a:gd name="connsiteY0" fmla="*/ 11511 h 579527"/>
                <a:gd name="connsiteX1" fmla="*/ 281487 w 1093668"/>
                <a:gd name="connsiteY1" fmla="*/ 178728 h 579527"/>
                <a:gd name="connsiteX2" fmla="*/ 681537 w 1093668"/>
                <a:gd name="connsiteY2" fmla="*/ 405211 h 579527"/>
                <a:gd name="connsiteX3" fmla="*/ 999037 w 1093668"/>
                <a:gd name="connsiteY3" fmla="*/ 494111 h 579527"/>
                <a:gd name="connsiteX4" fmla="*/ 713287 w 1093668"/>
                <a:gd name="connsiteY4" fmla="*/ 354411 h 579527"/>
                <a:gd name="connsiteX5" fmla="*/ 165070 w 1093668"/>
                <a:gd name="connsiteY5" fmla="*/ 121578 h 579527"/>
                <a:gd name="connsiteX6" fmla="*/ 1030787 w 1093668"/>
                <a:gd name="connsiteY6" fmla="*/ 536444 h 579527"/>
                <a:gd name="connsiteX7" fmla="*/ 916487 w 1093668"/>
                <a:gd name="connsiteY7" fmla="*/ 508928 h 579527"/>
                <a:gd name="connsiteX8" fmla="*/ 25370 w 1093668"/>
                <a:gd name="connsiteY8" fmla="*/ 11511 h 579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3668" h="579527">
                  <a:moveTo>
                    <a:pt x="25370" y="11511"/>
                  </a:moveTo>
                  <a:cubicBezTo>
                    <a:pt x="-80463" y="-43522"/>
                    <a:pt x="172126" y="113111"/>
                    <a:pt x="281487" y="178728"/>
                  </a:cubicBezTo>
                  <a:cubicBezTo>
                    <a:pt x="390848" y="244345"/>
                    <a:pt x="561945" y="352647"/>
                    <a:pt x="681537" y="405211"/>
                  </a:cubicBezTo>
                  <a:cubicBezTo>
                    <a:pt x="801129" y="457775"/>
                    <a:pt x="993745" y="502578"/>
                    <a:pt x="999037" y="494111"/>
                  </a:cubicBezTo>
                  <a:cubicBezTo>
                    <a:pt x="1004329" y="485644"/>
                    <a:pt x="852281" y="416500"/>
                    <a:pt x="713287" y="354411"/>
                  </a:cubicBezTo>
                  <a:cubicBezTo>
                    <a:pt x="574293" y="292322"/>
                    <a:pt x="112153" y="91239"/>
                    <a:pt x="165070" y="121578"/>
                  </a:cubicBezTo>
                  <a:cubicBezTo>
                    <a:pt x="217987" y="151917"/>
                    <a:pt x="905551" y="471886"/>
                    <a:pt x="1030787" y="536444"/>
                  </a:cubicBezTo>
                  <a:cubicBezTo>
                    <a:pt x="1156023" y="601002"/>
                    <a:pt x="1081940" y="593947"/>
                    <a:pt x="916487" y="508928"/>
                  </a:cubicBezTo>
                  <a:cubicBezTo>
                    <a:pt x="751034" y="423909"/>
                    <a:pt x="131203" y="66544"/>
                    <a:pt x="25370" y="115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: 図形 1184">
              <a:extLst>
                <a:ext uri="{FF2B5EF4-FFF2-40B4-BE49-F238E27FC236}">
                  <a16:creationId xmlns:a16="http://schemas.microsoft.com/office/drawing/2014/main" id="{3931A7D4-66CB-4109-A382-835F02969E14}"/>
                </a:ext>
              </a:extLst>
            </p:cNvPr>
            <p:cNvSpPr/>
            <p:nvPr/>
          </p:nvSpPr>
          <p:spPr>
            <a:xfrm>
              <a:off x="6377407" y="8168006"/>
              <a:ext cx="692391" cy="681511"/>
            </a:xfrm>
            <a:custGeom>
              <a:avLst/>
              <a:gdLst>
                <a:gd name="connsiteX0" fmla="*/ 4343 w 692391"/>
                <a:gd name="connsiteY0" fmla="*/ 6561 h 681511"/>
                <a:gd name="connsiteX1" fmla="*/ 25510 w 692391"/>
                <a:gd name="connsiteY1" fmla="*/ 173777 h 681511"/>
                <a:gd name="connsiteX2" fmla="*/ 158860 w 692391"/>
                <a:gd name="connsiteY2" fmla="*/ 491277 h 681511"/>
                <a:gd name="connsiteX3" fmla="*/ 76310 w 692391"/>
                <a:gd name="connsiteY3" fmla="*/ 247861 h 681511"/>
                <a:gd name="connsiteX4" fmla="*/ 302793 w 692391"/>
                <a:gd name="connsiteY4" fmla="*/ 611927 h 681511"/>
                <a:gd name="connsiteX5" fmla="*/ 679560 w 692391"/>
                <a:gd name="connsiteY5" fmla="*/ 673311 h 681511"/>
                <a:gd name="connsiteX6" fmla="*/ 597010 w 692391"/>
                <a:gd name="connsiteY6" fmla="*/ 675427 h 681511"/>
                <a:gd name="connsiteX7" fmla="*/ 522926 w 692391"/>
                <a:gd name="connsiteY7" fmla="*/ 654261 h 681511"/>
                <a:gd name="connsiteX8" fmla="*/ 80543 w 692391"/>
                <a:gd name="connsiteY8" fmla="*/ 391794 h 681511"/>
                <a:gd name="connsiteX9" fmla="*/ 4343 w 692391"/>
                <a:gd name="connsiteY9" fmla="*/ 6561 h 68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2391" h="681511">
                  <a:moveTo>
                    <a:pt x="4343" y="6561"/>
                  </a:moveTo>
                  <a:cubicBezTo>
                    <a:pt x="-4829" y="-29775"/>
                    <a:pt x="-243" y="92991"/>
                    <a:pt x="25510" y="173777"/>
                  </a:cubicBezTo>
                  <a:cubicBezTo>
                    <a:pt x="51263" y="254563"/>
                    <a:pt x="150393" y="478930"/>
                    <a:pt x="158860" y="491277"/>
                  </a:cubicBezTo>
                  <a:cubicBezTo>
                    <a:pt x="167327" y="503624"/>
                    <a:pt x="52321" y="227753"/>
                    <a:pt x="76310" y="247861"/>
                  </a:cubicBezTo>
                  <a:cubicBezTo>
                    <a:pt x="100299" y="267969"/>
                    <a:pt x="202251" y="541019"/>
                    <a:pt x="302793" y="611927"/>
                  </a:cubicBezTo>
                  <a:cubicBezTo>
                    <a:pt x="403335" y="682835"/>
                    <a:pt x="630524" y="662728"/>
                    <a:pt x="679560" y="673311"/>
                  </a:cubicBezTo>
                  <a:cubicBezTo>
                    <a:pt x="728596" y="683894"/>
                    <a:pt x="623116" y="678602"/>
                    <a:pt x="597010" y="675427"/>
                  </a:cubicBezTo>
                  <a:cubicBezTo>
                    <a:pt x="570904" y="672252"/>
                    <a:pt x="609004" y="701533"/>
                    <a:pt x="522926" y="654261"/>
                  </a:cubicBezTo>
                  <a:cubicBezTo>
                    <a:pt x="436848" y="606989"/>
                    <a:pt x="166621" y="492336"/>
                    <a:pt x="80543" y="391794"/>
                  </a:cubicBezTo>
                  <a:cubicBezTo>
                    <a:pt x="-5535" y="291252"/>
                    <a:pt x="13515" y="42897"/>
                    <a:pt x="4343" y="65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: 図形 1185">
              <a:extLst>
                <a:ext uri="{FF2B5EF4-FFF2-40B4-BE49-F238E27FC236}">
                  <a16:creationId xmlns:a16="http://schemas.microsoft.com/office/drawing/2014/main" id="{DA5EA46F-0596-4FFB-B77D-BCA66E884D01}"/>
                </a:ext>
              </a:extLst>
            </p:cNvPr>
            <p:cNvSpPr/>
            <p:nvPr/>
          </p:nvSpPr>
          <p:spPr>
            <a:xfrm>
              <a:off x="6368149" y="8690943"/>
              <a:ext cx="815821" cy="343811"/>
            </a:xfrm>
            <a:custGeom>
              <a:avLst/>
              <a:gdLst>
                <a:gd name="connsiteX0" fmla="*/ 901 w 815821"/>
                <a:gd name="connsiteY0" fmla="*/ 90 h 343811"/>
                <a:gd name="connsiteX1" fmla="*/ 360734 w 815821"/>
                <a:gd name="connsiteY1" fmla="*/ 127090 h 343811"/>
                <a:gd name="connsiteX2" fmla="*/ 815818 w 815821"/>
                <a:gd name="connsiteY2" fmla="*/ 177890 h 343811"/>
                <a:gd name="connsiteX3" fmla="*/ 369201 w 815821"/>
                <a:gd name="connsiteY3" fmla="*/ 127090 h 343811"/>
                <a:gd name="connsiteX4" fmla="*/ 813701 w 815821"/>
                <a:gd name="connsiteY4" fmla="*/ 133440 h 343811"/>
                <a:gd name="connsiteX5" fmla="*/ 335334 w 815821"/>
                <a:gd name="connsiteY5" fmla="*/ 146140 h 343811"/>
                <a:gd name="connsiteX6" fmla="*/ 521601 w 815821"/>
                <a:gd name="connsiteY6" fmla="*/ 332407 h 343811"/>
                <a:gd name="connsiteX7" fmla="*/ 479268 w 815821"/>
                <a:gd name="connsiteY7" fmla="*/ 307007 h 343811"/>
                <a:gd name="connsiteX8" fmla="*/ 314168 w 815821"/>
                <a:gd name="connsiteY8" fmla="*/ 171540 h 343811"/>
                <a:gd name="connsiteX9" fmla="*/ 422118 w 815821"/>
                <a:gd name="connsiteY9" fmla="*/ 336640 h 343811"/>
                <a:gd name="connsiteX10" fmla="*/ 263368 w 815821"/>
                <a:gd name="connsiteY10" fmla="*/ 148257 h 343811"/>
                <a:gd name="connsiteX11" fmla="*/ 901 w 815821"/>
                <a:gd name="connsiteY11" fmla="*/ 90 h 34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15821" h="343811">
                  <a:moveTo>
                    <a:pt x="901" y="90"/>
                  </a:moveTo>
                  <a:cubicBezTo>
                    <a:pt x="17129" y="-3438"/>
                    <a:pt x="224915" y="97457"/>
                    <a:pt x="360734" y="127090"/>
                  </a:cubicBezTo>
                  <a:cubicBezTo>
                    <a:pt x="496553" y="156723"/>
                    <a:pt x="814407" y="177890"/>
                    <a:pt x="815818" y="177890"/>
                  </a:cubicBezTo>
                  <a:cubicBezTo>
                    <a:pt x="817229" y="177890"/>
                    <a:pt x="369554" y="134498"/>
                    <a:pt x="369201" y="127090"/>
                  </a:cubicBezTo>
                  <a:cubicBezTo>
                    <a:pt x="368848" y="119682"/>
                    <a:pt x="819346" y="130265"/>
                    <a:pt x="813701" y="133440"/>
                  </a:cubicBezTo>
                  <a:cubicBezTo>
                    <a:pt x="808056" y="136615"/>
                    <a:pt x="384017" y="112979"/>
                    <a:pt x="335334" y="146140"/>
                  </a:cubicBezTo>
                  <a:cubicBezTo>
                    <a:pt x="286651" y="179301"/>
                    <a:pt x="497612" y="305596"/>
                    <a:pt x="521601" y="332407"/>
                  </a:cubicBezTo>
                  <a:cubicBezTo>
                    <a:pt x="545590" y="359218"/>
                    <a:pt x="513840" y="333818"/>
                    <a:pt x="479268" y="307007"/>
                  </a:cubicBezTo>
                  <a:cubicBezTo>
                    <a:pt x="444696" y="280196"/>
                    <a:pt x="323693" y="166601"/>
                    <a:pt x="314168" y="171540"/>
                  </a:cubicBezTo>
                  <a:cubicBezTo>
                    <a:pt x="304643" y="176479"/>
                    <a:pt x="430585" y="340520"/>
                    <a:pt x="422118" y="336640"/>
                  </a:cubicBezTo>
                  <a:cubicBezTo>
                    <a:pt x="413651" y="332760"/>
                    <a:pt x="334629" y="204701"/>
                    <a:pt x="263368" y="148257"/>
                  </a:cubicBezTo>
                  <a:cubicBezTo>
                    <a:pt x="192107" y="91813"/>
                    <a:pt x="-15327" y="3618"/>
                    <a:pt x="901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: 図形 1186">
              <a:extLst>
                <a:ext uri="{FF2B5EF4-FFF2-40B4-BE49-F238E27FC236}">
                  <a16:creationId xmlns:a16="http://schemas.microsoft.com/office/drawing/2014/main" id="{D14495FA-C01B-41F1-BF71-876CCDDD3BDE}"/>
                </a:ext>
              </a:extLst>
            </p:cNvPr>
            <p:cNvSpPr/>
            <p:nvPr/>
          </p:nvSpPr>
          <p:spPr>
            <a:xfrm>
              <a:off x="8714215" y="8941857"/>
              <a:ext cx="47023" cy="424523"/>
            </a:xfrm>
            <a:custGeom>
              <a:avLst/>
              <a:gdLst>
                <a:gd name="connsiteX0" fmla="*/ 102 w 47023"/>
                <a:gd name="connsiteY0" fmla="*/ 1060 h 424523"/>
                <a:gd name="connsiteX1" fmla="*/ 33968 w 47023"/>
                <a:gd name="connsiteY1" fmla="*/ 261410 h 424523"/>
                <a:gd name="connsiteX2" fmla="*/ 27618 w 47023"/>
                <a:gd name="connsiteY2" fmla="*/ 424393 h 424523"/>
                <a:gd name="connsiteX3" fmla="*/ 27618 w 47023"/>
                <a:gd name="connsiteY3" fmla="*/ 286810 h 424523"/>
                <a:gd name="connsiteX4" fmla="*/ 46668 w 47023"/>
                <a:gd name="connsiteY4" fmla="*/ 172510 h 424523"/>
                <a:gd name="connsiteX5" fmla="*/ 102 w 47023"/>
                <a:gd name="connsiteY5" fmla="*/ 1060 h 42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023" h="424523">
                  <a:moveTo>
                    <a:pt x="102" y="1060"/>
                  </a:moveTo>
                  <a:cubicBezTo>
                    <a:pt x="-2015" y="15877"/>
                    <a:pt x="29382" y="190855"/>
                    <a:pt x="33968" y="261410"/>
                  </a:cubicBezTo>
                  <a:cubicBezTo>
                    <a:pt x="38554" y="331966"/>
                    <a:pt x="28676" y="420160"/>
                    <a:pt x="27618" y="424393"/>
                  </a:cubicBezTo>
                  <a:cubicBezTo>
                    <a:pt x="26560" y="428626"/>
                    <a:pt x="24443" y="328791"/>
                    <a:pt x="27618" y="286810"/>
                  </a:cubicBezTo>
                  <a:cubicBezTo>
                    <a:pt x="30793" y="244829"/>
                    <a:pt x="49843" y="214138"/>
                    <a:pt x="46668" y="172510"/>
                  </a:cubicBezTo>
                  <a:cubicBezTo>
                    <a:pt x="43493" y="130882"/>
                    <a:pt x="2219" y="-13757"/>
                    <a:pt x="102" y="10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: 図形 1187">
              <a:extLst>
                <a:ext uri="{FF2B5EF4-FFF2-40B4-BE49-F238E27FC236}">
                  <a16:creationId xmlns:a16="http://schemas.microsoft.com/office/drawing/2014/main" id="{333EBD0C-2300-42EC-B551-797204798FA8}"/>
                </a:ext>
              </a:extLst>
            </p:cNvPr>
            <p:cNvSpPr/>
            <p:nvPr/>
          </p:nvSpPr>
          <p:spPr>
            <a:xfrm>
              <a:off x="8627492" y="8980949"/>
              <a:ext cx="73299" cy="402304"/>
            </a:xfrm>
            <a:custGeom>
              <a:avLst/>
              <a:gdLst>
                <a:gd name="connsiteX0" fmla="*/ 41 w 73299"/>
                <a:gd name="connsiteY0" fmla="*/ 68 h 402304"/>
                <a:gd name="connsiteX1" fmla="*/ 61425 w 73299"/>
                <a:gd name="connsiteY1" fmla="*/ 209618 h 402304"/>
                <a:gd name="connsiteX2" fmla="*/ 50841 w 73299"/>
                <a:gd name="connsiteY2" fmla="*/ 402234 h 402304"/>
                <a:gd name="connsiteX3" fmla="*/ 72008 w 73299"/>
                <a:gd name="connsiteY3" fmla="*/ 188451 h 402304"/>
                <a:gd name="connsiteX4" fmla="*/ 41 w 73299"/>
                <a:gd name="connsiteY4" fmla="*/ 68 h 40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99" h="402304">
                  <a:moveTo>
                    <a:pt x="41" y="68"/>
                  </a:moveTo>
                  <a:cubicBezTo>
                    <a:pt x="-1723" y="3596"/>
                    <a:pt x="52958" y="142590"/>
                    <a:pt x="61425" y="209618"/>
                  </a:cubicBezTo>
                  <a:cubicBezTo>
                    <a:pt x="69892" y="276646"/>
                    <a:pt x="49077" y="405762"/>
                    <a:pt x="50841" y="402234"/>
                  </a:cubicBezTo>
                  <a:cubicBezTo>
                    <a:pt x="52605" y="398706"/>
                    <a:pt x="79416" y="247365"/>
                    <a:pt x="72008" y="188451"/>
                  </a:cubicBezTo>
                  <a:cubicBezTo>
                    <a:pt x="64600" y="129537"/>
                    <a:pt x="1805" y="-3460"/>
                    <a:pt x="41" y="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: 図形 1188">
              <a:extLst>
                <a:ext uri="{FF2B5EF4-FFF2-40B4-BE49-F238E27FC236}">
                  <a16:creationId xmlns:a16="http://schemas.microsoft.com/office/drawing/2014/main" id="{6D04EA7B-32D1-4B30-A751-F9C4A484C12D}"/>
                </a:ext>
              </a:extLst>
            </p:cNvPr>
            <p:cNvSpPr/>
            <p:nvPr/>
          </p:nvSpPr>
          <p:spPr>
            <a:xfrm>
              <a:off x="8625409" y="9139746"/>
              <a:ext cx="50811" cy="224445"/>
            </a:xfrm>
            <a:custGeom>
              <a:avLst/>
              <a:gdLst>
                <a:gd name="connsiteX0" fmla="*/ 8 w 50811"/>
                <a:gd name="connsiteY0" fmla="*/ 21 h 224445"/>
                <a:gd name="connsiteX1" fmla="*/ 19058 w 50811"/>
                <a:gd name="connsiteY1" fmla="*/ 143954 h 224445"/>
                <a:gd name="connsiteX2" fmla="*/ 50808 w 50811"/>
                <a:gd name="connsiteY2" fmla="*/ 224387 h 224445"/>
                <a:gd name="connsiteX3" fmla="*/ 16941 w 50811"/>
                <a:gd name="connsiteY3" fmla="*/ 154537 h 224445"/>
                <a:gd name="connsiteX4" fmla="*/ 8 w 50811"/>
                <a:gd name="connsiteY4" fmla="*/ 21 h 224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11" h="224445">
                  <a:moveTo>
                    <a:pt x="8" y="21"/>
                  </a:moveTo>
                  <a:cubicBezTo>
                    <a:pt x="361" y="-1743"/>
                    <a:pt x="10591" y="106560"/>
                    <a:pt x="19058" y="143954"/>
                  </a:cubicBezTo>
                  <a:cubicBezTo>
                    <a:pt x="27525" y="181348"/>
                    <a:pt x="51161" y="222623"/>
                    <a:pt x="50808" y="224387"/>
                  </a:cubicBezTo>
                  <a:cubicBezTo>
                    <a:pt x="50455" y="226151"/>
                    <a:pt x="23997" y="187698"/>
                    <a:pt x="16941" y="154537"/>
                  </a:cubicBezTo>
                  <a:cubicBezTo>
                    <a:pt x="9885" y="121376"/>
                    <a:pt x="-345" y="1785"/>
                    <a:pt x="8" y="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: 図形 1189">
              <a:extLst>
                <a:ext uri="{FF2B5EF4-FFF2-40B4-BE49-F238E27FC236}">
                  <a16:creationId xmlns:a16="http://schemas.microsoft.com/office/drawing/2014/main" id="{D0D20526-06DE-4818-AC7A-058656982A30}"/>
                </a:ext>
              </a:extLst>
            </p:cNvPr>
            <p:cNvSpPr/>
            <p:nvPr/>
          </p:nvSpPr>
          <p:spPr>
            <a:xfrm>
              <a:off x="8822547" y="9350322"/>
              <a:ext cx="195026" cy="345395"/>
            </a:xfrm>
            <a:custGeom>
              <a:avLst/>
              <a:gdLst>
                <a:gd name="connsiteX0" fmla="*/ 3953 w 195026"/>
                <a:gd name="connsiteY0" fmla="*/ 53 h 345395"/>
                <a:gd name="connsiteX1" fmla="*/ 54753 w 195026"/>
                <a:gd name="connsiteY1" fmla="*/ 193728 h 345395"/>
                <a:gd name="connsiteX2" fmla="*/ 191278 w 195026"/>
                <a:gd name="connsiteY2" fmla="*/ 339778 h 345395"/>
                <a:gd name="connsiteX3" fmla="*/ 159528 w 195026"/>
                <a:gd name="connsiteY3" fmla="*/ 317553 h 345395"/>
                <a:gd name="connsiteX4" fmla="*/ 19828 w 195026"/>
                <a:gd name="connsiteY4" fmla="*/ 212778 h 345395"/>
                <a:gd name="connsiteX5" fmla="*/ 3953 w 195026"/>
                <a:gd name="connsiteY5" fmla="*/ 53 h 345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026" h="345395">
                  <a:moveTo>
                    <a:pt x="3953" y="53"/>
                  </a:moveTo>
                  <a:cubicBezTo>
                    <a:pt x="9774" y="-3122"/>
                    <a:pt x="23532" y="137107"/>
                    <a:pt x="54753" y="193728"/>
                  </a:cubicBezTo>
                  <a:cubicBezTo>
                    <a:pt x="85974" y="250349"/>
                    <a:pt x="173816" y="319141"/>
                    <a:pt x="191278" y="339778"/>
                  </a:cubicBezTo>
                  <a:cubicBezTo>
                    <a:pt x="208740" y="360415"/>
                    <a:pt x="159528" y="317553"/>
                    <a:pt x="159528" y="317553"/>
                  </a:cubicBezTo>
                  <a:cubicBezTo>
                    <a:pt x="130953" y="296386"/>
                    <a:pt x="44170" y="258816"/>
                    <a:pt x="19828" y="212778"/>
                  </a:cubicBezTo>
                  <a:cubicBezTo>
                    <a:pt x="-4514" y="166741"/>
                    <a:pt x="-1868" y="3228"/>
                    <a:pt x="3953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: 図形 1190">
              <a:extLst>
                <a:ext uri="{FF2B5EF4-FFF2-40B4-BE49-F238E27FC236}">
                  <a16:creationId xmlns:a16="http://schemas.microsoft.com/office/drawing/2014/main" id="{86B033BE-6C31-4B85-A149-10BFF5C82D18}"/>
                </a:ext>
              </a:extLst>
            </p:cNvPr>
            <p:cNvSpPr/>
            <p:nvPr/>
          </p:nvSpPr>
          <p:spPr>
            <a:xfrm>
              <a:off x="8677256" y="9613263"/>
              <a:ext cx="175006" cy="218302"/>
            </a:xfrm>
            <a:custGeom>
              <a:avLst/>
              <a:gdLst>
                <a:gd name="connsiteX0" fmla="*/ 19 w 175006"/>
                <a:gd name="connsiteY0" fmla="*/ 65725 h 218302"/>
                <a:gd name="connsiteX1" fmla="*/ 66694 w 175006"/>
                <a:gd name="connsiteY1" fmla="*/ 637 h 218302"/>
                <a:gd name="connsiteX2" fmla="*/ 171469 w 175006"/>
                <a:gd name="connsiteY2" fmla="*/ 33975 h 218302"/>
                <a:gd name="connsiteX3" fmla="*/ 150832 w 175006"/>
                <a:gd name="connsiteY3" fmla="*/ 57787 h 218302"/>
                <a:gd name="connsiteX4" fmla="*/ 155594 w 175006"/>
                <a:gd name="connsiteY4" fmla="*/ 172087 h 218302"/>
                <a:gd name="connsiteX5" fmla="*/ 147657 w 175006"/>
                <a:gd name="connsiteY5" fmla="*/ 122875 h 218302"/>
                <a:gd name="connsiteX6" fmla="*/ 119082 w 175006"/>
                <a:gd name="connsiteY6" fmla="*/ 218125 h 218302"/>
                <a:gd name="connsiteX7" fmla="*/ 146069 w 175006"/>
                <a:gd name="connsiteY7" fmla="*/ 94300 h 218302"/>
                <a:gd name="connsiteX8" fmla="*/ 139719 w 175006"/>
                <a:gd name="connsiteY8" fmla="*/ 38737 h 218302"/>
                <a:gd name="connsiteX9" fmla="*/ 60344 w 175006"/>
                <a:gd name="connsiteY9" fmla="*/ 22862 h 218302"/>
                <a:gd name="connsiteX10" fmla="*/ 19 w 175006"/>
                <a:gd name="connsiteY10" fmla="*/ 65725 h 21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006" h="218302">
                  <a:moveTo>
                    <a:pt x="19" y="65725"/>
                  </a:moveTo>
                  <a:cubicBezTo>
                    <a:pt x="1077" y="62021"/>
                    <a:pt x="38119" y="5929"/>
                    <a:pt x="66694" y="637"/>
                  </a:cubicBezTo>
                  <a:cubicBezTo>
                    <a:pt x="95269" y="-4655"/>
                    <a:pt x="157446" y="24450"/>
                    <a:pt x="171469" y="33975"/>
                  </a:cubicBezTo>
                  <a:cubicBezTo>
                    <a:pt x="185492" y="43500"/>
                    <a:pt x="153478" y="34768"/>
                    <a:pt x="150832" y="57787"/>
                  </a:cubicBezTo>
                  <a:cubicBezTo>
                    <a:pt x="148186" y="80806"/>
                    <a:pt x="156123" y="161239"/>
                    <a:pt x="155594" y="172087"/>
                  </a:cubicBezTo>
                  <a:cubicBezTo>
                    <a:pt x="155065" y="182935"/>
                    <a:pt x="153742" y="115202"/>
                    <a:pt x="147657" y="122875"/>
                  </a:cubicBezTo>
                  <a:cubicBezTo>
                    <a:pt x="141572" y="130548"/>
                    <a:pt x="119347" y="222887"/>
                    <a:pt x="119082" y="218125"/>
                  </a:cubicBezTo>
                  <a:cubicBezTo>
                    <a:pt x="118817" y="213363"/>
                    <a:pt x="142630" y="124198"/>
                    <a:pt x="146069" y="94300"/>
                  </a:cubicBezTo>
                  <a:cubicBezTo>
                    <a:pt x="149508" y="64402"/>
                    <a:pt x="154006" y="50643"/>
                    <a:pt x="139719" y="38737"/>
                  </a:cubicBezTo>
                  <a:cubicBezTo>
                    <a:pt x="125432" y="26831"/>
                    <a:pt x="78336" y="24714"/>
                    <a:pt x="60344" y="22862"/>
                  </a:cubicBezTo>
                  <a:cubicBezTo>
                    <a:pt x="42352" y="21010"/>
                    <a:pt x="-1039" y="69429"/>
                    <a:pt x="19" y="657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: 図形 1191">
              <a:extLst>
                <a:ext uri="{FF2B5EF4-FFF2-40B4-BE49-F238E27FC236}">
                  <a16:creationId xmlns:a16="http://schemas.microsoft.com/office/drawing/2014/main" id="{35453EB2-6D5B-4CD0-A2FC-F90DDBF0FF54}"/>
                </a:ext>
              </a:extLst>
            </p:cNvPr>
            <p:cNvSpPr/>
            <p:nvPr/>
          </p:nvSpPr>
          <p:spPr>
            <a:xfrm>
              <a:off x="9124868" y="9947082"/>
              <a:ext cx="231131" cy="340439"/>
            </a:xfrm>
            <a:custGeom>
              <a:avLst/>
              <a:gdLst>
                <a:gd name="connsiteX0" fmla="*/ 39770 w 231131"/>
                <a:gd name="connsiteY0" fmla="*/ 193 h 340439"/>
                <a:gd name="connsiteX1" fmla="*/ 82 w 231131"/>
                <a:gd name="connsiteY1" fmla="*/ 236731 h 340439"/>
                <a:gd name="connsiteX2" fmla="*/ 52470 w 231131"/>
                <a:gd name="connsiteY2" fmla="*/ 281181 h 340439"/>
                <a:gd name="connsiteX3" fmla="*/ 230270 w 231131"/>
                <a:gd name="connsiteY3" fmla="*/ 339918 h 340439"/>
                <a:gd name="connsiteX4" fmla="*/ 115970 w 231131"/>
                <a:gd name="connsiteY4" fmla="*/ 306581 h 340439"/>
                <a:gd name="connsiteX5" fmla="*/ 19132 w 231131"/>
                <a:gd name="connsiteY5" fmla="*/ 249431 h 340439"/>
                <a:gd name="connsiteX6" fmla="*/ 15957 w 231131"/>
                <a:gd name="connsiteY6" fmla="*/ 197043 h 340439"/>
                <a:gd name="connsiteX7" fmla="*/ 39770 w 231131"/>
                <a:gd name="connsiteY7" fmla="*/ 193 h 340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1131" h="340439">
                  <a:moveTo>
                    <a:pt x="39770" y="193"/>
                  </a:moveTo>
                  <a:cubicBezTo>
                    <a:pt x="37124" y="6808"/>
                    <a:pt x="-2035" y="189900"/>
                    <a:pt x="82" y="236731"/>
                  </a:cubicBezTo>
                  <a:cubicBezTo>
                    <a:pt x="2199" y="283562"/>
                    <a:pt x="14105" y="263983"/>
                    <a:pt x="52470" y="281181"/>
                  </a:cubicBezTo>
                  <a:cubicBezTo>
                    <a:pt x="90835" y="298379"/>
                    <a:pt x="219687" y="335685"/>
                    <a:pt x="230270" y="339918"/>
                  </a:cubicBezTo>
                  <a:cubicBezTo>
                    <a:pt x="240853" y="344151"/>
                    <a:pt x="151160" y="321662"/>
                    <a:pt x="115970" y="306581"/>
                  </a:cubicBezTo>
                  <a:cubicBezTo>
                    <a:pt x="80780" y="291500"/>
                    <a:pt x="35801" y="267687"/>
                    <a:pt x="19132" y="249431"/>
                  </a:cubicBezTo>
                  <a:cubicBezTo>
                    <a:pt x="2463" y="231175"/>
                    <a:pt x="12253" y="235408"/>
                    <a:pt x="15957" y="197043"/>
                  </a:cubicBezTo>
                  <a:cubicBezTo>
                    <a:pt x="19661" y="158678"/>
                    <a:pt x="42416" y="-6422"/>
                    <a:pt x="39770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: 図形 1192">
              <a:extLst>
                <a:ext uri="{FF2B5EF4-FFF2-40B4-BE49-F238E27FC236}">
                  <a16:creationId xmlns:a16="http://schemas.microsoft.com/office/drawing/2014/main" id="{A38AB506-FEF2-4DFF-8000-3F5C715FB7D0}"/>
                </a:ext>
              </a:extLst>
            </p:cNvPr>
            <p:cNvSpPr/>
            <p:nvPr/>
          </p:nvSpPr>
          <p:spPr>
            <a:xfrm>
              <a:off x="9143905" y="10258357"/>
              <a:ext cx="112865" cy="107233"/>
            </a:xfrm>
            <a:custGeom>
              <a:avLst/>
              <a:gdLst>
                <a:gd name="connsiteX0" fmla="*/ 95 w 112865"/>
                <a:gd name="connsiteY0" fmla="*/ 68 h 107233"/>
                <a:gd name="connsiteX1" fmla="*/ 52483 w 112865"/>
                <a:gd name="connsiteY1" fmla="*/ 88968 h 107233"/>
                <a:gd name="connsiteX2" fmla="*/ 112808 w 112865"/>
                <a:gd name="connsiteY2" fmla="*/ 106431 h 107233"/>
                <a:gd name="connsiteX3" fmla="*/ 41370 w 112865"/>
                <a:gd name="connsiteY3" fmla="*/ 74681 h 107233"/>
                <a:gd name="connsiteX4" fmla="*/ 95 w 112865"/>
                <a:gd name="connsiteY4" fmla="*/ 68 h 10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865" h="107233">
                  <a:moveTo>
                    <a:pt x="95" y="68"/>
                  </a:moveTo>
                  <a:cubicBezTo>
                    <a:pt x="1947" y="2449"/>
                    <a:pt x="33698" y="71241"/>
                    <a:pt x="52483" y="88968"/>
                  </a:cubicBezTo>
                  <a:cubicBezTo>
                    <a:pt x="71268" y="106695"/>
                    <a:pt x="114660" y="108812"/>
                    <a:pt x="112808" y="106431"/>
                  </a:cubicBezTo>
                  <a:cubicBezTo>
                    <a:pt x="110956" y="104050"/>
                    <a:pt x="59097" y="91350"/>
                    <a:pt x="41370" y="74681"/>
                  </a:cubicBezTo>
                  <a:cubicBezTo>
                    <a:pt x="23643" y="58012"/>
                    <a:pt x="-1757" y="-2313"/>
                    <a:pt x="95" y="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: 図形 1193">
              <a:extLst>
                <a:ext uri="{FF2B5EF4-FFF2-40B4-BE49-F238E27FC236}">
                  <a16:creationId xmlns:a16="http://schemas.microsoft.com/office/drawing/2014/main" id="{0D3DCDD0-47BA-422D-87CB-B67C9D335A3A}"/>
                </a:ext>
              </a:extLst>
            </p:cNvPr>
            <p:cNvSpPr/>
            <p:nvPr/>
          </p:nvSpPr>
          <p:spPr>
            <a:xfrm>
              <a:off x="9159246" y="10381822"/>
              <a:ext cx="154869" cy="73722"/>
            </a:xfrm>
            <a:custGeom>
              <a:avLst/>
              <a:gdLst>
                <a:gd name="connsiteX0" fmla="*/ 3804 w 154869"/>
                <a:gd name="connsiteY0" fmla="*/ 428 h 73722"/>
                <a:gd name="connsiteX1" fmla="*/ 57779 w 154869"/>
                <a:gd name="connsiteY1" fmla="*/ 32178 h 73722"/>
                <a:gd name="connsiteX2" fmla="*/ 154617 w 154869"/>
                <a:gd name="connsiteY2" fmla="*/ 46466 h 73722"/>
                <a:gd name="connsiteX3" fmla="*/ 83179 w 154869"/>
                <a:gd name="connsiteY3" fmla="*/ 46466 h 73722"/>
                <a:gd name="connsiteX4" fmla="*/ 629 w 154869"/>
                <a:gd name="connsiteY4" fmla="*/ 73453 h 73722"/>
                <a:gd name="connsiteX5" fmla="*/ 129217 w 154869"/>
                <a:gd name="connsiteY5" fmla="*/ 57578 h 73722"/>
                <a:gd name="connsiteX6" fmla="*/ 3804 w 154869"/>
                <a:gd name="connsiteY6" fmla="*/ 428 h 73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869" h="73722">
                  <a:moveTo>
                    <a:pt x="3804" y="428"/>
                  </a:moveTo>
                  <a:cubicBezTo>
                    <a:pt x="-8102" y="-3805"/>
                    <a:pt x="32644" y="24505"/>
                    <a:pt x="57779" y="32178"/>
                  </a:cubicBezTo>
                  <a:cubicBezTo>
                    <a:pt x="82914" y="39851"/>
                    <a:pt x="150384" y="44085"/>
                    <a:pt x="154617" y="46466"/>
                  </a:cubicBezTo>
                  <a:cubicBezTo>
                    <a:pt x="158850" y="48847"/>
                    <a:pt x="108844" y="41968"/>
                    <a:pt x="83179" y="46466"/>
                  </a:cubicBezTo>
                  <a:cubicBezTo>
                    <a:pt x="57514" y="50964"/>
                    <a:pt x="-7044" y="71601"/>
                    <a:pt x="629" y="73453"/>
                  </a:cubicBezTo>
                  <a:cubicBezTo>
                    <a:pt x="8302" y="75305"/>
                    <a:pt x="125513" y="67368"/>
                    <a:pt x="129217" y="57578"/>
                  </a:cubicBezTo>
                  <a:cubicBezTo>
                    <a:pt x="132921" y="47789"/>
                    <a:pt x="15710" y="4661"/>
                    <a:pt x="3804" y="4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: 図形 1195">
              <a:extLst>
                <a:ext uri="{FF2B5EF4-FFF2-40B4-BE49-F238E27FC236}">
                  <a16:creationId xmlns:a16="http://schemas.microsoft.com/office/drawing/2014/main" id="{CF34D7B8-E514-4936-99D1-20301C126530}"/>
                </a:ext>
              </a:extLst>
            </p:cNvPr>
            <p:cNvSpPr/>
            <p:nvPr/>
          </p:nvSpPr>
          <p:spPr>
            <a:xfrm>
              <a:off x="9011738" y="10705291"/>
              <a:ext cx="208107" cy="18673"/>
            </a:xfrm>
            <a:custGeom>
              <a:avLst/>
              <a:gdLst>
                <a:gd name="connsiteX0" fmla="*/ 500 w 208107"/>
                <a:gd name="connsiteY0" fmla="*/ 13509 h 18673"/>
                <a:gd name="connsiteX1" fmla="*/ 152900 w 208107"/>
                <a:gd name="connsiteY1" fmla="*/ 18272 h 18673"/>
                <a:gd name="connsiteX2" fmla="*/ 206875 w 208107"/>
                <a:gd name="connsiteY2" fmla="*/ 3984 h 18673"/>
                <a:gd name="connsiteX3" fmla="*/ 108450 w 208107"/>
                <a:gd name="connsiteY3" fmla="*/ 809 h 18673"/>
                <a:gd name="connsiteX4" fmla="*/ 500 w 208107"/>
                <a:gd name="connsiteY4" fmla="*/ 13509 h 1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107" h="18673">
                  <a:moveTo>
                    <a:pt x="500" y="13509"/>
                  </a:moveTo>
                  <a:cubicBezTo>
                    <a:pt x="7908" y="16420"/>
                    <a:pt x="118504" y="19860"/>
                    <a:pt x="152900" y="18272"/>
                  </a:cubicBezTo>
                  <a:cubicBezTo>
                    <a:pt x="187296" y="16685"/>
                    <a:pt x="214283" y="6894"/>
                    <a:pt x="206875" y="3984"/>
                  </a:cubicBezTo>
                  <a:cubicBezTo>
                    <a:pt x="199467" y="1073"/>
                    <a:pt x="147079" y="-1308"/>
                    <a:pt x="108450" y="809"/>
                  </a:cubicBezTo>
                  <a:cubicBezTo>
                    <a:pt x="69821" y="2926"/>
                    <a:pt x="-6908" y="10598"/>
                    <a:pt x="500" y="135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: 図形 1196">
              <a:extLst>
                <a:ext uri="{FF2B5EF4-FFF2-40B4-BE49-F238E27FC236}">
                  <a16:creationId xmlns:a16="http://schemas.microsoft.com/office/drawing/2014/main" id="{81CBCE54-A226-4C75-9213-330D49DEBA25}"/>
                </a:ext>
              </a:extLst>
            </p:cNvPr>
            <p:cNvSpPr/>
            <p:nvPr/>
          </p:nvSpPr>
          <p:spPr>
            <a:xfrm>
              <a:off x="9104235" y="10520275"/>
              <a:ext cx="78047" cy="177744"/>
            </a:xfrm>
            <a:custGeom>
              <a:avLst/>
              <a:gdLst>
                <a:gd name="connsiteX0" fmla="*/ 77865 w 78047"/>
                <a:gd name="connsiteY0" fmla="*/ 88 h 177744"/>
                <a:gd name="connsiteX1" fmla="*/ 22303 w 78047"/>
                <a:gd name="connsiteY1" fmla="*/ 71525 h 177744"/>
                <a:gd name="connsiteX2" fmla="*/ 44528 w 78047"/>
                <a:gd name="connsiteY2" fmla="*/ 101688 h 177744"/>
                <a:gd name="connsiteX3" fmla="*/ 71515 w 78047"/>
                <a:gd name="connsiteY3" fmla="*/ 176300 h 177744"/>
                <a:gd name="connsiteX4" fmla="*/ 61990 w 78047"/>
                <a:gd name="connsiteY4" fmla="*/ 146138 h 177744"/>
                <a:gd name="connsiteX5" fmla="*/ 78 w 78047"/>
                <a:gd name="connsiteY5" fmla="*/ 87400 h 177744"/>
                <a:gd name="connsiteX6" fmla="*/ 77865 w 78047"/>
                <a:gd name="connsiteY6" fmla="*/ 88 h 17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047" h="177744">
                  <a:moveTo>
                    <a:pt x="77865" y="88"/>
                  </a:moveTo>
                  <a:cubicBezTo>
                    <a:pt x="81569" y="-2558"/>
                    <a:pt x="27859" y="54592"/>
                    <a:pt x="22303" y="71525"/>
                  </a:cubicBezTo>
                  <a:cubicBezTo>
                    <a:pt x="16747" y="88458"/>
                    <a:pt x="36326" y="84226"/>
                    <a:pt x="44528" y="101688"/>
                  </a:cubicBezTo>
                  <a:cubicBezTo>
                    <a:pt x="52730" y="119150"/>
                    <a:pt x="68605" y="168892"/>
                    <a:pt x="71515" y="176300"/>
                  </a:cubicBezTo>
                  <a:cubicBezTo>
                    <a:pt x="74425" y="183708"/>
                    <a:pt x="73896" y="160955"/>
                    <a:pt x="61990" y="146138"/>
                  </a:cubicBezTo>
                  <a:cubicBezTo>
                    <a:pt x="50084" y="131321"/>
                    <a:pt x="-2303" y="109096"/>
                    <a:pt x="78" y="87400"/>
                  </a:cubicBezTo>
                  <a:cubicBezTo>
                    <a:pt x="2459" y="65704"/>
                    <a:pt x="74161" y="2734"/>
                    <a:pt x="77865" y="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: 図形 1197">
              <a:extLst>
                <a:ext uri="{FF2B5EF4-FFF2-40B4-BE49-F238E27FC236}">
                  <a16:creationId xmlns:a16="http://schemas.microsoft.com/office/drawing/2014/main" id="{B6BD344B-23D2-471A-9592-8BE0305B9625}"/>
                </a:ext>
              </a:extLst>
            </p:cNvPr>
            <p:cNvSpPr/>
            <p:nvPr/>
          </p:nvSpPr>
          <p:spPr>
            <a:xfrm>
              <a:off x="8911860" y="10582306"/>
              <a:ext cx="236512" cy="129037"/>
            </a:xfrm>
            <a:custGeom>
              <a:avLst/>
              <a:gdLst>
                <a:gd name="connsiteX0" fmla="*/ 365 w 236512"/>
                <a:gd name="connsiteY0" fmla="*/ 96807 h 129037"/>
                <a:gd name="connsiteX1" fmla="*/ 151178 w 236512"/>
                <a:gd name="connsiteY1" fmla="*/ 123794 h 129037"/>
                <a:gd name="connsiteX2" fmla="*/ 233728 w 236512"/>
                <a:gd name="connsiteY2" fmla="*/ 126969 h 129037"/>
                <a:gd name="connsiteX3" fmla="*/ 214678 w 236512"/>
                <a:gd name="connsiteY3" fmla="*/ 99982 h 129037"/>
                <a:gd name="connsiteX4" fmla="*/ 190865 w 236512"/>
                <a:gd name="connsiteY4" fmla="*/ 6319 h 129037"/>
                <a:gd name="connsiteX5" fmla="*/ 136890 w 236512"/>
                <a:gd name="connsiteY5" fmla="*/ 9494 h 129037"/>
                <a:gd name="connsiteX6" fmla="*/ 82915 w 236512"/>
                <a:gd name="connsiteY6" fmla="*/ 17432 h 129037"/>
                <a:gd name="connsiteX7" fmla="*/ 165465 w 236512"/>
                <a:gd name="connsiteY7" fmla="*/ 15844 h 129037"/>
                <a:gd name="connsiteX8" fmla="*/ 198803 w 236512"/>
                <a:gd name="connsiteY8" fmla="*/ 52357 h 129037"/>
                <a:gd name="connsiteX9" fmla="*/ 198803 w 236512"/>
                <a:gd name="connsiteY9" fmla="*/ 109507 h 129037"/>
                <a:gd name="connsiteX10" fmla="*/ 148003 w 236512"/>
                <a:gd name="connsiteY10" fmla="*/ 119032 h 129037"/>
                <a:gd name="connsiteX11" fmla="*/ 109903 w 236512"/>
                <a:gd name="connsiteY11" fmla="*/ 119032 h 129037"/>
                <a:gd name="connsiteX12" fmla="*/ 365 w 236512"/>
                <a:gd name="connsiteY12" fmla="*/ 96807 h 12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512" h="129037">
                  <a:moveTo>
                    <a:pt x="365" y="96807"/>
                  </a:moveTo>
                  <a:cubicBezTo>
                    <a:pt x="7244" y="97601"/>
                    <a:pt x="112284" y="118767"/>
                    <a:pt x="151178" y="123794"/>
                  </a:cubicBezTo>
                  <a:cubicBezTo>
                    <a:pt x="190072" y="128821"/>
                    <a:pt x="223145" y="130938"/>
                    <a:pt x="233728" y="126969"/>
                  </a:cubicBezTo>
                  <a:cubicBezTo>
                    <a:pt x="244311" y="123000"/>
                    <a:pt x="221822" y="120090"/>
                    <a:pt x="214678" y="99982"/>
                  </a:cubicBezTo>
                  <a:cubicBezTo>
                    <a:pt x="207534" y="79874"/>
                    <a:pt x="203830" y="21400"/>
                    <a:pt x="190865" y="6319"/>
                  </a:cubicBezTo>
                  <a:cubicBezTo>
                    <a:pt x="177900" y="-8762"/>
                    <a:pt x="154882" y="7642"/>
                    <a:pt x="136890" y="9494"/>
                  </a:cubicBezTo>
                  <a:cubicBezTo>
                    <a:pt x="118898" y="11346"/>
                    <a:pt x="78153" y="16374"/>
                    <a:pt x="82915" y="17432"/>
                  </a:cubicBezTo>
                  <a:cubicBezTo>
                    <a:pt x="87677" y="18490"/>
                    <a:pt x="146150" y="10023"/>
                    <a:pt x="165465" y="15844"/>
                  </a:cubicBezTo>
                  <a:cubicBezTo>
                    <a:pt x="184780" y="21665"/>
                    <a:pt x="193247" y="36747"/>
                    <a:pt x="198803" y="52357"/>
                  </a:cubicBezTo>
                  <a:cubicBezTo>
                    <a:pt x="204359" y="67967"/>
                    <a:pt x="207270" y="98395"/>
                    <a:pt x="198803" y="109507"/>
                  </a:cubicBezTo>
                  <a:cubicBezTo>
                    <a:pt x="190336" y="120619"/>
                    <a:pt x="162820" y="117445"/>
                    <a:pt x="148003" y="119032"/>
                  </a:cubicBezTo>
                  <a:cubicBezTo>
                    <a:pt x="133186" y="120619"/>
                    <a:pt x="134245" y="121413"/>
                    <a:pt x="109903" y="119032"/>
                  </a:cubicBezTo>
                  <a:cubicBezTo>
                    <a:pt x="85561" y="116651"/>
                    <a:pt x="-6514" y="96013"/>
                    <a:pt x="365" y="968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: 図形 1198">
              <a:extLst>
                <a:ext uri="{FF2B5EF4-FFF2-40B4-BE49-F238E27FC236}">
                  <a16:creationId xmlns:a16="http://schemas.microsoft.com/office/drawing/2014/main" id="{CA88A411-FC6A-4342-A597-7AED9B771E89}"/>
                </a:ext>
              </a:extLst>
            </p:cNvPr>
            <p:cNvSpPr/>
            <p:nvPr/>
          </p:nvSpPr>
          <p:spPr>
            <a:xfrm>
              <a:off x="2828928" y="9307875"/>
              <a:ext cx="301638" cy="1547435"/>
            </a:xfrm>
            <a:custGeom>
              <a:avLst/>
              <a:gdLst>
                <a:gd name="connsiteX0" fmla="*/ 98422 w 301638"/>
                <a:gd name="connsiteY0" fmla="*/ 1225 h 1547435"/>
                <a:gd name="connsiteX1" fmla="*/ 250822 w 301638"/>
                <a:gd name="connsiteY1" fmla="*/ 566375 h 1547435"/>
                <a:gd name="connsiteX2" fmla="*/ 219072 w 301638"/>
                <a:gd name="connsiteY2" fmla="*/ 896575 h 1547435"/>
                <a:gd name="connsiteX3" fmla="*/ 3172 w 301638"/>
                <a:gd name="connsiteY3" fmla="*/ 1531575 h 1547435"/>
                <a:gd name="connsiteX4" fmla="*/ 104772 w 301638"/>
                <a:gd name="connsiteY4" fmla="*/ 1302975 h 1547435"/>
                <a:gd name="connsiteX5" fmla="*/ 301622 w 301638"/>
                <a:gd name="connsiteY5" fmla="*/ 731475 h 1547435"/>
                <a:gd name="connsiteX6" fmla="*/ 98422 w 301638"/>
                <a:gd name="connsiteY6" fmla="*/ 1225 h 154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1638" h="1547435">
                  <a:moveTo>
                    <a:pt x="98422" y="1225"/>
                  </a:moveTo>
                  <a:cubicBezTo>
                    <a:pt x="89955" y="-26292"/>
                    <a:pt x="230714" y="417150"/>
                    <a:pt x="250822" y="566375"/>
                  </a:cubicBezTo>
                  <a:cubicBezTo>
                    <a:pt x="270930" y="715600"/>
                    <a:pt x="260347" y="735709"/>
                    <a:pt x="219072" y="896575"/>
                  </a:cubicBezTo>
                  <a:cubicBezTo>
                    <a:pt x="177797" y="1057441"/>
                    <a:pt x="22222" y="1463842"/>
                    <a:pt x="3172" y="1531575"/>
                  </a:cubicBezTo>
                  <a:cubicBezTo>
                    <a:pt x="-15878" y="1599308"/>
                    <a:pt x="55030" y="1436325"/>
                    <a:pt x="104772" y="1302975"/>
                  </a:cubicBezTo>
                  <a:cubicBezTo>
                    <a:pt x="154514" y="1169625"/>
                    <a:pt x="299505" y="950550"/>
                    <a:pt x="301622" y="731475"/>
                  </a:cubicBezTo>
                  <a:cubicBezTo>
                    <a:pt x="303739" y="512400"/>
                    <a:pt x="106889" y="28742"/>
                    <a:pt x="98422" y="12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: 図形 1199">
              <a:extLst>
                <a:ext uri="{FF2B5EF4-FFF2-40B4-BE49-F238E27FC236}">
                  <a16:creationId xmlns:a16="http://schemas.microsoft.com/office/drawing/2014/main" id="{B27531A3-B551-41C4-BD98-10942758FD3A}"/>
                </a:ext>
              </a:extLst>
            </p:cNvPr>
            <p:cNvSpPr/>
            <p:nvPr/>
          </p:nvSpPr>
          <p:spPr>
            <a:xfrm>
              <a:off x="6247128" y="9143798"/>
              <a:ext cx="224079" cy="971744"/>
            </a:xfrm>
            <a:custGeom>
              <a:avLst/>
              <a:gdLst>
                <a:gd name="connsiteX0" fmla="*/ 1272 w 224079"/>
                <a:gd name="connsiteY0" fmla="*/ 202 h 971744"/>
                <a:gd name="connsiteX1" fmla="*/ 58422 w 224079"/>
                <a:gd name="connsiteY1" fmla="*/ 444702 h 971744"/>
                <a:gd name="connsiteX2" fmla="*/ 90172 w 224079"/>
                <a:gd name="connsiteY2" fmla="*/ 749502 h 971744"/>
                <a:gd name="connsiteX3" fmla="*/ 223522 w 224079"/>
                <a:gd name="connsiteY3" fmla="*/ 965402 h 971744"/>
                <a:gd name="connsiteX4" fmla="*/ 33022 w 224079"/>
                <a:gd name="connsiteY4" fmla="*/ 501852 h 971744"/>
                <a:gd name="connsiteX5" fmla="*/ 1272 w 224079"/>
                <a:gd name="connsiteY5" fmla="*/ 202 h 971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079" h="971744">
                  <a:moveTo>
                    <a:pt x="1272" y="202"/>
                  </a:moveTo>
                  <a:cubicBezTo>
                    <a:pt x="5505" y="-9323"/>
                    <a:pt x="43605" y="319819"/>
                    <a:pt x="58422" y="444702"/>
                  </a:cubicBezTo>
                  <a:cubicBezTo>
                    <a:pt x="73239" y="569585"/>
                    <a:pt x="62655" y="662719"/>
                    <a:pt x="90172" y="749502"/>
                  </a:cubicBezTo>
                  <a:cubicBezTo>
                    <a:pt x="117689" y="836285"/>
                    <a:pt x="233047" y="1006677"/>
                    <a:pt x="223522" y="965402"/>
                  </a:cubicBezTo>
                  <a:cubicBezTo>
                    <a:pt x="213997" y="924127"/>
                    <a:pt x="63714" y="664835"/>
                    <a:pt x="33022" y="501852"/>
                  </a:cubicBezTo>
                  <a:cubicBezTo>
                    <a:pt x="2330" y="338869"/>
                    <a:pt x="-2961" y="9727"/>
                    <a:pt x="1272" y="2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: 図形 1200">
              <a:extLst>
                <a:ext uri="{FF2B5EF4-FFF2-40B4-BE49-F238E27FC236}">
                  <a16:creationId xmlns:a16="http://schemas.microsoft.com/office/drawing/2014/main" id="{FC71558E-A2EE-4D00-8192-B9D4E039DD04}"/>
                </a:ext>
              </a:extLst>
            </p:cNvPr>
            <p:cNvSpPr/>
            <p:nvPr/>
          </p:nvSpPr>
          <p:spPr>
            <a:xfrm>
              <a:off x="5940825" y="10129338"/>
              <a:ext cx="522103" cy="585995"/>
            </a:xfrm>
            <a:custGeom>
              <a:avLst/>
              <a:gdLst>
                <a:gd name="connsiteX0" fmla="*/ 521358 w 522103"/>
                <a:gd name="connsiteY0" fmla="*/ 1029 h 585995"/>
                <a:gd name="connsiteX1" fmla="*/ 368958 w 522103"/>
                <a:gd name="connsiteY1" fmla="*/ 244445 h 585995"/>
                <a:gd name="connsiteX2" fmla="*/ 13358 w 522103"/>
                <a:gd name="connsiteY2" fmla="*/ 572529 h 585995"/>
                <a:gd name="connsiteX3" fmla="*/ 98025 w 522103"/>
                <a:gd name="connsiteY3" fmla="*/ 504795 h 585995"/>
                <a:gd name="connsiteX4" fmla="*/ 313925 w 522103"/>
                <a:gd name="connsiteY4" fmla="*/ 337579 h 585995"/>
                <a:gd name="connsiteX5" fmla="*/ 521358 w 522103"/>
                <a:gd name="connsiteY5" fmla="*/ 1029 h 5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2103" h="585995">
                  <a:moveTo>
                    <a:pt x="521358" y="1029"/>
                  </a:moveTo>
                  <a:cubicBezTo>
                    <a:pt x="530530" y="-14493"/>
                    <a:pt x="453625" y="149195"/>
                    <a:pt x="368958" y="244445"/>
                  </a:cubicBezTo>
                  <a:cubicBezTo>
                    <a:pt x="284291" y="339695"/>
                    <a:pt x="58513" y="529137"/>
                    <a:pt x="13358" y="572529"/>
                  </a:cubicBezTo>
                  <a:cubicBezTo>
                    <a:pt x="-31797" y="615921"/>
                    <a:pt x="47931" y="543953"/>
                    <a:pt x="98025" y="504795"/>
                  </a:cubicBezTo>
                  <a:cubicBezTo>
                    <a:pt x="148119" y="465637"/>
                    <a:pt x="240900" y="422951"/>
                    <a:pt x="313925" y="337579"/>
                  </a:cubicBezTo>
                  <a:cubicBezTo>
                    <a:pt x="386950" y="252207"/>
                    <a:pt x="512186" y="16551"/>
                    <a:pt x="521358" y="10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: 図形 1201">
              <a:extLst>
                <a:ext uri="{FF2B5EF4-FFF2-40B4-BE49-F238E27FC236}">
                  <a16:creationId xmlns:a16="http://schemas.microsoft.com/office/drawing/2014/main" id="{7CF115DB-D32E-4402-9167-DE01CA82BE7A}"/>
                </a:ext>
              </a:extLst>
            </p:cNvPr>
            <p:cNvSpPr/>
            <p:nvPr/>
          </p:nvSpPr>
          <p:spPr>
            <a:xfrm>
              <a:off x="4756459" y="10716532"/>
              <a:ext cx="1189352" cy="621103"/>
            </a:xfrm>
            <a:custGeom>
              <a:avLst/>
              <a:gdLst>
                <a:gd name="connsiteX0" fmla="*/ 1180791 w 1189352"/>
                <a:gd name="connsiteY0" fmla="*/ 4385 h 621103"/>
                <a:gd name="connsiteX1" fmla="*/ 873874 w 1189352"/>
                <a:gd name="connsiteY1" fmla="*/ 201235 h 621103"/>
                <a:gd name="connsiteX2" fmla="*/ 511924 w 1189352"/>
                <a:gd name="connsiteY2" fmla="*/ 381151 h 621103"/>
                <a:gd name="connsiteX3" fmla="*/ 18741 w 1189352"/>
                <a:gd name="connsiteY3" fmla="*/ 609751 h 621103"/>
                <a:gd name="connsiteX4" fmla="*/ 143624 w 1189352"/>
                <a:gd name="connsiteY4" fmla="*/ 567418 h 621103"/>
                <a:gd name="connsiteX5" fmla="*/ 524624 w 1189352"/>
                <a:gd name="connsiteY5" fmla="*/ 402318 h 621103"/>
                <a:gd name="connsiteX6" fmla="*/ 1180791 w 1189352"/>
                <a:gd name="connsiteY6" fmla="*/ 4385 h 62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9352" h="621103">
                  <a:moveTo>
                    <a:pt x="1180791" y="4385"/>
                  </a:moveTo>
                  <a:cubicBezTo>
                    <a:pt x="1238999" y="-29129"/>
                    <a:pt x="985352" y="138441"/>
                    <a:pt x="873874" y="201235"/>
                  </a:cubicBezTo>
                  <a:cubicBezTo>
                    <a:pt x="762396" y="264029"/>
                    <a:pt x="654446" y="313065"/>
                    <a:pt x="511924" y="381151"/>
                  </a:cubicBezTo>
                  <a:cubicBezTo>
                    <a:pt x="369402" y="449237"/>
                    <a:pt x="80124" y="578707"/>
                    <a:pt x="18741" y="609751"/>
                  </a:cubicBezTo>
                  <a:cubicBezTo>
                    <a:pt x="-42642" y="640795"/>
                    <a:pt x="59310" y="601990"/>
                    <a:pt x="143624" y="567418"/>
                  </a:cubicBezTo>
                  <a:cubicBezTo>
                    <a:pt x="227938" y="532846"/>
                    <a:pt x="353527" y="493687"/>
                    <a:pt x="524624" y="402318"/>
                  </a:cubicBezTo>
                  <a:cubicBezTo>
                    <a:pt x="695721" y="310949"/>
                    <a:pt x="1122583" y="37899"/>
                    <a:pt x="1180791" y="43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: 図形 1202">
              <a:extLst>
                <a:ext uri="{FF2B5EF4-FFF2-40B4-BE49-F238E27FC236}">
                  <a16:creationId xmlns:a16="http://schemas.microsoft.com/office/drawing/2014/main" id="{CF145F2D-EADD-4981-AADE-E09171B33C92}"/>
                </a:ext>
              </a:extLst>
            </p:cNvPr>
            <p:cNvSpPr/>
            <p:nvPr/>
          </p:nvSpPr>
          <p:spPr>
            <a:xfrm>
              <a:off x="6472726" y="10132251"/>
              <a:ext cx="247003" cy="441545"/>
            </a:xfrm>
            <a:custGeom>
              <a:avLst/>
              <a:gdLst>
                <a:gd name="connsiteX0" fmla="*/ 41 w 247003"/>
                <a:gd name="connsiteY0" fmla="*/ 232 h 441545"/>
                <a:gd name="connsiteX1" fmla="*/ 50841 w 247003"/>
                <a:gd name="connsiteY1" fmla="*/ 169566 h 441545"/>
                <a:gd name="connsiteX2" fmla="*/ 101641 w 247003"/>
                <a:gd name="connsiteY2" fmla="*/ 214016 h 441545"/>
                <a:gd name="connsiteX3" fmla="*/ 156674 w 247003"/>
                <a:gd name="connsiteY3" fmla="*/ 224599 h 441545"/>
                <a:gd name="connsiteX4" fmla="*/ 160907 w 247003"/>
                <a:gd name="connsiteY4" fmla="*/ 332549 h 441545"/>
                <a:gd name="connsiteX5" fmla="*/ 184191 w 247003"/>
                <a:gd name="connsiteY5" fmla="*/ 436266 h 441545"/>
                <a:gd name="connsiteX6" fmla="*/ 237107 w 247003"/>
                <a:gd name="connsiteY6" fmla="*/ 415099 h 441545"/>
                <a:gd name="connsiteX7" fmla="*/ 243457 w 247003"/>
                <a:gd name="connsiteY7" fmla="*/ 419332 h 441545"/>
                <a:gd name="connsiteX8" fmla="*/ 196891 w 247003"/>
                <a:gd name="connsiteY8" fmla="*/ 438382 h 441545"/>
                <a:gd name="connsiteX9" fmla="*/ 148207 w 247003"/>
                <a:gd name="connsiteY9" fmla="*/ 345249 h 441545"/>
                <a:gd name="connsiteX10" fmla="*/ 127041 w 247003"/>
                <a:gd name="connsiteY10" fmla="*/ 247882 h 441545"/>
                <a:gd name="connsiteX11" fmla="*/ 59307 w 247003"/>
                <a:gd name="connsiteY11" fmla="*/ 209782 h 441545"/>
                <a:gd name="connsiteX12" fmla="*/ 41 w 247003"/>
                <a:gd name="connsiteY12" fmla="*/ 232 h 44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7003" h="441545">
                  <a:moveTo>
                    <a:pt x="41" y="232"/>
                  </a:moveTo>
                  <a:cubicBezTo>
                    <a:pt x="-1370" y="-6471"/>
                    <a:pt x="33908" y="133935"/>
                    <a:pt x="50841" y="169566"/>
                  </a:cubicBezTo>
                  <a:cubicBezTo>
                    <a:pt x="67774" y="205197"/>
                    <a:pt x="84002" y="204844"/>
                    <a:pt x="101641" y="214016"/>
                  </a:cubicBezTo>
                  <a:cubicBezTo>
                    <a:pt x="119280" y="223188"/>
                    <a:pt x="146796" y="204844"/>
                    <a:pt x="156674" y="224599"/>
                  </a:cubicBezTo>
                  <a:cubicBezTo>
                    <a:pt x="166552" y="244355"/>
                    <a:pt x="156321" y="297271"/>
                    <a:pt x="160907" y="332549"/>
                  </a:cubicBezTo>
                  <a:cubicBezTo>
                    <a:pt x="165493" y="367827"/>
                    <a:pt x="171491" y="422508"/>
                    <a:pt x="184191" y="436266"/>
                  </a:cubicBezTo>
                  <a:cubicBezTo>
                    <a:pt x="196891" y="450024"/>
                    <a:pt x="227229" y="417921"/>
                    <a:pt x="237107" y="415099"/>
                  </a:cubicBezTo>
                  <a:cubicBezTo>
                    <a:pt x="246985" y="412277"/>
                    <a:pt x="250160" y="415452"/>
                    <a:pt x="243457" y="419332"/>
                  </a:cubicBezTo>
                  <a:cubicBezTo>
                    <a:pt x="236754" y="423212"/>
                    <a:pt x="212766" y="450729"/>
                    <a:pt x="196891" y="438382"/>
                  </a:cubicBezTo>
                  <a:cubicBezTo>
                    <a:pt x="181016" y="426035"/>
                    <a:pt x="159849" y="376999"/>
                    <a:pt x="148207" y="345249"/>
                  </a:cubicBezTo>
                  <a:cubicBezTo>
                    <a:pt x="136565" y="313499"/>
                    <a:pt x="141858" y="270460"/>
                    <a:pt x="127041" y="247882"/>
                  </a:cubicBezTo>
                  <a:cubicBezTo>
                    <a:pt x="112224" y="225304"/>
                    <a:pt x="80121" y="252115"/>
                    <a:pt x="59307" y="209782"/>
                  </a:cubicBezTo>
                  <a:cubicBezTo>
                    <a:pt x="38493" y="167449"/>
                    <a:pt x="1452" y="6935"/>
                    <a:pt x="41" y="2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: 図形 1204">
              <a:extLst>
                <a:ext uri="{FF2B5EF4-FFF2-40B4-BE49-F238E27FC236}">
                  <a16:creationId xmlns:a16="http://schemas.microsoft.com/office/drawing/2014/main" id="{57C0B32A-EE9D-4680-A908-EBA070CE09D7}"/>
                </a:ext>
              </a:extLst>
            </p:cNvPr>
            <p:cNvSpPr/>
            <p:nvPr/>
          </p:nvSpPr>
          <p:spPr>
            <a:xfrm>
              <a:off x="6727627" y="10533566"/>
              <a:ext cx="352328" cy="794834"/>
            </a:xfrm>
            <a:custGeom>
              <a:avLst/>
              <a:gdLst>
                <a:gd name="connsiteX0" fmla="*/ 26656 w 352328"/>
                <a:gd name="connsiteY0" fmla="*/ 1084 h 794834"/>
                <a:gd name="connsiteX1" fmla="*/ 11840 w 352328"/>
                <a:gd name="connsiteY1" fmla="*/ 109034 h 794834"/>
                <a:gd name="connsiteX2" fmla="*/ 85923 w 352328"/>
                <a:gd name="connsiteY2" fmla="*/ 187351 h 794834"/>
                <a:gd name="connsiteX3" fmla="*/ 166356 w 352328"/>
                <a:gd name="connsiteY3" fmla="*/ 329167 h 794834"/>
                <a:gd name="connsiteX4" fmla="*/ 299706 w 352328"/>
                <a:gd name="connsiteY4" fmla="*/ 623384 h 794834"/>
                <a:gd name="connsiteX5" fmla="*/ 308173 w 352328"/>
                <a:gd name="connsiteY5" fmla="*/ 794834 h 794834"/>
                <a:gd name="connsiteX6" fmla="*/ 335690 w 352328"/>
                <a:gd name="connsiteY6" fmla="*/ 621267 h 794834"/>
                <a:gd name="connsiteX7" fmla="*/ 22423 w 352328"/>
                <a:gd name="connsiteY7" fmla="*/ 92101 h 794834"/>
                <a:gd name="connsiteX8" fmla="*/ 26656 w 352328"/>
                <a:gd name="connsiteY8" fmla="*/ 1084 h 79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2328" h="794834">
                  <a:moveTo>
                    <a:pt x="26656" y="1084"/>
                  </a:moveTo>
                  <a:cubicBezTo>
                    <a:pt x="24892" y="3906"/>
                    <a:pt x="1962" y="77990"/>
                    <a:pt x="11840" y="109034"/>
                  </a:cubicBezTo>
                  <a:cubicBezTo>
                    <a:pt x="21718" y="140078"/>
                    <a:pt x="60170" y="150662"/>
                    <a:pt x="85923" y="187351"/>
                  </a:cubicBezTo>
                  <a:cubicBezTo>
                    <a:pt x="111676" y="224040"/>
                    <a:pt x="130726" y="256495"/>
                    <a:pt x="166356" y="329167"/>
                  </a:cubicBezTo>
                  <a:cubicBezTo>
                    <a:pt x="201987" y="401839"/>
                    <a:pt x="276070" y="545773"/>
                    <a:pt x="299706" y="623384"/>
                  </a:cubicBezTo>
                  <a:cubicBezTo>
                    <a:pt x="323342" y="700995"/>
                    <a:pt x="302176" y="795187"/>
                    <a:pt x="308173" y="794834"/>
                  </a:cubicBezTo>
                  <a:cubicBezTo>
                    <a:pt x="314170" y="794481"/>
                    <a:pt x="383315" y="738389"/>
                    <a:pt x="335690" y="621267"/>
                  </a:cubicBezTo>
                  <a:cubicBezTo>
                    <a:pt x="288065" y="504145"/>
                    <a:pt x="76045" y="190526"/>
                    <a:pt x="22423" y="92101"/>
                  </a:cubicBezTo>
                  <a:cubicBezTo>
                    <a:pt x="-31199" y="-6324"/>
                    <a:pt x="28420" y="-1738"/>
                    <a:pt x="26656" y="10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: 図形 1205">
              <a:extLst>
                <a:ext uri="{FF2B5EF4-FFF2-40B4-BE49-F238E27FC236}">
                  <a16:creationId xmlns:a16="http://schemas.microsoft.com/office/drawing/2014/main" id="{75D6700F-DB60-4AE2-A82A-8CEA40BD6D97}"/>
                </a:ext>
              </a:extLst>
            </p:cNvPr>
            <p:cNvSpPr/>
            <p:nvPr/>
          </p:nvSpPr>
          <p:spPr>
            <a:xfrm>
              <a:off x="5950785" y="10728937"/>
              <a:ext cx="231276" cy="597883"/>
            </a:xfrm>
            <a:custGeom>
              <a:avLst/>
              <a:gdLst>
                <a:gd name="connsiteX0" fmla="*/ 753 w 231276"/>
                <a:gd name="connsiteY0" fmla="*/ 976 h 597883"/>
                <a:gd name="connsiteX1" fmla="*/ 26153 w 231276"/>
                <a:gd name="connsiteY1" fmla="*/ 78763 h 597883"/>
                <a:gd name="connsiteX2" fmla="*/ 40440 w 231276"/>
                <a:gd name="connsiteY2" fmla="*/ 148613 h 597883"/>
                <a:gd name="connsiteX3" fmla="*/ 69015 w 231276"/>
                <a:gd name="connsiteY3" fmla="*/ 207351 h 597883"/>
                <a:gd name="connsiteX4" fmla="*/ 96003 w 231276"/>
                <a:gd name="connsiteY4" fmla="*/ 267676 h 597883"/>
                <a:gd name="connsiteX5" fmla="*/ 97590 w 231276"/>
                <a:gd name="connsiteY5" fmla="*/ 329588 h 597883"/>
                <a:gd name="connsiteX6" fmla="*/ 107115 w 231276"/>
                <a:gd name="connsiteY6" fmla="*/ 370863 h 597883"/>
                <a:gd name="connsiteX7" fmla="*/ 149978 w 231276"/>
                <a:gd name="connsiteY7" fmla="*/ 435951 h 597883"/>
                <a:gd name="connsiteX8" fmla="*/ 167440 w 231276"/>
                <a:gd name="connsiteY8" fmla="*/ 477226 h 597883"/>
                <a:gd name="connsiteX9" fmla="*/ 184903 w 231276"/>
                <a:gd name="connsiteY9" fmla="*/ 523263 h 597883"/>
                <a:gd name="connsiteX10" fmla="*/ 230940 w 231276"/>
                <a:gd name="connsiteY10" fmla="*/ 597876 h 597883"/>
                <a:gd name="connsiteX11" fmla="*/ 200778 w 231276"/>
                <a:gd name="connsiteY11" fmla="*/ 526438 h 597883"/>
                <a:gd name="connsiteX12" fmla="*/ 113465 w 231276"/>
                <a:gd name="connsiteY12" fmla="*/ 342288 h 597883"/>
                <a:gd name="connsiteX13" fmla="*/ 96003 w 231276"/>
                <a:gd name="connsiteY13" fmla="*/ 243863 h 597883"/>
                <a:gd name="connsiteX14" fmla="*/ 57903 w 231276"/>
                <a:gd name="connsiteY14" fmla="*/ 135913 h 597883"/>
                <a:gd name="connsiteX15" fmla="*/ 753 w 231276"/>
                <a:gd name="connsiteY15" fmla="*/ 976 h 597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1276" h="597883">
                  <a:moveTo>
                    <a:pt x="753" y="976"/>
                  </a:moveTo>
                  <a:cubicBezTo>
                    <a:pt x="-4539" y="-8549"/>
                    <a:pt x="19539" y="54157"/>
                    <a:pt x="26153" y="78763"/>
                  </a:cubicBezTo>
                  <a:cubicBezTo>
                    <a:pt x="32768" y="103369"/>
                    <a:pt x="33296" y="127182"/>
                    <a:pt x="40440" y="148613"/>
                  </a:cubicBezTo>
                  <a:cubicBezTo>
                    <a:pt x="47584" y="170044"/>
                    <a:pt x="59755" y="187507"/>
                    <a:pt x="69015" y="207351"/>
                  </a:cubicBezTo>
                  <a:cubicBezTo>
                    <a:pt x="78275" y="227195"/>
                    <a:pt x="91241" y="247303"/>
                    <a:pt x="96003" y="267676"/>
                  </a:cubicBezTo>
                  <a:cubicBezTo>
                    <a:pt x="100765" y="288049"/>
                    <a:pt x="95738" y="312390"/>
                    <a:pt x="97590" y="329588"/>
                  </a:cubicBezTo>
                  <a:cubicBezTo>
                    <a:pt x="99442" y="346786"/>
                    <a:pt x="98384" y="353136"/>
                    <a:pt x="107115" y="370863"/>
                  </a:cubicBezTo>
                  <a:cubicBezTo>
                    <a:pt x="115846" y="388590"/>
                    <a:pt x="139924" y="418224"/>
                    <a:pt x="149978" y="435951"/>
                  </a:cubicBezTo>
                  <a:cubicBezTo>
                    <a:pt x="160032" y="453678"/>
                    <a:pt x="161619" y="462674"/>
                    <a:pt x="167440" y="477226"/>
                  </a:cubicBezTo>
                  <a:cubicBezTo>
                    <a:pt x="173261" y="491778"/>
                    <a:pt x="174320" y="503155"/>
                    <a:pt x="184903" y="523263"/>
                  </a:cubicBezTo>
                  <a:cubicBezTo>
                    <a:pt x="195486" y="543371"/>
                    <a:pt x="228294" y="597347"/>
                    <a:pt x="230940" y="597876"/>
                  </a:cubicBezTo>
                  <a:cubicBezTo>
                    <a:pt x="233586" y="598405"/>
                    <a:pt x="220357" y="569036"/>
                    <a:pt x="200778" y="526438"/>
                  </a:cubicBezTo>
                  <a:cubicBezTo>
                    <a:pt x="181199" y="483840"/>
                    <a:pt x="130927" y="389384"/>
                    <a:pt x="113465" y="342288"/>
                  </a:cubicBezTo>
                  <a:cubicBezTo>
                    <a:pt x="96003" y="295192"/>
                    <a:pt x="105263" y="278259"/>
                    <a:pt x="96003" y="243863"/>
                  </a:cubicBezTo>
                  <a:cubicBezTo>
                    <a:pt x="86743" y="209467"/>
                    <a:pt x="71926" y="175865"/>
                    <a:pt x="57903" y="135913"/>
                  </a:cubicBezTo>
                  <a:cubicBezTo>
                    <a:pt x="43880" y="95961"/>
                    <a:pt x="6045" y="10501"/>
                    <a:pt x="753" y="9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: 図形 1206">
              <a:extLst>
                <a:ext uri="{FF2B5EF4-FFF2-40B4-BE49-F238E27FC236}">
                  <a16:creationId xmlns:a16="http://schemas.microsoft.com/office/drawing/2014/main" id="{B7DEC4A7-FCE9-4772-B10A-5179181A4EEF}"/>
                </a:ext>
              </a:extLst>
            </p:cNvPr>
            <p:cNvSpPr/>
            <p:nvPr/>
          </p:nvSpPr>
          <p:spPr>
            <a:xfrm>
              <a:off x="2840950" y="10812961"/>
              <a:ext cx="167111" cy="540141"/>
            </a:xfrm>
            <a:custGeom>
              <a:avLst/>
              <a:gdLst>
                <a:gd name="connsiteX0" fmla="*/ 8613 w 167111"/>
                <a:gd name="connsiteY0" fmla="*/ 4264 h 540141"/>
                <a:gd name="connsiteX1" fmla="*/ 3850 w 167111"/>
                <a:gd name="connsiteY1" fmla="*/ 132852 h 540141"/>
                <a:gd name="connsiteX2" fmla="*/ 14963 w 167111"/>
                <a:gd name="connsiteY2" fmla="*/ 236039 h 540141"/>
                <a:gd name="connsiteX3" fmla="*/ 159425 w 167111"/>
                <a:gd name="connsiteY3" fmla="*/ 524964 h 540141"/>
                <a:gd name="connsiteX4" fmla="*/ 134025 w 167111"/>
                <a:gd name="connsiteY4" fmla="*/ 478927 h 540141"/>
                <a:gd name="connsiteX5" fmla="*/ 21313 w 167111"/>
                <a:gd name="connsiteY5" fmla="*/ 301127 h 540141"/>
                <a:gd name="connsiteX6" fmla="*/ 8613 w 167111"/>
                <a:gd name="connsiteY6" fmla="*/ 4264 h 54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111" h="540141">
                  <a:moveTo>
                    <a:pt x="8613" y="4264"/>
                  </a:moveTo>
                  <a:cubicBezTo>
                    <a:pt x="5703" y="-23782"/>
                    <a:pt x="2792" y="94223"/>
                    <a:pt x="3850" y="132852"/>
                  </a:cubicBezTo>
                  <a:cubicBezTo>
                    <a:pt x="4908" y="171481"/>
                    <a:pt x="-10966" y="170687"/>
                    <a:pt x="14963" y="236039"/>
                  </a:cubicBezTo>
                  <a:cubicBezTo>
                    <a:pt x="40892" y="301391"/>
                    <a:pt x="139581" y="484483"/>
                    <a:pt x="159425" y="524964"/>
                  </a:cubicBezTo>
                  <a:cubicBezTo>
                    <a:pt x="179269" y="565445"/>
                    <a:pt x="157044" y="516233"/>
                    <a:pt x="134025" y="478927"/>
                  </a:cubicBezTo>
                  <a:cubicBezTo>
                    <a:pt x="111006" y="441621"/>
                    <a:pt x="39569" y="376798"/>
                    <a:pt x="21313" y="301127"/>
                  </a:cubicBezTo>
                  <a:cubicBezTo>
                    <a:pt x="3057" y="225456"/>
                    <a:pt x="11523" y="32310"/>
                    <a:pt x="8613" y="42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: 図形 1207">
              <a:extLst>
                <a:ext uri="{FF2B5EF4-FFF2-40B4-BE49-F238E27FC236}">
                  <a16:creationId xmlns:a16="http://schemas.microsoft.com/office/drawing/2014/main" id="{0D2B4451-5C87-4CFC-8909-456A8F37CE66}"/>
                </a:ext>
              </a:extLst>
            </p:cNvPr>
            <p:cNvSpPr/>
            <p:nvPr/>
          </p:nvSpPr>
          <p:spPr>
            <a:xfrm>
              <a:off x="2820986" y="10830825"/>
              <a:ext cx="149316" cy="517750"/>
            </a:xfrm>
            <a:custGeom>
              <a:avLst/>
              <a:gdLst>
                <a:gd name="connsiteX0" fmla="*/ 20639 w 149316"/>
                <a:gd name="connsiteY0" fmla="*/ 688 h 517750"/>
                <a:gd name="connsiteX1" fmla="*/ 2 w 149316"/>
                <a:gd name="connsiteY1" fmla="*/ 148325 h 517750"/>
                <a:gd name="connsiteX2" fmla="*/ 22227 w 149316"/>
                <a:gd name="connsiteY2" fmla="*/ 229288 h 517750"/>
                <a:gd name="connsiteX3" fmla="*/ 144464 w 149316"/>
                <a:gd name="connsiteY3" fmla="*/ 502338 h 517750"/>
                <a:gd name="connsiteX4" fmla="*/ 114302 w 149316"/>
                <a:gd name="connsiteY4" fmla="*/ 454713 h 517750"/>
                <a:gd name="connsiteX5" fmla="*/ 15877 w 149316"/>
                <a:gd name="connsiteY5" fmla="*/ 213413 h 517750"/>
                <a:gd name="connsiteX6" fmla="*/ 20639 w 149316"/>
                <a:gd name="connsiteY6" fmla="*/ 688 h 5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316" h="517750">
                  <a:moveTo>
                    <a:pt x="20639" y="688"/>
                  </a:moveTo>
                  <a:cubicBezTo>
                    <a:pt x="17993" y="-10160"/>
                    <a:pt x="-263" y="110225"/>
                    <a:pt x="2" y="148325"/>
                  </a:cubicBezTo>
                  <a:cubicBezTo>
                    <a:pt x="267" y="186425"/>
                    <a:pt x="-1850" y="170286"/>
                    <a:pt x="22227" y="229288"/>
                  </a:cubicBezTo>
                  <a:cubicBezTo>
                    <a:pt x="46304" y="288290"/>
                    <a:pt x="129118" y="464767"/>
                    <a:pt x="144464" y="502338"/>
                  </a:cubicBezTo>
                  <a:cubicBezTo>
                    <a:pt x="159810" y="539909"/>
                    <a:pt x="135733" y="502867"/>
                    <a:pt x="114302" y="454713"/>
                  </a:cubicBezTo>
                  <a:cubicBezTo>
                    <a:pt x="92871" y="406559"/>
                    <a:pt x="30694" y="286967"/>
                    <a:pt x="15877" y="213413"/>
                  </a:cubicBezTo>
                  <a:cubicBezTo>
                    <a:pt x="1060" y="139859"/>
                    <a:pt x="23285" y="11536"/>
                    <a:pt x="20639" y="6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: 図形 1208">
              <a:extLst>
                <a:ext uri="{FF2B5EF4-FFF2-40B4-BE49-F238E27FC236}">
                  <a16:creationId xmlns:a16="http://schemas.microsoft.com/office/drawing/2014/main" id="{B66D53FF-F136-4666-B11C-D07BD37EA49F}"/>
                </a:ext>
              </a:extLst>
            </p:cNvPr>
            <p:cNvSpPr/>
            <p:nvPr/>
          </p:nvSpPr>
          <p:spPr>
            <a:xfrm>
              <a:off x="2779906" y="10825165"/>
              <a:ext cx="66874" cy="548643"/>
            </a:xfrm>
            <a:custGeom>
              <a:avLst/>
              <a:gdLst>
                <a:gd name="connsiteX0" fmla="*/ 66482 w 66874"/>
                <a:gd name="connsiteY0" fmla="*/ 4760 h 548643"/>
                <a:gd name="connsiteX1" fmla="*/ 28382 w 66874"/>
                <a:gd name="connsiteY1" fmla="*/ 138110 h 548643"/>
                <a:gd name="connsiteX2" fmla="*/ 23619 w 66874"/>
                <a:gd name="connsiteY2" fmla="*/ 244473 h 548643"/>
                <a:gd name="connsiteX3" fmla="*/ 20444 w 66874"/>
                <a:gd name="connsiteY3" fmla="*/ 544510 h 548643"/>
                <a:gd name="connsiteX4" fmla="*/ 14094 w 66874"/>
                <a:gd name="connsiteY4" fmla="*/ 412748 h 548643"/>
                <a:gd name="connsiteX5" fmla="*/ 1394 w 66874"/>
                <a:gd name="connsiteY5" fmla="*/ 320673 h 548643"/>
                <a:gd name="connsiteX6" fmla="*/ 66482 w 66874"/>
                <a:gd name="connsiteY6" fmla="*/ 4760 h 54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874" h="548643">
                  <a:moveTo>
                    <a:pt x="66482" y="4760"/>
                  </a:moveTo>
                  <a:cubicBezTo>
                    <a:pt x="70980" y="-25667"/>
                    <a:pt x="35526" y="98158"/>
                    <a:pt x="28382" y="138110"/>
                  </a:cubicBezTo>
                  <a:cubicBezTo>
                    <a:pt x="21238" y="178062"/>
                    <a:pt x="24942" y="176740"/>
                    <a:pt x="23619" y="244473"/>
                  </a:cubicBezTo>
                  <a:cubicBezTo>
                    <a:pt x="22296" y="312206"/>
                    <a:pt x="22031" y="516464"/>
                    <a:pt x="20444" y="544510"/>
                  </a:cubicBezTo>
                  <a:cubicBezTo>
                    <a:pt x="18857" y="572556"/>
                    <a:pt x="17269" y="450054"/>
                    <a:pt x="14094" y="412748"/>
                  </a:cubicBezTo>
                  <a:cubicBezTo>
                    <a:pt x="10919" y="375442"/>
                    <a:pt x="-4691" y="383379"/>
                    <a:pt x="1394" y="320673"/>
                  </a:cubicBezTo>
                  <a:cubicBezTo>
                    <a:pt x="7479" y="257967"/>
                    <a:pt x="61984" y="35187"/>
                    <a:pt x="66482" y="4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: 図形 1209">
              <a:extLst>
                <a:ext uri="{FF2B5EF4-FFF2-40B4-BE49-F238E27FC236}">
                  <a16:creationId xmlns:a16="http://schemas.microsoft.com/office/drawing/2014/main" id="{6D08ACF7-A7B3-4491-8153-089D0E80D9B0}"/>
                </a:ext>
              </a:extLst>
            </p:cNvPr>
            <p:cNvSpPr/>
            <p:nvPr/>
          </p:nvSpPr>
          <p:spPr>
            <a:xfrm>
              <a:off x="4548008" y="10518689"/>
              <a:ext cx="116070" cy="237661"/>
            </a:xfrm>
            <a:custGeom>
              <a:avLst/>
              <a:gdLst>
                <a:gd name="connsiteX0" fmla="*/ 62092 w 116070"/>
                <a:gd name="connsiteY0" fmla="*/ 86 h 237661"/>
                <a:gd name="connsiteX1" fmla="*/ 101780 w 116070"/>
                <a:gd name="connsiteY1" fmla="*/ 108036 h 237661"/>
                <a:gd name="connsiteX2" fmla="*/ 74792 w 116070"/>
                <a:gd name="connsiteY2" fmla="*/ 158836 h 237661"/>
                <a:gd name="connsiteX3" fmla="*/ 180 w 116070"/>
                <a:gd name="connsiteY3" fmla="*/ 236624 h 237661"/>
                <a:gd name="connsiteX4" fmla="*/ 55742 w 116070"/>
                <a:gd name="connsiteY4" fmla="*/ 198524 h 237661"/>
                <a:gd name="connsiteX5" fmla="*/ 116067 w 116070"/>
                <a:gd name="connsiteY5" fmla="*/ 127086 h 237661"/>
                <a:gd name="connsiteX6" fmla="*/ 62092 w 116070"/>
                <a:gd name="connsiteY6" fmla="*/ 86 h 237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070" h="237661">
                  <a:moveTo>
                    <a:pt x="62092" y="86"/>
                  </a:moveTo>
                  <a:cubicBezTo>
                    <a:pt x="59711" y="-3089"/>
                    <a:pt x="99663" y="81578"/>
                    <a:pt x="101780" y="108036"/>
                  </a:cubicBezTo>
                  <a:cubicBezTo>
                    <a:pt x="103897" y="134494"/>
                    <a:pt x="91725" y="137405"/>
                    <a:pt x="74792" y="158836"/>
                  </a:cubicBezTo>
                  <a:cubicBezTo>
                    <a:pt x="57859" y="180267"/>
                    <a:pt x="3355" y="230009"/>
                    <a:pt x="180" y="236624"/>
                  </a:cubicBezTo>
                  <a:cubicBezTo>
                    <a:pt x="-2995" y="243239"/>
                    <a:pt x="36428" y="216780"/>
                    <a:pt x="55742" y="198524"/>
                  </a:cubicBezTo>
                  <a:cubicBezTo>
                    <a:pt x="75056" y="180268"/>
                    <a:pt x="115538" y="158571"/>
                    <a:pt x="116067" y="127086"/>
                  </a:cubicBezTo>
                  <a:cubicBezTo>
                    <a:pt x="116596" y="95601"/>
                    <a:pt x="64473" y="3261"/>
                    <a:pt x="62092" y="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: 図形 1210">
              <a:extLst>
                <a:ext uri="{FF2B5EF4-FFF2-40B4-BE49-F238E27FC236}">
                  <a16:creationId xmlns:a16="http://schemas.microsoft.com/office/drawing/2014/main" id="{86EE931A-15B5-422A-B31B-444BBA68079C}"/>
                </a:ext>
              </a:extLst>
            </p:cNvPr>
            <p:cNvSpPr/>
            <p:nvPr/>
          </p:nvSpPr>
          <p:spPr>
            <a:xfrm>
              <a:off x="4486370" y="10513414"/>
              <a:ext cx="127731" cy="228757"/>
            </a:xfrm>
            <a:custGeom>
              <a:avLst/>
              <a:gdLst>
                <a:gd name="connsiteX0" fmla="*/ 126905 w 127731"/>
                <a:gd name="connsiteY0" fmla="*/ 599 h 228757"/>
                <a:gd name="connsiteX1" fmla="*/ 55468 w 127731"/>
                <a:gd name="connsiteY1" fmla="*/ 67274 h 228757"/>
                <a:gd name="connsiteX2" fmla="*/ 23718 w 127731"/>
                <a:gd name="connsiteY2" fmla="*/ 116486 h 228757"/>
                <a:gd name="connsiteX3" fmla="*/ 58643 w 127731"/>
                <a:gd name="connsiteY3" fmla="*/ 227611 h 228757"/>
                <a:gd name="connsiteX4" fmla="*/ 34830 w 127731"/>
                <a:gd name="connsiteY4" fmla="*/ 170461 h 228757"/>
                <a:gd name="connsiteX5" fmla="*/ 3080 w 127731"/>
                <a:gd name="connsiteY5" fmla="*/ 108549 h 228757"/>
                <a:gd name="connsiteX6" fmla="*/ 126905 w 127731"/>
                <a:gd name="connsiteY6" fmla="*/ 599 h 22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731" h="228757">
                  <a:moveTo>
                    <a:pt x="126905" y="599"/>
                  </a:moveTo>
                  <a:cubicBezTo>
                    <a:pt x="135636" y="-6280"/>
                    <a:pt x="72666" y="47960"/>
                    <a:pt x="55468" y="67274"/>
                  </a:cubicBezTo>
                  <a:cubicBezTo>
                    <a:pt x="38270" y="86588"/>
                    <a:pt x="23189" y="89763"/>
                    <a:pt x="23718" y="116486"/>
                  </a:cubicBezTo>
                  <a:cubicBezTo>
                    <a:pt x="24247" y="143209"/>
                    <a:pt x="56791" y="218615"/>
                    <a:pt x="58643" y="227611"/>
                  </a:cubicBezTo>
                  <a:cubicBezTo>
                    <a:pt x="60495" y="236607"/>
                    <a:pt x="44090" y="190305"/>
                    <a:pt x="34830" y="170461"/>
                  </a:cubicBezTo>
                  <a:cubicBezTo>
                    <a:pt x="25570" y="150617"/>
                    <a:pt x="-10678" y="135272"/>
                    <a:pt x="3080" y="108549"/>
                  </a:cubicBezTo>
                  <a:cubicBezTo>
                    <a:pt x="16838" y="81826"/>
                    <a:pt x="118174" y="7478"/>
                    <a:pt x="126905" y="5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: 図形 1211">
              <a:extLst>
                <a:ext uri="{FF2B5EF4-FFF2-40B4-BE49-F238E27FC236}">
                  <a16:creationId xmlns:a16="http://schemas.microsoft.com/office/drawing/2014/main" id="{39DAAB3A-1D60-4E88-9605-C53AA9ED550D}"/>
                </a:ext>
              </a:extLst>
            </p:cNvPr>
            <p:cNvSpPr/>
            <p:nvPr/>
          </p:nvSpPr>
          <p:spPr>
            <a:xfrm>
              <a:off x="4224810" y="9160587"/>
              <a:ext cx="326050" cy="301702"/>
            </a:xfrm>
            <a:custGeom>
              <a:avLst/>
              <a:gdLst>
                <a:gd name="connsiteX0" fmla="*/ 300623 w 326050"/>
                <a:gd name="connsiteY0" fmla="*/ 346 h 301702"/>
                <a:gd name="connsiteX1" fmla="*/ 275223 w 326050"/>
                <a:gd name="connsiteY1" fmla="*/ 207780 h 301702"/>
                <a:gd name="connsiteX2" fmla="*/ 57 w 326050"/>
                <a:gd name="connsiteY2" fmla="*/ 300913 h 301702"/>
                <a:gd name="connsiteX3" fmla="*/ 300623 w 326050"/>
                <a:gd name="connsiteY3" fmla="*/ 161213 h 301702"/>
                <a:gd name="connsiteX4" fmla="*/ 300623 w 326050"/>
                <a:gd name="connsiteY4" fmla="*/ 346 h 30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050" h="301702">
                  <a:moveTo>
                    <a:pt x="300623" y="346"/>
                  </a:moveTo>
                  <a:cubicBezTo>
                    <a:pt x="296390" y="8107"/>
                    <a:pt x="325317" y="157686"/>
                    <a:pt x="275223" y="207780"/>
                  </a:cubicBezTo>
                  <a:cubicBezTo>
                    <a:pt x="225129" y="257875"/>
                    <a:pt x="-4176" y="308674"/>
                    <a:pt x="57" y="300913"/>
                  </a:cubicBezTo>
                  <a:cubicBezTo>
                    <a:pt x="4290" y="293152"/>
                    <a:pt x="245590" y="204958"/>
                    <a:pt x="300623" y="161213"/>
                  </a:cubicBezTo>
                  <a:cubicBezTo>
                    <a:pt x="355656" y="117469"/>
                    <a:pt x="304856" y="-7415"/>
                    <a:pt x="300623" y="34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: 図形 1212">
              <a:extLst>
                <a:ext uri="{FF2B5EF4-FFF2-40B4-BE49-F238E27FC236}">
                  <a16:creationId xmlns:a16="http://schemas.microsoft.com/office/drawing/2014/main" id="{052F5E6F-0147-4946-B4C8-E34BC2BA6DA7}"/>
                </a:ext>
              </a:extLst>
            </p:cNvPr>
            <p:cNvSpPr/>
            <p:nvPr/>
          </p:nvSpPr>
          <p:spPr>
            <a:xfrm>
              <a:off x="3317968" y="9207200"/>
              <a:ext cx="784290" cy="472106"/>
            </a:xfrm>
            <a:custGeom>
              <a:avLst/>
              <a:gdLst>
                <a:gd name="connsiteX0" fmla="*/ 965 w 784290"/>
                <a:gd name="connsiteY0" fmla="*/ 300 h 472106"/>
                <a:gd name="connsiteX1" fmla="*/ 233799 w 784290"/>
                <a:gd name="connsiteY1" fmla="*/ 267000 h 472106"/>
                <a:gd name="connsiteX2" fmla="*/ 436999 w 784290"/>
                <a:gd name="connsiteY2" fmla="*/ 436333 h 472106"/>
                <a:gd name="connsiteX3" fmla="*/ 470865 w 784290"/>
                <a:gd name="connsiteY3" fmla="*/ 470200 h 472106"/>
                <a:gd name="connsiteX4" fmla="*/ 508965 w 784290"/>
                <a:gd name="connsiteY4" fmla="*/ 402467 h 472106"/>
                <a:gd name="connsiteX5" fmla="*/ 784132 w 784290"/>
                <a:gd name="connsiteY5" fmla="*/ 220433 h 472106"/>
                <a:gd name="connsiteX6" fmla="*/ 466632 w 784290"/>
                <a:gd name="connsiteY6" fmla="*/ 385533 h 472106"/>
                <a:gd name="connsiteX7" fmla="*/ 373499 w 784290"/>
                <a:gd name="connsiteY7" fmla="*/ 313567 h 472106"/>
                <a:gd name="connsiteX8" fmla="*/ 373499 w 784290"/>
                <a:gd name="connsiteY8" fmla="*/ 326267 h 472106"/>
                <a:gd name="connsiteX9" fmla="*/ 326932 w 784290"/>
                <a:gd name="connsiteY9" fmla="*/ 322033 h 472106"/>
                <a:gd name="connsiteX10" fmla="*/ 965 w 784290"/>
                <a:gd name="connsiteY10" fmla="*/ 300 h 47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84290" h="472106">
                  <a:moveTo>
                    <a:pt x="965" y="300"/>
                  </a:moveTo>
                  <a:cubicBezTo>
                    <a:pt x="-14557" y="-8872"/>
                    <a:pt x="161127" y="194328"/>
                    <a:pt x="233799" y="267000"/>
                  </a:cubicBezTo>
                  <a:cubicBezTo>
                    <a:pt x="306471" y="339672"/>
                    <a:pt x="397488" y="402466"/>
                    <a:pt x="436999" y="436333"/>
                  </a:cubicBezTo>
                  <a:cubicBezTo>
                    <a:pt x="476510" y="470200"/>
                    <a:pt x="458871" y="475844"/>
                    <a:pt x="470865" y="470200"/>
                  </a:cubicBezTo>
                  <a:cubicBezTo>
                    <a:pt x="482859" y="464556"/>
                    <a:pt x="456754" y="444095"/>
                    <a:pt x="508965" y="402467"/>
                  </a:cubicBezTo>
                  <a:cubicBezTo>
                    <a:pt x="561176" y="360839"/>
                    <a:pt x="791187" y="223255"/>
                    <a:pt x="784132" y="220433"/>
                  </a:cubicBezTo>
                  <a:cubicBezTo>
                    <a:pt x="777077" y="217611"/>
                    <a:pt x="535071" y="370011"/>
                    <a:pt x="466632" y="385533"/>
                  </a:cubicBezTo>
                  <a:cubicBezTo>
                    <a:pt x="398193" y="401055"/>
                    <a:pt x="389021" y="323445"/>
                    <a:pt x="373499" y="313567"/>
                  </a:cubicBezTo>
                  <a:cubicBezTo>
                    <a:pt x="357977" y="303689"/>
                    <a:pt x="381260" y="324856"/>
                    <a:pt x="373499" y="326267"/>
                  </a:cubicBezTo>
                  <a:cubicBezTo>
                    <a:pt x="365738" y="327678"/>
                    <a:pt x="384082" y="374244"/>
                    <a:pt x="326932" y="322033"/>
                  </a:cubicBezTo>
                  <a:cubicBezTo>
                    <a:pt x="269782" y="269822"/>
                    <a:pt x="16487" y="9472"/>
                    <a:pt x="965" y="3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: 図形 1213">
              <a:extLst>
                <a:ext uri="{FF2B5EF4-FFF2-40B4-BE49-F238E27FC236}">
                  <a16:creationId xmlns:a16="http://schemas.microsoft.com/office/drawing/2014/main" id="{921809EB-3813-4B88-8E5F-21D88BB73E89}"/>
                </a:ext>
              </a:extLst>
            </p:cNvPr>
            <p:cNvSpPr/>
            <p:nvPr/>
          </p:nvSpPr>
          <p:spPr>
            <a:xfrm>
              <a:off x="3198818" y="9273845"/>
              <a:ext cx="479007" cy="841175"/>
            </a:xfrm>
            <a:custGeom>
              <a:avLst/>
              <a:gdLst>
                <a:gd name="connsiteX0" fmla="*/ 31215 w 479007"/>
                <a:gd name="connsiteY0" fmla="*/ 22555 h 841175"/>
                <a:gd name="connsiteX1" fmla="*/ 65082 w 479007"/>
                <a:gd name="connsiteY1" fmla="*/ 73355 h 841175"/>
                <a:gd name="connsiteX2" fmla="*/ 420682 w 479007"/>
                <a:gd name="connsiteY2" fmla="*/ 365455 h 841175"/>
                <a:gd name="connsiteX3" fmla="*/ 471482 w 479007"/>
                <a:gd name="connsiteY3" fmla="*/ 572888 h 841175"/>
                <a:gd name="connsiteX4" fmla="*/ 344482 w 479007"/>
                <a:gd name="connsiteY4" fmla="*/ 839588 h 841175"/>
                <a:gd name="connsiteX5" fmla="*/ 424915 w 479007"/>
                <a:gd name="connsiteY5" fmla="*/ 674488 h 841175"/>
                <a:gd name="connsiteX6" fmla="*/ 463015 w 479007"/>
                <a:gd name="connsiteY6" fmla="*/ 483988 h 841175"/>
                <a:gd name="connsiteX7" fmla="*/ 403749 w 479007"/>
                <a:gd name="connsiteY7" fmla="*/ 382388 h 841175"/>
                <a:gd name="connsiteX8" fmla="*/ 31215 w 479007"/>
                <a:gd name="connsiteY8" fmla="*/ 22555 h 84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9007" h="841175">
                  <a:moveTo>
                    <a:pt x="31215" y="22555"/>
                  </a:moveTo>
                  <a:cubicBezTo>
                    <a:pt x="-25229" y="-28950"/>
                    <a:pt x="171" y="16205"/>
                    <a:pt x="65082" y="73355"/>
                  </a:cubicBezTo>
                  <a:cubicBezTo>
                    <a:pt x="129993" y="130505"/>
                    <a:pt x="352949" y="282200"/>
                    <a:pt x="420682" y="365455"/>
                  </a:cubicBezTo>
                  <a:cubicBezTo>
                    <a:pt x="488415" y="448711"/>
                    <a:pt x="484182" y="493866"/>
                    <a:pt x="471482" y="572888"/>
                  </a:cubicBezTo>
                  <a:cubicBezTo>
                    <a:pt x="458782" y="651910"/>
                    <a:pt x="352243" y="822655"/>
                    <a:pt x="344482" y="839588"/>
                  </a:cubicBezTo>
                  <a:cubicBezTo>
                    <a:pt x="336721" y="856521"/>
                    <a:pt x="405160" y="733755"/>
                    <a:pt x="424915" y="674488"/>
                  </a:cubicBezTo>
                  <a:cubicBezTo>
                    <a:pt x="444670" y="615221"/>
                    <a:pt x="466543" y="532671"/>
                    <a:pt x="463015" y="483988"/>
                  </a:cubicBezTo>
                  <a:cubicBezTo>
                    <a:pt x="459487" y="435305"/>
                    <a:pt x="476421" y="460705"/>
                    <a:pt x="403749" y="382388"/>
                  </a:cubicBezTo>
                  <a:cubicBezTo>
                    <a:pt x="331077" y="304071"/>
                    <a:pt x="87659" y="74060"/>
                    <a:pt x="31215" y="225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: 図形 1214">
              <a:extLst>
                <a:ext uri="{FF2B5EF4-FFF2-40B4-BE49-F238E27FC236}">
                  <a16:creationId xmlns:a16="http://schemas.microsoft.com/office/drawing/2014/main" id="{ED2F9689-A18E-4FCF-BA68-922E99917C59}"/>
                </a:ext>
              </a:extLst>
            </p:cNvPr>
            <p:cNvSpPr/>
            <p:nvPr/>
          </p:nvSpPr>
          <p:spPr>
            <a:xfrm>
              <a:off x="3843552" y="9588426"/>
              <a:ext cx="334795" cy="520485"/>
            </a:xfrm>
            <a:custGeom>
              <a:avLst/>
              <a:gdLst>
                <a:gd name="connsiteX0" fmla="*/ 334748 w 334795"/>
                <a:gd name="connsiteY0" fmla="*/ 74 h 520485"/>
                <a:gd name="connsiteX1" fmla="*/ 89215 w 334795"/>
                <a:gd name="connsiteY1" fmla="*/ 199041 h 520485"/>
                <a:gd name="connsiteX2" fmla="*/ 8781 w 334795"/>
                <a:gd name="connsiteY2" fmla="*/ 516541 h 520485"/>
                <a:gd name="connsiteX3" fmla="*/ 8781 w 334795"/>
                <a:gd name="connsiteY3" fmla="*/ 364141 h 520485"/>
                <a:gd name="connsiteX4" fmla="*/ 68048 w 334795"/>
                <a:gd name="connsiteY4" fmla="*/ 177874 h 520485"/>
                <a:gd name="connsiteX5" fmla="*/ 334748 w 334795"/>
                <a:gd name="connsiteY5" fmla="*/ 74 h 52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795" h="520485">
                  <a:moveTo>
                    <a:pt x="334748" y="74"/>
                  </a:moveTo>
                  <a:cubicBezTo>
                    <a:pt x="338276" y="3602"/>
                    <a:pt x="143543" y="112963"/>
                    <a:pt x="89215" y="199041"/>
                  </a:cubicBezTo>
                  <a:cubicBezTo>
                    <a:pt x="34887" y="285119"/>
                    <a:pt x="22187" y="489024"/>
                    <a:pt x="8781" y="516541"/>
                  </a:cubicBezTo>
                  <a:cubicBezTo>
                    <a:pt x="-4625" y="544058"/>
                    <a:pt x="-1097" y="420585"/>
                    <a:pt x="8781" y="364141"/>
                  </a:cubicBezTo>
                  <a:cubicBezTo>
                    <a:pt x="18659" y="307697"/>
                    <a:pt x="14426" y="236435"/>
                    <a:pt x="68048" y="177874"/>
                  </a:cubicBezTo>
                  <a:cubicBezTo>
                    <a:pt x="121670" y="119313"/>
                    <a:pt x="331220" y="-3454"/>
                    <a:pt x="334748" y="7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: 図形 1215">
              <a:extLst>
                <a:ext uri="{FF2B5EF4-FFF2-40B4-BE49-F238E27FC236}">
                  <a16:creationId xmlns:a16="http://schemas.microsoft.com/office/drawing/2014/main" id="{6F250B1F-D9AE-41FA-B23A-4556E2ABD6EB}"/>
                </a:ext>
              </a:extLst>
            </p:cNvPr>
            <p:cNvSpPr/>
            <p:nvPr/>
          </p:nvSpPr>
          <p:spPr>
            <a:xfrm>
              <a:off x="4834458" y="9558836"/>
              <a:ext cx="499551" cy="635108"/>
            </a:xfrm>
            <a:custGeom>
              <a:avLst/>
              <a:gdLst>
                <a:gd name="connsiteX0" fmla="*/ 499542 w 499551"/>
                <a:gd name="connsiteY0" fmla="*/ 31 h 635108"/>
                <a:gd name="connsiteX1" fmla="*/ 254009 w 499551"/>
                <a:gd name="connsiteY1" fmla="*/ 414897 h 635108"/>
                <a:gd name="connsiteX2" fmla="*/ 9 w 499551"/>
                <a:gd name="connsiteY2" fmla="*/ 635031 h 635108"/>
                <a:gd name="connsiteX3" fmla="*/ 245542 w 499551"/>
                <a:gd name="connsiteY3" fmla="*/ 393731 h 635108"/>
                <a:gd name="connsiteX4" fmla="*/ 499542 w 499551"/>
                <a:gd name="connsiteY4" fmla="*/ 31 h 635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51" h="635108">
                  <a:moveTo>
                    <a:pt x="499542" y="31"/>
                  </a:moveTo>
                  <a:cubicBezTo>
                    <a:pt x="500953" y="3559"/>
                    <a:pt x="337264" y="309064"/>
                    <a:pt x="254009" y="414897"/>
                  </a:cubicBezTo>
                  <a:cubicBezTo>
                    <a:pt x="170754" y="520730"/>
                    <a:pt x="1420" y="638559"/>
                    <a:pt x="9" y="635031"/>
                  </a:cubicBezTo>
                  <a:cubicBezTo>
                    <a:pt x="-1402" y="631503"/>
                    <a:pt x="161581" y="493920"/>
                    <a:pt x="245542" y="393731"/>
                  </a:cubicBezTo>
                  <a:cubicBezTo>
                    <a:pt x="329503" y="293542"/>
                    <a:pt x="498131" y="-3497"/>
                    <a:pt x="499542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: 図形 1216">
              <a:extLst>
                <a:ext uri="{FF2B5EF4-FFF2-40B4-BE49-F238E27FC236}">
                  <a16:creationId xmlns:a16="http://schemas.microsoft.com/office/drawing/2014/main" id="{00DBA54C-DE11-4A6F-B288-CBB58C81CD63}"/>
                </a:ext>
              </a:extLst>
            </p:cNvPr>
            <p:cNvSpPr/>
            <p:nvPr/>
          </p:nvSpPr>
          <p:spPr>
            <a:xfrm>
              <a:off x="4340570" y="9584230"/>
              <a:ext cx="248595" cy="648044"/>
            </a:xfrm>
            <a:custGeom>
              <a:avLst/>
              <a:gdLst>
                <a:gd name="connsiteX0" fmla="*/ 248363 w 248595"/>
                <a:gd name="connsiteY0" fmla="*/ 37 h 648044"/>
                <a:gd name="connsiteX1" fmla="*/ 49397 w 248595"/>
                <a:gd name="connsiteY1" fmla="*/ 262503 h 648044"/>
                <a:gd name="connsiteX2" fmla="*/ 142530 w 248595"/>
                <a:gd name="connsiteY2" fmla="*/ 639270 h 648044"/>
                <a:gd name="connsiteX3" fmla="*/ 108663 w 248595"/>
                <a:gd name="connsiteY3" fmla="*/ 508037 h 648044"/>
                <a:gd name="connsiteX4" fmla="*/ 2830 w 248595"/>
                <a:gd name="connsiteY4" fmla="*/ 279437 h 648044"/>
                <a:gd name="connsiteX5" fmla="*/ 248363 w 248595"/>
                <a:gd name="connsiteY5" fmla="*/ 37 h 64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595" h="648044">
                  <a:moveTo>
                    <a:pt x="248363" y="37"/>
                  </a:moveTo>
                  <a:cubicBezTo>
                    <a:pt x="256124" y="-2785"/>
                    <a:pt x="67036" y="155964"/>
                    <a:pt x="49397" y="262503"/>
                  </a:cubicBezTo>
                  <a:cubicBezTo>
                    <a:pt x="31758" y="369042"/>
                    <a:pt x="132652" y="598348"/>
                    <a:pt x="142530" y="639270"/>
                  </a:cubicBezTo>
                  <a:cubicBezTo>
                    <a:pt x="152408" y="680192"/>
                    <a:pt x="131946" y="568009"/>
                    <a:pt x="108663" y="508037"/>
                  </a:cubicBezTo>
                  <a:cubicBezTo>
                    <a:pt x="85380" y="448065"/>
                    <a:pt x="-18337" y="359870"/>
                    <a:pt x="2830" y="279437"/>
                  </a:cubicBezTo>
                  <a:cubicBezTo>
                    <a:pt x="23997" y="199004"/>
                    <a:pt x="240602" y="2859"/>
                    <a:pt x="248363" y="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: 図形 1217">
              <a:extLst>
                <a:ext uri="{FF2B5EF4-FFF2-40B4-BE49-F238E27FC236}">
                  <a16:creationId xmlns:a16="http://schemas.microsoft.com/office/drawing/2014/main" id="{E72AF95D-7DC7-48C4-85D9-682D0C682B2C}"/>
                </a:ext>
              </a:extLst>
            </p:cNvPr>
            <p:cNvSpPr/>
            <p:nvPr/>
          </p:nvSpPr>
          <p:spPr>
            <a:xfrm>
              <a:off x="5024861" y="9877214"/>
              <a:ext cx="1165729" cy="557978"/>
            </a:xfrm>
            <a:custGeom>
              <a:avLst/>
              <a:gdLst>
                <a:gd name="connsiteX0" fmla="*/ 106 w 1165729"/>
                <a:gd name="connsiteY0" fmla="*/ 557953 h 557978"/>
                <a:gd name="connsiteX1" fmla="*/ 410739 w 1165729"/>
                <a:gd name="connsiteY1" fmla="*/ 477519 h 557978"/>
                <a:gd name="connsiteX2" fmla="*/ 1138872 w 1165729"/>
                <a:gd name="connsiteY2" fmla="*/ 20319 h 557978"/>
                <a:gd name="connsiteX3" fmla="*/ 973772 w 1165729"/>
                <a:gd name="connsiteY3" fmla="*/ 104986 h 557978"/>
                <a:gd name="connsiteX4" fmla="*/ 639339 w 1165729"/>
                <a:gd name="connsiteY4" fmla="*/ 329353 h 557978"/>
                <a:gd name="connsiteX5" fmla="*/ 372639 w 1165729"/>
                <a:gd name="connsiteY5" fmla="*/ 481753 h 557978"/>
                <a:gd name="connsiteX6" fmla="*/ 106 w 1165729"/>
                <a:gd name="connsiteY6" fmla="*/ 557953 h 55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5729" h="557978">
                  <a:moveTo>
                    <a:pt x="106" y="557953"/>
                  </a:moveTo>
                  <a:cubicBezTo>
                    <a:pt x="6456" y="557247"/>
                    <a:pt x="220945" y="567125"/>
                    <a:pt x="410739" y="477519"/>
                  </a:cubicBezTo>
                  <a:cubicBezTo>
                    <a:pt x="600533" y="387913"/>
                    <a:pt x="1045033" y="82408"/>
                    <a:pt x="1138872" y="20319"/>
                  </a:cubicBezTo>
                  <a:cubicBezTo>
                    <a:pt x="1232711" y="-41770"/>
                    <a:pt x="1057027" y="53480"/>
                    <a:pt x="973772" y="104986"/>
                  </a:cubicBezTo>
                  <a:cubicBezTo>
                    <a:pt x="890517" y="156492"/>
                    <a:pt x="739528" y="266558"/>
                    <a:pt x="639339" y="329353"/>
                  </a:cubicBezTo>
                  <a:cubicBezTo>
                    <a:pt x="539150" y="392147"/>
                    <a:pt x="472828" y="442948"/>
                    <a:pt x="372639" y="481753"/>
                  </a:cubicBezTo>
                  <a:cubicBezTo>
                    <a:pt x="272450" y="520558"/>
                    <a:pt x="-6244" y="558659"/>
                    <a:pt x="106" y="5579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: 図形 1219">
              <a:extLst>
                <a:ext uri="{FF2B5EF4-FFF2-40B4-BE49-F238E27FC236}">
                  <a16:creationId xmlns:a16="http://schemas.microsoft.com/office/drawing/2014/main" id="{1B9AFB08-7EE4-4E8D-8F3A-983A1B20DCFB}"/>
                </a:ext>
              </a:extLst>
            </p:cNvPr>
            <p:cNvSpPr/>
            <p:nvPr/>
          </p:nvSpPr>
          <p:spPr>
            <a:xfrm>
              <a:off x="3195474" y="9367861"/>
              <a:ext cx="356259" cy="258895"/>
            </a:xfrm>
            <a:custGeom>
              <a:avLst/>
              <a:gdLst>
                <a:gd name="connsiteX0" fmla="*/ 13393 w 356259"/>
                <a:gd name="connsiteY0" fmla="*/ 8972 h 258895"/>
                <a:gd name="connsiteX1" fmla="*/ 72659 w 356259"/>
                <a:gd name="connsiteY1" fmla="*/ 59772 h 258895"/>
                <a:gd name="connsiteX2" fmla="*/ 343593 w 356259"/>
                <a:gd name="connsiteY2" fmla="*/ 246039 h 258895"/>
                <a:gd name="connsiteX3" fmla="*/ 284326 w 356259"/>
                <a:gd name="connsiteY3" fmla="*/ 220639 h 258895"/>
                <a:gd name="connsiteX4" fmla="*/ 13393 w 356259"/>
                <a:gd name="connsiteY4" fmla="*/ 8972 h 258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259" h="258895">
                  <a:moveTo>
                    <a:pt x="13393" y="8972"/>
                  </a:moveTo>
                  <a:cubicBezTo>
                    <a:pt x="-21885" y="-17839"/>
                    <a:pt x="17626" y="20261"/>
                    <a:pt x="72659" y="59772"/>
                  </a:cubicBezTo>
                  <a:cubicBezTo>
                    <a:pt x="127692" y="99283"/>
                    <a:pt x="308315" y="219228"/>
                    <a:pt x="343593" y="246039"/>
                  </a:cubicBezTo>
                  <a:cubicBezTo>
                    <a:pt x="378871" y="272850"/>
                    <a:pt x="334420" y="254506"/>
                    <a:pt x="284326" y="220639"/>
                  </a:cubicBezTo>
                  <a:cubicBezTo>
                    <a:pt x="234232" y="186772"/>
                    <a:pt x="48671" y="35783"/>
                    <a:pt x="13393" y="89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1" name="フリーフォーム: 図形 1220">
              <a:extLst>
                <a:ext uri="{FF2B5EF4-FFF2-40B4-BE49-F238E27FC236}">
                  <a16:creationId xmlns:a16="http://schemas.microsoft.com/office/drawing/2014/main" id="{93144881-A0EE-4C4B-B656-CA6279B96891}"/>
                </a:ext>
              </a:extLst>
            </p:cNvPr>
            <p:cNvSpPr/>
            <p:nvPr/>
          </p:nvSpPr>
          <p:spPr>
            <a:xfrm>
              <a:off x="4579638" y="10306295"/>
              <a:ext cx="340720" cy="217920"/>
            </a:xfrm>
            <a:custGeom>
              <a:avLst/>
              <a:gdLst>
                <a:gd name="connsiteX0" fmla="*/ 13529 w 340720"/>
                <a:gd name="connsiteY0" fmla="*/ 6105 h 217920"/>
                <a:gd name="connsiteX1" fmla="*/ 292929 w 340720"/>
                <a:gd name="connsiteY1" fmla="*/ 145805 h 217920"/>
                <a:gd name="connsiteX2" fmla="*/ 136295 w 340720"/>
                <a:gd name="connsiteY2" fmla="*/ 217772 h 217920"/>
                <a:gd name="connsiteX3" fmla="*/ 314095 w 340720"/>
                <a:gd name="connsiteY3" fmla="*/ 162738 h 217920"/>
                <a:gd name="connsiteX4" fmla="*/ 314095 w 340720"/>
                <a:gd name="connsiteY4" fmla="*/ 99238 h 217920"/>
                <a:gd name="connsiteX5" fmla="*/ 68562 w 340720"/>
                <a:gd name="connsiteY5" fmla="*/ 31505 h 217920"/>
                <a:gd name="connsiteX6" fmla="*/ 13529 w 340720"/>
                <a:gd name="connsiteY6" fmla="*/ 6105 h 217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720" h="217920">
                  <a:moveTo>
                    <a:pt x="13529" y="6105"/>
                  </a:moveTo>
                  <a:cubicBezTo>
                    <a:pt x="50924" y="25155"/>
                    <a:pt x="272468" y="110527"/>
                    <a:pt x="292929" y="145805"/>
                  </a:cubicBezTo>
                  <a:cubicBezTo>
                    <a:pt x="313390" y="181083"/>
                    <a:pt x="132767" y="214950"/>
                    <a:pt x="136295" y="217772"/>
                  </a:cubicBezTo>
                  <a:cubicBezTo>
                    <a:pt x="139823" y="220594"/>
                    <a:pt x="284462" y="182494"/>
                    <a:pt x="314095" y="162738"/>
                  </a:cubicBezTo>
                  <a:cubicBezTo>
                    <a:pt x="343728" y="142982"/>
                    <a:pt x="355017" y="121110"/>
                    <a:pt x="314095" y="99238"/>
                  </a:cubicBezTo>
                  <a:cubicBezTo>
                    <a:pt x="273173" y="77366"/>
                    <a:pt x="113717" y="45616"/>
                    <a:pt x="68562" y="31505"/>
                  </a:cubicBezTo>
                  <a:cubicBezTo>
                    <a:pt x="23407" y="17394"/>
                    <a:pt x="-23866" y="-12945"/>
                    <a:pt x="13529" y="6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2" name="フリーフォーム: 図形 1221">
              <a:extLst>
                <a:ext uri="{FF2B5EF4-FFF2-40B4-BE49-F238E27FC236}">
                  <a16:creationId xmlns:a16="http://schemas.microsoft.com/office/drawing/2014/main" id="{6D808F98-62E4-4C32-87CB-EFDFC4A4B758}"/>
                </a:ext>
              </a:extLst>
            </p:cNvPr>
            <p:cNvSpPr/>
            <p:nvPr/>
          </p:nvSpPr>
          <p:spPr>
            <a:xfrm>
              <a:off x="3702703" y="10178634"/>
              <a:ext cx="547157" cy="398152"/>
            </a:xfrm>
            <a:custGeom>
              <a:avLst/>
              <a:gdLst>
                <a:gd name="connsiteX0" fmla="*/ 149630 w 547157"/>
                <a:gd name="connsiteY0" fmla="*/ 6766 h 398152"/>
                <a:gd name="connsiteX1" fmla="*/ 145397 w 547157"/>
                <a:gd name="connsiteY1" fmla="*/ 91433 h 398152"/>
                <a:gd name="connsiteX2" fmla="*/ 48030 w 547157"/>
                <a:gd name="connsiteY2" fmla="*/ 264999 h 398152"/>
                <a:gd name="connsiteX3" fmla="*/ 530630 w 547157"/>
                <a:gd name="connsiteY3" fmla="*/ 391999 h 398152"/>
                <a:gd name="connsiteX4" fmla="*/ 395164 w 547157"/>
                <a:gd name="connsiteY4" fmla="*/ 366599 h 398152"/>
                <a:gd name="connsiteX5" fmla="*/ 5697 w 547157"/>
                <a:gd name="connsiteY5" fmla="*/ 264999 h 398152"/>
                <a:gd name="connsiteX6" fmla="*/ 149630 w 547157"/>
                <a:gd name="connsiteY6" fmla="*/ 6766 h 398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157" h="398152">
                  <a:moveTo>
                    <a:pt x="149630" y="6766"/>
                  </a:moveTo>
                  <a:cubicBezTo>
                    <a:pt x="172913" y="-22162"/>
                    <a:pt x="162330" y="48394"/>
                    <a:pt x="145397" y="91433"/>
                  </a:cubicBezTo>
                  <a:cubicBezTo>
                    <a:pt x="128464" y="134472"/>
                    <a:pt x="-16175" y="214905"/>
                    <a:pt x="48030" y="264999"/>
                  </a:cubicBezTo>
                  <a:cubicBezTo>
                    <a:pt x="112235" y="315093"/>
                    <a:pt x="472774" y="375066"/>
                    <a:pt x="530630" y="391999"/>
                  </a:cubicBezTo>
                  <a:cubicBezTo>
                    <a:pt x="588486" y="408932"/>
                    <a:pt x="482653" y="387766"/>
                    <a:pt x="395164" y="366599"/>
                  </a:cubicBezTo>
                  <a:cubicBezTo>
                    <a:pt x="307675" y="345432"/>
                    <a:pt x="43091" y="320032"/>
                    <a:pt x="5697" y="264999"/>
                  </a:cubicBezTo>
                  <a:cubicBezTo>
                    <a:pt x="-31697" y="209966"/>
                    <a:pt x="126347" y="35694"/>
                    <a:pt x="149630" y="67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3" name="フリーフォーム: 図形 1222">
              <a:extLst>
                <a:ext uri="{FF2B5EF4-FFF2-40B4-BE49-F238E27FC236}">
                  <a16:creationId xmlns:a16="http://schemas.microsoft.com/office/drawing/2014/main" id="{7926947C-98FE-4C1F-825F-070558701EFF}"/>
                </a:ext>
              </a:extLst>
            </p:cNvPr>
            <p:cNvSpPr/>
            <p:nvPr/>
          </p:nvSpPr>
          <p:spPr>
            <a:xfrm>
              <a:off x="3117143" y="10263946"/>
              <a:ext cx="493434" cy="508723"/>
            </a:xfrm>
            <a:custGeom>
              <a:avLst/>
              <a:gdLst>
                <a:gd name="connsiteX0" fmla="*/ 460024 w 493434"/>
                <a:gd name="connsiteY0" fmla="*/ 18821 h 508723"/>
                <a:gd name="connsiteX1" fmla="*/ 417690 w 493434"/>
                <a:gd name="connsiteY1" fmla="*/ 56921 h 508723"/>
                <a:gd name="connsiteX2" fmla="*/ 45157 w 493434"/>
                <a:gd name="connsiteY2" fmla="*/ 310921 h 508723"/>
                <a:gd name="connsiteX3" fmla="*/ 91724 w 493434"/>
                <a:gd name="connsiteY3" fmla="*/ 505654 h 508723"/>
                <a:gd name="connsiteX4" fmla="*/ 45157 w 493434"/>
                <a:gd name="connsiteY4" fmla="*/ 420987 h 508723"/>
                <a:gd name="connsiteX5" fmla="*/ 28224 w 493434"/>
                <a:gd name="connsiteY5" fmla="*/ 298221 h 508723"/>
                <a:gd name="connsiteX6" fmla="*/ 460024 w 493434"/>
                <a:gd name="connsiteY6" fmla="*/ 18821 h 508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3434" h="508723">
                  <a:moveTo>
                    <a:pt x="460024" y="18821"/>
                  </a:moveTo>
                  <a:cubicBezTo>
                    <a:pt x="524935" y="-21396"/>
                    <a:pt x="486834" y="8238"/>
                    <a:pt x="417690" y="56921"/>
                  </a:cubicBezTo>
                  <a:cubicBezTo>
                    <a:pt x="348546" y="105604"/>
                    <a:pt x="99485" y="236132"/>
                    <a:pt x="45157" y="310921"/>
                  </a:cubicBezTo>
                  <a:cubicBezTo>
                    <a:pt x="-9171" y="385710"/>
                    <a:pt x="91724" y="487310"/>
                    <a:pt x="91724" y="505654"/>
                  </a:cubicBezTo>
                  <a:cubicBezTo>
                    <a:pt x="91724" y="523998"/>
                    <a:pt x="55740" y="455559"/>
                    <a:pt x="45157" y="420987"/>
                  </a:cubicBezTo>
                  <a:cubicBezTo>
                    <a:pt x="34574" y="386415"/>
                    <a:pt x="-39509" y="368777"/>
                    <a:pt x="28224" y="298221"/>
                  </a:cubicBezTo>
                  <a:cubicBezTo>
                    <a:pt x="95957" y="227665"/>
                    <a:pt x="395113" y="59038"/>
                    <a:pt x="460024" y="188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4" name="フリーフォーム: 図形 1223">
              <a:extLst>
                <a:ext uri="{FF2B5EF4-FFF2-40B4-BE49-F238E27FC236}">
                  <a16:creationId xmlns:a16="http://schemas.microsoft.com/office/drawing/2014/main" id="{74832AEC-E0D9-4C56-880F-B198E3ED6239}"/>
                </a:ext>
              </a:extLst>
            </p:cNvPr>
            <p:cNvSpPr/>
            <p:nvPr/>
          </p:nvSpPr>
          <p:spPr>
            <a:xfrm>
              <a:off x="3405477" y="10894456"/>
              <a:ext cx="946382" cy="218838"/>
            </a:xfrm>
            <a:custGeom>
              <a:avLst/>
              <a:gdLst>
                <a:gd name="connsiteX0" fmla="*/ 10823 w 946382"/>
                <a:gd name="connsiteY0" fmla="*/ 218044 h 218838"/>
                <a:gd name="connsiteX1" fmla="*/ 510356 w 946382"/>
                <a:gd name="connsiteY1" fmla="*/ 14844 h 218838"/>
                <a:gd name="connsiteX2" fmla="*/ 942156 w 946382"/>
                <a:gd name="connsiteY2" fmla="*/ 99511 h 218838"/>
                <a:gd name="connsiteX3" fmla="*/ 722023 w 946382"/>
                <a:gd name="connsiteY3" fmla="*/ 14844 h 218838"/>
                <a:gd name="connsiteX4" fmla="*/ 582323 w 946382"/>
                <a:gd name="connsiteY4" fmla="*/ 6377 h 218838"/>
                <a:gd name="connsiteX5" fmla="*/ 197090 w 946382"/>
                <a:gd name="connsiteY5" fmla="*/ 82577 h 218838"/>
                <a:gd name="connsiteX6" fmla="*/ 10823 w 946382"/>
                <a:gd name="connsiteY6" fmla="*/ 218044 h 218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382" h="218838">
                  <a:moveTo>
                    <a:pt x="10823" y="218044"/>
                  </a:moveTo>
                  <a:cubicBezTo>
                    <a:pt x="63034" y="206755"/>
                    <a:pt x="355134" y="34599"/>
                    <a:pt x="510356" y="14844"/>
                  </a:cubicBezTo>
                  <a:cubicBezTo>
                    <a:pt x="665578" y="-4911"/>
                    <a:pt x="906878" y="99511"/>
                    <a:pt x="942156" y="99511"/>
                  </a:cubicBezTo>
                  <a:cubicBezTo>
                    <a:pt x="977434" y="99511"/>
                    <a:pt x="781995" y="30366"/>
                    <a:pt x="722023" y="14844"/>
                  </a:cubicBezTo>
                  <a:cubicBezTo>
                    <a:pt x="662051" y="-678"/>
                    <a:pt x="669812" y="-4912"/>
                    <a:pt x="582323" y="6377"/>
                  </a:cubicBezTo>
                  <a:cubicBezTo>
                    <a:pt x="494834" y="17666"/>
                    <a:pt x="286695" y="48005"/>
                    <a:pt x="197090" y="82577"/>
                  </a:cubicBezTo>
                  <a:cubicBezTo>
                    <a:pt x="107485" y="117149"/>
                    <a:pt x="-41388" y="229333"/>
                    <a:pt x="10823" y="2180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: 図形 1224">
              <a:extLst>
                <a:ext uri="{FF2B5EF4-FFF2-40B4-BE49-F238E27FC236}">
                  <a16:creationId xmlns:a16="http://schemas.microsoft.com/office/drawing/2014/main" id="{398F6376-51F0-4604-9E7C-31A7EE532E8C}"/>
                </a:ext>
              </a:extLst>
            </p:cNvPr>
            <p:cNvSpPr/>
            <p:nvPr/>
          </p:nvSpPr>
          <p:spPr>
            <a:xfrm>
              <a:off x="4845899" y="9220334"/>
              <a:ext cx="598315" cy="402782"/>
            </a:xfrm>
            <a:custGeom>
              <a:avLst/>
              <a:gdLst>
                <a:gd name="connsiteX0" fmla="*/ 314534 w 598315"/>
                <a:gd name="connsiteY0" fmla="*/ 16799 h 402782"/>
                <a:gd name="connsiteX1" fmla="*/ 234101 w 598315"/>
                <a:gd name="connsiteY1" fmla="*/ 50666 h 402782"/>
                <a:gd name="connsiteX2" fmla="*/ 39368 w 598315"/>
                <a:gd name="connsiteY2" fmla="*/ 308899 h 402782"/>
                <a:gd name="connsiteX3" fmla="*/ 521968 w 598315"/>
                <a:gd name="connsiteY3" fmla="*/ 92999 h 402782"/>
                <a:gd name="connsiteX4" fmla="*/ 107101 w 598315"/>
                <a:gd name="connsiteY4" fmla="*/ 346999 h 402782"/>
                <a:gd name="connsiteX5" fmla="*/ 598168 w 598315"/>
                <a:gd name="connsiteY5" fmla="*/ 152266 h 402782"/>
                <a:gd name="connsiteX6" fmla="*/ 47834 w 598315"/>
                <a:gd name="connsiteY6" fmla="*/ 393566 h 402782"/>
                <a:gd name="connsiteX7" fmla="*/ 26668 w 598315"/>
                <a:gd name="connsiteY7" fmla="*/ 342766 h 402782"/>
                <a:gd name="connsiteX8" fmla="*/ 30901 w 598315"/>
                <a:gd name="connsiteY8" fmla="*/ 249633 h 402782"/>
                <a:gd name="connsiteX9" fmla="*/ 314534 w 598315"/>
                <a:gd name="connsiteY9" fmla="*/ 16799 h 40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8315" h="402782">
                  <a:moveTo>
                    <a:pt x="314534" y="16799"/>
                  </a:moveTo>
                  <a:cubicBezTo>
                    <a:pt x="348401" y="-16362"/>
                    <a:pt x="279962" y="1983"/>
                    <a:pt x="234101" y="50666"/>
                  </a:cubicBezTo>
                  <a:cubicBezTo>
                    <a:pt x="188240" y="99349"/>
                    <a:pt x="-8610" y="301844"/>
                    <a:pt x="39368" y="308899"/>
                  </a:cubicBezTo>
                  <a:cubicBezTo>
                    <a:pt x="87346" y="315954"/>
                    <a:pt x="510679" y="86649"/>
                    <a:pt x="521968" y="92999"/>
                  </a:cubicBezTo>
                  <a:cubicBezTo>
                    <a:pt x="533257" y="99349"/>
                    <a:pt x="94401" y="337121"/>
                    <a:pt x="107101" y="346999"/>
                  </a:cubicBezTo>
                  <a:cubicBezTo>
                    <a:pt x="119801" y="356877"/>
                    <a:pt x="608046" y="144505"/>
                    <a:pt x="598168" y="152266"/>
                  </a:cubicBezTo>
                  <a:cubicBezTo>
                    <a:pt x="588290" y="160027"/>
                    <a:pt x="143084" y="361816"/>
                    <a:pt x="47834" y="393566"/>
                  </a:cubicBezTo>
                  <a:cubicBezTo>
                    <a:pt x="-47416" y="425316"/>
                    <a:pt x="29490" y="366755"/>
                    <a:pt x="26668" y="342766"/>
                  </a:cubicBezTo>
                  <a:cubicBezTo>
                    <a:pt x="23846" y="318777"/>
                    <a:pt x="-14254" y="302550"/>
                    <a:pt x="30901" y="249633"/>
                  </a:cubicBezTo>
                  <a:cubicBezTo>
                    <a:pt x="76056" y="196716"/>
                    <a:pt x="280667" y="49960"/>
                    <a:pt x="314534" y="1679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: 図形 1225">
              <a:extLst>
                <a:ext uri="{FF2B5EF4-FFF2-40B4-BE49-F238E27FC236}">
                  <a16:creationId xmlns:a16="http://schemas.microsoft.com/office/drawing/2014/main" id="{1A44A681-F7BD-453E-9A7F-4FF2F53CE1B9}"/>
                </a:ext>
              </a:extLst>
            </p:cNvPr>
            <p:cNvSpPr/>
            <p:nvPr/>
          </p:nvSpPr>
          <p:spPr>
            <a:xfrm>
              <a:off x="5515366" y="10798471"/>
              <a:ext cx="453495" cy="476891"/>
            </a:xfrm>
            <a:custGeom>
              <a:avLst/>
              <a:gdLst>
                <a:gd name="connsiteX0" fmla="*/ 415534 w 453495"/>
                <a:gd name="connsiteY0" fmla="*/ 12404 h 476891"/>
                <a:gd name="connsiteX1" fmla="*/ 2784 w 453495"/>
                <a:gd name="connsiteY1" fmla="*/ 469604 h 476891"/>
                <a:gd name="connsiteX2" fmla="*/ 228209 w 453495"/>
                <a:gd name="connsiteY2" fmla="*/ 301329 h 476891"/>
                <a:gd name="connsiteX3" fmla="*/ 94859 w 453495"/>
                <a:gd name="connsiteY3" fmla="*/ 406104 h 476891"/>
                <a:gd name="connsiteX4" fmla="*/ 396484 w 453495"/>
                <a:gd name="connsiteY4" fmla="*/ 152104 h 476891"/>
                <a:gd name="connsiteX5" fmla="*/ 415534 w 453495"/>
                <a:gd name="connsiteY5" fmla="*/ 12404 h 4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3495" h="476891">
                  <a:moveTo>
                    <a:pt x="415534" y="12404"/>
                  </a:moveTo>
                  <a:cubicBezTo>
                    <a:pt x="349917" y="65321"/>
                    <a:pt x="34005" y="421450"/>
                    <a:pt x="2784" y="469604"/>
                  </a:cubicBezTo>
                  <a:cubicBezTo>
                    <a:pt x="-28437" y="517758"/>
                    <a:pt x="212863" y="311912"/>
                    <a:pt x="228209" y="301329"/>
                  </a:cubicBezTo>
                  <a:cubicBezTo>
                    <a:pt x="243555" y="290746"/>
                    <a:pt x="66813" y="430975"/>
                    <a:pt x="94859" y="406104"/>
                  </a:cubicBezTo>
                  <a:cubicBezTo>
                    <a:pt x="122905" y="381233"/>
                    <a:pt x="339863" y="215075"/>
                    <a:pt x="396484" y="152104"/>
                  </a:cubicBezTo>
                  <a:cubicBezTo>
                    <a:pt x="453105" y="89133"/>
                    <a:pt x="481151" y="-40513"/>
                    <a:pt x="415534" y="124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: 図形 1226">
              <a:extLst>
                <a:ext uri="{FF2B5EF4-FFF2-40B4-BE49-F238E27FC236}">
                  <a16:creationId xmlns:a16="http://schemas.microsoft.com/office/drawing/2014/main" id="{4CAD697C-D116-400B-AD0A-23B6510767DF}"/>
                </a:ext>
              </a:extLst>
            </p:cNvPr>
            <p:cNvSpPr/>
            <p:nvPr/>
          </p:nvSpPr>
          <p:spPr>
            <a:xfrm>
              <a:off x="6009134" y="10202630"/>
              <a:ext cx="481864" cy="589759"/>
            </a:xfrm>
            <a:custGeom>
              <a:avLst/>
              <a:gdLst>
                <a:gd name="connsiteX0" fmla="*/ 474216 w 481864"/>
                <a:gd name="connsiteY0" fmla="*/ 3937 h 589759"/>
                <a:gd name="connsiteX1" fmla="*/ 345099 w 481864"/>
                <a:gd name="connsiteY1" fmla="*/ 221953 h 589759"/>
                <a:gd name="connsiteX2" fmla="*/ 29716 w 481864"/>
                <a:gd name="connsiteY2" fmla="*/ 560620 h 589759"/>
                <a:gd name="connsiteX3" fmla="*/ 25483 w 481864"/>
                <a:gd name="connsiteY3" fmla="*/ 554270 h 589759"/>
                <a:gd name="connsiteX4" fmla="*/ 137666 w 481864"/>
                <a:gd name="connsiteY4" fmla="*/ 406103 h 589759"/>
                <a:gd name="connsiteX5" fmla="*/ 474216 w 481864"/>
                <a:gd name="connsiteY5" fmla="*/ 3937 h 589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64" h="589759">
                  <a:moveTo>
                    <a:pt x="474216" y="3937"/>
                  </a:moveTo>
                  <a:cubicBezTo>
                    <a:pt x="508788" y="-26755"/>
                    <a:pt x="419182" y="129173"/>
                    <a:pt x="345099" y="221953"/>
                  </a:cubicBezTo>
                  <a:cubicBezTo>
                    <a:pt x="271016" y="314734"/>
                    <a:pt x="82985" y="505234"/>
                    <a:pt x="29716" y="560620"/>
                  </a:cubicBezTo>
                  <a:cubicBezTo>
                    <a:pt x="-23553" y="616006"/>
                    <a:pt x="7491" y="580023"/>
                    <a:pt x="25483" y="554270"/>
                  </a:cubicBezTo>
                  <a:cubicBezTo>
                    <a:pt x="43475" y="528517"/>
                    <a:pt x="65347" y="497472"/>
                    <a:pt x="137666" y="406103"/>
                  </a:cubicBezTo>
                  <a:cubicBezTo>
                    <a:pt x="209985" y="314734"/>
                    <a:pt x="439644" y="34629"/>
                    <a:pt x="474216" y="393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: 図形 1227">
              <a:extLst>
                <a:ext uri="{FF2B5EF4-FFF2-40B4-BE49-F238E27FC236}">
                  <a16:creationId xmlns:a16="http://schemas.microsoft.com/office/drawing/2014/main" id="{2AF6849C-B079-4607-8305-B5B28486065B}"/>
                </a:ext>
              </a:extLst>
            </p:cNvPr>
            <p:cNvSpPr/>
            <p:nvPr/>
          </p:nvSpPr>
          <p:spPr>
            <a:xfrm>
              <a:off x="6154435" y="10533495"/>
              <a:ext cx="375939" cy="382994"/>
            </a:xfrm>
            <a:custGeom>
              <a:avLst/>
              <a:gdLst>
                <a:gd name="connsiteX0" fmla="*/ 375482 w 375939"/>
                <a:gd name="connsiteY0" fmla="*/ 1155 h 382994"/>
                <a:gd name="connsiteX1" fmla="*/ 127832 w 375939"/>
                <a:gd name="connsiteY1" fmla="*/ 284788 h 382994"/>
                <a:gd name="connsiteX2" fmla="*/ 832 w 375939"/>
                <a:gd name="connsiteY2" fmla="*/ 380038 h 382994"/>
                <a:gd name="connsiteX3" fmla="*/ 184982 w 375939"/>
                <a:gd name="connsiteY3" fmla="*/ 191655 h 382994"/>
                <a:gd name="connsiteX4" fmla="*/ 375482 w 375939"/>
                <a:gd name="connsiteY4" fmla="*/ 1155 h 38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939" h="382994">
                  <a:moveTo>
                    <a:pt x="375482" y="1155"/>
                  </a:moveTo>
                  <a:cubicBezTo>
                    <a:pt x="365957" y="16677"/>
                    <a:pt x="190274" y="221641"/>
                    <a:pt x="127832" y="284788"/>
                  </a:cubicBezTo>
                  <a:cubicBezTo>
                    <a:pt x="65390" y="347935"/>
                    <a:pt x="-8693" y="395560"/>
                    <a:pt x="832" y="380038"/>
                  </a:cubicBezTo>
                  <a:cubicBezTo>
                    <a:pt x="10357" y="364516"/>
                    <a:pt x="126774" y="252685"/>
                    <a:pt x="184982" y="191655"/>
                  </a:cubicBezTo>
                  <a:cubicBezTo>
                    <a:pt x="243190" y="130625"/>
                    <a:pt x="385007" y="-14367"/>
                    <a:pt x="375482" y="11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: 図形 1228">
              <a:extLst>
                <a:ext uri="{FF2B5EF4-FFF2-40B4-BE49-F238E27FC236}">
                  <a16:creationId xmlns:a16="http://schemas.microsoft.com/office/drawing/2014/main" id="{51E3ACB6-FA89-4C4C-B6F4-9ED8CFC26F6F}"/>
                </a:ext>
              </a:extLst>
            </p:cNvPr>
            <p:cNvSpPr/>
            <p:nvPr/>
          </p:nvSpPr>
          <p:spPr>
            <a:xfrm>
              <a:off x="5954917" y="10631323"/>
              <a:ext cx="687444" cy="622558"/>
            </a:xfrm>
            <a:custGeom>
              <a:avLst/>
              <a:gdLst>
                <a:gd name="connsiteX0" fmla="*/ 687183 w 687444"/>
                <a:gd name="connsiteY0" fmla="*/ 7044 h 622558"/>
                <a:gd name="connsiteX1" fmla="*/ 642733 w 687444"/>
                <a:gd name="connsiteY1" fmla="*/ 55727 h 622558"/>
                <a:gd name="connsiteX2" fmla="*/ 401433 w 687444"/>
                <a:gd name="connsiteY2" fmla="*/ 360527 h 622558"/>
                <a:gd name="connsiteX3" fmla="*/ 119916 w 687444"/>
                <a:gd name="connsiteY3" fmla="*/ 555260 h 622558"/>
                <a:gd name="connsiteX4" fmla="*/ 3500 w 687444"/>
                <a:gd name="connsiteY4" fmla="*/ 618760 h 622558"/>
                <a:gd name="connsiteX5" fmla="*/ 240566 w 687444"/>
                <a:gd name="connsiteY5" fmla="*/ 460010 h 622558"/>
                <a:gd name="connsiteX6" fmla="*/ 479750 w 687444"/>
                <a:gd name="connsiteY6" fmla="*/ 250460 h 622558"/>
                <a:gd name="connsiteX7" fmla="*/ 638500 w 687444"/>
                <a:gd name="connsiteY7" fmla="*/ 26094 h 622558"/>
                <a:gd name="connsiteX8" fmla="*/ 687183 w 687444"/>
                <a:gd name="connsiteY8" fmla="*/ 7044 h 62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7444" h="622558">
                  <a:moveTo>
                    <a:pt x="687183" y="7044"/>
                  </a:moveTo>
                  <a:cubicBezTo>
                    <a:pt x="687888" y="11983"/>
                    <a:pt x="690358" y="-3187"/>
                    <a:pt x="642733" y="55727"/>
                  </a:cubicBezTo>
                  <a:cubicBezTo>
                    <a:pt x="595108" y="114641"/>
                    <a:pt x="488569" y="277272"/>
                    <a:pt x="401433" y="360527"/>
                  </a:cubicBezTo>
                  <a:cubicBezTo>
                    <a:pt x="314297" y="443783"/>
                    <a:pt x="186238" y="512221"/>
                    <a:pt x="119916" y="555260"/>
                  </a:cubicBezTo>
                  <a:cubicBezTo>
                    <a:pt x="53594" y="598299"/>
                    <a:pt x="-16608" y="634635"/>
                    <a:pt x="3500" y="618760"/>
                  </a:cubicBezTo>
                  <a:cubicBezTo>
                    <a:pt x="23608" y="602885"/>
                    <a:pt x="161191" y="521393"/>
                    <a:pt x="240566" y="460010"/>
                  </a:cubicBezTo>
                  <a:cubicBezTo>
                    <a:pt x="319941" y="398627"/>
                    <a:pt x="413428" y="322779"/>
                    <a:pt x="479750" y="250460"/>
                  </a:cubicBezTo>
                  <a:cubicBezTo>
                    <a:pt x="546072" y="178141"/>
                    <a:pt x="602517" y="65252"/>
                    <a:pt x="638500" y="26094"/>
                  </a:cubicBezTo>
                  <a:cubicBezTo>
                    <a:pt x="674483" y="-13064"/>
                    <a:pt x="686478" y="2105"/>
                    <a:pt x="687183" y="70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: 図形 1229">
              <a:extLst>
                <a:ext uri="{FF2B5EF4-FFF2-40B4-BE49-F238E27FC236}">
                  <a16:creationId xmlns:a16="http://schemas.microsoft.com/office/drawing/2014/main" id="{0FAD5138-932A-4D5C-90FA-EFA122C98B90}"/>
                </a:ext>
              </a:extLst>
            </p:cNvPr>
            <p:cNvSpPr/>
            <p:nvPr/>
          </p:nvSpPr>
          <p:spPr>
            <a:xfrm>
              <a:off x="6275526" y="10695084"/>
              <a:ext cx="411794" cy="408755"/>
            </a:xfrm>
            <a:custGeom>
              <a:avLst/>
              <a:gdLst>
                <a:gd name="connsiteX0" fmla="*/ 404674 w 411794"/>
                <a:gd name="connsiteY0" fmla="*/ 4666 h 408755"/>
                <a:gd name="connsiteX1" fmla="*/ 2507 w 411794"/>
                <a:gd name="connsiteY1" fmla="*/ 404716 h 408755"/>
                <a:gd name="connsiteX2" fmla="*/ 241691 w 411794"/>
                <a:gd name="connsiteY2" fmla="*/ 199399 h 408755"/>
                <a:gd name="connsiteX3" fmla="*/ 404674 w 411794"/>
                <a:gd name="connsiteY3" fmla="*/ 4666 h 4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1794" h="408755">
                  <a:moveTo>
                    <a:pt x="404674" y="4666"/>
                  </a:moveTo>
                  <a:cubicBezTo>
                    <a:pt x="364810" y="38885"/>
                    <a:pt x="29671" y="372261"/>
                    <a:pt x="2507" y="404716"/>
                  </a:cubicBezTo>
                  <a:cubicBezTo>
                    <a:pt x="-24657" y="437171"/>
                    <a:pt x="176427" y="265368"/>
                    <a:pt x="241691" y="199399"/>
                  </a:cubicBezTo>
                  <a:cubicBezTo>
                    <a:pt x="306955" y="133430"/>
                    <a:pt x="444538" y="-29553"/>
                    <a:pt x="404674" y="46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: 図形 1230">
              <a:extLst>
                <a:ext uri="{FF2B5EF4-FFF2-40B4-BE49-F238E27FC236}">
                  <a16:creationId xmlns:a16="http://schemas.microsoft.com/office/drawing/2014/main" id="{D2FFE144-C1CA-4919-BF3A-C4688CD81D5A}"/>
                </a:ext>
              </a:extLst>
            </p:cNvPr>
            <p:cNvSpPr/>
            <p:nvPr/>
          </p:nvSpPr>
          <p:spPr>
            <a:xfrm>
              <a:off x="6143968" y="10971074"/>
              <a:ext cx="349567" cy="299097"/>
            </a:xfrm>
            <a:custGeom>
              <a:avLst/>
              <a:gdLst>
                <a:gd name="connsiteX0" fmla="*/ 347849 w 349567"/>
                <a:gd name="connsiteY0" fmla="*/ 1726 h 299097"/>
                <a:gd name="connsiteX1" fmla="*/ 7065 w 349567"/>
                <a:gd name="connsiteY1" fmla="*/ 293826 h 299097"/>
                <a:gd name="connsiteX2" fmla="*/ 134065 w 349567"/>
                <a:gd name="connsiteY2" fmla="*/ 177409 h 299097"/>
                <a:gd name="connsiteX3" fmla="*/ 347849 w 349567"/>
                <a:gd name="connsiteY3" fmla="*/ 1726 h 299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567" h="299097">
                  <a:moveTo>
                    <a:pt x="347849" y="1726"/>
                  </a:moveTo>
                  <a:cubicBezTo>
                    <a:pt x="326682" y="21129"/>
                    <a:pt x="42696" y="264546"/>
                    <a:pt x="7065" y="293826"/>
                  </a:cubicBezTo>
                  <a:cubicBezTo>
                    <a:pt x="-28566" y="323107"/>
                    <a:pt x="79384" y="222917"/>
                    <a:pt x="134065" y="177409"/>
                  </a:cubicBezTo>
                  <a:cubicBezTo>
                    <a:pt x="188746" y="131901"/>
                    <a:pt x="369016" y="-17677"/>
                    <a:pt x="347849" y="1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: 図形 1231">
              <a:extLst>
                <a:ext uri="{FF2B5EF4-FFF2-40B4-BE49-F238E27FC236}">
                  <a16:creationId xmlns:a16="http://schemas.microsoft.com/office/drawing/2014/main" id="{FD0A1A15-2650-482F-A147-FF10737665CC}"/>
                </a:ext>
              </a:extLst>
            </p:cNvPr>
            <p:cNvSpPr/>
            <p:nvPr/>
          </p:nvSpPr>
          <p:spPr>
            <a:xfrm>
              <a:off x="6150934" y="10991754"/>
              <a:ext cx="400178" cy="326999"/>
            </a:xfrm>
            <a:custGeom>
              <a:avLst/>
              <a:gdLst>
                <a:gd name="connsiteX0" fmla="*/ 400149 w 400178"/>
                <a:gd name="connsiteY0" fmla="*/ 96 h 326999"/>
                <a:gd name="connsiteX1" fmla="*/ 135566 w 400178"/>
                <a:gd name="connsiteY1" fmla="*/ 235046 h 326999"/>
                <a:gd name="connsiteX2" fmla="*/ 99 w 400178"/>
                <a:gd name="connsiteY2" fmla="*/ 326063 h 326999"/>
                <a:gd name="connsiteX3" fmla="*/ 118633 w 400178"/>
                <a:gd name="connsiteY3" fmla="*/ 264679 h 326999"/>
                <a:gd name="connsiteX4" fmla="*/ 400149 w 400178"/>
                <a:gd name="connsiteY4" fmla="*/ 96 h 326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178" h="326999">
                  <a:moveTo>
                    <a:pt x="400149" y="96"/>
                  </a:moveTo>
                  <a:cubicBezTo>
                    <a:pt x="402971" y="-4843"/>
                    <a:pt x="202241" y="180718"/>
                    <a:pt x="135566" y="235046"/>
                  </a:cubicBezTo>
                  <a:cubicBezTo>
                    <a:pt x="68891" y="289374"/>
                    <a:pt x="2921" y="321124"/>
                    <a:pt x="99" y="326063"/>
                  </a:cubicBezTo>
                  <a:cubicBezTo>
                    <a:pt x="-2723" y="331002"/>
                    <a:pt x="54780" y="317243"/>
                    <a:pt x="118633" y="264679"/>
                  </a:cubicBezTo>
                  <a:cubicBezTo>
                    <a:pt x="182486" y="212115"/>
                    <a:pt x="397327" y="5035"/>
                    <a:pt x="400149" y="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: 図形 1232">
              <a:extLst>
                <a:ext uri="{FF2B5EF4-FFF2-40B4-BE49-F238E27FC236}">
                  <a16:creationId xmlns:a16="http://schemas.microsoft.com/office/drawing/2014/main" id="{AC59E92C-E3E1-41DC-9F01-AE7879CC7B44}"/>
                </a:ext>
              </a:extLst>
            </p:cNvPr>
            <p:cNvSpPr/>
            <p:nvPr/>
          </p:nvSpPr>
          <p:spPr>
            <a:xfrm>
              <a:off x="6564270" y="10476543"/>
              <a:ext cx="205004" cy="329227"/>
            </a:xfrm>
            <a:custGeom>
              <a:avLst/>
              <a:gdLst>
                <a:gd name="connsiteX0" fmla="*/ 1630 w 205004"/>
                <a:gd name="connsiteY0" fmla="*/ 957 h 329227"/>
                <a:gd name="connsiteX1" fmla="*/ 82063 w 205004"/>
                <a:gd name="connsiteY1" fmla="*/ 119490 h 329227"/>
                <a:gd name="connsiteX2" fmla="*/ 154030 w 205004"/>
                <a:gd name="connsiteY2" fmla="*/ 250724 h 329227"/>
                <a:gd name="connsiteX3" fmla="*/ 204830 w 205004"/>
                <a:gd name="connsiteY3" fmla="*/ 329040 h 329227"/>
                <a:gd name="connsiteX4" fmla="*/ 168847 w 205004"/>
                <a:gd name="connsiteY4" fmla="*/ 229557 h 329227"/>
                <a:gd name="connsiteX5" fmla="*/ 120163 w 205004"/>
                <a:gd name="connsiteY5" fmla="*/ 172407 h 329227"/>
                <a:gd name="connsiteX6" fmla="*/ 33380 w 205004"/>
                <a:gd name="connsiteY6" fmla="*/ 68690 h 329227"/>
                <a:gd name="connsiteX7" fmla="*/ 1630 w 205004"/>
                <a:gd name="connsiteY7" fmla="*/ 957 h 32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004" h="329227">
                  <a:moveTo>
                    <a:pt x="1630" y="957"/>
                  </a:moveTo>
                  <a:cubicBezTo>
                    <a:pt x="9744" y="9424"/>
                    <a:pt x="56663" y="77862"/>
                    <a:pt x="82063" y="119490"/>
                  </a:cubicBezTo>
                  <a:cubicBezTo>
                    <a:pt x="107463" y="161118"/>
                    <a:pt x="133569" y="215799"/>
                    <a:pt x="154030" y="250724"/>
                  </a:cubicBezTo>
                  <a:cubicBezTo>
                    <a:pt x="174491" y="285649"/>
                    <a:pt x="202361" y="332568"/>
                    <a:pt x="204830" y="329040"/>
                  </a:cubicBezTo>
                  <a:cubicBezTo>
                    <a:pt x="207299" y="325512"/>
                    <a:pt x="182958" y="255662"/>
                    <a:pt x="168847" y="229557"/>
                  </a:cubicBezTo>
                  <a:cubicBezTo>
                    <a:pt x="154736" y="203452"/>
                    <a:pt x="120163" y="172407"/>
                    <a:pt x="120163" y="172407"/>
                  </a:cubicBezTo>
                  <a:cubicBezTo>
                    <a:pt x="97585" y="145596"/>
                    <a:pt x="49255" y="95148"/>
                    <a:pt x="33380" y="68690"/>
                  </a:cubicBezTo>
                  <a:cubicBezTo>
                    <a:pt x="17505" y="42232"/>
                    <a:pt x="-6484" y="-7510"/>
                    <a:pt x="1630" y="9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: 図形 1233">
              <a:extLst>
                <a:ext uri="{FF2B5EF4-FFF2-40B4-BE49-F238E27FC236}">
                  <a16:creationId xmlns:a16="http://schemas.microsoft.com/office/drawing/2014/main" id="{EFC71FEE-E508-4BDC-B64C-F7EDC58AE3C2}"/>
                </a:ext>
              </a:extLst>
            </p:cNvPr>
            <p:cNvSpPr/>
            <p:nvPr/>
          </p:nvSpPr>
          <p:spPr>
            <a:xfrm>
              <a:off x="6071626" y="10579452"/>
              <a:ext cx="273198" cy="232265"/>
            </a:xfrm>
            <a:custGeom>
              <a:avLst/>
              <a:gdLst>
                <a:gd name="connsiteX0" fmla="*/ 269907 w 273198"/>
                <a:gd name="connsiteY0" fmla="*/ 3881 h 232265"/>
                <a:gd name="connsiteX1" fmla="*/ 219107 w 273198"/>
                <a:gd name="connsiteY1" fmla="*/ 48331 h 232265"/>
                <a:gd name="connsiteX2" fmla="*/ 43424 w 273198"/>
                <a:gd name="connsiteY2" fmla="*/ 207081 h 232265"/>
                <a:gd name="connsiteX3" fmla="*/ 3207 w 273198"/>
                <a:gd name="connsiteY3" fmla="*/ 228248 h 232265"/>
                <a:gd name="connsiteX4" fmla="*/ 104807 w 273198"/>
                <a:gd name="connsiteY4" fmla="*/ 168981 h 232265"/>
                <a:gd name="connsiteX5" fmla="*/ 269907 w 273198"/>
                <a:gd name="connsiteY5" fmla="*/ 3881 h 232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198" h="232265">
                  <a:moveTo>
                    <a:pt x="269907" y="3881"/>
                  </a:moveTo>
                  <a:cubicBezTo>
                    <a:pt x="288957" y="-16227"/>
                    <a:pt x="219107" y="48331"/>
                    <a:pt x="219107" y="48331"/>
                  </a:cubicBezTo>
                  <a:cubicBezTo>
                    <a:pt x="181360" y="82198"/>
                    <a:pt x="79407" y="177095"/>
                    <a:pt x="43424" y="207081"/>
                  </a:cubicBezTo>
                  <a:cubicBezTo>
                    <a:pt x="7441" y="237067"/>
                    <a:pt x="-7023" y="234598"/>
                    <a:pt x="3207" y="228248"/>
                  </a:cubicBezTo>
                  <a:cubicBezTo>
                    <a:pt x="13437" y="221898"/>
                    <a:pt x="61415" y="204612"/>
                    <a:pt x="104807" y="168981"/>
                  </a:cubicBezTo>
                  <a:cubicBezTo>
                    <a:pt x="148199" y="133350"/>
                    <a:pt x="250857" y="23989"/>
                    <a:pt x="269907" y="38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: 図形 1234">
              <a:extLst>
                <a:ext uri="{FF2B5EF4-FFF2-40B4-BE49-F238E27FC236}">
                  <a16:creationId xmlns:a16="http://schemas.microsoft.com/office/drawing/2014/main" id="{F01D4892-B68A-446D-AB97-0BE2123CBC44}"/>
                </a:ext>
              </a:extLst>
            </p:cNvPr>
            <p:cNvSpPr/>
            <p:nvPr/>
          </p:nvSpPr>
          <p:spPr>
            <a:xfrm>
              <a:off x="6461797" y="10932126"/>
              <a:ext cx="311720" cy="250273"/>
            </a:xfrm>
            <a:custGeom>
              <a:avLst/>
              <a:gdLst>
                <a:gd name="connsiteX0" fmla="*/ 311536 w 311720"/>
                <a:gd name="connsiteY0" fmla="*/ 457 h 250273"/>
                <a:gd name="connsiteX1" fmla="*/ 99870 w 311720"/>
                <a:gd name="connsiteY1" fmla="*/ 148624 h 250273"/>
                <a:gd name="connsiteX2" fmla="*/ 386 w 311720"/>
                <a:gd name="connsiteY2" fmla="*/ 250224 h 250273"/>
                <a:gd name="connsiteX3" fmla="*/ 68120 w 311720"/>
                <a:gd name="connsiteY3" fmla="*/ 161324 h 250273"/>
                <a:gd name="connsiteX4" fmla="*/ 135853 w 311720"/>
                <a:gd name="connsiteY4" fmla="*/ 104174 h 250273"/>
                <a:gd name="connsiteX5" fmla="*/ 311536 w 311720"/>
                <a:gd name="connsiteY5" fmla="*/ 457 h 250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720" h="250273">
                  <a:moveTo>
                    <a:pt x="311536" y="457"/>
                  </a:moveTo>
                  <a:cubicBezTo>
                    <a:pt x="305539" y="7865"/>
                    <a:pt x="151728" y="106996"/>
                    <a:pt x="99870" y="148624"/>
                  </a:cubicBezTo>
                  <a:cubicBezTo>
                    <a:pt x="48012" y="190252"/>
                    <a:pt x="5678" y="248107"/>
                    <a:pt x="386" y="250224"/>
                  </a:cubicBezTo>
                  <a:cubicBezTo>
                    <a:pt x="-4906" y="252341"/>
                    <a:pt x="45542" y="185666"/>
                    <a:pt x="68120" y="161324"/>
                  </a:cubicBezTo>
                  <a:cubicBezTo>
                    <a:pt x="90698" y="136982"/>
                    <a:pt x="96342" y="130632"/>
                    <a:pt x="135853" y="104174"/>
                  </a:cubicBezTo>
                  <a:cubicBezTo>
                    <a:pt x="175364" y="77716"/>
                    <a:pt x="317533" y="-6951"/>
                    <a:pt x="311536" y="4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: 図形 1235">
              <a:extLst>
                <a:ext uri="{FF2B5EF4-FFF2-40B4-BE49-F238E27FC236}">
                  <a16:creationId xmlns:a16="http://schemas.microsoft.com/office/drawing/2014/main" id="{002C4766-2562-4E8C-B90E-A9907A6A3698}"/>
                </a:ext>
              </a:extLst>
            </p:cNvPr>
            <p:cNvSpPr/>
            <p:nvPr/>
          </p:nvSpPr>
          <p:spPr>
            <a:xfrm>
              <a:off x="6591162" y="11082829"/>
              <a:ext cx="340983" cy="209656"/>
            </a:xfrm>
            <a:custGeom>
              <a:avLst/>
              <a:gdLst>
                <a:gd name="connsiteX0" fmla="*/ 340921 w 340983"/>
                <a:gd name="connsiteY0" fmla="*/ 38 h 209656"/>
                <a:gd name="connsiteX1" fmla="*/ 139838 w 340983"/>
                <a:gd name="connsiteY1" fmla="*/ 129154 h 209656"/>
                <a:gd name="connsiteX2" fmla="*/ 138 w 340983"/>
                <a:gd name="connsiteY2" fmla="*/ 209588 h 209656"/>
                <a:gd name="connsiteX3" fmla="*/ 118671 w 340983"/>
                <a:gd name="connsiteY3" fmla="*/ 116454 h 209656"/>
                <a:gd name="connsiteX4" fmla="*/ 340921 w 340983"/>
                <a:gd name="connsiteY4" fmla="*/ 38 h 20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0983" h="209656">
                  <a:moveTo>
                    <a:pt x="340921" y="38"/>
                  </a:moveTo>
                  <a:cubicBezTo>
                    <a:pt x="344449" y="2155"/>
                    <a:pt x="196635" y="94229"/>
                    <a:pt x="139838" y="129154"/>
                  </a:cubicBezTo>
                  <a:cubicBezTo>
                    <a:pt x="83041" y="164079"/>
                    <a:pt x="3666" y="211705"/>
                    <a:pt x="138" y="209588"/>
                  </a:cubicBezTo>
                  <a:cubicBezTo>
                    <a:pt x="-3390" y="207471"/>
                    <a:pt x="61168" y="150321"/>
                    <a:pt x="118671" y="116454"/>
                  </a:cubicBezTo>
                  <a:cubicBezTo>
                    <a:pt x="176174" y="82587"/>
                    <a:pt x="337393" y="-2079"/>
                    <a:pt x="34092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: 図形 1236">
              <a:extLst>
                <a:ext uri="{FF2B5EF4-FFF2-40B4-BE49-F238E27FC236}">
                  <a16:creationId xmlns:a16="http://schemas.microsoft.com/office/drawing/2014/main" id="{6A1C39CA-2DAC-4CF3-B69A-82CDDA87B7DE}"/>
                </a:ext>
              </a:extLst>
            </p:cNvPr>
            <p:cNvSpPr/>
            <p:nvPr/>
          </p:nvSpPr>
          <p:spPr>
            <a:xfrm>
              <a:off x="5769792" y="10997577"/>
              <a:ext cx="325022" cy="297680"/>
            </a:xfrm>
            <a:custGeom>
              <a:avLst/>
              <a:gdLst>
                <a:gd name="connsiteX0" fmla="*/ 324091 w 325022"/>
                <a:gd name="connsiteY0" fmla="*/ 623 h 297680"/>
                <a:gd name="connsiteX1" fmla="*/ 169575 w 325022"/>
                <a:gd name="connsiteY1" fmla="*/ 127623 h 297680"/>
                <a:gd name="connsiteX2" fmla="*/ 4475 w 325022"/>
                <a:gd name="connsiteY2" fmla="*/ 294840 h 297680"/>
                <a:gd name="connsiteX3" fmla="*/ 51041 w 325022"/>
                <a:gd name="connsiteY3" fmla="*/ 229223 h 297680"/>
                <a:gd name="connsiteX4" fmla="*/ 95491 w 325022"/>
                <a:gd name="connsiteY4" fmla="*/ 180540 h 297680"/>
                <a:gd name="connsiteX5" fmla="*/ 324091 w 325022"/>
                <a:gd name="connsiteY5" fmla="*/ 623 h 297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022" h="297680">
                  <a:moveTo>
                    <a:pt x="324091" y="623"/>
                  </a:moveTo>
                  <a:cubicBezTo>
                    <a:pt x="336438" y="-8196"/>
                    <a:pt x="222844" y="78587"/>
                    <a:pt x="169575" y="127623"/>
                  </a:cubicBezTo>
                  <a:cubicBezTo>
                    <a:pt x="116306" y="176659"/>
                    <a:pt x="24231" y="277907"/>
                    <a:pt x="4475" y="294840"/>
                  </a:cubicBezTo>
                  <a:cubicBezTo>
                    <a:pt x="-15281" y="311773"/>
                    <a:pt x="35872" y="248273"/>
                    <a:pt x="51041" y="229223"/>
                  </a:cubicBezTo>
                  <a:cubicBezTo>
                    <a:pt x="66210" y="210173"/>
                    <a:pt x="55627" y="213348"/>
                    <a:pt x="95491" y="180540"/>
                  </a:cubicBezTo>
                  <a:cubicBezTo>
                    <a:pt x="135355" y="147732"/>
                    <a:pt x="311744" y="9442"/>
                    <a:pt x="324091" y="6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: 図形 1237">
              <a:extLst>
                <a:ext uri="{FF2B5EF4-FFF2-40B4-BE49-F238E27FC236}">
                  <a16:creationId xmlns:a16="http://schemas.microsoft.com/office/drawing/2014/main" id="{85B64137-9C8D-4D07-8704-3B417A80231C}"/>
                </a:ext>
              </a:extLst>
            </p:cNvPr>
            <p:cNvSpPr/>
            <p:nvPr/>
          </p:nvSpPr>
          <p:spPr>
            <a:xfrm>
              <a:off x="6263981" y="5197465"/>
              <a:ext cx="314653" cy="266469"/>
            </a:xfrm>
            <a:custGeom>
              <a:avLst/>
              <a:gdLst>
                <a:gd name="connsiteX0" fmla="*/ 314619 w 314653"/>
                <a:gd name="connsiteY0" fmla="*/ 10 h 266469"/>
                <a:gd name="connsiteX1" fmla="*/ 57444 w 314653"/>
                <a:gd name="connsiteY1" fmla="*/ 234960 h 266469"/>
                <a:gd name="connsiteX2" fmla="*/ 66969 w 314653"/>
                <a:gd name="connsiteY2" fmla="*/ 260360 h 266469"/>
                <a:gd name="connsiteX3" fmla="*/ 311444 w 314653"/>
                <a:gd name="connsiteY3" fmla="*/ 200035 h 266469"/>
                <a:gd name="connsiteX4" fmla="*/ 28869 w 314653"/>
                <a:gd name="connsiteY4" fmla="*/ 257185 h 266469"/>
                <a:gd name="connsiteX5" fmla="*/ 38394 w 314653"/>
                <a:gd name="connsiteY5" fmla="*/ 225435 h 266469"/>
                <a:gd name="connsiteX6" fmla="*/ 314619 w 314653"/>
                <a:gd name="connsiteY6" fmla="*/ 10 h 26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4653" h="266469">
                  <a:moveTo>
                    <a:pt x="314619" y="10"/>
                  </a:moveTo>
                  <a:cubicBezTo>
                    <a:pt x="317794" y="1597"/>
                    <a:pt x="98719" y="191568"/>
                    <a:pt x="57444" y="234960"/>
                  </a:cubicBezTo>
                  <a:cubicBezTo>
                    <a:pt x="16169" y="278352"/>
                    <a:pt x="24636" y="266181"/>
                    <a:pt x="66969" y="260360"/>
                  </a:cubicBezTo>
                  <a:cubicBezTo>
                    <a:pt x="109302" y="254539"/>
                    <a:pt x="317794" y="200564"/>
                    <a:pt x="311444" y="200035"/>
                  </a:cubicBezTo>
                  <a:cubicBezTo>
                    <a:pt x="305094" y="199506"/>
                    <a:pt x="74377" y="252952"/>
                    <a:pt x="28869" y="257185"/>
                  </a:cubicBezTo>
                  <a:cubicBezTo>
                    <a:pt x="-16639" y="261418"/>
                    <a:pt x="-4468" y="265122"/>
                    <a:pt x="38394" y="225435"/>
                  </a:cubicBezTo>
                  <a:cubicBezTo>
                    <a:pt x="81256" y="185748"/>
                    <a:pt x="311444" y="-1577"/>
                    <a:pt x="314619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: 図形 1238">
              <a:extLst>
                <a:ext uri="{FF2B5EF4-FFF2-40B4-BE49-F238E27FC236}">
                  <a16:creationId xmlns:a16="http://schemas.microsoft.com/office/drawing/2014/main" id="{8A84164D-AB73-4F25-92B3-5A0443D0AE77}"/>
                </a:ext>
              </a:extLst>
            </p:cNvPr>
            <p:cNvSpPr/>
            <p:nvPr/>
          </p:nvSpPr>
          <p:spPr>
            <a:xfrm>
              <a:off x="7116553" y="5318117"/>
              <a:ext cx="71933" cy="378667"/>
            </a:xfrm>
            <a:custGeom>
              <a:avLst/>
              <a:gdLst>
                <a:gd name="connsiteX0" fmla="*/ 71647 w 71933"/>
                <a:gd name="connsiteY0" fmla="*/ 8 h 378667"/>
                <a:gd name="connsiteX1" fmla="*/ 27197 w 71933"/>
                <a:gd name="connsiteY1" fmla="*/ 149233 h 378667"/>
                <a:gd name="connsiteX2" fmla="*/ 43072 w 71933"/>
                <a:gd name="connsiteY2" fmla="*/ 374658 h 378667"/>
                <a:gd name="connsiteX3" fmla="*/ 24022 w 71933"/>
                <a:gd name="connsiteY3" fmla="*/ 282583 h 378667"/>
                <a:gd name="connsiteX4" fmla="*/ 1797 w 71933"/>
                <a:gd name="connsiteY4" fmla="*/ 142883 h 378667"/>
                <a:gd name="connsiteX5" fmla="*/ 71647 w 71933"/>
                <a:gd name="connsiteY5" fmla="*/ 8 h 378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933" h="378667">
                  <a:moveTo>
                    <a:pt x="71647" y="8"/>
                  </a:moveTo>
                  <a:cubicBezTo>
                    <a:pt x="75880" y="1066"/>
                    <a:pt x="31959" y="86791"/>
                    <a:pt x="27197" y="149233"/>
                  </a:cubicBezTo>
                  <a:cubicBezTo>
                    <a:pt x="22435" y="211675"/>
                    <a:pt x="43601" y="352433"/>
                    <a:pt x="43072" y="374658"/>
                  </a:cubicBezTo>
                  <a:cubicBezTo>
                    <a:pt x="42543" y="396883"/>
                    <a:pt x="30901" y="321212"/>
                    <a:pt x="24022" y="282583"/>
                  </a:cubicBezTo>
                  <a:cubicBezTo>
                    <a:pt x="17143" y="243954"/>
                    <a:pt x="-6670" y="186804"/>
                    <a:pt x="1797" y="142883"/>
                  </a:cubicBezTo>
                  <a:cubicBezTo>
                    <a:pt x="10264" y="98962"/>
                    <a:pt x="67414" y="-1050"/>
                    <a:pt x="71647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: 図形 1239">
              <a:extLst>
                <a:ext uri="{FF2B5EF4-FFF2-40B4-BE49-F238E27FC236}">
                  <a16:creationId xmlns:a16="http://schemas.microsoft.com/office/drawing/2014/main" id="{D91BB2A2-688B-4F50-940F-BAD5F6FF2A8D}"/>
                </a:ext>
              </a:extLst>
            </p:cNvPr>
            <p:cNvSpPr/>
            <p:nvPr/>
          </p:nvSpPr>
          <p:spPr>
            <a:xfrm>
              <a:off x="6696074" y="5282521"/>
              <a:ext cx="483468" cy="560626"/>
            </a:xfrm>
            <a:custGeom>
              <a:avLst/>
              <a:gdLst>
                <a:gd name="connsiteX0" fmla="*/ 482601 w 483468"/>
                <a:gd name="connsiteY0" fmla="*/ 679 h 560626"/>
                <a:gd name="connsiteX1" fmla="*/ 247651 w 483468"/>
                <a:gd name="connsiteY1" fmla="*/ 118154 h 560626"/>
                <a:gd name="connsiteX2" fmla="*/ 136526 w 483468"/>
                <a:gd name="connsiteY2" fmla="*/ 264204 h 560626"/>
                <a:gd name="connsiteX3" fmla="*/ 22226 w 483468"/>
                <a:gd name="connsiteY3" fmla="*/ 448354 h 560626"/>
                <a:gd name="connsiteX4" fmla="*/ 34926 w 483468"/>
                <a:gd name="connsiteY4" fmla="*/ 559479 h 560626"/>
                <a:gd name="connsiteX5" fmla="*/ 9526 w 483468"/>
                <a:gd name="connsiteY5" fmla="*/ 499154 h 560626"/>
                <a:gd name="connsiteX6" fmla="*/ 12701 w 483468"/>
                <a:gd name="connsiteY6" fmla="*/ 388029 h 560626"/>
                <a:gd name="connsiteX7" fmla="*/ 155576 w 483468"/>
                <a:gd name="connsiteY7" fmla="*/ 172129 h 560626"/>
                <a:gd name="connsiteX8" fmla="*/ 482601 w 483468"/>
                <a:gd name="connsiteY8" fmla="*/ 679 h 56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3468" h="560626">
                  <a:moveTo>
                    <a:pt x="482601" y="679"/>
                  </a:moveTo>
                  <a:cubicBezTo>
                    <a:pt x="497947" y="-8317"/>
                    <a:pt x="305330" y="74233"/>
                    <a:pt x="247651" y="118154"/>
                  </a:cubicBezTo>
                  <a:cubicBezTo>
                    <a:pt x="189972" y="162075"/>
                    <a:pt x="174097" y="209171"/>
                    <a:pt x="136526" y="264204"/>
                  </a:cubicBezTo>
                  <a:cubicBezTo>
                    <a:pt x="98955" y="319237"/>
                    <a:pt x="39159" y="399142"/>
                    <a:pt x="22226" y="448354"/>
                  </a:cubicBezTo>
                  <a:cubicBezTo>
                    <a:pt x="5293" y="497566"/>
                    <a:pt x="37043" y="551012"/>
                    <a:pt x="34926" y="559479"/>
                  </a:cubicBezTo>
                  <a:cubicBezTo>
                    <a:pt x="32809" y="567946"/>
                    <a:pt x="13230" y="527729"/>
                    <a:pt x="9526" y="499154"/>
                  </a:cubicBezTo>
                  <a:cubicBezTo>
                    <a:pt x="5822" y="470579"/>
                    <a:pt x="-11641" y="442533"/>
                    <a:pt x="12701" y="388029"/>
                  </a:cubicBezTo>
                  <a:cubicBezTo>
                    <a:pt x="37043" y="333525"/>
                    <a:pt x="76201" y="234571"/>
                    <a:pt x="155576" y="172129"/>
                  </a:cubicBezTo>
                  <a:cubicBezTo>
                    <a:pt x="234951" y="109687"/>
                    <a:pt x="467255" y="9675"/>
                    <a:pt x="482601" y="6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: 図形 1240">
              <a:extLst>
                <a:ext uri="{FF2B5EF4-FFF2-40B4-BE49-F238E27FC236}">
                  <a16:creationId xmlns:a16="http://schemas.microsoft.com/office/drawing/2014/main" id="{3456E613-F5E3-4091-AAFD-915A9F6B6EAC}"/>
                </a:ext>
              </a:extLst>
            </p:cNvPr>
            <p:cNvSpPr/>
            <p:nvPr/>
          </p:nvSpPr>
          <p:spPr>
            <a:xfrm>
              <a:off x="6990113" y="5711681"/>
              <a:ext cx="382359" cy="356041"/>
            </a:xfrm>
            <a:custGeom>
              <a:avLst/>
              <a:gdLst>
                <a:gd name="connsiteX0" fmla="*/ 382237 w 382359"/>
                <a:gd name="connsiteY0" fmla="*/ 144 h 356041"/>
                <a:gd name="connsiteX1" fmla="*/ 312387 w 382359"/>
                <a:gd name="connsiteY1" fmla="*/ 181119 h 356041"/>
                <a:gd name="connsiteX2" fmla="*/ 191737 w 382359"/>
                <a:gd name="connsiteY2" fmla="*/ 228744 h 356041"/>
                <a:gd name="connsiteX3" fmla="*/ 1237 w 382359"/>
                <a:gd name="connsiteY3" fmla="*/ 355744 h 356041"/>
                <a:gd name="connsiteX4" fmla="*/ 118712 w 382359"/>
                <a:gd name="connsiteY4" fmla="*/ 260494 h 356041"/>
                <a:gd name="connsiteX5" fmla="*/ 296512 w 382359"/>
                <a:gd name="connsiteY5" fmla="*/ 152544 h 356041"/>
                <a:gd name="connsiteX6" fmla="*/ 382237 w 382359"/>
                <a:gd name="connsiteY6" fmla="*/ 144 h 35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359" h="356041">
                  <a:moveTo>
                    <a:pt x="382237" y="144"/>
                  </a:moveTo>
                  <a:cubicBezTo>
                    <a:pt x="384883" y="4906"/>
                    <a:pt x="344137" y="143019"/>
                    <a:pt x="312387" y="181119"/>
                  </a:cubicBezTo>
                  <a:cubicBezTo>
                    <a:pt x="280637" y="219219"/>
                    <a:pt x="243595" y="199640"/>
                    <a:pt x="191737" y="228744"/>
                  </a:cubicBezTo>
                  <a:cubicBezTo>
                    <a:pt x="139879" y="257848"/>
                    <a:pt x="13408" y="350452"/>
                    <a:pt x="1237" y="355744"/>
                  </a:cubicBezTo>
                  <a:cubicBezTo>
                    <a:pt x="-10934" y="361036"/>
                    <a:pt x="69499" y="294361"/>
                    <a:pt x="118712" y="260494"/>
                  </a:cubicBezTo>
                  <a:cubicBezTo>
                    <a:pt x="167924" y="226627"/>
                    <a:pt x="254708" y="195407"/>
                    <a:pt x="296512" y="152544"/>
                  </a:cubicBezTo>
                  <a:cubicBezTo>
                    <a:pt x="338316" y="109681"/>
                    <a:pt x="379591" y="-4618"/>
                    <a:pt x="382237" y="1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: 図形 1241">
              <a:extLst>
                <a:ext uri="{FF2B5EF4-FFF2-40B4-BE49-F238E27FC236}">
                  <a16:creationId xmlns:a16="http://schemas.microsoft.com/office/drawing/2014/main" id="{B5907AF2-AB7A-4A92-A1EA-7FC8F68A4C81}"/>
                </a:ext>
              </a:extLst>
            </p:cNvPr>
            <p:cNvSpPr/>
            <p:nvPr/>
          </p:nvSpPr>
          <p:spPr>
            <a:xfrm>
              <a:off x="7641035" y="6083273"/>
              <a:ext cx="157637" cy="406729"/>
            </a:xfrm>
            <a:custGeom>
              <a:avLst/>
              <a:gdLst>
                <a:gd name="connsiteX0" fmla="*/ 118665 w 157637"/>
                <a:gd name="connsiteY0" fmla="*/ 27 h 406729"/>
                <a:gd name="connsiteX1" fmla="*/ 114432 w 157637"/>
                <a:gd name="connsiteY1" fmla="*/ 279427 h 406729"/>
                <a:gd name="connsiteX2" fmla="*/ 132 w 157637"/>
                <a:gd name="connsiteY2" fmla="*/ 406427 h 406729"/>
                <a:gd name="connsiteX3" fmla="*/ 139832 w 157637"/>
                <a:gd name="connsiteY3" fmla="*/ 313294 h 406729"/>
                <a:gd name="connsiteX4" fmla="*/ 152532 w 157637"/>
                <a:gd name="connsiteY4" fmla="*/ 262494 h 406729"/>
                <a:gd name="connsiteX5" fmla="*/ 118665 w 157637"/>
                <a:gd name="connsiteY5" fmla="*/ 27 h 4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637" h="406729">
                  <a:moveTo>
                    <a:pt x="118665" y="27"/>
                  </a:moveTo>
                  <a:cubicBezTo>
                    <a:pt x="112315" y="2849"/>
                    <a:pt x="134188" y="211694"/>
                    <a:pt x="114432" y="279427"/>
                  </a:cubicBezTo>
                  <a:cubicBezTo>
                    <a:pt x="94676" y="347160"/>
                    <a:pt x="-4101" y="400783"/>
                    <a:pt x="132" y="406427"/>
                  </a:cubicBezTo>
                  <a:cubicBezTo>
                    <a:pt x="4365" y="412071"/>
                    <a:pt x="114432" y="337283"/>
                    <a:pt x="139832" y="313294"/>
                  </a:cubicBezTo>
                  <a:cubicBezTo>
                    <a:pt x="165232" y="289305"/>
                    <a:pt x="157471" y="314705"/>
                    <a:pt x="152532" y="262494"/>
                  </a:cubicBezTo>
                  <a:cubicBezTo>
                    <a:pt x="147593" y="210283"/>
                    <a:pt x="125015" y="-2795"/>
                    <a:pt x="118665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: 図形 1242">
              <a:extLst>
                <a:ext uri="{FF2B5EF4-FFF2-40B4-BE49-F238E27FC236}">
                  <a16:creationId xmlns:a16="http://schemas.microsoft.com/office/drawing/2014/main" id="{1C450ECD-1367-49E4-829E-AC45E235E705}"/>
                </a:ext>
              </a:extLst>
            </p:cNvPr>
            <p:cNvSpPr/>
            <p:nvPr/>
          </p:nvSpPr>
          <p:spPr>
            <a:xfrm>
              <a:off x="8445129" y="7835583"/>
              <a:ext cx="321840" cy="686744"/>
            </a:xfrm>
            <a:custGeom>
              <a:avLst/>
              <a:gdLst>
                <a:gd name="connsiteX0" fmla="*/ 371 w 321840"/>
                <a:gd name="connsiteY0" fmla="*/ 317 h 686744"/>
                <a:gd name="connsiteX1" fmla="*/ 288238 w 321840"/>
                <a:gd name="connsiteY1" fmla="*/ 592984 h 686744"/>
                <a:gd name="connsiteX2" fmla="*/ 309404 w 321840"/>
                <a:gd name="connsiteY2" fmla="*/ 677650 h 686744"/>
                <a:gd name="connsiteX3" fmla="*/ 228971 w 321840"/>
                <a:gd name="connsiteY3" fmla="*/ 512550 h 686744"/>
                <a:gd name="connsiteX4" fmla="*/ 371 w 321840"/>
                <a:gd name="connsiteY4" fmla="*/ 317 h 68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840" h="686744">
                  <a:moveTo>
                    <a:pt x="371" y="317"/>
                  </a:moveTo>
                  <a:cubicBezTo>
                    <a:pt x="10249" y="13723"/>
                    <a:pt x="236733" y="480095"/>
                    <a:pt x="288238" y="592984"/>
                  </a:cubicBezTo>
                  <a:cubicBezTo>
                    <a:pt x="339744" y="705873"/>
                    <a:pt x="319282" y="691056"/>
                    <a:pt x="309404" y="677650"/>
                  </a:cubicBezTo>
                  <a:cubicBezTo>
                    <a:pt x="299526" y="664244"/>
                    <a:pt x="277654" y="622617"/>
                    <a:pt x="228971" y="512550"/>
                  </a:cubicBezTo>
                  <a:cubicBezTo>
                    <a:pt x="180288" y="402483"/>
                    <a:pt x="-9507" y="-13089"/>
                    <a:pt x="371" y="3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: 図形 1243">
              <a:extLst>
                <a:ext uri="{FF2B5EF4-FFF2-40B4-BE49-F238E27FC236}">
                  <a16:creationId xmlns:a16="http://schemas.microsoft.com/office/drawing/2014/main" id="{72FCAE16-8FDC-401B-99FF-D439EAA021FC}"/>
                </a:ext>
              </a:extLst>
            </p:cNvPr>
            <p:cNvSpPr/>
            <p:nvPr/>
          </p:nvSpPr>
          <p:spPr>
            <a:xfrm>
              <a:off x="8424396" y="8295261"/>
              <a:ext cx="294821" cy="436584"/>
            </a:xfrm>
            <a:custGeom>
              <a:avLst/>
              <a:gdLst>
                <a:gd name="connsiteX0" fmla="*/ 2054 w 294821"/>
                <a:gd name="connsiteY0" fmla="*/ 4189 h 436584"/>
                <a:gd name="connsiteX1" fmla="*/ 221129 w 294821"/>
                <a:gd name="connsiteY1" fmla="*/ 280414 h 436584"/>
                <a:gd name="connsiteX2" fmla="*/ 294154 w 294821"/>
                <a:gd name="connsiteY2" fmla="*/ 435989 h 436584"/>
                <a:gd name="connsiteX3" fmla="*/ 256054 w 294821"/>
                <a:gd name="connsiteY3" fmla="*/ 331214 h 436584"/>
                <a:gd name="connsiteX4" fmla="*/ 233829 w 294821"/>
                <a:gd name="connsiteY4" fmla="*/ 261364 h 436584"/>
                <a:gd name="connsiteX5" fmla="*/ 119529 w 294821"/>
                <a:gd name="connsiteY5" fmla="*/ 124839 h 436584"/>
                <a:gd name="connsiteX6" fmla="*/ 2054 w 294821"/>
                <a:gd name="connsiteY6" fmla="*/ 4189 h 43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4821" h="436584">
                  <a:moveTo>
                    <a:pt x="2054" y="4189"/>
                  </a:moveTo>
                  <a:cubicBezTo>
                    <a:pt x="18987" y="30118"/>
                    <a:pt x="172446" y="208447"/>
                    <a:pt x="221129" y="280414"/>
                  </a:cubicBezTo>
                  <a:cubicBezTo>
                    <a:pt x="269812" y="352381"/>
                    <a:pt x="288333" y="427522"/>
                    <a:pt x="294154" y="435989"/>
                  </a:cubicBezTo>
                  <a:cubicBezTo>
                    <a:pt x="299975" y="444456"/>
                    <a:pt x="266108" y="360318"/>
                    <a:pt x="256054" y="331214"/>
                  </a:cubicBezTo>
                  <a:cubicBezTo>
                    <a:pt x="246000" y="302110"/>
                    <a:pt x="256583" y="295760"/>
                    <a:pt x="233829" y="261364"/>
                  </a:cubicBezTo>
                  <a:cubicBezTo>
                    <a:pt x="211075" y="226968"/>
                    <a:pt x="161862" y="170347"/>
                    <a:pt x="119529" y="124839"/>
                  </a:cubicBezTo>
                  <a:cubicBezTo>
                    <a:pt x="77196" y="79331"/>
                    <a:pt x="-14879" y="-21740"/>
                    <a:pt x="2054" y="41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: 図形 1244">
              <a:extLst>
                <a:ext uri="{FF2B5EF4-FFF2-40B4-BE49-F238E27FC236}">
                  <a16:creationId xmlns:a16="http://schemas.microsoft.com/office/drawing/2014/main" id="{A86E1915-EF9C-46B8-9DFE-974F0AA91751}"/>
                </a:ext>
              </a:extLst>
            </p:cNvPr>
            <p:cNvSpPr/>
            <p:nvPr/>
          </p:nvSpPr>
          <p:spPr>
            <a:xfrm>
              <a:off x="8978695" y="9182081"/>
              <a:ext cx="68398" cy="231669"/>
            </a:xfrm>
            <a:custGeom>
              <a:avLst/>
              <a:gdLst>
                <a:gd name="connsiteX0" fmla="*/ 67938 w 68398"/>
                <a:gd name="connsiteY0" fmla="*/ 19 h 231669"/>
                <a:gd name="connsiteX1" fmla="*/ 31955 w 68398"/>
                <a:gd name="connsiteY1" fmla="*/ 112202 h 231669"/>
                <a:gd name="connsiteX2" fmla="*/ 40422 w 68398"/>
                <a:gd name="connsiteY2" fmla="*/ 230736 h 231669"/>
                <a:gd name="connsiteX3" fmla="*/ 17138 w 68398"/>
                <a:gd name="connsiteY3" fmla="*/ 165119 h 231669"/>
                <a:gd name="connsiteX4" fmla="*/ 2322 w 68398"/>
                <a:gd name="connsiteY4" fmla="*/ 120669 h 231669"/>
                <a:gd name="connsiteX5" fmla="*/ 67938 w 68398"/>
                <a:gd name="connsiteY5" fmla="*/ 19 h 23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398" h="231669">
                  <a:moveTo>
                    <a:pt x="67938" y="19"/>
                  </a:moveTo>
                  <a:cubicBezTo>
                    <a:pt x="72877" y="-1392"/>
                    <a:pt x="36541" y="73749"/>
                    <a:pt x="31955" y="112202"/>
                  </a:cubicBezTo>
                  <a:cubicBezTo>
                    <a:pt x="27369" y="150655"/>
                    <a:pt x="42891" y="221917"/>
                    <a:pt x="40422" y="230736"/>
                  </a:cubicBezTo>
                  <a:cubicBezTo>
                    <a:pt x="37952" y="239556"/>
                    <a:pt x="23488" y="183463"/>
                    <a:pt x="17138" y="165119"/>
                  </a:cubicBezTo>
                  <a:cubicBezTo>
                    <a:pt x="10788" y="146775"/>
                    <a:pt x="-6145" y="144305"/>
                    <a:pt x="2322" y="120669"/>
                  </a:cubicBezTo>
                  <a:cubicBezTo>
                    <a:pt x="10789" y="97033"/>
                    <a:pt x="62999" y="1430"/>
                    <a:pt x="67938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: 図形 1245">
              <a:extLst>
                <a:ext uri="{FF2B5EF4-FFF2-40B4-BE49-F238E27FC236}">
                  <a16:creationId xmlns:a16="http://schemas.microsoft.com/office/drawing/2014/main" id="{B65081CA-8AAB-489E-831A-3E95114C410C}"/>
                </a:ext>
              </a:extLst>
            </p:cNvPr>
            <p:cNvSpPr/>
            <p:nvPr/>
          </p:nvSpPr>
          <p:spPr>
            <a:xfrm>
              <a:off x="8845462" y="9122467"/>
              <a:ext cx="130231" cy="228035"/>
            </a:xfrm>
            <a:custGeom>
              <a:avLst/>
              <a:gdLst>
                <a:gd name="connsiteX0" fmla="*/ 82638 w 130231"/>
                <a:gd name="connsiteY0" fmla="*/ 366 h 228035"/>
                <a:gd name="connsiteX1" fmla="*/ 17021 w 130231"/>
                <a:gd name="connsiteY1" fmla="*/ 110433 h 228035"/>
                <a:gd name="connsiteX2" fmla="*/ 46655 w 130231"/>
                <a:gd name="connsiteY2" fmla="*/ 178166 h 228035"/>
                <a:gd name="connsiteX3" fmla="*/ 129205 w 130231"/>
                <a:gd name="connsiteY3" fmla="*/ 226850 h 228035"/>
                <a:gd name="connsiteX4" fmla="*/ 86871 w 130231"/>
                <a:gd name="connsiteY4" fmla="*/ 207800 h 228035"/>
                <a:gd name="connsiteX5" fmla="*/ 88 w 130231"/>
                <a:gd name="connsiteY5" fmla="*/ 150650 h 228035"/>
                <a:gd name="connsiteX6" fmla="*/ 82638 w 130231"/>
                <a:gd name="connsiteY6" fmla="*/ 366 h 228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231" h="228035">
                  <a:moveTo>
                    <a:pt x="82638" y="366"/>
                  </a:moveTo>
                  <a:cubicBezTo>
                    <a:pt x="85460" y="-6337"/>
                    <a:pt x="23018" y="80800"/>
                    <a:pt x="17021" y="110433"/>
                  </a:cubicBezTo>
                  <a:cubicBezTo>
                    <a:pt x="11024" y="140066"/>
                    <a:pt x="27958" y="158763"/>
                    <a:pt x="46655" y="178166"/>
                  </a:cubicBezTo>
                  <a:cubicBezTo>
                    <a:pt x="65352" y="197569"/>
                    <a:pt x="122502" y="221911"/>
                    <a:pt x="129205" y="226850"/>
                  </a:cubicBezTo>
                  <a:cubicBezTo>
                    <a:pt x="135908" y="231789"/>
                    <a:pt x="108390" y="220500"/>
                    <a:pt x="86871" y="207800"/>
                  </a:cubicBezTo>
                  <a:cubicBezTo>
                    <a:pt x="65352" y="195100"/>
                    <a:pt x="3263" y="181694"/>
                    <a:pt x="88" y="150650"/>
                  </a:cubicBezTo>
                  <a:cubicBezTo>
                    <a:pt x="-3087" y="119606"/>
                    <a:pt x="79816" y="7069"/>
                    <a:pt x="82638" y="3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: 図形 1246">
              <a:extLst>
                <a:ext uri="{FF2B5EF4-FFF2-40B4-BE49-F238E27FC236}">
                  <a16:creationId xmlns:a16="http://schemas.microsoft.com/office/drawing/2014/main" id="{30FD8FAC-8A14-4F72-B3A6-0EA4CC89AD37}"/>
                </a:ext>
              </a:extLst>
            </p:cNvPr>
            <p:cNvSpPr/>
            <p:nvPr/>
          </p:nvSpPr>
          <p:spPr>
            <a:xfrm>
              <a:off x="9148301" y="9596765"/>
              <a:ext cx="162621" cy="291976"/>
            </a:xfrm>
            <a:custGeom>
              <a:avLst/>
              <a:gdLst>
                <a:gd name="connsiteX0" fmla="*/ 25332 w 162621"/>
                <a:gd name="connsiteY0" fmla="*/ 202 h 291976"/>
                <a:gd name="connsiteX1" fmla="*/ 10516 w 162621"/>
                <a:gd name="connsiteY1" fmla="*/ 129318 h 291976"/>
                <a:gd name="connsiteX2" fmla="*/ 158682 w 162621"/>
                <a:gd name="connsiteY2" fmla="*/ 285952 h 291976"/>
                <a:gd name="connsiteX3" fmla="*/ 109999 w 162621"/>
                <a:gd name="connsiteY3" fmla="*/ 249968 h 291976"/>
                <a:gd name="connsiteX4" fmla="*/ 4166 w 162621"/>
                <a:gd name="connsiteY4" fmla="*/ 158952 h 291976"/>
                <a:gd name="connsiteX5" fmla="*/ 25332 w 162621"/>
                <a:gd name="connsiteY5" fmla="*/ 202 h 291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621" h="291976">
                  <a:moveTo>
                    <a:pt x="25332" y="202"/>
                  </a:moveTo>
                  <a:cubicBezTo>
                    <a:pt x="26390" y="-4737"/>
                    <a:pt x="-11709" y="81693"/>
                    <a:pt x="10516" y="129318"/>
                  </a:cubicBezTo>
                  <a:cubicBezTo>
                    <a:pt x="32741" y="176943"/>
                    <a:pt x="142102" y="265844"/>
                    <a:pt x="158682" y="285952"/>
                  </a:cubicBezTo>
                  <a:cubicBezTo>
                    <a:pt x="175262" y="306060"/>
                    <a:pt x="135752" y="271135"/>
                    <a:pt x="109999" y="249968"/>
                  </a:cubicBezTo>
                  <a:cubicBezTo>
                    <a:pt x="84246" y="228801"/>
                    <a:pt x="20394" y="198463"/>
                    <a:pt x="4166" y="158952"/>
                  </a:cubicBezTo>
                  <a:cubicBezTo>
                    <a:pt x="-12062" y="119441"/>
                    <a:pt x="24274" y="5141"/>
                    <a:pt x="25332" y="2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: 図形 1247">
              <a:extLst>
                <a:ext uri="{FF2B5EF4-FFF2-40B4-BE49-F238E27FC236}">
                  <a16:creationId xmlns:a16="http://schemas.microsoft.com/office/drawing/2014/main" id="{FB3B4722-9B24-4966-A14E-6200F236806A}"/>
                </a:ext>
              </a:extLst>
            </p:cNvPr>
            <p:cNvSpPr/>
            <p:nvPr/>
          </p:nvSpPr>
          <p:spPr>
            <a:xfrm>
              <a:off x="9321422" y="9954600"/>
              <a:ext cx="34461" cy="135958"/>
            </a:xfrm>
            <a:custGeom>
              <a:avLst/>
              <a:gdLst>
                <a:gd name="connsiteX0" fmla="*/ 21545 w 34461"/>
                <a:gd name="connsiteY0" fmla="*/ 83 h 135958"/>
                <a:gd name="connsiteX1" fmla="*/ 15195 w 34461"/>
                <a:gd name="connsiteY1" fmla="*/ 88983 h 135958"/>
                <a:gd name="connsiteX2" fmla="*/ 34245 w 34461"/>
                <a:gd name="connsiteY2" fmla="*/ 135550 h 135958"/>
                <a:gd name="connsiteX3" fmla="*/ 378 w 34461"/>
                <a:gd name="connsiteY3" fmla="*/ 105917 h 135958"/>
                <a:gd name="connsiteX4" fmla="*/ 21545 w 34461"/>
                <a:gd name="connsiteY4" fmla="*/ 83 h 135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61" h="135958">
                  <a:moveTo>
                    <a:pt x="21545" y="83"/>
                  </a:moveTo>
                  <a:cubicBezTo>
                    <a:pt x="24015" y="-2739"/>
                    <a:pt x="13078" y="66405"/>
                    <a:pt x="15195" y="88983"/>
                  </a:cubicBezTo>
                  <a:cubicBezTo>
                    <a:pt x="17312" y="111561"/>
                    <a:pt x="36715" y="132728"/>
                    <a:pt x="34245" y="135550"/>
                  </a:cubicBezTo>
                  <a:cubicBezTo>
                    <a:pt x="31776" y="138372"/>
                    <a:pt x="3906" y="126378"/>
                    <a:pt x="378" y="105917"/>
                  </a:cubicBezTo>
                  <a:cubicBezTo>
                    <a:pt x="-3150" y="85456"/>
                    <a:pt x="19075" y="2905"/>
                    <a:pt x="21545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: 図形 1248">
              <a:extLst>
                <a:ext uri="{FF2B5EF4-FFF2-40B4-BE49-F238E27FC236}">
                  <a16:creationId xmlns:a16="http://schemas.microsoft.com/office/drawing/2014/main" id="{038B22BA-707A-42A0-BBDD-3B673A4E9746}"/>
                </a:ext>
              </a:extLst>
            </p:cNvPr>
            <p:cNvSpPr/>
            <p:nvPr/>
          </p:nvSpPr>
          <p:spPr>
            <a:xfrm>
              <a:off x="8925856" y="9731926"/>
              <a:ext cx="57443" cy="207065"/>
            </a:xfrm>
            <a:custGeom>
              <a:avLst/>
              <a:gdLst>
                <a:gd name="connsiteX0" fmla="*/ 57277 w 57443"/>
                <a:gd name="connsiteY0" fmla="*/ 507 h 207065"/>
                <a:gd name="connsiteX1" fmla="*/ 27644 w 57443"/>
                <a:gd name="connsiteY1" fmla="*/ 66124 h 207065"/>
                <a:gd name="connsiteX2" fmla="*/ 19177 w 57443"/>
                <a:gd name="connsiteY2" fmla="*/ 203707 h 207065"/>
                <a:gd name="connsiteX3" fmla="*/ 127 w 57443"/>
                <a:gd name="connsiteY3" fmla="*/ 159257 h 207065"/>
                <a:gd name="connsiteX4" fmla="*/ 12827 w 57443"/>
                <a:gd name="connsiteY4" fmla="*/ 97874 h 207065"/>
                <a:gd name="connsiteX5" fmla="*/ 57277 w 57443"/>
                <a:gd name="connsiteY5" fmla="*/ 507 h 207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43" h="207065">
                  <a:moveTo>
                    <a:pt x="57277" y="507"/>
                  </a:moveTo>
                  <a:cubicBezTo>
                    <a:pt x="59747" y="-4785"/>
                    <a:pt x="33994" y="32257"/>
                    <a:pt x="27644" y="66124"/>
                  </a:cubicBezTo>
                  <a:cubicBezTo>
                    <a:pt x="21294" y="99991"/>
                    <a:pt x="23763" y="188185"/>
                    <a:pt x="19177" y="203707"/>
                  </a:cubicBezTo>
                  <a:cubicBezTo>
                    <a:pt x="14591" y="219229"/>
                    <a:pt x="1185" y="176896"/>
                    <a:pt x="127" y="159257"/>
                  </a:cubicBezTo>
                  <a:cubicBezTo>
                    <a:pt x="-931" y="141618"/>
                    <a:pt x="4713" y="119746"/>
                    <a:pt x="12827" y="97874"/>
                  </a:cubicBezTo>
                  <a:cubicBezTo>
                    <a:pt x="20941" y="76002"/>
                    <a:pt x="54807" y="5799"/>
                    <a:pt x="57277" y="5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: 図形 1249">
              <a:extLst>
                <a:ext uri="{FF2B5EF4-FFF2-40B4-BE49-F238E27FC236}">
                  <a16:creationId xmlns:a16="http://schemas.microsoft.com/office/drawing/2014/main" id="{48821F02-782E-46D6-B221-2C96ACD2ED83}"/>
                </a:ext>
              </a:extLst>
            </p:cNvPr>
            <p:cNvSpPr/>
            <p:nvPr/>
          </p:nvSpPr>
          <p:spPr>
            <a:xfrm>
              <a:off x="8853916" y="9743012"/>
              <a:ext cx="36103" cy="184945"/>
            </a:xfrm>
            <a:custGeom>
              <a:avLst/>
              <a:gdLst>
                <a:gd name="connsiteX0" fmla="*/ 14917 w 36103"/>
                <a:gd name="connsiteY0" fmla="*/ 5 h 184945"/>
                <a:gd name="connsiteX1" fmla="*/ 14917 w 36103"/>
                <a:gd name="connsiteY1" fmla="*/ 99488 h 184945"/>
                <a:gd name="connsiteX2" fmla="*/ 36084 w 36103"/>
                <a:gd name="connsiteY2" fmla="*/ 184155 h 184945"/>
                <a:gd name="connsiteX3" fmla="*/ 10684 w 36103"/>
                <a:gd name="connsiteY3" fmla="*/ 139705 h 184945"/>
                <a:gd name="connsiteX4" fmla="*/ 101 w 36103"/>
                <a:gd name="connsiteY4" fmla="*/ 103721 h 184945"/>
                <a:gd name="connsiteX5" fmla="*/ 14917 w 36103"/>
                <a:gd name="connsiteY5" fmla="*/ 5 h 184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03" h="184945">
                  <a:moveTo>
                    <a:pt x="14917" y="5"/>
                  </a:moveTo>
                  <a:cubicBezTo>
                    <a:pt x="17386" y="-701"/>
                    <a:pt x="11389" y="68796"/>
                    <a:pt x="14917" y="99488"/>
                  </a:cubicBezTo>
                  <a:cubicBezTo>
                    <a:pt x="18445" y="130180"/>
                    <a:pt x="36789" y="177452"/>
                    <a:pt x="36084" y="184155"/>
                  </a:cubicBezTo>
                  <a:cubicBezTo>
                    <a:pt x="35379" y="190858"/>
                    <a:pt x="16681" y="153111"/>
                    <a:pt x="10684" y="139705"/>
                  </a:cubicBezTo>
                  <a:cubicBezTo>
                    <a:pt x="4687" y="126299"/>
                    <a:pt x="1512" y="122065"/>
                    <a:pt x="101" y="103721"/>
                  </a:cubicBezTo>
                  <a:cubicBezTo>
                    <a:pt x="-1310" y="85377"/>
                    <a:pt x="12448" y="711"/>
                    <a:pt x="14917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: 図形 1250">
              <a:extLst>
                <a:ext uri="{FF2B5EF4-FFF2-40B4-BE49-F238E27FC236}">
                  <a16:creationId xmlns:a16="http://schemas.microsoft.com/office/drawing/2014/main" id="{A58AE312-3FDA-423A-A22E-13D2343ED027}"/>
                </a:ext>
              </a:extLst>
            </p:cNvPr>
            <p:cNvSpPr/>
            <p:nvPr/>
          </p:nvSpPr>
          <p:spPr>
            <a:xfrm>
              <a:off x="8802735" y="9983175"/>
              <a:ext cx="123364" cy="79634"/>
            </a:xfrm>
            <a:custGeom>
              <a:avLst/>
              <a:gdLst>
                <a:gd name="connsiteX0" fmla="*/ 482 w 123364"/>
                <a:gd name="connsiteY0" fmla="*/ 79458 h 79634"/>
                <a:gd name="connsiteX1" fmla="*/ 66098 w 123364"/>
                <a:gd name="connsiteY1" fmla="*/ 22308 h 79634"/>
                <a:gd name="connsiteX2" fmla="*/ 121132 w 123364"/>
                <a:gd name="connsiteY2" fmla="*/ 18075 h 79634"/>
                <a:gd name="connsiteX3" fmla="*/ 102082 w 123364"/>
                <a:gd name="connsiteY3" fmla="*/ 1142 h 79634"/>
                <a:gd name="connsiteX4" fmla="*/ 482 w 123364"/>
                <a:gd name="connsiteY4" fmla="*/ 79458 h 79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64" h="79634">
                  <a:moveTo>
                    <a:pt x="482" y="79458"/>
                  </a:moveTo>
                  <a:cubicBezTo>
                    <a:pt x="-5515" y="82986"/>
                    <a:pt x="45990" y="32538"/>
                    <a:pt x="66098" y="22308"/>
                  </a:cubicBezTo>
                  <a:cubicBezTo>
                    <a:pt x="86206" y="12078"/>
                    <a:pt x="115135" y="21603"/>
                    <a:pt x="121132" y="18075"/>
                  </a:cubicBezTo>
                  <a:cubicBezTo>
                    <a:pt x="127129" y="14547"/>
                    <a:pt x="121132" y="-4855"/>
                    <a:pt x="102082" y="1142"/>
                  </a:cubicBezTo>
                  <a:cubicBezTo>
                    <a:pt x="83032" y="7139"/>
                    <a:pt x="6479" y="75930"/>
                    <a:pt x="482" y="794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: 図形 1251">
              <a:extLst>
                <a:ext uri="{FF2B5EF4-FFF2-40B4-BE49-F238E27FC236}">
                  <a16:creationId xmlns:a16="http://schemas.microsoft.com/office/drawing/2014/main" id="{1CAC4331-B7C3-4375-BF50-C59AE2B4BC05}"/>
                </a:ext>
              </a:extLst>
            </p:cNvPr>
            <p:cNvSpPr/>
            <p:nvPr/>
          </p:nvSpPr>
          <p:spPr>
            <a:xfrm>
              <a:off x="9019697" y="10210792"/>
              <a:ext cx="75253" cy="206035"/>
            </a:xfrm>
            <a:custGeom>
              <a:avLst/>
              <a:gdLst>
                <a:gd name="connsiteX0" fmla="*/ 1536 w 75253"/>
                <a:gd name="connsiteY0" fmla="*/ 8 h 206035"/>
                <a:gd name="connsiteX1" fmla="*/ 7886 w 75253"/>
                <a:gd name="connsiteY1" fmla="*/ 76208 h 206035"/>
                <a:gd name="connsiteX2" fmla="*/ 67153 w 75253"/>
                <a:gd name="connsiteY2" fmla="*/ 169341 h 206035"/>
                <a:gd name="connsiteX3" fmla="*/ 69270 w 75253"/>
                <a:gd name="connsiteY3" fmla="*/ 201091 h 206035"/>
                <a:gd name="connsiteX4" fmla="*/ 16353 w 75253"/>
                <a:gd name="connsiteY4" fmla="*/ 71975 h 206035"/>
                <a:gd name="connsiteX5" fmla="*/ 1536 w 75253"/>
                <a:gd name="connsiteY5" fmla="*/ 8 h 206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253" h="206035">
                  <a:moveTo>
                    <a:pt x="1536" y="8"/>
                  </a:moveTo>
                  <a:cubicBezTo>
                    <a:pt x="125" y="713"/>
                    <a:pt x="-3050" y="47986"/>
                    <a:pt x="7886" y="76208"/>
                  </a:cubicBezTo>
                  <a:cubicBezTo>
                    <a:pt x="18822" y="104430"/>
                    <a:pt x="56922" y="148527"/>
                    <a:pt x="67153" y="169341"/>
                  </a:cubicBezTo>
                  <a:cubicBezTo>
                    <a:pt x="77384" y="190155"/>
                    <a:pt x="77737" y="217319"/>
                    <a:pt x="69270" y="201091"/>
                  </a:cubicBezTo>
                  <a:cubicBezTo>
                    <a:pt x="60803" y="184863"/>
                    <a:pt x="27289" y="100903"/>
                    <a:pt x="16353" y="71975"/>
                  </a:cubicBezTo>
                  <a:cubicBezTo>
                    <a:pt x="5417" y="43047"/>
                    <a:pt x="2947" y="-697"/>
                    <a:pt x="1536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: 図形 1252">
              <a:extLst>
                <a:ext uri="{FF2B5EF4-FFF2-40B4-BE49-F238E27FC236}">
                  <a16:creationId xmlns:a16="http://schemas.microsoft.com/office/drawing/2014/main" id="{ED89BFC6-7B99-4CD9-93B8-3961B25C270F}"/>
                </a:ext>
              </a:extLst>
            </p:cNvPr>
            <p:cNvSpPr/>
            <p:nvPr/>
          </p:nvSpPr>
          <p:spPr>
            <a:xfrm>
              <a:off x="8987358" y="9867825"/>
              <a:ext cx="40245" cy="161502"/>
            </a:xfrm>
            <a:custGeom>
              <a:avLst/>
              <a:gdLst>
                <a:gd name="connsiteX0" fmla="*/ 40225 w 40245"/>
                <a:gd name="connsiteY0" fmla="*/ 75 h 161502"/>
                <a:gd name="connsiteX1" fmla="*/ 19059 w 40245"/>
                <a:gd name="connsiteY1" fmla="*/ 69925 h 161502"/>
                <a:gd name="connsiteX2" fmla="*/ 16942 w 40245"/>
                <a:gd name="connsiteY2" fmla="*/ 160942 h 161502"/>
                <a:gd name="connsiteX3" fmla="*/ 9 w 40245"/>
                <a:gd name="connsiteY3" fmla="*/ 105908 h 161502"/>
                <a:gd name="connsiteX4" fmla="*/ 14825 w 40245"/>
                <a:gd name="connsiteY4" fmla="*/ 57225 h 161502"/>
                <a:gd name="connsiteX5" fmla="*/ 40225 w 40245"/>
                <a:gd name="connsiteY5" fmla="*/ 75 h 161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45" h="161502">
                  <a:moveTo>
                    <a:pt x="40225" y="75"/>
                  </a:moveTo>
                  <a:cubicBezTo>
                    <a:pt x="40931" y="2192"/>
                    <a:pt x="22939" y="43114"/>
                    <a:pt x="19059" y="69925"/>
                  </a:cubicBezTo>
                  <a:cubicBezTo>
                    <a:pt x="15179" y="96736"/>
                    <a:pt x="20117" y="154945"/>
                    <a:pt x="16942" y="160942"/>
                  </a:cubicBezTo>
                  <a:cubicBezTo>
                    <a:pt x="13767" y="166939"/>
                    <a:pt x="362" y="123194"/>
                    <a:pt x="9" y="105908"/>
                  </a:cubicBezTo>
                  <a:cubicBezTo>
                    <a:pt x="-344" y="88622"/>
                    <a:pt x="8828" y="73805"/>
                    <a:pt x="14825" y="57225"/>
                  </a:cubicBezTo>
                  <a:cubicBezTo>
                    <a:pt x="20822" y="40645"/>
                    <a:pt x="39519" y="-2042"/>
                    <a:pt x="40225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: 図形 1253">
              <a:extLst>
                <a:ext uri="{FF2B5EF4-FFF2-40B4-BE49-F238E27FC236}">
                  <a16:creationId xmlns:a16="http://schemas.microsoft.com/office/drawing/2014/main" id="{0BC2A73A-30C7-4C24-9C2F-8FB0DAA7F17C}"/>
                </a:ext>
              </a:extLst>
            </p:cNvPr>
            <p:cNvSpPr/>
            <p:nvPr/>
          </p:nvSpPr>
          <p:spPr>
            <a:xfrm>
              <a:off x="5830192" y="5408602"/>
              <a:ext cx="102223" cy="586535"/>
            </a:xfrm>
            <a:custGeom>
              <a:avLst/>
              <a:gdLst>
                <a:gd name="connsiteX0" fmla="*/ 18158 w 102223"/>
                <a:gd name="connsiteY0" fmla="*/ 7948 h 586535"/>
                <a:gd name="connsiteX1" fmla="*/ 91183 w 102223"/>
                <a:gd name="connsiteY1" fmla="*/ 528648 h 586535"/>
                <a:gd name="connsiteX2" fmla="*/ 94358 w 102223"/>
                <a:gd name="connsiteY2" fmla="*/ 544523 h 586535"/>
                <a:gd name="connsiteX3" fmla="*/ 18158 w 102223"/>
                <a:gd name="connsiteY3" fmla="*/ 268298 h 586535"/>
                <a:gd name="connsiteX4" fmla="*/ 62608 w 102223"/>
                <a:gd name="connsiteY4" fmla="*/ 522298 h 586535"/>
                <a:gd name="connsiteX5" fmla="*/ 2283 w 102223"/>
                <a:gd name="connsiteY5" fmla="*/ 233373 h 586535"/>
                <a:gd name="connsiteX6" fmla="*/ 18158 w 102223"/>
                <a:gd name="connsiteY6" fmla="*/ 7948 h 58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223" h="586535">
                  <a:moveTo>
                    <a:pt x="18158" y="7948"/>
                  </a:moveTo>
                  <a:cubicBezTo>
                    <a:pt x="32975" y="57160"/>
                    <a:pt x="78483" y="439219"/>
                    <a:pt x="91183" y="528648"/>
                  </a:cubicBezTo>
                  <a:cubicBezTo>
                    <a:pt x="103883" y="618077"/>
                    <a:pt x="106529" y="587915"/>
                    <a:pt x="94358" y="544523"/>
                  </a:cubicBezTo>
                  <a:cubicBezTo>
                    <a:pt x="82187" y="501131"/>
                    <a:pt x="23450" y="272002"/>
                    <a:pt x="18158" y="268298"/>
                  </a:cubicBezTo>
                  <a:cubicBezTo>
                    <a:pt x="12866" y="264594"/>
                    <a:pt x="65254" y="528119"/>
                    <a:pt x="62608" y="522298"/>
                  </a:cubicBezTo>
                  <a:cubicBezTo>
                    <a:pt x="59962" y="516477"/>
                    <a:pt x="8633" y="315923"/>
                    <a:pt x="2283" y="233373"/>
                  </a:cubicBezTo>
                  <a:cubicBezTo>
                    <a:pt x="-4067" y="150823"/>
                    <a:pt x="3341" y="-41264"/>
                    <a:pt x="18158" y="79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: 図形 1254">
              <a:extLst>
                <a:ext uri="{FF2B5EF4-FFF2-40B4-BE49-F238E27FC236}">
                  <a16:creationId xmlns:a16="http://schemas.microsoft.com/office/drawing/2014/main" id="{AE8BE043-4573-40BB-904D-FF3008BFB47E}"/>
                </a:ext>
              </a:extLst>
            </p:cNvPr>
            <p:cNvSpPr/>
            <p:nvPr/>
          </p:nvSpPr>
          <p:spPr>
            <a:xfrm>
              <a:off x="3553127" y="6030720"/>
              <a:ext cx="458609" cy="622307"/>
            </a:xfrm>
            <a:custGeom>
              <a:avLst/>
              <a:gdLst>
                <a:gd name="connsiteX0" fmla="*/ 128286 w 458609"/>
                <a:gd name="connsiteY0" fmla="*/ 193 h 622307"/>
                <a:gd name="connsiteX1" fmla="*/ 314023 w 458609"/>
                <a:gd name="connsiteY1" fmla="*/ 71630 h 622307"/>
                <a:gd name="connsiteX2" fmla="*/ 385461 w 458609"/>
                <a:gd name="connsiteY2" fmla="*/ 149418 h 622307"/>
                <a:gd name="connsiteX3" fmla="*/ 448961 w 458609"/>
                <a:gd name="connsiteY3" fmla="*/ 297055 h 622307"/>
                <a:gd name="connsiteX4" fmla="*/ 452136 w 458609"/>
                <a:gd name="connsiteY4" fmla="*/ 405005 h 622307"/>
                <a:gd name="connsiteX5" fmla="*/ 388636 w 458609"/>
                <a:gd name="connsiteY5" fmla="*/ 509780 h 622307"/>
                <a:gd name="connsiteX6" fmla="*/ 261636 w 458609"/>
                <a:gd name="connsiteY6" fmla="*/ 592330 h 622307"/>
                <a:gd name="connsiteX7" fmla="*/ 102886 w 458609"/>
                <a:gd name="connsiteY7" fmla="*/ 619318 h 622307"/>
                <a:gd name="connsiteX8" fmla="*/ 2873 w 458609"/>
                <a:gd name="connsiteY8" fmla="*/ 619318 h 622307"/>
                <a:gd name="connsiteX9" fmla="*/ 214011 w 458609"/>
                <a:gd name="connsiteY9" fmla="*/ 598680 h 622307"/>
                <a:gd name="connsiteX10" fmla="*/ 352123 w 458609"/>
                <a:gd name="connsiteY10" fmla="*/ 519305 h 622307"/>
                <a:gd name="connsiteX11" fmla="*/ 442611 w 458609"/>
                <a:gd name="connsiteY11" fmla="*/ 373255 h 622307"/>
                <a:gd name="connsiteX12" fmla="*/ 437848 w 458609"/>
                <a:gd name="connsiteY12" fmla="*/ 284355 h 622307"/>
                <a:gd name="connsiteX13" fmla="*/ 328311 w 458609"/>
                <a:gd name="connsiteY13" fmla="*/ 93855 h 622307"/>
                <a:gd name="connsiteX14" fmla="*/ 128286 w 458609"/>
                <a:gd name="connsiteY14" fmla="*/ 193 h 62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8609" h="622307">
                  <a:moveTo>
                    <a:pt x="128286" y="193"/>
                  </a:moveTo>
                  <a:cubicBezTo>
                    <a:pt x="125905" y="-3511"/>
                    <a:pt x="271161" y="46759"/>
                    <a:pt x="314023" y="71630"/>
                  </a:cubicBezTo>
                  <a:cubicBezTo>
                    <a:pt x="356886" y="96501"/>
                    <a:pt x="362971" y="111847"/>
                    <a:pt x="385461" y="149418"/>
                  </a:cubicBezTo>
                  <a:cubicBezTo>
                    <a:pt x="407951" y="186989"/>
                    <a:pt x="437849" y="254457"/>
                    <a:pt x="448961" y="297055"/>
                  </a:cubicBezTo>
                  <a:cubicBezTo>
                    <a:pt x="460073" y="339653"/>
                    <a:pt x="462190" y="369551"/>
                    <a:pt x="452136" y="405005"/>
                  </a:cubicBezTo>
                  <a:cubicBezTo>
                    <a:pt x="442082" y="440459"/>
                    <a:pt x="420386" y="478559"/>
                    <a:pt x="388636" y="509780"/>
                  </a:cubicBezTo>
                  <a:cubicBezTo>
                    <a:pt x="356886" y="541001"/>
                    <a:pt x="309261" y="574074"/>
                    <a:pt x="261636" y="592330"/>
                  </a:cubicBezTo>
                  <a:cubicBezTo>
                    <a:pt x="214011" y="610586"/>
                    <a:pt x="146013" y="614820"/>
                    <a:pt x="102886" y="619318"/>
                  </a:cubicBezTo>
                  <a:cubicBezTo>
                    <a:pt x="59759" y="623816"/>
                    <a:pt x="-15648" y="622758"/>
                    <a:pt x="2873" y="619318"/>
                  </a:cubicBezTo>
                  <a:cubicBezTo>
                    <a:pt x="21394" y="615878"/>
                    <a:pt x="155803" y="615349"/>
                    <a:pt x="214011" y="598680"/>
                  </a:cubicBezTo>
                  <a:cubicBezTo>
                    <a:pt x="272219" y="582011"/>
                    <a:pt x="314023" y="556876"/>
                    <a:pt x="352123" y="519305"/>
                  </a:cubicBezTo>
                  <a:cubicBezTo>
                    <a:pt x="390223" y="481734"/>
                    <a:pt x="428324" y="412413"/>
                    <a:pt x="442611" y="373255"/>
                  </a:cubicBezTo>
                  <a:cubicBezTo>
                    <a:pt x="456898" y="334097"/>
                    <a:pt x="456898" y="330922"/>
                    <a:pt x="437848" y="284355"/>
                  </a:cubicBezTo>
                  <a:cubicBezTo>
                    <a:pt x="418798" y="237788"/>
                    <a:pt x="378582" y="140686"/>
                    <a:pt x="328311" y="93855"/>
                  </a:cubicBezTo>
                  <a:cubicBezTo>
                    <a:pt x="278040" y="47024"/>
                    <a:pt x="130667" y="3897"/>
                    <a:pt x="128286" y="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: 図形 1255">
              <a:extLst>
                <a:ext uri="{FF2B5EF4-FFF2-40B4-BE49-F238E27FC236}">
                  <a16:creationId xmlns:a16="http://schemas.microsoft.com/office/drawing/2014/main" id="{A14B37C1-63C9-455C-A3C5-08CA4B0EDDB0}"/>
                </a:ext>
              </a:extLst>
            </p:cNvPr>
            <p:cNvSpPr/>
            <p:nvPr/>
          </p:nvSpPr>
          <p:spPr>
            <a:xfrm>
              <a:off x="3331225" y="6039565"/>
              <a:ext cx="350404" cy="614484"/>
            </a:xfrm>
            <a:custGeom>
              <a:avLst/>
              <a:gdLst>
                <a:gd name="connsiteX0" fmla="*/ 350188 w 350404"/>
                <a:gd name="connsiteY0" fmla="*/ 15160 h 614484"/>
                <a:gd name="connsiteX1" fmla="*/ 186675 w 350404"/>
                <a:gd name="connsiteY1" fmla="*/ 18335 h 614484"/>
                <a:gd name="connsiteX2" fmla="*/ 83488 w 350404"/>
                <a:gd name="connsiteY2" fmla="*/ 113585 h 614484"/>
                <a:gd name="connsiteX3" fmla="*/ 35863 w 350404"/>
                <a:gd name="connsiteY3" fmla="*/ 192960 h 614484"/>
                <a:gd name="connsiteX4" fmla="*/ 31100 w 350404"/>
                <a:gd name="connsiteY4" fmla="*/ 278685 h 614484"/>
                <a:gd name="connsiteX5" fmla="*/ 27925 w 350404"/>
                <a:gd name="connsiteY5" fmla="*/ 319960 h 614484"/>
                <a:gd name="connsiteX6" fmla="*/ 39038 w 350404"/>
                <a:gd name="connsiteY6" fmla="*/ 396160 h 614484"/>
                <a:gd name="connsiteX7" fmla="*/ 69200 w 350404"/>
                <a:gd name="connsiteY7" fmla="*/ 459660 h 614484"/>
                <a:gd name="connsiteX8" fmla="*/ 200963 w 350404"/>
                <a:gd name="connsiteY8" fmla="*/ 610473 h 614484"/>
                <a:gd name="connsiteX9" fmla="*/ 126350 w 350404"/>
                <a:gd name="connsiteY9" fmla="*/ 554910 h 614484"/>
                <a:gd name="connsiteX10" fmla="*/ 7288 w 350404"/>
                <a:gd name="connsiteY10" fmla="*/ 385048 h 614484"/>
                <a:gd name="connsiteX11" fmla="*/ 26338 w 350404"/>
                <a:gd name="connsiteY11" fmla="*/ 183435 h 614484"/>
                <a:gd name="connsiteX12" fmla="*/ 135875 w 350404"/>
                <a:gd name="connsiteY12" fmla="*/ 29448 h 614484"/>
                <a:gd name="connsiteX13" fmla="*/ 220013 w 350404"/>
                <a:gd name="connsiteY13" fmla="*/ 873 h 614484"/>
                <a:gd name="connsiteX14" fmla="*/ 350188 w 350404"/>
                <a:gd name="connsiteY14" fmla="*/ 15160 h 6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0404" h="614484">
                  <a:moveTo>
                    <a:pt x="350188" y="15160"/>
                  </a:moveTo>
                  <a:cubicBezTo>
                    <a:pt x="344632" y="18070"/>
                    <a:pt x="231125" y="1931"/>
                    <a:pt x="186675" y="18335"/>
                  </a:cubicBezTo>
                  <a:cubicBezTo>
                    <a:pt x="142225" y="34739"/>
                    <a:pt x="108623" y="84481"/>
                    <a:pt x="83488" y="113585"/>
                  </a:cubicBezTo>
                  <a:cubicBezTo>
                    <a:pt x="58353" y="142689"/>
                    <a:pt x="44594" y="165443"/>
                    <a:pt x="35863" y="192960"/>
                  </a:cubicBezTo>
                  <a:cubicBezTo>
                    <a:pt x="27132" y="220477"/>
                    <a:pt x="32423" y="257518"/>
                    <a:pt x="31100" y="278685"/>
                  </a:cubicBezTo>
                  <a:cubicBezTo>
                    <a:pt x="29777" y="299852"/>
                    <a:pt x="26602" y="300381"/>
                    <a:pt x="27925" y="319960"/>
                  </a:cubicBezTo>
                  <a:cubicBezTo>
                    <a:pt x="29248" y="339539"/>
                    <a:pt x="32159" y="372877"/>
                    <a:pt x="39038" y="396160"/>
                  </a:cubicBezTo>
                  <a:cubicBezTo>
                    <a:pt x="45917" y="419443"/>
                    <a:pt x="42212" y="423941"/>
                    <a:pt x="69200" y="459660"/>
                  </a:cubicBezTo>
                  <a:cubicBezTo>
                    <a:pt x="96187" y="495379"/>
                    <a:pt x="191438" y="594598"/>
                    <a:pt x="200963" y="610473"/>
                  </a:cubicBezTo>
                  <a:cubicBezTo>
                    <a:pt x="210488" y="626348"/>
                    <a:pt x="158629" y="592481"/>
                    <a:pt x="126350" y="554910"/>
                  </a:cubicBezTo>
                  <a:cubicBezTo>
                    <a:pt x="94071" y="517339"/>
                    <a:pt x="23957" y="446960"/>
                    <a:pt x="7288" y="385048"/>
                  </a:cubicBezTo>
                  <a:cubicBezTo>
                    <a:pt x="-9381" y="323136"/>
                    <a:pt x="4907" y="242702"/>
                    <a:pt x="26338" y="183435"/>
                  </a:cubicBezTo>
                  <a:cubicBezTo>
                    <a:pt x="47769" y="124168"/>
                    <a:pt x="103596" y="59875"/>
                    <a:pt x="135875" y="29448"/>
                  </a:cubicBezTo>
                  <a:cubicBezTo>
                    <a:pt x="168154" y="-979"/>
                    <a:pt x="187205" y="5636"/>
                    <a:pt x="220013" y="873"/>
                  </a:cubicBezTo>
                  <a:cubicBezTo>
                    <a:pt x="252821" y="-3890"/>
                    <a:pt x="355744" y="12250"/>
                    <a:pt x="350188" y="151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: 図形 1256">
              <a:extLst>
                <a:ext uri="{FF2B5EF4-FFF2-40B4-BE49-F238E27FC236}">
                  <a16:creationId xmlns:a16="http://schemas.microsoft.com/office/drawing/2014/main" id="{1703A28E-A2E6-49FB-88C8-C19FA1FE02EC}"/>
                </a:ext>
              </a:extLst>
            </p:cNvPr>
            <p:cNvSpPr/>
            <p:nvPr/>
          </p:nvSpPr>
          <p:spPr>
            <a:xfrm>
              <a:off x="3608223" y="6075791"/>
              <a:ext cx="339341" cy="532451"/>
            </a:xfrm>
            <a:custGeom>
              <a:avLst/>
              <a:gdLst>
                <a:gd name="connsiteX0" fmla="*/ 6515 w 339341"/>
                <a:gd name="connsiteY0" fmla="*/ 4334 h 532451"/>
                <a:gd name="connsiteX1" fmla="*/ 84302 w 339341"/>
                <a:gd name="connsiteY1" fmla="*/ 4334 h 532451"/>
                <a:gd name="connsiteX2" fmla="*/ 168440 w 339341"/>
                <a:gd name="connsiteY2" fmla="*/ 47197 h 532451"/>
                <a:gd name="connsiteX3" fmla="*/ 274802 w 339341"/>
                <a:gd name="connsiteY3" fmla="*/ 126572 h 532451"/>
                <a:gd name="connsiteX4" fmla="*/ 327190 w 339341"/>
                <a:gd name="connsiteY4" fmla="*/ 247222 h 532451"/>
                <a:gd name="connsiteX5" fmla="*/ 328777 w 339341"/>
                <a:gd name="connsiteY5" fmla="*/ 351997 h 532451"/>
                <a:gd name="connsiteX6" fmla="*/ 289090 w 339341"/>
                <a:gd name="connsiteY6" fmla="*/ 418672 h 532451"/>
                <a:gd name="connsiteX7" fmla="*/ 238290 w 339341"/>
                <a:gd name="connsiteY7" fmla="*/ 475822 h 532451"/>
                <a:gd name="connsiteX8" fmla="*/ 166852 w 339341"/>
                <a:gd name="connsiteY8" fmla="*/ 501222 h 532451"/>
                <a:gd name="connsiteX9" fmla="*/ 165 w 339341"/>
                <a:gd name="connsiteY9" fmla="*/ 531384 h 532451"/>
                <a:gd name="connsiteX10" fmla="*/ 138277 w 339341"/>
                <a:gd name="connsiteY10" fmla="*/ 520272 h 532451"/>
                <a:gd name="connsiteX11" fmla="*/ 263690 w 339341"/>
                <a:gd name="connsiteY11" fmla="*/ 469472 h 532451"/>
                <a:gd name="connsiteX12" fmla="*/ 331952 w 339341"/>
                <a:gd name="connsiteY12" fmla="*/ 350409 h 532451"/>
                <a:gd name="connsiteX13" fmla="*/ 331952 w 339341"/>
                <a:gd name="connsiteY13" fmla="*/ 188484 h 532451"/>
                <a:gd name="connsiteX14" fmla="*/ 282740 w 339341"/>
                <a:gd name="connsiteY14" fmla="*/ 105934 h 532451"/>
                <a:gd name="connsiteX15" fmla="*/ 173202 w 339341"/>
                <a:gd name="connsiteY15" fmla="*/ 29734 h 532451"/>
                <a:gd name="connsiteX16" fmla="*/ 6515 w 339341"/>
                <a:gd name="connsiteY16" fmla="*/ 4334 h 532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9341" h="532451">
                  <a:moveTo>
                    <a:pt x="6515" y="4334"/>
                  </a:moveTo>
                  <a:cubicBezTo>
                    <a:pt x="-8302" y="101"/>
                    <a:pt x="57315" y="-2810"/>
                    <a:pt x="84302" y="4334"/>
                  </a:cubicBezTo>
                  <a:cubicBezTo>
                    <a:pt x="111289" y="11478"/>
                    <a:pt x="136690" y="26824"/>
                    <a:pt x="168440" y="47197"/>
                  </a:cubicBezTo>
                  <a:cubicBezTo>
                    <a:pt x="200190" y="67570"/>
                    <a:pt x="248344" y="93235"/>
                    <a:pt x="274802" y="126572"/>
                  </a:cubicBezTo>
                  <a:cubicBezTo>
                    <a:pt x="301260" y="159910"/>
                    <a:pt x="318194" y="209651"/>
                    <a:pt x="327190" y="247222"/>
                  </a:cubicBezTo>
                  <a:cubicBezTo>
                    <a:pt x="336186" y="284793"/>
                    <a:pt x="335127" y="323422"/>
                    <a:pt x="328777" y="351997"/>
                  </a:cubicBezTo>
                  <a:cubicBezTo>
                    <a:pt x="322427" y="380572"/>
                    <a:pt x="304171" y="398035"/>
                    <a:pt x="289090" y="418672"/>
                  </a:cubicBezTo>
                  <a:cubicBezTo>
                    <a:pt x="274009" y="439310"/>
                    <a:pt x="258663" y="462064"/>
                    <a:pt x="238290" y="475822"/>
                  </a:cubicBezTo>
                  <a:cubicBezTo>
                    <a:pt x="217917" y="489580"/>
                    <a:pt x="206539" y="491962"/>
                    <a:pt x="166852" y="501222"/>
                  </a:cubicBezTo>
                  <a:cubicBezTo>
                    <a:pt x="127165" y="510482"/>
                    <a:pt x="4927" y="528209"/>
                    <a:pt x="165" y="531384"/>
                  </a:cubicBezTo>
                  <a:cubicBezTo>
                    <a:pt x="-4597" y="534559"/>
                    <a:pt x="94356" y="530591"/>
                    <a:pt x="138277" y="520272"/>
                  </a:cubicBezTo>
                  <a:cubicBezTo>
                    <a:pt x="182198" y="509953"/>
                    <a:pt x="231411" y="497782"/>
                    <a:pt x="263690" y="469472"/>
                  </a:cubicBezTo>
                  <a:cubicBezTo>
                    <a:pt x="295969" y="441162"/>
                    <a:pt x="320575" y="397240"/>
                    <a:pt x="331952" y="350409"/>
                  </a:cubicBezTo>
                  <a:cubicBezTo>
                    <a:pt x="343329" y="303578"/>
                    <a:pt x="340154" y="229230"/>
                    <a:pt x="331952" y="188484"/>
                  </a:cubicBezTo>
                  <a:cubicBezTo>
                    <a:pt x="323750" y="147738"/>
                    <a:pt x="309198" y="132392"/>
                    <a:pt x="282740" y="105934"/>
                  </a:cubicBezTo>
                  <a:cubicBezTo>
                    <a:pt x="256282" y="79476"/>
                    <a:pt x="217652" y="47196"/>
                    <a:pt x="173202" y="29734"/>
                  </a:cubicBezTo>
                  <a:cubicBezTo>
                    <a:pt x="128752" y="12272"/>
                    <a:pt x="21332" y="8567"/>
                    <a:pt x="6515" y="4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: 図形 1257">
              <a:extLst>
                <a:ext uri="{FF2B5EF4-FFF2-40B4-BE49-F238E27FC236}">
                  <a16:creationId xmlns:a16="http://schemas.microsoft.com/office/drawing/2014/main" id="{F7D371C0-3282-43F6-A2D6-D77AA447AE84}"/>
                </a:ext>
              </a:extLst>
            </p:cNvPr>
            <p:cNvSpPr/>
            <p:nvPr/>
          </p:nvSpPr>
          <p:spPr>
            <a:xfrm>
              <a:off x="3371841" y="6083293"/>
              <a:ext cx="244484" cy="529616"/>
            </a:xfrm>
            <a:custGeom>
              <a:avLst/>
              <a:gdLst>
                <a:gd name="connsiteX0" fmla="*/ 244484 w 244484"/>
                <a:gd name="connsiteY0" fmla="*/ 7 h 529616"/>
                <a:gd name="connsiteX1" fmla="*/ 101609 w 244484"/>
                <a:gd name="connsiteY1" fmla="*/ 52395 h 529616"/>
                <a:gd name="connsiteX2" fmla="*/ 44459 w 244484"/>
                <a:gd name="connsiteY2" fmla="*/ 161932 h 529616"/>
                <a:gd name="connsiteX3" fmla="*/ 15884 w 244484"/>
                <a:gd name="connsiteY3" fmla="*/ 238132 h 529616"/>
                <a:gd name="connsiteX4" fmla="*/ 7947 w 244484"/>
                <a:gd name="connsiteY4" fmla="*/ 287345 h 529616"/>
                <a:gd name="connsiteX5" fmla="*/ 26997 w 244484"/>
                <a:gd name="connsiteY5" fmla="*/ 334970 h 529616"/>
                <a:gd name="connsiteX6" fmla="*/ 122247 w 244484"/>
                <a:gd name="connsiteY6" fmla="*/ 457207 h 529616"/>
                <a:gd name="connsiteX7" fmla="*/ 242897 w 244484"/>
                <a:gd name="connsiteY7" fmla="*/ 527057 h 529616"/>
                <a:gd name="connsiteX8" fmla="*/ 177809 w 244484"/>
                <a:gd name="connsiteY8" fmla="*/ 501657 h 529616"/>
                <a:gd name="connsiteX9" fmla="*/ 41284 w 244484"/>
                <a:gd name="connsiteY9" fmla="*/ 382595 h 529616"/>
                <a:gd name="connsiteX10" fmla="*/ 9 w 244484"/>
                <a:gd name="connsiteY10" fmla="*/ 276232 h 529616"/>
                <a:gd name="connsiteX11" fmla="*/ 38109 w 244484"/>
                <a:gd name="connsiteY11" fmla="*/ 128595 h 529616"/>
                <a:gd name="connsiteX12" fmla="*/ 103197 w 244484"/>
                <a:gd name="connsiteY12" fmla="*/ 49220 h 529616"/>
                <a:gd name="connsiteX13" fmla="*/ 244484 w 244484"/>
                <a:gd name="connsiteY13" fmla="*/ 7 h 52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4484" h="529616">
                  <a:moveTo>
                    <a:pt x="244484" y="7"/>
                  </a:moveTo>
                  <a:cubicBezTo>
                    <a:pt x="244219" y="536"/>
                    <a:pt x="134946" y="25408"/>
                    <a:pt x="101609" y="52395"/>
                  </a:cubicBezTo>
                  <a:cubicBezTo>
                    <a:pt x="68271" y="79383"/>
                    <a:pt x="58746" y="130976"/>
                    <a:pt x="44459" y="161932"/>
                  </a:cubicBezTo>
                  <a:cubicBezTo>
                    <a:pt x="30171" y="192888"/>
                    <a:pt x="21969" y="217230"/>
                    <a:pt x="15884" y="238132"/>
                  </a:cubicBezTo>
                  <a:cubicBezTo>
                    <a:pt x="9799" y="259034"/>
                    <a:pt x="6095" y="271205"/>
                    <a:pt x="7947" y="287345"/>
                  </a:cubicBezTo>
                  <a:cubicBezTo>
                    <a:pt x="9799" y="303485"/>
                    <a:pt x="7947" y="306660"/>
                    <a:pt x="26997" y="334970"/>
                  </a:cubicBezTo>
                  <a:cubicBezTo>
                    <a:pt x="46047" y="363280"/>
                    <a:pt x="86264" y="425193"/>
                    <a:pt x="122247" y="457207"/>
                  </a:cubicBezTo>
                  <a:cubicBezTo>
                    <a:pt x="158230" y="489222"/>
                    <a:pt x="233637" y="519649"/>
                    <a:pt x="242897" y="527057"/>
                  </a:cubicBezTo>
                  <a:cubicBezTo>
                    <a:pt x="252157" y="534465"/>
                    <a:pt x="211411" y="525734"/>
                    <a:pt x="177809" y="501657"/>
                  </a:cubicBezTo>
                  <a:cubicBezTo>
                    <a:pt x="144207" y="477580"/>
                    <a:pt x="70917" y="420166"/>
                    <a:pt x="41284" y="382595"/>
                  </a:cubicBezTo>
                  <a:cubicBezTo>
                    <a:pt x="11651" y="345024"/>
                    <a:pt x="538" y="318565"/>
                    <a:pt x="9" y="276232"/>
                  </a:cubicBezTo>
                  <a:cubicBezTo>
                    <a:pt x="-520" y="233899"/>
                    <a:pt x="20911" y="166430"/>
                    <a:pt x="38109" y="128595"/>
                  </a:cubicBezTo>
                  <a:cubicBezTo>
                    <a:pt x="55307" y="90760"/>
                    <a:pt x="73299" y="70651"/>
                    <a:pt x="103197" y="49220"/>
                  </a:cubicBezTo>
                  <a:cubicBezTo>
                    <a:pt x="133095" y="27789"/>
                    <a:pt x="244749" y="-522"/>
                    <a:pt x="244484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: 図形 1258">
              <a:extLst>
                <a:ext uri="{FF2B5EF4-FFF2-40B4-BE49-F238E27FC236}">
                  <a16:creationId xmlns:a16="http://schemas.microsoft.com/office/drawing/2014/main" id="{D3B0A5D8-2E64-4C6F-AD75-6BEA3D14A877}"/>
                </a:ext>
              </a:extLst>
            </p:cNvPr>
            <p:cNvSpPr/>
            <p:nvPr/>
          </p:nvSpPr>
          <p:spPr>
            <a:xfrm>
              <a:off x="3522638" y="6184837"/>
              <a:ext cx="274718" cy="279988"/>
            </a:xfrm>
            <a:custGeom>
              <a:avLst/>
              <a:gdLst>
                <a:gd name="connsiteX0" fmla="*/ 274662 w 274718"/>
                <a:gd name="connsiteY0" fmla="*/ 115951 h 279988"/>
                <a:gd name="connsiteX1" fmla="*/ 184175 w 274718"/>
                <a:gd name="connsiteY1" fmla="*/ 20701 h 279988"/>
                <a:gd name="connsiteX2" fmla="*/ 120675 w 274718"/>
                <a:gd name="connsiteY2" fmla="*/ 17526 h 279988"/>
                <a:gd name="connsiteX3" fmla="*/ 41300 w 274718"/>
                <a:gd name="connsiteY3" fmla="*/ 65151 h 279988"/>
                <a:gd name="connsiteX4" fmla="*/ 19075 w 274718"/>
                <a:gd name="connsiteY4" fmla="*/ 142938 h 279988"/>
                <a:gd name="connsiteX5" fmla="*/ 36537 w 274718"/>
                <a:gd name="connsiteY5" fmla="*/ 239776 h 279988"/>
                <a:gd name="connsiteX6" fmla="*/ 133375 w 274718"/>
                <a:gd name="connsiteY6" fmla="*/ 271526 h 279988"/>
                <a:gd name="connsiteX7" fmla="*/ 206400 w 274718"/>
                <a:gd name="connsiteY7" fmla="*/ 255651 h 279988"/>
                <a:gd name="connsiteX8" fmla="*/ 268312 w 274718"/>
                <a:gd name="connsiteY8" fmla="*/ 212788 h 279988"/>
                <a:gd name="connsiteX9" fmla="*/ 214337 w 274718"/>
                <a:gd name="connsiteY9" fmla="*/ 265176 h 279988"/>
                <a:gd name="connsiteX10" fmla="*/ 82575 w 274718"/>
                <a:gd name="connsiteY10" fmla="*/ 277876 h 279988"/>
                <a:gd name="connsiteX11" fmla="*/ 19075 w 274718"/>
                <a:gd name="connsiteY11" fmla="*/ 228663 h 279988"/>
                <a:gd name="connsiteX12" fmla="*/ 1612 w 274718"/>
                <a:gd name="connsiteY12" fmla="*/ 120713 h 279988"/>
                <a:gd name="connsiteX13" fmla="*/ 52412 w 274718"/>
                <a:gd name="connsiteY13" fmla="*/ 41338 h 279988"/>
                <a:gd name="connsiteX14" fmla="*/ 128612 w 274718"/>
                <a:gd name="connsiteY14" fmla="*/ 8001 h 279988"/>
                <a:gd name="connsiteX15" fmla="*/ 196875 w 274718"/>
                <a:gd name="connsiteY15" fmla="*/ 8001 h 279988"/>
                <a:gd name="connsiteX16" fmla="*/ 274662 w 274718"/>
                <a:gd name="connsiteY16" fmla="*/ 115951 h 27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4718" h="279988">
                  <a:moveTo>
                    <a:pt x="274662" y="115951"/>
                  </a:moveTo>
                  <a:cubicBezTo>
                    <a:pt x="272545" y="118068"/>
                    <a:pt x="209839" y="37105"/>
                    <a:pt x="184175" y="20701"/>
                  </a:cubicBezTo>
                  <a:cubicBezTo>
                    <a:pt x="158511" y="4297"/>
                    <a:pt x="144487" y="10118"/>
                    <a:pt x="120675" y="17526"/>
                  </a:cubicBezTo>
                  <a:cubicBezTo>
                    <a:pt x="96862" y="24934"/>
                    <a:pt x="58233" y="44249"/>
                    <a:pt x="41300" y="65151"/>
                  </a:cubicBezTo>
                  <a:cubicBezTo>
                    <a:pt x="24367" y="86053"/>
                    <a:pt x="19869" y="113834"/>
                    <a:pt x="19075" y="142938"/>
                  </a:cubicBezTo>
                  <a:cubicBezTo>
                    <a:pt x="18281" y="172042"/>
                    <a:pt x="17487" y="218345"/>
                    <a:pt x="36537" y="239776"/>
                  </a:cubicBezTo>
                  <a:cubicBezTo>
                    <a:pt x="55587" y="261207"/>
                    <a:pt x="105065" y="268880"/>
                    <a:pt x="133375" y="271526"/>
                  </a:cubicBezTo>
                  <a:cubicBezTo>
                    <a:pt x="161685" y="274172"/>
                    <a:pt x="183910" y="265441"/>
                    <a:pt x="206400" y="255651"/>
                  </a:cubicBezTo>
                  <a:cubicBezTo>
                    <a:pt x="228889" y="245861"/>
                    <a:pt x="266989" y="211201"/>
                    <a:pt x="268312" y="212788"/>
                  </a:cubicBezTo>
                  <a:cubicBezTo>
                    <a:pt x="269635" y="214375"/>
                    <a:pt x="245293" y="254328"/>
                    <a:pt x="214337" y="265176"/>
                  </a:cubicBezTo>
                  <a:cubicBezTo>
                    <a:pt x="183381" y="276024"/>
                    <a:pt x="115119" y="283962"/>
                    <a:pt x="82575" y="277876"/>
                  </a:cubicBezTo>
                  <a:cubicBezTo>
                    <a:pt x="50031" y="271791"/>
                    <a:pt x="32569" y="254857"/>
                    <a:pt x="19075" y="228663"/>
                  </a:cubicBezTo>
                  <a:cubicBezTo>
                    <a:pt x="5581" y="202469"/>
                    <a:pt x="-3944" y="151934"/>
                    <a:pt x="1612" y="120713"/>
                  </a:cubicBezTo>
                  <a:cubicBezTo>
                    <a:pt x="7168" y="89492"/>
                    <a:pt x="31245" y="60123"/>
                    <a:pt x="52412" y="41338"/>
                  </a:cubicBezTo>
                  <a:cubicBezTo>
                    <a:pt x="73579" y="22553"/>
                    <a:pt x="104535" y="13557"/>
                    <a:pt x="128612" y="8001"/>
                  </a:cubicBezTo>
                  <a:cubicBezTo>
                    <a:pt x="152689" y="2445"/>
                    <a:pt x="175444" y="-6816"/>
                    <a:pt x="196875" y="8001"/>
                  </a:cubicBezTo>
                  <a:cubicBezTo>
                    <a:pt x="218306" y="22818"/>
                    <a:pt x="276779" y="113834"/>
                    <a:pt x="274662" y="1159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: 図形 1259">
              <a:extLst>
                <a:ext uri="{FF2B5EF4-FFF2-40B4-BE49-F238E27FC236}">
                  <a16:creationId xmlns:a16="http://schemas.microsoft.com/office/drawing/2014/main" id="{096017A3-A57F-444E-88B6-173D668B6430}"/>
                </a:ext>
              </a:extLst>
            </p:cNvPr>
            <p:cNvSpPr/>
            <p:nvPr/>
          </p:nvSpPr>
          <p:spPr>
            <a:xfrm>
              <a:off x="3626073" y="6118187"/>
              <a:ext cx="259075" cy="176426"/>
            </a:xfrm>
            <a:custGeom>
              <a:avLst/>
              <a:gdLst>
                <a:gd name="connsiteX0" fmla="*/ 1365 w 259075"/>
                <a:gd name="connsiteY0" fmla="*/ 3213 h 176426"/>
                <a:gd name="connsiteX1" fmla="*/ 126777 w 259075"/>
                <a:gd name="connsiteY1" fmla="*/ 27026 h 176426"/>
                <a:gd name="connsiteX2" fmla="*/ 206152 w 259075"/>
                <a:gd name="connsiteY2" fmla="*/ 92113 h 176426"/>
                <a:gd name="connsiteX3" fmla="*/ 258540 w 259075"/>
                <a:gd name="connsiteY3" fmla="*/ 144501 h 176426"/>
                <a:gd name="connsiteX4" fmla="*/ 234727 w 259075"/>
                <a:gd name="connsiteY4" fmla="*/ 150851 h 176426"/>
                <a:gd name="connsiteX5" fmla="*/ 149002 w 259075"/>
                <a:gd name="connsiteY5" fmla="*/ 176251 h 176426"/>
                <a:gd name="connsiteX6" fmla="*/ 231552 w 259075"/>
                <a:gd name="connsiteY6" fmla="*/ 136563 h 176426"/>
                <a:gd name="connsiteX7" fmla="*/ 214090 w 259075"/>
                <a:gd name="connsiteY7" fmla="*/ 93701 h 176426"/>
                <a:gd name="connsiteX8" fmla="*/ 1365 w 259075"/>
                <a:gd name="connsiteY8" fmla="*/ 3213 h 17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075" h="176426">
                  <a:moveTo>
                    <a:pt x="1365" y="3213"/>
                  </a:moveTo>
                  <a:cubicBezTo>
                    <a:pt x="-13187" y="-7899"/>
                    <a:pt x="92646" y="12209"/>
                    <a:pt x="126777" y="27026"/>
                  </a:cubicBezTo>
                  <a:cubicBezTo>
                    <a:pt x="160908" y="41843"/>
                    <a:pt x="184192" y="72534"/>
                    <a:pt x="206152" y="92113"/>
                  </a:cubicBezTo>
                  <a:cubicBezTo>
                    <a:pt x="228112" y="111692"/>
                    <a:pt x="253778" y="134711"/>
                    <a:pt x="258540" y="144501"/>
                  </a:cubicBezTo>
                  <a:cubicBezTo>
                    <a:pt x="263302" y="154291"/>
                    <a:pt x="234727" y="150851"/>
                    <a:pt x="234727" y="150851"/>
                  </a:cubicBezTo>
                  <a:cubicBezTo>
                    <a:pt x="216471" y="156143"/>
                    <a:pt x="149531" y="178632"/>
                    <a:pt x="149002" y="176251"/>
                  </a:cubicBezTo>
                  <a:cubicBezTo>
                    <a:pt x="148473" y="173870"/>
                    <a:pt x="220704" y="150321"/>
                    <a:pt x="231552" y="136563"/>
                  </a:cubicBezTo>
                  <a:cubicBezTo>
                    <a:pt x="242400" y="122805"/>
                    <a:pt x="248750" y="115132"/>
                    <a:pt x="214090" y="93701"/>
                  </a:cubicBezTo>
                  <a:cubicBezTo>
                    <a:pt x="179430" y="72270"/>
                    <a:pt x="15917" y="14325"/>
                    <a:pt x="1365" y="3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: 図形 1260">
              <a:extLst>
                <a:ext uri="{FF2B5EF4-FFF2-40B4-BE49-F238E27FC236}">
                  <a16:creationId xmlns:a16="http://schemas.microsoft.com/office/drawing/2014/main" id="{970A0573-1EF6-4153-843C-030990415588}"/>
                </a:ext>
              </a:extLst>
            </p:cNvPr>
            <p:cNvSpPr/>
            <p:nvPr/>
          </p:nvSpPr>
          <p:spPr>
            <a:xfrm>
              <a:off x="3423177" y="6122808"/>
              <a:ext cx="217252" cy="419429"/>
            </a:xfrm>
            <a:custGeom>
              <a:avLst/>
              <a:gdLst>
                <a:gd name="connsiteX0" fmla="*/ 215373 w 217252"/>
                <a:gd name="connsiteY0" fmla="*/ 4942 h 419429"/>
                <a:gd name="connsiteX1" fmla="*/ 110598 w 217252"/>
                <a:gd name="connsiteY1" fmla="*/ 41455 h 419429"/>
                <a:gd name="connsiteX2" fmla="*/ 43923 w 217252"/>
                <a:gd name="connsiteY2" fmla="*/ 125592 h 419429"/>
                <a:gd name="connsiteX3" fmla="*/ 26461 w 217252"/>
                <a:gd name="connsiteY3" fmla="*/ 185917 h 419429"/>
                <a:gd name="connsiteX4" fmla="*/ 34398 w 217252"/>
                <a:gd name="connsiteY4" fmla="*/ 262117 h 419429"/>
                <a:gd name="connsiteX5" fmla="*/ 74086 w 217252"/>
                <a:gd name="connsiteY5" fmla="*/ 341492 h 419429"/>
                <a:gd name="connsiteX6" fmla="*/ 110598 w 217252"/>
                <a:gd name="connsiteY6" fmla="*/ 381180 h 419429"/>
                <a:gd name="connsiteX7" fmla="*/ 175686 w 217252"/>
                <a:gd name="connsiteY7" fmla="*/ 419280 h 419429"/>
                <a:gd name="connsiteX8" fmla="*/ 121711 w 217252"/>
                <a:gd name="connsiteY8" fmla="*/ 390705 h 419429"/>
                <a:gd name="connsiteX9" fmla="*/ 26461 w 217252"/>
                <a:gd name="connsiteY9" fmla="*/ 304980 h 419429"/>
                <a:gd name="connsiteX10" fmla="*/ 13761 w 217252"/>
                <a:gd name="connsiteY10" fmla="*/ 147817 h 419429"/>
                <a:gd name="connsiteX11" fmla="*/ 215373 w 217252"/>
                <a:gd name="connsiteY11" fmla="*/ 4942 h 419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252" h="419429">
                  <a:moveTo>
                    <a:pt x="215373" y="4942"/>
                  </a:moveTo>
                  <a:cubicBezTo>
                    <a:pt x="231513" y="-12785"/>
                    <a:pt x="139173" y="21347"/>
                    <a:pt x="110598" y="41455"/>
                  </a:cubicBezTo>
                  <a:cubicBezTo>
                    <a:pt x="82023" y="61563"/>
                    <a:pt x="57946" y="101515"/>
                    <a:pt x="43923" y="125592"/>
                  </a:cubicBezTo>
                  <a:cubicBezTo>
                    <a:pt x="29900" y="149669"/>
                    <a:pt x="28048" y="163163"/>
                    <a:pt x="26461" y="185917"/>
                  </a:cubicBezTo>
                  <a:cubicBezTo>
                    <a:pt x="24874" y="208671"/>
                    <a:pt x="26461" y="236188"/>
                    <a:pt x="34398" y="262117"/>
                  </a:cubicBezTo>
                  <a:cubicBezTo>
                    <a:pt x="42335" y="288046"/>
                    <a:pt x="61386" y="321648"/>
                    <a:pt x="74086" y="341492"/>
                  </a:cubicBezTo>
                  <a:cubicBezTo>
                    <a:pt x="86786" y="361336"/>
                    <a:pt x="93665" y="368215"/>
                    <a:pt x="110598" y="381180"/>
                  </a:cubicBezTo>
                  <a:cubicBezTo>
                    <a:pt x="127531" y="394145"/>
                    <a:pt x="173834" y="417693"/>
                    <a:pt x="175686" y="419280"/>
                  </a:cubicBezTo>
                  <a:cubicBezTo>
                    <a:pt x="177538" y="420867"/>
                    <a:pt x="146582" y="409755"/>
                    <a:pt x="121711" y="390705"/>
                  </a:cubicBezTo>
                  <a:cubicBezTo>
                    <a:pt x="96840" y="371655"/>
                    <a:pt x="44453" y="345461"/>
                    <a:pt x="26461" y="304980"/>
                  </a:cubicBezTo>
                  <a:cubicBezTo>
                    <a:pt x="8469" y="264499"/>
                    <a:pt x="-15608" y="198882"/>
                    <a:pt x="13761" y="147817"/>
                  </a:cubicBezTo>
                  <a:cubicBezTo>
                    <a:pt x="43130" y="96752"/>
                    <a:pt x="199233" y="22669"/>
                    <a:pt x="215373" y="49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: 図形 1261">
              <a:extLst>
                <a:ext uri="{FF2B5EF4-FFF2-40B4-BE49-F238E27FC236}">
                  <a16:creationId xmlns:a16="http://schemas.microsoft.com/office/drawing/2014/main" id="{862E0EA0-0AEC-4EE5-B283-30F397624291}"/>
                </a:ext>
              </a:extLst>
            </p:cNvPr>
            <p:cNvSpPr/>
            <p:nvPr/>
          </p:nvSpPr>
          <p:spPr>
            <a:xfrm>
              <a:off x="3579004" y="6372174"/>
              <a:ext cx="294542" cy="180800"/>
            </a:xfrm>
            <a:custGeom>
              <a:avLst/>
              <a:gdLst>
                <a:gd name="connsiteX0" fmla="*/ 204009 w 294542"/>
                <a:gd name="connsiteY0" fmla="*/ 51 h 180800"/>
                <a:gd name="connsiteX1" fmla="*/ 292909 w 294542"/>
                <a:gd name="connsiteY1" fmla="*/ 61964 h 180800"/>
                <a:gd name="connsiteX2" fmla="*/ 256396 w 294542"/>
                <a:gd name="connsiteY2" fmla="*/ 93714 h 180800"/>
                <a:gd name="connsiteX3" fmla="*/ 191309 w 294542"/>
                <a:gd name="connsiteY3" fmla="*/ 155626 h 180800"/>
                <a:gd name="connsiteX4" fmla="*/ 127809 w 294542"/>
                <a:gd name="connsiteY4" fmla="*/ 165151 h 180800"/>
                <a:gd name="connsiteX5" fmla="*/ 809 w 294542"/>
                <a:gd name="connsiteY5" fmla="*/ 173089 h 180800"/>
                <a:gd name="connsiteX6" fmla="*/ 194484 w 294542"/>
                <a:gd name="connsiteY6" fmla="*/ 173089 h 180800"/>
                <a:gd name="connsiteX7" fmla="*/ 281796 w 294542"/>
                <a:gd name="connsiteY7" fmla="*/ 73076 h 180800"/>
                <a:gd name="connsiteX8" fmla="*/ 204009 w 294542"/>
                <a:gd name="connsiteY8" fmla="*/ 51 h 18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4542" h="180800">
                  <a:moveTo>
                    <a:pt x="204009" y="51"/>
                  </a:moveTo>
                  <a:cubicBezTo>
                    <a:pt x="205861" y="-1801"/>
                    <a:pt x="284178" y="46354"/>
                    <a:pt x="292909" y="61964"/>
                  </a:cubicBezTo>
                  <a:cubicBezTo>
                    <a:pt x="301640" y="77575"/>
                    <a:pt x="273329" y="78104"/>
                    <a:pt x="256396" y="93714"/>
                  </a:cubicBezTo>
                  <a:cubicBezTo>
                    <a:pt x="239463" y="109324"/>
                    <a:pt x="212740" y="143720"/>
                    <a:pt x="191309" y="155626"/>
                  </a:cubicBezTo>
                  <a:cubicBezTo>
                    <a:pt x="169878" y="167532"/>
                    <a:pt x="159559" y="162241"/>
                    <a:pt x="127809" y="165151"/>
                  </a:cubicBezTo>
                  <a:cubicBezTo>
                    <a:pt x="96059" y="168061"/>
                    <a:pt x="-10303" y="171766"/>
                    <a:pt x="809" y="173089"/>
                  </a:cubicBezTo>
                  <a:cubicBezTo>
                    <a:pt x="11921" y="174412"/>
                    <a:pt x="147653" y="189758"/>
                    <a:pt x="194484" y="173089"/>
                  </a:cubicBezTo>
                  <a:cubicBezTo>
                    <a:pt x="241315" y="156420"/>
                    <a:pt x="276769" y="99799"/>
                    <a:pt x="281796" y="73076"/>
                  </a:cubicBezTo>
                  <a:cubicBezTo>
                    <a:pt x="286823" y="46353"/>
                    <a:pt x="202157" y="1903"/>
                    <a:pt x="204009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: 図形 1262">
              <a:extLst>
                <a:ext uri="{FF2B5EF4-FFF2-40B4-BE49-F238E27FC236}">
                  <a16:creationId xmlns:a16="http://schemas.microsoft.com/office/drawing/2014/main" id="{09BE63CF-EAB5-4E30-B37B-7120A7103EB0}"/>
                </a:ext>
              </a:extLst>
            </p:cNvPr>
            <p:cNvSpPr/>
            <p:nvPr/>
          </p:nvSpPr>
          <p:spPr>
            <a:xfrm>
              <a:off x="5719739" y="6339997"/>
              <a:ext cx="315683" cy="59630"/>
            </a:xfrm>
            <a:custGeom>
              <a:avLst/>
              <a:gdLst>
                <a:gd name="connsiteX0" fmla="*/ 24 w 315683"/>
                <a:gd name="connsiteY0" fmla="*/ 24291 h 59630"/>
                <a:gd name="connsiteX1" fmla="*/ 169886 w 315683"/>
                <a:gd name="connsiteY1" fmla="*/ 17941 h 59630"/>
                <a:gd name="connsiteX2" fmla="*/ 225449 w 315683"/>
                <a:gd name="connsiteY2" fmla="*/ 51278 h 59630"/>
                <a:gd name="connsiteX3" fmla="*/ 304824 w 315683"/>
                <a:gd name="connsiteY3" fmla="*/ 59216 h 59630"/>
                <a:gd name="connsiteX4" fmla="*/ 307999 w 315683"/>
                <a:gd name="connsiteY4" fmla="*/ 56041 h 59630"/>
                <a:gd name="connsiteX5" fmla="*/ 239736 w 315683"/>
                <a:gd name="connsiteY5" fmla="*/ 35403 h 59630"/>
                <a:gd name="connsiteX6" fmla="*/ 182586 w 315683"/>
                <a:gd name="connsiteY6" fmla="*/ 478 h 59630"/>
                <a:gd name="connsiteX7" fmla="*/ 24 w 315683"/>
                <a:gd name="connsiteY7" fmla="*/ 24291 h 5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5683" h="59630">
                  <a:moveTo>
                    <a:pt x="24" y="24291"/>
                  </a:moveTo>
                  <a:cubicBezTo>
                    <a:pt x="-2093" y="27201"/>
                    <a:pt x="132315" y="13443"/>
                    <a:pt x="169886" y="17941"/>
                  </a:cubicBezTo>
                  <a:cubicBezTo>
                    <a:pt x="207457" y="22439"/>
                    <a:pt x="202959" y="44399"/>
                    <a:pt x="225449" y="51278"/>
                  </a:cubicBezTo>
                  <a:cubicBezTo>
                    <a:pt x="247939" y="58157"/>
                    <a:pt x="291066" y="58422"/>
                    <a:pt x="304824" y="59216"/>
                  </a:cubicBezTo>
                  <a:cubicBezTo>
                    <a:pt x="318582" y="60010"/>
                    <a:pt x="318847" y="60010"/>
                    <a:pt x="307999" y="56041"/>
                  </a:cubicBezTo>
                  <a:cubicBezTo>
                    <a:pt x="297151" y="52072"/>
                    <a:pt x="260638" y="44664"/>
                    <a:pt x="239736" y="35403"/>
                  </a:cubicBezTo>
                  <a:cubicBezTo>
                    <a:pt x="218834" y="26143"/>
                    <a:pt x="221215" y="4711"/>
                    <a:pt x="182586" y="478"/>
                  </a:cubicBezTo>
                  <a:cubicBezTo>
                    <a:pt x="143957" y="-3755"/>
                    <a:pt x="2141" y="21381"/>
                    <a:pt x="24" y="24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: 図形 1263">
              <a:extLst>
                <a:ext uri="{FF2B5EF4-FFF2-40B4-BE49-F238E27FC236}">
                  <a16:creationId xmlns:a16="http://schemas.microsoft.com/office/drawing/2014/main" id="{B309D0B4-F1D9-4CA2-9DF5-A1FDF47B1A82}"/>
                </a:ext>
              </a:extLst>
            </p:cNvPr>
            <p:cNvSpPr/>
            <p:nvPr/>
          </p:nvSpPr>
          <p:spPr>
            <a:xfrm>
              <a:off x="6044752" y="6390796"/>
              <a:ext cx="137074" cy="199018"/>
            </a:xfrm>
            <a:custGeom>
              <a:avLst/>
              <a:gdLst>
                <a:gd name="connsiteX0" fmla="*/ 448 w 137074"/>
                <a:gd name="connsiteY0" fmla="*/ 479 h 199018"/>
                <a:gd name="connsiteX1" fmla="*/ 46486 w 137074"/>
                <a:gd name="connsiteY1" fmla="*/ 56042 h 199018"/>
                <a:gd name="connsiteX2" fmla="*/ 75061 w 137074"/>
                <a:gd name="connsiteY2" fmla="*/ 102079 h 199018"/>
                <a:gd name="connsiteX3" fmla="*/ 108398 w 137074"/>
                <a:gd name="connsiteY3" fmla="*/ 144942 h 199018"/>
                <a:gd name="connsiteX4" fmla="*/ 136973 w 137074"/>
                <a:gd name="connsiteY4" fmla="*/ 198917 h 199018"/>
                <a:gd name="connsiteX5" fmla="*/ 116336 w 137074"/>
                <a:gd name="connsiteY5" fmla="*/ 130654 h 199018"/>
                <a:gd name="connsiteX6" fmla="*/ 76648 w 137074"/>
                <a:gd name="connsiteY6" fmla="*/ 89379 h 199018"/>
                <a:gd name="connsiteX7" fmla="*/ 448 w 137074"/>
                <a:gd name="connsiteY7" fmla="*/ 479 h 199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074" h="199018">
                  <a:moveTo>
                    <a:pt x="448" y="479"/>
                  </a:moveTo>
                  <a:cubicBezTo>
                    <a:pt x="-4579" y="-5077"/>
                    <a:pt x="34051" y="39109"/>
                    <a:pt x="46486" y="56042"/>
                  </a:cubicBezTo>
                  <a:cubicBezTo>
                    <a:pt x="58921" y="72975"/>
                    <a:pt x="64742" y="87262"/>
                    <a:pt x="75061" y="102079"/>
                  </a:cubicBezTo>
                  <a:cubicBezTo>
                    <a:pt x="85380" y="116896"/>
                    <a:pt x="98079" y="128802"/>
                    <a:pt x="108398" y="144942"/>
                  </a:cubicBezTo>
                  <a:cubicBezTo>
                    <a:pt x="118717" y="161082"/>
                    <a:pt x="135650" y="201298"/>
                    <a:pt x="136973" y="198917"/>
                  </a:cubicBezTo>
                  <a:cubicBezTo>
                    <a:pt x="138296" y="196536"/>
                    <a:pt x="126390" y="148910"/>
                    <a:pt x="116336" y="130654"/>
                  </a:cubicBezTo>
                  <a:cubicBezTo>
                    <a:pt x="106282" y="112398"/>
                    <a:pt x="95433" y="109487"/>
                    <a:pt x="76648" y="89379"/>
                  </a:cubicBezTo>
                  <a:cubicBezTo>
                    <a:pt x="57863" y="69271"/>
                    <a:pt x="5475" y="6035"/>
                    <a:pt x="448" y="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: 図形 1264">
              <a:extLst>
                <a:ext uri="{FF2B5EF4-FFF2-40B4-BE49-F238E27FC236}">
                  <a16:creationId xmlns:a16="http://schemas.microsoft.com/office/drawing/2014/main" id="{856DD32D-010E-4F56-9D61-6879F2E7C30F}"/>
                </a:ext>
              </a:extLst>
            </p:cNvPr>
            <p:cNvSpPr/>
            <p:nvPr/>
          </p:nvSpPr>
          <p:spPr>
            <a:xfrm>
              <a:off x="6109712" y="6379721"/>
              <a:ext cx="110984" cy="212135"/>
            </a:xfrm>
            <a:custGeom>
              <a:avLst/>
              <a:gdLst>
                <a:gd name="connsiteX0" fmla="*/ 576 w 110984"/>
                <a:gd name="connsiteY0" fmla="*/ 2029 h 212135"/>
                <a:gd name="connsiteX1" fmla="*/ 43438 w 110984"/>
                <a:gd name="connsiteY1" fmla="*/ 65529 h 212135"/>
                <a:gd name="connsiteX2" fmla="*/ 52963 w 110984"/>
                <a:gd name="connsiteY2" fmla="*/ 105217 h 212135"/>
                <a:gd name="connsiteX3" fmla="*/ 89476 w 110984"/>
                <a:gd name="connsiteY3" fmla="*/ 156017 h 212135"/>
                <a:gd name="connsiteX4" fmla="*/ 110113 w 110984"/>
                <a:gd name="connsiteY4" fmla="*/ 200467 h 212135"/>
                <a:gd name="connsiteX5" fmla="*/ 60901 w 110984"/>
                <a:gd name="connsiteY5" fmla="*/ 211579 h 212135"/>
                <a:gd name="connsiteX6" fmla="*/ 97413 w 110984"/>
                <a:gd name="connsiteY6" fmla="*/ 187767 h 212135"/>
                <a:gd name="connsiteX7" fmla="*/ 78363 w 110984"/>
                <a:gd name="connsiteY7" fmla="*/ 148079 h 212135"/>
                <a:gd name="connsiteX8" fmla="*/ 576 w 110984"/>
                <a:gd name="connsiteY8" fmla="*/ 2029 h 21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984" h="212135">
                  <a:moveTo>
                    <a:pt x="576" y="2029"/>
                  </a:moveTo>
                  <a:cubicBezTo>
                    <a:pt x="-5245" y="-11729"/>
                    <a:pt x="34707" y="48331"/>
                    <a:pt x="43438" y="65529"/>
                  </a:cubicBezTo>
                  <a:cubicBezTo>
                    <a:pt x="52169" y="82727"/>
                    <a:pt x="45290" y="90136"/>
                    <a:pt x="52963" y="105217"/>
                  </a:cubicBezTo>
                  <a:cubicBezTo>
                    <a:pt x="60636" y="120298"/>
                    <a:pt x="79951" y="140142"/>
                    <a:pt x="89476" y="156017"/>
                  </a:cubicBezTo>
                  <a:cubicBezTo>
                    <a:pt x="99001" y="171892"/>
                    <a:pt x="114875" y="191207"/>
                    <a:pt x="110113" y="200467"/>
                  </a:cubicBezTo>
                  <a:cubicBezTo>
                    <a:pt x="105351" y="209727"/>
                    <a:pt x="63018" y="213696"/>
                    <a:pt x="60901" y="211579"/>
                  </a:cubicBezTo>
                  <a:cubicBezTo>
                    <a:pt x="58784" y="209462"/>
                    <a:pt x="94503" y="198350"/>
                    <a:pt x="97413" y="187767"/>
                  </a:cubicBezTo>
                  <a:cubicBezTo>
                    <a:pt x="100323" y="177184"/>
                    <a:pt x="78363" y="148079"/>
                    <a:pt x="78363" y="148079"/>
                  </a:cubicBezTo>
                  <a:cubicBezTo>
                    <a:pt x="63811" y="118446"/>
                    <a:pt x="6397" y="15787"/>
                    <a:pt x="576" y="20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: 図形 1265">
              <a:extLst>
                <a:ext uri="{FF2B5EF4-FFF2-40B4-BE49-F238E27FC236}">
                  <a16:creationId xmlns:a16="http://schemas.microsoft.com/office/drawing/2014/main" id="{E3C6B52C-5416-40E8-A6B2-1DF6767F0472}"/>
                </a:ext>
              </a:extLst>
            </p:cNvPr>
            <p:cNvSpPr/>
            <p:nvPr/>
          </p:nvSpPr>
          <p:spPr>
            <a:xfrm>
              <a:off x="5723674" y="6287898"/>
              <a:ext cx="99282" cy="69233"/>
            </a:xfrm>
            <a:custGeom>
              <a:avLst/>
              <a:gdLst>
                <a:gd name="connsiteX0" fmla="*/ 99276 w 99282"/>
                <a:gd name="connsiteY0" fmla="*/ 190 h 69233"/>
                <a:gd name="connsiteX1" fmla="*/ 8789 w 99282"/>
                <a:gd name="connsiteY1" fmla="*/ 39877 h 69233"/>
                <a:gd name="connsiteX2" fmla="*/ 4026 w 99282"/>
                <a:gd name="connsiteY2" fmla="*/ 68452 h 69233"/>
                <a:gd name="connsiteX3" fmla="*/ 13551 w 99282"/>
                <a:gd name="connsiteY3" fmla="*/ 57340 h 69233"/>
                <a:gd name="connsiteX4" fmla="*/ 99276 w 99282"/>
                <a:gd name="connsiteY4" fmla="*/ 190 h 6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282" h="69233">
                  <a:moveTo>
                    <a:pt x="99276" y="190"/>
                  </a:moveTo>
                  <a:cubicBezTo>
                    <a:pt x="98482" y="-2720"/>
                    <a:pt x="24664" y="28500"/>
                    <a:pt x="8789" y="39877"/>
                  </a:cubicBezTo>
                  <a:cubicBezTo>
                    <a:pt x="-7086" y="51254"/>
                    <a:pt x="3232" y="65542"/>
                    <a:pt x="4026" y="68452"/>
                  </a:cubicBezTo>
                  <a:cubicBezTo>
                    <a:pt x="4820" y="71362"/>
                    <a:pt x="2703" y="65807"/>
                    <a:pt x="13551" y="57340"/>
                  </a:cubicBezTo>
                  <a:cubicBezTo>
                    <a:pt x="24399" y="48873"/>
                    <a:pt x="100070" y="3100"/>
                    <a:pt x="99276" y="1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: 図形 1266">
              <a:extLst>
                <a:ext uri="{FF2B5EF4-FFF2-40B4-BE49-F238E27FC236}">
                  <a16:creationId xmlns:a16="http://schemas.microsoft.com/office/drawing/2014/main" id="{0EAAB38E-247E-4708-BA26-302AD671C269}"/>
                </a:ext>
              </a:extLst>
            </p:cNvPr>
            <p:cNvSpPr/>
            <p:nvPr/>
          </p:nvSpPr>
          <p:spPr>
            <a:xfrm>
              <a:off x="5703789" y="6197424"/>
              <a:ext cx="230528" cy="99901"/>
            </a:xfrm>
            <a:custGeom>
              <a:avLst/>
              <a:gdLst>
                <a:gd name="connsiteX0" fmla="*/ 230286 w 230528"/>
                <a:gd name="connsiteY0" fmla="*/ 87489 h 99901"/>
                <a:gd name="connsiteX1" fmla="*/ 85824 w 230528"/>
                <a:gd name="connsiteY1" fmla="*/ 16051 h 99901"/>
                <a:gd name="connsiteX2" fmla="*/ 47724 w 230528"/>
                <a:gd name="connsiteY2" fmla="*/ 36689 h 99901"/>
                <a:gd name="connsiteX3" fmla="*/ 15974 w 230528"/>
                <a:gd name="connsiteY3" fmla="*/ 87489 h 99901"/>
                <a:gd name="connsiteX4" fmla="*/ 84236 w 230528"/>
                <a:gd name="connsiteY4" fmla="*/ 92251 h 99901"/>
                <a:gd name="connsiteX5" fmla="*/ 99 w 230528"/>
                <a:gd name="connsiteY5" fmla="*/ 93839 h 99901"/>
                <a:gd name="connsiteX6" fmla="*/ 68361 w 230528"/>
                <a:gd name="connsiteY6" fmla="*/ 8114 h 99901"/>
                <a:gd name="connsiteX7" fmla="*/ 119161 w 230528"/>
                <a:gd name="connsiteY7" fmla="*/ 11289 h 99901"/>
                <a:gd name="connsiteX8" fmla="*/ 230286 w 230528"/>
                <a:gd name="connsiteY8" fmla="*/ 87489 h 9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0528" h="99901">
                  <a:moveTo>
                    <a:pt x="230286" y="87489"/>
                  </a:moveTo>
                  <a:cubicBezTo>
                    <a:pt x="224730" y="88283"/>
                    <a:pt x="116251" y="24518"/>
                    <a:pt x="85824" y="16051"/>
                  </a:cubicBezTo>
                  <a:cubicBezTo>
                    <a:pt x="55397" y="7584"/>
                    <a:pt x="59366" y="24783"/>
                    <a:pt x="47724" y="36689"/>
                  </a:cubicBezTo>
                  <a:cubicBezTo>
                    <a:pt x="36082" y="48595"/>
                    <a:pt x="9889" y="78229"/>
                    <a:pt x="15974" y="87489"/>
                  </a:cubicBezTo>
                  <a:cubicBezTo>
                    <a:pt x="22059" y="96749"/>
                    <a:pt x="86882" y="91193"/>
                    <a:pt x="84236" y="92251"/>
                  </a:cubicBezTo>
                  <a:cubicBezTo>
                    <a:pt x="81590" y="93309"/>
                    <a:pt x="2745" y="107862"/>
                    <a:pt x="99" y="93839"/>
                  </a:cubicBezTo>
                  <a:cubicBezTo>
                    <a:pt x="-2547" y="79816"/>
                    <a:pt x="48517" y="21872"/>
                    <a:pt x="68361" y="8114"/>
                  </a:cubicBezTo>
                  <a:cubicBezTo>
                    <a:pt x="88205" y="-5644"/>
                    <a:pt x="94026" y="-88"/>
                    <a:pt x="119161" y="11289"/>
                  </a:cubicBezTo>
                  <a:cubicBezTo>
                    <a:pt x="144296" y="22666"/>
                    <a:pt x="235842" y="86695"/>
                    <a:pt x="230286" y="874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: 図形 1267">
              <a:extLst>
                <a:ext uri="{FF2B5EF4-FFF2-40B4-BE49-F238E27FC236}">
                  <a16:creationId xmlns:a16="http://schemas.microsoft.com/office/drawing/2014/main" id="{EB881D25-0106-47C6-97A6-CE48BB0F265B}"/>
                </a:ext>
              </a:extLst>
            </p:cNvPr>
            <p:cNvSpPr/>
            <p:nvPr/>
          </p:nvSpPr>
          <p:spPr>
            <a:xfrm>
              <a:off x="5929223" y="6190175"/>
              <a:ext cx="258039" cy="171547"/>
            </a:xfrm>
            <a:custGeom>
              <a:avLst/>
              <a:gdLst>
                <a:gd name="connsiteX0" fmla="*/ 90 w 258039"/>
                <a:gd name="connsiteY0" fmla="*/ 91563 h 171547"/>
                <a:gd name="connsiteX1" fmla="*/ 104865 w 258039"/>
                <a:gd name="connsiteY1" fmla="*/ 155063 h 171547"/>
                <a:gd name="connsiteX2" fmla="*/ 158840 w 258039"/>
                <a:gd name="connsiteY2" fmla="*/ 155063 h 171547"/>
                <a:gd name="connsiteX3" fmla="*/ 171540 w 258039"/>
                <a:gd name="connsiteY3" fmla="*/ 102675 h 171547"/>
                <a:gd name="connsiteX4" fmla="*/ 177890 w 258039"/>
                <a:gd name="connsiteY4" fmla="*/ 45525 h 171547"/>
                <a:gd name="connsiteX5" fmla="*/ 200115 w 258039"/>
                <a:gd name="connsiteY5" fmla="*/ 9013 h 171547"/>
                <a:gd name="connsiteX6" fmla="*/ 246152 w 258039"/>
                <a:gd name="connsiteY6" fmla="*/ 2663 h 171547"/>
                <a:gd name="connsiteX7" fmla="*/ 257265 w 258039"/>
                <a:gd name="connsiteY7" fmla="*/ 45525 h 171547"/>
                <a:gd name="connsiteX8" fmla="*/ 230277 w 258039"/>
                <a:gd name="connsiteY8" fmla="*/ 10600 h 171547"/>
                <a:gd name="connsiteX9" fmla="*/ 203290 w 258039"/>
                <a:gd name="connsiteY9" fmla="*/ 40763 h 171547"/>
                <a:gd name="connsiteX10" fmla="*/ 187415 w 258039"/>
                <a:gd name="connsiteY10" fmla="*/ 123313 h 171547"/>
                <a:gd name="connsiteX11" fmla="*/ 169952 w 258039"/>
                <a:gd name="connsiteY11" fmla="*/ 155063 h 171547"/>
                <a:gd name="connsiteX12" fmla="*/ 123915 w 258039"/>
                <a:gd name="connsiteY12" fmla="*/ 169350 h 171547"/>
                <a:gd name="connsiteX13" fmla="*/ 90 w 258039"/>
                <a:gd name="connsiteY13" fmla="*/ 91563 h 17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8039" h="171547">
                  <a:moveTo>
                    <a:pt x="90" y="91563"/>
                  </a:moveTo>
                  <a:cubicBezTo>
                    <a:pt x="-3085" y="89182"/>
                    <a:pt x="78407" y="144480"/>
                    <a:pt x="104865" y="155063"/>
                  </a:cubicBezTo>
                  <a:cubicBezTo>
                    <a:pt x="131323" y="165646"/>
                    <a:pt x="147728" y="163794"/>
                    <a:pt x="158840" y="155063"/>
                  </a:cubicBezTo>
                  <a:cubicBezTo>
                    <a:pt x="169952" y="146332"/>
                    <a:pt x="168365" y="120931"/>
                    <a:pt x="171540" y="102675"/>
                  </a:cubicBezTo>
                  <a:cubicBezTo>
                    <a:pt x="174715" y="84419"/>
                    <a:pt x="173128" y="61135"/>
                    <a:pt x="177890" y="45525"/>
                  </a:cubicBezTo>
                  <a:cubicBezTo>
                    <a:pt x="182652" y="29915"/>
                    <a:pt x="188738" y="16157"/>
                    <a:pt x="200115" y="9013"/>
                  </a:cubicBezTo>
                  <a:cubicBezTo>
                    <a:pt x="211492" y="1869"/>
                    <a:pt x="236627" y="-3422"/>
                    <a:pt x="246152" y="2663"/>
                  </a:cubicBezTo>
                  <a:cubicBezTo>
                    <a:pt x="255677" y="8748"/>
                    <a:pt x="259911" y="44202"/>
                    <a:pt x="257265" y="45525"/>
                  </a:cubicBezTo>
                  <a:cubicBezTo>
                    <a:pt x="254619" y="46848"/>
                    <a:pt x="239273" y="11394"/>
                    <a:pt x="230277" y="10600"/>
                  </a:cubicBezTo>
                  <a:cubicBezTo>
                    <a:pt x="221281" y="9806"/>
                    <a:pt x="210434" y="21978"/>
                    <a:pt x="203290" y="40763"/>
                  </a:cubicBezTo>
                  <a:cubicBezTo>
                    <a:pt x="196146" y="59548"/>
                    <a:pt x="192971" y="104263"/>
                    <a:pt x="187415" y="123313"/>
                  </a:cubicBezTo>
                  <a:cubicBezTo>
                    <a:pt x="181859" y="142363"/>
                    <a:pt x="180535" y="147390"/>
                    <a:pt x="169952" y="155063"/>
                  </a:cubicBezTo>
                  <a:cubicBezTo>
                    <a:pt x="159369" y="162736"/>
                    <a:pt x="150638" y="177023"/>
                    <a:pt x="123915" y="169350"/>
                  </a:cubicBezTo>
                  <a:cubicBezTo>
                    <a:pt x="97192" y="161677"/>
                    <a:pt x="3265" y="93944"/>
                    <a:pt x="90" y="915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: 図形 1268">
              <a:extLst>
                <a:ext uri="{FF2B5EF4-FFF2-40B4-BE49-F238E27FC236}">
                  <a16:creationId xmlns:a16="http://schemas.microsoft.com/office/drawing/2014/main" id="{5E8E5B42-9F83-474D-9F48-066B8105BFF0}"/>
                </a:ext>
              </a:extLst>
            </p:cNvPr>
            <p:cNvSpPr/>
            <p:nvPr/>
          </p:nvSpPr>
          <p:spPr>
            <a:xfrm>
              <a:off x="6089589" y="6226040"/>
              <a:ext cx="100546" cy="166828"/>
            </a:xfrm>
            <a:custGeom>
              <a:avLst/>
              <a:gdLst>
                <a:gd name="connsiteX0" fmla="*/ 61 w 100546"/>
                <a:gd name="connsiteY0" fmla="*/ 166823 h 166828"/>
                <a:gd name="connsiteX1" fmla="*/ 46099 w 100546"/>
                <a:gd name="connsiteY1" fmla="*/ 111260 h 166828"/>
                <a:gd name="connsiteX2" fmla="*/ 44511 w 100546"/>
                <a:gd name="connsiteY2" fmla="*/ 47760 h 166828"/>
                <a:gd name="connsiteX3" fmla="*/ 82611 w 100546"/>
                <a:gd name="connsiteY3" fmla="*/ 19185 h 166828"/>
                <a:gd name="connsiteX4" fmla="*/ 100074 w 100546"/>
                <a:gd name="connsiteY4" fmla="*/ 135 h 166828"/>
                <a:gd name="connsiteX5" fmla="*/ 65149 w 100546"/>
                <a:gd name="connsiteY5" fmla="*/ 28710 h 166828"/>
                <a:gd name="connsiteX6" fmla="*/ 58799 w 100546"/>
                <a:gd name="connsiteY6" fmla="*/ 62048 h 166828"/>
                <a:gd name="connsiteX7" fmla="*/ 57211 w 100546"/>
                <a:gd name="connsiteY7" fmla="*/ 108085 h 166828"/>
                <a:gd name="connsiteX8" fmla="*/ 61 w 100546"/>
                <a:gd name="connsiteY8" fmla="*/ 166823 h 166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546" h="166828">
                  <a:moveTo>
                    <a:pt x="61" y="166823"/>
                  </a:moveTo>
                  <a:cubicBezTo>
                    <a:pt x="-1791" y="167352"/>
                    <a:pt x="38691" y="131104"/>
                    <a:pt x="46099" y="111260"/>
                  </a:cubicBezTo>
                  <a:cubicBezTo>
                    <a:pt x="53507" y="91416"/>
                    <a:pt x="38426" y="63106"/>
                    <a:pt x="44511" y="47760"/>
                  </a:cubicBezTo>
                  <a:cubicBezTo>
                    <a:pt x="50596" y="32414"/>
                    <a:pt x="73351" y="27122"/>
                    <a:pt x="82611" y="19185"/>
                  </a:cubicBezTo>
                  <a:cubicBezTo>
                    <a:pt x="91871" y="11248"/>
                    <a:pt x="102984" y="-1452"/>
                    <a:pt x="100074" y="135"/>
                  </a:cubicBezTo>
                  <a:cubicBezTo>
                    <a:pt x="97164" y="1722"/>
                    <a:pt x="72028" y="18391"/>
                    <a:pt x="65149" y="28710"/>
                  </a:cubicBezTo>
                  <a:cubicBezTo>
                    <a:pt x="58270" y="39029"/>
                    <a:pt x="60122" y="48819"/>
                    <a:pt x="58799" y="62048"/>
                  </a:cubicBezTo>
                  <a:cubicBezTo>
                    <a:pt x="57476" y="75277"/>
                    <a:pt x="65678" y="92739"/>
                    <a:pt x="57211" y="108085"/>
                  </a:cubicBezTo>
                  <a:cubicBezTo>
                    <a:pt x="48744" y="123431"/>
                    <a:pt x="1913" y="166294"/>
                    <a:pt x="61" y="1668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: 図形 1269">
              <a:extLst>
                <a:ext uri="{FF2B5EF4-FFF2-40B4-BE49-F238E27FC236}">
                  <a16:creationId xmlns:a16="http://schemas.microsoft.com/office/drawing/2014/main" id="{9AFAB612-9EBC-4D4E-9106-38B52F64679A}"/>
                </a:ext>
              </a:extLst>
            </p:cNvPr>
            <p:cNvSpPr/>
            <p:nvPr/>
          </p:nvSpPr>
          <p:spPr>
            <a:xfrm>
              <a:off x="5973747" y="6379648"/>
              <a:ext cx="133974" cy="88142"/>
            </a:xfrm>
            <a:custGeom>
              <a:avLst/>
              <a:gdLst>
                <a:gd name="connsiteX0" fmla="*/ 16 w 133974"/>
                <a:gd name="connsiteY0" fmla="*/ 3690 h 88142"/>
                <a:gd name="connsiteX1" fmla="*/ 71453 w 133974"/>
                <a:gd name="connsiteY1" fmla="*/ 8452 h 88142"/>
                <a:gd name="connsiteX2" fmla="*/ 133366 w 133974"/>
                <a:gd name="connsiteY2" fmla="*/ 86240 h 88142"/>
                <a:gd name="connsiteX3" fmla="*/ 101616 w 133974"/>
                <a:gd name="connsiteY3" fmla="*/ 60840 h 88142"/>
                <a:gd name="connsiteX4" fmla="*/ 77803 w 133974"/>
                <a:gd name="connsiteY4" fmla="*/ 22740 h 88142"/>
                <a:gd name="connsiteX5" fmla="*/ 16 w 133974"/>
                <a:gd name="connsiteY5" fmla="*/ 3690 h 8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4" h="88142">
                  <a:moveTo>
                    <a:pt x="16" y="3690"/>
                  </a:moveTo>
                  <a:cubicBezTo>
                    <a:pt x="-1042" y="1309"/>
                    <a:pt x="49228" y="-5306"/>
                    <a:pt x="71453" y="8452"/>
                  </a:cubicBezTo>
                  <a:cubicBezTo>
                    <a:pt x="93678" y="22210"/>
                    <a:pt x="128339" y="77509"/>
                    <a:pt x="133366" y="86240"/>
                  </a:cubicBezTo>
                  <a:cubicBezTo>
                    <a:pt x="138393" y="94971"/>
                    <a:pt x="110876" y="71423"/>
                    <a:pt x="101616" y="60840"/>
                  </a:cubicBezTo>
                  <a:cubicBezTo>
                    <a:pt x="92356" y="50257"/>
                    <a:pt x="88916" y="30942"/>
                    <a:pt x="77803" y="22740"/>
                  </a:cubicBezTo>
                  <a:cubicBezTo>
                    <a:pt x="66691" y="14538"/>
                    <a:pt x="1074" y="6071"/>
                    <a:pt x="16" y="36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: 図形 1270">
              <a:extLst>
                <a:ext uri="{FF2B5EF4-FFF2-40B4-BE49-F238E27FC236}">
                  <a16:creationId xmlns:a16="http://schemas.microsoft.com/office/drawing/2014/main" id="{727344A6-DFC9-4D05-9D8C-B64F73B94D3D}"/>
                </a:ext>
              </a:extLst>
            </p:cNvPr>
            <p:cNvSpPr/>
            <p:nvPr/>
          </p:nvSpPr>
          <p:spPr>
            <a:xfrm>
              <a:off x="2451056" y="7216779"/>
              <a:ext cx="420256" cy="418818"/>
            </a:xfrm>
            <a:custGeom>
              <a:avLst/>
              <a:gdLst>
                <a:gd name="connsiteX0" fmla="*/ 44 w 420256"/>
                <a:gd name="connsiteY0" fmla="*/ 47621 h 418818"/>
                <a:gd name="connsiteX1" fmla="*/ 298494 w 420256"/>
                <a:gd name="connsiteY1" fmla="*/ 3171 h 418818"/>
                <a:gd name="connsiteX2" fmla="*/ 306961 w 420256"/>
                <a:gd name="connsiteY2" fmla="*/ 49738 h 418818"/>
                <a:gd name="connsiteX3" fmla="*/ 419144 w 420256"/>
                <a:gd name="connsiteY3" fmla="*/ 413804 h 418818"/>
                <a:gd name="connsiteX4" fmla="*/ 361994 w 420256"/>
                <a:gd name="connsiteY4" fmla="*/ 246588 h 418818"/>
                <a:gd name="connsiteX5" fmla="*/ 321777 w 420256"/>
                <a:gd name="connsiteY5" fmla="*/ 32804 h 418818"/>
                <a:gd name="connsiteX6" fmla="*/ 44 w 420256"/>
                <a:gd name="connsiteY6" fmla="*/ 47621 h 418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56" h="418818">
                  <a:moveTo>
                    <a:pt x="44" y="47621"/>
                  </a:moveTo>
                  <a:cubicBezTo>
                    <a:pt x="-3836" y="42682"/>
                    <a:pt x="247341" y="2818"/>
                    <a:pt x="298494" y="3171"/>
                  </a:cubicBezTo>
                  <a:cubicBezTo>
                    <a:pt x="349647" y="3524"/>
                    <a:pt x="286853" y="-18701"/>
                    <a:pt x="306961" y="49738"/>
                  </a:cubicBezTo>
                  <a:cubicBezTo>
                    <a:pt x="327069" y="118177"/>
                    <a:pt x="409972" y="380996"/>
                    <a:pt x="419144" y="413804"/>
                  </a:cubicBezTo>
                  <a:cubicBezTo>
                    <a:pt x="428316" y="446612"/>
                    <a:pt x="378222" y="310088"/>
                    <a:pt x="361994" y="246588"/>
                  </a:cubicBezTo>
                  <a:cubicBezTo>
                    <a:pt x="345766" y="183088"/>
                    <a:pt x="375752" y="68082"/>
                    <a:pt x="321777" y="32804"/>
                  </a:cubicBezTo>
                  <a:cubicBezTo>
                    <a:pt x="267802" y="-2474"/>
                    <a:pt x="3924" y="52560"/>
                    <a:pt x="44" y="4762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: 図形 1271">
              <a:extLst>
                <a:ext uri="{FF2B5EF4-FFF2-40B4-BE49-F238E27FC236}">
                  <a16:creationId xmlns:a16="http://schemas.microsoft.com/office/drawing/2014/main" id="{222E8F4F-3D61-46EA-966B-FA3B3990F1E4}"/>
                </a:ext>
              </a:extLst>
            </p:cNvPr>
            <p:cNvSpPr/>
            <p:nvPr/>
          </p:nvSpPr>
          <p:spPr>
            <a:xfrm>
              <a:off x="2762242" y="8267686"/>
              <a:ext cx="351400" cy="68934"/>
            </a:xfrm>
            <a:custGeom>
              <a:avLst/>
              <a:gdLst>
                <a:gd name="connsiteX0" fmla="*/ 8 w 351400"/>
                <a:gd name="connsiteY0" fmla="*/ 14 h 68934"/>
                <a:gd name="connsiteX1" fmla="*/ 237075 w 351400"/>
                <a:gd name="connsiteY1" fmla="*/ 67747 h 68934"/>
                <a:gd name="connsiteX2" fmla="*/ 351375 w 351400"/>
                <a:gd name="connsiteY2" fmla="*/ 44464 h 68934"/>
                <a:gd name="connsiteX3" fmla="*/ 228608 w 351400"/>
                <a:gd name="connsiteY3" fmla="*/ 61397 h 68934"/>
                <a:gd name="connsiteX4" fmla="*/ 8 w 351400"/>
                <a:gd name="connsiteY4" fmla="*/ 14 h 6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1400" h="68934">
                  <a:moveTo>
                    <a:pt x="8" y="14"/>
                  </a:moveTo>
                  <a:cubicBezTo>
                    <a:pt x="1419" y="1072"/>
                    <a:pt x="178514" y="60339"/>
                    <a:pt x="237075" y="67747"/>
                  </a:cubicBezTo>
                  <a:cubicBezTo>
                    <a:pt x="295636" y="75155"/>
                    <a:pt x="352786" y="45522"/>
                    <a:pt x="351375" y="44464"/>
                  </a:cubicBezTo>
                  <a:cubicBezTo>
                    <a:pt x="349964" y="43406"/>
                    <a:pt x="283289" y="66336"/>
                    <a:pt x="228608" y="61397"/>
                  </a:cubicBezTo>
                  <a:cubicBezTo>
                    <a:pt x="173927" y="56458"/>
                    <a:pt x="-1403" y="-1044"/>
                    <a:pt x="8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: 図形 1272">
              <a:extLst>
                <a:ext uri="{FF2B5EF4-FFF2-40B4-BE49-F238E27FC236}">
                  <a16:creationId xmlns:a16="http://schemas.microsoft.com/office/drawing/2014/main" id="{0ECE271B-13D8-4B1D-BDC2-1AEA70377F08}"/>
                </a:ext>
              </a:extLst>
            </p:cNvPr>
            <p:cNvSpPr/>
            <p:nvPr/>
          </p:nvSpPr>
          <p:spPr>
            <a:xfrm>
              <a:off x="2715759" y="7322301"/>
              <a:ext cx="65695" cy="495545"/>
            </a:xfrm>
            <a:custGeom>
              <a:avLst/>
              <a:gdLst>
                <a:gd name="connsiteX0" fmla="*/ 14741 w 65695"/>
                <a:gd name="connsiteY0" fmla="*/ 9832 h 495545"/>
                <a:gd name="connsiteX1" fmla="*/ 65541 w 65695"/>
                <a:gd name="connsiteY1" fmla="*/ 479732 h 495545"/>
                <a:gd name="connsiteX2" fmla="*/ 29558 w 65695"/>
                <a:gd name="connsiteY2" fmla="*/ 365432 h 495545"/>
                <a:gd name="connsiteX3" fmla="*/ 2041 w 65695"/>
                <a:gd name="connsiteY3" fmla="*/ 174932 h 495545"/>
                <a:gd name="connsiteX4" fmla="*/ 14741 w 65695"/>
                <a:gd name="connsiteY4" fmla="*/ 9832 h 49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95" h="495545">
                  <a:moveTo>
                    <a:pt x="14741" y="9832"/>
                  </a:moveTo>
                  <a:cubicBezTo>
                    <a:pt x="25324" y="60632"/>
                    <a:pt x="63072" y="420465"/>
                    <a:pt x="65541" y="479732"/>
                  </a:cubicBezTo>
                  <a:cubicBezTo>
                    <a:pt x="68010" y="538999"/>
                    <a:pt x="40141" y="416232"/>
                    <a:pt x="29558" y="365432"/>
                  </a:cubicBezTo>
                  <a:cubicBezTo>
                    <a:pt x="18975" y="314632"/>
                    <a:pt x="8038" y="231024"/>
                    <a:pt x="2041" y="174932"/>
                  </a:cubicBezTo>
                  <a:cubicBezTo>
                    <a:pt x="-3956" y="118840"/>
                    <a:pt x="4158" y="-40968"/>
                    <a:pt x="14741" y="98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: 図形 1273">
              <a:extLst>
                <a:ext uri="{FF2B5EF4-FFF2-40B4-BE49-F238E27FC236}">
                  <a16:creationId xmlns:a16="http://schemas.microsoft.com/office/drawing/2014/main" id="{D3325A4A-F8E4-440B-AE62-1D7EA47F281C}"/>
                </a:ext>
              </a:extLst>
            </p:cNvPr>
            <p:cNvSpPr/>
            <p:nvPr/>
          </p:nvSpPr>
          <p:spPr>
            <a:xfrm>
              <a:off x="2754547" y="8456508"/>
              <a:ext cx="195563" cy="50617"/>
            </a:xfrm>
            <a:custGeom>
              <a:avLst/>
              <a:gdLst>
                <a:gd name="connsiteX0" fmla="*/ 1353 w 195563"/>
                <a:gd name="connsiteY0" fmla="*/ 1692 h 50617"/>
                <a:gd name="connsiteX1" fmla="*/ 73320 w 195563"/>
                <a:gd name="connsiteY1" fmla="*/ 12275 h 50617"/>
                <a:gd name="connsiteX2" fmla="*/ 193970 w 195563"/>
                <a:gd name="connsiteY2" fmla="*/ 48259 h 50617"/>
                <a:gd name="connsiteX3" fmla="*/ 134703 w 195563"/>
                <a:gd name="connsiteY3" fmla="*/ 44025 h 50617"/>
                <a:gd name="connsiteX4" fmla="*/ 1353 w 195563"/>
                <a:gd name="connsiteY4" fmla="*/ 1692 h 5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63" h="50617">
                  <a:moveTo>
                    <a:pt x="1353" y="1692"/>
                  </a:moveTo>
                  <a:cubicBezTo>
                    <a:pt x="-8877" y="-3600"/>
                    <a:pt x="41217" y="4514"/>
                    <a:pt x="73320" y="12275"/>
                  </a:cubicBezTo>
                  <a:cubicBezTo>
                    <a:pt x="105423" y="20036"/>
                    <a:pt x="183740" y="42967"/>
                    <a:pt x="193970" y="48259"/>
                  </a:cubicBezTo>
                  <a:cubicBezTo>
                    <a:pt x="204200" y="53551"/>
                    <a:pt x="162925" y="48964"/>
                    <a:pt x="134703" y="44025"/>
                  </a:cubicBezTo>
                  <a:cubicBezTo>
                    <a:pt x="106481" y="39086"/>
                    <a:pt x="11583" y="6984"/>
                    <a:pt x="1353" y="16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: 図形 1274">
              <a:extLst>
                <a:ext uri="{FF2B5EF4-FFF2-40B4-BE49-F238E27FC236}">
                  <a16:creationId xmlns:a16="http://schemas.microsoft.com/office/drawing/2014/main" id="{1BDD9F90-7F36-4589-9E3A-4E97484FD260}"/>
                </a:ext>
              </a:extLst>
            </p:cNvPr>
            <p:cNvSpPr/>
            <p:nvPr/>
          </p:nvSpPr>
          <p:spPr>
            <a:xfrm>
              <a:off x="2884104" y="8681903"/>
              <a:ext cx="330351" cy="136385"/>
            </a:xfrm>
            <a:custGeom>
              <a:avLst/>
              <a:gdLst>
                <a:gd name="connsiteX0" fmla="*/ 328996 w 330351"/>
                <a:gd name="connsiteY0" fmla="*/ 664 h 136385"/>
                <a:gd name="connsiteX1" fmla="*/ 231629 w 330351"/>
                <a:gd name="connsiteY1" fmla="*/ 74747 h 136385"/>
                <a:gd name="connsiteX2" fmla="*/ 70763 w 330351"/>
                <a:gd name="connsiteY2" fmla="*/ 117080 h 136385"/>
                <a:gd name="connsiteX3" fmla="*/ 3029 w 330351"/>
                <a:gd name="connsiteY3" fmla="*/ 136130 h 136385"/>
                <a:gd name="connsiteX4" fmla="*/ 161779 w 330351"/>
                <a:gd name="connsiteY4" fmla="*/ 121314 h 136385"/>
                <a:gd name="connsiteX5" fmla="*/ 328996 w 330351"/>
                <a:gd name="connsiteY5" fmla="*/ 664 h 13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0351" h="136385">
                  <a:moveTo>
                    <a:pt x="328996" y="664"/>
                  </a:moveTo>
                  <a:cubicBezTo>
                    <a:pt x="340638" y="-7097"/>
                    <a:pt x="274668" y="55344"/>
                    <a:pt x="231629" y="74747"/>
                  </a:cubicBezTo>
                  <a:cubicBezTo>
                    <a:pt x="188590" y="94150"/>
                    <a:pt x="108863" y="106850"/>
                    <a:pt x="70763" y="117080"/>
                  </a:cubicBezTo>
                  <a:cubicBezTo>
                    <a:pt x="32663" y="127310"/>
                    <a:pt x="-12140" y="135424"/>
                    <a:pt x="3029" y="136130"/>
                  </a:cubicBezTo>
                  <a:cubicBezTo>
                    <a:pt x="18198" y="136836"/>
                    <a:pt x="111332" y="137189"/>
                    <a:pt x="161779" y="121314"/>
                  </a:cubicBezTo>
                  <a:cubicBezTo>
                    <a:pt x="212226" y="105439"/>
                    <a:pt x="317354" y="8425"/>
                    <a:pt x="328996" y="6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: 図形 1275">
              <a:extLst>
                <a:ext uri="{FF2B5EF4-FFF2-40B4-BE49-F238E27FC236}">
                  <a16:creationId xmlns:a16="http://schemas.microsoft.com/office/drawing/2014/main" id="{5ACF8614-0ED1-4628-861F-25139959DDFF}"/>
                </a:ext>
              </a:extLst>
            </p:cNvPr>
            <p:cNvSpPr/>
            <p:nvPr/>
          </p:nvSpPr>
          <p:spPr>
            <a:xfrm>
              <a:off x="2747382" y="7852754"/>
              <a:ext cx="124784" cy="341099"/>
            </a:xfrm>
            <a:custGeom>
              <a:avLst/>
              <a:gdLst>
                <a:gd name="connsiteX0" fmla="*/ 51 w 124784"/>
                <a:gd name="connsiteY0" fmla="*/ 79 h 341099"/>
                <a:gd name="connsiteX1" fmla="*/ 103768 w 124784"/>
                <a:gd name="connsiteY1" fmla="*/ 99563 h 341099"/>
                <a:gd name="connsiteX2" fmla="*/ 110118 w 124784"/>
                <a:gd name="connsiteY2" fmla="*/ 338746 h 341099"/>
                <a:gd name="connsiteX3" fmla="*/ 114351 w 124784"/>
                <a:gd name="connsiteY3" fmla="*/ 213863 h 341099"/>
                <a:gd name="connsiteX4" fmla="*/ 118585 w 124784"/>
                <a:gd name="connsiteY4" fmla="*/ 84746 h 341099"/>
                <a:gd name="connsiteX5" fmla="*/ 51 w 124784"/>
                <a:gd name="connsiteY5" fmla="*/ 79 h 341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784" h="341099">
                  <a:moveTo>
                    <a:pt x="51" y="79"/>
                  </a:moveTo>
                  <a:cubicBezTo>
                    <a:pt x="-2418" y="2548"/>
                    <a:pt x="85424" y="43119"/>
                    <a:pt x="103768" y="99563"/>
                  </a:cubicBezTo>
                  <a:cubicBezTo>
                    <a:pt x="122112" y="156007"/>
                    <a:pt x="108354" y="319696"/>
                    <a:pt x="110118" y="338746"/>
                  </a:cubicBezTo>
                  <a:cubicBezTo>
                    <a:pt x="111882" y="357796"/>
                    <a:pt x="112940" y="256196"/>
                    <a:pt x="114351" y="213863"/>
                  </a:cubicBezTo>
                  <a:cubicBezTo>
                    <a:pt x="115762" y="171530"/>
                    <a:pt x="134107" y="116496"/>
                    <a:pt x="118585" y="84746"/>
                  </a:cubicBezTo>
                  <a:cubicBezTo>
                    <a:pt x="103063" y="52996"/>
                    <a:pt x="2520" y="-2390"/>
                    <a:pt x="51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: 図形 1276">
              <a:extLst>
                <a:ext uri="{FF2B5EF4-FFF2-40B4-BE49-F238E27FC236}">
                  <a16:creationId xmlns:a16="http://schemas.microsoft.com/office/drawing/2014/main" id="{11FE3461-1032-457C-890C-BFA4BE1F5B59}"/>
                </a:ext>
              </a:extLst>
            </p:cNvPr>
            <p:cNvSpPr/>
            <p:nvPr/>
          </p:nvSpPr>
          <p:spPr>
            <a:xfrm>
              <a:off x="2498994" y="7289798"/>
              <a:ext cx="206325" cy="229498"/>
            </a:xfrm>
            <a:custGeom>
              <a:avLst/>
              <a:gdLst>
                <a:gd name="connsiteX0" fmla="*/ 789 w 206325"/>
                <a:gd name="connsiteY0" fmla="*/ 2 h 229498"/>
                <a:gd name="connsiteX1" fmla="*/ 201873 w 206325"/>
                <a:gd name="connsiteY1" fmla="*/ 48685 h 229498"/>
                <a:gd name="connsiteX2" fmla="*/ 134139 w 206325"/>
                <a:gd name="connsiteY2" fmla="*/ 67735 h 229498"/>
                <a:gd name="connsiteX3" fmla="*/ 64289 w 206325"/>
                <a:gd name="connsiteY3" fmla="*/ 228602 h 229498"/>
                <a:gd name="connsiteX4" fmla="*/ 89689 w 206325"/>
                <a:gd name="connsiteY4" fmla="*/ 129119 h 229498"/>
                <a:gd name="connsiteX5" fmla="*/ 129906 w 206325"/>
                <a:gd name="connsiteY5" fmla="*/ 50802 h 229498"/>
                <a:gd name="connsiteX6" fmla="*/ 789 w 206325"/>
                <a:gd name="connsiteY6" fmla="*/ 2 h 229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325" h="229498">
                  <a:moveTo>
                    <a:pt x="789" y="2"/>
                  </a:moveTo>
                  <a:cubicBezTo>
                    <a:pt x="12783" y="-351"/>
                    <a:pt x="179648" y="37396"/>
                    <a:pt x="201873" y="48685"/>
                  </a:cubicBezTo>
                  <a:cubicBezTo>
                    <a:pt x="224098" y="59974"/>
                    <a:pt x="157070" y="37749"/>
                    <a:pt x="134139" y="67735"/>
                  </a:cubicBezTo>
                  <a:cubicBezTo>
                    <a:pt x="111208" y="97721"/>
                    <a:pt x="71697" y="218371"/>
                    <a:pt x="64289" y="228602"/>
                  </a:cubicBezTo>
                  <a:cubicBezTo>
                    <a:pt x="56881" y="238833"/>
                    <a:pt x="78753" y="158752"/>
                    <a:pt x="89689" y="129119"/>
                  </a:cubicBezTo>
                  <a:cubicBezTo>
                    <a:pt x="100625" y="99486"/>
                    <a:pt x="142606" y="70910"/>
                    <a:pt x="129906" y="50802"/>
                  </a:cubicBezTo>
                  <a:cubicBezTo>
                    <a:pt x="117206" y="30694"/>
                    <a:pt x="-11205" y="355"/>
                    <a:pt x="789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: 図形 1277">
              <a:extLst>
                <a:ext uri="{FF2B5EF4-FFF2-40B4-BE49-F238E27FC236}">
                  <a16:creationId xmlns:a16="http://schemas.microsoft.com/office/drawing/2014/main" id="{3838AC6F-ECB0-4C5D-B69B-C2B66B464637}"/>
                </a:ext>
              </a:extLst>
            </p:cNvPr>
            <p:cNvSpPr/>
            <p:nvPr/>
          </p:nvSpPr>
          <p:spPr>
            <a:xfrm>
              <a:off x="2923879" y="8764783"/>
              <a:ext cx="338250" cy="346807"/>
            </a:xfrm>
            <a:custGeom>
              <a:avLst/>
              <a:gdLst>
                <a:gd name="connsiteX0" fmla="*/ 335788 w 338250"/>
                <a:gd name="connsiteY0" fmla="*/ 334 h 346807"/>
                <a:gd name="connsiteX1" fmla="*/ 219371 w 338250"/>
                <a:gd name="connsiteY1" fmla="*/ 91350 h 346807"/>
                <a:gd name="connsiteX2" fmla="*/ 56388 w 338250"/>
                <a:gd name="connsiteY2" fmla="*/ 127334 h 346807"/>
                <a:gd name="connsiteX3" fmla="*/ 5588 w 338250"/>
                <a:gd name="connsiteY3" fmla="*/ 127334 h 346807"/>
                <a:gd name="connsiteX4" fmla="*/ 172804 w 338250"/>
                <a:gd name="connsiteY4" fmla="*/ 129450 h 346807"/>
                <a:gd name="connsiteX5" fmla="*/ 136821 w 338250"/>
                <a:gd name="connsiteY5" fmla="*/ 256450 h 346807"/>
                <a:gd name="connsiteX6" fmla="*/ 113538 w 338250"/>
                <a:gd name="connsiteY6" fmla="*/ 345350 h 346807"/>
                <a:gd name="connsiteX7" fmla="*/ 187621 w 338250"/>
                <a:gd name="connsiteY7" fmla="*/ 184484 h 346807"/>
                <a:gd name="connsiteX8" fmla="*/ 200321 w 338250"/>
                <a:gd name="connsiteY8" fmla="*/ 114634 h 346807"/>
                <a:gd name="connsiteX9" fmla="*/ 291338 w 338250"/>
                <a:gd name="connsiteY9" fmla="*/ 61717 h 346807"/>
                <a:gd name="connsiteX10" fmla="*/ 335788 w 338250"/>
                <a:gd name="connsiteY10" fmla="*/ 334 h 34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8250" h="346807">
                  <a:moveTo>
                    <a:pt x="335788" y="334"/>
                  </a:moveTo>
                  <a:cubicBezTo>
                    <a:pt x="323793" y="5273"/>
                    <a:pt x="265938" y="70183"/>
                    <a:pt x="219371" y="91350"/>
                  </a:cubicBezTo>
                  <a:cubicBezTo>
                    <a:pt x="172804" y="112517"/>
                    <a:pt x="92018" y="121337"/>
                    <a:pt x="56388" y="127334"/>
                  </a:cubicBezTo>
                  <a:cubicBezTo>
                    <a:pt x="20757" y="133331"/>
                    <a:pt x="-13815" y="126981"/>
                    <a:pt x="5588" y="127334"/>
                  </a:cubicBezTo>
                  <a:cubicBezTo>
                    <a:pt x="24991" y="127687"/>
                    <a:pt x="150932" y="107931"/>
                    <a:pt x="172804" y="129450"/>
                  </a:cubicBezTo>
                  <a:cubicBezTo>
                    <a:pt x="194676" y="150969"/>
                    <a:pt x="146699" y="220467"/>
                    <a:pt x="136821" y="256450"/>
                  </a:cubicBezTo>
                  <a:cubicBezTo>
                    <a:pt x="126943" y="292433"/>
                    <a:pt x="105071" y="357344"/>
                    <a:pt x="113538" y="345350"/>
                  </a:cubicBezTo>
                  <a:cubicBezTo>
                    <a:pt x="122005" y="333356"/>
                    <a:pt x="173157" y="222937"/>
                    <a:pt x="187621" y="184484"/>
                  </a:cubicBezTo>
                  <a:cubicBezTo>
                    <a:pt x="202085" y="146031"/>
                    <a:pt x="183035" y="135095"/>
                    <a:pt x="200321" y="114634"/>
                  </a:cubicBezTo>
                  <a:cubicBezTo>
                    <a:pt x="217607" y="94173"/>
                    <a:pt x="269466" y="76886"/>
                    <a:pt x="291338" y="61717"/>
                  </a:cubicBezTo>
                  <a:cubicBezTo>
                    <a:pt x="313210" y="46548"/>
                    <a:pt x="347783" y="-4605"/>
                    <a:pt x="335788" y="3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: 図形 1278">
              <a:extLst>
                <a:ext uri="{FF2B5EF4-FFF2-40B4-BE49-F238E27FC236}">
                  <a16:creationId xmlns:a16="http://schemas.microsoft.com/office/drawing/2014/main" id="{9B0A8FBF-8826-450F-8D11-F610D12B5E16}"/>
                </a:ext>
              </a:extLst>
            </p:cNvPr>
            <p:cNvSpPr/>
            <p:nvPr/>
          </p:nvSpPr>
          <p:spPr>
            <a:xfrm>
              <a:off x="2878515" y="9129105"/>
              <a:ext cx="364028" cy="155342"/>
            </a:xfrm>
            <a:custGeom>
              <a:avLst/>
              <a:gdLst>
                <a:gd name="connsiteX0" fmla="*/ 2268 w 364028"/>
                <a:gd name="connsiteY0" fmla="*/ 152478 h 155342"/>
                <a:gd name="connsiteX1" fmla="*/ 46718 w 364028"/>
                <a:gd name="connsiteY1" fmla="*/ 124962 h 155342"/>
                <a:gd name="connsiteX2" fmla="*/ 207585 w 364028"/>
                <a:gd name="connsiteY2" fmla="*/ 40295 h 155342"/>
                <a:gd name="connsiteX3" fmla="*/ 362102 w 364028"/>
                <a:gd name="connsiteY3" fmla="*/ 8545 h 155342"/>
                <a:gd name="connsiteX4" fmla="*/ 281668 w 364028"/>
                <a:gd name="connsiteY4" fmla="*/ 4312 h 155342"/>
                <a:gd name="connsiteX5" fmla="*/ 101752 w 364028"/>
                <a:gd name="connsiteY5" fmla="*/ 63578 h 155342"/>
                <a:gd name="connsiteX6" fmla="*/ 2268 w 364028"/>
                <a:gd name="connsiteY6" fmla="*/ 152478 h 15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028" h="155342">
                  <a:moveTo>
                    <a:pt x="2268" y="152478"/>
                  </a:moveTo>
                  <a:cubicBezTo>
                    <a:pt x="-6904" y="162709"/>
                    <a:pt x="12499" y="143659"/>
                    <a:pt x="46718" y="124962"/>
                  </a:cubicBezTo>
                  <a:cubicBezTo>
                    <a:pt x="80938" y="106265"/>
                    <a:pt x="155021" y="59698"/>
                    <a:pt x="207585" y="40295"/>
                  </a:cubicBezTo>
                  <a:cubicBezTo>
                    <a:pt x="260149" y="20892"/>
                    <a:pt x="349755" y="14542"/>
                    <a:pt x="362102" y="8545"/>
                  </a:cubicBezTo>
                  <a:cubicBezTo>
                    <a:pt x="374449" y="2548"/>
                    <a:pt x="325060" y="-4860"/>
                    <a:pt x="281668" y="4312"/>
                  </a:cubicBezTo>
                  <a:cubicBezTo>
                    <a:pt x="238276" y="13484"/>
                    <a:pt x="144085" y="41706"/>
                    <a:pt x="101752" y="63578"/>
                  </a:cubicBezTo>
                  <a:cubicBezTo>
                    <a:pt x="59419" y="85450"/>
                    <a:pt x="11440" y="142247"/>
                    <a:pt x="2268" y="1524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: 図形 1279">
              <a:extLst>
                <a:ext uri="{FF2B5EF4-FFF2-40B4-BE49-F238E27FC236}">
                  <a16:creationId xmlns:a16="http://schemas.microsoft.com/office/drawing/2014/main" id="{6E2BF00D-4CFE-48B2-B6CB-3C55832E0CB4}"/>
                </a:ext>
              </a:extLst>
            </p:cNvPr>
            <p:cNvSpPr/>
            <p:nvPr/>
          </p:nvSpPr>
          <p:spPr>
            <a:xfrm>
              <a:off x="3428949" y="6738923"/>
              <a:ext cx="746176" cy="68387"/>
            </a:xfrm>
            <a:custGeom>
              <a:avLst/>
              <a:gdLst>
                <a:gd name="connsiteX0" fmla="*/ 51 w 746176"/>
                <a:gd name="connsiteY0" fmla="*/ 68277 h 68387"/>
                <a:gd name="connsiteX1" fmla="*/ 231826 w 746176"/>
                <a:gd name="connsiteY1" fmla="*/ 44465 h 68387"/>
                <a:gd name="connsiteX2" fmla="*/ 317551 w 746176"/>
                <a:gd name="connsiteY2" fmla="*/ 22240 h 68387"/>
                <a:gd name="connsiteX3" fmla="*/ 204839 w 746176"/>
                <a:gd name="connsiteY3" fmla="*/ 49227 h 68387"/>
                <a:gd name="connsiteX4" fmla="*/ 441376 w 746176"/>
                <a:gd name="connsiteY4" fmla="*/ 20652 h 68387"/>
                <a:gd name="connsiteX5" fmla="*/ 746176 w 746176"/>
                <a:gd name="connsiteY5" fmla="*/ 15 h 68387"/>
                <a:gd name="connsiteX6" fmla="*/ 444551 w 746176"/>
                <a:gd name="connsiteY6" fmla="*/ 23827 h 68387"/>
                <a:gd name="connsiteX7" fmla="*/ 212776 w 746176"/>
                <a:gd name="connsiteY7" fmla="*/ 52402 h 68387"/>
                <a:gd name="connsiteX8" fmla="*/ 51 w 746176"/>
                <a:gd name="connsiteY8" fmla="*/ 68277 h 6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76" h="68387">
                  <a:moveTo>
                    <a:pt x="51" y="68277"/>
                  </a:moveTo>
                  <a:cubicBezTo>
                    <a:pt x="3226" y="66954"/>
                    <a:pt x="178909" y="52138"/>
                    <a:pt x="231826" y="44465"/>
                  </a:cubicBezTo>
                  <a:cubicBezTo>
                    <a:pt x="284743" y="36792"/>
                    <a:pt x="322049" y="21446"/>
                    <a:pt x="317551" y="22240"/>
                  </a:cubicBezTo>
                  <a:cubicBezTo>
                    <a:pt x="313053" y="23034"/>
                    <a:pt x="184202" y="49492"/>
                    <a:pt x="204839" y="49227"/>
                  </a:cubicBezTo>
                  <a:cubicBezTo>
                    <a:pt x="225476" y="48962"/>
                    <a:pt x="351153" y="28854"/>
                    <a:pt x="441376" y="20652"/>
                  </a:cubicBezTo>
                  <a:cubicBezTo>
                    <a:pt x="531599" y="12450"/>
                    <a:pt x="745647" y="-514"/>
                    <a:pt x="746176" y="15"/>
                  </a:cubicBezTo>
                  <a:cubicBezTo>
                    <a:pt x="746705" y="544"/>
                    <a:pt x="533451" y="15096"/>
                    <a:pt x="444551" y="23827"/>
                  </a:cubicBezTo>
                  <a:cubicBezTo>
                    <a:pt x="355651" y="32558"/>
                    <a:pt x="285272" y="46052"/>
                    <a:pt x="212776" y="52402"/>
                  </a:cubicBezTo>
                  <a:cubicBezTo>
                    <a:pt x="140280" y="58752"/>
                    <a:pt x="-3124" y="69600"/>
                    <a:pt x="51" y="682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: 図形 1280">
              <a:extLst>
                <a:ext uri="{FF2B5EF4-FFF2-40B4-BE49-F238E27FC236}">
                  <a16:creationId xmlns:a16="http://schemas.microsoft.com/office/drawing/2014/main" id="{419908E2-8AB0-4947-A893-B5AFB24F0C00}"/>
                </a:ext>
              </a:extLst>
            </p:cNvPr>
            <p:cNvSpPr/>
            <p:nvPr/>
          </p:nvSpPr>
          <p:spPr>
            <a:xfrm>
              <a:off x="3432625" y="6821699"/>
              <a:ext cx="24975" cy="581189"/>
            </a:xfrm>
            <a:custGeom>
              <a:avLst/>
              <a:gdLst>
                <a:gd name="connsiteX0" fmla="*/ 1138 w 24975"/>
                <a:gd name="connsiteY0" fmla="*/ 1376 h 581189"/>
                <a:gd name="connsiteX1" fmla="*/ 12250 w 24975"/>
                <a:gd name="connsiteY1" fmla="*/ 190289 h 581189"/>
                <a:gd name="connsiteX2" fmla="*/ 24950 w 24975"/>
                <a:gd name="connsiteY2" fmla="*/ 453814 h 581189"/>
                <a:gd name="connsiteX3" fmla="*/ 15425 w 24975"/>
                <a:gd name="connsiteY3" fmla="*/ 580814 h 581189"/>
                <a:gd name="connsiteX4" fmla="*/ 12250 w 24975"/>
                <a:gd name="connsiteY4" fmla="*/ 485564 h 581189"/>
                <a:gd name="connsiteX5" fmla="*/ 4313 w 24975"/>
                <a:gd name="connsiteY5" fmla="*/ 287126 h 581189"/>
                <a:gd name="connsiteX6" fmla="*/ 1138 w 24975"/>
                <a:gd name="connsiteY6" fmla="*/ 1376 h 581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75" h="581189">
                  <a:moveTo>
                    <a:pt x="1138" y="1376"/>
                  </a:moveTo>
                  <a:cubicBezTo>
                    <a:pt x="2461" y="-14763"/>
                    <a:pt x="8281" y="114883"/>
                    <a:pt x="12250" y="190289"/>
                  </a:cubicBezTo>
                  <a:cubicBezTo>
                    <a:pt x="16219" y="265695"/>
                    <a:pt x="24421" y="388727"/>
                    <a:pt x="24950" y="453814"/>
                  </a:cubicBezTo>
                  <a:cubicBezTo>
                    <a:pt x="25479" y="518901"/>
                    <a:pt x="17542" y="575522"/>
                    <a:pt x="15425" y="580814"/>
                  </a:cubicBezTo>
                  <a:cubicBezTo>
                    <a:pt x="13308" y="586106"/>
                    <a:pt x="14102" y="534512"/>
                    <a:pt x="12250" y="485564"/>
                  </a:cubicBezTo>
                  <a:cubicBezTo>
                    <a:pt x="10398" y="436616"/>
                    <a:pt x="10134" y="367030"/>
                    <a:pt x="4313" y="287126"/>
                  </a:cubicBezTo>
                  <a:cubicBezTo>
                    <a:pt x="-1508" y="207222"/>
                    <a:pt x="-185" y="17515"/>
                    <a:pt x="1138" y="1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: 図形 1281">
              <a:extLst>
                <a:ext uri="{FF2B5EF4-FFF2-40B4-BE49-F238E27FC236}">
                  <a16:creationId xmlns:a16="http://schemas.microsoft.com/office/drawing/2014/main" id="{04A69922-D810-4763-ACB2-0DAB0CCDAA51}"/>
                </a:ext>
              </a:extLst>
            </p:cNvPr>
            <p:cNvSpPr/>
            <p:nvPr/>
          </p:nvSpPr>
          <p:spPr>
            <a:xfrm>
              <a:off x="3442348" y="7432675"/>
              <a:ext cx="13640" cy="201347"/>
            </a:xfrm>
            <a:custGeom>
              <a:avLst/>
              <a:gdLst>
                <a:gd name="connsiteX0" fmla="*/ 13640 w 13640"/>
                <a:gd name="connsiteY0" fmla="*/ 0 h 201347"/>
                <a:gd name="connsiteX1" fmla="*/ 940 w 13640"/>
                <a:gd name="connsiteY1" fmla="*/ 200025 h 201347"/>
                <a:gd name="connsiteX2" fmla="*/ 940 w 13640"/>
                <a:gd name="connsiteY2" fmla="*/ 92075 h 201347"/>
                <a:gd name="connsiteX3" fmla="*/ 13640 w 13640"/>
                <a:gd name="connsiteY3" fmla="*/ 0 h 20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40" h="201347">
                  <a:moveTo>
                    <a:pt x="13640" y="0"/>
                  </a:moveTo>
                  <a:cubicBezTo>
                    <a:pt x="8348" y="92339"/>
                    <a:pt x="3057" y="184679"/>
                    <a:pt x="940" y="200025"/>
                  </a:cubicBezTo>
                  <a:cubicBezTo>
                    <a:pt x="-1177" y="215371"/>
                    <a:pt x="940" y="92075"/>
                    <a:pt x="940" y="92075"/>
                  </a:cubicBezTo>
                  <a:lnTo>
                    <a:pt x="136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: 図形 1282">
              <a:extLst>
                <a:ext uri="{FF2B5EF4-FFF2-40B4-BE49-F238E27FC236}">
                  <a16:creationId xmlns:a16="http://schemas.microsoft.com/office/drawing/2014/main" id="{C3E3ECE8-B64C-45D2-B653-F1D1A213057B}"/>
                </a:ext>
              </a:extLst>
            </p:cNvPr>
            <p:cNvSpPr/>
            <p:nvPr/>
          </p:nvSpPr>
          <p:spPr>
            <a:xfrm>
              <a:off x="3424045" y="7616432"/>
              <a:ext cx="24059" cy="672602"/>
            </a:xfrm>
            <a:custGeom>
              <a:avLst/>
              <a:gdLst>
                <a:gd name="connsiteX0" fmla="*/ 24005 w 24059"/>
                <a:gd name="connsiteY0" fmla="*/ 393 h 672602"/>
                <a:gd name="connsiteX1" fmla="*/ 6543 w 24059"/>
                <a:gd name="connsiteY1" fmla="*/ 633806 h 672602"/>
                <a:gd name="connsiteX2" fmla="*/ 193 w 24059"/>
                <a:gd name="connsiteY2" fmla="*/ 540143 h 672602"/>
                <a:gd name="connsiteX3" fmla="*/ 24005 w 24059"/>
                <a:gd name="connsiteY3" fmla="*/ 393 h 67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59" h="672602">
                  <a:moveTo>
                    <a:pt x="24005" y="393"/>
                  </a:moveTo>
                  <a:cubicBezTo>
                    <a:pt x="25063" y="16003"/>
                    <a:pt x="10512" y="543848"/>
                    <a:pt x="6543" y="633806"/>
                  </a:cubicBezTo>
                  <a:cubicBezTo>
                    <a:pt x="2574" y="723764"/>
                    <a:pt x="-865" y="642537"/>
                    <a:pt x="193" y="540143"/>
                  </a:cubicBezTo>
                  <a:cubicBezTo>
                    <a:pt x="1251" y="437749"/>
                    <a:pt x="22947" y="-15217"/>
                    <a:pt x="24005" y="3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: 図形 1283">
              <a:extLst>
                <a:ext uri="{FF2B5EF4-FFF2-40B4-BE49-F238E27FC236}">
                  <a16:creationId xmlns:a16="http://schemas.microsoft.com/office/drawing/2014/main" id="{C18C4694-5E8A-43DA-9D21-28163DEA7868}"/>
                </a:ext>
              </a:extLst>
            </p:cNvPr>
            <p:cNvSpPr/>
            <p:nvPr/>
          </p:nvSpPr>
          <p:spPr>
            <a:xfrm>
              <a:off x="3409964" y="8291739"/>
              <a:ext cx="39674" cy="516554"/>
            </a:xfrm>
            <a:custGeom>
              <a:avLst/>
              <a:gdLst>
                <a:gd name="connsiteX0" fmla="*/ 14274 w 39674"/>
                <a:gd name="connsiteY0" fmla="*/ 1361 h 516554"/>
                <a:gd name="connsiteX1" fmla="*/ 34911 w 39674"/>
                <a:gd name="connsiteY1" fmla="*/ 237899 h 516554"/>
                <a:gd name="connsiteX2" fmla="*/ 30149 w 39674"/>
                <a:gd name="connsiteY2" fmla="*/ 355374 h 516554"/>
                <a:gd name="connsiteX3" fmla="*/ 9511 w 39674"/>
                <a:gd name="connsiteY3" fmla="*/ 414111 h 516554"/>
                <a:gd name="connsiteX4" fmla="*/ 1574 w 39674"/>
                <a:gd name="connsiteY4" fmla="*/ 445861 h 516554"/>
                <a:gd name="connsiteX5" fmla="*/ 39674 w 39674"/>
                <a:gd name="connsiteY5" fmla="*/ 515711 h 516554"/>
                <a:gd name="connsiteX6" fmla="*/ 1574 w 39674"/>
                <a:gd name="connsiteY6" fmla="*/ 476024 h 516554"/>
                <a:gd name="connsiteX7" fmla="*/ 7924 w 39674"/>
                <a:gd name="connsiteY7" fmla="*/ 355374 h 516554"/>
                <a:gd name="connsiteX8" fmla="*/ 14274 w 39674"/>
                <a:gd name="connsiteY8" fmla="*/ 1361 h 516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74" h="516554">
                  <a:moveTo>
                    <a:pt x="14274" y="1361"/>
                  </a:moveTo>
                  <a:cubicBezTo>
                    <a:pt x="18772" y="-18218"/>
                    <a:pt x="32265" y="178897"/>
                    <a:pt x="34911" y="237899"/>
                  </a:cubicBezTo>
                  <a:cubicBezTo>
                    <a:pt x="37557" y="296901"/>
                    <a:pt x="34382" y="326005"/>
                    <a:pt x="30149" y="355374"/>
                  </a:cubicBezTo>
                  <a:cubicBezTo>
                    <a:pt x="25916" y="384743"/>
                    <a:pt x="14273" y="399030"/>
                    <a:pt x="9511" y="414111"/>
                  </a:cubicBezTo>
                  <a:cubicBezTo>
                    <a:pt x="4749" y="429192"/>
                    <a:pt x="-3453" y="428928"/>
                    <a:pt x="1574" y="445861"/>
                  </a:cubicBezTo>
                  <a:cubicBezTo>
                    <a:pt x="6601" y="462794"/>
                    <a:pt x="39674" y="510684"/>
                    <a:pt x="39674" y="515711"/>
                  </a:cubicBezTo>
                  <a:cubicBezTo>
                    <a:pt x="39674" y="520738"/>
                    <a:pt x="6866" y="502747"/>
                    <a:pt x="1574" y="476024"/>
                  </a:cubicBezTo>
                  <a:cubicBezTo>
                    <a:pt x="-3718" y="449301"/>
                    <a:pt x="7130" y="432368"/>
                    <a:pt x="7924" y="355374"/>
                  </a:cubicBezTo>
                  <a:cubicBezTo>
                    <a:pt x="8718" y="278380"/>
                    <a:pt x="9776" y="20940"/>
                    <a:pt x="14274" y="13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: 図形 1284">
              <a:extLst>
                <a:ext uri="{FF2B5EF4-FFF2-40B4-BE49-F238E27FC236}">
                  <a16:creationId xmlns:a16="http://schemas.microsoft.com/office/drawing/2014/main" id="{109D67FE-BE12-4BBC-BCE7-60CFA606A5A1}"/>
                </a:ext>
              </a:extLst>
            </p:cNvPr>
            <p:cNvSpPr/>
            <p:nvPr/>
          </p:nvSpPr>
          <p:spPr>
            <a:xfrm>
              <a:off x="3460275" y="7429384"/>
              <a:ext cx="32311" cy="758951"/>
            </a:xfrm>
            <a:custGeom>
              <a:avLst/>
              <a:gdLst>
                <a:gd name="connsiteX0" fmla="*/ 32225 w 32311"/>
                <a:gd name="connsiteY0" fmla="*/ 116 h 758951"/>
                <a:gd name="connsiteX1" fmla="*/ 10000 w 32311"/>
                <a:gd name="connsiteY1" fmla="*/ 163629 h 758951"/>
                <a:gd name="connsiteX2" fmla="*/ 13175 w 32311"/>
                <a:gd name="connsiteY2" fmla="*/ 335079 h 758951"/>
                <a:gd name="connsiteX3" fmla="*/ 21113 w 32311"/>
                <a:gd name="connsiteY3" fmla="*/ 639879 h 758951"/>
                <a:gd name="connsiteX4" fmla="*/ 8413 w 32311"/>
                <a:gd name="connsiteY4" fmla="*/ 758941 h 758951"/>
                <a:gd name="connsiteX5" fmla="*/ 3650 w 32311"/>
                <a:gd name="connsiteY5" fmla="*/ 644641 h 758951"/>
                <a:gd name="connsiteX6" fmla="*/ 11588 w 32311"/>
                <a:gd name="connsiteY6" fmla="*/ 325554 h 758951"/>
                <a:gd name="connsiteX7" fmla="*/ 475 w 32311"/>
                <a:gd name="connsiteY7" fmla="*/ 189029 h 758951"/>
                <a:gd name="connsiteX8" fmla="*/ 32225 w 32311"/>
                <a:gd name="connsiteY8" fmla="*/ 116 h 758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11" h="758951">
                  <a:moveTo>
                    <a:pt x="32225" y="116"/>
                  </a:moveTo>
                  <a:cubicBezTo>
                    <a:pt x="33812" y="-4117"/>
                    <a:pt x="13175" y="107802"/>
                    <a:pt x="10000" y="163629"/>
                  </a:cubicBezTo>
                  <a:cubicBezTo>
                    <a:pt x="6825" y="219456"/>
                    <a:pt x="11323" y="255704"/>
                    <a:pt x="13175" y="335079"/>
                  </a:cubicBezTo>
                  <a:cubicBezTo>
                    <a:pt x="15027" y="414454"/>
                    <a:pt x="21907" y="569235"/>
                    <a:pt x="21113" y="639879"/>
                  </a:cubicBezTo>
                  <a:cubicBezTo>
                    <a:pt x="20319" y="710523"/>
                    <a:pt x="11323" y="758147"/>
                    <a:pt x="8413" y="758941"/>
                  </a:cubicBezTo>
                  <a:cubicBezTo>
                    <a:pt x="5503" y="759735"/>
                    <a:pt x="3121" y="716872"/>
                    <a:pt x="3650" y="644641"/>
                  </a:cubicBezTo>
                  <a:cubicBezTo>
                    <a:pt x="4179" y="572410"/>
                    <a:pt x="12117" y="401489"/>
                    <a:pt x="11588" y="325554"/>
                  </a:cubicBezTo>
                  <a:cubicBezTo>
                    <a:pt x="11059" y="249619"/>
                    <a:pt x="-2700" y="246179"/>
                    <a:pt x="475" y="189029"/>
                  </a:cubicBezTo>
                  <a:cubicBezTo>
                    <a:pt x="3650" y="131879"/>
                    <a:pt x="30638" y="4349"/>
                    <a:pt x="32225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: 図形 1285">
              <a:extLst>
                <a:ext uri="{FF2B5EF4-FFF2-40B4-BE49-F238E27FC236}">
                  <a16:creationId xmlns:a16="http://schemas.microsoft.com/office/drawing/2014/main" id="{5E7B9D7D-18CF-4787-9FCD-B393FA48CE78}"/>
                </a:ext>
              </a:extLst>
            </p:cNvPr>
            <p:cNvSpPr/>
            <p:nvPr/>
          </p:nvSpPr>
          <p:spPr>
            <a:xfrm>
              <a:off x="4046594" y="6704010"/>
              <a:ext cx="1346144" cy="49435"/>
            </a:xfrm>
            <a:custGeom>
              <a:avLst/>
              <a:gdLst>
                <a:gd name="connsiteX0" fmla="*/ 6294 w 1346144"/>
                <a:gd name="connsiteY0" fmla="*/ 49215 h 49435"/>
                <a:gd name="connsiteX1" fmla="*/ 63444 w 1346144"/>
                <a:gd name="connsiteY1" fmla="*/ 44453 h 49435"/>
                <a:gd name="connsiteX2" fmla="*/ 709556 w 1346144"/>
                <a:gd name="connsiteY2" fmla="*/ 3178 h 49435"/>
                <a:gd name="connsiteX3" fmla="*/ 1346144 w 1346144"/>
                <a:gd name="connsiteY3" fmla="*/ 3178 h 49435"/>
                <a:gd name="connsiteX4" fmla="*/ 1127069 w 1346144"/>
                <a:gd name="connsiteY4" fmla="*/ 6353 h 49435"/>
                <a:gd name="connsiteX5" fmla="*/ 465081 w 1346144"/>
                <a:gd name="connsiteY5" fmla="*/ 36515 h 49435"/>
                <a:gd name="connsiteX6" fmla="*/ 6294 w 1346144"/>
                <a:gd name="connsiteY6" fmla="*/ 49215 h 4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6144" h="49435">
                  <a:moveTo>
                    <a:pt x="6294" y="49215"/>
                  </a:moveTo>
                  <a:cubicBezTo>
                    <a:pt x="-23736" y="50670"/>
                    <a:pt x="63444" y="44453"/>
                    <a:pt x="63444" y="44453"/>
                  </a:cubicBezTo>
                  <a:cubicBezTo>
                    <a:pt x="180654" y="36780"/>
                    <a:pt x="495773" y="10057"/>
                    <a:pt x="709556" y="3178"/>
                  </a:cubicBezTo>
                  <a:cubicBezTo>
                    <a:pt x="923339" y="-3701"/>
                    <a:pt x="1276559" y="2649"/>
                    <a:pt x="1346144" y="3178"/>
                  </a:cubicBezTo>
                  <a:lnTo>
                    <a:pt x="1127069" y="6353"/>
                  </a:lnTo>
                  <a:lnTo>
                    <a:pt x="465081" y="36515"/>
                  </a:lnTo>
                  <a:lnTo>
                    <a:pt x="6294" y="492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: 図形 1286">
              <a:extLst>
                <a:ext uri="{FF2B5EF4-FFF2-40B4-BE49-F238E27FC236}">
                  <a16:creationId xmlns:a16="http://schemas.microsoft.com/office/drawing/2014/main" id="{4E08C147-051F-4BEF-AB02-B72B4A8332B2}"/>
                </a:ext>
              </a:extLst>
            </p:cNvPr>
            <p:cNvSpPr/>
            <p:nvPr/>
          </p:nvSpPr>
          <p:spPr>
            <a:xfrm>
              <a:off x="5391150" y="6711950"/>
              <a:ext cx="772616" cy="13206"/>
            </a:xfrm>
            <a:custGeom>
              <a:avLst/>
              <a:gdLst>
                <a:gd name="connsiteX0" fmla="*/ 0 w 772616"/>
                <a:gd name="connsiteY0" fmla="*/ 3175 h 13206"/>
                <a:gd name="connsiteX1" fmla="*/ 53975 w 772616"/>
                <a:gd name="connsiteY1" fmla="*/ 1588 h 13206"/>
                <a:gd name="connsiteX2" fmla="*/ 749300 w 772616"/>
                <a:gd name="connsiteY2" fmla="*/ 0 h 13206"/>
                <a:gd name="connsiteX3" fmla="*/ 620713 w 772616"/>
                <a:gd name="connsiteY3" fmla="*/ 4763 h 13206"/>
                <a:gd name="connsiteX4" fmla="*/ 428625 w 772616"/>
                <a:gd name="connsiteY4" fmla="*/ 12700 h 13206"/>
                <a:gd name="connsiteX5" fmla="*/ 0 w 772616"/>
                <a:gd name="connsiteY5" fmla="*/ 3175 h 1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2616" h="13206">
                  <a:moveTo>
                    <a:pt x="0" y="3175"/>
                  </a:moveTo>
                  <a:lnTo>
                    <a:pt x="53975" y="1588"/>
                  </a:lnTo>
                  <a:lnTo>
                    <a:pt x="749300" y="0"/>
                  </a:lnTo>
                  <a:cubicBezTo>
                    <a:pt x="843756" y="529"/>
                    <a:pt x="620713" y="4763"/>
                    <a:pt x="620713" y="4763"/>
                  </a:cubicBezTo>
                  <a:cubicBezTo>
                    <a:pt x="567267" y="6880"/>
                    <a:pt x="531548" y="11377"/>
                    <a:pt x="428625" y="12700"/>
                  </a:cubicBezTo>
                  <a:cubicBezTo>
                    <a:pt x="325702" y="14023"/>
                    <a:pt x="164438" y="13361"/>
                    <a:pt x="0" y="31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: 図形 1287">
              <a:extLst>
                <a:ext uri="{FF2B5EF4-FFF2-40B4-BE49-F238E27FC236}">
                  <a16:creationId xmlns:a16="http://schemas.microsoft.com/office/drawing/2014/main" id="{12240DF2-A763-4D06-9B8E-1BEC0951CD86}"/>
                </a:ext>
              </a:extLst>
            </p:cNvPr>
            <p:cNvSpPr/>
            <p:nvPr/>
          </p:nvSpPr>
          <p:spPr>
            <a:xfrm>
              <a:off x="6153970" y="6726940"/>
              <a:ext cx="94545" cy="621754"/>
            </a:xfrm>
            <a:custGeom>
              <a:avLst/>
              <a:gdLst>
                <a:gd name="connsiteX0" fmla="*/ 2355 w 94545"/>
                <a:gd name="connsiteY0" fmla="*/ 885 h 621754"/>
                <a:gd name="connsiteX1" fmla="*/ 34105 w 94545"/>
                <a:gd name="connsiteY1" fmla="*/ 137410 h 621754"/>
                <a:gd name="connsiteX2" fmla="*/ 45218 w 94545"/>
                <a:gd name="connsiteY2" fmla="*/ 127885 h 621754"/>
                <a:gd name="connsiteX3" fmla="*/ 43630 w 94545"/>
                <a:gd name="connsiteY3" fmla="*/ 385060 h 621754"/>
                <a:gd name="connsiteX4" fmla="*/ 56330 w 94545"/>
                <a:gd name="connsiteY4" fmla="*/ 366010 h 621754"/>
                <a:gd name="connsiteX5" fmla="*/ 69030 w 94545"/>
                <a:gd name="connsiteY5" fmla="*/ 556510 h 621754"/>
                <a:gd name="connsiteX6" fmla="*/ 94430 w 94545"/>
                <a:gd name="connsiteY6" fmla="*/ 621598 h 621754"/>
                <a:gd name="connsiteX7" fmla="*/ 57918 w 94545"/>
                <a:gd name="connsiteY7" fmla="*/ 542223 h 621754"/>
                <a:gd name="connsiteX8" fmla="*/ 56330 w 94545"/>
                <a:gd name="connsiteY8" fmla="*/ 397760 h 621754"/>
                <a:gd name="connsiteX9" fmla="*/ 49980 w 94545"/>
                <a:gd name="connsiteY9" fmla="*/ 431098 h 621754"/>
                <a:gd name="connsiteX10" fmla="*/ 22993 w 94545"/>
                <a:gd name="connsiteY10" fmla="*/ 150110 h 621754"/>
                <a:gd name="connsiteX11" fmla="*/ 5530 w 94545"/>
                <a:gd name="connsiteY11" fmla="*/ 81848 h 621754"/>
                <a:gd name="connsiteX12" fmla="*/ 2355 w 94545"/>
                <a:gd name="connsiteY12" fmla="*/ 885 h 62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545" h="621754">
                  <a:moveTo>
                    <a:pt x="2355" y="885"/>
                  </a:moveTo>
                  <a:cubicBezTo>
                    <a:pt x="7117" y="10145"/>
                    <a:pt x="26961" y="116243"/>
                    <a:pt x="34105" y="137410"/>
                  </a:cubicBezTo>
                  <a:cubicBezTo>
                    <a:pt x="41249" y="158577"/>
                    <a:pt x="43631" y="86610"/>
                    <a:pt x="45218" y="127885"/>
                  </a:cubicBezTo>
                  <a:cubicBezTo>
                    <a:pt x="46805" y="169160"/>
                    <a:pt x="41778" y="345373"/>
                    <a:pt x="43630" y="385060"/>
                  </a:cubicBezTo>
                  <a:cubicBezTo>
                    <a:pt x="45482" y="424747"/>
                    <a:pt x="52097" y="337435"/>
                    <a:pt x="56330" y="366010"/>
                  </a:cubicBezTo>
                  <a:cubicBezTo>
                    <a:pt x="60563" y="394585"/>
                    <a:pt x="62680" y="513912"/>
                    <a:pt x="69030" y="556510"/>
                  </a:cubicBezTo>
                  <a:cubicBezTo>
                    <a:pt x="75380" y="599108"/>
                    <a:pt x="96282" y="623979"/>
                    <a:pt x="94430" y="621598"/>
                  </a:cubicBezTo>
                  <a:cubicBezTo>
                    <a:pt x="92578" y="619217"/>
                    <a:pt x="64268" y="579529"/>
                    <a:pt x="57918" y="542223"/>
                  </a:cubicBezTo>
                  <a:cubicBezTo>
                    <a:pt x="51568" y="504917"/>
                    <a:pt x="57653" y="416281"/>
                    <a:pt x="56330" y="397760"/>
                  </a:cubicBezTo>
                  <a:cubicBezTo>
                    <a:pt x="55007" y="379239"/>
                    <a:pt x="55536" y="472373"/>
                    <a:pt x="49980" y="431098"/>
                  </a:cubicBezTo>
                  <a:cubicBezTo>
                    <a:pt x="44424" y="389823"/>
                    <a:pt x="30401" y="208318"/>
                    <a:pt x="22993" y="150110"/>
                  </a:cubicBezTo>
                  <a:cubicBezTo>
                    <a:pt x="15585" y="91902"/>
                    <a:pt x="10292" y="106190"/>
                    <a:pt x="5530" y="81848"/>
                  </a:cubicBezTo>
                  <a:cubicBezTo>
                    <a:pt x="768" y="57506"/>
                    <a:pt x="-2407" y="-8375"/>
                    <a:pt x="2355" y="8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: 図形 1288">
              <a:extLst>
                <a:ext uri="{FF2B5EF4-FFF2-40B4-BE49-F238E27FC236}">
                  <a16:creationId xmlns:a16="http://schemas.microsoft.com/office/drawing/2014/main" id="{03A362F3-17F2-47A4-8336-176E6343CDF4}"/>
                </a:ext>
              </a:extLst>
            </p:cNvPr>
            <p:cNvSpPr/>
            <p:nvPr/>
          </p:nvSpPr>
          <p:spPr>
            <a:xfrm>
              <a:off x="6194539" y="7357935"/>
              <a:ext cx="46118" cy="676981"/>
            </a:xfrm>
            <a:custGeom>
              <a:avLst/>
              <a:gdLst>
                <a:gd name="connsiteX0" fmla="*/ 45924 w 46118"/>
                <a:gd name="connsiteY0" fmla="*/ 128 h 676981"/>
                <a:gd name="connsiteX1" fmla="*/ 17349 w 46118"/>
                <a:gd name="connsiteY1" fmla="*/ 143003 h 676981"/>
                <a:gd name="connsiteX2" fmla="*/ 9411 w 46118"/>
                <a:gd name="connsiteY2" fmla="*/ 646240 h 676981"/>
                <a:gd name="connsiteX3" fmla="*/ 12586 w 46118"/>
                <a:gd name="connsiteY3" fmla="*/ 571628 h 676981"/>
                <a:gd name="connsiteX4" fmla="*/ 1474 w 46118"/>
                <a:gd name="connsiteY4" fmla="*/ 158878 h 676981"/>
                <a:gd name="connsiteX5" fmla="*/ 45924 w 46118"/>
                <a:gd name="connsiteY5" fmla="*/ 128 h 67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118" h="676981">
                  <a:moveTo>
                    <a:pt x="45924" y="128"/>
                  </a:moveTo>
                  <a:cubicBezTo>
                    <a:pt x="48570" y="-2518"/>
                    <a:pt x="23434" y="35318"/>
                    <a:pt x="17349" y="143003"/>
                  </a:cubicBezTo>
                  <a:cubicBezTo>
                    <a:pt x="11264" y="250688"/>
                    <a:pt x="10205" y="574803"/>
                    <a:pt x="9411" y="646240"/>
                  </a:cubicBezTo>
                  <a:cubicBezTo>
                    <a:pt x="8617" y="717677"/>
                    <a:pt x="13909" y="652855"/>
                    <a:pt x="12586" y="571628"/>
                  </a:cubicBezTo>
                  <a:cubicBezTo>
                    <a:pt x="11263" y="490401"/>
                    <a:pt x="-4876" y="255186"/>
                    <a:pt x="1474" y="158878"/>
                  </a:cubicBezTo>
                  <a:cubicBezTo>
                    <a:pt x="7824" y="62570"/>
                    <a:pt x="43278" y="2774"/>
                    <a:pt x="45924" y="1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: 図形 1289">
              <a:extLst>
                <a:ext uri="{FF2B5EF4-FFF2-40B4-BE49-F238E27FC236}">
                  <a16:creationId xmlns:a16="http://schemas.microsoft.com/office/drawing/2014/main" id="{AD1AB469-504D-45EC-88BB-A4C34B6C4BC7}"/>
                </a:ext>
              </a:extLst>
            </p:cNvPr>
            <p:cNvSpPr/>
            <p:nvPr/>
          </p:nvSpPr>
          <p:spPr>
            <a:xfrm>
              <a:off x="6122807" y="8060923"/>
              <a:ext cx="84328" cy="425483"/>
            </a:xfrm>
            <a:custGeom>
              <a:avLst/>
              <a:gdLst>
                <a:gd name="connsiteX0" fmla="*/ 84318 w 84328"/>
                <a:gd name="connsiteY0" fmla="*/ 402 h 425483"/>
                <a:gd name="connsiteX1" fmla="*/ 28756 w 84328"/>
                <a:gd name="connsiteY1" fmla="*/ 254402 h 425483"/>
                <a:gd name="connsiteX2" fmla="*/ 1768 w 84328"/>
                <a:gd name="connsiteY2" fmla="*/ 422677 h 425483"/>
                <a:gd name="connsiteX3" fmla="*/ 4943 w 84328"/>
                <a:gd name="connsiteY3" fmla="*/ 348065 h 425483"/>
                <a:gd name="connsiteX4" fmla="*/ 23993 w 84328"/>
                <a:gd name="connsiteY4" fmla="*/ 198840 h 425483"/>
                <a:gd name="connsiteX5" fmla="*/ 84318 w 84328"/>
                <a:gd name="connsiteY5" fmla="*/ 402 h 42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28" h="425483">
                  <a:moveTo>
                    <a:pt x="84318" y="402"/>
                  </a:moveTo>
                  <a:cubicBezTo>
                    <a:pt x="85112" y="9662"/>
                    <a:pt x="42514" y="184023"/>
                    <a:pt x="28756" y="254402"/>
                  </a:cubicBezTo>
                  <a:cubicBezTo>
                    <a:pt x="14998" y="324781"/>
                    <a:pt x="5737" y="407067"/>
                    <a:pt x="1768" y="422677"/>
                  </a:cubicBezTo>
                  <a:cubicBezTo>
                    <a:pt x="-2201" y="438287"/>
                    <a:pt x="1239" y="385371"/>
                    <a:pt x="4943" y="348065"/>
                  </a:cubicBezTo>
                  <a:cubicBezTo>
                    <a:pt x="8647" y="310759"/>
                    <a:pt x="9706" y="253609"/>
                    <a:pt x="23993" y="198840"/>
                  </a:cubicBezTo>
                  <a:cubicBezTo>
                    <a:pt x="38280" y="144071"/>
                    <a:pt x="83524" y="-8858"/>
                    <a:pt x="84318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: 図形 1290">
              <a:extLst>
                <a:ext uri="{FF2B5EF4-FFF2-40B4-BE49-F238E27FC236}">
                  <a16:creationId xmlns:a16="http://schemas.microsoft.com/office/drawing/2014/main" id="{B9828E54-5348-4A06-A3EE-4D819BD4929B}"/>
                </a:ext>
              </a:extLst>
            </p:cNvPr>
            <p:cNvSpPr/>
            <p:nvPr/>
          </p:nvSpPr>
          <p:spPr>
            <a:xfrm>
              <a:off x="6031806" y="8499006"/>
              <a:ext cx="102576" cy="369482"/>
            </a:xfrm>
            <a:custGeom>
              <a:avLst/>
              <a:gdLst>
                <a:gd name="connsiteX0" fmla="*/ 102294 w 102576"/>
                <a:gd name="connsiteY0" fmla="*/ 469 h 369482"/>
                <a:gd name="connsiteX1" fmla="*/ 30857 w 102576"/>
                <a:gd name="connsiteY1" fmla="*/ 132232 h 369482"/>
                <a:gd name="connsiteX2" fmla="*/ 24507 w 102576"/>
                <a:gd name="connsiteY2" fmla="*/ 190969 h 369482"/>
                <a:gd name="connsiteX3" fmla="*/ 24507 w 102576"/>
                <a:gd name="connsiteY3" fmla="*/ 244944 h 369482"/>
                <a:gd name="connsiteX4" fmla="*/ 51494 w 102576"/>
                <a:gd name="connsiteY4" fmla="*/ 368769 h 369482"/>
                <a:gd name="connsiteX5" fmla="*/ 694 w 102576"/>
                <a:gd name="connsiteY5" fmla="*/ 183032 h 369482"/>
                <a:gd name="connsiteX6" fmla="*/ 102294 w 102576"/>
                <a:gd name="connsiteY6" fmla="*/ 469 h 369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576" h="369482">
                  <a:moveTo>
                    <a:pt x="102294" y="469"/>
                  </a:moveTo>
                  <a:cubicBezTo>
                    <a:pt x="107321" y="-7998"/>
                    <a:pt x="43821" y="100482"/>
                    <a:pt x="30857" y="132232"/>
                  </a:cubicBezTo>
                  <a:cubicBezTo>
                    <a:pt x="17893" y="163982"/>
                    <a:pt x="25565" y="172184"/>
                    <a:pt x="24507" y="190969"/>
                  </a:cubicBezTo>
                  <a:cubicBezTo>
                    <a:pt x="23449" y="209754"/>
                    <a:pt x="20009" y="215311"/>
                    <a:pt x="24507" y="244944"/>
                  </a:cubicBezTo>
                  <a:cubicBezTo>
                    <a:pt x="29005" y="274577"/>
                    <a:pt x="55463" y="379088"/>
                    <a:pt x="51494" y="368769"/>
                  </a:cubicBezTo>
                  <a:cubicBezTo>
                    <a:pt x="47525" y="358450"/>
                    <a:pt x="-6714" y="244944"/>
                    <a:pt x="694" y="183032"/>
                  </a:cubicBezTo>
                  <a:cubicBezTo>
                    <a:pt x="8102" y="121120"/>
                    <a:pt x="97267" y="8936"/>
                    <a:pt x="102294" y="4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: 図形 1291">
              <a:extLst>
                <a:ext uri="{FF2B5EF4-FFF2-40B4-BE49-F238E27FC236}">
                  <a16:creationId xmlns:a16="http://schemas.microsoft.com/office/drawing/2014/main" id="{9F9F7E2B-165E-4C00-A661-6AD19097060B}"/>
                </a:ext>
              </a:extLst>
            </p:cNvPr>
            <p:cNvSpPr/>
            <p:nvPr/>
          </p:nvSpPr>
          <p:spPr>
            <a:xfrm>
              <a:off x="5980380" y="8478795"/>
              <a:ext cx="133193" cy="269322"/>
            </a:xfrm>
            <a:custGeom>
              <a:avLst/>
              <a:gdLst>
                <a:gd name="connsiteX0" fmla="*/ 133083 w 133193"/>
                <a:gd name="connsiteY0" fmla="*/ 43 h 269322"/>
                <a:gd name="connsiteX1" fmla="*/ 29895 w 133193"/>
                <a:gd name="connsiteY1" fmla="*/ 158793 h 269322"/>
                <a:gd name="connsiteX2" fmla="*/ 36245 w 133193"/>
                <a:gd name="connsiteY2" fmla="*/ 257218 h 269322"/>
                <a:gd name="connsiteX3" fmla="*/ 42595 w 133193"/>
                <a:gd name="connsiteY3" fmla="*/ 258805 h 269322"/>
                <a:gd name="connsiteX4" fmla="*/ 15608 w 133193"/>
                <a:gd name="connsiteY4" fmla="*/ 176255 h 269322"/>
                <a:gd name="connsiteX5" fmla="*/ 7670 w 133193"/>
                <a:gd name="connsiteY5" fmla="*/ 142918 h 269322"/>
                <a:gd name="connsiteX6" fmla="*/ 133083 w 133193"/>
                <a:gd name="connsiteY6" fmla="*/ 43 h 269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193" h="269322">
                  <a:moveTo>
                    <a:pt x="133083" y="43"/>
                  </a:moveTo>
                  <a:cubicBezTo>
                    <a:pt x="136787" y="2689"/>
                    <a:pt x="46035" y="115931"/>
                    <a:pt x="29895" y="158793"/>
                  </a:cubicBezTo>
                  <a:cubicBezTo>
                    <a:pt x="13755" y="201655"/>
                    <a:pt x="34128" y="240549"/>
                    <a:pt x="36245" y="257218"/>
                  </a:cubicBezTo>
                  <a:cubicBezTo>
                    <a:pt x="38362" y="273887"/>
                    <a:pt x="46034" y="272299"/>
                    <a:pt x="42595" y="258805"/>
                  </a:cubicBezTo>
                  <a:cubicBezTo>
                    <a:pt x="39156" y="245311"/>
                    <a:pt x="21429" y="195570"/>
                    <a:pt x="15608" y="176255"/>
                  </a:cubicBezTo>
                  <a:cubicBezTo>
                    <a:pt x="9787" y="156941"/>
                    <a:pt x="-11115" y="169376"/>
                    <a:pt x="7670" y="142918"/>
                  </a:cubicBezTo>
                  <a:cubicBezTo>
                    <a:pt x="26455" y="116460"/>
                    <a:pt x="129379" y="-2603"/>
                    <a:pt x="133083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: 図形 1292">
              <a:extLst>
                <a:ext uri="{FF2B5EF4-FFF2-40B4-BE49-F238E27FC236}">
                  <a16:creationId xmlns:a16="http://schemas.microsoft.com/office/drawing/2014/main" id="{F4AE7292-C44D-4C0E-A8EE-19B362FA1B12}"/>
                </a:ext>
              </a:extLst>
            </p:cNvPr>
            <p:cNvSpPr/>
            <p:nvPr/>
          </p:nvSpPr>
          <p:spPr>
            <a:xfrm>
              <a:off x="5672553" y="8856647"/>
              <a:ext cx="402992" cy="122712"/>
            </a:xfrm>
            <a:custGeom>
              <a:avLst/>
              <a:gdLst>
                <a:gd name="connsiteX0" fmla="*/ 1172 w 402992"/>
                <a:gd name="connsiteY0" fmla="*/ 122253 h 122712"/>
                <a:gd name="connsiteX1" fmla="*/ 163097 w 402992"/>
                <a:gd name="connsiteY1" fmla="*/ 93678 h 122712"/>
                <a:gd name="connsiteX2" fmla="*/ 226597 w 402992"/>
                <a:gd name="connsiteY2" fmla="*/ 63516 h 122712"/>
                <a:gd name="connsiteX3" fmla="*/ 402810 w 402992"/>
                <a:gd name="connsiteY3" fmla="*/ 16 h 122712"/>
                <a:gd name="connsiteX4" fmla="*/ 255172 w 402992"/>
                <a:gd name="connsiteY4" fmla="*/ 69866 h 122712"/>
                <a:gd name="connsiteX5" fmla="*/ 1172 w 402992"/>
                <a:gd name="connsiteY5" fmla="*/ 122253 h 12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2992" h="122712">
                  <a:moveTo>
                    <a:pt x="1172" y="122253"/>
                  </a:moveTo>
                  <a:cubicBezTo>
                    <a:pt x="-14174" y="126222"/>
                    <a:pt x="125526" y="103467"/>
                    <a:pt x="163097" y="93678"/>
                  </a:cubicBezTo>
                  <a:cubicBezTo>
                    <a:pt x="200668" y="83889"/>
                    <a:pt x="186645" y="79126"/>
                    <a:pt x="226597" y="63516"/>
                  </a:cubicBezTo>
                  <a:cubicBezTo>
                    <a:pt x="266549" y="47906"/>
                    <a:pt x="398048" y="-1042"/>
                    <a:pt x="402810" y="16"/>
                  </a:cubicBezTo>
                  <a:cubicBezTo>
                    <a:pt x="407572" y="1074"/>
                    <a:pt x="318143" y="48964"/>
                    <a:pt x="255172" y="69866"/>
                  </a:cubicBezTo>
                  <a:cubicBezTo>
                    <a:pt x="192201" y="90768"/>
                    <a:pt x="16518" y="118284"/>
                    <a:pt x="1172" y="1222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: 図形 1293">
              <a:extLst>
                <a:ext uri="{FF2B5EF4-FFF2-40B4-BE49-F238E27FC236}">
                  <a16:creationId xmlns:a16="http://schemas.microsoft.com/office/drawing/2014/main" id="{E9F380CD-40B3-40E8-AABC-AB5A03A438B1}"/>
                </a:ext>
              </a:extLst>
            </p:cNvPr>
            <p:cNvSpPr/>
            <p:nvPr/>
          </p:nvSpPr>
          <p:spPr>
            <a:xfrm>
              <a:off x="4924891" y="8974132"/>
              <a:ext cx="879402" cy="12295"/>
            </a:xfrm>
            <a:custGeom>
              <a:avLst/>
              <a:gdLst>
                <a:gd name="connsiteX0" fmla="*/ 1122 w 879402"/>
                <a:gd name="connsiteY0" fmla="*/ 9531 h 12295"/>
                <a:gd name="connsiteX1" fmla="*/ 840909 w 879402"/>
                <a:gd name="connsiteY1" fmla="*/ 6 h 12295"/>
                <a:gd name="connsiteX2" fmla="*/ 664697 w 879402"/>
                <a:gd name="connsiteY2" fmla="*/ 11118 h 12295"/>
                <a:gd name="connsiteX3" fmla="*/ 1122 w 879402"/>
                <a:gd name="connsiteY3" fmla="*/ 9531 h 12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9402" h="12295">
                  <a:moveTo>
                    <a:pt x="1122" y="9531"/>
                  </a:moveTo>
                  <a:cubicBezTo>
                    <a:pt x="30491" y="7679"/>
                    <a:pt x="730313" y="-258"/>
                    <a:pt x="840909" y="6"/>
                  </a:cubicBezTo>
                  <a:cubicBezTo>
                    <a:pt x="951505" y="270"/>
                    <a:pt x="802280" y="8472"/>
                    <a:pt x="664697" y="11118"/>
                  </a:cubicBezTo>
                  <a:cubicBezTo>
                    <a:pt x="527114" y="13764"/>
                    <a:pt x="-28247" y="11383"/>
                    <a:pt x="1122" y="95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: 図形 1294">
              <a:extLst>
                <a:ext uri="{FF2B5EF4-FFF2-40B4-BE49-F238E27FC236}">
                  <a16:creationId xmlns:a16="http://schemas.microsoft.com/office/drawing/2014/main" id="{04BFFAE0-D7AA-4913-88A6-4DF22D51581D}"/>
                </a:ext>
              </a:extLst>
            </p:cNvPr>
            <p:cNvSpPr/>
            <p:nvPr/>
          </p:nvSpPr>
          <p:spPr>
            <a:xfrm>
              <a:off x="4908550" y="8947150"/>
              <a:ext cx="884518" cy="11113"/>
            </a:xfrm>
            <a:custGeom>
              <a:avLst/>
              <a:gdLst>
                <a:gd name="connsiteX0" fmla="*/ 0 w 884518"/>
                <a:gd name="connsiteY0" fmla="*/ 3175 h 11113"/>
                <a:gd name="connsiteX1" fmla="*/ 66675 w 884518"/>
                <a:gd name="connsiteY1" fmla="*/ 3175 h 11113"/>
                <a:gd name="connsiteX2" fmla="*/ 854075 w 884518"/>
                <a:gd name="connsiteY2" fmla="*/ 0 h 11113"/>
                <a:gd name="connsiteX3" fmla="*/ 654050 w 884518"/>
                <a:gd name="connsiteY3" fmla="*/ 11113 h 11113"/>
                <a:gd name="connsiteX4" fmla="*/ 0 w 884518"/>
                <a:gd name="connsiteY4" fmla="*/ 3175 h 1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518" h="11113">
                  <a:moveTo>
                    <a:pt x="0" y="3175"/>
                  </a:moveTo>
                  <a:lnTo>
                    <a:pt x="66675" y="3175"/>
                  </a:lnTo>
                  <a:lnTo>
                    <a:pt x="854075" y="0"/>
                  </a:lnTo>
                  <a:cubicBezTo>
                    <a:pt x="951971" y="1323"/>
                    <a:pt x="794544" y="8467"/>
                    <a:pt x="654050" y="11113"/>
                  </a:cubicBezTo>
                  <a:lnTo>
                    <a:pt x="0" y="317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: 図形 1295">
              <a:extLst>
                <a:ext uri="{FF2B5EF4-FFF2-40B4-BE49-F238E27FC236}">
                  <a16:creationId xmlns:a16="http://schemas.microsoft.com/office/drawing/2014/main" id="{26757978-77D0-4BF0-AA35-0048BEF3C509}"/>
                </a:ext>
              </a:extLst>
            </p:cNvPr>
            <p:cNvSpPr/>
            <p:nvPr/>
          </p:nvSpPr>
          <p:spPr>
            <a:xfrm>
              <a:off x="5768828" y="8720740"/>
              <a:ext cx="250483" cy="204186"/>
            </a:xfrm>
            <a:custGeom>
              <a:avLst/>
              <a:gdLst>
                <a:gd name="connsiteX0" fmla="*/ 249385 w 250483"/>
                <a:gd name="connsiteY0" fmla="*/ 985 h 204186"/>
                <a:gd name="connsiteX1" fmla="*/ 187472 w 250483"/>
                <a:gd name="connsiteY1" fmla="*/ 129573 h 204186"/>
                <a:gd name="connsiteX2" fmla="*/ 147 w 250483"/>
                <a:gd name="connsiteY2" fmla="*/ 204185 h 204186"/>
                <a:gd name="connsiteX3" fmla="*/ 157310 w 250483"/>
                <a:gd name="connsiteY3" fmla="*/ 127985 h 204186"/>
                <a:gd name="connsiteX4" fmla="*/ 222397 w 250483"/>
                <a:gd name="connsiteY4" fmla="*/ 72423 h 204186"/>
                <a:gd name="connsiteX5" fmla="*/ 249385 w 250483"/>
                <a:gd name="connsiteY5" fmla="*/ 985 h 204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483" h="204186">
                  <a:moveTo>
                    <a:pt x="249385" y="985"/>
                  </a:moveTo>
                  <a:cubicBezTo>
                    <a:pt x="243564" y="10510"/>
                    <a:pt x="229012" y="95706"/>
                    <a:pt x="187472" y="129573"/>
                  </a:cubicBezTo>
                  <a:cubicBezTo>
                    <a:pt x="145932" y="163440"/>
                    <a:pt x="5174" y="204450"/>
                    <a:pt x="147" y="204185"/>
                  </a:cubicBezTo>
                  <a:cubicBezTo>
                    <a:pt x="-4880" y="203920"/>
                    <a:pt x="120268" y="149945"/>
                    <a:pt x="157310" y="127985"/>
                  </a:cubicBezTo>
                  <a:cubicBezTo>
                    <a:pt x="194352" y="106025"/>
                    <a:pt x="208109" y="91208"/>
                    <a:pt x="222397" y="72423"/>
                  </a:cubicBezTo>
                  <a:cubicBezTo>
                    <a:pt x="236685" y="53638"/>
                    <a:pt x="255206" y="-8540"/>
                    <a:pt x="249385" y="9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: 図形 1296">
              <a:extLst>
                <a:ext uri="{FF2B5EF4-FFF2-40B4-BE49-F238E27FC236}">
                  <a16:creationId xmlns:a16="http://schemas.microsoft.com/office/drawing/2014/main" id="{2ED50066-A2BD-405B-8E6C-66CB37D97E23}"/>
                </a:ext>
              </a:extLst>
            </p:cNvPr>
            <p:cNvSpPr/>
            <p:nvPr/>
          </p:nvSpPr>
          <p:spPr>
            <a:xfrm>
              <a:off x="4254500" y="8912225"/>
              <a:ext cx="867728" cy="41574"/>
            </a:xfrm>
            <a:custGeom>
              <a:avLst/>
              <a:gdLst>
                <a:gd name="connsiteX0" fmla="*/ 0 w 867728"/>
                <a:gd name="connsiteY0" fmla="*/ 0 h 41574"/>
                <a:gd name="connsiteX1" fmla="*/ 52388 w 867728"/>
                <a:gd name="connsiteY1" fmla="*/ 4763 h 41574"/>
                <a:gd name="connsiteX2" fmla="*/ 685800 w 867728"/>
                <a:gd name="connsiteY2" fmla="*/ 39688 h 41574"/>
                <a:gd name="connsiteX3" fmla="*/ 866775 w 867728"/>
                <a:gd name="connsiteY3" fmla="*/ 36513 h 41574"/>
                <a:gd name="connsiteX4" fmla="*/ 631825 w 867728"/>
                <a:gd name="connsiteY4" fmla="*/ 33338 h 41574"/>
                <a:gd name="connsiteX5" fmla="*/ 0 w 867728"/>
                <a:gd name="connsiteY5" fmla="*/ 0 h 4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728" h="41574">
                  <a:moveTo>
                    <a:pt x="0" y="0"/>
                  </a:moveTo>
                  <a:lnTo>
                    <a:pt x="52388" y="4763"/>
                  </a:lnTo>
                  <a:lnTo>
                    <a:pt x="685800" y="39688"/>
                  </a:lnTo>
                  <a:cubicBezTo>
                    <a:pt x="821531" y="44980"/>
                    <a:pt x="875771" y="37571"/>
                    <a:pt x="866775" y="36513"/>
                  </a:cubicBezTo>
                  <a:cubicBezTo>
                    <a:pt x="857779" y="35455"/>
                    <a:pt x="773642" y="41011"/>
                    <a:pt x="631825" y="33338"/>
                  </a:cubicBezTo>
                  <a:cubicBezTo>
                    <a:pt x="490008" y="25665"/>
                    <a:pt x="252941" y="807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: 図形 1297">
              <a:extLst>
                <a:ext uri="{FF2B5EF4-FFF2-40B4-BE49-F238E27FC236}">
                  <a16:creationId xmlns:a16="http://schemas.microsoft.com/office/drawing/2014/main" id="{E4A6227F-838D-4982-AE4F-CFFCA29A020F}"/>
                </a:ext>
              </a:extLst>
            </p:cNvPr>
            <p:cNvSpPr/>
            <p:nvPr/>
          </p:nvSpPr>
          <p:spPr>
            <a:xfrm>
              <a:off x="4136900" y="8921720"/>
              <a:ext cx="744232" cy="67624"/>
            </a:xfrm>
            <a:custGeom>
              <a:avLst/>
              <a:gdLst>
                <a:gd name="connsiteX0" fmla="*/ 3300 w 744232"/>
                <a:gd name="connsiteY0" fmla="*/ 30 h 67624"/>
                <a:gd name="connsiteX1" fmla="*/ 79500 w 744232"/>
                <a:gd name="connsiteY1" fmla="*/ 9555 h 67624"/>
                <a:gd name="connsiteX2" fmla="*/ 728788 w 744232"/>
                <a:gd name="connsiteY2" fmla="*/ 65118 h 67624"/>
                <a:gd name="connsiteX3" fmla="*/ 555750 w 744232"/>
                <a:gd name="connsiteY3" fmla="*/ 58768 h 67624"/>
                <a:gd name="connsiteX4" fmla="*/ 270000 w 744232"/>
                <a:gd name="connsiteY4" fmla="*/ 41305 h 67624"/>
                <a:gd name="connsiteX5" fmla="*/ 3300 w 744232"/>
                <a:gd name="connsiteY5" fmla="*/ 30 h 6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4232" h="67624">
                  <a:moveTo>
                    <a:pt x="3300" y="30"/>
                  </a:moveTo>
                  <a:cubicBezTo>
                    <a:pt x="-19058" y="-632"/>
                    <a:pt x="79500" y="9555"/>
                    <a:pt x="79500" y="9555"/>
                  </a:cubicBezTo>
                  <a:lnTo>
                    <a:pt x="728788" y="65118"/>
                  </a:lnTo>
                  <a:cubicBezTo>
                    <a:pt x="808163" y="73320"/>
                    <a:pt x="555750" y="58768"/>
                    <a:pt x="555750" y="58768"/>
                  </a:cubicBezTo>
                  <a:cubicBezTo>
                    <a:pt x="479285" y="54799"/>
                    <a:pt x="356254" y="50830"/>
                    <a:pt x="270000" y="41305"/>
                  </a:cubicBezTo>
                  <a:cubicBezTo>
                    <a:pt x="183746" y="31780"/>
                    <a:pt x="110985" y="16699"/>
                    <a:pt x="3300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: 図形 1298">
              <a:extLst>
                <a:ext uri="{FF2B5EF4-FFF2-40B4-BE49-F238E27FC236}">
                  <a16:creationId xmlns:a16="http://schemas.microsoft.com/office/drawing/2014/main" id="{CE1AED47-1986-43D0-8D4C-7FAD744DF3E0}"/>
                </a:ext>
              </a:extLst>
            </p:cNvPr>
            <p:cNvSpPr/>
            <p:nvPr/>
          </p:nvSpPr>
          <p:spPr>
            <a:xfrm>
              <a:off x="3473450" y="8786813"/>
              <a:ext cx="690890" cy="124102"/>
            </a:xfrm>
            <a:custGeom>
              <a:avLst/>
              <a:gdLst>
                <a:gd name="connsiteX0" fmla="*/ 0 w 690890"/>
                <a:gd name="connsiteY0" fmla="*/ 0 h 124102"/>
                <a:gd name="connsiteX1" fmla="*/ 342900 w 690890"/>
                <a:gd name="connsiteY1" fmla="*/ 60325 h 124102"/>
                <a:gd name="connsiteX2" fmla="*/ 685800 w 690890"/>
                <a:gd name="connsiteY2" fmla="*/ 123825 h 124102"/>
                <a:gd name="connsiteX3" fmla="*/ 538163 w 690890"/>
                <a:gd name="connsiteY3" fmla="*/ 82550 h 124102"/>
                <a:gd name="connsiteX4" fmla="*/ 398463 w 690890"/>
                <a:gd name="connsiteY4" fmla="*/ 60325 h 124102"/>
                <a:gd name="connsiteX5" fmla="*/ 0 w 690890"/>
                <a:gd name="connsiteY5" fmla="*/ 0 h 12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0890" h="124102">
                  <a:moveTo>
                    <a:pt x="0" y="0"/>
                  </a:moveTo>
                  <a:lnTo>
                    <a:pt x="342900" y="60325"/>
                  </a:lnTo>
                  <a:lnTo>
                    <a:pt x="685800" y="123825"/>
                  </a:lnTo>
                  <a:cubicBezTo>
                    <a:pt x="718344" y="127529"/>
                    <a:pt x="586052" y="93133"/>
                    <a:pt x="538163" y="82550"/>
                  </a:cubicBezTo>
                  <a:cubicBezTo>
                    <a:pt x="490274" y="71967"/>
                    <a:pt x="398463" y="60325"/>
                    <a:pt x="398463" y="603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: 図形 1299">
              <a:extLst>
                <a:ext uri="{FF2B5EF4-FFF2-40B4-BE49-F238E27FC236}">
                  <a16:creationId xmlns:a16="http://schemas.microsoft.com/office/drawing/2014/main" id="{ADAC580D-3E83-4EFD-9095-D5CBC7838A85}"/>
                </a:ext>
              </a:extLst>
            </p:cNvPr>
            <p:cNvSpPr/>
            <p:nvPr/>
          </p:nvSpPr>
          <p:spPr>
            <a:xfrm>
              <a:off x="3455988" y="8812213"/>
              <a:ext cx="689758" cy="119625"/>
            </a:xfrm>
            <a:custGeom>
              <a:avLst/>
              <a:gdLst>
                <a:gd name="connsiteX0" fmla="*/ 0 w 689758"/>
                <a:gd name="connsiteY0" fmla="*/ 0 h 119625"/>
                <a:gd name="connsiteX1" fmla="*/ 93662 w 689758"/>
                <a:gd name="connsiteY1" fmla="*/ 22225 h 119625"/>
                <a:gd name="connsiteX2" fmla="*/ 666750 w 689758"/>
                <a:gd name="connsiteY2" fmla="*/ 117475 h 119625"/>
                <a:gd name="connsiteX3" fmla="*/ 568325 w 689758"/>
                <a:gd name="connsiteY3" fmla="*/ 87312 h 119625"/>
                <a:gd name="connsiteX4" fmla="*/ 488950 w 689758"/>
                <a:gd name="connsiteY4" fmla="*/ 71437 h 119625"/>
                <a:gd name="connsiteX5" fmla="*/ 0 w 689758"/>
                <a:gd name="connsiteY5" fmla="*/ 0 h 11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758" h="119625">
                  <a:moveTo>
                    <a:pt x="0" y="0"/>
                  </a:moveTo>
                  <a:lnTo>
                    <a:pt x="93662" y="22225"/>
                  </a:lnTo>
                  <a:lnTo>
                    <a:pt x="666750" y="117475"/>
                  </a:lnTo>
                  <a:cubicBezTo>
                    <a:pt x="745861" y="128323"/>
                    <a:pt x="597958" y="94985"/>
                    <a:pt x="568325" y="87312"/>
                  </a:cubicBezTo>
                  <a:cubicBezTo>
                    <a:pt x="538692" y="79639"/>
                    <a:pt x="488950" y="71437"/>
                    <a:pt x="488950" y="7143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: 図形 1300">
              <a:extLst>
                <a:ext uri="{FF2B5EF4-FFF2-40B4-BE49-F238E27FC236}">
                  <a16:creationId xmlns:a16="http://schemas.microsoft.com/office/drawing/2014/main" id="{BCF32DCA-0B85-44FA-B9CE-9368A5FAAAAC}"/>
                </a:ext>
              </a:extLst>
            </p:cNvPr>
            <p:cNvSpPr/>
            <p:nvPr/>
          </p:nvSpPr>
          <p:spPr>
            <a:xfrm>
              <a:off x="3441475" y="6826103"/>
              <a:ext cx="905558" cy="91417"/>
            </a:xfrm>
            <a:custGeom>
              <a:avLst/>
              <a:gdLst>
                <a:gd name="connsiteX0" fmla="*/ 29858 w 905558"/>
                <a:gd name="connsiteY0" fmla="*/ 89047 h 91417"/>
                <a:gd name="connsiteX1" fmla="*/ 87008 w 905558"/>
                <a:gd name="connsiteY1" fmla="*/ 80580 h 91417"/>
                <a:gd name="connsiteX2" fmla="*/ 406625 w 905558"/>
                <a:gd name="connsiteY2" fmla="*/ 48830 h 91417"/>
                <a:gd name="connsiteX3" fmla="*/ 897692 w 905558"/>
                <a:gd name="connsiteY3" fmla="*/ 46714 h 91417"/>
                <a:gd name="connsiteX4" fmla="*/ 715658 w 905558"/>
                <a:gd name="connsiteY4" fmla="*/ 147 h 91417"/>
                <a:gd name="connsiteX5" fmla="*/ 802442 w 905558"/>
                <a:gd name="connsiteY5" fmla="*/ 31897 h 91417"/>
                <a:gd name="connsiteX6" fmla="*/ 637342 w 905558"/>
                <a:gd name="connsiteY6" fmla="*/ 29780 h 91417"/>
                <a:gd name="connsiteX7" fmla="*/ 29858 w 905558"/>
                <a:gd name="connsiteY7" fmla="*/ 89047 h 91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5558" h="91417">
                  <a:moveTo>
                    <a:pt x="29858" y="89047"/>
                  </a:moveTo>
                  <a:cubicBezTo>
                    <a:pt x="-61864" y="97514"/>
                    <a:pt x="87008" y="80580"/>
                    <a:pt x="87008" y="80580"/>
                  </a:cubicBezTo>
                  <a:cubicBezTo>
                    <a:pt x="149803" y="73877"/>
                    <a:pt x="271511" y="54474"/>
                    <a:pt x="406625" y="48830"/>
                  </a:cubicBezTo>
                  <a:cubicBezTo>
                    <a:pt x="541739" y="43186"/>
                    <a:pt x="846187" y="54828"/>
                    <a:pt x="897692" y="46714"/>
                  </a:cubicBezTo>
                  <a:cubicBezTo>
                    <a:pt x="949197" y="38600"/>
                    <a:pt x="731533" y="2616"/>
                    <a:pt x="715658" y="147"/>
                  </a:cubicBezTo>
                  <a:cubicBezTo>
                    <a:pt x="699783" y="-2323"/>
                    <a:pt x="815495" y="26958"/>
                    <a:pt x="802442" y="31897"/>
                  </a:cubicBezTo>
                  <a:cubicBezTo>
                    <a:pt x="789389" y="36836"/>
                    <a:pt x="765753" y="21666"/>
                    <a:pt x="637342" y="29780"/>
                  </a:cubicBezTo>
                  <a:cubicBezTo>
                    <a:pt x="508931" y="37894"/>
                    <a:pt x="121580" y="80580"/>
                    <a:pt x="29858" y="890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: 図形 1301">
              <a:extLst>
                <a:ext uri="{FF2B5EF4-FFF2-40B4-BE49-F238E27FC236}">
                  <a16:creationId xmlns:a16="http://schemas.microsoft.com/office/drawing/2014/main" id="{5708A83E-E3A1-4BC2-A7B7-C8F2A186A13D}"/>
                </a:ext>
              </a:extLst>
            </p:cNvPr>
            <p:cNvSpPr/>
            <p:nvPr/>
          </p:nvSpPr>
          <p:spPr>
            <a:xfrm>
              <a:off x="4296541" y="6792287"/>
              <a:ext cx="949493" cy="55260"/>
            </a:xfrm>
            <a:custGeom>
              <a:avLst/>
              <a:gdLst>
                <a:gd name="connsiteX0" fmla="*/ 292 w 949493"/>
                <a:gd name="connsiteY0" fmla="*/ 36080 h 55260"/>
                <a:gd name="connsiteX1" fmla="*/ 127292 w 949493"/>
                <a:gd name="connsiteY1" fmla="*/ 55130 h 55260"/>
                <a:gd name="connsiteX2" fmla="*/ 779226 w 949493"/>
                <a:gd name="connsiteY2" fmla="*/ 27613 h 55260"/>
                <a:gd name="connsiteX3" fmla="*/ 942209 w 949493"/>
                <a:gd name="connsiteY3" fmla="*/ 38196 h 55260"/>
                <a:gd name="connsiteX4" fmla="*/ 607776 w 949493"/>
                <a:gd name="connsiteY4" fmla="*/ 96 h 55260"/>
                <a:gd name="connsiteX5" fmla="*/ 681859 w 949493"/>
                <a:gd name="connsiteY5" fmla="*/ 27613 h 55260"/>
                <a:gd name="connsiteX6" fmla="*/ 292392 w 949493"/>
                <a:gd name="connsiteY6" fmla="*/ 38196 h 55260"/>
                <a:gd name="connsiteX7" fmla="*/ 292 w 949493"/>
                <a:gd name="connsiteY7" fmla="*/ 36080 h 5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9493" h="55260">
                  <a:moveTo>
                    <a:pt x="292" y="36080"/>
                  </a:moveTo>
                  <a:cubicBezTo>
                    <a:pt x="-1119" y="46310"/>
                    <a:pt x="-2530" y="56541"/>
                    <a:pt x="127292" y="55130"/>
                  </a:cubicBezTo>
                  <a:cubicBezTo>
                    <a:pt x="257114" y="53719"/>
                    <a:pt x="643407" y="30435"/>
                    <a:pt x="779226" y="27613"/>
                  </a:cubicBezTo>
                  <a:cubicBezTo>
                    <a:pt x="915045" y="24791"/>
                    <a:pt x="970784" y="42782"/>
                    <a:pt x="942209" y="38196"/>
                  </a:cubicBezTo>
                  <a:cubicBezTo>
                    <a:pt x="913634" y="33610"/>
                    <a:pt x="651168" y="1860"/>
                    <a:pt x="607776" y="96"/>
                  </a:cubicBezTo>
                  <a:cubicBezTo>
                    <a:pt x="564384" y="-1668"/>
                    <a:pt x="734423" y="21263"/>
                    <a:pt x="681859" y="27613"/>
                  </a:cubicBezTo>
                  <a:cubicBezTo>
                    <a:pt x="629295" y="33963"/>
                    <a:pt x="292392" y="38196"/>
                    <a:pt x="292392" y="38196"/>
                  </a:cubicBezTo>
                  <a:lnTo>
                    <a:pt x="292" y="3608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: 図形 1302">
              <a:extLst>
                <a:ext uri="{FF2B5EF4-FFF2-40B4-BE49-F238E27FC236}">
                  <a16:creationId xmlns:a16="http://schemas.microsoft.com/office/drawing/2014/main" id="{7C620C36-8714-4E06-824F-A2708DDAF2AA}"/>
                </a:ext>
              </a:extLst>
            </p:cNvPr>
            <p:cNvSpPr/>
            <p:nvPr/>
          </p:nvSpPr>
          <p:spPr>
            <a:xfrm>
              <a:off x="5202606" y="6798327"/>
              <a:ext cx="795543" cy="21865"/>
            </a:xfrm>
            <a:custGeom>
              <a:avLst/>
              <a:gdLst>
                <a:gd name="connsiteX0" fmla="*/ 6511 w 795543"/>
                <a:gd name="connsiteY0" fmla="*/ 4640 h 21865"/>
                <a:gd name="connsiteX1" fmla="*/ 213944 w 795543"/>
                <a:gd name="connsiteY1" fmla="*/ 13106 h 21865"/>
                <a:gd name="connsiteX2" fmla="*/ 781211 w 795543"/>
                <a:gd name="connsiteY2" fmla="*/ 13106 h 21865"/>
                <a:gd name="connsiteX3" fmla="*/ 613994 w 795543"/>
                <a:gd name="connsiteY3" fmla="*/ 406 h 21865"/>
                <a:gd name="connsiteX4" fmla="*/ 486994 w 795543"/>
                <a:gd name="connsiteY4" fmla="*/ 4640 h 21865"/>
                <a:gd name="connsiteX5" fmla="*/ 626694 w 795543"/>
                <a:gd name="connsiteY5" fmla="*/ 19456 h 21865"/>
                <a:gd name="connsiteX6" fmla="*/ 425611 w 795543"/>
                <a:gd name="connsiteY6" fmla="*/ 19456 h 21865"/>
                <a:gd name="connsiteX7" fmla="*/ 6511 w 795543"/>
                <a:gd name="connsiteY7" fmla="*/ 4640 h 2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543" h="21865">
                  <a:moveTo>
                    <a:pt x="6511" y="4640"/>
                  </a:moveTo>
                  <a:cubicBezTo>
                    <a:pt x="-28767" y="3582"/>
                    <a:pt x="84827" y="11695"/>
                    <a:pt x="213944" y="13106"/>
                  </a:cubicBezTo>
                  <a:cubicBezTo>
                    <a:pt x="343061" y="14517"/>
                    <a:pt x="714536" y="15223"/>
                    <a:pt x="781211" y="13106"/>
                  </a:cubicBezTo>
                  <a:cubicBezTo>
                    <a:pt x="847886" y="10989"/>
                    <a:pt x="663030" y="1817"/>
                    <a:pt x="613994" y="406"/>
                  </a:cubicBezTo>
                  <a:cubicBezTo>
                    <a:pt x="564958" y="-1005"/>
                    <a:pt x="484877" y="1465"/>
                    <a:pt x="486994" y="4640"/>
                  </a:cubicBezTo>
                  <a:cubicBezTo>
                    <a:pt x="489111" y="7815"/>
                    <a:pt x="636924" y="16987"/>
                    <a:pt x="626694" y="19456"/>
                  </a:cubicBezTo>
                  <a:cubicBezTo>
                    <a:pt x="616464" y="21925"/>
                    <a:pt x="526858" y="23336"/>
                    <a:pt x="425611" y="19456"/>
                  </a:cubicBezTo>
                  <a:lnTo>
                    <a:pt x="6511" y="464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: 図形 1303">
              <a:extLst>
                <a:ext uri="{FF2B5EF4-FFF2-40B4-BE49-F238E27FC236}">
                  <a16:creationId xmlns:a16="http://schemas.microsoft.com/office/drawing/2014/main" id="{8AA47C5B-2E22-43CD-81C8-680E703194B5}"/>
                </a:ext>
              </a:extLst>
            </p:cNvPr>
            <p:cNvSpPr/>
            <p:nvPr/>
          </p:nvSpPr>
          <p:spPr>
            <a:xfrm>
              <a:off x="4588988" y="6965498"/>
              <a:ext cx="71639" cy="217900"/>
            </a:xfrm>
            <a:custGeom>
              <a:avLst/>
              <a:gdLst>
                <a:gd name="connsiteX0" fmla="*/ 70325 w 71639"/>
                <a:gd name="connsiteY0" fmla="*/ 452 h 217900"/>
                <a:gd name="connsiteX1" fmla="*/ 475 w 71639"/>
                <a:gd name="connsiteY1" fmla="*/ 210002 h 217900"/>
                <a:gd name="connsiteX2" fmla="*/ 41750 w 71639"/>
                <a:gd name="connsiteY2" fmla="*/ 156027 h 217900"/>
                <a:gd name="connsiteX3" fmla="*/ 70325 w 71639"/>
                <a:gd name="connsiteY3" fmla="*/ 452 h 217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639" h="217900">
                  <a:moveTo>
                    <a:pt x="70325" y="452"/>
                  </a:moveTo>
                  <a:cubicBezTo>
                    <a:pt x="63446" y="9448"/>
                    <a:pt x="5237" y="184073"/>
                    <a:pt x="475" y="210002"/>
                  </a:cubicBezTo>
                  <a:cubicBezTo>
                    <a:pt x="-4287" y="235931"/>
                    <a:pt x="27992" y="192804"/>
                    <a:pt x="41750" y="156027"/>
                  </a:cubicBezTo>
                  <a:cubicBezTo>
                    <a:pt x="55508" y="119250"/>
                    <a:pt x="77204" y="-8544"/>
                    <a:pt x="70325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: 図形 1304">
              <a:extLst>
                <a:ext uri="{FF2B5EF4-FFF2-40B4-BE49-F238E27FC236}">
                  <a16:creationId xmlns:a16="http://schemas.microsoft.com/office/drawing/2014/main" id="{57DE4B9E-DD0E-4FDA-B8F0-5FBFB248517D}"/>
                </a:ext>
              </a:extLst>
            </p:cNvPr>
            <p:cNvSpPr/>
            <p:nvPr/>
          </p:nvSpPr>
          <p:spPr>
            <a:xfrm>
              <a:off x="4667214" y="6973988"/>
              <a:ext cx="71822" cy="186555"/>
            </a:xfrm>
            <a:custGeom>
              <a:avLst/>
              <a:gdLst>
                <a:gd name="connsiteX0" fmla="*/ 1624 w 71822"/>
                <a:gd name="connsiteY0" fmla="*/ 1487 h 186555"/>
                <a:gd name="connsiteX1" fmla="*/ 71474 w 71822"/>
                <a:gd name="connsiteY1" fmla="*/ 184050 h 186555"/>
                <a:gd name="connsiteX2" fmla="*/ 27024 w 71822"/>
                <a:gd name="connsiteY2" fmla="*/ 101500 h 186555"/>
                <a:gd name="connsiteX3" fmla="*/ 1624 w 71822"/>
                <a:gd name="connsiteY3" fmla="*/ 1487 h 18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822" h="186555">
                  <a:moveTo>
                    <a:pt x="1624" y="1487"/>
                  </a:moveTo>
                  <a:cubicBezTo>
                    <a:pt x="9032" y="15245"/>
                    <a:pt x="67241" y="167381"/>
                    <a:pt x="71474" y="184050"/>
                  </a:cubicBezTo>
                  <a:cubicBezTo>
                    <a:pt x="75707" y="200719"/>
                    <a:pt x="40253" y="129810"/>
                    <a:pt x="27024" y="101500"/>
                  </a:cubicBezTo>
                  <a:cubicBezTo>
                    <a:pt x="13795" y="73190"/>
                    <a:pt x="-5784" y="-12271"/>
                    <a:pt x="1624" y="1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: 図形 1305">
              <a:extLst>
                <a:ext uri="{FF2B5EF4-FFF2-40B4-BE49-F238E27FC236}">
                  <a16:creationId xmlns:a16="http://schemas.microsoft.com/office/drawing/2014/main" id="{B0D293DF-0064-438D-8840-C9D0E662E2D9}"/>
                </a:ext>
              </a:extLst>
            </p:cNvPr>
            <p:cNvSpPr/>
            <p:nvPr/>
          </p:nvSpPr>
          <p:spPr>
            <a:xfrm>
              <a:off x="4598796" y="7094052"/>
              <a:ext cx="134184" cy="19781"/>
            </a:xfrm>
            <a:custGeom>
              <a:avLst/>
              <a:gdLst>
                <a:gd name="connsiteX0" fmla="*/ 192 w 134184"/>
                <a:gd name="connsiteY0" fmla="*/ 486 h 19781"/>
                <a:gd name="connsiteX1" fmla="*/ 128779 w 134184"/>
                <a:gd name="connsiteY1" fmla="*/ 6836 h 19781"/>
                <a:gd name="connsiteX2" fmla="*/ 100204 w 134184"/>
                <a:gd name="connsiteY2" fmla="*/ 19536 h 19781"/>
                <a:gd name="connsiteX3" fmla="*/ 192 w 134184"/>
                <a:gd name="connsiteY3" fmla="*/ 486 h 19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184" h="19781">
                  <a:moveTo>
                    <a:pt x="192" y="486"/>
                  </a:moveTo>
                  <a:cubicBezTo>
                    <a:pt x="4954" y="-1631"/>
                    <a:pt x="112110" y="3661"/>
                    <a:pt x="128779" y="6836"/>
                  </a:cubicBezTo>
                  <a:cubicBezTo>
                    <a:pt x="145448" y="10011"/>
                    <a:pt x="120048" y="16890"/>
                    <a:pt x="100204" y="19536"/>
                  </a:cubicBezTo>
                  <a:cubicBezTo>
                    <a:pt x="80360" y="22182"/>
                    <a:pt x="-4570" y="2603"/>
                    <a:pt x="192" y="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: 図形 1306">
              <a:extLst>
                <a:ext uri="{FF2B5EF4-FFF2-40B4-BE49-F238E27FC236}">
                  <a16:creationId xmlns:a16="http://schemas.microsoft.com/office/drawing/2014/main" id="{BF92436F-666E-4DC2-9209-3CEBEC83C95D}"/>
                </a:ext>
              </a:extLst>
            </p:cNvPr>
            <p:cNvSpPr/>
            <p:nvPr/>
          </p:nvSpPr>
          <p:spPr>
            <a:xfrm>
              <a:off x="4732261" y="6978335"/>
              <a:ext cx="41628" cy="161560"/>
            </a:xfrm>
            <a:custGeom>
              <a:avLst/>
              <a:gdLst>
                <a:gd name="connsiteX0" fmla="*/ 77 w 41628"/>
                <a:gd name="connsiteY0" fmla="*/ 315 h 161560"/>
                <a:gd name="connsiteX1" fmla="*/ 28652 w 41628"/>
                <a:gd name="connsiteY1" fmla="*/ 146365 h 161560"/>
                <a:gd name="connsiteX2" fmla="*/ 41352 w 41628"/>
                <a:gd name="connsiteY2" fmla="*/ 152715 h 161560"/>
                <a:gd name="connsiteX3" fmla="*/ 38177 w 41628"/>
                <a:gd name="connsiteY3" fmla="*/ 108265 h 161560"/>
                <a:gd name="connsiteX4" fmla="*/ 77 w 41628"/>
                <a:gd name="connsiteY4" fmla="*/ 315 h 1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628" h="161560">
                  <a:moveTo>
                    <a:pt x="77" y="315"/>
                  </a:moveTo>
                  <a:cubicBezTo>
                    <a:pt x="-1511" y="6665"/>
                    <a:pt x="21773" y="120965"/>
                    <a:pt x="28652" y="146365"/>
                  </a:cubicBezTo>
                  <a:cubicBezTo>
                    <a:pt x="35531" y="171765"/>
                    <a:pt x="39765" y="159065"/>
                    <a:pt x="41352" y="152715"/>
                  </a:cubicBezTo>
                  <a:cubicBezTo>
                    <a:pt x="42940" y="146365"/>
                    <a:pt x="37119" y="131284"/>
                    <a:pt x="38177" y="108265"/>
                  </a:cubicBezTo>
                  <a:cubicBezTo>
                    <a:pt x="39235" y="85246"/>
                    <a:pt x="1665" y="-6035"/>
                    <a:pt x="77" y="3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: 図形 1307">
              <a:extLst>
                <a:ext uri="{FF2B5EF4-FFF2-40B4-BE49-F238E27FC236}">
                  <a16:creationId xmlns:a16="http://schemas.microsoft.com/office/drawing/2014/main" id="{32E08C52-D606-406E-B411-71A03A3B237C}"/>
                </a:ext>
              </a:extLst>
            </p:cNvPr>
            <p:cNvSpPr/>
            <p:nvPr/>
          </p:nvSpPr>
          <p:spPr>
            <a:xfrm>
              <a:off x="4766730" y="7024529"/>
              <a:ext cx="59487" cy="136588"/>
            </a:xfrm>
            <a:custGeom>
              <a:avLst/>
              <a:gdLst>
                <a:gd name="connsiteX0" fmla="*/ 59270 w 59487"/>
                <a:gd name="connsiteY0" fmla="*/ 159 h 136588"/>
                <a:gd name="connsiteX1" fmla="*/ 43395 w 59487"/>
                <a:gd name="connsiteY1" fmla="*/ 95409 h 136588"/>
                <a:gd name="connsiteX2" fmla="*/ 57683 w 59487"/>
                <a:gd name="connsiteY2" fmla="*/ 133509 h 136588"/>
                <a:gd name="connsiteX3" fmla="*/ 533 w 59487"/>
                <a:gd name="connsiteY3" fmla="*/ 131921 h 136588"/>
                <a:gd name="connsiteX4" fmla="*/ 29108 w 59487"/>
                <a:gd name="connsiteY4" fmla="*/ 112871 h 136588"/>
                <a:gd name="connsiteX5" fmla="*/ 29108 w 59487"/>
                <a:gd name="connsiteY5" fmla="*/ 73184 h 136588"/>
                <a:gd name="connsiteX6" fmla="*/ 59270 w 59487"/>
                <a:gd name="connsiteY6" fmla="*/ 159 h 1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487" h="136588">
                  <a:moveTo>
                    <a:pt x="59270" y="159"/>
                  </a:moveTo>
                  <a:cubicBezTo>
                    <a:pt x="61651" y="3863"/>
                    <a:pt x="43659" y="73184"/>
                    <a:pt x="43395" y="95409"/>
                  </a:cubicBezTo>
                  <a:cubicBezTo>
                    <a:pt x="43131" y="117634"/>
                    <a:pt x="64827" y="127424"/>
                    <a:pt x="57683" y="133509"/>
                  </a:cubicBezTo>
                  <a:cubicBezTo>
                    <a:pt x="50539" y="139594"/>
                    <a:pt x="5295" y="135361"/>
                    <a:pt x="533" y="131921"/>
                  </a:cubicBezTo>
                  <a:cubicBezTo>
                    <a:pt x="-4229" y="128481"/>
                    <a:pt x="24346" y="122660"/>
                    <a:pt x="29108" y="112871"/>
                  </a:cubicBezTo>
                  <a:cubicBezTo>
                    <a:pt x="33870" y="103082"/>
                    <a:pt x="24345" y="88001"/>
                    <a:pt x="29108" y="73184"/>
                  </a:cubicBezTo>
                  <a:cubicBezTo>
                    <a:pt x="33871" y="58367"/>
                    <a:pt x="56889" y="-3545"/>
                    <a:pt x="59270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: 図形 1309">
              <a:extLst>
                <a:ext uri="{FF2B5EF4-FFF2-40B4-BE49-F238E27FC236}">
                  <a16:creationId xmlns:a16="http://schemas.microsoft.com/office/drawing/2014/main" id="{8C675FDC-8671-4890-957C-9345D62080FF}"/>
                </a:ext>
              </a:extLst>
            </p:cNvPr>
            <p:cNvSpPr/>
            <p:nvPr/>
          </p:nvSpPr>
          <p:spPr>
            <a:xfrm>
              <a:off x="4843971" y="7008791"/>
              <a:ext cx="109238" cy="149347"/>
            </a:xfrm>
            <a:custGeom>
              <a:avLst/>
              <a:gdLst>
                <a:gd name="connsiteX0" fmla="*/ 109029 w 109238"/>
                <a:gd name="connsiteY0" fmla="*/ 61934 h 149347"/>
                <a:gd name="connsiteX1" fmla="*/ 45529 w 109238"/>
                <a:gd name="connsiteY1" fmla="*/ 22 h 149347"/>
                <a:gd name="connsiteX2" fmla="*/ 24892 w 109238"/>
                <a:gd name="connsiteY2" fmla="*/ 55584 h 149347"/>
                <a:gd name="connsiteX3" fmla="*/ 23304 w 109238"/>
                <a:gd name="connsiteY3" fmla="*/ 125434 h 149347"/>
                <a:gd name="connsiteX4" fmla="*/ 94742 w 109238"/>
                <a:gd name="connsiteY4" fmla="*/ 138134 h 149347"/>
                <a:gd name="connsiteX5" fmla="*/ 101092 w 109238"/>
                <a:gd name="connsiteY5" fmla="*/ 117497 h 149347"/>
                <a:gd name="connsiteX6" fmla="*/ 51879 w 109238"/>
                <a:gd name="connsiteY6" fmla="*/ 149247 h 149347"/>
                <a:gd name="connsiteX7" fmla="*/ 1079 w 109238"/>
                <a:gd name="connsiteY7" fmla="*/ 104797 h 149347"/>
                <a:gd name="connsiteX8" fmla="*/ 21717 w 109238"/>
                <a:gd name="connsiteY8" fmla="*/ 11134 h 149347"/>
                <a:gd name="connsiteX9" fmla="*/ 109029 w 109238"/>
                <a:gd name="connsiteY9" fmla="*/ 61934 h 149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238" h="149347">
                  <a:moveTo>
                    <a:pt x="109029" y="61934"/>
                  </a:moveTo>
                  <a:cubicBezTo>
                    <a:pt x="112998" y="60082"/>
                    <a:pt x="59552" y="1080"/>
                    <a:pt x="45529" y="22"/>
                  </a:cubicBezTo>
                  <a:cubicBezTo>
                    <a:pt x="31506" y="-1036"/>
                    <a:pt x="28596" y="34682"/>
                    <a:pt x="24892" y="55584"/>
                  </a:cubicBezTo>
                  <a:cubicBezTo>
                    <a:pt x="21188" y="76486"/>
                    <a:pt x="11662" y="111676"/>
                    <a:pt x="23304" y="125434"/>
                  </a:cubicBezTo>
                  <a:cubicBezTo>
                    <a:pt x="34946" y="139192"/>
                    <a:pt x="81777" y="139457"/>
                    <a:pt x="94742" y="138134"/>
                  </a:cubicBezTo>
                  <a:cubicBezTo>
                    <a:pt x="107707" y="136811"/>
                    <a:pt x="108236" y="115645"/>
                    <a:pt x="101092" y="117497"/>
                  </a:cubicBezTo>
                  <a:cubicBezTo>
                    <a:pt x="93948" y="119349"/>
                    <a:pt x="68548" y="151364"/>
                    <a:pt x="51879" y="149247"/>
                  </a:cubicBezTo>
                  <a:cubicBezTo>
                    <a:pt x="35210" y="147130"/>
                    <a:pt x="6106" y="127816"/>
                    <a:pt x="1079" y="104797"/>
                  </a:cubicBezTo>
                  <a:cubicBezTo>
                    <a:pt x="-3948" y="81778"/>
                    <a:pt x="9546" y="21188"/>
                    <a:pt x="21717" y="11134"/>
                  </a:cubicBezTo>
                  <a:cubicBezTo>
                    <a:pt x="33888" y="1080"/>
                    <a:pt x="105060" y="63786"/>
                    <a:pt x="109029" y="619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: 図形 1311">
              <a:extLst>
                <a:ext uri="{FF2B5EF4-FFF2-40B4-BE49-F238E27FC236}">
                  <a16:creationId xmlns:a16="http://schemas.microsoft.com/office/drawing/2014/main" id="{BD8AFC27-7F89-4877-8416-9F7DB2ECA57B}"/>
                </a:ext>
              </a:extLst>
            </p:cNvPr>
            <p:cNvSpPr/>
            <p:nvPr/>
          </p:nvSpPr>
          <p:spPr>
            <a:xfrm>
              <a:off x="4959350" y="7013387"/>
              <a:ext cx="150122" cy="138504"/>
            </a:xfrm>
            <a:custGeom>
              <a:avLst/>
              <a:gdLst>
                <a:gd name="connsiteX0" fmla="*/ 0 w 150122"/>
                <a:gd name="connsiteY0" fmla="*/ 35113 h 138504"/>
                <a:gd name="connsiteX1" fmla="*/ 92075 w 150122"/>
                <a:gd name="connsiteY1" fmla="*/ 188 h 138504"/>
                <a:gd name="connsiteX2" fmla="*/ 93663 w 150122"/>
                <a:gd name="connsiteY2" fmla="*/ 52576 h 138504"/>
                <a:gd name="connsiteX3" fmla="*/ 122238 w 150122"/>
                <a:gd name="connsiteY3" fmla="*/ 120838 h 138504"/>
                <a:gd name="connsiteX4" fmla="*/ 139700 w 150122"/>
                <a:gd name="connsiteY4" fmla="*/ 136713 h 138504"/>
                <a:gd name="connsiteX5" fmla="*/ 147638 w 150122"/>
                <a:gd name="connsiteY5" fmla="*/ 136713 h 138504"/>
                <a:gd name="connsiteX6" fmla="*/ 95250 w 150122"/>
                <a:gd name="connsiteY6" fmla="*/ 124013 h 138504"/>
                <a:gd name="connsiteX7" fmla="*/ 90488 w 150122"/>
                <a:gd name="connsiteY7" fmla="*/ 36701 h 138504"/>
                <a:gd name="connsiteX8" fmla="*/ 0 w 150122"/>
                <a:gd name="connsiteY8" fmla="*/ 35113 h 1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122" h="138504">
                  <a:moveTo>
                    <a:pt x="0" y="35113"/>
                  </a:moveTo>
                  <a:cubicBezTo>
                    <a:pt x="264" y="29028"/>
                    <a:pt x="76465" y="-2723"/>
                    <a:pt x="92075" y="188"/>
                  </a:cubicBezTo>
                  <a:cubicBezTo>
                    <a:pt x="107686" y="3098"/>
                    <a:pt x="88636" y="32468"/>
                    <a:pt x="93663" y="52576"/>
                  </a:cubicBezTo>
                  <a:cubicBezTo>
                    <a:pt x="98690" y="72684"/>
                    <a:pt x="114565" y="106815"/>
                    <a:pt x="122238" y="120838"/>
                  </a:cubicBezTo>
                  <a:cubicBezTo>
                    <a:pt x="129911" y="134861"/>
                    <a:pt x="135467" y="134067"/>
                    <a:pt x="139700" y="136713"/>
                  </a:cubicBezTo>
                  <a:cubicBezTo>
                    <a:pt x="143933" y="139359"/>
                    <a:pt x="155046" y="138830"/>
                    <a:pt x="147638" y="136713"/>
                  </a:cubicBezTo>
                  <a:cubicBezTo>
                    <a:pt x="140230" y="134596"/>
                    <a:pt x="104775" y="140682"/>
                    <a:pt x="95250" y="124013"/>
                  </a:cubicBezTo>
                  <a:cubicBezTo>
                    <a:pt x="85725" y="107344"/>
                    <a:pt x="103188" y="51253"/>
                    <a:pt x="90488" y="36701"/>
                  </a:cubicBezTo>
                  <a:cubicBezTo>
                    <a:pt x="77788" y="22149"/>
                    <a:pt x="-264" y="41198"/>
                    <a:pt x="0" y="3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: 図形 1312">
              <a:extLst>
                <a:ext uri="{FF2B5EF4-FFF2-40B4-BE49-F238E27FC236}">
                  <a16:creationId xmlns:a16="http://schemas.microsoft.com/office/drawing/2014/main" id="{484E2E50-2803-4894-9AA2-87BA08408B0D}"/>
                </a:ext>
              </a:extLst>
            </p:cNvPr>
            <p:cNvSpPr/>
            <p:nvPr/>
          </p:nvSpPr>
          <p:spPr>
            <a:xfrm>
              <a:off x="4966956" y="7059595"/>
              <a:ext cx="125842" cy="93183"/>
            </a:xfrm>
            <a:custGeom>
              <a:avLst/>
              <a:gdLst>
                <a:gd name="connsiteX0" fmla="*/ 79707 w 125842"/>
                <a:gd name="connsiteY0" fmla="*/ 18 h 93183"/>
                <a:gd name="connsiteX1" fmla="*/ 1919 w 125842"/>
                <a:gd name="connsiteY1" fmla="*/ 58755 h 93183"/>
                <a:gd name="connsiteX2" fmla="*/ 33669 w 125842"/>
                <a:gd name="connsiteY2" fmla="*/ 92093 h 93183"/>
                <a:gd name="connsiteX3" fmla="*/ 125744 w 125842"/>
                <a:gd name="connsiteY3" fmla="*/ 84155 h 93183"/>
                <a:gd name="connsiteX4" fmla="*/ 14619 w 125842"/>
                <a:gd name="connsiteY4" fmla="*/ 74630 h 93183"/>
                <a:gd name="connsiteX5" fmla="*/ 9857 w 125842"/>
                <a:gd name="connsiteY5" fmla="*/ 65105 h 93183"/>
                <a:gd name="connsiteX6" fmla="*/ 79707 w 125842"/>
                <a:gd name="connsiteY6" fmla="*/ 18 h 93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842" h="93183">
                  <a:moveTo>
                    <a:pt x="79707" y="18"/>
                  </a:moveTo>
                  <a:cubicBezTo>
                    <a:pt x="78384" y="-1040"/>
                    <a:pt x="9592" y="43409"/>
                    <a:pt x="1919" y="58755"/>
                  </a:cubicBezTo>
                  <a:cubicBezTo>
                    <a:pt x="-5754" y="74101"/>
                    <a:pt x="13032" y="87860"/>
                    <a:pt x="33669" y="92093"/>
                  </a:cubicBezTo>
                  <a:cubicBezTo>
                    <a:pt x="54306" y="96326"/>
                    <a:pt x="128919" y="87066"/>
                    <a:pt x="125744" y="84155"/>
                  </a:cubicBezTo>
                  <a:cubicBezTo>
                    <a:pt x="122569" y="81245"/>
                    <a:pt x="33933" y="77805"/>
                    <a:pt x="14619" y="74630"/>
                  </a:cubicBezTo>
                  <a:cubicBezTo>
                    <a:pt x="-4696" y="71455"/>
                    <a:pt x="-3372" y="76217"/>
                    <a:pt x="9857" y="65105"/>
                  </a:cubicBezTo>
                  <a:cubicBezTo>
                    <a:pt x="23086" y="53993"/>
                    <a:pt x="81030" y="1076"/>
                    <a:pt x="79707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: 図形 1313">
              <a:extLst>
                <a:ext uri="{FF2B5EF4-FFF2-40B4-BE49-F238E27FC236}">
                  <a16:creationId xmlns:a16="http://schemas.microsoft.com/office/drawing/2014/main" id="{47AD295E-092A-4282-A8B4-A4098C352678}"/>
                </a:ext>
              </a:extLst>
            </p:cNvPr>
            <p:cNvSpPr/>
            <p:nvPr/>
          </p:nvSpPr>
          <p:spPr>
            <a:xfrm>
              <a:off x="4760449" y="6967360"/>
              <a:ext cx="80301" cy="43372"/>
            </a:xfrm>
            <a:custGeom>
              <a:avLst/>
              <a:gdLst>
                <a:gd name="connsiteX0" fmla="*/ 286 w 80301"/>
                <a:gd name="connsiteY0" fmla="*/ 177 h 43372"/>
                <a:gd name="connsiteX1" fmla="*/ 79661 w 80301"/>
                <a:gd name="connsiteY1" fmla="*/ 38277 h 43372"/>
                <a:gd name="connsiteX2" fmla="*/ 38386 w 80301"/>
                <a:gd name="connsiteY2" fmla="*/ 41452 h 43372"/>
                <a:gd name="connsiteX3" fmla="*/ 51086 w 80301"/>
                <a:gd name="connsiteY3" fmla="*/ 23990 h 43372"/>
                <a:gd name="connsiteX4" fmla="*/ 286 w 80301"/>
                <a:gd name="connsiteY4" fmla="*/ 177 h 4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01" h="43372">
                  <a:moveTo>
                    <a:pt x="286" y="177"/>
                  </a:moveTo>
                  <a:cubicBezTo>
                    <a:pt x="5048" y="2558"/>
                    <a:pt x="73311" y="31398"/>
                    <a:pt x="79661" y="38277"/>
                  </a:cubicBezTo>
                  <a:cubicBezTo>
                    <a:pt x="86011" y="45156"/>
                    <a:pt x="43148" y="43833"/>
                    <a:pt x="38386" y="41452"/>
                  </a:cubicBezTo>
                  <a:cubicBezTo>
                    <a:pt x="33624" y="39071"/>
                    <a:pt x="50557" y="27959"/>
                    <a:pt x="51086" y="23990"/>
                  </a:cubicBezTo>
                  <a:cubicBezTo>
                    <a:pt x="51615" y="20021"/>
                    <a:pt x="-4476" y="-2204"/>
                    <a:pt x="286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: 図形 1317">
              <a:extLst>
                <a:ext uri="{FF2B5EF4-FFF2-40B4-BE49-F238E27FC236}">
                  <a16:creationId xmlns:a16="http://schemas.microsoft.com/office/drawing/2014/main" id="{644F8271-9B16-470C-9481-32F61215BD19}"/>
                </a:ext>
              </a:extLst>
            </p:cNvPr>
            <p:cNvSpPr/>
            <p:nvPr/>
          </p:nvSpPr>
          <p:spPr>
            <a:xfrm>
              <a:off x="4098185" y="7454895"/>
              <a:ext cx="317191" cy="230514"/>
            </a:xfrm>
            <a:custGeom>
              <a:avLst/>
              <a:gdLst>
                <a:gd name="connsiteX0" fmla="*/ 29315 w 317191"/>
                <a:gd name="connsiteY0" fmla="*/ 230193 h 230514"/>
                <a:gd name="connsiteX1" fmla="*/ 38840 w 317191"/>
                <a:gd name="connsiteY1" fmla="*/ 117480 h 230514"/>
                <a:gd name="connsiteX2" fmla="*/ 84878 w 317191"/>
                <a:gd name="connsiteY2" fmla="*/ 100018 h 230514"/>
                <a:gd name="connsiteX3" fmla="*/ 316653 w 317191"/>
                <a:gd name="connsiteY3" fmla="*/ 5 h 230514"/>
                <a:gd name="connsiteX4" fmla="*/ 11853 w 317191"/>
                <a:gd name="connsiteY4" fmla="*/ 104780 h 230514"/>
                <a:gd name="connsiteX5" fmla="*/ 57890 w 317191"/>
                <a:gd name="connsiteY5" fmla="*/ 96843 h 230514"/>
                <a:gd name="connsiteX6" fmla="*/ 16615 w 317191"/>
                <a:gd name="connsiteY6" fmla="*/ 150818 h 230514"/>
                <a:gd name="connsiteX7" fmla="*/ 29315 w 317191"/>
                <a:gd name="connsiteY7" fmla="*/ 230193 h 230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191" h="230514">
                  <a:moveTo>
                    <a:pt x="29315" y="230193"/>
                  </a:moveTo>
                  <a:cubicBezTo>
                    <a:pt x="33019" y="224637"/>
                    <a:pt x="29580" y="139176"/>
                    <a:pt x="38840" y="117480"/>
                  </a:cubicBezTo>
                  <a:cubicBezTo>
                    <a:pt x="48101" y="95784"/>
                    <a:pt x="84878" y="100018"/>
                    <a:pt x="84878" y="100018"/>
                  </a:cubicBezTo>
                  <a:cubicBezTo>
                    <a:pt x="131180" y="80439"/>
                    <a:pt x="328824" y="-789"/>
                    <a:pt x="316653" y="5"/>
                  </a:cubicBezTo>
                  <a:cubicBezTo>
                    <a:pt x="304482" y="799"/>
                    <a:pt x="54980" y="88640"/>
                    <a:pt x="11853" y="104780"/>
                  </a:cubicBezTo>
                  <a:cubicBezTo>
                    <a:pt x="-31274" y="120920"/>
                    <a:pt x="57096" y="89170"/>
                    <a:pt x="57890" y="96843"/>
                  </a:cubicBezTo>
                  <a:cubicBezTo>
                    <a:pt x="58684" y="104516"/>
                    <a:pt x="22436" y="133885"/>
                    <a:pt x="16615" y="150818"/>
                  </a:cubicBezTo>
                  <a:cubicBezTo>
                    <a:pt x="10794" y="167751"/>
                    <a:pt x="25611" y="235749"/>
                    <a:pt x="29315" y="2301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: 図形 1318">
              <a:extLst>
                <a:ext uri="{FF2B5EF4-FFF2-40B4-BE49-F238E27FC236}">
                  <a16:creationId xmlns:a16="http://schemas.microsoft.com/office/drawing/2014/main" id="{13BE765E-E1D4-4249-BD55-17E6EF3B8F17}"/>
                </a:ext>
              </a:extLst>
            </p:cNvPr>
            <p:cNvSpPr/>
            <p:nvPr/>
          </p:nvSpPr>
          <p:spPr>
            <a:xfrm>
              <a:off x="4227512" y="7457477"/>
              <a:ext cx="180287" cy="672906"/>
            </a:xfrm>
            <a:custGeom>
              <a:avLst/>
              <a:gdLst>
                <a:gd name="connsiteX0" fmla="*/ 179388 w 180287"/>
                <a:gd name="connsiteY0" fmla="*/ 14886 h 672906"/>
                <a:gd name="connsiteX1" fmla="*/ 166688 w 180287"/>
                <a:gd name="connsiteY1" fmla="*/ 197448 h 672906"/>
                <a:gd name="connsiteX2" fmla="*/ 168276 w 180287"/>
                <a:gd name="connsiteY2" fmla="*/ 643536 h 672906"/>
                <a:gd name="connsiteX3" fmla="*/ 152401 w 180287"/>
                <a:gd name="connsiteY3" fmla="*/ 632423 h 672906"/>
                <a:gd name="connsiteX4" fmla="*/ 1 w 180287"/>
                <a:gd name="connsiteY4" fmla="*/ 649886 h 672906"/>
                <a:gd name="connsiteX5" fmla="*/ 155576 w 180287"/>
                <a:gd name="connsiteY5" fmla="*/ 629248 h 672906"/>
                <a:gd name="connsiteX6" fmla="*/ 138113 w 180287"/>
                <a:gd name="connsiteY6" fmla="*/ 562573 h 672906"/>
                <a:gd name="connsiteX7" fmla="*/ 179388 w 180287"/>
                <a:gd name="connsiteY7" fmla="*/ 14886 h 67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287" h="672906">
                  <a:moveTo>
                    <a:pt x="179388" y="14886"/>
                  </a:moveTo>
                  <a:cubicBezTo>
                    <a:pt x="184150" y="-45968"/>
                    <a:pt x="168540" y="92673"/>
                    <a:pt x="166688" y="197448"/>
                  </a:cubicBezTo>
                  <a:cubicBezTo>
                    <a:pt x="164836" y="302223"/>
                    <a:pt x="170657" y="571040"/>
                    <a:pt x="168276" y="643536"/>
                  </a:cubicBezTo>
                  <a:cubicBezTo>
                    <a:pt x="165895" y="716032"/>
                    <a:pt x="180447" y="631365"/>
                    <a:pt x="152401" y="632423"/>
                  </a:cubicBezTo>
                  <a:cubicBezTo>
                    <a:pt x="124355" y="633481"/>
                    <a:pt x="-528" y="650415"/>
                    <a:pt x="1" y="649886"/>
                  </a:cubicBezTo>
                  <a:cubicBezTo>
                    <a:pt x="530" y="649357"/>
                    <a:pt x="132557" y="643800"/>
                    <a:pt x="155576" y="629248"/>
                  </a:cubicBezTo>
                  <a:cubicBezTo>
                    <a:pt x="178595" y="614696"/>
                    <a:pt x="136790" y="662321"/>
                    <a:pt x="138113" y="562573"/>
                  </a:cubicBezTo>
                  <a:cubicBezTo>
                    <a:pt x="139436" y="462825"/>
                    <a:pt x="174626" y="75740"/>
                    <a:pt x="179388" y="148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: 図形 1319">
              <a:extLst>
                <a:ext uri="{FF2B5EF4-FFF2-40B4-BE49-F238E27FC236}">
                  <a16:creationId xmlns:a16="http://schemas.microsoft.com/office/drawing/2014/main" id="{5E22C4BA-BF31-45D4-B115-DBBA8C14DBD4}"/>
                </a:ext>
              </a:extLst>
            </p:cNvPr>
            <p:cNvSpPr/>
            <p:nvPr/>
          </p:nvSpPr>
          <p:spPr>
            <a:xfrm>
              <a:off x="4387265" y="7467510"/>
              <a:ext cx="19718" cy="241101"/>
            </a:xfrm>
            <a:custGeom>
              <a:avLst/>
              <a:gdLst>
                <a:gd name="connsiteX0" fmla="*/ 19635 w 19718"/>
                <a:gd name="connsiteY0" fmla="*/ 90 h 241101"/>
                <a:gd name="connsiteX1" fmla="*/ 585 w 19718"/>
                <a:gd name="connsiteY1" fmla="*/ 198528 h 241101"/>
                <a:gd name="connsiteX2" fmla="*/ 6935 w 19718"/>
                <a:gd name="connsiteY2" fmla="*/ 225515 h 241101"/>
                <a:gd name="connsiteX3" fmla="*/ 19635 w 19718"/>
                <a:gd name="connsiteY3" fmla="*/ 90 h 241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18" h="241101">
                  <a:moveTo>
                    <a:pt x="19635" y="90"/>
                  </a:moveTo>
                  <a:cubicBezTo>
                    <a:pt x="18577" y="-4408"/>
                    <a:pt x="2702" y="160957"/>
                    <a:pt x="585" y="198528"/>
                  </a:cubicBezTo>
                  <a:cubicBezTo>
                    <a:pt x="-1532" y="236099"/>
                    <a:pt x="2437" y="257530"/>
                    <a:pt x="6935" y="225515"/>
                  </a:cubicBezTo>
                  <a:cubicBezTo>
                    <a:pt x="11433" y="193500"/>
                    <a:pt x="20693" y="4588"/>
                    <a:pt x="19635" y="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: 図形 1320">
              <a:extLst>
                <a:ext uri="{FF2B5EF4-FFF2-40B4-BE49-F238E27FC236}">
                  <a16:creationId xmlns:a16="http://schemas.microsoft.com/office/drawing/2014/main" id="{69FE35FA-5A90-4BEC-90D1-8C51DB5BED2A}"/>
                </a:ext>
              </a:extLst>
            </p:cNvPr>
            <p:cNvSpPr/>
            <p:nvPr/>
          </p:nvSpPr>
          <p:spPr>
            <a:xfrm>
              <a:off x="4115656" y="7564702"/>
              <a:ext cx="213764" cy="534647"/>
            </a:xfrm>
            <a:custGeom>
              <a:avLst/>
              <a:gdLst>
                <a:gd name="connsiteX0" fmla="*/ 732 w 213764"/>
                <a:gd name="connsiteY0" fmla="*/ 101336 h 534647"/>
                <a:gd name="connsiteX1" fmla="*/ 184882 w 213764"/>
                <a:gd name="connsiteY1" fmla="*/ 36248 h 534647"/>
                <a:gd name="connsiteX2" fmla="*/ 213457 w 213764"/>
                <a:gd name="connsiteY2" fmla="*/ 26723 h 534647"/>
                <a:gd name="connsiteX3" fmla="*/ 188057 w 213764"/>
                <a:gd name="connsiteY3" fmla="*/ 4498 h 534647"/>
                <a:gd name="connsiteX4" fmla="*/ 169007 w 213764"/>
                <a:gd name="connsiteY4" fmla="*/ 125148 h 534647"/>
                <a:gd name="connsiteX5" fmla="*/ 149957 w 213764"/>
                <a:gd name="connsiteY5" fmla="*/ 517261 h 534647"/>
                <a:gd name="connsiteX6" fmla="*/ 154719 w 213764"/>
                <a:gd name="connsiteY6" fmla="*/ 422011 h 534647"/>
                <a:gd name="connsiteX7" fmla="*/ 195994 w 213764"/>
                <a:gd name="connsiteY7" fmla="*/ 31486 h 534647"/>
                <a:gd name="connsiteX8" fmla="*/ 122969 w 213764"/>
                <a:gd name="connsiteY8" fmla="*/ 41011 h 534647"/>
                <a:gd name="connsiteX9" fmla="*/ 732 w 213764"/>
                <a:gd name="connsiteY9" fmla="*/ 101336 h 534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764" h="534647">
                  <a:moveTo>
                    <a:pt x="732" y="101336"/>
                  </a:moveTo>
                  <a:cubicBezTo>
                    <a:pt x="11051" y="100542"/>
                    <a:pt x="149428" y="48683"/>
                    <a:pt x="184882" y="36248"/>
                  </a:cubicBezTo>
                  <a:cubicBezTo>
                    <a:pt x="220336" y="23813"/>
                    <a:pt x="212928" y="32015"/>
                    <a:pt x="213457" y="26723"/>
                  </a:cubicBezTo>
                  <a:cubicBezTo>
                    <a:pt x="213986" y="21431"/>
                    <a:pt x="195465" y="-11906"/>
                    <a:pt x="188057" y="4498"/>
                  </a:cubicBezTo>
                  <a:cubicBezTo>
                    <a:pt x="180649" y="20902"/>
                    <a:pt x="175357" y="39688"/>
                    <a:pt x="169007" y="125148"/>
                  </a:cubicBezTo>
                  <a:cubicBezTo>
                    <a:pt x="162657" y="210608"/>
                    <a:pt x="152338" y="467784"/>
                    <a:pt x="149957" y="517261"/>
                  </a:cubicBezTo>
                  <a:cubicBezTo>
                    <a:pt x="147576" y="566738"/>
                    <a:pt x="147046" y="502973"/>
                    <a:pt x="154719" y="422011"/>
                  </a:cubicBezTo>
                  <a:cubicBezTo>
                    <a:pt x="162392" y="341049"/>
                    <a:pt x="201286" y="94986"/>
                    <a:pt x="195994" y="31486"/>
                  </a:cubicBezTo>
                  <a:cubicBezTo>
                    <a:pt x="190702" y="-32014"/>
                    <a:pt x="153925" y="30163"/>
                    <a:pt x="122969" y="41011"/>
                  </a:cubicBezTo>
                  <a:cubicBezTo>
                    <a:pt x="92013" y="51859"/>
                    <a:pt x="-9587" y="102130"/>
                    <a:pt x="732" y="1013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: 図形 1321">
              <a:extLst>
                <a:ext uri="{FF2B5EF4-FFF2-40B4-BE49-F238E27FC236}">
                  <a16:creationId xmlns:a16="http://schemas.microsoft.com/office/drawing/2014/main" id="{52861D6F-0A46-4833-955B-F853AC403FA8}"/>
                </a:ext>
              </a:extLst>
            </p:cNvPr>
            <p:cNvSpPr/>
            <p:nvPr/>
          </p:nvSpPr>
          <p:spPr>
            <a:xfrm>
              <a:off x="4267182" y="7936845"/>
              <a:ext cx="24237" cy="168037"/>
            </a:xfrm>
            <a:custGeom>
              <a:avLst/>
              <a:gdLst>
                <a:gd name="connsiteX0" fmla="*/ 23831 w 24237"/>
                <a:gd name="connsiteY0" fmla="*/ 655 h 168037"/>
                <a:gd name="connsiteX1" fmla="*/ 14306 w 24237"/>
                <a:gd name="connsiteY1" fmla="*/ 162580 h 168037"/>
                <a:gd name="connsiteX2" fmla="*/ 4781 w 24237"/>
                <a:gd name="connsiteY2" fmla="*/ 127655 h 168037"/>
                <a:gd name="connsiteX3" fmla="*/ 18 w 24237"/>
                <a:gd name="connsiteY3" fmla="*/ 105430 h 168037"/>
                <a:gd name="connsiteX4" fmla="*/ 23831 w 24237"/>
                <a:gd name="connsiteY4" fmla="*/ 655 h 16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237" h="168037">
                  <a:moveTo>
                    <a:pt x="23831" y="655"/>
                  </a:moveTo>
                  <a:cubicBezTo>
                    <a:pt x="26212" y="10180"/>
                    <a:pt x="17481" y="141413"/>
                    <a:pt x="14306" y="162580"/>
                  </a:cubicBezTo>
                  <a:cubicBezTo>
                    <a:pt x="11131" y="183747"/>
                    <a:pt x="7162" y="137180"/>
                    <a:pt x="4781" y="127655"/>
                  </a:cubicBezTo>
                  <a:cubicBezTo>
                    <a:pt x="2400" y="118130"/>
                    <a:pt x="-246" y="122628"/>
                    <a:pt x="18" y="105430"/>
                  </a:cubicBezTo>
                  <a:cubicBezTo>
                    <a:pt x="282" y="88232"/>
                    <a:pt x="21450" y="-8870"/>
                    <a:pt x="23831" y="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: 図形 1322">
              <a:extLst>
                <a:ext uri="{FF2B5EF4-FFF2-40B4-BE49-F238E27FC236}">
                  <a16:creationId xmlns:a16="http://schemas.microsoft.com/office/drawing/2014/main" id="{856FB1DF-9BE8-42ED-AD25-304C26460638}"/>
                </a:ext>
              </a:extLst>
            </p:cNvPr>
            <p:cNvSpPr/>
            <p:nvPr/>
          </p:nvSpPr>
          <p:spPr>
            <a:xfrm>
              <a:off x="4629065" y="7532896"/>
              <a:ext cx="221072" cy="567009"/>
            </a:xfrm>
            <a:custGeom>
              <a:avLst/>
              <a:gdLst>
                <a:gd name="connsiteX0" fmla="*/ 85 w 221072"/>
                <a:gd name="connsiteY0" fmla="*/ 126792 h 567009"/>
                <a:gd name="connsiteX1" fmla="*/ 188998 w 221072"/>
                <a:gd name="connsiteY1" fmla="*/ 49004 h 567009"/>
                <a:gd name="connsiteX2" fmla="*/ 212810 w 221072"/>
                <a:gd name="connsiteY2" fmla="*/ 50592 h 567009"/>
                <a:gd name="connsiteX3" fmla="*/ 192173 w 221072"/>
                <a:gd name="connsiteY3" fmla="*/ 91867 h 567009"/>
                <a:gd name="connsiteX4" fmla="*/ 173123 w 221072"/>
                <a:gd name="connsiteY4" fmla="*/ 539542 h 567009"/>
                <a:gd name="connsiteX5" fmla="*/ 187410 w 221072"/>
                <a:gd name="connsiteY5" fmla="*/ 464929 h 567009"/>
                <a:gd name="connsiteX6" fmla="*/ 220748 w 221072"/>
                <a:gd name="connsiteY6" fmla="*/ 26779 h 567009"/>
                <a:gd name="connsiteX7" fmla="*/ 165185 w 221072"/>
                <a:gd name="connsiteY7" fmla="*/ 55354 h 567009"/>
                <a:gd name="connsiteX8" fmla="*/ 85 w 221072"/>
                <a:gd name="connsiteY8" fmla="*/ 126792 h 567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072" h="567009">
                  <a:moveTo>
                    <a:pt x="85" y="126792"/>
                  </a:moveTo>
                  <a:cubicBezTo>
                    <a:pt x="4054" y="125734"/>
                    <a:pt x="153544" y="61704"/>
                    <a:pt x="188998" y="49004"/>
                  </a:cubicBezTo>
                  <a:cubicBezTo>
                    <a:pt x="224452" y="36304"/>
                    <a:pt x="212281" y="43448"/>
                    <a:pt x="212810" y="50592"/>
                  </a:cubicBezTo>
                  <a:cubicBezTo>
                    <a:pt x="213339" y="57736"/>
                    <a:pt x="198787" y="10375"/>
                    <a:pt x="192173" y="91867"/>
                  </a:cubicBezTo>
                  <a:cubicBezTo>
                    <a:pt x="185559" y="173359"/>
                    <a:pt x="173917" y="477365"/>
                    <a:pt x="173123" y="539542"/>
                  </a:cubicBezTo>
                  <a:cubicBezTo>
                    <a:pt x="172329" y="601719"/>
                    <a:pt x="179473" y="550389"/>
                    <a:pt x="187410" y="464929"/>
                  </a:cubicBezTo>
                  <a:cubicBezTo>
                    <a:pt x="195347" y="379469"/>
                    <a:pt x="224452" y="95041"/>
                    <a:pt x="220748" y="26779"/>
                  </a:cubicBezTo>
                  <a:cubicBezTo>
                    <a:pt x="217044" y="-41483"/>
                    <a:pt x="198258" y="40537"/>
                    <a:pt x="165185" y="55354"/>
                  </a:cubicBezTo>
                  <a:cubicBezTo>
                    <a:pt x="132112" y="70171"/>
                    <a:pt x="-3884" y="127850"/>
                    <a:pt x="85" y="1267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: 図形 1323">
              <a:extLst>
                <a:ext uri="{FF2B5EF4-FFF2-40B4-BE49-F238E27FC236}">
                  <a16:creationId xmlns:a16="http://schemas.microsoft.com/office/drawing/2014/main" id="{6B013D68-A99E-466C-B551-4B2E63B0E15E}"/>
                </a:ext>
              </a:extLst>
            </p:cNvPr>
            <p:cNvSpPr/>
            <p:nvPr/>
          </p:nvSpPr>
          <p:spPr>
            <a:xfrm>
              <a:off x="4654811" y="7435008"/>
              <a:ext cx="299654" cy="225569"/>
            </a:xfrm>
            <a:custGeom>
              <a:avLst/>
              <a:gdLst>
                <a:gd name="connsiteX0" fmla="*/ 6089 w 299654"/>
                <a:gd name="connsiteY0" fmla="*/ 224680 h 225569"/>
                <a:gd name="connsiteX1" fmla="*/ 2914 w 299654"/>
                <a:gd name="connsiteY1" fmla="*/ 105617 h 225569"/>
                <a:gd name="connsiteX2" fmla="*/ 48952 w 299654"/>
                <a:gd name="connsiteY2" fmla="*/ 99267 h 225569"/>
                <a:gd name="connsiteX3" fmla="*/ 287077 w 299654"/>
                <a:gd name="connsiteY3" fmla="*/ 2430 h 225569"/>
                <a:gd name="connsiteX4" fmla="*/ 241039 w 299654"/>
                <a:gd name="connsiteY4" fmla="*/ 37355 h 225569"/>
                <a:gd name="connsiteX5" fmla="*/ 23552 w 299654"/>
                <a:gd name="connsiteY5" fmla="*/ 126255 h 225569"/>
                <a:gd name="connsiteX6" fmla="*/ 17202 w 299654"/>
                <a:gd name="connsiteY6" fmla="*/ 159592 h 225569"/>
                <a:gd name="connsiteX7" fmla="*/ 6089 w 299654"/>
                <a:gd name="connsiteY7" fmla="*/ 224680 h 22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9654" h="225569">
                  <a:moveTo>
                    <a:pt x="6089" y="224680"/>
                  </a:moveTo>
                  <a:cubicBezTo>
                    <a:pt x="3708" y="215684"/>
                    <a:pt x="-4230" y="126519"/>
                    <a:pt x="2914" y="105617"/>
                  </a:cubicBezTo>
                  <a:cubicBezTo>
                    <a:pt x="10058" y="84715"/>
                    <a:pt x="1592" y="116465"/>
                    <a:pt x="48952" y="99267"/>
                  </a:cubicBezTo>
                  <a:cubicBezTo>
                    <a:pt x="96312" y="82069"/>
                    <a:pt x="255062" y="12749"/>
                    <a:pt x="287077" y="2430"/>
                  </a:cubicBezTo>
                  <a:cubicBezTo>
                    <a:pt x="319092" y="-7889"/>
                    <a:pt x="284960" y="16718"/>
                    <a:pt x="241039" y="37355"/>
                  </a:cubicBezTo>
                  <a:cubicBezTo>
                    <a:pt x="197118" y="57992"/>
                    <a:pt x="60858" y="105882"/>
                    <a:pt x="23552" y="126255"/>
                  </a:cubicBezTo>
                  <a:cubicBezTo>
                    <a:pt x="-13754" y="146628"/>
                    <a:pt x="17996" y="147421"/>
                    <a:pt x="17202" y="159592"/>
                  </a:cubicBezTo>
                  <a:cubicBezTo>
                    <a:pt x="16408" y="171763"/>
                    <a:pt x="8470" y="233676"/>
                    <a:pt x="6089" y="2246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: 図形 1324">
              <a:extLst>
                <a:ext uri="{FF2B5EF4-FFF2-40B4-BE49-F238E27FC236}">
                  <a16:creationId xmlns:a16="http://schemas.microsoft.com/office/drawing/2014/main" id="{7F0392F4-97CD-496E-8693-AF0C62214E4D}"/>
                </a:ext>
              </a:extLst>
            </p:cNvPr>
            <p:cNvSpPr/>
            <p:nvPr/>
          </p:nvSpPr>
          <p:spPr>
            <a:xfrm>
              <a:off x="4809917" y="7449912"/>
              <a:ext cx="133850" cy="641961"/>
            </a:xfrm>
            <a:custGeom>
              <a:avLst/>
              <a:gdLst>
                <a:gd name="connsiteX0" fmla="*/ 133558 w 133850"/>
                <a:gd name="connsiteY0" fmla="*/ 226 h 641961"/>
                <a:gd name="connsiteX1" fmla="*/ 117683 w 133850"/>
                <a:gd name="connsiteY1" fmla="*/ 455838 h 641961"/>
                <a:gd name="connsiteX2" fmla="*/ 119271 w 133850"/>
                <a:gd name="connsiteY2" fmla="*/ 620938 h 641961"/>
                <a:gd name="connsiteX3" fmla="*/ 119271 w 133850"/>
                <a:gd name="connsiteY3" fmla="*/ 620938 h 641961"/>
                <a:gd name="connsiteX4" fmla="*/ 208 w 133850"/>
                <a:gd name="connsiteY4" fmla="*/ 641576 h 641961"/>
                <a:gd name="connsiteX5" fmla="*/ 90696 w 133850"/>
                <a:gd name="connsiteY5" fmla="*/ 600301 h 641961"/>
                <a:gd name="connsiteX6" fmla="*/ 101808 w 133850"/>
                <a:gd name="connsiteY6" fmla="*/ 519338 h 641961"/>
                <a:gd name="connsiteX7" fmla="*/ 133558 w 133850"/>
                <a:gd name="connsiteY7" fmla="*/ 226 h 64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850" h="641961">
                  <a:moveTo>
                    <a:pt x="133558" y="226"/>
                  </a:moveTo>
                  <a:cubicBezTo>
                    <a:pt x="136204" y="-10357"/>
                    <a:pt x="120064" y="352386"/>
                    <a:pt x="117683" y="455838"/>
                  </a:cubicBezTo>
                  <a:cubicBezTo>
                    <a:pt x="115302" y="559290"/>
                    <a:pt x="119271" y="620938"/>
                    <a:pt x="119271" y="620938"/>
                  </a:cubicBezTo>
                  <a:lnTo>
                    <a:pt x="119271" y="620938"/>
                  </a:lnTo>
                  <a:cubicBezTo>
                    <a:pt x="99427" y="624378"/>
                    <a:pt x="4970" y="645016"/>
                    <a:pt x="208" y="641576"/>
                  </a:cubicBezTo>
                  <a:cubicBezTo>
                    <a:pt x="-4555" y="638137"/>
                    <a:pt x="73763" y="620674"/>
                    <a:pt x="90696" y="600301"/>
                  </a:cubicBezTo>
                  <a:cubicBezTo>
                    <a:pt x="107629" y="579928"/>
                    <a:pt x="97046" y="617763"/>
                    <a:pt x="101808" y="519338"/>
                  </a:cubicBezTo>
                  <a:cubicBezTo>
                    <a:pt x="106570" y="420913"/>
                    <a:pt x="130912" y="10809"/>
                    <a:pt x="133558" y="2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: 図形 1325">
              <a:extLst>
                <a:ext uri="{FF2B5EF4-FFF2-40B4-BE49-F238E27FC236}">
                  <a16:creationId xmlns:a16="http://schemas.microsoft.com/office/drawing/2014/main" id="{AB4373C3-4320-449E-B081-30E4BB793A4E}"/>
                </a:ext>
              </a:extLst>
            </p:cNvPr>
            <p:cNvSpPr/>
            <p:nvPr/>
          </p:nvSpPr>
          <p:spPr>
            <a:xfrm>
              <a:off x="5124750" y="7476879"/>
              <a:ext cx="374038" cy="593980"/>
            </a:xfrm>
            <a:custGeom>
              <a:avLst/>
              <a:gdLst>
                <a:gd name="connsiteX0" fmla="*/ 1288 w 374038"/>
                <a:gd name="connsiteY0" fmla="*/ 149471 h 593980"/>
                <a:gd name="connsiteX1" fmla="*/ 137813 w 374038"/>
                <a:gd name="connsiteY1" fmla="*/ 133596 h 593980"/>
                <a:gd name="connsiteX2" fmla="*/ 147338 w 374038"/>
                <a:gd name="connsiteY2" fmla="*/ 103434 h 593980"/>
                <a:gd name="connsiteX3" fmla="*/ 228300 w 374038"/>
                <a:gd name="connsiteY3" fmla="*/ 30409 h 593980"/>
                <a:gd name="connsiteX4" fmla="*/ 291800 w 374038"/>
                <a:gd name="connsiteY4" fmla="*/ 27234 h 593980"/>
                <a:gd name="connsiteX5" fmla="*/ 342600 w 374038"/>
                <a:gd name="connsiteY5" fmla="*/ 95496 h 593980"/>
                <a:gd name="connsiteX6" fmla="*/ 334663 w 374038"/>
                <a:gd name="connsiteY6" fmla="*/ 179634 h 593980"/>
                <a:gd name="connsiteX7" fmla="*/ 244175 w 374038"/>
                <a:gd name="connsiteY7" fmla="*/ 298696 h 593980"/>
                <a:gd name="connsiteX8" fmla="*/ 31450 w 374038"/>
                <a:gd name="connsiteY8" fmla="*/ 506659 h 593980"/>
                <a:gd name="connsiteX9" fmla="*/ 28275 w 374038"/>
                <a:gd name="connsiteY9" fmla="*/ 593971 h 593980"/>
                <a:gd name="connsiteX10" fmla="*/ 56850 w 374038"/>
                <a:gd name="connsiteY10" fmla="*/ 511421 h 593980"/>
                <a:gd name="connsiteX11" fmla="*/ 174325 w 374038"/>
                <a:gd name="connsiteY11" fmla="*/ 384421 h 593980"/>
                <a:gd name="connsiteX12" fmla="*/ 371175 w 374038"/>
                <a:gd name="connsiteY12" fmla="*/ 119309 h 593980"/>
                <a:gd name="connsiteX13" fmla="*/ 280688 w 374038"/>
                <a:gd name="connsiteY13" fmla="*/ 246 h 593980"/>
                <a:gd name="connsiteX14" fmla="*/ 134638 w 374038"/>
                <a:gd name="connsiteY14" fmla="*/ 89146 h 593980"/>
                <a:gd name="connsiteX15" fmla="*/ 72725 w 374038"/>
                <a:gd name="connsiteY15" fmla="*/ 124071 h 593980"/>
                <a:gd name="connsiteX16" fmla="*/ 1288 w 374038"/>
                <a:gd name="connsiteY16" fmla="*/ 149471 h 59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4038" h="593980">
                  <a:moveTo>
                    <a:pt x="1288" y="149471"/>
                  </a:moveTo>
                  <a:cubicBezTo>
                    <a:pt x="12136" y="151058"/>
                    <a:pt x="113471" y="141269"/>
                    <a:pt x="137813" y="133596"/>
                  </a:cubicBezTo>
                  <a:cubicBezTo>
                    <a:pt x="162155" y="125923"/>
                    <a:pt x="132257" y="120632"/>
                    <a:pt x="147338" y="103434"/>
                  </a:cubicBezTo>
                  <a:cubicBezTo>
                    <a:pt x="162419" y="86236"/>
                    <a:pt x="204223" y="43109"/>
                    <a:pt x="228300" y="30409"/>
                  </a:cubicBezTo>
                  <a:cubicBezTo>
                    <a:pt x="252377" y="17709"/>
                    <a:pt x="272750" y="16386"/>
                    <a:pt x="291800" y="27234"/>
                  </a:cubicBezTo>
                  <a:cubicBezTo>
                    <a:pt x="310850" y="38082"/>
                    <a:pt x="335456" y="70096"/>
                    <a:pt x="342600" y="95496"/>
                  </a:cubicBezTo>
                  <a:cubicBezTo>
                    <a:pt x="349744" y="120896"/>
                    <a:pt x="351067" y="145767"/>
                    <a:pt x="334663" y="179634"/>
                  </a:cubicBezTo>
                  <a:cubicBezTo>
                    <a:pt x="318259" y="213501"/>
                    <a:pt x="294710" y="244192"/>
                    <a:pt x="244175" y="298696"/>
                  </a:cubicBezTo>
                  <a:cubicBezTo>
                    <a:pt x="193640" y="353200"/>
                    <a:pt x="67433" y="457447"/>
                    <a:pt x="31450" y="506659"/>
                  </a:cubicBezTo>
                  <a:cubicBezTo>
                    <a:pt x="-4533" y="555871"/>
                    <a:pt x="24042" y="593177"/>
                    <a:pt x="28275" y="593971"/>
                  </a:cubicBezTo>
                  <a:cubicBezTo>
                    <a:pt x="32508" y="594765"/>
                    <a:pt x="32508" y="546346"/>
                    <a:pt x="56850" y="511421"/>
                  </a:cubicBezTo>
                  <a:cubicBezTo>
                    <a:pt x="81192" y="476496"/>
                    <a:pt x="121938" y="449773"/>
                    <a:pt x="174325" y="384421"/>
                  </a:cubicBezTo>
                  <a:cubicBezTo>
                    <a:pt x="226712" y="319069"/>
                    <a:pt x="353448" y="183338"/>
                    <a:pt x="371175" y="119309"/>
                  </a:cubicBezTo>
                  <a:cubicBezTo>
                    <a:pt x="388902" y="55280"/>
                    <a:pt x="320111" y="5273"/>
                    <a:pt x="280688" y="246"/>
                  </a:cubicBezTo>
                  <a:cubicBezTo>
                    <a:pt x="241265" y="-4781"/>
                    <a:pt x="169299" y="68508"/>
                    <a:pt x="134638" y="89146"/>
                  </a:cubicBezTo>
                  <a:cubicBezTo>
                    <a:pt x="99978" y="109783"/>
                    <a:pt x="94421" y="115869"/>
                    <a:pt x="72725" y="124071"/>
                  </a:cubicBezTo>
                  <a:cubicBezTo>
                    <a:pt x="51029" y="132273"/>
                    <a:pt x="-9560" y="147884"/>
                    <a:pt x="1288" y="1494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: 図形 1326">
              <a:extLst>
                <a:ext uri="{FF2B5EF4-FFF2-40B4-BE49-F238E27FC236}">
                  <a16:creationId xmlns:a16="http://schemas.microsoft.com/office/drawing/2014/main" id="{C6A7A327-6A43-443A-93D7-50865E135448}"/>
                </a:ext>
              </a:extLst>
            </p:cNvPr>
            <p:cNvSpPr/>
            <p:nvPr/>
          </p:nvSpPr>
          <p:spPr>
            <a:xfrm>
              <a:off x="5143190" y="7408823"/>
              <a:ext cx="442734" cy="342316"/>
            </a:xfrm>
            <a:custGeom>
              <a:avLst/>
              <a:gdLst>
                <a:gd name="connsiteX0" fmla="*/ 310 w 442734"/>
                <a:gd name="connsiteY0" fmla="*/ 201652 h 342316"/>
                <a:gd name="connsiteX1" fmla="*/ 76510 w 442734"/>
                <a:gd name="connsiteY1" fmla="*/ 73065 h 342316"/>
                <a:gd name="connsiteX2" fmla="*/ 143185 w 442734"/>
                <a:gd name="connsiteY2" fmla="*/ 30202 h 342316"/>
                <a:gd name="connsiteX3" fmla="*/ 295585 w 442734"/>
                <a:gd name="connsiteY3" fmla="*/ 1627 h 342316"/>
                <a:gd name="connsiteX4" fmla="*/ 420998 w 442734"/>
                <a:gd name="connsiteY4" fmla="*/ 79415 h 342316"/>
                <a:gd name="connsiteX5" fmla="*/ 441635 w 442734"/>
                <a:gd name="connsiteY5" fmla="*/ 222290 h 342316"/>
                <a:gd name="connsiteX6" fmla="*/ 408298 w 442734"/>
                <a:gd name="connsiteY6" fmla="*/ 296902 h 342316"/>
                <a:gd name="connsiteX7" fmla="*/ 370198 w 442734"/>
                <a:gd name="connsiteY7" fmla="*/ 341352 h 342316"/>
                <a:gd name="connsiteX8" fmla="*/ 420998 w 442734"/>
                <a:gd name="connsiteY8" fmla="*/ 255627 h 342316"/>
                <a:gd name="connsiteX9" fmla="*/ 433698 w 442734"/>
                <a:gd name="connsiteY9" fmla="*/ 134977 h 342316"/>
                <a:gd name="connsiteX10" fmla="*/ 376548 w 442734"/>
                <a:gd name="connsiteY10" fmla="*/ 54015 h 342316"/>
                <a:gd name="connsiteX11" fmla="*/ 238435 w 442734"/>
                <a:gd name="connsiteY11" fmla="*/ 27027 h 342316"/>
                <a:gd name="connsiteX12" fmla="*/ 106673 w 442734"/>
                <a:gd name="connsiteY12" fmla="*/ 73065 h 342316"/>
                <a:gd name="connsiteX13" fmla="*/ 310 w 442734"/>
                <a:gd name="connsiteY13" fmla="*/ 201652 h 34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734" h="342316">
                  <a:moveTo>
                    <a:pt x="310" y="201652"/>
                  </a:moveTo>
                  <a:cubicBezTo>
                    <a:pt x="-4717" y="201652"/>
                    <a:pt x="52698" y="101640"/>
                    <a:pt x="76510" y="73065"/>
                  </a:cubicBezTo>
                  <a:cubicBezTo>
                    <a:pt x="100322" y="44490"/>
                    <a:pt x="106673" y="42108"/>
                    <a:pt x="143185" y="30202"/>
                  </a:cubicBezTo>
                  <a:cubicBezTo>
                    <a:pt x="179697" y="18296"/>
                    <a:pt x="249283" y="-6575"/>
                    <a:pt x="295585" y="1627"/>
                  </a:cubicBezTo>
                  <a:cubicBezTo>
                    <a:pt x="341887" y="9829"/>
                    <a:pt x="396656" y="42638"/>
                    <a:pt x="420998" y="79415"/>
                  </a:cubicBezTo>
                  <a:cubicBezTo>
                    <a:pt x="445340" y="116192"/>
                    <a:pt x="443752" y="186042"/>
                    <a:pt x="441635" y="222290"/>
                  </a:cubicBezTo>
                  <a:cubicBezTo>
                    <a:pt x="439518" y="258538"/>
                    <a:pt x="420204" y="277058"/>
                    <a:pt x="408298" y="296902"/>
                  </a:cubicBezTo>
                  <a:cubicBezTo>
                    <a:pt x="396392" y="316746"/>
                    <a:pt x="368081" y="348231"/>
                    <a:pt x="370198" y="341352"/>
                  </a:cubicBezTo>
                  <a:cubicBezTo>
                    <a:pt x="372315" y="334473"/>
                    <a:pt x="410415" y="290023"/>
                    <a:pt x="420998" y="255627"/>
                  </a:cubicBezTo>
                  <a:cubicBezTo>
                    <a:pt x="431581" y="221231"/>
                    <a:pt x="441106" y="168579"/>
                    <a:pt x="433698" y="134977"/>
                  </a:cubicBezTo>
                  <a:cubicBezTo>
                    <a:pt x="426290" y="101375"/>
                    <a:pt x="409092" y="72007"/>
                    <a:pt x="376548" y="54015"/>
                  </a:cubicBezTo>
                  <a:cubicBezTo>
                    <a:pt x="344004" y="36023"/>
                    <a:pt x="283414" y="23852"/>
                    <a:pt x="238435" y="27027"/>
                  </a:cubicBezTo>
                  <a:cubicBezTo>
                    <a:pt x="193456" y="30202"/>
                    <a:pt x="142656" y="45813"/>
                    <a:pt x="106673" y="73065"/>
                  </a:cubicBezTo>
                  <a:cubicBezTo>
                    <a:pt x="70690" y="100317"/>
                    <a:pt x="5337" y="201652"/>
                    <a:pt x="310" y="2016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: 図形 1327">
              <a:extLst>
                <a:ext uri="{FF2B5EF4-FFF2-40B4-BE49-F238E27FC236}">
                  <a16:creationId xmlns:a16="http://schemas.microsoft.com/office/drawing/2014/main" id="{BDBFEAAC-C123-4A55-BAC9-742618931669}"/>
                </a:ext>
              </a:extLst>
            </p:cNvPr>
            <p:cNvSpPr/>
            <p:nvPr/>
          </p:nvSpPr>
          <p:spPr>
            <a:xfrm>
              <a:off x="5265389" y="7698498"/>
              <a:ext cx="341726" cy="313670"/>
            </a:xfrm>
            <a:custGeom>
              <a:avLst/>
              <a:gdLst>
                <a:gd name="connsiteX0" fmla="*/ 297211 w 341726"/>
                <a:gd name="connsiteY0" fmla="*/ 4052 h 313670"/>
                <a:gd name="connsiteX1" fmla="*/ 141636 w 341726"/>
                <a:gd name="connsiteY1" fmla="*/ 177090 h 313670"/>
                <a:gd name="connsiteX2" fmla="*/ 27336 w 341726"/>
                <a:gd name="connsiteY2" fmla="*/ 269165 h 313670"/>
                <a:gd name="connsiteX3" fmla="*/ 1936 w 341726"/>
                <a:gd name="connsiteY3" fmla="*/ 289802 h 313670"/>
                <a:gd name="connsiteX4" fmla="*/ 63849 w 341726"/>
                <a:gd name="connsiteY4" fmla="*/ 281865 h 313670"/>
                <a:gd name="connsiteX5" fmla="*/ 317849 w 341726"/>
                <a:gd name="connsiteY5" fmla="*/ 280277 h 313670"/>
                <a:gd name="connsiteX6" fmla="*/ 308324 w 341726"/>
                <a:gd name="connsiteY6" fmla="*/ 286627 h 313670"/>
                <a:gd name="connsiteX7" fmla="*/ 117824 w 341726"/>
                <a:gd name="connsiteY7" fmla="*/ 313615 h 313670"/>
                <a:gd name="connsiteX8" fmla="*/ 11461 w 341726"/>
                <a:gd name="connsiteY8" fmla="*/ 278690 h 313670"/>
                <a:gd name="connsiteX9" fmla="*/ 114649 w 341726"/>
                <a:gd name="connsiteY9" fmla="*/ 183440 h 313670"/>
                <a:gd name="connsiteX10" fmla="*/ 252761 w 341726"/>
                <a:gd name="connsiteY10" fmla="*/ 64377 h 313670"/>
                <a:gd name="connsiteX11" fmla="*/ 297211 w 341726"/>
                <a:gd name="connsiteY11" fmla="*/ 4052 h 3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726" h="313670">
                  <a:moveTo>
                    <a:pt x="297211" y="4052"/>
                  </a:moveTo>
                  <a:cubicBezTo>
                    <a:pt x="278690" y="22838"/>
                    <a:pt x="186615" y="132905"/>
                    <a:pt x="141636" y="177090"/>
                  </a:cubicBezTo>
                  <a:cubicBezTo>
                    <a:pt x="96657" y="221276"/>
                    <a:pt x="50619" y="250380"/>
                    <a:pt x="27336" y="269165"/>
                  </a:cubicBezTo>
                  <a:cubicBezTo>
                    <a:pt x="4053" y="287950"/>
                    <a:pt x="-4150" y="287685"/>
                    <a:pt x="1936" y="289802"/>
                  </a:cubicBezTo>
                  <a:cubicBezTo>
                    <a:pt x="8022" y="291919"/>
                    <a:pt x="11197" y="283452"/>
                    <a:pt x="63849" y="281865"/>
                  </a:cubicBezTo>
                  <a:cubicBezTo>
                    <a:pt x="116501" y="280278"/>
                    <a:pt x="277103" y="279483"/>
                    <a:pt x="317849" y="280277"/>
                  </a:cubicBezTo>
                  <a:cubicBezTo>
                    <a:pt x="358595" y="281071"/>
                    <a:pt x="341662" y="281071"/>
                    <a:pt x="308324" y="286627"/>
                  </a:cubicBezTo>
                  <a:cubicBezTo>
                    <a:pt x="274986" y="292183"/>
                    <a:pt x="167301" y="314938"/>
                    <a:pt x="117824" y="313615"/>
                  </a:cubicBezTo>
                  <a:cubicBezTo>
                    <a:pt x="68347" y="312292"/>
                    <a:pt x="11990" y="300386"/>
                    <a:pt x="11461" y="278690"/>
                  </a:cubicBezTo>
                  <a:cubicBezTo>
                    <a:pt x="10932" y="256994"/>
                    <a:pt x="74432" y="219159"/>
                    <a:pt x="114649" y="183440"/>
                  </a:cubicBezTo>
                  <a:cubicBezTo>
                    <a:pt x="154866" y="147721"/>
                    <a:pt x="224715" y="92423"/>
                    <a:pt x="252761" y="64377"/>
                  </a:cubicBezTo>
                  <a:cubicBezTo>
                    <a:pt x="280807" y="36331"/>
                    <a:pt x="315732" y="-14734"/>
                    <a:pt x="297211" y="40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: 図形 1328">
              <a:extLst>
                <a:ext uri="{FF2B5EF4-FFF2-40B4-BE49-F238E27FC236}">
                  <a16:creationId xmlns:a16="http://schemas.microsoft.com/office/drawing/2014/main" id="{2635CD4B-D202-483F-808C-FE1214393AC9}"/>
                </a:ext>
              </a:extLst>
            </p:cNvPr>
            <p:cNvSpPr/>
            <p:nvPr/>
          </p:nvSpPr>
          <p:spPr>
            <a:xfrm>
              <a:off x="5157191" y="7961307"/>
              <a:ext cx="464532" cy="97686"/>
            </a:xfrm>
            <a:custGeom>
              <a:avLst/>
              <a:gdLst>
                <a:gd name="connsiteX0" fmla="*/ 597 w 464532"/>
                <a:gd name="connsiteY0" fmla="*/ 96843 h 97686"/>
                <a:gd name="connsiteX1" fmla="*/ 59334 w 464532"/>
                <a:gd name="connsiteY1" fmla="*/ 95256 h 97686"/>
                <a:gd name="connsiteX2" fmla="*/ 443509 w 464532"/>
                <a:gd name="connsiteY2" fmla="*/ 95256 h 97686"/>
                <a:gd name="connsiteX3" fmla="*/ 416522 w 464532"/>
                <a:gd name="connsiteY3" fmla="*/ 87318 h 97686"/>
                <a:gd name="connsiteX4" fmla="*/ 438747 w 464532"/>
                <a:gd name="connsiteY4" fmla="*/ 6 h 97686"/>
                <a:gd name="connsiteX5" fmla="*/ 440334 w 464532"/>
                <a:gd name="connsiteY5" fmla="*/ 92081 h 97686"/>
                <a:gd name="connsiteX6" fmla="*/ 380009 w 464532"/>
                <a:gd name="connsiteY6" fmla="*/ 87318 h 97686"/>
                <a:gd name="connsiteX7" fmla="*/ 305397 w 464532"/>
                <a:gd name="connsiteY7" fmla="*/ 85731 h 97686"/>
                <a:gd name="connsiteX8" fmla="*/ 597 w 464532"/>
                <a:gd name="connsiteY8" fmla="*/ 96843 h 97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4532" h="97686">
                  <a:moveTo>
                    <a:pt x="597" y="96843"/>
                  </a:moveTo>
                  <a:cubicBezTo>
                    <a:pt x="-6944" y="96181"/>
                    <a:pt x="59334" y="95256"/>
                    <a:pt x="59334" y="95256"/>
                  </a:cubicBezTo>
                  <a:lnTo>
                    <a:pt x="443509" y="95256"/>
                  </a:lnTo>
                  <a:cubicBezTo>
                    <a:pt x="503040" y="93933"/>
                    <a:pt x="417316" y="103193"/>
                    <a:pt x="416522" y="87318"/>
                  </a:cubicBezTo>
                  <a:cubicBezTo>
                    <a:pt x="415728" y="71443"/>
                    <a:pt x="434778" y="-788"/>
                    <a:pt x="438747" y="6"/>
                  </a:cubicBezTo>
                  <a:cubicBezTo>
                    <a:pt x="442716" y="800"/>
                    <a:pt x="450124" y="77529"/>
                    <a:pt x="440334" y="92081"/>
                  </a:cubicBezTo>
                  <a:cubicBezTo>
                    <a:pt x="430544" y="106633"/>
                    <a:pt x="402498" y="88376"/>
                    <a:pt x="380009" y="87318"/>
                  </a:cubicBezTo>
                  <a:cubicBezTo>
                    <a:pt x="357520" y="86260"/>
                    <a:pt x="367839" y="84408"/>
                    <a:pt x="305397" y="85731"/>
                  </a:cubicBezTo>
                  <a:cubicBezTo>
                    <a:pt x="242955" y="87054"/>
                    <a:pt x="124157" y="91155"/>
                    <a:pt x="597" y="968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: 図形 1329">
              <a:extLst>
                <a:ext uri="{FF2B5EF4-FFF2-40B4-BE49-F238E27FC236}">
                  <a16:creationId xmlns:a16="http://schemas.microsoft.com/office/drawing/2014/main" id="{48715D24-ECD8-4F24-8033-6F0C4AD7C6AA}"/>
                </a:ext>
              </a:extLst>
            </p:cNvPr>
            <p:cNvSpPr/>
            <p:nvPr/>
          </p:nvSpPr>
          <p:spPr>
            <a:xfrm>
              <a:off x="3441691" y="8080140"/>
              <a:ext cx="209892" cy="320219"/>
            </a:xfrm>
            <a:custGeom>
              <a:avLst/>
              <a:gdLst>
                <a:gd name="connsiteX0" fmla="*/ 9 w 209892"/>
                <a:gd name="connsiteY0" fmla="*/ 136760 h 320219"/>
                <a:gd name="connsiteX1" fmla="*/ 31759 w 209892"/>
                <a:gd name="connsiteY1" fmla="*/ 278048 h 320219"/>
                <a:gd name="connsiteX2" fmla="*/ 61922 w 209892"/>
                <a:gd name="connsiteY2" fmla="*/ 181210 h 320219"/>
                <a:gd name="connsiteX3" fmla="*/ 96847 w 209892"/>
                <a:gd name="connsiteY3" fmla="*/ 9760 h 320219"/>
                <a:gd name="connsiteX4" fmla="*/ 119072 w 209892"/>
                <a:gd name="connsiteY4" fmla="*/ 36748 h 320219"/>
                <a:gd name="connsiteX5" fmla="*/ 152409 w 209892"/>
                <a:gd name="connsiteY5" fmla="*/ 166923 h 320219"/>
                <a:gd name="connsiteX6" fmla="*/ 179397 w 209892"/>
                <a:gd name="connsiteY6" fmla="*/ 101835 h 320219"/>
                <a:gd name="connsiteX7" fmla="*/ 209559 w 209892"/>
                <a:gd name="connsiteY7" fmla="*/ 203435 h 320219"/>
                <a:gd name="connsiteX8" fmla="*/ 158759 w 209892"/>
                <a:gd name="connsiteY8" fmla="*/ 319323 h 320219"/>
                <a:gd name="connsiteX9" fmla="*/ 187334 w 209892"/>
                <a:gd name="connsiteY9" fmla="*/ 138348 h 320219"/>
                <a:gd name="connsiteX10" fmla="*/ 153997 w 209892"/>
                <a:gd name="connsiteY10" fmla="*/ 185973 h 320219"/>
                <a:gd name="connsiteX11" fmla="*/ 101609 w 209892"/>
                <a:gd name="connsiteY11" fmla="*/ 63735 h 320219"/>
                <a:gd name="connsiteX12" fmla="*/ 34934 w 209892"/>
                <a:gd name="connsiteY12" fmla="*/ 287573 h 320219"/>
                <a:gd name="connsiteX13" fmla="*/ 9 w 209892"/>
                <a:gd name="connsiteY13" fmla="*/ 136760 h 32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892" h="320219">
                  <a:moveTo>
                    <a:pt x="9" y="136760"/>
                  </a:moveTo>
                  <a:cubicBezTo>
                    <a:pt x="-520" y="135173"/>
                    <a:pt x="21440" y="270640"/>
                    <a:pt x="31759" y="278048"/>
                  </a:cubicBezTo>
                  <a:cubicBezTo>
                    <a:pt x="42078" y="285456"/>
                    <a:pt x="51074" y="225925"/>
                    <a:pt x="61922" y="181210"/>
                  </a:cubicBezTo>
                  <a:cubicBezTo>
                    <a:pt x="72770" y="136495"/>
                    <a:pt x="87322" y="33837"/>
                    <a:pt x="96847" y="9760"/>
                  </a:cubicBezTo>
                  <a:cubicBezTo>
                    <a:pt x="106372" y="-14317"/>
                    <a:pt x="109812" y="10554"/>
                    <a:pt x="119072" y="36748"/>
                  </a:cubicBezTo>
                  <a:cubicBezTo>
                    <a:pt x="128332" y="62942"/>
                    <a:pt x="142355" y="156075"/>
                    <a:pt x="152409" y="166923"/>
                  </a:cubicBezTo>
                  <a:cubicBezTo>
                    <a:pt x="162463" y="177771"/>
                    <a:pt x="169872" y="95750"/>
                    <a:pt x="179397" y="101835"/>
                  </a:cubicBezTo>
                  <a:cubicBezTo>
                    <a:pt x="188922" y="107920"/>
                    <a:pt x="212999" y="167187"/>
                    <a:pt x="209559" y="203435"/>
                  </a:cubicBezTo>
                  <a:cubicBezTo>
                    <a:pt x="206119" y="239683"/>
                    <a:pt x="162463" y="330171"/>
                    <a:pt x="158759" y="319323"/>
                  </a:cubicBezTo>
                  <a:cubicBezTo>
                    <a:pt x="155055" y="308475"/>
                    <a:pt x="188128" y="160573"/>
                    <a:pt x="187334" y="138348"/>
                  </a:cubicBezTo>
                  <a:cubicBezTo>
                    <a:pt x="186540" y="116123"/>
                    <a:pt x="168285" y="198409"/>
                    <a:pt x="153997" y="185973"/>
                  </a:cubicBezTo>
                  <a:cubicBezTo>
                    <a:pt x="139710" y="173538"/>
                    <a:pt x="121453" y="46802"/>
                    <a:pt x="101609" y="63735"/>
                  </a:cubicBezTo>
                  <a:cubicBezTo>
                    <a:pt x="81765" y="80668"/>
                    <a:pt x="51867" y="270640"/>
                    <a:pt x="34934" y="287573"/>
                  </a:cubicBezTo>
                  <a:cubicBezTo>
                    <a:pt x="18001" y="304506"/>
                    <a:pt x="538" y="138347"/>
                    <a:pt x="9" y="136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: 図形 1330">
              <a:extLst>
                <a:ext uri="{FF2B5EF4-FFF2-40B4-BE49-F238E27FC236}">
                  <a16:creationId xmlns:a16="http://schemas.microsoft.com/office/drawing/2014/main" id="{A01013DE-017C-4436-AC71-38F72544DA2B}"/>
                </a:ext>
              </a:extLst>
            </p:cNvPr>
            <p:cNvSpPr/>
            <p:nvPr/>
          </p:nvSpPr>
          <p:spPr>
            <a:xfrm>
              <a:off x="3619434" y="8253056"/>
              <a:ext cx="835204" cy="272228"/>
            </a:xfrm>
            <a:custGeom>
              <a:avLst/>
              <a:gdLst>
                <a:gd name="connsiteX0" fmla="*/ 66 w 835204"/>
                <a:gd name="connsiteY0" fmla="*/ 63857 h 272228"/>
                <a:gd name="connsiteX1" fmla="*/ 212791 w 835204"/>
                <a:gd name="connsiteY1" fmla="*/ 78144 h 272228"/>
                <a:gd name="connsiteX2" fmla="*/ 254066 w 835204"/>
                <a:gd name="connsiteY2" fmla="*/ 98782 h 272228"/>
                <a:gd name="connsiteX3" fmla="*/ 284229 w 835204"/>
                <a:gd name="connsiteY3" fmla="*/ 357 h 272228"/>
                <a:gd name="connsiteX4" fmla="*/ 447741 w 835204"/>
                <a:gd name="connsiteY4" fmla="*/ 63857 h 272228"/>
                <a:gd name="connsiteX5" fmla="*/ 501716 w 835204"/>
                <a:gd name="connsiteY5" fmla="*/ 13057 h 272228"/>
                <a:gd name="connsiteX6" fmla="*/ 614429 w 835204"/>
                <a:gd name="connsiteY6" fmla="*/ 105132 h 272228"/>
                <a:gd name="connsiteX7" fmla="*/ 738254 w 835204"/>
                <a:gd name="connsiteY7" fmla="*/ 36869 h 272228"/>
                <a:gd name="connsiteX8" fmla="*/ 789054 w 835204"/>
                <a:gd name="connsiteY8" fmla="*/ 138469 h 272228"/>
                <a:gd name="connsiteX9" fmla="*/ 835091 w 835204"/>
                <a:gd name="connsiteY9" fmla="*/ 271819 h 272228"/>
                <a:gd name="connsiteX10" fmla="*/ 800166 w 835204"/>
                <a:gd name="connsiteY10" fmla="*/ 176569 h 272228"/>
                <a:gd name="connsiteX11" fmla="*/ 741429 w 835204"/>
                <a:gd name="connsiteY11" fmla="*/ 76557 h 272228"/>
                <a:gd name="connsiteX12" fmla="*/ 627129 w 835204"/>
                <a:gd name="connsiteY12" fmla="*/ 124182 h 272228"/>
                <a:gd name="connsiteX13" fmla="*/ 569979 w 835204"/>
                <a:gd name="connsiteY13" fmla="*/ 108307 h 272228"/>
                <a:gd name="connsiteX14" fmla="*/ 500129 w 835204"/>
                <a:gd name="connsiteY14" fmla="*/ 51157 h 272228"/>
                <a:gd name="connsiteX15" fmla="*/ 387416 w 835204"/>
                <a:gd name="connsiteY15" fmla="*/ 59094 h 272228"/>
                <a:gd name="connsiteX16" fmla="*/ 282641 w 835204"/>
                <a:gd name="connsiteY16" fmla="*/ 38457 h 272228"/>
                <a:gd name="connsiteX17" fmla="*/ 236604 w 835204"/>
                <a:gd name="connsiteY17" fmla="*/ 105132 h 272228"/>
                <a:gd name="connsiteX18" fmla="*/ 66 w 835204"/>
                <a:gd name="connsiteY18" fmla="*/ 63857 h 27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5204" h="272228">
                  <a:moveTo>
                    <a:pt x="66" y="63857"/>
                  </a:moveTo>
                  <a:cubicBezTo>
                    <a:pt x="-3903" y="59359"/>
                    <a:pt x="170458" y="72323"/>
                    <a:pt x="212791" y="78144"/>
                  </a:cubicBezTo>
                  <a:cubicBezTo>
                    <a:pt x="255124" y="83965"/>
                    <a:pt x="242160" y="111746"/>
                    <a:pt x="254066" y="98782"/>
                  </a:cubicBezTo>
                  <a:cubicBezTo>
                    <a:pt x="265972" y="85818"/>
                    <a:pt x="251950" y="6178"/>
                    <a:pt x="284229" y="357"/>
                  </a:cubicBezTo>
                  <a:cubicBezTo>
                    <a:pt x="316508" y="-5464"/>
                    <a:pt x="411493" y="61740"/>
                    <a:pt x="447741" y="63857"/>
                  </a:cubicBezTo>
                  <a:cubicBezTo>
                    <a:pt x="483989" y="65974"/>
                    <a:pt x="473935" y="6178"/>
                    <a:pt x="501716" y="13057"/>
                  </a:cubicBezTo>
                  <a:cubicBezTo>
                    <a:pt x="529497" y="19936"/>
                    <a:pt x="575006" y="101163"/>
                    <a:pt x="614429" y="105132"/>
                  </a:cubicBezTo>
                  <a:cubicBezTo>
                    <a:pt x="653852" y="109101"/>
                    <a:pt x="709150" y="31313"/>
                    <a:pt x="738254" y="36869"/>
                  </a:cubicBezTo>
                  <a:cubicBezTo>
                    <a:pt x="767358" y="42425"/>
                    <a:pt x="772914" y="99311"/>
                    <a:pt x="789054" y="138469"/>
                  </a:cubicBezTo>
                  <a:cubicBezTo>
                    <a:pt x="805194" y="177627"/>
                    <a:pt x="833239" y="265469"/>
                    <a:pt x="835091" y="271819"/>
                  </a:cubicBezTo>
                  <a:cubicBezTo>
                    <a:pt x="836943" y="278169"/>
                    <a:pt x="815776" y="209113"/>
                    <a:pt x="800166" y="176569"/>
                  </a:cubicBezTo>
                  <a:cubicBezTo>
                    <a:pt x="784556" y="144025"/>
                    <a:pt x="770268" y="85288"/>
                    <a:pt x="741429" y="76557"/>
                  </a:cubicBezTo>
                  <a:cubicBezTo>
                    <a:pt x="712590" y="67826"/>
                    <a:pt x="655704" y="118890"/>
                    <a:pt x="627129" y="124182"/>
                  </a:cubicBezTo>
                  <a:cubicBezTo>
                    <a:pt x="598554" y="129474"/>
                    <a:pt x="591146" y="120478"/>
                    <a:pt x="569979" y="108307"/>
                  </a:cubicBezTo>
                  <a:cubicBezTo>
                    <a:pt x="548812" y="96136"/>
                    <a:pt x="530556" y="59359"/>
                    <a:pt x="500129" y="51157"/>
                  </a:cubicBezTo>
                  <a:cubicBezTo>
                    <a:pt x="469702" y="42955"/>
                    <a:pt x="423664" y="61211"/>
                    <a:pt x="387416" y="59094"/>
                  </a:cubicBezTo>
                  <a:cubicBezTo>
                    <a:pt x="351168" y="56977"/>
                    <a:pt x="307776" y="30784"/>
                    <a:pt x="282641" y="38457"/>
                  </a:cubicBezTo>
                  <a:cubicBezTo>
                    <a:pt x="257506" y="46130"/>
                    <a:pt x="282112" y="99311"/>
                    <a:pt x="236604" y="105132"/>
                  </a:cubicBezTo>
                  <a:cubicBezTo>
                    <a:pt x="191096" y="110953"/>
                    <a:pt x="4035" y="68355"/>
                    <a:pt x="66" y="638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: 図形 1331">
              <a:extLst>
                <a:ext uri="{FF2B5EF4-FFF2-40B4-BE49-F238E27FC236}">
                  <a16:creationId xmlns:a16="http://schemas.microsoft.com/office/drawing/2014/main" id="{E4658ACD-A3C5-41B6-8678-EE69643C08D4}"/>
                </a:ext>
              </a:extLst>
            </p:cNvPr>
            <p:cNvSpPr/>
            <p:nvPr/>
          </p:nvSpPr>
          <p:spPr>
            <a:xfrm>
              <a:off x="4424788" y="8387662"/>
              <a:ext cx="151401" cy="116624"/>
            </a:xfrm>
            <a:custGeom>
              <a:avLst/>
              <a:gdLst>
                <a:gd name="connsiteX0" fmla="*/ 7512 w 151401"/>
                <a:gd name="connsiteY0" fmla="*/ 116576 h 116624"/>
                <a:gd name="connsiteX1" fmla="*/ 12275 w 151401"/>
                <a:gd name="connsiteY1" fmla="*/ 35613 h 116624"/>
                <a:gd name="connsiteX2" fmla="*/ 144037 w 151401"/>
                <a:gd name="connsiteY2" fmla="*/ 26088 h 116624"/>
                <a:gd name="connsiteX3" fmla="*/ 136100 w 151401"/>
                <a:gd name="connsiteY3" fmla="*/ 81651 h 116624"/>
                <a:gd name="connsiteX4" fmla="*/ 148800 w 151401"/>
                <a:gd name="connsiteY4" fmla="*/ 94351 h 116624"/>
                <a:gd name="connsiteX5" fmla="*/ 129750 w 151401"/>
                <a:gd name="connsiteY5" fmla="*/ 3863 h 116624"/>
                <a:gd name="connsiteX6" fmla="*/ 28150 w 151401"/>
                <a:gd name="connsiteY6" fmla="*/ 22913 h 116624"/>
                <a:gd name="connsiteX7" fmla="*/ 7512 w 151401"/>
                <a:gd name="connsiteY7" fmla="*/ 116576 h 116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401" h="116624">
                  <a:moveTo>
                    <a:pt x="7512" y="116576"/>
                  </a:moveTo>
                  <a:cubicBezTo>
                    <a:pt x="4866" y="118693"/>
                    <a:pt x="-10479" y="50694"/>
                    <a:pt x="12275" y="35613"/>
                  </a:cubicBezTo>
                  <a:cubicBezTo>
                    <a:pt x="35029" y="20532"/>
                    <a:pt x="123400" y="18415"/>
                    <a:pt x="144037" y="26088"/>
                  </a:cubicBezTo>
                  <a:cubicBezTo>
                    <a:pt x="164674" y="33761"/>
                    <a:pt x="135306" y="70274"/>
                    <a:pt x="136100" y="81651"/>
                  </a:cubicBezTo>
                  <a:cubicBezTo>
                    <a:pt x="136894" y="93028"/>
                    <a:pt x="149858" y="107316"/>
                    <a:pt x="148800" y="94351"/>
                  </a:cubicBezTo>
                  <a:cubicBezTo>
                    <a:pt x="147742" y="81386"/>
                    <a:pt x="149858" y="15769"/>
                    <a:pt x="129750" y="3863"/>
                  </a:cubicBezTo>
                  <a:cubicBezTo>
                    <a:pt x="109642" y="-8043"/>
                    <a:pt x="48258" y="10213"/>
                    <a:pt x="28150" y="22913"/>
                  </a:cubicBezTo>
                  <a:cubicBezTo>
                    <a:pt x="8042" y="35613"/>
                    <a:pt x="10158" y="114459"/>
                    <a:pt x="7512" y="1165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: 図形 1332">
              <a:extLst>
                <a:ext uri="{FF2B5EF4-FFF2-40B4-BE49-F238E27FC236}">
                  <a16:creationId xmlns:a16="http://schemas.microsoft.com/office/drawing/2014/main" id="{B09D28F4-8DA2-4288-AE7F-93A73B521639}"/>
                </a:ext>
              </a:extLst>
            </p:cNvPr>
            <p:cNvSpPr/>
            <p:nvPr/>
          </p:nvSpPr>
          <p:spPr>
            <a:xfrm>
              <a:off x="4592394" y="8019625"/>
              <a:ext cx="90625" cy="500490"/>
            </a:xfrm>
            <a:custGeom>
              <a:avLst/>
              <a:gdLst>
                <a:gd name="connsiteX0" fmla="*/ 244 w 90625"/>
                <a:gd name="connsiteY0" fmla="*/ 500488 h 500490"/>
                <a:gd name="connsiteX1" fmla="*/ 16119 w 90625"/>
                <a:gd name="connsiteY1" fmla="*/ 373488 h 500490"/>
                <a:gd name="connsiteX2" fmla="*/ 85969 w 90625"/>
                <a:gd name="connsiteY2" fmla="*/ 356025 h 500490"/>
                <a:gd name="connsiteX3" fmla="*/ 79619 w 90625"/>
                <a:gd name="connsiteY3" fmla="*/ 333800 h 500490"/>
                <a:gd name="connsiteX4" fmla="*/ 43106 w 90625"/>
                <a:gd name="connsiteY4" fmla="*/ 321100 h 500490"/>
                <a:gd name="connsiteX5" fmla="*/ 71681 w 90625"/>
                <a:gd name="connsiteY5" fmla="*/ 286175 h 500490"/>
                <a:gd name="connsiteX6" fmla="*/ 84381 w 90625"/>
                <a:gd name="connsiteY6" fmla="*/ 175050 h 500490"/>
                <a:gd name="connsiteX7" fmla="*/ 85969 w 90625"/>
                <a:gd name="connsiteY7" fmla="*/ 425 h 500490"/>
                <a:gd name="connsiteX8" fmla="*/ 60569 w 90625"/>
                <a:gd name="connsiteY8" fmla="*/ 229025 h 500490"/>
                <a:gd name="connsiteX9" fmla="*/ 63744 w 90625"/>
                <a:gd name="connsiteY9" fmla="*/ 297288 h 500490"/>
                <a:gd name="connsiteX10" fmla="*/ 49456 w 90625"/>
                <a:gd name="connsiteY10" fmla="*/ 332213 h 500490"/>
                <a:gd name="connsiteX11" fmla="*/ 31994 w 90625"/>
                <a:gd name="connsiteY11" fmla="*/ 346500 h 500490"/>
                <a:gd name="connsiteX12" fmla="*/ 8181 w 90625"/>
                <a:gd name="connsiteY12" fmla="*/ 370313 h 500490"/>
                <a:gd name="connsiteX13" fmla="*/ 244 w 90625"/>
                <a:gd name="connsiteY13" fmla="*/ 500488 h 50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0625" h="500490">
                  <a:moveTo>
                    <a:pt x="244" y="500488"/>
                  </a:moveTo>
                  <a:cubicBezTo>
                    <a:pt x="1567" y="501017"/>
                    <a:pt x="1832" y="397565"/>
                    <a:pt x="16119" y="373488"/>
                  </a:cubicBezTo>
                  <a:cubicBezTo>
                    <a:pt x="30406" y="349411"/>
                    <a:pt x="75386" y="362640"/>
                    <a:pt x="85969" y="356025"/>
                  </a:cubicBezTo>
                  <a:cubicBezTo>
                    <a:pt x="96552" y="349410"/>
                    <a:pt x="86763" y="339621"/>
                    <a:pt x="79619" y="333800"/>
                  </a:cubicBezTo>
                  <a:cubicBezTo>
                    <a:pt x="72475" y="327979"/>
                    <a:pt x="44429" y="329037"/>
                    <a:pt x="43106" y="321100"/>
                  </a:cubicBezTo>
                  <a:cubicBezTo>
                    <a:pt x="41783" y="313163"/>
                    <a:pt x="64802" y="310517"/>
                    <a:pt x="71681" y="286175"/>
                  </a:cubicBezTo>
                  <a:cubicBezTo>
                    <a:pt x="78560" y="261833"/>
                    <a:pt x="82000" y="222675"/>
                    <a:pt x="84381" y="175050"/>
                  </a:cubicBezTo>
                  <a:cubicBezTo>
                    <a:pt x="86762" y="127425"/>
                    <a:pt x="89938" y="-8571"/>
                    <a:pt x="85969" y="425"/>
                  </a:cubicBezTo>
                  <a:cubicBezTo>
                    <a:pt x="82000" y="9421"/>
                    <a:pt x="64273" y="179548"/>
                    <a:pt x="60569" y="229025"/>
                  </a:cubicBezTo>
                  <a:cubicBezTo>
                    <a:pt x="56865" y="278502"/>
                    <a:pt x="65596" y="280090"/>
                    <a:pt x="63744" y="297288"/>
                  </a:cubicBezTo>
                  <a:cubicBezTo>
                    <a:pt x="61892" y="314486"/>
                    <a:pt x="54748" y="324011"/>
                    <a:pt x="49456" y="332213"/>
                  </a:cubicBezTo>
                  <a:cubicBezTo>
                    <a:pt x="44164" y="340415"/>
                    <a:pt x="38873" y="340150"/>
                    <a:pt x="31994" y="346500"/>
                  </a:cubicBezTo>
                  <a:cubicBezTo>
                    <a:pt x="25115" y="352850"/>
                    <a:pt x="13208" y="344384"/>
                    <a:pt x="8181" y="370313"/>
                  </a:cubicBezTo>
                  <a:cubicBezTo>
                    <a:pt x="3154" y="396242"/>
                    <a:pt x="-1079" y="499959"/>
                    <a:pt x="244" y="5004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: 図形 1333">
              <a:extLst>
                <a:ext uri="{FF2B5EF4-FFF2-40B4-BE49-F238E27FC236}">
                  <a16:creationId xmlns:a16="http://schemas.microsoft.com/office/drawing/2014/main" id="{B2AD7219-5738-4AAB-8CC5-14D332DF8227}"/>
                </a:ext>
              </a:extLst>
            </p:cNvPr>
            <p:cNvSpPr/>
            <p:nvPr/>
          </p:nvSpPr>
          <p:spPr>
            <a:xfrm>
              <a:off x="4684338" y="8007247"/>
              <a:ext cx="364630" cy="434021"/>
            </a:xfrm>
            <a:custGeom>
              <a:avLst/>
              <a:gdLst>
                <a:gd name="connsiteX0" fmla="*/ 36887 w 364630"/>
                <a:gd name="connsiteY0" fmla="*/ 103 h 434021"/>
                <a:gd name="connsiteX1" fmla="*/ 19425 w 364630"/>
                <a:gd name="connsiteY1" fmla="*/ 271566 h 434021"/>
                <a:gd name="connsiteX2" fmla="*/ 16250 w 364630"/>
                <a:gd name="connsiteY2" fmla="*/ 298553 h 434021"/>
                <a:gd name="connsiteX3" fmla="*/ 44825 w 364630"/>
                <a:gd name="connsiteY3" fmla="*/ 317603 h 434021"/>
                <a:gd name="connsiteX4" fmla="*/ 73400 w 364630"/>
                <a:gd name="connsiteY4" fmla="*/ 358878 h 434021"/>
                <a:gd name="connsiteX5" fmla="*/ 84512 w 364630"/>
                <a:gd name="connsiteY5" fmla="*/ 381103 h 434021"/>
                <a:gd name="connsiteX6" fmla="*/ 95625 w 364630"/>
                <a:gd name="connsiteY6" fmla="*/ 412853 h 434021"/>
                <a:gd name="connsiteX7" fmla="*/ 144837 w 364630"/>
                <a:gd name="connsiteY7" fmla="*/ 377928 h 434021"/>
                <a:gd name="connsiteX8" fmla="*/ 198812 w 364630"/>
                <a:gd name="connsiteY8" fmla="*/ 417616 h 434021"/>
                <a:gd name="connsiteX9" fmla="*/ 197225 w 364630"/>
                <a:gd name="connsiteY9" fmla="*/ 365228 h 434021"/>
                <a:gd name="connsiteX10" fmla="*/ 284537 w 364630"/>
                <a:gd name="connsiteY10" fmla="*/ 331891 h 434021"/>
                <a:gd name="connsiteX11" fmla="*/ 360737 w 364630"/>
                <a:gd name="connsiteY11" fmla="*/ 392216 h 434021"/>
                <a:gd name="connsiteX12" fmla="*/ 340100 w 364630"/>
                <a:gd name="connsiteY12" fmla="*/ 384278 h 434021"/>
                <a:gd name="connsiteX13" fmla="*/ 225800 w 364630"/>
                <a:gd name="connsiteY13" fmla="*/ 366816 h 434021"/>
                <a:gd name="connsiteX14" fmla="*/ 175000 w 364630"/>
                <a:gd name="connsiteY14" fmla="*/ 425553 h 434021"/>
                <a:gd name="connsiteX15" fmla="*/ 65462 w 364630"/>
                <a:gd name="connsiteY15" fmla="*/ 425553 h 434021"/>
                <a:gd name="connsiteX16" fmla="*/ 55937 w 364630"/>
                <a:gd name="connsiteY16" fmla="*/ 349353 h 434021"/>
                <a:gd name="connsiteX17" fmla="*/ 1962 w 364630"/>
                <a:gd name="connsiteY17" fmla="*/ 308078 h 434021"/>
                <a:gd name="connsiteX18" fmla="*/ 11487 w 364630"/>
                <a:gd name="connsiteY18" fmla="*/ 239816 h 434021"/>
                <a:gd name="connsiteX19" fmla="*/ 36887 w 364630"/>
                <a:gd name="connsiteY19" fmla="*/ 103 h 43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4630" h="434021">
                  <a:moveTo>
                    <a:pt x="36887" y="103"/>
                  </a:moveTo>
                  <a:cubicBezTo>
                    <a:pt x="38210" y="5395"/>
                    <a:pt x="22864" y="221824"/>
                    <a:pt x="19425" y="271566"/>
                  </a:cubicBezTo>
                  <a:cubicBezTo>
                    <a:pt x="15985" y="321308"/>
                    <a:pt x="12017" y="290880"/>
                    <a:pt x="16250" y="298553"/>
                  </a:cubicBezTo>
                  <a:cubicBezTo>
                    <a:pt x="20483" y="306226"/>
                    <a:pt x="35300" y="307549"/>
                    <a:pt x="44825" y="317603"/>
                  </a:cubicBezTo>
                  <a:cubicBezTo>
                    <a:pt x="54350" y="327657"/>
                    <a:pt x="66786" y="348295"/>
                    <a:pt x="73400" y="358878"/>
                  </a:cubicBezTo>
                  <a:cubicBezTo>
                    <a:pt x="80014" y="369461"/>
                    <a:pt x="80808" y="372107"/>
                    <a:pt x="84512" y="381103"/>
                  </a:cubicBezTo>
                  <a:cubicBezTo>
                    <a:pt x="88216" y="390099"/>
                    <a:pt x="85571" y="413382"/>
                    <a:pt x="95625" y="412853"/>
                  </a:cubicBezTo>
                  <a:cubicBezTo>
                    <a:pt x="105679" y="412324"/>
                    <a:pt x="127639" y="377134"/>
                    <a:pt x="144837" y="377928"/>
                  </a:cubicBezTo>
                  <a:cubicBezTo>
                    <a:pt x="162035" y="378722"/>
                    <a:pt x="190081" y="419733"/>
                    <a:pt x="198812" y="417616"/>
                  </a:cubicBezTo>
                  <a:cubicBezTo>
                    <a:pt x="207543" y="415499"/>
                    <a:pt x="182938" y="379515"/>
                    <a:pt x="197225" y="365228"/>
                  </a:cubicBezTo>
                  <a:cubicBezTo>
                    <a:pt x="211512" y="350941"/>
                    <a:pt x="257285" y="327393"/>
                    <a:pt x="284537" y="331891"/>
                  </a:cubicBezTo>
                  <a:cubicBezTo>
                    <a:pt x="311789" y="336389"/>
                    <a:pt x="360737" y="392216"/>
                    <a:pt x="360737" y="392216"/>
                  </a:cubicBezTo>
                  <a:cubicBezTo>
                    <a:pt x="369997" y="400947"/>
                    <a:pt x="362590" y="388511"/>
                    <a:pt x="340100" y="384278"/>
                  </a:cubicBezTo>
                  <a:cubicBezTo>
                    <a:pt x="317610" y="380045"/>
                    <a:pt x="253317" y="359937"/>
                    <a:pt x="225800" y="366816"/>
                  </a:cubicBezTo>
                  <a:cubicBezTo>
                    <a:pt x="198283" y="373695"/>
                    <a:pt x="201723" y="415764"/>
                    <a:pt x="175000" y="425553"/>
                  </a:cubicBezTo>
                  <a:cubicBezTo>
                    <a:pt x="148277" y="435343"/>
                    <a:pt x="85306" y="438253"/>
                    <a:pt x="65462" y="425553"/>
                  </a:cubicBezTo>
                  <a:cubicBezTo>
                    <a:pt x="45618" y="412853"/>
                    <a:pt x="66520" y="368932"/>
                    <a:pt x="55937" y="349353"/>
                  </a:cubicBezTo>
                  <a:cubicBezTo>
                    <a:pt x="45354" y="329774"/>
                    <a:pt x="9370" y="326334"/>
                    <a:pt x="1962" y="308078"/>
                  </a:cubicBezTo>
                  <a:cubicBezTo>
                    <a:pt x="-5446" y="289822"/>
                    <a:pt x="10429" y="286383"/>
                    <a:pt x="11487" y="239816"/>
                  </a:cubicBezTo>
                  <a:cubicBezTo>
                    <a:pt x="12545" y="193249"/>
                    <a:pt x="35564" y="-5189"/>
                    <a:pt x="36887" y="1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: 図形 1334">
              <a:extLst>
                <a:ext uri="{FF2B5EF4-FFF2-40B4-BE49-F238E27FC236}">
                  <a16:creationId xmlns:a16="http://schemas.microsoft.com/office/drawing/2014/main" id="{8DC8D2D6-B75F-48FE-957A-3F682A0F86E2}"/>
                </a:ext>
              </a:extLst>
            </p:cNvPr>
            <p:cNvSpPr/>
            <p:nvPr/>
          </p:nvSpPr>
          <p:spPr>
            <a:xfrm>
              <a:off x="5002692" y="8226414"/>
              <a:ext cx="228934" cy="187764"/>
            </a:xfrm>
            <a:custGeom>
              <a:avLst/>
              <a:gdLst>
                <a:gd name="connsiteX0" fmla="*/ 1108 w 228934"/>
                <a:gd name="connsiteY0" fmla="*/ 160349 h 187764"/>
                <a:gd name="connsiteX1" fmla="*/ 53496 w 228934"/>
                <a:gd name="connsiteY1" fmla="*/ 71449 h 187764"/>
                <a:gd name="connsiteX2" fmla="*/ 101121 w 228934"/>
                <a:gd name="connsiteY2" fmla="*/ 53986 h 187764"/>
                <a:gd name="connsiteX3" fmla="*/ 107471 w 228934"/>
                <a:gd name="connsiteY3" fmla="*/ 11 h 187764"/>
                <a:gd name="connsiteX4" fmla="*/ 178908 w 228934"/>
                <a:gd name="connsiteY4" fmla="*/ 49224 h 187764"/>
                <a:gd name="connsiteX5" fmla="*/ 204308 w 228934"/>
                <a:gd name="connsiteY5" fmla="*/ 55574 h 187764"/>
                <a:gd name="connsiteX6" fmla="*/ 228121 w 228934"/>
                <a:gd name="connsiteY6" fmla="*/ 111136 h 187764"/>
                <a:gd name="connsiteX7" fmla="*/ 221771 w 228934"/>
                <a:gd name="connsiteY7" fmla="*/ 187336 h 187764"/>
                <a:gd name="connsiteX8" fmla="*/ 205896 w 228934"/>
                <a:gd name="connsiteY8" fmla="*/ 74624 h 187764"/>
                <a:gd name="connsiteX9" fmla="*/ 113821 w 228934"/>
                <a:gd name="connsiteY9" fmla="*/ 28586 h 187764"/>
                <a:gd name="connsiteX10" fmla="*/ 23333 w 228934"/>
                <a:gd name="connsiteY10" fmla="*/ 58749 h 187764"/>
                <a:gd name="connsiteX11" fmla="*/ 16983 w 228934"/>
                <a:gd name="connsiteY11" fmla="*/ 71449 h 187764"/>
                <a:gd name="connsiteX12" fmla="*/ 1108 w 228934"/>
                <a:gd name="connsiteY12" fmla="*/ 160349 h 18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8934" h="187764">
                  <a:moveTo>
                    <a:pt x="1108" y="160349"/>
                  </a:moveTo>
                  <a:cubicBezTo>
                    <a:pt x="7193" y="160349"/>
                    <a:pt x="36827" y="89176"/>
                    <a:pt x="53496" y="71449"/>
                  </a:cubicBezTo>
                  <a:cubicBezTo>
                    <a:pt x="70165" y="53722"/>
                    <a:pt x="92125" y="65892"/>
                    <a:pt x="101121" y="53986"/>
                  </a:cubicBezTo>
                  <a:cubicBezTo>
                    <a:pt x="110117" y="42080"/>
                    <a:pt x="94507" y="805"/>
                    <a:pt x="107471" y="11"/>
                  </a:cubicBezTo>
                  <a:cubicBezTo>
                    <a:pt x="120435" y="-783"/>
                    <a:pt x="162769" y="39963"/>
                    <a:pt x="178908" y="49224"/>
                  </a:cubicBezTo>
                  <a:cubicBezTo>
                    <a:pt x="195048" y="58484"/>
                    <a:pt x="196106" y="45255"/>
                    <a:pt x="204308" y="55574"/>
                  </a:cubicBezTo>
                  <a:cubicBezTo>
                    <a:pt x="212510" y="65893"/>
                    <a:pt x="225211" y="89176"/>
                    <a:pt x="228121" y="111136"/>
                  </a:cubicBezTo>
                  <a:cubicBezTo>
                    <a:pt x="231031" y="133096"/>
                    <a:pt x="225475" y="193421"/>
                    <a:pt x="221771" y="187336"/>
                  </a:cubicBezTo>
                  <a:cubicBezTo>
                    <a:pt x="218067" y="181251"/>
                    <a:pt x="223888" y="101082"/>
                    <a:pt x="205896" y="74624"/>
                  </a:cubicBezTo>
                  <a:cubicBezTo>
                    <a:pt x="187904" y="48166"/>
                    <a:pt x="144248" y="31232"/>
                    <a:pt x="113821" y="28586"/>
                  </a:cubicBezTo>
                  <a:cubicBezTo>
                    <a:pt x="83394" y="25940"/>
                    <a:pt x="39473" y="51605"/>
                    <a:pt x="23333" y="58749"/>
                  </a:cubicBezTo>
                  <a:cubicBezTo>
                    <a:pt x="7193" y="65893"/>
                    <a:pt x="18041" y="59807"/>
                    <a:pt x="16983" y="71449"/>
                  </a:cubicBezTo>
                  <a:cubicBezTo>
                    <a:pt x="15925" y="83091"/>
                    <a:pt x="-4977" y="160349"/>
                    <a:pt x="1108" y="1603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: 図形 1335">
              <a:extLst>
                <a:ext uri="{FF2B5EF4-FFF2-40B4-BE49-F238E27FC236}">
                  <a16:creationId xmlns:a16="http://schemas.microsoft.com/office/drawing/2014/main" id="{390CFE90-1834-4ED9-9F38-DFDB7CAC26B4}"/>
                </a:ext>
              </a:extLst>
            </p:cNvPr>
            <p:cNvSpPr/>
            <p:nvPr/>
          </p:nvSpPr>
          <p:spPr>
            <a:xfrm>
              <a:off x="5151144" y="8337280"/>
              <a:ext cx="476912" cy="95899"/>
            </a:xfrm>
            <a:custGeom>
              <a:avLst/>
              <a:gdLst>
                <a:gd name="connsiteX0" fmla="*/ 294 w 476912"/>
                <a:gd name="connsiteY0" fmla="*/ 51070 h 95899"/>
                <a:gd name="connsiteX1" fmla="*/ 144756 w 476912"/>
                <a:gd name="connsiteY1" fmla="*/ 49483 h 95899"/>
                <a:gd name="connsiteX2" fmla="*/ 160631 w 476912"/>
                <a:gd name="connsiteY2" fmla="*/ 9795 h 95899"/>
                <a:gd name="connsiteX3" fmla="*/ 176506 w 476912"/>
                <a:gd name="connsiteY3" fmla="*/ 9795 h 95899"/>
                <a:gd name="connsiteX4" fmla="*/ 225719 w 476912"/>
                <a:gd name="connsiteY4" fmla="*/ 20908 h 95899"/>
                <a:gd name="connsiteX5" fmla="*/ 230481 w 476912"/>
                <a:gd name="connsiteY5" fmla="*/ 66945 h 95899"/>
                <a:gd name="connsiteX6" fmla="*/ 295569 w 476912"/>
                <a:gd name="connsiteY6" fmla="*/ 35195 h 95899"/>
                <a:gd name="connsiteX7" fmla="*/ 398756 w 476912"/>
                <a:gd name="connsiteY7" fmla="*/ 20908 h 95899"/>
                <a:gd name="connsiteX8" fmla="*/ 476544 w 476912"/>
                <a:gd name="connsiteY8" fmla="*/ 65358 h 95899"/>
                <a:gd name="connsiteX9" fmla="*/ 367006 w 476912"/>
                <a:gd name="connsiteY9" fmla="*/ 270 h 95899"/>
                <a:gd name="connsiteX10" fmla="*/ 227306 w 476912"/>
                <a:gd name="connsiteY10" fmla="*/ 95520 h 95899"/>
                <a:gd name="connsiteX11" fmla="*/ 213019 w 476912"/>
                <a:gd name="connsiteY11" fmla="*/ 33608 h 95899"/>
                <a:gd name="connsiteX12" fmla="*/ 187619 w 476912"/>
                <a:gd name="connsiteY12" fmla="*/ 33608 h 95899"/>
                <a:gd name="connsiteX13" fmla="*/ 294 w 476912"/>
                <a:gd name="connsiteY13" fmla="*/ 51070 h 95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912" h="95899">
                  <a:moveTo>
                    <a:pt x="294" y="51070"/>
                  </a:moveTo>
                  <a:cubicBezTo>
                    <a:pt x="-6850" y="53716"/>
                    <a:pt x="118033" y="56362"/>
                    <a:pt x="144756" y="49483"/>
                  </a:cubicBezTo>
                  <a:cubicBezTo>
                    <a:pt x="171479" y="42604"/>
                    <a:pt x="155339" y="16410"/>
                    <a:pt x="160631" y="9795"/>
                  </a:cubicBezTo>
                  <a:cubicBezTo>
                    <a:pt x="165923" y="3180"/>
                    <a:pt x="165658" y="7943"/>
                    <a:pt x="176506" y="9795"/>
                  </a:cubicBezTo>
                  <a:cubicBezTo>
                    <a:pt x="187354" y="11647"/>
                    <a:pt x="216723" y="11383"/>
                    <a:pt x="225719" y="20908"/>
                  </a:cubicBezTo>
                  <a:cubicBezTo>
                    <a:pt x="234715" y="30433"/>
                    <a:pt x="218839" y="64564"/>
                    <a:pt x="230481" y="66945"/>
                  </a:cubicBezTo>
                  <a:cubicBezTo>
                    <a:pt x="242123" y="69326"/>
                    <a:pt x="267523" y="42868"/>
                    <a:pt x="295569" y="35195"/>
                  </a:cubicBezTo>
                  <a:cubicBezTo>
                    <a:pt x="323615" y="27522"/>
                    <a:pt x="368594" y="15881"/>
                    <a:pt x="398756" y="20908"/>
                  </a:cubicBezTo>
                  <a:cubicBezTo>
                    <a:pt x="428918" y="25935"/>
                    <a:pt x="481836" y="68798"/>
                    <a:pt x="476544" y="65358"/>
                  </a:cubicBezTo>
                  <a:cubicBezTo>
                    <a:pt x="471252" y="61918"/>
                    <a:pt x="408546" y="-4757"/>
                    <a:pt x="367006" y="270"/>
                  </a:cubicBezTo>
                  <a:cubicBezTo>
                    <a:pt x="325466" y="5297"/>
                    <a:pt x="252971" y="89964"/>
                    <a:pt x="227306" y="95520"/>
                  </a:cubicBezTo>
                  <a:cubicBezTo>
                    <a:pt x="201642" y="101076"/>
                    <a:pt x="219634" y="43927"/>
                    <a:pt x="213019" y="33608"/>
                  </a:cubicBezTo>
                  <a:cubicBezTo>
                    <a:pt x="206405" y="23289"/>
                    <a:pt x="225190" y="28846"/>
                    <a:pt x="187619" y="33608"/>
                  </a:cubicBezTo>
                  <a:cubicBezTo>
                    <a:pt x="150048" y="38370"/>
                    <a:pt x="7438" y="48424"/>
                    <a:pt x="294" y="510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: 図形 1336">
              <a:extLst>
                <a:ext uri="{FF2B5EF4-FFF2-40B4-BE49-F238E27FC236}">
                  <a16:creationId xmlns:a16="http://schemas.microsoft.com/office/drawing/2014/main" id="{30386681-BA92-488E-A2EF-E78D08582675}"/>
                </a:ext>
              </a:extLst>
            </p:cNvPr>
            <p:cNvSpPr/>
            <p:nvPr/>
          </p:nvSpPr>
          <p:spPr>
            <a:xfrm>
              <a:off x="5609995" y="8175625"/>
              <a:ext cx="341707" cy="229276"/>
            </a:xfrm>
            <a:custGeom>
              <a:avLst/>
              <a:gdLst>
                <a:gd name="connsiteX0" fmla="*/ 230 w 341707"/>
                <a:gd name="connsiteY0" fmla="*/ 228600 h 229276"/>
                <a:gd name="connsiteX1" fmla="*/ 24043 w 341707"/>
                <a:gd name="connsiteY1" fmla="*/ 23813 h 229276"/>
                <a:gd name="connsiteX2" fmla="*/ 33568 w 341707"/>
                <a:gd name="connsiteY2" fmla="*/ 22225 h 229276"/>
                <a:gd name="connsiteX3" fmla="*/ 85955 w 341707"/>
                <a:gd name="connsiteY3" fmla="*/ 130175 h 229276"/>
                <a:gd name="connsiteX4" fmla="*/ 165330 w 341707"/>
                <a:gd name="connsiteY4" fmla="*/ 31750 h 229276"/>
                <a:gd name="connsiteX5" fmla="*/ 228830 w 341707"/>
                <a:gd name="connsiteY5" fmla="*/ 142875 h 229276"/>
                <a:gd name="connsiteX6" fmla="*/ 289155 w 341707"/>
                <a:gd name="connsiteY6" fmla="*/ 0 h 229276"/>
                <a:gd name="connsiteX7" fmla="*/ 290743 w 341707"/>
                <a:gd name="connsiteY7" fmla="*/ 141288 h 229276"/>
                <a:gd name="connsiteX8" fmla="*/ 311380 w 341707"/>
                <a:gd name="connsiteY8" fmla="*/ 196850 h 229276"/>
                <a:gd name="connsiteX9" fmla="*/ 341543 w 341707"/>
                <a:gd name="connsiteY9" fmla="*/ 207963 h 229276"/>
                <a:gd name="connsiteX10" fmla="*/ 297093 w 341707"/>
                <a:gd name="connsiteY10" fmla="*/ 209550 h 229276"/>
                <a:gd name="connsiteX11" fmla="*/ 287568 w 341707"/>
                <a:gd name="connsiteY11" fmla="*/ 95250 h 229276"/>
                <a:gd name="connsiteX12" fmla="*/ 246293 w 341707"/>
                <a:gd name="connsiteY12" fmla="*/ 168275 h 229276"/>
                <a:gd name="connsiteX13" fmla="*/ 217718 w 341707"/>
                <a:gd name="connsiteY13" fmla="*/ 144463 h 229276"/>
                <a:gd name="connsiteX14" fmla="*/ 173268 w 341707"/>
                <a:gd name="connsiteY14" fmla="*/ 80963 h 229276"/>
                <a:gd name="connsiteX15" fmla="*/ 124055 w 341707"/>
                <a:gd name="connsiteY15" fmla="*/ 130175 h 229276"/>
                <a:gd name="connsiteX16" fmla="*/ 66905 w 341707"/>
                <a:gd name="connsiteY16" fmla="*/ 144463 h 229276"/>
                <a:gd name="connsiteX17" fmla="*/ 39918 w 341707"/>
                <a:gd name="connsiteY17" fmla="*/ 92075 h 229276"/>
                <a:gd name="connsiteX18" fmla="*/ 230 w 341707"/>
                <a:gd name="connsiteY18" fmla="*/ 228600 h 22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707" h="229276">
                  <a:moveTo>
                    <a:pt x="230" y="228600"/>
                  </a:moveTo>
                  <a:cubicBezTo>
                    <a:pt x="-2416" y="217223"/>
                    <a:pt x="18487" y="58209"/>
                    <a:pt x="24043" y="23813"/>
                  </a:cubicBezTo>
                  <a:cubicBezTo>
                    <a:pt x="29599" y="-10583"/>
                    <a:pt x="23249" y="4498"/>
                    <a:pt x="33568" y="22225"/>
                  </a:cubicBezTo>
                  <a:cubicBezTo>
                    <a:pt x="43887" y="39952"/>
                    <a:pt x="63995" y="128588"/>
                    <a:pt x="85955" y="130175"/>
                  </a:cubicBezTo>
                  <a:cubicBezTo>
                    <a:pt x="107915" y="131762"/>
                    <a:pt x="141517" y="29633"/>
                    <a:pt x="165330" y="31750"/>
                  </a:cubicBezTo>
                  <a:cubicBezTo>
                    <a:pt x="189143" y="33867"/>
                    <a:pt x="208193" y="148167"/>
                    <a:pt x="228830" y="142875"/>
                  </a:cubicBezTo>
                  <a:cubicBezTo>
                    <a:pt x="249467" y="137583"/>
                    <a:pt x="278836" y="264"/>
                    <a:pt x="289155" y="0"/>
                  </a:cubicBezTo>
                  <a:cubicBezTo>
                    <a:pt x="299474" y="-264"/>
                    <a:pt x="287039" y="108480"/>
                    <a:pt x="290743" y="141288"/>
                  </a:cubicBezTo>
                  <a:cubicBezTo>
                    <a:pt x="294447" y="174096"/>
                    <a:pt x="302913" y="185738"/>
                    <a:pt x="311380" y="196850"/>
                  </a:cubicBezTo>
                  <a:cubicBezTo>
                    <a:pt x="319847" y="207962"/>
                    <a:pt x="343924" y="205846"/>
                    <a:pt x="341543" y="207963"/>
                  </a:cubicBezTo>
                  <a:cubicBezTo>
                    <a:pt x="339162" y="210080"/>
                    <a:pt x="306089" y="228335"/>
                    <a:pt x="297093" y="209550"/>
                  </a:cubicBezTo>
                  <a:cubicBezTo>
                    <a:pt x="288097" y="190765"/>
                    <a:pt x="296035" y="102129"/>
                    <a:pt x="287568" y="95250"/>
                  </a:cubicBezTo>
                  <a:cubicBezTo>
                    <a:pt x="279101" y="88371"/>
                    <a:pt x="257935" y="160073"/>
                    <a:pt x="246293" y="168275"/>
                  </a:cubicBezTo>
                  <a:cubicBezTo>
                    <a:pt x="234651" y="176477"/>
                    <a:pt x="229889" y="159015"/>
                    <a:pt x="217718" y="144463"/>
                  </a:cubicBezTo>
                  <a:cubicBezTo>
                    <a:pt x="205547" y="129911"/>
                    <a:pt x="188879" y="83344"/>
                    <a:pt x="173268" y="80963"/>
                  </a:cubicBezTo>
                  <a:cubicBezTo>
                    <a:pt x="157658" y="78582"/>
                    <a:pt x="141782" y="119592"/>
                    <a:pt x="124055" y="130175"/>
                  </a:cubicBezTo>
                  <a:cubicBezTo>
                    <a:pt x="106328" y="140758"/>
                    <a:pt x="80928" y="150813"/>
                    <a:pt x="66905" y="144463"/>
                  </a:cubicBezTo>
                  <a:cubicBezTo>
                    <a:pt x="52882" y="138113"/>
                    <a:pt x="51031" y="79904"/>
                    <a:pt x="39918" y="92075"/>
                  </a:cubicBezTo>
                  <a:cubicBezTo>
                    <a:pt x="28805" y="104246"/>
                    <a:pt x="2876" y="239977"/>
                    <a:pt x="230" y="2286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: 図形 1337">
              <a:extLst>
                <a:ext uri="{FF2B5EF4-FFF2-40B4-BE49-F238E27FC236}">
                  <a16:creationId xmlns:a16="http://schemas.microsoft.com/office/drawing/2014/main" id="{CC3CE425-4EE0-4E7E-8EDC-3F469FD2AC89}"/>
                </a:ext>
              </a:extLst>
            </p:cNvPr>
            <p:cNvSpPr/>
            <p:nvPr/>
          </p:nvSpPr>
          <p:spPr>
            <a:xfrm>
              <a:off x="5866890" y="7673486"/>
              <a:ext cx="112321" cy="776787"/>
            </a:xfrm>
            <a:custGeom>
              <a:avLst/>
              <a:gdLst>
                <a:gd name="connsiteX0" fmla="*/ 83060 w 112321"/>
                <a:gd name="connsiteY0" fmla="*/ 776777 h 776787"/>
                <a:gd name="connsiteX1" fmla="*/ 98935 w 112321"/>
                <a:gd name="connsiteY1" fmla="*/ 398952 h 776787"/>
                <a:gd name="connsiteX2" fmla="*/ 60835 w 112321"/>
                <a:gd name="connsiteY2" fmla="*/ 397364 h 776787"/>
                <a:gd name="connsiteX3" fmla="*/ 510 w 112321"/>
                <a:gd name="connsiteY3" fmla="*/ 387839 h 776787"/>
                <a:gd name="connsiteX4" fmla="*/ 97348 w 112321"/>
                <a:gd name="connsiteY4" fmla="*/ 364027 h 776787"/>
                <a:gd name="connsiteX5" fmla="*/ 103698 w 112321"/>
                <a:gd name="connsiteY5" fmla="*/ 210039 h 776787"/>
                <a:gd name="connsiteX6" fmla="*/ 111635 w 112321"/>
                <a:gd name="connsiteY6" fmla="*/ 2077 h 776787"/>
                <a:gd name="connsiteX7" fmla="*/ 84648 w 112321"/>
                <a:gd name="connsiteY7" fmla="*/ 346564 h 776787"/>
                <a:gd name="connsiteX8" fmla="*/ 33848 w 112321"/>
                <a:gd name="connsiteY8" fmla="*/ 387839 h 776787"/>
                <a:gd name="connsiteX9" fmla="*/ 30673 w 112321"/>
                <a:gd name="connsiteY9" fmla="*/ 405302 h 776787"/>
                <a:gd name="connsiteX10" fmla="*/ 75123 w 112321"/>
                <a:gd name="connsiteY10" fmla="*/ 411652 h 776787"/>
                <a:gd name="connsiteX11" fmla="*/ 83060 w 112321"/>
                <a:gd name="connsiteY11" fmla="*/ 776777 h 77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321" h="776787">
                  <a:moveTo>
                    <a:pt x="83060" y="776777"/>
                  </a:moveTo>
                  <a:cubicBezTo>
                    <a:pt x="87029" y="774660"/>
                    <a:pt x="102639" y="462187"/>
                    <a:pt x="98935" y="398952"/>
                  </a:cubicBezTo>
                  <a:cubicBezTo>
                    <a:pt x="95231" y="335716"/>
                    <a:pt x="77239" y="399216"/>
                    <a:pt x="60835" y="397364"/>
                  </a:cubicBezTo>
                  <a:cubicBezTo>
                    <a:pt x="44431" y="395512"/>
                    <a:pt x="-5576" y="393395"/>
                    <a:pt x="510" y="387839"/>
                  </a:cubicBezTo>
                  <a:cubicBezTo>
                    <a:pt x="6596" y="382283"/>
                    <a:pt x="80150" y="393660"/>
                    <a:pt x="97348" y="364027"/>
                  </a:cubicBezTo>
                  <a:cubicBezTo>
                    <a:pt x="114546" y="334394"/>
                    <a:pt x="101317" y="270364"/>
                    <a:pt x="103698" y="210039"/>
                  </a:cubicBezTo>
                  <a:cubicBezTo>
                    <a:pt x="106079" y="149714"/>
                    <a:pt x="114810" y="-20677"/>
                    <a:pt x="111635" y="2077"/>
                  </a:cubicBezTo>
                  <a:cubicBezTo>
                    <a:pt x="108460" y="24831"/>
                    <a:pt x="97612" y="282270"/>
                    <a:pt x="84648" y="346564"/>
                  </a:cubicBezTo>
                  <a:cubicBezTo>
                    <a:pt x="71684" y="410858"/>
                    <a:pt x="42844" y="378049"/>
                    <a:pt x="33848" y="387839"/>
                  </a:cubicBezTo>
                  <a:cubicBezTo>
                    <a:pt x="24852" y="397629"/>
                    <a:pt x="23794" y="401333"/>
                    <a:pt x="30673" y="405302"/>
                  </a:cubicBezTo>
                  <a:cubicBezTo>
                    <a:pt x="37552" y="409271"/>
                    <a:pt x="66392" y="351327"/>
                    <a:pt x="75123" y="411652"/>
                  </a:cubicBezTo>
                  <a:cubicBezTo>
                    <a:pt x="83854" y="471977"/>
                    <a:pt x="79091" y="778894"/>
                    <a:pt x="83060" y="7767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: 図形 1338">
              <a:extLst>
                <a:ext uri="{FF2B5EF4-FFF2-40B4-BE49-F238E27FC236}">
                  <a16:creationId xmlns:a16="http://schemas.microsoft.com/office/drawing/2014/main" id="{A098857A-7DEE-48F4-80DE-BF13F3B00138}"/>
                </a:ext>
              </a:extLst>
            </p:cNvPr>
            <p:cNvSpPr/>
            <p:nvPr/>
          </p:nvSpPr>
          <p:spPr>
            <a:xfrm>
              <a:off x="5960960" y="7678678"/>
              <a:ext cx="59320" cy="759866"/>
            </a:xfrm>
            <a:custGeom>
              <a:avLst/>
              <a:gdLst>
                <a:gd name="connsiteX0" fmla="*/ 17565 w 59320"/>
                <a:gd name="connsiteY0" fmla="*/ 60 h 759866"/>
                <a:gd name="connsiteX1" fmla="*/ 25503 w 59320"/>
                <a:gd name="connsiteY1" fmla="*/ 323910 h 759866"/>
                <a:gd name="connsiteX2" fmla="*/ 57253 w 59320"/>
                <a:gd name="connsiteY2" fmla="*/ 366772 h 759866"/>
                <a:gd name="connsiteX3" fmla="*/ 54078 w 59320"/>
                <a:gd name="connsiteY3" fmla="*/ 381060 h 759866"/>
                <a:gd name="connsiteX4" fmla="*/ 36615 w 59320"/>
                <a:gd name="connsiteY4" fmla="*/ 439797 h 759866"/>
                <a:gd name="connsiteX5" fmla="*/ 103 w 59320"/>
                <a:gd name="connsiteY5" fmla="*/ 757297 h 759866"/>
                <a:gd name="connsiteX6" fmla="*/ 25503 w 59320"/>
                <a:gd name="connsiteY6" fmla="*/ 579497 h 759866"/>
                <a:gd name="connsiteX7" fmla="*/ 22328 w 59320"/>
                <a:gd name="connsiteY7" fmla="*/ 396935 h 759866"/>
                <a:gd name="connsiteX8" fmla="*/ 46140 w 59320"/>
                <a:gd name="connsiteY8" fmla="*/ 349310 h 759866"/>
                <a:gd name="connsiteX9" fmla="*/ 28678 w 59320"/>
                <a:gd name="connsiteY9" fmla="*/ 296922 h 759866"/>
                <a:gd name="connsiteX10" fmla="*/ 17565 w 59320"/>
                <a:gd name="connsiteY10" fmla="*/ 60 h 75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320" h="759866">
                  <a:moveTo>
                    <a:pt x="17565" y="60"/>
                  </a:moveTo>
                  <a:cubicBezTo>
                    <a:pt x="17036" y="4558"/>
                    <a:pt x="18888" y="262791"/>
                    <a:pt x="25503" y="323910"/>
                  </a:cubicBezTo>
                  <a:cubicBezTo>
                    <a:pt x="32118" y="385029"/>
                    <a:pt x="52490" y="357247"/>
                    <a:pt x="57253" y="366772"/>
                  </a:cubicBezTo>
                  <a:cubicBezTo>
                    <a:pt x="62016" y="376297"/>
                    <a:pt x="57518" y="368889"/>
                    <a:pt x="54078" y="381060"/>
                  </a:cubicBezTo>
                  <a:cubicBezTo>
                    <a:pt x="50638" y="393231"/>
                    <a:pt x="45611" y="377091"/>
                    <a:pt x="36615" y="439797"/>
                  </a:cubicBezTo>
                  <a:cubicBezTo>
                    <a:pt x="27619" y="502503"/>
                    <a:pt x="1955" y="734014"/>
                    <a:pt x="103" y="757297"/>
                  </a:cubicBezTo>
                  <a:cubicBezTo>
                    <a:pt x="-1749" y="780580"/>
                    <a:pt x="21799" y="639557"/>
                    <a:pt x="25503" y="579497"/>
                  </a:cubicBezTo>
                  <a:cubicBezTo>
                    <a:pt x="29207" y="519437"/>
                    <a:pt x="18889" y="435299"/>
                    <a:pt x="22328" y="396935"/>
                  </a:cubicBezTo>
                  <a:cubicBezTo>
                    <a:pt x="25767" y="358571"/>
                    <a:pt x="45082" y="365979"/>
                    <a:pt x="46140" y="349310"/>
                  </a:cubicBezTo>
                  <a:cubicBezTo>
                    <a:pt x="47198" y="332641"/>
                    <a:pt x="34234" y="351162"/>
                    <a:pt x="28678" y="296922"/>
                  </a:cubicBezTo>
                  <a:cubicBezTo>
                    <a:pt x="23122" y="242682"/>
                    <a:pt x="18094" y="-4438"/>
                    <a:pt x="17565" y="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: 図形 1339">
              <a:extLst>
                <a:ext uri="{FF2B5EF4-FFF2-40B4-BE49-F238E27FC236}">
                  <a16:creationId xmlns:a16="http://schemas.microsoft.com/office/drawing/2014/main" id="{B1F97722-02A9-4B32-90CD-CC667E13F71E}"/>
                </a:ext>
              </a:extLst>
            </p:cNvPr>
            <p:cNvSpPr/>
            <p:nvPr/>
          </p:nvSpPr>
          <p:spPr>
            <a:xfrm>
              <a:off x="5932394" y="8214958"/>
              <a:ext cx="123818" cy="179744"/>
            </a:xfrm>
            <a:custGeom>
              <a:avLst/>
              <a:gdLst>
                <a:gd name="connsiteX0" fmla="*/ 95344 w 123818"/>
                <a:gd name="connsiteY0" fmla="*/ 355 h 179744"/>
                <a:gd name="connsiteX1" fmla="*/ 90581 w 123818"/>
                <a:gd name="connsiteY1" fmla="*/ 146405 h 179744"/>
                <a:gd name="connsiteX2" fmla="*/ 94 w 123818"/>
                <a:gd name="connsiteY2" fmla="*/ 179742 h 179744"/>
                <a:gd name="connsiteX3" fmla="*/ 109631 w 123818"/>
                <a:gd name="connsiteY3" fmla="*/ 147992 h 179744"/>
                <a:gd name="connsiteX4" fmla="*/ 120744 w 123818"/>
                <a:gd name="connsiteY4" fmla="*/ 106717 h 179744"/>
                <a:gd name="connsiteX5" fmla="*/ 95344 w 123818"/>
                <a:gd name="connsiteY5" fmla="*/ 355 h 17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18" h="179744">
                  <a:moveTo>
                    <a:pt x="95344" y="355"/>
                  </a:moveTo>
                  <a:cubicBezTo>
                    <a:pt x="90317" y="6970"/>
                    <a:pt x="106456" y="116507"/>
                    <a:pt x="90581" y="146405"/>
                  </a:cubicBezTo>
                  <a:cubicBezTo>
                    <a:pt x="74706" y="176303"/>
                    <a:pt x="-3081" y="179478"/>
                    <a:pt x="94" y="179742"/>
                  </a:cubicBezTo>
                  <a:cubicBezTo>
                    <a:pt x="3269" y="180007"/>
                    <a:pt x="89523" y="160163"/>
                    <a:pt x="109631" y="147992"/>
                  </a:cubicBezTo>
                  <a:cubicBezTo>
                    <a:pt x="129739" y="135821"/>
                    <a:pt x="123390" y="132117"/>
                    <a:pt x="120744" y="106717"/>
                  </a:cubicBezTo>
                  <a:cubicBezTo>
                    <a:pt x="118098" y="81317"/>
                    <a:pt x="100371" y="-6260"/>
                    <a:pt x="95344" y="3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: 図形 1340">
              <a:extLst>
                <a:ext uri="{FF2B5EF4-FFF2-40B4-BE49-F238E27FC236}">
                  <a16:creationId xmlns:a16="http://schemas.microsoft.com/office/drawing/2014/main" id="{8E587EED-37CE-4B3E-9859-9185C5A7FBFA}"/>
                </a:ext>
              </a:extLst>
            </p:cNvPr>
            <p:cNvSpPr/>
            <p:nvPr/>
          </p:nvSpPr>
          <p:spPr>
            <a:xfrm>
              <a:off x="5146291" y="8442308"/>
              <a:ext cx="956996" cy="70032"/>
            </a:xfrm>
            <a:custGeom>
              <a:avLst/>
              <a:gdLst>
                <a:gd name="connsiteX0" fmla="*/ 384 w 956996"/>
                <a:gd name="connsiteY0" fmla="*/ 60342 h 70032"/>
                <a:gd name="connsiteX1" fmla="*/ 562359 w 956996"/>
                <a:gd name="connsiteY1" fmla="*/ 57167 h 70032"/>
                <a:gd name="connsiteX2" fmla="*/ 956059 w 956996"/>
                <a:gd name="connsiteY2" fmla="*/ 17 h 70032"/>
                <a:gd name="connsiteX3" fmla="*/ 651259 w 956996"/>
                <a:gd name="connsiteY3" fmla="*/ 63517 h 70032"/>
                <a:gd name="connsiteX4" fmla="*/ 384 w 956996"/>
                <a:gd name="connsiteY4" fmla="*/ 60342 h 70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6996" h="70032">
                  <a:moveTo>
                    <a:pt x="384" y="60342"/>
                  </a:moveTo>
                  <a:cubicBezTo>
                    <a:pt x="-14433" y="59284"/>
                    <a:pt x="403080" y="67221"/>
                    <a:pt x="562359" y="57167"/>
                  </a:cubicBezTo>
                  <a:cubicBezTo>
                    <a:pt x="721638" y="47113"/>
                    <a:pt x="941242" y="-1041"/>
                    <a:pt x="956059" y="17"/>
                  </a:cubicBezTo>
                  <a:cubicBezTo>
                    <a:pt x="970876" y="1075"/>
                    <a:pt x="807363" y="47642"/>
                    <a:pt x="651259" y="63517"/>
                  </a:cubicBezTo>
                  <a:cubicBezTo>
                    <a:pt x="495155" y="79392"/>
                    <a:pt x="15201" y="61400"/>
                    <a:pt x="384" y="603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: 図形 1341">
              <a:extLst>
                <a:ext uri="{FF2B5EF4-FFF2-40B4-BE49-F238E27FC236}">
                  <a16:creationId xmlns:a16="http://schemas.microsoft.com/office/drawing/2014/main" id="{3E3168CB-A5A0-498C-9C55-4482FDACB845}"/>
                </a:ext>
              </a:extLst>
            </p:cNvPr>
            <p:cNvSpPr/>
            <p:nvPr/>
          </p:nvSpPr>
          <p:spPr>
            <a:xfrm>
              <a:off x="4546830" y="8461373"/>
              <a:ext cx="1579543" cy="121735"/>
            </a:xfrm>
            <a:custGeom>
              <a:avLst/>
              <a:gdLst>
                <a:gd name="connsiteX0" fmla="*/ 9295 w 1579543"/>
                <a:gd name="connsiteY0" fmla="*/ 120652 h 121735"/>
                <a:gd name="connsiteX1" fmla="*/ 634770 w 1579543"/>
                <a:gd name="connsiteY1" fmla="*/ 38102 h 121735"/>
                <a:gd name="connsiteX2" fmla="*/ 1333270 w 1579543"/>
                <a:gd name="connsiteY2" fmla="*/ 95252 h 121735"/>
                <a:gd name="connsiteX3" fmla="*/ 1577745 w 1579543"/>
                <a:gd name="connsiteY3" fmla="*/ 2 h 121735"/>
                <a:gd name="connsiteX4" fmla="*/ 1231670 w 1579543"/>
                <a:gd name="connsiteY4" fmla="*/ 92077 h 121735"/>
                <a:gd name="connsiteX5" fmla="*/ 752245 w 1579543"/>
                <a:gd name="connsiteY5" fmla="*/ 107952 h 121735"/>
                <a:gd name="connsiteX6" fmla="*/ 295045 w 1579543"/>
                <a:gd name="connsiteY6" fmla="*/ 85727 h 121735"/>
                <a:gd name="connsiteX7" fmla="*/ 9295 w 1579543"/>
                <a:gd name="connsiteY7" fmla="*/ 120652 h 12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9543" h="121735">
                  <a:moveTo>
                    <a:pt x="9295" y="120652"/>
                  </a:moveTo>
                  <a:cubicBezTo>
                    <a:pt x="65916" y="112715"/>
                    <a:pt x="414108" y="42335"/>
                    <a:pt x="634770" y="38102"/>
                  </a:cubicBezTo>
                  <a:cubicBezTo>
                    <a:pt x="855432" y="33869"/>
                    <a:pt x="1176108" y="101602"/>
                    <a:pt x="1333270" y="95252"/>
                  </a:cubicBezTo>
                  <a:cubicBezTo>
                    <a:pt x="1490433" y="88902"/>
                    <a:pt x="1594678" y="531"/>
                    <a:pt x="1577745" y="2"/>
                  </a:cubicBezTo>
                  <a:cubicBezTo>
                    <a:pt x="1560812" y="-527"/>
                    <a:pt x="1369253" y="74085"/>
                    <a:pt x="1231670" y="92077"/>
                  </a:cubicBezTo>
                  <a:cubicBezTo>
                    <a:pt x="1094087" y="110069"/>
                    <a:pt x="908349" y="109010"/>
                    <a:pt x="752245" y="107952"/>
                  </a:cubicBezTo>
                  <a:cubicBezTo>
                    <a:pt x="596141" y="106894"/>
                    <a:pt x="422045" y="80965"/>
                    <a:pt x="295045" y="85727"/>
                  </a:cubicBezTo>
                  <a:cubicBezTo>
                    <a:pt x="168045" y="90489"/>
                    <a:pt x="-47326" y="128589"/>
                    <a:pt x="9295" y="1206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: 図形 1342">
              <a:extLst>
                <a:ext uri="{FF2B5EF4-FFF2-40B4-BE49-F238E27FC236}">
                  <a16:creationId xmlns:a16="http://schemas.microsoft.com/office/drawing/2014/main" id="{AD231FF9-19CB-46AE-A4D8-6E600BD5C8B4}"/>
                </a:ext>
              </a:extLst>
            </p:cNvPr>
            <p:cNvSpPr/>
            <p:nvPr/>
          </p:nvSpPr>
          <p:spPr>
            <a:xfrm>
              <a:off x="4607977" y="8471269"/>
              <a:ext cx="531202" cy="45327"/>
            </a:xfrm>
            <a:custGeom>
              <a:avLst/>
              <a:gdLst>
                <a:gd name="connsiteX0" fmla="*/ 6 w 531202"/>
                <a:gd name="connsiteY0" fmla="*/ 31381 h 45327"/>
                <a:gd name="connsiteX1" fmla="*/ 82556 w 531202"/>
                <a:gd name="connsiteY1" fmla="*/ 29264 h 45327"/>
                <a:gd name="connsiteX2" fmla="*/ 505890 w 531202"/>
                <a:gd name="connsiteY2" fmla="*/ 3864 h 45327"/>
                <a:gd name="connsiteX3" fmla="*/ 457206 w 531202"/>
                <a:gd name="connsiteY3" fmla="*/ 3864 h 45327"/>
                <a:gd name="connsiteX4" fmla="*/ 243423 w 531202"/>
                <a:gd name="connsiteY4" fmla="*/ 39848 h 45327"/>
                <a:gd name="connsiteX5" fmla="*/ 6 w 531202"/>
                <a:gd name="connsiteY5" fmla="*/ 31381 h 45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1202" h="45327">
                  <a:moveTo>
                    <a:pt x="6" y="31381"/>
                  </a:moveTo>
                  <a:cubicBezTo>
                    <a:pt x="-876" y="32615"/>
                    <a:pt x="82556" y="29264"/>
                    <a:pt x="82556" y="29264"/>
                  </a:cubicBezTo>
                  <a:lnTo>
                    <a:pt x="505890" y="3864"/>
                  </a:lnTo>
                  <a:cubicBezTo>
                    <a:pt x="568332" y="-369"/>
                    <a:pt x="500950" y="-2133"/>
                    <a:pt x="457206" y="3864"/>
                  </a:cubicBezTo>
                  <a:cubicBezTo>
                    <a:pt x="413462" y="9861"/>
                    <a:pt x="324915" y="32087"/>
                    <a:pt x="243423" y="39848"/>
                  </a:cubicBezTo>
                  <a:cubicBezTo>
                    <a:pt x="161931" y="47609"/>
                    <a:pt x="65093" y="49020"/>
                    <a:pt x="6" y="313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: 図形 1343">
              <a:extLst>
                <a:ext uri="{FF2B5EF4-FFF2-40B4-BE49-F238E27FC236}">
                  <a16:creationId xmlns:a16="http://schemas.microsoft.com/office/drawing/2014/main" id="{157586AD-0B28-4755-A37F-DCD86C5C8EF6}"/>
                </a:ext>
              </a:extLst>
            </p:cNvPr>
            <p:cNvSpPr/>
            <p:nvPr/>
          </p:nvSpPr>
          <p:spPr>
            <a:xfrm>
              <a:off x="3440688" y="8368596"/>
              <a:ext cx="1322734" cy="138931"/>
            </a:xfrm>
            <a:custGeom>
              <a:avLst/>
              <a:gdLst>
                <a:gd name="connsiteX0" fmla="*/ 1012 w 1322734"/>
                <a:gd name="connsiteY0" fmla="*/ 704 h 138931"/>
                <a:gd name="connsiteX1" fmla="*/ 96262 w 1322734"/>
                <a:gd name="connsiteY1" fmla="*/ 7054 h 138931"/>
                <a:gd name="connsiteX2" fmla="*/ 722795 w 1322734"/>
                <a:gd name="connsiteY2" fmla="*/ 79021 h 138931"/>
                <a:gd name="connsiteX3" fmla="*/ 1311229 w 1322734"/>
                <a:gd name="connsiteY3" fmla="*/ 134054 h 138931"/>
                <a:gd name="connsiteX4" fmla="*/ 1091095 w 1322734"/>
                <a:gd name="connsiteY4" fmla="*/ 134054 h 138931"/>
                <a:gd name="connsiteX5" fmla="*/ 824395 w 1322734"/>
                <a:gd name="connsiteY5" fmla="*/ 115004 h 138931"/>
                <a:gd name="connsiteX6" fmla="*/ 1012 w 1322734"/>
                <a:gd name="connsiteY6" fmla="*/ 704 h 13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22734" h="138931">
                  <a:moveTo>
                    <a:pt x="1012" y="704"/>
                  </a:moveTo>
                  <a:cubicBezTo>
                    <a:pt x="-11512" y="-2648"/>
                    <a:pt x="96262" y="7054"/>
                    <a:pt x="96262" y="7054"/>
                  </a:cubicBezTo>
                  <a:lnTo>
                    <a:pt x="722795" y="79021"/>
                  </a:lnTo>
                  <a:cubicBezTo>
                    <a:pt x="925289" y="100188"/>
                    <a:pt x="1249846" y="124882"/>
                    <a:pt x="1311229" y="134054"/>
                  </a:cubicBezTo>
                  <a:cubicBezTo>
                    <a:pt x="1372612" y="143226"/>
                    <a:pt x="1172234" y="137229"/>
                    <a:pt x="1091095" y="134054"/>
                  </a:cubicBezTo>
                  <a:cubicBezTo>
                    <a:pt x="1009956" y="130879"/>
                    <a:pt x="1005723" y="136523"/>
                    <a:pt x="824395" y="115004"/>
                  </a:cubicBezTo>
                  <a:cubicBezTo>
                    <a:pt x="643067" y="93485"/>
                    <a:pt x="323098" y="49211"/>
                    <a:pt x="1012" y="7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: 図形 1344">
              <a:extLst>
                <a:ext uri="{FF2B5EF4-FFF2-40B4-BE49-F238E27FC236}">
                  <a16:creationId xmlns:a16="http://schemas.microsoft.com/office/drawing/2014/main" id="{40673E4F-AD76-4BB4-A760-688511053107}"/>
                </a:ext>
              </a:extLst>
            </p:cNvPr>
            <p:cNvSpPr/>
            <p:nvPr/>
          </p:nvSpPr>
          <p:spPr>
            <a:xfrm>
              <a:off x="3424767" y="8416645"/>
              <a:ext cx="1323060" cy="139264"/>
            </a:xfrm>
            <a:custGeom>
              <a:avLst/>
              <a:gdLst>
                <a:gd name="connsiteX0" fmla="*/ 0 w 1323060"/>
                <a:gd name="connsiteY0" fmla="*/ 3455 h 139264"/>
                <a:gd name="connsiteX1" fmla="*/ 122766 w 1323060"/>
                <a:gd name="connsiteY1" fmla="*/ 16155 h 139264"/>
                <a:gd name="connsiteX2" fmla="*/ 535516 w 1323060"/>
                <a:gd name="connsiteY2" fmla="*/ 64838 h 139264"/>
                <a:gd name="connsiteX3" fmla="*/ 1293283 w 1323060"/>
                <a:gd name="connsiteY3" fmla="*/ 134688 h 139264"/>
                <a:gd name="connsiteX4" fmla="*/ 1157816 w 1323060"/>
                <a:gd name="connsiteY4" fmla="*/ 130455 h 139264"/>
                <a:gd name="connsiteX5" fmla="*/ 1041400 w 1323060"/>
                <a:gd name="connsiteY5" fmla="*/ 113522 h 139264"/>
                <a:gd name="connsiteX6" fmla="*/ 876300 w 1323060"/>
                <a:gd name="connsiteY6" fmla="*/ 94472 h 139264"/>
                <a:gd name="connsiteX7" fmla="*/ 651933 w 1323060"/>
                <a:gd name="connsiteY7" fmla="*/ 64838 h 139264"/>
                <a:gd name="connsiteX8" fmla="*/ 270933 w 1323060"/>
                <a:gd name="connsiteY8" fmla="*/ 9805 h 139264"/>
                <a:gd name="connsiteX9" fmla="*/ 0 w 1323060"/>
                <a:gd name="connsiteY9" fmla="*/ 3455 h 13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3060" h="139264">
                  <a:moveTo>
                    <a:pt x="0" y="3455"/>
                  </a:moveTo>
                  <a:lnTo>
                    <a:pt x="122766" y="16155"/>
                  </a:lnTo>
                  <a:lnTo>
                    <a:pt x="535516" y="64838"/>
                  </a:lnTo>
                  <a:lnTo>
                    <a:pt x="1293283" y="134688"/>
                  </a:lnTo>
                  <a:cubicBezTo>
                    <a:pt x="1397000" y="145624"/>
                    <a:pt x="1199796" y="133983"/>
                    <a:pt x="1157816" y="130455"/>
                  </a:cubicBezTo>
                  <a:cubicBezTo>
                    <a:pt x="1115836" y="126927"/>
                    <a:pt x="1041400" y="113522"/>
                    <a:pt x="1041400" y="113522"/>
                  </a:cubicBezTo>
                  <a:cubicBezTo>
                    <a:pt x="994481" y="107525"/>
                    <a:pt x="941211" y="102586"/>
                    <a:pt x="876300" y="94472"/>
                  </a:cubicBezTo>
                  <a:lnTo>
                    <a:pt x="651933" y="64838"/>
                  </a:lnTo>
                  <a:cubicBezTo>
                    <a:pt x="551039" y="50727"/>
                    <a:pt x="381000" y="21094"/>
                    <a:pt x="270933" y="9805"/>
                  </a:cubicBezTo>
                  <a:cubicBezTo>
                    <a:pt x="160866" y="-1484"/>
                    <a:pt x="76199" y="-2190"/>
                    <a:pt x="0" y="34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: 図形 1345">
              <a:extLst>
                <a:ext uri="{FF2B5EF4-FFF2-40B4-BE49-F238E27FC236}">
                  <a16:creationId xmlns:a16="http://schemas.microsoft.com/office/drawing/2014/main" id="{6071A18C-3ECE-42EE-9C40-CE990AEAAFCF}"/>
                </a:ext>
              </a:extLst>
            </p:cNvPr>
            <p:cNvSpPr/>
            <p:nvPr/>
          </p:nvSpPr>
          <p:spPr>
            <a:xfrm>
              <a:off x="2846240" y="5535448"/>
              <a:ext cx="205203" cy="119228"/>
            </a:xfrm>
            <a:custGeom>
              <a:avLst/>
              <a:gdLst>
                <a:gd name="connsiteX0" fmla="*/ 4910 w 205203"/>
                <a:gd name="connsiteY0" fmla="*/ 119227 h 119228"/>
                <a:gd name="connsiteX1" fmla="*/ 190648 w 205203"/>
                <a:gd name="connsiteY1" fmla="*/ 55727 h 119228"/>
                <a:gd name="connsiteX2" fmla="*/ 190648 w 205203"/>
                <a:gd name="connsiteY2" fmla="*/ 19215 h 119228"/>
                <a:gd name="connsiteX3" fmla="*/ 170010 w 205203"/>
                <a:gd name="connsiteY3" fmla="*/ 165 h 119228"/>
                <a:gd name="connsiteX4" fmla="*/ 71585 w 205203"/>
                <a:gd name="connsiteY4" fmla="*/ 11277 h 119228"/>
                <a:gd name="connsiteX5" fmla="*/ 60473 w 205203"/>
                <a:gd name="connsiteY5" fmla="*/ 33502 h 119228"/>
                <a:gd name="connsiteX6" fmla="*/ 55710 w 205203"/>
                <a:gd name="connsiteY6" fmla="*/ 54140 h 119228"/>
                <a:gd name="connsiteX7" fmla="*/ 4910 w 205203"/>
                <a:gd name="connsiteY7" fmla="*/ 119227 h 11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5203" h="119228">
                  <a:moveTo>
                    <a:pt x="4910" y="119227"/>
                  </a:moveTo>
                  <a:cubicBezTo>
                    <a:pt x="27400" y="119491"/>
                    <a:pt x="159692" y="72396"/>
                    <a:pt x="190648" y="55727"/>
                  </a:cubicBezTo>
                  <a:cubicBezTo>
                    <a:pt x="221604" y="39058"/>
                    <a:pt x="194088" y="28475"/>
                    <a:pt x="190648" y="19215"/>
                  </a:cubicBezTo>
                  <a:cubicBezTo>
                    <a:pt x="187208" y="9955"/>
                    <a:pt x="189854" y="1488"/>
                    <a:pt x="170010" y="165"/>
                  </a:cubicBezTo>
                  <a:cubicBezTo>
                    <a:pt x="150166" y="-1158"/>
                    <a:pt x="89841" y="5721"/>
                    <a:pt x="71585" y="11277"/>
                  </a:cubicBezTo>
                  <a:cubicBezTo>
                    <a:pt x="53329" y="16833"/>
                    <a:pt x="63119" y="26358"/>
                    <a:pt x="60473" y="33502"/>
                  </a:cubicBezTo>
                  <a:cubicBezTo>
                    <a:pt x="57827" y="40646"/>
                    <a:pt x="67616" y="43557"/>
                    <a:pt x="55710" y="54140"/>
                  </a:cubicBezTo>
                  <a:cubicBezTo>
                    <a:pt x="43804" y="64723"/>
                    <a:pt x="-17580" y="118963"/>
                    <a:pt x="4910" y="119227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: 図形 1346">
              <a:extLst>
                <a:ext uri="{FF2B5EF4-FFF2-40B4-BE49-F238E27FC236}">
                  <a16:creationId xmlns:a16="http://schemas.microsoft.com/office/drawing/2014/main" id="{ECFFC017-E501-44A2-BC55-CC8DA4708393}"/>
                </a:ext>
              </a:extLst>
            </p:cNvPr>
            <p:cNvSpPr/>
            <p:nvPr/>
          </p:nvSpPr>
          <p:spPr>
            <a:xfrm>
              <a:off x="8864888" y="10594734"/>
              <a:ext cx="314038" cy="125665"/>
            </a:xfrm>
            <a:custGeom>
              <a:avLst/>
              <a:gdLst>
                <a:gd name="connsiteX0" fmla="*/ 6062 w 314038"/>
                <a:gd name="connsiteY0" fmla="*/ 73266 h 125665"/>
                <a:gd name="connsiteX1" fmla="*/ 252125 w 314038"/>
                <a:gd name="connsiteY1" fmla="*/ 125654 h 125665"/>
                <a:gd name="connsiteX2" fmla="*/ 263237 w 314038"/>
                <a:gd name="connsiteY2" fmla="*/ 78029 h 125665"/>
                <a:gd name="connsiteX3" fmla="*/ 274350 w 314038"/>
                <a:gd name="connsiteY3" fmla="*/ 81204 h 125665"/>
                <a:gd name="connsiteX4" fmla="*/ 314037 w 314038"/>
                <a:gd name="connsiteY4" fmla="*/ 95491 h 125665"/>
                <a:gd name="connsiteX5" fmla="*/ 272762 w 314038"/>
                <a:gd name="connsiteY5" fmla="*/ 14529 h 125665"/>
                <a:gd name="connsiteX6" fmla="*/ 175925 w 314038"/>
                <a:gd name="connsiteY6" fmla="*/ 241 h 125665"/>
                <a:gd name="connsiteX7" fmla="*/ 83850 w 314038"/>
                <a:gd name="connsiteY7" fmla="*/ 17704 h 125665"/>
                <a:gd name="connsiteX8" fmla="*/ 6062 w 314038"/>
                <a:gd name="connsiteY8" fmla="*/ 73266 h 125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4038" h="125665">
                  <a:moveTo>
                    <a:pt x="6062" y="73266"/>
                  </a:moveTo>
                  <a:cubicBezTo>
                    <a:pt x="34108" y="91258"/>
                    <a:pt x="209263" y="124860"/>
                    <a:pt x="252125" y="125654"/>
                  </a:cubicBezTo>
                  <a:cubicBezTo>
                    <a:pt x="294987" y="126448"/>
                    <a:pt x="259533" y="85437"/>
                    <a:pt x="263237" y="78029"/>
                  </a:cubicBezTo>
                  <a:cubicBezTo>
                    <a:pt x="266941" y="70621"/>
                    <a:pt x="265883" y="78294"/>
                    <a:pt x="274350" y="81204"/>
                  </a:cubicBezTo>
                  <a:cubicBezTo>
                    <a:pt x="282817" y="84114"/>
                    <a:pt x="314302" y="106603"/>
                    <a:pt x="314037" y="95491"/>
                  </a:cubicBezTo>
                  <a:cubicBezTo>
                    <a:pt x="313772" y="84379"/>
                    <a:pt x="295780" y="30404"/>
                    <a:pt x="272762" y="14529"/>
                  </a:cubicBezTo>
                  <a:cubicBezTo>
                    <a:pt x="249744" y="-1346"/>
                    <a:pt x="207410" y="-288"/>
                    <a:pt x="175925" y="241"/>
                  </a:cubicBezTo>
                  <a:cubicBezTo>
                    <a:pt x="144440" y="770"/>
                    <a:pt x="112954" y="4210"/>
                    <a:pt x="83850" y="17704"/>
                  </a:cubicBezTo>
                  <a:cubicBezTo>
                    <a:pt x="54746" y="31198"/>
                    <a:pt x="-21984" y="55274"/>
                    <a:pt x="6062" y="73266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: 図形 1347">
              <a:extLst>
                <a:ext uri="{FF2B5EF4-FFF2-40B4-BE49-F238E27FC236}">
                  <a16:creationId xmlns:a16="http://schemas.microsoft.com/office/drawing/2014/main" id="{24D451BD-387A-4568-9403-FA78CEFC878E}"/>
                </a:ext>
              </a:extLst>
            </p:cNvPr>
            <p:cNvSpPr/>
            <p:nvPr/>
          </p:nvSpPr>
          <p:spPr>
            <a:xfrm>
              <a:off x="8770795" y="10301242"/>
              <a:ext cx="76774" cy="262731"/>
            </a:xfrm>
            <a:custGeom>
              <a:avLst/>
              <a:gdLst>
                <a:gd name="connsiteX0" fmla="*/ 28718 w 76774"/>
                <a:gd name="connsiteY0" fmla="*/ 46 h 262731"/>
                <a:gd name="connsiteX1" fmla="*/ 73168 w 76774"/>
                <a:gd name="connsiteY1" fmla="*/ 74658 h 262731"/>
                <a:gd name="connsiteX2" fmla="*/ 73168 w 76774"/>
                <a:gd name="connsiteY2" fmla="*/ 133396 h 262731"/>
                <a:gd name="connsiteX3" fmla="*/ 65230 w 76774"/>
                <a:gd name="connsiteY3" fmla="*/ 258808 h 262731"/>
                <a:gd name="connsiteX4" fmla="*/ 36655 w 76774"/>
                <a:gd name="connsiteY4" fmla="*/ 227058 h 262731"/>
                <a:gd name="connsiteX5" fmla="*/ 143 w 76774"/>
                <a:gd name="connsiteY5" fmla="*/ 185783 h 262731"/>
                <a:gd name="connsiteX6" fmla="*/ 23955 w 76774"/>
                <a:gd name="connsiteY6" fmla="*/ 65133 h 262731"/>
                <a:gd name="connsiteX7" fmla="*/ 28718 w 76774"/>
                <a:gd name="connsiteY7" fmla="*/ 46 h 26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774" h="262731">
                  <a:moveTo>
                    <a:pt x="28718" y="46"/>
                  </a:moveTo>
                  <a:cubicBezTo>
                    <a:pt x="36920" y="1634"/>
                    <a:pt x="65760" y="52433"/>
                    <a:pt x="73168" y="74658"/>
                  </a:cubicBezTo>
                  <a:cubicBezTo>
                    <a:pt x="80576" y="96883"/>
                    <a:pt x="74491" y="102704"/>
                    <a:pt x="73168" y="133396"/>
                  </a:cubicBezTo>
                  <a:cubicBezTo>
                    <a:pt x="71845" y="164088"/>
                    <a:pt x="71315" y="243198"/>
                    <a:pt x="65230" y="258808"/>
                  </a:cubicBezTo>
                  <a:cubicBezTo>
                    <a:pt x="59145" y="274418"/>
                    <a:pt x="47503" y="239229"/>
                    <a:pt x="36655" y="227058"/>
                  </a:cubicBezTo>
                  <a:cubicBezTo>
                    <a:pt x="25807" y="214887"/>
                    <a:pt x="2260" y="212771"/>
                    <a:pt x="143" y="185783"/>
                  </a:cubicBezTo>
                  <a:cubicBezTo>
                    <a:pt x="-1974" y="158796"/>
                    <a:pt x="19986" y="92650"/>
                    <a:pt x="23955" y="65133"/>
                  </a:cubicBezTo>
                  <a:cubicBezTo>
                    <a:pt x="27924" y="37616"/>
                    <a:pt x="20516" y="-1542"/>
                    <a:pt x="28718" y="46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: 図形 1348">
              <a:extLst>
                <a:ext uri="{FF2B5EF4-FFF2-40B4-BE49-F238E27FC236}">
                  <a16:creationId xmlns:a16="http://schemas.microsoft.com/office/drawing/2014/main" id="{27212ADE-4015-4B78-B49E-16F6F39FA967}"/>
                </a:ext>
              </a:extLst>
            </p:cNvPr>
            <p:cNvSpPr/>
            <p:nvPr/>
          </p:nvSpPr>
          <p:spPr>
            <a:xfrm>
              <a:off x="8529049" y="10029633"/>
              <a:ext cx="121131" cy="311354"/>
            </a:xfrm>
            <a:custGeom>
              <a:avLst/>
              <a:gdLst>
                <a:gd name="connsiteX0" fmla="*/ 2176 w 121131"/>
                <a:gd name="connsiteY0" fmla="*/ 192 h 311354"/>
                <a:gd name="connsiteX1" fmla="*/ 113301 w 121131"/>
                <a:gd name="connsiteY1" fmla="*/ 84330 h 311354"/>
                <a:gd name="connsiteX2" fmla="*/ 111714 w 121131"/>
                <a:gd name="connsiteY2" fmla="*/ 128780 h 311354"/>
                <a:gd name="connsiteX3" fmla="*/ 110126 w 121131"/>
                <a:gd name="connsiteY3" fmla="*/ 230380 h 311354"/>
                <a:gd name="connsiteX4" fmla="*/ 84726 w 121131"/>
                <a:gd name="connsiteY4" fmla="*/ 258955 h 311354"/>
                <a:gd name="connsiteX5" fmla="*/ 33926 w 121131"/>
                <a:gd name="connsiteY5" fmla="*/ 311342 h 311354"/>
                <a:gd name="connsiteX6" fmla="*/ 41864 w 121131"/>
                <a:gd name="connsiteY6" fmla="*/ 262130 h 311354"/>
                <a:gd name="connsiteX7" fmla="*/ 38689 w 121131"/>
                <a:gd name="connsiteY7" fmla="*/ 109730 h 311354"/>
                <a:gd name="connsiteX8" fmla="*/ 2176 w 121131"/>
                <a:gd name="connsiteY8" fmla="*/ 192 h 31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31" h="311354">
                  <a:moveTo>
                    <a:pt x="2176" y="192"/>
                  </a:moveTo>
                  <a:cubicBezTo>
                    <a:pt x="14611" y="-4041"/>
                    <a:pt x="95045" y="62899"/>
                    <a:pt x="113301" y="84330"/>
                  </a:cubicBezTo>
                  <a:cubicBezTo>
                    <a:pt x="131557" y="105761"/>
                    <a:pt x="112243" y="104438"/>
                    <a:pt x="111714" y="128780"/>
                  </a:cubicBezTo>
                  <a:cubicBezTo>
                    <a:pt x="111185" y="153122"/>
                    <a:pt x="114624" y="208684"/>
                    <a:pt x="110126" y="230380"/>
                  </a:cubicBezTo>
                  <a:cubicBezTo>
                    <a:pt x="105628" y="252076"/>
                    <a:pt x="97426" y="245461"/>
                    <a:pt x="84726" y="258955"/>
                  </a:cubicBezTo>
                  <a:cubicBezTo>
                    <a:pt x="72026" y="272449"/>
                    <a:pt x="41070" y="310813"/>
                    <a:pt x="33926" y="311342"/>
                  </a:cubicBezTo>
                  <a:cubicBezTo>
                    <a:pt x="26782" y="311871"/>
                    <a:pt x="41070" y="295732"/>
                    <a:pt x="41864" y="262130"/>
                  </a:cubicBezTo>
                  <a:cubicBezTo>
                    <a:pt x="42658" y="228528"/>
                    <a:pt x="42922" y="152328"/>
                    <a:pt x="38689" y="109730"/>
                  </a:cubicBezTo>
                  <a:cubicBezTo>
                    <a:pt x="34456" y="67132"/>
                    <a:pt x="-10259" y="4425"/>
                    <a:pt x="2176" y="192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: 図形 1349">
              <a:extLst>
                <a:ext uri="{FF2B5EF4-FFF2-40B4-BE49-F238E27FC236}">
                  <a16:creationId xmlns:a16="http://schemas.microsoft.com/office/drawing/2014/main" id="{7D1A3080-EFDD-42C1-8A28-8DF696DB9AA2}"/>
                </a:ext>
              </a:extLst>
            </p:cNvPr>
            <p:cNvSpPr/>
            <p:nvPr/>
          </p:nvSpPr>
          <p:spPr>
            <a:xfrm>
              <a:off x="8511587" y="9739313"/>
              <a:ext cx="166760" cy="257647"/>
            </a:xfrm>
            <a:custGeom>
              <a:avLst/>
              <a:gdLst>
                <a:gd name="connsiteX0" fmla="*/ 45038 w 166760"/>
                <a:gd name="connsiteY0" fmla="*/ 0 h 257647"/>
                <a:gd name="connsiteX1" fmla="*/ 165688 w 166760"/>
                <a:gd name="connsiteY1" fmla="*/ 38100 h 257647"/>
                <a:gd name="connsiteX2" fmla="*/ 105363 w 166760"/>
                <a:gd name="connsiteY2" fmla="*/ 52387 h 257647"/>
                <a:gd name="connsiteX3" fmla="*/ 126001 w 166760"/>
                <a:gd name="connsiteY3" fmla="*/ 101600 h 257647"/>
                <a:gd name="connsiteX4" fmla="*/ 78376 w 166760"/>
                <a:gd name="connsiteY4" fmla="*/ 155575 h 257647"/>
                <a:gd name="connsiteX5" fmla="*/ 16463 w 166760"/>
                <a:gd name="connsiteY5" fmla="*/ 257175 h 257647"/>
                <a:gd name="connsiteX6" fmla="*/ 8526 w 166760"/>
                <a:gd name="connsiteY6" fmla="*/ 190500 h 257647"/>
                <a:gd name="connsiteX7" fmla="*/ 588 w 166760"/>
                <a:gd name="connsiteY7" fmla="*/ 119062 h 257647"/>
                <a:gd name="connsiteX8" fmla="*/ 588 w 166760"/>
                <a:gd name="connsiteY8" fmla="*/ 73025 h 257647"/>
                <a:gd name="connsiteX9" fmla="*/ 45038 w 166760"/>
                <a:gd name="connsiteY9" fmla="*/ 0 h 25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6760" h="257647">
                  <a:moveTo>
                    <a:pt x="45038" y="0"/>
                  </a:moveTo>
                  <a:cubicBezTo>
                    <a:pt x="100336" y="14684"/>
                    <a:pt x="155634" y="29369"/>
                    <a:pt x="165688" y="38100"/>
                  </a:cubicBezTo>
                  <a:cubicBezTo>
                    <a:pt x="175742" y="46831"/>
                    <a:pt x="111977" y="41804"/>
                    <a:pt x="105363" y="52387"/>
                  </a:cubicBezTo>
                  <a:cubicBezTo>
                    <a:pt x="98749" y="62970"/>
                    <a:pt x="130499" y="84402"/>
                    <a:pt x="126001" y="101600"/>
                  </a:cubicBezTo>
                  <a:cubicBezTo>
                    <a:pt x="121503" y="118798"/>
                    <a:pt x="96632" y="129646"/>
                    <a:pt x="78376" y="155575"/>
                  </a:cubicBezTo>
                  <a:cubicBezTo>
                    <a:pt x="60120" y="181504"/>
                    <a:pt x="28105" y="251354"/>
                    <a:pt x="16463" y="257175"/>
                  </a:cubicBezTo>
                  <a:cubicBezTo>
                    <a:pt x="4821" y="262996"/>
                    <a:pt x="11172" y="213519"/>
                    <a:pt x="8526" y="190500"/>
                  </a:cubicBezTo>
                  <a:cubicBezTo>
                    <a:pt x="5880" y="167481"/>
                    <a:pt x="1911" y="138641"/>
                    <a:pt x="588" y="119062"/>
                  </a:cubicBezTo>
                  <a:cubicBezTo>
                    <a:pt x="-735" y="99483"/>
                    <a:pt x="588" y="73025"/>
                    <a:pt x="588" y="73025"/>
                  </a:cubicBezTo>
                  <a:lnTo>
                    <a:pt x="45038" y="0"/>
                  </a:ln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: 図形 1350">
              <a:extLst>
                <a:ext uri="{FF2B5EF4-FFF2-40B4-BE49-F238E27FC236}">
                  <a16:creationId xmlns:a16="http://schemas.microsoft.com/office/drawing/2014/main" id="{894F4886-D845-4974-ACC2-E56676A10A4B}"/>
                </a:ext>
              </a:extLst>
            </p:cNvPr>
            <p:cNvSpPr/>
            <p:nvPr/>
          </p:nvSpPr>
          <p:spPr>
            <a:xfrm>
              <a:off x="8898413" y="10447222"/>
              <a:ext cx="259606" cy="256067"/>
            </a:xfrm>
            <a:custGeom>
              <a:avLst/>
              <a:gdLst>
                <a:gd name="connsiteX0" fmla="*/ 32862 w 259606"/>
                <a:gd name="connsiteY0" fmla="*/ 74728 h 256067"/>
                <a:gd name="connsiteX1" fmla="*/ 1112 w 259606"/>
                <a:gd name="connsiteY1" fmla="*/ 209666 h 256067"/>
                <a:gd name="connsiteX2" fmla="*/ 13812 w 259606"/>
                <a:gd name="connsiteY2" fmla="*/ 219191 h 256067"/>
                <a:gd name="connsiteX3" fmla="*/ 75725 w 259606"/>
                <a:gd name="connsiteY3" fmla="*/ 223953 h 256067"/>
                <a:gd name="connsiteX4" fmla="*/ 140812 w 259606"/>
                <a:gd name="connsiteY4" fmla="*/ 255703 h 256067"/>
                <a:gd name="connsiteX5" fmla="*/ 166212 w 259606"/>
                <a:gd name="connsiteY5" fmla="*/ 200141 h 256067"/>
                <a:gd name="connsiteX6" fmla="*/ 253525 w 259606"/>
                <a:gd name="connsiteY6" fmla="*/ 4878 h 256067"/>
                <a:gd name="connsiteX7" fmla="*/ 228125 w 259606"/>
                <a:gd name="connsiteY7" fmla="*/ 62028 h 256067"/>
                <a:gd name="connsiteX8" fmla="*/ 32862 w 259606"/>
                <a:gd name="connsiteY8" fmla="*/ 74728 h 25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606" h="256067">
                  <a:moveTo>
                    <a:pt x="32862" y="74728"/>
                  </a:moveTo>
                  <a:cubicBezTo>
                    <a:pt x="-4974" y="99334"/>
                    <a:pt x="4287" y="185589"/>
                    <a:pt x="1112" y="209666"/>
                  </a:cubicBezTo>
                  <a:cubicBezTo>
                    <a:pt x="-2063" y="233743"/>
                    <a:pt x="1376" y="216810"/>
                    <a:pt x="13812" y="219191"/>
                  </a:cubicBezTo>
                  <a:cubicBezTo>
                    <a:pt x="26247" y="221572"/>
                    <a:pt x="54558" y="217868"/>
                    <a:pt x="75725" y="223953"/>
                  </a:cubicBezTo>
                  <a:cubicBezTo>
                    <a:pt x="96892" y="230038"/>
                    <a:pt x="125731" y="259672"/>
                    <a:pt x="140812" y="255703"/>
                  </a:cubicBezTo>
                  <a:cubicBezTo>
                    <a:pt x="155893" y="251734"/>
                    <a:pt x="147427" y="241945"/>
                    <a:pt x="166212" y="200141"/>
                  </a:cubicBezTo>
                  <a:cubicBezTo>
                    <a:pt x="184997" y="158337"/>
                    <a:pt x="243206" y="27897"/>
                    <a:pt x="253525" y="4878"/>
                  </a:cubicBezTo>
                  <a:cubicBezTo>
                    <a:pt x="263844" y="-18141"/>
                    <a:pt x="264373" y="46947"/>
                    <a:pt x="228125" y="62028"/>
                  </a:cubicBezTo>
                  <a:cubicBezTo>
                    <a:pt x="191877" y="77109"/>
                    <a:pt x="70698" y="50122"/>
                    <a:pt x="32862" y="74728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: 図形 1351">
              <a:extLst>
                <a:ext uri="{FF2B5EF4-FFF2-40B4-BE49-F238E27FC236}">
                  <a16:creationId xmlns:a16="http://schemas.microsoft.com/office/drawing/2014/main" id="{F8F08A7A-C9BB-4E35-8225-4E36814D1854}"/>
                </a:ext>
              </a:extLst>
            </p:cNvPr>
            <p:cNvSpPr/>
            <p:nvPr/>
          </p:nvSpPr>
          <p:spPr>
            <a:xfrm>
              <a:off x="3532674" y="7376579"/>
              <a:ext cx="141973" cy="288213"/>
            </a:xfrm>
            <a:custGeom>
              <a:avLst/>
              <a:gdLst>
                <a:gd name="connsiteX0" fmla="*/ 43 w 141973"/>
                <a:gd name="connsiteY0" fmla="*/ 4 h 288213"/>
                <a:gd name="connsiteX1" fmla="*/ 105876 w 141973"/>
                <a:gd name="connsiteY1" fmla="*/ 124888 h 288213"/>
                <a:gd name="connsiteX2" fmla="*/ 141859 w 141973"/>
                <a:gd name="connsiteY2" fmla="*/ 285754 h 288213"/>
                <a:gd name="connsiteX3" fmla="*/ 116459 w 141973"/>
                <a:gd name="connsiteY3" fmla="*/ 215904 h 288213"/>
                <a:gd name="connsiteX4" fmla="*/ 93176 w 141973"/>
                <a:gd name="connsiteY4" fmla="*/ 129121 h 288213"/>
                <a:gd name="connsiteX5" fmla="*/ 43 w 141973"/>
                <a:gd name="connsiteY5" fmla="*/ 4 h 28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973" h="288213">
                  <a:moveTo>
                    <a:pt x="43" y="4"/>
                  </a:moveTo>
                  <a:cubicBezTo>
                    <a:pt x="2160" y="-702"/>
                    <a:pt x="82240" y="77263"/>
                    <a:pt x="105876" y="124888"/>
                  </a:cubicBezTo>
                  <a:cubicBezTo>
                    <a:pt x="129512" y="172513"/>
                    <a:pt x="140095" y="270585"/>
                    <a:pt x="141859" y="285754"/>
                  </a:cubicBezTo>
                  <a:cubicBezTo>
                    <a:pt x="143623" y="300923"/>
                    <a:pt x="124573" y="242009"/>
                    <a:pt x="116459" y="215904"/>
                  </a:cubicBezTo>
                  <a:cubicBezTo>
                    <a:pt x="108345" y="189799"/>
                    <a:pt x="112226" y="160871"/>
                    <a:pt x="93176" y="129121"/>
                  </a:cubicBezTo>
                  <a:cubicBezTo>
                    <a:pt x="74126" y="97371"/>
                    <a:pt x="-2074" y="710"/>
                    <a:pt x="43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: 図形 1352">
              <a:extLst>
                <a:ext uri="{FF2B5EF4-FFF2-40B4-BE49-F238E27FC236}">
                  <a16:creationId xmlns:a16="http://schemas.microsoft.com/office/drawing/2014/main" id="{6319F3FA-2523-41F4-87A1-A7AB4B11096E}"/>
                </a:ext>
              </a:extLst>
            </p:cNvPr>
            <p:cNvSpPr/>
            <p:nvPr/>
          </p:nvSpPr>
          <p:spPr>
            <a:xfrm>
              <a:off x="3512604" y="7588058"/>
              <a:ext cx="73689" cy="383293"/>
            </a:xfrm>
            <a:custGeom>
              <a:avLst/>
              <a:gdLst>
                <a:gd name="connsiteX0" fmla="*/ 73029 w 73689"/>
                <a:gd name="connsiteY0" fmla="*/ 192 h 383293"/>
                <a:gd name="connsiteX1" fmla="*/ 37046 w 73689"/>
                <a:gd name="connsiteY1" fmla="*/ 125075 h 383293"/>
                <a:gd name="connsiteX2" fmla="*/ 15879 w 73689"/>
                <a:gd name="connsiteY2" fmla="*/ 376959 h 383293"/>
                <a:gd name="connsiteX3" fmla="*/ 13763 w 73689"/>
                <a:gd name="connsiteY3" fmla="*/ 294409 h 383293"/>
                <a:gd name="connsiteX4" fmla="*/ 3179 w 73689"/>
                <a:gd name="connsiteY4" fmla="*/ 150475 h 383293"/>
                <a:gd name="connsiteX5" fmla="*/ 73029 w 73689"/>
                <a:gd name="connsiteY5" fmla="*/ 192 h 38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9" h="383293">
                  <a:moveTo>
                    <a:pt x="73029" y="192"/>
                  </a:moveTo>
                  <a:cubicBezTo>
                    <a:pt x="78673" y="-4041"/>
                    <a:pt x="46571" y="62281"/>
                    <a:pt x="37046" y="125075"/>
                  </a:cubicBezTo>
                  <a:cubicBezTo>
                    <a:pt x="27521" y="187869"/>
                    <a:pt x="19759" y="348737"/>
                    <a:pt x="15879" y="376959"/>
                  </a:cubicBezTo>
                  <a:cubicBezTo>
                    <a:pt x="11999" y="405181"/>
                    <a:pt x="15880" y="332156"/>
                    <a:pt x="13763" y="294409"/>
                  </a:cubicBezTo>
                  <a:cubicBezTo>
                    <a:pt x="11646" y="256662"/>
                    <a:pt x="-7404" y="197394"/>
                    <a:pt x="3179" y="150475"/>
                  </a:cubicBezTo>
                  <a:cubicBezTo>
                    <a:pt x="13762" y="103556"/>
                    <a:pt x="67385" y="4425"/>
                    <a:pt x="73029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: 図形 1353">
              <a:extLst>
                <a:ext uri="{FF2B5EF4-FFF2-40B4-BE49-F238E27FC236}">
                  <a16:creationId xmlns:a16="http://schemas.microsoft.com/office/drawing/2014/main" id="{E43BA7A4-196B-4504-BB81-948AE96F6E9A}"/>
                </a:ext>
              </a:extLst>
            </p:cNvPr>
            <p:cNvSpPr/>
            <p:nvPr/>
          </p:nvSpPr>
          <p:spPr>
            <a:xfrm>
              <a:off x="5520889" y="6944599"/>
              <a:ext cx="321762" cy="351662"/>
            </a:xfrm>
            <a:custGeom>
              <a:avLst/>
              <a:gdLst>
                <a:gd name="connsiteX0" fmla="*/ 321111 w 321762"/>
                <a:gd name="connsiteY0" fmla="*/ 184 h 351662"/>
                <a:gd name="connsiteX1" fmla="*/ 22661 w 321762"/>
                <a:gd name="connsiteY1" fmla="*/ 53101 h 351662"/>
                <a:gd name="connsiteX2" fmla="*/ 54411 w 321762"/>
                <a:gd name="connsiteY2" fmla="*/ 197034 h 351662"/>
                <a:gd name="connsiteX3" fmla="*/ 321111 w 321762"/>
                <a:gd name="connsiteY3" fmla="*/ 349434 h 351662"/>
                <a:gd name="connsiteX4" fmla="*/ 126378 w 321762"/>
                <a:gd name="connsiteY4" fmla="*/ 273234 h 351662"/>
                <a:gd name="connsiteX5" fmla="*/ 22661 w 321762"/>
                <a:gd name="connsiteY5" fmla="*/ 78501 h 351662"/>
                <a:gd name="connsiteX6" fmla="*/ 77694 w 321762"/>
                <a:gd name="connsiteY6" fmla="*/ 36168 h 351662"/>
                <a:gd name="connsiteX7" fmla="*/ 321111 w 321762"/>
                <a:gd name="connsiteY7" fmla="*/ 184 h 35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762" h="351662">
                  <a:moveTo>
                    <a:pt x="321111" y="184"/>
                  </a:moveTo>
                  <a:cubicBezTo>
                    <a:pt x="311939" y="3006"/>
                    <a:pt x="67111" y="20293"/>
                    <a:pt x="22661" y="53101"/>
                  </a:cubicBezTo>
                  <a:cubicBezTo>
                    <a:pt x="-21789" y="85909"/>
                    <a:pt x="4669" y="147645"/>
                    <a:pt x="54411" y="197034"/>
                  </a:cubicBezTo>
                  <a:cubicBezTo>
                    <a:pt x="104153" y="246423"/>
                    <a:pt x="309116" y="336734"/>
                    <a:pt x="321111" y="349434"/>
                  </a:cubicBezTo>
                  <a:cubicBezTo>
                    <a:pt x="333106" y="362134"/>
                    <a:pt x="176120" y="318390"/>
                    <a:pt x="126378" y="273234"/>
                  </a:cubicBezTo>
                  <a:cubicBezTo>
                    <a:pt x="76636" y="228078"/>
                    <a:pt x="30775" y="118012"/>
                    <a:pt x="22661" y="78501"/>
                  </a:cubicBezTo>
                  <a:cubicBezTo>
                    <a:pt x="14547" y="38990"/>
                    <a:pt x="31127" y="44635"/>
                    <a:pt x="77694" y="36168"/>
                  </a:cubicBezTo>
                  <a:cubicBezTo>
                    <a:pt x="124261" y="27701"/>
                    <a:pt x="330283" y="-2638"/>
                    <a:pt x="321111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: 図形 1354">
              <a:extLst>
                <a:ext uri="{FF2B5EF4-FFF2-40B4-BE49-F238E27FC236}">
                  <a16:creationId xmlns:a16="http://schemas.microsoft.com/office/drawing/2014/main" id="{00679CBE-6598-4C40-88D5-48FF0C1E2916}"/>
                </a:ext>
              </a:extLst>
            </p:cNvPr>
            <p:cNvSpPr/>
            <p:nvPr/>
          </p:nvSpPr>
          <p:spPr>
            <a:xfrm>
              <a:off x="5736167" y="6997700"/>
              <a:ext cx="280506" cy="226602"/>
            </a:xfrm>
            <a:custGeom>
              <a:avLst/>
              <a:gdLst>
                <a:gd name="connsiteX0" fmla="*/ 0 w 280506"/>
                <a:gd name="connsiteY0" fmla="*/ 0 h 226602"/>
                <a:gd name="connsiteX1" fmla="*/ 65616 w 280506"/>
                <a:gd name="connsiteY1" fmla="*/ 0 h 226602"/>
                <a:gd name="connsiteX2" fmla="*/ 260350 w 280506"/>
                <a:gd name="connsiteY2" fmla="*/ 0 h 226602"/>
                <a:gd name="connsiteX3" fmla="*/ 260350 w 280506"/>
                <a:gd name="connsiteY3" fmla="*/ 0 h 226602"/>
                <a:gd name="connsiteX4" fmla="*/ 249766 w 280506"/>
                <a:gd name="connsiteY4" fmla="*/ 127000 h 226602"/>
                <a:gd name="connsiteX5" fmla="*/ 262466 w 280506"/>
                <a:gd name="connsiteY5" fmla="*/ 224367 h 226602"/>
                <a:gd name="connsiteX6" fmla="*/ 262466 w 280506"/>
                <a:gd name="connsiteY6" fmla="*/ 29633 h 226602"/>
                <a:gd name="connsiteX7" fmla="*/ 0 w 280506"/>
                <a:gd name="connsiteY7" fmla="*/ 0 h 22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06" h="226602">
                  <a:moveTo>
                    <a:pt x="0" y="0"/>
                  </a:moveTo>
                  <a:lnTo>
                    <a:pt x="65616" y="0"/>
                  </a:lnTo>
                  <a:lnTo>
                    <a:pt x="260350" y="0"/>
                  </a:lnTo>
                  <a:lnTo>
                    <a:pt x="260350" y="0"/>
                  </a:lnTo>
                  <a:cubicBezTo>
                    <a:pt x="258586" y="21167"/>
                    <a:pt x="249413" y="89606"/>
                    <a:pt x="249766" y="127000"/>
                  </a:cubicBezTo>
                  <a:cubicBezTo>
                    <a:pt x="250119" y="164394"/>
                    <a:pt x="260349" y="240595"/>
                    <a:pt x="262466" y="224367"/>
                  </a:cubicBezTo>
                  <a:cubicBezTo>
                    <a:pt x="264583" y="208139"/>
                    <a:pt x="301977" y="63853"/>
                    <a:pt x="262466" y="29633"/>
                  </a:cubicBezTo>
                  <a:cubicBezTo>
                    <a:pt x="222955" y="-4587"/>
                    <a:pt x="124177" y="7231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: 図形 1355">
              <a:extLst>
                <a:ext uri="{FF2B5EF4-FFF2-40B4-BE49-F238E27FC236}">
                  <a16:creationId xmlns:a16="http://schemas.microsoft.com/office/drawing/2014/main" id="{0CC04F04-250D-4AC2-80E3-178A699F1BF2}"/>
                </a:ext>
              </a:extLst>
            </p:cNvPr>
            <p:cNvSpPr/>
            <p:nvPr/>
          </p:nvSpPr>
          <p:spPr>
            <a:xfrm>
              <a:off x="5776005" y="7018449"/>
              <a:ext cx="165478" cy="181785"/>
            </a:xfrm>
            <a:custGeom>
              <a:avLst/>
              <a:gdLst>
                <a:gd name="connsiteX0" fmla="*/ 2495 w 165478"/>
                <a:gd name="connsiteY0" fmla="*/ 4651 h 181785"/>
                <a:gd name="connsiteX1" fmla="*/ 6728 w 165478"/>
                <a:gd name="connsiteY1" fmla="*/ 55451 h 181785"/>
                <a:gd name="connsiteX2" fmla="*/ 4612 w 165478"/>
                <a:gd name="connsiteY2" fmla="*/ 180334 h 181785"/>
                <a:gd name="connsiteX3" fmla="*/ 76578 w 165478"/>
                <a:gd name="connsiteY3" fmla="*/ 125301 h 181785"/>
                <a:gd name="connsiteX4" fmla="*/ 165478 w 165478"/>
                <a:gd name="connsiteY4" fmla="*/ 152818 h 181785"/>
                <a:gd name="connsiteX5" fmla="*/ 76578 w 165478"/>
                <a:gd name="connsiteY5" fmla="*/ 169751 h 181785"/>
                <a:gd name="connsiteX6" fmla="*/ 42712 w 165478"/>
                <a:gd name="connsiteY6" fmla="*/ 165518 h 181785"/>
                <a:gd name="connsiteX7" fmla="*/ 2495 w 165478"/>
                <a:gd name="connsiteY7" fmla="*/ 4651 h 18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478" h="181785">
                  <a:moveTo>
                    <a:pt x="2495" y="4651"/>
                  </a:moveTo>
                  <a:cubicBezTo>
                    <a:pt x="-3502" y="-13693"/>
                    <a:pt x="6375" y="26171"/>
                    <a:pt x="6728" y="55451"/>
                  </a:cubicBezTo>
                  <a:cubicBezTo>
                    <a:pt x="7081" y="84732"/>
                    <a:pt x="-7030" y="168692"/>
                    <a:pt x="4612" y="180334"/>
                  </a:cubicBezTo>
                  <a:cubicBezTo>
                    <a:pt x="16254" y="191976"/>
                    <a:pt x="49767" y="129887"/>
                    <a:pt x="76578" y="125301"/>
                  </a:cubicBezTo>
                  <a:cubicBezTo>
                    <a:pt x="103389" y="120715"/>
                    <a:pt x="165478" y="145410"/>
                    <a:pt x="165478" y="152818"/>
                  </a:cubicBezTo>
                  <a:cubicBezTo>
                    <a:pt x="165478" y="160226"/>
                    <a:pt x="97039" y="167634"/>
                    <a:pt x="76578" y="169751"/>
                  </a:cubicBezTo>
                  <a:cubicBezTo>
                    <a:pt x="56117" y="171868"/>
                    <a:pt x="51179" y="190212"/>
                    <a:pt x="42712" y="165518"/>
                  </a:cubicBezTo>
                  <a:cubicBezTo>
                    <a:pt x="34245" y="140824"/>
                    <a:pt x="8492" y="22995"/>
                    <a:pt x="2495" y="46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: 図形 1356">
              <a:extLst>
                <a:ext uri="{FF2B5EF4-FFF2-40B4-BE49-F238E27FC236}">
                  <a16:creationId xmlns:a16="http://schemas.microsoft.com/office/drawing/2014/main" id="{1974D99D-716F-454C-AD38-FC5694605AF1}"/>
                </a:ext>
              </a:extLst>
            </p:cNvPr>
            <p:cNvSpPr/>
            <p:nvPr/>
          </p:nvSpPr>
          <p:spPr>
            <a:xfrm>
              <a:off x="5590020" y="6957050"/>
              <a:ext cx="270130" cy="201775"/>
            </a:xfrm>
            <a:custGeom>
              <a:avLst/>
              <a:gdLst>
                <a:gd name="connsiteX0" fmla="*/ 268913 w 270130"/>
                <a:gd name="connsiteY0" fmla="*/ 433 h 201775"/>
                <a:gd name="connsiteX1" fmla="*/ 8563 w 270130"/>
                <a:gd name="connsiteY1" fmla="*/ 61817 h 201775"/>
                <a:gd name="connsiteX2" fmla="*/ 63597 w 270130"/>
                <a:gd name="connsiteY2" fmla="*/ 169767 h 201775"/>
                <a:gd name="connsiteX3" fmla="*/ 72063 w 270130"/>
                <a:gd name="connsiteY3" fmla="*/ 199400 h 201775"/>
                <a:gd name="connsiteX4" fmla="*/ 12797 w 270130"/>
                <a:gd name="connsiteY4" fmla="*/ 118967 h 201775"/>
                <a:gd name="connsiteX5" fmla="*/ 101697 w 270130"/>
                <a:gd name="connsiteY5" fmla="*/ 38533 h 201775"/>
                <a:gd name="connsiteX6" fmla="*/ 268913 w 270130"/>
                <a:gd name="connsiteY6" fmla="*/ 433 h 20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30" h="201775">
                  <a:moveTo>
                    <a:pt x="268913" y="433"/>
                  </a:moveTo>
                  <a:cubicBezTo>
                    <a:pt x="253391" y="4314"/>
                    <a:pt x="42782" y="33595"/>
                    <a:pt x="8563" y="61817"/>
                  </a:cubicBezTo>
                  <a:cubicBezTo>
                    <a:pt x="-25656" y="90039"/>
                    <a:pt x="53014" y="146837"/>
                    <a:pt x="63597" y="169767"/>
                  </a:cubicBezTo>
                  <a:cubicBezTo>
                    <a:pt x="74180" y="192698"/>
                    <a:pt x="80530" y="207867"/>
                    <a:pt x="72063" y="199400"/>
                  </a:cubicBezTo>
                  <a:cubicBezTo>
                    <a:pt x="63596" y="190933"/>
                    <a:pt x="7858" y="145778"/>
                    <a:pt x="12797" y="118967"/>
                  </a:cubicBezTo>
                  <a:cubicBezTo>
                    <a:pt x="17736" y="92156"/>
                    <a:pt x="56189" y="57583"/>
                    <a:pt x="101697" y="38533"/>
                  </a:cubicBezTo>
                  <a:cubicBezTo>
                    <a:pt x="147205" y="19483"/>
                    <a:pt x="284435" y="-3448"/>
                    <a:pt x="268913" y="4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: 図形 1357">
              <a:extLst>
                <a:ext uri="{FF2B5EF4-FFF2-40B4-BE49-F238E27FC236}">
                  <a16:creationId xmlns:a16="http://schemas.microsoft.com/office/drawing/2014/main" id="{8E7841B7-F476-46DB-807D-B4BD2F5BEDB2}"/>
                </a:ext>
              </a:extLst>
            </p:cNvPr>
            <p:cNvSpPr/>
            <p:nvPr/>
          </p:nvSpPr>
          <p:spPr>
            <a:xfrm>
              <a:off x="3646254" y="8485188"/>
              <a:ext cx="173428" cy="145545"/>
            </a:xfrm>
            <a:custGeom>
              <a:avLst/>
              <a:gdLst>
                <a:gd name="connsiteX0" fmla="*/ 173271 w 173428"/>
                <a:gd name="connsiteY0" fmla="*/ 52387 h 145545"/>
                <a:gd name="connsiteX1" fmla="*/ 52621 w 173428"/>
                <a:gd name="connsiteY1" fmla="*/ 0 h 145545"/>
                <a:gd name="connsiteX2" fmla="*/ 16109 w 173428"/>
                <a:gd name="connsiteY2" fmla="*/ 52387 h 145545"/>
                <a:gd name="connsiteX3" fmla="*/ 143109 w 173428"/>
                <a:gd name="connsiteY3" fmla="*/ 130175 h 145545"/>
                <a:gd name="connsiteX4" fmla="*/ 55796 w 173428"/>
                <a:gd name="connsiteY4" fmla="*/ 111125 h 145545"/>
                <a:gd name="connsiteX5" fmla="*/ 234 w 173428"/>
                <a:gd name="connsiteY5" fmla="*/ 85725 h 145545"/>
                <a:gd name="connsiteX6" fmla="*/ 76434 w 173428"/>
                <a:gd name="connsiteY6" fmla="*/ 144462 h 145545"/>
                <a:gd name="connsiteX7" fmla="*/ 171684 w 173428"/>
                <a:gd name="connsiteY7" fmla="*/ 119062 h 145545"/>
                <a:gd name="connsiteX8" fmla="*/ 62146 w 173428"/>
                <a:gd name="connsiteY8" fmla="*/ 60325 h 145545"/>
                <a:gd name="connsiteX9" fmla="*/ 31984 w 173428"/>
                <a:gd name="connsiteY9" fmla="*/ 34925 h 145545"/>
                <a:gd name="connsiteX10" fmla="*/ 78021 w 173428"/>
                <a:gd name="connsiteY10" fmla="*/ 23812 h 145545"/>
                <a:gd name="connsiteX11" fmla="*/ 173271 w 173428"/>
                <a:gd name="connsiteY11" fmla="*/ 52387 h 145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428" h="145545">
                  <a:moveTo>
                    <a:pt x="173271" y="52387"/>
                  </a:moveTo>
                  <a:cubicBezTo>
                    <a:pt x="169038" y="48418"/>
                    <a:pt x="78815" y="0"/>
                    <a:pt x="52621" y="0"/>
                  </a:cubicBezTo>
                  <a:cubicBezTo>
                    <a:pt x="26427" y="0"/>
                    <a:pt x="1028" y="30691"/>
                    <a:pt x="16109" y="52387"/>
                  </a:cubicBezTo>
                  <a:cubicBezTo>
                    <a:pt x="31190" y="74083"/>
                    <a:pt x="136494" y="120385"/>
                    <a:pt x="143109" y="130175"/>
                  </a:cubicBezTo>
                  <a:cubicBezTo>
                    <a:pt x="149723" y="139965"/>
                    <a:pt x="79608" y="118533"/>
                    <a:pt x="55796" y="111125"/>
                  </a:cubicBezTo>
                  <a:cubicBezTo>
                    <a:pt x="31983" y="103717"/>
                    <a:pt x="-3206" y="80169"/>
                    <a:pt x="234" y="85725"/>
                  </a:cubicBezTo>
                  <a:cubicBezTo>
                    <a:pt x="3674" y="91281"/>
                    <a:pt x="47859" y="138906"/>
                    <a:pt x="76434" y="144462"/>
                  </a:cubicBezTo>
                  <a:cubicBezTo>
                    <a:pt x="105009" y="150018"/>
                    <a:pt x="174065" y="133085"/>
                    <a:pt x="171684" y="119062"/>
                  </a:cubicBezTo>
                  <a:cubicBezTo>
                    <a:pt x="169303" y="105039"/>
                    <a:pt x="85429" y="74348"/>
                    <a:pt x="62146" y="60325"/>
                  </a:cubicBezTo>
                  <a:cubicBezTo>
                    <a:pt x="38863" y="46302"/>
                    <a:pt x="29338" y="41010"/>
                    <a:pt x="31984" y="34925"/>
                  </a:cubicBezTo>
                  <a:cubicBezTo>
                    <a:pt x="34630" y="28840"/>
                    <a:pt x="60823" y="23018"/>
                    <a:pt x="78021" y="23812"/>
                  </a:cubicBezTo>
                  <a:cubicBezTo>
                    <a:pt x="95219" y="24606"/>
                    <a:pt x="177504" y="56356"/>
                    <a:pt x="173271" y="52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: 図形 1358">
              <a:extLst>
                <a:ext uri="{FF2B5EF4-FFF2-40B4-BE49-F238E27FC236}">
                  <a16:creationId xmlns:a16="http://schemas.microsoft.com/office/drawing/2014/main" id="{2DB6F92F-D546-4EAD-9F1F-620A1BD1B2F1}"/>
                </a:ext>
              </a:extLst>
            </p:cNvPr>
            <p:cNvSpPr/>
            <p:nvPr/>
          </p:nvSpPr>
          <p:spPr>
            <a:xfrm>
              <a:off x="3801140" y="8487586"/>
              <a:ext cx="183490" cy="181418"/>
            </a:xfrm>
            <a:custGeom>
              <a:avLst/>
              <a:gdLst>
                <a:gd name="connsiteX0" fmla="*/ 183485 w 183490"/>
                <a:gd name="connsiteY0" fmla="*/ 96027 h 181418"/>
                <a:gd name="connsiteX1" fmla="*/ 77123 w 183490"/>
                <a:gd name="connsiteY1" fmla="*/ 2364 h 181418"/>
                <a:gd name="connsiteX2" fmla="*/ 12035 w 183490"/>
                <a:gd name="connsiteY2" fmla="*/ 35702 h 181418"/>
                <a:gd name="connsiteX3" fmla="*/ 13623 w 183490"/>
                <a:gd name="connsiteY3" fmla="*/ 118252 h 181418"/>
                <a:gd name="connsiteX4" fmla="*/ 150148 w 183490"/>
                <a:gd name="connsiteY4" fmla="*/ 180164 h 181418"/>
                <a:gd name="connsiteX5" fmla="*/ 134273 w 183490"/>
                <a:gd name="connsiteY5" fmla="*/ 161114 h 181418"/>
                <a:gd name="connsiteX6" fmla="*/ 39023 w 183490"/>
                <a:gd name="connsiteY6" fmla="*/ 176989 h 181418"/>
                <a:gd name="connsiteX7" fmla="*/ 29498 w 183490"/>
                <a:gd name="connsiteY7" fmla="*/ 115077 h 181418"/>
                <a:gd name="connsiteX8" fmla="*/ 72360 w 183490"/>
                <a:gd name="connsiteY8" fmla="*/ 38877 h 181418"/>
                <a:gd name="connsiteX9" fmla="*/ 183485 w 183490"/>
                <a:gd name="connsiteY9" fmla="*/ 96027 h 18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490" h="181418">
                  <a:moveTo>
                    <a:pt x="183485" y="96027"/>
                  </a:moveTo>
                  <a:cubicBezTo>
                    <a:pt x="184279" y="89941"/>
                    <a:pt x="105698" y="12418"/>
                    <a:pt x="77123" y="2364"/>
                  </a:cubicBezTo>
                  <a:cubicBezTo>
                    <a:pt x="48548" y="-7690"/>
                    <a:pt x="22618" y="16387"/>
                    <a:pt x="12035" y="35702"/>
                  </a:cubicBezTo>
                  <a:cubicBezTo>
                    <a:pt x="1452" y="55017"/>
                    <a:pt x="-9396" y="94175"/>
                    <a:pt x="13623" y="118252"/>
                  </a:cubicBezTo>
                  <a:cubicBezTo>
                    <a:pt x="36642" y="142329"/>
                    <a:pt x="130040" y="173020"/>
                    <a:pt x="150148" y="180164"/>
                  </a:cubicBezTo>
                  <a:cubicBezTo>
                    <a:pt x="170256" y="187308"/>
                    <a:pt x="152794" y="161643"/>
                    <a:pt x="134273" y="161114"/>
                  </a:cubicBezTo>
                  <a:cubicBezTo>
                    <a:pt x="115752" y="160585"/>
                    <a:pt x="56486" y="184662"/>
                    <a:pt x="39023" y="176989"/>
                  </a:cubicBezTo>
                  <a:cubicBezTo>
                    <a:pt x="21560" y="169316"/>
                    <a:pt x="23942" y="138096"/>
                    <a:pt x="29498" y="115077"/>
                  </a:cubicBezTo>
                  <a:cubicBezTo>
                    <a:pt x="35054" y="92058"/>
                    <a:pt x="53575" y="45227"/>
                    <a:pt x="72360" y="38877"/>
                  </a:cubicBezTo>
                  <a:cubicBezTo>
                    <a:pt x="91145" y="32527"/>
                    <a:pt x="182691" y="102113"/>
                    <a:pt x="183485" y="960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: 図形 1359">
              <a:extLst>
                <a:ext uri="{FF2B5EF4-FFF2-40B4-BE49-F238E27FC236}">
                  <a16:creationId xmlns:a16="http://schemas.microsoft.com/office/drawing/2014/main" id="{235173D0-A837-4E18-BB41-213E0EB1C41C}"/>
                </a:ext>
              </a:extLst>
            </p:cNvPr>
            <p:cNvSpPr/>
            <p:nvPr/>
          </p:nvSpPr>
          <p:spPr>
            <a:xfrm>
              <a:off x="3958723" y="8535607"/>
              <a:ext cx="170375" cy="149183"/>
            </a:xfrm>
            <a:custGeom>
              <a:avLst/>
              <a:gdLst>
                <a:gd name="connsiteX0" fmla="*/ 157665 w 170375"/>
                <a:gd name="connsiteY0" fmla="*/ 74993 h 149183"/>
                <a:gd name="connsiteX1" fmla="*/ 37015 w 170375"/>
                <a:gd name="connsiteY1" fmla="*/ 5143 h 149183"/>
                <a:gd name="connsiteX2" fmla="*/ 8440 w 170375"/>
                <a:gd name="connsiteY2" fmla="*/ 90868 h 149183"/>
                <a:gd name="connsiteX3" fmla="*/ 170365 w 170375"/>
                <a:gd name="connsiteY3" fmla="*/ 148018 h 149183"/>
                <a:gd name="connsiteX4" fmla="*/ 16377 w 170375"/>
                <a:gd name="connsiteY4" fmla="*/ 121031 h 149183"/>
                <a:gd name="connsiteX5" fmla="*/ 17965 w 170375"/>
                <a:gd name="connsiteY5" fmla="*/ 25781 h 149183"/>
                <a:gd name="connsiteX6" fmla="*/ 78290 w 170375"/>
                <a:gd name="connsiteY6" fmla="*/ 1968 h 149183"/>
                <a:gd name="connsiteX7" fmla="*/ 157665 w 170375"/>
                <a:gd name="connsiteY7" fmla="*/ 74993 h 14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375" h="149183">
                  <a:moveTo>
                    <a:pt x="157665" y="74993"/>
                  </a:moveTo>
                  <a:cubicBezTo>
                    <a:pt x="150786" y="75522"/>
                    <a:pt x="61886" y="2497"/>
                    <a:pt x="37015" y="5143"/>
                  </a:cubicBezTo>
                  <a:cubicBezTo>
                    <a:pt x="12144" y="7789"/>
                    <a:pt x="-13785" y="67056"/>
                    <a:pt x="8440" y="90868"/>
                  </a:cubicBezTo>
                  <a:cubicBezTo>
                    <a:pt x="30665" y="114680"/>
                    <a:pt x="169042" y="142991"/>
                    <a:pt x="170365" y="148018"/>
                  </a:cubicBezTo>
                  <a:cubicBezTo>
                    <a:pt x="171688" y="153045"/>
                    <a:pt x="41777" y="141404"/>
                    <a:pt x="16377" y="121031"/>
                  </a:cubicBezTo>
                  <a:cubicBezTo>
                    <a:pt x="-9023" y="100658"/>
                    <a:pt x="7646" y="45625"/>
                    <a:pt x="17965" y="25781"/>
                  </a:cubicBezTo>
                  <a:cubicBezTo>
                    <a:pt x="28284" y="5937"/>
                    <a:pt x="58976" y="-4646"/>
                    <a:pt x="78290" y="1968"/>
                  </a:cubicBezTo>
                  <a:cubicBezTo>
                    <a:pt x="97604" y="8582"/>
                    <a:pt x="164544" y="74464"/>
                    <a:pt x="157665" y="749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: 図形 1360">
              <a:extLst>
                <a:ext uri="{FF2B5EF4-FFF2-40B4-BE49-F238E27FC236}">
                  <a16:creationId xmlns:a16="http://schemas.microsoft.com/office/drawing/2014/main" id="{0DE6D213-118F-4A61-A7F4-0B0AAE054A19}"/>
                </a:ext>
              </a:extLst>
            </p:cNvPr>
            <p:cNvSpPr/>
            <p:nvPr/>
          </p:nvSpPr>
          <p:spPr>
            <a:xfrm>
              <a:off x="3648970" y="8626472"/>
              <a:ext cx="448086" cy="159267"/>
            </a:xfrm>
            <a:custGeom>
              <a:avLst/>
              <a:gdLst>
                <a:gd name="connsiteX0" fmla="*/ 3868 w 448086"/>
                <a:gd name="connsiteY0" fmla="*/ 3 h 159267"/>
                <a:gd name="connsiteX1" fmla="*/ 105468 w 448086"/>
                <a:gd name="connsiteY1" fmla="*/ 84141 h 159267"/>
                <a:gd name="connsiteX2" fmla="*/ 446780 w 448086"/>
                <a:gd name="connsiteY2" fmla="*/ 158753 h 159267"/>
                <a:gd name="connsiteX3" fmla="*/ 230880 w 448086"/>
                <a:gd name="connsiteY3" fmla="*/ 119066 h 159267"/>
                <a:gd name="connsiteX4" fmla="*/ 40380 w 448086"/>
                <a:gd name="connsiteY4" fmla="*/ 80966 h 159267"/>
                <a:gd name="connsiteX5" fmla="*/ 3868 w 448086"/>
                <a:gd name="connsiteY5" fmla="*/ 3 h 15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086" h="159267">
                  <a:moveTo>
                    <a:pt x="3868" y="3"/>
                  </a:moveTo>
                  <a:cubicBezTo>
                    <a:pt x="14716" y="532"/>
                    <a:pt x="31649" y="57683"/>
                    <a:pt x="105468" y="84141"/>
                  </a:cubicBezTo>
                  <a:cubicBezTo>
                    <a:pt x="179287" y="110599"/>
                    <a:pt x="446780" y="158753"/>
                    <a:pt x="446780" y="158753"/>
                  </a:cubicBezTo>
                  <a:cubicBezTo>
                    <a:pt x="467682" y="164574"/>
                    <a:pt x="230880" y="119066"/>
                    <a:pt x="230880" y="119066"/>
                  </a:cubicBezTo>
                  <a:cubicBezTo>
                    <a:pt x="163147" y="106102"/>
                    <a:pt x="75834" y="94460"/>
                    <a:pt x="40380" y="80966"/>
                  </a:cubicBezTo>
                  <a:cubicBezTo>
                    <a:pt x="4926" y="67472"/>
                    <a:pt x="-6980" y="-526"/>
                    <a:pt x="3868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: 図形 1361">
              <a:extLst>
                <a:ext uri="{FF2B5EF4-FFF2-40B4-BE49-F238E27FC236}">
                  <a16:creationId xmlns:a16="http://schemas.microsoft.com/office/drawing/2014/main" id="{560148FF-B855-41BB-ADA1-B68ABFECD859}"/>
                </a:ext>
              </a:extLst>
            </p:cNvPr>
            <p:cNvSpPr/>
            <p:nvPr/>
          </p:nvSpPr>
          <p:spPr>
            <a:xfrm>
              <a:off x="3629681" y="8758138"/>
              <a:ext cx="458373" cy="84238"/>
            </a:xfrm>
            <a:custGeom>
              <a:avLst/>
              <a:gdLst>
                <a:gd name="connsiteX0" fmla="*/ 16807 w 458373"/>
                <a:gd name="connsiteY0" fmla="*/ 4862 h 84238"/>
                <a:gd name="connsiteX1" fmla="*/ 72369 w 458373"/>
                <a:gd name="connsiteY1" fmla="*/ 4862 h 84238"/>
                <a:gd name="connsiteX2" fmla="*/ 256519 w 458373"/>
                <a:gd name="connsiteY2" fmla="*/ 42962 h 84238"/>
                <a:gd name="connsiteX3" fmla="*/ 454957 w 458373"/>
                <a:gd name="connsiteY3" fmla="*/ 84237 h 84238"/>
                <a:gd name="connsiteX4" fmla="*/ 354944 w 458373"/>
                <a:gd name="connsiteY4" fmla="*/ 44550 h 84238"/>
                <a:gd name="connsiteX5" fmla="*/ 16807 w 458373"/>
                <a:gd name="connsiteY5" fmla="*/ 4862 h 84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373" h="84238">
                  <a:moveTo>
                    <a:pt x="16807" y="4862"/>
                  </a:moveTo>
                  <a:cubicBezTo>
                    <a:pt x="-30289" y="-1753"/>
                    <a:pt x="32417" y="-1488"/>
                    <a:pt x="72369" y="4862"/>
                  </a:cubicBezTo>
                  <a:cubicBezTo>
                    <a:pt x="112321" y="11212"/>
                    <a:pt x="256519" y="42962"/>
                    <a:pt x="256519" y="42962"/>
                  </a:cubicBezTo>
                  <a:cubicBezTo>
                    <a:pt x="320284" y="56191"/>
                    <a:pt x="438553" y="83972"/>
                    <a:pt x="454957" y="84237"/>
                  </a:cubicBezTo>
                  <a:cubicBezTo>
                    <a:pt x="471361" y="84502"/>
                    <a:pt x="427175" y="57250"/>
                    <a:pt x="354944" y="44550"/>
                  </a:cubicBezTo>
                  <a:cubicBezTo>
                    <a:pt x="282713" y="31850"/>
                    <a:pt x="63903" y="11477"/>
                    <a:pt x="16807" y="48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: 図形 1362">
              <a:extLst>
                <a:ext uri="{FF2B5EF4-FFF2-40B4-BE49-F238E27FC236}">
                  <a16:creationId xmlns:a16="http://schemas.microsoft.com/office/drawing/2014/main" id="{FAA0571A-0568-47D2-9DED-4FF8CC5D39A0}"/>
                </a:ext>
              </a:extLst>
            </p:cNvPr>
            <p:cNvSpPr/>
            <p:nvPr/>
          </p:nvSpPr>
          <p:spPr>
            <a:xfrm>
              <a:off x="4345359" y="8658193"/>
              <a:ext cx="1040148" cy="127314"/>
            </a:xfrm>
            <a:custGeom>
              <a:avLst/>
              <a:gdLst>
                <a:gd name="connsiteX0" fmla="*/ 2804 w 1040148"/>
                <a:gd name="connsiteY0" fmla="*/ 32 h 127314"/>
                <a:gd name="connsiteX1" fmla="*/ 44079 w 1040148"/>
                <a:gd name="connsiteY1" fmla="*/ 38132 h 127314"/>
                <a:gd name="connsiteX2" fmla="*/ 159966 w 1040148"/>
                <a:gd name="connsiteY2" fmla="*/ 66707 h 127314"/>
                <a:gd name="connsiteX3" fmla="*/ 236166 w 1040148"/>
                <a:gd name="connsiteY3" fmla="*/ 11145 h 127314"/>
                <a:gd name="connsiteX4" fmla="*/ 247279 w 1040148"/>
                <a:gd name="connsiteY4" fmla="*/ 39720 h 127314"/>
                <a:gd name="connsiteX5" fmla="*/ 352054 w 1040148"/>
                <a:gd name="connsiteY5" fmla="*/ 50832 h 127314"/>
                <a:gd name="connsiteX6" fmla="*/ 431429 w 1040148"/>
                <a:gd name="connsiteY6" fmla="*/ 28607 h 127314"/>
                <a:gd name="connsiteX7" fmla="*/ 464766 w 1040148"/>
                <a:gd name="connsiteY7" fmla="*/ 22257 h 127314"/>
                <a:gd name="connsiteX8" fmla="*/ 594941 w 1040148"/>
                <a:gd name="connsiteY8" fmla="*/ 27020 h 127314"/>
                <a:gd name="connsiteX9" fmla="*/ 785441 w 1040148"/>
                <a:gd name="connsiteY9" fmla="*/ 23845 h 127314"/>
                <a:gd name="connsiteX10" fmla="*/ 817191 w 1040148"/>
                <a:gd name="connsiteY10" fmla="*/ 30195 h 127314"/>
                <a:gd name="connsiteX11" fmla="*/ 893391 w 1040148"/>
                <a:gd name="connsiteY11" fmla="*/ 11145 h 127314"/>
                <a:gd name="connsiteX12" fmla="*/ 953716 w 1040148"/>
                <a:gd name="connsiteY12" fmla="*/ 55595 h 127314"/>
                <a:gd name="connsiteX13" fmla="*/ 1039441 w 1040148"/>
                <a:gd name="connsiteY13" fmla="*/ 127032 h 127314"/>
                <a:gd name="connsiteX14" fmla="*/ 902916 w 1040148"/>
                <a:gd name="connsiteY14" fmla="*/ 27020 h 127314"/>
                <a:gd name="connsiteX15" fmla="*/ 515566 w 1040148"/>
                <a:gd name="connsiteY15" fmla="*/ 47657 h 127314"/>
                <a:gd name="connsiteX16" fmla="*/ 113929 w 1040148"/>
                <a:gd name="connsiteY16" fmla="*/ 31782 h 127314"/>
                <a:gd name="connsiteX17" fmla="*/ 2804 w 1040148"/>
                <a:gd name="connsiteY17" fmla="*/ 32 h 12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0148" h="127314">
                  <a:moveTo>
                    <a:pt x="2804" y="32"/>
                  </a:moveTo>
                  <a:cubicBezTo>
                    <a:pt x="-8838" y="1090"/>
                    <a:pt x="17885" y="27020"/>
                    <a:pt x="44079" y="38132"/>
                  </a:cubicBezTo>
                  <a:cubicBezTo>
                    <a:pt x="70273" y="49244"/>
                    <a:pt x="127952" y="71205"/>
                    <a:pt x="159966" y="66707"/>
                  </a:cubicBezTo>
                  <a:cubicBezTo>
                    <a:pt x="191981" y="62209"/>
                    <a:pt x="221614" y="15643"/>
                    <a:pt x="236166" y="11145"/>
                  </a:cubicBezTo>
                  <a:cubicBezTo>
                    <a:pt x="250718" y="6647"/>
                    <a:pt x="227964" y="33106"/>
                    <a:pt x="247279" y="39720"/>
                  </a:cubicBezTo>
                  <a:cubicBezTo>
                    <a:pt x="266594" y="46334"/>
                    <a:pt x="321362" y="52684"/>
                    <a:pt x="352054" y="50832"/>
                  </a:cubicBezTo>
                  <a:cubicBezTo>
                    <a:pt x="382746" y="48980"/>
                    <a:pt x="431429" y="28607"/>
                    <a:pt x="431429" y="28607"/>
                  </a:cubicBezTo>
                  <a:cubicBezTo>
                    <a:pt x="450214" y="23845"/>
                    <a:pt x="437514" y="22521"/>
                    <a:pt x="464766" y="22257"/>
                  </a:cubicBezTo>
                  <a:cubicBezTo>
                    <a:pt x="492018" y="21993"/>
                    <a:pt x="541495" y="26755"/>
                    <a:pt x="594941" y="27020"/>
                  </a:cubicBezTo>
                  <a:cubicBezTo>
                    <a:pt x="648387" y="27285"/>
                    <a:pt x="748399" y="23316"/>
                    <a:pt x="785441" y="23845"/>
                  </a:cubicBezTo>
                  <a:cubicBezTo>
                    <a:pt x="822483" y="24374"/>
                    <a:pt x="799199" y="32312"/>
                    <a:pt x="817191" y="30195"/>
                  </a:cubicBezTo>
                  <a:cubicBezTo>
                    <a:pt x="835183" y="28078"/>
                    <a:pt x="870637" y="6912"/>
                    <a:pt x="893391" y="11145"/>
                  </a:cubicBezTo>
                  <a:cubicBezTo>
                    <a:pt x="916145" y="15378"/>
                    <a:pt x="929374" y="36281"/>
                    <a:pt x="953716" y="55595"/>
                  </a:cubicBezTo>
                  <a:cubicBezTo>
                    <a:pt x="978058" y="74910"/>
                    <a:pt x="1047908" y="131795"/>
                    <a:pt x="1039441" y="127032"/>
                  </a:cubicBezTo>
                  <a:cubicBezTo>
                    <a:pt x="1030974" y="122269"/>
                    <a:pt x="990228" y="40249"/>
                    <a:pt x="902916" y="27020"/>
                  </a:cubicBezTo>
                  <a:cubicBezTo>
                    <a:pt x="815604" y="13791"/>
                    <a:pt x="647064" y="46863"/>
                    <a:pt x="515566" y="47657"/>
                  </a:cubicBezTo>
                  <a:cubicBezTo>
                    <a:pt x="384068" y="48451"/>
                    <a:pt x="202300" y="39190"/>
                    <a:pt x="113929" y="31782"/>
                  </a:cubicBezTo>
                  <a:cubicBezTo>
                    <a:pt x="25558" y="24374"/>
                    <a:pt x="14446" y="-1026"/>
                    <a:pt x="2804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: 図形 1363">
              <a:extLst>
                <a:ext uri="{FF2B5EF4-FFF2-40B4-BE49-F238E27FC236}">
                  <a16:creationId xmlns:a16="http://schemas.microsoft.com/office/drawing/2014/main" id="{A5852E23-6374-481C-ABBA-547E9880ED21}"/>
                </a:ext>
              </a:extLst>
            </p:cNvPr>
            <p:cNvSpPr/>
            <p:nvPr/>
          </p:nvSpPr>
          <p:spPr>
            <a:xfrm>
              <a:off x="4300606" y="8610488"/>
              <a:ext cx="1027592" cy="174839"/>
            </a:xfrm>
            <a:custGeom>
              <a:avLst/>
              <a:gdLst>
                <a:gd name="connsiteX0" fmla="*/ 14219 w 1027592"/>
                <a:gd name="connsiteY0" fmla="*/ 112 h 174839"/>
                <a:gd name="connsiteX1" fmla="*/ 45969 w 1027592"/>
                <a:gd name="connsiteY1" fmla="*/ 146162 h 174839"/>
                <a:gd name="connsiteX2" fmla="*/ 142807 w 1027592"/>
                <a:gd name="connsiteY2" fmla="*/ 154100 h 174839"/>
                <a:gd name="connsiteX3" fmla="*/ 390457 w 1027592"/>
                <a:gd name="connsiteY3" fmla="*/ 174737 h 174839"/>
                <a:gd name="connsiteX4" fmla="*/ 1017519 w 1027592"/>
                <a:gd name="connsiteY4" fmla="*/ 162037 h 174839"/>
                <a:gd name="connsiteX5" fmla="*/ 793682 w 1027592"/>
                <a:gd name="connsiteY5" fmla="*/ 162037 h 174839"/>
                <a:gd name="connsiteX6" fmla="*/ 384107 w 1027592"/>
                <a:gd name="connsiteY6" fmla="*/ 162037 h 174839"/>
                <a:gd name="connsiteX7" fmla="*/ 33269 w 1027592"/>
                <a:gd name="connsiteY7" fmla="*/ 122350 h 174839"/>
                <a:gd name="connsiteX8" fmla="*/ 14219 w 1027592"/>
                <a:gd name="connsiteY8" fmla="*/ 112 h 17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7592" h="174839">
                  <a:moveTo>
                    <a:pt x="14219" y="112"/>
                  </a:moveTo>
                  <a:cubicBezTo>
                    <a:pt x="16336" y="4081"/>
                    <a:pt x="24538" y="120497"/>
                    <a:pt x="45969" y="146162"/>
                  </a:cubicBezTo>
                  <a:cubicBezTo>
                    <a:pt x="67400" y="171827"/>
                    <a:pt x="142807" y="154100"/>
                    <a:pt x="142807" y="154100"/>
                  </a:cubicBezTo>
                  <a:cubicBezTo>
                    <a:pt x="200222" y="158862"/>
                    <a:pt x="244672" y="173414"/>
                    <a:pt x="390457" y="174737"/>
                  </a:cubicBezTo>
                  <a:cubicBezTo>
                    <a:pt x="536242" y="176060"/>
                    <a:pt x="950315" y="164154"/>
                    <a:pt x="1017519" y="162037"/>
                  </a:cubicBezTo>
                  <a:cubicBezTo>
                    <a:pt x="1084723" y="159920"/>
                    <a:pt x="793682" y="162037"/>
                    <a:pt x="793682" y="162037"/>
                  </a:cubicBezTo>
                  <a:cubicBezTo>
                    <a:pt x="688113" y="162037"/>
                    <a:pt x="510842" y="168651"/>
                    <a:pt x="384107" y="162037"/>
                  </a:cubicBezTo>
                  <a:cubicBezTo>
                    <a:pt x="257372" y="155423"/>
                    <a:pt x="93065" y="146692"/>
                    <a:pt x="33269" y="122350"/>
                  </a:cubicBezTo>
                  <a:cubicBezTo>
                    <a:pt x="-26527" y="98008"/>
                    <a:pt x="12102" y="-3857"/>
                    <a:pt x="14219" y="1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: 図形 1365">
              <a:extLst>
                <a:ext uri="{FF2B5EF4-FFF2-40B4-BE49-F238E27FC236}">
                  <a16:creationId xmlns:a16="http://schemas.microsoft.com/office/drawing/2014/main" id="{0AC675B5-03CC-4EAB-8500-30D389D23EE6}"/>
                </a:ext>
              </a:extLst>
            </p:cNvPr>
            <p:cNvSpPr/>
            <p:nvPr/>
          </p:nvSpPr>
          <p:spPr>
            <a:xfrm>
              <a:off x="4169833" y="4766733"/>
              <a:ext cx="971425" cy="524443"/>
            </a:xfrm>
            <a:custGeom>
              <a:avLst/>
              <a:gdLst>
                <a:gd name="connsiteX0" fmla="*/ 0 w 971425"/>
                <a:gd name="connsiteY0" fmla="*/ 0 h 524443"/>
                <a:gd name="connsiteX1" fmla="*/ 55034 w 971425"/>
                <a:gd name="connsiteY1" fmla="*/ 0 h 524443"/>
                <a:gd name="connsiteX2" fmla="*/ 723900 w 971425"/>
                <a:gd name="connsiteY2" fmla="*/ 4234 h 524443"/>
                <a:gd name="connsiteX3" fmla="*/ 465667 w 971425"/>
                <a:gd name="connsiteY3" fmla="*/ 67734 h 524443"/>
                <a:gd name="connsiteX4" fmla="*/ 681567 w 971425"/>
                <a:gd name="connsiteY4" fmla="*/ 135467 h 524443"/>
                <a:gd name="connsiteX5" fmla="*/ 512234 w 971425"/>
                <a:gd name="connsiteY5" fmla="*/ 249767 h 524443"/>
                <a:gd name="connsiteX6" fmla="*/ 969434 w 971425"/>
                <a:gd name="connsiteY6" fmla="*/ 520700 h 524443"/>
                <a:gd name="connsiteX7" fmla="*/ 300567 w 971425"/>
                <a:gd name="connsiteY7" fmla="*/ 410634 h 524443"/>
                <a:gd name="connsiteX8" fmla="*/ 766234 w 971425"/>
                <a:gd name="connsiteY8" fmla="*/ 452967 h 524443"/>
                <a:gd name="connsiteX9" fmla="*/ 245534 w 971425"/>
                <a:gd name="connsiteY9" fmla="*/ 232834 h 524443"/>
                <a:gd name="connsiteX10" fmla="*/ 575734 w 971425"/>
                <a:gd name="connsiteY10" fmla="*/ 46567 h 524443"/>
                <a:gd name="connsiteX11" fmla="*/ 0 w 971425"/>
                <a:gd name="connsiteY11" fmla="*/ 0 h 52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1425" h="524443">
                  <a:moveTo>
                    <a:pt x="0" y="0"/>
                  </a:moveTo>
                  <a:lnTo>
                    <a:pt x="55034" y="0"/>
                  </a:lnTo>
                  <a:lnTo>
                    <a:pt x="723900" y="4234"/>
                  </a:lnTo>
                  <a:cubicBezTo>
                    <a:pt x="792339" y="15523"/>
                    <a:pt x="472723" y="45862"/>
                    <a:pt x="465667" y="67734"/>
                  </a:cubicBezTo>
                  <a:cubicBezTo>
                    <a:pt x="458611" y="89606"/>
                    <a:pt x="673806" y="105128"/>
                    <a:pt x="681567" y="135467"/>
                  </a:cubicBezTo>
                  <a:cubicBezTo>
                    <a:pt x="689328" y="165806"/>
                    <a:pt x="464256" y="185562"/>
                    <a:pt x="512234" y="249767"/>
                  </a:cubicBezTo>
                  <a:cubicBezTo>
                    <a:pt x="560212" y="313972"/>
                    <a:pt x="1004712" y="493889"/>
                    <a:pt x="969434" y="520700"/>
                  </a:cubicBezTo>
                  <a:cubicBezTo>
                    <a:pt x="934156" y="547511"/>
                    <a:pt x="334434" y="421923"/>
                    <a:pt x="300567" y="410634"/>
                  </a:cubicBezTo>
                  <a:cubicBezTo>
                    <a:pt x="266700" y="399345"/>
                    <a:pt x="775406" y="482600"/>
                    <a:pt x="766234" y="452967"/>
                  </a:cubicBezTo>
                  <a:cubicBezTo>
                    <a:pt x="757062" y="423334"/>
                    <a:pt x="277284" y="300567"/>
                    <a:pt x="245534" y="232834"/>
                  </a:cubicBezTo>
                  <a:cubicBezTo>
                    <a:pt x="213784" y="165101"/>
                    <a:pt x="620184" y="81845"/>
                    <a:pt x="575734" y="46567"/>
                  </a:cubicBezTo>
                  <a:cubicBezTo>
                    <a:pt x="531284" y="11289"/>
                    <a:pt x="255059" y="16228"/>
                    <a:pt x="0" y="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: 図形 1366">
              <a:extLst>
                <a:ext uri="{FF2B5EF4-FFF2-40B4-BE49-F238E27FC236}">
                  <a16:creationId xmlns:a16="http://schemas.microsoft.com/office/drawing/2014/main" id="{C77D5A5D-E0CD-4199-A403-641D65B8F31E}"/>
                </a:ext>
              </a:extLst>
            </p:cNvPr>
            <p:cNvSpPr/>
            <p:nvPr/>
          </p:nvSpPr>
          <p:spPr>
            <a:xfrm>
              <a:off x="3656435" y="4355341"/>
              <a:ext cx="245245" cy="702614"/>
            </a:xfrm>
            <a:custGeom>
              <a:avLst/>
              <a:gdLst>
                <a:gd name="connsiteX0" fmla="*/ 238232 w 245245"/>
                <a:gd name="connsiteY0" fmla="*/ 759 h 702614"/>
                <a:gd name="connsiteX1" fmla="*/ 191665 w 245245"/>
                <a:gd name="connsiteY1" fmla="*/ 398692 h 702614"/>
                <a:gd name="connsiteX2" fmla="*/ 73132 w 245245"/>
                <a:gd name="connsiteY2" fmla="*/ 580726 h 702614"/>
                <a:gd name="connsiteX3" fmla="*/ 64665 w 245245"/>
                <a:gd name="connsiteY3" fmla="*/ 699259 h 702614"/>
                <a:gd name="connsiteX4" fmla="*/ 26565 w 245245"/>
                <a:gd name="connsiteY4" fmla="*/ 449492 h 702614"/>
                <a:gd name="connsiteX5" fmla="*/ 1165 w 245245"/>
                <a:gd name="connsiteY5" fmla="*/ 402926 h 702614"/>
                <a:gd name="connsiteX6" fmla="*/ 64665 w 245245"/>
                <a:gd name="connsiteY6" fmla="*/ 428326 h 702614"/>
                <a:gd name="connsiteX7" fmla="*/ 47732 w 245245"/>
                <a:gd name="connsiteY7" fmla="*/ 301326 h 702614"/>
                <a:gd name="connsiteX8" fmla="*/ 238232 w 245245"/>
                <a:gd name="connsiteY8" fmla="*/ 759 h 70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45" h="702614">
                  <a:moveTo>
                    <a:pt x="238232" y="759"/>
                  </a:moveTo>
                  <a:cubicBezTo>
                    <a:pt x="262221" y="16987"/>
                    <a:pt x="219182" y="302031"/>
                    <a:pt x="191665" y="398692"/>
                  </a:cubicBezTo>
                  <a:cubicBezTo>
                    <a:pt x="164148" y="495353"/>
                    <a:pt x="94299" y="530632"/>
                    <a:pt x="73132" y="580726"/>
                  </a:cubicBezTo>
                  <a:cubicBezTo>
                    <a:pt x="51965" y="630820"/>
                    <a:pt x="72426" y="721131"/>
                    <a:pt x="64665" y="699259"/>
                  </a:cubicBezTo>
                  <a:cubicBezTo>
                    <a:pt x="56904" y="677387"/>
                    <a:pt x="37148" y="498881"/>
                    <a:pt x="26565" y="449492"/>
                  </a:cubicBezTo>
                  <a:cubicBezTo>
                    <a:pt x="15982" y="400103"/>
                    <a:pt x="-5185" y="406454"/>
                    <a:pt x="1165" y="402926"/>
                  </a:cubicBezTo>
                  <a:cubicBezTo>
                    <a:pt x="7515" y="399398"/>
                    <a:pt x="56904" y="445259"/>
                    <a:pt x="64665" y="428326"/>
                  </a:cubicBezTo>
                  <a:cubicBezTo>
                    <a:pt x="72426" y="411393"/>
                    <a:pt x="17393" y="369765"/>
                    <a:pt x="47732" y="301326"/>
                  </a:cubicBezTo>
                  <a:cubicBezTo>
                    <a:pt x="78071" y="232887"/>
                    <a:pt x="214243" y="-15469"/>
                    <a:pt x="238232" y="75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: 図形 1367">
              <a:extLst>
                <a:ext uri="{FF2B5EF4-FFF2-40B4-BE49-F238E27FC236}">
                  <a16:creationId xmlns:a16="http://schemas.microsoft.com/office/drawing/2014/main" id="{88395019-362A-4739-9759-0295E377A612}"/>
                </a:ext>
              </a:extLst>
            </p:cNvPr>
            <p:cNvSpPr/>
            <p:nvPr/>
          </p:nvSpPr>
          <p:spPr>
            <a:xfrm>
              <a:off x="6582036" y="5477886"/>
              <a:ext cx="580876" cy="585078"/>
            </a:xfrm>
            <a:custGeom>
              <a:avLst/>
              <a:gdLst>
                <a:gd name="connsiteX0" fmla="*/ 271731 w 580876"/>
                <a:gd name="connsiteY0" fmla="*/ 16981 h 585078"/>
                <a:gd name="connsiteX1" fmla="*/ 797 w 580876"/>
                <a:gd name="connsiteY1" fmla="*/ 296381 h 585078"/>
                <a:gd name="connsiteX2" fmla="*/ 191297 w 580876"/>
                <a:gd name="connsiteY2" fmla="*/ 533447 h 585078"/>
                <a:gd name="connsiteX3" fmla="*/ 267497 w 580876"/>
                <a:gd name="connsiteY3" fmla="*/ 571547 h 585078"/>
                <a:gd name="connsiteX4" fmla="*/ 326764 w 580876"/>
                <a:gd name="connsiteY4" fmla="*/ 355647 h 585078"/>
                <a:gd name="connsiteX5" fmla="*/ 580764 w 580876"/>
                <a:gd name="connsiteY5" fmla="*/ 47 h 585078"/>
                <a:gd name="connsiteX6" fmla="*/ 292897 w 580876"/>
                <a:gd name="connsiteY6" fmla="*/ 330247 h 585078"/>
                <a:gd name="connsiteX7" fmla="*/ 127797 w 580876"/>
                <a:gd name="connsiteY7" fmla="*/ 313314 h 585078"/>
                <a:gd name="connsiteX8" fmla="*/ 153197 w 580876"/>
                <a:gd name="connsiteY8" fmla="*/ 245581 h 585078"/>
                <a:gd name="connsiteX9" fmla="*/ 271731 w 580876"/>
                <a:gd name="connsiteY9" fmla="*/ 16981 h 58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876" h="585078">
                  <a:moveTo>
                    <a:pt x="271731" y="16981"/>
                  </a:moveTo>
                  <a:cubicBezTo>
                    <a:pt x="246331" y="25448"/>
                    <a:pt x="14203" y="210303"/>
                    <a:pt x="797" y="296381"/>
                  </a:cubicBezTo>
                  <a:cubicBezTo>
                    <a:pt x="-12609" y="382459"/>
                    <a:pt x="146847" y="487586"/>
                    <a:pt x="191297" y="533447"/>
                  </a:cubicBezTo>
                  <a:cubicBezTo>
                    <a:pt x="235747" y="579308"/>
                    <a:pt x="244919" y="601180"/>
                    <a:pt x="267497" y="571547"/>
                  </a:cubicBezTo>
                  <a:cubicBezTo>
                    <a:pt x="290075" y="541914"/>
                    <a:pt x="274553" y="450897"/>
                    <a:pt x="326764" y="355647"/>
                  </a:cubicBezTo>
                  <a:cubicBezTo>
                    <a:pt x="378975" y="260397"/>
                    <a:pt x="586408" y="4280"/>
                    <a:pt x="580764" y="47"/>
                  </a:cubicBezTo>
                  <a:cubicBezTo>
                    <a:pt x="575120" y="-4186"/>
                    <a:pt x="368392" y="278036"/>
                    <a:pt x="292897" y="330247"/>
                  </a:cubicBezTo>
                  <a:cubicBezTo>
                    <a:pt x="217402" y="382458"/>
                    <a:pt x="151080" y="327425"/>
                    <a:pt x="127797" y="313314"/>
                  </a:cubicBezTo>
                  <a:cubicBezTo>
                    <a:pt x="104514" y="299203"/>
                    <a:pt x="132736" y="289325"/>
                    <a:pt x="153197" y="245581"/>
                  </a:cubicBezTo>
                  <a:cubicBezTo>
                    <a:pt x="173658" y="201837"/>
                    <a:pt x="297131" y="8514"/>
                    <a:pt x="271731" y="1698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: 図形 1368">
              <a:extLst>
                <a:ext uri="{FF2B5EF4-FFF2-40B4-BE49-F238E27FC236}">
                  <a16:creationId xmlns:a16="http://schemas.microsoft.com/office/drawing/2014/main" id="{90446E09-7D25-48B2-9EFD-E7B83B33DCE7}"/>
                </a:ext>
              </a:extLst>
            </p:cNvPr>
            <p:cNvSpPr/>
            <p:nvPr/>
          </p:nvSpPr>
          <p:spPr>
            <a:xfrm>
              <a:off x="6785989" y="5871631"/>
              <a:ext cx="747323" cy="602883"/>
            </a:xfrm>
            <a:custGeom>
              <a:avLst/>
              <a:gdLst>
                <a:gd name="connsiteX0" fmla="*/ 491111 w 747323"/>
                <a:gd name="connsiteY0" fmla="*/ 2 h 602883"/>
                <a:gd name="connsiteX1" fmla="*/ 182078 w 747323"/>
                <a:gd name="connsiteY1" fmla="*/ 186269 h 602883"/>
                <a:gd name="connsiteX2" fmla="*/ 347178 w 747323"/>
                <a:gd name="connsiteY2" fmla="*/ 385236 h 602883"/>
                <a:gd name="connsiteX3" fmla="*/ 685844 w 747323"/>
                <a:gd name="connsiteY3" fmla="*/ 364069 h 602883"/>
                <a:gd name="connsiteX4" fmla="*/ 736644 w 747323"/>
                <a:gd name="connsiteY4" fmla="*/ 287869 h 602883"/>
                <a:gd name="connsiteX5" fmla="*/ 558844 w 747323"/>
                <a:gd name="connsiteY5" fmla="*/ 520702 h 602883"/>
                <a:gd name="connsiteX6" fmla="*/ 321778 w 747323"/>
                <a:gd name="connsiteY6" fmla="*/ 601136 h 602883"/>
                <a:gd name="connsiteX7" fmla="*/ 169378 w 747323"/>
                <a:gd name="connsiteY7" fmla="*/ 457202 h 602883"/>
                <a:gd name="connsiteX8" fmla="*/ 44 w 747323"/>
                <a:gd name="connsiteY8" fmla="*/ 313269 h 602883"/>
                <a:gd name="connsiteX9" fmla="*/ 156678 w 747323"/>
                <a:gd name="connsiteY9" fmla="*/ 182036 h 602883"/>
                <a:gd name="connsiteX10" fmla="*/ 491111 w 747323"/>
                <a:gd name="connsiteY10" fmla="*/ 2 h 60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7323" h="602883">
                  <a:moveTo>
                    <a:pt x="491111" y="2"/>
                  </a:moveTo>
                  <a:cubicBezTo>
                    <a:pt x="495344" y="708"/>
                    <a:pt x="206067" y="122063"/>
                    <a:pt x="182078" y="186269"/>
                  </a:cubicBezTo>
                  <a:cubicBezTo>
                    <a:pt x="158089" y="250475"/>
                    <a:pt x="263217" y="355603"/>
                    <a:pt x="347178" y="385236"/>
                  </a:cubicBezTo>
                  <a:cubicBezTo>
                    <a:pt x="431139" y="414869"/>
                    <a:pt x="620933" y="380297"/>
                    <a:pt x="685844" y="364069"/>
                  </a:cubicBezTo>
                  <a:cubicBezTo>
                    <a:pt x="750755" y="347841"/>
                    <a:pt x="757811" y="261764"/>
                    <a:pt x="736644" y="287869"/>
                  </a:cubicBezTo>
                  <a:cubicBezTo>
                    <a:pt x="715477" y="313975"/>
                    <a:pt x="627988" y="468491"/>
                    <a:pt x="558844" y="520702"/>
                  </a:cubicBezTo>
                  <a:cubicBezTo>
                    <a:pt x="489700" y="572913"/>
                    <a:pt x="386689" y="611719"/>
                    <a:pt x="321778" y="601136"/>
                  </a:cubicBezTo>
                  <a:cubicBezTo>
                    <a:pt x="256867" y="590553"/>
                    <a:pt x="223000" y="505180"/>
                    <a:pt x="169378" y="457202"/>
                  </a:cubicBezTo>
                  <a:cubicBezTo>
                    <a:pt x="115756" y="409224"/>
                    <a:pt x="2161" y="359130"/>
                    <a:pt x="44" y="313269"/>
                  </a:cubicBezTo>
                  <a:cubicBezTo>
                    <a:pt x="-2073" y="267408"/>
                    <a:pt x="72011" y="231425"/>
                    <a:pt x="156678" y="182036"/>
                  </a:cubicBezTo>
                  <a:cubicBezTo>
                    <a:pt x="241345" y="132647"/>
                    <a:pt x="486878" y="-704"/>
                    <a:pt x="491111" y="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: 図形 1369">
              <a:extLst>
                <a:ext uri="{FF2B5EF4-FFF2-40B4-BE49-F238E27FC236}">
                  <a16:creationId xmlns:a16="http://schemas.microsoft.com/office/drawing/2014/main" id="{C0EB53C5-74F8-41D3-8181-247DA20A3644}"/>
                </a:ext>
              </a:extLst>
            </p:cNvPr>
            <p:cNvSpPr/>
            <p:nvPr/>
          </p:nvSpPr>
          <p:spPr>
            <a:xfrm>
              <a:off x="7089658" y="6084406"/>
              <a:ext cx="609596" cy="558090"/>
            </a:xfrm>
            <a:custGeom>
              <a:avLst/>
              <a:gdLst>
                <a:gd name="connsiteX0" fmla="*/ 483775 w 609596"/>
                <a:gd name="connsiteY0" fmla="*/ 3127 h 558090"/>
                <a:gd name="connsiteX1" fmla="*/ 471075 w 609596"/>
                <a:gd name="connsiteY1" fmla="*/ 87794 h 558090"/>
                <a:gd name="connsiteX2" fmla="*/ 386409 w 609596"/>
                <a:gd name="connsiteY2" fmla="*/ 337561 h 558090"/>
                <a:gd name="connsiteX3" fmla="*/ 13875 w 609596"/>
                <a:gd name="connsiteY3" fmla="*/ 456094 h 558090"/>
                <a:gd name="connsiteX4" fmla="*/ 77375 w 609596"/>
                <a:gd name="connsiteY4" fmla="*/ 549227 h 558090"/>
                <a:gd name="connsiteX5" fmla="*/ 56209 w 609596"/>
                <a:gd name="connsiteY5" fmla="*/ 434927 h 558090"/>
                <a:gd name="connsiteX6" fmla="*/ 314442 w 609596"/>
                <a:gd name="connsiteY6" fmla="*/ 557694 h 558090"/>
                <a:gd name="connsiteX7" fmla="*/ 602309 w 609596"/>
                <a:gd name="connsiteY7" fmla="*/ 384127 h 558090"/>
                <a:gd name="connsiteX8" fmla="*/ 521875 w 609596"/>
                <a:gd name="connsiteY8" fmla="*/ 180927 h 558090"/>
                <a:gd name="connsiteX9" fmla="*/ 483775 w 609596"/>
                <a:gd name="connsiteY9" fmla="*/ 3127 h 55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6" h="558090">
                  <a:moveTo>
                    <a:pt x="483775" y="3127"/>
                  </a:moveTo>
                  <a:cubicBezTo>
                    <a:pt x="475308" y="-12395"/>
                    <a:pt x="487303" y="32055"/>
                    <a:pt x="471075" y="87794"/>
                  </a:cubicBezTo>
                  <a:cubicBezTo>
                    <a:pt x="454847" y="143533"/>
                    <a:pt x="462609" y="276178"/>
                    <a:pt x="386409" y="337561"/>
                  </a:cubicBezTo>
                  <a:cubicBezTo>
                    <a:pt x="310209" y="398944"/>
                    <a:pt x="65381" y="420816"/>
                    <a:pt x="13875" y="456094"/>
                  </a:cubicBezTo>
                  <a:cubicBezTo>
                    <a:pt x="-37631" y="491372"/>
                    <a:pt x="70319" y="552755"/>
                    <a:pt x="77375" y="549227"/>
                  </a:cubicBezTo>
                  <a:cubicBezTo>
                    <a:pt x="84431" y="545699"/>
                    <a:pt x="16698" y="433516"/>
                    <a:pt x="56209" y="434927"/>
                  </a:cubicBezTo>
                  <a:cubicBezTo>
                    <a:pt x="95720" y="436338"/>
                    <a:pt x="223425" y="566161"/>
                    <a:pt x="314442" y="557694"/>
                  </a:cubicBezTo>
                  <a:cubicBezTo>
                    <a:pt x="405459" y="549227"/>
                    <a:pt x="567737" y="446921"/>
                    <a:pt x="602309" y="384127"/>
                  </a:cubicBezTo>
                  <a:cubicBezTo>
                    <a:pt x="636881" y="321333"/>
                    <a:pt x="538103" y="243016"/>
                    <a:pt x="521875" y="180927"/>
                  </a:cubicBezTo>
                  <a:cubicBezTo>
                    <a:pt x="505647" y="118838"/>
                    <a:pt x="492242" y="18649"/>
                    <a:pt x="483775" y="3127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: 図形 1370">
              <a:extLst>
                <a:ext uri="{FF2B5EF4-FFF2-40B4-BE49-F238E27FC236}">
                  <a16:creationId xmlns:a16="http://schemas.microsoft.com/office/drawing/2014/main" id="{AAA45C8A-A138-4314-B8E6-5C09317478B1}"/>
                </a:ext>
              </a:extLst>
            </p:cNvPr>
            <p:cNvSpPr/>
            <p:nvPr/>
          </p:nvSpPr>
          <p:spPr>
            <a:xfrm>
              <a:off x="7936635" y="7667727"/>
              <a:ext cx="583026" cy="1071647"/>
            </a:xfrm>
            <a:custGeom>
              <a:avLst/>
              <a:gdLst>
                <a:gd name="connsiteX0" fmla="*/ 345882 w 583026"/>
                <a:gd name="connsiteY0" fmla="*/ 79273 h 1071647"/>
                <a:gd name="connsiteX1" fmla="*/ 371282 w 583026"/>
                <a:gd name="connsiteY1" fmla="*/ 140656 h 1071647"/>
                <a:gd name="connsiteX2" fmla="*/ 434782 w 583026"/>
                <a:gd name="connsiteY2" fmla="*/ 485673 h 1071647"/>
                <a:gd name="connsiteX3" fmla="*/ 582948 w 583026"/>
                <a:gd name="connsiteY3" fmla="*/ 892073 h 1071647"/>
                <a:gd name="connsiteX4" fmla="*/ 413615 w 583026"/>
                <a:gd name="connsiteY4" fmla="*/ 623256 h 1071647"/>
                <a:gd name="connsiteX5" fmla="*/ 513098 w 583026"/>
                <a:gd name="connsiteY5" fmla="*/ 1059290 h 1071647"/>
                <a:gd name="connsiteX6" fmla="*/ 17798 w 583026"/>
                <a:gd name="connsiteY6" fmla="*/ 41173 h 1071647"/>
                <a:gd name="connsiteX7" fmla="*/ 134215 w 583026"/>
                <a:gd name="connsiteY7" fmla="*/ 191456 h 1071647"/>
                <a:gd name="connsiteX8" fmla="*/ 345882 w 583026"/>
                <a:gd name="connsiteY8" fmla="*/ 79273 h 1071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3026" h="1071647">
                  <a:moveTo>
                    <a:pt x="345882" y="79273"/>
                  </a:moveTo>
                  <a:cubicBezTo>
                    <a:pt x="385393" y="70806"/>
                    <a:pt x="356465" y="72923"/>
                    <a:pt x="371282" y="140656"/>
                  </a:cubicBezTo>
                  <a:cubicBezTo>
                    <a:pt x="386099" y="208389"/>
                    <a:pt x="399504" y="360437"/>
                    <a:pt x="434782" y="485673"/>
                  </a:cubicBezTo>
                  <a:cubicBezTo>
                    <a:pt x="470060" y="610909"/>
                    <a:pt x="586476" y="869143"/>
                    <a:pt x="582948" y="892073"/>
                  </a:cubicBezTo>
                  <a:cubicBezTo>
                    <a:pt x="579420" y="915003"/>
                    <a:pt x="425257" y="595387"/>
                    <a:pt x="413615" y="623256"/>
                  </a:cubicBezTo>
                  <a:cubicBezTo>
                    <a:pt x="401973" y="651126"/>
                    <a:pt x="579067" y="1156304"/>
                    <a:pt x="513098" y="1059290"/>
                  </a:cubicBezTo>
                  <a:cubicBezTo>
                    <a:pt x="447129" y="962276"/>
                    <a:pt x="80945" y="185812"/>
                    <a:pt x="17798" y="41173"/>
                  </a:cubicBezTo>
                  <a:cubicBezTo>
                    <a:pt x="-45349" y="-103466"/>
                    <a:pt x="75301" y="178403"/>
                    <a:pt x="134215" y="191456"/>
                  </a:cubicBezTo>
                  <a:cubicBezTo>
                    <a:pt x="193129" y="204509"/>
                    <a:pt x="306371" y="87740"/>
                    <a:pt x="345882" y="7927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: 図形 1371">
              <a:extLst>
                <a:ext uri="{FF2B5EF4-FFF2-40B4-BE49-F238E27FC236}">
                  <a16:creationId xmlns:a16="http://schemas.microsoft.com/office/drawing/2014/main" id="{FF760336-792B-47C5-8787-99A696B99F82}"/>
                </a:ext>
              </a:extLst>
            </p:cNvPr>
            <p:cNvSpPr/>
            <p:nvPr/>
          </p:nvSpPr>
          <p:spPr>
            <a:xfrm>
              <a:off x="8377666" y="7873828"/>
              <a:ext cx="308489" cy="1073144"/>
            </a:xfrm>
            <a:custGeom>
              <a:avLst/>
              <a:gdLst>
                <a:gd name="connsiteX0" fmla="*/ 61484 w 308489"/>
                <a:gd name="connsiteY0" fmla="*/ 10755 h 1073144"/>
                <a:gd name="connsiteX1" fmla="*/ 67834 w 308489"/>
                <a:gd name="connsiteY1" fmla="*/ 370589 h 1073144"/>
                <a:gd name="connsiteX2" fmla="*/ 302784 w 308489"/>
                <a:gd name="connsiteY2" fmla="*/ 901872 h 1073144"/>
                <a:gd name="connsiteX3" fmla="*/ 239284 w 308489"/>
                <a:gd name="connsiteY3" fmla="*/ 1069089 h 1073144"/>
                <a:gd name="connsiteX4" fmla="*/ 277384 w 308489"/>
                <a:gd name="connsiteY4" fmla="*/ 1009822 h 1073144"/>
                <a:gd name="connsiteX5" fmla="*/ 180017 w 308489"/>
                <a:gd name="connsiteY5" fmla="*/ 880705 h 1073144"/>
                <a:gd name="connsiteX6" fmla="*/ 19151 w 308489"/>
                <a:gd name="connsiteY6" fmla="*/ 503939 h 1073144"/>
                <a:gd name="connsiteX7" fmla="*/ 57251 w 308489"/>
                <a:gd name="connsiteY7" fmla="*/ 681739 h 1073144"/>
                <a:gd name="connsiteX8" fmla="*/ 101 w 308489"/>
                <a:gd name="connsiteY8" fmla="*/ 148339 h 1073144"/>
                <a:gd name="connsiteX9" fmla="*/ 61484 w 308489"/>
                <a:gd name="connsiteY9" fmla="*/ 10755 h 107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489" h="1073144">
                  <a:moveTo>
                    <a:pt x="61484" y="10755"/>
                  </a:moveTo>
                  <a:cubicBezTo>
                    <a:pt x="72773" y="47797"/>
                    <a:pt x="27617" y="222070"/>
                    <a:pt x="67834" y="370589"/>
                  </a:cubicBezTo>
                  <a:cubicBezTo>
                    <a:pt x="108051" y="519108"/>
                    <a:pt x="274209" y="785455"/>
                    <a:pt x="302784" y="901872"/>
                  </a:cubicBezTo>
                  <a:cubicBezTo>
                    <a:pt x="331359" y="1018289"/>
                    <a:pt x="243517" y="1051097"/>
                    <a:pt x="239284" y="1069089"/>
                  </a:cubicBezTo>
                  <a:cubicBezTo>
                    <a:pt x="235051" y="1087081"/>
                    <a:pt x="287262" y="1041219"/>
                    <a:pt x="277384" y="1009822"/>
                  </a:cubicBezTo>
                  <a:cubicBezTo>
                    <a:pt x="267506" y="978425"/>
                    <a:pt x="223056" y="965019"/>
                    <a:pt x="180017" y="880705"/>
                  </a:cubicBezTo>
                  <a:cubicBezTo>
                    <a:pt x="136978" y="796391"/>
                    <a:pt x="39612" y="537100"/>
                    <a:pt x="19151" y="503939"/>
                  </a:cubicBezTo>
                  <a:cubicBezTo>
                    <a:pt x="-1310" y="470778"/>
                    <a:pt x="60426" y="741006"/>
                    <a:pt x="57251" y="681739"/>
                  </a:cubicBezTo>
                  <a:cubicBezTo>
                    <a:pt x="54076" y="622472"/>
                    <a:pt x="-2721" y="261228"/>
                    <a:pt x="101" y="148339"/>
                  </a:cubicBezTo>
                  <a:cubicBezTo>
                    <a:pt x="2923" y="35450"/>
                    <a:pt x="50195" y="-26287"/>
                    <a:pt x="61484" y="1075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3" name="フリーフォーム: 図形 1372">
              <a:extLst>
                <a:ext uri="{FF2B5EF4-FFF2-40B4-BE49-F238E27FC236}">
                  <a16:creationId xmlns:a16="http://schemas.microsoft.com/office/drawing/2014/main" id="{B3B177CC-9A49-4026-84B7-FAE4D5F7B600}"/>
                </a:ext>
              </a:extLst>
            </p:cNvPr>
            <p:cNvSpPr/>
            <p:nvPr/>
          </p:nvSpPr>
          <p:spPr>
            <a:xfrm>
              <a:off x="871244" y="6268558"/>
              <a:ext cx="1765627" cy="2450561"/>
            </a:xfrm>
            <a:custGeom>
              <a:avLst/>
              <a:gdLst>
                <a:gd name="connsiteX0" fmla="*/ 1765276 w 1765627"/>
                <a:gd name="connsiteY0" fmla="*/ 56042 h 2450561"/>
                <a:gd name="connsiteX1" fmla="*/ 1363956 w 1765627"/>
                <a:gd name="connsiteY1" fmla="*/ 477682 h 2450561"/>
                <a:gd name="connsiteX2" fmla="*/ 683236 w 1765627"/>
                <a:gd name="connsiteY2" fmla="*/ 1778162 h 2450561"/>
                <a:gd name="connsiteX3" fmla="*/ 200636 w 1765627"/>
                <a:gd name="connsiteY3" fmla="*/ 2397922 h 2450561"/>
                <a:gd name="connsiteX4" fmla="*/ 2516 w 1765627"/>
                <a:gd name="connsiteY4" fmla="*/ 2382682 h 2450561"/>
                <a:gd name="connsiteX5" fmla="*/ 93956 w 1765627"/>
                <a:gd name="connsiteY5" fmla="*/ 2098202 h 2450561"/>
                <a:gd name="connsiteX6" fmla="*/ 170156 w 1765627"/>
                <a:gd name="connsiteY6" fmla="*/ 1701962 h 2450561"/>
                <a:gd name="connsiteX7" fmla="*/ 459716 w 1765627"/>
                <a:gd name="connsiteY7" fmla="*/ 1320962 h 2450561"/>
                <a:gd name="connsiteX8" fmla="*/ 779756 w 1765627"/>
                <a:gd name="connsiteY8" fmla="*/ 787562 h 2450561"/>
                <a:gd name="connsiteX9" fmla="*/ 165076 w 1765627"/>
                <a:gd name="connsiteY9" fmla="*/ 1930562 h 2450561"/>
                <a:gd name="connsiteX10" fmla="*/ 901676 w 1765627"/>
                <a:gd name="connsiteY10" fmla="*/ 675802 h 2450561"/>
                <a:gd name="connsiteX11" fmla="*/ 1272516 w 1765627"/>
                <a:gd name="connsiteY11" fmla="*/ 142402 h 2450561"/>
                <a:gd name="connsiteX12" fmla="*/ 1440156 w 1765627"/>
                <a:gd name="connsiteY12" fmla="*/ 5242 h 2450561"/>
                <a:gd name="connsiteX13" fmla="*/ 1435076 w 1765627"/>
                <a:gd name="connsiteY13" fmla="*/ 30642 h 2450561"/>
                <a:gd name="connsiteX14" fmla="*/ 1765276 w 1765627"/>
                <a:gd name="connsiteY14" fmla="*/ 56042 h 245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65627" h="2450561">
                  <a:moveTo>
                    <a:pt x="1765276" y="56042"/>
                  </a:moveTo>
                  <a:cubicBezTo>
                    <a:pt x="1753423" y="130549"/>
                    <a:pt x="1544296" y="190662"/>
                    <a:pt x="1363956" y="477682"/>
                  </a:cubicBezTo>
                  <a:cubicBezTo>
                    <a:pt x="1183616" y="764702"/>
                    <a:pt x="877123" y="1458122"/>
                    <a:pt x="683236" y="1778162"/>
                  </a:cubicBezTo>
                  <a:cubicBezTo>
                    <a:pt x="489349" y="2098202"/>
                    <a:pt x="314089" y="2297169"/>
                    <a:pt x="200636" y="2397922"/>
                  </a:cubicBezTo>
                  <a:cubicBezTo>
                    <a:pt x="87183" y="2498675"/>
                    <a:pt x="20296" y="2432635"/>
                    <a:pt x="2516" y="2382682"/>
                  </a:cubicBezTo>
                  <a:cubicBezTo>
                    <a:pt x="-15264" y="2332729"/>
                    <a:pt x="66016" y="2211655"/>
                    <a:pt x="93956" y="2098202"/>
                  </a:cubicBezTo>
                  <a:cubicBezTo>
                    <a:pt x="121896" y="1984749"/>
                    <a:pt x="109196" y="1831502"/>
                    <a:pt x="170156" y="1701962"/>
                  </a:cubicBezTo>
                  <a:cubicBezTo>
                    <a:pt x="231116" y="1572422"/>
                    <a:pt x="358116" y="1473362"/>
                    <a:pt x="459716" y="1320962"/>
                  </a:cubicBezTo>
                  <a:cubicBezTo>
                    <a:pt x="561316" y="1168562"/>
                    <a:pt x="828863" y="685962"/>
                    <a:pt x="779756" y="787562"/>
                  </a:cubicBezTo>
                  <a:cubicBezTo>
                    <a:pt x="730649" y="889162"/>
                    <a:pt x="144756" y="1949189"/>
                    <a:pt x="165076" y="1930562"/>
                  </a:cubicBezTo>
                  <a:cubicBezTo>
                    <a:pt x="185396" y="1911935"/>
                    <a:pt x="717103" y="973829"/>
                    <a:pt x="901676" y="675802"/>
                  </a:cubicBezTo>
                  <a:cubicBezTo>
                    <a:pt x="1086249" y="377775"/>
                    <a:pt x="1182769" y="254162"/>
                    <a:pt x="1272516" y="142402"/>
                  </a:cubicBezTo>
                  <a:cubicBezTo>
                    <a:pt x="1362263" y="30642"/>
                    <a:pt x="1413063" y="23869"/>
                    <a:pt x="1440156" y="5242"/>
                  </a:cubicBezTo>
                  <a:cubicBezTo>
                    <a:pt x="1467249" y="-13385"/>
                    <a:pt x="1384276" y="23022"/>
                    <a:pt x="1435076" y="30642"/>
                  </a:cubicBezTo>
                  <a:cubicBezTo>
                    <a:pt x="1485876" y="38262"/>
                    <a:pt x="1777129" y="-18465"/>
                    <a:pt x="1765276" y="5604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: 図形 1373">
              <a:extLst>
                <a:ext uri="{FF2B5EF4-FFF2-40B4-BE49-F238E27FC236}">
                  <a16:creationId xmlns:a16="http://schemas.microsoft.com/office/drawing/2014/main" id="{5DACF136-40A6-4FC8-BF02-E2E99EB4BE3D}"/>
                </a:ext>
              </a:extLst>
            </p:cNvPr>
            <p:cNvSpPr/>
            <p:nvPr/>
          </p:nvSpPr>
          <p:spPr>
            <a:xfrm>
              <a:off x="693949" y="7903587"/>
              <a:ext cx="393885" cy="752855"/>
            </a:xfrm>
            <a:custGeom>
              <a:avLst/>
              <a:gdLst>
                <a:gd name="connsiteX0" fmla="*/ 393171 w 393885"/>
                <a:gd name="connsiteY0" fmla="*/ 5973 h 752855"/>
                <a:gd name="connsiteX1" fmla="*/ 250931 w 393885"/>
                <a:gd name="connsiteY1" fmla="*/ 564773 h 752855"/>
                <a:gd name="connsiteX2" fmla="*/ 189971 w 393885"/>
                <a:gd name="connsiteY2" fmla="*/ 752733 h 752855"/>
                <a:gd name="connsiteX3" fmla="*/ 93451 w 393885"/>
                <a:gd name="connsiteY3" fmla="*/ 590173 h 752855"/>
                <a:gd name="connsiteX4" fmla="*/ 2011 w 393885"/>
                <a:gd name="connsiteY4" fmla="*/ 392053 h 752855"/>
                <a:gd name="connsiteX5" fmla="*/ 184891 w 393885"/>
                <a:gd name="connsiteY5" fmla="*/ 275213 h 752855"/>
                <a:gd name="connsiteX6" fmla="*/ 393171 w 393885"/>
                <a:gd name="connsiteY6" fmla="*/ 5973 h 75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885" h="752855">
                  <a:moveTo>
                    <a:pt x="393171" y="5973"/>
                  </a:moveTo>
                  <a:cubicBezTo>
                    <a:pt x="404178" y="54233"/>
                    <a:pt x="284798" y="440313"/>
                    <a:pt x="250931" y="564773"/>
                  </a:cubicBezTo>
                  <a:cubicBezTo>
                    <a:pt x="217064" y="689233"/>
                    <a:pt x="216218" y="748500"/>
                    <a:pt x="189971" y="752733"/>
                  </a:cubicBezTo>
                  <a:cubicBezTo>
                    <a:pt x="163724" y="756966"/>
                    <a:pt x="124778" y="650286"/>
                    <a:pt x="93451" y="590173"/>
                  </a:cubicBezTo>
                  <a:cubicBezTo>
                    <a:pt x="62124" y="530060"/>
                    <a:pt x="-13229" y="444546"/>
                    <a:pt x="2011" y="392053"/>
                  </a:cubicBezTo>
                  <a:cubicBezTo>
                    <a:pt x="17251" y="339560"/>
                    <a:pt x="118004" y="334480"/>
                    <a:pt x="184891" y="275213"/>
                  </a:cubicBezTo>
                  <a:cubicBezTo>
                    <a:pt x="251778" y="215946"/>
                    <a:pt x="382164" y="-42287"/>
                    <a:pt x="393171" y="597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: 図形 1374">
              <a:extLst>
                <a:ext uri="{FF2B5EF4-FFF2-40B4-BE49-F238E27FC236}">
                  <a16:creationId xmlns:a16="http://schemas.microsoft.com/office/drawing/2014/main" id="{0D809858-2D73-4BAE-8F47-7C5066FE65DC}"/>
                </a:ext>
              </a:extLst>
            </p:cNvPr>
            <p:cNvSpPr/>
            <p:nvPr/>
          </p:nvSpPr>
          <p:spPr>
            <a:xfrm>
              <a:off x="2230865" y="6305587"/>
              <a:ext cx="557819" cy="603198"/>
            </a:xfrm>
            <a:custGeom>
              <a:avLst/>
              <a:gdLst>
                <a:gd name="connsiteX0" fmla="*/ 554668 w 557819"/>
                <a:gd name="connsiteY0" fmla="*/ 594746 h 603198"/>
                <a:gd name="connsiteX1" fmla="*/ 525035 w 557819"/>
                <a:gd name="connsiteY1" fmla="*/ 514313 h 603198"/>
                <a:gd name="connsiteX2" fmla="*/ 419202 w 557819"/>
                <a:gd name="connsiteY2" fmla="*/ 2080 h 603198"/>
                <a:gd name="connsiteX3" fmla="*/ 139802 w 557819"/>
                <a:gd name="connsiteY3" fmla="*/ 340746 h 603198"/>
                <a:gd name="connsiteX4" fmla="*/ 102 w 557819"/>
                <a:gd name="connsiteY4" fmla="*/ 522780 h 603198"/>
                <a:gd name="connsiteX5" fmla="*/ 118635 w 557819"/>
                <a:gd name="connsiteY5" fmla="*/ 306880 h 603198"/>
                <a:gd name="connsiteX6" fmla="*/ 203302 w 557819"/>
                <a:gd name="connsiteY6" fmla="*/ 196813 h 603198"/>
                <a:gd name="connsiteX7" fmla="*/ 127102 w 557819"/>
                <a:gd name="connsiteY7" fmla="*/ 459280 h 603198"/>
                <a:gd name="connsiteX8" fmla="*/ 241402 w 557819"/>
                <a:gd name="connsiteY8" fmla="*/ 404246 h 603198"/>
                <a:gd name="connsiteX9" fmla="*/ 364168 w 557819"/>
                <a:gd name="connsiteY9" fmla="*/ 239146 h 603198"/>
                <a:gd name="connsiteX10" fmla="*/ 461535 w 557819"/>
                <a:gd name="connsiteY10" fmla="*/ 416946 h 603198"/>
                <a:gd name="connsiteX11" fmla="*/ 554668 w 557819"/>
                <a:gd name="connsiteY11" fmla="*/ 594746 h 60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7819" h="603198">
                  <a:moveTo>
                    <a:pt x="554668" y="594746"/>
                  </a:moveTo>
                  <a:cubicBezTo>
                    <a:pt x="565251" y="610974"/>
                    <a:pt x="547613" y="613091"/>
                    <a:pt x="525035" y="514313"/>
                  </a:cubicBezTo>
                  <a:cubicBezTo>
                    <a:pt x="502457" y="415535"/>
                    <a:pt x="483407" y="31008"/>
                    <a:pt x="419202" y="2080"/>
                  </a:cubicBezTo>
                  <a:cubicBezTo>
                    <a:pt x="354997" y="-26848"/>
                    <a:pt x="209652" y="253963"/>
                    <a:pt x="139802" y="340746"/>
                  </a:cubicBezTo>
                  <a:cubicBezTo>
                    <a:pt x="69952" y="427529"/>
                    <a:pt x="3630" y="528424"/>
                    <a:pt x="102" y="522780"/>
                  </a:cubicBezTo>
                  <a:cubicBezTo>
                    <a:pt x="-3426" y="517136"/>
                    <a:pt x="84768" y="361208"/>
                    <a:pt x="118635" y="306880"/>
                  </a:cubicBezTo>
                  <a:cubicBezTo>
                    <a:pt x="152502" y="252552"/>
                    <a:pt x="201891" y="171413"/>
                    <a:pt x="203302" y="196813"/>
                  </a:cubicBezTo>
                  <a:cubicBezTo>
                    <a:pt x="204713" y="222213"/>
                    <a:pt x="120752" y="424708"/>
                    <a:pt x="127102" y="459280"/>
                  </a:cubicBezTo>
                  <a:cubicBezTo>
                    <a:pt x="133452" y="493852"/>
                    <a:pt x="201891" y="440935"/>
                    <a:pt x="241402" y="404246"/>
                  </a:cubicBezTo>
                  <a:cubicBezTo>
                    <a:pt x="280913" y="367557"/>
                    <a:pt x="327479" y="237029"/>
                    <a:pt x="364168" y="239146"/>
                  </a:cubicBezTo>
                  <a:cubicBezTo>
                    <a:pt x="400857" y="241263"/>
                    <a:pt x="434724" y="356268"/>
                    <a:pt x="461535" y="416946"/>
                  </a:cubicBezTo>
                  <a:cubicBezTo>
                    <a:pt x="488346" y="477624"/>
                    <a:pt x="544085" y="578518"/>
                    <a:pt x="554668" y="594746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: 図形 1375">
              <a:extLst>
                <a:ext uri="{FF2B5EF4-FFF2-40B4-BE49-F238E27FC236}">
                  <a16:creationId xmlns:a16="http://schemas.microsoft.com/office/drawing/2014/main" id="{2BEF3888-5EF6-4C61-9938-A7442FD91F76}"/>
                </a:ext>
              </a:extLst>
            </p:cNvPr>
            <p:cNvSpPr/>
            <p:nvPr/>
          </p:nvSpPr>
          <p:spPr>
            <a:xfrm>
              <a:off x="6149696" y="4869281"/>
              <a:ext cx="735659" cy="333517"/>
            </a:xfrm>
            <a:custGeom>
              <a:avLst/>
              <a:gdLst>
                <a:gd name="connsiteX0" fmla="*/ 5571 w 735659"/>
                <a:gd name="connsiteY0" fmla="*/ 333486 h 333517"/>
                <a:gd name="connsiteX1" fmla="*/ 179137 w 735659"/>
                <a:gd name="connsiteY1" fmla="*/ 75252 h 333517"/>
                <a:gd name="connsiteX2" fmla="*/ 733704 w 735659"/>
                <a:gd name="connsiteY2" fmla="*/ 24452 h 333517"/>
                <a:gd name="connsiteX3" fmla="*/ 352704 w 735659"/>
                <a:gd name="connsiteY3" fmla="*/ 3286 h 333517"/>
                <a:gd name="connsiteX4" fmla="*/ 73304 w 735659"/>
                <a:gd name="connsiteY4" fmla="*/ 92186 h 333517"/>
                <a:gd name="connsiteX5" fmla="*/ 5571 w 735659"/>
                <a:gd name="connsiteY5" fmla="*/ 333486 h 33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659" h="333517">
                  <a:moveTo>
                    <a:pt x="5571" y="333486"/>
                  </a:moveTo>
                  <a:cubicBezTo>
                    <a:pt x="23210" y="330664"/>
                    <a:pt x="57782" y="126758"/>
                    <a:pt x="179137" y="75252"/>
                  </a:cubicBezTo>
                  <a:cubicBezTo>
                    <a:pt x="300492" y="23746"/>
                    <a:pt x="704776" y="36446"/>
                    <a:pt x="733704" y="24452"/>
                  </a:cubicBezTo>
                  <a:cubicBezTo>
                    <a:pt x="762632" y="12458"/>
                    <a:pt x="462771" y="-8003"/>
                    <a:pt x="352704" y="3286"/>
                  </a:cubicBezTo>
                  <a:cubicBezTo>
                    <a:pt x="242637" y="14575"/>
                    <a:pt x="133982" y="33625"/>
                    <a:pt x="73304" y="92186"/>
                  </a:cubicBezTo>
                  <a:cubicBezTo>
                    <a:pt x="12626" y="150747"/>
                    <a:pt x="-12068" y="336308"/>
                    <a:pt x="5571" y="333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: 図形 1376">
              <a:extLst>
                <a:ext uri="{FF2B5EF4-FFF2-40B4-BE49-F238E27FC236}">
                  <a16:creationId xmlns:a16="http://schemas.microsoft.com/office/drawing/2014/main" id="{87EC9246-A2DD-4B39-98DE-12A7E4F493D8}"/>
                </a:ext>
              </a:extLst>
            </p:cNvPr>
            <p:cNvSpPr/>
            <p:nvPr/>
          </p:nvSpPr>
          <p:spPr>
            <a:xfrm>
              <a:off x="3235618" y="9133917"/>
              <a:ext cx="1133769" cy="1471227"/>
            </a:xfrm>
            <a:custGeom>
              <a:avLst/>
              <a:gdLst>
                <a:gd name="connsiteX0" fmla="*/ 40982 w 1133769"/>
                <a:gd name="connsiteY0" fmla="*/ 1616 h 1471227"/>
                <a:gd name="connsiteX1" fmla="*/ 379649 w 1133769"/>
                <a:gd name="connsiteY1" fmla="*/ 424950 h 1471227"/>
                <a:gd name="connsiteX2" fmla="*/ 735249 w 1133769"/>
                <a:gd name="connsiteY2" fmla="*/ 399550 h 1471227"/>
                <a:gd name="connsiteX3" fmla="*/ 1133182 w 1133769"/>
                <a:gd name="connsiteY3" fmla="*/ 281016 h 1471227"/>
                <a:gd name="connsiteX4" fmla="*/ 819915 w 1133769"/>
                <a:gd name="connsiteY4" fmla="*/ 391083 h 1471227"/>
                <a:gd name="connsiteX5" fmla="*/ 633649 w 1133769"/>
                <a:gd name="connsiteY5" fmla="*/ 789016 h 1471227"/>
                <a:gd name="connsiteX6" fmla="*/ 438915 w 1133769"/>
                <a:gd name="connsiteY6" fmla="*/ 1288550 h 1471227"/>
                <a:gd name="connsiteX7" fmla="*/ 83315 w 1133769"/>
                <a:gd name="connsiteY7" fmla="*/ 1457883 h 1471227"/>
                <a:gd name="connsiteX8" fmla="*/ 15582 w 1133769"/>
                <a:gd name="connsiteY8" fmla="*/ 1424016 h 1471227"/>
                <a:gd name="connsiteX9" fmla="*/ 311915 w 1133769"/>
                <a:gd name="connsiteY9" fmla="*/ 1136150 h 1471227"/>
                <a:gd name="connsiteX10" fmla="*/ 421982 w 1133769"/>
                <a:gd name="connsiteY10" fmla="*/ 865216 h 1471227"/>
                <a:gd name="connsiteX11" fmla="*/ 447382 w 1133769"/>
                <a:gd name="connsiteY11" fmla="*/ 602750 h 1471227"/>
                <a:gd name="connsiteX12" fmla="*/ 40982 w 1133769"/>
                <a:gd name="connsiteY12" fmla="*/ 1616 h 147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3769" h="1471227">
                  <a:moveTo>
                    <a:pt x="40982" y="1616"/>
                  </a:moveTo>
                  <a:cubicBezTo>
                    <a:pt x="29693" y="-28017"/>
                    <a:pt x="263938" y="358628"/>
                    <a:pt x="379649" y="424950"/>
                  </a:cubicBezTo>
                  <a:cubicBezTo>
                    <a:pt x="495360" y="491272"/>
                    <a:pt x="609660" y="423539"/>
                    <a:pt x="735249" y="399550"/>
                  </a:cubicBezTo>
                  <a:cubicBezTo>
                    <a:pt x="860838" y="375561"/>
                    <a:pt x="1119071" y="282427"/>
                    <a:pt x="1133182" y="281016"/>
                  </a:cubicBezTo>
                  <a:cubicBezTo>
                    <a:pt x="1147293" y="279605"/>
                    <a:pt x="903170" y="306416"/>
                    <a:pt x="819915" y="391083"/>
                  </a:cubicBezTo>
                  <a:cubicBezTo>
                    <a:pt x="736660" y="475750"/>
                    <a:pt x="697149" y="639438"/>
                    <a:pt x="633649" y="789016"/>
                  </a:cubicBezTo>
                  <a:cubicBezTo>
                    <a:pt x="570149" y="938594"/>
                    <a:pt x="530637" y="1177072"/>
                    <a:pt x="438915" y="1288550"/>
                  </a:cubicBezTo>
                  <a:cubicBezTo>
                    <a:pt x="347193" y="1400028"/>
                    <a:pt x="153871" y="1435305"/>
                    <a:pt x="83315" y="1457883"/>
                  </a:cubicBezTo>
                  <a:cubicBezTo>
                    <a:pt x="12759" y="1480461"/>
                    <a:pt x="-22518" y="1477638"/>
                    <a:pt x="15582" y="1424016"/>
                  </a:cubicBezTo>
                  <a:cubicBezTo>
                    <a:pt x="53682" y="1370394"/>
                    <a:pt x="244182" y="1229283"/>
                    <a:pt x="311915" y="1136150"/>
                  </a:cubicBezTo>
                  <a:cubicBezTo>
                    <a:pt x="379648" y="1043017"/>
                    <a:pt x="399404" y="954116"/>
                    <a:pt x="421982" y="865216"/>
                  </a:cubicBezTo>
                  <a:cubicBezTo>
                    <a:pt x="444560" y="776316"/>
                    <a:pt x="512293" y="746683"/>
                    <a:pt x="447382" y="602750"/>
                  </a:cubicBezTo>
                  <a:cubicBezTo>
                    <a:pt x="382471" y="458817"/>
                    <a:pt x="52271" y="31249"/>
                    <a:pt x="40982" y="161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: 図形 1377">
              <a:extLst>
                <a:ext uri="{FF2B5EF4-FFF2-40B4-BE49-F238E27FC236}">
                  <a16:creationId xmlns:a16="http://schemas.microsoft.com/office/drawing/2014/main" id="{03116697-6011-494E-A40B-87B50F25976B}"/>
                </a:ext>
              </a:extLst>
            </p:cNvPr>
            <p:cNvSpPr/>
            <p:nvPr/>
          </p:nvSpPr>
          <p:spPr>
            <a:xfrm>
              <a:off x="3495328" y="9143975"/>
              <a:ext cx="1260812" cy="1060618"/>
            </a:xfrm>
            <a:custGeom>
              <a:avLst/>
              <a:gdLst>
                <a:gd name="connsiteX0" fmla="*/ 1248122 w 1260812"/>
                <a:gd name="connsiteY0" fmla="*/ 31775 h 1060618"/>
                <a:gd name="connsiteX1" fmla="*/ 1210022 w 1260812"/>
                <a:gd name="connsiteY1" fmla="*/ 107975 h 1060618"/>
                <a:gd name="connsiteX2" fmla="*/ 886172 w 1260812"/>
                <a:gd name="connsiteY2" fmla="*/ 438175 h 1060618"/>
                <a:gd name="connsiteX3" fmla="*/ 581372 w 1260812"/>
                <a:gd name="connsiteY3" fmla="*/ 596925 h 1060618"/>
                <a:gd name="connsiteX4" fmla="*/ 346422 w 1260812"/>
                <a:gd name="connsiteY4" fmla="*/ 1060475 h 1060618"/>
                <a:gd name="connsiteX5" fmla="*/ 390872 w 1260812"/>
                <a:gd name="connsiteY5" fmla="*/ 546125 h 1060618"/>
                <a:gd name="connsiteX6" fmla="*/ 575022 w 1260812"/>
                <a:gd name="connsiteY6" fmla="*/ 336575 h 1060618"/>
                <a:gd name="connsiteX7" fmla="*/ 873472 w 1260812"/>
                <a:gd name="connsiteY7" fmla="*/ 196875 h 1060618"/>
                <a:gd name="connsiteX8" fmla="*/ 746472 w 1260812"/>
                <a:gd name="connsiteY8" fmla="*/ 63525 h 1060618"/>
                <a:gd name="connsiteX9" fmla="*/ 3522 w 1260812"/>
                <a:gd name="connsiteY9" fmla="*/ 25 h 1060618"/>
                <a:gd name="connsiteX10" fmla="*/ 1089372 w 1260812"/>
                <a:gd name="connsiteY10" fmla="*/ 69875 h 1060618"/>
                <a:gd name="connsiteX11" fmla="*/ 1248122 w 1260812"/>
                <a:gd name="connsiteY11" fmla="*/ 31775 h 106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0812" h="1060618">
                  <a:moveTo>
                    <a:pt x="1248122" y="31775"/>
                  </a:moveTo>
                  <a:cubicBezTo>
                    <a:pt x="1268230" y="38125"/>
                    <a:pt x="1270347" y="40242"/>
                    <a:pt x="1210022" y="107975"/>
                  </a:cubicBezTo>
                  <a:cubicBezTo>
                    <a:pt x="1149697" y="175708"/>
                    <a:pt x="990947" y="356683"/>
                    <a:pt x="886172" y="438175"/>
                  </a:cubicBezTo>
                  <a:cubicBezTo>
                    <a:pt x="781397" y="519667"/>
                    <a:pt x="671330" y="493208"/>
                    <a:pt x="581372" y="596925"/>
                  </a:cubicBezTo>
                  <a:cubicBezTo>
                    <a:pt x="491414" y="700642"/>
                    <a:pt x="378172" y="1068942"/>
                    <a:pt x="346422" y="1060475"/>
                  </a:cubicBezTo>
                  <a:cubicBezTo>
                    <a:pt x="314672" y="1052008"/>
                    <a:pt x="352772" y="666775"/>
                    <a:pt x="390872" y="546125"/>
                  </a:cubicBezTo>
                  <a:cubicBezTo>
                    <a:pt x="428972" y="425475"/>
                    <a:pt x="494589" y="394783"/>
                    <a:pt x="575022" y="336575"/>
                  </a:cubicBezTo>
                  <a:cubicBezTo>
                    <a:pt x="655455" y="278367"/>
                    <a:pt x="844897" y="242383"/>
                    <a:pt x="873472" y="196875"/>
                  </a:cubicBezTo>
                  <a:cubicBezTo>
                    <a:pt x="902047" y="151367"/>
                    <a:pt x="891463" y="96333"/>
                    <a:pt x="746472" y="63525"/>
                  </a:cubicBezTo>
                  <a:cubicBezTo>
                    <a:pt x="601481" y="30717"/>
                    <a:pt x="-53628" y="-1033"/>
                    <a:pt x="3522" y="25"/>
                  </a:cubicBezTo>
                  <a:cubicBezTo>
                    <a:pt x="60672" y="1083"/>
                    <a:pt x="874530" y="66700"/>
                    <a:pt x="1089372" y="69875"/>
                  </a:cubicBezTo>
                  <a:cubicBezTo>
                    <a:pt x="1304214" y="73050"/>
                    <a:pt x="1228014" y="25425"/>
                    <a:pt x="1248122" y="3177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: 図形 1378">
              <a:extLst>
                <a:ext uri="{FF2B5EF4-FFF2-40B4-BE49-F238E27FC236}">
                  <a16:creationId xmlns:a16="http://schemas.microsoft.com/office/drawing/2014/main" id="{9A5C371B-C0C6-451A-8F36-165935787AF6}"/>
                </a:ext>
              </a:extLst>
            </p:cNvPr>
            <p:cNvSpPr/>
            <p:nvPr/>
          </p:nvSpPr>
          <p:spPr>
            <a:xfrm>
              <a:off x="4914775" y="9439844"/>
              <a:ext cx="847470" cy="1403648"/>
            </a:xfrm>
            <a:custGeom>
              <a:avLst/>
              <a:gdLst>
                <a:gd name="connsiteX0" fmla="*/ 577975 w 847470"/>
                <a:gd name="connsiteY0" fmla="*/ 2606 h 1403648"/>
                <a:gd name="connsiteX1" fmla="*/ 831975 w 847470"/>
                <a:gd name="connsiteY1" fmla="*/ 440756 h 1403648"/>
                <a:gd name="connsiteX2" fmla="*/ 730375 w 847470"/>
                <a:gd name="connsiteY2" fmla="*/ 643956 h 1403648"/>
                <a:gd name="connsiteX3" fmla="*/ 514475 w 847470"/>
                <a:gd name="connsiteY3" fmla="*/ 866206 h 1403648"/>
                <a:gd name="connsiteX4" fmla="*/ 844675 w 847470"/>
                <a:gd name="connsiteY4" fmla="*/ 809056 h 1403648"/>
                <a:gd name="connsiteX5" fmla="*/ 673225 w 847470"/>
                <a:gd name="connsiteY5" fmla="*/ 1386906 h 1403648"/>
                <a:gd name="connsiteX6" fmla="*/ 673225 w 847470"/>
                <a:gd name="connsiteY6" fmla="*/ 1259906 h 1403648"/>
                <a:gd name="connsiteX7" fmla="*/ 673225 w 847470"/>
                <a:gd name="connsiteY7" fmla="*/ 974156 h 1403648"/>
                <a:gd name="connsiteX8" fmla="*/ 125 w 847470"/>
                <a:gd name="connsiteY8" fmla="*/ 961456 h 1403648"/>
                <a:gd name="connsiteX9" fmla="*/ 616075 w 847470"/>
                <a:gd name="connsiteY9" fmla="*/ 663006 h 1403648"/>
                <a:gd name="connsiteX10" fmla="*/ 577975 w 847470"/>
                <a:gd name="connsiteY10" fmla="*/ 2606 h 14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7470" h="1403648">
                  <a:moveTo>
                    <a:pt x="577975" y="2606"/>
                  </a:moveTo>
                  <a:cubicBezTo>
                    <a:pt x="613958" y="-34436"/>
                    <a:pt x="806575" y="333864"/>
                    <a:pt x="831975" y="440756"/>
                  </a:cubicBezTo>
                  <a:cubicBezTo>
                    <a:pt x="857375" y="547648"/>
                    <a:pt x="783292" y="573048"/>
                    <a:pt x="730375" y="643956"/>
                  </a:cubicBezTo>
                  <a:cubicBezTo>
                    <a:pt x="677458" y="714864"/>
                    <a:pt x="495425" y="838689"/>
                    <a:pt x="514475" y="866206"/>
                  </a:cubicBezTo>
                  <a:cubicBezTo>
                    <a:pt x="533525" y="893723"/>
                    <a:pt x="818217" y="722273"/>
                    <a:pt x="844675" y="809056"/>
                  </a:cubicBezTo>
                  <a:cubicBezTo>
                    <a:pt x="871133" y="895839"/>
                    <a:pt x="701800" y="1311764"/>
                    <a:pt x="673225" y="1386906"/>
                  </a:cubicBezTo>
                  <a:cubicBezTo>
                    <a:pt x="644650" y="1462048"/>
                    <a:pt x="673225" y="1259906"/>
                    <a:pt x="673225" y="1259906"/>
                  </a:cubicBezTo>
                  <a:cubicBezTo>
                    <a:pt x="673225" y="1191114"/>
                    <a:pt x="785408" y="1023898"/>
                    <a:pt x="673225" y="974156"/>
                  </a:cubicBezTo>
                  <a:cubicBezTo>
                    <a:pt x="561042" y="924414"/>
                    <a:pt x="9650" y="1013314"/>
                    <a:pt x="125" y="961456"/>
                  </a:cubicBezTo>
                  <a:cubicBezTo>
                    <a:pt x="-9400" y="909598"/>
                    <a:pt x="525058" y="820698"/>
                    <a:pt x="616075" y="663006"/>
                  </a:cubicBezTo>
                  <a:cubicBezTo>
                    <a:pt x="707092" y="505314"/>
                    <a:pt x="541992" y="39648"/>
                    <a:pt x="577975" y="260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: 図形 1379">
              <a:extLst>
                <a:ext uri="{FF2B5EF4-FFF2-40B4-BE49-F238E27FC236}">
                  <a16:creationId xmlns:a16="http://schemas.microsoft.com/office/drawing/2014/main" id="{733F9BA4-78D4-4451-9CAC-71B68F0DA01B}"/>
                </a:ext>
              </a:extLst>
            </p:cNvPr>
            <p:cNvSpPr/>
            <p:nvPr/>
          </p:nvSpPr>
          <p:spPr>
            <a:xfrm>
              <a:off x="2838446" y="10946809"/>
              <a:ext cx="2069965" cy="427498"/>
            </a:xfrm>
            <a:custGeom>
              <a:avLst/>
              <a:gdLst>
                <a:gd name="connsiteX0" fmla="*/ 4 w 2069965"/>
                <a:gd name="connsiteY0" fmla="*/ 343491 h 427498"/>
                <a:gd name="connsiteX1" fmla="*/ 933454 w 2069965"/>
                <a:gd name="connsiteY1" fmla="*/ 25991 h 427498"/>
                <a:gd name="connsiteX2" fmla="*/ 1358904 w 2069965"/>
                <a:gd name="connsiteY2" fmla="*/ 64091 h 427498"/>
                <a:gd name="connsiteX3" fmla="*/ 2063754 w 2069965"/>
                <a:gd name="connsiteY3" fmla="*/ 426041 h 427498"/>
                <a:gd name="connsiteX4" fmla="*/ 1689104 w 2069965"/>
                <a:gd name="connsiteY4" fmla="*/ 197441 h 427498"/>
                <a:gd name="connsiteX5" fmla="*/ 1441454 w 2069965"/>
                <a:gd name="connsiteY5" fmla="*/ 356191 h 427498"/>
                <a:gd name="connsiteX6" fmla="*/ 1924054 w 2069965"/>
                <a:gd name="connsiteY6" fmla="*/ 400641 h 427498"/>
                <a:gd name="connsiteX7" fmla="*/ 1041404 w 2069965"/>
                <a:gd name="connsiteY7" fmla="*/ 127591 h 427498"/>
                <a:gd name="connsiteX8" fmla="*/ 1454154 w 2069965"/>
                <a:gd name="connsiteY8" fmla="*/ 318091 h 427498"/>
                <a:gd name="connsiteX9" fmla="*/ 920754 w 2069965"/>
                <a:gd name="connsiteY9" fmla="*/ 299041 h 427498"/>
                <a:gd name="connsiteX10" fmla="*/ 4 w 2069965"/>
                <a:gd name="connsiteY10" fmla="*/ 343491 h 42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9965" h="427498">
                  <a:moveTo>
                    <a:pt x="4" y="343491"/>
                  </a:moveTo>
                  <a:cubicBezTo>
                    <a:pt x="2121" y="297983"/>
                    <a:pt x="706971" y="72558"/>
                    <a:pt x="933454" y="25991"/>
                  </a:cubicBezTo>
                  <a:cubicBezTo>
                    <a:pt x="1159937" y="-20576"/>
                    <a:pt x="1170521" y="-2584"/>
                    <a:pt x="1358904" y="64091"/>
                  </a:cubicBezTo>
                  <a:cubicBezTo>
                    <a:pt x="1547287" y="130766"/>
                    <a:pt x="2008721" y="403816"/>
                    <a:pt x="2063754" y="426041"/>
                  </a:cubicBezTo>
                  <a:cubicBezTo>
                    <a:pt x="2118787" y="448266"/>
                    <a:pt x="1792821" y="209083"/>
                    <a:pt x="1689104" y="197441"/>
                  </a:cubicBezTo>
                  <a:cubicBezTo>
                    <a:pt x="1585387" y="185799"/>
                    <a:pt x="1402296" y="322324"/>
                    <a:pt x="1441454" y="356191"/>
                  </a:cubicBezTo>
                  <a:cubicBezTo>
                    <a:pt x="1480612" y="390058"/>
                    <a:pt x="1990729" y="438741"/>
                    <a:pt x="1924054" y="400641"/>
                  </a:cubicBezTo>
                  <a:cubicBezTo>
                    <a:pt x="1857379" y="362541"/>
                    <a:pt x="1119721" y="141349"/>
                    <a:pt x="1041404" y="127591"/>
                  </a:cubicBezTo>
                  <a:cubicBezTo>
                    <a:pt x="963087" y="113833"/>
                    <a:pt x="1474262" y="289516"/>
                    <a:pt x="1454154" y="318091"/>
                  </a:cubicBezTo>
                  <a:cubicBezTo>
                    <a:pt x="1434046" y="346666"/>
                    <a:pt x="1164171" y="294808"/>
                    <a:pt x="920754" y="299041"/>
                  </a:cubicBezTo>
                  <a:cubicBezTo>
                    <a:pt x="677337" y="303274"/>
                    <a:pt x="-2113" y="388999"/>
                    <a:pt x="4" y="34349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: 図形 1380">
              <a:extLst>
                <a:ext uri="{FF2B5EF4-FFF2-40B4-BE49-F238E27FC236}">
                  <a16:creationId xmlns:a16="http://schemas.microsoft.com/office/drawing/2014/main" id="{32CD7CB4-8D3A-4F9C-9EAF-568AC83BA893}"/>
                </a:ext>
              </a:extLst>
            </p:cNvPr>
            <p:cNvSpPr/>
            <p:nvPr/>
          </p:nvSpPr>
          <p:spPr>
            <a:xfrm>
              <a:off x="4859789" y="10090107"/>
              <a:ext cx="1556666" cy="1070859"/>
            </a:xfrm>
            <a:custGeom>
              <a:avLst/>
              <a:gdLst>
                <a:gd name="connsiteX0" fmla="*/ 1553711 w 1556666"/>
                <a:gd name="connsiteY0" fmla="*/ 6393 h 1070859"/>
                <a:gd name="connsiteX1" fmla="*/ 1160011 w 1556666"/>
                <a:gd name="connsiteY1" fmla="*/ 501693 h 1070859"/>
                <a:gd name="connsiteX2" fmla="*/ 29711 w 1556666"/>
                <a:gd name="connsiteY2" fmla="*/ 1047793 h 1070859"/>
                <a:gd name="connsiteX3" fmla="*/ 385311 w 1556666"/>
                <a:gd name="connsiteY3" fmla="*/ 958893 h 1070859"/>
                <a:gd name="connsiteX4" fmla="*/ 994911 w 1556666"/>
                <a:gd name="connsiteY4" fmla="*/ 863643 h 1070859"/>
                <a:gd name="connsiteX5" fmla="*/ 1553711 w 1556666"/>
                <a:gd name="connsiteY5" fmla="*/ 6393 h 107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6666" h="1070859">
                  <a:moveTo>
                    <a:pt x="1553711" y="6393"/>
                  </a:moveTo>
                  <a:cubicBezTo>
                    <a:pt x="1581228" y="-53932"/>
                    <a:pt x="1414011" y="328126"/>
                    <a:pt x="1160011" y="501693"/>
                  </a:cubicBezTo>
                  <a:cubicBezTo>
                    <a:pt x="906011" y="675260"/>
                    <a:pt x="158828" y="971593"/>
                    <a:pt x="29711" y="1047793"/>
                  </a:cubicBezTo>
                  <a:cubicBezTo>
                    <a:pt x="-99406" y="1123993"/>
                    <a:pt x="224444" y="989585"/>
                    <a:pt x="385311" y="958893"/>
                  </a:cubicBezTo>
                  <a:cubicBezTo>
                    <a:pt x="546178" y="928201"/>
                    <a:pt x="795944" y="1024510"/>
                    <a:pt x="994911" y="863643"/>
                  </a:cubicBezTo>
                  <a:cubicBezTo>
                    <a:pt x="1193878" y="702776"/>
                    <a:pt x="1526194" y="66718"/>
                    <a:pt x="1553711" y="639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: 図形 1381">
              <a:extLst>
                <a:ext uri="{FF2B5EF4-FFF2-40B4-BE49-F238E27FC236}">
                  <a16:creationId xmlns:a16="http://schemas.microsoft.com/office/drawing/2014/main" id="{5ABD39EA-A4DA-4961-B2C7-2A3F89089D71}"/>
                </a:ext>
              </a:extLst>
            </p:cNvPr>
            <p:cNvSpPr/>
            <p:nvPr/>
          </p:nvSpPr>
          <p:spPr>
            <a:xfrm>
              <a:off x="5434645" y="4660390"/>
              <a:ext cx="227102" cy="1181797"/>
            </a:xfrm>
            <a:custGeom>
              <a:avLst/>
              <a:gdLst>
                <a:gd name="connsiteX0" fmla="*/ 4130 w 227102"/>
                <a:gd name="connsiteY0" fmla="*/ 29085 h 1181797"/>
                <a:gd name="connsiteX1" fmla="*/ 207330 w 227102"/>
                <a:gd name="connsiteY1" fmla="*/ 308485 h 1181797"/>
                <a:gd name="connsiteX2" fmla="*/ 200980 w 227102"/>
                <a:gd name="connsiteY2" fmla="*/ 965710 h 1181797"/>
                <a:gd name="connsiteX3" fmla="*/ 45405 w 227102"/>
                <a:gd name="connsiteY3" fmla="*/ 1181610 h 1181797"/>
                <a:gd name="connsiteX4" fmla="*/ 67630 w 227102"/>
                <a:gd name="connsiteY4" fmla="*/ 978410 h 1181797"/>
                <a:gd name="connsiteX5" fmla="*/ 4130 w 227102"/>
                <a:gd name="connsiteY5" fmla="*/ 29085 h 1181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102" h="1181797">
                  <a:moveTo>
                    <a:pt x="4130" y="29085"/>
                  </a:moveTo>
                  <a:cubicBezTo>
                    <a:pt x="27413" y="-82569"/>
                    <a:pt x="174522" y="152381"/>
                    <a:pt x="207330" y="308485"/>
                  </a:cubicBezTo>
                  <a:cubicBezTo>
                    <a:pt x="240138" y="464589"/>
                    <a:pt x="227967" y="820189"/>
                    <a:pt x="200980" y="965710"/>
                  </a:cubicBezTo>
                  <a:cubicBezTo>
                    <a:pt x="173993" y="1111231"/>
                    <a:pt x="67630" y="1179493"/>
                    <a:pt x="45405" y="1181610"/>
                  </a:cubicBezTo>
                  <a:cubicBezTo>
                    <a:pt x="23180" y="1183727"/>
                    <a:pt x="71863" y="1171027"/>
                    <a:pt x="67630" y="978410"/>
                  </a:cubicBezTo>
                  <a:cubicBezTo>
                    <a:pt x="63397" y="785793"/>
                    <a:pt x="-19153" y="140739"/>
                    <a:pt x="4130" y="2908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: 図形 1382">
              <a:extLst>
                <a:ext uri="{FF2B5EF4-FFF2-40B4-BE49-F238E27FC236}">
                  <a16:creationId xmlns:a16="http://schemas.microsoft.com/office/drawing/2014/main" id="{967F5B97-C328-4D86-80AC-B885CD9FB8FF}"/>
                </a:ext>
              </a:extLst>
            </p:cNvPr>
            <p:cNvSpPr/>
            <p:nvPr/>
          </p:nvSpPr>
          <p:spPr>
            <a:xfrm>
              <a:off x="2582834" y="6225966"/>
              <a:ext cx="305012" cy="636314"/>
            </a:xfrm>
            <a:custGeom>
              <a:avLst/>
              <a:gdLst>
                <a:gd name="connsiteX0" fmla="*/ 7966 w 305012"/>
                <a:gd name="connsiteY0" fmla="*/ 52914 h 636314"/>
                <a:gd name="connsiteX1" fmla="*/ 79086 w 305012"/>
                <a:gd name="connsiteY1" fmla="*/ 32594 h 636314"/>
                <a:gd name="connsiteX2" fmla="*/ 297526 w 305012"/>
                <a:gd name="connsiteY2" fmla="*/ 42754 h 636314"/>
                <a:gd name="connsiteX3" fmla="*/ 256886 w 305012"/>
                <a:gd name="connsiteY3" fmla="*/ 565994 h 636314"/>
                <a:gd name="connsiteX4" fmla="*/ 282286 w 305012"/>
                <a:gd name="connsiteY4" fmla="*/ 621874 h 636314"/>
                <a:gd name="connsiteX5" fmla="*/ 246726 w 305012"/>
                <a:gd name="connsiteY5" fmla="*/ 479634 h 636314"/>
                <a:gd name="connsiteX6" fmla="*/ 7966 w 305012"/>
                <a:gd name="connsiteY6" fmla="*/ 52914 h 63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5012" h="636314">
                  <a:moveTo>
                    <a:pt x="7966" y="52914"/>
                  </a:moveTo>
                  <a:cubicBezTo>
                    <a:pt x="-19974" y="-21593"/>
                    <a:pt x="30826" y="34287"/>
                    <a:pt x="79086" y="32594"/>
                  </a:cubicBezTo>
                  <a:cubicBezTo>
                    <a:pt x="127346" y="30901"/>
                    <a:pt x="267893" y="-46146"/>
                    <a:pt x="297526" y="42754"/>
                  </a:cubicBezTo>
                  <a:cubicBezTo>
                    <a:pt x="327159" y="131654"/>
                    <a:pt x="259426" y="469474"/>
                    <a:pt x="256886" y="565994"/>
                  </a:cubicBezTo>
                  <a:cubicBezTo>
                    <a:pt x="254346" y="662514"/>
                    <a:pt x="283979" y="636267"/>
                    <a:pt x="282286" y="621874"/>
                  </a:cubicBezTo>
                  <a:cubicBezTo>
                    <a:pt x="280593" y="607481"/>
                    <a:pt x="291599" y="575307"/>
                    <a:pt x="246726" y="479634"/>
                  </a:cubicBezTo>
                  <a:cubicBezTo>
                    <a:pt x="201853" y="383961"/>
                    <a:pt x="35906" y="127421"/>
                    <a:pt x="7966" y="5291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: 図形 1383">
              <a:extLst>
                <a:ext uri="{FF2B5EF4-FFF2-40B4-BE49-F238E27FC236}">
                  <a16:creationId xmlns:a16="http://schemas.microsoft.com/office/drawing/2014/main" id="{C1322275-CAD7-4D91-BD7D-77AE1A9CAE6C}"/>
                </a:ext>
              </a:extLst>
            </p:cNvPr>
            <p:cNvSpPr/>
            <p:nvPr/>
          </p:nvSpPr>
          <p:spPr>
            <a:xfrm>
              <a:off x="1726703" y="4952038"/>
              <a:ext cx="688305" cy="950962"/>
            </a:xfrm>
            <a:custGeom>
              <a:avLst/>
              <a:gdLst>
                <a:gd name="connsiteX0" fmla="*/ 686297 w 688305"/>
                <a:gd name="connsiteY0" fmla="*/ 962 h 950962"/>
                <a:gd name="connsiteX1" fmla="*/ 340857 w 688305"/>
                <a:gd name="connsiteY1" fmla="*/ 290522 h 950962"/>
                <a:gd name="connsiteX2" fmla="*/ 173217 w 688305"/>
                <a:gd name="connsiteY2" fmla="*/ 869642 h 950962"/>
                <a:gd name="connsiteX3" fmla="*/ 188457 w 688305"/>
                <a:gd name="connsiteY3" fmla="*/ 691842 h 950962"/>
                <a:gd name="connsiteX4" fmla="*/ 249417 w 688305"/>
                <a:gd name="connsiteY4" fmla="*/ 376882 h 950962"/>
                <a:gd name="connsiteX5" fmla="*/ 497 w 688305"/>
                <a:gd name="connsiteY5" fmla="*/ 950922 h 950962"/>
                <a:gd name="connsiteX6" fmla="*/ 183377 w 688305"/>
                <a:gd name="connsiteY6" fmla="*/ 407362 h 950962"/>
                <a:gd name="connsiteX7" fmla="*/ 112257 w 688305"/>
                <a:gd name="connsiteY7" fmla="*/ 519122 h 950962"/>
                <a:gd name="connsiteX8" fmla="*/ 152897 w 688305"/>
                <a:gd name="connsiteY8" fmla="*/ 280362 h 950962"/>
                <a:gd name="connsiteX9" fmla="*/ 168137 w 688305"/>
                <a:gd name="connsiteY9" fmla="*/ 199082 h 950962"/>
                <a:gd name="connsiteX10" fmla="*/ 686297 w 688305"/>
                <a:gd name="connsiteY10" fmla="*/ 962 h 95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305" h="950962">
                  <a:moveTo>
                    <a:pt x="686297" y="962"/>
                  </a:moveTo>
                  <a:cubicBezTo>
                    <a:pt x="715084" y="16202"/>
                    <a:pt x="426370" y="145742"/>
                    <a:pt x="340857" y="290522"/>
                  </a:cubicBezTo>
                  <a:cubicBezTo>
                    <a:pt x="255344" y="435302"/>
                    <a:pt x="198617" y="802755"/>
                    <a:pt x="173217" y="869642"/>
                  </a:cubicBezTo>
                  <a:cubicBezTo>
                    <a:pt x="147817" y="936529"/>
                    <a:pt x="175757" y="773969"/>
                    <a:pt x="188457" y="691842"/>
                  </a:cubicBezTo>
                  <a:cubicBezTo>
                    <a:pt x="201157" y="609715"/>
                    <a:pt x="280744" y="333702"/>
                    <a:pt x="249417" y="376882"/>
                  </a:cubicBezTo>
                  <a:cubicBezTo>
                    <a:pt x="218090" y="420062"/>
                    <a:pt x="11504" y="945842"/>
                    <a:pt x="497" y="950922"/>
                  </a:cubicBezTo>
                  <a:cubicBezTo>
                    <a:pt x="-10510" y="956002"/>
                    <a:pt x="164750" y="479329"/>
                    <a:pt x="183377" y="407362"/>
                  </a:cubicBezTo>
                  <a:cubicBezTo>
                    <a:pt x="202004" y="335395"/>
                    <a:pt x="117337" y="540289"/>
                    <a:pt x="112257" y="519122"/>
                  </a:cubicBezTo>
                  <a:cubicBezTo>
                    <a:pt x="107177" y="497955"/>
                    <a:pt x="143584" y="333702"/>
                    <a:pt x="152897" y="280362"/>
                  </a:cubicBezTo>
                  <a:cubicBezTo>
                    <a:pt x="162210" y="227022"/>
                    <a:pt x="77544" y="242262"/>
                    <a:pt x="168137" y="199082"/>
                  </a:cubicBezTo>
                  <a:cubicBezTo>
                    <a:pt x="258730" y="155902"/>
                    <a:pt x="657510" y="-14278"/>
                    <a:pt x="686297" y="96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: 図形 1384">
              <a:extLst>
                <a:ext uri="{FF2B5EF4-FFF2-40B4-BE49-F238E27FC236}">
                  <a16:creationId xmlns:a16="http://schemas.microsoft.com/office/drawing/2014/main" id="{4F41CF4F-B11B-4D5F-908C-E39BA822E42C}"/>
                </a:ext>
              </a:extLst>
            </p:cNvPr>
            <p:cNvSpPr/>
            <p:nvPr/>
          </p:nvSpPr>
          <p:spPr>
            <a:xfrm>
              <a:off x="3472740" y="4701534"/>
              <a:ext cx="753269" cy="1194378"/>
            </a:xfrm>
            <a:custGeom>
              <a:avLst/>
              <a:gdLst>
                <a:gd name="connsiteX0" fmla="*/ 68020 w 753269"/>
                <a:gd name="connsiteY0" fmla="*/ 33026 h 1194378"/>
                <a:gd name="connsiteX1" fmla="*/ 322020 w 753269"/>
                <a:gd name="connsiteY1" fmla="*/ 607066 h 1194378"/>
                <a:gd name="connsiteX2" fmla="*/ 733500 w 753269"/>
                <a:gd name="connsiteY2" fmla="*/ 1160786 h 1194378"/>
                <a:gd name="connsiteX3" fmla="*/ 621740 w 753269"/>
                <a:gd name="connsiteY3" fmla="*/ 1028706 h 1194378"/>
                <a:gd name="connsiteX4" fmla="*/ 47700 w 753269"/>
                <a:gd name="connsiteY4" fmla="*/ 175266 h 1194378"/>
                <a:gd name="connsiteX5" fmla="*/ 68020 w 753269"/>
                <a:gd name="connsiteY5" fmla="*/ 33026 h 119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269" h="1194378">
                  <a:moveTo>
                    <a:pt x="68020" y="33026"/>
                  </a:moveTo>
                  <a:cubicBezTo>
                    <a:pt x="113740" y="104993"/>
                    <a:pt x="211107" y="419106"/>
                    <a:pt x="322020" y="607066"/>
                  </a:cubicBezTo>
                  <a:cubicBezTo>
                    <a:pt x="432933" y="795026"/>
                    <a:pt x="683547" y="1090513"/>
                    <a:pt x="733500" y="1160786"/>
                  </a:cubicBezTo>
                  <a:cubicBezTo>
                    <a:pt x="783453" y="1231059"/>
                    <a:pt x="736040" y="1192959"/>
                    <a:pt x="621740" y="1028706"/>
                  </a:cubicBezTo>
                  <a:cubicBezTo>
                    <a:pt x="507440" y="864453"/>
                    <a:pt x="143373" y="344599"/>
                    <a:pt x="47700" y="175266"/>
                  </a:cubicBezTo>
                  <a:cubicBezTo>
                    <a:pt x="-47973" y="5933"/>
                    <a:pt x="22300" y="-38941"/>
                    <a:pt x="68020" y="3302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9" name="フリーフォーム: 図形 618">
              <a:extLst>
                <a:ext uri="{FF2B5EF4-FFF2-40B4-BE49-F238E27FC236}">
                  <a16:creationId xmlns:a16="http://schemas.microsoft.com/office/drawing/2014/main" id="{16B7C5FD-C94C-4A55-BF50-0076580667BD}"/>
                </a:ext>
              </a:extLst>
            </p:cNvPr>
            <p:cNvSpPr/>
            <p:nvPr/>
          </p:nvSpPr>
          <p:spPr>
            <a:xfrm>
              <a:off x="4572972" y="2564923"/>
              <a:ext cx="435149" cy="123309"/>
            </a:xfrm>
            <a:custGeom>
              <a:avLst/>
              <a:gdLst>
                <a:gd name="connsiteX0" fmla="*/ 3261 w 435149"/>
                <a:gd name="connsiteY0" fmla="*/ 123244 h 123309"/>
                <a:gd name="connsiteX1" fmla="*/ 155661 w 435149"/>
                <a:gd name="connsiteY1" fmla="*/ 17410 h 123309"/>
                <a:gd name="connsiteX2" fmla="*/ 291128 w 435149"/>
                <a:gd name="connsiteY2" fmla="*/ 8944 h 123309"/>
                <a:gd name="connsiteX3" fmla="*/ 435061 w 435149"/>
                <a:gd name="connsiteY3" fmla="*/ 68210 h 123309"/>
                <a:gd name="connsiteX4" fmla="*/ 308061 w 435149"/>
                <a:gd name="connsiteY4" fmla="*/ 477 h 123309"/>
                <a:gd name="connsiteX5" fmla="*/ 3261 w 435149"/>
                <a:gd name="connsiteY5" fmla="*/ 123244 h 123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149" h="123309">
                  <a:moveTo>
                    <a:pt x="3261" y="123244"/>
                  </a:moveTo>
                  <a:cubicBezTo>
                    <a:pt x="-22139" y="126066"/>
                    <a:pt x="107683" y="36460"/>
                    <a:pt x="155661" y="17410"/>
                  </a:cubicBezTo>
                  <a:cubicBezTo>
                    <a:pt x="203639" y="-1640"/>
                    <a:pt x="244561" y="477"/>
                    <a:pt x="291128" y="8944"/>
                  </a:cubicBezTo>
                  <a:cubicBezTo>
                    <a:pt x="337695" y="17411"/>
                    <a:pt x="432239" y="69621"/>
                    <a:pt x="435061" y="68210"/>
                  </a:cubicBezTo>
                  <a:cubicBezTo>
                    <a:pt x="437883" y="66799"/>
                    <a:pt x="372972" y="-6579"/>
                    <a:pt x="308061" y="477"/>
                  </a:cubicBezTo>
                  <a:cubicBezTo>
                    <a:pt x="243150" y="7533"/>
                    <a:pt x="28661" y="120422"/>
                    <a:pt x="3261" y="12324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フリーフォーム: 図形 619">
              <a:extLst>
                <a:ext uri="{FF2B5EF4-FFF2-40B4-BE49-F238E27FC236}">
                  <a16:creationId xmlns:a16="http://schemas.microsoft.com/office/drawing/2014/main" id="{18C01FC1-4309-4B94-A809-83CE247AB3CF}"/>
                </a:ext>
              </a:extLst>
            </p:cNvPr>
            <p:cNvSpPr/>
            <p:nvPr/>
          </p:nvSpPr>
          <p:spPr>
            <a:xfrm>
              <a:off x="4495800" y="2518525"/>
              <a:ext cx="527271" cy="102101"/>
            </a:xfrm>
            <a:custGeom>
              <a:avLst/>
              <a:gdLst>
                <a:gd name="connsiteX0" fmla="*/ 0 w 527271"/>
                <a:gd name="connsiteY0" fmla="*/ 63808 h 102101"/>
                <a:gd name="connsiteX1" fmla="*/ 321733 w 527271"/>
                <a:gd name="connsiteY1" fmla="*/ 17242 h 102101"/>
                <a:gd name="connsiteX2" fmla="*/ 414867 w 527271"/>
                <a:gd name="connsiteY2" fmla="*/ 25708 h 102101"/>
                <a:gd name="connsiteX3" fmla="*/ 524933 w 527271"/>
                <a:gd name="connsiteY3" fmla="*/ 101908 h 102101"/>
                <a:gd name="connsiteX4" fmla="*/ 304800 w 527271"/>
                <a:gd name="connsiteY4" fmla="*/ 308 h 102101"/>
                <a:gd name="connsiteX5" fmla="*/ 0 w 527271"/>
                <a:gd name="connsiteY5" fmla="*/ 63808 h 10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271" h="102101">
                  <a:moveTo>
                    <a:pt x="0" y="63808"/>
                  </a:moveTo>
                  <a:cubicBezTo>
                    <a:pt x="126294" y="43700"/>
                    <a:pt x="252589" y="23592"/>
                    <a:pt x="321733" y="17242"/>
                  </a:cubicBezTo>
                  <a:lnTo>
                    <a:pt x="414867" y="25708"/>
                  </a:lnTo>
                  <a:cubicBezTo>
                    <a:pt x="448734" y="39819"/>
                    <a:pt x="543278" y="106141"/>
                    <a:pt x="524933" y="101908"/>
                  </a:cubicBezTo>
                  <a:cubicBezTo>
                    <a:pt x="506589" y="97675"/>
                    <a:pt x="388056" y="4541"/>
                    <a:pt x="304800" y="308"/>
                  </a:cubicBezTo>
                  <a:cubicBezTo>
                    <a:pt x="221545" y="-3925"/>
                    <a:pt x="123472" y="36291"/>
                    <a:pt x="0" y="638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1" name="フリーフォーム: 図形 620">
              <a:extLst>
                <a:ext uri="{FF2B5EF4-FFF2-40B4-BE49-F238E27FC236}">
                  <a16:creationId xmlns:a16="http://schemas.microsoft.com/office/drawing/2014/main" id="{39AD25C9-5145-4981-A45C-23B9FF8642FD}"/>
                </a:ext>
              </a:extLst>
            </p:cNvPr>
            <p:cNvSpPr/>
            <p:nvPr/>
          </p:nvSpPr>
          <p:spPr>
            <a:xfrm>
              <a:off x="4483100" y="2595033"/>
              <a:ext cx="88916" cy="93367"/>
            </a:xfrm>
            <a:custGeom>
              <a:avLst/>
              <a:gdLst>
                <a:gd name="connsiteX0" fmla="*/ 0 w 88916"/>
                <a:gd name="connsiteY0" fmla="*/ 0 h 93367"/>
                <a:gd name="connsiteX1" fmla="*/ 88900 w 88916"/>
                <a:gd name="connsiteY1" fmla="*/ 93134 h 93367"/>
                <a:gd name="connsiteX2" fmla="*/ 0 w 88916"/>
                <a:gd name="connsiteY2" fmla="*/ 0 h 9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16" h="93367">
                  <a:moveTo>
                    <a:pt x="0" y="0"/>
                  </a:moveTo>
                  <a:cubicBezTo>
                    <a:pt x="0" y="0"/>
                    <a:pt x="90311" y="87489"/>
                    <a:pt x="88900" y="93134"/>
                  </a:cubicBezTo>
                  <a:cubicBezTo>
                    <a:pt x="87489" y="98779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2" name="フリーフォーム: 図形 621">
              <a:extLst>
                <a:ext uri="{FF2B5EF4-FFF2-40B4-BE49-F238E27FC236}">
                  <a16:creationId xmlns:a16="http://schemas.microsoft.com/office/drawing/2014/main" id="{58AD060E-5426-4C28-B8CF-ADA8CD65AF97}"/>
                </a:ext>
              </a:extLst>
            </p:cNvPr>
            <p:cNvSpPr/>
            <p:nvPr/>
          </p:nvSpPr>
          <p:spPr>
            <a:xfrm>
              <a:off x="3712985" y="2120774"/>
              <a:ext cx="125680" cy="219324"/>
            </a:xfrm>
            <a:custGeom>
              <a:avLst/>
              <a:gdLst>
                <a:gd name="connsiteX0" fmla="*/ 125590 w 125680"/>
                <a:gd name="connsiteY0" fmla="*/ 126 h 219324"/>
                <a:gd name="connsiteX1" fmla="*/ 27165 w 125680"/>
                <a:gd name="connsiteY1" fmla="*/ 149351 h 219324"/>
                <a:gd name="connsiteX2" fmla="*/ 4940 w 125680"/>
                <a:gd name="connsiteY2" fmla="*/ 219201 h 219324"/>
                <a:gd name="connsiteX3" fmla="*/ 8115 w 125680"/>
                <a:gd name="connsiteY3" fmla="*/ 165226 h 219324"/>
                <a:gd name="connsiteX4" fmla="*/ 8115 w 125680"/>
                <a:gd name="connsiteY4" fmla="*/ 123951 h 219324"/>
                <a:gd name="connsiteX5" fmla="*/ 125590 w 125680"/>
                <a:gd name="connsiteY5" fmla="*/ 126 h 21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680" h="219324">
                  <a:moveTo>
                    <a:pt x="125590" y="126"/>
                  </a:moveTo>
                  <a:cubicBezTo>
                    <a:pt x="128765" y="4359"/>
                    <a:pt x="47273" y="112838"/>
                    <a:pt x="27165" y="149351"/>
                  </a:cubicBezTo>
                  <a:cubicBezTo>
                    <a:pt x="7057" y="185864"/>
                    <a:pt x="8115" y="216555"/>
                    <a:pt x="4940" y="219201"/>
                  </a:cubicBezTo>
                  <a:cubicBezTo>
                    <a:pt x="1765" y="221847"/>
                    <a:pt x="7586" y="181101"/>
                    <a:pt x="8115" y="165226"/>
                  </a:cubicBezTo>
                  <a:cubicBezTo>
                    <a:pt x="8644" y="149351"/>
                    <a:pt x="-10406" y="148822"/>
                    <a:pt x="8115" y="123951"/>
                  </a:cubicBezTo>
                  <a:cubicBezTo>
                    <a:pt x="26636" y="99080"/>
                    <a:pt x="122415" y="-4107"/>
                    <a:pt x="125590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3" name="フリーフォーム: 図形 622">
              <a:extLst>
                <a:ext uri="{FF2B5EF4-FFF2-40B4-BE49-F238E27FC236}">
                  <a16:creationId xmlns:a16="http://schemas.microsoft.com/office/drawing/2014/main" id="{F161FC90-BA44-4F03-93A3-3881E7A6AEB4}"/>
                </a:ext>
              </a:extLst>
            </p:cNvPr>
            <p:cNvSpPr/>
            <p:nvPr/>
          </p:nvSpPr>
          <p:spPr>
            <a:xfrm>
              <a:off x="3680712" y="4701125"/>
              <a:ext cx="151513" cy="729838"/>
            </a:xfrm>
            <a:custGeom>
              <a:avLst/>
              <a:gdLst>
                <a:gd name="connsiteX0" fmla="*/ 151513 w 151513"/>
                <a:gd name="connsiteY0" fmla="*/ 1050 h 729838"/>
                <a:gd name="connsiteX1" fmla="*/ 72138 w 151513"/>
                <a:gd name="connsiteY1" fmla="*/ 299500 h 729838"/>
                <a:gd name="connsiteX2" fmla="*/ 30863 w 151513"/>
                <a:gd name="connsiteY2" fmla="*/ 709075 h 729838"/>
                <a:gd name="connsiteX3" fmla="*/ 18163 w 151513"/>
                <a:gd name="connsiteY3" fmla="*/ 651925 h 729838"/>
                <a:gd name="connsiteX4" fmla="*/ 2288 w 151513"/>
                <a:gd name="connsiteY4" fmla="*/ 499525 h 729838"/>
                <a:gd name="connsiteX5" fmla="*/ 72138 w 151513"/>
                <a:gd name="connsiteY5" fmla="*/ 210600 h 729838"/>
                <a:gd name="connsiteX6" fmla="*/ 151513 w 151513"/>
                <a:gd name="connsiteY6" fmla="*/ 1050 h 72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513" h="729838">
                  <a:moveTo>
                    <a:pt x="151513" y="1050"/>
                  </a:moveTo>
                  <a:cubicBezTo>
                    <a:pt x="151513" y="15867"/>
                    <a:pt x="92246" y="181496"/>
                    <a:pt x="72138" y="299500"/>
                  </a:cubicBezTo>
                  <a:cubicBezTo>
                    <a:pt x="52030" y="417504"/>
                    <a:pt x="39859" y="650338"/>
                    <a:pt x="30863" y="709075"/>
                  </a:cubicBezTo>
                  <a:cubicBezTo>
                    <a:pt x="21867" y="767812"/>
                    <a:pt x="22925" y="686850"/>
                    <a:pt x="18163" y="651925"/>
                  </a:cubicBezTo>
                  <a:cubicBezTo>
                    <a:pt x="13400" y="617000"/>
                    <a:pt x="-6708" y="573079"/>
                    <a:pt x="2288" y="499525"/>
                  </a:cubicBezTo>
                  <a:cubicBezTo>
                    <a:pt x="11284" y="425971"/>
                    <a:pt x="49913" y="289446"/>
                    <a:pt x="72138" y="210600"/>
                  </a:cubicBezTo>
                  <a:cubicBezTo>
                    <a:pt x="94363" y="131754"/>
                    <a:pt x="151513" y="-13767"/>
                    <a:pt x="151513" y="1050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4" name="フリーフォーム: 図形 623">
              <a:extLst>
                <a:ext uri="{FF2B5EF4-FFF2-40B4-BE49-F238E27FC236}">
                  <a16:creationId xmlns:a16="http://schemas.microsoft.com/office/drawing/2014/main" id="{6095CFD1-EAF8-430C-87FC-299F0B3208C3}"/>
                </a:ext>
              </a:extLst>
            </p:cNvPr>
            <p:cNvSpPr/>
            <p:nvPr/>
          </p:nvSpPr>
          <p:spPr>
            <a:xfrm>
              <a:off x="3710091" y="4651381"/>
              <a:ext cx="1677927" cy="736594"/>
            </a:xfrm>
            <a:custGeom>
              <a:avLst/>
              <a:gdLst>
                <a:gd name="connsiteX0" fmla="*/ 1671534 w 1677927"/>
                <a:gd name="connsiteY0" fmla="*/ 3169 h 736594"/>
                <a:gd name="connsiteX1" fmla="*/ 1350859 w 1677927"/>
                <a:gd name="connsiteY1" fmla="*/ 333369 h 736594"/>
                <a:gd name="connsiteX2" fmla="*/ 1138134 w 1677927"/>
                <a:gd name="connsiteY2" fmla="*/ 517519 h 736594"/>
                <a:gd name="connsiteX3" fmla="*/ 893659 w 1677927"/>
                <a:gd name="connsiteY3" fmla="*/ 628644 h 736594"/>
                <a:gd name="connsiteX4" fmla="*/ 703159 w 1677927"/>
                <a:gd name="connsiteY4" fmla="*/ 704844 h 736594"/>
                <a:gd name="connsiteX5" fmla="*/ 430109 w 1677927"/>
                <a:gd name="connsiteY5" fmla="*/ 736594 h 736594"/>
                <a:gd name="connsiteX6" fmla="*/ 7834 w 1677927"/>
                <a:gd name="connsiteY6" fmla="*/ 727069 h 736594"/>
                <a:gd name="connsiteX7" fmla="*/ 185634 w 1677927"/>
                <a:gd name="connsiteY7" fmla="*/ 720719 h 736594"/>
                <a:gd name="connsiteX8" fmla="*/ 557109 w 1677927"/>
                <a:gd name="connsiteY8" fmla="*/ 688969 h 736594"/>
                <a:gd name="connsiteX9" fmla="*/ 852384 w 1677927"/>
                <a:gd name="connsiteY9" fmla="*/ 625469 h 736594"/>
                <a:gd name="connsiteX10" fmla="*/ 1036534 w 1677927"/>
                <a:gd name="connsiteY10" fmla="*/ 549269 h 736594"/>
                <a:gd name="connsiteX11" fmla="*/ 1671534 w 1677927"/>
                <a:gd name="connsiteY11" fmla="*/ 3169 h 736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77927" h="736594">
                  <a:moveTo>
                    <a:pt x="1671534" y="3169"/>
                  </a:moveTo>
                  <a:cubicBezTo>
                    <a:pt x="1723921" y="-32814"/>
                    <a:pt x="1439759" y="247644"/>
                    <a:pt x="1350859" y="333369"/>
                  </a:cubicBezTo>
                  <a:cubicBezTo>
                    <a:pt x="1261959" y="419094"/>
                    <a:pt x="1214334" y="468307"/>
                    <a:pt x="1138134" y="517519"/>
                  </a:cubicBezTo>
                  <a:cubicBezTo>
                    <a:pt x="1061934" y="566731"/>
                    <a:pt x="966155" y="597423"/>
                    <a:pt x="893659" y="628644"/>
                  </a:cubicBezTo>
                  <a:cubicBezTo>
                    <a:pt x="821163" y="659865"/>
                    <a:pt x="780417" y="686852"/>
                    <a:pt x="703159" y="704844"/>
                  </a:cubicBezTo>
                  <a:cubicBezTo>
                    <a:pt x="625901" y="722836"/>
                    <a:pt x="545996" y="732890"/>
                    <a:pt x="430109" y="736594"/>
                  </a:cubicBezTo>
                  <a:lnTo>
                    <a:pt x="7834" y="727069"/>
                  </a:lnTo>
                  <a:cubicBezTo>
                    <a:pt x="-32912" y="724423"/>
                    <a:pt x="94088" y="727069"/>
                    <a:pt x="185634" y="720719"/>
                  </a:cubicBezTo>
                  <a:cubicBezTo>
                    <a:pt x="277180" y="714369"/>
                    <a:pt x="445984" y="704844"/>
                    <a:pt x="557109" y="688969"/>
                  </a:cubicBezTo>
                  <a:cubicBezTo>
                    <a:pt x="668234" y="673094"/>
                    <a:pt x="772480" y="648752"/>
                    <a:pt x="852384" y="625469"/>
                  </a:cubicBezTo>
                  <a:cubicBezTo>
                    <a:pt x="932288" y="602186"/>
                    <a:pt x="905830" y="653515"/>
                    <a:pt x="1036534" y="549269"/>
                  </a:cubicBezTo>
                  <a:cubicBezTo>
                    <a:pt x="1167238" y="445023"/>
                    <a:pt x="1619147" y="39152"/>
                    <a:pt x="1671534" y="3169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5" name="フリーフォーム: 図形 624">
              <a:extLst>
                <a:ext uri="{FF2B5EF4-FFF2-40B4-BE49-F238E27FC236}">
                  <a16:creationId xmlns:a16="http://schemas.microsoft.com/office/drawing/2014/main" id="{4C35EC91-4980-4752-BBE2-63A68245A7C5}"/>
                </a:ext>
              </a:extLst>
            </p:cNvPr>
            <p:cNvSpPr/>
            <p:nvPr/>
          </p:nvSpPr>
          <p:spPr>
            <a:xfrm>
              <a:off x="3533121" y="5330821"/>
              <a:ext cx="194763" cy="209709"/>
            </a:xfrm>
            <a:custGeom>
              <a:avLst/>
              <a:gdLst>
                <a:gd name="connsiteX0" fmla="*/ 194329 w 194763"/>
                <a:gd name="connsiteY0" fmla="*/ 4 h 209709"/>
                <a:gd name="connsiteX1" fmla="*/ 24467 w 194763"/>
                <a:gd name="connsiteY1" fmla="*/ 53979 h 209709"/>
                <a:gd name="connsiteX2" fmla="*/ 13354 w 194763"/>
                <a:gd name="connsiteY2" fmla="*/ 69854 h 209709"/>
                <a:gd name="connsiteX3" fmla="*/ 38754 w 194763"/>
                <a:gd name="connsiteY3" fmla="*/ 117479 h 209709"/>
                <a:gd name="connsiteX4" fmla="*/ 102254 w 194763"/>
                <a:gd name="connsiteY4" fmla="*/ 209554 h 209709"/>
                <a:gd name="connsiteX5" fmla="*/ 40342 w 194763"/>
                <a:gd name="connsiteY5" fmla="*/ 138117 h 209709"/>
                <a:gd name="connsiteX6" fmla="*/ 654 w 194763"/>
                <a:gd name="connsiteY6" fmla="*/ 87317 h 209709"/>
                <a:gd name="connsiteX7" fmla="*/ 72092 w 194763"/>
                <a:gd name="connsiteY7" fmla="*/ 57154 h 209709"/>
                <a:gd name="connsiteX8" fmla="*/ 194329 w 194763"/>
                <a:gd name="connsiteY8" fmla="*/ 4 h 20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763" h="209709">
                  <a:moveTo>
                    <a:pt x="194329" y="4"/>
                  </a:moveTo>
                  <a:cubicBezTo>
                    <a:pt x="186391" y="-525"/>
                    <a:pt x="54629" y="42337"/>
                    <a:pt x="24467" y="53979"/>
                  </a:cubicBezTo>
                  <a:cubicBezTo>
                    <a:pt x="-5695" y="65621"/>
                    <a:pt x="10973" y="59271"/>
                    <a:pt x="13354" y="69854"/>
                  </a:cubicBezTo>
                  <a:cubicBezTo>
                    <a:pt x="15735" y="80437"/>
                    <a:pt x="23937" y="94196"/>
                    <a:pt x="38754" y="117479"/>
                  </a:cubicBezTo>
                  <a:cubicBezTo>
                    <a:pt x="53571" y="140762"/>
                    <a:pt x="101989" y="206114"/>
                    <a:pt x="102254" y="209554"/>
                  </a:cubicBezTo>
                  <a:cubicBezTo>
                    <a:pt x="102519" y="212994"/>
                    <a:pt x="57275" y="158490"/>
                    <a:pt x="40342" y="138117"/>
                  </a:cubicBezTo>
                  <a:cubicBezTo>
                    <a:pt x="23409" y="117744"/>
                    <a:pt x="-4638" y="100811"/>
                    <a:pt x="654" y="87317"/>
                  </a:cubicBezTo>
                  <a:cubicBezTo>
                    <a:pt x="5946" y="73823"/>
                    <a:pt x="45105" y="66414"/>
                    <a:pt x="72092" y="57154"/>
                  </a:cubicBezTo>
                  <a:cubicBezTo>
                    <a:pt x="99079" y="47894"/>
                    <a:pt x="202267" y="533"/>
                    <a:pt x="194329" y="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6" name="フリーフォーム: 図形 625">
              <a:extLst>
                <a:ext uri="{FF2B5EF4-FFF2-40B4-BE49-F238E27FC236}">
                  <a16:creationId xmlns:a16="http://schemas.microsoft.com/office/drawing/2014/main" id="{9407F8F5-EB4F-4758-9FCA-8ED872F94FCF}"/>
                </a:ext>
              </a:extLst>
            </p:cNvPr>
            <p:cNvSpPr/>
            <p:nvPr/>
          </p:nvSpPr>
          <p:spPr>
            <a:xfrm>
              <a:off x="3586158" y="5406963"/>
              <a:ext cx="158901" cy="103764"/>
            </a:xfrm>
            <a:custGeom>
              <a:avLst/>
              <a:gdLst>
                <a:gd name="connsiteX0" fmla="*/ 5 w 158901"/>
                <a:gd name="connsiteY0" fmla="*/ 62 h 103764"/>
                <a:gd name="connsiteX1" fmla="*/ 53980 w 158901"/>
                <a:gd name="connsiteY1" fmla="*/ 93725 h 103764"/>
                <a:gd name="connsiteX2" fmla="*/ 95255 w 158901"/>
                <a:gd name="connsiteY2" fmla="*/ 101662 h 103764"/>
                <a:gd name="connsiteX3" fmla="*/ 158755 w 158901"/>
                <a:gd name="connsiteY3" fmla="*/ 98487 h 103764"/>
                <a:gd name="connsiteX4" fmla="*/ 76205 w 158901"/>
                <a:gd name="connsiteY4" fmla="*/ 98487 h 103764"/>
                <a:gd name="connsiteX5" fmla="*/ 57155 w 158901"/>
                <a:gd name="connsiteY5" fmla="*/ 79437 h 103764"/>
                <a:gd name="connsiteX6" fmla="*/ 5 w 158901"/>
                <a:gd name="connsiteY6" fmla="*/ 62 h 10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901" h="103764">
                  <a:moveTo>
                    <a:pt x="5" y="62"/>
                  </a:moveTo>
                  <a:cubicBezTo>
                    <a:pt x="-524" y="2443"/>
                    <a:pt x="38105" y="76792"/>
                    <a:pt x="53980" y="93725"/>
                  </a:cubicBezTo>
                  <a:cubicBezTo>
                    <a:pt x="69855" y="110658"/>
                    <a:pt x="77793" y="100868"/>
                    <a:pt x="95255" y="101662"/>
                  </a:cubicBezTo>
                  <a:cubicBezTo>
                    <a:pt x="112717" y="102456"/>
                    <a:pt x="161930" y="99016"/>
                    <a:pt x="158755" y="98487"/>
                  </a:cubicBezTo>
                  <a:cubicBezTo>
                    <a:pt x="155580" y="97958"/>
                    <a:pt x="93138" y="101662"/>
                    <a:pt x="76205" y="98487"/>
                  </a:cubicBezTo>
                  <a:cubicBezTo>
                    <a:pt x="59272" y="95312"/>
                    <a:pt x="68003" y="95047"/>
                    <a:pt x="57155" y="79437"/>
                  </a:cubicBezTo>
                  <a:cubicBezTo>
                    <a:pt x="46307" y="63827"/>
                    <a:pt x="534" y="-2319"/>
                    <a:pt x="5" y="62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7" name="フリーフォーム: 図形 626">
              <a:extLst>
                <a:ext uri="{FF2B5EF4-FFF2-40B4-BE49-F238E27FC236}">
                  <a16:creationId xmlns:a16="http://schemas.microsoft.com/office/drawing/2014/main" id="{A60BC986-7A1E-48BA-958B-37FEB38B79D0}"/>
                </a:ext>
              </a:extLst>
            </p:cNvPr>
            <p:cNvSpPr/>
            <p:nvPr/>
          </p:nvSpPr>
          <p:spPr>
            <a:xfrm>
              <a:off x="3617452" y="5476554"/>
              <a:ext cx="133408" cy="53491"/>
            </a:xfrm>
            <a:custGeom>
              <a:avLst/>
              <a:gdLst>
                <a:gd name="connsiteX0" fmla="*/ 461 w 133408"/>
                <a:gd name="connsiteY0" fmla="*/ 49534 h 53491"/>
                <a:gd name="connsiteX1" fmla="*/ 117936 w 133408"/>
                <a:gd name="connsiteY1" fmla="*/ 49534 h 53491"/>
                <a:gd name="connsiteX2" fmla="*/ 132223 w 133408"/>
                <a:gd name="connsiteY2" fmla="*/ 321 h 53491"/>
                <a:gd name="connsiteX3" fmla="*/ 119523 w 133408"/>
                <a:gd name="connsiteY3" fmla="*/ 28896 h 53491"/>
                <a:gd name="connsiteX4" fmla="*/ 78248 w 133408"/>
                <a:gd name="connsiteY4" fmla="*/ 41596 h 53491"/>
                <a:gd name="connsiteX5" fmla="*/ 461 w 133408"/>
                <a:gd name="connsiteY5" fmla="*/ 49534 h 53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408" h="53491">
                  <a:moveTo>
                    <a:pt x="461" y="49534"/>
                  </a:moveTo>
                  <a:cubicBezTo>
                    <a:pt x="7076" y="50857"/>
                    <a:pt x="95976" y="57736"/>
                    <a:pt x="117936" y="49534"/>
                  </a:cubicBezTo>
                  <a:cubicBezTo>
                    <a:pt x="139896" y="41332"/>
                    <a:pt x="131959" y="3761"/>
                    <a:pt x="132223" y="321"/>
                  </a:cubicBezTo>
                  <a:cubicBezTo>
                    <a:pt x="132487" y="-3119"/>
                    <a:pt x="128519" y="22017"/>
                    <a:pt x="119523" y="28896"/>
                  </a:cubicBezTo>
                  <a:cubicBezTo>
                    <a:pt x="110527" y="35775"/>
                    <a:pt x="96240" y="38950"/>
                    <a:pt x="78248" y="41596"/>
                  </a:cubicBezTo>
                  <a:cubicBezTo>
                    <a:pt x="60256" y="44242"/>
                    <a:pt x="-6154" y="48211"/>
                    <a:pt x="461" y="4953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8" name="フリーフォーム: 図形 627">
              <a:extLst>
                <a:ext uri="{FF2B5EF4-FFF2-40B4-BE49-F238E27FC236}">
                  <a16:creationId xmlns:a16="http://schemas.microsoft.com/office/drawing/2014/main" id="{41A0A49D-1D84-47FB-A2BF-BC1C62F6C580}"/>
                </a:ext>
              </a:extLst>
            </p:cNvPr>
            <p:cNvSpPr/>
            <p:nvPr/>
          </p:nvSpPr>
          <p:spPr>
            <a:xfrm>
              <a:off x="3686997" y="5354624"/>
              <a:ext cx="59899" cy="124578"/>
            </a:xfrm>
            <a:custGeom>
              <a:avLst/>
              <a:gdLst>
                <a:gd name="connsiteX0" fmla="*/ 59503 w 59899"/>
                <a:gd name="connsiteY0" fmla="*/ 14 h 124578"/>
                <a:gd name="connsiteX1" fmla="*/ 27753 w 59899"/>
                <a:gd name="connsiteY1" fmla="*/ 50814 h 124578"/>
                <a:gd name="connsiteX2" fmla="*/ 53153 w 59899"/>
                <a:gd name="connsiteY2" fmla="*/ 123839 h 124578"/>
                <a:gd name="connsiteX3" fmla="*/ 27753 w 59899"/>
                <a:gd name="connsiteY3" fmla="*/ 90501 h 124578"/>
                <a:gd name="connsiteX4" fmla="*/ 766 w 59899"/>
                <a:gd name="connsiteY4" fmla="*/ 55576 h 124578"/>
                <a:gd name="connsiteX5" fmla="*/ 59503 w 59899"/>
                <a:gd name="connsiteY5" fmla="*/ 14 h 12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899" h="124578">
                  <a:moveTo>
                    <a:pt x="59503" y="14"/>
                  </a:moveTo>
                  <a:cubicBezTo>
                    <a:pt x="64001" y="-780"/>
                    <a:pt x="28811" y="30177"/>
                    <a:pt x="27753" y="50814"/>
                  </a:cubicBezTo>
                  <a:cubicBezTo>
                    <a:pt x="26695" y="71451"/>
                    <a:pt x="53153" y="117225"/>
                    <a:pt x="53153" y="123839"/>
                  </a:cubicBezTo>
                  <a:cubicBezTo>
                    <a:pt x="53153" y="130453"/>
                    <a:pt x="27753" y="90501"/>
                    <a:pt x="27753" y="90501"/>
                  </a:cubicBezTo>
                  <a:cubicBezTo>
                    <a:pt x="19022" y="79124"/>
                    <a:pt x="-4526" y="67747"/>
                    <a:pt x="766" y="55576"/>
                  </a:cubicBezTo>
                  <a:cubicBezTo>
                    <a:pt x="6058" y="43405"/>
                    <a:pt x="55005" y="808"/>
                    <a:pt x="59503" y="1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4" name="フリーフォーム: 図形 613">
              <a:extLst>
                <a:ext uri="{FF2B5EF4-FFF2-40B4-BE49-F238E27FC236}">
                  <a16:creationId xmlns:a16="http://schemas.microsoft.com/office/drawing/2014/main" id="{974CB792-1136-4988-8513-EF0A1895C855}"/>
                </a:ext>
              </a:extLst>
            </p:cNvPr>
            <p:cNvSpPr/>
            <p:nvPr/>
          </p:nvSpPr>
          <p:spPr>
            <a:xfrm>
              <a:off x="3133277" y="4508799"/>
              <a:ext cx="148075" cy="87099"/>
            </a:xfrm>
            <a:custGeom>
              <a:avLst/>
              <a:gdLst>
                <a:gd name="connsiteX0" fmla="*/ 57598 w 148075"/>
                <a:gd name="connsiteY0" fmla="*/ 1285 h 87099"/>
                <a:gd name="connsiteX1" fmla="*/ 143323 w 148075"/>
                <a:gd name="connsiteY1" fmla="*/ 36210 h 87099"/>
                <a:gd name="connsiteX2" fmla="*/ 130623 w 148075"/>
                <a:gd name="connsiteY2" fmla="*/ 60022 h 87099"/>
                <a:gd name="connsiteX3" fmla="*/ 76648 w 148075"/>
                <a:gd name="connsiteY3" fmla="*/ 67960 h 87099"/>
                <a:gd name="connsiteX4" fmla="*/ 448 w 148075"/>
                <a:gd name="connsiteY4" fmla="*/ 85422 h 87099"/>
                <a:gd name="connsiteX5" fmla="*/ 57598 w 148075"/>
                <a:gd name="connsiteY5" fmla="*/ 1285 h 8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075" h="87099">
                  <a:moveTo>
                    <a:pt x="57598" y="1285"/>
                  </a:moveTo>
                  <a:cubicBezTo>
                    <a:pt x="81410" y="-6917"/>
                    <a:pt x="131152" y="26421"/>
                    <a:pt x="143323" y="36210"/>
                  </a:cubicBezTo>
                  <a:cubicBezTo>
                    <a:pt x="155494" y="46000"/>
                    <a:pt x="141736" y="54730"/>
                    <a:pt x="130623" y="60022"/>
                  </a:cubicBezTo>
                  <a:cubicBezTo>
                    <a:pt x="119511" y="65314"/>
                    <a:pt x="98344" y="63727"/>
                    <a:pt x="76648" y="67960"/>
                  </a:cubicBezTo>
                  <a:cubicBezTo>
                    <a:pt x="54952" y="72193"/>
                    <a:pt x="5475" y="93095"/>
                    <a:pt x="448" y="85422"/>
                  </a:cubicBezTo>
                  <a:cubicBezTo>
                    <a:pt x="-4579" y="77749"/>
                    <a:pt x="33786" y="9487"/>
                    <a:pt x="57598" y="1285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: 図形 1387">
              <a:extLst>
                <a:ext uri="{FF2B5EF4-FFF2-40B4-BE49-F238E27FC236}">
                  <a16:creationId xmlns:a16="http://schemas.microsoft.com/office/drawing/2014/main" id="{BBAA05DC-30AC-4DF1-AD46-04DC8920A46D}"/>
                </a:ext>
              </a:extLst>
            </p:cNvPr>
            <p:cNvSpPr/>
            <p:nvPr/>
          </p:nvSpPr>
          <p:spPr>
            <a:xfrm>
              <a:off x="2412999" y="5135716"/>
              <a:ext cx="968894" cy="2049696"/>
            </a:xfrm>
            <a:custGeom>
              <a:avLst/>
              <a:gdLst>
                <a:gd name="connsiteX0" fmla="*/ 949961 w 968894"/>
                <a:gd name="connsiteY0" fmla="*/ 10324 h 2049696"/>
                <a:gd name="connsiteX1" fmla="*/ 853441 w 968894"/>
                <a:gd name="connsiteY1" fmla="*/ 1051724 h 2049696"/>
                <a:gd name="connsiteX2" fmla="*/ 894081 w 968894"/>
                <a:gd name="connsiteY2" fmla="*/ 335444 h 2049696"/>
                <a:gd name="connsiteX3" fmla="*/ 635001 w 968894"/>
                <a:gd name="connsiteY3" fmla="*/ 1483524 h 2049696"/>
                <a:gd name="connsiteX4" fmla="*/ 924561 w 968894"/>
                <a:gd name="connsiteY4" fmla="*/ 625004 h 2049696"/>
                <a:gd name="connsiteX5" fmla="*/ 538481 w 968894"/>
                <a:gd name="connsiteY5" fmla="*/ 1722284 h 2049696"/>
                <a:gd name="connsiteX6" fmla="*/ 650241 w 968894"/>
                <a:gd name="connsiteY6" fmla="*/ 1514004 h 2049696"/>
                <a:gd name="connsiteX7" fmla="*/ 381001 w 968894"/>
                <a:gd name="connsiteY7" fmla="*/ 1920404 h 2049696"/>
                <a:gd name="connsiteX8" fmla="*/ 1 w 968894"/>
                <a:gd name="connsiteY8" fmla="*/ 2022004 h 2049696"/>
                <a:gd name="connsiteX9" fmla="*/ 375921 w 968894"/>
                <a:gd name="connsiteY9" fmla="*/ 1808644 h 2049696"/>
                <a:gd name="connsiteX10" fmla="*/ 30481 w 968894"/>
                <a:gd name="connsiteY10" fmla="*/ 2022004 h 2049696"/>
                <a:gd name="connsiteX11" fmla="*/ 416561 w 968894"/>
                <a:gd name="connsiteY11" fmla="*/ 1823884 h 2049696"/>
                <a:gd name="connsiteX12" fmla="*/ 949961 w 968894"/>
                <a:gd name="connsiteY12" fmla="*/ 10324 h 204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8894" h="2049696">
                  <a:moveTo>
                    <a:pt x="949961" y="10324"/>
                  </a:moveTo>
                  <a:cubicBezTo>
                    <a:pt x="1022774" y="-118369"/>
                    <a:pt x="862754" y="997537"/>
                    <a:pt x="853441" y="1051724"/>
                  </a:cubicBezTo>
                  <a:cubicBezTo>
                    <a:pt x="844128" y="1105911"/>
                    <a:pt x="930488" y="263477"/>
                    <a:pt x="894081" y="335444"/>
                  </a:cubicBezTo>
                  <a:cubicBezTo>
                    <a:pt x="857674" y="407411"/>
                    <a:pt x="629921" y="1435264"/>
                    <a:pt x="635001" y="1483524"/>
                  </a:cubicBezTo>
                  <a:cubicBezTo>
                    <a:pt x="640081" y="1531784"/>
                    <a:pt x="940648" y="585211"/>
                    <a:pt x="924561" y="625004"/>
                  </a:cubicBezTo>
                  <a:cubicBezTo>
                    <a:pt x="908474" y="664797"/>
                    <a:pt x="584201" y="1574117"/>
                    <a:pt x="538481" y="1722284"/>
                  </a:cubicBezTo>
                  <a:cubicBezTo>
                    <a:pt x="492761" y="1870451"/>
                    <a:pt x="676488" y="1480984"/>
                    <a:pt x="650241" y="1514004"/>
                  </a:cubicBezTo>
                  <a:cubicBezTo>
                    <a:pt x="623994" y="1547024"/>
                    <a:pt x="489374" y="1835737"/>
                    <a:pt x="381001" y="1920404"/>
                  </a:cubicBezTo>
                  <a:cubicBezTo>
                    <a:pt x="272628" y="2005071"/>
                    <a:pt x="848" y="2040631"/>
                    <a:pt x="1" y="2022004"/>
                  </a:cubicBezTo>
                  <a:cubicBezTo>
                    <a:pt x="-846" y="2003377"/>
                    <a:pt x="370841" y="1808644"/>
                    <a:pt x="375921" y="1808644"/>
                  </a:cubicBezTo>
                  <a:cubicBezTo>
                    <a:pt x="381001" y="1808644"/>
                    <a:pt x="23708" y="2019464"/>
                    <a:pt x="30481" y="2022004"/>
                  </a:cubicBezTo>
                  <a:cubicBezTo>
                    <a:pt x="37254" y="2024544"/>
                    <a:pt x="261621" y="2155777"/>
                    <a:pt x="416561" y="1823884"/>
                  </a:cubicBezTo>
                  <a:cubicBezTo>
                    <a:pt x="571501" y="1491991"/>
                    <a:pt x="877148" y="139017"/>
                    <a:pt x="949961" y="10324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: 図形 1388">
              <a:extLst>
                <a:ext uri="{FF2B5EF4-FFF2-40B4-BE49-F238E27FC236}">
                  <a16:creationId xmlns:a16="http://schemas.microsoft.com/office/drawing/2014/main" id="{022B36B7-4C87-4D83-BFA8-6CC71DFF196A}"/>
                </a:ext>
              </a:extLst>
            </p:cNvPr>
            <p:cNvSpPr/>
            <p:nvPr/>
          </p:nvSpPr>
          <p:spPr>
            <a:xfrm>
              <a:off x="4485495" y="4729379"/>
              <a:ext cx="1305176" cy="1507040"/>
            </a:xfrm>
            <a:custGeom>
              <a:avLst/>
              <a:gdLst>
                <a:gd name="connsiteX0" fmla="*/ 1112665 w 1305176"/>
                <a:gd name="connsiteY0" fmla="*/ 101 h 1507040"/>
                <a:gd name="connsiteX1" fmla="*/ 1275225 w 1305176"/>
                <a:gd name="connsiteY1" fmla="*/ 436981 h 1507040"/>
                <a:gd name="connsiteX2" fmla="*/ 1188865 w 1305176"/>
                <a:gd name="connsiteY2" fmla="*/ 116941 h 1507040"/>
                <a:gd name="connsiteX3" fmla="*/ 1295545 w 1305176"/>
                <a:gd name="connsiteY3" fmla="*/ 558901 h 1507040"/>
                <a:gd name="connsiteX4" fmla="*/ 1295545 w 1305176"/>
                <a:gd name="connsiteY4" fmla="*/ 411581 h 1507040"/>
                <a:gd name="connsiteX5" fmla="*/ 1254905 w 1305176"/>
                <a:gd name="connsiteY5" fmla="*/ 894181 h 1507040"/>
                <a:gd name="connsiteX6" fmla="*/ 1275225 w 1305176"/>
                <a:gd name="connsiteY6" fmla="*/ 701141 h 1507040"/>
                <a:gd name="connsiteX7" fmla="*/ 1143145 w 1305176"/>
                <a:gd name="connsiteY7" fmla="*/ 1239621 h 1507040"/>
                <a:gd name="connsiteX8" fmla="*/ 1275225 w 1305176"/>
                <a:gd name="connsiteY8" fmla="*/ 944981 h 1507040"/>
                <a:gd name="connsiteX9" fmla="*/ 640225 w 1305176"/>
                <a:gd name="connsiteY9" fmla="*/ 1437741 h 1507040"/>
                <a:gd name="connsiteX10" fmla="*/ 1132985 w 1305176"/>
                <a:gd name="connsiteY10" fmla="*/ 1138021 h 1507040"/>
                <a:gd name="connsiteX11" fmla="*/ 543705 w 1305176"/>
                <a:gd name="connsiteY11" fmla="*/ 1488541 h 1507040"/>
                <a:gd name="connsiteX12" fmla="*/ 145 w 1305176"/>
                <a:gd name="connsiteY12" fmla="*/ 1452981 h 1507040"/>
                <a:gd name="connsiteX13" fmla="*/ 594505 w 1305176"/>
                <a:gd name="connsiteY13" fmla="*/ 1407261 h 1507040"/>
                <a:gd name="connsiteX14" fmla="*/ 360825 w 1305176"/>
                <a:gd name="connsiteY14" fmla="*/ 1468221 h 1507040"/>
                <a:gd name="connsiteX15" fmla="*/ 1056785 w 1305176"/>
                <a:gd name="connsiteY15" fmla="*/ 1173581 h 1507040"/>
                <a:gd name="connsiteX16" fmla="*/ 1229505 w 1305176"/>
                <a:gd name="connsiteY16" fmla="*/ 482701 h 1507040"/>
                <a:gd name="connsiteX17" fmla="*/ 1148225 w 1305176"/>
                <a:gd name="connsiteY17" fmla="*/ 985621 h 1507040"/>
                <a:gd name="connsiteX18" fmla="*/ 1254905 w 1305176"/>
                <a:gd name="connsiteY18" fmla="*/ 482701 h 1507040"/>
                <a:gd name="connsiteX19" fmla="*/ 1112665 w 1305176"/>
                <a:gd name="connsiteY19" fmla="*/ 101 h 150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05176" h="1507040">
                  <a:moveTo>
                    <a:pt x="1112665" y="101"/>
                  </a:moveTo>
                  <a:cubicBezTo>
                    <a:pt x="1116052" y="-7519"/>
                    <a:pt x="1262525" y="417508"/>
                    <a:pt x="1275225" y="436981"/>
                  </a:cubicBezTo>
                  <a:cubicBezTo>
                    <a:pt x="1287925" y="456454"/>
                    <a:pt x="1185478" y="96621"/>
                    <a:pt x="1188865" y="116941"/>
                  </a:cubicBezTo>
                  <a:cubicBezTo>
                    <a:pt x="1192252" y="137261"/>
                    <a:pt x="1277765" y="509794"/>
                    <a:pt x="1295545" y="558901"/>
                  </a:cubicBezTo>
                  <a:cubicBezTo>
                    <a:pt x="1313325" y="608008"/>
                    <a:pt x="1302318" y="355701"/>
                    <a:pt x="1295545" y="411581"/>
                  </a:cubicBezTo>
                  <a:cubicBezTo>
                    <a:pt x="1288772" y="467461"/>
                    <a:pt x="1258292" y="845921"/>
                    <a:pt x="1254905" y="894181"/>
                  </a:cubicBezTo>
                  <a:cubicBezTo>
                    <a:pt x="1251518" y="942441"/>
                    <a:pt x="1293852" y="643568"/>
                    <a:pt x="1275225" y="701141"/>
                  </a:cubicBezTo>
                  <a:cubicBezTo>
                    <a:pt x="1256598" y="758714"/>
                    <a:pt x="1143145" y="1198981"/>
                    <a:pt x="1143145" y="1239621"/>
                  </a:cubicBezTo>
                  <a:cubicBezTo>
                    <a:pt x="1143145" y="1280261"/>
                    <a:pt x="1359045" y="911961"/>
                    <a:pt x="1275225" y="944981"/>
                  </a:cubicBezTo>
                  <a:cubicBezTo>
                    <a:pt x="1191405" y="978001"/>
                    <a:pt x="663932" y="1405568"/>
                    <a:pt x="640225" y="1437741"/>
                  </a:cubicBezTo>
                  <a:cubicBezTo>
                    <a:pt x="616518" y="1469914"/>
                    <a:pt x="1149072" y="1129554"/>
                    <a:pt x="1132985" y="1138021"/>
                  </a:cubicBezTo>
                  <a:cubicBezTo>
                    <a:pt x="1116898" y="1146488"/>
                    <a:pt x="732512" y="1436048"/>
                    <a:pt x="543705" y="1488541"/>
                  </a:cubicBezTo>
                  <a:cubicBezTo>
                    <a:pt x="354898" y="1541034"/>
                    <a:pt x="-8322" y="1466528"/>
                    <a:pt x="145" y="1452981"/>
                  </a:cubicBezTo>
                  <a:cubicBezTo>
                    <a:pt x="8612" y="1439434"/>
                    <a:pt x="534392" y="1404721"/>
                    <a:pt x="594505" y="1407261"/>
                  </a:cubicBezTo>
                  <a:cubicBezTo>
                    <a:pt x="654618" y="1409801"/>
                    <a:pt x="283778" y="1507168"/>
                    <a:pt x="360825" y="1468221"/>
                  </a:cubicBezTo>
                  <a:cubicBezTo>
                    <a:pt x="437872" y="1429274"/>
                    <a:pt x="912005" y="1337834"/>
                    <a:pt x="1056785" y="1173581"/>
                  </a:cubicBezTo>
                  <a:cubicBezTo>
                    <a:pt x="1201565" y="1009328"/>
                    <a:pt x="1214265" y="514028"/>
                    <a:pt x="1229505" y="482701"/>
                  </a:cubicBezTo>
                  <a:cubicBezTo>
                    <a:pt x="1244745" y="451374"/>
                    <a:pt x="1143992" y="985621"/>
                    <a:pt x="1148225" y="985621"/>
                  </a:cubicBezTo>
                  <a:cubicBezTo>
                    <a:pt x="1152458" y="985621"/>
                    <a:pt x="1265912" y="643568"/>
                    <a:pt x="1254905" y="482701"/>
                  </a:cubicBezTo>
                  <a:cubicBezTo>
                    <a:pt x="1243898" y="321834"/>
                    <a:pt x="1109278" y="7721"/>
                    <a:pt x="1112665" y="101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: 図形 1389">
              <a:extLst>
                <a:ext uri="{FF2B5EF4-FFF2-40B4-BE49-F238E27FC236}">
                  <a16:creationId xmlns:a16="http://schemas.microsoft.com/office/drawing/2014/main" id="{53A00593-C412-4E89-8FFA-10DA7F36D0F3}"/>
                </a:ext>
              </a:extLst>
            </p:cNvPr>
            <p:cNvSpPr/>
            <p:nvPr/>
          </p:nvSpPr>
          <p:spPr>
            <a:xfrm>
              <a:off x="3418273" y="4735993"/>
              <a:ext cx="199020" cy="519002"/>
            </a:xfrm>
            <a:custGeom>
              <a:avLst/>
              <a:gdLst>
                <a:gd name="connsiteX0" fmla="*/ 97087 w 199020"/>
                <a:gd name="connsiteY0" fmla="*/ 18887 h 519002"/>
                <a:gd name="connsiteX1" fmla="*/ 198687 w 199020"/>
                <a:gd name="connsiteY1" fmla="*/ 389727 h 519002"/>
                <a:gd name="connsiteX2" fmla="*/ 61527 w 199020"/>
                <a:gd name="connsiteY2" fmla="*/ 161127 h 519002"/>
                <a:gd name="connsiteX3" fmla="*/ 193607 w 199020"/>
                <a:gd name="connsiteY3" fmla="*/ 516727 h 519002"/>
                <a:gd name="connsiteX4" fmla="*/ 132647 w 199020"/>
                <a:gd name="connsiteY4" fmla="*/ 318607 h 519002"/>
                <a:gd name="connsiteX5" fmla="*/ 147887 w 199020"/>
                <a:gd name="connsiteY5" fmla="*/ 425287 h 519002"/>
                <a:gd name="connsiteX6" fmla="*/ 567 w 199020"/>
                <a:gd name="connsiteY6" fmla="*/ 95087 h 519002"/>
                <a:gd name="connsiteX7" fmla="*/ 97087 w 199020"/>
                <a:gd name="connsiteY7" fmla="*/ 18887 h 51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9020" h="519002">
                  <a:moveTo>
                    <a:pt x="97087" y="18887"/>
                  </a:moveTo>
                  <a:cubicBezTo>
                    <a:pt x="130107" y="67994"/>
                    <a:pt x="204614" y="366020"/>
                    <a:pt x="198687" y="389727"/>
                  </a:cubicBezTo>
                  <a:cubicBezTo>
                    <a:pt x="192760" y="413434"/>
                    <a:pt x="62374" y="139960"/>
                    <a:pt x="61527" y="161127"/>
                  </a:cubicBezTo>
                  <a:cubicBezTo>
                    <a:pt x="60680" y="182294"/>
                    <a:pt x="181754" y="490480"/>
                    <a:pt x="193607" y="516727"/>
                  </a:cubicBezTo>
                  <a:cubicBezTo>
                    <a:pt x="205460" y="542974"/>
                    <a:pt x="140267" y="333847"/>
                    <a:pt x="132647" y="318607"/>
                  </a:cubicBezTo>
                  <a:cubicBezTo>
                    <a:pt x="125027" y="303367"/>
                    <a:pt x="169900" y="462540"/>
                    <a:pt x="147887" y="425287"/>
                  </a:cubicBezTo>
                  <a:cubicBezTo>
                    <a:pt x="125874" y="388034"/>
                    <a:pt x="8187" y="166207"/>
                    <a:pt x="567" y="95087"/>
                  </a:cubicBezTo>
                  <a:cubicBezTo>
                    <a:pt x="-7053" y="23967"/>
                    <a:pt x="64067" y="-30220"/>
                    <a:pt x="97087" y="18887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: 図形 1390">
              <a:extLst>
                <a:ext uri="{FF2B5EF4-FFF2-40B4-BE49-F238E27FC236}">
                  <a16:creationId xmlns:a16="http://schemas.microsoft.com/office/drawing/2014/main" id="{9F43B89C-5F96-4CF5-A765-6089FA304F78}"/>
                </a:ext>
              </a:extLst>
            </p:cNvPr>
            <p:cNvSpPr/>
            <p:nvPr/>
          </p:nvSpPr>
          <p:spPr>
            <a:xfrm>
              <a:off x="3773592" y="5445274"/>
              <a:ext cx="1910928" cy="793418"/>
            </a:xfrm>
            <a:custGeom>
              <a:avLst/>
              <a:gdLst>
                <a:gd name="connsiteX0" fmla="*/ 848 w 1910928"/>
                <a:gd name="connsiteY0" fmla="*/ 486 h 793418"/>
                <a:gd name="connsiteX1" fmla="*/ 336128 w 1910928"/>
                <a:gd name="connsiteY1" fmla="*/ 452606 h 793418"/>
                <a:gd name="connsiteX2" fmla="*/ 823808 w 1910928"/>
                <a:gd name="connsiteY2" fmla="*/ 721846 h 793418"/>
                <a:gd name="connsiteX3" fmla="*/ 620608 w 1910928"/>
                <a:gd name="connsiteY3" fmla="*/ 620246 h 793418"/>
                <a:gd name="connsiteX4" fmla="*/ 1397848 w 1910928"/>
                <a:gd name="connsiteY4" fmla="*/ 767566 h 793418"/>
                <a:gd name="connsiteX5" fmla="*/ 600288 w 1910928"/>
                <a:gd name="connsiteY5" fmla="*/ 635486 h 793418"/>
                <a:gd name="connsiteX6" fmla="*/ 1286088 w 1910928"/>
                <a:gd name="connsiteY6" fmla="*/ 716766 h 793418"/>
                <a:gd name="connsiteX7" fmla="*/ 1910928 w 1910928"/>
                <a:gd name="connsiteY7" fmla="*/ 295126 h 793418"/>
                <a:gd name="connsiteX8" fmla="*/ 1286088 w 1910928"/>
                <a:gd name="connsiteY8" fmla="*/ 777726 h 793418"/>
                <a:gd name="connsiteX9" fmla="*/ 778088 w 1910928"/>
                <a:gd name="connsiteY9" fmla="*/ 686286 h 793418"/>
                <a:gd name="connsiteX10" fmla="*/ 884768 w 1910928"/>
                <a:gd name="connsiteY10" fmla="*/ 792966 h 793418"/>
                <a:gd name="connsiteX11" fmla="*/ 529168 w 1910928"/>
                <a:gd name="connsiteY11" fmla="*/ 711686 h 793418"/>
                <a:gd name="connsiteX12" fmla="*/ 574888 w 1910928"/>
                <a:gd name="connsiteY12" fmla="*/ 701526 h 793418"/>
                <a:gd name="connsiteX13" fmla="*/ 66888 w 1910928"/>
                <a:gd name="connsiteY13" fmla="*/ 239246 h 793418"/>
                <a:gd name="connsiteX14" fmla="*/ 691728 w 1910928"/>
                <a:gd name="connsiteY14" fmla="*/ 762486 h 793418"/>
                <a:gd name="connsiteX15" fmla="*/ 132928 w 1910928"/>
                <a:gd name="connsiteY15" fmla="*/ 351006 h 793418"/>
                <a:gd name="connsiteX16" fmla="*/ 36408 w 1910928"/>
                <a:gd name="connsiteY16" fmla="*/ 157966 h 793418"/>
                <a:gd name="connsiteX17" fmla="*/ 234528 w 1910928"/>
                <a:gd name="connsiteY17" fmla="*/ 544046 h 793418"/>
                <a:gd name="connsiteX18" fmla="*/ 848 w 1910928"/>
                <a:gd name="connsiteY18" fmla="*/ 486 h 79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0928" h="793418">
                  <a:moveTo>
                    <a:pt x="848" y="486"/>
                  </a:moveTo>
                  <a:cubicBezTo>
                    <a:pt x="17781" y="-14754"/>
                    <a:pt x="198968" y="332379"/>
                    <a:pt x="336128" y="452606"/>
                  </a:cubicBezTo>
                  <a:cubicBezTo>
                    <a:pt x="473288" y="572833"/>
                    <a:pt x="776395" y="693906"/>
                    <a:pt x="823808" y="721846"/>
                  </a:cubicBezTo>
                  <a:cubicBezTo>
                    <a:pt x="871221" y="749786"/>
                    <a:pt x="524935" y="612626"/>
                    <a:pt x="620608" y="620246"/>
                  </a:cubicBezTo>
                  <a:cubicBezTo>
                    <a:pt x="716281" y="627866"/>
                    <a:pt x="1401235" y="765026"/>
                    <a:pt x="1397848" y="767566"/>
                  </a:cubicBezTo>
                  <a:cubicBezTo>
                    <a:pt x="1394461" y="770106"/>
                    <a:pt x="618915" y="643953"/>
                    <a:pt x="600288" y="635486"/>
                  </a:cubicBezTo>
                  <a:cubicBezTo>
                    <a:pt x="581661" y="627019"/>
                    <a:pt x="1067648" y="773493"/>
                    <a:pt x="1286088" y="716766"/>
                  </a:cubicBezTo>
                  <a:cubicBezTo>
                    <a:pt x="1504528" y="660039"/>
                    <a:pt x="1910928" y="284966"/>
                    <a:pt x="1910928" y="295126"/>
                  </a:cubicBezTo>
                  <a:cubicBezTo>
                    <a:pt x="1910928" y="305286"/>
                    <a:pt x="1474895" y="712533"/>
                    <a:pt x="1286088" y="777726"/>
                  </a:cubicBezTo>
                  <a:cubicBezTo>
                    <a:pt x="1097281" y="842919"/>
                    <a:pt x="844975" y="683746"/>
                    <a:pt x="778088" y="686286"/>
                  </a:cubicBezTo>
                  <a:cubicBezTo>
                    <a:pt x="711201" y="688826"/>
                    <a:pt x="926255" y="788733"/>
                    <a:pt x="884768" y="792966"/>
                  </a:cubicBezTo>
                  <a:cubicBezTo>
                    <a:pt x="843281" y="797199"/>
                    <a:pt x="580815" y="726926"/>
                    <a:pt x="529168" y="711686"/>
                  </a:cubicBezTo>
                  <a:cubicBezTo>
                    <a:pt x="477521" y="696446"/>
                    <a:pt x="651935" y="780266"/>
                    <a:pt x="574888" y="701526"/>
                  </a:cubicBezTo>
                  <a:cubicBezTo>
                    <a:pt x="497841" y="622786"/>
                    <a:pt x="47415" y="229086"/>
                    <a:pt x="66888" y="239246"/>
                  </a:cubicBezTo>
                  <a:cubicBezTo>
                    <a:pt x="86361" y="249406"/>
                    <a:pt x="680721" y="743859"/>
                    <a:pt x="691728" y="762486"/>
                  </a:cubicBezTo>
                  <a:cubicBezTo>
                    <a:pt x="702735" y="781113"/>
                    <a:pt x="242148" y="451759"/>
                    <a:pt x="132928" y="351006"/>
                  </a:cubicBezTo>
                  <a:cubicBezTo>
                    <a:pt x="23708" y="250253"/>
                    <a:pt x="19475" y="125793"/>
                    <a:pt x="36408" y="157966"/>
                  </a:cubicBezTo>
                  <a:cubicBezTo>
                    <a:pt x="53341" y="190139"/>
                    <a:pt x="242995" y="563519"/>
                    <a:pt x="234528" y="544046"/>
                  </a:cubicBezTo>
                  <a:cubicBezTo>
                    <a:pt x="226061" y="524573"/>
                    <a:pt x="-16085" y="15726"/>
                    <a:pt x="848" y="486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: 図形 1391">
              <a:extLst>
                <a:ext uri="{FF2B5EF4-FFF2-40B4-BE49-F238E27FC236}">
                  <a16:creationId xmlns:a16="http://schemas.microsoft.com/office/drawing/2014/main" id="{7C567DDD-A7CB-4B9B-857C-3934CD10A920}"/>
                </a:ext>
              </a:extLst>
            </p:cNvPr>
            <p:cNvSpPr/>
            <p:nvPr/>
          </p:nvSpPr>
          <p:spPr>
            <a:xfrm>
              <a:off x="5888672" y="4626334"/>
              <a:ext cx="702013" cy="2200843"/>
            </a:xfrm>
            <a:custGeom>
              <a:avLst/>
              <a:gdLst>
                <a:gd name="connsiteX0" fmla="*/ 39688 w 702013"/>
                <a:gd name="connsiteY0" fmla="*/ 108226 h 2200843"/>
                <a:gd name="connsiteX1" fmla="*/ 359728 w 702013"/>
                <a:gd name="connsiteY1" fmla="*/ 1159786 h 2200843"/>
                <a:gd name="connsiteX2" fmla="*/ 151448 w 702013"/>
                <a:gd name="connsiteY2" fmla="*/ 646706 h 2200843"/>
                <a:gd name="connsiteX3" fmla="*/ 70168 w 702013"/>
                <a:gd name="connsiteY3" fmla="*/ 413026 h 2200843"/>
                <a:gd name="connsiteX4" fmla="*/ 359728 w 702013"/>
                <a:gd name="connsiteY4" fmla="*/ 1291866 h 2200843"/>
                <a:gd name="connsiteX5" fmla="*/ 9208 w 702013"/>
                <a:gd name="connsiteY5" fmla="*/ 275866 h 2200843"/>
                <a:gd name="connsiteX6" fmla="*/ 217488 w 702013"/>
                <a:gd name="connsiteY6" fmla="*/ 702586 h 2200843"/>
                <a:gd name="connsiteX7" fmla="*/ 430848 w 702013"/>
                <a:gd name="connsiteY7" fmla="*/ 1388386 h 2200843"/>
                <a:gd name="connsiteX8" fmla="*/ 659448 w 702013"/>
                <a:gd name="connsiteY8" fmla="*/ 2008146 h 2200843"/>
                <a:gd name="connsiteX9" fmla="*/ 364808 w 702013"/>
                <a:gd name="connsiteY9" fmla="*/ 1332506 h 2200843"/>
                <a:gd name="connsiteX10" fmla="*/ 695008 w 702013"/>
                <a:gd name="connsiteY10" fmla="*/ 2180866 h 2200843"/>
                <a:gd name="connsiteX11" fmla="*/ 568008 w 702013"/>
                <a:gd name="connsiteY11" fmla="*/ 1876066 h 2200843"/>
                <a:gd name="connsiteX12" fmla="*/ 308928 w 702013"/>
                <a:gd name="connsiteY12" fmla="*/ 1235986 h 2200843"/>
                <a:gd name="connsiteX13" fmla="*/ 34608 w 702013"/>
                <a:gd name="connsiteY13" fmla="*/ 159026 h 2200843"/>
                <a:gd name="connsiteX14" fmla="*/ 39688 w 702013"/>
                <a:gd name="connsiteY14" fmla="*/ 108226 h 220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2013" h="2200843">
                  <a:moveTo>
                    <a:pt x="39688" y="108226"/>
                  </a:moveTo>
                  <a:cubicBezTo>
                    <a:pt x="93875" y="275019"/>
                    <a:pt x="341101" y="1070039"/>
                    <a:pt x="359728" y="1159786"/>
                  </a:cubicBezTo>
                  <a:cubicBezTo>
                    <a:pt x="378355" y="1249533"/>
                    <a:pt x="199708" y="771166"/>
                    <a:pt x="151448" y="646706"/>
                  </a:cubicBezTo>
                  <a:cubicBezTo>
                    <a:pt x="103188" y="522246"/>
                    <a:pt x="35455" y="305499"/>
                    <a:pt x="70168" y="413026"/>
                  </a:cubicBezTo>
                  <a:cubicBezTo>
                    <a:pt x="104881" y="520553"/>
                    <a:pt x="369888" y="1314726"/>
                    <a:pt x="359728" y="1291866"/>
                  </a:cubicBezTo>
                  <a:cubicBezTo>
                    <a:pt x="349568" y="1269006"/>
                    <a:pt x="32915" y="374079"/>
                    <a:pt x="9208" y="275866"/>
                  </a:cubicBezTo>
                  <a:cubicBezTo>
                    <a:pt x="-14499" y="177653"/>
                    <a:pt x="147215" y="517166"/>
                    <a:pt x="217488" y="702586"/>
                  </a:cubicBezTo>
                  <a:cubicBezTo>
                    <a:pt x="287761" y="888006"/>
                    <a:pt x="357188" y="1170793"/>
                    <a:pt x="430848" y="1388386"/>
                  </a:cubicBezTo>
                  <a:cubicBezTo>
                    <a:pt x="504508" y="1605979"/>
                    <a:pt x="670455" y="2017459"/>
                    <a:pt x="659448" y="2008146"/>
                  </a:cubicBezTo>
                  <a:cubicBezTo>
                    <a:pt x="648441" y="1998833"/>
                    <a:pt x="358881" y="1303719"/>
                    <a:pt x="364808" y="1332506"/>
                  </a:cubicBezTo>
                  <a:cubicBezTo>
                    <a:pt x="370735" y="1361293"/>
                    <a:pt x="661141" y="2090273"/>
                    <a:pt x="695008" y="2180866"/>
                  </a:cubicBezTo>
                  <a:cubicBezTo>
                    <a:pt x="728875" y="2271459"/>
                    <a:pt x="632355" y="2033546"/>
                    <a:pt x="568008" y="1876066"/>
                  </a:cubicBezTo>
                  <a:cubicBezTo>
                    <a:pt x="503661" y="1718586"/>
                    <a:pt x="397828" y="1522159"/>
                    <a:pt x="308928" y="1235986"/>
                  </a:cubicBezTo>
                  <a:cubicBezTo>
                    <a:pt x="220028" y="949813"/>
                    <a:pt x="79481" y="343599"/>
                    <a:pt x="34608" y="159026"/>
                  </a:cubicBezTo>
                  <a:cubicBezTo>
                    <a:pt x="-10265" y="-25547"/>
                    <a:pt x="-14499" y="-58567"/>
                    <a:pt x="39688" y="108226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: 図形 1392">
              <a:extLst>
                <a:ext uri="{FF2B5EF4-FFF2-40B4-BE49-F238E27FC236}">
                  <a16:creationId xmlns:a16="http://schemas.microsoft.com/office/drawing/2014/main" id="{AF5C941C-0224-4C6A-89CB-4B8115258497}"/>
                </a:ext>
              </a:extLst>
            </p:cNvPr>
            <p:cNvSpPr/>
            <p:nvPr/>
          </p:nvSpPr>
          <p:spPr>
            <a:xfrm>
              <a:off x="4889605" y="4762392"/>
              <a:ext cx="1441412" cy="1898907"/>
            </a:xfrm>
            <a:custGeom>
              <a:avLst/>
              <a:gdLst>
                <a:gd name="connsiteX0" fmla="*/ 907945 w 1441412"/>
                <a:gd name="connsiteY0" fmla="*/ 108 h 1898907"/>
                <a:gd name="connsiteX1" fmla="*/ 1238145 w 1441412"/>
                <a:gd name="connsiteY1" fmla="*/ 1016108 h 1898907"/>
                <a:gd name="connsiteX2" fmla="*/ 1104795 w 1441412"/>
                <a:gd name="connsiteY2" fmla="*/ 571608 h 1898907"/>
                <a:gd name="connsiteX3" fmla="*/ 1441345 w 1441412"/>
                <a:gd name="connsiteY3" fmla="*/ 1701908 h 1898907"/>
                <a:gd name="connsiteX4" fmla="*/ 1073045 w 1441412"/>
                <a:gd name="connsiteY4" fmla="*/ 717658 h 1898907"/>
                <a:gd name="connsiteX5" fmla="*/ 1136545 w 1441412"/>
                <a:gd name="connsiteY5" fmla="*/ 1403458 h 1898907"/>
                <a:gd name="connsiteX6" fmla="*/ 1161945 w 1441412"/>
                <a:gd name="connsiteY6" fmla="*/ 1047858 h 1898907"/>
                <a:gd name="connsiteX7" fmla="*/ 996845 w 1441412"/>
                <a:gd name="connsiteY7" fmla="*/ 1320908 h 1898907"/>
                <a:gd name="connsiteX8" fmla="*/ 1047645 w 1441412"/>
                <a:gd name="connsiteY8" fmla="*/ 927208 h 1898907"/>
                <a:gd name="connsiteX9" fmla="*/ 660295 w 1441412"/>
                <a:gd name="connsiteY9" fmla="*/ 1435208 h 1898907"/>
                <a:gd name="connsiteX10" fmla="*/ 368195 w 1441412"/>
                <a:gd name="connsiteY10" fmla="*/ 1816208 h 1898907"/>
                <a:gd name="connsiteX11" fmla="*/ 755545 w 1441412"/>
                <a:gd name="connsiteY11" fmla="*/ 1460608 h 1898907"/>
                <a:gd name="connsiteX12" fmla="*/ 863495 w 1441412"/>
                <a:gd name="connsiteY12" fmla="*/ 1847958 h 1898907"/>
                <a:gd name="connsiteX13" fmla="*/ 1352445 w 1441412"/>
                <a:gd name="connsiteY13" fmla="*/ 1892408 h 1898907"/>
                <a:gd name="connsiteX14" fmla="*/ 12595 w 1441412"/>
                <a:gd name="connsiteY14" fmla="*/ 1828908 h 1898907"/>
                <a:gd name="connsiteX15" fmla="*/ 692045 w 1441412"/>
                <a:gd name="connsiteY15" fmla="*/ 1397108 h 1898907"/>
                <a:gd name="connsiteX16" fmla="*/ 888895 w 1441412"/>
                <a:gd name="connsiteY16" fmla="*/ 1085958 h 1898907"/>
                <a:gd name="connsiteX17" fmla="*/ 907945 w 1441412"/>
                <a:gd name="connsiteY17" fmla="*/ 108 h 189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41412" h="1898907">
                  <a:moveTo>
                    <a:pt x="907945" y="108"/>
                  </a:moveTo>
                  <a:cubicBezTo>
                    <a:pt x="966153" y="-11534"/>
                    <a:pt x="1205337" y="920858"/>
                    <a:pt x="1238145" y="1016108"/>
                  </a:cubicBezTo>
                  <a:cubicBezTo>
                    <a:pt x="1270953" y="1111358"/>
                    <a:pt x="1070928" y="457308"/>
                    <a:pt x="1104795" y="571608"/>
                  </a:cubicBezTo>
                  <a:cubicBezTo>
                    <a:pt x="1138662" y="685908"/>
                    <a:pt x="1446637" y="1677566"/>
                    <a:pt x="1441345" y="1701908"/>
                  </a:cubicBezTo>
                  <a:cubicBezTo>
                    <a:pt x="1436053" y="1726250"/>
                    <a:pt x="1123845" y="767400"/>
                    <a:pt x="1073045" y="717658"/>
                  </a:cubicBezTo>
                  <a:cubicBezTo>
                    <a:pt x="1022245" y="667916"/>
                    <a:pt x="1121728" y="1348425"/>
                    <a:pt x="1136545" y="1403458"/>
                  </a:cubicBezTo>
                  <a:cubicBezTo>
                    <a:pt x="1151362" y="1458491"/>
                    <a:pt x="1185228" y="1061616"/>
                    <a:pt x="1161945" y="1047858"/>
                  </a:cubicBezTo>
                  <a:cubicBezTo>
                    <a:pt x="1138662" y="1034100"/>
                    <a:pt x="1015895" y="1341016"/>
                    <a:pt x="996845" y="1320908"/>
                  </a:cubicBezTo>
                  <a:cubicBezTo>
                    <a:pt x="977795" y="1300800"/>
                    <a:pt x="1103737" y="908158"/>
                    <a:pt x="1047645" y="927208"/>
                  </a:cubicBezTo>
                  <a:cubicBezTo>
                    <a:pt x="991553" y="946258"/>
                    <a:pt x="660295" y="1435208"/>
                    <a:pt x="660295" y="1435208"/>
                  </a:cubicBezTo>
                  <a:cubicBezTo>
                    <a:pt x="547053" y="1583375"/>
                    <a:pt x="352320" y="1811975"/>
                    <a:pt x="368195" y="1816208"/>
                  </a:cubicBezTo>
                  <a:cubicBezTo>
                    <a:pt x="384070" y="1820441"/>
                    <a:pt x="672995" y="1455316"/>
                    <a:pt x="755545" y="1460608"/>
                  </a:cubicBezTo>
                  <a:cubicBezTo>
                    <a:pt x="838095" y="1465900"/>
                    <a:pt x="764012" y="1775991"/>
                    <a:pt x="863495" y="1847958"/>
                  </a:cubicBezTo>
                  <a:cubicBezTo>
                    <a:pt x="962978" y="1919925"/>
                    <a:pt x="1494262" y="1895583"/>
                    <a:pt x="1352445" y="1892408"/>
                  </a:cubicBezTo>
                  <a:cubicBezTo>
                    <a:pt x="1210628" y="1889233"/>
                    <a:pt x="122662" y="1911458"/>
                    <a:pt x="12595" y="1828908"/>
                  </a:cubicBezTo>
                  <a:cubicBezTo>
                    <a:pt x="-97472" y="1746358"/>
                    <a:pt x="545995" y="1520933"/>
                    <a:pt x="692045" y="1397108"/>
                  </a:cubicBezTo>
                  <a:cubicBezTo>
                    <a:pt x="838095" y="1273283"/>
                    <a:pt x="852912" y="1321966"/>
                    <a:pt x="888895" y="1085958"/>
                  </a:cubicBezTo>
                  <a:cubicBezTo>
                    <a:pt x="924878" y="849950"/>
                    <a:pt x="849737" y="11750"/>
                    <a:pt x="907945" y="10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: 図形 1393">
              <a:extLst>
                <a:ext uri="{FF2B5EF4-FFF2-40B4-BE49-F238E27FC236}">
                  <a16:creationId xmlns:a16="http://schemas.microsoft.com/office/drawing/2014/main" id="{CB714719-5F8D-4596-86E5-2F9EFD45A73B}"/>
                </a:ext>
              </a:extLst>
            </p:cNvPr>
            <p:cNvSpPr/>
            <p:nvPr/>
          </p:nvSpPr>
          <p:spPr>
            <a:xfrm>
              <a:off x="3084291" y="4893402"/>
              <a:ext cx="3066923" cy="1841864"/>
            </a:xfrm>
            <a:custGeom>
              <a:avLst/>
              <a:gdLst>
                <a:gd name="connsiteX0" fmla="*/ 293909 w 3066923"/>
                <a:gd name="connsiteY0" fmla="*/ 59598 h 1841864"/>
                <a:gd name="connsiteX1" fmla="*/ 332009 w 3066923"/>
                <a:gd name="connsiteY1" fmla="*/ 116748 h 1841864"/>
                <a:gd name="connsiteX2" fmla="*/ 452659 w 3066923"/>
                <a:gd name="connsiteY2" fmla="*/ 313598 h 1841864"/>
                <a:gd name="connsiteX3" fmla="*/ 338359 w 3066923"/>
                <a:gd name="connsiteY3" fmla="*/ 427898 h 1841864"/>
                <a:gd name="connsiteX4" fmla="*/ 598709 w 3066923"/>
                <a:gd name="connsiteY4" fmla="*/ 758098 h 1841864"/>
                <a:gd name="connsiteX5" fmla="*/ 1189259 w 3066923"/>
                <a:gd name="connsiteY5" fmla="*/ 1304198 h 1841864"/>
                <a:gd name="connsiteX6" fmla="*/ 2173509 w 3066923"/>
                <a:gd name="connsiteY6" fmla="*/ 1501048 h 1841864"/>
                <a:gd name="connsiteX7" fmla="*/ 2681509 w 3066923"/>
                <a:gd name="connsiteY7" fmla="*/ 1043848 h 1841864"/>
                <a:gd name="connsiteX8" fmla="*/ 2217959 w 3066923"/>
                <a:gd name="connsiteY8" fmla="*/ 1393098 h 1841864"/>
                <a:gd name="connsiteX9" fmla="*/ 2344959 w 3066923"/>
                <a:gd name="connsiteY9" fmla="*/ 1532798 h 1841864"/>
                <a:gd name="connsiteX10" fmla="*/ 3062509 w 3066923"/>
                <a:gd name="connsiteY10" fmla="*/ 1697898 h 1841864"/>
                <a:gd name="connsiteX11" fmla="*/ 1963959 w 3066923"/>
                <a:gd name="connsiteY11" fmla="*/ 1589948 h 1841864"/>
                <a:gd name="connsiteX12" fmla="*/ 808259 w 3066923"/>
                <a:gd name="connsiteY12" fmla="*/ 1837598 h 1841864"/>
                <a:gd name="connsiteX13" fmla="*/ 2630709 w 3066923"/>
                <a:gd name="connsiteY13" fmla="*/ 1742348 h 1841864"/>
                <a:gd name="connsiteX14" fmla="*/ 998759 w 3066923"/>
                <a:gd name="connsiteY14" fmla="*/ 1685198 h 1841864"/>
                <a:gd name="connsiteX15" fmla="*/ 732059 w 3066923"/>
                <a:gd name="connsiteY15" fmla="*/ 1824898 h 1841864"/>
                <a:gd name="connsiteX16" fmla="*/ 84359 w 3066923"/>
                <a:gd name="connsiteY16" fmla="*/ 1831248 h 1841864"/>
                <a:gd name="connsiteX17" fmla="*/ 1011459 w 3066923"/>
                <a:gd name="connsiteY17" fmla="*/ 1780448 h 1841864"/>
                <a:gd name="connsiteX18" fmla="*/ 1049559 w 3066923"/>
                <a:gd name="connsiteY18" fmla="*/ 1272448 h 1841864"/>
                <a:gd name="connsiteX19" fmla="*/ 1411509 w 3066923"/>
                <a:gd name="connsiteY19" fmla="*/ 1564548 h 1841864"/>
                <a:gd name="connsiteX20" fmla="*/ 916209 w 3066923"/>
                <a:gd name="connsiteY20" fmla="*/ 1329598 h 1841864"/>
                <a:gd name="connsiteX21" fmla="*/ 636809 w 3066923"/>
                <a:gd name="connsiteY21" fmla="*/ 1031148 h 1841864"/>
                <a:gd name="connsiteX22" fmla="*/ 414559 w 3066923"/>
                <a:gd name="connsiteY22" fmla="*/ 942248 h 1841864"/>
                <a:gd name="connsiteX23" fmla="*/ 859059 w 3066923"/>
                <a:gd name="connsiteY23" fmla="*/ 1196248 h 1841864"/>
                <a:gd name="connsiteX24" fmla="*/ 300259 w 3066923"/>
                <a:gd name="connsiteY24" fmla="*/ 1100998 h 1841864"/>
                <a:gd name="connsiteX25" fmla="*/ 490759 w 3066923"/>
                <a:gd name="connsiteY25" fmla="*/ 1005748 h 1841864"/>
                <a:gd name="connsiteX26" fmla="*/ 287559 w 3066923"/>
                <a:gd name="connsiteY26" fmla="*/ 1202598 h 1841864"/>
                <a:gd name="connsiteX27" fmla="*/ 154209 w 3066923"/>
                <a:gd name="connsiteY27" fmla="*/ 1323248 h 1841864"/>
                <a:gd name="connsiteX28" fmla="*/ 268509 w 3066923"/>
                <a:gd name="connsiteY28" fmla="*/ 1551848 h 1841864"/>
                <a:gd name="connsiteX29" fmla="*/ 293909 w 3066923"/>
                <a:gd name="connsiteY29" fmla="*/ 1761398 h 1841864"/>
                <a:gd name="connsiteX30" fmla="*/ 103409 w 3066923"/>
                <a:gd name="connsiteY30" fmla="*/ 1513748 h 1841864"/>
                <a:gd name="connsiteX31" fmla="*/ 122459 w 3066923"/>
                <a:gd name="connsiteY31" fmla="*/ 1812198 h 1841864"/>
                <a:gd name="connsiteX32" fmla="*/ 1809 w 3066923"/>
                <a:gd name="connsiteY32" fmla="*/ 1551848 h 1841864"/>
                <a:gd name="connsiteX33" fmla="*/ 230409 w 3066923"/>
                <a:gd name="connsiteY33" fmla="*/ 986698 h 1841864"/>
                <a:gd name="connsiteX34" fmla="*/ 293909 w 3066923"/>
                <a:gd name="connsiteY34" fmla="*/ 59598 h 184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066923" h="1841864">
                  <a:moveTo>
                    <a:pt x="293909" y="59598"/>
                  </a:moveTo>
                  <a:cubicBezTo>
                    <a:pt x="310842" y="-85394"/>
                    <a:pt x="305551" y="74415"/>
                    <a:pt x="332009" y="116748"/>
                  </a:cubicBezTo>
                  <a:cubicBezTo>
                    <a:pt x="358467" y="159081"/>
                    <a:pt x="451601" y="261740"/>
                    <a:pt x="452659" y="313598"/>
                  </a:cubicBezTo>
                  <a:cubicBezTo>
                    <a:pt x="453717" y="365456"/>
                    <a:pt x="314017" y="353815"/>
                    <a:pt x="338359" y="427898"/>
                  </a:cubicBezTo>
                  <a:cubicBezTo>
                    <a:pt x="362701" y="501981"/>
                    <a:pt x="456892" y="612048"/>
                    <a:pt x="598709" y="758098"/>
                  </a:cubicBezTo>
                  <a:cubicBezTo>
                    <a:pt x="740526" y="904148"/>
                    <a:pt x="926792" y="1180373"/>
                    <a:pt x="1189259" y="1304198"/>
                  </a:cubicBezTo>
                  <a:cubicBezTo>
                    <a:pt x="1451726" y="1428023"/>
                    <a:pt x="1924801" y="1544440"/>
                    <a:pt x="2173509" y="1501048"/>
                  </a:cubicBezTo>
                  <a:cubicBezTo>
                    <a:pt x="2422217" y="1457656"/>
                    <a:pt x="2674101" y="1061840"/>
                    <a:pt x="2681509" y="1043848"/>
                  </a:cubicBezTo>
                  <a:cubicBezTo>
                    <a:pt x="2688917" y="1025856"/>
                    <a:pt x="2274051" y="1311606"/>
                    <a:pt x="2217959" y="1393098"/>
                  </a:cubicBezTo>
                  <a:cubicBezTo>
                    <a:pt x="2161867" y="1474590"/>
                    <a:pt x="2204201" y="1481998"/>
                    <a:pt x="2344959" y="1532798"/>
                  </a:cubicBezTo>
                  <a:cubicBezTo>
                    <a:pt x="2485717" y="1583598"/>
                    <a:pt x="3126009" y="1688373"/>
                    <a:pt x="3062509" y="1697898"/>
                  </a:cubicBezTo>
                  <a:cubicBezTo>
                    <a:pt x="2999009" y="1707423"/>
                    <a:pt x="2339667" y="1566665"/>
                    <a:pt x="1963959" y="1589948"/>
                  </a:cubicBezTo>
                  <a:cubicBezTo>
                    <a:pt x="1588251" y="1613231"/>
                    <a:pt x="697134" y="1812198"/>
                    <a:pt x="808259" y="1837598"/>
                  </a:cubicBezTo>
                  <a:cubicBezTo>
                    <a:pt x="919384" y="1862998"/>
                    <a:pt x="2598959" y="1767748"/>
                    <a:pt x="2630709" y="1742348"/>
                  </a:cubicBezTo>
                  <a:cubicBezTo>
                    <a:pt x="2662459" y="1716948"/>
                    <a:pt x="1315201" y="1671440"/>
                    <a:pt x="998759" y="1685198"/>
                  </a:cubicBezTo>
                  <a:cubicBezTo>
                    <a:pt x="682317" y="1698956"/>
                    <a:pt x="884459" y="1800556"/>
                    <a:pt x="732059" y="1824898"/>
                  </a:cubicBezTo>
                  <a:cubicBezTo>
                    <a:pt x="579659" y="1849240"/>
                    <a:pt x="37792" y="1838656"/>
                    <a:pt x="84359" y="1831248"/>
                  </a:cubicBezTo>
                  <a:cubicBezTo>
                    <a:pt x="130926" y="1823840"/>
                    <a:pt x="850592" y="1873581"/>
                    <a:pt x="1011459" y="1780448"/>
                  </a:cubicBezTo>
                  <a:cubicBezTo>
                    <a:pt x="1172326" y="1687315"/>
                    <a:pt x="982884" y="1308431"/>
                    <a:pt x="1049559" y="1272448"/>
                  </a:cubicBezTo>
                  <a:cubicBezTo>
                    <a:pt x="1116234" y="1236465"/>
                    <a:pt x="1433734" y="1555023"/>
                    <a:pt x="1411509" y="1564548"/>
                  </a:cubicBezTo>
                  <a:cubicBezTo>
                    <a:pt x="1389284" y="1574073"/>
                    <a:pt x="1045326" y="1418498"/>
                    <a:pt x="916209" y="1329598"/>
                  </a:cubicBezTo>
                  <a:cubicBezTo>
                    <a:pt x="787092" y="1240698"/>
                    <a:pt x="720417" y="1095706"/>
                    <a:pt x="636809" y="1031148"/>
                  </a:cubicBezTo>
                  <a:cubicBezTo>
                    <a:pt x="553201" y="966590"/>
                    <a:pt x="377517" y="914731"/>
                    <a:pt x="414559" y="942248"/>
                  </a:cubicBezTo>
                  <a:cubicBezTo>
                    <a:pt x="451601" y="969765"/>
                    <a:pt x="878109" y="1169790"/>
                    <a:pt x="859059" y="1196248"/>
                  </a:cubicBezTo>
                  <a:cubicBezTo>
                    <a:pt x="840009" y="1222706"/>
                    <a:pt x="361642" y="1132748"/>
                    <a:pt x="300259" y="1100998"/>
                  </a:cubicBezTo>
                  <a:cubicBezTo>
                    <a:pt x="238876" y="1069248"/>
                    <a:pt x="492876" y="988815"/>
                    <a:pt x="490759" y="1005748"/>
                  </a:cubicBezTo>
                  <a:cubicBezTo>
                    <a:pt x="488642" y="1022681"/>
                    <a:pt x="343651" y="1149681"/>
                    <a:pt x="287559" y="1202598"/>
                  </a:cubicBezTo>
                  <a:cubicBezTo>
                    <a:pt x="231467" y="1255515"/>
                    <a:pt x="157384" y="1265040"/>
                    <a:pt x="154209" y="1323248"/>
                  </a:cubicBezTo>
                  <a:cubicBezTo>
                    <a:pt x="151034" y="1381456"/>
                    <a:pt x="245226" y="1478823"/>
                    <a:pt x="268509" y="1551848"/>
                  </a:cubicBezTo>
                  <a:cubicBezTo>
                    <a:pt x="291792" y="1624873"/>
                    <a:pt x="321426" y="1767748"/>
                    <a:pt x="293909" y="1761398"/>
                  </a:cubicBezTo>
                  <a:cubicBezTo>
                    <a:pt x="266392" y="1755048"/>
                    <a:pt x="131984" y="1505281"/>
                    <a:pt x="103409" y="1513748"/>
                  </a:cubicBezTo>
                  <a:cubicBezTo>
                    <a:pt x="74834" y="1522215"/>
                    <a:pt x="139392" y="1805848"/>
                    <a:pt x="122459" y="1812198"/>
                  </a:cubicBezTo>
                  <a:cubicBezTo>
                    <a:pt x="105526" y="1818548"/>
                    <a:pt x="-16183" y="1689431"/>
                    <a:pt x="1809" y="1551848"/>
                  </a:cubicBezTo>
                  <a:cubicBezTo>
                    <a:pt x="19801" y="1414265"/>
                    <a:pt x="178551" y="1232231"/>
                    <a:pt x="230409" y="986698"/>
                  </a:cubicBezTo>
                  <a:cubicBezTo>
                    <a:pt x="282267" y="741165"/>
                    <a:pt x="276976" y="204590"/>
                    <a:pt x="293909" y="5959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: 図形 1394">
              <a:extLst>
                <a:ext uri="{FF2B5EF4-FFF2-40B4-BE49-F238E27FC236}">
                  <a16:creationId xmlns:a16="http://schemas.microsoft.com/office/drawing/2014/main" id="{FEFCFC3B-078B-4EE4-9CE9-8F10D3957551}"/>
                </a:ext>
              </a:extLst>
            </p:cNvPr>
            <p:cNvSpPr/>
            <p:nvPr/>
          </p:nvSpPr>
          <p:spPr>
            <a:xfrm>
              <a:off x="6046388" y="6115010"/>
              <a:ext cx="476412" cy="2780513"/>
            </a:xfrm>
            <a:custGeom>
              <a:avLst/>
              <a:gdLst>
                <a:gd name="connsiteX0" fmla="*/ 208362 w 476412"/>
                <a:gd name="connsiteY0" fmla="*/ 40 h 2780513"/>
                <a:gd name="connsiteX1" fmla="*/ 430612 w 476412"/>
                <a:gd name="connsiteY1" fmla="*/ 647740 h 2780513"/>
                <a:gd name="connsiteX2" fmla="*/ 430612 w 476412"/>
                <a:gd name="connsiteY2" fmla="*/ 831890 h 2780513"/>
                <a:gd name="connsiteX3" fmla="*/ 398862 w 476412"/>
                <a:gd name="connsiteY3" fmla="*/ 1231940 h 2780513"/>
                <a:gd name="connsiteX4" fmla="*/ 449662 w 476412"/>
                <a:gd name="connsiteY4" fmla="*/ 1009690 h 2780513"/>
                <a:gd name="connsiteX5" fmla="*/ 233762 w 476412"/>
                <a:gd name="connsiteY5" fmla="*/ 1866940 h 2780513"/>
                <a:gd name="connsiteX6" fmla="*/ 475062 w 476412"/>
                <a:gd name="connsiteY6" fmla="*/ 1130340 h 2780513"/>
                <a:gd name="connsiteX7" fmla="*/ 100412 w 476412"/>
                <a:gd name="connsiteY7" fmla="*/ 2546390 h 2780513"/>
                <a:gd name="connsiteX8" fmla="*/ 49612 w 476412"/>
                <a:gd name="connsiteY8" fmla="*/ 2774990 h 2780513"/>
                <a:gd name="connsiteX9" fmla="*/ 5162 w 476412"/>
                <a:gd name="connsiteY9" fmla="*/ 2508290 h 2780513"/>
                <a:gd name="connsiteX10" fmla="*/ 176612 w 476412"/>
                <a:gd name="connsiteY10" fmla="*/ 2514640 h 2780513"/>
                <a:gd name="connsiteX11" fmla="*/ 240112 w 476412"/>
                <a:gd name="connsiteY11" fmla="*/ 1555790 h 2780513"/>
                <a:gd name="connsiteX12" fmla="*/ 189312 w 476412"/>
                <a:gd name="connsiteY12" fmla="*/ 736640 h 2780513"/>
                <a:gd name="connsiteX13" fmla="*/ 316312 w 476412"/>
                <a:gd name="connsiteY13" fmla="*/ 1441490 h 2780513"/>
                <a:gd name="connsiteX14" fmla="*/ 233762 w 476412"/>
                <a:gd name="connsiteY14" fmla="*/ 406440 h 2780513"/>
                <a:gd name="connsiteX15" fmla="*/ 233762 w 476412"/>
                <a:gd name="connsiteY15" fmla="*/ 215940 h 2780513"/>
                <a:gd name="connsiteX16" fmla="*/ 335362 w 476412"/>
                <a:gd name="connsiteY16" fmla="*/ 908090 h 2780513"/>
                <a:gd name="connsiteX17" fmla="*/ 405212 w 476412"/>
                <a:gd name="connsiteY17" fmla="*/ 679490 h 2780513"/>
                <a:gd name="connsiteX18" fmla="*/ 208362 w 476412"/>
                <a:gd name="connsiteY18" fmla="*/ 40 h 278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76412" h="2780513">
                  <a:moveTo>
                    <a:pt x="208362" y="40"/>
                  </a:moveTo>
                  <a:cubicBezTo>
                    <a:pt x="212595" y="-5252"/>
                    <a:pt x="393570" y="509098"/>
                    <a:pt x="430612" y="647740"/>
                  </a:cubicBezTo>
                  <a:cubicBezTo>
                    <a:pt x="467654" y="786382"/>
                    <a:pt x="435904" y="734523"/>
                    <a:pt x="430612" y="831890"/>
                  </a:cubicBezTo>
                  <a:cubicBezTo>
                    <a:pt x="425320" y="929257"/>
                    <a:pt x="395687" y="1202307"/>
                    <a:pt x="398862" y="1231940"/>
                  </a:cubicBezTo>
                  <a:cubicBezTo>
                    <a:pt x="402037" y="1261573"/>
                    <a:pt x="477179" y="903857"/>
                    <a:pt x="449662" y="1009690"/>
                  </a:cubicBezTo>
                  <a:cubicBezTo>
                    <a:pt x="422145" y="1115523"/>
                    <a:pt x="229529" y="1846832"/>
                    <a:pt x="233762" y="1866940"/>
                  </a:cubicBezTo>
                  <a:cubicBezTo>
                    <a:pt x="237995" y="1887048"/>
                    <a:pt x="497287" y="1017098"/>
                    <a:pt x="475062" y="1130340"/>
                  </a:cubicBezTo>
                  <a:cubicBezTo>
                    <a:pt x="452837" y="1243582"/>
                    <a:pt x="171320" y="2272282"/>
                    <a:pt x="100412" y="2546390"/>
                  </a:cubicBezTo>
                  <a:cubicBezTo>
                    <a:pt x="29504" y="2820498"/>
                    <a:pt x="65487" y="2781340"/>
                    <a:pt x="49612" y="2774990"/>
                  </a:cubicBezTo>
                  <a:cubicBezTo>
                    <a:pt x="33737" y="2768640"/>
                    <a:pt x="-16005" y="2551682"/>
                    <a:pt x="5162" y="2508290"/>
                  </a:cubicBezTo>
                  <a:cubicBezTo>
                    <a:pt x="26329" y="2464898"/>
                    <a:pt x="137454" y="2673390"/>
                    <a:pt x="176612" y="2514640"/>
                  </a:cubicBezTo>
                  <a:cubicBezTo>
                    <a:pt x="215770" y="2355890"/>
                    <a:pt x="237995" y="1852123"/>
                    <a:pt x="240112" y="1555790"/>
                  </a:cubicBezTo>
                  <a:cubicBezTo>
                    <a:pt x="242229" y="1259457"/>
                    <a:pt x="176612" y="755690"/>
                    <a:pt x="189312" y="736640"/>
                  </a:cubicBezTo>
                  <a:cubicBezTo>
                    <a:pt x="202012" y="717590"/>
                    <a:pt x="308904" y="1496523"/>
                    <a:pt x="316312" y="1441490"/>
                  </a:cubicBezTo>
                  <a:cubicBezTo>
                    <a:pt x="323720" y="1386457"/>
                    <a:pt x="247520" y="610698"/>
                    <a:pt x="233762" y="406440"/>
                  </a:cubicBezTo>
                  <a:cubicBezTo>
                    <a:pt x="220004" y="202182"/>
                    <a:pt x="216829" y="132332"/>
                    <a:pt x="233762" y="215940"/>
                  </a:cubicBezTo>
                  <a:cubicBezTo>
                    <a:pt x="250695" y="299548"/>
                    <a:pt x="306787" y="830832"/>
                    <a:pt x="335362" y="908090"/>
                  </a:cubicBezTo>
                  <a:cubicBezTo>
                    <a:pt x="363937" y="985348"/>
                    <a:pt x="423204" y="827657"/>
                    <a:pt x="405212" y="679490"/>
                  </a:cubicBezTo>
                  <a:cubicBezTo>
                    <a:pt x="387220" y="531323"/>
                    <a:pt x="204129" y="5332"/>
                    <a:pt x="208362" y="40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: 図形 1395">
              <a:extLst>
                <a:ext uri="{FF2B5EF4-FFF2-40B4-BE49-F238E27FC236}">
                  <a16:creationId xmlns:a16="http://schemas.microsoft.com/office/drawing/2014/main" id="{E884C540-7356-4098-9318-7EA5B95A64A9}"/>
                </a:ext>
              </a:extLst>
            </p:cNvPr>
            <p:cNvSpPr/>
            <p:nvPr/>
          </p:nvSpPr>
          <p:spPr>
            <a:xfrm>
              <a:off x="2844595" y="6646183"/>
              <a:ext cx="1695970" cy="2381669"/>
            </a:xfrm>
            <a:custGeom>
              <a:avLst/>
              <a:gdLst>
                <a:gd name="connsiteX0" fmla="*/ 1168605 w 1695970"/>
                <a:gd name="connsiteY0" fmla="*/ 8617 h 2381669"/>
                <a:gd name="connsiteX1" fmla="*/ 1086055 w 1695970"/>
                <a:gd name="connsiteY1" fmla="*/ 21317 h 2381669"/>
                <a:gd name="connsiteX2" fmla="*/ 425655 w 1695970"/>
                <a:gd name="connsiteY2" fmla="*/ 40367 h 2381669"/>
                <a:gd name="connsiteX3" fmla="*/ 317705 w 1695970"/>
                <a:gd name="connsiteY3" fmla="*/ 199117 h 2381669"/>
                <a:gd name="connsiteX4" fmla="*/ 205 w 1695970"/>
                <a:gd name="connsiteY4" fmla="*/ 535667 h 2381669"/>
                <a:gd name="connsiteX5" fmla="*/ 368505 w 1695970"/>
                <a:gd name="connsiteY5" fmla="*/ 72117 h 2381669"/>
                <a:gd name="connsiteX6" fmla="*/ 914605 w 1695970"/>
                <a:gd name="connsiteY6" fmla="*/ 78467 h 2381669"/>
                <a:gd name="connsiteX7" fmla="*/ 520905 w 1695970"/>
                <a:gd name="connsiteY7" fmla="*/ 180067 h 2381669"/>
                <a:gd name="connsiteX8" fmla="*/ 539955 w 1695970"/>
                <a:gd name="connsiteY8" fmla="*/ 313417 h 2381669"/>
                <a:gd name="connsiteX9" fmla="*/ 501855 w 1695970"/>
                <a:gd name="connsiteY9" fmla="*/ 1729467 h 2381669"/>
                <a:gd name="connsiteX10" fmla="*/ 457405 w 1695970"/>
                <a:gd name="connsiteY10" fmla="*/ 675367 h 2381669"/>
                <a:gd name="connsiteX11" fmla="*/ 539955 w 1695970"/>
                <a:gd name="connsiteY11" fmla="*/ 2142217 h 2381669"/>
                <a:gd name="connsiteX12" fmla="*/ 647905 w 1695970"/>
                <a:gd name="connsiteY12" fmla="*/ 2180317 h 2381669"/>
                <a:gd name="connsiteX13" fmla="*/ 1695655 w 1695970"/>
                <a:gd name="connsiteY13" fmla="*/ 2370817 h 2381669"/>
                <a:gd name="connsiteX14" fmla="*/ 762205 w 1695970"/>
                <a:gd name="connsiteY14" fmla="*/ 2358117 h 2381669"/>
                <a:gd name="connsiteX15" fmla="*/ 1086055 w 1695970"/>
                <a:gd name="connsiteY15" fmla="*/ 2358117 h 2381669"/>
                <a:gd name="connsiteX16" fmla="*/ 647905 w 1695970"/>
                <a:gd name="connsiteY16" fmla="*/ 2307317 h 2381669"/>
                <a:gd name="connsiteX17" fmla="*/ 362155 w 1695970"/>
                <a:gd name="connsiteY17" fmla="*/ 1792967 h 2381669"/>
                <a:gd name="connsiteX18" fmla="*/ 178005 w 1695970"/>
                <a:gd name="connsiteY18" fmla="*/ 656317 h 2381669"/>
                <a:gd name="connsiteX19" fmla="*/ 412955 w 1695970"/>
                <a:gd name="connsiteY19" fmla="*/ 1513567 h 2381669"/>
                <a:gd name="connsiteX20" fmla="*/ 51005 w 1695970"/>
                <a:gd name="connsiteY20" fmla="*/ 491217 h 2381669"/>
                <a:gd name="connsiteX21" fmla="*/ 533605 w 1695970"/>
                <a:gd name="connsiteY21" fmla="*/ 161017 h 2381669"/>
                <a:gd name="connsiteX22" fmla="*/ 1168605 w 1695970"/>
                <a:gd name="connsiteY22" fmla="*/ 8617 h 238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95970" h="2381669">
                  <a:moveTo>
                    <a:pt x="1168605" y="8617"/>
                  </a:moveTo>
                  <a:cubicBezTo>
                    <a:pt x="1260680" y="-14666"/>
                    <a:pt x="1209880" y="16025"/>
                    <a:pt x="1086055" y="21317"/>
                  </a:cubicBezTo>
                  <a:cubicBezTo>
                    <a:pt x="962230" y="26609"/>
                    <a:pt x="553713" y="10734"/>
                    <a:pt x="425655" y="40367"/>
                  </a:cubicBezTo>
                  <a:cubicBezTo>
                    <a:pt x="297597" y="70000"/>
                    <a:pt x="388613" y="116567"/>
                    <a:pt x="317705" y="199117"/>
                  </a:cubicBezTo>
                  <a:cubicBezTo>
                    <a:pt x="246797" y="281667"/>
                    <a:pt x="-8262" y="556834"/>
                    <a:pt x="205" y="535667"/>
                  </a:cubicBezTo>
                  <a:cubicBezTo>
                    <a:pt x="8672" y="514500"/>
                    <a:pt x="216105" y="148317"/>
                    <a:pt x="368505" y="72117"/>
                  </a:cubicBezTo>
                  <a:cubicBezTo>
                    <a:pt x="520905" y="-4083"/>
                    <a:pt x="889205" y="60475"/>
                    <a:pt x="914605" y="78467"/>
                  </a:cubicBezTo>
                  <a:cubicBezTo>
                    <a:pt x="940005" y="96459"/>
                    <a:pt x="583347" y="140909"/>
                    <a:pt x="520905" y="180067"/>
                  </a:cubicBezTo>
                  <a:cubicBezTo>
                    <a:pt x="458463" y="219225"/>
                    <a:pt x="543130" y="55184"/>
                    <a:pt x="539955" y="313417"/>
                  </a:cubicBezTo>
                  <a:cubicBezTo>
                    <a:pt x="536780" y="571650"/>
                    <a:pt x="515613" y="1669142"/>
                    <a:pt x="501855" y="1729467"/>
                  </a:cubicBezTo>
                  <a:cubicBezTo>
                    <a:pt x="488097" y="1789792"/>
                    <a:pt x="451055" y="606575"/>
                    <a:pt x="457405" y="675367"/>
                  </a:cubicBezTo>
                  <a:cubicBezTo>
                    <a:pt x="463755" y="744159"/>
                    <a:pt x="508205" y="1891392"/>
                    <a:pt x="539955" y="2142217"/>
                  </a:cubicBezTo>
                  <a:cubicBezTo>
                    <a:pt x="571705" y="2393042"/>
                    <a:pt x="455288" y="2142217"/>
                    <a:pt x="647905" y="2180317"/>
                  </a:cubicBezTo>
                  <a:cubicBezTo>
                    <a:pt x="840522" y="2218417"/>
                    <a:pt x="1676605" y="2341184"/>
                    <a:pt x="1695655" y="2370817"/>
                  </a:cubicBezTo>
                  <a:cubicBezTo>
                    <a:pt x="1714705" y="2400450"/>
                    <a:pt x="863805" y="2360234"/>
                    <a:pt x="762205" y="2358117"/>
                  </a:cubicBezTo>
                  <a:cubicBezTo>
                    <a:pt x="660605" y="2356000"/>
                    <a:pt x="1105105" y="2366584"/>
                    <a:pt x="1086055" y="2358117"/>
                  </a:cubicBezTo>
                  <a:cubicBezTo>
                    <a:pt x="1067005" y="2349650"/>
                    <a:pt x="768555" y="2401509"/>
                    <a:pt x="647905" y="2307317"/>
                  </a:cubicBezTo>
                  <a:cubicBezTo>
                    <a:pt x="527255" y="2213125"/>
                    <a:pt x="440472" y="2068134"/>
                    <a:pt x="362155" y="1792967"/>
                  </a:cubicBezTo>
                  <a:cubicBezTo>
                    <a:pt x="283838" y="1517800"/>
                    <a:pt x="169538" y="702884"/>
                    <a:pt x="178005" y="656317"/>
                  </a:cubicBezTo>
                  <a:cubicBezTo>
                    <a:pt x="186472" y="609750"/>
                    <a:pt x="434122" y="1541084"/>
                    <a:pt x="412955" y="1513567"/>
                  </a:cubicBezTo>
                  <a:cubicBezTo>
                    <a:pt x="391788" y="1486050"/>
                    <a:pt x="30897" y="716642"/>
                    <a:pt x="51005" y="491217"/>
                  </a:cubicBezTo>
                  <a:cubicBezTo>
                    <a:pt x="71113" y="265792"/>
                    <a:pt x="351572" y="239334"/>
                    <a:pt x="533605" y="161017"/>
                  </a:cubicBezTo>
                  <a:cubicBezTo>
                    <a:pt x="715638" y="82700"/>
                    <a:pt x="1076530" y="31900"/>
                    <a:pt x="1168605" y="8617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: 図形 1396">
              <a:extLst>
                <a:ext uri="{FF2B5EF4-FFF2-40B4-BE49-F238E27FC236}">
                  <a16:creationId xmlns:a16="http://schemas.microsoft.com/office/drawing/2014/main" id="{A06F1065-04D3-4D28-AC2D-98787D937604}"/>
                </a:ext>
              </a:extLst>
            </p:cNvPr>
            <p:cNvSpPr/>
            <p:nvPr/>
          </p:nvSpPr>
          <p:spPr>
            <a:xfrm>
              <a:off x="4881763" y="10791933"/>
              <a:ext cx="1253086" cy="552823"/>
            </a:xfrm>
            <a:custGeom>
              <a:avLst/>
              <a:gdLst>
                <a:gd name="connsiteX0" fmla="*/ 1387 w 1253086"/>
                <a:gd name="connsiteY0" fmla="*/ 542817 h 552823"/>
                <a:gd name="connsiteX1" fmla="*/ 693537 w 1253086"/>
                <a:gd name="connsiteY1" fmla="*/ 193567 h 552823"/>
                <a:gd name="connsiteX2" fmla="*/ 553837 w 1253086"/>
                <a:gd name="connsiteY2" fmla="*/ 307867 h 552823"/>
                <a:gd name="connsiteX3" fmla="*/ 1011037 w 1253086"/>
                <a:gd name="connsiteY3" fmla="*/ 3067 h 552823"/>
                <a:gd name="connsiteX4" fmla="*/ 1252337 w 1253086"/>
                <a:gd name="connsiteY4" fmla="*/ 530117 h 552823"/>
                <a:gd name="connsiteX5" fmla="*/ 1080887 w 1253086"/>
                <a:gd name="connsiteY5" fmla="*/ 238017 h 552823"/>
                <a:gd name="connsiteX6" fmla="*/ 915787 w 1253086"/>
                <a:gd name="connsiteY6" fmla="*/ 498367 h 552823"/>
                <a:gd name="connsiteX7" fmla="*/ 433187 w 1253086"/>
                <a:gd name="connsiteY7" fmla="*/ 453917 h 552823"/>
                <a:gd name="connsiteX8" fmla="*/ 566537 w 1253086"/>
                <a:gd name="connsiteY8" fmla="*/ 466617 h 552823"/>
                <a:gd name="connsiteX9" fmla="*/ 903087 w 1253086"/>
                <a:gd name="connsiteY9" fmla="*/ 460267 h 552823"/>
                <a:gd name="connsiteX10" fmla="*/ 1387 w 1253086"/>
                <a:gd name="connsiteY10" fmla="*/ 542817 h 55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3086" h="552823">
                  <a:moveTo>
                    <a:pt x="1387" y="542817"/>
                  </a:moveTo>
                  <a:cubicBezTo>
                    <a:pt x="-33538" y="498367"/>
                    <a:pt x="601462" y="232725"/>
                    <a:pt x="693537" y="193567"/>
                  </a:cubicBezTo>
                  <a:cubicBezTo>
                    <a:pt x="785612" y="154409"/>
                    <a:pt x="500920" y="339617"/>
                    <a:pt x="553837" y="307867"/>
                  </a:cubicBezTo>
                  <a:cubicBezTo>
                    <a:pt x="606754" y="276117"/>
                    <a:pt x="894620" y="-33975"/>
                    <a:pt x="1011037" y="3067"/>
                  </a:cubicBezTo>
                  <a:cubicBezTo>
                    <a:pt x="1127454" y="40109"/>
                    <a:pt x="1240695" y="490959"/>
                    <a:pt x="1252337" y="530117"/>
                  </a:cubicBezTo>
                  <a:cubicBezTo>
                    <a:pt x="1263979" y="569275"/>
                    <a:pt x="1136979" y="243309"/>
                    <a:pt x="1080887" y="238017"/>
                  </a:cubicBezTo>
                  <a:cubicBezTo>
                    <a:pt x="1024795" y="232725"/>
                    <a:pt x="1023737" y="462384"/>
                    <a:pt x="915787" y="498367"/>
                  </a:cubicBezTo>
                  <a:cubicBezTo>
                    <a:pt x="807837" y="534350"/>
                    <a:pt x="433187" y="453917"/>
                    <a:pt x="433187" y="453917"/>
                  </a:cubicBezTo>
                  <a:lnTo>
                    <a:pt x="566537" y="466617"/>
                  </a:lnTo>
                  <a:cubicBezTo>
                    <a:pt x="644854" y="467675"/>
                    <a:pt x="991987" y="450742"/>
                    <a:pt x="903087" y="460267"/>
                  </a:cubicBezTo>
                  <a:cubicBezTo>
                    <a:pt x="814187" y="469792"/>
                    <a:pt x="36312" y="587267"/>
                    <a:pt x="1387" y="542817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: 図形 1398">
              <a:extLst>
                <a:ext uri="{FF2B5EF4-FFF2-40B4-BE49-F238E27FC236}">
                  <a16:creationId xmlns:a16="http://schemas.microsoft.com/office/drawing/2014/main" id="{77722785-5B34-4642-B740-02B41A35EC05}"/>
                </a:ext>
              </a:extLst>
            </p:cNvPr>
            <p:cNvSpPr/>
            <p:nvPr/>
          </p:nvSpPr>
          <p:spPr>
            <a:xfrm>
              <a:off x="3268376" y="1661589"/>
              <a:ext cx="1071610" cy="1494766"/>
            </a:xfrm>
            <a:custGeom>
              <a:avLst/>
              <a:gdLst>
                <a:gd name="connsiteX0" fmla="*/ 1043274 w 1071610"/>
                <a:gd name="connsiteY0" fmla="*/ 262461 h 1494766"/>
                <a:gd name="connsiteX1" fmla="*/ 1011524 w 1071610"/>
                <a:gd name="connsiteY1" fmla="*/ 192611 h 1494766"/>
                <a:gd name="connsiteX2" fmla="*/ 732124 w 1071610"/>
                <a:gd name="connsiteY2" fmla="*/ 40211 h 1494766"/>
                <a:gd name="connsiteX3" fmla="*/ 8224 w 1071610"/>
                <a:gd name="connsiteY3" fmla="*/ 1011761 h 1494766"/>
                <a:gd name="connsiteX4" fmla="*/ 325724 w 1071610"/>
                <a:gd name="connsiteY4" fmla="*/ 357711 h 1494766"/>
                <a:gd name="connsiteX5" fmla="*/ 84424 w 1071610"/>
                <a:gd name="connsiteY5" fmla="*/ 1075261 h 1494766"/>
                <a:gd name="connsiteX6" fmla="*/ 166974 w 1071610"/>
                <a:gd name="connsiteY6" fmla="*/ 1494361 h 1494766"/>
                <a:gd name="connsiteX7" fmla="*/ 122524 w 1071610"/>
                <a:gd name="connsiteY7" fmla="*/ 1005411 h 1494766"/>
                <a:gd name="connsiteX8" fmla="*/ 287624 w 1071610"/>
                <a:gd name="connsiteY8" fmla="*/ 491061 h 1494766"/>
                <a:gd name="connsiteX9" fmla="*/ 674974 w 1071610"/>
                <a:gd name="connsiteY9" fmla="*/ 78311 h 1494766"/>
                <a:gd name="connsiteX10" fmla="*/ 1043274 w 1071610"/>
                <a:gd name="connsiteY10" fmla="*/ 262461 h 149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1610" h="1494766">
                  <a:moveTo>
                    <a:pt x="1043274" y="262461"/>
                  </a:moveTo>
                  <a:cubicBezTo>
                    <a:pt x="1099366" y="281511"/>
                    <a:pt x="1063382" y="229653"/>
                    <a:pt x="1011524" y="192611"/>
                  </a:cubicBezTo>
                  <a:cubicBezTo>
                    <a:pt x="959666" y="155569"/>
                    <a:pt x="899341" y="-96314"/>
                    <a:pt x="732124" y="40211"/>
                  </a:cubicBezTo>
                  <a:cubicBezTo>
                    <a:pt x="564907" y="176736"/>
                    <a:pt x="75957" y="958844"/>
                    <a:pt x="8224" y="1011761"/>
                  </a:cubicBezTo>
                  <a:cubicBezTo>
                    <a:pt x="-59509" y="1064678"/>
                    <a:pt x="313024" y="347128"/>
                    <a:pt x="325724" y="357711"/>
                  </a:cubicBezTo>
                  <a:cubicBezTo>
                    <a:pt x="338424" y="368294"/>
                    <a:pt x="110882" y="885819"/>
                    <a:pt x="84424" y="1075261"/>
                  </a:cubicBezTo>
                  <a:cubicBezTo>
                    <a:pt x="57966" y="1264703"/>
                    <a:pt x="160624" y="1506003"/>
                    <a:pt x="166974" y="1494361"/>
                  </a:cubicBezTo>
                  <a:cubicBezTo>
                    <a:pt x="173324" y="1482719"/>
                    <a:pt x="102416" y="1172628"/>
                    <a:pt x="122524" y="1005411"/>
                  </a:cubicBezTo>
                  <a:cubicBezTo>
                    <a:pt x="142632" y="838194"/>
                    <a:pt x="195549" y="645578"/>
                    <a:pt x="287624" y="491061"/>
                  </a:cubicBezTo>
                  <a:cubicBezTo>
                    <a:pt x="379699" y="336544"/>
                    <a:pt x="552207" y="123819"/>
                    <a:pt x="674974" y="78311"/>
                  </a:cubicBezTo>
                  <a:cubicBezTo>
                    <a:pt x="797741" y="32803"/>
                    <a:pt x="987182" y="243411"/>
                    <a:pt x="1043274" y="26246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0" name="フリーフォーム: 図形 1399">
              <a:extLst>
                <a:ext uri="{FF2B5EF4-FFF2-40B4-BE49-F238E27FC236}">
                  <a16:creationId xmlns:a16="http://schemas.microsoft.com/office/drawing/2014/main" id="{890B577F-E3A3-4BED-BC75-99EEACBF5773}"/>
                </a:ext>
              </a:extLst>
            </p:cNvPr>
            <p:cNvSpPr/>
            <p:nvPr/>
          </p:nvSpPr>
          <p:spPr>
            <a:xfrm>
              <a:off x="4252312" y="1560222"/>
              <a:ext cx="1253702" cy="1477048"/>
            </a:xfrm>
            <a:custGeom>
              <a:avLst/>
              <a:gdLst>
                <a:gd name="connsiteX0" fmla="*/ 14888 w 1253702"/>
                <a:gd name="connsiteY0" fmla="*/ 395578 h 1477048"/>
                <a:gd name="connsiteX1" fmla="*/ 97438 w 1253702"/>
                <a:gd name="connsiteY1" fmla="*/ 344778 h 1477048"/>
                <a:gd name="connsiteX2" fmla="*/ 332388 w 1253702"/>
                <a:gd name="connsiteY2" fmla="*/ 1878 h 1477048"/>
                <a:gd name="connsiteX3" fmla="*/ 1094388 w 1253702"/>
                <a:gd name="connsiteY3" fmla="*/ 516228 h 1477048"/>
                <a:gd name="connsiteX4" fmla="*/ 1081688 w 1253702"/>
                <a:gd name="connsiteY4" fmla="*/ 503528 h 1477048"/>
                <a:gd name="connsiteX5" fmla="*/ 1253138 w 1253702"/>
                <a:gd name="connsiteY5" fmla="*/ 821028 h 1477048"/>
                <a:gd name="connsiteX6" fmla="*/ 1138838 w 1253702"/>
                <a:gd name="connsiteY6" fmla="*/ 1468728 h 1477048"/>
                <a:gd name="connsiteX7" fmla="*/ 1253138 w 1253702"/>
                <a:gd name="connsiteY7" fmla="*/ 1157578 h 1477048"/>
                <a:gd name="connsiteX8" fmla="*/ 1183288 w 1253702"/>
                <a:gd name="connsiteY8" fmla="*/ 713078 h 1477048"/>
                <a:gd name="connsiteX9" fmla="*/ 1195988 w 1253702"/>
                <a:gd name="connsiteY9" fmla="*/ 948028 h 1477048"/>
                <a:gd name="connsiteX10" fmla="*/ 1119788 w 1253702"/>
                <a:gd name="connsiteY10" fmla="*/ 662278 h 1477048"/>
                <a:gd name="connsiteX11" fmla="*/ 954688 w 1253702"/>
                <a:gd name="connsiteY11" fmla="*/ 452728 h 1477048"/>
                <a:gd name="connsiteX12" fmla="*/ 986438 w 1253702"/>
                <a:gd name="connsiteY12" fmla="*/ 567028 h 1477048"/>
                <a:gd name="connsiteX13" fmla="*/ 719738 w 1253702"/>
                <a:gd name="connsiteY13" fmla="*/ 357478 h 1477048"/>
                <a:gd name="connsiteX14" fmla="*/ 783238 w 1253702"/>
                <a:gd name="connsiteY14" fmla="*/ 332078 h 1477048"/>
                <a:gd name="connsiteX15" fmla="*/ 383188 w 1253702"/>
                <a:gd name="connsiteY15" fmla="*/ 135228 h 1477048"/>
                <a:gd name="connsiteX16" fmla="*/ 14888 w 1253702"/>
                <a:gd name="connsiteY16" fmla="*/ 395578 h 147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53702" h="1477048">
                  <a:moveTo>
                    <a:pt x="14888" y="395578"/>
                  </a:moveTo>
                  <a:cubicBezTo>
                    <a:pt x="-32737" y="430503"/>
                    <a:pt x="44521" y="410395"/>
                    <a:pt x="97438" y="344778"/>
                  </a:cubicBezTo>
                  <a:cubicBezTo>
                    <a:pt x="150355" y="279161"/>
                    <a:pt x="166230" y="-26697"/>
                    <a:pt x="332388" y="1878"/>
                  </a:cubicBezTo>
                  <a:cubicBezTo>
                    <a:pt x="498546" y="30453"/>
                    <a:pt x="969505" y="432620"/>
                    <a:pt x="1094388" y="516228"/>
                  </a:cubicBezTo>
                  <a:cubicBezTo>
                    <a:pt x="1219271" y="599836"/>
                    <a:pt x="1055230" y="452728"/>
                    <a:pt x="1081688" y="503528"/>
                  </a:cubicBezTo>
                  <a:cubicBezTo>
                    <a:pt x="1108146" y="554328"/>
                    <a:pt x="1243613" y="660161"/>
                    <a:pt x="1253138" y="821028"/>
                  </a:cubicBezTo>
                  <a:cubicBezTo>
                    <a:pt x="1262663" y="981895"/>
                    <a:pt x="1138838" y="1412636"/>
                    <a:pt x="1138838" y="1468728"/>
                  </a:cubicBezTo>
                  <a:cubicBezTo>
                    <a:pt x="1138838" y="1524820"/>
                    <a:pt x="1245730" y="1283520"/>
                    <a:pt x="1253138" y="1157578"/>
                  </a:cubicBezTo>
                  <a:cubicBezTo>
                    <a:pt x="1260546" y="1031636"/>
                    <a:pt x="1192813" y="748003"/>
                    <a:pt x="1183288" y="713078"/>
                  </a:cubicBezTo>
                  <a:cubicBezTo>
                    <a:pt x="1173763" y="678153"/>
                    <a:pt x="1206571" y="956495"/>
                    <a:pt x="1195988" y="948028"/>
                  </a:cubicBezTo>
                  <a:cubicBezTo>
                    <a:pt x="1185405" y="939561"/>
                    <a:pt x="1160005" y="744828"/>
                    <a:pt x="1119788" y="662278"/>
                  </a:cubicBezTo>
                  <a:cubicBezTo>
                    <a:pt x="1079571" y="579728"/>
                    <a:pt x="976913" y="468603"/>
                    <a:pt x="954688" y="452728"/>
                  </a:cubicBezTo>
                  <a:cubicBezTo>
                    <a:pt x="932463" y="436853"/>
                    <a:pt x="1025596" y="582903"/>
                    <a:pt x="986438" y="567028"/>
                  </a:cubicBezTo>
                  <a:cubicBezTo>
                    <a:pt x="947280" y="551153"/>
                    <a:pt x="753605" y="396636"/>
                    <a:pt x="719738" y="357478"/>
                  </a:cubicBezTo>
                  <a:cubicBezTo>
                    <a:pt x="685871" y="318320"/>
                    <a:pt x="839330" y="369120"/>
                    <a:pt x="783238" y="332078"/>
                  </a:cubicBezTo>
                  <a:cubicBezTo>
                    <a:pt x="727146" y="295036"/>
                    <a:pt x="505955" y="126761"/>
                    <a:pt x="383188" y="135228"/>
                  </a:cubicBezTo>
                  <a:cubicBezTo>
                    <a:pt x="260421" y="143695"/>
                    <a:pt x="62513" y="360653"/>
                    <a:pt x="14888" y="39557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: 図形 1400">
              <a:extLst>
                <a:ext uri="{FF2B5EF4-FFF2-40B4-BE49-F238E27FC236}">
                  <a16:creationId xmlns:a16="http://schemas.microsoft.com/office/drawing/2014/main" id="{9FEFBE11-DEC5-4B8F-AA11-F80EECC2743E}"/>
                </a:ext>
              </a:extLst>
            </p:cNvPr>
            <p:cNvSpPr/>
            <p:nvPr/>
          </p:nvSpPr>
          <p:spPr>
            <a:xfrm>
              <a:off x="5547956" y="2717392"/>
              <a:ext cx="366717" cy="636101"/>
            </a:xfrm>
            <a:custGeom>
              <a:avLst/>
              <a:gdLst>
                <a:gd name="connsiteX0" fmla="*/ 1944 w 366717"/>
                <a:gd name="connsiteY0" fmla="*/ 408 h 636101"/>
                <a:gd name="connsiteX1" fmla="*/ 357544 w 366717"/>
                <a:gd name="connsiteY1" fmla="*/ 222658 h 636101"/>
                <a:gd name="connsiteX2" fmla="*/ 262294 w 366717"/>
                <a:gd name="connsiteY2" fmla="*/ 635408 h 636101"/>
                <a:gd name="connsiteX3" fmla="*/ 268644 w 366717"/>
                <a:gd name="connsiteY3" fmla="*/ 311558 h 636101"/>
                <a:gd name="connsiteX4" fmla="*/ 281344 w 366717"/>
                <a:gd name="connsiteY4" fmla="*/ 635408 h 636101"/>
                <a:gd name="connsiteX5" fmla="*/ 268644 w 366717"/>
                <a:gd name="connsiteY5" fmla="*/ 394108 h 636101"/>
                <a:gd name="connsiteX6" fmla="*/ 217844 w 366717"/>
                <a:gd name="connsiteY6" fmla="*/ 273458 h 636101"/>
                <a:gd name="connsiteX7" fmla="*/ 1944 w 366717"/>
                <a:gd name="connsiteY7" fmla="*/ 408 h 636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6717" h="636101">
                  <a:moveTo>
                    <a:pt x="1944" y="408"/>
                  </a:moveTo>
                  <a:cubicBezTo>
                    <a:pt x="25227" y="-8059"/>
                    <a:pt x="314152" y="116825"/>
                    <a:pt x="357544" y="222658"/>
                  </a:cubicBezTo>
                  <a:cubicBezTo>
                    <a:pt x="400936" y="328491"/>
                    <a:pt x="277111" y="620591"/>
                    <a:pt x="262294" y="635408"/>
                  </a:cubicBezTo>
                  <a:cubicBezTo>
                    <a:pt x="247477" y="650225"/>
                    <a:pt x="265469" y="311558"/>
                    <a:pt x="268644" y="311558"/>
                  </a:cubicBezTo>
                  <a:cubicBezTo>
                    <a:pt x="271819" y="311558"/>
                    <a:pt x="281344" y="621650"/>
                    <a:pt x="281344" y="635408"/>
                  </a:cubicBezTo>
                  <a:cubicBezTo>
                    <a:pt x="281344" y="649166"/>
                    <a:pt x="279227" y="454433"/>
                    <a:pt x="268644" y="394108"/>
                  </a:cubicBezTo>
                  <a:cubicBezTo>
                    <a:pt x="258061" y="333783"/>
                    <a:pt x="264411" y="342250"/>
                    <a:pt x="217844" y="273458"/>
                  </a:cubicBezTo>
                  <a:cubicBezTo>
                    <a:pt x="171277" y="204666"/>
                    <a:pt x="-21339" y="8875"/>
                    <a:pt x="1944" y="408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: 図形 1401">
              <a:extLst>
                <a:ext uri="{FF2B5EF4-FFF2-40B4-BE49-F238E27FC236}">
                  <a16:creationId xmlns:a16="http://schemas.microsoft.com/office/drawing/2014/main" id="{CA84300D-1E0E-4188-923C-0B838682D73A}"/>
                </a:ext>
              </a:extLst>
            </p:cNvPr>
            <p:cNvSpPr/>
            <p:nvPr/>
          </p:nvSpPr>
          <p:spPr>
            <a:xfrm>
              <a:off x="1790724" y="3835076"/>
              <a:ext cx="1869534" cy="385514"/>
            </a:xfrm>
            <a:custGeom>
              <a:avLst/>
              <a:gdLst>
                <a:gd name="connsiteX0" fmla="*/ 1828776 w 1869534"/>
                <a:gd name="connsiteY0" fmla="*/ 82874 h 385514"/>
                <a:gd name="connsiteX1" fmla="*/ 1777976 w 1869534"/>
                <a:gd name="connsiteY1" fmla="*/ 82874 h 385514"/>
                <a:gd name="connsiteX2" fmla="*/ 1022326 w 1869534"/>
                <a:gd name="connsiteY2" fmla="*/ 13024 h 385514"/>
                <a:gd name="connsiteX3" fmla="*/ 6326 w 1869534"/>
                <a:gd name="connsiteY3" fmla="*/ 381324 h 385514"/>
                <a:gd name="connsiteX4" fmla="*/ 577826 w 1869534"/>
                <a:gd name="connsiteY4" fmla="*/ 216224 h 385514"/>
                <a:gd name="connsiteX5" fmla="*/ 279376 w 1869534"/>
                <a:gd name="connsiteY5" fmla="*/ 279724 h 385514"/>
                <a:gd name="connsiteX6" fmla="*/ 317476 w 1869534"/>
                <a:gd name="connsiteY6" fmla="*/ 298774 h 385514"/>
                <a:gd name="connsiteX7" fmla="*/ 1028676 w 1869534"/>
                <a:gd name="connsiteY7" fmla="*/ 57474 h 385514"/>
                <a:gd name="connsiteX8" fmla="*/ 755626 w 1869534"/>
                <a:gd name="connsiteY8" fmla="*/ 101924 h 385514"/>
                <a:gd name="connsiteX9" fmla="*/ 628626 w 1869534"/>
                <a:gd name="connsiteY9" fmla="*/ 216224 h 385514"/>
                <a:gd name="connsiteX10" fmla="*/ 1085826 w 1869534"/>
                <a:gd name="connsiteY10" fmla="*/ 63824 h 385514"/>
                <a:gd name="connsiteX11" fmla="*/ 1828776 w 1869534"/>
                <a:gd name="connsiteY11" fmla="*/ 82874 h 38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69534" h="385514">
                  <a:moveTo>
                    <a:pt x="1828776" y="82874"/>
                  </a:moveTo>
                  <a:cubicBezTo>
                    <a:pt x="1944134" y="86049"/>
                    <a:pt x="1777976" y="82874"/>
                    <a:pt x="1777976" y="82874"/>
                  </a:cubicBezTo>
                  <a:cubicBezTo>
                    <a:pt x="1643568" y="71232"/>
                    <a:pt x="1317601" y="-36718"/>
                    <a:pt x="1022326" y="13024"/>
                  </a:cubicBezTo>
                  <a:cubicBezTo>
                    <a:pt x="727051" y="62766"/>
                    <a:pt x="80409" y="347457"/>
                    <a:pt x="6326" y="381324"/>
                  </a:cubicBezTo>
                  <a:cubicBezTo>
                    <a:pt x="-67757" y="415191"/>
                    <a:pt x="532318" y="233157"/>
                    <a:pt x="577826" y="216224"/>
                  </a:cubicBezTo>
                  <a:cubicBezTo>
                    <a:pt x="623334" y="199291"/>
                    <a:pt x="322768" y="265966"/>
                    <a:pt x="279376" y="279724"/>
                  </a:cubicBezTo>
                  <a:cubicBezTo>
                    <a:pt x="235984" y="293482"/>
                    <a:pt x="192593" y="335816"/>
                    <a:pt x="317476" y="298774"/>
                  </a:cubicBezTo>
                  <a:cubicBezTo>
                    <a:pt x="442359" y="261732"/>
                    <a:pt x="955651" y="90282"/>
                    <a:pt x="1028676" y="57474"/>
                  </a:cubicBezTo>
                  <a:cubicBezTo>
                    <a:pt x="1101701" y="24666"/>
                    <a:pt x="822301" y="75466"/>
                    <a:pt x="755626" y="101924"/>
                  </a:cubicBezTo>
                  <a:cubicBezTo>
                    <a:pt x="688951" y="128382"/>
                    <a:pt x="573593" y="222574"/>
                    <a:pt x="628626" y="216224"/>
                  </a:cubicBezTo>
                  <a:cubicBezTo>
                    <a:pt x="683659" y="209874"/>
                    <a:pt x="887918" y="83932"/>
                    <a:pt x="1085826" y="63824"/>
                  </a:cubicBezTo>
                  <a:cubicBezTo>
                    <a:pt x="1283734" y="43716"/>
                    <a:pt x="1713418" y="79699"/>
                    <a:pt x="1828776" y="8287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: 図形 1402">
              <a:extLst>
                <a:ext uri="{FF2B5EF4-FFF2-40B4-BE49-F238E27FC236}">
                  <a16:creationId xmlns:a16="http://schemas.microsoft.com/office/drawing/2014/main" id="{31BC6095-8CB0-4A91-8544-06A2A33EDF88}"/>
                </a:ext>
              </a:extLst>
            </p:cNvPr>
            <p:cNvSpPr/>
            <p:nvPr/>
          </p:nvSpPr>
          <p:spPr>
            <a:xfrm>
              <a:off x="3478042" y="4080145"/>
              <a:ext cx="401966" cy="556500"/>
            </a:xfrm>
            <a:custGeom>
              <a:avLst/>
              <a:gdLst>
                <a:gd name="connsiteX0" fmla="*/ 338308 w 401966"/>
                <a:gd name="connsiteY0" fmla="*/ 2905 h 556500"/>
                <a:gd name="connsiteX1" fmla="*/ 65258 w 401966"/>
                <a:gd name="connsiteY1" fmla="*/ 307705 h 556500"/>
                <a:gd name="connsiteX2" fmla="*/ 401808 w 401966"/>
                <a:gd name="connsiteY2" fmla="*/ 79105 h 556500"/>
                <a:gd name="connsiteX3" fmla="*/ 14458 w 401966"/>
                <a:gd name="connsiteY3" fmla="*/ 466455 h 556500"/>
                <a:gd name="connsiteX4" fmla="*/ 77958 w 401966"/>
                <a:gd name="connsiteY4" fmla="*/ 472805 h 556500"/>
                <a:gd name="connsiteX5" fmla="*/ 33508 w 401966"/>
                <a:gd name="connsiteY5" fmla="*/ 529955 h 556500"/>
                <a:gd name="connsiteX6" fmla="*/ 338308 w 401966"/>
                <a:gd name="connsiteY6" fmla="*/ 2905 h 55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1966" h="556500">
                  <a:moveTo>
                    <a:pt x="338308" y="2905"/>
                  </a:moveTo>
                  <a:cubicBezTo>
                    <a:pt x="343600" y="-34137"/>
                    <a:pt x="54675" y="295005"/>
                    <a:pt x="65258" y="307705"/>
                  </a:cubicBezTo>
                  <a:cubicBezTo>
                    <a:pt x="75841" y="320405"/>
                    <a:pt x="410275" y="52647"/>
                    <a:pt x="401808" y="79105"/>
                  </a:cubicBezTo>
                  <a:cubicBezTo>
                    <a:pt x="393341" y="105563"/>
                    <a:pt x="68433" y="400838"/>
                    <a:pt x="14458" y="466455"/>
                  </a:cubicBezTo>
                  <a:cubicBezTo>
                    <a:pt x="-39517" y="532072"/>
                    <a:pt x="74783" y="462222"/>
                    <a:pt x="77958" y="472805"/>
                  </a:cubicBezTo>
                  <a:cubicBezTo>
                    <a:pt x="81133" y="483388"/>
                    <a:pt x="-6709" y="610388"/>
                    <a:pt x="33508" y="529955"/>
                  </a:cubicBezTo>
                  <a:cubicBezTo>
                    <a:pt x="73725" y="449522"/>
                    <a:pt x="333016" y="39947"/>
                    <a:pt x="338308" y="2905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: 図形 1403">
              <a:extLst>
                <a:ext uri="{FF2B5EF4-FFF2-40B4-BE49-F238E27FC236}">
                  <a16:creationId xmlns:a16="http://schemas.microsoft.com/office/drawing/2014/main" id="{66AB08C2-200F-4D9C-B66A-F2070DF9211C}"/>
                </a:ext>
              </a:extLst>
            </p:cNvPr>
            <p:cNvSpPr/>
            <p:nvPr/>
          </p:nvSpPr>
          <p:spPr>
            <a:xfrm>
              <a:off x="1317742" y="4162585"/>
              <a:ext cx="2084310" cy="983075"/>
            </a:xfrm>
            <a:custGeom>
              <a:avLst/>
              <a:gdLst>
                <a:gd name="connsiteX0" fmla="*/ 2060458 w 2084310"/>
                <a:gd name="connsiteY0" fmla="*/ 9365 h 983075"/>
                <a:gd name="connsiteX1" fmla="*/ 1946158 w 2084310"/>
                <a:gd name="connsiteY1" fmla="*/ 66515 h 983075"/>
                <a:gd name="connsiteX2" fmla="*/ 263408 w 2084310"/>
                <a:gd name="connsiteY2" fmla="*/ 822165 h 983075"/>
                <a:gd name="connsiteX3" fmla="*/ 536458 w 2084310"/>
                <a:gd name="connsiteY3" fmla="*/ 739615 h 983075"/>
                <a:gd name="connsiteX4" fmla="*/ 15758 w 2084310"/>
                <a:gd name="connsiteY4" fmla="*/ 974565 h 983075"/>
                <a:gd name="connsiteX5" fmla="*/ 1254008 w 2084310"/>
                <a:gd name="connsiteY5" fmla="*/ 384015 h 983075"/>
                <a:gd name="connsiteX6" fmla="*/ 2060458 w 2084310"/>
                <a:gd name="connsiteY6" fmla="*/ 9365 h 98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4310" h="983075">
                  <a:moveTo>
                    <a:pt x="2060458" y="9365"/>
                  </a:moveTo>
                  <a:cubicBezTo>
                    <a:pt x="2153062" y="-29794"/>
                    <a:pt x="1946158" y="66515"/>
                    <a:pt x="1946158" y="66515"/>
                  </a:cubicBezTo>
                  <a:lnTo>
                    <a:pt x="263408" y="822165"/>
                  </a:lnTo>
                  <a:cubicBezTo>
                    <a:pt x="28458" y="934348"/>
                    <a:pt x="577733" y="714215"/>
                    <a:pt x="536458" y="739615"/>
                  </a:cubicBezTo>
                  <a:cubicBezTo>
                    <a:pt x="495183" y="765015"/>
                    <a:pt x="-103834" y="1033832"/>
                    <a:pt x="15758" y="974565"/>
                  </a:cubicBezTo>
                  <a:cubicBezTo>
                    <a:pt x="135350" y="915298"/>
                    <a:pt x="1254008" y="384015"/>
                    <a:pt x="1254008" y="384015"/>
                  </a:cubicBezTo>
                  <a:lnTo>
                    <a:pt x="2060458" y="9365"/>
                  </a:ln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: 図形 1404">
              <a:extLst>
                <a:ext uri="{FF2B5EF4-FFF2-40B4-BE49-F238E27FC236}">
                  <a16:creationId xmlns:a16="http://schemas.microsoft.com/office/drawing/2014/main" id="{93541107-3E03-49EB-A6CD-19DBE408A902}"/>
                </a:ext>
              </a:extLst>
            </p:cNvPr>
            <p:cNvSpPr/>
            <p:nvPr/>
          </p:nvSpPr>
          <p:spPr>
            <a:xfrm>
              <a:off x="5260181" y="3587726"/>
              <a:ext cx="903279" cy="934221"/>
            </a:xfrm>
            <a:custGeom>
              <a:avLst/>
              <a:gdLst>
                <a:gd name="connsiteX0" fmla="*/ 23019 w 903279"/>
                <a:gd name="connsiteY0" fmla="*/ 393724 h 934221"/>
                <a:gd name="connsiteX1" fmla="*/ 111919 w 903279"/>
                <a:gd name="connsiteY1" fmla="*/ 355624 h 934221"/>
                <a:gd name="connsiteX2" fmla="*/ 435769 w 903279"/>
                <a:gd name="connsiteY2" fmla="*/ 24 h 934221"/>
                <a:gd name="connsiteX3" fmla="*/ 277019 w 903279"/>
                <a:gd name="connsiteY3" fmla="*/ 336574 h 934221"/>
                <a:gd name="connsiteX4" fmla="*/ 473869 w 903279"/>
                <a:gd name="connsiteY4" fmla="*/ 196874 h 934221"/>
                <a:gd name="connsiteX5" fmla="*/ 359569 w 903279"/>
                <a:gd name="connsiteY5" fmla="*/ 781074 h 934221"/>
                <a:gd name="connsiteX6" fmla="*/ 873919 w 903279"/>
                <a:gd name="connsiteY6" fmla="*/ 679474 h 934221"/>
                <a:gd name="connsiteX7" fmla="*/ 765969 w 903279"/>
                <a:gd name="connsiteY7" fmla="*/ 717574 h 934221"/>
                <a:gd name="connsiteX8" fmla="*/ 150019 w 903279"/>
                <a:gd name="connsiteY8" fmla="*/ 869974 h 934221"/>
                <a:gd name="connsiteX9" fmla="*/ 480219 w 903279"/>
                <a:gd name="connsiteY9" fmla="*/ 831874 h 934221"/>
                <a:gd name="connsiteX10" fmla="*/ 499269 w 903279"/>
                <a:gd name="connsiteY10" fmla="*/ 933474 h 934221"/>
                <a:gd name="connsiteX11" fmla="*/ 315119 w 903279"/>
                <a:gd name="connsiteY11" fmla="*/ 876324 h 934221"/>
                <a:gd name="connsiteX12" fmla="*/ 194469 w 903279"/>
                <a:gd name="connsiteY12" fmla="*/ 844574 h 934221"/>
                <a:gd name="connsiteX13" fmla="*/ 499269 w 903279"/>
                <a:gd name="connsiteY13" fmla="*/ 69874 h 934221"/>
                <a:gd name="connsiteX14" fmla="*/ 23019 w 903279"/>
                <a:gd name="connsiteY14" fmla="*/ 393724 h 93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3279" h="934221">
                  <a:moveTo>
                    <a:pt x="23019" y="393724"/>
                  </a:moveTo>
                  <a:cubicBezTo>
                    <a:pt x="-41539" y="441349"/>
                    <a:pt x="43127" y="421241"/>
                    <a:pt x="111919" y="355624"/>
                  </a:cubicBezTo>
                  <a:cubicBezTo>
                    <a:pt x="180711" y="290007"/>
                    <a:pt x="408252" y="3199"/>
                    <a:pt x="435769" y="24"/>
                  </a:cubicBezTo>
                  <a:cubicBezTo>
                    <a:pt x="463286" y="-3151"/>
                    <a:pt x="270669" y="303766"/>
                    <a:pt x="277019" y="336574"/>
                  </a:cubicBezTo>
                  <a:cubicBezTo>
                    <a:pt x="283369" y="369382"/>
                    <a:pt x="460111" y="122791"/>
                    <a:pt x="473869" y="196874"/>
                  </a:cubicBezTo>
                  <a:cubicBezTo>
                    <a:pt x="487627" y="270957"/>
                    <a:pt x="292894" y="700641"/>
                    <a:pt x="359569" y="781074"/>
                  </a:cubicBezTo>
                  <a:cubicBezTo>
                    <a:pt x="426244" y="861507"/>
                    <a:pt x="806186" y="690057"/>
                    <a:pt x="873919" y="679474"/>
                  </a:cubicBezTo>
                  <a:cubicBezTo>
                    <a:pt x="941652" y="668891"/>
                    <a:pt x="886619" y="685824"/>
                    <a:pt x="765969" y="717574"/>
                  </a:cubicBezTo>
                  <a:cubicBezTo>
                    <a:pt x="645319" y="749324"/>
                    <a:pt x="197644" y="850924"/>
                    <a:pt x="150019" y="869974"/>
                  </a:cubicBezTo>
                  <a:cubicBezTo>
                    <a:pt x="102394" y="889024"/>
                    <a:pt x="422011" y="821291"/>
                    <a:pt x="480219" y="831874"/>
                  </a:cubicBezTo>
                  <a:cubicBezTo>
                    <a:pt x="538427" y="842457"/>
                    <a:pt x="526786" y="926066"/>
                    <a:pt x="499269" y="933474"/>
                  </a:cubicBezTo>
                  <a:cubicBezTo>
                    <a:pt x="471752" y="940882"/>
                    <a:pt x="365919" y="891141"/>
                    <a:pt x="315119" y="876324"/>
                  </a:cubicBezTo>
                  <a:cubicBezTo>
                    <a:pt x="264319" y="861507"/>
                    <a:pt x="163777" y="978982"/>
                    <a:pt x="194469" y="844574"/>
                  </a:cubicBezTo>
                  <a:cubicBezTo>
                    <a:pt x="225161" y="710166"/>
                    <a:pt x="527844" y="141841"/>
                    <a:pt x="499269" y="69874"/>
                  </a:cubicBezTo>
                  <a:cubicBezTo>
                    <a:pt x="470694" y="-2093"/>
                    <a:pt x="87577" y="346099"/>
                    <a:pt x="23019" y="39372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: 図形 1405">
              <a:extLst>
                <a:ext uri="{FF2B5EF4-FFF2-40B4-BE49-F238E27FC236}">
                  <a16:creationId xmlns:a16="http://schemas.microsoft.com/office/drawing/2014/main" id="{99105ACB-810E-4673-9C5B-A97BCAA1C648}"/>
                </a:ext>
              </a:extLst>
            </p:cNvPr>
            <p:cNvSpPr/>
            <p:nvPr/>
          </p:nvSpPr>
          <p:spPr>
            <a:xfrm>
              <a:off x="6611570" y="6619758"/>
              <a:ext cx="1541936" cy="431845"/>
            </a:xfrm>
            <a:custGeom>
              <a:avLst/>
              <a:gdLst>
                <a:gd name="connsiteX0" fmla="*/ 30530 w 1541936"/>
                <a:gd name="connsiteY0" fmla="*/ 15992 h 431845"/>
                <a:gd name="connsiteX1" fmla="*/ 163880 w 1541936"/>
                <a:gd name="connsiteY1" fmla="*/ 15992 h 431845"/>
                <a:gd name="connsiteX2" fmla="*/ 767130 w 1541936"/>
                <a:gd name="connsiteY2" fmla="*/ 35042 h 431845"/>
                <a:gd name="connsiteX3" fmla="*/ 214680 w 1541936"/>
                <a:gd name="connsiteY3" fmla="*/ 187442 h 431845"/>
                <a:gd name="connsiteX4" fmla="*/ 1541830 w 1541936"/>
                <a:gd name="connsiteY4" fmla="*/ 422392 h 431845"/>
                <a:gd name="connsiteX5" fmla="*/ 290880 w 1541936"/>
                <a:gd name="connsiteY5" fmla="*/ 384292 h 431845"/>
                <a:gd name="connsiteX6" fmla="*/ 754430 w 1541936"/>
                <a:gd name="connsiteY6" fmla="*/ 371592 h 431845"/>
                <a:gd name="connsiteX7" fmla="*/ 195630 w 1541936"/>
                <a:gd name="connsiteY7" fmla="*/ 358892 h 431845"/>
                <a:gd name="connsiteX8" fmla="*/ 690930 w 1541936"/>
                <a:gd name="connsiteY8" fmla="*/ 358892 h 431845"/>
                <a:gd name="connsiteX9" fmla="*/ 144830 w 1541936"/>
                <a:gd name="connsiteY9" fmla="*/ 250942 h 431845"/>
                <a:gd name="connsiteX10" fmla="*/ 856030 w 1541936"/>
                <a:gd name="connsiteY10" fmla="*/ 231892 h 431845"/>
                <a:gd name="connsiteX11" fmla="*/ 30530 w 1541936"/>
                <a:gd name="connsiteY11" fmla="*/ 15992 h 431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1936" h="431845">
                  <a:moveTo>
                    <a:pt x="30530" y="15992"/>
                  </a:moveTo>
                  <a:cubicBezTo>
                    <a:pt x="-84828" y="-19991"/>
                    <a:pt x="163880" y="15992"/>
                    <a:pt x="163880" y="15992"/>
                  </a:cubicBezTo>
                  <a:cubicBezTo>
                    <a:pt x="286647" y="19167"/>
                    <a:pt x="758663" y="6467"/>
                    <a:pt x="767130" y="35042"/>
                  </a:cubicBezTo>
                  <a:cubicBezTo>
                    <a:pt x="775597" y="63617"/>
                    <a:pt x="85563" y="122884"/>
                    <a:pt x="214680" y="187442"/>
                  </a:cubicBezTo>
                  <a:cubicBezTo>
                    <a:pt x="343797" y="252000"/>
                    <a:pt x="1529130" y="389584"/>
                    <a:pt x="1541830" y="422392"/>
                  </a:cubicBezTo>
                  <a:cubicBezTo>
                    <a:pt x="1554530" y="455200"/>
                    <a:pt x="422113" y="392759"/>
                    <a:pt x="290880" y="384292"/>
                  </a:cubicBezTo>
                  <a:cubicBezTo>
                    <a:pt x="159647" y="375825"/>
                    <a:pt x="770305" y="375825"/>
                    <a:pt x="754430" y="371592"/>
                  </a:cubicBezTo>
                  <a:cubicBezTo>
                    <a:pt x="738555" y="367359"/>
                    <a:pt x="206213" y="361009"/>
                    <a:pt x="195630" y="358892"/>
                  </a:cubicBezTo>
                  <a:cubicBezTo>
                    <a:pt x="185047" y="356775"/>
                    <a:pt x="699397" y="376884"/>
                    <a:pt x="690930" y="358892"/>
                  </a:cubicBezTo>
                  <a:cubicBezTo>
                    <a:pt x="682463" y="340900"/>
                    <a:pt x="117313" y="272109"/>
                    <a:pt x="144830" y="250942"/>
                  </a:cubicBezTo>
                  <a:cubicBezTo>
                    <a:pt x="172347" y="229775"/>
                    <a:pt x="872963" y="266817"/>
                    <a:pt x="856030" y="231892"/>
                  </a:cubicBezTo>
                  <a:cubicBezTo>
                    <a:pt x="839097" y="196967"/>
                    <a:pt x="145888" y="51975"/>
                    <a:pt x="30530" y="1599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: 図形 1406">
              <a:extLst>
                <a:ext uri="{FF2B5EF4-FFF2-40B4-BE49-F238E27FC236}">
                  <a16:creationId xmlns:a16="http://schemas.microsoft.com/office/drawing/2014/main" id="{7FB0B985-8704-4D4B-9039-CFE7251B532C}"/>
                </a:ext>
              </a:extLst>
            </p:cNvPr>
            <p:cNvSpPr/>
            <p:nvPr/>
          </p:nvSpPr>
          <p:spPr>
            <a:xfrm>
              <a:off x="6595025" y="6956896"/>
              <a:ext cx="1471308" cy="1082206"/>
            </a:xfrm>
            <a:custGeom>
              <a:avLst/>
              <a:gdLst>
                <a:gd name="connsiteX0" fmla="*/ 53425 w 1471308"/>
                <a:gd name="connsiteY0" fmla="*/ 21754 h 1082206"/>
                <a:gd name="connsiteX1" fmla="*/ 167725 w 1471308"/>
                <a:gd name="connsiteY1" fmla="*/ 85254 h 1082206"/>
                <a:gd name="connsiteX2" fmla="*/ 1139275 w 1471308"/>
                <a:gd name="connsiteY2" fmla="*/ 390054 h 1082206"/>
                <a:gd name="connsiteX3" fmla="*/ 796375 w 1471308"/>
                <a:gd name="connsiteY3" fmla="*/ 377354 h 1082206"/>
                <a:gd name="connsiteX4" fmla="*/ 1120225 w 1471308"/>
                <a:gd name="connsiteY4" fmla="*/ 529754 h 1082206"/>
                <a:gd name="connsiteX5" fmla="*/ 713825 w 1471308"/>
                <a:gd name="connsiteY5" fmla="*/ 536104 h 1082206"/>
                <a:gd name="connsiteX6" fmla="*/ 1469475 w 1471308"/>
                <a:gd name="connsiteY6" fmla="*/ 732954 h 1082206"/>
                <a:gd name="connsiteX7" fmla="*/ 453475 w 1471308"/>
                <a:gd name="connsiteY7" fmla="*/ 694854 h 1082206"/>
                <a:gd name="connsiteX8" fmla="*/ 1259925 w 1471308"/>
                <a:gd name="connsiteY8" fmla="*/ 1082204 h 1082206"/>
                <a:gd name="connsiteX9" fmla="*/ 155025 w 1471308"/>
                <a:gd name="connsiteY9" fmla="*/ 688504 h 1082206"/>
                <a:gd name="connsiteX10" fmla="*/ 713825 w 1471308"/>
                <a:gd name="connsiteY10" fmla="*/ 885354 h 1082206"/>
                <a:gd name="connsiteX11" fmla="*/ 180425 w 1471308"/>
                <a:gd name="connsiteY11" fmla="*/ 612304 h 1082206"/>
                <a:gd name="connsiteX12" fmla="*/ 301075 w 1471308"/>
                <a:gd name="connsiteY12" fmla="*/ 625004 h 1082206"/>
                <a:gd name="connsiteX13" fmla="*/ 243925 w 1471308"/>
                <a:gd name="connsiteY13" fmla="*/ 529754 h 1082206"/>
                <a:gd name="connsiteX14" fmla="*/ 631275 w 1471308"/>
                <a:gd name="connsiteY14" fmla="*/ 510704 h 1082206"/>
                <a:gd name="connsiteX15" fmla="*/ 47075 w 1471308"/>
                <a:gd name="connsiteY15" fmla="*/ 326554 h 1082206"/>
                <a:gd name="connsiteX16" fmla="*/ 231225 w 1471308"/>
                <a:gd name="connsiteY16" fmla="*/ 358304 h 1082206"/>
                <a:gd name="connsiteX17" fmla="*/ 59775 w 1471308"/>
                <a:gd name="connsiteY17" fmla="*/ 294804 h 1082206"/>
                <a:gd name="connsiteX18" fmla="*/ 739225 w 1471308"/>
                <a:gd name="connsiteY18" fmla="*/ 409104 h 1082206"/>
                <a:gd name="connsiteX19" fmla="*/ 53425 w 1471308"/>
                <a:gd name="connsiteY19" fmla="*/ 21754 h 108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1308" h="1082206">
                  <a:moveTo>
                    <a:pt x="53425" y="21754"/>
                  </a:moveTo>
                  <a:cubicBezTo>
                    <a:pt x="-41825" y="-32221"/>
                    <a:pt x="-13250" y="23871"/>
                    <a:pt x="167725" y="85254"/>
                  </a:cubicBezTo>
                  <a:cubicBezTo>
                    <a:pt x="348700" y="146637"/>
                    <a:pt x="1034500" y="341371"/>
                    <a:pt x="1139275" y="390054"/>
                  </a:cubicBezTo>
                  <a:cubicBezTo>
                    <a:pt x="1244050" y="438737"/>
                    <a:pt x="799550" y="354071"/>
                    <a:pt x="796375" y="377354"/>
                  </a:cubicBezTo>
                  <a:cubicBezTo>
                    <a:pt x="793200" y="400637"/>
                    <a:pt x="1133983" y="503296"/>
                    <a:pt x="1120225" y="529754"/>
                  </a:cubicBezTo>
                  <a:cubicBezTo>
                    <a:pt x="1106467" y="556212"/>
                    <a:pt x="655617" y="502237"/>
                    <a:pt x="713825" y="536104"/>
                  </a:cubicBezTo>
                  <a:cubicBezTo>
                    <a:pt x="772033" y="569971"/>
                    <a:pt x="1512867" y="706496"/>
                    <a:pt x="1469475" y="732954"/>
                  </a:cubicBezTo>
                  <a:cubicBezTo>
                    <a:pt x="1426083" y="759412"/>
                    <a:pt x="488400" y="636646"/>
                    <a:pt x="453475" y="694854"/>
                  </a:cubicBezTo>
                  <a:cubicBezTo>
                    <a:pt x="418550" y="753062"/>
                    <a:pt x="1309667" y="1083262"/>
                    <a:pt x="1259925" y="1082204"/>
                  </a:cubicBezTo>
                  <a:cubicBezTo>
                    <a:pt x="1210183" y="1081146"/>
                    <a:pt x="246041" y="721312"/>
                    <a:pt x="155025" y="688504"/>
                  </a:cubicBezTo>
                  <a:cubicBezTo>
                    <a:pt x="64009" y="655696"/>
                    <a:pt x="709592" y="898054"/>
                    <a:pt x="713825" y="885354"/>
                  </a:cubicBezTo>
                  <a:cubicBezTo>
                    <a:pt x="718058" y="872654"/>
                    <a:pt x="249217" y="655696"/>
                    <a:pt x="180425" y="612304"/>
                  </a:cubicBezTo>
                  <a:cubicBezTo>
                    <a:pt x="111633" y="568912"/>
                    <a:pt x="290492" y="638762"/>
                    <a:pt x="301075" y="625004"/>
                  </a:cubicBezTo>
                  <a:cubicBezTo>
                    <a:pt x="311658" y="611246"/>
                    <a:pt x="188892" y="548804"/>
                    <a:pt x="243925" y="529754"/>
                  </a:cubicBezTo>
                  <a:cubicBezTo>
                    <a:pt x="298958" y="510704"/>
                    <a:pt x="664083" y="544571"/>
                    <a:pt x="631275" y="510704"/>
                  </a:cubicBezTo>
                  <a:cubicBezTo>
                    <a:pt x="598467" y="476837"/>
                    <a:pt x="113750" y="351954"/>
                    <a:pt x="47075" y="326554"/>
                  </a:cubicBezTo>
                  <a:cubicBezTo>
                    <a:pt x="-19600" y="301154"/>
                    <a:pt x="229108" y="363596"/>
                    <a:pt x="231225" y="358304"/>
                  </a:cubicBezTo>
                  <a:cubicBezTo>
                    <a:pt x="233342" y="353012"/>
                    <a:pt x="-24892" y="286337"/>
                    <a:pt x="59775" y="294804"/>
                  </a:cubicBezTo>
                  <a:cubicBezTo>
                    <a:pt x="144442" y="303271"/>
                    <a:pt x="739225" y="453554"/>
                    <a:pt x="739225" y="409104"/>
                  </a:cubicBezTo>
                  <a:cubicBezTo>
                    <a:pt x="739225" y="364654"/>
                    <a:pt x="148675" y="75729"/>
                    <a:pt x="53425" y="21754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6" name="フリーフォーム: 図形 575">
              <a:extLst>
                <a:ext uri="{FF2B5EF4-FFF2-40B4-BE49-F238E27FC236}">
                  <a16:creationId xmlns:a16="http://schemas.microsoft.com/office/drawing/2014/main" id="{1B614E16-E30E-4A92-89BA-B63E49BD84DA}"/>
                </a:ext>
              </a:extLst>
            </p:cNvPr>
            <p:cNvSpPr/>
            <p:nvPr/>
          </p:nvSpPr>
          <p:spPr>
            <a:xfrm>
              <a:off x="6421827" y="7442014"/>
              <a:ext cx="1333664" cy="1702044"/>
            </a:xfrm>
            <a:custGeom>
              <a:avLst/>
              <a:gdLst>
                <a:gd name="connsiteX0" fmla="*/ 163123 w 1333664"/>
                <a:gd name="connsiteY0" fmla="*/ 152586 h 1702044"/>
                <a:gd name="connsiteX1" fmla="*/ 296473 w 1333664"/>
                <a:gd name="connsiteY1" fmla="*/ 203386 h 1702044"/>
                <a:gd name="connsiteX2" fmla="*/ 1274373 w 1333664"/>
                <a:gd name="connsiteY2" fmla="*/ 609786 h 1702044"/>
                <a:gd name="connsiteX3" fmla="*/ 410773 w 1333664"/>
                <a:gd name="connsiteY3" fmla="*/ 279586 h 1702044"/>
                <a:gd name="connsiteX4" fmla="*/ 1160073 w 1333664"/>
                <a:gd name="connsiteY4" fmla="*/ 406586 h 1702044"/>
                <a:gd name="connsiteX5" fmla="*/ 639373 w 1333664"/>
                <a:gd name="connsiteY5" fmla="*/ 186 h 1702044"/>
                <a:gd name="connsiteX6" fmla="*/ 772723 w 1333664"/>
                <a:gd name="connsiteY6" fmla="*/ 355786 h 1702044"/>
                <a:gd name="connsiteX7" fmla="*/ 702873 w 1333664"/>
                <a:gd name="connsiteY7" fmla="*/ 495486 h 1702044"/>
                <a:gd name="connsiteX8" fmla="*/ 544123 w 1333664"/>
                <a:gd name="connsiteY8" fmla="*/ 622486 h 1702044"/>
                <a:gd name="connsiteX9" fmla="*/ 499673 w 1333664"/>
                <a:gd name="connsiteY9" fmla="*/ 698686 h 1702044"/>
                <a:gd name="connsiteX10" fmla="*/ 956873 w 1333664"/>
                <a:gd name="connsiteY10" fmla="*/ 1060636 h 1702044"/>
                <a:gd name="connsiteX11" fmla="*/ 652073 w 1333664"/>
                <a:gd name="connsiteY11" fmla="*/ 1168586 h 1702044"/>
                <a:gd name="connsiteX12" fmla="*/ 1331523 w 1333664"/>
                <a:gd name="connsiteY12" fmla="*/ 1473386 h 1702044"/>
                <a:gd name="connsiteX13" fmla="*/ 385373 w 1333664"/>
                <a:gd name="connsiteY13" fmla="*/ 1117786 h 1702044"/>
                <a:gd name="connsiteX14" fmla="*/ 531423 w 1333664"/>
                <a:gd name="connsiteY14" fmla="*/ 1581336 h 1702044"/>
                <a:gd name="connsiteX15" fmla="*/ 4373 w 1333664"/>
                <a:gd name="connsiteY15" fmla="*/ 1213036 h 1702044"/>
                <a:gd name="connsiteX16" fmla="*/ 874323 w 1333664"/>
                <a:gd name="connsiteY16" fmla="*/ 1701986 h 1702044"/>
                <a:gd name="connsiteX17" fmla="*/ 366323 w 1333664"/>
                <a:gd name="connsiteY17" fmla="*/ 1244786 h 1702044"/>
                <a:gd name="connsiteX18" fmla="*/ 258373 w 1333664"/>
                <a:gd name="connsiteY18" fmla="*/ 1060636 h 1702044"/>
                <a:gd name="connsiteX19" fmla="*/ 601273 w 1333664"/>
                <a:gd name="connsiteY19" fmla="*/ 1028886 h 1702044"/>
                <a:gd name="connsiteX20" fmla="*/ 359973 w 1333664"/>
                <a:gd name="connsiteY20" fmla="*/ 698686 h 1702044"/>
                <a:gd name="connsiteX21" fmla="*/ 404423 w 1333664"/>
                <a:gd name="connsiteY21" fmla="*/ 400236 h 1702044"/>
                <a:gd name="connsiteX22" fmla="*/ 398073 w 1333664"/>
                <a:gd name="connsiteY22" fmla="*/ 330386 h 1702044"/>
                <a:gd name="connsiteX23" fmla="*/ 366323 w 1333664"/>
                <a:gd name="connsiteY23" fmla="*/ 298636 h 1702044"/>
                <a:gd name="connsiteX24" fmla="*/ 779073 w 1333664"/>
                <a:gd name="connsiteY24" fmla="*/ 597086 h 1702044"/>
                <a:gd name="connsiteX25" fmla="*/ 163123 w 1333664"/>
                <a:gd name="connsiteY25" fmla="*/ 152586 h 170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3664" h="1702044">
                  <a:moveTo>
                    <a:pt x="163123" y="152586"/>
                  </a:moveTo>
                  <a:cubicBezTo>
                    <a:pt x="137194" y="139886"/>
                    <a:pt x="296473" y="203386"/>
                    <a:pt x="296473" y="203386"/>
                  </a:cubicBezTo>
                  <a:lnTo>
                    <a:pt x="1274373" y="609786"/>
                  </a:lnTo>
                  <a:cubicBezTo>
                    <a:pt x="1293423" y="622486"/>
                    <a:pt x="429823" y="313453"/>
                    <a:pt x="410773" y="279586"/>
                  </a:cubicBezTo>
                  <a:cubicBezTo>
                    <a:pt x="391723" y="245719"/>
                    <a:pt x="1121973" y="453153"/>
                    <a:pt x="1160073" y="406586"/>
                  </a:cubicBezTo>
                  <a:cubicBezTo>
                    <a:pt x="1198173" y="360019"/>
                    <a:pt x="703931" y="8653"/>
                    <a:pt x="639373" y="186"/>
                  </a:cubicBezTo>
                  <a:cubicBezTo>
                    <a:pt x="574815" y="-8281"/>
                    <a:pt x="762140" y="273236"/>
                    <a:pt x="772723" y="355786"/>
                  </a:cubicBezTo>
                  <a:cubicBezTo>
                    <a:pt x="783306" y="438336"/>
                    <a:pt x="740973" y="451036"/>
                    <a:pt x="702873" y="495486"/>
                  </a:cubicBezTo>
                  <a:cubicBezTo>
                    <a:pt x="664773" y="539936"/>
                    <a:pt x="577990" y="588619"/>
                    <a:pt x="544123" y="622486"/>
                  </a:cubicBezTo>
                  <a:cubicBezTo>
                    <a:pt x="510256" y="656353"/>
                    <a:pt x="430881" y="625661"/>
                    <a:pt x="499673" y="698686"/>
                  </a:cubicBezTo>
                  <a:cubicBezTo>
                    <a:pt x="568465" y="771711"/>
                    <a:pt x="931473" y="982319"/>
                    <a:pt x="956873" y="1060636"/>
                  </a:cubicBezTo>
                  <a:cubicBezTo>
                    <a:pt x="982273" y="1138953"/>
                    <a:pt x="589631" y="1099794"/>
                    <a:pt x="652073" y="1168586"/>
                  </a:cubicBezTo>
                  <a:cubicBezTo>
                    <a:pt x="714515" y="1237378"/>
                    <a:pt x="1375973" y="1481853"/>
                    <a:pt x="1331523" y="1473386"/>
                  </a:cubicBezTo>
                  <a:cubicBezTo>
                    <a:pt x="1287073" y="1464919"/>
                    <a:pt x="518723" y="1099794"/>
                    <a:pt x="385373" y="1117786"/>
                  </a:cubicBezTo>
                  <a:cubicBezTo>
                    <a:pt x="252023" y="1135778"/>
                    <a:pt x="594923" y="1565461"/>
                    <a:pt x="531423" y="1581336"/>
                  </a:cubicBezTo>
                  <a:cubicBezTo>
                    <a:pt x="467923" y="1597211"/>
                    <a:pt x="-52777" y="1192928"/>
                    <a:pt x="4373" y="1213036"/>
                  </a:cubicBezTo>
                  <a:cubicBezTo>
                    <a:pt x="61523" y="1233144"/>
                    <a:pt x="813998" y="1696694"/>
                    <a:pt x="874323" y="1701986"/>
                  </a:cubicBezTo>
                  <a:cubicBezTo>
                    <a:pt x="934648" y="1707278"/>
                    <a:pt x="468981" y="1351678"/>
                    <a:pt x="366323" y="1244786"/>
                  </a:cubicBezTo>
                  <a:cubicBezTo>
                    <a:pt x="263665" y="1137894"/>
                    <a:pt x="219215" y="1096619"/>
                    <a:pt x="258373" y="1060636"/>
                  </a:cubicBezTo>
                  <a:cubicBezTo>
                    <a:pt x="297531" y="1024653"/>
                    <a:pt x="584340" y="1089211"/>
                    <a:pt x="601273" y="1028886"/>
                  </a:cubicBezTo>
                  <a:cubicBezTo>
                    <a:pt x="618206" y="968561"/>
                    <a:pt x="392781" y="803461"/>
                    <a:pt x="359973" y="698686"/>
                  </a:cubicBezTo>
                  <a:cubicBezTo>
                    <a:pt x="327165" y="593911"/>
                    <a:pt x="398073" y="461619"/>
                    <a:pt x="404423" y="400236"/>
                  </a:cubicBezTo>
                  <a:cubicBezTo>
                    <a:pt x="410773" y="338853"/>
                    <a:pt x="404423" y="347319"/>
                    <a:pt x="398073" y="330386"/>
                  </a:cubicBezTo>
                  <a:cubicBezTo>
                    <a:pt x="391723" y="313453"/>
                    <a:pt x="302823" y="254186"/>
                    <a:pt x="366323" y="298636"/>
                  </a:cubicBezTo>
                  <a:cubicBezTo>
                    <a:pt x="429823" y="343086"/>
                    <a:pt x="813998" y="621428"/>
                    <a:pt x="779073" y="597086"/>
                  </a:cubicBezTo>
                  <a:cubicBezTo>
                    <a:pt x="744148" y="572744"/>
                    <a:pt x="450460" y="362665"/>
                    <a:pt x="163123" y="152586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7" name="フリーフォーム: 図形 576">
              <a:extLst>
                <a:ext uri="{FF2B5EF4-FFF2-40B4-BE49-F238E27FC236}">
                  <a16:creationId xmlns:a16="http://schemas.microsoft.com/office/drawing/2014/main" id="{3DF12EEB-D4A1-4551-949A-E88891601ED0}"/>
                </a:ext>
              </a:extLst>
            </p:cNvPr>
            <p:cNvSpPr/>
            <p:nvPr/>
          </p:nvSpPr>
          <p:spPr>
            <a:xfrm>
              <a:off x="6573518" y="6644999"/>
              <a:ext cx="536141" cy="343505"/>
            </a:xfrm>
            <a:custGeom>
              <a:avLst/>
              <a:gdLst>
                <a:gd name="connsiteX0" fmla="*/ 441962 w 536141"/>
                <a:gd name="connsiteY0" fmla="*/ 45361 h 343505"/>
                <a:gd name="connsiteX1" fmla="*/ 304802 w 536141"/>
                <a:gd name="connsiteY1" fmla="*/ 25041 h 343505"/>
                <a:gd name="connsiteX2" fmla="*/ 66042 w 536141"/>
                <a:gd name="connsiteY2" fmla="*/ 4721 h 343505"/>
                <a:gd name="connsiteX3" fmla="*/ 340362 w 536141"/>
                <a:gd name="connsiteY3" fmla="*/ 121561 h 343505"/>
                <a:gd name="connsiteX4" fmla="*/ 30482 w 536141"/>
                <a:gd name="connsiteY4" fmla="*/ 9801 h 343505"/>
                <a:gd name="connsiteX5" fmla="*/ 243842 w 536141"/>
                <a:gd name="connsiteY5" fmla="*/ 45361 h 343505"/>
                <a:gd name="connsiteX6" fmla="*/ 325122 w 536141"/>
                <a:gd name="connsiteY6" fmla="*/ 146961 h 343505"/>
                <a:gd name="connsiteX7" fmla="*/ 2 w 536141"/>
                <a:gd name="connsiteY7" fmla="*/ 202841 h 343505"/>
                <a:gd name="connsiteX8" fmla="*/ 320042 w 536141"/>
                <a:gd name="connsiteY8" fmla="*/ 243481 h 343505"/>
                <a:gd name="connsiteX9" fmla="*/ 528322 w 536141"/>
                <a:gd name="connsiteY9" fmla="*/ 334921 h 343505"/>
                <a:gd name="connsiteX10" fmla="*/ 45722 w 536141"/>
                <a:gd name="connsiteY10" fmla="*/ 329841 h 343505"/>
                <a:gd name="connsiteX11" fmla="*/ 391162 w 536141"/>
                <a:gd name="connsiteY11" fmla="*/ 248561 h 343505"/>
                <a:gd name="connsiteX12" fmla="*/ 441962 w 536141"/>
                <a:gd name="connsiteY12" fmla="*/ 45361 h 343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6141" h="343505">
                  <a:moveTo>
                    <a:pt x="441962" y="45361"/>
                  </a:moveTo>
                  <a:cubicBezTo>
                    <a:pt x="427569" y="8108"/>
                    <a:pt x="367455" y="31814"/>
                    <a:pt x="304802" y="25041"/>
                  </a:cubicBezTo>
                  <a:cubicBezTo>
                    <a:pt x="242149" y="18268"/>
                    <a:pt x="60115" y="-11366"/>
                    <a:pt x="66042" y="4721"/>
                  </a:cubicBezTo>
                  <a:cubicBezTo>
                    <a:pt x="71969" y="20808"/>
                    <a:pt x="346289" y="120714"/>
                    <a:pt x="340362" y="121561"/>
                  </a:cubicBezTo>
                  <a:cubicBezTo>
                    <a:pt x="334435" y="122408"/>
                    <a:pt x="46569" y="22501"/>
                    <a:pt x="30482" y="9801"/>
                  </a:cubicBezTo>
                  <a:cubicBezTo>
                    <a:pt x="14395" y="-2899"/>
                    <a:pt x="194735" y="22501"/>
                    <a:pt x="243842" y="45361"/>
                  </a:cubicBezTo>
                  <a:cubicBezTo>
                    <a:pt x="292949" y="68221"/>
                    <a:pt x="365762" y="120714"/>
                    <a:pt x="325122" y="146961"/>
                  </a:cubicBezTo>
                  <a:cubicBezTo>
                    <a:pt x="284482" y="173208"/>
                    <a:pt x="849" y="186754"/>
                    <a:pt x="2" y="202841"/>
                  </a:cubicBezTo>
                  <a:cubicBezTo>
                    <a:pt x="-845" y="218928"/>
                    <a:pt x="231989" y="221468"/>
                    <a:pt x="320042" y="243481"/>
                  </a:cubicBezTo>
                  <a:cubicBezTo>
                    <a:pt x="408095" y="265494"/>
                    <a:pt x="574042" y="320528"/>
                    <a:pt x="528322" y="334921"/>
                  </a:cubicBezTo>
                  <a:cubicBezTo>
                    <a:pt x="482602" y="349314"/>
                    <a:pt x="68582" y="344234"/>
                    <a:pt x="45722" y="329841"/>
                  </a:cubicBezTo>
                  <a:cubicBezTo>
                    <a:pt x="22862" y="315448"/>
                    <a:pt x="323429" y="297668"/>
                    <a:pt x="391162" y="248561"/>
                  </a:cubicBezTo>
                  <a:cubicBezTo>
                    <a:pt x="458895" y="199454"/>
                    <a:pt x="456355" y="82614"/>
                    <a:pt x="441962" y="45361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8" name="フリーフォーム: 図形 577">
              <a:extLst>
                <a:ext uri="{FF2B5EF4-FFF2-40B4-BE49-F238E27FC236}">
                  <a16:creationId xmlns:a16="http://schemas.microsoft.com/office/drawing/2014/main" id="{77D5AB19-F979-495E-9718-81DECD5C610A}"/>
                </a:ext>
              </a:extLst>
            </p:cNvPr>
            <p:cNvSpPr/>
            <p:nvPr/>
          </p:nvSpPr>
          <p:spPr>
            <a:xfrm>
              <a:off x="6496891" y="7033591"/>
              <a:ext cx="1382209" cy="909275"/>
            </a:xfrm>
            <a:custGeom>
              <a:avLst/>
              <a:gdLst>
                <a:gd name="connsiteX0" fmla="*/ 137589 w 1382209"/>
                <a:gd name="connsiteY0" fmla="*/ 17449 h 909275"/>
                <a:gd name="connsiteX1" fmla="*/ 213789 w 1382209"/>
                <a:gd name="connsiteY1" fmla="*/ 37769 h 909275"/>
                <a:gd name="connsiteX2" fmla="*/ 899589 w 1382209"/>
                <a:gd name="connsiteY2" fmla="*/ 312089 h 909275"/>
                <a:gd name="connsiteX3" fmla="*/ 777669 w 1382209"/>
                <a:gd name="connsiteY3" fmla="*/ 266369 h 909275"/>
                <a:gd name="connsiteX4" fmla="*/ 345869 w 1382209"/>
                <a:gd name="connsiteY4" fmla="*/ 215569 h 909275"/>
                <a:gd name="connsiteX5" fmla="*/ 1153589 w 1382209"/>
                <a:gd name="connsiteY5" fmla="*/ 383209 h 909275"/>
                <a:gd name="connsiteX6" fmla="*/ 218869 w 1382209"/>
                <a:gd name="connsiteY6" fmla="*/ 108889 h 909275"/>
                <a:gd name="connsiteX7" fmla="*/ 493189 w 1382209"/>
                <a:gd name="connsiteY7" fmla="*/ 185089 h 909275"/>
                <a:gd name="connsiteX8" fmla="*/ 218869 w 1382209"/>
                <a:gd name="connsiteY8" fmla="*/ 164769 h 909275"/>
                <a:gd name="connsiteX9" fmla="*/ 183309 w 1382209"/>
                <a:gd name="connsiteY9" fmla="*/ 215569 h 909275"/>
                <a:gd name="connsiteX10" fmla="*/ 508429 w 1382209"/>
                <a:gd name="connsiteY10" fmla="*/ 505129 h 909275"/>
                <a:gd name="connsiteX11" fmla="*/ 599869 w 1382209"/>
                <a:gd name="connsiteY11" fmla="*/ 505129 h 909275"/>
                <a:gd name="connsiteX12" fmla="*/ 132509 w 1382209"/>
                <a:gd name="connsiteY12" fmla="*/ 357809 h 909275"/>
                <a:gd name="connsiteX13" fmla="*/ 914829 w 1382209"/>
                <a:gd name="connsiteY13" fmla="*/ 703249 h 909275"/>
                <a:gd name="connsiteX14" fmla="*/ 188389 w 1382209"/>
                <a:gd name="connsiteY14" fmla="*/ 540689 h 909275"/>
                <a:gd name="connsiteX15" fmla="*/ 1382189 w 1382209"/>
                <a:gd name="connsiteY15" fmla="*/ 906449 h 909275"/>
                <a:gd name="connsiteX16" fmla="*/ 218869 w 1382209"/>
                <a:gd name="connsiteY16" fmla="*/ 703249 h 909275"/>
                <a:gd name="connsiteX17" fmla="*/ 429 w 1382209"/>
                <a:gd name="connsiteY17" fmla="*/ 576249 h 909275"/>
                <a:gd name="connsiteX18" fmla="*/ 162989 w 1382209"/>
                <a:gd name="connsiteY18" fmla="*/ 515289 h 909275"/>
                <a:gd name="connsiteX19" fmla="*/ 162989 w 1382209"/>
                <a:gd name="connsiteY19" fmla="*/ 337489 h 909275"/>
                <a:gd name="connsiteX20" fmla="*/ 81709 w 1382209"/>
                <a:gd name="connsiteY20" fmla="*/ 337489 h 909275"/>
                <a:gd name="connsiteX21" fmla="*/ 66469 w 1382209"/>
                <a:gd name="connsiteY21" fmla="*/ 322249 h 909275"/>
                <a:gd name="connsiteX22" fmla="*/ 401749 w 1382209"/>
                <a:gd name="connsiteY22" fmla="*/ 291769 h 909275"/>
                <a:gd name="connsiteX23" fmla="*/ 345869 w 1382209"/>
                <a:gd name="connsiteY23" fmla="*/ 180009 h 909275"/>
                <a:gd name="connsiteX24" fmla="*/ 137589 w 1382209"/>
                <a:gd name="connsiteY24" fmla="*/ 17449 h 90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82209" h="909275">
                  <a:moveTo>
                    <a:pt x="137589" y="17449"/>
                  </a:moveTo>
                  <a:cubicBezTo>
                    <a:pt x="115576" y="-6258"/>
                    <a:pt x="86789" y="-11338"/>
                    <a:pt x="213789" y="37769"/>
                  </a:cubicBezTo>
                  <a:cubicBezTo>
                    <a:pt x="340789" y="86876"/>
                    <a:pt x="805609" y="273989"/>
                    <a:pt x="899589" y="312089"/>
                  </a:cubicBezTo>
                  <a:cubicBezTo>
                    <a:pt x="993569" y="350189"/>
                    <a:pt x="869956" y="282456"/>
                    <a:pt x="777669" y="266369"/>
                  </a:cubicBezTo>
                  <a:cubicBezTo>
                    <a:pt x="685382" y="250282"/>
                    <a:pt x="283216" y="196096"/>
                    <a:pt x="345869" y="215569"/>
                  </a:cubicBezTo>
                  <a:cubicBezTo>
                    <a:pt x="408522" y="235042"/>
                    <a:pt x="1174756" y="400989"/>
                    <a:pt x="1153589" y="383209"/>
                  </a:cubicBezTo>
                  <a:cubicBezTo>
                    <a:pt x="1132422" y="365429"/>
                    <a:pt x="328936" y="141909"/>
                    <a:pt x="218869" y="108889"/>
                  </a:cubicBezTo>
                  <a:cubicBezTo>
                    <a:pt x="108802" y="75869"/>
                    <a:pt x="493189" y="175776"/>
                    <a:pt x="493189" y="185089"/>
                  </a:cubicBezTo>
                  <a:cubicBezTo>
                    <a:pt x="493189" y="194402"/>
                    <a:pt x="270516" y="159689"/>
                    <a:pt x="218869" y="164769"/>
                  </a:cubicBezTo>
                  <a:cubicBezTo>
                    <a:pt x="167222" y="169849"/>
                    <a:pt x="135049" y="158842"/>
                    <a:pt x="183309" y="215569"/>
                  </a:cubicBezTo>
                  <a:cubicBezTo>
                    <a:pt x="231569" y="272296"/>
                    <a:pt x="439002" y="456869"/>
                    <a:pt x="508429" y="505129"/>
                  </a:cubicBezTo>
                  <a:cubicBezTo>
                    <a:pt x="577856" y="553389"/>
                    <a:pt x="662522" y="529682"/>
                    <a:pt x="599869" y="505129"/>
                  </a:cubicBezTo>
                  <a:cubicBezTo>
                    <a:pt x="537216" y="480576"/>
                    <a:pt x="80016" y="324789"/>
                    <a:pt x="132509" y="357809"/>
                  </a:cubicBezTo>
                  <a:cubicBezTo>
                    <a:pt x="185002" y="390829"/>
                    <a:pt x="905516" y="672769"/>
                    <a:pt x="914829" y="703249"/>
                  </a:cubicBezTo>
                  <a:cubicBezTo>
                    <a:pt x="924142" y="733729"/>
                    <a:pt x="110496" y="506822"/>
                    <a:pt x="188389" y="540689"/>
                  </a:cubicBezTo>
                  <a:cubicBezTo>
                    <a:pt x="266282" y="574556"/>
                    <a:pt x="1377109" y="879356"/>
                    <a:pt x="1382189" y="906449"/>
                  </a:cubicBezTo>
                  <a:cubicBezTo>
                    <a:pt x="1387269" y="933542"/>
                    <a:pt x="449162" y="758282"/>
                    <a:pt x="218869" y="703249"/>
                  </a:cubicBezTo>
                  <a:cubicBezTo>
                    <a:pt x="-11424" y="648216"/>
                    <a:pt x="9742" y="607576"/>
                    <a:pt x="429" y="576249"/>
                  </a:cubicBezTo>
                  <a:cubicBezTo>
                    <a:pt x="-8884" y="544922"/>
                    <a:pt x="135896" y="555082"/>
                    <a:pt x="162989" y="515289"/>
                  </a:cubicBezTo>
                  <a:cubicBezTo>
                    <a:pt x="190082" y="475496"/>
                    <a:pt x="176536" y="367122"/>
                    <a:pt x="162989" y="337489"/>
                  </a:cubicBezTo>
                  <a:cubicBezTo>
                    <a:pt x="149442" y="307856"/>
                    <a:pt x="97796" y="340029"/>
                    <a:pt x="81709" y="337489"/>
                  </a:cubicBezTo>
                  <a:cubicBezTo>
                    <a:pt x="65622" y="334949"/>
                    <a:pt x="13129" y="329869"/>
                    <a:pt x="66469" y="322249"/>
                  </a:cubicBezTo>
                  <a:cubicBezTo>
                    <a:pt x="119809" y="314629"/>
                    <a:pt x="355182" y="315476"/>
                    <a:pt x="401749" y="291769"/>
                  </a:cubicBezTo>
                  <a:cubicBezTo>
                    <a:pt x="448316" y="268062"/>
                    <a:pt x="391589" y="225729"/>
                    <a:pt x="345869" y="180009"/>
                  </a:cubicBezTo>
                  <a:cubicBezTo>
                    <a:pt x="300149" y="134289"/>
                    <a:pt x="159602" y="41156"/>
                    <a:pt x="137589" y="17449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9" name="フリーフォーム: 図形 578">
              <a:extLst>
                <a:ext uri="{FF2B5EF4-FFF2-40B4-BE49-F238E27FC236}">
                  <a16:creationId xmlns:a16="http://schemas.microsoft.com/office/drawing/2014/main" id="{E446B0C5-5C27-4619-9B50-ED13DC076E62}"/>
                </a:ext>
              </a:extLst>
            </p:cNvPr>
            <p:cNvSpPr/>
            <p:nvPr/>
          </p:nvSpPr>
          <p:spPr>
            <a:xfrm>
              <a:off x="6455160" y="7782458"/>
              <a:ext cx="1230880" cy="625527"/>
            </a:xfrm>
            <a:custGeom>
              <a:avLst/>
              <a:gdLst>
                <a:gd name="connsiteX0" fmla="*/ 1230880 w 1230880"/>
                <a:gd name="connsiteY0" fmla="*/ 259182 h 625527"/>
                <a:gd name="connsiteX1" fmla="*/ 1032760 w 1230880"/>
                <a:gd name="connsiteY1" fmla="*/ 223622 h 625527"/>
                <a:gd name="connsiteX2" fmla="*/ 82800 w 1230880"/>
                <a:gd name="connsiteY2" fmla="*/ 102 h 625527"/>
                <a:gd name="connsiteX3" fmla="*/ 839720 w 1230880"/>
                <a:gd name="connsiteY3" fmla="*/ 193142 h 625527"/>
                <a:gd name="connsiteX4" fmla="*/ 174240 w 1230880"/>
                <a:gd name="connsiteY4" fmla="*/ 71222 h 625527"/>
                <a:gd name="connsiteX5" fmla="*/ 463800 w 1230880"/>
                <a:gd name="connsiteY5" fmla="*/ 152502 h 625527"/>
                <a:gd name="connsiteX6" fmla="*/ 255520 w 1230880"/>
                <a:gd name="connsiteY6" fmla="*/ 172822 h 625527"/>
                <a:gd name="connsiteX7" fmla="*/ 626360 w 1230880"/>
                <a:gd name="connsiteY7" fmla="*/ 223622 h 625527"/>
                <a:gd name="connsiteX8" fmla="*/ 62480 w 1230880"/>
                <a:gd name="connsiteY8" fmla="*/ 213462 h 625527"/>
                <a:gd name="connsiteX9" fmla="*/ 595880 w 1230880"/>
                <a:gd name="connsiteY9" fmla="*/ 386182 h 625527"/>
                <a:gd name="connsiteX10" fmla="*/ 1520 w 1230880"/>
                <a:gd name="connsiteY10" fmla="*/ 116942 h 625527"/>
                <a:gd name="connsiteX11" fmla="*/ 413000 w 1230880"/>
                <a:gd name="connsiteY11" fmla="*/ 208382 h 625527"/>
                <a:gd name="connsiteX12" fmla="*/ 26920 w 1230880"/>
                <a:gd name="connsiteY12" fmla="*/ 213462 h 625527"/>
                <a:gd name="connsiteX13" fmla="*/ 1134360 w 1230880"/>
                <a:gd name="connsiteY13" fmla="*/ 599542 h 625527"/>
                <a:gd name="connsiteX14" fmla="*/ 931160 w 1230880"/>
                <a:gd name="connsiteY14" fmla="*/ 553822 h 625527"/>
                <a:gd name="connsiteX15" fmla="*/ 336800 w 1230880"/>
                <a:gd name="connsiteY15" fmla="*/ 259182 h 625527"/>
                <a:gd name="connsiteX16" fmla="*/ 1230880 w 1230880"/>
                <a:gd name="connsiteY16" fmla="*/ 259182 h 625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30880" h="625527">
                  <a:moveTo>
                    <a:pt x="1230880" y="259182"/>
                  </a:moveTo>
                  <a:cubicBezTo>
                    <a:pt x="1227493" y="262992"/>
                    <a:pt x="1032760" y="223622"/>
                    <a:pt x="1032760" y="223622"/>
                  </a:cubicBezTo>
                  <a:lnTo>
                    <a:pt x="82800" y="102"/>
                  </a:lnTo>
                  <a:cubicBezTo>
                    <a:pt x="50627" y="-4978"/>
                    <a:pt x="824480" y="181289"/>
                    <a:pt x="839720" y="193142"/>
                  </a:cubicBezTo>
                  <a:cubicBezTo>
                    <a:pt x="854960" y="204995"/>
                    <a:pt x="236893" y="77995"/>
                    <a:pt x="174240" y="71222"/>
                  </a:cubicBezTo>
                  <a:cubicBezTo>
                    <a:pt x="111587" y="64449"/>
                    <a:pt x="450253" y="135569"/>
                    <a:pt x="463800" y="152502"/>
                  </a:cubicBezTo>
                  <a:cubicBezTo>
                    <a:pt x="477347" y="169435"/>
                    <a:pt x="228427" y="160969"/>
                    <a:pt x="255520" y="172822"/>
                  </a:cubicBezTo>
                  <a:cubicBezTo>
                    <a:pt x="282613" y="184675"/>
                    <a:pt x="658533" y="216849"/>
                    <a:pt x="626360" y="223622"/>
                  </a:cubicBezTo>
                  <a:cubicBezTo>
                    <a:pt x="594187" y="230395"/>
                    <a:pt x="67560" y="186369"/>
                    <a:pt x="62480" y="213462"/>
                  </a:cubicBezTo>
                  <a:cubicBezTo>
                    <a:pt x="57400" y="240555"/>
                    <a:pt x="606040" y="402269"/>
                    <a:pt x="595880" y="386182"/>
                  </a:cubicBezTo>
                  <a:cubicBezTo>
                    <a:pt x="585720" y="370095"/>
                    <a:pt x="32000" y="146575"/>
                    <a:pt x="1520" y="116942"/>
                  </a:cubicBezTo>
                  <a:cubicBezTo>
                    <a:pt x="-28960" y="87309"/>
                    <a:pt x="408767" y="192295"/>
                    <a:pt x="413000" y="208382"/>
                  </a:cubicBezTo>
                  <a:cubicBezTo>
                    <a:pt x="417233" y="224469"/>
                    <a:pt x="-93307" y="148269"/>
                    <a:pt x="26920" y="213462"/>
                  </a:cubicBezTo>
                  <a:cubicBezTo>
                    <a:pt x="147147" y="278655"/>
                    <a:pt x="983653" y="542815"/>
                    <a:pt x="1134360" y="599542"/>
                  </a:cubicBezTo>
                  <a:cubicBezTo>
                    <a:pt x="1285067" y="656269"/>
                    <a:pt x="1064087" y="610549"/>
                    <a:pt x="931160" y="553822"/>
                  </a:cubicBezTo>
                  <a:cubicBezTo>
                    <a:pt x="798233" y="497095"/>
                    <a:pt x="284307" y="308289"/>
                    <a:pt x="336800" y="259182"/>
                  </a:cubicBezTo>
                  <a:cubicBezTo>
                    <a:pt x="389293" y="210075"/>
                    <a:pt x="817706" y="234628"/>
                    <a:pt x="1230880" y="259182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0" name="フリーフォーム: 図形 579">
              <a:extLst>
                <a:ext uri="{FF2B5EF4-FFF2-40B4-BE49-F238E27FC236}">
                  <a16:creationId xmlns:a16="http://schemas.microsoft.com/office/drawing/2014/main" id="{7CE26FEB-EB9C-47F3-BEE1-F3A8BE95DE77}"/>
                </a:ext>
              </a:extLst>
            </p:cNvPr>
            <p:cNvSpPr/>
            <p:nvPr/>
          </p:nvSpPr>
          <p:spPr>
            <a:xfrm>
              <a:off x="6349314" y="8077177"/>
              <a:ext cx="1819718" cy="1146556"/>
            </a:xfrm>
            <a:custGeom>
              <a:avLst/>
              <a:gdLst>
                <a:gd name="connsiteX0" fmla="*/ 1677086 w 1819718"/>
                <a:gd name="connsiteY0" fmla="*/ 568983 h 1146556"/>
                <a:gd name="connsiteX1" fmla="*/ 1387526 w 1819718"/>
                <a:gd name="connsiteY1" fmla="*/ 492783 h 1146556"/>
                <a:gd name="connsiteX2" fmla="*/ 742366 w 1819718"/>
                <a:gd name="connsiteY2" fmla="*/ 279423 h 1146556"/>
                <a:gd name="connsiteX3" fmla="*/ 31166 w 1819718"/>
                <a:gd name="connsiteY3" fmla="*/ 23 h 1146556"/>
                <a:gd name="connsiteX4" fmla="*/ 615366 w 1819718"/>
                <a:gd name="connsiteY4" fmla="*/ 294663 h 1146556"/>
                <a:gd name="connsiteX5" fmla="*/ 1021766 w 1819718"/>
                <a:gd name="connsiteY5" fmla="*/ 441983 h 1146556"/>
                <a:gd name="connsiteX6" fmla="*/ 132766 w 1819718"/>
                <a:gd name="connsiteY6" fmla="*/ 101623 h 1146556"/>
                <a:gd name="connsiteX7" fmla="*/ 1194486 w 1819718"/>
                <a:gd name="connsiteY7" fmla="*/ 584223 h 1146556"/>
                <a:gd name="connsiteX8" fmla="*/ 615366 w 1819718"/>
                <a:gd name="connsiteY8" fmla="*/ 401343 h 1146556"/>
                <a:gd name="connsiteX9" fmla="*/ 208966 w 1819718"/>
                <a:gd name="connsiteY9" fmla="*/ 238783 h 1146556"/>
                <a:gd name="connsiteX10" fmla="*/ 630606 w 1819718"/>
                <a:gd name="connsiteY10" fmla="*/ 548663 h 1146556"/>
                <a:gd name="connsiteX11" fmla="*/ 290246 w 1819718"/>
                <a:gd name="connsiteY11" fmla="*/ 396263 h 1146556"/>
                <a:gd name="connsiteX12" fmla="*/ 757606 w 1819718"/>
                <a:gd name="connsiteY12" fmla="*/ 629943 h 1146556"/>
                <a:gd name="connsiteX13" fmla="*/ 686 w 1819718"/>
                <a:gd name="connsiteY13" fmla="*/ 259103 h 1146556"/>
                <a:gd name="connsiteX14" fmla="*/ 915086 w 1819718"/>
                <a:gd name="connsiteY14" fmla="*/ 802663 h 1146556"/>
                <a:gd name="connsiteX15" fmla="*/ 127686 w 1819718"/>
                <a:gd name="connsiteY15" fmla="*/ 462303 h 1146556"/>
                <a:gd name="connsiteX16" fmla="*/ 803326 w 1819718"/>
                <a:gd name="connsiteY16" fmla="*/ 1143023 h 1146556"/>
                <a:gd name="connsiteX17" fmla="*/ 549326 w 1819718"/>
                <a:gd name="connsiteY17" fmla="*/ 721383 h 1146556"/>
                <a:gd name="connsiteX18" fmla="*/ 676326 w 1819718"/>
                <a:gd name="connsiteY18" fmla="*/ 543583 h 1146556"/>
                <a:gd name="connsiteX19" fmla="*/ 275006 w 1819718"/>
                <a:gd name="connsiteY19" fmla="*/ 66063 h 1146556"/>
                <a:gd name="connsiteX20" fmla="*/ 1712646 w 1819718"/>
                <a:gd name="connsiteY20" fmla="*/ 533423 h 1146556"/>
                <a:gd name="connsiteX21" fmla="*/ 1677086 w 1819718"/>
                <a:gd name="connsiteY21" fmla="*/ 568983 h 114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19718" h="1146556">
                  <a:moveTo>
                    <a:pt x="1677086" y="568983"/>
                  </a:moveTo>
                  <a:cubicBezTo>
                    <a:pt x="1622899" y="562210"/>
                    <a:pt x="1543313" y="541043"/>
                    <a:pt x="1387526" y="492783"/>
                  </a:cubicBezTo>
                  <a:cubicBezTo>
                    <a:pt x="1231739" y="444523"/>
                    <a:pt x="968426" y="361550"/>
                    <a:pt x="742366" y="279423"/>
                  </a:cubicBezTo>
                  <a:cubicBezTo>
                    <a:pt x="516306" y="197296"/>
                    <a:pt x="52333" y="-2517"/>
                    <a:pt x="31166" y="23"/>
                  </a:cubicBezTo>
                  <a:cubicBezTo>
                    <a:pt x="9999" y="2563"/>
                    <a:pt x="450266" y="221003"/>
                    <a:pt x="615366" y="294663"/>
                  </a:cubicBezTo>
                  <a:cubicBezTo>
                    <a:pt x="780466" y="368323"/>
                    <a:pt x="1102199" y="474156"/>
                    <a:pt x="1021766" y="441983"/>
                  </a:cubicBezTo>
                  <a:cubicBezTo>
                    <a:pt x="941333" y="409810"/>
                    <a:pt x="103979" y="77916"/>
                    <a:pt x="132766" y="101623"/>
                  </a:cubicBezTo>
                  <a:cubicBezTo>
                    <a:pt x="161553" y="125330"/>
                    <a:pt x="1114053" y="534270"/>
                    <a:pt x="1194486" y="584223"/>
                  </a:cubicBezTo>
                  <a:cubicBezTo>
                    <a:pt x="1274919" y="634176"/>
                    <a:pt x="779619" y="458916"/>
                    <a:pt x="615366" y="401343"/>
                  </a:cubicBezTo>
                  <a:cubicBezTo>
                    <a:pt x="451113" y="343770"/>
                    <a:pt x="206426" y="214230"/>
                    <a:pt x="208966" y="238783"/>
                  </a:cubicBezTo>
                  <a:cubicBezTo>
                    <a:pt x="211506" y="263336"/>
                    <a:pt x="617059" y="522416"/>
                    <a:pt x="630606" y="548663"/>
                  </a:cubicBezTo>
                  <a:cubicBezTo>
                    <a:pt x="644153" y="574910"/>
                    <a:pt x="290246" y="396263"/>
                    <a:pt x="290246" y="396263"/>
                  </a:cubicBezTo>
                  <a:cubicBezTo>
                    <a:pt x="311413" y="409810"/>
                    <a:pt x="757606" y="629943"/>
                    <a:pt x="757606" y="629943"/>
                  </a:cubicBezTo>
                  <a:cubicBezTo>
                    <a:pt x="709346" y="607083"/>
                    <a:pt x="-25561" y="230316"/>
                    <a:pt x="686" y="259103"/>
                  </a:cubicBezTo>
                  <a:cubicBezTo>
                    <a:pt x="26933" y="287890"/>
                    <a:pt x="893919" y="768796"/>
                    <a:pt x="915086" y="802663"/>
                  </a:cubicBezTo>
                  <a:cubicBezTo>
                    <a:pt x="936253" y="836530"/>
                    <a:pt x="146313" y="405576"/>
                    <a:pt x="127686" y="462303"/>
                  </a:cubicBezTo>
                  <a:cubicBezTo>
                    <a:pt x="109059" y="519030"/>
                    <a:pt x="733053" y="1099843"/>
                    <a:pt x="803326" y="1143023"/>
                  </a:cubicBezTo>
                  <a:cubicBezTo>
                    <a:pt x="873599" y="1186203"/>
                    <a:pt x="570493" y="821290"/>
                    <a:pt x="549326" y="721383"/>
                  </a:cubicBezTo>
                  <a:cubicBezTo>
                    <a:pt x="528159" y="621476"/>
                    <a:pt x="722046" y="652803"/>
                    <a:pt x="676326" y="543583"/>
                  </a:cubicBezTo>
                  <a:cubicBezTo>
                    <a:pt x="630606" y="434363"/>
                    <a:pt x="102286" y="67756"/>
                    <a:pt x="275006" y="66063"/>
                  </a:cubicBezTo>
                  <a:cubicBezTo>
                    <a:pt x="447726" y="64370"/>
                    <a:pt x="1478119" y="453836"/>
                    <a:pt x="1712646" y="533423"/>
                  </a:cubicBezTo>
                  <a:cubicBezTo>
                    <a:pt x="1947173" y="613010"/>
                    <a:pt x="1731273" y="575756"/>
                    <a:pt x="1677086" y="568983"/>
                  </a:cubicBezTo>
                  <a:close/>
                </a:path>
              </a:pathLst>
            </a:custGeom>
            <a:solidFill>
              <a:srgbClr val="FFC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1" name="フリーフォーム: 図形 580">
              <a:extLst>
                <a:ext uri="{FF2B5EF4-FFF2-40B4-BE49-F238E27FC236}">
                  <a16:creationId xmlns:a16="http://schemas.microsoft.com/office/drawing/2014/main" id="{E44BB8AE-93CF-499A-8E2E-8F52E8E3EB87}"/>
                </a:ext>
              </a:extLst>
            </p:cNvPr>
            <p:cNvSpPr/>
            <p:nvPr/>
          </p:nvSpPr>
          <p:spPr>
            <a:xfrm>
              <a:off x="4110883" y="7460133"/>
              <a:ext cx="294041" cy="629424"/>
            </a:xfrm>
            <a:custGeom>
              <a:avLst/>
              <a:gdLst>
                <a:gd name="connsiteX0" fmla="*/ 16617 w 294041"/>
                <a:gd name="connsiteY0" fmla="*/ 189500 h 629424"/>
                <a:gd name="connsiteX1" fmla="*/ 169017 w 294041"/>
                <a:gd name="connsiteY1" fmla="*/ 128117 h 629424"/>
                <a:gd name="connsiteX2" fmla="*/ 194417 w 294041"/>
                <a:gd name="connsiteY2" fmla="*/ 117534 h 629424"/>
                <a:gd name="connsiteX3" fmla="*/ 190184 w 294041"/>
                <a:gd name="connsiteY3" fmla="*/ 176800 h 629424"/>
                <a:gd name="connsiteX4" fmla="*/ 164784 w 294041"/>
                <a:gd name="connsiteY4" fmla="*/ 458317 h 629424"/>
                <a:gd name="connsiteX5" fmla="*/ 173250 w 294041"/>
                <a:gd name="connsiteY5" fmla="*/ 587434 h 629424"/>
                <a:gd name="connsiteX6" fmla="*/ 164784 w 294041"/>
                <a:gd name="connsiteY6" fmla="*/ 625534 h 629424"/>
                <a:gd name="connsiteX7" fmla="*/ 207117 w 294041"/>
                <a:gd name="connsiteY7" fmla="*/ 625534 h 629424"/>
                <a:gd name="connsiteX8" fmla="*/ 270617 w 294041"/>
                <a:gd name="connsiteY8" fmla="*/ 602250 h 629424"/>
                <a:gd name="connsiteX9" fmla="*/ 257917 w 294041"/>
                <a:gd name="connsiteY9" fmla="*/ 492184 h 629424"/>
                <a:gd name="connsiteX10" fmla="*/ 289667 w 294041"/>
                <a:gd name="connsiteY10" fmla="*/ 138700 h 629424"/>
                <a:gd name="connsiteX11" fmla="*/ 289667 w 294041"/>
                <a:gd name="connsiteY11" fmla="*/ 7467 h 629424"/>
                <a:gd name="connsiteX12" fmla="*/ 251567 w 294041"/>
                <a:gd name="connsiteY12" fmla="*/ 22284 h 629424"/>
                <a:gd name="connsiteX13" fmla="*/ 99167 w 294041"/>
                <a:gd name="connsiteY13" fmla="*/ 73084 h 629424"/>
                <a:gd name="connsiteX14" fmla="*/ 14500 w 294041"/>
                <a:gd name="connsiteY14" fmla="*/ 100600 h 629424"/>
                <a:gd name="connsiteX15" fmla="*/ 16617 w 294041"/>
                <a:gd name="connsiteY15" fmla="*/ 189500 h 62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4041" h="629424">
                  <a:moveTo>
                    <a:pt x="16617" y="189500"/>
                  </a:moveTo>
                  <a:cubicBezTo>
                    <a:pt x="42370" y="194086"/>
                    <a:pt x="139384" y="140111"/>
                    <a:pt x="169017" y="128117"/>
                  </a:cubicBezTo>
                  <a:cubicBezTo>
                    <a:pt x="198650" y="116123"/>
                    <a:pt x="190889" y="109420"/>
                    <a:pt x="194417" y="117534"/>
                  </a:cubicBezTo>
                  <a:cubicBezTo>
                    <a:pt x="197945" y="125648"/>
                    <a:pt x="195123" y="120003"/>
                    <a:pt x="190184" y="176800"/>
                  </a:cubicBezTo>
                  <a:cubicBezTo>
                    <a:pt x="185245" y="233597"/>
                    <a:pt x="167606" y="389878"/>
                    <a:pt x="164784" y="458317"/>
                  </a:cubicBezTo>
                  <a:cubicBezTo>
                    <a:pt x="161962" y="526756"/>
                    <a:pt x="173250" y="559565"/>
                    <a:pt x="173250" y="587434"/>
                  </a:cubicBezTo>
                  <a:cubicBezTo>
                    <a:pt x="173250" y="615303"/>
                    <a:pt x="159140" y="619184"/>
                    <a:pt x="164784" y="625534"/>
                  </a:cubicBezTo>
                  <a:cubicBezTo>
                    <a:pt x="170428" y="631884"/>
                    <a:pt x="189478" y="629415"/>
                    <a:pt x="207117" y="625534"/>
                  </a:cubicBezTo>
                  <a:cubicBezTo>
                    <a:pt x="224756" y="621653"/>
                    <a:pt x="262150" y="624475"/>
                    <a:pt x="270617" y="602250"/>
                  </a:cubicBezTo>
                  <a:cubicBezTo>
                    <a:pt x="279084" y="580025"/>
                    <a:pt x="254742" y="569442"/>
                    <a:pt x="257917" y="492184"/>
                  </a:cubicBezTo>
                  <a:cubicBezTo>
                    <a:pt x="261092" y="414926"/>
                    <a:pt x="284375" y="219486"/>
                    <a:pt x="289667" y="138700"/>
                  </a:cubicBezTo>
                  <a:cubicBezTo>
                    <a:pt x="294959" y="57914"/>
                    <a:pt x="296017" y="26870"/>
                    <a:pt x="289667" y="7467"/>
                  </a:cubicBezTo>
                  <a:cubicBezTo>
                    <a:pt x="283317" y="-11936"/>
                    <a:pt x="283317" y="11348"/>
                    <a:pt x="251567" y="22284"/>
                  </a:cubicBezTo>
                  <a:cubicBezTo>
                    <a:pt x="219817" y="33220"/>
                    <a:pt x="138678" y="60031"/>
                    <a:pt x="99167" y="73084"/>
                  </a:cubicBezTo>
                  <a:cubicBezTo>
                    <a:pt x="59656" y="86137"/>
                    <a:pt x="30022" y="84725"/>
                    <a:pt x="14500" y="100600"/>
                  </a:cubicBezTo>
                  <a:cubicBezTo>
                    <a:pt x="-1022" y="116475"/>
                    <a:pt x="-9136" y="184914"/>
                    <a:pt x="16617" y="189500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2" name="フリーフォーム: 図形 581">
              <a:extLst>
                <a:ext uri="{FF2B5EF4-FFF2-40B4-BE49-F238E27FC236}">
                  <a16:creationId xmlns:a16="http://schemas.microsoft.com/office/drawing/2014/main" id="{BACBCAA0-31F2-48D9-B768-17D51D41387E}"/>
                </a:ext>
              </a:extLst>
            </p:cNvPr>
            <p:cNvSpPr/>
            <p:nvPr/>
          </p:nvSpPr>
          <p:spPr>
            <a:xfrm>
              <a:off x="4646214" y="7441032"/>
              <a:ext cx="293441" cy="644330"/>
            </a:xfrm>
            <a:custGeom>
              <a:avLst/>
              <a:gdLst>
                <a:gd name="connsiteX0" fmla="*/ 25799 w 293441"/>
                <a:gd name="connsiteY0" fmla="*/ 113881 h 644330"/>
                <a:gd name="connsiteX1" fmla="*/ 189311 w 293441"/>
                <a:gd name="connsiteY1" fmla="*/ 50381 h 644330"/>
                <a:gd name="connsiteX2" fmla="*/ 286149 w 293441"/>
                <a:gd name="connsiteY2" fmla="*/ 10693 h 644330"/>
                <a:gd name="connsiteX3" fmla="*/ 286149 w 293441"/>
                <a:gd name="connsiteY3" fmla="*/ 34506 h 644330"/>
                <a:gd name="connsiteX4" fmla="*/ 282974 w 293441"/>
                <a:gd name="connsiteY4" fmla="*/ 355181 h 644330"/>
                <a:gd name="connsiteX5" fmla="*/ 270274 w 293441"/>
                <a:gd name="connsiteY5" fmla="*/ 602831 h 644330"/>
                <a:gd name="connsiteX6" fmla="*/ 241699 w 293441"/>
                <a:gd name="connsiteY6" fmla="*/ 613943 h 644330"/>
                <a:gd name="connsiteX7" fmla="*/ 157561 w 293441"/>
                <a:gd name="connsiteY7" fmla="*/ 644106 h 644330"/>
                <a:gd name="connsiteX8" fmla="*/ 168674 w 293441"/>
                <a:gd name="connsiteY8" fmla="*/ 596481 h 644330"/>
                <a:gd name="connsiteX9" fmla="*/ 186136 w 293441"/>
                <a:gd name="connsiteY9" fmla="*/ 315493 h 644330"/>
                <a:gd name="connsiteX10" fmla="*/ 200424 w 293441"/>
                <a:gd name="connsiteY10" fmla="*/ 96418 h 644330"/>
                <a:gd name="connsiteX11" fmla="*/ 171849 w 293441"/>
                <a:gd name="connsiteY11" fmla="*/ 126581 h 644330"/>
                <a:gd name="connsiteX12" fmla="*/ 127399 w 293441"/>
                <a:gd name="connsiteY12" fmla="*/ 147218 h 644330"/>
                <a:gd name="connsiteX13" fmla="*/ 11511 w 293441"/>
                <a:gd name="connsiteY13" fmla="*/ 198018 h 644330"/>
                <a:gd name="connsiteX14" fmla="*/ 25799 w 293441"/>
                <a:gd name="connsiteY14" fmla="*/ 113881 h 644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3441" h="644330">
                  <a:moveTo>
                    <a:pt x="25799" y="113881"/>
                  </a:moveTo>
                  <a:cubicBezTo>
                    <a:pt x="55432" y="89275"/>
                    <a:pt x="189311" y="50381"/>
                    <a:pt x="189311" y="50381"/>
                  </a:cubicBezTo>
                  <a:cubicBezTo>
                    <a:pt x="232703" y="33183"/>
                    <a:pt x="270009" y="13339"/>
                    <a:pt x="286149" y="10693"/>
                  </a:cubicBezTo>
                  <a:cubicBezTo>
                    <a:pt x="302289" y="8047"/>
                    <a:pt x="286678" y="-22909"/>
                    <a:pt x="286149" y="34506"/>
                  </a:cubicBezTo>
                  <a:cubicBezTo>
                    <a:pt x="285620" y="91921"/>
                    <a:pt x="285620" y="260460"/>
                    <a:pt x="282974" y="355181"/>
                  </a:cubicBezTo>
                  <a:cubicBezTo>
                    <a:pt x="280328" y="449902"/>
                    <a:pt x="277153" y="559704"/>
                    <a:pt x="270274" y="602831"/>
                  </a:cubicBezTo>
                  <a:cubicBezTo>
                    <a:pt x="263395" y="645958"/>
                    <a:pt x="241699" y="613943"/>
                    <a:pt x="241699" y="613943"/>
                  </a:cubicBezTo>
                  <a:cubicBezTo>
                    <a:pt x="222914" y="620822"/>
                    <a:pt x="169732" y="647016"/>
                    <a:pt x="157561" y="644106"/>
                  </a:cubicBezTo>
                  <a:cubicBezTo>
                    <a:pt x="145390" y="641196"/>
                    <a:pt x="163912" y="651250"/>
                    <a:pt x="168674" y="596481"/>
                  </a:cubicBezTo>
                  <a:cubicBezTo>
                    <a:pt x="173436" y="541712"/>
                    <a:pt x="180844" y="398837"/>
                    <a:pt x="186136" y="315493"/>
                  </a:cubicBezTo>
                  <a:cubicBezTo>
                    <a:pt x="191428" y="232149"/>
                    <a:pt x="202805" y="127903"/>
                    <a:pt x="200424" y="96418"/>
                  </a:cubicBezTo>
                  <a:cubicBezTo>
                    <a:pt x="198043" y="64933"/>
                    <a:pt x="184020" y="118114"/>
                    <a:pt x="171849" y="126581"/>
                  </a:cubicBezTo>
                  <a:cubicBezTo>
                    <a:pt x="159678" y="135048"/>
                    <a:pt x="127399" y="147218"/>
                    <a:pt x="127399" y="147218"/>
                  </a:cubicBezTo>
                  <a:cubicBezTo>
                    <a:pt x="100676" y="159124"/>
                    <a:pt x="30032" y="201458"/>
                    <a:pt x="11511" y="198018"/>
                  </a:cubicBezTo>
                  <a:cubicBezTo>
                    <a:pt x="-7010" y="194578"/>
                    <a:pt x="-3834" y="138487"/>
                    <a:pt x="25799" y="113881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3" name="フリーフォーム: 図形 582">
              <a:extLst>
                <a:ext uri="{FF2B5EF4-FFF2-40B4-BE49-F238E27FC236}">
                  <a16:creationId xmlns:a16="http://schemas.microsoft.com/office/drawing/2014/main" id="{8F1C8DE0-7469-4C7F-A61D-A6367A417E70}"/>
                </a:ext>
              </a:extLst>
            </p:cNvPr>
            <p:cNvSpPr/>
            <p:nvPr/>
          </p:nvSpPr>
          <p:spPr>
            <a:xfrm>
              <a:off x="5143909" y="7424043"/>
              <a:ext cx="457898" cy="638899"/>
            </a:xfrm>
            <a:custGeom>
              <a:avLst/>
              <a:gdLst>
                <a:gd name="connsiteX0" fmla="*/ 5941 w 457898"/>
                <a:gd name="connsiteY0" fmla="*/ 178495 h 638899"/>
                <a:gd name="connsiteX1" fmla="*/ 86904 w 457898"/>
                <a:gd name="connsiteY1" fmla="*/ 176907 h 638899"/>
                <a:gd name="connsiteX2" fmla="*/ 107541 w 457898"/>
                <a:gd name="connsiteY2" fmla="*/ 143570 h 638899"/>
                <a:gd name="connsiteX3" fmla="*/ 255179 w 457898"/>
                <a:gd name="connsiteY3" fmla="*/ 64195 h 638899"/>
                <a:gd name="connsiteX4" fmla="*/ 345666 w 457898"/>
                <a:gd name="connsiteY4" fmla="*/ 124520 h 638899"/>
                <a:gd name="connsiteX5" fmla="*/ 366304 w 457898"/>
                <a:gd name="connsiteY5" fmla="*/ 159445 h 638899"/>
                <a:gd name="connsiteX6" fmla="*/ 326616 w 457898"/>
                <a:gd name="connsiteY6" fmla="*/ 222945 h 638899"/>
                <a:gd name="connsiteX7" fmla="*/ 199616 w 457898"/>
                <a:gd name="connsiteY7" fmla="*/ 383282 h 638899"/>
                <a:gd name="connsiteX8" fmla="*/ 28166 w 457898"/>
                <a:gd name="connsiteY8" fmla="*/ 586482 h 638899"/>
                <a:gd name="connsiteX9" fmla="*/ 4354 w 457898"/>
                <a:gd name="connsiteY9" fmla="*/ 624582 h 638899"/>
                <a:gd name="connsiteX10" fmla="*/ 72616 w 457898"/>
                <a:gd name="connsiteY10" fmla="*/ 626170 h 638899"/>
                <a:gd name="connsiteX11" fmla="*/ 332966 w 457898"/>
                <a:gd name="connsiteY11" fmla="*/ 637282 h 638899"/>
                <a:gd name="connsiteX12" fmla="*/ 445679 w 457898"/>
                <a:gd name="connsiteY12" fmla="*/ 629345 h 638899"/>
                <a:gd name="connsiteX13" fmla="*/ 440916 w 457898"/>
                <a:gd name="connsiteY13" fmla="*/ 551557 h 638899"/>
                <a:gd name="connsiteX14" fmla="*/ 321854 w 457898"/>
                <a:gd name="connsiteY14" fmla="*/ 565845 h 638899"/>
                <a:gd name="connsiteX15" fmla="*/ 134529 w 457898"/>
                <a:gd name="connsiteY15" fmla="*/ 564257 h 638899"/>
                <a:gd name="connsiteX16" fmla="*/ 190091 w 457898"/>
                <a:gd name="connsiteY16" fmla="*/ 518220 h 638899"/>
                <a:gd name="connsiteX17" fmla="*/ 391704 w 457898"/>
                <a:gd name="connsiteY17" fmla="*/ 302320 h 638899"/>
                <a:gd name="connsiteX18" fmla="*/ 432979 w 457898"/>
                <a:gd name="connsiteY18" fmla="*/ 194370 h 638899"/>
                <a:gd name="connsiteX19" fmla="*/ 421866 w 457898"/>
                <a:gd name="connsiteY19" fmla="*/ 102295 h 638899"/>
                <a:gd name="connsiteX20" fmla="*/ 339316 w 457898"/>
                <a:gd name="connsiteY20" fmla="*/ 16570 h 638899"/>
                <a:gd name="connsiteX21" fmla="*/ 193266 w 457898"/>
                <a:gd name="connsiteY21" fmla="*/ 2282 h 638899"/>
                <a:gd name="connsiteX22" fmla="*/ 113891 w 457898"/>
                <a:gd name="connsiteY22" fmla="*/ 46732 h 638899"/>
                <a:gd name="connsiteX23" fmla="*/ 5941 w 457898"/>
                <a:gd name="connsiteY23" fmla="*/ 178495 h 63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57898" h="638899">
                  <a:moveTo>
                    <a:pt x="5941" y="178495"/>
                  </a:moveTo>
                  <a:cubicBezTo>
                    <a:pt x="1443" y="200191"/>
                    <a:pt x="69971" y="182728"/>
                    <a:pt x="86904" y="176907"/>
                  </a:cubicBezTo>
                  <a:cubicBezTo>
                    <a:pt x="103837" y="171086"/>
                    <a:pt x="79495" y="162355"/>
                    <a:pt x="107541" y="143570"/>
                  </a:cubicBezTo>
                  <a:cubicBezTo>
                    <a:pt x="135587" y="124785"/>
                    <a:pt x="215492" y="67370"/>
                    <a:pt x="255179" y="64195"/>
                  </a:cubicBezTo>
                  <a:cubicBezTo>
                    <a:pt x="294866" y="61020"/>
                    <a:pt x="327145" y="108645"/>
                    <a:pt x="345666" y="124520"/>
                  </a:cubicBezTo>
                  <a:cubicBezTo>
                    <a:pt x="364187" y="140395"/>
                    <a:pt x="369479" y="143041"/>
                    <a:pt x="366304" y="159445"/>
                  </a:cubicBezTo>
                  <a:cubicBezTo>
                    <a:pt x="363129" y="175849"/>
                    <a:pt x="354397" y="185639"/>
                    <a:pt x="326616" y="222945"/>
                  </a:cubicBezTo>
                  <a:cubicBezTo>
                    <a:pt x="298835" y="260251"/>
                    <a:pt x="249358" y="322692"/>
                    <a:pt x="199616" y="383282"/>
                  </a:cubicBezTo>
                  <a:cubicBezTo>
                    <a:pt x="149874" y="443872"/>
                    <a:pt x="60710" y="546265"/>
                    <a:pt x="28166" y="586482"/>
                  </a:cubicBezTo>
                  <a:cubicBezTo>
                    <a:pt x="-4378" y="626699"/>
                    <a:pt x="-3054" y="617967"/>
                    <a:pt x="4354" y="624582"/>
                  </a:cubicBezTo>
                  <a:cubicBezTo>
                    <a:pt x="11762" y="631197"/>
                    <a:pt x="72616" y="626170"/>
                    <a:pt x="72616" y="626170"/>
                  </a:cubicBezTo>
                  <a:cubicBezTo>
                    <a:pt x="127385" y="628287"/>
                    <a:pt x="270789" y="636753"/>
                    <a:pt x="332966" y="637282"/>
                  </a:cubicBezTo>
                  <a:cubicBezTo>
                    <a:pt x="395143" y="637811"/>
                    <a:pt x="427687" y="643633"/>
                    <a:pt x="445679" y="629345"/>
                  </a:cubicBezTo>
                  <a:cubicBezTo>
                    <a:pt x="463671" y="615057"/>
                    <a:pt x="461554" y="562140"/>
                    <a:pt x="440916" y="551557"/>
                  </a:cubicBezTo>
                  <a:cubicBezTo>
                    <a:pt x="420279" y="540974"/>
                    <a:pt x="372918" y="563728"/>
                    <a:pt x="321854" y="565845"/>
                  </a:cubicBezTo>
                  <a:cubicBezTo>
                    <a:pt x="270790" y="567962"/>
                    <a:pt x="156489" y="572194"/>
                    <a:pt x="134529" y="564257"/>
                  </a:cubicBezTo>
                  <a:cubicBezTo>
                    <a:pt x="112569" y="556320"/>
                    <a:pt x="147228" y="561876"/>
                    <a:pt x="190091" y="518220"/>
                  </a:cubicBezTo>
                  <a:cubicBezTo>
                    <a:pt x="232954" y="474564"/>
                    <a:pt x="351223" y="356295"/>
                    <a:pt x="391704" y="302320"/>
                  </a:cubicBezTo>
                  <a:cubicBezTo>
                    <a:pt x="432185" y="248345"/>
                    <a:pt x="427952" y="227708"/>
                    <a:pt x="432979" y="194370"/>
                  </a:cubicBezTo>
                  <a:cubicBezTo>
                    <a:pt x="438006" y="161032"/>
                    <a:pt x="437477" y="131928"/>
                    <a:pt x="421866" y="102295"/>
                  </a:cubicBezTo>
                  <a:cubicBezTo>
                    <a:pt x="406256" y="72662"/>
                    <a:pt x="377416" y="33239"/>
                    <a:pt x="339316" y="16570"/>
                  </a:cubicBezTo>
                  <a:cubicBezTo>
                    <a:pt x="301216" y="-99"/>
                    <a:pt x="230837" y="-2745"/>
                    <a:pt x="193266" y="2282"/>
                  </a:cubicBezTo>
                  <a:cubicBezTo>
                    <a:pt x="155695" y="7309"/>
                    <a:pt x="146435" y="17099"/>
                    <a:pt x="113891" y="46732"/>
                  </a:cubicBezTo>
                  <a:cubicBezTo>
                    <a:pt x="81347" y="76365"/>
                    <a:pt x="10439" y="156799"/>
                    <a:pt x="5941" y="178495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4" name="フリーフォーム: 図形 583">
              <a:extLst>
                <a:ext uri="{FF2B5EF4-FFF2-40B4-BE49-F238E27FC236}">
                  <a16:creationId xmlns:a16="http://schemas.microsoft.com/office/drawing/2014/main" id="{335FE769-C911-447A-857C-47923F15AEA9}"/>
                </a:ext>
              </a:extLst>
            </p:cNvPr>
            <p:cNvSpPr/>
            <p:nvPr/>
          </p:nvSpPr>
          <p:spPr>
            <a:xfrm>
              <a:off x="3421150" y="8101728"/>
              <a:ext cx="1027025" cy="367585"/>
            </a:xfrm>
            <a:custGeom>
              <a:avLst/>
              <a:gdLst>
                <a:gd name="connsiteX0" fmla="*/ 1027025 w 1027025"/>
                <a:gd name="connsiteY0" fmla="*/ 367585 h 367585"/>
                <a:gd name="connsiteX1" fmla="*/ 941300 w 1027025"/>
                <a:gd name="connsiteY1" fmla="*/ 218360 h 367585"/>
                <a:gd name="connsiteX2" fmla="*/ 825413 w 1027025"/>
                <a:gd name="connsiteY2" fmla="*/ 262810 h 367585"/>
                <a:gd name="connsiteX3" fmla="*/ 709525 w 1027025"/>
                <a:gd name="connsiteY3" fmla="*/ 200897 h 367585"/>
                <a:gd name="connsiteX4" fmla="*/ 476163 w 1027025"/>
                <a:gd name="connsiteY4" fmla="*/ 183435 h 367585"/>
                <a:gd name="connsiteX5" fmla="*/ 457113 w 1027025"/>
                <a:gd name="connsiteY5" fmla="*/ 216772 h 367585"/>
                <a:gd name="connsiteX6" fmla="*/ 311063 w 1027025"/>
                <a:gd name="connsiteY6" fmla="*/ 232647 h 367585"/>
                <a:gd name="connsiteX7" fmla="*/ 211050 w 1027025"/>
                <a:gd name="connsiteY7" fmla="*/ 181847 h 367585"/>
                <a:gd name="connsiteX8" fmla="*/ 165013 w 1027025"/>
                <a:gd name="connsiteY8" fmla="*/ 61197 h 367585"/>
                <a:gd name="connsiteX9" fmla="*/ 131675 w 1027025"/>
                <a:gd name="connsiteY9" fmla="*/ 8810 h 367585"/>
                <a:gd name="connsiteX10" fmla="*/ 65000 w 1027025"/>
                <a:gd name="connsiteY10" fmla="*/ 240585 h 367585"/>
                <a:gd name="connsiteX11" fmla="*/ 28488 w 1027025"/>
                <a:gd name="connsiteY11" fmla="*/ 173910 h 367585"/>
                <a:gd name="connsiteX12" fmla="*/ 12613 w 1027025"/>
                <a:gd name="connsiteY12" fmla="*/ 258047 h 367585"/>
                <a:gd name="connsiteX13" fmla="*/ 223750 w 1027025"/>
                <a:gd name="connsiteY13" fmla="*/ 280272 h 367585"/>
                <a:gd name="connsiteX14" fmla="*/ 1027025 w 1027025"/>
                <a:gd name="connsiteY14" fmla="*/ 367585 h 36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7025" h="367585">
                  <a:moveTo>
                    <a:pt x="1027025" y="367585"/>
                  </a:moveTo>
                  <a:cubicBezTo>
                    <a:pt x="1000963" y="301703"/>
                    <a:pt x="974902" y="235822"/>
                    <a:pt x="941300" y="218360"/>
                  </a:cubicBezTo>
                  <a:cubicBezTo>
                    <a:pt x="907698" y="200898"/>
                    <a:pt x="864042" y="265721"/>
                    <a:pt x="825413" y="262810"/>
                  </a:cubicBezTo>
                  <a:cubicBezTo>
                    <a:pt x="786784" y="259899"/>
                    <a:pt x="767733" y="214126"/>
                    <a:pt x="709525" y="200897"/>
                  </a:cubicBezTo>
                  <a:cubicBezTo>
                    <a:pt x="651317" y="187668"/>
                    <a:pt x="518232" y="180789"/>
                    <a:pt x="476163" y="183435"/>
                  </a:cubicBezTo>
                  <a:cubicBezTo>
                    <a:pt x="434094" y="186081"/>
                    <a:pt x="484630" y="208570"/>
                    <a:pt x="457113" y="216772"/>
                  </a:cubicBezTo>
                  <a:cubicBezTo>
                    <a:pt x="429596" y="224974"/>
                    <a:pt x="352074" y="238468"/>
                    <a:pt x="311063" y="232647"/>
                  </a:cubicBezTo>
                  <a:cubicBezTo>
                    <a:pt x="270052" y="226826"/>
                    <a:pt x="235392" y="210422"/>
                    <a:pt x="211050" y="181847"/>
                  </a:cubicBezTo>
                  <a:cubicBezTo>
                    <a:pt x="186708" y="153272"/>
                    <a:pt x="178242" y="90036"/>
                    <a:pt x="165013" y="61197"/>
                  </a:cubicBezTo>
                  <a:cubicBezTo>
                    <a:pt x="151784" y="32358"/>
                    <a:pt x="148344" y="-21088"/>
                    <a:pt x="131675" y="8810"/>
                  </a:cubicBezTo>
                  <a:cubicBezTo>
                    <a:pt x="115006" y="38708"/>
                    <a:pt x="82198" y="213068"/>
                    <a:pt x="65000" y="240585"/>
                  </a:cubicBezTo>
                  <a:cubicBezTo>
                    <a:pt x="47802" y="268102"/>
                    <a:pt x="37219" y="171000"/>
                    <a:pt x="28488" y="173910"/>
                  </a:cubicBezTo>
                  <a:cubicBezTo>
                    <a:pt x="19757" y="176820"/>
                    <a:pt x="-19931" y="240320"/>
                    <a:pt x="12613" y="258047"/>
                  </a:cubicBezTo>
                  <a:cubicBezTo>
                    <a:pt x="45157" y="275774"/>
                    <a:pt x="223750" y="280272"/>
                    <a:pt x="223750" y="280272"/>
                  </a:cubicBezTo>
                  <a:lnTo>
                    <a:pt x="1027025" y="367585"/>
                  </a:ln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5" name="フリーフォーム: 図形 584">
              <a:extLst>
                <a:ext uri="{FF2B5EF4-FFF2-40B4-BE49-F238E27FC236}">
                  <a16:creationId xmlns:a16="http://schemas.microsoft.com/office/drawing/2014/main" id="{B3ED9135-ACF7-43E9-A713-C064C1FADD89}"/>
                </a:ext>
              </a:extLst>
            </p:cNvPr>
            <p:cNvSpPr/>
            <p:nvPr/>
          </p:nvSpPr>
          <p:spPr>
            <a:xfrm>
              <a:off x="4371318" y="7994556"/>
              <a:ext cx="1467648" cy="531819"/>
            </a:xfrm>
            <a:custGeom>
              <a:avLst/>
              <a:gdLst>
                <a:gd name="connsiteX0" fmla="*/ 38757 w 1467648"/>
                <a:gd name="connsiteY0" fmla="*/ 487457 h 531819"/>
                <a:gd name="connsiteX1" fmla="*/ 75270 w 1467648"/>
                <a:gd name="connsiteY1" fmla="*/ 427132 h 531819"/>
                <a:gd name="connsiteX2" fmla="*/ 178457 w 1467648"/>
                <a:gd name="connsiteY2" fmla="*/ 396969 h 531819"/>
                <a:gd name="connsiteX3" fmla="*/ 218145 w 1467648"/>
                <a:gd name="connsiteY3" fmla="*/ 482694 h 531819"/>
                <a:gd name="connsiteX4" fmla="*/ 262595 w 1467648"/>
                <a:gd name="connsiteY4" fmla="*/ 371569 h 531819"/>
                <a:gd name="connsiteX5" fmla="*/ 310220 w 1467648"/>
                <a:gd name="connsiteY5" fmla="*/ 35019 h 531819"/>
                <a:gd name="connsiteX6" fmla="*/ 343557 w 1467648"/>
                <a:gd name="connsiteY6" fmla="*/ 23907 h 531819"/>
                <a:gd name="connsiteX7" fmla="*/ 341970 w 1467648"/>
                <a:gd name="connsiteY7" fmla="*/ 154082 h 531819"/>
                <a:gd name="connsiteX8" fmla="*/ 321332 w 1467648"/>
                <a:gd name="connsiteY8" fmla="*/ 262032 h 531819"/>
                <a:gd name="connsiteX9" fmla="*/ 370545 w 1467648"/>
                <a:gd name="connsiteY9" fmla="*/ 376332 h 531819"/>
                <a:gd name="connsiteX10" fmla="*/ 427695 w 1467648"/>
                <a:gd name="connsiteY10" fmla="*/ 400144 h 531819"/>
                <a:gd name="connsiteX11" fmla="*/ 502307 w 1467648"/>
                <a:gd name="connsiteY11" fmla="*/ 404907 h 531819"/>
                <a:gd name="connsiteX12" fmla="*/ 600732 w 1467648"/>
                <a:gd name="connsiteY12" fmla="*/ 368394 h 531819"/>
                <a:gd name="connsiteX13" fmla="*/ 646770 w 1467648"/>
                <a:gd name="connsiteY13" fmla="*/ 339819 h 531819"/>
                <a:gd name="connsiteX14" fmla="*/ 702332 w 1467648"/>
                <a:gd name="connsiteY14" fmla="*/ 274732 h 531819"/>
                <a:gd name="connsiteX15" fmla="*/ 794407 w 1467648"/>
                <a:gd name="connsiteY15" fmla="*/ 260444 h 531819"/>
                <a:gd name="connsiteX16" fmla="*/ 822982 w 1467648"/>
                <a:gd name="connsiteY16" fmla="*/ 301719 h 531819"/>
                <a:gd name="connsiteX17" fmla="*/ 851557 w 1467648"/>
                <a:gd name="connsiteY17" fmla="*/ 368394 h 531819"/>
                <a:gd name="connsiteX18" fmla="*/ 896007 w 1467648"/>
                <a:gd name="connsiteY18" fmla="*/ 382682 h 531819"/>
                <a:gd name="connsiteX19" fmla="*/ 1013482 w 1467648"/>
                <a:gd name="connsiteY19" fmla="*/ 381094 h 531819"/>
                <a:gd name="connsiteX20" fmla="*/ 1146832 w 1467648"/>
                <a:gd name="connsiteY20" fmla="*/ 371569 h 531819"/>
                <a:gd name="connsiteX21" fmla="*/ 1176995 w 1467648"/>
                <a:gd name="connsiteY21" fmla="*/ 371569 h 531819"/>
                <a:gd name="connsiteX22" fmla="*/ 1232557 w 1467648"/>
                <a:gd name="connsiteY22" fmla="*/ 362044 h 531819"/>
                <a:gd name="connsiteX23" fmla="*/ 1272245 w 1467648"/>
                <a:gd name="connsiteY23" fmla="*/ 231869 h 531819"/>
                <a:gd name="connsiteX24" fmla="*/ 1324632 w 1467648"/>
                <a:gd name="connsiteY24" fmla="*/ 306482 h 531819"/>
                <a:gd name="connsiteX25" fmla="*/ 1404007 w 1467648"/>
                <a:gd name="connsiteY25" fmla="*/ 255682 h 531819"/>
                <a:gd name="connsiteX26" fmla="*/ 1465920 w 1467648"/>
                <a:gd name="connsiteY26" fmla="*/ 354107 h 531819"/>
                <a:gd name="connsiteX27" fmla="*/ 1411945 w 1467648"/>
                <a:gd name="connsiteY27" fmla="*/ 504919 h 531819"/>
                <a:gd name="connsiteX28" fmla="*/ 1059520 w 1467648"/>
                <a:gd name="connsiteY28" fmla="*/ 519207 h 531819"/>
                <a:gd name="connsiteX29" fmla="*/ 649945 w 1467648"/>
                <a:gd name="connsiteY29" fmla="*/ 530319 h 531819"/>
                <a:gd name="connsiteX30" fmla="*/ 38757 w 1467648"/>
                <a:gd name="connsiteY30" fmla="*/ 487457 h 53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467648" h="531819">
                  <a:moveTo>
                    <a:pt x="38757" y="487457"/>
                  </a:moveTo>
                  <a:cubicBezTo>
                    <a:pt x="-57022" y="470259"/>
                    <a:pt x="51987" y="442213"/>
                    <a:pt x="75270" y="427132"/>
                  </a:cubicBezTo>
                  <a:cubicBezTo>
                    <a:pt x="98553" y="412051"/>
                    <a:pt x="154645" y="387709"/>
                    <a:pt x="178457" y="396969"/>
                  </a:cubicBezTo>
                  <a:cubicBezTo>
                    <a:pt x="202269" y="406229"/>
                    <a:pt x="204122" y="486927"/>
                    <a:pt x="218145" y="482694"/>
                  </a:cubicBezTo>
                  <a:cubicBezTo>
                    <a:pt x="232168" y="478461"/>
                    <a:pt x="247249" y="446181"/>
                    <a:pt x="262595" y="371569"/>
                  </a:cubicBezTo>
                  <a:cubicBezTo>
                    <a:pt x="277941" y="296956"/>
                    <a:pt x="296726" y="92963"/>
                    <a:pt x="310220" y="35019"/>
                  </a:cubicBezTo>
                  <a:cubicBezTo>
                    <a:pt x="323714" y="-22925"/>
                    <a:pt x="338265" y="4063"/>
                    <a:pt x="343557" y="23907"/>
                  </a:cubicBezTo>
                  <a:cubicBezTo>
                    <a:pt x="348849" y="43751"/>
                    <a:pt x="345674" y="114395"/>
                    <a:pt x="341970" y="154082"/>
                  </a:cubicBezTo>
                  <a:cubicBezTo>
                    <a:pt x="338266" y="193769"/>
                    <a:pt x="316570" y="224990"/>
                    <a:pt x="321332" y="262032"/>
                  </a:cubicBezTo>
                  <a:cubicBezTo>
                    <a:pt x="326094" y="299074"/>
                    <a:pt x="352818" y="353313"/>
                    <a:pt x="370545" y="376332"/>
                  </a:cubicBezTo>
                  <a:cubicBezTo>
                    <a:pt x="388272" y="399351"/>
                    <a:pt x="405735" y="395381"/>
                    <a:pt x="427695" y="400144"/>
                  </a:cubicBezTo>
                  <a:cubicBezTo>
                    <a:pt x="449655" y="404906"/>
                    <a:pt x="473468" y="410199"/>
                    <a:pt x="502307" y="404907"/>
                  </a:cubicBezTo>
                  <a:cubicBezTo>
                    <a:pt x="531146" y="399615"/>
                    <a:pt x="576655" y="379242"/>
                    <a:pt x="600732" y="368394"/>
                  </a:cubicBezTo>
                  <a:cubicBezTo>
                    <a:pt x="624809" y="357546"/>
                    <a:pt x="629837" y="355429"/>
                    <a:pt x="646770" y="339819"/>
                  </a:cubicBezTo>
                  <a:cubicBezTo>
                    <a:pt x="663703" y="324209"/>
                    <a:pt x="677726" y="287961"/>
                    <a:pt x="702332" y="274732"/>
                  </a:cubicBezTo>
                  <a:cubicBezTo>
                    <a:pt x="726938" y="261503"/>
                    <a:pt x="774299" y="255946"/>
                    <a:pt x="794407" y="260444"/>
                  </a:cubicBezTo>
                  <a:cubicBezTo>
                    <a:pt x="814515" y="264942"/>
                    <a:pt x="813457" y="283727"/>
                    <a:pt x="822982" y="301719"/>
                  </a:cubicBezTo>
                  <a:cubicBezTo>
                    <a:pt x="832507" y="319711"/>
                    <a:pt x="839386" y="354900"/>
                    <a:pt x="851557" y="368394"/>
                  </a:cubicBezTo>
                  <a:cubicBezTo>
                    <a:pt x="863728" y="381888"/>
                    <a:pt x="869020" y="380565"/>
                    <a:pt x="896007" y="382682"/>
                  </a:cubicBezTo>
                  <a:cubicBezTo>
                    <a:pt x="922995" y="384799"/>
                    <a:pt x="971678" y="382946"/>
                    <a:pt x="1013482" y="381094"/>
                  </a:cubicBezTo>
                  <a:cubicBezTo>
                    <a:pt x="1055286" y="379242"/>
                    <a:pt x="1119580" y="373156"/>
                    <a:pt x="1146832" y="371569"/>
                  </a:cubicBezTo>
                  <a:cubicBezTo>
                    <a:pt x="1174084" y="369982"/>
                    <a:pt x="1162708" y="373156"/>
                    <a:pt x="1176995" y="371569"/>
                  </a:cubicBezTo>
                  <a:cubicBezTo>
                    <a:pt x="1191282" y="369982"/>
                    <a:pt x="1216682" y="385327"/>
                    <a:pt x="1232557" y="362044"/>
                  </a:cubicBezTo>
                  <a:cubicBezTo>
                    <a:pt x="1248432" y="338761"/>
                    <a:pt x="1256899" y="241129"/>
                    <a:pt x="1272245" y="231869"/>
                  </a:cubicBezTo>
                  <a:cubicBezTo>
                    <a:pt x="1287591" y="222609"/>
                    <a:pt x="1302672" y="302513"/>
                    <a:pt x="1324632" y="306482"/>
                  </a:cubicBezTo>
                  <a:cubicBezTo>
                    <a:pt x="1346592" y="310451"/>
                    <a:pt x="1380459" y="247745"/>
                    <a:pt x="1404007" y="255682"/>
                  </a:cubicBezTo>
                  <a:cubicBezTo>
                    <a:pt x="1427555" y="263619"/>
                    <a:pt x="1464597" y="312568"/>
                    <a:pt x="1465920" y="354107"/>
                  </a:cubicBezTo>
                  <a:cubicBezTo>
                    <a:pt x="1467243" y="395646"/>
                    <a:pt x="1479678" y="477402"/>
                    <a:pt x="1411945" y="504919"/>
                  </a:cubicBezTo>
                  <a:cubicBezTo>
                    <a:pt x="1344212" y="532436"/>
                    <a:pt x="1059520" y="519207"/>
                    <a:pt x="1059520" y="519207"/>
                  </a:cubicBezTo>
                  <a:cubicBezTo>
                    <a:pt x="932520" y="523440"/>
                    <a:pt x="817955" y="536140"/>
                    <a:pt x="649945" y="530319"/>
                  </a:cubicBezTo>
                  <a:cubicBezTo>
                    <a:pt x="481935" y="524498"/>
                    <a:pt x="134536" y="504655"/>
                    <a:pt x="38757" y="487457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6" name="フリーフォーム: 図形 585">
              <a:extLst>
                <a:ext uri="{FF2B5EF4-FFF2-40B4-BE49-F238E27FC236}">
                  <a16:creationId xmlns:a16="http://schemas.microsoft.com/office/drawing/2014/main" id="{AAC92FA3-657D-48C5-8BB7-5BF4FACF12CD}"/>
                </a:ext>
              </a:extLst>
            </p:cNvPr>
            <p:cNvSpPr/>
            <p:nvPr/>
          </p:nvSpPr>
          <p:spPr>
            <a:xfrm>
              <a:off x="5725541" y="7676704"/>
              <a:ext cx="388706" cy="811442"/>
            </a:xfrm>
            <a:custGeom>
              <a:avLst/>
              <a:gdLst>
                <a:gd name="connsiteX0" fmla="*/ 310134 w 388706"/>
                <a:gd name="connsiteY0" fmla="*/ 567184 h 811442"/>
                <a:gd name="connsiteX1" fmla="*/ 386334 w 388706"/>
                <a:gd name="connsiteY1" fmla="*/ 756096 h 811442"/>
                <a:gd name="connsiteX2" fmla="*/ 333947 w 388706"/>
                <a:gd name="connsiteY2" fmla="*/ 773559 h 811442"/>
                <a:gd name="connsiteX3" fmla="*/ 8509 w 388706"/>
                <a:gd name="connsiteY3" fmla="*/ 810071 h 811442"/>
                <a:gd name="connsiteX4" fmla="*/ 95822 w 388706"/>
                <a:gd name="connsiteY4" fmla="*/ 789434 h 811442"/>
                <a:gd name="connsiteX5" fmla="*/ 103759 w 388706"/>
                <a:gd name="connsiteY5" fmla="*/ 662434 h 811442"/>
                <a:gd name="connsiteX6" fmla="*/ 178372 w 388706"/>
                <a:gd name="connsiteY6" fmla="*/ 516384 h 811442"/>
                <a:gd name="connsiteX7" fmla="*/ 187897 w 388706"/>
                <a:gd name="connsiteY7" fmla="*/ 670371 h 811442"/>
                <a:gd name="connsiteX8" fmla="*/ 225997 w 388706"/>
                <a:gd name="connsiteY8" fmla="*/ 705296 h 811442"/>
                <a:gd name="connsiteX9" fmla="*/ 225997 w 388706"/>
                <a:gd name="connsiteY9" fmla="*/ 405259 h 811442"/>
                <a:gd name="connsiteX10" fmla="*/ 118047 w 388706"/>
                <a:gd name="connsiteY10" fmla="*/ 386209 h 811442"/>
                <a:gd name="connsiteX11" fmla="*/ 208534 w 388706"/>
                <a:gd name="connsiteY11" fmla="*/ 368746 h 811442"/>
                <a:gd name="connsiteX12" fmla="*/ 246634 w 388706"/>
                <a:gd name="connsiteY12" fmla="*/ 206821 h 811442"/>
                <a:gd name="connsiteX13" fmla="*/ 245047 w 388706"/>
                <a:gd name="connsiteY13" fmla="*/ 2034 h 811442"/>
                <a:gd name="connsiteX14" fmla="*/ 278384 w 388706"/>
                <a:gd name="connsiteY14" fmla="*/ 340171 h 811442"/>
                <a:gd name="connsiteX15" fmla="*/ 267272 w 388706"/>
                <a:gd name="connsiteY15" fmla="*/ 417959 h 811442"/>
                <a:gd name="connsiteX16" fmla="*/ 254572 w 388706"/>
                <a:gd name="connsiteY16" fmla="*/ 525909 h 811442"/>
                <a:gd name="connsiteX17" fmla="*/ 240284 w 388706"/>
                <a:gd name="connsiteY17" fmla="*/ 700534 h 811442"/>
                <a:gd name="connsiteX18" fmla="*/ 324422 w 388706"/>
                <a:gd name="connsiteY18" fmla="*/ 689421 h 811442"/>
                <a:gd name="connsiteX19" fmla="*/ 310134 w 388706"/>
                <a:gd name="connsiteY19" fmla="*/ 567184 h 81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8706" h="811442">
                  <a:moveTo>
                    <a:pt x="310134" y="567184"/>
                  </a:moveTo>
                  <a:cubicBezTo>
                    <a:pt x="320453" y="578297"/>
                    <a:pt x="382365" y="721700"/>
                    <a:pt x="386334" y="756096"/>
                  </a:cubicBezTo>
                  <a:cubicBezTo>
                    <a:pt x="390303" y="790492"/>
                    <a:pt x="396918" y="764563"/>
                    <a:pt x="333947" y="773559"/>
                  </a:cubicBezTo>
                  <a:cubicBezTo>
                    <a:pt x="270976" y="782555"/>
                    <a:pt x="48196" y="807425"/>
                    <a:pt x="8509" y="810071"/>
                  </a:cubicBezTo>
                  <a:cubicBezTo>
                    <a:pt x="-31178" y="812717"/>
                    <a:pt x="79947" y="814040"/>
                    <a:pt x="95822" y="789434"/>
                  </a:cubicBezTo>
                  <a:cubicBezTo>
                    <a:pt x="111697" y="764828"/>
                    <a:pt x="90001" y="707942"/>
                    <a:pt x="103759" y="662434"/>
                  </a:cubicBezTo>
                  <a:cubicBezTo>
                    <a:pt x="117517" y="616926"/>
                    <a:pt x="164349" y="515061"/>
                    <a:pt x="178372" y="516384"/>
                  </a:cubicBezTo>
                  <a:cubicBezTo>
                    <a:pt x="192395" y="517707"/>
                    <a:pt x="179960" y="638886"/>
                    <a:pt x="187897" y="670371"/>
                  </a:cubicBezTo>
                  <a:cubicBezTo>
                    <a:pt x="195834" y="701856"/>
                    <a:pt x="219647" y="749481"/>
                    <a:pt x="225997" y="705296"/>
                  </a:cubicBezTo>
                  <a:cubicBezTo>
                    <a:pt x="232347" y="661111"/>
                    <a:pt x="243989" y="458440"/>
                    <a:pt x="225997" y="405259"/>
                  </a:cubicBezTo>
                  <a:cubicBezTo>
                    <a:pt x="208005" y="352078"/>
                    <a:pt x="120957" y="392294"/>
                    <a:pt x="118047" y="386209"/>
                  </a:cubicBezTo>
                  <a:cubicBezTo>
                    <a:pt x="115137" y="380124"/>
                    <a:pt x="187103" y="398644"/>
                    <a:pt x="208534" y="368746"/>
                  </a:cubicBezTo>
                  <a:cubicBezTo>
                    <a:pt x="229965" y="338848"/>
                    <a:pt x="240548" y="267940"/>
                    <a:pt x="246634" y="206821"/>
                  </a:cubicBezTo>
                  <a:cubicBezTo>
                    <a:pt x="252720" y="145702"/>
                    <a:pt x="239755" y="-20191"/>
                    <a:pt x="245047" y="2034"/>
                  </a:cubicBezTo>
                  <a:cubicBezTo>
                    <a:pt x="250339" y="24259"/>
                    <a:pt x="274680" y="270850"/>
                    <a:pt x="278384" y="340171"/>
                  </a:cubicBezTo>
                  <a:cubicBezTo>
                    <a:pt x="282088" y="409492"/>
                    <a:pt x="271241" y="387003"/>
                    <a:pt x="267272" y="417959"/>
                  </a:cubicBezTo>
                  <a:cubicBezTo>
                    <a:pt x="263303" y="448915"/>
                    <a:pt x="259070" y="478813"/>
                    <a:pt x="254572" y="525909"/>
                  </a:cubicBezTo>
                  <a:cubicBezTo>
                    <a:pt x="250074" y="573005"/>
                    <a:pt x="228642" y="673282"/>
                    <a:pt x="240284" y="700534"/>
                  </a:cubicBezTo>
                  <a:cubicBezTo>
                    <a:pt x="251926" y="727786"/>
                    <a:pt x="311457" y="709529"/>
                    <a:pt x="324422" y="689421"/>
                  </a:cubicBezTo>
                  <a:cubicBezTo>
                    <a:pt x="337387" y="669313"/>
                    <a:pt x="299815" y="556071"/>
                    <a:pt x="310134" y="567184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7" name="フリーフォーム: 図形 586">
              <a:extLst>
                <a:ext uri="{FF2B5EF4-FFF2-40B4-BE49-F238E27FC236}">
                  <a16:creationId xmlns:a16="http://schemas.microsoft.com/office/drawing/2014/main" id="{DE715FB3-756A-4F3D-B783-D9118CA5F340}"/>
                </a:ext>
              </a:extLst>
            </p:cNvPr>
            <p:cNvSpPr/>
            <p:nvPr/>
          </p:nvSpPr>
          <p:spPr>
            <a:xfrm>
              <a:off x="5516508" y="6934799"/>
              <a:ext cx="354842" cy="382804"/>
            </a:xfrm>
            <a:custGeom>
              <a:avLst/>
              <a:gdLst>
                <a:gd name="connsiteX0" fmla="*/ 322317 w 354842"/>
                <a:gd name="connsiteY0" fmla="*/ 989 h 382804"/>
                <a:gd name="connsiteX1" fmla="*/ 34980 w 354842"/>
                <a:gd name="connsiteY1" fmla="*/ 54964 h 382804"/>
                <a:gd name="connsiteX2" fmla="*/ 9580 w 354842"/>
                <a:gd name="connsiteY2" fmla="*/ 121639 h 382804"/>
                <a:gd name="connsiteX3" fmla="*/ 77842 w 354842"/>
                <a:gd name="connsiteY3" fmla="*/ 239114 h 382804"/>
                <a:gd name="connsiteX4" fmla="*/ 344542 w 354842"/>
                <a:gd name="connsiteY4" fmla="*/ 378814 h 382804"/>
                <a:gd name="connsiteX5" fmla="*/ 287392 w 354842"/>
                <a:gd name="connsiteY5" fmla="*/ 334364 h 382804"/>
                <a:gd name="connsiteX6" fmla="*/ 168330 w 354842"/>
                <a:gd name="connsiteY6" fmla="*/ 226414 h 382804"/>
                <a:gd name="connsiteX7" fmla="*/ 87367 w 354842"/>
                <a:gd name="connsiteY7" fmla="*/ 102589 h 382804"/>
                <a:gd name="connsiteX8" fmla="*/ 322317 w 354842"/>
                <a:gd name="connsiteY8" fmla="*/ 989 h 382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4842" h="382804">
                  <a:moveTo>
                    <a:pt x="322317" y="989"/>
                  </a:moveTo>
                  <a:cubicBezTo>
                    <a:pt x="313586" y="-6948"/>
                    <a:pt x="87103" y="34856"/>
                    <a:pt x="34980" y="54964"/>
                  </a:cubicBezTo>
                  <a:cubicBezTo>
                    <a:pt x="-17143" y="75072"/>
                    <a:pt x="2436" y="90947"/>
                    <a:pt x="9580" y="121639"/>
                  </a:cubicBezTo>
                  <a:cubicBezTo>
                    <a:pt x="16724" y="152331"/>
                    <a:pt x="22015" y="196251"/>
                    <a:pt x="77842" y="239114"/>
                  </a:cubicBezTo>
                  <a:cubicBezTo>
                    <a:pt x="133669" y="281977"/>
                    <a:pt x="309617" y="362939"/>
                    <a:pt x="344542" y="378814"/>
                  </a:cubicBezTo>
                  <a:cubicBezTo>
                    <a:pt x="379467" y="394689"/>
                    <a:pt x="316761" y="359764"/>
                    <a:pt x="287392" y="334364"/>
                  </a:cubicBezTo>
                  <a:cubicBezTo>
                    <a:pt x="258023" y="308964"/>
                    <a:pt x="201668" y="265043"/>
                    <a:pt x="168330" y="226414"/>
                  </a:cubicBezTo>
                  <a:cubicBezTo>
                    <a:pt x="134992" y="187785"/>
                    <a:pt x="63290" y="136456"/>
                    <a:pt x="87367" y="102589"/>
                  </a:cubicBezTo>
                  <a:cubicBezTo>
                    <a:pt x="111444" y="68722"/>
                    <a:pt x="331048" y="8926"/>
                    <a:pt x="322317" y="989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8" name="フリーフォーム: 図形 587">
              <a:extLst>
                <a:ext uri="{FF2B5EF4-FFF2-40B4-BE49-F238E27FC236}">
                  <a16:creationId xmlns:a16="http://schemas.microsoft.com/office/drawing/2014/main" id="{EFBA158C-A8BF-4119-A4F0-0FEF533F7D37}"/>
                </a:ext>
              </a:extLst>
            </p:cNvPr>
            <p:cNvSpPr/>
            <p:nvPr/>
          </p:nvSpPr>
          <p:spPr>
            <a:xfrm>
              <a:off x="5728735" y="6998052"/>
              <a:ext cx="301408" cy="237797"/>
            </a:xfrm>
            <a:custGeom>
              <a:avLst/>
              <a:gdLst>
                <a:gd name="connsiteX0" fmla="*/ 8490 w 301408"/>
                <a:gd name="connsiteY0" fmla="*/ 5998 h 237797"/>
                <a:gd name="connsiteX1" fmla="*/ 273603 w 301408"/>
                <a:gd name="connsiteY1" fmla="*/ 9173 h 237797"/>
                <a:gd name="connsiteX2" fmla="*/ 267253 w 301408"/>
                <a:gd name="connsiteY2" fmla="*/ 55211 h 237797"/>
                <a:gd name="connsiteX3" fmla="*/ 278365 w 301408"/>
                <a:gd name="connsiteY3" fmla="*/ 233011 h 237797"/>
                <a:gd name="connsiteX4" fmla="*/ 286303 w 301408"/>
                <a:gd name="connsiteY4" fmla="*/ 185386 h 237797"/>
                <a:gd name="connsiteX5" fmla="*/ 57703 w 301408"/>
                <a:gd name="connsiteY5" fmla="*/ 167923 h 237797"/>
                <a:gd name="connsiteX6" fmla="*/ 67228 w 301408"/>
                <a:gd name="connsiteY6" fmla="*/ 83786 h 237797"/>
                <a:gd name="connsiteX7" fmla="*/ 65640 w 301408"/>
                <a:gd name="connsiteY7" fmla="*/ 5998 h 237797"/>
                <a:gd name="connsiteX8" fmla="*/ 8490 w 301408"/>
                <a:gd name="connsiteY8" fmla="*/ 5998 h 23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1408" h="237797">
                  <a:moveTo>
                    <a:pt x="8490" y="5998"/>
                  </a:moveTo>
                  <a:cubicBezTo>
                    <a:pt x="43150" y="6527"/>
                    <a:pt x="230476" y="971"/>
                    <a:pt x="273603" y="9173"/>
                  </a:cubicBezTo>
                  <a:cubicBezTo>
                    <a:pt x="316730" y="17375"/>
                    <a:pt x="266459" y="17905"/>
                    <a:pt x="267253" y="55211"/>
                  </a:cubicBezTo>
                  <a:cubicBezTo>
                    <a:pt x="268047" y="92517"/>
                    <a:pt x="275190" y="211315"/>
                    <a:pt x="278365" y="233011"/>
                  </a:cubicBezTo>
                  <a:cubicBezTo>
                    <a:pt x="281540" y="254707"/>
                    <a:pt x="323080" y="196234"/>
                    <a:pt x="286303" y="185386"/>
                  </a:cubicBezTo>
                  <a:cubicBezTo>
                    <a:pt x="249526" y="174538"/>
                    <a:pt x="94216" y="184856"/>
                    <a:pt x="57703" y="167923"/>
                  </a:cubicBezTo>
                  <a:cubicBezTo>
                    <a:pt x="21191" y="150990"/>
                    <a:pt x="65905" y="110773"/>
                    <a:pt x="67228" y="83786"/>
                  </a:cubicBezTo>
                  <a:cubicBezTo>
                    <a:pt x="68551" y="56799"/>
                    <a:pt x="75430" y="19227"/>
                    <a:pt x="65640" y="5998"/>
                  </a:cubicBezTo>
                  <a:cubicBezTo>
                    <a:pt x="55850" y="-7231"/>
                    <a:pt x="-26170" y="5469"/>
                    <a:pt x="8490" y="5998"/>
                  </a:cubicBezTo>
                  <a:close/>
                </a:path>
              </a:pathLst>
            </a:custGeom>
            <a:solidFill>
              <a:srgbClr val="0070C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0" name="フリーフォーム: 図形 589">
              <a:extLst>
                <a:ext uri="{FF2B5EF4-FFF2-40B4-BE49-F238E27FC236}">
                  <a16:creationId xmlns:a16="http://schemas.microsoft.com/office/drawing/2014/main" id="{93922EC1-CC2C-4217-B392-F172D70B4F20}"/>
                </a:ext>
              </a:extLst>
            </p:cNvPr>
            <p:cNvSpPr/>
            <p:nvPr/>
          </p:nvSpPr>
          <p:spPr>
            <a:xfrm>
              <a:off x="5328004" y="3503791"/>
              <a:ext cx="110828" cy="188937"/>
            </a:xfrm>
            <a:custGeom>
              <a:avLst/>
              <a:gdLst>
                <a:gd name="connsiteX0" fmla="*/ 15521 w 110828"/>
                <a:gd name="connsiteY0" fmla="*/ 2997 h 188937"/>
                <a:gd name="connsiteX1" fmla="*/ 1234 w 110828"/>
                <a:gd name="connsiteY1" fmla="*/ 136347 h 188937"/>
                <a:gd name="connsiteX2" fmla="*/ 36159 w 110828"/>
                <a:gd name="connsiteY2" fmla="*/ 153809 h 188937"/>
                <a:gd name="connsiteX3" fmla="*/ 82196 w 110828"/>
                <a:gd name="connsiteY3" fmla="*/ 188734 h 188937"/>
                <a:gd name="connsiteX4" fmla="*/ 93309 w 110828"/>
                <a:gd name="connsiteY4" fmla="*/ 136347 h 188937"/>
                <a:gd name="connsiteX5" fmla="*/ 110771 w 110828"/>
                <a:gd name="connsiteY5" fmla="*/ 64909 h 188937"/>
                <a:gd name="connsiteX6" fmla="*/ 86959 w 110828"/>
                <a:gd name="connsiteY6" fmla="*/ 44272 h 188937"/>
                <a:gd name="connsiteX7" fmla="*/ 15521 w 110828"/>
                <a:gd name="connsiteY7" fmla="*/ 2997 h 18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828" h="188937">
                  <a:moveTo>
                    <a:pt x="15521" y="2997"/>
                  </a:moveTo>
                  <a:cubicBezTo>
                    <a:pt x="1233" y="18343"/>
                    <a:pt x="-2206" y="111212"/>
                    <a:pt x="1234" y="136347"/>
                  </a:cubicBezTo>
                  <a:cubicBezTo>
                    <a:pt x="4674" y="161482"/>
                    <a:pt x="22665" y="145078"/>
                    <a:pt x="36159" y="153809"/>
                  </a:cubicBezTo>
                  <a:cubicBezTo>
                    <a:pt x="49653" y="162540"/>
                    <a:pt x="72671" y="191644"/>
                    <a:pt x="82196" y="188734"/>
                  </a:cubicBezTo>
                  <a:cubicBezTo>
                    <a:pt x="91721" y="185824"/>
                    <a:pt x="88547" y="156984"/>
                    <a:pt x="93309" y="136347"/>
                  </a:cubicBezTo>
                  <a:cubicBezTo>
                    <a:pt x="98071" y="115710"/>
                    <a:pt x="111829" y="80255"/>
                    <a:pt x="110771" y="64909"/>
                  </a:cubicBezTo>
                  <a:cubicBezTo>
                    <a:pt x="109713" y="49563"/>
                    <a:pt x="100453" y="52739"/>
                    <a:pt x="86959" y="44272"/>
                  </a:cubicBezTo>
                  <a:cubicBezTo>
                    <a:pt x="73465" y="35805"/>
                    <a:pt x="29809" y="-12349"/>
                    <a:pt x="15521" y="2997"/>
                  </a:cubicBezTo>
                  <a:close/>
                </a:path>
              </a:pathLst>
            </a:custGeom>
            <a:solidFill>
              <a:srgbClr val="7030A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1" name="フリーフォーム: 図形 590">
              <a:extLst>
                <a:ext uri="{FF2B5EF4-FFF2-40B4-BE49-F238E27FC236}">
                  <a16:creationId xmlns:a16="http://schemas.microsoft.com/office/drawing/2014/main" id="{C102E7D1-C4B1-435E-9150-62B444854357}"/>
                </a:ext>
              </a:extLst>
            </p:cNvPr>
            <p:cNvSpPr/>
            <p:nvPr/>
          </p:nvSpPr>
          <p:spPr>
            <a:xfrm>
              <a:off x="3612630" y="3813993"/>
              <a:ext cx="134074" cy="124862"/>
            </a:xfrm>
            <a:custGeom>
              <a:avLst/>
              <a:gdLst>
                <a:gd name="connsiteX0" fmla="*/ 87833 w 134074"/>
                <a:gd name="connsiteY0" fmla="*/ 3945 h 124862"/>
                <a:gd name="connsiteX1" fmla="*/ 132283 w 134074"/>
                <a:gd name="connsiteY1" fmla="*/ 115070 h 124862"/>
                <a:gd name="connsiteX2" fmla="*/ 113233 w 134074"/>
                <a:gd name="connsiteY2" fmla="*/ 110307 h 124862"/>
                <a:gd name="connsiteX3" fmla="*/ 5283 w 134074"/>
                <a:gd name="connsiteY3" fmla="*/ 35695 h 124862"/>
                <a:gd name="connsiteX4" fmla="*/ 24333 w 134074"/>
                <a:gd name="connsiteY4" fmla="*/ 24582 h 124862"/>
                <a:gd name="connsiteX5" fmla="*/ 87833 w 134074"/>
                <a:gd name="connsiteY5" fmla="*/ 3945 h 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74" h="124862">
                  <a:moveTo>
                    <a:pt x="87833" y="3945"/>
                  </a:moveTo>
                  <a:cubicBezTo>
                    <a:pt x="105824" y="19026"/>
                    <a:pt x="128050" y="97343"/>
                    <a:pt x="132283" y="115070"/>
                  </a:cubicBezTo>
                  <a:cubicBezTo>
                    <a:pt x="136516" y="132797"/>
                    <a:pt x="134400" y="123536"/>
                    <a:pt x="113233" y="110307"/>
                  </a:cubicBezTo>
                  <a:cubicBezTo>
                    <a:pt x="92066" y="97078"/>
                    <a:pt x="20100" y="49982"/>
                    <a:pt x="5283" y="35695"/>
                  </a:cubicBezTo>
                  <a:cubicBezTo>
                    <a:pt x="-9534" y="21408"/>
                    <a:pt x="10045" y="27493"/>
                    <a:pt x="24333" y="24582"/>
                  </a:cubicBezTo>
                  <a:cubicBezTo>
                    <a:pt x="38620" y="21672"/>
                    <a:pt x="69842" y="-11136"/>
                    <a:pt x="87833" y="3945"/>
                  </a:cubicBezTo>
                  <a:close/>
                </a:path>
              </a:pathLst>
            </a:custGeom>
            <a:solidFill>
              <a:srgbClr val="7030A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888929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ボディがはち切れそう！」ドイツ陸上美女が初来日・初投稿で魅せた“バッキバキ腹筋”にファン歓喜！「宮崎へようこそ」 | THE DIGEST" hidden="1">
            <a:extLst>
              <a:ext uri="{FF2B5EF4-FFF2-40B4-BE49-F238E27FC236}">
                <a16:creationId xmlns:a16="http://schemas.microsoft.com/office/drawing/2014/main" id="{C0E82601-5C29-4BE5-A6A8-83F2C01409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11" r="11389"/>
          <a:stretch/>
        </p:blipFill>
        <p:spPr bwMode="auto">
          <a:xfrm>
            <a:off x="0" y="1487365"/>
            <a:ext cx="9601200" cy="982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4C0AA101-5358-44E7-9C9F-12870357F4D7}"/>
              </a:ext>
            </a:extLst>
          </p:cNvPr>
          <p:cNvSpPr/>
          <p:nvPr/>
        </p:nvSpPr>
        <p:spPr>
          <a:xfrm>
            <a:off x="4587875" y="2716187"/>
            <a:ext cx="442926" cy="167302"/>
          </a:xfrm>
          <a:custGeom>
            <a:avLst/>
            <a:gdLst>
              <a:gd name="connsiteX0" fmla="*/ 0 w 442926"/>
              <a:gd name="connsiteY0" fmla="*/ 165126 h 167302"/>
              <a:gd name="connsiteX1" fmla="*/ 52388 w 442926"/>
              <a:gd name="connsiteY1" fmla="*/ 90513 h 167302"/>
              <a:gd name="connsiteX2" fmla="*/ 127000 w 442926"/>
              <a:gd name="connsiteY2" fmla="*/ 44476 h 167302"/>
              <a:gd name="connsiteX3" fmla="*/ 247650 w 442926"/>
              <a:gd name="connsiteY3" fmla="*/ 41301 h 167302"/>
              <a:gd name="connsiteX4" fmla="*/ 301625 w 442926"/>
              <a:gd name="connsiteY4" fmla="*/ 60351 h 167302"/>
              <a:gd name="connsiteX5" fmla="*/ 357188 w 442926"/>
              <a:gd name="connsiteY5" fmla="*/ 4788 h 167302"/>
              <a:gd name="connsiteX6" fmla="*/ 333375 w 442926"/>
              <a:gd name="connsiteY6" fmla="*/ 68288 h 167302"/>
              <a:gd name="connsiteX7" fmla="*/ 357188 w 442926"/>
              <a:gd name="connsiteY7" fmla="*/ 82576 h 167302"/>
              <a:gd name="connsiteX8" fmla="*/ 379413 w 442926"/>
              <a:gd name="connsiteY8" fmla="*/ 73051 h 167302"/>
              <a:gd name="connsiteX9" fmla="*/ 434975 w 442926"/>
              <a:gd name="connsiteY9" fmla="*/ 26 h 167302"/>
              <a:gd name="connsiteX10" fmla="*/ 400050 w 442926"/>
              <a:gd name="connsiteY10" fmla="*/ 65113 h 167302"/>
              <a:gd name="connsiteX11" fmla="*/ 403225 w 442926"/>
              <a:gd name="connsiteY11" fmla="*/ 103213 h 167302"/>
              <a:gd name="connsiteX12" fmla="*/ 442913 w 442926"/>
              <a:gd name="connsiteY12" fmla="*/ 115913 h 167302"/>
              <a:gd name="connsiteX13" fmla="*/ 398463 w 442926"/>
              <a:gd name="connsiteY13" fmla="*/ 115913 h 167302"/>
              <a:gd name="connsiteX14" fmla="*/ 325438 w 442926"/>
              <a:gd name="connsiteY14" fmla="*/ 104801 h 167302"/>
              <a:gd name="connsiteX15" fmla="*/ 274638 w 442926"/>
              <a:gd name="connsiteY15" fmla="*/ 73051 h 167302"/>
              <a:gd name="connsiteX16" fmla="*/ 236538 w 442926"/>
              <a:gd name="connsiteY16" fmla="*/ 61938 h 167302"/>
              <a:gd name="connsiteX17" fmla="*/ 174625 w 442926"/>
              <a:gd name="connsiteY17" fmla="*/ 54001 h 167302"/>
              <a:gd name="connsiteX18" fmla="*/ 98425 w 442926"/>
              <a:gd name="connsiteY18" fmla="*/ 73051 h 167302"/>
              <a:gd name="connsiteX19" fmla="*/ 65088 w 442926"/>
              <a:gd name="connsiteY19" fmla="*/ 114326 h 167302"/>
              <a:gd name="connsiteX20" fmla="*/ 60325 w 442926"/>
              <a:gd name="connsiteY20" fmla="*/ 131788 h 167302"/>
              <a:gd name="connsiteX21" fmla="*/ 93663 w 442926"/>
              <a:gd name="connsiteY21" fmla="*/ 163538 h 167302"/>
              <a:gd name="connsiteX22" fmla="*/ 52388 w 442926"/>
              <a:gd name="connsiteY22" fmla="*/ 149251 h 167302"/>
              <a:gd name="connsiteX23" fmla="*/ 0 w 442926"/>
              <a:gd name="connsiteY23" fmla="*/ 165126 h 167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42926" h="167302">
                <a:moveTo>
                  <a:pt x="0" y="165126"/>
                </a:moveTo>
                <a:cubicBezTo>
                  <a:pt x="0" y="155336"/>
                  <a:pt x="31221" y="110621"/>
                  <a:pt x="52388" y="90513"/>
                </a:cubicBezTo>
                <a:cubicBezTo>
                  <a:pt x="73555" y="70405"/>
                  <a:pt x="94456" y="52678"/>
                  <a:pt x="127000" y="44476"/>
                </a:cubicBezTo>
                <a:cubicBezTo>
                  <a:pt x="159544" y="36274"/>
                  <a:pt x="218546" y="38655"/>
                  <a:pt x="247650" y="41301"/>
                </a:cubicBezTo>
                <a:cubicBezTo>
                  <a:pt x="276754" y="43947"/>
                  <a:pt x="283369" y="66436"/>
                  <a:pt x="301625" y="60351"/>
                </a:cubicBezTo>
                <a:cubicBezTo>
                  <a:pt x="319881" y="54266"/>
                  <a:pt x="351896" y="3465"/>
                  <a:pt x="357188" y="4788"/>
                </a:cubicBezTo>
                <a:cubicBezTo>
                  <a:pt x="362480" y="6111"/>
                  <a:pt x="333375" y="55323"/>
                  <a:pt x="333375" y="68288"/>
                </a:cubicBezTo>
                <a:cubicBezTo>
                  <a:pt x="333375" y="81253"/>
                  <a:pt x="349515" y="81782"/>
                  <a:pt x="357188" y="82576"/>
                </a:cubicBezTo>
                <a:cubicBezTo>
                  <a:pt x="364861" y="83370"/>
                  <a:pt x="366449" y="86809"/>
                  <a:pt x="379413" y="73051"/>
                </a:cubicBezTo>
                <a:cubicBezTo>
                  <a:pt x="392377" y="59293"/>
                  <a:pt x="431536" y="1349"/>
                  <a:pt x="434975" y="26"/>
                </a:cubicBezTo>
                <a:cubicBezTo>
                  <a:pt x="438414" y="-1297"/>
                  <a:pt x="405342" y="47915"/>
                  <a:pt x="400050" y="65113"/>
                </a:cubicBezTo>
                <a:cubicBezTo>
                  <a:pt x="394758" y="82311"/>
                  <a:pt x="396081" y="94746"/>
                  <a:pt x="403225" y="103213"/>
                </a:cubicBezTo>
                <a:cubicBezTo>
                  <a:pt x="410369" y="111680"/>
                  <a:pt x="443707" y="113796"/>
                  <a:pt x="442913" y="115913"/>
                </a:cubicBezTo>
                <a:cubicBezTo>
                  <a:pt x="442119" y="118030"/>
                  <a:pt x="418042" y="117765"/>
                  <a:pt x="398463" y="115913"/>
                </a:cubicBezTo>
                <a:cubicBezTo>
                  <a:pt x="378884" y="114061"/>
                  <a:pt x="346075" y="111945"/>
                  <a:pt x="325438" y="104801"/>
                </a:cubicBezTo>
                <a:cubicBezTo>
                  <a:pt x="304801" y="97657"/>
                  <a:pt x="289455" y="80195"/>
                  <a:pt x="274638" y="73051"/>
                </a:cubicBezTo>
                <a:cubicBezTo>
                  <a:pt x="259821" y="65907"/>
                  <a:pt x="253207" y="65113"/>
                  <a:pt x="236538" y="61938"/>
                </a:cubicBezTo>
                <a:cubicBezTo>
                  <a:pt x="219869" y="58763"/>
                  <a:pt x="197644" y="52149"/>
                  <a:pt x="174625" y="54001"/>
                </a:cubicBezTo>
                <a:cubicBezTo>
                  <a:pt x="151606" y="55853"/>
                  <a:pt x="116681" y="62997"/>
                  <a:pt x="98425" y="73051"/>
                </a:cubicBezTo>
                <a:cubicBezTo>
                  <a:pt x="80169" y="83105"/>
                  <a:pt x="71438" y="104537"/>
                  <a:pt x="65088" y="114326"/>
                </a:cubicBezTo>
                <a:cubicBezTo>
                  <a:pt x="58738" y="124115"/>
                  <a:pt x="55563" y="123586"/>
                  <a:pt x="60325" y="131788"/>
                </a:cubicBezTo>
                <a:cubicBezTo>
                  <a:pt x="65087" y="139990"/>
                  <a:pt x="94986" y="160627"/>
                  <a:pt x="93663" y="163538"/>
                </a:cubicBezTo>
                <a:cubicBezTo>
                  <a:pt x="92340" y="166449"/>
                  <a:pt x="70644" y="150045"/>
                  <a:pt x="52388" y="149251"/>
                </a:cubicBezTo>
                <a:cubicBezTo>
                  <a:pt x="34132" y="148457"/>
                  <a:pt x="0" y="174916"/>
                  <a:pt x="0" y="165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: 図形 7">
            <a:extLst>
              <a:ext uri="{FF2B5EF4-FFF2-40B4-BE49-F238E27FC236}">
                <a16:creationId xmlns:a16="http://schemas.microsoft.com/office/drawing/2014/main" id="{F6CCFD7B-D0EE-4808-A732-18E2CA5E447E}"/>
              </a:ext>
            </a:extLst>
          </p:cNvPr>
          <p:cNvSpPr/>
          <p:nvPr/>
        </p:nvSpPr>
        <p:spPr>
          <a:xfrm>
            <a:off x="4736935" y="2811337"/>
            <a:ext cx="176594" cy="87202"/>
          </a:xfrm>
          <a:custGeom>
            <a:avLst/>
            <a:gdLst>
              <a:gd name="connsiteX0" fmla="*/ 165 w 176594"/>
              <a:gd name="connsiteY0" fmla="*/ 76326 h 87202"/>
              <a:gd name="connsiteX1" fmla="*/ 122403 w 176594"/>
              <a:gd name="connsiteY1" fmla="*/ 68388 h 87202"/>
              <a:gd name="connsiteX2" fmla="*/ 152565 w 176594"/>
              <a:gd name="connsiteY2" fmla="*/ 49338 h 87202"/>
              <a:gd name="connsiteX3" fmla="*/ 176378 w 176594"/>
              <a:gd name="connsiteY3" fmla="*/ 126 h 87202"/>
              <a:gd name="connsiteX4" fmla="*/ 162090 w 176594"/>
              <a:gd name="connsiteY4" fmla="*/ 36638 h 87202"/>
              <a:gd name="connsiteX5" fmla="*/ 125578 w 176594"/>
              <a:gd name="connsiteY5" fmla="*/ 82676 h 87202"/>
              <a:gd name="connsiteX6" fmla="*/ 97003 w 176594"/>
              <a:gd name="connsiteY6" fmla="*/ 85851 h 87202"/>
              <a:gd name="connsiteX7" fmla="*/ 165 w 176594"/>
              <a:gd name="connsiteY7" fmla="*/ 76326 h 87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6594" h="87202">
                <a:moveTo>
                  <a:pt x="165" y="76326"/>
                </a:moveTo>
                <a:cubicBezTo>
                  <a:pt x="4398" y="73416"/>
                  <a:pt x="97003" y="72886"/>
                  <a:pt x="122403" y="68388"/>
                </a:cubicBezTo>
                <a:cubicBezTo>
                  <a:pt x="147803" y="63890"/>
                  <a:pt x="143569" y="60715"/>
                  <a:pt x="152565" y="49338"/>
                </a:cubicBezTo>
                <a:cubicBezTo>
                  <a:pt x="161561" y="37961"/>
                  <a:pt x="174790" y="2243"/>
                  <a:pt x="176378" y="126"/>
                </a:cubicBezTo>
                <a:cubicBezTo>
                  <a:pt x="177966" y="-1991"/>
                  <a:pt x="170557" y="22880"/>
                  <a:pt x="162090" y="36638"/>
                </a:cubicBezTo>
                <a:cubicBezTo>
                  <a:pt x="153623" y="50396"/>
                  <a:pt x="136426" y="74474"/>
                  <a:pt x="125578" y="82676"/>
                </a:cubicBezTo>
                <a:cubicBezTo>
                  <a:pt x="114730" y="90878"/>
                  <a:pt x="119757" y="85322"/>
                  <a:pt x="97003" y="85851"/>
                </a:cubicBezTo>
                <a:cubicBezTo>
                  <a:pt x="74249" y="86380"/>
                  <a:pt x="-4068" y="79236"/>
                  <a:pt x="165" y="763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A8E4C3DC-E82E-4DD1-84B4-4236C24C6B42}"/>
              </a:ext>
            </a:extLst>
          </p:cNvPr>
          <p:cNvSpPr/>
          <p:nvPr/>
        </p:nvSpPr>
        <p:spPr>
          <a:xfrm>
            <a:off x="4661866" y="2867015"/>
            <a:ext cx="122164" cy="27392"/>
          </a:xfrm>
          <a:custGeom>
            <a:avLst/>
            <a:gdLst>
              <a:gd name="connsiteX0" fmla="*/ 622 w 122164"/>
              <a:gd name="connsiteY0" fmla="*/ 10 h 27392"/>
              <a:gd name="connsiteX1" fmla="*/ 83172 w 122164"/>
              <a:gd name="connsiteY1" fmla="*/ 23823 h 27392"/>
              <a:gd name="connsiteX2" fmla="*/ 121272 w 122164"/>
              <a:gd name="connsiteY2" fmla="*/ 25410 h 27392"/>
              <a:gd name="connsiteX3" fmla="*/ 48247 w 122164"/>
              <a:gd name="connsiteY3" fmla="*/ 26998 h 27392"/>
              <a:gd name="connsiteX4" fmla="*/ 622 w 122164"/>
              <a:gd name="connsiteY4" fmla="*/ 10 h 2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164" h="27392">
                <a:moveTo>
                  <a:pt x="622" y="10"/>
                </a:moveTo>
                <a:cubicBezTo>
                  <a:pt x="6443" y="-519"/>
                  <a:pt x="63064" y="19590"/>
                  <a:pt x="83172" y="23823"/>
                </a:cubicBezTo>
                <a:cubicBezTo>
                  <a:pt x="103280" y="28056"/>
                  <a:pt x="127093" y="24881"/>
                  <a:pt x="121272" y="25410"/>
                </a:cubicBezTo>
                <a:cubicBezTo>
                  <a:pt x="115451" y="25939"/>
                  <a:pt x="65180" y="28321"/>
                  <a:pt x="48247" y="26998"/>
                </a:cubicBezTo>
                <a:cubicBezTo>
                  <a:pt x="31314" y="25675"/>
                  <a:pt x="-5199" y="539"/>
                  <a:pt x="62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2FC10ED4-65FF-46B6-A22B-832BAF2ACC6D}"/>
              </a:ext>
            </a:extLst>
          </p:cNvPr>
          <p:cNvSpPr/>
          <p:nvPr/>
        </p:nvSpPr>
        <p:spPr>
          <a:xfrm>
            <a:off x="4528080" y="2853464"/>
            <a:ext cx="223315" cy="116396"/>
          </a:xfrm>
          <a:custGeom>
            <a:avLst/>
            <a:gdLst>
              <a:gd name="connsiteX0" fmla="*/ 1058 w 223315"/>
              <a:gd name="connsiteY0" fmla="*/ 861 h 116396"/>
              <a:gd name="connsiteX1" fmla="*/ 123295 w 223315"/>
              <a:gd name="connsiteY1" fmla="*/ 100874 h 116396"/>
              <a:gd name="connsiteX2" fmla="*/ 223308 w 223315"/>
              <a:gd name="connsiteY2" fmla="*/ 115161 h 116396"/>
              <a:gd name="connsiteX3" fmla="*/ 118533 w 223315"/>
              <a:gd name="connsiteY3" fmla="*/ 91349 h 116396"/>
              <a:gd name="connsiteX4" fmla="*/ 66145 w 223315"/>
              <a:gd name="connsiteY4" fmla="*/ 53249 h 116396"/>
              <a:gd name="connsiteX5" fmla="*/ 1058 w 223315"/>
              <a:gd name="connsiteY5" fmla="*/ 861 h 116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315" h="116396">
                <a:moveTo>
                  <a:pt x="1058" y="861"/>
                </a:moveTo>
                <a:cubicBezTo>
                  <a:pt x="10583" y="8798"/>
                  <a:pt x="86253" y="81824"/>
                  <a:pt x="123295" y="100874"/>
                </a:cubicBezTo>
                <a:cubicBezTo>
                  <a:pt x="160337" y="119924"/>
                  <a:pt x="224102" y="116749"/>
                  <a:pt x="223308" y="115161"/>
                </a:cubicBezTo>
                <a:cubicBezTo>
                  <a:pt x="222514" y="113574"/>
                  <a:pt x="144727" y="101668"/>
                  <a:pt x="118533" y="91349"/>
                </a:cubicBezTo>
                <a:cubicBezTo>
                  <a:pt x="92339" y="81030"/>
                  <a:pt x="83343" y="64361"/>
                  <a:pt x="66145" y="53249"/>
                </a:cubicBezTo>
                <a:cubicBezTo>
                  <a:pt x="48947" y="42137"/>
                  <a:pt x="-8467" y="-7076"/>
                  <a:pt x="1058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DD1DEA69-4307-4D52-8AFA-ABD2F1EDC932}"/>
              </a:ext>
            </a:extLst>
          </p:cNvPr>
          <p:cNvSpPr/>
          <p:nvPr/>
        </p:nvSpPr>
        <p:spPr>
          <a:xfrm>
            <a:off x="4556028" y="2588929"/>
            <a:ext cx="198573" cy="122521"/>
          </a:xfrm>
          <a:custGeom>
            <a:avLst/>
            <a:gdLst>
              <a:gd name="connsiteX0" fmla="*/ 97 w 198573"/>
              <a:gd name="connsiteY0" fmla="*/ 122521 h 122521"/>
              <a:gd name="connsiteX1" fmla="*/ 142972 w 198573"/>
              <a:gd name="connsiteY1" fmla="*/ 59021 h 122521"/>
              <a:gd name="connsiteX2" fmla="*/ 198535 w 198573"/>
              <a:gd name="connsiteY2" fmla="*/ 284 h 122521"/>
              <a:gd name="connsiteX3" fmla="*/ 152497 w 198573"/>
              <a:gd name="connsiteY3" fmla="*/ 35209 h 122521"/>
              <a:gd name="connsiteX4" fmla="*/ 120747 w 198573"/>
              <a:gd name="connsiteY4" fmla="*/ 59021 h 122521"/>
              <a:gd name="connsiteX5" fmla="*/ 97 w 198573"/>
              <a:gd name="connsiteY5" fmla="*/ 122521 h 12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573" h="122521">
                <a:moveTo>
                  <a:pt x="97" y="122521"/>
                </a:moveTo>
                <a:cubicBezTo>
                  <a:pt x="3801" y="122521"/>
                  <a:pt x="109899" y="79394"/>
                  <a:pt x="142972" y="59021"/>
                </a:cubicBezTo>
                <a:cubicBezTo>
                  <a:pt x="176045" y="38648"/>
                  <a:pt x="196948" y="4253"/>
                  <a:pt x="198535" y="284"/>
                </a:cubicBezTo>
                <a:cubicBezTo>
                  <a:pt x="200122" y="-3685"/>
                  <a:pt x="152497" y="35209"/>
                  <a:pt x="152497" y="35209"/>
                </a:cubicBezTo>
                <a:cubicBezTo>
                  <a:pt x="139532" y="44998"/>
                  <a:pt x="142178" y="48702"/>
                  <a:pt x="120747" y="59021"/>
                </a:cubicBezTo>
                <a:cubicBezTo>
                  <a:pt x="99316" y="69340"/>
                  <a:pt x="-3607" y="122521"/>
                  <a:pt x="97" y="1225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36B9DFE6-C423-4E7A-A835-A81A814A2D9E}"/>
              </a:ext>
            </a:extLst>
          </p:cNvPr>
          <p:cNvSpPr/>
          <p:nvPr/>
        </p:nvSpPr>
        <p:spPr>
          <a:xfrm>
            <a:off x="4476588" y="2637768"/>
            <a:ext cx="99377" cy="61639"/>
          </a:xfrm>
          <a:custGeom>
            <a:avLst/>
            <a:gdLst>
              <a:gd name="connsiteX0" fmla="*/ 162 w 99377"/>
              <a:gd name="connsiteY0" fmla="*/ 657 h 61639"/>
              <a:gd name="connsiteX1" fmla="*/ 95412 w 99377"/>
              <a:gd name="connsiteY1" fmla="*/ 60982 h 61639"/>
              <a:gd name="connsiteX2" fmla="*/ 73187 w 99377"/>
              <a:gd name="connsiteY2" fmla="*/ 30820 h 61639"/>
              <a:gd name="connsiteX3" fmla="*/ 162 w 99377"/>
              <a:gd name="connsiteY3" fmla="*/ 657 h 61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377" h="61639">
                <a:moveTo>
                  <a:pt x="162" y="657"/>
                </a:moveTo>
                <a:cubicBezTo>
                  <a:pt x="3866" y="5684"/>
                  <a:pt x="83241" y="55955"/>
                  <a:pt x="95412" y="60982"/>
                </a:cubicBezTo>
                <a:cubicBezTo>
                  <a:pt x="107583" y="66009"/>
                  <a:pt x="89326" y="40874"/>
                  <a:pt x="73187" y="30820"/>
                </a:cubicBezTo>
                <a:cubicBezTo>
                  <a:pt x="57048" y="20766"/>
                  <a:pt x="-3542" y="-4370"/>
                  <a:pt x="162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EF0E76DF-3A0C-42BF-A012-87BD200DDCAE}"/>
              </a:ext>
            </a:extLst>
          </p:cNvPr>
          <p:cNvSpPr/>
          <p:nvPr/>
        </p:nvSpPr>
        <p:spPr>
          <a:xfrm>
            <a:off x="4630684" y="2522714"/>
            <a:ext cx="263070" cy="45886"/>
          </a:xfrm>
          <a:custGeom>
            <a:avLst/>
            <a:gdLst>
              <a:gd name="connsiteX0" fmla="*/ 54 w 263070"/>
              <a:gd name="connsiteY0" fmla="*/ 45861 h 45886"/>
              <a:gd name="connsiteX1" fmla="*/ 117529 w 263070"/>
              <a:gd name="connsiteY1" fmla="*/ 10936 h 45886"/>
              <a:gd name="connsiteX2" fmla="*/ 261991 w 263070"/>
              <a:gd name="connsiteY2" fmla="*/ 20461 h 45886"/>
              <a:gd name="connsiteX3" fmla="*/ 179441 w 263070"/>
              <a:gd name="connsiteY3" fmla="*/ 2999 h 45886"/>
              <a:gd name="connsiteX4" fmla="*/ 103241 w 263070"/>
              <a:gd name="connsiteY4" fmla="*/ 4586 h 45886"/>
              <a:gd name="connsiteX5" fmla="*/ 54 w 263070"/>
              <a:gd name="connsiteY5" fmla="*/ 45861 h 4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070" h="45886">
                <a:moveTo>
                  <a:pt x="54" y="45861"/>
                </a:moveTo>
                <a:cubicBezTo>
                  <a:pt x="2435" y="46919"/>
                  <a:pt x="73873" y="15169"/>
                  <a:pt x="117529" y="10936"/>
                </a:cubicBezTo>
                <a:cubicBezTo>
                  <a:pt x="161185" y="6703"/>
                  <a:pt x="251672" y="21784"/>
                  <a:pt x="261991" y="20461"/>
                </a:cubicBezTo>
                <a:cubicBezTo>
                  <a:pt x="272310" y="19138"/>
                  <a:pt x="205899" y="5645"/>
                  <a:pt x="179441" y="2999"/>
                </a:cubicBezTo>
                <a:cubicBezTo>
                  <a:pt x="152983" y="353"/>
                  <a:pt x="132874" y="-2822"/>
                  <a:pt x="103241" y="4586"/>
                </a:cubicBezTo>
                <a:cubicBezTo>
                  <a:pt x="73608" y="11994"/>
                  <a:pt x="-2327" y="44803"/>
                  <a:pt x="54" y="45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: 図形 16">
            <a:extLst>
              <a:ext uri="{FF2B5EF4-FFF2-40B4-BE49-F238E27FC236}">
                <a16:creationId xmlns:a16="http://schemas.microsoft.com/office/drawing/2014/main" id="{3C3F4C62-EDE0-413E-A2BC-E99DC9FC3D2F}"/>
              </a:ext>
            </a:extLst>
          </p:cNvPr>
          <p:cNvSpPr/>
          <p:nvPr/>
        </p:nvSpPr>
        <p:spPr>
          <a:xfrm>
            <a:off x="4532305" y="2662953"/>
            <a:ext cx="196827" cy="161214"/>
          </a:xfrm>
          <a:custGeom>
            <a:avLst/>
            <a:gdLst>
              <a:gd name="connsiteX0" fmla="*/ 58745 w 196827"/>
              <a:gd name="connsiteY0" fmla="*/ 161210 h 161214"/>
              <a:gd name="connsiteX1" fmla="*/ 8 w 196827"/>
              <a:gd name="connsiteY1" fmla="*/ 94535 h 161214"/>
              <a:gd name="connsiteX2" fmla="*/ 55570 w 196827"/>
              <a:gd name="connsiteY2" fmla="*/ 65960 h 161214"/>
              <a:gd name="connsiteX3" fmla="*/ 195270 w 196827"/>
              <a:gd name="connsiteY3" fmla="*/ 872 h 161214"/>
              <a:gd name="connsiteX4" fmla="*/ 123833 w 196827"/>
              <a:gd name="connsiteY4" fmla="*/ 32622 h 161214"/>
              <a:gd name="connsiteX5" fmla="*/ 20645 w 196827"/>
              <a:gd name="connsiteY5" fmla="*/ 91360 h 161214"/>
              <a:gd name="connsiteX6" fmla="*/ 58745 w 196827"/>
              <a:gd name="connsiteY6" fmla="*/ 161210 h 161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6827" h="161214">
                <a:moveTo>
                  <a:pt x="58745" y="161210"/>
                </a:moveTo>
                <a:cubicBezTo>
                  <a:pt x="55306" y="161739"/>
                  <a:pt x="537" y="110410"/>
                  <a:pt x="8" y="94535"/>
                </a:cubicBezTo>
                <a:cubicBezTo>
                  <a:pt x="-521" y="78660"/>
                  <a:pt x="23026" y="81571"/>
                  <a:pt x="55570" y="65960"/>
                </a:cubicBezTo>
                <a:cubicBezTo>
                  <a:pt x="88114" y="50349"/>
                  <a:pt x="183893" y="6428"/>
                  <a:pt x="195270" y="872"/>
                </a:cubicBezTo>
                <a:cubicBezTo>
                  <a:pt x="206647" y="-4684"/>
                  <a:pt x="152937" y="17541"/>
                  <a:pt x="123833" y="32622"/>
                </a:cubicBezTo>
                <a:cubicBezTo>
                  <a:pt x="94729" y="47703"/>
                  <a:pt x="35197" y="73104"/>
                  <a:pt x="20645" y="91360"/>
                </a:cubicBezTo>
                <a:cubicBezTo>
                  <a:pt x="6093" y="109616"/>
                  <a:pt x="62184" y="160681"/>
                  <a:pt x="58745" y="161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: 図形 20">
            <a:extLst>
              <a:ext uri="{FF2B5EF4-FFF2-40B4-BE49-F238E27FC236}">
                <a16:creationId xmlns:a16="http://schemas.microsoft.com/office/drawing/2014/main" id="{BF12D331-1EB8-4805-9A8C-AE79BF7670E0}"/>
              </a:ext>
            </a:extLst>
          </p:cNvPr>
          <p:cNvSpPr/>
          <p:nvPr/>
        </p:nvSpPr>
        <p:spPr>
          <a:xfrm>
            <a:off x="4873281" y="2785951"/>
            <a:ext cx="142281" cy="55700"/>
          </a:xfrm>
          <a:custGeom>
            <a:avLst/>
            <a:gdLst>
              <a:gd name="connsiteX0" fmla="*/ 344 w 142281"/>
              <a:gd name="connsiteY0" fmla="*/ 112 h 55700"/>
              <a:gd name="connsiteX1" fmla="*/ 70194 w 142281"/>
              <a:gd name="connsiteY1" fmla="*/ 54087 h 55700"/>
              <a:gd name="connsiteX2" fmla="*/ 141632 w 142281"/>
              <a:gd name="connsiteY2" fmla="*/ 41387 h 55700"/>
              <a:gd name="connsiteX3" fmla="*/ 100357 w 142281"/>
              <a:gd name="connsiteY3" fmla="*/ 39799 h 55700"/>
              <a:gd name="connsiteX4" fmla="*/ 344 w 142281"/>
              <a:gd name="connsiteY4" fmla="*/ 112 h 5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281" h="55700">
                <a:moveTo>
                  <a:pt x="344" y="112"/>
                </a:moveTo>
                <a:cubicBezTo>
                  <a:pt x="-4683" y="2493"/>
                  <a:pt x="46646" y="47208"/>
                  <a:pt x="70194" y="54087"/>
                </a:cubicBezTo>
                <a:cubicBezTo>
                  <a:pt x="93742" y="60966"/>
                  <a:pt x="136605" y="43768"/>
                  <a:pt x="141632" y="41387"/>
                </a:cubicBezTo>
                <a:cubicBezTo>
                  <a:pt x="146659" y="39006"/>
                  <a:pt x="121524" y="45620"/>
                  <a:pt x="100357" y="39799"/>
                </a:cubicBezTo>
                <a:cubicBezTo>
                  <a:pt x="79190" y="33978"/>
                  <a:pt x="5371" y="-2269"/>
                  <a:pt x="344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: 図形 21">
            <a:extLst>
              <a:ext uri="{FF2B5EF4-FFF2-40B4-BE49-F238E27FC236}">
                <a16:creationId xmlns:a16="http://schemas.microsoft.com/office/drawing/2014/main" id="{C3CC921B-D3D3-42A0-8D52-4E7E69916AA6}"/>
              </a:ext>
            </a:extLst>
          </p:cNvPr>
          <p:cNvSpPr/>
          <p:nvPr/>
        </p:nvSpPr>
        <p:spPr>
          <a:xfrm>
            <a:off x="4605275" y="2757111"/>
            <a:ext cx="123895" cy="87896"/>
          </a:xfrm>
          <a:custGeom>
            <a:avLst/>
            <a:gdLst>
              <a:gd name="connsiteX0" fmla="*/ 123888 w 123895"/>
              <a:gd name="connsiteY0" fmla="*/ 8314 h 87896"/>
              <a:gd name="connsiteX1" fmla="*/ 42925 w 123895"/>
              <a:gd name="connsiteY1" fmla="*/ 19427 h 87896"/>
              <a:gd name="connsiteX2" fmla="*/ 8000 w 123895"/>
              <a:gd name="connsiteY2" fmla="*/ 377 h 87896"/>
              <a:gd name="connsiteX3" fmla="*/ 28638 w 123895"/>
              <a:gd name="connsiteY3" fmla="*/ 40064 h 87896"/>
              <a:gd name="connsiteX4" fmla="*/ 63 w 123895"/>
              <a:gd name="connsiteY4" fmla="*/ 87689 h 87896"/>
              <a:gd name="connsiteX5" fmla="*/ 38163 w 123895"/>
              <a:gd name="connsiteY5" fmla="*/ 55939 h 87896"/>
              <a:gd name="connsiteX6" fmla="*/ 123888 w 123895"/>
              <a:gd name="connsiteY6" fmla="*/ 8314 h 8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895" h="87896">
                <a:moveTo>
                  <a:pt x="123888" y="8314"/>
                </a:moveTo>
                <a:cubicBezTo>
                  <a:pt x="124682" y="2229"/>
                  <a:pt x="62240" y="20750"/>
                  <a:pt x="42925" y="19427"/>
                </a:cubicBezTo>
                <a:cubicBezTo>
                  <a:pt x="23610" y="18104"/>
                  <a:pt x="10381" y="-3062"/>
                  <a:pt x="8000" y="377"/>
                </a:cubicBezTo>
                <a:cubicBezTo>
                  <a:pt x="5619" y="3816"/>
                  <a:pt x="29961" y="25512"/>
                  <a:pt x="28638" y="40064"/>
                </a:cubicBezTo>
                <a:cubicBezTo>
                  <a:pt x="27315" y="54616"/>
                  <a:pt x="-1525" y="85043"/>
                  <a:pt x="63" y="87689"/>
                </a:cubicBezTo>
                <a:cubicBezTo>
                  <a:pt x="1650" y="90335"/>
                  <a:pt x="23611" y="67051"/>
                  <a:pt x="38163" y="55939"/>
                </a:cubicBezTo>
                <a:cubicBezTo>
                  <a:pt x="52715" y="44827"/>
                  <a:pt x="123094" y="14399"/>
                  <a:pt x="123888" y="8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: 図形 22">
            <a:extLst>
              <a:ext uri="{FF2B5EF4-FFF2-40B4-BE49-F238E27FC236}">
                <a16:creationId xmlns:a16="http://schemas.microsoft.com/office/drawing/2014/main" id="{F6E3EF76-6717-4E2D-A13D-571CFA4D0761}"/>
              </a:ext>
            </a:extLst>
          </p:cNvPr>
          <p:cNvSpPr/>
          <p:nvPr/>
        </p:nvSpPr>
        <p:spPr>
          <a:xfrm>
            <a:off x="4753846" y="2750311"/>
            <a:ext cx="166760" cy="56438"/>
          </a:xfrm>
          <a:custGeom>
            <a:avLst/>
            <a:gdLst>
              <a:gd name="connsiteX0" fmla="*/ 165817 w 166760"/>
              <a:gd name="connsiteY0" fmla="*/ 56389 h 56438"/>
              <a:gd name="connsiteX1" fmla="*/ 68979 w 166760"/>
              <a:gd name="connsiteY1" fmla="*/ 11939 h 56438"/>
              <a:gd name="connsiteX2" fmla="*/ 717 w 166760"/>
              <a:gd name="connsiteY2" fmla="*/ 4002 h 56438"/>
              <a:gd name="connsiteX3" fmla="*/ 111842 w 166760"/>
              <a:gd name="connsiteY3" fmla="*/ 2414 h 56438"/>
              <a:gd name="connsiteX4" fmla="*/ 165817 w 166760"/>
              <a:gd name="connsiteY4" fmla="*/ 56389 h 56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760" h="56438">
                <a:moveTo>
                  <a:pt x="165817" y="56389"/>
                </a:moveTo>
                <a:cubicBezTo>
                  <a:pt x="158673" y="57977"/>
                  <a:pt x="96496" y="20670"/>
                  <a:pt x="68979" y="11939"/>
                </a:cubicBezTo>
                <a:cubicBezTo>
                  <a:pt x="41462" y="3208"/>
                  <a:pt x="-6427" y="5589"/>
                  <a:pt x="717" y="4002"/>
                </a:cubicBezTo>
                <a:cubicBezTo>
                  <a:pt x="7861" y="2414"/>
                  <a:pt x="85648" y="-3142"/>
                  <a:pt x="111842" y="2414"/>
                </a:cubicBezTo>
                <a:cubicBezTo>
                  <a:pt x="138036" y="7970"/>
                  <a:pt x="172961" y="54801"/>
                  <a:pt x="165817" y="563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: 図形 24">
            <a:extLst>
              <a:ext uri="{FF2B5EF4-FFF2-40B4-BE49-F238E27FC236}">
                <a16:creationId xmlns:a16="http://schemas.microsoft.com/office/drawing/2014/main" id="{5BEF1CA5-FCB6-4698-AD72-C8C18535A7B3}"/>
              </a:ext>
            </a:extLst>
          </p:cNvPr>
          <p:cNvSpPr/>
          <p:nvPr/>
        </p:nvSpPr>
        <p:spPr>
          <a:xfrm>
            <a:off x="4665432" y="2765581"/>
            <a:ext cx="183434" cy="110870"/>
          </a:xfrm>
          <a:custGeom>
            <a:avLst/>
            <a:gdLst>
              <a:gd name="connsiteX0" fmla="*/ 170093 w 183434"/>
              <a:gd name="connsiteY0" fmla="*/ 4607 h 110870"/>
              <a:gd name="connsiteX1" fmla="*/ 176443 w 183434"/>
              <a:gd name="connsiteY1" fmla="*/ 83982 h 110870"/>
              <a:gd name="connsiteX2" fmla="*/ 138343 w 183434"/>
              <a:gd name="connsiteY2" fmla="*/ 107794 h 110870"/>
              <a:gd name="connsiteX3" fmla="*/ 73256 w 183434"/>
              <a:gd name="connsiteY3" fmla="*/ 107794 h 110870"/>
              <a:gd name="connsiteX4" fmla="*/ 30393 w 183434"/>
              <a:gd name="connsiteY4" fmla="*/ 82394 h 110870"/>
              <a:gd name="connsiteX5" fmla="*/ 231 w 183434"/>
              <a:gd name="connsiteY5" fmla="*/ 25244 h 110870"/>
              <a:gd name="connsiteX6" fmla="*/ 46268 w 183434"/>
              <a:gd name="connsiteY6" fmla="*/ 12544 h 110870"/>
              <a:gd name="connsiteX7" fmla="*/ 170093 w 183434"/>
              <a:gd name="connsiteY7" fmla="*/ 4607 h 11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3434" h="110870">
                <a:moveTo>
                  <a:pt x="170093" y="4607"/>
                </a:moveTo>
                <a:cubicBezTo>
                  <a:pt x="191789" y="16513"/>
                  <a:pt x="181735" y="66784"/>
                  <a:pt x="176443" y="83982"/>
                </a:cubicBezTo>
                <a:cubicBezTo>
                  <a:pt x="171151" y="101180"/>
                  <a:pt x="155541" y="103825"/>
                  <a:pt x="138343" y="107794"/>
                </a:cubicBezTo>
                <a:cubicBezTo>
                  <a:pt x="121145" y="111763"/>
                  <a:pt x="91248" y="112027"/>
                  <a:pt x="73256" y="107794"/>
                </a:cubicBezTo>
                <a:cubicBezTo>
                  <a:pt x="55264" y="103561"/>
                  <a:pt x="42564" y="96152"/>
                  <a:pt x="30393" y="82394"/>
                </a:cubicBezTo>
                <a:cubicBezTo>
                  <a:pt x="18222" y="68636"/>
                  <a:pt x="-2415" y="36886"/>
                  <a:pt x="231" y="25244"/>
                </a:cubicBezTo>
                <a:cubicBezTo>
                  <a:pt x="2877" y="13602"/>
                  <a:pt x="22720" y="18100"/>
                  <a:pt x="46268" y="12544"/>
                </a:cubicBezTo>
                <a:cubicBezTo>
                  <a:pt x="69816" y="6988"/>
                  <a:pt x="148397" y="-7299"/>
                  <a:pt x="170093" y="46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楕円 25">
            <a:extLst>
              <a:ext uri="{FF2B5EF4-FFF2-40B4-BE49-F238E27FC236}">
                <a16:creationId xmlns:a16="http://schemas.microsoft.com/office/drawing/2014/main" id="{8A1772C4-1B58-4559-AC38-CFC8F7DEF4B9}"/>
              </a:ext>
            </a:extLst>
          </p:cNvPr>
          <p:cNvSpPr/>
          <p:nvPr/>
        </p:nvSpPr>
        <p:spPr>
          <a:xfrm>
            <a:off x="4740276" y="2792413"/>
            <a:ext cx="45719" cy="4571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: 図形 26">
            <a:extLst>
              <a:ext uri="{FF2B5EF4-FFF2-40B4-BE49-F238E27FC236}">
                <a16:creationId xmlns:a16="http://schemas.microsoft.com/office/drawing/2014/main" id="{F218C040-C3A5-4F5F-A92D-7ACB832D5BC5}"/>
              </a:ext>
            </a:extLst>
          </p:cNvPr>
          <p:cNvSpPr/>
          <p:nvPr/>
        </p:nvSpPr>
        <p:spPr>
          <a:xfrm>
            <a:off x="3866986" y="2813168"/>
            <a:ext cx="339921" cy="117387"/>
          </a:xfrm>
          <a:custGeom>
            <a:avLst/>
            <a:gdLst>
              <a:gd name="connsiteX0" fmla="*/ 339889 w 339921"/>
              <a:gd name="connsiteY0" fmla="*/ 90370 h 117387"/>
              <a:gd name="connsiteX1" fmla="*/ 225589 w 339921"/>
              <a:gd name="connsiteY1" fmla="*/ 26870 h 117387"/>
              <a:gd name="connsiteX2" fmla="*/ 109702 w 339921"/>
              <a:gd name="connsiteY2" fmla="*/ 34807 h 117387"/>
              <a:gd name="connsiteX3" fmla="*/ 20802 w 339921"/>
              <a:gd name="connsiteY3" fmla="*/ 84020 h 117387"/>
              <a:gd name="connsiteX4" fmla="*/ 164 w 339921"/>
              <a:gd name="connsiteY4" fmla="*/ 117357 h 117387"/>
              <a:gd name="connsiteX5" fmla="*/ 14452 w 339921"/>
              <a:gd name="connsiteY5" fmla="*/ 88782 h 117387"/>
              <a:gd name="connsiteX6" fmla="*/ 68427 w 339921"/>
              <a:gd name="connsiteY6" fmla="*/ 31632 h 117387"/>
              <a:gd name="connsiteX7" fmla="*/ 170027 w 339921"/>
              <a:gd name="connsiteY7" fmla="*/ 3057 h 117387"/>
              <a:gd name="connsiteX8" fmla="*/ 236702 w 339921"/>
              <a:gd name="connsiteY8" fmla="*/ 9407 h 117387"/>
              <a:gd name="connsiteX9" fmla="*/ 339889 w 339921"/>
              <a:gd name="connsiteY9" fmla="*/ 90370 h 11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9921" h="117387">
                <a:moveTo>
                  <a:pt x="339889" y="90370"/>
                </a:moveTo>
                <a:cubicBezTo>
                  <a:pt x="338037" y="93280"/>
                  <a:pt x="263953" y="36130"/>
                  <a:pt x="225589" y="26870"/>
                </a:cubicBezTo>
                <a:cubicBezTo>
                  <a:pt x="187224" y="17609"/>
                  <a:pt x="143833" y="25282"/>
                  <a:pt x="109702" y="34807"/>
                </a:cubicBezTo>
                <a:cubicBezTo>
                  <a:pt x="75571" y="44332"/>
                  <a:pt x="39058" y="70262"/>
                  <a:pt x="20802" y="84020"/>
                </a:cubicBezTo>
                <a:cubicBezTo>
                  <a:pt x="2546" y="97778"/>
                  <a:pt x="1222" y="116563"/>
                  <a:pt x="164" y="117357"/>
                </a:cubicBezTo>
                <a:cubicBezTo>
                  <a:pt x="-894" y="118151"/>
                  <a:pt x="3075" y="103069"/>
                  <a:pt x="14452" y="88782"/>
                </a:cubicBezTo>
                <a:cubicBezTo>
                  <a:pt x="25829" y="74495"/>
                  <a:pt x="42498" y="45919"/>
                  <a:pt x="68427" y="31632"/>
                </a:cubicBezTo>
                <a:cubicBezTo>
                  <a:pt x="94356" y="17345"/>
                  <a:pt x="141981" y="6761"/>
                  <a:pt x="170027" y="3057"/>
                </a:cubicBezTo>
                <a:cubicBezTo>
                  <a:pt x="198073" y="-647"/>
                  <a:pt x="208921" y="-3293"/>
                  <a:pt x="236702" y="9407"/>
                </a:cubicBezTo>
                <a:cubicBezTo>
                  <a:pt x="264483" y="22107"/>
                  <a:pt x="341741" y="87460"/>
                  <a:pt x="339889" y="9037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00AB7829-C982-474A-BFE6-E2B3EDB6B6BC}"/>
              </a:ext>
            </a:extLst>
          </p:cNvPr>
          <p:cNvSpPr/>
          <p:nvPr/>
        </p:nvSpPr>
        <p:spPr>
          <a:xfrm>
            <a:off x="3874390" y="2880501"/>
            <a:ext cx="326334" cy="112121"/>
          </a:xfrm>
          <a:custGeom>
            <a:avLst/>
            <a:gdLst>
              <a:gd name="connsiteX0" fmla="*/ 698 w 326334"/>
              <a:gd name="connsiteY0" fmla="*/ 48437 h 112121"/>
              <a:gd name="connsiteX1" fmla="*/ 103885 w 326334"/>
              <a:gd name="connsiteY1" fmla="*/ 3987 h 112121"/>
              <a:gd name="connsiteX2" fmla="*/ 218185 w 326334"/>
              <a:gd name="connsiteY2" fmla="*/ 7162 h 112121"/>
              <a:gd name="connsiteX3" fmla="*/ 324548 w 326334"/>
              <a:gd name="connsiteY3" fmla="*/ 48437 h 112121"/>
              <a:gd name="connsiteX4" fmla="*/ 286448 w 326334"/>
              <a:gd name="connsiteY4" fmla="*/ 111937 h 112121"/>
              <a:gd name="connsiteX5" fmla="*/ 307085 w 326334"/>
              <a:gd name="connsiteY5" fmla="*/ 67487 h 112121"/>
              <a:gd name="connsiteX6" fmla="*/ 280098 w 326334"/>
              <a:gd name="connsiteY6" fmla="*/ 57962 h 112121"/>
              <a:gd name="connsiteX7" fmla="*/ 199135 w 326334"/>
              <a:gd name="connsiteY7" fmla="*/ 23037 h 112121"/>
              <a:gd name="connsiteX8" fmla="*/ 172148 w 326334"/>
              <a:gd name="connsiteY8" fmla="*/ 16687 h 112121"/>
              <a:gd name="connsiteX9" fmla="*/ 116585 w 326334"/>
              <a:gd name="connsiteY9" fmla="*/ 16687 h 112121"/>
              <a:gd name="connsiteX10" fmla="*/ 59435 w 326334"/>
              <a:gd name="connsiteY10" fmla="*/ 29387 h 112121"/>
              <a:gd name="connsiteX11" fmla="*/ 698 w 326334"/>
              <a:gd name="connsiteY11" fmla="*/ 48437 h 112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6334" h="112121">
                <a:moveTo>
                  <a:pt x="698" y="48437"/>
                </a:moveTo>
                <a:cubicBezTo>
                  <a:pt x="8106" y="44204"/>
                  <a:pt x="67637" y="10866"/>
                  <a:pt x="103885" y="3987"/>
                </a:cubicBezTo>
                <a:cubicBezTo>
                  <a:pt x="140133" y="-2892"/>
                  <a:pt x="181408" y="-246"/>
                  <a:pt x="218185" y="7162"/>
                </a:cubicBezTo>
                <a:cubicBezTo>
                  <a:pt x="254962" y="14570"/>
                  <a:pt x="313171" y="30975"/>
                  <a:pt x="324548" y="48437"/>
                </a:cubicBezTo>
                <a:cubicBezTo>
                  <a:pt x="335925" y="65899"/>
                  <a:pt x="289359" y="108762"/>
                  <a:pt x="286448" y="111937"/>
                </a:cubicBezTo>
                <a:cubicBezTo>
                  <a:pt x="283538" y="115112"/>
                  <a:pt x="308143" y="76483"/>
                  <a:pt x="307085" y="67487"/>
                </a:cubicBezTo>
                <a:cubicBezTo>
                  <a:pt x="306027" y="58491"/>
                  <a:pt x="298090" y="65370"/>
                  <a:pt x="280098" y="57962"/>
                </a:cubicBezTo>
                <a:cubicBezTo>
                  <a:pt x="262106" y="50554"/>
                  <a:pt x="217127" y="29916"/>
                  <a:pt x="199135" y="23037"/>
                </a:cubicBezTo>
                <a:cubicBezTo>
                  <a:pt x="181143" y="16158"/>
                  <a:pt x="185906" y="17745"/>
                  <a:pt x="172148" y="16687"/>
                </a:cubicBezTo>
                <a:cubicBezTo>
                  <a:pt x="158390" y="15629"/>
                  <a:pt x="135370" y="14570"/>
                  <a:pt x="116585" y="16687"/>
                </a:cubicBezTo>
                <a:cubicBezTo>
                  <a:pt x="97800" y="18804"/>
                  <a:pt x="71870" y="20391"/>
                  <a:pt x="59435" y="29387"/>
                </a:cubicBezTo>
                <a:cubicBezTo>
                  <a:pt x="47000" y="38383"/>
                  <a:pt x="-6710" y="52670"/>
                  <a:pt x="698" y="48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BC50B299-90FD-47E4-A8CB-4F9CE4D6636D}"/>
              </a:ext>
            </a:extLst>
          </p:cNvPr>
          <p:cNvSpPr/>
          <p:nvPr/>
        </p:nvSpPr>
        <p:spPr>
          <a:xfrm>
            <a:off x="4021138" y="2838164"/>
            <a:ext cx="155589" cy="62534"/>
          </a:xfrm>
          <a:custGeom>
            <a:avLst/>
            <a:gdLst>
              <a:gd name="connsiteX0" fmla="*/ 0 w 155589"/>
              <a:gd name="connsiteY0" fmla="*/ 52674 h 62534"/>
              <a:gd name="connsiteX1" fmla="*/ 111125 w 155589"/>
              <a:gd name="connsiteY1" fmla="*/ 60611 h 62534"/>
              <a:gd name="connsiteX2" fmla="*/ 141287 w 155589"/>
              <a:gd name="connsiteY2" fmla="*/ 20924 h 62534"/>
              <a:gd name="connsiteX3" fmla="*/ 153987 w 155589"/>
              <a:gd name="connsiteY3" fmla="*/ 286 h 62534"/>
              <a:gd name="connsiteX4" fmla="*/ 106362 w 155589"/>
              <a:gd name="connsiteY4" fmla="*/ 35211 h 62534"/>
              <a:gd name="connsiteX5" fmla="*/ 77787 w 155589"/>
              <a:gd name="connsiteY5" fmla="*/ 39974 h 62534"/>
              <a:gd name="connsiteX6" fmla="*/ 0 w 155589"/>
              <a:gd name="connsiteY6" fmla="*/ 52674 h 6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589" h="62534">
                <a:moveTo>
                  <a:pt x="0" y="52674"/>
                </a:moveTo>
                <a:cubicBezTo>
                  <a:pt x="43788" y="59288"/>
                  <a:pt x="87577" y="65903"/>
                  <a:pt x="111125" y="60611"/>
                </a:cubicBezTo>
                <a:cubicBezTo>
                  <a:pt x="134673" y="55319"/>
                  <a:pt x="134143" y="30978"/>
                  <a:pt x="141287" y="20924"/>
                </a:cubicBezTo>
                <a:cubicBezTo>
                  <a:pt x="148431" y="10870"/>
                  <a:pt x="159808" y="-2095"/>
                  <a:pt x="153987" y="286"/>
                </a:cubicBezTo>
                <a:cubicBezTo>
                  <a:pt x="148166" y="2667"/>
                  <a:pt x="119062" y="28596"/>
                  <a:pt x="106362" y="35211"/>
                </a:cubicBezTo>
                <a:cubicBezTo>
                  <a:pt x="93662" y="41826"/>
                  <a:pt x="77787" y="39974"/>
                  <a:pt x="77787" y="39974"/>
                </a:cubicBezTo>
                <a:lnTo>
                  <a:pt x="0" y="5267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F04FADD-D851-46D5-8FE8-9CFD6C482E5B}"/>
              </a:ext>
            </a:extLst>
          </p:cNvPr>
          <p:cNvSpPr/>
          <p:nvPr/>
        </p:nvSpPr>
        <p:spPr>
          <a:xfrm>
            <a:off x="3856033" y="2936800"/>
            <a:ext cx="327394" cy="112869"/>
          </a:xfrm>
          <a:custGeom>
            <a:avLst/>
            <a:gdLst>
              <a:gd name="connsiteX0" fmla="*/ 5 w 327394"/>
              <a:gd name="connsiteY0" fmla="*/ 84213 h 112869"/>
              <a:gd name="connsiteX1" fmla="*/ 115892 w 327394"/>
              <a:gd name="connsiteY1" fmla="*/ 103263 h 112869"/>
              <a:gd name="connsiteX2" fmla="*/ 174630 w 327394"/>
              <a:gd name="connsiteY2" fmla="*/ 79450 h 112869"/>
              <a:gd name="connsiteX3" fmla="*/ 246067 w 327394"/>
              <a:gd name="connsiteY3" fmla="*/ 38175 h 112869"/>
              <a:gd name="connsiteX4" fmla="*/ 298455 w 327394"/>
              <a:gd name="connsiteY4" fmla="*/ 28650 h 112869"/>
              <a:gd name="connsiteX5" fmla="*/ 327030 w 327394"/>
              <a:gd name="connsiteY5" fmla="*/ 75 h 112869"/>
              <a:gd name="connsiteX6" fmla="*/ 279405 w 327394"/>
              <a:gd name="connsiteY6" fmla="*/ 38175 h 112869"/>
              <a:gd name="connsiteX7" fmla="*/ 234955 w 327394"/>
              <a:gd name="connsiteY7" fmla="*/ 61988 h 112869"/>
              <a:gd name="connsiteX8" fmla="*/ 176217 w 327394"/>
              <a:gd name="connsiteY8" fmla="*/ 100088 h 112869"/>
              <a:gd name="connsiteX9" fmla="*/ 120655 w 327394"/>
              <a:gd name="connsiteY9" fmla="*/ 112788 h 112869"/>
              <a:gd name="connsiteX10" fmla="*/ 5 w 327394"/>
              <a:gd name="connsiteY10" fmla="*/ 84213 h 112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7394" h="112869">
                <a:moveTo>
                  <a:pt x="5" y="84213"/>
                </a:moveTo>
                <a:cubicBezTo>
                  <a:pt x="-789" y="82626"/>
                  <a:pt x="86788" y="104057"/>
                  <a:pt x="115892" y="103263"/>
                </a:cubicBezTo>
                <a:cubicBezTo>
                  <a:pt x="144996" y="102469"/>
                  <a:pt x="152934" y="90298"/>
                  <a:pt x="174630" y="79450"/>
                </a:cubicBezTo>
                <a:cubicBezTo>
                  <a:pt x="196326" y="68602"/>
                  <a:pt x="225429" y="46642"/>
                  <a:pt x="246067" y="38175"/>
                </a:cubicBezTo>
                <a:cubicBezTo>
                  <a:pt x="266705" y="29708"/>
                  <a:pt x="284961" y="35000"/>
                  <a:pt x="298455" y="28650"/>
                </a:cubicBezTo>
                <a:cubicBezTo>
                  <a:pt x="311949" y="22300"/>
                  <a:pt x="330205" y="-1512"/>
                  <a:pt x="327030" y="75"/>
                </a:cubicBezTo>
                <a:cubicBezTo>
                  <a:pt x="323855" y="1662"/>
                  <a:pt x="294751" y="27856"/>
                  <a:pt x="279405" y="38175"/>
                </a:cubicBezTo>
                <a:cubicBezTo>
                  <a:pt x="264059" y="48494"/>
                  <a:pt x="252153" y="51669"/>
                  <a:pt x="234955" y="61988"/>
                </a:cubicBezTo>
                <a:cubicBezTo>
                  <a:pt x="217757" y="72307"/>
                  <a:pt x="195267" y="91621"/>
                  <a:pt x="176217" y="100088"/>
                </a:cubicBezTo>
                <a:cubicBezTo>
                  <a:pt x="157167" y="108555"/>
                  <a:pt x="150817" y="113582"/>
                  <a:pt x="120655" y="112788"/>
                </a:cubicBezTo>
                <a:cubicBezTo>
                  <a:pt x="90493" y="111994"/>
                  <a:pt x="799" y="85800"/>
                  <a:pt x="5" y="842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C4D39AC4-B325-459F-8D9C-BC8E8925A3BA}"/>
              </a:ext>
            </a:extLst>
          </p:cNvPr>
          <p:cNvSpPr/>
          <p:nvPr/>
        </p:nvSpPr>
        <p:spPr>
          <a:xfrm>
            <a:off x="3878184" y="3044821"/>
            <a:ext cx="143160" cy="12719"/>
          </a:xfrm>
          <a:custGeom>
            <a:avLst/>
            <a:gdLst>
              <a:gd name="connsiteX0" fmla="*/ 79 w 143160"/>
              <a:gd name="connsiteY0" fmla="*/ 4 h 12719"/>
              <a:gd name="connsiteX1" fmla="*/ 98504 w 143160"/>
              <a:gd name="connsiteY1" fmla="*/ 11117 h 12719"/>
              <a:gd name="connsiteX2" fmla="*/ 142954 w 143160"/>
              <a:gd name="connsiteY2" fmla="*/ 6354 h 12719"/>
              <a:gd name="connsiteX3" fmla="*/ 82629 w 143160"/>
              <a:gd name="connsiteY3" fmla="*/ 12704 h 12719"/>
              <a:gd name="connsiteX4" fmla="*/ 79 w 143160"/>
              <a:gd name="connsiteY4" fmla="*/ 4 h 12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160" h="12719">
                <a:moveTo>
                  <a:pt x="79" y="4"/>
                </a:moveTo>
                <a:cubicBezTo>
                  <a:pt x="2725" y="-260"/>
                  <a:pt x="74692" y="10059"/>
                  <a:pt x="98504" y="11117"/>
                </a:cubicBezTo>
                <a:cubicBezTo>
                  <a:pt x="122316" y="12175"/>
                  <a:pt x="145600" y="6090"/>
                  <a:pt x="142954" y="6354"/>
                </a:cubicBezTo>
                <a:cubicBezTo>
                  <a:pt x="140308" y="6618"/>
                  <a:pt x="103531" y="12175"/>
                  <a:pt x="82629" y="12704"/>
                </a:cubicBezTo>
                <a:cubicBezTo>
                  <a:pt x="61727" y="13233"/>
                  <a:pt x="-2567" y="268"/>
                  <a:pt x="7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2097F8D3-88A4-481B-8E38-C9504DD02E79}"/>
              </a:ext>
            </a:extLst>
          </p:cNvPr>
          <p:cNvSpPr/>
          <p:nvPr/>
        </p:nvSpPr>
        <p:spPr>
          <a:xfrm>
            <a:off x="3762431" y="3011476"/>
            <a:ext cx="57177" cy="79435"/>
          </a:xfrm>
          <a:custGeom>
            <a:avLst/>
            <a:gdLst>
              <a:gd name="connsiteX0" fmla="*/ 57094 w 57177"/>
              <a:gd name="connsiteY0" fmla="*/ 12 h 79435"/>
              <a:gd name="connsiteX1" fmla="*/ 17407 w 57177"/>
              <a:gd name="connsiteY1" fmla="*/ 52399 h 79435"/>
              <a:gd name="connsiteX2" fmla="*/ 38044 w 57177"/>
              <a:gd name="connsiteY2" fmla="*/ 79387 h 79435"/>
              <a:gd name="connsiteX3" fmla="*/ 9469 w 57177"/>
              <a:gd name="connsiteY3" fmla="*/ 58749 h 79435"/>
              <a:gd name="connsiteX4" fmla="*/ 4707 w 57177"/>
              <a:gd name="connsiteY4" fmla="*/ 47637 h 79435"/>
              <a:gd name="connsiteX5" fmla="*/ 57094 w 57177"/>
              <a:gd name="connsiteY5" fmla="*/ 12 h 79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77" h="79435">
                <a:moveTo>
                  <a:pt x="57094" y="12"/>
                </a:moveTo>
                <a:cubicBezTo>
                  <a:pt x="59211" y="806"/>
                  <a:pt x="20582" y="39170"/>
                  <a:pt x="17407" y="52399"/>
                </a:cubicBezTo>
                <a:cubicBezTo>
                  <a:pt x="14232" y="65628"/>
                  <a:pt x="39367" y="78329"/>
                  <a:pt x="38044" y="79387"/>
                </a:cubicBezTo>
                <a:cubicBezTo>
                  <a:pt x="36721" y="80445"/>
                  <a:pt x="15025" y="64041"/>
                  <a:pt x="9469" y="58749"/>
                </a:cubicBezTo>
                <a:cubicBezTo>
                  <a:pt x="3913" y="53457"/>
                  <a:pt x="-5876" y="59014"/>
                  <a:pt x="4707" y="47637"/>
                </a:cubicBezTo>
                <a:cubicBezTo>
                  <a:pt x="15290" y="36260"/>
                  <a:pt x="54977" y="-782"/>
                  <a:pt x="57094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2F8D0735-FFB4-4017-BB7B-24100916D299}"/>
              </a:ext>
            </a:extLst>
          </p:cNvPr>
          <p:cNvSpPr/>
          <p:nvPr/>
        </p:nvSpPr>
        <p:spPr>
          <a:xfrm>
            <a:off x="3909479" y="2880314"/>
            <a:ext cx="204144" cy="144975"/>
          </a:xfrm>
          <a:custGeom>
            <a:avLst/>
            <a:gdLst>
              <a:gd name="connsiteX0" fmla="*/ 13234 w 204144"/>
              <a:gd name="connsiteY0" fmla="*/ 29574 h 144975"/>
              <a:gd name="connsiteX1" fmla="*/ 162459 w 204144"/>
              <a:gd name="connsiteY1" fmla="*/ 15286 h 144975"/>
              <a:gd name="connsiteX2" fmla="*/ 203734 w 204144"/>
              <a:gd name="connsiteY2" fmla="*/ 16874 h 144975"/>
              <a:gd name="connsiteX3" fmla="*/ 144996 w 204144"/>
              <a:gd name="connsiteY3" fmla="*/ 5761 h 144975"/>
              <a:gd name="connsiteX4" fmla="*/ 122771 w 204144"/>
              <a:gd name="connsiteY4" fmla="*/ 4174 h 144975"/>
              <a:gd name="connsiteX5" fmla="*/ 148171 w 204144"/>
              <a:gd name="connsiteY5" fmla="*/ 61324 h 144975"/>
              <a:gd name="connsiteX6" fmla="*/ 146584 w 204144"/>
              <a:gd name="connsiteY6" fmla="*/ 94661 h 144975"/>
              <a:gd name="connsiteX7" fmla="*/ 91021 w 204144"/>
              <a:gd name="connsiteY7" fmla="*/ 143874 h 144975"/>
              <a:gd name="connsiteX8" fmla="*/ 19584 w 204144"/>
              <a:gd name="connsiteY8" fmla="*/ 123236 h 144975"/>
              <a:gd name="connsiteX9" fmla="*/ 13234 w 204144"/>
              <a:gd name="connsiteY9" fmla="*/ 29574 h 144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4144" h="144975">
                <a:moveTo>
                  <a:pt x="13234" y="29574"/>
                </a:moveTo>
                <a:cubicBezTo>
                  <a:pt x="37047" y="11582"/>
                  <a:pt x="130709" y="17403"/>
                  <a:pt x="162459" y="15286"/>
                </a:cubicBezTo>
                <a:cubicBezTo>
                  <a:pt x="194209" y="13169"/>
                  <a:pt x="206644" y="18461"/>
                  <a:pt x="203734" y="16874"/>
                </a:cubicBezTo>
                <a:cubicBezTo>
                  <a:pt x="200824" y="15287"/>
                  <a:pt x="158490" y="7878"/>
                  <a:pt x="144996" y="5761"/>
                </a:cubicBezTo>
                <a:cubicBezTo>
                  <a:pt x="131502" y="3644"/>
                  <a:pt x="122242" y="-5086"/>
                  <a:pt x="122771" y="4174"/>
                </a:cubicBezTo>
                <a:cubicBezTo>
                  <a:pt x="123300" y="13434"/>
                  <a:pt x="144202" y="46243"/>
                  <a:pt x="148171" y="61324"/>
                </a:cubicBezTo>
                <a:cubicBezTo>
                  <a:pt x="152140" y="76405"/>
                  <a:pt x="156109" y="80903"/>
                  <a:pt x="146584" y="94661"/>
                </a:cubicBezTo>
                <a:cubicBezTo>
                  <a:pt x="137059" y="108419"/>
                  <a:pt x="112188" y="139112"/>
                  <a:pt x="91021" y="143874"/>
                </a:cubicBezTo>
                <a:cubicBezTo>
                  <a:pt x="69854" y="148636"/>
                  <a:pt x="37576" y="137259"/>
                  <a:pt x="19584" y="123236"/>
                </a:cubicBezTo>
                <a:cubicBezTo>
                  <a:pt x="1592" y="109213"/>
                  <a:pt x="-10579" y="47566"/>
                  <a:pt x="13234" y="295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楕円 39">
            <a:extLst>
              <a:ext uri="{FF2B5EF4-FFF2-40B4-BE49-F238E27FC236}">
                <a16:creationId xmlns:a16="http://schemas.microsoft.com/office/drawing/2014/main" id="{ABC1BFA1-CD79-40B2-BC16-BABDD2E61FF4}"/>
              </a:ext>
            </a:extLst>
          </p:cNvPr>
          <p:cNvSpPr/>
          <p:nvPr/>
        </p:nvSpPr>
        <p:spPr>
          <a:xfrm>
            <a:off x="3962401" y="2917825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F8080039-AE6F-4630-877C-EC335B3B9278}"/>
              </a:ext>
            </a:extLst>
          </p:cNvPr>
          <p:cNvSpPr/>
          <p:nvPr/>
        </p:nvSpPr>
        <p:spPr>
          <a:xfrm>
            <a:off x="3703614" y="2735263"/>
            <a:ext cx="374051" cy="168362"/>
          </a:xfrm>
          <a:custGeom>
            <a:avLst/>
            <a:gdLst>
              <a:gd name="connsiteX0" fmla="*/ 24 w 374051"/>
              <a:gd name="connsiteY0" fmla="*/ 168275 h 168362"/>
              <a:gd name="connsiteX1" fmla="*/ 74636 w 374051"/>
              <a:gd name="connsiteY1" fmla="*/ 47625 h 168362"/>
              <a:gd name="connsiteX2" fmla="*/ 138136 w 374051"/>
              <a:gd name="connsiteY2" fmla="*/ 17462 h 168362"/>
              <a:gd name="connsiteX3" fmla="*/ 225449 w 374051"/>
              <a:gd name="connsiteY3" fmla="*/ 14287 h 168362"/>
              <a:gd name="connsiteX4" fmla="*/ 371499 w 374051"/>
              <a:gd name="connsiteY4" fmla="*/ 3175 h 168362"/>
              <a:gd name="connsiteX5" fmla="*/ 311174 w 374051"/>
              <a:gd name="connsiteY5" fmla="*/ 0 h 168362"/>
              <a:gd name="connsiteX6" fmla="*/ 219099 w 374051"/>
              <a:gd name="connsiteY6" fmla="*/ 3175 h 168362"/>
              <a:gd name="connsiteX7" fmla="*/ 120674 w 374051"/>
              <a:gd name="connsiteY7" fmla="*/ 7937 h 168362"/>
              <a:gd name="connsiteX8" fmla="*/ 82574 w 374051"/>
              <a:gd name="connsiteY8" fmla="*/ 26987 h 168362"/>
              <a:gd name="connsiteX9" fmla="*/ 24 w 374051"/>
              <a:gd name="connsiteY9" fmla="*/ 168275 h 168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051" h="168362">
                <a:moveTo>
                  <a:pt x="24" y="168275"/>
                </a:moveTo>
                <a:cubicBezTo>
                  <a:pt x="-1299" y="171715"/>
                  <a:pt x="51617" y="72760"/>
                  <a:pt x="74636" y="47625"/>
                </a:cubicBezTo>
                <a:cubicBezTo>
                  <a:pt x="97655" y="22489"/>
                  <a:pt x="113001" y="23018"/>
                  <a:pt x="138136" y="17462"/>
                </a:cubicBezTo>
                <a:cubicBezTo>
                  <a:pt x="163271" y="11906"/>
                  <a:pt x="186555" y="16668"/>
                  <a:pt x="225449" y="14287"/>
                </a:cubicBezTo>
                <a:cubicBezTo>
                  <a:pt x="264343" y="11906"/>
                  <a:pt x="357212" y="5556"/>
                  <a:pt x="371499" y="3175"/>
                </a:cubicBezTo>
                <a:cubicBezTo>
                  <a:pt x="385787" y="794"/>
                  <a:pt x="336574" y="0"/>
                  <a:pt x="311174" y="0"/>
                </a:cubicBezTo>
                <a:cubicBezTo>
                  <a:pt x="285774" y="0"/>
                  <a:pt x="219099" y="3175"/>
                  <a:pt x="219099" y="3175"/>
                </a:cubicBezTo>
                <a:cubicBezTo>
                  <a:pt x="187349" y="4498"/>
                  <a:pt x="143428" y="3968"/>
                  <a:pt x="120674" y="7937"/>
                </a:cubicBezTo>
                <a:cubicBezTo>
                  <a:pt x="97920" y="11906"/>
                  <a:pt x="100830" y="3175"/>
                  <a:pt x="82574" y="26987"/>
                </a:cubicBezTo>
                <a:cubicBezTo>
                  <a:pt x="64318" y="50799"/>
                  <a:pt x="1347" y="164835"/>
                  <a:pt x="24" y="1682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DCC2948B-B807-4C21-8962-11B696FC739B}"/>
              </a:ext>
            </a:extLst>
          </p:cNvPr>
          <p:cNvSpPr/>
          <p:nvPr/>
        </p:nvSpPr>
        <p:spPr>
          <a:xfrm>
            <a:off x="3697858" y="2679674"/>
            <a:ext cx="301086" cy="194152"/>
          </a:xfrm>
          <a:custGeom>
            <a:avLst/>
            <a:gdLst>
              <a:gd name="connsiteX0" fmla="*/ 1017 w 301086"/>
              <a:gd name="connsiteY0" fmla="*/ 193701 h 194152"/>
              <a:gd name="connsiteX1" fmla="*/ 48642 w 301086"/>
              <a:gd name="connsiteY1" fmla="*/ 114326 h 194152"/>
              <a:gd name="connsiteX2" fmla="*/ 137542 w 301086"/>
              <a:gd name="connsiteY2" fmla="*/ 22251 h 194152"/>
              <a:gd name="connsiteX3" fmla="*/ 229617 w 301086"/>
              <a:gd name="connsiteY3" fmla="*/ 3201 h 194152"/>
              <a:gd name="connsiteX4" fmla="*/ 301055 w 301086"/>
              <a:gd name="connsiteY4" fmla="*/ 26 h 194152"/>
              <a:gd name="connsiteX5" fmla="*/ 237555 w 301086"/>
              <a:gd name="connsiteY5" fmla="*/ 3201 h 194152"/>
              <a:gd name="connsiteX6" fmla="*/ 158180 w 301086"/>
              <a:gd name="connsiteY6" fmla="*/ 20664 h 194152"/>
              <a:gd name="connsiteX7" fmla="*/ 91505 w 301086"/>
              <a:gd name="connsiteY7" fmla="*/ 77814 h 194152"/>
              <a:gd name="connsiteX8" fmla="*/ 1017 w 301086"/>
              <a:gd name="connsiteY8" fmla="*/ 193701 h 19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1086" h="194152">
                <a:moveTo>
                  <a:pt x="1017" y="193701"/>
                </a:moveTo>
                <a:cubicBezTo>
                  <a:pt x="-6127" y="199786"/>
                  <a:pt x="25888" y="142901"/>
                  <a:pt x="48642" y="114326"/>
                </a:cubicBezTo>
                <a:cubicBezTo>
                  <a:pt x="71396" y="85751"/>
                  <a:pt x="107380" y="40772"/>
                  <a:pt x="137542" y="22251"/>
                </a:cubicBezTo>
                <a:cubicBezTo>
                  <a:pt x="167705" y="3730"/>
                  <a:pt x="202365" y="6905"/>
                  <a:pt x="229617" y="3201"/>
                </a:cubicBezTo>
                <a:cubicBezTo>
                  <a:pt x="256869" y="-503"/>
                  <a:pt x="299732" y="26"/>
                  <a:pt x="301055" y="26"/>
                </a:cubicBezTo>
                <a:cubicBezTo>
                  <a:pt x="302378" y="26"/>
                  <a:pt x="261367" y="-239"/>
                  <a:pt x="237555" y="3201"/>
                </a:cubicBezTo>
                <a:cubicBezTo>
                  <a:pt x="213743" y="6641"/>
                  <a:pt x="182522" y="8229"/>
                  <a:pt x="158180" y="20664"/>
                </a:cubicBezTo>
                <a:cubicBezTo>
                  <a:pt x="133838" y="33099"/>
                  <a:pt x="116905" y="49768"/>
                  <a:pt x="91505" y="77814"/>
                </a:cubicBezTo>
                <a:cubicBezTo>
                  <a:pt x="66105" y="105860"/>
                  <a:pt x="8161" y="187616"/>
                  <a:pt x="1017" y="193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: 図形 44">
            <a:extLst>
              <a:ext uri="{FF2B5EF4-FFF2-40B4-BE49-F238E27FC236}">
                <a16:creationId xmlns:a16="http://schemas.microsoft.com/office/drawing/2014/main" id="{11ED182A-47FE-4CFF-8087-3DDAEA20BC25}"/>
              </a:ext>
            </a:extLst>
          </p:cNvPr>
          <p:cNvSpPr/>
          <p:nvPr/>
        </p:nvSpPr>
        <p:spPr>
          <a:xfrm>
            <a:off x="4082989" y="2730975"/>
            <a:ext cx="195400" cy="52066"/>
          </a:xfrm>
          <a:custGeom>
            <a:avLst/>
            <a:gdLst>
              <a:gd name="connsiteX0" fmla="*/ 61 w 195400"/>
              <a:gd name="connsiteY0" fmla="*/ 20163 h 52066"/>
              <a:gd name="connsiteX1" fmla="*/ 111186 w 195400"/>
              <a:gd name="connsiteY1" fmla="*/ 16988 h 52066"/>
              <a:gd name="connsiteX2" fmla="*/ 195324 w 195400"/>
              <a:gd name="connsiteY2" fmla="*/ 51913 h 52066"/>
              <a:gd name="connsiteX3" fmla="*/ 96899 w 195400"/>
              <a:gd name="connsiteY3" fmla="*/ 1113 h 52066"/>
              <a:gd name="connsiteX4" fmla="*/ 61 w 195400"/>
              <a:gd name="connsiteY4" fmla="*/ 20163 h 52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400" h="52066">
                <a:moveTo>
                  <a:pt x="61" y="20163"/>
                </a:moveTo>
                <a:cubicBezTo>
                  <a:pt x="2442" y="22809"/>
                  <a:pt x="78642" y="11696"/>
                  <a:pt x="111186" y="16988"/>
                </a:cubicBezTo>
                <a:cubicBezTo>
                  <a:pt x="143730" y="22280"/>
                  <a:pt x="197705" y="54559"/>
                  <a:pt x="195324" y="51913"/>
                </a:cubicBezTo>
                <a:cubicBezTo>
                  <a:pt x="192943" y="49267"/>
                  <a:pt x="128649" y="7463"/>
                  <a:pt x="96899" y="1113"/>
                </a:cubicBezTo>
                <a:cubicBezTo>
                  <a:pt x="65149" y="-5237"/>
                  <a:pt x="-2320" y="17517"/>
                  <a:pt x="61" y="20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F2E262FB-C2FF-4EDA-B238-B366EB019083}"/>
              </a:ext>
            </a:extLst>
          </p:cNvPr>
          <p:cNvSpPr/>
          <p:nvPr/>
        </p:nvSpPr>
        <p:spPr>
          <a:xfrm>
            <a:off x="4209814" y="2671739"/>
            <a:ext cx="78025" cy="101753"/>
          </a:xfrm>
          <a:custGeom>
            <a:avLst/>
            <a:gdLst>
              <a:gd name="connsiteX0" fmla="*/ 11349 w 78025"/>
              <a:gd name="connsiteY0" fmla="*/ 24 h 101753"/>
              <a:gd name="connsiteX1" fmla="*/ 20874 w 78025"/>
              <a:gd name="connsiteY1" fmla="*/ 66699 h 101753"/>
              <a:gd name="connsiteX2" fmla="*/ 78024 w 78025"/>
              <a:gd name="connsiteY2" fmla="*/ 101624 h 101753"/>
              <a:gd name="connsiteX3" fmla="*/ 22461 w 78025"/>
              <a:gd name="connsiteY3" fmla="*/ 77811 h 101753"/>
              <a:gd name="connsiteX4" fmla="*/ 236 w 78025"/>
              <a:gd name="connsiteY4" fmla="*/ 58761 h 101753"/>
              <a:gd name="connsiteX5" fmla="*/ 11349 w 78025"/>
              <a:gd name="connsiteY5" fmla="*/ 24 h 101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025" h="101753">
                <a:moveTo>
                  <a:pt x="11349" y="24"/>
                </a:moveTo>
                <a:cubicBezTo>
                  <a:pt x="14789" y="1347"/>
                  <a:pt x="9762" y="49766"/>
                  <a:pt x="20874" y="66699"/>
                </a:cubicBezTo>
                <a:cubicBezTo>
                  <a:pt x="31986" y="83632"/>
                  <a:pt x="77760" y="99772"/>
                  <a:pt x="78024" y="101624"/>
                </a:cubicBezTo>
                <a:cubicBezTo>
                  <a:pt x="78288" y="103476"/>
                  <a:pt x="35426" y="84955"/>
                  <a:pt x="22461" y="77811"/>
                </a:cubicBezTo>
                <a:cubicBezTo>
                  <a:pt x="9496" y="70667"/>
                  <a:pt x="2088" y="65905"/>
                  <a:pt x="236" y="58761"/>
                </a:cubicBezTo>
                <a:cubicBezTo>
                  <a:pt x="-1616" y="51617"/>
                  <a:pt x="7909" y="-1299"/>
                  <a:pt x="11349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8DF9E2F8-100D-422F-8BF8-4C5F78B4D6C9}"/>
              </a:ext>
            </a:extLst>
          </p:cNvPr>
          <p:cNvSpPr/>
          <p:nvPr/>
        </p:nvSpPr>
        <p:spPr>
          <a:xfrm>
            <a:off x="4187787" y="2516185"/>
            <a:ext cx="50962" cy="123839"/>
          </a:xfrm>
          <a:custGeom>
            <a:avLst/>
            <a:gdLst>
              <a:gd name="connsiteX0" fmla="*/ 46076 w 50962"/>
              <a:gd name="connsiteY0" fmla="*/ 3 h 123839"/>
              <a:gd name="connsiteX1" fmla="*/ 39726 w 50962"/>
              <a:gd name="connsiteY1" fmla="*/ 87315 h 123839"/>
              <a:gd name="connsiteX2" fmla="*/ 38 w 50962"/>
              <a:gd name="connsiteY2" fmla="*/ 123828 h 123839"/>
              <a:gd name="connsiteX3" fmla="*/ 47663 w 50962"/>
              <a:gd name="connsiteY3" fmla="*/ 90490 h 123839"/>
              <a:gd name="connsiteX4" fmla="*/ 46076 w 50962"/>
              <a:gd name="connsiteY4" fmla="*/ 3 h 123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962" h="123839">
                <a:moveTo>
                  <a:pt x="46076" y="3"/>
                </a:moveTo>
                <a:cubicBezTo>
                  <a:pt x="44753" y="-526"/>
                  <a:pt x="47399" y="66678"/>
                  <a:pt x="39726" y="87315"/>
                </a:cubicBezTo>
                <a:cubicBezTo>
                  <a:pt x="32053" y="107952"/>
                  <a:pt x="-1285" y="123299"/>
                  <a:pt x="38" y="123828"/>
                </a:cubicBezTo>
                <a:cubicBezTo>
                  <a:pt x="1361" y="124357"/>
                  <a:pt x="39990" y="106894"/>
                  <a:pt x="47663" y="90490"/>
                </a:cubicBezTo>
                <a:cubicBezTo>
                  <a:pt x="55336" y="74086"/>
                  <a:pt x="47399" y="532"/>
                  <a:pt x="46076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4140BB0B-8A3B-4F22-B23C-71CFD0B0E6FC}"/>
              </a:ext>
            </a:extLst>
          </p:cNvPr>
          <p:cNvSpPr/>
          <p:nvPr/>
        </p:nvSpPr>
        <p:spPr>
          <a:xfrm>
            <a:off x="4389365" y="2522480"/>
            <a:ext cx="51103" cy="153034"/>
          </a:xfrm>
          <a:custGeom>
            <a:avLst/>
            <a:gdLst>
              <a:gd name="connsiteX0" fmla="*/ 3248 w 51103"/>
              <a:gd name="connsiteY0" fmla="*/ 58 h 153034"/>
              <a:gd name="connsiteX1" fmla="*/ 19123 w 51103"/>
              <a:gd name="connsiteY1" fmla="*/ 104833 h 153034"/>
              <a:gd name="connsiteX2" fmla="*/ 50873 w 51103"/>
              <a:gd name="connsiteY2" fmla="*/ 152458 h 153034"/>
              <a:gd name="connsiteX3" fmla="*/ 31823 w 51103"/>
              <a:gd name="connsiteY3" fmla="*/ 128645 h 153034"/>
              <a:gd name="connsiteX4" fmla="*/ 1660 w 51103"/>
              <a:gd name="connsiteY4" fmla="*/ 90545 h 153034"/>
              <a:gd name="connsiteX5" fmla="*/ 3248 w 51103"/>
              <a:gd name="connsiteY5" fmla="*/ 58 h 153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103" h="153034">
                <a:moveTo>
                  <a:pt x="3248" y="58"/>
                </a:moveTo>
                <a:cubicBezTo>
                  <a:pt x="6158" y="2439"/>
                  <a:pt x="11186" y="79433"/>
                  <a:pt x="19123" y="104833"/>
                </a:cubicBezTo>
                <a:cubicBezTo>
                  <a:pt x="27060" y="130233"/>
                  <a:pt x="48756" y="148489"/>
                  <a:pt x="50873" y="152458"/>
                </a:cubicBezTo>
                <a:cubicBezTo>
                  <a:pt x="52990" y="156427"/>
                  <a:pt x="40025" y="138964"/>
                  <a:pt x="31823" y="128645"/>
                </a:cubicBezTo>
                <a:cubicBezTo>
                  <a:pt x="23621" y="118326"/>
                  <a:pt x="4835" y="111976"/>
                  <a:pt x="1660" y="90545"/>
                </a:cubicBezTo>
                <a:cubicBezTo>
                  <a:pt x="-1515" y="69114"/>
                  <a:pt x="338" y="-2323"/>
                  <a:pt x="3248" y="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B65CF4BF-F382-45EA-A801-AC9C49B503A6}"/>
              </a:ext>
            </a:extLst>
          </p:cNvPr>
          <p:cNvSpPr/>
          <p:nvPr/>
        </p:nvSpPr>
        <p:spPr>
          <a:xfrm>
            <a:off x="4446344" y="2725501"/>
            <a:ext cx="52638" cy="309799"/>
          </a:xfrm>
          <a:custGeom>
            <a:avLst/>
            <a:gdLst>
              <a:gd name="connsiteX0" fmla="*/ 52631 w 52638"/>
              <a:gd name="connsiteY0" fmla="*/ 237 h 309799"/>
              <a:gd name="connsiteX1" fmla="*/ 19294 w 52638"/>
              <a:gd name="connsiteY1" fmla="*/ 95487 h 309799"/>
              <a:gd name="connsiteX2" fmla="*/ 16119 w 52638"/>
              <a:gd name="connsiteY2" fmla="*/ 162162 h 309799"/>
              <a:gd name="connsiteX3" fmla="*/ 33581 w 52638"/>
              <a:gd name="connsiteY3" fmla="*/ 300274 h 309799"/>
              <a:gd name="connsiteX4" fmla="*/ 27231 w 52638"/>
              <a:gd name="connsiteY4" fmla="*/ 279637 h 309799"/>
              <a:gd name="connsiteX5" fmla="*/ 244 w 52638"/>
              <a:gd name="connsiteY5" fmla="*/ 133587 h 309799"/>
              <a:gd name="connsiteX6" fmla="*/ 16119 w 52638"/>
              <a:gd name="connsiteY6" fmla="*/ 70087 h 309799"/>
              <a:gd name="connsiteX7" fmla="*/ 52631 w 52638"/>
              <a:gd name="connsiteY7" fmla="*/ 237 h 30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638" h="309799">
                <a:moveTo>
                  <a:pt x="52631" y="237"/>
                </a:moveTo>
                <a:cubicBezTo>
                  <a:pt x="53160" y="4470"/>
                  <a:pt x="25379" y="68500"/>
                  <a:pt x="19294" y="95487"/>
                </a:cubicBezTo>
                <a:cubicBezTo>
                  <a:pt x="13209" y="122475"/>
                  <a:pt x="13738" y="128031"/>
                  <a:pt x="16119" y="162162"/>
                </a:cubicBezTo>
                <a:cubicBezTo>
                  <a:pt x="18500" y="196293"/>
                  <a:pt x="31729" y="280695"/>
                  <a:pt x="33581" y="300274"/>
                </a:cubicBezTo>
                <a:cubicBezTo>
                  <a:pt x="35433" y="319853"/>
                  <a:pt x="32787" y="307418"/>
                  <a:pt x="27231" y="279637"/>
                </a:cubicBezTo>
                <a:cubicBezTo>
                  <a:pt x="21675" y="251856"/>
                  <a:pt x="2096" y="168512"/>
                  <a:pt x="244" y="133587"/>
                </a:cubicBezTo>
                <a:cubicBezTo>
                  <a:pt x="-1608" y="98662"/>
                  <a:pt x="7388" y="90724"/>
                  <a:pt x="16119" y="70087"/>
                </a:cubicBezTo>
                <a:cubicBezTo>
                  <a:pt x="24850" y="49450"/>
                  <a:pt x="52102" y="-3996"/>
                  <a:pt x="52631" y="2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: 図形 50">
            <a:extLst>
              <a:ext uri="{FF2B5EF4-FFF2-40B4-BE49-F238E27FC236}">
                <a16:creationId xmlns:a16="http://schemas.microsoft.com/office/drawing/2014/main" id="{11882FE2-47DB-4998-B239-2EE94D5E674C}"/>
              </a:ext>
            </a:extLst>
          </p:cNvPr>
          <p:cNvSpPr/>
          <p:nvPr/>
        </p:nvSpPr>
        <p:spPr>
          <a:xfrm>
            <a:off x="4254293" y="3153750"/>
            <a:ext cx="66955" cy="193234"/>
          </a:xfrm>
          <a:custGeom>
            <a:avLst/>
            <a:gdLst>
              <a:gd name="connsiteX0" fmla="*/ 43071 w 66955"/>
              <a:gd name="connsiteY0" fmla="*/ 613 h 193234"/>
              <a:gd name="connsiteX1" fmla="*/ 8146 w 66955"/>
              <a:gd name="connsiteY1" fmla="*/ 72050 h 193234"/>
              <a:gd name="connsiteX2" fmla="*/ 1796 w 66955"/>
              <a:gd name="connsiteY2" fmla="*/ 129200 h 193234"/>
              <a:gd name="connsiteX3" fmla="*/ 33546 w 66955"/>
              <a:gd name="connsiteY3" fmla="*/ 175238 h 193234"/>
              <a:gd name="connsiteX4" fmla="*/ 66884 w 66955"/>
              <a:gd name="connsiteY4" fmla="*/ 192700 h 193234"/>
              <a:gd name="connsiteX5" fmla="*/ 41484 w 66955"/>
              <a:gd name="connsiteY5" fmla="*/ 181588 h 193234"/>
              <a:gd name="connsiteX6" fmla="*/ 11321 w 66955"/>
              <a:gd name="connsiteY6" fmla="*/ 114913 h 193234"/>
              <a:gd name="connsiteX7" fmla="*/ 43071 w 66955"/>
              <a:gd name="connsiteY7" fmla="*/ 613 h 19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955" h="193234">
                <a:moveTo>
                  <a:pt x="43071" y="613"/>
                </a:moveTo>
                <a:cubicBezTo>
                  <a:pt x="42542" y="-6531"/>
                  <a:pt x="15025" y="50619"/>
                  <a:pt x="8146" y="72050"/>
                </a:cubicBezTo>
                <a:cubicBezTo>
                  <a:pt x="1267" y="93481"/>
                  <a:pt x="-2437" y="112002"/>
                  <a:pt x="1796" y="129200"/>
                </a:cubicBezTo>
                <a:cubicBezTo>
                  <a:pt x="6029" y="146398"/>
                  <a:pt x="22698" y="164655"/>
                  <a:pt x="33546" y="175238"/>
                </a:cubicBezTo>
                <a:cubicBezTo>
                  <a:pt x="44394" y="185821"/>
                  <a:pt x="65561" y="191642"/>
                  <a:pt x="66884" y="192700"/>
                </a:cubicBezTo>
                <a:cubicBezTo>
                  <a:pt x="68207" y="193758"/>
                  <a:pt x="50745" y="194553"/>
                  <a:pt x="41484" y="181588"/>
                </a:cubicBezTo>
                <a:cubicBezTo>
                  <a:pt x="32223" y="168624"/>
                  <a:pt x="12908" y="141371"/>
                  <a:pt x="11321" y="114913"/>
                </a:cubicBezTo>
                <a:cubicBezTo>
                  <a:pt x="9733" y="88455"/>
                  <a:pt x="43600" y="7757"/>
                  <a:pt x="43071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: 図形 53">
            <a:extLst>
              <a:ext uri="{FF2B5EF4-FFF2-40B4-BE49-F238E27FC236}">
                <a16:creationId xmlns:a16="http://schemas.microsoft.com/office/drawing/2014/main" id="{06D48E59-E738-482F-8F84-9EE4136237B7}"/>
              </a:ext>
            </a:extLst>
          </p:cNvPr>
          <p:cNvSpPr/>
          <p:nvPr/>
        </p:nvSpPr>
        <p:spPr>
          <a:xfrm>
            <a:off x="4528760" y="3074018"/>
            <a:ext cx="125008" cy="220110"/>
          </a:xfrm>
          <a:custGeom>
            <a:avLst/>
            <a:gdLst>
              <a:gd name="connsiteX0" fmla="*/ 378 w 125008"/>
              <a:gd name="connsiteY0" fmla="*/ 970 h 220110"/>
              <a:gd name="connsiteX1" fmla="*/ 78165 w 125008"/>
              <a:gd name="connsiteY1" fmla="*/ 96220 h 220110"/>
              <a:gd name="connsiteX2" fmla="*/ 124203 w 125008"/>
              <a:gd name="connsiteY2" fmla="*/ 162895 h 220110"/>
              <a:gd name="connsiteX3" fmla="*/ 108328 w 125008"/>
              <a:gd name="connsiteY3" fmla="*/ 220045 h 220110"/>
              <a:gd name="connsiteX4" fmla="*/ 119440 w 125008"/>
              <a:gd name="connsiteY4" fmla="*/ 174007 h 220110"/>
              <a:gd name="connsiteX5" fmla="*/ 113090 w 125008"/>
              <a:gd name="connsiteY5" fmla="*/ 159720 h 220110"/>
              <a:gd name="connsiteX6" fmla="*/ 378 w 125008"/>
              <a:gd name="connsiteY6" fmla="*/ 970 h 220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008" h="220110">
                <a:moveTo>
                  <a:pt x="378" y="970"/>
                </a:moveTo>
                <a:cubicBezTo>
                  <a:pt x="-5443" y="-9613"/>
                  <a:pt x="57527" y="69232"/>
                  <a:pt x="78165" y="96220"/>
                </a:cubicBezTo>
                <a:cubicBezTo>
                  <a:pt x="98803" y="123208"/>
                  <a:pt x="119176" y="142257"/>
                  <a:pt x="124203" y="162895"/>
                </a:cubicBezTo>
                <a:cubicBezTo>
                  <a:pt x="129230" y="183533"/>
                  <a:pt x="109122" y="218193"/>
                  <a:pt x="108328" y="220045"/>
                </a:cubicBezTo>
                <a:cubicBezTo>
                  <a:pt x="107534" y="221897"/>
                  <a:pt x="118646" y="184061"/>
                  <a:pt x="119440" y="174007"/>
                </a:cubicBezTo>
                <a:cubicBezTo>
                  <a:pt x="120234" y="163953"/>
                  <a:pt x="130817" y="184062"/>
                  <a:pt x="113090" y="159720"/>
                </a:cubicBezTo>
                <a:cubicBezTo>
                  <a:pt x="95363" y="135378"/>
                  <a:pt x="6199" y="11553"/>
                  <a:pt x="378" y="9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: 図形 55">
            <a:extLst>
              <a:ext uri="{FF2B5EF4-FFF2-40B4-BE49-F238E27FC236}">
                <a16:creationId xmlns:a16="http://schemas.microsoft.com/office/drawing/2014/main" id="{AEAE766A-1BD0-4F99-A728-07383CC026DB}"/>
              </a:ext>
            </a:extLst>
          </p:cNvPr>
          <p:cNvSpPr/>
          <p:nvPr/>
        </p:nvSpPr>
        <p:spPr>
          <a:xfrm>
            <a:off x="4479686" y="3170039"/>
            <a:ext cx="97098" cy="85963"/>
          </a:xfrm>
          <a:custGeom>
            <a:avLst/>
            <a:gdLst>
              <a:gd name="connsiteX0" fmla="*/ 38339 w 97098"/>
              <a:gd name="connsiteY0" fmla="*/ 85924 h 85963"/>
              <a:gd name="connsiteX1" fmla="*/ 239 w 97098"/>
              <a:gd name="connsiteY1" fmla="*/ 41474 h 85963"/>
              <a:gd name="connsiteX2" fmla="*/ 60564 w 97098"/>
              <a:gd name="connsiteY2" fmla="*/ 6549 h 85963"/>
              <a:gd name="connsiteX3" fmla="*/ 97077 w 97098"/>
              <a:gd name="connsiteY3" fmla="*/ 49411 h 85963"/>
              <a:gd name="connsiteX4" fmla="*/ 55802 w 97098"/>
              <a:gd name="connsiteY4" fmla="*/ 199 h 85963"/>
              <a:gd name="connsiteX5" fmla="*/ 8177 w 97098"/>
              <a:gd name="connsiteY5" fmla="*/ 33536 h 85963"/>
              <a:gd name="connsiteX6" fmla="*/ 38339 w 97098"/>
              <a:gd name="connsiteY6" fmla="*/ 85924 h 8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098" h="85963">
                <a:moveTo>
                  <a:pt x="38339" y="85924"/>
                </a:moveTo>
                <a:cubicBezTo>
                  <a:pt x="37016" y="87247"/>
                  <a:pt x="-3465" y="54703"/>
                  <a:pt x="239" y="41474"/>
                </a:cubicBezTo>
                <a:cubicBezTo>
                  <a:pt x="3943" y="28245"/>
                  <a:pt x="44424" y="5226"/>
                  <a:pt x="60564" y="6549"/>
                </a:cubicBezTo>
                <a:cubicBezTo>
                  <a:pt x="76704" y="7872"/>
                  <a:pt x="97871" y="50469"/>
                  <a:pt x="97077" y="49411"/>
                </a:cubicBezTo>
                <a:cubicBezTo>
                  <a:pt x="96283" y="48353"/>
                  <a:pt x="70619" y="2845"/>
                  <a:pt x="55802" y="199"/>
                </a:cubicBezTo>
                <a:cubicBezTo>
                  <a:pt x="40985" y="-2447"/>
                  <a:pt x="14527" y="21894"/>
                  <a:pt x="8177" y="33536"/>
                </a:cubicBezTo>
                <a:cubicBezTo>
                  <a:pt x="1827" y="45178"/>
                  <a:pt x="39662" y="84601"/>
                  <a:pt x="38339" y="859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: 図形 56">
            <a:extLst>
              <a:ext uri="{FF2B5EF4-FFF2-40B4-BE49-F238E27FC236}">
                <a16:creationId xmlns:a16="http://schemas.microsoft.com/office/drawing/2014/main" id="{32B3DBDF-CF5B-48EB-8848-A2BC69DE531C}"/>
              </a:ext>
            </a:extLst>
          </p:cNvPr>
          <p:cNvSpPr/>
          <p:nvPr/>
        </p:nvSpPr>
        <p:spPr>
          <a:xfrm>
            <a:off x="4476639" y="3271827"/>
            <a:ext cx="50985" cy="50607"/>
          </a:xfrm>
          <a:custGeom>
            <a:avLst/>
            <a:gdLst>
              <a:gd name="connsiteX0" fmla="*/ 50911 w 50985"/>
              <a:gd name="connsiteY0" fmla="*/ 11 h 50607"/>
              <a:gd name="connsiteX1" fmla="*/ 11224 w 50985"/>
              <a:gd name="connsiteY1" fmla="*/ 47636 h 50607"/>
              <a:gd name="connsiteX2" fmla="*/ 111 w 50985"/>
              <a:gd name="connsiteY2" fmla="*/ 42873 h 50607"/>
              <a:gd name="connsiteX3" fmla="*/ 50911 w 50985"/>
              <a:gd name="connsiteY3" fmla="*/ 11 h 50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985" h="50607">
                <a:moveTo>
                  <a:pt x="50911" y="11"/>
                </a:moveTo>
                <a:cubicBezTo>
                  <a:pt x="52763" y="805"/>
                  <a:pt x="19691" y="40492"/>
                  <a:pt x="11224" y="47636"/>
                </a:cubicBezTo>
                <a:cubicBezTo>
                  <a:pt x="2757" y="54780"/>
                  <a:pt x="-683" y="47371"/>
                  <a:pt x="111" y="42873"/>
                </a:cubicBezTo>
                <a:cubicBezTo>
                  <a:pt x="905" y="38375"/>
                  <a:pt x="49059" y="-783"/>
                  <a:pt x="50911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: 図形 57">
            <a:extLst>
              <a:ext uri="{FF2B5EF4-FFF2-40B4-BE49-F238E27FC236}">
                <a16:creationId xmlns:a16="http://schemas.microsoft.com/office/drawing/2014/main" id="{8ABD6787-FC1F-418C-BED1-11B0A075D22D}"/>
              </a:ext>
            </a:extLst>
          </p:cNvPr>
          <p:cNvSpPr/>
          <p:nvPr/>
        </p:nvSpPr>
        <p:spPr>
          <a:xfrm>
            <a:off x="4418007" y="3333747"/>
            <a:ext cx="38422" cy="103298"/>
          </a:xfrm>
          <a:custGeom>
            <a:avLst/>
            <a:gdLst>
              <a:gd name="connsiteX0" fmla="*/ 6 w 38422"/>
              <a:gd name="connsiteY0" fmla="*/ 3 h 103298"/>
              <a:gd name="connsiteX1" fmla="*/ 34931 w 38422"/>
              <a:gd name="connsiteY1" fmla="*/ 85728 h 103298"/>
              <a:gd name="connsiteX2" fmla="*/ 25406 w 38422"/>
              <a:gd name="connsiteY2" fmla="*/ 103191 h 103298"/>
              <a:gd name="connsiteX3" fmla="*/ 38106 w 38422"/>
              <a:gd name="connsiteY3" fmla="*/ 82553 h 103298"/>
              <a:gd name="connsiteX4" fmla="*/ 6 w 38422"/>
              <a:gd name="connsiteY4" fmla="*/ 3 h 103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22" h="103298">
                <a:moveTo>
                  <a:pt x="6" y="3"/>
                </a:moveTo>
                <a:cubicBezTo>
                  <a:pt x="-523" y="532"/>
                  <a:pt x="30698" y="68530"/>
                  <a:pt x="34931" y="85728"/>
                </a:cubicBezTo>
                <a:cubicBezTo>
                  <a:pt x="39164" y="102926"/>
                  <a:pt x="24877" y="103720"/>
                  <a:pt x="25406" y="103191"/>
                </a:cubicBezTo>
                <a:cubicBezTo>
                  <a:pt x="25935" y="102662"/>
                  <a:pt x="40752" y="96047"/>
                  <a:pt x="38106" y="82553"/>
                </a:cubicBezTo>
                <a:cubicBezTo>
                  <a:pt x="35460" y="69059"/>
                  <a:pt x="535" y="-526"/>
                  <a:pt x="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: 図形 58">
            <a:extLst>
              <a:ext uri="{FF2B5EF4-FFF2-40B4-BE49-F238E27FC236}">
                <a16:creationId xmlns:a16="http://schemas.microsoft.com/office/drawing/2014/main" id="{6305D6BA-DA80-4A8B-ACDF-FF1A16889DB3}"/>
              </a:ext>
            </a:extLst>
          </p:cNvPr>
          <p:cNvSpPr/>
          <p:nvPr/>
        </p:nvSpPr>
        <p:spPr>
          <a:xfrm>
            <a:off x="4476209" y="3322579"/>
            <a:ext cx="11159" cy="106625"/>
          </a:xfrm>
          <a:custGeom>
            <a:avLst/>
            <a:gdLst>
              <a:gd name="connsiteX0" fmla="*/ 10066 w 11159"/>
              <a:gd name="connsiteY0" fmla="*/ 59 h 106625"/>
              <a:gd name="connsiteX1" fmla="*/ 10066 w 11159"/>
              <a:gd name="connsiteY1" fmla="*/ 95309 h 106625"/>
              <a:gd name="connsiteX2" fmla="*/ 2129 w 11159"/>
              <a:gd name="connsiteY2" fmla="*/ 103246 h 106625"/>
              <a:gd name="connsiteX3" fmla="*/ 541 w 11159"/>
              <a:gd name="connsiteY3" fmla="*/ 81021 h 106625"/>
              <a:gd name="connsiteX4" fmla="*/ 10066 w 11159"/>
              <a:gd name="connsiteY4" fmla="*/ 59 h 106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9" h="106625">
                <a:moveTo>
                  <a:pt x="10066" y="59"/>
                </a:moveTo>
                <a:cubicBezTo>
                  <a:pt x="11653" y="2440"/>
                  <a:pt x="11389" y="78111"/>
                  <a:pt x="10066" y="95309"/>
                </a:cubicBezTo>
                <a:cubicBezTo>
                  <a:pt x="8743" y="112507"/>
                  <a:pt x="3716" y="105627"/>
                  <a:pt x="2129" y="103246"/>
                </a:cubicBezTo>
                <a:cubicBezTo>
                  <a:pt x="542" y="100865"/>
                  <a:pt x="-782" y="94250"/>
                  <a:pt x="541" y="81021"/>
                </a:cubicBezTo>
                <a:cubicBezTo>
                  <a:pt x="1864" y="67792"/>
                  <a:pt x="8479" y="-2322"/>
                  <a:pt x="10066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: 図形 59">
            <a:extLst>
              <a:ext uri="{FF2B5EF4-FFF2-40B4-BE49-F238E27FC236}">
                <a16:creationId xmlns:a16="http://schemas.microsoft.com/office/drawing/2014/main" id="{01705CE8-6DE0-47DF-836A-642C7B29F460}"/>
              </a:ext>
            </a:extLst>
          </p:cNvPr>
          <p:cNvSpPr/>
          <p:nvPr/>
        </p:nvSpPr>
        <p:spPr>
          <a:xfrm>
            <a:off x="4218726" y="3494482"/>
            <a:ext cx="219099" cy="220463"/>
          </a:xfrm>
          <a:custGeom>
            <a:avLst/>
            <a:gdLst>
              <a:gd name="connsiteX0" fmla="*/ 849 w 219099"/>
              <a:gd name="connsiteY0" fmla="*/ 220268 h 220463"/>
              <a:gd name="connsiteX1" fmla="*/ 29424 w 219099"/>
              <a:gd name="connsiteY1" fmla="*/ 134543 h 220463"/>
              <a:gd name="connsiteX2" fmla="*/ 80224 w 219099"/>
              <a:gd name="connsiteY2" fmla="*/ 74218 h 220463"/>
              <a:gd name="connsiteX3" fmla="*/ 161187 w 219099"/>
              <a:gd name="connsiteY3" fmla="*/ 2781 h 220463"/>
              <a:gd name="connsiteX4" fmla="*/ 218337 w 219099"/>
              <a:gd name="connsiteY4" fmla="*/ 13893 h 220463"/>
              <a:gd name="connsiteX5" fmla="*/ 189762 w 219099"/>
              <a:gd name="connsiteY5" fmla="*/ 7543 h 220463"/>
              <a:gd name="connsiteX6" fmla="*/ 129437 w 219099"/>
              <a:gd name="connsiteY6" fmla="*/ 42468 h 220463"/>
              <a:gd name="connsiteX7" fmla="*/ 61174 w 219099"/>
              <a:gd name="connsiteY7" fmla="*/ 109143 h 220463"/>
              <a:gd name="connsiteX8" fmla="*/ 849 w 219099"/>
              <a:gd name="connsiteY8" fmla="*/ 220268 h 220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9099" h="220463">
                <a:moveTo>
                  <a:pt x="849" y="220268"/>
                </a:moveTo>
                <a:cubicBezTo>
                  <a:pt x="-4443" y="224501"/>
                  <a:pt x="16195" y="158885"/>
                  <a:pt x="29424" y="134543"/>
                </a:cubicBezTo>
                <a:cubicBezTo>
                  <a:pt x="42653" y="110201"/>
                  <a:pt x="58264" y="96178"/>
                  <a:pt x="80224" y="74218"/>
                </a:cubicBezTo>
                <a:cubicBezTo>
                  <a:pt x="102185" y="52258"/>
                  <a:pt x="138168" y="12835"/>
                  <a:pt x="161187" y="2781"/>
                </a:cubicBezTo>
                <a:cubicBezTo>
                  <a:pt x="184206" y="-7273"/>
                  <a:pt x="213575" y="13099"/>
                  <a:pt x="218337" y="13893"/>
                </a:cubicBezTo>
                <a:cubicBezTo>
                  <a:pt x="223099" y="14687"/>
                  <a:pt x="204579" y="2780"/>
                  <a:pt x="189762" y="7543"/>
                </a:cubicBezTo>
                <a:cubicBezTo>
                  <a:pt x="174945" y="12306"/>
                  <a:pt x="150868" y="25535"/>
                  <a:pt x="129437" y="42468"/>
                </a:cubicBezTo>
                <a:cubicBezTo>
                  <a:pt x="108006" y="59401"/>
                  <a:pt x="80489" y="79774"/>
                  <a:pt x="61174" y="109143"/>
                </a:cubicBezTo>
                <a:cubicBezTo>
                  <a:pt x="41859" y="138512"/>
                  <a:pt x="6141" y="216035"/>
                  <a:pt x="849" y="220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: 図形 60">
            <a:extLst>
              <a:ext uri="{FF2B5EF4-FFF2-40B4-BE49-F238E27FC236}">
                <a16:creationId xmlns:a16="http://schemas.microsoft.com/office/drawing/2014/main" id="{C4C35901-AB8E-4F0C-BF78-9C623F275433}"/>
              </a:ext>
            </a:extLst>
          </p:cNvPr>
          <p:cNvSpPr/>
          <p:nvPr/>
        </p:nvSpPr>
        <p:spPr>
          <a:xfrm>
            <a:off x="4505174" y="3479798"/>
            <a:ext cx="293936" cy="143086"/>
          </a:xfrm>
          <a:custGeom>
            <a:avLst/>
            <a:gdLst>
              <a:gd name="connsiteX0" fmla="*/ 151 w 293936"/>
              <a:gd name="connsiteY0" fmla="*/ 22227 h 143086"/>
              <a:gd name="connsiteX1" fmla="*/ 95401 w 293936"/>
              <a:gd name="connsiteY1" fmla="*/ 2 h 143086"/>
              <a:gd name="connsiteX2" fmla="*/ 144614 w 293936"/>
              <a:gd name="connsiteY2" fmla="*/ 23815 h 143086"/>
              <a:gd name="connsiteX3" fmla="*/ 220814 w 293936"/>
              <a:gd name="connsiteY3" fmla="*/ 87315 h 143086"/>
              <a:gd name="connsiteX4" fmla="*/ 228751 w 293936"/>
              <a:gd name="connsiteY4" fmla="*/ 104777 h 143086"/>
              <a:gd name="connsiteX5" fmla="*/ 247801 w 293936"/>
              <a:gd name="connsiteY5" fmla="*/ 127002 h 143086"/>
              <a:gd name="connsiteX6" fmla="*/ 293839 w 293936"/>
              <a:gd name="connsiteY6" fmla="*/ 142877 h 143086"/>
              <a:gd name="connsiteX7" fmla="*/ 258914 w 293936"/>
              <a:gd name="connsiteY7" fmla="*/ 133352 h 143086"/>
              <a:gd name="connsiteX8" fmla="*/ 222401 w 293936"/>
              <a:gd name="connsiteY8" fmla="*/ 96840 h 143086"/>
              <a:gd name="connsiteX9" fmla="*/ 179539 w 293936"/>
              <a:gd name="connsiteY9" fmla="*/ 50802 h 143086"/>
              <a:gd name="connsiteX10" fmla="*/ 119214 w 293936"/>
              <a:gd name="connsiteY10" fmla="*/ 19052 h 143086"/>
              <a:gd name="connsiteX11" fmla="*/ 151 w 293936"/>
              <a:gd name="connsiteY11" fmla="*/ 22227 h 143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3936" h="143086">
                <a:moveTo>
                  <a:pt x="151" y="22227"/>
                </a:moveTo>
                <a:cubicBezTo>
                  <a:pt x="-3818" y="19052"/>
                  <a:pt x="71324" y="-263"/>
                  <a:pt x="95401" y="2"/>
                </a:cubicBezTo>
                <a:cubicBezTo>
                  <a:pt x="119478" y="267"/>
                  <a:pt x="123712" y="9263"/>
                  <a:pt x="144614" y="23815"/>
                </a:cubicBezTo>
                <a:cubicBezTo>
                  <a:pt x="165516" y="38367"/>
                  <a:pt x="206791" y="73821"/>
                  <a:pt x="220814" y="87315"/>
                </a:cubicBezTo>
                <a:cubicBezTo>
                  <a:pt x="234837" y="100809"/>
                  <a:pt x="224253" y="98163"/>
                  <a:pt x="228751" y="104777"/>
                </a:cubicBezTo>
                <a:cubicBezTo>
                  <a:pt x="233249" y="111391"/>
                  <a:pt x="236953" y="120652"/>
                  <a:pt x="247801" y="127002"/>
                </a:cubicBezTo>
                <a:cubicBezTo>
                  <a:pt x="258649" y="133352"/>
                  <a:pt x="291987" y="141819"/>
                  <a:pt x="293839" y="142877"/>
                </a:cubicBezTo>
                <a:cubicBezTo>
                  <a:pt x="295691" y="143935"/>
                  <a:pt x="270820" y="141025"/>
                  <a:pt x="258914" y="133352"/>
                </a:cubicBezTo>
                <a:cubicBezTo>
                  <a:pt x="247008" y="125679"/>
                  <a:pt x="235630" y="110598"/>
                  <a:pt x="222401" y="96840"/>
                </a:cubicBezTo>
                <a:cubicBezTo>
                  <a:pt x="209172" y="83082"/>
                  <a:pt x="196737" y="63767"/>
                  <a:pt x="179539" y="50802"/>
                </a:cubicBezTo>
                <a:cubicBezTo>
                  <a:pt x="162341" y="37837"/>
                  <a:pt x="142762" y="24344"/>
                  <a:pt x="119214" y="19052"/>
                </a:cubicBezTo>
                <a:cubicBezTo>
                  <a:pt x="95666" y="13760"/>
                  <a:pt x="4120" y="25402"/>
                  <a:pt x="151" y="222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: 図形 61">
            <a:extLst>
              <a:ext uri="{FF2B5EF4-FFF2-40B4-BE49-F238E27FC236}">
                <a16:creationId xmlns:a16="http://schemas.microsoft.com/office/drawing/2014/main" id="{88A55F0C-E2CA-417C-AD50-7E95B5DC3456}"/>
              </a:ext>
            </a:extLst>
          </p:cNvPr>
          <p:cNvSpPr/>
          <p:nvPr/>
        </p:nvSpPr>
        <p:spPr>
          <a:xfrm>
            <a:off x="4451263" y="3490771"/>
            <a:ext cx="58256" cy="65453"/>
          </a:xfrm>
          <a:custGeom>
            <a:avLst/>
            <a:gdLst>
              <a:gd name="connsiteX0" fmla="*/ 87 w 58256"/>
              <a:gd name="connsiteY0" fmla="*/ 142 h 65453"/>
              <a:gd name="connsiteX1" fmla="*/ 44537 w 58256"/>
              <a:gd name="connsiteY1" fmla="*/ 63642 h 65453"/>
              <a:gd name="connsiteX2" fmla="*/ 57237 w 58256"/>
              <a:gd name="connsiteY2" fmla="*/ 46179 h 65453"/>
              <a:gd name="connsiteX3" fmla="*/ 87 w 58256"/>
              <a:gd name="connsiteY3" fmla="*/ 142 h 6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56" h="65453">
                <a:moveTo>
                  <a:pt x="87" y="142"/>
                </a:moveTo>
                <a:cubicBezTo>
                  <a:pt x="-2030" y="3052"/>
                  <a:pt x="35012" y="55969"/>
                  <a:pt x="44537" y="63642"/>
                </a:cubicBezTo>
                <a:cubicBezTo>
                  <a:pt x="54062" y="71315"/>
                  <a:pt x="60941" y="52529"/>
                  <a:pt x="57237" y="46179"/>
                </a:cubicBezTo>
                <a:cubicBezTo>
                  <a:pt x="53533" y="39829"/>
                  <a:pt x="2204" y="-2768"/>
                  <a:pt x="87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: 図形 62">
            <a:extLst>
              <a:ext uri="{FF2B5EF4-FFF2-40B4-BE49-F238E27FC236}">
                <a16:creationId xmlns:a16="http://schemas.microsoft.com/office/drawing/2014/main" id="{E393B255-91F4-49B1-8E3A-BD23FE1EAFC5}"/>
              </a:ext>
            </a:extLst>
          </p:cNvPr>
          <p:cNvSpPr/>
          <p:nvPr/>
        </p:nvSpPr>
        <p:spPr>
          <a:xfrm>
            <a:off x="4224302" y="3549601"/>
            <a:ext cx="273894" cy="176526"/>
          </a:xfrm>
          <a:custGeom>
            <a:avLst/>
            <a:gdLst>
              <a:gd name="connsiteX0" fmla="*/ 36 w 273894"/>
              <a:gd name="connsiteY0" fmla="*/ 176262 h 176526"/>
              <a:gd name="connsiteX1" fmla="*/ 66711 w 273894"/>
              <a:gd name="connsiteY1" fmla="*/ 136574 h 176526"/>
              <a:gd name="connsiteX2" fmla="*/ 71473 w 273894"/>
              <a:gd name="connsiteY2" fmla="*/ 103237 h 176526"/>
              <a:gd name="connsiteX3" fmla="*/ 131798 w 273894"/>
              <a:gd name="connsiteY3" fmla="*/ 46087 h 176526"/>
              <a:gd name="connsiteX4" fmla="*/ 220698 w 273894"/>
              <a:gd name="connsiteY4" fmla="*/ 7987 h 176526"/>
              <a:gd name="connsiteX5" fmla="*/ 273086 w 273894"/>
              <a:gd name="connsiteY5" fmla="*/ 49 h 176526"/>
              <a:gd name="connsiteX6" fmla="*/ 181011 w 273894"/>
              <a:gd name="connsiteY6" fmla="*/ 9574 h 176526"/>
              <a:gd name="connsiteX7" fmla="*/ 131798 w 273894"/>
              <a:gd name="connsiteY7" fmla="*/ 30212 h 176526"/>
              <a:gd name="connsiteX8" fmla="*/ 69886 w 273894"/>
              <a:gd name="connsiteY8" fmla="*/ 81012 h 176526"/>
              <a:gd name="connsiteX9" fmla="*/ 57186 w 273894"/>
              <a:gd name="connsiteY9" fmla="*/ 115937 h 176526"/>
              <a:gd name="connsiteX10" fmla="*/ 36 w 273894"/>
              <a:gd name="connsiteY10" fmla="*/ 176262 h 17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3894" h="176526">
                <a:moveTo>
                  <a:pt x="36" y="176262"/>
                </a:moveTo>
                <a:cubicBezTo>
                  <a:pt x="1623" y="179701"/>
                  <a:pt x="54805" y="148745"/>
                  <a:pt x="66711" y="136574"/>
                </a:cubicBezTo>
                <a:cubicBezTo>
                  <a:pt x="78617" y="124403"/>
                  <a:pt x="60625" y="118318"/>
                  <a:pt x="71473" y="103237"/>
                </a:cubicBezTo>
                <a:cubicBezTo>
                  <a:pt x="82321" y="88156"/>
                  <a:pt x="106927" y="61962"/>
                  <a:pt x="131798" y="46087"/>
                </a:cubicBezTo>
                <a:cubicBezTo>
                  <a:pt x="156669" y="30212"/>
                  <a:pt x="197150" y="15660"/>
                  <a:pt x="220698" y="7987"/>
                </a:cubicBezTo>
                <a:cubicBezTo>
                  <a:pt x="244246" y="314"/>
                  <a:pt x="279700" y="-215"/>
                  <a:pt x="273086" y="49"/>
                </a:cubicBezTo>
                <a:cubicBezTo>
                  <a:pt x="266472" y="313"/>
                  <a:pt x="204559" y="4547"/>
                  <a:pt x="181011" y="9574"/>
                </a:cubicBezTo>
                <a:cubicBezTo>
                  <a:pt x="157463" y="14601"/>
                  <a:pt x="150319" y="18306"/>
                  <a:pt x="131798" y="30212"/>
                </a:cubicBezTo>
                <a:cubicBezTo>
                  <a:pt x="113277" y="42118"/>
                  <a:pt x="82321" y="66724"/>
                  <a:pt x="69886" y="81012"/>
                </a:cubicBezTo>
                <a:cubicBezTo>
                  <a:pt x="57451" y="95300"/>
                  <a:pt x="65123" y="102443"/>
                  <a:pt x="57186" y="115937"/>
                </a:cubicBezTo>
                <a:cubicBezTo>
                  <a:pt x="49249" y="129431"/>
                  <a:pt x="-1551" y="172823"/>
                  <a:pt x="36" y="176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: 図形 1023">
            <a:extLst>
              <a:ext uri="{FF2B5EF4-FFF2-40B4-BE49-F238E27FC236}">
                <a16:creationId xmlns:a16="http://schemas.microsoft.com/office/drawing/2014/main" id="{E2FB0908-77CE-4C79-B7DF-7624CB772BF6}"/>
              </a:ext>
            </a:extLst>
          </p:cNvPr>
          <p:cNvSpPr/>
          <p:nvPr/>
        </p:nvSpPr>
        <p:spPr>
          <a:xfrm>
            <a:off x="4521122" y="3529735"/>
            <a:ext cx="270366" cy="88543"/>
          </a:xfrm>
          <a:custGeom>
            <a:avLst/>
            <a:gdLst>
              <a:gd name="connsiteX0" fmla="*/ 78 w 270366"/>
              <a:gd name="connsiteY0" fmla="*/ 4040 h 88543"/>
              <a:gd name="connsiteX1" fmla="*/ 88978 w 270366"/>
              <a:gd name="connsiteY1" fmla="*/ 5628 h 88543"/>
              <a:gd name="connsiteX2" fmla="*/ 162003 w 270366"/>
              <a:gd name="connsiteY2" fmla="*/ 73890 h 88543"/>
              <a:gd name="connsiteX3" fmla="*/ 219153 w 270366"/>
              <a:gd name="connsiteY3" fmla="*/ 80240 h 88543"/>
              <a:gd name="connsiteX4" fmla="*/ 269953 w 270366"/>
              <a:gd name="connsiteY4" fmla="*/ 88178 h 88543"/>
              <a:gd name="connsiteX5" fmla="*/ 190578 w 270366"/>
              <a:gd name="connsiteY5" fmla="*/ 67540 h 88543"/>
              <a:gd name="connsiteX6" fmla="*/ 160416 w 270366"/>
              <a:gd name="connsiteY6" fmla="*/ 46903 h 88543"/>
              <a:gd name="connsiteX7" fmla="*/ 128666 w 270366"/>
              <a:gd name="connsiteY7" fmla="*/ 16740 h 88543"/>
              <a:gd name="connsiteX8" fmla="*/ 104853 w 270366"/>
              <a:gd name="connsiteY8" fmla="*/ 865 h 88543"/>
              <a:gd name="connsiteX9" fmla="*/ 78 w 270366"/>
              <a:gd name="connsiteY9" fmla="*/ 4040 h 88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0366" h="88543">
                <a:moveTo>
                  <a:pt x="78" y="4040"/>
                </a:moveTo>
                <a:cubicBezTo>
                  <a:pt x="-2568" y="4834"/>
                  <a:pt x="61991" y="-6014"/>
                  <a:pt x="88978" y="5628"/>
                </a:cubicBezTo>
                <a:cubicBezTo>
                  <a:pt x="115965" y="17270"/>
                  <a:pt x="140307" y="61455"/>
                  <a:pt x="162003" y="73890"/>
                </a:cubicBezTo>
                <a:cubicBezTo>
                  <a:pt x="183699" y="86325"/>
                  <a:pt x="201161" y="77859"/>
                  <a:pt x="219153" y="80240"/>
                </a:cubicBezTo>
                <a:cubicBezTo>
                  <a:pt x="237145" y="82621"/>
                  <a:pt x="274715" y="90295"/>
                  <a:pt x="269953" y="88178"/>
                </a:cubicBezTo>
                <a:cubicBezTo>
                  <a:pt x="265191" y="86061"/>
                  <a:pt x="208834" y="74419"/>
                  <a:pt x="190578" y="67540"/>
                </a:cubicBezTo>
                <a:cubicBezTo>
                  <a:pt x="172322" y="60661"/>
                  <a:pt x="170735" y="55370"/>
                  <a:pt x="160416" y="46903"/>
                </a:cubicBezTo>
                <a:cubicBezTo>
                  <a:pt x="150097" y="38436"/>
                  <a:pt x="137926" y="24413"/>
                  <a:pt x="128666" y="16740"/>
                </a:cubicBezTo>
                <a:cubicBezTo>
                  <a:pt x="119406" y="9067"/>
                  <a:pt x="120993" y="3775"/>
                  <a:pt x="104853" y="865"/>
                </a:cubicBezTo>
                <a:cubicBezTo>
                  <a:pt x="88713" y="-2045"/>
                  <a:pt x="2724" y="3246"/>
                  <a:pt x="78" y="4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: 図形 1024">
            <a:extLst>
              <a:ext uri="{FF2B5EF4-FFF2-40B4-BE49-F238E27FC236}">
                <a16:creationId xmlns:a16="http://schemas.microsoft.com/office/drawing/2014/main" id="{85608F57-F3DD-455A-8EBD-3C276D87193A}"/>
              </a:ext>
            </a:extLst>
          </p:cNvPr>
          <p:cNvSpPr/>
          <p:nvPr/>
        </p:nvSpPr>
        <p:spPr>
          <a:xfrm>
            <a:off x="4244786" y="3726877"/>
            <a:ext cx="238875" cy="29353"/>
          </a:xfrm>
          <a:custGeom>
            <a:avLst/>
            <a:gdLst>
              <a:gd name="connsiteX0" fmla="*/ 189 w 238875"/>
              <a:gd name="connsiteY0" fmla="*/ 29148 h 29353"/>
              <a:gd name="connsiteX1" fmla="*/ 79564 w 238875"/>
              <a:gd name="connsiteY1" fmla="*/ 16448 h 29353"/>
              <a:gd name="connsiteX2" fmla="*/ 233552 w 238875"/>
              <a:gd name="connsiteY2" fmla="*/ 573 h 29353"/>
              <a:gd name="connsiteX3" fmla="*/ 193864 w 238875"/>
              <a:gd name="connsiteY3" fmla="*/ 5336 h 29353"/>
              <a:gd name="connsiteX4" fmla="*/ 100202 w 238875"/>
              <a:gd name="connsiteY4" fmla="*/ 22798 h 29353"/>
              <a:gd name="connsiteX5" fmla="*/ 189 w 238875"/>
              <a:gd name="connsiteY5" fmla="*/ 29148 h 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875" h="29353">
                <a:moveTo>
                  <a:pt x="189" y="29148"/>
                </a:moveTo>
                <a:cubicBezTo>
                  <a:pt x="-3250" y="28090"/>
                  <a:pt x="40670" y="21210"/>
                  <a:pt x="79564" y="16448"/>
                </a:cubicBezTo>
                <a:cubicBezTo>
                  <a:pt x="118458" y="11686"/>
                  <a:pt x="233552" y="573"/>
                  <a:pt x="233552" y="573"/>
                </a:cubicBezTo>
                <a:cubicBezTo>
                  <a:pt x="252602" y="-1279"/>
                  <a:pt x="216089" y="1632"/>
                  <a:pt x="193864" y="5336"/>
                </a:cubicBezTo>
                <a:cubicBezTo>
                  <a:pt x="171639" y="9040"/>
                  <a:pt x="130629" y="18565"/>
                  <a:pt x="100202" y="22798"/>
                </a:cubicBezTo>
                <a:cubicBezTo>
                  <a:pt x="69775" y="27031"/>
                  <a:pt x="3628" y="30206"/>
                  <a:pt x="189" y="29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: 図形 1026">
            <a:extLst>
              <a:ext uri="{FF2B5EF4-FFF2-40B4-BE49-F238E27FC236}">
                <a16:creationId xmlns:a16="http://schemas.microsoft.com/office/drawing/2014/main" id="{4AF8A801-8D6A-40FF-AD6E-579D4E56908A}"/>
              </a:ext>
            </a:extLst>
          </p:cNvPr>
          <p:cNvSpPr/>
          <p:nvPr/>
        </p:nvSpPr>
        <p:spPr>
          <a:xfrm>
            <a:off x="4507665" y="3620316"/>
            <a:ext cx="294801" cy="113916"/>
          </a:xfrm>
          <a:custGeom>
            <a:avLst/>
            <a:gdLst>
              <a:gd name="connsiteX0" fmla="*/ 835 w 294801"/>
              <a:gd name="connsiteY0" fmla="*/ 111897 h 113916"/>
              <a:gd name="connsiteX1" fmla="*/ 110373 w 294801"/>
              <a:gd name="connsiteY1" fmla="*/ 103959 h 113916"/>
              <a:gd name="connsiteX2" fmla="*/ 191335 w 294801"/>
              <a:gd name="connsiteY2" fmla="*/ 56334 h 113916"/>
              <a:gd name="connsiteX3" fmla="*/ 278648 w 294801"/>
              <a:gd name="connsiteY3" fmla="*/ 16647 h 113916"/>
              <a:gd name="connsiteX4" fmla="*/ 292935 w 294801"/>
              <a:gd name="connsiteY4" fmla="*/ 772 h 113916"/>
              <a:gd name="connsiteX5" fmla="*/ 254835 w 294801"/>
              <a:gd name="connsiteY5" fmla="*/ 38872 h 113916"/>
              <a:gd name="connsiteX6" fmla="*/ 172285 w 294801"/>
              <a:gd name="connsiteY6" fmla="*/ 76972 h 113916"/>
              <a:gd name="connsiteX7" fmla="*/ 835 w 294801"/>
              <a:gd name="connsiteY7" fmla="*/ 111897 h 11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4801" h="113916">
                <a:moveTo>
                  <a:pt x="835" y="111897"/>
                </a:moveTo>
                <a:cubicBezTo>
                  <a:pt x="-9483" y="116395"/>
                  <a:pt x="78623" y="113219"/>
                  <a:pt x="110373" y="103959"/>
                </a:cubicBezTo>
                <a:cubicBezTo>
                  <a:pt x="142123" y="94699"/>
                  <a:pt x="163289" y="70886"/>
                  <a:pt x="191335" y="56334"/>
                </a:cubicBezTo>
                <a:cubicBezTo>
                  <a:pt x="219381" y="41782"/>
                  <a:pt x="261715" y="25907"/>
                  <a:pt x="278648" y="16647"/>
                </a:cubicBezTo>
                <a:cubicBezTo>
                  <a:pt x="295581" y="7387"/>
                  <a:pt x="296904" y="-2932"/>
                  <a:pt x="292935" y="772"/>
                </a:cubicBezTo>
                <a:cubicBezTo>
                  <a:pt x="288966" y="4476"/>
                  <a:pt x="274943" y="26172"/>
                  <a:pt x="254835" y="38872"/>
                </a:cubicBezTo>
                <a:cubicBezTo>
                  <a:pt x="234727" y="51572"/>
                  <a:pt x="211443" y="63478"/>
                  <a:pt x="172285" y="76972"/>
                </a:cubicBezTo>
                <a:cubicBezTo>
                  <a:pt x="133127" y="90466"/>
                  <a:pt x="11153" y="107399"/>
                  <a:pt x="835" y="1118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: 図形 1027">
            <a:extLst>
              <a:ext uri="{FF2B5EF4-FFF2-40B4-BE49-F238E27FC236}">
                <a16:creationId xmlns:a16="http://schemas.microsoft.com/office/drawing/2014/main" id="{634EF8A7-8D7C-428D-8D1A-E7ACFD771D89}"/>
              </a:ext>
            </a:extLst>
          </p:cNvPr>
          <p:cNvSpPr/>
          <p:nvPr/>
        </p:nvSpPr>
        <p:spPr>
          <a:xfrm>
            <a:off x="4289119" y="3773481"/>
            <a:ext cx="226620" cy="19057"/>
          </a:xfrm>
          <a:custGeom>
            <a:avLst/>
            <a:gdLst>
              <a:gd name="connsiteX0" fmla="*/ 306 w 226620"/>
              <a:gd name="connsiteY0" fmla="*/ 7944 h 19057"/>
              <a:gd name="connsiteX1" fmla="*/ 141594 w 226620"/>
              <a:gd name="connsiteY1" fmla="*/ 9532 h 19057"/>
              <a:gd name="connsiteX2" fmla="*/ 224144 w 226620"/>
              <a:gd name="connsiteY2" fmla="*/ 19057 h 19057"/>
              <a:gd name="connsiteX3" fmla="*/ 206681 w 226620"/>
              <a:gd name="connsiteY3" fmla="*/ 9532 h 19057"/>
              <a:gd name="connsiteX4" fmla="*/ 182869 w 226620"/>
              <a:gd name="connsiteY4" fmla="*/ 7 h 19057"/>
              <a:gd name="connsiteX5" fmla="*/ 306 w 226620"/>
              <a:gd name="connsiteY5" fmla="*/ 7944 h 19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20" h="19057">
                <a:moveTo>
                  <a:pt x="306" y="7944"/>
                </a:moveTo>
                <a:cubicBezTo>
                  <a:pt x="-6573" y="9531"/>
                  <a:pt x="104288" y="7680"/>
                  <a:pt x="141594" y="9532"/>
                </a:cubicBezTo>
                <a:cubicBezTo>
                  <a:pt x="178900" y="11384"/>
                  <a:pt x="213296" y="19057"/>
                  <a:pt x="224144" y="19057"/>
                </a:cubicBezTo>
                <a:cubicBezTo>
                  <a:pt x="234992" y="19057"/>
                  <a:pt x="206681" y="9532"/>
                  <a:pt x="206681" y="9532"/>
                </a:cubicBezTo>
                <a:cubicBezTo>
                  <a:pt x="199802" y="6357"/>
                  <a:pt x="213296" y="272"/>
                  <a:pt x="182869" y="7"/>
                </a:cubicBezTo>
                <a:cubicBezTo>
                  <a:pt x="152442" y="-258"/>
                  <a:pt x="7185" y="6357"/>
                  <a:pt x="306" y="79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: 図形 1028">
            <a:extLst>
              <a:ext uri="{FF2B5EF4-FFF2-40B4-BE49-F238E27FC236}">
                <a16:creationId xmlns:a16="http://schemas.microsoft.com/office/drawing/2014/main" id="{9189C72F-A1F5-4C03-8659-1C1387E61E40}"/>
              </a:ext>
            </a:extLst>
          </p:cNvPr>
          <p:cNvSpPr/>
          <p:nvPr/>
        </p:nvSpPr>
        <p:spPr>
          <a:xfrm>
            <a:off x="4557713" y="3722596"/>
            <a:ext cx="131762" cy="43069"/>
          </a:xfrm>
          <a:custGeom>
            <a:avLst/>
            <a:gdLst>
              <a:gd name="connsiteX0" fmla="*/ 0 w 131762"/>
              <a:gd name="connsiteY0" fmla="*/ 42954 h 43069"/>
              <a:gd name="connsiteX1" fmla="*/ 69850 w 131762"/>
              <a:gd name="connsiteY1" fmla="*/ 19142 h 43069"/>
              <a:gd name="connsiteX2" fmla="*/ 131762 w 131762"/>
              <a:gd name="connsiteY2" fmla="*/ 92 h 43069"/>
              <a:gd name="connsiteX3" fmla="*/ 69850 w 131762"/>
              <a:gd name="connsiteY3" fmla="*/ 27079 h 43069"/>
              <a:gd name="connsiteX4" fmla="*/ 0 w 131762"/>
              <a:gd name="connsiteY4" fmla="*/ 42954 h 43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762" h="43069">
                <a:moveTo>
                  <a:pt x="0" y="42954"/>
                </a:moveTo>
                <a:cubicBezTo>
                  <a:pt x="0" y="41631"/>
                  <a:pt x="47890" y="26286"/>
                  <a:pt x="69850" y="19142"/>
                </a:cubicBezTo>
                <a:cubicBezTo>
                  <a:pt x="91810" y="11998"/>
                  <a:pt x="131762" y="-1231"/>
                  <a:pt x="131762" y="92"/>
                </a:cubicBezTo>
                <a:cubicBezTo>
                  <a:pt x="131762" y="1415"/>
                  <a:pt x="93398" y="20200"/>
                  <a:pt x="69850" y="27079"/>
                </a:cubicBezTo>
                <a:cubicBezTo>
                  <a:pt x="46302" y="33958"/>
                  <a:pt x="0" y="44277"/>
                  <a:pt x="0" y="42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: 図形 1031">
            <a:extLst>
              <a:ext uri="{FF2B5EF4-FFF2-40B4-BE49-F238E27FC236}">
                <a16:creationId xmlns:a16="http://schemas.microsoft.com/office/drawing/2014/main" id="{69A87B14-1EE0-4740-BE0F-C65E9C40686E}"/>
              </a:ext>
            </a:extLst>
          </p:cNvPr>
          <p:cNvSpPr/>
          <p:nvPr/>
        </p:nvSpPr>
        <p:spPr>
          <a:xfrm>
            <a:off x="4308167" y="3619891"/>
            <a:ext cx="388944" cy="71215"/>
          </a:xfrm>
          <a:custGeom>
            <a:avLst/>
            <a:gdLst>
              <a:gd name="connsiteX0" fmla="*/ 1896 w 388944"/>
              <a:gd name="connsiteY0" fmla="*/ 71047 h 71215"/>
              <a:gd name="connsiteX1" fmla="*/ 133658 w 388944"/>
              <a:gd name="connsiteY1" fmla="*/ 37709 h 71215"/>
              <a:gd name="connsiteX2" fmla="*/ 189221 w 388944"/>
              <a:gd name="connsiteY2" fmla="*/ 31359 h 71215"/>
              <a:gd name="connsiteX3" fmla="*/ 384483 w 388944"/>
              <a:gd name="connsiteY3" fmla="*/ 1197 h 71215"/>
              <a:gd name="connsiteX4" fmla="*/ 319396 w 388944"/>
              <a:gd name="connsiteY4" fmla="*/ 7547 h 71215"/>
              <a:gd name="connsiteX5" fmla="*/ 243196 w 388944"/>
              <a:gd name="connsiteY5" fmla="*/ 21834 h 71215"/>
              <a:gd name="connsiteX6" fmla="*/ 1896 w 388944"/>
              <a:gd name="connsiteY6" fmla="*/ 71047 h 7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8944" h="71215">
                <a:moveTo>
                  <a:pt x="1896" y="71047"/>
                </a:moveTo>
                <a:cubicBezTo>
                  <a:pt x="-16360" y="73693"/>
                  <a:pt x="102437" y="44324"/>
                  <a:pt x="133658" y="37709"/>
                </a:cubicBezTo>
                <a:cubicBezTo>
                  <a:pt x="164879" y="31094"/>
                  <a:pt x="189221" y="31359"/>
                  <a:pt x="189221" y="31359"/>
                </a:cubicBezTo>
                <a:lnTo>
                  <a:pt x="384483" y="1197"/>
                </a:lnTo>
                <a:cubicBezTo>
                  <a:pt x="406179" y="-2772"/>
                  <a:pt x="342944" y="4108"/>
                  <a:pt x="319396" y="7547"/>
                </a:cubicBezTo>
                <a:cubicBezTo>
                  <a:pt x="295848" y="10986"/>
                  <a:pt x="291615" y="14161"/>
                  <a:pt x="243196" y="21834"/>
                </a:cubicBezTo>
                <a:cubicBezTo>
                  <a:pt x="194777" y="29507"/>
                  <a:pt x="20152" y="68401"/>
                  <a:pt x="1896" y="710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: 図形 1032">
            <a:extLst>
              <a:ext uri="{FF2B5EF4-FFF2-40B4-BE49-F238E27FC236}">
                <a16:creationId xmlns:a16="http://schemas.microsoft.com/office/drawing/2014/main" id="{5A3512EB-C6E2-48AE-9378-CF3257F87778}"/>
              </a:ext>
            </a:extLst>
          </p:cNvPr>
          <p:cNvSpPr/>
          <p:nvPr/>
        </p:nvSpPr>
        <p:spPr>
          <a:xfrm>
            <a:off x="4329113" y="3644901"/>
            <a:ext cx="346504" cy="66674"/>
          </a:xfrm>
          <a:custGeom>
            <a:avLst/>
            <a:gdLst>
              <a:gd name="connsiteX0" fmla="*/ 0 w 346504"/>
              <a:gd name="connsiteY0" fmla="*/ 66674 h 66674"/>
              <a:gd name="connsiteX1" fmla="*/ 147637 w 346504"/>
              <a:gd name="connsiteY1" fmla="*/ 25399 h 66674"/>
              <a:gd name="connsiteX2" fmla="*/ 341312 w 346504"/>
              <a:gd name="connsiteY2" fmla="*/ 1587 h 66674"/>
              <a:gd name="connsiteX3" fmla="*/ 276225 w 346504"/>
              <a:gd name="connsiteY3" fmla="*/ 6349 h 66674"/>
              <a:gd name="connsiteX4" fmla="*/ 119062 w 346504"/>
              <a:gd name="connsiteY4" fmla="*/ 39687 h 66674"/>
              <a:gd name="connsiteX5" fmla="*/ 0 w 346504"/>
              <a:gd name="connsiteY5" fmla="*/ 66674 h 66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6504" h="66674">
                <a:moveTo>
                  <a:pt x="0" y="66674"/>
                </a:moveTo>
                <a:cubicBezTo>
                  <a:pt x="45376" y="51460"/>
                  <a:pt x="90752" y="36247"/>
                  <a:pt x="147637" y="25399"/>
                </a:cubicBezTo>
                <a:cubicBezTo>
                  <a:pt x="204522" y="14551"/>
                  <a:pt x="319881" y="4762"/>
                  <a:pt x="341312" y="1587"/>
                </a:cubicBezTo>
                <a:cubicBezTo>
                  <a:pt x="362743" y="-1588"/>
                  <a:pt x="313267" y="-1"/>
                  <a:pt x="276225" y="6349"/>
                </a:cubicBezTo>
                <a:cubicBezTo>
                  <a:pt x="239183" y="12699"/>
                  <a:pt x="119062" y="39687"/>
                  <a:pt x="119062" y="39687"/>
                </a:cubicBezTo>
                <a:lnTo>
                  <a:pt x="0" y="6667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: 図形 1038">
            <a:extLst>
              <a:ext uri="{FF2B5EF4-FFF2-40B4-BE49-F238E27FC236}">
                <a16:creationId xmlns:a16="http://schemas.microsoft.com/office/drawing/2014/main" id="{9C7D26E6-6FCD-4DE5-94DA-158E478FD303}"/>
              </a:ext>
            </a:extLst>
          </p:cNvPr>
          <p:cNvSpPr/>
          <p:nvPr/>
        </p:nvSpPr>
        <p:spPr>
          <a:xfrm>
            <a:off x="3669102" y="3549679"/>
            <a:ext cx="229970" cy="495338"/>
          </a:xfrm>
          <a:custGeom>
            <a:avLst/>
            <a:gdLst>
              <a:gd name="connsiteX0" fmla="*/ 5431 w 229970"/>
              <a:gd name="connsiteY0" fmla="*/ 4204 h 495338"/>
              <a:gd name="connsiteX1" fmla="*/ 24481 w 229970"/>
              <a:gd name="connsiteY1" fmla="*/ 101571 h 495338"/>
              <a:gd name="connsiteX2" fmla="*/ 64698 w 229970"/>
              <a:gd name="connsiteY2" fmla="*/ 175654 h 495338"/>
              <a:gd name="connsiteX3" fmla="*/ 130315 w 229970"/>
              <a:gd name="connsiteY3" fmla="*/ 315354 h 495338"/>
              <a:gd name="connsiteX4" fmla="*/ 143015 w 229970"/>
              <a:gd name="connsiteY4" fmla="*/ 395788 h 495338"/>
              <a:gd name="connsiteX5" fmla="*/ 229798 w 229970"/>
              <a:gd name="connsiteY5" fmla="*/ 495271 h 495338"/>
              <a:gd name="connsiteX6" fmla="*/ 164181 w 229970"/>
              <a:gd name="connsiteY6" fmla="*/ 408488 h 495338"/>
              <a:gd name="connsiteX7" fmla="*/ 123965 w 229970"/>
              <a:gd name="connsiteY7" fmla="*/ 251854 h 495338"/>
              <a:gd name="connsiteX8" fmla="*/ 5431 w 229970"/>
              <a:gd name="connsiteY8" fmla="*/ 4204 h 495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9970" h="495338">
                <a:moveTo>
                  <a:pt x="5431" y="4204"/>
                </a:moveTo>
                <a:cubicBezTo>
                  <a:pt x="-11150" y="-20843"/>
                  <a:pt x="14603" y="72996"/>
                  <a:pt x="24481" y="101571"/>
                </a:cubicBezTo>
                <a:cubicBezTo>
                  <a:pt x="34359" y="130146"/>
                  <a:pt x="47059" y="140024"/>
                  <a:pt x="64698" y="175654"/>
                </a:cubicBezTo>
                <a:cubicBezTo>
                  <a:pt x="82337" y="211284"/>
                  <a:pt x="117262" y="278665"/>
                  <a:pt x="130315" y="315354"/>
                </a:cubicBezTo>
                <a:cubicBezTo>
                  <a:pt x="143368" y="352043"/>
                  <a:pt x="126435" y="365802"/>
                  <a:pt x="143015" y="395788"/>
                </a:cubicBezTo>
                <a:cubicBezTo>
                  <a:pt x="159595" y="425774"/>
                  <a:pt x="226270" y="493154"/>
                  <a:pt x="229798" y="495271"/>
                </a:cubicBezTo>
                <a:cubicBezTo>
                  <a:pt x="233326" y="497388"/>
                  <a:pt x="181820" y="449057"/>
                  <a:pt x="164181" y="408488"/>
                </a:cubicBezTo>
                <a:cubicBezTo>
                  <a:pt x="146542" y="367919"/>
                  <a:pt x="149012" y="312885"/>
                  <a:pt x="123965" y="251854"/>
                </a:cubicBezTo>
                <a:cubicBezTo>
                  <a:pt x="98918" y="190823"/>
                  <a:pt x="22012" y="29251"/>
                  <a:pt x="5431" y="4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: 図形 1045">
            <a:extLst>
              <a:ext uri="{FF2B5EF4-FFF2-40B4-BE49-F238E27FC236}">
                <a16:creationId xmlns:a16="http://schemas.microsoft.com/office/drawing/2014/main" id="{D65B72F2-A821-4A5E-A549-E3DAA2CCC045}"/>
              </a:ext>
            </a:extLst>
          </p:cNvPr>
          <p:cNvSpPr/>
          <p:nvPr/>
        </p:nvSpPr>
        <p:spPr>
          <a:xfrm>
            <a:off x="5084337" y="2493880"/>
            <a:ext cx="277451" cy="296529"/>
          </a:xfrm>
          <a:custGeom>
            <a:avLst/>
            <a:gdLst>
              <a:gd name="connsiteX0" fmla="*/ 426 w 277451"/>
              <a:gd name="connsiteY0" fmla="*/ 83 h 296529"/>
              <a:gd name="connsiteX1" fmla="*/ 189338 w 277451"/>
              <a:gd name="connsiteY1" fmla="*/ 179470 h 296529"/>
              <a:gd name="connsiteX2" fmla="*/ 276651 w 277451"/>
              <a:gd name="connsiteY2" fmla="*/ 293770 h 296529"/>
              <a:gd name="connsiteX3" fmla="*/ 227438 w 277451"/>
              <a:gd name="connsiteY3" fmla="*/ 252495 h 296529"/>
              <a:gd name="connsiteX4" fmla="*/ 140126 w 277451"/>
              <a:gd name="connsiteY4" fmla="*/ 157245 h 296529"/>
              <a:gd name="connsiteX5" fmla="*/ 426 w 277451"/>
              <a:gd name="connsiteY5" fmla="*/ 83 h 29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7451" h="296529">
                <a:moveTo>
                  <a:pt x="426" y="83"/>
                </a:moveTo>
                <a:cubicBezTo>
                  <a:pt x="8628" y="3787"/>
                  <a:pt x="143301" y="130522"/>
                  <a:pt x="189338" y="179470"/>
                </a:cubicBezTo>
                <a:cubicBezTo>
                  <a:pt x="235375" y="228418"/>
                  <a:pt x="270301" y="281599"/>
                  <a:pt x="276651" y="293770"/>
                </a:cubicBezTo>
                <a:cubicBezTo>
                  <a:pt x="283001" y="305941"/>
                  <a:pt x="250192" y="275249"/>
                  <a:pt x="227438" y="252495"/>
                </a:cubicBezTo>
                <a:cubicBezTo>
                  <a:pt x="204684" y="229741"/>
                  <a:pt x="175580" y="196932"/>
                  <a:pt x="140126" y="157245"/>
                </a:cubicBezTo>
                <a:cubicBezTo>
                  <a:pt x="104672" y="117558"/>
                  <a:pt x="-7776" y="-3621"/>
                  <a:pt x="426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: 図形 1046">
            <a:extLst>
              <a:ext uri="{FF2B5EF4-FFF2-40B4-BE49-F238E27FC236}">
                <a16:creationId xmlns:a16="http://schemas.microsoft.com/office/drawing/2014/main" id="{B704D221-7162-43BD-97D0-B1AA93A9D9C0}"/>
              </a:ext>
            </a:extLst>
          </p:cNvPr>
          <p:cNvSpPr/>
          <p:nvPr/>
        </p:nvSpPr>
        <p:spPr>
          <a:xfrm>
            <a:off x="5202953" y="2655888"/>
            <a:ext cx="100909" cy="295906"/>
          </a:xfrm>
          <a:custGeom>
            <a:avLst/>
            <a:gdLst>
              <a:gd name="connsiteX0" fmla="*/ 16747 w 100909"/>
              <a:gd name="connsiteY0" fmla="*/ 0 h 295906"/>
              <a:gd name="connsiteX1" fmla="*/ 26272 w 100909"/>
              <a:gd name="connsiteY1" fmla="*/ 95250 h 295906"/>
              <a:gd name="connsiteX2" fmla="*/ 73897 w 100909"/>
              <a:gd name="connsiteY2" fmla="*/ 165100 h 295906"/>
              <a:gd name="connsiteX3" fmla="*/ 100885 w 100909"/>
              <a:gd name="connsiteY3" fmla="*/ 295275 h 295906"/>
              <a:gd name="connsiteX4" fmla="*/ 77072 w 100909"/>
              <a:gd name="connsiteY4" fmla="*/ 209550 h 295906"/>
              <a:gd name="connsiteX5" fmla="*/ 2460 w 100909"/>
              <a:gd name="connsiteY5" fmla="*/ 93662 h 295906"/>
              <a:gd name="connsiteX6" fmla="*/ 16747 w 100909"/>
              <a:gd name="connsiteY6" fmla="*/ 0 h 29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909" h="295906">
                <a:moveTo>
                  <a:pt x="16747" y="0"/>
                </a:moveTo>
                <a:cubicBezTo>
                  <a:pt x="20716" y="265"/>
                  <a:pt x="16747" y="67733"/>
                  <a:pt x="26272" y="95250"/>
                </a:cubicBezTo>
                <a:cubicBezTo>
                  <a:pt x="35797" y="122767"/>
                  <a:pt x="61462" y="131763"/>
                  <a:pt x="73897" y="165100"/>
                </a:cubicBezTo>
                <a:cubicBezTo>
                  <a:pt x="86333" y="198438"/>
                  <a:pt x="100356" y="287867"/>
                  <a:pt x="100885" y="295275"/>
                </a:cubicBezTo>
                <a:cubicBezTo>
                  <a:pt x="101414" y="302683"/>
                  <a:pt x="93476" y="243152"/>
                  <a:pt x="77072" y="209550"/>
                </a:cubicBezTo>
                <a:cubicBezTo>
                  <a:pt x="60668" y="175948"/>
                  <a:pt x="11720" y="125412"/>
                  <a:pt x="2460" y="93662"/>
                </a:cubicBezTo>
                <a:cubicBezTo>
                  <a:pt x="-6800" y="61912"/>
                  <a:pt x="12778" y="-265"/>
                  <a:pt x="1674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: 図形 1047">
            <a:extLst>
              <a:ext uri="{FF2B5EF4-FFF2-40B4-BE49-F238E27FC236}">
                <a16:creationId xmlns:a16="http://schemas.microsoft.com/office/drawing/2014/main" id="{733FD071-F140-4BAA-A35A-D19C551A55D2}"/>
              </a:ext>
            </a:extLst>
          </p:cNvPr>
          <p:cNvSpPr/>
          <p:nvPr/>
        </p:nvSpPr>
        <p:spPr>
          <a:xfrm>
            <a:off x="5321275" y="3102936"/>
            <a:ext cx="28688" cy="204445"/>
          </a:xfrm>
          <a:custGeom>
            <a:avLst/>
            <a:gdLst>
              <a:gd name="connsiteX0" fmla="*/ 25 w 28688"/>
              <a:gd name="connsiteY0" fmla="*/ 627 h 204445"/>
              <a:gd name="connsiteX1" fmla="*/ 27013 w 28688"/>
              <a:gd name="connsiteY1" fmla="*/ 110164 h 204445"/>
              <a:gd name="connsiteX2" fmla="*/ 25425 w 28688"/>
              <a:gd name="connsiteY2" fmla="*/ 202239 h 204445"/>
              <a:gd name="connsiteX3" fmla="*/ 22250 w 28688"/>
              <a:gd name="connsiteY3" fmla="*/ 162552 h 204445"/>
              <a:gd name="connsiteX4" fmla="*/ 25 w 28688"/>
              <a:gd name="connsiteY4" fmla="*/ 627 h 204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88" h="204445">
                <a:moveTo>
                  <a:pt x="25" y="627"/>
                </a:moveTo>
                <a:cubicBezTo>
                  <a:pt x="819" y="-8104"/>
                  <a:pt x="22780" y="76562"/>
                  <a:pt x="27013" y="110164"/>
                </a:cubicBezTo>
                <a:cubicBezTo>
                  <a:pt x="31246" y="143766"/>
                  <a:pt x="26219" y="193508"/>
                  <a:pt x="25425" y="202239"/>
                </a:cubicBezTo>
                <a:cubicBezTo>
                  <a:pt x="24631" y="210970"/>
                  <a:pt x="27542" y="192979"/>
                  <a:pt x="22250" y="162552"/>
                </a:cubicBezTo>
                <a:cubicBezTo>
                  <a:pt x="16958" y="132125"/>
                  <a:pt x="-769" y="9358"/>
                  <a:pt x="2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: 図形 1048">
            <a:extLst>
              <a:ext uri="{FF2B5EF4-FFF2-40B4-BE49-F238E27FC236}">
                <a16:creationId xmlns:a16="http://schemas.microsoft.com/office/drawing/2014/main" id="{87C40ED4-211E-45D7-AEE3-A024B43B20AF}"/>
              </a:ext>
            </a:extLst>
          </p:cNvPr>
          <p:cNvSpPr/>
          <p:nvPr/>
        </p:nvSpPr>
        <p:spPr>
          <a:xfrm>
            <a:off x="5359382" y="3031764"/>
            <a:ext cx="312856" cy="203741"/>
          </a:xfrm>
          <a:custGeom>
            <a:avLst/>
            <a:gdLst>
              <a:gd name="connsiteX0" fmla="*/ 18 w 312856"/>
              <a:gd name="connsiteY0" fmla="*/ 203561 h 203741"/>
              <a:gd name="connsiteX1" fmla="*/ 65106 w 312856"/>
              <a:gd name="connsiteY1" fmla="*/ 79736 h 203741"/>
              <a:gd name="connsiteX2" fmla="*/ 130193 w 312856"/>
              <a:gd name="connsiteY2" fmla="*/ 40049 h 203741"/>
              <a:gd name="connsiteX3" fmla="*/ 187343 w 312856"/>
              <a:gd name="connsiteY3" fmla="*/ 14649 h 203741"/>
              <a:gd name="connsiteX4" fmla="*/ 257193 w 312856"/>
              <a:gd name="connsiteY4" fmla="*/ 32111 h 203741"/>
              <a:gd name="connsiteX5" fmla="*/ 311168 w 312856"/>
              <a:gd name="connsiteY5" fmla="*/ 70211 h 203741"/>
              <a:gd name="connsiteX6" fmla="*/ 192106 w 312856"/>
              <a:gd name="connsiteY6" fmla="*/ 361 h 203741"/>
              <a:gd name="connsiteX7" fmla="*/ 71456 w 312856"/>
              <a:gd name="connsiteY7" fmla="*/ 49574 h 203741"/>
              <a:gd name="connsiteX8" fmla="*/ 18 w 312856"/>
              <a:gd name="connsiteY8" fmla="*/ 203561 h 20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856" h="203741">
                <a:moveTo>
                  <a:pt x="18" y="203561"/>
                </a:moveTo>
                <a:cubicBezTo>
                  <a:pt x="-1040" y="208588"/>
                  <a:pt x="43410" y="106988"/>
                  <a:pt x="65106" y="79736"/>
                </a:cubicBezTo>
                <a:cubicBezTo>
                  <a:pt x="86802" y="52484"/>
                  <a:pt x="109820" y="50897"/>
                  <a:pt x="130193" y="40049"/>
                </a:cubicBezTo>
                <a:cubicBezTo>
                  <a:pt x="150566" y="29201"/>
                  <a:pt x="166176" y="15972"/>
                  <a:pt x="187343" y="14649"/>
                </a:cubicBezTo>
                <a:cubicBezTo>
                  <a:pt x="208510" y="13326"/>
                  <a:pt x="236556" y="22851"/>
                  <a:pt x="257193" y="32111"/>
                </a:cubicBezTo>
                <a:cubicBezTo>
                  <a:pt x="277830" y="41371"/>
                  <a:pt x="322016" y="75503"/>
                  <a:pt x="311168" y="70211"/>
                </a:cubicBezTo>
                <a:cubicBezTo>
                  <a:pt x="300320" y="64919"/>
                  <a:pt x="232058" y="3800"/>
                  <a:pt x="192106" y="361"/>
                </a:cubicBezTo>
                <a:cubicBezTo>
                  <a:pt x="152154" y="-3078"/>
                  <a:pt x="103206" y="18353"/>
                  <a:pt x="71456" y="49574"/>
                </a:cubicBezTo>
                <a:cubicBezTo>
                  <a:pt x="39706" y="80795"/>
                  <a:pt x="1076" y="198534"/>
                  <a:pt x="18" y="203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: 図形 1049">
            <a:extLst>
              <a:ext uri="{FF2B5EF4-FFF2-40B4-BE49-F238E27FC236}">
                <a16:creationId xmlns:a16="http://schemas.microsoft.com/office/drawing/2014/main" id="{9A8F7936-1D21-4C26-8C85-930CE1BC1E13}"/>
              </a:ext>
            </a:extLst>
          </p:cNvPr>
          <p:cNvSpPr/>
          <p:nvPr/>
        </p:nvSpPr>
        <p:spPr>
          <a:xfrm>
            <a:off x="5256111" y="3125397"/>
            <a:ext cx="417790" cy="622900"/>
          </a:xfrm>
          <a:custGeom>
            <a:avLst/>
            <a:gdLst>
              <a:gd name="connsiteX0" fmla="*/ 417614 w 417790"/>
              <a:gd name="connsiteY0" fmla="*/ 391 h 622900"/>
              <a:gd name="connsiteX1" fmla="*/ 406502 w 417790"/>
              <a:gd name="connsiteY1" fmla="*/ 227403 h 622900"/>
              <a:gd name="connsiteX2" fmla="*/ 381102 w 417790"/>
              <a:gd name="connsiteY2" fmla="*/ 281378 h 622900"/>
              <a:gd name="connsiteX3" fmla="*/ 287439 w 417790"/>
              <a:gd name="connsiteY3" fmla="*/ 454416 h 622900"/>
              <a:gd name="connsiteX4" fmla="*/ 211239 w 417790"/>
              <a:gd name="connsiteY4" fmla="*/ 560778 h 622900"/>
              <a:gd name="connsiteX5" fmla="*/ 189014 w 417790"/>
              <a:gd name="connsiteY5" fmla="*/ 589353 h 622900"/>
              <a:gd name="connsiteX6" fmla="*/ 171552 w 417790"/>
              <a:gd name="connsiteY6" fmla="*/ 603641 h 622900"/>
              <a:gd name="connsiteX7" fmla="*/ 146152 w 417790"/>
              <a:gd name="connsiteY7" fmla="*/ 608403 h 622900"/>
              <a:gd name="connsiteX8" fmla="*/ 46139 w 417790"/>
              <a:gd name="connsiteY8" fmla="*/ 619516 h 622900"/>
              <a:gd name="connsiteX9" fmla="*/ 102 w 417790"/>
              <a:gd name="connsiteY9" fmla="*/ 541728 h 622900"/>
              <a:gd name="connsiteX10" fmla="*/ 57252 w 417790"/>
              <a:gd name="connsiteY10" fmla="*/ 606816 h 622900"/>
              <a:gd name="connsiteX11" fmla="*/ 147739 w 417790"/>
              <a:gd name="connsiteY11" fmla="*/ 600466 h 622900"/>
              <a:gd name="connsiteX12" fmla="*/ 181077 w 417790"/>
              <a:gd name="connsiteY12" fmla="*/ 563953 h 622900"/>
              <a:gd name="connsiteX13" fmla="*/ 343002 w 417790"/>
              <a:gd name="connsiteY13" fmla="*/ 348053 h 622900"/>
              <a:gd name="connsiteX14" fmla="*/ 398564 w 417790"/>
              <a:gd name="connsiteY14" fmla="*/ 176603 h 622900"/>
              <a:gd name="connsiteX15" fmla="*/ 417614 w 417790"/>
              <a:gd name="connsiteY15" fmla="*/ 391 h 62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17790" h="622900">
                <a:moveTo>
                  <a:pt x="417614" y="391"/>
                </a:moveTo>
                <a:cubicBezTo>
                  <a:pt x="418937" y="8858"/>
                  <a:pt x="412587" y="180572"/>
                  <a:pt x="406502" y="227403"/>
                </a:cubicBezTo>
                <a:cubicBezTo>
                  <a:pt x="400417" y="274234"/>
                  <a:pt x="400946" y="243543"/>
                  <a:pt x="381102" y="281378"/>
                </a:cubicBezTo>
                <a:cubicBezTo>
                  <a:pt x="361258" y="319214"/>
                  <a:pt x="315750" y="407849"/>
                  <a:pt x="287439" y="454416"/>
                </a:cubicBezTo>
                <a:cubicBezTo>
                  <a:pt x="259128" y="500983"/>
                  <a:pt x="227643" y="538288"/>
                  <a:pt x="211239" y="560778"/>
                </a:cubicBezTo>
                <a:cubicBezTo>
                  <a:pt x="194835" y="583268"/>
                  <a:pt x="195628" y="582209"/>
                  <a:pt x="189014" y="589353"/>
                </a:cubicBezTo>
                <a:cubicBezTo>
                  <a:pt x="182400" y="596497"/>
                  <a:pt x="178696" y="600466"/>
                  <a:pt x="171552" y="603641"/>
                </a:cubicBezTo>
                <a:cubicBezTo>
                  <a:pt x="164408" y="606816"/>
                  <a:pt x="167054" y="605757"/>
                  <a:pt x="146152" y="608403"/>
                </a:cubicBezTo>
                <a:cubicBezTo>
                  <a:pt x="125250" y="611049"/>
                  <a:pt x="70481" y="630628"/>
                  <a:pt x="46139" y="619516"/>
                </a:cubicBezTo>
                <a:cubicBezTo>
                  <a:pt x="21797" y="608404"/>
                  <a:pt x="-1750" y="543845"/>
                  <a:pt x="102" y="541728"/>
                </a:cubicBezTo>
                <a:cubicBezTo>
                  <a:pt x="1954" y="539611"/>
                  <a:pt x="32646" y="597026"/>
                  <a:pt x="57252" y="606816"/>
                </a:cubicBezTo>
                <a:cubicBezTo>
                  <a:pt x="81858" y="616606"/>
                  <a:pt x="127102" y="607610"/>
                  <a:pt x="147739" y="600466"/>
                </a:cubicBezTo>
                <a:cubicBezTo>
                  <a:pt x="168376" y="593322"/>
                  <a:pt x="148533" y="606022"/>
                  <a:pt x="181077" y="563953"/>
                </a:cubicBezTo>
                <a:cubicBezTo>
                  <a:pt x="213621" y="521884"/>
                  <a:pt x="306754" y="412611"/>
                  <a:pt x="343002" y="348053"/>
                </a:cubicBezTo>
                <a:cubicBezTo>
                  <a:pt x="379250" y="283495"/>
                  <a:pt x="386922" y="230313"/>
                  <a:pt x="398564" y="176603"/>
                </a:cubicBezTo>
                <a:cubicBezTo>
                  <a:pt x="410206" y="122893"/>
                  <a:pt x="416291" y="-8076"/>
                  <a:pt x="417614" y="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: 図形 1050">
            <a:extLst>
              <a:ext uri="{FF2B5EF4-FFF2-40B4-BE49-F238E27FC236}">
                <a16:creationId xmlns:a16="http://schemas.microsoft.com/office/drawing/2014/main" id="{E3FD5304-B2B3-4D34-9340-DA275748EBA3}"/>
              </a:ext>
            </a:extLst>
          </p:cNvPr>
          <p:cNvSpPr/>
          <p:nvPr/>
        </p:nvSpPr>
        <p:spPr>
          <a:xfrm>
            <a:off x="3346845" y="3306851"/>
            <a:ext cx="220294" cy="138798"/>
          </a:xfrm>
          <a:custGeom>
            <a:avLst/>
            <a:gdLst>
              <a:gd name="connsiteX0" fmla="*/ 220268 w 220294"/>
              <a:gd name="connsiteY0" fmla="*/ 109449 h 138798"/>
              <a:gd name="connsiteX1" fmla="*/ 113905 w 220294"/>
              <a:gd name="connsiteY1" fmla="*/ 22137 h 138798"/>
              <a:gd name="connsiteX2" fmla="*/ 25005 w 220294"/>
              <a:gd name="connsiteY2" fmla="*/ 50712 h 138798"/>
              <a:gd name="connsiteX3" fmla="*/ 2780 w 220294"/>
              <a:gd name="connsiteY3" fmla="*/ 138024 h 138798"/>
              <a:gd name="connsiteX4" fmla="*/ 4368 w 220294"/>
              <a:gd name="connsiteY4" fmla="*/ 88812 h 138798"/>
              <a:gd name="connsiteX5" fmla="*/ 39293 w 220294"/>
              <a:gd name="connsiteY5" fmla="*/ 9437 h 138798"/>
              <a:gd name="connsiteX6" fmla="*/ 123430 w 220294"/>
              <a:gd name="connsiteY6" fmla="*/ 11024 h 138798"/>
              <a:gd name="connsiteX7" fmla="*/ 220268 w 220294"/>
              <a:gd name="connsiteY7" fmla="*/ 109449 h 138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0294" h="138798">
                <a:moveTo>
                  <a:pt x="220268" y="109449"/>
                </a:moveTo>
                <a:cubicBezTo>
                  <a:pt x="218681" y="111301"/>
                  <a:pt x="146449" y="31926"/>
                  <a:pt x="113905" y="22137"/>
                </a:cubicBezTo>
                <a:cubicBezTo>
                  <a:pt x="81361" y="12347"/>
                  <a:pt x="43526" y="31398"/>
                  <a:pt x="25005" y="50712"/>
                </a:cubicBezTo>
                <a:cubicBezTo>
                  <a:pt x="6484" y="70026"/>
                  <a:pt x="6219" y="131674"/>
                  <a:pt x="2780" y="138024"/>
                </a:cubicBezTo>
                <a:cubicBezTo>
                  <a:pt x="-659" y="144374"/>
                  <a:pt x="-1717" y="110243"/>
                  <a:pt x="4368" y="88812"/>
                </a:cubicBezTo>
                <a:cubicBezTo>
                  <a:pt x="10453" y="67381"/>
                  <a:pt x="19449" y="22402"/>
                  <a:pt x="39293" y="9437"/>
                </a:cubicBezTo>
                <a:cubicBezTo>
                  <a:pt x="59137" y="-3528"/>
                  <a:pt x="94061" y="-3263"/>
                  <a:pt x="123430" y="11024"/>
                </a:cubicBezTo>
                <a:cubicBezTo>
                  <a:pt x="152799" y="25311"/>
                  <a:pt x="221855" y="107597"/>
                  <a:pt x="220268" y="1094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: 図形 1051">
            <a:extLst>
              <a:ext uri="{FF2B5EF4-FFF2-40B4-BE49-F238E27FC236}">
                <a16:creationId xmlns:a16="http://schemas.microsoft.com/office/drawing/2014/main" id="{39EA79C9-F85B-4159-B2E1-D72227F87FC8}"/>
              </a:ext>
            </a:extLst>
          </p:cNvPr>
          <p:cNvSpPr/>
          <p:nvPr/>
        </p:nvSpPr>
        <p:spPr>
          <a:xfrm>
            <a:off x="3341208" y="3471246"/>
            <a:ext cx="455072" cy="491154"/>
          </a:xfrm>
          <a:custGeom>
            <a:avLst/>
            <a:gdLst>
              <a:gd name="connsiteX0" fmla="*/ 480 w 455072"/>
              <a:gd name="connsiteY0" fmla="*/ 617 h 491154"/>
              <a:gd name="connsiteX1" fmla="*/ 71917 w 455072"/>
              <a:gd name="connsiteY1" fmla="*/ 149842 h 491154"/>
              <a:gd name="connsiteX2" fmla="*/ 173517 w 455072"/>
              <a:gd name="connsiteY2" fmla="*/ 335579 h 491154"/>
              <a:gd name="connsiteX3" fmla="*/ 194155 w 455072"/>
              <a:gd name="connsiteY3" fmla="*/ 402254 h 491154"/>
              <a:gd name="connsiteX4" fmla="*/ 251305 w 455072"/>
              <a:gd name="connsiteY4" fmla="*/ 468929 h 491154"/>
              <a:gd name="connsiteX5" fmla="*/ 281467 w 455072"/>
              <a:gd name="connsiteY5" fmla="*/ 446704 h 491154"/>
              <a:gd name="connsiteX6" fmla="*/ 337030 w 455072"/>
              <a:gd name="connsiteY6" fmla="*/ 472104 h 491154"/>
              <a:gd name="connsiteX7" fmla="*/ 454505 w 455072"/>
              <a:gd name="connsiteY7" fmla="*/ 491154 h 491154"/>
              <a:gd name="connsiteX8" fmla="*/ 378305 w 455072"/>
              <a:gd name="connsiteY8" fmla="*/ 472104 h 491154"/>
              <a:gd name="connsiteX9" fmla="*/ 300517 w 455072"/>
              <a:gd name="connsiteY9" fmla="*/ 435592 h 491154"/>
              <a:gd name="connsiteX10" fmla="*/ 259242 w 455072"/>
              <a:gd name="connsiteY10" fmla="*/ 441942 h 491154"/>
              <a:gd name="connsiteX11" fmla="*/ 214792 w 455072"/>
              <a:gd name="connsiteY11" fmla="*/ 397492 h 491154"/>
              <a:gd name="connsiteX12" fmla="*/ 106842 w 455072"/>
              <a:gd name="connsiteY12" fmla="*/ 206992 h 491154"/>
              <a:gd name="connsiteX13" fmla="*/ 480 w 455072"/>
              <a:gd name="connsiteY13" fmla="*/ 617 h 491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5072" h="491154">
                <a:moveTo>
                  <a:pt x="480" y="617"/>
                </a:moveTo>
                <a:cubicBezTo>
                  <a:pt x="-5341" y="-8908"/>
                  <a:pt x="43078" y="94015"/>
                  <a:pt x="71917" y="149842"/>
                </a:cubicBezTo>
                <a:cubicBezTo>
                  <a:pt x="100757" y="205669"/>
                  <a:pt x="153144" y="293510"/>
                  <a:pt x="173517" y="335579"/>
                </a:cubicBezTo>
                <a:cubicBezTo>
                  <a:pt x="193890" y="377648"/>
                  <a:pt x="181190" y="380029"/>
                  <a:pt x="194155" y="402254"/>
                </a:cubicBezTo>
                <a:cubicBezTo>
                  <a:pt x="207120" y="424479"/>
                  <a:pt x="236753" y="461521"/>
                  <a:pt x="251305" y="468929"/>
                </a:cubicBezTo>
                <a:cubicBezTo>
                  <a:pt x="265857" y="476337"/>
                  <a:pt x="267180" y="446175"/>
                  <a:pt x="281467" y="446704"/>
                </a:cubicBezTo>
                <a:cubicBezTo>
                  <a:pt x="295755" y="447233"/>
                  <a:pt x="308190" y="464696"/>
                  <a:pt x="337030" y="472104"/>
                </a:cubicBezTo>
                <a:cubicBezTo>
                  <a:pt x="365870" y="479512"/>
                  <a:pt x="447626" y="491154"/>
                  <a:pt x="454505" y="491154"/>
                </a:cubicBezTo>
                <a:cubicBezTo>
                  <a:pt x="461384" y="491154"/>
                  <a:pt x="403970" y="481364"/>
                  <a:pt x="378305" y="472104"/>
                </a:cubicBezTo>
                <a:cubicBezTo>
                  <a:pt x="352640" y="462844"/>
                  <a:pt x="320361" y="440619"/>
                  <a:pt x="300517" y="435592"/>
                </a:cubicBezTo>
                <a:cubicBezTo>
                  <a:pt x="280673" y="430565"/>
                  <a:pt x="273530" y="448292"/>
                  <a:pt x="259242" y="441942"/>
                </a:cubicBezTo>
                <a:cubicBezTo>
                  <a:pt x="244954" y="435592"/>
                  <a:pt x="240192" y="436650"/>
                  <a:pt x="214792" y="397492"/>
                </a:cubicBezTo>
                <a:cubicBezTo>
                  <a:pt x="189392" y="358334"/>
                  <a:pt x="141502" y="269698"/>
                  <a:pt x="106842" y="206992"/>
                </a:cubicBezTo>
                <a:cubicBezTo>
                  <a:pt x="72182" y="144286"/>
                  <a:pt x="6301" y="10142"/>
                  <a:pt x="480" y="6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: 図形 1052">
            <a:extLst>
              <a:ext uri="{FF2B5EF4-FFF2-40B4-BE49-F238E27FC236}">
                <a16:creationId xmlns:a16="http://schemas.microsoft.com/office/drawing/2014/main" id="{485A60D4-E76A-4DBC-8421-0424A10A79DE}"/>
              </a:ext>
            </a:extLst>
          </p:cNvPr>
          <p:cNvSpPr/>
          <p:nvPr/>
        </p:nvSpPr>
        <p:spPr>
          <a:xfrm>
            <a:off x="3557524" y="3290836"/>
            <a:ext cx="59764" cy="272583"/>
          </a:xfrm>
          <a:custGeom>
            <a:avLst/>
            <a:gdLst>
              <a:gd name="connsiteX0" fmla="*/ 20701 w 59764"/>
              <a:gd name="connsiteY0" fmla="*/ 52 h 272583"/>
              <a:gd name="connsiteX1" fmla="*/ 14351 w 59764"/>
              <a:gd name="connsiteY1" fmla="*/ 147689 h 272583"/>
              <a:gd name="connsiteX2" fmla="*/ 58801 w 59764"/>
              <a:gd name="connsiteY2" fmla="*/ 269927 h 272583"/>
              <a:gd name="connsiteX3" fmla="*/ 41339 w 59764"/>
              <a:gd name="connsiteY3" fmla="*/ 223889 h 272583"/>
              <a:gd name="connsiteX4" fmla="*/ 64 w 59764"/>
              <a:gd name="connsiteY4" fmla="*/ 131814 h 272583"/>
              <a:gd name="connsiteX5" fmla="*/ 20701 w 59764"/>
              <a:gd name="connsiteY5" fmla="*/ 52 h 272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764" h="272583">
                <a:moveTo>
                  <a:pt x="20701" y="52"/>
                </a:moveTo>
                <a:cubicBezTo>
                  <a:pt x="23082" y="2698"/>
                  <a:pt x="8001" y="102710"/>
                  <a:pt x="14351" y="147689"/>
                </a:cubicBezTo>
                <a:cubicBezTo>
                  <a:pt x="20701" y="192668"/>
                  <a:pt x="54303" y="257227"/>
                  <a:pt x="58801" y="269927"/>
                </a:cubicBezTo>
                <a:cubicBezTo>
                  <a:pt x="63299" y="282627"/>
                  <a:pt x="51129" y="246908"/>
                  <a:pt x="41339" y="223889"/>
                </a:cubicBezTo>
                <a:cubicBezTo>
                  <a:pt x="31550" y="200870"/>
                  <a:pt x="1387" y="168856"/>
                  <a:pt x="64" y="131814"/>
                </a:cubicBezTo>
                <a:cubicBezTo>
                  <a:pt x="-1259" y="94772"/>
                  <a:pt x="18320" y="-2594"/>
                  <a:pt x="20701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: 図形 1053">
            <a:extLst>
              <a:ext uri="{FF2B5EF4-FFF2-40B4-BE49-F238E27FC236}">
                <a16:creationId xmlns:a16="http://schemas.microsoft.com/office/drawing/2014/main" id="{149F438C-C8B5-4E9E-98DA-97AADA7D1976}"/>
              </a:ext>
            </a:extLst>
          </p:cNvPr>
          <p:cNvSpPr/>
          <p:nvPr/>
        </p:nvSpPr>
        <p:spPr>
          <a:xfrm>
            <a:off x="3859581" y="4104062"/>
            <a:ext cx="88199" cy="650638"/>
          </a:xfrm>
          <a:custGeom>
            <a:avLst/>
            <a:gdLst>
              <a:gd name="connsiteX0" fmla="*/ 1216 w 88199"/>
              <a:gd name="connsiteY0" fmla="*/ 155 h 650638"/>
              <a:gd name="connsiteX1" fmla="*/ 24500 w 88199"/>
              <a:gd name="connsiteY1" fmla="*/ 216055 h 650638"/>
              <a:gd name="connsiteX2" fmla="*/ 58366 w 88199"/>
              <a:gd name="connsiteY2" fmla="*/ 319771 h 650638"/>
              <a:gd name="connsiteX3" fmla="*/ 52016 w 88199"/>
              <a:gd name="connsiteY3" fmla="*/ 497571 h 650638"/>
              <a:gd name="connsiteX4" fmla="*/ 47783 w 88199"/>
              <a:gd name="connsiteY4" fmla="*/ 649971 h 650638"/>
              <a:gd name="connsiteX5" fmla="*/ 49900 w 88199"/>
              <a:gd name="connsiteY5" fmla="*/ 542021 h 650638"/>
              <a:gd name="connsiteX6" fmla="*/ 88000 w 88199"/>
              <a:gd name="connsiteY6" fmla="*/ 290138 h 650638"/>
              <a:gd name="connsiteX7" fmla="*/ 62600 w 88199"/>
              <a:gd name="connsiteY7" fmla="*/ 252038 h 650638"/>
              <a:gd name="connsiteX8" fmla="*/ 1216 w 88199"/>
              <a:gd name="connsiteY8" fmla="*/ 155 h 65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199" h="650638">
                <a:moveTo>
                  <a:pt x="1216" y="155"/>
                </a:moveTo>
                <a:cubicBezTo>
                  <a:pt x="-5134" y="-5842"/>
                  <a:pt x="14975" y="162786"/>
                  <a:pt x="24500" y="216055"/>
                </a:cubicBezTo>
                <a:cubicBezTo>
                  <a:pt x="34025" y="269324"/>
                  <a:pt x="53780" y="272852"/>
                  <a:pt x="58366" y="319771"/>
                </a:cubicBezTo>
                <a:cubicBezTo>
                  <a:pt x="62952" y="366690"/>
                  <a:pt x="53780" y="442538"/>
                  <a:pt x="52016" y="497571"/>
                </a:cubicBezTo>
                <a:cubicBezTo>
                  <a:pt x="50252" y="552604"/>
                  <a:pt x="48136" y="642563"/>
                  <a:pt x="47783" y="649971"/>
                </a:cubicBezTo>
                <a:cubicBezTo>
                  <a:pt x="47430" y="657379"/>
                  <a:pt x="43197" y="601993"/>
                  <a:pt x="49900" y="542021"/>
                </a:cubicBezTo>
                <a:cubicBezTo>
                  <a:pt x="56603" y="482049"/>
                  <a:pt x="85883" y="338468"/>
                  <a:pt x="88000" y="290138"/>
                </a:cubicBezTo>
                <a:cubicBezTo>
                  <a:pt x="90117" y="241808"/>
                  <a:pt x="74947" y="295782"/>
                  <a:pt x="62600" y="252038"/>
                </a:cubicBezTo>
                <a:cubicBezTo>
                  <a:pt x="50253" y="208294"/>
                  <a:pt x="7566" y="6152"/>
                  <a:pt x="1216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: 図形 1054">
            <a:extLst>
              <a:ext uri="{FF2B5EF4-FFF2-40B4-BE49-F238E27FC236}">
                <a16:creationId xmlns:a16="http://schemas.microsoft.com/office/drawing/2014/main" id="{C4C98394-A56D-47F8-9097-8B42457DC8C6}"/>
              </a:ext>
            </a:extLst>
          </p:cNvPr>
          <p:cNvSpPr/>
          <p:nvPr/>
        </p:nvSpPr>
        <p:spPr>
          <a:xfrm>
            <a:off x="3541178" y="4338998"/>
            <a:ext cx="292122" cy="372914"/>
          </a:xfrm>
          <a:custGeom>
            <a:avLst/>
            <a:gdLst>
              <a:gd name="connsiteX0" fmla="*/ 292105 w 292122"/>
              <a:gd name="connsiteY0" fmla="*/ 169 h 372914"/>
              <a:gd name="connsiteX1" fmla="*/ 171455 w 292122"/>
              <a:gd name="connsiteY1" fmla="*/ 199135 h 372914"/>
              <a:gd name="connsiteX2" fmla="*/ 97372 w 292122"/>
              <a:gd name="connsiteY2" fmla="*/ 300735 h 372914"/>
              <a:gd name="connsiteX3" fmla="*/ 5 w 292122"/>
              <a:gd name="connsiteY3" fmla="*/ 372702 h 372914"/>
              <a:gd name="connsiteX4" fmla="*/ 93139 w 292122"/>
              <a:gd name="connsiteY4" fmla="*/ 319785 h 372914"/>
              <a:gd name="connsiteX5" fmla="*/ 179922 w 292122"/>
              <a:gd name="connsiteY5" fmla="*/ 235119 h 372914"/>
              <a:gd name="connsiteX6" fmla="*/ 292105 w 292122"/>
              <a:gd name="connsiteY6" fmla="*/ 169 h 372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122" h="372914">
                <a:moveTo>
                  <a:pt x="292105" y="169"/>
                </a:moveTo>
                <a:cubicBezTo>
                  <a:pt x="290694" y="-5828"/>
                  <a:pt x="203910" y="149041"/>
                  <a:pt x="171455" y="199135"/>
                </a:cubicBezTo>
                <a:cubicBezTo>
                  <a:pt x="139000" y="249229"/>
                  <a:pt x="125947" y="271807"/>
                  <a:pt x="97372" y="300735"/>
                </a:cubicBezTo>
                <a:cubicBezTo>
                  <a:pt x="68797" y="329663"/>
                  <a:pt x="710" y="369527"/>
                  <a:pt x="5" y="372702"/>
                </a:cubicBezTo>
                <a:cubicBezTo>
                  <a:pt x="-700" y="375877"/>
                  <a:pt x="63153" y="342716"/>
                  <a:pt x="93139" y="319785"/>
                </a:cubicBezTo>
                <a:cubicBezTo>
                  <a:pt x="123125" y="296855"/>
                  <a:pt x="148878" y="285566"/>
                  <a:pt x="179922" y="235119"/>
                </a:cubicBezTo>
                <a:cubicBezTo>
                  <a:pt x="210966" y="184672"/>
                  <a:pt x="293516" y="6166"/>
                  <a:pt x="292105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: 図形 1055">
            <a:extLst>
              <a:ext uri="{FF2B5EF4-FFF2-40B4-BE49-F238E27FC236}">
                <a16:creationId xmlns:a16="http://schemas.microsoft.com/office/drawing/2014/main" id="{CA036AFD-72CB-4B5B-9BD9-3DACD764881F}"/>
              </a:ext>
            </a:extLst>
          </p:cNvPr>
          <p:cNvSpPr/>
          <p:nvPr/>
        </p:nvSpPr>
        <p:spPr>
          <a:xfrm>
            <a:off x="3843753" y="4070267"/>
            <a:ext cx="375497" cy="345867"/>
          </a:xfrm>
          <a:custGeom>
            <a:avLst/>
            <a:gdLst>
              <a:gd name="connsiteX0" fmla="*/ 114 w 375497"/>
              <a:gd name="connsiteY0" fmla="*/ 83 h 345867"/>
              <a:gd name="connsiteX1" fmla="*/ 171564 w 375497"/>
              <a:gd name="connsiteY1" fmla="*/ 129200 h 345867"/>
              <a:gd name="connsiteX2" fmla="*/ 247764 w 375497"/>
              <a:gd name="connsiteY2" fmla="*/ 171533 h 345867"/>
              <a:gd name="connsiteX3" fmla="*/ 372647 w 375497"/>
              <a:gd name="connsiteY3" fmla="*/ 345100 h 345867"/>
              <a:gd name="connsiteX4" fmla="*/ 336664 w 375497"/>
              <a:gd name="connsiteY4" fmla="*/ 237150 h 345867"/>
              <a:gd name="connsiteX5" fmla="*/ 353597 w 375497"/>
              <a:gd name="connsiteY5" fmla="*/ 287950 h 345867"/>
              <a:gd name="connsiteX6" fmla="*/ 340897 w 375497"/>
              <a:gd name="connsiteY6" fmla="*/ 271016 h 345867"/>
              <a:gd name="connsiteX7" fmla="*/ 251997 w 375497"/>
              <a:gd name="connsiteY7" fmla="*/ 146133 h 345867"/>
              <a:gd name="connsiteX8" fmla="*/ 199080 w 375497"/>
              <a:gd name="connsiteY8" fmla="*/ 110150 h 345867"/>
              <a:gd name="connsiteX9" fmla="*/ 114 w 375497"/>
              <a:gd name="connsiteY9" fmla="*/ 83 h 345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497" h="345867">
                <a:moveTo>
                  <a:pt x="114" y="83"/>
                </a:moveTo>
                <a:cubicBezTo>
                  <a:pt x="-4472" y="3258"/>
                  <a:pt x="130289" y="100625"/>
                  <a:pt x="171564" y="129200"/>
                </a:cubicBezTo>
                <a:cubicBezTo>
                  <a:pt x="212839" y="157775"/>
                  <a:pt x="214250" y="135550"/>
                  <a:pt x="247764" y="171533"/>
                </a:cubicBezTo>
                <a:cubicBezTo>
                  <a:pt x="281278" y="207516"/>
                  <a:pt x="357830" y="334164"/>
                  <a:pt x="372647" y="345100"/>
                </a:cubicBezTo>
                <a:cubicBezTo>
                  <a:pt x="387464" y="356036"/>
                  <a:pt x="339839" y="246675"/>
                  <a:pt x="336664" y="237150"/>
                </a:cubicBezTo>
                <a:cubicBezTo>
                  <a:pt x="333489" y="227625"/>
                  <a:pt x="352892" y="282306"/>
                  <a:pt x="353597" y="287950"/>
                </a:cubicBezTo>
                <a:cubicBezTo>
                  <a:pt x="354303" y="293594"/>
                  <a:pt x="357830" y="294652"/>
                  <a:pt x="340897" y="271016"/>
                </a:cubicBezTo>
                <a:cubicBezTo>
                  <a:pt x="323964" y="247380"/>
                  <a:pt x="275633" y="172944"/>
                  <a:pt x="251997" y="146133"/>
                </a:cubicBezTo>
                <a:cubicBezTo>
                  <a:pt x="228361" y="119322"/>
                  <a:pt x="240708" y="134845"/>
                  <a:pt x="199080" y="110150"/>
                </a:cubicBezTo>
                <a:cubicBezTo>
                  <a:pt x="157452" y="85456"/>
                  <a:pt x="4700" y="-3092"/>
                  <a:pt x="114" y="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: 図形 1056">
            <a:extLst>
              <a:ext uri="{FF2B5EF4-FFF2-40B4-BE49-F238E27FC236}">
                <a16:creationId xmlns:a16="http://schemas.microsoft.com/office/drawing/2014/main" id="{69A47D6C-B30F-4B44-880D-E151EC8BDDC2}"/>
              </a:ext>
            </a:extLst>
          </p:cNvPr>
          <p:cNvSpPr/>
          <p:nvPr/>
        </p:nvSpPr>
        <p:spPr>
          <a:xfrm>
            <a:off x="4981166" y="3911600"/>
            <a:ext cx="264047" cy="464742"/>
          </a:xfrm>
          <a:custGeom>
            <a:avLst/>
            <a:gdLst>
              <a:gd name="connsiteX0" fmla="*/ 263934 w 264047"/>
              <a:gd name="connsiteY0" fmla="*/ 0 h 464742"/>
              <a:gd name="connsiteX1" fmla="*/ 77667 w 264047"/>
              <a:gd name="connsiteY1" fmla="*/ 190500 h 464742"/>
              <a:gd name="connsiteX2" fmla="*/ 60734 w 264047"/>
              <a:gd name="connsiteY2" fmla="*/ 224367 h 464742"/>
              <a:gd name="connsiteX3" fmla="*/ 1467 w 264047"/>
              <a:gd name="connsiteY3" fmla="*/ 463550 h 464742"/>
              <a:gd name="connsiteX4" fmla="*/ 20517 w 264047"/>
              <a:gd name="connsiteY4" fmla="*/ 311150 h 464742"/>
              <a:gd name="connsiteX5" fmla="*/ 48034 w 264047"/>
              <a:gd name="connsiteY5" fmla="*/ 188383 h 464742"/>
              <a:gd name="connsiteX6" fmla="*/ 263934 w 264047"/>
              <a:gd name="connsiteY6" fmla="*/ 0 h 464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047" h="464742">
                <a:moveTo>
                  <a:pt x="263934" y="0"/>
                </a:moveTo>
                <a:cubicBezTo>
                  <a:pt x="268873" y="353"/>
                  <a:pt x="111534" y="153106"/>
                  <a:pt x="77667" y="190500"/>
                </a:cubicBezTo>
                <a:cubicBezTo>
                  <a:pt x="43800" y="227895"/>
                  <a:pt x="73434" y="178859"/>
                  <a:pt x="60734" y="224367"/>
                </a:cubicBezTo>
                <a:cubicBezTo>
                  <a:pt x="48034" y="269875"/>
                  <a:pt x="8170" y="449086"/>
                  <a:pt x="1467" y="463550"/>
                </a:cubicBezTo>
                <a:cubicBezTo>
                  <a:pt x="-5236" y="478014"/>
                  <a:pt x="12756" y="357011"/>
                  <a:pt x="20517" y="311150"/>
                </a:cubicBezTo>
                <a:cubicBezTo>
                  <a:pt x="28278" y="265289"/>
                  <a:pt x="12403" y="239536"/>
                  <a:pt x="48034" y="188383"/>
                </a:cubicBezTo>
                <a:cubicBezTo>
                  <a:pt x="83665" y="137230"/>
                  <a:pt x="258995" y="-353"/>
                  <a:pt x="26393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: 図形 1057">
            <a:extLst>
              <a:ext uri="{FF2B5EF4-FFF2-40B4-BE49-F238E27FC236}">
                <a16:creationId xmlns:a16="http://schemas.microsoft.com/office/drawing/2014/main" id="{F5488D86-D861-4E92-BA86-807724E66E4B}"/>
              </a:ext>
            </a:extLst>
          </p:cNvPr>
          <p:cNvSpPr/>
          <p:nvPr/>
        </p:nvSpPr>
        <p:spPr>
          <a:xfrm>
            <a:off x="5252112" y="3998126"/>
            <a:ext cx="37452" cy="652920"/>
          </a:xfrm>
          <a:custGeom>
            <a:avLst/>
            <a:gdLst>
              <a:gd name="connsiteX0" fmla="*/ 5689 w 37452"/>
              <a:gd name="connsiteY0" fmla="*/ 257 h 652920"/>
              <a:gd name="connsiteX1" fmla="*/ 37439 w 37452"/>
              <a:gd name="connsiteY1" fmla="*/ 482857 h 652920"/>
              <a:gd name="connsiteX2" fmla="*/ 1456 w 37452"/>
              <a:gd name="connsiteY2" fmla="*/ 647957 h 652920"/>
              <a:gd name="connsiteX3" fmla="*/ 5689 w 37452"/>
              <a:gd name="connsiteY3" fmla="*/ 552707 h 652920"/>
              <a:gd name="connsiteX4" fmla="*/ 5689 w 37452"/>
              <a:gd name="connsiteY4" fmla="*/ 257 h 65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52" h="652920">
                <a:moveTo>
                  <a:pt x="5689" y="257"/>
                </a:moveTo>
                <a:cubicBezTo>
                  <a:pt x="10981" y="-11385"/>
                  <a:pt x="38145" y="374907"/>
                  <a:pt x="37439" y="482857"/>
                </a:cubicBezTo>
                <a:cubicBezTo>
                  <a:pt x="36733" y="590807"/>
                  <a:pt x="6748" y="636315"/>
                  <a:pt x="1456" y="647957"/>
                </a:cubicBezTo>
                <a:cubicBezTo>
                  <a:pt x="-3836" y="659599"/>
                  <a:pt x="7100" y="658893"/>
                  <a:pt x="5689" y="552707"/>
                </a:cubicBezTo>
                <a:cubicBezTo>
                  <a:pt x="4278" y="446521"/>
                  <a:pt x="397" y="11899"/>
                  <a:pt x="5689" y="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: 図形 1058">
            <a:extLst>
              <a:ext uri="{FF2B5EF4-FFF2-40B4-BE49-F238E27FC236}">
                <a16:creationId xmlns:a16="http://schemas.microsoft.com/office/drawing/2014/main" id="{8512D706-AC1F-4BFD-AAF1-4B65A12F2111}"/>
              </a:ext>
            </a:extLst>
          </p:cNvPr>
          <p:cNvSpPr/>
          <p:nvPr/>
        </p:nvSpPr>
        <p:spPr>
          <a:xfrm>
            <a:off x="4533790" y="4068229"/>
            <a:ext cx="351541" cy="109194"/>
          </a:xfrm>
          <a:custGeom>
            <a:avLst/>
            <a:gdLst>
              <a:gd name="connsiteX0" fmla="*/ 110 w 351541"/>
              <a:gd name="connsiteY0" fmla="*/ 95254 h 109194"/>
              <a:gd name="connsiteX1" fmla="*/ 154627 w 351541"/>
              <a:gd name="connsiteY1" fmla="*/ 103721 h 109194"/>
              <a:gd name="connsiteX2" fmla="*/ 351477 w 351541"/>
              <a:gd name="connsiteY2" fmla="*/ 4 h 109194"/>
              <a:gd name="connsiteX3" fmla="*/ 133460 w 351541"/>
              <a:gd name="connsiteY3" fmla="*/ 99488 h 109194"/>
              <a:gd name="connsiteX4" fmla="*/ 110 w 351541"/>
              <a:gd name="connsiteY4" fmla="*/ 95254 h 10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1541" h="109194">
                <a:moveTo>
                  <a:pt x="110" y="95254"/>
                </a:moveTo>
                <a:cubicBezTo>
                  <a:pt x="3638" y="95959"/>
                  <a:pt x="96066" y="119596"/>
                  <a:pt x="154627" y="103721"/>
                </a:cubicBezTo>
                <a:cubicBezTo>
                  <a:pt x="213188" y="87846"/>
                  <a:pt x="355005" y="709"/>
                  <a:pt x="351477" y="4"/>
                </a:cubicBezTo>
                <a:cubicBezTo>
                  <a:pt x="347949" y="-701"/>
                  <a:pt x="188493" y="80085"/>
                  <a:pt x="133460" y="99488"/>
                </a:cubicBezTo>
                <a:cubicBezTo>
                  <a:pt x="78427" y="118891"/>
                  <a:pt x="-3418" y="94549"/>
                  <a:pt x="110" y="952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: 図形 1059">
            <a:extLst>
              <a:ext uri="{FF2B5EF4-FFF2-40B4-BE49-F238E27FC236}">
                <a16:creationId xmlns:a16="http://schemas.microsoft.com/office/drawing/2014/main" id="{4E2E058F-7E27-4201-AF16-38FDA52E3736}"/>
              </a:ext>
            </a:extLst>
          </p:cNvPr>
          <p:cNvSpPr/>
          <p:nvPr/>
        </p:nvSpPr>
        <p:spPr>
          <a:xfrm>
            <a:off x="4044948" y="4119626"/>
            <a:ext cx="367513" cy="33984"/>
          </a:xfrm>
          <a:custGeom>
            <a:avLst/>
            <a:gdLst>
              <a:gd name="connsiteX0" fmla="*/ 2 w 367513"/>
              <a:gd name="connsiteY0" fmla="*/ 5757 h 33984"/>
              <a:gd name="connsiteX1" fmla="*/ 192619 w 367513"/>
              <a:gd name="connsiteY1" fmla="*/ 1524 h 33984"/>
              <a:gd name="connsiteX2" fmla="*/ 366185 w 367513"/>
              <a:gd name="connsiteY2" fmla="*/ 33274 h 33984"/>
              <a:gd name="connsiteX3" fmla="*/ 268819 w 367513"/>
              <a:gd name="connsiteY3" fmla="*/ 22691 h 33984"/>
              <a:gd name="connsiteX4" fmla="*/ 196852 w 367513"/>
              <a:gd name="connsiteY4" fmla="*/ 12107 h 33984"/>
              <a:gd name="connsiteX5" fmla="*/ 2 w 367513"/>
              <a:gd name="connsiteY5" fmla="*/ 5757 h 33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7513" h="33984">
                <a:moveTo>
                  <a:pt x="2" y="5757"/>
                </a:moveTo>
                <a:cubicBezTo>
                  <a:pt x="-704" y="3993"/>
                  <a:pt x="131589" y="-3062"/>
                  <a:pt x="192619" y="1524"/>
                </a:cubicBezTo>
                <a:cubicBezTo>
                  <a:pt x="253649" y="6110"/>
                  <a:pt x="353485" y="29746"/>
                  <a:pt x="366185" y="33274"/>
                </a:cubicBezTo>
                <a:cubicBezTo>
                  <a:pt x="378885" y="36802"/>
                  <a:pt x="297041" y="26219"/>
                  <a:pt x="268819" y="22691"/>
                </a:cubicBezTo>
                <a:cubicBezTo>
                  <a:pt x="240597" y="19163"/>
                  <a:pt x="240596" y="14224"/>
                  <a:pt x="196852" y="12107"/>
                </a:cubicBezTo>
                <a:cubicBezTo>
                  <a:pt x="153108" y="9990"/>
                  <a:pt x="708" y="7521"/>
                  <a:pt x="2" y="5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: 図形 1060">
            <a:extLst>
              <a:ext uri="{FF2B5EF4-FFF2-40B4-BE49-F238E27FC236}">
                <a16:creationId xmlns:a16="http://schemas.microsoft.com/office/drawing/2014/main" id="{2B927C0C-417F-472C-A171-B4189530825D}"/>
              </a:ext>
            </a:extLst>
          </p:cNvPr>
          <p:cNvSpPr/>
          <p:nvPr/>
        </p:nvSpPr>
        <p:spPr>
          <a:xfrm>
            <a:off x="5307013" y="4641850"/>
            <a:ext cx="219083" cy="146342"/>
          </a:xfrm>
          <a:custGeom>
            <a:avLst/>
            <a:gdLst>
              <a:gd name="connsiteX0" fmla="*/ 0 w 219083"/>
              <a:gd name="connsiteY0" fmla="*/ 0 h 146342"/>
              <a:gd name="connsiteX1" fmla="*/ 158750 w 219083"/>
              <a:gd name="connsiteY1" fmla="*/ 74613 h 146342"/>
              <a:gd name="connsiteX2" fmla="*/ 219075 w 219083"/>
              <a:gd name="connsiteY2" fmla="*/ 146050 h 146342"/>
              <a:gd name="connsiteX3" fmla="*/ 155575 w 219083"/>
              <a:gd name="connsiteY3" fmla="*/ 101600 h 146342"/>
              <a:gd name="connsiteX4" fmla="*/ 0 w 219083"/>
              <a:gd name="connsiteY4" fmla="*/ 0 h 14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9083" h="146342">
                <a:moveTo>
                  <a:pt x="0" y="0"/>
                </a:moveTo>
                <a:cubicBezTo>
                  <a:pt x="61119" y="25135"/>
                  <a:pt x="122238" y="50271"/>
                  <a:pt x="158750" y="74613"/>
                </a:cubicBezTo>
                <a:cubicBezTo>
                  <a:pt x="195263" y="98955"/>
                  <a:pt x="219604" y="141552"/>
                  <a:pt x="219075" y="146050"/>
                </a:cubicBezTo>
                <a:cubicBezTo>
                  <a:pt x="218546" y="150548"/>
                  <a:pt x="155575" y="101600"/>
                  <a:pt x="155575" y="1016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: 図形 1061">
            <a:extLst>
              <a:ext uri="{FF2B5EF4-FFF2-40B4-BE49-F238E27FC236}">
                <a16:creationId xmlns:a16="http://schemas.microsoft.com/office/drawing/2014/main" id="{6F014876-9EA8-4DF1-8334-E32BB7CDA51B}"/>
              </a:ext>
            </a:extLst>
          </p:cNvPr>
          <p:cNvSpPr/>
          <p:nvPr/>
        </p:nvSpPr>
        <p:spPr>
          <a:xfrm>
            <a:off x="4543362" y="2907068"/>
            <a:ext cx="143184" cy="125137"/>
          </a:xfrm>
          <a:custGeom>
            <a:avLst/>
            <a:gdLst>
              <a:gd name="connsiteX0" fmla="*/ 3238 w 143184"/>
              <a:gd name="connsiteY0" fmla="*/ 1232 h 125137"/>
              <a:gd name="connsiteX1" fmla="*/ 120713 w 143184"/>
              <a:gd name="connsiteY1" fmla="*/ 109182 h 125137"/>
              <a:gd name="connsiteX2" fmla="*/ 142938 w 143184"/>
              <a:gd name="connsiteY2" fmla="*/ 123470 h 125137"/>
              <a:gd name="connsiteX3" fmla="*/ 115951 w 143184"/>
              <a:gd name="connsiteY3" fmla="*/ 98070 h 125137"/>
              <a:gd name="connsiteX4" fmla="*/ 38163 w 143184"/>
              <a:gd name="connsiteY4" fmla="*/ 52032 h 125137"/>
              <a:gd name="connsiteX5" fmla="*/ 3238 w 143184"/>
              <a:gd name="connsiteY5" fmla="*/ 1232 h 12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184" h="125137">
                <a:moveTo>
                  <a:pt x="3238" y="1232"/>
                </a:moveTo>
                <a:cubicBezTo>
                  <a:pt x="16996" y="10757"/>
                  <a:pt x="97430" y="88809"/>
                  <a:pt x="120713" y="109182"/>
                </a:cubicBezTo>
                <a:cubicBezTo>
                  <a:pt x="143996" y="129555"/>
                  <a:pt x="143732" y="125322"/>
                  <a:pt x="142938" y="123470"/>
                </a:cubicBezTo>
                <a:cubicBezTo>
                  <a:pt x="142144" y="121618"/>
                  <a:pt x="133414" y="109976"/>
                  <a:pt x="115951" y="98070"/>
                </a:cubicBezTo>
                <a:cubicBezTo>
                  <a:pt x="98489" y="86164"/>
                  <a:pt x="53244" y="63938"/>
                  <a:pt x="38163" y="52032"/>
                </a:cubicBezTo>
                <a:cubicBezTo>
                  <a:pt x="23082" y="40126"/>
                  <a:pt x="-10520" y="-8293"/>
                  <a:pt x="3238" y="1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: 図形 1063">
            <a:extLst>
              <a:ext uri="{FF2B5EF4-FFF2-40B4-BE49-F238E27FC236}">
                <a16:creationId xmlns:a16="http://schemas.microsoft.com/office/drawing/2014/main" id="{357C4748-5FDE-4D4A-AB0A-833C58481738}"/>
              </a:ext>
            </a:extLst>
          </p:cNvPr>
          <p:cNvSpPr/>
          <p:nvPr/>
        </p:nvSpPr>
        <p:spPr>
          <a:xfrm>
            <a:off x="4506080" y="2825697"/>
            <a:ext cx="51757" cy="142696"/>
          </a:xfrm>
          <a:custGeom>
            <a:avLst/>
            <a:gdLst>
              <a:gd name="connsiteX0" fmla="*/ 51633 w 51757"/>
              <a:gd name="connsiteY0" fmla="*/ 53 h 142696"/>
              <a:gd name="connsiteX1" fmla="*/ 15120 w 51757"/>
              <a:gd name="connsiteY1" fmla="*/ 57203 h 142696"/>
              <a:gd name="connsiteX2" fmla="*/ 13533 w 51757"/>
              <a:gd name="connsiteY2" fmla="*/ 141341 h 142696"/>
              <a:gd name="connsiteX3" fmla="*/ 13533 w 51757"/>
              <a:gd name="connsiteY3" fmla="*/ 104828 h 142696"/>
              <a:gd name="connsiteX4" fmla="*/ 833 w 51757"/>
              <a:gd name="connsiteY4" fmla="*/ 47678 h 142696"/>
              <a:gd name="connsiteX5" fmla="*/ 51633 w 51757"/>
              <a:gd name="connsiteY5" fmla="*/ 53 h 142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757" h="142696">
                <a:moveTo>
                  <a:pt x="51633" y="53"/>
                </a:moveTo>
                <a:cubicBezTo>
                  <a:pt x="54014" y="1641"/>
                  <a:pt x="21470" y="33655"/>
                  <a:pt x="15120" y="57203"/>
                </a:cubicBezTo>
                <a:cubicBezTo>
                  <a:pt x="8770" y="80751"/>
                  <a:pt x="13797" y="133404"/>
                  <a:pt x="13533" y="141341"/>
                </a:cubicBezTo>
                <a:cubicBezTo>
                  <a:pt x="13269" y="149278"/>
                  <a:pt x="15650" y="120438"/>
                  <a:pt x="13533" y="104828"/>
                </a:cubicBezTo>
                <a:cubicBezTo>
                  <a:pt x="11416" y="89218"/>
                  <a:pt x="-3665" y="62495"/>
                  <a:pt x="833" y="47678"/>
                </a:cubicBezTo>
                <a:cubicBezTo>
                  <a:pt x="5331" y="32861"/>
                  <a:pt x="49252" y="-1535"/>
                  <a:pt x="51633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: 図形 1064">
            <a:extLst>
              <a:ext uri="{FF2B5EF4-FFF2-40B4-BE49-F238E27FC236}">
                <a16:creationId xmlns:a16="http://schemas.microsoft.com/office/drawing/2014/main" id="{25628E29-BE80-4E0B-B205-07517906A740}"/>
              </a:ext>
            </a:extLst>
          </p:cNvPr>
          <p:cNvSpPr/>
          <p:nvPr/>
        </p:nvSpPr>
        <p:spPr>
          <a:xfrm>
            <a:off x="3839718" y="3068619"/>
            <a:ext cx="227005" cy="48161"/>
          </a:xfrm>
          <a:custGeom>
            <a:avLst/>
            <a:gdLst>
              <a:gd name="connsiteX0" fmla="*/ 445 w 227005"/>
              <a:gd name="connsiteY0" fmla="*/ 46056 h 48161"/>
              <a:gd name="connsiteX1" fmla="*/ 136970 w 227005"/>
              <a:gd name="connsiteY1" fmla="*/ 44469 h 48161"/>
              <a:gd name="connsiteX2" fmla="*/ 224282 w 227005"/>
              <a:gd name="connsiteY2" fmla="*/ 17481 h 48161"/>
              <a:gd name="connsiteX3" fmla="*/ 205232 w 227005"/>
              <a:gd name="connsiteY3" fmla="*/ 19 h 48161"/>
              <a:gd name="connsiteX4" fmla="*/ 208407 w 227005"/>
              <a:gd name="connsiteY4" fmla="*/ 20656 h 48161"/>
              <a:gd name="connsiteX5" fmla="*/ 186182 w 227005"/>
              <a:gd name="connsiteY5" fmla="*/ 27006 h 48161"/>
              <a:gd name="connsiteX6" fmla="*/ 445 w 227005"/>
              <a:gd name="connsiteY6" fmla="*/ 46056 h 48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005" h="48161">
                <a:moveTo>
                  <a:pt x="445" y="46056"/>
                </a:moveTo>
                <a:cubicBezTo>
                  <a:pt x="-7757" y="48967"/>
                  <a:pt x="99664" y="49232"/>
                  <a:pt x="136970" y="44469"/>
                </a:cubicBezTo>
                <a:cubicBezTo>
                  <a:pt x="174276" y="39706"/>
                  <a:pt x="212905" y="24889"/>
                  <a:pt x="224282" y="17481"/>
                </a:cubicBezTo>
                <a:cubicBezTo>
                  <a:pt x="235659" y="10073"/>
                  <a:pt x="207878" y="-510"/>
                  <a:pt x="205232" y="19"/>
                </a:cubicBezTo>
                <a:cubicBezTo>
                  <a:pt x="202586" y="548"/>
                  <a:pt x="211582" y="16158"/>
                  <a:pt x="208407" y="20656"/>
                </a:cubicBezTo>
                <a:cubicBezTo>
                  <a:pt x="205232" y="25154"/>
                  <a:pt x="216874" y="24360"/>
                  <a:pt x="186182" y="27006"/>
                </a:cubicBezTo>
                <a:cubicBezTo>
                  <a:pt x="155490" y="29652"/>
                  <a:pt x="8647" y="43145"/>
                  <a:pt x="445" y="4605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: 図形 1065">
            <a:extLst>
              <a:ext uri="{FF2B5EF4-FFF2-40B4-BE49-F238E27FC236}">
                <a16:creationId xmlns:a16="http://schemas.microsoft.com/office/drawing/2014/main" id="{244C12A8-C54D-4876-9DC7-3A1CD9C1B9B4}"/>
              </a:ext>
            </a:extLst>
          </p:cNvPr>
          <p:cNvSpPr/>
          <p:nvPr/>
        </p:nvSpPr>
        <p:spPr>
          <a:xfrm>
            <a:off x="3657544" y="2936875"/>
            <a:ext cx="36778" cy="129899"/>
          </a:xfrm>
          <a:custGeom>
            <a:avLst/>
            <a:gdLst>
              <a:gd name="connsiteX0" fmla="*/ 36569 w 36778"/>
              <a:gd name="connsiteY0" fmla="*/ 0 h 129899"/>
              <a:gd name="connsiteX1" fmla="*/ 15931 w 36778"/>
              <a:gd name="connsiteY1" fmla="*/ 57150 h 129899"/>
              <a:gd name="connsiteX2" fmla="*/ 36569 w 36778"/>
              <a:gd name="connsiteY2" fmla="*/ 128588 h 129899"/>
              <a:gd name="connsiteX3" fmla="*/ 19106 w 36778"/>
              <a:gd name="connsiteY3" fmla="*/ 100013 h 129899"/>
              <a:gd name="connsiteX4" fmla="*/ 56 w 36778"/>
              <a:gd name="connsiteY4" fmla="*/ 57150 h 129899"/>
              <a:gd name="connsiteX5" fmla="*/ 36569 w 36778"/>
              <a:gd name="connsiteY5" fmla="*/ 0 h 12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778" h="129899">
                <a:moveTo>
                  <a:pt x="36569" y="0"/>
                </a:moveTo>
                <a:cubicBezTo>
                  <a:pt x="39215" y="0"/>
                  <a:pt x="15931" y="35719"/>
                  <a:pt x="15931" y="57150"/>
                </a:cubicBezTo>
                <a:cubicBezTo>
                  <a:pt x="15931" y="78581"/>
                  <a:pt x="36040" y="121444"/>
                  <a:pt x="36569" y="128588"/>
                </a:cubicBezTo>
                <a:cubicBezTo>
                  <a:pt x="37098" y="135732"/>
                  <a:pt x="25191" y="111919"/>
                  <a:pt x="19106" y="100013"/>
                </a:cubicBezTo>
                <a:cubicBezTo>
                  <a:pt x="13021" y="88107"/>
                  <a:pt x="-1002" y="71967"/>
                  <a:pt x="56" y="57150"/>
                </a:cubicBezTo>
                <a:cubicBezTo>
                  <a:pt x="1114" y="42333"/>
                  <a:pt x="33923" y="0"/>
                  <a:pt x="3656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: 図形 1066">
            <a:extLst>
              <a:ext uri="{FF2B5EF4-FFF2-40B4-BE49-F238E27FC236}">
                <a16:creationId xmlns:a16="http://schemas.microsoft.com/office/drawing/2014/main" id="{E2E127DD-713A-48BF-9AB6-44ADC76AC319}"/>
              </a:ext>
            </a:extLst>
          </p:cNvPr>
          <p:cNvSpPr/>
          <p:nvPr/>
        </p:nvSpPr>
        <p:spPr>
          <a:xfrm>
            <a:off x="5067249" y="2609772"/>
            <a:ext cx="70256" cy="200126"/>
          </a:xfrm>
          <a:custGeom>
            <a:avLst/>
            <a:gdLst>
              <a:gd name="connsiteX0" fmla="*/ 46618 w 70256"/>
              <a:gd name="connsiteY0" fmla="*/ 78 h 200126"/>
              <a:gd name="connsiteX1" fmla="*/ 16984 w 70256"/>
              <a:gd name="connsiteY1" fmla="*/ 112261 h 200126"/>
              <a:gd name="connsiteX2" fmla="*/ 69901 w 70256"/>
              <a:gd name="connsiteY2" fmla="*/ 199045 h 200126"/>
              <a:gd name="connsiteX3" fmla="*/ 38151 w 70256"/>
              <a:gd name="connsiteY3" fmla="*/ 156711 h 200126"/>
              <a:gd name="connsiteX4" fmla="*/ 51 w 70256"/>
              <a:gd name="connsiteY4" fmla="*/ 95328 h 200126"/>
              <a:gd name="connsiteX5" fmla="*/ 46618 w 70256"/>
              <a:gd name="connsiteY5" fmla="*/ 78 h 200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56" h="200126">
                <a:moveTo>
                  <a:pt x="46618" y="78"/>
                </a:moveTo>
                <a:cubicBezTo>
                  <a:pt x="49440" y="2900"/>
                  <a:pt x="13104" y="79100"/>
                  <a:pt x="16984" y="112261"/>
                </a:cubicBezTo>
                <a:cubicBezTo>
                  <a:pt x="20864" y="145422"/>
                  <a:pt x="66373" y="191637"/>
                  <a:pt x="69901" y="199045"/>
                </a:cubicBezTo>
                <a:cubicBezTo>
                  <a:pt x="73429" y="206453"/>
                  <a:pt x="49793" y="173997"/>
                  <a:pt x="38151" y="156711"/>
                </a:cubicBezTo>
                <a:cubicBezTo>
                  <a:pt x="26509" y="139425"/>
                  <a:pt x="-1360" y="119317"/>
                  <a:pt x="51" y="95328"/>
                </a:cubicBezTo>
                <a:cubicBezTo>
                  <a:pt x="1462" y="71339"/>
                  <a:pt x="43796" y="-2744"/>
                  <a:pt x="46618" y="7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: 図形 1067">
            <a:extLst>
              <a:ext uri="{FF2B5EF4-FFF2-40B4-BE49-F238E27FC236}">
                <a16:creationId xmlns:a16="http://schemas.microsoft.com/office/drawing/2014/main" id="{BDFBC824-EF9A-4F5D-A402-BECEC17F9B9E}"/>
              </a:ext>
            </a:extLst>
          </p:cNvPr>
          <p:cNvSpPr/>
          <p:nvPr/>
        </p:nvSpPr>
        <p:spPr>
          <a:xfrm>
            <a:off x="4719621" y="2931999"/>
            <a:ext cx="165117" cy="70008"/>
          </a:xfrm>
          <a:custGeom>
            <a:avLst/>
            <a:gdLst>
              <a:gd name="connsiteX0" fmla="*/ 17 w 165117"/>
              <a:gd name="connsiteY0" fmla="*/ 69964 h 70008"/>
              <a:gd name="connsiteX1" fmla="*/ 138129 w 165117"/>
              <a:gd name="connsiteY1" fmla="*/ 39801 h 70008"/>
              <a:gd name="connsiteX2" fmla="*/ 165117 w 165117"/>
              <a:gd name="connsiteY2" fmla="*/ 50914 h 70008"/>
              <a:gd name="connsiteX3" fmla="*/ 138129 w 165117"/>
              <a:gd name="connsiteY3" fmla="*/ 22339 h 70008"/>
              <a:gd name="connsiteX4" fmla="*/ 146067 w 165117"/>
              <a:gd name="connsiteY4" fmla="*/ 114 h 70008"/>
              <a:gd name="connsiteX5" fmla="*/ 128604 w 165117"/>
              <a:gd name="connsiteY5" fmla="*/ 31864 h 70008"/>
              <a:gd name="connsiteX6" fmla="*/ 17 w 165117"/>
              <a:gd name="connsiteY6" fmla="*/ 69964 h 7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117" h="70008">
                <a:moveTo>
                  <a:pt x="17" y="69964"/>
                </a:moveTo>
                <a:cubicBezTo>
                  <a:pt x="1604" y="71287"/>
                  <a:pt x="110612" y="42976"/>
                  <a:pt x="138129" y="39801"/>
                </a:cubicBezTo>
                <a:cubicBezTo>
                  <a:pt x="165646" y="36626"/>
                  <a:pt x="165117" y="53824"/>
                  <a:pt x="165117" y="50914"/>
                </a:cubicBezTo>
                <a:cubicBezTo>
                  <a:pt x="165117" y="48004"/>
                  <a:pt x="141304" y="30806"/>
                  <a:pt x="138129" y="22339"/>
                </a:cubicBezTo>
                <a:cubicBezTo>
                  <a:pt x="134954" y="13872"/>
                  <a:pt x="147654" y="-1473"/>
                  <a:pt x="146067" y="114"/>
                </a:cubicBezTo>
                <a:cubicBezTo>
                  <a:pt x="144480" y="1701"/>
                  <a:pt x="151094" y="20751"/>
                  <a:pt x="128604" y="31864"/>
                </a:cubicBezTo>
                <a:cubicBezTo>
                  <a:pt x="106114" y="42976"/>
                  <a:pt x="-1570" y="68641"/>
                  <a:pt x="17" y="699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: 図形 1073">
            <a:extLst>
              <a:ext uri="{FF2B5EF4-FFF2-40B4-BE49-F238E27FC236}">
                <a16:creationId xmlns:a16="http://schemas.microsoft.com/office/drawing/2014/main" id="{25955136-F7F3-423D-98C5-BC3FE4250917}"/>
              </a:ext>
            </a:extLst>
          </p:cNvPr>
          <p:cNvSpPr/>
          <p:nvPr/>
        </p:nvSpPr>
        <p:spPr>
          <a:xfrm>
            <a:off x="3565819" y="3196275"/>
            <a:ext cx="543603" cy="917921"/>
          </a:xfrm>
          <a:custGeom>
            <a:avLst/>
            <a:gdLst>
              <a:gd name="connsiteX0" fmla="*/ 127764 w 543603"/>
              <a:gd name="connsiteY0" fmla="*/ 268708 h 917921"/>
              <a:gd name="connsiteX1" fmla="*/ 246298 w 543603"/>
              <a:gd name="connsiteY1" fmla="*/ 495192 h 917921"/>
              <a:gd name="connsiteX2" fmla="*/ 303448 w 543603"/>
              <a:gd name="connsiteY2" fmla="*/ 696275 h 917921"/>
              <a:gd name="connsiteX3" fmla="*/ 322498 w 543603"/>
              <a:gd name="connsiteY3" fmla="*/ 776708 h 917921"/>
              <a:gd name="connsiteX4" fmla="*/ 377531 w 543603"/>
              <a:gd name="connsiteY4" fmla="*/ 861375 h 917921"/>
              <a:gd name="connsiteX5" fmla="*/ 534164 w 543603"/>
              <a:gd name="connsiteY5" fmla="*/ 910058 h 917921"/>
              <a:gd name="connsiteX6" fmla="*/ 496064 w 543603"/>
              <a:gd name="connsiteY6" fmla="*/ 907942 h 917921"/>
              <a:gd name="connsiteX7" fmla="*/ 250531 w 543603"/>
              <a:gd name="connsiteY7" fmla="*/ 814808 h 917921"/>
              <a:gd name="connsiteX8" fmla="*/ 100248 w 543603"/>
              <a:gd name="connsiteY8" fmla="*/ 423225 h 917921"/>
              <a:gd name="connsiteX9" fmla="*/ 2881 w 543603"/>
              <a:gd name="connsiteY9" fmla="*/ 200975 h 917921"/>
              <a:gd name="connsiteX10" fmla="*/ 26164 w 543603"/>
              <a:gd name="connsiteY10" fmla="*/ 6242 h 917921"/>
              <a:gd name="connsiteX11" fmla="*/ 30398 w 543603"/>
              <a:gd name="connsiteY11" fmla="*/ 65508 h 917921"/>
              <a:gd name="connsiteX12" fmla="*/ 127764 w 543603"/>
              <a:gd name="connsiteY12" fmla="*/ 268708 h 91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3603" h="917921">
                <a:moveTo>
                  <a:pt x="127764" y="268708"/>
                </a:moveTo>
                <a:cubicBezTo>
                  <a:pt x="163747" y="340322"/>
                  <a:pt x="217017" y="423931"/>
                  <a:pt x="246298" y="495192"/>
                </a:cubicBezTo>
                <a:cubicBezTo>
                  <a:pt x="275579" y="566453"/>
                  <a:pt x="290748" y="649356"/>
                  <a:pt x="303448" y="696275"/>
                </a:cubicBezTo>
                <a:cubicBezTo>
                  <a:pt x="316148" y="743194"/>
                  <a:pt x="310151" y="749191"/>
                  <a:pt x="322498" y="776708"/>
                </a:cubicBezTo>
                <a:cubicBezTo>
                  <a:pt x="334845" y="804225"/>
                  <a:pt x="342253" y="839150"/>
                  <a:pt x="377531" y="861375"/>
                </a:cubicBezTo>
                <a:cubicBezTo>
                  <a:pt x="412809" y="883600"/>
                  <a:pt x="514409" y="902297"/>
                  <a:pt x="534164" y="910058"/>
                </a:cubicBezTo>
                <a:cubicBezTo>
                  <a:pt x="553919" y="917819"/>
                  <a:pt x="543336" y="923817"/>
                  <a:pt x="496064" y="907942"/>
                </a:cubicBezTo>
                <a:cubicBezTo>
                  <a:pt x="448792" y="892067"/>
                  <a:pt x="316500" y="895594"/>
                  <a:pt x="250531" y="814808"/>
                </a:cubicBezTo>
                <a:cubicBezTo>
                  <a:pt x="184562" y="734022"/>
                  <a:pt x="141523" y="525530"/>
                  <a:pt x="100248" y="423225"/>
                </a:cubicBezTo>
                <a:cubicBezTo>
                  <a:pt x="58973" y="320920"/>
                  <a:pt x="15228" y="270472"/>
                  <a:pt x="2881" y="200975"/>
                </a:cubicBezTo>
                <a:cubicBezTo>
                  <a:pt x="-9466" y="131478"/>
                  <a:pt x="21578" y="28820"/>
                  <a:pt x="26164" y="6242"/>
                </a:cubicBezTo>
                <a:cubicBezTo>
                  <a:pt x="30750" y="-16336"/>
                  <a:pt x="16287" y="26703"/>
                  <a:pt x="30398" y="65508"/>
                </a:cubicBezTo>
                <a:cubicBezTo>
                  <a:pt x="44509" y="104313"/>
                  <a:pt x="91781" y="197094"/>
                  <a:pt x="127764" y="26870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: 図形 1081">
            <a:extLst>
              <a:ext uri="{FF2B5EF4-FFF2-40B4-BE49-F238E27FC236}">
                <a16:creationId xmlns:a16="http://schemas.microsoft.com/office/drawing/2014/main" id="{0D0F4651-0812-4DCE-9CA2-F2F537828492}"/>
              </a:ext>
            </a:extLst>
          </p:cNvPr>
          <p:cNvSpPr/>
          <p:nvPr/>
        </p:nvSpPr>
        <p:spPr>
          <a:xfrm>
            <a:off x="5007645" y="2428969"/>
            <a:ext cx="324003" cy="536918"/>
          </a:xfrm>
          <a:custGeom>
            <a:avLst/>
            <a:gdLst>
              <a:gd name="connsiteX0" fmla="*/ 10972 w 324003"/>
              <a:gd name="connsiteY0" fmla="*/ 5198 h 536918"/>
              <a:gd name="connsiteX1" fmla="*/ 322122 w 324003"/>
              <a:gd name="connsiteY1" fmla="*/ 293064 h 536918"/>
              <a:gd name="connsiteX2" fmla="*/ 144322 w 324003"/>
              <a:gd name="connsiteY2" fmla="*/ 244381 h 536918"/>
              <a:gd name="connsiteX3" fmla="*/ 212055 w 324003"/>
              <a:gd name="connsiteY3" fmla="*/ 536481 h 536918"/>
              <a:gd name="connsiteX4" fmla="*/ 212055 w 324003"/>
              <a:gd name="connsiteY4" fmla="*/ 305764 h 536918"/>
              <a:gd name="connsiteX5" fmla="*/ 80822 w 324003"/>
              <a:gd name="connsiteY5" fmla="*/ 121614 h 536918"/>
              <a:gd name="connsiteX6" fmla="*/ 10972 w 324003"/>
              <a:gd name="connsiteY6" fmla="*/ 5198 h 536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4003" h="536918">
                <a:moveTo>
                  <a:pt x="10972" y="5198"/>
                </a:moveTo>
                <a:cubicBezTo>
                  <a:pt x="51189" y="33773"/>
                  <a:pt x="299897" y="253200"/>
                  <a:pt x="322122" y="293064"/>
                </a:cubicBezTo>
                <a:cubicBezTo>
                  <a:pt x="344347" y="332928"/>
                  <a:pt x="162667" y="203812"/>
                  <a:pt x="144322" y="244381"/>
                </a:cubicBezTo>
                <a:cubicBezTo>
                  <a:pt x="125978" y="284951"/>
                  <a:pt x="200766" y="526251"/>
                  <a:pt x="212055" y="536481"/>
                </a:cubicBezTo>
                <a:cubicBezTo>
                  <a:pt x="223344" y="546711"/>
                  <a:pt x="233927" y="374908"/>
                  <a:pt x="212055" y="305764"/>
                </a:cubicBezTo>
                <a:cubicBezTo>
                  <a:pt x="190183" y="236620"/>
                  <a:pt x="109750" y="170297"/>
                  <a:pt x="80822" y="121614"/>
                </a:cubicBezTo>
                <a:cubicBezTo>
                  <a:pt x="51894" y="72931"/>
                  <a:pt x="-29245" y="-23377"/>
                  <a:pt x="10972" y="519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: 図形 1082">
            <a:extLst>
              <a:ext uri="{FF2B5EF4-FFF2-40B4-BE49-F238E27FC236}">
                <a16:creationId xmlns:a16="http://schemas.microsoft.com/office/drawing/2014/main" id="{FC703408-4BF7-4442-8651-F046DEACAA16}"/>
              </a:ext>
            </a:extLst>
          </p:cNvPr>
          <p:cNvSpPr/>
          <p:nvPr/>
        </p:nvSpPr>
        <p:spPr>
          <a:xfrm>
            <a:off x="4302295" y="1584381"/>
            <a:ext cx="579277" cy="416124"/>
          </a:xfrm>
          <a:custGeom>
            <a:avLst/>
            <a:gdLst>
              <a:gd name="connsiteX0" fmla="*/ 888 w 579277"/>
              <a:gd name="connsiteY0" fmla="*/ 413752 h 416124"/>
              <a:gd name="connsiteX1" fmla="*/ 153288 w 579277"/>
              <a:gd name="connsiteY1" fmla="*/ 176686 h 416124"/>
              <a:gd name="connsiteX2" fmla="*/ 271822 w 579277"/>
              <a:gd name="connsiteY2" fmla="*/ 79319 h 416124"/>
              <a:gd name="connsiteX3" fmla="*/ 574505 w 579277"/>
              <a:gd name="connsiteY3" fmla="*/ 159752 h 416124"/>
              <a:gd name="connsiteX4" fmla="*/ 441155 w 579277"/>
              <a:gd name="connsiteY4" fmla="*/ 79319 h 416124"/>
              <a:gd name="connsiteX5" fmla="*/ 227372 w 579277"/>
              <a:gd name="connsiteY5" fmla="*/ 15819 h 416124"/>
              <a:gd name="connsiteX6" fmla="*/ 888 w 579277"/>
              <a:gd name="connsiteY6" fmla="*/ 413752 h 416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9277" h="416124">
                <a:moveTo>
                  <a:pt x="888" y="413752"/>
                </a:moveTo>
                <a:cubicBezTo>
                  <a:pt x="-11459" y="440563"/>
                  <a:pt x="108132" y="232425"/>
                  <a:pt x="153288" y="176686"/>
                </a:cubicBezTo>
                <a:cubicBezTo>
                  <a:pt x="198444" y="120947"/>
                  <a:pt x="201619" y="82141"/>
                  <a:pt x="271822" y="79319"/>
                </a:cubicBezTo>
                <a:cubicBezTo>
                  <a:pt x="342025" y="76497"/>
                  <a:pt x="546283" y="159752"/>
                  <a:pt x="574505" y="159752"/>
                </a:cubicBezTo>
                <a:cubicBezTo>
                  <a:pt x="602727" y="159752"/>
                  <a:pt x="499011" y="103308"/>
                  <a:pt x="441155" y="79319"/>
                </a:cubicBezTo>
                <a:cubicBezTo>
                  <a:pt x="383300" y="55330"/>
                  <a:pt x="297222" y="-36392"/>
                  <a:pt x="227372" y="15819"/>
                </a:cubicBezTo>
                <a:cubicBezTo>
                  <a:pt x="157522" y="68030"/>
                  <a:pt x="13235" y="386941"/>
                  <a:pt x="888" y="4137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: 図形 1083">
            <a:extLst>
              <a:ext uri="{FF2B5EF4-FFF2-40B4-BE49-F238E27FC236}">
                <a16:creationId xmlns:a16="http://schemas.microsoft.com/office/drawing/2014/main" id="{11A30F2E-F103-43C6-96C7-8331BAD3AE53}"/>
              </a:ext>
            </a:extLst>
          </p:cNvPr>
          <p:cNvSpPr/>
          <p:nvPr/>
        </p:nvSpPr>
        <p:spPr>
          <a:xfrm>
            <a:off x="3682488" y="1630539"/>
            <a:ext cx="642245" cy="315127"/>
          </a:xfrm>
          <a:custGeom>
            <a:avLst/>
            <a:gdLst>
              <a:gd name="connsiteX0" fmla="*/ 641862 w 642245"/>
              <a:gd name="connsiteY0" fmla="*/ 314678 h 315127"/>
              <a:gd name="connsiteX1" fmla="*/ 504279 w 642245"/>
              <a:gd name="connsiteY1" fmla="*/ 113594 h 315127"/>
              <a:gd name="connsiteX2" fmla="*/ 330712 w 642245"/>
              <a:gd name="connsiteY2" fmla="*/ 50094 h 315127"/>
              <a:gd name="connsiteX3" fmla="*/ 4745 w 642245"/>
              <a:gd name="connsiteY3" fmla="*/ 251178 h 315127"/>
              <a:gd name="connsiteX4" fmla="*/ 129629 w 642245"/>
              <a:gd name="connsiteY4" fmla="*/ 141111 h 315127"/>
              <a:gd name="connsiteX5" fmla="*/ 25912 w 642245"/>
              <a:gd name="connsiteY5" fmla="*/ 259644 h 315127"/>
              <a:gd name="connsiteX6" fmla="*/ 256629 w 642245"/>
              <a:gd name="connsiteY6" fmla="*/ 24694 h 315127"/>
              <a:gd name="connsiteX7" fmla="*/ 366695 w 642245"/>
              <a:gd name="connsiteY7" fmla="*/ 5644 h 315127"/>
              <a:gd name="connsiteX8" fmla="*/ 411145 w 642245"/>
              <a:gd name="connsiteY8" fmla="*/ 11994 h 315127"/>
              <a:gd name="connsiteX9" fmla="*/ 385745 w 642245"/>
              <a:gd name="connsiteY9" fmla="*/ 11994 h 315127"/>
              <a:gd name="connsiteX10" fmla="*/ 540262 w 642245"/>
              <a:gd name="connsiteY10" fmla="*/ 52211 h 315127"/>
              <a:gd name="connsiteX11" fmla="*/ 641862 w 642245"/>
              <a:gd name="connsiteY11" fmla="*/ 314678 h 315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2245" h="315127">
                <a:moveTo>
                  <a:pt x="641862" y="314678"/>
                </a:moveTo>
                <a:cubicBezTo>
                  <a:pt x="635865" y="324909"/>
                  <a:pt x="556137" y="157691"/>
                  <a:pt x="504279" y="113594"/>
                </a:cubicBezTo>
                <a:cubicBezTo>
                  <a:pt x="452421" y="69497"/>
                  <a:pt x="413967" y="27163"/>
                  <a:pt x="330712" y="50094"/>
                </a:cubicBezTo>
                <a:cubicBezTo>
                  <a:pt x="247457" y="73025"/>
                  <a:pt x="38259" y="236008"/>
                  <a:pt x="4745" y="251178"/>
                </a:cubicBezTo>
                <a:cubicBezTo>
                  <a:pt x="-28769" y="266348"/>
                  <a:pt x="126101" y="139700"/>
                  <a:pt x="129629" y="141111"/>
                </a:cubicBezTo>
                <a:cubicBezTo>
                  <a:pt x="133157" y="142522"/>
                  <a:pt x="4745" y="279047"/>
                  <a:pt x="25912" y="259644"/>
                </a:cubicBezTo>
                <a:cubicBezTo>
                  <a:pt x="47079" y="240241"/>
                  <a:pt x="199832" y="67027"/>
                  <a:pt x="256629" y="24694"/>
                </a:cubicBezTo>
                <a:cubicBezTo>
                  <a:pt x="313426" y="-17639"/>
                  <a:pt x="340942" y="7761"/>
                  <a:pt x="366695" y="5644"/>
                </a:cubicBezTo>
                <a:cubicBezTo>
                  <a:pt x="392448" y="3527"/>
                  <a:pt x="407970" y="10936"/>
                  <a:pt x="411145" y="11994"/>
                </a:cubicBezTo>
                <a:cubicBezTo>
                  <a:pt x="414320" y="13052"/>
                  <a:pt x="364226" y="5291"/>
                  <a:pt x="385745" y="11994"/>
                </a:cubicBezTo>
                <a:cubicBezTo>
                  <a:pt x="407264" y="18697"/>
                  <a:pt x="498281" y="5644"/>
                  <a:pt x="540262" y="52211"/>
                </a:cubicBezTo>
                <a:cubicBezTo>
                  <a:pt x="582243" y="98778"/>
                  <a:pt x="647859" y="304447"/>
                  <a:pt x="641862" y="3146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: 図形 1085">
            <a:extLst>
              <a:ext uri="{FF2B5EF4-FFF2-40B4-BE49-F238E27FC236}">
                <a16:creationId xmlns:a16="http://schemas.microsoft.com/office/drawing/2014/main" id="{D1968B00-09A4-462C-B704-BEF9AD2B450C}"/>
              </a:ext>
            </a:extLst>
          </p:cNvPr>
          <p:cNvSpPr/>
          <p:nvPr/>
        </p:nvSpPr>
        <p:spPr>
          <a:xfrm>
            <a:off x="4299752" y="1569978"/>
            <a:ext cx="299765" cy="396434"/>
          </a:xfrm>
          <a:custGeom>
            <a:avLst/>
            <a:gdLst>
              <a:gd name="connsiteX0" fmla="*/ 1315 w 299765"/>
              <a:gd name="connsiteY0" fmla="*/ 396405 h 396434"/>
              <a:gd name="connsiteX1" fmla="*/ 71165 w 299765"/>
              <a:gd name="connsiteY1" fmla="*/ 117005 h 396434"/>
              <a:gd name="connsiteX2" fmla="*/ 49998 w 299765"/>
              <a:gd name="connsiteY2" fmla="*/ 237655 h 396434"/>
              <a:gd name="connsiteX3" fmla="*/ 47881 w 299765"/>
              <a:gd name="connsiteY3" fmla="*/ 83139 h 396434"/>
              <a:gd name="connsiteX4" fmla="*/ 30948 w 299765"/>
              <a:gd name="connsiteY4" fmla="*/ 152989 h 396434"/>
              <a:gd name="connsiteX5" fmla="*/ 100798 w 299765"/>
              <a:gd name="connsiteY5" fmla="*/ 32339 h 396434"/>
              <a:gd name="connsiteX6" fmla="*/ 299765 w 299765"/>
              <a:gd name="connsiteY6" fmla="*/ 589 h 396434"/>
              <a:gd name="connsiteX7" fmla="*/ 100798 w 299765"/>
              <a:gd name="connsiteY7" fmla="*/ 51389 h 396434"/>
              <a:gd name="connsiteX8" fmla="*/ 272248 w 299765"/>
              <a:gd name="connsiteY8" fmla="*/ 38689 h 396434"/>
              <a:gd name="connsiteX9" fmla="*/ 143131 w 299765"/>
              <a:gd name="connsiteY9" fmla="*/ 97955 h 396434"/>
              <a:gd name="connsiteX10" fmla="*/ 1315 w 299765"/>
              <a:gd name="connsiteY10" fmla="*/ 396405 h 396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9765" h="396434">
                <a:moveTo>
                  <a:pt x="1315" y="396405"/>
                </a:moveTo>
                <a:cubicBezTo>
                  <a:pt x="-10679" y="399580"/>
                  <a:pt x="63051" y="143463"/>
                  <a:pt x="71165" y="117005"/>
                </a:cubicBezTo>
                <a:cubicBezTo>
                  <a:pt x="79279" y="90547"/>
                  <a:pt x="53879" y="243299"/>
                  <a:pt x="49998" y="237655"/>
                </a:cubicBezTo>
                <a:cubicBezTo>
                  <a:pt x="46117" y="232011"/>
                  <a:pt x="51056" y="97250"/>
                  <a:pt x="47881" y="83139"/>
                </a:cubicBezTo>
                <a:cubicBezTo>
                  <a:pt x="44706" y="69028"/>
                  <a:pt x="22129" y="161456"/>
                  <a:pt x="30948" y="152989"/>
                </a:cubicBezTo>
                <a:cubicBezTo>
                  <a:pt x="39767" y="144522"/>
                  <a:pt x="55995" y="57739"/>
                  <a:pt x="100798" y="32339"/>
                </a:cubicBezTo>
                <a:cubicBezTo>
                  <a:pt x="145601" y="6939"/>
                  <a:pt x="299765" y="-2586"/>
                  <a:pt x="299765" y="589"/>
                </a:cubicBezTo>
                <a:cubicBezTo>
                  <a:pt x="299765" y="3764"/>
                  <a:pt x="105384" y="45039"/>
                  <a:pt x="100798" y="51389"/>
                </a:cubicBezTo>
                <a:cubicBezTo>
                  <a:pt x="96212" y="57739"/>
                  <a:pt x="265193" y="30928"/>
                  <a:pt x="272248" y="38689"/>
                </a:cubicBezTo>
                <a:cubicBezTo>
                  <a:pt x="279304" y="46450"/>
                  <a:pt x="186875" y="42216"/>
                  <a:pt x="143131" y="97955"/>
                </a:cubicBezTo>
                <a:cubicBezTo>
                  <a:pt x="99387" y="153694"/>
                  <a:pt x="13309" y="393230"/>
                  <a:pt x="1315" y="39640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: 図形 1086">
            <a:extLst>
              <a:ext uri="{FF2B5EF4-FFF2-40B4-BE49-F238E27FC236}">
                <a16:creationId xmlns:a16="http://schemas.microsoft.com/office/drawing/2014/main" id="{3820DFD4-137E-45DE-A07E-592F1D69528C}"/>
              </a:ext>
            </a:extLst>
          </p:cNvPr>
          <p:cNvSpPr/>
          <p:nvPr/>
        </p:nvSpPr>
        <p:spPr>
          <a:xfrm>
            <a:off x="3854450" y="1587881"/>
            <a:ext cx="470031" cy="260894"/>
          </a:xfrm>
          <a:custGeom>
            <a:avLst/>
            <a:gdLst>
              <a:gd name="connsiteX0" fmla="*/ 469900 w 470031"/>
              <a:gd name="connsiteY0" fmla="*/ 259969 h 260894"/>
              <a:gd name="connsiteX1" fmla="*/ 376767 w 470031"/>
              <a:gd name="connsiteY1" fmla="*/ 10202 h 260894"/>
              <a:gd name="connsiteX2" fmla="*/ 48683 w 470031"/>
              <a:gd name="connsiteY2" fmla="*/ 48302 h 260894"/>
              <a:gd name="connsiteX3" fmla="*/ 156633 w 470031"/>
              <a:gd name="connsiteY3" fmla="*/ 48302 h 260894"/>
              <a:gd name="connsiteX4" fmla="*/ 0 w 470031"/>
              <a:gd name="connsiteY4" fmla="*/ 56769 h 260894"/>
              <a:gd name="connsiteX5" fmla="*/ 325967 w 470031"/>
              <a:gd name="connsiteY5" fmla="*/ 41952 h 260894"/>
              <a:gd name="connsiteX6" fmla="*/ 395817 w 470031"/>
              <a:gd name="connsiteY6" fmla="*/ 92752 h 260894"/>
              <a:gd name="connsiteX7" fmla="*/ 469900 w 470031"/>
              <a:gd name="connsiteY7" fmla="*/ 259969 h 260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0031" h="260894">
                <a:moveTo>
                  <a:pt x="469900" y="259969"/>
                </a:moveTo>
                <a:cubicBezTo>
                  <a:pt x="466725" y="246211"/>
                  <a:pt x="446970" y="45480"/>
                  <a:pt x="376767" y="10202"/>
                </a:cubicBezTo>
                <a:cubicBezTo>
                  <a:pt x="306564" y="-25076"/>
                  <a:pt x="85372" y="41952"/>
                  <a:pt x="48683" y="48302"/>
                </a:cubicBezTo>
                <a:cubicBezTo>
                  <a:pt x="11994" y="54652"/>
                  <a:pt x="164747" y="46891"/>
                  <a:pt x="156633" y="48302"/>
                </a:cubicBezTo>
                <a:cubicBezTo>
                  <a:pt x="148519" y="49713"/>
                  <a:pt x="0" y="56769"/>
                  <a:pt x="0" y="56769"/>
                </a:cubicBezTo>
                <a:cubicBezTo>
                  <a:pt x="28222" y="55711"/>
                  <a:pt x="259997" y="35955"/>
                  <a:pt x="325967" y="41952"/>
                </a:cubicBezTo>
                <a:cubicBezTo>
                  <a:pt x="391937" y="47949"/>
                  <a:pt x="373592" y="55358"/>
                  <a:pt x="395817" y="92752"/>
                </a:cubicBezTo>
                <a:cubicBezTo>
                  <a:pt x="418042" y="130146"/>
                  <a:pt x="473075" y="273727"/>
                  <a:pt x="469900" y="2599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: 図形 1087">
            <a:extLst>
              <a:ext uri="{FF2B5EF4-FFF2-40B4-BE49-F238E27FC236}">
                <a16:creationId xmlns:a16="http://schemas.microsoft.com/office/drawing/2014/main" id="{ED803F09-80E2-46F4-8422-5EE3E06B122A}"/>
              </a:ext>
            </a:extLst>
          </p:cNvPr>
          <p:cNvSpPr/>
          <p:nvPr/>
        </p:nvSpPr>
        <p:spPr>
          <a:xfrm>
            <a:off x="3529191" y="1772548"/>
            <a:ext cx="710860" cy="414877"/>
          </a:xfrm>
          <a:custGeom>
            <a:avLst/>
            <a:gdLst>
              <a:gd name="connsiteX0" fmla="*/ 710492 w 710860"/>
              <a:gd name="connsiteY0" fmla="*/ 157852 h 414877"/>
              <a:gd name="connsiteX1" fmla="*/ 475542 w 710860"/>
              <a:gd name="connsiteY1" fmla="*/ 1219 h 414877"/>
              <a:gd name="connsiteX2" fmla="*/ 33159 w 710860"/>
              <a:gd name="connsiteY2" fmla="*/ 257335 h 414877"/>
              <a:gd name="connsiteX3" fmla="*/ 181326 w 710860"/>
              <a:gd name="connsiteY3" fmla="*/ 140919 h 414877"/>
              <a:gd name="connsiteX4" fmla="*/ 1409 w 710860"/>
              <a:gd name="connsiteY4" fmla="*/ 413969 h 414877"/>
              <a:gd name="connsiteX5" fmla="*/ 299859 w 710860"/>
              <a:gd name="connsiteY5" fmla="*/ 30852 h 414877"/>
              <a:gd name="connsiteX6" fmla="*/ 524226 w 710860"/>
              <a:gd name="connsiteY6" fmla="*/ 94352 h 414877"/>
              <a:gd name="connsiteX7" fmla="*/ 710492 w 710860"/>
              <a:gd name="connsiteY7" fmla="*/ 157852 h 41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0860" h="414877">
                <a:moveTo>
                  <a:pt x="710492" y="157852"/>
                </a:moveTo>
                <a:cubicBezTo>
                  <a:pt x="702378" y="142330"/>
                  <a:pt x="588431" y="-15362"/>
                  <a:pt x="475542" y="1219"/>
                </a:cubicBezTo>
                <a:cubicBezTo>
                  <a:pt x="362653" y="17800"/>
                  <a:pt x="82195" y="234052"/>
                  <a:pt x="33159" y="257335"/>
                </a:cubicBezTo>
                <a:cubicBezTo>
                  <a:pt x="-15877" y="280618"/>
                  <a:pt x="186618" y="114813"/>
                  <a:pt x="181326" y="140919"/>
                </a:cubicBezTo>
                <a:cubicBezTo>
                  <a:pt x="176034" y="167025"/>
                  <a:pt x="-18346" y="432313"/>
                  <a:pt x="1409" y="413969"/>
                </a:cubicBezTo>
                <a:cubicBezTo>
                  <a:pt x="21164" y="395625"/>
                  <a:pt x="212723" y="84121"/>
                  <a:pt x="299859" y="30852"/>
                </a:cubicBezTo>
                <a:cubicBezTo>
                  <a:pt x="386995" y="-22417"/>
                  <a:pt x="457551" y="72832"/>
                  <a:pt x="524226" y="94352"/>
                </a:cubicBezTo>
                <a:cubicBezTo>
                  <a:pt x="590901" y="115871"/>
                  <a:pt x="718606" y="173374"/>
                  <a:pt x="710492" y="1578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: 図形 1088">
            <a:extLst>
              <a:ext uri="{FF2B5EF4-FFF2-40B4-BE49-F238E27FC236}">
                <a16:creationId xmlns:a16="http://schemas.microsoft.com/office/drawing/2014/main" id="{CE9863AD-2FA4-4338-BCAB-394E94990EFF}"/>
              </a:ext>
            </a:extLst>
          </p:cNvPr>
          <p:cNvSpPr/>
          <p:nvPr/>
        </p:nvSpPr>
        <p:spPr>
          <a:xfrm>
            <a:off x="4372999" y="1675217"/>
            <a:ext cx="819978" cy="304011"/>
          </a:xfrm>
          <a:custGeom>
            <a:avLst/>
            <a:gdLst>
              <a:gd name="connsiteX0" fmla="*/ 34 w 819978"/>
              <a:gd name="connsiteY0" fmla="*/ 280583 h 304011"/>
              <a:gd name="connsiteX1" fmla="*/ 302718 w 819978"/>
              <a:gd name="connsiteY1" fmla="*/ 92200 h 304011"/>
              <a:gd name="connsiteX2" fmla="*/ 124918 w 819978"/>
              <a:gd name="connsiteY2" fmla="*/ 149350 h 304011"/>
              <a:gd name="connsiteX3" fmla="*/ 372568 w 819978"/>
              <a:gd name="connsiteY3" fmla="*/ 1183 h 304011"/>
              <a:gd name="connsiteX4" fmla="*/ 762034 w 819978"/>
              <a:gd name="connsiteY4" fmla="*/ 244600 h 304011"/>
              <a:gd name="connsiteX5" fmla="*/ 577884 w 819978"/>
              <a:gd name="connsiteY5" fmla="*/ 138766 h 304011"/>
              <a:gd name="connsiteX6" fmla="*/ 819184 w 819978"/>
              <a:gd name="connsiteY6" fmla="*/ 303866 h 304011"/>
              <a:gd name="connsiteX7" fmla="*/ 478401 w 819978"/>
              <a:gd name="connsiteY7" fmla="*/ 104900 h 304011"/>
              <a:gd name="connsiteX8" fmla="*/ 505918 w 819978"/>
              <a:gd name="connsiteY8" fmla="*/ 157816 h 304011"/>
              <a:gd name="connsiteX9" fmla="*/ 584234 w 819978"/>
              <a:gd name="connsiteY9" fmla="*/ 195916 h 304011"/>
              <a:gd name="connsiteX10" fmla="*/ 423368 w 819978"/>
              <a:gd name="connsiteY10" fmla="*/ 75266 h 304011"/>
              <a:gd name="connsiteX11" fmla="*/ 283668 w 819978"/>
              <a:gd name="connsiteY11" fmla="*/ 185333 h 304011"/>
              <a:gd name="connsiteX12" fmla="*/ 34 w 819978"/>
              <a:gd name="connsiteY12" fmla="*/ 280583 h 304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9978" h="304011">
                <a:moveTo>
                  <a:pt x="34" y="280583"/>
                </a:moveTo>
                <a:cubicBezTo>
                  <a:pt x="3209" y="265061"/>
                  <a:pt x="281904" y="114072"/>
                  <a:pt x="302718" y="92200"/>
                </a:cubicBezTo>
                <a:cubicBezTo>
                  <a:pt x="323532" y="70328"/>
                  <a:pt x="113276" y="164519"/>
                  <a:pt x="124918" y="149350"/>
                </a:cubicBezTo>
                <a:cubicBezTo>
                  <a:pt x="136560" y="134181"/>
                  <a:pt x="266382" y="-14692"/>
                  <a:pt x="372568" y="1183"/>
                </a:cubicBezTo>
                <a:cubicBezTo>
                  <a:pt x="478754" y="17058"/>
                  <a:pt x="727815" y="221670"/>
                  <a:pt x="762034" y="244600"/>
                </a:cubicBezTo>
                <a:cubicBezTo>
                  <a:pt x="796253" y="267530"/>
                  <a:pt x="568359" y="128888"/>
                  <a:pt x="577884" y="138766"/>
                </a:cubicBezTo>
                <a:cubicBezTo>
                  <a:pt x="587409" y="148644"/>
                  <a:pt x="835765" y="309510"/>
                  <a:pt x="819184" y="303866"/>
                </a:cubicBezTo>
                <a:cubicBezTo>
                  <a:pt x="802604" y="298222"/>
                  <a:pt x="530612" y="129242"/>
                  <a:pt x="478401" y="104900"/>
                </a:cubicBezTo>
                <a:cubicBezTo>
                  <a:pt x="426190" y="80558"/>
                  <a:pt x="488279" y="142647"/>
                  <a:pt x="505918" y="157816"/>
                </a:cubicBezTo>
                <a:cubicBezTo>
                  <a:pt x="523557" y="172985"/>
                  <a:pt x="597992" y="209674"/>
                  <a:pt x="584234" y="195916"/>
                </a:cubicBezTo>
                <a:cubicBezTo>
                  <a:pt x="570476" y="182158"/>
                  <a:pt x="473462" y="77030"/>
                  <a:pt x="423368" y="75266"/>
                </a:cubicBezTo>
                <a:cubicBezTo>
                  <a:pt x="373274" y="73502"/>
                  <a:pt x="356693" y="152877"/>
                  <a:pt x="283668" y="185333"/>
                </a:cubicBezTo>
                <a:cubicBezTo>
                  <a:pt x="210643" y="217789"/>
                  <a:pt x="-3141" y="296105"/>
                  <a:pt x="34" y="2805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: 図形 1089">
            <a:extLst>
              <a:ext uri="{FF2B5EF4-FFF2-40B4-BE49-F238E27FC236}">
                <a16:creationId xmlns:a16="http://schemas.microsoft.com/office/drawing/2014/main" id="{FB5E008E-1939-404C-8414-1C2EFE2195D3}"/>
              </a:ext>
            </a:extLst>
          </p:cNvPr>
          <p:cNvSpPr/>
          <p:nvPr/>
        </p:nvSpPr>
        <p:spPr>
          <a:xfrm>
            <a:off x="3445898" y="1932676"/>
            <a:ext cx="694403" cy="344872"/>
          </a:xfrm>
          <a:custGeom>
            <a:avLst/>
            <a:gdLst>
              <a:gd name="connsiteX0" fmla="*/ 694302 w 694403"/>
              <a:gd name="connsiteY0" fmla="*/ 35824 h 344872"/>
              <a:gd name="connsiteX1" fmla="*/ 397969 w 694403"/>
              <a:gd name="connsiteY1" fmla="*/ 25241 h 344872"/>
              <a:gd name="connsiteX2" fmla="*/ 474169 w 694403"/>
              <a:gd name="connsiteY2" fmla="*/ 29474 h 344872"/>
              <a:gd name="connsiteX3" fmla="*/ 207469 w 694403"/>
              <a:gd name="connsiteY3" fmla="*/ 27357 h 344872"/>
              <a:gd name="connsiteX4" fmla="*/ 35 w 694403"/>
              <a:gd name="connsiteY4" fmla="*/ 344857 h 344872"/>
              <a:gd name="connsiteX5" fmla="*/ 190535 w 694403"/>
              <a:gd name="connsiteY5" fmla="*/ 42174 h 344872"/>
              <a:gd name="connsiteX6" fmla="*/ 163019 w 694403"/>
              <a:gd name="connsiteY6" fmla="*/ 249607 h 344872"/>
              <a:gd name="connsiteX7" fmla="*/ 328119 w 694403"/>
              <a:gd name="connsiteY7" fmla="*/ 8307 h 344872"/>
              <a:gd name="connsiteX8" fmla="*/ 429719 w 694403"/>
              <a:gd name="connsiteY8" fmla="*/ 54874 h 344872"/>
              <a:gd name="connsiteX9" fmla="*/ 694302 w 694403"/>
              <a:gd name="connsiteY9" fmla="*/ 35824 h 344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4403" h="344872">
                <a:moveTo>
                  <a:pt x="694302" y="35824"/>
                </a:moveTo>
                <a:cubicBezTo>
                  <a:pt x="689010" y="30885"/>
                  <a:pt x="434658" y="26299"/>
                  <a:pt x="397969" y="25241"/>
                </a:cubicBezTo>
                <a:cubicBezTo>
                  <a:pt x="361280" y="24183"/>
                  <a:pt x="474169" y="29474"/>
                  <a:pt x="474169" y="29474"/>
                </a:cubicBezTo>
                <a:cubicBezTo>
                  <a:pt x="442419" y="29827"/>
                  <a:pt x="286491" y="-25207"/>
                  <a:pt x="207469" y="27357"/>
                </a:cubicBezTo>
                <a:cubicBezTo>
                  <a:pt x="128447" y="79921"/>
                  <a:pt x="2857" y="342388"/>
                  <a:pt x="35" y="344857"/>
                </a:cubicBezTo>
                <a:cubicBezTo>
                  <a:pt x="-2787" y="347327"/>
                  <a:pt x="163371" y="58049"/>
                  <a:pt x="190535" y="42174"/>
                </a:cubicBezTo>
                <a:cubicBezTo>
                  <a:pt x="217699" y="26299"/>
                  <a:pt x="140088" y="255251"/>
                  <a:pt x="163019" y="249607"/>
                </a:cubicBezTo>
                <a:cubicBezTo>
                  <a:pt x="185950" y="243963"/>
                  <a:pt x="283669" y="40762"/>
                  <a:pt x="328119" y="8307"/>
                </a:cubicBezTo>
                <a:cubicBezTo>
                  <a:pt x="372569" y="-24148"/>
                  <a:pt x="363044" y="48524"/>
                  <a:pt x="429719" y="54874"/>
                </a:cubicBezTo>
                <a:cubicBezTo>
                  <a:pt x="496394" y="61224"/>
                  <a:pt x="699594" y="40763"/>
                  <a:pt x="694302" y="358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: 図形 1090">
            <a:extLst>
              <a:ext uri="{FF2B5EF4-FFF2-40B4-BE49-F238E27FC236}">
                <a16:creationId xmlns:a16="http://schemas.microsoft.com/office/drawing/2014/main" id="{132829D1-CDD3-42C7-9C13-DFB74BF835A1}"/>
              </a:ext>
            </a:extLst>
          </p:cNvPr>
          <p:cNvSpPr/>
          <p:nvPr/>
        </p:nvSpPr>
        <p:spPr>
          <a:xfrm>
            <a:off x="4516866" y="1915547"/>
            <a:ext cx="949391" cy="410790"/>
          </a:xfrm>
          <a:custGeom>
            <a:avLst/>
            <a:gdLst>
              <a:gd name="connsiteX0" fmla="*/ 101 w 949391"/>
              <a:gd name="connsiteY0" fmla="*/ 55070 h 410790"/>
              <a:gd name="connsiteX1" fmla="*/ 554667 w 949391"/>
              <a:gd name="connsiteY1" fmla="*/ 36 h 410790"/>
              <a:gd name="connsiteX2" fmla="*/ 226584 w 949391"/>
              <a:gd name="connsiteY2" fmla="*/ 46603 h 410790"/>
              <a:gd name="connsiteX3" fmla="*/ 688017 w 949391"/>
              <a:gd name="connsiteY3" fmla="*/ 48720 h 410790"/>
              <a:gd name="connsiteX4" fmla="*/ 912384 w 949391"/>
              <a:gd name="connsiteY4" fmla="*/ 311186 h 410790"/>
              <a:gd name="connsiteX5" fmla="*/ 717651 w 949391"/>
              <a:gd name="connsiteY5" fmla="*/ 65653 h 410790"/>
              <a:gd name="connsiteX6" fmla="*/ 948367 w 949391"/>
              <a:gd name="connsiteY6" fmla="*/ 410670 h 410790"/>
              <a:gd name="connsiteX7" fmla="*/ 605467 w 949391"/>
              <a:gd name="connsiteY7" fmla="*/ 21203 h 410790"/>
              <a:gd name="connsiteX8" fmla="*/ 101 w 949391"/>
              <a:gd name="connsiteY8" fmla="*/ 55070 h 410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9391" h="410790">
                <a:moveTo>
                  <a:pt x="101" y="55070"/>
                </a:moveTo>
                <a:cubicBezTo>
                  <a:pt x="-8366" y="51542"/>
                  <a:pt x="516920" y="1447"/>
                  <a:pt x="554667" y="36"/>
                </a:cubicBezTo>
                <a:cubicBezTo>
                  <a:pt x="592414" y="-1375"/>
                  <a:pt x="204359" y="38489"/>
                  <a:pt x="226584" y="46603"/>
                </a:cubicBezTo>
                <a:cubicBezTo>
                  <a:pt x="248809" y="54717"/>
                  <a:pt x="573717" y="4623"/>
                  <a:pt x="688017" y="48720"/>
                </a:cubicBezTo>
                <a:cubicBezTo>
                  <a:pt x="802317" y="92817"/>
                  <a:pt x="907445" y="308364"/>
                  <a:pt x="912384" y="311186"/>
                </a:cubicBezTo>
                <a:cubicBezTo>
                  <a:pt x="917323" y="314008"/>
                  <a:pt x="711654" y="49072"/>
                  <a:pt x="717651" y="65653"/>
                </a:cubicBezTo>
                <a:cubicBezTo>
                  <a:pt x="723648" y="82234"/>
                  <a:pt x="967064" y="418078"/>
                  <a:pt x="948367" y="410670"/>
                </a:cubicBezTo>
                <a:cubicBezTo>
                  <a:pt x="929670" y="403262"/>
                  <a:pt x="757161" y="82234"/>
                  <a:pt x="605467" y="21203"/>
                </a:cubicBezTo>
                <a:cubicBezTo>
                  <a:pt x="453773" y="-39828"/>
                  <a:pt x="8568" y="58598"/>
                  <a:pt x="101" y="550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: 図形 1091">
            <a:extLst>
              <a:ext uri="{FF2B5EF4-FFF2-40B4-BE49-F238E27FC236}">
                <a16:creationId xmlns:a16="http://schemas.microsoft.com/office/drawing/2014/main" id="{90A3E302-F93B-4B93-B7B7-5ED2655F06A0}"/>
              </a:ext>
            </a:extLst>
          </p:cNvPr>
          <p:cNvSpPr/>
          <p:nvPr/>
        </p:nvSpPr>
        <p:spPr>
          <a:xfrm>
            <a:off x="4605260" y="2038155"/>
            <a:ext cx="908127" cy="634546"/>
          </a:xfrm>
          <a:custGeom>
            <a:avLst/>
            <a:gdLst>
              <a:gd name="connsiteX0" fmla="*/ 607 w 908127"/>
              <a:gd name="connsiteY0" fmla="*/ 195 h 634546"/>
              <a:gd name="connsiteX1" fmla="*/ 625023 w 908127"/>
              <a:gd name="connsiteY1" fmla="*/ 53112 h 634546"/>
              <a:gd name="connsiteX2" fmla="*/ 855740 w 908127"/>
              <a:gd name="connsiteY2" fmla="*/ 252078 h 634546"/>
              <a:gd name="connsiteX3" fmla="*/ 874790 w 908127"/>
              <a:gd name="connsiteY3" fmla="*/ 561112 h 634546"/>
              <a:gd name="connsiteX4" fmla="*/ 904423 w 908127"/>
              <a:gd name="connsiteY4" fmla="*/ 491262 h 634546"/>
              <a:gd name="connsiteX5" fmla="*/ 904423 w 908127"/>
              <a:gd name="connsiteY5" fmla="*/ 626728 h 634546"/>
              <a:gd name="connsiteX6" fmla="*/ 874790 w 908127"/>
              <a:gd name="connsiteY6" fmla="*/ 216095 h 634546"/>
              <a:gd name="connsiteX7" fmla="*/ 898073 w 908127"/>
              <a:gd name="connsiteY7" fmla="*/ 336745 h 634546"/>
              <a:gd name="connsiteX8" fmla="*/ 690640 w 908127"/>
              <a:gd name="connsiteY8" fmla="*/ 101795 h 634546"/>
              <a:gd name="connsiteX9" fmla="*/ 483207 w 908127"/>
              <a:gd name="connsiteY9" fmla="*/ 59462 h 634546"/>
              <a:gd name="connsiteX10" fmla="*/ 747790 w 908127"/>
              <a:gd name="connsiteY10" fmla="*/ 36178 h 634546"/>
              <a:gd name="connsiteX11" fmla="*/ 607 w 908127"/>
              <a:gd name="connsiteY11" fmla="*/ 195 h 634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8127" h="634546">
                <a:moveTo>
                  <a:pt x="607" y="195"/>
                </a:moveTo>
                <a:cubicBezTo>
                  <a:pt x="-19854" y="3017"/>
                  <a:pt x="482501" y="11132"/>
                  <a:pt x="625023" y="53112"/>
                </a:cubicBezTo>
                <a:cubicBezTo>
                  <a:pt x="767545" y="95093"/>
                  <a:pt x="814112" y="167411"/>
                  <a:pt x="855740" y="252078"/>
                </a:cubicBezTo>
                <a:cubicBezTo>
                  <a:pt x="897368" y="336745"/>
                  <a:pt x="866676" y="521248"/>
                  <a:pt x="874790" y="561112"/>
                </a:cubicBezTo>
                <a:cubicBezTo>
                  <a:pt x="882904" y="600976"/>
                  <a:pt x="899484" y="480326"/>
                  <a:pt x="904423" y="491262"/>
                </a:cubicBezTo>
                <a:cubicBezTo>
                  <a:pt x="909362" y="502198"/>
                  <a:pt x="909362" y="672589"/>
                  <a:pt x="904423" y="626728"/>
                </a:cubicBezTo>
                <a:cubicBezTo>
                  <a:pt x="899484" y="580867"/>
                  <a:pt x="875848" y="264425"/>
                  <a:pt x="874790" y="216095"/>
                </a:cubicBezTo>
                <a:cubicBezTo>
                  <a:pt x="873732" y="167765"/>
                  <a:pt x="928765" y="355795"/>
                  <a:pt x="898073" y="336745"/>
                </a:cubicBezTo>
                <a:cubicBezTo>
                  <a:pt x="867381" y="317695"/>
                  <a:pt x="759784" y="148009"/>
                  <a:pt x="690640" y="101795"/>
                </a:cubicBezTo>
                <a:cubicBezTo>
                  <a:pt x="621496" y="55581"/>
                  <a:pt x="473682" y="70398"/>
                  <a:pt x="483207" y="59462"/>
                </a:cubicBezTo>
                <a:cubicBezTo>
                  <a:pt x="492732" y="48526"/>
                  <a:pt x="822226" y="46409"/>
                  <a:pt x="747790" y="36178"/>
                </a:cubicBezTo>
                <a:cubicBezTo>
                  <a:pt x="673354" y="25947"/>
                  <a:pt x="21068" y="-2627"/>
                  <a:pt x="607" y="1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: 図形 1092">
            <a:extLst>
              <a:ext uri="{FF2B5EF4-FFF2-40B4-BE49-F238E27FC236}">
                <a16:creationId xmlns:a16="http://schemas.microsoft.com/office/drawing/2014/main" id="{90395A7B-2CBE-4AF5-82C5-4B8A7B2FE7CD}"/>
              </a:ext>
            </a:extLst>
          </p:cNvPr>
          <p:cNvSpPr/>
          <p:nvPr/>
        </p:nvSpPr>
        <p:spPr>
          <a:xfrm>
            <a:off x="3298224" y="2142441"/>
            <a:ext cx="620168" cy="820943"/>
          </a:xfrm>
          <a:custGeom>
            <a:avLst/>
            <a:gdLst>
              <a:gd name="connsiteX0" fmla="*/ 619726 w 620168"/>
              <a:gd name="connsiteY0" fmla="*/ 3859 h 820943"/>
              <a:gd name="connsiteX1" fmla="*/ 281059 w 620168"/>
              <a:gd name="connsiteY1" fmla="*/ 69476 h 820943"/>
              <a:gd name="connsiteX2" fmla="*/ 8009 w 620168"/>
              <a:gd name="connsiteY2" fmla="*/ 571126 h 820943"/>
              <a:gd name="connsiteX3" fmla="*/ 69393 w 620168"/>
              <a:gd name="connsiteY3" fmla="*/ 264209 h 820943"/>
              <a:gd name="connsiteX4" fmla="*/ 33409 w 620168"/>
              <a:gd name="connsiteY4" fmla="*/ 820892 h 820943"/>
              <a:gd name="connsiteX5" fmla="*/ 50343 w 620168"/>
              <a:gd name="connsiteY5" fmla="*/ 228226 h 820943"/>
              <a:gd name="connsiteX6" fmla="*/ 43993 w 620168"/>
              <a:gd name="connsiteY6" fmla="*/ 410259 h 820943"/>
              <a:gd name="connsiteX7" fmla="*/ 149826 w 620168"/>
              <a:gd name="connsiteY7" fmla="*/ 141442 h 820943"/>
              <a:gd name="connsiteX8" fmla="*/ 276826 w 620168"/>
              <a:gd name="connsiteY8" fmla="*/ 41959 h 820943"/>
              <a:gd name="connsiteX9" fmla="*/ 441926 w 620168"/>
              <a:gd name="connsiteY9" fmla="*/ 41959 h 820943"/>
              <a:gd name="connsiteX10" fmla="*/ 206976 w 620168"/>
              <a:gd name="connsiteY10" fmla="*/ 65242 h 820943"/>
              <a:gd name="connsiteX11" fmla="*/ 619726 w 620168"/>
              <a:gd name="connsiteY11" fmla="*/ 3859 h 820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0168" h="820943">
                <a:moveTo>
                  <a:pt x="619726" y="3859"/>
                </a:moveTo>
                <a:cubicBezTo>
                  <a:pt x="632073" y="4565"/>
                  <a:pt x="383012" y="-25069"/>
                  <a:pt x="281059" y="69476"/>
                </a:cubicBezTo>
                <a:cubicBezTo>
                  <a:pt x="179106" y="164021"/>
                  <a:pt x="43287" y="538671"/>
                  <a:pt x="8009" y="571126"/>
                </a:cubicBezTo>
                <a:cubicBezTo>
                  <a:pt x="-27269" y="603581"/>
                  <a:pt x="65160" y="222581"/>
                  <a:pt x="69393" y="264209"/>
                </a:cubicBezTo>
                <a:cubicBezTo>
                  <a:pt x="73626" y="305837"/>
                  <a:pt x="36584" y="826889"/>
                  <a:pt x="33409" y="820892"/>
                </a:cubicBezTo>
                <a:cubicBezTo>
                  <a:pt x="30234" y="814895"/>
                  <a:pt x="48579" y="296665"/>
                  <a:pt x="50343" y="228226"/>
                </a:cubicBezTo>
                <a:cubicBezTo>
                  <a:pt x="52107" y="159787"/>
                  <a:pt x="27412" y="424723"/>
                  <a:pt x="43993" y="410259"/>
                </a:cubicBezTo>
                <a:cubicBezTo>
                  <a:pt x="60573" y="395795"/>
                  <a:pt x="111021" y="202825"/>
                  <a:pt x="149826" y="141442"/>
                </a:cubicBezTo>
                <a:cubicBezTo>
                  <a:pt x="188631" y="80059"/>
                  <a:pt x="228143" y="58540"/>
                  <a:pt x="276826" y="41959"/>
                </a:cubicBezTo>
                <a:cubicBezTo>
                  <a:pt x="325509" y="25379"/>
                  <a:pt x="453568" y="38078"/>
                  <a:pt x="441926" y="41959"/>
                </a:cubicBezTo>
                <a:cubicBezTo>
                  <a:pt x="430284" y="45840"/>
                  <a:pt x="181929" y="73003"/>
                  <a:pt x="206976" y="65242"/>
                </a:cubicBezTo>
                <a:cubicBezTo>
                  <a:pt x="232023" y="57481"/>
                  <a:pt x="607379" y="3153"/>
                  <a:pt x="619726" y="38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: 図形 1093">
            <a:extLst>
              <a:ext uri="{FF2B5EF4-FFF2-40B4-BE49-F238E27FC236}">
                <a16:creationId xmlns:a16="http://schemas.microsoft.com/office/drawing/2014/main" id="{AE45863C-26E7-4FB7-9025-6FD6EB3F16EA}"/>
              </a:ext>
            </a:extLst>
          </p:cNvPr>
          <p:cNvSpPr/>
          <p:nvPr/>
        </p:nvSpPr>
        <p:spPr>
          <a:xfrm>
            <a:off x="4847165" y="2148340"/>
            <a:ext cx="690629" cy="955623"/>
          </a:xfrm>
          <a:custGeom>
            <a:avLst/>
            <a:gdLst>
              <a:gd name="connsiteX0" fmla="*/ 2 w 690629"/>
              <a:gd name="connsiteY0" fmla="*/ 77 h 955623"/>
              <a:gd name="connsiteX1" fmla="*/ 414868 w 690629"/>
              <a:gd name="connsiteY1" fmla="*/ 108027 h 955623"/>
              <a:gd name="connsiteX2" fmla="*/ 535518 w 690629"/>
              <a:gd name="connsiteY2" fmla="*/ 215977 h 955623"/>
              <a:gd name="connsiteX3" fmla="*/ 683685 w 690629"/>
              <a:gd name="connsiteY3" fmla="*/ 762077 h 955623"/>
              <a:gd name="connsiteX4" fmla="*/ 660402 w 690629"/>
              <a:gd name="connsiteY4" fmla="*/ 421293 h 955623"/>
              <a:gd name="connsiteX5" fmla="*/ 607485 w 690629"/>
              <a:gd name="connsiteY5" fmla="*/ 914477 h 955623"/>
              <a:gd name="connsiteX6" fmla="*/ 622302 w 690629"/>
              <a:gd name="connsiteY6" fmla="*/ 622377 h 955623"/>
              <a:gd name="connsiteX7" fmla="*/ 501652 w 690629"/>
              <a:gd name="connsiteY7" fmla="*/ 954693 h 955623"/>
              <a:gd name="connsiteX8" fmla="*/ 577852 w 690629"/>
              <a:gd name="connsiteY8" fmla="*/ 495377 h 955623"/>
              <a:gd name="connsiteX9" fmla="*/ 491068 w 690629"/>
              <a:gd name="connsiteY9" fmla="*/ 290060 h 955623"/>
              <a:gd name="connsiteX10" fmla="*/ 609602 w 690629"/>
              <a:gd name="connsiteY10" fmla="*/ 313343 h 955623"/>
              <a:gd name="connsiteX11" fmla="*/ 408518 w 690629"/>
              <a:gd name="connsiteY11" fmla="*/ 124960 h 955623"/>
              <a:gd name="connsiteX12" fmla="*/ 2 w 690629"/>
              <a:gd name="connsiteY12" fmla="*/ 77 h 95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90629" h="955623">
                <a:moveTo>
                  <a:pt x="2" y="77"/>
                </a:moveTo>
                <a:cubicBezTo>
                  <a:pt x="1060" y="-2745"/>
                  <a:pt x="325615" y="72044"/>
                  <a:pt x="414868" y="108027"/>
                </a:cubicBezTo>
                <a:cubicBezTo>
                  <a:pt x="504121" y="144010"/>
                  <a:pt x="490715" y="106969"/>
                  <a:pt x="535518" y="215977"/>
                </a:cubicBezTo>
                <a:cubicBezTo>
                  <a:pt x="580321" y="324985"/>
                  <a:pt x="662871" y="727858"/>
                  <a:pt x="683685" y="762077"/>
                </a:cubicBezTo>
                <a:cubicBezTo>
                  <a:pt x="704499" y="796296"/>
                  <a:pt x="673102" y="395893"/>
                  <a:pt x="660402" y="421293"/>
                </a:cubicBezTo>
                <a:cubicBezTo>
                  <a:pt x="647702" y="446693"/>
                  <a:pt x="613835" y="880963"/>
                  <a:pt x="607485" y="914477"/>
                </a:cubicBezTo>
                <a:cubicBezTo>
                  <a:pt x="601135" y="947991"/>
                  <a:pt x="639941" y="615674"/>
                  <a:pt x="622302" y="622377"/>
                </a:cubicBezTo>
                <a:cubicBezTo>
                  <a:pt x="604663" y="629080"/>
                  <a:pt x="509060" y="975860"/>
                  <a:pt x="501652" y="954693"/>
                </a:cubicBezTo>
                <a:cubicBezTo>
                  <a:pt x="494244" y="933526"/>
                  <a:pt x="579616" y="606149"/>
                  <a:pt x="577852" y="495377"/>
                </a:cubicBezTo>
                <a:cubicBezTo>
                  <a:pt x="576088" y="384605"/>
                  <a:pt x="485776" y="320399"/>
                  <a:pt x="491068" y="290060"/>
                </a:cubicBezTo>
                <a:cubicBezTo>
                  <a:pt x="496360" y="259721"/>
                  <a:pt x="623360" y="340860"/>
                  <a:pt x="609602" y="313343"/>
                </a:cubicBezTo>
                <a:cubicBezTo>
                  <a:pt x="595844" y="285826"/>
                  <a:pt x="507649" y="177524"/>
                  <a:pt x="408518" y="124960"/>
                </a:cubicBezTo>
                <a:cubicBezTo>
                  <a:pt x="309387" y="72396"/>
                  <a:pt x="-1056" y="2899"/>
                  <a:pt x="2" y="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: 図形 1096">
            <a:extLst>
              <a:ext uri="{FF2B5EF4-FFF2-40B4-BE49-F238E27FC236}">
                <a16:creationId xmlns:a16="http://schemas.microsoft.com/office/drawing/2014/main" id="{2CEA009A-F152-4573-BE16-3451572A62D0}"/>
              </a:ext>
            </a:extLst>
          </p:cNvPr>
          <p:cNvSpPr/>
          <p:nvPr/>
        </p:nvSpPr>
        <p:spPr>
          <a:xfrm>
            <a:off x="3310120" y="2247282"/>
            <a:ext cx="482980" cy="1037086"/>
          </a:xfrm>
          <a:custGeom>
            <a:avLst/>
            <a:gdLst>
              <a:gd name="connsiteX0" fmla="*/ 478713 w 482980"/>
              <a:gd name="connsiteY0" fmla="*/ 4851 h 1037086"/>
              <a:gd name="connsiteX1" fmla="*/ 341130 w 482980"/>
              <a:gd name="connsiteY1" fmla="*/ 100101 h 1037086"/>
              <a:gd name="connsiteX2" fmla="*/ 163330 w 482980"/>
              <a:gd name="connsiteY2" fmla="*/ 337168 h 1037086"/>
              <a:gd name="connsiteX3" fmla="*/ 258580 w 482980"/>
              <a:gd name="connsiteY3" fmla="*/ 191118 h 1037086"/>
              <a:gd name="connsiteX4" fmla="*/ 72313 w 482980"/>
              <a:gd name="connsiteY4" fmla="*/ 506501 h 1037086"/>
              <a:gd name="connsiteX5" fmla="*/ 205663 w 482980"/>
              <a:gd name="connsiteY5" fmla="*/ 244035 h 1037086"/>
              <a:gd name="connsiteX6" fmla="*/ 51147 w 482980"/>
              <a:gd name="connsiteY6" fmla="*/ 699118 h 1037086"/>
              <a:gd name="connsiteX7" fmla="*/ 140047 w 482980"/>
              <a:gd name="connsiteY7" fmla="*/ 963701 h 1037086"/>
              <a:gd name="connsiteX8" fmla="*/ 89247 w 482980"/>
              <a:gd name="connsiteY8" fmla="*/ 955235 h 1037086"/>
              <a:gd name="connsiteX9" fmla="*/ 120997 w 482980"/>
              <a:gd name="connsiteY9" fmla="*/ 1022968 h 1037086"/>
              <a:gd name="connsiteX10" fmla="*/ 347 w 482980"/>
              <a:gd name="connsiteY10" fmla="*/ 639851 h 1037086"/>
              <a:gd name="connsiteX11" fmla="*/ 165447 w 482980"/>
              <a:gd name="connsiteY11" fmla="*/ 260968 h 1037086"/>
              <a:gd name="connsiteX12" fmla="*/ 176030 w 482980"/>
              <a:gd name="connsiteY12" fmla="*/ 237685 h 1037086"/>
              <a:gd name="connsiteX13" fmla="*/ 478713 w 482980"/>
              <a:gd name="connsiteY13" fmla="*/ 4851 h 103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82980" h="1037086">
                <a:moveTo>
                  <a:pt x="478713" y="4851"/>
                </a:moveTo>
                <a:cubicBezTo>
                  <a:pt x="506230" y="-18080"/>
                  <a:pt x="393694" y="44715"/>
                  <a:pt x="341130" y="100101"/>
                </a:cubicBezTo>
                <a:cubicBezTo>
                  <a:pt x="288566" y="155487"/>
                  <a:pt x="177088" y="321999"/>
                  <a:pt x="163330" y="337168"/>
                </a:cubicBezTo>
                <a:cubicBezTo>
                  <a:pt x="149572" y="352337"/>
                  <a:pt x="273749" y="162896"/>
                  <a:pt x="258580" y="191118"/>
                </a:cubicBezTo>
                <a:cubicBezTo>
                  <a:pt x="243411" y="219340"/>
                  <a:pt x="81132" y="497682"/>
                  <a:pt x="72313" y="506501"/>
                </a:cubicBezTo>
                <a:cubicBezTo>
                  <a:pt x="63494" y="515320"/>
                  <a:pt x="209191" y="211932"/>
                  <a:pt x="205663" y="244035"/>
                </a:cubicBezTo>
                <a:cubicBezTo>
                  <a:pt x="202135" y="276138"/>
                  <a:pt x="62083" y="579174"/>
                  <a:pt x="51147" y="699118"/>
                </a:cubicBezTo>
                <a:cubicBezTo>
                  <a:pt x="40211" y="819062"/>
                  <a:pt x="133697" y="921015"/>
                  <a:pt x="140047" y="963701"/>
                </a:cubicBezTo>
                <a:cubicBezTo>
                  <a:pt x="146397" y="1006387"/>
                  <a:pt x="92422" y="945357"/>
                  <a:pt x="89247" y="955235"/>
                </a:cubicBezTo>
                <a:cubicBezTo>
                  <a:pt x="86072" y="965113"/>
                  <a:pt x="135814" y="1075532"/>
                  <a:pt x="120997" y="1022968"/>
                </a:cubicBezTo>
                <a:cubicBezTo>
                  <a:pt x="106180" y="970404"/>
                  <a:pt x="-7061" y="766851"/>
                  <a:pt x="347" y="639851"/>
                </a:cubicBezTo>
                <a:cubicBezTo>
                  <a:pt x="7755" y="512851"/>
                  <a:pt x="136167" y="327995"/>
                  <a:pt x="165447" y="260968"/>
                </a:cubicBezTo>
                <a:cubicBezTo>
                  <a:pt x="194727" y="193941"/>
                  <a:pt x="124525" y="277902"/>
                  <a:pt x="176030" y="237685"/>
                </a:cubicBezTo>
                <a:cubicBezTo>
                  <a:pt x="227535" y="197468"/>
                  <a:pt x="451196" y="27782"/>
                  <a:pt x="478713" y="48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: 図形 1097">
            <a:extLst>
              <a:ext uri="{FF2B5EF4-FFF2-40B4-BE49-F238E27FC236}">
                <a16:creationId xmlns:a16="http://schemas.microsoft.com/office/drawing/2014/main" id="{FD78DB04-33C4-4ACE-A50D-1F35A4840E63}"/>
              </a:ext>
            </a:extLst>
          </p:cNvPr>
          <p:cNvSpPr/>
          <p:nvPr/>
        </p:nvSpPr>
        <p:spPr>
          <a:xfrm>
            <a:off x="3415867" y="2565393"/>
            <a:ext cx="248640" cy="596938"/>
          </a:xfrm>
          <a:custGeom>
            <a:avLst/>
            <a:gdLst>
              <a:gd name="connsiteX0" fmla="*/ 248083 w 248640"/>
              <a:gd name="connsiteY0" fmla="*/ 7 h 596938"/>
              <a:gd name="connsiteX1" fmla="*/ 97800 w 248640"/>
              <a:gd name="connsiteY1" fmla="*/ 192624 h 596938"/>
              <a:gd name="connsiteX2" fmla="*/ 32183 w 248640"/>
              <a:gd name="connsiteY2" fmla="*/ 590557 h 596938"/>
              <a:gd name="connsiteX3" fmla="*/ 85100 w 248640"/>
              <a:gd name="connsiteY3" fmla="*/ 258240 h 596938"/>
              <a:gd name="connsiteX4" fmla="*/ 4666 w 248640"/>
              <a:gd name="connsiteY4" fmla="*/ 596907 h 596938"/>
              <a:gd name="connsiteX5" fmla="*/ 8900 w 248640"/>
              <a:gd name="connsiteY5" fmla="*/ 279407 h 596938"/>
              <a:gd name="connsiteX6" fmla="*/ 2550 w 248640"/>
              <a:gd name="connsiteY6" fmla="*/ 414874 h 596938"/>
              <a:gd name="connsiteX7" fmla="*/ 38533 w 248640"/>
              <a:gd name="connsiteY7" fmla="*/ 186274 h 596938"/>
              <a:gd name="connsiteX8" fmla="*/ 248083 w 248640"/>
              <a:gd name="connsiteY8" fmla="*/ 7 h 596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640" h="596938">
                <a:moveTo>
                  <a:pt x="248083" y="7"/>
                </a:moveTo>
                <a:cubicBezTo>
                  <a:pt x="257961" y="1065"/>
                  <a:pt x="133783" y="94199"/>
                  <a:pt x="97800" y="192624"/>
                </a:cubicBezTo>
                <a:cubicBezTo>
                  <a:pt x="61817" y="291049"/>
                  <a:pt x="34300" y="579621"/>
                  <a:pt x="32183" y="590557"/>
                </a:cubicBezTo>
                <a:cubicBezTo>
                  <a:pt x="30066" y="601493"/>
                  <a:pt x="89686" y="257182"/>
                  <a:pt x="85100" y="258240"/>
                </a:cubicBezTo>
                <a:cubicBezTo>
                  <a:pt x="80514" y="259298"/>
                  <a:pt x="17366" y="593379"/>
                  <a:pt x="4666" y="596907"/>
                </a:cubicBezTo>
                <a:cubicBezTo>
                  <a:pt x="-8034" y="600435"/>
                  <a:pt x="9253" y="309746"/>
                  <a:pt x="8900" y="279407"/>
                </a:cubicBezTo>
                <a:cubicBezTo>
                  <a:pt x="8547" y="249068"/>
                  <a:pt x="-2389" y="430396"/>
                  <a:pt x="2550" y="414874"/>
                </a:cubicBezTo>
                <a:cubicBezTo>
                  <a:pt x="7489" y="399352"/>
                  <a:pt x="-1331" y="255771"/>
                  <a:pt x="38533" y="186274"/>
                </a:cubicBezTo>
                <a:cubicBezTo>
                  <a:pt x="78397" y="116777"/>
                  <a:pt x="238205" y="-1051"/>
                  <a:pt x="248083" y="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: 図形 1098">
            <a:extLst>
              <a:ext uri="{FF2B5EF4-FFF2-40B4-BE49-F238E27FC236}">
                <a16:creationId xmlns:a16="http://schemas.microsoft.com/office/drawing/2014/main" id="{8911451B-0DB7-4F19-B0DA-B55623637566}"/>
              </a:ext>
            </a:extLst>
          </p:cNvPr>
          <p:cNvSpPr/>
          <p:nvPr/>
        </p:nvSpPr>
        <p:spPr>
          <a:xfrm>
            <a:off x="3462561" y="2878552"/>
            <a:ext cx="119407" cy="555591"/>
          </a:xfrm>
          <a:custGeom>
            <a:avLst/>
            <a:gdLst>
              <a:gd name="connsiteX0" fmla="*/ 118839 w 119407"/>
              <a:gd name="connsiteY0" fmla="*/ 2231 h 555591"/>
              <a:gd name="connsiteX1" fmla="*/ 63806 w 119407"/>
              <a:gd name="connsiteY1" fmla="*/ 82665 h 555591"/>
              <a:gd name="connsiteX2" fmla="*/ 42639 w 119407"/>
              <a:gd name="connsiteY2" fmla="*/ 434031 h 555591"/>
              <a:gd name="connsiteX3" fmla="*/ 36289 w 119407"/>
              <a:gd name="connsiteY3" fmla="*/ 129231 h 555591"/>
              <a:gd name="connsiteX4" fmla="*/ 74389 w 119407"/>
              <a:gd name="connsiteY4" fmla="*/ 554681 h 555591"/>
              <a:gd name="connsiteX5" fmla="*/ 2422 w 119407"/>
              <a:gd name="connsiteY5" fmla="*/ 239298 h 555591"/>
              <a:gd name="connsiteX6" fmla="*/ 25706 w 119407"/>
              <a:gd name="connsiteY6" fmla="*/ 137698 h 555591"/>
              <a:gd name="connsiteX7" fmla="*/ 118839 w 119407"/>
              <a:gd name="connsiteY7" fmla="*/ 2231 h 555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07" h="555591">
                <a:moveTo>
                  <a:pt x="118839" y="2231"/>
                </a:moveTo>
                <a:cubicBezTo>
                  <a:pt x="125189" y="-6941"/>
                  <a:pt x="76506" y="10698"/>
                  <a:pt x="63806" y="82665"/>
                </a:cubicBezTo>
                <a:cubicBezTo>
                  <a:pt x="51106" y="154632"/>
                  <a:pt x="47225" y="426270"/>
                  <a:pt x="42639" y="434031"/>
                </a:cubicBezTo>
                <a:cubicBezTo>
                  <a:pt x="38053" y="441792"/>
                  <a:pt x="30997" y="109123"/>
                  <a:pt x="36289" y="129231"/>
                </a:cubicBezTo>
                <a:cubicBezTo>
                  <a:pt x="41581" y="149339"/>
                  <a:pt x="80033" y="536337"/>
                  <a:pt x="74389" y="554681"/>
                </a:cubicBezTo>
                <a:cubicBezTo>
                  <a:pt x="68744" y="573026"/>
                  <a:pt x="10536" y="308795"/>
                  <a:pt x="2422" y="239298"/>
                </a:cubicBezTo>
                <a:cubicBezTo>
                  <a:pt x="-5692" y="169801"/>
                  <a:pt x="7714" y="173328"/>
                  <a:pt x="25706" y="137698"/>
                </a:cubicBezTo>
                <a:cubicBezTo>
                  <a:pt x="43698" y="102068"/>
                  <a:pt x="112489" y="11403"/>
                  <a:pt x="118839" y="22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: 図形 1099">
            <a:extLst>
              <a:ext uri="{FF2B5EF4-FFF2-40B4-BE49-F238E27FC236}">
                <a16:creationId xmlns:a16="http://schemas.microsoft.com/office/drawing/2014/main" id="{A2BAB365-0385-41A0-A8DC-F8E5FA1F3ACA}"/>
              </a:ext>
            </a:extLst>
          </p:cNvPr>
          <p:cNvSpPr/>
          <p:nvPr/>
        </p:nvSpPr>
        <p:spPr>
          <a:xfrm>
            <a:off x="5526403" y="2747838"/>
            <a:ext cx="411153" cy="566944"/>
          </a:xfrm>
          <a:custGeom>
            <a:avLst/>
            <a:gdLst>
              <a:gd name="connsiteX0" fmla="*/ 1272 w 411153"/>
              <a:gd name="connsiteY0" fmla="*/ 3300 h 566944"/>
              <a:gd name="connsiteX1" fmla="*/ 213997 w 411153"/>
              <a:gd name="connsiteY1" fmla="*/ 66800 h 566944"/>
              <a:gd name="connsiteX2" fmla="*/ 410847 w 411153"/>
              <a:gd name="connsiteY2" fmla="*/ 220787 h 566944"/>
              <a:gd name="connsiteX3" fmla="*/ 261622 w 411153"/>
              <a:gd name="connsiteY3" fmla="*/ 530350 h 566944"/>
              <a:gd name="connsiteX4" fmla="*/ 361635 w 411153"/>
              <a:gd name="connsiteY4" fmla="*/ 316037 h 566944"/>
              <a:gd name="connsiteX5" fmla="*/ 158435 w 411153"/>
              <a:gd name="connsiteY5" fmla="*/ 566862 h 566944"/>
              <a:gd name="connsiteX6" fmla="*/ 309247 w 411153"/>
              <a:gd name="connsiteY6" fmla="*/ 284287 h 566944"/>
              <a:gd name="connsiteX7" fmla="*/ 233047 w 411153"/>
              <a:gd name="connsiteY7" fmla="*/ 476375 h 566944"/>
              <a:gd name="connsiteX8" fmla="*/ 312422 w 411153"/>
              <a:gd name="connsiteY8" fmla="*/ 266825 h 566944"/>
              <a:gd name="connsiteX9" fmla="*/ 155260 w 411153"/>
              <a:gd name="connsiteY9" fmla="*/ 166812 h 566944"/>
              <a:gd name="connsiteX10" fmla="*/ 317185 w 411153"/>
              <a:gd name="connsiteY10" fmla="*/ 160462 h 566944"/>
              <a:gd name="connsiteX11" fmla="*/ 1272 w 411153"/>
              <a:gd name="connsiteY11" fmla="*/ 3300 h 566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1153" h="566944">
                <a:moveTo>
                  <a:pt x="1272" y="3300"/>
                </a:moveTo>
                <a:cubicBezTo>
                  <a:pt x="-15926" y="-12310"/>
                  <a:pt x="145735" y="30552"/>
                  <a:pt x="213997" y="66800"/>
                </a:cubicBezTo>
                <a:cubicBezTo>
                  <a:pt x="282259" y="103048"/>
                  <a:pt x="402910" y="143529"/>
                  <a:pt x="410847" y="220787"/>
                </a:cubicBezTo>
                <a:cubicBezTo>
                  <a:pt x="418784" y="298045"/>
                  <a:pt x="269824" y="514475"/>
                  <a:pt x="261622" y="530350"/>
                </a:cubicBezTo>
                <a:cubicBezTo>
                  <a:pt x="253420" y="546225"/>
                  <a:pt x="378833" y="309952"/>
                  <a:pt x="361635" y="316037"/>
                </a:cubicBezTo>
                <a:cubicBezTo>
                  <a:pt x="344437" y="322122"/>
                  <a:pt x="167166" y="572154"/>
                  <a:pt x="158435" y="566862"/>
                </a:cubicBezTo>
                <a:cubicBezTo>
                  <a:pt x="149704" y="561570"/>
                  <a:pt x="296812" y="299368"/>
                  <a:pt x="309247" y="284287"/>
                </a:cubicBezTo>
                <a:cubicBezTo>
                  <a:pt x="321682" y="269206"/>
                  <a:pt x="232518" y="479285"/>
                  <a:pt x="233047" y="476375"/>
                </a:cubicBezTo>
                <a:cubicBezTo>
                  <a:pt x="233576" y="473465"/>
                  <a:pt x="325386" y="318419"/>
                  <a:pt x="312422" y="266825"/>
                </a:cubicBezTo>
                <a:cubicBezTo>
                  <a:pt x="299458" y="215231"/>
                  <a:pt x="154466" y="184539"/>
                  <a:pt x="155260" y="166812"/>
                </a:cubicBezTo>
                <a:cubicBezTo>
                  <a:pt x="156054" y="149085"/>
                  <a:pt x="338087" y="188243"/>
                  <a:pt x="317185" y="160462"/>
                </a:cubicBezTo>
                <a:cubicBezTo>
                  <a:pt x="296283" y="132681"/>
                  <a:pt x="18470" y="18910"/>
                  <a:pt x="1272" y="33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: 図形 1100">
            <a:extLst>
              <a:ext uri="{FF2B5EF4-FFF2-40B4-BE49-F238E27FC236}">
                <a16:creationId xmlns:a16="http://schemas.microsoft.com/office/drawing/2014/main" id="{82F22183-38E9-4985-A9A0-F9234B0E9BAD}"/>
              </a:ext>
            </a:extLst>
          </p:cNvPr>
          <p:cNvSpPr/>
          <p:nvPr/>
        </p:nvSpPr>
        <p:spPr>
          <a:xfrm>
            <a:off x="5449854" y="2827311"/>
            <a:ext cx="343088" cy="238339"/>
          </a:xfrm>
          <a:custGeom>
            <a:avLst/>
            <a:gdLst>
              <a:gd name="connsiteX0" fmla="*/ 161959 w 343088"/>
              <a:gd name="connsiteY0" fmla="*/ 27 h 238339"/>
              <a:gd name="connsiteX1" fmla="*/ 34 w 343088"/>
              <a:gd name="connsiteY1" fmla="*/ 158777 h 238339"/>
              <a:gd name="connsiteX2" fmla="*/ 149259 w 343088"/>
              <a:gd name="connsiteY2" fmla="*/ 176239 h 238339"/>
              <a:gd name="connsiteX3" fmla="*/ 341346 w 343088"/>
              <a:gd name="connsiteY3" fmla="*/ 238152 h 238339"/>
              <a:gd name="connsiteX4" fmla="*/ 30196 w 343088"/>
              <a:gd name="connsiteY4" fmla="*/ 154014 h 238339"/>
              <a:gd name="connsiteX5" fmla="*/ 258796 w 343088"/>
              <a:gd name="connsiteY5" fmla="*/ 188939 h 238339"/>
              <a:gd name="connsiteX6" fmla="*/ 44484 w 343088"/>
              <a:gd name="connsiteY6" fmla="*/ 146077 h 238339"/>
              <a:gd name="connsiteX7" fmla="*/ 161959 w 343088"/>
              <a:gd name="connsiteY7" fmla="*/ 27 h 238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3088" h="238339">
                <a:moveTo>
                  <a:pt x="161959" y="27"/>
                </a:moveTo>
                <a:cubicBezTo>
                  <a:pt x="154551" y="2144"/>
                  <a:pt x="2151" y="129408"/>
                  <a:pt x="34" y="158777"/>
                </a:cubicBezTo>
                <a:cubicBezTo>
                  <a:pt x="-2083" y="188146"/>
                  <a:pt x="92374" y="163010"/>
                  <a:pt x="149259" y="176239"/>
                </a:cubicBezTo>
                <a:cubicBezTo>
                  <a:pt x="206144" y="189468"/>
                  <a:pt x="361190" y="241856"/>
                  <a:pt x="341346" y="238152"/>
                </a:cubicBezTo>
                <a:cubicBezTo>
                  <a:pt x="321502" y="234448"/>
                  <a:pt x="43954" y="162216"/>
                  <a:pt x="30196" y="154014"/>
                </a:cubicBezTo>
                <a:cubicBezTo>
                  <a:pt x="16438" y="145812"/>
                  <a:pt x="256415" y="190262"/>
                  <a:pt x="258796" y="188939"/>
                </a:cubicBezTo>
                <a:cubicBezTo>
                  <a:pt x="261177" y="187616"/>
                  <a:pt x="63005" y="175446"/>
                  <a:pt x="44484" y="146077"/>
                </a:cubicBezTo>
                <a:cubicBezTo>
                  <a:pt x="25963" y="116708"/>
                  <a:pt x="169367" y="-2090"/>
                  <a:pt x="161959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: 図形 1101">
            <a:extLst>
              <a:ext uri="{FF2B5EF4-FFF2-40B4-BE49-F238E27FC236}">
                <a16:creationId xmlns:a16="http://schemas.microsoft.com/office/drawing/2014/main" id="{63FFF242-B10D-4141-8259-C462BC4EECBB}"/>
              </a:ext>
            </a:extLst>
          </p:cNvPr>
          <p:cNvSpPr/>
          <p:nvPr/>
        </p:nvSpPr>
        <p:spPr>
          <a:xfrm>
            <a:off x="5262949" y="3494063"/>
            <a:ext cx="386850" cy="524372"/>
          </a:xfrm>
          <a:custGeom>
            <a:avLst/>
            <a:gdLst>
              <a:gd name="connsiteX0" fmla="*/ 350451 w 386850"/>
              <a:gd name="connsiteY0" fmla="*/ 25 h 524372"/>
              <a:gd name="connsiteX1" fmla="*/ 374264 w 386850"/>
              <a:gd name="connsiteY1" fmla="*/ 209575 h 524372"/>
              <a:gd name="connsiteX2" fmla="*/ 125026 w 386850"/>
              <a:gd name="connsiteY2" fmla="*/ 522312 h 524372"/>
              <a:gd name="connsiteX3" fmla="*/ 264726 w 386850"/>
              <a:gd name="connsiteY3" fmla="*/ 252437 h 524372"/>
              <a:gd name="connsiteX4" fmla="*/ 4376 w 386850"/>
              <a:gd name="connsiteY4" fmla="*/ 523900 h 524372"/>
              <a:gd name="connsiteX5" fmla="*/ 98039 w 386850"/>
              <a:gd name="connsiteY5" fmla="*/ 320700 h 524372"/>
              <a:gd name="connsiteX6" fmla="*/ 53589 w 386850"/>
              <a:gd name="connsiteY6" fmla="*/ 423887 h 524372"/>
              <a:gd name="connsiteX7" fmla="*/ 59939 w 386850"/>
              <a:gd name="connsiteY7" fmla="*/ 433412 h 524372"/>
              <a:gd name="connsiteX8" fmla="*/ 91689 w 386850"/>
              <a:gd name="connsiteY8" fmla="*/ 396900 h 524372"/>
              <a:gd name="connsiteX9" fmla="*/ 279014 w 386850"/>
              <a:gd name="connsiteY9" fmla="*/ 217512 h 524372"/>
              <a:gd name="connsiteX10" fmla="*/ 237739 w 386850"/>
              <a:gd name="connsiteY10" fmla="*/ 417537 h 524372"/>
              <a:gd name="connsiteX11" fmla="*/ 355214 w 386850"/>
              <a:gd name="connsiteY11" fmla="*/ 196875 h 524372"/>
              <a:gd name="connsiteX12" fmla="*/ 350451 w 386850"/>
              <a:gd name="connsiteY12" fmla="*/ 25 h 524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6850" h="524372">
                <a:moveTo>
                  <a:pt x="350451" y="25"/>
                </a:moveTo>
                <a:cubicBezTo>
                  <a:pt x="353626" y="2142"/>
                  <a:pt x="411835" y="122527"/>
                  <a:pt x="374264" y="209575"/>
                </a:cubicBezTo>
                <a:cubicBezTo>
                  <a:pt x="336693" y="296623"/>
                  <a:pt x="143282" y="515168"/>
                  <a:pt x="125026" y="522312"/>
                </a:cubicBezTo>
                <a:cubicBezTo>
                  <a:pt x="106770" y="529456"/>
                  <a:pt x="284834" y="252172"/>
                  <a:pt x="264726" y="252437"/>
                </a:cubicBezTo>
                <a:cubicBezTo>
                  <a:pt x="244618" y="252702"/>
                  <a:pt x="32157" y="512523"/>
                  <a:pt x="4376" y="523900"/>
                </a:cubicBezTo>
                <a:cubicBezTo>
                  <a:pt x="-23405" y="535277"/>
                  <a:pt x="89837" y="337369"/>
                  <a:pt x="98039" y="320700"/>
                </a:cubicBezTo>
                <a:cubicBezTo>
                  <a:pt x="106241" y="304031"/>
                  <a:pt x="59939" y="405102"/>
                  <a:pt x="53589" y="423887"/>
                </a:cubicBezTo>
                <a:cubicBezTo>
                  <a:pt x="47239" y="442672"/>
                  <a:pt x="53589" y="437910"/>
                  <a:pt x="59939" y="433412"/>
                </a:cubicBezTo>
                <a:cubicBezTo>
                  <a:pt x="66289" y="428914"/>
                  <a:pt x="55177" y="432883"/>
                  <a:pt x="91689" y="396900"/>
                </a:cubicBezTo>
                <a:cubicBezTo>
                  <a:pt x="128201" y="360917"/>
                  <a:pt x="254672" y="214073"/>
                  <a:pt x="279014" y="217512"/>
                </a:cubicBezTo>
                <a:cubicBezTo>
                  <a:pt x="303356" y="220951"/>
                  <a:pt x="225039" y="420976"/>
                  <a:pt x="237739" y="417537"/>
                </a:cubicBezTo>
                <a:cubicBezTo>
                  <a:pt x="250439" y="414098"/>
                  <a:pt x="333783" y="263021"/>
                  <a:pt x="355214" y="196875"/>
                </a:cubicBezTo>
                <a:cubicBezTo>
                  <a:pt x="376645" y="130729"/>
                  <a:pt x="347276" y="-2092"/>
                  <a:pt x="350451" y="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: 図形 1102">
            <a:extLst>
              <a:ext uri="{FF2B5EF4-FFF2-40B4-BE49-F238E27FC236}">
                <a16:creationId xmlns:a16="http://schemas.microsoft.com/office/drawing/2014/main" id="{90F3A258-77C2-43D7-937A-FA14528DCFF3}"/>
              </a:ext>
            </a:extLst>
          </p:cNvPr>
          <p:cNvSpPr/>
          <p:nvPr/>
        </p:nvSpPr>
        <p:spPr>
          <a:xfrm>
            <a:off x="5281241" y="3668399"/>
            <a:ext cx="43096" cy="606653"/>
          </a:xfrm>
          <a:custGeom>
            <a:avLst/>
            <a:gdLst>
              <a:gd name="connsiteX0" fmla="*/ 21009 w 43096"/>
              <a:gd name="connsiteY0" fmla="*/ 314 h 606653"/>
              <a:gd name="connsiteX1" fmla="*/ 372 w 43096"/>
              <a:gd name="connsiteY1" fmla="*/ 147951 h 606653"/>
              <a:gd name="connsiteX2" fmla="*/ 41647 w 43096"/>
              <a:gd name="connsiteY2" fmla="*/ 582926 h 606653"/>
              <a:gd name="connsiteX3" fmla="*/ 32122 w 43096"/>
              <a:gd name="connsiteY3" fmla="*/ 509901 h 606653"/>
              <a:gd name="connsiteX4" fmla="*/ 16247 w 43096"/>
              <a:gd name="connsiteY4" fmla="*/ 178114 h 606653"/>
              <a:gd name="connsiteX5" fmla="*/ 21009 w 43096"/>
              <a:gd name="connsiteY5" fmla="*/ 314 h 60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096" h="606653">
                <a:moveTo>
                  <a:pt x="21009" y="314"/>
                </a:moveTo>
                <a:cubicBezTo>
                  <a:pt x="18363" y="-4713"/>
                  <a:pt x="-3068" y="50849"/>
                  <a:pt x="372" y="147951"/>
                </a:cubicBezTo>
                <a:cubicBezTo>
                  <a:pt x="3812" y="245053"/>
                  <a:pt x="36355" y="522601"/>
                  <a:pt x="41647" y="582926"/>
                </a:cubicBezTo>
                <a:cubicBezTo>
                  <a:pt x="46939" y="643251"/>
                  <a:pt x="36355" y="577370"/>
                  <a:pt x="32122" y="509901"/>
                </a:cubicBezTo>
                <a:cubicBezTo>
                  <a:pt x="27889" y="442432"/>
                  <a:pt x="17834" y="261458"/>
                  <a:pt x="16247" y="178114"/>
                </a:cubicBezTo>
                <a:cubicBezTo>
                  <a:pt x="14659" y="94770"/>
                  <a:pt x="23655" y="5341"/>
                  <a:pt x="21009" y="3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: 図形 1103">
            <a:extLst>
              <a:ext uri="{FF2B5EF4-FFF2-40B4-BE49-F238E27FC236}">
                <a16:creationId xmlns:a16="http://schemas.microsoft.com/office/drawing/2014/main" id="{834FB41C-EB76-4103-A9F8-F99CD65F00B4}"/>
              </a:ext>
            </a:extLst>
          </p:cNvPr>
          <p:cNvSpPr/>
          <p:nvPr/>
        </p:nvSpPr>
        <p:spPr>
          <a:xfrm>
            <a:off x="1542125" y="3962371"/>
            <a:ext cx="2223147" cy="639530"/>
          </a:xfrm>
          <a:custGeom>
            <a:avLst/>
            <a:gdLst>
              <a:gd name="connsiteX0" fmla="*/ 2213900 w 2223147"/>
              <a:gd name="connsiteY0" fmla="*/ 29 h 639530"/>
              <a:gd name="connsiteX1" fmla="*/ 1518575 w 2223147"/>
              <a:gd name="connsiteY1" fmla="*/ 92104 h 639530"/>
              <a:gd name="connsiteX2" fmla="*/ 1093125 w 2223147"/>
              <a:gd name="connsiteY2" fmla="*/ 327054 h 639530"/>
              <a:gd name="connsiteX3" fmla="*/ 1778925 w 2223147"/>
              <a:gd name="connsiteY3" fmla="*/ 66704 h 639530"/>
              <a:gd name="connsiteX4" fmla="*/ 1220125 w 2223147"/>
              <a:gd name="connsiteY4" fmla="*/ 254029 h 639530"/>
              <a:gd name="connsiteX5" fmla="*/ 1699550 w 2223147"/>
              <a:gd name="connsiteY5" fmla="*/ 88929 h 639530"/>
              <a:gd name="connsiteX6" fmla="*/ 550200 w 2223147"/>
              <a:gd name="connsiteY6" fmla="*/ 508029 h 639530"/>
              <a:gd name="connsiteX7" fmla="*/ 1099475 w 2223147"/>
              <a:gd name="connsiteY7" fmla="*/ 361979 h 639530"/>
              <a:gd name="connsiteX8" fmla="*/ 4100 w 2223147"/>
              <a:gd name="connsiteY8" fmla="*/ 638204 h 639530"/>
              <a:gd name="connsiteX9" fmla="*/ 1572550 w 2223147"/>
              <a:gd name="connsiteY9" fmla="*/ 225454 h 639530"/>
              <a:gd name="connsiteX10" fmla="*/ 1289975 w 2223147"/>
              <a:gd name="connsiteY10" fmla="*/ 365154 h 639530"/>
              <a:gd name="connsiteX11" fmla="*/ 1877350 w 2223147"/>
              <a:gd name="connsiteY11" fmla="*/ 85754 h 639530"/>
              <a:gd name="connsiteX12" fmla="*/ 2213900 w 2223147"/>
              <a:gd name="connsiteY12" fmla="*/ 29 h 639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23147" h="639530">
                <a:moveTo>
                  <a:pt x="2213900" y="29"/>
                </a:moveTo>
                <a:cubicBezTo>
                  <a:pt x="2154104" y="1087"/>
                  <a:pt x="1705371" y="37600"/>
                  <a:pt x="1518575" y="92104"/>
                </a:cubicBezTo>
                <a:cubicBezTo>
                  <a:pt x="1331779" y="146608"/>
                  <a:pt x="1049733" y="331287"/>
                  <a:pt x="1093125" y="327054"/>
                </a:cubicBezTo>
                <a:cubicBezTo>
                  <a:pt x="1136517" y="322821"/>
                  <a:pt x="1757758" y="78875"/>
                  <a:pt x="1778925" y="66704"/>
                </a:cubicBezTo>
                <a:cubicBezTo>
                  <a:pt x="1800092" y="54533"/>
                  <a:pt x="1233354" y="250325"/>
                  <a:pt x="1220125" y="254029"/>
                </a:cubicBezTo>
                <a:cubicBezTo>
                  <a:pt x="1206896" y="257733"/>
                  <a:pt x="1811204" y="46596"/>
                  <a:pt x="1699550" y="88929"/>
                </a:cubicBezTo>
                <a:cubicBezTo>
                  <a:pt x="1587896" y="131262"/>
                  <a:pt x="650212" y="462521"/>
                  <a:pt x="550200" y="508029"/>
                </a:cubicBezTo>
                <a:cubicBezTo>
                  <a:pt x="450187" y="553537"/>
                  <a:pt x="1190492" y="340283"/>
                  <a:pt x="1099475" y="361979"/>
                </a:cubicBezTo>
                <a:cubicBezTo>
                  <a:pt x="1008458" y="383675"/>
                  <a:pt x="-74746" y="660958"/>
                  <a:pt x="4100" y="638204"/>
                </a:cubicBezTo>
                <a:cubicBezTo>
                  <a:pt x="82946" y="615450"/>
                  <a:pt x="1358237" y="270962"/>
                  <a:pt x="1572550" y="225454"/>
                </a:cubicBezTo>
                <a:cubicBezTo>
                  <a:pt x="1786862" y="179946"/>
                  <a:pt x="1239175" y="388437"/>
                  <a:pt x="1289975" y="365154"/>
                </a:cubicBezTo>
                <a:cubicBezTo>
                  <a:pt x="1340775" y="341871"/>
                  <a:pt x="1724950" y="145021"/>
                  <a:pt x="1877350" y="85754"/>
                </a:cubicBezTo>
                <a:cubicBezTo>
                  <a:pt x="2029750" y="26487"/>
                  <a:pt x="2273696" y="-1029"/>
                  <a:pt x="2213900" y="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: 図形 1104">
            <a:extLst>
              <a:ext uri="{FF2B5EF4-FFF2-40B4-BE49-F238E27FC236}">
                <a16:creationId xmlns:a16="http://schemas.microsoft.com/office/drawing/2014/main" id="{1ED3CC60-9DA4-4950-B350-BEA99FD60207}"/>
              </a:ext>
            </a:extLst>
          </p:cNvPr>
          <p:cNvSpPr/>
          <p:nvPr/>
        </p:nvSpPr>
        <p:spPr>
          <a:xfrm>
            <a:off x="1577482" y="4058176"/>
            <a:ext cx="2087790" cy="1098162"/>
          </a:xfrm>
          <a:custGeom>
            <a:avLst/>
            <a:gdLst>
              <a:gd name="connsiteX0" fmla="*/ 2086468 w 2087790"/>
              <a:gd name="connsiteY0" fmla="*/ 2649 h 1098162"/>
              <a:gd name="connsiteX1" fmla="*/ 1445118 w 2087790"/>
              <a:gd name="connsiteY1" fmla="*/ 269349 h 1098162"/>
              <a:gd name="connsiteX2" fmla="*/ 813293 w 2087790"/>
              <a:gd name="connsiteY2" fmla="*/ 891649 h 1098162"/>
              <a:gd name="connsiteX3" fmla="*/ 1372093 w 2087790"/>
              <a:gd name="connsiteY3" fmla="*/ 316974 h 1098162"/>
              <a:gd name="connsiteX4" fmla="*/ 524368 w 2087790"/>
              <a:gd name="connsiteY4" fmla="*/ 897999 h 1098162"/>
              <a:gd name="connsiteX5" fmla="*/ 1314943 w 2087790"/>
              <a:gd name="connsiteY5" fmla="*/ 323324 h 1098162"/>
              <a:gd name="connsiteX6" fmla="*/ 493 w 2087790"/>
              <a:gd name="connsiteY6" fmla="*/ 1098024 h 1098162"/>
              <a:gd name="connsiteX7" fmla="*/ 1156193 w 2087790"/>
              <a:gd name="connsiteY7" fmla="*/ 389999 h 1098162"/>
              <a:gd name="connsiteX8" fmla="*/ 822818 w 2087790"/>
              <a:gd name="connsiteY8" fmla="*/ 758299 h 1098162"/>
              <a:gd name="connsiteX9" fmla="*/ 1432418 w 2087790"/>
              <a:gd name="connsiteY9" fmla="*/ 228074 h 1098162"/>
              <a:gd name="connsiteX10" fmla="*/ 1607043 w 2087790"/>
              <a:gd name="connsiteY10" fmla="*/ 139174 h 1098162"/>
              <a:gd name="connsiteX11" fmla="*/ 2086468 w 2087790"/>
              <a:gd name="connsiteY11" fmla="*/ 2649 h 109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87790" h="1098162">
                <a:moveTo>
                  <a:pt x="2086468" y="2649"/>
                </a:moveTo>
                <a:cubicBezTo>
                  <a:pt x="2059481" y="24345"/>
                  <a:pt x="1657314" y="121182"/>
                  <a:pt x="1445118" y="269349"/>
                </a:cubicBezTo>
                <a:cubicBezTo>
                  <a:pt x="1232922" y="417516"/>
                  <a:pt x="825464" y="883712"/>
                  <a:pt x="813293" y="891649"/>
                </a:cubicBezTo>
                <a:cubicBezTo>
                  <a:pt x="801122" y="899586"/>
                  <a:pt x="1420247" y="315916"/>
                  <a:pt x="1372093" y="316974"/>
                </a:cubicBezTo>
                <a:cubicBezTo>
                  <a:pt x="1323939" y="318032"/>
                  <a:pt x="533893" y="896941"/>
                  <a:pt x="524368" y="897999"/>
                </a:cubicBezTo>
                <a:cubicBezTo>
                  <a:pt x="514843" y="899057"/>
                  <a:pt x="1402255" y="289987"/>
                  <a:pt x="1314943" y="323324"/>
                </a:cubicBezTo>
                <a:cubicBezTo>
                  <a:pt x="1227630" y="356662"/>
                  <a:pt x="26951" y="1086912"/>
                  <a:pt x="493" y="1098024"/>
                </a:cubicBezTo>
                <a:cubicBezTo>
                  <a:pt x="-25965" y="1109137"/>
                  <a:pt x="1019139" y="446620"/>
                  <a:pt x="1156193" y="389999"/>
                </a:cubicBezTo>
                <a:cubicBezTo>
                  <a:pt x="1293247" y="333378"/>
                  <a:pt x="776780" y="785287"/>
                  <a:pt x="822818" y="758299"/>
                </a:cubicBezTo>
                <a:cubicBezTo>
                  <a:pt x="868856" y="731311"/>
                  <a:pt x="1301714" y="331261"/>
                  <a:pt x="1432418" y="228074"/>
                </a:cubicBezTo>
                <a:cubicBezTo>
                  <a:pt x="1563122" y="124887"/>
                  <a:pt x="1494331" y="179920"/>
                  <a:pt x="1607043" y="139174"/>
                </a:cubicBezTo>
                <a:cubicBezTo>
                  <a:pt x="1719755" y="98428"/>
                  <a:pt x="2113455" y="-19047"/>
                  <a:pt x="2086468" y="26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: 図形 1106">
            <a:extLst>
              <a:ext uri="{FF2B5EF4-FFF2-40B4-BE49-F238E27FC236}">
                <a16:creationId xmlns:a16="http://schemas.microsoft.com/office/drawing/2014/main" id="{1FD4F659-DA7B-47AD-8C13-AD594C8514C2}"/>
              </a:ext>
            </a:extLst>
          </p:cNvPr>
          <p:cNvSpPr/>
          <p:nvPr/>
        </p:nvSpPr>
        <p:spPr>
          <a:xfrm>
            <a:off x="2769427" y="4043112"/>
            <a:ext cx="1021110" cy="715190"/>
          </a:xfrm>
          <a:custGeom>
            <a:avLst/>
            <a:gdLst>
              <a:gd name="connsiteX0" fmla="*/ 1011998 w 1021110"/>
              <a:gd name="connsiteY0" fmla="*/ 1838 h 715190"/>
              <a:gd name="connsiteX1" fmla="*/ 577023 w 1021110"/>
              <a:gd name="connsiteY1" fmla="*/ 233613 h 715190"/>
              <a:gd name="connsiteX2" fmla="*/ 291273 w 1021110"/>
              <a:gd name="connsiteY2" fmla="*/ 471738 h 715190"/>
              <a:gd name="connsiteX3" fmla="*/ 551623 w 1021110"/>
              <a:gd name="connsiteY3" fmla="*/ 189163 h 715190"/>
              <a:gd name="connsiteX4" fmla="*/ 2348 w 1021110"/>
              <a:gd name="connsiteY4" fmla="*/ 649538 h 715190"/>
              <a:gd name="connsiteX5" fmla="*/ 805623 w 1021110"/>
              <a:gd name="connsiteY5" fmla="*/ 185988 h 715190"/>
              <a:gd name="connsiteX6" fmla="*/ 611948 w 1021110"/>
              <a:gd name="connsiteY6" fmla="*/ 535238 h 715190"/>
              <a:gd name="connsiteX7" fmla="*/ 900873 w 1021110"/>
              <a:gd name="connsiteY7" fmla="*/ 236788 h 715190"/>
              <a:gd name="connsiteX8" fmla="*/ 640523 w 1021110"/>
              <a:gd name="connsiteY8" fmla="*/ 713038 h 715190"/>
              <a:gd name="connsiteX9" fmla="*/ 913573 w 1021110"/>
              <a:gd name="connsiteY9" fmla="*/ 417763 h 715190"/>
              <a:gd name="connsiteX10" fmla="*/ 713548 w 1021110"/>
              <a:gd name="connsiteY10" fmla="*/ 538413 h 715190"/>
              <a:gd name="connsiteX11" fmla="*/ 862773 w 1021110"/>
              <a:gd name="connsiteY11" fmla="*/ 147888 h 715190"/>
              <a:gd name="connsiteX12" fmla="*/ 1011998 w 1021110"/>
              <a:gd name="connsiteY12" fmla="*/ 1838 h 715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21110" h="715190">
                <a:moveTo>
                  <a:pt x="1011998" y="1838"/>
                </a:moveTo>
                <a:cubicBezTo>
                  <a:pt x="964373" y="16125"/>
                  <a:pt x="697144" y="155296"/>
                  <a:pt x="577023" y="233613"/>
                </a:cubicBezTo>
                <a:cubicBezTo>
                  <a:pt x="456902" y="311930"/>
                  <a:pt x="295506" y="479146"/>
                  <a:pt x="291273" y="471738"/>
                </a:cubicBezTo>
                <a:cubicBezTo>
                  <a:pt x="287040" y="464330"/>
                  <a:pt x="599777" y="159530"/>
                  <a:pt x="551623" y="189163"/>
                </a:cubicBezTo>
                <a:cubicBezTo>
                  <a:pt x="503469" y="218796"/>
                  <a:pt x="-39985" y="650067"/>
                  <a:pt x="2348" y="649538"/>
                </a:cubicBezTo>
                <a:cubicBezTo>
                  <a:pt x="44681" y="649009"/>
                  <a:pt x="704023" y="205038"/>
                  <a:pt x="805623" y="185988"/>
                </a:cubicBezTo>
                <a:cubicBezTo>
                  <a:pt x="907223" y="166938"/>
                  <a:pt x="596073" y="526771"/>
                  <a:pt x="611948" y="535238"/>
                </a:cubicBezTo>
                <a:cubicBezTo>
                  <a:pt x="627823" y="543705"/>
                  <a:pt x="896111" y="207155"/>
                  <a:pt x="900873" y="236788"/>
                </a:cubicBezTo>
                <a:cubicBezTo>
                  <a:pt x="905635" y="266421"/>
                  <a:pt x="638406" y="682876"/>
                  <a:pt x="640523" y="713038"/>
                </a:cubicBezTo>
                <a:cubicBezTo>
                  <a:pt x="642640" y="743200"/>
                  <a:pt x="901402" y="446867"/>
                  <a:pt x="913573" y="417763"/>
                </a:cubicBezTo>
                <a:cubicBezTo>
                  <a:pt x="925744" y="388659"/>
                  <a:pt x="722015" y="583392"/>
                  <a:pt x="713548" y="538413"/>
                </a:cubicBezTo>
                <a:cubicBezTo>
                  <a:pt x="705081" y="493434"/>
                  <a:pt x="818323" y="237317"/>
                  <a:pt x="862773" y="147888"/>
                </a:cubicBezTo>
                <a:cubicBezTo>
                  <a:pt x="907223" y="58459"/>
                  <a:pt x="1059623" y="-12449"/>
                  <a:pt x="1011998" y="18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: 図形 1107">
            <a:extLst>
              <a:ext uri="{FF2B5EF4-FFF2-40B4-BE49-F238E27FC236}">
                <a16:creationId xmlns:a16="http://schemas.microsoft.com/office/drawing/2014/main" id="{3B699C87-3F24-4864-96EC-2C6DD9DB347D}"/>
              </a:ext>
            </a:extLst>
          </p:cNvPr>
          <p:cNvSpPr/>
          <p:nvPr/>
        </p:nvSpPr>
        <p:spPr>
          <a:xfrm>
            <a:off x="1736080" y="3829939"/>
            <a:ext cx="1905645" cy="334442"/>
          </a:xfrm>
          <a:custGeom>
            <a:avLst/>
            <a:gdLst>
              <a:gd name="connsiteX0" fmla="*/ 1905645 w 1905645"/>
              <a:gd name="connsiteY0" fmla="*/ 103886 h 334442"/>
              <a:gd name="connsiteX1" fmla="*/ 1032520 w 1905645"/>
              <a:gd name="connsiteY1" fmla="*/ 2286 h 334442"/>
              <a:gd name="connsiteX2" fmla="*/ 1438920 w 1905645"/>
              <a:gd name="connsiteY2" fmla="*/ 37211 h 334442"/>
              <a:gd name="connsiteX3" fmla="*/ 895995 w 1905645"/>
              <a:gd name="connsiteY3" fmla="*/ 84836 h 334442"/>
              <a:gd name="connsiteX4" fmla="*/ 1140470 w 1905645"/>
              <a:gd name="connsiteY4" fmla="*/ 103886 h 334442"/>
              <a:gd name="connsiteX5" fmla="*/ 518170 w 1905645"/>
              <a:gd name="connsiteY5" fmla="*/ 319786 h 334442"/>
              <a:gd name="connsiteX6" fmla="*/ 3820 w 1905645"/>
              <a:gd name="connsiteY6" fmla="*/ 316611 h 334442"/>
              <a:gd name="connsiteX7" fmla="*/ 295920 w 1905645"/>
              <a:gd name="connsiteY7" fmla="*/ 329311 h 334442"/>
              <a:gd name="connsiteX8" fmla="*/ 524520 w 1905645"/>
              <a:gd name="connsiteY8" fmla="*/ 297561 h 334442"/>
              <a:gd name="connsiteX9" fmla="*/ 908695 w 1905645"/>
              <a:gd name="connsiteY9" fmla="*/ 243586 h 334442"/>
              <a:gd name="connsiteX10" fmla="*/ 1181745 w 1905645"/>
              <a:gd name="connsiteY10" fmla="*/ 100711 h 334442"/>
              <a:gd name="connsiteX11" fmla="*/ 1429395 w 1905645"/>
              <a:gd name="connsiteY11" fmla="*/ 81661 h 334442"/>
              <a:gd name="connsiteX12" fmla="*/ 1905645 w 1905645"/>
              <a:gd name="connsiteY12" fmla="*/ 103886 h 334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5645" h="334442">
                <a:moveTo>
                  <a:pt x="1905645" y="103886"/>
                </a:moveTo>
                <a:lnTo>
                  <a:pt x="1032520" y="2286"/>
                </a:lnTo>
                <a:cubicBezTo>
                  <a:pt x="954732" y="-8827"/>
                  <a:pt x="1461674" y="23453"/>
                  <a:pt x="1438920" y="37211"/>
                </a:cubicBezTo>
                <a:cubicBezTo>
                  <a:pt x="1416166" y="50969"/>
                  <a:pt x="945737" y="73724"/>
                  <a:pt x="895995" y="84836"/>
                </a:cubicBezTo>
                <a:cubicBezTo>
                  <a:pt x="846253" y="95948"/>
                  <a:pt x="1203441" y="64728"/>
                  <a:pt x="1140470" y="103886"/>
                </a:cubicBezTo>
                <a:cubicBezTo>
                  <a:pt x="1077499" y="143044"/>
                  <a:pt x="707612" y="284332"/>
                  <a:pt x="518170" y="319786"/>
                </a:cubicBezTo>
                <a:cubicBezTo>
                  <a:pt x="328728" y="355240"/>
                  <a:pt x="40862" y="315024"/>
                  <a:pt x="3820" y="316611"/>
                </a:cubicBezTo>
                <a:cubicBezTo>
                  <a:pt x="-33222" y="318199"/>
                  <a:pt x="209137" y="332486"/>
                  <a:pt x="295920" y="329311"/>
                </a:cubicBezTo>
                <a:cubicBezTo>
                  <a:pt x="382703" y="326136"/>
                  <a:pt x="422391" y="311849"/>
                  <a:pt x="524520" y="297561"/>
                </a:cubicBezTo>
                <a:cubicBezTo>
                  <a:pt x="626649" y="283274"/>
                  <a:pt x="799158" y="276394"/>
                  <a:pt x="908695" y="243586"/>
                </a:cubicBezTo>
                <a:cubicBezTo>
                  <a:pt x="1018232" y="210778"/>
                  <a:pt x="1094962" y="127698"/>
                  <a:pt x="1181745" y="100711"/>
                </a:cubicBezTo>
                <a:cubicBezTo>
                  <a:pt x="1268528" y="73724"/>
                  <a:pt x="1429395" y="81661"/>
                  <a:pt x="1429395" y="81661"/>
                </a:cubicBezTo>
                <a:lnTo>
                  <a:pt x="1905645" y="1038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: 図形 1112">
            <a:extLst>
              <a:ext uri="{FF2B5EF4-FFF2-40B4-BE49-F238E27FC236}">
                <a16:creationId xmlns:a16="http://schemas.microsoft.com/office/drawing/2014/main" id="{FD9A7625-A0DB-4B89-B432-5218EE70A361}"/>
              </a:ext>
            </a:extLst>
          </p:cNvPr>
          <p:cNvSpPr/>
          <p:nvPr/>
        </p:nvSpPr>
        <p:spPr>
          <a:xfrm>
            <a:off x="4088731" y="2609012"/>
            <a:ext cx="238541" cy="216322"/>
          </a:xfrm>
          <a:custGeom>
            <a:avLst/>
            <a:gdLst>
              <a:gd name="connsiteX0" fmla="*/ 10194 w 238541"/>
              <a:gd name="connsiteY0" fmla="*/ 838 h 216322"/>
              <a:gd name="connsiteX1" fmla="*/ 170532 w 238541"/>
              <a:gd name="connsiteY1" fmla="*/ 42113 h 216322"/>
              <a:gd name="connsiteX2" fmla="*/ 237207 w 238541"/>
              <a:gd name="connsiteY2" fmla="*/ 215151 h 216322"/>
              <a:gd name="connsiteX3" fmla="*/ 214982 w 238541"/>
              <a:gd name="connsiteY3" fmla="*/ 119901 h 216322"/>
              <a:gd name="connsiteX4" fmla="*/ 213394 w 238541"/>
              <a:gd name="connsiteY4" fmla="*/ 158001 h 216322"/>
              <a:gd name="connsiteX5" fmla="*/ 164182 w 238541"/>
              <a:gd name="connsiteY5" fmla="*/ 134188 h 216322"/>
              <a:gd name="connsiteX6" fmla="*/ 168944 w 238541"/>
              <a:gd name="connsiteY6" fmla="*/ 137363 h 216322"/>
              <a:gd name="connsiteX7" fmla="*/ 669 w 238541"/>
              <a:gd name="connsiteY7" fmla="*/ 108788 h 216322"/>
              <a:gd name="connsiteX8" fmla="*/ 110207 w 238541"/>
              <a:gd name="connsiteY8" fmla="*/ 73863 h 216322"/>
              <a:gd name="connsiteX9" fmla="*/ 113382 w 238541"/>
              <a:gd name="connsiteY9" fmla="*/ 65926 h 216322"/>
              <a:gd name="connsiteX10" fmla="*/ 10194 w 238541"/>
              <a:gd name="connsiteY10" fmla="*/ 838 h 216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8541" h="216322">
                <a:moveTo>
                  <a:pt x="10194" y="838"/>
                </a:moveTo>
                <a:cubicBezTo>
                  <a:pt x="19719" y="-3131"/>
                  <a:pt x="132697" y="6394"/>
                  <a:pt x="170532" y="42113"/>
                </a:cubicBezTo>
                <a:cubicBezTo>
                  <a:pt x="208367" y="77832"/>
                  <a:pt x="229799" y="202186"/>
                  <a:pt x="237207" y="215151"/>
                </a:cubicBezTo>
                <a:cubicBezTo>
                  <a:pt x="244615" y="228116"/>
                  <a:pt x="218951" y="129426"/>
                  <a:pt x="214982" y="119901"/>
                </a:cubicBezTo>
                <a:cubicBezTo>
                  <a:pt x="211013" y="110376"/>
                  <a:pt x="221860" y="155620"/>
                  <a:pt x="213394" y="158001"/>
                </a:cubicBezTo>
                <a:cubicBezTo>
                  <a:pt x="204928" y="160382"/>
                  <a:pt x="171590" y="137628"/>
                  <a:pt x="164182" y="134188"/>
                </a:cubicBezTo>
                <a:cubicBezTo>
                  <a:pt x="156774" y="130748"/>
                  <a:pt x="196196" y="141596"/>
                  <a:pt x="168944" y="137363"/>
                </a:cubicBezTo>
                <a:cubicBezTo>
                  <a:pt x="141692" y="133130"/>
                  <a:pt x="10458" y="119371"/>
                  <a:pt x="669" y="108788"/>
                </a:cubicBezTo>
                <a:cubicBezTo>
                  <a:pt x="-9120" y="98205"/>
                  <a:pt x="91422" y="81007"/>
                  <a:pt x="110207" y="73863"/>
                </a:cubicBezTo>
                <a:cubicBezTo>
                  <a:pt x="128992" y="66719"/>
                  <a:pt x="128199" y="76774"/>
                  <a:pt x="113382" y="65926"/>
                </a:cubicBezTo>
                <a:cubicBezTo>
                  <a:pt x="98565" y="55078"/>
                  <a:pt x="669" y="4807"/>
                  <a:pt x="10194" y="838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: 図形 1113">
            <a:extLst>
              <a:ext uri="{FF2B5EF4-FFF2-40B4-BE49-F238E27FC236}">
                <a16:creationId xmlns:a16="http://schemas.microsoft.com/office/drawing/2014/main" id="{F62EA9E4-0605-4B91-8DA8-CD670063C144}"/>
              </a:ext>
            </a:extLst>
          </p:cNvPr>
          <p:cNvSpPr/>
          <p:nvPr/>
        </p:nvSpPr>
        <p:spPr>
          <a:xfrm>
            <a:off x="4441215" y="2542911"/>
            <a:ext cx="237390" cy="182889"/>
          </a:xfrm>
          <a:custGeom>
            <a:avLst/>
            <a:gdLst>
              <a:gd name="connsiteX0" fmla="*/ 114910 w 237390"/>
              <a:gd name="connsiteY0" fmla="*/ 264 h 182889"/>
              <a:gd name="connsiteX1" fmla="*/ 2198 w 237390"/>
              <a:gd name="connsiteY1" fmla="*/ 106627 h 182889"/>
              <a:gd name="connsiteX2" fmla="*/ 237148 w 237390"/>
              <a:gd name="connsiteY2" fmla="*/ 182827 h 182889"/>
              <a:gd name="connsiteX3" fmla="*/ 48235 w 237390"/>
              <a:gd name="connsiteY3" fmla="*/ 119327 h 182889"/>
              <a:gd name="connsiteX4" fmla="*/ 119673 w 237390"/>
              <a:gd name="connsiteY4" fmla="*/ 100277 h 182889"/>
              <a:gd name="connsiteX5" fmla="*/ 33948 w 237390"/>
              <a:gd name="connsiteY5" fmla="*/ 76464 h 182889"/>
              <a:gd name="connsiteX6" fmla="*/ 114910 w 237390"/>
              <a:gd name="connsiteY6" fmla="*/ 264 h 182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390" h="182889">
                <a:moveTo>
                  <a:pt x="114910" y="264"/>
                </a:moveTo>
                <a:cubicBezTo>
                  <a:pt x="109618" y="5291"/>
                  <a:pt x="-18175" y="76200"/>
                  <a:pt x="2198" y="106627"/>
                </a:cubicBezTo>
                <a:cubicBezTo>
                  <a:pt x="22571" y="137054"/>
                  <a:pt x="229475" y="180710"/>
                  <a:pt x="237148" y="182827"/>
                </a:cubicBezTo>
                <a:cubicBezTo>
                  <a:pt x="244821" y="184944"/>
                  <a:pt x="67814" y="133085"/>
                  <a:pt x="48235" y="119327"/>
                </a:cubicBezTo>
                <a:cubicBezTo>
                  <a:pt x="28656" y="105569"/>
                  <a:pt x="122054" y="107421"/>
                  <a:pt x="119673" y="100277"/>
                </a:cubicBezTo>
                <a:cubicBezTo>
                  <a:pt x="117292" y="93133"/>
                  <a:pt x="35271" y="89429"/>
                  <a:pt x="33948" y="76464"/>
                </a:cubicBezTo>
                <a:cubicBezTo>
                  <a:pt x="32625" y="63499"/>
                  <a:pt x="120202" y="-4763"/>
                  <a:pt x="114910" y="26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: 図形 1115">
            <a:extLst>
              <a:ext uri="{FF2B5EF4-FFF2-40B4-BE49-F238E27FC236}">
                <a16:creationId xmlns:a16="http://schemas.microsoft.com/office/drawing/2014/main" id="{A9A81FD7-EA15-4D86-9472-F77FB20CA422}"/>
              </a:ext>
            </a:extLst>
          </p:cNvPr>
          <p:cNvSpPr/>
          <p:nvPr/>
        </p:nvSpPr>
        <p:spPr>
          <a:xfrm>
            <a:off x="4356867" y="2643026"/>
            <a:ext cx="317391" cy="317908"/>
          </a:xfrm>
          <a:custGeom>
            <a:avLst/>
            <a:gdLst>
              <a:gd name="connsiteX0" fmla="*/ 99246 w 317391"/>
              <a:gd name="connsiteY0" fmla="*/ 9687 h 317908"/>
              <a:gd name="connsiteX1" fmla="*/ 232596 w 317391"/>
              <a:gd name="connsiteY1" fmla="*/ 70012 h 317908"/>
              <a:gd name="connsiteX2" fmla="*/ 316733 w 317391"/>
              <a:gd name="connsiteY2" fmla="*/ 81124 h 317908"/>
              <a:gd name="connsiteX3" fmla="*/ 265933 w 317391"/>
              <a:gd name="connsiteY3" fmla="*/ 92237 h 317908"/>
              <a:gd name="connsiteX4" fmla="*/ 162746 w 317391"/>
              <a:gd name="connsiteY4" fmla="*/ 254162 h 317908"/>
              <a:gd name="connsiteX5" fmla="*/ 207196 w 317391"/>
              <a:gd name="connsiteY5" fmla="*/ 111287 h 317908"/>
              <a:gd name="connsiteX6" fmla="*/ 170683 w 317391"/>
              <a:gd name="connsiteY6" fmla="*/ 263687 h 317908"/>
              <a:gd name="connsiteX7" fmla="*/ 173858 w 317391"/>
              <a:gd name="connsiteY7" fmla="*/ 311312 h 317908"/>
              <a:gd name="connsiteX8" fmla="*/ 146871 w 317391"/>
              <a:gd name="connsiteY8" fmla="*/ 133512 h 317908"/>
              <a:gd name="connsiteX9" fmla="*/ 143696 w 317391"/>
              <a:gd name="connsiteY9" fmla="*/ 184312 h 317908"/>
              <a:gd name="connsiteX10" fmla="*/ 108771 w 317391"/>
              <a:gd name="connsiteY10" fmla="*/ 82712 h 317908"/>
              <a:gd name="connsiteX11" fmla="*/ 821 w 317391"/>
              <a:gd name="connsiteY11" fmla="*/ 162 h 317908"/>
              <a:gd name="connsiteX12" fmla="*/ 172271 w 317391"/>
              <a:gd name="connsiteY12" fmla="*/ 60487 h 317908"/>
              <a:gd name="connsiteX13" fmla="*/ 99246 w 317391"/>
              <a:gd name="connsiteY13" fmla="*/ 9687 h 317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7391" h="317908">
                <a:moveTo>
                  <a:pt x="99246" y="9687"/>
                </a:moveTo>
                <a:cubicBezTo>
                  <a:pt x="109300" y="11274"/>
                  <a:pt x="196348" y="58106"/>
                  <a:pt x="232596" y="70012"/>
                </a:cubicBezTo>
                <a:cubicBezTo>
                  <a:pt x="268844" y="81918"/>
                  <a:pt x="311177" y="77420"/>
                  <a:pt x="316733" y="81124"/>
                </a:cubicBezTo>
                <a:cubicBezTo>
                  <a:pt x="322289" y="84828"/>
                  <a:pt x="291598" y="63397"/>
                  <a:pt x="265933" y="92237"/>
                </a:cubicBezTo>
                <a:cubicBezTo>
                  <a:pt x="240269" y="121077"/>
                  <a:pt x="172535" y="250987"/>
                  <a:pt x="162746" y="254162"/>
                </a:cubicBezTo>
                <a:cubicBezTo>
                  <a:pt x="152957" y="257337"/>
                  <a:pt x="205873" y="109700"/>
                  <a:pt x="207196" y="111287"/>
                </a:cubicBezTo>
                <a:cubicBezTo>
                  <a:pt x="208519" y="112874"/>
                  <a:pt x="176239" y="230350"/>
                  <a:pt x="170683" y="263687"/>
                </a:cubicBezTo>
                <a:cubicBezTo>
                  <a:pt x="165127" y="297025"/>
                  <a:pt x="177827" y="333008"/>
                  <a:pt x="173858" y="311312"/>
                </a:cubicBezTo>
                <a:cubicBezTo>
                  <a:pt x="169889" y="289616"/>
                  <a:pt x="151898" y="154679"/>
                  <a:pt x="146871" y="133512"/>
                </a:cubicBezTo>
                <a:cubicBezTo>
                  <a:pt x="141844" y="112345"/>
                  <a:pt x="150046" y="192779"/>
                  <a:pt x="143696" y="184312"/>
                </a:cubicBezTo>
                <a:cubicBezTo>
                  <a:pt x="137346" y="175845"/>
                  <a:pt x="132583" y="113404"/>
                  <a:pt x="108771" y="82712"/>
                </a:cubicBezTo>
                <a:cubicBezTo>
                  <a:pt x="84959" y="52020"/>
                  <a:pt x="-9762" y="3866"/>
                  <a:pt x="821" y="162"/>
                </a:cubicBezTo>
                <a:cubicBezTo>
                  <a:pt x="11404" y="-3542"/>
                  <a:pt x="152957" y="57312"/>
                  <a:pt x="172271" y="60487"/>
                </a:cubicBezTo>
                <a:cubicBezTo>
                  <a:pt x="191586" y="63662"/>
                  <a:pt x="89192" y="8100"/>
                  <a:pt x="99246" y="96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: 図形 1117">
            <a:extLst>
              <a:ext uri="{FF2B5EF4-FFF2-40B4-BE49-F238E27FC236}">
                <a16:creationId xmlns:a16="http://schemas.microsoft.com/office/drawing/2014/main" id="{A70120EB-E9D5-461E-AFFA-45D23C63C15F}"/>
              </a:ext>
            </a:extLst>
          </p:cNvPr>
          <p:cNvSpPr/>
          <p:nvPr/>
        </p:nvSpPr>
        <p:spPr>
          <a:xfrm>
            <a:off x="4219372" y="3078868"/>
            <a:ext cx="62262" cy="262051"/>
          </a:xfrm>
          <a:custGeom>
            <a:avLst/>
            <a:gdLst>
              <a:gd name="connsiteX0" fmla="*/ 62116 w 62262"/>
              <a:gd name="connsiteY0" fmla="*/ 882 h 262051"/>
              <a:gd name="connsiteX1" fmla="*/ 3378 w 62262"/>
              <a:gd name="connsiteY1" fmla="*/ 86607 h 262051"/>
              <a:gd name="connsiteX2" fmla="*/ 11316 w 62262"/>
              <a:gd name="connsiteY2" fmla="*/ 261232 h 262051"/>
              <a:gd name="connsiteX3" fmla="*/ 46241 w 62262"/>
              <a:gd name="connsiteY3" fmla="*/ 153282 h 262051"/>
              <a:gd name="connsiteX4" fmla="*/ 47828 w 62262"/>
              <a:gd name="connsiteY4" fmla="*/ 178682 h 262051"/>
              <a:gd name="connsiteX5" fmla="*/ 55766 w 62262"/>
              <a:gd name="connsiteY5" fmla="*/ 83432 h 262051"/>
              <a:gd name="connsiteX6" fmla="*/ 41478 w 62262"/>
              <a:gd name="connsiteY6" fmla="*/ 72320 h 262051"/>
              <a:gd name="connsiteX7" fmla="*/ 20841 w 62262"/>
              <a:gd name="connsiteY7" fmla="*/ 135820 h 262051"/>
              <a:gd name="connsiteX8" fmla="*/ 62116 w 62262"/>
              <a:gd name="connsiteY8" fmla="*/ 882 h 262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262" h="262051">
                <a:moveTo>
                  <a:pt x="62116" y="882"/>
                </a:moveTo>
                <a:cubicBezTo>
                  <a:pt x="59205" y="-7320"/>
                  <a:pt x="11845" y="43215"/>
                  <a:pt x="3378" y="86607"/>
                </a:cubicBezTo>
                <a:cubicBezTo>
                  <a:pt x="-5089" y="129999"/>
                  <a:pt x="4172" y="250120"/>
                  <a:pt x="11316" y="261232"/>
                </a:cubicBezTo>
                <a:cubicBezTo>
                  <a:pt x="18460" y="272344"/>
                  <a:pt x="40156" y="167040"/>
                  <a:pt x="46241" y="153282"/>
                </a:cubicBezTo>
                <a:cubicBezTo>
                  <a:pt x="52326" y="139524"/>
                  <a:pt x="46241" y="190324"/>
                  <a:pt x="47828" y="178682"/>
                </a:cubicBezTo>
                <a:cubicBezTo>
                  <a:pt x="49415" y="167040"/>
                  <a:pt x="56824" y="101159"/>
                  <a:pt x="55766" y="83432"/>
                </a:cubicBezTo>
                <a:cubicBezTo>
                  <a:pt x="54708" y="65705"/>
                  <a:pt x="47299" y="63589"/>
                  <a:pt x="41478" y="72320"/>
                </a:cubicBezTo>
                <a:cubicBezTo>
                  <a:pt x="35657" y="81051"/>
                  <a:pt x="17931" y="143493"/>
                  <a:pt x="20841" y="135820"/>
                </a:cubicBezTo>
                <a:cubicBezTo>
                  <a:pt x="23751" y="128147"/>
                  <a:pt x="65027" y="9084"/>
                  <a:pt x="62116" y="882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: 図形 1118">
            <a:extLst>
              <a:ext uri="{FF2B5EF4-FFF2-40B4-BE49-F238E27FC236}">
                <a16:creationId xmlns:a16="http://schemas.microsoft.com/office/drawing/2014/main" id="{5FD02BC3-FB45-4A43-A731-EDC187632616}"/>
              </a:ext>
            </a:extLst>
          </p:cNvPr>
          <p:cNvSpPr/>
          <p:nvPr/>
        </p:nvSpPr>
        <p:spPr>
          <a:xfrm>
            <a:off x="4257147" y="3287821"/>
            <a:ext cx="165906" cy="110091"/>
          </a:xfrm>
          <a:custGeom>
            <a:avLst/>
            <a:gdLst>
              <a:gd name="connsiteX0" fmla="*/ 165628 w 165906"/>
              <a:gd name="connsiteY0" fmla="*/ 1479 h 110091"/>
              <a:gd name="connsiteX1" fmla="*/ 79903 w 165906"/>
              <a:gd name="connsiteY1" fmla="*/ 109429 h 110091"/>
              <a:gd name="connsiteX2" fmla="*/ 528 w 165906"/>
              <a:gd name="connsiteY2" fmla="*/ 47517 h 110091"/>
              <a:gd name="connsiteX3" fmla="*/ 43391 w 165906"/>
              <a:gd name="connsiteY3" fmla="*/ 60217 h 110091"/>
              <a:gd name="connsiteX4" fmla="*/ 3703 w 165906"/>
              <a:gd name="connsiteY4" fmla="*/ 28467 h 110091"/>
              <a:gd name="connsiteX5" fmla="*/ 71966 w 165906"/>
              <a:gd name="connsiteY5" fmla="*/ 53867 h 110091"/>
              <a:gd name="connsiteX6" fmla="*/ 106891 w 165906"/>
              <a:gd name="connsiteY6" fmla="*/ 45929 h 110091"/>
              <a:gd name="connsiteX7" fmla="*/ 165628 w 165906"/>
              <a:gd name="connsiteY7" fmla="*/ 1479 h 110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906" h="110091">
                <a:moveTo>
                  <a:pt x="165628" y="1479"/>
                </a:moveTo>
                <a:cubicBezTo>
                  <a:pt x="161130" y="12062"/>
                  <a:pt x="107420" y="101756"/>
                  <a:pt x="79903" y="109429"/>
                </a:cubicBezTo>
                <a:cubicBezTo>
                  <a:pt x="52386" y="117102"/>
                  <a:pt x="6613" y="55719"/>
                  <a:pt x="528" y="47517"/>
                </a:cubicBezTo>
                <a:cubicBezTo>
                  <a:pt x="-5557" y="39315"/>
                  <a:pt x="42862" y="63392"/>
                  <a:pt x="43391" y="60217"/>
                </a:cubicBezTo>
                <a:cubicBezTo>
                  <a:pt x="43920" y="57042"/>
                  <a:pt x="-1059" y="29525"/>
                  <a:pt x="3703" y="28467"/>
                </a:cubicBezTo>
                <a:cubicBezTo>
                  <a:pt x="8465" y="27409"/>
                  <a:pt x="54768" y="50957"/>
                  <a:pt x="71966" y="53867"/>
                </a:cubicBezTo>
                <a:cubicBezTo>
                  <a:pt x="89164" y="56777"/>
                  <a:pt x="94985" y="51485"/>
                  <a:pt x="106891" y="45929"/>
                </a:cubicBezTo>
                <a:cubicBezTo>
                  <a:pt x="118797" y="40373"/>
                  <a:pt x="170126" y="-9104"/>
                  <a:pt x="165628" y="147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: 図形 1119">
            <a:extLst>
              <a:ext uri="{FF2B5EF4-FFF2-40B4-BE49-F238E27FC236}">
                <a16:creationId xmlns:a16="http://schemas.microsoft.com/office/drawing/2014/main" id="{2F1AB1C1-53EA-479D-800E-262ED71DABFB}"/>
              </a:ext>
            </a:extLst>
          </p:cNvPr>
          <p:cNvSpPr/>
          <p:nvPr/>
        </p:nvSpPr>
        <p:spPr>
          <a:xfrm>
            <a:off x="4508484" y="3257454"/>
            <a:ext cx="138219" cy="96147"/>
          </a:xfrm>
          <a:custGeom>
            <a:avLst/>
            <a:gdLst>
              <a:gd name="connsiteX0" fmla="*/ 138129 w 138219"/>
              <a:gd name="connsiteY0" fmla="*/ 27084 h 96147"/>
              <a:gd name="connsiteX1" fmla="*/ 82566 w 138219"/>
              <a:gd name="connsiteY1" fmla="*/ 95346 h 96147"/>
              <a:gd name="connsiteX2" fmla="*/ 61929 w 138219"/>
              <a:gd name="connsiteY2" fmla="*/ 60421 h 96147"/>
              <a:gd name="connsiteX3" fmla="*/ 16 w 138219"/>
              <a:gd name="connsiteY3" fmla="*/ 96 h 96147"/>
              <a:gd name="connsiteX4" fmla="*/ 68279 w 138219"/>
              <a:gd name="connsiteY4" fmla="*/ 46134 h 96147"/>
              <a:gd name="connsiteX5" fmla="*/ 138129 w 138219"/>
              <a:gd name="connsiteY5" fmla="*/ 27084 h 96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219" h="96147">
                <a:moveTo>
                  <a:pt x="138129" y="27084"/>
                </a:moveTo>
                <a:cubicBezTo>
                  <a:pt x="140510" y="35286"/>
                  <a:pt x="95266" y="89790"/>
                  <a:pt x="82566" y="95346"/>
                </a:cubicBezTo>
                <a:cubicBezTo>
                  <a:pt x="69866" y="100902"/>
                  <a:pt x="75687" y="76296"/>
                  <a:pt x="61929" y="60421"/>
                </a:cubicBezTo>
                <a:cubicBezTo>
                  <a:pt x="48171" y="44546"/>
                  <a:pt x="-1042" y="2477"/>
                  <a:pt x="16" y="96"/>
                </a:cubicBezTo>
                <a:cubicBezTo>
                  <a:pt x="1074" y="-2285"/>
                  <a:pt x="50023" y="40313"/>
                  <a:pt x="68279" y="46134"/>
                </a:cubicBezTo>
                <a:cubicBezTo>
                  <a:pt x="86535" y="51955"/>
                  <a:pt x="135748" y="18882"/>
                  <a:pt x="138129" y="2708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: 図形 1120">
            <a:extLst>
              <a:ext uri="{FF2B5EF4-FFF2-40B4-BE49-F238E27FC236}">
                <a16:creationId xmlns:a16="http://schemas.microsoft.com/office/drawing/2014/main" id="{2F6F7A7F-2E3C-4ED8-BEC8-F6F7639FBAB1}"/>
              </a:ext>
            </a:extLst>
          </p:cNvPr>
          <p:cNvSpPr/>
          <p:nvPr/>
        </p:nvSpPr>
        <p:spPr>
          <a:xfrm>
            <a:off x="4787977" y="3036849"/>
            <a:ext cx="73145" cy="135201"/>
          </a:xfrm>
          <a:custGeom>
            <a:avLst/>
            <a:gdLst>
              <a:gd name="connsiteX0" fmla="*/ 72948 w 73145"/>
              <a:gd name="connsiteY0" fmla="*/ 39 h 135201"/>
              <a:gd name="connsiteX1" fmla="*/ 23736 w 73145"/>
              <a:gd name="connsiteY1" fmla="*/ 68301 h 135201"/>
              <a:gd name="connsiteX2" fmla="*/ 12623 w 73145"/>
              <a:gd name="connsiteY2" fmla="*/ 134976 h 135201"/>
              <a:gd name="connsiteX3" fmla="*/ 15798 w 73145"/>
              <a:gd name="connsiteY3" fmla="*/ 88939 h 135201"/>
              <a:gd name="connsiteX4" fmla="*/ 3098 w 73145"/>
              <a:gd name="connsiteY4" fmla="*/ 58776 h 135201"/>
              <a:gd name="connsiteX5" fmla="*/ 72948 w 73145"/>
              <a:gd name="connsiteY5" fmla="*/ 39 h 1352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145" h="135201">
                <a:moveTo>
                  <a:pt x="72948" y="39"/>
                </a:moveTo>
                <a:cubicBezTo>
                  <a:pt x="76388" y="1627"/>
                  <a:pt x="33790" y="45812"/>
                  <a:pt x="23736" y="68301"/>
                </a:cubicBezTo>
                <a:cubicBezTo>
                  <a:pt x="13682" y="90791"/>
                  <a:pt x="13946" y="131536"/>
                  <a:pt x="12623" y="134976"/>
                </a:cubicBezTo>
                <a:cubicBezTo>
                  <a:pt x="11300" y="138416"/>
                  <a:pt x="17385" y="101639"/>
                  <a:pt x="15798" y="88939"/>
                </a:cubicBezTo>
                <a:cubicBezTo>
                  <a:pt x="14211" y="76239"/>
                  <a:pt x="-8014" y="72799"/>
                  <a:pt x="3098" y="58776"/>
                </a:cubicBezTo>
                <a:cubicBezTo>
                  <a:pt x="14210" y="44753"/>
                  <a:pt x="69508" y="-1549"/>
                  <a:pt x="72948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: 図形 1121">
            <a:extLst>
              <a:ext uri="{FF2B5EF4-FFF2-40B4-BE49-F238E27FC236}">
                <a16:creationId xmlns:a16="http://schemas.microsoft.com/office/drawing/2014/main" id="{4F672BE5-5511-4272-BE6B-73DC721796D8}"/>
              </a:ext>
            </a:extLst>
          </p:cNvPr>
          <p:cNvSpPr/>
          <p:nvPr/>
        </p:nvSpPr>
        <p:spPr>
          <a:xfrm>
            <a:off x="3887544" y="3178129"/>
            <a:ext cx="130419" cy="113065"/>
          </a:xfrm>
          <a:custGeom>
            <a:avLst/>
            <a:gdLst>
              <a:gd name="connsiteX0" fmla="*/ 244 w 130419"/>
              <a:gd name="connsiteY0" fmla="*/ 46 h 113065"/>
              <a:gd name="connsiteX1" fmla="*/ 103431 w 130419"/>
              <a:gd name="connsiteY1" fmla="*/ 44496 h 113065"/>
              <a:gd name="connsiteX2" fmla="*/ 130419 w 130419"/>
              <a:gd name="connsiteY2" fmla="*/ 112759 h 113065"/>
              <a:gd name="connsiteX3" fmla="*/ 103431 w 130419"/>
              <a:gd name="connsiteY3" fmla="*/ 68309 h 113065"/>
              <a:gd name="connsiteX4" fmla="*/ 74856 w 130419"/>
              <a:gd name="connsiteY4" fmla="*/ 36559 h 113065"/>
              <a:gd name="connsiteX5" fmla="*/ 244 w 130419"/>
              <a:gd name="connsiteY5" fmla="*/ 46 h 11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0419" h="113065">
                <a:moveTo>
                  <a:pt x="244" y="46"/>
                </a:moveTo>
                <a:cubicBezTo>
                  <a:pt x="5006" y="1369"/>
                  <a:pt x="81735" y="25711"/>
                  <a:pt x="103431" y="44496"/>
                </a:cubicBezTo>
                <a:cubicBezTo>
                  <a:pt x="125127" y="63282"/>
                  <a:pt x="130419" y="108790"/>
                  <a:pt x="130419" y="112759"/>
                </a:cubicBezTo>
                <a:cubicBezTo>
                  <a:pt x="130419" y="116728"/>
                  <a:pt x="112691" y="81009"/>
                  <a:pt x="103431" y="68309"/>
                </a:cubicBezTo>
                <a:cubicBezTo>
                  <a:pt x="94171" y="55609"/>
                  <a:pt x="88085" y="47407"/>
                  <a:pt x="74856" y="36559"/>
                </a:cubicBezTo>
                <a:cubicBezTo>
                  <a:pt x="61627" y="25711"/>
                  <a:pt x="-4518" y="-1277"/>
                  <a:pt x="244" y="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: 図形 1122">
            <a:extLst>
              <a:ext uri="{FF2B5EF4-FFF2-40B4-BE49-F238E27FC236}">
                <a16:creationId xmlns:a16="http://schemas.microsoft.com/office/drawing/2014/main" id="{FF2D76F0-FA4D-498E-B344-DC1905B4C642}"/>
              </a:ext>
            </a:extLst>
          </p:cNvPr>
          <p:cNvSpPr/>
          <p:nvPr/>
        </p:nvSpPr>
        <p:spPr>
          <a:xfrm>
            <a:off x="3753945" y="3160713"/>
            <a:ext cx="83043" cy="14475"/>
          </a:xfrm>
          <a:custGeom>
            <a:avLst/>
            <a:gdLst>
              <a:gd name="connsiteX0" fmla="*/ 83043 w 83043"/>
              <a:gd name="connsiteY0" fmla="*/ 0 h 14475"/>
              <a:gd name="connsiteX1" fmla="*/ 493 w 83043"/>
              <a:gd name="connsiteY1" fmla="*/ 14287 h 14475"/>
              <a:gd name="connsiteX2" fmla="*/ 83043 w 83043"/>
              <a:gd name="connsiteY2" fmla="*/ 0 h 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3043" h="14475">
                <a:moveTo>
                  <a:pt x="83043" y="0"/>
                </a:moveTo>
                <a:cubicBezTo>
                  <a:pt x="83043" y="0"/>
                  <a:pt x="8430" y="16404"/>
                  <a:pt x="493" y="14287"/>
                </a:cubicBezTo>
                <a:cubicBezTo>
                  <a:pt x="-7444" y="12170"/>
                  <a:pt x="83043" y="0"/>
                  <a:pt x="83043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: 図形 1123">
            <a:extLst>
              <a:ext uri="{FF2B5EF4-FFF2-40B4-BE49-F238E27FC236}">
                <a16:creationId xmlns:a16="http://schemas.microsoft.com/office/drawing/2014/main" id="{2D34DC9E-1802-4047-9AB7-2D5D131505AB}"/>
              </a:ext>
            </a:extLst>
          </p:cNvPr>
          <p:cNvSpPr/>
          <p:nvPr/>
        </p:nvSpPr>
        <p:spPr>
          <a:xfrm>
            <a:off x="4110584" y="2212963"/>
            <a:ext cx="68013" cy="224056"/>
          </a:xfrm>
          <a:custGeom>
            <a:avLst/>
            <a:gdLst>
              <a:gd name="connsiteX0" fmla="*/ 67716 w 68013"/>
              <a:gd name="connsiteY0" fmla="*/ 12 h 224056"/>
              <a:gd name="connsiteX1" fmla="*/ 26441 w 68013"/>
              <a:gd name="connsiteY1" fmla="*/ 104787 h 224056"/>
              <a:gd name="connsiteX2" fmla="*/ 48666 w 68013"/>
              <a:gd name="connsiteY2" fmla="*/ 222262 h 224056"/>
              <a:gd name="connsiteX3" fmla="*/ 23266 w 68013"/>
              <a:gd name="connsiteY3" fmla="*/ 171462 h 224056"/>
              <a:gd name="connsiteX4" fmla="*/ 1041 w 68013"/>
              <a:gd name="connsiteY4" fmla="*/ 111137 h 224056"/>
              <a:gd name="connsiteX5" fmla="*/ 67716 w 68013"/>
              <a:gd name="connsiteY5" fmla="*/ 12 h 224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013" h="224056">
                <a:moveTo>
                  <a:pt x="67716" y="12"/>
                </a:moveTo>
                <a:cubicBezTo>
                  <a:pt x="71949" y="-1046"/>
                  <a:pt x="29616" y="67745"/>
                  <a:pt x="26441" y="104787"/>
                </a:cubicBezTo>
                <a:cubicBezTo>
                  <a:pt x="23266" y="141829"/>
                  <a:pt x="49195" y="211150"/>
                  <a:pt x="48666" y="222262"/>
                </a:cubicBezTo>
                <a:cubicBezTo>
                  <a:pt x="48137" y="233374"/>
                  <a:pt x="31203" y="189983"/>
                  <a:pt x="23266" y="171462"/>
                </a:cubicBezTo>
                <a:cubicBezTo>
                  <a:pt x="15329" y="152941"/>
                  <a:pt x="-4780" y="136537"/>
                  <a:pt x="1041" y="111137"/>
                </a:cubicBezTo>
                <a:cubicBezTo>
                  <a:pt x="6862" y="85737"/>
                  <a:pt x="63483" y="1070"/>
                  <a:pt x="67716" y="1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: 図形 1124">
            <a:extLst>
              <a:ext uri="{FF2B5EF4-FFF2-40B4-BE49-F238E27FC236}">
                <a16:creationId xmlns:a16="http://schemas.microsoft.com/office/drawing/2014/main" id="{A8AB21B1-71F3-475F-9F8D-E4755CE852D8}"/>
              </a:ext>
            </a:extLst>
          </p:cNvPr>
          <p:cNvSpPr/>
          <p:nvPr/>
        </p:nvSpPr>
        <p:spPr>
          <a:xfrm>
            <a:off x="4327211" y="2171654"/>
            <a:ext cx="155942" cy="255272"/>
          </a:xfrm>
          <a:custGeom>
            <a:avLst/>
            <a:gdLst>
              <a:gd name="connsiteX0" fmla="*/ 314 w 155942"/>
              <a:gd name="connsiteY0" fmla="*/ 46 h 255272"/>
              <a:gd name="connsiteX1" fmla="*/ 44764 w 155942"/>
              <a:gd name="connsiteY1" fmla="*/ 149271 h 255272"/>
              <a:gd name="connsiteX2" fmla="*/ 54289 w 155942"/>
              <a:gd name="connsiteY2" fmla="*/ 254046 h 255272"/>
              <a:gd name="connsiteX3" fmla="*/ 79689 w 155942"/>
              <a:gd name="connsiteY3" fmla="*/ 203246 h 255272"/>
              <a:gd name="connsiteX4" fmla="*/ 155889 w 155942"/>
              <a:gd name="connsiteY4" fmla="*/ 152446 h 255272"/>
              <a:gd name="connsiteX5" fmla="*/ 66989 w 155942"/>
              <a:gd name="connsiteY5" fmla="*/ 184196 h 255272"/>
              <a:gd name="connsiteX6" fmla="*/ 70164 w 155942"/>
              <a:gd name="connsiteY6" fmla="*/ 133396 h 255272"/>
              <a:gd name="connsiteX7" fmla="*/ 314 w 155942"/>
              <a:gd name="connsiteY7" fmla="*/ 46 h 255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5942" h="255272">
                <a:moveTo>
                  <a:pt x="314" y="46"/>
                </a:moveTo>
                <a:cubicBezTo>
                  <a:pt x="-3919" y="2692"/>
                  <a:pt x="35768" y="106938"/>
                  <a:pt x="44764" y="149271"/>
                </a:cubicBezTo>
                <a:cubicBezTo>
                  <a:pt x="53760" y="191604"/>
                  <a:pt x="48468" y="245050"/>
                  <a:pt x="54289" y="254046"/>
                </a:cubicBezTo>
                <a:cubicBezTo>
                  <a:pt x="60110" y="263042"/>
                  <a:pt x="62756" y="220179"/>
                  <a:pt x="79689" y="203246"/>
                </a:cubicBezTo>
                <a:cubicBezTo>
                  <a:pt x="96622" y="186313"/>
                  <a:pt x="158006" y="155621"/>
                  <a:pt x="155889" y="152446"/>
                </a:cubicBezTo>
                <a:cubicBezTo>
                  <a:pt x="153772" y="149271"/>
                  <a:pt x="81276" y="187371"/>
                  <a:pt x="66989" y="184196"/>
                </a:cubicBezTo>
                <a:cubicBezTo>
                  <a:pt x="52702" y="181021"/>
                  <a:pt x="81277" y="157209"/>
                  <a:pt x="70164" y="133396"/>
                </a:cubicBezTo>
                <a:cubicBezTo>
                  <a:pt x="59052" y="109584"/>
                  <a:pt x="4547" y="-2600"/>
                  <a:pt x="314" y="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: 図形 1125">
            <a:extLst>
              <a:ext uri="{FF2B5EF4-FFF2-40B4-BE49-F238E27FC236}">
                <a16:creationId xmlns:a16="http://schemas.microsoft.com/office/drawing/2014/main" id="{9EED0347-0D34-4D1B-AA19-DB9D75EA4899}"/>
              </a:ext>
            </a:extLst>
          </p:cNvPr>
          <p:cNvSpPr/>
          <p:nvPr/>
        </p:nvSpPr>
        <p:spPr>
          <a:xfrm>
            <a:off x="4224192" y="3481387"/>
            <a:ext cx="124030" cy="125414"/>
          </a:xfrm>
          <a:custGeom>
            <a:avLst/>
            <a:gdLst>
              <a:gd name="connsiteX0" fmla="*/ 123971 w 124030"/>
              <a:gd name="connsiteY0" fmla="*/ 1 h 125414"/>
              <a:gd name="connsiteX1" fmla="*/ 39833 w 124030"/>
              <a:gd name="connsiteY1" fmla="*/ 66676 h 125414"/>
              <a:gd name="connsiteX2" fmla="*/ 146 w 124030"/>
              <a:gd name="connsiteY2" fmla="*/ 125413 h 125414"/>
              <a:gd name="connsiteX3" fmla="*/ 52533 w 124030"/>
              <a:gd name="connsiteY3" fmla="*/ 68263 h 125414"/>
              <a:gd name="connsiteX4" fmla="*/ 123971 w 124030"/>
              <a:gd name="connsiteY4" fmla="*/ 1 h 125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030" h="125414">
                <a:moveTo>
                  <a:pt x="123971" y="1"/>
                </a:moveTo>
                <a:cubicBezTo>
                  <a:pt x="121854" y="-263"/>
                  <a:pt x="60470" y="45774"/>
                  <a:pt x="39833" y="66676"/>
                </a:cubicBezTo>
                <a:cubicBezTo>
                  <a:pt x="19196" y="87578"/>
                  <a:pt x="-1971" y="125149"/>
                  <a:pt x="146" y="125413"/>
                </a:cubicBezTo>
                <a:cubicBezTo>
                  <a:pt x="2263" y="125677"/>
                  <a:pt x="33483" y="87313"/>
                  <a:pt x="52533" y="68263"/>
                </a:cubicBezTo>
                <a:cubicBezTo>
                  <a:pt x="71583" y="49213"/>
                  <a:pt x="126088" y="265"/>
                  <a:pt x="12397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: 図形 1126">
            <a:extLst>
              <a:ext uri="{FF2B5EF4-FFF2-40B4-BE49-F238E27FC236}">
                <a16:creationId xmlns:a16="http://schemas.microsoft.com/office/drawing/2014/main" id="{98EA0802-90A3-42AE-991A-9F5DB619BDEE}"/>
              </a:ext>
            </a:extLst>
          </p:cNvPr>
          <p:cNvSpPr/>
          <p:nvPr/>
        </p:nvSpPr>
        <p:spPr>
          <a:xfrm>
            <a:off x="4513162" y="3438131"/>
            <a:ext cx="176645" cy="68935"/>
          </a:xfrm>
          <a:custGeom>
            <a:avLst/>
            <a:gdLst>
              <a:gd name="connsiteX0" fmla="*/ 101 w 176645"/>
              <a:gd name="connsiteY0" fmla="*/ 394 h 68935"/>
              <a:gd name="connsiteX1" fmla="*/ 111226 w 176645"/>
              <a:gd name="connsiteY1" fmla="*/ 22619 h 68935"/>
              <a:gd name="connsiteX2" fmla="*/ 176313 w 176645"/>
              <a:gd name="connsiteY2" fmla="*/ 68657 h 68935"/>
              <a:gd name="connsiteX3" fmla="*/ 131863 w 176645"/>
              <a:gd name="connsiteY3" fmla="*/ 40082 h 68935"/>
              <a:gd name="connsiteX4" fmla="*/ 101 w 176645"/>
              <a:gd name="connsiteY4" fmla="*/ 394 h 68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6645" h="68935">
                <a:moveTo>
                  <a:pt x="101" y="394"/>
                </a:moveTo>
                <a:cubicBezTo>
                  <a:pt x="-3339" y="-2517"/>
                  <a:pt x="81857" y="11242"/>
                  <a:pt x="111226" y="22619"/>
                </a:cubicBezTo>
                <a:cubicBezTo>
                  <a:pt x="140595" y="33996"/>
                  <a:pt x="172874" y="65747"/>
                  <a:pt x="176313" y="68657"/>
                </a:cubicBezTo>
                <a:cubicBezTo>
                  <a:pt x="179753" y="71568"/>
                  <a:pt x="155940" y="50930"/>
                  <a:pt x="131863" y="40082"/>
                </a:cubicBezTo>
                <a:cubicBezTo>
                  <a:pt x="107786" y="29234"/>
                  <a:pt x="3541" y="3305"/>
                  <a:pt x="101" y="3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: 図形 1127">
            <a:extLst>
              <a:ext uri="{FF2B5EF4-FFF2-40B4-BE49-F238E27FC236}">
                <a16:creationId xmlns:a16="http://schemas.microsoft.com/office/drawing/2014/main" id="{6D583AAF-4F88-4A87-926C-CA1A5A5FAECD}"/>
              </a:ext>
            </a:extLst>
          </p:cNvPr>
          <p:cNvSpPr/>
          <p:nvPr/>
        </p:nvSpPr>
        <p:spPr>
          <a:xfrm>
            <a:off x="4620927" y="3682529"/>
            <a:ext cx="161183" cy="95582"/>
          </a:xfrm>
          <a:custGeom>
            <a:avLst/>
            <a:gdLst>
              <a:gd name="connsiteX0" fmla="*/ 286 w 161183"/>
              <a:gd name="connsiteY0" fmla="*/ 94134 h 95582"/>
              <a:gd name="connsiteX1" fmla="*/ 84423 w 161183"/>
              <a:gd name="connsiteY1" fmla="*/ 75084 h 95582"/>
              <a:gd name="connsiteX2" fmla="*/ 160623 w 161183"/>
              <a:gd name="connsiteY2" fmla="*/ 471 h 95582"/>
              <a:gd name="connsiteX3" fmla="*/ 114586 w 161183"/>
              <a:gd name="connsiteY3" fmla="*/ 44921 h 95582"/>
              <a:gd name="connsiteX4" fmla="*/ 286 w 161183"/>
              <a:gd name="connsiteY4" fmla="*/ 94134 h 9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1183" h="95582">
                <a:moveTo>
                  <a:pt x="286" y="94134"/>
                </a:moveTo>
                <a:cubicBezTo>
                  <a:pt x="-4741" y="99161"/>
                  <a:pt x="57700" y="90694"/>
                  <a:pt x="84423" y="75084"/>
                </a:cubicBezTo>
                <a:cubicBezTo>
                  <a:pt x="111146" y="59473"/>
                  <a:pt x="155596" y="5498"/>
                  <a:pt x="160623" y="471"/>
                </a:cubicBezTo>
                <a:cubicBezTo>
                  <a:pt x="165650" y="-4556"/>
                  <a:pt x="135753" y="31956"/>
                  <a:pt x="114586" y="44921"/>
                </a:cubicBezTo>
                <a:cubicBezTo>
                  <a:pt x="93419" y="57886"/>
                  <a:pt x="5313" y="89107"/>
                  <a:pt x="286" y="941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: 図形 1128">
            <a:extLst>
              <a:ext uri="{FF2B5EF4-FFF2-40B4-BE49-F238E27FC236}">
                <a16:creationId xmlns:a16="http://schemas.microsoft.com/office/drawing/2014/main" id="{25AB5283-9BE0-4450-A9D7-6B76AE0CD3A9}"/>
              </a:ext>
            </a:extLst>
          </p:cNvPr>
          <p:cNvSpPr/>
          <p:nvPr/>
        </p:nvSpPr>
        <p:spPr>
          <a:xfrm>
            <a:off x="4118881" y="3743087"/>
            <a:ext cx="624588" cy="112951"/>
          </a:xfrm>
          <a:custGeom>
            <a:avLst/>
            <a:gdLst>
              <a:gd name="connsiteX0" fmla="*/ 105457 w 624588"/>
              <a:gd name="connsiteY0" fmla="*/ 43101 h 112951"/>
              <a:gd name="connsiteX1" fmla="*/ 299132 w 624588"/>
              <a:gd name="connsiteY1" fmla="*/ 68501 h 112951"/>
              <a:gd name="connsiteX2" fmla="*/ 259444 w 624588"/>
              <a:gd name="connsiteY2" fmla="*/ 66913 h 112951"/>
              <a:gd name="connsiteX3" fmla="*/ 453119 w 624588"/>
              <a:gd name="connsiteY3" fmla="*/ 38338 h 112951"/>
              <a:gd name="connsiteX4" fmla="*/ 388032 w 624588"/>
              <a:gd name="connsiteY4" fmla="*/ 55801 h 112951"/>
              <a:gd name="connsiteX5" fmla="*/ 624569 w 624588"/>
              <a:gd name="connsiteY5" fmla="*/ 238 h 112951"/>
              <a:gd name="connsiteX6" fmla="*/ 402319 w 624588"/>
              <a:gd name="connsiteY6" fmla="*/ 81201 h 112951"/>
              <a:gd name="connsiteX7" fmla="*/ 575357 w 624588"/>
              <a:gd name="connsiteY7" fmla="*/ 43101 h 112951"/>
              <a:gd name="connsiteX8" fmla="*/ 381682 w 624588"/>
              <a:gd name="connsiteY8" fmla="*/ 90726 h 112951"/>
              <a:gd name="connsiteX9" fmla="*/ 438832 w 624588"/>
              <a:gd name="connsiteY9" fmla="*/ 81201 h 112951"/>
              <a:gd name="connsiteX10" fmla="*/ 361044 w 624588"/>
              <a:gd name="connsiteY10" fmla="*/ 95488 h 112951"/>
              <a:gd name="connsiteX11" fmla="*/ 394382 w 624588"/>
              <a:gd name="connsiteY11" fmla="*/ 105013 h 112951"/>
              <a:gd name="connsiteX12" fmla="*/ 248332 w 624588"/>
              <a:gd name="connsiteY12" fmla="*/ 101838 h 112951"/>
              <a:gd name="connsiteX13" fmla="*/ 367394 w 624588"/>
              <a:gd name="connsiteY13" fmla="*/ 112951 h 112951"/>
              <a:gd name="connsiteX14" fmla="*/ 165782 w 624588"/>
              <a:gd name="connsiteY14" fmla="*/ 95488 h 112951"/>
              <a:gd name="connsiteX15" fmla="*/ 238807 w 624588"/>
              <a:gd name="connsiteY15" fmla="*/ 95488 h 112951"/>
              <a:gd name="connsiteX16" fmla="*/ 5444 w 624588"/>
              <a:gd name="connsiteY16" fmla="*/ 54213 h 112951"/>
              <a:gd name="connsiteX17" fmla="*/ 105457 w 624588"/>
              <a:gd name="connsiteY17" fmla="*/ 43101 h 112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24588" h="112951">
                <a:moveTo>
                  <a:pt x="105457" y="43101"/>
                </a:moveTo>
                <a:cubicBezTo>
                  <a:pt x="154405" y="45482"/>
                  <a:pt x="273468" y="64532"/>
                  <a:pt x="299132" y="68501"/>
                </a:cubicBezTo>
                <a:cubicBezTo>
                  <a:pt x="324796" y="72470"/>
                  <a:pt x="233780" y="71940"/>
                  <a:pt x="259444" y="66913"/>
                </a:cubicBezTo>
                <a:cubicBezTo>
                  <a:pt x="285109" y="61886"/>
                  <a:pt x="431688" y="40190"/>
                  <a:pt x="453119" y="38338"/>
                </a:cubicBezTo>
                <a:cubicBezTo>
                  <a:pt x="474550" y="36486"/>
                  <a:pt x="359457" y="62151"/>
                  <a:pt x="388032" y="55801"/>
                </a:cubicBezTo>
                <a:cubicBezTo>
                  <a:pt x="416607" y="49451"/>
                  <a:pt x="622188" y="-3995"/>
                  <a:pt x="624569" y="238"/>
                </a:cubicBezTo>
                <a:cubicBezTo>
                  <a:pt x="626950" y="4471"/>
                  <a:pt x="410521" y="74057"/>
                  <a:pt x="402319" y="81201"/>
                </a:cubicBezTo>
                <a:cubicBezTo>
                  <a:pt x="394117" y="88345"/>
                  <a:pt x="578796" y="41514"/>
                  <a:pt x="575357" y="43101"/>
                </a:cubicBezTo>
                <a:cubicBezTo>
                  <a:pt x="571918" y="44688"/>
                  <a:pt x="404436" y="84376"/>
                  <a:pt x="381682" y="90726"/>
                </a:cubicBezTo>
                <a:cubicBezTo>
                  <a:pt x="358928" y="97076"/>
                  <a:pt x="442272" y="80407"/>
                  <a:pt x="438832" y="81201"/>
                </a:cubicBezTo>
                <a:cubicBezTo>
                  <a:pt x="435392" y="81995"/>
                  <a:pt x="368452" y="91519"/>
                  <a:pt x="361044" y="95488"/>
                </a:cubicBezTo>
                <a:cubicBezTo>
                  <a:pt x="353636" y="99457"/>
                  <a:pt x="413167" y="103955"/>
                  <a:pt x="394382" y="105013"/>
                </a:cubicBezTo>
                <a:cubicBezTo>
                  <a:pt x="375597" y="106071"/>
                  <a:pt x="252830" y="100515"/>
                  <a:pt x="248332" y="101838"/>
                </a:cubicBezTo>
                <a:cubicBezTo>
                  <a:pt x="243834" y="103161"/>
                  <a:pt x="367394" y="112951"/>
                  <a:pt x="367394" y="112951"/>
                </a:cubicBezTo>
                <a:lnTo>
                  <a:pt x="165782" y="95488"/>
                </a:lnTo>
                <a:cubicBezTo>
                  <a:pt x="144351" y="92578"/>
                  <a:pt x="265530" y="102367"/>
                  <a:pt x="238807" y="95488"/>
                </a:cubicBezTo>
                <a:cubicBezTo>
                  <a:pt x="212084" y="88609"/>
                  <a:pt x="32167" y="61092"/>
                  <a:pt x="5444" y="54213"/>
                </a:cubicBezTo>
                <a:cubicBezTo>
                  <a:pt x="-21279" y="47334"/>
                  <a:pt x="56509" y="40720"/>
                  <a:pt x="105457" y="4310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30" name="フリーフォーム: 図形 1129">
            <a:extLst>
              <a:ext uri="{FF2B5EF4-FFF2-40B4-BE49-F238E27FC236}">
                <a16:creationId xmlns:a16="http://schemas.microsoft.com/office/drawing/2014/main" id="{5848E458-0B7A-4547-8AFB-8F2161717D44}"/>
              </a:ext>
            </a:extLst>
          </p:cNvPr>
          <p:cNvSpPr/>
          <p:nvPr/>
        </p:nvSpPr>
        <p:spPr>
          <a:xfrm>
            <a:off x="4159550" y="3607970"/>
            <a:ext cx="81751" cy="186571"/>
          </a:xfrm>
          <a:custGeom>
            <a:avLst/>
            <a:gdLst>
              <a:gd name="connsiteX0" fmla="*/ 80663 w 81751"/>
              <a:gd name="connsiteY0" fmla="*/ 418 h 186571"/>
              <a:gd name="connsiteX1" fmla="*/ 1288 w 81751"/>
              <a:gd name="connsiteY1" fmla="*/ 133768 h 186571"/>
              <a:gd name="connsiteX2" fmla="*/ 29863 w 81751"/>
              <a:gd name="connsiteY2" fmla="*/ 98843 h 186571"/>
              <a:gd name="connsiteX3" fmla="*/ 7638 w 81751"/>
              <a:gd name="connsiteY3" fmla="*/ 173455 h 186571"/>
              <a:gd name="connsiteX4" fmla="*/ 58438 w 81751"/>
              <a:gd name="connsiteY4" fmla="*/ 151230 h 186571"/>
              <a:gd name="connsiteX5" fmla="*/ 25100 w 81751"/>
              <a:gd name="connsiteY5" fmla="*/ 186155 h 186571"/>
              <a:gd name="connsiteX6" fmla="*/ 48913 w 81751"/>
              <a:gd name="connsiteY6" fmla="*/ 122655 h 186571"/>
              <a:gd name="connsiteX7" fmla="*/ 37800 w 81751"/>
              <a:gd name="connsiteY7" fmla="*/ 135355 h 186571"/>
              <a:gd name="connsiteX8" fmla="*/ 47325 w 81751"/>
              <a:gd name="connsiteY8" fmla="*/ 92493 h 186571"/>
              <a:gd name="connsiteX9" fmla="*/ 80663 w 81751"/>
              <a:gd name="connsiteY9" fmla="*/ 418 h 186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1751" h="186571">
                <a:moveTo>
                  <a:pt x="80663" y="418"/>
                </a:moveTo>
                <a:cubicBezTo>
                  <a:pt x="72990" y="7297"/>
                  <a:pt x="9755" y="117364"/>
                  <a:pt x="1288" y="133768"/>
                </a:cubicBezTo>
                <a:cubicBezTo>
                  <a:pt x="-7179" y="150172"/>
                  <a:pt x="28805" y="92229"/>
                  <a:pt x="29863" y="98843"/>
                </a:cubicBezTo>
                <a:cubicBezTo>
                  <a:pt x="30921" y="105457"/>
                  <a:pt x="2876" y="164724"/>
                  <a:pt x="7638" y="173455"/>
                </a:cubicBezTo>
                <a:cubicBezTo>
                  <a:pt x="12400" y="182186"/>
                  <a:pt x="55528" y="149113"/>
                  <a:pt x="58438" y="151230"/>
                </a:cubicBezTo>
                <a:cubicBezTo>
                  <a:pt x="61348" y="153347"/>
                  <a:pt x="26687" y="190917"/>
                  <a:pt x="25100" y="186155"/>
                </a:cubicBezTo>
                <a:cubicBezTo>
                  <a:pt x="23513" y="181393"/>
                  <a:pt x="46796" y="131122"/>
                  <a:pt x="48913" y="122655"/>
                </a:cubicBezTo>
                <a:cubicBezTo>
                  <a:pt x="51030" y="114188"/>
                  <a:pt x="38065" y="140382"/>
                  <a:pt x="37800" y="135355"/>
                </a:cubicBezTo>
                <a:cubicBezTo>
                  <a:pt x="37535" y="130328"/>
                  <a:pt x="41504" y="111543"/>
                  <a:pt x="47325" y="92493"/>
                </a:cubicBezTo>
                <a:cubicBezTo>
                  <a:pt x="53146" y="73443"/>
                  <a:pt x="88336" y="-6461"/>
                  <a:pt x="80663" y="41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: 図形 1130">
            <a:extLst>
              <a:ext uri="{FF2B5EF4-FFF2-40B4-BE49-F238E27FC236}">
                <a16:creationId xmlns:a16="http://schemas.microsoft.com/office/drawing/2014/main" id="{9736BECC-C569-4968-BA14-203600BEA058}"/>
              </a:ext>
            </a:extLst>
          </p:cNvPr>
          <p:cNvSpPr/>
          <p:nvPr/>
        </p:nvSpPr>
        <p:spPr>
          <a:xfrm>
            <a:off x="4270266" y="3869145"/>
            <a:ext cx="222082" cy="39340"/>
          </a:xfrm>
          <a:custGeom>
            <a:avLst/>
            <a:gdLst>
              <a:gd name="connsiteX0" fmla="*/ 1697 w 222082"/>
              <a:gd name="connsiteY0" fmla="*/ 1180 h 39340"/>
              <a:gd name="connsiteX1" fmla="*/ 217597 w 222082"/>
              <a:gd name="connsiteY1" fmla="*/ 7530 h 39340"/>
              <a:gd name="connsiteX2" fmla="*/ 152509 w 222082"/>
              <a:gd name="connsiteY2" fmla="*/ 26580 h 39340"/>
              <a:gd name="connsiteX3" fmla="*/ 208072 w 222082"/>
              <a:gd name="connsiteY3" fmla="*/ 39280 h 39340"/>
              <a:gd name="connsiteX4" fmla="*/ 120759 w 222082"/>
              <a:gd name="connsiteY4" fmla="*/ 29755 h 39340"/>
              <a:gd name="connsiteX5" fmla="*/ 1697 w 222082"/>
              <a:gd name="connsiteY5" fmla="*/ 1180 h 39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082" h="39340">
                <a:moveTo>
                  <a:pt x="1697" y="1180"/>
                </a:moveTo>
                <a:cubicBezTo>
                  <a:pt x="17837" y="-2524"/>
                  <a:pt x="192462" y="3297"/>
                  <a:pt x="217597" y="7530"/>
                </a:cubicBezTo>
                <a:cubicBezTo>
                  <a:pt x="242732" y="11763"/>
                  <a:pt x="154096" y="21288"/>
                  <a:pt x="152509" y="26580"/>
                </a:cubicBezTo>
                <a:cubicBezTo>
                  <a:pt x="150922" y="31872"/>
                  <a:pt x="213364" y="38751"/>
                  <a:pt x="208072" y="39280"/>
                </a:cubicBezTo>
                <a:cubicBezTo>
                  <a:pt x="202780" y="39809"/>
                  <a:pt x="152509" y="36899"/>
                  <a:pt x="120759" y="29755"/>
                </a:cubicBezTo>
                <a:cubicBezTo>
                  <a:pt x="89009" y="22611"/>
                  <a:pt x="-14443" y="4884"/>
                  <a:pt x="1697" y="118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: 図形 1131">
            <a:extLst>
              <a:ext uri="{FF2B5EF4-FFF2-40B4-BE49-F238E27FC236}">
                <a16:creationId xmlns:a16="http://schemas.microsoft.com/office/drawing/2014/main" id="{04BBC33F-5EBC-4E5C-BC21-CD15E19991EF}"/>
              </a:ext>
            </a:extLst>
          </p:cNvPr>
          <p:cNvSpPr/>
          <p:nvPr/>
        </p:nvSpPr>
        <p:spPr>
          <a:xfrm>
            <a:off x="4554626" y="3740031"/>
            <a:ext cx="242450" cy="92081"/>
          </a:xfrm>
          <a:custGeom>
            <a:avLst/>
            <a:gdLst>
              <a:gd name="connsiteX0" fmla="*/ 7849 w 242450"/>
              <a:gd name="connsiteY0" fmla="*/ 90607 h 92081"/>
              <a:gd name="connsiteX1" fmla="*/ 241212 w 242450"/>
              <a:gd name="connsiteY1" fmla="*/ 119 h 92081"/>
              <a:gd name="connsiteX2" fmla="*/ 103099 w 242450"/>
              <a:gd name="connsiteY2" fmla="*/ 69969 h 92081"/>
              <a:gd name="connsiteX3" fmla="*/ 168187 w 242450"/>
              <a:gd name="connsiteY3" fmla="*/ 9644 h 92081"/>
              <a:gd name="connsiteX4" fmla="*/ 63412 w 242450"/>
              <a:gd name="connsiteY4" fmla="*/ 54094 h 92081"/>
              <a:gd name="connsiteX5" fmla="*/ 7849 w 242450"/>
              <a:gd name="connsiteY5" fmla="*/ 90607 h 9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2450" h="92081">
                <a:moveTo>
                  <a:pt x="7849" y="90607"/>
                </a:moveTo>
                <a:cubicBezTo>
                  <a:pt x="37482" y="81611"/>
                  <a:pt x="225337" y="3559"/>
                  <a:pt x="241212" y="119"/>
                </a:cubicBezTo>
                <a:cubicBezTo>
                  <a:pt x="257087" y="-3321"/>
                  <a:pt x="115270" y="68382"/>
                  <a:pt x="103099" y="69969"/>
                </a:cubicBezTo>
                <a:cubicBezTo>
                  <a:pt x="90928" y="71556"/>
                  <a:pt x="174802" y="12290"/>
                  <a:pt x="168187" y="9644"/>
                </a:cubicBezTo>
                <a:cubicBezTo>
                  <a:pt x="161573" y="6998"/>
                  <a:pt x="86431" y="43246"/>
                  <a:pt x="63412" y="54094"/>
                </a:cubicBezTo>
                <a:cubicBezTo>
                  <a:pt x="40393" y="64942"/>
                  <a:pt x="-21784" y="99603"/>
                  <a:pt x="7849" y="90607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: 図形 1132">
            <a:extLst>
              <a:ext uri="{FF2B5EF4-FFF2-40B4-BE49-F238E27FC236}">
                <a16:creationId xmlns:a16="http://schemas.microsoft.com/office/drawing/2014/main" id="{B044E9AE-F843-4B98-A2AC-8D09FFF9A7AE}"/>
              </a:ext>
            </a:extLst>
          </p:cNvPr>
          <p:cNvSpPr/>
          <p:nvPr/>
        </p:nvSpPr>
        <p:spPr>
          <a:xfrm>
            <a:off x="4515148" y="2938083"/>
            <a:ext cx="190213" cy="323056"/>
          </a:xfrm>
          <a:custGeom>
            <a:avLst/>
            <a:gdLst>
              <a:gd name="connsiteX0" fmla="*/ 45740 w 190213"/>
              <a:gd name="connsiteY0" fmla="*/ 380 h 323056"/>
              <a:gd name="connsiteX1" fmla="*/ 36215 w 190213"/>
              <a:gd name="connsiteY1" fmla="*/ 100392 h 323056"/>
              <a:gd name="connsiteX2" fmla="*/ 104477 w 190213"/>
              <a:gd name="connsiteY2" fmla="*/ 190880 h 323056"/>
              <a:gd name="connsiteX3" fmla="*/ 190202 w 190213"/>
              <a:gd name="connsiteY3" fmla="*/ 322642 h 323056"/>
              <a:gd name="connsiteX4" fmla="*/ 110827 w 190213"/>
              <a:gd name="connsiteY4" fmla="*/ 235330 h 323056"/>
              <a:gd name="connsiteX5" fmla="*/ 142577 w 190213"/>
              <a:gd name="connsiteY5" fmla="*/ 321055 h 323056"/>
              <a:gd name="connsiteX6" fmla="*/ 4465 w 190213"/>
              <a:gd name="connsiteY6" fmla="*/ 133730 h 323056"/>
              <a:gd name="connsiteX7" fmla="*/ 33040 w 190213"/>
              <a:gd name="connsiteY7" fmla="*/ 63880 h 323056"/>
              <a:gd name="connsiteX8" fmla="*/ 25102 w 190213"/>
              <a:gd name="connsiteY8" fmla="*/ 111505 h 323056"/>
              <a:gd name="connsiteX9" fmla="*/ 10815 w 190213"/>
              <a:gd name="connsiteY9" fmla="*/ 67055 h 323056"/>
              <a:gd name="connsiteX10" fmla="*/ 45740 w 190213"/>
              <a:gd name="connsiteY10" fmla="*/ 380 h 32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0213" h="323056">
                <a:moveTo>
                  <a:pt x="45740" y="380"/>
                </a:moveTo>
                <a:cubicBezTo>
                  <a:pt x="49973" y="5936"/>
                  <a:pt x="26426" y="68642"/>
                  <a:pt x="36215" y="100392"/>
                </a:cubicBezTo>
                <a:cubicBezTo>
                  <a:pt x="46004" y="132142"/>
                  <a:pt x="78813" y="153838"/>
                  <a:pt x="104477" y="190880"/>
                </a:cubicBezTo>
                <a:cubicBezTo>
                  <a:pt x="130141" y="227922"/>
                  <a:pt x="189144" y="315234"/>
                  <a:pt x="190202" y="322642"/>
                </a:cubicBezTo>
                <a:cubicBezTo>
                  <a:pt x="191260" y="330050"/>
                  <a:pt x="118764" y="235594"/>
                  <a:pt x="110827" y="235330"/>
                </a:cubicBezTo>
                <a:cubicBezTo>
                  <a:pt x="102890" y="235066"/>
                  <a:pt x="160304" y="337988"/>
                  <a:pt x="142577" y="321055"/>
                </a:cubicBezTo>
                <a:cubicBezTo>
                  <a:pt x="124850" y="304122"/>
                  <a:pt x="22721" y="176592"/>
                  <a:pt x="4465" y="133730"/>
                </a:cubicBezTo>
                <a:cubicBezTo>
                  <a:pt x="-13791" y="90868"/>
                  <a:pt x="29601" y="67584"/>
                  <a:pt x="33040" y="63880"/>
                </a:cubicBezTo>
                <a:cubicBezTo>
                  <a:pt x="36479" y="60176"/>
                  <a:pt x="28806" y="110976"/>
                  <a:pt x="25102" y="111505"/>
                </a:cubicBezTo>
                <a:cubicBezTo>
                  <a:pt x="21398" y="112034"/>
                  <a:pt x="9492" y="82401"/>
                  <a:pt x="10815" y="67055"/>
                </a:cubicBezTo>
                <a:cubicBezTo>
                  <a:pt x="12138" y="51709"/>
                  <a:pt x="41507" y="-5176"/>
                  <a:pt x="45740" y="38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楕円 174">
            <a:extLst>
              <a:ext uri="{FF2B5EF4-FFF2-40B4-BE49-F238E27FC236}">
                <a16:creationId xmlns:a16="http://schemas.microsoft.com/office/drawing/2014/main" id="{0FAACC8E-996F-4D11-8EDE-3151B4042224}"/>
              </a:ext>
            </a:extLst>
          </p:cNvPr>
          <p:cNvSpPr/>
          <p:nvPr/>
        </p:nvSpPr>
        <p:spPr>
          <a:xfrm rot="20573836">
            <a:off x="4923078" y="3062347"/>
            <a:ext cx="245544" cy="356039"/>
          </a:xfrm>
          <a:prstGeom prst="ellipse">
            <a:avLst/>
          </a:pr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: 図形 1134">
            <a:extLst>
              <a:ext uri="{FF2B5EF4-FFF2-40B4-BE49-F238E27FC236}">
                <a16:creationId xmlns:a16="http://schemas.microsoft.com/office/drawing/2014/main" id="{E7A1EB04-C44A-4732-92FD-874DAD07F358}"/>
              </a:ext>
            </a:extLst>
          </p:cNvPr>
          <p:cNvSpPr/>
          <p:nvPr/>
        </p:nvSpPr>
        <p:spPr>
          <a:xfrm>
            <a:off x="5441773" y="3102214"/>
            <a:ext cx="194760" cy="420519"/>
          </a:xfrm>
          <a:custGeom>
            <a:avLst/>
            <a:gdLst>
              <a:gd name="connsiteX0" fmla="*/ 177 w 194760"/>
              <a:gd name="connsiteY0" fmla="*/ 80724 h 420519"/>
              <a:gd name="connsiteX1" fmla="*/ 82727 w 194760"/>
              <a:gd name="connsiteY1" fmla="*/ 7699 h 420519"/>
              <a:gd name="connsiteX2" fmla="*/ 185915 w 194760"/>
              <a:gd name="connsiteY2" fmla="*/ 6111 h 420519"/>
              <a:gd name="connsiteX3" fmla="*/ 187502 w 194760"/>
              <a:gd name="connsiteY3" fmla="*/ 42624 h 420519"/>
              <a:gd name="connsiteX4" fmla="*/ 193852 w 194760"/>
              <a:gd name="connsiteY4" fmla="*/ 212486 h 420519"/>
              <a:gd name="connsiteX5" fmla="*/ 165277 w 194760"/>
              <a:gd name="connsiteY5" fmla="*/ 260111 h 420519"/>
              <a:gd name="connsiteX6" fmla="*/ 141465 w 194760"/>
              <a:gd name="connsiteY6" fmla="*/ 334724 h 420519"/>
              <a:gd name="connsiteX7" fmla="*/ 101777 w 194760"/>
              <a:gd name="connsiteY7" fmla="*/ 398224 h 420519"/>
              <a:gd name="connsiteX8" fmla="*/ 33515 w 194760"/>
              <a:gd name="connsiteY8" fmla="*/ 418861 h 420519"/>
              <a:gd name="connsiteX9" fmla="*/ 109715 w 194760"/>
              <a:gd name="connsiteY9" fmla="*/ 360124 h 420519"/>
              <a:gd name="connsiteX10" fmla="*/ 187502 w 194760"/>
              <a:gd name="connsiteY10" fmla="*/ 193436 h 420519"/>
              <a:gd name="connsiteX11" fmla="*/ 173215 w 194760"/>
              <a:gd name="connsiteY11" fmla="*/ 20399 h 420519"/>
              <a:gd name="connsiteX12" fmla="*/ 104952 w 194760"/>
              <a:gd name="connsiteY12" fmla="*/ 23574 h 420519"/>
              <a:gd name="connsiteX13" fmla="*/ 177 w 194760"/>
              <a:gd name="connsiteY13" fmla="*/ 80724 h 42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4760" h="420519">
                <a:moveTo>
                  <a:pt x="177" y="80724"/>
                </a:moveTo>
                <a:cubicBezTo>
                  <a:pt x="-3527" y="78078"/>
                  <a:pt x="51771" y="20134"/>
                  <a:pt x="82727" y="7699"/>
                </a:cubicBezTo>
                <a:cubicBezTo>
                  <a:pt x="113683" y="-4736"/>
                  <a:pt x="168453" y="290"/>
                  <a:pt x="185915" y="6111"/>
                </a:cubicBezTo>
                <a:cubicBezTo>
                  <a:pt x="203377" y="11932"/>
                  <a:pt x="186179" y="8228"/>
                  <a:pt x="187502" y="42624"/>
                </a:cubicBezTo>
                <a:cubicBezTo>
                  <a:pt x="188825" y="77020"/>
                  <a:pt x="197556" y="176238"/>
                  <a:pt x="193852" y="212486"/>
                </a:cubicBezTo>
                <a:cubicBezTo>
                  <a:pt x="190148" y="248734"/>
                  <a:pt x="174008" y="239738"/>
                  <a:pt x="165277" y="260111"/>
                </a:cubicBezTo>
                <a:cubicBezTo>
                  <a:pt x="156546" y="280484"/>
                  <a:pt x="152048" y="311705"/>
                  <a:pt x="141465" y="334724"/>
                </a:cubicBezTo>
                <a:cubicBezTo>
                  <a:pt x="130882" y="357743"/>
                  <a:pt x="119769" y="384201"/>
                  <a:pt x="101777" y="398224"/>
                </a:cubicBezTo>
                <a:cubicBezTo>
                  <a:pt x="83785" y="412247"/>
                  <a:pt x="32192" y="425211"/>
                  <a:pt x="33515" y="418861"/>
                </a:cubicBezTo>
                <a:cubicBezTo>
                  <a:pt x="34838" y="412511"/>
                  <a:pt x="84051" y="397695"/>
                  <a:pt x="109715" y="360124"/>
                </a:cubicBezTo>
                <a:cubicBezTo>
                  <a:pt x="135379" y="322553"/>
                  <a:pt x="176919" y="250057"/>
                  <a:pt x="187502" y="193436"/>
                </a:cubicBezTo>
                <a:cubicBezTo>
                  <a:pt x="198085" y="136815"/>
                  <a:pt x="186973" y="48709"/>
                  <a:pt x="173215" y="20399"/>
                </a:cubicBezTo>
                <a:cubicBezTo>
                  <a:pt x="159457" y="-7911"/>
                  <a:pt x="132204" y="14843"/>
                  <a:pt x="104952" y="23574"/>
                </a:cubicBezTo>
                <a:cubicBezTo>
                  <a:pt x="77700" y="32305"/>
                  <a:pt x="3881" y="83370"/>
                  <a:pt x="177" y="807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: 図形 1135">
            <a:extLst>
              <a:ext uri="{FF2B5EF4-FFF2-40B4-BE49-F238E27FC236}">
                <a16:creationId xmlns:a16="http://schemas.microsoft.com/office/drawing/2014/main" id="{5A036D03-44D5-4761-A365-CDC2794FB9B4}"/>
              </a:ext>
            </a:extLst>
          </p:cNvPr>
          <p:cNvSpPr/>
          <p:nvPr/>
        </p:nvSpPr>
        <p:spPr>
          <a:xfrm>
            <a:off x="5525268" y="3151955"/>
            <a:ext cx="18332" cy="188701"/>
          </a:xfrm>
          <a:custGeom>
            <a:avLst/>
            <a:gdLst>
              <a:gd name="connsiteX0" fmla="*/ 820 w 18332"/>
              <a:gd name="connsiteY0" fmla="*/ 820 h 188701"/>
              <a:gd name="connsiteX1" fmla="*/ 18282 w 18332"/>
              <a:gd name="connsiteY1" fmla="*/ 184970 h 188701"/>
              <a:gd name="connsiteX2" fmla="*/ 5582 w 18332"/>
              <a:gd name="connsiteY2" fmla="*/ 118295 h 188701"/>
              <a:gd name="connsiteX3" fmla="*/ 820 w 18332"/>
              <a:gd name="connsiteY3" fmla="*/ 820 h 188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32" h="188701">
                <a:moveTo>
                  <a:pt x="820" y="820"/>
                </a:moveTo>
                <a:cubicBezTo>
                  <a:pt x="2937" y="11932"/>
                  <a:pt x="17488" y="165391"/>
                  <a:pt x="18282" y="184970"/>
                </a:cubicBezTo>
                <a:cubicBezTo>
                  <a:pt x="19076" y="204549"/>
                  <a:pt x="10344" y="141843"/>
                  <a:pt x="5582" y="118295"/>
                </a:cubicBezTo>
                <a:cubicBezTo>
                  <a:pt x="820" y="94747"/>
                  <a:pt x="-1297" y="-10292"/>
                  <a:pt x="820" y="8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: 図形 1136">
            <a:extLst>
              <a:ext uri="{FF2B5EF4-FFF2-40B4-BE49-F238E27FC236}">
                <a16:creationId xmlns:a16="http://schemas.microsoft.com/office/drawing/2014/main" id="{5BF74E88-F8C8-4CBF-BA6E-F439CEC3A016}"/>
              </a:ext>
            </a:extLst>
          </p:cNvPr>
          <p:cNvSpPr/>
          <p:nvPr/>
        </p:nvSpPr>
        <p:spPr>
          <a:xfrm>
            <a:off x="5392727" y="3244651"/>
            <a:ext cx="141403" cy="173544"/>
          </a:xfrm>
          <a:custGeom>
            <a:avLst/>
            <a:gdLst>
              <a:gd name="connsiteX0" fmla="*/ 11 w 141403"/>
              <a:gd name="connsiteY0" fmla="*/ 199 h 173544"/>
              <a:gd name="connsiteX1" fmla="*/ 98436 w 141403"/>
              <a:gd name="connsiteY1" fmla="*/ 57349 h 173544"/>
              <a:gd name="connsiteX2" fmla="*/ 125423 w 141403"/>
              <a:gd name="connsiteY2" fmla="*/ 117674 h 173544"/>
              <a:gd name="connsiteX3" fmla="*/ 141298 w 141403"/>
              <a:gd name="connsiteY3" fmla="*/ 173237 h 173544"/>
              <a:gd name="connsiteX4" fmla="*/ 130186 w 141403"/>
              <a:gd name="connsiteY4" fmla="*/ 92274 h 173544"/>
              <a:gd name="connsiteX5" fmla="*/ 92086 w 141403"/>
              <a:gd name="connsiteY5" fmla="*/ 39887 h 173544"/>
              <a:gd name="connsiteX6" fmla="*/ 11 w 141403"/>
              <a:gd name="connsiteY6" fmla="*/ 199 h 17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403" h="173544">
                <a:moveTo>
                  <a:pt x="11" y="199"/>
                </a:moveTo>
                <a:cubicBezTo>
                  <a:pt x="1069" y="3109"/>
                  <a:pt x="77534" y="37770"/>
                  <a:pt x="98436" y="57349"/>
                </a:cubicBezTo>
                <a:cubicBezTo>
                  <a:pt x="119338" y="76928"/>
                  <a:pt x="118279" y="98359"/>
                  <a:pt x="125423" y="117674"/>
                </a:cubicBezTo>
                <a:cubicBezTo>
                  <a:pt x="132567" y="136989"/>
                  <a:pt x="140504" y="177470"/>
                  <a:pt x="141298" y="173237"/>
                </a:cubicBezTo>
                <a:cubicBezTo>
                  <a:pt x="142092" y="169004"/>
                  <a:pt x="138388" y="114499"/>
                  <a:pt x="130186" y="92274"/>
                </a:cubicBezTo>
                <a:cubicBezTo>
                  <a:pt x="121984" y="70049"/>
                  <a:pt x="110871" y="52851"/>
                  <a:pt x="92086" y="39887"/>
                </a:cubicBezTo>
                <a:cubicBezTo>
                  <a:pt x="73301" y="26923"/>
                  <a:pt x="-1047" y="-2711"/>
                  <a:pt x="11" y="1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: 図形 1137">
            <a:extLst>
              <a:ext uri="{FF2B5EF4-FFF2-40B4-BE49-F238E27FC236}">
                <a16:creationId xmlns:a16="http://schemas.microsoft.com/office/drawing/2014/main" id="{BAF33AC3-4965-46A9-9CFB-50E78703A195}"/>
              </a:ext>
            </a:extLst>
          </p:cNvPr>
          <p:cNvSpPr/>
          <p:nvPr/>
        </p:nvSpPr>
        <p:spPr>
          <a:xfrm>
            <a:off x="5319472" y="3349511"/>
            <a:ext cx="98213" cy="169998"/>
          </a:xfrm>
          <a:custGeom>
            <a:avLst/>
            <a:gdLst>
              <a:gd name="connsiteX0" fmla="*/ 79616 w 98213"/>
              <a:gd name="connsiteY0" fmla="*/ 114 h 169998"/>
              <a:gd name="connsiteX1" fmla="*/ 95491 w 98213"/>
              <a:gd name="connsiteY1" fmla="*/ 100127 h 169998"/>
              <a:gd name="connsiteX2" fmla="*/ 12941 w 98213"/>
              <a:gd name="connsiteY2" fmla="*/ 138227 h 169998"/>
              <a:gd name="connsiteX3" fmla="*/ 6591 w 98213"/>
              <a:gd name="connsiteY3" fmla="*/ 169977 h 169998"/>
              <a:gd name="connsiteX4" fmla="*/ 6591 w 98213"/>
              <a:gd name="connsiteY4" fmla="*/ 133464 h 169998"/>
              <a:gd name="connsiteX5" fmla="*/ 92316 w 98213"/>
              <a:gd name="connsiteY5" fmla="*/ 81077 h 169998"/>
              <a:gd name="connsiteX6" fmla="*/ 79616 w 98213"/>
              <a:gd name="connsiteY6" fmla="*/ 114 h 169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213" h="169998">
                <a:moveTo>
                  <a:pt x="79616" y="114"/>
                </a:moveTo>
                <a:cubicBezTo>
                  <a:pt x="80145" y="3289"/>
                  <a:pt x="106603" y="77108"/>
                  <a:pt x="95491" y="100127"/>
                </a:cubicBezTo>
                <a:cubicBezTo>
                  <a:pt x="84379" y="123146"/>
                  <a:pt x="27757" y="126585"/>
                  <a:pt x="12941" y="138227"/>
                </a:cubicBezTo>
                <a:cubicBezTo>
                  <a:pt x="-1875" y="149869"/>
                  <a:pt x="7649" y="170771"/>
                  <a:pt x="6591" y="169977"/>
                </a:cubicBezTo>
                <a:cubicBezTo>
                  <a:pt x="5533" y="169183"/>
                  <a:pt x="-7696" y="148281"/>
                  <a:pt x="6591" y="133464"/>
                </a:cubicBezTo>
                <a:cubicBezTo>
                  <a:pt x="20878" y="118647"/>
                  <a:pt x="79352" y="101185"/>
                  <a:pt x="92316" y="81077"/>
                </a:cubicBezTo>
                <a:cubicBezTo>
                  <a:pt x="105280" y="60969"/>
                  <a:pt x="79087" y="-3061"/>
                  <a:pt x="79616" y="1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: 図形 1138">
            <a:extLst>
              <a:ext uri="{FF2B5EF4-FFF2-40B4-BE49-F238E27FC236}">
                <a16:creationId xmlns:a16="http://schemas.microsoft.com/office/drawing/2014/main" id="{DBCB5E58-B02B-4829-9ED5-A77CBA312EF0}"/>
              </a:ext>
            </a:extLst>
          </p:cNvPr>
          <p:cNvSpPr/>
          <p:nvPr/>
        </p:nvSpPr>
        <p:spPr>
          <a:xfrm>
            <a:off x="5422831" y="3330572"/>
            <a:ext cx="71430" cy="85729"/>
          </a:xfrm>
          <a:custGeom>
            <a:avLst/>
            <a:gdLst>
              <a:gd name="connsiteX0" fmla="*/ 69 w 71430"/>
              <a:gd name="connsiteY0" fmla="*/ 3 h 85729"/>
              <a:gd name="connsiteX1" fmla="*/ 55632 w 71430"/>
              <a:gd name="connsiteY1" fmla="*/ 26991 h 85729"/>
              <a:gd name="connsiteX2" fmla="*/ 65157 w 71430"/>
              <a:gd name="connsiteY2" fmla="*/ 85728 h 85729"/>
              <a:gd name="connsiteX3" fmla="*/ 68332 w 71430"/>
              <a:gd name="connsiteY3" fmla="*/ 28578 h 85729"/>
              <a:gd name="connsiteX4" fmla="*/ 69 w 71430"/>
              <a:gd name="connsiteY4" fmla="*/ 3 h 85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430" h="85729">
                <a:moveTo>
                  <a:pt x="69" y="3"/>
                </a:moveTo>
                <a:cubicBezTo>
                  <a:pt x="-2048" y="-261"/>
                  <a:pt x="44784" y="12704"/>
                  <a:pt x="55632" y="26991"/>
                </a:cubicBezTo>
                <a:cubicBezTo>
                  <a:pt x="66480" y="41278"/>
                  <a:pt x="63040" y="85464"/>
                  <a:pt x="65157" y="85728"/>
                </a:cubicBezTo>
                <a:cubicBezTo>
                  <a:pt x="67274" y="85992"/>
                  <a:pt x="76005" y="41807"/>
                  <a:pt x="68332" y="28578"/>
                </a:cubicBezTo>
                <a:cubicBezTo>
                  <a:pt x="60659" y="15349"/>
                  <a:pt x="2186" y="267"/>
                  <a:pt x="69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: 図形 1139">
            <a:extLst>
              <a:ext uri="{FF2B5EF4-FFF2-40B4-BE49-F238E27FC236}">
                <a16:creationId xmlns:a16="http://schemas.microsoft.com/office/drawing/2014/main" id="{F0133DE3-DB62-4FD8-A990-A59FD3405DBD}"/>
              </a:ext>
            </a:extLst>
          </p:cNvPr>
          <p:cNvSpPr/>
          <p:nvPr/>
        </p:nvSpPr>
        <p:spPr>
          <a:xfrm>
            <a:off x="5325466" y="3509963"/>
            <a:ext cx="91093" cy="192158"/>
          </a:xfrm>
          <a:custGeom>
            <a:avLst/>
            <a:gdLst>
              <a:gd name="connsiteX0" fmla="*/ 18059 w 91093"/>
              <a:gd name="connsiteY0" fmla="*/ 0 h 192158"/>
              <a:gd name="connsiteX1" fmla="*/ 13297 w 91093"/>
              <a:gd name="connsiteY1" fmla="*/ 120650 h 192158"/>
              <a:gd name="connsiteX2" fmla="*/ 30759 w 91093"/>
              <a:gd name="connsiteY2" fmla="*/ 136525 h 192158"/>
              <a:gd name="connsiteX3" fmla="*/ 91084 w 91093"/>
              <a:gd name="connsiteY3" fmla="*/ 192087 h 192158"/>
              <a:gd name="connsiteX4" fmla="*/ 25997 w 91093"/>
              <a:gd name="connsiteY4" fmla="*/ 147637 h 192158"/>
              <a:gd name="connsiteX5" fmla="*/ 597 w 91093"/>
              <a:gd name="connsiteY5" fmla="*/ 122237 h 192158"/>
              <a:gd name="connsiteX6" fmla="*/ 18059 w 91093"/>
              <a:gd name="connsiteY6" fmla="*/ 0 h 19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093" h="192158">
                <a:moveTo>
                  <a:pt x="18059" y="0"/>
                </a:moveTo>
                <a:cubicBezTo>
                  <a:pt x="20176" y="-264"/>
                  <a:pt x="11180" y="97896"/>
                  <a:pt x="13297" y="120650"/>
                </a:cubicBezTo>
                <a:cubicBezTo>
                  <a:pt x="15414" y="143404"/>
                  <a:pt x="30759" y="136525"/>
                  <a:pt x="30759" y="136525"/>
                </a:cubicBezTo>
                <a:cubicBezTo>
                  <a:pt x="43723" y="148431"/>
                  <a:pt x="91878" y="190235"/>
                  <a:pt x="91084" y="192087"/>
                </a:cubicBezTo>
                <a:cubicBezTo>
                  <a:pt x="90290" y="193939"/>
                  <a:pt x="41078" y="159279"/>
                  <a:pt x="25997" y="147637"/>
                </a:cubicBezTo>
                <a:cubicBezTo>
                  <a:pt x="10916" y="135995"/>
                  <a:pt x="4830" y="143404"/>
                  <a:pt x="597" y="122237"/>
                </a:cubicBezTo>
                <a:cubicBezTo>
                  <a:pt x="-3636" y="101070"/>
                  <a:pt x="15942" y="264"/>
                  <a:pt x="180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: 図形 1140">
            <a:extLst>
              <a:ext uri="{FF2B5EF4-FFF2-40B4-BE49-F238E27FC236}">
                <a16:creationId xmlns:a16="http://schemas.microsoft.com/office/drawing/2014/main" id="{CFF16A38-A48A-4678-AC85-6B84828BE85E}"/>
              </a:ext>
            </a:extLst>
          </p:cNvPr>
          <p:cNvSpPr/>
          <p:nvPr/>
        </p:nvSpPr>
        <p:spPr>
          <a:xfrm>
            <a:off x="5345203" y="3541713"/>
            <a:ext cx="68572" cy="138169"/>
          </a:xfrm>
          <a:custGeom>
            <a:avLst/>
            <a:gdLst>
              <a:gd name="connsiteX0" fmla="*/ 28485 w 68572"/>
              <a:gd name="connsiteY0" fmla="*/ 0 h 138169"/>
              <a:gd name="connsiteX1" fmla="*/ 11022 w 68572"/>
              <a:gd name="connsiteY1" fmla="*/ 90487 h 138169"/>
              <a:gd name="connsiteX2" fmla="*/ 28485 w 68572"/>
              <a:gd name="connsiteY2" fmla="*/ 100012 h 138169"/>
              <a:gd name="connsiteX3" fmla="*/ 68172 w 68572"/>
              <a:gd name="connsiteY3" fmla="*/ 138112 h 138169"/>
              <a:gd name="connsiteX4" fmla="*/ 1497 w 68572"/>
              <a:gd name="connsiteY4" fmla="*/ 90487 h 138169"/>
              <a:gd name="connsiteX5" fmla="*/ 28485 w 68572"/>
              <a:gd name="connsiteY5" fmla="*/ 0 h 13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572" h="138169">
                <a:moveTo>
                  <a:pt x="28485" y="0"/>
                </a:moveTo>
                <a:cubicBezTo>
                  <a:pt x="30072" y="0"/>
                  <a:pt x="11022" y="73818"/>
                  <a:pt x="11022" y="90487"/>
                </a:cubicBezTo>
                <a:cubicBezTo>
                  <a:pt x="11022" y="107156"/>
                  <a:pt x="18960" y="92075"/>
                  <a:pt x="28485" y="100012"/>
                </a:cubicBezTo>
                <a:cubicBezTo>
                  <a:pt x="38010" y="107949"/>
                  <a:pt x="72670" y="139700"/>
                  <a:pt x="68172" y="138112"/>
                </a:cubicBezTo>
                <a:cubicBezTo>
                  <a:pt x="63674" y="136525"/>
                  <a:pt x="10493" y="110066"/>
                  <a:pt x="1497" y="90487"/>
                </a:cubicBezTo>
                <a:cubicBezTo>
                  <a:pt x="-7499" y="70908"/>
                  <a:pt x="26898" y="0"/>
                  <a:pt x="2848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: 図形 1141">
            <a:extLst>
              <a:ext uri="{FF2B5EF4-FFF2-40B4-BE49-F238E27FC236}">
                <a16:creationId xmlns:a16="http://schemas.microsoft.com/office/drawing/2014/main" id="{F2385278-0912-4525-BA8A-053CBF598236}"/>
              </a:ext>
            </a:extLst>
          </p:cNvPr>
          <p:cNvSpPr/>
          <p:nvPr/>
        </p:nvSpPr>
        <p:spPr>
          <a:xfrm>
            <a:off x="5343356" y="3514689"/>
            <a:ext cx="98629" cy="165151"/>
          </a:xfrm>
          <a:custGeom>
            <a:avLst/>
            <a:gdLst>
              <a:gd name="connsiteX0" fmla="*/ 169 w 98629"/>
              <a:gd name="connsiteY0" fmla="*/ 36 h 165151"/>
              <a:gd name="connsiteX1" fmla="*/ 90657 w 98629"/>
              <a:gd name="connsiteY1" fmla="*/ 49249 h 165151"/>
              <a:gd name="connsiteX2" fmla="*/ 85894 w 98629"/>
              <a:gd name="connsiteY2" fmla="*/ 65124 h 165151"/>
              <a:gd name="connsiteX3" fmla="*/ 74782 w 98629"/>
              <a:gd name="connsiteY3" fmla="*/ 165136 h 165151"/>
              <a:gd name="connsiteX4" fmla="*/ 98594 w 98629"/>
              <a:gd name="connsiteY4" fmla="*/ 57186 h 165151"/>
              <a:gd name="connsiteX5" fmla="*/ 68432 w 98629"/>
              <a:gd name="connsiteY5" fmla="*/ 41311 h 165151"/>
              <a:gd name="connsiteX6" fmla="*/ 169 w 98629"/>
              <a:gd name="connsiteY6" fmla="*/ 36 h 165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8629" h="165151">
                <a:moveTo>
                  <a:pt x="169" y="36"/>
                </a:moveTo>
                <a:cubicBezTo>
                  <a:pt x="3873" y="1359"/>
                  <a:pt x="76370" y="38401"/>
                  <a:pt x="90657" y="49249"/>
                </a:cubicBezTo>
                <a:cubicBezTo>
                  <a:pt x="104944" y="60097"/>
                  <a:pt x="88540" y="45810"/>
                  <a:pt x="85894" y="65124"/>
                </a:cubicBezTo>
                <a:cubicBezTo>
                  <a:pt x="83248" y="84438"/>
                  <a:pt x="72665" y="166459"/>
                  <a:pt x="74782" y="165136"/>
                </a:cubicBezTo>
                <a:cubicBezTo>
                  <a:pt x="76899" y="163813"/>
                  <a:pt x="99652" y="77823"/>
                  <a:pt x="98594" y="57186"/>
                </a:cubicBezTo>
                <a:cubicBezTo>
                  <a:pt x="97536" y="36549"/>
                  <a:pt x="82455" y="48984"/>
                  <a:pt x="68432" y="41311"/>
                </a:cubicBezTo>
                <a:cubicBezTo>
                  <a:pt x="54409" y="33638"/>
                  <a:pt x="-3535" y="-1287"/>
                  <a:pt x="169" y="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: 図形 1142">
            <a:extLst>
              <a:ext uri="{FF2B5EF4-FFF2-40B4-BE49-F238E27FC236}">
                <a16:creationId xmlns:a16="http://schemas.microsoft.com/office/drawing/2014/main" id="{61C86FA0-670B-420D-8A62-B33E7111FCB4}"/>
              </a:ext>
            </a:extLst>
          </p:cNvPr>
          <p:cNvSpPr/>
          <p:nvPr/>
        </p:nvSpPr>
        <p:spPr>
          <a:xfrm>
            <a:off x="3380931" y="3466736"/>
            <a:ext cx="248165" cy="325217"/>
          </a:xfrm>
          <a:custGeom>
            <a:avLst/>
            <a:gdLst>
              <a:gd name="connsiteX0" fmla="*/ 9969 w 248165"/>
              <a:gd name="connsiteY0" fmla="*/ 6714 h 325217"/>
              <a:gd name="connsiteX1" fmla="*/ 17907 w 248165"/>
              <a:gd name="connsiteY1" fmla="*/ 82914 h 325217"/>
              <a:gd name="connsiteX2" fmla="*/ 121094 w 248165"/>
              <a:gd name="connsiteY2" fmla="*/ 271827 h 325217"/>
              <a:gd name="connsiteX3" fmla="*/ 157607 w 248165"/>
              <a:gd name="connsiteY3" fmla="*/ 301989 h 325217"/>
              <a:gd name="connsiteX4" fmla="*/ 248094 w 248165"/>
              <a:gd name="connsiteY4" fmla="*/ 317864 h 325217"/>
              <a:gd name="connsiteX5" fmla="*/ 171894 w 248165"/>
              <a:gd name="connsiteY5" fmla="*/ 319452 h 325217"/>
              <a:gd name="connsiteX6" fmla="*/ 121094 w 248165"/>
              <a:gd name="connsiteY6" fmla="*/ 243252 h 325217"/>
              <a:gd name="connsiteX7" fmla="*/ 9969 w 248165"/>
              <a:gd name="connsiteY7" fmla="*/ 6714 h 325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8165" h="325217">
                <a:moveTo>
                  <a:pt x="9969" y="6714"/>
                </a:moveTo>
                <a:cubicBezTo>
                  <a:pt x="-7229" y="-20009"/>
                  <a:pt x="-614" y="38729"/>
                  <a:pt x="17907" y="82914"/>
                </a:cubicBezTo>
                <a:cubicBezTo>
                  <a:pt x="36428" y="127099"/>
                  <a:pt x="97811" y="235315"/>
                  <a:pt x="121094" y="271827"/>
                </a:cubicBezTo>
                <a:cubicBezTo>
                  <a:pt x="144377" y="308340"/>
                  <a:pt x="136440" y="294316"/>
                  <a:pt x="157607" y="301989"/>
                </a:cubicBezTo>
                <a:cubicBezTo>
                  <a:pt x="178774" y="309662"/>
                  <a:pt x="245713" y="314954"/>
                  <a:pt x="248094" y="317864"/>
                </a:cubicBezTo>
                <a:cubicBezTo>
                  <a:pt x="250475" y="320774"/>
                  <a:pt x="193061" y="331887"/>
                  <a:pt x="171894" y="319452"/>
                </a:cubicBezTo>
                <a:cubicBezTo>
                  <a:pt x="150727" y="307017"/>
                  <a:pt x="148875" y="292729"/>
                  <a:pt x="121094" y="243252"/>
                </a:cubicBezTo>
                <a:cubicBezTo>
                  <a:pt x="93313" y="193775"/>
                  <a:pt x="27167" y="33437"/>
                  <a:pt x="9969" y="67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: 図形 1143">
            <a:extLst>
              <a:ext uri="{FF2B5EF4-FFF2-40B4-BE49-F238E27FC236}">
                <a16:creationId xmlns:a16="http://schemas.microsoft.com/office/drawing/2014/main" id="{06591469-3AFB-425B-ADC8-BFE3EDF3E484}"/>
              </a:ext>
            </a:extLst>
          </p:cNvPr>
          <p:cNvSpPr/>
          <p:nvPr/>
        </p:nvSpPr>
        <p:spPr>
          <a:xfrm>
            <a:off x="3695681" y="3796984"/>
            <a:ext cx="57477" cy="146066"/>
          </a:xfrm>
          <a:custGeom>
            <a:avLst/>
            <a:gdLst>
              <a:gd name="connsiteX0" fmla="*/ 19 w 57477"/>
              <a:gd name="connsiteY0" fmla="*/ 316 h 146066"/>
              <a:gd name="connsiteX1" fmla="*/ 53994 w 57477"/>
              <a:gd name="connsiteY1" fmla="*/ 141604 h 146066"/>
              <a:gd name="connsiteX2" fmla="*/ 47644 w 57477"/>
              <a:gd name="connsiteY2" fmla="*/ 103504 h 146066"/>
              <a:gd name="connsiteX3" fmla="*/ 19 w 57477"/>
              <a:gd name="connsiteY3" fmla="*/ 316 h 146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77" h="146066">
                <a:moveTo>
                  <a:pt x="19" y="316"/>
                </a:moveTo>
                <a:cubicBezTo>
                  <a:pt x="1077" y="6666"/>
                  <a:pt x="46057" y="124406"/>
                  <a:pt x="53994" y="141604"/>
                </a:cubicBezTo>
                <a:cubicBezTo>
                  <a:pt x="61931" y="158802"/>
                  <a:pt x="54788" y="122025"/>
                  <a:pt x="47644" y="103504"/>
                </a:cubicBezTo>
                <a:cubicBezTo>
                  <a:pt x="40500" y="84983"/>
                  <a:pt x="-1039" y="-6034"/>
                  <a:pt x="19" y="3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: 図形 1144">
            <a:extLst>
              <a:ext uri="{FF2B5EF4-FFF2-40B4-BE49-F238E27FC236}">
                <a16:creationId xmlns:a16="http://schemas.microsoft.com/office/drawing/2014/main" id="{FEE7C322-5A95-45AD-BF1E-210C4E8D2597}"/>
              </a:ext>
            </a:extLst>
          </p:cNvPr>
          <p:cNvSpPr/>
          <p:nvPr/>
        </p:nvSpPr>
        <p:spPr>
          <a:xfrm>
            <a:off x="3619245" y="3826847"/>
            <a:ext cx="127655" cy="108567"/>
          </a:xfrm>
          <a:custGeom>
            <a:avLst/>
            <a:gdLst>
              <a:gd name="connsiteX0" fmla="*/ 92330 w 127655"/>
              <a:gd name="connsiteY0" fmla="*/ 616 h 108567"/>
              <a:gd name="connsiteX1" fmla="*/ 9780 w 127655"/>
              <a:gd name="connsiteY1" fmla="*/ 21253 h 108567"/>
              <a:gd name="connsiteX2" fmla="*/ 54230 w 127655"/>
              <a:gd name="connsiteY2" fmla="*/ 67291 h 108567"/>
              <a:gd name="connsiteX3" fmla="*/ 127255 w 127655"/>
              <a:gd name="connsiteY3" fmla="*/ 108566 h 108567"/>
              <a:gd name="connsiteX4" fmla="*/ 19305 w 127655"/>
              <a:gd name="connsiteY4" fmla="*/ 65703 h 108567"/>
              <a:gd name="connsiteX5" fmla="*/ 255 w 127655"/>
              <a:gd name="connsiteY5" fmla="*/ 19666 h 108567"/>
              <a:gd name="connsiteX6" fmla="*/ 12955 w 127655"/>
              <a:gd name="connsiteY6" fmla="*/ 6966 h 108567"/>
              <a:gd name="connsiteX7" fmla="*/ 92330 w 127655"/>
              <a:gd name="connsiteY7" fmla="*/ 616 h 10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655" h="108567">
                <a:moveTo>
                  <a:pt x="92330" y="616"/>
                </a:moveTo>
                <a:cubicBezTo>
                  <a:pt x="91801" y="2997"/>
                  <a:pt x="16130" y="10141"/>
                  <a:pt x="9780" y="21253"/>
                </a:cubicBezTo>
                <a:cubicBezTo>
                  <a:pt x="3430" y="32365"/>
                  <a:pt x="34651" y="52739"/>
                  <a:pt x="54230" y="67291"/>
                </a:cubicBezTo>
                <a:cubicBezTo>
                  <a:pt x="73809" y="81843"/>
                  <a:pt x="133076" y="108831"/>
                  <a:pt x="127255" y="108566"/>
                </a:cubicBezTo>
                <a:cubicBezTo>
                  <a:pt x="121434" y="108301"/>
                  <a:pt x="40472" y="80520"/>
                  <a:pt x="19305" y="65703"/>
                </a:cubicBezTo>
                <a:cubicBezTo>
                  <a:pt x="-1862" y="50886"/>
                  <a:pt x="1313" y="29455"/>
                  <a:pt x="255" y="19666"/>
                </a:cubicBezTo>
                <a:cubicBezTo>
                  <a:pt x="-803" y="9877"/>
                  <a:pt x="1049" y="10670"/>
                  <a:pt x="12955" y="6966"/>
                </a:cubicBezTo>
                <a:cubicBezTo>
                  <a:pt x="24861" y="3262"/>
                  <a:pt x="92859" y="-1765"/>
                  <a:pt x="92330" y="6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: 図形 1145">
            <a:extLst>
              <a:ext uri="{FF2B5EF4-FFF2-40B4-BE49-F238E27FC236}">
                <a16:creationId xmlns:a16="http://schemas.microsoft.com/office/drawing/2014/main" id="{C44D4271-BA18-4CAA-B7CA-3EC1F2CA46AA}"/>
              </a:ext>
            </a:extLst>
          </p:cNvPr>
          <p:cNvSpPr/>
          <p:nvPr/>
        </p:nvSpPr>
        <p:spPr>
          <a:xfrm>
            <a:off x="3427320" y="3457573"/>
            <a:ext cx="65086" cy="163618"/>
          </a:xfrm>
          <a:custGeom>
            <a:avLst/>
            <a:gdLst>
              <a:gd name="connsiteX0" fmla="*/ 93 w 65086"/>
              <a:gd name="connsiteY0" fmla="*/ 2 h 163618"/>
              <a:gd name="connsiteX1" fmla="*/ 63593 w 65086"/>
              <a:gd name="connsiteY1" fmla="*/ 34927 h 163618"/>
              <a:gd name="connsiteX2" fmla="*/ 46130 w 65086"/>
              <a:gd name="connsiteY2" fmla="*/ 85727 h 163618"/>
              <a:gd name="connsiteX3" fmla="*/ 58830 w 65086"/>
              <a:gd name="connsiteY3" fmla="*/ 163515 h 163618"/>
              <a:gd name="connsiteX4" fmla="*/ 62005 w 65086"/>
              <a:gd name="connsiteY4" fmla="*/ 68265 h 163618"/>
              <a:gd name="connsiteX5" fmla="*/ 49305 w 65086"/>
              <a:gd name="connsiteY5" fmla="*/ 33340 h 163618"/>
              <a:gd name="connsiteX6" fmla="*/ 93 w 65086"/>
              <a:gd name="connsiteY6" fmla="*/ 2 h 163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086" h="163618">
                <a:moveTo>
                  <a:pt x="93" y="2"/>
                </a:moveTo>
                <a:cubicBezTo>
                  <a:pt x="2474" y="266"/>
                  <a:pt x="55920" y="20640"/>
                  <a:pt x="63593" y="34927"/>
                </a:cubicBezTo>
                <a:cubicBezTo>
                  <a:pt x="71266" y="49215"/>
                  <a:pt x="46924" y="64296"/>
                  <a:pt x="46130" y="85727"/>
                </a:cubicBezTo>
                <a:cubicBezTo>
                  <a:pt x="45336" y="107158"/>
                  <a:pt x="56184" y="166425"/>
                  <a:pt x="58830" y="163515"/>
                </a:cubicBezTo>
                <a:cubicBezTo>
                  <a:pt x="61476" y="160605"/>
                  <a:pt x="63592" y="89961"/>
                  <a:pt x="62005" y="68265"/>
                </a:cubicBezTo>
                <a:cubicBezTo>
                  <a:pt x="60418" y="46569"/>
                  <a:pt x="57242" y="44188"/>
                  <a:pt x="49305" y="33340"/>
                </a:cubicBezTo>
                <a:cubicBezTo>
                  <a:pt x="41368" y="22492"/>
                  <a:pt x="-2288" y="-262"/>
                  <a:pt x="93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: 図形 1146">
            <a:extLst>
              <a:ext uri="{FF2B5EF4-FFF2-40B4-BE49-F238E27FC236}">
                <a16:creationId xmlns:a16="http://schemas.microsoft.com/office/drawing/2014/main" id="{B6755F92-5D17-42AB-A105-518C6C0F242A}"/>
              </a:ext>
            </a:extLst>
          </p:cNvPr>
          <p:cNvSpPr/>
          <p:nvPr/>
        </p:nvSpPr>
        <p:spPr>
          <a:xfrm>
            <a:off x="3533740" y="3505198"/>
            <a:ext cx="50162" cy="274953"/>
          </a:xfrm>
          <a:custGeom>
            <a:avLst/>
            <a:gdLst>
              <a:gd name="connsiteX0" fmla="*/ 35 w 50162"/>
              <a:gd name="connsiteY0" fmla="*/ 2 h 274953"/>
              <a:gd name="connsiteX1" fmla="*/ 46073 w 50162"/>
              <a:gd name="connsiteY1" fmla="*/ 101602 h 274953"/>
              <a:gd name="connsiteX2" fmla="*/ 44485 w 50162"/>
              <a:gd name="connsiteY2" fmla="*/ 133352 h 274953"/>
              <a:gd name="connsiteX3" fmla="*/ 15910 w 50162"/>
              <a:gd name="connsiteY3" fmla="*/ 152402 h 274953"/>
              <a:gd name="connsiteX4" fmla="*/ 27023 w 50162"/>
              <a:gd name="connsiteY4" fmla="*/ 274640 h 274953"/>
              <a:gd name="connsiteX5" fmla="*/ 3210 w 50162"/>
              <a:gd name="connsiteY5" fmla="*/ 185740 h 274953"/>
              <a:gd name="connsiteX6" fmla="*/ 17498 w 50162"/>
              <a:gd name="connsiteY6" fmla="*/ 127002 h 274953"/>
              <a:gd name="connsiteX7" fmla="*/ 38135 w 50162"/>
              <a:gd name="connsiteY7" fmla="*/ 104777 h 274953"/>
              <a:gd name="connsiteX8" fmla="*/ 35 w 50162"/>
              <a:gd name="connsiteY8" fmla="*/ 2 h 274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162" h="274953">
                <a:moveTo>
                  <a:pt x="35" y="2"/>
                </a:moveTo>
                <a:cubicBezTo>
                  <a:pt x="1358" y="-527"/>
                  <a:pt x="38665" y="79377"/>
                  <a:pt x="46073" y="101602"/>
                </a:cubicBezTo>
                <a:cubicBezTo>
                  <a:pt x="53481" y="123827"/>
                  <a:pt x="49512" y="124885"/>
                  <a:pt x="44485" y="133352"/>
                </a:cubicBezTo>
                <a:cubicBezTo>
                  <a:pt x="39458" y="141819"/>
                  <a:pt x="18820" y="128854"/>
                  <a:pt x="15910" y="152402"/>
                </a:cubicBezTo>
                <a:cubicBezTo>
                  <a:pt x="13000" y="175950"/>
                  <a:pt x="29140" y="269084"/>
                  <a:pt x="27023" y="274640"/>
                </a:cubicBezTo>
                <a:cubicBezTo>
                  <a:pt x="24906" y="280196"/>
                  <a:pt x="4797" y="210346"/>
                  <a:pt x="3210" y="185740"/>
                </a:cubicBezTo>
                <a:cubicBezTo>
                  <a:pt x="1623" y="161134"/>
                  <a:pt x="11677" y="140496"/>
                  <a:pt x="17498" y="127002"/>
                </a:cubicBezTo>
                <a:cubicBezTo>
                  <a:pt x="23319" y="113508"/>
                  <a:pt x="41045" y="122239"/>
                  <a:pt x="38135" y="104777"/>
                </a:cubicBezTo>
                <a:cubicBezTo>
                  <a:pt x="35225" y="87315"/>
                  <a:pt x="-1288" y="531"/>
                  <a:pt x="35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: 図形 1147">
            <a:extLst>
              <a:ext uri="{FF2B5EF4-FFF2-40B4-BE49-F238E27FC236}">
                <a16:creationId xmlns:a16="http://schemas.microsoft.com/office/drawing/2014/main" id="{007EAF41-2687-456D-996C-2972BE784C7D}"/>
              </a:ext>
            </a:extLst>
          </p:cNvPr>
          <p:cNvSpPr/>
          <p:nvPr/>
        </p:nvSpPr>
        <p:spPr>
          <a:xfrm>
            <a:off x="3591277" y="3489313"/>
            <a:ext cx="75845" cy="342585"/>
          </a:xfrm>
          <a:custGeom>
            <a:avLst/>
            <a:gdLst>
              <a:gd name="connsiteX0" fmla="*/ 1236 w 75845"/>
              <a:gd name="connsiteY0" fmla="*/ 12 h 342585"/>
              <a:gd name="connsiteX1" fmla="*/ 20286 w 75845"/>
              <a:gd name="connsiteY1" fmla="*/ 131775 h 342585"/>
              <a:gd name="connsiteX2" fmla="*/ 23461 w 75845"/>
              <a:gd name="connsiteY2" fmla="*/ 152412 h 342585"/>
              <a:gd name="connsiteX3" fmla="*/ 74261 w 75845"/>
              <a:gd name="connsiteY3" fmla="*/ 179400 h 342585"/>
              <a:gd name="connsiteX4" fmla="*/ 63148 w 75845"/>
              <a:gd name="connsiteY4" fmla="*/ 341325 h 342585"/>
              <a:gd name="connsiteX5" fmla="*/ 64736 w 75845"/>
              <a:gd name="connsiteY5" fmla="*/ 250837 h 342585"/>
              <a:gd name="connsiteX6" fmla="*/ 45686 w 75845"/>
              <a:gd name="connsiteY6" fmla="*/ 180987 h 342585"/>
              <a:gd name="connsiteX7" fmla="*/ 7586 w 75845"/>
              <a:gd name="connsiteY7" fmla="*/ 139712 h 342585"/>
              <a:gd name="connsiteX8" fmla="*/ 1236 w 75845"/>
              <a:gd name="connsiteY8" fmla="*/ 12 h 342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845" h="342585">
                <a:moveTo>
                  <a:pt x="1236" y="12"/>
                </a:moveTo>
                <a:cubicBezTo>
                  <a:pt x="3353" y="-1311"/>
                  <a:pt x="16582" y="106375"/>
                  <a:pt x="20286" y="131775"/>
                </a:cubicBezTo>
                <a:cubicBezTo>
                  <a:pt x="23990" y="157175"/>
                  <a:pt x="14465" y="144475"/>
                  <a:pt x="23461" y="152412"/>
                </a:cubicBezTo>
                <a:cubicBezTo>
                  <a:pt x="32457" y="160350"/>
                  <a:pt x="67646" y="147914"/>
                  <a:pt x="74261" y="179400"/>
                </a:cubicBezTo>
                <a:cubicBezTo>
                  <a:pt x="80876" y="210886"/>
                  <a:pt x="64735" y="329419"/>
                  <a:pt x="63148" y="341325"/>
                </a:cubicBezTo>
                <a:cubicBezTo>
                  <a:pt x="61561" y="353231"/>
                  <a:pt x="67646" y="277560"/>
                  <a:pt x="64736" y="250837"/>
                </a:cubicBezTo>
                <a:cubicBezTo>
                  <a:pt x="61826" y="224114"/>
                  <a:pt x="55211" y="199508"/>
                  <a:pt x="45686" y="180987"/>
                </a:cubicBezTo>
                <a:cubicBezTo>
                  <a:pt x="36161" y="162466"/>
                  <a:pt x="16317" y="165112"/>
                  <a:pt x="7586" y="139712"/>
                </a:cubicBezTo>
                <a:cubicBezTo>
                  <a:pt x="-1145" y="114312"/>
                  <a:pt x="-881" y="1335"/>
                  <a:pt x="123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: 図形 1148">
            <a:extLst>
              <a:ext uri="{FF2B5EF4-FFF2-40B4-BE49-F238E27FC236}">
                <a16:creationId xmlns:a16="http://schemas.microsoft.com/office/drawing/2014/main" id="{AEFACA4C-74CE-434D-B98B-ECAB5E69FBCC}"/>
              </a:ext>
            </a:extLst>
          </p:cNvPr>
          <p:cNvSpPr/>
          <p:nvPr/>
        </p:nvSpPr>
        <p:spPr>
          <a:xfrm>
            <a:off x="4181468" y="3439444"/>
            <a:ext cx="635479" cy="312839"/>
          </a:xfrm>
          <a:custGeom>
            <a:avLst/>
            <a:gdLst>
              <a:gd name="connsiteX0" fmla="*/ 7 w 635479"/>
              <a:gd name="connsiteY0" fmla="*/ 305469 h 312839"/>
              <a:gd name="connsiteX1" fmla="*/ 58745 w 635479"/>
              <a:gd name="connsiteY1" fmla="*/ 145131 h 312839"/>
              <a:gd name="connsiteX2" fmla="*/ 180982 w 635479"/>
              <a:gd name="connsiteY2" fmla="*/ 21306 h 312839"/>
              <a:gd name="connsiteX3" fmla="*/ 261945 w 635479"/>
              <a:gd name="connsiteY3" fmla="*/ 43531 h 312839"/>
              <a:gd name="connsiteX4" fmla="*/ 303220 w 635479"/>
              <a:gd name="connsiteY4" fmla="*/ 14956 h 312839"/>
              <a:gd name="connsiteX5" fmla="*/ 341320 w 635479"/>
              <a:gd name="connsiteY5" fmla="*/ 669 h 312839"/>
              <a:gd name="connsiteX6" fmla="*/ 441332 w 635479"/>
              <a:gd name="connsiteY6" fmla="*/ 35594 h 312839"/>
              <a:gd name="connsiteX7" fmla="*/ 563570 w 635479"/>
              <a:gd name="connsiteY7" fmla="*/ 103856 h 312839"/>
              <a:gd name="connsiteX8" fmla="*/ 635007 w 635479"/>
              <a:gd name="connsiteY8" fmla="*/ 195931 h 312839"/>
              <a:gd name="connsiteX9" fmla="*/ 590557 w 635479"/>
              <a:gd name="connsiteY9" fmla="*/ 183231 h 312839"/>
              <a:gd name="connsiteX10" fmla="*/ 512770 w 635479"/>
              <a:gd name="connsiteY10" fmla="*/ 151481 h 312839"/>
              <a:gd name="connsiteX11" fmla="*/ 468320 w 635479"/>
              <a:gd name="connsiteY11" fmla="*/ 124494 h 312839"/>
              <a:gd name="connsiteX12" fmla="*/ 347670 w 635479"/>
              <a:gd name="connsiteY12" fmla="*/ 113381 h 312839"/>
              <a:gd name="connsiteX13" fmla="*/ 193682 w 635479"/>
              <a:gd name="connsiteY13" fmla="*/ 161006 h 312839"/>
              <a:gd name="connsiteX14" fmla="*/ 120657 w 635479"/>
              <a:gd name="connsiteY14" fmla="*/ 199106 h 312839"/>
              <a:gd name="connsiteX15" fmla="*/ 119070 w 635479"/>
              <a:gd name="connsiteY15" fmla="*/ 241969 h 312839"/>
              <a:gd name="connsiteX16" fmla="*/ 95257 w 635479"/>
              <a:gd name="connsiteY16" fmla="*/ 256256 h 312839"/>
              <a:gd name="connsiteX17" fmla="*/ 61920 w 635479"/>
              <a:gd name="connsiteY17" fmla="*/ 281656 h 312839"/>
              <a:gd name="connsiteX18" fmla="*/ 7 w 635479"/>
              <a:gd name="connsiteY18" fmla="*/ 305469 h 312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35479" h="312839">
                <a:moveTo>
                  <a:pt x="7" y="305469"/>
                </a:moveTo>
                <a:cubicBezTo>
                  <a:pt x="-522" y="282715"/>
                  <a:pt x="28583" y="192491"/>
                  <a:pt x="58745" y="145131"/>
                </a:cubicBezTo>
                <a:cubicBezTo>
                  <a:pt x="88907" y="97771"/>
                  <a:pt x="147115" y="38239"/>
                  <a:pt x="180982" y="21306"/>
                </a:cubicBezTo>
                <a:cubicBezTo>
                  <a:pt x="214849" y="4373"/>
                  <a:pt x="241572" y="44589"/>
                  <a:pt x="261945" y="43531"/>
                </a:cubicBezTo>
                <a:cubicBezTo>
                  <a:pt x="282318" y="42473"/>
                  <a:pt x="289991" y="22100"/>
                  <a:pt x="303220" y="14956"/>
                </a:cubicBezTo>
                <a:cubicBezTo>
                  <a:pt x="316449" y="7812"/>
                  <a:pt x="318301" y="-2771"/>
                  <a:pt x="341320" y="669"/>
                </a:cubicBezTo>
                <a:cubicBezTo>
                  <a:pt x="364339" y="4109"/>
                  <a:pt x="404290" y="18396"/>
                  <a:pt x="441332" y="35594"/>
                </a:cubicBezTo>
                <a:cubicBezTo>
                  <a:pt x="478374" y="52792"/>
                  <a:pt x="531291" y="77133"/>
                  <a:pt x="563570" y="103856"/>
                </a:cubicBezTo>
                <a:cubicBezTo>
                  <a:pt x="595849" y="130579"/>
                  <a:pt x="630509" y="182702"/>
                  <a:pt x="635007" y="195931"/>
                </a:cubicBezTo>
                <a:cubicBezTo>
                  <a:pt x="639505" y="209160"/>
                  <a:pt x="610930" y="190639"/>
                  <a:pt x="590557" y="183231"/>
                </a:cubicBezTo>
                <a:cubicBezTo>
                  <a:pt x="570184" y="175823"/>
                  <a:pt x="533143" y="161270"/>
                  <a:pt x="512770" y="151481"/>
                </a:cubicBezTo>
                <a:cubicBezTo>
                  <a:pt x="492397" y="141692"/>
                  <a:pt x="495837" y="130844"/>
                  <a:pt x="468320" y="124494"/>
                </a:cubicBezTo>
                <a:cubicBezTo>
                  <a:pt x="440803" y="118144"/>
                  <a:pt x="393443" y="107296"/>
                  <a:pt x="347670" y="113381"/>
                </a:cubicBezTo>
                <a:cubicBezTo>
                  <a:pt x="301897" y="119466"/>
                  <a:pt x="231517" y="146719"/>
                  <a:pt x="193682" y="161006"/>
                </a:cubicBezTo>
                <a:cubicBezTo>
                  <a:pt x="155847" y="175293"/>
                  <a:pt x="133092" y="185612"/>
                  <a:pt x="120657" y="199106"/>
                </a:cubicBezTo>
                <a:cubicBezTo>
                  <a:pt x="108222" y="212600"/>
                  <a:pt x="123303" y="232444"/>
                  <a:pt x="119070" y="241969"/>
                </a:cubicBezTo>
                <a:cubicBezTo>
                  <a:pt x="114837" y="251494"/>
                  <a:pt x="104782" y="249642"/>
                  <a:pt x="95257" y="256256"/>
                </a:cubicBezTo>
                <a:cubicBezTo>
                  <a:pt x="85732" y="262870"/>
                  <a:pt x="76737" y="271337"/>
                  <a:pt x="61920" y="281656"/>
                </a:cubicBezTo>
                <a:cubicBezTo>
                  <a:pt x="47103" y="291975"/>
                  <a:pt x="536" y="328223"/>
                  <a:pt x="7" y="305469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: 図形 1149">
            <a:extLst>
              <a:ext uri="{FF2B5EF4-FFF2-40B4-BE49-F238E27FC236}">
                <a16:creationId xmlns:a16="http://schemas.microsoft.com/office/drawing/2014/main" id="{2F995855-59BA-4559-B441-C5892E9B7EBA}"/>
              </a:ext>
            </a:extLst>
          </p:cNvPr>
          <p:cNvSpPr/>
          <p:nvPr/>
        </p:nvSpPr>
        <p:spPr>
          <a:xfrm>
            <a:off x="4168167" y="3647476"/>
            <a:ext cx="640790" cy="181351"/>
          </a:xfrm>
          <a:custGeom>
            <a:avLst/>
            <a:gdLst>
              <a:gd name="connsiteX0" fmla="*/ 608 w 640790"/>
              <a:gd name="connsiteY0" fmla="*/ 119662 h 181351"/>
              <a:gd name="connsiteX1" fmla="*/ 146658 w 640790"/>
              <a:gd name="connsiteY1" fmla="*/ 86324 h 181351"/>
              <a:gd name="connsiteX2" fmla="*/ 281596 w 640790"/>
              <a:gd name="connsiteY2" fmla="*/ 86324 h 181351"/>
              <a:gd name="connsiteX3" fmla="*/ 475271 w 640790"/>
              <a:gd name="connsiteY3" fmla="*/ 45049 h 181351"/>
              <a:gd name="connsiteX4" fmla="*/ 554646 w 640790"/>
              <a:gd name="connsiteY4" fmla="*/ 8537 h 181351"/>
              <a:gd name="connsiteX5" fmla="*/ 638783 w 640790"/>
              <a:gd name="connsiteY5" fmla="*/ 599 h 181351"/>
              <a:gd name="connsiteX6" fmla="*/ 607033 w 640790"/>
              <a:gd name="connsiteY6" fmla="*/ 19649 h 181351"/>
              <a:gd name="connsiteX7" fmla="*/ 524483 w 640790"/>
              <a:gd name="connsiteY7" fmla="*/ 126012 h 181351"/>
              <a:gd name="connsiteX8" fmla="*/ 437171 w 640790"/>
              <a:gd name="connsiteY8" fmla="*/ 159349 h 181351"/>
              <a:gd name="connsiteX9" fmla="*/ 354621 w 640790"/>
              <a:gd name="connsiteY9" fmla="*/ 176812 h 181351"/>
              <a:gd name="connsiteX10" fmla="*/ 284771 w 640790"/>
              <a:gd name="connsiteY10" fmla="*/ 179987 h 181351"/>
              <a:gd name="connsiteX11" fmla="*/ 173646 w 640790"/>
              <a:gd name="connsiteY11" fmla="*/ 157762 h 181351"/>
              <a:gd name="connsiteX12" fmla="*/ 64108 w 640790"/>
              <a:gd name="connsiteY12" fmla="*/ 138712 h 181351"/>
              <a:gd name="connsiteX13" fmla="*/ 92683 w 640790"/>
              <a:gd name="connsiteY13" fmla="*/ 137124 h 181351"/>
              <a:gd name="connsiteX14" fmla="*/ 608 w 640790"/>
              <a:gd name="connsiteY14" fmla="*/ 119662 h 181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0790" h="181351">
                <a:moveTo>
                  <a:pt x="608" y="119662"/>
                </a:moveTo>
                <a:cubicBezTo>
                  <a:pt x="9604" y="111195"/>
                  <a:pt x="99827" y="91880"/>
                  <a:pt x="146658" y="86324"/>
                </a:cubicBezTo>
                <a:cubicBezTo>
                  <a:pt x="193489" y="80768"/>
                  <a:pt x="226827" y="93203"/>
                  <a:pt x="281596" y="86324"/>
                </a:cubicBezTo>
                <a:cubicBezTo>
                  <a:pt x="336365" y="79445"/>
                  <a:pt x="429763" y="58013"/>
                  <a:pt x="475271" y="45049"/>
                </a:cubicBezTo>
                <a:cubicBezTo>
                  <a:pt x="520779" y="32084"/>
                  <a:pt x="527394" y="15945"/>
                  <a:pt x="554646" y="8537"/>
                </a:cubicBezTo>
                <a:cubicBezTo>
                  <a:pt x="581898" y="1129"/>
                  <a:pt x="630052" y="-1253"/>
                  <a:pt x="638783" y="599"/>
                </a:cubicBezTo>
                <a:cubicBezTo>
                  <a:pt x="647514" y="2451"/>
                  <a:pt x="626083" y="-1253"/>
                  <a:pt x="607033" y="19649"/>
                </a:cubicBezTo>
                <a:cubicBezTo>
                  <a:pt x="587983" y="40551"/>
                  <a:pt x="552793" y="102729"/>
                  <a:pt x="524483" y="126012"/>
                </a:cubicBezTo>
                <a:cubicBezTo>
                  <a:pt x="496173" y="149295"/>
                  <a:pt x="465481" y="150882"/>
                  <a:pt x="437171" y="159349"/>
                </a:cubicBezTo>
                <a:cubicBezTo>
                  <a:pt x="408861" y="167816"/>
                  <a:pt x="380021" y="173372"/>
                  <a:pt x="354621" y="176812"/>
                </a:cubicBezTo>
                <a:cubicBezTo>
                  <a:pt x="329221" y="180252"/>
                  <a:pt x="314934" y="183162"/>
                  <a:pt x="284771" y="179987"/>
                </a:cubicBezTo>
                <a:cubicBezTo>
                  <a:pt x="254608" y="176812"/>
                  <a:pt x="210423" y="164641"/>
                  <a:pt x="173646" y="157762"/>
                </a:cubicBezTo>
                <a:cubicBezTo>
                  <a:pt x="136869" y="150883"/>
                  <a:pt x="77602" y="142152"/>
                  <a:pt x="64108" y="138712"/>
                </a:cubicBezTo>
                <a:cubicBezTo>
                  <a:pt x="50614" y="135272"/>
                  <a:pt x="100091" y="139505"/>
                  <a:pt x="92683" y="137124"/>
                </a:cubicBezTo>
                <a:cubicBezTo>
                  <a:pt x="85275" y="134743"/>
                  <a:pt x="-8388" y="128129"/>
                  <a:pt x="608" y="119662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BDC8C19E-4479-4BC7-BF5B-F29D591F9F3E}"/>
              </a:ext>
            </a:extLst>
          </p:cNvPr>
          <p:cNvSpPr/>
          <p:nvPr/>
        </p:nvSpPr>
        <p:spPr>
          <a:xfrm>
            <a:off x="5336067" y="3938420"/>
            <a:ext cx="473256" cy="673654"/>
          </a:xfrm>
          <a:custGeom>
            <a:avLst/>
            <a:gdLst>
              <a:gd name="connsiteX0" fmla="*/ 2166 w 473256"/>
              <a:gd name="connsiteY0" fmla="*/ 286447 h 673654"/>
              <a:gd name="connsiteX1" fmla="*/ 425500 w 473256"/>
              <a:gd name="connsiteY1" fmla="*/ 23980 h 673654"/>
              <a:gd name="connsiteX2" fmla="*/ 366233 w 473256"/>
              <a:gd name="connsiteY2" fmla="*/ 23980 h 673654"/>
              <a:gd name="connsiteX3" fmla="*/ 230766 w 473256"/>
              <a:gd name="connsiteY3" fmla="*/ 129813 h 673654"/>
              <a:gd name="connsiteX4" fmla="*/ 150333 w 473256"/>
              <a:gd name="connsiteY4" fmla="*/ 256813 h 673654"/>
              <a:gd name="connsiteX5" fmla="*/ 285800 w 473256"/>
              <a:gd name="connsiteY5" fmla="*/ 311847 h 673654"/>
              <a:gd name="connsiteX6" fmla="*/ 467833 w 473256"/>
              <a:gd name="connsiteY6" fmla="*/ 671680 h 673654"/>
              <a:gd name="connsiteX7" fmla="*/ 400100 w 473256"/>
              <a:gd name="connsiteY7" fmla="*/ 447313 h 673654"/>
              <a:gd name="connsiteX8" fmla="*/ 146100 w 473256"/>
              <a:gd name="connsiteY8" fmla="*/ 252580 h 673654"/>
              <a:gd name="connsiteX9" fmla="*/ 82600 w 473256"/>
              <a:gd name="connsiteY9" fmla="*/ 252580 h 673654"/>
              <a:gd name="connsiteX10" fmla="*/ 251933 w 473256"/>
              <a:gd name="connsiteY10" fmla="*/ 79013 h 673654"/>
              <a:gd name="connsiteX11" fmla="*/ 2166 w 473256"/>
              <a:gd name="connsiteY11" fmla="*/ 286447 h 673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73256" h="673654">
                <a:moveTo>
                  <a:pt x="2166" y="286447"/>
                </a:moveTo>
                <a:cubicBezTo>
                  <a:pt x="31094" y="277275"/>
                  <a:pt x="364822" y="67724"/>
                  <a:pt x="425500" y="23980"/>
                </a:cubicBezTo>
                <a:cubicBezTo>
                  <a:pt x="486178" y="-19764"/>
                  <a:pt x="398689" y="6341"/>
                  <a:pt x="366233" y="23980"/>
                </a:cubicBezTo>
                <a:cubicBezTo>
                  <a:pt x="333777" y="41619"/>
                  <a:pt x="266749" y="91008"/>
                  <a:pt x="230766" y="129813"/>
                </a:cubicBezTo>
                <a:cubicBezTo>
                  <a:pt x="194783" y="168618"/>
                  <a:pt x="141161" y="226474"/>
                  <a:pt x="150333" y="256813"/>
                </a:cubicBezTo>
                <a:cubicBezTo>
                  <a:pt x="159505" y="287152"/>
                  <a:pt x="232883" y="242702"/>
                  <a:pt x="285800" y="311847"/>
                </a:cubicBezTo>
                <a:cubicBezTo>
                  <a:pt x="338717" y="380992"/>
                  <a:pt x="448783" y="649102"/>
                  <a:pt x="467833" y="671680"/>
                </a:cubicBezTo>
                <a:cubicBezTo>
                  <a:pt x="486883" y="694258"/>
                  <a:pt x="453722" y="517163"/>
                  <a:pt x="400100" y="447313"/>
                </a:cubicBezTo>
                <a:cubicBezTo>
                  <a:pt x="346478" y="377463"/>
                  <a:pt x="199017" y="285035"/>
                  <a:pt x="146100" y="252580"/>
                </a:cubicBezTo>
                <a:cubicBezTo>
                  <a:pt x="93183" y="220124"/>
                  <a:pt x="64961" y="281508"/>
                  <a:pt x="82600" y="252580"/>
                </a:cubicBezTo>
                <a:cubicBezTo>
                  <a:pt x="100239" y="223652"/>
                  <a:pt x="260400" y="70546"/>
                  <a:pt x="251933" y="79013"/>
                </a:cubicBezTo>
                <a:cubicBezTo>
                  <a:pt x="243466" y="87480"/>
                  <a:pt x="-26762" y="295619"/>
                  <a:pt x="2166" y="2864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707A0753-3DDE-47BD-A9C0-FE103682CDC1}"/>
              </a:ext>
            </a:extLst>
          </p:cNvPr>
          <p:cNvSpPr/>
          <p:nvPr/>
        </p:nvSpPr>
        <p:spPr>
          <a:xfrm>
            <a:off x="5430263" y="3771859"/>
            <a:ext cx="733799" cy="855480"/>
          </a:xfrm>
          <a:custGeom>
            <a:avLst/>
            <a:gdLst>
              <a:gd name="connsiteX0" fmla="*/ 225470 w 733799"/>
              <a:gd name="connsiteY0" fmla="*/ 41 h 855480"/>
              <a:gd name="connsiteX1" fmla="*/ 310137 w 733799"/>
              <a:gd name="connsiteY1" fmla="*/ 224408 h 855480"/>
              <a:gd name="connsiteX2" fmla="*/ 204304 w 733799"/>
              <a:gd name="connsiteY2" fmla="*/ 558841 h 855480"/>
              <a:gd name="connsiteX3" fmla="*/ 73070 w 733799"/>
              <a:gd name="connsiteY3" fmla="*/ 639274 h 855480"/>
              <a:gd name="connsiteX4" fmla="*/ 9570 w 733799"/>
              <a:gd name="connsiteY4" fmla="*/ 821308 h 855480"/>
              <a:gd name="connsiteX5" fmla="*/ 51904 w 733799"/>
              <a:gd name="connsiteY5" fmla="*/ 702774 h 855480"/>
              <a:gd name="connsiteX6" fmla="*/ 255104 w 733799"/>
              <a:gd name="connsiteY6" fmla="*/ 567308 h 855480"/>
              <a:gd name="connsiteX7" fmla="*/ 564137 w 733799"/>
              <a:gd name="connsiteY7" fmla="*/ 520741 h 855480"/>
              <a:gd name="connsiteX8" fmla="*/ 729237 w 733799"/>
              <a:gd name="connsiteY8" fmla="*/ 567308 h 855480"/>
              <a:gd name="connsiteX9" fmla="*/ 390570 w 733799"/>
              <a:gd name="connsiteY9" fmla="*/ 524974 h 855480"/>
              <a:gd name="connsiteX10" fmla="*/ 691137 w 733799"/>
              <a:gd name="connsiteY10" fmla="*/ 503808 h 855480"/>
              <a:gd name="connsiteX11" fmla="*/ 314370 w 733799"/>
              <a:gd name="connsiteY11" fmla="*/ 503808 h 855480"/>
              <a:gd name="connsiteX12" fmla="*/ 1104 w 733799"/>
              <a:gd name="connsiteY12" fmla="*/ 855174 h 855480"/>
              <a:gd name="connsiteX13" fmla="*/ 212770 w 733799"/>
              <a:gd name="connsiteY13" fmla="*/ 563074 h 855480"/>
              <a:gd name="connsiteX14" fmla="*/ 276270 w 733799"/>
              <a:gd name="connsiteY14" fmla="*/ 431841 h 855480"/>
              <a:gd name="connsiteX15" fmla="*/ 284737 w 733799"/>
              <a:gd name="connsiteY15" fmla="*/ 207474 h 855480"/>
              <a:gd name="connsiteX16" fmla="*/ 225470 w 733799"/>
              <a:gd name="connsiteY16" fmla="*/ 41 h 855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3799" h="855480">
                <a:moveTo>
                  <a:pt x="225470" y="41"/>
                </a:moveTo>
                <a:cubicBezTo>
                  <a:pt x="229703" y="2863"/>
                  <a:pt x="313665" y="131275"/>
                  <a:pt x="310137" y="224408"/>
                </a:cubicBezTo>
                <a:cubicBezTo>
                  <a:pt x="306609" y="317541"/>
                  <a:pt x="243815" y="489697"/>
                  <a:pt x="204304" y="558841"/>
                </a:cubicBezTo>
                <a:cubicBezTo>
                  <a:pt x="164793" y="627985"/>
                  <a:pt x="105526" y="595530"/>
                  <a:pt x="73070" y="639274"/>
                </a:cubicBezTo>
                <a:cubicBezTo>
                  <a:pt x="40614" y="683018"/>
                  <a:pt x="13098" y="810725"/>
                  <a:pt x="9570" y="821308"/>
                </a:cubicBezTo>
                <a:cubicBezTo>
                  <a:pt x="6042" y="831891"/>
                  <a:pt x="10982" y="745107"/>
                  <a:pt x="51904" y="702774"/>
                </a:cubicBezTo>
                <a:cubicBezTo>
                  <a:pt x="92826" y="660441"/>
                  <a:pt x="169732" y="597647"/>
                  <a:pt x="255104" y="567308"/>
                </a:cubicBezTo>
                <a:cubicBezTo>
                  <a:pt x="340476" y="536969"/>
                  <a:pt x="485115" y="520741"/>
                  <a:pt x="564137" y="520741"/>
                </a:cubicBezTo>
                <a:cubicBezTo>
                  <a:pt x="643159" y="520741"/>
                  <a:pt x="758165" y="566603"/>
                  <a:pt x="729237" y="567308"/>
                </a:cubicBezTo>
                <a:cubicBezTo>
                  <a:pt x="700309" y="568013"/>
                  <a:pt x="396920" y="535557"/>
                  <a:pt x="390570" y="524974"/>
                </a:cubicBezTo>
                <a:cubicBezTo>
                  <a:pt x="384220" y="514391"/>
                  <a:pt x="703837" y="507336"/>
                  <a:pt x="691137" y="503808"/>
                </a:cubicBezTo>
                <a:cubicBezTo>
                  <a:pt x="678437" y="500280"/>
                  <a:pt x="429375" y="445247"/>
                  <a:pt x="314370" y="503808"/>
                </a:cubicBezTo>
                <a:cubicBezTo>
                  <a:pt x="199365" y="562369"/>
                  <a:pt x="18037" y="845296"/>
                  <a:pt x="1104" y="855174"/>
                </a:cubicBezTo>
                <a:cubicBezTo>
                  <a:pt x="-15829" y="865052"/>
                  <a:pt x="166909" y="633630"/>
                  <a:pt x="212770" y="563074"/>
                </a:cubicBezTo>
                <a:cubicBezTo>
                  <a:pt x="258631" y="492519"/>
                  <a:pt x="264275" y="491108"/>
                  <a:pt x="276270" y="431841"/>
                </a:cubicBezTo>
                <a:cubicBezTo>
                  <a:pt x="288265" y="372574"/>
                  <a:pt x="290381" y="275913"/>
                  <a:pt x="284737" y="207474"/>
                </a:cubicBezTo>
                <a:cubicBezTo>
                  <a:pt x="279093" y="139035"/>
                  <a:pt x="221237" y="-2781"/>
                  <a:pt x="225470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EB9947CA-34D4-4440-9E5F-DE27D97CEC9C}"/>
              </a:ext>
            </a:extLst>
          </p:cNvPr>
          <p:cNvSpPr/>
          <p:nvPr/>
        </p:nvSpPr>
        <p:spPr>
          <a:xfrm>
            <a:off x="4399960" y="2728882"/>
            <a:ext cx="34045" cy="109589"/>
          </a:xfrm>
          <a:custGeom>
            <a:avLst/>
            <a:gdLst>
              <a:gd name="connsiteX0" fmla="*/ 33928 w 34045"/>
              <a:gd name="connsiteY0" fmla="*/ 31 h 109589"/>
              <a:gd name="connsiteX1" fmla="*/ 11703 w 34045"/>
              <a:gd name="connsiteY1" fmla="*/ 55593 h 109589"/>
              <a:gd name="connsiteX2" fmla="*/ 13290 w 34045"/>
              <a:gd name="connsiteY2" fmla="*/ 109568 h 109589"/>
              <a:gd name="connsiteX3" fmla="*/ 3765 w 34045"/>
              <a:gd name="connsiteY3" fmla="*/ 61943 h 109589"/>
              <a:gd name="connsiteX4" fmla="*/ 590 w 34045"/>
              <a:gd name="connsiteY4" fmla="*/ 47656 h 109589"/>
              <a:gd name="connsiteX5" fmla="*/ 33928 w 34045"/>
              <a:gd name="connsiteY5" fmla="*/ 31 h 109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045" h="109589">
                <a:moveTo>
                  <a:pt x="33928" y="31"/>
                </a:moveTo>
                <a:cubicBezTo>
                  <a:pt x="35780" y="1354"/>
                  <a:pt x="15143" y="37337"/>
                  <a:pt x="11703" y="55593"/>
                </a:cubicBezTo>
                <a:cubicBezTo>
                  <a:pt x="8263" y="73849"/>
                  <a:pt x="14613" y="108510"/>
                  <a:pt x="13290" y="109568"/>
                </a:cubicBezTo>
                <a:cubicBezTo>
                  <a:pt x="11967" y="110626"/>
                  <a:pt x="5882" y="72262"/>
                  <a:pt x="3765" y="61943"/>
                </a:cubicBezTo>
                <a:cubicBezTo>
                  <a:pt x="1648" y="51624"/>
                  <a:pt x="-1262" y="55329"/>
                  <a:pt x="590" y="47656"/>
                </a:cubicBezTo>
                <a:cubicBezTo>
                  <a:pt x="2442" y="39983"/>
                  <a:pt x="32076" y="-1292"/>
                  <a:pt x="33928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18A9CC69-9D78-46FD-B3AF-7BBAD6275C0D}"/>
              </a:ext>
            </a:extLst>
          </p:cNvPr>
          <p:cNvSpPr/>
          <p:nvPr/>
        </p:nvSpPr>
        <p:spPr>
          <a:xfrm>
            <a:off x="4313238" y="2706606"/>
            <a:ext cx="93666" cy="31913"/>
          </a:xfrm>
          <a:custGeom>
            <a:avLst/>
            <a:gdLst>
              <a:gd name="connsiteX0" fmla="*/ 0 w 93666"/>
              <a:gd name="connsiteY0" fmla="*/ 9607 h 31913"/>
              <a:gd name="connsiteX1" fmla="*/ 68262 w 93666"/>
              <a:gd name="connsiteY1" fmla="*/ 31832 h 31913"/>
              <a:gd name="connsiteX2" fmla="*/ 93662 w 93666"/>
              <a:gd name="connsiteY2" fmla="*/ 82 h 31913"/>
              <a:gd name="connsiteX3" fmla="*/ 69850 w 93666"/>
              <a:gd name="connsiteY3" fmla="*/ 22307 h 31913"/>
              <a:gd name="connsiteX4" fmla="*/ 0 w 93666"/>
              <a:gd name="connsiteY4" fmla="*/ 9607 h 31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666" h="31913">
                <a:moveTo>
                  <a:pt x="0" y="9607"/>
                </a:moveTo>
                <a:cubicBezTo>
                  <a:pt x="-265" y="11195"/>
                  <a:pt x="52652" y="33420"/>
                  <a:pt x="68262" y="31832"/>
                </a:cubicBezTo>
                <a:cubicBezTo>
                  <a:pt x="83872" y="30244"/>
                  <a:pt x="93397" y="1669"/>
                  <a:pt x="93662" y="82"/>
                </a:cubicBezTo>
                <a:cubicBezTo>
                  <a:pt x="93927" y="-1506"/>
                  <a:pt x="81756" y="20455"/>
                  <a:pt x="69850" y="22307"/>
                </a:cubicBezTo>
                <a:cubicBezTo>
                  <a:pt x="57944" y="24159"/>
                  <a:pt x="265" y="8019"/>
                  <a:pt x="0" y="96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: 図形 136">
            <a:extLst>
              <a:ext uri="{FF2B5EF4-FFF2-40B4-BE49-F238E27FC236}">
                <a16:creationId xmlns:a16="http://schemas.microsoft.com/office/drawing/2014/main" id="{3769075E-1B12-49C3-A9E1-D89AF3E927BC}"/>
              </a:ext>
            </a:extLst>
          </p:cNvPr>
          <p:cNvSpPr/>
          <p:nvPr/>
        </p:nvSpPr>
        <p:spPr>
          <a:xfrm>
            <a:off x="4334547" y="3223680"/>
            <a:ext cx="52987" cy="66857"/>
          </a:xfrm>
          <a:custGeom>
            <a:avLst/>
            <a:gdLst>
              <a:gd name="connsiteX0" fmla="*/ 28074 w 74853"/>
              <a:gd name="connsiteY0" fmla="*/ 72 h 94446"/>
              <a:gd name="connsiteX1" fmla="*/ 1086 w 74853"/>
              <a:gd name="connsiteY1" fmla="*/ 76272 h 94446"/>
              <a:gd name="connsiteX2" fmla="*/ 64586 w 74853"/>
              <a:gd name="connsiteY2" fmla="*/ 93735 h 94446"/>
              <a:gd name="connsiteX3" fmla="*/ 70936 w 74853"/>
              <a:gd name="connsiteY3" fmla="*/ 60397 h 94446"/>
              <a:gd name="connsiteX4" fmla="*/ 74111 w 74853"/>
              <a:gd name="connsiteY4" fmla="*/ 61985 h 94446"/>
              <a:gd name="connsiteX5" fmla="*/ 28074 w 74853"/>
              <a:gd name="connsiteY5" fmla="*/ 72 h 94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853" h="94446">
                <a:moveTo>
                  <a:pt x="28074" y="72"/>
                </a:moveTo>
                <a:cubicBezTo>
                  <a:pt x="15903" y="2453"/>
                  <a:pt x="-4999" y="60662"/>
                  <a:pt x="1086" y="76272"/>
                </a:cubicBezTo>
                <a:cubicBezTo>
                  <a:pt x="7171" y="91883"/>
                  <a:pt x="52944" y="96381"/>
                  <a:pt x="64586" y="93735"/>
                </a:cubicBezTo>
                <a:cubicBezTo>
                  <a:pt x="76228" y="91089"/>
                  <a:pt x="70936" y="60397"/>
                  <a:pt x="70936" y="60397"/>
                </a:cubicBezTo>
                <a:cubicBezTo>
                  <a:pt x="72523" y="55105"/>
                  <a:pt x="76492" y="68864"/>
                  <a:pt x="74111" y="61985"/>
                </a:cubicBezTo>
                <a:cubicBezTo>
                  <a:pt x="71730" y="55106"/>
                  <a:pt x="40245" y="-2309"/>
                  <a:pt x="28074" y="7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: 図形 137">
            <a:extLst>
              <a:ext uri="{FF2B5EF4-FFF2-40B4-BE49-F238E27FC236}">
                <a16:creationId xmlns:a16="http://schemas.microsoft.com/office/drawing/2014/main" id="{C3B89D44-DAB7-417B-ADBD-D29980004EF0}"/>
              </a:ext>
            </a:extLst>
          </p:cNvPr>
          <p:cNvSpPr/>
          <p:nvPr/>
        </p:nvSpPr>
        <p:spPr>
          <a:xfrm>
            <a:off x="4549677" y="3190440"/>
            <a:ext cx="49097" cy="76279"/>
          </a:xfrm>
          <a:custGeom>
            <a:avLst/>
            <a:gdLst>
              <a:gd name="connsiteX0" fmla="*/ 98 w 49097"/>
              <a:gd name="connsiteY0" fmla="*/ 435 h 76279"/>
              <a:gd name="connsiteX1" fmla="*/ 47723 w 49097"/>
              <a:gd name="connsiteY1" fmla="*/ 75048 h 76279"/>
              <a:gd name="connsiteX2" fmla="*/ 35023 w 49097"/>
              <a:gd name="connsiteY2" fmla="*/ 44885 h 76279"/>
              <a:gd name="connsiteX3" fmla="*/ 98 w 49097"/>
              <a:gd name="connsiteY3" fmla="*/ 435 h 7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097" h="76279">
                <a:moveTo>
                  <a:pt x="98" y="435"/>
                </a:moveTo>
                <a:cubicBezTo>
                  <a:pt x="2215" y="5462"/>
                  <a:pt x="41902" y="67640"/>
                  <a:pt x="47723" y="75048"/>
                </a:cubicBezTo>
                <a:cubicBezTo>
                  <a:pt x="53544" y="82456"/>
                  <a:pt x="39256" y="54410"/>
                  <a:pt x="35023" y="44885"/>
                </a:cubicBezTo>
                <a:cubicBezTo>
                  <a:pt x="30790" y="35360"/>
                  <a:pt x="-2019" y="-4592"/>
                  <a:pt x="98" y="4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: 図形 138">
            <a:extLst>
              <a:ext uri="{FF2B5EF4-FFF2-40B4-BE49-F238E27FC236}">
                <a16:creationId xmlns:a16="http://schemas.microsoft.com/office/drawing/2014/main" id="{58E37C81-93BF-4A37-A546-62E62CAB23D6}"/>
              </a:ext>
            </a:extLst>
          </p:cNvPr>
          <p:cNvSpPr/>
          <p:nvPr/>
        </p:nvSpPr>
        <p:spPr>
          <a:xfrm>
            <a:off x="4311267" y="3233566"/>
            <a:ext cx="25785" cy="87047"/>
          </a:xfrm>
          <a:custGeom>
            <a:avLst/>
            <a:gdLst>
              <a:gd name="connsiteX0" fmla="*/ 9908 w 25785"/>
              <a:gd name="connsiteY0" fmla="*/ 172 h 87047"/>
              <a:gd name="connsiteX1" fmla="*/ 383 w 25785"/>
              <a:gd name="connsiteY1" fmla="*/ 76372 h 87047"/>
              <a:gd name="connsiteX2" fmla="*/ 25783 w 25785"/>
              <a:gd name="connsiteY2" fmla="*/ 84309 h 87047"/>
              <a:gd name="connsiteX3" fmla="*/ 1971 w 25785"/>
              <a:gd name="connsiteY3" fmla="*/ 55734 h 87047"/>
              <a:gd name="connsiteX4" fmla="*/ 9908 w 25785"/>
              <a:gd name="connsiteY4" fmla="*/ 172 h 8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85" h="87047">
                <a:moveTo>
                  <a:pt x="9908" y="172"/>
                </a:moveTo>
                <a:cubicBezTo>
                  <a:pt x="9643" y="3612"/>
                  <a:pt x="-2263" y="62349"/>
                  <a:pt x="383" y="76372"/>
                </a:cubicBezTo>
                <a:cubicBezTo>
                  <a:pt x="3029" y="90395"/>
                  <a:pt x="25518" y="87749"/>
                  <a:pt x="25783" y="84309"/>
                </a:cubicBezTo>
                <a:cubicBezTo>
                  <a:pt x="26048" y="80869"/>
                  <a:pt x="4617" y="65788"/>
                  <a:pt x="1971" y="55734"/>
                </a:cubicBezTo>
                <a:cubicBezTo>
                  <a:pt x="-675" y="45680"/>
                  <a:pt x="10173" y="-3268"/>
                  <a:pt x="9908" y="1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: 図形 139">
            <a:extLst>
              <a:ext uri="{FF2B5EF4-FFF2-40B4-BE49-F238E27FC236}">
                <a16:creationId xmlns:a16="http://schemas.microsoft.com/office/drawing/2014/main" id="{CAF533A4-A946-4477-8954-2EC0A98632BC}"/>
              </a:ext>
            </a:extLst>
          </p:cNvPr>
          <p:cNvSpPr/>
          <p:nvPr/>
        </p:nvSpPr>
        <p:spPr>
          <a:xfrm>
            <a:off x="4538178" y="3186093"/>
            <a:ext cx="54109" cy="97330"/>
          </a:xfrm>
          <a:custGeom>
            <a:avLst/>
            <a:gdLst>
              <a:gd name="connsiteX0" fmla="*/ 3660 w 54109"/>
              <a:gd name="connsiteY0" fmla="*/ 20 h 97330"/>
              <a:gd name="connsiteX1" fmla="*/ 52872 w 54109"/>
              <a:gd name="connsiteY1" fmla="*/ 77807 h 97330"/>
              <a:gd name="connsiteX2" fmla="*/ 36997 w 54109"/>
              <a:gd name="connsiteY2" fmla="*/ 96857 h 97330"/>
              <a:gd name="connsiteX3" fmla="*/ 11597 w 54109"/>
              <a:gd name="connsiteY3" fmla="*/ 85745 h 97330"/>
              <a:gd name="connsiteX4" fmla="*/ 3660 w 54109"/>
              <a:gd name="connsiteY4" fmla="*/ 20 h 9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9" h="97330">
                <a:moveTo>
                  <a:pt x="3660" y="20"/>
                </a:moveTo>
                <a:cubicBezTo>
                  <a:pt x="10539" y="-1303"/>
                  <a:pt x="47316" y="61668"/>
                  <a:pt x="52872" y="77807"/>
                </a:cubicBezTo>
                <a:cubicBezTo>
                  <a:pt x="58428" y="93946"/>
                  <a:pt x="43876" y="95534"/>
                  <a:pt x="36997" y="96857"/>
                </a:cubicBezTo>
                <a:cubicBezTo>
                  <a:pt x="30118" y="98180"/>
                  <a:pt x="23503" y="97386"/>
                  <a:pt x="11597" y="85745"/>
                </a:cubicBezTo>
                <a:cubicBezTo>
                  <a:pt x="-309" y="74104"/>
                  <a:pt x="-3219" y="1343"/>
                  <a:pt x="3660" y="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: 図形 141">
            <a:extLst>
              <a:ext uri="{FF2B5EF4-FFF2-40B4-BE49-F238E27FC236}">
                <a16:creationId xmlns:a16="http://schemas.microsoft.com/office/drawing/2014/main" id="{D98EA639-F0FD-4810-838B-E9DCE8EDD7D8}"/>
              </a:ext>
            </a:extLst>
          </p:cNvPr>
          <p:cNvSpPr/>
          <p:nvPr/>
        </p:nvSpPr>
        <p:spPr>
          <a:xfrm>
            <a:off x="3824152" y="2952586"/>
            <a:ext cx="346214" cy="140603"/>
          </a:xfrm>
          <a:custGeom>
            <a:avLst/>
            <a:gdLst>
              <a:gd name="connsiteX0" fmla="*/ 1723 w 346214"/>
              <a:gd name="connsiteY0" fmla="*/ 63664 h 140603"/>
              <a:gd name="connsiteX1" fmla="*/ 150948 w 346214"/>
              <a:gd name="connsiteY1" fmla="*/ 95414 h 140603"/>
              <a:gd name="connsiteX2" fmla="*/ 346211 w 346214"/>
              <a:gd name="connsiteY2" fmla="*/ 164 h 140603"/>
              <a:gd name="connsiteX3" fmla="*/ 155711 w 346214"/>
              <a:gd name="connsiteY3" fmla="*/ 122402 h 140603"/>
              <a:gd name="connsiteX4" fmla="*/ 109673 w 346214"/>
              <a:gd name="connsiteY4" fmla="*/ 138277 h 140603"/>
              <a:gd name="connsiteX5" fmla="*/ 198573 w 346214"/>
              <a:gd name="connsiteY5" fmla="*/ 104939 h 140603"/>
              <a:gd name="connsiteX6" fmla="*/ 76336 w 346214"/>
              <a:gd name="connsiteY6" fmla="*/ 109702 h 140603"/>
              <a:gd name="connsiteX7" fmla="*/ 1723 w 346214"/>
              <a:gd name="connsiteY7" fmla="*/ 63664 h 14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6214" h="140603">
                <a:moveTo>
                  <a:pt x="1723" y="63664"/>
                </a:moveTo>
                <a:cubicBezTo>
                  <a:pt x="14158" y="61283"/>
                  <a:pt x="93533" y="105997"/>
                  <a:pt x="150948" y="95414"/>
                </a:cubicBezTo>
                <a:cubicBezTo>
                  <a:pt x="208363" y="84831"/>
                  <a:pt x="345417" y="-4334"/>
                  <a:pt x="346211" y="164"/>
                </a:cubicBezTo>
                <a:cubicBezTo>
                  <a:pt x="347005" y="4662"/>
                  <a:pt x="195134" y="99383"/>
                  <a:pt x="155711" y="122402"/>
                </a:cubicBezTo>
                <a:cubicBezTo>
                  <a:pt x="116288" y="145421"/>
                  <a:pt x="102529" y="141188"/>
                  <a:pt x="109673" y="138277"/>
                </a:cubicBezTo>
                <a:cubicBezTo>
                  <a:pt x="116817" y="135366"/>
                  <a:pt x="204129" y="109701"/>
                  <a:pt x="198573" y="104939"/>
                </a:cubicBezTo>
                <a:cubicBezTo>
                  <a:pt x="193017" y="100177"/>
                  <a:pt x="105440" y="112877"/>
                  <a:pt x="76336" y="109702"/>
                </a:cubicBezTo>
                <a:cubicBezTo>
                  <a:pt x="47232" y="106527"/>
                  <a:pt x="-10712" y="66045"/>
                  <a:pt x="1723" y="6366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9E265BD4-7F5E-4CF7-80AE-FFC50C0CE02A}"/>
              </a:ext>
            </a:extLst>
          </p:cNvPr>
          <p:cNvSpPr/>
          <p:nvPr/>
        </p:nvSpPr>
        <p:spPr>
          <a:xfrm>
            <a:off x="4052837" y="4024161"/>
            <a:ext cx="1013290" cy="230288"/>
          </a:xfrm>
          <a:custGeom>
            <a:avLst/>
            <a:gdLst>
              <a:gd name="connsiteX0" fmla="*/ 79426 w 1013290"/>
              <a:gd name="connsiteY0" fmla="*/ 116039 h 230288"/>
              <a:gd name="connsiteX1" fmla="*/ 130226 w 1013290"/>
              <a:gd name="connsiteY1" fmla="*/ 125564 h 230288"/>
              <a:gd name="connsiteX2" fmla="*/ 463601 w 1013290"/>
              <a:gd name="connsiteY2" fmla="*/ 152552 h 230288"/>
              <a:gd name="connsiteX3" fmla="*/ 528688 w 1013290"/>
              <a:gd name="connsiteY3" fmla="*/ 146202 h 230288"/>
              <a:gd name="connsiteX4" fmla="*/ 1000176 w 1013290"/>
              <a:gd name="connsiteY4" fmla="*/ 152 h 230288"/>
              <a:gd name="connsiteX5" fmla="*/ 733476 w 1013290"/>
              <a:gd name="connsiteY5" fmla="*/ 119214 h 230288"/>
              <a:gd name="connsiteX6" fmla="*/ 719188 w 1013290"/>
              <a:gd name="connsiteY6" fmla="*/ 162077 h 230288"/>
              <a:gd name="connsiteX7" fmla="*/ 1012876 w 1013290"/>
              <a:gd name="connsiteY7" fmla="*/ 38252 h 230288"/>
              <a:gd name="connsiteX8" fmla="*/ 646163 w 1013290"/>
              <a:gd name="connsiteY8" fmla="*/ 214464 h 230288"/>
              <a:gd name="connsiteX9" fmla="*/ 238176 w 1013290"/>
              <a:gd name="connsiteY9" fmla="*/ 222402 h 230288"/>
              <a:gd name="connsiteX10" fmla="*/ 590601 w 1013290"/>
              <a:gd name="connsiteY10" fmla="*/ 219227 h 230288"/>
              <a:gd name="connsiteX11" fmla="*/ 401688 w 1013290"/>
              <a:gd name="connsiteY11" fmla="*/ 212877 h 230288"/>
              <a:gd name="connsiteX12" fmla="*/ 242938 w 1013290"/>
              <a:gd name="connsiteY12" fmla="*/ 200177 h 230288"/>
              <a:gd name="connsiteX13" fmla="*/ 195313 w 1013290"/>
              <a:gd name="connsiteY13" fmla="*/ 177952 h 230288"/>
              <a:gd name="connsiteX14" fmla="*/ 4813 w 1013290"/>
              <a:gd name="connsiteY14" fmla="*/ 108102 h 230288"/>
              <a:gd name="connsiteX15" fmla="*/ 79426 w 1013290"/>
              <a:gd name="connsiteY15" fmla="*/ 116039 h 2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13290" h="230288">
                <a:moveTo>
                  <a:pt x="79426" y="116039"/>
                </a:moveTo>
                <a:cubicBezTo>
                  <a:pt x="100328" y="118949"/>
                  <a:pt x="66197" y="119479"/>
                  <a:pt x="130226" y="125564"/>
                </a:cubicBezTo>
                <a:cubicBezTo>
                  <a:pt x="194255" y="131649"/>
                  <a:pt x="397191" y="149112"/>
                  <a:pt x="463601" y="152552"/>
                </a:cubicBezTo>
                <a:cubicBezTo>
                  <a:pt x="530011" y="155992"/>
                  <a:pt x="439259" y="171602"/>
                  <a:pt x="528688" y="146202"/>
                </a:cubicBezTo>
                <a:cubicBezTo>
                  <a:pt x="618117" y="120802"/>
                  <a:pt x="966045" y="4650"/>
                  <a:pt x="1000176" y="152"/>
                </a:cubicBezTo>
                <a:cubicBezTo>
                  <a:pt x="1034307" y="-4346"/>
                  <a:pt x="780307" y="92226"/>
                  <a:pt x="733476" y="119214"/>
                </a:cubicBezTo>
                <a:cubicBezTo>
                  <a:pt x="686645" y="146202"/>
                  <a:pt x="672621" y="175571"/>
                  <a:pt x="719188" y="162077"/>
                </a:cubicBezTo>
                <a:cubicBezTo>
                  <a:pt x="765755" y="148583"/>
                  <a:pt x="1025047" y="29521"/>
                  <a:pt x="1012876" y="38252"/>
                </a:cubicBezTo>
                <a:cubicBezTo>
                  <a:pt x="1000705" y="46983"/>
                  <a:pt x="775280" y="183772"/>
                  <a:pt x="646163" y="214464"/>
                </a:cubicBezTo>
                <a:cubicBezTo>
                  <a:pt x="517046" y="245156"/>
                  <a:pt x="247436" y="221608"/>
                  <a:pt x="238176" y="222402"/>
                </a:cubicBezTo>
                <a:cubicBezTo>
                  <a:pt x="228916" y="223196"/>
                  <a:pt x="563349" y="220814"/>
                  <a:pt x="590601" y="219227"/>
                </a:cubicBezTo>
                <a:cubicBezTo>
                  <a:pt x="617853" y="217640"/>
                  <a:pt x="459632" y="216052"/>
                  <a:pt x="401688" y="212877"/>
                </a:cubicBezTo>
                <a:cubicBezTo>
                  <a:pt x="343744" y="209702"/>
                  <a:pt x="277334" y="205998"/>
                  <a:pt x="242938" y="200177"/>
                </a:cubicBezTo>
                <a:cubicBezTo>
                  <a:pt x="208542" y="194356"/>
                  <a:pt x="235000" y="193298"/>
                  <a:pt x="195313" y="177952"/>
                </a:cubicBezTo>
                <a:cubicBezTo>
                  <a:pt x="155626" y="162606"/>
                  <a:pt x="29684" y="118421"/>
                  <a:pt x="4813" y="108102"/>
                </a:cubicBezTo>
                <a:cubicBezTo>
                  <a:pt x="-20058" y="97783"/>
                  <a:pt x="58524" y="113129"/>
                  <a:pt x="79426" y="11603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C6B6ACFB-9516-4432-81B3-CEDE5E0D33D6}"/>
              </a:ext>
            </a:extLst>
          </p:cNvPr>
          <p:cNvSpPr/>
          <p:nvPr/>
        </p:nvSpPr>
        <p:spPr>
          <a:xfrm>
            <a:off x="4083080" y="4173291"/>
            <a:ext cx="878026" cy="314660"/>
          </a:xfrm>
          <a:custGeom>
            <a:avLst/>
            <a:gdLst>
              <a:gd name="connsiteX0" fmla="*/ 1558 w 878026"/>
              <a:gd name="connsiteY0" fmla="*/ 1834 h 314660"/>
              <a:gd name="connsiteX1" fmla="*/ 293658 w 878026"/>
              <a:gd name="connsiteY1" fmla="*/ 95497 h 314660"/>
              <a:gd name="connsiteX2" fmla="*/ 571470 w 878026"/>
              <a:gd name="connsiteY2" fmla="*/ 89147 h 314660"/>
              <a:gd name="connsiteX3" fmla="*/ 787370 w 878026"/>
              <a:gd name="connsiteY3" fmla="*/ 58984 h 314660"/>
              <a:gd name="connsiteX4" fmla="*/ 754033 w 878026"/>
              <a:gd name="connsiteY4" fmla="*/ 66922 h 314660"/>
              <a:gd name="connsiteX5" fmla="*/ 877858 w 878026"/>
              <a:gd name="connsiteY5" fmla="*/ 14534 h 314660"/>
              <a:gd name="connsiteX6" fmla="*/ 781020 w 878026"/>
              <a:gd name="connsiteY6" fmla="*/ 111372 h 314660"/>
              <a:gd name="connsiteX7" fmla="*/ 792133 w 878026"/>
              <a:gd name="connsiteY7" fmla="*/ 130422 h 314660"/>
              <a:gd name="connsiteX8" fmla="*/ 782608 w 878026"/>
              <a:gd name="connsiteY8" fmla="*/ 219322 h 314660"/>
              <a:gd name="connsiteX9" fmla="*/ 779433 w 878026"/>
              <a:gd name="connsiteY9" fmla="*/ 127247 h 314660"/>
              <a:gd name="connsiteX10" fmla="*/ 757208 w 878026"/>
              <a:gd name="connsiteY10" fmla="*/ 220909 h 314660"/>
              <a:gd name="connsiteX11" fmla="*/ 636558 w 878026"/>
              <a:gd name="connsiteY11" fmla="*/ 254247 h 314660"/>
              <a:gd name="connsiteX12" fmla="*/ 157133 w 878026"/>
              <a:gd name="connsiteY12" fmla="*/ 314572 h 314660"/>
              <a:gd name="connsiteX13" fmla="*/ 487333 w 878026"/>
              <a:gd name="connsiteY13" fmla="*/ 266947 h 314660"/>
              <a:gd name="connsiteX14" fmla="*/ 188883 w 878026"/>
              <a:gd name="connsiteY14" fmla="*/ 233609 h 314660"/>
              <a:gd name="connsiteX15" fmla="*/ 77758 w 878026"/>
              <a:gd name="connsiteY15" fmla="*/ 228847 h 314660"/>
              <a:gd name="connsiteX16" fmla="*/ 238095 w 878026"/>
              <a:gd name="connsiteY16" fmla="*/ 227259 h 314660"/>
              <a:gd name="connsiteX17" fmla="*/ 87283 w 878026"/>
              <a:gd name="connsiteY17" fmla="*/ 98672 h 314660"/>
              <a:gd name="connsiteX18" fmla="*/ 173008 w 878026"/>
              <a:gd name="connsiteY18" fmla="*/ 192334 h 314660"/>
              <a:gd name="connsiteX19" fmla="*/ 1558 w 878026"/>
              <a:gd name="connsiteY19" fmla="*/ 1834 h 314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78026" h="314660">
                <a:moveTo>
                  <a:pt x="1558" y="1834"/>
                </a:moveTo>
                <a:cubicBezTo>
                  <a:pt x="21666" y="-14306"/>
                  <a:pt x="198673" y="80945"/>
                  <a:pt x="293658" y="95497"/>
                </a:cubicBezTo>
                <a:cubicBezTo>
                  <a:pt x="388643" y="110049"/>
                  <a:pt x="489185" y="95233"/>
                  <a:pt x="571470" y="89147"/>
                </a:cubicBezTo>
                <a:cubicBezTo>
                  <a:pt x="653755" y="83062"/>
                  <a:pt x="756943" y="62688"/>
                  <a:pt x="787370" y="58984"/>
                </a:cubicBezTo>
                <a:cubicBezTo>
                  <a:pt x="817797" y="55280"/>
                  <a:pt x="738952" y="74330"/>
                  <a:pt x="754033" y="66922"/>
                </a:cubicBezTo>
                <a:cubicBezTo>
                  <a:pt x="769114" y="59514"/>
                  <a:pt x="873360" y="7126"/>
                  <a:pt x="877858" y="14534"/>
                </a:cubicBezTo>
                <a:cubicBezTo>
                  <a:pt x="882356" y="21942"/>
                  <a:pt x="795307" y="92057"/>
                  <a:pt x="781020" y="111372"/>
                </a:cubicBezTo>
                <a:cubicBezTo>
                  <a:pt x="766733" y="130687"/>
                  <a:pt x="791868" y="112430"/>
                  <a:pt x="792133" y="130422"/>
                </a:cubicBezTo>
                <a:cubicBezTo>
                  <a:pt x="792398" y="148414"/>
                  <a:pt x="784725" y="219851"/>
                  <a:pt x="782608" y="219322"/>
                </a:cubicBezTo>
                <a:cubicBezTo>
                  <a:pt x="780491" y="218793"/>
                  <a:pt x="783666" y="126983"/>
                  <a:pt x="779433" y="127247"/>
                </a:cubicBezTo>
                <a:cubicBezTo>
                  <a:pt x="775200" y="127511"/>
                  <a:pt x="781021" y="199742"/>
                  <a:pt x="757208" y="220909"/>
                </a:cubicBezTo>
                <a:cubicBezTo>
                  <a:pt x="733396" y="242076"/>
                  <a:pt x="736571" y="238637"/>
                  <a:pt x="636558" y="254247"/>
                </a:cubicBezTo>
                <a:cubicBezTo>
                  <a:pt x="536546" y="269858"/>
                  <a:pt x="182004" y="312455"/>
                  <a:pt x="157133" y="314572"/>
                </a:cubicBezTo>
                <a:cubicBezTo>
                  <a:pt x="132262" y="316689"/>
                  <a:pt x="482041" y="280441"/>
                  <a:pt x="487333" y="266947"/>
                </a:cubicBezTo>
                <a:cubicBezTo>
                  <a:pt x="492625" y="253453"/>
                  <a:pt x="257146" y="239959"/>
                  <a:pt x="188883" y="233609"/>
                </a:cubicBezTo>
                <a:cubicBezTo>
                  <a:pt x="120621" y="227259"/>
                  <a:pt x="69556" y="229905"/>
                  <a:pt x="77758" y="228847"/>
                </a:cubicBezTo>
                <a:cubicBezTo>
                  <a:pt x="85960" y="227789"/>
                  <a:pt x="236508" y="248955"/>
                  <a:pt x="238095" y="227259"/>
                </a:cubicBezTo>
                <a:cubicBezTo>
                  <a:pt x="239682" y="205563"/>
                  <a:pt x="98131" y="104493"/>
                  <a:pt x="87283" y="98672"/>
                </a:cubicBezTo>
                <a:cubicBezTo>
                  <a:pt x="76435" y="92851"/>
                  <a:pt x="183591" y="209267"/>
                  <a:pt x="173008" y="192334"/>
                </a:cubicBezTo>
                <a:cubicBezTo>
                  <a:pt x="162425" y="175401"/>
                  <a:pt x="-18550" y="17974"/>
                  <a:pt x="1558" y="183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66F71F30-2127-4FEC-9DFD-09EBDBD0537E}"/>
              </a:ext>
            </a:extLst>
          </p:cNvPr>
          <p:cNvSpPr/>
          <p:nvPr/>
        </p:nvSpPr>
        <p:spPr>
          <a:xfrm>
            <a:off x="4154283" y="4505060"/>
            <a:ext cx="619841" cy="123586"/>
          </a:xfrm>
          <a:custGeom>
            <a:avLst/>
            <a:gdLst>
              <a:gd name="connsiteX0" fmla="*/ 205 w 619841"/>
              <a:gd name="connsiteY0" fmla="*/ 265 h 123586"/>
              <a:gd name="connsiteX1" fmla="*/ 238330 w 619841"/>
              <a:gd name="connsiteY1" fmla="*/ 85990 h 123586"/>
              <a:gd name="connsiteX2" fmla="*/ 616155 w 619841"/>
              <a:gd name="connsiteY2" fmla="*/ 93928 h 123586"/>
              <a:gd name="connsiteX3" fmla="*/ 436767 w 619841"/>
              <a:gd name="connsiteY3" fmla="*/ 100278 h 123586"/>
              <a:gd name="connsiteX4" fmla="*/ 541542 w 619841"/>
              <a:gd name="connsiteY4" fmla="*/ 108215 h 123586"/>
              <a:gd name="connsiteX5" fmla="*/ 276430 w 619841"/>
              <a:gd name="connsiteY5" fmla="*/ 117740 h 123586"/>
              <a:gd name="connsiteX6" fmla="*/ 205 w 619841"/>
              <a:gd name="connsiteY6" fmla="*/ 265 h 12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9841" h="123586">
                <a:moveTo>
                  <a:pt x="205" y="265"/>
                </a:moveTo>
                <a:cubicBezTo>
                  <a:pt x="-6145" y="-5027"/>
                  <a:pt x="135672" y="70380"/>
                  <a:pt x="238330" y="85990"/>
                </a:cubicBezTo>
                <a:cubicBezTo>
                  <a:pt x="340988" y="101600"/>
                  <a:pt x="583082" y="91547"/>
                  <a:pt x="616155" y="93928"/>
                </a:cubicBezTo>
                <a:cubicBezTo>
                  <a:pt x="649228" y="96309"/>
                  <a:pt x="449203" y="97897"/>
                  <a:pt x="436767" y="100278"/>
                </a:cubicBezTo>
                <a:cubicBezTo>
                  <a:pt x="424332" y="102659"/>
                  <a:pt x="568265" y="105305"/>
                  <a:pt x="541542" y="108215"/>
                </a:cubicBezTo>
                <a:cubicBezTo>
                  <a:pt x="514819" y="111125"/>
                  <a:pt x="363213" y="134144"/>
                  <a:pt x="276430" y="117740"/>
                </a:cubicBezTo>
                <a:cubicBezTo>
                  <a:pt x="189647" y="101336"/>
                  <a:pt x="6555" y="5557"/>
                  <a:pt x="205" y="2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06EB0B6E-2024-4DF6-A663-F9E346041D50}"/>
              </a:ext>
            </a:extLst>
          </p:cNvPr>
          <p:cNvSpPr/>
          <p:nvPr/>
        </p:nvSpPr>
        <p:spPr>
          <a:xfrm>
            <a:off x="4194032" y="4589458"/>
            <a:ext cx="595963" cy="146145"/>
          </a:xfrm>
          <a:custGeom>
            <a:avLst/>
            <a:gdLst>
              <a:gd name="connsiteX0" fmla="*/ 143 w 595963"/>
              <a:gd name="connsiteY0" fmla="*/ 5 h 146145"/>
              <a:gd name="connsiteX1" fmla="*/ 196993 w 595963"/>
              <a:gd name="connsiteY1" fmla="*/ 111130 h 146145"/>
              <a:gd name="connsiteX2" fmla="*/ 593868 w 595963"/>
              <a:gd name="connsiteY2" fmla="*/ 131767 h 146145"/>
              <a:gd name="connsiteX3" fmla="*/ 360506 w 595963"/>
              <a:gd name="connsiteY3" fmla="*/ 125417 h 146145"/>
              <a:gd name="connsiteX4" fmla="*/ 514493 w 595963"/>
              <a:gd name="connsiteY4" fmla="*/ 146055 h 146145"/>
              <a:gd name="connsiteX5" fmla="*/ 223981 w 595963"/>
              <a:gd name="connsiteY5" fmla="*/ 115892 h 146145"/>
              <a:gd name="connsiteX6" fmla="*/ 143 w 595963"/>
              <a:gd name="connsiteY6" fmla="*/ 5 h 146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5963" h="146145">
                <a:moveTo>
                  <a:pt x="143" y="5"/>
                </a:moveTo>
                <a:cubicBezTo>
                  <a:pt x="-4355" y="-789"/>
                  <a:pt x="98039" y="89170"/>
                  <a:pt x="196993" y="111130"/>
                </a:cubicBezTo>
                <a:cubicBezTo>
                  <a:pt x="295947" y="133090"/>
                  <a:pt x="566616" y="129386"/>
                  <a:pt x="593868" y="131767"/>
                </a:cubicBezTo>
                <a:cubicBezTo>
                  <a:pt x="621120" y="134148"/>
                  <a:pt x="373735" y="123036"/>
                  <a:pt x="360506" y="125417"/>
                </a:cubicBezTo>
                <a:cubicBezTo>
                  <a:pt x="347277" y="127798"/>
                  <a:pt x="537247" y="147642"/>
                  <a:pt x="514493" y="146055"/>
                </a:cubicBezTo>
                <a:cubicBezTo>
                  <a:pt x="491739" y="144468"/>
                  <a:pt x="305737" y="133884"/>
                  <a:pt x="223981" y="115892"/>
                </a:cubicBezTo>
                <a:cubicBezTo>
                  <a:pt x="142225" y="97900"/>
                  <a:pt x="4641" y="799"/>
                  <a:pt x="143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: 図形 146">
            <a:extLst>
              <a:ext uri="{FF2B5EF4-FFF2-40B4-BE49-F238E27FC236}">
                <a16:creationId xmlns:a16="http://schemas.microsoft.com/office/drawing/2014/main" id="{D3FDB872-44B9-4EBD-A9B8-18901A428A01}"/>
              </a:ext>
            </a:extLst>
          </p:cNvPr>
          <p:cNvSpPr/>
          <p:nvPr/>
        </p:nvSpPr>
        <p:spPr>
          <a:xfrm>
            <a:off x="4848845" y="5111539"/>
            <a:ext cx="184884" cy="503407"/>
          </a:xfrm>
          <a:custGeom>
            <a:avLst/>
            <a:gdLst>
              <a:gd name="connsiteX0" fmla="*/ 184588 w 184884"/>
              <a:gd name="connsiteY0" fmla="*/ 211 h 503407"/>
              <a:gd name="connsiteX1" fmla="*/ 114738 w 184884"/>
              <a:gd name="connsiteY1" fmla="*/ 163194 h 503407"/>
              <a:gd name="connsiteX2" fmla="*/ 85105 w 184884"/>
              <a:gd name="connsiteY2" fmla="*/ 275378 h 503407"/>
              <a:gd name="connsiteX3" fmla="*/ 438 w 184884"/>
              <a:gd name="connsiteY3" fmla="*/ 501861 h 503407"/>
              <a:gd name="connsiteX4" fmla="*/ 53355 w 184884"/>
              <a:gd name="connsiteY4" fmla="*/ 366394 h 503407"/>
              <a:gd name="connsiteX5" fmla="*/ 85105 w 184884"/>
              <a:gd name="connsiteY5" fmla="*/ 199178 h 503407"/>
              <a:gd name="connsiteX6" fmla="*/ 184588 w 184884"/>
              <a:gd name="connsiteY6" fmla="*/ 211 h 50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884" h="503407">
                <a:moveTo>
                  <a:pt x="184588" y="211"/>
                </a:moveTo>
                <a:cubicBezTo>
                  <a:pt x="189527" y="-5786"/>
                  <a:pt x="131318" y="117333"/>
                  <a:pt x="114738" y="163194"/>
                </a:cubicBezTo>
                <a:cubicBezTo>
                  <a:pt x="98157" y="209055"/>
                  <a:pt x="104155" y="218934"/>
                  <a:pt x="85105" y="275378"/>
                </a:cubicBezTo>
                <a:cubicBezTo>
                  <a:pt x="66055" y="331823"/>
                  <a:pt x="5730" y="486692"/>
                  <a:pt x="438" y="501861"/>
                </a:cubicBezTo>
                <a:cubicBezTo>
                  <a:pt x="-4854" y="517030"/>
                  <a:pt x="39244" y="416841"/>
                  <a:pt x="53355" y="366394"/>
                </a:cubicBezTo>
                <a:cubicBezTo>
                  <a:pt x="67466" y="315947"/>
                  <a:pt x="64291" y="256328"/>
                  <a:pt x="85105" y="199178"/>
                </a:cubicBezTo>
                <a:cubicBezTo>
                  <a:pt x="105919" y="142028"/>
                  <a:pt x="179649" y="6208"/>
                  <a:pt x="184588" y="2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: 図形 147">
            <a:extLst>
              <a:ext uri="{FF2B5EF4-FFF2-40B4-BE49-F238E27FC236}">
                <a16:creationId xmlns:a16="http://schemas.microsoft.com/office/drawing/2014/main" id="{C2C4105D-90FB-45EA-8E3A-A5833D51BC07}"/>
              </a:ext>
            </a:extLst>
          </p:cNvPr>
          <p:cNvSpPr/>
          <p:nvPr/>
        </p:nvSpPr>
        <p:spPr>
          <a:xfrm>
            <a:off x="4811036" y="5297901"/>
            <a:ext cx="63933" cy="315650"/>
          </a:xfrm>
          <a:custGeom>
            <a:avLst/>
            <a:gdLst>
              <a:gd name="connsiteX0" fmla="*/ 63647 w 63933"/>
              <a:gd name="connsiteY0" fmla="*/ 116 h 315650"/>
              <a:gd name="connsiteX1" fmla="*/ 29781 w 63933"/>
              <a:gd name="connsiteY1" fmla="*/ 160982 h 315650"/>
              <a:gd name="connsiteX2" fmla="*/ 147 w 63933"/>
              <a:gd name="connsiteY2" fmla="*/ 315499 h 315650"/>
              <a:gd name="connsiteX3" fmla="*/ 42481 w 63933"/>
              <a:gd name="connsiteY3" fmla="*/ 186382 h 315650"/>
              <a:gd name="connsiteX4" fmla="*/ 63647 w 63933"/>
              <a:gd name="connsiteY4" fmla="*/ 116 h 31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33" h="315650">
                <a:moveTo>
                  <a:pt x="63647" y="116"/>
                </a:moveTo>
                <a:cubicBezTo>
                  <a:pt x="61530" y="-4117"/>
                  <a:pt x="40364" y="108418"/>
                  <a:pt x="29781" y="160982"/>
                </a:cubicBezTo>
                <a:cubicBezTo>
                  <a:pt x="19198" y="213546"/>
                  <a:pt x="-1970" y="311266"/>
                  <a:pt x="147" y="315499"/>
                </a:cubicBezTo>
                <a:cubicBezTo>
                  <a:pt x="2264" y="319732"/>
                  <a:pt x="29075" y="234360"/>
                  <a:pt x="42481" y="186382"/>
                </a:cubicBezTo>
                <a:cubicBezTo>
                  <a:pt x="55887" y="138404"/>
                  <a:pt x="65764" y="4349"/>
                  <a:pt x="63647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: 図形 148">
            <a:extLst>
              <a:ext uri="{FF2B5EF4-FFF2-40B4-BE49-F238E27FC236}">
                <a16:creationId xmlns:a16="http://schemas.microsoft.com/office/drawing/2014/main" id="{06690DD1-684D-43F6-9A72-903776587FE0}"/>
              </a:ext>
            </a:extLst>
          </p:cNvPr>
          <p:cNvSpPr/>
          <p:nvPr/>
        </p:nvSpPr>
        <p:spPr>
          <a:xfrm>
            <a:off x="4482833" y="5508990"/>
            <a:ext cx="82837" cy="270084"/>
          </a:xfrm>
          <a:custGeom>
            <a:avLst/>
            <a:gdLst>
              <a:gd name="connsiteX0" fmla="*/ 267 w 82837"/>
              <a:gd name="connsiteY0" fmla="*/ 2810 h 270084"/>
              <a:gd name="connsiteX1" fmla="*/ 80700 w 82837"/>
              <a:gd name="connsiteY1" fmla="*/ 267393 h 270084"/>
              <a:gd name="connsiteX2" fmla="*/ 55300 w 82837"/>
              <a:gd name="connsiteY2" fmla="*/ 134043 h 270084"/>
              <a:gd name="connsiteX3" fmla="*/ 267 w 82837"/>
              <a:gd name="connsiteY3" fmla="*/ 2810 h 270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2837" h="270084">
                <a:moveTo>
                  <a:pt x="267" y="2810"/>
                </a:moveTo>
                <a:cubicBezTo>
                  <a:pt x="4500" y="25035"/>
                  <a:pt x="71528" y="245521"/>
                  <a:pt x="80700" y="267393"/>
                </a:cubicBezTo>
                <a:cubicBezTo>
                  <a:pt x="89872" y="289265"/>
                  <a:pt x="67294" y="171790"/>
                  <a:pt x="55300" y="134043"/>
                </a:cubicBezTo>
                <a:cubicBezTo>
                  <a:pt x="43306" y="96296"/>
                  <a:pt x="-3966" y="-19415"/>
                  <a:pt x="267" y="28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: 図形 149">
            <a:extLst>
              <a:ext uri="{FF2B5EF4-FFF2-40B4-BE49-F238E27FC236}">
                <a16:creationId xmlns:a16="http://schemas.microsoft.com/office/drawing/2014/main" id="{35AF542E-0912-4E57-A1EF-C4B32F42D74D}"/>
              </a:ext>
            </a:extLst>
          </p:cNvPr>
          <p:cNvSpPr/>
          <p:nvPr/>
        </p:nvSpPr>
        <p:spPr>
          <a:xfrm>
            <a:off x="4116290" y="5407024"/>
            <a:ext cx="325324" cy="169721"/>
          </a:xfrm>
          <a:custGeom>
            <a:avLst/>
            <a:gdLst>
              <a:gd name="connsiteX0" fmla="*/ 98 w 325324"/>
              <a:gd name="connsiteY0" fmla="*/ 1 h 169721"/>
              <a:gd name="connsiteX1" fmla="*/ 87410 w 325324"/>
              <a:gd name="connsiteY1" fmla="*/ 44451 h 169721"/>
              <a:gd name="connsiteX2" fmla="*/ 112810 w 325324"/>
              <a:gd name="connsiteY2" fmla="*/ 84139 h 169721"/>
              <a:gd name="connsiteX3" fmla="*/ 317598 w 325324"/>
              <a:gd name="connsiteY3" fmla="*/ 165101 h 169721"/>
              <a:gd name="connsiteX4" fmla="*/ 263623 w 325324"/>
              <a:gd name="connsiteY4" fmla="*/ 150814 h 169721"/>
              <a:gd name="connsiteX5" fmla="*/ 88998 w 325324"/>
              <a:gd name="connsiteY5" fmla="*/ 76201 h 169721"/>
              <a:gd name="connsiteX6" fmla="*/ 69948 w 325324"/>
              <a:gd name="connsiteY6" fmla="*/ 46039 h 169721"/>
              <a:gd name="connsiteX7" fmla="*/ 98 w 325324"/>
              <a:gd name="connsiteY7" fmla="*/ 1 h 16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5324" h="169721">
                <a:moveTo>
                  <a:pt x="98" y="1"/>
                </a:moveTo>
                <a:cubicBezTo>
                  <a:pt x="3008" y="-264"/>
                  <a:pt x="68625" y="30428"/>
                  <a:pt x="87410" y="44451"/>
                </a:cubicBezTo>
                <a:cubicBezTo>
                  <a:pt x="106195" y="58474"/>
                  <a:pt x="74445" y="64031"/>
                  <a:pt x="112810" y="84139"/>
                </a:cubicBezTo>
                <a:cubicBezTo>
                  <a:pt x="151175" y="104247"/>
                  <a:pt x="292463" y="153989"/>
                  <a:pt x="317598" y="165101"/>
                </a:cubicBezTo>
                <a:cubicBezTo>
                  <a:pt x="342734" y="176214"/>
                  <a:pt x="301723" y="165631"/>
                  <a:pt x="263623" y="150814"/>
                </a:cubicBezTo>
                <a:cubicBezTo>
                  <a:pt x="225523" y="135997"/>
                  <a:pt x="121277" y="93663"/>
                  <a:pt x="88998" y="76201"/>
                </a:cubicBezTo>
                <a:cubicBezTo>
                  <a:pt x="56719" y="58739"/>
                  <a:pt x="80531" y="56358"/>
                  <a:pt x="69948" y="46039"/>
                </a:cubicBezTo>
                <a:cubicBezTo>
                  <a:pt x="59365" y="35720"/>
                  <a:pt x="-2812" y="266"/>
                  <a:pt x="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: 図形 150">
            <a:extLst>
              <a:ext uri="{FF2B5EF4-FFF2-40B4-BE49-F238E27FC236}">
                <a16:creationId xmlns:a16="http://schemas.microsoft.com/office/drawing/2014/main" id="{F4AC02B5-9E73-4893-B701-FDFE9E33DFD3}"/>
              </a:ext>
            </a:extLst>
          </p:cNvPr>
          <p:cNvSpPr/>
          <p:nvPr/>
        </p:nvSpPr>
        <p:spPr>
          <a:xfrm>
            <a:off x="3712321" y="4775181"/>
            <a:ext cx="154890" cy="253943"/>
          </a:xfrm>
          <a:custGeom>
            <a:avLst/>
            <a:gdLst>
              <a:gd name="connsiteX0" fmla="*/ 154829 w 154890"/>
              <a:gd name="connsiteY0" fmla="*/ 19 h 253943"/>
              <a:gd name="connsiteX1" fmla="*/ 38412 w 154890"/>
              <a:gd name="connsiteY1" fmla="*/ 114319 h 253943"/>
              <a:gd name="connsiteX2" fmla="*/ 10896 w 154890"/>
              <a:gd name="connsiteY2" fmla="*/ 251902 h 253943"/>
              <a:gd name="connsiteX3" fmla="*/ 312 w 154890"/>
              <a:gd name="connsiteY3" fmla="*/ 190519 h 253943"/>
              <a:gd name="connsiteX4" fmla="*/ 21479 w 154890"/>
              <a:gd name="connsiteY4" fmla="*/ 105852 h 253943"/>
              <a:gd name="connsiteX5" fmla="*/ 154829 w 154890"/>
              <a:gd name="connsiteY5" fmla="*/ 19 h 25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90" h="253943">
                <a:moveTo>
                  <a:pt x="154829" y="19"/>
                </a:moveTo>
                <a:cubicBezTo>
                  <a:pt x="157651" y="1430"/>
                  <a:pt x="62401" y="72339"/>
                  <a:pt x="38412" y="114319"/>
                </a:cubicBezTo>
                <a:cubicBezTo>
                  <a:pt x="14423" y="156299"/>
                  <a:pt x="17246" y="239202"/>
                  <a:pt x="10896" y="251902"/>
                </a:cubicBezTo>
                <a:cubicBezTo>
                  <a:pt x="4546" y="264602"/>
                  <a:pt x="-1452" y="214861"/>
                  <a:pt x="312" y="190519"/>
                </a:cubicBezTo>
                <a:cubicBezTo>
                  <a:pt x="2076" y="166177"/>
                  <a:pt x="-5332" y="137955"/>
                  <a:pt x="21479" y="105852"/>
                </a:cubicBezTo>
                <a:cubicBezTo>
                  <a:pt x="48290" y="73749"/>
                  <a:pt x="152007" y="-1392"/>
                  <a:pt x="154829" y="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: 図形 151">
            <a:extLst>
              <a:ext uri="{FF2B5EF4-FFF2-40B4-BE49-F238E27FC236}">
                <a16:creationId xmlns:a16="http://schemas.microsoft.com/office/drawing/2014/main" id="{5F66BB23-3D5E-4672-8154-704770DDE1A0}"/>
              </a:ext>
            </a:extLst>
          </p:cNvPr>
          <p:cNvSpPr/>
          <p:nvPr/>
        </p:nvSpPr>
        <p:spPr>
          <a:xfrm>
            <a:off x="3657096" y="4565532"/>
            <a:ext cx="191005" cy="212550"/>
          </a:xfrm>
          <a:custGeom>
            <a:avLst/>
            <a:gdLst>
              <a:gd name="connsiteX0" fmla="*/ 191004 w 191005"/>
              <a:gd name="connsiteY0" fmla="*/ 118 h 212550"/>
              <a:gd name="connsiteX1" fmla="*/ 70354 w 191005"/>
              <a:gd name="connsiteY1" fmla="*/ 97485 h 212550"/>
              <a:gd name="connsiteX2" fmla="*/ 2621 w 191005"/>
              <a:gd name="connsiteY2" fmla="*/ 211785 h 212550"/>
              <a:gd name="connsiteX3" fmla="*/ 19554 w 191005"/>
              <a:gd name="connsiteY3" fmla="*/ 144051 h 212550"/>
              <a:gd name="connsiteX4" fmla="*/ 72471 w 191005"/>
              <a:gd name="connsiteY4" fmla="*/ 78435 h 212550"/>
              <a:gd name="connsiteX5" fmla="*/ 191004 w 191005"/>
              <a:gd name="connsiteY5" fmla="*/ 118 h 21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005" h="212550">
                <a:moveTo>
                  <a:pt x="191004" y="118"/>
                </a:moveTo>
                <a:cubicBezTo>
                  <a:pt x="190651" y="3293"/>
                  <a:pt x="101751" y="62207"/>
                  <a:pt x="70354" y="97485"/>
                </a:cubicBezTo>
                <a:cubicBezTo>
                  <a:pt x="38957" y="132763"/>
                  <a:pt x="11088" y="204024"/>
                  <a:pt x="2621" y="211785"/>
                </a:cubicBezTo>
                <a:cubicBezTo>
                  <a:pt x="-5846" y="219546"/>
                  <a:pt x="7912" y="166276"/>
                  <a:pt x="19554" y="144051"/>
                </a:cubicBezTo>
                <a:cubicBezTo>
                  <a:pt x="31196" y="121826"/>
                  <a:pt x="41779" y="98543"/>
                  <a:pt x="72471" y="78435"/>
                </a:cubicBezTo>
                <a:cubicBezTo>
                  <a:pt x="103163" y="58327"/>
                  <a:pt x="191357" y="-3057"/>
                  <a:pt x="191004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: 図形 152">
            <a:extLst>
              <a:ext uri="{FF2B5EF4-FFF2-40B4-BE49-F238E27FC236}">
                <a16:creationId xmlns:a16="http://schemas.microsoft.com/office/drawing/2014/main" id="{9B657662-BAA1-493C-B38A-81931E1D16C9}"/>
              </a:ext>
            </a:extLst>
          </p:cNvPr>
          <p:cNvSpPr/>
          <p:nvPr/>
        </p:nvSpPr>
        <p:spPr>
          <a:xfrm>
            <a:off x="3825361" y="4728506"/>
            <a:ext cx="231541" cy="328961"/>
          </a:xfrm>
          <a:custGeom>
            <a:avLst/>
            <a:gdLst>
              <a:gd name="connsiteX0" fmla="*/ 18506 w 231541"/>
              <a:gd name="connsiteY0" fmla="*/ 127 h 328961"/>
              <a:gd name="connsiteX1" fmla="*/ 46022 w 231541"/>
              <a:gd name="connsiteY1" fmla="*/ 146177 h 328961"/>
              <a:gd name="connsiteX2" fmla="*/ 228056 w 231541"/>
              <a:gd name="connsiteY2" fmla="*/ 319744 h 328961"/>
              <a:gd name="connsiteX3" fmla="*/ 153972 w 231541"/>
              <a:gd name="connsiteY3" fmla="*/ 285877 h 328961"/>
              <a:gd name="connsiteX4" fmla="*/ 10039 w 231541"/>
              <a:gd name="connsiteY4" fmla="*/ 122894 h 328961"/>
              <a:gd name="connsiteX5" fmla="*/ 18506 w 231541"/>
              <a:gd name="connsiteY5" fmla="*/ 127 h 328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541" h="328961">
                <a:moveTo>
                  <a:pt x="18506" y="127"/>
                </a:moveTo>
                <a:cubicBezTo>
                  <a:pt x="24503" y="4008"/>
                  <a:pt x="11097" y="92908"/>
                  <a:pt x="46022" y="146177"/>
                </a:cubicBezTo>
                <a:cubicBezTo>
                  <a:pt x="80947" y="199446"/>
                  <a:pt x="210064" y="296461"/>
                  <a:pt x="228056" y="319744"/>
                </a:cubicBezTo>
                <a:cubicBezTo>
                  <a:pt x="246048" y="343027"/>
                  <a:pt x="190308" y="318685"/>
                  <a:pt x="153972" y="285877"/>
                </a:cubicBezTo>
                <a:cubicBezTo>
                  <a:pt x="117636" y="253069"/>
                  <a:pt x="34381" y="164169"/>
                  <a:pt x="10039" y="122894"/>
                </a:cubicBezTo>
                <a:cubicBezTo>
                  <a:pt x="-14303" y="81619"/>
                  <a:pt x="12509" y="-3754"/>
                  <a:pt x="18506" y="1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: 図形 153">
            <a:extLst>
              <a:ext uri="{FF2B5EF4-FFF2-40B4-BE49-F238E27FC236}">
                <a16:creationId xmlns:a16="http://schemas.microsoft.com/office/drawing/2014/main" id="{090B2718-5323-476D-9913-88DF5A0A905E}"/>
              </a:ext>
            </a:extLst>
          </p:cNvPr>
          <p:cNvSpPr/>
          <p:nvPr/>
        </p:nvSpPr>
        <p:spPr>
          <a:xfrm>
            <a:off x="4260003" y="4999528"/>
            <a:ext cx="360680" cy="131764"/>
          </a:xfrm>
          <a:custGeom>
            <a:avLst/>
            <a:gdLst>
              <a:gd name="connsiteX0" fmla="*/ 2964 w 360680"/>
              <a:gd name="connsiteY0" fmla="*/ 39 h 131764"/>
              <a:gd name="connsiteX1" fmla="*/ 265430 w 360680"/>
              <a:gd name="connsiteY1" fmla="*/ 114339 h 131764"/>
              <a:gd name="connsiteX2" fmla="*/ 360680 w 360680"/>
              <a:gd name="connsiteY2" fmla="*/ 131272 h 131764"/>
              <a:gd name="connsiteX3" fmla="*/ 265430 w 360680"/>
              <a:gd name="connsiteY3" fmla="*/ 124922 h 131764"/>
              <a:gd name="connsiteX4" fmla="*/ 132080 w 360680"/>
              <a:gd name="connsiteY4" fmla="*/ 101639 h 131764"/>
              <a:gd name="connsiteX5" fmla="*/ 2964 w 360680"/>
              <a:gd name="connsiteY5" fmla="*/ 39 h 13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0680" h="131764">
                <a:moveTo>
                  <a:pt x="2964" y="39"/>
                </a:moveTo>
                <a:cubicBezTo>
                  <a:pt x="25189" y="2156"/>
                  <a:pt x="205811" y="92467"/>
                  <a:pt x="265430" y="114339"/>
                </a:cubicBezTo>
                <a:cubicBezTo>
                  <a:pt x="325049" y="136211"/>
                  <a:pt x="360680" y="129508"/>
                  <a:pt x="360680" y="131272"/>
                </a:cubicBezTo>
                <a:cubicBezTo>
                  <a:pt x="360680" y="133036"/>
                  <a:pt x="303530" y="129861"/>
                  <a:pt x="265430" y="124922"/>
                </a:cubicBezTo>
                <a:cubicBezTo>
                  <a:pt x="227330" y="119983"/>
                  <a:pt x="174766" y="120689"/>
                  <a:pt x="132080" y="101639"/>
                </a:cubicBezTo>
                <a:cubicBezTo>
                  <a:pt x="89394" y="82589"/>
                  <a:pt x="-19261" y="-2078"/>
                  <a:pt x="2964" y="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: 図形 154">
            <a:extLst>
              <a:ext uri="{FF2B5EF4-FFF2-40B4-BE49-F238E27FC236}">
                <a16:creationId xmlns:a16="http://schemas.microsoft.com/office/drawing/2014/main" id="{0EE14019-AE4E-43B4-AD66-D4F5F1FF8D2E}"/>
              </a:ext>
            </a:extLst>
          </p:cNvPr>
          <p:cNvSpPr/>
          <p:nvPr/>
        </p:nvSpPr>
        <p:spPr>
          <a:xfrm>
            <a:off x="5316132" y="4823812"/>
            <a:ext cx="47637" cy="235683"/>
          </a:xfrm>
          <a:custGeom>
            <a:avLst/>
            <a:gdLst>
              <a:gd name="connsiteX0" fmla="*/ 47501 w 47637"/>
              <a:gd name="connsiteY0" fmla="*/ 71 h 235683"/>
              <a:gd name="connsiteX1" fmla="*/ 15751 w 47637"/>
              <a:gd name="connsiteY1" fmla="*/ 144005 h 235683"/>
              <a:gd name="connsiteX2" fmla="*/ 32685 w 47637"/>
              <a:gd name="connsiteY2" fmla="*/ 235021 h 235683"/>
              <a:gd name="connsiteX3" fmla="*/ 22101 w 47637"/>
              <a:gd name="connsiteY3" fmla="*/ 182105 h 235683"/>
              <a:gd name="connsiteX4" fmla="*/ 935 w 47637"/>
              <a:gd name="connsiteY4" fmla="*/ 124955 h 235683"/>
              <a:gd name="connsiteX5" fmla="*/ 47501 w 47637"/>
              <a:gd name="connsiteY5" fmla="*/ 71 h 2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7" h="235683">
                <a:moveTo>
                  <a:pt x="47501" y="71"/>
                </a:moveTo>
                <a:cubicBezTo>
                  <a:pt x="49970" y="3246"/>
                  <a:pt x="18220" y="104847"/>
                  <a:pt x="15751" y="144005"/>
                </a:cubicBezTo>
                <a:cubicBezTo>
                  <a:pt x="13282" y="183163"/>
                  <a:pt x="31627" y="228671"/>
                  <a:pt x="32685" y="235021"/>
                </a:cubicBezTo>
                <a:cubicBezTo>
                  <a:pt x="33743" y="241371"/>
                  <a:pt x="27393" y="200449"/>
                  <a:pt x="22101" y="182105"/>
                </a:cubicBezTo>
                <a:cubicBezTo>
                  <a:pt x="16809" y="163761"/>
                  <a:pt x="-4710" y="149650"/>
                  <a:pt x="935" y="124955"/>
                </a:cubicBezTo>
                <a:cubicBezTo>
                  <a:pt x="6579" y="100261"/>
                  <a:pt x="45032" y="-3104"/>
                  <a:pt x="47501" y="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: 図形 155">
            <a:extLst>
              <a:ext uri="{FF2B5EF4-FFF2-40B4-BE49-F238E27FC236}">
                <a16:creationId xmlns:a16="http://schemas.microsoft.com/office/drawing/2014/main" id="{899BA4C5-2135-4E1F-A785-B5402FFF28C4}"/>
              </a:ext>
            </a:extLst>
          </p:cNvPr>
          <p:cNvSpPr/>
          <p:nvPr/>
        </p:nvSpPr>
        <p:spPr>
          <a:xfrm>
            <a:off x="5343446" y="5084196"/>
            <a:ext cx="296228" cy="176366"/>
          </a:xfrm>
          <a:custGeom>
            <a:avLst/>
            <a:gdLst>
              <a:gd name="connsiteX0" fmla="*/ 26537 w 296228"/>
              <a:gd name="connsiteY0" fmla="*/ 37 h 176366"/>
              <a:gd name="connsiteX1" fmla="*/ 75221 w 296228"/>
              <a:gd name="connsiteY1" fmla="*/ 150321 h 176366"/>
              <a:gd name="connsiteX2" fmla="*/ 1137 w 296228"/>
              <a:gd name="connsiteY2" fmla="*/ 154554 h 176366"/>
              <a:gd name="connsiteX3" fmla="*/ 145071 w 296228"/>
              <a:gd name="connsiteY3" fmla="*/ 143971 h 176366"/>
              <a:gd name="connsiteX4" fmla="*/ 255137 w 296228"/>
              <a:gd name="connsiteY4" fmla="*/ 173604 h 176366"/>
              <a:gd name="connsiteX5" fmla="*/ 291121 w 296228"/>
              <a:gd name="connsiteY5" fmla="*/ 171487 h 176366"/>
              <a:gd name="connsiteX6" fmla="*/ 153537 w 296228"/>
              <a:gd name="connsiteY6" fmla="*/ 141854 h 176366"/>
              <a:gd name="connsiteX7" fmla="*/ 96387 w 296228"/>
              <a:gd name="connsiteY7" fmla="*/ 135504 h 176366"/>
              <a:gd name="connsiteX8" fmla="*/ 26537 w 296228"/>
              <a:gd name="connsiteY8" fmla="*/ 37 h 176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6228" h="176366">
                <a:moveTo>
                  <a:pt x="26537" y="37"/>
                </a:moveTo>
                <a:cubicBezTo>
                  <a:pt x="23009" y="2506"/>
                  <a:pt x="79454" y="124568"/>
                  <a:pt x="75221" y="150321"/>
                </a:cubicBezTo>
                <a:cubicBezTo>
                  <a:pt x="70988" y="176074"/>
                  <a:pt x="-10505" y="155612"/>
                  <a:pt x="1137" y="154554"/>
                </a:cubicBezTo>
                <a:cubicBezTo>
                  <a:pt x="12779" y="153496"/>
                  <a:pt x="102738" y="140796"/>
                  <a:pt x="145071" y="143971"/>
                </a:cubicBezTo>
                <a:cubicBezTo>
                  <a:pt x="187404" y="147146"/>
                  <a:pt x="230795" y="169018"/>
                  <a:pt x="255137" y="173604"/>
                </a:cubicBezTo>
                <a:cubicBezTo>
                  <a:pt x="279479" y="178190"/>
                  <a:pt x="308054" y="176779"/>
                  <a:pt x="291121" y="171487"/>
                </a:cubicBezTo>
                <a:cubicBezTo>
                  <a:pt x="274188" y="166195"/>
                  <a:pt x="185993" y="147851"/>
                  <a:pt x="153537" y="141854"/>
                </a:cubicBezTo>
                <a:cubicBezTo>
                  <a:pt x="121081" y="135857"/>
                  <a:pt x="115437" y="153848"/>
                  <a:pt x="96387" y="135504"/>
                </a:cubicBezTo>
                <a:cubicBezTo>
                  <a:pt x="77337" y="117160"/>
                  <a:pt x="30065" y="-2432"/>
                  <a:pt x="26537" y="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: 図形 156">
            <a:extLst>
              <a:ext uri="{FF2B5EF4-FFF2-40B4-BE49-F238E27FC236}">
                <a16:creationId xmlns:a16="http://schemas.microsoft.com/office/drawing/2014/main" id="{5C563A2A-DF77-4DDA-9B54-984E27A9F555}"/>
              </a:ext>
            </a:extLst>
          </p:cNvPr>
          <p:cNvSpPr/>
          <p:nvPr/>
        </p:nvSpPr>
        <p:spPr>
          <a:xfrm>
            <a:off x="4669750" y="5543480"/>
            <a:ext cx="63316" cy="277912"/>
          </a:xfrm>
          <a:custGeom>
            <a:avLst/>
            <a:gdLst>
              <a:gd name="connsiteX0" fmla="*/ 63117 w 63316"/>
              <a:gd name="connsiteY0" fmla="*/ 70 h 277912"/>
              <a:gd name="connsiteX1" fmla="*/ 22900 w 63316"/>
              <a:gd name="connsiteY1" fmla="*/ 175753 h 277912"/>
              <a:gd name="connsiteX2" fmla="*/ 16550 w 63316"/>
              <a:gd name="connsiteY2" fmla="*/ 277353 h 277912"/>
              <a:gd name="connsiteX3" fmla="*/ 8083 w 63316"/>
              <a:gd name="connsiteY3" fmla="*/ 213853 h 277912"/>
              <a:gd name="connsiteX4" fmla="*/ 3850 w 63316"/>
              <a:gd name="connsiteY4" fmla="*/ 154587 h 277912"/>
              <a:gd name="connsiteX5" fmla="*/ 63117 w 63316"/>
              <a:gd name="connsiteY5" fmla="*/ 70 h 27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6" h="277912">
                <a:moveTo>
                  <a:pt x="63117" y="70"/>
                </a:moveTo>
                <a:cubicBezTo>
                  <a:pt x="66292" y="3598"/>
                  <a:pt x="30661" y="129539"/>
                  <a:pt x="22900" y="175753"/>
                </a:cubicBezTo>
                <a:cubicBezTo>
                  <a:pt x="15139" y="221967"/>
                  <a:pt x="19019" y="271003"/>
                  <a:pt x="16550" y="277353"/>
                </a:cubicBezTo>
                <a:cubicBezTo>
                  <a:pt x="14081" y="283703"/>
                  <a:pt x="10200" y="234314"/>
                  <a:pt x="8083" y="213853"/>
                </a:cubicBezTo>
                <a:cubicBezTo>
                  <a:pt x="5966" y="193392"/>
                  <a:pt x="-6028" y="183162"/>
                  <a:pt x="3850" y="154587"/>
                </a:cubicBezTo>
                <a:cubicBezTo>
                  <a:pt x="13728" y="126012"/>
                  <a:pt x="59942" y="-3458"/>
                  <a:pt x="63117" y="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: 図形 157">
            <a:extLst>
              <a:ext uri="{FF2B5EF4-FFF2-40B4-BE49-F238E27FC236}">
                <a16:creationId xmlns:a16="http://schemas.microsoft.com/office/drawing/2014/main" id="{C78C2AE2-091F-42CC-8891-B97B2504B79C}"/>
              </a:ext>
            </a:extLst>
          </p:cNvPr>
          <p:cNvSpPr/>
          <p:nvPr/>
        </p:nvSpPr>
        <p:spPr>
          <a:xfrm>
            <a:off x="5444944" y="4684095"/>
            <a:ext cx="241927" cy="567965"/>
          </a:xfrm>
          <a:custGeom>
            <a:avLst/>
            <a:gdLst>
              <a:gd name="connsiteX0" fmla="*/ 181 w 241927"/>
              <a:gd name="connsiteY0" fmla="*/ 3793 h 567965"/>
              <a:gd name="connsiteX1" fmla="*/ 147819 w 241927"/>
              <a:gd name="connsiteY1" fmla="*/ 145080 h 567965"/>
              <a:gd name="connsiteX2" fmla="*/ 236719 w 241927"/>
              <a:gd name="connsiteY2" fmla="*/ 548305 h 567965"/>
              <a:gd name="connsiteX3" fmla="*/ 228781 w 241927"/>
              <a:gd name="connsiteY3" fmla="*/ 484805 h 567965"/>
              <a:gd name="connsiteX4" fmla="*/ 206556 w 241927"/>
              <a:gd name="connsiteY4" fmla="*/ 305418 h 567965"/>
              <a:gd name="connsiteX5" fmla="*/ 149406 w 241927"/>
              <a:gd name="connsiteY5" fmla="*/ 108568 h 567965"/>
              <a:gd name="connsiteX6" fmla="*/ 117656 w 241927"/>
              <a:gd name="connsiteY6" fmla="*/ 46655 h 567965"/>
              <a:gd name="connsiteX7" fmla="*/ 181 w 241927"/>
              <a:gd name="connsiteY7" fmla="*/ 3793 h 567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1927" h="567965">
                <a:moveTo>
                  <a:pt x="181" y="3793"/>
                </a:moveTo>
                <a:cubicBezTo>
                  <a:pt x="5208" y="20197"/>
                  <a:pt x="108396" y="54328"/>
                  <a:pt x="147819" y="145080"/>
                </a:cubicBezTo>
                <a:cubicBezTo>
                  <a:pt x="187242" y="235832"/>
                  <a:pt x="223225" y="491684"/>
                  <a:pt x="236719" y="548305"/>
                </a:cubicBezTo>
                <a:cubicBezTo>
                  <a:pt x="250213" y="604926"/>
                  <a:pt x="233808" y="525286"/>
                  <a:pt x="228781" y="484805"/>
                </a:cubicBezTo>
                <a:cubicBezTo>
                  <a:pt x="223754" y="444324"/>
                  <a:pt x="219785" y="368124"/>
                  <a:pt x="206556" y="305418"/>
                </a:cubicBezTo>
                <a:cubicBezTo>
                  <a:pt x="193327" y="242712"/>
                  <a:pt x="164223" y="151695"/>
                  <a:pt x="149406" y="108568"/>
                </a:cubicBezTo>
                <a:cubicBezTo>
                  <a:pt x="134589" y="65441"/>
                  <a:pt x="139087" y="64911"/>
                  <a:pt x="117656" y="46655"/>
                </a:cubicBezTo>
                <a:cubicBezTo>
                  <a:pt x="96225" y="28399"/>
                  <a:pt x="-4846" y="-12611"/>
                  <a:pt x="181" y="37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: 図形 158">
            <a:extLst>
              <a:ext uri="{FF2B5EF4-FFF2-40B4-BE49-F238E27FC236}">
                <a16:creationId xmlns:a16="http://schemas.microsoft.com/office/drawing/2014/main" id="{B4F63E63-6C7A-4E7E-9533-4651523F0C5E}"/>
              </a:ext>
            </a:extLst>
          </p:cNvPr>
          <p:cNvSpPr/>
          <p:nvPr/>
        </p:nvSpPr>
        <p:spPr>
          <a:xfrm>
            <a:off x="5425966" y="5271692"/>
            <a:ext cx="268399" cy="682194"/>
          </a:xfrm>
          <a:custGeom>
            <a:avLst/>
            <a:gdLst>
              <a:gd name="connsiteX0" fmla="*/ 268397 w 268399"/>
              <a:gd name="connsiteY0" fmla="*/ 396 h 682194"/>
              <a:gd name="connsiteX1" fmla="*/ 227122 w 268399"/>
              <a:gd name="connsiteY1" fmla="*/ 246458 h 682194"/>
              <a:gd name="connsiteX2" fmla="*/ 141397 w 268399"/>
              <a:gd name="connsiteY2" fmla="*/ 490933 h 682194"/>
              <a:gd name="connsiteX3" fmla="*/ 4872 w 268399"/>
              <a:gd name="connsiteY3" fmla="*/ 671908 h 682194"/>
              <a:gd name="connsiteX4" fmla="*/ 44559 w 268399"/>
              <a:gd name="connsiteY4" fmla="*/ 635396 h 682194"/>
              <a:gd name="connsiteX5" fmla="*/ 179497 w 268399"/>
              <a:gd name="connsiteY5" fmla="*/ 432196 h 682194"/>
              <a:gd name="connsiteX6" fmla="*/ 225534 w 268399"/>
              <a:gd name="connsiteY6" fmla="*/ 305196 h 682194"/>
              <a:gd name="connsiteX7" fmla="*/ 268397 w 268399"/>
              <a:gd name="connsiteY7" fmla="*/ 396 h 682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399" h="682194">
                <a:moveTo>
                  <a:pt x="268397" y="396"/>
                </a:moveTo>
                <a:cubicBezTo>
                  <a:pt x="268662" y="-9394"/>
                  <a:pt x="248289" y="164702"/>
                  <a:pt x="227122" y="246458"/>
                </a:cubicBezTo>
                <a:cubicBezTo>
                  <a:pt x="205955" y="328214"/>
                  <a:pt x="178439" y="420025"/>
                  <a:pt x="141397" y="490933"/>
                </a:cubicBezTo>
                <a:cubicBezTo>
                  <a:pt x="104355" y="561841"/>
                  <a:pt x="21012" y="647831"/>
                  <a:pt x="4872" y="671908"/>
                </a:cubicBezTo>
                <a:cubicBezTo>
                  <a:pt x="-11268" y="695985"/>
                  <a:pt x="15455" y="675348"/>
                  <a:pt x="44559" y="635396"/>
                </a:cubicBezTo>
                <a:cubicBezTo>
                  <a:pt x="73663" y="595444"/>
                  <a:pt x="149334" y="487229"/>
                  <a:pt x="179497" y="432196"/>
                </a:cubicBezTo>
                <a:cubicBezTo>
                  <a:pt x="209659" y="377163"/>
                  <a:pt x="210453" y="370548"/>
                  <a:pt x="225534" y="305196"/>
                </a:cubicBezTo>
                <a:cubicBezTo>
                  <a:pt x="240615" y="239844"/>
                  <a:pt x="268132" y="10186"/>
                  <a:pt x="268397" y="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: 図形 159">
            <a:extLst>
              <a:ext uri="{FF2B5EF4-FFF2-40B4-BE49-F238E27FC236}">
                <a16:creationId xmlns:a16="http://schemas.microsoft.com/office/drawing/2014/main" id="{336C784B-F514-4952-9E95-4040CB8F1728}"/>
              </a:ext>
            </a:extLst>
          </p:cNvPr>
          <p:cNvSpPr/>
          <p:nvPr/>
        </p:nvSpPr>
        <p:spPr>
          <a:xfrm>
            <a:off x="4306752" y="6027696"/>
            <a:ext cx="676386" cy="135683"/>
          </a:xfrm>
          <a:custGeom>
            <a:avLst/>
            <a:gdLst>
              <a:gd name="connsiteX0" fmla="*/ 674823 w 676386"/>
              <a:gd name="connsiteY0" fmla="*/ 120692 h 135683"/>
              <a:gd name="connsiteX1" fmla="*/ 593861 w 676386"/>
              <a:gd name="connsiteY1" fmla="*/ 120692 h 135683"/>
              <a:gd name="connsiteX2" fmla="*/ 381136 w 676386"/>
              <a:gd name="connsiteY2" fmla="*/ 109579 h 135683"/>
              <a:gd name="connsiteX3" fmla="*/ 162061 w 676386"/>
              <a:gd name="connsiteY3" fmla="*/ 77829 h 135683"/>
              <a:gd name="connsiteX4" fmla="*/ 68398 w 676386"/>
              <a:gd name="connsiteY4" fmla="*/ 41317 h 135683"/>
              <a:gd name="connsiteX5" fmla="*/ 136 w 676386"/>
              <a:gd name="connsiteY5" fmla="*/ 42 h 135683"/>
              <a:gd name="connsiteX6" fmla="*/ 85861 w 676386"/>
              <a:gd name="connsiteY6" fmla="*/ 49254 h 135683"/>
              <a:gd name="connsiteX7" fmla="*/ 258898 w 676386"/>
              <a:gd name="connsiteY7" fmla="*/ 109579 h 135683"/>
              <a:gd name="connsiteX8" fmla="*/ 531948 w 676386"/>
              <a:gd name="connsiteY8" fmla="*/ 134979 h 135683"/>
              <a:gd name="connsiteX9" fmla="*/ 674823 w 676386"/>
              <a:gd name="connsiteY9" fmla="*/ 120692 h 1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76386" h="135683">
                <a:moveTo>
                  <a:pt x="674823" y="120692"/>
                </a:moveTo>
                <a:cubicBezTo>
                  <a:pt x="685142" y="118311"/>
                  <a:pt x="642809" y="122544"/>
                  <a:pt x="593861" y="120692"/>
                </a:cubicBezTo>
                <a:cubicBezTo>
                  <a:pt x="544913" y="118840"/>
                  <a:pt x="453103" y="116723"/>
                  <a:pt x="381136" y="109579"/>
                </a:cubicBezTo>
                <a:cubicBezTo>
                  <a:pt x="309169" y="102435"/>
                  <a:pt x="214184" y="89206"/>
                  <a:pt x="162061" y="77829"/>
                </a:cubicBezTo>
                <a:cubicBezTo>
                  <a:pt x="109938" y="66452"/>
                  <a:pt x="95385" y="54281"/>
                  <a:pt x="68398" y="41317"/>
                </a:cubicBezTo>
                <a:cubicBezTo>
                  <a:pt x="41411" y="28353"/>
                  <a:pt x="-2775" y="-1281"/>
                  <a:pt x="136" y="42"/>
                </a:cubicBezTo>
                <a:cubicBezTo>
                  <a:pt x="3047" y="1365"/>
                  <a:pt x="42734" y="30998"/>
                  <a:pt x="85861" y="49254"/>
                </a:cubicBezTo>
                <a:cubicBezTo>
                  <a:pt x="128988" y="67510"/>
                  <a:pt x="184550" y="95292"/>
                  <a:pt x="258898" y="109579"/>
                </a:cubicBezTo>
                <a:cubicBezTo>
                  <a:pt x="333246" y="123866"/>
                  <a:pt x="467390" y="130746"/>
                  <a:pt x="531948" y="134979"/>
                </a:cubicBezTo>
                <a:cubicBezTo>
                  <a:pt x="596506" y="139212"/>
                  <a:pt x="664504" y="123073"/>
                  <a:pt x="674823" y="1206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: 図形 160">
            <a:extLst>
              <a:ext uri="{FF2B5EF4-FFF2-40B4-BE49-F238E27FC236}">
                <a16:creationId xmlns:a16="http://schemas.microsoft.com/office/drawing/2014/main" id="{DF7C4B98-3507-4359-8D7B-3817CA6DBD8D}"/>
              </a:ext>
            </a:extLst>
          </p:cNvPr>
          <p:cNvSpPr/>
          <p:nvPr/>
        </p:nvSpPr>
        <p:spPr>
          <a:xfrm>
            <a:off x="4962134" y="5953120"/>
            <a:ext cx="472047" cy="190167"/>
          </a:xfrm>
          <a:custGeom>
            <a:avLst/>
            <a:gdLst>
              <a:gd name="connsiteX0" fmla="*/ 471879 w 472047"/>
              <a:gd name="connsiteY0" fmla="*/ 5 h 190167"/>
              <a:gd name="connsiteX1" fmla="*/ 294079 w 472047"/>
              <a:gd name="connsiteY1" fmla="*/ 101605 h 190167"/>
              <a:gd name="connsiteX2" fmla="*/ 205179 w 472047"/>
              <a:gd name="connsiteY2" fmla="*/ 139705 h 190167"/>
              <a:gd name="connsiteX3" fmla="*/ 1979 w 472047"/>
              <a:gd name="connsiteY3" fmla="*/ 187330 h 190167"/>
              <a:gd name="connsiteX4" fmla="*/ 114691 w 472047"/>
              <a:gd name="connsiteY4" fmla="*/ 176218 h 190167"/>
              <a:gd name="connsiteX5" fmla="*/ 322654 w 472047"/>
              <a:gd name="connsiteY5" fmla="*/ 106368 h 190167"/>
              <a:gd name="connsiteX6" fmla="*/ 471879 w 472047"/>
              <a:gd name="connsiteY6" fmla="*/ 5 h 190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2047" h="190167">
                <a:moveTo>
                  <a:pt x="471879" y="5"/>
                </a:moveTo>
                <a:cubicBezTo>
                  <a:pt x="467117" y="-789"/>
                  <a:pt x="338529" y="78322"/>
                  <a:pt x="294079" y="101605"/>
                </a:cubicBezTo>
                <a:cubicBezTo>
                  <a:pt x="249629" y="124888"/>
                  <a:pt x="253862" y="125418"/>
                  <a:pt x="205179" y="139705"/>
                </a:cubicBezTo>
                <a:cubicBezTo>
                  <a:pt x="156496" y="153993"/>
                  <a:pt x="17060" y="181245"/>
                  <a:pt x="1979" y="187330"/>
                </a:cubicBezTo>
                <a:cubicBezTo>
                  <a:pt x="-13102" y="193416"/>
                  <a:pt x="61245" y="189712"/>
                  <a:pt x="114691" y="176218"/>
                </a:cubicBezTo>
                <a:cubicBezTo>
                  <a:pt x="168137" y="162724"/>
                  <a:pt x="266033" y="134149"/>
                  <a:pt x="322654" y="106368"/>
                </a:cubicBezTo>
                <a:cubicBezTo>
                  <a:pt x="379275" y="78587"/>
                  <a:pt x="476641" y="799"/>
                  <a:pt x="471879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: 図形 161">
            <a:extLst>
              <a:ext uri="{FF2B5EF4-FFF2-40B4-BE49-F238E27FC236}">
                <a16:creationId xmlns:a16="http://schemas.microsoft.com/office/drawing/2014/main" id="{752640FB-80FF-4CEA-9E25-EE4A1AB529AF}"/>
              </a:ext>
            </a:extLst>
          </p:cNvPr>
          <p:cNvSpPr/>
          <p:nvPr/>
        </p:nvSpPr>
        <p:spPr>
          <a:xfrm>
            <a:off x="3914695" y="5659416"/>
            <a:ext cx="511453" cy="446343"/>
          </a:xfrm>
          <a:custGeom>
            <a:avLst/>
            <a:gdLst>
              <a:gd name="connsiteX0" fmla="*/ 80 w 511453"/>
              <a:gd name="connsiteY0" fmla="*/ 22 h 446343"/>
              <a:gd name="connsiteX1" fmla="*/ 214393 w 511453"/>
              <a:gd name="connsiteY1" fmla="*/ 254022 h 446343"/>
              <a:gd name="connsiteX2" fmla="*/ 496968 w 511453"/>
              <a:gd name="connsiteY2" fmla="*/ 434997 h 446343"/>
              <a:gd name="connsiteX3" fmla="*/ 454105 w 511453"/>
              <a:gd name="connsiteY3" fmla="*/ 417534 h 446343"/>
              <a:gd name="connsiteX4" fmla="*/ 312818 w 511453"/>
              <a:gd name="connsiteY4" fmla="*/ 336572 h 446343"/>
              <a:gd name="connsiteX5" fmla="*/ 190580 w 511453"/>
              <a:gd name="connsiteY5" fmla="*/ 239734 h 446343"/>
              <a:gd name="connsiteX6" fmla="*/ 80 w 511453"/>
              <a:gd name="connsiteY6" fmla="*/ 22 h 44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1453" h="446343">
                <a:moveTo>
                  <a:pt x="80" y="22"/>
                </a:moveTo>
                <a:cubicBezTo>
                  <a:pt x="4049" y="2403"/>
                  <a:pt x="131578" y="181526"/>
                  <a:pt x="214393" y="254022"/>
                </a:cubicBezTo>
                <a:cubicBezTo>
                  <a:pt x="297208" y="326518"/>
                  <a:pt x="457016" y="407745"/>
                  <a:pt x="496968" y="434997"/>
                </a:cubicBezTo>
                <a:cubicBezTo>
                  <a:pt x="536920" y="462249"/>
                  <a:pt x="484797" y="433938"/>
                  <a:pt x="454105" y="417534"/>
                </a:cubicBezTo>
                <a:cubicBezTo>
                  <a:pt x="423413" y="401130"/>
                  <a:pt x="356739" y="366205"/>
                  <a:pt x="312818" y="336572"/>
                </a:cubicBezTo>
                <a:cubicBezTo>
                  <a:pt x="268897" y="306939"/>
                  <a:pt x="241115" y="292121"/>
                  <a:pt x="190580" y="239734"/>
                </a:cubicBezTo>
                <a:cubicBezTo>
                  <a:pt x="140045" y="187347"/>
                  <a:pt x="-3889" y="-2359"/>
                  <a:pt x="80" y="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: 図形 162">
            <a:extLst>
              <a:ext uri="{FF2B5EF4-FFF2-40B4-BE49-F238E27FC236}">
                <a16:creationId xmlns:a16="http://schemas.microsoft.com/office/drawing/2014/main" id="{E0E7ADF3-51C6-4CC3-AC2E-4F6AE4A362B2}"/>
              </a:ext>
            </a:extLst>
          </p:cNvPr>
          <p:cNvSpPr/>
          <p:nvPr/>
        </p:nvSpPr>
        <p:spPr>
          <a:xfrm>
            <a:off x="3905234" y="5573618"/>
            <a:ext cx="516696" cy="500747"/>
          </a:xfrm>
          <a:custGeom>
            <a:avLst/>
            <a:gdLst>
              <a:gd name="connsiteX0" fmla="*/ 16 w 516696"/>
              <a:gd name="connsiteY0" fmla="*/ 95 h 500747"/>
              <a:gd name="connsiteX1" fmla="*/ 195279 w 516696"/>
              <a:gd name="connsiteY1" fmla="*/ 271557 h 500747"/>
              <a:gd name="connsiteX2" fmla="*/ 506429 w 516696"/>
              <a:gd name="connsiteY2" fmla="*/ 492220 h 500747"/>
              <a:gd name="connsiteX3" fmla="*/ 447691 w 516696"/>
              <a:gd name="connsiteY3" fmla="*/ 458882 h 500747"/>
              <a:gd name="connsiteX4" fmla="*/ 312754 w 516696"/>
              <a:gd name="connsiteY4" fmla="*/ 382682 h 500747"/>
              <a:gd name="connsiteX5" fmla="*/ 204804 w 516696"/>
              <a:gd name="connsiteY5" fmla="*/ 301720 h 500747"/>
              <a:gd name="connsiteX6" fmla="*/ 16 w 516696"/>
              <a:gd name="connsiteY6" fmla="*/ 95 h 500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6696" h="500747">
                <a:moveTo>
                  <a:pt x="16" y="95"/>
                </a:moveTo>
                <a:cubicBezTo>
                  <a:pt x="-1571" y="-4932"/>
                  <a:pt x="110877" y="189536"/>
                  <a:pt x="195279" y="271557"/>
                </a:cubicBezTo>
                <a:cubicBezTo>
                  <a:pt x="279681" y="353578"/>
                  <a:pt x="464360" y="460999"/>
                  <a:pt x="506429" y="492220"/>
                </a:cubicBezTo>
                <a:cubicBezTo>
                  <a:pt x="548498" y="523441"/>
                  <a:pt x="447691" y="458882"/>
                  <a:pt x="447691" y="458882"/>
                </a:cubicBezTo>
                <a:cubicBezTo>
                  <a:pt x="415412" y="440626"/>
                  <a:pt x="353235" y="408876"/>
                  <a:pt x="312754" y="382682"/>
                </a:cubicBezTo>
                <a:cubicBezTo>
                  <a:pt x="272273" y="356488"/>
                  <a:pt x="257721" y="363897"/>
                  <a:pt x="204804" y="301720"/>
                </a:cubicBezTo>
                <a:cubicBezTo>
                  <a:pt x="151887" y="239543"/>
                  <a:pt x="1603" y="5122"/>
                  <a:pt x="16" y="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: 図形 163">
            <a:extLst>
              <a:ext uri="{FF2B5EF4-FFF2-40B4-BE49-F238E27FC236}">
                <a16:creationId xmlns:a16="http://schemas.microsoft.com/office/drawing/2014/main" id="{965D037A-E1C9-4024-A76B-EB752AE80D67}"/>
              </a:ext>
            </a:extLst>
          </p:cNvPr>
          <p:cNvSpPr/>
          <p:nvPr/>
        </p:nvSpPr>
        <p:spPr>
          <a:xfrm>
            <a:off x="3767819" y="5315890"/>
            <a:ext cx="294820" cy="484184"/>
          </a:xfrm>
          <a:custGeom>
            <a:avLst/>
            <a:gdLst>
              <a:gd name="connsiteX0" fmla="*/ 906 w 294820"/>
              <a:gd name="connsiteY0" fmla="*/ 648 h 484184"/>
              <a:gd name="connsiteX1" fmla="*/ 197756 w 294820"/>
              <a:gd name="connsiteY1" fmla="*/ 354660 h 484184"/>
              <a:gd name="connsiteX2" fmla="*/ 294594 w 294820"/>
              <a:gd name="connsiteY2" fmla="*/ 483248 h 484184"/>
              <a:gd name="connsiteX3" fmla="*/ 221569 w 294820"/>
              <a:gd name="connsiteY3" fmla="*/ 405460 h 484184"/>
              <a:gd name="connsiteX4" fmla="*/ 127906 w 294820"/>
              <a:gd name="connsiteY4" fmla="*/ 270523 h 484184"/>
              <a:gd name="connsiteX5" fmla="*/ 906 w 294820"/>
              <a:gd name="connsiteY5" fmla="*/ 648 h 484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820" h="484184">
                <a:moveTo>
                  <a:pt x="906" y="648"/>
                </a:moveTo>
                <a:cubicBezTo>
                  <a:pt x="12548" y="14671"/>
                  <a:pt x="148808" y="274227"/>
                  <a:pt x="197756" y="354660"/>
                </a:cubicBezTo>
                <a:cubicBezTo>
                  <a:pt x="246704" y="435093"/>
                  <a:pt x="290625" y="474781"/>
                  <a:pt x="294594" y="483248"/>
                </a:cubicBezTo>
                <a:cubicBezTo>
                  <a:pt x="298563" y="491715"/>
                  <a:pt x="249350" y="440914"/>
                  <a:pt x="221569" y="405460"/>
                </a:cubicBezTo>
                <a:cubicBezTo>
                  <a:pt x="193788" y="370006"/>
                  <a:pt x="162831" y="336933"/>
                  <a:pt x="127906" y="270523"/>
                </a:cubicBezTo>
                <a:cubicBezTo>
                  <a:pt x="92981" y="204113"/>
                  <a:pt x="-10736" y="-13375"/>
                  <a:pt x="906" y="6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: 図形 164">
            <a:extLst>
              <a:ext uri="{FF2B5EF4-FFF2-40B4-BE49-F238E27FC236}">
                <a16:creationId xmlns:a16="http://schemas.microsoft.com/office/drawing/2014/main" id="{889FA24A-92B1-4D0E-9796-2CBBE5D74771}"/>
              </a:ext>
            </a:extLst>
          </p:cNvPr>
          <p:cNvSpPr/>
          <p:nvPr/>
        </p:nvSpPr>
        <p:spPr>
          <a:xfrm>
            <a:off x="3645358" y="5169138"/>
            <a:ext cx="271163" cy="498919"/>
          </a:xfrm>
          <a:custGeom>
            <a:avLst/>
            <a:gdLst>
              <a:gd name="connsiteX0" fmla="*/ 1130 w 271163"/>
              <a:gd name="connsiteY0" fmla="*/ 1350 h 498919"/>
              <a:gd name="connsiteX1" fmla="*/ 196392 w 271163"/>
              <a:gd name="connsiteY1" fmla="*/ 360125 h 498919"/>
              <a:gd name="connsiteX2" fmla="*/ 269417 w 271163"/>
              <a:gd name="connsiteY2" fmla="*/ 495062 h 498919"/>
              <a:gd name="connsiteX3" fmla="*/ 237667 w 271163"/>
              <a:gd name="connsiteY3" fmla="*/ 442675 h 498919"/>
              <a:gd name="connsiteX4" fmla="*/ 121780 w 271163"/>
              <a:gd name="connsiteY4" fmla="*/ 244237 h 498919"/>
              <a:gd name="connsiteX5" fmla="*/ 1130 w 271163"/>
              <a:gd name="connsiteY5" fmla="*/ 1350 h 498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163" h="498919">
                <a:moveTo>
                  <a:pt x="1130" y="1350"/>
                </a:moveTo>
                <a:cubicBezTo>
                  <a:pt x="13565" y="20665"/>
                  <a:pt x="151678" y="277840"/>
                  <a:pt x="196392" y="360125"/>
                </a:cubicBezTo>
                <a:cubicBezTo>
                  <a:pt x="241107" y="442410"/>
                  <a:pt x="262538" y="481304"/>
                  <a:pt x="269417" y="495062"/>
                </a:cubicBezTo>
                <a:cubicBezTo>
                  <a:pt x="276296" y="508820"/>
                  <a:pt x="262273" y="484479"/>
                  <a:pt x="237667" y="442675"/>
                </a:cubicBezTo>
                <a:cubicBezTo>
                  <a:pt x="213061" y="400871"/>
                  <a:pt x="161468" y="313293"/>
                  <a:pt x="121780" y="244237"/>
                </a:cubicBezTo>
                <a:cubicBezTo>
                  <a:pt x="82093" y="175181"/>
                  <a:pt x="-11305" y="-17965"/>
                  <a:pt x="1130" y="1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: 図形 165">
            <a:extLst>
              <a:ext uri="{FF2B5EF4-FFF2-40B4-BE49-F238E27FC236}">
                <a16:creationId xmlns:a16="http://schemas.microsoft.com/office/drawing/2014/main" id="{69B082E8-ECDE-4F11-A133-771FCF519E30}"/>
              </a:ext>
            </a:extLst>
          </p:cNvPr>
          <p:cNvSpPr/>
          <p:nvPr/>
        </p:nvSpPr>
        <p:spPr>
          <a:xfrm>
            <a:off x="3453539" y="4700945"/>
            <a:ext cx="200276" cy="496648"/>
          </a:xfrm>
          <a:custGeom>
            <a:avLst/>
            <a:gdLst>
              <a:gd name="connsiteX0" fmla="*/ 70711 w 200276"/>
              <a:gd name="connsiteY0" fmla="*/ 18693 h 496648"/>
              <a:gd name="connsiteX1" fmla="*/ 27849 w 200276"/>
              <a:gd name="connsiteY1" fmla="*/ 64730 h 496648"/>
              <a:gd name="connsiteX2" fmla="*/ 194536 w 200276"/>
              <a:gd name="connsiteY2" fmla="*/ 480655 h 496648"/>
              <a:gd name="connsiteX3" fmla="*/ 146911 w 200276"/>
              <a:gd name="connsiteY3" fmla="*/ 374293 h 496648"/>
              <a:gd name="connsiteX4" fmla="*/ 2449 w 200276"/>
              <a:gd name="connsiteY4" fmla="*/ 32980 h 496648"/>
              <a:gd name="connsiteX5" fmla="*/ 70711 w 200276"/>
              <a:gd name="connsiteY5" fmla="*/ 18693 h 496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0276" h="496648">
                <a:moveTo>
                  <a:pt x="70711" y="18693"/>
                </a:moveTo>
                <a:cubicBezTo>
                  <a:pt x="74944" y="23985"/>
                  <a:pt x="7212" y="-12264"/>
                  <a:pt x="27849" y="64730"/>
                </a:cubicBezTo>
                <a:cubicBezTo>
                  <a:pt x="48486" y="141724"/>
                  <a:pt x="174692" y="429061"/>
                  <a:pt x="194536" y="480655"/>
                </a:cubicBezTo>
                <a:cubicBezTo>
                  <a:pt x="214380" y="532249"/>
                  <a:pt x="178926" y="448906"/>
                  <a:pt x="146911" y="374293"/>
                </a:cubicBezTo>
                <a:cubicBezTo>
                  <a:pt x="114896" y="299680"/>
                  <a:pt x="19911" y="94099"/>
                  <a:pt x="2449" y="32980"/>
                </a:cubicBezTo>
                <a:cubicBezTo>
                  <a:pt x="-15014" y="-28139"/>
                  <a:pt x="66478" y="13401"/>
                  <a:pt x="70711" y="186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: 図形 166">
            <a:extLst>
              <a:ext uri="{FF2B5EF4-FFF2-40B4-BE49-F238E27FC236}">
                <a16:creationId xmlns:a16="http://schemas.microsoft.com/office/drawing/2014/main" id="{C3E60BCB-E441-4E09-8F50-77224502C46A}"/>
              </a:ext>
            </a:extLst>
          </p:cNvPr>
          <p:cNvSpPr/>
          <p:nvPr/>
        </p:nvSpPr>
        <p:spPr>
          <a:xfrm>
            <a:off x="3533782" y="4744608"/>
            <a:ext cx="232933" cy="582246"/>
          </a:xfrm>
          <a:custGeom>
            <a:avLst/>
            <a:gdLst>
              <a:gd name="connsiteX0" fmla="*/ 1581 w 232933"/>
              <a:gd name="connsiteY0" fmla="*/ 430 h 582246"/>
              <a:gd name="connsiteX1" fmla="*/ 69843 w 232933"/>
              <a:gd name="connsiteY1" fmla="*/ 202042 h 582246"/>
              <a:gd name="connsiteX2" fmla="*/ 136518 w 232933"/>
              <a:gd name="connsiteY2" fmla="*/ 363967 h 582246"/>
              <a:gd name="connsiteX3" fmla="*/ 231768 w 232933"/>
              <a:gd name="connsiteY3" fmla="*/ 578280 h 582246"/>
              <a:gd name="connsiteX4" fmla="*/ 179381 w 232933"/>
              <a:gd name="connsiteY4" fmla="*/ 476680 h 582246"/>
              <a:gd name="connsiteX5" fmla="*/ 34918 w 232933"/>
              <a:gd name="connsiteY5" fmla="*/ 157592 h 582246"/>
              <a:gd name="connsiteX6" fmla="*/ 1581 w 232933"/>
              <a:gd name="connsiteY6" fmla="*/ 430 h 582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933" h="582246">
                <a:moveTo>
                  <a:pt x="1581" y="430"/>
                </a:moveTo>
                <a:cubicBezTo>
                  <a:pt x="7402" y="7838"/>
                  <a:pt x="47354" y="141453"/>
                  <a:pt x="69843" y="202042"/>
                </a:cubicBezTo>
                <a:cubicBezTo>
                  <a:pt x="92332" y="262631"/>
                  <a:pt x="109531" y="301261"/>
                  <a:pt x="136518" y="363967"/>
                </a:cubicBezTo>
                <a:cubicBezTo>
                  <a:pt x="163505" y="426673"/>
                  <a:pt x="224624" y="559495"/>
                  <a:pt x="231768" y="578280"/>
                </a:cubicBezTo>
                <a:cubicBezTo>
                  <a:pt x="238912" y="597065"/>
                  <a:pt x="212189" y="546795"/>
                  <a:pt x="179381" y="476680"/>
                </a:cubicBezTo>
                <a:cubicBezTo>
                  <a:pt x="146573" y="406565"/>
                  <a:pt x="64022" y="232469"/>
                  <a:pt x="34918" y="157592"/>
                </a:cubicBezTo>
                <a:cubicBezTo>
                  <a:pt x="5814" y="82715"/>
                  <a:pt x="-4240" y="-6978"/>
                  <a:pt x="1581" y="4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: 図形 167">
            <a:extLst>
              <a:ext uri="{FF2B5EF4-FFF2-40B4-BE49-F238E27FC236}">
                <a16:creationId xmlns:a16="http://schemas.microsoft.com/office/drawing/2014/main" id="{1445B137-0982-460E-9BD2-C3B09908484E}"/>
              </a:ext>
            </a:extLst>
          </p:cNvPr>
          <p:cNvSpPr/>
          <p:nvPr/>
        </p:nvSpPr>
        <p:spPr>
          <a:xfrm>
            <a:off x="5532966" y="4808395"/>
            <a:ext cx="108143" cy="530061"/>
          </a:xfrm>
          <a:custGeom>
            <a:avLst/>
            <a:gdLst>
              <a:gd name="connsiteX0" fmla="*/ 1 w 108143"/>
              <a:gd name="connsiteY0" fmla="*/ 672 h 530061"/>
              <a:gd name="connsiteX1" fmla="*/ 91017 w 108143"/>
              <a:gd name="connsiteY1" fmla="*/ 292772 h 530061"/>
              <a:gd name="connsiteX2" fmla="*/ 107951 w 108143"/>
              <a:gd name="connsiteY2" fmla="*/ 523488 h 530061"/>
              <a:gd name="connsiteX3" fmla="*/ 99484 w 108143"/>
              <a:gd name="connsiteY3" fmla="*/ 445172 h 530061"/>
              <a:gd name="connsiteX4" fmla="*/ 88901 w 108143"/>
              <a:gd name="connsiteY4" fmla="*/ 218688 h 530061"/>
              <a:gd name="connsiteX5" fmla="*/ 1 w 108143"/>
              <a:gd name="connsiteY5" fmla="*/ 672 h 53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8143" h="530061">
                <a:moveTo>
                  <a:pt x="1" y="672"/>
                </a:moveTo>
                <a:cubicBezTo>
                  <a:pt x="354" y="13019"/>
                  <a:pt x="73025" y="205636"/>
                  <a:pt x="91017" y="292772"/>
                </a:cubicBezTo>
                <a:cubicBezTo>
                  <a:pt x="109009" y="379908"/>
                  <a:pt x="106540" y="498088"/>
                  <a:pt x="107951" y="523488"/>
                </a:cubicBezTo>
                <a:cubicBezTo>
                  <a:pt x="109362" y="548888"/>
                  <a:pt x="102659" y="495972"/>
                  <a:pt x="99484" y="445172"/>
                </a:cubicBezTo>
                <a:cubicBezTo>
                  <a:pt x="96309" y="394372"/>
                  <a:pt x="105129" y="288185"/>
                  <a:pt x="88901" y="218688"/>
                </a:cubicBezTo>
                <a:cubicBezTo>
                  <a:pt x="72673" y="149191"/>
                  <a:pt x="-352" y="-11675"/>
                  <a:pt x="1" y="6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: 図形 168">
            <a:extLst>
              <a:ext uri="{FF2B5EF4-FFF2-40B4-BE49-F238E27FC236}">
                <a16:creationId xmlns:a16="http://schemas.microsoft.com/office/drawing/2014/main" id="{9280B18D-1D13-492D-931F-252922A525FC}"/>
              </a:ext>
            </a:extLst>
          </p:cNvPr>
          <p:cNvSpPr/>
          <p:nvPr/>
        </p:nvSpPr>
        <p:spPr>
          <a:xfrm>
            <a:off x="5594280" y="4718047"/>
            <a:ext cx="198289" cy="560416"/>
          </a:xfrm>
          <a:custGeom>
            <a:avLst/>
            <a:gdLst>
              <a:gd name="connsiteX0" fmla="*/ 70 w 198289"/>
              <a:gd name="connsiteY0" fmla="*/ 3 h 560416"/>
              <a:gd name="connsiteX1" fmla="*/ 112253 w 198289"/>
              <a:gd name="connsiteY1" fmla="*/ 190503 h 560416"/>
              <a:gd name="connsiteX2" fmla="*/ 190570 w 198289"/>
              <a:gd name="connsiteY2" fmla="*/ 548220 h 560416"/>
              <a:gd name="connsiteX3" fmla="*/ 188453 w 198289"/>
              <a:gd name="connsiteY3" fmla="*/ 450853 h 560416"/>
              <a:gd name="connsiteX4" fmla="*/ 129187 w 198289"/>
              <a:gd name="connsiteY4" fmla="*/ 194736 h 560416"/>
              <a:gd name="connsiteX5" fmla="*/ 70 w 198289"/>
              <a:gd name="connsiteY5" fmla="*/ 3 h 560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289" h="560416">
                <a:moveTo>
                  <a:pt x="70" y="3"/>
                </a:moveTo>
                <a:cubicBezTo>
                  <a:pt x="-2752" y="-702"/>
                  <a:pt x="80503" y="99134"/>
                  <a:pt x="112253" y="190503"/>
                </a:cubicBezTo>
                <a:cubicBezTo>
                  <a:pt x="144003" y="281873"/>
                  <a:pt x="177870" y="504828"/>
                  <a:pt x="190570" y="548220"/>
                </a:cubicBezTo>
                <a:cubicBezTo>
                  <a:pt x="203270" y="591612"/>
                  <a:pt x="198683" y="509767"/>
                  <a:pt x="188453" y="450853"/>
                </a:cubicBezTo>
                <a:cubicBezTo>
                  <a:pt x="178223" y="391939"/>
                  <a:pt x="157762" y="268114"/>
                  <a:pt x="129187" y="194736"/>
                </a:cubicBezTo>
                <a:cubicBezTo>
                  <a:pt x="100612" y="121358"/>
                  <a:pt x="2892" y="708"/>
                  <a:pt x="70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: 図形 169">
            <a:extLst>
              <a:ext uri="{FF2B5EF4-FFF2-40B4-BE49-F238E27FC236}">
                <a16:creationId xmlns:a16="http://schemas.microsoft.com/office/drawing/2014/main" id="{6054AAE2-331B-40DC-858E-007D84237522}"/>
              </a:ext>
            </a:extLst>
          </p:cNvPr>
          <p:cNvSpPr/>
          <p:nvPr/>
        </p:nvSpPr>
        <p:spPr>
          <a:xfrm>
            <a:off x="5525174" y="4694752"/>
            <a:ext cx="261116" cy="40560"/>
          </a:xfrm>
          <a:custGeom>
            <a:avLst/>
            <a:gdLst>
              <a:gd name="connsiteX0" fmla="*/ 3559 w 261116"/>
              <a:gd name="connsiteY0" fmla="*/ 15 h 40560"/>
              <a:gd name="connsiteX1" fmla="*/ 238509 w 261116"/>
              <a:gd name="connsiteY1" fmla="*/ 27531 h 40560"/>
              <a:gd name="connsiteX2" fmla="*/ 244859 w 261116"/>
              <a:gd name="connsiteY2" fmla="*/ 23298 h 40560"/>
              <a:gd name="connsiteX3" fmla="*/ 177126 w 261116"/>
              <a:gd name="connsiteY3" fmla="*/ 40231 h 40560"/>
              <a:gd name="connsiteX4" fmla="*/ 103043 w 261116"/>
              <a:gd name="connsiteY4" fmla="*/ 31765 h 40560"/>
              <a:gd name="connsiteX5" fmla="*/ 3559 w 261116"/>
              <a:gd name="connsiteY5" fmla="*/ 15 h 40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116" h="40560">
                <a:moveTo>
                  <a:pt x="3559" y="15"/>
                </a:moveTo>
                <a:cubicBezTo>
                  <a:pt x="26137" y="-691"/>
                  <a:pt x="198292" y="23651"/>
                  <a:pt x="238509" y="27531"/>
                </a:cubicBezTo>
                <a:cubicBezTo>
                  <a:pt x="278726" y="31411"/>
                  <a:pt x="255089" y="21181"/>
                  <a:pt x="244859" y="23298"/>
                </a:cubicBezTo>
                <a:cubicBezTo>
                  <a:pt x="234629" y="25415"/>
                  <a:pt x="200762" y="38820"/>
                  <a:pt x="177126" y="40231"/>
                </a:cubicBezTo>
                <a:cubicBezTo>
                  <a:pt x="153490" y="41642"/>
                  <a:pt x="134087" y="38468"/>
                  <a:pt x="103043" y="31765"/>
                </a:cubicBezTo>
                <a:cubicBezTo>
                  <a:pt x="71999" y="25062"/>
                  <a:pt x="-19019" y="721"/>
                  <a:pt x="3559" y="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: 図形 170">
            <a:extLst>
              <a:ext uri="{FF2B5EF4-FFF2-40B4-BE49-F238E27FC236}">
                <a16:creationId xmlns:a16="http://schemas.microsoft.com/office/drawing/2014/main" id="{D65A270D-F2BA-4A5A-AB3E-8D814A3434FF}"/>
              </a:ext>
            </a:extLst>
          </p:cNvPr>
          <p:cNvSpPr/>
          <p:nvPr/>
        </p:nvSpPr>
        <p:spPr>
          <a:xfrm>
            <a:off x="5714737" y="4709496"/>
            <a:ext cx="322344" cy="603858"/>
          </a:xfrm>
          <a:custGeom>
            <a:avLst/>
            <a:gdLst>
              <a:gd name="connsiteX0" fmla="*/ 263 w 322344"/>
              <a:gd name="connsiteY0" fmla="*/ 5379 h 603858"/>
              <a:gd name="connsiteX1" fmla="*/ 74876 w 322344"/>
              <a:gd name="connsiteY1" fmla="*/ 16492 h 603858"/>
              <a:gd name="connsiteX2" fmla="*/ 149488 w 322344"/>
              <a:gd name="connsiteY2" fmla="*/ 167304 h 603858"/>
              <a:gd name="connsiteX3" fmla="*/ 314588 w 322344"/>
              <a:gd name="connsiteY3" fmla="*/ 580054 h 603858"/>
              <a:gd name="connsiteX4" fmla="*/ 284426 w 322344"/>
              <a:gd name="connsiteY4" fmla="*/ 518142 h 603858"/>
              <a:gd name="connsiteX5" fmla="*/ 187588 w 322344"/>
              <a:gd name="connsiteY5" fmla="*/ 219692 h 603858"/>
              <a:gd name="connsiteX6" fmla="*/ 101863 w 322344"/>
              <a:gd name="connsiteY6" fmla="*/ 29192 h 603858"/>
              <a:gd name="connsiteX7" fmla="*/ 263 w 322344"/>
              <a:gd name="connsiteY7" fmla="*/ 5379 h 60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344" h="603858">
                <a:moveTo>
                  <a:pt x="263" y="5379"/>
                </a:moveTo>
                <a:cubicBezTo>
                  <a:pt x="-4235" y="3262"/>
                  <a:pt x="50005" y="-10495"/>
                  <a:pt x="74876" y="16492"/>
                </a:cubicBezTo>
                <a:cubicBezTo>
                  <a:pt x="99747" y="43479"/>
                  <a:pt x="109536" y="73377"/>
                  <a:pt x="149488" y="167304"/>
                </a:cubicBezTo>
                <a:cubicBezTo>
                  <a:pt x="189440" y="261231"/>
                  <a:pt x="292098" y="521581"/>
                  <a:pt x="314588" y="580054"/>
                </a:cubicBezTo>
                <a:cubicBezTo>
                  <a:pt x="337078" y="638527"/>
                  <a:pt x="305593" y="578202"/>
                  <a:pt x="284426" y="518142"/>
                </a:cubicBezTo>
                <a:cubicBezTo>
                  <a:pt x="263259" y="458082"/>
                  <a:pt x="218015" y="301184"/>
                  <a:pt x="187588" y="219692"/>
                </a:cubicBezTo>
                <a:cubicBezTo>
                  <a:pt x="157161" y="138200"/>
                  <a:pt x="132290" y="66498"/>
                  <a:pt x="101863" y="29192"/>
                </a:cubicBezTo>
                <a:cubicBezTo>
                  <a:pt x="71436" y="-8114"/>
                  <a:pt x="4761" y="7496"/>
                  <a:pt x="263" y="53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: 図形 171">
            <a:extLst>
              <a:ext uri="{FF2B5EF4-FFF2-40B4-BE49-F238E27FC236}">
                <a16:creationId xmlns:a16="http://schemas.microsoft.com/office/drawing/2014/main" id="{4A06C69B-1B76-4FD7-89E2-DA03EB0773A4}"/>
              </a:ext>
            </a:extLst>
          </p:cNvPr>
          <p:cNvSpPr/>
          <p:nvPr/>
        </p:nvSpPr>
        <p:spPr>
          <a:xfrm>
            <a:off x="5814870" y="4706531"/>
            <a:ext cx="344429" cy="641408"/>
          </a:xfrm>
          <a:custGeom>
            <a:avLst/>
            <a:gdLst>
              <a:gd name="connsiteX0" fmla="*/ 143 w 344429"/>
              <a:gd name="connsiteY0" fmla="*/ 407 h 641408"/>
              <a:gd name="connsiteX1" fmla="*/ 141430 w 344429"/>
              <a:gd name="connsiteY1" fmla="*/ 57557 h 641408"/>
              <a:gd name="connsiteX2" fmla="*/ 220805 w 344429"/>
              <a:gd name="connsiteY2" fmla="*/ 263932 h 641408"/>
              <a:gd name="connsiteX3" fmla="*/ 343043 w 344429"/>
              <a:gd name="connsiteY3" fmla="*/ 632232 h 641408"/>
              <a:gd name="connsiteX4" fmla="*/ 282718 w 344429"/>
              <a:gd name="connsiteY4" fmla="*/ 513169 h 641408"/>
              <a:gd name="connsiteX5" fmla="*/ 219218 w 344429"/>
              <a:gd name="connsiteY5" fmla="*/ 329019 h 641408"/>
              <a:gd name="connsiteX6" fmla="*/ 117618 w 344429"/>
              <a:gd name="connsiteY6" fmla="*/ 51207 h 641408"/>
              <a:gd name="connsiteX7" fmla="*/ 143 w 344429"/>
              <a:gd name="connsiteY7" fmla="*/ 407 h 641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4429" h="641408">
                <a:moveTo>
                  <a:pt x="143" y="407"/>
                </a:moveTo>
                <a:cubicBezTo>
                  <a:pt x="4112" y="1465"/>
                  <a:pt x="104653" y="13636"/>
                  <a:pt x="141430" y="57557"/>
                </a:cubicBezTo>
                <a:cubicBezTo>
                  <a:pt x="178207" y="101478"/>
                  <a:pt x="187203" y="168153"/>
                  <a:pt x="220805" y="263932"/>
                </a:cubicBezTo>
                <a:cubicBezTo>
                  <a:pt x="254407" y="359711"/>
                  <a:pt x="332724" y="590692"/>
                  <a:pt x="343043" y="632232"/>
                </a:cubicBezTo>
                <a:cubicBezTo>
                  <a:pt x="353362" y="673772"/>
                  <a:pt x="303355" y="563704"/>
                  <a:pt x="282718" y="513169"/>
                </a:cubicBezTo>
                <a:cubicBezTo>
                  <a:pt x="262081" y="462634"/>
                  <a:pt x="246735" y="406013"/>
                  <a:pt x="219218" y="329019"/>
                </a:cubicBezTo>
                <a:cubicBezTo>
                  <a:pt x="191701" y="252025"/>
                  <a:pt x="159951" y="105976"/>
                  <a:pt x="117618" y="51207"/>
                </a:cubicBezTo>
                <a:cubicBezTo>
                  <a:pt x="75285" y="-3562"/>
                  <a:pt x="-3826" y="-651"/>
                  <a:pt x="143" y="4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: 図形 172">
            <a:extLst>
              <a:ext uri="{FF2B5EF4-FFF2-40B4-BE49-F238E27FC236}">
                <a16:creationId xmlns:a16="http://schemas.microsoft.com/office/drawing/2014/main" id="{4A2459FA-0D58-4FE9-9980-16E7B730A3E3}"/>
              </a:ext>
            </a:extLst>
          </p:cNvPr>
          <p:cNvSpPr/>
          <p:nvPr/>
        </p:nvSpPr>
        <p:spPr>
          <a:xfrm>
            <a:off x="5570984" y="5302165"/>
            <a:ext cx="223392" cy="692320"/>
          </a:xfrm>
          <a:custGeom>
            <a:avLst/>
            <a:gdLst>
              <a:gd name="connsiteX0" fmla="*/ 223391 w 223392"/>
              <a:gd name="connsiteY0" fmla="*/ 85 h 692320"/>
              <a:gd name="connsiteX1" fmla="*/ 150366 w 223392"/>
              <a:gd name="connsiteY1" fmla="*/ 416010 h 692320"/>
              <a:gd name="connsiteX2" fmla="*/ 2729 w 223392"/>
              <a:gd name="connsiteY2" fmla="*/ 687473 h 692320"/>
              <a:gd name="connsiteX3" fmla="*/ 61466 w 223392"/>
              <a:gd name="connsiteY3" fmla="*/ 574760 h 692320"/>
              <a:gd name="connsiteX4" fmla="*/ 148779 w 223392"/>
              <a:gd name="connsiteY4" fmla="*/ 381085 h 692320"/>
              <a:gd name="connsiteX5" fmla="*/ 223391 w 223392"/>
              <a:gd name="connsiteY5" fmla="*/ 85 h 69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392" h="692320">
                <a:moveTo>
                  <a:pt x="223391" y="85"/>
                </a:moveTo>
                <a:cubicBezTo>
                  <a:pt x="223655" y="5906"/>
                  <a:pt x="187143" y="301445"/>
                  <a:pt x="150366" y="416010"/>
                </a:cubicBezTo>
                <a:cubicBezTo>
                  <a:pt x="113589" y="530575"/>
                  <a:pt x="17546" y="661015"/>
                  <a:pt x="2729" y="687473"/>
                </a:cubicBezTo>
                <a:cubicBezTo>
                  <a:pt x="-12088" y="713931"/>
                  <a:pt x="37124" y="625825"/>
                  <a:pt x="61466" y="574760"/>
                </a:cubicBezTo>
                <a:cubicBezTo>
                  <a:pt x="85808" y="523695"/>
                  <a:pt x="123644" y="473954"/>
                  <a:pt x="148779" y="381085"/>
                </a:cubicBezTo>
                <a:cubicBezTo>
                  <a:pt x="173914" y="288216"/>
                  <a:pt x="223127" y="-5736"/>
                  <a:pt x="223391" y="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: 図形 173">
            <a:extLst>
              <a:ext uri="{FF2B5EF4-FFF2-40B4-BE49-F238E27FC236}">
                <a16:creationId xmlns:a16="http://schemas.microsoft.com/office/drawing/2014/main" id="{1481DDDE-F16D-43DC-B0F2-3152CF9EE05F}"/>
              </a:ext>
            </a:extLst>
          </p:cNvPr>
          <p:cNvSpPr/>
          <p:nvPr/>
        </p:nvSpPr>
        <p:spPr>
          <a:xfrm>
            <a:off x="4836487" y="5986224"/>
            <a:ext cx="722980" cy="259787"/>
          </a:xfrm>
          <a:custGeom>
            <a:avLst/>
            <a:gdLst>
              <a:gd name="connsiteX0" fmla="*/ 626 w 722980"/>
              <a:gd name="connsiteY0" fmla="*/ 244714 h 259787"/>
              <a:gd name="connsiteX1" fmla="*/ 175251 w 722980"/>
              <a:gd name="connsiteY1" fmla="*/ 243126 h 259787"/>
              <a:gd name="connsiteX2" fmla="*/ 429251 w 722980"/>
              <a:gd name="connsiteY2" fmla="*/ 192326 h 259787"/>
              <a:gd name="connsiteX3" fmla="*/ 716588 w 722980"/>
              <a:gd name="connsiteY3" fmla="*/ 3414 h 259787"/>
              <a:gd name="connsiteX4" fmla="*/ 618163 w 722980"/>
              <a:gd name="connsiteY4" fmla="*/ 78026 h 259787"/>
              <a:gd name="connsiteX5" fmla="*/ 495926 w 722980"/>
              <a:gd name="connsiteY5" fmla="*/ 171689 h 259787"/>
              <a:gd name="connsiteX6" fmla="*/ 357813 w 722980"/>
              <a:gd name="connsiteY6" fmla="*/ 238364 h 259787"/>
              <a:gd name="connsiteX7" fmla="*/ 235576 w 722980"/>
              <a:gd name="connsiteY7" fmla="*/ 259001 h 259787"/>
              <a:gd name="connsiteX8" fmla="*/ 626 w 722980"/>
              <a:gd name="connsiteY8" fmla="*/ 244714 h 25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22980" h="259787">
                <a:moveTo>
                  <a:pt x="626" y="244714"/>
                </a:moveTo>
                <a:cubicBezTo>
                  <a:pt x="-9428" y="242068"/>
                  <a:pt x="103814" y="251857"/>
                  <a:pt x="175251" y="243126"/>
                </a:cubicBezTo>
                <a:cubicBezTo>
                  <a:pt x="246689" y="234395"/>
                  <a:pt x="339028" y="232278"/>
                  <a:pt x="429251" y="192326"/>
                </a:cubicBezTo>
                <a:cubicBezTo>
                  <a:pt x="519474" y="152374"/>
                  <a:pt x="685103" y="22464"/>
                  <a:pt x="716588" y="3414"/>
                </a:cubicBezTo>
                <a:cubicBezTo>
                  <a:pt x="748073" y="-15636"/>
                  <a:pt x="654940" y="49980"/>
                  <a:pt x="618163" y="78026"/>
                </a:cubicBezTo>
                <a:cubicBezTo>
                  <a:pt x="581386" y="106072"/>
                  <a:pt x="539318" y="144966"/>
                  <a:pt x="495926" y="171689"/>
                </a:cubicBezTo>
                <a:cubicBezTo>
                  <a:pt x="452534" y="198412"/>
                  <a:pt x="401205" y="223812"/>
                  <a:pt x="357813" y="238364"/>
                </a:cubicBezTo>
                <a:cubicBezTo>
                  <a:pt x="314421" y="252916"/>
                  <a:pt x="295107" y="254503"/>
                  <a:pt x="235576" y="259001"/>
                </a:cubicBezTo>
                <a:cubicBezTo>
                  <a:pt x="176045" y="263499"/>
                  <a:pt x="10680" y="247360"/>
                  <a:pt x="626" y="2447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: 図形 175">
            <a:extLst>
              <a:ext uri="{FF2B5EF4-FFF2-40B4-BE49-F238E27FC236}">
                <a16:creationId xmlns:a16="http://schemas.microsoft.com/office/drawing/2014/main" id="{16F60120-2461-4F48-BDDC-9B6C3104E02B}"/>
              </a:ext>
            </a:extLst>
          </p:cNvPr>
          <p:cNvSpPr/>
          <p:nvPr/>
        </p:nvSpPr>
        <p:spPr>
          <a:xfrm>
            <a:off x="4144947" y="6048291"/>
            <a:ext cx="697687" cy="217990"/>
          </a:xfrm>
          <a:custGeom>
            <a:avLst/>
            <a:gdLst>
              <a:gd name="connsiteX0" fmla="*/ 16 w 697687"/>
              <a:gd name="connsiteY0" fmla="*/ 84 h 217990"/>
              <a:gd name="connsiteX1" fmla="*/ 223853 w 697687"/>
              <a:gd name="connsiteY1" fmla="*/ 128672 h 217990"/>
              <a:gd name="connsiteX2" fmla="*/ 428641 w 697687"/>
              <a:gd name="connsiteY2" fmla="*/ 176297 h 217990"/>
              <a:gd name="connsiteX3" fmla="*/ 688991 w 697687"/>
              <a:gd name="connsiteY3" fmla="*/ 208047 h 217990"/>
              <a:gd name="connsiteX4" fmla="*/ 620728 w 697687"/>
              <a:gd name="connsiteY4" fmla="*/ 217572 h 217990"/>
              <a:gd name="connsiteX5" fmla="*/ 471503 w 697687"/>
              <a:gd name="connsiteY5" fmla="*/ 196934 h 217990"/>
              <a:gd name="connsiteX6" fmla="*/ 234966 w 697687"/>
              <a:gd name="connsiteY6" fmla="*/ 149309 h 217990"/>
              <a:gd name="connsiteX7" fmla="*/ 16 w 697687"/>
              <a:gd name="connsiteY7" fmla="*/ 84 h 217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7687" h="217990">
                <a:moveTo>
                  <a:pt x="16" y="84"/>
                </a:moveTo>
                <a:cubicBezTo>
                  <a:pt x="-1836" y="-3355"/>
                  <a:pt x="152416" y="99303"/>
                  <a:pt x="223853" y="128672"/>
                </a:cubicBezTo>
                <a:cubicBezTo>
                  <a:pt x="295290" y="158041"/>
                  <a:pt x="351118" y="163068"/>
                  <a:pt x="428641" y="176297"/>
                </a:cubicBezTo>
                <a:cubicBezTo>
                  <a:pt x="506164" y="189526"/>
                  <a:pt x="656977" y="201168"/>
                  <a:pt x="688991" y="208047"/>
                </a:cubicBezTo>
                <a:cubicBezTo>
                  <a:pt x="721006" y="214926"/>
                  <a:pt x="656976" y="219424"/>
                  <a:pt x="620728" y="217572"/>
                </a:cubicBezTo>
                <a:cubicBezTo>
                  <a:pt x="584480" y="215720"/>
                  <a:pt x="535797" y="208311"/>
                  <a:pt x="471503" y="196934"/>
                </a:cubicBezTo>
                <a:cubicBezTo>
                  <a:pt x="407209" y="185557"/>
                  <a:pt x="316458" y="182117"/>
                  <a:pt x="234966" y="149309"/>
                </a:cubicBezTo>
                <a:cubicBezTo>
                  <a:pt x="153474" y="116501"/>
                  <a:pt x="1868" y="3523"/>
                  <a:pt x="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: 図形 176">
            <a:extLst>
              <a:ext uri="{FF2B5EF4-FFF2-40B4-BE49-F238E27FC236}">
                <a16:creationId xmlns:a16="http://schemas.microsoft.com/office/drawing/2014/main" id="{2F9B446C-88B9-444C-8152-50358F15570A}"/>
              </a:ext>
            </a:extLst>
          </p:cNvPr>
          <p:cNvSpPr/>
          <p:nvPr/>
        </p:nvSpPr>
        <p:spPr>
          <a:xfrm>
            <a:off x="3713137" y="5546437"/>
            <a:ext cx="427801" cy="512637"/>
          </a:xfrm>
          <a:custGeom>
            <a:avLst/>
            <a:gdLst>
              <a:gd name="connsiteX0" fmla="*/ 1613 w 427801"/>
              <a:gd name="connsiteY0" fmla="*/ 3463 h 512637"/>
              <a:gd name="connsiteX1" fmla="*/ 182588 w 427801"/>
              <a:gd name="connsiteY1" fmla="*/ 286038 h 512637"/>
              <a:gd name="connsiteX2" fmla="*/ 420713 w 427801"/>
              <a:gd name="connsiteY2" fmla="*/ 506701 h 512637"/>
              <a:gd name="connsiteX3" fmla="*/ 369913 w 427801"/>
              <a:gd name="connsiteY3" fmla="*/ 454313 h 512637"/>
              <a:gd name="connsiteX4" fmla="*/ 292126 w 427801"/>
              <a:gd name="connsiteY4" fmla="*/ 374938 h 512637"/>
              <a:gd name="connsiteX5" fmla="*/ 222276 w 427801"/>
              <a:gd name="connsiteY5" fmla="*/ 297151 h 512637"/>
              <a:gd name="connsiteX6" fmla="*/ 100038 w 427801"/>
              <a:gd name="connsiteY6" fmla="*/ 138401 h 512637"/>
              <a:gd name="connsiteX7" fmla="*/ 1613 w 427801"/>
              <a:gd name="connsiteY7" fmla="*/ 3463 h 512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7801" h="512637">
                <a:moveTo>
                  <a:pt x="1613" y="3463"/>
                </a:moveTo>
                <a:cubicBezTo>
                  <a:pt x="15371" y="28069"/>
                  <a:pt x="112738" y="202165"/>
                  <a:pt x="182588" y="286038"/>
                </a:cubicBezTo>
                <a:cubicBezTo>
                  <a:pt x="252438" y="369911"/>
                  <a:pt x="389492" y="478655"/>
                  <a:pt x="420713" y="506701"/>
                </a:cubicBezTo>
                <a:cubicBezTo>
                  <a:pt x="451934" y="534747"/>
                  <a:pt x="369913" y="454313"/>
                  <a:pt x="369913" y="454313"/>
                </a:cubicBezTo>
                <a:cubicBezTo>
                  <a:pt x="348482" y="432353"/>
                  <a:pt x="316732" y="401132"/>
                  <a:pt x="292126" y="374938"/>
                </a:cubicBezTo>
                <a:cubicBezTo>
                  <a:pt x="267520" y="348744"/>
                  <a:pt x="254291" y="336574"/>
                  <a:pt x="222276" y="297151"/>
                </a:cubicBezTo>
                <a:cubicBezTo>
                  <a:pt x="190261" y="257728"/>
                  <a:pt x="134434" y="184968"/>
                  <a:pt x="100038" y="138401"/>
                </a:cubicBezTo>
                <a:cubicBezTo>
                  <a:pt x="65642" y="91834"/>
                  <a:pt x="-12145" y="-21143"/>
                  <a:pt x="1613" y="34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: 図形 177">
            <a:extLst>
              <a:ext uri="{FF2B5EF4-FFF2-40B4-BE49-F238E27FC236}">
                <a16:creationId xmlns:a16="http://schemas.microsoft.com/office/drawing/2014/main" id="{AEBEFE0C-DD14-4A14-A7DA-0947EDF0C0F0}"/>
              </a:ext>
            </a:extLst>
          </p:cNvPr>
          <p:cNvSpPr/>
          <p:nvPr/>
        </p:nvSpPr>
        <p:spPr>
          <a:xfrm>
            <a:off x="3368625" y="4740204"/>
            <a:ext cx="73076" cy="217974"/>
          </a:xfrm>
          <a:custGeom>
            <a:avLst/>
            <a:gdLst>
              <a:gd name="connsiteX0" fmla="*/ 17513 w 73076"/>
              <a:gd name="connsiteY0" fmla="*/ 71 h 217974"/>
              <a:gd name="connsiteX1" fmla="*/ 50 w 73076"/>
              <a:gd name="connsiteY1" fmla="*/ 95321 h 217974"/>
              <a:gd name="connsiteX2" fmla="*/ 23863 w 73076"/>
              <a:gd name="connsiteY2" fmla="*/ 160409 h 217974"/>
              <a:gd name="connsiteX3" fmla="*/ 73075 w 73076"/>
              <a:gd name="connsiteY3" fmla="*/ 217559 h 217974"/>
              <a:gd name="connsiteX4" fmla="*/ 22275 w 73076"/>
              <a:gd name="connsiteY4" fmla="*/ 130246 h 217974"/>
              <a:gd name="connsiteX5" fmla="*/ 15925 w 73076"/>
              <a:gd name="connsiteY5" fmla="*/ 111196 h 217974"/>
              <a:gd name="connsiteX6" fmla="*/ 17513 w 73076"/>
              <a:gd name="connsiteY6" fmla="*/ 71 h 21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076" h="217974">
                <a:moveTo>
                  <a:pt x="17513" y="71"/>
                </a:moveTo>
                <a:cubicBezTo>
                  <a:pt x="14867" y="-2575"/>
                  <a:pt x="-1008" y="68598"/>
                  <a:pt x="50" y="95321"/>
                </a:cubicBezTo>
                <a:cubicBezTo>
                  <a:pt x="1108" y="122044"/>
                  <a:pt x="11692" y="140036"/>
                  <a:pt x="23863" y="160409"/>
                </a:cubicBezTo>
                <a:cubicBezTo>
                  <a:pt x="36034" y="180782"/>
                  <a:pt x="73340" y="222586"/>
                  <a:pt x="73075" y="217559"/>
                </a:cubicBezTo>
                <a:cubicBezTo>
                  <a:pt x="72810" y="212532"/>
                  <a:pt x="31800" y="147973"/>
                  <a:pt x="22275" y="130246"/>
                </a:cubicBezTo>
                <a:cubicBezTo>
                  <a:pt x="12750" y="112519"/>
                  <a:pt x="16189" y="129717"/>
                  <a:pt x="15925" y="111196"/>
                </a:cubicBezTo>
                <a:cubicBezTo>
                  <a:pt x="15661" y="92675"/>
                  <a:pt x="20159" y="2717"/>
                  <a:pt x="17513" y="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: 図形 178">
            <a:extLst>
              <a:ext uri="{FF2B5EF4-FFF2-40B4-BE49-F238E27FC236}">
                <a16:creationId xmlns:a16="http://schemas.microsoft.com/office/drawing/2014/main" id="{D3ADB0AB-03CB-4096-91A5-49B23993D993}"/>
              </a:ext>
            </a:extLst>
          </p:cNvPr>
          <p:cNvSpPr/>
          <p:nvPr/>
        </p:nvSpPr>
        <p:spPr>
          <a:xfrm>
            <a:off x="3451107" y="4993380"/>
            <a:ext cx="130650" cy="268396"/>
          </a:xfrm>
          <a:custGeom>
            <a:avLst/>
            <a:gdLst>
              <a:gd name="connsiteX0" fmla="*/ 118 w 130650"/>
              <a:gd name="connsiteY0" fmla="*/ 895 h 268396"/>
              <a:gd name="connsiteX1" fmla="*/ 123943 w 130650"/>
              <a:gd name="connsiteY1" fmla="*/ 261245 h 268396"/>
              <a:gd name="connsiteX2" fmla="*/ 101718 w 130650"/>
              <a:gd name="connsiteY2" fmla="*/ 178695 h 268396"/>
              <a:gd name="connsiteX3" fmla="*/ 118 w 130650"/>
              <a:gd name="connsiteY3" fmla="*/ 895 h 268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650" h="268396">
                <a:moveTo>
                  <a:pt x="118" y="895"/>
                </a:moveTo>
                <a:cubicBezTo>
                  <a:pt x="3822" y="14653"/>
                  <a:pt x="107010" y="231612"/>
                  <a:pt x="123943" y="261245"/>
                </a:cubicBezTo>
                <a:cubicBezTo>
                  <a:pt x="140876" y="290878"/>
                  <a:pt x="122885" y="221558"/>
                  <a:pt x="101718" y="178695"/>
                </a:cubicBezTo>
                <a:cubicBezTo>
                  <a:pt x="80551" y="135833"/>
                  <a:pt x="-3586" y="-12863"/>
                  <a:pt x="118" y="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: 図形 179">
            <a:extLst>
              <a:ext uri="{FF2B5EF4-FFF2-40B4-BE49-F238E27FC236}">
                <a16:creationId xmlns:a16="http://schemas.microsoft.com/office/drawing/2014/main" id="{A4CD9EE6-46E8-47EA-8A09-18BE2DFAAFA3}"/>
              </a:ext>
            </a:extLst>
          </p:cNvPr>
          <p:cNvSpPr/>
          <p:nvPr/>
        </p:nvSpPr>
        <p:spPr>
          <a:xfrm>
            <a:off x="3413118" y="4740242"/>
            <a:ext cx="40076" cy="109685"/>
          </a:xfrm>
          <a:custGeom>
            <a:avLst/>
            <a:gdLst>
              <a:gd name="connsiteX0" fmla="*/ 39695 w 40076"/>
              <a:gd name="connsiteY0" fmla="*/ 33 h 109685"/>
              <a:gd name="connsiteX1" fmla="*/ 20645 w 40076"/>
              <a:gd name="connsiteY1" fmla="*/ 77821 h 109685"/>
              <a:gd name="connsiteX2" fmla="*/ 30170 w 40076"/>
              <a:gd name="connsiteY2" fmla="*/ 109571 h 109685"/>
              <a:gd name="connsiteX3" fmla="*/ 7 w 40076"/>
              <a:gd name="connsiteY3" fmla="*/ 68296 h 109685"/>
              <a:gd name="connsiteX4" fmla="*/ 39695 w 40076"/>
              <a:gd name="connsiteY4" fmla="*/ 33 h 109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076" h="109685">
                <a:moveTo>
                  <a:pt x="39695" y="33"/>
                </a:moveTo>
                <a:cubicBezTo>
                  <a:pt x="43135" y="1621"/>
                  <a:pt x="22232" y="59565"/>
                  <a:pt x="20645" y="77821"/>
                </a:cubicBezTo>
                <a:cubicBezTo>
                  <a:pt x="19057" y="96077"/>
                  <a:pt x="33610" y="111159"/>
                  <a:pt x="30170" y="109571"/>
                </a:cubicBezTo>
                <a:cubicBezTo>
                  <a:pt x="26730" y="107984"/>
                  <a:pt x="-522" y="83642"/>
                  <a:pt x="7" y="68296"/>
                </a:cubicBezTo>
                <a:cubicBezTo>
                  <a:pt x="536" y="52950"/>
                  <a:pt x="36255" y="-1555"/>
                  <a:pt x="39695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: 図形 181">
            <a:extLst>
              <a:ext uri="{FF2B5EF4-FFF2-40B4-BE49-F238E27FC236}">
                <a16:creationId xmlns:a16="http://schemas.microsoft.com/office/drawing/2014/main" id="{F0AE9872-6BB0-4935-974E-95A660B669FB}"/>
              </a:ext>
            </a:extLst>
          </p:cNvPr>
          <p:cNvSpPr/>
          <p:nvPr/>
        </p:nvSpPr>
        <p:spPr>
          <a:xfrm>
            <a:off x="5275225" y="2885666"/>
            <a:ext cx="41932" cy="445337"/>
          </a:xfrm>
          <a:custGeom>
            <a:avLst/>
            <a:gdLst>
              <a:gd name="connsiteX0" fmla="*/ 25438 w 41932"/>
              <a:gd name="connsiteY0" fmla="*/ 409 h 445337"/>
              <a:gd name="connsiteX1" fmla="*/ 41313 w 41932"/>
              <a:gd name="connsiteY1" fmla="*/ 252822 h 445337"/>
              <a:gd name="connsiteX2" fmla="*/ 38 w 41932"/>
              <a:gd name="connsiteY2" fmla="*/ 444909 h 445337"/>
              <a:gd name="connsiteX3" fmla="*/ 33375 w 41932"/>
              <a:gd name="connsiteY3" fmla="*/ 200434 h 445337"/>
              <a:gd name="connsiteX4" fmla="*/ 25438 w 41932"/>
              <a:gd name="connsiteY4" fmla="*/ 409 h 44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932" h="445337">
                <a:moveTo>
                  <a:pt x="25438" y="409"/>
                </a:moveTo>
                <a:cubicBezTo>
                  <a:pt x="26761" y="9140"/>
                  <a:pt x="45546" y="178739"/>
                  <a:pt x="41313" y="252822"/>
                </a:cubicBezTo>
                <a:cubicBezTo>
                  <a:pt x="37080" y="326905"/>
                  <a:pt x="1361" y="453640"/>
                  <a:pt x="38" y="444909"/>
                </a:cubicBezTo>
                <a:cubicBezTo>
                  <a:pt x="-1285" y="436178"/>
                  <a:pt x="32317" y="276105"/>
                  <a:pt x="33375" y="200434"/>
                </a:cubicBezTo>
                <a:cubicBezTo>
                  <a:pt x="34433" y="124763"/>
                  <a:pt x="24115" y="-8322"/>
                  <a:pt x="25438" y="4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: 図形 182">
            <a:extLst>
              <a:ext uri="{FF2B5EF4-FFF2-40B4-BE49-F238E27FC236}">
                <a16:creationId xmlns:a16="http://schemas.microsoft.com/office/drawing/2014/main" id="{9A4DC6F1-B552-4813-B214-0D97EEC95963}"/>
              </a:ext>
            </a:extLst>
          </p:cNvPr>
          <p:cNvSpPr/>
          <p:nvPr/>
        </p:nvSpPr>
        <p:spPr>
          <a:xfrm>
            <a:off x="3844797" y="3018954"/>
            <a:ext cx="192542" cy="64939"/>
          </a:xfrm>
          <a:custGeom>
            <a:avLst/>
            <a:gdLst>
              <a:gd name="connsiteX0" fmla="*/ 128 w 192542"/>
              <a:gd name="connsiteY0" fmla="*/ 471 h 64939"/>
              <a:gd name="connsiteX1" fmla="*/ 108078 w 192542"/>
              <a:gd name="connsiteY1" fmla="*/ 27459 h 64939"/>
              <a:gd name="connsiteX2" fmla="*/ 189041 w 192542"/>
              <a:gd name="connsiteY2" fmla="*/ 14759 h 64939"/>
              <a:gd name="connsiteX3" fmla="*/ 174753 w 192542"/>
              <a:gd name="connsiteY3" fmla="*/ 40159 h 64939"/>
              <a:gd name="connsiteX4" fmla="*/ 146178 w 192542"/>
              <a:gd name="connsiteY4" fmla="*/ 63971 h 64939"/>
              <a:gd name="connsiteX5" fmla="*/ 87441 w 192542"/>
              <a:gd name="connsiteY5" fmla="*/ 54446 h 64939"/>
              <a:gd name="connsiteX6" fmla="*/ 128 w 192542"/>
              <a:gd name="connsiteY6" fmla="*/ 471 h 64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542" h="64939">
                <a:moveTo>
                  <a:pt x="128" y="471"/>
                </a:moveTo>
                <a:cubicBezTo>
                  <a:pt x="3567" y="-4027"/>
                  <a:pt x="76593" y="25078"/>
                  <a:pt x="108078" y="27459"/>
                </a:cubicBezTo>
                <a:cubicBezTo>
                  <a:pt x="139564" y="29840"/>
                  <a:pt x="177929" y="12642"/>
                  <a:pt x="189041" y="14759"/>
                </a:cubicBezTo>
                <a:cubicBezTo>
                  <a:pt x="200153" y="16876"/>
                  <a:pt x="181897" y="31957"/>
                  <a:pt x="174753" y="40159"/>
                </a:cubicBezTo>
                <a:cubicBezTo>
                  <a:pt x="167609" y="48361"/>
                  <a:pt x="160730" y="61590"/>
                  <a:pt x="146178" y="63971"/>
                </a:cubicBezTo>
                <a:cubicBezTo>
                  <a:pt x="131626" y="66352"/>
                  <a:pt x="111783" y="64765"/>
                  <a:pt x="87441" y="54446"/>
                </a:cubicBezTo>
                <a:cubicBezTo>
                  <a:pt x="63099" y="44127"/>
                  <a:pt x="-3311" y="4969"/>
                  <a:pt x="128" y="471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: 図形 183">
            <a:extLst>
              <a:ext uri="{FF2B5EF4-FFF2-40B4-BE49-F238E27FC236}">
                <a16:creationId xmlns:a16="http://schemas.microsoft.com/office/drawing/2014/main" id="{AC82DD10-E5E3-4825-9FA4-D15F3C08AC15}"/>
              </a:ext>
            </a:extLst>
          </p:cNvPr>
          <p:cNvSpPr/>
          <p:nvPr/>
        </p:nvSpPr>
        <p:spPr>
          <a:xfrm>
            <a:off x="4561306" y="3972942"/>
            <a:ext cx="247845" cy="190800"/>
          </a:xfrm>
          <a:custGeom>
            <a:avLst/>
            <a:gdLst>
              <a:gd name="connsiteX0" fmla="*/ 247761 w 247845"/>
              <a:gd name="connsiteY0" fmla="*/ 41 h 190800"/>
              <a:gd name="connsiteX1" fmla="*/ 103827 w 247845"/>
              <a:gd name="connsiteY1" fmla="*/ 146091 h 190800"/>
              <a:gd name="connsiteX2" fmla="*/ 111 w 247845"/>
              <a:gd name="connsiteY2" fmla="*/ 190541 h 190800"/>
              <a:gd name="connsiteX3" fmla="*/ 122877 w 247845"/>
              <a:gd name="connsiteY3" fmla="*/ 131275 h 190800"/>
              <a:gd name="connsiteX4" fmla="*/ 247761 w 247845"/>
              <a:gd name="connsiteY4" fmla="*/ 41 h 19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7845" h="190800">
                <a:moveTo>
                  <a:pt x="247761" y="41"/>
                </a:moveTo>
                <a:cubicBezTo>
                  <a:pt x="244586" y="2510"/>
                  <a:pt x="145102" y="114341"/>
                  <a:pt x="103827" y="146091"/>
                </a:cubicBezTo>
                <a:cubicBezTo>
                  <a:pt x="62552" y="177841"/>
                  <a:pt x="-3064" y="193010"/>
                  <a:pt x="111" y="190541"/>
                </a:cubicBezTo>
                <a:cubicBezTo>
                  <a:pt x="3286" y="188072"/>
                  <a:pt x="81955" y="157028"/>
                  <a:pt x="122877" y="131275"/>
                </a:cubicBezTo>
                <a:cubicBezTo>
                  <a:pt x="163799" y="105522"/>
                  <a:pt x="250936" y="-2428"/>
                  <a:pt x="247761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: 図形 184">
            <a:extLst>
              <a:ext uri="{FF2B5EF4-FFF2-40B4-BE49-F238E27FC236}">
                <a16:creationId xmlns:a16="http://schemas.microsoft.com/office/drawing/2014/main" id="{64145D8A-0FB5-47B2-887C-217471358F0A}"/>
              </a:ext>
            </a:extLst>
          </p:cNvPr>
          <p:cNvSpPr/>
          <p:nvPr/>
        </p:nvSpPr>
        <p:spPr>
          <a:xfrm>
            <a:off x="4252148" y="3981447"/>
            <a:ext cx="315812" cy="177843"/>
          </a:xfrm>
          <a:custGeom>
            <a:avLst/>
            <a:gdLst>
              <a:gd name="connsiteX0" fmla="*/ 235 w 315812"/>
              <a:gd name="connsiteY0" fmla="*/ 3 h 177843"/>
              <a:gd name="connsiteX1" fmla="*/ 106069 w 315812"/>
              <a:gd name="connsiteY1" fmla="*/ 127003 h 177843"/>
              <a:gd name="connsiteX2" fmla="*/ 154752 w 315812"/>
              <a:gd name="connsiteY2" fmla="*/ 150286 h 177843"/>
              <a:gd name="connsiteX3" fmla="*/ 315619 w 315812"/>
              <a:gd name="connsiteY3" fmla="*/ 177803 h 177843"/>
              <a:gd name="connsiteX4" fmla="*/ 186502 w 315812"/>
              <a:gd name="connsiteY4" fmla="*/ 143936 h 177843"/>
              <a:gd name="connsiteX5" fmla="*/ 137819 w 315812"/>
              <a:gd name="connsiteY5" fmla="*/ 122770 h 177843"/>
              <a:gd name="connsiteX6" fmla="*/ 235 w 315812"/>
              <a:gd name="connsiteY6" fmla="*/ 3 h 17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5812" h="177843">
                <a:moveTo>
                  <a:pt x="235" y="3"/>
                </a:moveTo>
                <a:cubicBezTo>
                  <a:pt x="-5057" y="708"/>
                  <a:pt x="80316" y="101956"/>
                  <a:pt x="106069" y="127003"/>
                </a:cubicBezTo>
                <a:cubicBezTo>
                  <a:pt x="131822" y="152050"/>
                  <a:pt x="119827" y="141819"/>
                  <a:pt x="154752" y="150286"/>
                </a:cubicBezTo>
                <a:cubicBezTo>
                  <a:pt x="189677" y="158753"/>
                  <a:pt x="310328" y="178861"/>
                  <a:pt x="315619" y="177803"/>
                </a:cubicBezTo>
                <a:cubicBezTo>
                  <a:pt x="320910" y="176745"/>
                  <a:pt x="216135" y="153108"/>
                  <a:pt x="186502" y="143936"/>
                </a:cubicBezTo>
                <a:cubicBezTo>
                  <a:pt x="156869" y="134764"/>
                  <a:pt x="168158" y="145700"/>
                  <a:pt x="137819" y="122770"/>
                </a:cubicBezTo>
                <a:cubicBezTo>
                  <a:pt x="107480" y="99840"/>
                  <a:pt x="5527" y="-702"/>
                  <a:pt x="235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: 図形 185">
            <a:extLst>
              <a:ext uri="{FF2B5EF4-FFF2-40B4-BE49-F238E27FC236}">
                <a16:creationId xmlns:a16="http://schemas.microsoft.com/office/drawing/2014/main" id="{B1038B9B-8E49-4AE7-A2AB-35A99AAB10E4}"/>
              </a:ext>
            </a:extLst>
          </p:cNvPr>
          <p:cNvSpPr/>
          <p:nvPr/>
        </p:nvSpPr>
        <p:spPr>
          <a:xfrm>
            <a:off x="4936067" y="3699911"/>
            <a:ext cx="30435" cy="188531"/>
          </a:xfrm>
          <a:custGeom>
            <a:avLst/>
            <a:gdLst>
              <a:gd name="connsiteX0" fmla="*/ 29633 w 30435"/>
              <a:gd name="connsiteY0" fmla="*/ 22 h 188531"/>
              <a:gd name="connsiteX1" fmla="*/ 27516 w 30435"/>
              <a:gd name="connsiteY1" fmla="*/ 141839 h 188531"/>
              <a:gd name="connsiteX2" fmla="*/ 0 w 30435"/>
              <a:gd name="connsiteY2" fmla="*/ 188406 h 188531"/>
              <a:gd name="connsiteX3" fmla="*/ 27516 w 30435"/>
              <a:gd name="connsiteY3" fmla="*/ 131256 h 188531"/>
              <a:gd name="connsiteX4" fmla="*/ 29633 w 30435"/>
              <a:gd name="connsiteY4" fmla="*/ 22 h 188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35" h="188531">
                <a:moveTo>
                  <a:pt x="29633" y="22"/>
                </a:moveTo>
                <a:cubicBezTo>
                  <a:pt x="29633" y="1786"/>
                  <a:pt x="32455" y="110442"/>
                  <a:pt x="27516" y="141839"/>
                </a:cubicBezTo>
                <a:cubicBezTo>
                  <a:pt x="22577" y="173236"/>
                  <a:pt x="0" y="190170"/>
                  <a:pt x="0" y="188406"/>
                </a:cubicBezTo>
                <a:cubicBezTo>
                  <a:pt x="0" y="186642"/>
                  <a:pt x="23283" y="159478"/>
                  <a:pt x="27516" y="131256"/>
                </a:cubicBezTo>
                <a:cubicBezTo>
                  <a:pt x="31749" y="103034"/>
                  <a:pt x="29633" y="-1742"/>
                  <a:pt x="29633" y="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: 図形 186">
            <a:extLst>
              <a:ext uri="{FF2B5EF4-FFF2-40B4-BE49-F238E27FC236}">
                <a16:creationId xmlns:a16="http://schemas.microsoft.com/office/drawing/2014/main" id="{AA3DC35D-D2FF-4FC5-8174-0AC767A9F5A0}"/>
              </a:ext>
            </a:extLst>
          </p:cNvPr>
          <p:cNvSpPr/>
          <p:nvPr/>
        </p:nvSpPr>
        <p:spPr>
          <a:xfrm>
            <a:off x="4892410" y="3888495"/>
            <a:ext cx="252021" cy="121504"/>
          </a:xfrm>
          <a:custGeom>
            <a:avLst/>
            <a:gdLst>
              <a:gd name="connsiteX0" fmla="*/ 251090 w 252021"/>
              <a:gd name="connsiteY0" fmla="*/ 1938 h 121504"/>
              <a:gd name="connsiteX1" fmla="*/ 83873 w 252021"/>
              <a:gd name="connsiteY1" fmla="*/ 73905 h 121504"/>
              <a:gd name="connsiteX2" fmla="*/ 1323 w 252021"/>
              <a:gd name="connsiteY2" fmla="*/ 120472 h 121504"/>
              <a:gd name="connsiteX3" fmla="*/ 145257 w 252021"/>
              <a:gd name="connsiteY3" fmla="*/ 29455 h 121504"/>
              <a:gd name="connsiteX4" fmla="*/ 251090 w 252021"/>
              <a:gd name="connsiteY4" fmla="*/ 1938 h 121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2021" h="121504">
                <a:moveTo>
                  <a:pt x="251090" y="1938"/>
                </a:moveTo>
                <a:cubicBezTo>
                  <a:pt x="240859" y="9346"/>
                  <a:pt x="125501" y="54149"/>
                  <a:pt x="83873" y="73905"/>
                </a:cubicBezTo>
                <a:cubicBezTo>
                  <a:pt x="42245" y="93661"/>
                  <a:pt x="-8908" y="127880"/>
                  <a:pt x="1323" y="120472"/>
                </a:cubicBezTo>
                <a:cubicBezTo>
                  <a:pt x="11554" y="113064"/>
                  <a:pt x="105746" y="49563"/>
                  <a:pt x="145257" y="29455"/>
                </a:cubicBezTo>
                <a:cubicBezTo>
                  <a:pt x="184768" y="9347"/>
                  <a:pt x="261321" y="-5470"/>
                  <a:pt x="251090" y="19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: 図形 188">
            <a:extLst>
              <a:ext uri="{FF2B5EF4-FFF2-40B4-BE49-F238E27FC236}">
                <a16:creationId xmlns:a16="http://schemas.microsoft.com/office/drawing/2014/main" id="{23619DF1-45E1-4916-8906-F7F326F6FF2E}"/>
              </a:ext>
            </a:extLst>
          </p:cNvPr>
          <p:cNvSpPr/>
          <p:nvPr/>
        </p:nvSpPr>
        <p:spPr>
          <a:xfrm>
            <a:off x="5114917" y="3184507"/>
            <a:ext cx="122445" cy="320709"/>
          </a:xfrm>
          <a:custGeom>
            <a:avLst/>
            <a:gdLst>
              <a:gd name="connsiteX0" fmla="*/ 101608 w 122445"/>
              <a:gd name="connsiteY0" fmla="*/ 18 h 320709"/>
              <a:gd name="connsiteX1" fmla="*/ 117483 w 122445"/>
              <a:gd name="connsiteY1" fmla="*/ 158768 h 320709"/>
              <a:gd name="connsiteX2" fmla="*/ 8 w 122445"/>
              <a:gd name="connsiteY2" fmla="*/ 320693 h 320709"/>
              <a:gd name="connsiteX3" fmla="*/ 111133 w 122445"/>
              <a:gd name="connsiteY3" fmla="*/ 149243 h 320709"/>
              <a:gd name="connsiteX4" fmla="*/ 101608 w 122445"/>
              <a:gd name="connsiteY4" fmla="*/ 18 h 32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5" h="320709">
                <a:moveTo>
                  <a:pt x="101608" y="18"/>
                </a:moveTo>
                <a:cubicBezTo>
                  <a:pt x="102666" y="1606"/>
                  <a:pt x="134416" y="105322"/>
                  <a:pt x="117483" y="158768"/>
                </a:cubicBezTo>
                <a:cubicBezTo>
                  <a:pt x="100550" y="212214"/>
                  <a:pt x="1066" y="322281"/>
                  <a:pt x="8" y="320693"/>
                </a:cubicBezTo>
                <a:cubicBezTo>
                  <a:pt x="-1050" y="319105"/>
                  <a:pt x="92612" y="197926"/>
                  <a:pt x="111133" y="149243"/>
                </a:cubicBezTo>
                <a:cubicBezTo>
                  <a:pt x="129654" y="100560"/>
                  <a:pt x="100550" y="-1570"/>
                  <a:pt x="101608" y="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: 図形 189">
            <a:extLst>
              <a:ext uri="{FF2B5EF4-FFF2-40B4-BE49-F238E27FC236}">
                <a16:creationId xmlns:a16="http://schemas.microsoft.com/office/drawing/2014/main" id="{B5F6B8A1-68C0-45B4-8744-EE888759FEF1}"/>
              </a:ext>
            </a:extLst>
          </p:cNvPr>
          <p:cNvSpPr/>
          <p:nvPr/>
        </p:nvSpPr>
        <p:spPr>
          <a:xfrm>
            <a:off x="5165633" y="3612800"/>
            <a:ext cx="73544" cy="257921"/>
          </a:xfrm>
          <a:custGeom>
            <a:avLst/>
            <a:gdLst>
              <a:gd name="connsiteX0" fmla="*/ 73117 w 73544"/>
              <a:gd name="connsiteY0" fmla="*/ 350 h 257921"/>
              <a:gd name="connsiteX1" fmla="*/ 57242 w 73544"/>
              <a:gd name="connsiteY1" fmla="*/ 149575 h 257921"/>
              <a:gd name="connsiteX2" fmla="*/ 92 w 73544"/>
              <a:gd name="connsiteY2" fmla="*/ 257525 h 257921"/>
              <a:gd name="connsiteX3" fmla="*/ 44542 w 73544"/>
              <a:gd name="connsiteY3" fmla="*/ 111475 h 257921"/>
              <a:gd name="connsiteX4" fmla="*/ 73117 w 73544"/>
              <a:gd name="connsiteY4" fmla="*/ 350 h 2579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544" h="257921">
                <a:moveTo>
                  <a:pt x="73117" y="350"/>
                </a:moveTo>
                <a:cubicBezTo>
                  <a:pt x="75234" y="6700"/>
                  <a:pt x="69413" y="106713"/>
                  <a:pt x="57242" y="149575"/>
                </a:cubicBezTo>
                <a:cubicBezTo>
                  <a:pt x="45071" y="192437"/>
                  <a:pt x="2209" y="263875"/>
                  <a:pt x="92" y="257525"/>
                </a:cubicBezTo>
                <a:cubicBezTo>
                  <a:pt x="-2025" y="251175"/>
                  <a:pt x="32900" y="147458"/>
                  <a:pt x="44542" y="111475"/>
                </a:cubicBezTo>
                <a:cubicBezTo>
                  <a:pt x="56184" y="75492"/>
                  <a:pt x="71000" y="-6000"/>
                  <a:pt x="73117" y="3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: 図形 190">
            <a:extLst>
              <a:ext uri="{FF2B5EF4-FFF2-40B4-BE49-F238E27FC236}">
                <a16:creationId xmlns:a16="http://schemas.microsoft.com/office/drawing/2014/main" id="{D171BE01-70BB-471F-B25E-92B451D2F726}"/>
              </a:ext>
            </a:extLst>
          </p:cNvPr>
          <p:cNvSpPr/>
          <p:nvPr/>
        </p:nvSpPr>
        <p:spPr>
          <a:xfrm>
            <a:off x="5276834" y="3225310"/>
            <a:ext cx="67087" cy="381490"/>
          </a:xfrm>
          <a:custGeom>
            <a:avLst/>
            <a:gdLst>
              <a:gd name="connsiteX0" fmla="*/ 63516 w 67087"/>
              <a:gd name="connsiteY0" fmla="*/ 490 h 381490"/>
              <a:gd name="connsiteX1" fmla="*/ 57166 w 67087"/>
              <a:gd name="connsiteY1" fmla="*/ 171940 h 381490"/>
              <a:gd name="connsiteX2" fmla="*/ 16 w 67087"/>
              <a:gd name="connsiteY2" fmla="*/ 381490 h 381490"/>
              <a:gd name="connsiteX3" fmla="*/ 50816 w 67087"/>
              <a:gd name="connsiteY3" fmla="*/ 171940 h 381490"/>
              <a:gd name="connsiteX4" fmla="*/ 19066 w 67087"/>
              <a:gd name="connsiteY4" fmla="*/ 225915 h 381490"/>
              <a:gd name="connsiteX5" fmla="*/ 63516 w 67087"/>
              <a:gd name="connsiteY5" fmla="*/ 490 h 381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087" h="381490">
                <a:moveTo>
                  <a:pt x="63516" y="490"/>
                </a:moveTo>
                <a:cubicBezTo>
                  <a:pt x="69866" y="-8506"/>
                  <a:pt x="67749" y="108440"/>
                  <a:pt x="57166" y="171940"/>
                </a:cubicBezTo>
                <a:cubicBezTo>
                  <a:pt x="46583" y="235440"/>
                  <a:pt x="1074" y="381490"/>
                  <a:pt x="16" y="381490"/>
                </a:cubicBezTo>
                <a:cubicBezTo>
                  <a:pt x="-1042" y="381490"/>
                  <a:pt x="47641" y="197869"/>
                  <a:pt x="50816" y="171940"/>
                </a:cubicBezTo>
                <a:cubicBezTo>
                  <a:pt x="53991" y="146011"/>
                  <a:pt x="16420" y="248140"/>
                  <a:pt x="19066" y="225915"/>
                </a:cubicBezTo>
                <a:cubicBezTo>
                  <a:pt x="21712" y="203690"/>
                  <a:pt x="57166" y="9486"/>
                  <a:pt x="63516" y="4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フリーフォーム: 図形 260">
            <a:extLst>
              <a:ext uri="{FF2B5EF4-FFF2-40B4-BE49-F238E27FC236}">
                <a16:creationId xmlns:a16="http://schemas.microsoft.com/office/drawing/2014/main" id="{8AD4D3FB-8B78-4A0A-9FA4-9190C720762A}"/>
              </a:ext>
            </a:extLst>
          </p:cNvPr>
          <p:cNvSpPr/>
          <p:nvPr/>
        </p:nvSpPr>
        <p:spPr>
          <a:xfrm>
            <a:off x="4568476" y="2709656"/>
            <a:ext cx="257081" cy="92282"/>
          </a:xfrm>
          <a:custGeom>
            <a:avLst/>
            <a:gdLst>
              <a:gd name="connsiteX0" fmla="*/ 349 w 257081"/>
              <a:gd name="connsiteY0" fmla="*/ 92282 h 92282"/>
              <a:gd name="connsiteX1" fmla="*/ 90837 w 257081"/>
              <a:gd name="connsiteY1" fmla="*/ 22432 h 92282"/>
              <a:gd name="connsiteX2" fmla="*/ 167037 w 257081"/>
              <a:gd name="connsiteY2" fmla="*/ 207 h 92282"/>
              <a:gd name="connsiteX3" fmla="*/ 255937 w 257081"/>
              <a:gd name="connsiteY3" fmla="*/ 11319 h 92282"/>
              <a:gd name="connsiteX4" fmla="*/ 211487 w 257081"/>
              <a:gd name="connsiteY4" fmla="*/ 11319 h 92282"/>
              <a:gd name="connsiteX5" fmla="*/ 125762 w 257081"/>
              <a:gd name="connsiteY5" fmla="*/ 20844 h 92282"/>
              <a:gd name="connsiteX6" fmla="*/ 349 w 257081"/>
              <a:gd name="connsiteY6" fmla="*/ 92282 h 9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7081" h="92282">
                <a:moveTo>
                  <a:pt x="349" y="92282"/>
                </a:moveTo>
                <a:cubicBezTo>
                  <a:pt x="-5472" y="92547"/>
                  <a:pt x="63056" y="37778"/>
                  <a:pt x="90837" y="22432"/>
                </a:cubicBezTo>
                <a:cubicBezTo>
                  <a:pt x="118618" y="7086"/>
                  <a:pt x="139520" y="2059"/>
                  <a:pt x="167037" y="207"/>
                </a:cubicBezTo>
                <a:cubicBezTo>
                  <a:pt x="194554" y="-1645"/>
                  <a:pt x="248529" y="9467"/>
                  <a:pt x="255937" y="11319"/>
                </a:cubicBezTo>
                <a:cubicBezTo>
                  <a:pt x="263345" y="13171"/>
                  <a:pt x="233183" y="9732"/>
                  <a:pt x="211487" y="11319"/>
                </a:cubicBezTo>
                <a:cubicBezTo>
                  <a:pt x="189791" y="12906"/>
                  <a:pt x="159100" y="8408"/>
                  <a:pt x="125762" y="20844"/>
                </a:cubicBezTo>
                <a:cubicBezTo>
                  <a:pt x="92425" y="33279"/>
                  <a:pt x="6170" y="92017"/>
                  <a:pt x="349" y="92282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" name="フリーフォーム: 図形 262">
            <a:extLst>
              <a:ext uri="{FF2B5EF4-FFF2-40B4-BE49-F238E27FC236}">
                <a16:creationId xmlns:a16="http://schemas.microsoft.com/office/drawing/2014/main" id="{190ADE5C-11FA-4555-946A-AB357CE217B1}"/>
              </a:ext>
            </a:extLst>
          </p:cNvPr>
          <p:cNvSpPr/>
          <p:nvPr/>
        </p:nvSpPr>
        <p:spPr>
          <a:xfrm>
            <a:off x="4650073" y="2742973"/>
            <a:ext cx="262092" cy="46539"/>
          </a:xfrm>
          <a:custGeom>
            <a:avLst/>
            <a:gdLst>
              <a:gd name="connsiteX0" fmla="*/ 1302 w 262092"/>
              <a:gd name="connsiteY0" fmla="*/ 46265 h 46539"/>
              <a:gd name="connsiteX1" fmla="*/ 77502 w 262092"/>
              <a:gd name="connsiteY1" fmla="*/ 9752 h 46539"/>
              <a:gd name="connsiteX2" fmla="*/ 147352 w 262092"/>
              <a:gd name="connsiteY2" fmla="*/ 1815 h 46539"/>
              <a:gd name="connsiteX3" fmla="*/ 258477 w 262092"/>
              <a:gd name="connsiteY3" fmla="*/ 38327 h 46539"/>
              <a:gd name="connsiteX4" fmla="*/ 226727 w 262092"/>
              <a:gd name="connsiteY4" fmla="*/ 33565 h 46539"/>
              <a:gd name="connsiteX5" fmla="*/ 144177 w 262092"/>
              <a:gd name="connsiteY5" fmla="*/ 27215 h 46539"/>
              <a:gd name="connsiteX6" fmla="*/ 1302 w 262092"/>
              <a:gd name="connsiteY6" fmla="*/ 46265 h 4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2092" h="46539">
                <a:moveTo>
                  <a:pt x="1302" y="46265"/>
                </a:moveTo>
                <a:cubicBezTo>
                  <a:pt x="-9810" y="43355"/>
                  <a:pt x="53160" y="17160"/>
                  <a:pt x="77502" y="9752"/>
                </a:cubicBezTo>
                <a:cubicBezTo>
                  <a:pt x="101844" y="2344"/>
                  <a:pt x="117190" y="-2948"/>
                  <a:pt x="147352" y="1815"/>
                </a:cubicBezTo>
                <a:cubicBezTo>
                  <a:pt x="177515" y="6577"/>
                  <a:pt x="245248" y="33035"/>
                  <a:pt x="258477" y="38327"/>
                </a:cubicBezTo>
                <a:cubicBezTo>
                  <a:pt x="271706" y="43619"/>
                  <a:pt x="245777" y="35417"/>
                  <a:pt x="226727" y="33565"/>
                </a:cubicBezTo>
                <a:cubicBezTo>
                  <a:pt x="207677" y="31713"/>
                  <a:pt x="176985" y="26421"/>
                  <a:pt x="144177" y="27215"/>
                </a:cubicBezTo>
                <a:cubicBezTo>
                  <a:pt x="111369" y="28009"/>
                  <a:pt x="12414" y="49175"/>
                  <a:pt x="1302" y="462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フリーフォーム: 図形 264">
            <a:extLst>
              <a:ext uri="{FF2B5EF4-FFF2-40B4-BE49-F238E27FC236}">
                <a16:creationId xmlns:a16="http://schemas.microsoft.com/office/drawing/2014/main" id="{AE09CF52-6A40-4796-BBD2-699E4334855D}"/>
              </a:ext>
            </a:extLst>
          </p:cNvPr>
          <p:cNvSpPr/>
          <p:nvPr/>
        </p:nvSpPr>
        <p:spPr>
          <a:xfrm>
            <a:off x="4481513" y="2633464"/>
            <a:ext cx="561977" cy="156714"/>
          </a:xfrm>
          <a:custGeom>
            <a:avLst/>
            <a:gdLst>
              <a:gd name="connsiteX0" fmla="*/ 0 w 561977"/>
              <a:gd name="connsiteY0" fmla="*/ 49411 h 156714"/>
              <a:gd name="connsiteX1" fmla="*/ 123825 w 561977"/>
              <a:gd name="connsiteY1" fmla="*/ 55761 h 156714"/>
              <a:gd name="connsiteX2" fmla="*/ 349250 w 561977"/>
              <a:gd name="connsiteY2" fmla="*/ 14486 h 156714"/>
              <a:gd name="connsiteX3" fmla="*/ 260350 w 561977"/>
              <a:gd name="connsiteY3" fmla="*/ 31949 h 156714"/>
              <a:gd name="connsiteX4" fmla="*/ 463550 w 561977"/>
              <a:gd name="connsiteY4" fmla="*/ 41474 h 156714"/>
              <a:gd name="connsiteX5" fmla="*/ 561975 w 561977"/>
              <a:gd name="connsiteY5" fmla="*/ 103386 h 156714"/>
              <a:gd name="connsiteX6" fmla="*/ 466725 w 561977"/>
              <a:gd name="connsiteY6" fmla="*/ 199 h 156714"/>
              <a:gd name="connsiteX7" fmla="*/ 522287 w 561977"/>
              <a:gd name="connsiteY7" fmla="*/ 135136 h 156714"/>
              <a:gd name="connsiteX8" fmla="*/ 477837 w 561977"/>
              <a:gd name="connsiteY8" fmla="*/ 154186 h 156714"/>
              <a:gd name="connsiteX9" fmla="*/ 520700 w 561977"/>
              <a:gd name="connsiteY9" fmla="*/ 111324 h 156714"/>
              <a:gd name="connsiteX10" fmla="*/ 377825 w 561977"/>
              <a:gd name="connsiteY10" fmla="*/ 85924 h 156714"/>
              <a:gd name="connsiteX11" fmla="*/ 519112 w 561977"/>
              <a:gd name="connsiteY11" fmla="*/ 112911 h 156714"/>
              <a:gd name="connsiteX12" fmla="*/ 161925 w 561977"/>
              <a:gd name="connsiteY12" fmla="*/ 135136 h 156714"/>
              <a:gd name="connsiteX13" fmla="*/ 428625 w 561977"/>
              <a:gd name="connsiteY13" fmla="*/ 93861 h 156714"/>
              <a:gd name="connsiteX14" fmla="*/ 171450 w 561977"/>
              <a:gd name="connsiteY14" fmla="*/ 122436 h 156714"/>
              <a:gd name="connsiteX15" fmla="*/ 254000 w 561977"/>
              <a:gd name="connsiteY15" fmla="*/ 97036 h 156714"/>
              <a:gd name="connsiteX16" fmla="*/ 112712 w 561977"/>
              <a:gd name="connsiteY16" fmla="*/ 71636 h 156714"/>
              <a:gd name="connsiteX17" fmla="*/ 0 w 561977"/>
              <a:gd name="connsiteY17" fmla="*/ 49411 h 156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1977" h="156714">
                <a:moveTo>
                  <a:pt x="0" y="49411"/>
                </a:moveTo>
                <a:cubicBezTo>
                  <a:pt x="32808" y="55496"/>
                  <a:pt x="65617" y="61582"/>
                  <a:pt x="123825" y="55761"/>
                </a:cubicBezTo>
                <a:cubicBezTo>
                  <a:pt x="182033" y="49940"/>
                  <a:pt x="326496" y="18455"/>
                  <a:pt x="349250" y="14486"/>
                </a:cubicBezTo>
                <a:cubicBezTo>
                  <a:pt x="372004" y="10517"/>
                  <a:pt x="241300" y="27451"/>
                  <a:pt x="260350" y="31949"/>
                </a:cubicBezTo>
                <a:cubicBezTo>
                  <a:pt x="279400" y="36447"/>
                  <a:pt x="413279" y="29568"/>
                  <a:pt x="463550" y="41474"/>
                </a:cubicBezTo>
                <a:cubicBezTo>
                  <a:pt x="513821" y="53380"/>
                  <a:pt x="561446" y="110265"/>
                  <a:pt x="561975" y="103386"/>
                </a:cubicBezTo>
                <a:cubicBezTo>
                  <a:pt x="562504" y="96507"/>
                  <a:pt x="473340" y="-5093"/>
                  <a:pt x="466725" y="199"/>
                </a:cubicBezTo>
                <a:cubicBezTo>
                  <a:pt x="460110" y="5491"/>
                  <a:pt x="520435" y="109472"/>
                  <a:pt x="522287" y="135136"/>
                </a:cubicBezTo>
                <a:cubicBezTo>
                  <a:pt x="524139" y="160800"/>
                  <a:pt x="478101" y="158155"/>
                  <a:pt x="477837" y="154186"/>
                </a:cubicBezTo>
                <a:cubicBezTo>
                  <a:pt x="477573" y="150217"/>
                  <a:pt x="537369" y="122701"/>
                  <a:pt x="520700" y="111324"/>
                </a:cubicBezTo>
                <a:cubicBezTo>
                  <a:pt x="504031" y="99947"/>
                  <a:pt x="378090" y="85660"/>
                  <a:pt x="377825" y="85924"/>
                </a:cubicBezTo>
                <a:cubicBezTo>
                  <a:pt x="377560" y="86188"/>
                  <a:pt x="555095" y="104709"/>
                  <a:pt x="519112" y="112911"/>
                </a:cubicBezTo>
                <a:cubicBezTo>
                  <a:pt x="483129" y="121113"/>
                  <a:pt x="177006" y="138311"/>
                  <a:pt x="161925" y="135136"/>
                </a:cubicBezTo>
                <a:cubicBezTo>
                  <a:pt x="146844" y="131961"/>
                  <a:pt x="427037" y="95978"/>
                  <a:pt x="428625" y="93861"/>
                </a:cubicBezTo>
                <a:cubicBezTo>
                  <a:pt x="430213" y="91744"/>
                  <a:pt x="200554" y="121907"/>
                  <a:pt x="171450" y="122436"/>
                </a:cubicBezTo>
                <a:cubicBezTo>
                  <a:pt x="142346" y="122965"/>
                  <a:pt x="263790" y="105503"/>
                  <a:pt x="254000" y="97036"/>
                </a:cubicBezTo>
                <a:cubicBezTo>
                  <a:pt x="244210" y="88569"/>
                  <a:pt x="112712" y="71636"/>
                  <a:pt x="112712" y="71636"/>
                </a:cubicBezTo>
                <a:lnTo>
                  <a:pt x="0" y="49411"/>
                </a:ln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" name="フリーフォーム: 図形 266">
            <a:extLst>
              <a:ext uri="{FF2B5EF4-FFF2-40B4-BE49-F238E27FC236}">
                <a16:creationId xmlns:a16="http://schemas.microsoft.com/office/drawing/2014/main" id="{FB889027-0DD8-49D2-BAF9-022AC82EF7FF}"/>
              </a:ext>
            </a:extLst>
          </p:cNvPr>
          <p:cNvSpPr/>
          <p:nvPr/>
        </p:nvSpPr>
        <p:spPr>
          <a:xfrm>
            <a:off x="4758082" y="2723757"/>
            <a:ext cx="224311" cy="74527"/>
          </a:xfrm>
          <a:custGeom>
            <a:avLst/>
            <a:gdLst>
              <a:gd name="connsiteX0" fmla="*/ 185 w 224311"/>
              <a:gd name="connsiteY0" fmla="*/ 6743 h 74527"/>
              <a:gd name="connsiteX1" fmla="*/ 114485 w 224311"/>
              <a:gd name="connsiteY1" fmla="*/ 8860 h 74527"/>
              <a:gd name="connsiteX2" fmla="*/ 222435 w 224311"/>
              <a:gd name="connsiteY2" fmla="*/ 74476 h 74527"/>
              <a:gd name="connsiteX3" fmla="*/ 180101 w 224311"/>
              <a:gd name="connsiteY3" fmla="*/ 19443 h 74527"/>
              <a:gd name="connsiteX4" fmla="*/ 142001 w 224311"/>
              <a:gd name="connsiteY4" fmla="*/ 393 h 74527"/>
              <a:gd name="connsiteX5" fmla="*/ 185 w 224311"/>
              <a:gd name="connsiteY5" fmla="*/ 6743 h 74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311" h="74527">
                <a:moveTo>
                  <a:pt x="185" y="6743"/>
                </a:moveTo>
                <a:cubicBezTo>
                  <a:pt x="-4401" y="8154"/>
                  <a:pt x="77443" y="-2429"/>
                  <a:pt x="114485" y="8860"/>
                </a:cubicBezTo>
                <a:cubicBezTo>
                  <a:pt x="151527" y="20149"/>
                  <a:pt x="211499" y="72712"/>
                  <a:pt x="222435" y="74476"/>
                </a:cubicBezTo>
                <a:cubicBezTo>
                  <a:pt x="233371" y="76240"/>
                  <a:pt x="193507" y="31790"/>
                  <a:pt x="180101" y="19443"/>
                </a:cubicBezTo>
                <a:cubicBezTo>
                  <a:pt x="166695" y="7096"/>
                  <a:pt x="167401" y="2510"/>
                  <a:pt x="142001" y="393"/>
                </a:cubicBezTo>
                <a:cubicBezTo>
                  <a:pt x="116601" y="-1724"/>
                  <a:pt x="4771" y="5332"/>
                  <a:pt x="185" y="67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" name="フリーフォーム: 図形 267">
            <a:extLst>
              <a:ext uri="{FF2B5EF4-FFF2-40B4-BE49-F238E27FC236}">
                <a16:creationId xmlns:a16="http://schemas.microsoft.com/office/drawing/2014/main" id="{89532C8E-6BB2-4ED6-9622-D19F3CDF4F72}"/>
              </a:ext>
            </a:extLst>
          </p:cNvPr>
          <p:cNvSpPr/>
          <p:nvPr/>
        </p:nvSpPr>
        <p:spPr>
          <a:xfrm>
            <a:off x="4840258" y="2640757"/>
            <a:ext cx="122082" cy="109160"/>
          </a:xfrm>
          <a:custGeom>
            <a:avLst/>
            <a:gdLst>
              <a:gd name="connsiteX0" fmla="*/ 559 w 122082"/>
              <a:gd name="connsiteY0" fmla="*/ 108793 h 109160"/>
              <a:gd name="connsiteX1" fmla="*/ 53475 w 122082"/>
              <a:gd name="connsiteY1" fmla="*/ 55876 h 109160"/>
              <a:gd name="connsiteX2" fmla="*/ 121209 w 122082"/>
              <a:gd name="connsiteY2" fmla="*/ 843 h 109160"/>
              <a:gd name="connsiteX3" fmla="*/ 87342 w 122082"/>
              <a:gd name="connsiteY3" fmla="*/ 28360 h 109160"/>
              <a:gd name="connsiteX4" fmla="*/ 559 w 122082"/>
              <a:gd name="connsiteY4" fmla="*/ 108793 h 109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082" h="109160">
                <a:moveTo>
                  <a:pt x="559" y="108793"/>
                </a:moveTo>
                <a:cubicBezTo>
                  <a:pt x="-5085" y="113379"/>
                  <a:pt x="33367" y="73868"/>
                  <a:pt x="53475" y="55876"/>
                </a:cubicBezTo>
                <a:cubicBezTo>
                  <a:pt x="73583" y="37884"/>
                  <a:pt x="121209" y="843"/>
                  <a:pt x="121209" y="843"/>
                </a:cubicBezTo>
                <a:cubicBezTo>
                  <a:pt x="126853" y="-3743"/>
                  <a:pt x="103923" y="11074"/>
                  <a:pt x="87342" y="28360"/>
                </a:cubicBezTo>
                <a:cubicBezTo>
                  <a:pt x="70761" y="45646"/>
                  <a:pt x="6203" y="104207"/>
                  <a:pt x="559" y="1087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" name="フリーフォーム: 図形 268">
            <a:extLst>
              <a:ext uri="{FF2B5EF4-FFF2-40B4-BE49-F238E27FC236}">
                <a16:creationId xmlns:a16="http://schemas.microsoft.com/office/drawing/2014/main" id="{98AB6B99-78B6-4FD6-858D-445768E2247E}"/>
              </a:ext>
            </a:extLst>
          </p:cNvPr>
          <p:cNvSpPr/>
          <p:nvPr/>
        </p:nvSpPr>
        <p:spPr>
          <a:xfrm>
            <a:off x="4833902" y="2651856"/>
            <a:ext cx="122082" cy="109160"/>
          </a:xfrm>
          <a:custGeom>
            <a:avLst/>
            <a:gdLst>
              <a:gd name="connsiteX0" fmla="*/ 559 w 122082"/>
              <a:gd name="connsiteY0" fmla="*/ 108793 h 109160"/>
              <a:gd name="connsiteX1" fmla="*/ 53475 w 122082"/>
              <a:gd name="connsiteY1" fmla="*/ 55876 h 109160"/>
              <a:gd name="connsiteX2" fmla="*/ 121209 w 122082"/>
              <a:gd name="connsiteY2" fmla="*/ 843 h 109160"/>
              <a:gd name="connsiteX3" fmla="*/ 87342 w 122082"/>
              <a:gd name="connsiteY3" fmla="*/ 28360 h 109160"/>
              <a:gd name="connsiteX4" fmla="*/ 559 w 122082"/>
              <a:gd name="connsiteY4" fmla="*/ 108793 h 109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082" h="109160">
                <a:moveTo>
                  <a:pt x="559" y="108793"/>
                </a:moveTo>
                <a:cubicBezTo>
                  <a:pt x="-5085" y="113379"/>
                  <a:pt x="33367" y="73868"/>
                  <a:pt x="53475" y="55876"/>
                </a:cubicBezTo>
                <a:cubicBezTo>
                  <a:pt x="73583" y="37884"/>
                  <a:pt x="121209" y="843"/>
                  <a:pt x="121209" y="843"/>
                </a:cubicBezTo>
                <a:cubicBezTo>
                  <a:pt x="126853" y="-3743"/>
                  <a:pt x="103923" y="11074"/>
                  <a:pt x="87342" y="28360"/>
                </a:cubicBezTo>
                <a:cubicBezTo>
                  <a:pt x="70761" y="45646"/>
                  <a:pt x="6203" y="104207"/>
                  <a:pt x="559" y="1087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" name="フリーフォーム: 図形 269">
            <a:extLst>
              <a:ext uri="{FF2B5EF4-FFF2-40B4-BE49-F238E27FC236}">
                <a16:creationId xmlns:a16="http://schemas.microsoft.com/office/drawing/2014/main" id="{887A3489-6579-4E2D-95B6-B134AC17611B}"/>
              </a:ext>
            </a:extLst>
          </p:cNvPr>
          <p:cNvSpPr/>
          <p:nvPr/>
        </p:nvSpPr>
        <p:spPr>
          <a:xfrm>
            <a:off x="4738688" y="2709863"/>
            <a:ext cx="178931" cy="27038"/>
          </a:xfrm>
          <a:custGeom>
            <a:avLst/>
            <a:gdLst>
              <a:gd name="connsiteX0" fmla="*/ 0 w 178931"/>
              <a:gd name="connsiteY0" fmla="*/ 0 h 27038"/>
              <a:gd name="connsiteX1" fmla="*/ 153987 w 178931"/>
              <a:gd name="connsiteY1" fmla="*/ 14287 h 27038"/>
              <a:gd name="connsiteX2" fmla="*/ 174625 w 178931"/>
              <a:gd name="connsiteY2" fmla="*/ 26987 h 27038"/>
              <a:gd name="connsiteX3" fmla="*/ 111125 w 178931"/>
              <a:gd name="connsiteY3" fmla="*/ 19050 h 27038"/>
              <a:gd name="connsiteX4" fmla="*/ 0 w 178931"/>
              <a:gd name="connsiteY4" fmla="*/ 0 h 27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931" h="27038">
                <a:moveTo>
                  <a:pt x="0" y="0"/>
                </a:moveTo>
                <a:cubicBezTo>
                  <a:pt x="62441" y="4894"/>
                  <a:pt x="124883" y="9789"/>
                  <a:pt x="153987" y="14287"/>
                </a:cubicBezTo>
                <a:cubicBezTo>
                  <a:pt x="183091" y="18785"/>
                  <a:pt x="181769" y="26193"/>
                  <a:pt x="174625" y="26987"/>
                </a:cubicBezTo>
                <a:cubicBezTo>
                  <a:pt x="167481" y="27781"/>
                  <a:pt x="111125" y="19050"/>
                  <a:pt x="111125" y="190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フリーフォーム: 図形 270">
            <a:extLst>
              <a:ext uri="{FF2B5EF4-FFF2-40B4-BE49-F238E27FC236}">
                <a16:creationId xmlns:a16="http://schemas.microsoft.com/office/drawing/2014/main" id="{A3C9298E-334B-4399-9EE2-4314A906EE16}"/>
              </a:ext>
            </a:extLst>
          </p:cNvPr>
          <p:cNvSpPr/>
          <p:nvPr/>
        </p:nvSpPr>
        <p:spPr>
          <a:xfrm>
            <a:off x="3932227" y="2830496"/>
            <a:ext cx="221672" cy="32186"/>
          </a:xfrm>
          <a:custGeom>
            <a:avLst/>
            <a:gdLst>
              <a:gd name="connsiteX0" fmla="*/ 11 w 221672"/>
              <a:gd name="connsiteY0" fmla="*/ 27004 h 32186"/>
              <a:gd name="connsiteX1" fmla="*/ 106373 w 221672"/>
              <a:gd name="connsiteY1" fmla="*/ 17 h 32186"/>
              <a:gd name="connsiteX2" fmla="*/ 220673 w 221672"/>
              <a:gd name="connsiteY2" fmla="*/ 31767 h 32186"/>
              <a:gd name="connsiteX3" fmla="*/ 165111 w 221672"/>
              <a:gd name="connsiteY3" fmla="*/ 19067 h 32186"/>
              <a:gd name="connsiteX4" fmla="*/ 112723 w 221672"/>
              <a:gd name="connsiteY4" fmla="*/ 9542 h 32186"/>
              <a:gd name="connsiteX5" fmla="*/ 11 w 221672"/>
              <a:gd name="connsiteY5" fmla="*/ 27004 h 32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672" h="32186">
                <a:moveTo>
                  <a:pt x="11" y="27004"/>
                </a:moveTo>
                <a:cubicBezTo>
                  <a:pt x="-1047" y="25416"/>
                  <a:pt x="69596" y="-777"/>
                  <a:pt x="106373" y="17"/>
                </a:cubicBezTo>
                <a:cubicBezTo>
                  <a:pt x="143150" y="811"/>
                  <a:pt x="210883" y="28592"/>
                  <a:pt x="220673" y="31767"/>
                </a:cubicBezTo>
                <a:cubicBezTo>
                  <a:pt x="230463" y="34942"/>
                  <a:pt x="165111" y="19067"/>
                  <a:pt x="165111" y="19067"/>
                </a:cubicBezTo>
                <a:cubicBezTo>
                  <a:pt x="147119" y="15363"/>
                  <a:pt x="137065" y="7690"/>
                  <a:pt x="112723" y="9542"/>
                </a:cubicBezTo>
                <a:cubicBezTo>
                  <a:pt x="88381" y="11394"/>
                  <a:pt x="1069" y="28592"/>
                  <a:pt x="11" y="270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フリーフォーム: 図形 271">
            <a:extLst>
              <a:ext uri="{FF2B5EF4-FFF2-40B4-BE49-F238E27FC236}">
                <a16:creationId xmlns:a16="http://schemas.microsoft.com/office/drawing/2014/main" id="{95EDDF8C-E740-4028-BD1C-BC3F190E0D2D}"/>
              </a:ext>
            </a:extLst>
          </p:cNvPr>
          <p:cNvSpPr/>
          <p:nvPr/>
        </p:nvSpPr>
        <p:spPr>
          <a:xfrm>
            <a:off x="3952788" y="2871546"/>
            <a:ext cx="151021" cy="21450"/>
          </a:xfrm>
          <a:custGeom>
            <a:avLst/>
            <a:gdLst>
              <a:gd name="connsiteX0" fmla="*/ 87 w 151021"/>
              <a:gd name="connsiteY0" fmla="*/ 20879 h 21450"/>
              <a:gd name="connsiteX1" fmla="*/ 103275 w 151021"/>
              <a:gd name="connsiteY1" fmla="*/ 16117 h 21450"/>
              <a:gd name="connsiteX2" fmla="*/ 150900 w 151021"/>
              <a:gd name="connsiteY2" fmla="*/ 14529 h 21450"/>
              <a:gd name="connsiteX3" fmla="*/ 115975 w 151021"/>
              <a:gd name="connsiteY3" fmla="*/ 1829 h 21450"/>
              <a:gd name="connsiteX4" fmla="*/ 85812 w 151021"/>
              <a:gd name="connsiteY4" fmla="*/ 242 h 21450"/>
              <a:gd name="connsiteX5" fmla="*/ 87 w 151021"/>
              <a:gd name="connsiteY5" fmla="*/ 20879 h 2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021" h="21450">
                <a:moveTo>
                  <a:pt x="87" y="20879"/>
                </a:moveTo>
                <a:cubicBezTo>
                  <a:pt x="2997" y="23525"/>
                  <a:pt x="103275" y="16117"/>
                  <a:pt x="103275" y="16117"/>
                </a:cubicBezTo>
                <a:cubicBezTo>
                  <a:pt x="128410" y="15059"/>
                  <a:pt x="148783" y="16910"/>
                  <a:pt x="150900" y="14529"/>
                </a:cubicBezTo>
                <a:cubicBezTo>
                  <a:pt x="153017" y="12148"/>
                  <a:pt x="126823" y="4210"/>
                  <a:pt x="115975" y="1829"/>
                </a:cubicBezTo>
                <a:cubicBezTo>
                  <a:pt x="105127" y="-552"/>
                  <a:pt x="104333" y="-23"/>
                  <a:pt x="85812" y="242"/>
                </a:cubicBezTo>
                <a:cubicBezTo>
                  <a:pt x="67291" y="507"/>
                  <a:pt x="-2823" y="18233"/>
                  <a:pt x="87" y="208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フリーフォーム: 図形 272">
            <a:extLst>
              <a:ext uri="{FF2B5EF4-FFF2-40B4-BE49-F238E27FC236}">
                <a16:creationId xmlns:a16="http://schemas.microsoft.com/office/drawing/2014/main" id="{1503D45A-55AF-4A61-A3D6-7F93D816C734}"/>
              </a:ext>
            </a:extLst>
          </p:cNvPr>
          <p:cNvSpPr/>
          <p:nvPr/>
        </p:nvSpPr>
        <p:spPr>
          <a:xfrm>
            <a:off x="3676454" y="2746609"/>
            <a:ext cx="609680" cy="387705"/>
          </a:xfrm>
          <a:custGeom>
            <a:avLst/>
            <a:gdLst>
              <a:gd name="connsiteX0" fmla="*/ 605034 w 609680"/>
              <a:gd name="connsiteY0" fmla="*/ 26754 h 387705"/>
              <a:gd name="connsiteX1" fmla="*/ 362146 w 609680"/>
              <a:gd name="connsiteY1" fmla="*/ 1354 h 387705"/>
              <a:gd name="connsiteX2" fmla="*/ 112909 w 609680"/>
              <a:gd name="connsiteY2" fmla="*/ 74379 h 387705"/>
              <a:gd name="connsiteX3" fmla="*/ 39884 w 609680"/>
              <a:gd name="connsiteY3" fmla="*/ 210904 h 387705"/>
              <a:gd name="connsiteX4" fmla="*/ 196 w 609680"/>
              <a:gd name="connsiteY4" fmla="*/ 369654 h 387705"/>
              <a:gd name="connsiteX5" fmla="*/ 25596 w 609680"/>
              <a:gd name="connsiteY5" fmla="*/ 293454 h 387705"/>
              <a:gd name="connsiteX6" fmla="*/ 47821 w 609680"/>
              <a:gd name="connsiteY6" fmla="*/ 387116 h 387705"/>
              <a:gd name="connsiteX7" fmla="*/ 111321 w 609680"/>
              <a:gd name="connsiteY7" fmla="*/ 334729 h 387705"/>
              <a:gd name="connsiteX8" fmla="*/ 30359 w 609680"/>
              <a:gd name="connsiteY8" fmla="*/ 364891 h 387705"/>
              <a:gd name="connsiteX9" fmla="*/ 49409 w 609680"/>
              <a:gd name="connsiteY9" fmla="*/ 295041 h 387705"/>
              <a:gd name="connsiteX10" fmla="*/ 82746 w 609680"/>
              <a:gd name="connsiteY10" fmla="*/ 212491 h 387705"/>
              <a:gd name="connsiteX11" fmla="*/ 98621 w 609680"/>
              <a:gd name="connsiteY11" fmla="*/ 223604 h 387705"/>
              <a:gd name="connsiteX12" fmla="*/ 100209 w 609680"/>
              <a:gd name="connsiteY12" fmla="*/ 241066 h 387705"/>
              <a:gd name="connsiteX13" fmla="*/ 211334 w 609680"/>
              <a:gd name="connsiteY13" fmla="*/ 168041 h 387705"/>
              <a:gd name="connsiteX14" fmla="*/ 239909 w 609680"/>
              <a:gd name="connsiteY14" fmla="*/ 164866 h 387705"/>
              <a:gd name="connsiteX15" fmla="*/ 439934 w 609680"/>
              <a:gd name="connsiteY15" fmla="*/ 129941 h 387705"/>
              <a:gd name="connsiteX16" fmla="*/ 231971 w 609680"/>
              <a:gd name="connsiteY16" fmla="*/ 123591 h 387705"/>
              <a:gd name="connsiteX17" fmla="*/ 446284 w 609680"/>
              <a:gd name="connsiteY17" fmla="*/ 69616 h 387705"/>
              <a:gd name="connsiteX18" fmla="*/ 379609 w 609680"/>
              <a:gd name="connsiteY18" fmla="*/ 93429 h 387705"/>
              <a:gd name="connsiteX19" fmla="*/ 500259 w 609680"/>
              <a:gd name="connsiteY19" fmla="*/ 74379 h 387705"/>
              <a:gd name="connsiteX20" fmla="*/ 492321 w 609680"/>
              <a:gd name="connsiteY20" fmla="*/ 74379 h 387705"/>
              <a:gd name="connsiteX21" fmla="*/ 447871 w 609680"/>
              <a:gd name="connsiteY21" fmla="*/ 74379 h 387705"/>
              <a:gd name="connsiteX22" fmla="*/ 506609 w 609680"/>
              <a:gd name="connsiteY22" fmla="*/ 53741 h 387705"/>
              <a:gd name="connsiteX23" fmla="*/ 520896 w 609680"/>
              <a:gd name="connsiteY23" fmla="*/ 25166 h 387705"/>
              <a:gd name="connsiteX24" fmla="*/ 605034 w 609680"/>
              <a:gd name="connsiteY24" fmla="*/ 26754 h 387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09680" h="387705">
                <a:moveTo>
                  <a:pt x="605034" y="26754"/>
                </a:moveTo>
                <a:cubicBezTo>
                  <a:pt x="578576" y="22785"/>
                  <a:pt x="444167" y="-6583"/>
                  <a:pt x="362146" y="1354"/>
                </a:cubicBezTo>
                <a:cubicBezTo>
                  <a:pt x="280125" y="9291"/>
                  <a:pt x="166619" y="39454"/>
                  <a:pt x="112909" y="74379"/>
                </a:cubicBezTo>
                <a:cubicBezTo>
                  <a:pt x="59199" y="109304"/>
                  <a:pt x="58669" y="161692"/>
                  <a:pt x="39884" y="210904"/>
                </a:cubicBezTo>
                <a:cubicBezTo>
                  <a:pt x="21099" y="260116"/>
                  <a:pt x="2577" y="355896"/>
                  <a:pt x="196" y="369654"/>
                </a:cubicBezTo>
                <a:cubicBezTo>
                  <a:pt x="-2185" y="383412"/>
                  <a:pt x="17659" y="290544"/>
                  <a:pt x="25596" y="293454"/>
                </a:cubicBezTo>
                <a:cubicBezTo>
                  <a:pt x="33533" y="296364"/>
                  <a:pt x="33533" y="380237"/>
                  <a:pt x="47821" y="387116"/>
                </a:cubicBezTo>
                <a:cubicBezTo>
                  <a:pt x="62108" y="393995"/>
                  <a:pt x="114231" y="338433"/>
                  <a:pt x="111321" y="334729"/>
                </a:cubicBezTo>
                <a:cubicBezTo>
                  <a:pt x="108411" y="331025"/>
                  <a:pt x="40678" y="371506"/>
                  <a:pt x="30359" y="364891"/>
                </a:cubicBezTo>
                <a:cubicBezTo>
                  <a:pt x="20040" y="358276"/>
                  <a:pt x="40678" y="320441"/>
                  <a:pt x="49409" y="295041"/>
                </a:cubicBezTo>
                <a:cubicBezTo>
                  <a:pt x="58140" y="269641"/>
                  <a:pt x="74544" y="224397"/>
                  <a:pt x="82746" y="212491"/>
                </a:cubicBezTo>
                <a:cubicBezTo>
                  <a:pt x="90948" y="200585"/>
                  <a:pt x="95711" y="218842"/>
                  <a:pt x="98621" y="223604"/>
                </a:cubicBezTo>
                <a:cubicBezTo>
                  <a:pt x="101531" y="228366"/>
                  <a:pt x="81424" y="250326"/>
                  <a:pt x="100209" y="241066"/>
                </a:cubicBezTo>
                <a:cubicBezTo>
                  <a:pt x="118994" y="231806"/>
                  <a:pt x="188051" y="180741"/>
                  <a:pt x="211334" y="168041"/>
                </a:cubicBezTo>
                <a:cubicBezTo>
                  <a:pt x="234617" y="155341"/>
                  <a:pt x="239909" y="164866"/>
                  <a:pt x="239909" y="164866"/>
                </a:cubicBezTo>
                <a:cubicBezTo>
                  <a:pt x="278009" y="158516"/>
                  <a:pt x="441257" y="136820"/>
                  <a:pt x="439934" y="129941"/>
                </a:cubicBezTo>
                <a:cubicBezTo>
                  <a:pt x="438611" y="123062"/>
                  <a:pt x="230913" y="133645"/>
                  <a:pt x="231971" y="123591"/>
                </a:cubicBezTo>
                <a:cubicBezTo>
                  <a:pt x="233029" y="113537"/>
                  <a:pt x="421678" y="74643"/>
                  <a:pt x="446284" y="69616"/>
                </a:cubicBezTo>
                <a:cubicBezTo>
                  <a:pt x="470890" y="64589"/>
                  <a:pt x="370613" y="92635"/>
                  <a:pt x="379609" y="93429"/>
                </a:cubicBezTo>
                <a:cubicBezTo>
                  <a:pt x="388605" y="94223"/>
                  <a:pt x="481474" y="77554"/>
                  <a:pt x="500259" y="74379"/>
                </a:cubicBezTo>
                <a:cubicBezTo>
                  <a:pt x="519044" y="71204"/>
                  <a:pt x="492321" y="74379"/>
                  <a:pt x="492321" y="74379"/>
                </a:cubicBezTo>
                <a:cubicBezTo>
                  <a:pt x="483590" y="74379"/>
                  <a:pt x="445490" y="77819"/>
                  <a:pt x="447871" y="74379"/>
                </a:cubicBezTo>
                <a:cubicBezTo>
                  <a:pt x="450252" y="70939"/>
                  <a:pt x="494438" y="61943"/>
                  <a:pt x="506609" y="53741"/>
                </a:cubicBezTo>
                <a:cubicBezTo>
                  <a:pt x="518780" y="45539"/>
                  <a:pt x="504756" y="28341"/>
                  <a:pt x="520896" y="25166"/>
                </a:cubicBezTo>
                <a:cubicBezTo>
                  <a:pt x="537036" y="21991"/>
                  <a:pt x="631492" y="30723"/>
                  <a:pt x="605034" y="2675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フリーフォーム: 図形 273">
            <a:extLst>
              <a:ext uri="{FF2B5EF4-FFF2-40B4-BE49-F238E27FC236}">
                <a16:creationId xmlns:a16="http://schemas.microsoft.com/office/drawing/2014/main" id="{A26646FC-8E7A-45DC-9889-C4A27F19D035}"/>
              </a:ext>
            </a:extLst>
          </p:cNvPr>
          <p:cNvSpPr/>
          <p:nvPr/>
        </p:nvSpPr>
        <p:spPr>
          <a:xfrm>
            <a:off x="3781202" y="2880286"/>
            <a:ext cx="246358" cy="157800"/>
          </a:xfrm>
          <a:custGeom>
            <a:avLst/>
            <a:gdLst>
              <a:gd name="connsiteX0" fmla="*/ 246286 w 246358"/>
              <a:gd name="connsiteY0" fmla="*/ 2614 h 157800"/>
              <a:gd name="connsiteX1" fmla="*/ 131986 w 246358"/>
              <a:gd name="connsiteY1" fmla="*/ 12139 h 157800"/>
              <a:gd name="connsiteX2" fmla="*/ 35148 w 246358"/>
              <a:gd name="connsiteY2" fmla="*/ 88339 h 157800"/>
              <a:gd name="connsiteX3" fmla="*/ 223 w 246358"/>
              <a:gd name="connsiteY3" fmla="*/ 140727 h 157800"/>
              <a:gd name="connsiteX4" fmla="*/ 24036 w 246358"/>
              <a:gd name="connsiteY4" fmla="*/ 135964 h 157800"/>
              <a:gd name="connsiteX5" fmla="*/ 95473 w 246358"/>
              <a:gd name="connsiteY5" fmla="*/ 156602 h 157800"/>
              <a:gd name="connsiteX6" fmla="*/ 89123 w 246358"/>
              <a:gd name="connsiteY6" fmla="*/ 94689 h 157800"/>
              <a:gd name="connsiteX7" fmla="*/ 130398 w 246358"/>
              <a:gd name="connsiteY7" fmla="*/ 70877 h 157800"/>
              <a:gd name="connsiteX8" fmla="*/ 149448 w 246358"/>
              <a:gd name="connsiteY8" fmla="*/ 37539 h 157800"/>
              <a:gd name="connsiteX9" fmla="*/ 246286 w 246358"/>
              <a:gd name="connsiteY9" fmla="*/ 2614 h 15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6358" h="157800">
                <a:moveTo>
                  <a:pt x="246286" y="2614"/>
                </a:moveTo>
                <a:cubicBezTo>
                  <a:pt x="243376" y="-1619"/>
                  <a:pt x="167176" y="-2148"/>
                  <a:pt x="131986" y="12139"/>
                </a:cubicBezTo>
                <a:cubicBezTo>
                  <a:pt x="96796" y="26426"/>
                  <a:pt x="57108" y="66908"/>
                  <a:pt x="35148" y="88339"/>
                </a:cubicBezTo>
                <a:cubicBezTo>
                  <a:pt x="13188" y="109770"/>
                  <a:pt x="2075" y="132790"/>
                  <a:pt x="223" y="140727"/>
                </a:cubicBezTo>
                <a:cubicBezTo>
                  <a:pt x="-1629" y="148665"/>
                  <a:pt x="8161" y="133318"/>
                  <a:pt x="24036" y="135964"/>
                </a:cubicBezTo>
                <a:cubicBezTo>
                  <a:pt x="39911" y="138610"/>
                  <a:pt x="84625" y="163481"/>
                  <a:pt x="95473" y="156602"/>
                </a:cubicBezTo>
                <a:cubicBezTo>
                  <a:pt x="106321" y="149723"/>
                  <a:pt x="83302" y="108976"/>
                  <a:pt x="89123" y="94689"/>
                </a:cubicBezTo>
                <a:cubicBezTo>
                  <a:pt x="94944" y="80402"/>
                  <a:pt x="120344" y="80402"/>
                  <a:pt x="130398" y="70877"/>
                </a:cubicBezTo>
                <a:cubicBezTo>
                  <a:pt x="140452" y="61352"/>
                  <a:pt x="135160" y="47329"/>
                  <a:pt x="149448" y="37539"/>
                </a:cubicBezTo>
                <a:cubicBezTo>
                  <a:pt x="163735" y="27749"/>
                  <a:pt x="249196" y="6847"/>
                  <a:pt x="246286" y="26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フリーフォーム: 図形 274">
            <a:extLst>
              <a:ext uri="{FF2B5EF4-FFF2-40B4-BE49-F238E27FC236}">
                <a16:creationId xmlns:a16="http://schemas.microsoft.com/office/drawing/2014/main" id="{5F91746C-3AC5-49CD-9857-16DB481B6FAA}"/>
              </a:ext>
            </a:extLst>
          </p:cNvPr>
          <p:cNvSpPr/>
          <p:nvPr/>
        </p:nvSpPr>
        <p:spPr>
          <a:xfrm>
            <a:off x="3759196" y="2873121"/>
            <a:ext cx="165269" cy="125674"/>
          </a:xfrm>
          <a:custGeom>
            <a:avLst/>
            <a:gdLst>
              <a:gd name="connsiteX0" fmla="*/ 165104 w 165269"/>
              <a:gd name="connsiteY0" fmla="*/ 30417 h 125674"/>
              <a:gd name="connsiteX1" fmla="*/ 76204 w 165269"/>
              <a:gd name="connsiteY1" fmla="*/ 85979 h 125674"/>
              <a:gd name="connsiteX2" fmla="*/ 41279 w 165269"/>
              <a:gd name="connsiteY2" fmla="*/ 125667 h 125674"/>
              <a:gd name="connsiteX3" fmla="*/ 65092 w 165269"/>
              <a:gd name="connsiteY3" fmla="*/ 89154 h 125674"/>
              <a:gd name="connsiteX4" fmla="*/ 44454 w 165269"/>
              <a:gd name="connsiteY4" fmla="*/ 68517 h 125674"/>
              <a:gd name="connsiteX5" fmla="*/ 25404 w 165269"/>
              <a:gd name="connsiteY5" fmla="*/ 47879 h 125674"/>
              <a:gd name="connsiteX6" fmla="*/ 4 w 165269"/>
              <a:gd name="connsiteY6" fmla="*/ 254 h 125674"/>
              <a:gd name="connsiteX7" fmla="*/ 23817 w 165269"/>
              <a:gd name="connsiteY7" fmla="*/ 30417 h 125674"/>
              <a:gd name="connsiteX8" fmla="*/ 77792 w 165269"/>
              <a:gd name="connsiteY8" fmla="*/ 62167 h 125674"/>
              <a:gd name="connsiteX9" fmla="*/ 98429 w 165269"/>
              <a:gd name="connsiteY9" fmla="*/ 63754 h 125674"/>
              <a:gd name="connsiteX10" fmla="*/ 165104 w 165269"/>
              <a:gd name="connsiteY10" fmla="*/ 30417 h 125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269" h="125674">
                <a:moveTo>
                  <a:pt x="165104" y="30417"/>
                </a:moveTo>
                <a:cubicBezTo>
                  <a:pt x="161400" y="34121"/>
                  <a:pt x="96841" y="70104"/>
                  <a:pt x="76204" y="85979"/>
                </a:cubicBezTo>
                <a:cubicBezTo>
                  <a:pt x="55566" y="101854"/>
                  <a:pt x="43131" y="125138"/>
                  <a:pt x="41279" y="125667"/>
                </a:cubicBezTo>
                <a:cubicBezTo>
                  <a:pt x="39427" y="126196"/>
                  <a:pt x="64563" y="98679"/>
                  <a:pt x="65092" y="89154"/>
                </a:cubicBezTo>
                <a:cubicBezTo>
                  <a:pt x="65621" y="79629"/>
                  <a:pt x="51069" y="75396"/>
                  <a:pt x="44454" y="68517"/>
                </a:cubicBezTo>
                <a:cubicBezTo>
                  <a:pt x="37839" y="61638"/>
                  <a:pt x="32812" y="59256"/>
                  <a:pt x="25404" y="47879"/>
                </a:cubicBezTo>
                <a:cubicBezTo>
                  <a:pt x="17996" y="36502"/>
                  <a:pt x="269" y="3164"/>
                  <a:pt x="4" y="254"/>
                </a:cubicBezTo>
                <a:cubicBezTo>
                  <a:pt x="-261" y="-2656"/>
                  <a:pt x="10852" y="20098"/>
                  <a:pt x="23817" y="30417"/>
                </a:cubicBezTo>
                <a:cubicBezTo>
                  <a:pt x="36782" y="40736"/>
                  <a:pt x="65357" y="56611"/>
                  <a:pt x="77792" y="62167"/>
                </a:cubicBezTo>
                <a:cubicBezTo>
                  <a:pt x="90227" y="67723"/>
                  <a:pt x="87581" y="66400"/>
                  <a:pt x="98429" y="63754"/>
                </a:cubicBezTo>
                <a:cubicBezTo>
                  <a:pt x="109277" y="61108"/>
                  <a:pt x="168808" y="26713"/>
                  <a:pt x="165104" y="304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7" name="フリーフォーム: 図形 276">
            <a:extLst>
              <a:ext uri="{FF2B5EF4-FFF2-40B4-BE49-F238E27FC236}">
                <a16:creationId xmlns:a16="http://schemas.microsoft.com/office/drawing/2014/main" id="{6D37C001-0379-47B8-8B83-271ABE9B4AE4}"/>
              </a:ext>
            </a:extLst>
          </p:cNvPr>
          <p:cNvSpPr/>
          <p:nvPr/>
        </p:nvSpPr>
        <p:spPr>
          <a:xfrm>
            <a:off x="3776465" y="2848864"/>
            <a:ext cx="152720" cy="168990"/>
          </a:xfrm>
          <a:custGeom>
            <a:avLst/>
            <a:gdLst>
              <a:gd name="connsiteX0" fmla="*/ 198 w 152720"/>
              <a:gd name="connsiteY0" fmla="*/ 168974 h 168990"/>
              <a:gd name="connsiteX1" fmla="*/ 57348 w 152720"/>
              <a:gd name="connsiteY1" fmla="*/ 67374 h 168990"/>
              <a:gd name="connsiteX2" fmla="*/ 111323 w 152720"/>
              <a:gd name="connsiteY2" fmla="*/ 18161 h 168990"/>
              <a:gd name="connsiteX3" fmla="*/ 152598 w 152720"/>
              <a:gd name="connsiteY3" fmla="*/ 699 h 168990"/>
              <a:gd name="connsiteX4" fmla="*/ 122435 w 152720"/>
              <a:gd name="connsiteY4" fmla="*/ 38799 h 168990"/>
              <a:gd name="connsiteX5" fmla="*/ 77985 w 152720"/>
              <a:gd name="connsiteY5" fmla="*/ 75311 h 168990"/>
              <a:gd name="connsiteX6" fmla="*/ 198 w 152720"/>
              <a:gd name="connsiteY6" fmla="*/ 168974 h 168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720" h="168990">
                <a:moveTo>
                  <a:pt x="198" y="168974"/>
                </a:moveTo>
                <a:cubicBezTo>
                  <a:pt x="-3241" y="167651"/>
                  <a:pt x="38827" y="92510"/>
                  <a:pt x="57348" y="67374"/>
                </a:cubicBezTo>
                <a:cubicBezTo>
                  <a:pt x="75869" y="42238"/>
                  <a:pt x="95448" y="29273"/>
                  <a:pt x="111323" y="18161"/>
                </a:cubicBezTo>
                <a:cubicBezTo>
                  <a:pt x="127198" y="7048"/>
                  <a:pt x="150746" y="-2741"/>
                  <a:pt x="152598" y="699"/>
                </a:cubicBezTo>
                <a:cubicBezTo>
                  <a:pt x="154450" y="4139"/>
                  <a:pt x="134870" y="26364"/>
                  <a:pt x="122435" y="38799"/>
                </a:cubicBezTo>
                <a:cubicBezTo>
                  <a:pt x="110000" y="51234"/>
                  <a:pt x="95183" y="56790"/>
                  <a:pt x="77985" y="75311"/>
                </a:cubicBezTo>
                <a:cubicBezTo>
                  <a:pt x="60787" y="93832"/>
                  <a:pt x="3637" y="170297"/>
                  <a:pt x="198" y="1689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フリーフォーム: 図形 277">
            <a:extLst>
              <a:ext uri="{FF2B5EF4-FFF2-40B4-BE49-F238E27FC236}">
                <a16:creationId xmlns:a16="http://schemas.microsoft.com/office/drawing/2014/main" id="{1539A20D-52A8-4CC6-9BFA-404117866863}"/>
              </a:ext>
            </a:extLst>
          </p:cNvPr>
          <p:cNvSpPr/>
          <p:nvPr/>
        </p:nvSpPr>
        <p:spPr>
          <a:xfrm>
            <a:off x="3879830" y="2794884"/>
            <a:ext cx="81074" cy="100546"/>
          </a:xfrm>
          <a:custGeom>
            <a:avLst/>
            <a:gdLst>
              <a:gd name="connsiteX0" fmla="*/ 80983 w 81074"/>
              <a:gd name="connsiteY0" fmla="*/ 99129 h 100546"/>
              <a:gd name="connsiteX1" fmla="*/ 3195 w 81074"/>
              <a:gd name="connsiteY1" fmla="*/ 704 h 100546"/>
              <a:gd name="connsiteX2" fmla="*/ 19070 w 81074"/>
              <a:gd name="connsiteY2" fmla="*/ 56266 h 100546"/>
              <a:gd name="connsiteX3" fmla="*/ 80983 w 81074"/>
              <a:gd name="connsiteY3" fmla="*/ 99129 h 10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074" h="100546">
                <a:moveTo>
                  <a:pt x="80983" y="99129"/>
                </a:moveTo>
                <a:cubicBezTo>
                  <a:pt x="78337" y="89869"/>
                  <a:pt x="13514" y="7848"/>
                  <a:pt x="3195" y="704"/>
                </a:cubicBezTo>
                <a:cubicBezTo>
                  <a:pt x="-7124" y="-6440"/>
                  <a:pt x="10074" y="42772"/>
                  <a:pt x="19070" y="56266"/>
                </a:cubicBezTo>
                <a:cubicBezTo>
                  <a:pt x="28066" y="69760"/>
                  <a:pt x="83629" y="108389"/>
                  <a:pt x="80983" y="991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" name="フリーフォーム: 図形 278">
            <a:extLst>
              <a:ext uri="{FF2B5EF4-FFF2-40B4-BE49-F238E27FC236}">
                <a16:creationId xmlns:a16="http://schemas.microsoft.com/office/drawing/2014/main" id="{3CF6C424-771F-43EE-AE4E-5C5BB5DFA9D0}"/>
              </a:ext>
            </a:extLst>
          </p:cNvPr>
          <p:cNvSpPr/>
          <p:nvPr/>
        </p:nvSpPr>
        <p:spPr>
          <a:xfrm>
            <a:off x="3831142" y="2831584"/>
            <a:ext cx="75718" cy="84954"/>
          </a:xfrm>
          <a:custGeom>
            <a:avLst/>
            <a:gdLst>
              <a:gd name="connsiteX0" fmla="*/ 75696 w 75718"/>
              <a:gd name="connsiteY0" fmla="*/ 84654 h 84954"/>
              <a:gd name="connsiteX1" fmla="*/ 4258 w 75718"/>
              <a:gd name="connsiteY1" fmla="*/ 2104 h 84954"/>
              <a:gd name="connsiteX2" fmla="*/ 12196 w 75718"/>
              <a:gd name="connsiteY2" fmla="*/ 29091 h 84954"/>
              <a:gd name="connsiteX3" fmla="*/ 75696 w 75718"/>
              <a:gd name="connsiteY3" fmla="*/ 84654 h 84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5718" h="84954">
                <a:moveTo>
                  <a:pt x="75696" y="84654"/>
                </a:moveTo>
                <a:cubicBezTo>
                  <a:pt x="74373" y="80156"/>
                  <a:pt x="14841" y="11364"/>
                  <a:pt x="4258" y="2104"/>
                </a:cubicBezTo>
                <a:cubicBezTo>
                  <a:pt x="-6325" y="-7156"/>
                  <a:pt x="5317" y="16391"/>
                  <a:pt x="12196" y="29091"/>
                </a:cubicBezTo>
                <a:cubicBezTo>
                  <a:pt x="19075" y="41791"/>
                  <a:pt x="77019" y="89152"/>
                  <a:pt x="75696" y="8465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0" name="フリーフォーム: 図形 279">
            <a:extLst>
              <a:ext uri="{FF2B5EF4-FFF2-40B4-BE49-F238E27FC236}">
                <a16:creationId xmlns:a16="http://schemas.microsoft.com/office/drawing/2014/main" id="{5D30E5CA-CD86-4F66-812D-D9E8716995FF}"/>
              </a:ext>
            </a:extLst>
          </p:cNvPr>
          <p:cNvSpPr/>
          <p:nvPr/>
        </p:nvSpPr>
        <p:spPr>
          <a:xfrm>
            <a:off x="4305045" y="3175723"/>
            <a:ext cx="22482" cy="128067"/>
          </a:xfrm>
          <a:custGeom>
            <a:avLst/>
            <a:gdLst>
              <a:gd name="connsiteX0" fmla="*/ 22480 w 22482"/>
              <a:gd name="connsiteY0" fmla="*/ 865 h 128067"/>
              <a:gd name="connsiteX1" fmla="*/ 1843 w 22482"/>
              <a:gd name="connsiteY1" fmla="*/ 123102 h 128067"/>
              <a:gd name="connsiteX2" fmla="*/ 3430 w 22482"/>
              <a:gd name="connsiteY2" fmla="*/ 100877 h 128067"/>
              <a:gd name="connsiteX3" fmla="*/ 255 w 22482"/>
              <a:gd name="connsiteY3" fmla="*/ 69127 h 128067"/>
              <a:gd name="connsiteX4" fmla="*/ 22480 w 22482"/>
              <a:gd name="connsiteY4" fmla="*/ 865 h 128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82" h="128067">
                <a:moveTo>
                  <a:pt x="22480" y="865"/>
                </a:moveTo>
                <a:cubicBezTo>
                  <a:pt x="22745" y="9861"/>
                  <a:pt x="5018" y="106433"/>
                  <a:pt x="1843" y="123102"/>
                </a:cubicBezTo>
                <a:cubicBezTo>
                  <a:pt x="-1332" y="139771"/>
                  <a:pt x="3695" y="109873"/>
                  <a:pt x="3430" y="100877"/>
                </a:cubicBezTo>
                <a:cubicBezTo>
                  <a:pt x="3165" y="91881"/>
                  <a:pt x="-1068" y="82621"/>
                  <a:pt x="255" y="69127"/>
                </a:cubicBezTo>
                <a:cubicBezTo>
                  <a:pt x="1578" y="55633"/>
                  <a:pt x="22215" y="-8131"/>
                  <a:pt x="22480" y="86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: 図形 281">
            <a:extLst>
              <a:ext uri="{FF2B5EF4-FFF2-40B4-BE49-F238E27FC236}">
                <a16:creationId xmlns:a16="http://schemas.microsoft.com/office/drawing/2014/main" id="{008ABAA3-08C0-4E16-A2AC-6CE5F151C048}"/>
              </a:ext>
            </a:extLst>
          </p:cNvPr>
          <p:cNvSpPr/>
          <p:nvPr/>
        </p:nvSpPr>
        <p:spPr>
          <a:xfrm>
            <a:off x="4344978" y="3207658"/>
            <a:ext cx="79615" cy="99148"/>
          </a:xfrm>
          <a:custGeom>
            <a:avLst/>
            <a:gdLst>
              <a:gd name="connsiteX0" fmla="*/ 10 w 79615"/>
              <a:gd name="connsiteY0" fmla="*/ 680 h 99148"/>
              <a:gd name="connsiteX1" fmla="*/ 55572 w 79615"/>
              <a:gd name="connsiteY1" fmla="*/ 64180 h 99148"/>
              <a:gd name="connsiteX2" fmla="*/ 79385 w 79615"/>
              <a:gd name="connsiteY2" fmla="*/ 99105 h 99148"/>
              <a:gd name="connsiteX3" fmla="*/ 66685 w 79615"/>
              <a:gd name="connsiteY3" fmla="*/ 70530 h 99148"/>
              <a:gd name="connsiteX4" fmla="*/ 50810 w 79615"/>
              <a:gd name="connsiteY4" fmla="*/ 32430 h 99148"/>
              <a:gd name="connsiteX5" fmla="*/ 10 w 79615"/>
              <a:gd name="connsiteY5" fmla="*/ 680 h 9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615" h="99148">
                <a:moveTo>
                  <a:pt x="10" y="680"/>
                </a:moveTo>
                <a:cubicBezTo>
                  <a:pt x="804" y="5972"/>
                  <a:pt x="42343" y="47776"/>
                  <a:pt x="55572" y="64180"/>
                </a:cubicBezTo>
                <a:cubicBezTo>
                  <a:pt x="68801" y="80584"/>
                  <a:pt x="77533" y="98047"/>
                  <a:pt x="79385" y="99105"/>
                </a:cubicBezTo>
                <a:cubicBezTo>
                  <a:pt x="81237" y="100163"/>
                  <a:pt x="71447" y="81642"/>
                  <a:pt x="66685" y="70530"/>
                </a:cubicBezTo>
                <a:cubicBezTo>
                  <a:pt x="61923" y="59418"/>
                  <a:pt x="57160" y="42484"/>
                  <a:pt x="50810" y="32430"/>
                </a:cubicBezTo>
                <a:cubicBezTo>
                  <a:pt x="44460" y="22376"/>
                  <a:pt x="-784" y="-4612"/>
                  <a:pt x="10" y="6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フリーフォーム: 図形 282">
            <a:extLst>
              <a:ext uri="{FF2B5EF4-FFF2-40B4-BE49-F238E27FC236}">
                <a16:creationId xmlns:a16="http://schemas.microsoft.com/office/drawing/2014/main" id="{CFA3FAF4-94CC-48B7-A9E6-1F9C93ED890C}"/>
              </a:ext>
            </a:extLst>
          </p:cNvPr>
          <p:cNvSpPr/>
          <p:nvPr/>
        </p:nvSpPr>
        <p:spPr>
          <a:xfrm>
            <a:off x="4436805" y="3144734"/>
            <a:ext cx="65417" cy="106556"/>
          </a:xfrm>
          <a:custGeom>
            <a:avLst/>
            <a:gdLst>
              <a:gd name="connsiteX0" fmla="*/ 65345 w 65417"/>
              <a:gd name="connsiteY0" fmla="*/ 104 h 106556"/>
              <a:gd name="connsiteX1" fmla="*/ 14545 w 65417"/>
              <a:gd name="connsiteY1" fmla="*/ 46141 h 106556"/>
              <a:gd name="connsiteX2" fmla="*/ 16133 w 65417"/>
              <a:gd name="connsiteY2" fmla="*/ 106466 h 106556"/>
              <a:gd name="connsiteX3" fmla="*/ 1845 w 65417"/>
              <a:gd name="connsiteY3" fmla="*/ 58841 h 106556"/>
              <a:gd name="connsiteX4" fmla="*/ 65345 w 65417"/>
              <a:gd name="connsiteY4" fmla="*/ 104 h 106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417" h="106556">
                <a:moveTo>
                  <a:pt x="65345" y="104"/>
                </a:moveTo>
                <a:cubicBezTo>
                  <a:pt x="67462" y="-2013"/>
                  <a:pt x="22747" y="28414"/>
                  <a:pt x="14545" y="46141"/>
                </a:cubicBezTo>
                <a:cubicBezTo>
                  <a:pt x="6343" y="63868"/>
                  <a:pt x="18250" y="104349"/>
                  <a:pt x="16133" y="106466"/>
                </a:cubicBezTo>
                <a:cubicBezTo>
                  <a:pt x="14016" y="108583"/>
                  <a:pt x="-6092" y="73128"/>
                  <a:pt x="1845" y="58841"/>
                </a:cubicBezTo>
                <a:cubicBezTo>
                  <a:pt x="9782" y="44554"/>
                  <a:pt x="63228" y="2221"/>
                  <a:pt x="65345" y="1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4" name="フリーフォーム: 図形 283">
            <a:extLst>
              <a:ext uri="{FF2B5EF4-FFF2-40B4-BE49-F238E27FC236}">
                <a16:creationId xmlns:a16="http://schemas.microsoft.com/office/drawing/2014/main" id="{737AC684-1FB1-4A6F-851A-1915BAB1A102}"/>
              </a:ext>
            </a:extLst>
          </p:cNvPr>
          <p:cNvSpPr/>
          <p:nvPr/>
        </p:nvSpPr>
        <p:spPr>
          <a:xfrm>
            <a:off x="4346463" y="3171494"/>
            <a:ext cx="74864" cy="63887"/>
          </a:xfrm>
          <a:custGeom>
            <a:avLst/>
            <a:gdLst>
              <a:gd name="connsiteX0" fmla="*/ 112 w 74864"/>
              <a:gd name="connsiteY0" fmla="*/ 331 h 63887"/>
              <a:gd name="connsiteX1" fmla="*/ 63612 w 74864"/>
              <a:gd name="connsiteY1" fmla="*/ 46369 h 63887"/>
              <a:gd name="connsiteX2" fmla="*/ 74725 w 74864"/>
              <a:gd name="connsiteY2" fmla="*/ 63831 h 63887"/>
              <a:gd name="connsiteX3" fmla="*/ 62025 w 74864"/>
              <a:gd name="connsiteY3" fmla="*/ 41606 h 63887"/>
              <a:gd name="connsiteX4" fmla="*/ 47737 w 74864"/>
              <a:gd name="connsiteY4" fmla="*/ 25731 h 63887"/>
              <a:gd name="connsiteX5" fmla="*/ 112 w 74864"/>
              <a:gd name="connsiteY5" fmla="*/ 331 h 6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864" h="63887">
                <a:moveTo>
                  <a:pt x="112" y="331"/>
                </a:moveTo>
                <a:cubicBezTo>
                  <a:pt x="2758" y="3771"/>
                  <a:pt x="51177" y="35786"/>
                  <a:pt x="63612" y="46369"/>
                </a:cubicBezTo>
                <a:cubicBezTo>
                  <a:pt x="76047" y="56952"/>
                  <a:pt x="74990" y="64625"/>
                  <a:pt x="74725" y="63831"/>
                </a:cubicBezTo>
                <a:cubicBezTo>
                  <a:pt x="74461" y="63037"/>
                  <a:pt x="66523" y="47956"/>
                  <a:pt x="62025" y="41606"/>
                </a:cubicBezTo>
                <a:cubicBezTo>
                  <a:pt x="57527" y="35256"/>
                  <a:pt x="53293" y="30229"/>
                  <a:pt x="47737" y="25731"/>
                </a:cubicBezTo>
                <a:cubicBezTo>
                  <a:pt x="42181" y="21233"/>
                  <a:pt x="-2534" y="-3109"/>
                  <a:pt x="112" y="3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5" name="フリーフォーム: 図形 284">
            <a:extLst>
              <a:ext uri="{FF2B5EF4-FFF2-40B4-BE49-F238E27FC236}">
                <a16:creationId xmlns:a16="http://schemas.microsoft.com/office/drawing/2014/main" id="{69032BA5-F59D-43CB-8033-497B90274FE6}"/>
              </a:ext>
            </a:extLst>
          </p:cNvPr>
          <p:cNvSpPr/>
          <p:nvPr/>
        </p:nvSpPr>
        <p:spPr>
          <a:xfrm>
            <a:off x="4454589" y="2969421"/>
            <a:ext cx="44095" cy="166877"/>
          </a:xfrm>
          <a:custGeom>
            <a:avLst/>
            <a:gdLst>
              <a:gd name="connsiteX0" fmla="*/ 1524 w 44095"/>
              <a:gd name="connsiteY0" fmla="*/ 792 h 166877"/>
              <a:gd name="connsiteX1" fmla="*/ 42799 w 44095"/>
              <a:gd name="connsiteY1" fmla="*/ 157954 h 166877"/>
              <a:gd name="connsiteX2" fmla="*/ 31686 w 44095"/>
              <a:gd name="connsiteY2" fmla="*/ 142079 h 166877"/>
              <a:gd name="connsiteX3" fmla="*/ 11049 w 44095"/>
              <a:gd name="connsiteY3" fmla="*/ 97629 h 166877"/>
              <a:gd name="connsiteX4" fmla="*/ 1524 w 44095"/>
              <a:gd name="connsiteY4" fmla="*/ 792 h 166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095" h="166877">
                <a:moveTo>
                  <a:pt x="1524" y="792"/>
                </a:moveTo>
                <a:cubicBezTo>
                  <a:pt x="6816" y="10846"/>
                  <a:pt x="37772" y="134406"/>
                  <a:pt x="42799" y="157954"/>
                </a:cubicBezTo>
                <a:cubicBezTo>
                  <a:pt x="47826" y="181502"/>
                  <a:pt x="36978" y="152133"/>
                  <a:pt x="31686" y="142079"/>
                </a:cubicBezTo>
                <a:cubicBezTo>
                  <a:pt x="26394" y="132025"/>
                  <a:pt x="16076" y="115885"/>
                  <a:pt x="11049" y="97629"/>
                </a:cubicBezTo>
                <a:cubicBezTo>
                  <a:pt x="6022" y="79373"/>
                  <a:pt x="-3768" y="-9262"/>
                  <a:pt x="1524" y="7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2" name="フリーフォーム: 図形 291">
            <a:extLst>
              <a:ext uri="{FF2B5EF4-FFF2-40B4-BE49-F238E27FC236}">
                <a16:creationId xmlns:a16="http://schemas.microsoft.com/office/drawing/2014/main" id="{D11E3B53-610C-40E0-AB1C-0B693DB331AD}"/>
              </a:ext>
            </a:extLst>
          </p:cNvPr>
          <p:cNvSpPr/>
          <p:nvPr/>
        </p:nvSpPr>
        <p:spPr>
          <a:xfrm>
            <a:off x="3564361" y="2350566"/>
            <a:ext cx="155999" cy="248685"/>
          </a:xfrm>
          <a:custGeom>
            <a:avLst/>
            <a:gdLst>
              <a:gd name="connsiteX0" fmla="*/ 155152 w 155999"/>
              <a:gd name="connsiteY0" fmla="*/ 522 h 248685"/>
              <a:gd name="connsiteX1" fmla="*/ 48789 w 155999"/>
              <a:gd name="connsiteY1" fmla="*/ 144984 h 248685"/>
              <a:gd name="connsiteX2" fmla="*/ 1164 w 155999"/>
              <a:gd name="connsiteY2" fmla="*/ 248172 h 248685"/>
              <a:gd name="connsiteX3" fmla="*/ 93239 w 155999"/>
              <a:gd name="connsiteY3" fmla="*/ 102122 h 248685"/>
              <a:gd name="connsiteX4" fmla="*/ 155152 w 155999"/>
              <a:gd name="connsiteY4" fmla="*/ 522 h 248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999" h="248685">
                <a:moveTo>
                  <a:pt x="155152" y="522"/>
                </a:moveTo>
                <a:cubicBezTo>
                  <a:pt x="147744" y="7666"/>
                  <a:pt x="74454" y="103709"/>
                  <a:pt x="48789" y="144984"/>
                </a:cubicBezTo>
                <a:cubicBezTo>
                  <a:pt x="23124" y="186259"/>
                  <a:pt x="-6244" y="255316"/>
                  <a:pt x="1164" y="248172"/>
                </a:cubicBezTo>
                <a:cubicBezTo>
                  <a:pt x="8572" y="241028"/>
                  <a:pt x="66781" y="143132"/>
                  <a:pt x="93239" y="102122"/>
                </a:cubicBezTo>
                <a:cubicBezTo>
                  <a:pt x="119697" y="61112"/>
                  <a:pt x="162560" y="-6622"/>
                  <a:pt x="155152" y="5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3" name="フリーフォーム: 図形 292">
            <a:extLst>
              <a:ext uri="{FF2B5EF4-FFF2-40B4-BE49-F238E27FC236}">
                <a16:creationId xmlns:a16="http://schemas.microsoft.com/office/drawing/2014/main" id="{23614003-3D6B-43B2-A288-64BAF03F6DA2}"/>
              </a:ext>
            </a:extLst>
          </p:cNvPr>
          <p:cNvSpPr/>
          <p:nvPr/>
        </p:nvSpPr>
        <p:spPr>
          <a:xfrm>
            <a:off x="3545332" y="2603575"/>
            <a:ext cx="126843" cy="631948"/>
          </a:xfrm>
          <a:custGeom>
            <a:avLst/>
            <a:gdLst>
              <a:gd name="connsiteX0" fmla="*/ 126556 w 126843"/>
              <a:gd name="connsiteY0" fmla="*/ 1513 h 631948"/>
              <a:gd name="connsiteX1" fmla="*/ 37656 w 126843"/>
              <a:gd name="connsiteY1" fmla="*/ 144388 h 631948"/>
              <a:gd name="connsiteX2" fmla="*/ 18606 w 126843"/>
              <a:gd name="connsiteY2" fmla="*/ 465063 h 631948"/>
              <a:gd name="connsiteX3" fmla="*/ 23368 w 126843"/>
              <a:gd name="connsiteY3" fmla="*/ 623813 h 631948"/>
              <a:gd name="connsiteX4" fmla="*/ 23368 w 126843"/>
              <a:gd name="connsiteY4" fmla="*/ 568250 h 631948"/>
              <a:gd name="connsiteX5" fmla="*/ 4318 w 126843"/>
              <a:gd name="connsiteY5" fmla="*/ 225350 h 631948"/>
              <a:gd name="connsiteX6" fmla="*/ 126556 w 126843"/>
              <a:gd name="connsiteY6" fmla="*/ 1513 h 63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6843" h="631948">
                <a:moveTo>
                  <a:pt x="126556" y="1513"/>
                </a:moveTo>
                <a:cubicBezTo>
                  <a:pt x="132112" y="-11981"/>
                  <a:pt x="55648" y="67130"/>
                  <a:pt x="37656" y="144388"/>
                </a:cubicBezTo>
                <a:cubicBezTo>
                  <a:pt x="19664" y="221646"/>
                  <a:pt x="20987" y="385159"/>
                  <a:pt x="18606" y="465063"/>
                </a:cubicBezTo>
                <a:cubicBezTo>
                  <a:pt x="16225" y="544967"/>
                  <a:pt x="22574" y="606615"/>
                  <a:pt x="23368" y="623813"/>
                </a:cubicBezTo>
                <a:cubicBezTo>
                  <a:pt x="24162" y="641011"/>
                  <a:pt x="26543" y="634661"/>
                  <a:pt x="23368" y="568250"/>
                </a:cubicBezTo>
                <a:cubicBezTo>
                  <a:pt x="20193" y="501839"/>
                  <a:pt x="-11292" y="318748"/>
                  <a:pt x="4318" y="225350"/>
                </a:cubicBezTo>
                <a:cubicBezTo>
                  <a:pt x="19928" y="131952"/>
                  <a:pt x="121000" y="15007"/>
                  <a:pt x="126556" y="15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4" name="フリーフォーム: 図形 293">
            <a:extLst>
              <a:ext uri="{FF2B5EF4-FFF2-40B4-BE49-F238E27FC236}">
                <a16:creationId xmlns:a16="http://schemas.microsoft.com/office/drawing/2014/main" id="{241889E1-8233-4579-B3C7-E6C05545AAB3}"/>
              </a:ext>
            </a:extLst>
          </p:cNvPr>
          <p:cNvSpPr/>
          <p:nvPr/>
        </p:nvSpPr>
        <p:spPr>
          <a:xfrm>
            <a:off x="3528879" y="2542083"/>
            <a:ext cx="262643" cy="612456"/>
          </a:xfrm>
          <a:custGeom>
            <a:avLst/>
            <a:gdLst>
              <a:gd name="connsiteX0" fmla="*/ 259954 w 262643"/>
              <a:gd name="connsiteY0" fmla="*/ 34 h 612456"/>
              <a:gd name="connsiteX1" fmla="*/ 154121 w 262643"/>
              <a:gd name="connsiteY1" fmla="*/ 139734 h 612456"/>
              <a:gd name="connsiteX2" fmla="*/ 137188 w 262643"/>
              <a:gd name="connsiteY2" fmla="*/ 215934 h 612456"/>
              <a:gd name="connsiteX3" fmla="*/ 132954 w 262643"/>
              <a:gd name="connsiteY3" fmla="*/ 247684 h 612456"/>
              <a:gd name="connsiteX4" fmla="*/ 128721 w 262643"/>
              <a:gd name="connsiteY4" fmla="*/ 311184 h 612456"/>
              <a:gd name="connsiteX5" fmla="*/ 54638 w 262643"/>
              <a:gd name="connsiteY5" fmla="*/ 586350 h 612456"/>
              <a:gd name="connsiteX6" fmla="*/ 56754 w 262643"/>
              <a:gd name="connsiteY6" fmla="*/ 554600 h 612456"/>
              <a:gd name="connsiteX7" fmla="*/ 3838 w 262643"/>
              <a:gd name="connsiteY7" fmla="*/ 175717 h 612456"/>
              <a:gd name="connsiteX8" fmla="*/ 29238 w 262643"/>
              <a:gd name="connsiteY8" fmla="*/ 127034 h 612456"/>
              <a:gd name="connsiteX9" fmla="*/ 259954 w 262643"/>
              <a:gd name="connsiteY9" fmla="*/ 34 h 61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2643" h="612456">
                <a:moveTo>
                  <a:pt x="259954" y="34"/>
                </a:moveTo>
                <a:cubicBezTo>
                  <a:pt x="280768" y="2151"/>
                  <a:pt x="174582" y="103751"/>
                  <a:pt x="154121" y="139734"/>
                </a:cubicBezTo>
                <a:cubicBezTo>
                  <a:pt x="133660" y="175717"/>
                  <a:pt x="140716" y="197942"/>
                  <a:pt x="137188" y="215934"/>
                </a:cubicBezTo>
                <a:cubicBezTo>
                  <a:pt x="133660" y="233926"/>
                  <a:pt x="134365" y="231809"/>
                  <a:pt x="132954" y="247684"/>
                </a:cubicBezTo>
                <a:cubicBezTo>
                  <a:pt x="131543" y="263559"/>
                  <a:pt x="141774" y="254740"/>
                  <a:pt x="128721" y="311184"/>
                </a:cubicBezTo>
                <a:cubicBezTo>
                  <a:pt x="115668" y="367628"/>
                  <a:pt x="66632" y="545781"/>
                  <a:pt x="54638" y="586350"/>
                </a:cubicBezTo>
                <a:cubicBezTo>
                  <a:pt x="42644" y="626919"/>
                  <a:pt x="65221" y="623039"/>
                  <a:pt x="56754" y="554600"/>
                </a:cubicBezTo>
                <a:cubicBezTo>
                  <a:pt x="48287" y="486161"/>
                  <a:pt x="8424" y="246978"/>
                  <a:pt x="3838" y="175717"/>
                </a:cubicBezTo>
                <a:cubicBezTo>
                  <a:pt x="-748" y="104456"/>
                  <a:pt x="-8156" y="159489"/>
                  <a:pt x="29238" y="127034"/>
                </a:cubicBezTo>
                <a:cubicBezTo>
                  <a:pt x="66632" y="94579"/>
                  <a:pt x="239140" y="-2083"/>
                  <a:pt x="259954" y="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" name="フリーフォーム: 図形 294">
            <a:extLst>
              <a:ext uri="{FF2B5EF4-FFF2-40B4-BE49-F238E27FC236}">
                <a16:creationId xmlns:a16="http://schemas.microsoft.com/office/drawing/2014/main" id="{00F97384-CCBB-4501-B534-3943770D33FF}"/>
              </a:ext>
            </a:extLst>
          </p:cNvPr>
          <p:cNvSpPr/>
          <p:nvPr/>
        </p:nvSpPr>
        <p:spPr>
          <a:xfrm>
            <a:off x="4909366" y="2138426"/>
            <a:ext cx="302243" cy="499443"/>
          </a:xfrm>
          <a:custGeom>
            <a:avLst/>
            <a:gdLst>
              <a:gd name="connsiteX0" fmla="*/ 1301 w 302243"/>
              <a:gd name="connsiteY0" fmla="*/ 5757 h 499443"/>
              <a:gd name="connsiteX1" fmla="*/ 164284 w 302243"/>
              <a:gd name="connsiteY1" fmla="*/ 103124 h 499443"/>
              <a:gd name="connsiteX2" fmla="*/ 272234 w 302243"/>
              <a:gd name="connsiteY2" fmla="*/ 384641 h 499443"/>
              <a:gd name="connsiteX3" fmla="*/ 301867 w 302243"/>
              <a:gd name="connsiteY3" fmla="*/ 498941 h 499443"/>
              <a:gd name="connsiteX4" fmla="*/ 287051 w 302243"/>
              <a:gd name="connsiteY4" fmla="*/ 346541 h 499443"/>
              <a:gd name="connsiteX5" fmla="*/ 259534 w 302243"/>
              <a:gd name="connsiteY5" fmla="*/ 251291 h 499443"/>
              <a:gd name="connsiteX6" fmla="*/ 1301 w 302243"/>
              <a:gd name="connsiteY6" fmla="*/ 5757 h 4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2243" h="499443">
                <a:moveTo>
                  <a:pt x="1301" y="5757"/>
                </a:moveTo>
                <a:cubicBezTo>
                  <a:pt x="-14574" y="-18937"/>
                  <a:pt x="119129" y="39977"/>
                  <a:pt x="164284" y="103124"/>
                </a:cubicBezTo>
                <a:cubicBezTo>
                  <a:pt x="209440" y="166271"/>
                  <a:pt x="249304" y="318672"/>
                  <a:pt x="272234" y="384641"/>
                </a:cubicBezTo>
                <a:cubicBezTo>
                  <a:pt x="295164" y="450610"/>
                  <a:pt x="299398" y="505291"/>
                  <a:pt x="301867" y="498941"/>
                </a:cubicBezTo>
                <a:cubicBezTo>
                  <a:pt x="304336" y="492591"/>
                  <a:pt x="294107" y="387816"/>
                  <a:pt x="287051" y="346541"/>
                </a:cubicBezTo>
                <a:cubicBezTo>
                  <a:pt x="279996" y="305266"/>
                  <a:pt x="301515" y="307735"/>
                  <a:pt x="259534" y="251291"/>
                </a:cubicBezTo>
                <a:cubicBezTo>
                  <a:pt x="217553" y="194847"/>
                  <a:pt x="17176" y="30451"/>
                  <a:pt x="1301" y="57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" name="フリーフォーム: 図形 295">
            <a:extLst>
              <a:ext uri="{FF2B5EF4-FFF2-40B4-BE49-F238E27FC236}">
                <a16:creationId xmlns:a16="http://schemas.microsoft.com/office/drawing/2014/main" id="{1C0CDD01-1170-4A6D-85F3-A64E606CC93E}"/>
              </a:ext>
            </a:extLst>
          </p:cNvPr>
          <p:cNvSpPr/>
          <p:nvPr/>
        </p:nvSpPr>
        <p:spPr>
          <a:xfrm>
            <a:off x="4964113" y="2270125"/>
            <a:ext cx="448417" cy="346235"/>
          </a:xfrm>
          <a:custGeom>
            <a:avLst/>
            <a:gdLst>
              <a:gd name="connsiteX0" fmla="*/ 0 w 448417"/>
              <a:gd name="connsiteY0" fmla="*/ 0 h 346235"/>
              <a:gd name="connsiteX1" fmla="*/ 212725 w 448417"/>
              <a:gd name="connsiteY1" fmla="*/ 122238 h 346235"/>
              <a:gd name="connsiteX2" fmla="*/ 447675 w 448417"/>
              <a:gd name="connsiteY2" fmla="*/ 346075 h 346235"/>
              <a:gd name="connsiteX3" fmla="*/ 288925 w 448417"/>
              <a:gd name="connsiteY3" fmla="*/ 158750 h 346235"/>
              <a:gd name="connsiteX4" fmla="*/ 344487 w 448417"/>
              <a:gd name="connsiteY4" fmla="*/ 195263 h 346235"/>
              <a:gd name="connsiteX5" fmla="*/ 214312 w 448417"/>
              <a:gd name="connsiteY5" fmla="*/ 80963 h 346235"/>
              <a:gd name="connsiteX6" fmla="*/ 306387 w 448417"/>
              <a:gd name="connsiteY6" fmla="*/ 114300 h 346235"/>
              <a:gd name="connsiteX7" fmla="*/ 0 w 448417"/>
              <a:gd name="connsiteY7" fmla="*/ 0 h 34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417" h="346235">
                <a:moveTo>
                  <a:pt x="0" y="0"/>
                </a:moveTo>
                <a:cubicBezTo>
                  <a:pt x="69056" y="32279"/>
                  <a:pt x="138113" y="64559"/>
                  <a:pt x="212725" y="122238"/>
                </a:cubicBezTo>
                <a:cubicBezTo>
                  <a:pt x="287338" y="179917"/>
                  <a:pt x="434975" y="339990"/>
                  <a:pt x="447675" y="346075"/>
                </a:cubicBezTo>
                <a:cubicBezTo>
                  <a:pt x="460375" y="352160"/>
                  <a:pt x="306123" y="183885"/>
                  <a:pt x="288925" y="158750"/>
                </a:cubicBezTo>
                <a:cubicBezTo>
                  <a:pt x="271727" y="133615"/>
                  <a:pt x="356922" y="208227"/>
                  <a:pt x="344487" y="195263"/>
                </a:cubicBezTo>
                <a:cubicBezTo>
                  <a:pt x="332052" y="182299"/>
                  <a:pt x="220662" y="94457"/>
                  <a:pt x="214312" y="80963"/>
                </a:cubicBezTo>
                <a:cubicBezTo>
                  <a:pt x="207962" y="67469"/>
                  <a:pt x="306387" y="114300"/>
                  <a:pt x="306387" y="1143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" name="フリーフォーム: 図形 296">
            <a:extLst>
              <a:ext uri="{FF2B5EF4-FFF2-40B4-BE49-F238E27FC236}">
                <a16:creationId xmlns:a16="http://schemas.microsoft.com/office/drawing/2014/main" id="{CBE46078-C570-4724-8D93-15CF87624812}"/>
              </a:ext>
            </a:extLst>
          </p:cNvPr>
          <p:cNvSpPr/>
          <p:nvPr/>
        </p:nvSpPr>
        <p:spPr>
          <a:xfrm>
            <a:off x="5037091" y="2392082"/>
            <a:ext cx="358824" cy="301033"/>
          </a:xfrm>
          <a:custGeom>
            <a:avLst/>
            <a:gdLst>
              <a:gd name="connsiteX0" fmla="*/ 47 w 358824"/>
              <a:gd name="connsiteY0" fmla="*/ 281 h 301033"/>
              <a:gd name="connsiteX1" fmla="*/ 296909 w 358824"/>
              <a:gd name="connsiteY1" fmla="*/ 187606 h 301033"/>
              <a:gd name="connsiteX2" fmla="*/ 185784 w 358824"/>
              <a:gd name="connsiteY2" fmla="*/ 133631 h 301033"/>
              <a:gd name="connsiteX3" fmla="*/ 358822 w 358824"/>
              <a:gd name="connsiteY3" fmla="*/ 300318 h 301033"/>
              <a:gd name="connsiteX4" fmla="*/ 181022 w 358824"/>
              <a:gd name="connsiteY4" fmla="*/ 195543 h 301033"/>
              <a:gd name="connsiteX5" fmla="*/ 273097 w 358824"/>
              <a:gd name="connsiteY5" fmla="*/ 236818 h 301033"/>
              <a:gd name="connsiteX6" fmla="*/ 47 w 358824"/>
              <a:gd name="connsiteY6" fmla="*/ 281 h 301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8824" h="301033">
                <a:moveTo>
                  <a:pt x="47" y="281"/>
                </a:moveTo>
                <a:cubicBezTo>
                  <a:pt x="4016" y="-7921"/>
                  <a:pt x="265953" y="165381"/>
                  <a:pt x="296909" y="187606"/>
                </a:cubicBezTo>
                <a:cubicBezTo>
                  <a:pt x="327865" y="209831"/>
                  <a:pt x="175465" y="114846"/>
                  <a:pt x="185784" y="133631"/>
                </a:cubicBezTo>
                <a:cubicBezTo>
                  <a:pt x="196103" y="152416"/>
                  <a:pt x="359616" y="289999"/>
                  <a:pt x="358822" y="300318"/>
                </a:cubicBezTo>
                <a:cubicBezTo>
                  <a:pt x="358028" y="310637"/>
                  <a:pt x="195310" y="206126"/>
                  <a:pt x="181022" y="195543"/>
                </a:cubicBezTo>
                <a:cubicBezTo>
                  <a:pt x="166735" y="184960"/>
                  <a:pt x="301672" y="268832"/>
                  <a:pt x="273097" y="236818"/>
                </a:cubicBezTo>
                <a:cubicBezTo>
                  <a:pt x="244522" y="204804"/>
                  <a:pt x="-3922" y="8483"/>
                  <a:pt x="47" y="2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8" name="フリーフォーム: 図形 297">
            <a:extLst>
              <a:ext uri="{FF2B5EF4-FFF2-40B4-BE49-F238E27FC236}">
                <a16:creationId xmlns:a16="http://schemas.microsoft.com/office/drawing/2014/main" id="{D0C293AE-A9A3-4FD9-B820-CF041EB3CB48}"/>
              </a:ext>
            </a:extLst>
          </p:cNvPr>
          <p:cNvSpPr/>
          <p:nvPr/>
        </p:nvSpPr>
        <p:spPr>
          <a:xfrm>
            <a:off x="4805056" y="2076040"/>
            <a:ext cx="595624" cy="192521"/>
          </a:xfrm>
          <a:custGeom>
            <a:avLst/>
            <a:gdLst>
              <a:gd name="connsiteX0" fmla="*/ 3482 w 595624"/>
              <a:gd name="connsiteY0" fmla="*/ 410 h 192521"/>
              <a:gd name="connsiteX1" fmla="*/ 352732 w 595624"/>
              <a:gd name="connsiteY1" fmla="*/ 54385 h 192521"/>
              <a:gd name="connsiteX2" fmla="*/ 398769 w 595624"/>
              <a:gd name="connsiteY2" fmla="*/ 75023 h 192521"/>
              <a:gd name="connsiteX3" fmla="*/ 557519 w 595624"/>
              <a:gd name="connsiteY3" fmla="*/ 149635 h 192521"/>
              <a:gd name="connsiteX4" fmla="*/ 344794 w 595624"/>
              <a:gd name="connsiteY4" fmla="*/ 82960 h 192521"/>
              <a:gd name="connsiteX5" fmla="*/ 595619 w 595624"/>
              <a:gd name="connsiteY5" fmla="*/ 192498 h 192521"/>
              <a:gd name="connsiteX6" fmla="*/ 336857 w 595624"/>
              <a:gd name="connsiteY6" fmla="*/ 92485 h 192521"/>
              <a:gd name="connsiteX7" fmla="*/ 249544 w 595624"/>
              <a:gd name="connsiteY7" fmla="*/ 57560 h 192521"/>
              <a:gd name="connsiteX8" fmla="*/ 178107 w 595624"/>
              <a:gd name="connsiteY8" fmla="*/ 30573 h 192521"/>
              <a:gd name="connsiteX9" fmla="*/ 3482 w 595624"/>
              <a:gd name="connsiteY9" fmla="*/ 410 h 192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5624" h="192521">
                <a:moveTo>
                  <a:pt x="3482" y="410"/>
                </a:moveTo>
                <a:cubicBezTo>
                  <a:pt x="32586" y="4379"/>
                  <a:pt x="286851" y="41950"/>
                  <a:pt x="352732" y="54385"/>
                </a:cubicBezTo>
                <a:cubicBezTo>
                  <a:pt x="418613" y="66820"/>
                  <a:pt x="398769" y="75023"/>
                  <a:pt x="398769" y="75023"/>
                </a:cubicBezTo>
                <a:cubicBezTo>
                  <a:pt x="432900" y="90898"/>
                  <a:pt x="566515" y="148312"/>
                  <a:pt x="557519" y="149635"/>
                </a:cubicBezTo>
                <a:cubicBezTo>
                  <a:pt x="548523" y="150958"/>
                  <a:pt x="338444" y="75816"/>
                  <a:pt x="344794" y="82960"/>
                </a:cubicBezTo>
                <a:cubicBezTo>
                  <a:pt x="351144" y="90104"/>
                  <a:pt x="596942" y="190911"/>
                  <a:pt x="595619" y="192498"/>
                </a:cubicBezTo>
                <a:cubicBezTo>
                  <a:pt x="594296" y="194085"/>
                  <a:pt x="394536" y="114975"/>
                  <a:pt x="336857" y="92485"/>
                </a:cubicBezTo>
                <a:cubicBezTo>
                  <a:pt x="279178" y="69995"/>
                  <a:pt x="249544" y="57560"/>
                  <a:pt x="249544" y="57560"/>
                </a:cubicBezTo>
                <a:cubicBezTo>
                  <a:pt x="223086" y="47241"/>
                  <a:pt x="220176" y="38775"/>
                  <a:pt x="178107" y="30573"/>
                </a:cubicBezTo>
                <a:cubicBezTo>
                  <a:pt x="136038" y="22371"/>
                  <a:pt x="-25622" y="-3559"/>
                  <a:pt x="3482" y="4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9" name="フリーフォーム: 図形 298">
            <a:extLst>
              <a:ext uri="{FF2B5EF4-FFF2-40B4-BE49-F238E27FC236}">
                <a16:creationId xmlns:a16="http://schemas.microsoft.com/office/drawing/2014/main" id="{F1CB5CEC-5BC8-43D1-85AD-7EDEE1D0B6F2}"/>
              </a:ext>
            </a:extLst>
          </p:cNvPr>
          <p:cNvSpPr/>
          <p:nvPr/>
        </p:nvSpPr>
        <p:spPr>
          <a:xfrm>
            <a:off x="5154731" y="2848992"/>
            <a:ext cx="67405" cy="254925"/>
          </a:xfrm>
          <a:custGeom>
            <a:avLst/>
            <a:gdLst>
              <a:gd name="connsiteX0" fmla="*/ 67086 w 67405"/>
              <a:gd name="connsiteY0" fmla="*/ 41 h 254925"/>
              <a:gd name="connsiteX1" fmla="*/ 26869 w 67405"/>
              <a:gd name="connsiteY1" fmla="*/ 122808 h 254925"/>
              <a:gd name="connsiteX2" fmla="*/ 35336 w 67405"/>
              <a:gd name="connsiteY2" fmla="*/ 251925 h 254925"/>
              <a:gd name="connsiteX3" fmla="*/ 26869 w 67405"/>
              <a:gd name="connsiteY3" fmla="*/ 205358 h 254925"/>
              <a:gd name="connsiteX4" fmla="*/ 1469 w 67405"/>
              <a:gd name="connsiteY4" fmla="*/ 110108 h 254925"/>
              <a:gd name="connsiteX5" fmla="*/ 67086 w 67405"/>
              <a:gd name="connsiteY5" fmla="*/ 41 h 25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405" h="254925">
                <a:moveTo>
                  <a:pt x="67086" y="41"/>
                </a:moveTo>
                <a:cubicBezTo>
                  <a:pt x="71319" y="2158"/>
                  <a:pt x="32161" y="80827"/>
                  <a:pt x="26869" y="122808"/>
                </a:cubicBezTo>
                <a:cubicBezTo>
                  <a:pt x="21577" y="164789"/>
                  <a:pt x="35336" y="238167"/>
                  <a:pt x="35336" y="251925"/>
                </a:cubicBezTo>
                <a:cubicBezTo>
                  <a:pt x="35336" y="265683"/>
                  <a:pt x="32514" y="228994"/>
                  <a:pt x="26869" y="205358"/>
                </a:cubicBezTo>
                <a:cubicBezTo>
                  <a:pt x="21224" y="181722"/>
                  <a:pt x="-6645" y="142563"/>
                  <a:pt x="1469" y="110108"/>
                </a:cubicBezTo>
                <a:cubicBezTo>
                  <a:pt x="9583" y="77653"/>
                  <a:pt x="62853" y="-2076"/>
                  <a:pt x="67086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1" name="フリーフォーム: 図形 300">
            <a:extLst>
              <a:ext uri="{FF2B5EF4-FFF2-40B4-BE49-F238E27FC236}">
                <a16:creationId xmlns:a16="http://schemas.microsoft.com/office/drawing/2014/main" id="{FF281944-1D07-4321-BBAF-75D6B99F48AD}"/>
              </a:ext>
            </a:extLst>
          </p:cNvPr>
          <p:cNvSpPr/>
          <p:nvPr/>
        </p:nvSpPr>
        <p:spPr>
          <a:xfrm>
            <a:off x="4241854" y="3882906"/>
            <a:ext cx="1024742" cy="293043"/>
          </a:xfrm>
          <a:custGeom>
            <a:avLst/>
            <a:gdLst>
              <a:gd name="connsiteX0" fmla="*/ 169279 w 1024742"/>
              <a:gd name="connsiteY0" fmla="*/ 147227 h 293043"/>
              <a:gd name="connsiteX1" fmla="*/ 469846 w 1024742"/>
              <a:gd name="connsiteY1" fmla="*/ 191677 h 293043"/>
              <a:gd name="connsiteX2" fmla="*/ 1011713 w 1024742"/>
              <a:gd name="connsiteY2" fmla="*/ 1177 h 293043"/>
              <a:gd name="connsiteX3" fmla="*/ 865663 w 1024742"/>
              <a:gd name="connsiteY3" fmla="*/ 109127 h 293043"/>
              <a:gd name="connsiteX4" fmla="*/ 973613 w 1024742"/>
              <a:gd name="connsiteY4" fmla="*/ 64677 h 293043"/>
              <a:gd name="connsiteX5" fmla="*/ 836029 w 1024742"/>
              <a:gd name="connsiteY5" fmla="*/ 159927 h 293043"/>
              <a:gd name="connsiteX6" fmla="*/ 641296 w 1024742"/>
              <a:gd name="connsiteY6" fmla="*/ 278461 h 293043"/>
              <a:gd name="connsiteX7" fmla="*/ 592613 w 1024742"/>
              <a:gd name="connsiteY7" fmla="*/ 289044 h 293043"/>
              <a:gd name="connsiteX8" fmla="*/ 376713 w 1024742"/>
              <a:gd name="connsiteY8" fmla="*/ 259411 h 293043"/>
              <a:gd name="connsiteX9" fmla="*/ 6296 w 1024742"/>
              <a:gd name="connsiteY9" fmla="*/ 77377 h 293043"/>
              <a:gd name="connsiteX10" fmla="*/ 169279 w 1024742"/>
              <a:gd name="connsiteY10" fmla="*/ 147227 h 29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24742" h="293043">
                <a:moveTo>
                  <a:pt x="169279" y="147227"/>
                </a:moveTo>
                <a:cubicBezTo>
                  <a:pt x="246537" y="166277"/>
                  <a:pt x="329440" y="216019"/>
                  <a:pt x="469846" y="191677"/>
                </a:cubicBezTo>
                <a:cubicBezTo>
                  <a:pt x="610252" y="167335"/>
                  <a:pt x="945744" y="14935"/>
                  <a:pt x="1011713" y="1177"/>
                </a:cubicBezTo>
                <a:cubicBezTo>
                  <a:pt x="1077682" y="-12581"/>
                  <a:pt x="872013" y="98544"/>
                  <a:pt x="865663" y="109127"/>
                </a:cubicBezTo>
                <a:cubicBezTo>
                  <a:pt x="859313" y="119710"/>
                  <a:pt x="978552" y="56210"/>
                  <a:pt x="973613" y="64677"/>
                </a:cubicBezTo>
                <a:cubicBezTo>
                  <a:pt x="968674" y="73144"/>
                  <a:pt x="891415" y="124296"/>
                  <a:pt x="836029" y="159927"/>
                </a:cubicBezTo>
                <a:cubicBezTo>
                  <a:pt x="780643" y="195558"/>
                  <a:pt x="681865" y="256942"/>
                  <a:pt x="641296" y="278461"/>
                </a:cubicBezTo>
                <a:cubicBezTo>
                  <a:pt x="600727" y="299980"/>
                  <a:pt x="636710" y="292219"/>
                  <a:pt x="592613" y="289044"/>
                </a:cubicBezTo>
                <a:cubicBezTo>
                  <a:pt x="548516" y="285869"/>
                  <a:pt x="474432" y="294689"/>
                  <a:pt x="376713" y="259411"/>
                </a:cubicBezTo>
                <a:cubicBezTo>
                  <a:pt x="278994" y="224133"/>
                  <a:pt x="41574" y="97133"/>
                  <a:pt x="6296" y="77377"/>
                </a:cubicBezTo>
                <a:cubicBezTo>
                  <a:pt x="-28982" y="57621"/>
                  <a:pt x="92021" y="128177"/>
                  <a:pt x="169279" y="147227"/>
                </a:cubicBez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2" name="フリーフォーム: 図形 301">
            <a:extLst>
              <a:ext uri="{FF2B5EF4-FFF2-40B4-BE49-F238E27FC236}">
                <a16:creationId xmlns:a16="http://schemas.microsoft.com/office/drawing/2014/main" id="{DDA9DE1F-5901-4B36-9319-127AF8623168}"/>
              </a:ext>
            </a:extLst>
          </p:cNvPr>
          <p:cNvSpPr/>
          <p:nvPr/>
        </p:nvSpPr>
        <p:spPr>
          <a:xfrm>
            <a:off x="5220901" y="3563832"/>
            <a:ext cx="78372" cy="367081"/>
          </a:xfrm>
          <a:custGeom>
            <a:avLst/>
            <a:gdLst>
              <a:gd name="connsiteX0" fmla="*/ 35312 w 78372"/>
              <a:gd name="connsiteY0" fmla="*/ 106 h 367081"/>
              <a:gd name="connsiteX1" fmla="*/ 73412 w 78372"/>
              <a:gd name="connsiteY1" fmla="*/ 203306 h 367081"/>
              <a:gd name="connsiteX2" fmla="*/ 71824 w 78372"/>
              <a:gd name="connsiteY2" fmla="*/ 242993 h 367081"/>
              <a:gd name="connsiteX3" fmla="*/ 17849 w 78372"/>
              <a:gd name="connsiteY3" fmla="*/ 365231 h 367081"/>
              <a:gd name="connsiteX4" fmla="*/ 9912 w 78372"/>
              <a:gd name="connsiteY4" fmla="*/ 309668 h 367081"/>
              <a:gd name="connsiteX5" fmla="*/ 1974 w 78372"/>
              <a:gd name="connsiteY5" fmla="*/ 214418 h 367081"/>
              <a:gd name="connsiteX6" fmla="*/ 49599 w 78372"/>
              <a:gd name="connsiteY6" fmla="*/ 158856 h 367081"/>
              <a:gd name="connsiteX7" fmla="*/ 22612 w 78372"/>
              <a:gd name="connsiteY7" fmla="*/ 174731 h 367081"/>
              <a:gd name="connsiteX8" fmla="*/ 35312 w 78372"/>
              <a:gd name="connsiteY8" fmla="*/ 106 h 367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372" h="367081">
                <a:moveTo>
                  <a:pt x="35312" y="106"/>
                </a:moveTo>
                <a:cubicBezTo>
                  <a:pt x="43779" y="4869"/>
                  <a:pt x="67327" y="162825"/>
                  <a:pt x="73412" y="203306"/>
                </a:cubicBezTo>
                <a:cubicBezTo>
                  <a:pt x="79497" y="243787"/>
                  <a:pt x="81084" y="216006"/>
                  <a:pt x="71824" y="242993"/>
                </a:cubicBezTo>
                <a:cubicBezTo>
                  <a:pt x="62564" y="269980"/>
                  <a:pt x="28168" y="354118"/>
                  <a:pt x="17849" y="365231"/>
                </a:cubicBezTo>
                <a:cubicBezTo>
                  <a:pt x="7530" y="376344"/>
                  <a:pt x="12558" y="334804"/>
                  <a:pt x="9912" y="309668"/>
                </a:cubicBezTo>
                <a:cubicBezTo>
                  <a:pt x="7266" y="284533"/>
                  <a:pt x="-4640" y="239553"/>
                  <a:pt x="1974" y="214418"/>
                </a:cubicBezTo>
                <a:cubicBezTo>
                  <a:pt x="8588" y="189283"/>
                  <a:pt x="46159" y="165470"/>
                  <a:pt x="49599" y="158856"/>
                </a:cubicBezTo>
                <a:cubicBezTo>
                  <a:pt x="53039" y="152242"/>
                  <a:pt x="26052" y="197221"/>
                  <a:pt x="22612" y="174731"/>
                </a:cubicBezTo>
                <a:cubicBezTo>
                  <a:pt x="19172" y="152241"/>
                  <a:pt x="26845" y="-4657"/>
                  <a:pt x="35312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3" name="フリーフォーム: 図形 302">
            <a:extLst>
              <a:ext uri="{FF2B5EF4-FFF2-40B4-BE49-F238E27FC236}">
                <a16:creationId xmlns:a16="http://schemas.microsoft.com/office/drawing/2014/main" id="{43881FE6-ECB5-4ED5-BEF9-1F197A944FF4}"/>
              </a:ext>
            </a:extLst>
          </p:cNvPr>
          <p:cNvSpPr/>
          <p:nvPr/>
        </p:nvSpPr>
        <p:spPr>
          <a:xfrm>
            <a:off x="4595723" y="3949393"/>
            <a:ext cx="435712" cy="146182"/>
          </a:xfrm>
          <a:custGeom>
            <a:avLst/>
            <a:gdLst>
              <a:gd name="connsiteX0" fmla="*/ 6440 w 435712"/>
              <a:gd name="connsiteY0" fmla="*/ 124132 h 146182"/>
              <a:gd name="connsiteX1" fmla="*/ 422365 w 435712"/>
              <a:gd name="connsiteY1" fmla="*/ 1895 h 146182"/>
              <a:gd name="connsiteX2" fmla="*/ 319177 w 435712"/>
              <a:gd name="connsiteY2" fmla="*/ 55870 h 146182"/>
              <a:gd name="connsiteX3" fmla="*/ 177890 w 435712"/>
              <a:gd name="connsiteY3" fmla="*/ 138420 h 146182"/>
              <a:gd name="connsiteX4" fmla="*/ 6440 w 435712"/>
              <a:gd name="connsiteY4" fmla="*/ 124132 h 146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5712" h="146182">
                <a:moveTo>
                  <a:pt x="6440" y="124132"/>
                </a:moveTo>
                <a:cubicBezTo>
                  <a:pt x="47186" y="101378"/>
                  <a:pt x="370242" y="13272"/>
                  <a:pt x="422365" y="1895"/>
                </a:cubicBezTo>
                <a:cubicBezTo>
                  <a:pt x="474488" y="-9482"/>
                  <a:pt x="359923" y="33116"/>
                  <a:pt x="319177" y="55870"/>
                </a:cubicBezTo>
                <a:cubicBezTo>
                  <a:pt x="278431" y="78624"/>
                  <a:pt x="226044" y="124133"/>
                  <a:pt x="177890" y="138420"/>
                </a:cubicBezTo>
                <a:cubicBezTo>
                  <a:pt x="129736" y="152707"/>
                  <a:pt x="-34306" y="146886"/>
                  <a:pt x="6440" y="124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4" name="フリーフォーム: 図形 303">
            <a:extLst>
              <a:ext uri="{FF2B5EF4-FFF2-40B4-BE49-F238E27FC236}">
                <a16:creationId xmlns:a16="http://schemas.microsoft.com/office/drawing/2014/main" id="{9D268FBF-DC83-4382-86F9-E7E7BEA511AC}"/>
              </a:ext>
            </a:extLst>
          </p:cNvPr>
          <p:cNvSpPr/>
          <p:nvPr/>
        </p:nvSpPr>
        <p:spPr>
          <a:xfrm>
            <a:off x="3980432" y="2955925"/>
            <a:ext cx="197868" cy="116484"/>
          </a:xfrm>
          <a:custGeom>
            <a:avLst/>
            <a:gdLst>
              <a:gd name="connsiteX0" fmla="*/ 197868 w 197868"/>
              <a:gd name="connsiteY0" fmla="*/ 0 h 116484"/>
              <a:gd name="connsiteX1" fmla="*/ 131193 w 197868"/>
              <a:gd name="connsiteY1" fmla="*/ 50800 h 116484"/>
              <a:gd name="connsiteX2" fmla="*/ 4193 w 197868"/>
              <a:gd name="connsiteY2" fmla="*/ 115888 h 116484"/>
              <a:gd name="connsiteX3" fmla="*/ 37531 w 197868"/>
              <a:gd name="connsiteY3" fmla="*/ 80963 h 116484"/>
              <a:gd name="connsiteX4" fmla="*/ 107381 w 197868"/>
              <a:gd name="connsiteY4" fmla="*/ 44450 h 116484"/>
              <a:gd name="connsiteX5" fmla="*/ 197868 w 197868"/>
              <a:gd name="connsiteY5" fmla="*/ 0 h 11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868" h="116484">
                <a:moveTo>
                  <a:pt x="197868" y="0"/>
                </a:moveTo>
                <a:cubicBezTo>
                  <a:pt x="180670" y="15742"/>
                  <a:pt x="163472" y="31485"/>
                  <a:pt x="131193" y="50800"/>
                </a:cubicBezTo>
                <a:cubicBezTo>
                  <a:pt x="98914" y="70115"/>
                  <a:pt x="19803" y="110861"/>
                  <a:pt x="4193" y="115888"/>
                </a:cubicBezTo>
                <a:cubicBezTo>
                  <a:pt x="-11417" y="120915"/>
                  <a:pt x="20333" y="92869"/>
                  <a:pt x="37531" y="80963"/>
                </a:cubicBezTo>
                <a:cubicBezTo>
                  <a:pt x="54729" y="69057"/>
                  <a:pt x="107381" y="44450"/>
                  <a:pt x="107381" y="44450"/>
                </a:cubicBezTo>
                <a:lnTo>
                  <a:pt x="197868" y="0"/>
                </a:ln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5" name="フリーフォーム: 図形 304">
            <a:extLst>
              <a:ext uri="{FF2B5EF4-FFF2-40B4-BE49-F238E27FC236}">
                <a16:creationId xmlns:a16="http://schemas.microsoft.com/office/drawing/2014/main" id="{B984C450-8A87-496D-BB28-5C0BFD893CF8}"/>
              </a:ext>
            </a:extLst>
          </p:cNvPr>
          <p:cNvSpPr/>
          <p:nvPr/>
        </p:nvSpPr>
        <p:spPr>
          <a:xfrm>
            <a:off x="4633455" y="2795083"/>
            <a:ext cx="288455" cy="122801"/>
          </a:xfrm>
          <a:custGeom>
            <a:avLst/>
            <a:gdLst>
              <a:gd name="connsiteX0" fmla="*/ 2045 w 288455"/>
              <a:gd name="connsiteY0" fmla="*/ 64005 h 122801"/>
              <a:gd name="connsiteX1" fmla="*/ 129045 w 288455"/>
              <a:gd name="connsiteY1" fmla="*/ 100517 h 122801"/>
              <a:gd name="connsiteX2" fmla="*/ 241758 w 288455"/>
              <a:gd name="connsiteY2" fmla="*/ 83055 h 122801"/>
              <a:gd name="connsiteX3" fmla="*/ 284620 w 288455"/>
              <a:gd name="connsiteY3" fmla="*/ 505 h 122801"/>
              <a:gd name="connsiteX4" fmla="*/ 286208 w 288455"/>
              <a:gd name="connsiteY4" fmla="*/ 49717 h 122801"/>
              <a:gd name="connsiteX5" fmla="*/ 283033 w 288455"/>
              <a:gd name="connsiteY5" fmla="*/ 78292 h 122801"/>
              <a:gd name="connsiteX6" fmla="*/ 249695 w 288455"/>
              <a:gd name="connsiteY6" fmla="*/ 110042 h 122801"/>
              <a:gd name="connsiteX7" fmla="*/ 198895 w 288455"/>
              <a:gd name="connsiteY7" fmla="*/ 122742 h 122801"/>
              <a:gd name="connsiteX8" fmla="*/ 117933 w 288455"/>
              <a:gd name="connsiteY8" fmla="*/ 114805 h 122801"/>
              <a:gd name="connsiteX9" fmla="*/ 56020 w 288455"/>
              <a:gd name="connsiteY9" fmla="*/ 114805 h 122801"/>
              <a:gd name="connsiteX10" fmla="*/ 2045 w 288455"/>
              <a:gd name="connsiteY10" fmla="*/ 64005 h 122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8455" h="122801">
                <a:moveTo>
                  <a:pt x="2045" y="64005"/>
                </a:moveTo>
                <a:cubicBezTo>
                  <a:pt x="14216" y="61624"/>
                  <a:pt x="89093" y="97342"/>
                  <a:pt x="129045" y="100517"/>
                </a:cubicBezTo>
                <a:cubicBezTo>
                  <a:pt x="168997" y="103692"/>
                  <a:pt x="215829" y="99724"/>
                  <a:pt x="241758" y="83055"/>
                </a:cubicBezTo>
                <a:cubicBezTo>
                  <a:pt x="267687" y="66386"/>
                  <a:pt x="277212" y="6061"/>
                  <a:pt x="284620" y="505"/>
                </a:cubicBezTo>
                <a:cubicBezTo>
                  <a:pt x="292028" y="-5051"/>
                  <a:pt x="286472" y="36753"/>
                  <a:pt x="286208" y="49717"/>
                </a:cubicBezTo>
                <a:cubicBezTo>
                  <a:pt x="285944" y="62681"/>
                  <a:pt x="289118" y="68238"/>
                  <a:pt x="283033" y="78292"/>
                </a:cubicBezTo>
                <a:cubicBezTo>
                  <a:pt x="276948" y="88346"/>
                  <a:pt x="263718" y="102634"/>
                  <a:pt x="249695" y="110042"/>
                </a:cubicBezTo>
                <a:cubicBezTo>
                  <a:pt x="235672" y="117450"/>
                  <a:pt x="220855" y="121948"/>
                  <a:pt x="198895" y="122742"/>
                </a:cubicBezTo>
                <a:cubicBezTo>
                  <a:pt x="176935" y="123536"/>
                  <a:pt x="141745" y="116128"/>
                  <a:pt x="117933" y="114805"/>
                </a:cubicBezTo>
                <a:cubicBezTo>
                  <a:pt x="94121" y="113482"/>
                  <a:pt x="76922" y="121684"/>
                  <a:pt x="56020" y="114805"/>
                </a:cubicBezTo>
                <a:cubicBezTo>
                  <a:pt x="35118" y="107926"/>
                  <a:pt x="-10126" y="66386"/>
                  <a:pt x="2045" y="64005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6" name="フリーフォーム: 図形 305">
            <a:extLst>
              <a:ext uri="{FF2B5EF4-FFF2-40B4-BE49-F238E27FC236}">
                <a16:creationId xmlns:a16="http://schemas.microsoft.com/office/drawing/2014/main" id="{36B00F04-852E-44BB-82BE-B9CE24A7FFA3}"/>
              </a:ext>
            </a:extLst>
          </p:cNvPr>
          <p:cNvSpPr/>
          <p:nvPr/>
        </p:nvSpPr>
        <p:spPr>
          <a:xfrm>
            <a:off x="4279847" y="3640138"/>
            <a:ext cx="491642" cy="112764"/>
          </a:xfrm>
          <a:custGeom>
            <a:avLst/>
            <a:gdLst>
              <a:gd name="connsiteX0" fmla="*/ 53 w 491642"/>
              <a:gd name="connsiteY0" fmla="*/ 106362 h 112764"/>
              <a:gd name="connsiteX1" fmla="*/ 246116 w 491642"/>
              <a:gd name="connsiteY1" fmla="*/ 66675 h 112764"/>
              <a:gd name="connsiteX2" fmla="*/ 485828 w 491642"/>
              <a:gd name="connsiteY2" fmla="*/ 0 h 112764"/>
              <a:gd name="connsiteX3" fmla="*/ 401691 w 491642"/>
              <a:gd name="connsiteY3" fmla="*/ 66675 h 112764"/>
              <a:gd name="connsiteX4" fmla="*/ 225478 w 491642"/>
              <a:gd name="connsiteY4" fmla="*/ 109537 h 112764"/>
              <a:gd name="connsiteX5" fmla="*/ 53 w 491642"/>
              <a:gd name="connsiteY5" fmla="*/ 106362 h 112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1642" h="112764">
                <a:moveTo>
                  <a:pt x="53" y="106362"/>
                </a:moveTo>
                <a:cubicBezTo>
                  <a:pt x="3493" y="99218"/>
                  <a:pt x="165154" y="84402"/>
                  <a:pt x="246116" y="66675"/>
                </a:cubicBezTo>
                <a:cubicBezTo>
                  <a:pt x="327078" y="48948"/>
                  <a:pt x="459899" y="0"/>
                  <a:pt x="485828" y="0"/>
                </a:cubicBezTo>
                <a:cubicBezTo>
                  <a:pt x="511757" y="0"/>
                  <a:pt x="445083" y="48419"/>
                  <a:pt x="401691" y="66675"/>
                </a:cubicBezTo>
                <a:cubicBezTo>
                  <a:pt x="358299" y="84931"/>
                  <a:pt x="289772" y="104245"/>
                  <a:pt x="225478" y="109537"/>
                </a:cubicBezTo>
                <a:cubicBezTo>
                  <a:pt x="161184" y="114829"/>
                  <a:pt x="-3387" y="113506"/>
                  <a:pt x="53" y="106362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7" name="フリーフォーム: 図形 306">
            <a:extLst>
              <a:ext uri="{FF2B5EF4-FFF2-40B4-BE49-F238E27FC236}">
                <a16:creationId xmlns:a16="http://schemas.microsoft.com/office/drawing/2014/main" id="{B2909376-3E3F-4111-B6A5-3F23B80F0E50}"/>
              </a:ext>
            </a:extLst>
          </p:cNvPr>
          <p:cNvSpPr/>
          <p:nvPr/>
        </p:nvSpPr>
        <p:spPr>
          <a:xfrm>
            <a:off x="3206301" y="3310410"/>
            <a:ext cx="373035" cy="125049"/>
          </a:xfrm>
          <a:custGeom>
            <a:avLst/>
            <a:gdLst>
              <a:gd name="connsiteX0" fmla="*/ 356049 w 373035"/>
              <a:gd name="connsiteY0" fmla="*/ 57 h 125049"/>
              <a:gd name="connsiteX1" fmla="*/ 345466 w 373035"/>
              <a:gd name="connsiteY1" fmla="*/ 122823 h 125049"/>
              <a:gd name="connsiteX2" fmla="*/ 303132 w 373035"/>
              <a:gd name="connsiteY2" fmla="*/ 76257 h 125049"/>
              <a:gd name="connsiteX3" fmla="*/ 195182 w 373035"/>
              <a:gd name="connsiteY3" fmla="*/ 38157 h 125049"/>
              <a:gd name="connsiteX4" fmla="*/ 57599 w 373035"/>
              <a:gd name="connsiteY4" fmla="*/ 63557 h 125049"/>
              <a:gd name="connsiteX5" fmla="*/ 209999 w 373035"/>
              <a:gd name="connsiteY5" fmla="*/ 59323 h 125049"/>
              <a:gd name="connsiteX6" fmla="*/ 305249 w 373035"/>
              <a:gd name="connsiteY6" fmla="*/ 67790 h 125049"/>
              <a:gd name="connsiteX7" fmla="*/ 140149 w 373035"/>
              <a:gd name="connsiteY7" fmla="*/ 63557 h 125049"/>
              <a:gd name="connsiteX8" fmla="*/ 148616 w 373035"/>
              <a:gd name="connsiteY8" fmla="*/ 48740 h 125049"/>
              <a:gd name="connsiteX9" fmla="*/ 449 w 373035"/>
              <a:gd name="connsiteY9" fmla="*/ 33923 h 125049"/>
              <a:gd name="connsiteX10" fmla="*/ 203649 w 373035"/>
              <a:gd name="connsiteY10" fmla="*/ 36040 h 125049"/>
              <a:gd name="connsiteX11" fmla="*/ 102049 w 373035"/>
              <a:gd name="connsiteY11" fmla="*/ 120707 h 125049"/>
              <a:gd name="connsiteX12" fmla="*/ 199416 w 373035"/>
              <a:gd name="connsiteY12" fmla="*/ 63557 h 125049"/>
              <a:gd name="connsiteX13" fmla="*/ 106282 w 373035"/>
              <a:gd name="connsiteY13" fmla="*/ 105890 h 125049"/>
              <a:gd name="connsiteX14" fmla="*/ 356049 w 373035"/>
              <a:gd name="connsiteY14" fmla="*/ 57 h 125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3035" h="125049">
                <a:moveTo>
                  <a:pt x="356049" y="57"/>
                </a:moveTo>
                <a:cubicBezTo>
                  <a:pt x="395913" y="2879"/>
                  <a:pt x="354286" y="110123"/>
                  <a:pt x="345466" y="122823"/>
                </a:cubicBezTo>
                <a:cubicBezTo>
                  <a:pt x="336646" y="135523"/>
                  <a:pt x="328179" y="90368"/>
                  <a:pt x="303132" y="76257"/>
                </a:cubicBezTo>
                <a:cubicBezTo>
                  <a:pt x="278085" y="62146"/>
                  <a:pt x="236104" y="40274"/>
                  <a:pt x="195182" y="38157"/>
                </a:cubicBezTo>
                <a:cubicBezTo>
                  <a:pt x="154260" y="36040"/>
                  <a:pt x="55130" y="60029"/>
                  <a:pt x="57599" y="63557"/>
                </a:cubicBezTo>
                <a:cubicBezTo>
                  <a:pt x="60068" y="67085"/>
                  <a:pt x="168724" y="58618"/>
                  <a:pt x="209999" y="59323"/>
                </a:cubicBezTo>
                <a:cubicBezTo>
                  <a:pt x="251274" y="60029"/>
                  <a:pt x="316891" y="67084"/>
                  <a:pt x="305249" y="67790"/>
                </a:cubicBezTo>
                <a:cubicBezTo>
                  <a:pt x="293607" y="68496"/>
                  <a:pt x="166254" y="66732"/>
                  <a:pt x="140149" y="63557"/>
                </a:cubicBezTo>
                <a:cubicBezTo>
                  <a:pt x="114043" y="60382"/>
                  <a:pt x="171899" y="53679"/>
                  <a:pt x="148616" y="48740"/>
                </a:cubicBezTo>
                <a:cubicBezTo>
                  <a:pt x="125333" y="43801"/>
                  <a:pt x="-8723" y="36040"/>
                  <a:pt x="449" y="33923"/>
                </a:cubicBezTo>
                <a:cubicBezTo>
                  <a:pt x="9621" y="31806"/>
                  <a:pt x="186716" y="21576"/>
                  <a:pt x="203649" y="36040"/>
                </a:cubicBezTo>
                <a:cubicBezTo>
                  <a:pt x="220582" y="50504"/>
                  <a:pt x="102754" y="116121"/>
                  <a:pt x="102049" y="120707"/>
                </a:cubicBezTo>
                <a:cubicBezTo>
                  <a:pt x="101343" y="125293"/>
                  <a:pt x="198710" y="66027"/>
                  <a:pt x="199416" y="63557"/>
                </a:cubicBezTo>
                <a:cubicBezTo>
                  <a:pt x="200122" y="61087"/>
                  <a:pt x="80882" y="112946"/>
                  <a:pt x="106282" y="105890"/>
                </a:cubicBezTo>
                <a:cubicBezTo>
                  <a:pt x="131682" y="98834"/>
                  <a:pt x="316185" y="-2765"/>
                  <a:pt x="356049" y="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8" name="フリーフォーム: 図形 307">
            <a:extLst>
              <a:ext uri="{FF2B5EF4-FFF2-40B4-BE49-F238E27FC236}">
                <a16:creationId xmlns:a16="http://schemas.microsoft.com/office/drawing/2014/main" id="{B7ED45A6-2E0F-4693-A600-75B6C856DC0B}"/>
              </a:ext>
            </a:extLst>
          </p:cNvPr>
          <p:cNvSpPr/>
          <p:nvPr/>
        </p:nvSpPr>
        <p:spPr>
          <a:xfrm>
            <a:off x="4054470" y="2647149"/>
            <a:ext cx="169882" cy="43781"/>
          </a:xfrm>
          <a:custGeom>
            <a:avLst/>
            <a:gdLst>
              <a:gd name="connsiteX0" fmla="*/ 5 w 169882"/>
              <a:gd name="connsiteY0" fmla="*/ 801 h 43781"/>
              <a:gd name="connsiteX1" fmla="*/ 107955 w 169882"/>
              <a:gd name="connsiteY1" fmla="*/ 7151 h 43781"/>
              <a:gd name="connsiteX2" fmla="*/ 169868 w 169882"/>
              <a:gd name="connsiteY2" fmla="*/ 43664 h 43781"/>
              <a:gd name="connsiteX3" fmla="*/ 112718 w 169882"/>
              <a:gd name="connsiteY3" fmla="*/ 18264 h 43781"/>
              <a:gd name="connsiteX4" fmla="*/ 5 w 169882"/>
              <a:gd name="connsiteY4" fmla="*/ 801 h 43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82" h="43781">
                <a:moveTo>
                  <a:pt x="5" y="801"/>
                </a:moveTo>
                <a:cubicBezTo>
                  <a:pt x="-789" y="-1051"/>
                  <a:pt x="79645" y="7"/>
                  <a:pt x="107955" y="7151"/>
                </a:cubicBezTo>
                <a:cubicBezTo>
                  <a:pt x="136265" y="14295"/>
                  <a:pt x="169074" y="41812"/>
                  <a:pt x="169868" y="43664"/>
                </a:cubicBezTo>
                <a:cubicBezTo>
                  <a:pt x="170662" y="45516"/>
                  <a:pt x="137589" y="24879"/>
                  <a:pt x="112718" y="18264"/>
                </a:cubicBezTo>
                <a:cubicBezTo>
                  <a:pt x="87847" y="11649"/>
                  <a:pt x="799" y="2653"/>
                  <a:pt x="5" y="8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9" name="フリーフォーム: 図形 308">
            <a:extLst>
              <a:ext uri="{FF2B5EF4-FFF2-40B4-BE49-F238E27FC236}">
                <a16:creationId xmlns:a16="http://schemas.microsoft.com/office/drawing/2014/main" id="{D36B4124-DCEE-46B3-B964-4973FE8BEB4F}"/>
              </a:ext>
            </a:extLst>
          </p:cNvPr>
          <p:cNvSpPr/>
          <p:nvPr/>
        </p:nvSpPr>
        <p:spPr>
          <a:xfrm>
            <a:off x="3885438" y="2640650"/>
            <a:ext cx="189347" cy="34307"/>
          </a:xfrm>
          <a:custGeom>
            <a:avLst/>
            <a:gdLst>
              <a:gd name="connsiteX0" fmla="*/ 2350 w 189347"/>
              <a:gd name="connsiteY0" fmla="*/ 34288 h 34307"/>
              <a:gd name="connsiteX1" fmla="*/ 183325 w 189347"/>
              <a:gd name="connsiteY1" fmla="*/ 2538 h 34307"/>
              <a:gd name="connsiteX2" fmla="*/ 140462 w 189347"/>
              <a:gd name="connsiteY2" fmla="*/ 2538 h 34307"/>
              <a:gd name="connsiteX3" fmla="*/ 83312 w 189347"/>
              <a:gd name="connsiteY3" fmla="*/ 7300 h 34307"/>
              <a:gd name="connsiteX4" fmla="*/ 2350 w 189347"/>
              <a:gd name="connsiteY4" fmla="*/ 34288 h 34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347" h="34307">
                <a:moveTo>
                  <a:pt x="2350" y="34288"/>
                </a:moveTo>
                <a:cubicBezTo>
                  <a:pt x="19019" y="33494"/>
                  <a:pt x="160306" y="7830"/>
                  <a:pt x="183325" y="2538"/>
                </a:cubicBezTo>
                <a:cubicBezTo>
                  <a:pt x="206344" y="-2754"/>
                  <a:pt x="157131" y="1744"/>
                  <a:pt x="140462" y="2538"/>
                </a:cubicBezTo>
                <a:cubicBezTo>
                  <a:pt x="123793" y="3332"/>
                  <a:pt x="104214" y="2802"/>
                  <a:pt x="83312" y="7300"/>
                </a:cubicBezTo>
                <a:cubicBezTo>
                  <a:pt x="62410" y="11798"/>
                  <a:pt x="-14319" y="35082"/>
                  <a:pt x="2350" y="342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0" name="フリーフォーム: 図形 309">
            <a:extLst>
              <a:ext uri="{FF2B5EF4-FFF2-40B4-BE49-F238E27FC236}">
                <a16:creationId xmlns:a16="http://schemas.microsoft.com/office/drawing/2014/main" id="{3DA7FB32-4FD0-4485-983C-72B8F08949BD}"/>
              </a:ext>
            </a:extLst>
          </p:cNvPr>
          <p:cNvSpPr/>
          <p:nvPr/>
        </p:nvSpPr>
        <p:spPr>
          <a:xfrm>
            <a:off x="4483549" y="2561249"/>
            <a:ext cx="146400" cy="61712"/>
          </a:xfrm>
          <a:custGeom>
            <a:avLst/>
            <a:gdLst>
              <a:gd name="connsiteX0" fmla="*/ 2726 w 146400"/>
              <a:gd name="connsiteY0" fmla="*/ 61301 h 61712"/>
              <a:gd name="connsiteX1" fmla="*/ 145601 w 146400"/>
              <a:gd name="connsiteY1" fmla="*/ 976 h 61712"/>
              <a:gd name="connsiteX2" fmla="*/ 58289 w 146400"/>
              <a:gd name="connsiteY2" fmla="*/ 26376 h 61712"/>
              <a:gd name="connsiteX3" fmla="*/ 2726 w 146400"/>
              <a:gd name="connsiteY3" fmla="*/ 61301 h 61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400" h="61712">
                <a:moveTo>
                  <a:pt x="2726" y="61301"/>
                </a:moveTo>
                <a:cubicBezTo>
                  <a:pt x="17278" y="57068"/>
                  <a:pt x="136340" y="6797"/>
                  <a:pt x="145601" y="976"/>
                </a:cubicBezTo>
                <a:cubicBezTo>
                  <a:pt x="154862" y="-4845"/>
                  <a:pt x="81043" y="16851"/>
                  <a:pt x="58289" y="26376"/>
                </a:cubicBezTo>
                <a:cubicBezTo>
                  <a:pt x="35535" y="35901"/>
                  <a:pt x="-11826" y="65534"/>
                  <a:pt x="2726" y="613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" name="フリーフォーム: 図形 246">
            <a:extLst>
              <a:ext uri="{FF2B5EF4-FFF2-40B4-BE49-F238E27FC236}">
                <a16:creationId xmlns:a16="http://schemas.microsoft.com/office/drawing/2014/main" id="{50AE4488-0F8D-4A57-A19A-E3C57B01D033}"/>
              </a:ext>
            </a:extLst>
          </p:cNvPr>
          <p:cNvSpPr/>
          <p:nvPr/>
        </p:nvSpPr>
        <p:spPr>
          <a:xfrm>
            <a:off x="3688672" y="2640733"/>
            <a:ext cx="614850" cy="231641"/>
          </a:xfrm>
          <a:custGeom>
            <a:avLst/>
            <a:gdLst>
              <a:gd name="connsiteX0" fmla="*/ 678 w 614850"/>
              <a:gd name="connsiteY0" fmla="*/ 231584 h 231641"/>
              <a:gd name="connsiteX1" fmla="*/ 112861 w 614850"/>
              <a:gd name="connsiteY1" fmla="*/ 91884 h 231641"/>
              <a:gd name="connsiteX2" fmla="*/ 250445 w 614850"/>
              <a:gd name="connsiteY2" fmla="*/ 19917 h 231641"/>
              <a:gd name="connsiteX3" fmla="*/ 404961 w 614850"/>
              <a:gd name="connsiteY3" fmla="*/ 867 h 231641"/>
              <a:gd name="connsiteX4" fmla="*/ 519261 w 614850"/>
              <a:gd name="connsiteY4" fmla="*/ 41084 h 231641"/>
              <a:gd name="connsiteX5" fmla="*/ 527728 w 614850"/>
              <a:gd name="connsiteY5" fmla="*/ 81300 h 231641"/>
              <a:gd name="connsiteX6" fmla="*/ 612395 w 614850"/>
              <a:gd name="connsiteY6" fmla="*/ 140567 h 231641"/>
              <a:gd name="connsiteX7" fmla="*/ 576411 w 614850"/>
              <a:gd name="connsiteY7" fmla="*/ 140567 h 231641"/>
              <a:gd name="connsiteX8" fmla="*/ 419778 w 614850"/>
              <a:gd name="connsiteY8" fmla="*/ 91884 h 231641"/>
              <a:gd name="connsiteX9" fmla="*/ 379561 w 614850"/>
              <a:gd name="connsiteY9" fmla="*/ 87650 h 231641"/>
              <a:gd name="connsiteX10" fmla="*/ 165778 w 614850"/>
              <a:gd name="connsiteY10" fmla="*/ 108817 h 231641"/>
              <a:gd name="connsiteX11" fmla="*/ 678 w 614850"/>
              <a:gd name="connsiteY11" fmla="*/ 231584 h 231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4850" h="231641">
                <a:moveTo>
                  <a:pt x="678" y="231584"/>
                </a:moveTo>
                <a:cubicBezTo>
                  <a:pt x="-8141" y="228762"/>
                  <a:pt x="71233" y="127162"/>
                  <a:pt x="112861" y="91884"/>
                </a:cubicBezTo>
                <a:cubicBezTo>
                  <a:pt x="154489" y="56606"/>
                  <a:pt x="201762" y="35086"/>
                  <a:pt x="250445" y="19917"/>
                </a:cubicBezTo>
                <a:cubicBezTo>
                  <a:pt x="299128" y="4748"/>
                  <a:pt x="360158" y="-2661"/>
                  <a:pt x="404961" y="867"/>
                </a:cubicBezTo>
                <a:cubicBezTo>
                  <a:pt x="449764" y="4395"/>
                  <a:pt x="498800" y="27678"/>
                  <a:pt x="519261" y="41084"/>
                </a:cubicBezTo>
                <a:cubicBezTo>
                  <a:pt x="539722" y="54489"/>
                  <a:pt x="512206" y="64720"/>
                  <a:pt x="527728" y="81300"/>
                </a:cubicBezTo>
                <a:cubicBezTo>
                  <a:pt x="543250" y="97880"/>
                  <a:pt x="604281" y="130689"/>
                  <a:pt x="612395" y="140567"/>
                </a:cubicBezTo>
                <a:cubicBezTo>
                  <a:pt x="620509" y="150445"/>
                  <a:pt x="608514" y="148681"/>
                  <a:pt x="576411" y="140567"/>
                </a:cubicBezTo>
                <a:cubicBezTo>
                  <a:pt x="544308" y="132453"/>
                  <a:pt x="452586" y="100703"/>
                  <a:pt x="419778" y="91884"/>
                </a:cubicBezTo>
                <a:cubicBezTo>
                  <a:pt x="386970" y="83064"/>
                  <a:pt x="421894" y="84828"/>
                  <a:pt x="379561" y="87650"/>
                </a:cubicBezTo>
                <a:cubicBezTo>
                  <a:pt x="337228" y="90472"/>
                  <a:pt x="227514" y="85534"/>
                  <a:pt x="165778" y="108817"/>
                </a:cubicBezTo>
                <a:cubicBezTo>
                  <a:pt x="104042" y="132100"/>
                  <a:pt x="9497" y="234406"/>
                  <a:pt x="678" y="23158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: 図形 1">
            <a:extLst>
              <a:ext uri="{FF2B5EF4-FFF2-40B4-BE49-F238E27FC236}">
                <a16:creationId xmlns:a16="http://schemas.microsoft.com/office/drawing/2014/main" id="{D093064C-0DA8-4192-B36F-B7567424ED8F}"/>
              </a:ext>
            </a:extLst>
          </p:cNvPr>
          <p:cNvSpPr/>
          <p:nvPr/>
        </p:nvSpPr>
        <p:spPr>
          <a:xfrm>
            <a:off x="4771972" y="2545758"/>
            <a:ext cx="257456" cy="105188"/>
          </a:xfrm>
          <a:custGeom>
            <a:avLst/>
            <a:gdLst>
              <a:gd name="connsiteX0" fmla="*/ 53 w 257456"/>
              <a:gd name="connsiteY0" fmla="*/ 49805 h 105188"/>
              <a:gd name="connsiteX1" fmla="*/ 76253 w 257456"/>
              <a:gd name="connsiteY1" fmla="*/ 18055 h 105188"/>
              <a:gd name="connsiteX2" fmla="*/ 252466 w 257456"/>
              <a:gd name="connsiteY2" fmla="*/ 103780 h 105188"/>
              <a:gd name="connsiteX3" fmla="*/ 212778 w 257456"/>
              <a:gd name="connsiteY3" fmla="*/ 73617 h 105188"/>
              <a:gd name="connsiteX4" fmla="*/ 160391 w 257456"/>
              <a:gd name="connsiteY4" fmla="*/ 32342 h 105188"/>
              <a:gd name="connsiteX5" fmla="*/ 120703 w 257456"/>
              <a:gd name="connsiteY5" fmla="*/ 14880 h 105188"/>
              <a:gd name="connsiteX6" fmla="*/ 65141 w 257456"/>
              <a:gd name="connsiteY6" fmla="*/ 592 h 105188"/>
              <a:gd name="connsiteX7" fmla="*/ 53 w 257456"/>
              <a:gd name="connsiteY7" fmla="*/ 49805 h 105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7456" h="105188">
                <a:moveTo>
                  <a:pt x="53" y="49805"/>
                </a:moveTo>
                <a:cubicBezTo>
                  <a:pt x="1905" y="52715"/>
                  <a:pt x="34184" y="9059"/>
                  <a:pt x="76253" y="18055"/>
                </a:cubicBezTo>
                <a:cubicBezTo>
                  <a:pt x="118322" y="27051"/>
                  <a:pt x="229712" y="94520"/>
                  <a:pt x="252466" y="103780"/>
                </a:cubicBezTo>
                <a:cubicBezTo>
                  <a:pt x="275220" y="113040"/>
                  <a:pt x="212778" y="73617"/>
                  <a:pt x="212778" y="73617"/>
                </a:cubicBezTo>
                <a:cubicBezTo>
                  <a:pt x="197432" y="61711"/>
                  <a:pt x="175737" y="42131"/>
                  <a:pt x="160391" y="32342"/>
                </a:cubicBezTo>
                <a:cubicBezTo>
                  <a:pt x="145045" y="22553"/>
                  <a:pt x="136578" y="20172"/>
                  <a:pt x="120703" y="14880"/>
                </a:cubicBezTo>
                <a:cubicBezTo>
                  <a:pt x="104828" y="9588"/>
                  <a:pt x="84985" y="-2848"/>
                  <a:pt x="65141" y="592"/>
                </a:cubicBezTo>
                <a:cubicBezTo>
                  <a:pt x="45297" y="4031"/>
                  <a:pt x="-1799" y="46895"/>
                  <a:pt x="53" y="4980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DE629438-E3F0-4864-A6B0-D1ADAF808230}"/>
              </a:ext>
            </a:extLst>
          </p:cNvPr>
          <p:cNvSpPr/>
          <p:nvPr/>
        </p:nvSpPr>
        <p:spPr>
          <a:xfrm>
            <a:off x="4897241" y="2539999"/>
            <a:ext cx="132196" cy="101939"/>
          </a:xfrm>
          <a:custGeom>
            <a:avLst/>
            <a:gdLst>
              <a:gd name="connsiteX0" fmla="*/ 197 w 132196"/>
              <a:gd name="connsiteY0" fmla="*/ 1 h 101939"/>
              <a:gd name="connsiteX1" fmla="*/ 76397 w 132196"/>
              <a:gd name="connsiteY1" fmla="*/ 39689 h 101939"/>
              <a:gd name="connsiteX2" fmla="*/ 128784 w 132196"/>
              <a:gd name="connsiteY2" fmla="*/ 100014 h 101939"/>
              <a:gd name="connsiteX3" fmla="*/ 119259 w 132196"/>
              <a:gd name="connsiteY3" fmla="*/ 82551 h 101939"/>
              <a:gd name="connsiteX4" fmla="*/ 55759 w 132196"/>
              <a:gd name="connsiteY4" fmla="*/ 38101 h 101939"/>
              <a:gd name="connsiteX5" fmla="*/ 197 w 132196"/>
              <a:gd name="connsiteY5" fmla="*/ 1 h 101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196" h="101939">
                <a:moveTo>
                  <a:pt x="197" y="1"/>
                </a:moveTo>
                <a:cubicBezTo>
                  <a:pt x="3637" y="266"/>
                  <a:pt x="54966" y="23020"/>
                  <a:pt x="76397" y="39689"/>
                </a:cubicBezTo>
                <a:cubicBezTo>
                  <a:pt x="97828" y="56358"/>
                  <a:pt x="121640" y="92870"/>
                  <a:pt x="128784" y="100014"/>
                </a:cubicBezTo>
                <a:cubicBezTo>
                  <a:pt x="135928" y="107158"/>
                  <a:pt x="131430" y="92870"/>
                  <a:pt x="119259" y="82551"/>
                </a:cubicBezTo>
                <a:cubicBezTo>
                  <a:pt x="107088" y="72232"/>
                  <a:pt x="72428" y="48949"/>
                  <a:pt x="55759" y="38101"/>
                </a:cubicBezTo>
                <a:cubicBezTo>
                  <a:pt x="39090" y="27253"/>
                  <a:pt x="-3243" y="-264"/>
                  <a:pt x="19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: 図形 249">
            <a:extLst>
              <a:ext uri="{FF2B5EF4-FFF2-40B4-BE49-F238E27FC236}">
                <a16:creationId xmlns:a16="http://schemas.microsoft.com/office/drawing/2014/main" id="{AC315D71-754F-4187-8A12-BA0AA8A87D98}"/>
              </a:ext>
            </a:extLst>
          </p:cNvPr>
          <p:cNvSpPr/>
          <p:nvPr/>
        </p:nvSpPr>
        <p:spPr>
          <a:xfrm>
            <a:off x="4468034" y="2529290"/>
            <a:ext cx="552856" cy="168104"/>
          </a:xfrm>
          <a:custGeom>
            <a:avLst/>
            <a:gdLst>
              <a:gd name="connsiteX0" fmla="*/ 2366 w 552856"/>
              <a:gd name="connsiteY0" fmla="*/ 86910 h 168104"/>
              <a:gd name="connsiteX1" fmla="*/ 161116 w 552856"/>
              <a:gd name="connsiteY1" fmla="*/ 29760 h 168104"/>
              <a:gd name="connsiteX2" fmla="*/ 321983 w 552856"/>
              <a:gd name="connsiteY2" fmla="*/ 127 h 168104"/>
              <a:gd name="connsiteX3" fmla="*/ 497666 w 552856"/>
              <a:gd name="connsiteY3" fmla="*/ 40343 h 168104"/>
              <a:gd name="connsiteX4" fmla="*/ 552699 w 552856"/>
              <a:gd name="connsiteY4" fmla="*/ 108077 h 168104"/>
              <a:gd name="connsiteX5" fmla="*/ 512483 w 552856"/>
              <a:gd name="connsiteY5" fmla="*/ 91143 h 168104"/>
              <a:gd name="connsiteX6" fmla="*/ 459566 w 552856"/>
              <a:gd name="connsiteY6" fmla="*/ 65743 h 168104"/>
              <a:gd name="connsiteX7" fmla="*/ 362199 w 552856"/>
              <a:gd name="connsiteY7" fmla="*/ 48810 h 168104"/>
              <a:gd name="connsiteX8" fmla="*/ 279649 w 552856"/>
              <a:gd name="connsiteY8" fmla="*/ 74210 h 168104"/>
              <a:gd name="connsiteX9" fmla="*/ 167466 w 552856"/>
              <a:gd name="connsiteY9" fmla="*/ 131360 h 168104"/>
              <a:gd name="connsiteX10" fmla="*/ 112433 w 552856"/>
              <a:gd name="connsiteY10" fmla="*/ 167343 h 168104"/>
              <a:gd name="connsiteX11" fmla="*/ 101849 w 552856"/>
              <a:gd name="connsiteY11" fmla="*/ 154643 h 168104"/>
              <a:gd name="connsiteX12" fmla="*/ 93383 w 552856"/>
              <a:gd name="connsiteY12" fmla="*/ 139827 h 168104"/>
              <a:gd name="connsiteX13" fmla="*/ 65866 w 552856"/>
              <a:gd name="connsiteY13" fmla="*/ 127127 h 168104"/>
              <a:gd name="connsiteX14" fmla="*/ 2366 w 552856"/>
              <a:gd name="connsiteY14" fmla="*/ 86910 h 168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52856" h="168104">
                <a:moveTo>
                  <a:pt x="2366" y="86910"/>
                </a:moveTo>
                <a:cubicBezTo>
                  <a:pt x="18241" y="70682"/>
                  <a:pt x="107847" y="44224"/>
                  <a:pt x="161116" y="29760"/>
                </a:cubicBezTo>
                <a:cubicBezTo>
                  <a:pt x="214386" y="15296"/>
                  <a:pt x="265891" y="-1637"/>
                  <a:pt x="321983" y="127"/>
                </a:cubicBezTo>
                <a:cubicBezTo>
                  <a:pt x="378075" y="1891"/>
                  <a:pt x="459213" y="22351"/>
                  <a:pt x="497666" y="40343"/>
                </a:cubicBezTo>
                <a:cubicBezTo>
                  <a:pt x="536119" y="58335"/>
                  <a:pt x="550230" y="99610"/>
                  <a:pt x="552699" y="108077"/>
                </a:cubicBezTo>
                <a:cubicBezTo>
                  <a:pt x="555168" y="116544"/>
                  <a:pt x="528005" y="98199"/>
                  <a:pt x="512483" y="91143"/>
                </a:cubicBezTo>
                <a:cubicBezTo>
                  <a:pt x="496961" y="84087"/>
                  <a:pt x="484613" y="72798"/>
                  <a:pt x="459566" y="65743"/>
                </a:cubicBezTo>
                <a:cubicBezTo>
                  <a:pt x="434519" y="58687"/>
                  <a:pt x="392185" y="47399"/>
                  <a:pt x="362199" y="48810"/>
                </a:cubicBezTo>
                <a:cubicBezTo>
                  <a:pt x="332213" y="50221"/>
                  <a:pt x="312104" y="60452"/>
                  <a:pt x="279649" y="74210"/>
                </a:cubicBezTo>
                <a:cubicBezTo>
                  <a:pt x="247194" y="87968"/>
                  <a:pt x="195335" y="115838"/>
                  <a:pt x="167466" y="131360"/>
                </a:cubicBezTo>
                <a:cubicBezTo>
                  <a:pt x="139597" y="146882"/>
                  <a:pt x="123369" y="163463"/>
                  <a:pt x="112433" y="167343"/>
                </a:cubicBezTo>
                <a:cubicBezTo>
                  <a:pt x="101497" y="171224"/>
                  <a:pt x="105024" y="159229"/>
                  <a:pt x="101849" y="154643"/>
                </a:cubicBezTo>
                <a:cubicBezTo>
                  <a:pt x="98674" y="150057"/>
                  <a:pt x="99380" y="144413"/>
                  <a:pt x="93383" y="139827"/>
                </a:cubicBezTo>
                <a:cubicBezTo>
                  <a:pt x="87386" y="135241"/>
                  <a:pt x="76449" y="133124"/>
                  <a:pt x="65866" y="127127"/>
                </a:cubicBezTo>
                <a:cubicBezTo>
                  <a:pt x="55283" y="121130"/>
                  <a:pt x="-13509" y="103138"/>
                  <a:pt x="2366" y="8691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CA1C1888-0C6C-4DE0-9473-690304CC084F}"/>
              </a:ext>
            </a:extLst>
          </p:cNvPr>
          <p:cNvSpPr/>
          <p:nvPr/>
        </p:nvSpPr>
        <p:spPr>
          <a:xfrm>
            <a:off x="4659726" y="2731321"/>
            <a:ext cx="255982" cy="57540"/>
          </a:xfrm>
          <a:custGeom>
            <a:avLst/>
            <a:gdLst>
              <a:gd name="connsiteX0" fmla="*/ 1174 w 255982"/>
              <a:gd name="connsiteY0" fmla="*/ 48392 h 57540"/>
              <a:gd name="connsiteX1" fmla="*/ 91662 w 255982"/>
              <a:gd name="connsiteY1" fmla="*/ 2354 h 57540"/>
              <a:gd name="connsiteX2" fmla="*/ 186912 w 255982"/>
              <a:gd name="connsiteY2" fmla="*/ 11879 h 57540"/>
              <a:gd name="connsiteX3" fmla="*/ 255174 w 255982"/>
              <a:gd name="connsiteY3" fmla="*/ 56329 h 57540"/>
              <a:gd name="connsiteX4" fmla="*/ 220249 w 255982"/>
              <a:gd name="connsiteY4" fmla="*/ 43629 h 57540"/>
              <a:gd name="connsiteX5" fmla="*/ 158337 w 255982"/>
              <a:gd name="connsiteY5" fmla="*/ 29342 h 57540"/>
              <a:gd name="connsiteX6" fmla="*/ 1174 w 255982"/>
              <a:gd name="connsiteY6" fmla="*/ 48392 h 57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982" h="57540">
                <a:moveTo>
                  <a:pt x="1174" y="48392"/>
                </a:moveTo>
                <a:cubicBezTo>
                  <a:pt x="-9938" y="43894"/>
                  <a:pt x="60706" y="8439"/>
                  <a:pt x="91662" y="2354"/>
                </a:cubicBezTo>
                <a:cubicBezTo>
                  <a:pt x="122618" y="-3731"/>
                  <a:pt x="159660" y="2883"/>
                  <a:pt x="186912" y="11879"/>
                </a:cubicBezTo>
                <a:cubicBezTo>
                  <a:pt x="214164" y="20875"/>
                  <a:pt x="249618" y="51037"/>
                  <a:pt x="255174" y="56329"/>
                </a:cubicBezTo>
                <a:cubicBezTo>
                  <a:pt x="260730" y="61621"/>
                  <a:pt x="236389" y="48127"/>
                  <a:pt x="220249" y="43629"/>
                </a:cubicBezTo>
                <a:cubicBezTo>
                  <a:pt x="204109" y="39131"/>
                  <a:pt x="190881" y="30400"/>
                  <a:pt x="158337" y="29342"/>
                </a:cubicBezTo>
                <a:cubicBezTo>
                  <a:pt x="125793" y="28284"/>
                  <a:pt x="12286" y="52890"/>
                  <a:pt x="1174" y="483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801C5CE2-8B7C-45B1-94D5-EEC4D955C433}"/>
              </a:ext>
            </a:extLst>
          </p:cNvPr>
          <p:cNvSpPr/>
          <p:nvPr/>
        </p:nvSpPr>
        <p:spPr>
          <a:xfrm>
            <a:off x="4596522" y="2768833"/>
            <a:ext cx="49053" cy="107835"/>
          </a:xfrm>
          <a:custGeom>
            <a:avLst/>
            <a:gdLst>
              <a:gd name="connsiteX0" fmla="*/ 878 w 49053"/>
              <a:gd name="connsiteY0" fmla="*/ 107717 h 107835"/>
              <a:gd name="connsiteX1" fmla="*/ 48503 w 49053"/>
              <a:gd name="connsiteY1" fmla="*/ 17230 h 107835"/>
              <a:gd name="connsiteX2" fmla="*/ 26278 w 49053"/>
              <a:gd name="connsiteY2" fmla="*/ 1355 h 107835"/>
              <a:gd name="connsiteX3" fmla="*/ 18341 w 49053"/>
              <a:gd name="connsiteY3" fmla="*/ 36280 h 107835"/>
              <a:gd name="connsiteX4" fmla="*/ 878 w 49053"/>
              <a:gd name="connsiteY4" fmla="*/ 107717 h 107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053" h="107835">
                <a:moveTo>
                  <a:pt x="878" y="107717"/>
                </a:moveTo>
                <a:cubicBezTo>
                  <a:pt x="5905" y="104542"/>
                  <a:pt x="44270" y="34957"/>
                  <a:pt x="48503" y="17230"/>
                </a:cubicBezTo>
                <a:cubicBezTo>
                  <a:pt x="52736" y="-497"/>
                  <a:pt x="31305" y="-1820"/>
                  <a:pt x="26278" y="1355"/>
                </a:cubicBezTo>
                <a:cubicBezTo>
                  <a:pt x="21251" y="4530"/>
                  <a:pt x="22839" y="23316"/>
                  <a:pt x="18341" y="36280"/>
                </a:cubicBezTo>
                <a:cubicBezTo>
                  <a:pt x="13843" y="49244"/>
                  <a:pt x="-4149" y="110892"/>
                  <a:pt x="878" y="1077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" name="フリーフォーム: 図形 254">
            <a:extLst>
              <a:ext uri="{FF2B5EF4-FFF2-40B4-BE49-F238E27FC236}">
                <a16:creationId xmlns:a16="http://schemas.microsoft.com/office/drawing/2014/main" id="{A966AEE9-32FC-40F2-9C39-0E5C43E1BAB2}"/>
              </a:ext>
            </a:extLst>
          </p:cNvPr>
          <p:cNvSpPr/>
          <p:nvPr/>
        </p:nvSpPr>
        <p:spPr>
          <a:xfrm>
            <a:off x="5913300" y="4185475"/>
            <a:ext cx="838759" cy="576214"/>
          </a:xfrm>
          <a:custGeom>
            <a:avLst/>
            <a:gdLst>
              <a:gd name="connsiteX0" fmla="*/ 4900 w 838759"/>
              <a:gd name="connsiteY0" fmla="*/ 454258 h 576214"/>
              <a:gd name="connsiteX1" fmla="*/ 288533 w 838759"/>
              <a:gd name="connsiteY1" fmla="*/ 560092 h 576214"/>
              <a:gd name="connsiteX2" fmla="*/ 809233 w 838759"/>
              <a:gd name="connsiteY2" fmla="*/ 39392 h 576214"/>
              <a:gd name="connsiteX3" fmla="*/ 766900 w 838759"/>
              <a:gd name="connsiteY3" fmla="*/ 56325 h 576214"/>
              <a:gd name="connsiteX4" fmla="*/ 707633 w 838759"/>
              <a:gd name="connsiteY4" fmla="*/ 212958 h 576214"/>
              <a:gd name="connsiteX5" fmla="*/ 618733 w 838759"/>
              <a:gd name="connsiteY5" fmla="*/ 323025 h 576214"/>
              <a:gd name="connsiteX6" fmla="*/ 792300 w 838759"/>
              <a:gd name="connsiteY6" fmla="*/ 47858 h 576214"/>
              <a:gd name="connsiteX7" fmla="*/ 563700 w 838759"/>
              <a:gd name="connsiteY7" fmla="*/ 378058 h 576214"/>
              <a:gd name="connsiteX8" fmla="*/ 330867 w 838759"/>
              <a:gd name="connsiteY8" fmla="*/ 530458 h 576214"/>
              <a:gd name="connsiteX9" fmla="*/ 373200 w 838759"/>
              <a:gd name="connsiteY9" fmla="*/ 488125 h 576214"/>
              <a:gd name="connsiteX10" fmla="*/ 208100 w 838759"/>
              <a:gd name="connsiteY10" fmla="*/ 560092 h 576214"/>
              <a:gd name="connsiteX11" fmla="*/ 114967 w 838759"/>
              <a:gd name="connsiteY11" fmla="*/ 564325 h 576214"/>
              <a:gd name="connsiteX12" fmla="*/ 4900 w 838759"/>
              <a:gd name="connsiteY12" fmla="*/ 454258 h 576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38759" h="576214">
                <a:moveTo>
                  <a:pt x="4900" y="454258"/>
                </a:moveTo>
                <a:cubicBezTo>
                  <a:pt x="33828" y="453553"/>
                  <a:pt x="154478" y="629236"/>
                  <a:pt x="288533" y="560092"/>
                </a:cubicBezTo>
                <a:cubicBezTo>
                  <a:pt x="422588" y="490948"/>
                  <a:pt x="729505" y="123353"/>
                  <a:pt x="809233" y="39392"/>
                </a:cubicBezTo>
                <a:cubicBezTo>
                  <a:pt x="888961" y="-44569"/>
                  <a:pt x="783833" y="27397"/>
                  <a:pt x="766900" y="56325"/>
                </a:cubicBezTo>
                <a:cubicBezTo>
                  <a:pt x="749967" y="85253"/>
                  <a:pt x="732327" y="168508"/>
                  <a:pt x="707633" y="212958"/>
                </a:cubicBezTo>
                <a:cubicBezTo>
                  <a:pt x="682939" y="257408"/>
                  <a:pt x="604622" y="350542"/>
                  <a:pt x="618733" y="323025"/>
                </a:cubicBezTo>
                <a:cubicBezTo>
                  <a:pt x="632844" y="295508"/>
                  <a:pt x="801472" y="38686"/>
                  <a:pt x="792300" y="47858"/>
                </a:cubicBezTo>
                <a:cubicBezTo>
                  <a:pt x="783128" y="57030"/>
                  <a:pt x="640605" y="297625"/>
                  <a:pt x="563700" y="378058"/>
                </a:cubicBezTo>
                <a:cubicBezTo>
                  <a:pt x="486795" y="458491"/>
                  <a:pt x="362617" y="512114"/>
                  <a:pt x="330867" y="530458"/>
                </a:cubicBezTo>
                <a:cubicBezTo>
                  <a:pt x="299117" y="548802"/>
                  <a:pt x="393661" y="483186"/>
                  <a:pt x="373200" y="488125"/>
                </a:cubicBezTo>
                <a:cubicBezTo>
                  <a:pt x="352739" y="493064"/>
                  <a:pt x="251139" y="547392"/>
                  <a:pt x="208100" y="560092"/>
                </a:cubicBezTo>
                <a:cubicBezTo>
                  <a:pt x="165061" y="572792"/>
                  <a:pt x="146717" y="581258"/>
                  <a:pt x="114967" y="564325"/>
                </a:cubicBezTo>
                <a:cubicBezTo>
                  <a:pt x="83217" y="547392"/>
                  <a:pt x="-24028" y="454963"/>
                  <a:pt x="4900" y="4542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" name="フリーフォーム: 図形 255">
            <a:extLst>
              <a:ext uri="{FF2B5EF4-FFF2-40B4-BE49-F238E27FC236}">
                <a16:creationId xmlns:a16="http://schemas.microsoft.com/office/drawing/2014/main" id="{C9BC049A-A27B-4C42-A10A-5F3BB15CD516}"/>
              </a:ext>
            </a:extLst>
          </p:cNvPr>
          <p:cNvSpPr/>
          <p:nvPr/>
        </p:nvSpPr>
        <p:spPr>
          <a:xfrm>
            <a:off x="4211559" y="2717733"/>
            <a:ext cx="119302" cy="117581"/>
          </a:xfrm>
          <a:custGeom>
            <a:avLst/>
            <a:gdLst>
              <a:gd name="connsiteX0" fmla="*/ 79 w 119302"/>
              <a:gd name="connsiteY0" fmla="*/ 67 h 117581"/>
              <a:gd name="connsiteX1" fmla="*/ 93741 w 119302"/>
              <a:gd name="connsiteY1" fmla="*/ 52455 h 117581"/>
              <a:gd name="connsiteX2" fmla="*/ 111204 w 119302"/>
              <a:gd name="connsiteY2" fmla="*/ 117542 h 117581"/>
              <a:gd name="connsiteX3" fmla="*/ 111204 w 119302"/>
              <a:gd name="connsiteY3" fmla="*/ 42930 h 117581"/>
              <a:gd name="connsiteX4" fmla="*/ 79 w 119302"/>
              <a:gd name="connsiteY4" fmla="*/ 67 h 117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302" h="117581">
                <a:moveTo>
                  <a:pt x="79" y="67"/>
                </a:moveTo>
                <a:cubicBezTo>
                  <a:pt x="-2831" y="1654"/>
                  <a:pt x="75220" y="32876"/>
                  <a:pt x="93741" y="52455"/>
                </a:cubicBezTo>
                <a:cubicBezTo>
                  <a:pt x="112262" y="72034"/>
                  <a:pt x="108294" y="119129"/>
                  <a:pt x="111204" y="117542"/>
                </a:cubicBezTo>
                <a:cubicBezTo>
                  <a:pt x="114114" y="115955"/>
                  <a:pt x="127873" y="60657"/>
                  <a:pt x="111204" y="42930"/>
                </a:cubicBezTo>
                <a:cubicBezTo>
                  <a:pt x="94535" y="25203"/>
                  <a:pt x="2989" y="-1520"/>
                  <a:pt x="79" y="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: 図形 19">
            <a:extLst>
              <a:ext uri="{FF2B5EF4-FFF2-40B4-BE49-F238E27FC236}">
                <a16:creationId xmlns:a16="http://schemas.microsoft.com/office/drawing/2014/main" id="{863A21A0-2E30-4515-A582-E7227D24DC32}"/>
              </a:ext>
            </a:extLst>
          </p:cNvPr>
          <p:cNvSpPr/>
          <p:nvPr/>
        </p:nvSpPr>
        <p:spPr>
          <a:xfrm>
            <a:off x="4200497" y="2806642"/>
            <a:ext cx="88562" cy="160399"/>
          </a:xfrm>
          <a:custGeom>
            <a:avLst/>
            <a:gdLst>
              <a:gd name="connsiteX0" fmla="*/ 28 w 88562"/>
              <a:gd name="connsiteY0" fmla="*/ 58 h 160399"/>
              <a:gd name="connsiteX1" fmla="*/ 73053 w 88562"/>
              <a:gd name="connsiteY1" fmla="*/ 79433 h 160399"/>
              <a:gd name="connsiteX2" fmla="*/ 60353 w 88562"/>
              <a:gd name="connsiteY2" fmla="*/ 160396 h 160399"/>
              <a:gd name="connsiteX3" fmla="*/ 82578 w 88562"/>
              <a:gd name="connsiteY3" fmla="*/ 82608 h 160399"/>
              <a:gd name="connsiteX4" fmla="*/ 82578 w 88562"/>
              <a:gd name="connsiteY4" fmla="*/ 66733 h 160399"/>
              <a:gd name="connsiteX5" fmla="*/ 28 w 88562"/>
              <a:gd name="connsiteY5" fmla="*/ 58 h 16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562" h="160399">
                <a:moveTo>
                  <a:pt x="28" y="58"/>
                </a:moveTo>
                <a:cubicBezTo>
                  <a:pt x="-1560" y="2175"/>
                  <a:pt x="62999" y="52710"/>
                  <a:pt x="73053" y="79433"/>
                </a:cubicBezTo>
                <a:cubicBezTo>
                  <a:pt x="83107" y="106156"/>
                  <a:pt x="58766" y="159867"/>
                  <a:pt x="60353" y="160396"/>
                </a:cubicBezTo>
                <a:cubicBezTo>
                  <a:pt x="61940" y="160925"/>
                  <a:pt x="78874" y="98218"/>
                  <a:pt x="82578" y="82608"/>
                </a:cubicBezTo>
                <a:cubicBezTo>
                  <a:pt x="86282" y="66998"/>
                  <a:pt x="93955" y="79168"/>
                  <a:pt x="82578" y="66733"/>
                </a:cubicBezTo>
                <a:cubicBezTo>
                  <a:pt x="71201" y="54298"/>
                  <a:pt x="1616" y="-2059"/>
                  <a:pt x="28" y="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: 図形 23">
            <a:extLst>
              <a:ext uri="{FF2B5EF4-FFF2-40B4-BE49-F238E27FC236}">
                <a16:creationId xmlns:a16="http://schemas.microsoft.com/office/drawing/2014/main" id="{2B0AD746-20EB-4350-A34A-1A9357A46607}"/>
              </a:ext>
            </a:extLst>
          </p:cNvPr>
          <p:cNvSpPr/>
          <p:nvPr/>
        </p:nvSpPr>
        <p:spPr>
          <a:xfrm>
            <a:off x="4187491" y="2822572"/>
            <a:ext cx="58198" cy="241348"/>
          </a:xfrm>
          <a:custGeom>
            <a:avLst/>
            <a:gdLst>
              <a:gd name="connsiteX0" fmla="*/ 334 w 58198"/>
              <a:gd name="connsiteY0" fmla="*/ 3 h 241348"/>
              <a:gd name="connsiteX1" fmla="*/ 47959 w 58198"/>
              <a:gd name="connsiteY1" fmla="*/ 80966 h 241348"/>
              <a:gd name="connsiteX2" fmla="*/ 28909 w 58198"/>
              <a:gd name="connsiteY2" fmla="*/ 144466 h 241348"/>
              <a:gd name="connsiteX3" fmla="*/ 334 w 58198"/>
              <a:gd name="connsiteY3" fmla="*/ 241303 h 241348"/>
              <a:gd name="connsiteX4" fmla="*/ 49547 w 58198"/>
              <a:gd name="connsiteY4" fmla="*/ 131766 h 241348"/>
              <a:gd name="connsiteX5" fmla="*/ 55897 w 58198"/>
              <a:gd name="connsiteY5" fmla="*/ 84141 h 241348"/>
              <a:gd name="connsiteX6" fmla="*/ 334 w 58198"/>
              <a:gd name="connsiteY6" fmla="*/ 3 h 241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198" h="241348">
                <a:moveTo>
                  <a:pt x="334" y="3"/>
                </a:moveTo>
                <a:cubicBezTo>
                  <a:pt x="-989" y="-526"/>
                  <a:pt x="43196" y="56889"/>
                  <a:pt x="47959" y="80966"/>
                </a:cubicBezTo>
                <a:cubicBezTo>
                  <a:pt x="52722" y="105043"/>
                  <a:pt x="36846" y="117743"/>
                  <a:pt x="28909" y="144466"/>
                </a:cubicBezTo>
                <a:cubicBezTo>
                  <a:pt x="20972" y="171189"/>
                  <a:pt x="-3106" y="243420"/>
                  <a:pt x="334" y="241303"/>
                </a:cubicBezTo>
                <a:cubicBezTo>
                  <a:pt x="3774" y="239186"/>
                  <a:pt x="40286" y="157960"/>
                  <a:pt x="49547" y="131766"/>
                </a:cubicBezTo>
                <a:cubicBezTo>
                  <a:pt x="58808" y="105572"/>
                  <a:pt x="60130" y="104514"/>
                  <a:pt x="55897" y="84141"/>
                </a:cubicBezTo>
                <a:cubicBezTo>
                  <a:pt x="51664" y="63768"/>
                  <a:pt x="1657" y="532"/>
                  <a:pt x="33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" name="フリーフォーム: 図形 261">
            <a:extLst>
              <a:ext uri="{FF2B5EF4-FFF2-40B4-BE49-F238E27FC236}">
                <a16:creationId xmlns:a16="http://schemas.microsoft.com/office/drawing/2014/main" id="{C84CAC69-3B7B-4955-8B64-2002D8623EFC}"/>
              </a:ext>
            </a:extLst>
          </p:cNvPr>
          <p:cNvSpPr/>
          <p:nvPr/>
        </p:nvSpPr>
        <p:spPr>
          <a:xfrm>
            <a:off x="3697420" y="3093208"/>
            <a:ext cx="74506" cy="163052"/>
          </a:xfrm>
          <a:custGeom>
            <a:avLst/>
            <a:gdLst>
              <a:gd name="connsiteX0" fmla="*/ 74480 w 74506"/>
              <a:gd name="connsiteY0" fmla="*/ 1359 h 163052"/>
              <a:gd name="connsiteX1" fmla="*/ 10980 w 74506"/>
              <a:gd name="connsiteY1" fmla="*/ 94492 h 163052"/>
              <a:gd name="connsiteX2" fmla="*/ 10980 w 74506"/>
              <a:gd name="connsiteY2" fmla="*/ 162225 h 163052"/>
              <a:gd name="connsiteX3" fmla="*/ 2513 w 74506"/>
              <a:gd name="connsiteY3" fmla="*/ 47925 h 163052"/>
              <a:gd name="connsiteX4" fmla="*/ 74480 w 74506"/>
              <a:gd name="connsiteY4" fmla="*/ 1359 h 163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506" h="163052">
                <a:moveTo>
                  <a:pt x="74480" y="1359"/>
                </a:moveTo>
                <a:cubicBezTo>
                  <a:pt x="75891" y="9120"/>
                  <a:pt x="21563" y="67681"/>
                  <a:pt x="10980" y="94492"/>
                </a:cubicBezTo>
                <a:cubicBezTo>
                  <a:pt x="397" y="121303"/>
                  <a:pt x="12391" y="169986"/>
                  <a:pt x="10980" y="162225"/>
                </a:cubicBezTo>
                <a:cubicBezTo>
                  <a:pt x="9569" y="154464"/>
                  <a:pt x="-5954" y="75442"/>
                  <a:pt x="2513" y="47925"/>
                </a:cubicBezTo>
                <a:cubicBezTo>
                  <a:pt x="10980" y="20408"/>
                  <a:pt x="73069" y="-6402"/>
                  <a:pt x="74480" y="135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: 図形 28">
            <a:extLst>
              <a:ext uri="{FF2B5EF4-FFF2-40B4-BE49-F238E27FC236}">
                <a16:creationId xmlns:a16="http://schemas.microsoft.com/office/drawing/2014/main" id="{125741C4-B706-4E13-84C4-103D18C03309}"/>
              </a:ext>
            </a:extLst>
          </p:cNvPr>
          <p:cNvSpPr/>
          <p:nvPr/>
        </p:nvSpPr>
        <p:spPr>
          <a:xfrm>
            <a:off x="4340995" y="2846894"/>
            <a:ext cx="36337" cy="254319"/>
          </a:xfrm>
          <a:custGeom>
            <a:avLst/>
            <a:gdLst>
              <a:gd name="connsiteX0" fmla="*/ 288 w 36337"/>
              <a:gd name="connsiteY0" fmla="*/ 23 h 254319"/>
              <a:gd name="connsiteX1" fmla="*/ 19338 w 36337"/>
              <a:gd name="connsiteY1" fmla="*/ 93156 h 254319"/>
              <a:gd name="connsiteX2" fmla="*/ 19338 w 36337"/>
              <a:gd name="connsiteY2" fmla="*/ 196873 h 254319"/>
              <a:gd name="connsiteX3" fmla="*/ 288 w 36337"/>
              <a:gd name="connsiteY3" fmla="*/ 254023 h 254319"/>
              <a:gd name="connsiteX4" fmla="*/ 19338 w 36337"/>
              <a:gd name="connsiteY4" fmla="*/ 213806 h 254319"/>
              <a:gd name="connsiteX5" fmla="*/ 36272 w 36337"/>
              <a:gd name="connsiteY5" fmla="*/ 101623 h 254319"/>
              <a:gd name="connsiteX6" fmla="*/ 288 w 36337"/>
              <a:gd name="connsiteY6" fmla="*/ 23 h 25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37" h="254319">
                <a:moveTo>
                  <a:pt x="288" y="23"/>
                </a:moveTo>
                <a:cubicBezTo>
                  <a:pt x="-2534" y="-1388"/>
                  <a:pt x="16163" y="60348"/>
                  <a:pt x="19338" y="93156"/>
                </a:cubicBezTo>
                <a:cubicBezTo>
                  <a:pt x="22513" y="125964"/>
                  <a:pt x="22513" y="170062"/>
                  <a:pt x="19338" y="196873"/>
                </a:cubicBezTo>
                <a:cubicBezTo>
                  <a:pt x="16163" y="223684"/>
                  <a:pt x="288" y="251201"/>
                  <a:pt x="288" y="254023"/>
                </a:cubicBezTo>
                <a:cubicBezTo>
                  <a:pt x="288" y="256845"/>
                  <a:pt x="13341" y="239206"/>
                  <a:pt x="19338" y="213806"/>
                </a:cubicBezTo>
                <a:cubicBezTo>
                  <a:pt x="25335" y="188406"/>
                  <a:pt x="37330" y="129845"/>
                  <a:pt x="36272" y="101623"/>
                </a:cubicBezTo>
                <a:cubicBezTo>
                  <a:pt x="35214" y="73401"/>
                  <a:pt x="3110" y="1434"/>
                  <a:pt x="288" y="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F7659DDE-2AD1-4662-B85C-128FF1B8646B}"/>
              </a:ext>
            </a:extLst>
          </p:cNvPr>
          <p:cNvSpPr/>
          <p:nvPr/>
        </p:nvSpPr>
        <p:spPr>
          <a:xfrm>
            <a:off x="4074335" y="2765997"/>
            <a:ext cx="353736" cy="394240"/>
          </a:xfrm>
          <a:custGeom>
            <a:avLst/>
            <a:gdLst>
              <a:gd name="connsiteX0" fmla="*/ 108198 w 353736"/>
              <a:gd name="connsiteY0" fmla="*/ 486 h 394240"/>
              <a:gd name="connsiteX1" fmla="*/ 275415 w 353736"/>
              <a:gd name="connsiteY1" fmla="*/ 61870 h 394240"/>
              <a:gd name="connsiteX2" fmla="*/ 279648 w 353736"/>
              <a:gd name="connsiteY2" fmla="*/ 97853 h 394240"/>
              <a:gd name="connsiteX3" fmla="*/ 275415 w 353736"/>
              <a:gd name="connsiteY3" fmla="*/ 186753 h 394240"/>
              <a:gd name="connsiteX4" fmla="*/ 245782 w 353736"/>
              <a:gd name="connsiteY4" fmla="*/ 277770 h 394240"/>
              <a:gd name="connsiteX5" fmla="*/ 252132 w 353736"/>
              <a:gd name="connsiteY5" fmla="*/ 356086 h 394240"/>
              <a:gd name="connsiteX6" fmla="*/ 353732 w 353736"/>
              <a:gd name="connsiteY6" fmla="*/ 394186 h 394240"/>
              <a:gd name="connsiteX7" fmla="*/ 247898 w 353736"/>
              <a:gd name="connsiteY7" fmla="*/ 362436 h 394240"/>
              <a:gd name="connsiteX8" fmla="*/ 224615 w 353736"/>
              <a:gd name="connsiteY8" fmla="*/ 284120 h 394240"/>
              <a:gd name="connsiteX9" fmla="*/ 180165 w 353736"/>
              <a:gd name="connsiteY9" fmla="*/ 311636 h 394240"/>
              <a:gd name="connsiteX10" fmla="*/ 116665 w 353736"/>
              <a:gd name="connsiteY10" fmla="*/ 337036 h 394240"/>
              <a:gd name="connsiteX11" fmla="*/ 248 w 353736"/>
              <a:gd name="connsiteY11" fmla="*/ 360320 h 394240"/>
              <a:gd name="connsiteX12" fmla="*/ 150532 w 353736"/>
              <a:gd name="connsiteY12" fmla="*/ 332803 h 394240"/>
              <a:gd name="connsiteX13" fmla="*/ 173815 w 353736"/>
              <a:gd name="connsiteY13" fmla="*/ 199453 h 394240"/>
              <a:gd name="connsiteX14" fmla="*/ 175932 w 353736"/>
              <a:gd name="connsiteY14" fmla="*/ 250253 h 394240"/>
              <a:gd name="connsiteX15" fmla="*/ 207682 w 353736"/>
              <a:gd name="connsiteY15" fmla="*/ 152886 h 394240"/>
              <a:gd name="connsiteX16" fmla="*/ 190748 w 353736"/>
              <a:gd name="connsiteY16" fmla="*/ 97853 h 394240"/>
              <a:gd name="connsiteX17" fmla="*/ 108198 w 353736"/>
              <a:gd name="connsiteY17" fmla="*/ 486 h 394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53736" h="394240">
                <a:moveTo>
                  <a:pt x="108198" y="486"/>
                </a:moveTo>
                <a:cubicBezTo>
                  <a:pt x="122309" y="-5511"/>
                  <a:pt x="246840" y="45642"/>
                  <a:pt x="275415" y="61870"/>
                </a:cubicBezTo>
                <a:cubicBezTo>
                  <a:pt x="303990" y="78098"/>
                  <a:pt x="279648" y="77039"/>
                  <a:pt x="279648" y="97853"/>
                </a:cubicBezTo>
                <a:cubicBezTo>
                  <a:pt x="279648" y="118667"/>
                  <a:pt x="281059" y="156767"/>
                  <a:pt x="275415" y="186753"/>
                </a:cubicBezTo>
                <a:cubicBezTo>
                  <a:pt x="269771" y="216739"/>
                  <a:pt x="249662" y="249548"/>
                  <a:pt x="245782" y="277770"/>
                </a:cubicBezTo>
                <a:cubicBezTo>
                  <a:pt x="241902" y="305992"/>
                  <a:pt x="234140" y="336683"/>
                  <a:pt x="252132" y="356086"/>
                </a:cubicBezTo>
                <a:cubicBezTo>
                  <a:pt x="270124" y="375489"/>
                  <a:pt x="354438" y="393128"/>
                  <a:pt x="353732" y="394186"/>
                </a:cubicBezTo>
                <a:cubicBezTo>
                  <a:pt x="353026" y="395244"/>
                  <a:pt x="269417" y="380780"/>
                  <a:pt x="247898" y="362436"/>
                </a:cubicBezTo>
                <a:cubicBezTo>
                  <a:pt x="226379" y="344092"/>
                  <a:pt x="235904" y="292587"/>
                  <a:pt x="224615" y="284120"/>
                </a:cubicBezTo>
                <a:cubicBezTo>
                  <a:pt x="213326" y="275653"/>
                  <a:pt x="198157" y="302817"/>
                  <a:pt x="180165" y="311636"/>
                </a:cubicBezTo>
                <a:cubicBezTo>
                  <a:pt x="162173" y="320455"/>
                  <a:pt x="146651" y="328922"/>
                  <a:pt x="116665" y="337036"/>
                </a:cubicBezTo>
                <a:cubicBezTo>
                  <a:pt x="86679" y="345150"/>
                  <a:pt x="-5397" y="361026"/>
                  <a:pt x="248" y="360320"/>
                </a:cubicBezTo>
                <a:cubicBezTo>
                  <a:pt x="5892" y="359615"/>
                  <a:pt x="121604" y="359614"/>
                  <a:pt x="150532" y="332803"/>
                </a:cubicBezTo>
                <a:cubicBezTo>
                  <a:pt x="179460" y="305992"/>
                  <a:pt x="169582" y="213211"/>
                  <a:pt x="173815" y="199453"/>
                </a:cubicBezTo>
                <a:cubicBezTo>
                  <a:pt x="178048" y="185695"/>
                  <a:pt x="170288" y="258014"/>
                  <a:pt x="175932" y="250253"/>
                </a:cubicBezTo>
                <a:cubicBezTo>
                  <a:pt x="181577" y="242492"/>
                  <a:pt x="205213" y="178286"/>
                  <a:pt x="207682" y="152886"/>
                </a:cubicBezTo>
                <a:cubicBezTo>
                  <a:pt x="210151" y="127486"/>
                  <a:pt x="202390" y="119020"/>
                  <a:pt x="190748" y="97853"/>
                </a:cubicBezTo>
                <a:cubicBezTo>
                  <a:pt x="179106" y="76686"/>
                  <a:pt x="94087" y="6483"/>
                  <a:pt x="108198" y="48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" name="フリーフォーム: 図形 263">
            <a:extLst>
              <a:ext uri="{FF2B5EF4-FFF2-40B4-BE49-F238E27FC236}">
                <a16:creationId xmlns:a16="http://schemas.microsoft.com/office/drawing/2014/main" id="{49478098-CA1C-47E0-8AB6-271CC0945B85}"/>
              </a:ext>
            </a:extLst>
          </p:cNvPr>
          <p:cNvSpPr/>
          <p:nvPr/>
        </p:nvSpPr>
        <p:spPr>
          <a:xfrm>
            <a:off x="3759200" y="2019276"/>
            <a:ext cx="371976" cy="130221"/>
          </a:xfrm>
          <a:custGeom>
            <a:avLst/>
            <a:gdLst>
              <a:gd name="connsiteX0" fmla="*/ 371475 w 371976"/>
              <a:gd name="connsiteY0" fmla="*/ 24 h 130221"/>
              <a:gd name="connsiteX1" fmla="*/ 41275 w 371976"/>
              <a:gd name="connsiteY1" fmla="*/ 92099 h 130221"/>
              <a:gd name="connsiteX2" fmla="*/ 114300 w 371976"/>
              <a:gd name="connsiteY2" fmla="*/ 98449 h 130221"/>
              <a:gd name="connsiteX3" fmla="*/ 0 w 371976"/>
              <a:gd name="connsiteY3" fmla="*/ 130199 h 130221"/>
              <a:gd name="connsiteX4" fmla="*/ 114300 w 371976"/>
              <a:gd name="connsiteY4" fmla="*/ 101624 h 130221"/>
              <a:gd name="connsiteX5" fmla="*/ 371475 w 371976"/>
              <a:gd name="connsiteY5" fmla="*/ 24 h 130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76" h="130221">
                <a:moveTo>
                  <a:pt x="371475" y="24"/>
                </a:moveTo>
                <a:cubicBezTo>
                  <a:pt x="359304" y="-1563"/>
                  <a:pt x="84137" y="75695"/>
                  <a:pt x="41275" y="92099"/>
                </a:cubicBezTo>
                <a:cubicBezTo>
                  <a:pt x="-1588" y="108503"/>
                  <a:pt x="121179" y="92099"/>
                  <a:pt x="114300" y="98449"/>
                </a:cubicBezTo>
                <a:cubicBezTo>
                  <a:pt x="107421" y="104799"/>
                  <a:pt x="0" y="129670"/>
                  <a:pt x="0" y="130199"/>
                </a:cubicBezTo>
                <a:cubicBezTo>
                  <a:pt x="0" y="130728"/>
                  <a:pt x="57679" y="121732"/>
                  <a:pt x="114300" y="101624"/>
                </a:cubicBezTo>
                <a:cubicBezTo>
                  <a:pt x="170921" y="81516"/>
                  <a:pt x="383646" y="1611"/>
                  <a:pt x="371475" y="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" name="フリーフォーム: 図形 265">
            <a:extLst>
              <a:ext uri="{FF2B5EF4-FFF2-40B4-BE49-F238E27FC236}">
                <a16:creationId xmlns:a16="http://schemas.microsoft.com/office/drawing/2014/main" id="{7BD924A9-59D2-4EB2-A8A9-246B704BD8E3}"/>
              </a:ext>
            </a:extLst>
          </p:cNvPr>
          <p:cNvSpPr/>
          <p:nvPr/>
        </p:nvSpPr>
        <p:spPr>
          <a:xfrm>
            <a:off x="3712985" y="2120774"/>
            <a:ext cx="125680" cy="219324"/>
          </a:xfrm>
          <a:custGeom>
            <a:avLst/>
            <a:gdLst>
              <a:gd name="connsiteX0" fmla="*/ 125590 w 125680"/>
              <a:gd name="connsiteY0" fmla="*/ 126 h 219324"/>
              <a:gd name="connsiteX1" fmla="*/ 27165 w 125680"/>
              <a:gd name="connsiteY1" fmla="*/ 149351 h 219324"/>
              <a:gd name="connsiteX2" fmla="*/ 4940 w 125680"/>
              <a:gd name="connsiteY2" fmla="*/ 219201 h 219324"/>
              <a:gd name="connsiteX3" fmla="*/ 8115 w 125680"/>
              <a:gd name="connsiteY3" fmla="*/ 165226 h 219324"/>
              <a:gd name="connsiteX4" fmla="*/ 8115 w 125680"/>
              <a:gd name="connsiteY4" fmla="*/ 123951 h 219324"/>
              <a:gd name="connsiteX5" fmla="*/ 125590 w 125680"/>
              <a:gd name="connsiteY5" fmla="*/ 126 h 219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680" h="219324">
                <a:moveTo>
                  <a:pt x="125590" y="126"/>
                </a:moveTo>
                <a:cubicBezTo>
                  <a:pt x="128765" y="4359"/>
                  <a:pt x="47273" y="112838"/>
                  <a:pt x="27165" y="149351"/>
                </a:cubicBezTo>
                <a:cubicBezTo>
                  <a:pt x="7057" y="185864"/>
                  <a:pt x="8115" y="216555"/>
                  <a:pt x="4940" y="219201"/>
                </a:cubicBezTo>
                <a:cubicBezTo>
                  <a:pt x="1765" y="221847"/>
                  <a:pt x="7586" y="181101"/>
                  <a:pt x="8115" y="165226"/>
                </a:cubicBezTo>
                <a:cubicBezTo>
                  <a:pt x="8644" y="149351"/>
                  <a:pt x="-10406" y="148822"/>
                  <a:pt x="8115" y="123951"/>
                </a:cubicBezTo>
                <a:cubicBezTo>
                  <a:pt x="26636" y="99080"/>
                  <a:pt x="122415" y="-4107"/>
                  <a:pt x="125590" y="1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: 図形 31">
            <a:extLst>
              <a:ext uri="{FF2B5EF4-FFF2-40B4-BE49-F238E27FC236}">
                <a16:creationId xmlns:a16="http://schemas.microsoft.com/office/drawing/2014/main" id="{A9942877-2236-4535-8414-6B6C5A830802}"/>
              </a:ext>
            </a:extLst>
          </p:cNvPr>
          <p:cNvSpPr/>
          <p:nvPr/>
        </p:nvSpPr>
        <p:spPr>
          <a:xfrm>
            <a:off x="4117112" y="1953678"/>
            <a:ext cx="560499" cy="91707"/>
          </a:xfrm>
          <a:custGeom>
            <a:avLst/>
            <a:gdLst>
              <a:gd name="connsiteX0" fmla="*/ 1921 w 560499"/>
              <a:gd name="connsiteY0" fmla="*/ 5 h 91707"/>
              <a:gd name="connsiteX1" fmla="*/ 247455 w 560499"/>
              <a:gd name="connsiteY1" fmla="*/ 31755 h 91707"/>
              <a:gd name="connsiteX2" fmla="*/ 552255 w 560499"/>
              <a:gd name="connsiteY2" fmla="*/ 91022 h 91707"/>
              <a:gd name="connsiteX3" fmla="*/ 480288 w 560499"/>
              <a:gd name="connsiteY3" fmla="*/ 65622 h 91707"/>
              <a:gd name="connsiteX4" fmla="*/ 380805 w 560499"/>
              <a:gd name="connsiteY4" fmla="*/ 33872 h 91707"/>
              <a:gd name="connsiteX5" fmla="*/ 1921 w 560499"/>
              <a:gd name="connsiteY5" fmla="*/ 5 h 91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499" h="91707">
                <a:moveTo>
                  <a:pt x="1921" y="5"/>
                </a:moveTo>
                <a:cubicBezTo>
                  <a:pt x="-20304" y="-348"/>
                  <a:pt x="155733" y="16585"/>
                  <a:pt x="247455" y="31755"/>
                </a:cubicBezTo>
                <a:cubicBezTo>
                  <a:pt x="339177" y="46925"/>
                  <a:pt x="513450" y="85378"/>
                  <a:pt x="552255" y="91022"/>
                </a:cubicBezTo>
                <a:cubicBezTo>
                  <a:pt x="591060" y="96666"/>
                  <a:pt x="480288" y="65622"/>
                  <a:pt x="480288" y="65622"/>
                </a:cubicBezTo>
                <a:cubicBezTo>
                  <a:pt x="451713" y="56097"/>
                  <a:pt x="461591" y="45161"/>
                  <a:pt x="380805" y="33872"/>
                </a:cubicBezTo>
                <a:cubicBezTo>
                  <a:pt x="300019" y="22583"/>
                  <a:pt x="24146" y="358"/>
                  <a:pt x="1921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28270AD4-DA63-4596-B465-2445B6122C21}"/>
              </a:ext>
            </a:extLst>
          </p:cNvPr>
          <p:cNvSpPr/>
          <p:nvPr/>
        </p:nvSpPr>
        <p:spPr>
          <a:xfrm>
            <a:off x="4649864" y="2010830"/>
            <a:ext cx="240431" cy="202068"/>
          </a:xfrm>
          <a:custGeom>
            <a:avLst/>
            <a:gdLst>
              <a:gd name="connsiteX0" fmla="*/ 453 w 240431"/>
              <a:gd name="connsiteY0" fmla="*/ 3 h 202068"/>
              <a:gd name="connsiteX1" fmla="*/ 163436 w 240431"/>
              <a:gd name="connsiteY1" fmla="*/ 61387 h 202068"/>
              <a:gd name="connsiteX2" fmla="*/ 237519 w 240431"/>
              <a:gd name="connsiteY2" fmla="*/ 201087 h 202068"/>
              <a:gd name="connsiteX3" fmla="*/ 224819 w 240431"/>
              <a:gd name="connsiteY3" fmla="*/ 120653 h 202068"/>
              <a:gd name="connsiteX4" fmla="*/ 218469 w 240431"/>
              <a:gd name="connsiteY4" fmla="*/ 63503 h 202068"/>
              <a:gd name="connsiteX5" fmla="*/ 453 w 240431"/>
              <a:gd name="connsiteY5" fmla="*/ 3 h 20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0431" h="202068">
                <a:moveTo>
                  <a:pt x="453" y="3"/>
                </a:moveTo>
                <a:cubicBezTo>
                  <a:pt x="-8719" y="-350"/>
                  <a:pt x="123925" y="27873"/>
                  <a:pt x="163436" y="61387"/>
                </a:cubicBezTo>
                <a:cubicBezTo>
                  <a:pt x="202947" y="94901"/>
                  <a:pt x="227289" y="191209"/>
                  <a:pt x="237519" y="201087"/>
                </a:cubicBezTo>
                <a:cubicBezTo>
                  <a:pt x="247749" y="210965"/>
                  <a:pt x="227994" y="143584"/>
                  <a:pt x="224819" y="120653"/>
                </a:cubicBezTo>
                <a:cubicBezTo>
                  <a:pt x="221644" y="97722"/>
                  <a:pt x="249513" y="82200"/>
                  <a:pt x="218469" y="63503"/>
                </a:cubicBezTo>
                <a:cubicBezTo>
                  <a:pt x="187425" y="44806"/>
                  <a:pt x="9625" y="356"/>
                  <a:pt x="453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E8E2B88B-654D-4A40-A455-70BA2695A01C}"/>
              </a:ext>
            </a:extLst>
          </p:cNvPr>
          <p:cNvSpPr/>
          <p:nvPr/>
        </p:nvSpPr>
        <p:spPr>
          <a:xfrm>
            <a:off x="3822461" y="4048125"/>
            <a:ext cx="283669" cy="124818"/>
          </a:xfrm>
          <a:custGeom>
            <a:avLst/>
            <a:gdLst>
              <a:gd name="connsiteX0" fmla="*/ 239 w 283669"/>
              <a:gd name="connsiteY0" fmla="*/ 0 h 124818"/>
              <a:gd name="connsiteX1" fmla="*/ 270114 w 283669"/>
              <a:gd name="connsiteY1" fmla="*/ 111125 h 124818"/>
              <a:gd name="connsiteX2" fmla="*/ 222489 w 283669"/>
              <a:gd name="connsiteY2" fmla="*/ 111125 h 124818"/>
              <a:gd name="connsiteX3" fmla="*/ 239 w 283669"/>
              <a:gd name="connsiteY3" fmla="*/ 0 h 12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3669" h="124818">
                <a:moveTo>
                  <a:pt x="239" y="0"/>
                </a:moveTo>
                <a:cubicBezTo>
                  <a:pt x="8176" y="0"/>
                  <a:pt x="233072" y="92604"/>
                  <a:pt x="270114" y="111125"/>
                </a:cubicBezTo>
                <a:cubicBezTo>
                  <a:pt x="307156" y="129646"/>
                  <a:pt x="260589" y="129117"/>
                  <a:pt x="222489" y="111125"/>
                </a:cubicBezTo>
                <a:cubicBezTo>
                  <a:pt x="184389" y="93133"/>
                  <a:pt x="-7698" y="0"/>
                  <a:pt x="23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フリーフォーム: 図形 275">
            <a:extLst>
              <a:ext uri="{FF2B5EF4-FFF2-40B4-BE49-F238E27FC236}">
                <a16:creationId xmlns:a16="http://schemas.microsoft.com/office/drawing/2014/main" id="{E78A932F-EFC5-4BD1-AAA5-DC03C9D4DADF}"/>
              </a:ext>
            </a:extLst>
          </p:cNvPr>
          <p:cNvSpPr/>
          <p:nvPr/>
        </p:nvSpPr>
        <p:spPr>
          <a:xfrm>
            <a:off x="4899607" y="3301992"/>
            <a:ext cx="218684" cy="203228"/>
          </a:xfrm>
          <a:custGeom>
            <a:avLst/>
            <a:gdLst>
              <a:gd name="connsiteX0" fmla="*/ 476 w 218684"/>
              <a:gd name="connsiteY0" fmla="*/ 8 h 203228"/>
              <a:gd name="connsiteX1" fmla="*/ 66093 w 218684"/>
              <a:gd name="connsiteY1" fmla="*/ 131241 h 203228"/>
              <a:gd name="connsiteX2" fmla="*/ 218493 w 218684"/>
              <a:gd name="connsiteY2" fmla="*/ 203208 h 203228"/>
              <a:gd name="connsiteX3" fmla="*/ 95726 w 218684"/>
              <a:gd name="connsiteY3" fmla="*/ 124891 h 203228"/>
              <a:gd name="connsiteX4" fmla="*/ 476 w 218684"/>
              <a:gd name="connsiteY4" fmla="*/ 8 h 203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684" h="203228">
                <a:moveTo>
                  <a:pt x="476" y="8"/>
                </a:moveTo>
                <a:cubicBezTo>
                  <a:pt x="-4463" y="1066"/>
                  <a:pt x="29757" y="97374"/>
                  <a:pt x="66093" y="131241"/>
                </a:cubicBezTo>
                <a:cubicBezTo>
                  <a:pt x="102429" y="165108"/>
                  <a:pt x="213554" y="204266"/>
                  <a:pt x="218493" y="203208"/>
                </a:cubicBezTo>
                <a:cubicBezTo>
                  <a:pt x="223432" y="202150"/>
                  <a:pt x="131357" y="154172"/>
                  <a:pt x="95726" y="124891"/>
                </a:cubicBezTo>
                <a:cubicBezTo>
                  <a:pt x="60096" y="95611"/>
                  <a:pt x="5415" y="-1050"/>
                  <a:pt x="476" y="8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1" name="フリーフォーム: 図形 280">
            <a:extLst>
              <a:ext uri="{FF2B5EF4-FFF2-40B4-BE49-F238E27FC236}">
                <a16:creationId xmlns:a16="http://schemas.microsoft.com/office/drawing/2014/main" id="{AECAAA23-7109-44EF-9197-582824B0B994}"/>
              </a:ext>
            </a:extLst>
          </p:cNvPr>
          <p:cNvSpPr/>
          <p:nvPr/>
        </p:nvSpPr>
        <p:spPr>
          <a:xfrm>
            <a:off x="3992424" y="3400422"/>
            <a:ext cx="53585" cy="180981"/>
          </a:xfrm>
          <a:custGeom>
            <a:avLst/>
            <a:gdLst>
              <a:gd name="connsiteX0" fmla="*/ 49351 w 53585"/>
              <a:gd name="connsiteY0" fmla="*/ 3 h 180981"/>
              <a:gd name="connsiteX1" fmla="*/ 49351 w 53585"/>
              <a:gd name="connsiteY1" fmla="*/ 88903 h 180981"/>
              <a:gd name="connsiteX2" fmla="*/ 139 w 53585"/>
              <a:gd name="connsiteY2" fmla="*/ 180978 h 180981"/>
              <a:gd name="connsiteX3" fmla="*/ 35064 w 53585"/>
              <a:gd name="connsiteY3" fmla="*/ 85728 h 180981"/>
              <a:gd name="connsiteX4" fmla="*/ 49351 w 53585"/>
              <a:gd name="connsiteY4" fmla="*/ 3 h 18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585" h="180981">
                <a:moveTo>
                  <a:pt x="49351" y="3"/>
                </a:moveTo>
                <a:cubicBezTo>
                  <a:pt x="51732" y="532"/>
                  <a:pt x="57553" y="58741"/>
                  <a:pt x="49351" y="88903"/>
                </a:cubicBezTo>
                <a:cubicBezTo>
                  <a:pt x="41149" y="119065"/>
                  <a:pt x="2520" y="181507"/>
                  <a:pt x="139" y="180978"/>
                </a:cubicBezTo>
                <a:cubicBezTo>
                  <a:pt x="-2242" y="180449"/>
                  <a:pt x="26597" y="112980"/>
                  <a:pt x="35064" y="85728"/>
                </a:cubicBezTo>
                <a:cubicBezTo>
                  <a:pt x="43531" y="58476"/>
                  <a:pt x="46970" y="-526"/>
                  <a:pt x="49351" y="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9" name="楕円 288">
            <a:extLst>
              <a:ext uri="{FF2B5EF4-FFF2-40B4-BE49-F238E27FC236}">
                <a16:creationId xmlns:a16="http://schemas.microsoft.com/office/drawing/2014/main" id="{88A4FEC9-7992-4A78-8ED6-2B6EA7D7A9FC}"/>
              </a:ext>
            </a:extLst>
          </p:cNvPr>
          <p:cNvSpPr/>
          <p:nvPr/>
        </p:nvSpPr>
        <p:spPr>
          <a:xfrm rot="20573836">
            <a:off x="3732162" y="3231777"/>
            <a:ext cx="243064" cy="352443"/>
          </a:xfrm>
          <a:prstGeom prst="ellipse">
            <a:avLst/>
          </a:pr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41077EB3-99CE-49D2-83C5-AB95EBBCCDD2}"/>
              </a:ext>
            </a:extLst>
          </p:cNvPr>
          <p:cNvSpPr/>
          <p:nvPr/>
        </p:nvSpPr>
        <p:spPr>
          <a:xfrm>
            <a:off x="1885925" y="4816372"/>
            <a:ext cx="730455" cy="464718"/>
          </a:xfrm>
          <a:custGeom>
            <a:avLst/>
            <a:gdLst>
              <a:gd name="connsiteX0" fmla="*/ 730275 w 730455"/>
              <a:gd name="connsiteY0" fmla="*/ 5395 h 464718"/>
              <a:gd name="connsiteX1" fmla="*/ 488975 w 730455"/>
              <a:gd name="connsiteY1" fmla="*/ 5395 h 464718"/>
              <a:gd name="connsiteX2" fmla="*/ 334458 w 730455"/>
              <a:gd name="connsiteY2" fmla="*/ 68895 h 464718"/>
              <a:gd name="connsiteX3" fmla="*/ 186292 w 730455"/>
              <a:gd name="connsiteY3" fmla="*/ 204361 h 464718"/>
              <a:gd name="connsiteX4" fmla="*/ 25 w 730455"/>
              <a:gd name="connsiteY4" fmla="*/ 464711 h 464718"/>
              <a:gd name="connsiteX5" fmla="*/ 198992 w 730455"/>
              <a:gd name="connsiteY5" fmla="*/ 212828 h 464718"/>
              <a:gd name="connsiteX6" fmla="*/ 336575 w 730455"/>
              <a:gd name="connsiteY6" fmla="*/ 102761 h 464718"/>
              <a:gd name="connsiteX7" fmla="*/ 524958 w 730455"/>
              <a:gd name="connsiteY7" fmla="*/ 22328 h 464718"/>
              <a:gd name="connsiteX8" fmla="*/ 730275 w 730455"/>
              <a:gd name="connsiteY8" fmla="*/ 5395 h 464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0455" h="464718">
                <a:moveTo>
                  <a:pt x="730275" y="5395"/>
                </a:moveTo>
                <a:cubicBezTo>
                  <a:pt x="724278" y="2573"/>
                  <a:pt x="554945" y="-5188"/>
                  <a:pt x="488975" y="5395"/>
                </a:cubicBezTo>
                <a:cubicBezTo>
                  <a:pt x="423005" y="15978"/>
                  <a:pt x="384905" y="35734"/>
                  <a:pt x="334458" y="68895"/>
                </a:cubicBezTo>
                <a:cubicBezTo>
                  <a:pt x="284011" y="102056"/>
                  <a:pt x="242031" y="138392"/>
                  <a:pt x="186292" y="204361"/>
                </a:cubicBezTo>
                <a:cubicBezTo>
                  <a:pt x="130553" y="270330"/>
                  <a:pt x="-2092" y="463300"/>
                  <a:pt x="25" y="464711"/>
                </a:cubicBezTo>
                <a:cubicBezTo>
                  <a:pt x="2142" y="466122"/>
                  <a:pt x="142900" y="273153"/>
                  <a:pt x="198992" y="212828"/>
                </a:cubicBezTo>
                <a:cubicBezTo>
                  <a:pt x="255084" y="152503"/>
                  <a:pt x="282247" y="134511"/>
                  <a:pt x="336575" y="102761"/>
                </a:cubicBezTo>
                <a:cubicBezTo>
                  <a:pt x="390903" y="71011"/>
                  <a:pt x="458988" y="38909"/>
                  <a:pt x="524958" y="22328"/>
                </a:cubicBezTo>
                <a:cubicBezTo>
                  <a:pt x="590927" y="5748"/>
                  <a:pt x="736272" y="8217"/>
                  <a:pt x="730275" y="53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: 図形 49">
            <a:extLst>
              <a:ext uri="{FF2B5EF4-FFF2-40B4-BE49-F238E27FC236}">
                <a16:creationId xmlns:a16="http://schemas.microsoft.com/office/drawing/2014/main" id="{7B89E007-8629-4AD0-BF6B-28103E98A7A9}"/>
              </a:ext>
            </a:extLst>
          </p:cNvPr>
          <p:cNvSpPr/>
          <p:nvPr/>
        </p:nvSpPr>
        <p:spPr>
          <a:xfrm>
            <a:off x="1471109" y="5310335"/>
            <a:ext cx="396929" cy="927809"/>
          </a:xfrm>
          <a:custGeom>
            <a:avLst/>
            <a:gdLst>
              <a:gd name="connsiteX0" fmla="*/ 395791 w 396929"/>
              <a:gd name="connsiteY0" fmla="*/ 1440 h 927809"/>
              <a:gd name="connsiteX1" fmla="*/ 11616 w 396929"/>
              <a:gd name="connsiteY1" fmla="*/ 890440 h 927809"/>
              <a:gd name="connsiteX2" fmla="*/ 125916 w 396929"/>
              <a:gd name="connsiteY2" fmla="*/ 687240 h 927809"/>
              <a:gd name="connsiteX3" fmla="*/ 395791 w 396929"/>
              <a:gd name="connsiteY3" fmla="*/ 1440 h 92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6929" h="927809">
                <a:moveTo>
                  <a:pt x="395791" y="1440"/>
                </a:moveTo>
                <a:cubicBezTo>
                  <a:pt x="376741" y="35307"/>
                  <a:pt x="56595" y="776140"/>
                  <a:pt x="11616" y="890440"/>
                </a:cubicBezTo>
                <a:cubicBezTo>
                  <a:pt x="-33363" y="1004740"/>
                  <a:pt x="62416" y="833819"/>
                  <a:pt x="125916" y="687240"/>
                </a:cubicBezTo>
                <a:cubicBezTo>
                  <a:pt x="189416" y="540661"/>
                  <a:pt x="414841" y="-32427"/>
                  <a:pt x="395791" y="14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: 図形 51">
            <a:extLst>
              <a:ext uri="{FF2B5EF4-FFF2-40B4-BE49-F238E27FC236}">
                <a16:creationId xmlns:a16="http://schemas.microsoft.com/office/drawing/2014/main" id="{5FB15072-FC43-4F07-A79F-C58AD3F5D682}"/>
              </a:ext>
            </a:extLst>
          </p:cNvPr>
          <p:cNvSpPr/>
          <p:nvPr/>
        </p:nvSpPr>
        <p:spPr>
          <a:xfrm>
            <a:off x="1062955" y="6280147"/>
            <a:ext cx="374670" cy="854212"/>
          </a:xfrm>
          <a:custGeom>
            <a:avLst/>
            <a:gdLst>
              <a:gd name="connsiteX0" fmla="*/ 374262 w 374670"/>
              <a:gd name="connsiteY0" fmla="*/ 3 h 854212"/>
              <a:gd name="connsiteX1" fmla="*/ 247262 w 374670"/>
              <a:gd name="connsiteY1" fmla="*/ 364070 h 854212"/>
              <a:gd name="connsiteX2" fmla="*/ 14428 w 374670"/>
              <a:gd name="connsiteY2" fmla="*/ 823386 h 854212"/>
              <a:gd name="connsiteX3" fmla="*/ 52528 w 374670"/>
              <a:gd name="connsiteY3" fmla="*/ 762003 h 854212"/>
              <a:gd name="connsiteX4" fmla="*/ 279012 w 374670"/>
              <a:gd name="connsiteY4" fmla="*/ 357720 h 854212"/>
              <a:gd name="connsiteX5" fmla="*/ 374262 w 374670"/>
              <a:gd name="connsiteY5" fmla="*/ 3 h 854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670" h="854212">
                <a:moveTo>
                  <a:pt x="374262" y="3"/>
                </a:moveTo>
                <a:cubicBezTo>
                  <a:pt x="368971" y="1061"/>
                  <a:pt x="307234" y="226840"/>
                  <a:pt x="247262" y="364070"/>
                </a:cubicBezTo>
                <a:cubicBezTo>
                  <a:pt x="187290" y="501300"/>
                  <a:pt x="46884" y="757064"/>
                  <a:pt x="14428" y="823386"/>
                </a:cubicBezTo>
                <a:cubicBezTo>
                  <a:pt x="-18028" y="889708"/>
                  <a:pt x="8431" y="839614"/>
                  <a:pt x="52528" y="762003"/>
                </a:cubicBezTo>
                <a:cubicBezTo>
                  <a:pt x="96625" y="684392"/>
                  <a:pt x="225390" y="481192"/>
                  <a:pt x="279012" y="357720"/>
                </a:cubicBezTo>
                <a:cubicBezTo>
                  <a:pt x="332634" y="234248"/>
                  <a:pt x="379553" y="-1055"/>
                  <a:pt x="374262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: 図形 52">
            <a:extLst>
              <a:ext uri="{FF2B5EF4-FFF2-40B4-BE49-F238E27FC236}">
                <a16:creationId xmlns:a16="http://schemas.microsoft.com/office/drawing/2014/main" id="{38C9FB8E-EF45-41B0-B94E-4C7FD1EA5273}"/>
              </a:ext>
            </a:extLst>
          </p:cNvPr>
          <p:cNvSpPr/>
          <p:nvPr/>
        </p:nvSpPr>
        <p:spPr>
          <a:xfrm>
            <a:off x="663352" y="7071416"/>
            <a:ext cx="518614" cy="631250"/>
          </a:xfrm>
          <a:custGeom>
            <a:avLst/>
            <a:gdLst>
              <a:gd name="connsiteX0" fmla="*/ 1281 w 518614"/>
              <a:gd name="connsiteY0" fmla="*/ 629017 h 631250"/>
              <a:gd name="connsiteX1" fmla="*/ 244698 w 518614"/>
              <a:gd name="connsiteY1" fmla="*/ 264951 h 631250"/>
              <a:gd name="connsiteX2" fmla="*/ 517748 w 518614"/>
              <a:gd name="connsiteY2" fmla="*/ 367 h 631250"/>
              <a:gd name="connsiteX3" fmla="*/ 325131 w 518614"/>
              <a:gd name="connsiteY3" fmla="*/ 212034 h 631250"/>
              <a:gd name="connsiteX4" fmla="*/ 155798 w 518614"/>
              <a:gd name="connsiteY4" fmla="*/ 408884 h 631250"/>
              <a:gd name="connsiteX5" fmla="*/ 1281 w 518614"/>
              <a:gd name="connsiteY5" fmla="*/ 629017 h 631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614" h="631250">
                <a:moveTo>
                  <a:pt x="1281" y="629017"/>
                </a:moveTo>
                <a:cubicBezTo>
                  <a:pt x="16098" y="605028"/>
                  <a:pt x="158620" y="369726"/>
                  <a:pt x="244698" y="264951"/>
                </a:cubicBezTo>
                <a:cubicBezTo>
                  <a:pt x="330776" y="160176"/>
                  <a:pt x="504343" y="9186"/>
                  <a:pt x="517748" y="367"/>
                </a:cubicBezTo>
                <a:cubicBezTo>
                  <a:pt x="531153" y="-8452"/>
                  <a:pt x="385456" y="143948"/>
                  <a:pt x="325131" y="212034"/>
                </a:cubicBezTo>
                <a:cubicBezTo>
                  <a:pt x="264806" y="280120"/>
                  <a:pt x="207656" y="340445"/>
                  <a:pt x="155798" y="408884"/>
                </a:cubicBezTo>
                <a:cubicBezTo>
                  <a:pt x="103940" y="477323"/>
                  <a:pt x="-13536" y="653006"/>
                  <a:pt x="1281" y="629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: 図形 54">
            <a:extLst>
              <a:ext uri="{FF2B5EF4-FFF2-40B4-BE49-F238E27FC236}">
                <a16:creationId xmlns:a16="http://schemas.microsoft.com/office/drawing/2014/main" id="{5EB3F031-296F-4F6C-8CFA-B366CD601A86}"/>
              </a:ext>
            </a:extLst>
          </p:cNvPr>
          <p:cNvSpPr/>
          <p:nvPr/>
        </p:nvSpPr>
        <p:spPr>
          <a:xfrm>
            <a:off x="593568" y="7696200"/>
            <a:ext cx="77745" cy="254000"/>
          </a:xfrm>
          <a:custGeom>
            <a:avLst/>
            <a:gdLst>
              <a:gd name="connsiteX0" fmla="*/ 77415 w 77745"/>
              <a:gd name="connsiteY0" fmla="*/ 0 h 254000"/>
              <a:gd name="connsiteX1" fmla="*/ 28732 w 77745"/>
              <a:gd name="connsiteY1" fmla="*/ 162983 h 254000"/>
              <a:gd name="connsiteX2" fmla="*/ 24499 w 77745"/>
              <a:gd name="connsiteY2" fmla="*/ 254000 h 254000"/>
              <a:gd name="connsiteX3" fmla="*/ 1215 w 77745"/>
              <a:gd name="connsiteY3" fmla="*/ 162983 h 254000"/>
              <a:gd name="connsiteX4" fmla="*/ 77415 w 77745"/>
              <a:gd name="connsiteY4" fmla="*/ 0 h 25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745" h="254000">
                <a:moveTo>
                  <a:pt x="77415" y="0"/>
                </a:moveTo>
                <a:cubicBezTo>
                  <a:pt x="82001" y="0"/>
                  <a:pt x="37551" y="120650"/>
                  <a:pt x="28732" y="162983"/>
                </a:cubicBezTo>
                <a:cubicBezTo>
                  <a:pt x="19913" y="205316"/>
                  <a:pt x="29085" y="254000"/>
                  <a:pt x="24499" y="254000"/>
                </a:cubicBezTo>
                <a:cubicBezTo>
                  <a:pt x="19913" y="254000"/>
                  <a:pt x="-5840" y="203200"/>
                  <a:pt x="1215" y="162983"/>
                </a:cubicBezTo>
                <a:cubicBezTo>
                  <a:pt x="8270" y="122766"/>
                  <a:pt x="72829" y="0"/>
                  <a:pt x="774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: 図形 1025">
            <a:extLst>
              <a:ext uri="{FF2B5EF4-FFF2-40B4-BE49-F238E27FC236}">
                <a16:creationId xmlns:a16="http://schemas.microsoft.com/office/drawing/2014/main" id="{1F504C1A-F811-4FA5-AF01-EEDB8D90FED2}"/>
              </a:ext>
            </a:extLst>
          </p:cNvPr>
          <p:cNvSpPr/>
          <p:nvPr/>
        </p:nvSpPr>
        <p:spPr>
          <a:xfrm>
            <a:off x="643096" y="7441848"/>
            <a:ext cx="287696" cy="499426"/>
          </a:xfrm>
          <a:custGeom>
            <a:avLst/>
            <a:gdLst>
              <a:gd name="connsiteX0" fmla="*/ 286121 w 287696"/>
              <a:gd name="connsiteY0" fmla="*/ 2469 h 499426"/>
              <a:gd name="connsiteX1" fmla="*/ 74454 w 287696"/>
              <a:gd name="connsiteY1" fmla="*/ 271285 h 499426"/>
              <a:gd name="connsiteX2" fmla="*/ 371 w 287696"/>
              <a:gd name="connsiteY2" fmla="*/ 497769 h 499426"/>
              <a:gd name="connsiteX3" fmla="*/ 51171 w 287696"/>
              <a:gd name="connsiteY3" fmla="*/ 362302 h 499426"/>
              <a:gd name="connsiteX4" fmla="*/ 165471 w 287696"/>
              <a:gd name="connsiteY4" fmla="*/ 148519 h 499426"/>
              <a:gd name="connsiteX5" fmla="*/ 286121 w 287696"/>
              <a:gd name="connsiteY5" fmla="*/ 2469 h 499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696" h="499426">
                <a:moveTo>
                  <a:pt x="286121" y="2469"/>
                </a:moveTo>
                <a:cubicBezTo>
                  <a:pt x="270952" y="22930"/>
                  <a:pt x="122079" y="188735"/>
                  <a:pt x="74454" y="271285"/>
                </a:cubicBezTo>
                <a:cubicBezTo>
                  <a:pt x="26829" y="353835"/>
                  <a:pt x="4251" y="482600"/>
                  <a:pt x="371" y="497769"/>
                </a:cubicBezTo>
                <a:cubicBezTo>
                  <a:pt x="-3509" y="512938"/>
                  <a:pt x="23654" y="420510"/>
                  <a:pt x="51171" y="362302"/>
                </a:cubicBezTo>
                <a:cubicBezTo>
                  <a:pt x="78688" y="304094"/>
                  <a:pt x="128077" y="203200"/>
                  <a:pt x="165471" y="148519"/>
                </a:cubicBezTo>
                <a:cubicBezTo>
                  <a:pt x="202865" y="93839"/>
                  <a:pt x="301290" y="-17992"/>
                  <a:pt x="286121" y="24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: 図形 1029">
            <a:extLst>
              <a:ext uri="{FF2B5EF4-FFF2-40B4-BE49-F238E27FC236}">
                <a16:creationId xmlns:a16="http://schemas.microsoft.com/office/drawing/2014/main" id="{05F95B10-6755-449C-B046-DB6C34FD4586}"/>
              </a:ext>
            </a:extLst>
          </p:cNvPr>
          <p:cNvSpPr/>
          <p:nvPr/>
        </p:nvSpPr>
        <p:spPr>
          <a:xfrm>
            <a:off x="528052" y="7937492"/>
            <a:ext cx="96431" cy="302731"/>
          </a:xfrm>
          <a:custGeom>
            <a:avLst/>
            <a:gdLst>
              <a:gd name="connsiteX0" fmla="*/ 96365 w 96431"/>
              <a:gd name="connsiteY0" fmla="*/ 8 h 302731"/>
              <a:gd name="connsiteX1" fmla="*/ 5348 w 96431"/>
              <a:gd name="connsiteY1" fmla="*/ 218025 h 302731"/>
              <a:gd name="connsiteX2" fmla="*/ 11698 w 96431"/>
              <a:gd name="connsiteY2" fmla="*/ 302691 h 302731"/>
              <a:gd name="connsiteX3" fmla="*/ 20165 w 96431"/>
              <a:gd name="connsiteY3" fmla="*/ 209558 h 302731"/>
              <a:gd name="connsiteX4" fmla="*/ 96365 w 96431"/>
              <a:gd name="connsiteY4" fmla="*/ 8 h 302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431" h="302731">
                <a:moveTo>
                  <a:pt x="96365" y="8"/>
                </a:moveTo>
                <a:cubicBezTo>
                  <a:pt x="93895" y="1419"/>
                  <a:pt x="19459" y="167578"/>
                  <a:pt x="5348" y="218025"/>
                </a:cubicBezTo>
                <a:cubicBezTo>
                  <a:pt x="-8763" y="268472"/>
                  <a:pt x="9228" y="304102"/>
                  <a:pt x="11698" y="302691"/>
                </a:cubicBezTo>
                <a:cubicBezTo>
                  <a:pt x="14167" y="301280"/>
                  <a:pt x="8523" y="252950"/>
                  <a:pt x="20165" y="209558"/>
                </a:cubicBezTo>
                <a:cubicBezTo>
                  <a:pt x="31807" y="166166"/>
                  <a:pt x="98835" y="-1403"/>
                  <a:pt x="96365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: 図形 1030">
            <a:extLst>
              <a:ext uri="{FF2B5EF4-FFF2-40B4-BE49-F238E27FC236}">
                <a16:creationId xmlns:a16="http://schemas.microsoft.com/office/drawing/2014/main" id="{9EA0BA04-A80A-4F44-B097-D345261FBC50}"/>
              </a:ext>
            </a:extLst>
          </p:cNvPr>
          <p:cNvSpPr/>
          <p:nvPr/>
        </p:nvSpPr>
        <p:spPr>
          <a:xfrm>
            <a:off x="525283" y="8220941"/>
            <a:ext cx="158451" cy="411973"/>
          </a:xfrm>
          <a:custGeom>
            <a:avLst/>
            <a:gdLst>
              <a:gd name="connsiteX0" fmla="*/ 33517 w 158451"/>
              <a:gd name="connsiteY0" fmla="*/ 192 h 411973"/>
              <a:gd name="connsiteX1" fmla="*/ 20817 w 158451"/>
              <a:gd name="connsiteY1" fmla="*/ 131426 h 411973"/>
              <a:gd name="connsiteX2" fmla="*/ 54684 w 158451"/>
              <a:gd name="connsiteY2" fmla="*/ 188576 h 411973"/>
              <a:gd name="connsiteX3" fmla="*/ 154167 w 158451"/>
              <a:gd name="connsiteY3" fmla="*/ 402359 h 411973"/>
              <a:gd name="connsiteX4" fmla="*/ 126650 w 158451"/>
              <a:gd name="connsiteY4" fmla="*/ 353676 h 411973"/>
              <a:gd name="connsiteX5" fmla="*/ 3884 w 158451"/>
              <a:gd name="connsiteY5" fmla="*/ 163176 h 411973"/>
              <a:gd name="connsiteX6" fmla="*/ 33517 w 158451"/>
              <a:gd name="connsiteY6" fmla="*/ 192 h 41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451" h="411973">
                <a:moveTo>
                  <a:pt x="33517" y="192"/>
                </a:moveTo>
                <a:cubicBezTo>
                  <a:pt x="36339" y="-5100"/>
                  <a:pt x="17289" y="100029"/>
                  <a:pt x="20817" y="131426"/>
                </a:cubicBezTo>
                <a:cubicBezTo>
                  <a:pt x="24345" y="162823"/>
                  <a:pt x="32459" y="143421"/>
                  <a:pt x="54684" y="188576"/>
                </a:cubicBezTo>
                <a:cubicBezTo>
                  <a:pt x="76909" y="233731"/>
                  <a:pt x="142173" y="374842"/>
                  <a:pt x="154167" y="402359"/>
                </a:cubicBezTo>
                <a:cubicBezTo>
                  <a:pt x="166161" y="429876"/>
                  <a:pt x="151697" y="393540"/>
                  <a:pt x="126650" y="353676"/>
                </a:cubicBezTo>
                <a:cubicBezTo>
                  <a:pt x="101603" y="313812"/>
                  <a:pt x="20817" y="217857"/>
                  <a:pt x="3884" y="163176"/>
                </a:cubicBezTo>
                <a:cubicBezTo>
                  <a:pt x="-13049" y="108495"/>
                  <a:pt x="30695" y="5484"/>
                  <a:pt x="33517" y="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: 図形 1033">
            <a:extLst>
              <a:ext uri="{FF2B5EF4-FFF2-40B4-BE49-F238E27FC236}">
                <a16:creationId xmlns:a16="http://schemas.microsoft.com/office/drawing/2014/main" id="{6A0156AD-BDF3-44CC-9605-E3CDACC4AB2A}"/>
              </a:ext>
            </a:extLst>
          </p:cNvPr>
          <p:cNvSpPr/>
          <p:nvPr/>
        </p:nvSpPr>
        <p:spPr>
          <a:xfrm>
            <a:off x="715347" y="8651444"/>
            <a:ext cx="557320" cy="76149"/>
          </a:xfrm>
          <a:custGeom>
            <a:avLst/>
            <a:gdLst>
              <a:gd name="connsiteX0" fmla="*/ 86 w 557320"/>
              <a:gd name="connsiteY0" fmla="*/ 29006 h 76149"/>
              <a:gd name="connsiteX1" fmla="*/ 103803 w 557320"/>
              <a:gd name="connsiteY1" fmla="*/ 75573 h 76149"/>
              <a:gd name="connsiteX2" fmla="*/ 180003 w 557320"/>
              <a:gd name="connsiteY2" fmla="*/ 52289 h 76149"/>
              <a:gd name="connsiteX3" fmla="*/ 548303 w 557320"/>
              <a:gd name="connsiteY3" fmla="*/ 12073 h 76149"/>
              <a:gd name="connsiteX4" fmla="*/ 419186 w 557320"/>
              <a:gd name="connsiteY4" fmla="*/ 1489 h 76149"/>
              <a:gd name="connsiteX5" fmla="*/ 141903 w 557320"/>
              <a:gd name="connsiteY5" fmla="*/ 39589 h 76149"/>
              <a:gd name="connsiteX6" fmla="*/ 86870 w 557320"/>
              <a:gd name="connsiteY6" fmla="*/ 54406 h 76149"/>
              <a:gd name="connsiteX7" fmla="*/ 86 w 557320"/>
              <a:gd name="connsiteY7" fmla="*/ 29006 h 7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57320" h="76149">
                <a:moveTo>
                  <a:pt x="86" y="29006"/>
                </a:moveTo>
                <a:cubicBezTo>
                  <a:pt x="2908" y="32534"/>
                  <a:pt x="73817" y="71693"/>
                  <a:pt x="103803" y="75573"/>
                </a:cubicBezTo>
                <a:cubicBezTo>
                  <a:pt x="133789" y="79454"/>
                  <a:pt x="105920" y="62872"/>
                  <a:pt x="180003" y="52289"/>
                </a:cubicBezTo>
                <a:cubicBezTo>
                  <a:pt x="254086" y="41706"/>
                  <a:pt x="508439" y="20540"/>
                  <a:pt x="548303" y="12073"/>
                </a:cubicBezTo>
                <a:cubicBezTo>
                  <a:pt x="588167" y="3606"/>
                  <a:pt x="486919" y="-3097"/>
                  <a:pt x="419186" y="1489"/>
                </a:cubicBezTo>
                <a:cubicBezTo>
                  <a:pt x="351453" y="6075"/>
                  <a:pt x="197289" y="30770"/>
                  <a:pt x="141903" y="39589"/>
                </a:cubicBezTo>
                <a:cubicBezTo>
                  <a:pt x="86517" y="48408"/>
                  <a:pt x="109800" y="53700"/>
                  <a:pt x="86870" y="54406"/>
                </a:cubicBezTo>
                <a:cubicBezTo>
                  <a:pt x="63940" y="55112"/>
                  <a:pt x="-2736" y="25478"/>
                  <a:pt x="86" y="290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: 図形 1034">
            <a:extLst>
              <a:ext uri="{FF2B5EF4-FFF2-40B4-BE49-F238E27FC236}">
                <a16:creationId xmlns:a16="http://schemas.microsoft.com/office/drawing/2014/main" id="{2D62D02F-F6EA-48D8-8D09-597219B4680D}"/>
              </a:ext>
            </a:extLst>
          </p:cNvPr>
          <p:cNvSpPr/>
          <p:nvPr/>
        </p:nvSpPr>
        <p:spPr>
          <a:xfrm>
            <a:off x="1225857" y="8040168"/>
            <a:ext cx="404956" cy="616640"/>
          </a:xfrm>
          <a:custGeom>
            <a:avLst/>
            <a:gdLst>
              <a:gd name="connsiteX0" fmla="*/ 403976 w 404956"/>
              <a:gd name="connsiteY0" fmla="*/ 1049 h 616640"/>
              <a:gd name="connsiteX1" fmla="*/ 211360 w 404956"/>
              <a:gd name="connsiteY1" fmla="*/ 238115 h 616640"/>
              <a:gd name="connsiteX2" fmla="*/ 14510 w 404956"/>
              <a:gd name="connsiteY2" fmla="*/ 597949 h 616640"/>
              <a:gd name="connsiteX3" fmla="*/ 27210 w 404956"/>
              <a:gd name="connsiteY3" fmla="*/ 540799 h 616640"/>
              <a:gd name="connsiteX4" fmla="*/ 126693 w 404956"/>
              <a:gd name="connsiteY4" fmla="*/ 329132 h 616640"/>
              <a:gd name="connsiteX5" fmla="*/ 403976 w 404956"/>
              <a:gd name="connsiteY5" fmla="*/ 1049 h 61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4956" h="616640">
                <a:moveTo>
                  <a:pt x="403976" y="1049"/>
                </a:moveTo>
                <a:cubicBezTo>
                  <a:pt x="418087" y="-14120"/>
                  <a:pt x="276271" y="138632"/>
                  <a:pt x="211360" y="238115"/>
                </a:cubicBezTo>
                <a:cubicBezTo>
                  <a:pt x="146449" y="337598"/>
                  <a:pt x="45202" y="547502"/>
                  <a:pt x="14510" y="597949"/>
                </a:cubicBezTo>
                <a:cubicBezTo>
                  <a:pt x="-16182" y="648396"/>
                  <a:pt x="8513" y="585602"/>
                  <a:pt x="27210" y="540799"/>
                </a:cubicBezTo>
                <a:cubicBezTo>
                  <a:pt x="45907" y="495996"/>
                  <a:pt x="68837" y="415563"/>
                  <a:pt x="126693" y="329132"/>
                </a:cubicBezTo>
                <a:cubicBezTo>
                  <a:pt x="184548" y="242701"/>
                  <a:pt x="389865" y="16218"/>
                  <a:pt x="403976" y="10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: 図形 1035">
            <a:extLst>
              <a:ext uri="{FF2B5EF4-FFF2-40B4-BE49-F238E27FC236}">
                <a16:creationId xmlns:a16="http://schemas.microsoft.com/office/drawing/2014/main" id="{9A826451-05B3-43EC-9A51-448C04198399}"/>
              </a:ext>
            </a:extLst>
          </p:cNvPr>
          <p:cNvSpPr/>
          <p:nvPr/>
        </p:nvSpPr>
        <p:spPr>
          <a:xfrm>
            <a:off x="1655154" y="7371022"/>
            <a:ext cx="308144" cy="671555"/>
          </a:xfrm>
          <a:custGeom>
            <a:avLst/>
            <a:gdLst>
              <a:gd name="connsiteX0" fmla="*/ 306996 w 308144"/>
              <a:gd name="connsiteY0" fmla="*/ 1328 h 671555"/>
              <a:gd name="connsiteX1" fmla="*/ 194813 w 308144"/>
              <a:gd name="connsiteY1" fmla="*/ 246861 h 671555"/>
              <a:gd name="connsiteX2" fmla="*/ 12779 w 308144"/>
              <a:gd name="connsiteY2" fmla="*/ 646911 h 671555"/>
              <a:gd name="connsiteX3" fmla="*/ 27596 w 308144"/>
              <a:gd name="connsiteY3" fmla="*/ 598228 h 671555"/>
              <a:gd name="connsiteX4" fmla="*/ 127079 w 308144"/>
              <a:gd name="connsiteY4" fmla="*/ 350578 h 671555"/>
              <a:gd name="connsiteX5" fmla="*/ 306996 w 308144"/>
              <a:gd name="connsiteY5" fmla="*/ 1328 h 67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144" h="671555">
                <a:moveTo>
                  <a:pt x="306996" y="1328"/>
                </a:moveTo>
                <a:cubicBezTo>
                  <a:pt x="318285" y="-15958"/>
                  <a:pt x="243849" y="139264"/>
                  <a:pt x="194813" y="246861"/>
                </a:cubicBezTo>
                <a:cubicBezTo>
                  <a:pt x="145777" y="354458"/>
                  <a:pt x="40648" y="588350"/>
                  <a:pt x="12779" y="646911"/>
                </a:cubicBezTo>
                <a:cubicBezTo>
                  <a:pt x="-15090" y="705472"/>
                  <a:pt x="8546" y="647617"/>
                  <a:pt x="27596" y="598228"/>
                </a:cubicBezTo>
                <a:cubicBezTo>
                  <a:pt x="46646" y="548839"/>
                  <a:pt x="83335" y="447239"/>
                  <a:pt x="127079" y="350578"/>
                </a:cubicBezTo>
                <a:cubicBezTo>
                  <a:pt x="170823" y="253917"/>
                  <a:pt x="295707" y="18614"/>
                  <a:pt x="306996" y="13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: 図形 1036">
            <a:extLst>
              <a:ext uri="{FF2B5EF4-FFF2-40B4-BE49-F238E27FC236}">
                <a16:creationId xmlns:a16="http://schemas.microsoft.com/office/drawing/2014/main" id="{9290D345-57A1-4F85-BB0A-33D68E23E38B}"/>
              </a:ext>
            </a:extLst>
          </p:cNvPr>
          <p:cNvSpPr/>
          <p:nvPr/>
        </p:nvSpPr>
        <p:spPr>
          <a:xfrm>
            <a:off x="1184540" y="6413414"/>
            <a:ext cx="708703" cy="666915"/>
          </a:xfrm>
          <a:custGeom>
            <a:avLst/>
            <a:gdLst>
              <a:gd name="connsiteX0" fmla="*/ 707760 w 708703"/>
              <a:gd name="connsiteY0" fmla="*/ 86 h 666915"/>
              <a:gd name="connsiteX1" fmla="*/ 375443 w 708703"/>
              <a:gd name="connsiteY1" fmla="*/ 334519 h 666915"/>
              <a:gd name="connsiteX2" fmla="*/ 15610 w 708703"/>
              <a:gd name="connsiteY2" fmla="*/ 654136 h 666915"/>
              <a:gd name="connsiteX3" fmla="*/ 91810 w 708703"/>
              <a:gd name="connsiteY3" fmla="*/ 584286 h 666915"/>
              <a:gd name="connsiteX4" fmla="*/ 335227 w 708703"/>
              <a:gd name="connsiteY4" fmla="*/ 404369 h 666915"/>
              <a:gd name="connsiteX5" fmla="*/ 470693 w 708703"/>
              <a:gd name="connsiteY5" fmla="*/ 302769 h 666915"/>
              <a:gd name="connsiteX6" fmla="*/ 707760 w 708703"/>
              <a:gd name="connsiteY6" fmla="*/ 86 h 666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8703" h="666915">
                <a:moveTo>
                  <a:pt x="707760" y="86"/>
                </a:moveTo>
                <a:cubicBezTo>
                  <a:pt x="691885" y="5378"/>
                  <a:pt x="490801" y="225511"/>
                  <a:pt x="375443" y="334519"/>
                </a:cubicBezTo>
                <a:cubicBezTo>
                  <a:pt x="260085" y="443527"/>
                  <a:pt x="62882" y="612508"/>
                  <a:pt x="15610" y="654136"/>
                </a:cubicBezTo>
                <a:cubicBezTo>
                  <a:pt x="-31662" y="695764"/>
                  <a:pt x="38541" y="625914"/>
                  <a:pt x="91810" y="584286"/>
                </a:cubicBezTo>
                <a:cubicBezTo>
                  <a:pt x="145079" y="542658"/>
                  <a:pt x="272080" y="451289"/>
                  <a:pt x="335227" y="404369"/>
                </a:cubicBezTo>
                <a:cubicBezTo>
                  <a:pt x="398374" y="357449"/>
                  <a:pt x="406488" y="371913"/>
                  <a:pt x="470693" y="302769"/>
                </a:cubicBezTo>
                <a:cubicBezTo>
                  <a:pt x="534898" y="233625"/>
                  <a:pt x="723635" y="-5206"/>
                  <a:pt x="707760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: 図形 1039">
            <a:extLst>
              <a:ext uri="{FF2B5EF4-FFF2-40B4-BE49-F238E27FC236}">
                <a16:creationId xmlns:a16="http://schemas.microsoft.com/office/drawing/2014/main" id="{FEF6C5B6-72D5-4BA8-ABB2-FCCA34B088C1}"/>
              </a:ext>
            </a:extLst>
          </p:cNvPr>
          <p:cNvSpPr/>
          <p:nvPr/>
        </p:nvSpPr>
        <p:spPr>
          <a:xfrm>
            <a:off x="1537411" y="6576786"/>
            <a:ext cx="333835" cy="362546"/>
          </a:xfrm>
          <a:custGeom>
            <a:avLst/>
            <a:gdLst>
              <a:gd name="connsiteX0" fmla="*/ 331606 w 333835"/>
              <a:gd name="connsiteY0" fmla="*/ 3931 h 362546"/>
              <a:gd name="connsiteX1" fmla="*/ 11989 w 333835"/>
              <a:gd name="connsiteY1" fmla="*/ 348947 h 362546"/>
              <a:gd name="connsiteX2" fmla="*/ 75489 w 333835"/>
              <a:gd name="connsiteY2" fmla="*/ 281214 h 362546"/>
              <a:gd name="connsiteX3" fmla="*/ 149572 w 333835"/>
              <a:gd name="connsiteY3" fmla="*/ 169031 h 362546"/>
              <a:gd name="connsiteX4" fmla="*/ 331606 w 333835"/>
              <a:gd name="connsiteY4" fmla="*/ 3931 h 362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835" h="362546">
                <a:moveTo>
                  <a:pt x="331606" y="3931"/>
                </a:moveTo>
                <a:cubicBezTo>
                  <a:pt x="308676" y="33917"/>
                  <a:pt x="54675" y="302733"/>
                  <a:pt x="11989" y="348947"/>
                </a:cubicBezTo>
                <a:cubicBezTo>
                  <a:pt x="-30697" y="395161"/>
                  <a:pt x="52559" y="311200"/>
                  <a:pt x="75489" y="281214"/>
                </a:cubicBezTo>
                <a:cubicBezTo>
                  <a:pt x="98419" y="251228"/>
                  <a:pt x="105122" y="214186"/>
                  <a:pt x="149572" y="169031"/>
                </a:cubicBezTo>
                <a:cubicBezTo>
                  <a:pt x="194022" y="123876"/>
                  <a:pt x="354536" y="-26055"/>
                  <a:pt x="331606" y="39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: 図形 1040">
            <a:extLst>
              <a:ext uri="{FF2B5EF4-FFF2-40B4-BE49-F238E27FC236}">
                <a16:creationId xmlns:a16="http://schemas.microsoft.com/office/drawing/2014/main" id="{CB2549C1-E19B-4430-B618-B9DDDF609121}"/>
              </a:ext>
            </a:extLst>
          </p:cNvPr>
          <p:cNvSpPr/>
          <p:nvPr/>
        </p:nvSpPr>
        <p:spPr>
          <a:xfrm>
            <a:off x="569290" y="7945669"/>
            <a:ext cx="196940" cy="271322"/>
          </a:xfrm>
          <a:custGeom>
            <a:avLst/>
            <a:gdLst>
              <a:gd name="connsiteX0" fmla="*/ 93 w 196940"/>
              <a:gd name="connsiteY0" fmla="*/ 271231 h 271322"/>
              <a:gd name="connsiteX1" fmla="*/ 97460 w 196940"/>
              <a:gd name="connsiteY1" fmla="*/ 239481 h 271322"/>
              <a:gd name="connsiteX2" fmla="*/ 192710 w 196940"/>
              <a:gd name="connsiteY2" fmla="*/ 65914 h 271322"/>
              <a:gd name="connsiteX3" fmla="*/ 180010 w 196940"/>
              <a:gd name="connsiteY3" fmla="*/ 298 h 271322"/>
              <a:gd name="connsiteX4" fmla="*/ 177893 w 196940"/>
              <a:gd name="connsiteY4" fmla="*/ 44748 h 271322"/>
              <a:gd name="connsiteX5" fmla="*/ 154610 w 196940"/>
              <a:gd name="connsiteY5" fmla="*/ 116714 h 271322"/>
              <a:gd name="connsiteX6" fmla="*/ 80527 w 196940"/>
              <a:gd name="connsiteY6" fmla="*/ 243714 h 271322"/>
              <a:gd name="connsiteX7" fmla="*/ 93 w 196940"/>
              <a:gd name="connsiteY7" fmla="*/ 271231 h 271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6940" h="271322">
                <a:moveTo>
                  <a:pt x="93" y="271231"/>
                </a:moveTo>
                <a:cubicBezTo>
                  <a:pt x="2915" y="270526"/>
                  <a:pt x="65357" y="273700"/>
                  <a:pt x="97460" y="239481"/>
                </a:cubicBezTo>
                <a:cubicBezTo>
                  <a:pt x="129563" y="205262"/>
                  <a:pt x="178952" y="105778"/>
                  <a:pt x="192710" y="65914"/>
                </a:cubicBezTo>
                <a:cubicBezTo>
                  <a:pt x="206468" y="26050"/>
                  <a:pt x="182479" y="3826"/>
                  <a:pt x="180010" y="298"/>
                </a:cubicBezTo>
                <a:cubicBezTo>
                  <a:pt x="177541" y="-3230"/>
                  <a:pt x="182126" y="25346"/>
                  <a:pt x="177893" y="44748"/>
                </a:cubicBezTo>
                <a:cubicBezTo>
                  <a:pt x="173660" y="64150"/>
                  <a:pt x="170838" y="83553"/>
                  <a:pt x="154610" y="116714"/>
                </a:cubicBezTo>
                <a:cubicBezTo>
                  <a:pt x="138382" y="149875"/>
                  <a:pt x="102046" y="218314"/>
                  <a:pt x="80527" y="243714"/>
                </a:cubicBezTo>
                <a:cubicBezTo>
                  <a:pt x="59008" y="269114"/>
                  <a:pt x="-2729" y="271936"/>
                  <a:pt x="93" y="2712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: 図形 1041">
            <a:extLst>
              <a:ext uri="{FF2B5EF4-FFF2-40B4-BE49-F238E27FC236}">
                <a16:creationId xmlns:a16="http://schemas.microsoft.com/office/drawing/2014/main" id="{1EF4B0BD-E3CB-4BB8-AA28-FDF9A2EBFAAA}"/>
              </a:ext>
            </a:extLst>
          </p:cNvPr>
          <p:cNvSpPr/>
          <p:nvPr/>
        </p:nvSpPr>
        <p:spPr>
          <a:xfrm>
            <a:off x="586209" y="8000679"/>
            <a:ext cx="78510" cy="176359"/>
          </a:xfrm>
          <a:custGeom>
            <a:avLst/>
            <a:gdLst>
              <a:gd name="connsiteX0" fmla="*/ 55141 w 78510"/>
              <a:gd name="connsiteY0" fmla="*/ 321 h 176359"/>
              <a:gd name="connsiteX1" fmla="*/ 59374 w 78510"/>
              <a:gd name="connsiteY1" fmla="*/ 104038 h 176359"/>
              <a:gd name="connsiteX2" fmla="*/ 108 w 78510"/>
              <a:gd name="connsiteY2" fmla="*/ 176004 h 176359"/>
              <a:gd name="connsiteX3" fmla="*/ 76308 w 78510"/>
              <a:gd name="connsiteY3" fmla="*/ 74404 h 176359"/>
              <a:gd name="connsiteX4" fmla="*/ 55141 w 78510"/>
              <a:gd name="connsiteY4" fmla="*/ 321 h 176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510" h="176359">
                <a:moveTo>
                  <a:pt x="55141" y="321"/>
                </a:moveTo>
                <a:cubicBezTo>
                  <a:pt x="52319" y="5260"/>
                  <a:pt x="68546" y="74758"/>
                  <a:pt x="59374" y="104038"/>
                </a:cubicBezTo>
                <a:cubicBezTo>
                  <a:pt x="50202" y="133318"/>
                  <a:pt x="-2714" y="180943"/>
                  <a:pt x="108" y="176004"/>
                </a:cubicBezTo>
                <a:cubicBezTo>
                  <a:pt x="2930" y="171065"/>
                  <a:pt x="66077" y="100157"/>
                  <a:pt x="76308" y="74404"/>
                </a:cubicBezTo>
                <a:cubicBezTo>
                  <a:pt x="86539" y="48651"/>
                  <a:pt x="57963" y="-4618"/>
                  <a:pt x="55141" y="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: 図形 1042">
            <a:extLst>
              <a:ext uri="{FF2B5EF4-FFF2-40B4-BE49-F238E27FC236}">
                <a16:creationId xmlns:a16="http://schemas.microsoft.com/office/drawing/2014/main" id="{8E158631-5681-4D5E-BBDC-DF50ED89CEAA}"/>
              </a:ext>
            </a:extLst>
          </p:cNvPr>
          <p:cNvSpPr/>
          <p:nvPr/>
        </p:nvSpPr>
        <p:spPr>
          <a:xfrm>
            <a:off x="945801" y="7322856"/>
            <a:ext cx="463646" cy="497766"/>
          </a:xfrm>
          <a:custGeom>
            <a:avLst/>
            <a:gdLst>
              <a:gd name="connsiteX0" fmla="*/ 2466 w 463646"/>
              <a:gd name="connsiteY0" fmla="*/ 496111 h 497766"/>
              <a:gd name="connsiteX1" fmla="*/ 446966 w 463646"/>
              <a:gd name="connsiteY1" fmla="*/ 19861 h 497766"/>
              <a:gd name="connsiteX2" fmla="*/ 360182 w 463646"/>
              <a:gd name="connsiteY2" fmla="*/ 98177 h 497766"/>
              <a:gd name="connsiteX3" fmla="*/ 271282 w 463646"/>
              <a:gd name="connsiteY3" fmla="*/ 174377 h 497766"/>
              <a:gd name="connsiteX4" fmla="*/ 2466 w 463646"/>
              <a:gd name="connsiteY4" fmla="*/ 496111 h 497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646" h="497766">
                <a:moveTo>
                  <a:pt x="2466" y="496111"/>
                </a:moveTo>
                <a:cubicBezTo>
                  <a:pt x="31747" y="470358"/>
                  <a:pt x="387347" y="86183"/>
                  <a:pt x="446966" y="19861"/>
                </a:cubicBezTo>
                <a:cubicBezTo>
                  <a:pt x="506585" y="-46461"/>
                  <a:pt x="389463" y="72424"/>
                  <a:pt x="360182" y="98177"/>
                </a:cubicBezTo>
                <a:cubicBezTo>
                  <a:pt x="330901" y="123930"/>
                  <a:pt x="329490" y="109113"/>
                  <a:pt x="271282" y="174377"/>
                </a:cubicBezTo>
                <a:cubicBezTo>
                  <a:pt x="213074" y="239641"/>
                  <a:pt x="-26815" y="521864"/>
                  <a:pt x="2466" y="4961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: 図形 1044">
            <a:extLst>
              <a:ext uri="{FF2B5EF4-FFF2-40B4-BE49-F238E27FC236}">
                <a16:creationId xmlns:a16="http://schemas.microsoft.com/office/drawing/2014/main" id="{F2C50A44-3A3A-46E9-A363-2ADFBBC96C7D}"/>
              </a:ext>
            </a:extLst>
          </p:cNvPr>
          <p:cNvSpPr/>
          <p:nvPr/>
        </p:nvSpPr>
        <p:spPr>
          <a:xfrm>
            <a:off x="861413" y="7440385"/>
            <a:ext cx="168964" cy="340549"/>
          </a:xfrm>
          <a:custGeom>
            <a:avLst/>
            <a:gdLst>
              <a:gd name="connsiteX0" fmla="*/ 70 w 168964"/>
              <a:gd name="connsiteY0" fmla="*/ 340482 h 340549"/>
              <a:gd name="connsiteX1" fmla="*/ 118604 w 168964"/>
              <a:gd name="connsiteY1" fmla="*/ 238882 h 340549"/>
              <a:gd name="connsiteX2" fmla="*/ 167287 w 168964"/>
              <a:gd name="connsiteY2" fmla="*/ 3932 h 340549"/>
              <a:gd name="connsiteX3" fmla="*/ 152470 w 168964"/>
              <a:gd name="connsiteY3" fmla="*/ 101298 h 340549"/>
              <a:gd name="connsiteX4" fmla="*/ 101670 w 168964"/>
              <a:gd name="connsiteY4" fmla="*/ 226182 h 340549"/>
              <a:gd name="connsiteX5" fmla="*/ 70 w 168964"/>
              <a:gd name="connsiteY5" fmla="*/ 340482 h 340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964" h="340549">
                <a:moveTo>
                  <a:pt x="70" y="340482"/>
                </a:moveTo>
                <a:cubicBezTo>
                  <a:pt x="2892" y="342599"/>
                  <a:pt x="90735" y="294974"/>
                  <a:pt x="118604" y="238882"/>
                </a:cubicBezTo>
                <a:cubicBezTo>
                  <a:pt x="146473" y="182790"/>
                  <a:pt x="161643" y="26863"/>
                  <a:pt x="167287" y="3932"/>
                </a:cubicBezTo>
                <a:cubicBezTo>
                  <a:pt x="172931" y="-18999"/>
                  <a:pt x="163406" y="64256"/>
                  <a:pt x="152470" y="101298"/>
                </a:cubicBezTo>
                <a:cubicBezTo>
                  <a:pt x="141534" y="138340"/>
                  <a:pt x="123542" y="191962"/>
                  <a:pt x="101670" y="226182"/>
                </a:cubicBezTo>
                <a:cubicBezTo>
                  <a:pt x="79798" y="260401"/>
                  <a:pt x="-2752" y="338365"/>
                  <a:pt x="70" y="3404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: 図形 1070">
            <a:extLst>
              <a:ext uri="{FF2B5EF4-FFF2-40B4-BE49-F238E27FC236}">
                <a16:creationId xmlns:a16="http://schemas.microsoft.com/office/drawing/2014/main" id="{6E9501FA-B485-488D-96F4-4771F774E573}"/>
              </a:ext>
            </a:extLst>
          </p:cNvPr>
          <p:cNvSpPr/>
          <p:nvPr/>
        </p:nvSpPr>
        <p:spPr>
          <a:xfrm>
            <a:off x="1207190" y="7043856"/>
            <a:ext cx="230038" cy="318659"/>
          </a:xfrm>
          <a:custGeom>
            <a:avLst/>
            <a:gdLst>
              <a:gd name="connsiteX0" fmla="*/ 230027 w 230038"/>
              <a:gd name="connsiteY0" fmla="*/ 411 h 318659"/>
              <a:gd name="connsiteX1" fmla="*/ 60693 w 230038"/>
              <a:gd name="connsiteY1" fmla="*/ 182444 h 318659"/>
              <a:gd name="connsiteX2" fmla="*/ 1427 w 230038"/>
              <a:gd name="connsiteY2" fmla="*/ 315794 h 318659"/>
              <a:gd name="connsiteX3" fmla="*/ 22593 w 230038"/>
              <a:gd name="connsiteY3" fmla="*/ 262877 h 318659"/>
              <a:gd name="connsiteX4" fmla="*/ 69160 w 230038"/>
              <a:gd name="connsiteY4" fmla="*/ 135877 h 318659"/>
              <a:gd name="connsiteX5" fmla="*/ 230027 w 230038"/>
              <a:gd name="connsiteY5" fmla="*/ 411 h 318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0038" h="318659">
                <a:moveTo>
                  <a:pt x="230027" y="411"/>
                </a:moveTo>
                <a:cubicBezTo>
                  <a:pt x="228616" y="8172"/>
                  <a:pt x="98793" y="129880"/>
                  <a:pt x="60693" y="182444"/>
                </a:cubicBezTo>
                <a:cubicBezTo>
                  <a:pt x="22593" y="235008"/>
                  <a:pt x="7777" y="302389"/>
                  <a:pt x="1427" y="315794"/>
                </a:cubicBezTo>
                <a:cubicBezTo>
                  <a:pt x="-4923" y="329199"/>
                  <a:pt x="11304" y="292863"/>
                  <a:pt x="22593" y="262877"/>
                </a:cubicBezTo>
                <a:cubicBezTo>
                  <a:pt x="33882" y="232891"/>
                  <a:pt x="38468" y="175035"/>
                  <a:pt x="69160" y="135877"/>
                </a:cubicBezTo>
                <a:cubicBezTo>
                  <a:pt x="99852" y="96719"/>
                  <a:pt x="231438" y="-7350"/>
                  <a:pt x="230027" y="4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: 図形 1071">
            <a:extLst>
              <a:ext uri="{FF2B5EF4-FFF2-40B4-BE49-F238E27FC236}">
                <a16:creationId xmlns:a16="http://schemas.microsoft.com/office/drawing/2014/main" id="{4333DD34-9D36-41B4-B696-98180FE7CEF6}"/>
              </a:ext>
            </a:extLst>
          </p:cNvPr>
          <p:cNvSpPr/>
          <p:nvPr/>
        </p:nvSpPr>
        <p:spPr>
          <a:xfrm>
            <a:off x="1055031" y="6995583"/>
            <a:ext cx="320802" cy="311502"/>
          </a:xfrm>
          <a:custGeom>
            <a:avLst/>
            <a:gdLst>
              <a:gd name="connsiteX0" fmla="*/ 320802 w 320802"/>
              <a:gd name="connsiteY0" fmla="*/ 0 h 311502"/>
              <a:gd name="connsiteX1" fmla="*/ 30819 w 320802"/>
              <a:gd name="connsiteY1" fmla="*/ 275167 h 311502"/>
              <a:gd name="connsiteX2" fmla="*/ 13886 w 320802"/>
              <a:gd name="connsiteY2" fmla="*/ 304800 h 311502"/>
              <a:gd name="connsiteX3" fmla="*/ 79502 w 320802"/>
              <a:gd name="connsiteY3" fmla="*/ 241300 h 311502"/>
              <a:gd name="connsiteX4" fmla="*/ 320802 w 320802"/>
              <a:gd name="connsiteY4" fmla="*/ 0 h 31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802" h="311502">
                <a:moveTo>
                  <a:pt x="320802" y="0"/>
                </a:moveTo>
                <a:lnTo>
                  <a:pt x="30819" y="275167"/>
                </a:lnTo>
                <a:cubicBezTo>
                  <a:pt x="-20334" y="325967"/>
                  <a:pt x="5772" y="310444"/>
                  <a:pt x="13886" y="304800"/>
                </a:cubicBezTo>
                <a:cubicBezTo>
                  <a:pt x="22000" y="299156"/>
                  <a:pt x="79502" y="241300"/>
                  <a:pt x="79502" y="241300"/>
                </a:cubicBezTo>
                <a:lnTo>
                  <a:pt x="32080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: 図形 1072">
            <a:extLst>
              <a:ext uri="{FF2B5EF4-FFF2-40B4-BE49-F238E27FC236}">
                <a16:creationId xmlns:a16="http://schemas.microsoft.com/office/drawing/2014/main" id="{5C394A3E-7C4E-4037-B508-F293B0ED89EA}"/>
              </a:ext>
            </a:extLst>
          </p:cNvPr>
          <p:cNvSpPr/>
          <p:nvPr/>
        </p:nvSpPr>
        <p:spPr>
          <a:xfrm>
            <a:off x="2022203" y="5901135"/>
            <a:ext cx="308872" cy="389242"/>
          </a:xfrm>
          <a:custGeom>
            <a:avLst/>
            <a:gdLst>
              <a:gd name="connsiteX0" fmla="*/ 308247 w 308872"/>
              <a:gd name="connsiteY0" fmla="*/ 132 h 389242"/>
              <a:gd name="connsiteX1" fmla="*/ 109280 w 308872"/>
              <a:gd name="connsiteY1" fmla="*/ 290115 h 389242"/>
              <a:gd name="connsiteX2" fmla="*/ 43664 w 308872"/>
              <a:gd name="connsiteY2" fmla="*/ 359965 h 389242"/>
              <a:gd name="connsiteX3" fmla="*/ 5564 w 308872"/>
              <a:gd name="connsiteY3" fmla="*/ 383248 h 389242"/>
              <a:gd name="connsiteX4" fmla="*/ 166430 w 308872"/>
              <a:gd name="connsiteY4" fmla="*/ 254132 h 389242"/>
              <a:gd name="connsiteX5" fmla="*/ 308247 w 308872"/>
              <a:gd name="connsiteY5" fmla="*/ 132 h 389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8872" h="389242">
                <a:moveTo>
                  <a:pt x="308247" y="132"/>
                </a:moveTo>
                <a:cubicBezTo>
                  <a:pt x="298722" y="6129"/>
                  <a:pt x="153377" y="230143"/>
                  <a:pt x="109280" y="290115"/>
                </a:cubicBezTo>
                <a:cubicBezTo>
                  <a:pt x="65183" y="350087"/>
                  <a:pt x="60950" y="344443"/>
                  <a:pt x="43664" y="359965"/>
                </a:cubicBezTo>
                <a:cubicBezTo>
                  <a:pt x="26378" y="375487"/>
                  <a:pt x="-14897" y="400887"/>
                  <a:pt x="5564" y="383248"/>
                </a:cubicBezTo>
                <a:cubicBezTo>
                  <a:pt x="26025" y="365609"/>
                  <a:pt x="116688" y="315515"/>
                  <a:pt x="166430" y="254132"/>
                </a:cubicBezTo>
                <a:cubicBezTo>
                  <a:pt x="216172" y="192749"/>
                  <a:pt x="317772" y="-5865"/>
                  <a:pt x="308247" y="1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: 図形 1074">
            <a:extLst>
              <a:ext uri="{FF2B5EF4-FFF2-40B4-BE49-F238E27FC236}">
                <a16:creationId xmlns:a16="http://schemas.microsoft.com/office/drawing/2014/main" id="{8FAECACF-37D8-4C01-9680-E474BD2BA92A}"/>
              </a:ext>
            </a:extLst>
          </p:cNvPr>
          <p:cNvSpPr/>
          <p:nvPr/>
        </p:nvSpPr>
        <p:spPr>
          <a:xfrm>
            <a:off x="1868960" y="6229232"/>
            <a:ext cx="237185" cy="209779"/>
          </a:xfrm>
          <a:custGeom>
            <a:avLst/>
            <a:gdLst>
              <a:gd name="connsiteX0" fmla="*/ 237123 w 237185"/>
              <a:gd name="connsiteY0" fmla="*/ 118 h 209779"/>
              <a:gd name="connsiteX1" fmla="*/ 114357 w 237185"/>
              <a:gd name="connsiteY1" fmla="*/ 93251 h 209779"/>
              <a:gd name="connsiteX2" fmla="*/ 57 w 237185"/>
              <a:gd name="connsiteY2" fmla="*/ 209668 h 209779"/>
              <a:gd name="connsiteX3" fmla="*/ 129173 w 237185"/>
              <a:gd name="connsiteY3" fmla="*/ 112301 h 209779"/>
              <a:gd name="connsiteX4" fmla="*/ 237123 w 237185"/>
              <a:gd name="connsiteY4" fmla="*/ 118 h 209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185" h="209779">
                <a:moveTo>
                  <a:pt x="237123" y="118"/>
                </a:moveTo>
                <a:cubicBezTo>
                  <a:pt x="234654" y="-3057"/>
                  <a:pt x="153868" y="58326"/>
                  <a:pt x="114357" y="93251"/>
                </a:cubicBezTo>
                <a:cubicBezTo>
                  <a:pt x="74846" y="128176"/>
                  <a:pt x="-2412" y="206493"/>
                  <a:pt x="57" y="209668"/>
                </a:cubicBezTo>
                <a:cubicBezTo>
                  <a:pt x="2526" y="212843"/>
                  <a:pt x="90015" y="147226"/>
                  <a:pt x="129173" y="112301"/>
                </a:cubicBezTo>
                <a:cubicBezTo>
                  <a:pt x="168331" y="77376"/>
                  <a:pt x="239592" y="3293"/>
                  <a:pt x="237123" y="1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: 図形 1075">
            <a:extLst>
              <a:ext uri="{FF2B5EF4-FFF2-40B4-BE49-F238E27FC236}">
                <a16:creationId xmlns:a16="http://schemas.microsoft.com/office/drawing/2014/main" id="{351043E4-8459-4823-BCE4-B21C4DCC21A1}"/>
              </a:ext>
            </a:extLst>
          </p:cNvPr>
          <p:cNvSpPr/>
          <p:nvPr/>
        </p:nvSpPr>
        <p:spPr>
          <a:xfrm>
            <a:off x="1943915" y="6736547"/>
            <a:ext cx="351708" cy="655761"/>
          </a:xfrm>
          <a:custGeom>
            <a:avLst/>
            <a:gdLst>
              <a:gd name="connsiteX0" fmla="*/ 348435 w 351708"/>
              <a:gd name="connsiteY0" fmla="*/ 5036 h 655761"/>
              <a:gd name="connsiteX1" fmla="*/ 196035 w 351708"/>
              <a:gd name="connsiteY1" fmla="*/ 288670 h 655761"/>
              <a:gd name="connsiteX2" fmla="*/ 14002 w 351708"/>
              <a:gd name="connsiteY2" fmla="*/ 640036 h 655761"/>
              <a:gd name="connsiteX3" fmla="*/ 47868 w 351708"/>
              <a:gd name="connsiteY3" fmla="*/ 534203 h 655761"/>
              <a:gd name="connsiteX4" fmla="*/ 348435 w 351708"/>
              <a:gd name="connsiteY4" fmla="*/ 5036 h 655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1708" h="655761">
                <a:moveTo>
                  <a:pt x="348435" y="5036"/>
                </a:moveTo>
                <a:cubicBezTo>
                  <a:pt x="373130" y="-35886"/>
                  <a:pt x="251774" y="182837"/>
                  <a:pt x="196035" y="288670"/>
                </a:cubicBezTo>
                <a:cubicBezTo>
                  <a:pt x="140296" y="394503"/>
                  <a:pt x="38696" y="599114"/>
                  <a:pt x="14002" y="640036"/>
                </a:cubicBezTo>
                <a:cubicBezTo>
                  <a:pt x="-10693" y="680958"/>
                  <a:pt x="-4696" y="640742"/>
                  <a:pt x="47868" y="534203"/>
                </a:cubicBezTo>
                <a:cubicBezTo>
                  <a:pt x="100432" y="427664"/>
                  <a:pt x="323740" y="45958"/>
                  <a:pt x="348435" y="50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: 図形 1076">
            <a:extLst>
              <a:ext uri="{FF2B5EF4-FFF2-40B4-BE49-F238E27FC236}">
                <a16:creationId xmlns:a16="http://schemas.microsoft.com/office/drawing/2014/main" id="{51915A9E-0AAF-48E8-91CF-EA4C418935BE}"/>
              </a:ext>
            </a:extLst>
          </p:cNvPr>
          <p:cNvSpPr/>
          <p:nvPr/>
        </p:nvSpPr>
        <p:spPr>
          <a:xfrm>
            <a:off x="2306552" y="6305214"/>
            <a:ext cx="299476" cy="398599"/>
          </a:xfrm>
          <a:custGeom>
            <a:avLst/>
            <a:gdLst>
              <a:gd name="connsiteX0" fmla="*/ 299065 w 299476"/>
              <a:gd name="connsiteY0" fmla="*/ 336 h 398599"/>
              <a:gd name="connsiteX1" fmla="*/ 153015 w 299476"/>
              <a:gd name="connsiteY1" fmla="*/ 176019 h 398599"/>
              <a:gd name="connsiteX2" fmla="*/ 615 w 299476"/>
              <a:gd name="connsiteY2" fmla="*/ 398269 h 398599"/>
              <a:gd name="connsiteX3" fmla="*/ 106448 w 299476"/>
              <a:gd name="connsiteY3" fmla="*/ 220469 h 398599"/>
              <a:gd name="connsiteX4" fmla="*/ 299065 w 299476"/>
              <a:gd name="connsiteY4" fmla="*/ 336 h 398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476" h="398599">
                <a:moveTo>
                  <a:pt x="299065" y="336"/>
                </a:moveTo>
                <a:cubicBezTo>
                  <a:pt x="306826" y="-7072"/>
                  <a:pt x="202757" y="109697"/>
                  <a:pt x="153015" y="176019"/>
                </a:cubicBezTo>
                <a:cubicBezTo>
                  <a:pt x="103273" y="242341"/>
                  <a:pt x="8376" y="390861"/>
                  <a:pt x="615" y="398269"/>
                </a:cubicBezTo>
                <a:cubicBezTo>
                  <a:pt x="-7146" y="405677"/>
                  <a:pt x="60234" y="286791"/>
                  <a:pt x="106448" y="220469"/>
                </a:cubicBezTo>
                <a:cubicBezTo>
                  <a:pt x="152662" y="154147"/>
                  <a:pt x="291304" y="7744"/>
                  <a:pt x="299065" y="3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: 図形 1077">
            <a:extLst>
              <a:ext uri="{FF2B5EF4-FFF2-40B4-BE49-F238E27FC236}">
                <a16:creationId xmlns:a16="http://schemas.microsoft.com/office/drawing/2014/main" id="{7EF4D29C-4C87-4D07-9676-0904D1392ED0}"/>
              </a:ext>
            </a:extLst>
          </p:cNvPr>
          <p:cNvSpPr/>
          <p:nvPr/>
        </p:nvSpPr>
        <p:spPr>
          <a:xfrm>
            <a:off x="2103606" y="6134511"/>
            <a:ext cx="220431" cy="258637"/>
          </a:xfrm>
          <a:custGeom>
            <a:avLst/>
            <a:gdLst>
              <a:gd name="connsiteX0" fmla="*/ 2477 w 220431"/>
              <a:gd name="connsiteY0" fmla="*/ 253589 h 258637"/>
              <a:gd name="connsiteX1" fmla="*/ 214144 w 220431"/>
              <a:gd name="connsiteY1" fmla="*/ 5939 h 258637"/>
              <a:gd name="connsiteX2" fmla="*/ 159111 w 220431"/>
              <a:gd name="connsiteY2" fmla="*/ 84256 h 258637"/>
              <a:gd name="connsiteX3" fmla="*/ 101961 w 220431"/>
              <a:gd name="connsiteY3" fmla="*/ 164689 h 258637"/>
              <a:gd name="connsiteX4" fmla="*/ 2477 w 220431"/>
              <a:gd name="connsiteY4" fmla="*/ 253589 h 25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0431" h="258637">
                <a:moveTo>
                  <a:pt x="2477" y="253589"/>
                </a:moveTo>
                <a:cubicBezTo>
                  <a:pt x="21174" y="227131"/>
                  <a:pt x="188038" y="34161"/>
                  <a:pt x="214144" y="5939"/>
                </a:cubicBezTo>
                <a:cubicBezTo>
                  <a:pt x="240250" y="-22283"/>
                  <a:pt x="177808" y="57798"/>
                  <a:pt x="159111" y="84256"/>
                </a:cubicBezTo>
                <a:cubicBezTo>
                  <a:pt x="140414" y="110714"/>
                  <a:pt x="127714" y="133997"/>
                  <a:pt x="101961" y="164689"/>
                </a:cubicBezTo>
                <a:cubicBezTo>
                  <a:pt x="76208" y="195381"/>
                  <a:pt x="-16220" y="280047"/>
                  <a:pt x="2477" y="2535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: 図形 1078">
            <a:extLst>
              <a:ext uri="{FF2B5EF4-FFF2-40B4-BE49-F238E27FC236}">
                <a16:creationId xmlns:a16="http://schemas.microsoft.com/office/drawing/2014/main" id="{724B158A-2204-48E7-B340-839F2F8A1CD4}"/>
              </a:ext>
            </a:extLst>
          </p:cNvPr>
          <p:cNvSpPr/>
          <p:nvPr/>
        </p:nvSpPr>
        <p:spPr>
          <a:xfrm>
            <a:off x="2330119" y="6021730"/>
            <a:ext cx="243808" cy="235190"/>
          </a:xfrm>
          <a:custGeom>
            <a:avLst/>
            <a:gdLst>
              <a:gd name="connsiteX0" fmla="*/ 331 w 243808"/>
              <a:gd name="connsiteY0" fmla="*/ 187 h 235190"/>
              <a:gd name="connsiteX1" fmla="*/ 38431 w 243808"/>
              <a:gd name="connsiteY1" fmla="*/ 112370 h 235190"/>
              <a:gd name="connsiteX2" fmla="*/ 76531 w 243808"/>
              <a:gd name="connsiteY2" fmla="*/ 95437 h 235190"/>
              <a:gd name="connsiteX3" fmla="*/ 146381 w 243808"/>
              <a:gd name="connsiteY3" fmla="*/ 152587 h 235190"/>
              <a:gd name="connsiteX4" fmla="*/ 243748 w 243808"/>
              <a:gd name="connsiteY4" fmla="*/ 235137 h 235190"/>
              <a:gd name="connsiteX5" fmla="*/ 159081 w 243808"/>
              <a:gd name="connsiteY5" fmla="*/ 139887 h 235190"/>
              <a:gd name="connsiteX6" fmla="*/ 49014 w 243808"/>
              <a:gd name="connsiteY6" fmla="*/ 82737 h 235190"/>
              <a:gd name="connsiteX7" fmla="*/ 21498 w 243808"/>
              <a:gd name="connsiteY7" fmla="*/ 84853 h 235190"/>
              <a:gd name="connsiteX8" fmla="*/ 331 w 243808"/>
              <a:gd name="connsiteY8" fmla="*/ 187 h 235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808" h="235190">
                <a:moveTo>
                  <a:pt x="331" y="187"/>
                </a:moveTo>
                <a:cubicBezTo>
                  <a:pt x="3153" y="4773"/>
                  <a:pt x="25731" y="96495"/>
                  <a:pt x="38431" y="112370"/>
                </a:cubicBezTo>
                <a:cubicBezTo>
                  <a:pt x="51131" y="128245"/>
                  <a:pt x="58539" y="88734"/>
                  <a:pt x="76531" y="95437"/>
                </a:cubicBezTo>
                <a:cubicBezTo>
                  <a:pt x="94523" y="102140"/>
                  <a:pt x="118512" y="129304"/>
                  <a:pt x="146381" y="152587"/>
                </a:cubicBezTo>
                <a:cubicBezTo>
                  <a:pt x="174250" y="175870"/>
                  <a:pt x="241631" y="237254"/>
                  <a:pt x="243748" y="235137"/>
                </a:cubicBezTo>
                <a:cubicBezTo>
                  <a:pt x="245865" y="233020"/>
                  <a:pt x="191537" y="165287"/>
                  <a:pt x="159081" y="139887"/>
                </a:cubicBezTo>
                <a:cubicBezTo>
                  <a:pt x="126625" y="114487"/>
                  <a:pt x="71944" y="91909"/>
                  <a:pt x="49014" y="82737"/>
                </a:cubicBezTo>
                <a:cubicBezTo>
                  <a:pt x="26084" y="73565"/>
                  <a:pt x="29612" y="92967"/>
                  <a:pt x="21498" y="84853"/>
                </a:cubicBezTo>
                <a:cubicBezTo>
                  <a:pt x="13384" y="76739"/>
                  <a:pt x="-2491" y="-4399"/>
                  <a:pt x="331" y="1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: 図形 1080">
            <a:extLst>
              <a:ext uri="{FF2B5EF4-FFF2-40B4-BE49-F238E27FC236}">
                <a16:creationId xmlns:a16="http://schemas.microsoft.com/office/drawing/2014/main" id="{3DDD38B2-05E9-45BA-80B8-5B4C25E6DFB6}"/>
              </a:ext>
            </a:extLst>
          </p:cNvPr>
          <p:cNvSpPr/>
          <p:nvPr/>
        </p:nvSpPr>
        <p:spPr>
          <a:xfrm>
            <a:off x="2609787" y="6195263"/>
            <a:ext cx="135534" cy="148690"/>
          </a:xfrm>
          <a:custGeom>
            <a:avLst/>
            <a:gdLst>
              <a:gd name="connsiteX0" fmla="*/ 135530 w 135534"/>
              <a:gd name="connsiteY0" fmla="*/ 220 h 148690"/>
              <a:gd name="connsiteX1" fmla="*/ 29696 w 135534"/>
              <a:gd name="connsiteY1" fmla="*/ 93354 h 148690"/>
              <a:gd name="connsiteX2" fmla="*/ 63 w 135534"/>
              <a:gd name="connsiteY2" fmla="*/ 148387 h 148690"/>
              <a:gd name="connsiteX3" fmla="*/ 25463 w 135534"/>
              <a:gd name="connsiteY3" fmla="*/ 70070 h 148690"/>
              <a:gd name="connsiteX4" fmla="*/ 135530 w 135534"/>
              <a:gd name="connsiteY4" fmla="*/ 220 h 14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534" h="148690">
                <a:moveTo>
                  <a:pt x="135530" y="220"/>
                </a:moveTo>
                <a:cubicBezTo>
                  <a:pt x="136235" y="4101"/>
                  <a:pt x="52274" y="68659"/>
                  <a:pt x="29696" y="93354"/>
                </a:cubicBezTo>
                <a:cubicBezTo>
                  <a:pt x="7118" y="118049"/>
                  <a:pt x="768" y="152268"/>
                  <a:pt x="63" y="148387"/>
                </a:cubicBezTo>
                <a:cubicBezTo>
                  <a:pt x="-642" y="144506"/>
                  <a:pt x="4296" y="95470"/>
                  <a:pt x="25463" y="70070"/>
                </a:cubicBezTo>
                <a:cubicBezTo>
                  <a:pt x="46630" y="44670"/>
                  <a:pt x="134825" y="-3661"/>
                  <a:pt x="135530" y="2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: 図形 1084">
            <a:extLst>
              <a:ext uri="{FF2B5EF4-FFF2-40B4-BE49-F238E27FC236}">
                <a16:creationId xmlns:a16="http://schemas.microsoft.com/office/drawing/2014/main" id="{4E55BF94-9FE4-4777-BA5D-E138A164362A}"/>
              </a:ext>
            </a:extLst>
          </p:cNvPr>
          <p:cNvSpPr/>
          <p:nvPr/>
        </p:nvSpPr>
        <p:spPr>
          <a:xfrm>
            <a:off x="1532330" y="5901215"/>
            <a:ext cx="355816" cy="569506"/>
          </a:xfrm>
          <a:custGeom>
            <a:avLst/>
            <a:gdLst>
              <a:gd name="connsiteX0" fmla="*/ 351503 w 355816"/>
              <a:gd name="connsiteY0" fmla="*/ 52 h 569506"/>
              <a:gd name="connsiteX1" fmla="*/ 307053 w 355816"/>
              <a:gd name="connsiteY1" fmla="*/ 304852 h 569506"/>
              <a:gd name="connsiteX2" fmla="*/ 137 w 355816"/>
              <a:gd name="connsiteY2" fmla="*/ 569435 h 569506"/>
              <a:gd name="connsiteX3" fmla="*/ 268953 w 355816"/>
              <a:gd name="connsiteY3" fmla="*/ 328135 h 569506"/>
              <a:gd name="connsiteX4" fmla="*/ 351503 w 355816"/>
              <a:gd name="connsiteY4" fmla="*/ 52 h 569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5816" h="569506">
                <a:moveTo>
                  <a:pt x="351503" y="52"/>
                </a:moveTo>
                <a:cubicBezTo>
                  <a:pt x="357853" y="-3829"/>
                  <a:pt x="365614" y="209955"/>
                  <a:pt x="307053" y="304852"/>
                </a:cubicBezTo>
                <a:cubicBezTo>
                  <a:pt x="248492" y="399749"/>
                  <a:pt x="6487" y="565555"/>
                  <a:pt x="137" y="569435"/>
                </a:cubicBezTo>
                <a:cubicBezTo>
                  <a:pt x="-6213" y="573316"/>
                  <a:pt x="209334" y="418799"/>
                  <a:pt x="268953" y="328135"/>
                </a:cubicBezTo>
                <a:cubicBezTo>
                  <a:pt x="328572" y="237471"/>
                  <a:pt x="345153" y="3933"/>
                  <a:pt x="351503" y="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: 図形 127">
            <a:extLst>
              <a:ext uri="{FF2B5EF4-FFF2-40B4-BE49-F238E27FC236}">
                <a16:creationId xmlns:a16="http://schemas.microsoft.com/office/drawing/2014/main" id="{4D24E23D-3395-47E7-AF52-B40B28DE6F10}"/>
              </a:ext>
            </a:extLst>
          </p:cNvPr>
          <p:cNvSpPr/>
          <p:nvPr/>
        </p:nvSpPr>
        <p:spPr>
          <a:xfrm>
            <a:off x="2311137" y="5818985"/>
            <a:ext cx="85171" cy="106109"/>
          </a:xfrm>
          <a:custGeom>
            <a:avLst/>
            <a:gdLst>
              <a:gd name="connsiteX0" fmla="*/ 263 w 85171"/>
              <a:gd name="connsiteY0" fmla="*/ 1848 h 106109"/>
              <a:gd name="connsiteX1" fmla="*/ 82813 w 85171"/>
              <a:gd name="connsiteY1" fmla="*/ 105565 h 106109"/>
              <a:gd name="connsiteX2" fmla="*/ 57413 w 85171"/>
              <a:gd name="connsiteY2" fmla="*/ 42065 h 106109"/>
              <a:gd name="connsiteX3" fmla="*/ 263 w 85171"/>
              <a:gd name="connsiteY3" fmla="*/ 1848 h 106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171" h="106109">
                <a:moveTo>
                  <a:pt x="263" y="1848"/>
                </a:moveTo>
                <a:cubicBezTo>
                  <a:pt x="4496" y="12431"/>
                  <a:pt x="73288" y="98862"/>
                  <a:pt x="82813" y="105565"/>
                </a:cubicBezTo>
                <a:cubicBezTo>
                  <a:pt x="92338" y="112268"/>
                  <a:pt x="70819" y="55118"/>
                  <a:pt x="57413" y="42065"/>
                </a:cubicBezTo>
                <a:cubicBezTo>
                  <a:pt x="44008" y="29012"/>
                  <a:pt x="-3970" y="-8735"/>
                  <a:pt x="263" y="18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FBC72051-F8F0-4AC7-BD1A-AEBAF2FF6DC3}"/>
              </a:ext>
            </a:extLst>
          </p:cNvPr>
          <p:cNvSpPr/>
          <p:nvPr/>
        </p:nvSpPr>
        <p:spPr>
          <a:xfrm>
            <a:off x="2387592" y="5934643"/>
            <a:ext cx="419244" cy="289520"/>
          </a:xfrm>
          <a:custGeom>
            <a:avLst/>
            <a:gdLst>
              <a:gd name="connsiteX0" fmla="*/ 8 w 419244"/>
              <a:gd name="connsiteY0" fmla="*/ 490 h 289520"/>
              <a:gd name="connsiteX1" fmla="*/ 35991 w 419244"/>
              <a:gd name="connsiteY1" fmla="*/ 108440 h 289520"/>
              <a:gd name="connsiteX2" fmla="*/ 154525 w 419244"/>
              <a:gd name="connsiteY2" fmla="*/ 222740 h 289520"/>
              <a:gd name="connsiteX3" fmla="*/ 285758 w 419244"/>
              <a:gd name="connsiteY3" fmla="*/ 265074 h 289520"/>
              <a:gd name="connsiteX4" fmla="*/ 419108 w 419244"/>
              <a:gd name="connsiteY4" fmla="*/ 229090 h 289520"/>
              <a:gd name="connsiteX5" fmla="*/ 309041 w 419244"/>
              <a:gd name="connsiteY5" fmla="*/ 269307 h 289520"/>
              <a:gd name="connsiteX6" fmla="*/ 215908 w 419244"/>
              <a:gd name="connsiteY6" fmla="*/ 282007 h 289520"/>
              <a:gd name="connsiteX7" fmla="*/ 38108 w 419244"/>
              <a:gd name="connsiteY7" fmla="*/ 152890 h 289520"/>
              <a:gd name="connsiteX8" fmla="*/ 8 w 419244"/>
              <a:gd name="connsiteY8" fmla="*/ 490 h 289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244" h="289520">
                <a:moveTo>
                  <a:pt x="8" y="490"/>
                </a:moveTo>
                <a:cubicBezTo>
                  <a:pt x="-345" y="-6918"/>
                  <a:pt x="10238" y="71398"/>
                  <a:pt x="35991" y="108440"/>
                </a:cubicBezTo>
                <a:cubicBezTo>
                  <a:pt x="61744" y="145482"/>
                  <a:pt x="112897" y="196634"/>
                  <a:pt x="154525" y="222740"/>
                </a:cubicBezTo>
                <a:cubicBezTo>
                  <a:pt x="196153" y="248846"/>
                  <a:pt x="241661" y="264016"/>
                  <a:pt x="285758" y="265074"/>
                </a:cubicBezTo>
                <a:cubicBezTo>
                  <a:pt x="329855" y="266132"/>
                  <a:pt x="415228" y="228385"/>
                  <a:pt x="419108" y="229090"/>
                </a:cubicBezTo>
                <a:cubicBezTo>
                  <a:pt x="422988" y="229795"/>
                  <a:pt x="342908" y="260488"/>
                  <a:pt x="309041" y="269307"/>
                </a:cubicBezTo>
                <a:cubicBezTo>
                  <a:pt x="275174" y="278127"/>
                  <a:pt x="261064" y="301410"/>
                  <a:pt x="215908" y="282007"/>
                </a:cubicBezTo>
                <a:cubicBezTo>
                  <a:pt x="170753" y="262604"/>
                  <a:pt x="77266" y="197340"/>
                  <a:pt x="38108" y="152890"/>
                </a:cubicBezTo>
                <a:cubicBezTo>
                  <a:pt x="-1050" y="108440"/>
                  <a:pt x="361" y="7898"/>
                  <a:pt x="8" y="4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BA4EA7C6-8B73-44B4-90C3-B9C9DB2AD667}"/>
              </a:ext>
            </a:extLst>
          </p:cNvPr>
          <p:cNvSpPr/>
          <p:nvPr/>
        </p:nvSpPr>
        <p:spPr>
          <a:xfrm>
            <a:off x="2417145" y="5939264"/>
            <a:ext cx="378454" cy="231211"/>
          </a:xfrm>
          <a:custGeom>
            <a:avLst/>
            <a:gdLst>
              <a:gd name="connsiteX0" fmla="*/ 88 w 378454"/>
              <a:gd name="connsiteY0" fmla="*/ 103 h 231211"/>
              <a:gd name="connsiteX1" fmla="*/ 42422 w 378454"/>
              <a:gd name="connsiteY1" fmla="*/ 116519 h 231211"/>
              <a:gd name="connsiteX2" fmla="*/ 169422 w 378454"/>
              <a:gd name="connsiteY2" fmla="*/ 194836 h 231211"/>
              <a:gd name="connsiteX3" fmla="*/ 374738 w 378454"/>
              <a:gd name="connsiteY3" fmla="*/ 228703 h 231211"/>
              <a:gd name="connsiteX4" fmla="*/ 307005 w 378454"/>
              <a:gd name="connsiteY4" fmla="*/ 228703 h 231211"/>
              <a:gd name="connsiteX5" fmla="*/ 207522 w 378454"/>
              <a:gd name="connsiteY5" fmla="*/ 226586 h 231211"/>
              <a:gd name="connsiteX6" fmla="*/ 112272 w 378454"/>
              <a:gd name="connsiteY6" fmla="*/ 182136 h 231211"/>
              <a:gd name="connsiteX7" fmla="*/ 50888 w 378454"/>
              <a:gd name="connsiteY7" fmla="*/ 137686 h 231211"/>
              <a:gd name="connsiteX8" fmla="*/ 88 w 378454"/>
              <a:gd name="connsiteY8" fmla="*/ 103 h 23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8454" h="231211">
                <a:moveTo>
                  <a:pt x="88" y="103"/>
                </a:moveTo>
                <a:cubicBezTo>
                  <a:pt x="-1323" y="-3425"/>
                  <a:pt x="14200" y="84064"/>
                  <a:pt x="42422" y="116519"/>
                </a:cubicBezTo>
                <a:cubicBezTo>
                  <a:pt x="70644" y="148974"/>
                  <a:pt x="114036" y="176139"/>
                  <a:pt x="169422" y="194836"/>
                </a:cubicBezTo>
                <a:cubicBezTo>
                  <a:pt x="224808" y="213533"/>
                  <a:pt x="351807" y="223058"/>
                  <a:pt x="374738" y="228703"/>
                </a:cubicBezTo>
                <a:cubicBezTo>
                  <a:pt x="397669" y="234348"/>
                  <a:pt x="307005" y="228703"/>
                  <a:pt x="307005" y="228703"/>
                </a:cubicBezTo>
                <a:cubicBezTo>
                  <a:pt x="279136" y="228350"/>
                  <a:pt x="239978" y="234347"/>
                  <a:pt x="207522" y="226586"/>
                </a:cubicBezTo>
                <a:cubicBezTo>
                  <a:pt x="175067" y="218825"/>
                  <a:pt x="138378" y="196953"/>
                  <a:pt x="112272" y="182136"/>
                </a:cubicBezTo>
                <a:cubicBezTo>
                  <a:pt x="86166" y="167319"/>
                  <a:pt x="68174" y="164497"/>
                  <a:pt x="50888" y="137686"/>
                </a:cubicBezTo>
                <a:cubicBezTo>
                  <a:pt x="33602" y="110875"/>
                  <a:pt x="1499" y="3631"/>
                  <a:pt x="88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485F7281-51EB-4D1C-A466-E172ED21F1AD}"/>
              </a:ext>
            </a:extLst>
          </p:cNvPr>
          <p:cNvSpPr/>
          <p:nvPr/>
        </p:nvSpPr>
        <p:spPr>
          <a:xfrm>
            <a:off x="2343002" y="5719118"/>
            <a:ext cx="357541" cy="440061"/>
          </a:xfrm>
          <a:custGeom>
            <a:avLst/>
            <a:gdLst>
              <a:gd name="connsiteX0" fmla="*/ 148 w 357541"/>
              <a:gd name="connsiteY0" fmla="*/ 115 h 440061"/>
              <a:gd name="connsiteX1" fmla="*/ 55181 w 357541"/>
              <a:gd name="connsiteY1" fmla="*/ 120765 h 440061"/>
              <a:gd name="connsiteX2" fmla="*/ 57298 w 357541"/>
              <a:gd name="connsiteY2" fmla="*/ 177915 h 440061"/>
              <a:gd name="connsiteX3" fmla="*/ 80581 w 357541"/>
              <a:gd name="connsiteY3" fmla="*/ 213899 h 440061"/>
              <a:gd name="connsiteX4" fmla="*/ 213931 w 357541"/>
              <a:gd name="connsiteY4" fmla="*/ 353599 h 440061"/>
              <a:gd name="connsiteX5" fmla="*/ 355748 w 357541"/>
              <a:gd name="connsiteY5" fmla="*/ 438265 h 440061"/>
              <a:gd name="connsiteX6" fmla="*/ 290131 w 357541"/>
              <a:gd name="connsiteY6" fmla="*/ 406515 h 440061"/>
              <a:gd name="connsiteX7" fmla="*/ 235098 w 357541"/>
              <a:gd name="connsiteY7" fmla="*/ 349365 h 440061"/>
              <a:gd name="connsiteX8" fmla="*/ 118681 w 357541"/>
              <a:gd name="connsiteY8" fmla="*/ 245649 h 440061"/>
              <a:gd name="connsiteX9" fmla="*/ 74231 w 357541"/>
              <a:gd name="connsiteY9" fmla="*/ 144049 h 440061"/>
              <a:gd name="connsiteX10" fmla="*/ 148 w 357541"/>
              <a:gd name="connsiteY10" fmla="*/ 115 h 44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7541" h="440061">
                <a:moveTo>
                  <a:pt x="148" y="115"/>
                </a:moveTo>
                <a:cubicBezTo>
                  <a:pt x="-3027" y="-3766"/>
                  <a:pt x="45656" y="91132"/>
                  <a:pt x="55181" y="120765"/>
                </a:cubicBezTo>
                <a:cubicBezTo>
                  <a:pt x="64706" y="150398"/>
                  <a:pt x="53065" y="162393"/>
                  <a:pt x="57298" y="177915"/>
                </a:cubicBezTo>
                <a:cubicBezTo>
                  <a:pt x="61531" y="193437"/>
                  <a:pt x="54476" y="184618"/>
                  <a:pt x="80581" y="213899"/>
                </a:cubicBezTo>
                <a:cubicBezTo>
                  <a:pt x="106686" y="243180"/>
                  <a:pt x="168070" y="316205"/>
                  <a:pt x="213931" y="353599"/>
                </a:cubicBezTo>
                <a:cubicBezTo>
                  <a:pt x="259792" y="390993"/>
                  <a:pt x="343048" y="429446"/>
                  <a:pt x="355748" y="438265"/>
                </a:cubicBezTo>
                <a:cubicBezTo>
                  <a:pt x="368448" y="447084"/>
                  <a:pt x="310239" y="421332"/>
                  <a:pt x="290131" y="406515"/>
                </a:cubicBezTo>
                <a:cubicBezTo>
                  <a:pt x="270023" y="391698"/>
                  <a:pt x="263673" y="376176"/>
                  <a:pt x="235098" y="349365"/>
                </a:cubicBezTo>
                <a:cubicBezTo>
                  <a:pt x="206523" y="322554"/>
                  <a:pt x="145492" y="279868"/>
                  <a:pt x="118681" y="245649"/>
                </a:cubicBezTo>
                <a:cubicBezTo>
                  <a:pt x="91870" y="211430"/>
                  <a:pt x="90459" y="183560"/>
                  <a:pt x="74231" y="144049"/>
                </a:cubicBezTo>
                <a:cubicBezTo>
                  <a:pt x="58003" y="104538"/>
                  <a:pt x="3323" y="3996"/>
                  <a:pt x="148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: 図形 140">
            <a:extLst>
              <a:ext uri="{FF2B5EF4-FFF2-40B4-BE49-F238E27FC236}">
                <a16:creationId xmlns:a16="http://schemas.microsoft.com/office/drawing/2014/main" id="{8FD9971A-942B-49C0-8836-AF34DFD2BABE}"/>
              </a:ext>
            </a:extLst>
          </p:cNvPr>
          <p:cNvSpPr/>
          <p:nvPr/>
        </p:nvSpPr>
        <p:spPr>
          <a:xfrm>
            <a:off x="2751014" y="5998187"/>
            <a:ext cx="202415" cy="178425"/>
          </a:xfrm>
          <a:custGeom>
            <a:avLst/>
            <a:gdLst>
              <a:gd name="connsiteX0" fmla="*/ 201736 w 202415"/>
              <a:gd name="connsiteY0" fmla="*/ 446 h 178425"/>
              <a:gd name="connsiteX1" fmla="*/ 157286 w 202415"/>
              <a:gd name="connsiteY1" fmla="*/ 104163 h 178425"/>
              <a:gd name="connsiteX2" fmla="*/ 653 w 202415"/>
              <a:gd name="connsiteY2" fmla="*/ 178246 h 178425"/>
              <a:gd name="connsiteX3" fmla="*/ 104369 w 202415"/>
              <a:gd name="connsiteY3" fmla="*/ 123213 h 178425"/>
              <a:gd name="connsiteX4" fmla="*/ 178453 w 202415"/>
              <a:gd name="connsiteY4" fmla="*/ 68180 h 178425"/>
              <a:gd name="connsiteX5" fmla="*/ 201736 w 202415"/>
              <a:gd name="connsiteY5" fmla="*/ 446 h 178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415" h="178425">
                <a:moveTo>
                  <a:pt x="201736" y="446"/>
                </a:moveTo>
                <a:cubicBezTo>
                  <a:pt x="198208" y="6443"/>
                  <a:pt x="190800" y="74530"/>
                  <a:pt x="157286" y="104163"/>
                </a:cubicBezTo>
                <a:cubicBezTo>
                  <a:pt x="123772" y="133796"/>
                  <a:pt x="9472" y="175071"/>
                  <a:pt x="653" y="178246"/>
                </a:cubicBezTo>
                <a:cubicBezTo>
                  <a:pt x="-8167" y="181421"/>
                  <a:pt x="74736" y="141557"/>
                  <a:pt x="104369" y="123213"/>
                </a:cubicBezTo>
                <a:cubicBezTo>
                  <a:pt x="134002" y="104869"/>
                  <a:pt x="162225" y="85819"/>
                  <a:pt x="178453" y="68180"/>
                </a:cubicBezTo>
                <a:cubicBezTo>
                  <a:pt x="194681" y="50541"/>
                  <a:pt x="205264" y="-5551"/>
                  <a:pt x="201736" y="4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: 図形 180">
            <a:extLst>
              <a:ext uri="{FF2B5EF4-FFF2-40B4-BE49-F238E27FC236}">
                <a16:creationId xmlns:a16="http://schemas.microsoft.com/office/drawing/2014/main" id="{E9EA0B2E-FF80-422D-9F3C-65E174869291}"/>
              </a:ext>
            </a:extLst>
          </p:cNvPr>
          <p:cNvSpPr/>
          <p:nvPr/>
        </p:nvSpPr>
        <p:spPr>
          <a:xfrm>
            <a:off x="2448767" y="5915551"/>
            <a:ext cx="468036" cy="197665"/>
          </a:xfrm>
          <a:custGeom>
            <a:avLst/>
            <a:gdLst>
              <a:gd name="connsiteX0" fmla="*/ 468000 w 468036"/>
              <a:gd name="connsiteY0" fmla="*/ 64032 h 197665"/>
              <a:gd name="connsiteX1" fmla="*/ 429900 w 468036"/>
              <a:gd name="connsiteY1" fmla="*/ 159282 h 197665"/>
              <a:gd name="connsiteX2" fmla="*/ 364283 w 468036"/>
              <a:gd name="connsiteY2" fmla="*/ 182566 h 197665"/>
              <a:gd name="connsiteX3" fmla="*/ 237283 w 468036"/>
              <a:gd name="connsiteY3" fmla="*/ 169866 h 197665"/>
              <a:gd name="connsiteX4" fmla="*/ 152616 w 468036"/>
              <a:gd name="connsiteY4" fmla="*/ 127532 h 197665"/>
              <a:gd name="connsiteX5" fmla="*/ 6566 w 468036"/>
              <a:gd name="connsiteY5" fmla="*/ 2649 h 197665"/>
              <a:gd name="connsiteX6" fmla="*/ 46783 w 468036"/>
              <a:gd name="connsiteY6" fmla="*/ 53449 h 197665"/>
              <a:gd name="connsiteX7" fmla="*/ 237283 w 468036"/>
              <a:gd name="connsiteY7" fmla="*/ 182566 h 197665"/>
              <a:gd name="connsiteX8" fmla="*/ 423550 w 468036"/>
              <a:gd name="connsiteY8" fmla="*/ 182566 h 197665"/>
              <a:gd name="connsiteX9" fmla="*/ 468000 w 468036"/>
              <a:gd name="connsiteY9" fmla="*/ 64032 h 197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8036" h="197665">
                <a:moveTo>
                  <a:pt x="468000" y="64032"/>
                </a:moveTo>
                <a:cubicBezTo>
                  <a:pt x="469058" y="60151"/>
                  <a:pt x="447186" y="139526"/>
                  <a:pt x="429900" y="159282"/>
                </a:cubicBezTo>
                <a:cubicBezTo>
                  <a:pt x="412614" y="179038"/>
                  <a:pt x="396386" y="180802"/>
                  <a:pt x="364283" y="182566"/>
                </a:cubicBezTo>
                <a:cubicBezTo>
                  <a:pt x="332180" y="184330"/>
                  <a:pt x="272561" y="179038"/>
                  <a:pt x="237283" y="169866"/>
                </a:cubicBezTo>
                <a:cubicBezTo>
                  <a:pt x="202005" y="160694"/>
                  <a:pt x="191069" y="155401"/>
                  <a:pt x="152616" y="127532"/>
                </a:cubicBezTo>
                <a:cubicBezTo>
                  <a:pt x="114163" y="99663"/>
                  <a:pt x="24205" y="14996"/>
                  <a:pt x="6566" y="2649"/>
                </a:cubicBezTo>
                <a:cubicBezTo>
                  <a:pt x="-11073" y="-9698"/>
                  <a:pt x="8330" y="23463"/>
                  <a:pt x="46783" y="53449"/>
                </a:cubicBezTo>
                <a:cubicBezTo>
                  <a:pt x="85236" y="83435"/>
                  <a:pt x="174489" y="161047"/>
                  <a:pt x="237283" y="182566"/>
                </a:cubicBezTo>
                <a:cubicBezTo>
                  <a:pt x="300077" y="204085"/>
                  <a:pt x="381569" y="201263"/>
                  <a:pt x="423550" y="182566"/>
                </a:cubicBezTo>
                <a:cubicBezTo>
                  <a:pt x="465530" y="163869"/>
                  <a:pt x="466942" y="67913"/>
                  <a:pt x="468000" y="640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: 図形 187">
            <a:extLst>
              <a:ext uri="{FF2B5EF4-FFF2-40B4-BE49-F238E27FC236}">
                <a16:creationId xmlns:a16="http://schemas.microsoft.com/office/drawing/2014/main" id="{B450BEB9-4BBF-4039-8BC0-4E6C33F3EC00}"/>
              </a:ext>
            </a:extLst>
          </p:cNvPr>
          <p:cNvSpPr/>
          <p:nvPr/>
        </p:nvSpPr>
        <p:spPr>
          <a:xfrm>
            <a:off x="2404528" y="5697993"/>
            <a:ext cx="22279" cy="182247"/>
          </a:xfrm>
          <a:custGeom>
            <a:avLst/>
            <a:gdLst>
              <a:gd name="connsiteX0" fmla="*/ 19055 w 22279"/>
              <a:gd name="connsiteY0" fmla="*/ 74 h 182247"/>
              <a:gd name="connsiteX1" fmla="*/ 5 w 22279"/>
              <a:gd name="connsiteY1" fmla="*/ 114374 h 182247"/>
              <a:gd name="connsiteX2" fmla="*/ 21172 w 22279"/>
              <a:gd name="connsiteY2" fmla="*/ 182107 h 182247"/>
              <a:gd name="connsiteX3" fmla="*/ 19055 w 22279"/>
              <a:gd name="connsiteY3" fmla="*/ 97440 h 182247"/>
              <a:gd name="connsiteX4" fmla="*/ 19055 w 22279"/>
              <a:gd name="connsiteY4" fmla="*/ 74 h 182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79" h="182247">
                <a:moveTo>
                  <a:pt x="19055" y="74"/>
                </a:moveTo>
                <a:cubicBezTo>
                  <a:pt x="15880" y="2896"/>
                  <a:pt x="-348" y="84035"/>
                  <a:pt x="5" y="114374"/>
                </a:cubicBezTo>
                <a:cubicBezTo>
                  <a:pt x="358" y="144713"/>
                  <a:pt x="17997" y="184929"/>
                  <a:pt x="21172" y="182107"/>
                </a:cubicBezTo>
                <a:cubicBezTo>
                  <a:pt x="24347" y="179285"/>
                  <a:pt x="19760" y="119665"/>
                  <a:pt x="19055" y="97440"/>
                </a:cubicBezTo>
                <a:cubicBezTo>
                  <a:pt x="18350" y="75215"/>
                  <a:pt x="22230" y="-2748"/>
                  <a:pt x="19055" y="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: 図形 1094">
            <a:extLst>
              <a:ext uri="{FF2B5EF4-FFF2-40B4-BE49-F238E27FC236}">
                <a16:creationId xmlns:a16="http://schemas.microsoft.com/office/drawing/2014/main" id="{493D531A-EE71-4DE5-9BC3-0F29DCF970C3}"/>
              </a:ext>
            </a:extLst>
          </p:cNvPr>
          <p:cNvSpPr/>
          <p:nvPr/>
        </p:nvSpPr>
        <p:spPr>
          <a:xfrm>
            <a:off x="2431842" y="5371864"/>
            <a:ext cx="51674" cy="345506"/>
          </a:xfrm>
          <a:custGeom>
            <a:avLst/>
            <a:gdLst>
              <a:gd name="connsiteX0" fmla="*/ 51008 w 51674"/>
              <a:gd name="connsiteY0" fmla="*/ 236 h 345506"/>
              <a:gd name="connsiteX1" fmla="*/ 40425 w 51674"/>
              <a:gd name="connsiteY1" fmla="*/ 161103 h 345506"/>
              <a:gd name="connsiteX2" fmla="*/ 208 w 51674"/>
              <a:gd name="connsiteY2" fmla="*/ 345253 h 345506"/>
              <a:gd name="connsiteX3" fmla="*/ 25608 w 51674"/>
              <a:gd name="connsiteY3" fmla="*/ 197086 h 345506"/>
              <a:gd name="connsiteX4" fmla="*/ 51008 w 51674"/>
              <a:gd name="connsiteY4" fmla="*/ 236 h 345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674" h="345506">
                <a:moveTo>
                  <a:pt x="51008" y="236"/>
                </a:moveTo>
                <a:cubicBezTo>
                  <a:pt x="53478" y="-5761"/>
                  <a:pt x="48892" y="103600"/>
                  <a:pt x="40425" y="161103"/>
                </a:cubicBezTo>
                <a:cubicBezTo>
                  <a:pt x="31958" y="218606"/>
                  <a:pt x="2677" y="339256"/>
                  <a:pt x="208" y="345253"/>
                </a:cubicBezTo>
                <a:cubicBezTo>
                  <a:pt x="-2262" y="351250"/>
                  <a:pt x="17847" y="249297"/>
                  <a:pt x="25608" y="197086"/>
                </a:cubicBezTo>
                <a:cubicBezTo>
                  <a:pt x="33369" y="144875"/>
                  <a:pt x="48538" y="6233"/>
                  <a:pt x="51008" y="2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: 図形 1095">
            <a:extLst>
              <a:ext uri="{FF2B5EF4-FFF2-40B4-BE49-F238E27FC236}">
                <a16:creationId xmlns:a16="http://schemas.microsoft.com/office/drawing/2014/main" id="{8A8C5939-7E7A-4DCD-A801-6CAC6628FD63}"/>
              </a:ext>
            </a:extLst>
          </p:cNvPr>
          <p:cNvSpPr/>
          <p:nvPr/>
        </p:nvSpPr>
        <p:spPr>
          <a:xfrm>
            <a:off x="2465829" y="5236079"/>
            <a:ext cx="36107" cy="164269"/>
          </a:xfrm>
          <a:custGeom>
            <a:avLst/>
            <a:gdLst>
              <a:gd name="connsiteX0" fmla="*/ 88 w 36107"/>
              <a:gd name="connsiteY0" fmla="*/ 554 h 164269"/>
              <a:gd name="connsiteX1" fmla="*/ 25488 w 36107"/>
              <a:gd name="connsiteY1" fmla="*/ 106388 h 164269"/>
              <a:gd name="connsiteX2" fmla="*/ 12788 w 36107"/>
              <a:gd name="connsiteY2" fmla="*/ 163538 h 164269"/>
              <a:gd name="connsiteX3" fmla="*/ 36071 w 36107"/>
              <a:gd name="connsiteY3" fmla="*/ 68288 h 164269"/>
              <a:gd name="connsiteX4" fmla="*/ 88 w 36107"/>
              <a:gd name="connsiteY4" fmla="*/ 554 h 164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07" h="164269">
                <a:moveTo>
                  <a:pt x="88" y="554"/>
                </a:moveTo>
                <a:cubicBezTo>
                  <a:pt x="-1676" y="6904"/>
                  <a:pt x="23371" y="79224"/>
                  <a:pt x="25488" y="106388"/>
                </a:cubicBezTo>
                <a:cubicBezTo>
                  <a:pt x="27605" y="133552"/>
                  <a:pt x="11024" y="169888"/>
                  <a:pt x="12788" y="163538"/>
                </a:cubicBezTo>
                <a:cubicBezTo>
                  <a:pt x="14552" y="157188"/>
                  <a:pt x="37129" y="92630"/>
                  <a:pt x="36071" y="68288"/>
                </a:cubicBezTo>
                <a:cubicBezTo>
                  <a:pt x="35013" y="43946"/>
                  <a:pt x="1852" y="-5796"/>
                  <a:pt x="88" y="55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: 図形 1105">
            <a:extLst>
              <a:ext uri="{FF2B5EF4-FFF2-40B4-BE49-F238E27FC236}">
                <a16:creationId xmlns:a16="http://schemas.microsoft.com/office/drawing/2014/main" id="{F0B8F3E3-005C-4654-B8A3-161CD1DE618F}"/>
              </a:ext>
            </a:extLst>
          </p:cNvPr>
          <p:cNvSpPr/>
          <p:nvPr/>
        </p:nvSpPr>
        <p:spPr>
          <a:xfrm>
            <a:off x="2461679" y="5164530"/>
            <a:ext cx="296880" cy="80642"/>
          </a:xfrm>
          <a:custGeom>
            <a:avLst/>
            <a:gdLst>
              <a:gd name="connsiteX0" fmla="*/ 4 w 296880"/>
              <a:gd name="connsiteY0" fmla="*/ 80570 h 80642"/>
              <a:gd name="connsiteX1" fmla="*/ 118538 w 296880"/>
              <a:gd name="connsiteY1" fmla="*/ 2253 h 80642"/>
              <a:gd name="connsiteX2" fmla="*/ 167221 w 296880"/>
              <a:gd name="connsiteY2" fmla="*/ 23420 h 80642"/>
              <a:gd name="connsiteX3" fmla="*/ 296338 w 296880"/>
              <a:gd name="connsiteY3" fmla="*/ 46703 h 80642"/>
              <a:gd name="connsiteX4" fmla="*/ 209554 w 296880"/>
              <a:gd name="connsiteY4" fmla="*/ 44587 h 80642"/>
              <a:gd name="connsiteX5" fmla="*/ 114304 w 296880"/>
              <a:gd name="connsiteY5" fmla="*/ 17070 h 80642"/>
              <a:gd name="connsiteX6" fmla="*/ 4 w 296880"/>
              <a:gd name="connsiteY6" fmla="*/ 80570 h 80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880" h="80642">
                <a:moveTo>
                  <a:pt x="4" y="80570"/>
                </a:moveTo>
                <a:cubicBezTo>
                  <a:pt x="710" y="78101"/>
                  <a:pt x="90669" y="11778"/>
                  <a:pt x="118538" y="2253"/>
                </a:cubicBezTo>
                <a:cubicBezTo>
                  <a:pt x="146407" y="-7272"/>
                  <a:pt x="137588" y="16012"/>
                  <a:pt x="167221" y="23420"/>
                </a:cubicBezTo>
                <a:cubicBezTo>
                  <a:pt x="196854" y="30828"/>
                  <a:pt x="289282" y="43175"/>
                  <a:pt x="296338" y="46703"/>
                </a:cubicBezTo>
                <a:cubicBezTo>
                  <a:pt x="303394" y="50231"/>
                  <a:pt x="239893" y="49526"/>
                  <a:pt x="209554" y="44587"/>
                </a:cubicBezTo>
                <a:cubicBezTo>
                  <a:pt x="179215" y="39648"/>
                  <a:pt x="146407" y="12484"/>
                  <a:pt x="114304" y="17070"/>
                </a:cubicBezTo>
                <a:cubicBezTo>
                  <a:pt x="82201" y="21656"/>
                  <a:pt x="-702" y="83039"/>
                  <a:pt x="4" y="805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: 図形 1108">
            <a:extLst>
              <a:ext uri="{FF2B5EF4-FFF2-40B4-BE49-F238E27FC236}">
                <a16:creationId xmlns:a16="http://schemas.microsoft.com/office/drawing/2014/main" id="{B7BED155-6B38-4FF1-AFA1-34FC291C3628}"/>
              </a:ext>
            </a:extLst>
          </p:cNvPr>
          <p:cNvSpPr/>
          <p:nvPr/>
        </p:nvSpPr>
        <p:spPr>
          <a:xfrm>
            <a:off x="2525785" y="5211203"/>
            <a:ext cx="94709" cy="84910"/>
          </a:xfrm>
          <a:custGeom>
            <a:avLst/>
            <a:gdLst>
              <a:gd name="connsiteX0" fmla="*/ 48082 w 94709"/>
              <a:gd name="connsiteY0" fmla="*/ 30 h 84910"/>
              <a:gd name="connsiteX1" fmla="*/ 16332 w 94709"/>
              <a:gd name="connsiteY1" fmla="*/ 61414 h 84910"/>
              <a:gd name="connsiteX2" fmla="*/ 94648 w 94709"/>
              <a:gd name="connsiteY2" fmla="*/ 84697 h 84910"/>
              <a:gd name="connsiteX3" fmla="*/ 1515 w 94709"/>
              <a:gd name="connsiteY3" fmla="*/ 69880 h 84910"/>
              <a:gd name="connsiteX4" fmla="*/ 48082 w 94709"/>
              <a:gd name="connsiteY4" fmla="*/ 30 h 8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709" h="84910">
                <a:moveTo>
                  <a:pt x="48082" y="30"/>
                </a:moveTo>
                <a:cubicBezTo>
                  <a:pt x="50551" y="-1381"/>
                  <a:pt x="8571" y="47303"/>
                  <a:pt x="16332" y="61414"/>
                </a:cubicBezTo>
                <a:cubicBezTo>
                  <a:pt x="24093" y="75525"/>
                  <a:pt x="97117" y="83286"/>
                  <a:pt x="94648" y="84697"/>
                </a:cubicBezTo>
                <a:cubicBezTo>
                  <a:pt x="92179" y="86108"/>
                  <a:pt x="12804" y="80463"/>
                  <a:pt x="1515" y="69880"/>
                </a:cubicBezTo>
                <a:cubicBezTo>
                  <a:pt x="-9774" y="59297"/>
                  <a:pt x="45613" y="1441"/>
                  <a:pt x="48082" y="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: 図形 1109">
            <a:extLst>
              <a:ext uri="{FF2B5EF4-FFF2-40B4-BE49-F238E27FC236}">
                <a16:creationId xmlns:a16="http://schemas.microsoft.com/office/drawing/2014/main" id="{4DCC9393-2C97-42F9-889C-AB860FDBAF6B}"/>
              </a:ext>
            </a:extLst>
          </p:cNvPr>
          <p:cNvSpPr/>
          <p:nvPr/>
        </p:nvSpPr>
        <p:spPr>
          <a:xfrm>
            <a:off x="2725753" y="5211228"/>
            <a:ext cx="387875" cy="97379"/>
          </a:xfrm>
          <a:custGeom>
            <a:avLst/>
            <a:gdLst>
              <a:gd name="connsiteX0" fmla="*/ 514 w 387875"/>
              <a:gd name="connsiteY0" fmla="*/ 5 h 97379"/>
              <a:gd name="connsiteX1" fmla="*/ 318014 w 387875"/>
              <a:gd name="connsiteY1" fmla="*/ 21172 h 97379"/>
              <a:gd name="connsiteX2" fmla="*/ 345530 w 387875"/>
              <a:gd name="connsiteY2" fmla="*/ 31755 h 97379"/>
              <a:gd name="connsiteX3" fmla="*/ 387864 w 387875"/>
              <a:gd name="connsiteY3" fmla="*/ 97372 h 97379"/>
              <a:gd name="connsiteX4" fmla="*/ 341297 w 387875"/>
              <a:gd name="connsiteY4" fmla="*/ 35989 h 97379"/>
              <a:gd name="connsiteX5" fmla="*/ 246047 w 387875"/>
              <a:gd name="connsiteY5" fmla="*/ 23289 h 97379"/>
              <a:gd name="connsiteX6" fmla="*/ 514 w 387875"/>
              <a:gd name="connsiteY6" fmla="*/ 5 h 97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7875" h="97379">
                <a:moveTo>
                  <a:pt x="514" y="5"/>
                </a:moveTo>
                <a:cubicBezTo>
                  <a:pt x="12508" y="-348"/>
                  <a:pt x="260512" y="15880"/>
                  <a:pt x="318014" y="21172"/>
                </a:cubicBezTo>
                <a:cubicBezTo>
                  <a:pt x="375516" y="26464"/>
                  <a:pt x="333888" y="19055"/>
                  <a:pt x="345530" y="31755"/>
                </a:cubicBezTo>
                <a:cubicBezTo>
                  <a:pt x="357172" y="44455"/>
                  <a:pt x="388569" y="96666"/>
                  <a:pt x="387864" y="97372"/>
                </a:cubicBezTo>
                <a:cubicBezTo>
                  <a:pt x="387159" y="98078"/>
                  <a:pt x="364933" y="48336"/>
                  <a:pt x="341297" y="35989"/>
                </a:cubicBezTo>
                <a:cubicBezTo>
                  <a:pt x="317661" y="23642"/>
                  <a:pt x="302492" y="29286"/>
                  <a:pt x="246047" y="23289"/>
                </a:cubicBezTo>
                <a:cubicBezTo>
                  <a:pt x="189603" y="17292"/>
                  <a:pt x="-11480" y="358"/>
                  <a:pt x="514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: 図形 1110">
            <a:extLst>
              <a:ext uri="{FF2B5EF4-FFF2-40B4-BE49-F238E27FC236}">
                <a16:creationId xmlns:a16="http://schemas.microsoft.com/office/drawing/2014/main" id="{A2EAC581-DFD9-4A65-8AA0-C67F0AD81154}"/>
              </a:ext>
            </a:extLst>
          </p:cNvPr>
          <p:cNvSpPr/>
          <p:nvPr/>
        </p:nvSpPr>
        <p:spPr>
          <a:xfrm>
            <a:off x="2742964" y="5185708"/>
            <a:ext cx="398480" cy="154755"/>
          </a:xfrm>
          <a:custGeom>
            <a:avLst/>
            <a:gdLst>
              <a:gd name="connsiteX0" fmla="*/ 236 w 398480"/>
              <a:gd name="connsiteY0" fmla="*/ 125 h 154755"/>
              <a:gd name="connsiteX1" fmla="*/ 364303 w 398480"/>
              <a:gd name="connsiteY1" fmla="*/ 27642 h 154755"/>
              <a:gd name="connsiteX2" fmla="*/ 385469 w 398480"/>
              <a:gd name="connsiteY2" fmla="*/ 72092 h 154755"/>
              <a:gd name="connsiteX3" fmla="*/ 398169 w 398480"/>
              <a:gd name="connsiteY3" fmla="*/ 154642 h 154755"/>
              <a:gd name="connsiteX4" fmla="*/ 372769 w 398480"/>
              <a:gd name="connsiteY4" fmla="*/ 53042 h 154755"/>
              <a:gd name="connsiteX5" fmla="*/ 309269 w 398480"/>
              <a:gd name="connsiteY5" fmla="*/ 38225 h 154755"/>
              <a:gd name="connsiteX6" fmla="*/ 236 w 398480"/>
              <a:gd name="connsiteY6" fmla="*/ 125 h 154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8480" h="154755">
                <a:moveTo>
                  <a:pt x="236" y="125"/>
                </a:moveTo>
                <a:cubicBezTo>
                  <a:pt x="9408" y="-1639"/>
                  <a:pt x="300098" y="15648"/>
                  <a:pt x="364303" y="27642"/>
                </a:cubicBezTo>
                <a:cubicBezTo>
                  <a:pt x="428508" y="39636"/>
                  <a:pt x="379825" y="50925"/>
                  <a:pt x="385469" y="72092"/>
                </a:cubicBezTo>
                <a:cubicBezTo>
                  <a:pt x="391113" y="93259"/>
                  <a:pt x="400286" y="157817"/>
                  <a:pt x="398169" y="154642"/>
                </a:cubicBezTo>
                <a:cubicBezTo>
                  <a:pt x="396052" y="151467"/>
                  <a:pt x="387586" y="72445"/>
                  <a:pt x="372769" y="53042"/>
                </a:cubicBezTo>
                <a:cubicBezTo>
                  <a:pt x="357952" y="33639"/>
                  <a:pt x="367124" y="47750"/>
                  <a:pt x="309269" y="38225"/>
                </a:cubicBezTo>
                <a:cubicBezTo>
                  <a:pt x="251414" y="28700"/>
                  <a:pt x="-8936" y="1889"/>
                  <a:pt x="236" y="1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: 図形 1111">
            <a:extLst>
              <a:ext uri="{FF2B5EF4-FFF2-40B4-BE49-F238E27FC236}">
                <a16:creationId xmlns:a16="http://schemas.microsoft.com/office/drawing/2014/main" id="{AC2ECB1C-D1F7-4B77-B0E3-9D5C10310E2D}"/>
              </a:ext>
            </a:extLst>
          </p:cNvPr>
          <p:cNvSpPr/>
          <p:nvPr/>
        </p:nvSpPr>
        <p:spPr>
          <a:xfrm>
            <a:off x="2476323" y="4995766"/>
            <a:ext cx="116082" cy="217895"/>
          </a:xfrm>
          <a:custGeom>
            <a:avLst/>
            <a:gdLst>
              <a:gd name="connsiteX0" fmla="*/ 116065 w 116082"/>
              <a:gd name="connsiteY0" fmla="*/ 97 h 217895"/>
              <a:gd name="connsiteX1" fmla="*/ 22402 w 116082"/>
              <a:gd name="connsiteY1" fmla="*/ 73122 h 217895"/>
              <a:gd name="connsiteX2" fmla="*/ 19227 w 116082"/>
              <a:gd name="connsiteY2" fmla="*/ 141384 h 217895"/>
              <a:gd name="connsiteX3" fmla="*/ 177 w 116082"/>
              <a:gd name="connsiteY3" fmla="*/ 217584 h 217895"/>
              <a:gd name="connsiteX4" fmla="*/ 31927 w 116082"/>
              <a:gd name="connsiteY4" fmla="*/ 111222 h 217895"/>
              <a:gd name="connsiteX5" fmla="*/ 30340 w 116082"/>
              <a:gd name="connsiteY5" fmla="*/ 88997 h 217895"/>
              <a:gd name="connsiteX6" fmla="*/ 116065 w 116082"/>
              <a:gd name="connsiteY6" fmla="*/ 97 h 217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082" h="217895">
                <a:moveTo>
                  <a:pt x="116065" y="97"/>
                </a:moveTo>
                <a:cubicBezTo>
                  <a:pt x="114742" y="-2549"/>
                  <a:pt x="38542" y="49574"/>
                  <a:pt x="22402" y="73122"/>
                </a:cubicBezTo>
                <a:cubicBezTo>
                  <a:pt x="6262" y="96670"/>
                  <a:pt x="22931" y="117307"/>
                  <a:pt x="19227" y="141384"/>
                </a:cubicBezTo>
                <a:cubicBezTo>
                  <a:pt x="15523" y="165461"/>
                  <a:pt x="-1940" y="222611"/>
                  <a:pt x="177" y="217584"/>
                </a:cubicBezTo>
                <a:cubicBezTo>
                  <a:pt x="2294" y="212557"/>
                  <a:pt x="26900" y="132653"/>
                  <a:pt x="31927" y="111222"/>
                </a:cubicBezTo>
                <a:cubicBezTo>
                  <a:pt x="36954" y="89791"/>
                  <a:pt x="17640" y="105666"/>
                  <a:pt x="30340" y="88997"/>
                </a:cubicBezTo>
                <a:cubicBezTo>
                  <a:pt x="43040" y="72328"/>
                  <a:pt x="117388" y="2743"/>
                  <a:pt x="116065" y="9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: 図形 1116">
            <a:extLst>
              <a:ext uri="{FF2B5EF4-FFF2-40B4-BE49-F238E27FC236}">
                <a16:creationId xmlns:a16="http://schemas.microsoft.com/office/drawing/2014/main" id="{C3F16CF3-1B6A-49F3-9EAC-5A70E3157B03}"/>
              </a:ext>
            </a:extLst>
          </p:cNvPr>
          <p:cNvSpPr/>
          <p:nvPr/>
        </p:nvSpPr>
        <p:spPr>
          <a:xfrm>
            <a:off x="2520512" y="5064049"/>
            <a:ext cx="113037" cy="101697"/>
          </a:xfrm>
          <a:custGeom>
            <a:avLst/>
            <a:gdLst>
              <a:gd name="connsiteX0" fmla="*/ 51238 w 113037"/>
              <a:gd name="connsiteY0" fmla="*/ 76 h 101697"/>
              <a:gd name="connsiteX1" fmla="*/ 102038 w 113037"/>
              <a:gd name="connsiteY1" fmla="*/ 36589 h 101697"/>
              <a:gd name="connsiteX2" fmla="*/ 70288 w 113037"/>
              <a:gd name="connsiteY2" fmla="*/ 54051 h 101697"/>
              <a:gd name="connsiteX3" fmla="*/ 438 w 113037"/>
              <a:gd name="connsiteY3" fmla="*/ 101676 h 101697"/>
              <a:gd name="connsiteX4" fmla="*/ 106801 w 113037"/>
              <a:gd name="connsiteY4" fmla="*/ 47701 h 101697"/>
              <a:gd name="connsiteX5" fmla="*/ 97276 w 113037"/>
              <a:gd name="connsiteY5" fmla="*/ 27064 h 101697"/>
              <a:gd name="connsiteX6" fmla="*/ 51238 w 113037"/>
              <a:gd name="connsiteY6" fmla="*/ 76 h 10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037" h="101697">
                <a:moveTo>
                  <a:pt x="51238" y="76"/>
                </a:moveTo>
                <a:cubicBezTo>
                  <a:pt x="52032" y="1664"/>
                  <a:pt x="98863" y="27593"/>
                  <a:pt x="102038" y="36589"/>
                </a:cubicBezTo>
                <a:cubicBezTo>
                  <a:pt x="105213" y="45585"/>
                  <a:pt x="87221" y="43203"/>
                  <a:pt x="70288" y="54051"/>
                </a:cubicBezTo>
                <a:cubicBezTo>
                  <a:pt x="53355" y="64899"/>
                  <a:pt x="-5648" y="102734"/>
                  <a:pt x="438" y="101676"/>
                </a:cubicBezTo>
                <a:cubicBezTo>
                  <a:pt x="6523" y="100618"/>
                  <a:pt x="90661" y="60136"/>
                  <a:pt x="106801" y="47701"/>
                </a:cubicBezTo>
                <a:cubicBezTo>
                  <a:pt x="122941" y="35266"/>
                  <a:pt x="103362" y="32091"/>
                  <a:pt x="97276" y="27064"/>
                </a:cubicBezTo>
                <a:cubicBezTo>
                  <a:pt x="91190" y="22037"/>
                  <a:pt x="50444" y="-1512"/>
                  <a:pt x="51238" y="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: 図形 1150">
            <a:extLst>
              <a:ext uri="{FF2B5EF4-FFF2-40B4-BE49-F238E27FC236}">
                <a16:creationId xmlns:a16="http://schemas.microsoft.com/office/drawing/2014/main" id="{B3870821-1D40-493E-8B17-94CBBA75BBFA}"/>
              </a:ext>
            </a:extLst>
          </p:cNvPr>
          <p:cNvSpPr/>
          <p:nvPr/>
        </p:nvSpPr>
        <p:spPr>
          <a:xfrm>
            <a:off x="2704882" y="5051425"/>
            <a:ext cx="519413" cy="76354"/>
          </a:xfrm>
          <a:custGeom>
            <a:avLst/>
            <a:gdLst>
              <a:gd name="connsiteX0" fmla="*/ 218 w 519413"/>
              <a:gd name="connsiteY0" fmla="*/ 0 h 76354"/>
              <a:gd name="connsiteX1" fmla="*/ 374868 w 519413"/>
              <a:gd name="connsiteY1" fmla="*/ 42863 h 76354"/>
              <a:gd name="connsiteX2" fmla="*/ 447893 w 519413"/>
              <a:gd name="connsiteY2" fmla="*/ 57150 h 76354"/>
              <a:gd name="connsiteX3" fmla="*/ 519331 w 519413"/>
              <a:gd name="connsiteY3" fmla="*/ 76200 h 76354"/>
              <a:gd name="connsiteX4" fmla="*/ 433606 w 519413"/>
              <a:gd name="connsiteY4" fmla="*/ 46038 h 76354"/>
              <a:gd name="connsiteX5" fmla="*/ 322481 w 519413"/>
              <a:gd name="connsiteY5" fmla="*/ 49213 h 76354"/>
              <a:gd name="connsiteX6" fmla="*/ 218 w 519413"/>
              <a:gd name="connsiteY6" fmla="*/ 0 h 76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19413" h="76354">
                <a:moveTo>
                  <a:pt x="218" y="0"/>
                </a:moveTo>
                <a:lnTo>
                  <a:pt x="374868" y="42863"/>
                </a:lnTo>
                <a:cubicBezTo>
                  <a:pt x="449480" y="52388"/>
                  <a:pt x="423816" y="51594"/>
                  <a:pt x="447893" y="57150"/>
                </a:cubicBezTo>
                <a:cubicBezTo>
                  <a:pt x="471970" y="62706"/>
                  <a:pt x="521712" y="78052"/>
                  <a:pt x="519331" y="76200"/>
                </a:cubicBezTo>
                <a:cubicBezTo>
                  <a:pt x="516950" y="74348"/>
                  <a:pt x="466414" y="50536"/>
                  <a:pt x="433606" y="46038"/>
                </a:cubicBezTo>
                <a:cubicBezTo>
                  <a:pt x="400798" y="41540"/>
                  <a:pt x="398416" y="56357"/>
                  <a:pt x="322481" y="49213"/>
                </a:cubicBezTo>
                <a:cubicBezTo>
                  <a:pt x="246546" y="42069"/>
                  <a:pt x="-8513" y="1058"/>
                  <a:pt x="2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" name="フリーフォーム: 図形 191">
            <a:extLst>
              <a:ext uri="{FF2B5EF4-FFF2-40B4-BE49-F238E27FC236}">
                <a16:creationId xmlns:a16="http://schemas.microsoft.com/office/drawing/2014/main" id="{BB6C566B-ED02-4C66-91C8-0A36231E04EF}"/>
              </a:ext>
            </a:extLst>
          </p:cNvPr>
          <p:cNvSpPr/>
          <p:nvPr/>
        </p:nvSpPr>
        <p:spPr>
          <a:xfrm>
            <a:off x="3086100" y="5157776"/>
            <a:ext cx="187339" cy="360543"/>
          </a:xfrm>
          <a:custGeom>
            <a:avLst/>
            <a:gdLst>
              <a:gd name="connsiteX0" fmla="*/ 155575 w 187339"/>
              <a:gd name="connsiteY0" fmla="*/ 12 h 360543"/>
              <a:gd name="connsiteX1" fmla="*/ 187325 w 187339"/>
              <a:gd name="connsiteY1" fmla="*/ 63512 h 360543"/>
              <a:gd name="connsiteX2" fmla="*/ 150813 w 187339"/>
              <a:gd name="connsiteY2" fmla="*/ 90499 h 360543"/>
              <a:gd name="connsiteX3" fmla="*/ 112713 w 187339"/>
              <a:gd name="connsiteY3" fmla="*/ 153999 h 360543"/>
              <a:gd name="connsiteX4" fmla="*/ 104775 w 187339"/>
              <a:gd name="connsiteY4" fmla="*/ 192099 h 360543"/>
              <a:gd name="connsiteX5" fmla="*/ 93663 w 187339"/>
              <a:gd name="connsiteY5" fmla="*/ 260362 h 360543"/>
              <a:gd name="connsiteX6" fmla="*/ 0 w 187339"/>
              <a:gd name="connsiteY6" fmla="*/ 360374 h 360543"/>
              <a:gd name="connsiteX7" fmla="*/ 92075 w 187339"/>
              <a:gd name="connsiteY7" fmla="*/ 234962 h 360543"/>
              <a:gd name="connsiteX8" fmla="*/ 88900 w 187339"/>
              <a:gd name="connsiteY8" fmla="*/ 153999 h 360543"/>
              <a:gd name="connsiteX9" fmla="*/ 179388 w 187339"/>
              <a:gd name="connsiteY9" fmla="*/ 58749 h 360543"/>
              <a:gd name="connsiteX10" fmla="*/ 155575 w 187339"/>
              <a:gd name="connsiteY10" fmla="*/ 12 h 36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7339" h="360543">
                <a:moveTo>
                  <a:pt x="155575" y="12"/>
                </a:moveTo>
                <a:cubicBezTo>
                  <a:pt x="156898" y="806"/>
                  <a:pt x="188119" y="48431"/>
                  <a:pt x="187325" y="63512"/>
                </a:cubicBezTo>
                <a:cubicBezTo>
                  <a:pt x="186531" y="78593"/>
                  <a:pt x="163248" y="75418"/>
                  <a:pt x="150813" y="90499"/>
                </a:cubicBezTo>
                <a:cubicBezTo>
                  <a:pt x="138378" y="105580"/>
                  <a:pt x="120386" y="137066"/>
                  <a:pt x="112713" y="153999"/>
                </a:cubicBezTo>
                <a:cubicBezTo>
                  <a:pt x="105040" y="170932"/>
                  <a:pt x="107950" y="174372"/>
                  <a:pt x="104775" y="192099"/>
                </a:cubicBezTo>
                <a:cubicBezTo>
                  <a:pt x="101600" y="209826"/>
                  <a:pt x="111125" y="232316"/>
                  <a:pt x="93663" y="260362"/>
                </a:cubicBezTo>
                <a:cubicBezTo>
                  <a:pt x="76200" y="288408"/>
                  <a:pt x="265" y="364607"/>
                  <a:pt x="0" y="360374"/>
                </a:cubicBezTo>
                <a:cubicBezTo>
                  <a:pt x="-265" y="356141"/>
                  <a:pt x="77258" y="269358"/>
                  <a:pt x="92075" y="234962"/>
                </a:cubicBezTo>
                <a:cubicBezTo>
                  <a:pt x="106892" y="200566"/>
                  <a:pt x="74348" y="183368"/>
                  <a:pt x="88900" y="153999"/>
                </a:cubicBezTo>
                <a:cubicBezTo>
                  <a:pt x="103452" y="124630"/>
                  <a:pt x="166953" y="81503"/>
                  <a:pt x="179388" y="58749"/>
                </a:cubicBezTo>
                <a:cubicBezTo>
                  <a:pt x="191823" y="35995"/>
                  <a:pt x="154252" y="-782"/>
                  <a:pt x="155575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フリーフォーム: 図形 192">
            <a:extLst>
              <a:ext uri="{FF2B5EF4-FFF2-40B4-BE49-F238E27FC236}">
                <a16:creationId xmlns:a16="http://schemas.microsoft.com/office/drawing/2014/main" id="{AB8A4C3C-07D7-4CAB-8287-8428FE5A20A2}"/>
              </a:ext>
            </a:extLst>
          </p:cNvPr>
          <p:cNvSpPr/>
          <p:nvPr/>
        </p:nvSpPr>
        <p:spPr>
          <a:xfrm>
            <a:off x="2796402" y="5143589"/>
            <a:ext cx="256058" cy="18964"/>
          </a:xfrm>
          <a:custGeom>
            <a:avLst/>
            <a:gdLst>
              <a:gd name="connsiteX0" fmla="*/ 773 w 256058"/>
              <a:gd name="connsiteY0" fmla="*/ 1499 h 18964"/>
              <a:gd name="connsiteX1" fmla="*/ 248423 w 256058"/>
              <a:gd name="connsiteY1" fmla="*/ 18961 h 18964"/>
              <a:gd name="connsiteX2" fmla="*/ 173811 w 256058"/>
              <a:gd name="connsiteY2" fmla="*/ 3086 h 18964"/>
              <a:gd name="connsiteX3" fmla="*/ 773 w 256058"/>
              <a:gd name="connsiteY3" fmla="*/ 1499 h 18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058" h="18964">
                <a:moveTo>
                  <a:pt x="773" y="1499"/>
                </a:moveTo>
                <a:cubicBezTo>
                  <a:pt x="13208" y="4145"/>
                  <a:pt x="219583" y="18697"/>
                  <a:pt x="248423" y="18961"/>
                </a:cubicBezTo>
                <a:cubicBezTo>
                  <a:pt x="277263" y="19225"/>
                  <a:pt x="218261" y="6261"/>
                  <a:pt x="173811" y="3086"/>
                </a:cubicBezTo>
                <a:cubicBezTo>
                  <a:pt x="129361" y="-89"/>
                  <a:pt x="-11662" y="-1147"/>
                  <a:pt x="773" y="14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" name="フリーフォーム: 図形 193">
            <a:extLst>
              <a:ext uri="{FF2B5EF4-FFF2-40B4-BE49-F238E27FC236}">
                <a16:creationId xmlns:a16="http://schemas.microsoft.com/office/drawing/2014/main" id="{53E27DA6-FFFD-4A3D-956E-D8EADFE94325}"/>
              </a:ext>
            </a:extLst>
          </p:cNvPr>
          <p:cNvSpPr/>
          <p:nvPr/>
        </p:nvSpPr>
        <p:spPr>
          <a:xfrm>
            <a:off x="3116669" y="5140324"/>
            <a:ext cx="75846" cy="76491"/>
          </a:xfrm>
          <a:custGeom>
            <a:avLst/>
            <a:gdLst>
              <a:gd name="connsiteX0" fmla="*/ 69444 w 75846"/>
              <a:gd name="connsiteY0" fmla="*/ 1 h 76491"/>
              <a:gd name="connsiteX1" fmla="*/ 20231 w 75846"/>
              <a:gd name="connsiteY1" fmla="*/ 41276 h 76491"/>
              <a:gd name="connsiteX2" fmla="*/ 75794 w 75846"/>
              <a:gd name="connsiteY2" fmla="*/ 76201 h 76491"/>
              <a:gd name="connsiteX3" fmla="*/ 29756 w 75846"/>
              <a:gd name="connsiteY3" fmla="*/ 57151 h 76491"/>
              <a:gd name="connsiteX4" fmla="*/ 1181 w 75846"/>
              <a:gd name="connsiteY4" fmla="*/ 42864 h 76491"/>
              <a:gd name="connsiteX5" fmla="*/ 69444 w 75846"/>
              <a:gd name="connsiteY5" fmla="*/ 1 h 76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846" h="76491">
                <a:moveTo>
                  <a:pt x="69444" y="1"/>
                </a:moveTo>
                <a:cubicBezTo>
                  <a:pt x="72619" y="-264"/>
                  <a:pt x="19173" y="28576"/>
                  <a:pt x="20231" y="41276"/>
                </a:cubicBezTo>
                <a:cubicBezTo>
                  <a:pt x="21289" y="53976"/>
                  <a:pt x="74207" y="73555"/>
                  <a:pt x="75794" y="76201"/>
                </a:cubicBezTo>
                <a:cubicBezTo>
                  <a:pt x="77382" y="78847"/>
                  <a:pt x="42191" y="62707"/>
                  <a:pt x="29756" y="57151"/>
                </a:cubicBezTo>
                <a:cubicBezTo>
                  <a:pt x="17321" y="51595"/>
                  <a:pt x="-5434" y="52918"/>
                  <a:pt x="1181" y="42864"/>
                </a:cubicBezTo>
                <a:cubicBezTo>
                  <a:pt x="7796" y="32810"/>
                  <a:pt x="66269" y="266"/>
                  <a:pt x="694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フリーフォーム: 図形 194">
            <a:extLst>
              <a:ext uri="{FF2B5EF4-FFF2-40B4-BE49-F238E27FC236}">
                <a16:creationId xmlns:a16="http://schemas.microsoft.com/office/drawing/2014/main" id="{283A9F41-FF97-4BBA-BF6E-5962D8A500E9}"/>
              </a:ext>
            </a:extLst>
          </p:cNvPr>
          <p:cNvSpPr/>
          <p:nvPr/>
        </p:nvSpPr>
        <p:spPr>
          <a:xfrm>
            <a:off x="2497654" y="4873346"/>
            <a:ext cx="147728" cy="176535"/>
          </a:xfrm>
          <a:custGeom>
            <a:avLst/>
            <a:gdLst>
              <a:gd name="connsiteX0" fmla="*/ 28059 w 147728"/>
              <a:gd name="connsiteY0" fmla="*/ 176492 h 176535"/>
              <a:gd name="connsiteX1" fmla="*/ 1071 w 147728"/>
              <a:gd name="connsiteY1" fmla="*/ 103467 h 176535"/>
              <a:gd name="connsiteX2" fmla="*/ 20121 w 147728"/>
              <a:gd name="connsiteY2" fmla="*/ 74892 h 176535"/>
              <a:gd name="connsiteX3" fmla="*/ 147121 w 147728"/>
              <a:gd name="connsiteY3" fmla="*/ 279 h 176535"/>
              <a:gd name="connsiteX4" fmla="*/ 66159 w 147728"/>
              <a:gd name="connsiteY4" fmla="*/ 51079 h 176535"/>
              <a:gd name="connsiteX5" fmla="*/ 18534 w 147728"/>
              <a:gd name="connsiteY5" fmla="*/ 92354 h 176535"/>
              <a:gd name="connsiteX6" fmla="*/ 28059 w 147728"/>
              <a:gd name="connsiteY6" fmla="*/ 176492 h 17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728" h="176535">
                <a:moveTo>
                  <a:pt x="28059" y="176492"/>
                </a:moveTo>
                <a:cubicBezTo>
                  <a:pt x="25149" y="178344"/>
                  <a:pt x="2394" y="120400"/>
                  <a:pt x="1071" y="103467"/>
                </a:cubicBezTo>
                <a:cubicBezTo>
                  <a:pt x="-252" y="86534"/>
                  <a:pt x="-4221" y="92090"/>
                  <a:pt x="20121" y="74892"/>
                </a:cubicBezTo>
                <a:cubicBezTo>
                  <a:pt x="44463" y="57694"/>
                  <a:pt x="139448" y="4248"/>
                  <a:pt x="147121" y="279"/>
                </a:cubicBezTo>
                <a:cubicBezTo>
                  <a:pt x="154794" y="-3690"/>
                  <a:pt x="87590" y="35733"/>
                  <a:pt x="66159" y="51079"/>
                </a:cubicBezTo>
                <a:cubicBezTo>
                  <a:pt x="44728" y="66425"/>
                  <a:pt x="26736" y="75950"/>
                  <a:pt x="18534" y="92354"/>
                </a:cubicBezTo>
                <a:cubicBezTo>
                  <a:pt x="10332" y="108758"/>
                  <a:pt x="30969" y="174640"/>
                  <a:pt x="28059" y="1764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" name="フリーフォーム: 図形 195">
            <a:extLst>
              <a:ext uri="{FF2B5EF4-FFF2-40B4-BE49-F238E27FC236}">
                <a16:creationId xmlns:a16="http://schemas.microsoft.com/office/drawing/2014/main" id="{CB57A0A8-3164-4E4A-A71C-BB29A2887D0C}"/>
              </a:ext>
            </a:extLst>
          </p:cNvPr>
          <p:cNvSpPr/>
          <p:nvPr/>
        </p:nvSpPr>
        <p:spPr>
          <a:xfrm>
            <a:off x="2705936" y="4879929"/>
            <a:ext cx="585671" cy="52905"/>
          </a:xfrm>
          <a:custGeom>
            <a:avLst/>
            <a:gdLst>
              <a:gd name="connsiteX0" fmla="*/ 7102 w 585671"/>
              <a:gd name="connsiteY0" fmla="*/ 46 h 52905"/>
              <a:gd name="connsiteX1" fmla="*/ 319839 w 585671"/>
              <a:gd name="connsiteY1" fmla="*/ 30209 h 52905"/>
              <a:gd name="connsiteX2" fmla="*/ 577014 w 585671"/>
              <a:gd name="connsiteY2" fmla="*/ 49259 h 52905"/>
              <a:gd name="connsiteX3" fmla="*/ 516689 w 585671"/>
              <a:gd name="connsiteY3" fmla="*/ 50846 h 52905"/>
              <a:gd name="connsiteX4" fmla="*/ 434139 w 585671"/>
              <a:gd name="connsiteY4" fmla="*/ 50846 h 52905"/>
              <a:gd name="connsiteX5" fmla="*/ 126164 w 585671"/>
              <a:gd name="connsiteY5" fmla="*/ 23859 h 52905"/>
              <a:gd name="connsiteX6" fmla="*/ 7102 w 585671"/>
              <a:gd name="connsiteY6" fmla="*/ 46 h 5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5671" h="52905">
                <a:moveTo>
                  <a:pt x="7102" y="46"/>
                </a:moveTo>
                <a:cubicBezTo>
                  <a:pt x="39381" y="1104"/>
                  <a:pt x="224854" y="22007"/>
                  <a:pt x="319839" y="30209"/>
                </a:cubicBezTo>
                <a:cubicBezTo>
                  <a:pt x="414824" y="38411"/>
                  <a:pt x="544206" y="45819"/>
                  <a:pt x="577014" y="49259"/>
                </a:cubicBezTo>
                <a:cubicBezTo>
                  <a:pt x="609822" y="52699"/>
                  <a:pt x="540502" y="50582"/>
                  <a:pt x="516689" y="50846"/>
                </a:cubicBezTo>
                <a:cubicBezTo>
                  <a:pt x="492877" y="51111"/>
                  <a:pt x="499227" y="55344"/>
                  <a:pt x="434139" y="50846"/>
                </a:cubicBezTo>
                <a:cubicBezTo>
                  <a:pt x="369051" y="46348"/>
                  <a:pt x="193104" y="31532"/>
                  <a:pt x="126164" y="23859"/>
                </a:cubicBezTo>
                <a:cubicBezTo>
                  <a:pt x="59225" y="16186"/>
                  <a:pt x="-25177" y="-1012"/>
                  <a:pt x="7102" y="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フリーフォーム: 図形 196">
            <a:extLst>
              <a:ext uri="{FF2B5EF4-FFF2-40B4-BE49-F238E27FC236}">
                <a16:creationId xmlns:a16="http://schemas.microsoft.com/office/drawing/2014/main" id="{744618BC-FE11-4050-91B9-5AF198503967}"/>
              </a:ext>
            </a:extLst>
          </p:cNvPr>
          <p:cNvSpPr/>
          <p:nvPr/>
        </p:nvSpPr>
        <p:spPr>
          <a:xfrm>
            <a:off x="2577258" y="4908449"/>
            <a:ext cx="178468" cy="50529"/>
          </a:xfrm>
          <a:custGeom>
            <a:avLst/>
            <a:gdLst>
              <a:gd name="connsiteX0" fmla="*/ 842 w 178468"/>
              <a:gd name="connsiteY0" fmla="*/ 39789 h 50529"/>
              <a:gd name="connsiteX1" fmla="*/ 88155 w 178468"/>
              <a:gd name="connsiteY1" fmla="*/ 1689 h 50529"/>
              <a:gd name="connsiteX2" fmla="*/ 162767 w 178468"/>
              <a:gd name="connsiteY2" fmla="*/ 33439 h 50529"/>
              <a:gd name="connsiteX3" fmla="*/ 177055 w 178468"/>
              <a:gd name="connsiteY3" fmla="*/ 49314 h 50529"/>
              <a:gd name="connsiteX4" fmla="*/ 140542 w 178468"/>
              <a:gd name="connsiteY4" fmla="*/ 1689 h 50529"/>
              <a:gd name="connsiteX5" fmla="*/ 48467 w 178468"/>
              <a:gd name="connsiteY5" fmla="*/ 12801 h 50529"/>
              <a:gd name="connsiteX6" fmla="*/ 842 w 178468"/>
              <a:gd name="connsiteY6" fmla="*/ 39789 h 5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468" h="50529">
                <a:moveTo>
                  <a:pt x="842" y="39789"/>
                </a:moveTo>
                <a:cubicBezTo>
                  <a:pt x="7457" y="37937"/>
                  <a:pt x="61168" y="2747"/>
                  <a:pt x="88155" y="1689"/>
                </a:cubicBezTo>
                <a:cubicBezTo>
                  <a:pt x="115142" y="631"/>
                  <a:pt x="147950" y="25501"/>
                  <a:pt x="162767" y="33439"/>
                </a:cubicBezTo>
                <a:cubicBezTo>
                  <a:pt x="177584" y="41377"/>
                  <a:pt x="180759" y="54606"/>
                  <a:pt x="177055" y="49314"/>
                </a:cubicBezTo>
                <a:cubicBezTo>
                  <a:pt x="173351" y="44022"/>
                  <a:pt x="161973" y="7774"/>
                  <a:pt x="140542" y="1689"/>
                </a:cubicBezTo>
                <a:cubicBezTo>
                  <a:pt x="119111" y="-4396"/>
                  <a:pt x="68840" y="7509"/>
                  <a:pt x="48467" y="12801"/>
                </a:cubicBezTo>
                <a:cubicBezTo>
                  <a:pt x="28094" y="18093"/>
                  <a:pt x="-5773" y="41641"/>
                  <a:pt x="842" y="397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フリーフォーム: 図形 197">
            <a:extLst>
              <a:ext uri="{FF2B5EF4-FFF2-40B4-BE49-F238E27FC236}">
                <a16:creationId xmlns:a16="http://schemas.microsoft.com/office/drawing/2014/main" id="{8BCD31D6-3DB9-416C-98E9-C751A23F456E}"/>
              </a:ext>
            </a:extLst>
          </p:cNvPr>
          <p:cNvSpPr/>
          <p:nvPr/>
        </p:nvSpPr>
        <p:spPr>
          <a:xfrm>
            <a:off x="2694909" y="4992123"/>
            <a:ext cx="201228" cy="24380"/>
          </a:xfrm>
          <a:custGeom>
            <a:avLst/>
            <a:gdLst>
              <a:gd name="connsiteX0" fmla="*/ 666 w 201228"/>
              <a:gd name="connsiteY0" fmla="*/ 2152 h 24380"/>
              <a:gd name="connsiteX1" fmla="*/ 195929 w 201228"/>
              <a:gd name="connsiteY1" fmla="*/ 24377 h 24380"/>
              <a:gd name="connsiteX2" fmla="*/ 134016 w 201228"/>
              <a:gd name="connsiteY2" fmla="*/ 3740 h 24380"/>
              <a:gd name="connsiteX3" fmla="*/ 666 w 201228"/>
              <a:gd name="connsiteY3" fmla="*/ 2152 h 24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228" h="24380">
                <a:moveTo>
                  <a:pt x="666" y="2152"/>
                </a:moveTo>
                <a:cubicBezTo>
                  <a:pt x="10985" y="5592"/>
                  <a:pt x="173704" y="24112"/>
                  <a:pt x="195929" y="24377"/>
                </a:cubicBezTo>
                <a:cubicBezTo>
                  <a:pt x="218154" y="24642"/>
                  <a:pt x="165237" y="7973"/>
                  <a:pt x="134016" y="3740"/>
                </a:cubicBezTo>
                <a:cubicBezTo>
                  <a:pt x="102795" y="-493"/>
                  <a:pt x="-9653" y="-1288"/>
                  <a:pt x="666" y="2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" name="フリーフォーム: 図形 198">
            <a:extLst>
              <a:ext uri="{FF2B5EF4-FFF2-40B4-BE49-F238E27FC236}">
                <a16:creationId xmlns:a16="http://schemas.microsoft.com/office/drawing/2014/main" id="{6C99AB03-895C-4BF4-826C-178E81FBC619}"/>
              </a:ext>
            </a:extLst>
          </p:cNvPr>
          <p:cNvSpPr/>
          <p:nvPr/>
        </p:nvSpPr>
        <p:spPr>
          <a:xfrm>
            <a:off x="3117850" y="5044162"/>
            <a:ext cx="171479" cy="43833"/>
          </a:xfrm>
          <a:custGeom>
            <a:avLst/>
            <a:gdLst>
              <a:gd name="connsiteX0" fmla="*/ 0 w 171479"/>
              <a:gd name="connsiteY0" fmla="*/ 16788 h 43833"/>
              <a:gd name="connsiteX1" fmla="*/ 153988 w 171479"/>
              <a:gd name="connsiteY1" fmla="*/ 23138 h 43833"/>
              <a:gd name="connsiteX2" fmla="*/ 163513 w 171479"/>
              <a:gd name="connsiteY2" fmla="*/ 10438 h 43833"/>
              <a:gd name="connsiteX3" fmla="*/ 163513 w 171479"/>
              <a:gd name="connsiteY3" fmla="*/ 43776 h 43833"/>
              <a:gd name="connsiteX4" fmla="*/ 155575 w 171479"/>
              <a:gd name="connsiteY4" fmla="*/ 913 h 43833"/>
              <a:gd name="connsiteX5" fmla="*/ 0 w 171479"/>
              <a:gd name="connsiteY5" fmla="*/ 16788 h 43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79" h="43833">
                <a:moveTo>
                  <a:pt x="0" y="16788"/>
                </a:moveTo>
                <a:cubicBezTo>
                  <a:pt x="-264" y="20492"/>
                  <a:pt x="126736" y="24196"/>
                  <a:pt x="153988" y="23138"/>
                </a:cubicBezTo>
                <a:cubicBezTo>
                  <a:pt x="181240" y="22080"/>
                  <a:pt x="161926" y="6998"/>
                  <a:pt x="163513" y="10438"/>
                </a:cubicBezTo>
                <a:cubicBezTo>
                  <a:pt x="165101" y="13878"/>
                  <a:pt x="164836" y="45363"/>
                  <a:pt x="163513" y="43776"/>
                </a:cubicBezTo>
                <a:cubicBezTo>
                  <a:pt x="162190" y="42189"/>
                  <a:pt x="186796" y="5940"/>
                  <a:pt x="155575" y="913"/>
                </a:cubicBezTo>
                <a:cubicBezTo>
                  <a:pt x="124354" y="-4114"/>
                  <a:pt x="264" y="13084"/>
                  <a:pt x="0" y="167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フリーフォーム: 図形 199">
            <a:extLst>
              <a:ext uri="{FF2B5EF4-FFF2-40B4-BE49-F238E27FC236}">
                <a16:creationId xmlns:a16="http://schemas.microsoft.com/office/drawing/2014/main" id="{CC8B265F-05E5-4C0C-B4A5-CE39433A4A71}"/>
              </a:ext>
            </a:extLst>
          </p:cNvPr>
          <p:cNvSpPr/>
          <p:nvPr/>
        </p:nvSpPr>
        <p:spPr>
          <a:xfrm>
            <a:off x="3268471" y="4962522"/>
            <a:ext cx="75224" cy="254598"/>
          </a:xfrm>
          <a:custGeom>
            <a:avLst/>
            <a:gdLst>
              <a:gd name="connsiteX0" fmla="*/ 36704 w 75224"/>
              <a:gd name="connsiteY0" fmla="*/ 3 h 254598"/>
              <a:gd name="connsiteX1" fmla="*/ 60517 w 75224"/>
              <a:gd name="connsiteY1" fmla="*/ 84141 h 254598"/>
              <a:gd name="connsiteX2" fmla="*/ 73217 w 75224"/>
              <a:gd name="connsiteY2" fmla="*/ 98428 h 254598"/>
              <a:gd name="connsiteX3" fmla="*/ 17654 w 75224"/>
              <a:gd name="connsiteY3" fmla="*/ 134941 h 254598"/>
              <a:gd name="connsiteX4" fmla="*/ 28767 w 75224"/>
              <a:gd name="connsiteY4" fmla="*/ 190503 h 254598"/>
              <a:gd name="connsiteX5" fmla="*/ 192 w 75224"/>
              <a:gd name="connsiteY5" fmla="*/ 254003 h 254598"/>
              <a:gd name="connsiteX6" fmla="*/ 17654 w 75224"/>
              <a:gd name="connsiteY6" fmla="*/ 150816 h 254598"/>
              <a:gd name="connsiteX7" fmla="*/ 44642 w 75224"/>
              <a:gd name="connsiteY7" fmla="*/ 107953 h 254598"/>
              <a:gd name="connsiteX8" fmla="*/ 60517 w 75224"/>
              <a:gd name="connsiteY8" fmla="*/ 80966 h 254598"/>
              <a:gd name="connsiteX9" fmla="*/ 36704 w 75224"/>
              <a:gd name="connsiteY9" fmla="*/ 3 h 25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224" h="254598">
                <a:moveTo>
                  <a:pt x="36704" y="3"/>
                </a:moveTo>
                <a:cubicBezTo>
                  <a:pt x="36704" y="532"/>
                  <a:pt x="54432" y="67737"/>
                  <a:pt x="60517" y="84141"/>
                </a:cubicBezTo>
                <a:cubicBezTo>
                  <a:pt x="66603" y="100545"/>
                  <a:pt x="80361" y="89961"/>
                  <a:pt x="73217" y="98428"/>
                </a:cubicBezTo>
                <a:cubicBezTo>
                  <a:pt x="66073" y="106895"/>
                  <a:pt x="25062" y="119595"/>
                  <a:pt x="17654" y="134941"/>
                </a:cubicBezTo>
                <a:cubicBezTo>
                  <a:pt x="10246" y="150287"/>
                  <a:pt x="31677" y="170659"/>
                  <a:pt x="28767" y="190503"/>
                </a:cubicBezTo>
                <a:cubicBezTo>
                  <a:pt x="25857" y="210347"/>
                  <a:pt x="2044" y="260618"/>
                  <a:pt x="192" y="254003"/>
                </a:cubicBezTo>
                <a:cubicBezTo>
                  <a:pt x="-1660" y="247389"/>
                  <a:pt x="10246" y="175158"/>
                  <a:pt x="17654" y="150816"/>
                </a:cubicBezTo>
                <a:cubicBezTo>
                  <a:pt x="25062" y="126474"/>
                  <a:pt x="37498" y="119595"/>
                  <a:pt x="44642" y="107953"/>
                </a:cubicBezTo>
                <a:cubicBezTo>
                  <a:pt x="51786" y="96311"/>
                  <a:pt x="62898" y="96047"/>
                  <a:pt x="60517" y="80966"/>
                </a:cubicBezTo>
                <a:cubicBezTo>
                  <a:pt x="58136" y="65885"/>
                  <a:pt x="36704" y="-526"/>
                  <a:pt x="3670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フリーフォーム: 図形 200">
            <a:extLst>
              <a:ext uri="{FF2B5EF4-FFF2-40B4-BE49-F238E27FC236}">
                <a16:creationId xmlns:a16="http://schemas.microsoft.com/office/drawing/2014/main" id="{FD0D0B04-FF03-4B8E-8B1F-0E78D81FAB01}"/>
              </a:ext>
            </a:extLst>
          </p:cNvPr>
          <p:cNvSpPr/>
          <p:nvPr/>
        </p:nvSpPr>
        <p:spPr>
          <a:xfrm>
            <a:off x="3076572" y="5064033"/>
            <a:ext cx="194771" cy="55804"/>
          </a:xfrm>
          <a:custGeom>
            <a:avLst/>
            <a:gdLst>
              <a:gd name="connsiteX0" fmla="*/ 3 w 194771"/>
              <a:gd name="connsiteY0" fmla="*/ 92 h 55804"/>
              <a:gd name="connsiteX1" fmla="*/ 174628 w 194771"/>
              <a:gd name="connsiteY1" fmla="*/ 36605 h 55804"/>
              <a:gd name="connsiteX2" fmla="*/ 190503 w 194771"/>
              <a:gd name="connsiteY2" fmla="*/ 55655 h 55804"/>
              <a:gd name="connsiteX3" fmla="*/ 169866 w 194771"/>
              <a:gd name="connsiteY3" fmla="*/ 27080 h 55804"/>
              <a:gd name="connsiteX4" fmla="*/ 3 w 194771"/>
              <a:gd name="connsiteY4" fmla="*/ 92 h 5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771" h="55804">
                <a:moveTo>
                  <a:pt x="3" y="92"/>
                </a:moveTo>
                <a:cubicBezTo>
                  <a:pt x="797" y="1680"/>
                  <a:pt x="142878" y="27345"/>
                  <a:pt x="174628" y="36605"/>
                </a:cubicBezTo>
                <a:cubicBezTo>
                  <a:pt x="206378" y="45865"/>
                  <a:pt x="191297" y="57243"/>
                  <a:pt x="190503" y="55655"/>
                </a:cubicBezTo>
                <a:cubicBezTo>
                  <a:pt x="189709" y="54068"/>
                  <a:pt x="198705" y="36340"/>
                  <a:pt x="169866" y="27080"/>
                </a:cubicBezTo>
                <a:cubicBezTo>
                  <a:pt x="141027" y="17820"/>
                  <a:pt x="-791" y="-1496"/>
                  <a:pt x="3" y="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: 図形 201">
            <a:extLst>
              <a:ext uri="{FF2B5EF4-FFF2-40B4-BE49-F238E27FC236}">
                <a16:creationId xmlns:a16="http://schemas.microsoft.com/office/drawing/2014/main" id="{B1D010FC-A467-4D42-8430-F5EB24BA264E}"/>
              </a:ext>
            </a:extLst>
          </p:cNvPr>
          <p:cNvSpPr/>
          <p:nvPr/>
        </p:nvSpPr>
        <p:spPr>
          <a:xfrm>
            <a:off x="2537461" y="5413372"/>
            <a:ext cx="118893" cy="158005"/>
          </a:xfrm>
          <a:custGeom>
            <a:avLst/>
            <a:gdLst>
              <a:gd name="connsiteX0" fmla="*/ 4127 w 118893"/>
              <a:gd name="connsiteY0" fmla="*/ 3 h 158005"/>
              <a:gd name="connsiteX1" fmla="*/ 26352 w 118893"/>
              <a:gd name="connsiteY1" fmla="*/ 85728 h 158005"/>
              <a:gd name="connsiteX2" fmla="*/ 118427 w 118893"/>
              <a:gd name="connsiteY2" fmla="*/ 157166 h 158005"/>
              <a:gd name="connsiteX3" fmla="*/ 59689 w 118893"/>
              <a:gd name="connsiteY3" fmla="*/ 122241 h 158005"/>
              <a:gd name="connsiteX4" fmla="*/ 5714 w 118893"/>
              <a:gd name="connsiteY4" fmla="*/ 82553 h 158005"/>
              <a:gd name="connsiteX5" fmla="*/ 4127 w 118893"/>
              <a:gd name="connsiteY5" fmla="*/ 3 h 158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8893" h="158005">
                <a:moveTo>
                  <a:pt x="4127" y="3"/>
                </a:moveTo>
                <a:cubicBezTo>
                  <a:pt x="7567" y="532"/>
                  <a:pt x="7302" y="59534"/>
                  <a:pt x="26352" y="85728"/>
                </a:cubicBezTo>
                <a:cubicBezTo>
                  <a:pt x="45402" y="111922"/>
                  <a:pt x="112871" y="151080"/>
                  <a:pt x="118427" y="157166"/>
                </a:cubicBezTo>
                <a:cubicBezTo>
                  <a:pt x="123983" y="163252"/>
                  <a:pt x="78474" y="134676"/>
                  <a:pt x="59689" y="122241"/>
                </a:cubicBezTo>
                <a:cubicBezTo>
                  <a:pt x="40904" y="109806"/>
                  <a:pt x="15239" y="98163"/>
                  <a:pt x="5714" y="82553"/>
                </a:cubicBezTo>
                <a:cubicBezTo>
                  <a:pt x="-3811" y="66943"/>
                  <a:pt x="687" y="-526"/>
                  <a:pt x="4127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: 図形 202">
            <a:extLst>
              <a:ext uri="{FF2B5EF4-FFF2-40B4-BE49-F238E27FC236}">
                <a16:creationId xmlns:a16="http://schemas.microsoft.com/office/drawing/2014/main" id="{A8E84B0B-86EC-429B-94E7-0C1F9A4F05A0}"/>
              </a:ext>
            </a:extLst>
          </p:cNvPr>
          <p:cNvSpPr/>
          <p:nvPr/>
        </p:nvSpPr>
        <p:spPr>
          <a:xfrm>
            <a:off x="2494337" y="5414951"/>
            <a:ext cx="29827" cy="347450"/>
          </a:xfrm>
          <a:custGeom>
            <a:avLst/>
            <a:gdLst>
              <a:gd name="connsiteX0" fmla="*/ 7563 w 29827"/>
              <a:gd name="connsiteY0" fmla="*/ 12 h 347450"/>
              <a:gd name="connsiteX1" fmla="*/ 29788 w 29827"/>
              <a:gd name="connsiteY1" fmla="*/ 119074 h 347450"/>
              <a:gd name="connsiteX2" fmla="*/ 1213 w 29827"/>
              <a:gd name="connsiteY2" fmla="*/ 338149 h 347450"/>
              <a:gd name="connsiteX3" fmla="*/ 5976 w 29827"/>
              <a:gd name="connsiteY3" fmla="*/ 288937 h 347450"/>
              <a:gd name="connsiteX4" fmla="*/ 12326 w 29827"/>
              <a:gd name="connsiteY4" fmla="*/ 125424 h 347450"/>
              <a:gd name="connsiteX5" fmla="*/ 7563 w 29827"/>
              <a:gd name="connsiteY5" fmla="*/ 12 h 347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827" h="347450">
                <a:moveTo>
                  <a:pt x="7563" y="12"/>
                </a:moveTo>
                <a:cubicBezTo>
                  <a:pt x="10473" y="-1046"/>
                  <a:pt x="30846" y="62718"/>
                  <a:pt x="29788" y="119074"/>
                </a:cubicBezTo>
                <a:cubicBezTo>
                  <a:pt x="28730" y="175430"/>
                  <a:pt x="5182" y="309839"/>
                  <a:pt x="1213" y="338149"/>
                </a:cubicBezTo>
                <a:cubicBezTo>
                  <a:pt x="-2756" y="366459"/>
                  <a:pt x="4124" y="324391"/>
                  <a:pt x="5976" y="288937"/>
                </a:cubicBezTo>
                <a:cubicBezTo>
                  <a:pt x="7828" y="253483"/>
                  <a:pt x="11268" y="171991"/>
                  <a:pt x="12326" y="125424"/>
                </a:cubicBezTo>
                <a:cubicBezTo>
                  <a:pt x="13384" y="78857"/>
                  <a:pt x="4653" y="1070"/>
                  <a:pt x="7563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: 図形 203">
            <a:extLst>
              <a:ext uri="{FF2B5EF4-FFF2-40B4-BE49-F238E27FC236}">
                <a16:creationId xmlns:a16="http://schemas.microsoft.com/office/drawing/2014/main" id="{6CB07F55-6E51-4FC6-8410-41856156B37D}"/>
              </a:ext>
            </a:extLst>
          </p:cNvPr>
          <p:cNvSpPr/>
          <p:nvPr/>
        </p:nvSpPr>
        <p:spPr>
          <a:xfrm>
            <a:off x="2587857" y="5362483"/>
            <a:ext cx="146746" cy="216000"/>
          </a:xfrm>
          <a:custGeom>
            <a:avLst/>
            <a:gdLst>
              <a:gd name="connsiteX0" fmla="*/ 23581 w 146746"/>
              <a:gd name="connsiteY0" fmla="*/ 92 h 216000"/>
              <a:gd name="connsiteX1" fmla="*/ 17231 w 146746"/>
              <a:gd name="connsiteY1" fmla="*/ 76292 h 216000"/>
              <a:gd name="connsiteX2" fmla="*/ 90256 w 146746"/>
              <a:gd name="connsiteY2" fmla="*/ 144555 h 216000"/>
              <a:gd name="connsiteX3" fmla="*/ 145818 w 146746"/>
              <a:gd name="connsiteY3" fmla="*/ 177892 h 216000"/>
              <a:gd name="connsiteX4" fmla="*/ 44218 w 146746"/>
              <a:gd name="connsiteY4" fmla="*/ 215992 h 216000"/>
              <a:gd name="connsiteX5" fmla="*/ 115656 w 146746"/>
              <a:gd name="connsiteY5" fmla="*/ 181067 h 216000"/>
              <a:gd name="connsiteX6" fmla="*/ 68031 w 146746"/>
              <a:gd name="connsiteY6" fmla="*/ 157255 h 216000"/>
              <a:gd name="connsiteX7" fmla="*/ 1356 w 146746"/>
              <a:gd name="connsiteY7" fmla="*/ 92167 h 216000"/>
              <a:gd name="connsiteX8" fmla="*/ 23581 w 146746"/>
              <a:gd name="connsiteY8" fmla="*/ 92 h 2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746" h="216000">
                <a:moveTo>
                  <a:pt x="23581" y="92"/>
                </a:moveTo>
                <a:cubicBezTo>
                  <a:pt x="26227" y="-2554"/>
                  <a:pt x="6119" y="52215"/>
                  <a:pt x="17231" y="76292"/>
                </a:cubicBezTo>
                <a:cubicBezTo>
                  <a:pt x="28343" y="100369"/>
                  <a:pt x="68825" y="127622"/>
                  <a:pt x="90256" y="144555"/>
                </a:cubicBezTo>
                <a:cubicBezTo>
                  <a:pt x="111687" y="161488"/>
                  <a:pt x="153491" y="165986"/>
                  <a:pt x="145818" y="177892"/>
                </a:cubicBezTo>
                <a:cubicBezTo>
                  <a:pt x="138145" y="189798"/>
                  <a:pt x="49245" y="215463"/>
                  <a:pt x="44218" y="215992"/>
                </a:cubicBezTo>
                <a:cubicBezTo>
                  <a:pt x="39191" y="216521"/>
                  <a:pt x="111687" y="190856"/>
                  <a:pt x="115656" y="181067"/>
                </a:cubicBezTo>
                <a:cubicBezTo>
                  <a:pt x="119625" y="171278"/>
                  <a:pt x="87081" y="172072"/>
                  <a:pt x="68031" y="157255"/>
                </a:cubicBezTo>
                <a:cubicBezTo>
                  <a:pt x="48981" y="142438"/>
                  <a:pt x="9029" y="114921"/>
                  <a:pt x="1356" y="92167"/>
                </a:cubicBezTo>
                <a:cubicBezTo>
                  <a:pt x="-6317" y="69413"/>
                  <a:pt x="20935" y="2738"/>
                  <a:pt x="23581" y="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: 図形 204">
            <a:extLst>
              <a:ext uri="{FF2B5EF4-FFF2-40B4-BE49-F238E27FC236}">
                <a16:creationId xmlns:a16="http://schemas.microsoft.com/office/drawing/2014/main" id="{6C8862B2-6C2F-4C4A-8683-E5070EA29199}"/>
              </a:ext>
            </a:extLst>
          </p:cNvPr>
          <p:cNvSpPr/>
          <p:nvPr/>
        </p:nvSpPr>
        <p:spPr>
          <a:xfrm>
            <a:off x="2799043" y="5521193"/>
            <a:ext cx="129615" cy="464089"/>
          </a:xfrm>
          <a:custGeom>
            <a:avLst/>
            <a:gdLst>
              <a:gd name="connsiteX0" fmla="*/ 1307 w 129615"/>
              <a:gd name="connsiteY0" fmla="*/ 132 h 464089"/>
              <a:gd name="connsiteX1" fmla="*/ 6070 w 129615"/>
              <a:gd name="connsiteY1" fmla="*/ 122370 h 464089"/>
              <a:gd name="connsiteX2" fmla="*/ 55282 w 129615"/>
              <a:gd name="connsiteY2" fmla="*/ 231907 h 464089"/>
              <a:gd name="connsiteX3" fmla="*/ 114020 w 129615"/>
              <a:gd name="connsiteY3" fmla="*/ 327157 h 464089"/>
              <a:gd name="connsiteX4" fmla="*/ 120370 w 129615"/>
              <a:gd name="connsiteY4" fmla="*/ 352557 h 464089"/>
              <a:gd name="connsiteX5" fmla="*/ 121957 w 129615"/>
              <a:gd name="connsiteY5" fmla="*/ 463682 h 464089"/>
              <a:gd name="connsiteX6" fmla="*/ 123545 w 129615"/>
              <a:gd name="connsiteY6" fmla="*/ 308107 h 464089"/>
              <a:gd name="connsiteX7" fmla="*/ 36232 w 129615"/>
              <a:gd name="connsiteY7" fmla="*/ 184282 h 464089"/>
              <a:gd name="connsiteX8" fmla="*/ 10832 w 129615"/>
              <a:gd name="connsiteY8" fmla="*/ 100145 h 464089"/>
              <a:gd name="connsiteX9" fmla="*/ 1307 w 129615"/>
              <a:gd name="connsiteY9" fmla="*/ 132 h 464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9615" h="464089">
                <a:moveTo>
                  <a:pt x="1307" y="132"/>
                </a:moveTo>
                <a:cubicBezTo>
                  <a:pt x="513" y="3836"/>
                  <a:pt x="-2926" y="83741"/>
                  <a:pt x="6070" y="122370"/>
                </a:cubicBezTo>
                <a:cubicBezTo>
                  <a:pt x="15066" y="160999"/>
                  <a:pt x="37290" y="197776"/>
                  <a:pt x="55282" y="231907"/>
                </a:cubicBezTo>
                <a:cubicBezTo>
                  <a:pt x="73274" y="266038"/>
                  <a:pt x="103172" y="307049"/>
                  <a:pt x="114020" y="327157"/>
                </a:cubicBezTo>
                <a:cubicBezTo>
                  <a:pt x="124868" y="347265"/>
                  <a:pt x="119047" y="329803"/>
                  <a:pt x="120370" y="352557"/>
                </a:cubicBezTo>
                <a:cubicBezTo>
                  <a:pt x="121693" y="375311"/>
                  <a:pt x="121428" y="471090"/>
                  <a:pt x="121957" y="463682"/>
                </a:cubicBezTo>
                <a:cubicBezTo>
                  <a:pt x="122486" y="456274"/>
                  <a:pt x="137833" y="354674"/>
                  <a:pt x="123545" y="308107"/>
                </a:cubicBezTo>
                <a:cubicBezTo>
                  <a:pt x="109258" y="261540"/>
                  <a:pt x="55018" y="218942"/>
                  <a:pt x="36232" y="184282"/>
                </a:cubicBezTo>
                <a:cubicBezTo>
                  <a:pt x="17446" y="149622"/>
                  <a:pt x="15594" y="128984"/>
                  <a:pt x="10832" y="100145"/>
                </a:cubicBezTo>
                <a:cubicBezTo>
                  <a:pt x="6070" y="71306"/>
                  <a:pt x="2101" y="-3572"/>
                  <a:pt x="1307" y="1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: 図形 205">
            <a:extLst>
              <a:ext uri="{FF2B5EF4-FFF2-40B4-BE49-F238E27FC236}">
                <a16:creationId xmlns:a16="http://schemas.microsoft.com/office/drawing/2014/main" id="{B67DDE1F-68DE-4334-AAB2-FB77CA9E8383}"/>
              </a:ext>
            </a:extLst>
          </p:cNvPr>
          <p:cNvSpPr/>
          <p:nvPr/>
        </p:nvSpPr>
        <p:spPr>
          <a:xfrm>
            <a:off x="2675524" y="5418115"/>
            <a:ext cx="204207" cy="51176"/>
          </a:xfrm>
          <a:custGeom>
            <a:avLst/>
            <a:gdLst>
              <a:gd name="connsiteX0" fmla="*/ 204201 w 204207"/>
              <a:gd name="connsiteY0" fmla="*/ 23 h 51176"/>
              <a:gd name="connsiteX1" fmla="*/ 153401 w 204207"/>
              <a:gd name="connsiteY1" fmla="*/ 47648 h 51176"/>
              <a:gd name="connsiteX2" fmla="*/ 88314 w 204207"/>
              <a:gd name="connsiteY2" fmla="*/ 47648 h 51176"/>
              <a:gd name="connsiteX3" fmla="*/ 1001 w 204207"/>
              <a:gd name="connsiteY3" fmla="*/ 47648 h 51176"/>
              <a:gd name="connsiteX4" fmla="*/ 150226 w 204207"/>
              <a:gd name="connsiteY4" fmla="*/ 41298 h 51176"/>
              <a:gd name="connsiteX5" fmla="*/ 204201 w 204207"/>
              <a:gd name="connsiteY5" fmla="*/ 23 h 51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4207" h="51176">
                <a:moveTo>
                  <a:pt x="204201" y="23"/>
                </a:moveTo>
                <a:cubicBezTo>
                  <a:pt x="204730" y="1081"/>
                  <a:pt x="172715" y="39711"/>
                  <a:pt x="153401" y="47648"/>
                </a:cubicBezTo>
                <a:cubicBezTo>
                  <a:pt x="134086" y="55586"/>
                  <a:pt x="88314" y="47648"/>
                  <a:pt x="88314" y="47648"/>
                </a:cubicBezTo>
                <a:cubicBezTo>
                  <a:pt x="62914" y="47648"/>
                  <a:pt x="-9318" y="48706"/>
                  <a:pt x="1001" y="47648"/>
                </a:cubicBezTo>
                <a:cubicBezTo>
                  <a:pt x="11320" y="46590"/>
                  <a:pt x="117947" y="47913"/>
                  <a:pt x="150226" y="41298"/>
                </a:cubicBezTo>
                <a:cubicBezTo>
                  <a:pt x="182505" y="34683"/>
                  <a:pt x="203672" y="-1035"/>
                  <a:pt x="204201" y="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" name="フリーフォーム: 図形 206">
            <a:extLst>
              <a:ext uri="{FF2B5EF4-FFF2-40B4-BE49-F238E27FC236}">
                <a16:creationId xmlns:a16="http://schemas.microsoft.com/office/drawing/2014/main" id="{243986D1-BF91-4031-9135-E7D36C68CC13}"/>
              </a:ext>
            </a:extLst>
          </p:cNvPr>
          <p:cNvSpPr/>
          <p:nvPr/>
        </p:nvSpPr>
        <p:spPr>
          <a:xfrm>
            <a:off x="2700310" y="5480060"/>
            <a:ext cx="128522" cy="101619"/>
          </a:xfrm>
          <a:custGeom>
            <a:avLst/>
            <a:gdLst>
              <a:gd name="connsiteX0" fmla="*/ 28 w 128522"/>
              <a:gd name="connsiteY0" fmla="*/ 1578 h 101619"/>
              <a:gd name="connsiteX1" fmla="*/ 117503 w 128522"/>
              <a:gd name="connsiteY1" fmla="*/ 12690 h 101619"/>
              <a:gd name="connsiteX2" fmla="*/ 122265 w 128522"/>
              <a:gd name="connsiteY2" fmla="*/ 101590 h 101619"/>
              <a:gd name="connsiteX3" fmla="*/ 106390 w 128522"/>
              <a:gd name="connsiteY3" fmla="*/ 22215 h 101619"/>
              <a:gd name="connsiteX4" fmla="*/ 28 w 128522"/>
              <a:gd name="connsiteY4" fmla="*/ 1578 h 10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8522" h="101619">
                <a:moveTo>
                  <a:pt x="28" y="1578"/>
                </a:moveTo>
                <a:cubicBezTo>
                  <a:pt x="1880" y="-9"/>
                  <a:pt x="97130" y="-3979"/>
                  <a:pt x="117503" y="12690"/>
                </a:cubicBezTo>
                <a:cubicBezTo>
                  <a:pt x="137876" y="29359"/>
                  <a:pt x="124117" y="100003"/>
                  <a:pt x="122265" y="101590"/>
                </a:cubicBezTo>
                <a:cubicBezTo>
                  <a:pt x="120413" y="103177"/>
                  <a:pt x="125704" y="40207"/>
                  <a:pt x="106390" y="22215"/>
                </a:cubicBezTo>
                <a:cubicBezTo>
                  <a:pt x="87076" y="4223"/>
                  <a:pt x="-1824" y="3165"/>
                  <a:pt x="28" y="15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" name="フリーフォーム: 図形 207">
            <a:extLst>
              <a:ext uri="{FF2B5EF4-FFF2-40B4-BE49-F238E27FC236}">
                <a16:creationId xmlns:a16="http://schemas.microsoft.com/office/drawing/2014/main" id="{08DE33BD-5D89-4425-8B90-4FD4B6FEF003}"/>
              </a:ext>
            </a:extLst>
          </p:cNvPr>
          <p:cNvSpPr/>
          <p:nvPr/>
        </p:nvSpPr>
        <p:spPr>
          <a:xfrm>
            <a:off x="2779678" y="5346548"/>
            <a:ext cx="243055" cy="103234"/>
          </a:xfrm>
          <a:custGeom>
            <a:avLst/>
            <a:gdLst>
              <a:gd name="connsiteX0" fmla="*/ 35 w 243055"/>
              <a:gd name="connsiteY0" fmla="*/ 152 h 103234"/>
              <a:gd name="connsiteX1" fmla="*/ 69885 w 243055"/>
              <a:gd name="connsiteY1" fmla="*/ 95402 h 103234"/>
              <a:gd name="connsiteX2" fmla="*/ 120685 w 243055"/>
              <a:gd name="connsiteY2" fmla="*/ 92227 h 103234"/>
              <a:gd name="connsiteX3" fmla="*/ 242922 w 243055"/>
              <a:gd name="connsiteY3" fmla="*/ 47777 h 103234"/>
              <a:gd name="connsiteX4" fmla="*/ 95285 w 243055"/>
              <a:gd name="connsiteY4" fmla="*/ 82702 h 103234"/>
              <a:gd name="connsiteX5" fmla="*/ 79410 w 243055"/>
              <a:gd name="connsiteY5" fmla="*/ 73177 h 103234"/>
              <a:gd name="connsiteX6" fmla="*/ 35 w 243055"/>
              <a:gd name="connsiteY6" fmla="*/ 152 h 10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3055" h="103234">
                <a:moveTo>
                  <a:pt x="35" y="152"/>
                </a:moveTo>
                <a:cubicBezTo>
                  <a:pt x="-1552" y="3856"/>
                  <a:pt x="49777" y="80056"/>
                  <a:pt x="69885" y="95402"/>
                </a:cubicBezTo>
                <a:cubicBezTo>
                  <a:pt x="89993" y="110748"/>
                  <a:pt x="91846" y="100165"/>
                  <a:pt x="120685" y="92227"/>
                </a:cubicBezTo>
                <a:cubicBezTo>
                  <a:pt x="149525" y="84290"/>
                  <a:pt x="247155" y="49364"/>
                  <a:pt x="242922" y="47777"/>
                </a:cubicBezTo>
                <a:cubicBezTo>
                  <a:pt x="238689" y="46190"/>
                  <a:pt x="122537" y="78469"/>
                  <a:pt x="95285" y="82702"/>
                </a:cubicBezTo>
                <a:cubicBezTo>
                  <a:pt x="68033" y="86935"/>
                  <a:pt x="94226" y="84819"/>
                  <a:pt x="79410" y="73177"/>
                </a:cubicBezTo>
                <a:cubicBezTo>
                  <a:pt x="64594" y="61535"/>
                  <a:pt x="1622" y="-3552"/>
                  <a:pt x="35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" name="フリーフォーム: 図形 208">
            <a:extLst>
              <a:ext uri="{FF2B5EF4-FFF2-40B4-BE49-F238E27FC236}">
                <a16:creationId xmlns:a16="http://schemas.microsoft.com/office/drawing/2014/main" id="{202DC49B-546E-461E-82D6-338C24F3A2D3}"/>
              </a:ext>
            </a:extLst>
          </p:cNvPr>
          <p:cNvSpPr/>
          <p:nvPr/>
        </p:nvSpPr>
        <p:spPr>
          <a:xfrm>
            <a:off x="2924046" y="5278435"/>
            <a:ext cx="168894" cy="97256"/>
          </a:xfrm>
          <a:custGeom>
            <a:avLst/>
            <a:gdLst>
              <a:gd name="connsiteX0" fmla="*/ 168404 w 168894"/>
              <a:gd name="connsiteY0" fmla="*/ 3 h 97256"/>
              <a:gd name="connsiteX1" fmla="*/ 150942 w 168894"/>
              <a:gd name="connsiteY1" fmla="*/ 76203 h 97256"/>
              <a:gd name="connsiteX2" fmla="*/ 109667 w 168894"/>
              <a:gd name="connsiteY2" fmla="*/ 87315 h 97256"/>
              <a:gd name="connsiteX3" fmla="*/ 129 w 168894"/>
              <a:gd name="connsiteY3" fmla="*/ 96840 h 97256"/>
              <a:gd name="connsiteX4" fmla="*/ 133479 w 168894"/>
              <a:gd name="connsiteY4" fmla="*/ 73028 h 97256"/>
              <a:gd name="connsiteX5" fmla="*/ 168404 w 168894"/>
              <a:gd name="connsiteY5" fmla="*/ 3 h 9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894" h="97256">
                <a:moveTo>
                  <a:pt x="168404" y="3"/>
                </a:moveTo>
                <a:cubicBezTo>
                  <a:pt x="171315" y="532"/>
                  <a:pt x="160731" y="61651"/>
                  <a:pt x="150942" y="76203"/>
                </a:cubicBezTo>
                <a:cubicBezTo>
                  <a:pt x="141153" y="90755"/>
                  <a:pt x="134802" y="83876"/>
                  <a:pt x="109667" y="87315"/>
                </a:cubicBezTo>
                <a:cubicBezTo>
                  <a:pt x="84531" y="90755"/>
                  <a:pt x="-3840" y="99221"/>
                  <a:pt x="129" y="96840"/>
                </a:cubicBezTo>
                <a:cubicBezTo>
                  <a:pt x="4098" y="94459"/>
                  <a:pt x="106491" y="86257"/>
                  <a:pt x="133479" y="73028"/>
                </a:cubicBezTo>
                <a:cubicBezTo>
                  <a:pt x="160466" y="59799"/>
                  <a:pt x="165493" y="-526"/>
                  <a:pt x="168404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フリーフォーム: 図形 209">
            <a:extLst>
              <a:ext uri="{FF2B5EF4-FFF2-40B4-BE49-F238E27FC236}">
                <a16:creationId xmlns:a16="http://schemas.microsoft.com/office/drawing/2014/main" id="{5369D1A3-24C8-4851-A409-D6234433097F}"/>
              </a:ext>
            </a:extLst>
          </p:cNvPr>
          <p:cNvSpPr/>
          <p:nvPr/>
        </p:nvSpPr>
        <p:spPr>
          <a:xfrm>
            <a:off x="3039714" y="5311695"/>
            <a:ext cx="76205" cy="252843"/>
          </a:xfrm>
          <a:custGeom>
            <a:avLst/>
            <a:gdLst>
              <a:gd name="connsiteX0" fmla="*/ 74961 w 76205"/>
              <a:gd name="connsiteY0" fmla="*/ 80 h 252843"/>
              <a:gd name="connsiteX1" fmla="*/ 67024 w 76205"/>
              <a:gd name="connsiteY1" fmla="*/ 112793 h 252843"/>
              <a:gd name="connsiteX2" fmla="*/ 349 w 76205"/>
              <a:gd name="connsiteY2" fmla="*/ 252493 h 252843"/>
              <a:gd name="connsiteX3" fmla="*/ 41624 w 76205"/>
              <a:gd name="connsiteY3" fmla="*/ 150893 h 252843"/>
              <a:gd name="connsiteX4" fmla="*/ 60674 w 76205"/>
              <a:gd name="connsiteY4" fmla="*/ 95330 h 252843"/>
              <a:gd name="connsiteX5" fmla="*/ 74961 w 76205"/>
              <a:gd name="connsiteY5" fmla="*/ 80 h 25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205" h="252843">
                <a:moveTo>
                  <a:pt x="74961" y="80"/>
                </a:moveTo>
                <a:cubicBezTo>
                  <a:pt x="76019" y="2990"/>
                  <a:pt x="79459" y="70724"/>
                  <a:pt x="67024" y="112793"/>
                </a:cubicBezTo>
                <a:cubicBezTo>
                  <a:pt x="54589" y="154862"/>
                  <a:pt x="4582" y="246143"/>
                  <a:pt x="349" y="252493"/>
                </a:cubicBezTo>
                <a:cubicBezTo>
                  <a:pt x="-3884" y="258843"/>
                  <a:pt x="31570" y="177087"/>
                  <a:pt x="41624" y="150893"/>
                </a:cubicBezTo>
                <a:cubicBezTo>
                  <a:pt x="51678" y="124699"/>
                  <a:pt x="55118" y="117026"/>
                  <a:pt x="60674" y="95330"/>
                </a:cubicBezTo>
                <a:cubicBezTo>
                  <a:pt x="66230" y="73634"/>
                  <a:pt x="73903" y="-2830"/>
                  <a:pt x="74961" y="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フリーフォーム: 図形 210">
            <a:extLst>
              <a:ext uri="{FF2B5EF4-FFF2-40B4-BE49-F238E27FC236}">
                <a16:creationId xmlns:a16="http://schemas.microsoft.com/office/drawing/2014/main" id="{746853D5-1953-4B76-B63B-CA5A88E9FA90}"/>
              </a:ext>
            </a:extLst>
          </p:cNvPr>
          <p:cNvSpPr/>
          <p:nvPr/>
        </p:nvSpPr>
        <p:spPr>
          <a:xfrm>
            <a:off x="2857319" y="5487465"/>
            <a:ext cx="128784" cy="124435"/>
          </a:xfrm>
          <a:custGeom>
            <a:avLst/>
            <a:gdLst>
              <a:gd name="connsiteX0" fmla="*/ 181 w 128784"/>
              <a:gd name="connsiteY0" fmla="*/ 124348 h 124435"/>
              <a:gd name="connsiteX1" fmla="*/ 12881 w 128784"/>
              <a:gd name="connsiteY1" fmla="*/ 38623 h 124435"/>
              <a:gd name="connsiteX2" fmla="*/ 81144 w 128784"/>
              <a:gd name="connsiteY2" fmla="*/ 16398 h 124435"/>
              <a:gd name="connsiteX3" fmla="*/ 128769 w 128784"/>
              <a:gd name="connsiteY3" fmla="*/ 35448 h 124435"/>
              <a:gd name="connsiteX4" fmla="*/ 76381 w 128784"/>
              <a:gd name="connsiteY4" fmla="*/ 523 h 124435"/>
              <a:gd name="connsiteX5" fmla="*/ 16056 w 128784"/>
              <a:gd name="connsiteY5" fmla="*/ 21160 h 124435"/>
              <a:gd name="connsiteX6" fmla="*/ 181 w 128784"/>
              <a:gd name="connsiteY6" fmla="*/ 124348 h 124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8784" h="124435">
                <a:moveTo>
                  <a:pt x="181" y="124348"/>
                </a:moveTo>
                <a:cubicBezTo>
                  <a:pt x="-348" y="127259"/>
                  <a:pt x="-613" y="56615"/>
                  <a:pt x="12881" y="38623"/>
                </a:cubicBezTo>
                <a:cubicBezTo>
                  <a:pt x="26375" y="20631"/>
                  <a:pt x="61829" y="16927"/>
                  <a:pt x="81144" y="16398"/>
                </a:cubicBezTo>
                <a:cubicBezTo>
                  <a:pt x="100459" y="15869"/>
                  <a:pt x="129563" y="38094"/>
                  <a:pt x="128769" y="35448"/>
                </a:cubicBezTo>
                <a:cubicBezTo>
                  <a:pt x="127975" y="32802"/>
                  <a:pt x="95166" y="2904"/>
                  <a:pt x="76381" y="523"/>
                </a:cubicBezTo>
                <a:cubicBezTo>
                  <a:pt x="57596" y="-1858"/>
                  <a:pt x="27962" y="3698"/>
                  <a:pt x="16056" y="21160"/>
                </a:cubicBezTo>
                <a:cubicBezTo>
                  <a:pt x="4150" y="38622"/>
                  <a:pt x="710" y="121437"/>
                  <a:pt x="181" y="1243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" name="フリーフォーム: 図形 211">
            <a:extLst>
              <a:ext uri="{FF2B5EF4-FFF2-40B4-BE49-F238E27FC236}">
                <a16:creationId xmlns:a16="http://schemas.microsoft.com/office/drawing/2014/main" id="{8408D394-B388-4992-9C17-271E8DCE0114}"/>
              </a:ext>
            </a:extLst>
          </p:cNvPr>
          <p:cNvSpPr/>
          <p:nvPr/>
        </p:nvSpPr>
        <p:spPr>
          <a:xfrm>
            <a:off x="2899350" y="5409394"/>
            <a:ext cx="98051" cy="73005"/>
          </a:xfrm>
          <a:custGeom>
            <a:avLst/>
            <a:gdLst>
              <a:gd name="connsiteX0" fmla="*/ 97850 w 98051"/>
              <a:gd name="connsiteY0" fmla="*/ 806 h 73005"/>
              <a:gd name="connsiteX1" fmla="*/ 26413 w 98051"/>
              <a:gd name="connsiteY1" fmla="*/ 48431 h 73005"/>
              <a:gd name="connsiteX2" fmla="*/ 26413 w 98051"/>
              <a:gd name="connsiteY2" fmla="*/ 72244 h 73005"/>
              <a:gd name="connsiteX3" fmla="*/ 1013 w 98051"/>
              <a:gd name="connsiteY3" fmla="*/ 21444 h 73005"/>
              <a:gd name="connsiteX4" fmla="*/ 97850 w 98051"/>
              <a:gd name="connsiteY4" fmla="*/ 806 h 73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051" h="73005">
                <a:moveTo>
                  <a:pt x="97850" y="806"/>
                </a:moveTo>
                <a:cubicBezTo>
                  <a:pt x="102083" y="5304"/>
                  <a:pt x="38319" y="36525"/>
                  <a:pt x="26413" y="48431"/>
                </a:cubicBezTo>
                <a:cubicBezTo>
                  <a:pt x="14507" y="60337"/>
                  <a:pt x="30646" y="76742"/>
                  <a:pt x="26413" y="72244"/>
                </a:cubicBezTo>
                <a:cubicBezTo>
                  <a:pt x="22180" y="67746"/>
                  <a:pt x="-5602" y="31234"/>
                  <a:pt x="1013" y="21444"/>
                </a:cubicBezTo>
                <a:cubicBezTo>
                  <a:pt x="7627" y="11654"/>
                  <a:pt x="93617" y="-3692"/>
                  <a:pt x="97850" y="8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フリーフォーム: 図形 212">
            <a:extLst>
              <a:ext uri="{FF2B5EF4-FFF2-40B4-BE49-F238E27FC236}">
                <a16:creationId xmlns:a16="http://schemas.microsoft.com/office/drawing/2014/main" id="{E9F2668E-54D1-4362-9E3D-8A1DDC800C89}"/>
              </a:ext>
            </a:extLst>
          </p:cNvPr>
          <p:cNvSpPr/>
          <p:nvPr/>
        </p:nvSpPr>
        <p:spPr>
          <a:xfrm>
            <a:off x="2983166" y="5452947"/>
            <a:ext cx="52184" cy="73755"/>
          </a:xfrm>
          <a:custGeom>
            <a:avLst/>
            <a:gdLst>
              <a:gd name="connsiteX0" fmla="*/ 52134 w 52184"/>
              <a:gd name="connsiteY0" fmla="*/ 116 h 73755"/>
              <a:gd name="connsiteX1" fmla="*/ 10859 w 52184"/>
              <a:gd name="connsiteY1" fmla="*/ 58853 h 73755"/>
              <a:gd name="connsiteX2" fmla="*/ 10859 w 52184"/>
              <a:gd name="connsiteY2" fmla="*/ 73141 h 73755"/>
              <a:gd name="connsiteX3" fmla="*/ 1334 w 52184"/>
              <a:gd name="connsiteY3" fmla="*/ 44566 h 73755"/>
              <a:gd name="connsiteX4" fmla="*/ 52134 w 52184"/>
              <a:gd name="connsiteY4" fmla="*/ 116 h 7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184" h="73755">
                <a:moveTo>
                  <a:pt x="52134" y="116"/>
                </a:moveTo>
                <a:cubicBezTo>
                  <a:pt x="53722" y="2497"/>
                  <a:pt x="17738" y="46682"/>
                  <a:pt x="10859" y="58853"/>
                </a:cubicBezTo>
                <a:cubicBezTo>
                  <a:pt x="3980" y="71024"/>
                  <a:pt x="12446" y="75522"/>
                  <a:pt x="10859" y="73141"/>
                </a:cubicBezTo>
                <a:cubicBezTo>
                  <a:pt x="9271" y="70760"/>
                  <a:pt x="-4222" y="56472"/>
                  <a:pt x="1334" y="44566"/>
                </a:cubicBezTo>
                <a:cubicBezTo>
                  <a:pt x="6890" y="32660"/>
                  <a:pt x="50546" y="-2265"/>
                  <a:pt x="52134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フリーフォーム: 図形 213">
            <a:extLst>
              <a:ext uri="{FF2B5EF4-FFF2-40B4-BE49-F238E27FC236}">
                <a16:creationId xmlns:a16="http://schemas.microsoft.com/office/drawing/2014/main" id="{706AB56B-167E-4FEE-8EB6-DD2856FABA3F}"/>
              </a:ext>
            </a:extLst>
          </p:cNvPr>
          <p:cNvSpPr/>
          <p:nvPr/>
        </p:nvSpPr>
        <p:spPr>
          <a:xfrm>
            <a:off x="2878512" y="5539484"/>
            <a:ext cx="161816" cy="93002"/>
          </a:xfrm>
          <a:custGeom>
            <a:avLst/>
            <a:gdLst>
              <a:gd name="connsiteX0" fmla="*/ 1213 w 161816"/>
              <a:gd name="connsiteY0" fmla="*/ 92966 h 93002"/>
              <a:gd name="connsiteX1" fmla="*/ 42488 w 161816"/>
              <a:gd name="connsiteY1" fmla="*/ 31054 h 93002"/>
              <a:gd name="connsiteX2" fmla="*/ 147263 w 161816"/>
              <a:gd name="connsiteY2" fmla="*/ 15179 h 93002"/>
              <a:gd name="connsiteX3" fmla="*/ 159963 w 161816"/>
              <a:gd name="connsiteY3" fmla="*/ 40579 h 93002"/>
              <a:gd name="connsiteX4" fmla="*/ 137738 w 161816"/>
              <a:gd name="connsiteY4" fmla="*/ 891 h 93002"/>
              <a:gd name="connsiteX5" fmla="*/ 75826 w 161816"/>
              <a:gd name="connsiteY5" fmla="*/ 12004 h 93002"/>
              <a:gd name="connsiteX6" fmla="*/ 15501 w 161816"/>
              <a:gd name="connsiteY6" fmla="*/ 21529 h 93002"/>
              <a:gd name="connsiteX7" fmla="*/ 1213 w 161816"/>
              <a:gd name="connsiteY7" fmla="*/ 92966 h 93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816" h="93002">
                <a:moveTo>
                  <a:pt x="1213" y="92966"/>
                </a:moveTo>
                <a:cubicBezTo>
                  <a:pt x="5711" y="94553"/>
                  <a:pt x="18146" y="44018"/>
                  <a:pt x="42488" y="31054"/>
                </a:cubicBezTo>
                <a:cubicBezTo>
                  <a:pt x="66830" y="18090"/>
                  <a:pt x="127684" y="13592"/>
                  <a:pt x="147263" y="15179"/>
                </a:cubicBezTo>
                <a:cubicBezTo>
                  <a:pt x="166842" y="16766"/>
                  <a:pt x="161550" y="42960"/>
                  <a:pt x="159963" y="40579"/>
                </a:cubicBezTo>
                <a:cubicBezTo>
                  <a:pt x="158376" y="38198"/>
                  <a:pt x="151761" y="5654"/>
                  <a:pt x="137738" y="891"/>
                </a:cubicBezTo>
                <a:cubicBezTo>
                  <a:pt x="123715" y="-3872"/>
                  <a:pt x="75826" y="12004"/>
                  <a:pt x="75826" y="12004"/>
                </a:cubicBezTo>
                <a:cubicBezTo>
                  <a:pt x="55453" y="15444"/>
                  <a:pt x="25555" y="13062"/>
                  <a:pt x="15501" y="21529"/>
                </a:cubicBezTo>
                <a:cubicBezTo>
                  <a:pt x="5447" y="29996"/>
                  <a:pt x="-3285" y="91379"/>
                  <a:pt x="1213" y="929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" name="フリーフォーム: 図形 214">
            <a:extLst>
              <a:ext uri="{FF2B5EF4-FFF2-40B4-BE49-F238E27FC236}">
                <a16:creationId xmlns:a16="http://schemas.microsoft.com/office/drawing/2014/main" id="{E7E9A52A-E21F-42BD-B527-8C4553FB4C2B}"/>
              </a:ext>
            </a:extLst>
          </p:cNvPr>
          <p:cNvSpPr/>
          <p:nvPr/>
        </p:nvSpPr>
        <p:spPr>
          <a:xfrm>
            <a:off x="2874886" y="5586032"/>
            <a:ext cx="167047" cy="57714"/>
          </a:xfrm>
          <a:custGeom>
            <a:avLst/>
            <a:gdLst>
              <a:gd name="connsiteX0" fmla="*/ 77 w 167047"/>
              <a:gd name="connsiteY0" fmla="*/ 57531 h 57714"/>
              <a:gd name="connsiteX1" fmla="*/ 104852 w 167047"/>
              <a:gd name="connsiteY1" fmla="*/ 28956 h 57714"/>
              <a:gd name="connsiteX2" fmla="*/ 166764 w 167047"/>
              <a:gd name="connsiteY2" fmla="*/ 381 h 57714"/>
              <a:gd name="connsiteX3" fmla="*/ 122314 w 167047"/>
              <a:gd name="connsiteY3" fmla="*/ 14668 h 57714"/>
              <a:gd name="connsiteX4" fmla="*/ 77 w 167047"/>
              <a:gd name="connsiteY4" fmla="*/ 57531 h 5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7047" h="57714">
                <a:moveTo>
                  <a:pt x="77" y="57531"/>
                </a:moveTo>
                <a:cubicBezTo>
                  <a:pt x="-2833" y="59912"/>
                  <a:pt x="77071" y="38481"/>
                  <a:pt x="104852" y="28956"/>
                </a:cubicBezTo>
                <a:cubicBezTo>
                  <a:pt x="132633" y="19431"/>
                  <a:pt x="163854" y="2762"/>
                  <a:pt x="166764" y="381"/>
                </a:cubicBezTo>
                <a:cubicBezTo>
                  <a:pt x="169674" y="-2000"/>
                  <a:pt x="149831" y="7260"/>
                  <a:pt x="122314" y="14668"/>
                </a:cubicBezTo>
                <a:cubicBezTo>
                  <a:pt x="94797" y="22076"/>
                  <a:pt x="2987" y="55150"/>
                  <a:pt x="77" y="575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" name="フリーフォーム: 図形 215">
            <a:extLst>
              <a:ext uri="{FF2B5EF4-FFF2-40B4-BE49-F238E27FC236}">
                <a16:creationId xmlns:a16="http://schemas.microsoft.com/office/drawing/2014/main" id="{A3AD8DBD-8A49-4343-BCCE-D2A6B423E5CE}"/>
              </a:ext>
            </a:extLst>
          </p:cNvPr>
          <p:cNvSpPr/>
          <p:nvPr/>
        </p:nvSpPr>
        <p:spPr>
          <a:xfrm>
            <a:off x="2945811" y="5516033"/>
            <a:ext cx="178394" cy="497518"/>
          </a:xfrm>
          <a:custGeom>
            <a:avLst/>
            <a:gdLst>
              <a:gd name="connsiteX0" fmla="*/ 178389 w 178394"/>
              <a:gd name="connsiteY0" fmla="*/ 0 h 497518"/>
              <a:gd name="connsiteX1" fmla="*/ 152989 w 178394"/>
              <a:gd name="connsiteY1" fmla="*/ 234950 h 497518"/>
              <a:gd name="connsiteX2" fmla="*/ 129706 w 178394"/>
              <a:gd name="connsiteY2" fmla="*/ 268817 h 497518"/>
              <a:gd name="connsiteX3" fmla="*/ 76789 w 178394"/>
              <a:gd name="connsiteY3" fmla="*/ 315384 h 497518"/>
              <a:gd name="connsiteX4" fmla="*/ 34456 w 178394"/>
              <a:gd name="connsiteY4" fmla="*/ 361950 h 497518"/>
              <a:gd name="connsiteX5" fmla="*/ 589 w 178394"/>
              <a:gd name="connsiteY5" fmla="*/ 497417 h 497518"/>
              <a:gd name="connsiteX6" fmla="*/ 21756 w 178394"/>
              <a:gd name="connsiteY6" fmla="*/ 338667 h 497518"/>
              <a:gd name="connsiteX7" fmla="*/ 123356 w 178394"/>
              <a:gd name="connsiteY7" fmla="*/ 266700 h 497518"/>
              <a:gd name="connsiteX8" fmla="*/ 150872 w 178394"/>
              <a:gd name="connsiteY8" fmla="*/ 237067 h 497518"/>
              <a:gd name="connsiteX9" fmla="*/ 178389 w 178394"/>
              <a:gd name="connsiteY9" fmla="*/ 0 h 497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8394" h="497518">
                <a:moveTo>
                  <a:pt x="178389" y="0"/>
                </a:moveTo>
                <a:cubicBezTo>
                  <a:pt x="178742" y="-353"/>
                  <a:pt x="161103" y="190147"/>
                  <a:pt x="152989" y="234950"/>
                </a:cubicBezTo>
                <a:cubicBezTo>
                  <a:pt x="144875" y="279753"/>
                  <a:pt x="142406" y="255411"/>
                  <a:pt x="129706" y="268817"/>
                </a:cubicBezTo>
                <a:cubicBezTo>
                  <a:pt x="117006" y="282223"/>
                  <a:pt x="92664" y="299862"/>
                  <a:pt x="76789" y="315384"/>
                </a:cubicBezTo>
                <a:cubicBezTo>
                  <a:pt x="60914" y="330906"/>
                  <a:pt x="47156" y="331611"/>
                  <a:pt x="34456" y="361950"/>
                </a:cubicBezTo>
                <a:cubicBezTo>
                  <a:pt x="21756" y="392289"/>
                  <a:pt x="2706" y="501297"/>
                  <a:pt x="589" y="497417"/>
                </a:cubicBezTo>
                <a:cubicBezTo>
                  <a:pt x="-1528" y="493537"/>
                  <a:pt x="1295" y="377120"/>
                  <a:pt x="21756" y="338667"/>
                </a:cubicBezTo>
                <a:cubicBezTo>
                  <a:pt x="42217" y="300214"/>
                  <a:pt x="101837" y="283633"/>
                  <a:pt x="123356" y="266700"/>
                </a:cubicBezTo>
                <a:cubicBezTo>
                  <a:pt x="144875" y="249767"/>
                  <a:pt x="143464" y="279048"/>
                  <a:pt x="150872" y="237067"/>
                </a:cubicBezTo>
                <a:cubicBezTo>
                  <a:pt x="158280" y="195087"/>
                  <a:pt x="178036" y="353"/>
                  <a:pt x="17838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" name="フリーフォーム: 図形 216">
            <a:extLst>
              <a:ext uri="{FF2B5EF4-FFF2-40B4-BE49-F238E27FC236}">
                <a16:creationId xmlns:a16="http://schemas.microsoft.com/office/drawing/2014/main" id="{4C8EF0D1-B364-47EA-84D4-85102EACE1EC}"/>
              </a:ext>
            </a:extLst>
          </p:cNvPr>
          <p:cNvSpPr/>
          <p:nvPr/>
        </p:nvSpPr>
        <p:spPr>
          <a:xfrm>
            <a:off x="2857107" y="5646946"/>
            <a:ext cx="113200" cy="131131"/>
          </a:xfrm>
          <a:custGeom>
            <a:avLst/>
            <a:gdLst>
              <a:gd name="connsiteX0" fmla="*/ 393 w 113200"/>
              <a:gd name="connsiteY0" fmla="*/ 321 h 131131"/>
              <a:gd name="connsiteX1" fmla="*/ 110460 w 113200"/>
              <a:gd name="connsiteY1" fmla="*/ 127321 h 131131"/>
              <a:gd name="connsiteX2" fmla="*/ 74476 w 113200"/>
              <a:gd name="connsiteY2" fmla="*/ 91337 h 131131"/>
              <a:gd name="connsiteX3" fmla="*/ 393 w 113200"/>
              <a:gd name="connsiteY3" fmla="*/ 321 h 1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200" h="131131">
                <a:moveTo>
                  <a:pt x="393" y="321"/>
                </a:moveTo>
                <a:cubicBezTo>
                  <a:pt x="6390" y="6318"/>
                  <a:pt x="98113" y="112152"/>
                  <a:pt x="110460" y="127321"/>
                </a:cubicBezTo>
                <a:cubicBezTo>
                  <a:pt x="122807" y="142490"/>
                  <a:pt x="90351" y="108623"/>
                  <a:pt x="74476" y="91337"/>
                </a:cubicBezTo>
                <a:cubicBezTo>
                  <a:pt x="58601" y="74051"/>
                  <a:pt x="-5604" y="-5676"/>
                  <a:pt x="393" y="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" name="フリーフォーム: 図形 217">
            <a:extLst>
              <a:ext uri="{FF2B5EF4-FFF2-40B4-BE49-F238E27FC236}">
                <a16:creationId xmlns:a16="http://schemas.microsoft.com/office/drawing/2014/main" id="{18A0E891-2408-4D64-A5BF-2B313F8C29D9}"/>
              </a:ext>
            </a:extLst>
          </p:cNvPr>
          <p:cNvSpPr/>
          <p:nvPr/>
        </p:nvSpPr>
        <p:spPr>
          <a:xfrm>
            <a:off x="2998122" y="5596181"/>
            <a:ext cx="94875" cy="176259"/>
          </a:xfrm>
          <a:custGeom>
            <a:avLst/>
            <a:gdLst>
              <a:gd name="connsiteX0" fmla="*/ 94328 w 94875"/>
              <a:gd name="connsiteY0" fmla="*/ 286 h 176259"/>
              <a:gd name="connsiteX1" fmla="*/ 45645 w 94875"/>
              <a:gd name="connsiteY1" fmla="*/ 76486 h 176259"/>
              <a:gd name="connsiteX2" fmla="*/ 5428 w 94875"/>
              <a:gd name="connsiteY2" fmla="*/ 175969 h 176259"/>
              <a:gd name="connsiteX3" fmla="*/ 11778 w 94875"/>
              <a:gd name="connsiteY3" fmla="*/ 104002 h 176259"/>
              <a:gd name="connsiteX4" fmla="*/ 94328 w 94875"/>
              <a:gd name="connsiteY4" fmla="*/ 286 h 176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875" h="176259">
                <a:moveTo>
                  <a:pt x="94328" y="286"/>
                </a:moveTo>
                <a:cubicBezTo>
                  <a:pt x="99972" y="-4300"/>
                  <a:pt x="60462" y="47206"/>
                  <a:pt x="45645" y="76486"/>
                </a:cubicBezTo>
                <a:cubicBezTo>
                  <a:pt x="30828" y="105767"/>
                  <a:pt x="11072" y="171383"/>
                  <a:pt x="5428" y="175969"/>
                </a:cubicBezTo>
                <a:cubicBezTo>
                  <a:pt x="-216" y="180555"/>
                  <a:pt x="-5508" y="129755"/>
                  <a:pt x="11778" y="104002"/>
                </a:cubicBezTo>
                <a:cubicBezTo>
                  <a:pt x="29064" y="78249"/>
                  <a:pt x="88684" y="4872"/>
                  <a:pt x="94328" y="2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" name="フリーフォーム: 図形 218">
            <a:extLst>
              <a:ext uri="{FF2B5EF4-FFF2-40B4-BE49-F238E27FC236}">
                <a16:creationId xmlns:a16="http://schemas.microsoft.com/office/drawing/2014/main" id="{49F712F0-18D7-45AA-A9EC-6CB0529BB4DB}"/>
              </a:ext>
            </a:extLst>
          </p:cNvPr>
          <p:cNvSpPr/>
          <p:nvPr/>
        </p:nvSpPr>
        <p:spPr>
          <a:xfrm>
            <a:off x="3090351" y="5472347"/>
            <a:ext cx="67246" cy="312457"/>
          </a:xfrm>
          <a:custGeom>
            <a:avLst/>
            <a:gdLst>
              <a:gd name="connsiteX0" fmla="*/ 67187 w 67246"/>
              <a:gd name="connsiteY0" fmla="*/ 1353 h 312457"/>
              <a:gd name="connsiteX1" fmla="*/ 37024 w 67246"/>
              <a:gd name="connsiteY1" fmla="*/ 125178 h 312457"/>
              <a:gd name="connsiteX2" fmla="*/ 3687 w 67246"/>
              <a:gd name="connsiteY2" fmla="*/ 306153 h 312457"/>
              <a:gd name="connsiteX3" fmla="*/ 3687 w 67246"/>
              <a:gd name="connsiteY3" fmla="*/ 252178 h 312457"/>
              <a:gd name="connsiteX4" fmla="*/ 29087 w 67246"/>
              <a:gd name="connsiteY4" fmla="*/ 69616 h 312457"/>
              <a:gd name="connsiteX5" fmla="*/ 67187 w 67246"/>
              <a:gd name="connsiteY5" fmla="*/ 1353 h 31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246" h="312457">
                <a:moveTo>
                  <a:pt x="67187" y="1353"/>
                </a:moveTo>
                <a:cubicBezTo>
                  <a:pt x="68510" y="10613"/>
                  <a:pt x="47607" y="74378"/>
                  <a:pt x="37024" y="125178"/>
                </a:cubicBezTo>
                <a:cubicBezTo>
                  <a:pt x="26441" y="175978"/>
                  <a:pt x="9243" y="284986"/>
                  <a:pt x="3687" y="306153"/>
                </a:cubicBezTo>
                <a:cubicBezTo>
                  <a:pt x="-1869" y="327320"/>
                  <a:pt x="-546" y="291601"/>
                  <a:pt x="3687" y="252178"/>
                </a:cubicBezTo>
                <a:cubicBezTo>
                  <a:pt x="7920" y="212755"/>
                  <a:pt x="20620" y="107187"/>
                  <a:pt x="29087" y="69616"/>
                </a:cubicBezTo>
                <a:cubicBezTo>
                  <a:pt x="37554" y="32045"/>
                  <a:pt x="65864" y="-7907"/>
                  <a:pt x="67187" y="13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" name="フリーフォーム: 図形 219">
            <a:extLst>
              <a:ext uri="{FF2B5EF4-FFF2-40B4-BE49-F238E27FC236}">
                <a16:creationId xmlns:a16="http://schemas.microsoft.com/office/drawing/2014/main" id="{D7CED80D-B92F-4437-95B8-81D87F7AF8F6}"/>
              </a:ext>
            </a:extLst>
          </p:cNvPr>
          <p:cNvSpPr/>
          <p:nvPr/>
        </p:nvSpPr>
        <p:spPr>
          <a:xfrm>
            <a:off x="2613891" y="4676400"/>
            <a:ext cx="605837" cy="198910"/>
          </a:xfrm>
          <a:custGeom>
            <a:avLst/>
            <a:gdLst>
              <a:gd name="connsiteX0" fmla="*/ 4426 w 605837"/>
              <a:gd name="connsiteY0" fmla="*/ 198283 h 198910"/>
              <a:gd name="connsiteX1" fmla="*/ 101792 w 605837"/>
              <a:gd name="connsiteY1" fmla="*/ 107267 h 198910"/>
              <a:gd name="connsiteX2" fmla="*/ 226676 w 605837"/>
              <a:gd name="connsiteY2" fmla="*/ 79750 h 198910"/>
              <a:gd name="connsiteX3" fmla="*/ 603442 w 605837"/>
              <a:gd name="connsiteY3" fmla="*/ 1433 h 198910"/>
              <a:gd name="connsiteX4" fmla="*/ 381192 w 605837"/>
              <a:gd name="connsiteY4" fmla="*/ 31067 h 198910"/>
              <a:gd name="connsiteX5" fmla="*/ 249959 w 605837"/>
              <a:gd name="connsiteY5" fmla="*/ 56467 h 198910"/>
              <a:gd name="connsiteX6" fmla="*/ 4426 w 605837"/>
              <a:gd name="connsiteY6" fmla="*/ 198283 h 198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5837" h="198910">
                <a:moveTo>
                  <a:pt x="4426" y="198283"/>
                </a:moveTo>
                <a:cubicBezTo>
                  <a:pt x="-20268" y="206750"/>
                  <a:pt x="64750" y="127023"/>
                  <a:pt x="101792" y="107267"/>
                </a:cubicBezTo>
                <a:cubicBezTo>
                  <a:pt x="138834" y="87511"/>
                  <a:pt x="226676" y="79750"/>
                  <a:pt x="226676" y="79750"/>
                </a:cubicBezTo>
                <a:lnTo>
                  <a:pt x="603442" y="1433"/>
                </a:lnTo>
                <a:cubicBezTo>
                  <a:pt x="629195" y="-6681"/>
                  <a:pt x="440106" y="21895"/>
                  <a:pt x="381192" y="31067"/>
                </a:cubicBezTo>
                <a:cubicBezTo>
                  <a:pt x="322278" y="40239"/>
                  <a:pt x="308873" y="34242"/>
                  <a:pt x="249959" y="56467"/>
                </a:cubicBezTo>
                <a:cubicBezTo>
                  <a:pt x="191045" y="78692"/>
                  <a:pt x="29120" y="189816"/>
                  <a:pt x="4426" y="1982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フリーフォーム: 図形 220">
            <a:extLst>
              <a:ext uri="{FF2B5EF4-FFF2-40B4-BE49-F238E27FC236}">
                <a16:creationId xmlns:a16="http://schemas.microsoft.com/office/drawing/2014/main" id="{8A9C2539-24F2-4EBB-A5B1-A2688BCCE592}"/>
              </a:ext>
            </a:extLst>
          </p:cNvPr>
          <p:cNvSpPr/>
          <p:nvPr/>
        </p:nvSpPr>
        <p:spPr>
          <a:xfrm>
            <a:off x="3261624" y="4692589"/>
            <a:ext cx="75451" cy="264936"/>
          </a:xfrm>
          <a:custGeom>
            <a:avLst/>
            <a:gdLst>
              <a:gd name="connsiteX0" fmla="*/ 159 w 75451"/>
              <a:gd name="connsiteY0" fmla="*/ 61 h 264936"/>
              <a:gd name="connsiteX1" fmla="*/ 53076 w 75451"/>
              <a:gd name="connsiteY1" fmla="*/ 152461 h 264936"/>
              <a:gd name="connsiteX2" fmla="*/ 65776 w 75451"/>
              <a:gd name="connsiteY2" fmla="*/ 213844 h 264936"/>
              <a:gd name="connsiteX3" fmla="*/ 65776 w 75451"/>
              <a:gd name="connsiteY3" fmla="*/ 262528 h 264936"/>
              <a:gd name="connsiteX4" fmla="*/ 72126 w 75451"/>
              <a:gd name="connsiteY4" fmla="*/ 135528 h 264936"/>
              <a:gd name="connsiteX5" fmla="*/ 159 w 75451"/>
              <a:gd name="connsiteY5" fmla="*/ 61 h 26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451" h="264936">
                <a:moveTo>
                  <a:pt x="159" y="61"/>
                </a:moveTo>
                <a:cubicBezTo>
                  <a:pt x="-3016" y="2883"/>
                  <a:pt x="42140" y="116831"/>
                  <a:pt x="53076" y="152461"/>
                </a:cubicBezTo>
                <a:cubicBezTo>
                  <a:pt x="64012" y="188091"/>
                  <a:pt x="63659" y="195499"/>
                  <a:pt x="65776" y="213844"/>
                </a:cubicBezTo>
                <a:cubicBezTo>
                  <a:pt x="67893" y="232189"/>
                  <a:pt x="64718" y="275581"/>
                  <a:pt x="65776" y="262528"/>
                </a:cubicBezTo>
                <a:cubicBezTo>
                  <a:pt x="66834" y="249475"/>
                  <a:pt x="82004" y="178567"/>
                  <a:pt x="72126" y="135528"/>
                </a:cubicBezTo>
                <a:cubicBezTo>
                  <a:pt x="62248" y="92489"/>
                  <a:pt x="3334" y="-2761"/>
                  <a:pt x="159" y="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フリーフォーム: 図形 221">
            <a:extLst>
              <a:ext uri="{FF2B5EF4-FFF2-40B4-BE49-F238E27FC236}">
                <a16:creationId xmlns:a16="http://schemas.microsoft.com/office/drawing/2014/main" id="{D55C6DA2-1525-46E5-AFEF-07C2417CE60C}"/>
              </a:ext>
            </a:extLst>
          </p:cNvPr>
          <p:cNvSpPr/>
          <p:nvPr/>
        </p:nvSpPr>
        <p:spPr>
          <a:xfrm>
            <a:off x="2681817" y="4770031"/>
            <a:ext cx="262467" cy="98412"/>
          </a:xfrm>
          <a:custGeom>
            <a:avLst/>
            <a:gdLst>
              <a:gd name="connsiteX0" fmla="*/ 0 w 262467"/>
              <a:gd name="connsiteY0" fmla="*/ 98302 h 98412"/>
              <a:gd name="connsiteX1" fmla="*/ 154516 w 262467"/>
              <a:gd name="connsiteY1" fmla="*/ 32686 h 98412"/>
              <a:gd name="connsiteX2" fmla="*/ 262466 w 262467"/>
              <a:gd name="connsiteY2" fmla="*/ 936 h 98412"/>
              <a:gd name="connsiteX3" fmla="*/ 156633 w 262467"/>
              <a:gd name="connsiteY3" fmla="*/ 15752 h 98412"/>
              <a:gd name="connsiteX4" fmla="*/ 0 w 262467"/>
              <a:gd name="connsiteY4" fmla="*/ 98302 h 9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2467" h="98412">
                <a:moveTo>
                  <a:pt x="0" y="98302"/>
                </a:moveTo>
                <a:cubicBezTo>
                  <a:pt x="-353" y="101124"/>
                  <a:pt x="110772" y="48914"/>
                  <a:pt x="154516" y="32686"/>
                </a:cubicBezTo>
                <a:cubicBezTo>
                  <a:pt x="198260" y="16458"/>
                  <a:pt x="262113" y="3758"/>
                  <a:pt x="262466" y="936"/>
                </a:cubicBezTo>
                <a:cubicBezTo>
                  <a:pt x="262819" y="-1886"/>
                  <a:pt x="196850" y="1288"/>
                  <a:pt x="156633" y="15752"/>
                </a:cubicBezTo>
                <a:cubicBezTo>
                  <a:pt x="116416" y="30216"/>
                  <a:pt x="353" y="95480"/>
                  <a:pt x="0" y="983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フリーフォーム: 図形 222">
            <a:extLst>
              <a:ext uri="{FF2B5EF4-FFF2-40B4-BE49-F238E27FC236}">
                <a16:creationId xmlns:a16="http://schemas.microsoft.com/office/drawing/2014/main" id="{E4DD9D62-F3B4-4A8F-BFDE-969348C3ACDC}"/>
              </a:ext>
            </a:extLst>
          </p:cNvPr>
          <p:cNvSpPr/>
          <p:nvPr/>
        </p:nvSpPr>
        <p:spPr>
          <a:xfrm>
            <a:off x="2940042" y="4820610"/>
            <a:ext cx="300750" cy="83660"/>
          </a:xfrm>
          <a:custGeom>
            <a:avLst/>
            <a:gdLst>
              <a:gd name="connsiteX0" fmla="*/ 8 w 300750"/>
              <a:gd name="connsiteY0" fmla="*/ 45607 h 83660"/>
              <a:gd name="connsiteX1" fmla="*/ 207441 w 300750"/>
              <a:gd name="connsiteY1" fmla="*/ 62540 h 83660"/>
              <a:gd name="connsiteX2" fmla="*/ 247658 w 300750"/>
              <a:gd name="connsiteY2" fmla="*/ 32907 h 83660"/>
              <a:gd name="connsiteX3" fmla="*/ 273058 w 300750"/>
              <a:gd name="connsiteY3" fmla="*/ 15973 h 83660"/>
              <a:gd name="connsiteX4" fmla="*/ 285758 w 300750"/>
              <a:gd name="connsiteY4" fmla="*/ 56190 h 83660"/>
              <a:gd name="connsiteX5" fmla="*/ 300575 w 300750"/>
              <a:gd name="connsiteY5" fmla="*/ 81590 h 83660"/>
              <a:gd name="connsiteX6" fmla="*/ 275175 w 300750"/>
              <a:gd name="connsiteY6" fmla="*/ 1157 h 83660"/>
              <a:gd name="connsiteX7" fmla="*/ 232841 w 300750"/>
              <a:gd name="connsiteY7" fmla="*/ 35023 h 83660"/>
              <a:gd name="connsiteX8" fmla="*/ 215908 w 300750"/>
              <a:gd name="connsiteY8" fmla="*/ 49840 h 83660"/>
              <a:gd name="connsiteX9" fmla="*/ 8 w 300750"/>
              <a:gd name="connsiteY9" fmla="*/ 45607 h 83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0750" h="83660">
                <a:moveTo>
                  <a:pt x="8" y="45607"/>
                </a:moveTo>
                <a:cubicBezTo>
                  <a:pt x="-1403" y="47724"/>
                  <a:pt x="166166" y="64657"/>
                  <a:pt x="207441" y="62540"/>
                </a:cubicBezTo>
                <a:cubicBezTo>
                  <a:pt x="248716" y="60423"/>
                  <a:pt x="236722" y="40668"/>
                  <a:pt x="247658" y="32907"/>
                </a:cubicBezTo>
                <a:cubicBezTo>
                  <a:pt x="258594" y="25146"/>
                  <a:pt x="266708" y="12092"/>
                  <a:pt x="273058" y="15973"/>
                </a:cubicBezTo>
                <a:cubicBezTo>
                  <a:pt x="279408" y="19853"/>
                  <a:pt x="281172" y="45254"/>
                  <a:pt x="285758" y="56190"/>
                </a:cubicBezTo>
                <a:cubicBezTo>
                  <a:pt x="290344" y="67126"/>
                  <a:pt x="302339" y="90762"/>
                  <a:pt x="300575" y="81590"/>
                </a:cubicBezTo>
                <a:cubicBezTo>
                  <a:pt x="298811" y="72418"/>
                  <a:pt x="286464" y="8918"/>
                  <a:pt x="275175" y="1157"/>
                </a:cubicBezTo>
                <a:cubicBezTo>
                  <a:pt x="263886" y="-6604"/>
                  <a:pt x="242719" y="26909"/>
                  <a:pt x="232841" y="35023"/>
                </a:cubicBezTo>
                <a:cubicBezTo>
                  <a:pt x="222963" y="43137"/>
                  <a:pt x="253655" y="47723"/>
                  <a:pt x="215908" y="49840"/>
                </a:cubicBezTo>
                <a:cubicBezTo>
                  <a:pt x="178161" y="51957"/>
                  <a:pt x="1419" y="43490"/>
                  <a:pt x="8" y="456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" name="フリーフォーム: 図形 223">
            <a:extLst>
              <a:ext uri="{FF2B5EF4-FFF2-40B4-BE49-F238E27FC236}">
                <a16:creationId xmlns:a16="http://schemas.microsoft.com/office/drawing/2014/main" id="{DBFD591B-8874-452D-B7ED-9A3449E9786D}"/>
              </a:ext>
            </a:extLst>
          </p:cNvPr>
          <p:cNvSpPr/>
          <p:nvPr/>
        </p:nvSpPr>
        <p:spPr>
          <a:xfrm>
            <a:off x="3048000" y="4747642"/>
            <a:ext cx="215135" cy="67800"/>
          </a:xfrm>
          <a:custGeom>
            <a:avLst/>
            <a:gdLst>
              <a:gd name="connsiteX0" fmla="*/ 0 w 215135"/>
              <a:gd name="connsiteY0" fmla="*/ 55075 h 67800"/>
              <a:gd name="connsiteX1" fmla="*/ 188383 w 215135"/>
              <a:gd name="connsiteY1" fmla="*/ 8508 h 67800"/>
              <a:gd name="connsiteX2" fmla="*/ 213783 w 215135"/>
              <a:gd name="connsiteY2" fmla="*/ 67775 h 67800"/>
              <a:gd name="connsiteX3" fmla="*/ 190500 w 215135"/>
              <a:gd name="connsiteY3" fmla="*/ 41 h 67800"/>
              <a:gd name="connsiteX4" fmla="*/ 0 w 215135"/>
              <a:gd name="connsiteY4" fmla="*/ 55075 h 6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5135" h="67800">
                <a:moveTo>
                  <a:pt x="0" y="55075"/>
                </a:moveTo>
                <a:cubicBezTo>
                  <a:pt x="-353" y="56486"/>
                  <a:pt x="152753" y="6391"/>
                  <a:pt x="188383" y="8508"/>
                </a:cubicBezTo>
                <a:cubicBezTo>
                  <a:pt x="224013" y="10625"/>
                  <a:pt x="213430" y="69186"/>
                  <a:pt x="213783" y="67775"/>
                </a:cubicBezTo>
                <a:cubicBezTo>
                  <a:pt x="214136" y="66364"/>
                  <a:pt x="222955" y="1805"/>
                  <a:pt x="190500" y="41"/>
                </a:cubicBezTo>
                <a:cubicBezTo>
                  <a:pt x="158045" y="-1723"/>
                  <a:pt x="353" y="53664"/>
                  <a:pt x="0" y="550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" name="フリーフォーム: 図形 224">
            <a:extLst>
              <a:ext uri="{FF2B5EF4-FFF2-40B4-BE49-F238E27FC236}">
                <a16:creationId xmlns:a16="http://schemas.microsoft.com/office/drawing/2014/main" id="{D2F99798-54DA-4112-A394-E67A22232ED1}"/>
              </a:ext>
            </a:extLst>
          </p:cNvPr>
          <p:cNvSpPr/>
          <p:nvPr/>
        </p:nvSpPr>
        <p:spPr>
          <a:xfrm>
            <a:off x="3012964" y="4498962"/>
            <a:ext cx="186077" cy="204812"/>
          </a:xfrm>
          <a:custGeom>
            <a:avLst/>
            <a:gdLst>
              <a:gd name="connsiteX0" fmla="*/ 185849 w 186077"/>
              <a:gd name="connsiteY0" fmla="*/ 13 h 204812"/>
              <a:gd name="connsiteX1" fmla="*/ 122349 w 186077"/>
              <a:gd name="connsiteY1" fmla="*/ 95263 h 204812"/>
              <a:gd name="connsiteX2" fmla="*/ 111 w 186077"/>
              <a:gd name="connsiteY2" fmla="*/ 204801 h 204812"/>
              <a:gd name="connsiteX3" fmla="*/ 101711 w 186077"/>
              <a:gd name="connsiteY3" fmla="*/ 101613 h 204812"/>
              <a:gd name="connsiteX4" fmla="*/ 185849 w 186077"/>
              <a:gd name="connsiteY4" fmla="*/ 13 h 2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6077" h="204812">
                <a:moveTo>
                  <a:pt x="185849" y="13"/>
                </a:moveTo>
                <a:cubicBezTo>
                  <a:pt x="189288" y="-1045"/>
                  <a:pt x="153305" y="61132"/>
                  <a:pt x="122349" y="95263"/>
                </a:cubicBezTo>
                <a:cubicBezTo>
                  <a:pt x="91393" y="129394"/>
                  <a:pt x="3550" y="203743"/>
                  <a:pt x="111" y="204801"/>
                </a:cubicBezTo>
                <a:cubicBezTo>
                  <a:pt x="-3328" y="205859"/>
                  <a:pt x="73930" y="132304"/>
                  <a:pt x="101711" y="101613"/>
                </a:cubicBezTo>
                <a:cubicBezTo>
                  <a:pt x="129492" y="70922"/>
                  <a:pt x="182410" y="1071"/>
                  <a:pt x="185849" y="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" name="フリーフォーム: 図形 225">
            <a:extLst>
              <a:ext uri="{FF2B5EF4-FFF2-40B4-BE49-F238E27FC236}">
                <a16:creationId xmlns:a16="http://schemas.microsoft.com/office/drawing/2014/main" id="{FD27C2FC-15A5-4B5E-BBE5-63DE12BB5479}"/>
              </a:ext>
            </a:extLst>
          </p:cNvPr>
          <p:cNvSpPr/>
          <p:nvPr/>
        </p:nvSpPr>
        <p:spPr>
          <a:xfrm>
            <a:off x="3131845" y="4562210"/>
            <a:ext cx="142215" cy="144900"/>
          </a:xfrm>
          <a:custGeom>
            <a:avLst/>
            <a:gdLst>
              <a:gd name="connsiteX0" fmla="*/ 293 w 142215"/>
              <a:gd name="connsiteY0" fmla="*/ 35190 h 144900"/>
              <a:gd name="connsiteX1" fmla="*/ 90780 w 142215"/>
              <a:gd name="connsiteY1" fmla="*/ 1853 h 144900"/>
              <a:gd name="connsiteX2" fmla="*/ 127293 w 142215"/>
              <a:gd name="connsiteY2" fmla="*/ 9790 h 144900"/>
              <a:gd name="connsiteX3" fmla="*/ 139993 w 142215"/>
              <a:gd name="connsiteY3" fmla="*/ 55828 h 144900"/>
              <a:gd name="connsiteX4" fmla="*/ 139993 w 142215"/>
              <a:gd name="connsiteY4" fmla="*/ 78053 h 144900"/>
              <a:gd name="connsiteX5" fmla="*/ 117768 w 142215"/>
              <a:gd name="connsiteY5" fmla="*/ 144728 h 144900"/>
              <a:gd name="connsiteX6" fmla="*/ 135230 w 142215"/>
              <a:gd name="connsiteY6" fmla="*/ 95515 h 144900"/>
              <a:gd name="connsiteX7" fmla="*/ 132055 w 142215"/>
              <a:gd name="connsiteY7" fmla="*/ 39953 h 144900"/>
              <a:gd name="connsiteX8" fmla="*/ 124118 w 142215"/>
              <a:gd name="connsiteY8" fmla="*/ 24078 h 144900"/>
              <a:gd name="connsiteX9" fmla="*/ 293 w 142215"/>
              <a:gd name="connsiteY9" fmla="*/ 35190 h 14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215" h="144900">
                <a:moveTo>
                  <a:pt x="293" y="35190"/>
                </a:moveTo>
                <a:cubicBezTo>
                  <a:pt x="-5263" y="31486"/>
                  <a:pt x="69613" y="6086"/>
                  <a:pt x="90780" y="1853"/>
                </a:cubicBezTo>
                <a:cubicBezTo>
                  <a:pt x="111947" y="-2380"/>
                  <a:pt x="119091" y="794"/>
                  <a:pt x="127293" y="9790"/>
                </a:cubicBezTo>
                <a:cubicBezTo>
                  <a:pt x="135495" y="18786"/>
                  <a:pt x="137876" y="44451"/>
                  <a:pt x="139993" y="55828"/>
                </a:cubicBezTo>
                <a:cubicBezTo>
                  <a:pt x="142110" y="67205"/>
                  <a:pt x="143697" y="63236"/>
                  <a:pt x="139993" y="78053"/>
                </a:cubicBezTo>
                <a:cubicBezTo>
                  <a:pt x="136289" y="92870"/>
                  <a:pt x="118562" y="141818"/>
                  <a:pt x="117768" y="144728"/>
                </a:cubicBezTo>
                <a:cubicBezTo>
                  <a:pt x="116974" y="147638"/>
                  <a:pt x="132849" y="112977"/>
                  <a:pt x="135230" y="95515"/>
                </a:cubicBezTo>
                <a:cubicBezTo>
                  <a:pt x="137611" y="78053"/>
                  <a:pt x="133907" y="51859"/>
                  <a:pt x="132055" y="39953"/>
                </a:cubicBezTo>
                <a:cubicBezTo>
                  <a:pt x="130203" y="28047"/>
                  <a:pt x="145020" y="24607"/>
                  <a:pt x="124118" y="24078"/>
                </a:cubicBezTo>
                <a:cubicBezTo>
                  <a:pt x="103216" y="23549"/>
                  <a:pt x="5849" y="38894"/>
                  <a:pt x="293" y="35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" name="フリーフォーム: 図形 226">
            <a:extLst>
              <a:ext uri="{FF2B5EF4-FFF2-40B4-BE49-F238E27FC236}">
                <a16:creationId xmlns:a16="http://schemas.microsoft.com/office/drawing/2014/main" id="{95741942-9AD6-4149-BC17-351A0CA2A5A6}"/>
              </a:ext>
            </a:extLst>
          </p:cNvPr>
          <p:cNvSpPr/>
          <p:nvPr/>
        </p:nvSpPr>
        <p:spPr>
          <a:xfrm>
            <a:off x="3159125" y="4503679"/>
            <a:ext cx="125630" cy="115953"/>
          </a:xfrm>
          <a:custGeom>
            <a:avLst/>
            <a:gdLst>
              <a:gd name="connsiteX0" fmla="*/ 0 w 125630"/>
              <a:gd name="connsiteY0" fmla="*/ 60384 h 115953"/>
              <a:gd name="connsiteX1" fmla="*/ 90488 w 125630"/>
              <a:gd name="connsiteY1" fmla="*/ 47684 h 115953"/>
              <a:gd name="connsiteX2" fmla="*/ 109538 w 125630"/>
              <a:gd name="connsiteY2" fmla="*/ 115946 h 115953"/>
              <a:gd name="connsiteX3" fmla="*/ 96838 w 125630"/>
              <a:gd name="connsiteY3" fmla="*/ 42921 h 115953"/>
              <a:gd name="connsiteX4" fmla="*/ 103188 w 125630"/>
              <a:gd name="connsiteY4" fmla="*/ 27046 h 115953"/>
              <a:gd name="connsiteX5" fmla="*/ 42863 w 125630"/>
              <a:gd name="connsiteY5" fmla="*/ 59 h 115953"/>
              <a:gd name="connsiteX6" fmla="*/ 123825 w 125630"/>
              <a:gd name="connsiteY6" fmla="*/ 34984 h 115953"/>
              <a:gd name="connsiteX7" fmla="*/ 98425 w 125630"/>
              <a:gd name="connsiteY7" fmla="*/ 77846 h 115953"/>
              <a:gd name="connsiteX8" fmla="*/ 90488 w 125630"/>
              <a:gd name="connsiteY8" fmla="*/ 54034 h 115953"/>
              <a:gd name="connsiteX9" fmla="*/ 0 w 125630"/>
              <a:gd name="connsiteY9" fmla="*/ 60384 h 115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630" h="115953">
                <a:moveTo>
                  <a:pt x="0" y="60384"/>
                </a:moveTo>
                <a:cubicBezTo>
                  <a:pt x="0" y="59326"/>
                  <a:pt x="72232" y="38424"/>
                  <a:pt x="90488" y="47684"/>
                </a:cubicBezTo>
                <a:cubicBezTo>
                  <a:pt x="108744" y="56944"/>
                  <a:pt x="108480" y="116740"/>
                  <a:pt x="109538" y="115946"/>
                </a:cubicBezTo>
                <a:cubicBezTo>
                  <a:pt x="110596" y="115152"/>
                  <a:pt x="97896" y="57738"/>
                  <a:pt x="96838" y="42921"/>
                </a:cubicBezTo>
                <a:cubicBezTo>
                  <a:pt x="95780" y="28104"/>
                  <a:pt x="112184" y="34190"/>
                  <a:pt x="103188" y="27046"/>
                </a:cubicBezTo>
                <a:cubicBezTo>
                  <a:pt x="94192" y="19902"/>
                  <a:pt x="39424" y="-1264"/>
                  <a:pt x="42863" y="59"/>
                </a:cubicBezTo>
                <a:cubicBezTo>
                  <a:pt x="46302" y="1382"/>
                  <a:pt x="114565" y="22019"/>
                  <a:pt x="123825" y="34984"/>
                </a:cubicBezTo>
                <a:cubicBezTo>
                  <a:pt x="133085" y="47948"/>
                  <a:pt x="103981" y="74671"/>
                  <a:pt x="98425" y="77846"/>
                </a:cubicBezTo>
                <a:cubicBezTo>
                  <a:pt x="92869" y="81021"/>
                  <a:pt x="104775" y="57209"/>
                  <a:pt x="90488" y="54034"/>
                </a:cubicBezTo>
                <a:cubicBezTo>
                  <a:pt x="76201" y="50859"/>
                  <a:pt x="0" y="61442"/>
                  <a:pt x="0" y="603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フリーフォーム: 図形 227">
            <a:extLst>
              <a:ext uri="{FF2B5EF4-FFF2-40B4-BE49-F238E27FC236}">
                <a16:creationId xmlns:a16="http://schemas.microsoft.com/office/drawing/2014/main" id="{E89A85D0-6748-4B8E-B1C1-DF1A386CC26A}"/>
              </a:ext>
            </a:extLst>
          </p:cNvPr>
          <p:cNvSpPr/>
          <p:nvPr/>
        </p:nvSpPr>
        <p:spPr>
          <a:xfrm>
            <a:off x="2279719" y="6328827"/>
            <a:ext cx="432838" cy="532605"/>
          </a:xfrm>
          <a:custGeom>
            <a:avLst/>
            <a:gdLst>
              <a:gd name="connsiteX0" fmla="*/ 431731 w 432838"/>
              <a:gd name="connsiteY0" fmla="*/ 2123 h 532605"/>
              <a:gd name="connsiteX1" fmla="*/ 238056 w 432838"/>
              <a:gd name="connsiteY1" fmla="*/ 138648 h 532605"/>
              <a:gd name="connsiteX2" fmla="*/ 6281 w 432838"/>
              <a:gd name="connsiteY2" fmla="*/ 522823 h 532605"/>
              <a:gd name="connsiteX3" fmla="*/ 72956 w 432838"/>
              <a:gd name="connsiteY3" fmla="*/ 402173 h 532605"/>
              <a:gd name="connsiteX4" fmla="*/ 149156 w 432838"/>
              <a:gd name="connsiteY4" fmla="*/ 227548 h 532605"/>
              <a:gd name="connsiteX5" fmla="*/ 431731 w 432838"/>
              <a:gd name="connsiteY5" fmla="*/ 2123 h 532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2838" h="532605">
                <a:moveTo>
                  <a:pt x="431731" y="2123"/>
                </a:moveTo>
                <a:cubicBezTo>
                  <a:pt x="446548" y="-12694"/>
                  <a:pt x="308964" y="51865"/>
                  <a:pt x="238056" y="138648"/>
                </a:cubicBezTo>
                <a:cubicBezTo>
                  <a:pt x="167148" y="225431"/>
                  <a:pt x="33798" y="478902"/>
                  <a:pt x="6281" y="522823"/>
                </a:cubicBezTo>
                <a:cubicBezTo>
                  <a:pt x="-21236" y="566744"/>
                  <a:pt x="49143" y="451386"/>
                  <a:pt x="72956" y="402173"/>
                </a:cubicBezTo>
                <a:cubicBezTo>
                  <a:pt x="96768" y="352961"/>
                  <a:pt x="92006" y="293694"/>
                  <a:pt x="149156" y="227548"/>
                </a:cubicBezTo>
                <a:cubicBezTo>
                  <a:pt x="206306" y="161402"/>
                  <a:pt x="416914" y="16940"/>
                  <a:pt x="431731" y="21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" name="フリーフォーム: 図形 228">
            <a:extLst>
              <a:ext uri="{FF2B5EF4-FFF2-40B4-BE49-F238E27FC236}">
                <a16:creationId xmlns:a16="http://schemas.microsoft.com/office/drawing/2014/main" id="{CEC5576C-E102-429F-9E10-D8FB35CF2FAF}"/>
              </a:ext>
            </a:extLst>
          </p:cNvPr>
          <p:cNvSpPr/>
          <p:nvPr/>
        </p:nvSpPr>
        <p:spPr>
          <a:xfrm>
            <a:off x="2627890" y="6435348"/>
            <a:ext cx="110911" cy="399464"/>
          </a:xfrm>
          <a:custGeom>
            <a:avLst/>
            <a:gdLst>
              <a:gd name="connsiteX0" fmla="*/ 26410 w 110911"/>
              <a:gd name="connsiteY0" fmla="*/ 377 h 399464"/>
              <a:gd name="connsiteX1" fmla="*/ 39110 w 110911"/>
              <a:gd name="connsiteY1" fmla="*/ 165477 h 399464"/>
              <a:gd name="connsiteX2" fmla="*/ 108960 w 110911"/>
              <a:gd name="connsiteY2" fmla="*/ 397252 h 399464"/>
              <a:gd name="connsiteX3" fmla="*/ 83560 w 110911"/>
              <a:gd name="connsiteY3" fmla="*/ 273427 h 399464"/>
              <a:gd name="connsiteX4" fmla="*/ 1010 w 110911"/>
              <a:gd name="connsiteY4" fmla="*/ 124202 h 399464"/>
              <a:gd name="connsiteX5" fmla="*/ 26410 w 110911"/>
              <a:gd name="connsiteY5" fmla="*/ 377 h 399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911" h="399464">
                <a:moveTo>
                  <a:pt x="26410" y="377"/>
                </a:moveTo>
                <a:cubicBezTo>
                  <a:pt x="32760" y="7256"/>
                  <a:pt x="25352" y="99331"/>
                  <a:pt x="39110" y="165477"/>
                </a:cubicBezTo>
                <a:cubicBezTo>
                  <a:pt x="52868" y="231623"/>
                  <a:pt x="101552" y="379260"/>
                  <a:pt x="108960" y="397252"/>
                </a:cubicBezTo>
                <a:cubicBezTo>
                  <a:pt x="116368" y="415244"/>
                  <a:pt x="101552" y="318935"/>
                  <a:pt x="83560" y="273427"/>
                </a:cubicBezTo>
                <a:cubicBezTo>
                  <a:pt x="65568" y="227919"/>
                  <a:pt x="7360" y="166006"/>
                  <a:pt x="1010" y="124202"/>
                </a:cubicBezTo>
                <a:cubicBezTo>
                  <a:pt x="-5340" y="82398"/>
                  <a:pt x="20060" y="-6502"/>
                  <a:pt x="26410" y="3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" name="フリーフォーム: 図形 229">
            <a:extLst>
              <a:ext uri="{FF2B5EF4-FFF2-40B4-BE49-F238E27FC236}">
                <a16:creationId xmlns:a16="http://schemas.microsoft.com/office/drawing/2014/main" id="{6B7A4636-3E3E-4B46-9A10-1DE145D151DC}"/>
              </a:ext>
            </a:extLst>
          </p:cNvPr>
          <p:cNvSpPr/>
          <p:nvPr/>
        </p:nvSpPr>
        <p:spPr>
          <a:xfrm>
            <a:off x="2252575" y="6841308"/>
            <a:ext cx="143667" cy="240738"/>
          </a:xfrm>
          <a:custGeom>
            <a:avLst/>
            <a:gdLst>
              <a:gd name="connsiteX0" fmla="*/ 88 w 143667"/>
              <a:gd name="connsiteY0" fmla="*/ 2405 h 240738"/>
              <a:gd name="connsiteX1" fmla="*/ 135025 w 143667"/>
              <a:gd name="connsiteY1" fmla="*/ 232592 h 240738"/>
              <a:gd name="connsiteX2" fmla="*/ 130263 w 143667"/>
              <a:gd name="connsiteY2" fmla="*/ 186555 h 240738"/>
              <a:gd name="connsiteX3" fmla="*/ 131850 w 143667"/>
              <a:gd name="connsiteY3" fmla="*/ 162742 h 240738"/>
              <a:gd name="connsiteX4" fmla="*/ 114388 w 143667"/>
              <a:gd name="connsiteY4" fmla="*/ 115117 h 240738"/>
              <a:gd name="connsiteX5" fmla="*/ 88 w 143667"/>
              <a:gd name="connsiteY5" fmla="*/ 2405 h 240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667" h="240738">
                <a:moveTo>
                  <a:pt x="88" y="2405"/>
                </a:moveTo>
                <a:cubicBezTo>
                  <a:pt x="3527" y="21984"/>
                  <a:pt x="113329" y="201900"/>
                  <a:pt x="135025" y="232592"/>
                </a:cubicBezTo>
                <a:cubicBezTo>
                  <a:pt x="156721" y="263284"/>
                  <a:pt x="130792" y="198197"/>
                  <a:pt x="130263" y="186555"/>
                </a:cubicBezTo>
                <a:cubicBezTo>
                  <a:pt x="129734" y="174913"/>
                  <a:pt x="134496" y="174648"/>
                  <a:pt x="131850" y="162742"/>
                </a:cubicBezTo>
                <a:cubicBezTo>
                  <a:pt x="129204" y="150836"/>
                  <a:pt x="134232" y="141840"/>
                  <a:pt x="114388" y="115117"/>
                </a:cubicBezTo>
                <a:cubicBezTo>
                  <a:pt x="94544" y="88394"/>
                  <a:pt x="-3351" y="-17174"/>
                  <a:pt x="88" y="240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" name="フリーフォーム: 図形 230">
            <a:extLst>
              <a:ext uri="{FF2B5EF4-FFF2-40B4-BE49-F238E27FC236}">
                <a16:creationId xmlns:a16="http://schemas.microsoft.com/office/drawing/2014/main" id="{1AFA4E47-E8B6-4AEA-9EF1-C1EAFC78C4DC}"/>
              </a:ext>
            </a:extLst>
          </p:cNvPr>
          <p:cNvSpPr/>
          <p:nvPr/>
        </p:nvSpPr>
        <p:spPr>
          <a:xfrm>
            <a:off x="3261681" y="5117229"/>
            <a:ext cx="108916" cy="1071344"/>
          </a:xfrm>
          <a:custGeom>
            <a:avLst/>
            <a:gdLst>
              <a:gd name="connsiteX0" fmla="*/ 108052 w 108916"/>
              <a:gd name="connsiteY0" fmla="*/ 13571 h 1071344"/>
              <a:gd name="connsiteX1" fmla="*/ 95352 w 108916"/>
              <a:gd name="connsiteY1" fmla="*/ 616821 h 1071344"/>
              <a:gd name="connsiteX2" fmla="*/ 4336 w 108916"/>
              <a:gd name="connsiteY2" fmla="*/ 1048621 h 1071344"/>
              <a:gd name="connsiteX3" fmla="*/ 19152 w 108916"/>
              <a:gd name="connsiteY3" fmla="*/ 980888 h 1071344"/>
              <a:gd name="connsiteX4" fmla="*/ 59369 w 108916"/>
              <a:gd name="connsiteY4" fmla="*/ 722654 h 1071344"/>
              <a:gd name="connsiteX5" fmla="*/ 95352 w 108916"/>
              <a:gd name="connsiteY5" fmla="*/ 485588 h 1071344"/>
              <a:gd name="connsiteX6" fmla="*/ 91119 w 108916"/>
              <a:gd name="connsiteY6" fmla="*/ 216771 h 1071344"/>
              <a:gd name="connsiteX7" fmla="*/ 108052 w 108916"/>
              <a:gd name="connsiteY7" fmla="*/ 13571 h 107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916" h="1071344">
                <a:moveTo>
                  <a:pt x="108052" y="13571"/>
                </a:moveTo>
                <a:cubicBezTo>
                  <a:pt x="108758" y="80246"/>
                  <a:pt x="112638" y="444313"/>
                  <a:pt x="95352" y="616821"/>
                </a:cubicBezTo>
                <a:cubicBezTo>
                  <a:pt x="78066" y="789329"/>
                  <a:pt x="17036" y="987943"/>
                  <a:pt x="4336" y="1048621"/>
                </a:cubicBezTo>
                <a:cubicBezTo>
                  <a:pt x="-8364" y="1109299"/>
                  <a:pt x="9980" y="1035216"/>
                  <a:pt x="19152" y="980888"/>
                </a:cubicBezTo>
                <a:cubicBezTo>
                  <a:pt x="28324" y="926560"/>
                  <a:pt x="46669" y="805204"/>
                  <a:pt x="59369" y="722654"/>
                </a:cubicBezTo>
                <a:cubicBezTo>
                  <a:pt x="72069" y="640104"/>
                  <a:pt x="90060" y="569902"/>
                  <a:pt x="95352" y="485588"/>
                </a:cubicBezTo>
                <a:cubicBezTo>
                  <a:pt x="100644" y="401274"/>
                  <a:pt x="91824" y="289796"/>
                  <a:pt x="91119" y="216771"/>
                </a:cubicBezTo>
                <a:cubicBezTo>
                  <a:pt x="90413" y="143746"/>
                  <a:pt x="107346" y="-53104"/>
                  <a:pt x="108052" y="135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" name="フリーフォーム: 図形 231">
            <a:extLst>
              <a:ext uri="{FF2B5EF4-FFF2-40B4-BE49-F238E27FC236}">
                <a16:creationId xmlns:a16="http://schemas.microsoft.com/office/drawing/2014/main" id="{1B415AEB-75B4-475C-993F-9A29463033C7}"/>
              </a:ext>
            </a:extLst>
          </p:cNvPr>
          <p:cNvSpPr/>
          <p:nvPr/>
        </p:nvSpPr>
        <p:spPr>
          <a:xfrm>
            <a:off x="3064837" y="5266266"/>
            <a:ext cx="194867" cy="1033994"/>
          </a:xfrm>
          <a:custGeom>
            <a:avLst/>
            <a:gdLst>
              <a:gd name="connsiteX0" fmla="*/ 194830 w 194867"/>
              <a:gd name="connsiteY0" fmla="*/ 1 h 1033994"/>
              <a:gd name="connsiteX1" fmla="*/ 146146 w 194867"/>
              <a:gd name="connsiteY1" fmla="*/ 133351 h 1033994"/>
              <a:gd name="connsiteX2" fmla="*/ 133446 w 194867"/>
              <a:gd name="connsiteY2" fmla="*/ 516467 h 1033994"/>
              <a:gd name="connsiteX3" fmla="*/ 6446 w 194867"/>
              <a:gd name="connsiteY3" fmla="*/ 1003301 h 1033994"/>
              <a:gd name="connsiteX4" fmla="*/ 33963 w 194867"/>
              <a:gd name="connsiteY4" fmla="*/ 924984 h 1033994"/>
              <a:gd name="connsiteX5" fmla="*/ 165196 w 194867"/>
              <a:gd name="connsiteY5" fmla="*/ 446617 h 1033994"/>
              <a:gd name="connsiteX6" fmla="*/ 154613 w 194867"/>
              <a:gd name="connsiteY6" fmla="*/ 135467 h 1033994"/>
              <a:gd name="connsiteX7" fmla="*/ 194830 w 194867"/>
              <a:gd name="connsiteY7" fmla="*/ 1 h 103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4867" h="1033994">
                <a:moveTo>
                  <a:pt x="194830" y="1"/>
                </a:moveTo>
                <a:cubicBezTo>
                  <a:pt x="193419" y="-352"/>
                  <a:pt x="156377" y="47273"/>
                  <a:pt x="146146" y="133351"/>
                </a:cubicBezTo>
                <a:cubicBezTo>
                  <a:pt x="135915" y="219429"/>
                  <a:pt x="156729" y="371475"/>
                  <a:pt x="133446" y="516467"/>
                </a:cubicBezTo>
                <a:cubicBezTo>
                  <a:pt x="110163" y="661459"/>
                  <a:pt x="23026" y="935215"/>
                  <a:pt x="6446" y="1003301"/>
                </a:cubicBezTo>
                <a:cubicBezTo>
                  <a:pt x="-10134" y="1071387"/>
                  <a:pt x="7505" y="1017765"/>
                  <a:pt x="33963" y="924984"/>
                </a:cubicBezTo>
                <a:cubicBezTo>
                  <a:pt x="60421" y="832203"/>
                  <a:pt x="145088" y="578203"/>
                  <a:pt x="165196" y="446617"/>
                </a:cubicBezTo>
                <a:cubicBezTo>
                  <a:pt x="185304" y="315031"/>
                  <a:pt x="151438" y="205317"/>
                  <a:pt x="154613" y="135467"/>
                </a:cubicBezTo>
                <a:cubicBezTo>
                  <a:pt x="157788" y="65617"/>
                  <a:pt x="196241" y="354"/>
                  <a:pt x="19483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" name="フリーフォーム: 図形 232">
            <a:extLst>
              <a:ext uri="{FF2B5EF4-FFF2-40B4-BE49-F238E27FC236}">
                <a16:creationId xmlns:a16="http://schemas.microsoft.com/office/drawing/2014/main" id="{61C4432C-1307-4A7B-9CCF-9DAACA1239B2}"/>
              </a:ext>
            </a:extLst>
          </p:cNvPr>
          <p:cNvSpPr/>
          <p:nvPr/>
        </p:nvSpPr>
        <p:spPr>
          <a:xfrm>
            <a:off x="2861049" y="6290602"/>
            <a:ext cx="231685" cy="656990"/>
          </a:xfrm>
          <a:custGeom>
            <a:avLst/>
            <a:gdLst>
              <a:gd name="connsiteX0" fmla="*/ 231401 w 231685"/>
              <a:gd name="connsiteY0" fmla="*/ 131 h 656990"/>
              <a:gd name="connsiteX1" fmla="*/ 95934 w 231685"/>
              <a:gd name="connsiteY1" fmla="*/ 419231 h 656990"/>
              <a:gd name="connsiteX2" fmla="*/ 45134 w 231685"/>
              <a:gd name="connsiteY2" fmla="*/ 563165 h 656990"/>
              <a:gd name="connsiteX3" fmla="*/ 2801 w 231685"/>
              <a:gd name="connsiteY3" fmla="*/ 649948 h 656990"/>
              <a:gd name="connsiteX4" fmla="*/ 127684 w 231685"/>
              <a:gd name="connsiteY4" fmla="*/ 376898 h 656990"/>
              <a:gd name="connsiteX5" fmla="*/ 231401 w 231685"/>
              <a:gd name="connsiteY5" fmla="*/ 131 h 656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685" h="656990">
                <a:moveTo>
                  <a:pt x="231401" y="131"/>
                </a:moveTo>
                <a:cubicBezTo>
                  <a:pt x="226109" y="7187"/>
                  <a:pt x="126978" y="325392"/>
                  <a:pt x="95934" y="419231"/>
                </a:cubicBezTo>
                <a:cubicBezTo>
                  <a:pt x="64890" y="513070"/>
                  <a:pt x="60656" y="524712"/>
                  <a:pt x="45134" y="563165"/>
                </a:cubicBezTo>
                <a:cubicBezTo>
                  <a:pt x="29612" y="601618"/>
                  <a:pt x="-10957" y="680993"/>
                  <a:pt x="2801" y="649948"/>
                </a:cubicBezTo>
                <a:cubicBezTo>
                  <a:pt x="16559" y="618904"/>
                  <a:pt x="88526" y="481673"/>
                  <a:pt x="127684" y="376898"/>
                </a:cubicBezTo>
                <a:cubicBezTo>
                  <a:pt x="166842" y="272123"/>
                  <a:pt x="236693" y="-6925"/>
                  <a:pt x="231401" y="1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" name="フリーフォーム: 図形 233">
            <a:extLst>
              <a:ext uri="{FF2B5EF4-FFF2-40B4-BE49-F238E27FC236}">
                <a16:creationId xmlns:a16="http://schemas.microsoft.com/office/drawing/2014/main" id="{613C7DF1-24E0-4E22-98B2-A3F4E8D4BF65}"/>
              </a:ext>
            </a:extLst>
          </p:cNvPr>
          <p:cNvSpPr/>
          <p:nvPr/>
        </p:nvSpPr>
        <p:spPr>
          <a:xfrm>
            <a:off x="2761974" y="6284116"/>
            <a:ext cx="305192" cy="705664"/>
          </a:xfrm>
          <a:custGeom>
            <a:avLst/>
            <a:gdLst>
              <a:gd name="connsiteX0" fmla="*/ 305076 w 305192"/>
              <a:gd name="connsiteY0" fmla="*/ 267 h 705664"/>
              <a:gd name="connsiteX1" fmla="*/ 127276 w 305192"/>
              <a:gd name="connsiteY1" fmla="*/ 523084 h 705664"/>
              <a:gd name="connsiteX2" fmla="*/ 276 w 305192"/>
              <a:gd name="connsiteY2" fmla="*/ 700884 h 705664"/>
              <a:gd name="connsiteX3" fmla="*/ 99759 w 305192"/>
              <a:gd name="connsiteY3" fmla="*/ 597167 h 705664"/>
              <a:gd name="connsiteX4" fmla="*/ 305076 w 305192"/>
              <a:gd name="connsiteY4" fmla="*/ 267 h 705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5192" h="705664">
                <a:moveTo>
                  <a:pt x="305076" y="267"/>
                </a:moveTo>
                <a:cubicBezTo>
                  <a:pt x="309662" y="-12080"/>
                  <a:pt x="178076" y="406315"/>
                  <a:pt x="127276" y="523084"/>
                </a:cubicBezTo>
                <a:cubicBezTo>
                  <a:pt x="76476" y="639853"/>
                  <a:pt x="4862" y="688537"/>
                  <a:pt x="276" y="700884"/>
                </a:cubicBezTo>
                <a:cubicBezTo>
                  <a:pt x="-4310" y="713231"/>
                  <a:pt x="48959" y="708998"/>
                  <a:pt x="99759" y="597167"/>
                </a:cubicBezTo>
                <a:cubicBezTo>
                  <a:pt x="150559" y="485337"/>
                  <a:pt x="300490" y="12614"/>
                  <a:pt x="305076" y="2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" name="フリーフォーム: 図形 234">
            <a:extLst>
              <a:ext uri="{FF2B5EF4-FFF2-40B4-BE49-F238E27FC236}">
                <a16:creationId xmlns:a16="http://schemas.microsoft.com/office/drawing/2014/main" id="{4D24C24E-9821-4DA2-BF35-89D341C5A6BE}"/>
              </a:ext>
            </a:extLst>
          </p:cNvPr>
          <p:cNvSpPr/>
          <p:nvPr/>
        </p:nvSpPr>
        <p:spPr>
          <a:xfrm>
            <a:off x="2340852" y="6999808"/>
            <a:ext cx="436774" cy="84704"/>
          </a:xfrm>
          <a:custGeom>
            <a:avLst/>
            <a:gdLst>
              <a:gd name="connsiteX0" fmla="*/ 181 w 436774"/>
              <a:gd name="connsiteY0" fmla="*/ 84675 h 84704"/>
              <a:gd name="connsiteX1" fmla="*/ 266881 w 436774"/>
              <a:gd name="connsiteY1" fmla="*/ 59275 h 84704"/>
              <a:gd name="connsiteX2" fmla="*/ 436215 w 436774"/>
              <a:gd name="connsiteY2" fmla="*/ 9 h 84704"/>
              <a:gd name="connsiteX3" fmla="*/ 309215 w 436774"/>
              <a:gd name="connsiteY3" fmla="*/ 55042 h 84704"/>
              <a:gd name="connsiteX4" fmla="*/ 181 w 436774"/>
              <a:gd name="connsiteY4" fmla="*/ 84675 h 84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6774" h="84704">
                <a:moveTo>
                  <a:pt x="181" y="84675"/>
                </a:moveTo>
                <a:cubicBezTo>
                  <a:pt x="-6875" y="85380"/>
                  <a:pt x="194209" y="73386"/>
                  <a:pt x="266881" y="59275"/>
                </a:cubicBezTo>
                <a:cubicBezTo>
                  <a:pt x="339553" y="45164"/>
                  <a:pt x="429159" y="714"/>
                  <a:pt x="436215" y="9"/>
                </a:cubicBezTo>
                <a:cubicBezTo>
                  <a:pt x="443271" y="-696"/>
                  <a:pt x="382593" y="38109"/>
                  <a:pt x="309215" y="55042"/>
                </a:cubicBezTo>
                <a:cubicBezTo>
                  <a:pt x="235837" y="71975"/>
                  <a:pt x="7237" y="83970"/>
                  <a:pt x="181" y="846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" name="フリーフォーム: 図形 235">
            <a:extLst>
              <a:ext uri="{FF2B5EF4-FFF2-40B4-BE49-F238E27FC236}">
                <a16:creationId xmlns:a16="http://schemas.microsoft.com/office/drawing/2014/main" id="{A3FA22F8-B3BC-4609-AF11-1364F4B028E2}"/>
              </a:ext>
            </a:extLst>
          </p:cNvPr>
          <p:cNvSpPr/>
          <p:nvPr/>
        </p:nvSpPr>
        <p:spPr>
          <a:xfrm>
            <a:off x="3039718" y="6179931"/>
            <a:ext cx="231067" cy="635685"/>
          </a:xfrm>
          <a:custGeom>
            <a:avLst/>
            <a:gdLst>
              <a:gd name="connsiteX0" fmla="*/ 230532 w 231067"/>
              <a:gd name="connsiteY0" fmla="*/ 2852 h 635685"/>
              <a:gd name="connsiteX1" fmla="*/ 25215 w 231067"/>
              <a:gd name="connsiteY1" fmla="*/ 559536 h 635685"/>
              <a:gd name="connsiteX2" fmla="*/ 4049 w 231067"/>
              <a:gd name="connsiteY2" fmla="*/ 627269 h 635685"/>
              <a:gd name="connsiteX3" fmla="*/ 31565 w 231067"/>
              <a:gd name="connsiteY3" fmla="*/ 527786 h 635685"/>
              <a:gd name="connsiteX4" fmla="*/ 82365 w 231067"/>
              <a:gd name="connsiteY4" fmla="*/ 349986 h 635685"/>
              <a:gd name="connsiteX5" fmla="*/ 230532 w 231067"/>
              <a:gd name="connsiteY5" fmla="*/ 2852 h 635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1067" h="635685">
                <a:moveTo>
                  <a:pt x="230532" y="2852"/>
                </a:moveTo>
                <a:cubicBezTo>
                  <a:pt x="221007" y="37777"/>
                  <a:pt x="62962" y="455467"/>
                  <a:pt x="25215" y="559536"/>
                </a:cubicBezTo>
                <a:cubicBezTo>
                  <a:pt x="-12532" y="663605"/>
                  <a:pt x="2991" y="632560"/>
                  <a:pt x="4049" y="627269"/>
                </a:cubicBezTo>
                <a:cubicBezTo>
                  <a:pt x="5107" y="621978"/>
                  <a:pt x="18512" y="574000"/>
                  <a:pt x="31565" y="527786"/>
                </a:cubicBezTo>
                <a:cubicBezTo>
                  <a:pt x="44618" y="481572"/>
                  <a:pt x="44970" y="436417"/>
                  <a:pt x="82365" y="349986"/>
                </a:cubicBezTo>
                <a:cubicBezTo>
                  <a:pt x="119759" y="263555"/>
                  <a:pt x="240057" y="-32073"/>
                  <a:pt x="230532" y="28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" name="フリーフォーム: 図形 236">
            <a:extLst>
              <a:ext uri="{FF2B5EF4-FFF2-40B4-BE49-F238E27FC236}">
                <a16:creationId xmlns:a16="http://schemas.microsoft.com/office/drawing/2014/main" id="{81679B63-B07C-408F-8228-D658DAE67A12}"/>
              </a:ext>
            </a:extLst>
          </p:cNvPr>
          <p:cNvSpPr/>
          <p:nvPr/>
        </p:nvSpPr>
        <p:spPr>
          <a:xfrm>
            <a:off x="2408674" y="6881234"/>
            <a:ext cx="595193" cy="360245"/>
          </a:xfrm>
          <a:custGeom>
            <a:avLst/>
            <a:gdLst>
              <a:gd name="connsiteX0" fmla="*/ 594876 w 595193"/>
              <a:gd name="connsiteY0" fmla="*/ 49 h 360245"/>
              <a:gd name="connsiteX1" fmla="*/ 448826 w 595193"/>
              <a:gd name="connsiteY1" fmla="*/ 190549 h 360245"/>
              <a:gd name="connsiteX2" fmla="*/ 351459 w 595193"/>
              <a:gd name="connsiteY2" fmla="*/ 258283 h 360245"/>
              <a:gd name="connsiteX3" fmla="*/ 108043 w 595193"/>
              <a:gd name="connsiteY3" fmla="*/ 347183 h 360245"/>
              <a:gd name="connsiteX4" fmla="*/ 2209 w 595193"/>
              <a:gd name="connsiteY4" fmla="*/ 355649 h 360245"/>
              <a:gd name="connsiteX5" fmla="*/ 196943 w 595193"/>
              <a:gd name="connsiteY5" fmla="*/ 306966 h 360245"/>
              <a:gd name="connsiteX6" fmla="*/ 406493 w 595193"/>
              <a:gd name="connsiteY6" fmla="*/ 209599 h 360245"/>
              <a:gd name="connsiteX7" fmla="*/ 594876 w 595193"/>
              <a:gd name="connsiteY7" fmla="*/ 49 h 360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5193" h="360245">
                <a:moveTo>
                  <a:pt x="594876" y="49"/>
                </a:moveTo>
                <a:cubicBezTo>
                  <a:pt x="601932" y="-3126"/>
                  <a:pt x="489395" y="147510"/>
                  <a:pt x="448826" y="190549"/>
                </a:cubicBezTo>
                <a:cubicBezTo>
                  <a:pt x="408257" y="233588"/>
                  <a:pt x="408256" y="232177"/>
                  <a:pt x="351459" y="258283"/>
                </a:cubicBezTo>
                <a:cubicBezTo>
                  <a:pt x="294662" y="284389"/>
                  <a:pt x="166251" y="330955"/>
                  <a:pt x="108043" y="347183"/>
                </a:cubicBezTo>
                <a:cubicBezTo>
                  <a:pt x="49835" y="363411"/>
                  <a:pt x="-12608" y="362352"/>
                  <a:pt x="2209" y="355649"/>
                </a:cubicBezTo>
                <a:cubicBezTo>
                  <a:pt x="17026" y="348946"/>
                  <a:pt x="129562" y="331308"/>
                  <a:pt x="196943" y="306966"/>
                </a:cubicBezTo>
                <a:cubicBezTo>
                  <a:pt x="264324" y="282624"/>
                  <a:pt x="340876" y="263574"/>
                  <a:pt x="406493" y="209599"/>
                </a:cubicBezTo>
                <a:cubicBezTo>
                  <a:pt x="472110" y="155624"/>
                  <a:pt x="587820" y="3224"/>
                  <a:pt x="594876" y="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" name="フリーフォーム: 図形 237">
            <a:extLst>
              <a:ext uri="{FF2B5EF4-FFF2-40B4-BE49-F238E27FC236}">
                <a16:creationId xmlns:a16="http://schemas.microsoft.com/office/drawing/2014/main" id="{ED6167CB-ABB9-4B0B-BFB1-3297F98988CE}"/>
              </a:ext>
            </a:extLst>
          </p:cNvPr>
          <p:cNvSpPr/>
          <p:nvPr/>
        </p:nvSpPr>
        <p:spPr>
          <a:xfrm>
            <a:off x="2307163" y="7069508"/>
            <a:ext cx="121721" cy="157624"/>
          </a:xfrm>
          <a:custGeom>
            <a:avLst/>
            <a:gdLst>
              <a:gd name="connsiteX0" fmla="*/ 4 w 121721"/>
              <a:gd name="connsiteY0" fmla="*/ 159 h 157624"/>
              <a:gd name="connsiteX1" fmla="*/ 105837 w 121721"/>
              <a:gd name="connsiteY1" fmla="*/ 122925 h 157624"/>
              <a:gd name="connsiteX2" fmla="*/ 118537 w 121721"/>
              <a:gd name="connsiteY2" fmla="*/ 156792 h 157624"/>
              <a:gd name="connsiteX3" fmla="*/ 110070 w 121721"/>
              <a:gd name="connsiteY3" fmla="*/ 97525 h 157624"/>
              <a:gd name="connsiteX4" fmla="*/ 4 w 121721"/>
              <a:gd name="connsiteY4" fmla="*/ 159 h 157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721" h="157624">
                <a:moveTo>
                  <a:pt x="4" y="159"/>
                </a:moveTo>
                <a:cubicBezTo>
                  <a:pt x="-702" y="4392"/>
                  <a:pt x="86082" y="96820"/>
                  <a:pt x="105837" y="122925"/>
                </a:cubicBezTo>
                <a:cubicBezTo>
                  <a:pt x="125593" y="149031"/>
                  <a:pt x="117832" y="161025"/>
                  <a:pt x="118537" y="156792"/>
                </a:cubicBezTo>
                <a:cubicBezTo>
                  <a:pt x="119243" y="152559"/>
                  <a:pt x="129120" y="117986"/>
                  <a:pt x="110070" y="97525"/>
                </a:cubicBezTo>
                <a:cubicBezTo>
                  <a:pt x="91020" y="77064"/>
                  <a:pt x="710" y="-4074"/>
                  <a:pt x="4" y="1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B2FF2540-498B-4847-AAAA-A5A32ED6ECA4}"/>
              </a:ext>
            </a:extLst>
          </p:cNvPr>
          <p:cNvSpPr/>
          <p:nvPr/>
        </p:nvSpPr>
        <p:spPr>
          <a:xfrm>
            <a:off x="6070011" y="5394136"/>
            <a:ext cx="532960" cy="1657106"/>
          </a:xfrm>
          <a:custGeom>
            <a:avLst/>
            <a:gdLst>
              <a:gd name="connsiteX0" fmla="*/ 589 w 532960"/>
              <a:gd name="connsiteY0" fmla="*/ 189 h 1657106"/>
              <a:gd name="connsiteX1" fmla="*/ 197439 w 532960"/>
              <a:gd name="connsiteY1" fmla="*/ 632014 h 1657106"/>
              <a:gd name="connsiteX2" fmla="*/ 464139 w 532960"/>
              <a:gd name="connsiteY2" fmla="*/ 1295589 h 1657106"/>
              <a:gd name="connsiteX3" fmla="*/ 521289 w 532960"/>
              <a:gd name="connsiteY3" fmla="*/ 1648014 h 1657106"/>
              <a:gd name="connsiteX4" fmla="*/ 521289 w 532960"/>
              <a:gd name="connsiteY4" fmla="*/ 1524189 h 1657106"/>
              <a:gd name="connsiteX5" fmla="*/ 397464 w 532960"/>
              <a:gd name="connsiteY5" fmla="*/ 1213039 h 1657106"/>
              <a:gd name="connsiteX6" fmla="*/ 264114 w 532960"/>
              <a:gd name="connsiteY6" fmla="*/ 879664 h 1657106"/>
              <a:gd name="connsiteX7" fmla="*/ 140289 w 532960"/>
              <a:gd name="connsiteY7" fmla="*/ 568514 h 1657106"/>
              <a:gd name="connsiteX8" fmla="*/ 589 w 532960"/>
              <a:gd name="connsiteY8" fmla="*/ 189 h 165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2960" h="1657106">
                <a:moveTo>
                  <a:pt x="589" y="189"/>
                </a:moveTo>
                <a:cubicBezTo>
                  <a:pt x="10114" y="10772"/>
                  <a:pt x="120181" y="416114"/>
                  <a:pt x="197439" y="632014"/>
                </a:cubicBezTo>
                <a:cubicBezTo>
                  <a:pt x="274697" y="847914"/>
                  <a:pt x="410164" y="1126256"/>
                  <a:pt x="464139" y="1295589"/>
                </a:cubicBezTo>
                <a:cubicBezTo>
                  <a:pt x="518114" y="1464922"/>
                  <a:pt x="511764" y="1609914"/>
                  <a:pt x="521289" y="1648014"/>
                </a:cubicBezTo>
                <a:cubicBezTo>
                  <a:pt x="530814" y="1686114"/>
                  <a:pt x="541926" y="1596685"/>
                  <a:pt x="521289" y="1524189"/>
                </a:cubicBezTo>
                <a:cubicBezTo>
                  <a:pt x="500652" y="1451693"/>
                  <a:pt x="440326" y="1320460"/>
                  <a:pt x="397464" y="1213039"/>
                </a:cubicBezTo>
                <a:lnTo>
                  <a:pt x="264114" y="879664"/>
                </a:lnTo>
                <a:cubicBezTo>
                  <a:pt x="221252" y="772243"/>
                  <a:pt x="181035" y="711389"/>
                  <a:pt x="140289" y="568514"/>
                </a:cubicBezTo>
                <a:cubicBezTo>
                  <a:pt x="99543" y="425639"/>
                  <a:pt x="-8936" y="-10394"/>
                  <a:pt x="589" y="1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CA10D40C-28EC-4B12-B1B8-F7C2DA82F222}"/>
              </a:ext>
            </a:extLst>
          </p:cNvPr>
          <p:cNvSpPr/>
          <p:nvPr/>
        </p:nvSpPr>
        <p:spPr>
          <a:xfrm>
            <a:off x="6169272" y="5378768"/>
            <a:ext cx="434808" cy="1555994"/>
          </a:xfrm>
          <a:custGeom>
            <a:avLst/>
            <a:gdLst>
              <a:gd name="connsiteX0" fmla="*/ 2928 w 434808"/>
              <a:gd name="connsiteY0" fmla="*/ 2857 h 1555994"/>
              <a:gd name="connsiteX1" fmla="*/ 215653 w 434808"/>
              <a:gd name="connsiteY1" fmla="*/ 656907 h 1555994"/>
              <a:gd name="connsiteX2" fmla="*/ 358528 w 434808"/>
              <a:gd name="connsiteY2" fmla="*/ 1022032 h 1555994"/>
              <a:gd name="connsiteX3" fmla="*/ 434728 w 434808"/>
              <a:gd name="connsiteY3" fmla="*/ 1555432 h 1555994"/>
              <a:gd name="connsiteX4" fmla="*/ 371228 w 434808"/>
              <a:gd name="connsiteY4" fmla="*/ 1120457 h 1555994"/>
              <a:gd name="connsiteX5" fmla="*/ 282328 w 434808"/>
              <a:gd name="connsiteY5" fmla="*/ 929957 h 1555994"/>
              <a:gd name="connsiteX6" fmla="*/ 104528 w 434808"/>
              <a:gd name="connsiteY6" fmla="*/ 437832 h 1555994"/>
              <a:gd name="connsiteX7" fmla="*/ 2928 w 434808"/>
              <a:gd name="connsiteY7" fmla="*/ 2857 h 1555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4808" h="1555994">
                <a:moveTo>
                  <a:pt x="2928" y="2857"/>
                </a:moveTo>
                <a:cubicBezTo>
                  <a:pt x="21449" y="39370"/>
                  <a:pt x="156386" y="487045"/>
                  <a:pt x="215653" y="656907"/>
                </a:cubicBezTo>
                <a:cubicBezTo>
                  <a:pt x="274920" y="826770"/>
                  <a:pt x="322016" y="872278"/>
                  <a:pt x="358528" y="1022032"/>
                </a:cubicBezTo>
                <a:cubicBezTo>
                  <a:pt x="395040" y="1171786"/>
                  <a:pt x="432611" y="1539028"/>
                  <a:pt x="434728" y="1555432"/>
                </a:cubicBezTo>
                <a:cubicBezTo>
                  <a:pt x="436845" y="1571836"/>
                  <a:pt x="396628" y="1224703"/>
                  <a:pt x="371228" y="1120457"/>
                </a:cubicBezTo>
                <a:cubicBezTo>
                  <a:pt x="345828" y="1016211"/>
                  <a:pt x="326778" y="1043728"/>
                  <a:pt x="282328" y="929957"/>
                </a:cubicBezTo>
                <a:cubicBezTo>
                  <a:pt x="237878" y="816186"/>
                  <a:pt x="151095" y="586528"/>
                  <a:pt x="104528" y="437832"/>
                </a:cubicBezTo>
                <a:cubicBezTo>
                  <a:pt x="57961" y="289136"/>
                  <a:pt x="-15593" y="-33656"/>
                  <a:pt x="2928" y="28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25A368FE-268E-431C-AE81-FE9E5779EF14}"/>
              </a:ext>
            </a:extLst>
          </p:cNvPr>
          <p:cNvSpPr/>
          <p:nvPr/>
        </p:nvSpPr>
        <p:spPr>
          <a:xfrm>
            <a:off x="5977334" y="4768827"/>
            <a:ext cx="806642" cy="74767"/>
          </a:xfrm>
          <a:custGeom>
            <a:avLst/>
            <a:gdLst>
              <a:gd name="connsiteX0" fmla="*/ 2779 w 806642"/>
              <a:gd name="connsiteY0" fmla="*/ 23 h 74767"/>
              <a:gd name="connsiteX1" fmla="*/ 320279 w 806642"/>
              <a:gd name="connsiteY1" fmla="*/ 53998 h 74767"/>
              <a:gd name="connsiteX2" fmla="*/ 456804 w 806642"/>
              <a:gd name="connsiteY2" fmla="*/ 60348 h 74767"/>
              <a:gd name="connsiteX3" fmla="*/ 613966 w 806642"/>
              <a:gd name="connsiteY3" fmla="*/ 50823 h 74767"/>
              <a:gd name="connsiteX4" fmla="*/ 806054 w 806642"/>
              <a:gd name="connsiteY4" fmla="*/ 39711 h 74767"/>
              <a:gd name="connsiteX5" fmla="*/ 669529 w 806642"/>
              <a:gd name="connsiteY5" fmla="*/ 57173 h 74767"/>
              <a:gd name="connsiteX6" fmla="*/ 545704 w 806642"/>
              <a:gd name="connsiteY6" fmla="*/ 74636 h 74767"/>
              <a:gd name="connsiteX7" fmla="*/ 186929 w 806642"/>
              <a:gd name="connsiteY7" fmla="*/ 47648 h 74767"/>
              <a:gd name="connsiteX8" fmla="*/ 2779 w 806642"/>
              <a:gd name="connsiteY8" fmla="*/ 23 h 74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6642" h="74767">
                <a:moveTo>
                  <a:pt x="2779" y="23"/>
                </a:moveTo>
                <a:cubicBezTo>
                  <a:pt x="25004" y="1081"/>
                  <a:pt x="244608" y="43944"/>
                  <a:pt x="320279" y="53998"/>
                </a:cubicBezTo>
                <a:cubicBezTo>
                  <a:pt x="395950" y="64052"/>
                  <a:pt x="407856" y="60877"/>
                  <a:pt x="456804" y="60348"/>
                </a:cubicBezTo>
                <a:cubicBezTo>
                  <a:pt x="505752" y="59819"/>
                  <a:pt x="613966" y="50823"/>
                  <a:pt x="613966" y="50823"/>
                </a:cubicBezTo>
                <a:lnTo>
                  <a:pt x="806054" y="39711"/>
                </a:lnTo>
                <a:cubicBezTo>
                  <a:pt x="815314" y="40769"/>
                  <a:pt x="712921" y="51352"/>
                  <a:pt x="669529" y="57173"/>
                </a:cubicBezTo>
                <a:cubicBezTo>
                  <a:pt x="626137" y="62994"/>
                  <a:pt x="626137" y="76224"/>
                  <a:pt x="545704" y="74636"/>
                </a:cubicBezTo>
                <a:cubicBezTo>
                  <a:pt x="465271" y="73049"/>
                  <a:pt x="277681" y="61142"/>
                  <a:pt x="186929" y="47648"/>
                </a:cubicBezTo>
                <a:cubicBezTo>
                  <a:pt x="96177" y="34154"/>
                  <a:pt x="-19446" y="-1035"/>
                  <a:pt x="2779" y="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8D849237-5568-4703-8DD3-8643A214FE61}"/>
              </a:ext>
            </a:extLst>
          </p:cNvPr>
          <p:cNvSpPr/>
          <p:nvPr/>
        </p:nvSpPr>
        <p:spPr>
          <a:xfrm>
            <a:off x="6408736" y="4745742"/>
            <a:ext cx="808160" cy="371197"/>
          </a:xfrm>
          <a:custGeom>
            <a:avLst/>
            <a:gdLst>
              <a:gd name="connsiteX0" fmla="*/ 2 w 808160"/>
              <a:gd name="connsiteY0" fmla="*/ 54858 h 371197"/>
              <a:gd name="connsiteX1" fmla="*/ 230189 w 808160"/>
              <a:gd name="connsiteY1" fmla="*/ 883 h 371197"/>
              <a:gd name="connsiteX2" fmla="*/ 398464 w 808160"/>
              <a:gd name="connsiteY2" fmla="*/ 26283 h 371197"/>
              <a:gd name="connsiteX3" fmla="*/ 555627 w 808160"/>
              <a:gd name="connsiteY3" fmla="*/ 89783 h 371197"/>
              <a:gd name="connsiteX4" fmla="*/ 793752 w 808160"/>
              <a:gd name="connsiteY4" fmla="*/ 356483 h 371197"/>
              <a:gd name="connsiteX5" fmla="*/ 768352 w 808160"/>
              <a:gd name="connsiteY5" fmla="*/ 324733 h 371197"/>
              <a:gd name="connsiteX6" fmla="*/ 658814 w 808160"/>
              <a:gd name="connsiteY6" fmla="*/ 224721 h 371197"/>
              <a:gd name="connsiteX7" fmla="*/ 508002 w 808160"/>
              <a:gd name="connsiteY7" fmla="*/ 80258 h 371197"/>
              <a:gd name="connsiteX8" fmla="*/ 373064 w 808160"/>
              <a:gd name="connsiteY8" fmla="*/ 35808 h 371197"/>
              <a:gd name="connsiteX9" fmla="*/ 234952 w 808160"/>
              <a:gd name="connsiteY9" fmla="*/ 10408 h 371197"/>
              <a:gd name="connsiteX10" fmla="*/ 2 w 808160"/>
              <a:gd name="connsiteY10" fmla="*/ 54858 h 371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8160" h="371197">
                <a:moveTo>
                  <a:pt x="2" y="54858"/>
                </a:moveTo>
                <a:cubicBezTo>
                  <a:pt x="-792" y="53271"/>
                  <a:pt x="163779" y="5645"/>
                  <a:pt x="230189" y="883"/>
                </a:cubicBezTo>
                <a:cubicBezTo>
                  <a:pt x="296599" y="-3880"/>
                  <a:pt x="344224" y="11466"/>
                  <a:pt x="398464" y="26283"/>
                </a:cubicBezTo>
                <a:cubicBezTo>
                  <a:pt x="452704" y="41100"/>
                  <a:pt x="489746" y="34750"/>
                  <a:pt x="555627" y="89783"/>
                </a:cubicBezTo>
                <a:cubicBezTo>
                  <a:pt x="621508" y="144816"/>
                  <a:pt x="758298" y="317325"/>
                  <a:pt x="793752" y="356483"/>
                </a:cubicBezTo>
                <a:cubicBezTo>
                  <a:pt x="829206" y="395641"/>
                  <a:pt x="790842" y="346693"/>
                  <a:pt x="768352" y="324733"/>
                </a:cubicBezTo>
                <a:cubicBezTo>
                  <a:pt x="745862" y="302773"/>
                  <a:pt x="702206" y="265467"/>
                  <a:pt x="658814" y="224721"/>
                </a:cubicBezTo>
                <a:cubicBezTo>
                  <a:pt x="615422" y="183975"/>
                  <a:pt x="555627" y="111743"/>
                  <a:pt x="508002" y="80258"/>
                </a:cubicBezTo>
                <a:cubicBezTo>
                  <a:pt x="460377" y="48773"/>
                  <a:pt x="418572" y="47450"/>
                  <a:pt x="373064" y="35808"/>
                </a:cubicBezTo>
                <a:cubicBezTo>
                  <a:pt x="327556" y="24166"/>
                  <a:pt x="294748" y="8556"/>
                  <a:pt x="234952" y="10408"/>
                </a:cubicBezTo>
                <a:cubicBezTo>
                  <a:pt x="175156" y="12260"/>
                  <a:pt x="796" y="56445"/>
                  <a:pt x="2" y="548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: 図形 18">
            <a:extLst>
              <a:ext uri="{FF2B5EF4-FFF2-40B4-BE49-F238E27FC236}">
                <a16:creationId xmlns:a16="http://schemas.microsoft.com/office/drawing/2014/main" id="{F6C72DCE-7072-4D9C-AFF8-8ED86B1AA8C5}"/>
              </a:ext>
            </a:extLst>
          </p:cNvPr>
          <p:cNvSpPr/>
          <p:nvPr/>
        </p:nvSpPr>
        <p:spPr>
          <a:xfrm>
            <a:off x="7210275" y="5116943"/>
            <a:ext cx="175260" cy="500973"/>
          </a:xfrm>
          <a:custGeom>
            <a:avLst/>
            <a:gdLst>
              <a:gd name="connsiteX0" fmla="*/ 150 w 175260"/>
              <a:gd name="connsiteY0" fmla="*/ 1157 h 500973"/>
              <a:gd name="connsiteX1" fmla="*/ 100163 w 175260"/>
              <a:gd name="connsiteY1" fmla="*/ 175782 h 500973"/>
              <a:gd name="connsiteX2" fmla="*/ 171600 w 175260"/>
              <a:gd name="connsiteY2" fmla="*/ 350407 h 500973"/>
              <a:gd name="connsiteX3" fmla="*/ 165250 w 175260"/>
              <a:gd name="connsiteY3" fmla="*/ 498045 h 500973"/>
              <a:gd name="connsiteX4" fmla="*/ 168425 w 175260"/>
              <a:gd name="connsiteY4" fmla="*/ 440895 h 500973"/>
              <a:gd name="connsiteX5" fmla="*/ 157313 w 175260"/>
              <a:gd name="connsiteY5" fmla="*/ 345645 h 500973"/>
              <a:gd name="connsiteX6" fmla="*/ 123975 w 175260"/>
              <a:gd name="connsiteY6" fmla="*/ 264682 h 500973"/>
              <a:gd name="connsiteX7" fmla="*/ 150 w 175260"/>
              <a:gd name="connsiteY7" fmla="*/ 1157 h 500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5260" h="500973">
                <a:moveTo>
                  <a:pt x="150" y="1157"/>
                </a:moveTo>
                <a:cubicBezTo>
                  <a:pt x="-3819" y="-13659"/>
                  <a:pt x="71588" y="117574"/>
                  <a:pt x="100163" y="175782"/>
                </a:cubicBezTo>
                <a:cubicBezTo>
                  <a:pt x="128738" y="233990"/>
                  <a:pt x="160752" y="296697"/>
                  <a:pt x="171600" y="350407"/>
                </a:cubicBezTo>
                <a:cubicBezTo>
                  <a:pt x="182448" y="404117"/>
                  <a:pt x="165779" y="482964"/>
                  <a:pt x="165250" y="498045"/>
                </a:cubicBezTo>
                <a:cubicBezTo>
                  <a:pt x="164721" y="513126"/>
                  <a:pt x="169748" y="466295"/>
                  <a:pt x="168425" y="440895"/>
                </a:cubicBezTo>
                <a:cubicBezTo>
                  <a:pt x="167102" y="415495"/>
                  <a:pt x="164721" y="375014"/>
                  <a:pt x="157313" y="345645"/>
                </a:cubicBezTo>
                <a:cubicBezTo>
                  <a:pt x="149905" y="316276"/>
                  <a:pt x="151227" y="320774"/>
                  <a:pt x="123975" y="264682"/>
                </a:cubicBezTo>
                <a:cubicBezTo>
                  <a:pt x="96723" y="208590"/>
                  <a:pt x="4119" y="15973"/>
                  <a:pt x="150" y="11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1A820EA4-3519-4069-AFE7-B04904FAB23D}"/>
              </a:ext>
            </a:extLst>
          </p:cNvPr>
          <p:cNvSpPr/>
          <p:nvPr/>
        </p:nvSpPr>
        <p:spPr>
          <a:xfrm>
            <a:off x="6591209" y="5938814"/>
            <a:ext cx="448019" cy="760618"/>
          </a:xfrm>
          <a:custGeom>
            <a:avLst/>
            <a:gdLst>
              <a:gd name="connsiteX0" fmla="*/ 447766 w 448019"/>
              <a:gd name="connsiteY0" fmla="*/ 24 h 760618"/>
              <a:gd name="connsiteX1" fmla="*/ 309654 w 448019"/>
              <a:gd name="connsiteY1" fmla="*/ 125436 h 760618"/>
              <a:gd name="connsiteX2" fmla="*/ 108041 w 448019"/>
              <a:gd name="connsiteY2" fmla="*/ 449286 h 760618"/>
              <a:gd name="connsiteX3" fmla="*/ 4854 w 448019"/>
              <a:gd name="connsiteY3" fmla="*/ 747736 h 760618"/>
              <a:gd name="connsiteX4" fmla="*/ 19141 w 448019"/>
              <a:gd name="connsiteY4" fmla="*/ 688999 h 760618"/>
              <a:gd name="connsiteX5" fmla="*/ 39779 w 448019"/>
              <a:gd name="connsiteY5" fmla="*/ 530249 h 760618"/>
              <a:gd name="connsiteX6" fmla="*/ 185829 w 448019"/>
              <a:gd name="connsiteY6" fmla="*/ 254024 h 760618"/>
              <a:gd name="connsiteX7" fmla="*/ 276316 w 448019"/>
              <a:gd name="connsiteY7" fmla="*/ 133374 h 760618"/>
              <a:gd name="connsiteX8" fmla="*/ 447766 w 448019"/>
              <a:gd name="connsiteY8" fmla="*/ 24 h 76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8019" h="760618">
                <a:moveTo>
                  <a:pt x="447766" y="24"/>
                </a:moveTo>
                <a:cubicBezTo>
                  <a:pt x="453322" y="-1299"/>
                  <a:pt x="366275" y="50559"/>
                  <a:pt x="309654" y="125436"/>
                </a:cubicBezTo>
                <a:cubicBezTo>
                  <a:pt x="253033" y="200313"/>
                  <a:pt x="158841" y="345569"/>
                  <a:pt x="108041" y="449286"/>
                </a:cubicBezTo>
                <a:cubicBezTo>
                  <a:pt x="57241" y="553003"/>
                  <a:pt x="19671" y="707784"/>
                  <a:pt x="4854" y="747736"/>
                </a:cubicBezTo>
                <a:cubicBezTo>
                  <a:pt x="-9963" y="787688"/>
                  <a:pt x="13320" y="725247"/>
                  <a:pt x="19141" y="688999"/>
                </a:cubicBezTo>
                <a:cubicBezTo>
                  <a:pt x="24962" y="652751"/>
                  <a:pt x="11998" y="602745"/>
                  <a:pt x="39779" y="530249"/>
                </a:cubicBezTo>
                <a:cubicBezTo>
                  <a:pt x="67560" y="457753"/>
                  <a:pt x="146406" y="320170"/>
                  <a:pt x="185829" y="254024"/>
                </a:cubicBezTo>
                <a:cubicBezTo>
                  <a:pt x="225252" y="187878"/>
                  <a:pt x="238481" y="173061"/>
                  <a:pt x="276316" y="133374"/>
                </a:cubicBezTo>
                <a:cubicBezTo>
                  <a:pt x="314151" y="93687"/>
                  <a:pt x="442210" y="1347"/>
                  <a:pt x="447766" y="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C7B9FFDC-74E6-4C05-B27D-A35ACD001C3D}"/>
              </a:ext>
            </a:extLst>
          </p:cNvPr>
          <p:cNvSpPr/>
          <p:nvPr/>
        </p:nvSpPr>
        <p:spPr>
          <a:xfrm>
            <a:off x="7417436" y="5618467"/>
            <a:ext cx="265847" cy="699435"/>
          </a:xfrm>
          <a:custGeom>
            <a:avLst/>
            <a:gdLst>
              <a:gd name="connsiteX0" fmla="*/ 952 w 265847"/>
              <a:gd name="connsiteY0" fmla="*/ 2871 h 699435"/>
              <a:gd name="connsiteX1" fmla="*/ 127952 w 265847"/>
              <a:gd name="connsiteY1" fmla="*/ 225121 h 699435"/>
              <a:gd name="connsiteX2" fmla="*/ 159702 w 265847"/>
              <a:gd name="connsiteY2" fmla="*/ 285446 h 699435"/>
              <a:gd name="connsiteX3" fmla="*/ 197802 w 265847"/>
              <a:gd name="connsiteY3" fmla="*/ 350533 h 699435"/>
              <a:gd name="connsiteX4" fmla="*/ 264477 w 265847"/>
              <a:gd name="connsiteY4" fmla="*/ 541033 h 699435"/>
              <a:gd name="connsiteX5" fmla="*/ 243839 w 265847"/>
              <a:gd name="connsiteY5" fmla="*/ 698196 h 699435"/>
              <a:gd name="connsiteX6" fmla="*/ 256539 w 265847"/>
              <a:gd name="connsiteY6" fmla="*/ 602946 h 699435"/>
              <a:gd name="connsiteX7" fmla="*/ 202564 w 265847"/>
              <a:gd name="connsiteY7" fmla="*/ 401333 h 699435"/>
              <a:gd name="connsiteX8" fmla="*/ 952 w 265847"/>
              <a:gd name="connsiteY8" fmla="*/ 2871 h 699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5847" h="699435">
                <a:moveTo>
                  <a:pt x="952" y="2871"/>
                </a:moveTo>
                <a:cubicBezTo>
                  <a:pt x="-11483" y="-26498"/>
                  <a:pt x="101494" y="178025"/>
                  <a:pt x="127952" y="225121"/>
                </a:cubicBezTo>
                <a:cubicBezTo>
                  <a:pt x="154410" y="272217"/>
                  <a:pt x="148060" y="264544"/>
                  <a:pt x="159702" y="285446"/>
                </a:cubicBezTo>
                <a:cubicBezTo>
                  <a:pt x="171344" y="306348"/>
                  <a:pt x="180340" y="307935"/>
                  <a:pt x="197802" y="350533"/>
                </a:cubicBezTo>
                <a:cubicBezTo>
                  <a:pt x="215264" y="393131"/>
                  <a:pt x="256804" y="483089"/>
                  <a:pt x="264477" y="541033"/>
                </a:cubicBezTo>
                <a:cubicBezTo>
                  <a:pt x="272150" y="598977"/>
                  <a:pt x="245162" y="687877"/>
                  <a:pt x="243839" y="698196"/>
                </a:cubicBezTo>
                <a:cubicBezTo>
                  <a:pt x="242516" y="708515"/>
                  <a:pt x="263418" y="652423"/>
                  <a:pt x="256539" y="602946"/>
                </a:cubicBezTo>
                <a:cubicBezTo>
                  <a:pt x="249660" y="553469"/>
                  <a:pt x="243574" y="498435"/>
                  <a:pt x="202564" y="401333"/>
                </a:cubicBezTo>
                <a:cubicBezTo>
                  <a:pt x="161554" y="304231"/>
                  <a:pt x="13387" y="32240"/>
                  <a:pt x="952" y="28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: 図形 1037">
            <a:extLst>
              <a:ext uri="{FF2B5EF4-FFF2-40B4-BE49-F238E27FC236}">
                <a16:creationId xmlns:a16="http://schemas.microsoft.com/office/drawing/2014/main" id="{15D95279-2244-445A-B826-D430C70C4B5D}"/>
              </a:ext>
            </a:extLst>
          </p:cNvPr>
          <p:cNvSpPr/>
          <p:nvPr/>
        </p:nvSpPr>
        <p:spPr>
          <a:xfrm>
            <a:off x="7390530" y="5495914"/>
            <a:ext cx="190012" cy="366312"/>
          </a:xfrm>
          <a:custGeom>
            <a:avLst/>
            <a:gdLst>
              <a:gd name="connsiteX0" fmla="*/ 15158 w 190012"/>
              <a:gd name="connsiteY0" fmla="*/ 11 h 366312"/>
              <a:gd name="connsiteX1" fmla="*/ 31033 w 190012"/>
              <a:gd name="connsiteY1" fmla="*/ 104786 h 366312"/>
              <a:gd name="connsiteX2" fmla="*/ 104058 w 190012"/>
              <a:gd name="connsiteY2" fmla="*/ 212736 h 366312"/>
              <a:gd name="connsiteX3" fmla="*/ 189783 w 190012"/>
              <a:gd name="connsiteY3" fmla="*/ 365136 h 366312"/>
              <a:gd name="connsiteX4" fmla="*/ 131045 w 190012"/>
              <a:gd name="connsiteY4" fmla="*/ 287349 h 366312"/>
              <a:gd name="connsiteX5" fmla="*/ 7220 w 190012"/>
              <a:gd name="connsiteY5" fmla="*/ 111136 h 366312"/>
              <a:gd name="connsiteX6" fmla="*/ 15158 w 190012"/>
              <a:gd name="connsiteY6" fmla="*/ 11 h 36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0012" h="366312">
                <a:moveTo>
                  <a:pt x="15158" y="11"/>
                </a:moveTo>
                <a:cubicBezTo>
                  <a:pt x="19127" y="-1047"/>
                  <a:pt x="16216" y="69332"/>
                  <a:pt x="31033" y="104786"/>
                </a:cubicBezTo>
                <a:cubicBezTo>
                  <a:pt x="45850" y="140240"/>
                  <a:pt x="77600" y="169344"/>
                  <a:pt x="104058" y="212736"/>
                </a:cubicBezTo>
                <a:cubicBezTo>
                  <a:pt x="130516" y="256128"/>
                  <a:pt x="185285" y="352701"/>
                  <a:pt x="189783" y="365136"/>
                </a:cubicBezTo>
                <a:cubicBezTo>
                  <a:pt x="194281" y="377572"/>
                  <a:pt x="131045" y="287349"/>
                  <a:pt x="131045" y="287349"/>
                </a:cubicBezTo>
                <a:cubicBezTo>
                  <a:pt x="100618" y="245016"/>
                  <a:pt x="25741" y="155321"/>
                  <a:pt x="7220" y="111136"/>
                </a:cubicBezTo>
                <a:cubicBezTo>
                  <a:pt x="-11301" y="66951"/>
                  <a:pt x="11189" y="1069"/>
                  <a:pt x="15158" y="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: 図形 1043">
            <a:extLst>
              <a:ext uri="{FF2B5EF4-FFF2-40B4-BE49-F238E27FC236}">
                <a16:creationId xmlns:a16="http://schemas.microsoft.com/office/drawing/2014/main" id="{074C9B56-ACFA-4E57-8D59-B70B807BF88F}"/>
              </a:ext>
            </a:extLst>
          </p:cNvPr>
          <p:cNvSpPr/>
          <p:nvPr/>
        </p:nvSpPr>
        <p:spPr>
          <a:xfrm>
            <a:off x="7611270" y="5863996"/>
            <a:ext cx="401117" cy="574310"/>
          </a:xfrm>
          <a:custGeom>
            <a:avLst/>
            <a:gdLst>
              <a:gd name="connsiteX0" fmla="*/ 3968 w 401117"/>
              <a:gd name="connsiteY0" fmla="*/ 4992 h 574310"/>
              <a:gd name="connsiteX1" fmla="*/ 134143 w 401117"/>
              <a:gd name="connsiteY1" fmla="*/ 168504 h 574310"/>
              <a:gd name="connsiteX2" fmla="*/ 384968 w 401117"/>
              <a:gd name="connsiteY2" fmla="*/ 549504 h 574310"/>
              <a:gd name="connsiteX3" fmla="*/ 370680 w 401117"/>
              <a:gd name="connsiteY3" fmla="*/ 524104 h 574310"/>
              <a:gd name="connsiteX4" fmla="*/ 326230 w 401117"/>
              <a:gd name="connsiteY4" fmla="*/ 417742 h 574310"/>
              <a:gd name="connsiteX5" fmla="*/ 278605 w 401117"/>
              <a:gd name="connsiteY5" fmla="*/ 341542 h 574310"/>
              <a:gd name="connsiteX6" fmla="*/ 3968 w 401117"/>
              <a:gd name="connsiteY6" fmla="*/ 4992 h 574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1117" h="574310">
                <a:moveTo>
                  <a:pt x="3968" y="4992"/>
                </a:moveTo>
                <a:cubicBezTo>
                  <a:pt x="-20109" y="-23848"/>
                  <a:pt x="70643" y="77752"/>
                  <a:pt x="134143" y="168504"/>
                </a:cubicBezTo>
                <a:cubicBezTo>
                  <a:pt x="197643" y="259256"/>
                  <a:pt x="345545" y="490237"/>
                  <a:pt x="384968" y="549504"/>
                </a:cubicBezTo>
                <a:cubicBezTo>
                  <a:pt x="424391" y="608771"/>
                  <a:pt x="380470" y="546064"/>
                  <a:pt x="370680" y="524104"/>
                </a:cubicBezTo>
                <a:cubicBezTo>
                  <a:pt x="360890" y="502144"/>
                  <a:pt x="341576" y="448169"/>
                  <a:pt x="326230" y="417742"/>
                </a:cubicBezTo>
                <a:cubicBezTo>
                  <a:pt x="310884" y="387315"/>
                  <a:pt x="329140" y="408217"/>
                  <a:pt x="278605" y="341542"/>
                </a:cubicBezTo>
                <a:cubicBezTo>
                  <a:pt x="228070" y="274867"/>
                  <a:pt x="28045" y="33832"/>
                  <a:pt x="3968" y="49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: 図形 1068">
            <a:extLst>
              <a:ext uri="{FF2B5EF4-FFF2-40B4-BE49-F238E27FC236}">
                <a16:creationId xmlns:a16="http://schemas.microsoft.com/office/drawing/2014/main" id="{A529A82B-205E-42A9-A165-0620EF9EE7BA}"/>
              </a:ext>
            </a:extLst>
          </p:cNvPr>
          <p:cNvSpPr/>
          <p:nvPr/>
        </p:nvSpPr>
        <p:spPr>
          <a:xfrm>
            <a:off x="8005660" y="6403906"/>
            <a:ext cx="252770" cy="525593"/>
          </a:xfrm>
          <a:custGeom>
            <a:avLst/>
            <a:gdLst>
              <a:gd name="connsiteX0" fmla="*/ 103 w 252770"/>
              <a:gd name="connsiteY0" fmla="*/ 69 h 525593"/>
              <a:gd name="connsiteX1" fmla="*/ 150915 w 252770"/>
              <a:gd name="connsiteY1" fmla="*/ 290582 h 525593"/>
              <a:gd name="connsiteX2" fmla="*/ 249340 w 252770"/>
              <a:gd name="connsiteY2" fmla="*/ 514419 h 525593"/>
              <a:gd name="connsiteX3" fmla="*/ 220765 w 252770"/>
              <a:gd name="connsiteY3" fmla="*/ 468382 h 525593"/>
              <a:gd name="connsiteX4" fmla="*/ 128690 w 252770"/>
              <a:gd name="connsiteY4" fmla="*/ 265182 h 525593"/>
              <a:gd name="connsiteX5" fmla="*/ 103 w 252770"/>
              <a:gd name="connsiteY5" fmla="*/ 69 h 525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770" h="525593">
                <a:moveTo>
                  <a:pt x="103" y="69"/>
                </a:moveTo>
                <a:cubicBezTo>
                  <a:pt x="3807" y="4302"/>
                  <a:pt x="109376" y="204857"/>
                  <a:pt x="150915" y="290582"/>
                </a:cubicBezTo>
                <a:cubicBezTo>
                  <a:pt x="192454" y="376307"/>
                  <a:pt x="237698" y="484786"/>
                  <a:pt x="249340" y="514419"/>
                </a:cubicBezTo>
                <a:cubicBezTo>
                  <a:pt x="260982" y="544052"/>
                  <a:pt x="240873" y="509922"/>
                  <a:pt x="220765" y="468382"/>
                </a:cubicBezTo>
                <a:cubicBezTo>
                  <a:pt x="200657" y="426843"/>
                  <a:pt x="128690" y="265182"/>
                  <a:pt x="128690" y="265182"/>
                </a:cubicBezTo>
                <a:cubicBezTo>
                  <a:pt x="92971" y="187130"/>
                  <a:pt x="-3601" y="-4164"/>
                  <a:pt x="103" y="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: 図形 1069">
            <a:extLst>
              <a:ext uri="{FF2B5EF4-FFF2-40B4-BE49-F238E27FC236}">
                <a16:creationId xmlns:a16="http://schemas.microsoft.com/office/drawing/2014/main" id="{AE5F585C-BFCC-49DA-B0A5-3393971C7D8C}"/>
              </a:ext>
            </a:extLst>
          </p:cNvPr>
          <p:cNvSpPr/>
          <p:nvPr/>
        </p:nvSpPr>
        <p:spPr>
          <a:xfrm>
            <a:off x="6824635" y="6193415"/>
            <a:ext cx="735331" cy="300361"/>
          </a:xfrm>
          <a:custGeom>
            <a:avLst/>
            <a:gdLst>
              <a:gd name="connsiteX0" fmla="*/ 1615 w 735331"/>
              <a:gd name="connsiteY0" fmla="*/ 27468 h 300361"/>
              <a:gd name="connsiteX1" fmla="*/ 164598 w 735331"/>
              <a:gd name="connsiteY1" fmla="*/ 173518 h 300361"/>
              <a:gd name="connsiteX2" fmla="*/ 327582 w 735331"/>
              <a:gd name="connsiteY2" fmla="*/ 296285 h 300361"/>
              <a:gd name="connsiteX3" fmla="*/ 600632 w 735331"/>
              <a:gd name="connsiteY3" fmla="*/ 245485 h 300361"/>
              <a:gd name="connsiteX4" fmla="*/ 733982 w 735331"/>
              <a:gd name="connsiteY4" fmla="*/ 2068 h 300361"/>
              <a:gd name="connsiteX5" fmla="*/ 664132 w 735331"/>
              <a:gd name="connsiteY5" fmla="*/ 133302 h 300361"/>
              <a:gd name="connsiteX6" fmla="*/ 577348 w 735331"/>
              <a:gd name="connsiteY6" fmla="*/ 222202 h 300361"/>
              <a:gd name="connsiteX7" fmla="*/ 374148 w 735331"/>
              <a:gd name="connsiteY7" fmla="*/ 281468 h 300361"/>
              <a:gd name="connsiteX8" fmla="*/ 268315 w 735331"/>
              <a:gd name="connsiteY8" fmla="*/ 224318 h 300361"/>
              <a:gd name="connsiteX9" fmla="*/ 1615 w 735331"/>
              <a:gd name="connsiteY9" fmla="*/ 27468 h 30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5331" h="300361">
                <a:moveTo>
                  <a:pt x="1615" y="27468"/>
                </a:moveTo>
                <a:cubicBezTo>
                  <a:pt x="-15671" y="19001"/>
                  <a:pt x="110270" y="128715"/>
                  <a:pt x="164598" y="173518"/>
                </a:cubicBezTo>
                <a:cubicBezTo>
                  <a:pt x="218926" y="218321"/>
                  <a:pt x="254910" y="284291"/>
                  <a:pt x="327582" y="296285"/>
                </a:cubicBezTo>
                <a:cubicBezTo>
                  <a:pt x="400254" y="308279"/>
                  <a:pt x="532899" y="294521"/>
                  <a:pt x="600632" y="245485"/>
                </a:cubicBezTo>
                <a:cubicBezTo>
                  <a:pt x="668365" y="196449"/>
                  <a:pt x="723399" y="20765"/>
                  <a:pt x="733982" y="2068"/>
                </a:cubicBezTo>
                <a:cubicBezTo>
                  <a:pt x="744565" y="-16629"/>
                  <a:pt x="690238" y="96613"/>
                  <a:pt x="664132" y="133302"/>
                </a:cubicBezTo>
                <a:cubicBezTo>
                  <a:pt x="638026" y="169991"/>
                  <a:pt x="625679" y="197508"/>
                  <a:pt x="577348" y="222202"/>
                </a:cubicBezTo>
                <a:cubicBezTo>
                  <a:pt x="529017" y="246896"/>
                  <a:pt x="425653" y="281115"/>
                  <a:pt x="374148" y="281468"/>
                </a:cubicBezTo>
                <a:cubicBezTo>
                  <a:pt x="322643" y="281821"/>
                  <a:pt x="328287" y="267357"/>
                  <a:pt x="268315" y="224318"/>
                </a:cubicBezTo>
                <a:cubicBezTo>
                  <a:pt x="208343" y="181279"/>
                  <a:pt x="18901" y="35935"/>
                  <a:pt x="1615" y="274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: 図形 1079">
            <a:extLst>
              <a:ext uri="{FF2B5EF4-FFF2-40B4-BE49-F238E27FC236}">
                <a16:creationId xmlns:a16="http://schemas.microsoft.com/office/drawing/2014/main" id="{8FBEBA59-BE1D-4160-8E33-BDFF934CEA3A}"/>
              </a:ext>
            </a:extLst>
          </p:cNvPr>
          <p:cNvSpPr/>
          <p:nvPr/>
        </p:nvSpPr>
        <p:spPr>
          <a:xfrm>
            <a:off x="6946590" y="6318180"/>
            <a:ext cx="255375" cy="388904"/>
          </a:xfrm>
          <a:custGeom>
            <a:avLst/>
            <a:gdLst>
              <a:gd name="connsiteX0" fmla="*/ 310 w 255375"/>
              <a:gd name="connsiteY0" fmla="*/ 2187 h 388904"/>
              <a:gd name="connsiteX1" fmla="*/ 173877 w 255375"/>
              <a:gd name="connsiteY1" fmla="*/ 177870 h 388904"/>
              <a:gd name="connsiteX2" fmla="*/ 250077 w 255375"/>
              <a:gd name="connsiteY2" fmla="*/ 383187 h 388904"/>
              <a:gd name="connsiteX3" fmla="*/ 220443 w 255375"/>
              <a:gd name="connsiteY3" fmla="*/ 302753 h 388904"/>
              <a:gd name="connsiteX4" fmla="*/ 310 w 255375"/>
              <a:gd name="connsiteY4" fmla="*/ 2187 h 38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375" h="388904">
                <a:moveTo>
                  <a:pt x="310" y="2187"/>
                </a:moveTo>
                <a:cubicBezTo>
                  <a:pt x="-7451" y="-18627"/>
                  <a:pt x="132249" y="114370"/>
                  <a:pt x="173877" y="177870"/>
                </a:cubicBezTo>
                <a:cubicBezTo>
                  <a:pt x="215505" y="241370"/>
                  <a:pt x="242316" y="362373"/>
                  <a:pt x="250077" y="383187"/>
                </a:cubicBezTo>
                <a:cubicBezTo>
                  <a:pt x="257838" y="404001"/>
                  <a:pt x="263129" y="365900"/>
                  <a:pt x="220443" y="302753"/>
                </a:cubicBezTo>
                <a:cubicBezTo>
                  <a:pt x="177757" y="239606"/>
                  <a:pt x="8071" y="23001"/>
                  <a:pt x="310" y="21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E3B2AD6-AC6C-4E75-8A97-1F4BAC6CF7F2}"/>
              </a:ext>
            </a:extLst>
          </p:cNvPr>
          <p:cNvSpPr/>
          <p:nvPr/>
        </p:nvSpPr>
        <p:spPr>
          <a:xfrm>
            <a:off x="8327363" y="7108169"/>
            <a:ext cx="225090" cy="685768"/>
          </a:xfrm>
          <a:custGeom>
            <a:avLst/>
            <a:gdLst>
              <a:gd name="connsiteX0" fmla="*/ 1720 w 225090"/>
              <a:gd name="connsiteY0" fmla="*/ 1714 h 685768"/>
              <a:gd name="connsiteX1" fmla="*/ 221854 w 225090"/>
              <a:gd name="connsiteY1" fmla="*/ 664231 h 685768"/>
              <a:gd name="connsiteX2" fmla="*/ 124487 w 225090"/>
              <a:gd name="connsiteY2" fmla="*/ 477964 h 685768"/>
              <a:gd name="connsiteX3" fmla="*/ 1720 w 225090"/>
              <a:gd name="connsiteY3" fmla="*/ 1714 h 685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5090" h="685768">
                <a:moveTo>
                  <a:pt x="1720" y="1714"/>
                </a:moveTo>
                <a:cubicBezTo>
                  <a:pt x="17948" y="32758"/>
                  <a:pt x="201393" y="584856"/>
                  <a:pt x="221854" y="664231"/>
                </a:cubicBezTo>
                <a:cubicBezTo>
                  <a:pt x="242315" y="743606"/>
                  <a:pt x="160470" y="585914"/>
                  <a:pt x="124487" y="477964"/>
                </a:cubicBezTo>
                <a:cubicBezTo>
                  <a:pt x="88504" y="370014"/>
                  <a:pt x="-14508" y="-29330"/>
                  <a:pt x="1720" y="17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: 図形 1114">
            <a:extLst>
              <a:ext uri="{FF2B5EF4-FFF2-40B4-BE49-F238E27FC236}">
                <a16:creationId xmlns:a16="http://schemas.microsoft.com/office/drawing/2014/main" id="{440E4359-6A6B-475E-A0E6-C24760C56BA9}"/>
              </a:ext>
            </a:extLst>
          </p:cNvPr>
          <p:cNvSpPr/>
          <p:nvPr/>
        </p:nvSpPr>
        <p:spPr>
          <a:xfrm>
            <a:off x="8582550" y="7820300"/>
            <a:ext cx="181399" cy="552887"/>
          </a:xfrm>
          <a:custGeom>
            <a:avLst/>
            <a:gdLst>
              <a:gd name="connsiteX0" fmla="*/ 533 w 181399"/>
              <a:gd name="connsiteY0" fmla="*/ 783 h 552887"/>
              <a:gd name="connsiteX1" fmla="*/ 176217 w 181399"/>
              <a:gd name="connsiteY1" fmla="*/ 529950 h 552887"/>
              <a:gd name="connsiteX2" fmla="*/ 123300 w 181399"/>
              <a:gd name="connsiteY2" fmla="*/ 413533 h 552887"/>
              <a:gd name="connsiteX3" fmla="*/ 533 w 181399"/>
              <a:gd name="connsiteY3" fmla="*/ 783 h 552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1399" h="552887">
                <a:moveTo>
                  <a:pt x="533" y="783"/>
                </a:moveTo>
                <a:cubicBezTo>
                  <a:pt x="9353" y="20186"/>
                  <a:pt x="155756" y="461158"/>
                  <a:pt x="176217" y="529950"/>
                </a:cubicBezTo>
                <a:cubicBezTo>
                  <a:pt x="196678" y="598742"/>
                  <a:pt x="151875" y="498905"/>
                  <a:pt x="123300" y="413533"/>
                </a:cubicBezTo>
                <a:cubicBezTo>
                  <a:pt x="94725" y="328161"/>
                  <a:pt x="-8287" y="-18620"/>
                  <a:pt x="533" y="7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: 図形 1133">
            <a:extLst>
              <a:ext uri="{FF2B5EF4-FFF2-40B4-BE49-F238E27FC236}">
                <a16:creationId xmlns:a16="http://schemas.microsoft.com/office/drawing/2014/main" id="{1B48D809-8A64-494F-A564-7DDB000B7DC0}"/>
              </a:ext>
            </a:extLst>
          </p:cNvPr>
          <p:cNvSpPr/>
          <p:nvPr/>
        </p:nvSpPr>
        <p:spPr>
          <a:xfrm>
            <a:off x="8130592" y="8219664"/>
            <a:ext cx="312369" cy="554188"/>
          </a:xfrm>
          <a:custGeom>
            <a:avLst/>
            <a:gdLst>
              <a:gd name="connsiteX0" fmla="*/ 583 w 312369"/>
              <a:gd name="connsiteY0" fmla="*/ 411 h 554188"/>
              <a:gd name="connsiteX1" fmla="*/ 164096 w 312369"/>
              <a:gd name="connsiteY1" fmla="*/ 240124 h 554188"/>
              <a:gd name="connsiteX2" fmla="*/ 306971 w 312369"/>
              <a:gd name="connsiteY2" fmla="*/ 546511 h 554188"/>
              <a:gd name="connsiteX3" fmla="*/ 276808 w 312369"/>
              <a:gd name="connsiteY3" fmla="*/ 448086 h 554188"/>
              <a:gd name="connsiteX4" fmla="*/ 224421 w 312369"/>
              <a:gd name="connsiteY4" fmla="*/ 297274 h 554188"/>
              <a:gd name="connsiteX5" fmla="*/ 583 w 312369"/>
              <a:gd name="connsiteY5" fmla="*/ 411 h 554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2369" h="554188">
                <a:moveTo>
                  <a:pt x="583" y="411"/>
                </a:moveTo>
                <a:cubicBezTo>
                  <a:pt x="-9471" y="-9114"/>
                  <a:pt x="113031" y="149107"/>
                  <a:pt x="164096" y="240124"/>
                </a:cubicBezTo>
                <a:cubicBezTo>
                  <a:pt x="215161" y="331141"/>
                  <a:pt x="288186" y="511851"/>
                  <a:pt x="306971" y="546511"/>
                </a:cubicBezTo>
                <a:cubicBezTo>
                  <a:pt x="325756" y="581171"/>
                  <a:pt x="290566" y="489626"/>
                  <a:pt x="276808" y="448086"/>
                </a:cubicBezTo>
                <a:cubicBezTo>
                  <a:pt x="263050" y="406547"/>
                  <a:pt x="268342" y="371093"/>
                  <a:pt x="224421" y="297274"/>
                </a:cubicBezTo>
                <a:cubicBezTo>
                  <a:pt x="180500" y="223455"/>
                  <a:pt x="10637" y="9936"/>
                  <a:pt x="583" y="4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" name="フリーフォーム: 図形 238">
            <a:extLst>
              <a:ext uri="{FF2B5EF4-FFF2-40B4-BE49-F238E27FC236}">
                <a16:creationId xmlns:a16="http://schemas.microsoft.com/office/drawing/2014/main" id="{D9C432DE-BDAC-4F8A-9A59-4BB6F3182A96}"/>
              </a:ext>
            </a:extLst>
          </p:cNvPr>
          <p:cNvSpPr/>
          <p:nvPr/>
        </p:nvSpPr>
        <p:spPr>
          <a:xfrm>
            <a:off x="8794738" y="8401031"/>
            <a:ext cx="196884" cy="493818"/>
          </a:xfrm>
          <a:custGeom>
            <a:avLst/>
            <a:gdLst>
              <a:gd name="connsiteX0" fmla="*/ 12 w 196884"/>
              <a:gd name="connsiteY0" fmla="*/ 19 h 493818"/>
              <a:gd name="connsiteX1" fmla="*/ 139712 w 196884"/>
              <a:gd name="connsiteY1" fmla="*/ 341332 h 493818"/>
              <a:gd name="connsiteX2" fmla="*/ 184162 w 196884"/>
              <a:gd name="connsiteY2" fmla="*/ 492144 h 493818"/>
              <a:gd name="connsiteX3" fmla="*/ 139712 w 196884"/>
              <a:gd name="connsiteY3" fmla="*/ 425469 h 493818"/>
              <a:gd name="connsiteX4" fmla="*/ 196862 w 196884"/>
              <a:gd name="connsiteY4" fmla="*/ 479444 h 493818"/>
              <a:gd name="connsiteX5" fmla="*/ 131775 w 196884"/>
              <a:gd name="connsiteY5" fmla="*/ 357207 h 493818"/>
              <a:gd name="connsiteX6" fmla="*/ 12 w 196884"/>
              <a:gd name="connsiteY6" fmla="*/ 19 h 493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6884" h="493818">
                <a:moveTo>
                  <a:pt x="12" y="19"/>
                </a:moveTo>
                <a:cubicBezTo>
                  <a:pt x="1335" y="-2627"/>
                  <a:pt x="109020" y="259311"/>
                  <a:pt x="139712" y="341332"/>
                </a:cubicBezTo>
                <a:cubicBezTo>
                  <a:pt x="170404" y="423353"/>
                  <a:pt x="184162" y="478121"/>
                  <a:pt x="184162" y="492144"/>
                </a:cubicBezTo>
                <a:cubicBezTo>
                  <a:pt x="184162" y="506167"/>
                  <a:pt x="137595" y="427586"/>
                  <a:pt x="139712" y="425469"/>
                </a:cubicBezTo>
                <a:cubicBezTo>
                  <a:pt x="141829" y="423352"/>
                  <a:pt x="198185" y="490821"/>
                  <a:pt x="196862" y="479444"/>
                </a:cubicBezTo>
                <a:cubicBezTo>
                  <a:pt x="195539" y="468067"/>
                  <a:pt x="163260" y="434730"/>
                  <a:pt x="131775" y="357207"/>
                </a:cubicBezTo>
                <a:cubicBezTo>
                  <a:pt x="100290" y="279684"/>
                  <a:pt x="-1311" y="2665"/>
                  <a:pt x="12" y="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: 図形 239">
            <a:extLst>
              <a:ext uri="{FF2B5EF4-FFF2-40B4-BE49-F238E27FC236}">
                <a16:creationId xmlns:a16="http://schemas.microsoft.com/office/drawing/2014/main" id="{BF16AB26-3EAE-4397-9B3A-EF120678DF84}"/>
              </a:ext>
            </a:extLst>
          </p:cNvPr>
          <p:cNvSpPr/>
          <p:nvPr/>
        </p:nvSpPr>
        <p:spPr>
          <a:xfrm>
            <a:off x="8445413" y="8810580"/>
            <a:ext cx="154681" cy="311292"/>
          </a:xfrm>
          <a:custGeom>
            <a:avLst/>
            <a:gdLst>
              <a:gd name="connsiteX0" fmla="*/ 87 w 154681"/>
              <a:gd name="connsiteY0" fmla="*/ 45 h 311292"/>
              <a:gd name="connsiteX1" fmla="*/ 106450 w 154681"/>
              <a:gd name="connsiteY1" fmla="*/ 185783 h 311292"/>
              <a:gd name="connsiteX2" fmla="*/ 154075 w 154681"/>
              <a:gd name="connsiteY2" fmla="*/ 311195 h 311292"/>
              <a:gd name="connsiteX3" fmla="*/ 125500 w 154681"/>
              <a:gd name="connsiteY3" fmla="*/ 203245 h 311292"/>
              <a:gd name="connsiteX4" fmla="*/ 87 w 154681"/>
              <a:gd name="connsiteY4" fmla="*/ 45 h 311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681" h="311292">
                <a:moveTo>
                  <a:pt x="87" y="45"/>
                </a:moveTo>
                <a:cubicBezTo>
                  <a:pt x="-3088" y="-2865"/>
                  <a:pt x="80785" y="133925"/>
                  <a:pt x="106450" y="185783"/>
                </a:cubicBezTo>
                <a:cubicBezTo>
                  <a:pt x="132115" y="237641"/>
                  <a:pt x="150900" y="308285"/>
                  <a:pt x="154075" y="311195"/>
                </a:cubicBezTo>
                <a:cubicBezTo>
                  <a:pt x="157250" y="314105"/>
                  <a:pt x="147990" y="251399"/>
                  <a:pt x="125500" y="203245"/>
                </a:cubicBezTo>
                <a:cubicBezTo>
                  <a:pt x="103010" y="155091"/>
                  <a:pt x="3262" y="2955"/>
                  <a:pt x="87" y="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: 図形 240">
            <a:extLst>
              <a:ext uri="{FF2B5EF4-FFF2-40B4-BE49-F238E27FC236}">
                <a16:creationId xmlns:a16="http://schemas.microsoft.com/office/drawing/2014/main" id="{E3D4FBB6-AACE-4CD0-97A7-17ACC0F1B78C}"/>
              </a:ext>
            </a:extLst>
          </p:cNvPr>
          <p:cNvSpPr/>
          <p:nvPr/>
        </p:nvSpPr>
        <p:spPr>
          <a:xfrm>
            <a:off x="8584550" y="8987995"/>
            <a:ext cx="70667" cy="508121"/>
          </a:xfrm>
          <a:custGeom>
            <a:avLst/>
            <a:gdLst>
              <a:gd name="connsiteX0" fmla="*/ 30813 w 70667"/>
              <a:gd name="connsiteY0" fmla="*/ 2018 h 508121"/>
              <a:gd name="connsiteX1" fmla="*/ 5413 w 70667"/>
              <a:gd name="connsiteY1" fmla="*/ 200455 h 508121"/>
              <a:gd name="connsiteX2" fmla="*/ 2238 w 70667"/>
              <a:gd name="connsiteY2" fmla="*/ 321105 h 508121"/>
              <a:gd name="connsiteX3" fmla="*/ 32400 w 70667"/>
              <a:gd name="connsiteY3" fmla="*/ 443343 h 508121"/>
              <a:gd name="connsiteX4" fmla="*/ 70500 w 70667"/>
              <a:gd name="connsiteY4" fmla="*/ 506843 h 508121"/>
              <a:gd name="connsiteX5" fmla="*/ 45100 w 70667"/>
              <a:gd name="connsiteY5" fmla="*/ 473505 h 508121"/>
              <a:gd name="connsiteX6" fmla="*/ 16525 w 70667"/>
              <a:gd name="connsiteY6" fmla="*/ 333805 h 508121"/>
              <a:gd name="connsiteX7" fmla="*/ 30813 w 70667"/>
              <a:gd name="connsiteY7" fmla="*/ 2018 h 50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67" h="508121">
                <a:moveTo>
                  <a:pt x="30813" y="2018"/>
                </a:moveTo>
                <a:cubicBezTo>
                  <a:pt x="28961" y="-20207"/>
                  <a:pt x="10175" y="147274"/>
                  <a:pt x="5413" y="200455"/>
                </a:cubicBezTo>
                <a:cubicBezTo>
                  <a:pt x="650" y="253636"/>
                  <a:pt x="-2260" y="280624"/>
                  <a:pt x="2238" y="321105"/>
                </a:cubicBezTo>
                <a:cubicBezTo>
                  <a:pt x="6736" y="361586"/>
                  <a:pt x="21023" y="412387"/>
                  <a:pt x="32400" y="443343"/>
                </a:cubicBezTo>
                <a:cubicBezTo>
                  <a:pt x="43777" y="474299"/>
                  <a:pt x="68383" y="501816"/>
                  <a:pt x="70500" y="506843"/>
                </a:cubicBezTo>
                <a:cubicBezTo>
                  <a:pt x="72617" y="511870"/>
                  <a:pt x="54096" y="502345"/>
                  <a:pt x="45100" y="473505"/>
                </a:cubicBezTo>
                <a:cubicBezTo>
                  <a:pt x="36104" y="444665"/>
                  <a:pt x="17319" y="410269"/>
                  <a:pt x="16525" y="333805"/>
                </a:cubicBezTo>
                <a:cubicBezTo>
                  <a:pt x="15731" y="257341"/>
                  <a:pt x="32665" y="24243"/>
                  <a:pt x="30813" y="20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: 図形 241">
            <a:extLst>
              <a:ext uri="{FF2B5EF4-FFF2-40B4-BE49-F238E27FC236}">
                <a16:creationId xmlns:a16="http://schemas.microsoft.com/office/drawing/2014/main" id="{3E7183B6-7FD6-42C9-8CBE-EC0832F81B50}"/>
              </a:ext>
            </a:extLst>
          </p:cNvPr>
          <p:cNvSpPr/>
          <p:nvPr/>
        </p:nvSpPr>
        <p:spPr>
          <a:xfrm>
            <a:off x="8973510" y="8878980"/>
            <a:ext cx="157736" cy="421992"/>
          </a:xfrm>
          <a:custGeom>
            <a:avLst/>
            <a:gdLst>
              <a:gd name="connsiteX0" fmla="*/ 5390 w 157736"/>
              <a:gd name="connsiteY0" fmla="*/ 3083 h 421992"/>
              <a:gd name="connsiteX1" fmla="*/ 94290 w 157736"/>
              <a:gd name="connsiteY1" fmla="*/ 263433 h 421992"/>
              <a:gd name="connsiteX2" fmla="*/ 154615 w 157736"/>
              <a:gd name="connsiteY2" fmla="*/ 415833 h 421992"/>
              <a:gd name="connsiteX3" fmla="*/ 135565 w 157736"/>
              <a:gd name="connsiteY3" fmla="*/ 366620 h 421992"/>
              <a:gd name="connsiteX4" fmla="*/ 21265 w 157736"/>
              <a:gd name="connsiteY4" fmla="*/ 134845 h 421992"/>
              <a:gd name="connsiteX5" fmla="*/ 5390 w 157736"/>
              <a:gd name="connsiteY5" fmla="*/ 3083 h 421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7736" h="421992">
                <a:moveTo>
                  <a:pt x="5390" y="3083"/>
                </a:moveTo>
                <a:cubicBezTo>
                  <a:pt x="17561" y="24514"/>
                  <a:pt x="69419" y="194641"/>
                  <a:pt x="94290" y="263433"/>
                </a:cubicBezTo>
                <a:cubicBezTo>
                  <a:pt x="119161" y="332225"/>
                  <a:pt x="147736" y="398635"/>
                  <a:pt x="154615" y="415833"/>
                </a:cubicBezTo>
                <a:cubicBezTo>
                  <a:pt x="161494" y="433031"/>
                  <a:pt x="157790" y="413451"/>
                  <a:pt x="135565" y="366620"/>
                </a:cubicBezTo>
                <a:cubicBezTo>
                  <a:pt x="113340" y="319789"/>
                  <a:pt x="39521" y="192789"/>
                  <a:pt x="21265" y="134845"/>
                </a:cubicBezTo>
                <a:cubicBezTo>
                  <a:pt x="3009" y="76901"/>
                  <a:pt x="-6781" y="-18348"/>
                  <a:pt x="5390" y="30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: 図形 242">
            <a:extLst>
              <a:ext uri="{FF2B5EF4-FFF2-40B4-BE49-F238E27FC236}">
                <a16:creationId xmlns:a16="http://schemas.microsoft.com/office/drawing/2014/main" id="{2FB97B56-B866-4046-B0B7-0023334E1D86}"/>
              </a:ext>
            </a:extLst>
          </p:cNvPr>
          <p:cNvSpPr/>
          <p:nvPr/>
        </p:nvSpPr>
        <p:spPr>
          <a:xfrm>
            <a:off x="9148762" y="9301881"/>
            <a:ext cx="199828" cy="536126"/>
          </a:xfrm>
          <a:custGeom>
            <a:avLst/>
            <a:gdLst>
              <a:gd name="connsiteX0" fmla="*/ 1 w 199828"/>
              <a:gd name="connsiteY0" fmla="*/ 869 h 536126"/>
              <a:gd name="connsiteX1" fmla="*/ 68263 w 199828"/>
              <a:gd name="connsiteY1" fmla="*/ 208832 h 536126"/>
              <a:gd name="connsiteX2" fmla="*/ 190501 w 199828"/>
              <a:gd name="connsiteY2" fmla="*/ 516807 h 536126"/>
              <a:gd name="connsiteX3" fmla="*/ 177801 w 199828"/>
              <a:gd name="connsiteY3" fmla="*/ 480294 h 536126"/>
              <a:gd name="connsiteX4" fmla="*/ 69851 w 199828"/>
              <a:gd name="connsiteY4" fmla="*/ 286619 h 536126"/>
              <a:gd name="connsiteX5" fmla="*/ 1 w 199828"/>
              <a:gd name="connsiteY5" fmla="*/ 869 h 536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9828" h="536126">
                <a:moveTo>
                  <a:pt x="1" y="869"/>
                </a:moveTo>
                <a:cubicBezTo>
                  <a:pt x="-264" y="-12095"/>
                  <a:pt x="36513" y="122842"/>
                  <a:pt x="68263" y="208832"/>
                </a:cubicBezTo>
                <a:cubicBezTo>
                  <a:pt x="100013" y="294822"/>
                  <a:pt x="172245" y="471563"/>
                  <a:pt x="190501" y="516807"/>
                </a:cubicBezTo>
                <a:cubicBezTo>
                  <a:pt x="208757" y="562051"/>
                  <a:pt x="197909" y="518659"/>
                  <a:pt x="177801" y="480294"/>
                </a:cubicBezTo>
                <a:cubicBezTo>
                  <a:pt x="157693" y="441929"/>
                  <a:pt x="97897" y="366523"/>
                  <a:pt x="69851" y="286619"/>
                </a:cubicBezTo>
                <a:cubicBezTo>
                  <a:pt x="41805" y="206715"/>
                  <a:pt x="266" y="13833"/>
                  <a:pt x="1" y="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: 図形 243">
            <a:extLst>
              <a:ext uri="{FF2B5EF4-FFF2-40B4-BE49-F238E27FC236}">
                <a16:creationId xmlns:a16="http://schemas.microsoft.com/office/drawing/2014/main" id="{02155922-78DB-44DE-BEEA-B98D4FE02AA5}"/>
              </a:ext>
            </a:extLst>
          </p:cNvPr>
          <p:cNvSpPr/>
          <p:nvPr/>
        </p:nvSpPr>
        <p:spPr>
          <a:xfrm>
            <a:off x="8657826" y="9417031"/>
            <a:ext cx="40296" cy="354045"/>
          </a:xfrm>
          <a:custGeom>
            <a:avLst/>
            <a:gdLst>
              <a:gd name="connsiteX0" fmla="*/ 40087 w 40296"/>
              <a:gd name="connsiteY0" fmla="*/ 19 h 354045"/>
              <a:gd name="connsiteX1" fmla="*/ 399 w 40296"/>
              <a:gd name="connsiteY1" fmla="*/ 154007 h 354045"/>
              <a:gd name="connsiteX2" fmla="*/ 19449 w 40296"/>
              <a:gd name="connsiteY2" fmla="*/ 354032 h 354045"/>
              <a:gd name="connsiteX3" fmla="*/ 16274 w 40296"/>
              <a:gd name="connsiteY3" fmla="*/ 163532 h 354045"/>
              <a:gd name="connsiteX4" fmla="*/ 40087 w 40296"/>
              <a:gd name="connsiteY4" fmla="*/ 19 h 354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296" h="354045">
                <a:moveTo>
                  <a:pt x="40087" y="19"/>
                </a:moveTo>
                <a:cubicBezTo>
                  <a:pt x="37441" y="-1569"/>
                  <a:pt x="3839" y="95005"/>
                  <a:pt x="399" y="154007"/>
                </a:cubicBezTo>
                <a:cubicBezTo>
                  <a:pt x="-3041" y="213009"/>
                  <a:pt x="16803" y="352445"/>
                  <a:pt x="19449" y="354032"/>
                </a:cubicBezTo>
                <a:cubicBezTo>
                  <a:pt x="22095" y="355620"/>
                  <a:pt x="13099" y="219888"/>
                  <a:pt x="16274" y="163532"/>
                </a:cubicBezTo>
                <a:cubicBezTo>
                  <a:pt x="19449" y="107176"/>
                  <a:pt x="42733" y="1607"/>
                  <a:pt x="40087" y="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" name="フリーフォーム: 図形 244">
            <a:extLst>
              <a:ext uri="{FF2B5EF4-FFF2-40B4-BE49-F238E27FC236}">
                <a16:creationId xmlns:a16="http://schemas.microsoft.com/office/drawing/2014/main" id="{D20F373B-FD2C-480B-9152-62FE0DE07896}"/>
              </a:ext>
            </a:extLst>
          </p:cNvPr>
          <p:cNvSpPr/>
          <p:nvPr/>
        </p:nvSpPr>
        <p:spPr>
          <a:xfrm>
            <a:off x="9359455" y="9835742"/>
            <a:ext cx="135795" cy="283286"/>
          </a:xfrm>
          <a:custGeom>
            <a:avLst/>
            <a:gdLst>
              <a:gd name="connsiteX0" fmla="*/ 445 w 135795"/>
              <a:gd name="connsiteY0" fmla="*/ 408 h 283286"/>
              <a:gd name="connsiteX1" fmla="*/ 125858 w 135795"/>
              <a:gd name="connsiteY1" fmla="*/ 232183 h 283286"/>
              <a:gd name="connsiteX2" fmla="*/ 117920 w 135795"/>
              <a:gd name="connsiteY2" fmla="*/ 251233 h 283286"/>
              <a:gd name="connsiteX3" fmla="*/ 38545 w 135795"/>
              <a:gd name="connsiteY3" fmla="*/ 282983 h 283286"/>
              <a:gd name="connsiteX4" fmla="*/ 103633 w 135795"/>
              <a:gd name="connsiteY4" fmla="*/ 230596 h 283286"/>
              <a:gd name="connsiteX5" fmla="*/ 84583 w 135795"/>
              <a:gd name="connsiteY5" fmla="*/ 176621 h 283286"/>
              <a:gd name="connsiteX6" fmla="*/ 445 w 135795"/>
              <a:gd name="connsiteY6" fmla="*/ 408 h 28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795" h="283286">
                <a:moveTo>
                  <a:pt x="445" y="408"/>
                </a:moveTo>
                <a:cubicBezTo>
                  <a:pt x="7324" y="9668"/>
                  <a:pt x="106279" y="190379"/>
                  <a:pt x="125858" y="232183"/>
                </a:cubicBezTo>
                <a:cubicBezTo>
                  <a:pt x="145437" y="273987"/>
                  <a:pt x="132472" y="242766"/>
                  <a:pt x="117920" y="251233"/>
                </a:cubicBezTo>
                <a:cubicBezTo>
                  <a:pt x="103368" y="259700"/>
                  <a:pt x="40926" y="286422"/>
                  <a:pt x="38545" y="282983"/>
                </a:cubicBezTo>
                <a:cubicBezTo>
                  <a:pt x="36164" y="279544"/>
                  <a:pt x="95960" y="248323"/>
                  <a:pt x="103633" y="230596"/>
                </a:cubicBezTo>
                <a:cubicBezTo>
                  <a:pt x="111306" y="212869"/>
                  <a:pt x="100723" y="211281"/>
                  <a:pt x="84583" y="176621"/>
                </a:cubicBezTo>
                <a:cubicBezTo>
                  <a:pt x="68443" y="141961"/>
                  <a:pt x="-6434" y="-8852"/>
                  <a:pt x="445" y="4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" name="フリーフォーム: 図形 245">
            <a:extLst>
              <a:ext uri="{FF2B5EF4-FFF2-40B4-BE49-F238E27FC236}">
                <a16:creationId xmlns:a16="http://schemas.microsoft.com/office/drawing/2014/main" id="{EB1640DC-952C-4DF6-80F4-1EED9BDC97E5}"/>
              </a:ext>
            </a:extLst>
          </p:cNvPr>
          <p:cNvSpPr/>
          <p:nvPr/>
        </p:nvSpPr>
        <p:spPr>
          <a:xfrm>
            <a:off x="9375766" y="10146947"/>
            <a:ext cx="101709" cy="276846"/>
          </a:xfrm>
          <a:custGeom>
            <a:avLst/>
            <a:gdLst>
              <a:gd name="connsiteX0" fmla="*/ 79384 w 101709"/>
              <a:gd name="connsiteY0" fmla="*/ 353 h 276846"/>
              <a:gd name="connsiteX1" fmla="*/ 101609 w 101709"/>
              <a:gd name="connsiteY1" fmla="*/ 81316 h 276846"/>
              <a:gd name="connsiteX2" fmla="*/ 69859 w 101709"/>
              <a:gd name="connsiteY2" fmla="*/ 151166 h 276846"/>
              <a:gd name="connsiteX3" fmla="*/ 9 w 101709"/>
              <a:gd name="connsiteY3" fmla="*/ 276578 h 276846"/>
              <a:gd name="connsiteX4" fmla="*/ 65097 w 101709"/>
              <a:gd name="connsiteY4" fmla="*/ 114653 h 276846"/>
              <a:gd name="connsiteX5" fmla="*/ 79384 w 101709"/>
              <a:gd name="connsiteY5" fmla="*/ 353 h 276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709" h="276846">
                <a:moveTo>
                  <a:pt x="79384" y="353"/>
                </a:moveTo>
                <a:cubicBezTo>
                  <a:pt x="85469" y="-5203"/>
                  <a:pt x="103197" y="56181"/>
                  <a:pt x="101609" y="81316"/>
                </a:cubicBezTo>
                <a:cubicBezTo>
                  <a:pt x="100022" y="106452"/>
                  <a:pt x="86792" y="118622"/>
                  <a:pt x="69859" y="151166"/>
                </a:cubicBezTo>
                <a:cubicBezTo>
                  <a:pt x="52926" y="183710"/>
                  <a:pt x="803" y="282664"/>
                  <a:pt x="9" y="276578"/>
                </a:cubicBezTo>
                <a:cubicBezTo>
                  <a:pt x="-785" y="270493"/>
                  <a:pt x="49751" y="157516"/>
                  <a:pt x="65097" y="114653"/>
                </a:cubicBezTo>
                <a:cubicBezTo>
                  <a:pt x="80443" y="71790"/>
                  <a:pt x="73299" y="5909"/>
                  <a:pt x="79384" y="3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: 図形 247">
            <a:extLst>
              <a:ext uri="{FF2B5EF4-FFF2-40B4-BE49-F238E27FC236}">
                <a16:creationId xmlns:a16="http://schemas.microsoft.com/office/drawing/2014/main" id="{D29BC0CC-E4DE-4382-BC7E-2D47FC09A08D}"/>
              </a:ext>
            </a:extLst>
          </p:cNvPr>
          <p:cNvSpPr/>
          <p:nvPr/>
        </p:nvSpPr>
        <p:spPr>
          <a:xfrm>
            <a:off x="9182037" y="10447310"/>
            <a:ext cx="189025" cy="265316"/>
          </a:xfrm>
          <a:custGeom>
            <a:avLst/>
            <a:gdLst>
              <a:gd name="connsiteX0" fmla="*/ 188976 w 189025"/>
              <a:gd name="connsiteY0" fmla="*/ 28 h 265316"/>
              <a:gd name="connsiteX1" fmla="*/ 93726 w 189025"/>
              <a:gd name="connsiteY1" fmla="*/ 201640 h 265316"/>
              <a:gd name="connsiteX2" fmla="*/ 63 w 189025"/>
              <a:gd name="connsiteY2" fmla="*/ 265140 h 265316"/>
              <a:gd name="connsiteX3" fmla="*/ 81026 w 189025"/>
              <a:gd name="connsiteY3" fmla="*/ 187353 h 265316"/>
              <a:gd name="connsiteX4" fmla="*/ 188976 w 189025"/>
              <a:gd name="connsiteY4" fmla="*/ 28 h 26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9025" h="265316">
                <a:moveTo>
                  <a:pt x="188976" y="28"/>
                </a:moveTo>
                <a:cubicBezTo>
                  <a:pt x="191093" y="2409"/>
                  <a:pt x="125211" y="157455"/>
                  <a:pt x="93726" y="201640"/>
                </a:cubicBezTo>
                <a:cubicBezTo>
                  <a:pt x="62241" y="245825"/>
                  <a:pt x="2180" y="267521"/>
                  <a:pt x="63" y="265140"/>
                </a:cubicBezTo>
                <a:cubicBezTo>
                  <a:pt x="-2054" y="262759"/>
                  <a:pt x="49541" y="231538"/>
                  <a:pt x="81026" y="187353"/>
                </a:cubicBezTo>
                <a:cubicBezTo>
                  <a:pt x="112511" y="143168"/>
                  <a:pt x="186859" y="-2353"/>
                  <a:pt x="188976" y="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" name="フリーフォーム: 図形 248">
            <a:extLst>
              <a:ext uri="{FF2B5EF4-FFF2-40B4-BE49-F238E27FC236}">
                <a16:creationId xmlns:a16="http://schemas.microsoft.com/office/drawing/2014/main" id="{70AFFD05-14EA-4A2A-977B-C471D795DBC3}"/>
              </a:ext>
            </a:extLst>
          </p:cNvPr>
          <p:cNvSpPr/>
          <p:nvPr/>
        </p:nvSpPr>
        <p:spPr>
          <a:xfrm>
            <a:off x="9058934" y="9943847"/>
            <a:ext cx="73987" cy="256346"/>
          </a:xfrm>
          <a:custGeom>
            <a:avLst/>
            <a:gdLst>
              <a:gd name="connsiteX0" fmla="*/ 73954 w 73987"/>
              <a:gd name="connsiteY0" fmla="*/ 253 h 256346"/>
              <a:gd name="connsiteX1" fmla="*/ 31091 w 73987"/>
              <a:gd name="connsiteY1" fmla="*/ 132016 h 256346"/>
              <a:gd name="connsiteX2" fmla="*/ 15216 w 73987"/>
              <a:gd name="connsiteY2" fmla="*/ 157416 h 256346"/>
              <a:gd name="connsiteX3" fmla="*/ 24741 w 73987"/>
              <a:gd name="connsiteY3" fmla="*/ 255841 h 256346"/>
              <a:gd name="connsiteX4" fmla="*/ 12041 w 73987"/>
              <a:gd name="connsiteY4" fmla="*/ 193928 h 256346"/>
              <a:gd name="connsiteX5" fmla="*/ 929 w 73987"/>
              <a:gd name="connsiteY5" fmla="*/ 151066 h 256346"/>
              <a:gd name="connsiteX6" fmla="*/ 37441 w 73987"/>
              <a:gd name="connsiteY6" fmla="*/ 100266 h 256346"/>
              <a:gd name="connsiteX7" fmla="*/ 73954 w 73987"/>
              <a:gd name="connsiteY7" fmla="*/ 253 h 256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987" h="256346">
                <a:moveTo>
                  <a:pt x="73954" y="253"/>
                </a:moveTo>
                <a:cubicBezTo>
                  <a:pt x="72896" y="5544"/>
                  <a:pt x="40881" y="105822"/>
                  <a:pt x="31091" y="132016"/>
                </a:cubicBezTo>
                <a:cubicBezTo>
                  <a:pt x="21301" y="158210"/>
                  <a:pt x="16274" y="136779"/>
                  <a:pt x="15216" y="157416"/>
                </a:cubicBezTo>
                <a:cubicBezTo>
                  <a:pt x="14158" y="178053"/>
                  <a:pt x="25270" y="249756"/>
                  <a:pt x="24741" y="255841"/>
                </a:cubicBezTo>
                <a:cubicBezTo>
                  <a:pt x="24212" y="261926"/>
                  <a:pt x="16010" y="211391"/>
                  <a:pt x="12041" y="193928"/>
                </a:cubicBezTo>
                <a:cubicBezTo>
                  <a:pt x="8072" y="176465"/>
                  <a:pt x="-3304" y="166676"/>
                  <a:pt x="929" y="151066"/>
                </a:cubicBezTo>
                <a:cubicBezTo>
                  <a:pt x="5162" y="135456"/>
                  <a:pt x="24477" y="126460"/>
                  <a:pt x="37441" y="100266"/>
                </a:cubicBezTo>
                <a:cubicBezTo>
                  <a:pt x="50405" y="74072"/>
                  <a:pt x="75012" y="-5038"/>
                  <a:pt x="73954" y="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: 図形 251">
            <a:extLst>
              <a:ext uri="{FF2B5EF4-FFF2-40B4-BE49-F238E27FC236}">
                <a16:creationId xmlns:a16="http://schemas.microsoft.com/office/drawing/2014/main" id="{A1BC5FEE-4D0A-47A8-B715-9B97B540F073}"/>
              </a:ext>
            </a:extLst>
          </p:cNvPr>
          <p:cNvSpPr/>
          <p:nvPr/>
        </p:nvSpPr>
        <p:spPr>
          <a:xfrm>
            <a:off x="9088272" y="10209212"/>
            <a:ext cx="41489" cy="174393"/>
          </a:xfrm>
          <a:custGeom>
            <a:avLst/>
            <a:gdLst>
              <a:gd name="connsiteX0" fmla="*/ 30328 w 41489"/>
              <a:gd name="connsiteY0" fmla="*/ 1 h 174393"/>
              <a:gd name="connsiteX1" fmla="*/ 12866 w 41489"/>
              <a:gd name="connsiteY1" fmla="*/ 73026 h 174393"/>
              <a:gd name="connsiteX2" fmla="*/ 41441 w 41489"/>
              <a:gd name="connsiteY2" fmla="*/ 173038 h 174393"/>
              <a:gd name="connsiteX3" fmla="*/ 19216 w 41489"/>
              <a:gd name="connsiteY3" fmla="*/ 127001 h 174393"/>
              <a:gd name="connsiteX4" fmla="*/ 166 w 41489"/>
              <a:gd name="connsiteY4" fmla="*/ 71438 h 174393"/>
              <a:gd name="connsiteX5" fmla="*/ 30328 w 41489"/>
              <a:gd name="connsiteY5" fmla="*/ 1 h 17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489" h="174393">
                <a:moveTo>
                  <a:pt x="30328" y="1"/>
                </a:moveTo>
                <a:cubicBezTo>
                  <a:pt x="32445" y="266"/>
                  <a:pt x="11014" y="44187"/>
                  <a:pt x="12866" y="73026"/>
                </a:cubicBezTo>
                <a:cubicBezTo>
                  <a:pt x="14718" y="101866"/>
                  <a:pt x="40383" y="164042"/>
                  <a:pt x="41441" y="173038"/>
                </a:cubicBezTo>
                <a:cubicBezTo>
                  <a:pt x="42499" y="182034"/>
                  <a:pt x="26095" y="143934"/>
                  <a:pt x="19216" y="127001"/>
                </a:cubicBezTo>
                <a:cubicBezTo>
                  <a:pt x="12337" y="110068"/>
                  <a:pt x="-1686" y="91811"/>
                  <a:pt x="166" y="71438"/>
                </a:cubicBezTo>
                <a:cubicBezTo>
                  <a:pt x="2018" y="51065"/>
                  <a:pt x="28211" y="-264"/>
                  <a:pt x="3032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: 図形 252">
            <a:extLst>
              <a:ext uri="{FF2B5EF4-FFF2-40B4-BE49-F238E27FC236}">
                <a16:creationId xmlns:a16="http://schemas.microsoft.com/office/drawing/2014/main" id="{34369066-916B-4F09-B55E-26F5B6CEED3A}"/>
              </a:ext>
            </a:extLst>
          </p:cNvPr>
          <p:cNvSpPr/>
          <p:nvPr/>
        </p:nvSpPr>
        <p:spPr>
          <a:xfrm>
            <a:off x="9056636" y="10401278"/>
            <a:ext cx="101728" cy="216001"/>
          </a:xfrm>
          <a:custGeom>
            <a:avLst/>
            <a:gdLst>
              <a:gd name="connsiteX0" fmla="*/ 92127 w 101728"/>
              <a:gd name="connsiteY0" fmla="*/ 22 h 216001"/>
              <a:gd name="connsiteX1" fmla="*/ 100064 w 101728"/>
              <a:gd name="connsiteY1" fmla="*/ 85747 h 216001"/>
              <a:gd name="connsiteX2" fmla="*/ 57202 w 101728"/>
              <a:gd name="connsiteY2" fmla="*/ 155597 h 216001"/>
              <a:gd name="connsiteX3" fmla="*/ 52 w 101728"/>
              <a:gd name="connsiteY3" fmla="*/ 215922 h 216001"/>
              <a:gd name="connsiteX4" fmla="*/ 47677 w 101728"/>
              <a:gd name="connsiteY4" fmla="*/ 142897 h 216001"/>
              <a:gd name="connsiteX5" fmla="*/ 84189 w 101728"/>
              <a:gd name="connsiteY5" fmla="*/ 77810 h 216001"/>
              <a:gd name="connsiteX6" fmla="*/ 92127 w 101728"/>
              <a:gd name="connsiteY6" fmla="*/ 22 h 216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728" h="216001">
                <a:moveTo>
                  <a:pt x="92127" y="22"/>
                </a:moveTo>
                <a:cubicBezTo>
                  <a:pt x="94773" y="1345"/>
                  <a:pt x="105885" y="59818"/>
                  <a:pt x="100064" y="85747"/>
                </a:cubicBezTo>
                <a:cubicBezTo>
                  <a:pt x="94243" y="111676"/>
                  <a:pt x="73871" y="133901"/>
                  <a:pt x="57202" y="155597"/>
                </a:cubicBezTo>
                <a:cubicBezTo>
                  <a:pt x="40533" y="177293"/>
                  <a:pt x="1640" y="218039"/>
                  <a:pt x="52" y="215922"/>
                </a:cubicBezTo>
                <a:cubicBezTo>
                  <a:pt x="-1536" y="213805"/>
                  <a:pt x="33654" y="165916"/>
                  <a:pt x="47677" y="142897"/>
                </a:cubicBezTo>
                <a:cubicBezTo>
                  <a:pt x="61700" y="119878"/>
                  <a:pt x="77310" y="98712"/>
                  <a:pt x="84189" y="77810"/>
                </a:cubicBezTo>
                <a:cubicBezTo>
                  <a:pt x="91068" y="56908"/>
                  <a:pt x="89481" y="-1301"/>
                  <a:pt x="92127" y="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: 図形 253">
            <a:extLst>
              <a:ext uri="{FF2B5EF4-FFF2-40B4-BE49-F238E27FC236}">
                <a16:creationId xmlns:a16="http://schemas.microsoft.com/office/drawing/2014/main" id="{BEE17E36-1935-44C8-AD30-B1382151602C}"/>
              </a:ext>
            </a:extLst>
          </p:cNvPr>
          <p:cNvSpPr/>
          <p:nvPr/>
        </p:nvSpPr>
        <p:spPr>
          <a:xfrm>
            <a:off x="8839159" y="10029823"/>
            <a:ext cx="149267" cy="182566"/>
          </a:xfrm>
          <a:custGeom>
            <a:avLst/>
            <a:gdLst>
              <a:gd name="connsiteX0" fmla="*/ 87354 w 149267"/>
              <a:gd name="connsiteY0" fmla="*/ 2 h 182566"/>
              <a:gd name="connsiteX1" fmla="*/ 106404 w 149267"/>
              <a:gd name="connsiteY1" fmla="*/ 101602 h 182566"/>
              <a:gd name="connsiteX2" fmla="*/ 149266 w 149267"/>
              <a:gd name="connsiteY2" fmla="*/ 107952 h 182566"/>
              <a:gd name="connsiteX3" fmla="*/ 104816 w 149267"/>
              <a:gd name="connsiteY3" fmla="*/ 117477 h 182566"/>
              <a:gd name="connsiteX4" fmla="*/ 41 w 149267"/>
              <a:gd name="connsiteY4" fmla="*/ 182565 h 182566"/>
              <a:gd name="connsiteX5" fmla="*/ 92116 w 149267"/>
              <a:gd name="connsiteY5" fmla="*/ 119065 h 182566"/>
              <a:gd name="connsiteX6" fmla="*/ 82591 w 149267"/>
              <a:gd name="connsiteY6" fmla="*/ 104777 h 182566"/>
              <a:gd name="connsiteX7" fmla="*/ 87354 w 149267"/>
              <a:gd name="connsiteY7" fmla="*/ 2 h 182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267" h="182566">
                <a:moveTo>
                  <a:pt x="87354" y="2"/>
                </a:moveTo>
                <a:cubicBezTo>
                  <a:pt x="91323" y="-527"/>
                  <a:pt x="96085" y="83610"/>
                  <a:pt x="106404" y="101602"/>
                </a:cubicBezTo>
                <a:cubicBezTo>
                  <a:pt x="116723" y="119594"/>
                  <a:pt x="149531" y="105306"/>
                  <a:pt x="149266" y="107952"/>
                </a:cubicBezTo>
                <a:cubicBezTo>
                  <a:pt x="149001" y="110598"/>
                  <a:pt x="129687" y="105042"/>
                  <a:pt x="104816" y="117477"/>
                </a:cubicBezTo>
                <a:cubicBezTo>
                  <a:pt x="79945" y="129912"/>
                  <a:pt x="2158" y="182300"/>
                  <a:pt x="41" y="182565"/>
                </a:cubicBezTo>
                <a:cubicBezTo>
                  <a:pt x="-2076" y="182830"/>
                  <a:pt x="78358" y="132030"/>
                  <a:pt x="92116" y="119065"/>
                </a:cubicBezTo>
                <a:cubicBezTo>
                  <a:pt x="105874" y="106100"/>
                  <a:pt x="84972" y="119858"/>
                  <a:pt x="82591" y="104777"/>
                </a:cubicBezTo>
                <a:cubicBezTo>
                  <a:pt x="80210" y="89696"/>
                  <a:pt x="83385" y="531"/>
                  <a:pt x="87354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フリーフォーム: 図形 256">
            <a:extLst>
              <a:ext uri="{FF2B5EF4-FFF2-40B4-BE49-F238E27FC236}">
                <a16:creationId xmlns:a16="http://schemas.microsoft.com/office/drawing/2014/main" id="{6C264663-9956-4902-9C10-500977899EEA}"/>
              </a:ext>
            </a:extLst>
          </p:cNvPr>
          <p:cNvSpPr/>
          <p:nvPr/>
        </p:nvSpPr>
        <p:spPr>
          <a:xfrm>
            <a:off x="8864534" y="10351592"/>
            <a:ext cx="31653" cy="301000"/>
          </a:xfrm>
          <a:custGeom>
            <a:avLst/>
            <a:gdLst>
              <a:gd name="connsiteX0" fmla="*/ 28641 w 31653"/>
              <a:gd name="connsiteY0" fmla="*/ 496 h 301000"/>
              <a:gd name="connsiteX1" fmla="*/ 22291 w 31653"/>
              <a:gd name="connsiteY1" fmla="*/ 125908 h 301000"/>
              <a:gd name="connsiteX2" fmla="*/ 66 w 31653"/>
              <a:gd name="connsiteY2" fmla="*/ 300533 h 301000"/>
              <a:gd name="connsiteX3" fmla="*/ 30229 w 31653"/>
              <a:gd name="connsiteY3" fmla="*/ 171946 h 301000"/>
              <a:gd name="connsiteX4" fmla="*/ 28641 w 31653"/>
              <a:gd name="connsiteY4" fmla="*/ 496 h 30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653" h="301000">
                <a:moveTo>
                  <a:pt x="28641" y="496"/>
                </a:moveTo>
                <a:cubicBezTo>
                  <a:pt x="27318" y="-7177"/>
                  <a:pt x="27053" y="75902"/>
                  <a:pt x="22291" y="125908"/>
                </a:cubicBezTo>
                <a:cubicBezTo>
                  <a:pt x="17528" y="175914"/>
                  <a:pt x="-1257" y="292860"/>
                  <a:pt x="66" y="300533"/>
                </a:cubicBezTo>
                <a:cubicBezTo>
                  <a:pt x="1389" y="308206"/>
                  <a:pt x="26789" y="219571"/>
                  <a:pt x="30229" y="171946"/>
                </a:cubicBezTo>
                <a:cubicBezTo>
                  <a:pt x="33669" y="124321"/>
                  <a:pt x="29964" y="8169"/>
                  <a:pt x="28641" y="4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フリーフォーム: 図形 257">
            <a:extLst>
              <a:ext uri="{FF2B5EF4-FFF2-40B4-BE49-F238E27FC236}">
                <a16:creationId xmlns:a16="http://schemas.microsoft.com/office/drawing/2014/main" id="{BDF904B8-CBB2-40BD-A930-564F4733847D}"/>
              </a:ext>
            </a:extLst>
          </p:cNvPr>
          <p:cNvSpPr/>
          <p:nvPr/>
        </p:nvSpPr>
        <p:spPr>
          <a:xfrm>
            <a:off x="8901104" y="10345735"/>
            <a:ext cx="154021" cy="122355"/>
          </a:xfrm>
          <a:custGeom>
            <a:avLst/>
            <a:gdLst>
              <a:gd name="connsiteX0" fmla="*/ 9 w 154021"/>
              <a:gd name="connsiteY0" fmla="*/ 3 h 122355"/>
              <a:gd name="connsiteX1" fmla="*/ 57159 w 154021"/>
              <a:gd name="connsiteY1" fmla="*/ 69853 h 122355"/>
              <a:gd name="connsiteX2" fmla="*/ 88909 w 154021"/>
              <a:gd name="connsiteY2" fmla="*/ 55565 h 122355"/>
              <a:gd name="connsiteX3" fmla="*/ 153996 w 154021"/>
              <a:gd name="connsiteY3" fmla="*/ 41278 h 122355"/>
              <a:gd name="connsiteX4" fmla="*/ 80971 w 154021"/>
              <a:gd name="connsiteY4" fmla="*/ 58740 h 122355"/>
              <a:gd name="connsiteX5" fmla="*/ 46046 w 154021"/>
              <a:gd name="connsiteY5" fmla="*/ 122240 h 122355"/>
              <a:gd name="connsiteX6" fmla="*/ 52396 w 154021"/>
              <a:gd name="connsiteY6" fmla="*/ 73028 h 122355"/>
              <a:gd name="connsiteX7" fmla="*/ 9 w 154021"/>
              <a:gd name="connsiteY7" fmla="*/ 3 h 122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4021" h="122355">
                <a:moveTo>
                  <a:pt x="9" y="3"/>
                </a:moveTo>
                <a:cubicBezTo>
                  <a:pt x="803" y="-526"/>
                  <a:pt x="42342" y="60593"/>
                  <a:pt x="57159" y="69853"/>
                </a:cubicBezTo>
                <a:cubicBezTo>
                  <a:pt x="71976" y="79113"/>
                  <a:pt x="72770" y="60328"/>
                  <a:pt x="88909" y="55565"/>
                </a:cubicBezTo>
                <a:cubicBezTo>
                  <a:pt x="105049" y="50803"/>
                  <a:pt x="155319" y="40749"/>
                  <a:pt x="153996" y="41278"/>
                </a:cubicBezTo>
                <a:cubicBezTo>
                  <a:pt x="152673" y="41807"/>
                  <a:pt x="98963" y="45246"/>
                  <a:pt x="80971" y="58740"/>
                </a:cubicBezTo>
                <a:cubicBezTo>
                  <a:pt x="62979" y="72234"/>
                  <a:pt x="50808" y="119859"/>
                  <a:pt x="46046" y="122240"/>
                </a:cubicBezTo>
                <a:cubicBezTo>
                  <a:pt x="41284" y="124621"/>
                  <a:pt x="57688" y="89432"/>
                  <a:pt x="52396" y="73028"/>
                </a:cubicBezTo>
                <a:cubicBezTo>
                  <a:pt x="47104" y="56624"/>
                  <a:pt x="-785" y="532"/>
                  <a:pt x="9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フリーフォーム: 図形 258">
            <a:extLst>
              <a:ext uri="{FF2B5EF4-FFF2-40B4-BE49-F238E27FC236}">
                <a16:creationId xmlns:a16="http://schemas.microsoft.com/office/drawing/2014/main" id="{595D4E4F-DF8F-4487-A629-98AF64755D6E}"/>
              </a:ext>
            </a:extLst>
          </p:cNvPr>
          <p:cNvSpPr/>
          <p:nvPr/>
        </p:nvSpPr>
        <p:spPr>
          <a:xfrm>
            <a:off x="8975725" y="10430744"/>
            <a:ext cx="134944" cy="63807"/>
          </a:xfrm>
          <a:custGeom>
            <a:avLst/>
            <a:gdLst>
              <a:gd name="connsiteX0" fmla="*/ 0 w 134944"/>
              <a:gd name="connsiteY0" fmla="*/ 41994 h 63807"/>
              <a:gd name="connsiteX1" fmla="*/ 79375 w 134944"/>
              <a:gd name="connsiteY1" fmla="*/ 27706 h 63807"/>
              <a:gd name="connsiteX2" fmla="*/ 134938 w 134944"/>
              <a:gd name="connsiteY2" fmla="*/ 719 h 63807"/>
              <a:gd name="connsiteX3" fmla="*/ 76200 w 134944"/>
              <a:gd name="connsiteY3" fmla="*/ 59456 h 63807"/>
              <a:gd name="connsiteX4" fmla="*/ 74613 w 134944"/>
              <a:gd name="connsiteY4" fmla="*/ 59456 h 63807"/>
              <a:gd name="connsiteX5" fmla="*/ 0 w 134944"/>
              <a:gd name="connsiteY5" fmla="*/ 41994 h 6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944" h="63807">
                <a:moveTo>
                  <a:pt x="0" y="41994"/>
                </a:moveTo>
                <a:cubicBezTo>
                  <a:pt x="28442" y="38289"/>
                  <a:pt x="56885" y="34585"/>
                  <a:pt x="79375" y="27706"/>
                </a:cubicBezTo>
                <a:cubicBezTo>
                  <a:pt x="101865" y="20827"/>
                  <a:pt x="135467" y="-4573"/>
                  <a:pt x="134938" y="719"/>
                </a:cubicBezTo>
                <a:cubicBezTo>
                  <a:pt x="134409" y="6011"/>
                  <a:pt x="86254" y="49667"/>
                  <a:pt x="76200" y="59456"/>
                </a:cubicBezTo>
                <a:cubicBezTo>
                  <a:pt x="66146" y="69246"/>
                  <a:pt x="74613" y="59456"/>
                  <a:pt x="74613" y="59456"/>
                </a:cubicBezTo>
                <a:lnTo>
                  <a:pt x="0" y="419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" name="フリーフォーム: 図形 259">
            <a:extLst>
              <a:ext uri="{FF2B5EF4-FFF2-40B4-BE49-F238E27FC236}">
                <a16:creationId xmlns:a16="http://schemas.microsoft.com/office/drawing/2014/main" id="{3F3A57AF-0433-4980-9CF0-1FF7279D60F8}"/>
              </a:ext>
            </a:extLst>
          </p:cNvPr>
          <p:cNvSpPr/>
          <p:nvPr/>
        </p:nvSpPr>
        <p:spPr>
          <a:xfrm>
            <a:off x="8854113" y="10491788"/>
            <a:ext cx="42556" cy="184151"/>
          </a:xfrm>
          <a:custGeom>
            <a:avLst/>
            <a:gdLst>
              <a:gd name="connsiteX0" fmla="*/ 13662 w 42556"/>
              <a:gd name="connsiteY0" fmla="*/ 0 h 184151"/>
              <a:gd name="connsiteX1" fmla="*/ 962 w 42556"/>
              <a:gd name="connsiteY1" fmla="*/ 125412 h 184151"/>
              <a:gd name="connsiteX2" fmla="*/ 42237 w 42556"/>
              <a:gd name="connsiteY2" fmla="*/ 184150 h 184151"/>
              <a:gd name="connsiteX3" fmla="*/ 20012 w 42556"/>
              <a:gd name="connsiteY3" fmla="*/ 127000 h 184151"/>
              <a:gd name="connsiteX4" fmla="*/ 13662 w 42556"/>
              <a:gd name="connsiteY4" fmla="*/ 0 h 184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556" h="184151">
                <a:moveTo>
                  <a:pt x="13662" y="0"/>
                </a:moveTo>
                <a:cubicBezTo>
                  <a:pt x="10487" y="-265"/>
                  <a:pt x="-3800" y="94721"/>
                  <a:pt x="962" y="125412"/>
                </a:cubicBezTo>
                <a:cubicBezTo>
                  <a:pt x="5724" y="156103"/>
                  <a:pt x="39062" y="183885"/>
                  <a:pt x="42237" y="184150"/>
                </a:cubicBezTo>
                <a:cubicBezTo>
                  <a:pt x="45412" y="184415"/>
                  <a:pt x="23981" y="153194"/>
                  <a:pt x="20012" y="127000"/>
                </a:cubicBezTo>
                <a:cubicBezTo>
                  <a:pt x="16043" y="100806"/>
                  <a:pt x="16837" y="265"/>
                  <a:pt x="1366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7" name="フリーフォーム: 図形 286">
            <a:extLst>
              <a:ext uri="{FF2B5EF4-FFF2-40B4-BE49-F238E27FC236}">
                <a16:creationId xmlns:a16="http://schemas.microsoft.com/office/drawing/2014/main" id="{B4216E0F-CCD3-4C92-9A74-F1E829F929D3}"/>
              </a:ext>
            </a:extLst>
          </p:cNvPr>
          <p:cNvSpPr/>
          <p:nvPr/>
        </p:nvSpPr>
        <p:spPr>
          <a:xfrm>
            <a:off x="8900713" y="10582585"/>
            <a:ext cx="184577" cy="99724"/>
          </a:xfrm>
          <a:custGeom>
            <a:avLst/>
            <a:gdLst>
              <a:gd name="connsiteX0" fmla="*/ 182962 w 184577"/>
              <a:gd name="connsiteY0" fmla="*/ 1278 h 99724"/>
              <a:gd name="connsiteX1" fmla="*/ 54375 w 184577"/>
              <a:gd name="connsiteY1" fmla="*/ 29853 h 99724"/>
              <a:gd name="connsiteX2" fmla="*/ 48025 w 184577"/>
              <a:gd name="connsiteY2" fmla="*/ 29853 h 99724"/>
              <a:gd name="connsiteX3" fmla="*/ 400 w 184577"/>
              <a:gd name="connsiteY3" fmla="*/ 99703 h 99724"/>
              <a:gd name="connsiteX4" fmla="*/ 30562 w 184577"/>
              <a:gd name="connsiteY4" fmla="*/ 21915 h 99724"/>
              <a:gd name="connsiteX5" fmla="*/ 119462 w 184577"/>
              <a:gd name="connsiteY5" fmla="*/ 7628 h 99724"/>
              <a:gd name="connsiteX6" fmla="*/ 182962 w 184577"/>
              <a:gd name="connsiteY6" fmla="*/ 1278 h 99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577" h="99724">
                <a:moveTo>
                  <a:pt x="182962" y="1278"/>
                </a:moveTo>
                <a:cubicBezTo>
                  <a:pt x="172114" y="4982"/>
                  <a:pt x="76864" y="25091"/>
                  <a:pt x="54375" y="29853"/>
                </a:cubicBezTo>
                <a:cubicBezTo>
                  <a:pt x="31886" y="34615"/>
                  <a:pt x="57021" y="18211"/>
                  <a:pt x="48025" y="29853"/>
                </a:cubicBezTo>
                <a:cubicBezTo>
                  <a:pt x="39029" y="41495"/>
                  <a:pt x="3310" y="101026"/>
                  <a:pt x="400" y="99703"/>
                </a:cubicBezTo>
                <a:cubicBezTo>
                  <a:pt x="-2510" y="98380"/>
                  <a:pt x="10718" y="37261"/>
                  <a:pt x="30562" y="21915"/>
                </a:cubicBezTo>
                <a:cubicBezTo>
                  <a:pt x="50406" y="6569"/>
                  <a:pt x="91416" y="12655"/>
                  <a:pt x="119462" y="7628"/>
                </a:cubicBezTo>
                <a:cubicBezTo>
                  <a:pt x="147508" y="2601"/>
                  <a:pt x="193810" y="-2426"/>
                  <a:pt x="182962" y="12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8" name="フリーフォーム: 図形 287">
            <a:extLst>
              <a:ext uri="{FF2B5EF4-FFF2-40B4-BE49-F238E27FC236}">
                <a16:creationId xmlns:a16="http://schemas.microsoft.com/office/drawing/2014/main" id="{E7E475C6-18E6-4056-9785-F81F5E8205CE}"/>
              </a:ext>
            </a:extLst>
          </p:cNvPr>
          <p:cNvSpPr/>
          <p:nvPr/>
        </p:nvSpPr>
        <p:spPr>
          <a:xfrm>
            <a:off x="8912125" y="10506002"/>
            <a:ext cx="169677" cy="100108"/>
          </a:xfrm>
          <a:custGeom>
            <a:avLst/>
            <a:gdLst>
              <a:gd name="connsiteX0" fmla="*/ 3275 w 169677"/>
              <a:gd name="connsiteY0" fmla="*/ 100086 h 100108"/>
              <a:gd name="connsiteX1" fmla="*/ 30263 w 169677"/>
              <a:gd name="connsiteY1" fmla="*/ 28648 h 100108"/>
              <a:gd name="connsiteX2" fmla="*/ 87413 w 169677"/>
              <a:gd name="connsiteY2" fmla="*/ 14361 h 100108"/>
              <a:gd name="connsiteX3" fmla="*/ 168375 w 169677"/>
              <a:gd name="connsiteY3" fmla="*/ 73 h 100108"/>
              <a:gd name="connsiteX4" fmla="*/ 17563 w 169677"/>
              <a:gd name="connsiteY4" fmla="*/ 20711 h 100108"/>
              <a:gd name="connsiteX5" fmla="*/ 3275 w 169677"/>
              <a:gd name="connsiteY5" fmla="*/ 100086 h 100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9677" h="100108">
                <a:moveTo>
                  <a:pt x="3275" y="100086"/>
                </a:moveTo>
                <a:cubicBezTo>
                  <a:pt x="5392" y="101409"/>
                  <a:pt x="16240" y="42936"/>
                  <a:pt x="30263" y="28648"/>
                </a:cubicBezTo>
                <a:cubicBezTo>
                  <a:pt x="44286" y="14360"/>
                  <a:pt x="64394" y="19123"/>
                  <a:pt x="87413" y="14361"/>
                </a:cubicBezTo>
                <a:cubicBezTo>
                  <a:pt x="110432" y="9598"/>
                  <a:pt x="180017" y="-985"/>
                  <a:pt x="168375" y="73"/>
                </a:cubicBezTo>
                <a:cubicBezTo>
                  <a:pt x="156733" y="1131"/>
                  <a:pt x="42963" y="8540"/>
                  <a:pt x="17563" y="20711"/>
                </a:cubicBezTo>
                <a:cubicBezTo>
                  <a:pt x="-7837" y="32882"/>
                  <a:pt x="1158" y="98763"/>
                  <a:pt x="3275" y="1000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0" name="フリーフォーム: 図形 289">
            <a:extLst>
              <a:ext uri="{FF2B5EF4-FFF2-40B4-BE49-F238E27FC236}">
                <a16:creationId xmlns:a16="http://schemas.microsoft.com/office/drawing/2014/main" id="{5428F075-179A-4796-A588-8186653C04DB}"/>
              </a:ext>
            </a:extLst>
          </p:cNvPr>
          <p:cNvSpPr/>
          <p:nvPr/>
        </p:nvSpPr>
        <p:spPr>
          <a:xfrm>
            <a:off x="8701204" y="9783711"/>
            <a:ext cx="141881" cy="459434"/>
          </a:xfrm>
          <a:custGeom>
            <a:avLst/>
            <a:gdLst>
              <a:gd name="connsiteX0" fmla="*/ 4646 w 141881"/>
              <a:gd name="connsiteY0" fmla="*/ 1639 h 459434"/>
              <a:gd name="connsiteX1" fmla="*/ 1471 w 141881"/>
              <a:gd name="connsiteY1" fmla="*/ 76252 h 459434"/>
              <a:gd name="connsiteX2" fmla="*/ 23696 w 141881"/>
              <a:gd name="connsiteY2" fmla="*/ 185789 h 459434"/>
              <a:gd name="connsiteX3" fmla="*/ 139584 w 141881"/>
              <a:gd name="connsiteY3" fmla="*/ 457252 h 459434"/>
              <a:gd name="connsiteX4" fmla="*/ 95134 w 141881"/>
              <a:gd name="connsiteY4" fmla="*/ 304852 h 459434"/>
              <a:gd name="connsiteX5" fmla="*/ 25284 w 141881"/>
              <a:gd name="connsiteY5" fmla="*/ 147689 h 459434"/>
              <a:gd name="connsiteX6" fmla="*/ 4646 w 141881"/>
              <a:gd name="connsiteY6" fmla="*/ 1639 h 459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881" h="459434">
                <a:moveTo>
                  <a:pt x="4646" y="1639"/>
                </a:moveTo>
                <a:cubicBezTo>
                  <a:pt x="677" y="-10267"/>
                  <a:pt x="-1704" y="45560"/>
                  <a:pt x="1471" y="76252"/>
                </a:cubicBezTo>
                <a:cubicBezTo>
                  <a:pt x="4646" y="106944"/>
                  <a:pt x="677" y="122289"/>
                  <a:pt x="23696" y="185789"/>
                </a:cubicBezTo>
                <a:cubicBezTo>
                  <a:pt x="46715" y="249289"/>
                  <a:pt x="127678" y="437408"/>
                  <a:pt x="139584" y="457252"/>
                </a:cubicBezTo>
                <a:cubicBezTo>
                  <a:pt x="151490" y="477096"/>
                  <a:pt x="114184" y="356446"/>
                  <a:pt x="95134" y="304852"/>
                </a:cubicBezTo>
                <a:cubicBezTo>
                  <a:pt x="76084" y="253258"/>
                  <a:pt x="40630" y="195314"/>
                  <a:pt x="25284" y="147689"/>
                </a:cubicBezTo>
                <a:cubicBezTo>
                  <a:pt x="9938" y="100064"/>
                  <a:pt x="8615" y="13545"/>
                  <a:pt x="4646" y="16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1" name="フリーフォーム: 図形 290">
            <a:extLst>
              <a:ext uri="{FF2B5EF4-FFF2-40B4-BE49-F238E27FC236}">
                <a16:creationId xmlns:a16="http://schemas.microsoft.com/office/drawing/2014/main" id="{EFDC098E-A64A-4FA0-A82C-7AC348B9055F}"/>
              </a:ext>
            </a:extLst>
          </p:cNvPr>
          <p:cNvSpPr/>
          <p:nvPr/>
        </p:nvSpPr>
        <p:spPr>
          <a:xfrm>
            <a:off x="8772523" y="10127868"/>
            <a:ext cx="117529" cy="250532"/>
          </a:xfrm>
          <a:custGeom>
            <a:avLst/>
            <a:gdLst>
              <a:gd name="connsiteX0" fmla="*/ 2 w 117529"/>
              <a:gd name="connsiteY0" fmla="*/ 382 h 250532"/>
              <a:gd name="connsiteX1" fmla="*/ 104777 w 117529"/>
              <a:gd name="connsiteY1" fmla="*/ 176595 h 250532"/>
              <a:gd name="connsiteX2" fmla="*/ 114302 w 117529"/>
              <a:gd name="connsiteY2" fmla="*/ 249620 h 250532"/>
              <a:gd name="connsiteX3" fmla="*/ 107952 w 117529"/>
              <a:gd name="connsiteY3" fmla="*/ 132145 h 250532"/>
              <a:gd name="connsiteX4" fmla="*/ 2 w 117529"/>
              <a:gd name="connsiteY4" fmla="*/ 382 h 25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29" h="250532">
                <a:moveTo>
                  <a:pt x="2" y="382"/>
                </a:moveTo>
                <a:cubicBezTo>
                  <a:pt x="-527" y="7790"/>
                  <a:pt x="85727" y="135055"/>
                  <a:pt x="104777" y="176595"/>
                </a:cubicBezTo>
                <a:cubicBezTo>
                  <a:pt x="123827" y="218135"/>
                  <a:pt x="113773" y="257028"/>
                  <a:pt x="114302" y="249620"/>
                </a:cubicBezTo>
                <a:cubicBezTo>
                  <a:pt x="114831" y="242212"/>
                  <a:pt x="124356" y="169187"/>
                  <a:pt x="107952" y="132145"/>
                </a:cubicBezTo>
                <a:cubicBezTo>
                  <a:pt x="91548" y="95103"/>
                  <a:pt x="531" y="-7026"/>
                  <a:pt x="2" y="3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0" name="フリーフォーム: 図形 299">
            <a:extLst>
              <a:ext uri="{FF2B5EF4-FFF2-40B4-BE49-F238E27FC236}">
                <a16:creationId xmlns:a16="http://schemas.microsoft.com/office/drawing/2014/main" id="{CC963169-451D-4961-8DF2-1A39529672C4}"/>
              </a:ext>
            </a:extLst>
          </p:cNvPr>
          <p:cNvSpPr/>
          <p:nvPr/>
        </p:nvSpPr>
        <p:spPr>
          <a:xfrm>
            <a:off x="8766997" y="10501160"/>
            <a:ext cx="119833" cy="175069"/>
          </a:xfrm>
          <a:custGeom>
            <a:avLst/>
            <a:gdLst>
              <a:gd name="connsiteX0" fmla="*/ 766 w 119833"/>
              <a:gd name="connsiteY0" fmla="*/ 153 h 175069"/>
              <a:gd name="connsiteX1" fmla="*/ 62678 w 119833"/>
              <a:gd name="connsiteY1" fmla="*/ 128740 h 175069"/>
              <a:gd name="connsiteX2" fmla="*/ 119828 w 119833"/>
              <a:gd name="connsiteY2" fmla="*/ 174778 h 175069"/>
              <a:gd name="connsiteX3" fmla="*/ 59503 w 119833"/>
              <a:gd name="connsiteY3" fmla="*/ 146203 h 175069"/>
              <a:gd name="connsiteX4" fmla="*/ 29341 w 119833"/>
              <a:gd name="connsiteY4" fmla="*/ 103340 h 175069"/>
              <a:gd name="connsiteX5" fmla="*/ 766 w 119833"/>
              <a:gd name="connsiteY5" fmla="*/ 153 h 175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833" h="175069">
                <a:moveTo>
                  <a:pt x="766" y="153"/>
                </a:moveTo>
                <a:cubicBezTo>
                  <a:pt x="6322" y="4386"/>
                  <a:pt x="42834" y="99636"/>
                  <a:pt x="62678" y="128740"/>
                </a:cubicBezTo>
                <a:cubicBezTo>
                  <a:pt x="82522" y="157844"/>
                  <a:pt x="120357" y="171868"/>
                  <a:pt x="119828" y="174778"/>
                </a:cubicBezTo>
                <a:cubicBezTo>
                  <a:pt x="119299" y="177689"/>
                  <a:pt x="74584" y="158109"/>
                  <a:pt x="59503" y="146203"/>
                </a:cubicBezTo>
                <a:cubicBezTo>
                  <a:pt x="44422" y="134297"/>
                  <a:pt x="37278" y="126359"/>
                  <a:pt x="29341" y="103340"/>
                </a:cubicBezTo>
                <a:cubicBezTo>
                  <a:pt x="21404" y="80321"/>
                  <a:pt x="-4790" y="-4080"/>
                  <a:pt x="766" y="1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1" name="フリーフォーム: 図形 310">
            <a:extLst>
              <a:ext uri="{FF2B5EF4-FFF2-40B4-BE49-F238E27FC236}">
                <a16:creationId xmlns:a16="http://schemas.microsoft.com/office/drawing/2014/main" id="{FAA26BA8-EE77-4C84-8E33-F70E6DEFEFA4}"/>
              </a:ext>
            </a:extLst>
          </p:cNvPr>
          <p:cNvSpPr/>
          <p:nvPr/>
        </p:nvSpPr>
        <p:spPr>
          <a:xfrm>
            <a:off x="8805735" y="10310710"/>
            <a:ext cx="48980" cy="224038"/>
          </a:xfrm>
          <a:custGeom>
            <a:avLst/>
            <a:gdLst>
              <a:gd name="connsiteX0" fmla="*/ 128 w 48980"/>
              <a:gd name="connsiteY0" fmla="*/ 103 h 224038"/>
              <a:gd name="connsiteX1" fmla="*/ 47753 w 48980"/>
              <a:gd name="connsiteY1" fmla="*/ 76303 h 224038"/>
              <a:gd name="connsiteX2" fmla="*/ 35053 w 48980"/>
              <a:gd name="connsiteY2" fmla="*/ 223940 h 224038"/>
              <a:gd name="connsiteX3" fmla="*/ 36640 w 48980"/>
              <a:gd name="connsiteY3" fmla="*/ 98528 h 224038"/>
              <a:gd name="connsiteX4" fmla="*/ 33465 w 48980"/>
              <a:gd name="connsiteY4" fmla="*/ 60428 h 224038"/>
              <a:gd name="connsiteX5" fmla="*/ 128 w 48980"/>
              <a:gd name="connsiteY5" fmla="*/ 103 h 224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80" h="224038">
                <a:moveTo>
                  <a:pt x="128" y="103"/>
                </a:moveTo>
                <a:cubicBezTo>
                  <a:pt x="2509" y="2749"/>
                  <a:pt x="41932" y="38997"/>
                  <a:pt x="47753" y="76303"/>
                </a:cubicBezTo>
                <a:cubicBezTo>
                  <a:pt x="53574" y="113609"/>
                  <a:pt x="36905" y="220236"/>
                  <a:pt x="35053" y="223940"/>
                </a:cubicBezTo>
                <a:cubicBezTo>
                  <a:pt x="33201" y="227644"/>
                  <a:pt x="36905" y="125780"/>
                  <a:pt x="36640" y="98528"/>
                </a:cubicBezTo>
                <a:cubicBezTo>
                  <a:pt x="36375" y="71276"/>
                  <a:pt x="37698" y="74715"/>
                  <a:pt x="33465" y="60428"/>
                </a:cubicBezTo>
                <a:cubicBezTo>
                  <a:pt x="29232" y="46141"/>
                  <a:pt x="-2253" y="-2543"/>
                  <a:pt x="128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2" name="フリーフォーム: 図形 311">
            <a:extLst>
              <a:ext uri="{FF2B5EF4-FFF2-40B4-BE49-F238E27FC236}">
                <a16:creationId xmlns:a16="http://schemas.microsoft.com/office/drawing/2014/main" id="{EAA10F07-39CB-4CDE-BAE3-8BB39F767EE9}"/>
              </a:ext>
            </a:extLst>
          </p:cNvPr>
          <p:cNvSpPr/>
          <p:nvPr/>
        </p:nvSpPr>
        <p:spPr>
          <a:xfrm>
            <a:off x="8775777" y="10327623"/>
            <a:ext cx="69830" cy="224579"/>
          </a:xfrm>
          <a:custGeom>
            <a:avLst/>
            <a:gdLst>
              <a:gd name="connsiteX0" fmla="*/ 28498 w 69830"/>
              <a:gd name="connsiteY0" fmla="*/ 652 h 224579"/>
              <a:gd name="connsiteX1" fmla="*/ 3098 w 69830"/>
              <a:gd name="connsiteY1" fmla="*/ 76852 h 224579"/>
              <a:gd name="connsiteX2" fmla="*/ 7861 w 69830"/>
              <a:gd name="connsiteY2" fmla="*/ 181627 h 224579"/>
              <a:gd name="connsiteX3" fmla="*/ 69773 w 69830"/>
              <a:gd name="connsiteY3" fmla="*/ 224490 h 224579"/>
              <a:gd name="connsiteX4" fmla="*/ 18973 w 69830"/>
              <a:gd name="connsiteY4" fmla="*/ 172102 h 224579"/>
              <a:gd name="connsiteX5" fmla="*/ 14211 w 69830"/>
              <a:gd name="connsiteY5" fmla="*/ 119715 h 224579"/>
              <a:gd name="connsiteX6" fmla="*/ 28498 w 69830"/>
              <a:gd name="connsiteY6" fmla="*/ 652 h 224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830" h="224579">
                <a:moveTo>
                  <a:pt x="28498" y="652"/>
                </a:moveTo>
                <a:cubicBezTo>
                  <a:pt x="26646" y="-6492"/>
                  <a:pt x="6538" y="46689"/>
                  <a:pt x="3098" y="76852"/>
                </a:cubicBezTo>
                <a:cubicBezTo>
                  <a:pt x="-342" y="107015"/>
                  <a:pt x="-3252" y="157021"/>
                  <a:pt x="7861" y="181627"/>
                </a:cubicBezTo>
                <a:cubicBezTo>
                  <a:pt x="18973" y="206233"/>
                  <a:pt x="67921" y="226077"/>
                  <a:pt x="69773" y="224490"/>
                </a:cubicBezTo>
                <a:cubicBezTo>
                  <a:pt x="71625" y="222903"/>
                  <a:pt x="28233" y="189565"/>
                  <a:pt x="18973" y="172102"/>
                </a:cubicBezTo>
                <a:cubicBezTo>
                  <a:pt x="9713" y="154640"/>
                  <a:pt x="16328" y="141146"/>
                  <a:pt x="14211" y="119715"/>
                </a:cubicBezTo>
                <a:cubicBezTo>
                  <a:pt x="12094" y="98284"/>
                  <a:pt x="30350" y="7796"/>
                  <a:pt x="28498" y="6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" name="フリーフォーム: 図形 312">
            <a:extLst>
              <a:ext uri="{FF2B5EF4-FFF2-40B4-BE49-F238E27FC236}">
                <a16:creationId xmlns:a16="http://schemas.microsoft.com/office/drawing/2014/main" id="{3E0C2987-72BD-481C-9CB6-58B171703A9D}"/>
              </a:ext>
            </a:extLst>
          </p:cNvPr>
          <p:cNvSpPr/>
          <p:nvPr/>
        </p:nvSpPr>
        <p:spPr>
          <a:xfrm>
            <a:off x="8597885" y="10054890"/>
            <a:ext cx="171262" cy="320760"/>
          </a:xfrm>
          <a:custGeom>
            <a:avLst/>
            <a:gdLst>
              <a:gd name="connsiteX0" fmla="*/ 15 w 171262"/>
              <a:gd name="connsiteY0" fmla="*/ 335 h 320760"/>
              <a:gd name="connsiteX1" fmla="*/ 106378 w 171262"/>
              <a:gd name="connsiteY1" fmla="*/ 60660 h 320760"/>
              <a:gd name="connsiteX2" fmla="*/ 130190 w 171262"/>
              <a:gd name="connsiteY2" fmla="*/ 138448 h 320760"/>
              <a:gd name="connsiteX3" fmla="*/ 141303 w 171262"/>
              <a:gd name="connsiteY3" fmla="*/ 232110 h 320760"/>
              <a:gd name="connsiteX4" fmla="*/ 163528 w 171262"/>
              <a:gd name="connsiteY4" fmla="*/ 282910 h 320760"/>
              <a:gd name="connsiteX5" fmla="*/ 168290 w 171262"/>
              <a:gd name="connsiteY5" fmla="*/ 316248 h 320760"/>
              <a:gd name="connsiteX6" fmla="*/ 120665 w 171262"/>
              <a:gd name="connsiteY6" fmla="*/ 179723 h 320760"/>
              <a:gd name="connsiteX7" fmla="*/ 114315 w 171262"/>
              <a:gd name="connsiteY7" fmla="*/ 87648 h 320760"/>
              <a:gd name="connsiteX8" fmla="*/ 15 w 171262"/>
              <a:gd name="connsiteY8" fmla="*/ 335 h 32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262" h="320760">
                <a:moveTo>
                  <a:pt x="15" y="335"/>
                </a:moveTo>
                <a:cubicBezTo>
                  <a:pt x="-1308" y="-4163"/>
                  <a:pt x="84682" y="37641"/>
                  <a:pt x="106378" y="60660"/>
                </a:cubicBezTo>
                <a:cubicBezTo>
                  <a:pt x="128074" y="83679"/>
                  <a:pt x="124369" y="109873"/>
                  <a:pt x="130190" y="138448"/>
                </a:cubicBezTo>
                <a:cubicBezTo>
                  <a:pt x="136011" y="167023"/>
                  <a:pt x="135747" y="208033"/>
                  <a:pt x="141303" y="232110"/>
                </a:cubicBezTo>
                <a:cubicBezTo>
                  <a:pt x="146859" y="256187"/>
                  <a:pt x="159030" y="268887"/>
                  <a:pt x="163528" y="282910"/>
                </a:cubicBezTo>
                <a:cubicBezTo>
                  <a:pt x="168026" y="296933"/>
                  <a:pt x="175434" y="333446"/>
                  <a:pt x="168290" y="316248"/>
                </a:cubicBezTo>
                <a:cubicBezTo>
                  <a:pt x="161146" y="299050"/>
                  <a:pt x="129661" y="217823"/>
                  <a:pt x="120665" y="179723"/>
                </a:cubicBezTo>
                <a:cubicBezTo>
                  <a:pt x="111669" y="141623"/>
                  <a:pt x="133894" y="117281"/>
                  <a:pt x="114315" y="87648"/>
                </a:cubicBezTo>
                <a:cubicBezTo>
                  <a:pt x="94736" y="58015"/>
                  <a:pt x="1338" y="4833"/>
                  <a:pt x="15" y="3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4" name="フリーフォーム: 図形 313">
            <a:extLst>
              <a:ext uri="{FF2B5EF4-FFF2-40B4-BE49-F238E27FC236}">
                <a16:creationId xmlns:a16="http://schemas.microsoft.com/office/drawing/2014/main" id="{45699C28-8D10-4C52-B2C1-E5BFD1871F86}"/>
              </a:ext>
            </a:extLst>
          </p:cNvPr>
          <p:cNvSpPr/>
          <p:nvPr/>
        </p:nvSpPr>
        <p:spPr>
          <a:xfrm>
            <a:off x="8577578" y="10312397"/>
            <a:ext cx="206515" cy="223848"/>
          </a:xfrm>
          <a:custGeom>
            <a:avLst/>
            <a:gdLst>
              <a:gd name="connsiteX0" fmla="*/ 1272 w 206515"/>
              <a:gd name="connsiteY0" fmla="*/ 3 h 223848"/>
              <a:gd name="connsiteX1" fmla="*/ 9210 w 206515"/>
              <a:gd name="connsiteY1" fmla="*/ 82553 h 223848"/>
              <a:gd name="connsiteX2" fmla="*/ 55247 w 206515"/>
              <a:gd name="connsiteY2" fmla="*/ 111128 h 223848"/>
              <a:gd name="connsiteX3" fmla="*/ 137797 w 206515"/>
              <a:gd name="connsiteY3" fmla="*/ 179391 h 223848"/>
              <a:gd name="connsiteX4" fmla="*/ 206060 w 206515"/>
              <a:gd name="connsiteY4" fmla="*/ 223841 h 223848"/>
              <a:gd name="connsiteX5" fmla="*/ 164785 w 206515"/>
              <a:gd name="connsiteY5" fmla="*/ 182566 h 223848"/>
              <a:gd name="connsiteX6" fmla="*/ 110810 w 206515"/>
              <a:gd name="connsiteY6" fmla="*/ 128591 h 223848"/>
              <a:gd name="connsiteX7" fmla="*/ 26672 w 206515"/>
              <a:gd name="connsiteY7" fmla="*/ 79378 h 223848"/>
              <a:gd name="connsiteX8" fmla="*/ 1272 w 206515"/>
              <a:gd name="connsiteY8" fmla="*/ 3 h 223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515" h="223848">
                <a:moveTo>
                  <a:pt x="1272" y="3"/>
                </a:moveTo>
                <a:cubicBezTo>
                  <a:pt x="-1638" y="532"/>
                  <a:pt x="214" y="64032"/>
                  <a:pt x="9210" y="82553"/>
                </a:cubicBezTo>
                <a:cubicBezTo>
                  <a:pt x="18206" y="101074"/>
                  <a:pt x="33816" y="94988"/>
                  <a:pt x="55247" y="111128"/>
                </a:cubicBezTo>
                <a:cubicBezTo>
                  <a:pt x="76678" y="127268"/>
                  <a:pt x="112662" y="160606"/>
                  <a:pt x="137797" y="179391"/>
                </a:cubicBezTo>
                <a:cubicBezTo>
                  <a:pt x="162932" y="198176"/>
                  <a:pt x="201562" y="223312"/>
                  <a:pt x="206060" y="223841"/>
                </a:cubicBezTo>
                <a:cubicBezTo>
                  <a:pt x="210558" y="224370"/>
                  <a:pt x="180660" y="198441"/>
                  <a:pt x="164785" y="182566"/>
                </a:cubicBezTo>
                <a:cubicBezTo>
                  <a:pt x="148910" y="166691"/>
                  <a:pt x="133829" y="145789"/>
                  <a:pt x="110810" y="128591"/>
                </a:cubicBezTo>
                <a:cubicBezTo>
                  <a:pt x="87791" y="111393"/>
                  <a:pt x="46516" y="95782"/>
                  <a:pt x="26672" y="79378"/>
                </a:cubicBezTo>
                <a:cubicBezTo>
                  <a:pt x="6828" y="62974"/>
                  <a:pt x="4182" y="-526"/>
                  <a:pt x="1272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5" name="フリーフォーム: 図形 314">
            <a:extLst>
              <a:ext uri="{FF2B5EF4-FFF2-40B4-BE49-F238E27FC236}">
                <a16:creationId xmlns:a16="http://schemas.microsoft.com/office/drawing/2014/main" id="{F31C8716-5E5F-4F8E-9374-BF0C725211AB}"/>
              </a:ext>
            </a:extLst>
          </p:cNvPr>
          <p:cNvSpPr/>
          <p:nvPr/>
        </p:nvSpPr>
        <p:spPr>
          <a:xfrm>
            <a:off x="8615999" y="10262859"/>
            <a:ext cx="66070" cy="114661"/>
          </a:xfrm>
          <a:custGeom>
            <a:avLst/>
            <a:gdLst>
              <a:gd name="connsiteX0" fmla="*/ 66039 w 66070"/>
              <a:gd name="connsiteY0" fmla="*/ 329 h 114661"/>
              <a:gd name="connsiteX1" fmla="*/ 31114 w 66070"/>
              <a:gd name="connsiteY1" fmla="*/ 59066 h 114661"/>
              <a:gd name="connsiteX2" fmla="*/ 7301 w 66070"/>
              <a:gd name="connsiteY2" fmla="*/ 92404 h 114661"/>
              <a:gd name="connsiteX3" fmla="*/ 951 w 66070"/>
              <a:gd name="connsiteY3" fmla="*/ 114629 h 114661"/>
              <a:gd name="connsiteX4" fmla="*/ 24764 w 66070"/>
              <a:gd name="connsiteY4" fmla="*/ 87641 h 114661"/>
              <a:gd name="connsiteX5" fmla="*/ 66039 w 66070"/>
              <a:gd name="connsiteY5" fmla="*/ 329 h 1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070" h="114661">
                <a:moveTo>
                  <a:pt x="66039" y="329"/>
                </a:moveTo>
                <a:cubicBezTo>
                  <a:pt x="67097" y="-4433"/>
                  <a:pt x="40904" y="43720"/>
                  <a:pt x="31114" y="59066"/>
                </a:cubicBezTo>
                <a:cubicBezTo>
                  <a:pt x="21324" y="74412"/>
                  <a:pt x="12328" y="83144"/>
                  <a:pt x="7301" y="92404"/>
                </a:cubicBezTo>
                <a:cubicBezTo>
                  <a:pt x="2274" y="101665"/>
                  <a:pt x="-1959" y="115423"/>
                  <a:pt x="951" y="114629"/>
                </a:cubicBezTo>
                <a:cubicBezTo>
                  <a:pt x="3861" y="113835"/>
                  <a:pt x="14974" y="102987"/>
                  <a:pt x="24764" y="87641"/>
                </a:cubicBezTo>
                <a:cubicBezTo>
                  <a:pt x="34554" y="72295"/>
                  <a:pt x="64981" y="5091"/>
                  <a:pt x="66039" y="3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フリーフォーム: 図形 315">
            <a:extLst>
              <a:ext uri="{FF2B5EF4-FFF2-40B4-BE49-F238E27FC236}">
                <a16:creationId xmlns:a16="http://schemas.microsoft.com/office/drawing/2014/main" id="{4E01AA2D-5234-4D59-8F7D-1E563840237B}"/>
              </a:ext>
            </a:extLst>
          </p:cNvPr>
          <p:cNvSpPr/>
          <p:nvPr/>
        </p:nvSpPr>
        <p:spPr>
          <a:xfrm>
            <a:off x="8564484" y="10052045"/>
            <a:ext cx="90369" cy="276491"/>
          </a:xfrm>
          <a:custGeom>
            <a:avLst/>
            <a:gdLst>
              <a:gd name="connsiteX0" fmla="*/ 79 w 90369"/>
              <a:gd name="connsiteY0" fmla="*/ 5 h 276491"/>
              <a:gd name="connsiteX1" fmla="*/ 85804 w 90369"/>
              <a:gd name="connsiteY1" fmla="*/ 69855 h 276491"/>
              <a:gd name="connsiteX2" fmla="*/ 77866 w 90369"/>
              <a:gd name="connsiteY2" fmla="*/ 122243 h 276491"/>
              <a:gd name="connsiteX3" fmla="*/ 71516 w 90369"/>
              <a:gd name="connsiteY3" fmla="*/ 215905 h 276491"/>
              <a:gd name="connsiteX4" fmla="*/ 49291 w 90369"/>
              <a:gd name="connsiteY4" fmla="*/ 238130 h 276491"/>
              <a:gd name="connsiteX5" fmla="*/ 1666 w 90369"/>
              <a:gd name="connsiteY5" fmla="*/ 276230 h 276491"/>
              <a:gd name="connsiteX6" fmla="*/ 60404 w 90369"/>
              <a:gd name="connsiteY6" fmla="*/ 217493 h 276491"/>
              <a:gd name="connsiteX7" fmla="*/ 73104 w 90369"/>
              <a:gd name="connsiteY7" fmla="*/ 168280 h 276491"/>
              <a:gd name="connsiteX8" fmla="*/ 69929 w 90369"/>
              <a:gd name="connsiteY8" fmla="*/ 66680 h 276491"/>
              <a:gd name="connsiteX9" fmla="*/ 79 w 90369"/>
              <a:gd name="connsiteY9" fmla="*/ 5 h 276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369" h="276491">
                <a:moveTo>
                  <a:pt x="79" y="5"/>
                </a:moveTo>
                <a:cubicBezTo>
                  <a:pt x="2725" y="534"/>
                  <a:pt x="72840" y="49482"/>
                  <a:pt x="85804" y="69855"/>
                </a:cubicBezTo>
                <a:cubicBezTo>
                  <a:pt x="98768" y="90228"/>
                  <a:pt x="80247" y="97901"/>
                  <a:pt x="77866" y="122243"/>
                </a:cubicBezTo>
                <a:cubicBezTo>
                  <a:pt x="75485" y="146585"/>
                  <a:pt x="76278" y="196591"/>
                  <a:pt x="71516" y="215905"/>
                </a:cubicBezTo>
                <a:cubicBezTo>
                  <a:pt x="66754" y="235219"/>
                  <a:pt x="60933" y="228076"/>
                  <a:pt x="49291" y="238130"/>
                </a:cubicBezTo>
                <a:cubicBezTo>
                  <a:pt x="37649" y="248184"/>
                  <a:pt x="-186" y="279669"/>
                  <a:pt x="1666" y="276230"/>
                </a:cubicBezTo>
                <a:cubicBezTo>
                  <a:pt x="3518" y="272791"/>
                  <a:pt x="48498" y="235485"/>
                  <a:pt x="60404" y="217493"/>
                </a:cubicBezTo>
                <a:cubicBezTo>
                  <a:pt x="72310" y="199501"/>
                  <a:pt x="71517" y="193416"/>
                  <a:pt x="73104" y="168280"/>
                </a:cubicBezTo>
                <a:cubicBezTo>
                  <a:pt x="74692" y="143145"/>
                  <a:pt x="77867" y="92345"/>
                  <a:pt x="69929" y="66680"/>
                </a:cubicBezTo>
                <a:cubicBezTo>
                  <a:pt x="61992" y="41016"/>
                  <a:pt x="-2567" y="-524"/>
                  <a:pt x="79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7" name="フリーフォーム: 図形 316">
            <a:extLst>
              <a:ext uri="{FF2B5EF4-FFF2-40B4-BE49-F238E27FC236}">
                <a16:creationId xmlns:a16="http://schemas.microsoft.com/office/drawing/2014/main" id="{E4159376-4A4E-406B-B21C-57F2C722F409}"/>
              </a:ext>
            </a:extLst>
          </p:cNvPr>
          <p:cNvSpPr/>
          <p:nvPr/>
        </p:nvSpPr>
        <p:spPr>
          <a:xfrm>
            <a:off x="8569723" y="10064363"/>
            <a:ext cx="10843" cy="255032"/>
          </a:xfrm>
          <a:custGeom>
            <a:avLst/>
            <a:gdLst>
              <a:gd name="connsiteX0" fmla="*/ 1190 w 10843"/>
              <a:gd name="connsiteY0" fmla="*/ 387 h 255032"/>
              <a:gd name="connsiteX1" fmla="*/ 1190 w 10843"/>
              <a:gd name="connsiteY1" fmla="*/ 244862 h 255032"/>
              <a:gd name="connsiteX2" fmla="*/ 10715 w 10843"/>
              <a:gd name="connsiteY2" fmla="*/ 189300 h 255032"/>
              <a:gd name="connsiteX3" fmla="*/ 1190 w 10843"/>
              <a:gd name="connsiteY3" fmla="*/ 387 h 255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43" h="255032">
                <a:moveTo>
                  <a:pt x="1190" y="387"/>
                </a:moveTo>
                <a:cubicBezTo>
                  <a:pt x="-398" y="9647"/>
                  <a:pt x="-397" y="213377"/>
                  <a:pt x="1190" y="244862"/>
                </a:cubicBezTo>
                <a:cubicBezTo>
                  <a:pt x="2777" y="276347"/>
                  <a:pt x="9392" y="228194"/>
                  <a:pt x="10715" y="189300"/>
                </a:cubicBezTo>
                <a:cubicBezTo>
                  <a:pt x="12038" y="150406"/>
                  <a:pt x="2778" y="-8873"/>
                  <a:pt x="1190" y="3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9" name="フリーフォーム: 図形 318">
            <a:extLst>
              <a:ext uri="{FF2B5EF4-FFF2-40B4-BE49-F238E27FC236}">
                <a16:creationId xmlns:a16="http://schemas.microsoft.com/office/drawing/2014/main" id="{BACBAD28-1826-410D-AA8F-395729DD96C9}"/>
              </a:ext>
            </a:extLst>
          </p:cNvPr>
          <p:cNvSpPr/>
          <p:nvPr/>
        </p:nvSpPr>
        <p:spPr>
          <a:xfrm>
            <a:off x="8542226" y="9734129"/>
            <a:ext cx="152628" cy="48652"/>
          </a:xfrm>
          <a:custGeom>
            <a:avLst/>
            <a:gdLst>
              <a:gd name="connsiteX0" fmla="*/ 112 w 152628"/>
              <a:gd name="connsiteY0" fmla="*/ 421 h 48652"/>
              <a:gd name="connsiteX1" fmla="*/ 144574 w 152628"/>
              <a:gd name="connsiteY1" fmla="*/ 48046 h 48652"/>
              <a:gd name="connsiteX2" fmla="*/ 120762 w 152628"/>
              <a:gd name="connsiteY2" fmla="*/ 25821 h 48652"/>
              <a:gd name="connsiteX3" fmla="*/ 112 w 152628"/>
              <a:gd name="connsiteY3" fmla="*/ 421 h 4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628" h="48652">
                <a:moveTo>
                  <a:pt x="112" y="421"/>
                </a:moveTo>
                <a:cubicBezTo>
                  <a:pt x="4081" y="4125"/>
                  <a:pt x="124466" y="43813"/>
                  <a:pt x="144574" y="48046"/>
                </a:cubicBezTo>
                <a:cubicBezTo>
                  <a:pt x="164682" y="52279"/>
                  <a:pt x="143516" y="33229"/>
                  <a:pt x="120762" y="25821"/>
                </a:cubicBezTo>
                <a:cubicBezTo>
                  <a:pt x="98008" y="18413"/>
                  <a:pt x="-3857" y="-3283"/>
                  <a:pt x="112" y="4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: 図形 1151">
            <a:extLst>
              <a:ext uri="{FF2B5EF4-FFF2-40B4-BE49-F238E27FC236}">
                <a16:creationId xmlns:a16="http://schemas.microsoft.com/office/drawing/2014/main" id="{57FED2B2-0AE0-4FDD-B4D9-05A77C910FAC}"/>
              </a:ext>
            </a:extLst>
          </p:cNvPr>
          <p:cNvSpPr/>
          <p:nvPr/>
        </p:nvSpPr>
        <p:spPr>
          <a:xfrm>
            <a:off x="8534269" y="9951492"/>
            <a:ext cx="25903" cy="161680"/>
          </a:xfrm>
          <a:custGeom>
            <a:avLst/>
            <a:gdLst>
              <a:gd name="connsiteX0" fmla="*/ 131 w 25903"/>
              <a:gd name="connsiteY0" fmla="*/ 546 h 161680"/>
              <a:gd name="connsiteX1" fmla="*/ 16006 w 25903"/>
              <a:gd name="connsiteY1" fmla="*/ 157708 h 161680"/>
              <a:gd name="connsiteX2" fmla="*/ 25531 w 25903"/>
              <a:gd name="connsiteY2" fmla="*/ 106908 h 161680"/>
              <a:gd name="connsiteX3" fmla="*/ 131 w 25903"/>
              <a:gd name="connsiteY3" fmla="*/ 546 h 16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03" h="161680">
                <a:moveTo>
                  <a:pt x="131" y="546"/>
                </a:moveTo>
                <a:cubicBezTo>
                  <a:pt x="-1456" y="9013"/>
                  <a:pt x="11773" y="139981"/>
                  <a:pt x="16006" y="157708"/>
                </a:cubicBezTo>
                <a:cubicBezTo>
                  <a:pt x="20239" y="175435"/>
                  <a:pt x="27648" y="129398"/>
                  <a:pt x="25531" y="106908"/>
                </a:cubicBezTo>
                <a:cubicBezTo>
                  <a:pt x="23414" y="84419"/>
                  <a:pt x="1718" y="-7921"/>
                  <a:pt x="131" y="5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: 図形 1152">
            <a:extLst>
              <a:ext uri="{FF2B5EF4-FFF2-40B4-BE49-F238E27FC236}">
                <a16:creationId xmlns:a16="http://schemas.microsoft.com/office/drawing/2014/main" id="{4BC32620-1AE4-4201-B4A6-FB2B15CB5CF4}"/>
              </a:ext>
            </a:extLst>
          </p:cNvPr>
          <p:cNvSpPr/>
          <p:nvPr/>
        </p:nvSpPr>
        <p:spPr>
          <a:xfrm>
            <a:off x="8516938" y="9737680"/>
            <a:ext cx="138116" cy="249390"/>
          </a:xfrm>
          <a:custGeom>
            <a:avLst/>
            <a:gdLst>
              <a:gd name="connsiteX0" fmla="*/ 28575 w 138116"/>
              <a:gd name="connsiteY0" fmla="*/ 45 h 249390"/>
              <a:gd name="connsiteX1" fmla="*/ 0 w 138116"/>
              <a:gd name="connsiteY1" fmla="*/ 152445 h 249390"/>
              <a:gd name="connsiteX2" fmla="*/ 28575 w 138116"/>
              <a:gd name="connsiteY2" fmla="*/ 247695 h 249390"/>
              <a:gd name="connsiteX3" fmla="*/ 68262 w 138116"/>
              <a:gd name="connsiteY3" fmla="*/ 209595 h 249390"/>
              <a:gd name="connsiteX4" fmla="*/ 109537 w 138116"/>
              <a:gd name="connsiteY4" fmla="*/ 160383 h 249390"/>
              <a:gd name="connsiteX5" fmla="*/ 127000 w 138116"/>
              <a:gd name="connsiteY5" fmla="*/ 95295 h 249390"/>
              <a:gd name="connsiteX6" fmla="*/ 87312 w 138116"/>
              <a:gd name="connsiteY6" fmla="*/ 55608 h 249390"/>
              <a:gd name="connsiteX7" fmla="*/ 138112 w 138116"/>
              <a:gd name="connsiteY7" fmla="*/ 57195 h 249390"/>
              <a:gd name="connsiteX8" fmla="*/ 84137 w 138116"/>
              <a:gd name="connsiteY8" fmla="*/ 47670 h 249390"/>
              <a:gd name="connsiteX9" fmla="*/ 96837 w 138116"/>
              <a:gd name="connsiteY9" fmla="*/ 81008 h 249390"/>
              <a:gd name="connsiteX10" fmla="*/ 112712 w 138116"/>
              <a:gd name="connsiteY10" fmla="*/ 107995 h 249390"/>
              <a:gd name="connsiteX11" fmla="*/ 26987 w 138116"/>
              <a:gd name="connsiteY11" fmla="*/ 214358 h 249390"/>
              <a:gd name="connsiteX12" fmla="*/ 19050 w 138116"/>
              <a:gd name="connsiteY12" fmla="*/ 168320 h 249390"/>
              <a:gd name="connsiteX13" fmla="*/ 28575 w 138116"/>
              <a:gd name="connsiteY13" fmla="*/ 45 h 249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8116" h="249390">
                <a:moveTo>
                  <a:pt x="28575" y="45"/>
                </a:moveTo>
                <a:cubicBezTo>
                  <a:pt x="25400" y="-2601"/>
                  <a:pt x="0" y="111170"/>
                  <a:pt x="0" y="152445"/>
                </a:cubicBezTo>
                <a:cubicBezTo>
                  <a:pt x="0" y="193720"/>
                  <a:pt x="17198" y="238170"/>
                  <a:pt x="28575" y="247695"/>
                </a:cubicBezTo>
                <a:cubicBezTo>
                  <a:pt x="39952" y="257220"/>
                  <a:pt x="54768" y="224147"/>
                  <a:pt x="68262" y="209595"/>
                </a:cubicBezTo>
                <a:cubicBezTo>
                  <a:pt x="81756" y="195043"/>
                  <a:pt x="99747" y="179433"/>
                  <a:pt x="109537" y="160383"/>
                </a:cubicBezTo>
                <a:cubicBezTo>
                  <a:pt x="119327" y="141333"/>
                  <a:pt x="130704" y="112757"/>
                  <a:pt x="127000" y="95295"/>
                </a:cubicBezTo>
                <a:cubicBezTo>
                  <a:pt x="123296" y="77833"/>
                  <a:pt x="85460" y="61958"/>
                  <a:pt x="87312" y="55608"/>
                </a:cubicBezTo>
                <a:cubicBezTo>
                  <a:pt x="89164" y="49258"/>
                  <a:pt x="138641" y="58518"/>
                  <a:pt x="138112" y="57195"/>
                </a:cubicBezTo>
                <a:cubicBezTo>
                  <a:pt x="137583" y="55872"/>
                  <a:pt x="91016" y="43701"/>
                  <a:pt x="84137" y="47670"/>
                </a:cubicBezTo>
                <a:cubicBezTo>
                  <a:pt x="77258" y="51639"/>
                  <a:pt x="92075" y="70954"/>
                  <a:pt x="96837" y="81008"/>
                </a:cubicBezTo>
                <a:cubicBezTo>
                  <a:pt x="101600" y="91062"/>
                  <a:pt x="124354" y="85770"/>
                  <a:pt x="112712" y="107995"/>
                </a:cubicBezTo>
                <a:cubicBezTo>
                  <a:pt x="101070" y="130220"/>
                  <a:pt x="42597" y="204304"/>
                  <a:pt x="26987" y="214358"/>
                </a:cubicBezTo>
                <a:cubicBezTo>
                  <a:pt x="11377" y="224412"/>
                  <a:pt x="21696" y="200070"/>
                  <a:pt x="19050" y="168320"/>
                </a:cubicBezTo>
                <a:cubicBezTo>
                  <a:pt x="16404" y="136570"/>
                  <a:pt x="31750" y="2691"/>
                  <a:pt x="28575" y="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: 図形 1153">
            <a:extLst>
              <a:ext uri="{FF2B5EF4-FFF2-40B4-BE49-F238E27FC236}">
                <a16:creationId xmlns:a16="http://schemas.microsoft.com/office/drawing/2014/main" id="{5406E470-A29C-4FE0-94C0-5857718ECE4F}"/>
              </a:ext>
            </a:extLst>
          </p:cNvPr>
          <p:cNvSpPr/>
          <p:nvPr/>
        </p:nvSpPr>
        <p:spPr>
          <a:xfrm>
            <a:off x="8658332" y="9800185"/>
            <a:ext cx="102920" cy="313716"/>
          </a:xfrm>
          <a:custGeom>
            <a:avLst/>
            <a:gdLst>
              <a:gd name="connsiteX0" fmla="*/ 26881 w 102920"/>
              <a:gd name="connsiteY0" fmla="*/ 1040 h 313716"/>
              <a:gd name="connsiteX1" fmla="*/ 22118 w 102920"/>
              <a:gd name="connsiteY1" fmla="*/ 77240 h 313716"/>
              <a:gd name="connsiteX2" fmla="*/ 95143 w 102920"/>
              <a:gd name="connsiteY2" fmla="*/ 274090 h 313716"/>
              <a:gd name="connsiteX3" fmla="*/ 98318 w 102920"/>
              <a:gd name="connsiteY3" fmla="*/ 312190 h 313716"/>
              <a:gd name="connsiteX4" fmla="*/ 72918 w 102920"/>
              <a:gd name="connsiteY4" fmla="*/ 247103 h 313716"/>
              <a:gd name="connsiteX5" fmla="*/ 1481 w 102920"/>
              <a:gd name="connsiteY5" fmla="*/ 124865 h 313716"/>
              <a:gd name="connsiteX6" fmla="*/ 26881 w 102920"/>
              <a:gd name="connsiteY6" fmla="*/ 1040 h 31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920" h="313716">
                <a:moveTo>
                  <a:pt x="26881" y="1040"/>
                </a:moveTo>
                <a:cubicBezTo>
                  <a:pt x="30320" y="-6897"/>
                  <a:pt x="10741" y="31732"/>
                  <a:pt x="22118" y="77240"/>
                </a:cubicBezTo>
                <a:cubicBezTo>
                  <a:pt x="33495" y="122748"/>
                  <a:pt x="82443" y="234932"/>
                  <a:pt x="95143" y="274090"/>
                </a:cubicBezTo>
                <a:cubicBezTo>
                  <a:pt x="107843" y="313248"/>
                  <a:pt x="102022" y="316688"/>
                  <a:pt x="98318" y="312190"/>
                </a:cubicBezTo>
                <a:cubicBezTo>
                  <a:pt x="94614" y="307692"/>
                  <a:pt x="89058" y="278324"/>
                  <a:pt x="72918" y="247103"/>
                </a:cubicBezTo>
                <a:cubicBezTo>
                  <a:pt x="56779" y="215882"/>
                  <a:pt x="9948" y="162965"/>
                  <a:pt x="1481" y="124865"/>
                </a:cubicBezTo>
                <a:cubicBezTo>
                  <a:pt x="-6986" y="86765"/>
                  <a:pt x="23442" y="8977"/>
                  <a:pt x="26881" y="10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: 図形 1154">
            <a:extLst>
              <a:ext uri="{FF2B5EF4-FFF2-40B4-BE49-F238E27FC236}">
                <a16:creationId xmlns:a16="http://schemas.microsoft.com/office/drawing/2014/main" id="{FE6022EF-7AC1-4F22-80B5-C3D3F926F85F}"/>
              </a:ext>
            </a:extLst>
          </p:cNvPr>
          <p:cNvSpPr/>
          <p:nvPr/>
        </p:nvSpPr>
        <p:spPr>
          <a:xfrm>
            <a:off x="8703275" y="10045684"/>
            <a:ext cx="160277" cy="308756"/>
          </a:xfrm>
          <a:custGeom>
            <a:avLst/>
            <a:gdLst>
              <a:gd name="connsiteX0" fmla="*/ 34325 w 160277"/>
              <a:gd name="connsiteY0" fmla="*/ 16 h 308756"/>
              <a:gd name="connsiteX1" fmla="*/ 37500 w 160277"/>
              <a:gd name="connsiteY1" fmla="*/ 65104 h 308756"/>
              <a:gd name="connsiteX2" fmla="*/ 102588 w 160277"/>
              <a:gd name="connsiteY2" fmla="*/ 158766 h 308756"/>
              <a:gd name="connsiteX3" fmla="*/ 158150 w 160277"/>
              <a:gd name="connsiteY3" fmla="*/ 303229 h 308756"/>
              <a:gd name="connsiteX4" fmla="*/ 142275 w 160277"/>
              <a:gd name="connsiteY4" fmla="*/ 268304 h 308756"/>
              <a:gd name="connsiteX5" fmla="*/ 81950 w 160277"/>
              <a:gd name="connsiteY5" fmla="*/ 169879 h 308756"/>
              <a:gd name="connsiteX6" fmla="*/ 62900 w 160277"/>
              <a:gd name="connsiteY6" fmla="*/ 171466 h 308756"/>
              <a:gd name="connsiteX7" fmla="*/ 62900 w 160277"/>
              <a:gd name="connsiteY7" fmla="*/ 128604 h 308756"/>
              <a:gd name="connsiteX8" fmla="*/ 5750 w 160277"/>
              <a:gd name="connsiteY8" fmla="*/ 73041 h 308756"/>
              <a:gd name="connsiteX9" fmla="*/ 5750 w 160277"/>
              <a:gd name="connsiteY9" fmla="*/ 58754 h 308756"/>
              <a:gd name="connsiteX10" fmla="*/ 34325 w 160277"/>
              <a:gd name="connsiteY10" fmla="*/ 16 h 308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0277" h="308756">
                <a:moveTo>
                  <a:pt x="34325" y="16"/>
                </a:moveTo>
                <a:cubicBezTo>
                  <a:pt x="39616" y="1074"/>
                  <a:pt x="26123" y="38646"/>
                  <a:pt x="37500" y="65104"/>
                </a:cubicBezTo>
                <a:cubicBezTo>
                  <a:pt x="48877" y="91562"/>
                  <a:pt x="82480" y="119078"/>
                  <a:pt x="102588" y="158766"/>
                </a:cubicBezTo>
                <a:cubicBezTo>
                  <a:pt x="122696" y="198454"/>
                  <a:pt x="151535" y="284973"/>
                  <a:pt x="158150" y="303229"/>
                </a:cubicBezTo>
                <a:cubicBezTo>
                  <a:pt x="164765" y="321485"/>
                  <a:pt x="154975" y="290529"/>
                  <a:pt x="142275" y="268304"/>
                </a:cubicBezTo>
                <a:cubicBezTo>
                  <a:pt x="129575" y="246079"/>
                  <a:pt x="95179" y="186019"/>
                  <a:pt x="81950" y="169879"/>
                </a:cubicBezTo>
                <a:cubicBezTo>
                  <a:pt x="68721" y="153739"/>
                  <a:pt x="66075" y="178345"/>
                  <a:pt x="62900" y="171466"/>
                </a:cubicBezTo>
                <a:cubicBezTo>
                  <a:pt x="59725" y="164587"/>
                  <a:pt x="72425" y="145008"/>
                  <a:pt x="62900" y="128604"/>
                </a:cubicBezTo>
                <a:cubicBezTo>
                  <a:pt x="53375" y="112200"/>
                  <a:pt x="15275" y="84683"/>
                  <a:pt x="5750" y="73041"/>
                </a:cubicBezTo>
                <a:cubicBezTo>
                  <a:pt x="-3775" y="61399"/>
                  <a:pt x="194" y="68279"/>
                  <a:pt x="5750" y="58754"/>
                </a:cubicBezTo>
                <a:cubicBezTo>
                  <a:pt x="11306" y="49229"/>
                  <a:pt x="29034" y="-1042"/>
                  <a:pt x="34325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: 図形 1155">
            <a:extLst>
              <a:ext uri="{FF2B5EF4-FFF2-40B4-BE49-F238E27FC236}">
                <a16:creationId xmlns:a16="http://schemas.microsoft.com/office/drawing/2014/main" id="{AD4FD98D-D980-4905-BD1D-B4371A5B7E4E}"/>
              </a:ext>
            </a:extLst>
          </p:cNvPr>
          <p:cNvSpPr/>
          <p:nvPr/>
        </p:nvSpPr>
        <p:spPr>
          <a:xfrm>
            <a:off x="6311884" y="7092925"/>
            <a:ext cx="299034" cy="971617"/>
          </a:xfrm>
          <a:custGeom>
            <a:avLst/>
            <a:gdLst>
              <a:gd name="connsiteX0" fmla="*/ 298466 w 299034"/>
              <a:gd name="connsiteY0" fmla="*/ 25 h 971617"/>
              <a:gd name="connsiteX1" fmla="*/ 196866 w 299034"/>
              <a:gd name="connsiteY1" fmla="*/ 542950 h 971617"/>
              <a:gd name="connsiteX2" fmla="*/ 44466 w 299034"/>
              <a:gd name="connsiteY2" fmla="*/ 882675 h 971617"/>
              <a:gd name="connsiteX3" fmla="*/ 16 w 299034"/>
              <a:gd name="connsiteY3" fmla="*/ 971575 h 971617"/>
              <a:gd name="connsiteX4" fmla="*/ 47641 w 299034"/>
              <a:gd name="connsiteY4" fmla="*/ 876325 h 971617"/>
              <a:gd name="connsiteX5" fmla="*/ 152416 w 299034"/>
              <a:gd name="connsiteY5" fmla="*/ 565175 h 971617"/>
              <a:gd name="connsiteX6" fmla="*/ 298466 w 299034"/>
              <a:gd name="connsiteY6" fmla="*/ 25 h 9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034" h="971617">
                <a:moveTo>
                  <a:pt x="298466" y="25"/>
                </a:moveTo>
                <a:cubicBezTo>
                  <a:pt x="305874" y="-3679"/>
                  <a:pt x="239199" y="395842"/>
                  <a:pt x="196866" y="542950"/>
                </a:cubicBezTo>
                <a:cubicBezTo>
                  <a:pt x="154533" y="690058"/>
                  <a:pt x="77274" y="811238"/>
                  <a:pt x="44466" y="882675"/>
                </a:cubicBezTo>
                <a:cubicBezTo>
                  <a:pt x="11658" y="954113"/>
                  <a:pt x="-513" y="972633"/>
                  <a:pt x="16" y="971575"/>
                </a:cubicBezTo>
                <a:cubicBezTo>
                  <a:pt x="545" y="970517"/>
                  <a:pt x="22241" y="944058"/>
                  <a:pt x="47641" y="876325"/>
                </a:cubicBezTo>
                <a:cubicBezTo>
                  <a:pt x="73041" y="808592"/>
                  <a:pt x="109024" y="712283"/>
                  <a:pt x="152416" y="565175"/>
                </a:cubicBezTo>
                <a:cubicBezTo>
                  <a:pt x="195808" y="418067"/>
                  <a:pt x="291058" y="3729"/>
                  <a:pt x="298466" y="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: 図形 1156">
            <a:extLst>
              <a:ext uri="{FF2B5EF4-FFF2-40B4-BE49-F238E27FC236}">
                <a16:creationId xmlns:a16="http://schemas.microsoft.com/office/drawing/2014/main" id="{744D6319-64AB-42FF-B506-B1A316AFB859}"/>
              </a:ext>
            </a:extLst>
          </p:cNvPr>
          <p:cNvSpPr/>
          <p:nvPr/>
        </p:nvSpPr>
        <p:spPr>
          <a:xfrm>
            <a:off x="6144226" y="8067487"/>
            <a:ext cx="206322" cy="1007596"/>
          </a:xfrm>
          <a:custGeom>
            <a:avLst/>
            <a:gdLst>
              <a:gd name="connsiteX0" fmla="*/ 205774 w 206322"/>
              <a:gd name="connsiteY0" fmla="*/ 188 h 1007596"/>
              <a:gd name="connsiteX1" fmla="*/ 110524 w 206322"/>
              <a:gd name="connsiteY1" fmla="*/ 451038 h 1007596"/>
              <a:gd name="connsiteX2" fmla="*/ 69249 w 206322"/>
              <a:gd name="connsiteY2" fmla="*/ 635188 h 1007596"/>
              <a:gd name="connsiteX3" fmla="*/ 2574 w 206322"/>
              <a:gd name="connsiteY3" fmla="*/ 1003488 h 1007596"/>
              <a:gd name="connsiteX4" fmla="*/ 18449 w 206322"/>
              <a:gd name="connsiteY4" fmla="*/ 812988 h 1007596"/>
              <a:gd name="connsiteX5" fmla="*/ 62899 w 206322"/>
              <a:gd name="connsiteY5" fmla="*/ 508188 h 1007596"/>
              <a:gd name="connsiteX6" fmla="*/ 205774 w 206322"/>
              <a:gd name="connsiteY6" fmla="*/ 188 h 1007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322" h="1007596">
                <a:moveTo>
                  <a:pt x="205774" y="188"/>
                </a:moveTo>
                <a:cubicBezTo>
                  <a:pt x="213711" y="-9337"/>
                  <a:pt x="133278" y="345205"/>
                  <a:pt x="110524" y="451038"/>
                </a:cubicBezTo>
                <a:cubicBezTo>
                  <a:pt x="87770" y="556871"/>
                  <a:pt x="87241" y="543113"/>
                  <a:pt x="69249" y="635188"/>
                </a:cubicBezTo>
                <a:cubicBezTo>
                  <a:pt x="51257" y="727263"/>
                  <a:pt x="11041" y="973855"/>
                  <a:pt x="2574" y="1003488"/>
                </a:cubicBezTo>
                <a:cubicBezTo>
                  <a:pt x="-5893" y="1033121"/>
                  <a:pt x="8395" y="895538"/>
                  <a:pt x="18449" y="812988"/>
                </a:cubicBezTo>
                <a:cubicBezTo>
                  <a:pt x="28503" y="730438"/>
                  <a:pt x="28503" y="646830"/>
                  <a:pt x="62899" y="508188"/>
                </a:cubicBezTo>
                <a:cubicBezTo>
                  <a:pt x="97295" y="369546"/>
                  <a:pt x="197837" y="9713"/>
                  <a:pt x="205774" y="1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: 図形 1157">
            <a:extLst>
              <a:ext uri="{FF2B5EF4-FFF2-40B4-BE49-F238E27FC236}">
                <a16:creationId xmlns:a16="http://schemas.microsoft.com/office/drawing/2014/main" id="{9C71EAE4-1E67-4526-B8B9-0C01476D54AD}"/>
              </a:ext>
            </a:extLst>
          </p:cNvPr>
          <p:cNvSpPr/>
          <p:nvPr/>
        </p:nvSpPr>
        <p:spPr>
          <a:xfrm>
            <a:off x="6302009" y="7799725"/>
            <a:ext cx="175397" cy="1348195"/>
          </a:xfrm>
          <a:custGeom>
            <a:avLst/>
            <a:gdLst>
              <a:gd name="connsiteX0" fmla="*/ 174991 w 175397"/>
              <a:gd name="connsiteY0" fmla="*/ 1250 h 1348195"/>
              <a:gd name="connsiteX1" fmla="*/ 89266 w 175397"/>
              <a:gd name="connsiteY1" fmla="*/ 213975 h 1348195"/>
              <a:gd name="connsiteX2" fmla="*/ 41641 w 175397"/>
              <a:gd name="connsiteY2" fmla="*/ 750550 h 1348195"/>
              <a:gd name="connsiteX3" fmla="*/ 28941 w 175397"/>
              <a:gd name="connsiteY3" fmla="*/ 1322050 h 1348195"/>
              <a:gd name="connsiteX4" fmla="*/ 366 w 175397"/>
              <a:gd name="connsiteY4" fmla="*/ 1153775 h 1348195"/>
              <a:gd name="connsiteX5" fmla="*/ 51166 w 175397"/>
              <a:gd name="connsiteY5" fmla="*/ 296525 h 1348195"/>
              <a:gd name="connsiteX6" fmla="*/ 174991 w 175397"/>
              <a:gd name="connsiteY6" fmla="*/ 1250 h 134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397" h="1348195">
                <a:moveTo>
                  <a:pt x="174991" y="1250"/>
                </a:moveTo>
                <a:cubicBezTo>
                  <a:pt x="181341" y="-12508"/>
                  <a:pt x="111491" y="89092"/>
                  <a:pt x="89266" y="213975"/>
                </a:cubicBezTo>
                <a:cubicBezTo>
                  <a:pt x="67041" y="338858"/>
                  <a:pt x="51695" y="565871"/>
                  <a:pt x="41641" y="750550"/>
                </a:cubicBezTo>
                <a:cubicBezTo>
                  <a:pt x="31587" y="935229"/>
                  <a:pt x="35820" y="1254846"/>
                  <a:pt x="28941" y="1322050"/>
                </a:cubicBezTo>
                <a:cubicBezTo>
                  <a:pt x="22062" y="1389254"/>
                  <a:pt x="-3338" y="1324696"/>
                  <a:pt x="366" y="1153775"/>
                </a:cubicBezTo>
                <a:cubicBezTo>
                  <a:pt x="4070" y="982854"/>
                  <a:pt x="24708" y="487554"/>
                  <a:pt x="51166" y="296525"/>
                </a:cubicBezTo>
                <a:cubicBezTo>
                  <a:pt x="77624" y="105496"/>
                  <a:pt x="168641" y="15008"/>
                  <a:pt x="174991" y="12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: 図形 1158">
            <a:extLst>
              <a:ext uri="{FF2B5EF4-FFF2-40B4-BE49-F238E27FC236}">
                <a16:creationId xmlns:a16="http://schemas.microsoft.com/office/drawing/2014/main" id="{1843F1B8-9ACC-40B2-9E13-CE3A6F266FF6}"/>
              </a:ext>
            </a:extLst>
          </p:cNvPr>
          <p:cNvSpPr/>
          <p:nvPr/>
        </p:nvSpPr>
        <p:spPr>
          <a:xfrm>
            <a:off x="5196305" y="9048750"/>
            <a:ext cx="931972" cy="50807"/>
          </a:xfrm>
          <a:custGeom>
            <a:avLst/>
            <a:gdLst>
              <a:gd name="connsiteX0" fmla="*/ 4345 w 931972"/>
              <a:gd name="connsiteY0" fmla="*/ 50800 h 50807"/>
              <a:gd name="connsiteX1" fmla="*/ 620295 w 931972"/>
              <a:gd name="connsiteY1" fmla="*/ 19050 h 50807"/>
              <a:gd name="connsiteX2" fmla="*/ 928270 w 931972"/>
              <a:gd name="connsiteY2" fmla="*/ 15875 h 50807"/>
              <a:gd name="connsiteX3" fmla="*/ 763170 w 931972"/>
              <a:gd name="connsiteY3" fmla="*/ 0 h 50807"/>
              <a:gd name="connsiteX4" fmla="*/ 366295 w 931972"/>
              <a:gd name="connsiteY4" fmla="*/ 15875 h 50807"/>
              <a:gd name="connsiteX5" fmla="*/ 4345 w 931972"/>
              <a:gd name="connsiteY5" fmla="*/ 50800 h 5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1972" h="50807">
                <a:moveTo>
                  <a:pt x="4345" y="50800"/>
                </a:moveTo>
                <a:cubicBezTo>
                  <a:pt x="46678" y="51329"/>
                  <a:pt x="466308" y="24871"/>
                  <a:pt x="620295" y="19050"/>
                </a:cubicBezTo>
                <a:cubicBezTo>
                  <a:pt x="774282" y="13229"/>
                  <a:pt x="904458" y="19050"/>
                  <a:pt x="928270" y="15875"/>
                </a:cubicBezTo>
                <a:cubicBezTo>
                  <a:pt x="952083" y="12700"/>
                  <a:pt x="856832" y="0"/>
                  <a:pt x="763170" y="0"/>
                </a:cubicBezTo>
                <a:cubicBezTo>
                  <a:pt x="669508" y="0"/>
                  <a:pt x="492766" y="7408"/>
                  <a:pt x="366295" y="15875"/>
                </a:cubicBezTo>
                <a:cubicBezTo>
                  <a:pt x="239824" y="24342"/>
                  <a:pt x="-37988" y="50271"/>
                  <a:pt x="4345" y="508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: 図形 1159">
            <a:extLst>
              <a:ext uri="{FF2B5EF4-FFF2-40B4-BE49-F238E27FC236}">
                <a16:creationId xmlns:a16="http://schemas.microsoft.com/office/drawing/2014/main" id="{2A0DEB09-9A4F-40C1-A890-B8502BA42534}"/>
              </a:ext>
            </a:extLst>
          </p:cNvPr>
          <p:cNvSpPr/>
          <p:nvPr/>
        </p:nvSpPr>
        <p:spPr>
          <a:xfrm>
            <a:off x="5254625" y="9076267"/>
            <a:ext cx="1079524" cy="61776"/>
          </a:xfrm>
          <a:custGeom>
            <a:avLst/>
            <a:gdLst>
              <a:gd name="connsiteX0" fmla="*/ 0 w 1079524"/>
              <a:gd name="connsiteY0" fmla="*/ 35983 h 61776"/>
              <a:gd name="connsiteX1" fmla="*/ 723900 w 1079524"/>
              <a:gd name="connsiteY1" fmla="*/ 32808 h 61776"/>
              <a:gd name="connsiteX2" fmla="*/ 869950 w 1079524"/>
              <a:gd name="connsiteY2" fmla="*/ 29633 h 61776"/>
              <a:gd name="connsiteX3" fmla="*/ 1079500 w 1079524"/>
              <a:gd name="connsiteY3" fmla="*/ 61383 h 61776"/>
              <a:gd name="connsiteX4" fmla="*/ 882650 w 1079524"/>
              <a:gd name="connsiteY4" fmla="*/ 4233 h 61776"/>
              <a:gd name="connsiteX5" fmla="*/ 701675 w 1079524"/>
              <a:gd name="connsiteY5" fmla="*/ 4233 h 61776"/>
              <a:gd name="connsiteX6" fmla="*/ 0 w 1079524"/>
              <a:gd name="connsiteY6" fmla="*/ 35983 h 61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9524" h="61776">
                <a:moveTo>
                  <a:pt x="0" y="35983"/>
                </a:moveTo>
                <a:lnTo>
                  <a:pt x="723900" y="32808"/>
                </a:lnTo>
                <a:cubicBezTo>
                  <a:pt x="868892" y="31750"/>
                  <a:pt x="810683" y="24870"/>
                  <a:pt x="869950" y="29633"/>
                </a:cubicBezTo>
                <a:cubicBezTo>
                  <a:pt x="929217" y="34395"/>
                  <a:pt x="1077383" y="65616"/>
                  <a:pt x="1079500" y="61383"/>
                </a:cubicBezTo>
                <a:cubicBezTo>
                  <a:pt x="1081617" y="57150"/>
                  <a:pt x="945621" y="13758"/>
                  <a:pt x="882650" y="4233"/>
                </a:cubicBezTo>
                <a:cubicBezTo>
                  <a:pt x="819679" y="-5292"/>
                  <a:pt x="701675" y="4233"/>
                  <a:pt x="701675" y="4233"/>
                </a:cubicBezTo>
                <a:lnTo>
                  <a:pt x="0" y="3598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: 図形 1160">
            <a:extLst>
              <a:ext uri="{FF2B5EF4-FFF2-40B4-BE49-F238E27FC236}">
                <a16:creationId xmlns:a16="http://schemas.microsoft.com/office/drawing/2014/main" id="{5ECB38FA-18BE-4013-803E-347B2565D971}"/>
              </a:ext>
            </a:extLst>
          </p:cNvPr>
          <p:cNvSpPr/>
          <p:nvPr/>
        </p:nvSpPr>
        <p:spPr>
          <a:xfrm>
            <a:off x="3479800" y="9055085"/>
            <a:ext cx="1674885" cy="41290"/>
          </a:xfrm>
          <a:custGeom>
            <a:avLst/>
            <a:gdLst>
              <a:gd name="connsiteX0" fmla="*/ 0 w 1674885"/>
              <a:gd name="connsiteY0" fmla="*/ 41290 h 41290"/>
              <a:gd name="connsiteX1" fmla="*/ 60325 w 1674885"/>
              <a:gd name="connsiteY1" fmla="*/ 41290 h 41290"/>
              <a:gd name="connsiteX2" fmla="*/ 746125 w 1674885"/>
              <a:gd name="connsiteY2" fmla="*/ 22240 h 41290"/>
              <a:gd name="connsiteX3" fmla="*/ 1066800 w 1674885"/>
              <a:gd name="connsiteY3" fmla="*/ 22240 h 41290"/>
              <a:gd name="connsiteX4" fmla="*/ 1647825 w 1674885"/>
              <a:gd name="connsiteY4" fmla="*/ 28590 h 41290"/>
              <a:gd name="connsiteX5" fmla="*/ 1539875 w 1674885"/>
              <a:gd name="connsiteY5" fmla="*/ 28590 h 41290"/>
              <a:gd name="connsiteX6" fmla="*/ 1193800 w 1674885"/>
              <a:gd name="connsiteY6" fmla="*/ 15 h 41290"/>
              <a:gd name="connsiteX7" fmla="*/ 0 w 1674885"/>
              <a:gd name="connsiteY7" fmla="*/ 41290 h 41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4885" h="41290">
                <a:moveTo>
                  <a:pt x="0" y="41290"/>
                </a:moveTo>
                <a:lnTo>
                  <a:pt x="60325" y="41290"/>
                </a:lnTo>
                <a:lnTo>
                  <a:pt x="746125" y="22240"/>
                </a:lnTo>
                <a:cubicBezTo>
                  <a:pt x="913871" y="19065"/>
                  <a:pt x="1066800" y="22240"/>
                  <a:pt x="1066800" y="22240"/>
                </a:cubicBezTo>
                <a:lnTo>
                  <a:pt x="1647825" y="28590"/>
                </a:lnTo>
                <a:cubicBezTo>
                  <a:pt x="1726671" y="29648"/>
                  <a:pt x="1615546" y="33352"/>
                  <a:pt x="1539875" y="28590"/>
                </a:cubicBezTo>
                <a:cubicBezTo>
                  <a:pt x="1464204" y="23828"/>
                  <a:pt x="1448329" y="544"/>
                  <a:pt x="1193800" y="15"/>
                </a:cubicBezTo>
                <a:cubicBezTo>
                  <a:pt x="939271" y="-514"/>
                  <a:pt x="475985" y="12450"/>
                  <a:pt x="0" y="412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: 図形 1161">
            <a:extLst>
              <a:ext uri="{FF2B5EF4-FFF2-40B4-BE49-F238E27FC236}">
                <a16:creationId xmlns:a16="http://schemas.microsoft.com/office/drawing/2014/main" id="{CD38537A-AE75-4792-A863-4066ACF67C38}"/>
              </a:ext>
            </a:extLst>
          </p:cNvPr>
          <p:cNvSpPr/>
          <p:nvPr/>
        </p:nvSpPr>
        <p:spPr>
          <a:xfrm>
            <a:off x="4283075" y="9099550"/>
            <a:ext cx="873809" cy="40220"/>
          </a:xfrm>
          <a:custGeom>
            <a:avLst/>
            <a:gdLst>
              <a:gd name="connsiteX0" fmla="*/ 0 w 873809"/>
              <a:gd name="connsiteY0" fmla="*/ 6350 h 40220"/>
              <a:gd name="connsiteX1" fmla="*/ 177800 w 873809"/>
              <a:gd name="connsiteY1" fmla="*/ 38100 h 40220"/>
              <a:gd name="connsiteX2" fmla="*/ 485775 w 873809"/>
              <a:gd name="connsiteY2" fmla="*/ 34925 h 40220"/>
              <a:gd name="connsiteX3" fmla="*/ 873125 w 873809"/>
              <a:gd name="connsiteY3" fmla="*/ 15875 h 40220"/>
              <a:gd name="connsiteX4" fmla="*/ 587375 w 873809"/>
              <a:gd name="connsiteY4" fmla="*/ 0 h 40220"/>
              <a:gd name="connsiteX5" fmla="*/ 0 w 873809"/>
              <a:gd name="connsiteY5" fmla="*/ 6350 h 40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3809" h="40220">
                <a:moveTo>
                  <a:pt x="0" y="6350"/>
                </a:moveTo>
                <a:cubicBezTo>
                  <a:pt x="48419" y="19844"/>
                  <a:pt x="96838" y="33338"/>
                  <a:pt x="177800" y="38100"/>
                </a:cubicBezTo>
                <a:cubicBezTo>
                  <a:pt x="258762" y="42862"/>
                  <a:pt x="369888" y="38629"/>
                  <a:pt x="485775" y="34925"/>
                </a:cubicBezTo>
                <a:cubicBezTo>
                  <a:pt x="601662" y="31221"/>
                  <a:pt x="856192" y="21696"/>
                  <a:pt x="873125" y="15875"/>
                </a:cubicBezTo>
                <a:cubicBezTo>
                  <a:pt x="890058" y="10054"/>
                  <a:pt x="587375" y="0"/>
                  <a:pt x="587375" y="0"/>
                </a:cubicBezTo>
                <a:lnTo>
                  <a:pt x="0" y="635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: 図形 1162">
            <a:extLst>
              <a:ext uri="{FF2B5EF4-FFF2-40B4-BE49-F238E27FC236}">
                <a16:creationId xmlns:a16="http://schemas.microsoft.com/office/drawing/2014/main" id="{406BDBA1-0838-4620-954A-54036E2698B8}"/>
              </a:ext>
            </a:extLst>
          </p:cNvPr>
          <p:cNvSpPr/>
          <p:nvPr/>
        </p:nvSpPr>
        <p:spPr>
          <a:xfrm>
            <a:off x="2860226" y="9081587"/>
            <a:ext cx="608534" cy="225312"/>
          </a:xfrm>
          <a:custGeom>
            <a:avLst/>
            <a:gdLst>
              <a:gd name="connsiteX0" fmla="*/ 3624 w 608534"/>
              <a:gd name="connsiteY0" fmla="*/ 224338 h 225312"/>
              <a:gd name="connsiteX1" fmla="*/ 238574 w 608534"/>
              <a:gd name="connsiteY1" fmla="*/ 103688 h 225312"/>
              <a:gd name="connsiteX2" fmla="*/ 603699 w 608534"/>
              <a:gd name="connsiteY2" fmla="*/ 5263 h 225312"/>
              <a:gd name="connsiteX3" fmla="*/ 419549 w 608534"/>
              <a:gd name="connsiteY3" fmla="*/ 33838 h 225312"/>
              <a:gd name="connsiteX4" fmla="*/ 3624 w 608534"/>
              <a:gd name="connsiteY4" fmla="*/ 224338 h 22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8534" h="225312">
                <a:moveTo>
                  <a:pt x="3624" y="224338"/>
                </a:moveTo>
                <a:cubicBezTo>
                  <a:pt x="-26538" y="235980"/>
                  <a:pt x="138562" y="140200"/>
                  <a:pt x="238574" y="103688"/>
                </a:cubicBezTo>
                <a:cubicBezTo>
                  <a:pt x="338586" y="67176"/>
                  <a:pt x="573537" y="16905"/>
                  <a:pt x="603699" y="5263"/>
                </a:cubicBezTo>
                <a:cubicBezTo>
                  <a:pt x="633861" y="-6379"/>
                  <a:pt x="516916" y="501"/>
                  <a:pt x="419549" y="33838"/>
                </a:cubicBezTo>
                <a:cubicBezTo>
                  <a:pt x="322182" y="67175"/>
                  <a:pt x="33786" y="212696"/>
                  <a:pt x="3624" y="2243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: 図形 1163">
            <a:extLst>
              <a:ext uri="{FF2B5EF4-FFF2-40B4-BE49-F238E27FC236}">
                <a16:creationId xmlns:a16="http://schemas.microsoft.com/office/drawing/2014/main" id="{3ABE1383-16DD-4CDF-8F1E-7C8401D982A4}"/>
              </a:ext>
            </a:extLst>
          </p:cNvPr>
          <p:cNvSpPr/>
          <p:nvPr/>
        </p:nvSpPr>
        <p:spPr>
          <a:xfrm>
            <a:off x="2425637" y="7238101"/>
            <a:ext cx="298622" cy="1236322"/>
          </a:xfrm>
          <a:custGeom>
            <a:avLst/>
            <a:gdLst>
              <a:gd name="connsiteX0" fmla="*/ 63 w 298622"/>
              <a:gd name="connsiteY0" fmla="*/ 899 h 1236322"/>
              <a:gd name="connsiteX1" fmla="*/ 276288 w 298622"/>
              <a:gd name="connsiteY1" fmla="*/ 1169299 h 1236322"/>
              <a:gd name="connsiteX2" fmla="*/ 250888 w 298622"/>
              <a:gd name="connsiteY2" fmla="*/ 978799 h 1236322"/>
              <a:gd name="connsiteX3" fmla="*/ 63 w 298622"/>
              <a:gd name="connsiteY3" fmla="*/ 899 h 1236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8622" h="1236322">
                <a:moveTo>
                  <a:pt x="63" y="899"/>
                </a:moveTo>
                <a:cubicBezTo>
                  <a:pt x="4296" y="32649"/>
                  <a:pt x="234484" y="1006316"/>
                  <a:pt x="276288" y="1169299"/>
                </a:cubicBezTo>
                <a:cubicBezTo>
                  <a:pt x="318092" y="1332282"/>
                  <a:pt x="296396" y="1170357"/>
                  <a:pt x="250888" y="978799"/>
                </a:cubicBezTo>
                <a:cubicBezTo>
                  <a:pt x="205380" y="787241"/>
                  <a:pt x="-4170" y="-30851"/>
                  <a:pt x="63" y="8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: 図形 1164">
            <a:extLst>
              <a:ext uri="{FF2B5EF4-FFF2-40B4-BE49-F238E27FC236}">
                <a16:creationId xmlns:a16="http://schemas.microsoft.com/office/drawing/2014/main" id="{D164F828-C680-40D7-B439-023CAF7A08C9}"/>
              </a:ext>
            </a:extLst>
          </p:cNvPr>
          <p:cNvSpPr/>
          <p:nvPr/>
        </p:nvSpPr>
        <p:spPr>
          <a:xfrm>
            <a:off x="2727301" y="8508126"/>
            <a:ext cx="146169" cy="732420"/>
          </a:xfrm>
          <a:custGeom>
            <a:avLst/>
            <a:gdLst>
              <a:gd name="connsiteX0" fmla="*/ 24 w 146169"/>
              <a:gd name="connsiteY0" fmla="*/ 874 h 732420"/>
              <a:gd name="connsiteX1" fmla="*/ 98449 w 146169"/>
              <a:gd name="connsiteY1" fmla="*/ 451724 h 732420"/>
              <a:gd name="connsiteX2" fmla="*/ 146074 w 146169"/>
              <a:gd name="connsiteY2" fmla="*/ 727949 h 732420"/>
              <a:gd name="connsiteX3" fmla="*/ 107974 w 146169"/>
              <a:gd name="connsiteY3" fmla="*/ 575549 h 732420"/>
              <a:gd name="connsiteX4" fmla="*/ 24 w 146169"/>
              <a:gd name="connsiteY4" fmla="*/ 874 h 732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169" h="732420">
                <a:moveTo>
                  <a:pt x="24" y="874"/>
                </a:moveTo>
                <a:cubicBezTo>
                  <a:pt x="-1563" y="-19763"/>
                  <a:pt x="74107" y="330545"/>
                  <a:pt x="98449" y="451724"/>
                </a:cubicBezTo>
                <a:cubicBezTo>
                  <a:pt x="122791" y="572903"/>
                  <a:pt x="144487" y="707312"/>
                  <a:pt x="146074" y="727949"/>
                </a:cubicBezTo>
                <a:cubicBezTo>
                  <a:pt x="147661" y="748586"/>
                  <a:pt x="129141" y="697786"/>
                  <a:pt x="107974" y="575549"/>
                </a:cubicBezTo>
                <a:cubicBezTo>
                  <a:pt x="86807" y="453312"/>
                  <a:pt x="1611" y="21511"/>
                  <a:pt x="24" y="8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: 図形 1165">
            <a:extLst>
              <a:ext uri="{FF2B5EF4-FFF2-40B4-BE49-F238E27FC236}">
                <a16:creationId xmlns:a16="http://schemas.microsoft.com/office/drawing/2014/main" id="{AA8A6526-F2B0-483D-911F-097481919D60}"/>
              </a:ext>
            </a:extLst>
          </p:cNvPr>
          <p:cNvSpPr/>
          <p:nvPr/>
        </p:nvSpPr>
        <p:spPr>
          <a:xfrm>
            <a:off x="2803525" y="7181850"/>
            <a:ext cx="269504" cy="982022"/>
          </a:xfrm>
          <a:custGeom>
            <a:avLst/>
            <a:gdLst>
              <a:gd name="connsiteX0" fmla="*/ 0 w 269504"/>
              <a:gd name="connsiteY0" fmla="*/ 0 h 982022"/>
              <a:gd name="connsiteX1" fmla="*/ 200025 w 269504"/>
              <a:gd name="connsiteY1" fmla="*/ 720725 h 982022"/>
              <a:gd name="connsiteX2" fmla="*/ 266700 w 269504"/>
              <a:gd name="connsiteY2" fmla="*/ 974725 h 982022"/>
              <a:gd name="connsiteX3" fmla="*/ 120650 w 269504"/>
              <a:gd name="connsiteY3" fmla="*/ 479425 h 982022"/>
              <a:gd name="connsiteX4" fmla="*/ 0 w 269504"/>
              <a:gd name="connsiteY4" fmla="*/ 0 h 982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504" h="982022">
                <a:moveTo>
                  <a:pt x="0" y="0"/>
                </a:moveTo>
                <a:cubicBezTo>
                  <a:pt x="77787" y="279135"/>
                  <a:pt x="155575" y="558271"/>
                  <a:pt x="200025" y="720725"/>
                </a:cubicBezTo>
                <a:cubicBezTo>
                  <a:pt x="244475" y="883179"/>
                  <a:pt x="279929" y="1014942"/>
                  <a:pt x="266700" y="974725"/>
                </a:cubicBezTo>
                <a:cubicBezTo>
                  <a:pt x="253471" y="934508"/>
                  <a:pt x="167746" y="638704"/>
                  <a:pt x="120650" y="4794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: 図形 1166">
            <a:extLst>
              <a:ext uri="{FF2B5EF4-FFF2-40B4-BE49-F238E27FC236}">
                <a16:creationId xmlns:a16="http://schemas.microsoft.com/office/drawing/2014/main" id="{47082B86-2540-4155-8B0A-50033B2D162E}"/>
              </a:ext>
            </a:extLst>
          </p:cNvPr>
          <p:cNvSpPr/>
          <p:nvPr/>
        </p:nvSpPr>
        <p:spPr>
          <a:xfrm>
            <a:off x="3094539" y="8133710"/>
            <a:ext cx="318977" cy="959144"/>
          </a:xfrm>
          <a:custGeom>
            <a:avLst/>
            <a:gdLst>
              <a:gd name="connsiteX0" fmla="*/ 1086 w 318977"/>
              <a:gd name="connsiteY0" fmla="*/ 3815 h 959144"/>
              <a:gd name="connsiteX1" fmla="*/ 178886 w 318977"/>
              <a:gd name="connsiteY1" fmla="*/ 556265 h 959144"/>
              <a:gd name="connsiteX2" fmla="*/ 312236 w 318977"/>
              <a:gd name="connsiteY2" fmla="*/ 915040 h 959144"/>
              <a:gd name="connsiteX3" fmla="*/ 267786 w 318977"/>
              <a:gd name="connsiteY3" fmla="*/ 854715 h 959144"/>
              <a:gd name="connsiteX4" fmla="*/ 1086 w 318977"/>
              <a:gd name="connsiteY4" fmla="*/ 3815 h 95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977" h="959144">
                <a:moveTo>
                  <a:pt x="1086" y="3815"/>
                </a:moveTo>
                <a:cubicBezTo>
                  <a:pt x="-13731" y="-45927"/>
                  <a:pt x="127028" y="404394"/>
                  <a:pt x="178886" y="556265"/>
                </a:cubicBezTo>
                <a:cubicBezTo>
                  <a:pt x="230744" y="708136"/>
                  <a:pt x="297419" y="865298"/>
                  <a:pt x="312236" y="915040"/>
                </a:cubicBezTo>
                <a:cubicBezTo>
                  <a:pt x="327053" y="964782"/>
                  <a:pt x="319644" y="1002352"/>
                  <a:pt x="267786" y="854715"/>
                </a:cubicBezTo>
                <a:cubicBezTo>
                  <a:pt x="215928" y="707078"/>
                  <a:pt x="15903" y="53557"/>
                  <a:pt x="1086" y="38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: 図形 1167">
            <a:extLst>
              <a:ext uri="{FF2B5EF4-FFF2-40B4-BE49-F238E27FC236}">
                <a16:creationId xmlns:a16="http://schemas.microsoft.com/office/drawing/2014/main" id="{296BCDD2-EA2E-41AB-83FC-E8364BABAD95}"/>
              </a:ext>
            </a:extLst>
          </p:cNvPr>
          <p:cNvSpPr/>
          <p:nvPr/>
        </p:nvSpPr>
        <p:spPr>
          <a:xfrm>
            <a:off x="6638726" y="6572181"/>
            <a:ext cx="1259502" cy="331645"/>
          </a:xfrm>
          <a:custGeom>
            <a:avLst/>
            <a:gdLst>
              <a:gd name="connsiteX0" fmla="*/ 199 w 1259502"/>
              <a:gd name="connsiteY0" fmla="*/ 47694 h 331645"/>
              <a:gd name="connsiteX1" fmla="*/ 343099 w 1259502"/>
              <a:gd name="connsiteY1" fmla="*/ 111194 h 331645"/>
              <a:gd name="connsiteX2" fmla="*/ 1066999 w 1259502"/>
              <a:gd name="connsiteY2" fmla="*/ 69 h 331645"/>
              <a:gd name="connsiteX3" fmla="*/ 501849 w 1259502"/>
              <a:gd name="connsiteY3" fmla="*/ 130244 h 331645"/>
              <a:gd name="connsiteX4" fmla="*/ 171649 w 1259502"/>
              <a:gd name="connsiteY4" fmla="*/ 212794 h 331645"/>
              <a:gd name="connsiteX5" fmla="*/ 530424 w 1259502"/>
              <a:gd name="connsiteY5" fmla="*/ 108019 h 331645"/>
              <a:gd name="connsiteX6" fmla="*/ 228799 w 1259502"/>
              <a:gd name="connsiteY6" fmla="*/ 158819 h 331645"/>
              <a:gd name="connsiteX7" fmla="*/ 355799 w 1259502"/>
              <a:gd name="connsiteY7" fmla="*/ 184219 h 331645"/>
              <a:gd name="connsiteX8" fmla="*/ 476449 w 1259502"/>
              <a:gd name="connsiteY8" fmla="*/ 235019 h 331645"/>
              <a:gd name="connsiteX9" fmla="*/ 1257499 w 1259502"/>
              <a:gd name="connsiteY9" fmla="*/ 330269 h 331645"/>
              <a:gd name="connsiteX10" fmla="*/ 216099 w 1259502"/>
              <a:gd name="connsiteY10" fmla="*/ 292169 h 331645"/>
              <a:gd name="connsiteX11" fmla="*/ 1019374 w 1259502"/>
              <a:gd name="connsiteY11" fmla="*/ 301694 h 331645"/>
              <a:gd name="connsiteX12" fmla="*/ 247849 w 1259502"/>
              <a:gd name="connsiteY12" fmla="*/ 190569 h 331645"/>
              <a:gd name="connsiteX13" fmla="*/ 384374 w 1259502"/>
              <a:gd name="connsiteY13" fmla="*/ 127069 h 331645"/>
              <a:gd name="connsiteX14" fmla="*/ 199 w 1259502"/>
              <a:gd name="connsiteY14" fmla="*/ 47694 h 331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59502" h="331645">
                <a:moveTo>
                  <a:pt x="199" y="47694"/>
                </a:moveTo>
                <a:cubicBezTo>
                  <a:pt x="-6680" y="45048"/>
                  <a:pt x="165299" y="119131"/>
                  <a:pt x="343099" y="111194"/>
                </a:cubicBezTo>
                <a:cubicBezTo>
                  <a:pt x="520899" y="103257"/>
                  <a:pt x="1040541" y="-3106"/>
                  <a:pt x="1066999" y="69"/>
                </a:cubicBezTo>
                <a:cubicBezTo>
                  <a:pt x="1093457" y="3244"/>
                  <a:pt x="651074" y="94790"/>
                  <a:pt x="501849" y="130244"/>
                </a:cubicBezTo>
                <a:cubicBezTo>
                  <a:pt x="352624" y="165698"/>
                  <a:pt x="166887" y="216498"/>
                  <a:pt x="171649" y="212794"/>
                </a:cubicBezTo>
                <a:cubicBezTo>
                  <a:pt x="176411" y="209090"/>
                  <a:pt x="520899" y="117015"/>
                  <a:pt x="530424" y="108019"/>
                </a:cubicBezTo>
                <a:cubicBezTo>
                  <a:pt x="539949" y="99023"/>
                  <a:pt x="257903" y="146119"/>
                  <a:pt x="228799" y="158819"/>
                </a:cubicBezTo>
                <a:cubicBezTo>
                  <a:pt x="199695" y="171519"/>
                  <a:pt x="314524" y="171519"/>
                  <a:pt x="355799" y="184219"/>
                </a:cubicBezTo>
                <a:cubicBezTo>
                  <a:pt x="397074" y="196919"/>
                  <a:pt x="326166" y="210677"/>
                  <a:pt x="476449" y="235019"/>
                </a:cubicBezTo>
                <a:cubicBezTo>
                  <a:pt x="626732" y="259361"/>
                  <a:pt x="1300891" y="320744"/>
                  <a:pt x="1257499" y="330269"/>
                </a:cubicBezTo>
                <a:cubicBezTo>
                  <a:pt x="1214107" y="339794"/>
                  <a:pt x="255787" y="296932"/>
                  <a:pt x="216099" y="292169"/>
                </a:cubicBezTo>
                <a:cubicBezTo>
                  <a:pt x="176412" y="287407"/>
                  <a:pt x="1014082" y="318627"/>
                  <a:pt x="1019374" y="301694"/>
                </a:cubicBezTo>
                <a:cubicBezTo>
                  <a:pt x="1024666" y="284761"/>
                  <a:pt x="353682" y="219673"/>
                  <a:pt x="247849" y="190569"/>
                </a:cubicBezTo>
                <a:cubicBezTo>
                  <a:pt x="142016" y="161465"/>
                  <a:pt x="424590" y="148765"/>
                  <a:pt x="384374" y="127069"/>
                </a:cubicBezTo>
                <a:cubicBezTo>
                  <a:pt x="344158" y="105373"/>
                  <a:pt x="7078" y="50340"/>
                  <a:pt x="199" y="476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: 図形 1168">
            <a:extLst>
              <a:ext uri="{FF2B5EF4-FFF2-40B4-BE49-F238E27FC236}">
                <a16:creationId xmlns:a16="http://schemas.microsoft.com/office/drawing/2014/main" id="{77E2D914-410D-402F-AF5C-361518A1AC7D}"/>
              </a:ext>
            </a:extLst>
          </p:cNvPr>
          <p:cNvSpPr/>
          <p:nvPr/>
        </p:nvSpPr>
        <p:spPr>
          <a:xfrm>
            <a:off x="6607759" y="6924060"/>
            <a:ext cx="2028710" cy="261029"/>
          </a:xfrm>
          <a:custGeom>
            <a:avLst/>
            <a:gdLst>
              <a:gd name="connsiteX0" fmla="*/ 18466 w 2028710"/>
              <a:gd name="connsiteY0" fmla="*/ 156190 h 261029"/>
              <a:gd name="connsiteX1" fmla="*/ 85141 w 2028710"/>
              <a:gd name="connsiteY1" fmla="*/ 146665 h 261029"/>
              <a:gd name="connsiteX2" fmla="*/ 1097966 w 2028710"/>
              <a:gd name="connsiteY2" fmla="*/ 130790 h 261029"/>
              <a:gd name="connsiteX3" fmla="*/ 2028241 w 2028710"/>
              <a:gd name="connsiteY3" fmla="*/ 260965 h 261029"/>
              <a:gd name="connsiteX4" fmla="*/ 1209091 w 2028710"/>
              <a:gd name="connsiteY4" fmla="*/ 111740 h 261029"/>
              <a:gd name="connsiteX5" fmla="*/ 205791 w 2028710"/>
              <a:gd name="connsiteY5" fmla="*/ 95865 h 261029"/>
              <a:gd name="connsiteX6" fmla="*/ 1437691 w 2028710"/>
              <a:gd name="connsiteY6" fmla="*/ 95865 h 261029"/>
              <a:gd name="connsiteX7" fmla="*/ 94666 w 2028710"/>
              <a:gd name="connsiteY7" fmla="*/ 105390 h 261029"/>
              <a:gd name="connsiteX8" fmla="*/ 1507541 w 2028710"/>
              <a:gd name="connsiteY8" fmla="*/ 86340 h 261029"/>
              <a:gd name="connsiteX9" fmla="*/ 1009066 w 2028710"/>
              <a:gd name="connsiteY9" fmla="*/ 67290 h 261029"/>
              <a:gd name="connsiteX10" fmla="*/ 1866316 w 2028710"/>
              <a:gd name="connsiteY10" fmla="*/ 153015 h 261029"/>
              <a:gd name="connsiteX11" fmla="*/ 866191 w 2028710"/>
              <a:gd name="connsiteY11" fmla="*/ 38715 h 261029"/>
              <a:gd name="connsiteX12" fmla="*/ 1583741 w 2028710"/>
              <a:gd name="connsiteY12" fmla="*/ 615 h 261029"/>
              <a:gd name="connsiteX13" fmla="*/ 1456741 w 2028710"/>
              <a:gd name="connsiteY13" fmla="*/ 19665 h 261029"/>
              <a:gd name="connsiteX14" fmla="*/ 1612316 w 2028710"/>
              <a:gd name="connsiteY14" fmla="*/ 76815 h 261029"/>
              <a:gd name="connsiteX15" fmla="*/ 482016 w 2028710"/>
              <a:gd name="connsiteY15" fmla="*/ 99040 h 261029"/>
              <a:gd name="connsiteX16" fmla="*/ 18466 w 2028710"/>
              <a:gd name="connsiteY16" fmla="*/ 156190 h 261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28710" h="261029">
                <a:moveTo>
                  <a:pt x="18466" y="156190"/>
                </a:moveTo>
                <a:cubicBezTo>
                  <a:pt x="-47680" y="164127"/>
                  <a:pt x="85141" y="146665"/>
                  <a:pt x="85141" y="146665"/>
                </a:cubicBezTo>
                <a:cubicBezTo>
                  <a:pt x="265058" y="142432"/>
                  <a:pt x="774116" y="111740"/>
                  <a:pt x="1097966" y="130790"/>
                </a:cubicBezTo>
                <a:cubicBezTo>
                  <a:pt x="1421816" y="149840"/>
                  <a:pt x="2009720" y="264140"/>
                  <a:pt x="2028241" y="260965"/>
                </a:cubicBezTo>
                <a:cubicBezTo>
                  <a:pt x="2046762" y="257790"/>
                  <a:pt x="1512833" y="139257"/>
                  <a:pt x="1209091" y="111740"/>
                </a:cubicBezTo>
                <a:cubicBezTo>
                  <a:pt x="905349" y="84223"/>
                  <a:pt x="167691" y="98511"/>
                  <a:pt x="205791" y="95865"/>
                </a:cubicBezTo>
                <a:cubicBezTo>
                  <a:pt x="243891" y="93219"/>
                  <a:pt x="1456212" y="94278"/>
                  <a:pt x="1437691" y="95865"/>
                </a:cubicBezTo>
                <a:cubicBezTo>
                  <a:pt x="1419170" y="97452"/>
                  <a:pt x="83024" y="106977"/>
                  <a:pt x="94666" y="105390"/>
                </a:cubicBezTo>
                <a:cubicBezTo>
                  <a:pt x="106308" y="103803"/>
                  <a:pt x="1355141" y="92690"/>
                  <a:pt x="1507541" y="86340"/>
                </a:cubicBezTo>
                <a:cubicBezTo>
                  <a:pt x="1659941" y="79990"/>
                  <a:pt x="949270" y="56177"/>
                  <a:pt x="1009066" y="67290"/>
                </a:cubicBezTo>
                <a:cubicBezTo>
                  <a:pt x="1068862" y="78402"/>
                  <a:pt x="1890128" y="157777"/>
                  <a:pt x="1866316" y="153015"/>
                </a:cubicBezTo>
                <a:cubicBezTo>
                  <a:pt x="1842504" y="148253"/>
                  <a:pt x="913287" y="64115"/>
                  <a:pt x="866191" y="38715"/>
                </a:cubicBezTo>
                <a:cubicBezTo>
                  <a:pt x="819095" y="13315"/>
                  <a:pt x="1485316" y="3790"/>
                  <a:pt x="1583741" y="615"/>
                </a:cubicBezTo>
                <a:cubicBezTo>
                  <a:pt x="1682166" y="-2560"/>
                  <a:pt x="1451978" y="6965"/>
                  <a:pt x="1456741" y="19665"/>
                </a:cubicBezTo>
                <a:cubicBezTo>
                  <a:pt x="1461504" y="32365"/>
                  <a:pt x="1774770" y="63586"/>
                  <a:pt x="1612316" y="76815"/>
                </a:cubicBezTo>
                <a:cubicBezTo>
                  <a:pt x="1449862" y="90044"/>
                  <a:pt x="746070" y="88986"/>
                  <a:pt x="482016" y="99040"/>
                </a:cubicBezTo>
                <a:cubicBezTo>
                  <a:pt x="217962" y="109094"/>
                  <a:pt x="84612" y="148253"/>
                  <a:pt x="18466" y="156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: 図形 1169">
            <a:extLst>
              <a:ext uri="{FF2B5EF4-FFF2-40B4-BE49-F238E27FC236}">
                <a16:creationId xmlns:a16="http://schemas.microsoft.com/office/drawing/2014/main" id="{1E79BA9A-4A0B-4E20-B2DF-3490C640DCB5}"/>
              </a:ext>
            </a:extLst>
          </p:cNvPr>
          <p:cNvSpPr/>
          <p:nvPr/>
        </p:nvSpPr>
        <p:spPr>
          <a:xfrm>
            <a:off x="6685750" y="6851247"/>
            <a:ext cx="788925" cy="121517"/>
          </a:xfrm>
          <a:custGeom>
            <a:avLst/>
            <a:gdLst>
              <a:gd name="connsiteX0" fmla="*/ 19850 w 788925"/>
              <a:gd name="connsiteY0" fmla="*/ 111528 h 121517"/>
              <a:gd name="connsiteX1" fmla="*/ 257975 w 788925"/>
              <a:gd name="connsiteY1" fmla="*/ 82953 h 121517"/>
              <a:gd name="connsiteX2" fmla="*/ 600875 w 788925"/>
              <a:gd name="connsiteY2" fmla="*/ 403 h 121517"/>
              <a:gd name="connsiteX3" fmla="*/ 184950 w 788925"/>
              <a:gd name="connsiteY3" fmla="*/ 121053 h 121517"/>
              <a:gd name="connsiteX4" fmla="*/ 788200 w 788925"/>
              <a:gd name="connsiteY4" fmla="*/ 44853 h 121517"/>
              <a:gd name="connsiteX5" fmla="*/ 19850 w 788925"/>
              <a:gd name="connsiteY5" fmla="*/ 111528 h 121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8925" h="121517">
                <a:moveTo>
                  <a:pt x="19850" y="111528"/>
                </a:moveTo>
                <a:cubicBezTo>
                  <a:pt x="-68521" y="117878"/>
                  <a:pt x="161137" y="101474"/>
                  <a:pt x="257975" y="82953"/>
                </a:cubicBezTo>
                <a:cubicBezTo>
                  <a:pt x="354813" y="64432"/>
                  <a:pt x="613046" y="-5947"/>
                  <a:pt x="600875" y="403"/>
                </a:cubicBezTo>
                <a:cubicBezTo>
                  <a:pt x="588704" y="6753"/>
                  <a:pt x="153729" y="113645"/>
                  <a:pt x="184950" y="121053"/>
                </a:cubicBezTo>
                <a:cubicBezTo>
                  <a:pt x="216171" y="128461"/>
                  <a:pt x="812542" y="44853"/>
                  <a:pt x="788200" y="44853"/>
                </a:cubicBezTo>
                <a:cubicBezTo>
                  <a:pt x="763858" y="44853"/>
                  <a:pt x="108221" y="105178"/>
                  <a:pt x="19850" y="1115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: 図形 1170">
            <a:extLst>
              <a:ext uri="{FF2B5EF4-FFF2-40B4-BE49-F238E27FC236}">
                <a16:creationId xmlns:a16="http://schemas.microsoft.com/office/drawing/2014/main" id="{AE0564D7-9897-4D52-9EAD-8DD718424955}"/>
              </a:ext>
            </a:extLst>
          </p:cNvPr>
          <p:cNvSpPr/>
          <p:nvPr/>
        </p:nvSpPr>
        <p:spPr>
          <a:xfrm>
            <a:off x="6625935" y="7024068"/>
            <a:ext cx="1451292" cy="838559"/>
          </a:xfrm>
          <a:custGeom>
            <a:avLst/>
            <a:gdLst>
              <a:gd name="connsiteX0" fmla="*/ 35215 w 1451292"/>
              <a:gd name="connsiteY0" fmla="*/ 18082 h 838559"/>
              <a:gd name="connsiteX1" fmla="*/ 171740 w 1451292"/>
              <a:gd name="connsiteY1" fmla="*/ 40307 h 838559"/>
              <a:gd name="connsiteX2" fmla="*/ 819440 w 1451292"/>
              <a:gd name="connsiteY2" fmla="*/ 256207 h 838559"/>
              <a:gd name="connsiteX3" fmla="*/ 1368715 w 1451292"/>
              <a:gd name="connsiteY3" fmla="*/ 795957 h 838559"/>
              <a:gd name="connsiteX4" fmla="*/ 1133765 w 1451292"/>
              <a:gd name="connsiteY4" fmla="*/ 411782 h 838559"/>
              <a:gd name="connsiteX5" fmla="*/ 1451265 w 1451292"/>
              <a:gd name="connsiteY5" fmla="*/ 837232 h 838559"/>
              <a:gd name="connsiteX6" fmla="*/ 1152815 w 1451292"/>
              <a:gd name="connsiteY6" fmla="*/ 548307 h 838559"/>
              <a:gd name="connsiteX7" fmla="*/ 1257590 w 1451292"/>
              <a:gd name="connsiteY7" fmla="*/ 627682 h 838559"/>
              <a:gd name="connsiteX8" fmla="*/ 1102015 w 1451292"/>
              <a:gd name="connsiteY8" fmla="*/ 494332 h 838559"/>
              <a:gd name="connsiteX9" fmla="*/ 711490 w 1451292"/>
              <a:gd name="connsiteY9" fmla="*/ 240332 h 838559"/>
              <a:gd name="connsiteX10" fmla="*/ 35215 w 1451292"/>
              <a:gd name="connsiteY10" fmla="*/ 18082 h 838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51292" h="838559">
                <a:moveTo>
                  <a:pt x="35215" y="18082"/>
                </a:moveTo>
                <a:cubicBezTo>
                  <a:pt x="-54743" y="-15255"/>
                  <a:pt x="41036" y="620"/>
                  <a:pt x="171740" y="40307"/>
                </a:cubicBezTo>
                <a:cubicBezTo>
                  <a:pt x="302444" y="79994"/>
                  <a:pt x="619944" y="130265"/>
                  <a:pt x="819440" y="256207"/>
                </a:cubicBezTo>
                <a:cubicBezTo>
                  <a:pt x="1018936" y="382149"/>
                  <a:pt x="1316328" y="770028"/>
                  <a:pt x="1368715" y="795957"/>
                </a:cubicBezTo>
                <a:cubicBezTo>
                  <a:pt x="1421102" y="821886"/>
                  <a:pt x="1120007" y="404903"/>
                  <a:pt x="1133765" y="411782"/>
                </a:cubicBezTo>
                <a:cubicBezTo>
                  <a:pt x="1147523" y="418661"/>
                  <a:pt x="1448090" y="814478"/>
                  <a:pt x="1451265" y="837232"/>
                </a:cubicBezTo>
                <a:cubicBezTo>
                  <a:pt x="1454440" y="859986"/>
                  <a:pt x="1185094" y="583232"/>
                  <a:pt x="1152815" y="548307"/>
                </a:cubicBezTo>
                <a:cubicBezTo>
                  <a:pt x="1120536" y="513382"/>
                  <a:pt x="1266057" y="636678"/>
                  <a:pt x="1257590" y="627682"/>
                </a:cubicBezTo>
                <a:cubicBezTo>
                  <a:pt x="1249123" y="618686"/>
                  <a:pt x="1193032" y="558890"/>
                  <a:pt x="1102015" y="494332"/>
                </a:cubicBezTo>
                <a:cubicBezTo>
                  <a:pt x="1010998" y="429774"/>
                  <a:pt x="886115" y="318649"/>
                  <a:pt x="711490" y="240332"/>
                </a:cubicBezTo>
                <a:cubicBezTo>
                  <a:pt x="536865" y="162015"/>
                  <a:pt x="125173" y="51419"/>
                  <a:pt x="35215" y="180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: 図形 1172">
            <a:extLst>
              <a:ext uri="{FF2B5EF4-FFF2-40B4-BE49-F238E27FC236}">
                <a16:creationId xmlns:a16="http://schemas.microsoft.com/office/drawing/2014/main" id="{D44A318A-F668-491B-A4E8-4058009F95C6}"/>
              </a:ext>
            </a:extLst>
          </p:cNvPr>
          <p:cNvSpPr/>
          <p:nvPr/>
        </p:nvSpPr>
        <p:spPr>
          <a:xfrm>
            <a:off x="6587096" y="7111760"/>
            <a:ext cx="1589239" cy="458328"/>
          </a:xfrm>
          <a:custGeom>
            <a:avLst/>
            <a:gdLst>
              <a:gd name="connsiteX0" fmla="*/ 4204 w 1589239"/>
              <a:gd name="connsiteY0" fmla="*/ 240 h 458328"/>
              <a:gd name="connsiteX1" fmla="*/ 1188479 w 1589239"/>
              <a:gd name="connsiteY1" fmla="*/ 197090 h 458328"/>
              <a:gd name="connsiteX2" fmla="*/ 1420254 w 1589239"/>
              <a:gd name="connsiteY2" fmla="*/ 216140 h 458328"/>
              <a:gd name="connsiteX3" fmla="*/ 947179 w 1589239"/>
              <a:gd name="connsiteY3" fmla="*/ 244715 h 458328"/>
              <a:gd name="connsiteX4" fmla="*/ 1344054 w 1589239"/>
              <a:gd name="connsiteY4" fmla="*/ 200265 h 458328"/>
              <a:gd name="connsiteX5" fmla="*/ 953529 w 1589239"/>
              <a:gd name="connsiteY5" fmla="*/ 203440 h 458328"/>
              <a:gd name="connsiteX6" fmla="*/ 1394854 w 1589239"/>
              <a:gd name="connsiteY6" fmla="*/ 339965 h 458328"/>
              <a:gd name="connsiteX7" fmla="*/ 1528204 w 1589239"/>
              <a:gd name="connsiteY7" fmla="*/ 403465 h 458328"/>
              <a:gd name="connsiteX8" fmla="*/ 1185304 w 1589239"/>
              <a:gd name="connsiteY8" fmla="*/ 333615 h 458328"/>
              <a:gd name="connsiteX9" fmla="*/ 1588529 w 1589239"/>
              <a:gd name="connsiteY9" fmla="*/ 457440 h 458328"/>
              <a:gd name="connsiteX10" fmla="*/ 1064654 w 1589239"/>
              <a:gd name="connsiteY10" fmla="*/ 257415 h 458328"/>
              <a:gd name="connsiteX11" fmla="*/ 804304 w 1589239"/>
              <a:gd name="connsiteY11" fmla="*/ 158990 h 458328"/>
              <a:gd name="connsiteX12" fmla="*/ 4204 w 1589239"/>
              <a:gd name="connsiteY12" fmla="*/ 240 h 458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89239" h="458328">
                <a:moveTo>
                  <a:pt x="4204" y="240"/>
                </a:moveTo>
                <a:cubicBezTo>
                  <a:pt x="68233" y="6590"/>
                  <a:pt x="952471" y="161107"/>
                  <a:pt x="1188479" y="197090"/>
                </a:cubicBezTo>
                <a:cubicBezTo>
                  <a:pt x="1424487" y="233073"/>
                  <a:pt x="1460471" y="208202"/>
                  <a:pt x="1420254" y="216140"/>
                </a:cubicBezTo>
                <a:cubicBezTo>
                  <a:pt x="1380037" y="224078"/>
                  <a:pt x="959879" y="247361"/>
                  <a:pt x="947179" y="244715"/>
                </a:cubicBezTo>
                <a:cubicBezTo>
                  <a:pt x="934479" y="242069"/>
                  <a:pt x="1342996" y="207144"/>
                  <a:pt x="1344054" y="200265"/>
                </a:cubicBezTo>
                <a:cubicBezTo>
                  <a:pt x="1345112" y="193386"/>
                  <a:pt x="945062" y="180157"/>
                  <a:pt x="953529" y="203440"/>
                </a:cubicBezTo>
                <a:cubicBezTo>
                  <a:pt x="961996" y="226723"/>
                  <a:pt x="1299075" y="306628"/>
                  <a:pt x="1394854" y="339965"/>
                </a:cubicBezTo>
                <a:cubicBezTo>
                  <a:pt x="1490633" y="373302"/>
                  <a:pt x="1563129" y="404523"/>
                  <a:pt x="1528204" y="403465"/>
                </a:cubicBezTo>
                <a:cubicBezTo>
                  <a:pt x="1493279" y="402407"/>
                  <a:pt x="1175250" y="324619"/>
                  <a:pt x="1185304" y="333615"/>
                </a:cubicBezTo>
                <a:cubicBezTo>
                  <a:pt x="1195358" y="342611"/>
                  <a:pt x="1608637" y="470140"/>
                  <a:pt x="1588529" y="457440"/>
                </a:cubicBezTo>
                <a:cubicBezTo>
                  <a:pt x="1568421" y="444740"/>
                  <a:pt x="1064654" y="257415"/>
                  <a:pt x="1064654" y="257415"/>
                </a:cubicBezTo>
                <a:cubicBezTo>
                  <a:pt x="933950" y="207673"/>
                  <a:pt x="982633" y="202911"/>
                  <a:pt x="804304" y="158990"/>
                </a:cubicBezTo>
                <a:cubicBezTo>
                  <a:pt x="625975" y="115069"/>
                  <a:pt x="-59825" y="-6110"/>
                  <a:pt x="4204" y="2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: 図形 1173">
            <a:extLst>
              <a:ext uri="{FF2B5EF4-FFF2-40B4-BE49-F238E27FC236}">
                <a16:creationId xmlns:a16="http://schemas.microsoft.com/office/drawing/2014/main" id="{05CD2831-73A8-4A2F-88E5-4BF40675AD2D}"/>
              </a:ext>
            </a:extLst>
          </p:cNvPr>
          <p:cNvSpPr/>
          <p:nvPr/>
        </p:nvSpPr>
        <p:spPr>
          <a:xfrm>
            <a:off x="6683986" y="7202527"/>
            <a:ext cx="1182336" cy="552666"/>
          </a:xfrm>
          <a:custGeom>
            <a:avLst/>
            <a:gdLst>
              <a:gd name="connsiteX0" fmla="*/ 2564 w 1182336"/>
              <a:gd name="connsiteY0" fmla="*/ 1548 h 552666"/>
              <a:gd name="connsiteX1" fmla="*/ 377214 w 1182336"/>
              <a:gd name="connsiteY1" fmla="*/ 249198 h 552666"/>
              <a:gd name="connsiteX2" fmla="*/ 1170964 w 1182336"/>
              <a:gd name="connsiteY2" fmla="*/ 468273 h 552666"/>
              <a:gd name="connsiteX3" fmla="*/ 840764 w 1182336"/>
              <a:gd name="connsiteY3" fmla="*/ 414298 h 552666"/>
              <a:gd name="connsiteX4" fmla="*/ 761389 w 1182336"/>
              <a:gd name="connsiteY4" fmla="*/ 347623 h 552666"/>
              <a:gd name="connsiteX5" fmla="*/ 1047139 w 1182336"/>
              <a:gd name="connsiteY5" fmla="*/ 449223 h 552666"/>
              <a:gd name="connsiteX6" fmla="*/ 396264 w 1182336"/>
              <a:gd name="connsiteY6" fmla="*/ 255548 h 552666"/>
              <a:gd name="connsiteX7" fmla="*/ 1161439 w 1182336"/>
              <a:gd name="connsiteY7" fmla="*/ 550823 h 552666"/>
              <a:gd name="connsiteX8" fmla="*/ 415314 w 1182336"/>
              <a:gd name="connsiteY8" fmla="*/ 385723 h 552666"/>
              <a:gd name="connsiteX9" fmla="*/ 1040789 w 1182336"/>
              <a:gd name="connsiteY9" fmla="*/ 490498 h 552666"/>
              <a:gd name="connsiteX10" fmla="*/ 682014 w 1182336"/>
              <a:gd name="connsiteY10" fmla="*/ 369848 h 552666"/>
              <a:gd name="connsiteX11" fmla="*/ 234339 w 1182336"/>
              <a:gd name="connsiteY11" fmla="*/ 153948 h 552666"/>
              <a:gd name="connsiteX12" fmla="*/ 2564 w 1182336"/>
              <a:gd name="connsiteY12" fmla="*/ 1548 h 552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82336" h="552666">
                <a:moveTo>
                  <a:pt x="2564" y="1548"/>
                </a:moveTo>
                <a:cubicBezTo>
                  <a:pt x="26377" y="17423"/>
                  <a:pt x="182481" y="171411"/>
                  <a:pt x="377214" y="249198"/>
                </a:cubicBezTo>
                <a:cubicBezTo>
                  <a:pt x="571947" y="326986"/>
                  <a:pt x="1093706" y="440756"/>
                  <a:pt x="1170964" y="468273"/>
                </a:cubicBezTo>
                <a:cubicBezTo>
                  <a:pt x="1248222" y="495790"/>
                  <a:pt x="909026" y="434406"/>
                  <a:pt x="840764" y="414298"/>
                </a:cubicBezTo>
                <a:cubicBezTo>
                  <a:pt x="772502" y="394190"/>
                  <a:pt x="726993" y="341802"/>
                  <a:pt x="761389" y="347623"/>
                </a:cubicBezTo>
                <a:cubicBezTo>
                  <a:pt x="795785" y="353444"/>
                  <a:pt x="1107993" y="464569"/>
                  <a:pt x="1047139" y="449223"/>
                </a:cubicBezTo>
                <a:cubicBezTo>
                  <a:pt x="986285" y="433877"/>
                  <a:pt x="377214" y="238615"/>
                  <a:pt x="396264" y="255548"/>
                </a:cubicBezTo>
                <a:cubicBezTo>
                  <a:pt x="415314" y="272481"/>
                  <a:pt x="1158264" y="529127"/>
                  <a:pt x="1161439" y="550823"/>
                </a:cubicBezTo>
                <a:cubicBezTo>
                  <a:pt x="1164614" y="572519"/>
                  <a:pt x="435422" y="395777"/>
                  <a:pt x="415314" y="385723"/>
                </a:cubicBezTo>
                <a:cubicBezTo>
                  <a:pt x="395206" y="375669"/>
                  <a:pt x="996339" y="493144"/>
                  <a:pt x="1040789" y="490498"/>
                </a:cubicBezTo>
                <a:cubicBezTo>
                  <a:pt x="1085239" y="487852"/>
                  <a:pt x="816422" y="425940"/>
                  <a:pt x="682014" y="369848"/>
                </a:cubicBezTo>
                <a:cubicBezTo>
                  <a:pt x="547606" y="313756"/>
                  <a:pt x="342818" y="212156"/>
                  <a:pt x="234339" y="153948"/>
                </a:cubicBezTo>
                <a:cubicBezTo>
                  <a:pt x="125860" y="95740"/>
                  <a:pt x="-21249" y="-14327"/>
                  <a:pt x="2564" y="15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: 図形 1176">
            <a:extLst>
              <a:ext uri="{FF2B5EF4-FFF2-40B4-BE49-F238E27FC236}">
                <a16:creationId xmlns:a16="http://schemas.microsoft.com/office/drawing/2014/main" id="{FC9F69F1-61C2-4EB3-875A-AFF166685369}"/>
              </a:ext>
            </a:extLst>
          </p:cNvPr>
          <p:cNvSpPr/>
          <p:nvPr/>
        </p:nvSpPr>
        <p:spPr>
          <a:xfrm>
            <a:off x="6681546" y="7403008"/>
            <a:ext cx="1571499" cy="613874"/>
          </a:xfrm>
          <a:custGeom>
            <a:avLst/>
            <a:gdLst>
              <a:gd name="connsiteX0" fmla="*/ 5004 w 1571499"/>
              <a:gd name="connsiteY0" fmla="*/ 1092 h 613874"/>
              <a:gd name="connsiteX1" fmla="*/ 386004 w 1571499"/>
              <a:gd name="connsiteY1" fmla="*/ 261442 h 613874"/>
              <a:gd name="connsiteX2" fmla="*/ 1243254 w 1571499"/>
              <a:gd name="connsiteY2" fmla="*/ 559892 h 613874"/>
              <a:gd name="connsiteX3" fmla="*/ 1062279 w 1571499"/>
              <a:gd name="connsiteY3" fmla="*/ 499567 h 613874"/>
              <a:gd name="connsiteX4" fmla="*/ 1570279 w 1571499"/>
              <a:gd name="connsiteY4" fmla="*/ 613867 h 613874"/>
              <a:gd name="connsiteX5" fmla="*/ 890829 w 1571499"/>
              <a:gd name="connsiteY5" fmla="*/ 493217 h 613874"/>
              <a:gd name="connsiteX6" fmla="*/ 1182929 w 1571499"/>
              <a:gd name="connsiteY6" fmla="*/ 569417 h 613874"/>
              <a:gd name="connsiteX7" fmla="*/ 274879 w 1571499"/>
              <a:gd name="connsiteY7" fmla="*/ 251917 h 613874"/>
              <a:gd name="connsiteX8" fmla="*/ 630479 w 1571499"/>
              <a:gd name="connsiteY8" fmla="*/ 363042 h 613874"/>
              <a:gd name="connsiteX9" fmla="*/ 5004 w 1571499"/>
              <a:gd name="connsiteY9" fmla="*/ 1092 h 613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1499" h="613874">
                <a:moveTo>
                  <a:pt x="5004" y="1092"/>
                </a:moveTo>
                <a:cubicBezTo>
                  <a:pt x="-35742" y="-15841"/>
                  <a:pt x="179629" y="168309"/>
                  <a:pt x="386004" y="261442"/>
                </a:cubicBezTo>
                <a:cubicBezTo>
                  <a:pt x="592379" y="354575"/>
                  <a:pt x="1130542" y="520205"/>
                  <a:pt x="1243254" y="559892"/>
                </a:cubicBezTo>
                <a:cubicBezTo>
                  <a:pt x="1355967" y="599580"/>
                  <a:pt x="1007775" y="490571"/>
                  <a:pt x="1062279" y="499567"/>
                </a:cubicBezTo>
                <a:cubicBezTo>
                  <a:pt x="1116783" y="508563"/>
                  <a:pt x="1598854" y="614925"/>
                  <a:pt x="1570279" y="613867"/>
                </a:cubicBezTo>
                <a:cubicBezTo>
                  <a:pt x="1541704" y="612809"/>
                  <a:pt x="955387" y="500625"/>
                  <a:pt x="890829" y="493217"/>
                </a:cubicBezTo>
                <a:cubicBezTo>
                  <a:pt x="826271" y="485809"/>
                  <a:pt x="1285587" y="609634"/>
                  <a:pt x="1182929" y="569417"/>
                </a:cubicBezTo>
                <a:cubicBezTo>
                  <a:pt x="1080271" y="529200"/>
                  <a:pt x="366954" y="286313"/>
                  <a:pt x="274879" y="251917"/>
                </a:cubicBezTo>
                <a:cubicBezTo>
                  <a:pt x="182804" y="217521"/>
                  <a:pt x="672283" y="402730"/>
                  <a:pt x="630479" y="363042"/>
                </a:cubicBezTo>
                <a:cubicBezTo>
                  <a:pt x="588675" y="323354"/>
                  <a:pt x="45750" y="18025"/>
                  <a:pt x="5004" y="10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: 図形 1177">
            <a:extLst>
              <a:ext uri="{FF2B5EF4-FFF2-40B4-BE49-F238E27FC236}">
                <a16:creationId xmlns:a16="http://schemas.microsoft.com/office/drawing/2014/main" id="{D2E7D214-4698-4BD8-8FEC-1B9C5CB15D5A}"/>
              </a:ext>
            </a:extLst>
          </p:cNvPr>
          <p:cNvSpPr/>
          <p:nvPr/>
        </p:nvSpPr>
        <p:spPr>
          <a:xfrm>
            <a:off x="6539896" y="7473272"/>
            <a:ext cx="1569054" cy="686496"/>
          </a:xfrm>
          <a:custGeom>
            <a:avLst/>
            <a:gdLst>
              <a:gd name="connsiteX0" fmla="*/ 604 w 1569054"/>
              <a:gd name="connsiteY0" fmla="*/ 678 h 686496"/>
              <a:gd name="connsiteX1" fmla="*/ 283179 w 1569054"/>
              <a:gd name="connsiteY1" fmla="*/ 280078 h 686496"/>
              <a:gd name="connsiteX2" fmla="*/ 981679 w 1569054"/>
              <a:gd name="connsiteY2" fmla="*/ 515028 h 686496"/>
              <a:gd name="connsiteX3" fmla="*/ 930879 w 1569054"/>
              <a:gd name="connsiteY3" fmla="*/ 461053 h 686496"/>
              <a:gd name="connsiteX4" fmla="*/ 797529 w 1569054"/>
              <a:gd name="connsiteY4" fmla="*/ 438828 h 686496"/>
              <a:gd name="connsiteX5" fmla="*/ 1569054 w 1569054"/>
              <a:gd name="connsiteY5" fmla="*/ 686478 h 686496"/>
              <a:gd name="connsiteX6" fmla="*/ 794354 w 1569054"/>
              <a:gd name="connsiteY6" fmla="*/ 451528 h 686496"/>
              <a:gd name="connsiteX7" fmla="*/ 546704 w 1569054"/>
              <a:gd name="connsiteY7" fmla="*/ 356278 h 686496"/>
              <a:gd name="connsiteX8" fmla="*/ 826104 w 1569054"/>
              <a:gd name="connsiteY8" fmla="*/ 403903 h 686496"/>
              <a:gd name="connsiteX9" fmla="*/ 124429 w 1569054"/>
              <a:gd name="connsiteY9" fmla="*/ 222928 h 686496"/>
              <a:gd name="connsiteX10" fmla="*/ 127604 w 1569054"/>
              <a:gd name="connsiteY10" fmla="*/ 86403 h 686496"/>
              <a:gd name="connsiteX11" fmla="*/ 346679 w 1569054"/>
              <a:gd name="connsiteY11" fmla="*/ 197528 h 686496"/>
              <a:gd name="connsiteX12" fmla="*/ 604 w 1569054"/>
              <a:gd name="connsiteY12" fmla="*/ 678 h 686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69054" h="686496">
                <a:moveTo>
                  <a:pt x="604" y="678"/>
                </a:moveTo>
                <a:cubicBezTo>
                  <a:pt x="-9979" y="14436"/>
                  <a:pt x="119667" y="194353"/>
                  <a:pt x="283179" y="280078"/>
                </a:cubicBezTo>
                <a:cubicBezTo>
                  <a:pt x="446691" y="365803"/>
                  <a:pt x="873729" y="484866"/>
                  <a:pt x="981679" y="515028"/>
                </a:cubicBezTo>
                <a:cubicBezTo>
                  <a:pt x="1089629" y="545190"/>
                  <a:pt x="961571" y="473753"/>
                  <a:pt x="930879" y="461053"/>
                </a:cubicBezTo>
                <a:cubicBezTo>
                  <a:pt x="900187" y="448353"/>
                  <a:pt x="691166" y="401257"/>
                  <a:pt x="797529" y="438828"/>
                </a:cubicBezTo>
                <a:cubicBezTo>
                  <a:pt x="903892" y="476399"/>
                  <a:pt x="1569583" y="684361"/>
                  <a:pt x="1569054" y="686478"/>
                </a:cubicBezTo>
                <a:cubicBezTo>
                  <a:pt x="1568525" y="688595"/>
                  <a:pt x="964746" y="506561"/>
                  <a:pt x="794354" y="451528"/>
                </a:cubicBezTo>
                <a:cubicBezTo>
                  <a:pt x="623962" y="396495"/>
                  <a:pt x="541412" y="364215"/>
                  <a:pt x="546704" y="356278"/>
                </a:cubicBezTo>
                <a:cubicBezTo>
                  <a:pt x="551996" y="348341"/>
                  <a:pt x="896483" y="426128"/>
                  <a:pt x="826104" y="403903"/>
                </a:cubicBezTo>
                <a:cubicBezTo>
                  <a:pt x="755725" y="381678"/>
                  <a:pt x="240845" y="275845"/>
                  <a:pt x="124429" y="222928"/>
                </a:cubicBezTo>
                <a:cubicBezTo>
                  <a:pt x="8013" y="170011"/>
                  <a:pt x="90562" y="90636"/>
                  <a:pt x="127604" y="86403"/>
                </a:cubicBezTo>
                <a:cubicBezTo>
                  <a:pt x="164646" y="82170"/>
                  <a:pt x="366258" y="208111"/>
                  <a:pt x="346679" y="197528"/>
                </a:cubicBezTo>
                <a:cubicBezTo>
                  <a:pt x="327100" y="186945"/>
                  <a:pt x="11187" y="-13080"/>
                  <a:pt x="604" y="6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: 図形 1178">
            <a:extLst>
              <a:ext uri="{FF2B5EF4-FFF2-40B4-BE49-F238E27FC236}">
                <a16:creationId xmlns:a16="http://schemas.microsoft.com/office/drawing/2014/main" id="{0F73AD7B-0633-4701-ABE5-195CBA2ECA6C}"/>
              </a:ext>
            </a:extLst>
          </p:cNvPr>
          <p:cNvSpPr/>
          <p:nvPr/>
        </p:nvSpPr>
        <p:spPr>
          <a:xfrm>
            <a:off x="6470642" y="7775541"/>
            <a:ext cx="1444586" cy="275195"/>
          </a:xfrm>
          <a:custGeom>
            <a:avLst/>
            <a:gdLst>
              <a:gd name="connsiteX0" fmla="*/ 8 w 1444586"/>
              <a:gd name="connsiteY0" fmla="*/ 15909 h 275195"/>
              <a:gd name="connsiteX1" fmla="*/ 377833 w 1444586"/>
              <a:gd name="connsiteY1" fmla="*/ 38134 h 275195"/>
              <a:gd name="connsiteX2" fmla="*/ 1120783 w 1444586"/>
              <a:gd name="connsiteY2" fmla="*/ 254034 h 275195"/>
              <a:gd name="connsiteX3" fmla="*/ 1441458 w 1444586"/>
              <a:gd name="connsiteY3" fmla="*/ 266734 h 275195"/>
              <a:gd name="connsiteX4" fmla="*/ 949333 w 1444586"/>
              <a:gd name="connsiteY4" fmla="*/ 250859 h 275195"/>
              <a:gd name="connsiteX5" fmla="*/ 758833 w 1444586"/>
              <a:gd name="connsiteY5" fmla="*/ 247684 h 275195"/>
              <a:gd name="connsiteX6" fmla="*/ 1162058 w 1444586"/>
              <a:gd name="connsiteY6" fmla="*/ 219109 h 275195"/>
              <a:gd name="connsiteX7" fmla="*/ 517533 w 1444586"/>
              <a:gd name="connsiteY7" fmla="*/ 95284 h 275195"/>
              <a:gd name="connsiteX8" fmla="*/ 898533 w 1444586"/>
              <a:gd name="connsiteY8" fmla="*/ 200059 h 275195"/>
              <a:gd name="connsiteX9" fmla="*/ 368308 w 1444586"/>
              <a:gd name="connsiteY9" fmla="*/ 15909 h 275195"/>
              <a:gd name="connsiteX10" fmla="*/ 8 w 1444586"/>
              <a:gd name="connsiteY10" fmla="*/ 15909 h 275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44586" h="275195">
                <a:moveTo>
                  <a:pt x="8" y="15909"/>
                </a:moveTo>
                <a:cubicBezTo>
                  <a:pt x="1595" y="19613"/>
                  <a:pt x="191037" y="-1554"/>
                  <a:pt x="377833" y="38134"/>
                </a:cubicBezTo>
                <a:cubicBezTo>
                  <a:pt x="564629" y="77822"/>
                  <a:pt x="943512" y="215934"/>
                  <a:pt x="1120783" y="254034"/>
                </a:cubicBezTo>
                <a:cubicBezTo>
                  <a:pt x="1298054" y="292134"/>
                  <a:pt x="1470033" y="267263"/>
                  <a:pt x="1441458" y="266734"/>
                </a:cubicBezTo>
                <a:cubicBezTo>
                  <a:pt x="1412883" y="266205"/>
                  <a:pt x="949333" y="250859"/>
                  <a:pt x="949333" y="250859"/>
                </a:cubicBezTo>
                <a:cubicBezTo>
                  <a:pt x="835562" y="247684"/>
                  <a:pt x="723379" y="252976"/>
                  <a:pt x="758833" y="247684"/>
                </a:cubicBezTo>
                <a:cubicBezTo>
                  <a:pt x="794287" y="242392"/>
                  <a:pt x="1202275" y="244509"/>
                  <a:pt x="1162058" y="219109"/>
                </a:cubicBezTo>
                <a:cubicBezTo>
                  <a:pt x="1121841" y="193709"/>
                  <a:pt x="561454" y="98459"/>
                  <a:pt x="517533" y="95284"/>
                </a:cubicBezTo>
                <a:cubicBezTo>
                  <a:pt x="473612" y="92109"/>
                  <a:pt x="923404" y="213288"/>
                  <a:pt x="898533" y="200059"/>
                </a:cubicBezTo>
                <a:cubicBezTo>
                  <a:pt x="873662" y="186830"/>
                  <a:pt x="512770" y="49776"/>
                  <a:pt x="368308" y="15909"/>
                </a:cubicBezTo>
                <a:cubicBezTo>
                  <a:pt x="223846" y="-17958"/>
                  <a:pt x="-1579" y="12205"/>
                  <a:pt x="8" y="15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: 図形 1179">
            <a:extLst>
              <a:ext uri="{FF2B5EF4-FFF2-40B4-BE49-F238E27FC236}">
                <a16:creationId xmlns:a16="http://schemas.microsoft.com/office/drawing/2014/main" id="{28B327DC-303D-47C6-B778-03B0C6637AEC}"/>
              </a:ext>
            </a:extLst>
          </p:cNvPr>
          <p:cNvSpPr/>
          <p:nvPr/>
        </p:nvSpPr>
        <p:spPr>
          <a:xfrm>
            <a:off x="6485600" y="7717618"/>
            <a:ext cx="1151153" cy="490828"/>
          </a:xfrm>
          <a:custGeom>
            <a:avLst/>
            <a:gdLst>
              <a:gd name="connsiteX0" fmla="*/ 16800 w 1151153"/>
              <a:gd name="connsiteY0" fmla="*/ 6099 h 490828"/>
              <a:gd name="connsiteX1" fmla="*/ 137450 w 1151153"/>
              <a:gd name="connsiteY1" fmla="*/ 162732 h 490828"/>
              <a:gd name="connsiteX2" fmla="*/ 645450 w 1151153"/>
              <a:gd name="connsiteY2" fmla="*/ 351115 h 490828"/>
              <a:gd name="connsiteX3" fmla="*/ 1149217 w 1151153"/>
              <a:gd name="connsiteY3" fmla="*/ 344765 h 490828"/>
              <a:gd name="connsiteX4" fmla="*/ 454950 w 1151153"/>
              <a:gd name="connsiteY4" fmla="*/ 329949 h 490828"/>
              <a:gd name="connsiteX5" fmla="*/ 935433 w 1151153"/>
              <a:gd name="connsiteY5" fmla="*/ 368049 h 490828"/>
              <a:gd name="connsiteX6" fmla="*/ 385100 w 1151153"/>
              <a:gd name="connsiteY6" fmla="*/ 365932 h 490828"/>
              <a:gd name="connsiteX7" fmla="*/ 1106883 w 1151153"/>
              <a:gd name="connsiteY7" fmla="*/ 490815 h 490828"/>
              <a:gd name="connsiteX8" fmla="*/ 454950 w 1151153"/>
              <a:gd name="connsiteY8" fmla="*/ 357465 h 490828"/>
              <a:gd name="connsiteX9" fmla="*/ 1117467 w 1151153"/>
              <a:gd name="connsiteY9" fmla="*/ 382865 h 490828"/>
              <a:gd name="connsiteX10" fmla="*/ 433783 w 1151153"/>
              <a:gd name="connsiteY10" fmla="*/ 380749 h 490828"/>
              <a:gd name="connsiteX11" fmla="*/ 16800 w 1151153"/>
              <a:gd name="connsiteY11" fmla="*/ 6099 h 490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51153" h="490828">
                <a:moveTo>
                  <a:pt x="16800" y="6099"/>
                </a:moveTo>
                <a:cubicBezTo>
                  <a:pt x="-32589" y="-30237"/>
                  <a:pt x="32675" y="105229"/>
                  <a:pt x="137450" y="162732"/>
                </a:cubicBezTo>
                <a:cubicBezTo>
                  <a:pt x="242225" y="220235"/>
                  <a:pt x="476822" y="320776"/>
                  <a:pt x="645450" y="351115"/>
                </a:cubicBezTo>
                <a:cubicBezTo>
                  <a:pt x="814078" y="381454"/>
                  <a:pt x="1180967" y="348293"/>
                  <a:pt x="1149217" y="344765"/>
                </a:cubicBezTo>
                <a:cubicBezTo>
                  <a:pt x="1117467" y="341237"/>
                  <a:pt x="490581" y="326068"/>
                  <a:pt x="454950" y="329949"/>
                </a:cubicBezTo>
                <a:cubicBezTo>
                  <a:pt x="419319" y="333830"/>
                  <a:pt x="947075" y="362052"/>
                  <a:pt x="935433" y="368049"/>
                </a:cubicBezTo>
                <a:cubicBezTo>
                  <a:pt x="923791" y="374046"/>
                  <a:pt x="356525" y="345471"/>
                  <a:pt x="385100" y="365932"/>
                </a:cubicBezTo>
                <a:cubicBezTo>
                  <a:pt x="413675" y="386393"/>
                  <a:pt x="1095241" y="492226"/>
                  <a:pt x="1106883" y="490815"/>
                </a:cubicBezTo>
                <a:cubicBezTo>
                  <a:pt x="1118525" y="489404"/>
                  <a:pt x="453186" y="375456"/>
                  <a:pt x="454950" y="357465"/>
                </a:cubicBezTo>
                <a:cubicBezTo>
                  <a:pt x="456714" y="339474"/>
                  <a:pt x="1120995" y="378984"/>
                  <a:pt x="1117467" y="382865"/>
                </a:cubicBezTo>
                <a:cubicBezTo>
                  <a:pt x="1113939" y="386746"/>
                  <a:pt x="616522" y="440368"/>
                  <a:pt x="433783" y="380749"/>
                </a:cubicBezTo>
                <a:cubicBezTo>
                  <a:pt x="251044" y="321130"/>
                  <a:pt x="66189" y="42435"/>
                  <a:pt x="16800" y="60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: 図形 1180">
            <a:extLst>
              <a:ext uri="{FF2B5EF4-FFF2-40B4-BE49-F238E27FC236}">
                <a16:creationId xmlns:a16="http://schemas.microsoft.com/office/drawing/2014/main" id="{45B75758-7D46-4442-BAE7-CEA5A7A5D538}"/>
              </a:ext>
            </a:extLst>
          </p:cNvPr>
          <p:cNvSpPr/>
          <p:nvPr/>
        </p:nvSpPr>
        <p:spPr>
          <a:xfrm>
            <a:off x="6437296" y="7975085"/>
            <a:ext cx="1249172" cy="423462"/>
          </a:xfrm>
          <a:custGeom>
            <a:avLst/>
            <a:gdLst>
              <a:gd name="connsiteX0" fmla="*/ 3721 w 1249172"/>
              <a:gd name="connsiteY0" fmla="*/ 515 h 423462"/>
              <a:gd name="connsiteX1" fmla="*/ 274654 w 1249172"/>
              <a:gd name="connsiteY1" fmla="*/ 201598 h 423462"/>
              <a:gd name="connsiteX2" fmla="*/ 1144604 w 1249172"/>
              <a:gd name="connsiteY2" fmla="*/ 400565 h 423462"/>
              <a:gd name="connsiteX3" fmla="*/ 1030304 w 1249172"/>
              <a:gd name="connsiteY3" fmla="*/ 409032 h 423462"/>
              <a:gd name="connsiteX4" fmla="*/ 405887 w 1249172"/>
              <a:gd name="connsiteY4" fmla="*/ 309548 h 423462"/>
              <a:gd name="connsiteX5" fmla="*/ 1210221 w 1249172"/>
              <a:gd name="connsiteY5" fmla="*/ 402682 h 423462"/>
              <a:gd name="connsiteX6" fmla="*/ 1051471 w 1249172"/>
              <a:gd name="connsiteY6" fmla="*/ 396332 h 423462"/>
              <a:gd name="connsiteX7" fmla="*/ 427054 w 1249172"/>
              <a:gd name="connsiteY7" fmla="*/ 262982 h 423462"/>
              <a:gd name="connsiteX8" fmla="*/ 3721 w 1249172"/>
              <a:gd name="connsiteY8" fmla="*/ 515 h 42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9172" h="423462">
                <a:moveTo>
                  <a:pt x="3721" y="515"/>
                </a:moveTo>
                <a:cubicBezTo>
                  <a:pt x="-21679" y="-9716"/>
                  <a:pt x="84507" y="134923"/>
                  <a:pt x="274654" y="201598"/>
                </a:cubicBezTo>
                <a:cubicBezTo>
                  <a:pt x="464801" y="268273"/>
                  <a:pt x="1018662" y="365993"/>
                  <a:pt x="1144604" y="400565"/>
                </a:cubicBezTo>
                <a:cubicBezTo>
                  <a:pt x="1270546" y="435137"/>
                  <a:pt x="1153423" y="424201"/>
                  <a:pt x="1030304" y="409032"/>
                </a:cubicBezTo>
                <a:cubicBezTo>
                  <a:pt x="907185" y="393863"/>
                  <a:pt x="375901" y="310606"/>
                  <a:pt x="405887" y="309548"/>
                </a:cubicBezTo>
                <a:cubicBezTo>
                  <a:pt x="435873" y="308490"/>
                  <a:pt x="1102624" y="388218"/>
                  <a:pt x="1210221" y="402682"/>
                </a:cubicBezTo>
                <a:cubicBezTo>
                  <a:pt x="1317818" y="417146"/>
                  <a:pt x="1181999" y="419615"/>
                  <a:pt x="1051471" y="396332"/>
                </a:cubicBezTo>
                <a:cubicBezTo>
                  <a:pt x="920943" y="373049"/>
                  <a:pt x="599915" y="325776"/>
                  <a:pt x="427054" y="262982"/>
                </a:cubicBezTo>
                <a:cubicBezTo>
                  <a:pt x="254193" y="200188"/>
                  <a:pt x="29121" y="10746"/>
                  <a:pt x="3721" y="5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: 図形 1181">
            <a:extLst>
              <a:ext uri="{FF2B5EF4-FFF2-40B4-BE49-F238E27FC236}">
                <a16:creationId xmlns:a16="http://schemas.microsoft.com/office/drawing/2014/main" id="{93B05D7A-9387-4B22-AB67-BE8B63EE0E4A}"/>
              </a:ext>
            </a:extLst>
          </p:cNvPr>
          <p:cNvSpPr/>
          <p:nvPr/>
        </p:nvSpPr>
        <p:spPr>
          <a:xfrm>
            <a:off x="6315442" y="8010333"/>
            <a:ext cx="1740269" cy="633181"/>
          </a:xfrm>
          <a:custGeom>
            <a:avLst/>
            <a:gdLst>
              <a:gd name="connsiteX0" fmla="*/ 34558 w 1740269"/>
              <a:gd name="connsiteY0" fmla="*/ 9717 h 633181"/>
              <a:gd name="connsiteX1" fmla="*/ 318191 w 1740269"/>
              <a:gd name="connsiteY1" fmla="*/ 195984 h 633181"/>
              <a:gd name="connsiteX2" fmla="*/ 929908 w 1740269"/>
              <a:gd name="connsiteY2" fmla="*/ 422467 h 633181"/>
              <a:gd name="connsiteX3" fmla="*/ 686491 w 1740269"/>
              <a:gd name="connsiteY3" fmla="*/ 327217 h 633181"/>
              <a:gd name="connsiteX4" fmla="*/ 1171208 w 1740269"/>
              <a:gd name="connsiteY4" fmla="*/ 492317 h 633181"/>
              <a:gd name="connsiteX5" fmla="*/ 534091 w 1740269"/>
              <a:gd name="connsiteY5" fmla="*/ 297584 h 633181"/>
              <a:gd name="connsiteX6" fmla="*/ 1696141 w 1740269"/>
              <a:gd name="connsiteY6" fmla="*/ 619317 h 633181"/>
              <a:gd name="connsiteX7" fmla="*/ 1300325 w 1740269"/>
              <a:gd name="connsiteY7" fmla="*/ 576984 h 633181"/>
              <a:gd name="connsiteX8" fmla="*/ 1717308 w 1740269"/>
              <a:gd name="connsiteY8" fmla="*/ 598150 h 633181"/>
              <a:gd name="connsiteX9" fmla="*/ 1660158 w 1740269"/>
              <a:gd name="connsiteY9" fmla="*/ 593917 h 633181"/>
              <a:gd name="connsiteX10" fmla="*/ 1442141 w 1740269"/>
              <a:gd name="connsiteY10" fmla="*/ 589684 h 633181"/>
              <a:gd name="connsiteX11" fmla="*/ 1092891 w 1740269"/>
              <a:gd name="connsiteY11" fmla="*/ 507134 h 633181"/>
              <a:gd name="connsiteX12" fmla="*/ 34558 w 1740269"/>
              <a:gd name="connsiteY12" fmla="*/ 9717 h 633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40269" h="633181">
                <a:moveTo>
                  <a:pt x="34558" y="9717"/>
                </a:moveTo>
                <a:cubicBezTo>
                  <a:pt x="-94559" y="-42141"/>
                  <a:pt x="168966" y="127192"/>
                  <a:pt x="318191" y="195984"/>
                </a:cubicBezTo>
                <a:cubicBezTo>
                  <a:pt x="467416" y="264776"/>
                  <a:pt x="868525" y="400595"/>
                  <a:pt x="929908" y="422467"/>
                </a:cubicBezTo>
                <a:cubicBezTo>
                  <a:pt x="991291" y="444339"/>
                  <a:pt x="646274" y="315575"/>
                  <a:pt x="686491" y="327217"/>
                </a:cubicBezTo>
                <a:cubicBezTo>
                  <a:pt x="726708" y="338859"/>
                  <a:pt x="1196608" y="497256"/>
                  <a:pt x="1171208" y="492317"/>
                </a:cubicBezTo>
                <a:cubicBezTo>
                  <a:pt x="1145808" y="487378"/>
                  <a:pt x="446602" y="276417"/>
                  <a:pt x="534091" y="297584"/>
                </a:cubicBezTo>
                <a:cubicBezTo>
                  <a:pt x="621580" y="318751"/>
                  <a:pt x="1568435" y="572750"/>
                  <a:pt x="1696141" y="619317"/>
                </a:cubicBezTo>
                <a:cubicBezTo>
                  <a:pt x="1823847" y="665884"/>
                  <a:pt x="1296797" y="580512"/>
                  <a:pt x="1300325" y="576984"/>
                </a:cubicBezTo>
                <a:cubicBezTo>
                  <a:pt x="1303853" y="573456"/>
                  <a:pt x="1657336" y="595328"/>
                  <a:pt x="1717308" y="598150"/>
                </a:cubicBezTo>
                <a:cubicBezTo>
                  <a:pt x="1777280" y="600972"/>
                  <a:pt x="1706019" y="595328"/>
                  <a:pt x="1660158" y="593917"/>
                </a:cubicBezTo>
                <a:cubicBezTo>
                  <a:pt x="1614297" y="592506"/>
                  <a:pt x="1536685" y="604148"/>
                  <a:pt x="1442141" y="589684"/>
                </a:cubicBezTo>
                <a:cubicBezTo>
                  <a:pt x="1347597" y="575220"/>
                  <a:pt x="1326430" y="598504"/>
                  <a:pt x="1092891" y="507134"/>
                </a:cubicBezTo>
                <a:cubicBezTo>
                  <a:pt x="859352" y="415764"/>
                  <a:pt x="163675" y="61575"/>
                  <a:pt x="34558" y="97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: 図形 1182">
            <a:extLst>
              <a:ext uri="{FF2B5EF4-FFF2-40B4-BE49-F238E27FC236}">
                <a16:creationId xmlns:a16="http://schemas.microsoft.com/office/drawing/2014/main" id="{004D9130-F4E3-4B79-8BC1-5DD1CE3840A9}"/>
              </a:ext>
            </a:extLst>
          </p:cNvPr>
          <p:cNvSpPr/>
          <p:nvPr/>
        </p:nvSpPr>
        <p:spPr>
          <a:xfrm>
            <a:off x="6394882" y="8144345"/>
            <a:ext cx="1455727" cy="607696"/>
          </a:xfrm>
          <a:custGeom>
            <a:avLst/>
            <a:gdLst>
              <a:gd name="connsiteX0" fmla="*/ 16501 w 1455727"/>
              <a:gd name="connsiteY0" fmla="*/ 4822 h 607696"/>
              <a:gd name="connsiteX1" fmla="*/ 439835 w 1455727"/>
              <a:gd name="connsiteY1" fmla="*/ 282105 h 607696"/>
              <a:gd name="connsiteX2" fmla="*/ 812368 w 1455727"/>
              <a:gd name="connsiteY2" fmla="*/ 434505 h 607696"/>
              <a:gd name="connsiteX3" fmla="*/ 1447368 w 1455727"/>
              <a:gd name="connsiteY3" fmla="*/ 519172 h 607696"/>
              <a:gd name="connsiteX4" fmla="*/ 1163735 w 1455727"/>
              <a:gd name="connsiteY4" fmla="*/ 489538 h 607696"/>
              <a:gd name="connsiteX5" fmla="*/ 988051 w 1455727"/>
              <a:gd name="connsiteY5" fmla="*/ 474722 h 607696"/>
              <a:gd name="connsiteX6" fmla="*/ 1347885 w 1455727"/>
              <a:gd name="connsiteY6" fmla="*/ 512822 h 607696"/>
              <a:gd name="connsiteX7" fmla="*/ 742518 w 1455727"/>
              <a:gd name="connsiteY7" fmla="*/ 459905 h 607696"/>
              <a:gd name="connsiteX8" fmla="*/ 1322485 w 1455727"/>
              <a:gd name="connsiteY8" fmla="*/ 548805 h 607696"/>
              <a:gd name="connsiteX9" fmla="*/ 568951 w 1455727"/>
              <a:gd name="connsiteY9" fmla="*/ 373122 h 607696"/>
              <a:gd name="connsiteX10" fmla="*/ 869518 w 1455727"/>
              <a:gd name="connsiteY10" fmla="*/ 383705 h 607696"/>
              <a:gd name="connsiteX11" fmla="*/ 458885 w 1455727"/>
              <a:gd name="connsiteY11" fmla="*/ 305388 h 607696"/>
              <a:gd name="connsiteX12" fmla="*/ 854701 w 1455727"/>
              <a:gd name="connsiteY12" fmla="*/ 466255 h 607696"/>
              <a:gd name="connsiteX13" fmla="*/ 793318 w 1455727"/>
              <a:gd name="connsiteY13" fmla="*/ 498005 h 607696"/>
              <a:gd name="connsiteX14" fmla="*/ 1015568 w 1455727"/>
              <a:gd name="connsiteY14" fmla="*/ 599605 h 607696"/>
              <a:gd name="connsiteX15" fmla="*/ 408085 w 1455727"/>
              <a:gd name="connsiteY15" fmla="*/ 258822 h 607696"/>
              <a:gd name="connsiteX16" fmla="*/ 118101 w 1455727"/>
              <a:gd name="connsiteY16" fmla="*/ 117005 h 607696"/>
              <a:gd name="connsiteX17" fmla="*/ 16501 w 1455727"/>
              <a:gd name="connsiteY17" fmla="*/ 4822 h 60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55727" h="607696">
                <a:moveTo>
                  <a:pt x="16501" y="4822"/>
                </a:moveTo>
                <a:cubicBezTo>
                  <a:pt x="70123" y="32339"/>
                  <a:pt x="307191" y="210491"/>
                  <a:pt x="439835" y="282105"/>
                </a:cubicBezTo>
                <a:cubicBezTo>
                  <a:pt x="572479" y="353719"/>
                  <a:pt x="644446" y="394994"/>
                  <a:pt x="812368" y="434505"/>
                </a:cubicBezTo>
                <a:cubicBezTo>
                  <a:pt x="980290" y="474016"/>
                  <a:pt x="1388807" y="510000"/>
                  <a:pt x="1447368" y="519172"/>
                </a:cubicBezTo>
                <a:cubicBezTo>
                  <a:pt x="1505929" y="528344"/>
                  <a:pt x="1240288" y="496946"/>
                  <a:pt x="1163735" y="489538"/>
                </a:cubicBezTo>
                <a:cubicBezTo>
                  <a:pt x="1087182" y="482130"/>
                  <a:pt x="957359" y="470841"/>
                  <a:pt x="988051" y="474722"/>
                </a:cubicBezTo>
                <a:cubicBezTo>
                  <a:pt x="1018743" y="478603"/>
                  <a:pt x="1388807" y="515291"/>
                  <a:pt x="1347885" y="512822"/>
                </a:cubicBezTo>
                <a:cubicBezTo>
                  <a:pt x="1306963" y="510353"/>
                  <a:pt x="746751" y="453908"/>
                  <a:pt x="742518" y="459905"/>
                </a:cubicBezTo>
                <a:cubicBezTo>
                  <a:pt x="738285" y="465902"/>
                  <a:pt x="1351413" y="563269"/>
                  <a:pt x="1322485" y="548805"/>
                </a:cubicBezTo>
                <a:cubicBezTo>
                  <a:pt x="1293557" y="534341"/>
                  <a:pt x="644446" y="400639"/>
                  <a:pt x="568951" y="373122"/>
                </a:cubicBezTo>
                <a:cubicBezTo>
                  <a:pt x="493457" y="345605"/>
                  <a:pt x="887862" y="394994"/>
                  <a:pt x="869518" y="383705"/>
                </a:cubicBezTo>
                <a:cubicBezTo>
                  <a:pt x="851174" y="372416"/>
                  <a:pt x="461354" y="291630"/>
                  <a:pt x="458885" y="305388"/>
                </a:cubicBezTo>
                <a:cubicBezTo>
                  <a:pt x="456416" y="319146"/>
                  <a:pt x="798962" y="434152"/>
                  <a:pt x="854701" y="466255"/>
                </a:cubicBezTo>
                <a:cubicBezTo>
                  <a:pt x="910440" y="498358"/>
                  <a:pt x="766507" y="475780"/>
                  <a:pt x="793318" y="498005"/>
                </a:cubicBezTo>
                <a:cubicBezTo>
                  <a:pt x="820129" y="520230"/>
                  <a:pt x="1079774" y="639469"/>
                  <a:pt x="1015568" y="599605"/>
                </a:cubicBezTo>
                <a:cubicBezTo>
                  <a:pt x="951363" y="559741"/>
                  <a:pt x="557663" y="339255"/>
                  <a:pt x="408085" y="258822"/>
                </a:cubicBezTo>
                <a:cubicBezTo>
                  <a:pt x="258507" y="178389"/>
                  <a:pt x="184776" y="159338"/>
                  <a:pt x="118101" y="117005"/>
                </a:cubicBezTo>
                <a:cubicBezTo>
                  <a:pt x="51426" y="74672"/>
                  <a:pt x="-37121" y="-22695"/>
                  <a:pt x="16501" y="48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: 図形 1183">
            <a:extLst>
              <a:ext uri="{FF2B5EF4-FFF2-40B4-BE49-F238E27FC236}">
                <a16:creationId xmlns:a16="http://schemas.microsoft.com/office/drawing/2014/main" id="{2B702FC5-A7F5-4236-BFF2-C9936E706A01}"/>
              </a:ext>
            </a:extLst>
          </p:cNvPr>
          <p:cNvSpPr/>
          <p:nvPr/>
        </p:nvSpPr>
        <p:spPr>
          <a:xfrm>
            <a:off x="6455863" y="8332389"/>
            <a:ext cx="1093668" cy="579527"/>
          </a:xfrm>
          <a:custGeom>
            <a:avLst/>
            <a:gdLst>
              <a:gd name="connsiteX0" fmla="*/ 25370 w 1093668"/>
              <a:gd name="connsiteY0" fmla="*/ 11511 h 579527"/>
              <a:gd name="connsiteX1" fmla="*/ 281487 w 1093668"/>
              <a:gd name="connsiteY1" fmla="*/ 178728 h 579527"/>
              <a:gd name="connsiteX2" fmla="*/ 681537 w 1093668"/>
              <a:gd name="connsiteY2" fmla="*/ 405211 h 579527"/>
              <a:gd name="connsiteX3" fmla="*/ 999037 w 1093668"/>
              <a:gd name="connsiteY3" fmla="*/ 494111 h 579527"/>
              <a:gd name="connsiteX4" fmla="*/ 713287 w 1093668"/>
              <a:gd name="connsiteY4" fmla="*/ 354411 h 579527"/>
              <a:gd name="connsiteX5" fmla="*/ 165070 w 1093668"/>
              <a:gd name="connsiteY5" fmla="*/ 121578 h 579527"/>
              <a:gd name="connsiteX6" fmla="*/ 1030787 w 1093668"/>
              <a:gd name="connsiteY6" fmla="*/ 536444 h 579527"/>
              <a:gd name="connsiteX7" fmla="*/ 916487 w 1093668"/>
              <a:gd name="connsiteY7" fmla="*/ 508928 h 579527"/>
              <a:gd name="connsiteX8" fmla="*/ 25370 w 1093668"/>
              <a:gd name="connsiteY8" fmla="*/ 11511 h 57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668" h="579527">
                <a:moveTo>
                  <a:pt x="25370" y="11511"/>
                </a:moveTo>
                <a:cubicBezTo>
                  <a:pt x="-80463" y="-43522"/>
                  <a:pt x="172126" y="113111"/>
                  <a:pt x="281487" y="178728"/>
                </a:cubicBezTo>
                <a:cubicBezTo>
                  <a:pt x="390848" y="244345"/>
                  <a:pt x="561945" y="352647"/>
                  <a:pt x="681537" y="405211"/>
                </a:cubicBezTo>
                <a:cubicBezTo>
                  <a:pt x="801129" y="457775"/>
                  <a:pt x="993745" y="502578"/>
                  <a:pt x="999037" y="494111"/>
                </a:cubicBezTo>
                <a:cubicBezTo>
                  <a:pt x="1004329" y="485644"/>
                  <a:pt x="852281" y="416500"/>
                  <a:pt x="713287" y="354411"/>
                </a:cubicBezTo>
                <a:cubicBezTo>
                  <a:pt x="574293" y="292322"/>
                  <a:pt x="112153" y="91239"/>
                  <a:pt x="165070" y="121578"/>
                </a:cubicBezTo>
                <a:cubicBezTo>
                  <a:pt x="217987" y="151917"/>
                  <a:pt x="905551" y="471886"/>
                  <a:pt x="1030787" y="536444"/>
                </a:cubicBezTo>
                <a:cubicBezTo>
                  <a:pt x="1156023" y="601002"/>
                  <a:pt x="1081940" y="593947"/>
                  <a:pt x="916487" y="508928"/>
                </a:cubicBezTo>
                <a:cubicBezTo>
                  <a:pt x="751034" y="423909"/>
                  <a:pt x="131203" y="66544"/>
                  <a:pt x="25370" y="1151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: 図形 1184">
            <a:extLst>
              <a:ext uri="{FF2B5EF4-FFF2-40B4-BE49-F238E27FC236}">
                <a16:creationId xmlns:a16="http://schemas.microsoft.com/office/drawing/2014/main" id="{3931A7D4-66CB-4109-A382-835F02969E14}"/>
              </a:ext>
            </a:extLst>
          </p:cNvPr>
          <p:cNvSpPr/>
          <p:nvPr/>
        </p:nvSpPr>
        <p:spPr>
          <a:xfrm>
            <a:off x="6377407" y="8168006"/>
            <a:ext cx="692391" cy="681511"/>
          </a:xfrm>
          <a:custGeom>
            <a:avLst/>
            <a:gdLst>
              <a:gd name="connsiteX0" fmla="*/ 4343 w 692391"/>
              <a:gd name="connsiteY0" fmla="*/ 6561 h 681511"/>
              <a:gd name="connsiteX1" fmla="*/ 25510 w 692391"/>
              <a:gd name="connsiteY1" fmla="*/ 173777 h 681511"/>
              <a:gd name="connsiteX2" fmla="*/ 158860 w 692391"/>
              <a:gd name="connsiteY2" fmla="*/ 491277 h 681511"/>
              <a:gd name="connsiteX3" fmla="*/ 76310 w 692391"/>
              <a:gd name="connsiteY3" fmla="*/ 247861 h 681511"/>
              <a:gd name="connsiteX4" fmla="*/ 302793 w 692391"/>
              <a:gd name="connsiteY4" fmla="*/ 611927 h 681511"/>
              <a:gd name="connsiteX5" fmla="*/ 679560 w 692391"/>
              <a:gd name="connsiteY5" fmla="*/ 673311 h 681511"/>
              <a:gd name="connsiteX6" fmla="*/ 597010 w 692391"/>
              <a:gd name="connsiteY6" fmla="*/ 675427 h 681511"/>
              <a:gd name="connsiteX7" fmla="*/ 522926 w 692391"/>
              <a:gd name="connsiteY7" fmla="*/ 654261 h 681511"/>
              <a:gd name="connsiteX8" fmla="*/ 80543 w 692391"/>
              <a:gd name="connsiteY8" fmla="*/ 391794 h 681511"/>
              <a:gd name="connsiteX9" fmla="*/ 4343 w 692391"/>
              <a:gd name="connsiteY9" fmla="*/ 6561 h 681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2391" h="681511">
                <a:moveTo>
                  <a:pt x="4343" y="6561"/>
                </a:moveTo>
                <a:cubicBezTo>
                  <a:pt x="-4829" y="-29775"/>
                  <a:pt x="-243" y="92991"/>
                  <a:pt x="25510" y="173777"/>
                </a:cubicBezTo>
                <a:cubicBezTo>
                  <a:pt x="51263" y="254563"/>
                  <a:pt x="150393" y="478930"/>
                  <a:pt x="158860" y="491277"/>
                </a:cubicBezTo>
                <a:cubicBezTo>
                  <a:pt x="167327" y="503624"/>
                  <a:pt x="52321" y="227753"/>
                  <a:pt x="76310" y="247861"/>
                </a:cubicBezTo>
                <a:cubicBezTo>
                  <a:pt x="100299" y="267969"/>
                  <a:pt x="202251" y="541019"/>
                  <a:pt x="302793" y="611927"/>
                </a:cubicBezTo>
                <a:cubicBezTo>
                  <a:pt x="403335" y="682835"/>
                  <a:pt x="630524" y="662728"/>
                  <a:pt x="679560" y="673311"/>
                </a:cubicBezTo>
                <a:cubicBezTo>
                  <a:pt x="728596" y="683894"/>
                  <a:pt x="623116" y="678602"/>
                  <a:pt x="597010" y="675427"/>
                </a:cubicBezTo>
                <a:cubicBezTo>
                  <a:pt x="570904" y="672252"/>
                  <a:pt x="609004" y="701533"/>
                  <a:pt x="522926" y="654261"/>
                </a:cubicBezTo>
                <a:cubicBezTo>
                  <a:pt x="436848" y="606989"/>
                  <a:pt x="166621" y="492336"/>
                  <a:pt x="80543" y="391794"/>
                </a:cubicBezTo>
                <a:cubicBezTo>
                  <a:pt x="-5535" y="291252"/>
                  <a:pt x="13515" y="42897"/>
                  <a:pt x="4343" y="65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: 図形 1185">
            <a:extLst>
              <a:ext uri="{FF2B5EF4-FFF2-40B4-BE49-F238E27FC236}">
                <a16:creationId xmlns:a16="http://schemas.microsoft.com/office/drawing/2014/main" id="{DA5EA46F-0596-4FFB-B77D-BCA66E884D01}"/>
              </a:ext>
            </a:extLst>
          </p:cNvPr>
          <p:cNvSpPr/>
          <p:nvPr/>
        </p:nvSpPr>
        <p:spPr>
          <a:xfrm>
            <a:off x="6368149" y="8690943"/>
            <a:ext cx="815821" cy="343811"/>
          </a:xfrm>
          <a:custGeom>
            <a:avLst/>
            <a:gdLst>
              <a:gd name="connsiteX0" fmla="*/ 901 w 815821"/>
              <a:gd name="connsiteY0" fmla="*/ 90 h 343811"/>
              <a:gd name="connsiteX1" fmla="*/ 360734 w 815821"/>
              <a:gd name="connsiteY1" fmla="*/ 127090 h 343811"/>
              <a:gd name="connsiteX2" fmla="*/ 815818 w 815821"/>
              <a:gd name="connsiteY2" fmla="*/ 177890 h 343811"/>
              <a:gd name="connsiteX3" fmla="*/ 369201 w 815821"/>
              <a:gd name="connsiteY3" fmla="*/ 127090 h 343811"/>
              <a:gd name="connsiteX4" fmla="*/ 813701 w 815821"/>
              <a:gd name="connsiteY4" fmla="*/ 133440 h 343811"/>
              <a:gd name="connsiteX5" fmla="*/ 335334 w 815821"/>
              <a:gd name="connsiteY5" fmla="*/ 146140 h 343811"/>
              <a:gd name="connsiteX6" fmla="*/ 521601 w 815821"/>
              <a:gd name="connsiteY6" fmla="*/ 332407 h 343811"/>
              <a:gd name="connsiteX7" fmla="*/ 479268 w 815821"/>
              <a:gd name="connsiteY7" fmla="*/ 307007 h 343811"/>
              <a:gd name="connsiteX8" fmla="*/ 314168 w 815821"/>
              <a:gd name="connsiteY8" fmla="*/ 171540 h 343811"/>
              <a:gd name="connsiteX9" fmla="*/ 422118 w 815821"/>
              <a:gd name="connsiteY9" fmla="*/ 336640 h 343811"/>
              <a:gd name="connsiteX10" fmla="*/ 263368 w 815821"/>
              <a:gd name="connsiteY10" fmla="*/ 148257 h 343811"/>
              <a:gd name="connsiteX11" fmla="*/ 901 w 815821"/>
              <a:gd name="connsiteY11" fmla="*/ 90 h 34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15821" h="343811">
                <a:moveTo>
                  <a:pt x="901" y="90"/>
                </a:moveTo>
                <a:cubicBezTo>
                  <a:pt x="17129" y="-3438"/>
                  <a:pt x="224915" y="97457"/>
                  <a:pt x="360734" y="127090"/>
                </a:cubicBezTo>
                <a:cubicBezTo>
                  <a:pt x="496553" y="156723"/>
                  <a:pt x="814407" y="177890"/>
                  <a:pt x="815818" y="177890"/>
                </a:cubicBezTo>
                <a:cubicBezTo>
                  <a:pt x="817229" y="177890"/>
                  <a:pt x="369554" y="134498"/>
                  <a:pt x="369201" y="127090"/>
                </a:cubicBezTo>
                <a:cubicBezTo>
                  <a:pt x="368848" y="119682"/>
                  <a:pt x="819346" y="130265"/>
                  <a:pt x="813701" y="133440"/>
                </a:cubicBezTo>
                <a:cubicBezTo>
                  <a:pt x="808056" y="136615"/>
                  <a:pt x="384017" y="112979"/>
                  <a:pt x="335334" y="146140"/>
                </a:cubicBezTo>
                <a:cubicBezTo>
                  <a:pt x="286651" y="179301"/>
                  <a:pt x="497612" y="305596"/>
                  <a:pt x="521601" y="332407"/>
                </a:cubicBezTo>
                <a:cubicBezTo>
                  <a:pt x="545590" y="359218"/>
                  <a:pt x="513840" y="333818"/>
                  <a:pt x="479268" y="307007"/>
                </a:cubicBezTo>
                <a:cubicBezTo>
                  <a:pt x="444696" y="280196"/>
                  <a:pt x="323693" y="166601"/>
                  <a:pt x="314168" y="171540"/>
                </a:cubicBezTo>
                <a:cubicBezTo>
                  <a:pt x="304643" y="176479"/>
                  <a:pt x="430585" y="340520"/>
                  <a:pt x="422118" y="336640"/>
                </a:cubicBezTo>
                <a:cubicBezTo>
                  <a:pt x="413651" y="332760"/>
                  <a:pt x="334629" y="204701"/>
                  <a:pt x="263368" y="148257"/>
                </a:cubicBezTo>
                <a:cubicBezTo>
                  <a:pt x="192107" y="91813"/>
                  <a:pt x="-15327" y="3618"/>
                  <a:pt x="901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: 図形 1186">
            <a:extLst>
              <a:ext uri="{FF2B5EF4-FFF2-40B4-BE49-F238E27FC236}">
                <a16:creationId xmlns:a16="http://schemas.microsoft.com/office/drawing/2014/main" id="{D14495FA-C01B-41F1-BF71-876CCDDD3BDE}"/>
              </a:ext>
            </a:extLst>
          </p:cNvPr>
          <p:cNvSpPr/>
          <p:nvPr/>
        </p:nvSpPr>
        <p:spPr>
          <a:xfrm>
            <a:off x="8714215" y="8941857"/>
            <a:ext cx="47023" cy="424523"/>
          </a:xfrm>
          <a:custGeom>
            <a:avLst/>
            <a:gdLst>
              <a:gd name="connsiteX0" fmla="*/ 102 w 47023"/>
              <a:gd name="connsiteY0" fmla="*/ 1060 h 424523"/>
              <a:gd name="connsiteX1" fmla="*/ 33968 w 47023"/>
              <a:gd name="connsiteY1" fmla="*/ 261410 h 424523"/>
              <a:gd name="connsiteX2" fmla="*/ 27618 w 47023"/>
              <a:gd name="connsiteY2" fmla="*/ 424393 h 424523"/>
              <a:gd name="connsiteX3" fmla="*/ 27618 w 47023"/>
              <a:gd name="connsiteY3" fmla="*/ 286810 h 424523"/>
              <a:gd name="connsiteX4" fmla="*/ 46668 w 47023"/>
              <a:gd name="connsiteY4" fmla="*/ 172510 h 424523"/>
              <a:gd name="connsiteX5" fmla="*/ 102 w 47023"/>
              <a:gd name="connsiteY5" fmla="*/ 1060 h 42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23" h="424523">
                <a:moveTo>
                  <a:pt x="102" y="1060"/>
                </a:moveTo>
                <a:cubicBezTo>
                  <a:pt x="-2015" y="15877"/>
                  <a:pt x="29382" y="190855"/>
                  <a:pt x="33968" y="261410"/>
                </a:cubicBezTo>
                <a:cubicBezTo>
                  <a:pt x="38554" y="331966"/>
                  <a:pt x="28676" y="420160"/>
                  <a:pt x="27618" y="424393"/>
                </a:cubicBezTo>
                <a:cubicBezTo>
                  <a:pt x="26560" y="428626"/>
                  <a:pt x="24443" y="328791"/>
                  <a:pt x="27618" y="286810"/>
                </a:cubicBezTo>
                <a:cubicBezTo>
                  <a:pt x="30793" y="244829"/>
                  <a:pt x="49843" y="214138"/>
                  <a:pt x="46668" y="172510"/>
                </a:cubicBezTo>
                <a:cubicBezTo>
                  <a:pt x="43493" y="130882"/>
                  <a:pt x="2219" y="-13757"/>
                  <a:pt x="102" y="10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: 図形 1187">
            <a:extLst>
              <a:ext uri="{FF2B5EF4-FFF2-40B4-BE49-F238E27FC236}">
                <a16:creationId xmlns:a16="http://schemas.microsoft.com/office/drawing/2014/main" id="{333EBD0C-2300-42EC-B551-797204798FA8}"/>
              </a:ext>
            </a:extLst>
          </p:cNvPr>
          <p:cNvSpPr/>
          <p:nvPr/>
        </p:nvSpPr>
        <p:spPr>
          <a:xfrm>
            <a:off x="8627492" y="8980949"/>
            <a:ext cx="73299" cy="402304"/>
          </a:xfrm>
          <a:custGeom>
            <a:avLst/>
            <a:gdLst>
              <a:gd name="connsiteX0" fmla="*/ 41 w 73299"/>
              <a:gd name="connsiteY0" fmla="*/ 68 h 402304"/>
              <a:gd name="connsiteX1" fmla="*/ 61425 w 73299"/>
              <a:gd name="connsiteY1" fmla="*/ 209618 h 402304"/>
              <a:gd name="connsiteX2" fmla="*/ 50841 w 73299"/>
              <a:gd name="connsiteY2" fmla="*/ 402234 h 402304"/>
              <a:gd name="connsiteX3" fmla="*/ 72008 w 73299"/>
              <a:gd name="connsiteY3" fmla="*/ 188451 h 402304"/>
              <a:gd name="connsiteX4" fmla="*/ 41 w 73299"/>
              <a:gd name="connsiteY4" fmla="*/ 68 h 402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99" h="402304">
                <a:moveTo>
                  <a:pt x="41" y="68"/>
                </a:moveTo>
                <a:cubicBezTo>
                  <a:pt x="-1723" y="3596"/>
                  <a:pt x="52958" y="142590"/>
                  <a:pt x="61425" y="209618"/>
                </a:cubicBezTo>
                <a:cubicBezTo>
                  <a:pt x="69892" y="276646"/>
                  <a:pt x="49077" y="405762"/>
                  <a:pt x="50841" y="402234"/>
                </a:cubicBezTo>
                <a:cubicBezTo>
                  <a:pt x="52605" y="398706"/>
                  <a:pt x="79416" y="247365"/>
                  <a:pt x="72008" y="188451"/>
                </a:cubicBezTo>
                <a:cubicBezTo>
                  <a:pt x="64600" y="129537"/>
                  <a:pt x="1805" y="-3460"/>
                  <a:pt x="41" y="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: 図形 1188">
            <a:extLst>
              <a:ext uri="{FF2B5EF4-FFF2-40B4-BE49-F238E27FC236}">
                <a16:creationId xmlns:a16="http://schemas.microsoft.com/office/drawing/2014/main" id="{6D04EA7B-32D1-4B30-A751-F9C4A484C12D}"/>
              </a:ext>
            </a:extLst>
          </p:cNvPr>
          <p:cNvSpPr/>
          <p:nvPr/>
        </p:nvSpPr>
        <p:spPr>
          <a:xfrm>
            <a:off x="8625409" y="9139746"/>
            <a:ext cx="50811" cy="224445"/>
          </a:xfrm>
          <a:custGeom>
            <a:avLst/>
            <a:gdLst>
              <a:gd name="connsiteX0" fmla="*/ 8 w 50811"/>
              <a:gd name="connsiteY0" fmla="*/ 21 h 224445"/>
              <a:gd name="connsiteX1" fmla="*/ 19058 w 50811"/>
              <a:gd name="connsiteY1" fmla="*/ 143954 h 224445"/>
              <a:gd name="connsiteX2" fmla="*/ 50808 w 50811"/>
              <a:gd name="connsiteY2" fmla="*/ 224387 h 224445"/>
              <a:gd name="connsiteX3" fmla="*/ 16941 w 50811"/>
              <a:gd name="connsiteY3" fmla="*/ 154537 h 224445"/>
              <a:gd name="connsiteX4" fmla="*/ 8 w 50811"/>
              <a:gd name="connsiteY4" fmla="*/ 21 h 224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11" h="224445">
                <a:moveTo>
                  <a:pt x="8" y="21"/>
                </a:moveTo>
                <a:cubicBezTo>
                  <a:pt x="361" y="-1743"/>
                  <a:pt x="10591" y="106560"/>
                  <a:pt x="19058" y="143954"/>
                </a:cubicBezTo>
                <a:cubicBezTo>
                  <a:pt x="27525" y="181348"/>
                  <a:pt x="51161" y="222623"/>
                  <a:pt x="50808" y="224387"/>
                </a:cubicBezTo>
                <a:cubicBezTo>
                  <a:pt x="50455" y="226151"/>
                  <a:pt x="23997" y="187698"/>
                  <a:pt x="16941" y="154537"/>
                </a:cubicBezTo>
                <a:cubicBezTo>
                  <a:pt x="9885" y="121376"/>
                  <a:pt x="-345" y="1785"/>
                  <a:pt x="8" y="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: 図形 1189">
            <a:extLst>
              <a:ext uri="{FF2B5EF4-FFF2-40B4-BE49-F238E27FC236}">
                <a16:creationId xmlns:a16="http://schemas.microsoft.com/office/drawing/2014/main" id="{D0D20526-06DE-4818-AC7A-058656982A30}"/>
              </a:ext>
            </a:extLst>
          </p:cNvPr>
          <p:cNvSpPr/>
          <p:nvPr/>
        </p:nvSpPr>
        <p:spPr>
          <a:xfrm>
            <a:off x="8822547" y="9350322"/>
            <a:ext cx="195026" cy="345395"/>
          </a:xfrm>
          <a:custGeom>
            <a:avLst/>
            <a:gdLst>
              <a:gd name="connsiteX0" fmla="*/ 3953 w 195026"/>
              <a:gd name="connsiteY0" fmla="*/ 53 h 345395"/>
              <a:gd name="connsiteX1" fmla="*/ 54753 w 195026"/>
              <a:gd name="connsiteY1" fmla="*/ 193728 h 345395"/>
              <a:gd name="connsiteX2" fmla="*/ 191278 w 195026"/>
              <a:gd name="connsiteY2" fmla="*/ 339778 h 345395"/>
              <a:gd name="connsiteX3" fmla="*/ 159528 w 195026"/>
              <a:gd name="connsiteY3" fmla="*/ 317553 h 345395"/>
              <a:gd name="connsiteX4" fmla="*/ 19828 w 195026"/>
              <a:gd name="connsiteY4" fmla="*/ 212778 h 345395"/>
              <a:gd name="connsiteX5" fmla="*/ 3953 w 195026"/>
              <a:gd name="connsiteY5" fmla="*/ 53 h 345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026" h="345395">
                <a:moveTo>
                  <a:pt x="3953" y="53"/>
                </a:moveTo>
                <a:cubicBezTo>
                  <a:pt x="9774" y="-3122"/>
                  <a:pt x="23532" y="137107"/>
                  <a:pt x="54753" y="193728"/>
                </a:cubicBezTo>
                <a:cubicBezTo>
                  <a:pt x="85974" y="250349"/>
                  <a:pt x="173816" y="319141"/>
                  <a:pt x="191278" y="339778"/>
                </a:cubicBezTo>
                <a:cubicBezTo>
                  <a:pt x="208740" y="360415"/>
                  <a:pt x="159528" y="317553"/>
                  <a:pt x="159528" y="317553"/>
                </a:cubicBezTo>
                <a:cubicBezTo>
                  <a:pt x="130953" y="296386"/>
                  <a:pt x="44170" y="258816"/>
                  <a:pt x="19828" y="212778"/>
                </a:cubicBezTo>
                <a:cubicBezTo>
                  <a:pt x="-4514" y="166741"/>
                  <a:pt x="-1868" y="3228"/>
                  <a:pt x="3953" y="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: 図形 1190">
            <a:extLst>
              <a:ext uri="{FF2B5EF4-FFF2-40B4-BE49-F238E27FC236}">
                <a16:creationId xmlns:a16="http://schemas.microsoft.com/office/drawing/2014/main" id="{86B033BE-6C31-4B85-A149-10BFF5C82D18}"/>
              </a:ext>
            </a:extLst>
          </p:cNvPr>
          <p:cNvSpPr/>
          <p:nvPr/>
        </p:nvSpPr>
        <p:spPr>
          <a:xfrm>
            <a:off x="8677256" y="9613263"/>
            <a:ext cx="175006" cy="218302"/>
          </a:xfrm>
          <a:custGeom>
            <a:avLst/>
            <a:gdLst>
              <a:gd name="connsiteX0" fmla="*/ 19 w 175006"/>
              <a:gd name="connsiteY0" fmla="*/ 65725 h 218302"/>
              <a:gd name="connsiteX1" fmla="*/ 66694 w 175006"/>
              <a:gd name="connsiteY1" fmla="*/ 637 h 218302"/>
              <a:gd name="connsiteX2" fmla="*/ 171469 w 175006"/>
              <a:gd name="connsiteY2" fmla="*/ 33975 h 218302"/>
              <a:gd name="connsiteX3" fmla="*/ 150832 w 175006"/>
              <a:gd name="connsiteY3" fmla="*/ 57787 h 218302"/>
              <a:gd name="connsiteX4" fmla="*/ 155594 w 175006"/>
              <a:gd name="connsiteY4" fmla="*/ 172087 h 218302"/>
              <a:gd name="connsiteX5" fmla="*/ 147657 w 175006"/>
              <a:gd name="connsiteY5" fmla="*/ 122875 h 218302"/>
              <a:gd name="connsiteX6" fmla="*/ 119082 w 175006"/>
              <a:gd name="connsiteY6" fmla="*/ 218125 h 218302"/>
              <a:gd name="connsiteX7" fmla="*/ 146069 w 175006"/>
              <a:gd name="connsiteY7" fmla="*/ 94300 h 218302"/>
              <a:gd name="connsiteX8" fmla="*/ 139719 w 175006"/>
              <a:gd name="connsiteY8" fmla="*/ 38737 h 218302"/>
              <a:gd name="connsiteX9" fmla="*/ 60344 w 175006"/>
              <a:gd name="connsiteY9" fmla="*/ 22862 h 218302"/>
              <a:gd name="connsiteX10" fmla="*/ 19 w 175006"/>
              <a:gd name="connsiteY10" fmla="*/ 65725 h 21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006" h="218302">
                <a:moveTo>
                  <a:pt x="19" y="65725"/>
                </a:moveTo>
                <a:cubicBezTo>
                  <a:pt x="1077" y="62021"/>
                  <a:pt x="38119" y="5929"/>
                  <a:pt x="66694" y="637"/>
                </a:cubicBezTo>
                <a:cubicBezTo>
                  <a:pt x="95269" y="-4655"/>
                  <a:pt x="157446" y="24450"/>
                  <a:pt x="171469" y="33975"/>
                </a:cubicBezTo>
                <a:cubicBezTo>
                  <a:pt x="185492" y="43500"/>
                  <a:pt x="153478" y="34768"/>
                  <a:pt x="150832" y="57787"/>
                </a:cubicBezTo>
                <a:cubicBezTo>
                  <a:pt x="148186" y="80806"/>
                  <a:pt x="156123" y="161239"/>
                  <a:pt x="155594" y="172087"/>
                </a:cubicBezTo>
                <a:cubicBezTo>
                  <a:pt x="155065" y="182935"/>
                  <a:pt x="153742" y="115202"/>
                  <a:pt x="147657" y="122875"/>
                </a:cubicBezTo>
                <a:cubicBezTo>
                  <a:pt x="141572" y="130548"/>
                  <a:pt x="119347" y="222887"/>
                  <a:pt x="119082" y="218125"/>
                </a:cubicBezTo>
                <a:cubicBezTo>
                  <a:pt x="118817" y="213363"/>
                  <a:pt x="142630" y="124198"/>
                  <a:pt x="146069" y="94300"/>
                </a:cubicBezTo>
                <a:cubicBezTo>
                  <a:pt x="149508" y="64402"/>
                  <a:pt x="154006" y="50643"/>
                  <a:pt x="139719" y="38737"/>
                </a:cubicBezTo>
                <a:cubicBezTo>
                  <a:pt x="125432" y="26831"/>
                  <a:pt x="78336" y="24714"/>
                  <a:pt x="60344" y="22862"/>
                </a:cubicBezTo>
                <a:cubicBezTo>
                  <a:pt x="42352" y="21010"/>
                  <a:pt x="-1039" y="69429"/>
                  <a:pt x="19" y="657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: 図形 1191">
            <a:extLst>
              <a:ext uri="{FF2B5EF4-FFF2-40B4-BE49-F238E27FC236}">
                <a16:creationId xmlns:a16="http://schemas.microsoft.com/office/drawing/2014/main" id="{35453EB2-6D5B-4CD0-A2FC-F90DDBF0FF54}"/>
              </a:ext>
            </a:extLst>
          </p:cNvPr>
          <p:cNvSpPr/>
          <p:nvPr/>
        </p:nvSpPr>
        <p:spPr>
          <a:xfrm>
            <a:off x="9124868" y="9947082"/>
            <a:ext cx="231131" cy="340439"/>
          </a:xfrm>
          <a:custGeom>
            <a:avLst/>
            <a:gdLst>
              <a:gd name="connsiteX0" fmla="*/ 39770 w 231131"/>
              <a:gd name="connsiteY0" fmla="*/ 193 h 340439"/>
              <a:gd name="connsiteX1" fmla="*/ 82 w 231131"/>
              <a:gd name="connsiteY1" fmla="*/ 236731 h 340439"/>
              <a:gd name="connsiteX2" fmla="*/ 52470 w 231131"/>
              <a:gd name="connsiteY2" fmla="*/ 281181 h 340439"/>
              <a:gd name="connsiteX3" fmla="*/ 230270 w 231131"/>
              <a:gd name="connsiteY3" fmla="*/ 339918 h 340439"/>
              <a:gd name="connsiteX4" fmla="*/ 115970 w 231131"/>
              <a:gd name="connsiteY4" fmla="*/ 306581 h 340439"/>
              <a:gd name="connsiteX5" fmla="*/ 19132 w 231131"/>
              <a:gd name="connsiteY5" fmla="*/ 249431 h 340439"/>
              <a:gd name="connsiteX6" fmla="*/ 15957 w 231131"/>
              <a:gd name="connsiteY6" fmla="*/ 197043 h 340439"/>
              <a:gd name="connsiteX7" fmla="*/ 39770 w 231131"/>
              <a:gd name="connsiteY7" fmla="*/ 193 h 340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131" h="340439">
                <a:moveTo>
                  <a:pt x="39770" y="193"/>
                </a:moveTo>
                <a:cubicBezTo>
                  <a:pt x="37124" y="6808"/>
                  <a:pt x="-2035" y="189900"/>
                  <a:pt x="82" y="236731"/>
                </a:cubicBezTo>
                <a:cubicBezTo>
                  <a:pt x="2199" y="283562"/>
                  <a:pt x="14105" y="263983"/>
                  <a:pt x="52470" y="281181"/>
                </a:cubicBezTo>
                <a:cubicBezTo>
                  <a:pt x="90835" y="298379"/>
                  <a:pt x="219687" y="335685"/>
                  <a:pt x="230270" y="339918"/>
                </a:cubicBezTo>
                <a:cubicBezTo>
                  <a:pt x="240853" y="344151"/>
                  <a:pt x="151160" y="321662"/>
                  <a:pt x="115970" y="306581"/>
                </a:cubicBezTo>
                <a:cubicBezTo>
                  <a:pt x="80780" y="291500"/>
                  <a:pt x="35801" y="267687"/>
                  <a:pt x="19132" y="249431"/>
                </a:cubicBezTo>
                <a:cubicBezTo>
                  <a:pt x="2463" y="231175"/>
                  <a:pt x="12253" y="235408"/>
                  <a:pt x="15957" y="197043"/>
                </a:cubicBezTo>
                <a:cubicBezTo>
                  <a:pt x="19661" y="158678"/>
                  <a:pt x="42416" y="-6422"/>
                  <a:pt x="39770" y="1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: 図形 1192">
            <a:extLst>
              <a:ext uri="{FF2B5EF4-FFF2-40B4-BE49-F238E27FC236}">
                <a16:creationId xmlns:a16="http://schemas.microsoft.com/office/drawing/2014/main" id="{A38AB506-FEF2-4DFF-8000-3F5C715FB7D0}"/>
              </a:ext>
            </a:extLst>
          </p:cNvPr>
          <p:cNvSpPr/>
          <p:nvPr/>
        </p:nvSpPr>
        <p:spPr>
          <a:xfrm>
            <a:off x="9143905" y="10258357"/>
            <a:ext cx="112865" cy="107233"/>
          </a:xfrm>
          <a:custGeom>
            <a:avLst/>
            <a:gdLst>
              <a:gd name="connsiteX0" fmla="*/ 95 w 112865"/>
              <a:gd name="connsiteY0" fmla="*/ 68 h 107233"/>
              <a:gd name="connsiteX1" fmla="*/ 52483 w 112865"/>
              <a:gd name="connsiteY1" fmla="*/ 88968 h 107233"/>
              <a:gd name="connsiteX2" fmla="*/ 112808 w 112865"/>
              <a:gd name="connsiteY2" fmla="*/ 106431 h 107233"/>
              <a:gd name="connsiteX3" fmla="*/ 41370 w 112865"/>
              <a:gd name="connsiteY3" fmla="*/ 74681 h 107233"/>
              <a:gd name="connsiteX4" fmla="*/ 95 w 112865"/>
              <a:gd name="connsiteY4" fmla="*/ 68 h 10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865" h="107233">
                <a:moveTo>
                  <a:pt x="95" y="68"/>
                </a:moveTo>
                <a:cubicBezTo>
                  <a:pt x="1947" y="2449"/>
                  <a:pt x="33698" y="71241"/>
                  <a:pt x="52483" y="88968"/>
                </a:cubicBezTo>
                <a:cubicBezTo>
                  <a:pt x="71268" y="106695"/>
                  <a:pt x="114660" y="108812"/>
                  <a:pt x="112808" y="106431"/>
                </a:cubicBezTo>
                <a:cubicBezTo>
                  <a:pt x="110956" y="104050"/>
                  <a:pt x="59097" y="91350"/>
                  <a:pt x="41370" y="74681"/>
                </a:cubicBezTo>
                <a:cubicBezTo>
                  <a:pt x="23643" y="58012"/>
                  <a:pt x="-1757" y="-2313"/>
                  <a:pt x="95" y="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: 図形 1193">
            <a:extLst>
              <a:ext uri="{FF2B5EF4-FFF2-40B4-BE49-F238E27FC236}">
                <a16:creationId xmlns:a16="http://schemas.microsoft.com/office/drawing/2014/main" id="{0D3DCDD0-47BA-422D-87CB-B67C9D335A3A}"/>
              </a:ext>
            </a:extLst>
          </p:cNvPr>
          <p:cNvSpPr/>
          <p:nvPr/>
        </p:nvSpPr>
        <p:spPr>
          <a:xfrm>
            <a:off x="9159246" y="10381822"/>
            <a:ext cx="154869" cy="73722"/>
          </a:xfrm>
          <a:custGeom>
            <a:avLst/>
            <a:gdLst>
              <a:gd name="connsiteX0" fmla="*/ 3804 w 154869"/>
              <a:gd name="connsiteY0" fmla="*/ 428 h 73722"/>
              <a:gd name="connsiteX1" fmla="*/ 57779 w 154869"/>
              <a:gd name="connsiteY1" fmla="*/ 32178 h 73722"/>
              <a:gd name="connsiteX2" fmla="*/ 154617 w 154869"/>
              <a:gd name="connsiteY2" fmla="*/ 46466 h 73722"/>
              <a:gd name="connsiteX3" fmla="*/ 83179 w 154869"/>
              <a:gd name="connsiteY3" fmla="*/ 46466 h 73722"/>
              <a:gd name="connsiteX4" fmla="*/ 629 w 154869"/>
              <a:gd name="connsiteY4" fmla="*/ 73453 h 73722"/>
              <a:gd name="connsiteX5" fmla="*/ 129217 w 154869"/>
              <a:gd name="connsiteY5" fmla="*/ 57578 h 73722"/>
              <a:gd name="connsiteX6" fmla="*/ 3804 w 154869"/>
              <a:gd name="connsiteY6" fmla="*/ 428 h 7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869" h="73722">
                <a:moveTo>
                  <a:pt x="3804" y="428"/>
                </a:moveTo>
                <a:cubicBezTo>
                  <a:pt x="-8102" y="-3805"/>
                  <a:pt x="32644" y="24505"/>
                  <a:pt x="57779" y="32178"/>
                </a:cubicBezTo>
                <a:cubicBezTo>
                  <a:pt x="82914" y="39851"/>
                  <a:pt x="150384" y="44085"/>
                  <a:pt x="154617" y="46466"/>
                </a:cubicBezTo>
                <a:cubicBezTo>
                  <a:pt x="158850" y="48847"/>
                  <a:pt x="108844" y="41968"/>
                  <a:pt x="83179" y="46466"/>
                </a:cubicBezTo>
                <a:cubicBezTo>
                  <a:pt x="57514" y="50964"/>
                  <a:pt x="-7044" y="71601"/>
                  <a:pt x="629" y="73453"/>
                </a:cubicBezTo>
                <a:cubicBezTo>
                  <a:pt x="8302" y="75305"/>
                  <a:pt x="125513" y="67368"/>
                  <a:pt x="129217" y="57578"/>
                </a:cubicBezTo>
                <a:cubicBezTo>
                  <a:pt x="132921" y="47789"/>
                  <a:pt x="15710" y="4661"/>
                  <a:pt x="3804" y="4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: 図形 1195">
            <a:extLst>
              <a:ext uri="{FF2B5EF4-FFF2-40B4-BE49-F238E27FC236}">
                <a16:creationId xmlns:a16="http://schemas.microsoft.com/office/drawing/2014/main" id="{CF34D7B8-E514-4936-99D1-20301C126530}"/>
              </a:ext>
            </a:extLst>
          </p:cNvPr>
          <p:cNvSpPr/>
          <p:nvPr/>
        </p:nvSpPr>
        <p:spPr>
          <a:xfrm>
            <a:off x="9011738" y="10705291"/>
            <a:ext cx="208107" cy="18673"/>
          </a:xfrm>
          <a:custGeom>
            <a:avLst/>
            <a:gdLst>
              <a:gd name="connsiteX0" fmla="*/ 500 w 208107"/>
              <a:gd name="connsiteY0" fmla="*/ 13509 h 18673"/>
              <a:gd name="connsiteX1" fmla="*/ 152900 w 208107"/>
              <a:gd name="connsiteY1" fmla="*/ 18272 h 18673"/>
              <a:gd name="connsiteX2" fmla="*/ 206875 w 208107"/>
              <a:gd name="connsiteY2" fmla="*/ 3984 h 18673"/>
              <a:gd name="connsiteX3" fmla="*/ 108450 w 208107"/>
              <a:gd name="connsiteY3" fmla="*/ 809 h 18673"/>
              <a:gd name="connsiteX4" fmla="*/ 500 w 208107"/>
              <a:gd name="connsiteY4" fmla="*/ 13509 h 18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8107" h="18673">
                <a:moveTo>
                  <a:pt x="500" y="13509"/>
                </a:moveTo>
                <a:cubicBezTo>
                  <a:pt x="7908" y="16420"/>
                  <a:pt x="118504" y="19860"/>
                  <a:pt x="152900" y="18272"/>
                </a:cubicBezTo>
                <a:cubicBezTo>
                  <a:pt x="187296" y="16685"/>
                  <a:pt x="214283" y="6894"/>
                  <a:pt x="206875" y="3984"/>
                </a:cubicBezTo>
                <a:cubicBezTo>
                  <a:pt x="199467" y="1073"/>
                  <a:pt x="147079" y="-1308"/>
                  <a:pt x="108450" y="809"/>
                </a:cubicBezTo>
                <a:cubicBezTo>
                  <a:pt x="69821" y="2926"/>
                  <a:pt x="-6908" y="10598"/>
                  <a:pt x="500" y="135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: 図形 1196">
            <a:extLst>
              <a:ext uri="{FF2B5EF4-FFF2-40B4-BE49-F238E27FC236}">
                <a16:creationId xmlns:a16="http://schemas.microsoft.com/office/drawing/2014/main" id="{81CBCE54-A226-4C75-9213-330D49DEBA25}"/>
              </a:ext>
            </a:extLst>
          </p:cNvPr>
          <p:cNvSpPr/>
          <p:nvPr/>
        </p:nvSpPr>
        <p:spPr>
          <a:xfrm>
            <a:off x="9104235" y="10520275"/>
            <a:ext cx="78047" cy="177744"/>
          </a:xfrm>
          <a:custGeom>
            <a:avLst/>
            <a:gdLst>
              <a:gd name="connsiteX0" fmla="*/ 77865 w 78047"/>
              <a:gd name="connsiteY0" fmla="*/ 88 h 177744"/>
              <a:gd name="connsiteX1" fmla="*/ 22303 w 78047"/>
              <a:gd name="connsiteY1" fmla="*/ 71525 h 177744"/>
              <a:gd name="connsiteX2" fmla="*/ 44528 w 78047"/>
              <a:gd name="connsiteY2" fmla="*/ 101688 h 177744"/>
              <a:gd name="connsiteX3" fmla="*/ 71515 w 78047"/>
              <a:gd name="connsiteY3" fmla="*/ 176300 h 177744"/>
              <a:gd name="connsiteX4" fmla="*/ 61990 w 78047"/>
              <a:gd name="connsiteY4" fmla="*/ 146138 h 177744"/>
              <a:gd name="connsiteX5" fmla="*/ 78 w 78047"/>
              <a:gd name="connsiteY5" fmla="*/ 87400 h 177744"/>
              <a:gd name="connsiteX6" fmla="*/ 77865 w 78047"/>
              <a:gd name="connsiteY6" fmla="*/ 88 h 177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8047" h="177744">
                <a:moveTo>
                  <a:pt x="77865" y="88"/>
                </a:moveTo>
                <a:cubicBezTo>
                  <a:pt x="81569" y="-2558"/>
                  <a:pt x="27859" y="54592"/>
                  <a:pt x="22303" y="71525"/>
                </a:cubicBezTo>
                <a:cubicBezTo>
                  <a:pt x="16747" y="88458"/>
                  <a:pt x="36326" y="84226"/>
                  <a:pt x="44528" y="101688"/>
                </a:cubicBezTo>
                <a:cubicBezTo>
                  <a:pt x="52730" y="119150"/>
                  <a:pt x="68605" y="168892"/>
                  <a:pt x="71515" y="176300"/>
                </a:cubicBezTo>
                <a:cubicBezTo>
                  <a:pt x="74425" y="183708"/>
                  <a:pt x="73896" y="160955"/>
                  <a:pt x="61990" y="146138"/>
                </a:cubicBezTo>
                <a:cubicBezTo>
                  <a:pt x="50084" y="131321"/>
                  <a:pt x="-2303" y="109096"/>
                  <a:pt x="78" y="87400"/>
                </a:cubicBezTo>
                <a:cubicBezTo>
                  <a:pt x="2459" y="65704"/>
                  <a:pt x="74161" y="2734"/>
                  <a:pt x="77865" y="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: 図形 1197">
            <a:extLst>
              <a:ext uri="{FF2B5EF4-FFF2-40B4-BE49-F238E27FC236}">
                <a16:creationId xmlns:a16="http://schemas.microsoft.com/office/drawing/2014/main" id="{B6BD344B-23D2-471A-9592-8BE0305B9625}"/>
              </a:ext>
            </a:extLst>
          </p:cNvPr>
          <p:cNvSpPr/>
          <p:nvPr/>
        </p:nvSpPr>
        <p:spPr>
          <a:xfrm>
            <a:off x="8911860" y="10582306"/>
            <a:ext cx="236512" cy="129037"/>
          </a:xfrm>
          <a:custGeom>
            <a:avLst/>
            <a:gdLst>
              <a:gd name="connsiteX0" fmla="*/ 365 w 236512"/>
              <a:gd name="connsiteY0" fmla="*/ 96807 h 129037"/>
              <a:gd name="connsiteX1" fmla="*/ 151178 w 236512"/>
              <a:gd name="connsiteY1" fmla="*/ 123794 h 129037"/>
              <a:gd name="connsiteX2" fmla="*/ 233728 w 236512"/>
              <a:gd name="connsiteY2" fmla="*/ 126969 h 129037"/>
              <a:gd name="connsiteX3" fmla="*/ 214678 w 236512"/>
              <a:gd name="connsiteY3" fmla="*/ 99982 h 129037"/>
              <a:gd name="connsiteX4" fmla="*/ 190865 w 236512"/>
              <a:gd name="connsiteY4" fmla="*/ 6319 h 129037"/>
              <a:gd name="connsiteX5" fmla="*/ 136890 w 236512"/>
              <a:gd name="connsiteY5" fmla="*/ 9494 h 129037"/>
              <a:gd name="connsiteX6" fmla="*/ 82915 w 236512"/>
              <a:gd name="connsiteY6" fmla="*/ 17432 h 129037"/>
              <a:gd name="connsiteX7" fmla="*/ 165465 w 236512"/>
              <a:gd name="connsiteY7" fmla="*/ 15844 h 129037"/>
              <a:gd name="connsiteX8" fmla="*/ 198803 w 236512"/>
              <a:gd name="connsiteY8" fmla="*/ 52357 h 129037"/>
              <a:gd name="connsiteX9" fmla="*/ 198803 w 236512"/>
              <a:gd name="connsiteY9" fmla="*/ 109507 h 129037"/>
              <a:gd name="connsiteX10" fmla="*/ 148003 w 236512"/>
              <a:gd name="connsiteY10" fmla="*/ 119032 h 129037"/>
              <a:gd name="connsiteX11" fmla="*/ 109903 w 236512"/>
              <a:gd name="connsiteY11" fmla="*/ 119032 h 129037"/>
              <a:gd name="connsiteX12" fmla="*/ 365 w 236512"/>
              <a:gd name="connsiteY12" fmla="*/ 96807 h 129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6512" h="129037">
                <a:moveTo>
                  <a:pt x="365" y="96807"/>
                </a:moveTo>
                <a:cubicBezTo>
                  <a:pt x="7244" y="97601"/>
                  <a:pt x="112284" y="118767"/>
                  <a:pt x="151178" y="123794"/>
                </a:cubicBezTo>
                <a:cubicBezTo>
                  <a:pt x="190072" y="128821"/>
                  <a:pt x="223145" y="130938"/>
                  <a:pt x="233728" y="126969"/>
                </a:cubicBezTo>
                <a:cubicBezTo>
                  <a:pt x="244311" y="123000"/>
                  <a:pt x="221822" y="120090"/>
                  <a:pt x="214678" y="99982"/>
                </a:cubicBezTo>
                <a:cubicBezTo>
                  <a:pt x="207534" y="79874"/>
                  <a:pt x="203830" y="21400"/>
                  <a:pt x="190865" y="6319"/>
                </a:cubicBezTo>
                <a:cubicBezTo>
                  <a:pt x="177900" y="-8762"/>
                  <a:pt x="154882" y="7642"/>
                  <a:pt x="136890" y="9494"/>
                </a:cubicBezTo>
                <a:cubicBezTo>
                  <a:pt x="118898" y="11346"/>
                  <a:pt x="78153" y="16374"/>
                  <a:pt x="82915" y="17432"/>
                </a:cubicBezTo>
                <a:cubicBezTo>
                  <a:pt x="87677" y="18490"/>
                  <a:pt x="146150" y="10023"/>
                  <a:pt x="165465" y="15844"/>
                </a:cubicBezTo>
                <a:cubicBezTo>
                  <a:pt x="184780" y="21665"/>
                  <a:pt x="193247" y="36747"/>
                  <a:pt x="198803" y="52357"/>
                </a:cubicBezTo>
                <a:cubicBezTo>
                  <a:pt x="204359" y="67967"/>
                  <a:pt x="207270" y="98395"/>
                  <a:pt x="198803" y="109507"/>
                </a:cubicBezTo>
                <a:cubicBezTo>
                  <a:pt x="190336" y="120619"/>
                  <a:pt x="162820" y="117445"/>
                  <a:pt x="148003" y="119032"/>
                </a:cubicBezTo>
                <a:cubicBezTo>
                  <a:pt x="133186" y="120619"/>
                  <a:pt x="134245" y="121413"/>
                  <a:pt x="109903" y="119032"/>
                </a:cubicBezTo>
                <a:cubicBezTo>
                  <a:pt x="85561" y="116651"/>
                  <a:pt x="-6514" y="96013"/>
                  <a:pt x="365" y="968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: 図形 1198">
            <a:extLst>
              <a:ext uri="{FF2B5EF4-FFF2-40B4-BE49-F238E27FC236}">
                <a16:creationId xmlns:a16="http://schemas.microsoft.com/office/drawing/2014/main" id="{CA88A411-FC6A-4342-A597-7AED9B771E89}"/>
              </a:ext>
            </a:extLst>
          </p:cNvPr>
          <p:cNvSpPr/>
          <p:nvPr/>
        </p:nvSpPr>
        <p:spPr>
          <a:xfrm>
            <a:off x="2828928" y="9307875"/>
            <a:ext cx="301638" cy="1547435"/>
          </a:xfrm>
          <a:custGeom>
            <a:avLst/>
            <a:gdLst>
              <a:gd name="connsiteX0" fmla="*/ 98422 w 301638"/>
              <a:gd name="connsiteY0" fmla="*/ 1225 h 1547435"/>
              <a:gd name="connsiteX1" fmla="*/ 250822 w 301638"/>
              <a:gd name="connsiteY1" fmla="*/ 566375 h 1547435"/>
              <a:gd name="connsiteX2" fmla="*/ 219072 w 301638"/>
              <a:gd name="connsiteY2" fmla="*/ 896575 h 1547435"/>
              <a:gd name="connsiteX3" fmla="*/ 3172 w 301638"/>
              <a:gd name="connsiteY3" fmla="*/ 1531575 h 1547435"/>
              <a:gd name="connsiteX4" fmla="*/ 104772 w 301638"/>
              <a:gd name="connsiteY4" fmla="*/ 1302975 h 1547435"/>
              <a:gd name="connsiteX5" fmla="*/ 301622 w 301638"/>
              <a:gd name="connsiteY5" fmla="*/ 731475 h 1547435"/>
              <a:gd name="connsiteX6" fmla="*/ 98422 w 301638"/>
              <a:gd name="connsiteY6" fmla="*/ 1225 h 1547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638" h="1547435">
                <a:moveTo>
                  <a:pt x="98422" y="1225"/>
                </a:moveTo>
                <a:cubicBezTo>
                  <a:pt x="89955" y="-26292"/>
                  <a:pt x="230714" y="417150"/>
                  <a:pt x="250822" y="566375"/>
                </a:cubicBezTo>
                <a:cubicBezTo>
                  <a:pt x="270930" y="715600"/>
                  <a:pt x="260347" y="735709"/>
                  <a:pt x="219072" y="896575"/>
                </a:cubicBezTo>
                <a:cubicBezTo>
                  <a:pt x="177797" y="1057441"/>
                  <a:pt x="22222" y="1463842"/>
                  <a:pt x="3172" y="1531575"/>
                </a:cubicBezTo>
                <a:cubicBezTo>
                  <a:pt x="-15878" y="1599308"/>
                  <a:pt x="55030" y="1436325"/>
                  <a:pt x="104772" y="1302975"/>
                </a:cubicBezTo>
                <a:cubicBezTo>
                  <a:pt x="154514" y="1169625"/>
                  <a:pt x="299505" y="950550"/>
                  <a:pt x="301622" y="731475"/>
                </a:cubicBezTo>
                <a:cubicBezTo>
                  <a:pt x="303739" y="512400"/>
                  <a:pt x="106889" y="28742"/>
                  <a:pt x="98422" y="122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: 図形 1199">
            <a:extLst>
              <a:ext uri="{FF2B5EF4-FFF2-40B4-BE49-F238E27FC236}">
                <a16:creationId xmlns:a16="http://schemas.microsoft.com/office/drawing/2014/main" id="{B27531A3-B551-41C4-BD98-10942758FD3A}"/>
              </a:ext>
            </a:extLst>
          </p:cNvPr>
          <p:cNvSpPr/>
          <p:nvPr/>
        </p:nvSpPr>
        <p:spPr>
          <a:xfrm>
            <a:off x="6247128" y="9143798"/>
            <a:ext cx="224079" cy="971744"/>
          </a:xfrm>
          <a:custGeom>
            <a:avLst/>
            <a:gdLst>
              <a:gd name="connsiteX0" fmla="*/ 1272 w 224079"/>
              <a:gd name="connsiteY0" fmla="*/ 202 h 971744"/>
              <a:gd name="connsiteX1" fmla="*/ 58422 w 224079"/>
              <a:gd name="connsiteY1" fmla="*/ 444702 h 971744"/>
              <a:gd name="connsiteX2" fmla="*/ 90172 w 224079"/>
              <a:gd name="connsiteY2" fmla="*/ 749502 h 971744"/>
              <a:gd name="connsiteX3" fmla="*/ 223522 w 224079"/>
              <a:gd name="connsiteY3" fmla="*/ 965402 h 971744"/>
              <a:gd name="connsiteX4" fmla="*/ 33022 w 224079"/>
              <a:gd name="connsiteY4" fmla="*/ 501852 h 971744"/>
              <a:gd name="connsiteX5" fmla="*/ 1272 w 224079"/>
              <a:gd name="connsiteY5" fmla="*/ 202 h 971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079" h="971744">
                <a:moveTo>
                  <a:pt x="1272" y="202"/>
                </a:moveTo>
                <a:cubicBezTo>
                  <a:pt x="5505" y="-9323"/>
                  <a:pt x="43605" y="319819"/>
                  <a:pt x="58422" y="444702"/>
                </a:cubicBezTo>
                <a:cubicBezTo>
                  <a:pt x="73239" y="569585"/>
                  <a:pt x="62655" y="662719"/>
                  <a:pt x="90172" y="749502"/>
                </a:cubicBezTo>
                <a:cubicBezTo>
                  <a:pt x="117689" y="836285"/>
                  <a:pt x="233047" y="1006677"/>
                  <a:pt x="223522" y="965402"/>
                </a:cubicBezTo>
                <a:cubicBezTo>
                  <a:pt x="213997" y="924127"/>
                  <a:pt x="63714" y="664835"/>
                  <a:pt x="33022" y="501852"/>
                </a:cubicBezTo>
                <a:cubicBezTo>
                  <a:pt x="2330" y="338869"/>
                  <a:pt x="-2961" y="9727"/>
                  <a:pt x="1272" y="2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: 図形 1200">
            <a:extLst>
              <a:ext uri="{FF2B5EF4-FFF2-40B4-BE49-F238E27FC236}">
                <a16:creationId xmlns:a16="http://schemas.microsoft.com/office/drawing/2014/main" id="{FC71558E-A2EE-4D00-8192-B9D4E039DD04}"/>
              </a:ext>
            </a:extLst>
          </p:cNvPr>
          <p:cNvSpPr/>
          <p:nvPr/>
        </p:nvSpPr>
        <p:spPr>
          <a:xfrm>
            <a:off x="5940825" y="10129338"/>
            <a:ext cx="522103" cy="585995"/>
          </a:xfrm>
          <a:custGeom>
            <a:avLst/>
            <a:gdLst>
              <a:gd name="connsiteX0" fmla="*/ 521358 w 522103"/>
              <a:gd name="connsiteY0" fmla="*/ 1029 h 585995"/>
              <a:gd name="connsiteX1" fmla="*/ 368958 w 522103"/>
              <a:gd name="connsiteY1" fmla="*/ 244445 h 585995"/>
              <a:gd name="connsiteX2" fmla="*/ 13358 w 522103"/>
              <a:gd name="connsiteY2" fmla="*/ 572529 h 585995"/>
              <a:gd name="connsiteX3" fmla="*/ 98025 w 522103"/>
              <a:gd name="connsiteY3" fmla="*/ 504795 h 585995"/>
              <a:gd name="connsiteX4" fmla="*/ 313925 w 522103"/>
              <a:gd name="connsiteY4" fmla="*/ 337579 h 585995"/>
              <a:gd name="connsiteX5" fmla="*/ 521358 w 522103"/>
              <a:gd name="connsiteY5" fmla="*/ 1029 h 58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2103" h="585995">
                <a:moveTo>
                  <a:pt x="521358" y="1029"/>
                </a:moveTo>
                <a:cubicBezTo>
                  <a:pt x="530530" y="-14493"/>
                  <a:pt x="453625" y="149195"/>
                  <a:pt x="368958" y="244445"/>
                </a:cubicBezTo>
                <a:cubicBezTo>
                  <a:pt x="284291" y="339695"/>
                  <a:pt x="58513" y="529137"/>
                  <a:pt x="13358" y="572529"/>
                </a:cubicBezTo>
                <a:cubicBezTo>
                  <a:pt x="-31797" y="615921"/>
                  <a:pt x="47931" y="543953"/>
                  <a:pt x="98025" y="504795"/>
                </a:cubicBezTo>
                <a:cubicBezTo>
                  <a:pt x="148119" y="465637"/>
                  <a:pt x="240900" y="422951"/>
                  <a:pt x="313925" y="337579"/>
                </a:cubicBezTo>
                <a:cubicBezTo>
                  <a:pt x="386950" y="252207"/>
                  <a:pt x="512186" y="16551"/>
                  <a:pt x="521358" y="10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: 図形 1201">
            <a:extLst>
              <a:ext uri="{FF2B5EF4-FFF2-40B4-BE49-F238E27FC236}">
                <a16:creationId xmlns:a16="http://schemas.microsoft.com/office/drawing/2014/main" id="{7CF115DB-D32E-4402-9167-DE01CA82BE7A}"/>
              </a:ext>
            </a:extLst>
          </p:cNvPr>
          <p:cNvSpPr/>
          <p:nvPr/>
        </p:nvSpPr>
        <p:spPr>
          <a:xfrm>
            <a:off x="4756459" y="10716532"/>
            <a:ext cx="1189352" cy="621103"/>
          </a:xfrm>
          <a:custGeom>
            <a:avLst/>
            <a:gdLst>
              <a:gd name="connsiteX0" fmla="*/ 1180791 w 1189352"/>
              <a:gd name="connsiteY0" fmla="*/ 4385 h 621103"/>
              <a:gd name="connsiteX1" fmla="*/ 873874 w 1189352"/>
              <a:gd name="connsiteY1" fmla="*/ 201235 h 621103"/>
              <a:gd name="connsiteX2" fmla="*/ 511924 w 1189352"/>
              <a:gd name="connsiteY2" fmla="*/ 381151 h 621103"/>
              <a:gd name="connsiteX3" fmla="*/ 18741 w 1189352"/>
              <a:gd name="connsiteY3" fmla="*/ 609751 h 621103"/>
              <a:gd name="connsiteX4" fmla="*/ 143624 w 1189352"/>
              <a:gd name="connsiteY4" fmla="*/ 567418 h 621103"/>
              <a:gd name="connsiteX5" fmla="*/ 524624 w 1189352"/>
              <a:gd name="connsiteY5" fmla="*/ 402318 h 621103"/>
              <a:gd name="connsiteX6" fmla="*/ 1180791 w 1189352"/>
              <a:gd name="connsiteY6" fmla="*/ 4385 h 621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9352" h="621103">
                <a:moveTo>
                  <a:pt x="1180791" y="4385"/>
                </a:moveTo>
                <a:cubicBezTo>
                  <a:pt x="1238999" y="-29129"/>
                  <a:pt x="985352" y="138441"/>
                  <a:pt x="873874" y="201235"/>
                </a:cubicBezTo>
                <a:cubicBezTo>
                  <a:pt x="762396" y="264029"/>
                  <a:pt x="654446" y="313065"/>
                  <a:pt x="511924" y="381151"/>
                </a:cubicBezTo>
                <a:cubicBezTo>
                  <a:pt x="369402" y="449237"/>
                  <a:pt x="80124" y="578707"/>
                  <a:pt x="18741" y="609751"/>
                </a:cubicBezTo>
                <a:cubicBezTo>
                  <a:pt x="-42642" y="640795"/>
                  <a:pt x="59310" y="601990"/>
                  <a:pt x="143624" y="567418"/>
                </a:cubicBezTo>
                <a:cubicBezTo>
                  <a:pt x="227938" y="532846"/>
                  <a:pt x="353527" y="493687"/>
                  <a:pt x="524624" y="402318"/>
                </a:cubicBezTo>
                <a:cubicBezTo>
                  <a:pt x="695721" y="310949"/>
                  <a:pt x="1122583" y="37899"/>
                  <a:pt x="1180791" y="43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: 図形 1202">
            <a:extLst>
              <a:ext uri="{FF2B5EF4-FFF2-40B4-BE49-F238E27FC236}">
                <a16:creationId xmlns:a16="http://schemas.microsoft.com/office/drawing/2014/main" id="{CF145F2D-EADD-4981-AADE-E09171B33C92}"/>
              </a:ext>
            </a:extLst>
          </p:cNvPr>
          <p:cNvSpPr/>
          <p:nvPr/>
        </p:nvSpPr>
        <p:spPr>
          <a:xfrm>
            <a:off x="6472726" y="10132251"/>
            <a:ext cx="247003" cy="441545"/>
          </a:xfrm>
          <a:custGeom>
            <a:avLst/>
            <a:gdLst>
              <a:gd name="connsiteX0" fmla="*/ 41 w 247003"/>
              <a:gd name="connsiteY0" fmla="*/ 232 h 441545"/>
              <a:gd name="connsiteX1" fmla="*/ 50841 w 247003"/>
              <a:gd name="connsiteY1" fmla="*/ 169566 h 441545"/>
              <a:gd name="connsiteX2" fmla="*/ 101641 w 247003"/>
              <a:gd name="connsiteY2" fmla="*/ 214016 h 441545"/>
              <a:gd name="connsiteX3" fmla="*/ 156674 w 247003"/>
              <a:gd name="connsiteY3" fmla="*/ 224599 h 441545"/>
              <a:gd name="connsiteX4" fmla="*/ 160907 w 247003"/>
              <a:gd name="connsiteY4" fmla="*/ 332549 h 441545"/>
              <a:gd name="connsiteX5" fmla="*/ 184191 w 247003"/>
              <a:gd name="connsiteY5" fmla="*/ 436266 h 441545"/>
              <a:gd name="connsiteX6" fmla="*/ 237107 w 247003"/>
              <a:gd name="connsiteY6" fmla="*/ 415099 h 441545"/>
              <a:gd name="connsiteX7" fmla="*/ 243457 w 247003"/>
              <a:gd name="connsiteY7" fmla="*/ 419332 h 441545"/>
              <a:gd name="connsiteX8" fmla="*/ 196891 w 247003"/>
              <a:gd name="connsiteY8" fmla="*/ 438382 h 441545"/>
              <a:gd name="connsiteX9" fmla="*/ 148207 w 247003"/>
              <a:gd name="connsiteY9" fmla="*/ 345249 h 441545"/>
              <a:gd name="connsiteX10" fmla="*/ 127041 w 247003"/>
              <a:gd name="connsiteY10" fmla="*/ 247882 h 441545"/>
              <a:gd name="connsiteX11" fmla="*/ 59307 w 247003"/>
              <a:gd name="connsiteY11" fmla="*/ 209782 h 441545"/>
              <a:gd name="connsiteX12" fmla="*/ 41 w 247003"/>
              <a:gd name="connsiteY12" fmla="*/ 232 h 441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7003" h="441545">
                <a:moveTo>
                  <a:pt x="41" y="232"/>
                </a:moveTo>
                <a:cubicBezTo>
                  <a:pt x="-1370" y="-6471"/>
                  <a:pt x="33908" y="133935"/>
                  <a:pt x="50841" y="169566"/>
                </a:cubicBezTo>
                <a:cubicBezTo>
                  <a:pt x="67774" y="205197"/>
                  <a:pt x="84002" y="204844"/>
                  <a:pt x="101641" y="214016"/>
                </a:cubicBezTo>
                <a:cubicBezTo>
                  <a:pt x="119280" y="223188"/>
                  <a:pt x="146796" y="204844"/>
                  <a:pt x="156674" y="224599"/>
                </a:cubicBezTo>
                <a:cubicBezTo>
                  <a:pt x="166552" y="244355"/>
                  <a:pt x="156321" y="297271"/>
                  <a:pt x="160907" y="332549"/>
                </a:cubicBezTo>
                <a:cubicBezTo>
                  <a:pt x="165493" y="367827"/>
                  <a:pt x="171491" y="422508"/>
                  <a:pt x="184191" y="436266"/>
                </a:cubicBezTo>
                <a:cubicBezTo>
                  <a:pt x="196891" y="450024"/>
                  <a:pt x="227229" y="417921"/>
                  <a:pt x="237107" y="415099"/>
                </a:cubicBezTo>
                <a:cubicBezTo>
                  <a:pt x="246985" y="412277"/>
                  <a:pt x="250160" y="415452"/>
                  <a:pt x="243457" y="419332"/>
                </a:cubicBezTo>
                <a:cubicBezTo>
                  <a:pt x="236754" y="423212"/>
                  <a:pt x="212766" y="450729"/>
                  <a:pt x="196891" y="438382"/>
                </a:cubicBezTo>
                <a:cubicBezTo>
                  <a:pt x="181016" y="426035"/>
                  <a:pt x="159849" y="376999"/>
                  <a:pt x="148207" y="345249"/>
                </a:cubicBezTo>
                <a:cubicBezTo>
                  <a:pt x="136565" y="313499"/>
                  <a:pt x="141858" y="270460"/>
                  <a:pt x="127041" y="247882"/>
                </a:cubicBezTo>
                <a:cubicBezTo>
                  <a:pt x="112224" y="225304"/>
                  <a:pt x="80121" y="252115"/>
                  <a:pt x="59307" y="209782"/>
                </a:cubicBezTo>
                <a:cubicBezTo>
                  <a:pt x="38493" y="167449"/>
                  <a:pt x="1452" y="6935"/>
                  <a:pt x="41" y="2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: 図形 1204">
            <a:extLst>
              <a:ext uri="{FF2B5EF4-FFF2-40B4-BE49-F238E27FC236}">
                <a16:creationId xmlns:a16="http://schemas.microsoft.com/office/drawing/2014/main" id="{57C0B32A-EE9D-4680-A908-EBA070CE09D7}"/>
              </a:ext>
            </a:extLst>
          </p:cNvPr>
          <p:cNvSpPr/>
          <p:nvPr/>
        </p:nvSpPr>
        <p:spPr>
          <a:xfrm>
            <a:off x="6727627" y="10533566"/>
            <a:ext cx="352328" cy="794834"/>
          </a:xfrm>
          <a:custGeom>
            <a:avLst/>
            <a:gdLst>
              <a:gd name="connsiteX0" fmla="*/ 26656 w 352328"/>
              <a:gd name="connsiteY0" fmla="*/ 1084 h 794834"/>
              <a:gd name="connsiteX1" fmla="*/ 11840 w 352328"/>
              <a:gd name="connsiteY1" fmla="*/ 109034 h 794834"/>
              <a:gd name="connsiteX2" fmla="*/ 85923 w 352328"/>
              <a:gd name="connsiteY2" fmla="*/ 187351 h 794834"/>
              <a:gd name="connsiteX3" fmla="*/ 166356 w 352328"/>
              <a:gd name="connsiteY3" fmla="*/ 329167 h 794834"/>
              <a:gd name="connsiteX4" fmla="*/ 299706 w 352328"/>
              <a:gd name="connsiteY4" fmla="*/ 623384 h 794834"/>
              <a:gd name="connsiteX5" fmla="*/ 308173 w 352328"/>
              <a:gd name="connsiteY5" fmla="*/ 794834 h 794834"/>
              <a:gd name="connsiteX6" fmla="*/ 335690 w 352328"/>
              <a:gd name="connsiteY6" fmla="*/ 621267 h 794834"/>
              <a:gd name="connsiteX7" fmla="*/ 22423 w 352328"/>
              <a:gd name="connsiteY7" fmla="*/ 92101 h 794834"/>
              <a:gd name="connsiteX8" fmla="*/ 26656 w 352328"/>
              <a:gd name="connsiteY8" fmla="*/ 1084 h 79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2328" h="794834">
                <a:moveTo>
                  <a:pt x="26656" y="1084"/>
                </a:moveTo>
                <a:cubicBezTo>
                  <a:pt x="24892" y="3906"/>
                  <a:pt x="1962" y="77990"/>
                  <a:pt x="11840" y="109034"/>
                </a:cubicBezTo>
                <a:cubicBezTo>
                  <a:pt x="21718" y="140078"/>
                  <a:pt x="60170" y="150662"/>
                  <a:pt x="85923" y="187351"/>
                </a:cubicBezTo>
                <a:cubicBezTo>
                  <a:pt x="111676" y="224040"/>
                  <a:pt x="130726" y="256495"/>
                  <a:pt x="166356" y="329167"/>
                </a:cubicBezTo>
                <a:cubicBezTo>
                  <a:pt x="201987" y="401839"/>
                  <a:pt x="276070" y="545773"/>
                  <a:pt x="299706" y="623384"/>
                </a:cubicBezTo>
                <a:cubicBezTo>
                  <a:pt x="323342" y="700995"/>
                  <a:pt x="302176" y="795187"/>
                  <a:pt x="308173" y="794834"/>
                </a:cubicBezTo>
                <a:cubicBezTo>
                  <a:pt x="314170" y="794481"/>
                  <a:pt x="383315" y="738389"/>
                  <a:pt x="335690" y="621267"/>
                </a:cubicBezTo>
                <a:cubicBezTo>
                  <a:pt x="288065" y="504145"/>
                  <a:pt x="76045" y="190526"/>
                  <a:pt x="22423" y="92101"/>
                </a:cubicBezTo>
                <a:cubicBezTo>
                  <a:pt x="-31199" y="-6324"/>
                  <a:pt x="28420" y="-1738"/>
                  <a:pt x="26656" y="10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: 図形 1205">
            <a:extLst>
              <a:ext uri="{FF2B5EF4-FFF2-40B4-BE49-F238E27FC236}">
                <a16:creationId xmlns:a16="http://schemas.microsoft.com/office/drawing/2014/main" id="{75D6700F-DB60-4AE2-A82A-8CEA40BD6D97}"/>
              </a:ext>
            </a:extLst>
          </p:cNvPr>
          <p:cNvSpPr/>
          <p:nvPr/>
        </p:nvSpPr>
        <p:spPr>
          <a:xfrm>
            <a:off x="5950785" y="10728937"/>
            <a:ext cx="231276" cy="597883"/>
          </a:xfrm>
          <a:custGeom>
            <a:avLst/>
            <a:gdLst>
              <a:gd name="connsiteX0" fmla="*/ 753 w 231276"/>
              <a:gd name="connsiteY0" fmla="*/ 976 h 597883"/>
              <a:gd name="connsiteX1" fmla="*/ 26153 w 231276"/>
              <a:gd name="connsiteY1" fmla="*/ 78763 h 597883"/>
              <a:gd name="connsiteX2" fmla="*/ 40440 w 231276"/>
              <a:gd name="connsiteY2" fmla="*/ 148613 h 597883"/>
              <a:gd name="connsiteX3" fmla="*/ 69015 w 231276"/>
              <a:gd name="connsiteY3" fmla="*/ 207351 h 597883"/>
              <a:gd name="connsiteX4" fmla="*/ 96003 w 231276"/>
              <a:gd name="connsiteY4" fmla="*/ 267676 h 597883"/>
              <a:gd name="connsiteX5" fmla="*/ 97590 w 231276"/>
              <a:gd name="connsiteY5" fmla="*/ 329588 h 597883"/>
              <a:gd name="connsiteX6" fmla="*/ 107115 w 231276"/>
              <a:gd name="connsiteY6" fmla="*/ 370863 h 597883"/>
              <a:gd name="connsiteX7" fmla="*/ 149978 w 231276"/>
              <a:gd name="connsiteY7" fmla="*/ 435951 h 597883"/>
              <a:gd name="connsiteX8" fmla="*/ 167440 w 231276"/>
              <a:gd name="connsiteY8" fmla="*/ 477226 h 597883"/>
              <a:gd name="connsiteX9" fmla="*/ 184903 w 231276"/>
              <a:gd name="connsiteY9" fmla="*/ 523263 h 597883"/>
              <a:gd name="connsiteX10" fmla="*/ 230940 w 231276"/>
              <a:gd name="connsiteY10" fmla="*/ 597876 h 597883"/>
              <a:gd name="connsiteX11" fmla="*/ 200778 w 231276"/>
              <a:gd name="connsiteY11" fmla="*/ 526438 h 597883"/>
              <a:gd name="connsiteX12" fmla="*/ 113465 w 231276"/>
              <a:gd name="connsiteY12" fmla="*/ 342288 h 597883"/>
              <a:gd name="connsiteX13" fmla="*/ 96003 w 231276"/>
              <a:gd name="connsiteY13" fmla="*/ 243863 h 597883"/>
              <a:gd name="connsiteX14" fmla="*/ 57903 w 231276"/>
              <a:gd name="connsiteY14" fmla="*/ 135913 h 597883"/>
              <a:gd name="connsiteX15" fmla="*/ 753 w 231276"/>
              <a:gd name="connsiteY15" fmla="*/ 976 h 59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1276" h="597883">
                <a:moveTo>
                  <a:pt x="753" y="976"/>
                </a:moveTo>
                <a:cubicBezTo>
                  <a:pt x="-4539" y="-8549"/>
                  <a:pt x="19539" y="54157"/>
                  <a:pt x="26153" y="78763"/>
                </a:cubicBezTo>
                <a:cubicBezTo>
                  <a:pt x="32768" y="103369"/>
                  <a:pt x="33296" y="127182"/>
                  <a:pt x="40440" y="148613"/>
                </a:cubicBezTo>
                <a:cubicBezTo>
                  <a:pt x="47584" y="170044"/>
                  <a:pt x="59755" y="187507"/>
                  <a:pt x="69015" y="207351"/>
                </a:cubicBezTo>
                <a:cubicBezTo>
                  <a:pt x="78275" y="227195"/>
                  <a:pt x="91241" y="247303"/>
                  <a:pt x="96003" y="267676"/>
                </a:cubicBezTo>
                <a:cubicBezTo>
                  <a:pt x="100765" y="288049"/>
                  <a:pt x="95738" y="312390"/>
                  <a:pt x="97590" y="329588"/>
                </a:cubicBezTo>
                <a:cubicBezTo>
                  <a:pt x="99442" y="346786"/>
                  <a:pt x="98384" y="353136"/>
                  <a:pt x="107115" y="370863"/>
                </a:cubicBezTo>
                <a:cubicBezTo>
                  <a:pt x="115846" y="388590"/>
                  <a:pt x="139924" y="418224"/>
                  <a:pt x="149978" y="435951"/>
                </a:cubicBezTo>
                <a:cubicBezTo>
                  <a:pt x="160032" y="453678"/>
                  <a:pt x="161619" y="462674"/>
                  <a:pt x="167440" y="477226"/>
                </a:cubicBezTo>
                <a:cubicBezTo>
                  <a:pt x="173261" y="491778"/>
                  <a:pt x="174320" y="503155"/>
                  <a:pt x="184903" y="523263"/>
                </a:cubicBezTo>
                <a:cubicBezTo>
                  <a:pt x="195486" y="543371"/>
                  <a:pt x="228294" y="597347"/>
                  <a:pt x="230940" y="597876"/>
                </a:cubicBezTo>
                <a:cubicBezTo>
                  <a:pt x="233586" y="598405"/>
                  <a:pt x="220357" y="569036"/>
                  <a:pt x="200778" y="526438"/>
                </a:cubicBezTo>
                <a:cubicBezTo>
                  <a:pt x="181199" y="483840"/>
                  <a:pt x="130927" y="389384"/>
                  <a:pt x="113465" y="342288"/>
                </a:cubicBezTo>
                <a:cubicBezTo>
                  <a:pt x="96003" y="295192"/>
                  <a:pt x="105263" y="278259"/>
                  <a:pt x="96003" y="243863"/>
                </a:cubicBezTo>
                <a:cubicBezTo>
                  <a:pt x="86743" y="209467"/>
                  <a:pt x="71926" y="175865"/>
                  <a:pt x="57903" y="135913"/>
                </a:cubicBezTo>
                <a:cubicBezTo>
                  <a:pt x="43880" y="95961"/>
                  <a:pt x="6045" y="10501"/>
                  <a:pt x="753" y="9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: 図形 1206">
            <a:extLst>
              <a:ext uri="{FF2B5EF4-FFF2-40B4-BE49-F238E27FC236}">
                <a16:creationId xmlns:a16="http://schemas.microsoft.com/office/drawing/2014/main" id="{B7DEC4A7-FCE9-4772-B10A-5179181A4EEF}"/>
              </a:ext>
            </a:extLst>
          </p:cNvPr>
          <p:cNvSpPr/>
          <p:nvPr/>
        </p:nvSpPr>
        <p:spPr>
          <a:xfrm>
            <a:off x="2840950" y="10812961"/>
            <a:ext cx="167111" cy="540141"/>
          </a:xfrm>
          <a:custGeom>
            <a:avLst/>
            <a:gdLst>
              <a:gd name="connsiteX0" fmla="*/ 8613 w 167111"/>
              <a:gd name="connsiteY0" fmla="*/ 4264 h 540141"/>
              <a:gd name="connsiteX1" fmla="*/ 3850 w 167111"/>
              <a:gd name="connsiteY1" fmla="*/ 132852 h 540141"/>
              <a:gd name="connsiteX2" fmla="*/ 14963 w 167111"/>
              <a:gd name="connsiteY2" fmla="*/ 236039 h 540141"/>
              <a:gd name="connsiteX3" fmla="*/ 159425 w 167111"/>
              <a:gd name="connsiteY3" fmla="*/ 524964 h 540141"/>
              <a:gd name="connsiteX4" fmla="*/ 134025 w 167111"/>
              <a:gd name="connsiteY4" fmla="*/ 478927 h 540141"/>
              <a:gd name="connsiteX5" fmla="*/ 21313 w 167111"/>
              <a:gd name="connsiteY5" fmla="*/ 301127 h 540141"/>
              <a:gd name="connsiteX6" fmla="*/ 8613 w 167111"/>
              <a:gd name="connsiteY6" fmla="*/ 4264 h 540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7111" h="540141">
                <a:moveTo>
                  <a:pt x="8613" y="4264"/>
                </a:moveTo>
                <a:cubicBezTo>
                  <a:pt x="5703" y="-23782"/>
                  <a:pt x="2792" y="94223"/>
                  <a:pt x="3850" y="132852"/>
                </a:cubicBezTo>
                <a:cubicBezTo>
                  <a:pt x="4908" y="171481"/>
                  <a:pt x="-10966" y="170687"/>
                  <a:pt x="14963" y="236039"/>
                </a:cubicBezTo>
                <a:cubicBezTo>
                  <a:pt x="40892" y="301391"/>
                  <a:pt x="139581" y="484483"/>
                  <a:pt x="159425" y="524964"/>
                </a:cubicBezTo>
                <a:cubicBezTo>
                  <a:pt x="179269" y="565445"/>
                  <a:pt x="157044" y="516233"/>
                  <a:pt x="134025" y="478927"/>
                </a:cubicBezTo>
                <a:cubicBezTo>
                  <a:pt x="111006" y="441621"/>
                  <a:pt x="39569" y="376798"/>
                  <a:pt x="21313" y="301127"/>
                </a:cubicBezTo>
                <a:cubicBezTo>
                  <a:pt x="3057" y="225456"/>
                  <a:pt x="11523" y="32310"/>
                  <a:pt x="8613" y="42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: 図形 1207">
            <a:extLst>
              <a:ext uri="{FF2B5EF4-FFF2-40B4-BE49-F238E27FC236}">
                <a16:creationId xmlns:a16="http://schemas.microsoft.com/office/drawing/2014/main" id="{0D2B4451-5C87-4CFC-8909-456A8F37CE66}"/>
              </a:ext>
            </a:extLst>
          </p:cNvPr>
          <p:cNvSpPr/>
          <p:nvPr/>
        </p:nvSpPr>
        <p:spPr>
          <a:xfrm>
            <a:off x="2820986" y="10830825"/>
            <a:ext cx="149316" cy="517750"/>
          </a:xfrm>
          <a:custGeom>
            <a:avLst/>
            <a:gdLst>
              <a:gd name="connsiteX0" fmla="*/ 20639 w 149316"/>
              <a:gd name="connsiteY0" fmla="*/ 688 h 517750"/>
              <a:gd name="connsiteX1" fmla="*/ 2 w 149316"/>
              <a:gd name="connsiteY1" fmla="*/ 148325 h 517750"/>
              <a:gd name="connsiteX2" fmla="*/ 22227 w 149316"/>
              <a:gd name="connsiteY2" fmla="*/ 229288 h 517750"/>
              <a:gd name="connsiteX3" fmla="*/ 144464 w 149316"/>
              <a:gd name="connsiteY3" fmla="*/ 502338 h 517750"/>
              <a:gd name="connsiteX4" fmla="*/ 114302 w 149316"/>
              <a:gd name="connsiteY4" fmla="*/ 454713 h 517750"/>
              <a:gd name="connsiteX5" fmla="*/ 15877 w 149316"/>
              <a:gd name="connsiteY5" fmla="*/ 213413 h 517750"/>
              <a:gd name="connsiteX6" fmla="*/ 20639 w 149316"/>
              <a:gd name="connsiteY6" fmla="*/ 688 h 51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316" h="517750">
                <a:moveTo>
                  <a:pt x="20639" y="688"/>
                </a:moveTo>
                <a:cubicBezTo>
                  <a:pt x="17993" y="-10160"/>
                  <a:pt x="-263" y="110225"/>
                  <a:pt x="2" y="148325"/>
                </a:cubicBezTo>
                <a:cubicBezTo>
                  <a:pt x="267" y="186425"/>
                  <a:pt x="-1850" y="170286"/>
                  <a:pt x="22227" y="229288"/>
                </a:cubicBezTo>
                <a:cubicBezTo>
                  <a:pt x="46304" y="288290"/>
                  <a:pt x="129118" y="464767"/>
                  <a:pt x="144464" y="502338"/>
                </a:cubicBezTo>
                <a:cubicBezTo>
                  <a:pt x="159810" y="539909"/>
                  <a:pt x="135733" y="502867"/>
                  <a:pt x="114302" y="454713"/>
                </a:cubicBezTo>
                <a:cubicBezTo>
                  <a:pt x="92871" y="406559"/>
                  <a:pt x="30694" y="286967"/>
                  <a:pt x="15877" y="213413"/>
                </a:cubicBezTo>
                <a:cubicBezTo>
                  <a:pt x="1060" y="139859"/>
                  <a:pt x="23285" y="11536"/>
                  <a:pt x="20639" y="6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: 図形 1208">
            <a:extLst>
              <a:ext uri="{FF2B5EF4-FFF2-40B4-BE49-F238E27FC236}">
                <a16:creationId xmlns:a16="http://schemas.microsoft.com/office/drawing/2014/main" id="{B66D53FF-F136-4666-B11C-D07BD37EA49F}"/>
              </a:ext>
            </a:extLst>
          </p:cNvPr>
          <p:cNvSpPr/>
          <p:nvPr/>
        </p:nvSpPr>
        <p:spPr>
          <a:xfrm>
            <a:off x="2779906" y="10825165"/>
            <a:ext cx="66874" cy="548643"/>
          </a:xfrm>
          <a:custGeom>
            <a:avLst/>
            <a:gdLst>
              <a:gd name="connsiteX0" fmla="*/ 66482 w 66874"/>
              <a:gd name="connsiteY0" fmla="*/ 4760 h 548643"/>
              <a:gd name="connsiteX1" fmla="*/ 28382 w 66874"/>
              <a:gd name="connsiteY1" fmla="*/ 138110 h 548643"/>
              <a:gd name="connsiteX2" fmla="*/ 23619 w 66874"/>
              <a:gd name="connsiteY2" fmla="*/ 244473 h 548643"/>
              <a:gd name="connsiteX3" fmla="*/ 20444 w 66874"/>
              <a:gd name="connsiteY3" fmla="*/ 544510 h 548643"/>
              <a:gd name="connsiteX4" fmla="*/ 14094 w 66874"/>
              <a:gd name="connsiteY4" fmla="*/ 412748 h 548643"/>
              <a:gd name="connsiteX5" fmla="*/ 1394 w 66874"/>
              <a:gd name="connsiteY5" fmla="*/ 320673 h 548643"/>
              <a:gd name="connsiteX6" fmla="*/ 66482 w 66874"/>
              <a:gd name="connsiteY6" fmla="*/ 4760 h 54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74" h="548643">
                <a:moveTo>
                  <a:pt x="66482" y="4760"/>
                </a:moveTo>
                <a:cubicBezTo>
                  <a:pt x="70980" y="-25667"/>
                  <a:pt x="35526" y="98158"/>
                  <a:pt x="28382" y="138110"/>
                </a:cubicBezTo>
                <a:cubicBezTo>
                  <a:pt x="21238" y="178062"/>
                  <a:pt x="24942" y="176740"/>
                  <a:pt x="23619" y="244473"/>
                </a:cubicBezTo>
                <a:cubicBezTo>
                  <a:pt x="22296" y="312206"/>
                  <a:pt x="22031" y="516464"/>
                  <a:pt x="20444" y="544510"/>
                </a:cubicBezTo>
                <a:cubicBezTo>
                  <a:pt x="18857" y="572556"/>
                  <a:pt x="17269" y="450054"/>
                  <a:pt x="14094" y="412748"/>
                </a:cubicBezTo>
                <a:cubicBezTo>
                  <a:pt x="10919" y="375442"/>
                  <a:pt x="-4691" y="383379"/>
                  <a:pt x="1394" y="320673"/>
                </a:cubicBezTo>
                <a:cubicBezTo>
                  <a:pt x="7479" y="257967"/>
                  <a:pt x="61984" y="35187"/>
                  <a:pt x="66482" y="47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: 図形 1209">
            <a:extLst>
              <a:ext uri="{FF2B5EF4-FFF2-40B4-BE49-F238E27FC236}">
                <a16:creationId xmlns:a16="http://schemas.microsoft.com/office/drawing/2014/main" id="{6D08ACF7-A7B3-4491-8153-089D0E80D9B0}"/>
              </a:ext>
            </a:extLst>
          </p:cNvPr>
          <p:cNvSpPr/>
          <p:nvPr/>
        </p:nvSpPr>
        <p:spPr>
          <a:xfrm>
            <a:off x="4548008" y="10518689"/>
            <a:ext cx="116070" cy="237661"/>
          </a:xfrm>
          <a:custGeom>
            <a:avLst/>
            <a:gdLst>
              <a:gd name="connsiteX0" fmla="*/ 62092 w 116070"/>
              <a:gd name="connsiteY0" fmla="*/ 86 h 237661"/>
              <a:gd name="connsiteX1" fmla="*/ 101780 w 116070"/>
              <a:gd name="connsiteY1" fmla="*/ 108036 h 237661"/>
              <a:gd name="connsiteX2" fmla="*/ 74792 w 116070"/>
              <a:gd name="connsiteY2" fmla="*/ 158836 h 237661"/>
              <a:gd name="connsiteX3" fmla="*/ 180 w 116070"/>
              <a:gd name="connsiteY3" fmla="*/ 236624 h 237661"/>
              <a:gd name="connsiteX4" fmla="*/ 55742 w 116070"/>
              <a:gd name="connsiteY4" fmla="*/ 198524 h 237661"/>
              <a:gd name="connsiteX5" fmla="*/ 116067 w 116070"/>
              <a:gd name="connsiteY5" fmla="*/ 127086 h 237661"/>
              <a:gd name="connsiteX6" fmla="*/ 62092 w 116070"/>
              <a:gd name="connsiteY6" fmla="*/ 86 h 237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070" h="237661">
                <a:moveTo>
                  <a:pt x="62092" y="86"/>
                </a:moveTo>
                <a:cubicBezTo>
                  <a:pt x="59711" y="-3089"/>
                  <a:pt x="99663" y="81578"/>
                  <a:pt x="101780" y="108036"/>
                </a:cubicBezTo>
                <a:cubicBezTo>
                  <a:pt x="103897" y="134494"/>
                  <a:pt x="91725" y="137405"/>
                  <a:pt x="74792" y="158836"/>
                </a:cubicBezTo>
                <a:cubicBezTo>
                  <a:pt x="57859" y="180267"/>
                  <a:pt x="3355" y="230009"/>
                  <a:pt x="180" y="236624"/>
                </a:cubicBezTo>
                <a:cubicBezTo>
                  <a:pt x="-2995" y="243239"/>
                  <a:pt x="36428" y="216780"/>
                  <a:pt x="55742" y="198524"/>
                </a:cubicBezTo>
                <a:cubicBezTo>
                  <a:pt x="75056" y="180268"/>
                  <a:pt x="115538" y="158571"/>
                  <a:pt x="116067" y="127086"/>
                </a:cubicBezTo>
                <a:cubicBezTo>
                  <a:pt x="116596" y="95601"/>
                  <a:pt x="64473" y="3261"/>
                  <a:pt x="62092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: 図形 1210">
            <a:extLst>
              <a:ext uri="{FF2B5EF4-FFF2-40B4-BE49-F238E27FC236}">
                <a16:creationId xmlns:a16="http://schemas.microsoft.com/office/drawing/2014/main" id="{86EE931A-15B5-422A-B31B-444BBA68079C}"/>
              </a:ext>
            </a:extLst>
          </p:cNvPr>
          <p:cNvSpPr/>
          <p:nvPr/>
        </p:nvSpPr>
        <p:spPr>
          <a:xfrm>
            <a:off x="4486370" y="10513414"/>
            <a:ext cx="127731" cy="228757"/>
          </a:xfrm>
          <a:custGeom>
            <a:avLst/>
            <a:gdLst>
              <a:gd name="connsiteX0" fmla="*/ 126905 w 127731"/>
              <a:gd name="connsiteY0" fmla="*/ 599 h 228757"/>
              <a:gd name="connsiteX1" fmla="*/ 55468 w 127731"/>
              <a:gd name="connsiteY1" fmla="*/ 67274 h 228757"/>
              <a:gd name="connsiteX2" fmla="*/ 23718 w 127731"/>
              <a:gd name="connsiteY2" fmla="*/ 116486 h 228757"/>
              <a:gd name="connsiteX3" fmla="*/ 58643 w 127731"/>
              <a:gd name="connsiteY3" fmla="*/ 227611 h 228757"/>
              <a:gd name="connsiteX4" fmla="*/ 34830 w 127731"/>
              <a:gd name="connsiteY4" fmla="*/ 170461 h 228757"/>
              <a:gd name="connsiteX5" fmla="*/ 3080 w 127731"/>
              <a:gd name="connsiteY5" fmla="*/ 108549 h 228757"/>
              <a:gd name="connsiteX6" fmla="*/ 126905 w 127731"/>
              <a:gd name="connsiteY6" fmla="*/ 599 h 22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731" h="228757">
                <a:moveTo>
                  <a:pt x="126905" y="599"/>
                </a:moveTo>
                <a:cubicBezTo>
                  <a:pt x="135636" y="-6280"/>
                  <a:pt x="72666" y="47960"/>
                  <a:pt x="55468" y="67274"/>
                </a:cubicBezTo>
                <a:cubicBezTo>
                  <a:pt x="38270" y="86588"/>
                  <a:pt x="23189" y="89763"/>
                  <a:pt x="23718" y="116486"/>
                </a:cubicBezTo>
                <a:cubicBezTo>
                  <a:pt x="24247" y="143209"/>
                  <a:pt x="56791" y="218615"/>
                  <a:pt x="58643" y="227611"/>
                </a:cubicBezTo>
                <a:cubicBezTo>
                  <a:pt x="60495" y="236607"/>
                  <a:pt x="44090" y="190305"/>
                  <a:pt x="34830" y="170461"/>
                </a:cubicBezTo>
                <a:cubicBezTo>
                  <a:pt x="25570" y="150617"/>
                  <a:pt x="-10678" y="135272"/>
                  <a:pt x="3080" y="108549"/>
                </a:cubicBezTo>
                <a:cubicBezTo>
                  <a:pt x="16838" y="81826"/>
                  <a:pt x="118174" y="7478"/>
                  <a:pt x="126905" y="5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: 図形 1211">
            <a:extLst>
              <a:ext uri="{FF2B5EF4-FFF2-40B4-BE49-F238E27FC236}">
                <a16:creationId xmlns:a16="http://schemas.microsoft.com/office/drawing/2014/main" id="{39DAAB3A-1D60-4E88-9605-C53AA9ED550D}"/>
              </a:ext>
            </a:extLst>
          </p:cNvPr>
          <p:cNvSpPr/>
          <p:nvPr/>
        </p:nvSpPr>
        <p:spPr>
          <a:xfrm>
            <a:off x="4224810" y="9160587"/>
            <a:ext cx="326050" cy="301702"/>
          </a:xfrm>
          <a:custGeom>
            <a:avLst/>
            <a:gdLst>
              <a:gd name="connsiteX0" fmla="*/ 300623 w 326050"/>
              <a:gd name="connsiteY0" fmla="*/ 346 h 301702"/>
              <a:gd name="connsiteX1" fmla="*/ 275223 w 326050"/>
              <a:gd name="connsiteY1" fmla="*/ 207780 h 301702"/>
              <a:gd name="connsiteX2" fmla="*/ 57 w 326050"/>
              <a:gd name="connsiteY2" fmla="*/ 300913 h 301702"/>
              <a:gd name="connsiteX3" fmla="*/ 300623 w 326050"/>
              <a:gd name="connsiteY3" fmla="*/ 161213 h 301702"/>
              <a:gd name="connsiteX4" fmla="*/ 300623 w 326050"/>
              <a:gd name="connsiteY4" fmla="*/ 346 h 30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6050" h="301702">
                <a:moveTo>
                  <a:pt x="300623" y="346"/>
                </a:moveTo>
                <a:cubicBezTo>
                  <a:pt x="296390" y="8107"/>
                  <a:pt x="325317" y="157686"/>
                  <a:pt x="275223" y="207780"/>
                </a:cubicBezTo>
                <a:cubicBezTo>
                  <a:pt x="225129" y="257875"/>
                  <a:pt x="-4176" y="308674"/>
                  <a:pt x="57" y="300913"/>
                </a:cubicBezTo>
                <a:cubicBezTo>
                  <a:pt x="4290" y="293152"/>
                  <a:pt x="245590" y="204958"/>
                  <a:pt x="300623" y="161213"/>
                </a:cubicBezTo>
                <a:cubicBezTo>
                  <a:pt x="355656" y="117469"/>
                  <a:pt x="304856" y="-7415"/>
                  <a:pt x="300623" y="34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: 図形 1212">
            <a:extLst>
              <a:ext uri="{FF2B5EF4-FFF2-40B4-BE49-F238E27FC236}">
                <a16:creationId xmlns:a16="http://schemas.microsoft.com/office/drawing/2014/main" id="{052F5E6F-0147-4946-B4C8-E34BC2BA6DA7}"/>
              </a:ext>
            </a:extLst>
          </p:cNvPr>
          <p:cNvSpPr/>
          <p:nvPr/>
        </p:nvSpPr>
        <p:spPr>
          <a:xfrm>
            <a:off x="3317968" y="9207200"/>
            <a:ext cx="784290" cy="472106"/>
          </a:xfrm>
          <a:custGeom>
            <a:avLst/>
            <a:gdLst>
              <a:gd name="connsiteX0" fmla="*/ 965 w 784290"/>
              <a:gd name="connsiteY0" fmla="*/ 300 h 472106"/>
              <a:gd name="connsiteX1" fmla="*/ 233799 w 784290"/>
              <a:gd name="connsiteY1" fmla="*/ 267000 h 472106"/>
              <a:gd name="connsiteX2" fmla="*/ 436999 w 784290"/>
              <a:gd name="connsiteY2" fmla="*/ 436333 h 472106"/>
              <a:gd name="connsiteX3" fmla="*/ 470865 w 784290"/>
              <a:gd name="connsiteY3" fmla="*/ 470200 h 472106"/>
              <a:gd name="connsiteX4" fmla="*/ 508965 w 784290"/>
              <a:gd name="connsiteY4" fmla="*/ 402467 h 472106"/>
              <a:gd name="connsiteX5" fmla="*/ 784132 w 784290"/>
              <a:gd name="connsiteY5" fmla="*/ 220433 h 472106"/>
              <a:gd name="connsiteX6" fmla="*/ 466632 w 784290"/>
              <a:gd name="connsiteY6" fmla="*/ 385533 h 472106"/>
              <a:gd name="connsiteX7" fmla="*/ 373499 w 784290"/>
              <a:gd name="connsiteY7" fmla="*/ 313567 h 472106"/>
              <a:gd name="connsiteX8" fmla="*/ 373499 w 784290"/>
              <a:gd name="connsiteY8" fmla="*/ 326267 h 472106"/>
              <a:gd name="connsiteX9" fmla="*/ 326932 w 784290"/>
              <a:gd name="connsiteY9" fmla="*/ 322033 h 472106"/>
              <a:gd name="connsiteX10" fmla="*/ 965 w 784290"/>
              <a:gd name="connsiteY10" fmla="*/ 300 h 472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4290" h="472106">
                <a:moveTo>
                  <a:pt x="965" y="300"/>
                </a:moveTo>
                <a:cubicBezTo>
                  <a:pt x="-14557" y="-8872"/>
                  <a:pt x="161127" y="194328"/>
                  <a:pt x="233799" y="267000"/>
                </a:cubicBezTo>
                <a:cubicBezTo>
                  <a:pt x="306471" y="339672"/>
                  <a:pt x="397488" y="402466"/>
                  <a:pt x="436999" y="436333"/>
                </a:cubicBezTo>
                <a:cubicBezTo>
                  <a:pt x="476510" y="470200"/>
                  <a:pt x="458871" y="475844"/>
                  <a:pt x="470865" y="470200"/>
                </a:cubicBezTo>
                <a:cubicBezTo>
                  <a:pt x="482859" y="464556"/>
                  <a:pt x="456754" y="444095"/>
                  <a:pt x="508965" y="402467"/>
                </a:cubicBezTo>
                <a:cubicBezTo>
                  <a:pt x="561176" y="360839"/>
                  <a:pt x="791187" y="223255"/>
                  <a:pt x="784132" y="220433"/>
                </a:cubicBezTo>
                <a:cubicBezTo>
                  <a:pt x="777077" y="217611"/>
                  <a:pt x="535071" y="370011"/>
                  <a:pt x="466632" y="385533"/>
                </a:cubicBezTo>
                <a:cubicBezTo>
                  <a:pt x="398193" y="401055"/>
                  <a:pt x="389021" y="323445"/>
                  <a:pt x="373499" y="313567"/>
                </a:cubicBezTo>
                <a:cubicBezTo>
                  <a:pt x="357977" y="303689"/>
                  <a:pt x="381260" y="324856"/>
                  <a:pt x="373499" y="326267"/>
                </a:cubicBezTo>
                <a:cubicBezTo>
                  <a:pt x="365738" y="327678"/>
                  <a:pt x="384082" y="374244"/>
                  <a:pt x="326932" y="322033"/>
                </a:cubicBezTo>
                <a:cubicBezTo>
                  <a:pt x="269782" y="269822"/>
                  <a:pt x="16487" y="9472"/>
                  <a:pt x="965" y="3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: 図形 1213">
            <a:extLst>
              <a:ext uri="{FF2B5EF4-FFF2-40B4-BE49-F238E27FC236}">
                <a16:creationId xmlns:a16="http://schemas.microsoft.com/office/drawing/2014/main" id="{921809EB-3813-4B88-8E5F-21D88BB73E89}"/>
              </a:ext>
            </a:extLst>
          </p:cNvPr>
          <p:cNvSpPr/>
          <p:nvPr/>
        </p:nvSpPr>
        <p:spPr>
          <a:xfrm>
            <a:off x="3198818" y="9273845"/>
            <a:ext cx="479007" cy="841175"/>
          </a:xfrm>
          <a:custGeom>
            <a:avLst/>
            <a:gdLst>
              <a:gd name="connsiteX0" fmla="*/ 31215 w 479007"/>
              <a:gd name="connsiteY0" fmla="*/ 22555 h 841175"/>
              <a:gd name="connsiteX1" fmla="*/ 65082 w 479007"/>
              <a:gd name="connsiteY1" fmla="*/ 73355 h 841175"/>
              <a:gd name="connsiteX2" fmla="*/ 420682 w 479007"/>
              <a:gd name="connsiteY2" fmla="*/ 365455 h 841175"/>
              <a:gd name="connsiteX3" fmla="*/ 471482 w 479007"/>
              <a:gd name="connsiteY3" fmla="*/ 572888 h 841175"/>
              <a:gd name="connsiteX4" fmla="*/ 344482 w 479007"/>
              <a:gd name="connsiteY4" fmla="*/ 839588 h 841175"/>
              <a:gd name="connsiteX5" fmla="*/ 424915 w 479007"/>
              <a:gd name="connsiteY5" fmla="*/ 674488 h 841175"/>
              <a:gd name="connsiteX6" fmla="*/ 463015 w 479007"/>
              <a:gd name="connsiteY6" fmla="*/ 483988 h 841175"/>
              <a:gd name="connsiteX7" fmla="*/ 403749 w 479007"/>
              <a:gd name="connsiteY7" fmla="*/ 382388 h 841175"/>
              <a:gd name="connsiteX8" fmla="*/ 31215 w 479007"/>
              <a:gd name="connsiteY8" fmla="*/ 22555 h 84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9007" h="841175">
                <a:moveTo>
                  <a:pt x="31215" y="22555"/>
                </a:moveTo>
                <a:cubicBezTo>
                  <a:pt x="-25229" y="-28950"/>
                  <a:pt x="171" y="16205"/>
                  <a:pt x="65082" y="73355"/>
                </a:cubicBezTo>
                <a:cubicBezTo>
                  <a:pt x="129993" y="130505"/>
                  <a:pt x="352949" y="282200"/>
                  <a:pt x="420682" y="365455"/>
                </a:cubicBezTo>
                <a:cubicBezTo>
                  <a:pt x="488415" y="448711"/>
                  <a:pt x="484182" y="493866"/>
                  <a:pt x="471482" y="572888"/>
                </a:cubicBezTo>
                <a:cubicBezTo>
                  <a:pt x="458782" y="651910"/>
                  <a:pt x="352243" y="822655"/>
                  <a:pt x="344482" y="839588"/>
                </a:cubicBezTo>
                <a:cubicBezTo>
                  <a:pt x="336721" y="856521"/>
                  <a:pt x="405160" y="733755"/>
                  <a:pt x="424915" y="674488"/>
                </a:cubicBezTo>
                <a:cubicBezTo>
                  <a:pt x="444670" y="615221"/>
                  <a:pt x="466543" y="532671"/>
                  <a:pt x="463015" y="483988"/>
                </a:cubicBezTo>
                <a:cubicBezTo>
                  <a:pt x="459487" y="435305"/>
                  <a:pt x="476421" y="460705"/>
                  <a:pt x="403749" y="382388"/>
                </a:cubicBezTo>
                <a:cubicBezTo>
                  <a:pt x="331077" y="304071"/>
                  <a:pt x="87659" y="74060"/>
                  <a:pt x="31215" y="225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: 図形 1214">
            <a:extLst>
              <a:ext uri="{FF2B5EF4-FFF2-40B4-BE49-F238E27FC236}">
                <a16:creationId xmlns:a16="http://schemas.microsoft.com/office/drawing/2014/main" id="{ED2F9689-A18E-4FCF-BA68-922E99917C59}"/>
              </a:ext>
            </a:extLst>
          </p:cNvPr>
          <p:cNvSpPr/>
          <p:nvPr/>
        </p:nvSpPr>
        <p:spPr>
          <a:xfrm>
            <a:off x="3843552" y="9588426"/>
            <a:ext cx="334795" cy="520485"/>
          </a:xfrm>
          <a:custGeom>
            <a:avLst/>
            <a:gdLst>
              <a:gd name="connsiteX0" fmla="*/ 334748 w 334795"/>
              <a:gd name="connsiteY0" fmla="*/ 74 h 520485"/>
              <a:gd name="connsiteX1" fmla="*/ 89215 w 334795"/>
              <a:gd name="connsiteY1" fmla="*/ 199041 h 520485"/>
              <a:gd name="connsiteX2" fmla="*/ 8781 w 334795"/>
              <a:gd name="connsiteY2" fmla="*/ 516541 h 520485"/>
              <a:gd name="connsiteX3" fmla="*/ 8781 w 334795"/>
              <a:gd name="connsiteY3" fmla="*/ 364141 h 520485"/>
              <a:gd name="connsiteX4" fmla="*/ 68048 w 334795"/>
              <a:gd name="connsiteY4" fmla="*/ 177874 h 520485"/>
              <a:gd name="connsiteX5" fmla="*/ 334748 w 334795"/>
              <a:gd name="connsiteY5" fmla="*/ 74 h 520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795" h="520485">
                <a:moveTo>
                  <a:pt x="334748" y="74"/>
                </a:moveTo>
                <a:cubicBezTo>
                  <a:pt x="338276" y="3602"/>
                  <a:pt x="143543" y="112963"/>
                  <a:pt x="89215" y="199041"/>
                </a:cubicBezTo>
                <a:cubicBezTo>
                  <a:pt x="34887" y="285119"/>
                  <a:pt x="22187" y="489024"/>
                  <a:pt x="8781" y="516541"/>
                </a:cubicBezTo>
                <a:cubicBezTo>
                  <a:pt x="-4625" y="544058"/>
                  <a:pt x="-1097" y="420585"/>
                  <a:pt x="8781" y="364141"/>
                </a:cubicBezTo>
                <a:cubicBezTo>
                  <a:pt x="18659" y="307697"/>
                  <a:pt x="14426" y="236435"/>
                  <a:pt x="68048" y="177874"/>
                </a:cubicBezTo>
                <a:cubicBezTo>
                  <a:pt x="121670" y="119313"/>
                  <a:pt x="331220" y="-3454"/>
                  <a:pt x="334748" y="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: 図形 1215">
            <a:extLst>
              <a:ext uri="{FF2B5EF4-FFF2-40B4-BE49-F238E27FC236}">
                <a16:creationId xmlns:a16="http://schemas.microsoft.com/office/drawing/2014/main" id="{6F250B1F-D9AE-41FA-B23A-4556E2ABD6EB}"/>
              </a:ext>
            </a:extLst>
          </p:cNvPr>
          <p:cNvSpPr/>
          <p:nvPr/>
        </p:nvSpPr>
        <p:spPr>
          <a:xfrm>
            <a:off x="4834458" y="9558836"/>
            <a:ext cx="499551" cy="635108"/>
          </a:xfrm>
          <a:custGeom>
            <a:avLst/>
            <a:gdLst>
              <a:gd name="connsiteX0" fmla="*/ 499542 w 499551"/>
              <a:gd name="connsiteY0" fmla="*/ 31 h 635108"/>
              <a:gd name="connsiteX1" fmla="*/ 254009 w 499551"/>
              <a:gd name="connsiteY1" fmla="*/ 414897 h 635108"/>
              <a:gd name="connsiteX2" fmla="*/ 9 w 499551"/>
              <a:gd name="connsiteY2" fmla="*/ 635031 h 635108"/>
              <a:gd name="connsiteX3" fmla="*/ 245542 w 499551"/>
              <a:gd name="connsiteY3" fmla="*/ 393731 h 635108"/>
              <a:gd name="connsiteX4" fmla="*/ 499542 w 499551"/>
              <a:gd name="connsiteY4" fmla="*/ 31 h 635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9551" h="635108">
                <a:moveTo>
                  <a:pt x="499542" y="31"/>
                </a:moveTo>
                <a:cubicBezTo>
                  <a:pt x="500953" y="3559"/>
                  <a:pt x="337264" y="309064"/>
                  <a:pt x="254009" y="414897"/>
                </a:cubicBezTo>
                <a:cubicBezTo>
                  <a:pt x="170754" y="520730"/>
                  <a:pt x="1420" y="638559"/>
                  <a:pt x="9" y="635031"/>
                </a:cubicBezTo>
                <a:cubicBezTo>
                  <a:pt x="-1402" y="631503"/>
                  <a:pt x="161581" y="493920"/>
                  <a:pt x="245542" y="393731"/>
                </a:cubicBezTo>
                <a:cubicBezTo>
                  <a:pt x="329503" y="293542"/>
                  <a:pt x="498131" y="-3497"/>
                  <a:pt x="499542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: 図形 1216">
            <a:extLst>
              <a:ext uri="{FF2B5EF4-FFF2-40B4-BE49-F238E27FC236}">
                <a16:creationId xmlns:a16="http://schemas.microsoft.com/office/drawing/2014/main" id="{00DBA54C-DE11-4A6F-B288-CBB58C81CD63}"/>
              </a:ext>
            </a:extLst>
          </p:cNvPr>
          <p:cNvSpPr/>
          <p:nvPr/>
        </p:nvSpPr>
        <p:spPr>
          <a:xfrm>
            <a:off x="4340570" y="9584230"/>
            <a:ext cx="248595" cy="648044"/>
          </a:xfrm>
          <a:custGeom>
            <a:avLst/>
            <a:gdLst>
              <a:gd name="connsiteX0" fmla="*/ 248363 w 248595"/>
              <a:gd name="connsiteY0" fmla="*/ 37 h 648044"/>
              <a:gd name="connsiteX1" fmla="*/ 49397 w 248595"/>
              <a:gd name="connsiteY1" fmla="*/ 262503 h 648044"/>
              <a:gd name="connsiteX2" fmla="*/ 142530 w 248595"/>
              <a:gd name="connsiteY2" fmla="*/ 639270 h 648044"/>
              <a:gd name="connsiteX3" fmla="*/ 108663 w 248595"/>
              <a:gd name="connsiteY3" fmla="*/ 508037 h 648044"/>
              <a:gd name="connsiteX4" fmla="*/ 2830 w 248595"/>
              <a:gd name="connsiteY4" fmla="*/ 279437 h 648044"/>
              <a:gd name="connsiteX5" fmla="*/ 248363 w 248595"/>
              <a:gd name="connsiteY5" fmla="*/ 37 h 64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595" h="648044">
                <a:moveTo>
                  <a:pt x="248363" y="37"/>
                </a:moveTo>
                <a:cubicBezTo>
                  <a:pt x="256124" y="-2785"/>
                  <a:pt x="67036" y="155964"/>
                  <a:pt x="49397" y="262503"/>
                </a:cubicBezTo>
                <a:cubicBezTo>
                  <a:pt x="31758" y="369042"/>
                  <a:pt x="132652" y="598348"/>
                  <a:pt x="142530" y="639270"/>
                </a:cubicBezTo>
                <a:cubicBezTo>
                  <a:pt x="152408" y="680192"/>
                  <a:pt x="131946" y="568009"/>
                  <a:pt x="108663" y="508037"/>
                </a:cubicBezTo>
                <a:cubicBezTo>
                  <a:pt x="85380" y="448065"/>
                  <a:pt x="-18337" y="359870"/>
                  <a:pt x="2830" y="279437"/>
                </a:cubicBezTo>
                <a:cubicBezTo>
                  <a:pt x="23997" y="199004"/>
                  <a:pt x="240602" y="2859"/>
                  <a:pt x="248363" y="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: 図形 1217">
            <a:extLst>
              <a:ext uri="{FF2B5EF4-FFF2-40B4-BE49-F238E27FC236}">
                <a16:creationId xmlns:a16="http://schemas.microsoft.com/office/drawing/2014/main" id="{E72AF95D-7DC7-48C4-85D9-682D0C682B2C}"/>
              </a:ext>
            </a:extLst>
          </p:cNvPr>
          <p:cNvSpPr/>
          <p:nvPr/>
        </p:nvSpPr>
        <p:spPr>
          <a:xfrm>
            <a:off x="5024861" y="9877214"/>
            <a:ext cx="1165729" cy="557978"/>
          </a:xfrm>
          <a:custGeom>
            <a:avLst/>
            <a:gdLst>
              <a:gd name="connsiteX0" fmla="*/ 106 w 1165729"/>
              <a:gd name="connsiteY0" fmla="*/ 557953 h 557978"/>
              <a:gd name="connsiteX1" fmla="*/ 410739 w 1165729"/>
              <a:gd name="connsiteY1" fmla="*/ 477519 h 557978"/>
              <a:gd name="connsiteX2" fmla="*/ 1138872 w 1165729"/>
              <a:gd name="connsiteY2" fmla="*/ 20319 h 557978"/>
              <a:gd name="connsiteX3" fmla="*/ 973772 w 1165729"/>
              <a:gd name="connsiteY3" fmla="*/ 104986 h 557978"/>
              <a:gd name="connsiteX4" fmla="*/ 639339 w 1165729"/>
              <a:gd name="connsiteY4" fmla="*/ 329353 h 557978"/>
              <a:gd name="connsiteX5" fmla="*/ 372639 w 1165729"/>
              <a:gd name="connsiteY5" fmla="*/ 481753 h 557978"/>
              <a:gd name="connsiteX6" fmla="*/ 106 w 1165729"/>
              <a:gd name="connsiteY6" fmla="*/ 557953 h 55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5729" h="557978">
                <a:moveTo>
                  <a:pt x="106" y="557953"/>
                </a:moveTo>
                <a:cubicBezTo>
                  <a:pt x="6456" y="557247"/>
                  <a:pt x="220945" y="567125"/>
                  <a:pt x="410739" y="477519"/>
                </a:cubicBezTo>
                <a:cubicBezTo>
                  <a:pt x="600533" y="387913"/>
                  <a:pt x="1045033" y="82408"/>
                  <a:pt x="1138872" y="20319"/>
                </a:cubicBezTo>
                <a:cubicBezTo>
                  <a:pt x="1232711" y="-41770"/>
                  <a:pt x="1057027" y="53480"/>
                  <a:pt x="973772" y="104986"/>
                </a:cubicBezTo>
                <a:cubicBezTo>
                  <a:pt x="890517" y="156492"/>
                  <a:pt x="739528" y="266558"/>
                  <a:pt x="639339" y="329353"/>
                </a:cubicBezTo>
                <a:cubicBezTo>
                  <a:pt x="539150" y="392147"/>
                  <a:pt x="472828" y="442948"/>
                  <a:pt x="372639" y="481753"/>
                </a:cubicBezTo>
                <a:cubicBezTo>
                  <a:pt x="272450" y="520558"/>
                  <a:pt x="-6244" y="558659"/>
                  <a:pt x="106" y="5579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: 図形 1219">
            <a:extLst>
              <a:ext uri="{FF2B5EF4-FFF2-40B4-BE49-F238E27FC236}">
                <a16:creationId xmlns:a16="http://schemas.microsoft.com/office/drawing/2014/main" id="{1B9AFB08-7EE4-4E8D-8F3A-983A1B20DCFB}"/>
              </a:ext>
            </a:extLst>
          </p:cNvPr>
          <p:cNvSpPr/>
          <p:nvPr/>
        </p:nvSpPr>
        <p:spPr>
          <a:xfrm>
            <a:off x="3195474" y="9367861"/>
            <a:ext cx="356259" cy="258895"/>
          </a:xfrm>
          <a:custGeom>
            <a:avLst/>
            <a:gdLst>
              <a:gd name="connsiteX0" fmla="*/ 13393 w 356259"/>
              <a:gd name="connsiteY0" fmla="*/ 8972 h 258895"/>
              <a:gd name="connsiteX1" fmla="*/ 72659 w 356259"/>
              <a:gd name="connsiteY1" fmla="*/ 59772 h 258895"/>
              <a:gd name="connsiteX2" fmla="*/ 343593 w 356259"/>
              <a:gd name="connsiteY2" fmla="*/ 246039 h 258895"/>
              <a:gd name="connsiteX3" fmla="*/ 284326 w 356259"/>
              <a:gd name="connsiteY3" fmla="*/ 220639 h 258895"/>
              <a:gd name="connsiteX4" fmla="*/ 13393 w 356259"/>
              <a:gd name="connsiteY4" fmla="*/ 8972 h 25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6259" h="258895">
                <a:moveTo>
                  <a:pt x="13393" y="8972"/>
                </a:moveTo>
                <a:cubicBezTo>
                  <a:pt x="-21885" y="-17839"/>
                  <a:pt x="17626" y="20261"/>
                  <a:pt x="72659" y="59772"/>
                </a:cubicBezTo>
                <a:cubicBezTo>
                  <a:pt x="127692" y="99283"/>
                  <a:pt x="308315" y="219228"/>
                  <a:pt x="343593" y="246039"/>
                </a:cubicBezTo>
                <a:cubicBezTo>
                  <a:pt x="378871" y="272850"/>
                  <a:pt x="334420" y="254506"/>
                  <a:pt x="284326" y="220639"/>
                </a:cubicBezTo>
                <a:cubicBezTo>
                  <a:pt x="234232" y="186772"/>
                  <a:pt x="48671" y="35783"/>
                  <a:pt x="13393" y="89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: 図形 1220">
            <a:extLst>
              <a:ext uri="{FF2B5EF4-FFF2-40B4-BE49-F238E27FC236}">
                <a16:creationId xmlns:a16="http://schemas.microsoft.com/office/drawing/2014/main" id="{93144881-A0EE-4C4B-B656-CA6279B96891}"/>
              </a:ext>
            </a:extLst>
          </p:cNvPr>
          <p:cNvSpPr/>
          <p:nvPr/>
        </p:nvSpPr>
        <p:spPr>
          <a:xfrm>
            <a:off x="4579638" y="10306295"/>
            <a:ext cx="340720" cy="217920"/>
          </a:xfrm>
          <a:custGeom>
            <a:avLst/>
            <a:gdLst>
              <a:gd name="connsiteX0" fmla="*/ 13529 w 340720"/>
              <a:gd name="connsiteY0" fmla="*/ 6105 h 217920"/>
              <a:gd name="connsiteX1" fmla="*/ 292929 w 340720"/>
              <a:gd name="connsiteY1" fmla="*/ 145805 h 217920"/>
              <a:gd name="connsiteX2" fmla="*/ 136295 w 340720"/>
              <a:gd name="connsiteY2" fmla="*/ 217772 h 217920"/>
              <a:gd name="connsiteX3" fmla="*/ 314095 w 340720"/>
              <a:gd name="connsiteY3" fmla="*/ 162738 h 217920"/>
              <a:gd name="connsiteX4" fmla="*/ 314095 w 340720"/>
              <a:gd name="connsiteY4" fmla="*/ 99238 h 217920"/>
              <a:gd name="connsiteX5" fmla="*/ 68562 w 340720"/>
              <a:gd name="connsiteY5" fmla="*/ 31505 h 217920"/>
              <a:gd name="connsiteX6" fmla="*/ 13529 w 340720"/>
              <a:gd name="connsiteY6" fmla="*/ 6105 h 21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0720" h="217920">
                <a:moveTo>
                  <a:pt x="13529" y="6105"/>
                </a:moveTo>
                <a:cubicBezTo>
                  <a:pt x="50924" y="25155"/>
                  <a:pt x="272468" y="110527"/>
                  <a:pt x="292929" y="145805"/>
                </a:cubicBezTo>
                <a:cubicBezTo>
                  <a:pt x="313390" y="181083"/>
                  <a:pt x="132767" y="214950"/>
                  <a:pt x="136295" y="217772"/>
                </a:cubicBezTo>
                <a:cubicBezTo>
                  <a:pt x="139823" y="220594"/>
                  <a:pt x="284462" y="182494"/>
                  <a:pt x="314095" y="162738"/>
                </a:cubicBezTo>
                <a:cubicBezTo>
                  <a:pt x="343728" y="142982"/>
                  <a:pt x="355017" y="121110"/>
                  <a:pt x="314095" y="99238"/>
                </a:cubicBezTo>
                <a:cubicBezTo>
                  <a:pt x="273173" y="77366"/>
                  <a:pt x="113717" y="45616"/>
                  <a:pt x="68562" y="31505"/>
                </a:cubicBezTo>
                <a:cubicBezTo>
                  <a:pt x="23407" y="17394"/>
                  <a:pt x="-23866" y="-12945"/>
                  <a:pt x="13529" y="610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: 図形 1221">
            <a:extLst>
              <a:ext uri="{FF2B5EF4-FFF2-40B4-BE49-F238E27FC236}">
                <a16:creationId xmlns:a16="http://schemas.microsoft.com/office/drawing/2014/main" id="{6D808F98-62E4-4C32-87CB-EFDFC4A4B758}"/>
              </a:ext>
            </a:extLst>
          </p:cNvPr>
          <p:cNvSpPr/>
          <p:nvPr/>
        </p:nvSpPr>
        <p:spPr>
          <a:xfrm>
            <a:off x="3702703" y="10178634"/>
            <a:ext cx="547157" cy="398152"/>
          </a:xfrm>
          <a:custGeom>
            <a:avLst/>
            <a:gdLst>
              <a:gd name="connsiteX0" fmla="*/ 149630 w 547157"/>
              <a:gd name="connsiteY0" fmla="*/ 6766 h 398152"/>
              <a:gd name="connsiteX1" fmla="*/ 145397 w 547157"/>
              <a:gd name="connsiteY1" fmla="*/ 91433 h 398152"/>
              <a:gd name="connsiteX2" fmla="*/ 48030 w 547157"/>
              <a:gd name="connsiteY2" fmla="*/ 264999 h 398152"/>
              <a:gd name="connsiteX3" fmla="*/ 530630 w 547157"/>
              <a:gd name="connsiteY3" fmla="*/ 391999 h 398152"/>
              <a:gd name="connsiteX4" fmla="*/ 395164 w 547157"/>
              <a:gd name="connsiteY4" fmla="*/ 366599 h 398152"/>
              <a:gd name="connsiteX5" fmla="*/ 5697 w 547157"/>
              <a:gd name="connsiteY5" fmla="*/ 264999 h 398152"/>
              <a:gd name="connsiteX6" fmla="*/ 149630 w 547157"/>
              <a:gd name="connsiteY6" fmla="*/ 6766 h 398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157" h="398152">
                <a:moveTo>
                  <a:pt x="149630" y="6766"/>
                </a:moveTo>
                <a:cubicBezTo>
                  <a:pt x="172913" y="-22162"/>
                  <a:pt x="162330" y="48394"/>
                  <a:pt x="145397" y="91433"/>
                </a:cubicBezTo>
                <a:cubicBezTo>
                  <a:pt x="128464" y="134472"/>
                  <a:pt x="-16175" y="214905"/>
                  <a:pt x="48030" y="264999"/>
                </a:cubicBezTo>
                <a:cubicBezTo>
                  <a:pt x="112235" y="315093"/>
                  <a:pt x="472774" y="375066"/>
                  <a:pt x="530630" y="391999"/>
                </a:cubicBezTo>
                <a:cubicBezTo>
                  <a:pt x="588486" y="408932"/>
                  <a:pt x="482653" y="387766"/>
                  <a:pt x="395164" y="366599"/>
                </a:cubicBezTo>
                <a:cubicBezTo>
                  <a:pt x="307675" y="345432"/>
                  <a:pt x="43091" y="320032"/>
                  <a:pt x="5697" y="264999"/>
                </a:cubicBezTo>
                <a:cubicBezTo>
                  <a:pt x="-31697" y="209966"/>
                  <a:pt x="126347" y="35694"/>
                  <a:pt x="149630" y="67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: 図形 1222">
            <a:extLst>
              <a:ext uri="{FF2B5EF4-FFF2-40B4-BE49-F238E27FC236}">
                <a16:creationId xmlns:a16="http://schemas.microsoft.com/office/drawing/2014/main" id="{7926947C-98FE-4C1F-825F-070558701EFF}"/>
              </a:ext>
            </a:extLst>
          </p:cNvPr>
          <p:cNvSpPr/>
          <p:nvPr/>
        </p:nvSpPr>
        <p:spPr>
          <a:xfrm>
            <a:off x="3117143" y="10263946"/>
            <a:ext cx="493434" cy="508723"/>
          </a:xfrm>
          <a:custGeom>
            <a:avLst/>
            <a:gdLst>
              <a:gd name="connsiteX0" fmla="*/ 460024 w 493434"/>
              <a:gd name="connsiteY0" fmla="*/ 18821 h 508723"/>
              <a:gd name="connsiteX1" fmla="*/ 417690 w 493434"/>
              <a:gd name="connsiteY1" fmla="*/ 56921 h 508723"/>
              <a:gd name="connsiteX2" fmla="*/ 45157 w 493434"/>
              <a:gd name="connsiteY2" fmla="*/ 310921 h 508723"/>
              <a:gd name="connsiteX3" fmla="*/ 91724 w 493434"/>
              <a:gd name="connsiteY3" fmla="*/ 505654 h 508723"/>
              <a:gd name="connsiteX4" fmla="*/ 45157 w 493434"/>
              <a:gd name="connsiteY4" fmla="*/ 420987 h 508723"/>
              <a:gd name="connsiteX5" fmla="*/ 28224 w 493434"/>
              <a:gd name="connsiteY5" fmla="*/ 298221 h 508723"/>
              <a:gd name="connsiteX6" fmla="*/ 460024 w 493434"/>
              <a:gd name="connsiteY6" fmla="*/ 18821 h 508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3434" h="508723">
                <a:moveTo>
                  <a:pt x="460024" y="18821"/>
                </a:moveTo>
                <a:cubicBezTo>
                  <a:pt x="524935" y="-21396"/>
                  <a:pt x="486834" y="8238"/>
                  <a:pt x="417690" y="56921"/>
                </a:cubicBezTo>
                <a:cubicBezTo>
                  <a:pt x="348546" y="105604"/>
                  <a:pt x="99485" y="236132"/>
                  <a:pt x="45157" y="310921"/>
                </a:cubicBezTo>
                <a:cubicBezTo>
                  <a:pt x="-9171" y="385710"/>
                  <a:pt x="91724" y="487310"/>
                  <a:pt x="91724" y="505654"/>
                </a:cubicBezTo>
                <a:cubicBezTo>
                  <a:pt x="91724" y="523998"/>
                  <a:pt x="55740" y="455559"/>
                  <a:pt x="45157" y="420987"/>
                </a:cubicBezTo>
                <a:cubicBezTo>
                  <a:pt x="34574" y="386415"/>
                  <a:pt x="-39509" y="368777"/>
                  <a:pt x="28224" y="298221"/>
                </a:cubicBezTo>
                <a:cubicBezTo>
                  <a:pt x="95957" y="227665"/>
                  <a:pt x="395113" y="59038"/>
                  <a:pt x="460024" y="188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: 図形 1223">
            <a:extLst>
              <a:ext uri="{FF2B5EF4-FFF2-40B4-BE49-F238E27FC236}">
                <a16:creationId xmlns:a16="http://schemas.microsoft.com/office/drawing/2014/main" id="{74832AEC-E0D9-4C56-880F-B198E3ED6239}"/>
              </a:ext>
            </a:extLst>
          </p:cNvPr>
          <p:cNvSpPr/>
          <p:nvPr/>
        </p:nvSpPr>
        <p:spPr>
          <a:xfrm>
            <a:off x="3405477" y="10894456"/>
            <a:ext cx="946382" cy="218838"/>
          </a:xfrm>
          <a:custGeom>
            <a:avLst/>
            <a:gdLst>
              <a:gd name="connsiteX0" fmla="*/ 10823 w 946382"/>
              <a:gd name="connsiteY0" fmla="*/ 218044 h 218838"/>
              <a:gd name="connsiteX1" fmla="*/ 510356 w 946382"/>
              <a:gd name="connsiteY1" fmla="*/ 14844 h 218838"/>
              <a:gd name="connsiteX2" fmla="*/ 942156 w 946382"/>
              <a:gd name="connsiteY2" fmla="*/ 99511 h 218838"/>
              <a:gd name="connsiteX3" fmla="*/ 722023 w 946382"/>
              <a:gd name="connsiteY3" fmla="*/ 14844 h 218838"/>
              <a:gd name="connsiteX4" fmla="*/ 582323 w 946382"/>
              <a:gd name="connsiteY4" fmla="*/ 6377 h 218838"/>
              <a:gd name="connsiteX5" fmla="*/ 197090 w 946382"/>
              <a:gd name="connsiteY5" fmla="*/ 82577 h 218838"/>
              <a:gd name="connsiteX6" fmla="*/ 10823 w 946382"/>
              <a:gd name="connsiteY6" fmla="*/ 218044 h 21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6382" h="218838">
                <a:moveTo>
                  <a:pt x="10823" y="218044"/>
                </a:moveTo>
                <a:cubicBezTo>
                  <a:pt x="63034" y="206755"/>
                  <a:pt x="355134" y="34599"/>
                  <a:pt x="510356" y="14844"/>
                </a:cubicBezTo>
                <a:cubicBezTo>
                  <a:pt x="665578" y="-4911"/>
                  <a:pt x="906878" y="99511"/>
                  <a:pt x="942156" y="99511"/>
                </a:cubicBezTo>
                <a:cubicBezTo>
                  <a:pt x="977434" y="99511"/>
                  <a:pt x="781995" y="30366"/>
                  <a:pt x="722023" y="14844"/>
                </a:cubicBezTo>
                <a:cubicBezTo>
                  <a:pt x="662051" y="-678"/>
                  <a:pt x="669812" y="-4912"/>
                  <a:pt x="582323" y="6377"/>
                </a:cubicBezTo>
                <a:cubicBezTo>
                  <a:pt x="494834" y="17666"/>
                  <a:pt x="286695" y="48005"/>
                  <a:pt x="197090" y="82577"/>
                </a:cubicBezTo>
                <a:cubicBezTo>
                  <a:pt x="107485" y="117149"/>
                  <a:pt x="-41388" y="229333"/>
                  <a:pt x="10823" y="2180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: 図形 1224">
            <a:extLst>
              <a:ext uri="{FF2B5EF4-FFF2-40B4-BE49-F238E27FC236}">
                <a16:creationId xmlns:a16="http://schemas.microsoft.com/office/drawing/2014/main" id="{398F6376-51F0-4604-9E7C-31A7EE532E8C}"/>
              </a:ext>
            </a:extLst>
          </p:cNvPr>
          <p:cNvSpPr/>
          <p:nvPr/>
        </p:nvSpPr>
        <p:spPr>
          <a:xfrm>
            <a:off x="4845899" y="9220334"/>
            <a:ext cx="598315" cy="402782"/>
          </a:xfrm>
          <a:custGeom>
            <a:avLst/>
            <a:gdLst>
              <a:gd name="connsiteX0" fmla="*/ 314534 w 598315"/>
              <a:gd name="connsiteY0" fmla="*/ 16799 h 402782"/>
              <a:gd name="connsiteX1" fmla="*/ 234101 w 598315"/>
              <a:gd name="connsiteY1" fmla="*/ 50666 h 402782"/>
              <a:gd name="connsiteX2" fmla="*/ 39368 w 598315"/>
              <a:gd name="connsiteY2" fmla="*/ 308899 h 402782"/>
              <a:gd name="connsiteX3" fmla="*/ 521968 w 598315"/>
              <a:gd name="connsiteY3" fmla="*/ 92999 h 402782"/>
              <a:gd name="connsiteX4" fmla="*/ 107101 w 598315"/>
              <a:gd name="connsiteY4" fmla="*/ 346999 h 402782"/>
              <a:gd name="connsiteX5" fmla="*/ 598168 w 598315"/>
              <a:gd name="connsiteY5" fmla="*/ 152266 h 402782"/>
              <a:gd name="connsiteX6" fmla="*/ 47834 w 598315"/>
              <a:gd name="connsiteY6" fmla="*/ 393566 h 402782"/>
              <a:gd name="connsiteX7" fmla="*/ 26668 w 598315"/>
              <a:gd name="connsiteY7" fmla="*/ 342766 h 402782"/>
              <a:gd name="connsiteX8" fmla="*/ 30901 w 598315"/>
              <a:gd name="connsiteY8" fmla="*/ 249633 h 402782"/>
              <a:gd name="connsiteX9" fmla="*/ 314534 w 598315"/>
              <a:gd name="connsiteY9" fmla="*/ 16799 h 402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8315" h="402782">
                <a:moveTo>
                  <a:pt x="314534" y="16799"/>
                </a:moveTo>
                <a:cubicBezTo>
                  <a:pt x="348401" y="-16362"/>
                  <a:pt x="279962" y="1983"/>
                  <a:pt x="234101" y="50666"/>
                </a:cubicBezTo>
                <a:cubicBezTo>
                  <a:pt x="188240" y="99349"/>
                  <a:pt x="-8610" y="301844"/>
                  <a:pt x="39368" y="308899"/>
                </a:cubicBezTo>
                <a:cubicBezTo>
                  <a:pt x="87346" y="315954"/>
                  <a:pt x="510679" y="86649"/>
                  <a:pt x="521968" y="92999"/>
                </a:cubicBezTo>
                <a:cubicBezTo>
                  <a:pt x="533257" y="99349"/>
                  <a:pt x="94401" y="337121"/>
                  <a:pt x="107101" y="346999"/>
                </a:cubicBezTo>
                <a:cubicBezTo>
                  <a:pt x="119801" y="356877"/>
                  <a:pt x="608046" y="144505"/>
                  <a:pt x="598168" y="152266"/>
                </a:cubicBezTo>
                <a:cubicBezTo>
                  <a:pt x="588290" y="160027"/>
                  <a:pt x="143084" y="361816"/>
                  <a:pt x="47834" y="393566"/>
                </a:cubicBezTo>
                <a:cubicBezTo>
                  <a:pt x="-47416" y="425316"/>
                  <a:pt x="29490" y="366755"/>
                  <a:pt x="26668" y="342766"/>
                </a:cubicBezTo>
                <a:cubicBezTo>
                  <a:pt x="23846" y="318777"/>
                  <a:pt x="-14254" y="302550"/>
                  <a:pt x="30901" y="249633"/>
                </a:cubicBezTo>
                <a:cubicBezTo>
                  <a:pt x="76056" y="196716"/>
                  <a:pt x="280667" y="49960"/>
                  <a:pt x="314534" y="167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: 図形 1225">
            <a:extLst>
              <a:ext uri="{FF2B5EF4-FFF2-40B4-BE49-F238E27FC236}">
                <a16:creationId xmlns:a16="http://schemas.microsoft.com/office/drawing/2014/main" id="{1A44A681-F7BD-453E-9A7F-4FF2F53CE1B9}"/>
              </a:ext>
            </a:extLst>
          </p:cNvPr>
          <p:cNvSpPr/>
          <p:nvPr/>
        </p:nvSpPr>
        <p:spPr>
          <a:xfrm>
            <a:off x="5515366" y="10798471"/>
            <a:ext cx="453495" cy="476891"/>
          </a:xfrm>
          <a:custGeom>
            <a:avLst/>
            <a:gdLst>
              <a:gd name="connsiteX0" fmla="*/ 415534 w 453495"/>
              <a:gd name="connsiteY0" fmla="*/ 12404 h 476891"/>
              <a:gd name="connsiteX1" fmla="*/ 2784 w 453495"/>
              <a:gd name="connsiteY1" fmla="*/ 469604 h 476891"/>
              <a:gd name="connsiteX2" fmla="*/ 228209 w 453495"/>
              <a:gd name="connsiteY2" fmla="*/ 301329 h 476891"/>
              <a:gd name="connsiteX3" fmla="*/ 94859 w 453495"/>
              <a:gd name="connsiteY3" fmla="*/ 406104 h 476891"/>
              <a:gd name="connsiteX4" fmla="*/ 396484 w 453495"/>
              <a:gd name="connsiteY4" fmla="*/ 152104 h 476891"/>
              <a:gd name="connsiteX5" fmla="*/ 415534 w 453495"/>
              <a:gd name="connsiteY5" fmla="*/ 12404 h 476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495" h="476891">
                <a:moveTo>
                  <a:pt x="415534" y="12404"/>
                </a:moveTo>
                <a:cubicBezTo>
                  <a:pt x="349917" y="65321"/>
                  <a:pt x="34005" y="421450"/>
                  <a:pt x="2784" y="469604"/>
                </a:cubicBezTo>
                <a:cubicBezTo>
                  <a:pt x="-28437" y="517758"/>
                  <a:pt x="212863" y="311912"/>
                  <a:pt x="228209" y="301329"/>
                </a:cubicBezTo>
                <a:cubicBezTo>
                  <a:pt x="243555" y="290746"/>
                  <a:pt x="66813" y="430975"/>
                  <a:pt x="94859" y="406104"/>
                </a:cubicBezTo>
                <a:cubicBezTo>
                  <a:pt x="122905" y="381233"/>
                  <a:pt x="339863" y="215075"/>
                  <a:pt x="396484" y="152104"/>
                </a:cubicBezTo>
                <a:cubicBezTo>
                  <a:pt x="453105" y="89133"/>
                  <a:pt x="481151" y="-40513"/>
                  <a:pt x="415534" y="124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: 図形 1226">
            <a:extLst>
              <a:ext uri="{FF2B5EF4-FFF2-40B4-BE49-F238E27FC236}">
                <a16:creationId xmlns:a16="http://schemas.microsoft.com/office/drawing/2014/main" id="{4CAD697C-D116-400B-AD0A-23B6510767DF}"/>
              </a:ext>
            </a:extLst>
          </p:cNvPr>
          <p:cNvSpPr/>
          <p:nvPr/>
        </p:nvSpPr>
        <p:spPr>
          <a:xfrm>
            <a:off x="6009134" y="10202630"/>
            <a:ext cx="481864" cy="589759"/>
          </a:xfrm>
          <a:custGeom>
            <a:avLst/>
            <a:gdLst>
              <a:gd name="connsiteX0" fmla="*/ 474216 w 481864"/>
              <a:gd name="connsiteY0" fmla="*/ 3937 h 589759"/>
              <a:gd name="connsiteX1" fmla="*/ 345099 w 481864"/>
              <a:gd name="connsiteY1" fmla="*/ 221953 h 589759"/>
              <a:gd name="connsiteX2" fmla="*/ 29716 w 481864"/>
              <a:gd name="connsiteY2" fmla="*/ 560620 h 589759"/>
              <a:gd name="connsiteX3" fmla="*/ 25483 w 481864"/>
              <a:gd name="connsiteY3" fmla="*/ 554270 h 589759"/>
              <a:gd name="connsiteX4" fmla="*/ 137666 w 481864"/>
              <a:gd name="connsiteY4" fmla="*/ 406103 h 589759"/>
              <a:gd name="connsiteX5" fmla="*/ 474216 w 481864"/>
              <a:gd name="connsiteY5" fmla="*/ 3937 h 589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1864" h="589759">
                <a:moveTo>
                  <a:pt x="474216" y="3937"/>
                </a:moveTo>
                <a:cubicBezTo>
                  <a:pt x="508788" y="-26755"/>
                  <a:pt x="419182" y="129173"/>
                  <a:pt x="345099" y="221953"/>
                </a:cubicBezTo>
                <a:cubicBezTo>
                  <a:pt x="271016" y="314734"/>
                  <a:pt x="82985" y="505234"/>
                  <a:pt x="29716" y="560620"/>
                </a:cubicBezTo>
                <a:cubicBezTo>
                  <a:pt x="-23553" y="616006"/>
                  <a:pt x="7491" y="580023"/>
                  <a:pt x="25483" y="554270"/>
                </a:cubicBezTo>
                <a:cubicBezTo>
                  <a:pt x="43475" y="528517"/>
                  <a:pt x="65347" y="497472"/>
                  <a:pt x="137666" y="406103"/>
                </a:cubicBezTo>
                <a:cubicBezTo>
                  <a:pt x="209985" y="314734"/>
                  <a:pt x="439644" y="34629"/>
                  <a:pt x="474216" y="39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: 図形 1227">
            <a:extLst>
              <a:ext uri="{FF2B5EF4-FFF2-40B4-BE49-F238E27FC236}">
                <a16:creationId xmlns:a16="http://schemas.microsoft.com/office/drawing/2014/main" id="{2AF6849C-B079-4607-8305-B5B28486065B}"/>
              </a:ext>
            </a:extLst>
          </p:cNvPr>
          <p:cNvSpPr/>
          <p:nvPr/>
        </p:nvSpPr>
        <p:spPr>
          <a:xfrm>
            <a:off x="6154435" y="10533495"/>
            <a:ext cx="375939" cy="382994"/>
          </a:xfrm>
          <a:custGeom>
            <a:avLst/>
            <a:gdLst>
              <a:gd name="connsiteX0" fmla="*/ 375482 w 375939"/>
              <a:gd name="connsiteY0" fmla="*/ 1155 h 382994"/>
              <a:gd name="connsiteX1" fmla="*/ 127832 w 375939"/>
              <a:gd name="connsiteY1" fmla="*/ 284788 h 382994"/>
              <a:gd name="connsiteX2" fmla="*/ 832 w 375939"/>
              <a:gd name="connsiteY2" fmla="*/ 380038 h 382994"/>
              <a:gd name="connsiteX3" fmla="*/ 184982 w 375939"/>
              <a:gd name="connsiteY3" fmla="*/ 191655 h 382994"/>
              <a:gd name="connsiteX4" fmla="*/ 375482 w 375939"/>
              <a:gd name="connsiteY4" fmla="*/ 1155 h 38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5939" h="382994">
                <a:moveTo>
                  <a:pt x="375482" y="1155"/>
                </a:moveTo>
                <a:cubicBezTo>
                  <a:pt x="365957" y="16677"/>
                  <a:pt x="190274" y="221641"/>
                  <a:pt x="127832" y="284788"/>
                </a:cubicBezTo>
                <a:cubicBezTo>
                  <a:pt x="65390" y="347935"/>
                  <a:pt x="-8693" y="395560"/>
                  <a:pt x="832" y="380038"/>
                </a:cubicBezTo>
                <a:cubicBezTo>
                  <a:pt x="10357" y="364516"/>
                  <a:pt x="126774" y="252685"/>
                  <a:pt x="184982" y="191655"/>
                </a:cubicBezTo>
                <a:cubicBezTo>
                  <a:pt x="243190" y="130625"/>
                  <a:pt x="385007" y="-14367"/>
                  <a:pt x="375482" y="11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: 図形 1228">
            <a:extLst>
              <a:ext uri="{FF2B5EF4-FFF2-40B4-BE49-F238E27FC236}">
                <a16:creationId xmlns:a16="http://schemas.microsoft.com/office/drawing/2014/main" id="{51E3ACB6-FA89-4C4C-B6F4-9ED8CFC26F6F}"/>
              </a:ext>
            </a:extLst>
          </p:cNvPr>
          <p:cNvSpPr/>
          <p:nvPr/>
        </p:nvSpPr>
        <p:spPr>
          <a:xfrm>
            <a:off x="5954917" y="10631323"/>
            <a:ext cx="687444" cy="622558"/>
          </a:xfrm>
          <a:custGeom>
            <a:avLst/>
            <a:gdLst>
              <a:gd name="connsiteX0" fmla="*/ 687183 w 687444"/>
              <a:gd name="connsiteY0" fmla="*/ 7044 h 622558"/>
              <a:gd name="connsiteX1" fmla="*/ 642733 w 687444"/>
              <a:gd name="connsiteY1" fmla="*/ 55727 h 622558"/>
              <a:gd name="connsiteX2" fmla="*/ 401433 w 687444"/>
              <a:gd name="connsiteY2" fmla="*/ 360527 h 622558"/>
              <a:gd name="connsiteX3" fmla="*/ 119916 w 687444"/>
              <a:gd name="connsiteY3" fmla="*/ 555260 h 622558"/>
              <a:gd name="connsiteX4" fmla="*/ 3500 w 687444"/>
              <a:gd name="connsiteY4" fmla="*/ 618760 h 622558"/>
              <a:gd name="connsiteX5" fmla="*/ 240566 w 687444"/>
              <a:gd name="connsiteY5" fmla="*/ 460010 h 622558"/>
              <a:gd name="connsiteX6" fmla="*/ 479750 w 687444"/>
              <a:gd name="connsiteY6" fmla="*/ 250460 h 622558"/>
              <a:gd name="connsiteX7" fmla="*/ 638500 w 687444"/>
              <a:gd name="connsiteY7" fmla="*/ 26094 h 622558"/>
              <a:gd name="connsiteX8" fmla="*/ 687183 w 687444"/>
              <a:gd name="connsiteY8" fmla="*/ 7044 h 622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87444" h="622558">
                <a:moveTo>
                  <a:pt x="687183" y="7044"/>
                </a:moveTo>
                <a:cubicBezTo>
                  <a:pt x="687888" y="11983"/>
                  <a:pt x="690358" y="-3187"/>
                  <a:pt x="642733" y="55727"/>
                </a:cubicBezTo>
                <a:cubicBezTo>
                  <a:pt x="595108" y="114641"/>
                  <a:pt x="488569" y="277272"/>
                  <a:pt x="401433" y="360527"/>
                </a:cubicBezTo>
                <a:cubicBezTo>
                  <a:pt x="314297" y="443783"/>
                  <a:pt x="186238" y="512221"/>
                  <a:pt x="119916" y="555260"/>
                </a:cubicBezTo>
                <a:cubicBezTo>
                  <a:pt x="53594" y="598299"/>
                  <a:pt x="-16608" y="634635"/>
                  <a:pt x="3500" y="618760"/>
                </a:cubicBezTo>
                <a:cubicBezTo>
                  <a:pt x="23608" y="602885"/>
                  <a:pt x="161191" y="521393"/>
                  <a:pt x="240566" y="460010"/>
                </a:cubicBezTo>
                <a:cubicBezTo>
                  <a:pt x="319941" y="398627"/>
                  <a:pt x="413428" y="322779"/>
                  <a:pt x="479750" y="250460"/>
                </a:cubicBezTo>
                <a:cubicBezTo>
                  <a:pt x="546072" y="178141"/>
                  <a:pt x="602517" y="65252"/>
                  <a:pt x="638500" y="26094"/>
                </a:cubicBezTo>
                <a:cubicBezTo>
                  <a:pt x="674483" y="-13064"/>
                  <a:pt x="686478" y="2105"/>
                  <a:pt x="687183" y="70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: 図形 1229">
            <a:extLst>
              <a:ext uri="{FF2B5EF4-FFF2-40B4-BE49-F238E27FC236}">
                <a16:creationId xmlns:a16="http://schemas.microsoft.com/office/drawing/2014/main" id="{0FAD5138-932A-4D5C-90FA-EFA122C98B90}"/>
              </a:ext>
            </a:extLst>
          </p:cNvPr>
          <p:cNvSpPr/>
          <p:nvPr/>
        </p:nvSpPr>
        <p:spPr>
          <a:xfrm>
            <a:off x="6275526" y="10695084"/>
            <a:ext cx="411794" cy="408755"/>
          </a:xfrm>
          <a:custGeom>
            <a:avLst/>
            <a:gdLst>
              <a:gd name="connsiteX0" fmla="*/ 404674 w 411794"/>
              <a:gd name="connsiteY0" fmla="*/ 4666 h 408755"/>
              <a:gd name="connsiteX1" fmla="*/ 2507 w 411794"/>
              <a:gd name="connsiteY1" fmla="*/ 404716 h 408755"/>
              <a:gd name="connsiteX2" fmla="*/ 241691 w 411794"/>
              <a:gd name="connsiteY2" fmla="*/ 199399 h 408755"/>
              <a:gd name="connsiteX3" fmla="*/ 404674 w 411794"/>
              <a:gd name="connsiteY3" fmla="*/ 4666 h 408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1794" h="408755">
                <a:moveTo>
                  <a:pt x="404674" y="4666"/>
                </a:moveTo>
                <a:cubicBezTo>
                  <a:pt x="364810" y="38885"/>
                  <a:pt x="29671" y="372261"/>
                  <a:pt x="2507" y="404716"/>
                </a:cubicBezTo>
                <a:cubicBezTo>
                  <a:pt x="-24657" y="437171"/>
                  <a:pt x="176427" y="265368"/>
                  <a:pt x="241691" y="199399"/>
                </a:cubicBezTo>
                <a:cubicBezTo>
                  <a:pt x="306955" y="133430"/>
                  <a:pt x="444538" y="-29553"/>
                  <a:pt x="404674" y="46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: 図形 1230">
            <a:extLst>
              <a:ext uri="{FF2B5EF4-FFF2-40B4-BE49-F238E27FC236}">
                <a16:creationId xmlns:a16="http://schemas.microsoft.com/office/drawing/2014/main" id="{D2FFE144-C1CA-4919-BF3A-C4688CD81D5A}"/>
              </a:ext>
            </a:extLst>
          </p:cNvPr>
          <p:cNvSpPr/>
          <p:nvPr/>
        </p:nvSpPr>
        <p:spPr>
          <a:xfrm>
            <a:off x="6143968" y="10971074"/>
            <a:ext cx="349567" cy="299097"/>
          </a:xfrm>
          <a:custGeom>
            <a:avLst/>
            <a:gdLst>
              <a:gd name="connsiteX0" fmla="*/ 347849 w 349567"/>
              <a:gd name="connsiteY0" fmla="*/ 1726 h 299097"/>
              <a:gd name="connsiteX1" fmla="*/ 7065 w 349567"/>
              <a:gd name="connsiteY1" fmla="*/ 293826 h 299097"/>
              <a:gd name="connsiteX2" fmla="*/ 134065 w 349567"/>
              <a:gd name="connsiteY2" fmla="*/ 177409 h 299097"/>
              <a:gd name="connsiteX3" fmla="*/ 347849 w 349567"/>
              <a:gd name="connsiteY3" fmla="*/ 1726 h 299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567" h="299097">
                <a:moveTo>
                  <a:pt x="347849" y="1726"/>
                </a:moveTo>
                <a:cubicBezTo>
                  <a:pt x="326682" y="21129"/>
                  <a:pt x="42696" y="264546"/>
                  <a:pt x="7065" y="293826"/>
                </a:cubicBezTo>
                <a:cubicBezTo>
                  <a:pt x="-28566" y="323107"/>
                  <a:pt x="79384" y="222917"/>
                  <a:pt x="134065" y="177409"/>
                </a:cubicBezTo>
                <a:cubicBezTo>
                  <a:pt x="188746" y="131901"/>
                  <a:pt x="369016" y="-17677"/>
                  <a:pt x="347849" y="17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: 図形 1231">
            <a:extLst>
              <a:ext uri="{FF2B5EF4-FFF2-40B4-BE49-F238E27FC236}">
                <a16:creationId xmlns:a16="http://schemas.microsoft.com/office/drawing/2014/main" id="{FD0A1A15-2650-482F-A147-FF10737665CC}"/>
              </a:ext>
            </a:extLst>
          </p:cNvPr>
          <p:cNvSpPr/>
          <p:nvPr/>
        </p:nvSpPr>
        <p:spPr>
          <a:xfrm>
            <a:off x="6150934" y="10991754"/>
            <a:ext cx="400178" cy="326999"/>
          </a:xfrm>
          <a:custGeom>
            <a:avLst/>
            <a:gdLst>
              <a:gd name="connsiteX0" fmla="*/ 400149 w 400178"/>
              <a:gd name="connsiteY0" fmla="*/ 96 h 326999"/>
              <a:gd name="connsiteX1" fmla="*/ 135566 w 400178"/>
              <a:gd name="connsiteY1" fmla="*/ 235046 h 326999"/>
              <a:gd name="connsiteX2" fmla="*/ 99 w 400178"/>
              <a:gd name="connsiteY2" fmla="*/ 326063 h 326999"/>
              <a:gd name="connsiteX3" fmla="*/ 118633 w 400178"/>
              <a:gd name="connsiteY3" fmla="*/ 264679 h 326999"/>
              <a:gd name="connsiteX4" fmla="*/ 400149 w 400178"/>
              <a:gd name="connsiteY4" fmla="*/ 96 h 326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0178" h="326999">
                <a:moveTo>
                  <a:pt x="400149" y="96"/>
                </a:moveTo>
                <a:cubicBezTo>
                  <a:pt x="402971" y="-4843"/>
                  <a:pt x="202241" y="180718"/>
                  <a:pt x="135566" y="235046"/>
                </a:cubicBezTo>
                <a:cubicBezTo>
                  <a:pt x="68891" y="289374"/>
                  <a:pt x="2921" y="321124"/>
                  <a:pt x="99" y="326063"/>
                </a:cubicBezTo>
                <a:cubicBezTo>
                  <a:pt x="-2723" y="331002"/>
                  <a:pt x="54780" y="317243"/>
                  <a:pt x="118633" y="264679"/>
                </a:cubicBezTo>
                <a:cubicBezTo>
                  <a:pt x="182486" y="212115"/>
                  <a:pt x="397327" y="5035"/>
                  <a:pt x="400149" y="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: 図形 1232">
            <a:extLst>
              <a:ext uri="{FF2B5EF4-FFF2-40B4-BE49-F238E27FC236}">
                <a16:creationId xmlns:a16="http://schemas.microsoft.com/office/drawing/2014/main" id="{AC59E92C-E3E1-41DC-9F01-AE7879CC7B44}"/>
              </a:ext>
            </a:extLst>
          </p:cNvPr>
          <p:cNvSpPr/>
          <p:nvPr/>
        </p:nvSpPr>
        <p:spPr>
          <a:xfrm>
            <a:off x="6564270" y="10476543"/>
            <a:ext cx="205004" cy="329227"/>
          </a:xfrm>
          <a:custGeom>
            <a:avLst/>
            <a:gdLst>
              <a:gd name="connsiteX0" fmla="*/ 1630 w 205004"/>
              <a:gd name="connsiteY0" fmla="*/ 957 h 329227"/>
              <a:gd name="connsiteX1" fmla="*/ 82063 w 205004"/>
              <a:gd name="connsiteY1" fmla="*/ 119490 h 329227"/>
              <a:gd name="connsiteX2" fmla="*/ 154030 w 205004"/>
              <a:gd name="connsiteY2" fmla="*/ 250724 h 329227"/>
              <a:gd name="connsiteX3" fmla="*/ 204830 w 205004"/>
              <a:gd name="connsiteY3" fmla="*/ 329040 h 329227"/>
              <a:gd name="connsiteX4" fmla="*/ 168847 w 205004"/>
              <a:gd name="connsiteY4" fmla="*/ 229557 h 329227"/>
              <a:gd name="connsiteX5" fmla="*/ 120163 w 205004"/>
              <a:gd name="connsiteY5" fmla="*/ 172407 h 329227"/>
              <a:gd name="connsiteX6" fmla="*/ 33380 w 205004"/>
              <a:gd name="connsiteY6" fmla="*/ 68690 h 329227"/>
              <a:gd name="connsiteX7" fmla="*/ 1630 w 205004"/>
              <a:gd name="connsiteY7" fmla="*/ 957 h 329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5004" h="329227">
                <a:moveTo>
                  <a:pt x="1630" y="957"/>
                </a:moveTo>
                <a:cubicBezTo>
                  <a:pt x="9744" y="9424"/>
                  <a:pt x="56663" y="77862"/>
                  <a:pt x="82063" y="119490"/>
                </a:cubicBezTo>
                <a:cubicBezTo>
                  <a:pt x="107463" y="161118"/>
                  <a:pt x="133569" y="215799"/>
                  <a:pt x="154030" y="250724"/>
                </a:cubicBezTo>
                <a:cubicBezTo>
                  <a:pt x="174491" y="285649"/>
                  <a:pt x="202361" y="332568"/>
                  <a:pt x="204830" y="329040"/>
                </a:cubicBezTo>
                <a:cubicBezTo>
                  <a:pt x="207299" y="325512"/>
                  <a:pt x="182958" y="255662"/>
                  <a:pt x="168847" y="229557"/>
                </a:cubicBezTo>
                <a:cubicBezTo>
                  <a:pt x="154736" y="203452"/>
                  <a:pt x="120163" y="172407"/>
                  <a:pt x="120163" y="172407"/>
                </a:cubicBezTo>
                <a:cubicBezTo>
                  <a:pt x="97585" y="145596"/>
                  <a:pt x="49255" y="95148"/>
                  <a:pt x="33380" y="68690"/>
                </a:cubicBezTo>
                <a:cubicBezTo>
                  <a:pt x="17505" y="42232"/>
                  <a:pt x="-6484" y="-7510"/>
                  <a:pt x="1630" y="9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: 図形 1233">
            <a:extLst>
              <a:ext uri="{FF2B5EF4-FFF2-40B4-BE49-F238E27FC236}">
                <a16:creationId xmlns:a16="http://schemas.microsoft.com/office/drawing/2014/main" id="{EFC71FEE-E508-4BDC-B64C-F7EDC58AE3C2}"/>
              </a:ext>
            </a:extLst>
          </p:cNvPr>
          <p:cNvSpPr/>
          <p:nvPr/>
        </p:nvSpPr>
        <p:spPr>
          <a:xfrm>
            <a:off x="6071626" y="10579452"/>
            <a:ext cx="273198" cy="232265"/>
          </a:xfrm>
          <a:custGeom>
            <a:avLst/>
            <a:gdLst>
              <a:gd name="connsiteX0" fmla="*/ 269907 w 273198"/>
              <a:gd name="connsiteY0" fmla="*/ 3881 h 232265"/>
              <a:gd name="connsiteX1" fmla="*/ 219107 w 273198"/>
              <a:gd name="connsiteY1" fmla="*/ 48331 h 232265"/>
              <a:gd name="connsiteX2" fmla="*/ 43424 w 273198"/>
              <a:gd name="connsiteY2" fmla="*/ 207081 h 232265"/>
              <a:gd name="connsiteX3" fmla="*/ 3207 w 273198"/>
              <a:gd name="connsiteY3" fmla="*/ 228248 h 232265"/>
              <a:gd name="connsiteX4" fmla="*/ 104807 w 273198"/>
              <a:gd name="connsiteY4" fmla="*/ 168981 h 232265"/>
              <a:gd name="connsiteX5" fmla="*/ 269907 w 273198"/>
              <a:gd name="connsiteY5" fmla="*/ 3881 h 232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198" h="232265">
                <a:moveTo>
                  <a:pt x="269907" y="3881"/>
                </a:moveTo>
                <a:cubicBezTo>
                  <a:pt x="288957" y="-16227"/>
                  <a:pt x="219107" y="48331"/>
                  <a:pt x="219107" y="48331"/>
                </a:cubicBezTo>
                <a:cubicBezTo>
                  <a:pt x="181360" y="82198"/>
                  <a:pt x="79407" y="177095"/>
                  <a:pt x="43424" y="207081"/>
                </a:cubicBezTo>
                <a:cubicBezTo>
                  <a:pt x="7441" y="237067"/>
                  <a:pt x="-7023" y="234598"/>
                  <a:pt x="3207" y="228248"/>
                </a:cubicBezTo>
                <a:cubicBezTo>
                  <a:pt x="13437" y="221898"/>
                  <a:pt x="61415" y="204612"/>
                  <a:pt x="104807" y="168981"/>
                </a:cubicBezTo>
                <a:cubicBezTo>
                  <a:pt x="148199" y="133350"/>
                  <a:pt x="250857" y="23989"/>
                  <a:pt x="269907" y="38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: 図形 1234">
            <a:extLst>
              <a:ext uri="{FF2B5EF4-FFF2-40B4-BE49-F238E27FC236}">
                <a16:creationId xmlns:a16="http://schemas.microsoft.com/office/drawing/2014/main" id="{F01D4892-B68A-446D-AB97-0BE2123CBC44}"/>
              </a:ext>
            </a:extLst>
          </p:cNvPr>
          <p:cNvSpPr/>
          <p:nvPr/>
        </p:nvSpPr>
        <p:spPr>
          <a:xfrm>
            <a:off x="6461797" y="10932126"/>
            <a:ext cx="311720" cy="250273"/>
          </a:xfrm>
          <a:custGeom>
            <a:avLst/>
            <a:gdLst>
              <a:gd name="connsiteX0" fmla="*/ 311536 w 311720"/>
              <a:gd name="connsiteY0" fmla="*/ 457 h 250273"/>
              <a:gd name="connsiteX1" fmla="*/ 99870 w 311720"/>
              <a:gd name="connsiteY1" fmla="*/ 148624 h 250273"/>
              <a:gd name="connsiteX2" fmla="*/ 386 w 311720"/>
              <a:gd name="connsiteY2" fmla="*/ 250224 h 250273"/>
              <a:gd name="connsiteX3" fmla="*/ 68120 w 311720"/>
              <a:gd name="connsiteY3" fmla="*/ 161324 h 250273"/>
              <a:gd name="connsiteX4" fmla="*/ 135853 w 311720"/>
              <a:gd name="connsiteY4" fmla="*/ 104174 h 250273"/>
              <a:gd name="connsiteX5" fmla="*/ 311536 w 311720"/>
              <a:gd name="connsiteY5" fmla="*/ 457 h 250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1720" h="250273">
                <a:moveTo>
                  <a:pt x="311536" y="457"/>
                </a:moveTo>
                <a:cubicBezTo>
                  <a:pt x="305539" y="7865"/>
                  <a:pt x="151728" y="106996"/>
                  <a:pt x="99870" y="148624"/>
                </a:cubicBezTo>
                <a:cubicBezTo>
                  <a:pt x="48012" y="190252"/>
                  <a:pt x="5678" y="248107"/>
                  <a:pt x="386" y="250224"/>
                </a:cubicBezTo>
                <a:cubicBezTo>
                  <a:pt x="-4906" y="252341"/>
                  <a:pt x="45542" y="185666"/>
                  <a:pt x="68120" y="161324"/>
                </a:cubicBezTo>
                <a:cubicBezTo>
                  <a:pt x="90698" y="136982"/>
                  <a:pt x="96342" y="130632"/>
                  <a:pt x="135853" y="104174"/>
                </a:cubicBezTo>
                <a:cubicBezTo>
                  <a:pt x="175364" y="77716"/>
                  <a:pt x="317533" y="-6951"/>
                  <a:pt x="311536" y="4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: 図形 1235">
            <a:extLst>
              <a:ext uri="{FF2B5EF4-FFF2-40B4-BE49-F238E27FC236}">
                <a16:creationId xmlns:a16="http://schemas.microsoft.com/office/drawing/2014/main" id="{002C4766-2562-4E8C-B90E-A9907A6A3698}"/>
              </a:ext>
            </a:extLst>
          </p:cNvPr>
          <p:cNvSpPr/>
          <p:nvPr/>
        </p:nvSpPr>
        <p:spPr>
          <a:xfrm>
            <a:off x="6591162" y="11082829"/>
            <a:ext cx="340983" cy="209656"/>
          </a:xfrm>
          <a:custGeom>
            <a:avLst/>
            <a:gdLst>
              <a:gd name="connsiteX0" fmla="*/ 340921 w 340983"/>
              <a:gd name="connsiteY0" fmla="*/ 38 h 209656"/>
              <a:gd name="connsiteX1" fmla="*/ 139838 w 340983"/>
              <a:gd name="connsiteY1" fmla="*/ 129154 h 209656"/>
              <a:gd name="connsiteX2" fmla="*/ 138 w 340983"/>
              <a:gd name="connsiteY2" fmla="*/ 209588 h 209656"/>
              <a:gd name="connsiteX3" fmla="*/ 118671 w 340983"/>
              <a:gd name="connsiteY3" fmla="*/ 116454 h 209656"/>
              <a:gd name="connsiteX4" fmla="*/ 340921 w 340983"/>
              <a:gd name="connsiteY4" fmla="*/ 38 h 20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0983" h="209656">
                <a:moveTo>
                  <a:pt x="340921" y="38"/>
                </a:moveTo>
                <a:cubicBezTo>
                  <a:pt x="344449" y="2155"/>
                  <a:pt x="196635" y="94229"/>
                  <a:pt x="139838" y="129154"/>
                </a:cubicBezTo>
                <a:cubicBezTo>
                  <a:pt x="83041" y="164079"/>
                  <a:pt x="3666" y="211705"/>
                  <a:pt x="138" y="209588"/>
                </a:cubicBezTo>
                <a:cubicBezTo>
                  <a:pt x="-3390" y="207471"/>
                  <a:pt x="61168" y="150321"/>
                  <a:pt x="118671" y="116454"/>
                </a:cubicBezTo>
                <a:cubicBezTo>
                  <a:pt x="176174" y="82587"/>
                  <a:pt x="337393" y="-2079"/>
                  <a:pt x="340921" y="3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: 図形 1236">
            <a:extLst>
              <a:ext uri="{FF2B5EF4-FFF2-40B4-BE49-F238E27FC236}">
                <a16:creationId xmlns:a16="http://schemas.microsoft.com/office/drawing/2014/main" id="{6A1C39CA-2DAC-4CF3-B69A-82CDDA87B7DE}"/>
              </a:ext>
            </a:extLst>
          </p:cNvPr>
          <p:cNvSpPr/>
          <p:nvPr/>
        </p:nvSpPr>
        <p:spPr>
          <a:xfrm>
            <a:off x="5769792" y="10997577"/>
            <a:ext cx="325022" cy="297680"/>
          </a:xfrm>
          <a:custGeom>
            <a:avLst/>
            <a:gdLst>
              <a:gd name="connsiteX0" fmla="*/ 324091 w 325022"/>
              <a:gd name="connsiteY0" fmla="*/ 623 h 297680"/>
              <a:gd name="connsiteX1" fmla="*/ 169575 w 325022"/>
              <a:gd name="connsiteY1" fmla="*/ 127623 h 297680"/>
              <a:gd name="connsiteX2" fmla="*/ 4475 w 325022"/>
              <a:gd name="connsiteY2" fmla="*/ 294840 h 297680"/>
              <a:gd name="connsiteX3" fmla="*/ 51041 w 325022"/>
              <a:gd name="connsiteY3" fmla="*/ 229223 h 297680"/>
              <a:gd name="connsiteX4" fmla="*/ 95491 w 325022"/>
              <a:gd name="connsiteY4" fmla="*/ 180540 h 297680"/>
              <a:gd name="connsiteX5" fmla="*/ 324091 w 325022"/>
              <a:gd name="connsiteY5" fmla="*/ 623 h 297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022" h="297680">
                <a:moveTo>
                  <a:pt x="324091" y="623"/>
                </a:moveTo>
                <a:cubicBezTo>
                  <a:pt x="336438" y="-8196"/>
                  <a:pt x="222844" y="78587"/>
                  <a:pt x="169575" y="127623"/>
                </a:cubicBezTo>
                <a:cubicBezTo>
                  <a:pt x="116306" y="176659"/>
                  <a:pt x="24231" y="277907"/>
                  <a:pt x="4475" y="294840"/>
                </a:cubicBezTo>
                <a:cubicBezTo>
                  <a:pt x="-15281" y="311773"/>
                  <a:pt x="35872" y="248273"/>
                  <a:pt x="51041" y="229223"/>
                </a:cubicBezTo>
                <a:cubicBezTo>
                  <a:pt x="66210" y="210173"/>
                  <a:pt x="55627" y="213348"/>
                  <a:pt x="95491" y="180540"/>
                </a:cubicBezTo>
                <a:cubicBezTo>
                  <a:pt x="135355" y="147732"/>
                  <a:pt x="311744" y="9442"/>
                  <a:pt x="324091" y="6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: 図形 1237">
            <a:extLst>
              <a:ext uri="{FF2B5EF4-FFF2-40B4-BE49-F238E27FC236}">
                <a16:creationId xmlns:a16="http://schemas.microsoft.com/office/drawing/2014/main" id="{85B64137-9C8D-4D07-8704-3B417A80231C}"/>
              </a:ext>
            </a:extLst>
          </p:cNvPr>
          <p:cNvSpPr/>
          <p:nvPr/>
        </p:nvSpPr>
        <p:spPr>
          <a:xfrm>
            <a:off x="6263981" y="5197465"/>
            <a:ext cx="314653" cy="266469"/>
          </a:xfrm>
          <a:custGeom>
            <a:avLst/>
            <a:gdLst>
              <a:gd name="connsiteX0" fmla="*/ 314619 w 314653"/>
              <a:gd name="connsiteY0" fmla="*/ 10 h 266469"/>
              <a:gd name="connsiteX1" fmla="*/ 57444 w 314653"/>
              <a:gd name="connsiteY1" fmla="*/ 234960 h 266469"/>
              <a:gd name="connsiteX2" fmla="*/ 66969 w 314653"/>
              <a:gd name="connsiteY2" fmla="*/ 260360 h 266469"/>
              <a:gd name="connsiteX3" fmla="*/ 311444 w 314653"/>
              <a:gd name="connsiteY3" fmla="*/ 200035 h 266469"/>
              <a:gd name="connsiteX4" fmla="*/ 28869 w 314653"/>
              <a:gd name="connsiteY4" fmla="*/ 257185 h 266469"/>
              <a:gd name="connsiteX5" fmla="*/ 38394 w 314653"/>
              <a:gd name="connsiteY5" fmla="*/ 225435 h 266469"/>
              <a:gd name="connsiteX6" fmla="*/ 314619 w 314653"/>
              <a:gd name="connsiteY6" fmla="*/ 10 h 266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653" h="266469">
                <a:moveTo>
                  <a:pt x="314619" y="10"/>
                </a:moveTo>
                <a:cubicBezTo>
                  <a:pt x="317794" y="1597"/>
                  <a:pt x="98719" y="191568"/>
                  <a:pt x="57444" y="234960"/>
                </a:cubicBezTo>
                <a:cubicBezTo>
                  <a:pt x="16169" y="278352"/>
                  <a:pt x="24636" y="266181"/>
                  <a:pt x="66969" y="260360"/>
                </a:cubicBezTo>
                <a:cubicBezTo>
                  <a:pt x="109302" y="254539"/>
                  <a:pt x="317794" y="200564"/>
                  <a:pt x="311444" y="200035"/>
                </a:cubicBezTo>
                <a:cubicBezTo>
                  <a:pt x="305094" y="199506"/>
                  <a:pt x="74377" y="252952"/>
                  <a:pt x="28869" y="257185"/>
                </a:cubicBezTo>
                <a:cubicBezTo>
                  <a:pt x="-16639" y="261418"/>
                  <a:pt x="-4468" y="265122"/>
                  <a:pt x="38394" y="225435"/>
                </a:cubicBezTo>
                <a:cubicBezTo>
                  <a:pt x="81256" y="185748"/>
                  <a:pt x="311444" y="-1577"/>
                  <a:pt x="314619" y="1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: 図形 1238">
            <a:extLst>
              <a:ext uri="{FF2B5EF4-FFF2-40B4-BE49-F238E27FC236}">
                <a16:creationId xmlns:a16="http://schemas.microsoft.com/office/drawing/2014/main" id="{8A84164D-AB73-4F25-92B3-5A0443D0AE77}"/>
              </a:ext>
            </a:extLst>
          </p:cNvPr>
          <p:cNvSpPr/>
          <p:nvPr/>
        </p:nvSpPr>
        <p:spPr>
          <a:xfrm>
            <a:off x="7116553" y="5318117"/>
            <a:ext cx="71933" cy="378667"/>
          </a:xfrm>
          <a:custGeom>
            <a:avLst/>
            <a:gdLst>
              <a:gd name="connsiteX0" fmla="*/ 71647 w 71933"/>
              <a:gd name="connsiteY0" fmla="*/ 8 h 378667"/>
              <a:gd name="connsiteX1" fmla="*/ 27197 w 71933"/>
              <a:gd name="connsiteY1" fmla="*/ 149233 h 378667"/>
              <a:gd name="connsiteX2" fmla="*/ 43072 w 71933"/>
              <a:gd name="connsiteY2" fmla="*/ 374658 h 378667"/>
              <a:gd name="connsiteX3" fmla="*/ 24022 w 71933"/>
              <a:gd name="connsiteY3" fmla="*/ 282583 h 378667"/>
              <a:gd name="connsiteX4" fmla="*/ 1797 w 71933"/>
              <a:gd name="connsiteY4" fmla="*/ 142883 h 378667"/>
              <a:gd name="connsiteX5" fmla="*/ 71647 w 71933"/>
              <a:gd name="connsiteY5" fmla="*/ 8 h 378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933" h="378667">
                <a:moveTo>
                  <a:pt x="71647" y="8"/>
                </a:moveTo>
                <a:cubicBezTo>
                  <a:pt x="75880" y="1066"/>
                  <a:pt x="31959" y="86791"/>
                  <a:pt x="27197" y="149233"/>
                </a:cubicBezTo>
                <a:cubicBezTo>
                  <a:pt x="22435" y="211675"/>
                  <a:pt x="43601" y="352433"/>
                  <a:pt x="43072" y="374658"/>
                </a:cubicBezTo>
                <a:cubicBezTo>
                  <a:pt x="42543" y="396883"/>
                  <a:pt x="30901" y="321212"/>
                  <a:pt x="24022" y="282583"/>
                </a:cubicBezTo>
                <a:cubicBezTo>
                  <a:pt x="17143" y="243954"/>
                  <a:pt x="-6670" y="186804"/>
                  <a:pt x="1797" y="142883"/>
                </a:cubicBezTo>
                <a:cubicBezTo>
                  <a:pt x="10264" y="98962"/>
                  <a:pt x="67414" y="-1050"/>
                  <a:pt x="71647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: 図形 1239">
            <a:extLst>
              <a:ext uri="{FF2B5EF4-FFF2-40B4-BE49-F238E27FC236}">
                <a16:creationId xmlns:a16="http://schemas.microsoft.com/office/drawing/2014/main" id="{D91BB2A2-688B-4F50-940F-BAD5F6FF2A8D}"/>
              </a:ext>
            </a:extLst>
          </p:cNvPr>
          <p:cNvSpPr/>
          <p:nvPr/>
        </p:nvSpPr>
        <p:spPr>
          <a:xfrm>
            <a:off x="6696074" y="5282521"/>
            <a:ext cx="483468" cy="560626"/>
          </a:xfrm>
          <a:custGeom>
            <a:avLst/>
            <a:gdLst>
              <a:gd name="connsiteX0" fmla="*/ 482601 w 483468"/>
              <a:gd name="connsiteY0" fmla="*/ 679 h 560626"/>
              <a:gd name="connsiteX1" fmla="*/ 247651 w 483468"/>
              <a:gd name="connsiteY1" fmla="*/ 118154 h 560626"/>
              <a:gd name="connsiteX2" fmla="*/ 136526 w 483468"/>
              <a:gd name="connsiteY2" fmla="*/ 264204 h 560626"/>
              <a:gd name="connsiteX3" fmla="*/ 22226 w 483468"/>
              <a:gd name="connsiteY3" fmla="*/ 448354 h 560626"/>
              <a:gd name="connsiteX4" fmla="*/ 34926 w 483468"/>
              <a:gd name="connsiteY4" fmla="*/ 559479 h 560626"/>
              <a:gd name="connsiteX5" fmla="*/ 9526 w 483468"/>
              <a:gd name="connsiteY5" fmla="*/ 499154 h 560626"/>
              <a:gd name="connsiteX6" fmla="*/ 12701 w 483468"/>
              <a:gd name="connsiteY6" fmla="*/ 388029 h 560626"/>
              <a:gd name="connsiteX7" fmla="*/ 155576 w 483468"/>
              <a:gd name="connsiteY7" fmla="*/ 172129 h 560626"/>
              <a:gd name="connsiteX8" fmla="*/ 482601 w 483468"/>
              <a:gd name="connsiteY8" fmla="*/ 679 h 560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3468" h="560626">
                <a:moveTo>
                  <a:pt x="482601" y="679"/>
                </a:moveTo>
                <a:cubicBezTo>
                  <a:pt x="497947" y="-8317"/>
                  <a:pt x="305330" y="74233"/>
                  <a:pt x="247651" y="118154"/>
                </a:cubicBezTo>
                <a:cubicBezTo>
                  <a:pt x="189972" y="162075"/>
                  <a:pt x="174097" y="209171"/>
                  <a:pt x="136526" y="264204"/>
                </a:cubicBezTo>
                <a:cubicBezTo>
                  <a:pt x="98955" y="319237"/>
                  <a:pt x="39159" y="399142"/>
                  <a:pt x="22226" y="448354"/>
                </a:cubicBezTo>
                <a:cubicBezTo>
                  <a:pt x="5293" y="497566"/>
                  <a:pt x="37043" y="551012"/>
                  <a:pt x="34926" y="559479"/>
                </a:cubicBezTo>
                <a:cubicBezTo>
                  <a:pt x="32809" y="567946"/>
                  <a:pt x="13230" y="527729"/>
                  <a:pt x="9526" y="499154"/>
                </a:cubicBezTo>
                <a:cubicBezTo>
                  <a:pt x="5822" y="470579"/>
                  <a:pt x="-11641" y="442533"/>
                  <a:pt x="12701" y="388029"/>
                </a:cubicBezTo>
                <a:cubicBezTo>
                  <a:pt x="37043" y="333525"/>
                  <a:pt x="76201" y="234571"/>
                  <a:pt x="155576" y="172129"/>
                </a:cubicBezTo>
                <a:cubicBezTo>
                  <a:pt x="234951" y="109687"/>
                  <a:pt x="467255" y="9675"/>
                  <a:pt x="482601" y="6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: 図形 1240">
            <a:extLst>
              <a:ext uri="{FF2B5EF4-FFF2-40B4-BE49-F238E27FC236}">
                <a16:creationId xmlns:a16="http://schemas.microsoft.com/office/drawing/2014/main" id="{3456E613-F5E3-4091-AAFD-915A9F6B6EAC}"/>
              </a:ext>
            </a:extLst>
          </p:cNvPr>
          <p:cNvSpPr/>
          <p:nvPr/>
        </p:nvSpPr>
        <p:spPr>
          <a:xfrm>
            <a:off x="6990113" y="5711681"/>
            <a:ext cx="382359" cy="356041"/>
          </a:xfrm>
          <a:custGeom>
            <a:avLst/>
            <a:gdLst>
              <a:gd name="connsiteX0" fmla="*/ 382237 w 382359"/>
              <a:gd name="connsiteY0" fmla="*/ 144 h 356041"/>
              <a:gd name="connsiteX1" fmla="*/ 312387 w 382359"/>
              <a:gd name="connsiteY1" fmla="*/ 181119 h 356041"/>
              <a:gd name="connsiteX2" fmla="*/ 191737 w 382359"/>
              <a:gd name="connsiteY2" fmla="*/ 228744 h 356041"/>
              <a:gd name="connsiteX3" fmla="*/ 1237 w 382359"/>
              <a:gd name="connsiteY3" fmla="*/ 355744 h 356041"/>
              <a:gd name="connsiteX4" fmla="*/ 118712 w 382359"/>
              <a:gd name="connsiteY4" fmla="*/ 260494 h 356041"/>
              <a:gd name="connsiteX5" fmla="*/ 296512 w 382359"/>
              <a:gd name="connsiteY5" fmla="*/ 152544 h 356041"/>
              <a:gd name="connsiteX6" fmla="*/ 382237 w 382359"/>
              <a:gd name="connsiteY6" fmla="*/ 144 h 356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2359" h="356041">
                <a:moveTo>
                  <a:pt x="382237" y="144"/>
                </a:moveTo>
                <a:cubicBezTo>
                  <a:pt x="384883" y="4906"/>
                  <a:pt x="344137" y="143019"/>
                  <a:pt x="312387" y="181119"/>
                </a:cubicBezTo>
                <a:cubicBezTo>
                  <a:pt x="280637" y="219219"/>
                  <a:pt x="243595" y="199640"/>
                  <a:pt x="191737" y="228744"/>
                </a:cubicBezTo>
                <a:cubicBezTo>
                  <a:pt x="139879" y="257848"/>
                  <a:pt x="13408" y="350452"/>
                  <a:pt x="1237" y="355744"/>
                </a:cubicBezTo>
                <a:cubicBezTo>
                  <a:pt x="-10934" y="361036"/>
                  <a:pt x="69499" y="294361"/>
                  <a:pt x="118712" y="260494"/>
                </a:cubicBezTo>
                <a:cubicBezTo>
                  <a:pt x="167924" y="226627"/>
                  <a:pt x="254708" y="195407"/>
                  <a:pt x="296512" y="152544"/>
                </a:cubicBezTo>
                <a:cubicBezTo>
                  <a:pt x="338316" y="109681"/>
                  <a:pt x="379591" y="-4618"/>
                  <a:pt x="382237" y="1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: 図形 1241">
            <a:extLst>
              <a:ext uri="{FF2B5EF4-FFF2-40B4-BE49-F238E27FC236}">
                <a16:creationId xmlns:a16="http://schemas.microsoft.com/office/drawing/2014/main" id="{B5907AF2-AB7A-4A92-A1EA-7FC8F68A4C81}"/>
              </a:ext>
            </a:extLst>
          </p:cNvPr>
          <p:cNvSpPr/>
          <p:nvPr/>
        </p:nvSpPr>
        <p:spPr>
          <a:xfrm>
            <a:off x="7641035" y="6083273"/>
            <a:ext cx="157637" cy="406729"/>
          </a:xfrm>
          <a:custGeom>
            <a:avLst/>
            <a:gdLst>
              <a:gd name="connsiteX0" fmla="*/ 118665 w 157637"/>
              <a:gd name="connsiteY0" fmla="*/ 27 h 406729"/>
              <a:gd name="connsiteX1" fmla="*/ 114432 w 157637"/>
              <a:gd name="connsiteY1" fmla="*/ 279427 h 406729"/>
              <a:gd name="connsiteX2" fmla="*/ 132 w 157637"/>
              <a:gd name="connsiteY2" fmla="*/ 406427 h 406729"/>
              <a:gd name="connsiteX3" fmla="*/ 139832 w 157637"/>
              <a:gd name="connsiteY3" fmla="*/ 313294 h 406729"/>
              <a:gd name="connsiteX4" fmla="*/ 152532 w 157637"/>
              <a:gd name="connsiteY4" fmla="*/ 262494 h 406729"/>
              <a:gd name="connsiteX5" fmla="*/ 118665 w 157637"/>
              <a:gd name="connsiteY5" fmla="*/ 27 h 406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7637" h="406729">
                <a:moveTo>
                  <a:pt x="118665" y="27"/>
                </a:moveTo>
                <a:cubicBezTo>
                  <a:pt x="112315" y="2849"/>
                  <a:pt x="134188" y="211694"/>
                  <a:pt x="114432" y="279427"/>
                </a:cubicBezTo>
                <a:cubicBezTo>
                  <a:pt x="94676" y="347160"/>
                  <a:pt x="-4101" y="400783"/>
                  <a:pt x="132" y="406427"/>
                </a:cubicBezTo>
                <a:cubicBezTo>
                  <a:pt x="4365" y="412071"/>
                  <a:pt x="114432" y="337283"/>
                  <a:pt x="139832" y="313294"/>
                </a:cubicBezTo>
                <a:cubicBezTo>
                  <a:pt x="165232" y="289305"/>
                  <a:pt x="157471" y="314705"/>
                  <a:pt x="152532" y="262494"/>
                </a:cubicBezTo>
                <a:cubicBezTo>
                  <a:pt x="147593" y="210283"/>
                  <a:pt x="125015" y="-2795"/>
                  <a:pt x="118665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: 図形 1242">
            <a:extLst>
              <a:ext uri="{FF2B5EF4-FFF2-40B4-BE49-F238E27FC236}">
                <a16:creationId xmlns:a16="http://schemas.microsoft.com/office/drawing/2014/main" id="{1C450ECD-1367-49E4-829E-AC45E235E705}"/>
              </a:ext>
            </a:extLst>
          </p:cNvPr>
          <p:cNvSpPr/>
          <p:nvPr/>
        </p:nvSpPr>
        <p:spPr>
          <a:xfrm>
            <a:off x="8445129" y="7835583"/>
            <a:ext cx="321840" cy="686744"/>
          </a:xfrm>
          <a:custGeom>
            <a:avLst/>
            <a:gdLst>
              <a:gd name="connsiteX0" fmla="*/ 371 w 321840"/>
              <a:gd name="connsiteY0" fmla="*/ 317 h 686744"/>
              <a:gd name="connsiteX1" fmla="*/ 288238 w 321840"/>
              <a:gd name="connsiteY1" fmla="*/ 592984 h 686744"/>
              <a:gd name="connsiteX2" fmla="*/ 309404 w 321840"/>
              <a:gd name="connsiteY2" fmla="*/ 677650 h 686744"/>
              <a:gd name="connsiteX3" fmla="*/ 228971 w 321840"/>
              <a:gd name="connsiteY3" fmla="*/ 512550 h 686744"/>
              <a:gd name="connsiteX4" fmla="*/ 371 w 321840"/>
              <a:gd name="connsiteY4" fmla="*/ 317 h 68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840" h="686744">
                <a:moveTo>
                  <a:pt x="371" y="317"/>
                </a:moveTo>
                <a:cubicBezTo>
                  <a:pt x="10249" y="13723"/>
                  <a:pt x="236733" y="480095"/>
                  <a:pt x="288238" y="592984"/>
                </a:cubicBezTo>
                <a:cubicBezTo>
                  <a:pt x="339744" y="705873"/>
                  <a:pt x="319282" y="691056"/>
                  <a:pt x="309404" y="677650"/>
                </a:cubicBezTo>
                <a:cubicBezTo>
                  <a:pt x="299526" y="664244"/>
                  <a:pt x="277654" y="622617"/>
                  <a:pt x="228971" y="512550"/>
                </a:cubicBezTo>
                <a:cubicBezTo>
                  <a:pt x="180288" y="402483"/>
                  <a:pt x="-9507" y="-13089"/>
                  <a:pt x="371" y="3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: 図形 1243">
            <a:extLst>
              <a:ext uri="{FF2B5EF4-FFF2-40B4-BE49-F238E27FC236}">
                <a16:creationId xmlns:a16="http://schemas.microsoft.com/office/drawing/2014/main" id="{72FCAE16-8FDC-401B-99FF-D439EAA021FC}"/>
              </a:ext>
            </a:extLst>
          </p:cNvPr>
          <p:cNvSpPr/>
          <p:nvPr/>
        </p:nvSpPr>
        <p:spPr>
          <a:xfrm>
            <a:off x="8424396" y="8295261"/>
            <a:ext cx="294821" cy="436584"/>
          </a:xfrm>
          <a:custGeom>
            <a:avLst/>
            <a:gdLst>
              <a:gd name="connsiteX0" fmla="*/ 2054 w 294821"/>
              <a:gd name="connsiteY0" fmla="*/ 4189 h 436584"/>
              <a:gd name="connsiteX1" fmla="*/ 221129 w 294821"/>
              <a:gd name="connsiteY1" fmla="*/ 280414 h 436584"/>
              <a:gd name="connsiteX2" fmla="*/ 294154 w 294821"/>
              <a:gd name="connsiteY2" fmla="*/ 435989 h 436584"/>
              <a:gd name="connsiteX3" fmla="*/ 256054 w 294821"/>
              <a:gd name="connsiteY3" fmla="*/ 331214 h 436584"/>
              <a:gd name="connsiteX4" fmla="*/ 233829 w 294821"/>
              <a:gd name="connsiteY4" fmla="*/ 261364 h 436584"/>
              <a:gd name="connsiteX5" fmla="*/ 119529 w 294821"/>
              <a:gd name="connsiteY5" fmla="*/ 124839 h 436584"/>
              <a:gd name="connsiteX6" fmla="*/ 2054 w 294821"/>
              <a:gd name="connsiteY6" fmla="*/ 4189 h 43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821" h="436584">
                <a:moveTo>
                  <a:pt x="2054" y="4189"/>
                </a:moveTo>
                <a:cubicBezTo>
                  <a:pt x="18987" y="30118"/>
                  <a:pt x="172446" y="208447"/>
                  <a:pt x="221129" y="280414"/>
                </a:cubicBezTo>
                <a:cubicBezTo>
                  <a:pt x="269812" y="352381"/>
                  <a:pt x="288333" y="427522"/>
                  <a:pt x="294154" y="435989"/>
                </a:cubicBezTo>
                <a:cubicBezTo>
                  <a:pt x="299975" y="444456"/>
                  <a:pt x="266108" y="360318"/>
                  <a:pt x="256054" y="331214"/>
                </a:cubicBezTo>
                <a:cubicBezTo>
                  <a:pt x="246000" y="302110"/>
                  <a:pt x="256583" y="295760"/>
                  <a:pt x="233829" y="261364"/>
                </a:cubicBezTo>
                <a:cubicBezTo>
                  <a:pt x="211075" y="226968"/>
                  <a:pt x="161862" y="170347"/>
                  <a:pt x="119529" y="124839"/>
                </a:cubicBezTo>
                <a:cubicBezTo>
                  <a:pt x="77196" y="79331"/>
                  <a:pt x="-14879" y="-21740"/>
                  <a:pt x="2054" y="41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: 図形 1244">
            <a:extLst>
              <a:ext uri="{FF2B5EF4-FFF2-40B4-BE49-F238E27FC236}">
                <a16:creationId xmlns:a16="http://schemas.microsoft.com/office/drawing/2014/main" id="{A86E1915-EF9C-46B8-9DFE-974F0AA91751}"/>
              </a:ext>
            </a:extLst>
          </p:cNvPr>
          <p:cNvSpPr/>
          <p:nvPr/>
        </p:nvSpPr>
        <p:spPr>
          <a:xfrm>
            <a:off x="8978695" y="9182081"/>
            <a:ext cx="68398" cy="231669"/>
          </a:xfrm>
          <a:custGeom>
            <a:avLst/>
            <a:gdLst>
              <a:gd name="connsiteX0" fmla="*/ 67938 w 68398"/>
              <a:gd name="connsiteY0" fmla="*/ 19 h 231669"/>
              <a:gd name="connsiteX1" fmla="*/ 31955 w 68398"/>
              <a:gd name="connsiteY1" fmla="*/ 112202 h 231669"/>
              <a:gd name="connsiteX2" fmla="*/ 40422 w 68398"/>
              <a:gd name="connsiteY2" fmla="*/ 230736 h 231669"/>
              <a:gd name="connsiteX3" fmla="*/ 17138 w 68398"/>
              <a:gd name="connsiteY3" fmla="*/ 165119 h 231669"/>
              <a:gd name="connsiteX4" fmla="*/ 2322 w 68398"/>
              <a:gd name="connsiteY4" fmla="*/ 120669 h 231669"/>
              <a:gd name="connsiteX5" fmla="*/ 67938 w 68398"/>
              <a:gd name="connsiteY5" fmla="*/ 19 h 23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98" h="231669">
                <a:moveTo>
                  <a:pt x="67938" y="19"/>
                </a:moveTo>
                <a:cubicBezTo>
                  <a:pt x="72877" y="-1392"/>
                  <a:pt x="36541" y="73749"/>
                  <a:pt x="31955" y="112202"/>
                </a:cubicBezTo>
                <a:cubicBezTo>
                  <a:pt x="27369" y="150655"/>
                  <a:pt x="42891" y="221917"/>
                  <a:pt x="40422" y="230736"/>
                </a:cubicBezTo>
                <a:cubicBezTo>
                  <a:pt x="37952" y="239556"/>
                  <a:pt x="23488" y="183463"/>
                  <a:pt x="17138" y="165119"/>
                </a:cubicBezTo>
                <a:cubicBezTo>
                  <a:pt x="10788" y="146775"/>
                  <a:pt x="-6145" y="144305"/>
                  <a:pt x="2322" y="120669"/>
                </a:cubicBezTo>
                <a:cubicBezTo>
                  <a:pt x="10789" y="97033"/>
                  <a:pt x="62999" y="1430"/>
                  <a:pt x="67938" y="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: 図形 1245">
            <a:extLst>
              <a:ext uri="{FF2B5EF4-FFF2-40B4-BE49-F238E27FC236}">
                <a16:creationId xmlns:a16="http://schemas.microsoft.com/office/drawing/2014/main" id="{B65081CA-8AAB-489E-831A-3E95114C410C}"/>
              </a:ext>
            </a:extLst>
          </p:cNvPr>
          <p:cNvSpPr/>
          <p:nvPr/>
        </p:nvSpPr>
        <p:spPr>
          <a:xfrm>
            <a:off x="8845462" y="9122467"/>
            <a:ext cx="130231" cy="228035"/>
          </a:xfrm>
          <a:custGeom>
            <a:avLst/>
            <a:gdLst>
              <a:gd name="connsiteX0" fmla="*/ 82638 w 130231"/>
              <a:gd name="connsiteY0" fmla="*/ 366 h 228035"/>
              <a:gd name="connsiteX1" fmla="*/ 17021 w 130231"/>
              <a:gd name="connsiteY1" fmla="*/ 110433 h 228035"/>
              <a:gd name="connsiteX2" fmla="*/ 46655 w 130231"/>
              <a:gd name="connsiteY2" fmla="*/ 178166 h 228035"/>
              <a:gd name="connsiteX3" fmla="*/ 129205 w 130231"/>
              <a:gd name="connsiteY3" fmla="*/ 226850 h 228035"/>
              <a:gd name="connsiteX4" fmla="*/ 86871 w 130231"/>
              <a:gd name="connsiteY4" fmla="*/ 207800 h 228035"/>
              <a:gd name="connsiteX5" fmla="*/ 88 w 130231"/>
              <a:gd name="connsiteY5" fmla="*/ 150650 h 228035"/>
              <a:gd name="connsiteX6" fmla="*/ 82638 w 130231"/>
              <a:gd name="connsiteY6" fmla="*/ 366 h 22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231" h="228035">
                <a:moveTo>
                  <a:pt x="82638" y="366"/>
                </a:moveTo>
                <a:cubicBezTo>
                  <a:pt x="85460" y="-6337"/>
                  <a:pt x="23018" y="80800"/>
                  <a:pt x="17021" y="110433"/>
                </a:cubicBezTo>
                <a:cubicBezTo>
                  <a:pt x="11024" y="140066"/>
                  <a:pt x="27958" y="158763"/>
                  <a:pt x="46655" y="178166"/>
                </a:cubicBezTo>
                <a:cubicBezTo>
                  <a:pt x="65352" y="197569"/>
                  <a:pt x="122502" y="221911"/>
                  <a:pt x="129205" y="226850"/>
                </a:cubicBezTo>
                <a:cubicBezTo>
                  <a:pt x="135908" y="231789"/>
                  <a:pt x="108390" y="220500"/>
                  <a:pt x="86871" y="207800"/>
                </a:cubicBezTo>
                <a:cubicBezTo>
                  <a:pt x="65352" y="195100"/>
                  <a:pt x="3263" y="181694"/>
                  <a:pt x="88" y="150650"/>
                </a:cubicBezTo>
                <a:cubicBezTo>
                  <a:pt x="-3087" y="119606"/>
                  <a:pt x="79816" y="7069"/>
                  <a:pt x="82638" y="36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: 図形 1246">
            <a:extLst>
              <a:ext uri="{FF2B5EF4-FFF2-40B4-BE49-F238E27FC236}">
                <a16:creationId xmlns:a16="http://schemas.microsoft.com/office/drawing/2014/main" id="{30FD8FAC-8A14-4F72-B3A6-0EA4CC89AD37}"/>
              </a:ext>
            </a:extLst>
          </p:cNvPr>
          <p:cNvSpPr/>
          <p:nvPr/>
        </p:nvSpPr>
        <p:spPr>
          <a:xfrm>
            <a:off x="9148301" y="9596765"/>
            <a:ext cx="162621" cy="291976"/>
          </a:xfrm>
          <a:custGeom>
            <a:avLst/>
            <a:gdLst>
              <a:gd name="connsiteX0" fmla="*/ 25332 w 162621"/>
              <a:gd name="connsiteY0" fmla="*/ 202 h 291976"/>
              <a:gd name="connsiteX1" fmla="*/ 10516 w 162621"/>
              <a:gd name="connsiteY1" fmla="*/ 129318 h 291976"/>
              <a:gd name="connsiteX2" fmla="*/ 158682 w 162621"/>
              <a:gd name="connsiteY2" fmla="*/ 285952 h 291976"/>
              <a:gd name="connsiteX3" fmla="*/ 109999 w 162621"/>
              <a:gd name="connsiteY3" fmla="*/ 249968 h 291976"/>
              <a:gd name="connsiteX4" fmla="*/ 4166 w 162621"/>
              <a:gd name="connsiteY4" fmla="*/ 158952 h 291976"/>
              <a:gd name="connsiteX5" fmla="*/ 25332 w 162621"/>
              <a:gd name="connsiteY5" fmla="*/ 202 h 291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621" h="291976">
                <a:moveTo>
                  <a:pt x="25332" y="202"/>
                </a:moveTo>
                <a:cubicBezTo>
                  <a:pt x="26390" y="-4737"/>
                  <a:pt x="-11709" y="81693"/>
                  <a:pt x="10516" y="129318"/>
                </a:cubicBezTo>
                <a:cubicBezTo>
                  <a:pt x="32741" y="176943"/>
                  <a:pt x="142102" y="265844"/>
                  <a:pt x="158682" y="285952"/>
                </a:cubicBezTo>
                <a:cubicBezTo>
                  <a:pt x="175262" y="306060"/>
                  <a:pt x="135752" y="271135"/>
                  <a:pt x="109999" y="249968"/>
                </a:cubicBezTo>
                <a:cubicBezTo>
                  <a:pt x="84246" y="228801"/>
                  <a:pt x="20394" y="198463"/>
                  <a:pt x="4166" y="158952"/>
                </a:cubicBezTo>
                <a:cubicBezTo>
                  <a:pt x="-12062" y="119441"/>
                  <a:pt x="24274" y="5141"/>
                  <a:pt x="25332" y="2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: 図形 1247">
            <a:extLst>
              <a:ext uri="{FF2B5EF4-FFF2-40B4-BE49-F238E27FC236}">
                <a16:creationId xmlns:a16="http://schemas.microsoft.com/office/drawing/2014/main" id="{FB3B4722-9B24-4966-A14E-6200F236806A}"/>
              </a:ext>
            </a:extLst>
          </p:cNvPr>
          <p:cNvSpPr/>
          <p:nvPr/>
        </p:nvSpPr>
        <p:spPr>
          <a:xfrm>
            <a:off x="9321422" y="9954600"/>
            <a:ext cx="34461" cy="135958"/>
          </a:xfrm>
          <a:custGeom>
            <a:avLst/>
            <a:gdLst>
              <a:gd name="connsiteX0" fmla="*/ 21545 w 34461"/>
              <a:gd name="connsiteY0" fmla="*/ 83 h 135958"/>
              <a:gd name="connsiteX1" fmla="*/ 15195 w 34461"/>
              <a:gd name="connsiteY1" fmla="*/ 88983 h 135958"/>
              <a:gd name="connsiteX2" fmla="*/ 34245 w 34461"/>
              <a:gd name="connsiteY2" fmla="*/ 135550 h 135958"/>
              <a:gd name="connsiteX3" fmla="*/ 378 w 34461"/>
              <a:gd name="connsiteY3" fmla="*/ 105917 h 135958"/>
              <a:gd name="connsiteX4" fmla="*/ 21545 w 34461"/>
              <a:gd name="connsiteY4" fmla="*/ 83 h 135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461" h="135958">
                <a:moveTo>
                  <a:pt x="21545" y="83"/>
                </a:moveTo>
                <a:cubicBezTo>
                  <a:pt x="24015" y="-2739"/>
                  <a:pt x="13078" y="66405"/>
                  <a:pt x="15195" y="88983"/>
                </a:cubicBezTo>
                <a:cubicBezTo>
                  <a:pt x="17312" y="111561"/>
                  <a:pt x="36715" y="132728"/>
                  <a:pt x="34245" y="135550"/>
                </a:cubicBezTo>
                <a:cubicBezTo>
                  <a:pt x="31776" y="138372"/>
                  <a:pt x="3906" y="126378"/>
                  <a:pt x="378" y="105917"/>
                </a:cubicBezTo>
                <a:cubicBezTo>
                  <a:pt x="-3150" y="85456"/>
                  <a:pt x="19075" y="2905"/>
                  <a:pt x="21545" y="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: 図形 1248">
            <a:extLst>
              <a:ext uri="{FF2B5EF4-FFF2-40B4-BE49-F238E27FC236}">
                <a16:creationId xmlns:a16="http://schemas.microsoft.com/office/drawing/2014/main" id="{038B22BA-707A-42A0-BBDD-3B673A4E9746}"/>
              </a:ext>
            </a:extLst>
          </p:cNvPr>
          <p:cNvSpPr/>
          <p:nvPr/>
        </p:nvSpPr>
        <p:spPr>
          <a:xfrm>
            <a:off x="8925856" y="9731926"/>
            <a:ext cx="57443" cy="207065"/>
          </a:xfrm>
          <a:custGeom>
            <a:avLst/>
            <a:gdLst>
              <a:gd name="connsiteX0" fmla="*/ 57277 w 57443"/>
              <a:gd name="connsiteY0" fmla="*/ 507 h 207065"/>
              <a:gd name="connsiteX1" fmla="*/ 27644 w 57443"/>
              <a:gd name="connsiteY1" fmla="*/ 66124 h 207065"/>
              <a:gd name="connsiteX2" fmla="*/ 19177 w 57443"/>
              <a:gd name="connsiteY2" fmla="*/ 203707 h 207065"/>
              <a:gd name="connsiteX3" fmla="*/ 127 w 57443"/>
              <a:gd name="connsiteY3" fmla="*/ 159257 h 207065"/>
              <a:gd name="connsiteX4" fmla="*/ 12827 w 57443"/>
              <a:gd name="connsiteY4" fmla="*/ 97874 h 207065"/>
              <a:gd name="connsiteX5" fmla="*/ 57277 w 57443"/>
              <a:gd name="connsiteY5" fmla="*/ 507 h 207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443" h="207065">
                <a:moveTo>
                  <a:pt x="57277" y="507"/>
                </a:moveTo>
                <a:cubicBezTo>
                  <a:pt x="59747" y="-4785"/>
                  <a:pt x="33994" y="32257"/>
                  <a:pt x="27644" y="66124"/>
                </a:cubicBezTo>
                <a:cubicBezTo>
                  <a:pt x="21294" y="99991"/>
                  <a:pt x="23763" y="188185"/>
                  <a:pt x="19177" y="203707"/>
                </a:cubicBezTo>
                <a:cubicBezTo>
                  <a:pt x="14591" y="219229"/>
                  <a:pt x="1185" y="176896"/>
                  <a:pt x="127" y="159257"/>
                </a:cubicBezTo>
                <a:cubicBezTo>
                  <a:pt x="-931" y="141618"/>
                  <a:pt x="4713" y="119746"/>
                  <a:pt x="12827" y="97874"/>
                </a:cubicBezTo>
                <a:cubicBezTo>
                  <a:pt x="20941" y="76002"/>
                  <a:pt x="54807" y="5799"/>
                  <a:pt x="57277" y="5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: 図形 1249">
            <a:extLst>
              <a:ext uri="{FF2B5EF4-FFF2-40B4-BE49-F238E27FC236}">
                <a16:creationId xmlns:a16="http://schemas.microsoft.com/office/drawing/2014/main" id="{48821F02-782E-46D6-B221-2C96ACD2ED83}"/>
              </a:ext>
            </a:extLst>
          </p:cNvPr>
          <p:cNvSpPr/>
          <p:nvPr/>
        </p:nvSpPr>
        <p:spPr>
          <a:xfrm>
            <a:off x="8853916" y="9743012"/>
            <a:ext cx="36103" cy="184945"/>
          </a:xfrm>
          <a:custGeom>
            <a:avLst/>
            <a:gdLst>
              <a:gd name="connsiteX0" fmla="*/ 14917 w 36103"/>
              <a:gd name="connsiteY0" fmla="*/ 5 h 184945"/>
              <a:gd name="connsiteX1" fmla="*/ 14917 w 36103"/>
              <a:gd name="connsiteY1" fmla="*/ 99488 h 184945"/>
              <a:gd name="connsiteX2" fmla="*/ 36084 w 36103"/>
              <a:gd name="connsiteY2" fmla="*/ 184155 h 184945"/>
              <a:gd name="connsiteX3" fmla="*/ 10684 w 36103"/>
              <a:gd name="connsiteY3" fmla="*/ 139705 h 184945"/>
              <a:gd name="connsiteX4" fmla="*/ 101 w 36103"/>
              <a:gd name="connsiteY4" fmla="*/ 103721 h 184945"/>
              <a:gd name="connsiteX5" fmla="*/ 14917 w 36103"/>
              <a:gd name="connsiteY5" fmla="*/ 5 h 18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03" h="184945">
                <a:moveTo>
                  <a:pt x="14917" y="5"/>
                </a:moveTo>
                <a:cubicBezTo>
                  <a:pt x="17386" y="-701"/>
                  <a:pt x="11389" y="68796"/>
                  <a:pt x="14917" y="99488"/>
                </a:cubicBezTo>
                <a:cubicBezTo>
                  <a:pt x="18445" y="130180"/>
                  <a:pt x="36789" y="177452"/>
                  <a:pt x="36084" y="184155"/>
                </a:cubicBezTo>
                <a:cubicBezTo>
                  <a:pt x="35379" y="190858"/>
                  <a:pt x="16681" y="153111"/>
                  <a:pt x="10684" y="139705"/>
                </a:cubicBezTo>
                <a:cubicBezTo>
                  <a:pt x="4687" y="126299"/>
                  <a:pt x="1512" y="122065"/>
                  <a:pt x="101" y="103721"/>
                </a:cubicBezTo>
                <a:cubicBezTo>
                  <a:pt x="-1310" y="85377"/>
                  <a:pt x="12448" y="711"/>
                  <a:pt x="14917" y="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: 図形 1250">
            <a:extLst>
              <a:ext uri="{FF2B5EF4-FFF2-40B4-BE49-F238E27FC236}">
                <a16:creationId xmlns:a16="http://schemas.microsoft.com/office/drawing/2014/main" id="{A58AE312-3FDA-423A-A22E-13D2343ED027}"/>
              </a:ext>
            </a:extLst>
          </p:cNvPr>
          <p:cNvSpPr/>
          <p:nvPr/>
        </p:nvSpPr>
        <p:spPr>
          <a:xfrm>
            <a:off x="8802735" y="9983175"/>
            <a:ext cx="123364" cy="79634"/>
          </a:xfrm>
          <a:custGeom>
            <a:avLst/>
            <a:gdLst>
              <a:gd name="connsiteX0" fmla="*/ 482 w 123364"/>
              <a:gd name="connsiteY0" fmla="*/ 79458 h 79634"/>
              <a:gd name="connsiteX1" fmla="*/ 66098 w 123364"/>
              <a:gd name="connsiteY1" fmla="*/ 22308 h 79634"/>
              <a:gd name="connsiteX2" fmla="*/ 121132 w 123364"/>
              <a:gd name="connsiteY2" fmla="*/ 18075 h 79634"/>
              <a:gd name="connsiteX3" fmla="*/ 102082 w 123364"/>
              <a:gd name="connsiteY3" fmla="*/ 1142 h 79634"/>
              <a:gd name="connsiteX4" fmla="*/ 482 w 123364"/>
              <a:gd name="connsiteY4" fmla="*/ 79458 h 79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364" h="79634">
                <a:moveTo>
                  <a:pt x="482" y="79458"/>
                </a:moveTo>
                <a:cubicBezTo>
                  <a:pt x="-5515" y="82986"/>
                  <a:pt x="45990" y="32538"/>
                  <a:pt x="66098" y="22308"/>
                </a:cubicBezTo>
                <a:cubicBezTo>
                  <a:pt x="86206" y="12078"/>
                  <a:pt x="115135" y="21603"/>
                  <a:pt x="121132" y="18075"/>
                </a:cubicBezTo>
                <a:cubicBezTo>
                  <a:pt x="127129" y="14547"/>
                  <a:pt x="121132" y="-4855"/>
                  <a:pt x="102082" y="1142"/>
                </a:cubicBezTo>
                <a:cubicBezTo>
                  <a:pt x="83032" y="7139"/>
                  <a:pt x="6479" y="75930"/>
                  <a:pt x="482" y="794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: 図形 1251">
            <a:extLst>
              <a:ext uri="{FF2B5EF4-FFF2-40B4-BE49-F238E27FC236}">
                <a16:creationId xmlns:a16="http://schemas.microsoft.com/office/drawing/2014/main" id="{1CAC4331-B7C3-4375-BF50-C59AE2B4BC05}"/>
              </a:ext>
            </a:extLst>
          </p:cNvPr>
          <p:cNvSpPr/>
          <p:nvPr/>
        </p:nvSpPr>
        <p:spPr>
          <a:xfrm>
            <a:off x="9019697" y="10210792"/>
            <a:ext cx="75253" cy="206035"/>
          </a:xfrm>
          <a:custGeom>
            <a:avLst/>
            <a:gdLst>
              <a:gd name="connsiteX0" fmla="*/ 1536 w 75253"/>
              <a:gd name="connsiteY0" fmla="*/ 8 h 206035"/>
              <a:gd name="connsiteX1" fmla="*/ 7886 w 75253"/>
              <a:gd name="connsiteY1" fmla="*/ 76208 h 206035"/>
              <a:gd name="connsiteX2" fmla="*/ 67153 w 75253"/>
              <a:gd name="connsiteY2" fmla="*/ 169341 h 206035"/>
              <a:gd name="connsiteX3" fmla="*/ 69270 w 75253"/>
              <a:gd name="connsiteY3" fmla="*/ 201091 h 206035"/>
              <a:gd name="connsiteX4" fmla="*/ 16353 w 75253"/>
              <a:gd name="connsiteY4" fmla="*/ 71975 h 206035"/>
              <a:gd name="connsiteX5" fmla="*/ 1536 w 75253"/>
              <a:gd name="connsiteY5" fmla="*/ 8 h 20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253" h="206035">
                <a:moveTo>
                  <a:pt x="1536" y="8"/>
                </a:moveTo>
                <a:cubicBezTo>
                  <a:pt x="125" y="713"/>
                  <a:pt x="-3050" y="47986"/>
                  <a:pt x="7886" y="76208"/>
                </a:cubicBezTo>
                <a:cubicBezTo>
                  <a:pt x="18822" y="104430"/>
                  <a:pt x="56922" y="148527"/>
                  <a:pt x="67153" y="169341"/>
                </a:cubicBezTo>
                <a:cubicBezTo>
                  <a:pt x="77384" y="190155"/>
                  <a:pt x="77737" y="217319"/>
                  <a:pt x="69270" y="201091"/>
                </a:cubicBezTo>
                <a:cubicBezTo>
                  <a:pt x="60803" y="184863"/>
                  <a:pt x="27289" y="100903"/>
                  <a:pt x="16353" y="71975"/>
                </a:cubicBezTo>
                <a:cubicBezTo>
                  <a:pt x="5417" y="43047"/>
                  <a:pt x="2947" y="-697"/>
                  <a:pt x="1536" y="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: 図形 1252">
            <a:extLst>
              <a:ext uri="{FF2B5EF4-FFF2-40B4-BE49-F238E27FC236}">
                <a16:creationId xmlns:a16="http://schemas.microsoft.com/office/drawing/2014/main" id="{ED89BFC6-7B99-4CD9-93B8-3961B25C270F}"/>
              </a:ext>
            </a:extLst>
          </p:cNvPr>
          <p:cNvSpPr/>
          <p:nvPr/>
        </p:nvSpPr>
        <p:spPr>
          <a:xfrm>
            <a:off x="8987358" y="9867825"/>
            <a:ext cx="40245" cy="161502"/>
          </a:xfrm>
          <a:custGeom>
            <a:avLst/>
            <a:gdLst>
              <a:gd name="connsiteX0" fmla="*/ 40225 w 40245"/>
              <a:gd name="connsiteY0" fmla="*/ 75 h 161502"/>
              <a:gd name="connsiteX1" fmla="*/ 19059 w 40245"/>
              <a:gd name="connsiteY1" fmla="*/ 69925 h 161502"/>
              <a:gd name="connsiteX2" fmla="*/ 16942 w 40245"/>
              <a:gd name="connsiteY2" fmla="*/ 160942 h 161502"/>
              <a:gd name="connsiteX3" fmla="*/ 9 w 40245"/>
              <a:gd name="connsiteY3" fmla="*/ 105908 h 161502"/>
              <a:gd name="connsiteX4" fmla="*/ 14825 w 40245"/>
              <a:gd name="connsiteY4" fmla="*/ 57225 h 161502"/>
              <a:gd name="connsiteX5" fmla="*/ 40225 w 40245"/>
              <a:gd name="connsiteY5" fmla="*/ 75 h 161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45" h="161502">
                <a:moveTo>
                  <a:pt x="40225" y="75"/>
                </a:moveTo>
                <a:cubicBezTo>
                  <a:pt x="40931" y="2192"/>
                  <a:pt x="22939" y="43114"/>
                  <a:pt x="19059" y="69925"/>
                </a:cubicBezTo>
                <a:cubicBezTo>
                  <a:pt x="15179" y="96736"/>
                  <a:pt x="20117" y="154945"/>
                  <a:pt x="16942" y="160942"/>
                </a:cubicBezTo>
                <a:cubicBezTo>
                  <a:pt x="13767" y="166939"/>
                  <a:pt x="362" y="123194"/>
                  <a:pt x="9" y="105908"/>
                </a:cubicBezTo>
                <a:cubicBezTo>
                  <a:pt x="-344" y="88622"/>
                  <a:pt x="8828" y="73805"/>
                  <a:pt x="14825" y="57225"/>
                </a:cubicBezTo>
                <a:cubicBezTo>
                  <a:pt x="20822" y="40645"/>
                  <a:pt x="39519" y="-2042"/>
                  <a:pt x="40225" y="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: 図形 1253">
            <a:extLst>
              <a:ext uri="{FF2B5EF4-FFF2-40B4-BE49-F238E27FC236}">
                <a16:creationId xmlns:a16="http://schemas.microsoft.com/office/drawing/2014/main" id="{0BC2A73A-30C7-4C24-9C2F-8FB0DAA7F17C}"/>
              </a:ext>
            </a:extLst>
          </p:cNvPr>
          <p:cNvSpPr/>
          <p:nvPr/>
        </p:nvSpPr>
        <p:spPr>
          <a:xfrm>
            <a:off x="5830192" y="5408602"/>
            <a:ext cx="102223" cy="586535"/>
          </a:xfrm>
          <a:custGeom>
            <a:avLst/>
            <a:gdLst>
              <a:gd name="connsiteX0" fmla="*/ 18158 w 102223"/>
              <a:gd name="connsiteY0" fmla="*/ 7948 h 586535"/>
              <a:gd name="connsiteX1" fmla="*/ 91183 w 102223"/>
              <a:gd name="connsiteY1" fmla="*/ 528648 h 586535"/>
              <a:gd name="connsiteX2" fmla="*/ 94358 w 102223"/>
              <a:gd name="connsiteY2" fmla="*/ 544523 h 586535"/>
              <a:gd name="connsiteX3" fmla="*/ 18158 w 102223"/>
              <a:gd name="connsiteY3" fmla="*/ 268298 h 586535"/>
              <a:gd name="connsiteX4" fmla="*/ 62608 w 102223"/>
              <a:gd name="connsiteY4" fmla="*/ 522298 h 586535"/>
              <a:gd name="connsiteX5" fmla="*/ 2283 w 102223"/>
              <a:gd name="connsiteY5" fmla="*/ 233373 h 586535"/>
              <a:gd name="connsiteX6" fmla="*/ 18158 w 102223"/>
              <a:gd name="connsiteY6" fmla="*/ 7948 h 58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223" h="586535">
                <a:moveTo>
                  <a:pt x="18158" y="7948"/>
                </a:moveTo>
                <a:cubicBezTo>
                  <a:pt x="32975" y="57160"/>
                  <a:pt x="78483" y="439219"/>
                  <a:pt x="91183" y="528648"/>
                </a:cubicBezTo>
                <a:cubicBezTo>
                  <a:pt x="103883" y="618077"/>
                  <a:pt x="106529" y="587915"/>
                  <a:pt x="94358" y="544523"/>
                </a:cubicBezTo>
                <a:cubicBezTo>
                  <a:pt x="82187" y="501131"/>
                  <a:pt x="23450" y="272002"/>
                  <a:pt x="18158" y="268298"/>
                </a:cubicBezTo>
                <a:cubicBezTo>
                  <a:pt x="12866" y="264594"/>
                  <a:pt x="65254" y="528119"/>
                  <a:pt x="62608" y="522298"/>
                </a:cubicBezTo>
                <a:cubicBezTo>
                  <a:pt x="59962" y="516477"/>
                  <a:pt x="8633" y="315923"/>
                  <a:pt x="2283" y="233373"/>
                </a:cubicBezTo>
                <a:cubicBezTo>
                  <a:pt x="-4067" y="150823"/>
                  <a:pt x="3341" y="-41264"/>
                  <a:pt x="18158" y="794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: 図形 1254">
            <a:extLst>
              <a:ext uri="{FF2B5EF4-FFF2-40B4-BE49-F238E27FC236}">
                <a16:creationId xmlns:a16="http://schemas.microsoft.com/office/drawing/2014/main" id="{AE8BE043-4573-40BB-904D-FF3008BFB47E}"/>
              </a:ext>
            </a:extLst>
          </p:cNvPr>
          <p:cNvSpPr/>
          <p:nvPr/>
        </p:nvSpPr>
        <p:spPr>
          <a:xfrm>
            <a:off x="3553127" y="6030720"/>
            <a:ext cx="458609" cy="622307"/>
          </a:xfrm>
          <a:custGeom>
            <a:avLst/>
            <a:gdLst>
              <a:gd name="connsiteX0" fmla="*/ 128286 w 458609"/>
              <a:gd name="connsiteY0" fmla="*/ 193 h 622307"/>
              <a:gd name="connsiteX1" fmla="*/ 314023 w 458609"/>
              <a:gd name="connsiteY1" fmla="*/ 71630 h 622307"/>
              <a:gd name="connsiteX2" fmla="*/ 385461 w 458609"/>
              <a:gd name="connsiteY2" fmla="*/ 149418 h 622307"/>
              <a:gd name="connsiteX3" fmla="*/ 448961 w 458609"/>
              <a:gd name="connsiteY3" fmla="*/ 297055 h 622307"/>
              <a:gd name="connsiteX4" fmla="*/ 452136 w 458609"/>
              <a:gd name="connsiteY4" fmla="*/ 405005 h 622307"/>
              <a:gd name="connsiteX5" fmla="*/ 388636 w 458609"/>
              <a:gd name="connsiteY5" fmla="*/ 509780 h 622307"/>
              <a:gd name="connsiteX6" fmla="*/ 261636 w 458609"/>
              <a:gd name="connsiteY6" fmla="*/ 592330 h 622307"/>
              <a:gd name="connsiteX7" fmla="*/ 102886 w 458609"/>
              <a:gd name="connsiteY7" fmla="*/ 619318 h 622307"/>
              <a:gd name="connsiteX8" fmla="*/ 2873 w 458609"/>
              <a:gd name="connsiteY8" fmla="*/ 619318 h 622307"/>
              <a:gd name="connsiteX9" fmla="*/ 214011 w 458609"/>
              <a:gd name="connsiteY9" fmla="*/ 598680 h 622307"/>
              <a:gd name="connsiteX10" fmla="*/ 352123 w 458609"/>
              <a:gd name="connsiteY10" fmla="*/ 519305 h 622307"/>
              <a:gd name="connsiteX11" fmla="*/ 442611 w 458609"/>
              <a:gd name="connsiteY11" fmla="*/ 373255 h 622307"/>
              <a:gd name="connsiteX12" fmla="*/ 437848 w 458609"/>
              <a:gd name="connsiteY12" fmla="*/ 284355 h 622307"/>
              <a:gd name="connsiteX13" fmla="*/ 328311 w 458609"/>
              <a:gd name="connsiteY13" fmla="*/ 93855 h 622307"/>
              <a:gd name="connsiteX14" fmla="*/ 128286 w 458609"/>
              <a:gd name="connsiteY14" fmla="*/ 193 h 622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8609" h="622307">
                <a:moveTo>
                  <a:pt x="128286" y="193"/>
                </a:moveTo>
                <a:cubicBezTo>
                  <a:pt x="125905" y="-3511"/>
                  <a:pt x="271161" y="46759"/>
                  <a:pt x="314023" y="71630"/>
                </a:cubicBezTo>
                <a:cubicBezTo>
                  <a:pt x="356886" y="96501"/>
                  <a:pt x="362971" y="111847"/>
                  <a:pt x="385461" y="149418"/>
                </a:cubicBezTo>
                <a:cubicBezTo>
                  <a:pt x="407951" y="186989"/>
                  <a:pt x="437849" y="254457"/>
                  <a:pt x="448961" y="297055"/>
                </a:cubicBezTo>
                <a:cubicBezTo>
                  <a:pt x="460073" y="339653"/>
                  <a:pt x="462190" y="369551"/>
                  <a:pt x="452136" y="405005"/>
                </a:cubicBezTo>
                <a:cubicBezTo>
                  <a:pt x="442082" y="440459"/>
                  <a:pt x="420386" y="478559"/>
                  <a:pt x="388636" y="509780"/>
                </a:cubicBezTo>
                <a:cubicBezTo>
                  <a:pt x="356886" y="541001"/>
                  <a:pt x="309261" y="574074"/>
                  <a:pt x="261636" y="592330"/>
                </a:cubicBezTo>
                <a:cubicBezTo>
                  <a:pt x="214011" y="610586"/>
                  <a:pt x="146013" y="614820"/>
                  <a:pt x="102886" y="619318"/>
                </a:cubicBezTo>
                <a:cubicBezTo>
                  <a:pt x="59759" y="623816"/>
                  <a:pt x="-15648" y="622758"/>
                  <a:pt x="2873" y="619318"/>
                </a:cubicBezTo>
                <a:cubicBezTo>
                  <a:pt x="21394" y="615878"/>
                  <a:pt x="155803" y="615349"/>
                  <a:pt x="214011" y="598680"/>
                </a:cubicBezTo>
                <a:cubicBezTo>
                  <a:pt x="272219" y="582011"/>
                  <a:pt x="314023" y="556876"/>
                  <a:pt x="352123" y="519305"/>
                </a:cubicBezTo>
                <a:cubicBezTo>
                  <a:pt x="390223" y="481734"/>
                  <a:pt x="428324" y="412413"/>
                  <a:pt x="442611" y="373255"/>
                </a:cubicBezTo>
                <a:cubicBezTo>
                  <a:pt x="456898" y="334097"/>
                  <a:pt x="456898" y="330922"/>
                  <a:pt x="437848" y="284355"/>
                </a:cubicBezTo>
                <a:cubicBezTo>
                  <a:pt x="418798" y="237788"/>
                  <a:pt x="378582" y="140686"/>
                  <a:pt x="328311" y="93855"/>
                </a:cubicBezTo>
                <a:cubicBezTo>
                  <a:pt x="278040" y="47024"/>
                  <a:pt x="130667" y="3897"/>
                  <a:pt x="128286" y="1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: 図形 1255">
            <a:extLst>
              <a:ext uri="{FF2B5EF4-FFF2-40B4-BE49-F238E27FC236}">
                <a16:creationId xmlns:a16="http://schemas.microsoft.com/office/drawing/2014/main" id="{A14B37C1-63C9-455C-A3C5-08CA4B0EDDB0}"/>
              </a:ext>
            </a:extLst>
          </p:cNvPr>
          <p:cNvSpPr/>
          <p:nvPr/>
        </p:nvSpPr>
        <p:spPr>
          <a:xfrm>
            <a:off x="3331225" y="6039565"/>
            <a:ext cx="350404" cy="614484"/>
          </a:xfrm>
          <a:custGeom>
            <a:avLst/>
            <a:gdLst>
              <a:gd name="connsiteX0" fmla="*/ 350188 w 350404"/>
              <a:gd name="connsiteY0" fmla="*/ 15160 h 614484"/>
              <a:gd name="connsiteX1" fmla="*/ 186675 w 350404"/>
              <a:gd name="connsiteY1" fmla="*/ 18335 h 614484"/>
              <a:gd name="connsiteX2" fmla="*/ 83488 w 350404"/>
              <a:gd name="connsiteY2" fmla="*/ 113585 h 614484"/>
              <a:gd name="connsiteX3" fmla="*/ 35863 w 350404"/>
              <a:gd name="connsiteY3" fmla="*/ 192960 h 614484"/>
              <a:gd name="connsiteX4" fmla="*/ 31100 w 350404"/>
              <a:gd name="connsiteY4" fmla="*/ 278685 h 614484"/>
              <a:gd name="connsiteX5" fmla="*/ 27925 w 350404"/>
              <a:gd name="connsiteY5" fmla="*/ 319960 h 614484"/>
              <a:gd name="connsiteX6" fmla="*/ 39038 w 350404"/>
              <a:gd name="connsiteY6" fmla="*/ 396160 h 614484"/>
              <a:gd name="connsiteX7" fmla="*/ 69200 w 350404"/>
              <a:gd name="connsiteY7" fmla="*/ 459660 h 614484"/>
              <a:gd name="connsiteX8" fmla="*/ 200963 w 350404"/>
              <a:gd name="connsiteY8" fmla="*/ 610473 h 614484"/>
              <a:gd name="connsiteX9" fmla="*/ 126350 w 350404"/>
              <a:gd name="connsiteY9" fmla="*/ 554910 h 614484"/>
              <a:gd name="connsiteX10" fmla="*/ 7288 w 350404"/>
              <a:gd name="connsiteY10" fmla="*/ 385048 h 614484"/>
              <a:gd name="connsiteX11" fmla="*/ 26338 w 350404"/>
              <a:gd name="connsiteY11" fmla="*/ 183435 h 614484"/>
              <a:gd name="connsiteX12" fmla="*/ 135875 w 350404"/>
              <a:gd name="connsiteY12" fmla="*/ 29448 h 614484"/>
              <a:gd name="connsiteX13" fmla="*/ 220013 w 350404"/>
              <a:gd name="connsiteY13" fmla="*/ 873 h 614484"/>
              <a:gd name="connsiteX14" fmla="*/ 350188 w 350404"/>
              <a:gd name="connsiteY14" fmla="*/ 15160 h 61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50404" h="614484">
                <a:moveTo>
                  <a:pt x="350188" y="15160"/>
                </a:moveTo>
                <a:cubicBezTo>
                  <a:pt x="344632" y="18070"/>
                  <a:pt x="231125" y="1931"/>
                  <a:pt x="186675" y="18335"/>
                </a:cubicBezTo>
                <a:cubicBezTo>
                  <a:pt x="142225" y="34739"/>
                  <a:pt x="108623" y="84481"/>
                  <a:pt x="83488" y="113585"/>
                </a:cubicBezTo>
                <a:cubicBezTo>
                  <a:pt x="58353" y="142689"/>
                  <a:pt x="44594" y="165443"/>
                  <a:pt x="35863" y="192960"/>
                </a:cubicBezTo>
                <a:cubicBezTo>
                  <a:pt x="27132" y="220477"/>
                  <a:pt x="32423" y="257518"/>
                  <a:pt x="31100" y="278685"/>
                </a:cubicBezTo>
                <a:cubicBezTo>
                  <a:pt x="29777" y="299852"/>
                  <a:pt x="26602" y="300381"/>
                  <a:pt x="27925" y="319960"/>
                </a:cubicBezTo>
                <a:cubicBezTo>
                  <a:pt x="29248" y="339539"/>
                  <a:pt x="32159" y="372877"/>
                  <a:pt x="39038" y="396160"/>
                </a:cubicBezTo>
                <a:cubicBezTo>
                  <a:pt x="45917" y="419443"/>
                  <a:pt x="42212" y="423941"/>
                  <a:pt x="69200" y="459660"/>
                </a:cubicBezTo>
                <a:cubicBezTo>
                  <a:pt x="96187" y="495379"/>
                  <a:pt x="191438" y="594598"/>
                  <a:pt x="200963" y="610473"/>
                </a:cubicBezTo>
                <a:cubicBezTo>
                  <a:pt x="210488" y="626348"/>
                  <a:pt x="158629" y="592481"/>
                  <a:pt x="126350" y="554910"/>
                </a:cubicBezTo>
                <a:cubicBezTo>
                  <a:pt x="94071" y="517339"/>
                  <a:pt x="23957" y="446960"/>
                  <a:pt x="7288" y="385048"/>
                </a:cubicBezTo>
                <a:cubicBezTo>
                  <a:pt x="-9381" y="323136"/>
                  <a:pt x="4907" y="242702"/>
                  <a:pt x="26338" y="183435"/>
                </a:cubicBezTo>
                <a:cubicBezTo>
                  <a:pt x="47769" y="124168"/>
                  <a:pt x="103596" y="59875"/>
                  <a:pt x="135875" y="29448"/>
                </a:cubicBezTo>
                <a:cubicBezTo>
                  <a:pt x="168154" y="-979"/>
                  <a:pt x="187205" y="5636"/>
                  <a:pt x="220013" y="873"/>
                </a:cubicBezTo>
                <a:cubicBezTo>
                  <a:pt x="252821" y="-3890"/>
                  <a:pt x="355744" y="12250"/>
                  <a:pt x="350188" y="151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: 図形 1256">
            <a:extLst>
              <a:ext uri="{FF2B5EF4-FFF2-40B4-BE49-F238E27FC236}">
                <a16:creationId xmlns:a16="http://schemas.microsoft.com/office/drawing/2014/main" id="{1703A28E-A2E6-49FB-88C8-C19FA1FE02EC}"/>
              </a:ext>
            </a:extLst>
          </p:cNvPr>
          <p:cNvSpPr/>
          <p:nvPr/>
        </p:nvSpPr>
        <p:spPr>
          <a:xfrm>
            <a:off x="3608223" y="6075791"/>
            <a:ext cx="339341" cy="532451"/>
          </a:xfrm>
          <a:custGeom>
            <a:avLst/>
            <a:gdLst>
              <a:gd name="connsiteX0" fmla="*/ 6515 w 339341"/>
              <a:gd name="connsiteY0" fmla="*/ 4334 h 532451"/>
              <a:gd name="connsiteX1" fmla="*/ 84302 w 339341"/>
              <a:gd name="connsiteY1" fmla="*/ 4334 h 532451"/>
              <a:gd name="connsiteX2" fmla="*/ 168440 w 339341"/>
              <a:gd name="connsiteY2" fmla="*/ 47197 h 532451"/>
              <a:gd name="connsiteX3" fmla="*/ 274802 w 339341"/>
              <a:gd name="connsiteY3" fmla="*/ 126572 h 532451"/>
              <a:gd name="connsiteX4" fmla="*/ 327190 w 339341"/>
              <a:gd name="connsiteY4" fmla="*/ 247222 h 532451"/>
              <a:gd name="connsiteX5" fmla="*/ 328777 w 339341"/>
              <a:gd name="connsiteY5" fmla="*/ 351997 h 532451"/>
              <a:gd name="connsiteX6" fmla="*/ 289090 w 339341"/>
              <a:gd name="connsiteY6" fmla="*/ 418672 h 532451"/>
              <a:gd name="connsiteX7" fmla="*/ 238290 w 339341"/>
              <a:gd name="connsiteY7" fmla="*/ 475822 h 532451"/>
              <a:gd name="connsiteX8" fmla="*/ 166852 w 339341"/>
              <a:gd name="connsiteY8" fmla="*/ 501222 h 532451"/>
              <a:gd name="connsiteX9" fmla="*/ 165 w 339341"/>
              <a:gd name="connsiteY9" fmla="*/ 531384 h 532451"/>
              <a:gd name="connsiteX10" fmla="*/ 138277 w 339341"/>
              <a:gd name="connsiteY10" fmla="*/ 520272 h 532451"/>
              <a:gd name="connsiteX11" fmla="*/ 263690 w 339341"/>
              <a:gd name="connsiteY11" fmla="*/ 469472 h 532451"/>
              <a:gd name="connsiteX12" fmla="*/ 331952 w 339341"/>
              <a:gd name="connsiteY12" fmla="*/ 350409 h 532451"/>
              <a:gd name="connsiteX13" fmla="*/ 331952 w 339341"/>
              <a:gd name="connsiteY13" fmla="*/ 188484 h 532451"/>
              <a:gd name="connsiteX14" fmla="*/ 282740 w 339341"/>
              <a:gd name="connsiteY14" fmla="*/ 105934 h 532451"/>
              <a:gd name="connsiteX15" fmla="*/ 173202 w 339341"/>
              <a:gd name="connsiteY15" fmla="*/ 29734 h 532451"/>
              <a:gd name="connsiteX16" fmla="*/ 6515 w 339341"/>
              <a:gd name="connsiteY16" fmla="*/ 4334 h 532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9341" h="532451">
                <a:moveTo>
                  <a:pt x="6515" y="4334"/>
                </a:moveTo>
                <a:cubicBezTo>
                  <a:pt x="-8302" y="101"/>
                  <a:pt x="57315" y="-2810"/>
                  <a:pt x="84302" y="4334"/>
                </a:cubicBezTo>
                <a:cubicBezTo>
                  <a:pt x="111289" y="11478"/>
                  <a:pt x="136690" y="26824"/>
                  <a:pt x="168440" y="47197"/>
                </a:cubicBezTo>
                <a:cubicBezTo>
                  <a:pt x="200190" y="67570"/>
                  <a:pt x="248344" y="93235"/>
                  <a:pt x="274802" y="126572"/>
                </a:cubicBezTo>
                <a:cubicBezTo>
                  <a:pt x="301260" y="159910"/>
                  <a:pt x="318194" y="209651"/>
                  <a:pt x="327190" y="247222"/>
                </a:cubicBezTo>
                <a:cubicBezTo>
                  <a:pt x="336186" y="284793"/>
                  <a:pt x="335127" y="323422"/>
                  <a:pt x="328777" y="351997"/>
                </a:cubicBezTo>
                <a:cubicBezTo>
                  <a:pt x="322427" y="380572"/>
                  <a:pt x="304171" y="398035"/>
                  <a:pt x="289090" y="418672"/>
                </a:cubicBezTo>
                <a:cubicBezTo>
                  <a:pt x="274009" y="439310"/>
                  <a:pt x="258663" y="462064"/>
                  <a:pt x="238290" y="475822"/>
                </a:cubicBezTo>
                <a:cubicBezTo>
                  <a:pt x="217917" y="489580"/>
                  <a:pt x="206539" y="491962"/>
                  <a:pt x="166852" y="501222"/>
                </a:cubicBezTo>
                <a:cubicBezTo>
                  <a:pt x="127165" y="510482"/>
                  <a:pt x="4927" y="528209"/>
                  <a:pt x="165" y="531384"/>
                </a:cubicBezTo>
                <a:cubicBezTo>
                  <a:pt x="-4597" y="534559"/>
                  <a:pt x="94356" y="530591"/>
                  <a:pt x="138277" y="520272"/>
                </a:cubicBezTo>
                <a:cubicBezTo>
                  <a:pt x="182198" y="509953"/>
                  <a:pt x="231411" y="497782"/>
                  <a:pt x="263690" y="469472"/>
                </a:cubicBezTo>
                <a:cubicBezTo>
                  <a:pt x="295969" y="441162"/>
                  <a:pt x="320575" y="397240"/>
                  <a:pt x="331952" y="350409"/>
                </a:cubicBezTo>
                <a:cubicBezTo>
                  <a:pt x="343329" y="303578"/>
                  <a:pt x="340154" y="229230"/>
                  <a:pt x="331952" y="188484"/>
                </a:cubicBezTo>
                <a:cubicBezTo>
                  <a:pt x="323750" y="147738"/>
                  <a:pt x="309198" y="132392"/>
                  <a:pt x="282740" y="105934"/>
                </a:cubicBezTo>
                <a:cubicBezTo>
                  <a:pt x="256282" y="79476"/>
                  <a:pt x="217652" y="47196"/>
                  <a:pt x="173202" y="29734"/>
                </a:cubicBezTo>
                <a:cubicBezTo>
                  <a:pt x="128752" y="12272"/>
                  <a:pt x="21332" y="8567"/>
                  <a:pt x="6515" y="43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: 図形 1257">
            <a:extLst>
              <a:ext uri="{FF2B5EF4-FFF2-40B4-BE49-F238E27FC236}">
                <a16:creationId xmlns:a16="http://schemas.microsoft.com/office/drawing/2014/main" id="{F7D371C0-3282-43F6-A2D6-D77AA447AE84}"/>
              </a:ext>
            </a:extLst>
          </p:cNvPr>
          <p:cNvSpPr/>
          <p:nvPr/>
        </p:nvSpPr>
        <p:spPr>
          <a:xfrm>
            <a:off x="3371841" y="6083293"/>
            <a:ext cx="244484" cy="529616"/>
          </a:xfrm>
          <a:custGeom>
            <a:avLst/>
            <a:gdLst>
              <a:gd name="connsiteX0" fmla="*/ 244484 w 244484"/>
              <a:gd name="connsiteY0" fmla="*/ 7 h 529616"/>
              <a:gd name="connsiteX1" fmla="*/ 101609 w 244484"/>
              <a:gd name="connsiteY1" fmla="*/ 52395 h 529616"/>
              <a:gd name="connsiteX2" fmla="*/ 44459 w 244484"/>
              <a:gd name="connsiteY2" fmla="*/ 161932 h 529616"/>
              <a:gd name="connsiteX3" fmla="*/ 15884 w 244484"/>
              <a:gd name="connsiteY3" fmla="*/ 238132 h 529616"/>
              <a:gd name="connsiteX4" fmla="*/ 7947 w 244484"/>
              <a:gd name="connsiteY4" fmla="*/ 287345 h 529616"/>
              <a:gd name="connsiteX5" fmla="*/ 26997 w 244484"/>
              <a:gd name="connsiteY5" fmla="*/ 334970 h 529616"/>
              <a:gd name="connsiteX6" fmla="*/ 122247 w 244484"/>
              <a:gd name="connsiteY6" fmla="*/ 457207 h 529616"/>
              <a:gd name="connsiteX7" fmla="*/ 242897 w 244484"/>
              <a:gd name="connsiteY7" fmla="*/ 527057 h 529616"/>
              <a:gd name="connsiteX8" fmla="*/ 177809 w 244484"/>
              <a:gd name="connsiteY8" fmla="*/ 501657 h 529616"/>
              <a:gd name="connsiteX9" fmla="*/ 41284 w 244484"/>
              <a:gd name="connsiteY9" fmla="*/ 382595 h 529616"/>
              <a:gd name="connsiteX10" fmla="*/ 9 w 244484"/>
              <a:gd name="connsiteY10" fmla="*/ 276232 h 529616"/>
              <a:gd name="connsiteX11" fmla="*/ 38109 w 244484"/>
              <a:gd name="connsiteY11" fmla="*/ 128595 h 529616"/>
              <a:gd name="connsiteX12" fmla="*/ 103197 w 244484"/>
              <a:gd name="connsiteY12" fmla="*/ 49220 h 529616"/>
              <a:gd name="connsiteX13" fmla="*/ 244484 w 244484"/>
              <a:gd name="connsiteY13" fmla="*/ 7 h 529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4484" h="529616">
                <a:moveTo>
                  <a:pt x="244484" y="7"/>
                </a:moveTo>
                <a:cubicBezTo>
                  <a:pt x="244219" y="536"/>
                  <a:pt x="134946" y="25408"/>
                  <a:pt x="101609" y="52395"/>
                </a:cubicBezTo>
                <a:cubicBezTo>
                  <a:pt x="68271" y="79383"/>
                  <a:pt x="58746" y="130976"/>
                  <a:pt x="44459" y="161932"/>
                </a:cubicBezTo>
                <a:cubicBezTo>
                  <a:pt x="30171" y="192888"/>
                  <a:pt x="21969" y="217230"/>
                  <a:pt x="15884" y="238132"/>
                </a:cubicBezTo>
                <a:cubicBezTo>
                  <a:pt x="9799" y="259034"/>
                  <a:pt x="6095" y="271205"/>
                  <a:pt x="7947" y="287345"/>
                </a:cubicBezTo>
                <a:cubicBezTo>
                  <a:pt x="9799" y="303485"/>
                  <a:pt x="7947" y="306660"/>
                  <a:pt x="26997" y="334970"/>
                </a:cubicBezTo>
                <a:cubicBezTo>
                  <a:pt x="46047" y="363280"/>
                  <a:pt x="86264" y="425193"/>
                  <a:pt x="122247" y="457207"/>
                </a:cubicBezTo>
                <a:cubicBezTo>
                  <a:pt x="158230" y="489222"/>
                  <a:pt x="233637" y="519649"/>
                  <a:pt x="242897" y="527057"/>
                </a:cubicBezTo>
                <a:cubicBezTo>
                  <a:pt x="252157" y="534465"/>
                  <a:pt x="211411" y="525734"/>
                  <a:pt x="177809" y="501657"/>
                </a:cubicBezTo>
                <a:cubicBezTo>
                  <a:pt x="144207" y="477580"/>
                  <a:pt x="70917" y="420166"/>
                  <a:pt x="41284" y="382595"/>
                </a:cubicBezTo>
                <a:cubicBezTo>
                  <a:pt x="11651" y="345024"/>
                  <a:pt x="538" y="318565"/>
                  <a:pt x="9" y="276232"/>
                </a:cubicBezTo>
                <a:cubicBezTo>
                  <a:pt x="-520" y="233899"/>
                  <a:pt x="20911" y="166430"/>
                  <a:pt x="38109" y="128595"/>
                </a:cubicBezTo>
                <a:cubicBezTo>
                  <a:pt x="55307" y="90760"/>
                  <a:pt x="73299" y="70651"/>
                  <a:pt x="103197" y="49220"/>
                </a:cubicBezTo>
                <a:cubicBezTo>
                  <a:pt x="133095" y="27789"/>
                  <a:pt x="244749" y="-522"/>
                  <a:pt x="244484" y="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: 図形 1258">
            <a:extLst>
              <a:ext uri="{FF2B5EF4-FFF2-40B4-BE49-F238E27FC236}">
                <a16:creationId xmlns:a16="http://schemas.microsoft.com/office/drawing/2014/main" id="{D3B0A5D8-2E64-4C6F-AD75-6BEA3D14A877}"/>
              </a:ext>
            </a:extLst>
          </p:cNvPr>
          <p:cNvSpPr/>
          <p:nvPr/>
        </p:nvSpPr>
        <p:spPr>
          <a:xfrm>
            <a:off x="3522638" y="6184837"/>
            <a:ext cx="274718" cy="279988"/>
          </a:xfrm>
          <a:custGeom>
            <a:avLst/>
            <a:gdLst>
              <a:gd name="connsiteX0" fmla="*/ 274662 w 274718"/>
              <a:gd name="connsiteY0" fmla="*/ 115951 h 279988"/>
              <a:gd name="connsiteX1" fmla="*/ 184175 w 274718"/>
              <a:gd name="connsiteY1" fmla="*/ 20701 h 279988"/>
              <a:gd name="connsiteX2" fmla="*/ 120675 w 274718"/>
              <a:gd name="connsiteY2" fmla="*/ 17526 h 279988"/>
              <a:gd name="connsiteX3" fmla="*/ 41300 w 274718"/>
              <a:gd name="connsiteY3" fmla="*/ 65151 h 279988"/>
              <a:gd name="connsiteX4" fmla="*/ 19075 w 274718"/>
              <a:gd name="connsiteY4" fmla="*/ 142938 h 279988"/>
              <a:gd name="connsiteX5" fmla="*/ 36537 w 274718"/>
              <a:gd name="connsiteY5" fmla="*/ 239776 h 279988"/>
              <a:gd name="connsiteX6" fmla="*/ 133375 w 274718"/>
              <a:gd name="connsiteY6" fmla="*/ 271526 h 279988"/>
              <a:gd name="connsiteX7" fmla="*/ 206400 w 274718"/>
              <a:gd name="connsiteY7" fmla="*/ 255651 h 279988"/>
              <a:gd name="connsiteX8" fmla="*/ 268312 w 274718"/>
              <a:gd name="connsiteY8" fmla="*/ 212788 h 279988"/>
              <a:gd name="connsiteX9" fmla="*/ 214337 w 274718"/>
              <a:gd name="connsiteY9" fmla="*/ 265176 h 279988"/>
              <a:gd name="connsiteX10" fmla="*/ 82575 w 274718"/>
              <a:gd name="connsiteY10" fmla="*/ 277876 h 279988"/>
              <a:gd name="connsiteX11" fmla="*/ 19075 w 274718"/>
              <a:gd name="connsiteY11" fmla="*/ 228663 h 279988"/>
              <a:gd name="connsiteX12" fmla="*/ 1612 w 274718"/>
              <a:gd name="connsiteY12" fmla="*/ 120713 h 279988"/>
              <a:gd name="connsiteX13" fmla="*/ 52412 w 274718"/>
              <a:gd name="connsiteY13" fmla="*/ 41338 h 279988"/>
              <a:gd name="connsiteX14" fmla="*/ 128612 w 274718"/>
              <a:gd name="connsiteY14" fmla="*/ 8001 h 279988"/>
              <a:gd name="connsiteX15" fmla="*/ 196875 w 274718"/>
              <a:gd name="connsiteY15" fmla="*/ 8001 h 279988"/>
              <a:gd name="connsiteX16" fmla="*/ 274662 w 274718"/>
              <a:gd name="connsiteY16" fmla="*/ 115951 h 27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4718" h="279988">
                <a:moveTo>
                  <a:pt x="274662" y="115951"/>
                </a:moveTo>
                <a:cubicBezTo>
                  <a:pt x="272545" y="118068"/>
                  <a:pt x="209839" y="37105"/>
                  <a:pt x="184175" y="20701"/>
                </a:cubicBezTo>
                <a:cubicBezTo>
                  <a:pt x="158511" y="4297"/>
                  <a:pt x="144487" y="10118"/>
                  <a:pt x="120675" y="17526"/>
                </a:cubicBezTo>
                <a:cubicBezTo>
                  <a:pt x="96862" y="24934"/>
                  <a:pt x="58233" y="44249"/>
                  <a:pt x="41300" y="65151"/>
                </a:cubicBezTo>
                <a:cubicBezTo>
                  <a:pt x="24367" y="86053"/>
                  <a:pt x="19869" y="113834"/>
                  <a:pt x="19075" y="142938"/>
                </a:cubicBezTo>
                <a:cubicBezTo>
                  <a:pt x="18281" y="172042"/>
                  <a:pt x="17487" y="218345"/>
                  <a:pt x="36537" y="239776"/>
                </a:cubicBezTo>
                <a:cubicBezTo>
                  <a:pt x="55587" y="261207"/>
                  <a:pt x="105065" y="268880"/>
                  <a:pt x="133375" y="271526"/>
                </a:cubicBezTo>
                <a:cubicBezTo>
                  <a:pt x="161685" y="274172"/>
                  <a:pt x="183910" y="265441"/>
                  <a:pt x="206400" y="255651"/>
                </a:cubicBezTo>
                <a:cubicBezTo>
                  <a:pt x="228889" y="245861"/>
                  <a:pt x="266989" y="211201"/>
                  <a:pt x="268312" y="212788"/>
                </a:cubicBezTo>
                <a:cubicBezTo>
                  <a:pt x="269635" y="214375"/>
                  <a:pt x="245293" y="254328"/>
                  <a:pt x="214337" y="265176"/>
                </a:cubicBezTo>
                <a:cubicBezTo>
                  <a:pt x="183381" y="276024"/>
                  <a:pt x="115119" y="283962"/>
                  <a:pt x="82575" y="277876"/>
                </a:cubicBezTo>
                <a:cubicBezTo>
                  <a:pt x="50031" y="271791"/>
                  <a:pt x="32569" y="254857"/>
                  <a:pt x="19075" y="228663"/>
                </a:cubicBezTo>
                <a:cubicBezTo>
                  <a:pt x="5581" y="202469"/>
                  <a:pt x="-3944" y="151934"/>
                  <a:pt x="1612" y="120713"/>
                </a:cubicBezTo>
                <a:cubicBezTo>
                  <a:pt x="7168" y="89492"/>
                  <a:pt x="31245" y="60123"/>
                  <a:pt x="52412" y="41338"/>
                </a:cubicBezTo>
                <a:cubicBezTo>
                  <a:pt x="73579" y="22553"/>
                  <a:pt x="104535" y="13557"/>
                  <a:pt x="128612" y="8001"/>
                </a:cubicBezTo>
                <a:cubicBezTo>
                  <a:pt x="152689" y="2445"/>
                  <a:pt x="175444" y="-6816"/>
                  <a:pt x="196875" y="8001"/>
                </a:cubicBezTo>
                <a:cubicBezTo>
                  <a:pt x="218306" y="22818"/>
                  <a:pt x="276779" y="113834"/>
                  <a:pt x="274662" y="1159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: 図形 1259">
            <a:extLst>
              <a:ext uri="{FF2B5EF4-FFF2-40B4-BE49-F238E27FC236}">
                <a16:creationId xmlns:a16="http://schemas.microsoft.com/office/drawing/2014/main" id="{096017A3-A57F-444E-88B6-173D668B6430}"/>
              </a:ext>
            </a:extLst>
          </p:cNvPr>
          <p:cNvSpPr/>
          <p:nvPr/>
        </p:nvSpPr>
        <p:spPr>
          <a:xfrm>
            <a:off x="3626073" y="6118187"/>
            <a:ext cx="259075" cy="176426"/>
          </a:xfrm>
          <a:custGeom>
            <a:avLst/>
            <a:gdLst>
              <a:gd name="connsiteX0" fmla="*/ 1365 w 259075"/>
              <a:gd name="connsiteY0" fmla="*/ 3213 h 176426"/>
              <a:gd name="connsiteX1" fmla="*/ 126777 w 259075"/>
              <a:gd name="connsiteY1" fmla="*/ 27026 h 176426"/>
              <a:gd name="connsiteX2" fmla="*/ 206152 w 259075"/>
              <a:gd name="connsiteY2" fmla="*/ 92113 h 176426"/>
              <a:gd name="connsiteX3" fmla="*/ 258540 w 259075"/>
              <a:gd name="connsiteY3" fmla="*/ 144501 h 176426"/>
              <a:gd name="connsiteX4" fmla="*/ 234727 w 259075"/>
              <a:gd name="connsiteY4" fmla="*/ 150851 h 176426"/>
              <a:gd name="connsiteX5" fmla="*/ 149002 w 259075"/>
              <a:gd name="connsiteY5" fmla="*/ 176251 h 176426"/>
              <a:gd name="connsiteX6" fmla="*/ 231552 w 259075"/>
              <a:gd name="connsiteY6" fmla="*/ 136563 h 176426"/>
              <a:gd name="connsiteX7" fmla="*/ 214090 w 259075"/>
              <a:gd name="connsiteY7" fmla="*/ 93701 h 176426"/>
              <a:gd name="connsiteX8" fmla="*/ 1365 w 259075"/>
              <a:gd name="connsiteY8" fmla="*/ 3213 h 176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075" h="176426">
                <a:moveTo>
                  <a:pt x="1365" y="3213"/>
                </a:moveTo>
                <a:cubicBezTo>
                  <a:pt x="-13187" y="-7899"/>
                  <a:pt x="92646" y="12209"/>
                  <a:pt x="126777" y="27026"/>
                </a:cubicBezTo>
                <a:cubicBezTo>
                  <a:pt x="160908" y="41843"/>
                  <a:pt x="184192" y="72534"/>
                  <a:pt x="206152" y="92113"/>
                </a:cubicBezTo>
                <a:cubicBezTo>
                  <a:pt x="228112" y="111692"/>
                  <a:pt x="253778" y="134711"/>
                  <a:pt x="258540" y="144501"/>
                </a:cubicBezTo>
                <a:cubicBezTo>
                  <a:pt x="263302" y="154291"/>
                  <a:pt x="234727" y="150851"/>
                  <a:pt x="234727" y="150851"/>
                </a:cubicBezTo>
                <a:cubicBezTo>
                  <a:pt x="216471" y="156143"/>
                  <a:pt x="149531" y="178632"/>
                  <a:pt x="149002" y="176251"/>
                </a:cubicBezTo>
                <a:cubicBezTo>
                  <a:pt x="148473" y="173870"/>
                  <a:pt x="220704" y="150321"/>
                  <a:pt x="231552" y="136563"/>
                </a:cubicBezTo>
                <a:cubicBezTo>
                  <a:pt x="242400" y="122805"/>
                  <a:pt x="248750" y="115132"/>
                  <a:pt x="214090" y="93701"/>
                </a:cubicBezTo>
                <a:cubicBezTo>
                  <a:pt x="179430" y="72270"/>
                  <a:pt x="15917" y="14325"/>
                  <a:pt x="1365" y="32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: 図形 1260">
            <a:extLst>
              <a:ext uri="{FF2B5EF4-FFF2-40B4-BE49-F238E27FC236}">
                <a16:creationId xmlns:a16="http://schemas.microsoft.com/office/drawing/2014/main" id="{970A0573-1EF6-4153-843C-030990415588}"/>
              </a:ext>
            </a:extLst>
          </p:cNvPr>
          <p:cNvSpPr/>
          <p:nvPr/>
        </p:nvSpPr>
        <p:spPr>
          <a:xfrm>
            <a:off x="3423177" y="6122808"/>
            <a:ext cx="217252" cy="419429"/>
          </a:xfrm>
          <a:custGeom>
            <a:avLst/>
            <a:gdLst>
              <a:gd name="connsiteX0" fmla="*/ 215373 w 217252"/>
              <a:gd name="connsiteY0" fmla="*/ 4942 h 419429"/>
              <a:gd name="connsiteX1" fmla="*/ 110598 w 217252"/>
              <a:gd name="connsiteY1" fmla="*/ 41455 h 419429"/>
              <a:gd name="connsiteX2" fmla="*/ 43923 w 217252"/>
              <a:gd name="connsiteY2" fmla="*/ 125592 h 419429"/>
              <a:gd name="connsiteX3" fmla="*/ 26461 w 217252"/>
              <a:gd name="connsiteY3" fmla="*/ 185917 h 419429"/>
              <a:gd name="connsiteX4" fmla="*/ 34398 w 217252"/>
              <a:gd name="connsiteY4" fmla="*/ 262117 h 419429"/>
              <a:gd name="connsiteX5" fmla="*/ 74086 w 217252"/>
              <a:gd name="connsiteY5" fmla="*/ 341492 h 419429"/>
              <a:gd name="connsiteX6" fmla="*/ 110598 w 217252"/>
              <a:gd name="connsiteY6" fmla="*/ 381180 h 419429"/>
              <a:gd name="connsiteX7" fmla="*/ 175686 w 217252"/>
              <a:gd name="connsiteY7" fmla="*/ 419280 h 419429"/>
              <a:gd name="connsiteX8" fmla="*/ 121711 w 217252"/>
              <a:gd name="connsiteY8" fmla="*/ 390705 h 419429"/>
              <a:gd name="connsiteX9" fmla="*/ 26461 w 217252"/>
              <a:gd name="connsiteY9" fmla="*/ 304980 h 419429"/>
              <a:gd name="connsiteX10" fmla="*/ 13761 w 217252"/>
              <a:gd name="connsiteY10" fmla="*/ 147817 h 419429"/>
              <a:gd name="connsiteX11" fmla="*/ 215373 w 217252"/>
              <a:gd name="connsiteY11" fmla="*/ 4942 h 419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7252" h="419429">
                <a:moveTo>
                  <a:pt x="215373" y="4942"/>
                </a:moveTo>
                <a:cubicBezTo>
                  <a:pt x="231513" y="-12785"/>
                  <a:pt x="139173" y="21347"/>
                  <a:pt x="110598" y="41455"/>
                </a:cubicBezTo>
                <a:cubicBezTo>
                  <a:pt x="82023" y="61563"/>
                  <a:pt x="57946" y="101515"/>
                  <a:pt x="43923" y="125592"/>
                </a:cubicBezTo>
                <a:cubicBezTo>
                  <a:pt x="29900" y="149669"/>
                  <a:pt x="28048" y="163163"/>
                  <a:pt x="26461" y="185917"/>
                </a:cubicBezTo>
                <a:cubicBezTo>
                  <a:pt x="24874" y="208671"/>
                  <a:pt x="26461" y="236188"/>
                  <a:pt x="34398" y="262117"/>
                </a:cubicBezTo>
                <a:cubicBezTo>
                  <a:pt x="42335" y="288046"/>
                  <a:pt x="61386" y="321648"/>
                  <a:pt x="74086" y="341492"/>
                </a:cubicBezTo>
                <a:cubicBezTo>
                  <a:pt x="86786" y="361336"/>
                  <a:pt x="93665" y="368215"/>
                  <a:pt x="110598" y="381180"/>
                </a:cubicBezTo>
                <a:cubicBezTo>
                  <a:pt x="127531" y="394145"/>
                  <a:pt x="173834" y="417693"/>
                  <a:pt x="175686" y="419280"/>
                </a:cubicBezTo>
                <a:cubicBezTo>
                  <a:pt x="177538" y="420867"/>
                  <a:pt x="146582" y="409755"/>
                  <a:pt x="121711" y="390705"/>
                </a:cubicBezTo>
                <a:cubicBezTo>
                  <a:pt x="96840" y="371655"/>
                  <a:pt x="44453" y="345461"/>
                  <a:pt x="26461" y="304980"/>
                </a:cubicBezTo>
                <a:cubicBezTo>
                  <a:pt x="8469" y="264499"/>
                  <a:pt x="-15608" y="198882"/>
                  <a:pt x="13761" y="147817"/>
                </a:cubicBezTo>
                <a:cubicBezTo>
                  <a:pt x="43130" y="96752"/>
                  <a:pt x="199233" y="22669"/>
                  <a:pt x="215373" y="49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: 図形 1261">
            <a:extLst>
              <a:ext uri="{FF2B5EF4-FFF2-40B4-BE49-F238E27FC236}">
                <a16:creationId xmlns:a16="http://schemas.microsoft.com/office/drawing/2014/main" id="{862E0EA0-0AEC-4EE5-B283-30F397624291}"/>
              </a:ext>
            </a:extLst>
          </p:cNvPr>
          <p:cNvSpPr/>
          <p:nvPr/>
        </p:nvSpPr>
        <p:spPr>
          <a:xfrm>
            <a:off x="3579004" y="6372174"/>
            <a:ext cx="294542" cy="180800"/>
          </a:xfrm>
          <a:custGeom>
            <a:avLst/>
            <a:gdLst>
              <a:gd name="connsiteX0" fmla="*/ 204009 w 294542"/>
              <a:gd name="connsiteY0" fmla="*/ 51 h 180800"/>
              <a:gd name="connsiteX1" fmla="*/ 292909 w 294542"/>
              <a:gd name="connsiteY1" fmla="*/ 61964 h 180800"/>
              <a:gd name="connsiteX2" fmla="*/ 256396 w 294542"/>
              <a:gd name="connsiteY2" fmla="*/ 93714 h 180800"/>
              <a:gd name="connsiteX3" fmla="*/ 191309 w 294542"/>
              <a:gd name="connsiteY3" fmla="*/ 155626 h 180800"/>
              <a:gd name="connsiteX4" fmla="*/ 127809 w 294542"/>
              <a:gd name="connsiteY4" fmla="*/ 165151 h 180800"/>
              <a:gd name="connsiteX5" fmla="*/ 809 w 294542"/>
              <a:gd name="connsiteY5" fmla="*/ 173089 h 180800"/>
              <a:gd name="connsiteX6" fmla="*/ 194484 w 294542"/>
              <a:gd name="connsiteY6" fmla="*/ 173089 h 180800"/>
              <a:gd name="connsiteX7" fmla="*/ 281796 w 294542"/>
              <a:gd name="connsiteY7" fmla="*/ 73076 h 180800"/>
              <a:gd name="connsiteX8" fmla="*/ 204009 w 294542"/>
              <a:gd name="connsiteY8" fmla="*/ 51 h 18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4542" h="180800">
                <a:moveTo>
                  <a:pt x="204009" y="51"/>
                </a:moveTo>
                <a:cubicBezTo>
                  <a:pt x="205861" y="-1801"/>
                  <a:pt x="284178" y="46354"/>
                  <a:pt x="292909" y="61964"/>
                </a:cubicBezTo>
                <a:cubicBezTo>
                  <a:pt x="301640" y="77575"/>
                  <a:pt x="273329" y="78104"/>
                  <a:pt x="256396" y="93714"/>
                </a:cubicBezTo>
                <a:cubicBezTo>
                  <a:pt x="239463" y="109324"/>
                  <a:pt x="212740" y="143720"/>
                  <a:pt x="191309" y="155626"/>
                </a:cubicBezTo>
                <a:cubicBezTo>
                  <a:pt x="169878" y="167532"/>
                  <a:pt x="159559" y="162241"/>
                  <a:pt x="127809" y="165151"/>
                </a:cubicBezTo>
                <a:cubicBezTo>
                  <a:pt x="96059" y="168061"/>
                  <a:pt x="-10303" y="171766"/>
                  <a:pt x="809" y="173089"/>
                </a:cubicBezTo>
                <a:cubicBezTo>
                  <a:pt x="11921" y="174412"/>
                  <a:pt x="147653" y="189758"/>
                  <a:pt x="194484" y="173089"/>
                </a:cubicBezTo>
                <a:cubicBezTo>
                  <a:pt x="241315" y="156420"/>
                  <a:pt x="276769" y="99799"/>
                  <a:pt x="281796" y="73076"/>
                </a:cubicBezTo>
                <a:cubicBezTo>
                  <a:pt x="286823" y="46353"/>
                  <a:pt x="202157" y="1903"/>
                  <a:pt x="204009" y="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: 図形 1262">
            <a:extLst>
              <a:ext uri="{FF2B5EF4-FFF2-40B4-BE49-F238E27FC236}">
                <a16:creationId xmlns:a16="http://schemas.microsoft.com/office/drawing/2014/main" id="{09BE63CF-EAB5-4E30-B37B-7120A7103EB0}"/>
              </a:ext>
            </a:extLst>
          </p:cNvPr>
          <p:cNvSpPr/>
          <p:nvPr/>
        </p:nvSpPr>
        <p:spPr>
          <a:xfrm>
            <a:off x="5719739" y="6339997"/>
            <a:ext cx="315683" cy="59630"/>
          </a:xfrm>
          <a:custGeom>
            <a:avLst/>
            <a:gdLst>
              <a:gd name="connsiteX0" fmla="*/ 24 w 315683"/>
              <a:gd name="connsiteY0" fmla="*/ 24291 h 59630"/>
              <a:gd name="connsiteX1" fmla="*/ 169886 w 315683"/>
              <a:gd name="connsiteY1" fmla="*/ 17941 h 59630"/>
              <a:gd name="connsiteX2" fmla="*/ 225449 w 315683"/>
              <a:gd name="connsiteY2" fmla="*/ 51278 h 59630"/>
              <a:gd name="connsiteX3" fmla="*/ 304824 w 315683"/>
              <a:gd name="connsiteY3" fmla="*/ 59216 h 59630"/>
              <a:gd name="connsiteX4" fmla="*/ 307999 w 315683"/>
              <a:gd name="connsiteY4" fmla="*/ 56041 h 59630"/>
              <a:gd name="connsiteX5" fmla="*/ 239736 w 315683"/>
              <a:gd name="connsiteY5" fmla="*/ 35403 h 59630"/>
              <a:gd name="connsiteX6" fmla="*/ 182586 w 315683"/>
              <a:gd name="connsiteY6" fmla="*/ 478 h 59630"/>
              <a:gd name="connsiteX7" fmla="*/ 24 w 315683"/>
              <a:gd name="connsiteY7" fmla="*/ 24291 h 59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683" h="59630">
                <a:moveTo>
                  <a:pt x="24" y="24291"/>
                </a:moveTo>
                <a:cubicBezTo>
                  <a:pt x="-2093" y="27201"/>
                  <a:pt x="132315" y="13443"/>
                  <a:pt x="169886" y="17941"/>
                </a:cubicBezTo>
                <a:cubicBezTo>
                  <a:pt x="207457" y="22439"/>
                  <a:pt x="202959" y="44399"/>
                  <a:pt x="225449" y="51278"/>
                </a:cubicBezTo>
                <a:cubicBezTo>
                  <a:pt x="247939" y="58157"/>
                  <a:pt x="291066" y="58422"/>
                  <a:pt x="304824" y="59216"/>
                </a:cubicBezTo>
                <a:cubicBezTo>
                  <a:pt x="318582" y="60010"/>
                  <a:pt x="318847" y="60010"/>
                  <a:pt x="307999" y="56041"/>
                </a:cubicBezTo>
                <a:cubicBezTo>
                  <a:pt x="297151" y="52072"/>
                  <a:pt x="260638" y="44664"/>
                  <a:pt x="239736" y="35403"/>
                </a:cubicBezTo>
                <a:cubicBezTo>
                  <a:pt x="218834" y="26143"/>
                  <a:pt x="221215" y="4711"/>
                  <a:pt x="182586" y="478"/>
                </a:cubicBezTo>
                <a:cubicBezTo>
                  <a:pt x="143957" y="-3755"/>
                  <a:pt x="2141" y="21381"/>
                  <a:pt x="24" y="2429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: 図形 1263">
            <a:extLst>
              <a:ext uri="{FF2B5EF4-FFF2-40B4-BE49-F238E27FC236}">
                <a16:creationId xmlns:a16="http://schemas.microsoft.com/office/drawing/2014/main" id="{B309D0B4-F1D9-4CA2-9DF5-A1FDF47B1A82}"/>
              </a:ext>
            </a:extLst>
          </p:cNvPr>
          <p:cNvSpPr/>
          <p:nvPr/>
        </p:nvSpPr>
        <p:spPr>
          <a:xfrm>
            <a:off x="6044752" y="6390796"/>
            <a:ext cx="137074" cy="199018"/>
          </a:xfrm>
          <a:custGeom>
            <a:avLst/>
            <a:gdLst>
              <a:gd name="connsiteX0" fmla="*/ 448 w 137074"/>
              <a:gd name="connsiteY0" fmla="*/ 479 h 199018"/>
              <a:gd name="connsiteX1" fmla="*/ 46486 w 137074"/>
              <a:gd name="connsiteY1" fmla="*/ 56042 h 199018"/>
              <a:gd name="connsiteX2" fmla="*/ 75061 w 137074"/>
              <a:gd name="connsiteY2" fmla="*/ 102079 h 199018"/>
              <a:gd name="connsiteX3" fmla="*/ 108398 w 137074"/>
              <a:gd name="connsiteY3" fmla="*/ 144942 h 199018"/>
              <a:gd name="connsiteX4" fmla="*/ 136973 w 137074"/>
              <a:gd name="connsiteY4" fmla="*/ 198917 h 199018"/>
              <a:gd name="connsiteX5" fmla="*/ 116336 w 137074"/>
              <a:gd name="connsiteY5" fmla="*/ 130654 h 199018"/>
              <a:gd name="connsiteX6" fmla="*/ 76648 w 137074"/>
              <a:gd name="connsiteY6" fmla="*/ 89379 h 199018"/>
              <a:gd name="connsiteX7" fmla="*/ 448 w 137074"/>
              <a:gd name="connsiteY7" fmla="*/ 479 h 199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7074" h="199018">
                <a:moveTo>
                  <a:pt x="448" y="479"/>
                </a:moveTo>
                <a:cubicBezTo>
                  <a:pt x="-4579" y="-5077"/>
                  <a:pt x="34051" y="39109"/>
                  <a:pt x="46486" y="56042"/>
                </a:cubicBezTo>
                <a:cubicBezTo>
                  <a:pt x="58921" y="72975"/>
                  <a:pt x="64742" y="87262"/>
                  <a:pt x="75061" y="102079"/>
                </a:cubicBezTo>
                <a:cubicBezTo>
                  <a:pt x="85380" y="116896"/>
                  <a:pt x="98079" y="128802"/>
                  <a:pt x="108398" y="144942"/>
                </a:cubicBezTo>
                <a:cubicBezTo>
                  <a:pt x="118717" y="161082"/>
                  <a:pt x="135650" y="201298"/>
                  <a:pt x="136973" y="198917"/>
                </a:cubicBezTo>
                <a:cubicBezTo>
                  <a:pt x="138296" y="196536"/>
                  <a:pt x="126390" y="148910"/>
                  <a:pt x="116336" y="130654"/>
                </a:cubicBezTo>
                <a:cubicBezTo>
                  <a:pt x="106282" y="112398"/>
                  <a:pt x="95433" y="109487"/>
                  <a:pt x="76648" y="89379"/>
                </a:cubicBezTo>
                <a:cubicBezTo>
                  <a:pt x="57863" y="69271"/>
                  <a:pt x="5475" y="6035"/>
                  <a:pt x="448" y="4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: 図形 1264">
            <a:extLst>
              <a:ext uri="{FF2B5EF4-FFF2-40B4-BE49-F238E27FC236}">
                <a16:creationId xmlns:a16="http://schemas.microsoft.com/office/drawing/2014/main" id="{856DD32D-010E-4F56-9D61-6879F2E7C30F}"/>
              </a:ext>
            </a:extLst>
          </p:cNvPr>
          <p:cNvSpPr/>
          <p:nvPr/>
        </p:nvSpPr>
        <p:spPr>
          <a:xfrm>
            <a:off x="6109712" y="6379721"/>
            <a:ext cx="110984" cy="212135"/>
          </a:xfrm>
          <a:custGeom>
            <a:avLst/>
            <a:gdLst>
              <a:gd name="connsiteX0" fmla="*/ 576 w 110984"/>
              <a:gd name="connsiteY0" fmla="*/ 2029 h 212135"/>
              <a:gd name="connsiteX1" fmla="*/ 43438 w 110984"/>
              <a:gd name="connsiteY1" fmla="*/ 65529 h 212135"/>
              <a:gd name="connsiteX2" fmla="*/ 52963 w 110984"/>
              <a:gd name="connsiteY2" fmla="*/ 105217 h 212135"/>
              <a:gd name="connsiteX3" fmla="*/ 89476 w 110984"/>
              <a:gd name="connsiteY3" fmla="*/ 156017 h 212135"/>
              <a:gd name="connsiteX4" fmla="*/ 110113 w 110984"/>
              <a:gd name="connsiteY4" fmla="*/ 200467 h 212135"/>
              <a:gd name="connsiteX5" fmla="*/ 60901 w 110984"/>
              <a:gd name="connsiteY5" fmla="*/ 211579 h 212135"/>
              <a:gd name="connsiteX6" fmla="*/ 97413 w 110984"/>
              <a:gd name="connsiteY6" fmla="*/ 187767 h 212135"/>
              <a:gd name="connsiteX7" fmla="*/ 78363 w 110984"/>
              <a:gd name="connsiteY7" fmla="*/ 148079 h 212135"/>
              <a:gd name="connsiteX8" fmla="*/ 576 w 110984"/>
              <a:gd name="connsiteY8" fmla="*/ 2029 h 21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0984" h="212135">
                <a:moveTo>
                  <a:pt x="576" y="2029"/>
                </a:moveTo>
                <a:cubicBezTo>
                  <a:pt x="-5245" y="-11729"/>
                  <a:pt x="34707" y="48331"/>
                  <a:pt x="43438" y="65529"/>
                </a:cubicBezTo>
                <a:cubicBezTo>
                  <a:pt x="52169" y="82727"/>
                  <a:pt x="45290" y="90136"/>
                  <a:pt x="52963" y="105217"/>
                </a:cubicBezTo>
                <a:cubicBezTo>
                  <a:pt x="60636" y="120298"/>
                  <a:pt x="79951" y="140142"/>
                  <a:pt x="89476" y="156017"/>
                </a:cubicBezTo>
                <a:cubicBezTo>
                  <a:pt x="99001" y="171892"/>
                  <a:pt x="114875" y="191207"/>
                  <a:pt x="110113" y="200467"/>
                </a:cubicBezTo>
                <a:cubicBezTo>
                  <a:pt x="105351" y="209727"/>
                  <a:pt x="63018" y="213696"/>
                  <a:pt x="60901" y="211579"/>
                </a:cubicBezTo>
                <a:cubicBezTo>
                  <a:pt x="58784" y="209462"/>
                  <a:pt x="94503" y="198350"/>
                  <a:pt x="97413" y="187767"/>
                </a:cubicBezTo>
                <a:cubicBezTo>
                  <a:pt x="100323" y="177184"/>
                  <a:pt x="78363" y="148079"/>
                  <a:pt x="78363" y="148079"/>
                </a:cubicBezTo>
                <a:cubicBezTo>
                  <a:pt x="63811" y="118446"/>
                  <a:pt x="6397" y="15787"/>
                  <a:pt x="576" y="20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: 図形 1265">
            <a:extLst>
              <a:ext uri="{FF2B5EF4-FFF2-40B4-BE49-F238E27FC236}">
                <a16:creationId xmlns:a16="http://schemas.microsoft.com/office/drawing/2014/main" id="{E3C6B52C-5416-40E8-A6B2-1DF6767F0472}"/>
              </a:ext>
            </a:extLst>
          </p:cNvPr>
          <p:cNvSpPr/>
          <p:nvPr/>
        </p:nvSpPr>
        <p:spPr>
          <a:xfrm>
            <a:off x="5723674" y="6287898"/>
            <a:ext cx="99282" cy="69233"/>
          </a:xfrm>
          <a:custGeom>
            <a:avLst/>
            <a:gdLst>
              <a:gd name="connsiteX0" fmla="*/ 99276 w 99282"/>
              <a:gd name="connsiteY0" fmla="*/ 190 h 69233"/>
              <a:gd name="connsiteX1" fmla="*/ 8789 w 99282"/>
              <a:gd name="connsiteY1" fmla="*/ 39877 h 69233"/>
              <a:gd name="connsiteX2" fmla="*/ 4026 w 99282"/>
              <a:gd name="connsiteY2" fmla="*/ 68452 h 69233"/>
              <a:gd name="connsiteX3" fmla="*/ 13551 w 99282"/>
              <a:gd name="connsiteY3" fmla="*/ 57340 h 69233"/>
              <a:gd name="connsiteX4" fmla="*/ 99276 w 99282"/>
              <a:gd name="connsiteY4" fmla="*/ 190 h 6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282" h="69233">
                <a:moveTo>
                  <a:pt x="99276" y="190"/>
                </a:moveTo>
                <a:cubicBezTo>
                  <a:pt x="98482" y="-2720"/>
                  <a:pt x="24664" y="28500"/>
                  <a:pt x="8789" y="39877"/>
                </a:cubicBezTo>
                <a:cubicBezTo>
                  <a:pt x="-7086" y="51254"/>
                  <a:pt x="3232" y="65542"/>
                  <a:pt x="4026" y="68452"/>
                </a:cubicBezTo>
                <a:cubicBezTo>
                  <a:pt x="4820" y="71362"/>
                  <a:pt x="2703" y="65807"/>
                  <a:pt x="13551" y="57340"/>
                </a:cubicBezTo>
                <a:cubicBezTo>
                  <a:pt x="24399" y="48873"/>
                  <a:pt x="100070" y="3100"/>
                  <a:pt x="99276" y="1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: 図形 1266">
            <a:extLst>
              <a:ext uri="{FF2B5EF4-FFF2-40B4-BE49-F238E27FC236}">
                <a16:creationId xmlns:a16="http://schemas.microsoft.com/office/drawing/2014/main" id="{0EAAB38E-247E-4708-BA26-302AD671C269}"/>
              </a:ext>
            </a:extLst>
          </p:cNvPr>
          <p:cNvSpPr/>
          <p:nvPr/>
        </p:nvSpPr>
        <p:spPr>
          <a:xfrm>
            <a:off x="5703789" y="6197424"/>
            <a:ext cx="230528" cy="99901"/>
          </a:xfrm>
          <a:custGeom>
            <a:avLst/>
            <a:gdLst>
              <a:gd name="connsiteX0" fmla="*/ 230286 w 230528"/>
              <a:gd name="connsiteY0" fmla="*/ 87489 h 99901"/>
              <a:gd name="connsiteX1" fmla="*/ 85824 w 230528"/>
              <a:gd name="connsiteY1" fmla="*/ 16051 h 99901"/>
              <a:gd name="connsiteX2" fmla="*/ 47724 w 230528"/>
              <a:gd name="connsiteY2" fmla="*/ 36689 h 99901"/>
              <a:gd name="connsiteX3" fmla="*/ 15974 w 230528"/>
              <a:gd name="connsiteY3" fmla="*/ 87489 h 99901"/>
              <a:gd name="connsiteX4" fmla="*/ 84236 w 230528"/>
              <a:gd name="connsiteY4" fmla="*/ 92251 h 99901"/>
              <a:gd name="connsiteX5" fmla="*/ 99 w 230528"/>
              <a:gd name="connsiteY5" fmla="*/ 93839 h 99901"/>
              <a:gd name="connsiteX6" fmla="*/ 68361 w 230528"/>
              <a:gd name="connsiteY6" fmla="*/ 8114 h 99901"/>
              <a:gd name="connsiteX7" fmla="*/ 119161 w 230528"/>
              <a:gd name="connsiteY7" fmla="*/ 11289 h 99901"/>
              <a:gd name="connsiteX8" fmla="*/ 230286 w 230528"/>
              <a:gd name="connsiteY8" fmla="*/ 87489 h 9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0528" h="99901">
                <a:moveTo>
                  <a:pt x="230286" y="87489"/>
                </a:moveTo>
                <a:cubicBezTo>
                  <a:pt x="224730" y="88283"/>
                  <a:pt x="116251" y="24518"/>
                  <a:pt x="85824" y="16051"/>
                </a:cubicBezTo>
                <a:cubicBezTo>
                  <a:pt x="55397" y="7584"/>
                  <a:pt x="59366" y="24783"/>
                  <a:pt x="47724" y="36689"/>
                </a:cubicBezTo>
                <a:cubicBezTo>
                  <a:pt x="36082" y="48595"/>
                  <a:pt x="9889" y="78229"/>
                  <a:pt x="15974" y="87489"/>
                </a:cubicBezTo>
                <a:cubicBezTo>
                  <a:pt x="22059" y="96749"/>
                  <a:pt x="86882" y="91193"/>
                  <a:pt x="84236" y="92251"/>
                </a:cubicBezTo>
                <a:cubicBezTo>
                  <a:pt x="81590" y="93309"/>
                  <a:pt x="2745" y="107862"/>
                  <a:pt x="99" y="93839"/>
                </a:cubicBezTo>
                <a:cubicBezTo>
                  <a:pt x="-2547" y="79816"/>
                  <a:pt x="48517" y="21872"/>
                  <a:pt x="68361" y="8114"/>
                </a:cubicBezTo>
                <a:cubicBezTo>
                  <a:pt x="88205" y="-5644"/>
                  <a:pt x="94026" y="-88"/>
                  <a:pt x="119161" y="11289"/>
                </a:cubicBezTo>
                <a:cubicBezTo>
                  <a:pt x="144296" y="22666"/>
                  <a:pt x="235842" y="86695"/>
                  <a:pt x="230286" y="874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: 図形 1267">
            <a:extLst>
              <a:ext uri="{FF2B5EF4-FFF2-40B4-BE49-F238E27FC236}">
                <a16:creationId xmlns:a16="http://schemas.microsoft.com/office/drawing/2014/main" id="{EB881D25-0106-47C6-97A6-CE48BB0F265B}"/>
              </a:ext>
            </a:extLst>
          </p:cNvPr>
          <p:cNvSpPr/>
          <p:nvPr/>
        </p:nvSpPr>
        <p:spPr>
          <a:xfrm>
            <a:off x="5929223" y="6190175"/>
            <a:ext cx="258039" cy="171547"/>
          </a:xfrm>
          <a:custGeom>
            <a:avLst/>
            <a:gdLst>
              <a:gd name="connsiteX0" fmla="*/ 90 w 258039"/>
              <a:gd name="connsiteY0" fmla="*/ 91563 h 171547"/>
              <a:gd name="connsiteX1" fmla="*/ 104865 w 258039"/>
              <a:gd name="connsiteY1" fmla="*/ 155063 h 171547"/>
              <a:gd name="connsiteX2" fmla="*/ 158840 w 258039"/>
              <a:gd name="connsiteY2" fmla="*/ 155063 h 171547"/>
              <a:gd name="connsiteX3" fmla="*/ 171540 w 258039"/>
              <a:gd name="connsiteY3" fmla="*/ 102675 h 171547"/>
              <a:gd name="connsiteX4" fmla="*/ 177890 w 258039"/>
              <a:gd name="connsiteY4" fmla="*/ 45525 h 171547"/>
              <a:gd name="connsiteX5" fmla="*/ 200115 w 258039"/>
              <a:gd name="connsiteY5" fmla="*/ 9013 h 171547"/>
              <a:gd name="connsiteX6" fmla="*/ 246152 w 258039"/>
              <a:gd name="connsiteY6" fmla="*/ 2663 h 171547"/>
              <a:gd name="connsiteX7" fmla="*/ 257265 w 258039"/>
              <a:gd name="connsiteY7" fmla="*/ 45525 h 171547"/>
              <a:gd name="connsiteX8" fmla="*/ 230277 w 258039"/>
              <a:gd name="connsiteY8" fmla="*/ 10600 h 171547"/>
              <a:gd name="connsiteX9" fmla="*/ 203290 w 258039"/>
              <a:gd name="connsiteY9" fmla="*/ 40763 h 171547"/>
              <a:gd name="connsiteX10" fmla="*/ 187415 w 258039"/>
              <a:gd name="connsiteY10" fmla="*/ 123313 h 171547"/>
              <a:gd name="connsiteX11" fmla="*/ 169952 w 258039"/>
              <a:gd name="connsiteY11" fmla="*/ 155063 h 171547"/>
              <a:gd name="connsiteX12" fmla="*/ 123915 w 258039"/>
              <a:gd name="connsiteY12" fmla="*/ 169350 h 171547"/>
              <a:gd name="connsiteX13" fmla="*/ 90 w 258039"/>
              <a:gd name="connsiteY13" fmla="*/ 91563 h 171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8039" h="171547">
                <a:moveTo>
                  <a:pt x="90" y="91563"/>
                </a:moveTo>
                <a:cubicBezTo>
                  <a:pt x="-3085" y="89182"/>
                  <a:pt x="78407" y="144480"/>
                  <a:pt x="104865" y="155063"/>
                </a:cubicBezTo>
                <a:cubicBezTo>
                  <a:pt x="131323" y="165646"/>
                  <a:pt x="147728" y="163794"/>
                  <a:pt x="158840" y="155063"/>
                </a:cubicBezTo>
                <a:cubicBezTo>
                  <a:pt x="169952" y="146332"/>
                  <a:pt x="168365" y="120931"/>
                  <a:pt x="171540" y="102675"/>
                </a:cubicBezTo>
                <a:cubicBezTo>
                  <a:pt x="174715" y="84419"/>
                  <a:pt x="173128" y="61135"/>
                  <a:pt x="177890" y="45525"/>
                </a:cubicBezTo>
                <a:cubicBezTo>
                  <a:pt x="182652" y="29915"/>
                  <a:pt x="188738" y="16157"/>
                  <a:pt x="200115" y="9013"/>
                </a:cubicBezTo>
                <a:cubicBezTo>
                  <a:pt x="211492" y="1869"/>
                  <a:pt x="236627" y="-3422"/>
                  <a:pt x="246152" y="2663"/>
                </a:cubicBezTo>
                <a:cubicBezTo>
                  <a:pt x="255677" y="8748"/>
                  <a:pt x="259911" y="44202"/>
                  <a:pt x="257265" y="45525"/>
                </a:cubicBezTo>
                <a:cubicBezTo>
                  <a:pt x="254619" y="46848"/>
                  <a:pt x="239273" y="11394"/>
                  <a:pt x="230277" y="10600"/>
                </a:cubicBezTo>
                <a:cubicBezTo>
                  <a:pt x="221281" y="9806"/>
                  <a:pt x="210434" y="21978"/>
                  <a:pt x="203290" y="40763"/>
                </a:cubicBezTo>
                <a:cubicBezTo>
                  <a:pt x="196146" y="59548"/>
                  <a:pt x="192971" y="104263"/>
                  <a:pt x="187415" y="123313"/>
                </a:cubicBezTo>
                <a:cubicBezTo>
                  <a:pt x="181859" y="142363"/>
                  <a:pt x="180535" y="147390"/>
                  <a:pt x="169952" y="155063"/>
                </a:cubicBezTo>
                <a:cubicBezTo>
                  <a:pt x="159369" y="162736"/>
                  <a:pt x="150638" y="177023"/>
                  <a:pt x="123915" y="169350"/>
                </a:cubicBezTo>
                <a:cubicBezTo>
                  <a:pt x="97192" y="161677"/>
                  <a:pt x="3265" y="93944"/>
                  <a:pt x="90" y="915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: 図形 1268">
            <a:extLst>
              <a:ext uri="{FF2B5EF4-FFF2-40B4-BE49-F238E27FC236}">
                <a16:creationId xmlns:a16="http://schemas.microsoft.com/office/drawing/2014/main" id="{5E8E5B42-9F83-474D-9F48-066B8105BFF0}"/>
              </a:ext>
            </a:extLst>
          </p:cNvPr>
          <p:cNvSpPr/>
          <p:nvPr/>
        </p:nvSpPr>
        <p:spPr>
          <a:xfrm>
            <a:off x="6089589" y="6226040"/>
            <a:ext cx="100546" cy="166828"/>
          </a:xfrm>
          <a:custGeom>
            <a:avLst/>
            <a:gdLst>
              <a:gd name="connsiteX0" fmla="*/ 61 w 100546"/>
              <a:gd name="connsiteY0" fmla="*/ 166823 h 166828"/>
              <a:gd name="connsiteX1" fmla="*/ 46099 w 100546"/>
              <a:gd name="connsiteY1" fmla="*/ 111260 h 166828"/>
              <a:gd name="connsiteX2" fmla="*/ 44511 w 100546"/>
              <a:gd name="connsiteY2" fmla="*/ 47760 h 166828"/>
              <a:gd name="connsiteX3" fmla="*/ 82611 w 100546"/>
              <a:gd name="connsiteY3" fmla="*/ 19185 h 166828"/>
              <a:gd name="connsiteX4" fmla="*/ 100074 w 100546"/>
              <a:gd name="connsiteY4" fmla="*/ 135 h 166828"/>
              <a:gd name="connsiteX5" fmla="*/ 65149 w 100546"/>
              <a:gd name="connsiteY5" fmla="*/ 28710 h 166828"/>
              <a:gd name="connsiteX6" fmla="*/ 58799 w 100546"/>
              <a:gd name="connsiteY6" fmla="*/ 62048 h 166828"/>
              <a:gd name="connsiteX7" fmla="*/ 57211 w 100546"/>
              <a:gd name="connsiteY7" fmla="*/ 108085 h 166828"/>
              <a:gd name="connsiteX8" fmla="*/ 61 w 100546"/>
              <a:gd name="connsiteY8" fmla="*/ 166823 h 166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546" h="166828">
                <a:moveTo>
                  <a:pt x="61" y="166823"/>
                </a:moveTo>
                <a:cubicBezTo>
                  <a:pt x="-1791" y="167352"/>
                  <a:pt x="38691" y="131104"/>
                  <a:pt x="46099" y="111260"/>
                </a:cubicBezTo>
                <a:cubicBezTo>
                  <a:pt x="53507" y="91416"/>
                  <a:pt x="38426" y="63106"/>
                  <a:pt x="44511" y="47760"/>
                </a:cubicBezTo>
                <a:cubicBezTo>
                  <a:pt x="50596" y="32414"/>
                  <a:pt x="73351" y="27122"/>
                  <a:pt x="82611" y="19185"/>
                </a:cubicBezTo>
                <a:cubicBezTo>
                  <a:pt x="91871" y="11248"/>
                  <a:pt x="102984" y="-1452"/>
                  <a:pt x="100074" y="135"/>
                </a:cubicBezTo>
                <a:cubicBezTo>
                  <a:pt x="97164" y="1722"/>
                  <a:pt x="72028" y="18391"/>
                  <a:pt x="65149" y="28710"/>
                </a:cubicBezTo>
                <a:cubicBezTo>
                  <a:pt x="58270" y="39029"/>
                  <a:pt x="60122" y="48819"/>
                  <a:pt x="58799" y="62048"/>
                </a:cubicBezTo>
                <a:cubicBezTo>
                  <a:pt x="57476" y="75277"/>
                  <a:pt x="65678" y="92739"/>
                  <a:pt x="57211" y="108085"/>
                </a:cubicBezTo>
                <a:cubicBezTo>
                  <a:pt x="48744" y="123431"/>
                  <a:pt x="1913" y="166294"/>
                  <a:pt x="61" y="1668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: 図形 1269">
            <a:extLst>
              <a:ext uri="{FF2B5EF4-FFF2-40B4-BE49-F238E27FC236}">
                <a16:creationId xmlns:a16="http://schemas.microsoft.com/office/drawing/2014/main" id="{9AFAB612-9EBC-4D4E-9106-38B52F64679A}"/>
              </a:ext>
            </a:extLst>
          </p:cNvPr>
          <p:cNvSpPr/>
          <p:nvPr/>
        </p:nvSpPr>
        <p:spPr>
          <a:xfrm>
            <a:off x="5973747" y="6379648"/>
            <a:ext cx="133974" cy="88142"/>
          </a:xfrm>
          <a:custGeom>
            <a:avLst/>
            <a:gdLst>
              <a:gd name="connsiteX0" fmla="*/ 16 w 133974"/>
              <a:gd name="connsiteY0" fmla="*/ 3690 h 88142"/>
              <a:gd name="connsiteX1" fmla="*/ 71453 w 133974"/>
              <a:gd name="connsiteY1" fmla="*/ 8452 h 88142"/>
              <a:gd name="connsiteX2" fmla="*/ 133366 w 133974"/>
              <a:gd name="connsiteY2" fmla="*/ 86240 h 88142"/>
              <a:gd name="connsiteX3" fmla="*/ 101616 w 133974"/>
              <a:gd name="connsiteY3" fmla="*/ 60840 h 88142"/>
              <a:gd name="connsiteX4" fmla="*/ 77803 w 133974"/>
              <a:gd name="connsiteY4" fmla="*/ 22740 h 88142"/>
              <a:gd name="connsiteX5" fmla="*/ 16 w 133974"/>
              <a:gd name="connsiteY5" fmla="*/ 3690 h 88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974" h="88142">
                <a:moveTo>
                  <a:pt x="16" y="3690"/>
                </a:moveTo>
                <a:cubicBezTo>
                  <a:pt x="-1042" y="1309"/>
                  <a:pt x="49228" y="-5306"/>
                  <a:pt x="71453" y="8452"/>
                </a:cubicBezTo>
                <a:cubicBezTo>
                  <a:pt x="93678" y="22210"/>
                  <a:pt x="128339" y="77509"/>
                  <a:pt x="133366" y="86240"/>
                </a:cubicBezTo>
                <a:cubicBezTo>
                  <a:pt x="138393" y="94971"/>
                  <a:pt x="110876" y="71423"/>
                  <a:pt x="101616" y="60840"/>
                </a:cubicBezTo>
                <a:cubicBezTo>
                  <a:pt x="92356" y="50257"/>
                  <a:pt x="88916" y="30942"/>
                  <a:pt x="77803" y="22740"/>
                </a:cubicBezTo>
                <a:cubicBezTo>
                  <a:pt x="66691" y="14538"/>
                  <a:pt x="1074" y="6071"/>
                  <a:pt x="16" y="36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: 図形 1270">
            <a:extLst>
              <a:ext uri="{FF2B5EF4-FFF2-40B4-BE49-F238E27FC236}">
                <a16:creationId xmlns:a16="http://schemas.microsoft.com/office/drawing/2014/main" id="{727344A6-DFC9-4D05-9D8C-B64F73B94D3D}"/>
              </a:ext>
            </a:extLst>
          </p:cNvPr>
          <p:cNvSpPr/>
          <p:nvPr/>
        </p:nvSpPr>
        <p:spPr>
          <a:xfrm>
            <a:off x="2451056" y="7216779"/>
            <a:ext cx="420256" cy="418818"/>
          </a:xfrm>
          <a:custGeom>
            <a:avLst/>
            <a:gdLst>
              <a:gd name="connsiteX0" fmla="*/ 44 w 420256"/>
              <a:gd name="connsiteY0" fmla="*/ 47621 h 418818"/>
              <a:gd name="connsiteX1" fmla="*/ 298494 w 420256"/>
              <a:gd name="connsiteY1" fmla="*/ 3171 h 418818"/>
              <a:gd name="connsiteX2" fmla="*/ 306961 w 420256"/>
              <a:gd name="connsiteY2" fmla="*/ 49738 h 418818"/>
              <a:gd name="connsiteX3" fmla="*/ 419144 w 420256"/>
              <a:gd name="connsiteY3" fmla="*/ 413804 h 418818"/>
              <a:gd name="connsiteX4" fmla="*/ 361994 w 420256"/>
              <a:gd name="connsiteY4" fmla="*/ 246588 h 418818"/>
              <a:gd name="connsiteX5" fmla="*/ 321777 w 420256"/>
              <a:gd name="connsiteY5" fmla="*/ 32804 h 418818"/>
              <a:gd name="connsiteX6" fmla="*/ 44 w 420256"/>
              <a:gd name="connsiteY6" fmla="*/ 47621 h 418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0256" h="418818">
                <a:moveTo>
                  <a:pt x="44" y="47621"/>
                </a:moveTo>
                <a:cubicBezTo>
                  <a:pt x="-3836" y="42682"/>
                  <a:pt x="247341" y="2818"/>
                  <a:pt x="298494" y="3171"/>
                </a:cubicBezTo>
                <a:cubicBezTo>
                  <a:pt x="349647" y="3524"/>
                  <a:pt x="286853" y="-18701"/>
                  <a:pt x="306961" y="49738"/>
                </a:cubicBezTo>
                <a:cubicBezTo>
                  <a:pt x="327069" y="118177"/>
                  <a:pt x="409972" y="380996"/>
                  <a:pt x="419144" y="413804"/>
                </a:cubicBezTo>
                <a:cubicBezTo>
                  <a:pt x="428316" y="446612"/>
                  <a:pt x="378222" y="310088"/>
                  <a:pt x="361994" y="246588"/>
                </a:cubicBezTo>
                <a:cubicBezTo>
                  <a:pt x="345766" y="183088"/>
                  <a:pt x="375752" y="68082"/>
                  <a:pt x="321777" y="32804"/>
                </a:cubicBezTo>
                <a:cubicBezTo>
                  <a:pt x="267802" y="-2474"/>
                  <a:pt x="3924" y="52560"/>
                  <a:pt x="44" y="476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: 図形 1271">
            <a:extLst>
              <a:ext uri="{FF2B5EF4-FFF2-40B4-BE49-F238E27FC236}">
                <a16:creationId xmlns:a16="http://schemas.microsoft.com/office/drawing/2014/main" id="{222E8F4F-3D61-46EA-966B-FA3B3990F1E4}"/>
              </a:ext>
            </a:extLst>
          </p:cNvPr>
          <p:cNvSpPr/>
          <p:nvPr/>
        </p:nvSpPr>
        <p:spPr>
          <a:xfrm>
            <a:off x="2762242" y="8267686"/>
            <a:ext cx="351400" cy="68934"/>
          </a:xfrm>
          <a:custGeom>
            <a:avLst/>
            <a:gdLst>
              <a:gd name="connsiteX0" fmla="*/ 8 w 351400"/>
              <a:gd name="connsiteY0" fmla="*/ 14 h 68934"/>
              <a:gd name="connsiteX1" fmla="*/ 237075 w 351400"/>
              <a:gd name="connsiteY1" fmla="*/ 67747 h 68934"/>
              <a:gd name="connsiteX2" fmla="*/ 351375 w 351400"/>
              <a:gd name="connsiteY2" fmla="*/ 44464 h 68934"/>
              <a:gd name="connsiteX3" fmla="*/ 228608 w 351400"/>
              <a:gd name="connsiteY3" fmla="*/ 61397 h 68934"/>
              <a:gd name="connsiteX4" fmla="*/ 8 w 351400"/>
              <a:gd name="connsiteY4" fmla="*/ 14 h 6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1400" h="68934">
                <a:moveTo>
                  <a:pt x="8" y="14"/>
                </a:moveTo>
                <a:cubicBezTo>
                  <a:pt x="1419" y="1072"/>
                  <a:pt x="178514" y="60339"/>
                  <a:pt x="237075" y="67747"/>
                </a:cubicBezTo>
                <a:cubicBezTo>
                  <a:pt x="295636" y="75155"/>
                  <a:pt x="352786" y="45522"/>
                  <a:pt x="351375" y="44464"/>
                </a:cubicBezTo>
                <a:cubicBezTo>
                  <a:pt x="349964" y="43406"/>
                  <a:pt x="283289" y="66336"/>
                  <a:pt x="228608" y="61397"/>
                </a:cubicBezTo>
                <a:cubicBezTo>
                  <a:pt x="173927" y="56458"/>
                  <a:pt x="-1403" y="-1044"/>
                  <a:pt x="8" y="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: 図形 1272">
            <a:extLst>
              <a:ext uri="{FF2B5EF4-FFF2-40B4-BE49-F238E27FC236}">
                <a16:creationId xmlns:a16="http://schemas.microsoft.com/office/drawing/2014/main" id="{0ECE271B-13D8-4B1D-BDC2-1AEA70377F08}"/>
              </a:ext>
            </a:extLst>
          </p:cNvPr>
          <p:cNvSpPr/>
          <p:nvPr/>
        </p:nvSpPr>
        <p:spPr>
          <a:xfrm>
            <a:off x="2715759" y="7322301"/>
            <a:ext cx="65695" cy="495545"/>
          </a:xfrm>
          <a:custGeom>
            <a:avLst/>
            <a:gdLst>
              <a:gd name="connsiteX0" fmla="*/ 14741 w 65695"/>
              <a:gd name="connsiteY0" fmla="*/ 9832 h 495545"/>
              <a:gd name="connsiteX1" fmla="*/ 65541 w 65695"/>
              <a:gd name="connsiteY1" fmla="*/ 479732 h 495545"/>
              <a:gd name="connsiteX2" fmla="*/ 29558 w 65695"/>
              <a:gd name="connsiteY2" fmla="*/ 365432 h 495545"/>
              <a:gd name="connsiteX3" fmla="*/ 2041 w 65695"/>
              <a:gd name="connsiteY3" fmla="*/ 174932 h 495545"/>
              <a:gd name="connsiteX4" fmla="*/ 14741 w 65695"/>
              <a:gd name="connsiteY4" fmla="*/ 9832 h 49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695" h="495545">
                <a:moveTo>
                  <a:pt x="14741" y="9832"/>
                </a:moveTo>
                <a:cubicBezTo>
                  <a:pt x="25324" y="60632"/>
                  <a:pt x="63072" y="420465"/>
                  <a:pt x="65541" y="479732"/>
                </a:cubicBezTo>
                <a:cubicBezTo>
                  <a:pt x="68010" y="538999"/>
                  <a:pt x="40141" y="416232"/>
                  <a:pt x="29558" y="365432"/>
                </a:cubicBezTo>
                <a:cubicBezTo>
                  <a:pt x="18975" y="314632"/>
                  <a:pt x="8038" y="231024"/>
                  <a:pt x="2041" y="174932"/>
                </a:cubicBezTo>
                <a:cubicBezTo>
                  <a:pt x="-3956" y="118840"/>
                  <a:pt x="4158" y="-40968"/>
                  <a:pt x="14741" y="98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: 図形 1273">
            <a:extLst>
              <a:ext uri="{FF2B5EF4-FFF2-40B4-BE49-F238E27FC236}">
                <a16:creationId xmlns:a16="http://schemas.microsoft.com/office/drawing/2014/main" id="{D3325A4A-F8E4-440B-AE62-1D7EA47F281C}"/>
              </a:ext>
            </a:extLst>
          </p:cNvPr>
          <p:cNvSpPr/>
          <p:nvPr/>
        </p:nvSpPr>
        <p:spPr>
          <a:xfrm>
            <a:off x="2754547" y="8456508"/>
            <a:ext cx="195563" cy="50617"/>
          </a:xfrm>
          <a:custGeom>
            <a:avLst/>
            <a:gdLst>
              <a:gd name="connsiteX0" fmla="*/ 1353 w 195563"/>
              <a:gd name="connsiteY0" fmla="*/ 1692 h 50617"/>
              <a:gd name="connsiteX1" fmla="*/ 73320 w 195563"/>
              <a:gd name="connsiteY1" fmla="*/ 12275 h 50617"/>
              <a:gd name="connsiteX2" fmla="*/ 193970 w 195563"/>
              <a:gd name="connsiteY2" fmla="*/ 48259 h 50617"/>
              <a:gd name="connsiteX3" fmla="*/ 134703 w 195563"/>
              <a:gd name="connsiteY3" fmla="*/ 44025 h 50617"/>
              <a:gd name="connsiteX4" fmla="*/ 1353 w 195563"/>
              <a:gd name="connsiteY4" fmla="*/ 1692 h 5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5563" h="50617">
                <a:moveTo>
                  <a:pt x="1353" y="1692"/>
                </a:moveTo>
                <a:cubicBezTo>
                  <a:pt x="-8877" y="-3600"/>
                  <a:pt x="41217" y="4514"/>
                  <a:pt x="73320" y="12275"/>
                </a:cubicBezTo>
                <a:cubicBezTo>
                  <a:pt x="105423" y="20036"/>
                  <a:pt x="183740" y="42967"/>
                  <a:pt x="193970" y="48259"/>
                </a:cubicBezTo>
                <a:cubicBezTo>
                  <a:pt x="204200" y="53551"/>
                  <a:pt x="162925" y="48964"/>
                  <a:pt x="134703" y="44025"/>
                </a:cubicBezTo>
                <a:cubicBezTo>
                  <a:pt x="106481" y="39086"/>
                  <a:pt x="11583" y="6984"/>
                  <a:pt x="1353" y="16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: 図形 1274">
            <a:extLst>
              <a:ext uri="{FF2B5EF4-FFF2-40B4-BE49-F238E27FC236}">
                <a16:creationId xmlns:a16="http://schemas.microsoft.com/office/drawing/2014/main" id="{1BDD9F90-7F36-4589-9E3A-4E97484FD260}"/>
              </a:ext>
            </a:extLst>
          </p:cNvPr>
          <p:cNvSpPr/>
          <p:nvPr/>
        </p:nvSpPr>
        <p:spPr>
          <a:xfrm>
            <a:off x="2884104" y="8681903"/>
            <a:ext cx="330351" cy="136385"/>
          </a:xfrm>
          <a:custGeom>
            <a:avLst/>
            <a:gdLst>
              <a:gd name="connsiteX0" fmla="*/ 328996 w 330351"/>
              <a:gd name="connsiteY0" fmla="*/ 664 h 136385"/>
              <a:gd name="connsiteX1" fmla="*/ 231629 w 330351"/>
              <a:gd name="connsiteY1" fmla="*/ 74747 h 136385"/>
              <a:gd name="connsiteX2" fmla="*/ 70763 w 330351"/>
              <a:gd name="connsiteY2" fmla="*/ 117080 h 136385"/>
              <a:gd name="connsiteX3" fmla="*/ 3029 w 330351"/>
              <a:gd name="connsiteY3" fmla="*/ 136130 h 136385"/>
              <a:gd name="connsiteX4" fmla="*/ 161779 w 330351"/>
              <a:gd name="connsiteY4" fmla="*/ 121314 h 136385"/>
              <a:gd name="connsiteX5" fmla="*/ 328996 w 330351"/>
              <a:gd name="connsiteY5" fmla="*/ 664 h 13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0351" h="136385">
                <a:moveTo>
                  <a:pt x="328996" y="664"/>
                </a:moveTo>
                <a:cubicBezTo>
                  <a:pt x="340638" y="-7097"/>
                  <a:pt x="274668" y="55344"/>
                  <a:pt x="231629" y="74747"/>
                </a:cubicBezTo>
                <a:cubicBezTo>
                  <a:pt x="188590" y="94150"/>
                  <a:pt x="108863" y="106850"/>
                  <a:pt x="70763" y="117080"/>
                </a:cubicBezTo>
                <a:cubicBezTo>
                  <a:pt x="32663" y="127310"/>
                  <a:pt x="-12140" y="135424"/>
                  <a:pt x="3029" y="136130"/>
                </a:cubicBezTo>
                <a:cubicBezTo>
                  <a:pt x="18198" y="136836"/>
                  <a:pt x="111332" y="137189"/>
                  <a:pt x="161779" y="121314"/>
                </a:cubicBezTo>
                <a:cubicBezTo>
                  <a:pt x="212226" y="105439"/>
                  <a:pt x="317354" y="8425"/>
                  <a:pt x="328996" y="6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: 図形 1275">
            <a:extLst>
              <a:ext uri="{FF2B5EF4-FFF2-40B4-BE49-F238E27FC236}">
                <a16:creationId xmlns:a16="http://schemas.microsoft.com/office/drawing/2014/main" id="{5ACF8614-0ED1-4628-861F-25139959DDFF}"/>
              </a:ext>
            </a:extLst>
          </p:cNvPr>
          <p:cNvSpPr/>
          <p:nvPr/>
        </p:nvSpPr>
        <p:spPr>
          <a:xfrm>
            <a:off x="2747382" y="7852754"/>
            <a:ext cx="124784" cy="341099"/>
          </a:xfrm>
          <a:custGeom>
            <a:avLst/>
            <a:gdLst>
              <a:gd name="connsiteX0" fmla="*/ 51 w 124784"/>
              <a:gd name="connsiteY0" fmla="*/ 79 h 341099"/>
              <a:gd name="connsiteX1" fmla="*/ 103768 w 124784"/>
              <a:gd name="connsiteY1" fmla="*/ 99563 h 341099"/>
              <a:gd name="connsiteX2" fmla="*/ 110118 w 124784"/>
              <a:gd name="connsiteY2" fmla="*/ 338746 h 341099"/>
              <a:gd name="connsiteX3" fmla="*/ 114351 w 124784"/>
              <a:gd name="connsiteY3" fmla="*/ 213863 h 341099"/>
              <a:gd name="connsiteX4" fmla="*/ 118585 w 124784"/>
              <a:gd name="connsiteY4" fmla="*/ 84746 h 341099"/>
              <a:gd name="connsiteX5" fmla="*/ 51 w 124784"/>
              <a:gd name="connsiteY5" fmla="*/ 79 h 341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784" h="341099">
                <a:moveTo>
                  <a:pt x="51" y="79"/>
                </a:moveTo>
                <a:cubicBezTo>
                  <a:pt x="-2418" y="2548"/>
                  <a:pt x="85424" y="43119"/>
                  <a:pt x="103768" y="99563"/>
                </a:cubicBezTo>
                <a:cubicBezTo>
                  <a:pt x="122112" y="156007"/>
                  <a:pt x="108354" y="319696"/>
                  <a:pt x="110118" y="338746"/>
                </a:cubicBezTo>
                <a:cubicBezTo>
                  <a:pt x="111882" y="357796"/>
                  <a:pt x="112940" y="256196"/>
                  <a:pt x="114351" y="213863"/>
                </a:cubicBezTo>
                <a:cubicBezTo>
                  <a:pt x="115762" y="171530"/>
                  <a:pt x="134107" y="116496"/>
                  <a:pt x="118585" y="84746"/>
                </a:cubicBezTo>
                <a:cubicBezTo>
                  <a:pt x="103063" y="52996"/>
                  <a:pt x="2520" y="-2390"/>
                  <a:pt x="51" y="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: 図形 1276">
            <a:extLst>
              <a:ext uri="{FF2B5EF4-FFF2-40B4-BE49-F238E27FC236}">
                <a16:creationId xmlns:a16="http://schemas.microsoft.com/office/drawing/2014/main" id="{11FE3461-1032-457C-890C-BFA4BE1F5B59}"/>
              </a:ext>
            </a:extLst>
          </p:cNvPr>
          <p:cNvSpPr/>
          <p:nvPr/>
        </p:nvSpPr>
        <p:spPr>
          <a:xfrm>
            <a:off x="2498994" y="7289798"/>
            <a:ext cx="206325" cy="229498"/>
          </a:xfrm>
          <a:custGeom>
            <a:avLst/>
            <a:gdLst>
              <a:gd name="connsiteX0" fmla="*/ 789 w 206325"/>
              <a:gd name="connsiteY0" fmla="*/ 2 h 229498"/>
              <a:gd name="connsiteX1" fmla="*/ 201873 w 206325"/>
              <a:gd name="connsiteY1" fmla="*/ 48685 h 229498"/>
              <a:gd name="connsiteX2" fmla="*/ 134139 w 206325"/>
              <a:gd name="connsiteY2" fmla="*/ 67735 h 229498"/>
              <a:gd name="connsiteX3" fmla="*/ 64289 w 206325"/>
              <a:gd name="connsiteY3" fmla="*/ 228602 h 229498"/>
              <a:gd name="connsiteX4" fmla="*/ 89689 w 206325"/>
              <a:gd name="connsiteY4" fmla="*/ 129119 h 229498"/>
              <a:gd name="connsiteX5" fmla="*/ 129906 w 206325"/>
              <a:gd name="connsiteY5" fmla="*/ 50802 h 229498"/>
              <a:gd name="connsiteX6" fmla="*/ 789 w 206325"/>
              <a:gd name="connsiteY6" fmla="*/ 2 h 229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325" h="229498">
                <a:moveTo>
                  <a:pt x="789" y="2"/>
                </a:moveTo>
                <a:cubicBezTo>
                  <a:pt x="12783" y="-351"/>
                  <a:pt x="179648" y="37396"/>
                  <a:pt x="201873" y="48685"/>
                </a:cubicBezTo>
                <a:cubicBezTo>
                  <a:pt x="224098" y="59974"/>
                  <a:pt x="157070" y="37749"/>
                  <a:pt x="134139" y="67735"/>
                </a:cubicBezTo>
                <a:cubicBezTo>
                  <a:pt x="111208" y="97721"/>
                  <a:pt x="71697" y="218371"/>
                  <a:pt x="64289" y="228602"/>
                </a:cubicBezTo>
                <a:cubicBezTo>
                  <a:pt x="56881" y="238833"/>
                  <a:pt x="78753" y="158752"/>
                  <a:pt x="89689" y="129119"/>
                </a:cubicBezTo>
                <a:cubicBezTo>
                  <a:pt x="100625" y="99486"/>
                  <a:pt x="142606" y="70910"/>
                  <a:pt x="129906" y="50802"/>
                </a:cubicBezTo>
                <a:cubicBezTo>
                  <a:pt x="117206" y="30694"/>
                  <a:pt x="-11205" y="355"/>
                  <a:pt x="789" y="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: 図形 1277">
            <a:extLst>
              <a:ext uri="{FF2B5EF4-FFF2-40B4-BE49-F238E27FC236}">
                <a16:creationId xmlns:a16="http://schemas.microsoft.com/office/drawing/2014/main" id="{3838AC6F-ECB0-4C5D-B69B-C2B66B464637}"/>
              </a:ext>
            </a:extLst>
          </p:cNvPr>
          <p:cNvSpPr/>
          <p:nvPr/>
        </p:nvSpPr>
        <p:spPr>
          <a:xfrm>
            <a:off x="2923879" y="8764783"/>
            <a:ext cx="338250" cy="346807"/>
          </a:xfrm>
          <a:custGeom>
            <a:avLst/>
            <a:gdLst>
              <a:gd name="connsiteX0" fmla="*/ 335788 w 338250"/>
              <a:gd name="connsiteY0" fmla="*/ 334 h 346807"/>
              <a:gd name="connsiteX1" fmla="*/ 219371 w 338250"/>
              <a:gd name="connsiteY1" fmla="*/ 91350 h 346807"/>
              <a:gd name="connsiteX2" fmla="*/ 56388 w 338250"/>
              <a:gd name="connsiteY2" fmla="*/ 127334 h 346807"/>
              <a:gd name="connsiteX3" fmla="*/ 5588 w 338250"/>
              <a:gd name="connsiteY3" fmla="*/ 127334 h 346807"/>
              <a:gd name="connsiteX4" fmla="*/ 172804 w 338250"/>
              <a:gd name="connsiteY4" fmla="*/ 129450 h 346807"/>
              <a:gd name="connsiteX5" fmla="*/ 136821 w 338250"/>
              <a:gd name="connsiteY5" fmla="*/ 256450 h 346807"/>
              <a:gd name="connsiteX6" fmla="*/ 113538 w 338250"/>
              <a:gd name="connsiteY6" fmla="*/ 345350 h 346807"/>
              <a:gd name="connsiteX7" fmla="*/ 187621 w 338250"/>
              <a:gd name="connsiteY7" fmla="*/ 184484 h 346807"/>
              <a:gd name="connsiteX8" fmla="*/ 200321 w 338250"/>
              <a:gd name="connsiteY8" fmla="*/ 114634 h 346807"/>
              <a:gd name="connsiteX9" fmla="*/ 291338 w 338250"/>
              <a:gd name="connsiteY9" fmla="*/ 61717 h 346807"/>
              <a:gd name="connsiteX10" fmla="*/ 335788 w 338250"/>
              <a:gd name="connsiteY10" fmla="*/ 334 h 346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8250" h="346807">
                <a:moveTo>
                  <a:pt x="335788" y="334"/>
                </a:moveTo>
                <a:cubicBezTo>
                  <a:pt x="323793" y="5273"/>
                  <a:pt x="265938" y="70183"/>
                  <a:pt x="219371" y="91350"/>
                </a:cubicBezTo>
                <a:cubicBezTo>
                  <a:pt x="172804" y="112517"/>
                  <a:pt x="92018" y="121337"/>
                  <a:pt x="56388" y="127334"/>
                </a:cubicBezTo>
                <a:cubicBezTo>
                  <a:pt x="20757" y="133331"/>
                  <a:pt x="-13815" y="126981"/>
                  <a:pt x="5588" y="127334"/>
                </a:cubicBezTo>
                <a:cubicBezTo>
                  <a:pt x="24991" y="127687"/>
                  <a:pt x="150932" y="107931"/>
                  <a:pt x="172804" y="129450"/>
                </a:cubicBezTo>
                <a:cubicBezTo>
                  <a:pt x="194676" y="150969"/>
                  <a:pt x="146699" y="220467"/>
                  <a:pt x="136821" y="256450"/>
                </a:cubicBezTo>
                <a:cubicBezTo>
                  <a:pt x="126943" y="292433"/>
                  <a:pt x="105071" y="357344"/>
                  <a:pt x="113538" y="345350"/>
                </a:cubicBezTo>
                <a:cubicBezTo>
                  <a:pt x="122005" y="333356"/>
                  <a:pt x="173157" y="222937"/>
                  <a:pt x="187621" y="184484"/>
                </a:cubicBezTo>
                <a:cubicBezTo>
                  <a:pt x="202085" y="146031"/>
                  <a:pt x="183035" y="135095"/>
                  <a:pt x="200321" y="114634"/>
                </a:cubicBezTo>
                <a:cubicBezTo>
                  <a:pt x="217607" y="94173"/>
                  <a:pt x="269466" y="76886"/>
                  <a:pt x="291338" y="61717"/>
                </a:cubicBezTo>
                <a:cubicBezTo>
                  <a:pt x="313210" y="46548"/>
                  <a:pt x="347783" y="-4605"/>
                  <a:pt x="335788" y="3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: 図形 1278">
            <a:extLst>
              <a:ext uri="{FF2B5EF4-FFF2-40B4-BE49-F238E27FC236}">
                <a16:creationId xmlns:a16="http://schemas.microsoft.com/office/drawing/2014/main" id="{9B0A8FBF-8826-450F-8D11-F610D12B5E16}"/>
              </a:ext>
            </a:extLst>
          </p:cNvPr>
          <p:cNvSpPr/>
          <p:nvPr/>
        </p:nvSpPr>
        <p:spPr>
          <a:xfrm>
            <a:off x="2878515" y="9129105"/>
            <a:ext cx="364028" cy="155342"/>
          </a:xfrm>
          <a:custGeom>
            <a:avLst/>
            <a:gdLst>
              <a:gd name="connsiteX0" fmla="*/ 2268 w 364028"/>
              <a:gd name="connsiteY0" fmla="*/ 152478 h 155342"/>
              <a:gd name="connsiteX1" fmla="*/ 46718 w 364028"/>
              <a:gd name="connsiteY1" fmla="*/ 124962 h 155342"/>
              <a:gd name="connsiteX2" fmla="*/ 207585 w 364028"/>
              <a:gd name="connsiteY2" fmla="*/ 40295 h 155342"/>
              <a:gd name="connsiteX3" fmla="*/ 362102 w 364028"/>
              <a:gd name="connsiteY3" fmla="*/ 8545 h 155342"/>
              <a:gd name="connsiteX4" fmla="*/ 281668 w 364028"/>
              <a:gd name="connsiteY4" fmla="*/ 4312 h 155342"/>
              <a:gd name="connsiteX5" fmla="*/ 101752 w 364028"/>
              <a:gd name="connsiteY5" fmla="*/ 63578 h 155342"/>
              <a:gd name="connsiteX6" fmla="*/ 2268 w 364028"/>
              <a:gd name="connsiteY6" fmla="*/ 152478 h 15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4028" h="155342">
                <a:moveTo>
                  <a:pt x="2268" y="152478"/>
                </a:moveTo>
                <a:cubicBezTo>
                  <a:pt x="-6904" y="162709"/>
                  <a:pt x="12499" y="143659"/>
                  <a:pt x="46718" y="124962"/>
                </a:cubicBezTo>
                <a:cubicBezTo>
                  <a:pt x="80938" y="106265"/>
                  <a:pt x="155021" y="59698"/>
                  <a:pt x="207585" y="40295"/>
                </a:cubicBezTo>
                <a:cubicBezTo>
                  <a:pt x="260149" y="20892"/>
                  <a:pt x="349755" y="14542"/>
                  <a:pt x="362102" y="8545"/>
                </a:cubicBezTo>
                <a:cubicBezTo>
                  <a:pt x="374449" y="2548"/>
                  <a:pt x="325060" y="-4860"/>
                  <a:pt x="281668" y="4312"/>
                </a:cubicBezTo>
                <a:cubicBezTo>
                  <a:pt x="238276" y="13484"/>
                  <a:pt x="144085" y="41706"/>
                  <a:pt x="101752" y="63578"/>
                </a:cubicBezTo>
                <a:cubicBezTo>
                  <a:pt x="59419" y="85450"/>
                  <a:pt x="11440" y="142247"/>
                  <a:pt x="2268" y="1524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: 図形 1279">
            <a:extLst>
              <a:ext uri="{FF2B5EF4-FFF2-40B4-BE49-F238E27FC236}">
                <a16:creationId xmlns:a16="http://schemas.microsoft.com/office/drawing/2014/main" id="{6E2BF00D-4CFE-48B2-B6CB-3C55832E0CB4}"/>
              </a:ext>
            </a:extLst>
          </p:cNvPr>
          <p:cNvSpPr/>
          <p:nvPr/>
        </p:nvSpPr>
        <p:spPr>
          <a:xfrm>
            <a:off x="3428949" y="6738923"/>
            <a:ext cx="746176" cy="68387"/>
          </a:xfrm>
          <a:custGeom>
            <a:avLst/>
            <a:gdLst>
              <a:gd name="connsiteX0" fmla="*/ 51 w 746176"/>
              <a:gd name="connsiteY0" fmla="*/ 68277 h 68387"/>
              <a:gd name="connsiteX1" fmla="*/ 231826 w 746176"/>
              <a:gd name="connsiteY1" fmla="*/ 44465 h 68387"/>
              <a:gd name="connsiteX2" fmla="*/ 317551 w 746176"/>
              <a:gd name="connsiteY2" fmla="*/ 22240 h 68387"/>
              <a:gd name="connsiteX3" fmla="*/ 204839 w 746176"/>
              <a:gd name="connsiteY3" fmla="*/ 49227 h 68387"/>
              <a:gd name="connsiteX4" fmla="*/ 441376 w 746176"/>
              <a:gd name="connsiteY4" fmla="*/ 20652 h 68387"/>
              <a:gd name="connsiteX5" fmla="*/ 746176 w 746176"/>
              <a:gd name="connsiteY5" fmla="*/ 15 h 68387"/>
              <a:gd name="connsiteX6" fmla="*/ 444551 w 746176"/>
              <a:gd name="connsiteY6" fmla="*/ 23827 h 68387"/>
              <a:gd name="connsiteX7" fmla="*/ 212776 w 746176"/>
              <a:gd name="connsiteY7" fmla="*/ 52402 h 68387"/>
              <a:gd name="connsiteX8" fmla="*/ 51 w 746176"/>
              <a:gd name="connsiteY8" fmla="*/ 68277 h 6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46176" h="68387">
                <a:moveTo>
                  <a:pt x="51" y="68277"/>
                </a:moveTo>
                <a:cubicBezTo>
                  <a:pt x="3226" y="66954"/>
                  <a:pt x="178909" y="52138"/>
                  <a:pt x="231826" y="44465"/>
                </a:cubicBezTo>
                <a:cubicBezTo>
                  <a:pt x="284743" y="36792"/>
                  <a:pt x="322049" y="21446"/>
                  <a:pt x="317551" y="22240"/>
                </a:cubicBezTo>
                <a:cubicBezTo>
                  <a:pt x="313053" y="23034"/>
                  <a:pt x="184202" y="49492"/>
                  <a:pt x="204839" y="49227"/>
                </a:cubicBezTo>
                <a:cubicBezTo>
                  <a:pt x="225476" y="48962"/>
                  <a:pt x="351153" y="28854"/>
                  <a:pt x="441376" y="20652"/>
                </a:cubicBezTo>
                <a:cubicBezTo>
                  <a:pt x="531599" y="12450"/>
                  <a:pt x="745647" y="-514"/>
                  <a:pt x="746176" y="15"/>
                </a:cubicBezTo>
                <a:cubicBezTo>
                  <a:pt x="746705" y="544"/>
                  <a:pt x="533451" y="15096"/>
                  <a:pt x="444551" y="23827"/>
                </a:cubicBezTo>
                <a:cubicBezTo>
                  <a:pt x="355651" y="32558"/>
                  <a:pt x="285272" y="46052"/>
                  <a:pt x="212776" y="52402"/>
                </a:cubicBezTo>
                <a:cubicBezTo>
                  <a:pt x="140280" y="58752"/>
                  <a:pt x="-3124" y="69600"/>
                  <a:pt x="51" y="68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: 図形 1280">
            <a:extLst>
              <a:ext uri="{FF2B5EF4-FFF2-40B4-BE49-F238E27FC236}">
                <a16:creationId xmlns:a16="http://schemas.microsoft.com/office/drawing/2014/main" id="{419908E2-8AB0-4947-A893-B5AFB24F0C00}"/>
              </a:ext>
            </a:extLst>
          </p:cNvPr>
          <p:cNvSpPr/>
          <p:nvPr/>
        </p:nvSpPr>
        <p:spPr>
          <a:xfrm>
            <a:off x="3432625" y="6821699"/>
            <a:ext cx="24975" cy="581189"/>
          </a:xfrm>
          <a:custGeom>
            <a:avLst/>
            <a:gdLst>
              <a:gd name="connsiteX0" fmla="*/ 1138 w 24975"/>
              <a:gd name="connsiteY0" fmla="*/ 1376 h 581189"/>
              <a:gd name="connsiteX1" fmla="*/ 12250 w 24975"/>
              <a:gd name="connsiteY1" fmla="*/ 190289 h 581189"/>
              <a:gd name="connsiteX2" fmla="*/ 24950 w 24975"/>
              <a:gd name="connsiteY2" fmla="*/ 453814 h 581189"/>
              <a:gd name="connsiteX3" fmla="*/ 15425 w 24975"/>
              <a:gd name="connsiteY3" fmla="*/ 580814 h 581189"/>
              <a:gd name="connsiteX4" fmla="*/ 12250 w 24975"/>
              <a:gd name="connsiteY4" fmla="*/ 485564 h 581189"/>
              <a:gd name="connsiteX5" fmla="*/ 4313 w 24975"/>
              <a:gd name="connsiteY5" fmla="*/ 287126 h 581189"/>
              <a:gd name="connsiteX6" fmla="*/ 1138 w 24975"/>
              <a:gd name="connsiteY6" fmla="*/ 1376 h 581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975" h="581189">
                <a:moveTo>
                  <a:pt x="1138" y="1376"/>
                </a:moveTo>
                <a:cubicBezTo>
                  <a:pt x="2461" y="-14763"/>
                  <a:pt x="8281" y="114883"/>
                  <a:pt x="12250" y="190289"/>
                </a:cubicBezTo>
                <a:cubicBezTo>
                  <a:pt x="16219" y="265695"/>
                  <a:pt x="24421" y="388727"/>
                  <a:pt x="24950" y="453814"/>
                </a:cubicBezTo>
                <a:cubicBezTo>
                  <a:pt x="25479" y="518901"/>
                  <a:pt x="17542" y="575522"/>
                  <a:pt x="15425" y="580814"/>
                </a:cubicBezTo>
                <a:cubicBezTo>
                  <a:pt x="13308" y="586106"/>
                  <a:pt x="14102" y="534512"/>
                  <a:pt x="12250" y="485564"/>
                </a:cubicBezTo>
                <a:cubicBezTo>
                  <a:pt x="10398" y="436616"/>
                  <a:pt x="10134" y="367030"/>
                  <a:pt x="4313" y="287126"/>
                </a:cubicBezTo>
                <a:cubicBezTo>
                  <a:pt x="-1508" y="207222"/>
                  <a:pt x="-185" y="17515"/>
                  <a:pt x="1138" y="13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: 図形 1281">
            <a:extLst>
              <a:ext uri="{FF2B5EF4-FFF2-40B4-BE49-F238E27FC236}">
                <a16:creationId xmlns:a16="http://schemas.microsoft.com/office/drawing/2014/main" id="{04A69922-D810-4763-ACB2-0DAB0CCDAA51}"/>
              </a:ext>
            </a:extLst>
          </p:cNvPr>
          <p:cNvSpPr/>
          <p:nvPr/>
        </p:nvSpPr>
        <p:spPr>
          <a:xfrm>
            <a:off x="3442348" y="7432675"/>
            <a:ext cx="13640" cy="201347"/>
          </a:xfrm>
          <a:custGeom>
            <a:avLst/>
            <a:gdLst>
              <a:gd name="connsiteX0" fmla="*/ 13640 w 13640"/>
              <a:gd name="connsiteY0" fmla="*/ 0 h 201347"/>
              <a:gd name="connsiteX1" fmla="*/ 940 w 13640"/>
              <a:gd name="connsiteY1" fmla="*/ 200025 h 201347"/>
              <a:gd name="connsiteX2" fmla="*/ 940 w 13640"/>
              <a:gd name="connsiteY2" fmla="*/ 92075 h 201347"/>
              <a:gd name="connsiteX3" fmla="*/ 13640 w 13640"/>
              <a:gd name="connsiteY3" fmla="*/ 0 h 201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640" h="201347">
                <a:moveTo>
                  <a:pt x="13640" y="0"/>
                </a:moveTo>
                <a:cubicBezTo>
                  <a:pt x="8348" y="92339"/>
                  <a:pt x="3057" y="184679"/>
                  <a:pt x="940" y="200025"/>
                </a:cubicBezTo>
                <a:cubicBezTo>
                  <a:pt x="-1177" y="215371"/>
                  <a:pt x="940" y="92075"/>
                  <a:pt x="940" y="92075"/>
                </a:cubicBezTo>
                <a:lnTo>
                  <a:pt x="136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: 図形 1282">
            <a:extLst>
              <a:ext uri="{FF2B5EF4-FFF2-40B4-BE49-F238E27FC236}">
                <a16:creationId xmlns:a16="http://schemas.microsoft.com/office/drawing/2014/main" id="{C3E3ECE8-B64C-45D2-B653-F1D1A213057B}"/>
              </a:ext>
            </a:extLst>
          </p:cNvPr>
          <p:cNvSpPr/>
          <p:nvPr/>
        </p:nvSpPr>
        <p:spPr>
          <a:xfrm>
            <a:off x="3424045" y="7616432"/>
            <a:ext cx="24059" cy="672602"/>
          </a:xfrm>
          <a:custGeom>
            <a:avLst/>
            <a:gdLst>
              <a:gd name="connsiteX0" fmla="*/ 24005 w 24059"/>
              <a:gd name="connsiteY0" fmla="*/ 393 h 672602"/>
              <a:gd name="connsiteX1" fmla="*/ 6543 w 24059"/>
              <a:gd name="connsiteY1" fmla="*/ 633806 h 672602"/>
              <a:gd name="connsiteX2" fmla="*/ 193 w 24059"/>
              <a:gd name="connsiteY2" fmla="*/ 540143 h 672602"/>
              <a:gd name="connsiteX3" fmla="*/ 24005 w 24059"/>
              <a:gd name="connsiteY3" fmla="*/ 393 h 67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59" h="672602">
                <a:moveTo>
                  <a:pt x="24005" y="393"/>
                </a:moveTo>
                <a:cubicBezTo>
                  <a:pt x="25063" y="16003"/>
                  <a:pt x="10512" y="543848"/>
                  <a:pt x="6543" y="633806"/>
                </a:cubicBezTo>
                <a:cubicBezTo>
                  <a:pt x="2574" y="723764"/>
                  <a:pt x="-865" y="642537"/>
                  <a:pt x="193" y="540143"/>
                </a:cubicBezTo>
                <a:cubicBezTo>
                  <a:pt x="1251" y="437749"/>
                  <a:pt x="22947" y="-15217"/>
                  <a:pt x="24005" y="3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: 図形 1283">
            <a:extLst>
              <a:ext uri="{FF2B5EF4-FFF2-40B4-BE49-F238E27FC236}">
                <a16:creationId xmlns:a16="http://schemas.microsoft.com/office/drawing/2014/main" id="{C18C4694-5E8A-43DA-9D21-28163DEA7868}"/>
              </a:ext>
            </a:extLst>
          </p:cNvPr>
          <p:cNvSpPr/>
          <p:nvPr/>
        </p:nvSpPr>
        <p:spPr>
          <a:xfrm>
            <a:off x="3409964" y="8291739"/>
            <a:ext cx="39674" cy="516554"/>
          </a:xfrm>
          <a:custGeom>
            <a:avLst/>
            <a:gdLst>
              <a:gd name="connsiteX0" fmla="*/ 14274 w 39674"/>
              <a:gd name="connsiteY0" fmla="*/ 1361 h 516554"/>
              <a:gd name="connsiteX1" fmla="*/ 34911 w 39674"/>
              <a:gd name="connsiteY1" fmla="*/ 237899 h 516554"/>
              <a:gd name="connsiteX2" fmla="*/ 30149 w 39674"/>
              <a:gd name="connsiteY2" fmla="*/ 355374 h 516554"/>
              <a:gd name="connsiteX3" fmla="*/ 9511 w 39674"/>
              <a:gd name="connsiteY3" fmla="*/ 414111 h 516554"/>
              <a:gd name="connsiteX4" fmla="*/ 1574 w 39674"/>
              <a:gd name="connsiteY4" fmla="*/ 445861 h 516554"/>
              <a:gd name="connsiteX5" fmla="*/ 39674 w 39674"/>
              <a:gd name="connsiteY5" fmla="*/ 515711 h 516554"/>
              <a:gd name="connsiteX6" fmla="*/ 1574 w 39674"/>
              <a:gd name="connsiteY6" fmla="*/ 476024 h 516554"/>
              <a:gd name="connsiteX7" fmla="*/ 7924 w 39674"/>
              <a:gd name="connsiteY7" fmla="*/ 355374 h 516554"/>
              <a:gd name="connsiteX8" fmla="*/ 14274 w 39674"/>
              <a:gd name="connsiteY8" fmla="*/ 1361 h 516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74" h="516554">
                <a:moveTo>
                  <a:pt x="14274" y="1361"/>
                </a:moveTo>
                <a:cubicBezTo>
                  <a:pt x="18772" y="-18218"/>
                  <a:pt x="32265" y="178897"/>
                  <a:pt x="34911" y="237899"/>
                </a:cubicBezTo>
                <a:cubicBezTo>
                  <a:pt x="37557" y="296901"/>
                  <a:pt x="34382" y="326005"/>
                  <a:pt x="30149" y="355374"/>
                </a:cubicBezTo>
                <a:cubicBezTo>
                  <a:pt x="25916" y="384743"/>
                  <a:pt x="14273" y="399030"/>
                  <a:pt x="9511" y="414111"/>
                </a:cubicBezTo>
                <a:cubicBezTo>
                  <a:pt x="4749" y="429192"/>
                  <a:pt x="-3453" y="428928"/>
                  <a:pt x="1574" y="445861"/>
                </a:cubicBezTo>
                <a:cubicBezTo>
                  <a:pt x="6601" y="462794"/>
                  <a:pt x="39674" y="510684"/>
                  <a:pt x="39674" y="515711"/>
                </a:cubicBezTo>
                <a:cubicBezTo>
                  <a:pt x="39674" y="520738"/>
                  <a:pt x="6866" y="502747"/>
                  <a:pt x="1574" y="476024"/>
                </a:cubicBezTo>
                <a:cubicBezTo>
                  <a:pt x="-3718" y="449301"/>
                  <a:pt x="7130" y="432368"/>
                  <a:pt x="7924" y="355374"/>
                </a:cubicBezTo>
                <a:cubicBezTo>
                  <a:pt x="8718" y="278380"/>
                  <a:pt x="9776" y="20940"/>
                  <a:pt x="14274" y="136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: 図形 1284">
            <a:extLst>
              <a:ext uri="{FF2B5EF4-FFF2-40B4-BE49-F238E27FC236}">
                <a16:creationId xmlns:a16="http://schemas.microsoft.com/office/drawing/2014/main" id="{109D67FE-BE12-4BBC-BCE7-60CFA606A5A1}"/>
              </a:ext>
            </a:extLst>
          </p:cNvPr>
          <p:cNvSpPr/>
          <p:nvPr/>
        </p:nvSpPr>
        <p:spPr>
          <a:xfrm>
            <a:off x="3460275" y="7429384"/>
            <a:ext cx="32311" cy="758951"/>
          </a:xfrm>
          <a:custGeom>
            <a:avLst/>
            <a:gdLst>
              <a:gd name="connsiteX0" fmla="*/ 32225 w 32311"/>
              <a:gd name="connsiteY0" fmla="*/ 116 h 758951"/>
              <a:gd name="connsiteX1" fmla="*/ 10000 w 32311"/>
              <a:gd name="connsiteY1" fmla="*/ 163629 h 758951"/>
              <a:gd name="connsiteX2" fmla="*/ 13175 w 32311"/>
              <a:gd name="connsiteY2" fmla="*/ 335079 h 758951"/>
              <a:gd name="connsiteX3" fmla="*/ 21113 w 32311"/>
              <a:gd name="connsiteY3" fmla="*/ 639879 h 758951"/>
              <a:gd name="connsiteX4" fmla="*/ 8413 w 32311"/>
              <a:gd name="connsiteY4" fmla="*/ 758941 h 758951"/>
              <a:gd name="connsiteX5" fmla="*/ 3650 w 32311"/>
              <a:gd name="connsiteY5" fmla="*/ 644641 h 758951"/>
              <a:gd name="connsiteX6" fmla="*/ 11588 w 32311"/>
              <a:gd name="connsiteY6" fmla="*/ 325554 h 758951"/>
              <a:gd name="connsiteX7" fmla="*/ 475 w 32311"/>
              <a:gd name="connsiteY7" fmla="*/ 189029 h 758951"/>
              <a:gd name="connsiteX8" fmla="*/ 32225 w 32311"/>
              <a:gd name="connsiteY8" fmla="*/ 116 h 758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11" h="758951">
                <a:moveTo>
                  <a:pt x="32225" y="116"/>
                </a:moveTo>
                <a:cubicBezTo>
                  <a:pt x="33812" y="-4117"/>
                  <a:pt x="13175" y="107802"/>
                  <a:pt x="10000" y="163629"/>
                </a:cubicBezTo>
                <a:cubicBezTo>
                  <a:pt x="6825" y="219456"/>
                  <a:pt x="11323" y="255704"/>
                  <a:pt x="13175" y="335079"/>
                </a:cubicBezTo>
                <a:cubicBezTo>
                  <a:pt x="15027" y="414454"/>
                  <a:pt x="21907" y="569235"/>
                  <a:pt x="21113" y="639879"/>
                </a:cubicBezTo>
                <a:cubicBezTo>
                  <a:pt x="20319" y="710523"/>
                  <a:pt x="11323" y="758147"/>
                  <a:pt x="8413" y="758941"/>
                </a:cubicBezTo>
                <a:cubicBezTo>
                  <a:pt x="5503" y="759735"/>
                  <a:pt x="3121" y="716872"/>
                  <a:pt x="3650" y="644641"/>
                </a:cubicBezTo>
                <a:cubicBezTo>
                  <a:pt x="4179" y="572410"/>
                  <a:pt x="12117" y="401489"/>
                  <a:pt x="11588" y="325554"/>
                </a:cubicBezTo>
                <a:cubicBezTo>
                  <a:pt x="11059" y="249619"/>
                  <a:pt x="-2700" y="246179"/>
                  <a:pt x="475" y="189029"/>
                </a:cubicBezTo>
                <a:cubicBezTo>
                  <a:pt x="3650" y="131879"/>
                  <a:pt x="30638" y="4349"/>
                  <a:pt x="32225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: 図形 1285">
            <a:extLst>
              <a:ext uri="{FF2B5EF4-FFF2-40B4-BE49-F238E27FC236}">
                <a16:creationId xmlns:a16="http://schemas.microsoft.com/office/drawing/2014/main" id="{5E7B9D7D-18CF-4787-9FCD-B393FA48CE78}"/>
              </a:ext>
            </a:extLst>
          </p:cNvPr>
          <p:cNvSpPr/>
          <p:nvPr/>
        </p:nvSpPr>
        <p:spPr>
          <a:xfrm>
            <a:off x="4046594" y="6704010"/>
            <a:ext cx="1346144" cy="49435"/>
          </a:xfrm>
          <a:custGeom>
            <a:avLst/>
            <a:gdLst>
              <a:gd name="connsiteX0" fmla="*/ 6294 w 1346144"/>
              <a:gd name="connsiteY0" fmla="*/ 49215 h 49435"/>
              <a:gd name="connsiteX1" fmla="*/ 63444 w 1346144"/>
              <a:gd name="connsiteY1" fmla="*/ 44453 h 49435"/>
              <a:gd name="connsiteX2" fmla="*/ 709556 w 1346144"/>
              <a:gd name="connsiteY2" fmla="*/ 3178 h 49435"/>
              <a:gd name="connsiteX3" fmla="*/ 1346144 w 1346144"/>
              <a:gd name="connsiteY3" fmla="*/ 3178 h 49435"/>
              <a:gd name="connsiteX4" fmla="*/ 1127069 w 1346144"/>
              <a:gd name="connsiteY4" fmla="*/ 6353 h 49435"/>
              <a:gd name="connsiteX5" fmla="*/ 465081 w 1346144"/>
              <a:gd name="connsiteY5" fmla="*/ 36515 h 49435"/>
              <a:gd name="connsiteX6" fmla="*/ 6294 w 1346144"/>
              <a:gd name="connsiteY6" fmla="*/ 49215 h 49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46144" h="49435">
                <a:moveTo>
                  <a:pt x="6294" y="49215"/>
                </a:moveTo>
                <a:cubicBezTo>
                  <a:pt x="-23736" y="50670"/>
                  <a:pt x="63444" y="44453"/>
                  <a:pt x="63444" y="44453"/>
                </a:cubicBezTo>
                <a:cubicBezTo>
                  <a:pt x="180654" y="36780"/>
                  <a:pt x="495773" y="10057"/>
                  <a:pt x="709556" y="3178"/>
                </a:cubicBezTo>
                <a:cubicBezTo>
                  <a:pt x="923339" y="-3701"/>
                  <a:pt x="1276559" y="2649"/>
                  <a:pt x="1346144" y="3178"/>
                </a:cubicBezTo>
                <a:lnTo>
                  <a:pt x="1127069" y="6353"/>
                </a:lnTo>
                <a:lnTo>
                  <a:pt x="465081" y="36515"/>
                </a:lnTo>
                <a:lnTo>
                  <a:pt x="6294" y="4921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: 図形 1286">
            <a:extLst>
              <a:ext uri="{FF2B5EF4-FFF2-40B4-BE49-F238E27FC236}">
                <a16:creationId xmlns:a16="http://schemas.microsoft.com/office/drawing/2014/main" id="{4E08C147-051F-4BEF-AB02-B72B4A8332B2}"/>
              </a:ext>
            </a:extLst>
          </p:cNvPr>
          <p:cNvSpPr/>
          <p:nvPr/>
        </p:nvSpPr>
        <p:spPr>
          <a:xfrm>
            <a:off x="5391150" y="6711950"/>
            <a:ext cx="772616" cy="13206"/>
          </a:xfrm>
          <a:custGeom>
            <a:avLst/>
            <a:gdLst>
              <a:gd name="connsiteX0" fmla="*/ 0 w 772616"/>
              <a:gd name="connsiteY0" fmla="*/ 3175 h 13206"/>
              <a:gd name="connsiteX1" fmla="*/ 53975 w 772616"/>
              <a:gd name="connsiteY1" fmla="*/ 1588 h 13206"/>
              <a:gd name="connsiteX2" fmla="*/ 749300 w 772616"/>
              <a:gd name="connsiteY2" fmla="*/ 0 h 13206"/>
              <a:gd name="connsiteX3" fmla="*/ 620713 w 772616"/>
              <a:gd name="connsiteY3" fmla="*/ 4763 h 13206"/>
              <a:gd name="connsiteX4" fmla="*/ 428625 w 772616"/>
              <a:gd name="connsiteY4" fmla="*/ 12700 h 13206"/>
              <a:gd name="connsiteX5" fmla="*/ 0 w 772616"/>
              <a:gd name="connsiteY5" fmla="*/ 3175 h 1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2616" h="13206">
                <a:moveTo>
                  <a:pt x="0" y="3175"/>
                </a:moveTo>
                <a:lnTo>
                  <a:pt x="53975" y="1588"/>
                </a:lnTo>
                <a:lnTo>
                  <a:pt x="749300" y="0"/>
                </a:lnTo>
                <a:cubicBezTo>
                  <a:pt x="843756" y="529"/>
                  <a:pt x="620713" y="4763"/>
                  <a:pt x="620713" y="4763"/>
                </a:cubicBezTo>
                <a:cubicBezTo>
                  <a:pt x="567267" y="6880"/>
                  <a:pt x="531548" y="11377"/>
                  <a:pt x="428625" y="12700"/>
                </a:cubicBezTo>
                <a:cubicBezTo>
                  <a:pt x="325702" y="14023"/>
                  <a:pt x="164438" y="13361"/>
                  <a:pt x="0" y="3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: 図形 1287">
            <a:extLst>
              <a:ext uri="{FF2B5EF4-FFF2-40B4-BE49-F238E27FC236}">
                <a16:creationId xmlns:a16="http://schemas.microsoft.com/office/drawing/2014/main" id="{12240DF2-A763-4D06-9B8E-1BEC0951CD86}"/>
              </a:ext>
            </a:extLst>
          </p:cNvPr>
          <p:cNvSpPr/>
          <p:nvPr/>
        </p:nvSpPr>
        <p:spPr>
          <a:xfrm>
            <a:off x="6153970" y="6726940"/>
            <a:ext cx="94545" cy="621754"/>
          </a:xfrm>
          <a:custGeom>
            <a:avLst/>
            <a:gdLst>
              <a:gd name="connsiteX0" fmla="*/ 2355 w 94545"/>
              <a:gd name="connsiteY0" fmla="*/ 885 h 621754"/>
              <a:gd name="connsiteX1" fmla="*/ 34105 w 94545"/>
              <a:gd name="connsiteY1" fmla="*/ 137410 h 621754"/>
              <a:gd name="connsiteX2" fmla="*/ 45218 w 94545"/>
              <a:gd name="connsiteY2" fmla="*/ 127885 h 621754"/>
              <a:gd name="connsiteX3" fmla="*/ 43630 w 94545"/>
              <a:gd name="connsiteY3" fmla="*/ 385060 h 621754"/>
              <a:gd name="connsiteX4" fmla="*/ 56330 w 94545"/>
              <a:gd name="connsiteY4" fmla="*/ 366010 h 621754"/>
              <a:gd name="connsiteX5" fmla="*/ 69030 w 94545"/>
              <a:gd name="connsiteY5" fmla="*/ 556510 h 621754"/>
              <a:gd name="connsiteX6" fmla="*/ 94430 w 94545"/>
              <a:gd name="connsiteY6" fmla="*/ 621598 h 621754"/>
              <a:gd name="connsiteX7" fmla="*/ 57918 w 94545"/>
              <a:gd name="connsiteY7" fmla="*/ 542223 h 621754"/>
              <a:gd name="connsiteX8" fmla="*/ 56330 w 94545"/>
              <a:gd name="connsiteY8" fmla="*/ 397760 h 621754"/>
              <a:gd name="connsiteX9" fmla="*/ 49980 w 94545"/>
              <a:gd name="connsiteY9" fmla="*/ 431098 h 621754"/>
              <a:gd name="connsiteX10" fmla="*/ 22993 w 94545"/>
              <a:gd name="connsiteY10" fmla="*/ 150110 h 621754"/>
              <a:gd name="connsiteX11" fmla="*/ 5530 w 94545"/>
              <a:gd name="connsiteY11" fmla="*/ 81848 h 621754"/>
              <a:gd name="connsiteX12" fmla="*/ 2355 w 94545"/>
              <a:gd name="connsiteY12" fmla="*/ 885 h 621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4545" h="621754">
                <a:moveTo>
                  <a:pt x="2355" y="885"/>
                </a:moveTo>
                <a:cubicBezTo>
                  <a:pt x="7117" y="10145"/>
                  <a:pt x="26961" y="116243"/>
                  <a:pt x="34105" y="137410"/>
                </a:cubicBezTo>
                <a:cubicBezTo>
                  <a:pt x="41249" y="158577"/>
                  <a:pt x="43631" y="86610"/>
                  <a:pt x="45218" y="127885"/>
                </a:cubicBezTo>
                <a:cubicBezTo>
                  <a:pt x="46805" y="169160"/>
                  <a:pt x="41778" y="345373"/>
                  <a:pt x="43630" y="385060"/>
                </a:cubicBezTo>
                <a:cubicBezTo>
                  <a:pt x="45482" y="424747"/>
                  <a:pt x="52097" y="337435"/>
                  <a:pt x="56330" y="366010"/>
                </a:cubicBezTo>
                <a:cubicBezTo>
                  <a:pt x="60563" y="394585"/>
                  <a:pt x="62680" y="513912"/>
                  <a:pt x="69030" y="556510"/>
                </a:cubicBezTo>
                <a:cubicBezTo>
                  <a:pt x="75380" y="599108"/>
                  <a:pt x="96282" y="623979"/>
                  <a:pt x="94430" y="621598"/>
                </a:cubicBezTo>
                <a:cubicBezTo>
                  <a:pt x="92578" y="619217"/>
                  <a:pt x="64268" y="579529"/>
                  <a:pt x="57918" y="542223"/>
                </a:cubicBezTo>
                <a:cubicBezTo>
                  <a:pt x="51568" y="504917"/>
                  <a:pt x="57653" y="416281"/>
                  <a:pt x="56330" y="397760"/>
                </a:cubicBezTo>
                <a:cubicBezTo>
                  <a:pt x="55007" y="379239"/>
                  <a:pt x="55536" y="472373"/>
                  <a:pt x="49980" y="431098"/>
                </a:cubicBezTo>
                <a:cubicBezTo>
                  <a:pt x="44424" y="389823"/>
                  <a:pt x="30401" y="208318"/>
                  <a:pt x="22993" y="150110"/>
                </a:cubicBezTo>
                <a:cubicBezTo>
                  <a:pt x="15585" y="91902"/>
                  <a:pt x="10292" y="106190"/>
                  <a:pt x="5530" y="81848"/>
                </a:cubicBezTo>
                <a:cubicBezTo>
                  <a:pt x="768" y="57506"/>
                  <a:pt x="-2407" y="-8375"/>
                  <a:pt x="2355" y="8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: 図形 1288">
            <a:extLst>
              <a:ext uri="{FF2B5EF4-FFF2-40B4-BE49-F238E27FC236}">
                <a16:creationId xmlns:a16="http://schemas.microsoft.com/office/drawing/2014/main" id="{03A362F3-17F2-47A4-8336-176E6343CDF4}"/>
              </a:ext>
            </a:extLst>
          </p:cNvPr>
          <p:cNvSpPr/>
          <p:nvPr/>
        </p:nvSpPr>
        <p:spPr>
          <a:xfrm>
            <a:off x="6194539" y="7357935"/>
            <a:ext cx="46118" cy="676981"/>
          </a:xfrm>
          <a:custGeom>
            <a:avLst/>
            <a:gdLst>
              <a:gd name="connsiteX0" fmla="*/ 45924 w 46118"/>
              <a:gd name="connsiteY0" fmla="*/ 128 h 676981"/>
              <a:gd name="connsiteX1" fmla="*/ 17349 w 46118"/>
              <a:gd name="connsiteY1" fmla="*/ 143003 h 676981"/>
              <a:gd name="connsiteX2" fmla="*/ 9411 w 46118"/>
              <a:gd name="connsiteY2" fmla="*/ 646240 h 676981"/>
              <a:gd name="connsiteX3" fmla="*/ 12586 w 46118"/>
              <a:gd name="connsiteY3" fmla="*/ 571628 h 676981"/>
              <a:gd name="connsiteX4" fmla="*/ 1474 w 46118"/>
              <a:gd name="connsiteY4" fmla="*/ 158878 h 676981"/>
              <a:gd name="connsiteX5" fmla="*/ 45924 w 46118"/>
              <a:gd name="connsiteY5" fmla="*/ 128 h 67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18" h="676981">
                <a:moveTo>
                  <a:pt x="45924" y="128"/>
                </a:moveTo>
                <a:cubicBezTo>
                  <a:pt x="48570" y="-2518"/>
                  <a:pt x="23434" y="35318"/>
                  <a:pt x="17349" y="143003"/>
                </a:cubicBezTo>
                <a:cubicBezTo>
                  <a:pt x="11264" y="250688"/>
                  <a:pt x="10205" y="574803"/>
                  <a:pt x="9411" y="646240"/>
                </a:cubicBezTo>
                <a:cubicBezTo>
                  <a:pt x="8617" y="717677"/>
                  <a:pt x="13909" y="652855"/>
                  <a:pt x="12586" y="571628"/>
                </a:cubicBezTo>
                <a:cubicBezTo>
                  <a:pt x="11263" y="490401"/>
                  <a:pt x="-4876" y="255186"/>
                  <a:pt x="1474" y="158878"/>
                </a:cubicBezTo>
                <a:cubicBezTo>
                  <a:pt x="7824" y="62570"/>
                  <a:pt x="43278" y="2774"/>
                  <a:pt x="45924" y="1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: 図形 1289">
            <a:extLst>
              <a:ext uri="{FF2B5EF4-FFF2-40B4-BE49-F238E27FC236}">
                <a16:creationId xmlns:a16="http://schemas.microsoft.com/office/drawing/2014/main" id="{AD1AB469-504D-45EC-88BB-A4C34B6C4BC7}"/>
              </a:ext>
            </a:extLst>
          </p:cNvPr>
          <p:cNvSpPr/>
          <p:nvPr/>
        </p:nvSpPr>
        <p:spPr>
          <a:xfrm>
            <a:off x="6122807" y="8060923"/>
            <a:ext cx="84328" cy="425483"/>
          </a:xfrm>
          <a:custGeom>
            <a:avLst/>
            <a:gdLst>
              <a:gd name="connsiteX0" fmla="*/ 84318 w 84328"/>
              <a:gd name="connsiteY0" fmla="*/ 402 h 425483"/>
              <a:gd name="connsiteX1" fmla="*/ 28756 w 84328"/>
              <a:gd name="connsiteY1" fmla="*/ 254402 h 425483"/>
              <a:gd name="connsiteX2" fmla="*/ 1768 w 84328"/>
              <a:gd name="connsiteY2" fmla="*/ 422677 h 425483"/>
              <a:gd name="connsiteX3" fmla="*/ 4943 w 84328"/>
              <a:gd name="connsiteY3" fmla="*/ 348065 h 425483"/>
              <a:gd name="connsiteX4" fmla="*/ 23993 w 84328"/>
              <a:gd name="connsiteY4" fmla="*/ 198840 h 425483"/>
              <a:gd name="connsiteX5" fmla="*/ 84318 w 84328"/>
              <a:gd name="connsiteY5" fmla="*/ 402 h 425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328" h="425483">
                <a:moveTo>
                  <a:pt x="84318" y="402"/>
                </a:moveTo>
                <a:cubicBezTo>
                  <a:pt x="85112" y="9662"/>
                  <a:pt x="42514" y="184023"/>
                  <a:pt x="28756" y="254402"/>
                </a:cubicBezTo>
                <a:cubicBezTo>
                  <a:pt x="14998" y="324781"/>
                  <a:pt x="5737" y="407067"/>
                  <a:pt x="1768" y="422677"/>
                </a:cubicBezTo>
                <a:cubicBezTo>
                  <a:pt x="-2201" y="438287"/>
                  <a:pt x="1239" y="385371"/>
                  <a:pt x="4943" y="348065"/>
                </a:cubicBezTo>
                <a:cubicBezTo>
                  <a:pt x="8647" y="310759"/>
                  <a:pt x="9706" y="253609"/>
                  <a:pt x="23993" y="198840"/>
                </a:cubicBezTo>
                <a:cubicBezTo>
                  <a:pt x="38280" y="144071"/>
                  <a:pt x="83524" y="-8858"/>
                  <a:pt x="84318" y="4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: 図形 1290">
            <a:extLst>
              <a:ext uri="{FF2B5EF4-FFF2-40B4-BE49-F238E27FC236}">
                <a16:creationId xmlns:a16="http://schemas.microsoft.com/office/drawing/2014/main" id="{B9828E54-5348-4A06-A3EE-4D819BD4929B}"/>
              </a:ext>
            </a:extLst>
          </p:cNvPr>
          <p:cNvSpPr/>
          <p:nvPr/>
        </p:nvSpPr>
        <p:spPr>
          <a:xfrm>
            <a:off x="6031806" y="8499006"/>
            <a:ext cx="102576" cy="369482"/>
          </a:xfrm>
          <a:custGeom>
            <a:avLst/>
            <a:gdLst>
              <a:gd name="connsiteX0" fmla="*/ 102294 w 102576"/>
              <a:gd name="connsiteY0" fmla="*/ 469 h 369482"/>
              <a:gd name="connsiteX1" fmla="*/ 30857 w 102576"/>
              <a:gd name="connsiteY1" fmla="*/ 132232 h 369482"/>
              <a:gd name="connsiteX2" fmla="*/ 24507 w 102576"/>
              <a:gd name="connsiteY2" fmla="*/ 190969 h 369482"/>
              <a:gd name="connsiteX3" fmla="*/ 24507 w 102576"/>
              <a:gd name="connsiteY3" fmla="*/ 244944 h 369482"/>
              <a:gd name="connsiteX4" fmla="*/ 51494 w 102576"/>
              <a:gd name="connsiteY4" fmla="*/ 368769 h 369482"/>
              <a:gd name="connsiteX5" fmla="*/ 694 w 102576"/>
              <a:gd name="connsiteY5" fmla="*/ 183032 h 369482"/>
              <a:gd name="connsiteX6" fmla="*/ 102294 w 102576"/>
              <a:gd name="connsiteY6" fmla="*/ 469 h 369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576" h="369482">
                <a:moveTo>
                  <a:pt x="102294" y="469"/>
                </a:moveTo>
                <a:cubicBezTo>
                  <a:pt x="107321" y="-7998"/>
                  <a:pt x="43821" y="100482"/>
                  <a:pt x="30857" y="132232"/>
                </a:cubicBezTo>
                <a:cubicBezTo>
                  <a:pt x="17893" y="163982"/>
                  <a:pt x="25565" y="172184"/>
                  <a:pt x="24507" y="190969"/>
                </a:cubicBezTo>
                <a:cubicBezTo>
                  <a:pt x="23449" y="209754"/>
                  <a:pt x="20009" y="215311"/>
                  <a:pt x="24507" y="244944"/>
                </a:cubicBezTo>
                <a:cubicBezTo>
                  <a:pt x="29005" y="274577"/>
                  <a:pt x="55463" y="379088"/>
                  <a:pt x="51494" y="368769"/>
                </a:cubicBezTo>
                <a:cubicBezTo>
                  <a:pt x="47525" y="358450"/>
                  <a:pt x="-6714" y="244944"/>
                  <a:pt x="694" y="183032"/>
                </a:cubicBezTo>
                <a:cubicBezTo>
                  <a:pt x="8102" y="121120"/>
                  <a:pt x="97267" y="8936"/>
                  <a:pt x="102294" y="4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: 図形 1291">
            <a:extLst>
              <a:ext uri="{FF2B5EF4-FFF2-40B4-BE49-F238E27FC236}">
                <a16:creationId xmlns:a16="http://schemas.microsoft.com/office/drawing/2014/main" id="{9F9F7E2B-165E-4C00-A661-6AD19097060B}"/>
              </a:ext>
            </a:extLst>
          </p:cNvPr>
          <p:cNvSpPr/>
          <p:nvPr/>
        </p:nvSpPr>
        <p:spPr>
          <a:xfrm>
            <a:off x="5980380" y="8478795"/>
            <a:ext cx="133193" cy="269322"/>
          </a:xfrm>
          <a:custGeom>
            <a:avLst/>
            <a:gdLst>
              <a:gd name="connsiteX0" fmla="*/ 133083 w 133193"/>
              <a:gd name="connsiteY0" fmla="*/ 43 h 269322"/>
              <a:gd name="connsiteX1" fmla="*/ 29895 w 133193"/>
              <a:gd name="connsiteY1" fmla="*/ 158793 h 269322"/>
              <a:gd name="connsiteX2" fmla="*/ 36245 w 133193"/>
              <a:gd name="connsiteY2" fmla="*/ 257218 h 269322"/>
              <a:gd name="connsiteX3" fmla="*/ 42595 w 133193"/>
              <a:gd name="connsiteY3" fmla="*/ 258805 h 269322"/>
              <a:gd name="connsiteX4" fmla="*/ 15608 w 133193"/>
              <a:gd name="connsiteY4" fmla="*/ 176255 h 269322"/>
              <a:gd name="connsiteX5" fmla="*/ 7670 w 133193"/>
              <a:gd name="connsiteY5" fmla="*/ 142918 h 269322"/>
              <a:gd name="connsiteX6" fmla="*/ 133083 w 133193"/>
              <a:gd name="connsiteY6" fmla="*/ 43 h 269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193" h="269322">
                <a:moveTo>
                  <a:pt x="133083" y="43"/>
                </a:moveTo>
                <a:cubicBezTo>
                  <a:pt x="136787" y="2689"/>
                  <a:pt x="46035" y="115931"/>
                  <a:pt x="29895" y="158793"/>
                </a:cubicBezTo>
                <a:cubicBezTo>
                  <a:pt x="13755" y="201655"/>
                  <a:pt x="34128" y="240549"/>
                  <a:pt x="36245" y="257218"/>
                </a:cubicBezTo>
                <a:cubicBezTo>
                  <a:pt x="38362" y="273887"/>
                  <a:pt x="46034" y="272299"/>
                  <a:pt x="42595" y="258805"/>
                </a:cubicBezTo>
                <a:cubicBezTo>
                  <a:pt x="39156" y="245311"/>
                  <a:pt x="21429" y="195570"/>
                  <a:pt x="15608" y="176255"/>
                </a:cubicBezTo>
                <a:cubicBezTo>
                  <a:pt x="9787" y="156941"/>
                  <a:pt x="-11115" y="169376"/>
                  <a:pt x="7670" y="142918"/>
                </a:cubicBezTo>
                <a:cubicBezTo>
                  <a:pt x="26455" y="116460"/>
                  <a:pt x="129379" y="-2603"/>
                  <a:pt x="133083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: 図形 1292">
            <a:extLst>
              <a:ext uri="{FF2B5EF4-FFF2-40B4-BE49-F238E27FC236}">
                <a16:creationId xmlns:a16="http://schemas.microsoft.com/office/drawing/2014/main" id="{F4AE7292-C44D-4C0E-A8EE-19B362FA1B12}"/>
              </a:ext>
            </a:extLst>
          </p:cNvPr>
          <p:cNvSpPr/>
          <p:nvPr/>
        </p:nvSpPr>
        <p:spPr>
          <a:xfrm>
            <a:off x="5672553" y="8856647"/>
            <a:ext cx="402992" cy="122712"/>
          </a:xfrm>
          <a:custGeom>
            <a:avLst/>
            <a:gdLst>
              <a:gd name="connsiteX0" fmla="*/ 1172 w 402992"/>
              <a:gd name="connsiteY0" fmla="*/ 122253 h 122712"/>
              <a:gd name="connsiteX1" fmla="*/ 163097 w 402992"/>
              <a:gd name="connsiteY1" fmla="*/ 93678 h 122712"/>
              <a:gd name="connsiteX2" fmla="*/ 226597 w 402992"/>
              <a:gd name="connsiteY2" fmla="*/ 63516 h 122712"/>
              <a:gd name="connsiteX3" fmla="*/ 402810 w 402992"/>
              <a:gd name="connsiteY3" fmla="*/ 16 h 122712"/>
              <a:gd name="connsiteX4" fmla="*/ 255172 w 402992"/>
              <a:gd name="connsiteY4" fmla="*/ 69866 h 122712"/>
              <a:gd name="connsiteX5" fmla="*/ 1172 w 402992"/>
              <a:gd name="connsiteY5" fmla="*/ 122253 h 12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992" h="122712">
                <a:moveTo>
                  <a:pt x="1172" y="122253"/>
                </a:moveTo>
                <a:cubicBezTo>
                  <a:pt x="-14174" y="126222"/>
                  <a:pt x="125526" y="103467"/>
                  <a:pt x="163097" y="93678"/>
                </a:cubicBezTo>
                <a:cubicBezTo>
                  <a:pt x="200668" y="83889"/>
                  <a:pt x="186645" y="79126"/>
                  <a:pt x="226597" y="63516"/>
                </a:cubicBezTo>
                <a:cubicBezTo>
                  <a:pt x="266549" y="47906"/>
                  <a:pt x="398048" y="-1042"/>
                  <a:pt x="402810" y="16"/>
                </a:cubicBezTo>
                <a:cubicBezTo>
                  <a:pt x="407572" y="1074"/>
                  <a:pt x="318143" y="48964"/>
                  <a:pt x="255172" y="69866"/>
                </a:cubicBezTo>
                <a:cubicBezTo>
                  <a:pt x="192201" y="90768"/>
                  <a:pt x="16518" y="118284"/>
                  <a:pt x="1172" y="12225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: 図形 1293">
            <a:extLst>
              <a:ext uri="{FF2B5EF4-FFF2-40B4-BE49-F238E27FC236}">
                <a16:creationId xmlns:a16="http://schemas.microsoft.com/office/drawing/2014/main" id="{E9F380CD-40B3-40E8-AABC-AB5A03A438B1}"/>
              </a:ext>
            </a:extLst>
          </p:cNvPr>
          <p:cNvSpPr/>
          <p:nvPr/>
        </p:nvSpPr>
        <p:spPr>
          <a:xfrm>
            <a:off x="4924891" y="8974132"/>
            <a:ext cx="879402" cy="12295"/>
          </a:xfrm>
          <a:custGeom>
            <a:avLst/>
            <a:gdLst>
              <a:gd name="connsiteX0" fmla="*/ 1122 w 879402"/>
              <a:gd name="connsiteY0" fmla="*/ 9531 h 12295"/>
              <a:gd name="connsiteX1" fmla="*/ 840909 w 879402"/>
              <a:gd name="connsiteY1" fmla="*/ 6 h 12295"/>
              <a:gd name="connsiteX2" fmla="*/ 664697 w 879402"/>
              <a:gd name="connsiteY2" fmla="*/ 11118 h 12295"/>
              <a:gd name="connsiteX3" fmla="*/ 1122 w 879402"/>
              <a:gd name="connsiteY3" fmla="*/ 9531 h 1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79402" h="12295">
                <a:moveTo>
                  <a:pt x="1122" y="9531"/>
                </a:moveTo>
                <a:cubicBezTo>
                  <a:pt x="30491" y="7679"/>
                  <a:pt x="730313" y="-258"/>
                  <a:pt x="840909" y="6"/>
                </a:cubicBezTo>
                <a:cubicBezTo>
                  <a:pt x="951505" y="270"/>
                  <a:pt x="802280" y="8472"/>
                  <a:pt x="664697" y="11118"/>
                </a:cubicBezTo>
                <a:cubicBezTo>
                  <a:pt x="527114" y="13764"/>
                  <a:pt x="-28247" y="11383"/>
                  <a:pt x="1122" y="95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: 図形 1294">
            <a:extLst>
              <a:ext uri="{FF2B5EF4-FFF2-40B4-BE49-F238E27FC236}">
                <a16:creationId xmlns:a16="http://schemas.microsoft.com/office/drawing/2014/main" id="{04BFFAE0-D7AA-4913-88A6-4DF22D51581D}"/>
              </a:ext>
            </a:extLst>
          </p:cNvPr>
          <p:cNvSpPr/>
          <p:nvPr/>
        </p:nvSpPr>
        <p:spPr>
          <a:xfrm>
            <a:off x="4908550" y="8947150"/>
            <a:ext cx="884518" cy="11113"/>
          </a:xfrm>
          <a:custGeom>
            <a:avLst/>
            <a:gdLst>
              <a:gd name="connsiteX0" fmla="*/ 0 w 884518"/>
              <a:gd name="connsiteY0" fmla="*/ 3175 h 11113"/>
              <a:gd name="connsiteX1" fmla="*/ 66675 w 884518"/>
              <a:gd name="connsiteY1" fmla="*/ 3175 h 11113"/>
              <a:gd name="connsiteX2" fmla="*/ 854075 w 884518"/>
              <a:gd name="connsiteY2" fmla="*/ 0 h 11113"/>
              <a:gd name="connsiteX3" fmla="*/ 654050 w 884518"/>
              <a:gd name="connsiteY3" fmla="*/ 11113 h 11113"/>
              <a:gd name="connsiteX4" fmla="*/ 0 w 884518"/>
              <a:gd name="connsiteY4" fmla="*/ 3175 h 1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4518" h="11113">
                <a:moveTo>
                  <a:pt x="0" y="3175"/>
                </a:moveTo>
                <a:lnTo>
                  <a:pt x="66675" y="3175"/>
                </a:lnTo>
                <a:lnTo>
                  <a:pt x="854075" y="0"/>
                </a:lnTo>
                <a:cubicBezTo>
                  <a:pt x="951971" y="1323"/>
                  <a:pt x="794544" y="8467"/>
                  <a:pt x="654050" y="11113"/>
                </a:cubicBezTo>
                <a:lnTo>
                  <a:pt x="0" y="31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: 図形 1295">
            <a:extLst>
              <a:ext uri="{FF2B5EF4-FFF2-40B4-BE49-F238E27FC236}">
                <a16:creationId xmlns:a16="http://schemas.microsoft.com/office/drawing/2014/main" id="{26757978-77D0-4BF0-AA35-0048BEF3C509}"/>
              </a:ext>
            </a:extLst>
          </p:cNvPr>
          <p:cNvSpPr/>
          <p:nvPr/>
        </p:nvSpPr>
        <p:spPr>
          <a:xfrm>
            <a:off x="5768828" y="8720740"/>
            <a:ext cx="250483" cy="204186"/>
          </a:xfrm>
          <a:custGeom>
            <a:avLst/>
            <a:gdLst>
              <a:gd name="connsiteX0" fmla="*/ 249385 w 250483"/>
              <a:gd name="connsiteY0" fmla="*/ 985 h 204186"/>
              <a:gd name="connsiteX1" fmla="*/ 187472 w 250483"/>
              <a:gd name="connsiteY1" fmla="*/ 129573 h 204186"/>
              <a:gd name="connsiteX2" fmla="*/ 147 w 250483"/>
              <a:gd name="connsiteY2" fmla="*/ 204185 h 204186"/>
              <a:gd name="connsiteX3" fmla="*/ 157310 w 250483"/>
              <a:gd name="connsiteY3" fmla="*/ 127985 h 204186"/>
              <a:gd name="connsiteX4" fmla="*/ 222397 w 250483"/>
              <a:gd name="connsiteY4" fmla="*/ 72423 h 204186"/>
              <a:gd name="connsiteX5" fmla="*/ 249385 w 250483"/>
              <a:gd name="connsiteY5" fmla="*/ 985 h 204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0483" h="204186">
                <a:moveTo>
                  <a:pt x="249385" y="985"/>
                </a:moveTo>
                <a:cubicBezTo>
                  <a:pt x="243564" y="10510"/>
                  <a:pt x="229012" y="95706"/>
                  <a:pt x="187472" y="129573"/>
                </a:cubicBezTo>
                <a:cubicBezTo>
                  <a:pt x="145932" y="163440"/>
                  <a:pt x="5174" y="204450"/>
                  <a:pt x="147" y="204185"/>
                </a:cubicBezTo>
                <a:cubicBezTo>
                  <a:pt x="-4880" y="203920"/>
                  <a:pt x="120268" y="149945"/>
                  <a:pt x="157310" y="127985"/>
                </a:cubicBezTo>
                <a:cubicBezTo>
                  <a:pt x="194352" y="106025"/>
                  <a:pt x="208109" y="91208"/>
                  <a:pt x="222397" y="72423"/>
                </a:cubicBezTo>
                <a:cubicBezTo>
                  <a:pt x="236685" y="53638"/>
                  <a:pt x="255206" y="-8540"/>
                  <a:pt x="249385" y="9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: 図形 1296">
            <a:extLst>
              <a:ext uri="{FF2B5EF4-FFF2-40B4-BE49-F238E27FC236}">
                <a16:creationId xmlns:a16="http://schemas.microsoft.com/office/drawing/2014/main" id="{2ED50066-A2BD-405B-8E6C-66CB37D97E23}"/>
              </a:ext>
            </a:extLst>
          </p:cNvPr>
          <p:cNvSpPr/>
          <p:nvPr/>
        </p:nvSpPr>
        <p:spPr>
          <a:xfrm>
            <a:off x="4254500" y="8912225"/>
            <a:ext cx="867728" cy="41574"/>
          </a:xfrm>
          <a:custGeom>
            <a:avLst/>
            <a:gdLst>
              <a:gd name="connsiteX0" fmla="*/ 0 w 867728"/>
              <a:gd name="connsiteY0" fmla="*/ 0 h 41574"/>
              <a:gd name="connsiteX1" fmla="*/ 52388 w 867728"/>
              <a:gd name="connsiteY1" fmla="*/ 4763 h 41574"/>
              <a:gd name="connsiteX2" fmla="*/ 685800 w 867728"/>
              <a:gd name="connsiteY2" fmla="*/ 39688 h 41574"/>
              <a:gd name="connsiteX3" fmla="*/ 866775 w 867728"/>
              <a:gd name="connsiteY3" fmla="*/ 36513 h 41574"/>
              <a:gd name="connsiteX4" fmla="*/ 631825 w 867728"/>
              <a:gd name="connsiteY4" fmla="*/ 33338 h 41574"/>
              <a:gd name="connsiteX5" fmla="*/ 0 w 867728"/>
              <a:gd name="connsiteY5" fmla="*/ 0 h 4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7728" h="41574">
                <a:moveTo>
                  <a:pt x="0" y="0"/>
                </a:moveTo>
                <a:lnTo>
                  <a:pt x="52388" y="4763"/>
                </a:lnTo>
                <a:lnTo>
                  <a:pt x="685800" y="39688"/>
                </a:lnTo>
                <a:cubicBezTo>
                  <a:pt x="821531" y="44980"/>
                  <a:pt x="875771" y="37571"/>
                  <a:pt x="866775" y="36513"/>
                </a:cubicBezTo>
                <a:cubicBezTo>
                  <a:pt x="857779" y="35455"/>
                  <a:pt x="773642" y="41011"/>
                  <a:pt x="631825" y="33338"/>
                </a:cubicBezTo>
                <a:cubicBezTo>
                  <a:pt x="490008" y="25665"/>
                  <a:pt x="252941" y="807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: 図形 1297">
            <a:extLst>
              <a:ext uri="{FF2B5EF4-FFF2-40B4-BE49-F238E27FC236}">
                <a16:creationId xmlns:a16="http://schemas.microsoft.com/office/drawing/2014/main" id="{E4A6227F-838D-4982-AE4F-CFFCA29A020F}"/>
              </a:ext>
            </a:extLst>
          </p:cNvPr>
          <p:cNvSpPr/>
          <p:nvPr/>
        </p:nvSpPr>
        <p:spPr>
          <a:xfrm>
            <a:off x="4136900" y="8921720"/>
            <a:ext cx="744232" cy="67624"/>
          </a:xfrm>
          <a:custGeom>
            <a:avLst/>
            <a:gdLst>
              <a:gd name="connsiteX0" fmla="*/ 3300 w 744232"/>
              <a:gd name="connsiteY0" fmla="*/ 30 h 67624"/>
              <a:gd name="connsiteX1" fmla="*/ 79500 w 744232"/>
              <a:gd name="connsiteY1" fmla="*/ 9555 h 67624"/>
              <a:gd name="connsiteX2" fmla="*/ 728788 w 744232"/>
              <a:gd name="connsiteY2" fmla="*/ 65118 h 67624"/>
              <a:gd name="connsiteX3" fmla="*/ 555750 w 744232"/>
              <a:gd name="connsiteY3" fmla="*/ 58768 h 67624"/>
              <a:gd name="connsiteX4" fmla="*/ 270000 w 744232"/>
              <a:gd name="connsiteY4" fmla="*/ 41305 h 67624"/>
              <a:gd name="connsiteX5" fmla="*/ 3300 w 744232"/>
              <a:gd name="connsiteY5" fmla="*/ 30 h 67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4232" h="67624">
                <a:moveTo>
                  <a:pt x="3300" y="30"/>
                </a:moveTo>
                <a:cubicBezTo>
                  <a:pt x="-19058" y="-632"/>
                  <a:pt x="79500" y="9555"/>
                  <a:pt x="79500" y="9555"/>
                </a:cubicBezTo>
                <a:lnTo>
                  <a:pt x="728788" y="65118"/>
                </a:lnTo>
                <a:cubicBezTo>
                  <a:pt x="808163" y="73320"/>
                  <a:pt x="555750" y="58768"/>
                  <a:pt x="555750" y="58768"/>
                </a:cubicBezTo>
                <a:cubicBezTo>
                  <a:pt x="479285" y="54799"/>
                  <a:pt x="356254" y="50830"/>
                  <a:pt x="270000" y="41305"/>
                </a:cubicBezTo>
                <a:cubicBezTo>
                  <a:pt x="183746" y="31780"/>
                  <a:pt x="110985" y="16699"/>
                  <a:pt x="3300" y="3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: 図形 1298">
            <a:extLst>
              <a:ext uri="{FF2B5EF4-FFF2-40B4-BE49-F238E27FC236}">
                <a16:creationId xmlns:a16="http://schemas.microsoft.com/office/drawing/2014/main" id="{CE1AED47-1986-43D0-8D4C-7FAD744DF3E0}"/>
              </a:ext>
            </a:extLst>
          </p:cNvPr>
          <p:cNvSpPr/>
          <p:nvPr/>
        </p:nvSpPr>
        <p:spPr>
          <a:xfrm>
            <a:off x="3473450" y="8786813"/>
            <a:ext cx="690890" cy="124102"/>
          </a:xfrm>
          <a:custGeom>
            <a:avLst/>
            <a:gdLst>
              <a:gd name="connsiteX0" fmla="*/ 0 w 690890"/>
              <a:gd name="connsiteY0" fmla="*/ 0 h 124102"/>
              <a:gd name="connsiteX1" fmla="*/ 342900 w 690890"/>
              <a:gd name="connsiteY1" fmla="*/ 60325 h 124102"/>
              <a:gd name="connsiteX2" fmla="*/ 685800 w 690890"/>
              <a:gd name="connsiteY2" fmla="*/ 123825 h 124102"/>
              <a:gd name="connsiteX3" fmla="*/ 538163 w 690890"/>
              <a:gd name="connsiteY3" fmla="*/ 82550 h 124102"/>
              <a:gd name="connsiteX4" fmla="*/ 398463 w 690890"/>
              <a:gd name="connsiteY4" fmla="*/ 60325 h 124102"/>
              <a:gd name="connsiteX5" fmla="*/ 0 w 690890"/>
              <a:gd name="connsiteY5" fmla="*/ 0 h 12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0890" h="124102">
                <a:moveTo>
                  <a:pt x="0" y="0"/>
                </a:moveTo>
                <a:lnTo>
                  <a:pt x="342900" y="60325"/>
                </a:lnTo>
                <a:lnTo>
                  <a:pt x="685800" y="123825"/>
                </a:lnTo>
                <a:cubicBezTo>
                  <a:pt x="718344" y="127529"/>
                  <a:pt x="586052" y="93133"/>
                  <a:pt x="538163" y="82550"/>
                </a:cubicBezTo>
                <a:cubicBezTo>
                  <a:pt x="490274" y="71967"/>
                  <a:pt x="398463" y="60325"/>
                  <a:pt x="398463" y="603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: 図形 1299">
            <a:extLst>
              <a:ext uri="{FF2B5EF4-FFF2-40B4-BE49-F238E27FC236}">
                <a16:creationId xmlns:a16="http://schemas.microsoft.com/office/drawing/2014/main" id="{ADAC580D-3E83-4EFD-9095-D5CBC7838A85}"/>
              </a:ext>
            </a:extLst>
          </p:cNvPr>
          <p:cNvSpPr/>
          <p:nvPr/>
        </p:nvSpPr>
        <p:spPr>
          <a:xfrm>
            <a:off x="3455988" y="8812213"/>
            <a:ext cx="689758" cy="119625"/>
          </a:xfrm>
          <a:custGeom>
            <a:avLst/>
            <a:gdLst>
              <a:gd name="connsiteX0" fmla="*/ 0 w 689758"/>
              <a:gd name="connsiteY0" fmla="*/ 0 h 119625"/>
              <a:gd name="connsiteX1" fmla="*/ 93662 w 689758"/>
              <a:gd name="connsiteY1" fmla="*/ 22225 h 119625"/>
              <a:gd name="connsiteX2" fmla="*/ 666750 w 689758"/>
              <a:gd name="connsiteY2" fmla="*/ 117475 h 119625"/>
              <a:gd name="connsiteX3" fmla="*/ 568325 w 689758"/>
              <a:gd name="connsiteY3" fmla="*/ 87312 h 119625"/>
              <a:gd name="connsiteX4" fmla="*/ 488950 w 689758"/>
              <a:gd name="connsiteY4" fmla="*/ 71437 h 119625"/>
              <a:gd name="connsiteX5" fmla="*/ 0 w 689758"/>
              <a:gd name="connsiteY5" fmla="*/ 0 h 11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758" h="119625">
                <a:moveTo>
                  <a:pt x="0" y="0"/>
                </a:moveTo>
                <a:lnTo>
                  <a:pt x="93662" y="22225"/>
                </a:lnTo>
                <a:lnTo>
                  <a:pt x="666750" y="117475"/>
                </a:lnTo>
                <a:cubicBezTo>
                  <a:pt x="745861" y="128323"/>
                  <a:pt x="597958" y="94985"/>
                  <a:pt x="568325" y="87312"/>
                </a:cubicBezTo>
                <a:cubicBezTo>
                  <a:pt x="538692" y="79639"/>
                  <a:pt x="488950" y="71437"/>
                  <a:pt x="488950" y="7143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: 図形 1300">
            <a:extLst>
              <a:ext uri="{FF2B5EF4-FFF2-40B4-BE49-F238E27FC236}">
                <a16:creationId xmlns:a16="http://schemas.microsoft.com/office/drawing/2014/main" id="{BCF32DCA-0B85-44FA-B9CE-9368A5FAAAAC}"/>
              </a:ext>
            </a:extLst>
          </p:cNvPr>
          <p:cNvSpPr/>
          <p:nvPr/>
        </p:nvSpPr>
        <p:spPr>
          <a:xfrm>
            <a:off x="3441475" y="6826103"/>
            <a:ext cx="905558" cy="91417"/>
          </a:xfrm>
          <a:custGeom>
            <a:avLst/>
            <a:gdLst>
              <a:gd name="connsiteX0" fmla="*/ 29858 w 905558"/>
              <a:gd name="connsiteY0" fmla="*/ 89047 h 91417"/>
              <a:gd name="connsiteX1" fmla="*/ 87008 w 905558"/>
              <a:gd name="connsiteY1" fmla="*/ 80580 h 91417"/>
              <a:gd name="connsiteX2" fmla="*/ 406625 w 905558"/>
              <a:gd name="connsiteY2" fmla="*/ 48830 h 91417"/>
              <a:gd name="connsiteX3" fmla="*/ 897692 w 905558"/>
              <a:gd name="connsiteY3" fmla="*/ 46714 h 91417"/>
              <a:gd name="connsiteX4" fmla="*/ 715658 w 905558"/>
              <a:gd name="connsiteY4" fmla="*/ 147 h 91417"/>
              <a:gd name="connsiteX5" fmla="*/ 802442 w 905558"/>
              <a:gd name="connsiteY5" fmla="*/ 31897 h 91417"/>
              <a:gd name="connsiteX6" fmla="*/ 637342 w 905558"/>
              <a:gd name="connsiteY6" fmla="*/ 29780 h 91417"/>
              <a:gd name="connsiteX7" fmla="*/ 29858 w 905558"/>
              <a:gd name="connsiteY7" fmla="*/ 89047 h 91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05558" h="91417">
                <a:moveTo>
                  <a:pt x="29858" y="89047"/>
                </a:moveTo>
                <a:cubicBezTo>
                  <a:pt x="-61864" y="97514"/>
                  <a:pt x="87008" y="80580"/>
                  <a:pt x="87008" y="80580"/>
                </a:cubicBezTo>
                <a:cubicBezTo>
                  <a:pt x="149803" y="73877"/>
                  <a:pt x="271511" y="54474"/>
                  <a:pt x="406625" y="48830"/>
                </a:cubicBezTo>
                <a:cubicBezTo>
                  <a:pt x="541739" y="43186"/>
                  <a:pt x="846187" y="54828"/>
                  <a:pt x="897692" y="46714"/>
                </a:cubicBezTo>
                <a:cubicBezTo>
                  <a:pt x="949197" y="38600"/>
                  <a:pt x="731533" y="2616"/>
                  <a:pt x="715658" y="147"/>
                </a:cubicBezTo>
                <a:cubicBezTo>
                  <a:pt x="699783" y="-2323"/>
                  <a:pt x="815495" y="26958"/>
                  <a:pt x="802442" y="31897"/>
                </a:cubicBezTo>
                <a:cubicBezTo>
                  <a:pt x="789389" y="36836"/>
                  <a:pt x="765753" y="21666"/>
                  <a:pt x="637342" y="29780"/>
                </a:cubicBezTo>
                <a:cubicBezTo>
                  <a:pt x="508931" y="37894"/>
                  <a:pt x="121580" y="80580"/>
                  <a:pt x="29858" y="890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: 図形 1301">
            <a:extLst>
              <a:ext uri="{FF2B5EF4-FFF2-40B4-BE49-F238E27FC236}">
                <a16:creationId xmlns:a16="http://schemas.microsoft.com/office/drawing/2014/main" id="{5708A83E-E3A1-4BC2-A7B7-C8F2A186A13D}"/>
              </a:ext>
            </a:extLst>
          </p:cNvPr>
          <p:cNvSpPr/>
          <p:nvPr/>
        </p:nvSpPr>
        <p:spPr>
          <a:xfrm>
            <a:off x="4296541" y="6792287"/>
            <a:ext cx="949493" cy="55260"/>
          </a:xfrm>
          <a:custGeom>
            <a:avLst/>
            <a:gdLst>
              <a:gd name="connsiteX0" fmla="*/ 292 w 949493"/>
              <a:gd name="connsiteY0" fmla="*/ 36080 h 55260"/>
              <a:gd name="connsiteX1" fmla="*/ 127292 w 949493"/>
              <a:gd name="connsiteY1" fmla="*/ 55130 h 55260"/>
              <a:gd name="connsiteX2" fmla="*/ 779226 w 949493"/>
              <a:gd name="connsiteY2" fmla="*/ 27613 h 55260"/>
              <a:gd name="connsiteX3" fmla="*/ 942209 w 949493"/>
              <a:gd name="connsiteY3" fmla="*/ 38196 h 55260"/>
              <a:gd name="connsiteX4" fmla="*/ 607776 w 949493"/>
              <a:gd name="connsiteY4" fmla="*/ 96 h 55260"/>
              <a:gd name="connsiteX5" fmla="*/ 681859 w 949493"/>
              <a:gd name="connsiteY5" fmla="*/ 27613 h 55260"/>
              <a:gd name="connsiteX6" fmla="*/ 292392 w 949493"/>
              <a:gd name="connsiteY6" fmla="*/ 38196 h 55260"/>
              <a:gd name="connsiteX7" fmla="*/ 292 w 949493"/>
              <a:gd name="connsiteY7" fmla="*/ 36080 h 55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9493" h="55260">
                <a:moveTo>
                  <a:pt x="292" y="36080"/>
                </a:moveTo>
                <a:cubicBezTo>
                  <a:pt x="-1119" y="46310"/>
                  <a:pt x="-2530" y="56541"/>
                  <a:pt x="127292" y="55130"/>
                </a:cubicBezTo>
                <a:cubicBezTo>
                  <a:pt x="257114" y="53719"/>
                  <a:pt x="643407" y="30435"/>
                  <a:pt x="779226" y="27613"/>
                </a:cubicBezTo>
                <a:cubicBezTo>
                  <a:pt x="915045" y="24791"/>
                  <a:pt x="970784" y="42782"/>
                  <a:pt x="942209" y="38196"/>
                </a:cubicBezTo>
                <a:cubicBezTo>
                  <a:pt x="913634" y="33610"/>
                  <a:pt x="651168" y="1860"/>
                  <a:pt x="607776" y="96"/>
                </a:cubicBezTo>
                <a:cubicBezTo>
                  <a:pt x="564384" y="-1668"/>
                  <a:pt x="734423" y="21263"/>
                  <a:pt x="681859" y="27613"/>
                </a:cubicBezTo>
                <a:cubicBezTo>
                  <a:pt x="629295" y="33963"/>
                  <a:pt x="292392" y="38196"/>
                  <a:pt x="292392" y="38196"/>
                </a:cubicBezTo>
                <a:lnTo>
                  <a:pt x="292" y="3608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: 図形 1302">
            <a:extLst>
              <a:ext uri="{FF2B5EF4-FFF2-40B4-BE49-F238E27FC236}">
                <a16:creationId xmlns:a16="http://schemas.microsoft.com/office/drawing/2014/main" id="{7C620C36-8714-4E06-824F-A2708DDAF2AA}"/>
              </a:ext>
            </a:extLst>
          </p:cNvPr>
          <p:cNvSpPr/>
          <p:nvPr/>
        </p:nvSpPr>
        <p:spPr>
          <a:xfrm>
            <a:off x="5202606" y="6798327"/>
            <a:ext cx="795543" cy="21865"/>
          </a:xfrm>
          <a:custGeom>
            <a:avLst/>
            <a:gdLst>
              <a:gd name="connsiteX0" fmla="*/ 6511 w 795543"/>
              <a:gd name="connsiteY0" fmla="*/ 4640 h 21865"/>
              <a:gd name="connsiteX1" fmla="*/ 213944 w 795543"/>
              <a:gd name="connsiteY1" fmla="*/ 13106 h 21865"/>
              <a:gd name="connsiteX2" fmla="*/ 781211 w 795543"/>
              <a:gd name="connsiteY2" fmla="*/ 13106 h 21865"/>
              <a:gd name="connsiteX3" fmla="*/ 613994 w 795543"/>
              <a:gd name="connsiteY3" fmla="*/ 406 h 21865"/>
              <a:gd name="connsiteX4" fmla="*/ 486994 w 795543"/>
              <a:gd name="connsiteY4" fmla="*/ 4640 h 21865"/>
              <a:gd name="connsiteX5" fmla="*/ 626694 w 795543"/>
              <a:gd name="connsiteY5" fmla="*/ 19456 h 21865"/>
              <a:gd name="connsiteX6" fmla="*/ 425611 w 795543"/>
              <a:gd name="connsiteY6" fmla="*/ 19456 h 21865"/>
              <a:gd name="connsiteX7" fmla="*/ 6511 w 795543"/>
              <a:gd name="connsiteY7" fmla="*/ 4640 h 2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5543" h="21865">
                <a:moveTo>
                  <a:pt x="6511" y="4640"/>
                </a:moveTo>
                <a:cubicBezTo>
                  <a:pt x="-28767" y="3582"/>
                  <a:pt x="84827" y="11695"/>
                  <a:pt x="213944" y="13106"/>
                </a:cubicBezTo>
                <a:cubicBezTo>
                  <a:pt x="343061" y="14517"/>
                  <a:pt x="714536" y="15223"/>
                  <a:pt x="781211" y="13106"/>
                </a:cubicBezTo>
                <a:cubicBezTo>
                  <a:pt x="847886" y="10989"/>
                  <a:pt x="663030" y="1817"/>
                  <a:pt x="613994" y="406"/>
                </a:cubicBezTo>
                <a:cubicBezTo>
                  <a:pt x="564958" y="-1005"/>
                  <a:pt x="484877" y="1465"/>
                  <a:pt x="486994" y="4640"/>
                </a:cubicBezTo>
                <a:cubicBezTo>
                  <a:pt x="489111" y="7815"/>
                  <a:pt x="636924" y="16987"/>
                  <a:pt x="626694" y="19456"/>
                </a:cubicBezTo>
                <a:cubicBezTo>
                  <a:pt x="616464" y="21925"/>
                  <a:pt x="526858" y="23336"/>
                  <a:pt x="425611" y="19456"/>
                </a:cubicBezTo>
                <a:lnTo>
                  <a:pt x="6511" y="46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: 図形 1303">
            <a:extLst>
              <a:ext uri="{FF2B5EF4-FFF2-40B4-BE49-F238E27FC236}">
                <a16:creationId xmlns:a16="http://schemas.microsoft.com/office/drawing/2014/main" id="{8AA47C5B-2E22-43CD-81C8-680E703194B5}"/>
              </a:ext>
            </a:extLst>
          </p:cNvPr>
          <p:cNvSpPr/>
          <p:nvPr/>
        </p:nvSpPr>
        <p:spPr>
          <a:xfrm>
            <a:off x="4588988" y="6965498"/>
            <a:ext cx="71639" cy="217900"/>
          </a:xfrm>
          <a:custGeom>
            <a:avLst/>
            <a:gdLst>
              <a:gd name="connsiteX0" fmla="*/ 70325 w 71639"/>
              <a:gd name="connsiteY0" fmla="*/ 452 h 217900"/>
              <a:gd name="connsiteX1" fmla="*/ 475 w 71639"/>
              <a:gd name="connsiteY1" fmla="*/ 210002 h 217900"/>
              <a:gd name="connsiteX2" fmla="*/ 41750 w 71639"/>
              <a:gd name="connsiteY2" fmla="*/ 156027 h 217900"/>
              <a:gd name="connsiteX3" fmla="*/ 70325 w 71639"/>
              <a:gd name="connsiteY3" fmla="*/ 452 h 2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639" h="217900">
                <a:moveTo>
                  <a:pt x="70325" y="452"/>
                </a:moveTo>
                <a:cubicBezTo>
                  <a:pt x="63446" y="9448"/>
                  <a:pt x="5237" y="184073"/>
                  <a:pt x="475" y="210002"/>
                </a:cubicBezTo>
                <a:cubicBezTo>
                  <a:pt x="-4287" y="235931"/>
                  <a:pt x="27992" y="192804"/>
                  <a:pt x="41750" y="156027"/>
                </a:cubicBezTo>
                <a:cubicBezTo>
                  <a:pt x="55508" y="119250"/>
                  <a:pt x="77204" y="-8544"/>
                  <a:pt x="70325" y="4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: 図形 1304">
            <a:extLst>
              <a:ext uri="{FF2B5EF4-FFF2-40B4-BE49-F238E27FC236}">
                <a16:creationId xmlns:a16="http://schemas.microsoft.com/office/drawing/2014/main" id="{57DE4B9E-DD0E-4FDA-B8F0-5FBFB248517D}"/>
              </a:ext>
            </a:extLst>
          </p:cNvPr>
          <p:cNvSpPr/>
          <p:nvPr/>
        </p:nvSpPr>
        <p:spPr>
          <a:xfrm>
            <a:off x="4667214" y="6973988"/>
            <a:ext cx="71822" cy="186555"/>
          </a:xfrm>
          <a:custGeom>
            <a:avLst/>
            <a:gdLst>
              <a:gd name="connsiteX0" fmla="*/ 1624 w 71822"/>
              <a:gd name="connsiteY0" fmla="*/ 1487 h 186555"/>
              <a:gd name="connsiteX1" fmla="*/ 71474 w 71822"/>
              <a:gd name="connsiteY1" fmla="*/ 184050 h 186555"/>
              <a:gd name="connsiteX2" fmla="*/ 27024 w 71822"/>
              <a:gd name="connsiteY2" fmla="*/ 101500 h 186555"/>
              <a:gd name="connsiteX3" fmla="*/ 1624 w 71822"/>
              <a:gd name="connsiteY3" fmla="*/ 1487 h 186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822" h="186555">
                <a:moveTo>
                  <a:pt x="1624" y="1487"/>
                </a:moveTo>
                <a:cubicBezTo>
                  <a:pt x="9032" y="15245"/>
                  <a:pt x="67241" y="167381"/>
                  <a:pt x="71474" y="184050"/>
                </a:cubicBezTo>
                <a:cubicBezTo>
                  <a:pt x="75707" y="200719"/>
                  <a:pt x="40253" y="129810"/>
                  <a:pt x="27024" y="101500"/>
                </a:cubicBezTo>
                <a:cubicBezTo>
                  <a:pt x="13795" y="73190"/>
                  <a:pt x="-5784" y="-12271"/>
                  <a:pt x="1624" y="14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: 図形 1305">
            <a:extLst>
              <a:ext uri="{FF2B5EF4-FFF2-40B4-BE49-F238E27FC236}">
                <a16:creationId xmlns:a16="http://schemas.microsoft.com/office/drawing/2014/main" id="{B0D293DF-0064-438D-8840-C9D0E662E2D9}"/>
              </a:ext>
            </a:extLst>
          </p:cNvPr>
          <p:cNvSpPr/>
          <p:nvPr/>
        </p:nvSpPr>
        <p:spPr>
          <a:xfrm>
            <a:off x="4598796" y="7094052"/>
            <a:ext cx="134184" cy="19781"/>
          </a:xfrm>
          <a:custGeom>
            <a:avLst/>
            <a:gdLst>
              <a:gd name="connsiteX0" fmla="*/ 192 w 134184"/>
              <a:gd name="connsiteY0" fmla="*/ 486 h 19781"/>
              <a:gd name="connsiteX1" fmla="*/ 128779 w 134184"/>
              <a:gd name="connsiteY1" fmla="*/ 6836 h 19781"/>
              <a:gd name="connsiteX2" fmla="*/ 100204 w 134184"/>
              <a:gd name="connsiteY2" fmla="*/ 19536 h 19781"/>
              <a:gd name="connsiteX3" fmla="*/ 192 w 134184"/>
              <a:gd name="connsiteY3" fmla="*/ 486 h 19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184" h="19781">
                <a:moveTo>
                  <a:pt x="192" y="486"/>
                </a:moveTo>
                <a:cubicBezTo>
                  <a:pt x="4954" y="-1631"/>
                  <a:pt x="112110" y="3661"/>
                  <a:pt x="128779" y="6836"/>
                </a:cubicBezTo>
                <a:cubicBezTo>
                  <a:pt x="145448" y="10011"/>
                  <a:pt x="120048" y="16890"/>
                  <a:pt x="100204" y="19536"/>
                </a:cubicBezTo>
                <a:cubicBezTo>
                  <a:pt x="80360" y="22182"/>
                  <a:pt x="-4570" y="2603"/>
                  <a:pt x="192" y="4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: 図形 1306">
            <a:extLst>
              <a:ext uri="{FF2B5EF4-FFF2-40B4-BE49-F238E27FC236}">
                <a16:creationId xmlns:a16="http://schemas.microsoft.com/office/drawing/2014/main" id="{BF92436F-666E-4DC2-9209-3CEBEC83C95D}"/>
              </a:ext>
            </a:extLst>
          </p:cNvPr>
          <p:cNvSpPr/>
          <p:nvPr/>
        </p:nvSpPr>
        <p:spPr>
          <a:xfrm>
            <a:off x="4732261" y="6978335"/>
            <a:ext cx="41628" cy="161560"/>
          </a:xfrm>
          <a:custGeom>
            <a:avLst/>
            <a:gdLst>
              <a:gd name="connsiteX0" fmla="*/ 77 w 41628"/>
              <a:gd name="connsiteY0" fmla="*/ 315 h 161560"/>
              <a:gd name="connsiteX1" fmla="*/ 28652 w 41628"/>
              <a:gd name="connsiteY1" fmla="*/ 146365 h 161560"/>
              <a:gd name="connsiteX2" fmla="*/ 41352 w 41628"/>
              <a:gd name="connsiteY2" fmla="*/ 152715 h 161560"/>
              <a:gd name="connsiteX3" fmla="*/ 38177 w 41628"/>
              <a:gd name="connsiteY3" fmla="*/ 108265 h 161560"/>
              <a:gd name="connsiteX4" fmla="*/ 77 w 41628"/>
              <a:gd name="connsiteY4" fmla="*/ 315 h 16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628" h="161560">
                <a:moveTo>
                  <a:pt x="77" y="315"/>
                </a:moveTo>
                <a:cubicBezTo>
                  <a:pt x="-1511" y="6665"/>
                  <a:pt x="21773" y="120965"/>
                  <a:pt x="28652" y="146365"/>
                </a:cubicBezTo>
                <a:cubicBezTo>
                  <a:pt x="35531" y="171765"/>
                  <a:pt x="39765" y="159065"/>
                  <a:pt x="41352" y="152715"/>
                </a:cubicBezTo>
                <a:cubicBezTo>
                  <a:pt x="42940" y="146365"/>
                  <a:pt x="37119" y="131284"/>
                  <a:pt x="38177" y="108265"/>
                </a:cubicBezTo>
                <a:cubicBezTo>
                  <a:pt x="39235" y="85246"/>
                  <a:pt x="1665" y="-6035"/>
                  <a:pt x="77" y="3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: 図形 1307">
            <a:extLst>
              <a:ext uri="{FF2B5EF4-FFF2-40B4-BE49-F238E27FC236}">
                <a16:creationId xmlns:a16="http://schemas.microsoft.com/office/drawing/2014/main" id="{32E08C52-D606-406E-B411-71A03A3B237C}"/>
              </a:ext>
            </a:extLst>
          </p:cNvPr>
          <p:cNvSpPr/>
          <p:nvPr/>
        </p:nvSpPr>
        <p:spPr>
          <a:xfrm>
            <a:off x="4766730" y="7024529"/>
            <a:ext cx="59487" cy="136588"/>
          </a:xfrm>
          <a:custGeom>
            <a:avLst/>
            <a:gdLst>
              <a:gd name="connsiteX0" fmla="*/ 59270 w 59487"/>
              <a:gd name="connsiteY0" fmla="*/ 159 h 136588"/>
              <a:gd name="connsiteX1" fmla="*/ 43395 w 59487"/>
              <a:gd name="connsiteY1" fmla="*/ 95409 h 136588"/>
              <a:gd name="connsiteX2" fmla="*/ 57683 w 59487"/>
              <a:gd name="connsiteY2" fmla="*/ 133509 h 136588"/>
              <a:gd name="connsiteX3" fmla="*/ 533 w 59487"/>
              <a:gd name="connsiteY3" fmla="*/ 131921 h 136588"/>
              <a:gd name="connsiteX4" fmla="*/ 29108 w 59487"/>
              <a:gd name="connsiteY4" fmla="*/ 112871 h 136588"/>
              <a:gd name="connsiteX5" fmla="*/ 29108 w 59487"/>
              <a:gd name="connsiteY5" fmla="*/ 73184 h 136588"/>
              <a:gd name="connsiteX6" fmla="*/ 59270 w 59487"/>
              <a:gd name="connsiteY6" fmla="*/ 159 h 136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487" h="136588">
                <a:moveTo>
                  <a:pt x="59270" y="159"/>
                </a:moveTo>
                <a:cubicBezTo>
                  <a:pt x="61651" y="3863"/>
                  <a:pt x="43659" y="73184"/>
                  <a:pt x="43395" y="95409"/>
                </a:cubicBezTo>
                <a:cubicBezTo>
                  <a:pt x="43131" y="117634"/>
                  <a:pt x="64827" y="127424"/>
                  <a:pt x="57683" y="133509"/>
                </a:cubicBezTo>
                <a:cubicBezTo>
                  <a:pt x="50539" y="139594"/>
                  <a:pt x="5295" y="135361"/>
                  <a:pt x="533" y="131921"/>
                </a:cubicBezTo>
                <a:cubicBezTo>
                  <a:pt x="-4229" y="128481"/>
                  <a:pt x="24346" y="122660"/>
                  <a:pt x="29108" y="112871"/>
                </a:cubicBezTo>
                <a:cubicBezTo>
                  <a:pt x="33870" y="103082"/>
                  <a:pt x="24345" y="88001"/>
                  <a:pt x="29108" y="73184"/>
                </a:cubicBezTo>
                <a:cubicBezTo>
                  <a:pt x="33871" y="58367"/>
                  <a:pt x="56889" y="-3545"/>
                  <a:pt x="59270" y="1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: 図形 1309">
            <a:extLst>
              <a:ext uri="{FF2B5EF4-FFF2-40B4-BE49-F238E27FC236}">
                <a16:creationId xmlns:a16="http://schemas.microsoft.com/office/drawing/2014/main" id="{8C675FDC-8671-4890-957C-9345D62080FF}"/>
              </a:ext>
            </a:extLst>
          </p:cNvPr>
          <p:cNvSpPr/>
          <p:nvPr/>
        </p:nvSpPr>
        <p:spPr>
          <a:xfrm>
            <a:off x="4843971" y="7008791"/>
            <a:ext cx="109238" cy="149347"/>
          </a:xfrm>
          <a:custGeom>
            <a:avLst/>
            <a:gdLst>
              <a:gd name="connsiteX0" fmla="*/ 109029 w 109238"/>
              <a:gd name="connsiteY0" fmla="*/ 61934 h 149347"/>
              <a:gd name="connsiteX1" fmla="*/ 45529 w 109238"/>
              <a:gd name="connsiteY1" fmla="*/ 22 h 149347"/>
              <a:gd name="connsiteX2" fmla="*/ 24892 w 109238"/>
              <a:gd name="connsiteY2" fmla="*/ 55584 h 149347"/>
              <a:gd name="connsiteX3" fmla="*/ 23304 w 109238"/>
              <a:gd name="connsiteY3" fmla="*/ 125434 h 149347"/>
              <a:gd name="connsiteX4" fmla="*/ 94742 w 109238"/>
              <a:gd name="connsiteY4" fmla="*/ 138134 h 149347"/>
              <a:gd name="connsiteX5" fmla="*/ 101092 w 109238"/>
              <a:gd name="connsiteY5" fmla="*/ 117497 h 149347"/>
              <a:gd name="connsiteX6" fmla="*/ 51879 w 109238"/>
              <a:gd name="connsiteY6" fmla="*/ 149247 h 149347"/>
              <a:gd name="connsiteX7" fmla="*/ 1079 w 109238"/>
              <a:gd name="connsiteY7" fmla="*/ 104797 h 149347"/>
              <a:gd name="connsiteX8" fmla="*/ 21717 w 109238"/>
              <a:gd name="connsiteY8" fmla="*/ 11134 h 149347"/>
              <a:gd name="connsiteX9" fmla="*/ 109029 w 109238"/>
              <a:gd name="connsiteY9" fmla="*/ 61934 h 149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238" h="149347">
                <a:moveTo>
                  <a:pt x="109029" y="61934"/>
                </a:moveTo>
                <a:cubicBezTo>
                  <a:pt x="112998" y="60082"/>
                  <a:pt x="59552" y="1080"/>
                  <a:pt x="45529" y="22"/>
                </a:cubicBezTo>
                <a:cubicBezTo>
                  <a:pt x="31506" y="-1036"/>
                  <a:pt x="28596" y="34682"/>
                  <a:pt x="24892" y="55584"/>
                </a:cubicBezTo>
                <a:cubicBezTo>
                  <a:pt x="21188" y="76486"/>
                  <a:pt x="11662" y="111676"/>
                  <a:pt x="23304" y="125434"/>
                </a:cubicBezTo>
                <a:cubicBezTo>
                  <a:pt x="34946" y="139192"/>
                  <a:pt x="81777" y="139457"/>
                  <a:pt x="94742" y="138134"/>
                </a:cubicBezTo>
                <a:cubicBezTo>
                  <a:pt x="107707" y="136811"/>
                  <a:pt x="108236" y="115645"/>
                  <a:pt x="101092" y="117497"/>
                </a:cubicBezTo>
                <a:cubicBezTo>
                  <a:pt x="93948" y="119349"/>
                  <a:pt x="68548" y="151364"/>
                  <a:pt x="51879" y="149247"/>
                </a:cubicBezTo>
                <a:cubicBezTo>
                  <a:pt x="35210" y="147130"/>
                  <a:pt x="6106" y="127816"/>
                  <a:pt x="1079" y="104797"/>
                </a:cubicBezTo>
                <a:cubicBezTo>
                  <a:pt x="-3948" y="81778"/>
                  <a:pt x="9546" y="21188"/>
                  <a:pt x="21717" y="11134"/>
                </a:cubicBezTo>
                <a:cubicBezTo>
                  <a:pt x="33888" y="1080"/>
                  <a:pt x="105060" y="63786"/>
                  <a:pt x="109029" y="619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: 図形 1311">
            <a:extLst>
              <a:ext uri="{FF2B5EF4-FFF2-40B4-BE49-F238E27FC236}">
                <a16:creationId xmlns:a16="http://schemas.microsoft.com/office/drawing/2014/main" id="{BD8AFC27-7F89-4877-8416-9F7DB2ECA57B}"/>
              </a:ext>
            </a:extLst>
          </p:cNvPr>
          <p:cNvSpPr/>
          <p:nvPr/>
        </p:nvSpPr>
        <p:spPr>
          <a:xfrm>
            <a:off x="4959350" y="7013387"/>
            <a:ext cx="150122" cy="138504"/>
          </a:xfrm>
          <a:custGeom>
            <a:avLst/>
            <a:gdLst>
              <a:gd name="connsiteX0" fmla="*/ 0 w 150122"/>
              <a:gd name="connsiteY0" fmla="*/ 35113 h 138504"/>
              <a:gd name="connsiteX1" fmla="*/ 92075 w 150122"/>
              <a:gd name="connsiteY1" fmla="*/ 188 h 138504"/>
              <a:gd name="connsiteX2" fmla="*/ 93663 w 150122"/>
              <a:gd name="connsiteY2" fmla="*/ 52576 h 138504"/>
              <a:gd name="connsiteX3" fmla="*/ 122238 w 150122"/>
              <a:gd name="connsiteY3" fmla="*/ 120838 h 138504"/>
              <a:gd name="connsiteX4" fmla="*/ 139700 w 150122"/>
              <a:gd name="connsiteY4" fmla="*/ 136713 h 138504"/>
              <a:gd name="connsiteX5" fmla="*/ 147638 w 150122"/>
              <a:gd name="connsiteY5" fmla="*/ 136713 h 138504"/>
              <a:gd name="connsiteX6" fmla="*/ 95250 w 150122"/>
              <a:gd name="connsiteY6" fmla="*/ 124013 h 138504"/>
              <a:gd name="connsiteX7" fmla="*/ 90488 w 150122"/>
              <a:gd name="connsiteY7" fmla="*/ 36701 h 138504"/>
              <a:gd name="connsiteX8" fmla="*/ 0 w 150122"/>
              <a:gd name="connsiteY8" fmla="*/ 35113 h 138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0122" h="138504">
                <a:moveTo>
                  <a:pt x="0" y="35113"/>
                </a:moveTo>
                <a:cubicBezTo>
                  <a:pt x="264" y="29028"/>
                  <a:pt x="76465" y="-2723"/>
                  <a:pt x="92075" y="188"/>
                </a:cubicBezTo>
                <a:cubicBezTo>
                  <a:pt x="107686" y="3098"/>
                  <a:pt x="88636" y="32468"/>
                  <a:pt x="93663" y="52576"/>
                </a:cubicBezTo>
                <a:cubicBezTo>
                  <a:pt x="98690" y="72684"/>
                  <a:pt x="114565" y="106815"/>
                  <a:pt x="122238" y="120838"/>
                </a:cubicBezTo>
                <a:cubicBezTo>
                  <a:pt x="129911" y="134861"/>
                  <a:pt x="135467" y="134067"/>
                  <a:pt x="139700" y="136713"/>
                </a:cubicBezTo>
                <a:cubicBezTo>
                  <a:pt x="143933" y="139359"/>
                  <a:pt x="155046" y="138830"/>
                  <a:pt x="147638" y="136713"/>
                </a:cubicBezTo>
                <a:cubicBezTo>
                  <a:pt x="140230" y="134596"/>
                  <a:pt x="104775" y="140682"/>
                  <a:pt x="95250" y="124013"/>
                </a:cubicBezTo>
                <a:cubicBezTo>
                  <a:pt x="85725" y="107344"/>
                  <a:pt x="103188" y="51253"/>
                  <a:pt x="90488" y="36701"/>
                </a:cubicBezTo>
                <a:cubicBezTo>
                  <a:pt x="77788" y="22149"/>
                  <a:pt x="-264" y="41198"/>
                  <a:pt x="0" y="3511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: 図形 1312">
            <a:extLst>
              <a:ext uri="{FF2B5EF4-FFF2-40B4-BE49-F238E27FC236}">
                <a16:creationId xmlns:a16="http://schemas.microsoft.com/office/drawing/2014/main" id="{484E2E50-2803-4894-9AA2-87BA08408B0D}"/>
              </a:ext>
            </a:extLst>
          </p:cNvPr>
          <p:cNvSpPr/>
          <p:nvPr/>
        </p:nvSpPr>
        <p:spPr>
          <a:xfrm>
            <a:off x="4966956" y="7059595"/>
            <a:ext cx="125842" cy="93183"/>
          </a:xfrm>
          <a:custGeom>
            <a:avLst/>
            <a:gdLst>
              <a:gd name="connsiteX0" fmla="*/ 79707 w 125842"/>
              <a:gd name="connsiteY0" fmla="*/ 18 h 93183"/>
              <a:gd name="connsiteX1" fmla="*/ 1919 w 125842"/>
              <a:gd name="connsiteY1" fmla="*/ 58755 h 93183"/>
              <a:gd name="connsiteX2" fmla="*/ 33669 w 125842"/>
              <a:gd name="connsiteY2" fmla="*/ 92093 h 93183"/>
              <a:gd name="connsiteX3" fmla="*/ 125744 w 125842"/>
              <a:gd name="connsiteY3" fmla="*/ 84155 h 93183"/>
              <a:gd name="connsiteX4" fmla="*/ 14619 w 125842"/>
              <a:gd name="connsiteY4" fmla="*/ 74630 h 93183"/>
              <a:gd name="connsiteX5" fmla="*/ 9857 w 125842"/>
              <a:gd name="connsiteY5" fmla="*/ 65105 h 93183"/>
              <a:gd name="connsiteX6" fmla="*/ 79707 w 125842"/>
              <a:gd name="connsiteY6" fmla="*/ 18 h 93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842" h="93183">
                <a:moveTo>
                  <a:pt x="79707" y="18"/>
                </a:moveTo>
                <a:cubicBezTo>
                  <a:pt x="78384" y="-1040"/>
                  <a:pt x="9592" y="43409"/>
                  <a:pt x="1919" y="58755"/>
                </a:cubicBezTo>
                <a:cubicBezTo>
                  <a:pt x="-5754" y="74101"/>
                  <a:pt x="13032" y="87860"/>
                  <a:pt x="33669" y="92093"/>
                </a:cubicBezTo>
                <a:cubicBezTo>
                  <a:pt x="54306" y="96326"/>
                  <a:pt x="128919" y="87066"/>
                  <a:pt x="125744" y="84155"/>
                </a:cubicBezTo>
                <a:cubicBezTo>
                  <a:pt x="122569" y="81245"/>
                  <a:pt x="33933" y="77805"/>
                  <a:pt x="14619" y="74630"/>
                </a:cubicBezTo>
                <a:cubicBezTo>
                  <a:pt x="-4696" y="71455"/>
                  <a:pt x="-3372" y="76217"/>
                  <a:pt x="9857" y="65105"/>
                </a:cubicBezTo>
                <a:cubicBezTo>
                  <a:pt x="23086" y="53993"/>
                  <a:pt x="81030" y="1076"/>
                  <a:pt x="79707" y="1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: 図形 1313">
            <a:extLst>
              <a:ext uri="{FF2B5EF4-FFF2-40B4-BE49-F238E27FC236}">
                <a16:creationId xmlns:a16="http://schemas.microsoft.com/office/drawing/2014/main" id="{47AD295E-092A-4282-A8B4-A4098C352678}"/>
              </a:ext>
            </a:extLst>
          </p:cNvPr>
          <p:cNvSpPr/>
          <p:nvPr/>
        </p:nvSpPr>
        <p:spPr>
          <a:xfrm>
            <a:off x="4760449" y="6967360"/>
            <a:ext cx="80301" cy="43372"/>
          </a:xfrm>
          <a:custGeom>
            <a:avLst/>
            <a:gdLst>
              <a:gd name="connsiteX0" fmla="*/ 286 w 80301"/>
              <a:gd name="connsiteY0" fmla="*/ 177 h 43372"/>
              <a:gd name="connsiteX1" fmla="*/ 79661 w 80301"/>
              <a:gd name="connsiteY1" fmla="*/ 38277 h 43372"/>
              <a:gd name="connsiteX2" fmla="*/ 38386 w 80301"/>
              <a:gd name="connsiteY2" fmla="*/ 41452 h 43372"/>
              <a:gd name="connsiteX3" fmla="*/ 51086 w 80301"/>
              <a:gd name="connsiteY3" fmla="*/ 23990 h 43372"/>
              <a:gd name="connsiteX4" fmla="*/ 286 w 80301"/>
              <a:gd name="connsiteY4" fmla="*/ 177 h 4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301" h="43372">
                <a:moveTo>
                  <a:pt x="286" y="177"/>
                </a:moveTo>
                <a:cubicBezTo>
                  <a:pt x="5048" y="2558"/>
                  <a:pt x="73311" y="31398"/>
                  <a:pt x="79661" y="38277"/>
                </a:cubicBezTo>
                <a:cubicBezTo>
                  <a:pt x="86011" y="45156"/>
                  <a:pt x="43148" y="43833"/>
                  <a:pt x="38386" y="41452"/>
                </a:cubicBezTo>
                <a:cubicBezTo>
                  <a:pt x="33624" y="39071"/>
                  <a:pt x="50557" y="27959"/>
                  <a:pt x="51086" y="23990"/>
                </a:cubicBezTo>
                <a:cubicBezTo>
                  <a:pt x="51615" y="20021"/>
                  <a:pt x="-4476" y="-2204"/>
                  <a:pt x="286" y="1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: 図形 1317">
            <a:extLst>
              <a:ext uri="{FF2B5EF4-FFF2-40B4-BE49-F238E27FC236}">
                <a16:creationId xmlns:a16="http://schemas.microsoft.com/office/drawing/2014/main" id="{644F8271-9B16-470C-9481-32F61215BD19}"/>
              </a:ext>
            </a:extLst>
          </p:cNvPr>
          <p:cNvSpPr/>
          <p:nvPr/>
        </p:nvSpPr>
        <p:spPr>
          <a:xfrm>
            <a:off x="4098185" y="7454895"/>
            <a:ext cx="317191" cy="230514"/>
          </a:xfrm>
          <a:custGeom>
            <a:avLst/>
            <a:gdLst>
              <a:gd name="connsiteX0" fmla="*/ 29315 w 317191"/>
              <a:gd name="connsiteY0" fmla="*/ 230193 h 230514"/>
              <a:gd name="connsiteX1" fmla="*/ 38840 w 317191"/>
              <a:gd name="connsiteY1" fmla="*/ 117480 h 230514"/>
              <a:gd name="connsiteX2" fmla="*/ 84878 w 317191"/>
              <a:gd name="connsiteY2" fmla="*/ 100018 h 230514"/>
              <a:gd name="connsiteX3" fmla="*/ 316653 w 317191"/>
              <a:gd name="connsiteY3" fmla="*/ 5 h 230514"/>
              <a:gd name="connsiteX4" fmla="*/ 11853 w 317191"/>
              <a:gd name="connsiteY4" fmla="*/ 104780 h 230514"/>
              <a:gd name="connsiteX5" fmla="*/ 57890 w 317191"/>
              <a:gd name="connsiteY5" fmla="*/ 96843 h 230514"/>
              <a:gd name="connsiteX6" fmla="*/ 16615 w 317191"/>
              <a:gd name="connsiteY6" fmla="*/ 150818 h 230514"/>
              <a:gd name="connsiteX7" fmla="*/ 29315 w 317191"/>
              <a:gd name="connsiteY7" fmla="*/ 230193 h 23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7191" h="230514">
                <a:moveTo>
                  <a:pt x="29315" y="230193"/>
                </a:moveTo>
                <a:cubicBezTo>
                  <a:pt x="33019" y="224637"/>
                  <a:pt x="29580" y="139176"/>
                  <a:pt x="38840" y="117480"/>
                </a:cubicBezTo>
                <a:cubicBezTo>
                  <a:pt x="48101" y="95784"/>
                  <a:pt x="84878" y="100018"/>
                  <a:pt x="84878" y="100018"/>
                </a:cubicBezTo>
                <a:cubicBezTo>
                  <a:pt x="131180" y="80439"/>
                  <a:pt x="328824" y="-789"/>
                  <a:pt x="316653" y="5"/>
                </a:cubicBezTo>
                <a:cubicBezTo>
                  <a:pt x="304482" y="799"/>
                  <a:pt x="54980" y="88640"/>
                  <a:pt x="11853" y="104780"/>
                </a:cubicBezTo>
                <a:cubicBezTo>
                  <a:pt x="-31274" y="120920"/>
                  <a:pt x="57096" y="89170"/>
                  <a:pt x="57890" y="96843"/>
                </a:cubicBezTo>
                <a:cubicBezTo>
                  <a:pt x="58684" y="104516"/>
                  <a:pt x="22436" y="133885"/>
                  <a:pt x="16615" y="150818"/>
                </a:cubicBezTo>
                <a:cubicBezTo>
                  <a:pt x="10794" y="167751"/>
                  <a:pt x="25611" y="235749"/>
                  <a:pt x="29315" y="2301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: 図形 1318">
            <a:extLst>
              <a:ext uri="{FF2B5EF4-FFF2-40B4-BE49-F238E27FC236}">
                <a16:creationId xmlns:a16="http://schemas.microsoft.com/office/drawing/2014/main" id="{13BE765E-E1D4-4249-BD55-17E6EF3B8F17}"/>
              </a:ext>
            </a:extLst>
          </p:cNvPr>
          <p:cNvSpPr/>
          <p:nvPr/>
        </p:nvSpPr>
        <p:spPr>
          <a:xfrm>
            <a:off x="4227512" y="7457477"/>
            <a:ext cx="180287" cy="672906"/>
          </a:xfrm>
          <a:custGeom>
            <a:avLst/>
            <a:gdLst>
              <a:gd name="connsiteX0" fmla="*/ 179388 w 180287"/>
              <a:gd name="connsiteY0" fmla="*/ 14886 h 672906"/>
              <a:gd name="connsiteX1" fmla="*/ 166688 w 180287"/>
              <a:gd name="connsiteY1" fmla="*/ 197448 h 672906"/>
              <a:gd name="connsiteX2" fmla="*/ 168276 w 180287"/>
              <a:gd name="connsiteY2" fmla="*/ 643536 h 672906"/>
              <a:gd name="connsiteX3" fmla="*/ 152401 w 180287"/>
              <a:gd name="connsiteY3" fmla="*/ 632423 h 672906"/>
              <a:gd name="connsiteX4" fmla="*/ 1 w 180287"/>
              <a:gd name="connsiteY4" fmla="*/ 649886 h 672906"/>
              <a:gd name="connsiteX5" fmla="*/ 155576 w 180287"/>
              <a:gd name="connsiteY5" fmla="*/ 629248 h 672906"/>
              <a:gd name="connsiteX6" fmla="*/ 138113 w 180287"/>
              <a:gd name="connsiteY6" fmla="*/ 562573 h 672906"/>
              <a:gd name="connsiteX7" fmla="*/ 179388 w 180287"/>
              <a:gd name="connsiteY7" fmla="*/ 14886 h 67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287" h="672906">
                <a:moveTo>
                  <a:pt x="179388" y="14886"/>
                </a:moveTo>
                <a:cubicBezTo>
                  <a:pt x="184150" y="-45968"/>
                  <a:pt x="168540" y="92673"/>
                  <a:pt x="166688" y="197448"/>
                </a:cubicBezTo>
                <a:cubicBezTo>
                  <a:pt x="164836" y="302223"/>
                  <a:pt x="170657" y="571040"/>
                  <a:pt x="168276" y="643536"/>
                </a:cubicBezTo>
                <a:cubicBezTo>
                  <a:pt x="165895" y="716032"/>
                  <a:pt x="180447" y="631365"/>
                  <a:pt x="152401" y="632423"/>
                </a:cubicBezTo>
                <a:cubicBezTo>
                  <a:pt x="124355" y="633481"/>
                  <a:pt x="-528" y="650415"/>
                  <a:pt x="1" y="649886"/>
                </a:cubicBezTo>
                <a:cubicBezTo>
                  <a:pt x="530" y="649357"/>
                  <a:pt x="132557" y="643800"/>
                  <a:pt x="155576" y="629248"/>
                </a:cubicBezTo>
                <a:cubicBezTo>
                  <a:pt x="178595" y="614696"/>
                  <a:pt x="136790" y="662321"/>
                  <a:pt x="138113" y="562573"/>
                </a:cubicBezTo>
                <a:cubicBezTo>
                  <a:pt x="139436" y="462825"/>
                  <a:pt x="174626" y="75740"/>
                  <a:pt x="179388" y="148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: 図形 1319">
            <a:extLst>
              <a:ext uri="{FF2B5EF4-FFF2-40B4-BE49-F238E27FC236}">
                <a16:creationId xmlns:a16="http://schemas.microsoft.com/office/drawing/2014/main" id="{5E22C4BA-BF31-45D4-B115-DBBA8C14DBD4}"/>
              </a:ext>
            </a:extLst>
          </p:cNvPr>
          <p:cNvSpPr/>
          <p:nvPr/>
        </p:nvSpPr>
        <p:spPr>
          <a:xfrm>
            <a:off x="4387265" y="7467510"/>
            <a:ext cx="19718" cy="241101"/>
          </a:xfrm>
          <a:custGeom>
            <a:avLst/>
            <a:gdLst>
              <a:gd name="connsiteX0" fmla="*/ 19635 w 19718"/>
              <a:gd name="connsiteY0" fmla="*/ 90 h 241101"/>
              <a:gd name="connsiteX1" fmla="*/ 585 w 19718"/>
              <a:gd name="connsiteY1" fmla="*/ 198528 h 241101"/>
              <a:gd name="connsiteX2" fmla="*/ 6935 w 19718"/>
              <a:gd name="connsiteY2" fmla="*/ 225515 h 241101"/>
              <a:gd name="connsiteX3" fmla="*/ 19635 w 19718"/>
              <a:gd name="connsiteY3" fmla="*/ 90 h 241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718" h="241101">
                <a:moveTo>
                  <a:pt x="19635" y="90"/>
                </a:moveTo>
                <a:cubicBezTo>
                  <a:pt x="18577" y="-4408"/>
                  <a:pt x="2702" y="160957"/>
                  <a:pt x="585" y="198528"/>
                </a:cubicBezTo>
                <a:cubicBezTo>
                  <a:pt x="-1532" y="236099"/>
                  <a:pt x="2437" y="257530"/>
                  <a:pt x="6935" y="225515"/>
                </a:cubicBezTo>
                <a:cubicBezTo>
                  <a:pt x="11433" y="193500"/>
                  <a:pt x="20693" y="4588"/>
                  <a:pt x="19635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: 図形 1320">
            <a:extLst>
              <a:ext uri="{FF2B5EF4-FFF2-40B4-BE49-F238E27FC236}">
                <a16:creationId xmlns:a16="http://schemas.microsoft.com/office/drawing/2014/main" id="{69FE35FA-5A90-4BEC-90D1-8C51DB5BED2A}"/>
              </a:ext>
            </a:extLst>
          </p:cNvPr>
          <p:cNvSpPr/>
          <p:nvPr/>
        </p:nvSpPr>
        <p:spPr>
          <a:xfrm>
            <a:off x="4115656" y="7564702"/>
            <a:ext cx="213764" cy="534647"/>
          </a:xfrm>
          <a:custGeom>
            <a:avLst/>
            <a:gdLst>
              <a:gd name="connsiteX0" fmla="*/ 732 w 213764"/>
              <a:gd name="connsiteY0" fmla="*/ 101336 h 534647"/>
              <a:gd name="connsiteX1" fmla="*/ 184882 w 213764"/>
              <a:gd name="connsiteY1" fmla="*/ 36248 h 534647"/>
              <a:gd name="connsiteX2" fmla="*/ 213457 w 213764"/>
              <a:gd name="connsiteY2" fmla="*/ 26723 h 534647"/>
              <a:gd name="connsiteX3" fmla="*/ 188057 w 213764"/>
              <a:gd name="connsiteY3" fmla="*/ 4498 h 534647"/>
              <a:gd name="connsiteX4" fmla="*/ 169007 w 213764"/>
              <a:gd name="connsiteY4" fmla="*/ 125148 h 534647"/>
              <a:gd name="connsiteX5" fmla="*/ 149957 w 213764"/>
              <a:gd name="connsiteY5" fmla="*/ 517261 h 534647"/>
              <a:gd name="connsiteX6" fmla="*/ 154719 w 213764"/>
              <a:gd name="connsiteY6" fmla="*/ 422011 h 534647"/>
              <a:gd name="connsiteX7" fmla="*/ 195994 w 213764"/>
              <a:gd name="connsiteY7" fmla="*/ 31486 h 534647"/>
              <a:gd name="connsiteX8" fmla="*/ 122969 w 213764"/>
              <a:gd name="connsiteY8" fmla="*/ 41011 h 534647"/>
              <a:gd name="connsiteX9" fmla="*/ 732 w 213764"/>
              <a:gd name="connsiteY9" fmla="*/ 101336 h 534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3764" h="534647">
                <a:moveTo>
                  <a:pt x="732" y="101336"/>
                </a:moveTo>
                <a:cubicBezTo>
                  <a:pt x="11051" y="100542"/>
                  <a:pt x="149428" y="48683"/>
                  <a:pt x="184882" y="36248"/>
                </a:cubicBezTo>
                <a:cubicBezTo>
                  <a:pt x="220336" y="23813"/>
                  <a:pt x="212928" y="32015"/>
                  <a:pt x="213457" y="26723"/>
                </a:cubicBezTo>
                <a:cubicBezTo>
                  <a:pt x="213986" y="21431"/>
                  <a:pt x="195465" y="-11906"/>
                  <a:pt x="188057" y="4498"/>
                </a:cubicBezTo>
                <a:cubicBezTo>
                  <a:pt x="180649" y="20902"/>
                  <a:pt x="175357" y="39688"/>
                  <a:pt x="169007" y="125148"/>
                </a:cubicBezTo>
                <a:cubicBezTo>
                  <a:pt x="162657" y="210608"/>
                  <a:pt x="152338" y="467784"/>
                  <a:pt x="149957" y="517261"/>
                </a:cubicBezTo>
                <a:cubicBezTo>
                  <a:pt x="147576" y="566738"/>
                  <a:pt x="147046" y="502973"/>
                  <a:pt x="154719" y="422011"/>
                </a:cubicBezTo>
                <a:cubicBezTo>
                  <a:pt x="162392" y="341049"/>
                  <a:pt x="201286" y="94986"/>
                  <a:pt x="195994" y="31486"/>
                </a:cubicBezTo>
                <a:cubicBezTo>
                  <a:pt x="190702" y="-32014"/>
                  <a:pt x="153925" y="30163"/>
                  <a:pt x="122969" y="41011"/>
                </a:cubicBezTo>
                <a:cubicBezTo>
                  <a:pt x="92013" y="51859"/>
                  <a:pt x="-9587" y="102130"/>
                  <a:pt x="732" y="10133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: 図形 1321">
            <a:extLst>
              <a:ext uri="{FF2B5EF4-FFF2-40B4-BE49-F238E27FC236}">
                <a16:creationId xmlns:a16="http://schemas.microsoft.com/office/drawing/2014/main" id="{52861D6F-0A46-4833-955B-F853AC403FA8}"/>
              </a:ext>
            </a:extLst>
          </p:cNvPr>
          <p:cNvSpPr/>
          <p:nvPr/>
        </p:nvSpPr>
        <p:spPr>
          <a:xfrm>
            <a:off x="4267182" y="7936845"/>
            <a:ext cx="24237" cy="168037"/>
          </a:xfrm>
          <a:custGeom>
            <a:avLst/>
            <a:gdLst>
              <a:gd name="connsiteX0" fmla="*/ 23831 w 24237"/>
              <a:gd name="connsiteY0" fmla="*/ 655 h 168037"/>
              <a:gd name="connsiteX1" fmla="*/ 14306 w 24237"/>
              <a:gd name="connsiteY1" fmla="*/ 162580 h 168037"/>
              <a:gd name="connsiteX2" fmla="*/ 4781 w 24237"/>
              <a:gd name="connsiteY2" fmla="*/ 127655 h 168037"/>
              <a:gd name="connsiteX3" fmla="*/ 18 w 24237"/>
              <a:gd name="connsiteY3" fmla="*/ 105430 h 168037"/>
              <a:gd name="connsiteX4" fmla="*/ 23831 w 24237"/>
              <a:gd name="connsiteY4" fmla="*/ 655 h 168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237" h="168037">
                <a:moveTo>
                  <a:pt x="23831" y="655"/>
                </a:moveTo>
                <a:cubicBezTo>
                  <a:pt x="26212" y="10180"/>
                  <a:pt x="17481" y="141413"/>
                  <a:pt x="14306" y="162580"/>
                </a:cubicBezTo>
                <a:cubicBezTo>
                  <a:pt x="11131" y="183747"/>
                  <a:pt x="7162" y="137180"/>
                  <a:pt x="4781" y="127655"/>
                </a:cubicBezTo>
                <a:cubicBezTo>
                  <a:pt x="2400" y="118130"/>
                  <a:pt x="-246" y="122628"/>
                  <a:pt x="18" y="105430"/>
                </a:cubicBezTo>
                <a:cubicBezTo>
                  <a:pt x="282" y="88232"/>
                  <a:pt x="21450" y="-8870"/>
                  <a:pt x="23831" y="6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: 図形 1322">
            <a:extLst>
              <a:ext uri="{FF2B5EF4-FFF2-40B4-BE49-F238E27FC236}">
                <a16:creationId xmlns:a16="http://schemas.microsoft.com/office/drawing/2014/main" id="{856FB1DF-9BE8-42ED-AD25-304C26460638}"/>
              </a:ext>
            </a:extLst>
          </p:cNvPr>
          <p:cNvSpPr/>
          <p:nvPr/>
        </p:nvSpPr>
        <p:spPr>
          <a:xfrm>
            <a:off x="4629065" y="7532896"/>
            <a:ext cx="221072" cy="567009"/>
          </a:xfrm>
          <a:custGeom>
            <a:avLst/>
            <a:gdLst>
              <a:gd name="connsiteX0" fmla="*/ 85 w 221072"/>
              <a:gd name="connsiteY0" fmla="*/ 126792 h 567009"/>
              <a:gd name="connsiteX1" fmla="*/ 188998 w 221072"/>
              <a:gd name="connsiteY1" fmla="*/ 49004 h 567009"/>
              <a:gd name="connsiteX2" fmla="*/ 212810 w 221072"/>
              <a:gd name="connsiteY2" fmla="*/ 50592 h 567009"/>
              <a:gd name="connsiteX3" fmla="*/ 192173 w 221072"/>
              <a:gd name="connsiteY3" fmla="*/ 91867 h 567009"/>
              <a:gd name="connsiteX4" fmla="*/ 173123 w 221072"/>
              <a:gd name="connsiteY4" fmla="*/ 539542 h 567009"/>
              <a:gd name="connsiteX5" fmla="*/ 187410 w 221072"/>
              <a:gd name="connsiteY5" fmla="*/ 464929 h 567009"/>
              <a:gd name="connsiteX6" fmla="*/ 220748 w 221072"/>
              <a:gd name="connsiteY6" fmla="*/ 26779 h 567009"/>
              <a:gd name="connsiteX7" fmla="*/ 165185 w 221072"/>
              <a:gd name="connsiteY7" fmla="*/ 55354 h 567009"/>
              <a:gd name="connsiteX8" fmla="*/ 85 w 221072"/>
              <a:gd name="connsiteY8" fmla="*/ 126792 h 567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1072" h="567009">
                <a:moveTo>
                  <a:pt x="85" y="126792"/>
                </a:moveTo>
                <a:cubicBezTo>
                  <a:pt x="4054" y="125734"/>
                  <a:pt x="153544" y="61704"/>
                  <a:pt x="188998" y="49004"/>
                </a:cubicBezTo>
                <a:cubicBezTo>
                  <a:pt x="224452" y="36304"/>
                  <a:pt x="212281" y="43448"/>
                  <a:pt x="212810" y="50592"/>
                </a:cubicBezTo>
                <a:cubicBezTo>
                  <a:pt x="213339" y="57736"/>
                  <a:pt x="198787" y="10375"/>
                  <a:pt x="192173" y="91867"/>
                </a:cubicBezTo>
                <a:cubicBezTo>
                  <a:pt x="185559" y="173359"/>
                  <a:pt x="173917" y="477365"/>
                  <a:pt x="173123" y="539542"/>
                </a:cubicBezTo>
                <a:cubicBezTo>
                  <a:pt x="172329" y="601719"/>
                  <a:pt x="179473" y="550389"/>
                  <a:pt x="187410" y="464929"/>
                </a:cubicBezTo>
                <a:cubicBezTo>
                  <a:pt x="195347" y="379469"/>
                  <a:pt x="224452" y="95041"/>
                  <a:pt x="220748" y="26779"/>
                </a:cubicBezTo>
                <a:cubicBezTo>
                  <a:pt x="217044" y="-41483"/>
                  <a:pt x="198258" y="40537"/>
                  <a:pt x="165185" y="55354"/>
                </a:cubicBezTo>
                <a:cubicBezTo>
                  <a:pt x="132112" y="70171"/>
                  <a:pt x="-3884" y="127850"/>
                  <a:pt x="85" y="1267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: 図形 1323">
            <a:extLst>
              <a:ext uri="{FF2B5EF4-FFF2-40B4-BE49-F238E27FC236}">
                <a16:creationId xmlns:a16="http://schemas.microsoft.com/office/drawing/2014/main" id="{6B013D68-A99E-466C-B551-4B2E63B0E15E}"/>
              </a:ext>
            </a:extLst>
          </p:cNvPr>
          <p:cNvSpPr/>
          <p:nvPr/>
        </p:nvSpPr>
        <p:spPr>
          <a:xfrm>
            <a:off x="4654811" y="7435008"/>
            <a:ext cx="299654" cy="225569"/>
          </a:xfrm>
          <a:custGeom>
            <a:avLst/>
            <a:gdLst>
              <a:gd name="connsiteX0" fmla="*/ 6089 w 299654"/>
              <a:gd name="connsiteY0" fmla="*/ 224680 h 225569"/>
              <a:gd name="connsiteX1" fmla="*/ 2914 w 299654"/>
              <a:gd name="connsiteY1" fmla="*/ 105617 h 225569"/>
              <a:gd name="connsiteX2" fmla="*/ 48952 w 299654"/>
              <a:gd name="connsiteY2" fmla="*/ 99267 h 225569"/>
              <a:gd name="connsiteX3" fmla="*/ 287077 w 299654"/>
              <a:gd name="connsiteY3" fmla="*/ 2430 h 225569"/>
              <a:gd name="connsiteX4" fmla="*/ 241039 w 299654"/>
              <a:gd name="connsiteY4" fmla="*/ 37355 h 225569"/>
              <a:gd name="connsiteX5" fmla="*/ 23552 w 299654"/>
              <a:gd name="connsiteY5" fmla="*/ 126255 h 225569"/>
              <a:gd name="connsiteX6" fmla="*/ 17202 w 299654"/>
              <a:gd name="connsiteY6" fmla="*/ 159592 h 225569"/>
              <a:gd name="connsiteX7" fmla="*/ 6089 w 299654"/>
              <a:gd name="connsiteY7" fmla="*/ 224680 h 225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9654" h="225569">
                <a:moveTo>
                  <a:pt x="6089" y="224680"/>
                </a:moveTo>
                <a:cubicBezTo>
                  <a:pt x="3708" y="215684"/>
                  <a:pt x="-4230" y="126519"/>
                  <a:pt x="2914" y="105617"/>
                </a:cubicBezTo>
                <a:cubicBezTo>
                  <a:pt x="10058" y="84715"/>
                  <a:pt x="1592" y="116465"/>
                  <a:pt x="48952" y="99267"/>
                </a:cubicBezTo>
                <a:cubicBezTo>
                  <a:pt x="96312" y="82069"/>
                  <a:pt x="255062" y="12749"/>
                  <a:pt x="287077" y="2430"/>
                </a:cubicBezTo>
                <a:cubicBezTo>
                  <a:pt x="319092" y="-7889"/>
                  <a:pt x="284960" y="16718"/>
                  <a:pt x="241039" y="37355"/>
                </a:cubicBezTo>
                <a:cubicBezTo>
                  <a:pt x="197118" y="57992"/>
                  <a:pt x="60858" y="105882"/>
                  <a:pt x="23552" y="126255"/>
                </a:cubicBezTo>
                <a:cubicBezTo>
                  <a:pt x="-13754" y="146628"/>
                  <a:pt x="17996" y="147421"/>
                  <a:pt x="17202" y="159592"/>
                </a:cubicBezTo>
                <a:cubicBezTo>
                  <a:pt x="16408" y="171763"/>
                  <a:pt x="8470" y="233676"/>
                  <a:pt x="6089" y="2246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: 図形 1324">
            <a:extLst>
              <a:ext uri="{FF2B5EF4-FFF2-40B4-BE49-F238E27FC236}">
                <a16:creationId xmlns:a16="http://schemas.microsoft.com/office/drawing/2014/main" id="{7F0392F4-97CD-496E-8693-AF0C62214E4D}"/>
              </a:ext>
            </a:extLst>
          </p:cNvPr>
          <p:cNvSpPr/>
          <p:nvPr/>
        </p:nvSpPr>
        <p:spPr>
          <a:xfrm>
            <a:off x="4809917" y="7449912"/>
            <a:ext cx="133850" cy="641961"/>
          </a:xfrm>
          <a:custGeom>
            <a:avLst/>
            <a:gdLst>
              <a:gd name="connsiteX0" fmla="*/ 133558 w 133850"/>
              <a:gd name="connsiteY0" fmla="*/ 226 h 641961"/>
              <a:gd name="connsiteX1" fmla="*/ 117683 w 133850"/>
              <a:gd name="connsiteY1" fmla="*/ 455838 h 641961"/>
              <a:gd name="connsiteX2" fmla="*/ 119271 w 133850"/>
              <a:gd name="connsiteY2" fmla="*/ 620938 h 641961"/>
              <a:gd name="connsiteX3" fmla="*/ 119271 w 133850"/>
              <a:gd name="connsiteY3" fmla="*/ 620938 h 641961"/>
              <a:gd name="connsiteX4" fmla="*/ 208 w 133850"/>
              <a:gd name="connsiteY4" fmla="*/ 641576 h 641961"/>
              <a:gd name="connsiteX5" fmla="*/ 90696 w 133850"/>
              <a:gd name="connsiteY5" fmla="*/ 600301 h 641961"/>
              <a:gd name="connsiteX6" fmla="*/ 101808 w 133850"/>
              <a:gd name="connsiteY6" fmla="*/ 519338 h 641961"/>
              <a:gd name="connsiteX7" fmla="*/ 133558 w 133850"/>
              <a:gd name="connsiteY7" fmla="*/ 226 h 64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3850" h="641961">
                <a:moveTo>
                  <a:pt x="133558" y="226"/>
                </a:moveTo>
                <a:cubicBezTo>
                  <a:pt x="136204" y="-10357"/>
                  <a:pt x="120064" y="352386"/>
                  <a:pt x="117683" y="455838"/>
                </a:cubicBezTo>
                <a:cubicBezTo>
                  <a:pt x="115302" y="559290"/>
                  <a:pt x="119271" y="620938"/>
                  <a:pt x="119271" y="620938"/>
                </a:cubicBezTo>
                <a:lnTo>
                  <a:pt x="119271" y="620938"/>
                </a:lnTo>
                <a:cubicBezTo>
                  <a:pt x="99427" y="624378"/>
                  <a:pt x="4970" y="645016"/>
                  <a:pt x="208" y="641576"/>
                </a:cubicBezTo>
                <a:cubicBezTo>
                  <a:pt x="-4555" y="638137"/>
                  <a:pt x="73763" y="620674"/>
                  <a:pt x="90696" y="600301"/>
                </a:cubicBezTo>
                <a:cubicBezTo>
                  <a:pt x="107629" y="579928"/>
                  <a:pt x="97046" y="617763"/>
                  <a:pt x="101808" y="519338"/>
                </a:cubicBezTo>
                <a:cubicBezTo>
                  <a:pt x="106570" y="420913"/>
                  <a:pt x="130912" y="10809"/>
                  <a:pt x="133558" y="2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: 図形 1325">
            <a:extLst>
              <a:ext uri="{FF2B5EF4-FFF2-40B4-BE49-F238E27FC236}">
                <a16:creationId xmlns:a16="http://schemas.microsoft.com/office/drawing/2014/main" id="{AB4373C3-4320-449E-B081-30E4BB793A4E}"/>
              </a:ext>
            </a:extLst>
          </p:cNvPr>
          <p:cNvSpPr/>
          <p:nvPr/>
        </p:nvSpPr>
        <p:spPr>
          <a:xfrm>
            <a:off x="5124750" y="7476879"/>
            <a:ext cx="374038" cy="593980"/>
          </a:xfrm>
          <a:custGeom>
            <a:avLst/>
            <a:gdLst>
              <a:gd name="connsiteX0" fmla="*/ 1288 w 374038"/>
              <a:gd name="connsiteY0" fmla="*/ 149471 h 593980"/>
              <a:gd name="connsiteX1" fmla="*/ 137813 w 374038"/>
              <a:gd name="connsiteY1" fmla="*/ 133596 h 593980"/>
              <a:gd name="connsiteX2" fmla="*/ 147338 w 374038"/>
              <a:gd name="connsiteY2" fmla="*/ 103434 h 593980"/>
              <a:gd name="connsiteX3" fmla="*/ 228300 w 374038"/>
              <a:gd name="connsiteY3" fmla="*/ 30409 h 593980"/>
              <a:gd name="connsiteX4" fmla="*/ 291800 w 374038"/>
              <a:gd name="connsiteY4" fmla="*/ 27234 h 593980"/>
              <a:gd name="connsiteX5" fmla="*/ 342600 w 374038"/>
              <a:gd name="connsiteY5" fmla="*/ 95496 h 593980"/>
              <a:gd name="connsiteX6" fmla="*/ 334663 w 374038"/>
              <a:gd name="connsiteY6" fmla="*/ 179634 h 593980"/>
              <a:gd name="connsiteX7" fmla="*/ 244175 w 374038"/>
              <a:gd name="connsiteY7" fmla="*/ 298696 h 593980"/>
              <a:gd name="connsiteX8" fmla="*/ 31450 w 374038"/>
              <a:gd name="connsiteY8" fmla="*/ 506659 h 593980"/>
              <a:gd name="connsiteX9" fmla="*/ 28275 w 374038"/>
              <a:gd name="connsiteY9" fmla="*/ 593971 h 593980"/>
              <a:gd name="connsiteX10" fmla="*/ 56850 w 374038"/>
              <a:gd name="connsiteY10" fmla="*/ 511421 h 593980"/>
              <a:gd name="connsiteX11" fmla="*/ 174325 w 374038"/>
              <a:gd name="connsiteY11" fmla="*/ 384421 h 593980"/>
              <a:gd name="connsiteX12" fmla="*/ 371175 w 374038"/>
              <a:gd name="connsiteY12" fmla="*/ 119309 h 593980"/>
              <a:gd name="connsiteX13" fmla="*/ 280688 w 374038"/>
              <a:gd name="connsiteY13" fmla="*/ 246 h 593980"/>
              <a:gd name="connsiteX14" fmla="*/ 134638 w 374038"/>
              <a:gd name="connsiteY14" fmla="*/ 89146 h 593980"/>
              <a:gd name="connsiteX15" fmla="*/ 72725 w 374038"/>
              <a:gd name="connsiteY15" fmla="*/ 124071 h 593980"/>
              <a:gd name="connsiteX16" fmla="*/ 1288 w 374038"/>
              <a:gd name="connsiteY16" fmla="*/ 149471 h 59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74038" h="593980">
                <a:moveTo>
                  <a:pt x="1288" y="149471"/>
                </a:moveTo>
                <a:cubicBezTo>
                  <a:pt x="12136" y="151058"/>
                  <a:pt x="113471" y="141269"/>
                  <a:pt x="137813" y="133596"/>
                </a:cubicBezTo>
                <a:cubicBezTo>
                  <a:pt x="162155" y="125923"/>
                  <a:pt x="132257" y="120632"/>
                  <a:pt x="147338" y="103434"/>
                </a:cubicBezTo>
                <a:cubicBezTo>
                  <a:pt x="162419" y="86236"/>
                  <a:pt x="204223" y="43109"/>
                  <a:pt x="228300" y="30409"/>
                </a:cubicBezTo>
                <a:cubicBezTo>
                  <a:pt x="252377" y="17709"/>
                  <a:pt x="272750" y="16386"/>
                  <a:pt x="291800" y="27234"/>
                </a:cubicBezTo>
                <a:cubicBezTo>
                  <a:pt x="310850" y="38082"/>
                  <a:pt x="335456" y="70096"/>
                  <a:pt x="342600" y="95496"/>
                </a:cubicBezTo>
                <a:cubicBezTo>
                  <a:pt x="349744" y="120896"/>
                  <a:pt x="351067" y="145767"/>
                  <a:pt x="334663" y="179634"/>
                </a:cubicBezTo>
                <a:cubicBezTo>
                  <a:pt x="318259" y="213501"/>
                  <a:pt x="294710" y="244192"/>
                  <a:pt x="244175" y="298696"/>
                </a:cubicBezTo>
                <a:cubicBezTo>
                  <a:pt x="193640" y="353200"/>
                  <a:pt x="67433" y="457447"/>
                  <a:pt x="31450" y="506659"/>
                </a:cubicBezTo>
                <a:cubicBezTo>
                  <a:pt x="-4533" y="555871"/>
                  <a:pt x="24042" y="593177"/>
                  <a:pt x="28275" y="593971"/>
                </a:cubicBezTo>
                <a:cubicBezTo>
                  <a:pt x="32508" y="594765"/>
                  <a:pt x="32508" y="546346"/>
                  <a:pt x="56850" y="511421"/>
                </a:cubicBezTo>
                <a:cubicBezTo>
                  <a:pt x="81192" y="476496"/>
                  <a:pt x="121938" y="449773"/>
                  <a:pt x="174325" y="384421"/>
                </a:cubicBezTo>
                <a:cubicBezTo>
                  <a:pt x="226712" y="319069"/>
                  <a:pt x="353448" y="183338"/>
                  <a:pt x="371175" y="119309"/>
                </a:cubicBezTo>
                <a:cubicBezTo>
                  <a:pt x="388902" y="55280"/>
                  <a:pt x="320111" y="5273"/>
                  <a:pt x="280688" y="246"/>
                </a:cubicBezTo>
                <a:cubicBezTo>
                  <a:pt x="241265" y="-4781"/>
                  <a:pt x="169299" y="68508"/>
                  <a:pt x="134638" y="89146"/>
                </a:cubicBezTo>
                <a:cubicBezTo>
                  <a:pt x="99978" y="109783"/>
                  <a:pt x="94421" y="115869"/>
                  <a:pt x="72725" y="124071"/>
                </a:cubicBezTo>
                <a:cubicBezTo>
                  <a:pt x="51029" y="132273"/>
                  <a:pt x="-9560" y="147884"/>
                  <a:pt x="1288" y="14947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: 図形 1326">
            <a:extLst>
              <a:ext uri="{FF2B5EF4-FFF2-40B4-BE49-F238E27FC236}">
                <a16:creationId xmlns:a16="http://schemas.microsoft.com/office/drawing/2014/main" id="{C6A7A327-6A43-443A-93D7-50865E135448}"/>
              </a:ext>
            </a:extLst>
          </p:cNvPr>
          <p:cNvSpPr/>
          <p:nvPr/>
        </p:nvSpPr>
        <p:spPr>
          <a:xfrm>
            <a:off x="5143190" y="7408823"/>
            <a:ext cx="442734" cy="342316"/>
          </a:xfrm>
          <a:custGeom>
            <a:avLst/>
            <a:gdLst>
              <a:gd name="connsiteX0" fmla="*/ 310 w 442734"/>
              <a:gd name="connsiteY0" fmla="*/ 201652 h 342316"/>
              <a:gd name="connsiteX1" fmla="*/ 76510 w 442734"/>
              <a:gd name="connsiteY1" fmla="*/ 73065 h 342316"/>
              <a:gd name="connsiteX2" fmla="*/ 143185 w 442734"/>
              <a:gd name="connsiteY2" fmla="*/ 30202 h 342316"/>
              <a:gd name="connsiteX3" fmla="*/ 295585 w 442734"/>
              <a:gd name="connsiteY3" fmla="*/ 1627 h 342316"/>
              <a:gd name="connsiteX4" fmla="*/ 420998 w 442734"/>
              <a:gd name="connsiteY4" fmla="*/ 79415 h 342316"/>
              <a:gd name="connsiteX5" fmla="*/ 441635 w 442734"/>
              <a:gd name="connsiteY5" fmla="*/ 222290 h 342316"/>
              <a:gd name="connsiteX6" fmla="*/ 408298 w 442734"/>
              <a:gd name="connsiteY6" fmla="*/ 296902 h 342316"/>
              <a:gd name="connsiteX7" fmla="*/ 370198 w 442734"/>
              <a:gd name="connsiteY7" fmla="*/ 341352 h 342316"/>
              <a:gd name="connsiteX8" fmla="*/ 420998 w 442734"/>
              <a:gd name="connsiteY8" fmla="*/ 255627 h 342316"/>
              <a:gd name="connsiteX9" fmla="*/ 433698 w 442734"/>
              <a:gd name="connsiteY9" fmla="*/ 134977 h 342316"/>
              <a:gd name="connsiteX10" fmla="*/ 376548 w 442734"/>
              <a:gd name="connsiteY10" fmla="*/ 54015 h 342316"/>
              <a:gd name="connsiteX11" fmla="*/ 238435 w 442734"/>
              <a:gd name="connsiteY11" fmla="*/ 27027 h 342316"/>
              <a:gd name="connsiteX12" fmla="*/ 106673 w 442734"/>
              <a:gd name="connsiteY12" fmla="*/ 73065 h 342316"/>
              <a:gd name="connsiteX13" fmla="*/ 310 w 442734"/>
              <a:gd name="connsiteY13" fmla="*/ 201652 h 342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42734" h="342316">
                <a:moveTo>
                  <a:pt x="310" y="201652"/>
                </a:moveTo>
                <a:cubicBezTo>
                  <a:pt x="-4717" y="201652"/>
                  <a:pt x="52698" y="101640"/>
                  <a:pt x="76510" y="73065"/>
                </a:cubicBezTo>
                <a:cubicBezTo>
                  <a:pt x="100322" y="44490"/>
                  <a:pt x="106673" y="42108"/>
                  <a:pt x="143185" y="30202"/>
                </a:cubicBezTo>
                <a:cubicBezTo>
                  <a:pt x="179697" y="18296"/>
                  <a:pt x="249283" y="-6575"/>
                  <a:pt x="295585" y="1627"/>
                </a:cubicBezTo>
                <a:cubicBezTo>
                  <a:pt x="341887" y="9829"/>
                  <a:pt x="396656" y="42638"/>
                  <a:pt x="420998" y="79415"/>
                </a:cubicBezTo>
                <a:cubicBezTo>
                  <a:pt x="445340" y="116192"/>
                  <a:pt x="443752" y="186042"/>
                  <a:pt x="441635" y="222290"/>
                </a:cubicBezTo>
                <a:cubicBezTo>
                  <a:pt x="439518" y="258538"/>
                  <a:pt x="420204" y="277058"/>
                  <a:pt x="408298" y="296902"/>
                </a:cubicBezTo>
                <a:cubicBezTo>
                  <a:pt x="396392" y="316746"/>
                  <a:pt x="368081" y="348231"/>
                  <a:pt x="370198" y="341352"/>
                </a:cubicBezTo>
                <a:cubicBezTo>
                  <a:pt x="372315" y="334473"/>
                  <a:pt x="410415" y="290023"/>
                  <a:pt x="420998" y="255627"/>
                </a:cubicBezTo>
                <a:cubicBezTo>
                  <a:pt x="431581" y="221231"/>
                  <a:pt x="441106" y="168579"/>
                  <a:pt x="433698" y="134977"/>
                </a:cubicBezTo>
                <a:cubicBezTo>
                  <a:pt x="426290" y="101375"/>
                  <a:pt x="409092" y="72007"/>
                  <a:pt x="376548" y="54015"/>
                </a:cubicBezTo>
                <a:cubicBezTo>
                  <a:pt x="344004" y="36023"/>
                  <a:pt x="283414" y="23852"/>
                  <a:pt x="238435" y="27027"/>
                </a:cubicBezTo>
                <a:cubicBezTo>
                  <a:pt x="193456" y="30202"/>
                  <a:pt x="142656" y="45813"/>
                  <a:pt x="106673" y="73065"/>
                </a:cubicBezTo>
                <a:cubicBezTo>
                  <a:pt x="70690" y="100317"/>
                  <a:pt x="5337" y="201652"/>
                  <a:pt x="310" y="2016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: 図形 1327">
            <a:extLst>
              <a:ext uri="{FF2B5EF4-FFF2-40B4-BE49-F238E27FC236}">
                <a16:creationId xmlns:a16="http://schemas.microsoft.com/office/drawing/2014/main" id="{BDBFEAAC-C123-4A55-BAC9-742618931669}"/>
              </a:ext>
            </a:extLst>
          </p:cNvPr>
          <p:cNvSpPr/>
          <p:nvPr/>
        </p:nvSpPr>
        <p:spPr>
          <a:xfrm>
            <a:off x="5265389" y="7698498"/>
            <a:ext cx="341726" cy="313670"/>
          </a:xfrm>
          <a:custGeom>
            <a:avLst/>
            <a:gdLst>
              <a:gd name="connsiteX0" fmla="*/ 297211 w 341726"/>
              <a:gd name="connsiteY0" fmla="*/ 4052 h 313670"/>
              <a:gd name="connsiteX1" fmla="*/ 141636 w 341726"/>
              <a:gd name="connsiteY1" fmla="*/ 177090 h 313670"/>
              <a:gd name="connsiteX2" fmla="*/ 27336 w 341726"/>
              <a:gd name="connsiteY2" fmla="*/ 269165 h 313670"/>
              <a:gd name="connsiteX3" fmla="*/ 1936 w 341726"/>
              <a:gd name="connsiteY3" fmla="*/ 289802 h 313670"/>
              <a:gd name="connsiteX4" fmla="*/ 63849 w 341726"/>
              <a:gd name="connsiteY4" fmla="*/ 281865 h 313670"/>
              <a:gd name="connsiteX5" fmla="*/ 317849 w 341726"/>
              <a:gd name="connsiteY5" fmla="*/ 280277 h 313670"/>
              <a:gd name="connsiteX6" fmla="*/ 308324 w 341726"/>
              <a:gd name="connsiteY6" fmla="*/ 286627 h 313670"/>
              <a:gd name="connsiteX7" fmla="*/ 117824 w 341726"/>
              <a:gd name="connsiteY7" fmla="*/ 313615 h 313670"/>
              <a:gd name="connsiteX8" fmla="*/ 11461 w 341726"/>
              <a:gd name="connsiteY8" fmla="*/ 278690 h 313670"/>
              <a:gd name="connsiteX9" fmla="*/ 114649 w 341726"/>
              <a:gd name="connsiteY9" fmla="*/ 183440 h 313670"/>
              <a:gd name="connsiteX10" fmla="*/ 252761 w 341726"/>
              <a:gd name="connsiteY10" fmla="*/ 64377 h 313670"/>
              <a:gd name="connsiteX11" fmla="*/ 297211 w 341726"/>
              <a:gd name="connsiteY11" fmla="*/ 4052 h 313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1726" h="313670">
                <a:moveTo>
                  <a:pt x="297211" y="4052"/>
                </a:moveTo>
                <a:cubicBezTo>
                  <a:pt x="278690" y="22838"/>
                  <a:pt x="186615" y="132905"/>
                  <a:pt x="141636" y="177090"/>
                </a:cubicBezTo>
                <a:cubicBezTo>
                  <a:pt x="96657" y="221276"/>
                  <a:pt x="50619" y="250380"/>
                  <a:pt x="27336" y="269165"/>
                </a:cubicBezTo>
                <a:cubicBezTo>
                  <a:pt x="4053" y="287950"/>
                  <a:pt x="-4150" y="287685"/>
                  <a:pt x="1936" y="289802"/>
                </a:cubicBezTo>
                <a:cubicBezTo>
                  <a:pt x="8022" y="291919"/>
                  <a:pt x="11197" y="283452"/>
                  <a:pt x="63849" y="281865"/>
                </a:cubicBezTo>
                <a:cubicBezTo>
                  <a:pt x="116501" y="280278"/>
                  <a:pt x="277103" y="279483"/>
                  <a:pt x="317849" y="280277"/>
                </a:cubicBezTo>
                <a:cubicBezTo>
                  <a:pt x="358595" y="281071"/>
                  <a:pt x="341662" y="281071"/>
                  <a:pt x="308324" y="286627"/>
                </a:cubicBezTo>
                <a:cubicBezTo>
                  <a:pt x="274986" y="292183"/>
                  <a:pt x="167301" y="314938"/>
                  <a:pt x="117824" y="313615"/>
                </a:cubicBezTo>
                <a:cubicBezTo>
                  <a:pt x="68347" y="312292"/>
                  <a:pt x="11990" y="300386"/>
                  <a:pt x="11461" y="278690"/>
                </a:cubicBezTo>
                <a:cubicBezTo>
                  <a:pt x="10932" y="256994"/>
                  <a:pt x="74432" y="219159"/>
                  <a:pt x="114649" y="183440"/>
                </a:cubicBezTo>
                <a:cubicBezTo>
                  <a:pt x="154866" y="147721"/>
                  <a:pt x="224715" y="92423"/>
                  <a:pt x="252761" y="64377"/>
                </a:cubicBezTo>
                <a:cubicBezTo>
                  <a:pt x="280807" y="36331"/>
                  <a:pt x="315732" y="-14734"/>
                  <a:pt x="297211" y="40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: 図形 1328">
            <a:extLst>
              <a:ext uri="{FF2B5EF4-FFF2-40B4-BE49-F238E27FC236}">
                <a16:creationId xmlns:a16="http://schemas.microsoft.com/office/drawing/2014/main" id="{2635CD4B-D202-483F-808C-FE1214393AC9}"/>
              </a:ext>
            </a:extLst>
          </p:cNvPr>
          <p:cNvSpPr/>
          <p:nvPr/>
        </p:nvSpPr>
        <p:spPr>
          <a:xfrm>
            <a:off x="5157191" y="7961307"/>
            <a:ext cx="464532" cy="97686"/>
          </a:xfrm>
          <a:custGeom>
            <a:avLst/>
            <a:gdLst>
              <a:gd name="connsiteX0" fmla="*/ 597 w 464532"/>
              <a:gd name="connsiteY0" fmla="*/ 96843 h 97686"/>
              <a:gd name="connsiteX1" fmla="*/ 59334 w 464532"/>
              <a:gd name="connsiteY1" fmla="*/ 95256 h 97686"/>
              <a:gd name="connsiteX2" fmla="*/ 443509 w 464532"/>
              <a:gd name="connsiteY2" fmla="*/ 95256 h 97686"/>
              <a:gd name="connsiteX3" fmla="*/ 416522 w 464532"/>
              <a:gd name="connsiteY3" fmla="*/ 87318 h 97686"/>
              <a:gd name="connsiteX4" fmla="*/ 438747 w 464532"/>
              <a:gd name="connsiteY4" fmla="*/ 6 h 97686"/>
              <a:gd name="connsiteX5" fmla="*/ 440334 w 464532"/>
              <a:gd name="connsiteY5" fmla="*/ 92081 h 97686"/>
              <a:gd name="connsiteX6" fmla="*/ 380009 w 464532"/>
              <a:gd name="connsiteY6" fmla="*/ 87318 h 97686"/>
              <a:gd name="connsiteX7" fmla="*/ 305397 w 464532"/>
              <a:gd name="connsiteY7" fmla="*/ 85731 h 97686"/>
              <a:gd name="connsiteX8" fmla="*/ 597 w 464532"/>
              <a:gd name="connsiteY8" fmla="*/ 96843 h 97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4532" h="97686">
                <a:moveTo>
                  <a:pt x="597" y="96843"/>
                </a:moveTo>
                <a:cubicBezTo>
                  <a:pt x="-6944" y="96181"/>
                  <a:pt x="59334" y="95256"/>
                  <a:pt x="59334" y="95256"/>
                </a:cubicBezTo>
                <a:lnTo>
                  <a:pt x="443509" y="95256"/>
                </a:lnTo>
                <a:cubicBezTo>
                  <a:pt x="503040" y="93933"/>
                  <a:pt x="417316" y="103193"/>
                  <a:pt x="416522" y="87318"/>
                </a:cubicBezTo>
                <a:cubicBezTo>
                  <a:pt x="415728" y="71443"/>
                  <a:pt x="434778" y="-788"/>
                  <a:pt x="438747" y="6"/>
                </a:cubicBezTo>
                <a:cubicBezTo>
                  <a:pt x="442716" y="800"/>
                  <a:pt x="450124" y="77529"/>
                  <a:pt x="440334" y="92081"/>
                </a:cubicBezTo>
                <a:cubicBezTo>
                  <a:pt x="430544" y="106633"/>
                  <a:pt x="402498" y="88376"/>
                  <a:pt x="380009" y="87318"/>
                </a:cubicBezTo>
                <a:cubicBezTo>
                  <a:pt x="357520" y="86260"/>
                  <a:pt x="367839" y="84408"/>
                  <a:pt x="305397" y="85731"/>
                </a:cubicBezTo>
                <a:cubicBezTo>
                  <a:pt x="242955" y="87054"/>
                  <a:pt x="124157" y="91155"/>
                  <a:pt x="597" y="968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: 図形 1329">
            <a:extLst>
              <a:ext uri="{FF2B5EF4-FFF2-40B4-BE49-F238E27FC236}">
                <a16:creationId xmlns:a16="http://schemas.microsoft.com/office/drawing/2014/main" id="{48715D24-ECD8-4F24-8033-6F0C4AD7C6AA}"/>
              </a:ext>
            </a:extLst>
          </p:cNvPr>
          <p:cNvSpPr/>
          <p:nvPr/>
        </p:nvSpPr>
        <p:spPr>
          <a:xfrm>
            <a:off x="3441691" y="8080140"/>
            <a:ext cx="209892" cy="320219"/>
          </a:xfrm>
          <a:custGeom>
            <a:avLst/>
            <a:gdLst>
              <a:gd name="connsiteX0" fmla="*/ 9 w 209892"/>
              <a:gd name="connsiteY0" fmla="*/ 136760 h 320219"/>
              <a:gd name="connsiteX1" fmla="*/ 31759 w 209892"/>
              <a:gd name="connsiteY1" fmla="*/ 278048 h 320219"/>
              <a:gd name="connsiteX2" fmla="*/ 61922 w 209892"/>
              <a:gd name="connsiteY2" fmla="*/ 181210 h 320219"/>
              <a:gd name="connsiteX3" fmla="*/ 96847 w 209892"/>
              <a:gd name="connsiteY3" fmla="*/ 9760 h 320219"/>
              <a:gd name="connsiteX4" fmla="*/ 119072 w 209892"/>
              <a:gd name="connsiteY4" fmla="*/ 36748 h 320219"/>
              <a:gd name="connsiteX5" fmla="*/ 152409 w 209892"/>
              <a:gd name="connsiteY5" fmla="*/ 166923 h 320219"/>
              <a:gd name="connsiteX6" fmla="*/ 179397 w 209892"/>
              <a:gd name="connsiteY6" fmla="*/ 101835 h 320219"/>
              <a:gd name="connsiteX7" fmla="*/ 209559 w 209892"/>
              <a:gd name="connsiteY7" fmla="*/ 203435 h 320219"/>
              <a:gd name="connsiteX8" fmla="*/ 158759 w 209892"/>
              <a:gd name="connsiteY8" fmla="*/ 319323 h 320219"/>
              <a:gd name="connsiteX9" fmla="*/ 187334 w 209892"/>
              <a:gd name="connsiteY9" fmla="*/ 138348 h 320219"/>
              <a:gd name="connsiteX10" fmla="*/ 153997 w 209892"/>
              <a:gd name="connsiteY10" fmla="*/ 185973 h 320219"/>
              <a:gd name="connsiteX11" fmla="*/ 101609 w 209892"/>
              <a:gd name="connsiteY11" fmla="*/ 63735 h 320219"/>
              <a:gd name="connsiteX12" fmla="*/ 34934 w 209892"/>
              <a:gd name="connsiteY12" fmla="*/ 287573 h 320219"/>
              <a:gd name="connsiteX13" fmla="*/ 9 w 209892"/>
              <a:gd name="connsiteY13" fmla="*/ 136760 h 320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892" h="320219">
                <a:moveTo>
                  <a:pt x="9" y="136760"/>
                </a:moveTo>
                <a:cubicBezTo>
                  <a:pt x="-520" y="135173"/>
                  <a:pt x="21440" y="270640"/>
                  <a:pt x="31759" y="278048"/>
                </a:cubicBezTo>
                <a:cubicBezTo>
                  <a:pt x="42078" y="285456"/>
                  <a:pt x="51074" y="225925"/>
                  <a:pt x="61922" y="181210"/>
                </a:cubicBezTo>
                <a:cubicBezTo>
                  <a:pt x="72770" y="136495"/>
                  <a:pt x="87322" y="33837"/>
                  <a:pt x="96847" y="9760"/>
                </a:cubicBezTo>
                <a:cubicBezTo>
                  <a:pt x="106372" y="-14317"/>
                  <a:pt x="109812" y="10554"/>
                  <a:pt x="119072" y="36748"/>
                </a:cubicBezTo>
                <a:cubicBezTo>
                  <a:pt x="128332" y="62942"/>
                  <a:pt x="142355" y="156075"/>
                  <a:pt x="152409" y="166923"/>
                </a:cubicBezTo>
                <a:cubicBezTo>
                  <a:pt x="162463" y="177771"/>
                  <a:pt x="169872" y="95750"/>
                  <a:pt x="179397" y="101835"/>
                </a:cubicBezTo>
                <a:cubicBezTo>
                  <a:pt x="188922" y="107920"/>
                  <a:pt x="212999" y="167187"/>
                  <a:pt x="209559" y="203435"/>
                </a:cubicBezTo>
                <a:cubicBezTo>
                  <a:pt x="206119" y="239683"/>
                  <a:pt x="162463" y="330171"/>
                  <a:pt x="158759" y="319323"/>
                </a:cubicBezTo>
                <a:cubicBezTo>
                  <a:pt x="155055" y="308475"/>
                  <a:pt x="188128" y="160573"/>
                  <a:pt x="187334" y="138348"/>
                </a:cubicBezTo>
                <a:cubicBezTo>
                  <a:pt x="186540" y="116123"/>
                  <a:pt x="168285" y="198409"/>
                  <a:pt x="153997" y="185973"/>
                </a:cubicBezTo>
                <a:cubicBezTo>
                  <a:pt x="139710" y="173538"/>
                  <a:pt x="121453" y="46802"/>
                  <a:pt x="101609" y="63735"/>
                </a:cubicBezTo>
                <a:cubicBezTo>
                  <a:pt x="81765" y="80668"/>
                  <a:pt x="51867" y="270640"/>
                  <a:pt x="34934" y="287573"/>
                </a:cubicBezTo>
                <a:cubicBezTo>
                  <a:pt x="18001" y="304506"/>
                  <a:pt x="538" y="138347"/>
                  <a:pt x="9" y="1367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: 図形 1330">
            <a:extLst>
              <a:ext uri="{FF2B5EF4-FFF2-40B4-BE49-F238E27FC236}">
                <a16:creationId xmlns:a16="http://schemas.microsoft.com/office/drawing/2014/main" id="{A01013DE-017C-4436-AC71-38F72544DA2B}"/>
              </a:ext>
            </a:extLst>
          </p:cNvPr>
          <p:cNvSpPr/>
          <p:nvPr/>
        </p:nvSpPr>
        <p:spPr>
          <a:xfrm>
            <a:off x="3619434" y="8253056"/>
            <a:ext cx="835204" cy="272228"/>
          </a:xfrm>
          <a:custGeom>
            <a:avLst/>
            <a:gdLst>
              <a:gd name="connsiteX0" fmla="*/ 66 w 835204"/>
              <a:gd name="connsiteY0" fmla="*/ 63857 h 272228"/>
              <a:gd name="connsiteX1" fmla="*/ 212791 w 835204"/>
              <a:gd name="connsiteY1" fmla="*/ 78144 h 272228"/>
              <a:gd name="connsiteX2" fmla="*/ 254066 w 835204"/>
              <a:gd name="connsiteY2" fmla="*/ 98782 h 272228"/>
              <a:gd name="connsiteX3" fmla="*/ 284229 w 835204"/>
              <a:gd name="connsiteY3" fmla="*/ 357 h 272228"/>
              <a:gd name="connsiteX4" fmla="*/ 447741 w 835204"/>
              <a:gd name="connsiteY4" fmla="*/ 63857 h 272228"/>
              <a:gd name="connsiteX5" fmla="*/ 501716 w 835204"/>
              <a:gd name="connsiteY5" fmla="*/ 13057 h 272228"/>
              <a:gd name="connsiteX6" fmla="*/ 614429 w 835204"/>
              <a:gd name="connsiteY6" fmla="*/ 105132 h 272228"/>
              <a:gd name="connsiteX7" fmla="*/ 738254 w 835204"/>
              <a:gd name="connsiteY7" fmla="*/ 36869 h 272228"/>
              <a:gd name="connsiteX8" fmla="*/ 789054 w 835204"/>
              <a:gd name="connsiteY8" fmla="*/ 138469 h 272228"/>
              <a:gd name="connsiteX9" fmla="*/ 835091 w 835204"/>
              <a:gd name="connsiteY9" fmla="*/ 271819 h 272228"/>
              <a:gd name="connsiteX10" fmla="*/ 800166 w 835204"/>
              <a:gd name="connsiteY10" fmla="*/ 176569 h 272228"/>
              <a:gd name="connsiteX11" fmla="*/ 741429 w 835204"/>
              <a:gd name="connsiteY11" fmla="*/ 76557 h 272228"/>
              <a:gd name="connsiteX12" fmla="*/ 627129 w 835204"/>
              <a:gd name="connsiteY12" fmla="*/ 124182 h 272228"/>
              <a:gd name="connsiteX13" fmla="*/ 569979 w 835204"/>
              <a:gd name="connsiteY13" fmla="*/ 108307 h 272228"/>
              <a:gd name="connsiteX14" fmla="*/ 500129 w 835204"/>
              <a:gd name="connsiteY14" fmla="*/ 51157 h 272228"/>
              <a:gd name="connsiteX15" fmla="*/ 387416 w 835204"/>
              <a:gd name="connsiteY15" fmla="*/ 59094 h 272228"/>
              <a:gd name="connsiteX16" fmla="*/ 282641 w 835204"/>
              <a:gd name="connsiteY16" fmla="*/ 38457 h 272228"/>
              <a:gd name="connsiteX17" fmla="*/ 236604 w 835204"/>
              <a:gd name="connsiteY17" fmla="*/ 105132 h 272228"/>
              <a:gd name="connsiteX18" fmla="*/ 66 w 835204"/>
              <a:gd name="connsiteY18" fmla="*/ 63857 h 272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35204" h="272228">
                <a:moveTo>
                  <a:pt x="66" y="63857"/>
                </a:moveTo>
                <a:cubicBezTo>
                  <a:pt x="-3903" y="59359"/>
                  <a:pt x="170458" y="72323"/>
                  <a:pt x="212791" y="78144"/>
                </a:cubicBezTo>
                <a:cubicBezTo>
                  <a:pt x="255124" y="83965"/>
                  <a:pt x="242160" y="111746"/>
                  <a:pt x="254066" y="98782"/>
                </a:cubicBezTo>
                <a:cubicBezTo>
                  <a:pt x="265972" y="85818"/>
                  <a:pt x="251950" y="6178"/>
                  <a:pt x="284229" y="357"/>
                </a:cubicBezTo>
                <a:cubicBezTo>
                  <a:pt x="316508" y="-5464"/>
                  <a:pt x="411493" y="61740"/>
                  <a:pt x="447741" y="63857"/>
                </a:cubicBezTo>
                <a:cubicBezTo>
                  <a:pt x="483989" y="65974"/>
                  <a:pt x="473935" y="6178"/>
                  <a:pt x="501716" y="13057"/>
                </a:cubicBezTo>
                <a:cubicBezTo>
                  <a:pt x="529497" y="19936"/>
                  <a:pt x="575006" y="101163"/>
                  <a:pt x="614429" y="105132"/>
                </a:cubicBezTo>
                <a:cubicBezTo>
                  <a:pt x="653852" y="109101"/>
                  <a:pt x="709150" y="31313"/>
                  <a:pt x="738254" y="36869"/>
                </a:cubicBezTo>
                <a:cubicBezTo>
                  <a:pt x="767358" y="42425"/>
                  <a:pt x="772914" y="99311"/>
                  <a:pt x="789054" y="138469"/>
                </a:cubicBezTo>
                <a:cubicBezTo>
                  <a:pt x="805194" y="177627"/>
                  <a:pt x="833239" y="265469"/>
                  <a:pt x="835091" y="271819"/>
                </a:cubicBezTo>
                <a:cubicBezTo>
                  <a:pt x="836943" y="278169"/>
                  <a:pt x="815776" y="209113"/>
                  <a:pt x="800166" y="176569"/>
                </a:cubicBezTo>
                <a:cubicBezTo>
                  <a:pt x="784556" y="144025"/>
                  <a:pt x="770268" y="85288"/>
                  <a:pt x="741429" y="76557"/>
                </a:cubicBezTo>
                <a:cubicBezTo>
                  <a:pt x="712590" y="67826"/>
                  <a:pt x="655704" y="118890"/>
                  <a:pt x="627129" y="124182"/>
                </a:cubicBezTo>
                <a:cubicBezTo>
                  <a:pt x="598554" y="129474"/>
                  <a:pt x="591146" y="120478"/>
                  <a:pt x="569979" y="108307"/>
                </a:cubicBezTo>
                <a:cubicBezTo>
                  <a:pt x="548812" y="96136"/>
                  <a:pt x="530556" y="59359"/>
                  <a:pt x="500129" y="51157"/>
                </a:cubicBezTo>
                <a:cubicBezTo>
                  <a:pt x="469702" y="42955"/>
                  <a:pt x="423664" y="61211"/>
                  <a:pt x="387416" y="59094"/>
                </a:cubicBezTo>
                <a:cubicBezTo>
                  <a:pt x="351168" y="56977"/>
                  <a:pt x="307776" y="30784"/>
                  <a:pt x="282641" y="38457"/>
                </a:cubicBezTo>
                <a:cubicBezTo>
                  <a:pt x="257506" y="46130"/>
                  <a:pt x="282112" y="99311"/>
                  <a:pt x="236604" y="105132"/>
                </a:cubicBezTo>
                <a:cubicBezTo>
                  <a:pt x="191096" y="110953"/>
                  <a:pt x="4035" y="68355"/>
                  <a:pt x="66" y="638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: 図形 1331">
            <a:extLst>
              <a:ext uri="{FF2B5EF4-FFF2-40B4-BE49-F238E27FC236}">
                <a16:creationId xmlns:a16="http://schemas.microsoft.com/office/drawing/2014/main" id="{E4658ACD-A3C5-41B6-8678-EE69643C08D4}"/>
              </a:ext>
            </a:extLst>
          </p:cNvPr>
          <p:cNvSpPr/>
          <p:nvPr/>
        </p:nvSpPr>
        <p:spPr>
          <a:xfrm>
            <a:off x="4424788" y="8387662"/>
            <a:ext cx="151401" cy="116624"/>
          </a:xfrm>
          <a:custGeom>
            <a:avLst/>
            <a:gdLst>
              <a:gd name="connsiteX0" fmla="*/ 7512 w 151401"/>
              <a:gd name="connsiteY0" fmla="*/ 116576 h 116624"/>
              <a:gd name="connsiteX1" fmla="*/ 12275 w 151401"/>
              <a:gd name="connsiteY1" fmla="*/ 35613 h 116624"/>
              <a:gd name="connsiteX2" fmla="*/ 144037 w 151401"/>
              <a:gd name="connsiteY2" fmla="*/ 26088 h 116624"/>
              <a:gd name="connsiteX3" fmla="*/ 136100 w 151401"/>
              <a:gd name="connsiteY3" fmla="*/ 81651 h 116624"/>
              <a:gd name="connsiteX4" fmla="*/ 148800 w 151401"/>
              <a:gd name="connsiteY4" fmla="*/ 94351 h 116624"/>
              <a:gd name="connsiteX5" fmla="*/ 129750 w 151401"/>
              <a:gd name="connsiteY5" fmla="*/ 3863 h 116624"/>
              <a:gd name="connsiteX6" fmla="*/ 28150 w 151401"/>
              <a:gd name="connsiteY6" fmla="*/ 22913 h 116624"/>
              <a:gd name="connsiteX7" fmla="*/ 7512 w 151401"/>
              <a:gd name="connsiteY7" fmla="*/ 116576 h 116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1401" h="116624">
                <a:moveTo>
                  <a:pt x="7512" y="116576"/>
                </a:moveTo>
                <a:cubicBezTo>
                  <a:pt x="4866" y="118693"/>
                  <a:pt x="-10479" y="50694"/>
                  <a:pt x="12275" y="35613"/>
                </a:cubicBezTo>
                <a:cubicBezTo>
                  <a:pt x="35029" y="20532"/>
                  <a:pt x="123400" y="18415"/>
                  <a:pt x="144037" y="26088"/>
                </a:cubicBezTo>
                <a:cubicBezTo>
                  <a:pt x="164674" y="33761"/>
                  <a:pt x="135306" y="70274"/>
                  <a:pt x="136100" y="81651"/>
                </a:cubicBezTo>
                <a:cubicBezTo>
                  <a:pt x="136894" y="93028"/>
                  <a:pt x="149858" y="107316"/>
                  <a:pt x="148800" y="94351"/>
                </a:cubicBezTo>
                <a:cubicBezTo>
                  <a:pt x="147742" y="81386"/>
                  <a:pt x="149858" y="15769"/>
                  <a:pt x="129750" y="3863"/>
                </a:cubicBezTo>
                <a:cubicBezTo>
                  <a:pt x="109642" y="-8043"/>
                  <a:pt x="48258" y="10213"/>
                  <a:pt x="28150" y="22913"/>
                </a:cubicBezTo>
                <a:cubicBezTo>
                  <a:pt x="8042" y="35613"/>
                  <a:pt x="10158" y="114459"/>
                  <a:pt x="7512" y="11657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: 図形 1332">
            <a:extLst>
              <a:ext uri="{FF2B5EF4-FFF2-40B4-BE49-F238E27FC236}">
                <a16:creationId xmlns:a16="http://schemas.microsoft.com/office/drawing/2014/main" id="{B09D28F4-8DA2-4288-AE7F-93A73B521639}"/>
              </a:ext>
            </a:extLst>
          </p:cNvPr>
          <p:cNvSpPr/>
          <p:nvPr/>
        </p:nvSpPr>
        <p:spPr>
          <a:xfrm>
            <a:off x="4592394" y="8019625"/>
            <a:ext cx="90625" cy="500490"/>
          </a:xfrm>
          <a:custGeom>
            <a:avLst/>
            <a:gdLst>
              <a:gd name="connsiteX0" fmla="*/ 244 w 90625"/>
              <a:gd name="connsiteY0" fmla="*/ 500488 h 500490"/>
              <a:gd name="connsiteX1" fmla="*/ 16119 w 90625"/>
              <a:gd name="connsiteY1" fmla="*/ 373488 h 500490"/>
              <a:gd name="connsiteX2" fmla="*/ 85969 w 90625"/>
              <a:gd name="connsiteY2" fmla="*/ 356025 h 500490"/>
              <a:gd name="connsiteX3" fmla="*/ 79619 w 90625"/>
              <a:gd name="connsiteY3" fmla="*/ 333800 h 500490"/>
              <a:gd name="connsiteX4" fmla="*/ 43106 w 90625"/>
              <a:gd name="connsiteY4" fmla="*/ 321100 h 500490"/>
              <a:gd name="connsiteX5" fmla="*/ 71681 w 90625"/>
              <a:gd name="connsiteY5" fmla="*/ 286175 h 500490"/>
              <a:gd name="connsiteX6" fmla="*/ 84381 w 90625"/>
              <a:gd name="connsiteY6" fmla="*/ 175050 h 500490"/>
              <a:gd name="connsiteX7" fmla="*/ 85969 w 90625"/>
              <a:gd name="connsiteY7" fmla="*/ 425 h 500490"/>
              <a:gd name="connsiteX8" fmla="*/ 60569 w 90625"/>
              <a:gd name="connsiteY8" fmla="*/ 229025 h 500490"/>
              <a:gd name="connsiteX9" fmla="*/ 63744 w 90625"/>
              <a:gd name="connsiteY9" fmla="*/ 297288 h 500490"/>
              <a:gd name="connsiteX10" fmla="*/ 49456 w 90625"/>
              <a:gd name="connsiteY10" fmla="*/ 332213 h 500490"/>
              <a:gd name="connsiteX11" fmla="*/ 31994 w 90625"/>
              <a:gd name="connsiteY11" fmla="*/ 346500 h 500490"/>
              <a:gd name="connsiteX12" fmla="*/ 8181 w 90625"/>
              <a:gd name="connsiteY12" fmla="*/ 370313 h 500490"/>
              <a:gd name="connsiteX13" fmla="*/ 244 w 90625"/>
              <a:gd name="connsiteY13" fmla="*/ 500488 h 500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0625" h="500490">
                <a:moveTo>
                  <a:pt x="244" y="500488"/>
                </a:moveTo>
                <a:cubicBezTo>
                  <a:pt x="1567" y="501017"/>
                  <a:pt x="1832" y="397565"/>
                  <a:pt x="16119" y="373488"/>
                </a:cubicBezTo>
                <a:cubicBezTo>
                  <a:pt x="30406" y="349411"/>
                  <a:pt x="75386" y="362640"/>
                  <a:pt x="85969" y="356025"/>
                </a:cubicBezTo>
                <a:cubicBezTo>
                  <a:pt x="96552" y="349410"/>
                  <a:pt x="86763" y="339621"/>
                  <a:pt x="79619" y="333800"/>
                </a:cubicBezTo>
                <a:cubicBezTo>
                  <a:pt x="72475" y="327979"/>
                  <a:pt x="44429" y="329037"/>
                  <a:pt x="43106" y="321100"/>
                </a:cubicBezTo>
                <a:cubicBezTo>
                  <a:pt x="41783" y="313163"/>
                  <a:pt x="64802" y="310517"/>
                  <a:pt x="71681" y="286175"/>
                </a:cubicBezTo>
                <a:cubicBezTo>
                  <a:pt x="78560" y="261833"/>
                  <a:pt x="82000" y="222675"/>
                  <a:pt x="84381" y="175050"/>
                </a:cubicBezTo>
                <a:cubicBezTo>
                  <a:pt x="86762" y="127425"/>
                  <a:pt x="89938" y="-8571"/>
                  <a:pt x="85969" y="425"/>
                </a:cubicBezTo>
                <a:cubicBezTo>
                  <a:pt x="82000" y="9421"/>
                  <a:pt x="64273" y="179548"/>
                  <a:pt x="60569" y="229025"/>
                </a:cubicBezTo>
                <a:cubicBezTo>
                  <a:pt x="56865" y="278502"/>
                  <a:pt x="65596" y="280090"/>
                  <a:pt x="63744" y="297288"/>
                </a:cubicBezTo>
                <a:cubicBezTo>
                  <a:pt x="61892" y="314486"/>
                  <a:pt x="54748" y="324011"/>
                  <a:pt x="49456" y="332213"/>
                </a:cubicBezTo>
                <a:cubicBezTo>
                  <a:pt x="44164" y="340415"/>
                  <a:pt x="38873" y="340150"/>
                  <a:pt x="31994" y="346500"/>
                </a:cubicBezTo>
                <a:cubicBezTo>
                  <a:pt x="25115" y="352850"/>
                  <a:pt x="13208" y="344384"/>
                  <a:pt x="8181" y="370313"/>
                </a:cubicBezTo>
                <a:cubicBezTo>
                  <a:pt x="3154" y="396242"/>
                  <a:pt x="-1079" y="499959"/>
                  <a:pt x="244" y="5004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: 図形 1333">
            <a:extLst>
              <a:ext uri="{FF2B5EF4-FFF2-40B4-BE49-F238E27FC236}">
                <a16:creationId xmlns:a16="http://schemas.microsoft.com/office/drawing/2014/main" id="{B2AD7219-5738-4AAB-8CC5-14D332DF8227}"/>
              </a:ext>
            </a:extLst>
          </p:cNvPr>
          <p:cNvSpPr/>
          <p:nvPr/>
        </p:nvSpPr>
        <p:spPr>
          <a:xfrm>
            <a:off x="4684338" y="8007247"/>
            <a:ext cx="364630" cy="434021"/>
          </a:xfrm>
          <a:custGeom>
            <a:avLst/>
            <a:gdLst>
              <a:gd name="connsiteX0" fmla="*/ 36887 w 364630"/>
              <a:gd name="connsiteY0" fmla="*/ 103 h 434021"/>
              <a:gd name="connsiteX1" fmla="*/ 19425 w 364630"/>
              <a:gd name="connsiteY1" fmla="*/ 271566 h 434021"/>
              <a:gd name="connsiteX2" fmla="*/ 16250 w 364630"/>
              <a:gd name="connsiteY2" fmla="*/ 298553 h 434021"/>
              <a:gd name="connsiteX3" fmla="*/ 44825 w 364630"/>
              <a:gd name="connsiteY3" fmla="*/ 317603 h 434021"/>
              <a:gd name="connsiteX4" fmla="*/ 73400 w 364630"/>
              <a:gd name="connsiteY4" fmla="*/ 358878 h 434021"/>
              <a:gd name="connsiteX5" fmla="*/ 84512 w 364630"/>
              <a:gd name="connsiteY5" fmla="*/ 381103 h 434021"/>
              <a:gd name="connsiteX6" fmla="*/ 95625 w 364630"/>
              <a:gd name="connsiteY6" fmla="*/ 412853 h 434021"/>
              <a:gd name="connsiteX7" fmla="*/ 144837 w 364630"/>
              <a:gd name="connsiteY7" fmla="*/ 377928 h 434021"/>
              <a:gd name="connsiteX8" fmla="*/ 198812 w 364630"/>
              <a:gd name="connsiteY8" fmla="*/ 417616 h 434021"/>
              <a:gd name="connsiteX9" fmla="*/ 197225 w 364630"/>
              <a:gd name="connsiteY9" fmla="*/ 365228 h 434021"/>
              <a:gd name="connsiteX10" fmla="*/ 284537 w 364630"/>
              <a:gd name="connsiteY10" fmla="*/ 331891 h 434021"/>
              <a:gd name="connsiteX11" fmla="*/ 360737 w 364630"/>
              <a:gd name="connsiteY11" fmla="*/ 392216 h 434021"/>
              <a:gd name="connsiteX12" fmla="*/ 340100 w 364630"/>
              <a:gd name="connsiteY12" fmla="*/ 384278 h 434021"/>
              <a:gd name="connsiteX13" fmla="*/ 225800 w 364630"/>
              <a:gd name="connsiteY13" fmla="*/ 366816 h 434021"/>
              <a:gd name="connsiteX14" fmla="*/ 175000 w 364630"/>
              <a:gd name="connsiteY14" fmla="*/ 425553 h 434021"/>
              <a:gd name="connsiteX15" fmla="*/ 65462 w 364630"/>
              <a:gd name="connsiteY15" fmla="*/ 425553 h 434021"/>
              <a:gd name="connsiteX16" fmla="*/ 55937 w 364630"/>
              <a:gd name="connsiteY16" fmla="*/ 349353 h 434021"/>
              <a:gd name="connsiteX17" fmla="*/ 1962 w 364630"/>
              <a:gd name="connsiteY17" fmla="*/ 308078 h 434021"/>
              <a:gd name="connsiteX18" fmla="*/ 11487 w 364630"/>
              <a:gd name="connsiteY18" fmla="*/ 239816 h 434021"/>
              <a:gd name="connsiteX19" fmla="*/ 36887 w 364630"/>
              <a:gd name="connsiteY19" fmla="*/ 103 h 434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64630" h="434021">
                <a:moveTo>
                  <a:pt x="36887" y="103"/>
                </a:moveTo>
                <a:cubicBezTo>
                  <a:pt x="38210" y="5395"/>
                  <a:pt x="22864" y="221824"/>
                  <a:pt x="19425" y="271566"/>
                </a:cubicBezTo>
                <a:cubicBezTo>
                  <a:pt x="15985" y="321308"/>
                  <a:pt x="12017" y="290880"/>
                  <a:pt x="16250" y="298553"/>
                </a:cubicBezTo>
                <a:cubicBezTo>
                  <a:pt x="20483" y="306226"/>
                  <a:pt x="35300" y="307549"/>
                  <a:pt x="44825" y="317603"/>
                </a:cubicBezTo>
                <a:cubicBezTo>
                  <a:pt x="54350" y="327657"/>
                  <a:pt x="66786" y="348295"/>
                  <a:pt x="73400" y="358878"/>
                </a:cubicBezTo>
                <a:cubicBezTo>
                  <a:pt x="80014" y="369461"/>
                  <a:pt x="80808" y="372107"/>
                  <a:pt x="84512" y="381103"/>
                </a:cubicBezTo>
                <a:cubicBezTo>
                  <a:pt x="88216" y="390099"/>
                  <a:pt x="85571" y="413382"/>
                  <a:pt x="95625" y="412853"/>
                </a:cubicBezTo>
                <a:cubicBezTo>
                  <a:pt x="105679" y="412324"/>
                  <a:pt x="127639" y="377134"/>
                  <a:pt x="144837" y="377928"/>
                </a:cubicBezTo>
                <a:cubicBezTo>
                  <a:pt x="162035" y="378722"/>
                  <a:pt x="190081" y="419733"/>
                  <a:pt x="198812" y="417616"/>
                </a:cubicBezTo>
                <a:cubicBezTo>
                  <a:pt x="207543" y="415499"/>
                  <a:pt x="182938" y="379515"/>
                  <a:pt x="197225" y="365228"/>
                </a:cubicBezTo>
                <a:cubicBezTo>
                  <a:pt x="211512" y="350941"/>
                  <a:pt x="257285" y="327393"/>
                  <a:pt x="284537" y="331891"/>
                </a:cubicBezTo>
                <a:cubicBezTo>
                  <a:pt x="311789" y="336389"/>
                  <a:pt x="360737" y="392216"/>
                  <a:pt x="360737" y="392216"/>
                </a:cubicBezTo>
                <a:cubicBezTo>
                  <a:pt x="369997" y="400947"/>
                  <a:pt x="362590" y="388511"/>
                  <a:pt x="340100" y="384278"/>
                </a:cubicBezTo>
                <a:cubicBezTo>
                  <a:pt x="317610" y="380045"/>
                  <a:pt x="253317" y="359937"/>
                  <a:pt x="225800" y="366816"/>
                </a:cubicBezTo>
                <a:cubicBezTo>
                  <a:pt x="198283" y="373695"/>
                  <a:pt x="201723" y="415764"/>
                  <a:pt x="175000" y="425553"/>
                </a:cubicBezTo>
                <a:cubicBezTo>
                  <a:pt x="148277" y="435343"/>
                  <a:pt x="85306" y="438253"/>
                  <a:pt x="65462" y="425553"/>
                </a:cubicBezTo>
                <a:cubicBezTo>
                  <a:pt x="45618" y="412853"/>
                  <a:pt x="66520" y="368932"/>
                  <a:pt x="55937" y="349353"/>
                </a:cubicBezTo>
                <a:cubicBezTo>
                  <a:pt x="45354" y="329774"/>
                  <a:pt x="9370" y="326334"/>
                  <a:pt x="1962" y="308078"/>
                </a:cubicBezTo>
                <a:cubicBezTo>
                  <a:pt x="-5446" y="289822"/>
                  <a:pt x="10429" y="286383"/>
                  <a:pt x="11487" y="239816"/>
                </a:cubicBezTo>
                <a:cubicBezTo>
                  <a:pt x="12545" y="193249"/>
                  <a:pt x="35564" y="-5189"/>
                  <a:pt x="36887" y="1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: 図形 1334">
            <a:extLst>
              <a:ext uri="{FF2B5EF4-FFF2-40B4-BE49-F238E27FC236}">
                <a16:creationId xmlns:a16="http://schemas.microsoft.com/office/drawing/2014/main" id="{8DC8D2D6-B75F-48FE-957A-3F682A0F86E2}"/>
              </a:ext>
            </a:extLst>
          </p:cNvPr>
          <p:cNvSpPr/>
          <p:nvPr/>
        </p:nvSpPr>
        <p:spPr>
          <a:xfrm>
            <a:off x="5002692" y="8226414"/>
            <a:ext cx="228934" cy="187764"/>
          </a:xfrm>
          <a:custGeom>
            <a:avLst/>
            <a:gdLst>
              <a:gd name="connsiteX0" fmla="*/ 1108 w 228934"/>
              <a:gd name="connsiteY0" fmla="*/ 160349 h 187764"/>
              <a:gd name="connsiteX1" fmla="*/ 53496 w 228934"/>
              <a:gd name="connsiteY1" fmla="*/ 71449 h 187764"/>
              <a:gd name="connsiteX2" fmla="*/ 101121 w 228934"/>
              <a:gd name="connsiteY2" fmla="*/ 53986 h 187764"/>
              <a:gd name="connsiteX3" fmla="*/ 107471 w 228934"/>
              <a:gd name="connsiteY3" fmla="*/ 11 h 187764"/>
              <a:gd name="connsiteX4" fmla="*/ 178908 w 228934"/>
              <a:gd name="connsiteY4" fmla="*/ 49224 h 187764"/>
              <a:gd name="connsiteX5" fmla="*/ 204308 w 228934"/>
              <a:gd name="connsiteY5" fmla="*/ 55574 h 187764"/>
              <a:gd name="connsiteX6" fmla="*/ 228121 w 228934"/>
              <a:gd name="connsiteY6" fmla="*/ 111136 h 187764"/>
              <a:gd name="connsiteX7" fmla="*/ 221771 w 228934"/>
              <a:gd name="connsiteY7" fmla="*/ 187336 h 187764"/>
              <a:gd name="connsiteX8" fmla="*/ 205896 w 228934"/>
              <a:gd name="connsiteY8" fmla="*/ 74624 h 187764"/>
              <a:gd name="connsiteX9" fmla="*/ 113821 w 228934"/>
              <a:gd name="connsiteY9" fmla="*/ 28586 h 187764"/>
              <a:gd name="connsiteX10" fmla="*/ 23333 w 228934"/>
              <a:gd name="connsiteY10" fmla="*/ 58749 h 187764"/>
              <a:gd name="connsiteX11" fmla="*/ 16983 w 228934"/>
              <a:gd name="connsiteY11" fmla="*/ 71449 h 187764"/>
              <a:gd name="connsiteX12" fmla="*/ 1108 w 228934"/>
              <a:gd name="connsiteY12" fmla="*/ 160349 h 187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934" h="187764">
                <a:moveTo>
                  <a:pt x="1108" y="160349"/>
                </a:moveTo>
                <a:cubicBezTo>
                  <a:pt x="7193" y="160349"/>
                  <a:pt x="36827" y="89176"/>
                  <a:pt x="53496" y="71449"/>
                </a:cubicBezTo>
                <a:cubicBezTo>
                  <a:pt x="70165" y="53722"/>
                  <a:pt x="92125" y="65892"/>
                  <a:pt x="101121" y="53986"/>
                </a:cubicBezTo>
                <a:cubicBezTo>
                  <a:pt x="110117" y="42080"/>
                  <a:pt x="94507" y="805"/>
                  <a:pt x="107471" y="11"/>
                </a:cubicBezTo>
                <a:cubicBezTo>
                  <a:pt x="120435" y="-783"/>
                  <a:pt x="162769" y="39963"/>
                  <a:pt x="178908" y="49224"/>
                </a:cubicBezTo>
                <a:cubicBezTo>
                  <a:pt x="195048" y="58484"/>
                  <a:pt x="196106" y="45255"/>
                  <a:pt x="204308" y="55574"/>
                </a:cubicBezTo>
                <a:cubicBezTo>
                  <a:pt x="212510" y="65893"/>
                  <a:pt x="225211" y="89176"/>
                  <a:pt x="228121" y="111136"/>
                </a:cubicBezTo>
                <a:cubicBezTo>
                  <a:pt x="231031" y="133096"/>
                  <a:pt x="225475" y="193421"/>
                  <a:pt x="221771" y="187336"/>
                </a:cubicBezTo>
                <a:cubicBezTo>
                  <a:pt x="218067" y="181251"/>
                  <a:pt x="223888" y="101082"/>
                  <a:pt x="205896" y="74624"/>
                </a:cubicBezTo>
                <a:cubicBezTo>
                  <a:pt x="187904" y="48166"/>
                  <a:pt x="144248" y="31232"/>
                  <a:pt x="113821" y="28586"/>
                </a:cubicBezTo>
                <a:cubicBezTo>
                  <a:pt x="83394" y="25940"/>
                  <a:pt x="39473" y="51605"/>
                  <a:pt x="23333" y="58749"/>
                </a:cubicBezTo>
                <a:cubicBezTo>
                  <a:pt x="7193" y="65893"/>
                  <a:pt x="18041" y="59807"/>
                  <a:pt x="16983" y="71449"/>
                </a:cubicBezTo>
                <a:cubicBezTo>
                  <a:pt x="15925" y="83091"/>
                  <a:pt x="-4977" y="160349"/>
                  <a:pt x="1108" y="16034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: 図形 1335">
            <a:extLst>
              <a:ext uri="{FF2B5EF4-FFF2-40B4-BE49-F238E27FC236}">
                <a16:creationId xmlns:a16="http://schemas.microsoft.com/office/drawing/2014/main" id="{390CFE90-1834-4ED9-9F38-DFDB7CAC26B4}"/>
              </a:ext>
            </a:extLst>
          </p:cNvPr>
          <p:cNvSpPr/>
          <p:nvPr/>
        </p:nvSpPr>
        <p:spPr>
          <a:xfrm>
            <a:off x="5151144" y="8337280"/>
            <a:ext cx="476912" cy="95899"/>
          </a:xfrm>
          <a:custGeom>
            <a:avLst/>
            <a:gdLst>
              <a:gd name="connsiteX0" fmla="*/ 294 w 476912"/>
              <a:gd name="connsiteY0" fmla="*/ 51070 h 95899"/>
              <a:gd name="connsiteX1" fmla="*/ 144756 w 476912"/>
              <a:gd name="connsiteY1" fmla="*/ 49483 h 95899"/>
              <a:gd name="connsiteX2" fmla="*/ 160631 w 476912"/>
              <a:gd name="connsiteY2" fmla="*/ 9795 h 95899"/>
              <a:gd name="connsiteX3" fmla="*/ 176506 w 476912"/>
              <a:gd name="connsiteY3" fmla="*/ 9795 h 95899"/>
              <a:gd name="connsiteX4" fmla="*/ 225719 w 476912"/>
              <a:gd name="connsiteY4" fmla="*/ 20908 h 95899"/>
              <a:gd name="connsiteX5" fmla="*/ 230481 w 476912"/>
              <a:gd name="connsiteY5" fmla="*/ 66945 h 95899"/>
              <a:gd name="connsiteX6" fmla="*/ 295569 w 476912"/>
              <a:gd name="connsiteY6" fmla="*/ 35195 h 95899"/>
              <a:gd name="connsiteX7" fmla="*/ 398756 w 476912"/>
              <a:gd name="connsiteY7" fmla="*/ 20908 h 95899"/>
              <a:gd name="connsiteX8" fmla="*/ 476544 w 476912"/>
              <a:gd name="connsiteY8" fmla="*/ 65358 h 95899"/>
              <a:gd name="connsiteX9" fmla="*/ 367006 w 476912"/>
              <a:gd name="connsiteY9" fmla="*/ 270 h 95899"/>
              <a:gd name="connsiteX10" fmla="*/ 227306 w 476912"/>
              <a:gd name="connsiteY10" fmla="*/ 95520 h 95899"/>
              <a:gd name="connsiteX11" fmla="*/ 213019 w 476912"/>
              <a:gd name="connsiteY11" fmla="*/ 33608 h 95899"/>
              <a:gd name="connsiteX12" fmla="*/ 187619 w 476912"/>
              <a:gd name="connsiteY12" fmla="*/ 33608 h 95899"/>
              <a:gd name="connsiteX13" fmla="*/ 294 w 476912"/>
              <a:gd name="connsiteY13" fmla="*/ 51070 h 95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76912" h="95899">
                <a:moveTo>
                  <a:pt x="294" y="51070"/>
                </a:moveTo>
                <a:cubicBezTo>
                  <a:pt x="-6850" y="53716"/>
                  <a:pt x="118033" y="56362"/>
                  <a:pt x="144756" y="49483"/>
                </a:cubicBezTo>
                <a:cubicBezTo>
                  <a:pt x="171479" y="42604"/>
                  <a:pt x="155339" y="16410"/>
                  <a:pt x="160631" y="9795"/>
                </a:cubicBezTo>
                <a:cubicBezTo>
                  <a:pt x="165923" y="3180"/>
                  <a:pt x="165658" y="7943"/>
                  <a:pt x="176506" y="9795"/>
                </a:cubicBezTo>
                <a:cubicBezTo>
                  <a:pt x="187354" y="11647"/>
                  <a:pt x="216723" y="11383"/>
                  <a:pt x="225719" y="20908"/>
                </a:cubicBezTo>
                <a:cubicBezTo>
                  <a:pt x="234715" y="30433"/>
                  <a:pt x="218839" y="64564"/>
                  <a:pt x="230481" y="66945"/>
                </a:cubicBezTo>
                <a:cubicBezTo>
                  <a:pt x="242123" y="69326"/>
                  <a:pt x="267523" y="42868"/>
                  <a:pt x="295569" y="35195"/>
                </a:cubicBezTo>
                <a:cubicBezTo>
                  <a:pt x="323615" y="27522"/>
                  <a:pt x="368594" y="15881"/>
                  <a:pt x="398756" y="20908"/>
                </a:cubicBezTo>
                <a:cubicBezTo>
                  <a:pt x="428918" y="25935"/>
                  <a:pt x="481836" y="68798"/>
                  <a:pt x="476544" y="65358"/>
                </a:cubicBezTo>
                <a:cubicBezTo>
                  <a:pt x="471252" y="61918"/>
                  <a:pt x="408546" y="-4757"/>
                  <a:pt x="367006" y="270"/>
                </a:cubicBezTo>
                <a:cubicBezTo>
                  <a:pt x="325466" y="5297"/>
                  <a:pt x="252971" y="89964"/>
                  <a:pt x="227306" y="95520"/>
                </a:cubicBezTo>
                <a:cubicBezTo>
                  <a:pt x="201642" y="101076"/>
                  <a:pt x="219634" y="43927"/>
                  <a:pt x="213019" y="33608"/>
                </a:cubicBezTo>
                <a:cubicBezTo>
                  <a:pt x="206405" y="23289"/>
                  <a:pt x="225190" y="28846"/>
                  <a:pt x="187619" y="33608"/>
                </a:cubicBezTo>
                <a:cubicBezTo>
                  <a:pt x="150048" y="38370"/>
                  <a:pt x="7438" y="48424"/>
                  <a:pt x="294" y="510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: 図形 1336">
            <a:extLst>
              <a:ext uri="{FF2B5EF4-FFF2-40B4-BE49-F238E27FC236}">
                <a16:creationId xmlns:a16="http://schemas.microsoft.com/office/drawing/2014/main" id="{30386681-BA92-488E-A2EF-E78D08582675}"/>
              </a:ext>
            </a:extLst>
          </p:cNvPr>
          <p:cNvSpPr/>
          <p:nvPr/>
        </p:nvSpPr>
        <p:spPr>
          <a:xfrm>
            <a:off x="5609995" y="8175625"/>
            <a:ext cx="341707" cy="229276"/>
          </a:xfrm>
          <a:custGeom>
            <a:avLst/>
            <a:gdLst>
              <a:gd name="connsiteX0" fmla="*/ 230 w 341707"/>
              <a:gd name="connsiteY0" fmla="*/ 228600 h 229276"/>
              <a:gd name="connsiteX1" fmla="*/ 24043 w 341707"/>
              <a:gd name="connsiteY1" fmla="*/ 23813 h 229276"/>
              <a:gd name="connsiteX2" fmla="*/ 33568 w 341707"/>
              <a:gd name="connsiteY2" fmla="*/ 22225 h 229276"/>
              <a:gd name="connsiteX3" fmla="*/ 85955 w 341707"/>
              <a:gd name="connsiteY3" fmla="*/ 130175 h 229276"/>
              <a:gd name="connsiteX4" fmla="*/ 165330 w 341707"/>
              <a:gd name="connsiteY4" fmla="*/ 31750 h 229276"/>
              <a:gd name="connsiteX5" fmla="*/ 228830 w 341707"/>
              <a:gd name="connsiteY5" fmla="*/ 142875 h 229276"/>
              <a:gd name="connsiteX6" fmla="*/ 289155 w 341707"/>
              <a:gd name="connsiteY6" fmla="*/ 0 h 229276"/>
              <a:gd name="connsiteX7" fmla="*/ 290743 w 341707"/>
              <a:gd name="connsiteY7" fmla="*/ 141288 h 229276"/>
              <a:gd name="connsiteX8" fmla="*/ 311380 w 341707"/>
              <a:gd name="connsiteY8" fmla="*/ 196850 h 229276"/>
              <a:gd name="connsiteX9" fmla="*/ 341543 w 341707"/>
              <a:gd name="connsiteY9" fmla="*/ 207963 h 229276"/>
              <a:gd name="connsiteX10" fmla="*/ 297093 w 341707"/>
              <a:gd name="connsiteY10" fmla="*/ 209550 h 229276"/>
              <a:gd name="connsiteX11" fmla="*/ 287568 w 341707"/>
              <a:gd name="connsiteY11" fmla="*/ 95250 h 229276"/>
              <a:gd name="connsiteX12" fmla="*/ 246293 w 341707"/>
              <a:gd name="connsiteY12" fmla="*/ 168275 h 229276"/>
              <a:gd name="connsiteX13" fmla="*/ 217718 w 341707"/>
              <a:gd name="connsiteY13" fmla="*/ 144463 h 229276"/>
              <a:gd name="connsiteX14" fmla="*/ 173268 w 341707"/>
              <a:gd name="connsiteY14" fmla="*/ 80963 h 229276"/>
              <a:gd name="connsiteX15" fmla="*/ 124055 w 341707"/>
              <a:gd name="connsiteY15" fmla="*/ 130175 h 229276"/>
              <a:gd name="connsiteX16" fmla="*/ 66905 w 341707"/>
              <a:gd name="connsiteY16" fmla="*/ 144463 h 229276"/>
              <a:gd name="connsiteX17" fmla="*/ 39918 w 341707"/>
              <a:gd name="connsiteY17" fmla="*/ 92075 h 229276"/>
              <a:gd name="connsiteX18" fmla="*/ 230 w 341707"/>
              <a:gd name="connsiteY18" fmla="*/ 228600 h 229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1707" h="229276">
                <a:moveTo>
                  <a:pt x="230" y="228600"/>
                </a:moveTo>
                <a:cubicBezTo>
                  <a:pt x="-2416" y="217223"/>
                  <a:pt x="18487" y="58209"/>
                  <a:pt x="24043" y="23813"/>
                </a:cubicBezTo>
                <a:cubicBezTo>
                  <a:pt x="29599" y="-10583"/>
                  <a:pt x="23249" y="4498"/>
                  <a:pt x="33568" y="22225"/>
                </a:cubicBezTo>
                <a:cubicBezTo>
                  <a:pt x="43887" y="39952"/>
                  <a:pt x="63995" y="128588"/>
                  <a:pt x="85955" y="130175"/>
                </a:cubicBezTo>
                <a:cubicBezTo>
                  <a:pt x="107915" y="131762"/>
                  <a:pt x="141517" y="29633"/>
                  <a:pt x="165330" y="31750"/>
                </a:cubicBezTo>
                <a:cubicBezTo>
                  <a:pt x="189143" y="33867"/>
                  <a:pt x="208193" y="148167"/>
                  <a:pt x="228830" y="142875"/>
                </a:cubicBezTo>
                <a:cubicBezTo>
                  <a:pt x="249467" y="137583"/>
                  <a:pt x="278836" y="264"/>
                  <a:pt x="289155" y="0"/>
                </a:cubicBezTo>
                <a:cubicBezTo>
                  <a:pt x="299474" y="-264"/>
                  <a:pt x="287039" y="108480"/>
                  <a:pt x="290743" y="141288"/>
                </a:cubicBezTo>
                <a:cubicBezTo>
                  <a:pt x="294447" y="174096"/>
                  <a:pt x="302913" y="185738"/>
                  <a:pt x="311380" y="196850"/>
                </a:cubicBezTo>
                <a:cubicBezTo>
                  <a:pt x="319847" y="207962"/>
                  <a:pt x="343924" y="205846"/>
                  <a:pt x="341543" y="207963"/>
                </a:cubicBezTo>
                <a:cubicBezTo>
                  <a:pt x="339162" y="210080"/>
                  <a:pt x="306089" y="228335"/>
                  <a:pt x="297093" y="209550"/>
                </a:cubicBezTo>
                <a:cubicBezTo>
                  <a:pt x="288097" y="190765"/>
                  <a:pt x="296035" y="102129"/>
                  <a:pt x="287568" y="95250"/>
                </a:cubicBezTo>
                <a:cubicBezTo>
                  <a:pt x="279101" y="88371"/>
                  <a:pt x="257935" y="160073"/>
                  <a:pt x="246293" y="168275"/>
                </a:cubicBezTo>
                <a:cubicBezTo>
                  <a:pt x="234651" y="176477"/>
                  <a:pt x="229889" y="159015"/>
                  <a:pt x="217718" y="144463"/>
                </a:cubicBezTo>
                <a:cubicBezTo>
                  <a:pt x="205547" y="129911"/>
                  <a:pt x="188879" y="83344"/>
                  <a:pt x="173268" y="80963"/>
                </a:cubicBezTo>
                <a:cubicBezTo>
                  <a:pt x="157658" y="78582"/>
                  <a:pt x="141782" y="119592"/>
                  <a:pt x="124055" y="130175"/>
                </a:cubicBezTo>
                <a:cubicBezTo>
                  <a:pt x="106328" y="140758"/>
                  <a:pt x="80928" y="150813"/>
                  <a:pt x="66905" y="144463"/>
                </a:cubicBezTo>
                <a:cubicBezTo>
                  <a:pt x="52882" y="138113"/>
                  <a:pt x="51031" y="79904"/>
                  <a:pt x="39918" y="92075"/>
                </a:cubicBezTo>
                <a:cubicBezTo>
                  <a:pt x="28805" y="104246"/>
                  <a:pt x="2876" y="239977"/>
                  <a:pt x="230" y="2286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: 図形 1337">
            <a:extLst>
              <a:ext uri="{FF2B5EF4-FFF2-40B4-BE49-F238E27FC236}">
                <a16:creationId xmlns:a16="http://schemas.microsoft.com/office/drawing/2014/main" id="{CC3CE425-4EE0-4E7E-8EDC-3F469FD2AC89}"/>
              </a:ext>
            </a:extLst>
          </p:cNvPr>
          <p:cNvSpPr/>
          <p:nvPr/>
        </p:nvSpPr>
        <p:spPr>
          <a:xfrm>
            <a:off x="5866890" y="7673486"/>
            <a:ext cx="112321" cy="776787"/>
          </a:xfrm>
          <a:custGeom>
            <a:avLst/>
            <a:gdLst>
              <a:gd name="connsiteX0" fmla="*/ 83060 w 112321"/>
              <a:gd name="connsiteY0" fmla="*/ 776777 h 776787"/>
              <a:gd name="connsiteX1" fmla="*/ 98935 w 112321"/>
              <a:gd name="connsiteY1" fmla="*/ 398952 h 776787"/>
              <a:gd name="connsiteX2" fmla="*/ 60835 w 112321"/>
              <a:gd name="connsiteY2" fmla="*/ 397364 h 776787"/>
              <a:gd name="connsiteX3" fmla="*/ 510 w 112321"/>
              <a:gd name="connsiteY3" fmla="*/ 387839 h 776787"/>
              <a:gd name="connsiteX4" fmla="*/ 97348 w 112321"/>
              <a:gd name="connsiteY4" fmla="*/ 364027 h 776787"/>
              <a:gd name="connsiteX5" fmla="*/ 103698 w 112321"/>
              <a:gd name="connsiteY5" fmla="*/ 210039 h 776787"/>
              <a:gd name="connsiteX6" fmla="*/ 111635 w 112321"/>
              <a:gd name="connsiteY6" fmla="*/ 2077 h 776787"/>
              <a:gd name="connsiteX7" fmla="*/ 84648 w 112321"/>
              <a:gd name="connsiteY7" fmla="*/ 346564 h 776787"/>
              <a:gd name="connsiteX8" fmla="*/ 33848 w 112321"/>
              <a:gd name="connsiteY8" fmla="*/ 387839 h 776787"/>
              <a:gd name="connsiteX9" fmla="*/ 30673 w 112321"/>
              <a:gd name="connsiteY9" fmla="*/ 405302 h 776787"/>
              <a:gd name="connsiteX10" fmla="*/ 75123 w 112321"/>
              <a:gd name="connsiteY10" fmla="*/ 411652 h 776787"/>
              <a:gd name="connsiteX11" fmla="*/ 83060 w 112321"/>
              <a:gd name="connsiteY11" fmla="*/ 776777 h 77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321" h="776787">
                <a:moveTo>
                  <a:pt x="83060" y="776777"/>
                </a:moveTo>
                <a:cubicBezTo>
                  <a:pt x="87029" y="774660"/>
                  <a:pt x="102639" y="462187"/>
                  <a:pt x="98935" y="398952"/>
                </a:cubicBezTo>
                <a:cubicBezTo>
                  <a:pt x="95231" y="335716"/>
                  <a:pt x="77239" y="399216"/>
                  <a:pt x="60835" y="397364"/>
                </a:cubicBezTo>
                <a:cubicBezTo>
                  <a:pt x="44431" y="395512"/>
                  <a:pt x="-5576" y="393395"/>
                  <a:pt x="510" y="387839"/>
                </a:cubicBezTo>
                <a:cubicBezTo>
                  <a:pt x="6596" y="382283"/>
                  <a:pt x="80150" y="393660"/>
                  <a:pt x="97348" y="364027"/>
                </a:cubicBezTo>
                <a:cubicBezTo>
                  <a:pt x="114546" y="334394"/>
                  <a:pt x="101317" y="270364"/>
                  <a:pt x="103698" y="210039"/>
                </a:cubicBezTo>
                <a:cubicBezTo>
                  <a:pt x="106079" y="149714"/>
                  <a:pt x="114810" y="-20677"/>
                  <a:pt x="111635" y="2077"/>
                </a:cubicBezTo>
                <a:cubicBezTo>
                  <a:pt x="108460" y="24831"/>
                  <a:pt x="97612" y="282270"/>
                  <a:pt x="84648" y="346564"/>
                </a:cubicBezTo>
                <a:cubicBezTo>
                  <a:pt x="71684" y="410858"/>
                  <a:pt x="42844" y="378049"/>
                  <a:pt x="33848" y="387839"/>
                </a:cubicBezTo>
                <a:cubicBezTo>
                  <a:pt x="24852" y="397629"/>
                  <a:pt x="23794" y="401333"/>
                  <a:pt x="30673" y="405302"/>
                </a:cubicBezTo>
                <a:cubicBezTo>
                  <a:pt x="37552" y="409271"/>
                  <a:pt x="66392" y="351327"/>
                  <a:pt x="75123" y="411652"/>
                </a:cubicBezTo>
                <a:cubicBezTo>
                  <a:pt x="83854" y="471977"/>
                  <a:pt x="79091" y="778894"/>
                  <a:pt x="83060" y="7767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: 図形 1338">
            <a:extLst>
              <a:ext uri="{FF2B5EF4-FFF2-40B4-BE49-F238E27FC236}">
                <a16:creationId xmlns:a16="http://schemas.microsoft.com/office/drawing/2014/main" id="{A098857A-7DEE-48F4-80DE-BF13F3B00138}"/>
              </a:ext>
            </a:extLst>
          </p:cNvPr>
          <p:cNvSpPr/>
          <p:nvPr/>
        </p:nvSpPr>
        <p:spPr>
          <a:xfrm>
            <a:off x="5960960" y="7678678"/>
            <a:ext cx="59320" cy="759866"/>
          </a:xfrm>
          <a:custGeom>
            <a:avLst/>
            <a:gdLst>
              <a:gd name="connsiteX0" fmla="*/ 17565 w 59320"/>
              <a:gd name="connsiteY0" fmla="*/ 60 h 759866"/>
              <a:gd name="connsiteX1" fmla="*/ 25503 w 59320"/>
              <a:gd name="connsiteY1" fmla="*/ 323910 h 759866"/>
              <a:gd name="connsiteX2" fmla="*/ 57253 w 59320"/>
              <a:gd name="connsiteY2" fmla="*/ 366772 h 759866"/>
              <a:gd name="connsiteX3" fmla="*/ 54078 w 59320"/>
              <a:gd name="connsiteY3" fmla="*/ 381060 h 759866"/>
              <a:gd name="connsiteX4" fmla="*/ 36615 w 59320"/>
              <a:gd name="connsiteY4" fmla="*/ 439797 h 759866"/>
              <a:gd name="connsiteX5" fmla="*/ 103 w 59320"/>
              <a:gd name="connsiteY5" fmla="*/ 757297 h 759866"/>
              <a:gd name="connsiteX6" fmla="*/ 25503 w 59320"/>
              <a:gd name="connsiteY6" fmla="*/ 579497 h 759866"/>
              <a:gd name="connsiteX7" fmla="*/ 22328 w 59320"/>
              <a:gd name="connsiteY7" fmla="*/ 396935 h 759866"/>
              <a:gd name="connsiteX8" fmla="*/ 46140 w 59320"/>
              <a:gd name="connsiteY8" fmla="*/ 349310 h 759866"/>
              <a:gd name="connsiteX9" fmla="*/ 28678 w 59320"/>
              <a:gd name="connsiteY9" fmla="*/ 296922 h 759866"/>
              <a:gd name="connsiteX10" fmla="*/ 17565 w 59320"/>
              <a:gd name="connsiteY10" fmla="*/ 60 h 759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320" h="759866">
                <a:moveTo>
                  <a:pt x="17565" y="60"/>
                </a:moveTo>
                <a:cubicBezTo>
                  <a:pt x="17036" y="4558"/>
                  <a:pt x="18888" y="262791"/>
                  <a:pt x="25503" y="323910"/>
                </a:cubicBezTo>
                <a:cubicBezTo>
                  <a:pt x="32118" y="385029"/>
                  <a:pt x="52490" y="357247"/>
                  <a:pt x="57253" y="366772"/>
                </a:cubicBezTo>
                <a:cubicBezTo>
                  <a:pt x="62016" y="376297"/>
                  <a:pt x="57518" y="368889"/>
                  <a:pt x="54078" y="381060"/>
                </a:cubicBezTo>
                <a:cubicBezTo>
                  <a:pt x="50638" y="393231"/>
                  <a:pt x="45611" y="377091"/>
                  <a:pt x="36615" y="439797"/>
                </a:cubicBezTo>
                <a:cubicBezTo>
                  <a:pt x="27619" y="502503"/>
                  <a:pt x="1955" y="734014"/>
                  <a:pt x="103" y="757297"/>
                </a:cubicBezTo>
                <a:cubicBezTo>
                  <a:pt x="-1749" y="780580"/>
                  <a:pt x="21799" y="639557"/>
                  <a:pt x="25503" y="579497"/>
                </a:cubicBezTo>
                <a:cubicBezTo>
                  <a:pt x="29207" y="519437"/>
                  <a:pt x="18889" y="435299"/>
                  <a:pt x="22328" y="396935"/>
                </a:cubicBezTo>
                <a:cubicBezTo>
                  <a:pt x="25767" y="358571"/>
                  <a:pt x="45082" y="365979"/>
                  <a:pt x="46140" y="349310"/>
                </a:cubicBezTo>
                <a:cubicBezTo>
                  <a:pt x="47198" y="332641"/>
                  <a:pt x="34234" y="351162"/>
                  <a:pt x="28678" y="296922"/>
                </a:cubicBezTo>
                <a:cubicBezTo>
                  <a:pt x="23122" y="242682"/>
                  <a:pt x="18094" y="-4438"/>
                  <a:pt x="17565" y="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: 図形 1339">
            <a:extLst>
              <a:ext uri="{FF2B5EF4-FFF2-40B4-BE49-F238E27FC236}">
                <a16:creationId xmlns:a16="http://schemas.microsoft.com/office/drawing/2014/main" id="{B1F97722-02A9-4B32-90CD-CC667E13F71E}"/>
              </a:ext>
            </a:extLst>
          </p:cNvPr>
          <p:cNvSpPr/>
          <p:nvPr/>
        </p:nvSpPr>
        <p:spPr>
          <a:xfrm>
            <a:off x="5932394" y="8214958"/>
            <a:ext cx="123818" cy="179744"/>
          </a:xfrm>
          <a:custGeom>
            <a:avLst/>
            <a:gdLst>
              <a:gd name="connsiteX0" fmla="*/ 95344 w 123818"/>
              <a:gd name="connsiteY0" fmla="*/ 355 h 179744"/>
              <a:gd name="connsiteX1" fmla="*/ 90581 w 123818"/>
              <a:gd name="connsiteY1" fmla="*/ 146405 h 179744"/>
              <a:gd name="connsiteX2" fmla="*/ 94 w 123818"/>
              <a:gd name="connsiteY2" fmla="*/ 179742 h 179744"/>
              <a:gd name="connsiteX3" fmla="*/ 109631 w 123818"/>
              <a:gd name="connsiteY3" fmla="*/ 147992 h 179744"/>
              <a:gd name="connsiteX4" fmla="*/ 120744 w 123818"/>
              <a:gd name="connsiteY4" fmla="*/ 106717 h 179744"/>
              <a:gd name="connsiteX5" fmla="*/ 95344 w 123818"/>
              <a:gd name="connsiteY5" fmla="*/ 355 h 17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818" h="179744">
                <a:moveTo>
                  <a:pt x="95344" y="355"/>
                </a:moveTo>
                <a:cubicBezTo>
                  <a:pt x="90317" y="6970"/>
                  <a:pt x="106456" y="116507"/>
                  <a:pt x="90581" y="146405"/>
                </a:cubicBezTo>
                <a:cubicBezTo>
                  <a:pt x="74706" y="176303"/>
                  <a:pt x="-3081" y="179478"/>
                  <a:pt x="94" y="179742"/>
                </a:cubicBezTo>
                <a:cubicBezTo>
                  <a:pt x="3269" y="180007"/>
                  <a:pt x="89523" y="160163"/>
                  <a:pt x="109631" y="147992"/>
                </a:cubicBezTo>
                <a:cubicBezTo>
                  <a:pt x="129739" y="135821"/>
                  <a:pt x="123390" y="132117"/>
                  <a:pt x="120744" y="106717"/>
                </a:cubicBezTo>
                <a:cubicBezTo>
                  <a:pt x="118098" y="81317"/>
                  <a:pt x="100371" y="-6260"/>
                  <a:pt x="95344" y="3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: 図形 1340">
            <a:extLst>
              <a:ext uri="{FF2B5EF4-FFF2-40B4-BE49-F238E27FC236}">
                <a16:creationId xmlns:a16="http://schemas.microsoft.com/office/drawing/2014/main" id="{8E587EED-37CE-4B3E-9859-9185C5A7FBFA}"/>
              </a:ext>
            </a:extLst>
          </p:cNvPr>
          <p:cNvSpPr/>
          <p:nvPr/>
        </p:nvSpPr>
        <p:spPr>
          <a:xfrm>
            <a:off x="5146291" y="8442308"/>
            <a:ext cx="956996" cy="70032"/>
          </a:xfrm>
          <a:custGeom>
            <a:avLst/>
            <a:gdLst>
              <a:gd name="connsiteX0" fmla="*/ 384 w 956996"/>
              <a:gd name="connsiteY0" fmla="*/ 60342 h 70032"/>
              <a:gd name="connsiteX1" fmla="*/ 562359 w 956996"/>
              <a:gd name="connsiteY1" fmla="*/ 57167 h 70032"/>
              <a:gd name="connsiteX2" fmla="*/ 956059 w 956996"/>
              <a:gd name="connsiteY2" fmla="*/ 17 h 70032"/>
              <a:gd name="connsiteX3" fmla="*/ 651259 w 956996"/>
              <a:gd name="connsiteY3" fmla="*/ 63517 h 70032"/>
              <a:gd name="connsiteX4" fmla="*/ 384 w 956996"/>
              <a:gd name="connsiteY4" fmla="*/ 60342 h 70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6996" h="70032">
                <a:moveTo>
                  <a:pt x="384" y="60342"/>
                </a:moveTo>
                <a:cubicBezTo>
                  <a:pt x="-14433" y="59284"/>
                  <a:pt x="403080" y="67221"/>
                  <a:pt x="562359" y="57167"/>
                </a:cubicBezTo>
                <a:cubicBezTo>
                  <a:pt x="721638" y="47113"/>
                  <a:pt x="941242" y="-1041"/>
                  <a:pt x="956059" y="17"/>
                </a:cubicBezTo>
                <a:cubicBezTo>
                  <a:pt x="970876" y="1075"/>
                  <a:pt x="807363" y="47642"/>
                  <a:pt x="651259" y="63517"/>
                </a:cubicBezTo>
                <a:cubicBezTo>
                  <a:pt x="495155" y="79392"/>
                  <a:pt x="15201" y="61400"/>
                  <a:pt x="384" y="603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: 図形 1341">
            <a:extLst>
              <a:ext uri="{FF2B5EF4-FFF2-40B4-BE49-F238E27FC236}">
                <a16:creationId xmlns:a16="http://schemas.microsoft.com/office/drawing/2014/main" id="{3E3168CB-A5A0-498C-9C55-4482FDACB845}"/>
              </a:ext>
            </a:extLst>
          </p:cNvPr>
          <p:cNvSpPr/>
          <p:nvPr/>
        </p:nvSpPr>
        <p:spPr>
          <a:xfrm>
            <a:off x="4546830" y="8461373"/>
            <a:ext cx="1579543" cy="121735"/>
          </a:xfrm>
          <a:custGeom>
            <a:avLst/>
            <a:gdLst>
              <a:gd name="connsiteX0" fmla="*/ 9295 w 1579543"/>
              <a:gd name="connsiteY0" fmla="*/ 120652 h 121735"/>
              <a:gd name="connsiteX1" fmla="*/ 634770 w 1579543"/>
              <a:gd name="connsiteY1" fmla="*/ 38102 h 121735"/>
              <a:gd name="connsiteX2" fmla="*/ 1333270 w 1579543"/>
              <a:gd name="connsiteY2" fmla="*/ 95252 h 121735"/>
              <a:gd name="connsiteX3" fmla="*/ 1577745 w 1579543"/>
              <a:gd name="connsiteY3" fmla="*/ 2 h 121735"/>
              <a:gd name="connsiteX4" fmla="*/ 1231670 w 1579543"/>
              <a:gd name="connsiteY4" fmla="*/ 92077 h 121735"/>
              <a:gd name="connsiteX5" fmla="*/ 752245 w 1579543"/>
              <a:gd name="connsiteY5" fmla="*/ 107952 h 121735"/>
              <a:gd name="connsiteX6" fmla="*/ 295045 w 1579543"/>
              <a:gd name="connsiteY6" fmla="*/ 85727 h 121735"/>
              <a:gd name="connsiteX7" fmla="*/ 9295 w 1579543"/>
              <a:gd name="connsiteY7" fmla="*/ 120652 h 121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79543" h="121735">
                <a:moveTo>
                  <a:pt x="9295" y="120652"/>
                </a:moveTo>
                <a:cubicBezTo>
                  <a:pt x="65916" y="112715"/>
                  <a:pt x="414108" y="42335"/>
                  <a:pt x="634770" y="38102"/>
                </a:cubicBezTo>
                <a:cubicBezTo>
                  <a:pt x="855432" y="33869"/>
                  <a:pt x="1176108" y="101602"/>
                  <a:pt x="1333270" y="95252"/>
                </a:cubicBezTo>
                <a:cubicBezTo>
                  <a:pt x="1490433" y="88902"/>
                  <a:pt x="1594678" y="531"/>
                  <a:pt x="1577745" y="2"/>
                </a:cubicBezTo>
                <a:cubicBezTo>
                  <a:pt x="1560812" y="-527"/>
                  <a:pt x="1369253" y="74085"/>
                  <a:pt x="1231670" y="92077"/>
                </a:cubicBezTo>
                <a:cubicBezTo>
                  <a:pt x="1094087" y="110069"/>
                  <a:pt x="908349" y="109010"/>
                  <a:pt x="752245" y="107952"/>
                </a:cubicBezTo>
                <a:cubicBezTo>
                  <a:pt x="596141" y="106894"/>
                  <a:pt x="422045" y="80965"/>
                  <a:pt x="295045" y="85727"/>
                </a:cubicBezTo>
                <a:cubicBezTo>
                  <a:pt x="168045" y="90489"/>
                  <a:pt x="-47326" y="128589"/>
                  <a:pt x="9295" y="1206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: 図形 1342">
            <a:extLst>
              <a:ext uri="{FF2B5EF4-FFF2-40B4-BE49-F238E27FC236}">
                <a16:creationId xmlns:a16="http://schemas.microsoft.com/office/drawing/2014/main" id="{AD231FF9-19CB-46AE-A4D8-6E600BD5C8B4}"/>
              </a:ext>
            </a:extLst>
          </p:cNvPr>
          <p:cNvSpPr/>
          <p:nvPr/>
        </p:nvSpPr>
        <p:spPr>
          <a:xfrm>
            <a:off x="4607977" y="8471269"/>
            <a:ext cx="531202" cy="45327"/>
          </a:xfrm>
          <a:custGeom>
            <a:avLst/>
            <a:gdLst>
              <a:gd name="connsiteX0" fmla="*/ 6 w 531202"/>
              <a:gd name="connsiteY0" fmla="*/ 31381 h 45327"/>
              <a:gd name="connsiteX1" fmla="*/ 82556 w 531202"/>
              <a:gd name="connsiteY1" fmla="*/ 29264 h 45327"/>
              <a:gd name="connsiteX2" fmla="*/ 505890 w 531202"/>
              <a:gd name="connsiteY2" fmla="*/ 3864 h 45327"/>
              <a:gd name="connsiteX3" fmla="*/ 457206 w 531202"/>
              <a:gd name="connsiteY3" fmla="*/ 3864 h 45327"/>
              <a:gd name="connsiteX4" fmla="*/ 243423 w 531202"/>
              <a:gd name="connsiteY4" fmla="*/ 39848 h 45327"/>
              <a:gd name="connsiteX5" fmla="*/ 6 w 531202"/>
              <a:gd name="connsiteY5" fmla="*/ 31381 h 45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1202" h="45327">
                <a:moveTo>
                  <a:pt x="6" y="31381"/>
                </a:moveTo>
                <a:cubicBezTo>
                  <a:pt x="-876" y="32615"/>
                  <a:pt x="82556" y="29264"/>
                  <a:pt x="82556" y="29264"/>
                </a:cubicBezTo>
                <a:lnTo>
                  <a:pt x="505890" y="3864"/>
                </a:lnTo>
                <a:cubicBezTo>
                  <a:pt x="568332" y="-369"/>
                  <a:pt x="500950" y="-2133"/>
                  <a:pt x="457206" y="3864"/>
                </a:cubicBezTo>
                <a:cubicBezTo>
                  <a:pt x="413462" y="9861"/>
                  <a:pt x="324915" y="32087"/>
                  <a:pt x="243423" y="39848"/>
                </a:cubicBezTo>
                <a:cubicBezTo>
                  <a:pt x="161931" y="47609"/>
                  <a:pt x="65093" y="49020"/>
                  <a:pt x="6" y="313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: 図形 1343">
            <a:extLst>
              <a:ext uri="{FF2B5EF4-FFF2-40B4-BE49-F238E27FC236}">
                <a16:creationId xmlns:a16="http://schemas.microsoft.com/office/drawing/2014/main" id="{157586AD-0B28-4755-A37F-DCD86C5C8EF6}"/>
              </a:ext>
            </a:extLst>
          </p:cNvPr>
          <p:cNvSpPr/>
          <p:nvPr/>
        </p:nvSpPr>
        <p:spPr>
          <a:xfrm>
            <a:off x="3440688" y="8368596"/>
            <a:ext cx="1322734" cy="138931"/>
          </a:xfrm>
          <a:custGeom>
            <a:avLst/>
            <a:gdLst>
              <a:gd name="connsiteX0" fmla="*/ 1012 w 1322734"/>
              <a:gd name="connsiteY0" fmla="*/ 704 h 138931"/>
              <a:gd name="connsiteX1" fmla="*/ 96262 w 1322734"/>
              <a:gd name="connsiteY1" fmla="*/ 7054 h 138931"/>
              <a:gd name="connsiteX2" fmla="*/ 722795 w 1322734"/>
              <a:gd name="connsiteY2" fmla="*/ 79021 h 138931"/>
              <a:gd name="connsiteX3" fmla="*/ 1311229 w 1322734"/>
              <a:gd name="connsiteY3" fmla="*/ 134054 h 138931"/>
              <a:gd name="connsiteX4" fmla="*/ 1091095 w 1322734"/>
              <a:gd name="connsiteY4" fmla="*/ 134054 h 138931"/>
              <a:gd name="connsiteX5" fmla="*/ 824395 w 1322734"/>
              <a:gd name="connsiteY5" fmla="*/ 115004 h 138931"/>
              <a:gd name="connsiteX6" fmla="*/ 1012 w 1322734"/>
              <a:gd name="connsiteY6" fmla="*/ 704 h 138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22734" h="138931">
                <a:moveTo>
                  <a:pt x="1012" y="704"/>
                </a:moveTo>
                <a:cubicBezTo>
                  <a:pt x="-11512" y="-2648"/>
                  <a:pt x="96262" y="7054"/>
                  <a:pt x="96262" y="7054"/>
                </a:cubicBezTo>
                <a:lnTo>
                  <a:pt x="722795" y="79021"/>
                </a:lnTo>
                <a:cubicBezTo>
                  <a:pt x="925289" y="100188"/>
                  <a:pt x="1249846" y="124882"/>
                  <a:pt x="1311229" y="134054"/>
                </a:cubicBezTo>
                <a:cubicBezTo>
                  <a:pt x="1372612" y="143226"/>
                  <a:pt x="1172234" y="137229"/>
                  <a:pt x="1091095" y="134054"/>
                </a:cubicBezTo>
                <a:cubicBezTo>
                  <a:pt x="1009956" y="130879"/>
                  <a:pt x="1005723" y="136523"/>
                  <a:pt x="824395" y="115004"/>
                </a:cubicBezTo>
                <a:cubicBezTo>
                  <a:pt x="643067" y="93485"/>
                  <a:pt x="323098" y="49211"/>
                  <a:pt x="1012" y="70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: 図形 1344">
            <a:extLst>
              <a:ext uri="{FF2B5EF4-FFF2-40B4-BE49-F238E27FC236}">
                <a16:creationId xmlns:a16="http://schemas.microsoft.com/office/drawing/2014/main" id="{40673E4F-AD76-4BB4-A760-688511053107}"/>
              </a:ext>
            </a:extLst>
          </p:cNvPr>
          <p:cNvSpPr/>
          <p:nvPr/>
        </p:nvSpPr>
        <p:spPr>
          <a:xfrm>
            <a:off x="3424767" y="8416645"/>
            <a:ext cx="1323060" cy="139264"/>
          </a:xfrm>
          <a:custGeom>
            <a:avLst/>
            <a:gdLst>
              <a:gd name="connsiteX0" fmla="*/ 0 w 1323060"/>
              <a:gd name="connsiteY0" fmla="*/ 3455 h 139264"/>
              <a:gd name="connsiteX1" fmla="*/ 122766 w 1323060"/>
              <a:gd name="connsiteY1" fmla="*/ 16155 h 139264"/>
              <a:gd name="connsiteX2" fmla="*/ 535516 w 1323060"/>
              <a:gd name="connsiteY2" fmla="*/ 64838 h 139264"/>
              <a:gd name="connsiteX3" fmla="*/ 1293283 w 1323060"/>
              <a:gd name="connsiteY3" fmla="*/ 134688 h 139264"/>
              <a:gd name="connsiteX4" fmla="*/ 1157816 w 1323060"/>
              <a:gd name="connsiteY4" fmla="*/ 130455 h 139264"/>
              <a:gd name="connsiteX5" fmla="*/ 1041400 w 1323060"/>
              <a:gd name="connsiteY5" fmla="*/ 113522 h 139264"/>
              <a:gd name="connsiteX6" fmla="*/ 876300 w 1323060"/>
              <a:gd name="connsiteY6" fmla="*/ 94472 h 139264"/>
              <a:gd name="connsiteX7" fmla="*/ 651933 w 1323060"/>
              <a:gd name="connsiteY7" fmla="*/ 64838 h 139264"/>
              <a:gd name="connsiteX8" fmla="*/ 270933 w 1323060"/>
              <a:gd name="connsiteY8" fmla="*/ 9805 h 139264"/>
              <a:gd name="connsiteX9" fmla="*/ 0 w 1323060"/>
              <a:gd name="connsiteY9" fmla="*/ 3455 h 139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23060" h="139264">
                <a:moveTo>
                  <a:pt x="0" y="3455"/>
                </a:moveTo>
                <a:lnTo>
                  <a:pt x="122766" y="16155"/>
                </a:lnTo>
                <a:lnTo>
                  <a:pt x="535516" y="64838"/>
                </a:lnTo>
                <a:lnTo>
                  <a:pt x="1293283" y="134688"/>
                </a:lnTo>
                <a:cubicBezTo>
                  <a:pt x="1397000" y="145624"/>
                  <a:pt x="1199796" y="133983"/>
                  <a:pt x="1157816" y="130455"/>
                </a:cubicBezTo>
                <a:cubicBezTo>
                  <a:pt x="1115836" y="126927"/>
                  <a:pt x="1041400" y="113522"/>
                  <a:pt x="1041400" y="113522"/>
                </a:cubicBezTo>
                <a:cubicBezTo>
                  <a:pt x="994481" y="107525"/>
                  <a:pt x="941211" y="102586"/>
                  <a:pt x="876300" y="94472"/>
                </a:cubicBezTo>
                <a:lnTo>
                  <a:pt x="651933" y="64838"/>
                </a:lnTo>
                <a:cubicBezTo>
                  <a:pt x="551039" y="50727"/>
                  <a:pt x="381000" y="21094"/>
                  <a:pt x="270933" y="9805"/>
                </a:cubicBezTo>
                <a:cubicBezTo>
                  <a:pt x="160866" y="-1484"/>
                  <a:pt x="76199" y="-2190"/>
                  <a:pt x="0" y="34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: 図形 1345">
            <a:extLst>
              <a:ext uri="{FF2B5EF4-FFF2-40B4-BE49-F238E27FC236}">
                <a16:creationId xmlns:a16="http://schemas.microsoft.com/office/drawing/2014/main" id="{6071A18C-3ECE-42EE-9C40-CE990AEAAFCF}"/>
              </a:ext>
            </a:extLst>
          </p:cNvPr>
          <p:cNvSpPr/>
          <p:nvPr/>
        </p:nvSpPr>
        <p:spPr>
          <a:xfrm>
            <a:off x="2846240" y="5535448"/>
            <a:ext cx="205203" cy="119228"/>
          </a:xfrm>
          <a:custGeom>
            <a:avLst/>
            <a:gdLst>
              <a:gd name="connsiteX0" fmla="*/ 4910 w 205203"/>
              <a:gd name="connsiteY0" fmla="*/ 119227 h 119228"/>
              <a:gd name="connsiteX1" fmla="*/ 190648 w 205203"/>
              <a:gd name="connsiteY1" fmla="*/ 55727 h 119228"/>
              <a:gd name="connsiteX2" fmla="*/ 190648 w 205203"/>
              <a:gd name="connsiteY2" fmla="*/ 19215 h 119228"/>
              <a:gd name="connsiteX3" fmla="*/ 170010 w 205203"/>
              <a:gd name="connsiteY3" fmla="*/ 165 h 119228"/>
              <a:gd name="connsiteX4" fmla="*/ 71585 w 205203"/>
              <a:gd name="connsiteY4" fmla="*/ 11277 h 119228"/>
              <a:gd name="connsiteX5" fmla="*/ 60473 w 205203"/>
              <a:gd name="connsiteY5" fmla="*/ 33502 h 119228"/>
              <a:gd name="connsiteX6" fmla="*/ 55710 w 205203"/>
              <a:gd name="connsiteY6" fmla="*/ 54140 h 119228"/>
              <a:gd name="connsiteX7" fmla="*/ 4910 w 205203"/>
              <a:gd name="connsiteY7" fmla="*/ 119227 h 11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5203" h="119228">
                <a:moveTo>
                  <a:pt x="4910" y="119227"/>
                </a:moveTo>
                <a:cubicBezTo>
                  <a:pt x="27400" y="119491"/>
                  <a:pt x="159692" y="72396"/>
                  <a:pt x="190648" y="55727"/>
                </a:cubicBezTo>
                <a:cubicBezTo>
                  <a:pt x="221604" y="39058"/>
                  <a:pt x="194088" y="28475"/>
                  <a:pt x="190648" y="19215"/>
                </a:cubicBezTo>
                <a:cubicBezTo>
                  <a:pt x="187208" y="9955"/>
                  <a:pt x="189854" y="1488"/>
                  <a:pt x="170010" y="165"/>
                </a:cubicBezTo>
                <a:cubicBezTo>
                  <a:pt x="150166" y="-1158"/>
                  <a:pt x="89841" y="5721"/>
                  <a:pt x="71585" y="11277"/>
                </a:cubicBezTo>
                <a:cubicBezTo>
                  <a:pt x="53329" y="16833"/>
                  <a:pt x="63119" y="26358"/>
                  <a:pt x="60473" y="33502"/>
                </a:cubicBezTo>
                <a:cubicBezTo>
                  <a:pt x="57827" y="40646"/>
                  <a:pt x="67616" y="43557"/>
                  <a:pt x="55710" y="54140"/>
                </a:cubicBezTo>
                <a:cubicBezTo>
                  <a:pt x="43804" y="64723"/>
                  <a:pt x="-17580" y="118963"/>
                  <a:pt x="4910" y="119227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: 図形 1346">
            <a:extLst>
              <a:ext uri="{FF2B5EF4-FFF2-40B4-BE49-F238E27FC236}">
                <a16:creationId xmlns:a16="http://schemas.microsoft.com/office/drawing/2014/main" id="{ECFFC017-E501-44A2-BC55-CC8DA4708393}"/>
              </a:ext>
            </a:extLst>
          </p:cNvPr>
          <p:cNvSpPr/>
          <p:nvPr/>
        </p:nvSpPr>
        <p:spPr>
          <a:xfrm>
            <a:off x="8864888" y="10594734"/>
            <a:ext cx="314038" cy="125665"/>
          </a:xfrm>
          <a:custGeom>
            <a:avLst/>
            <a:gdLst>
              <a:gd name="connsiteX0" fmla="*/ 6062 w 314038"/>
              <a:gd name="connsiteY0" fmla="*/ 73266 h 125665"/>
              <a:gd name="connsiteX1" fmla="*/ 252125 w 314038"/>
              <a:gd name="connsiteY1" fmla="*/ 125654 h 125665"/>
              <a:gd name="connsiteX2" fmla="*/ 263237 w 314038"/>
              <a:gd name="connsiteY2" fmla="*/ 78029 h 125665"/>
              <a:gd name="connsiteX3" fmla="*/ 274350 w 314038"/>
              <a:gd name="connsiteY3" fmla="*/ 81204 h 125665"/>
              <a:gd name="connsiteX4" fmla="*/ 314037 w 314038"/>
              <a:gd name="connsiteY4" fmla="*/ 95491 h 125665"/>
              <a:gd name="connsiteX5" fmla="*/ 272762 w 314038"/>
              <a:gd name="connsiteY5" fmla="*/ 14529 h 125665"/>
              <a:gd name="connsiteX6" fmla="*/ 175925 w 314038"/>
              <a:gd name="connsiteY6" fmla="*/ 241 h 125665"/>
              <a:gd name="connsiteX7" fmla="*/ 83850 w 314038"/>
              <a:gd name="connsiteY7" fmla="*/ 17704 h 125665"/>
              <a:gd name="connsiteX8" fmla="*/ 6062 w 314038"/>
              <a:gd name="connsiteY8" fmla="*/ 73266 h 125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4038" h="125665">
                <a:moveTo>
                  <a:pt x="6062" y="73266"/>
                </a:moveTo>
                <a:cubicBezTo>
                  <a:pt x="34108" y="91258"/>
                  <a:pt x="209263" y="124860"/>
                  <a:pt x="252125" y="125654"/>
                </a:cubicBezTo>
                <a:cubicBezTo>
                  <a:pt x="294987" y="126448"/>
                  <a:pt x="259533" y="85437"/>
                  <a:pt x="263237" y="78029"/>
                </a:cubicBezTo>
                <a:cubicBezTo>
                  <a:pt x="266941" y="70621"/>
                  <a:pt x="265883" y="78294"/>
                  <a:pt x="274350" y="81204"/>
                </a:cubicBezTo>
                <a:cubicBezTo>
                  <a:pt x="282817" y="84114"/>
                  <a:pt x="314302" y="106603"/>
                  <a:pt x="314037" y="95491"/>
                </a:cubicBezTo>
                <a:cubicBezTo>
                  <a:pt x="313772" y="84379"/>
                  <a:pt x="295780" y="30404"/>
                  <a:pt x="272762" y="14529"/>
                </a:cubicBezTo>
                <a:cubicBezTo>
                  <a:pt x="249744" y="-1346"/>
                  <a:pt x="207410" y="-288"/>
                  <a:pt x="175925" y="241"/>
                </a:cubicBezTo>
                <a:cubicBezTo>
                  <a:pt x="144440" y="770"/>
                  <a:pt x="112954" y="4210"/>
                  <a:pt x="83850" y="17704"/>
                </a:cubicBezTo>
                <a:cubicBezTo>
                  <a:pt x="54746" y="31198"/>
                  <a:pt x="-21984" y="55274"/>
                  <a:pt x="6062" y="73266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: 図形 1347">
            <a:extLst>
              <a:ext uri="{FF2B5EF4-FFF2-40B4-BE49-F238E27FC236}">
                <a16:creationId xmlns:a16="http://schemas.microsoft.com/office/drawing/2014/main" id="{24D451BD-387A-4568-9403-FA78CEFC878E}"/>
              </a:ext>
            </a:extLst>
          </p:cNvPr>
          <p:cNvSpPr/>
          <p:nvPr/>
        </p:nvSpPr>
        <p:spPr>
          <a:xfrm>
            <a:off x="8770795" y="10301242"/>
            <a:ext cx="76774" cy="262731"/>
          </a:xfrm>
          <a:custGeom>
            <a:avLst/>
            <a:gdLst>
              <a:gd name="connsiteX0" fmla="*/ 28718 w 76774"/>
              <a:gd name="connsiteY0" fmla="*/ 46 h 262731"/>
              <a:gd name="connsiteX1" fmla="*/ 73168 w 76774"/>
              <a:gd name="connsiteY1" fmla="*/ 74658 h 262731"/>
              <a:gd name="connsiteX2" fmla="*/ 73168 w 76774"/>
              <a:gd name="connsiteY2" fmla="*/ 133396 h 262731"/>
              <a:gd name="connsiteX3" fmla="*/ 65230 w 76774"/>
              <a:gd name="connsiteY3" fmla="*/ 258808 h 262731"/>
              <a:gd name="connsiteX4" fmla="*/ 36655 w 76774"/>
              <a:gd name="connsiteY4" fmla="*/ 227058 h 262731"/>
              <a:gd name="connsiteX5" fmla="*/ 143 w 76774"/>
              <a:gd name="connsiteY5" fmla="*/ 185783 h 262731"/>
              <a:gd name="connsiteX6" fmla="*/ 23955 w 76774"/>
              <a:gd name="connsiteY6" fmla="*/ 65133 h 262731"/>
              <a:gd name="connsiteX7" fmla="*/ 28718 w 76774"/>
              <a:gd name="connsiteY7" fmla="*/ 46 h 262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774" h="262731">
                <a:moveTo>
                  <a:pt x="28718" y="46"/>
                </a:moveTo>
                <a:cubicBezTo>
                  <a:pt x="36920" y="1634"/>
                  <a:pt x="65760" y="52433"/>
                  <a:pt x="73168" y="74658"/>
                </a:cubicBezTo>
                <a:cubicBezTo>
                  <a:pt x="80576" y="96883"/>
                  <a:pt x="74491" y="102704"/>
                  <a:pt x="73168" y="133396"/>
                </a:cubicBezTo>
                <a:cubicBezTo>
                  <a:pt x="71845" y="164088"/>
                  <a:pt x="71315" y="243198"/>
                  <a:pt x="65230" y="258808"/>
                </a:cubicBezTo>
                <a:cubicBezTo>
                  <a:pt x="59145" y="274418"/>
                  <a:pt x="47503" y="239229"/>
                  <a:pt x="36655" y="227058"/>
                </a:cubicBezTo>
                <a:cubicBezTo>
                  <a:pt x="25807" y="214887"/>
                  <a:pt x="2260" y="212771"/>
                  <a:pt x="143" y="185783"/>
                </a:cubicBezTo>
                <a:cubicBezTo>
                  <a:pt x="-1974" y="158796"/>
                  <a:pt x="19986" y="92650"/>
                  <a:pt x="23955" y="65133"/>
                </a:cubicBezTo>
                <a:cubicBezTo>
                  <a:pt x="27924" y="37616"/>
                  <a:pt x="20516" y="-1542"/>
                  <a:pt x="28718" y="46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: 図形 1348">
            <a:extLst>
              <a:ext uri="{FF2B5EF4-FFF2-40B4-BE49-F238E27FC236}">
                <a16:creationId xmlns:a16="http://schemas.microsoft.com/office/drawing/2014/main" id="{27212ADE-4015-4B78-B49E-16F6F39FA967}"/>
              </a:ext>
            </a:extLst>
          </p:cNvPr>
          <p:cNvSpPr/>
          <p:nvPr/>
        </p:nvSpPr>
        <p:spPr>
          <a:xfrm>
            <a:off x="8529049" y="10029633"/>
            <a:ext cx="121131" cy="311354"/>
          </a:xfrm>
          <a:custGeom>
            <a:avLst/>
            <a:gdLst>
              <a:gd name="connsiteX0" fmla="*/ 2176 w 121131"/>
              <a:gd name="connsiteY0" fmla="*/ 192 h 311354"/>
              <a:gd name="connsiteX1" fmla="*/ 113301 w 121131"/>
              <a:gd name="connsiteY1" fmla="*/ 84330 h 311354"/>
              <a:gd name="connsiteX2" fmla="*/ 111714 w 121131"/>
              <a:gd name="connsiteY2" fmla="*/ 128780 h 311354"/>
              <a:gd name="connsiteX3" fmla="*/ 110126 w 121131"/>
              <a:gd name="connsiteY3" fmla="*/ 230380 h 311354"/>
              <a:gd name="connsiteX4" fmla="*/ 84726 w 121131"/>
              <a:gd name="connsiteY4" fmla="*/ 258955 h 311354"/>
              <a:gd name="connsiteX5" fmla="*/ 33926 w 121131"/>
              <a:gd name="connsiteY5" fmla="*/ 311342 h 311354"/>
              <a:gd name="connsiteX6" fmla="*/ 41864 w 121131"/>
              <a:gd name="connsiteY6" fmla="*/ 262130 h 311354"/>
              <a:gd name="connsiteX7" fmla="*/ 38689 w 121131"/>
              <a:gd name="connsiteY7" fmla="*/ 109730 h 311354"/>
              <a:gd name="connsiteX8" fmla="*/ 2176 w 121131"/>
              <a:gd name="connsiteY8" fmla="*/ 192 h 311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131" h="311354">
                <a:moveTo>
                  <a:pt x="2176" y="192"/>
                </a:moveTo>
                <a:cubicBezTo>
                  <a:pt x="14611" y="-4041"/>
                  <a:pt x="95045" y="62899"/>
                  <a:pt x="113301" y="84330"/>
                </a:cubicBezTo>
                <a:cubicBezTo>
                  <a:pt x="131557" y="105761"/>
                  <a:pt x="112243" y="104438"/>
                  <a:pt x="111714" y="128780"/>
                </a:cubicBezTo>
                <a:cubicBezTo>
                  <a:pt x="111185" y="153122"/>
                  <a:pt x="114624" y="208684"/>
                  <a:pt x="110126" y="230380"/>
                </a:cubicBezTo>
                <a:cubicBezTo>
                  <a:pt x="105628" y="252076"/>
                  <a:pt x="97426" y="245461"/>
                  <a:pt x="84726" y="258955"/>
                </a:cubicBezTo>
                <a:cubicBezTo>
                  <a:pt x="72026" y="272449"/>
                  <a:pt x="41070" y="310813"/>
                  <a:pt x="33926" y="311342"/>
                </a:cubicBezTo>
                <a:cubicBezTo>
                  <a:pt x="26782" y="311871"/>
                  <a:pt x="41070" y="295732"/>
                  <a:pt x="41864" y="262130"/>
                </a:cubicBezTo>
                <a:cubicBezTo>
                  <a:pt x="42658" y="228528"/>
                  <a:pt x="42922" y="152328"/>
                  <a:pt x="38689" y="109730"/>
                </a:cubicBezTo>
                <a:cubicBezTo>
                  <a:pt x="34456" y="67132"/>
                  <a:pt x="-10259" y="4425"/>
                  <a:pt x="2176" y="192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: 図形 1349">
            <a:extLst>
              <a:ext uri="{FF2B5EF4-FFF2-40B4-BE49-F238E27FC236}">
                <a16:creationId xmlns:a16="http://schemas.microsoft.com/office/drawing/2014/main" id="{7D1A3080-EFDD-42C1-8A28-8DF696DB9AA2}"/>
              </a:ext>
            </a:extLst>
          </p:cNvPr>
          <p:cNvSpPr/>
          <p:nvPr/>
        </p:nvSpPr>
        <p:spPr>
          <a:xfrm>
            <a:off x="8511587" y="9739313"/>
            <a:ext cx="166760" cy="257647"/>
          </a:xfrm>
          <a:custGeom>
            <a:avLst/>
            <a:gdLst>
              <a:gd name="connsiteX0" fmla="*/ 45038 w 166760"/>
              <a:gd name="connsiteY0" fmla="*/ 0 h 257647"/>
              <a:gd name="connsiteX1" fmla="*/ 165688 w 166760"/>
              <a:gd name="connsiteY1" fmla="*/ 38100 h 257647"/>
              <a:gd name="connsiteX2" fmla="*/ 105363 w 166760"/>
              <a:gd name="connsiteY2" fmla="*/ 52387 h 257647"/>
              <a:gd name="connsiteX3" fmla="*/ 126001 w 166760"/>
              <a:gd name="connsiteY3" fmla="*/ 101600 h 257647"/>
              <a:gd name="connsiteX4" fmla="*/ 78376 w 166760"/>
              <a:gd name="connsiteY4" fmla="*/ 155575 h 257647"/>
              <a:gd name="connsiteX5" fmla="*/ 16463 w 166760"/>
              <a:gd name="connsiteY5" fmla="*/ 257175 h 257647"/>
              <a:gd name="connsiteX6" fmla="*/ 8526 w 166760"/>
              <a:gd name="connsiteY6" fmla="*/ 190500 h 257647"/>
              <a:gd name="connsiteX7" fmla="*/ 588 w 166760"/>
              <a:gd name="connsiteY7" fmla="*/ 119062 h 257647"/>
              <a:gd name="connsiteX8" fmla="*/ 588 w 166760"/>
              <a:gd name="connsiteY8" fmla="*/ 73025 h 257647"/>
              <a:gd name="connsiteX9" fmla="*/ 45038 w 166760"/>
              <a:gd name="connsiteY9" fmla="*/ 0 h 25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6760" h="257647">
                <a:moveTo>
                  <a:pt x="45038" y="0"/>
                </a:moveTo>
                <a:cubicBezTo>
                  <a:pt x="100336" y="14684"/>
                  <a:pt x="155634" y="29369"/>
                  <a:pt x="165688" y="38100"/>
                </a:cubicBezTo>
                <a:cubicBezTo>
                  <a:pt x="175742" y="46831"/>
                  <a:pt x="111977" y="41804"/>
                  <a:pt x="105363" y="52387"/>
                </a:cubicBezTo>
                <a:cubicBezTo>
                  <a:pt x="98749" y="62970"/>
                  <a:pt x="130499" y="84402"/>
                  <a:pt x="126001" y="101600"/>
                </a:cubicBezTo>
                <a:cubicBezTo>
                  <a:pt x="121503" y="118798"/>
                  <a:pt x="96632" y="129646"/>
                  <a:pt x="78376" y="155575"/>
                </a:cubicBezTo>
                <a:cubicBezTo>
                  <a:pt x="60120" y="181504"/>
                  <a:pt x="28105" y="251354"/>
                  <a:pt x="16463" y="257175"/>
                </a:cubicBezTo>
                <a:cubicBezTo>
                  <a:pt x="4821" y="262996"/>
                  <a:pt x="11172" y="213519"/>
                  <a:pt x="8526" y="190500"/>
                </a:cubicBezTo>
                <a:cubicBezTo>
                  <a:pt x="5880" y="167481"/>
                  <a:pt x="1911" y="138641"/>
                  <a:pt x="588" y="119062"/>
                </a:cubicBezTo>
                <a:cubicBezTo>
                  <a:pt x="-735" y="99483"/>
                  <a:pt x="588" y="73025"/>
                  <a:pt x="588" y="73025"/>
                </a:cubicBezTo>
                <a:lnTo>
                  <a:pt x="45038" y="0"/>
                </a:ln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: 図形 1350">
            <a:extLst>
              <a:ext uri="{FF2B5EF4-FFF2-40B4-BE49-F238E27FC236}">
                <a16:creationId xmlns:a16="http://schemas.microsoft.com/office/drawing/2014/main" id="{894F4886-D845-4974-ACC2-E56676A10A4B}"/>
              </a:ext>
            </a:extLst>
          </p:cNvPr>
          <p:cNvSpPr/>
          <p:nvPr/>
        </p:nvSpPr>
        <p:spPr>
          <a:xfrm>
            <a:off x="8898413" y="10447222"/>
            <a:ext cx="259606" cy="256067"/>
          </a:xfrm>
          <a:custGeom>
            <a:avLst/>
            <a:gdLst>
              <a:gd name="connsiteX0" fmla="*/ 32862 w 259606"/>
              <a:gd name="connsiteY0" fmla="*/ 74728 h 256067"/>
              <a:gd name="connsiteX1" fmla="*/ 1112 w 259606"/>
              <a:gd name="connsiteY1" fmla="*/ 209666 h 256067"/>
              <a:gd name="connsiteX2" fmla="*/ 13812 w 259606"/>
              <a:gd name="connsiteY2" fmla="*/ 219191 h 256067"/>
              <a:gd name="connsiteX3" fmla="*/ 75725 w 259606"/>
              <a:gd name="connsiteY3" fmla="*/ 223953 h 256067"/>
              <a:gd name="connsiteX4" fmla="*/ 140812 w 259606"/>
              <a:gd name="connsiteY4" fmla="*/ 255703 h 256067"/>
              <a:gd name="connsiteX5" fmla="*/ 166212 w 259606"/>
              <a:gd name="connsiteY5" fmla="*/ 200141 h 256067"/>
              <a:gd name="connsiteX6" fmla="*/ 253525 w 259606"/>
              <a:gd name="connsiteY6" fmla="*/ 4878 h 256067"/>
              <a:gd name="connsiteX7" fmla="*/ 228125 w 259606"/>
              <a:gd name="connsiteY7" fmla="*/ 62028 h 256067"/>
              <a:gd name="connsiteX8" fmla="*/ 32862 w 259606"/>
              <a:gd name="connsiteY8" fmla="*/ 74728 h 256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606" h="256067">
                <a:moveTo>
                  <a:pt x="32862" y="74728"/>
                </a:moveTo>
                <a:cubicBezTo>
                  <a:pt x="-4974" y="99334"/>
                  <a:pt x="4287" y="185589"/>
                  <a:pt x="1112" y="209666"/>
                </a:cubicBezTo>
                <a:cubicBezTo>
                  <a:pt x="-2063" y="233743"/>
                  <a:pt x="1376" y="216810"/>
                  <a:pt x="13812" y="219191"/>
                </a:cubicBezTo>
                <a:cubicBezTo>
                  <a:pt x="26247" y="221572"/>
                  <a:pt x="54558" y="217868"/>
                  <a:pt x="75725" y="223953"/>
                </a:cubicBezTo>
                <a:cubicBezTo>
                  <a:pt x="96892" y="230038"/>
                  <a:pt x="125731" y="259672"/>
                  <a:pt x="140812" y="255703"/>
                </a:cubicBezTo>
                <a:cubicBezTo>
                  <a:pt x="155893" y="251734"/>
                  <a:pt x="147427" y="241945"/>
                  <a:pt x="166212" y="200141"/>
                </a:cubicBezTo>
                <a:cubicBezTo>
                  <a:pt x="184997" y="158337"/>
                  <a:pt x="243206" y="27897"/>
                  <a:pt x="253525" y="4878"/>
                </a:cubicBezTo>
                <a:cubicBezTo>
                  <a:pt x="263844" y="-18141"/>
                  <a:pt x="264373" y="46947"/>
                  <a:pt x="228125" y="62028"/>
                </a:cubicBezTo>
                <a:cubicBezTo>
                  <a:pt x="191877" y="77109"/>
                  <a:pt x="70698" y="50122"/>
                  <a:pt x="32862" y="74728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: 図形 1351">
            <a:extLst>
              <a:ext uri="{FF2B5EF4-FFF2-40B4-BE49-F238E27FC236}">
                <a16:creationId xmlns:a16="http://schemas.microsoft.com/office/drawing/2014/main" id="{F8F08A7A-C9BB-4E35-8225-4E36814D1854}"/>
              </a:ext>
            </a:extLst>
          </p:cNvPr>
          <p:cNvSpPr/>
          <p:nvPr/>
        </p:nvSpPr>
        <p:spPr>
          <a:xfrm>
            <a:off x="3532674" y="7376579"/>
            <a:ext cx="141973" cy="288213"/>
          </a:xfrm>
          <a:custGeom>
            <a:avLst/>
            <a:gdLst>
              <a:gd name="connsiteX0" fmla="*/ 43 w 141973"/>
              <a:gd name="connsiteY0" fmla="*/ 4 h 288213"/>
              <a:gd name="connsiteX1" fmla="*/ 105876 w 141973"/>
              <a:gd name="connsiteY1" fmla="*/ 124888 h 288213"/>
              <a:gd name="connsiteX2" fmla="*/ 141859 w 141973"/>
              <a:gd name="connsiteY2" fmla="*/ 285754 h 288213"/>
              <a:gd name="connsiteX3" fmla="*/ 116459 w 141973"/>
              <a:gd name="connsiteY3" fmla="*/ 215904 h 288213"/>
              <a:gd name="connsiteX4" fmla="*/ 93176 w 141973"/>
              <a:gd name="connsiteY4" fmla="*/ 129121 h 288213"/>
              <a:gd name="connsiteX5" fmla="*/ 43 w 141973"/>
              <a:gd name="connsiteY5" fmla="*/ 4 h 28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1973" h="288213">
                <a:moveTo>
                  <a:pt x="43" y="4"/>
                </a:moveTo>
                <a:cubicBezTo>
                  <a:pt x="2160" y="-702"/>
                  <a:pt x="82240" y="77263"/>
                  <a:pt x="105876" y="124888"/>
                </a:cubicBezTo>
                <a:cubicBezTo>
                  <a:pt x="129512" y="172513"/>
                  <a:pt x="140095" y="270585"/>
                  <a:pt x="141859" y="285754"/>
                </a:cubicBezTo>
                <a:cubicBezTo>
                  <a:pt x="143623" y="300923"/>
                  <a:pt x="124573" y="242009"/>
                  <a:pt x="116459" y="215904"/>
                </a:cubicBezTo>
                <a:cubicBezTo>
                  <a:pt x="108345" y="189799"/>
                  <a:pt x="112226" y="160871"/>
                  <a:pt x="93176" y="129121"/>
                </a:cubicBezTo>
                <a:cubicBezTo>
                  <a:pt x="74126" y="97371"/>
                  <a:pt x="-2074" y="710"/>
                  <a:pt x="4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: 図形 1352">
            <a:extLst>
              <a:ext uri="{FF2B5EF4-FFF2-40B4-BE49-F238E27FC236}">
                <a16:creationId xmlns:a16="http://schemas.microsoft.com/office/drawing/2014/main" id="{6319F3FA-2523-41F4-87A1-A7AB4B11096E}"/>
              </a:ext>
            </a:extLst>
          </p:cNvPr>
          <p:cNvSpPr/>
          <p:nvPr/>
        </p:nvSpPr>
        <p:spPr>
          <a:xfrm>
            <a:off x="3512604" y="7588058"/>
            <a:ext cx="73689" cy="383293"/>
          </a:xfrm>
          <a:custGeom>
            <a:avLst/>
            <a:gdLst>
              <a:gd name="connsiteX0" fmla="*/ 73029 w 73689"/>
              <a:gd name="connsiteY0" fmla="*/ 192 h 383293"/>
              <a:gd name="connsiteX1" fmla="*/ 37046 w 73689"/>
              <a:gd name="connsiteY1" fmla="*/ 125075 h 383293"/>
              <a:gd name="connsiteX2" fmla="*/ 15879 w 73689"/>
              <a:gd name="connsiteY2" fmla="*/ 376959 h 383293"/>
              <a:gd name="connsiteX3" fmla="*/ 13763 w 73689"/>
              <a:gd name="connsiteY3" fmla="*/ 294409 h 383293"/>
              <a:gd name="connsiteX4" fmla="*/ 3179 w 73689"/>
              <a:gd name="connsiteY4" fmla="*/ 150475 h 383293"/>
              <a:gd name="connsiteX5" fmla="*/ 73029 w 73689"/>
              <a:gd name="connsiteY5" fmla="*/ 192 h 383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689" h="383293">
                <a:moveTo>
                  <a:pt x="73029" y="192"/>
                </a:moveTo>
                <a:cubicBezTo>
                  <a:pt x="78673" y="-4041"/>
                  <a:pt x="46571" y="62281"/>
                  <a:pt x="37046" y="125075"/>
                </a:cubicBezTo>
                <a:cubicBezTo>
                  <a:pt x="27521" y="187869"/>
                  <a:pt x="19759" y="348737"/>
                  <a:pt x="15879" y="376959"/>
                </a:cubicBezTo>
                <a:cubicBezTo>
                  <a:pt x="11999" y="405181"/>
                  <a:pt x="15880" y="332156"/>
                  <a:pt x="13763" y="294409"/>
                </a:cubicBezTo>
                <a:cubicBezTo>
                  <a:pt x="11646" y="256662"/>
                  <a:pt x="-7404" y="197394"/>
                  <a:pt x="3179" y="150475"/>
                </a:cubicBezTo>
                <a:cubicBezTo>
                  <a:pt x="13762" y="103556"/>
                  <a:pt x="67385" y="4425"/>
                  <a:pt x="73029" y="1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: 図形 1353">
            <a:extLst>
              <a:ext uri="{FF2B5EF4-FFF2-40B4-BE49-F238E27FC236}">
                <a16:creationId xmlns:a16="http://schemas.microsoft.com/office/drawing/2014/main" id="{E43BA7A4-196B-4504-BB81-948AE96F6E9A}"/>
              </a:ext>
            </a:extLst>
          </p:cNvPr>
          <p:cNvSpPr/>
          <p:nvPr/>
        </p:nvSpPr>
        <p:spPr>
          <a:xfrm>
            <a:off x="5520889" y="6944599"/>
            <a:ext cx="321762" cy="351662"/>
          </a:xfrm>
          <a:custGeom>
            <a:avLst/>
            <a:gdLst>
              <a:gd name="connsiteX0" fmla="*/ 321111 w 321762"/>
              <a:gd name="connsiteY0" fmla="*/ 184 h 351662"/>
              <a:gd name="connsiteX1" fmla="*/ 22661 w 321762"/>
              <a:gd name="connsiteY1" fmla="*/ 53101 h 351662"/>
              <a:gd name="connsiteX2" fmla="*/ 54411 w 321762"/>
              <a:gd name="connsiteY2" fmla="*/ 197034 h 351662"/>
              <a:gd name="connsiteX3" fmla="*/ 321111 w 321762"/>
              <a:gd name="connsiteY3" fmla="*/ 349434 h 351662"/>
              <a:gd name="connsiteX4" fmla="*/ 126378 w 321762"/>
              <a:gd name="connsiteY4" fmla="*/ 273234 h 351662"/>
              <a:gd name="connsiteX5" fmla="*/ 22661 w 321762"/>
              <a:gd name="connsiteY5" fmla="*/ 78501 h 351662"/>
              <a:gd name="connsiteX6" fmla="*/ 77694 w 321762"/>
              <a:gd name="connsiteY6" fmla="*/ 36168 h 351662"/>
              <a:gd name="connsiteX7" fmla="*/ 321111 w 321762"/>
              <a:gd name="connsiteY7" fmla="*/ 184 h 35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762" h="351662">
                <a:moveTo>
                  <a:pt x="321111" y="184"/>
                </a:moveTo>
                <a:cubicBezTo>
                  <a:pt x="311939" y="3006"/>
                  <a:pt x="67111" y="20293"/>
                  <a:pt x="22661" y="53101"/>
                </a:cubicBezTo>
                <a:cubicBezTo>
                  <a:pt x="-21789" y="85909"/>
                  <a:pt x="4669" y="147645"/>
                  <a:pt x="54411" y="197034"/>
                </a:cubicBezTo>
                <a:cubicBezTo>
                  <a:pt x="104153" y="246423"/>
                  <a:pt x="309116" y="336734"/>
                  <a:pt x="321111" y="349434"/>
                </a:cubicBezTo>
                <a:cubicBezTo>
                  <a:pt x="333106" y="362134"/>
                  <a:pt x="176120" y="318390"/>
                  <a:pt x="126378" y="273234"/>
                </a:cubicBezTo>
                <a:cubicBezTo>
                  <a:pt x="76636" y="228078"/>
                  <a:pt x="30775" y="118012"/>
                  <a:pt x="22661" y="78501"/>
                </a:cubicBezTo>
                <a:cubicBezTo>
                  <a:pt x="14547" y="38990"/>
                  <a:pt x="31127" y="44635"/>
                  <a:pt x="77694" y="36168"/>
                </a:cubicBezTo>
                <a:cubicBezTo>
                  <a:pt x="124261" y="27701"/>
                  <a:pt x="330283" y="-2638"/>
                  <a:pt x="321111" y="1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: 図形 1354">
            <a:extLst>
              <a:ext uri="{FF2B5EF4-FFF2-40B4-BE49-F238E27FC236}">
                <a16:creationId xmlns:a16="http://schemas.microsoft.com/office/drawing/2014/main" id="{00679CBE-6598-4C40-88D5-48FF0C1E2916}"/>
              </a:ext>
            </a:extLst>
          </p:cNvPr>
          <p:cNvSpPr/>
          <p:nvPr/>
        </p:nvSpPr>
        <p:spPr>
          <a:xfrm>
            <a:off x="5736167" y="6997700"/>
            <a:ext cx="280506" cy="226602"/>
          </a:xfrm>
          <a:custGeom>
            <a:avLst/>
            <a:gdLst>
              <a:gd name="connsiteX0" fmla="*/ 0 w 280506"/>
              <a:gd name="connsiteY0" fmla="*/ 0 h 226602"/>
              <a:gd name="connsiteX1" fmla="*/ 65616 w 280506"/>
              <a:gd name="connsiteY1" fmla="*/ 0 h 226602"/>
              <a:gd name="connsiteX2" fmla="*/ 260350 w 280506"/>
              <a:gd name="connsiteY2" fmla="*/ 0 h 226602"/>
              <a:gd name="connsiteX3" fmla="*/ 260350 w 280506"/>
              <a:gd name="connsiteY3" fmla="*/ 0 h 226602"/>
              <a:gd name="connsiteX4" fmla="*/ 249766 w 280506"/>
              <a:gd name="connsiteY4" fmla="*/ 127000 h 226602"/>
              <a:gd name="connsiteX5" fmla="*/ 262466 w 280506"/>
              <a:gd name="connsiteY5" fmla="*/ 224367 h 226602"/>
              <a:gd name="connsiteX6" fmla="*/ 262466 w 280506"/>
              <a:gd name="connsiteY6" fmla="*/ 29633 h 226602"/>
              <a:gd name="connsiteX7" fmla="*/ 0 w 280506"/>
              <a:gd name="connsiteY7" fmla="*/ 0 h 226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506" h="226602">
                <a:moveTo>
                  <a:pt x="0" y="0"/>
                </a:moveTo>
                <a:lnTo>
                  <a:pt x="65616" y="0"/>
                </a:lnTo>
                <a:lnTo>
                  <a:pt x="260350" y="0"/>
                </a:lnTo>
                <a:lnTo>
                  <a:pt x="260350" y="0"/>
                </a:lnTo>
                <a:cubicBezTo>
                  <a:pt x="258586" y="21167"/>
                  <a:pt x="249413" y="89606"/>
                  <a:pt x="249766" y="127000"/>
                </a:cubicBezTo>
                <a:cubicBezTo>
                  <a:pt x="250119" y="164394"/>
                  <a:pt x="260349" y="240595"/>
                  <a:pt x="262466" y="224367"/>
                </a:cubicBezTo>
                <a:cubicBezTo>
                  <a:pt x="264583" y="208139"/>
                  <a:pt x="301977" y="63853"/>
                  <a:pt x="262466" y="29633"/>
                </a:cubicBezTo>
                <a:cubicBezTo>
                  <a:pt x="222955" y="-4587"/>
                  <a:pt x="124177" y="7231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: 図形 1355">
            <a:extLst>
              <a:ext uri="{FF2B5EF4-FFF2-40B4-BE49-F238E27FC236}">
                <a16:creationId xmlns:a16="http://schemas.microsoft.com/office/drawing/2014/main" id="{0CC04F04-250D-4AC2-80E3-178A699F1BF2}"/>
              </a:ext>
            </a:extLst>
          </p:cNvPr>
          <p:cNvSpPr/>
          <p:nvPr/>
        </p:nvSpPr>
        <p:spPr>
          <a:xfrm>
            <a:off x="5776005" y="7018449"/>
            <a:ext cx="165478" cy="181785"/>
          </a:xfrm>
          <a:custGeom>
            <a:avLst/>
            <a:gdLst>
              <a:gd name="connsiteX0" fmla="*/ 2495 w 165478"/>
              <a:gd name="connsiteY0" fmla="*/ 4651 h 181785"/>
              <a:gd name="connsiteX1" fmla="*/ 6728 w 165478"/>
              <a:gd name="connsiteY1" fmla="*/ 55451 h 181785"/>
              <a:gd name="connsiteX2" fmla="*/ 4612 w 165478"/>
              <a:gd name="connsiteY2" fmla="*/ 180334 h 181785"/>
              <a:gd name="connsiteX3" fmla="*/ 76578 w 165478"/>
              <a:gd name="connsiteY3" fmla="*/ 125301 h 181785"/>
              <a:gd name="connsiteX4" fmla="*/ 165478 w 165478"/>
              <a:gd name="connsiteY4" fmla="*/ 152818 h 181785"/>
              <a:gd name="connsiteX5" fmla="*/ 76578 w 165478"/>
              <a:gd name="connsiteY5" fmla="*/ 169751 h 181785"/>
              <a:gd name="connsiteX6" fmla="*/ 42712 w 165478"/>
              <a:gd name="connsiteY6" fmla="*/ 165518 h 181785"/>
              <a:gd name="connsiteX7" fmla="*/ 2495 w 165478"/>
              <a:gd name="connsiteY7" fmla="*/ 4651 h 181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478" h="181785">
                <a:moveTo>
                  <a:pt x="2495" y="4651"/>
                </a:moveTo>
                <a:cubicBezTo>
                  <a:pt x="-3502" y="-13693"/>
                  <a:pt x="6375" y="26171"/>
                  <a:pt x="6728" y="55451"/>
                </a:cubicBezTo>
                <a:cubicBezTo>
                  <a:pt x="7081" y="84732"/>
                  <a:pt x="-7030" y="168692"/>
                  <a:pt x="4612" y="180334"/>
                </a:cubicBezTo>
                <a:cubicBezTo>
                  <a:pt x="16254" y="191976"/>
                  <a:pt x="49767" y="129887"/>
                  <a:pt x="76578" y="125301"/>
                </a:cubicBezTo>
                <a:cubicBezTo>
                  <a:pt x="103389" y="120715"/>
                  <a:pt x="165478" y="145410"/>
                  <a:pt x="165478" y="152818"/>
                </a:cubicBezTo>
                <a:cubicBezTo>
                  <a:pt x="165478" y="160226"/>
                  <a:pt x="97039" y="167634"/>
                  <a:pt x="76578" y="169751"/>
                </a:cubicBezTo>
                <a:cubicBezTo>
                  <a:pt x="56117" y="171868"/>
                  <a:pt x="51179" y="190212"/>
                  <a:pt x="42712" y="165518"/>
                </a:cubicBezTo>
                <a:cubicBezTo>
                  <a:pt x="34245" y="140824"/>
                  <a:pt x="8492" y="22995"/>
                  <a:pt x="2495" y="465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: 図形 1356">
            <a:extLst>
              <a:ext uri="{FF2B5EF4-FFF2-40B4-BE49-F238E27FC236}">
                <a16:creationId xmlns:a16="http://schemas.microsoft.com/office/drawing/2014/main" id="{1974D99D-716F-454C-AD38-FC5694605AF1}"/>
              </a:ext>
            </a:extLst>
          </p:cNvPr>
          <p:cNvSpPr/>
          <p:nvPr/>
        </p:nvSpPr>
        <p:spPr>
          <a:xfrm>
            <a:off x="5590020" y="6957050"/>
            <a:ext cx="270130" cy="201775"/>
          </a:xfrm>
          <a:custGeom>
            <a:avLst/>
            <a:gdLst>
              <a:gd name="connsiteX0" fmla="*/ 268913 w 270130"/>
              <a:gd name="connsiteY0" fmla="*/ 433 h 201775"/>
              <a:gd name="connsiteX1" fmla="*/ 8563 w 270130"/>
              <a:gd name="connsiteY1" fmla="*/ 61817 h 201775"/>
              <a:gd name="connsiteX2" fmla="*/ 63597 w 270130"/>
              <a:gd name="connsiteY2" fmla="*/ 169767 h 201775"/>
              <a:gd name="connsiteX3" fmla="*/ 72063 w 270130"/>
              <a:gd name="connsiteY3" fmla="*/ 199400 h 201775"/>
              <a:gd name="connsiteX4" fmla="*/ 12797 w 270130"/>
              <a:gd name="connsiteY4" fmla="*/ 118967 h 201775"/>
              <a:gd name="connsiteX5" fmla="*/ 101697 w 270130"/>
              <a:gd name="connsiteY5" fmla="*/ 38533 h 201775"/>
              <a:gd name="connsiteX6" fmla="*/ 268913 w 270130"/>
              <a:gd name="connsiteY6" fmla="*/ 433 h 201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130" h="201775">
                <a:moveTo>
                  <a:pt x="268913" y="433"/>
                </a:moveTo>
                <a:cubicBezTo>
                  <a:pt x="253391" y="4314"/>
                  <a:pt x="42782" y="33595"/>
                  <a:pt x="8563" y="61817"/>
                </a:cubicBezTo>
                <a:cubicBezTo>
                  <a:pt x="-25656" y="90039"/>
                  <a:pt x="53014" y="146837"/>
                  <a:pt x="63597" y="169767"/>
                </a:cubicBezTo>
                <a:cubicBezTo>
                  <a:pt x="74180" y="192698"/>
                  <a:pt x="80530" y="207867"/>
                  <a:pt x="72063" y="199400"/>
                </a:cubicBezTo>
                <a:cubicBezTo>
                  <a:pt x="63596" y="190933"/>
                  <a:pt x="7858" y="145778"/>
                  <a:pt x="12797" y="118967"/>
                </a:cubicBezTo>
                <a:cubicBezTo>
                  <a:pt x="17736" y="92156"/>
                  <a:pt x="56189" y="57583"/>
                  <a:pt x="101697" y="38533"/>
                </a:cubicBezTo>
                <a:cubicBezTo>
                  <a:pt x="147205" y="19483"/>
                  <a:pt x="284435" y="-3448"/>
                  <a:pt x="268913" y="4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: 図形 1357">
            <a:extLst>
              <a:ext uri="{FF2B5EF4-FFF2-40B4-BE49-F238E27FC236}">
                <a16:creationId xmlns:a16="http://schemas.microsoft.com/office/drawing/2014/main" id="{8E7841B7-F476-46DB-807D-B4BD2F5BEDB2}"/>
              </a:ext>
            </a:extLst>
          </p:cNvPr>
          <p:cNvSpPr/>
          <p:nvPr/>
        </p:nvSpPr>
        <p:spPr>
          <a:xfrm>
            <a:off x="3646254" y="8485188"/>
            <a:ext cx="173428" cy="145545"/>
          </a:xfrm>
          <a:custGeom>
            <a:avLst/>
            <a:gdLst>
              <a:gd name="connsiteX0" fmla="*/ 173271 w 173428"/>
              <a:gd name="connsiteY0" fmla="*/ 52387 h 145545"/>
              <a:gd name="connsiteX1" fmla="*/ 52621 w 173428"/>
              <a:gd name="connsiteY1" fmla="*/ 0 h 145545"/>
              <a:gd name="connsiteX2" fmla="*/ 16109 w 173428"/>
              <a:gd name="connsiteY2" fmla="*/ 52387 h 145545"/>
              <a:gd name="connsiteX3" fmla="*/ 143109 w 173428"/>
              <a:gd name="connsiteY3" fmla="*/ 130175 h 145545"/>
              <a:gd name="connsiteX4" fmla="*/ 55796 w 173428"/>
              <a:gd name="connsiteY4" fmla="*/ 111125 h 145545"/>
              <a:gd name="connsiteX5" fmla="*/ 234 w 173428"/>
              <a:gd name="connsiteY5" fmla="*/ 85725 h 145545"/>
              <a:gd name="connsiteX6" fmla="*/ 76434 w 173428"/>
              <a:gd name="connsiteY6" fmla="*/ 144462 h 145545"/>
              <a:gd name="connsiteX7" fmla="*/ 171684 w 173428"/>
              <a:gd name="connsiteY7" fmla="*/ 119062 h 145545"/>
              <a:gd name="connsiteX8" fmla="*/ 62146 w 173428"/>
              <a:gd name="connsiteY8" fmla="*/ 60325 h 145545"/>
              <a:gd name="connsiteX9" fmla="*/ 31984 w 173428"/>
              <a:gd name="connsiteY9" fmla="*/ 34925 h 145545"/>
              <a:gd name="connsiteX10" fmla="*/ 78021 w 173428"/>
              <a:gd name="connsiteY10" fmla="*/ 23812 h 145545"/>
              <a:gd name="connsiteX11" fmla="*/ 173271 w 173428"/>
              <a:gd name="connsiteY11" fmla="*/ 52387 h 145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428" h="145545">
                <a:moveTo>
                  <a:pt x="173271" y="52387"/>
                </a:moveTo>
                <a:cubicBezTo>
                  <a:pt x="169038" y="48418"/>
                  <a:pt x="78815" y="0"/>
                  <a:pt x="52621" y="0"/>
                </a:cubicBezTo>
                <a:cubicBezTo>
                  <a:pt x="26427" y="0"/>
                  <a:pt x="1028" y="30691"/>
                  <a:pt x="16109" y="52387"/>
                </a:cubicBezTo>
                <a:cubicBezTo>
                  <a:pt x="31190" y="74083"/>
                  <a:pt x="136494" y="120385"/>
                  <a:pt x="143109" y="130175"/>
                </a:cubicBezTo>
                <a:cubicBezTo>
                  <a:pt x="149723" y="139965"/>
                  <a:pt x="79608" y="118533"/>
                  <a:pt x="55796" y="111125"/>
                </a:cubicBezTo>
                <a:cubicBezTo>
                  <a:pt x="31983" y="103717"/>
                  <a:pt x="-3206" y="80169"/>
                  <a:pt x="234" y="85725"/>
                </a:cubicBezTo>
                <a:cubicBezTo>
                  <a:pt x="3674" y="91281"/>
                  <a:pt x="47859" y="138906"/>
                  <a:pt x="76434" y="144462"/>
                </a:cubicBezTo>
                <a:cubicBezTo>
                  <a:pt x="105009" y="150018"/>
                  <a:pt x="174065" y="133085"/>
                  <a:pt x="171684" y="119062"/>
                </a:cubicBezTo>
                <a:cubicBezTo>
                  <a:pt x="169303" y="105039"/>
                  <a:pt x="85429" y="74348"/>
                  <a:pt x="62146" y="60325"/>
                </a:cubicBezTo>
                <a:cubicBezTo>
                  <a:pt x="38863" y="46302"/>
                  <a:pt x="29338" y="41010"/>
                  <a:pt x="31984" y="34925"/>
                </a:cubicBezTo>
                <a:cubicBezTo>
                  <a:pt x="34630" y="28840"/>
                  <a:pt x="60823" y="23018"/>
                  <a:pt x="78021" y="23812"/>
                </a:cubicBezTo>
                <a:cubicBezTo>
                  <a:pt x="95219" y="24606"/>
                  <a:pt x="177504" y="56356"/>
                  <a:pt x="173271" y="523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: 図形 1358">
            <a:extLst>
              <a:ext uri="{FF2B5EF4-FFF2-40B4-BE49-F238E27FC236}">
                <a16:creationId xmlns:a16="http://schemas.microsoft.com/office/drawing/2014/main" id="{2DB6F92F-D546-4EAD-9F1F-620A1BD1B2F1}"/>
              </a:ext>
            </a:extLst>
          </p:cNvPr>
          <p:cNvSpPr/>
          <p:nvPr/>
        </p:nvSpPr>
        <p:spPr>
          <a:xfrm>
            <a:off x="3801140" y="8487586"/>
            <a:ext cx="183490" cy="181418"/>
          </a:xfrm>
          <a:custGeom>
            <a:avLst/>
            <a:gdLst>
              <a:gd name="connsiteX0" fmla="*/ 183485 w 183490"/>
              <a:gd name="connsiteY0" fmla="*/ 96027 h 181418"/>
              <a:gd name="connsiteX1" fmla="*/ 77123 w 183490"/>
              <a:gd name="connsiteY1" fmla="*/ 2364 h 181418"/>
              <a:gd name="connsiteX2" fmla="*/ 12035 w 183490"/>
              <a:gd name="connsiteY2" fmla="*/ 35702 h 181418"/>
              <a:gd name="connsiteX3" fmla="*/ 13623 w 183490"/>
              <a:gd name="connsiteY3" fmla="*/ 118252 h 181418"/>
              <a:gd name="connsiteX4" fmla="*/ 150148 w 183490"/>
              <a:gd name="connsiteY4" fmla="*/ 180164 h 181418"/>
              <a:gd name="connsiteX5" fmla="*/ 134273 w 183490"/>
              <a:gd name="connsiteY5" fmla="*/ 161114 h 181418"/>
              <a:gd name="connsiteX6" fmla="*/ 39023 w 183490"/>
              <a:gd name="connsiteY6" fmla="*/ 176989 h 181418"/>
              <a:gd name="connsiteX7" fmla="*/ 29498 w 183490"/>
              <a:gd name="connsiteY7" fmla="*/ 115077 h 181418"/>
              <a:gd name="connsiteX8" fmla="*/ 72360 w 183490"/>
              <a:gd name="connsiteY8" fmla="*/ 38877 h 181418"/>
              <a:gd name="connsiteX9" fmla="*/ 183485 w 183490"/>
              <a:gd name="connsiteY9" fmla="*/ 96027 h 181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3490" h="181418">
                <a:moveTo>
                  <a:pt x="183485" y="96027"/>
                </a:moveTo>
                <a:cubicBezTo>
                  <a:pt x="184279" y="89941"/>
                  <a:pt x="105698" y="12418"/>
                  <a:pt x="77123" y="2364"/>
                </a:cubicBezTo>
                <a:cubicBezTo>
                  <a:pt x="48548" y="-7690"/>
                  <a:pt x="22618" y="16387"/>
                  <a:pt x="12035" y="35702"/>
                </a:cubicBezTo>
                <a:cubicBezTo>
                  <a:pt x="1452" y="55017"/>
                  <a:pt x="-9396" y="94175"/>
                  <a:pt x="13623" y="118252"/>
                </a:cubicBezTo>
                <a:cubicBezTo>
                  <a:pt x="36642" y="142329"/>
                  <a:pt x="130040" y="173020"/>
                  <a:pt x="150148" y="180164"/>
                </a:cubicBezTo>
                <a:cubicBezTo>
                  <a:pt x="170256" y="187308"/>
                  <a:pt x="152794" y="161643"/>
                  <a:pt x="134273" y="161114"/>
                </a:cubicBezTo>
                <a:cubicBezTo>
                  <a:pt x="115752" y="160585"/>
                  <a:pt x="56486" y="184662"/>
                  <a:pt x="39023" y="176989"/>
                </a:cubicBezTo>
                <a:cubicBezTo>
                  <a:pt x="21560" y="169316"/>
                  <a:pt x="23942" y="138096"/>
                  <a:pt x="29498" y="115077"/>
                </a:cubicBezTo>
                <a:cubicBezTo>
                  <a:pt x="35054" y="92058"/>
                  <a:pt x="53575" y="45227"/>
                  <a:pt x="72360" y="38877"/>
                </a:cubicBezTo>
                <a:cubicBezTo>
                  <a:pt x="91145" y="32527"/>
                  <a:pt x="182691" y="102113"/>
                  <a:pt x="183485" y="960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: 図形 1359">
            <a:extLst>
              <a:ext uri="{FF2B5EF4-FFF2-40B4-BE49-F238E27FC236}">
                <a16:creationId xmlns:a16="http://schemas.microsoft.com/office/drawing/2014/main" id="{235173D0-A837-4E18-BB41-213E0EB1C41C}"/>
              </a:ext>
            </a:extLst>
          </p:cNvPr>
          <p:cNvSpPr/>
          <p:nvPr/>
        </p:nvSpPr>
        <p:spPr>
          <a:xfrm>
            <a:off x="3958723" y="8535607"/>
            <a:ext cx="170375" cy="149183"/>
          </a:xfrm>
          <a:custGeom>
            <a:avLst/>
            <a:gdLst>
              <a:gd name="connsiteX0" fmla="*/ 157665 w 170375"/>
              <a:gd name="connsiteY0" fmla="*/ 74993 h 149183"/>
              <a:gd name="connsiteX1" fmla="*/ 37015 w 170375"/>
              <a:gd name="connsiteY1" fmla="*/ 5143 h 149183"/>
              <a:gd name="connsiteX2" fmla="*/ 8440 w 170375"/>
              <a:gd name="connsiteY2" fmla="*/ 90868 h 149183"/>
              <a:gd name="connsiteX3" fmla="*/ 170365 w 170375"/>
              <a:gd name="connsiteY3" fmla="*/ 148018 h 149183"/>
              <a:gd name="connsiteX4" fmla="*/ 16377 w 170375"/>
              <a:gd name="connsiteY4" fmla="*/ 121031 h 149183"/>
              <a:gd name="connsiteX5" fmla="*/ 17965 w 170375"/>
              <a:gd name="connsiteY5" fmla="*/ 25781 h 149183"/>
              <a:gd name="connsiteX6" fmla="*/ 78290 w 170375"/>
              <a:gd name="connsiteY6" fmla="*/ 1968 h 149183"/>
              <a:gd name="connsiteX7" fmla="*/ 157665 w 170375"/>
              <a:gd name="connsiteY7" fmla="*/ 74993 h 149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0375" h="149183">
                <a:moveTo>
                  <a:pt x="157665" y="74993"/>
                </a:moveTo>
                <a:cubicBezTo>
                  <a:pt x="150786" y="75522"/>
                  <a:pt x="61886" y="2497"/>
                  <a:pt x="37015" y="5143"/>
                </a:cubicBezTo>
                <a:cubicBezTo>
                  <a:pt x="12144" y="7789"/>
                  <a:pt x="-13785" y="67056"/>
                  <a:pt x="8440" y="90868"/>
                </a:cubicBezTo>
                <a:cubicBezTo>
                  <a:pt x="30665" y="114680"/>
                  <a:pt x="169042" y="142991"/>
                  <a:pt x="170365" y="148018"/>
                </a:cubicBezTo>
                <a:cubicBezTo>
                  <a:pt x="171688" y="153045"/>
                  <a:pt x="41777" y="141404"/>
                  <a:pt x="16377" y="121031"/>
                </a:cubicBezTo>
                <a:cubicBezTo>
                  <a:pt x="-9023" y="100658"/>
                  <a:pt x="7646" y="45625"/>
                  <a:pt x="17965" y="25781"/>
                </a:cubicBezTo>
                <a:cubicBezTo>
                  <a:pt x="28284" y="5937"/>
                  <a:pt x="58976" y="-4646"/>
                  <a:pt x="78290" y="1968"/>
                </a:cubicBezTo>
                <a:cubicBezTo>
                  <a:pt x="97604" y="8582"/>
                  <a:pt x="164544" y="74464"/>
                  <a:pt x="157665" y="7499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: 図形 1360">
            <a:extLst>
              <a:ext uri="{FF2B5EF4-FFF2-40B4-BE49-F238E27FC236}">
                <a16:creationId xmlns:a16="http://schemas.microsoft.com/office/drawing/2014/main" id="{0DE6D213-118F-4A61-A7F4-0B0AAE054A19}"/>
              </a:ext>
            </a:extLst>
          </p:cNvPr>
          <p:cNvSpPr/>
          <p:nvPr/>
        </p:nvSpPr>
        <p:spPr>
          <a:xfrm>
            <a:off x="3648970" y="8626472"/>
            <a:ext cx="448086" cy="159267"/>
          </a:xfrm>
          <a:custGeom>
            <a:avLst/>
            <a:gdLst>
              <a:gd name="connsiteX0" fmla="*/ 3868 w 448086"/>
              <a:gd name="connsiteY0" fmla="*/ 3 h 159267"/>
              <a:gd name="connsiteX1" fmla="*/ 105468 w 448086"/>
              <a:gd name="connsiteY1" fmla="*/ 84141 h 159267"/>
              <a:gd name="connsiteX2" fmla="*/ 446780 w 448086"/>
              <a:gd name="connsiteY2" fmla="*/ 158753 h 159267"/>
              <a:gd name="connsiteX3" fmla="*/ 230880 w 448086"/>
              <a:gd name="connsiteY3" fmla="*/ 119066 h 159267"/>
              <a:gd name="connsiteX4" fmla="*/ 40380 w 448086"/>
              <a:gd name="connsiteY4" fmla="*/ 80966 h 159267"/>
              <a:gd name="connsiteX5" fmla="*/ 3868 w 448086"/>
              <a:gd name="connsiteY5" fmla="*/ 3 h 159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8086" h="159267">
                <a:moveTo>
                  <a:pt x="3868" y="3"/>
                </a:moveTo>
                <a:cubicBezTo>
                  <a:pt x="14716" y="532"/>
                  <a:pt x="31649" y="57683"/>
                  <a:pt x="105468" y="84141"/>
                </a:cubicBezTo>
                <a:cubicBezTo>
                  <a:pt x="179287" y="110599"/>
                  <a:pt x="446780" y="158753"/>
                  <a:pt x="446780" y="158753"/>
                </a:cubicBezTo>
                <a:cubicBezTo>
                  <a:pt x="467682" y="164574"/>
                  <a:pt x="230880" y="119066"/>
                  <a:pt x="230880" y="119066"/>
                </a:cubicBezTo>
                <a:cubicBezTo>
                  <a:pt x="163147" y="106102"/>
                  <a:pt x="75834" y="94460"/>
                  <a:pt x="40380" y="80966"/>
                </a:cubicBezTo>
                <a:cubicBezTo>
                  <a:pt x="4926" y="67472"/>
                  <a:pt x="-6980" y="-526"/>
                  <a:pt x="3868" y="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: 図形 1361">
            <a:extLst>
              <a:ext uri="{FF2B5EF4-FFF2-40B4-BE49-F238E27FC236}">
                <a16:creationId xmlns:a16="http://schemas.microsoft.com/office/drawing/2014/main" id="{560148FF-B855-41BB-ADA1-B68ABFECD859}"/>
              </a:ext>
            </a:extLst>
          </p:cNvPr>
          <p:cNvSpPr/>
          <p:nvPr/>
        </p:nvSpPr>
        <p:spPr>
          <a:xfrm>
            <a:off x="3629681" y="8758138"/>
            <a:ext cx="458373" cy="84238"/>
          </a:xfrm>
          <a:custGeom>
            <a:avLst/>
            <a:gdLst>
              <a:gd name="connsiteX0" fmla="*/ 16807 w 458373"/>
              <a:gd name="connsiteY0" fmla="*/ 4862 h 84238"/>
              <a:gd name="connsiteX1" fmla="*/ 72369 w 458373"/>
              <a:gd name="connsiteY1" fmla="*/ 4862 h 84238"/>
              <a:gd name="connsiteX2" fmla="*/ 256519 w 458373"/>
              <a:gd name="connsiteY2" fmla="*/ 42962 h 84238"/>
              <a:gd name="connsiteX3" fmla="*/ 454957 w 458373"/>
              <a:gd name="connsiteY3" fmla="*/ 84237 h 84238"/>
              <a:gd name="connsiteX4" fmla="*/ 354944 w 458373"/>
              <a:gd name="connsiteY4" fmla="*/ 44550 h 84238"/>
              <a:gd name="connsiteX5" fmla="*/ 16807 w 458373"/>
              <a:gd name="connsiteY5" fmla="*/ 4862 h 84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8373" h="84238">
                <a:moveTo>
                  <a:pt x="16807" y="4862"/>
                </a:moveTo>
                <a:cubicBezTo>
                  <a:pt x="-30289" y="-1753"/>
                  <a:pt x="32417" y="-1488"/>
                  <a:pt x="72369" y="4862"/>
                </a:cubicBezTo>
                <a:cubicBezTo>
                  <a:pt x="112321" y="11212"/>
                  <a:pt x="256519" y="42962"/>
                  <a:pt x="256519" y="42962"/>
                </a:cubicBezTo>
                <a:cubicBezTo>
                  <a:pt x="320284" y="56191"/>
                  <a:pt x="438553" y="83972"/>
                  <a:pt x="454957" y="84237"/>
                </a:cubicBezTo>
                <a:cubicBezTo>
                  <a:pt x="471361" y="84502"/>
                  <a:pt x="427175" y="57250"/>
                  <a:pt x="354944" y="44550"/>
                </a:cubicBezTo>
                <a:cubicBezTo>
                  <a:pt x="282713" y="31850"/>
                  <a:pt x="63903" y="11477"/>
                  <a:pt x="16807" y="486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: 図形 1362">
            <a:extLst>
              <a:ext uri="{FF2B5EF4-FFF2-40B4-BE49-F238E27FC236}">
                <a16:creationId xmlns:a16="http://schemas.microsoft.com/office/drawing/2014/main" id="{FAA0571A-0568-47D2-9DED-4FF8CC5D39A0}"/>
              </a:ext>
            </a:extLst>
          </p:cNvPr>
          <p:cNvSpPr/>
          <p:nvPr/>
        </p:nvSpPr>
        <p:spPr>
          <a:xfrm>
            <a:off x="4345359" y="8658193"/>
            <a:ext cx="1040148" cy="127314"/>
          </a:xfrm>
          <a:custGeom>
            <a:avLst/>
            <a:gdLst>
              <a:gd name="connsiteX0" fmla="*/ 2804 w 1040148"/>
              <a:gd name="connsiteY0" fmla="*/ 32 h 127314"/>
              <a:gd name="connsiteX1" fmla="*/ 44079 w 1040148"/>
              <a:gd name="connsiteY1" fmla="*/ 38132 h 127314"/>
              <a:gd name="connsiteX2" fmla="*/ 159966 w 1040148"/>
              <a:gd name="connsiteY2" fmla="*/ 66707 h 127314"/>
              <a:gd name="connsiteX3" fmla="*/ 236166 w 1040148"/>
              <a:gd name="connsiteY3" fmla="*/ 11145 h 127314"/>
              <a:gd name="connsiteX4" fmla="*/ 247279 w 1040148"/>
              <a:gd name="connsiteY4" fmla="*/ 39720 h 127314"/>
              <a:gd name="connsiteX5" fmla="*/ 352054 w 1040148"/>
              <a:gd name="connsiteY5" fmla="*/ 50832 h 127314"/>
              <a:gd name="connsiteX6" fmla="*/ 431429 w 1040148"/>
              <a:gd name="connsiteY6" fmla="*/ 28607 h 127314"/>
              <a:gd name="connsiteX7" fmla="*/ 464766 w 1040148"/>
              <a:gd name="connsiteY7" fmla="*/ 22257 h 127314"/>
              <a:gd name="connsiteX8" fmla="*/ 594941 w 1040148"/>
              <a:gd name="connsiteY8" fmla="*/ 27020 h 127314"/>
              <a:gd name="connsiteX9" fmla="*/ 785441 w 1040148"/>
              <a:gd name="connsiteY9" fmla="*/ 23845 h 127314"/>
              <a:gd name="connsiteX10" fmla="*/ 817191 w 1040148"/>
              <a:gd name="connsiteY10" fmla="*/ 30195 h 127314"/>
              <a:gd name="connsiteX11" fmla="*/ 893391 w 1040148"/>
              <a:gd name="connsiteY11" fmla="*/ 11145 h 127314"/>
              <a:gd name="connsiteX12" fmla="*/ 953716 w 1040148"/>
              <a:gd name="connsiteY12" fmla="*/ 55595 h 127314"/>
              <a:gd name="connsiteX13" fmla="*/ 1039441 w 1040148"/>
              <a:gd name="connsiteY13" fmla="*/ 127032 h 127314"/>
              <a:gd name="connsiteX14" fmla="*/ 902916 w 1040148"/>
              <a:gd name="connsiteY14" fmla="*/ 27020 h 127314"/>
              <a:gd name="connsiteX15" fmla="*/ 515566 w 1040148"/>
              <a:gd name="connsiteY15" fmla="*/ 47657 h 127314"/>
              <a:gd name="connsiteX16" fmla="*/ 113929 w 1040148"/>
              <a:gd name="connsiteY16" fmla="*/ 31782 h 127314"/>
              <a:gd name="connsiteX17" fmla="*/ 2804 w 1040148"/>
              <a:gd name="connsiteY17" fmla="*/ 32 h 127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40148" h="127314">
                <a:moveTo>
                  <a:pt x="2804" y="32"/>
                </a:moveTo>
                <a:cubicBezTo>
                  <a:pt x="-8838" y="1090"/>
                  <a:pt x="17885" y="27020"/>
                  <a:pt x="44079" y="38132"/>
                </a:cubicBezTo>
                <a:cubicBezTo>
                  <a:pt x="70273" y="49244"/>
                  <a:pt x="127952" y="71205"/>
                  <a:pt x="159966" y="66707"/>
                </a:cubicBezTo>
                <a:cubicBezTo>
                  <a:pt x="191981" y="62209"/>
                  <a:pt x="221614" y="15643"/>
                  <a:pt x="236166" y="11145"/>
                </a:cubicBezTo>
                <a:cubicBezTo>
                  <a:pt x="250718" y="6647"/>
                  <a:pt x="227964" y="33106"/>
                  <a:pt x="247279" y="39720"/>
                </a:cubicBezTo>
                <a:cubicBezTo>
                  <a:pt x="266594" y="46334"/>
                  <a:pt x="321362" y="52684"/>
                  <a:pt x="352054" y="50832"/>
                </a:cubicBezTo>
                <a:cubicBezTo>
                  <a:pt x="382746" y="48980"/>
                  <a:pt x="431429" y="28607"/>
                  <a:pt x="431429" y="28607"/>
                </a:cubicBezTo>
                <a:cubicBezTo>
                  <a:pt x="450214" y="23845"/>
                  <a:pt x="437514" y="22521"/>
                  <a:pt x="464766" y="22257"/>
                </a:cubicBezTo>
                <a:cubicBezTo>
                  <a:pt x="492018" y="21993"/>
                  <a:pt x="541495" y="26755"/>
                  <a:pt x="594941" y="27020"/>
                </a:cubicBezTo>
                <a:cubicBezTo>
                  <a:pt x="648387" y="27285"/>
                  <a:pt x="748399" y="23316"/>
                  <a:pt x="785441" y="23845"/>
                </a:cubicBezTo>
                <a:cubicBezTo>
                  <a:pt x="822483" y="24374"/>
                  <a:pt x="799199" y="32312"/>
                  <a:pt x="817191" y="30195"/>
                </a:cubicBezTo>
                <a:cubicBezTo>
                  <a:pt x="835183" y="28078"/>
                  <a:pt x="870637" y="6912"/>
                  <a:pt x="893391" y="11145"/>
                </a:cubicBezTo>
                <a:cubicBezTo>
                  <a:pt x="916145" y="15378"/>
                  <a:pt x="929374" y="36281"/>
                  <a:pt x="953716" y="55595"/>
                </a:cubicBezTo>
                <a:cubicBezTo>
                  <a:pt x="978058" y="74910"/>
                  <a:pt x="1047908" y="131795"/>
                  <a:pt x="1039441" y="127032"/>
                </a:cubicBezTo>
                <a:cubicBezTo>
                  <a:pt x="1030974" y="122269"/>
                  <a:pt x="990228" y="40249"/>
                  <a:pt x="902916" y="27020"/>
                </a:cubicBezTo>
                <a:cubicBezTo>
                  <a:pt x="815604" y="13791"/>
                  <a:pt x="647064" y="46863"/>
                  <a:pt x="515566" y="47657"/>
                </a:cubicBezTo>
                <a:cubicBezTo>
                  <a:pt x="384068" y="48451"/>
                  <a:pt x="202300" y="39190"/>
                  <a:pt x="113929" y="31782"/>
                </a:cubicBezTo>
                <a:cubicBezTo>
                  <a:pt x="25558" y="24374"/>
                  <a:pt x="14446" y="-1026"/>
                  <a:pt x="2804" y="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: 図形 1363">
            <a:extLst>
              <a:ext uri="{FF2B5EF4-FFF2-40B4-BE49-F238E27FC236}">
                <a16:creationId xmlns:a16="http://schemas.microsoft.com/office/drawing/2014/main" id="{A5852E23-6374-481C-ABBA-547E9880ED21}"/>
              </a:ext>
            </a:extLst>
          </p:cNvPr>
          <p:cNvSpPr/>
          <p:nvPr/>
        </p:nvSpPr>
        <p:spPr>
          <a:xfrm>
            <a:off x="4300606" y="8610488"/>
            <a:ext cx="1027592" cy="174839"/>
          </a:xfrm>
          <a:custGeom>
            <a:avLst/>
            <a:gdLst>
              <a:gd name="connsiteX0" fmla="*/ 14219 w 1027592"/>
              <a:gd name="connsiteY0" fmla="*/ 112 h 174839"/>
              <a:gd name="connsiteX1" fmla="*/ 45969 w 1027592"/>
              <a:gd name="connsiteY1" fmla="*/ 146162 h 174839"/>
              <a:gd name="connsiteX2" fmla="*/ 142807 w 1027592"/>
              <a:gd name="connsiteY2" fmla="*/ 154100 h 174839"/>
              <a:gd name="connsiteX3" fmla="*/ 390457 w 1027592"/>
              <a:gd name="connsiteY3" fmla="*/ 174737 h 174839"/>
              <a:gd name="connsiteX4" fmla="*/ 1017519 w 1027592"/>
              <a:gd name="connsiteY4" fmla="*/ 162037 h 174839"/>
              <a:gd name="connsiteX5" fmla="*/ 793682 w 1027592"/>
              <a:gd name="connsiteY5" fmla="*/ 162037 h 174839"/>
              <a:gd name="connsiteX6" fmla="*/ 384107 w 1027592"/>
              <a:gd name="connsiteY6" fmla="*/ 162037 h 174839"/>
              <a:gd name="connsiteX7" fmla="*/ 33269 w 1027592"/>
              <a:gd name="connsiteY7" fmla="*/ 122350 h 174839"/>
              <a:gd name="connsiteX8" fmla="*/ 14219 w 1027592"/>
              <a:gd name="connsiteY8" fmla="*/ 112 h 1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7592" h="174839">
                <a:moveTo>
                  <a:pt x="14219" y="112"/>
                </a:moveTo>
                <a:cubicBezTo>
                  <a:pt x="16336" y="4081"/>
                  <a:pt x="24538" y="120497"/>
                  <a:pt x="45969" y="146162"/>
                </a:cubicBezTo>
                <a:cubicBezTo>
                  <a:pt x="67400" y="171827"/>
                  <a:pt x="142807" y="154100"/>
                  <a:pt x="142807" y="154100"/>
                </a:cubicBezTo>
                <a:cubicBezTo>
                  <a:pt x="200222" y="158862"/>
                  <a:pt x="244672" y="173414"/>
                  <a:pt x="390457" y="174737"/>
                </a:cubicBezTo>
                <a:cubicBezTo>
                  <a:pt x="536242" y="176060"/>
                  <a:pt x="950315" y="164154"/>
                  <a:pt x="1017519" y="162037"/>
                </a:cubicBezTo>
                <a:cubicBezTo>
                  <a:pt x="1084723" y="159920"/>
                  <a:pt x="793682" y="162037"/>
                  <a:pt x="793682" y="162037"/>
                </a:cubicBezTo>
                <a:cubicBezTo>
                  <a:pt x="688113" y="162037"/>
                  <a:pt x="510842" y="168651"/>
                  <a:pt x="384107" y="162037"/>
                </a:cubicBezTo>
                <a:cubicBezTo>
                  <a:pt x="257372" y="155423"/>
                  <a:pt x="93065" y="146692"/>
                  <a:pt x="33269" y="122350"/>
                </a:cubicBezTo>
                <a:cubicBezTo>
                  <a:pt x="-26527" y="98008"/>
                  <a:pt x="12102" y="-3857"/>
                  <a:pt x="14219" y="1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: 図形 1365">
            <a:extLst>
              <a:ext uri="{FF2B5EF4-FFF2-40B4-BE49-F238E27FC236}">
                <a16:creationId xmlns:a16="http://schemas.microsoft.com/office/drawing/2014/main" id="{0AC675B5-03CC-4EAB-8500-30D389D23EE6}"/>
              </a:ext>
            </a:extLst>
          </p:cNvPr>
          <p:cNvSpPr/>
          <p:nvPr/>
        </p:nvSpPr>
        <p:spPr>
          <a:xfrm>
            <a:off x="4169833" y="4766733"/>
            <a:ext cx="971425" cy="524443"/>
          </a:xfrm>
          <a:custGeom>
            <a:avLst/>
            <a:gdLst>
              <a:gd name="connsiteX0" fmla="*/ 0 w 971425"/>
              <a:gd name="connsiteY0" fmla="*/ 0 h 524443"/>
              <a:gd name="connsiteX1" fmla="*/ 55034 w 971425"/>
              <a:gd name="connsiteY1" fmla="*/ 0 h 524443"/>
              <a:gd name="connsiteX2" fmla="*/ 723900 w 971425"/>
              <a:gd name="connsiteY2" fmla="*/ 4234 h 524443"/>
              <a:gd name="connsiteX3" fmla="*/ 465667 w 971425"/>
              <a:gd name="connsiteY3" fmla="*/ 67734 h 524443"/>
              <a:gd name="connsiteX4" fmla="*/ 681567 w 971425"/>
              <a:gd name="connsiteY4" fmla="*/ 135467 h 524443"/>
              <a:gd name="connsiteX5" fmla="*/ 512234 w 971425"/>
              <a:gd name="connsiteY5" fmla="*/ 249767 h 524443"/>
              <a:gd name="connsiteX6" fmla="*/ 969434 w 971425"/>
              <a:gd name="connsiteY6" fmla="*/ 520700 h 524443"/>
              <a:gd name="connsiteX7" fmla="*/ 300567 w 971425"/>
              <a:gd name="connsiteY7" fmla="*/ 410634 h 524443"/>
              <a:gd name="connsiteX8" fmla="*/ 766234 w 971425"/>
              <a:gd name="connsiteY8" fmla="*/ 452967 h 524443"/>
              <a:gd name="connsiteX9" fmla="*/ 245534 w 971425"/>
              <a:gd name="connsiteY9" fmla="*/ 232834 h 524443"/>
              <a:gd name="connsiteX10" fmla="*/ 575734 w 971425"/>
              <a:gd name="connsiteY10" fmla="*/ 46567 h 524443"/>
              <a:gd name="connsiteX11" fmla="*/ 0 w 971425"/>
              <a:gd name="connsiteY11" fmla="*/ 0 h 52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71425" h="524443">
                <a:moveTo>
                  <a:pt x="0" y="0"/>
                </a:moveTo>
                <a:lnTo>
                  <a:pt x="55034" y="0"/>
                </a:lnTo>
                <a:lnTo>
                  <a:pt x="723900" y="4234"/>
                </a:lnTo>
                <a:cubicBezTo>
                  <a:pt x="792339" y="15523"/>
                  <a:pt x="472723" y="45862"/>
                  <a:pt x="465667" y="67734"/>
                </a:cubicBezTo>
                <a:cubicBezTo>
                  <a:pt x="458611" y="89606"/>
                  <a:pt x="673806" y="105128"/>
                  <a:pt x="681567" y="135467"/>
                </a:cubicBezTo>
                <a:cubicBezTo>
                  <a:pt x="689328" y="165806"/>
                  <a:pt x="464256" y="185562"/>
                  <a:pt x="512234" y="249767"/>
                </a:cubicBezTo>
                <a:cubicBezTo>
                  <a:pt x="560212" y="313972"/>
                  <a:pt x="1004712" y="493889"/>
                  <a:pt x="969434" y="520700"/>
                </a:cubicBezTo>
                <a:cubicBezTo>
                  <a:pt x="934156" y="547511"/>
                  <a:pt x="334434" y="421923"/>
                  <a:pt x="300567" y="410634"/>
                </a:cubicBezTo>
                <a:cubicBezTo>
                  <a:pt x="266700" y="399345"/>
                  <a:pt x="775406" y="482600"/>
                  <a:pt x="766234" y="452967"/>
                </a:cubicBezTo>
                <a:cubicBezTo>
                  <a:pt x="757062" y="423334"/>
                  <a:pt x="277284" y="300567"/>
                  <a:pt x="245534" y="232834"/>
                </a:cubicBezTo>
                <a:cubicBezTo>
                  <a:pt x="213784" y="165101"/>
                  <a:pt x="620184" y="81845"/>
                  <a:pt x="575734" y="46567"/>
                </a:cubicBezTo>
                <a:cubicBezTo>
                  <a:pt x="531284" y="11289"/>
                  <a:pt x="255059" y="16228"/>
                  <a:pt x="0" y="0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: 図形 1366">
            <a:extLst>
              <a:ext uri="{FF2B5EF4-FFF2-40B4-BE49-F238E27FC236}">
                <a16:creationId xmlns:a16="http://schemas.microsoft.com/office/drawing/2014/main" id="{C77D5A5D-E0CD-4199-A403-641D65B8F31E}"/>
              </a:ext>
            </a:extLst>
          </p:cNvPr>
          <p:cNvSpPr/>
          <p:nvPr/>
        </p:nvSpPr>
        <p:spPr>
          <a:xfrm>
            <a:off x="3656435" y="4355341"/>
            <a:ext cx="245245" cy="702614"/>
          </a:xfrm>
          <a:custGeom>
            <a:avLst/>
            <a:gdLst>
              <a:gd name="connsiteX0" fmla="*/ 238232 w 245245"/>
              <a:gd name="connsiteY0" fmla="*/ 759 h 702614"/>
              <a:gd name="connsiteX1" fmla="*/ 191665 w 245245"/>
              <a:gd name="connsiteY1" fmla="*/ 398692 h 702614"/>
              <a:gd name="connsiteX2" fmla="*/ 73132 w 245245"/>
              <a:gd name="connsiteY2" fmla="*/ 580726 h 702614"/>
              <a:gd name="connsiteX3" fmla="*/ 64665 w 245245"/>
              <a:gd name="connsiteY3" fmla="*/ 699259 h 702614"/>
              <a:gd name="connsiteX4" fmla="*/ 26565 w 245245"/>
              <a:gd name="connsiteY4" fmla="*/ 449492 h 702614"/>
              <a:gd name="connsiteX5" fmla="*/ 1165 w 245245"/>
              <a:gd name="connsiteY5" fmla="*/ 402926 h 702614"/>
              <a:gd name="connsiteX6" fmla="*/ 64665 w 245245"/>
              <a:gd name="connsiteY6" fmla="*/ 428326 h 702614"/>
              <a:gd name="connsiteX7" fmla="*/ 47732 w 245245"/>
              <a:gd name="connsiteY7" fmla="*/ 301326 h 702614"/>
              <a:gd name="connsiteX8" fmla="*/ 238232 w 245245"/>
              <a:gd name="connsiteY8" fmla="*/ 759 h 702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245" h="702614">
                <a:moveTo>
                  <a:pt x="238232" y="759"/>
                </a:moveTo>
                <a:cubicBezTo>
                  <a:pt x="262221" y="16987"/>
                  <a:pt x="219182" y="302031"/>
                  <a:pt x="191665" y="398692"/>
                </a:cubicBezTo>
                <a:cubicBezTo>
                  <a:pt x="164148" y="495353"/>
                  <a:pt x="94299" y="530632"/>
                  <a:pt x="73132" y="580726"/>
                </a:cubicBezTo>
                <a:cubicBezTo>
                  <a:pt x="51965" y="630820"/>
                  <a:pt x="72426" y="721131"/>
                  <a:pt x="64665" y="699259"/>
                </a:cubicBezTo>
                <a:cubicBezTo>
                  <a:pt x="56904" y="677387"/>
                  <a:pt x="37148" y="498881"/>
                  <a:pt x="26565" y="449492"/>
                </a:cubicBezTo>
                <a:cubicBezTo>
                  <a:pt x="15982" y="400103"/>
                  <a:pt x="-5185" y="406454"/>
                  <a:pt x="1165" y="402926"/>
                </a:cubicBezTo>
                <a:cubicBezTo>
                  <a:pt x="7515" y="399398"/>
                  <a:pt x="56904" y="445259"/>
                  <a:pt x="64665" y="428326"/>
                </a:cubicBezTo>
                <a:cubicBezTo>
                  <a:pt x="72426" y="411393"/>
                  <a:pt x="17393" y="369765"/>
                  <a:pt x="47732" y="301326"/>
                </a:cubicBezTo>
                <a:cubicBezTo>
                  <a:pt x="78071" y="232887"/>
                  <a:pt x="214243" y="-15469"/>
                  <a:pt x="238232" y="759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: 図形 1367">
            <a:extLst>
              <a:ext uri="{FF2B5EF4-FFF2-40B4-BE49-F238E27FC236}">
                <a16:creationId xmlns:a16="http://schemas.microsoft.com/office/drawing/2014/main" id="{88395019-362A-4739-9759-0295E377A612}"/>
              </a:ext>
            </a:extLst>
          </p:cNvPr>
          <p:cNvSpPr/>
          <p:nvPr/>
        </p:nvSpPr>
        <p:spPr>
          <a:xfrm>
            <a:off x="6582036" y="5477886"/>
            <a:ext cx="580876" cy="585078"/>
          </a:xfrm>
          <a:custGeom>
            <a:avLst/>
            <a:gdLst>
              <a:gd name="connsiteX0" fmla="*/ 271731 w 580876"/>
              <a:gd name="connsiteY0" fmla="*/ 16981 h 585078"/>
              <a:gd name="connsiteX1" fmla="*/ 797 w 580876"/>
              <a:gd name="connsiteY1" fmla="*/ 296381 h 585078"/>
              <a:gd name="connsiteX2" fmla="*/ 191297 w 580876"/>
              <a:gd name="connsiteY2" fmla="*/ 533447 h 585078"/>
              <a:gd name="connsiteX3" fmla="*/ 267497 w 580876"/>
              <a:gd name="connsiteY3" fmla="*/ 571547 h 585078"/>
              <a:gd name="connsiteX4" fmla="*/ 326764 w 580876"/>
              <a:gd name="connsiteY4" fmla="*/ 355647 h 585078"/>
              <a:gd name="connsiteX5" fmla="*/ 580764 w 580876"/>
              <a:gd name="connsiteY5" fmla="*/ 47 h 585078"/>
              <a:gd name="connsiteX6" fmla="*/ 292897 w 580876"/>
              <a:gd name="connsiteY6" fmla="*/ 330247 h 585078"/>
              <a:gd name="connsiteX7" fmla="*/ 127797 w 580876"/>
              <a:gd name="connsiteY7" fmla="*/ 313314 h 585078"/>
              <a:gd name="connsiteX8" fmla="*/ 153197 w 580876"/>
              <a:gd name="connsiteY8" fmla="*/ 245581 h 585078"/>
              <a:gd name="connsiteX9" fmla="*/ 271731 w 580876"/>
              <a:gd name="connsiteY9" fmla="*/ 16981 h 585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0876" h="585078">
                <a:moveTo>
                  <a:pt x="271731" y="16981"/>
                </a:moveTo>
                <a:cubicBezTo>
                  <a:pt x="246331" y="25448"/>
                  <a:pt x="14203" y="210303"/>
                  <a:pt x="797" y="296381"/>
                </a:cubicBezTo>
                <a:cubicBezTo>
                  <a:pt x="-12609" y="382459"/>
                  <a:pt x="146847" y="487586"/>
                  <a:pt x="191297" y="533447"/>
                </a:cubicBezTo>
                <a:cubicBezTo>
                  <a:pt x="235747" y="579308"/>
                  <a:pt x="244919" y="601180"/>
                  <a:pt x="267497" y="571547"/>
                </a:cubicBezTo>
                <a:cubicBezTo>
                  <a:pt x="290075" y="541914"/>
                  <a:pt x="274553" y="450897"/>
                  <a:pt x="326764" y="355647"/>
                </a:cubicBezTo>
                <a:cubicBezTo>
                  <a:pt x="378975" y="260397"/>
                  <a:pt x="586408" y="4280"/>
                  <a:pt x="580764" y="47"/>
                </a:cubicBezTo>
                <a:cubicBezTo>
                  <a:pt x="575120" y="-4186"/>
                  <a:pt x="368392" y="278036"/>
                  <a:pt x="292897" y="330247"/>
                </a:cubicBezTo>
                <a:cubicBezTo>
                  <a:pt x="217402" y="382458"/>
                  <a:pt x="151080" y="327425"/>
                  <a:pt x="127797" y="313314"/>
                </a:cubicBezTo>
                <a:cubicBezTo>
                  <a:pt x="104514" y="299203"/>
                  <a:pt x="132736" y="289325"/>
                  <a:pt x="153197" y="245581"/>
                </a:cubicBezTo>
                <a:cubicBezTo>
                  <a:pt x="173658" y="201837"/>
                  <a:pt x="297131" y="8514"/>
                  <a:pt x="271731" y="1698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: 図形 1368">
            <a:extLst>
              <a:ext uri="{FF2B5EF4-FFF2-40B4-BE49-F238E27FC236}">
                <a16:creationId xmlns:a16="http://schemas.microsoft.com/office/drawing/2014/main" id="{90446E09-7D25-48B2-9EFD-E7B83B33DCE7}"/>
              </a:ext>
            </a:extLst>
          </p:cNvPr>
          <p:cNvSpPr/>
          <p:nvPr/>
        </p:nvSpPr>
        <p:spPr>
          <a:xfrm>
            <a:off x="6785989" y="5871631"/>
            <a:ext cx="747323" cy="602883"/>
          </a:xfrm>
          <a:custGeom>
            <a:avLst/>
            <a:gdLst>
              <a:gd name="connsiteX0" fmla="*/ 491111 w 747323"/>
              <a:gd name="connsiteY0" fmla="*/ 2 h 602883"/>
              <a:gd name="connsiteX1" fmla="*/ 182078 w 747323"/>
              <a:gd name="connsiteY1" fmla="*/ 186269 h 602883"/>
              <a:gd name="connsiteX2" fmla="*/ 347178 w 747323"/>
              <a:gd name="connsiteY2" fmla="*/ 385236 h 602883"/>
              <a:gd name="connsiteX3" fmla="*/ 685844 w 747323"/>
              <a:gd name="connsiteY3" fmla="*/ 364069 h 602883"/>
              <a:gd name="connsiteX4" fmla="*/ 736644 w 747323"/>
              <a:gd name="connsiteY4" fmla="*/ 287869 h 602883"/>
              <a:gd name="connsiteX5" fmla="*/ 558844 w 747323"/>
              <a:gd name="connsiteY5" fmla="*/ 520702 h 602883"/>
              <a:gd name="connsiteX6" fmla="*/ 321778 w 747323"/>
              <a:gd name="connsiteY6" fmla="*/ 601136 h 602883"/>
              <a:gd name="connsiteX7" fmla="*/ 169378 w 747323"/>
              <a:gd name="connsiteY7" fmla="*/ 457202 h 602883"/>
              <a:gd name="connsiteX8" fmla="*/ 44 w 747323"/>
              <a:gd name="connsiteY8" fmla="*/ 313269 h 602883"/>
              <a:gd name="connsiteX9" fmla="*/ 156678 w 747323"/>
              <a:gd name="connsiteY9" fmla="*/ 182036 h 602883"/>
              <a:gd name="connsiteX10" fmla="*/ 491111 w 747323"/>
              <a:gd name="connsiteY10" fmla="*/ 2 h 602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47323" h="602883">
                <a:moveTo>
                  <a:pt x="491111" y="2"/>
                </a:moveTo>
                <a:cubicBezTo>
                  <a:pt x="495344" y="708"/>
                  <a:pt x="206067" y="122063"/>
                  <a:pt x="182078" y="186269"/>
                </a:cubicBezTo>
                <a:cubicBezTo>
                  <a:pt x="158089" y="250475"/>
                  <a:pt x="263217" y="355603"/>
                  <a:pt x="347178" y="385236"/>
                </a:cubicBezTo>
                <a:cubicBezTo>
                  <a:pt x="431139" y="414869"/>
                  <a:pt x="620933" y="380297"/>
                  <a:pt x="685844" y="364069"/>
                </a:cubicBezTo>
                <a:cubicBezTo>
                  <a:pt x="750755" y="347841"/>
                  <a:pt x="757811" y="261764"/>
                  <a:pt x="736644" y="287869"/>
                </a:cubicBezTo>
                <a:cubicBezTo>
                  <a:pt x="715477" y="313975"/>
                  <a:pt x="627988" y="468491"/>
                  <a:pt x="558844" y="520702"/>
                </a:cubicBezTo>
                <a:cubicBezTo>
                  <a:pt x="489700" y="572913"/>
                  <a:pt x="386689" y="611719"/>
                  <a:pt x="321778" y="601136"/>
                </a:cubicBezTo>
                <a:cubicBezTo>
                  <a:pt x="256867" y="590553"/>
                  <a:pt x="223000" y="505180"/>
                  <a:pt x="169378" y="457202"/>
                </a:cubicBezTo>
                <a:cubicBezTo>
                  <a:pt x="115756" y="409224"/>
                  <a:pt x="2161" y="359130"/>
                  <a:pt x="44" y="313269"/>
                </a:cubicBezTo>
                <a:cubicBezTo>
                  <a:pt x="-2073" y="267408"/>
                  <a:pt x="72011" y="231425"/>
                  <a:pt x="156678" y="182036"/>
                </a:cubicBezTo>
                <a:cubicBezTo>
                  <a:pt x="241345" y="132647"/>
                  <a:pt x="486878" y="-704"/>
                  <a:pt x="491111" y="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: 図形 1369">
            <a:extLst>
              <a:ext uri="{FF2B5EF4-FFF2-40B4-BE49-F238E27FC236}">
                <a16:creationId xmlns:a16="http://schemas.microsoft.com/office/drawing/2014/main" id="{C0EB53C5-74F8-41D3-8181-247DA20A3644}"/>
              </a:ext>
            </a:extLst>
          </p:cNvPr>
          <p:cNvSpPr/>
          <p:nvPr/>
        </p:nvSpPr>
        <p:spPr>
          <a:xfrm>
            <a:off x="7089658" y="6084406"/>
            <a:ext cx="609596" cy="558090"/>
          </a:xfrm>
          <a:custGeom>
            <a:avLst/>
            <a:gdLst>
              <a:gd name="connsiteX0" fmla="*/ 483775 w 609596"/>
              <a:gd name="connsiteY0" fmla="*/ 3127 h 558090"/>
              <a:gd name="connsiteX1" fmla="*/ 471075 w 609596"/>
              <a:gd name="connsiteY1" fmla="*/ 87794 h 558090"/>
              <a:gd name="connsiteX2" fmla="*/ 386409 w 609596"/>
              <a:gd name="connsiteY2" fmla="*/ 337561 h 558090"/>
              <a:gd name="connsiteX3" fmla="*/ 13875 w 609596"/>
              <a:gd name="connsiteY3" fmla="*/ 456094 h 558090"/>
              <a:gd name="connsiteX4" fmla="*/ 77375 w 609596"/>
              <a:gd name="connsiteY4" fmla="*/ 549227 h 558090"/>
              <a:gd name="connsiteX5" fmla="*/ 56209 w 609596"/>
              <a:gd name="connsiteY5" fmla="*/ 434927 h 558090"/>
              <a:gd name="connsiteX6" fmla="*/ 314442 w 609596"/>
              <a:gd name="connsiteY6" fmla="*/ 557694 h 558090"/>
              <a:gd name="connsiteX7" fmla="*/ 602309 w 609596"/>
              <a:gd name="connsiteY7" fmla="*/ 384127 h 558090"/>
              <a:gd name="connsiteX8" fmla="*/ 521875 w 609596"/>
              <a:gd name="connsiteY8" fmla="*/ 180927 h 558090"/>
              <a:gd name="connsiteX9" fmla="*/ 483775 w 609596"/>
              <a:gd name="connsiteY9" fmla="*/ 3127 h 558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9596" h="558090">
                <a:moveTo>
                  <a:pt x="483775" y="3127"/>
                </a:moveTo>
                <a:cubicBezTo>
                  <a:pt x="475308" y="-12395"/>
                  <a:pt x="487303" y="32055"/>
                  <a:pt x="471075" y="87794"/>
                </a:cubicBezTo>
                <a:cubicBezTo>
                  <a:pt x="454847" y="143533"/>
                  <a:pt x="462609" y="276178"/>
                  <a:pt x="386409" y="337561"/>
                </a:cubicBezTo>
                <a:cubicBezTo>
                  <a:pt x="310209" y="398944"/>
                  <a:pt x="65381" y="420816"/>
                  <a:pt x="13875" y="456094"/>
                </a:cubicBezTo>
                <a:cubicBezTo>
                  <a:pt x="-37631" y="491372"/>
                  <a:pt x="70319" y="552755"/>
                  <a:pt x="77375" y="549227"/>
                </a:cubicBezTo>
                <a:cubicBezTo>
                  <a:pt x="84431" y="545699"/>
                  <a:pt x="16698" y="433516"/>
                  <a:pt x="56209" y="434927"/>
                </a:cubicBezTo>
                <a:cubicBezTo>
                  <a:pt x="95720" y="436338"/>
                  <a:pt x="223425" y="566161"/>
                  <a:pt x="314442" y="557694"/>
                </a:cubicBezTo>
                <a:cubicBezTo>
                  <a:pt x="405459" y="549227"/>
                  <a:pt x="567737" y="446921"/>
                  <a:pt x="602309" y="384127"/>
                </a:cubicBezTo>
                <a:cubicBezTo>
                  <a:pt x="636881" y="321333"/>
                  <a:pt x="538103" y="243016"/>
                  <a:pt x="521875" y="180927"/>
                </a:cubicBezTo>
                <a:cubicBezTo>
                  <a:pt x="505647" y="118838"/>
                  <a:pt x="492242" y="18649"/>
                  <a:pt x="483775" y="3127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: 図形 1370">
            <a:extLst>
              <a:ext uri="{FF2B5EF4-FFF2-40B4-BE49-F238E27FC236}">
                <a16:creationId xmlns:a16="http://schemas.microsoft.com/office/drawing/2014/main" id="{AAA45C8A-A138-4314-B8E6-5C09317478B1}"/>
              </a:ext>
            </a:extLst>
          </p:cNvPr>
          <p:cNvSpPr/>
          <p:nvPr/>
        </p:nvSpPr>
        <p:spPr>
          <a:xfrm>
            <a:off x="7936635" y="7667727"/>
            <a:ext cx="583026" cy="1071647"/>
          </a:xfrm>
          <a:custGeom>
            <a:avLst/>
            <a:gdLst>
              <a:gd name="connsiteX0" fmla="*/ 345882 w 583026"/>
              <a:gd name="connsiteY0" fmla="*/ 79273 h 1071647"/>
              <a:gd name="connsiteX1" fmla="*/ 371282 w 583026"/>
              <a:gd name="connsiteY1" fmla="*/ 140656 h 1071647"/>
              <a:gd name="connsiteX2" fmla="*/ 434782 w 583026"/>
              <a:gd name="connsiteY2" fmla="*/ 485673 h 1071647"/>
              <a:gd name="connsiteX3" fmla="*/ 582948 w 583026"/>
              <a:gd name="connsiteY3" fmla="*/ 892073 h 1071647"/>
              <a:gd name="connsiteX4" fmla="*/ 413615 w 583026"/>
              <a:gd name="connsiteY4" fmla="*/ 623256 h 1071647"/>
              <a:gd name="connsiteX5" fmla="*/ 513098 w 583026"/>
              <a:gd name="connsiteY5" fmla="*/ 1059290 h 1071647"/>
              <a:gd name="connsiteX6" fmla="*/ 17798 w 583026"/>
              <a:gd name="connsiteY6" fmla="*/ 41173 h 1071647"/>
              <a:gd name="connsiteX7" fmla="*/ 134215 w 583026"/>
              <a:gd name="connsiteY7" fmla="*/ 191456 h 1071647"/>
              <a:gd name="connsiteX8" fmla="*/ 345882 w 583026"/>
              <a:gd name="connsiteY8" fmla="*/ 79273 h 1071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3026" h="1071647">
                <a:moveTo>
                  <a:pt x="345882" y="79273"/>
                </a:moveTo>
                <a:cubicBezTo>
                  <a:pt x="385393" y="70806"/>
                  <a:pt x="356465" y="72923"/>
                  <a:pt x="371282" y="140656"/>
                </a:cubicBezTo>
                <a:cubicBezTo>
                  <a:pt x="386099" y="208389"/>
                  <a:pt x="399504" y="360437"/>
                  <a:pt x="434782" y="485673"/>
                </a:cubicBezTo>
                <a:cubicBezTo>
                  <a:pt x="470060" y="610909"/>
                  <a:pt x="586476" y="869143"/>
                  <a:pt x="582948" y="892073"/>
                </a:cubicBezTo>
                <a:cubicBezTo>
                  <a:pt x="579420" y="915003"/>
                  <a:pt x="425257" y="595387"/>
                  <a:pt x="413615" y="623256"/>
                </a:cubicBezTo>
                <a:cubicBezTo>
                  <a:pt x="401973" y="651126"/>
                  <a:pt x="579067" y="1156304"/>
                  <a:pt x="513098" y="1059290"/>
                </a:cubicBezTo>
                <a:cubicBezTo>
                  <a:pt x="447129" y="962276"/>
                  <a:pt x="80945" y="185812"/>
                  <a:pt x="17798" y="41173"/>
                </a:cubicBezTo>
                <a:cubicBezTo>
                  <a:pt x="-45349" y="-103466"/>
                  <a:pt x="75301" y="178403"/>
                  <a:pt x="134215" y="191456"/>
                </a:cubicBezTo>
                <a:cubicBezTo>
                  <a:pt x="193129" y="204509"/>
                  <a:pt x="306371" y="87740"/>
                  <a:pt x="345882" y="7927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: 図形 1371">
            <a:extLst>
              <a:ext uri="{FF2B5EF4-FFF2-40B4-BE49-F238E27FC236}">
                <a16:creationId xmlns:a16="http://schemas.microsoft.com/office/drawing/2014/main" id="{FF760336-792B-47C5-8787-99A696B99F82}"/>
              </a:ext>
            </a:extLst>
          </p:cNvPr>
          <p:cNvSpPr/>
          <p:nvPr/>
        </p:nvSpPr>
        <p:spPr>
          <a:xfrm>
            <a:off x="8377666" y="7873828"/>
            <a:ext cx="308489" cy="1073144"/>
          </a:xfrm>
          <a:custGeom>
            <a:avLst/>
            <a:gdLst>
              <a:gd name="connsiteX0" fmla="*/ 61484 w 308489"/>
              <a:gd name="connsiteY0" fmla="*/ 10755 h 1073144"/>
              <a:gd name="connsiteX1" fmla="*/ 67834 w 308489"/>
              <a:gd name="connsiteY1" fmla="*/ 370589 h 1073144"/>
              <a:gd name="connsiteX2" fmla="*/ 302784 w 308489"/>
              <a:gd name="connsiteY2" fmla="*/ 901872 h 1073144"/>
              <a:gd name="connsiteX3" fmla="*/ 239284 w 308489"/>
              <a:gd name="connsiteY3" fmla="*/ 1069089 h 1073144"/>
              <a:gd name="connsiteX4" fmla="*/ 277384 w 308489"/>
              <a:gd name="connsiteY4" fmla="*/ 1009822 h 1073144"/>
              <a:gd name="connsiteX5" fmla="*/ 180017 w 308489"/>
              <a:gd name="connsiteY5" fmla="*/ 880705 h 1073144"/>
              <a:gd name="connsiteX6" fmla="*/ 19151 w 308489"/>
              <a:gd name="connsiteY6" fmla="*/ 503939 h 1073144"/>
              <a:gd name="connsiteX7" fmla="*/ 57251 w 308489"/>
              <a:gd name="connsiteY7" fmla="*/ 681739 h 1073144"/>
              <a:gd name="connsiteX8" fmla="*/ 101 w 308489"/>
              <a:gd name="connsiteY8" fmla="*/ 148339 h 1073144"/>
              <a:gd name="connsiteX9" fmla="*/ 61484 w 308489"/>
              <a:gd name="connsiteY9" fmla="*/ 10755 h 107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8489" h="1073144">
                <a:moveTo>
                  <a:pt x="61484" y="10755"/>
                </a:moveTo>
                <a:cubicBezTo>
                  <a:pt x="72773" y="47797"/>
                  <a:pt x="27617" y="222070"/>
                  <a:pt x="67834" y="370589"/>
                </a:cubicBezTo>
                <a:cubicBezTo>
                  <a:pt x="108051" y="519108"/>
                  <a:pt x="274209" y="785455"/>
                  <a:pt x="302784" y="901872"/>
                </a:cubicBezTo>
                <a:cubicBezTo>
                  <a:pt x="331359" y="1018289"/>
                  <a:pt x="243517" y="1051097"/>
                  <a:pt x="239284" y="1069089"/>
                </a:cubicBezTo>
                <a:cubicBezTo>
                  <a:pt x="235051" y="1087081"/>
                  <a:pt x="287262" y="1041219"/>
                  <a:pt x="277384" y="1009822"/>
                </a:cubicBezTo>
                <a:cubicBezTo>
                  <a:pt x="267506" y="978425"/>
                  <a:pt x="223056" y="965019"/>
                  <a:pt x="180017" y="880705"/>
                </a:cubicBezTo>
                <a:cubicBezTo>
                  <a:pt x="136978" y="796391"/>
                  <a:pt x="39612" y="537100"/>
                  <a:pt x="19151" y="503939"/>
                </a:cubicBezTo>
                <a:cubicBezTo>
                  <a:pt x="-1310" y="470778"/>
                  <a:pt x="60426" y="741006"/>
                  <a:pt x="57251" y="681739"/>
                </a:cubicBezTo>
                <a:cubicBezTo>
                  <a:pt x="54076" y="622472"/>
                  <a:pt x="-2721" y="261228"/>
                  <a:pt x="101" y="148339"/>
                </a:cubicBezTo>
                <a:cubicBezTo>
                  <a:pt x="2923" y="35450"/>
                  <a:pt x="50195" y="-26287"/>
                  <a:pt x="61484" y="1075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: 図形 1372">
            <a:extLst>
              <a:ext uri="{FF2B5EF4-FFF2-40B4-BE49-F238E27FC236}">
                <a16:creationId xmlns:a16="http://schemas.microsoft.com/office/drawing/2014/main" id="{B3B177CC-9A49-4026-84B7-FAE4D5F7B600}"/>
              </a:ext>
            </a:extLst>
          </p:cNvPr>
          <p:cNvSpPr/>
          <p:nvPr/>
        </p:nvSpPr>
        <p:spPr>
          <a:xfrm>
            <a:off x="871244" y="6268558"/>
            <a:ext cx="1765627" cy="2450561"/>
          </a:xfrm>
          <a:custGeom>
            <a:avLst/>
            <a:gdLst>
              <a:gd name="connsiteX0" fmla="*/ 1765276 w 1765627"/>
              <a:gd name="connsiteY0" fmla="*/ 56042 h 2450561"/>
              <a:gd name="connsiteX1" fmla="*/ 1363956 w 1765627"/>
              <a:gd name="connsiteY1" fmla="*/ 477682 h 2450561"/>
              <a:gd name="connsiteX2" fmla="*/ 683236 w 1765627"/>
              <a:gd name="connsiteY2" fmla="*/ 1778162 h 2450561"/>
              <a:gd name="connsiteX3" fmla="*/ 200636 w 1765627"/>
              <a:gd name="connsiteY3" fmla="*/ 2397922 h 2450561"/>
              <a:gd name="connsiteX4" fmla="*/ 2516 w 1765627"/>
              <a:gd name="connsiteY4" fmla="*/ 2382682 h 2450561"/>
              <a:gd name="connsiteX5" fmla="*/ 93956 w 1765627"/>
              <a:gd name="connsiteY5" fmla="*/ 2098202 h 2450561"/>
              <a:gd name="connsiteX6" fmla="*/ 170156 w 1765627"/>
              <a:gd name="connsiteY6" fmla="*/ 1701962 h 2450561"/>
              <a:gd name="connsiteX7" fmla="*/ 459716 w 1765627"/>
              <a:gd name="connsiteY7" fmla="*/ 1320962 h 2450561"/>
              <a:gd name="connsiteX8" fmla="*/ 779756 w 1765627"/>
              <a:gd name="connsiteY8" fmla="*/ 787562 h 2450561"/>
              <a:gd name="connsiteX9" fmla="*/ 165076 w 1765627"/>
              <a:gd name="connsiteY9" fmla="*/ 1930562 h 2450561"/>
              <a:gd name="connsiteX10" fmla="*/ 901676 w 1765627"/>
              <a:gd name="connsiteY10" fmla="*/ 675802 h 2450561"/>
              <a:gd name="connsiteX11" fmla="*/ 1272516 w 1765627"/>
              <a:gd name="connsiteY11" fmla="*/ 142402 h 2450561"/>
              <a:gd name="connsiteX12" fmla="*/ 1440156 w 1765627"/>
              <a:gd name="connsiteY12" fmla="*/ 5242 h 2450561"/>
              <a:gd name="connsiteX13" fmla="*/ 1435076 w 1765627"/>
              <a:gd name="connsiteY13" fmla="*/ 30642 h 2450561"/>
              <a:gd name="connsiteX14" fmla="*/ 1765276 w 1765627"/>
              <a:gd name="connsiteY14" fmla="*/ 56042 h 2450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65627" h="2450561">
                <a:moveTo>
                  <a:pt x="1765276" y="56042"/>
                </a:moveTo>
                <a:cubicBezTo>
                  <a:pt x="1753423" y="130549"/>
                  <a:pt x="1544296" y="190662"/>
                  <a:pt x="1363956" y="477682"/>
                </a:cubicBezTo>
                <a:cubicBezTo>
                  <a:pt x="1183616" y="764702"/>
                  <a:pt x="877123" y="1458122"/>
                  <a:pt x="683236" y="1778162"/>
                </a:cubicBezTo>
                <a:cubicBezTo>
                  <a:pt x="489349" y="2098202"/>
                  <a:pt x="314089" y="2297169"/>
                  <a:pt x="200636" y="2397922"/>
                </a:cubicBezTo>
                <a:cubicBezTo>
                  <a:pt x="87183" y="2498675"/>
                  <a:pt x="20296" y="2432635"/>
                  <a:pt x="2516" y="2382682"/>
                </a:cubicBezTo>
                <a:cubicBezTo>
                  <a:pt x="-15264" y="2332729"/>
                  <a:pt x="66016" y="2211655"/>
                  <a:pt x="93956" y="2098202"/>
                </a:cubicBezTo>
                <a:cubicBezTo>
                  <a:pt x="121896" y="1984749"/>
                  <a:pt x="109196" y="1831502"/>
                  <a:pt x="170156" y="1701962"/>
                </a:cubicBezTo>
                <a:cubicBezTo>
                  <a:pt x="231116" y="1572422"/>
                  <a:pt x="358116" y="1473362"/>
                  <a:pt x="459716" y="1320962"/>
                </a:cubicBezTo>
                <a:cubicBezTo>
                  <a:pt x="561316" y="1168562"/>
                  <a:pt x="828863" y="685962"/>
                  <a:pt x="779756" y="787562"/>
                </a:cubicBezTo>
                <a:cubicBezTo>
                  <a:pt x="730649" y="889162"/>
                  <a:pt x="144756" y="1949189"/>
                  <a:pt x="165076" y="1930562"/>
                </a:cubicBezTo>
                <a:cubicBezTo>
                  <a:pt x="185396" y="1911935"/>
                  <a:pt x="717103" y="973829"/>
                  <a:pt x="901676" y="675802"/>
                </a:cubicBezTo>
                <a:cubicBezTo>
                  <a:pt x="1086249" y="377775"/>
                  <a:pt x="1182769" y="254162"/>
                  <a:pt x="1272516" y="142402"/>
                </a:cubicBezTo>
                <a:cubicBezTo>
                  <a:pt x="1362263" y="30642"/>
                  <a:pt x="1413063" y="23869"/>
                  <a:pt x="1440156" y="5242"/>
                </a:cubicBezTo>
                <a:cubicBezTo>
                  <a:pt x="1467249" y="-13385"/>
                  <a:pt x="1384276" y="23022"/>
                  <a:pt x="1435076" y="30642"/>
                </a:cubicBezTo>
                <a:cubicBezTo>
                  <a:pt x="1485876" y="38262"/>
                  <a:pt x="1777129" y="-18465"/>
                  <a:pt x="1765276" y="5604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: 図形 1373">
            <a:extLst>
              <a:ext uri="{FF2B5EF4-FFF2-40B4-BE49-F238E27FC236}">
                <a16:creationId xmlns:a16="http://schemas.microsoft.com/office/drawing/2014/main" id="{5DACF136-40A6-4FC8-BF02-E2E99EB4BE3D}"/>
              </a:ext>
            </a:extLst>
          </p:cNvPr>
          <p:cNvSpPr/>
          <p:nvPr/>
        </p:nvSpPr>
        <p:spPr>
          <a:xfrm>
            <a:off x="693949" y="7903587"/>
            <a:ext cx="393885" cy="752855"/>
          </a:xfrm>
          <a:custGeom>
            <a:avLst/>
            <a:gdLst>
              <a:gd name="connsiteX0" fmla="*/ 393171 w 393885"/>
              <a:gd name="connsiteY0" fmla="*/ 5973 h 752855"/>
              <a:gd name="connsiteX1" fmla="*/ 250931 w 393885"/>
              <a:gd name="connsiteY1" fmla="*/ 564773 h 752855"/>
              <a:gd name="connsiteX2" fmla="*/ 189971 w 393885"/>
              <a:gd name="connsiteY2" fmla="*/ 752733 h 752855"/>
              <a:gd name="connsiteX3" fmla="*/ 93451 w 393885"/>
              <a:gd name="connsiteY3" fmla="*/ 590173 h 752855"/>
              <a:gd name="connsiteX4" fmla="*/ 2011 w 393885"/>
              <a:gd name="connsiteY4" fmla="*/ 392053 h 752855"/>
              <a:gd name="connsiteX5" fmla="*/ 184891 w 393885"/>
              <a:gd name="connsiteY5" fmla="*/ 275213 h 752855"/>
              <a:gd name="connsiteX6" fmla="*/ 393171 w 393885"/>
              <a:gd name="connsiteY6" fmla="*/ 5973 h 752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3885" h="752855">
                <a:moveTo>
                  <a:pt x="393171" y="5973"/>
                </a:moveTo>
                <a:cubicBezTo>
                  <a:pt x="404178" y="54233"/>
                  <a:pt x="284798" y="440313"/>
                  <a:pt x="250931" y="564773"/>
                </a:cubicBezTo>
                <a:cubicBezTo>
                  <a:pt x="217064" y="689233"/>
                  <a:pt x="216218" y="748500"/>
                  <a:pt x="189971" y="752733"/>
                </a:cubicBezTo>
                <a:cubicBezTo>
                  <a:pt x="163724" y="756966"/>
                  <a:pt x="124778" y="650286"/>
                  <a:pt x="93451" y="590173"/>
                </a:cubicBezTo>
                <a:cubicBezTo>
                  <a:pt x="62124" y="530060"/>
                  <a:pt x="-13229" y="444546"/>
                  <a:pt x="2011" y="392053"/>
                </a:cubicBezTo>
                <a:cubicBezTo>
                  <a:pt x="17251" y="339560"/>
                  <a:pt x="118004" y="334480"/>
                  <a:pt x="184891" y="275213"/>
                </a:cubicBezTo>
                <a:cubicBezTo>
                  <a:pt x="251778" y="215946"/>
                  <a:pt x="382164" y="-42287"/>
                  <a:pt x="393171" y="597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: 図形 1374">
            <a:extLst>
              <a:ext uri="{FF2B5EF4-FFF2-40B4-BE49-F238E27FC236}">
                <a16:creationId xmlns:a16="http://schemas.microsoft.com/office/drawing/2014/main" id="{0D809858-2D73-4BAE-8F47-7C5066FE65DC}"/>
              </a:ext>
            </a:extLst>
          </p:cNvPr>
          <p:cNvSpPr/>
          <p:nvPr/>
        </p:nvSpPr>
        <p:spPr>
          <a:xfrm>
            <a:off x="2230865" y="6305587"/>
            <a:ext cx="557819" cy="603198"/>
          </a:xfrm>
          <a:custGeom>
            <a:avLst/>
            <a:gdLst>
              <a:gd name="connsiteX0" fmla="*/ 554668 w 557819"/>
              <a:gd name="connsiteY0" fmla="*/ 594746 h 603198"/>
              <a:gd name="connsiteX1" fmla="*/ 525035 w 557819"/>
              <a:gd name="connsiteY1" fmla="*/ 514313 h 603198"/>
              <a:gd name="connsiteX2" fmla="*/ 419202 w 557819"/>
              <a:gd name="connsiteY2" fmla="*/ 2080 h 603198"/>
              <a:gd name="connsiteX3" fmla="*/ 139802 w 557819"/>
              <a:gd name="connsiteY3" fmla="*/ 340746 h 603198"/>
              <a:gd name="connsiteX4" fmla="*/ 102 w 557819"/>
              <a:gd name="connsiteY4" fmla="*/ 522780 h 603198"/>
              <a:gd name="connsiteX5" fmla="*/ 118635 w 557819"/>
              <a:gd name="connsiteY5" fmla="*/ 306880 h 603198"/>
              <a:gd name="connsiteX6" fmla="*/ 203302 w 557819"/>
              <a:gd name="connsiteY6" fmla="*/ 196813 h 603198"/>
              <a:gd name="connsiteX7" fmla="*/ 127102 w 557819"/>
              <a:gd name="connsiteY7" fmla="*/ 459280 h 603198"/>
              <a:gd name="connsiteX8" fmla="*/ 241402 w 557819"/>
              <a:gd name="connsiteY8" fmla="*/ 404246 h 603198"/>
              <a:gd name="connsiteX9" fmla="*/ 364168 w 557819"/>
              <a:gd name="connsiteY9" fmla="*/ 239146 h 603198"/>
              <a:gd name="connsiteX10" fmla="*/ 461535 w 557819"/>
              <a:gd name="connsiteY10" fmla="*/ 416946 h 603198"/>
              <a:gd name="connsiteX11" fmla="*/ 554668 w 557819"/>
              <a:gd name="connsiteY11" fmla="*/ 594746 h 603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7819" h="603198">
                <a:moveTo>
                  <a:pt x="554668" y="594746"/>
                </a:moveTo>
                <a:cubicBezTo>
                  <a:pt x="565251" y="610974"/>
                  <a:pt x="547613" y="613091"/>
                  <a:pt x="525035" y="514313"/>
                </a:cubicBezTo>
                <a:cubicBezTo>
                  <a:pt x="502457" y="415535"/>
                  <a:pt x="483407" y="31008"/>
                  <a:pt x="419202" y="2080"/>
                </a:cubicBezTo>
                <a:cubicBezTo>
                  <a:pt x="354997" y="-26848"/>
                  <a:pt x="209652" y="253963"/>
                  <a:pt x="139802" y="340746"/>
                </a:cubicBezTo>
                <a:cubicBezTo>
                  <a:pt x="69952" y="427529"/>
                  <a:pt x="3630" y="528424"/>
                  <a:pt x="102" y="522780"/>
                </a:cubicBezTo>
                <a:cubicBezTo>
                  <a:pt x="-3426" y="517136"/>
                  <a:pt x="84768" y="361208"/>
                  <a:pt x="118635" y="306880"/>
                </a:cubicBezTo>
                <a:cubicBezTo>
                  <a:pt x="152502" y="252552"/>
                  <a:pt x="201891" y="171413"/>
                  <a:pt x="203302" y="196813"/>
                </a:cubicBezTo>
                <a:cubicBezTo>
                  <a:pt x="204713" y="222213"/>
                  <a:pt x="120752" y="424708"/>
                  <a:pt x="127102" y="459280"/>
                </a:cubicBezTo>
                <a:cubicBezTo>
                  <a:pt x="133452" y="493852"/>
                  <a:pt x="201891" y="440935"/>
                  <a:pt x="241402" y="404246"/>
                </a:cubicBezTo>
                <a:cubicBezTo>
                  <a:pt x="280913" y="367557"/>
                  <a:pt x="327479" y="237029"/>
                  <a:pt x="364168" y="239146"/>
                </a:cubicBezTo>
                <a:cubicBezTo>
                  <a:pt x="400857" y="241263"/>
                  <a:pt x="434724" y="356268"/>
                  <a:pt x="461535" y="416946"/>
                </a:cubicBezTo>
                <a:cubicBezTo>
                  <a:pt x="488346" y="477624"/>
                  <a:pt x="544085" y="578518"/>
                  <a:pt x="554668" y="594746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: 図形 1375">
            <a:extLst>
              <a:ext uri="{FF2B5EF4-FFF2-40B4-BE49-F238E27FC236}">
                <a16:creationId xmlns:a16="http://schemas.microsoft.com/office/drawing/2014/main" id="{2BEF3888-5EF6-4C61-9938-A7442FD91F76}"/>
              </a:ext>
            </a:extLst>
          </p:cNvPr>
          <p:cNvSpPr/>
          <p:nvPr/>
        </p:nvSpPr>
        <p:spPr>
          <a:xfrm>
            <a:off x="6149696" y="4869281"/>
            <a:ext cx="735659" cy="333517"/>
          </a:xfrm>
          <a:custGeom>
            <a:avLst/>
            <a:gdLst>
              <a:gd name="connsiteX0" fmla="*/ 5571 w 735659"/>
              <a:gd name="connsiteY0" fmla="*/ 333486 h 333517"/>
              <a:gd name="connsiteX1" fmla="*/ 179137 w 735659"/>
              <a:gd name="connsiteY1" fmla="*/ 75252 h 333517"/>
              <a:gd name="connsiteX2" fmla="*/ 733704 w 735659"/>
              <a:gd name="connsiteY2" fmla="*/ 24452 h 333517"/>
              <a:gd name="connsiteX3" fmla="*/ 352704 w 735659"/>
              <a:gd name="connsiteY3" fmla="*/ 3286 h 333517"/>
              <a:gd name="connsiteX4" fmla="*/ 73304 w 735659"/>
              <a:gd name="connsiteY4" fmla="*/ 92186 h 333517"/>
              <a:gd name="connsiteX5" fmla="*/ 5571 w 735659"/>
              <a:gd name="connsiteY5" fmla="*/ 333486 h 333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5659" h="333517">
                <a:moveTo>
                  <a:pt x="5571" y="333486"/>
                </a:moveTo>
                <a:cubicBezTo>
                  <a:pt x="23210" y="330664"/>
                  <a:pt x="57782" y="126758"/>
                  <a:pt x="179137" y="75252"/>
                </a:cubicBezTo>
                <a:cubicBezTo>
                  <a:pt x="300492" y="23746"/>
                  <a:pt x="704776" y="36446"/>
                  <a:pt x="733704" y="24452"/>
                </a:cubicBezTo>
                <a:cubicBezTo>
                  <a:pt x="762632" y="12458"/>
                  <a:pt x="462771" y="-8003"/>
                  <a:pt x="352704" y="3286"/>
                </a:cubicBezTo>
                <a:cubicBezTo>
                  <a:pt x="242637" y="14575"/>
                  <a:pt x="133982" y="33625"/>
                  <a:pt x="73304" y="92186"/>
                </a:cubicBezTo>
                <a:cubicBezTo>
                  <a:pt x="12626" y="150747"/>
                  <a:pt x="-12068" y="336308"/>
                  <a:pt x="5571" y="3334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: 図形 1376">
            <a:extLst>
              <a:ext uri="{FF2B5EF4-FFF2-40B4-BE49-F238E27FC236}">
                <a16:creationId xmlns:a16="http://schemas.microsoft.com/office/drawing/2014/main" id="{87EC9246-A2DD-4B39-98DE-12A7E4F493D8}"/>
              </a:ext>
            </a:extLst>
          </p:cNvPr>
          <p:cNvSpPr/>
          <p:nvPr/>
        </p:nvSpPr>
        <p:spPr>
          <a:xfrm>
            <a:off x="3235618" y="9133917"/>
            <a:ext cx="1133769" cy="1471227"/>
          </a:xfrm>
          <a:custGeom>
            <a:avLst/>
            <a:gdLst>
              <a:gd name="connsiteX0" fmla="*/ 40982 w 1133769"/>
              <a:gd name="connsiteY0" fmla="*/ 1616 h 1471227"/>
              <a:gd name="connsiteX1" fmla="*/ 379649 w 1133769"/>
              <a:gd name="connsiteY1" fmla="*/ 424950 h 1471227"/>
              <a:gd name="connsiteX2" fmla="*/ 735249 w 1133769"/>
              <a:gd name="connsiteY2" fmla="*/ 399550 h 1471227"/>
              <a:gd name="connsiteX3" fmla="*/ 1133182 w 1133769"/>
              <a:gd name="connsiteY3" fmla="*/ 281016 h 1471227"/>
              <a:gd name="connsiteX4" fmla="*/ 819915 w 1133769"/>
              <a:gd name="connsiteY4" fmla="*/ 391083 h 1471227"/>
              <a:gd name="connsiteX5" fmla="*/ 633649 w 1133769"/>
              <a:gd name="connsiteY5" fmla="*/ 789016 h 1471227"/>
              <a:gd name="connsiteX6" fmla="*/ 438915 w 1133769"/>
              <a:gd name="connsiteY6" fmla="*/ 1288550 h 1471227"/>
              <a:gd name="connsiteX7" fmla="*/ 83315 w 1133769"/>
              <a:gd name="connsiteY7" fmla="*/ 1457883 h 1471227"/>
              <a:gd name="connsiteX8" fmla="*/ 15582 w 1133769"/>
              <a:gd name="connsiteY8" fmla="*/ 1424016 h 1471227"/>
              <a:gd name="connsiteX9" fmla="*/ 311915 w 1133769"/>
              <a:gd name="connsiteY9" fmla="*/ 1136150 h 1471227"/>
              <a:gd name="connsiteX10" fmla="*/ 421982 w 1133769"/>
              <a:gd name="connsiteY10" fmla="*/ 865216 h 1471227"/>
              <a:gd name="connsiteX11" fmla="*/ 447382 w 1133769"/>
              <a:gd name="connsiteY11" fmla="*/ 602750 h 1471227"/>
              <a:gd name="connsiteX12" fmla="*/ 40982 w 1133769"/>
              <a:gd name="connsiteY12" fmla="*/ 1616 h 1471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3769" h="1471227">
                <a:moveTo>
                  <a:pt x="40982" y="1616"/>
                </a:moveTo>
                <a:cubicBezTo>
                  <a:pt x="29693" y="-28017"/>
                  <a:pt x="263938" y="358628"/>
                  <a:pt x="379649" y="424950"/>
                </a:cubicBezTo>
                <a:cubicBezTo>
                  <a:pt x="495360" y="491272"/>
                  <a:pt x="609660" y="423539"/>
                  <a:pt x="735249" y="399550"/>
                </a:cubicBezTo>
                <a:cubicBezTo>
                  <a:pt x="860838" y="375561"/>
                  <a:pt x="1119071" y="282427"/>
                  <a:pt x="1133182" y="281016"/>
                </a:cubicBezTo>
                <a:cubicBezTo>
                  <a:pt x="1147293" y="279605"/>
                  <a:pt x="903170" y="306416"/>
                  <a:pt x="819915" y="391083"/>
                </a:cubicBezTo>
                <a:cubicBezTo>
                  <a:pt x="736660" y="475750"/>
                  <a:pt x="697149" y="639438"/>
                  <a:pt x="633649" y="789016"/>
                </a:cubicBezTo>
                <a:cubicBezTo>
                  <a:pt x="570149" y="938594"/>
                  <a:pt x="530637" y="1177072"/>
                  <a:pt x="438915" y="1288550"/>
                </a:cubicBezTo>
                <a:cubicBezTo>
                  <a:pt x="347193" y="1400028"/>
                  <a:pt x="153871" y="1435305"/>
                  <a:pt x="83315" y="1457883"/>
                </a:cubicBezTo>
                <a:cubicBezTo>
                  <a:pt x="12759" y="1480461"/>
                  <a:pt x="-22518" y="1477638"/>
                  <a:pt x="15582" y="1424016"/>
                </a:cubicBezTo>
                <a:cubicBezTo>
                  <a:pt x="53682" y="1370394"/>
                  <a:pt x="244182" y="1229283"/>
                  <a:pt x="311915" y="1136150"/>
                </a:cubicBezTo>
                <a:cubicBezTo>
                  <a:pt x="379648" y="1043017"/>
                  <a:pt x="399404" y="954116"/>
                  <a:pt x="421982" y="865216"/>
                </a:cubicBezTo>
                <a:cubicBezTo>
                  <a:pt x="444560" y="776316"/>
                  <a:pt x="512293" y="746683"/>
                  <a:pt x="447382" y="602750"/>
                </a:cubicBezTo>
                <a:cubicBezTo>
                  <a:pt x="382471" y="458817"/>
                  <a:pt x="52271" y="31249"/>
                  <a:pt x="40982" y="161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: 図形 1377">
            <a:extLst>
              <a:ext uri="{FF2B5EF4-FFF2-40B4-BE49-F238E27FC236}">
                <a16:creationId xmlns:a16="http://schemas.microsoft.com/office/drawing/2014/main" id="{03116697-6011-494E-A40B-87B50F25976B}"/>
              </a:ext>
            </a:extLst>
          </p:cNvPr>
          <p:cNvSpPr/>
          <p:nvPr/>
        </p:nvSpPr>
        <p:spPr>
          <a:xfrm>
            <a:off x="3495328" y="9143975"/>
            <a:ext cx="1260812" cy="1060618"/>
          </a:xfrm>
          <a:custGeom>
            <a:avLst/>
            <a:gdLst>
              <a:gd name="connsiteX0" fmla="*/ 1248122 w 1260812"/>
              <a:gd name="connsiteY0" fmla="*/ 31775 h 1060618"/>
              <a:gd name="connsiteX1" fmla="*/ 1210022 w 1260812"/>
              <a:gd name="connsiteY1" fmla="*/ 107975 h 1060618"/>
              <a:gd name="connsiteX2" fmla="*/ 886172 w 1260812"/>
              <a:gd name="connsiteY2" fmla="*/ 438175 h 1060618"/>
              <a:gd name="connsiteX3" fmla="*/ 581372 w 1260812"/>
              <a:gd name="connsiteY3" fmla="*/ 596925 h 1060618"/>
              <a:gd name="connsiteX4" fmla="*/ 346422 w 1260812"/>
              <a:gd name="connsiteY4" fmla="*/ 1060475 h 1060618"/>
              <a:gd name="connsiteX5" fmla="*/ 390872 w 1260812"/>
              <a:gd name="connsiteY5" fmla="*/ 546125 h 1060618"/>
              <a:gd name="connsiteX6" fmla="*/ 575022 w 1260812"/>
              <a:gd name="connsiteY6" fmla="*/ 336575 h 1060618"/>
              <a:gd name="connsiteX7" fmla="*/ 873472 w 1260812"/>
              <a:gd name="connsiteY7" fmla="*/ 196875 h 1060618"/>
              <a:gd name="connsiteX8" fmla="*/ 746472 w 1260812"/>
              <a:gd name="connsiteY8" fmla="*/ 63525 h 1060618"/>
              <a:gd name="connsiteX9" fmla="*/ 3522 w 1260812"/>
              <a:gd name="connsiteY9" fmla="*/ 25 h 1060618"/>
              <a:gd name="connsiteX10" fmla="*/ 1089372 w 1260812"/>
              <a:gd name="connsiteY10" fmla="*/ 69875 h 1060618"/>
              <a:gd name="connsiteX11" fmla="*/ 1248122 w 1260812"/>
              <a:gd name="connsiteY11" fmla="*/ 31775 h 106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60812" h="1060618">
                <a:moveTo>
                  <a:pt x="1248122" y="31775"/>
                </a:moveTo>
                <a:cubicBezTo>
                  <a:pt x="1268230" y="38125"/>
                  <a:pt x="1270347" y="40242"/>
                  <a:pt x="1210022" y="107975"/>
                </a:cubicBezTo>
                <a:cubicBezTo>
                  <a:pt x="1149697" y="175708"/>
                  <a:pt x="990947" y="356683"/>
                  <a:pt x="886172" y="438175"/>
                </a:cubicBezTo>
                <a:cubicBezTo>
                  <a:pt x="781397" y="519667"/>
                  <a:pt x="671330" y="493208"/>
                  <a:pt x="581372" y="596925"/>
                </a:cubicBezTo>
                <a:cubicBezTo>
                  <a:pt x="491414" y="700642"/>
                  <a:pt x="378172" y="1068942"/>
                  <a:pt x="346422" y="1060475"/>
                </a:cubicBezTo>
                <a:cubicBezTo>
                  <a:pt x="314672" y="1052008"/>
                  <a:pt x="352772" y="666775"/>
                  <a:pt x="390872" y="546125"/>
                </a:cubicBezTo>
                <a:cubicBezTo>
                  <a:pt x="428972" y="425475"/>
                  <a:pt x="494589" y="394783"/>
                  <a:pt x="575022" y="336575"/>
                </a:cubicBezTo>
                <a:cubicBezTo>
                  <a:pt x="655455" y="278367"/>
                  <a:pt x="844897" y="242383"/>
                  <a:pt x="873472" y="196875"/>
                </a:cubicBezTo>
                <a:cubicBezTo>
                  <a:pt x="902047" y="151367"/>
                  <a:pt x="891463" y="96333"/>
                  <a:pt x="746472" y="63525"/>
                </a:cubicBezTo>
                <a:cubicBezTo>
                  <a:pt x="601481" y="30717"/>
                  <a:pt x="-53628" y="-1033"/>
                  <a:pt x="3522" y="25"/>
                </a:cubicBezTo>
                <a:cubicBezTo>
                  <a:pt x="60672" y="1083"/>
                  <a:pt x="874530" y="66700"/>
                  <a:pt x="1089372" y="69875"/>
                </a:cubicBezTo>
                <a:cubicBezTo>
                  <a:pt x="1304214" y="73050"/>
                  <a:pt x="1228014" y="25425"/>
                  <a:pt x="1248122" y="3177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: 図形 1378">
            <a:extLst>
              <a:ext uri="{FF2B5EF4-FFF2-40B4-BE49-F238E27FC236}">
                <a16:creationId xmlns:a16="http://schemas.microsoft.com/office/drawing/2014/main" id="{9A5C371B-C0C6-451A-8F36-165935787AF6}"/>
              </a:ext>
            </a:extLst>
          </p:cNvPr>
          <p:cNvSpPr/>
          <p:nvPr/>
        </p:nvSpPr>
        <p:spPr>
          <a:xfrm>
            <a:off x="4914775" y="9439844"/>
            <a:ext cx="847470" cy="1403648"/>
          </a:xfrm>
          <a:custGeom>
            <a:avLst/>
            <a:gdLst>
              <a:gd name="connsiteX0" fmla="*/ 577975 w 847470"/>
              <a:gd name="connsiteY0" fmla="*/ 2606 h 1403648"/>
              <a:gd name="connsiteX1" fmla="*/ 831975 w 847470"/>
              <a:gd name="connsiteY1" fmla="*/ 440756 h 1403648"/>
              <a:gd name="connsiteX2" fmla="*/ 730375 w 847470"/>
              <a:gd name="connsiteY2" fmla="*/ 643956 h 1403648"/>
              <a:gd name="connsiteX3" fmla="*/ 514475 w 847470"/>
              <a:gd name="connsiteY3" fmla="*/ 866206 h 1403648"/>
              <a:gd name="connsiteX4" fmla="*/ 844675 w 847470"/>
              <a:gd name="connsiteY4" fmla="*/ 809056 h 1403648"/>
              <a:gd name="connsiteX5" fmla="*/ 673225 w 847470"/>
              <a:gd name="connsiteY5" fmla="*/ 1386906 h 1403648"/>
              <a:gd name="connsiteX6" fmla="*/ 673225 w 847470"/>
              <a:gd name="connsiteY6" fmla="*/ 1259906 h 1403648"/>
              <a:gd name="connsiteX7" fmla="*/ 673225 w 847470"/>
              <a:gd name="connsiteY7" fmla="*/ 974156 h 1403648"/>
              <a:gd name="connsiteX8" fmla="*/ 125 w 847470"/>
              <a:gd name="connsiteY8" fmla="*/ 961456 h 1403648"/>
              <a:gd name="connsiteX9" fmla="*/ 616075 w 847470"/>
              <a:gd name="connsiteY9" fmla="*/ 663006 h 1403648"/>
              <a:gd name="connsiteX10" fmla="*/ 577975 w 847470"/>
              <a:gd name="connsiteY10" fmla="*/ 2606 h 140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7470" h="1403648">
                <a:moveTo>
                  <a:pt x="577975" y="2606"/>
                </a:moveTo>
                <a:cubicBezTo>
                  <a:pt x="613958" y="-34436"/>
                  <a:pt x="806575" y="333864"/>
                  <a:pt x="831975" y="440756"/>
                </a:cubicBezTo>
                <a:cubicBezTo>
                  <a:pt x="857375" y="547648"/>
                  <a:pt x="783292" y="573048"/>
                  <a:pt x="730375" y="643956"/>
                </a:cubicBezTo>
                <a:cubicBezTo>
                  <a:pt x="677458" y="714864"/>
                  <a:pt x="495425" y="838689"/>
                  <a:pt x="514475" y="866206"/>
                </a:cubicBezTo>
                <a:cubicBezTo>
                  <a:pt x="533525" y="893723"/>
                  <a:pt x="818217" y="722273"/>
                  <a:pt x="844675" y="809056"/>
                </a:cubicBezTo>
                <a:cubicBezTo>
                  <a:pt x="871133" y="895839"/>
                  <a:pt x="701800" y="1311764"/>
                  <a:pt x="673225" y="1386906"/>
                </a:cubicBezTo>
                <a:cubicBezTo>
                  <a:pt x="644650" y="1462048"/>
                  <a:pt x="673225" y="1259906"/>
                  <a:pt x="673225" y="1259906"/>
                </a:cubicBezTo>
                <a:cubicBezTo>
                  <a:pt x="673225" y="1191114"/>
                  <a:pt x="785408" y="1023898"/>
                  <a:pt x="673225" y="974156"/>
                </a:cubicBezTo>
                <a:cubicBezTo>
                  <a:pt x="561042" y="924414"/>
                  <a:pt x="9650" y="1013314"/>
                  <a:pt x="125" y="961456"/>
                </a:cubicBezTo>
                <a:cubicBezTo>
                  <a:pt x="-9400" y="909598"/>
                  <a:pt x="525058" y="820698"/>
                  <a:pt x="616075" y="663006"/>
                </a:cubicBezTo>
                <a:cubicBezTo>
                  <a:pt x="707092" y="505314"/>
                  <a:pt x="541992" y="39648"/>
                  <a:pt x="577975" y="260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: 図形 1379">
            <a:extLst>
              <a:ext uri="{FF2B5EF4-FFF2-40B4-BE49-F238E27FC236}">
                <a16:creationId xmlns:a16="http://schemas.microsoft.com/office/drawing/2014/main" id="{733F9BA4-78D4-4451-9CAC-71B68F0DA01B}"/>
              </a:ext>
            </a:extLst>
          </p:cNvPr>
          <p:cNvSpPr/>
          <p:nvPr/>
        </p:nvSpPr>
        <p:spPr>
          <a:xfrm>
            <a:off x="2838446" y="10946809"/>
            <a:ext cx="2069965" cy="427498"/>
          </a:xfrm>
          <a:custGeom>
            <a:avLst/>
            <a:gdLst>
              <a:gd name="connsiteX0" fmla="*/ 4 w 2069965"/>
              <a:gd name="connsiteY0" fmla="*/ 343491 h 427498"/>
              <a:gd name="connsiteX1" fmla="*/ 933454 w 2069965"/>
              <a:gd name="connsiteY1" fmla="*/ 25991 h 427498"/>
              <a:gd name="connsiteX2" fmla="*/ 1358904 w 2069965"/>
              <a:gd name="connsiteY2" fmla="*/ 64091 h 427498"/>
              <a:gd name="connsiteX3" fmla="*/ 2063754 w 2069965"/>
              <a:gd name="connsiteY3" fmla="*/ 426041 h 427498"/>
              <a:gd name="connsiteX4" fmla="*/ 1689104 w 2069965"/>
              <a:gd name="connsiteY4" fmla="*/ 197441 h 427498"/>
              <a:gd name="connsiteX5" fmla="*/ 1441454 w 2069965"/>
              <a:gd name="connsiteY5" fmla="*/ 356191 h 427498"/>
              <a:gd name="connsiteX6" fmla="*/ 1924054 w 2069965"/>
              <a:gd name="connsiteY6" fmla="*/ 400641 h 427498"/>
              <a:gd name="connsiteX7" fmla="*/ 1041404 w 2069965"/>
              <a:gd name="connsiteY7" fmla="*/ 127591 h 427498"/>
              <a:gd name="connsiteX8" fmla="*/ 1454154 w 2069965"/>
              <a:gd name="connsiteY8" fmla="*/ 318091 h 427498"/>
              <a:gd name="connsiteX9" fmla="*/ 920754 w 2069965"/>
              <a:gd name="connsiteY9" fmla="*/ 299041 h 427498"/>
              <a:gd name="connsiteX10" fmla="*/ 4 w 2069965"/>
              <a:gd name="connsiteY10" fmla="*/ 343491 h 427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9965" h="427498">
                <a:moveTo>
                  <a:pt x="4" y="343491"/>
                </a:moveTo>
                <a:cubicBezTo>
                  <a:pt x="2121" y="297983"/>
                  <a:pt x="706971" y="72558"/>
                  <a:pt x="933454" y="25991"/>
                </a:cubicBezTo>
                <a:cubicBezTo>
                  <a:pt x="1159937" y="-20576"/>
                  <a:pt x="1170521" y="-2584"/>
                  <a:pt x="1358904" y="64091"/>
                </a:cubicBezTo>
                <a:cubicBezTo>
                  <a:pt x="1547287" y="130766"/>
                  <a:pt x="2008721" y="403816"/>
                  <a:pt x="2063754" y="426041"/>
                </a:cubicBezTo>
                <a:cubicBezTo>
                  <a:pt x="2118787" y="448266"/>
                  <a:pt x="1792821" y="209083"/>
                  <a:pt x="1689104" y="197441"/>
                </a:cubicBezTo>
                <a:cubicBezTo>
                  <a:pt x="1585387" y="185799"/>
                  <a:pt x="1402296" y="322324"/>
                  <a:pt x="1441454" y="356191"/>
                </a:cubicBezTo>
                <a:cubicBezTo>
                  <a:pt x="1480612" y="390058"/>
                  <a:pt x="1990729" y="438741"/>
                  <a:pt x="1924054" y="400641"/>
                </a:cubicBezTo>
                <a:cubicBezTo>
                  <a:pt x="1857379" y="362541"/>
                  <a:pt x="1119721" y="141349"/>
                  <a:pt x="1041404" y="127591"/>
                </a:cubicBezTo>
                <a:cubicBezTo>
                  <a:pt x="963087" y="113833"/>
                  <a:pt x="1474262" y="289516"/>
                  <a:pt x="1454154" y="318091"/>
                </a:cubicBezTo>
                <a:cubicBezTo>
                  <a:pt x="1434046" y="346666"/>
                  <a:pt x="1164171" y="294808"/>
                  <a:pt x="920754" y="299041"/>
                </a:cubicBezTo>
                <a:cubicBezTo>
                  <a:pt x="677337" y="303274"/>
                  <a:pt x="-2113" y="388999"/>
                  <a:pt x="4" y="343491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: 図形 1380">
            <a:extLst>
              <a:ext uri="{FF2B5EF4-FFF2-40B4-BE49-F238E27FC236}">
                <a16:creationId xmlns:a16="http://schemas.microsoft.com/office/drawing/2014/main" id="{32CD7CB4-8D3A-4F9C-9EAF-568AC83BA893}"/>
              </a:ext>
            </a:extLst>
          </p:cNvPr>
          <p:cNvSpPr/>
          <p:nvPr/>
        </p:nvSpPr>
        <p:spPr>
          <a:xfrm>
            <a:off x="4859789" y="10090107"/>
            <a:ext cx="1556666" cy="1070859"/>
          </a:xfrm>
          <a:custGeom>
            <a:avLst/>
            <a:gdLst>
              <a:gd name="connsiteX0" fmla="*/ 1553711 w 1556666"/>
              <a:gd name="connsiteY0" fmla="*/ 6393 h 1070859"/>
              <a:gd name="connsiteX1" fmla="*/ 1160011 w 1556666"/>
              <a:gd name="connsiteY1" fmla="*/ 501693 h 1070859"/>
              <a:gd name="connsiteX2" fmla="*/ 29711 w 1556666"/>
              <a:gd name="connsiteY2" fmla="*/ 1047793 h 1070859"/>
              <a:gd name="connsiteX3" fmla="*/ 385311 w 1556666"/>
              <a:gd name="connsiteY3" fmla="*/ 958893 h 1070859"/>
              <a:gd name="connsiteX4" fmla="*/ 994911 w 1556666"/>
              <a:gd name="connsiteY4" fmla="*/ 863643 h 1070859"/>
              <a:gd name="connsiteX5" fmla="*/ 1553711 w 1556666"/>
              <a:gd name="connsiteY5" fmla="*/ 6393 h 1070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6666" h="1070859">
                <a:moveTo>
                  <a:pt x="1553711" y="6393"/>
                </a:moveTo>
                <a:cubicBezTo>
                  <a:pt x="1581228" y="-53932"/>
                  <a:pt x="1414011" y="328126"/>
                  <a:pt x="1160011" y="501693"/>
                </a:cubicBezTo>
                <a:cubicBezTo>
                  <a:pt x="906011" y="675260"/>
                  <a:pt x="158828" y="971593"/>
                  <a:pt x="29711" y="1047793"/>
                </a:cubicBezTo>
                <a:cubicBezTo>
                  <a:pt x="-99406" y="1123993"/>
                  <a:pt x="224444" y="989585"/>
                  <a:pt x="385311" y="958893"/>
                </a:cubicBezTo>
                <a:cubicBezTo>
                  <a:pt x="546178" y="928201"/>
                  <a:pt x="795944" y="1024510"/>
                  <a:pt x="994911" y="863643"/>
                </a:cubicBezTo>
                <a:cubicBezTo>
                  <a:pt x="1193878" y="702776"/>
                  <a:pt x="1526194" y="66718"/>
                  <a:pt x="1553711" y="6393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: 図形 1381">
            <a:extLst>
              <a:ext uri="{FF2B5EF4-FFF2-40B4-BE49-F238E27FC236}">
                <a16:creationId xmlns:a16="http://schemas.microsoft.com/office/drawing/2014/main" id="{5ABD39EA-A4DA-4961-B2C7-2A3F89089D71}"/>
              </a:ext>
            </a:extLst>
          </p:cNvPr>
          <p:cNvSpPr/>
          <p:nvPr/>
        </p:nvSpPr>
        <p:spPr>
          <a:xfrm>
            <a:off x="5434645" y="4660390"/>
            <a:ext cx="227102" cy="1181797"/>
          </a:xfrm>
          <a:custGeom>
            <a:avLst/>
            <a:gdLst>
              <a:gd name="connsiteX0" fmla="*/ 4130 w 227102"/>
              <a:gd name="connsiteY0" fmla="*/ 29085 h 1181797"/>
              <a:gd name="connsiteX1" fmla="*/ 207330 w 227102"/>
              <a:gd name="connsiteY1" fmla="*/ 308485 h 1181797"/>
              <a:gd name="connsiteX2" fmla="*/ 200980 w 227102"/>
              <a:gd name="connsiteY2" fmla="*/ 965710 h 1181797"/>
              <a:gd name="connsiteX3" fmla="*/ 45405 w 227102"/>
              <a:gd name="connsiteY3" fmla="*/ 1181610 h 1181797"/>
              <a:gd name="connsiteX4" fmla="*/ 67630 w 227102"/>
              <a:gd name="connsiteY4" fmla="*/ 978410 h 1181797"/>
              <a:gd name="connsiteX5" fmla="*/ 4130 w 227102"/>
              <a:gd name="connsiteY5" fmla="*/ 29085 h 1181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102" h="1181797">
                <a:moveTo>
                  <a:pt x="4130" y="29085"/>
                </a:moveTo>
                <a:cubicBezTo>
                  <a:pt x="27413" y="-82569"/>
                  <a:pt x="174522" y="152381"/>
                  <a:pt x="207330" y="308485"/>
                </a:cubicBezTo>
                <a:cubicBezTo>
                  <a:pt x="240138" y="464589"/>
                  <a:pt x="227967" y="820189"/>
                  <a:pt x="200980" y="965710"/>
                </a:cubicBezTo>
                <a:cubicBezTo>
                  <a:pt x="173993" y="1111231"/>
                  <a:pt x="67630" y="1179493"/>
                  <a:pt x="45405" y="1181610"/>
                </a:cubicBezTo>
                <a:cubicBezTo>
                  <a:pt x="23180" y="1183727"/>
                  <a:pt x="71863" y="1171027"/>
                  <a:pt x="67630" y="978410"/>
                </a:cubicBezTo>
                <a:cubicBezTo>
                  <a:pt x="63397" y="785793"/>
                  <a:pt x="-19153" y="140739"/>
                  <a:pt x="4130" y="29085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: 図形 1382">
            <a:extLst>
              <a:ext uri="{FF2B5EF4-FFF2-40B4-BE49-F238E27FC236}">
                <a16:creationId xmlns:a16="http://schemas.microsoft.com/office/drawing/2014/main" id="{967F5B97-C328-4D86-80AC-B885CD9FB8FF}"/>
              </a:ext>
            </a:extLst>
          </p:cNvPr>
          <p:cNvSpPr/>
          <p:nvPr/>
        </p:nvSpPr>
        <p:spPr>
          <a:xfrm>
            <a:off x="2582834" y="6225966"/>
            <a:ext cx="305012" cy="636314"/>
          </a:xfrm>
          <a:custGeom>
            <a:avLst/>
            <a:gdLst>
              <a:gd name="connsiteX0" fmla="*/ 7966 w 305012"/>
              <a:gd name="connsiteY0" fmla="*/ 52914 h 636314"/>
              <a:gd name="connsiteX1" fmla="*/ 79086 w 305012"/>
              <a:gd name="connsiteY1" fmla="*/ 32594 h 636314"/>
              <a:gd name="connsiteX2" fmla="*/ 297526 w 305012"/>
              <a:gd name="connsiteY2" fmla="*/ 42754 h 636314"/>
              <a:gd name="connsiteX3" fmla="*/ 256886 w 305012"/>
              <a:gd name="connsiteY3" fmla="*/ 565994 h 636314"/>
              <a:gd name="connsiteX4" fmla="*/ 282286 w 305012"/>
              <a:gd name="connsiteY4" fmla="*/ 621874 h 636314"/>
              <a:gd name="connsiteX5" fmla="*/ 246726 w 305012"/>
              <a:gd name="connsiteY5" fmla="*/ 479634 h 636314"/>
              <a:gd name="connsiteX6" fmla="*/ 7966 w 305012"/>
              <a:gd name="connsiteY6" fmla="*/ 52914 h 636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5012" h="636314">
                <a:moveTo>
                  <a:pt x="7966" y="52914"/>
                </a:moveTo>
                <a:cubicBezTo>
                  <a:pt x="-19974" y="-21593"/>
                  <a:pt x="30826" y="34287"/>
                  <a:pt x="79086" y="32594"/>
                </a:cubicBezTo>
                <a:cubicBezTo>
                  <a:pt x="127346" y="30901"/>
                  <a:pt x="267893" y="-46146"/>
                  <a:pt x="297526" y="42754"/>
                </a:cubicBezTo>
                <a:cubicBezTo>
                  <a:pt x="327159" y="131654"/>
                  <a:pt x="259426" y="469474"/>
                  <a:pt x="256886" y="565994"/>
                </a:cubicBezTo>
                <a:cubicBezTo>
                  <a:pt x="254346" y="662514"/>
                  <a:pt x="283979" y="636267"/>
                  <a:pt x="282286" y="621874"/>
                </a:cubicBezTo>
                <a:cubicBezTo>
                  <a:pt x="280593" y="607481"/>
                  <a:pt x="291599" y="575307"/>
                  <a:pt x="246726" y="479634"/>
                </a:cubicBezTo>
                <a:cubicBezTo>
                  <a:pt x="201853" y="383961"/>
                  <a:pt x="35906" y="127421"/>
                  <a:pt x="7966" y="52914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: 図形 1383">
            <a:extLst>
              <a:ext uri="{FF2B5EF4-FFF2-40B4-BE49-F238E27FC236}">
                <a16:creationId xmlns:a16="http://schemas.microsoft.com/office/drawing/2014/main" id="{C1322275-CAD7-4D91-BD7D-77AE1A9CAE6C}"/>
              </a:ext>
            </a:extLst>
          </p:cNvPr>
          <p:cNvSpPr/>
          <p:nvPr/>
        </p:nvSpPr>
        <p:spPr>
          <a:xfrm>
            <a:off x="1726703" y="4952038"/>
            <a:ext cx="688305" cy="950962"/>
          </a:xfrm>
          <a:custGeom>
            <a:avLst/>
            <a:gdLst>
              <a:gd name="connsiteX0" fmla="*/ 686297 w 688305"/>
              <a:gd name="connsiteY0" fmla="*/ 962 h 950962"/>
              <a:gd name="connsiteX1" fmla="*/ 340857 w 688305"/>
              <a:gd name="connsiteY1" fmla="*/ 290522 h 950962"/>
              <a:gd name="connsiteX2" fmla="*/ 173217 w 688305"/>
              <a:gd name="connsiteY2" fmla="*/ 869642 h 950962"/>
              <a:gd name="connsiteX3" fmla="*/ 188457 w 688305"/>
              <a:gd name="connsiteY3" fmla="*/ 691842 h 950962"/>
              <a:gd name="connsiteX4" fmla="*/ 249417 w 688305"/>
              <a:gd name="connsiteY4" fmla="*/ 376882 h 950962"/>
              <a:gd name="connsiteX5" fmla="*/ 497 w 688305"/>
              <a:gd name="connsiteY5" fmla="*/ 950922 h 950962"/>
              <a:gd name="connsiteX6" fmla="*/ 183377 w 688305"/>
              <a:gd name="connsiteY6" fmla="*/ 407362 h 950962"/>
              <a:gd name="connsiteX7" fmla="*/ 112257 w 688305"/>
              <a:gd name="connsiteY7" fmla="*/ 519122 h 950962"/>
              <a:gd name="connsiteX8" fmla="*/ 152897 w 688305"/>
              <a:gd name="connsiteY8" fmla="*/ 280362 h 950962"/>
              <a:gd name="connsiteX9" fmla="*/ 168137 w 688305"/>
              <a:gd name="connsiteY9" fmla="*/ 199082 h 950962"/>
              <a:gd name="connsiteX10" fmla="*/ 686297 w 688305"/>
              <a:gd name="connsiteY10" fmla="*/ 962 h 95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305" h="950962">
                <a:moveTo>
                  <a:pt x="686297" y="962"/>
                </a:moveTo>
                <a:cubicBezTo>
                  <a:pt x="715084" y="16202"/>
                  <a:pt x="426370" y="145742"/>
                  <a:pt x="340857" y="290522"/>
                </a:cubicBezTo>
                <a:cubicBezTo>
                  <a:pt x="255344" y="435302"/>
                  <a:pt x="198617" y="802755"/>
                  <a:pt x="173217" y="869642"/>
                </a:cubicBezTo>
                <a:cubicBezTo>
                  <a:pt x="147817" y="936529"/>
                  <a:pt x="175757" y="773969"/>
                  <a:pt x="188457" y="691842"/>
                </a:cubicBezTo>
                <a:cubicBezTo>
                  <a:pt x="201157" y="609715"/>
                  <a:pt x="280744" y="333702"/>
                  <a:pt x="249417" y="376882"/>
                </a:cubicBezTo>
                <a:cubicBezTo>
                  <a:pt x="218090" y="420062"/>
                  <a:pt x="11504" y="945842"/>
                  <a:pt x="497" y="950922"/>
                </a:cubicBezTo>
                <a:cubicBezTo>
                  <a:pt x="-10510" y="956002"/>
                  <a:pt x="164750" y="479329"/>
                  <a:pt x="183377" y="407362"/>
                </a:cubicBezTo>
                <a:cubicBezTo>
                  <a:pt x="202004" y="335395"/>
                  <a:pt x="117337" y="540289"/>
                  <a:pt x="112257" y="519122"/>
                </a:cubicBezTo>
                <a:cubicBezTo>
                  <a:pt x="107177" y="497955"/>
                  <a:pt x="143584" y="333702"/>
                  <a:pt x="152897" y="280362"/>
                </a:cubicBezTo>
                <a:cubicBezTo>
                  <a:pt x="162210" y="227022"/>
                  <a:pt x="77544" y="242262"/>
                  <a:pt x="168137" y="199082"/>
                </a:cubicBezTo>
                <a:cubicBezTo>
                  <a:pt x="258730" y="155902"/>
                  <a:pt x="657510" y="-14278"/>
                  <a:pt x="686297" y="962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: 図形 1384">
            <a:extLst>
              <a:ext uri="{FF2B5EF4-FFF2-40B4-BE49-F238E27FC236}">
                <a16:creationId xmlns:a16="http://schemas.microsoft.com/office/drawing/2014/main" id="{4F41CF4F-B11B-4D5F-908C-E39BA822E42C}"/>
              </a:ext>
            </a:extLst>
          </p:cNvPr>
          <p:cNvSpPr/>
          <p:nvPr/>
        </p:nvSpPr>
        <p:spPr>
          <a:xfrm>
            <a:off x="3472740" y="4701534"/>
            <a:ext cx="753269" cy="1194378"/>
          </a:xfrm>
          <a:custGeom>
            <a:avLst/>
            <a:gdLst>
              <a:gd name="connsiteX0" fmla="*/ 68020 w 753269"/>
              <a:gd name="connsiteY0" fmla="*/ 33026 h 1194378"/>
              <a:gd name="connsiteX1" fmla="*/ 322020 w 753269"/>
              <a:gd name="connsiteY1" fmla="*/ 607066 h 1194378"/>
              <a:gd name="connsiteX2" fmla="*/ 733500 w 753269"/>
              <a:gd name="connsiteY2" fmla="*/ 1160786 h 1194378"/>
              <a:gd name="connsiteX3" fmla="*/ 621740 w 753269"/>
              <a:gd name="connsiteY3" fmla="*/ 1028706 h 1194378"/>
              <a:gd name="connsiteX4" fmla="*/ 47700 w 753269"/>
              <a:gd name="connsiteY4" fmla="*/ 175266 h 1194378"/>
              <a:gd name="connsiteX5" fmla="*/ 68020 w 753269"/>
              <a:gd name="connsiteY5" fmla="*/ 33026 h 1194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3269" h="1194378">
                <a:moveTo>
                  <a:pt x="68020" y="33026"/>
                </a:moveTo>
                <a:cubicBezTo>
                  <a:pt x="113740" y="104993"/>
                  <a:pt x="211107" y="419106"/>
                  <a:pt x="322020" y="607066"/>
                </a:cubicBezTo>
                <a:cubicBezTo>
                  <a:pt x="432933" y="795026"/>
                  <a:pt x="683547" y="1090513"/>
                  <a:pt x="733500" y="1160786"/>
                </a:cubicBezTo>
                <a:cubicBezTo>
                  <a:pt x="783453" y="1231059"/>
                  <a:pt x="736040" y="1192959"/>
                  <a:pt x="621740" y="1028706"/>
                </a:cubicBezTo>
                <a:cubicBezTo>
                  <a:pt x="507440" y="864453"/>
                  <a:pt x="143373" y="344599"/>
                  <a:pt x="47700" y="175266"/>
                </a:cubicBezTo>
                <a:cubicBezTo>
                  <a:pt x="-47973" y="5933"/>
                  <a:pt x="22300" y="-38941"/>
                  <a:pt x="68020" y="33026"/>
                </a:cubicBezTo>
                <a:close/>
              </a:path>
            </a:pathLst>
          </a:custGeom>
          <a:solidFill>
            <a:schemeClr val="accent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: 図形 618">
            <a:extLst>
              <a:ext uri="{FF2B5EF4-FFF2-40B4-BE49-F238E27FC236}">
                <a16:creationId xmlns:a16="http://schemas.microsoft.com/office/drawing/2014/main" id="{16B7C5FD-C94C-4A55-BF50-0076580667BD}"/>
              </a:ext>
            </a:extLst>
          </p:cNvPr>
          <p:cNvSpPr/>
          <p:nvPr/>
        </p:nvSpPr>
        <p:spPr>
          <a:xfrm>
            <a:off x="4572972" y="2564923"/>
            <a:ext cx="435149" cy="123309"/>
          </a:xfrm>
          <a:custGeom>
            <a:avLst/>
            <a:gdLst>
              <a:gd name="connsiteX0" fmla="*/ 3261 w 435149"/>
              <a:gd name="connsiteY0" fmla="*/ 123244 h 123309"/>
              <a:gd name="connsiteX1" fmla="*/ 155661 w 435149"/>
              <a:gd name="connsiteY1" fmla="*/ 17410 h 123309"/>
              <a:gd name="connsiteX2" fmla="*/ 291128 w 435149"/>
              <a:gd name="connsiteY2" fmla="*/ 8944 h 123309"/>
              <a:gd name="connsiteX3" fmla="*/ 435061 w 435149"/>
              <a:gd name="connsiteY3" fmla="*/ 68210 h 123309"/>
              <a:gd name="connsiteX4" fmla="*/ 308061 w 435149"/>
              <a:gd name="connsiteY4" fmla="*/ 477 h 123309"/>
              <a:gd name="connsiteX5" fmla="*/ 3261 w 435149"/>
              <a:gd name="connsiteY5" fmla="*/ 123244 h 123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5149" h="123309">
                <a:moveTo>
                  <a:pt x="3261" y="123244"/>
                </a:moveTo>
                <a:cubicBezTo>
                  <a:pt x="-22139" y="126066"/>
                  <a:pt x="107683" y="36460"/>
                  <a:pt x="155661" y="17410"/>
                </a:cubicBezTo>
                <a:cubicBezTo>
                  <a:pt x="203639" y="-1640"/>
                  <a:pt x="244561" y="477"/>
                  <a:pt x="291128" y="8944"/>
                </a:cubicBezTo>
                <a:cubicBezTo>
                  <a:pt x="337695" y="17411"/>
                  <a:pt x="432239" y="69621"/>
                  <a:pt x="435061" y="68210"/>
                </a:cubicBezTo>
                <a:cubicBezTo>
                  <a:pt x="437883" y="66799"/>
                  <a:pt x="372972" y="-6579"/>
                  <a:pt x="308061" y="477"/>
                </a:cubicBezTo>
                <a:cubicBezTo>
                  <a:pt x="243150" y="7533"/>
                  <a:pt x="28661" y="120422"/>
                  <a:pt x="3261" y="12324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: 図形 619">
            <a:extLst>
              <a:ext uri="{FF2B5EF4-FFF2-40B4-BE49-F238E27FC236}">
                <a16:creationId xmlns:a16="http://schemas.microsoft.com/office/drawing/2014/main" id="{18C01FC1-4309-4B94-A809-83CE247AB3CF}"/>
              </a:ext>
            </a:extLst>
          </p:cNvPr>
          <p:cNvSpPr/>
          <p:nvPr/>
        </p:nvSpPr>
        <p:spPr>
          <a:xfrm>
            <a:off x="4495800" y="2518525"/>
            <a:ext cx="527271" cy="102101"/>
          </a:xfrm>
          <a:custGeom>
            <a:avLst/>
            <a:gdLst>
              <a:gd name="connsiteX0" fmla="*/ 0 w 527271"/>
              <a:gd name="connsiteY0" fmla="*/ 63808 h 102101"/>
              <a:gd name="connsiteX1" fmla="*/ 321733 w 527271"/>
              <a:gd name="connsiteY1" fmla="*/ 17242 h 102101"/>
              <a:gd name="connsiteX2" fmla="*/ 414867 w 527271"/>
              <a:gd name="connsiteY2" fmla="*/ 25708 h 102101"/>
              <a:gd name="connsiteX3" fmla="*/ 524933 w 527271"/>
              <a:gd name="connsiteY3" fmla="*/ 101908 h 102101"/>
              <a:gd name="connsiteX4" fmla="*/ 304800 w 527271"/>
              <a:gd name="connsiteY4" fmla="*/ 308 h 102101"/>
              <a:gd name="connsiteX5" fmla="*/ 0 w 527271"/>
              <a:gd name="connsiteY5" fmla="*/ 63808 h 10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7271" h="102101">
                <a:moveTo>
                  <a:pt x="0" y="63808"/>
                </a:moveTo>
                <a:cubicBezTo>
                  <a:pt x="126294" y="43700"/>
                  <a:pt x="252589" y="23592"/>
                  <a:pt x="321733" y="17242"/>
                </a:cubicBezTo>
                <a:lnTo>
                  <a:pt x="414867" y="25708"/>
                </a:lnTo>
                <a:cubicBezTo>
                  <a:pt x="448734" y="39819"/>
                  <a:pt x="543278" y="106141"/>
                  <a:pt x="524933" y="101908"/>
                </a:cubicBezTo>
                <a:cubicBezTo>
                  <a:pt x="506589" y="97675"/>
                  <a:pt x="388056" y="4541"/>
                  <a:pt x="304800" y="308"/>
                </a:cubicBezTo>
                <a:cubicBezTo>
                  <a:pt x="221545" y="-3925"/>
                  <a:pt x="123472" y="36291"/>
                  <a:pt x="0" y="638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: 図形 620">
            <a:extLst>
              <a:ext uri="{FF2B5EF4-FFF2-40B4-BE49-F238E27FC236}">
                <a16:creationId xmlns:a16="http://schemas.microsoft.com/office/drawing/2014/main" id="{39AD25C9-5145-4981-A45C-23B9FF8642FD}"/>
              </a:ext>
            </a:extLst>
          </p:cNvPr>
          <p:cNvSpPr/>
          <p:nvPr/>
        </p:nvSpPr>
        <p:spPr>
          <a:xfrm>
            <a:off x="4483100" y="2595033"/>
            <a:ext cx="88916" cy="93367"/>
          </a:xfrm>
          <a:custGeom>
            <a:avLst/>
            <a:gdLst>
              <a:gd name="connsiteX0" fmla="*/ 0 w 88916"/>
              <a:gd name="connsiteY0" fmla="*/ 0 h 93367"/>
              <a:gd name="connsiteX1" fmla="*/ 88900 w 88916"/>
              <a:gd name="connsiteY1" fmla="*/ 93134 h 93367"/>
              <a:gd name="connsiteX2" fmla="*/ 0 w 88916"/>
              <a:gd name="connsiteY2" fmla="*/ 0 h 93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8916" h="93367">
                <a:moveTo>
                  <a:pt x="0" y="0"/>
                </a:moveTo>
                <a:cubicBezTo>
                  <a:pt x="0" y="0"/>
                  <a:pt x="90311" y="87489"/>
                  <a:pt x="88900" y="93134"/>
                </a:cubicBezTo>
                <a:cubicBezTo>
                  <a:pt x="87489" y="98779"/>
                  <a:pt x="0" y="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: 図形 621">
            <a:extLst>
              <a:ext uri="{FF2B5EF4-FFF2-40B4-BE49-F238E27FC236}">
                <a16:creationId xmlns:a16="http://schemas.microsoft.com/office/drawing/2014/main" id="{58AD060E-5426-4C28-B8CF-ADA8CD65AF97}"/>
              </a:ext>
            </a:extLst>
          </p:cNvPr>
          <p:cNvSpPr/>
          <p:nvPr/>
        </p:nvSpPr>
        <p:spPr>
          <a:xfrm>
            <a:off x="3712985" y="2120774"/>
            <a:ext cx="125680" cy="219324"/>
          </a:xfrm>
          <a:custGeom>
            <a:avLst/>
            <a:gdLst>
              <a:gd name="connsiteX0" fmla="*/ 125590 w 125680"/>
              <a:gd name="connsiteY0" fmla="*/ 126 h 219324"/>
              <a:gd name="connsiteX1" fmla="*/ 27165 w 125680"/>
              <a:gd name="connsiteY1" fmla="*/ 149351 h 219324"/>
              <a:gd name="connsiteX2" fmla="*/ 4940 w 125680"/>
              <a:gd name="connsiteY2" fmla="*/ 219201 h 219324"/>
              <a:gd name="connsiteX3" fmla="*/ 8115 w 125680"/>
              <a:gd name="connsiteY3" fmla="*/ 165226 h 219324"/>
              <a:gd name="connsiteX4" fmla="*/ 8115 w 125680"/>
              <a:gd name="connsiteY4" fmla="*/ 123951 h 219324"/>
              <a:gd name="connsiteX5" fmla="*/ 125590 w 125680"/>
              <a:gd name="connsiteY5" fmla="*/ 126 h 219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5680" h="219324">
                <a:moveTo>
                  <a:pt x="125590" y="126"/>
                </a:moveTo>
                <a:cubicBezTo>
                  <a:pt x="128765" y="4359"/>
                  <a:pt x="47273" y="112838"/>
                  <a:pt x="27165" y="149351"/>
                </a:cubicBezTo>
                <a:cubicBezTo>
                  <a:pt x="7057" y="185864"/>
                  <a:pt x="8115" y="216555"/>
                  <a:pt x="4940" y="219201"/>
                </a:cubicBezTo>
                <a:cubicBezTo>
                  <a:pt x="1765" y="221847"/>
                  <a:pt x="7586" y="181101"/>
                  <a:pt x="8115" y="165226"/>
                </a:cubicBezTo>
                <a:cubicBezTo>
                  <a:pt x="8644" y="149351"/>
                  <a:pt x="-10406" y="148822"/>
                  <a:pt x="8115" y="123951"/>
                </a:cubicBezTo>
                <a:cubicBezTo>
                  <a:pt x="26636" y="99080"/>
                  <a:pt x="122415" y="-4107"/>
                  <a:pt x="125590" y="1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: 図形 622">
            <a:extLst>
              <a:ext uri="{FF2B5EF4-FFF2-40B4-BE49-F238E27FC236}">
                <a16:creationId xmlns:a16="http://schemas.microsoft.com/office/drawing/2014/main" id="{F161FC90-BA44-4F03-93A3-3881E7A6AEB4}"/>
              </a:ext>
            </a:extLst>
          </p:cNvPr>
          <p:cNvSpPr/>
          <p:nvPr/>
        </p:nvSpPr>
        <p:spPr>
          <a:xfrm>
            <a:off x="3680712" y="4701125"/>
            <a:ext cx="151513" cy="729838"/>
          </a:xfrm>
          <a:custGeom>
            <a:avLst/>
            <a:gdLst>
              <a:gd name="connsiteX0" fmla="*/ 151513 w 151513"/>
              <a:gd name="connsiteY0" fmla="*/ 1050 h 729838"/>
              <a:gd name="connsiteX1" fmla="*/ 72138 w 151513"/>
              <a:gd name="connsiteY1" fmla="*/ 299500 h 729838"/>
              <a:gd name="connsiteX2" fmla="*/ 30863 w 151513"/>
              <a:gd name="connsiteY2" fmla="*/ 709075 h 729838"/>
              <a:gd name="connsiteX3" fmla="*/ 18163 w 151513"/>
              <a:gd name="connsiteY3" fmla="*/ 651925 h 729838"/>
              <a:gd name="connsiteX4" fmla="*/ 2288 w 151513"/>
              <a:gd name="connsiteY4" fmla="*/ 499525 h 729838"/>
              <a:gd name="connsiteX5" fmla="*/ 72138 w 151513"/>
              <a:gd name="connsiteY5" fmla="*/ 210600 h 729838"/>
              <a:gd name="connsiteX6" fmla="*/ 151513 w 151513"/>
              <a:gd name="connsiteY6" fmla="*/ 1050 h 72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513" h="729838">
                <a:moveTo>
                  <a:pt x="151513" y="1050"/>
                </a:moveTo>
                <a:cubicBezTo>
                  <a:pt x="151513" y="15867"/>
                  <a:pt x="92246" y="181496"/>
                  <a:pt x="72138" y="299500"/>
                </a:cubicBezTo>
                <a:cubicBezTo>
                  <a:pt x="52030" y="417504"/>
                  <a:pt x="39859" y="650338"/>
                  <a:pt x="30863" y="709075"/>
                </a:cubicBezTo>
                <a:cubicBezTo>
                  <a:pt x="21867" y="767812"/>
                  <a:pt x="22925" y="686850"/>
                  <a:pt x="18163" y="651925"/>
                </a:cubicBezTo>
                <a:cubicBezTo>
                  <a:pt x="13400" y="617000"/>
                  <a:pt x="-6708" y="573079"/>
                  <a:pt x="2288" y="499525"/>
                </a:cubicBezTo>
                <a:cubicBezTo>
                  <a:pt x="11284" y="425971"/>
                  <a:pt x="49913" y="289446"/>
                  <a:pt x="72138" y="210600"/>
                </a:cubicBezTo>
                <a:cubicBezTo>
                  <a:pt x="94363" y="131754"/>
                  <a:pt x="151513" y="-13767"/>
                  <a:pt x="151513" y="105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: 図形 623">
            <a:extLst>
              <a:ext uri="{FF2B5EF4-FFF2-40B4-BE49-F238E27FC236}">
                <a16:creationId xmlns:a16="http://schemas.microsoft.com/office/drawing/2014/main" id="{6095CFD1-EAF8-430C-87FC-299F0B3208C3}"/>
              </a:ext>
            </a:extLst>
          </p:cNvPr>
          <p:cNvSpPr/>
          <p:nvPr/>
        </p:nvSpPr>
        <p:spPr>
          <a:xfrm>
            <a:off x="3710091" y="4651381"/>
            <a:ext cx="1677927" cy="736594"/>
          </a:xfrm>
          <a:custGeom>
            <a:avLst/>
            <a:gdLst>
              <a:gd name="connsiteX0" fmla="*/ 1671534 w 1677927"/>
              <a:gd name="connsiteY0" fmla="*/ 3169 h 736594"/>
              <a:gd name="connsiteX1" fmla="*/ 1350859 w 1677927"/>
              <a:gd name="connsiteY1" fmla="*/ 333369 h 736594"/>
              <a:gd name="connsiteX2" fmla="*/ 1138134 w 1677927"/>
              <a:gd name="connsiteY2" fmla="*/ 517519 h 736594"/>
              <a:gd name="connsiteX3" fmla="*/ 893659 w 1677927"/>
              <a:gd name="connsiteY3" fmla="*/ 628644 h 736594"/>
              <a:gd name="connsiteX4" fmla="*/ 703159 w 1677927"/>
              <a:gd name="connsiteY4" fmla="*/ 704844 h 736594"/>
              <a:gd name="connsiteX5" fmla="*/ 430109 w 1677927"/>
              <a:gd name="connsiteY5" fmla="*/ 736594 h 736594"/>
              <a:gd name="connsiteX6" fmla="*/ 7834 w 1677927"/>
              <a:gd name="connsiteY6" fmla="*/ 727069 h 736594"/>
              <a:gd name="connsiteX7" fmla="*/ 185634 w 1677927"/>
              <a:gd name="connsiteY7" fmla="*/ 720719 h 736594"/>
              <a:gd name="connsiteX8" fmla="*/ 557109 w 1677927"/>
              <a:gd name="connsiteY8" fmla="*/ 688969 h 736594"/>
              <a:gd name="connsiteX9" fmla="*/ 852384 w 1677927"/>
              <a:gd name="connsiteY9" fmla="*/ 625469 h 736594"/>
              <a:gd name="connsiteX10" fmla="*/ 1036534 w 1677927"/>
              <a:gd name="connsiteY10" fmla="*/ 549269 h 736594"/>
              <a:gd name="connsiteX11" fmla="*/ 1671534 w 1677927"/>
              <a:gd name="connsiteY11" fmla="*/ 3169 h 736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77927" h="736594">
                <a:moveTo>
                  <a:pt x="1671534" y="3169"/>
                </a:moveTo>
                <a:cubicBezTo>
                  <a:pt x="1723921" y="-32814"/>
                  <a:pt x="1439759" y="247644"/>
                  <a:pt x="1350859" y="333369"/>
                </a:cubicBezTo>
                <a:cubicBezTo>
                  <a:pt x="1261959" y="419094"/>
                  <a:pt x="1214334" y="468307"/>
                  <a:pt x="1138134" y="517519"/>
                </a:cubicBezTo>
                <a:cubicBezTo>
                  <a:pt x="1061934" y="566731"/>
                  <a:pt x="966155" y="597423"/>
                  <a:pt x="893659" y="628644"/>
                </a:cubicBezTo>
                <a:cubicBezTo>
                  <a:pt x="821163" y="659865"/>
                  <a:pt x="780417" y="686852"/>
                  <a:pt x="703159" y="704844"/>
                </a:cubicBezTo>
                <a:cubicBezTo>
                  <a:pt x="625901" y="722836"/>
                  <a:pt x="545996" y="732890"/>
                  <a:pt x="430109" y="736594"/>
                </a:cubicBezTo>
                <a:lnTo>
                  <a:pt x="7834" y="727069"/>
                </a:lnTo>
                <a:cubicBezTo>
                  <a:pt x="-32912" y="724423"/>
                  <a:pt x="94088" y="727069"/>
                  <a:pt x="185634" y="720719"/>
                </a:cubicBezTo>
                <a:cubicBezTo>
                  <a:pt x="277180" y="714369"/>
                  <a:pt x="445984" y="704844"/>
                  <a:pt x="557109" y="688969"/>
                </a:cubicBezTo>
                <a:cubicBezTo>
                  <a:pt x="668234" y="673094"/>
                  <a:pt x="772480" y="648752"/>
                  <a:pt x="852384" y="625469"/>
                </a:cubicBezTo>
                <a:cubicBezTo>
                  <a:pt x="932288" y="602186"/>
                  <a:pt x="905830" y="653515"/>
                  <a:pt x="1036534" y="549269"/>
                </a:cubicBezTo>
                <a:cubicBezTo>
                  <a:pt x="1167238" y="445023"/>
                  <a:pt x="1619147" y="39152"/>
                  <a:pt x="1671534" y="316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: 図形 624">
            <a:extLst>
              <a:ext uri="{FF2B5EF4-FFF2-40B4-BE49-F238E27FC236}">
                <a16:creationId xmlns:a16="http://schemas.microsoft.com/office/drawing/2014/main" id="{4C35EC91-4980-4752-BBE2-63A68245A7C5}"/>
              </a:ext>
            </a:extLst>
          </p:cNvPr>
          <p:cNvSpPr/>
          <p:nvPr/>
        </p:nvSpPr>
        <p:spPr>
          <a:xfrm>
            <a:off x="3533121" y="5330821"/>
            <a:ext cx="194763" cy="209709"/>
          </a:xfrm>
          <a:custGeom>
            <a:avLst/>
            <a:gdLst>
              <a:gd name="connsiteX0" fmla="*/ 194329 w 194763"/>
              <a:gd name="connsiteY0" fmla="*/ 4 h 209709"/>
              <a:gd name="connsiteX1" fmla="*/ 24467 w 194763"/>
              <a:gd name="connsiteY1" fmla="*/ 53979 h 209709"/>
              <a:gd name="connsiteX2" fmla="*/ 13354 w 194763"/>
              <a:gd name="connsiteY2" fmla="*/ 69854 h 209709"/>
              <a:gd name="connsiteX3" fmla="*/ 38754 w 194763"/>
              <a:gd name="connsiteY3" fmla="*/ 117479 h 209709"/>
              <a:gd name="connsiteX4" fmla="*/ 102254 w 194763"/>
              <a:gd name="connsiteY4" fmla="*/ 209554 h 209709"/>
              <a:gd name="connsiteX5" fmla="*/ 40342 w 194763"/>
              <a:gd name="connsiteY5" fmla="*/ 138117 h 209709"/>
              <a:gd name="connsiteX6" fmla="*/ 654 w 194763"/>
              <a:gd name="connsiteY6" fmla="*/ 87317 h 209709"/>
              <a:gd name="connsiteX7" fmla="*/ 72092 w 194763"/>
              <a:gd name="connsiteY7" fmla="*/ 57154 h 209709"/>
              <a:gd name="connsiteX8" fmla="*/ 194329 w 194763"/>
              <a:gd name="connsiteY8" fmla="*/ 4 h 20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763" h="209709">
                <a:moveTo>
                  <a:pt x="194329" y="4"/>
                </a:moveTo>
                <a:cubicBezTo>
                  <a:pt x="186391" y="-525"/>
                  <a:pt x="54629" y="42337"/>
                  <a:pt x="24467" y="53979"/>
                </a:cubicBezTo>
                <a:cubicBezTo>
                  <a:pt x="-5695" y="65621"/>
                  <a:pt x="10973" y="59271"/>
                  <a:pt x="13354" y="69854"/>
                </a:cubicBezTo>
                <a:cubicBezTo>
                  <a:pt x="15735" y="80437"/>
                  <a:pt x="23937" y="94196"/>
                  <a:pt x="38754" y="117479"/>
                </a:cubicBezTo>
                <a:cubicBezTo>
                  <a:pt x="53571" y="140762"/>
                  <a:pt x="101989" y="206114"/>
                  <a:pt x="102254" y="209554"/>
                </a:cubicBezTo>
                <a:cubicBezTo>
                  <a:pt x="102519" y="212994"/>
                  <a:pt x="57275" y="158490"/>
                  <a:pt x="40342" y="138117"/>
                </a:cubicBezTo>
                <a:cubicBezTo>
                  <a:pt x="23409" y="117744"/>
                  <a:pt x="-4638" y="100811"/>
                  <a:pt x="654" y="87317"/>
                </a:cubicBezTo>
                <a:cubicBezTo>
                  <a:pt x="5946" y="73823"/>
                  <a:pt x="45105" y="66414"/>
                  <a:pt x="72092" y="57154"/>
                </a:cubicBezTo>
                <a:cubicBezTo>
                  <a:pt x="99079" y="47894"/>
                  <a:pt x="202267" y="533"/>
                  <a:pt x="194329" y="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: 図形 625">
            <a:extLst>
              <a:ext uri="{FF2B5EF4-FFF2-40B4-BE49-F238E27FC236}">
                <a16:creationId xmlns:a16="http://schemas.microsoft.com/office/drawing/2014/main" id="{9407F8F5-EB4F-4758-9FCA-8ED872F94FCF}"/>
              </a:ext>
            </a:extLst>
          </p:cNvPr>
          <p:cNvSpPr/>
          <p:nvPr/>
        </p:nvSpPr>
        <p:spPr>
          <a:xfrm>
            <a:off x="3586158" y="5406963"/>
            <a:ext cx="158901" cy="103764"/>
          </a:xfrm>
          <a:custGeom>
            <a:avLst/>
            <a:gdLst>
              <a:gd name="connsiteX0" fmla="*/ 5 w 158901"/>
              <a:gd name="connsiteY0" fmla="*/ 62 h 103764"/>
              <a:gd name="connsiteX1" fmla="*/ 53980 w 158901"/>
              <a:gd name="connsiteY1" fmla="*/ 93725 h 103764"/>
              <a:gd name="connsiteX2" fmla="*/ 95255 w 158901"/>
              <a:gd name="connsiteY2" fmla="*/ 101662 h 103764"/>
              <a:gd name="connsiteX3" fmla="*/ 158755 w 158901"/>
              <a:gd name="connsiteY3" fmla="*/ 98487 h 103764"/>
              <a:gd name="connsiteX4" fmla="*/ 76205 w 158901"/>
              <a:gd name="connsiteY4" fmla="*/ 98487 h 103764"/>
              <a:gd name="connsiteX5" fmla="*/ 57155 w 158901"/>
              <a:gd name="connsiteY5" fmla="*/ 79437 h 103764"/>
              <a:gd name="connsiteX6" fmla="*/ 5 w 158901"/>
              <a:gd name="connsiteY6" fmla="*/ 62 h 103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8901" h="103764">
                <a:moveTo>
                  <a:pt x="5" y="62"/>
                </a:moveTo>
                <a:cubicBezTo>
                  <a:pt x="-524" y="2443"/>
                  <a:pt x="38105" y="76792"/>
                  <a:pt x="53980" y="93725"/>
                </a:cubicBezTo>
                <a:cubicBezTo>
                  <a:pt x="69855" y="110658"/>
                  <a:pt x="77793" y="100868"/>
                  <a:pt x="95255" y="101662"/>
                </a:cubicBezTo>
                <a:cubicBezTo>
                  <a:pt x="112717" y="102456"/>
                  <a:pt x="161930" y="99016"/>
                  <a:pt x="158755" y="98487"/>
                </a:cubicBezTo>
                <a:cubicBezTo>
                  <a:pt x="155580" y="97958"/>
                  <a:pt x="93138" y="101662"/>
                  <a:pt x="76205" y="98487"/>
                </a:cubicBezTo>
                <a:cubicBezTo>
                  <a:pt x="59272" y="95312"/>
                  <a:pt x="68003" y="95047"/>
                  <a:pt x="57155" y="79437"/>
                </a:cubicBezTo>
                <a:cubicBezTo>
                  <a:pt x="46307" y="63827"/>
                  <a:pt x="534" y="-2319"/>
                  <a:pt x="5" y="6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: 図形 626">
            <a:extLst>
              <a:ext uri="{FF2B5EF4-FFF2-40B4-BE49-F238E27FC236}">
                <a16:creationId xmlns:a16="http://schemas.microsoft.com/office/drawing/2014/main" id="{A60BC986-7A1E-48BA-958B-37FEB38B79D0}"/>
              </a:ext>
            </a:extLst>
          </p:cNvPr>
          <p:cNvSpPr/>
          <p:nvPr/>
        </p:nvSpPr>
        <p:spPr>
          <a:xfrm>
            <a:off x="3617452" y="5476554"/>
            <a:ext cx="133408" cy="53491"/>
          </a:xfrm>
          <a:custGeom>
            <a:avLst/>
            <a:gdLst>
              <a:gd name="connsiteX0" fmla="*/ 461 w 133408"/>
              <a:gd name="connsiteY0" fmla="*/ 49534 h 53491"/>
              <a:gd name="connsiteX1" fmla="*/ 117936 w 133408"/>
              <a:gd name="connsiteY1" fmla="*/ 49534 h 53491"/>
              <a:gd name="connsiteX2" fmla="*/ 132223 w 133408"/>
              <a:gd name="connsiteY2" fmla="*/ 321 h 53491"/>
              <a:gd name="connsiteX3" fmla="*/ 119523 w 133408"/>
              <a:gd name="connsiteY3" fmla="*/ 28896 h 53491"/>
              <a:gd name="connsiteX4" fmla="*/ 78248 w 133408"/>
              <a:gd name="connsiteY4" fmla="*/ 41596 h 53491"/>
              <a:gd name="connsiteX5" fmla="*/ 461 w 133408"/>
              <a:gd name="connsiteY5" fmla="*/ 49534 h 53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3408" h="53491">
                <a:moveTo>
                  <a:pt x="461" y="49534"/>
                </a:moveTo>
                <a:cubicBezTo>
                  <a:pt x="7076" y="50857"/>
                  <a:pt x="95976" y="57736"/>
                  <a:pt x="117936" y="49534"/>
                </a:cubicBezTo>
                <a:cubicBezTo>
                  <a:pt x="139896" y="41332"/>
                  <a:pt x="131959" y="3761"/>
                  <a:pt x="132223" y="321"/>
                </a:cubicBezTo>
                <a:cubicBezTo>
                  <a:pt x="132487" y="-3119"/>
                  <a:pt x="128519" y="22017"/>
                  <a:pt x="119523" y="28896"/>
                </a:cubicBezTo>
                <a:cubicBezTo>
                  <a:pt x="110527" y="35775"/>
                  <a:pt x="96240" y="38950"/>
                  <a:pt x="78248" y="41596"/>
                </a:cubicBezTo>
                <a:cubicBezTo>
                  <a:pt x="60256" y="44242"/>
                  <a:pt x="-6154" y="48211"/>
                  <a:pt x="461" y="4953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: 図形 627">
            <a:extLst>
              <a:ext uri="{FF2B5EF4-FFF2-40B4-BE49-F238E27FC236}">
                <a16:creationId xmlns:a16="http://schemas.microsoft.com/office/drawing/2014/main" id="{41A0A49D-1D84-47FB-A2BF-BC1C62F6C580}"/>
              </a:ext>
            </a:extLst>
          </p:cNvPr>
          <p:cNvSpPr/>
          <p:nvPr/>
        </p:nvSpPr>
        <p:spPr>
          <a:xfrm>
            <a:off x="3686997" y="5354624"/>
            <a:ext cx="59899" cy="124578"/>
          </a:xfrm>
          <a:custGeom>
            <a:avLst/>
            <a:gdLst>
              <a:gd name="connsiteX0" fmla="*/ 59503 w 59899"/>
              <a:gd name="connsiteY0" fmla="*/ 14 h 124578"/>
              <a:gd name="connsiteX1" fmla="*/ 27753 w 59899"/>
              <a:gd name="connsiteY1" fmla="*/ 50814 h 124578"/>
              <a:gd name="connsiteX2" fmla="*/ 53153 w 59899"/>
              <a:gd name="connsiteY2" fmla="*/ 123839 h 124578"/>
              <a:gd name="connsiteX3" fmla="*/ 27753 w 59899"/>
              <a:gd name="connsiteY3" fmla="*/ 90501 h 124578"/>
              <a:gd name="connsiteX4" fmla="*/ 766 w 59899"/>
              <a:gd name="connsiteY4" fmla="*/ 55576 h 124578"/>
              <a:gd name="connsiteX5" fmla="*/ 59503 w 59899"/>
              <a:gd name="connsiteY5" fmla="*/ 14 h 124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899" h="124578">
                <a:moveTo>
                  <a:pt x="59503" y="14"/>
                </a:moveTo>
                <a:cubicBezTo>
                  <a:pt x="64001" y="-780"/>
                  <a:pt x="28811" y="30177"/>
                  <a:pt x="27753" y="50814"/>
                </a:cubicBezTo>
                <a:cubicBezTo>
                  <a:pt x="26695" y="71451"/>
                  <a:pt x="53153" y="117225"/>
                  <a:pt x="53153" y="123839"/>
                </a:cubicBezTo>
                <a:cubicBezTo>
                  <a:pt x="53153" y="130453"/>
                  <a:pt x="27753" y="90501"/>
                  <a:pt x="27753" y="90501"/>
                </a:cubicBezTo>
                <a:cubicBezTo>
                  <a:pt x="19022" y="79124"/>
                  <a:pt x="-4526" y="67747"/>
                  <a:pt x="766" y="55576"/>
                </a:cubicBezTo>
                <a:cubicBezTo>
                  <a:pt x="6058" y="43405"/>
                  <a:pt x="55005" y="808"/>
                  <a:pt x="59503" y="1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: 図形 613">
            <a:extLst>
              <a:ext uri="{FF2B5EF4-FFF2-40B4-BE49-F238E27FC236}">
                <a16:creationId xmlns:a16="http://schemas.microsoft.com/office/drawing/2014/main" id="{974CB792-1136-4988-8513-EF0A1895C855}"/>
              </a:ext>
            </a:extLst>
          </p:cNvPr>
          <p:cNvSpPr/>
          <p:nvPr/>
        </p:nvSpPr>
        <p:spPr>
          <a:xfrm>
            <a:off x="3133277" y="4508799"/>
            <a:ext cx="148075" cy="87099"/>
          </a:xfrm>
          <a:custGeom>
            <a:avLst/>
            <a:gdLst>
              <a:gd name="connsiteX0" fmla="*/ 57598 w 148075"/>
              <a:gd name="connsiteY0" fmla="*/ 1285 h 87099"/>
              <a:gd name="connsiteX1" fmla="*/ 143323 w 148075"/>
              <a:gd name="connsiteY1" fmla="*/ 36210 h 87099"/>
              <a:gd name="connsiteX2" fmla="*/ 130623 w 148075"/>
              <a:gd name="connsiteY2" fmla="*/ 60022 h 87099"/>
              <a:gd name="connsiteX3" fmla="*/ 76648 w 148075"/>
              <a:gd name="connsiteY3" fmla="*/ 67960 h 87099"/>
              <a:gd name="connsiteX4" fmla="*/ 448 w 148075"/>
              <a:gd name="connsiteY4" fmla="*/ 85422 h 87099"/>
              <a:gd name="connsiteX5" fmla="*/ 57598 w 148075"/>
              <a:gd name="connsiteY5" fmla="*/ 1285 h 87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075" h="87099">
                <a:moveTo>
                  <a:pt x="57598" y="1285"/>
                </a:moveTo>
                <a:cubicBezTo>
                  <a:pt x="81410" y="-6917"/>
                  <a:pt x="131152" y="26421"/>
                  <a:pt x="143323" y="36210"/>
                </a:cubicBezTo>
                <a:cubicBezTo>
                  <a:pt x="155494" y="46000"/>
                  <a:pt x="141736" y="54730"/>
                  <a:pt x="130623" y="60022"/>
                </a:cubicBezTo>
                <a:cubicBezTo>
                  <a:pt x="119511" y="65314"/>
                  <a:pt x="98344" y="63727"/>
                  <a:pt x="76648" y="67960"/>
                </a:cubicBezTo>
                <a:cubicBezTo>
                  <a:pt x="54952" y="72193"/>
                  <a:pt x="5475" y="93095"/>
                  <a:pt x="448" y="85422"/>
                </a:cubicBezTo>
                <a:cubicBezTo>
                  <a:pt x="-4579" y="77749"/>
                  <a:pt x="33786" y="9487"/>
                  <a:pt x="57598" y="1285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: 図形 1387">
            <a:extLst>
              <a:ext uri="{FF2B5EF4-FFF2-40B4-BE49-F238E27FC236}">
                <a16:creationId xmlns:a16="http://schemas.microsoft.com/office/drawing/2014/main" id="{BBAA05DC-30AC-4DF1-AD46-04DC8920A46D}"/>
              </a:ext>
            </a:extLst>
          </p:cNvPr>
          <p:cNvSpPr/>
          <p:nvPr/>
        </p:nvSpPr>
        <p:spPr>
          <a:xfrm>
            <a:off x="2412999" y="5135716"/>
            <a:ext cx="968894" cy="2049696"/>
          </a:xfrm>
          <a:custGeom>
            <a:avLst/>
            <a:gdLst>
              <a:gd name="connsiteX0" fmla="*/ 949961 w 968894"/>
              <a:gd name="connsiteY0" fmla="*/ 10324 h 2049696"/>
              <a:gd name="connsiteX1" fmla="*/ 853441 w 968894"/>
              <a:gd name="connsiteY1" fmla="*/ 1051724 h 2049696"/>
              <a:gd name="connsiteX2" fmla="*/ 894081 w 968894"/>
              <a:gd name="connsiteY2" fmla="*/ 335444 h 2049696"/>
              <a:gd name="connsiteX3" fmla="*/ 635001 w 968894"/>
              <a:gd name="connsiteY3" fmla="*/ 1483524 h 2049696"/>
              <a:gd name="connsiteX4" fmla="*/ 924561 w 968894"/>
              <a:gd name="connsiteY4" fmla="*/ 625004 h 2049696"/>
              <a:gd name="connsiteX5" fmla="*/ 538481 w 968894"/>
              <a:gd name="connsiteY5" fmla="*/ 1722284 h 2049696"/>
              <a:gd name="connsiteX6" fmla="*/ 650241 w 968894"/>
              <a:gd name="connsiteY6" fmla="*/ 1514004 h 2049696"/>
              <a:gd name="connsiteX7" fmla="*/ 381001 w 968894"/>
              <a:gd name="connsiteY7" fmla="*/ 1920404 h 2049696"/>
              <a:gd name="connsiteX8" fmla="*/ 1 w 968894"/>
              <a:gd name="connsiteY8" fmla="*/ 2022004 h 2049696"/>
              <a:gd name="connsiteX9" fmla="*/ 375921 w 968894"/>
              <a:gd name="connsiteY9" fmla="*/ 1808644 h 2049696"/>
              <a:gd name="connsiteX10" fmla="*/ 30481 w 968894"/>
              <a:gd name="connsiteY10" fmla="*/ 2022004 h 2049696"/>
              <a:gd name="connsiteX11" fmla="*/ 416561 w 968894"/>
              <a:gd name="connsiteY11" fmla="*/ 1823884 h 2049696"/>
              <a:gd name="connsiteX12" fmla="*/ 949961 w 968894"/>
              <a:gd name="connsiteY12" fmla="*/ 10324 h 204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68894" h="2049696">
                <a:moveTo>
                  <a:pt x="949961" y="10324"/>
                </a:moveTo>
                <a:cubicBezTo>
                  <a:pt x="1022774" y="-118369"/>
                  <a:pt x="862754" y="997537"/>
                  <a:pt x="853441" y="1051724"/>
                </a:cubicBezTo>
                <a:cubicBezTo>
                  <a:pt x="844128" y="1105911"/>
                  <a:pt x="930488" y="263477"/>
                  <a:pt x="894081" y="335444"/>
                </a:cubicBezTo>
                <a:cubicBezTo>
                  <a:pt x="857674" y="407411"/>
                  <a:pt x="629921" y="1435264"/>
                  <a:pt x="635001" y="1483524"/>
                </a:cubicBezTo>
                <a:cubicBezTo>
                  <a:pt x="640081" y="1531784"/>
                  <a:pt x="940648" y="585211"/>
                  <a:pt x="924561" y="625004"/>
                </a:cubicBezTo>
                <a:cubicBezTo>
                  <a:pt x="908474" y="664797"/>
                  <a:pt x="584201" y="1574117"/>
                  <a:pt x="538481" y="1722284"/>
                </a:cubicBezTo>
                <a:cubicBezTo>
                  <a:pt x="492761" y="1870451"/>
                  <a:pt x="676488" y="1480984"/>
                  <a:pt x="650241" y="1514004"/>
                </a:cubicBezTo>
                <a:cubicBezTo>
                  <a:pt x="623994" y="1547024"/>
                  <a:pt x="489374" y="1835737"/>
                  <a:pt x="381001" y="1920404"/>
                </a:cubicBezTo>
                <a:cubicBezTo>
                  <a:pt x="272628" y="2005071"/>
                  <a:pt x="848" y="2040631"/>
                  <a:pt x="1" y="2022004"/>
                </a:cubicBezTo>
                <a:cubicBezTo>
                  <a:pt x="-846" y="2003377"/>
                  <a:pt x="370841" y="1808644"/>
                  <a:pt x="375921" y="1808644"/>
                </a:cubicBezTo>
                <a:cubicBezTo>
                  <a:pt x="381001" y="1808644"/>
                  <a:pt x="23708" y="2019464"/>
                  <a:pt x="30481" y="2022004"/>
                </a:cubicBezTo>
                <a:cubicBezTo>
                  <a:pt x="37254" y="2024544"/>
                  <a:pt x="261621" y="2155777"/>
                  <a:pt x="416561" y="1823884"/>
                </a:cubicBezTo>
                <a:cubicBezTo>
                  <a:pt x="571501" y="1491991"/>
                  <a:pt x="877148" y="139017"/>
                  <a:pt x="949961" y="10324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: 図形 1388">
            <a:extLst>
              <a:ext uri="{FF2B5EF4-FFF2-40B4-BE49-F238E27FC236}">
                <a16:creationId xmlns:a16="http://schemas.microsoft.com/office/drawing/2014/main" id="{022B36B7-4C87-4D83-BFA8-6CC71DFF196A}"/>
              </a:ext>
            </a:extLst>
          </p:cNvPr>
          <p:cNvSpPr/>
          <p:nvPr/>
        </p:nvSpPr>
        <p:spPr>
          <a:xfrm>
            <a:off x="4485495" y="4729379"/>
            <a:ext cx="1305176" cy="1507040"/>
          </a:xfrm>
          <a:custGeom>
            <a:avLst/>
            <a:gdLst>
              <a:gd name="connsiteX0" fmla="*/ 1112665 w 1305176"/>
              <a:gd name="connsiteY0" fmla="*/ 101 h 1507040"/>
              <a:gd name="connsiteX1" fmla="*/ 1275225 w 1305176"/>
              <a:gd name="connsiteY1" fmla="*/ 436981 h 1507040"/>
              <a:gd name="connsiteX2" fmla="*/ 1188865 w 1305176"/>
              <a:gd name="connsiteY2" fmla="*/ 116941 h 1507040"/>
              <a:gd name="connsiteX3" fmla="*/ 1295545 w 1305176"/>
              <a:gd name="connsiteY3" fmla="*/ 558901 h 1507040"/>
              <a:gd name="connsiteX4" fmla="*/ 1295545 w 1305176"/>
              <a:gd name="connsiteY4" fmla="*/ 411581 h 1507040"/>
              <a:gd name="connsiteX5" fmla="*/ 1254905 w 1305176"/>
              <a:gd name="connsiteY5" fmla="*/ 894181 h 1507040"/>
              <a:gd name="connsiteX6" fmla="*/ 1275225 w 1305176"/>
              <a:gd name="connsiteY6" fmla="*/ 701141 h 1507040"/>
              <a:gd name="connsiteX7" fmla="*/ 1143145 w 1305176"/>
              <a:gd name="connsiteY7" fmla="*/ 1239621 h 1507040"/>
              <a:gd name="connsiteX8" fmla="*/ 1275225 w 1305176"/>
              <a:gd name="connsiteY8" fmla="*/ 944981 h 1507040"/>
              <a:gd name="connsiteX9" fmla="*/ 640225 w 1305176"/>
              <a:gd name="connsiteY9" fmla="*/ 1437741 h 1507040"/>
              <a:gd name="connsiteX10" fmla="*/ 1132985 w 1305176"/>
              <a:gd name="connsiteY10" fmla="*/ 1138021 h 1507040"/>
              <a:gd name="connsiteX11" fmla="*/ 543705 w 1305176"/>
              <a:gd name="connsiteY11" fmla="*/ 1488541 h 1507040"/>
              <a:gd name="connsiteX12" fmla="*/ 145 w 1305176"/>
              <a:gd name="connsiteY12" fmla="*/ 1452981 h 1507040"/>
              <a:gd name="connsiteX13" fmla="*/ 594505 w 1305176"/>
              <a:gd name="connsiteY13" fmla="*/ 1407261 h 1507040"/>
              <a:gd name="connsiteX14" fmla="*/ 360825 w 1305176"/>
              <a:gd name="connsiteY14" fmla="*/ 1468221 h 1507040"/>
              <a:gd name="connsiteX15" fmla="*/ 1056785 w 1305176"/>
              <a:gd name="connsiteY15" fmla="*/ 1173581 h 1507040"/>
              <a:gd name="connsiteX16" fmla="*/ 1229505 w 1305176"/>
              <a:gd name="connsiteY16" fmla="*/ 482701 h 1507040"/>
              <a:gd name="connsiteX17" fmla="*/ 1148225 w 1305176"/>
              <a:gd name="connsiteY17" fmla="*/ 985621 h 1507040"/>
              <a:gd name="connsiteX18" fmla="*/ 1254905 w 1305176"/>
              <a:gd name="connsiteY18" fmla="*/ 482701 h 1507040"/>
              <a:gd name="connsiteX19" fmla="*/ 1112665 w 1305176"/>
              <a:gd name="connsiteY19" fmla="*/ 101 h 150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05176" h="1507040">
                <a:moveTo>
                  <a:pt x="1112665" y="101"/>
                </a:moveTo>
                <a:cubicBezTo>
                  <a:pt x="1116052" y="-7519"/>
                  <a:pt x="1262525" y="417508"/>
                  <a:pt x="1275225" y="436981"/>
                </a:cubicBezTo>
                <a:cubicBezTo>
                  <a:pt x="1287925" y="456454"/>
                  <a:pt x="1185478" y="96621"/>
                  <a:pt x="1188865" y="116941"/>
                </a:cubicBezTo>
                <a:cubicBezTo>
                  <a:pt x="1192252" y="137261"/>
                  <a:pt x="1277765" y="509794"/>
                  <a:pt x="1295545" y="558901"/>
                </a:cubicBezTo>
                <a:cubicBezTo>
                  <a:pt x="1313325" y="608008"/>
                  <a:pt x="1302318" y="355701"/>
                  <a:pt x="1295545" y="411581"/>
                </a:cubicBezTo>
                <a:cubicBezTo>
                  <a:pt x="1288772" y="467461"/>
                  <a:pt x="1258292" y="845921"/>
                  <a:pt x="1254905" y="894181"/>
                </a:cubicBezTo>
                <a:cubicBezTo>
                  <a:pt x="1251518" y="942441"/>
                  <a:pt x="1293852" y="643568"/>
                  <a:pt x="1275225" y="701141"/>
                </a:cubicBezTo>
                <a:cubicBezTo>
                  <a:pt x="1256598" y="758714"/>
                  <a:pt x="1143145" y="1198981"/>
                  <a:pt x="1143145" y="1239621"/>
                </a:cubicBezTo>
                <a:cubicBezTo>
                  <a:pt x="1143145" y="1280261"/>
                  <a:pt x="1359045" y="911961"/>
                  <a:pt x="1275225" y="944981"/>
                </a:cubicBezTo>
                <a:cubicBezTo>
                  <a:pt x="1191405" y="978001"/>
                  <a:pt x="663932" y="1405568"/>
                  <a:pt x="640225" y="1437741"/>
                </a:cubicBezTo>
                <a:cubicBezTo>
                  <a:pt x="616518" y="1469914"/>
                  <a:pt x="1149072" y="1129554"/>
                  <a:pt x="1132985" y="1138021"/>
                </a:cubicBezTo>
                <a:cubicBezTo>
                  <a:pt x="1116898" y="1146488"/>
                  <a:pt x="732512" y="1436048"/>
                  <a:pt x="543705" y="1488541"/>
                </a:cubicBezTo>
                <a:cubicBezTo>
                  <a:pt x="354898" y="1541034"/>
                  <a:pt x="-8322" y="1466528"/>
                  <a:pt x="145" y="1452981"/>
                </a:cubicBezTo>
                <a:cubicBezTo>
                  <a:pt x="8612" y="1439434"/>
                  <a:pt x="534392" y="1404721"/>
                  <a:pt x="594505" y="1407261"/>
                </a:cubicBezTo>
                <a:cubicBezTo>
                  <a:pt x="654618" y="1409801"/>
                  <a:pt x="283778" y="1507168"/>
                  <a:pt x="360825" y="1468221"/>
                </a:cubicBezTo>
                <a:cubicBezTo>
                  <a:pt x="437872" y="1429274"/>
                  <a:pt x="912005" y="1337834"/>
                  <a:pt x="1056785" y="1173581"/>
                </a:cubicBezTo>
                <a:cubicBezTo>
                  <a:pt x="1201565" y="1009328"/>
                  <a:pt x="1214265" y="514028"/>
                  <a:pt x="1229505" y="482701"/>
                </a:cubicBezTo>
                <a:cubicBezTo>
                  <a:pt x="1244745" y="451374"/>
                  <a:pt x="1143992" y="985621"/>
                  <a:pt x="1148225" y="985621"/>
                </a:cubicBezTo>
                <a:cubicBezTo>
                  <a:pt x="1152458" y="985621"/>
                  <a:pt x="1265912" y="643568"/>
                  <a:pt x="1254905" y="482701"/>
                </a:cubicBezTo>
                <a:cubicBezTo>
                  <a:pt x="1243898" y="321834"/>
                  <a:pt x="1109278" y="7721"/>
                  <a:pt x="1112665" y="101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: 図形 1389">
            <a:extLst>
              <a:ext uri="{FF2B5EF4-FFF2-40B4-BE49-F238E27FC236}">
                <a16:creationId xmlns:a16="http://schemas.microsoft.com/office/drawing/2014/main" id="{53A00593-C412-4E89-8FFA-10DA7F36D0F3}"/>
              </a:ext>
            </a:extLst>
          </p:cNvPr>
          <p:cNvSpPr/>
          <p:nvPr/>
        </p:nvSpPr>
        <p:spPr>
          <a:xfrm>
            <a:off x="3418273" y="4735993"/>
            <a:ext cx="199020" cy="519002"/>
          </a:xfrm>
          <a:custGeom>
            <a:avLst/>
            <a:gdLst>
              <a:gd name="connsiteX0" fmla="*/ 97087 w 199020"/>
              <a:gd name="connsiteY0" fmla="*/ 18887 h 519002"/>
              <a:gd name="connsiteX1" fmla="*/ 198687 w 199020"/>
              <a:gd name="connsiteY1" fmla="*/ 389727 h 519002"/>
              <a:gd name="connsiteX2" fmla="*/ 61527 w 199020"/>
              <a:gd name="connsiteY2" fmla="*/ 161127 h 519002"/>
              <a:gd name="connsiteX3" fmla="*/ 193607 w 199020"/>
              <a:gd name="connsiteY3" fmla="*/ 516727 h 519002"/>
              <a:gd name="connsiteX4" fmla="*/ 132647 w 199020"/>
              <a:gd name="connsiteY4" fmla="*/ 318607 h 519002"/>
              <a:gd name="connsiteX5" fmla="*/ 147887 w 199020"/>
              <a:gd name="connsiteY5" fmla="*/ 425287 h 519002"/>
              <a:gd name="connsiteX6" fmla="*/ 567 w 199020"/>
              <a:gd name="connsiteY6" fmla="*/ 95087 h 519002"/>
              <a:gd name="connsiteX7" fmla="*/ 97087 w 199020"/>
              <a:gd name="connsiteY7" fmla="*/ 18887 h 51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020" h="519002">
                <a:moveTo>
                  <a:pt x="97087" y="18887"/>
                </a:moveTo>
                <a:cubicBezTo>
                  <a:pt x="130107" y="67994"/>
                  <a:pt x="204614" y="366020"/>
                  <a:pt x="198687" y="389727"/>
                </a:cubicBezTo>
                <a:cubicBezTo>
                  <a:pt x="192760" y="413434"/>
                  <a:pt x="62374" y="139960"/>
                  <a:pt x="61527" y="161127"/>
                </a:cubicBezTo>
                <a:cubicBezTo>
                  <a:pt x="60680" y="182294"/>
                  <a:pt x="181754" y="490480"/>
                  <a:pt x="193607" y="516727"/>
                </a:cubicBezTo>
                <a:cubicBezTo>
                  <a:pt x="205460" y="542974"/>
                  <a:pt x="140267" y="333847"/>
                  <a:pt x="132647" y="318607"/>
                </a:cubicBezTo>
                <a:cubicBezTo>
                  <a:pt x="125027" y="303367"/>
                  <a:pt x="169900" y="462540"/>
                  <a:pt x="147887" y="425287"/>
                </a:cubicBezTo>
                <a:cubicBezTo>
                  <a:pt x="125874" y="388034"/>
                  <a:pt x="8187" y="166207"/>
                  <a:pt x="567" y="95087"/>
                </a:cubicBezTo>
                <a:cubicBezTo>
                  <a:pt x="-7053" y="23967"/>
                  <a:pt x="64067" y="-30220"/>
                  <a:pt x="97087" y="18887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: 図形 1390">
            <a:extLst>
              <a:ext uri="{FF2B5EF4-FFF2-40B4-BE49-F238E27FC236}">
                <a16:creationId xmlns:a16="http://schemas.microsoft.com/office/drawing/2014/main" id="{9F43B89C-5F96-4CF5-A765-6089FA304F78}"/>
              </a:ext>
            </a:extLst>
          </p:cNvPr>
          <p:cNvSpPr/>
          <p:nvPr/>
        </p:nvSpPr>
        <p:spPr>
          <a:xfrm>
            <a:off x="3773592" y="5445274"/>
            <a:ext cx="1910928" cy="793418"/>
          </a:xfrm>
          <a:custGeom>
            <a:avLst/>
            <a:gdLst>
              <a:gd name="connsiteX0" fmla="*/ 848 w 1910928"/>
              <a:gd name="connsiteY0" fmla="*/ 486 h 793418"/>
              <a:gd name="connsiteX1" fmla="*/ 336128 w 1910928"/>
              <a:gd name="connsiteY1" fmla="*/ 452606 h 793418"/>
              <a:gd name="connsiteX2" fmla="*/ 823808 w 1910928"/>
              <a:gd name="connsiteY2" fmla="*/ 721846 h 793418"/>
              <a:gd name="connsiteX3" fmla="*/ 620608 w 1910928"/>
              <a:gd name="connsiteY3" fmla="*/ 620246 h 793418"/>
              <a:gd name="connsiteX4" fmla="*/ 1397848 w 1910928"/>
              <a:gd name="connsiteY4" fmla="*/ 767566 h 793418"/>
              <a:gd name="connsiteX5" fmla="*/ 600288 w 1910928"/>
              <a:gd name="connsiteY5" fmla="*/ 635486 h 793418"/>
              <a:gd name="connsiteX6" fmla="*/ 1286088 w 1910928"/>
              <a:gd name="connsiteY6" fmla="*/ 716766 h 793418"/>
              <a:gd name="connsiteX7" fmla="*/ 1910928 w 1910928"/>
              <a:gd name="connsiteY7" fmla="*/ 295126 h 793418"/>
              <a:gd name="connsiteX8" fmla="*/ 1286088 w 1910928"/>
              <a:gd name="connsiteY8" fmla="*/ 777726 h 793418"/>
              <a:gd name="connsiteX9" fmla="*/ 778088 w 1910928"/>
              <a:gd name="connsiteY9" fmla="*/ 686286 h 793418"/>
              <a:gd name="connsiteX10" fmla="*/ 884768 w 1910928"/>
              <a:gd name="connsiteY10" fmla="*/ 792966 h 793418"/>
              <a:gd name="connsiteX11" fmla="*/ 529168 w 1910928"/>
              <a:gd name="connsiteY11" fmla="*/ 711686 h 793418"/>
              <a:gd name="connsiteX12" fmla="*/ 574888 w 1910928"/>
              <a:gd name="connsiteY12" fmla="*/ 701526 h 793418"/>
              <a:gd name="connsiteX13" fmla="*/ 66888 w 1910928"/>
              <a:gd name="connsiteY13" fmla="*/ 239246 h 793418"/>
              <a:gd name="connsiteX14" fmla="*/ 691728 w 1910928"/>
              <a:gd name="connsiteY14" fmla="*/ 762486 h 793418"/>
              <a:gd name="connsiteX15" fmla="*/ 132928 w 1910928"/>
              <a:gd name="connsiteY15" fmla="*/ 351006 h 793418"/>
              <a:gd name="connsiteX16" fmla="*/ 36408 w 1910928"/>
              <a:gd name="connsiteY16" fmla="*/ 157966 h 793418"/>
              <a:gd name="connsiteX17" fmla="*/ 234528 w 1910928"/>
              <a:gd name="connsiteY17" fmla="*/ 544046 h 793418"/>
              <a:gd name="connsiteX18" fmla="*/ 848 w 1910928"/>
              <a:gd name="connsiteY18" fmla="*/ 486 h 79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10928" h="793418">
                <a:moveTo>
                  <a:pt x="848" y="486"/>
                </a:moveTo>
                <a:cubicBezTo>
                  <a:pt x="17781" y="-14754"/>
                  <a:pt x="198968" y="332379"/>
                  <a:pt x="336128" y="452606"/>
                </a:cubicBezTo>
                <a:cubicBezTo>
                  <a:pt x="473288" y="572833"/>
                  <a:pt x="776395" y="693906"/>
                  <a:pt x="823808" y="721846"/>
                </a:cubicBezTo>
                <a:cubicBezTo>
                  <a:pt x="871221" y="749786"/>
                  <a:pt x="524935" y="612626"/>
                  <a:pt x="620608" y="620246"/>
                </a:cubicBezTo>
                <a:cubicBezTo>
                  <a:pt x="716281" y="627866"/>
                  <a:pt x="1401235" y="765026"/>
                  <a:pt x="1397848" y="767566"/>
                </a:cubicBezTo>
                <a:cubicBezTo>
                  <a:pt x="1394461" y="770106"/>
                  <a:pt x="618915" y="643953"/>
                  <a:pt x="600288" y="635486"/>
                </a:cubicBezTo>
                <a:cubicBezTo>
                  <a:pt x="581661" y="627019"/>
                  <a:pt x="1067648" y="773493"/>
                  <a:pt x="1286088" y="716766"/>
                </a:cubicBezTo>
                <a:cubicBezTo>
                  <a:pt x="1504528" y="660039"/>
                  <a:pt x="1910928" y="284966"/>
                  <a:pt x="1910928" y="295126"/>
                </a:cubicBezTo>
                <a:cubicBezTo>
                  <a:pt x="1910928" y="305286"/>
                  <a:pt x="1474895" y="712533"/>
                  <a:pt x="1286088" y="777726"/>
                </a:cubicBezTo>
                <a:cubicBezTo>
                  <a:pt x="1097281" y="842919"/>
                  <a:pt x="844975" y="683746"/>
                  <a:pt x="778088" y="686286"/>
                </a:cubicBezTo>
                <a:cubicBezTo>
                  <a:pt x="711201" y="688826"/>
                  <a:pt x="926255" y="788733"/>
                  <a:pt x="884768" y="792966"/>
                </a:cubicBezTo>
                <a:cubicBezTo>
                  <a:pt x="843281" y="797199"/>
                  <a:pt x="580815" y="726926"/>
                  <a:pt x="529168" y="711686"/>
                </a:cubicBezTo>
                <a:cubicBezTo>
                  <a:pt x="477521" y="696446"/>
                  <a:pt x="651935" y="780266"/>
                  <a:pt x="574888" y="701526"/>
                </a:cubicBezTo>
                <a:cubicBezTo>
                  <a:pt x="497841" y="622786"/>
                  <a:pt x="47415" y="229086"/>
                  <a:pt x="66888" y="239246"/>
                </a:cubicBezTo>
                <a:cubicBezTo>
                  <a:pt x="86361" y="249406"/>
                  <a:pt x="680721" y="743859"/>
                  <a:pt x="691728" y="762486"/>
                </a:cubicBezTo>
                <a:cubicBezTo>
                  <a:pt x="702735" y="781113"/>
                  <a:pt x="242148" y="451759"/>
                  <a:pt x="132928" y="351006"/>
                </a:cubicBezTo>
                <a:cubicBezTo>
                  <a:pt x="23708" y="250253"/>
                  <a:pt x="19475" y="125793"/>
                  <a:pt x="36408" y="157966"/>
                </a:cubicBezTo>
                <a:cubicBezTo>
                  <a:pt x="53341" y="190139"/>
                  <a:pt x="242995" y="563519"/>
                  <a:pt x="234528" y="544046"/>
                </a:cubicBezTo>
                <a:cubicBezTo>
                  <a:pt x="226061" y="524573"/>
                  <a:pt x="-16085" y="15726"/>
                  <a:pt x="848" y="486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: 図形 1391">
            <a:extLst>
              <a:ext uri="{FF2B5EF4-FFF2-40B4-BE49-F238E27FC236}">
                <a16:creationId xmlns:a16="http://schemas.microsoft.com/office/drawing/2014/main" id="{7C567DDD-A7CB-4B9B-857C-3934CD10A920}"/>
              </a:ext>
            </a:extLst>
          </p:cNvPr>
          <p:cNvSpPr/>
          <p:nvPr/>
        </p:nvSpPr>
        <p:spPr>
          <a:xfrm>
            <a:off x="5888672" y="4626334"/>
            <a:ext cx="702013" cy="2200843"/>
          </a:xfrm>
          <a:custGeom>
            <a:avLst/>
            <a:gdLst>
              <a:gd name="connsiteX0" fmla="*/ 39688 w 702013"/>
              <a:gd name="connsiteY0" fmla="*/ 108226 h 2200843"/>
              <a:gd name="connsiteX1" fmla="*/ 359728 w 702013"/>
              <a:gd name="connsiteY1" fmla="*/ 1159786 h 2200843"/>
              <a:gd name="connsiteX2" fmla="*/ 151448 w 702013"/>
              <a:gd name="connsiteY2" fmla="*/ 646706 h 2200843"/>
              <a:gd name="connsiteX3" fmla="*/ 70168 w 702013"/>
              <a:gd name="connsiteY3" fmla="*/ 413026 h 2200843"/>
              <a:gd name="connsiteX4" fmla="*/ 359728 w 702013"/>
              <a:gd name="connsiteY4" fmla="*/ 1291866 h 2200843"/>
              <a:gd name="connsiteX5" fmla="*/ 9208 w 702013"/>
              <a:gd name="connsiteY5" fmla="*/ 275866 h 2200843"/>
              <a:gd name="connsiteX6" fmla="*/ 217488 w 702013"/>
              <a:gd name="connsiteY6" fmla="*/ 702586 h 2200843"/>
              <a:gd name="connsiteX7" fmla="*/ 430848 w 702013"/>
              <a:gd name="connsiteY7" fmla="*/ 1388386 h 2200843"/>
              <a:gd name="connsiteX8" fmla="*/ 659448 w 702013"/>
              <a:gd name="connsiteY8" fmla="*/ 2008146 h 2200843"/>
              <a:gd name="connsiteX9" fmla="*/ 364808 w 702013"/>
              <a:gd name="connsiteY9" fmla="*/ 1332506 h 2200843"/>
              <a:gd name="connsiteX10" fmla="*/ 695008 w 702013"/>
              <a:gd name="connsiteY10" fmla="*/ 2180866 h 2200843"/>
              <a:gd name="connsiteX11" fmla="*/ 568008 w 702013"/>
              <a:gd name="connsiteY11" fmla="*/ 1876066 h 2200843"/>
              <a:gd name="connsiteX12" fmla="*/ 308928 w 702013"/>
              <a:gd name="connsiteY12" fmla="*/ 1235986 h 2200843"/>
              <a:gd name="connsiteX13" fmla="*/ 34608 w 702013"/>
              <a:gd name="connsiteY13" fmla="*/ 159026 h 2200843"/>
              <a:gd name="connsiteX14" fmla="*/ 39688 w 702013"/>
              <a:gd name="connsiteY14" fmla="*/ 108226 h 2200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2013" h="2200843">
                <a:moveTo>
                  <a:pt x="39688" y="108226"/>
                </a:moveTo>
                <a:cubicBezTo>
                  <a:pt x="93875" y="275019"/>
                  <a:pt x="341101" y="1070039"/>
                  <a:pt x="359728" y="1159786"/>
                </a:cubicBezTo>
                <a:cubicBezTo>
                  <a:pt x="378355" y="1249533"/>
                  <a:pt x="199708" y="771166"/>
                  <a:pt x="151448" y="646706"/>
                </a:cubicBezTo>
                <a:cubicBezTo>
                  <a:pt x="103188" y="522246"/>
                  <a:pt x="35455" y="305499"/>
                  <a:pt x="70168" y="413026"/>
                </a:cubicBezTo>
                <a:cubicBezTo>
                  <a:pt x="104881" y="520553"/>
                  <a:pt x="369888" y="1314726"/>
                  <a:pt x="359728" y="1291866"/>
                </a:cubicBezTo>
                <a:cubicBezTo>
                  <a:pt x="349568" y="1269006"/>
                  <a:pt x="32915" y="374079"/>
                  <a:pt x="9208" y="275866"/>
                </a:cubicBezTo>
                <a:cubicBezTo>
                  <a:pt x="-14499" y="177653"/>
                  <a:pt x="147215" y="517166"/>
                  <a:pt x="217488" y="702586"/>
                </a:cubicBezTo>
                <a:cubicBezTo>
                  <a:pt x="287761" y="888006"/>
                  <a:pt x="357188" y="1170793"/>
                  <a:pt x="430848" y="1388386"/>
                </a:cubicBezTo>
                <a:cubicBezTo>
                  <a:pt x="504508" y="1605979"/>
                  <a:pt x="670455" y="2017459"/>
                  <a:pt x="659448" y="2008146"/>
                </a:cubicBezTo>
                <a:cubicBezTo>
                  <a:pt x="648441" y="1998833"/>
                  <a:pt x="358881" y="1303719"/>
                  <a:pt x="364808" y="1332506"/>
                </a:cubicBezTo>
                <a:cubicBezTo>
                  <a:pt x="370735" y="1361293"/>
                  <a:pt x="661141" y="2090273"/>
                  <a:pt x="695008" y="2180866"/>
                </a:cubicBezTo>
                <a:cubicBezTo>
                  <a:pt x="728875" y="2271459"/>
                  <a:pt x="632355" y="2033546"/>
                  <a:pt x="568008" y="1876066"/>
                </a:cubicBezTo>
                <a:cubicBezTo>
                  <a:pt x="503661" y="1718586"/>
                  <a:pt x="397828" y="1522159"/>
                  <a:pt x="308928" y="1235986"/>
                </a:cubicBezTo>
                <a:cubicBezTo>
                  <a:pt x="220028" y="949813"/>
                  <a:pt x="79481" y="343599"/>
                  <a:pt x="34608" y="159026"/>
                </a:cubicBezTo>
                <a:cubicBezTo>
                  <a:pt x="-10265" y="-25547"/>
                  <a:pt x="-14499" y="-58567"/>
                  <a:pt x="39688" y="108226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: 図形 1392">
            <a:extLst>
              <a:ext uri="{FF2B5EF4-FFF2-40B4-BE49-F238E27FC236}">
                <a16:creationId xmlns:a16="http://schemas.microsoft.com/office/drawing/2014/main" id="{AF5C941C-0224-4C6A-89CB-4B8115258497}"/>
              </a:ext>
            </a:extLst>
          </p:cNvPr>
          <p:cNvSpPr/>
          <p:nvPr/>
        </p:nvSpPr>
        <p:spPr>
          <a:xfrm>
            <a:off x="4889605" y="4762392"/>
            <a:ext cx="1441412" cy="1898907"/>
          </a:xfrm>
          <a:custGeom>
            <a:avLst/>
            <a:gdLst>
              <a:gd name="connsiteX0" fmla="*/ 907945 w 1441412"/>
              <a:gd name="connsiteY0" fmla="*/ 108 h 1898907"/>
              <a:gd name="connsiteX1" fmla="*/ 1238145 w 1441412"/>
              <a:gd name="connsiteY1" fmla="*/ 1016108 h 1898907"/>
              <a:gd name="connsiteX2" fmla="*/ 1104795 w 1441412"/>
              <a:gd name="connsiteY2" fmla="*/ 571608 h 1898907"/>
              <a:gd name="connsiteX3" fmla="*/ 1441345 w 1441412"/>
              <a:gd name="connsiteY3" fmla="*/ 1701908 h 1898907"/>
              <a:gd name="connsiteX4" fmla="*/ 1073045 w 1441412"/>
              <a:gd name="connsiteY4" fmla="*/ 717658 h 1898907"/>
              <a:gd name="connsiteX5" fmla="*/ 1136545 w 1441412"/>
              <a:gd name="connsiteY5" fmla="*/ 1403458 h 1898907"/>
              <a:gd name="connsiteX6" fmla="*/ 1161945 w 1441412"/>
              <a:gd name="connsiteY6" fmla="*/ 1047858 h 1898907"/>
              <a:gd name="connsiteX7" fmla="*/ 996845 w 1441412"/>
              <a:gd name="connsiteY7" fmla="*/ 1320908 h 1898907"/>
              <a:gd name="connsiteX8" fmla="*/ 1047645 w 1441412"/>
              <a:gd name="connsiteY8" fmla="*/ 927208 h 1898907"/>
              <a:gd name="connsiteX9" fmla="*/ 660295 w 1441412"/>
              <a:gd name="connsiteY9" fmla="*/ 1435208 h 1898907"/>
              <a:gd name="connsiteX10" fmla="*/ 368195 w 1441412"/>
              <a:gd name="connsiteY10" fmla="*/ 1816208 h 1898907"/>
              <a:gd name="connsiteX11" fmla="*/ 755545 w 1441412"/>
              <a:gd name="connsiteY11" fmla="*/ 1460608 h 1898907"/>
              <a:gd name="connsiteX12" fmla="*/ 863495 w 1441412"/>
              <a:gd name="connsiteY12" fmla="*/ 1847958 h 1898907"/>
              <a:gd name="connsiteX13" fmla="*/ 1352445 w 1441412"/>
              <a:gd name="connsiteY13" fmla="*/ 1892408 h 1898907"/>
              <a:gd name="connsiteX14" fmla="*/ 12595 w 1441412"/>
              <a:gd name="connsiteY14" fmla="*/ 1828908 h 1898907"/>
              <a:gd name="connsiteX15" fmla="*/ 692045 w 1441412"/>
              <a:gd name="connsiteY15" fmla="*/ 1397108 h 1898907"/>
              <a:gd name="connsiteX16" fmla="*/ 888895 w 1441412"/>
              <a:gd name="connsiteY16" fmla="*/ 1085958 h 1898907"/>
              <a:gd name="connsiteX17" fmla="*/ 907945 w 1441412"/>
              <a:gd name="connsiteY17" fmla="*/ 108 h 1898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1412" h="1898907">
                <a:moveTo>
                  <a:pt x="907945" y="108"/>
                </a:moveTo>
                <a:cubicBezTo>
                  <a:pt x="966153" y="-11534"/>
                  <a:pt x="1205337" y="920858"/>
                  <a:pt x="1238145" y="1016108"/>
                </a:cubicBezTo>
                <a:cubicBezTo>
                  <a:pt x="1270953" y="1111358"/>
                  <a:pt x="1070928" y="457308"/>
                  <a:pt x="1104795" y="571608"/>
                </a:cubicBezTo>
                <a:cubicBezTo>
                  <a:pt x="1138662" y="685908"/>
                  <a:pt x="1446637" y="1677566"/>
                  <a:pt x="1441345" y="1701908"/>
                </a:cubicBezTo>
                <a:cubicBezTo>
                  <a:pt x="1436053" y="1726250"/>
                  <a:pt x="1123845" y="767400"/>
                  <a:pt x="1073045" y="717658"/>
                </a:cubicBezTo>
                <a:cubicBezTo>
                  <a:pt x="1022245" y="667916"/>
                  <a:pt x="1121728" y="1348425"/>
                  <a:pt x="1136545" y="1403458"/>
                </a:cubicBezTo>
                <a:cubicBezTo>
                  <a:pt x="1151362" y="1458491"/>
                  <a:pt x="1185228" y="1061616"/>
                  <a:pt x="1161945" y="1047858"/>
                </a:cubicBezTo>
                <a:cubicBezTo>
                  <a:pt x="1138662" y="1034100"/>
                  <a:pt x="1015895" y="1341016"/>
                  <a:pt x="996845" y="1320908"/>
                </a:cubicBezTo>
                <a:cubicBezTo>
                  <a:pt x="977795" y="1300800"/>
                  <a:pt x="1103737" y="908158"/>
                  <a:pt x="1047645" y="927208"/>
                </a:cubicBezTo>
                <a:cubicBezTo>
                  <a:pt x="991553" y="946258"/>
                  <a:pt x="660295" y="1435208"/>
                  <a:pt x="660295" y="1435208"/>
                </a:cubicBezTo>
                <a:cubicBezTo>
                  <a:pt x="547053" y="1583375"/>
                  <a:pt x="352320" y="1811975"/>
                  <a:pt x="368195" y="1816208"/>
                </a:cubicBezTo>
                <a:cubicBezTo>
                  <a:pt x="384070" y="1820441"/>
                  <a:pt x="672995" y="1455316"/>
                  <a:pt x="755545" y="1460608"/>
                </a:cubicBezTo>
                <a:cubicBezTo>
                  <a:pt x="838095" y="1465900"/>
                  <a:pt x="764012" y="1775991"/>
                  <a:pt x="863495" y="1847958"/>
                </a:cubicBezTo>
                <a:cubicBezTo>
                  <a:pt x="962978" y="1919925"/>
                  <a:pt x="1494262" y="1895583"/>
                  <a:pt x="1352445" y="1892408"/>
                </a:cubicBezTo>
                <a:cubicBezTo>
                  <a:pt x="1210628" y="1889233"/>
                  <a:pt x="122662" y="1911458"/>
                  <a:pt x="12595" y="1828908"/>
                </a:cubicBezTo>
                <a:cubicBezTo>
                  <a:pt x="-97472" y="1746358"/>
                  <a:pt x="545995" y="1520933"/>
                  <a:pt x="692045" y="1397108"/>
                </a:cubicBezTo>
                <a:cubicBezTo>
                  <a:pt x="838095" y="1273283"/>
                  <a:pt x="852912" y="1321966"/>
                  <a:pt x="888895" y="1085958"/>
                </a:cubicBezTo>
                <a:cubicBezTo>
                  <a:pt x="924878" y="849950"/>
                  <a:pt x="849737" y="11750"/>
                  <a:pt x="907945" y="108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: 図形 1393">
            <a:extLst>
              <a:ext uri="{FF2B5EF4-FFF2-40B4-BE49-F238E27FC236}">
                <a16:creationId xmlns:a16="http://schemas.microsoft.com/office/drawing/2014/main" id="{CB714719-5F8D-4596-86E5-2F9EFD45A73B}"/>
              </a:ext>
            </a:extLst>
          </p:cNvPr>
          <p:cNvSpPr/>
          <p:nvPr/>
        </p:nvSpPr>
        <p:spPr>
          <a:xfrm>
            <a:off x="3084291" y="4893402"/>
            <a:ext cx="3066923" cy="1841864"/>
          </a:xfrm>
          <a:custGeom>
            <a:avLst/>
            <a:gdLst>
              <a:gd name="connsiteX0" fmla="*/ 293909 w 3066923"/>
              <a:gd name="connsiteY0" fmla="*/ 59598 h 1841864"/>
              <a:gd name="connsiteX1" fmla="*/ 332009 w 3066923"/>
              <a:gd name="connsiteY1" fmla="*/ 116748 h 1841864"/>
              <a:gd name="connsiteX2" fmla="*/ 452659 w 3066923"/>
              <a:gd name="connsiteY2" fmla="*/ 313598 h 1841864"/>
              <a:gd name="connsiteX3" fmla="*/ 338359 w 3066923"/>
              <a:gd name="connsiteY3" fmla="*/ 427898 h 1841864"/>
              <a:gd name="connsiteX4" fmla="*/ 598709 w 3066923"/>
              <a:gd name="connsiteY4" fmla="*/ 758098 h 1841864"/>
              <a:gd name="connsiteX5" fmla="*/ 1189259 w 3066923"/>
              <a:gd name="connsiteY5" fmla="*/ 1304198 h 1841864"/>
              <a:gd name="connsiteX6" fmla="*/ 2173509 w 3066923"/>
              <a:gd name="connsiteY6" fmla="*/ 1501048 h 1841864"/>
              <a:gd name="connsiteX7" fmla="*/ 2681509 w 3066923"/>
              <a:gd name="connsiteY7" fmla="*/ 1043848 h 1841864"/>
              <a:gd name="connsiteX8" fmla="*/ 2217959 w 3066923"/>
              <a:gd name="connsiteY8" fmla="*/ 1393098 h 1841864"/>
              <a:gd name="connsiteX9" fmla="*/ 2344959 w 3066923"/>
              <a:gd name="connsiteY9" fmla="*/ 1532798 h 1841864"/>
              <a:gd name="connsiteX10" fmla="*/ 3062509 w 3066923"/>
              <a:gd name="connsiteY10" fmla="*/ 1697898 h 1841864"/>
              <a:gd name="connsiteX11" fmla="*/ 1963959 w 3066923"/>
              <a:gd name="connsiteY11" fmla="*/ 1589948 h 1841864"/>
              <a:gd name="connsiteX12" fmla="*/ 808259 w 3066923"/>
              <a:gd name="connsiteY12" fmla="*/ 1837598 h 1841864"/>
              <a:gd name="connsiteX13" fmla="*/ 2630709 w 3066923"/>
              <a:gd name="connsiteY13" fmla="*/ 1742348 h 1841864"/>
              <a:gd name="connsiteX14" fmla="*/ 998759 w 3066923"/>
              <a:gd name="connsiteY14" fmla="*/ 1685198 h 1841864"/>
              <a:gd name="connsiteX15" fmla="*/ 732059 w 3066923"/>
              <a:gd name="connsiteY15" fmla="*/ 1824898 h 1841864"/>
              <a:gd name="connsiteX16" fmla="*/ 84359 w 3066923"/>
              <a:gd name="connsiteY16" fmla="*/ 1831248 h 1841864"/>
              <a:gd name="connsiteX17" fmla="*/ 1011459 w 3066923"/>
              <a:gd name="connsiteY17" fmla="*/ 1780448 h 1841864"/>
              <a:gd name="connsiteX18" fmla="*/ 1049559 w 3066923"/>
              <a:gd name="connsiteY18" fmla="*/ 1272448 h 1841864"/>
              <a:gd name="connsiteX19" fmla="*/ 1411509 w 3066923"/>
              <a:gd name="connsiteY19" fmla="*/ 1564548 h 1841864"/>
              <a:gd name="connsiteX20" fmla="*/ 916209 w 3066923"/>
              <a:gd name="connsiteY20" fmla="*/ 1329598 h 1841864"/>
              <a:gd name="connsiteX21" fmla="*/ 636809 w 3066923"/>
              <a:gd name="connsiteY21" fmla="*/ 1031148 h 1841864"/>
              <a:gd name="connsiteX22" fmla="*/ 414559 w 3066923"/>
              <a:gd name="connsiteY22" fmla="*/ 942248 h 1841864"/>
              <a:gd name="connsiteX23" fmla="*/ 859059 w 3066923"/>
              <a:gd name="connsiteY23" fmla="*/ 1196248 h 1841864"/>
              <a:gd name="connsiteX24" fmla="*/ 300259 w 3066923"/>
              <a:gd name="connsiteY24" fmla="*/ 1100998 h 1841864"/>
              <a:gd name="connsiteX25" fmla="*/ 490759 w 3066923"/>
              <a:gd name="connsiteY25" fmla="*/ 1005748 h 1841864"/>
              <a:gd name="connsiteX26" fmla="*/ 287559 w 3066923"/>
              <a:gd name="connsiteY26" fmla="*/ 1202598 h 1841864"/>
              <a:gd name="connsiteX27" fmla="*/ 154209 w 3066923"/>
              <a:gd name="connsiteY27" fmla="*/ 1323248 h 1841864"/>
              <a:gd name="connsiteX28" fmla="*/ 268509 w 3066923"/>
              <a:gd name="connsiteY28" fmla="*/ 1551848 h 1841864"/>
              <a:gd name="connsiteX29" fmla="*/ 293909 w 3066923"/>
              <a:gd name="connsiteY29" fmla="*/ 1761398 h 1841864"/>
              <a:gd name="connsiteX30" fmla="*/ 103409 w 3066923"/>
              <a:gd name="connsiteY30" fmla="*/ 1513748 h 1841864"/>
              <a:gd name="connsiteX31" fmla="*/ 122459 w 3066923"/>
              <a:gd name="connsiteY31" fmla="*/ 1812198 h 1841864"/>
              <a:gd name="connsiteX32" fmla="*/ 1809 w 3066923"/>
              <a:gd name="connsiteY32" fmla="*/ 1551848 h 1841864"/>
              <a:gd name="connsiteX33" fmla="*/ 230409 w 3066923"/>
              <a:gd name="connsiteY33" fmla="*/ 986698 h 1841864"/>
              <a:gd name="connsiteX34" fmla="*/ 293909 w 3066923"/>
              <a:gd name="connsiteY34" fmla="*/ 59598 h 1841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066923" h="1841864">
                <a:moveTo>
                  <a:pt x="293909" y="59598"/>
                </a:moveTo>
                <a:cubicBezTo>
                  <a:pt x="310842" y="-85394"/>
                  <a:pt x="305551" y="74415"/>
                  <a:pt x="332009" y="116748"/>
                </a:cubicBezTo>
                <a:cubicBezTo>
                  <a:pt x="358467" y="159081"/>
                  <a:pt x="451601" y="261740"/>
                  <a:pt x="452659" y="313598"/>
                </a:cubicBezTo>
                <a:cubicBezTo>
                  <a:pt x="453717" y="365456"/>
                  <a:pt x="314017" y="353815"/>
                  <a:pt x="338359" y="427898"/>
                </a:cubicBezTo>
                <a:cubicBezTo>
                  <a:pt x="362701" y="501981"/>
                  <a:pt x="456892" y="612048"/>
                  <a:pt x="598709" y="758098"/>
                </a:cubicBezTo>
                <a:cubicBezTo>
                  <a:pt x="740526" y="904148"/>
                  <a:pt x="926792" y="1180373"/>
                  <a:pt x="1189259" y="1304198"/>
                </a:cubicBezTo>
                <a:cubicBezTo>
                  <a:pt x="1451726" y="1428023"/>
                  <a:pt x="1924801" y="1544440"/>
                  <a:pt x="2173509" y="1501048"/>
                </a:cubicBezTo>
                <a:cubicBezTo>
                  <a:pt x="2422217" y="1457656"/>
                  <a:pt x="2674101" y="1061840"/>
                  <a:pt x="2681509" y="1043848"/>
                </a:cubicBezTo>
                <a:cubicBezTo>
                  <a:pt x="2688917" y="1025856"/>
                  <a:pt x="2274051" y="1311606"/>
                  <a:pt x="2217959" y="1393098"/>
                </a:cubicBezTo>
                <a:cubicBezTo>
                  <a:pt x="2161867" y="1474590"/>
                  <a:pt x="2204201" y="1481998"/>
                  <a:pt x="2344959" y="1532798"/>
                </a:cubicBezTo>
                <a:cubicBezTo>
                  <a:pt x="2485717" y="1583598"/>
                  <a:pt x="3126009" y="1688373"/>
                  <a:pt x="3062509" y="1697898"/>
                </a:cubicBezTo>
                <a:cubicBezTo>
                  <a:pt x="2999009" y="1707423"/>
                  <a:pt x="2339667" y="1566665"/>
                  <a:pt x="1963959" y="1589948"/>
                </a:cubicBezTo>
                <a:cubicBezTo>
                  <a:pt x="1588251" y="1613231"/>
                  <a:pt x="697134" y="1812198"/>
                  <a:pt x="808259" y="1837598"/>
                </a:cubicBezTo>
                <a:cubicBezTo>
                  <a:pt x="919384" y="1862998"/>
                  <a:pt x="2598959" y="1767748"/>
                  <a:pt x="2630709" y="1742348"/>
                </a:cubicBezTo>
                <a:cubicBezTo>
                  <a:pt x="2662459" y="1716948"/>
                  <a:pt x="1315201" y="1671440"/>
                  <a:pt x="998759" y="1685198"/>
                </a:cubicBezTo>
                <a:cubicBezTo>
                  <a:pt x="682317" y="1698956"/>
                  <a:pt x="884459" y="1800556"/>
                  <a:pt x="732059" y="1824898"/>
                </a:cubicBezTo>
                <a:cubicBezTo>
                  <a:pt x="579659" y="1849240"/>
                  <a:pt x="37792" y="1838656"/>
                  <a:pt x="84359" y="1831248"/>
                </a:cubicBezTo>
                <a:cubicBezTo>
                  <a:pt x="130926" y="1823840"/>
                  <a:pt x="850592" y="1873581"/>
                  <a:pt x="1011459" y="1780448"/>
                </a:cubicBezTo>
                <a:cubicBezTo>
                  <a:pt x="1172326" y="1687315"/>
                  <a:pt x="982884" y="1308431"/>
                  <a:pt x="1049559" y="1272448"/>
                </a:cubicBezTo>
                <a:cubicBezTo>
                  <a:pt x="1116234" y="1236465"/>
                  <a:pt x="1433734" y="1555023"/>
                  <a:pt x="1411509" y="1564548"/>
                </a:cubicBezTo>
                <a:cubicBezTo>
                  <a:pt x="1389284" y="1574073"/>
                  <a:pt x="1045326" y="1418498"/>
                  <a:pt x="916209" y="1329598"/>
                </a:cubicBezTo>
                <a:cubicBezTo>
                  <a:pt x="787092" y="1240698"/>
                  <a:pt x="720417" y="1095706"/>
                  <a:pt x="636809" y="1031148"/>
                </a:cubicBezTo>
                <a:cubicBezTo>
                  <a:pt x="553201" y="966590"/>
                  <a:pt x="377517" y="914731"/>
                  <a:pt x="414559" y="942248"/>
                </a:cubicBezTo>
                <a:cubicBezTo>
                  <a:pt x="451601" y="969765"/>
                  <a:pt x="878109" y="1169790"/>
                  <a:pt x="859059" y="1196248"/>
                </a:cubicBezTo>
                <a:cubicBezTo>
                  <a:pt x="840009" y="1222706"/>
                  <a:pt x="361642" y="1132748"/>
                  <a:pt x="300259" y="1100998"/>
                </a:cubicBezTo>
                <a:cubicBezTo>
                  <a:pt x="238876" y="1069248"/>
                  <a:pt x="492876" y="988815"/>
                  <a:pt x="490759" y="1005748"/>
                </a:cubicBezTo>
                <a:cubicBezTo>
                  <a:pt x="488642" y="1022681"/>
                  <a:pt x="343651" y="1149681"/>
                  <a:pt x="287559" y="1202598"/>
                </a:cubicBezTo>
                <a:cubicBezTo>
                  <a:pt x="231467" y="1255515"/>
                  <a:pt x="157384" y="1265040"/>
                  <a:pt x="154209" y="1323248"/>
                </a:cubicBezTo>
                <a:cubicBezTo>
                  <a:pt x="151034" y="1381456"/>
                  <a:pt x="245226" y="1478823"/>
                  <a:pt x="268509" y="1551848"/>
                </a:cubicBezTo>
                <a:cubicBezTo>
                  <a:pt x="291792" y="1624873"/>
                  <a:pt x="321426" y="1767748"/>
                  <a:pt x="293909" y="1761398"/>
                </a:cubicBezTo>
                <a:cubicBezTo>
                  <a:pt x="266392" y="1755048"/>
                  <a:pt x="131984" y="1505281"/>
                  <a:pt x="103409" y="1513748"/>
                </a:cubicBezTo>
                <a:cubicBezTo>
                  <a:pt x="74834" y="1522215"/>
                  <a:pt x="139392" y="1805848"/>
                  <a:pt x="122459" y="1812198"/>
                </a:cubicBezTo>
                <a:cubicBezTo>
                  <a:pt x="105526" y="1818548"/>
                  <a:pt x="-16183" y="1689431"/>
                  <a:pt x="1809" y="1551848"/>
                </a:cubicBezTo>
                <a:cubicBezTo>
                  <a:pt x="19801" y="1414265"/>
                  <a:pt x="178551" y="1232231"/>
                  <a:pt x="230409" y="986698"/>
                </a:cubicBezTo>
                <a:cubicBezTo>
                  <a:pt x="282267" y="741165"/>
                  <a:pt x="276976" y="204590"/>
                  <a:pt x="293909" y="59598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: 図形 1394">
            <a:extLst>
              <a:ext uri="{FF2B5EF4-FFF2-40B4-BE49-F238E27FC236}">
                <a16:creationId xmlns:a16="http://schemas.microsoft.com/office/drawing/2014/main" id="{FEFCFC3B-078B-4EE4-9CE9-8F10D3957551}"/>
              </a:ext>
            </a:extLst>
          </p:cNvPr>
          <p:cNvSpPr/>
          <p:nvPr/>
        </p:nvSpPr>
        <p:spPr>
          <a:xfrm>
            <a:off x="6046388" y="6115010"/>
            <a:ext cx="476412" cy="2780513"/>
          </a:xfrm>
          <a:custGeom>
            <a:avLst/>
            <a:gdLst>
              <a:gd name="connsiteX0" fmla="*/ 208362 w 476412"/>
              <a:gd name="connsiteY0" fmla="*/ 40 h 2780513"/>
              <a:gd name="connsiteX1" fmla="*/ 430612 w 476412"/>
              <a:gd name="connsiteY1" fmla="*/ 647740 h 2780513"/>
              <a:gd name="connsiteX2" fmla="*/ 430612 w 476412"/>
              <a:gd name="connsiteY2" fmla="*/ 831890 h 2780513"/>
              <a:gd name="connsiteX3" fmla="*/ 398862 w 476412"/>
              <a:gd name="connsiteY3" fmla="*/ 1231940 h 2780513"/>
              <a:gd name="connsiteX4" fmla="*/ 449662 w 476412"/>
              <a:gd name="connsiteY4" fmla="*/ 1009690 h 2780513"/>
              <a:gd name="connsiteX5" fmla="*/ 233762 w 476412"/>
              <a:gd name="connsiteY5" fmla="*/ 1866940 h 2780513"/>
              <a:gd name="connsiteX6" fmla="*/ 475062 w 476412"/>
              <a:gd name="connsiteY6" fmla="*/ 1130340 h 2780513"/>
              <a:gd name="connsiteX7" fmla="*/ 100412 w 476412"/>
              <a:gd name="connsiteY7" fmla="*/ 2546390 h 2780513"/>
              <a:gd name="connsiteX8" fmla="*/ 49612 w 476412"/>
              <a:gd name="connsiteY8" fmla="*/ 2774990 h 2780513"/>
              <a:gd name="connsiteX9" fmla="*/ 5162 w 476412"/>
              <a:gd name="connsiteY9" fmla="*/ 2508290 h 2780513"/>
              <a:gd name="connsiteX10" fmla="*/ 176612 w 476412"/>
              <a:gd name="connsiteY10" fmla="*/ 2514640 h 2780513"/>
              <a:gd name="connsiteX11" fmla="*/ 240112 w 476412"/>
              <a:gd name="connsiteY11" fmla="*/ 1555790 h 2780513"/>
              <a:gd name="connsiteX12" fmla="*/ 189312 w 476412"/>
              <a:gd name="connsiteY12" fmla="*/ 736640 h 2780513"/>
              <a:gd name="connsiteX13" fmla="*/ 316312 w 476412"/>
              <a:gd name="connsiteY13" fmla="*/ 1441490 h 2780513"/>
              <a:gd name="connsiteX14" fmla="*/ 233762 w 476412"/>
              <a:gd name="connsiteY14" fmla="*/ 406440 h 2780513"/>
              <a:gd name="connsiteX15" fmla="*/ 233762 w 476412"/>
              <a:gd name="connsiteY15" fmla="*/ 215940 h 2780513"/>
              <a:gd name="connsiteX16" fmla="*/ 335362 w 476412"/>
              <a:gd name="connsiteY16" fmla="*/ 908090 h 2780513"/>
              <a:gd name="connsiteX17" fmla="*/ 405212 w 476412"/>
              <a:gd name="connsiteY17" fmla="*/ 679490 h 2780513"/>
              <a:gd name="connsiteX18" fmla="*/ 208362 w 476412"/>
              <a:gd name="connsiteY18" fmla="*/ 40 h 278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76412" h="2780513">
                <a:moveTo>
                  <a:pt x="208362" y="40"/>
                </a:moveTo>
                <a:cubicBezTo>
                  <a:pt x="212595" y="-5252"/>
                  <a:pt x="393570" y="509098"/>
                  <a:pt x="430612" y="647740"/>
                </a:cubicBezTo>
                <a:cubicBezTo>
                  <a:pt x="467654" y="786382"/>
                  <a:pt x="435904" y="734523"/>
                  <a:pt x="430612" y="831890"/>
                </a:cubicBezTo>
                <a:cubicBezTo>
                  <a:pt x="425320" y="929257"/>
                  <a:pt x="395687" y="1202307"/>
                  <a:pt x="398862" y="1231940"/>
                </a:cubicBezTo>
                <a:cubicBezTo>
                  <a:pt x="402037" y="1261573"/>
                  <a:pt x="477179" y="903857"/>
                  <a:pt x="449662" y="1009690"/>
                </a:cubicBezTo>
                <a:cubicBezTo>
                  <a:pt x="422145" y="1115523"/>
                  <a:pt x="229529" y="1846832"/>
                  <a:pt x="233762" y="1866940"/>
                </a:cubicBezTo>
                <a:cubicBezTo>
                  <a:pt x="237995" y="1887048"/>
                  <a:pt x="497287" y="1017098"/>
                  <a:pt x="475062" y="1130340"/>
                </a:cubicBezTo>
                <a:cubicBezTo>
                  <a:pt x="452837" y="1243582"/>
                  <a:pt x="171320" y="2272282"/>
                  <a:pt x="100412" y="2546390"/>
                </a:cubicBezTo>
                <a:cubicBezTo>
                  <a:pt x="29504" y="2820498"/>
                  <a:pt x="65487" y="2781340"/>
                  <a:pt x="49612" y="2774990"/>
                </a:cubicBezTo>
                <a:cubicBezTo>
                  <a:pt x="33737" y="2768640"/>
                  <a:pt x="-16005" y="2551682"/>
                  <a:pt x="5162" y="2508290"/>
                </a:cubicBezTo>
                <a:cubicBezTo>
                  <a:pt x="26329" y="2464898"/>
                  <a:pt x="137454" y="2673390"/>
                  <a:pt x="176612" y="2514640"/>
                </a:cubicBezTo>
                <a:cubicBezTo>
                  <a:pt x="215770" y="2355890"/>
                  <a:pt x="237995" y="1852123"/>
                  <a:pt x="240112" y="1555790"/>
                </a:cubicBezTo>
                <a:cubicBezTo>
                  <a:pt x="242229" y="1259457"/>
                  <a:pt x="176612" y="755690"/>
                  <a:pt x="189312" y="736640"/>
                </a:cubicBezTo>
                <a:cubicBezTo>
                  <a:pt x="202012" y="717590"/>
                  <a:pt x="308904" y="1496523"/>
                  <a:pt x="316312" y="1441490"/>
                </a:cubicBezTo>
                <a:cubicBezTo>
                  <a:pt x="323720" y="1386457"/>
                  <a:pt x="247520" y="610698"/>
                  <a:pt x="233762" y="406440"/>
                </a:cubicBezTo>
                <a:cubicBezTo>
                  <a:pt x="220004" y="202182"/>
                  <a:pt x="216829" y="132332"/>
                  <a:pt x="233762" y="215940"/>
                </a:cubicBezTo>
                <a:cubicBezTo>
                  <a:pt x="250695" y="299548"/>
                  <a:pt x="306787" y="830832"/>
                  <a:pt x="335362" y="908090"/>
                </a:cubicBezTo>
                <a:cubicBezTo>
                  <a:pt x="363937" y="985348"/>
                  <a:pt x="423204" y="827657"/>
                  <a:pt x="405212" y="679490"/>
                </a:cubicBezTo>
                <a:cubicBezTo>
                  <a:pt x="387220" y="531323"/>
                  <a:pt x="204129" y="5332"/>
                  <a:pt x="208362" y="40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: 図形 1395">
            <a:extLst>
              <a:ext uri="{FF2B5EF4-FFF2-40B4-BE49-F238E27FC236}">
                <a16:creationId xmlns:a16="http://schemas.microsoft.com/office/drawing/2014/main" id="{E884C540-7356-4098-9318-7EA5B95A64A9}"/>
              </a:ext>
            </a:extLst>
          </p:cNvPr>
          <p:cNvSpPr/>
          <p:nvPr/>
        </p:nvSpPr>
        <p:spPr>
          <a:xfrm>
            <a:off x="2844595" y="6646183"/>
            <a:ext cx="1695970" cy="2381669"/>
          </a:xfrm>
          <a:custGeom>
            <a:avLst/>
            <a:gdLst>
              <a:gd name="connsiteX0" fmla="*/ 1168605 w 1695970"/>
              <a:gd name="connsiteY0" fmla="*/ 8617 h 2381669"/>
              <a:gd name="connsiteX1" fmla="*/ 1086055 w 1695970"/>
              <a:gd name="connsiteY1" fmla="*/ 21317 h 2381669"/>
              <a:gd name="connsiteX2" fmla="*/ 425655 w 1695970"/>
              <a:gd name="connsiteY2" fmla="*/ 40367 h 2381669"/>
              <a:gd name="connsiteX3" fmla="*/ 317705 w 1695970"/>
              <a:gd name="connsiteY3" fmla="*/ 199117 h 2381669"/>
              <a:gd name="connsiteX4" fmla="*/ 205 w 1695970"/>
              <a:gd name="connsiteY4" fmla="*/ 535667 h 2381669"/>
              <a:gd name="connsiteX5" fmla="*/ 368505 w 1695970"/>
              <a:gd name="connsiteY5" fmla="*/ 72117 h 2381669"/>
              <a:gd name="connsiteX6" fmla="*/ 914605 w 1695970"/>
              <a:gd name="connsiteY6" fmla="*/ 78467 h 2381669"/>
              <a:gd name="connsiteX7" fmla="*/ 520905 w 1695970"/>
              <a:gd name="connsiteY7" fmla="*/ 180067 h 2381669"/>
              <a:gd name="connsiteX8" fmla="*/ 539955 w 1695970"/>
              <a:gd name="connsiteY8" fmla="*/ 313417 h 2381669"/>
              <a:gd name="connsiteX9" fmla="*/ 501855 w 1695970"/>
              <a:gd name="connsiteY9" fmla="*/ 1729467 h 2381669"/>
              <a:gd name="connsiteX10" fmla="*/ 457405 w 1695970"/>
              <a:gd name="connsiteY10" fmla="*/ 675367 h 2381669"/>
              <a:gd name="connsiteX11" fmla="*/ 539955 w 1695970"/>
              <a:gd name="connsiteY11" fmla="*/ 2142217 h 2381669"/>
              <a:gd name="connsiteX12" fmla="*/ 647905 w 1695970"/>
              <a:gd name="connsiteY12" fmla="*/ 2180317 h 2381669"/>
              <a:gd name="connsiteX13" fmla="*/ 1695655 w 1695970"/>
              <a:gd name="connsiteY13" fmla="*/ 2370817 h 2381669"/>
              <a:gd name="connsiteX14" fmla="*/ 762205 w 1695970"/>
              <a:gd name="connsiteY14" fmla="*/ 2358117 h 2381669"/>
              <a:gd name="connsiteX15" fmla="*/ 1086055 w 1695970"/>
              <a:gd name="connsiteY15" fmla="*/ 2358117 h 2381669"/>
              <a:gd name="connsiteX16" fmla="*/ 647905 w 1695970"/>
              <a:gd name="connsiteY16" fmla="*/ 2307317 h 2381669"/>
              <a:gd name="connsiteX17" fmla="*/ 362155 w 1695970"/>
              <a:gd name="connsiteY17" fmla="*/ 1792967 h 2381669"/>
              <a:gd name="connsiteX18" fmla="*/ 178005 w 1695970"/>
              <a:gd name="connsiteY18" fmla="*/ 656317 h 2381669"/>
              <a:gd name="connsiteX19" fmla="*/ 412955 w 1695970"/>
              <a:gd name="connsiteY19" fmla="*/ 1513567 h 2381669"/>
              <a:gd name="connsiteX20" fmla="*/ 51005 w 1695970"/>
              <a:gd name="connsiteY20" fmla="*/ 491217 h 2381669"/>
              <a:gd name="connsiteX21" fmla="*/ 533605 w 1695970"/>
              <a:gd name="connsiteY21" fmla="*/ 161017 h 2381669"/>
              <a:gd name="connsiteX22" fmla="*/ 1168605 w 1695970"/>
              <a:gd name="connsiteY22" fmla="*/ 8617 h 238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95970" h="2381669">
                <a:moveTo>
                  <a:pt x="1168605" y="8617"/>
                </a:moveTo>
                <a:cubicBezTo>
                  <a:pt x="1260680" y="-14666"/>
                  <a:pt x="1209880" y="16025"/>
                  <a:pt x="1086055" y="21317"/>
                </a:cubicBezTo>
                <a:cubicBezTo>
                  <a:pt x="962230" y="26609"/>
                  <a:pt x="553713" y="10734"/>
                  <a:pt x="425655" y="40367"/>
                </a:cubicBezTo>
                <a:cubicBezTo>
                  <a:pt x="297597" y="70000"/>
                  <a:pt x="388613" y="116567"/>
                  <a:pt x="317705" y="199117"/>
                </a:cubicBezTo>
                <a:cubicBezTo>
                  <a:pt x="246797" y="281667"/>
                  <a:pt x="-8262" y="556834"/>
                  <a:pt x="205" y="535667"/>
                </a:cubicBezTo>
                <a:cubicBezTo>
                  <a:pt x="8672" y="514500"/>
                  <a:pt x="216105" y="148317"/>
                  <a:pt x="368505" y="72117"/>
                </a:cubicBezTo>
                <a:cubicBezTo>
                  <a:pt x="520905" y="-4083"/>
                  <a:pt x="889205" y="60475"/>
                  <a:pt x="914605" y="78467"/>
                </a:cubicBezTo>
                <a:cubicBezTo>
                  <a:pt x="940005" y="96459"/>
                  <a:pt x="583347" y="140909"/>
                  <a:pt x="520905" y="180067"/>
                </a:cubicBezTo>
                <a:cubicBezTo>
                  <a:pt x="458463" y="219225"/>
                  <a:pt x="543130" y="55184"/>
                  <a:pt x="539955" y="313417"/>
                </a:cubicBezTo>
                <a:cubicBezTo>
                  <a:pt x="536780" y="571650"/>
                  <a:pt x="515613" y="1669142"/>
                  <a:pt x="501855" y="1729467"/>
                </a:cubicBezTo>
                <a:cubicBezTo>
                  <a:pt x="488097" y="1789792"/>
                  <a:pt x="451055" y="606575"/>
                  <a:pt x="457405" y="675367"/>
                </a:cubicBezTo>
                <a:cubicBezTo>
                  <a:pt x="463755" y="744159"/>
                  <a:pt x="508205" y="1891392"/>
                  <a:pt x="539955" y="2142217"/>
                </a:cubicBezTo>
                <a:cubicBezTo>
                  <a:pt x="571705" y="2393042"/>
                  <a:pt x="455288" y="2142217"/>
                  <a:pt x="647905" y="2180317"/>
                </a:cubicBezTo>
                <a:cubicBezTo>
                  <a:pt x="840522" y="2218417"/>
                  <a:pt x="1676605" y="2341184"/>
                  <a:pt x="1695655" y="2370817"/>
                </a:cubicBezTo>
                <a:cubicBezTo>
                  <a:pt x="1714705" y="2400450"/>
                  <a:pt x="863805" y="2360234"/>
                  <a:pt x="762205" y="2358117"/>
                </a:cubicBezTo>
                <a:cubicBezTo>
                  <a:pt x="660605" y="2356000"/>
                  <a:pt x="1105105" y="2366584"/>
                  <a:pt x="1086055" y="2358117"/>
                </a:cubicBezTo>
                <a:cubicBezTo>
                  <a:pt x="1067005" y="2349650"/>
                  <a:pt x="768555" y="2401509"/>
                  <a:pt x="647905" y="2307317"/>
                </a:cubicBezTo>
                <a:cubicBezTo>
                  <a:pt x="527255" y="2213125"/>
                  <a:pt x="440472" y="2068134"/>
                  <a:pt x="362155" y="1792967"/>
                </a:cubicBezTo>
                <a:cubicBezTo>
                  <a:pt x="283838" y="1517800"/>
                  <a:pt x="169538" y="702884"/>
                  <a:pt x="178005" y="656317"/>
                </a:cubicBezTo>
                <a:cubicBezTo>
                  <a:pt x="186472" y="609750"/>
                  <a:pt x="434122" y="1541084"/>
                  <a:pt x="412955" y="1513567"/>
                </a:cubicBezTo>
                <a:cubicBezTo>
                  <a:pt x="391788" y="1486050"/>
                  <a:pt x="30897" y="716642"/>
                  <a:pt x="51005" y="491217"/>
                </a:cubicBezTo>
                <a:cubicBezTo>
                  <a:pt x="71113" y="265792"/>
                  <a:pt x="351572" y="239334"/>
                  <a:pt x="533605" y="161017"/>
                </a:cubicBezTo>
                <a:cubicBezTo>
                  <a:pt x="715638" y="82700"/>
                  <a:pt x="1076530" y="31900"/>
                  <a:pt x="1168605" y="8617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: 図形 1396">
            <a:extLst>
              <a:ext uri="{FF2B5EF4-FFF2-40B4-BE49-F238E27FC236}">
                <a16:creationId xmlns:a16="http://schemas.microsoft.com/office/drawing/2014/main" id="{A06F1065-04D3-4D28-AC2D-98787D937604}"/>
              </a:ext>
            </a:extLst>
          </p:cNvPr>
          <p:cNvSpPr/>
          <p:nvPr/>
        </p:nvSpPr>
        <p:spPr>
          <a:xfrm>
            <a:off x="4881763" y="10791933"/>
            <a:ext cx="1253086" cy="552823"/>
          </a:xfrm>
          <a:custGeom>
            <a:avLst/>
            <a:gdLst>
              <a:gd name="connsiteX0" fmla="*/ 1387 w 1253086"/>
              <a:gd name="connsiteY0" fmla="*/ 542817 h 552823"/>
              <a:gd name="connsiteX1" fmla="*/ 693537 w 1253086"/>
              <a:gd name="connsiteY1" fmla="*/ 193567 h 552823"/>
              <a:gd name="connsiteX2" fmla="*/ 553837 w 1253086"/>
              <a:gd name="connsiteY2" fmla="*/ 307867 h 552823"/>
              <a:gd name="connsiteX3" fmla="*/ 1011037 w 1253086"/>
              <a:gd name="connsiteY3" fmla="*/ 3067 h 552823"/>
              <a:gd name="connsiteX4" fmla="*/ 1252337 w 1253086"/>
              <a:gd name="connsiteY4" fmla="*/ 530117 h 552823"/>
              <a:gd name="connsiteX5" fmla="*/ 1080887 w 1253086"/>
              <a:gd name="connsiteY5" fmla="*/ 238017 h 552823"/>
              <a:gd name="connsiteX6" fmla="*/ 915787 w 1253086"/>
              <a:gd name="connsiteY6" fmla="*/ 498367 h 552823"/>
              <a:gd name="connsiteX7" fmla="*/ 433187 w 1253086"/>
              <a:gd name="connsiteY7" fmla="*/ 453917 h 552823"/>
              <a:gd name="connsiteX8" fmla="*/ 566537 w 1253086"/>
              <a:gd name="connsiteY8" fmla="*/ 466617 h 552823"/>
              <a:gd name="connsiteX9" fmla="*/ 903087 w 1253086"/>
              <a:gd name="connsiteY9" fmla="*/ 460267 h 552823"/>
              <a:gd name="connsiteX10" fmla="*/ 1387 w 1253086"/>
              <a:gd name="connsiteY10" fmla="*/ 542817 h 552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53086" h="552823">
                <a:moveTo>
                  <a:pt x="1387" y="542817"/>
                </a:moveTo>
                <a:cubicBezTo>
                  <a:pt x="-33538" y="498367"/>
                  <a:pt x="601462" y="232725"/>
                  <a:pt x="693537" y="193567"/>
                </a:cubicBezTo>
                <a:cubicBezTo>
                  <a:pt x="785612" y="154409"/>
                  <a:pt x="500920" y="339617"/>
                  <a:pt x="553837" y="307867"/>
                </a:cubicBezTo>
                <a:cubicBezTo>
                  <a:pt x="606754" y="276117"/>
                  <a:pt x="894620" y="-33975"/>
                  <a:pt x="1011037" y="3067"/>
                </a:cubicBezTo>
                <a:cubicBezTo>
                  <a:pt x="1127454" y="40109"/>
                  <a:pt x="1240695" y="490959"/>
                  <a:pt x="1252337" y="530117"/>
                </a:cubicBezTo>
                <a:cubicBezTo>
                  <a:pt x="1263979" y="569275"/>
                  <a:pt x="1136979" y="243309"/>
                  <a:pt x="1080887" y="238017"/>
                </a:cubicBezTo>
                <a:cubicBezTo>
                  <a:pt x="1024795" y="232725"/>
                  <a:pt x="1023737" y="462384"/>
                  <a:pt x="915787" y="498367"/>
                </a:cubicBezTo>
                <a:cubicBezTo>
                  <a:pt x="807837" y="534350"/>
                  <a:pt x="433187" y="453917"/>
                  <a:pt x="433187" y="453917"/>
                </a:cubicBezTo>
                <a:lnTo>
                  <a:pt x="566537" y="466617"/>
                </a:lnTo>
                <a:cubicBezTo>
                  <a:pt x="644854" y="467675"/>
                  <a:pt x="991987" y="450742"/>
                  <a:pt x="903087" y="460267"/>
                </a:cubicBezTo>
                <a:cubicBezTo>
                  <a:pt x="814187" y="469792"/>
                  <a:pt x="36312" y="587267"/>
                  <a:pt x="1387" y="542817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: 図形 1398">
            <a:extLst>
              <a:ext uri="{FF2B5EF4-FFF2-40B4-BE49-F238E27FC236}">
                <a16:creationId xmlns:a16="http://schemas.microsoft.com/office/drawing/2014/main" id="{77722785-5B34-4642-B740-02B41A35EC05}"/>
              </a:ext>
            </a:extLst>
          </p:cNvPr>
          <p:cNvSpPr/>
          <p:nvPr/>
        </p:nvSpPr>
        <p:spPr>
          <a:xfrm>
            <a:off x="3268376" y="1661589"/>
            <a:ext cx="1071610" cy="1494766"/>
          </a:xfrm>
          <a:custGeom>
            <a:avLst/>
            <a:gdLst>
              <a:gd name="connsiteX0" fmla="*/ 1043274 w 1071610"/>
              <a:gd name="connsiteY0" fmla="*/ 262461 h 1494766"/>
              <a:gd name="connsiteX1" fmla="*/ 1011524 w 1071610"/>
              <a:gd name="connsiteY1" fmla="*/ 192611 h 1494766"/>
              <a:gd name="connsiteX2" fmla="*/ 732124 w 1071610"/>
              <a:gd name="connsiteY2" fmla="*/ 40211 h 1494766"/>
              <a:gd name="connsiteX3" fmla="*/ 8224 w 1071610"/>
              <a:gd name="connsiteY3" fmla="*/ 1011761 h 1494766"/>
              <a:gd name="connsiteX4" fmla="*/ 325724 w 1071610"/>
              <a:gd name="connsiteY4" fmla="*/ 357711 h 1494766"/>
              <a:gd name="connsiteX5" fmla="*/ 84424 w 1071610"/>
              <a:gd name="connsiteY5" fmla="*/ 1075261 h 1494766"/>
              <a:gd name="connsiteX6" fmla="*/ 166974 w 1071610"/>
              <a:gd name="connsiteY6" fmla="*/ 1494361 h 1494766"/>
              <a:gd name="connsiteX7" fmla="*/ 122524 w 1071610"/>
              <a:gd name="connsiteY7" fmla="*/ 1005411 h 1494766"/>
              <a:gd name="connsiteX8" fmla="*/ 287624 w 1071610"/>
              <a:gd name="connsiteY8" fmla="*/ 491061 h 1494766"/>
              <a:gd name="connsiteX9" fmla="*/ 674974 w 1071610"/>
              <a:gd name="connsiteY9" fmla="*/ 78311 h 1494766"/>
              <a:gd name="connsiteX10" fmla="*/ 1043274 w 1071610"/>
              <a:gd name="connsiteY10" fmla="*/ 262461 h 149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71610" h="1494766">
                <a:moveTo>
                  <a:pt x="1043274" y="262461"/>
                </a:moveTo>
                <a:cubicBezTo>
                  <a:pt x="1099366" y="281511"/>
                  <a:pt x="1063382" y="229653"/>
                  <a:pt x="1011524" y="192611"/>
                </a:cubicBezTo>
                <a:cubicBezTo>
                  <a:pt x="959666" y="155569"/>
                  <a:pt x="899341" y="-96314"/>
                  <a:pt x="732124" y="40211"/>
                </a:cubicBezTo>
                <a:cubicBezTo>
                  <a:pt x="564907" y="176736"/>
                  <a:pt x="75957" y="958844"/>
                  <a:pt x="8224" y="1011761"/>
                </a:cubicBezTo>
                <a:cubicBezTo>
                  <a:pt x="-59509" y="1064678"/>
                  <a:pt x="313024" y="347128"/>
                  <a:pt x="325724" y="357711"/>
                </a:cubicBezTo>
                <a:cubicBezTo>
                  <a:pt x="338424" y="368294"/>
                  <a:pt x="110882" y="885819"/>
                  <a:pt x="84424" y="1075261"/>
                </a:cubicBezTo>
                <a:cubicBezTo>
                  <a:pt x="57966" y="1264703"/>
                  <a:pt x="160624" y="1506003"/>
                  <a:pt x="166974" y="1494361"/>
                </a:cubicBezTo>
                <a:cubicBezTo>
                  <a:pt x="173324" y="1482719"/>
                  <a:pt x="102416" y="1172628"/>
                  <a:pt x="122524" y="1005411"/>
                </a:cubicBezTo>
                <a:cubicBezTo>
                  <a:pt x="142632" y="838194"/>
                  <a:pt x="195549" y="645578"/>
                  <a:pt x="287624" y="491061"/>
                </a:cubicBezTo>
                <a:cubicBezTo>
                  <a:pt x="379699" y="336544"/>
                  <a:pt x="552207" y="123819"/>
                  <a:pt x="674974" y="78311"/>
                </a:cubicBezTo>
                <a:cubicBezTo>
                  <a:pt x="797741" y="32803"/>
                  <a:pt x="987182" y="243411"/>
                  <a:pt x="1043274" y="262461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: 図形 1399">
            <a:extLst>
              <a:ext uri="{FF2B5EF4-FFF2-40B4-BE49-F238E27FC236}">
                <a16:creationId xmlns:a16="http://schemas.microsoft.com/office/drawing/2014/main" id="{890B577F-E3A3-4BED-BC75-99EEACBF5773}"/>
              </a:ext>
            </a:extLst>
          </p:cNvPr>
          <p:cNvSpPr/>
          <p:nvPr/>
        </p:nvSpPr>
        <p:spPr>
          <a:xfrm>
            <a:off x="4252312" y="1560222"/>
            <a:ext cx="1253702" cy="1477048"/>
          </a:xfrm>
          <a:custGeom>
            <a:avLst/>
            <a:gdLst>
              <a:gd name="connsiteX0" fmla="*/ 14888 w 1253702"/>
              <a:gd name="connsiteY0" fmla="*/ 395578 h 1477048"/>
              <a:gd name="connsiteX1" fmla="*/ 97438 w 1253702"/>
              <a:gd name="connsiteY1" fmla="*/ 344778 h 1477048"/>
              <a:gd name="connsiteX2" fmla="*/ 332388 w 1253702"/>
              <a:gd name="connsiteY2" fmla="*/ 1878 h 1477048"/>
              <a:gd name="connsiteX3" fmla="*/ 1094388 w 1253702"/>
              <a:gd name="connsiteY3" fmla="*/ 516228 h 1477048"/>
              <a:gd name="connsiteX4" fmla="*/ 1081688 w 1253702"/>
              <a:gd name="connsiteY4" fmla="*/ 503528 h 1477048"/>
              <a:gd name="connsiteX5" fmla="*/ 1253138 w 1253702"/>
              <a:gd name="connsiteY5" fmla="*/ 821028 h 1477048"/>
              <a:gd name="connsiteX6" fmla="*/ 1138838 w 1253702"/>
              <a:gd name="connsiteY6" fmla="*/ 1468728 h 1477048"/>
              <a:gd name="connsiteX7" fmla="*/ 1253138 w 1253702"/>
              <a:gd name="connsiteY7" fmla="*/ 1157578 h 1477048"/>
              <a:gd name="connsiteX8" fmla="*/ 1183288 w 1253702"/>
              <a:gd name="connsiteY8" fmla="*/ 713078 h 1477048"/>
              <a:gd name="connsiteX9" fmla="*/ 1195988 w 1253702"/>
              <a:gd name="connsiteY9" fmla="*/ 948028 h 1477048"/>
              <a:gd name="connsiteX10" fmla="*/ 1119788 w 1253702"/>
              <a:gd name="connsiteY10" fmla="*/ 662278 h 1477048"/>
              <a:gd name="connsiteX11" fmla="*/ 954688 w 1253702"/>
              <a:gd name="connsiteY11" fmla="*/ 452728 h 1477048"/>
              <a:gd name="connsiteX12" fmla="*/ 986438 w 1253702"/>
              <a:gd name="connsiteY12" fmla="*/ 567028 h 1477048"/>
              <a:gd name="connsiteX13" fmla="*/ 719738 w 1253702"/>
              <a:gd name="connsiteY13" fmla="*/ 357478 h 1477048"/>
              <a:gd name="connsiteX14" fmla="*/ 783238 w 1253702"/>
              <a:gd name="connsiteY14" fmla="*/ 332078 h 1477048"/>
              <a:gd name="connsiteX15" fmla="*/ 383188 w 1253702"/>
              <a:gd name="connsiteY15" fmla="*/ 135228 h 1477048"/>
              <a:gd name="connsiteX16" fmla="*/ 14888 w 1253702"/>
              <a:gd name="connsiteY16" fmla="*/ 395578 h 147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53702" h="1477048">
                <a:moveTo>
                  <a:pt x="14888" y="395578"/>
                </a:moveTo>
                <a:cubicBezTo>
                  <a:pt x="-32737" y="430503"/>
                  <a:pt x="44521" y="410395"/>
                  <a:pt x="97438" y="344778"/>
                </a:cubicBezTo>
                <a:cubicBezTo>
                  <a:pt x="150355" y="279161"/>
                  <a:pt x="166230" y="-26697"/>
                  <a:pt x="332388" y="1878"/>
                </a:cubicBezTo>
                <a:cubicBezTo>
                  <a:pt x="498546" y="30453"/>
                  <a:pt x="969505" y="432620"/>
                  <a:pt x="1094388" y="516228"/>
                </a:cubicBezTo>
                <a:cubicBezTo>
                  <a:pt x="1219271" y="599836"/>
                  <a:pt x="1055230" y="452728"/>
                  <a:pt x="1081688" y="503528"/>
                </a:cubicBezTo>
                <a:cubicBezTo>
                  <a:pt x="1108146" y="554328"/>
                  <a:pt x="1243613" y="660161"/>
                  <a:pt x="1253138" y="821028"/>
                </a:cubicBezTo>
                <a:cubicBezTo>
                  <a:pt x="1262663" y="981895"/>
                  <a:pt x="1138838" y="1412636"/>
                  <a:pt x="1138838" y="1468728"/>
                </a:cubicBezTo>
                <a:cubicBezTo>
                  <a:pt x="1138838" y="1524820"/>
                  <a:pt x="1245730" y="1283520"/>
                  <a:pt x="1253138" y="1157578"/>
                </a:cubicBezTo>
                <a:cubicBezTo>
                  <a:pt x="1260546" y="1031636"/>
                  <a:pt x="1192813" y="748003"/>
                  <a:pt x="1183288" y="713078"/>
                </a:cubicBezTo>
                <a:cubicBezTo>
                  <a:pt x="1173763" y="678153"/>
                  <a:pt x="1206571" y="956495"/>
                  <a:pt x="1195988" y="948028"/>
                </a:cubicBezTo>
                <a:cubicBezTo>
                  <a:pt x="1185405" y="939561"/>
                  <a:pt x="1160005" y="744828"/>
                  <a:pt x="1119788" y="662278"/>
                </a:cubicBezTo>
                <a:cubicBezTo>
                  <a:pt x="1079571" y="579728"/>
                  <a:pt x="976913" y="468603"/>
                  <a:pt x="954688" y="452728"/>
                </a:cubicBezTo>
                <a:cubicBezTo>
                  <a:pt x="932463" y="436853"/>
                  <a:pt x="1025596" y="582903"/>
                  <a:pt x="986438" y="567028"/>
                </a:cubicBezTo>
                <a:cubicBezTo>
                  <a:pt x="947280" y="551153"/>
                  <a:pt x="753605" y="396636"/>
                  <a:pt x="719738" y="357478"/>
                </a:cubicBezTo>
                <a:cubicBezTo>
                  <a:pt x="685871" y="318320"/>
                  <a:pt x="839330" y="369120"/>
                  <a:pt x="783238" y="332078"/>
                </a:cubicBezTo>
                <a:cubicBezTo>
                  <a:pt x="727146" y="295036"/>
                  <a:pt x="505955" y="126761"/>
                  <a:pt x="383188" y="135228"/>
                </a:cubicBezTo>
                <a:cubicBezTo>
                  <a:pt x="260421" y="143695"/>
                  <a:pt x="62513" y="360653"/>
                  <a:pt x="14888" y="395578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: 図形 1400">
            <a:extLst>
              <a:ext uri="{FF2B5EF4-FFF2-40B4-BE49-F238E27FC236}">
                <a16:creationId xmlns:a16="http://schemas.microsoft.com/office/drawing/2014/main" id="{9FEFBE11-DEC5-4B8F-AA11-F80EECC2743E}"/>
              </a:ext>
            </a:extLst>
          </p:cNvPr>
          <p:cNvSpPr/>
          <p:nvPr/>
        </p:nvSpPr>
        <p:spPr>
          <a:xfrm>
            <a:off x="5547956" y="2717392"/>
            <a:ext cx="366717" cy="636101"/>
          </a:xfrm>
          <a:custGeom>
            <a:avLst/>
            <a:gdLst>
              <a:gd name="connsiteX0" fmla="*/ 1944 w 366717"/>
              <a:gd name="connsiteY0" fmla="*/ 408 h 636101"/>
              <a:gd name="connsiteX1" fmla="*/ 357544 w 366717"/>
              <a:gd name="connsiteY1" fmla="*/ 222658 h 636101"/>
              <a:gd name="connsiteX2" fmla="*/ 262294 w 366717"/>
              <a:gd name="connsiteY2" fmla="*/ 635408 h 636101"/>
              <a:gd name="connsiteX3" fmla="*/ 268644 w 366717"/>
              <a:gd name="connsiteY3" fmla="*/ 311558 h 636101"/>
              <a:gd name="connsiteX4" fmla="*/ 281344 w 366717"/>
              <a:gd name="connsiteY4" fmla="*/ 635408 h 636101"/>
              <a:gd name="connsiteX5" fmla="*/ 268644 w 366717"/>
              <a:gd name="connsiteY5" fmla="*/ 394108 h 636101"/>
              <a:gd name="connsiteX6" fmla="*/ 217844 w 366717"/>
              <a:gd name="connsiteY6" fmla="*/ 273458 h 636101"/>
              <a:gd name="connsiteX7" fmla="*/ 1944 w 366717"/>
              <a:gd name="connsiteY7" fmla="*/ 408 h 636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6717" h="636101">
                <a:moveTo>
                  <a:pt x="1944" y="408"/>
                </a:moveTo>
                <a:cubicBezTo>
                  <a:pt x="25227" y="-8059"/>
                  <a:pt x="314152" y="116825"/>
                  <a:pt x="357544" y="222658"/>
                </a:cubicBezTo>
                <a:cubicBezTo>
                  <a:pt x="400936" y="328491"/>
                  <a:pt x="277111" y="620591"/>
                  <a:pt x="262294" y="635408"/>
                </a:cubicBezTo>
                <a:cubicBezTo>
                  <a:pt x="247477" y="650225"/>
                  <a:pt x="265469" y="311558"/>
                  <a:pt x="268644" y="311558"/>
                </a:cubicBezTo>
                <a:cubicBezTo>
                  <a:pt x="271819" y="311558"/>
                  <a:pt x="281344" y="621650"/>
                  <a:pt x="281344" y="635408"/>
                </a:cubicBezTo>
                <a:cubicBezTo>
                  <a:pt x="281344" y="649166"/>
                  <a:pt x="279227" y="454433"/>
                  <a:pt x="268644" y="394108"/>
                </a:cubicBezTo>
                <a:cubicBezTo>
                  <a:pt x="258061" y="333783"/>
                  <a:pt x="264411" y="342250"/>
                  <a:pt x="217844" y="273458"/>
                </a:cubicBezTo>
                <a:cubicBezTo>
                  <a:pt x="171277" y="204666"/>
                  <a:pt x="-21339" y="8875"/>
                  <a:pt x="1944" y="408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: 図形 1401">
            <a:extLst>
              <a:ext uri="{FF2B5EF4-FFF2-40B4-BE49-F238E27FC236}">
                <a16:creationId xmlns:a16="http://schemas.microsoft.com/office/drawing/2014/main" id="{CA84300D-1E0E-4188-923C-0B838682D73A}"/>
              </a:ext>
            </a:extLst>
          </p:cNvPr>
          <p:cNvSpPr/>
          <p:nvPr/>
        </p:nvSpPr>
        <p:spPr>
          <a:xfrm>
            <a:off x="1790724" y="3835076"/>
            <a:ext cx="1869534" cy="385514"/>
          </a:xfrm>
          <a:custGeom>
            <a:avLst/>
            <a:gdLst>
              <a:gd name="connsiteX0" fmla="*/ 1828776 w 1869534"/>
              <a:gd name="connsiteY0" fmla="*/ 82874 h 385514"/>
              <a:gd name="connsiteX1" fmla="*/ 1777976 w 1869534"/>
              <a:gd name="connsiteY1" fmla="*/ 82874 h 385514"/>
              <a:gd name="connsiteX2" fmla="*/ 1022326 w 1869534"/>
              <a:gd name="connsiteY2" fmla="*/ 13024 h 385514"/>
              <a:gd name="connsiteX3" fmla="*/ 6326 w 1869534"/>
              <a:gd name="connsiteY3" fmla="*/ 381324 h 385514"/>
              <a:gd name="connsiteX4" fmla="*/ 577826 w 1869534"/>
              <a:gd name="connsiteY4" fmla="*/ 216224 h 385514"/>
              <a:gd name="connsiteX5" fmla="*/ 279376 w 1869534"/>
              <a:gd name="connsiteY5" fmla="*/ 279724 h 385514"/>
              <a:gd name="connsiteX6" fmla="*/ 317476 w 1869534"/>
              <a:gd name="connsiteY6" fmla="*/ 298774 h 385514"/>
              <a:gd name="connsiteX7" fmla="*/ 1028676 w 1869534"/>
              <a:gd name="connsiteY7" fmla="*/ 57474 h 385514"/>
              <a:gd name="connsiteX8" fmla="*/ 755626 w 1869534"/>
              <a:gd name="connsiteY8" fmla="*/ 101924 h 385514"/>
              <a:gd name="connsiteX9" fmla="*/ 628626 w 1869534"/>
              <a:gd name="connsiteY9" fmla="*/ 216224 h 385514"/>
              <a:gd name="connsiteX10" fmla="*/ 1085826 w 1869534"/>
              <a:gd name="connsiteY10" fmla="*/ 63824 h 385514"/>
              <a:gd name="connsiteX11" fmla="*/ 1828776 w 1869534"/>
              <a:gd name="connsiteY11" fmla="*/ 82874 h 385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69534" h="385514">
                <a:moveTo>
                  <a:pt x="1828776" y="82874"/>
                </a:moveTo>
                <a:cubicBezTo>
                  <a:pt x="1944134" y="86049"/>
                  <a:pt x="1777976" y="82874"/>
                  <a:pt x="1777976" y="82874"/>
                </a:cubicBezTo>
                <a:cubicBezTo>
                  <a:pt x="1643568" y="71232"/>
                  <a:pt x="1317601" y="-36718"/>
                  <a:pt x="1022326" y="13024"/>
                </a:cubicBezTo>
                <a:cubicBezTo>
                  <a:pt x="727051" y="62766"/>
                  <a:pt x="80409" y="347457"/>
                  <a:pt x="6326" y="381324"/>
                </a:cubicBezTo>
                <a:cubicBezTo>
                  <a:pt x="-67757" y="415191"/>
                  <a:pt x="532318" y="233157"/>
                  <a:pt x="577826" y="216224"/>
                </a:cubicBezTo>
                <a:cubicBezTo>
                  <a:pt x="623334" y="199291"/>
                  <a:pt x="322768" y="265966"/>
                  <a:pt x="279376" y="279724"/>
                </a:cubicBezTo>
                <a:cubicBezTo>
                  <a:pt x="235984" y="293482"/>
                  <a:pt x="192593" y="335816"/>
                  <a:pt x="317476" y="298774"/>
                </a:cubicBezTo>
                <a:cubicBezTo>
                  <a:pt x="442359" y="261732"/>
                  <a:pt x="955651" y="90282"/>
                  <a:pt x="1028676" y="57474"/>
                </a:cubicBezTo>
                <a:cubicBezTo>
                  <a:pt x="1101701" y="24666"/>
                  <a:pt x="822301" y="75466"/>
                  <a:pt x="755626" y="101924"/>
                </a:cubicBezTo>
                <a:cubicBezTo>
                  <a:pt x="688951" y="128382"/>
                  <a:pt x="573593" y="222574"/>
                  <a:pt x="628626" y="216224"/>
                </a:cubicBezTo>
                <a:cubicBezTo>
                  <a:pt x="683659" y="209874"/>
                  <a:pt x="887918" y="83932"/>
                  <a:pt x="1085826" y="63824"/>
                </a:cubicBezTo>
                <a:cubicBezTo>
                  <a:pt x="1283734" y="43716"/>
                  <a:pt x="1713418" y="79699"/>
                  <a:pt x="1828776" y="82874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: 図形 1402">
            <a:extLst>
              <a:ext uri="{FF2B5EF4-FFF2-40B4-BE49-F238E27FC236}">
                <a16:creationId xmlns:a16="http://schemas.microsoft.com/office/drawing/2014/main" id="{31BC6095-8CB0-4A91-8544-06A2A33EDF88}"/>
              </a:ext>
            </a:extLst>
          </p:cNvPr>
          <p:cNvSpPr/>
          <p:nvPr/>
        </p:nvSpPr>
        <p:spPr>
          <a:xfrm>
            <a:off x="3478042" y="4080145"/>
            <a:ext cx="401966" cy="556500"/>
          </a:xfrm>
          <a:custGeom>
            <a:avLst/>
            <a:gdLst>
              <a:gd name="connsiteX0" fmla="*/ 338308 w 401966"/>
              <a:gd name="connsiteY0" fmla="*/ 2905 h 556500"/>
              <a:gd name="connsiteX1" fmla="*/ 65258 w 401966"/>
              <a:gd name="connsiteY1" fmla="*/ 307705 h 556500"/>
              <a:gd name="connsiteX2" fmla="*/ 401808 w 401966"/>
              <a:gd name="connsiteY2" fmla="*/ 79105 h 556500"/>
              <a:gd name="connsiteX3" fmla="*/ 14458 w 401966"/>
              <a:gd name="connsiteY3" fmla="*/ 466455 h 556500"/>
              <a:gd name="connsiteX4" fmla="*/ 77958 w 401966"/>
              <a:gd name="connsiteY4" fmla="*/ 472805 h 556500"/>
              <a:gd name="connsiteX5" fmla="*/ 33508 w 401966"/>
              <a:gd name="connsiteY5" fmla="*/ 529955 h 556500"/>
              <a:gd name="connsiteX6" fmla="*/ 338308 w 401966"/>
              <a:gd name="connsiteY6" fmla="*/ 2905 h 55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1966" h="556500">
                <a:moveTo>
                  <a:pt x="338308" y="2905"/>
                </a:moveTo>
                <a:cubicBezTo>
                  <a:pt x="343600" y="-34137"/>
                  <a:pt x="54675" y="295005"/>
                  <a:pt x="65258" y="307705"/>
                </a:cubicBezTo>
                <a:cubicBezTo>
                  <a:pt x="75841" y="320405"/>
                  <a:pt x="410275" y="52647"/>
                  <a:pt x="401808" y="79105"/>
                </a:cubicBezTo>
                <a:cubicBezTo>
                  <a:pt x="393341" y="105563"/>
                  <a:pt x="68433" y="400838"/>
                  <a:pt x="14458" y="466455"/>
                </a:cubicBezTo>
                <a:cubicBezTo>
                  <a:pt x="-39517" y="532072"/>
                  <a:pt x="74783" y="462222"/>
                  <a:pt x="77958" y="472805"/>
                </a:cubicBezTo>
                <a:cubicBezTo>
                  <a:pt x="81133" y="483388"/>
                  <a:pt x="-6709" y="610388"/>
                  <a:pt x="33508" y="529955"/>
                </a:cubicBezTo>
                <a:cubicBezTo>
                  <a:pt x="73725" y="449522"/>
                  <a:pt x="333016" y="39947"/>
                  <a:pt x="338308" y="2905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: 図形 1403">
            <a:extLst>
              <a:ext uri="{FF2B5EF4-FFF2-40B4-BE49-F238E27FC236}">
                <a16:creationId xmlns:a16="http://schemas.microsoft.com/office/drawing/2014/main" id="{66AB08C2-200F-4D9C-B66A-F2070DF9211C}"/>
              </a:ext>
            </a:extLst>
          </p:cNvPr>
          <p:cNvSpPr/>
          <p:nvPr/>
        </p:nvSpPr>
        <p:spPr>
          <a:xfrm>
            <a:off x="1317742" y="4162585"/>
            <a:ext cx="2084310" cy="983075"/>
          </a:xfrm>
          <a:custGeom>
            <a:avLst/>
            <a:gdLst>
              <a:gd name="connsiteX0" fmla="*/ 2060458 w 2084310"/>
              <a:gd name="connsiteY0" fmla="*/ 9365 h 983075"/>
              <a:gd name="connsiteX1" fmla="*/ 1946158 w 2084310"/>
              <a:gd name="connsiteY1" fmla="*/ 66515 h 983075"/>
              <a:gd name="connsiteX2" fmla="*/ 263408 w 2084310"/>
              <a:gd name="connsiteY2" fmla="*/ 822165 h 983075"/>
              <a:gd name="connsiteX3" fmla="*/ 536458 w 2084310"/>
              <a:gd name="connsiteY3" fmla="*/ 739615 h 983075"/>
              <a:gd name="connsiteX4" fmla="*/ 15758 w 2084310"/>
              <a:gd name="connsiteY4" fmla="*/ 974565 h 983075"/>
              <a:gd name="connsiteX5" fmla="*/ 1254008 w 2084310"/>
              <a:gd name="connsiteY5" fmla="*/ 384015 h 983075"/>
              <a:gd name="connsiteX6" fmla="*/ 2060458 w 2084310"/>
              <a:gd name="connsiteY6" fmla="*/ 9365 h 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4310" h="983075">
                <a:moveTo>
                  <a:pt x="2060458" y="9365"/>
                </a:moveTo>
                <a:cubicBezTo>
                  <a:pt x="2153062" y="-29794"/>
                  <a:pt x="1946158" y="66515"/>
                  <a:pt x="1946158" y="66515"/>
                </a:cubicBezTo>
                <a:lnTo>
                  <a:pt x="263408" y="822165"/>
                </a:lnTo>
                <a:cubicBezTo>
                  <a:pt x="28458" y="934348"/>
                  <a:pt x="577733" y="714215"/>
                  <a:pt x="536458" y="739615"/>
                </a:cubicBezTo>
                <a:cubicBezTo>
                  <a:pt x="495183" y="765015"/>
                  <a:pt x="-103834" y="1033832"/>
                  <a:pt x="15758" y="974565"/>
                </a:cubicBezTo>
                <a:cubicBezTo>
                  <a:pt x="135350" y="915298"/>
                  <a:pt x="1254008" y="384015"/>
                  <a:pt x="1254008" y="384015"/>
                </a:cubicBezTo>
                <a:lnTo>
                  <a:pt x="2060458" y="9365"/>
                </a:ln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: 図形 1404">
            <a:extLst>
              <a:ext uri="{FF2B5EF4-FFF2-40B4-BE49-F238E27FC236}">
                <a16:creationId xmlns:a16="http://schemas.microsoft.com/office/drawing/2014/main" id="{93541107-3E03-49EB-A6CD-19DBE408A902}"/>
              </a:ext>
            </a:extLst>
          </p:cNvPr>
          <p:cNvSpPr/>
          <p:nvPr/>
        </p:nvSpPr>
        <p:spPr>
          <a:xfrm>
            <a:off x="5260181" y="3587726"/>
            <a:ext cx="903279" cy="934221"/>
          </a:xfrm>
          <a:custGeom>
            <a:avLst/>
            <a:gdLst>
              <a:gd name="connsiteX0" fmla="*/ 23019 w 903279"/>
              <a:gd name="connsiteY0" fmla="*/ 393724 h 934221"/>
              <a:gd name="connsiteX1" fmla="*/ 111919 w 903279"/>
              <a:gd name="connsiteY1" fmla="*/ 355624 h 934221"/>
              <a:gd name="connsiteX2" fmla="*/ 435769 w 903279"/>
              <a:gd name="connsiteY2" fmla="*/ 24 h 934221"/>
              <a:gd name="connsiteX3" fmla="*/ 277019 w 903279"/>
              <a:gd name="connsiteY3" fmla="*/ 336574 h 934221"/>
              <a:gd name="connsiteX4" fmla="*/ 473869 w 903279"/>
              <a:gd name="connsiteY4" fmla="*/ 196874 h 934221"/>
              <a:gd name="connsiteX5" fmla="*/ 359569 w 903279"/>
              <a:gd name="connsiteY5" fmla="*/ 781074 h 934221"/>
              <a:gd name="connsiteX6" fmla="*/ 873919 w 903279"/>
              <a:gd name="connsiteY6" fmla="*/ 679474 h 934221"/>
              <a:gd name="connsiteX7" fmla="*/ 765969 w 903279"/>
              <a:gd name="connsiteY7" fmla="*/ 717574 h 934221"/>
              <a:gd name="connsiteX8" fmla="*/ 150019 w 903279"/>
              <a:gd name="connsiteY8" fmla="*/ 869974 h 934221"/>
              <a:gd name="connsiteX9" fmla="*/ 480219 w 903279"/>
              <a:gd name="connsiteY9" fmla="*/ 831874 h 934221"/>
              <a:gd name="connsiteX10" fmla="*/ 499269 w 903279"/>
              <a:gd name="connsiteY10" fmla="*/ 933474 h 934221"/>
              <a:gd name="connsiteX11" fmla="*/ 315119 w 903279"/>
              <a:gd name="connsiteY11" fmla="*/ 876324 h 934221"/>
              <a:gd name="connsiteX12" fmla="*/ 194469 w 903279"/>
              <a:gd name="connsiteY12" fmla="*/ 844574 h 934221"/>
              <a:gd name="connsiteX13" fmla="*/ 499269 w 903279"/>
              <a:gd name="connsiteY13" fmla="*/ 69874 h 934221"/>
              <a:gd name="connsiteX14" fmla="*/ 23019 w 903279"/>
              <a:gd name="connsiteY14" fmla="*/ 393724 h 934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03279" h="934221">
                <a:moveTo>
                  <a:pt x="23019" y="393724"/>
                </a:moveTo>
                <a:cubicBezTo>
                  <a:pt x="-41539" y="441349"/>
                  <a:pt x="43127" y="421241"/>
                  <a:pt x="111919" y="355624"/>
                </a:cubicBezTo>
                <a:cubicBezTo>
                  <a:pt x="180711" y="290007"/>
                  <a:pt x="408252" y="3199"/>
                  <a:pt x="435769" y="24"/>
                </a:cubicBezTo>
                <a:cubicBezTo>
                  <a:pt x="463286" y="-3151"/>
                  <a:pt x="270669" y="303766"/>
                  <a:pt x="277019" y="336574"/>
                </a:cubicBezTo>
                <a:cubicBezTo>
                  <a:pt x="283369" y="369382"/>
                  <a:pt x="460111" y="122791"/>
                  <a:pt x="473869" y="196874"/>
                </a:cubicBezTo>
                <a:cubicBezTo>
                  <a:pt x="487627" y="270957"/>
                  <a:pt x="292894" y="700641"/>
                  <a:pt x="359569" y="781074"/>
                </a:cubicBezTo>
                <a:cubicBezTo>
                  <a:pt x="426244" y="861507"/>
                  <a:pt x="806186" y="690057"/>
                  <a:pt x="873919" y="679474"/>
                </a:cubicBezTo>
                <a:cubicBezTo>
                  <a:pt x="941652" y="668891"/>
                  <a:pt x="886619" y="685824"/>
                  <a:pt x="765969" y="717574"/>
                </a:cubicBezTo>
                <a:cubicBezTo>
                  <a:pt x="645319" y="749324"/>
                  <a:pt x="197644" y="850924"/>
                  <a:pt x="150019" y="869974"/>
                </a:cubicBezTo>
                <a:cubicBezTo>
                  <a:pt x="102394" y="889024"/>
                  <a:pt x="422011" y="821291"/>
                  <a:pt x="480219" y="831874"/>
                </a:cubicBezTo>
                <a:cubicBezTo>
                  <a:pt x="538427" y="842457"/>
                  <a:pt x="526786" y="926066"/>
                  <a:pt x="499269" y="933474"/>
                </a:cubicBezTo>
                <a:cubicBezTo>
                  <a:pt x="471752" y="940882"/>
                  <a:pt x="365919" y="891141"/>
                  <a:pt x="315119" y="876324"/>
                </a:cubicBezTo>
                <a:cubicBezTo>
                  <a:pt x="264319" y="861507"/>
                  <a:pt x="163777" y="978982"/>
                  <a:pt x="194469" y="844574"/>
                </a:cubicBezTo>
                <a:cubicBezTo>
                  <a:pt x="225161" y="710166"/>
                  <a:pt x="527844" y="141841"/>
                  <a:pt x="499269" y="69874"/>
                </a:cubicBezTo>
                <a:cubicBezTo>
                  <a:pt x="470694" y="-2093"/>
                  <a:pt x="87577" y="346099"/>
                  <a:pt x="23019" y="393724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: 図形 1405">
            <a:extLst>
              <a:ext uri="{FF2B5EF4-FFF2-40B4-BE49-F238E27FC236}">
                <a16:creationId xmlns:a16="http://schemas.microsoft.com/office/drawing/2014/main" id="{99105ACB-810E-4673-9C5B-A97BCAA1C648}"/>
              </a:ext>
            </a:extLst>
          </p:cNvPr>
          <p:cNvSpPr/>
          <p:nvPr/>
        </p:nvSpPr>
        <p:spPr>
          <a:xfrm>
            <a:off x="6611570" y="6619758"/>
            <a:ext cx="1541936" cy="431845"/>
          </a:xfrm>
          <a:custGeom>
            <a:avLst/>
            <a:gdLst>
              <a:gd name="connsiteX0" fmla="*/ 30530 w 1541936"/>
              <a:gd name="connsiteY0" fmla="*/ 15992 h 431845"/>
              <a:gd name="connsiteX1" fmla="*/ 163880 w 1541936"/>
              <a:gd name="connsiteY1" fmla="*/ 15992 h 431845"/>
              <a:gd name="connsiteX2" fmla="*/ 767130 w 1541936"/>
              <a:gd name="connsiteY2" fmla="*/ 35042 h 431845"/>
              <a:gd name="connsiteX3" fmla="*/ 214680 w 1541936"/>
              <a:gd name="connsiteY3" fmla="*/ 187442 h 431845"/>
              <a:gd name="connsiteX4" fmla="*/ 1541830 w 1541936"/>
              <a:gd name="connsiteY4" fmla="*/ 422392 h 431845"/>
              <a:gd name="connsiteX5" fmla="*/ 290880 w 1541936"/>
              <a:gd name="connsiteY5" fmla="*/ 384292 h 431845"/>
              <a:gd name="connsiteX6" fmla="*/ 754430 w 1541936"/>
              <a:gd name="connsiteY6" fmla="*/ 371592 h 431845"/>
              <a:gd name="connsiteX7" fmla="*/ 195630 w 1541936"/>
              <a:gd name="connsiteY7" fmla="*/ 358892 h 431845"/>
              <a:gd name="connsiteX8" fmla="*/ 690930 w 1541936"/>
              <a:gd name="connsiteY8" fmla="*/ 358892 h 431845"/>
              <a:gd name="connsiteX9" fmla="*/ 144830 w 1541936"/>
              <a:gd name="connsiteY9" fmla="*/ 250942 h 431845"/>
              <a:gd name="connsiteX10" fmla="*/ 856030 w 1541936"/>
              <a:gd name="connsiteY10" fmla="*/ 231892 h 431845"/>
              <a:gd name="connsiteX11" fmla="*/ 30530 w 1541936"/>
              <a:gd name="connsiteY11" fmla="*/ 15992 h 431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41936" h="431845">
                <a:moveTo>
                  <a:pt x="30530" y="15992"/>
                </a:moveTo>
                <a:cubicBezTo>
                  <a:pt x="-84828" y="-19991"/>
                  <a:pt x="163880" y="15992"/>
                  <a:pt x="163880" y="15992"/>
                </a:cubicBezTo>
                <a:cubicBezTo>
                  <a:pt x="286647" y="19167"/>
                  <a:pt x="758663" y="6467"/>
                  <a:pt x="767130" y="35042"/>
                </a:cubicBezTo>
                <a:cubicBezTo>
                  <a:pt x="775597" y="63617"/>
                  <a:pt x="85563" y="122884"/>
                  <a:pt x="214680" y="187442"/>
                </a:cubicBezTo>
                <a:cubicBezTo>
                  <a:pt x="343797" y="252000"/>
                  <a:pt x="1529130" y="389584"/>
                  <a:pt x="1541830" y="422392"/>
                </a:cubicBezTo>
                <a:cubicBezTo>
                  <a:pt x="1554530" y="455200"/>
                  <a:pt x="422113" y="392759"/>
                  <a:pt x="290880" y="384292"/>
                </a:cubicBezTo>
                <a:cubicBezTo>
                  <a:pt x="159647" y="375825"/>
                  <a:pt x="770305" y="375825"/>
                  <a:pt x="754430" y="371592"/>
                </a:cubicBezTo>
                <a:cubicBezTo>
                  <a:pt x="738555" y="367359"/>
                  <a:pt x="206213" y="361009"/>
                  <a:pt x="195630" y="358892"/>
                </a:cubicBezTo>
                <a:cubicBezTo>
                  <a:pt x="185047" y="356775"/>
                  <a:pt x="699397" y="376884"/>
                  <a:pt x="690930" y="358892"/>
                </a:cubicBezTo>
                <a:cubicBezTo>
                  <a:pt x="682463" y="340900"/>
                  <a:pt x="117313" y="272109"/>
                  <a:pt x="144830" y="250942"/>
                </a:cubicBezTo>
                <a:cubicBezTo>
                  <a:pt x="172347" y="229775"/>
                  <a:pt x="872963" y="266817"/>
                  <a:pt x="856030" y="231892"/>
                </a:cubicBezTo>
                <a:cubicBezTo>
                  <a:pt x="839097" y="196967"/>
                  <a:pt x="145888" y="51975"/>
                  <a:pt x="30530" y="15992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: 図形 1406">
            <a:extLst>
              <a:ext uri="{FF2B5EF4-FFF2-40B4-BE49-F238E27FC236}">
                <a16:creationId xmlns:a16="http://schemas.microsoft.com/office/drawing/2014/main" id="{7FB0B985-8704-4D4B-9039-CFE7251B532C}"/>
              </a:ext>
            </a:extLst>
          </p:cNvPr>
          <p:cNvSpPr/>
          <p:nvPr/>
        </p:nvSpPr>
        <p:spPr>
          <a:xfrm>
            <a:off x="6595025" y="6956896"/>
            <a:ext cx="1471308" cy="1082206"/>
          </a:xfrm>
          <a:custGeom>
            <a:avLst/>
            <a:gdLst>
              <a:gd name="connsiteX0" fmla="*/ 53425 w 1471308"/>
              <a:gd name="connsiteY0" fmla="*/ 21754 h 1082206"/>
              <a:gd name="connsiteX1" fmla="*/ 167725 w 1471308"/>
              <a:gd name="connsiteY1" fmla="*/ 85254 h 1082206"/>
              <a:gd name="connsiteX2" fmla="*/ 1139275 w 1471308"/>
              <a:gd name="connsiteY2" fmla="*/ 390054 h 1082206"/>
              <a:gd name="connsiteX3" fmla="*/ 796375 w 1471308"/>
              <a:gd name="connsiteY3" fmla="*/ 377354 h 1082206"/>
              <a:gd name="connsiteX4" fmla="*/ 1120225 w 1471308"/>
              <a:gd name="connsiteY4" fmla="*/ 529754 h 1082206"/>
              <a:gd name="connsiteX5" fmla="*/ 713825 w 1471308"/>
              <a:gd name="connsiteY5" fmla="*/ 536104 h 1082206"/>
              <a:gd name="connsiteX6" fmla="*/ 1469475 w 1471308"/>
              <a:gd name="connsiteY6" fmla="*/ 732954 h 1082206"/>
              <a:gd name="connsiteX7" fmla="*/ 453475 w 1471308"/>
              <a:gd name="connsiteY7" fmla="*/ 694854 h 1082206"/>
              <a:gd name="connsiteX8" fmla="*/ 1259925 w 1471308"/>
              <a:gd name="connsiteY8" fmla="*/ 1082204 h 1082206"/>
              <a:gd name="connsiteX9" fmla="*/ 155025 w 1471308"/>
              <a:gd name="connsiteY9" fmla="*/ 688504 h 1082206"/>
              <a:gd name="connsiteX10" fmla="*/ 713825 w 1471308"/>
              <a:gd name="connsiteY10" fmla="*/ 885354 h 1082206"/>
              <a:gd name="connsiteX11" fmla="*/ 180425 w 1471308"/>
              <a:gd name="connsiteY11" fmla="*/ 612304 h 1082206"/>
              <a:gd name="connsiteX12" fmla="*/ 301075 w 1471308"/>
              <a:gd name="connsiteY12" fmla="*/ 625004 h 1082206"/>
              <a:gd name="connsiteX13" fmla="*/ 243925 w 1471308"/>
              <a:gd name="connsiteY13" fmla="*/ 529754 h 1082206"/>
              <a:gd name="connsiteX14" fmla="*/ 631275 w 1471308"/>
              <a:gd name="connsiteY14" fmla="*/ 510704 h 1082206"/>
              <a:gd name="connsiteX15" fmla="*/ 47075 w 1471308"/>
              <a:gd name="connsiteY15" fmla="*/ 326554 h 1082206"/>
              <a:gd name="connsiteX16" fmla="*/ 231225 w 1471308"/>
              <a:gd name="connsiteY16" fmla="*/ 358304 h 1082206"/>
              <a:gd name="connsiteX17" fmla="*/ 59775 w 1471308"/>
              <a:gd name="connsiteY17" fmla="*/ 294804 h 1082206"/>
              <a:gd name="connsiteX18" fmla="*/ 739225 w 1471308"/>
              <a:gd name="connsiteY18" fmla="*/ 409104 h 1082206"/>
              <a:gd name="connsiteX19" fmla="*/ 53425 w 1471308"/>
              <a:gd name="connsiteY19" fmla="*/ 21754 h 108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471308" h="1082206">
                <a:moveTo>
                  <a:pt x="53425" y="21754"/>
                </a:moveTo>
                <a:cubicBezTo>
                  <a:pt x="-41825" y="-32221"/>
                  <a:pt x="-13250" y="23871"/>
                  <a:pt x="167725" y="85254"/>
                </a:cubicBezTo>
                <a:cubicBezTo>
                  <a:pt x="348700" y="146637"/>
                  <a:pt x="1034500" y="341371"/>
                  <a:pt x="1139275" y="390054"/>
                </a:cubicBezTo>
                <a:cubicBezTo>
                  <a:pt x="1244050" y="438737"/>
                  <a:pt x="799550" y="354071"/>
                  <a:pt x="796375" y="377354"/>
                </a:cubicBezTo>
                <a:cubicBezTo>
                  <a:pt x="793200" y="400637"/>
                  <a:pt x="1133983" y="503296"/>
                  <a:pt x="1120225" y="529754"/>
                </a:cubicBezTo>
                <a:cubicBezTo>
                  <a:pt x="1106467" y="556212"/>
                  <a:pt x="655617" y="502237"/>
                  <a:pt x="713825" y="536104"/>
                </a:cubicBezTo>
                <a:cubicBezTo>
                  <a:pt x="772033" y="569971"/>
                  <a:pt x="1512867" y="706496"/>
                  <a:pt x="1469475" y="732954"/>
                </a:cubicBezTo>
                <a:cubicBezTo>
                  <a:pt x="1426083" y="759412"/>
                  <a:pt x="488400" y="636646"/>
                  <a:pt x="453475" y="694854"/>
                </a:cubicBezTo>
                <a:cubicBezTo>
                  <a:pt x="418550" y="753062"/>
                  <a:pt x="1309667" y="1083262"/>
                  <a:pt x="1259925" y="1082204"/>
                </a:cubicBezTo>
                <a:cubicBezTo>
                  <a:pt x="1210183" y="1081146"/>
                  <a:pt x="246041" y="721312"/>
                  <a:pt x="155025" y="688504"/>
                </a:cubicBezTo>
                <a:cubicBezTo>
                  <a:pt x="64009" y="655696"/>
                  <a:pt x="709592" y="898054"/>
                  <a:pt x="713825" y="885354"/>
                </a:cubicBezTo>
                <a:cubicBezTo>
                  <a:pt x="718058" y="872654"/>
                  <a:pt x="249217" y="655696"/>
                  <a:pt x="180425" y="612304"/>
                </a:cubicBezTo>
                <a:cubicBezTo>
                  <a:pt x="111633" y="568912"/>
                  <a:pt x="290492" y="638762"/>
                  <a:pt x="301075" y="625004"/>
                </a:cubicBezTo>
                <a:cubicBezTo>
                  <a:pt x="311658" y="611246"/>
                  <a:pt x="188892" y="548804"/>
                  <a:pt x="243925" y="529754"/>
                </a:cubicBezTo>
                <a:cubicBezTo>
                  <a:pt x="298958" y="510704"/>
                  <a:pt x="664083" y="544571"/>
                  <a:pt x="631275" y="510704"/>
                </a:cubicBezTo>
                <a:cubicBezTo>
                  <a:pt x="598467" y="476837"/>
                  <a:pt x="113750" y="351954"/>
                  <a:pt x="47075" y="326554"/>
                </a:cubicBezTo>
                <a:cubicBezTo>
                  <a:pt x="-19600" y="301154"/>
                  <a:pt x="229108" y="363596"/>
                  <a:pt x="231225" y="358304"/>
                </a:cubicBezTo>
                <a:cubicBezTo>
                  <a:pt x="233342" y="353012"/>
                  <a:pt x="-24892" y="286337"/>
                  <a:pt x="59775" y="294804"/>
                </a:cubicBezTo>
                <a:cubicBezTo>
                  <a:pt x="144442" y="303271"/>
                  <a:pt x="739225" y="453554"/>
                  <a:pt x="739225" y="409104"/>
                </a:cubicBezTo>
                <a:cubicBezTo>
                  <a:pt x="739225" y="364654"/>
                  <a:pt x="148675" y="75729"/>
                  <a:pt x="53425" y="21754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: 図形 575">
            <a:extLst>
              <a:ext uri="{FF2B5EF4-FFF2-40B4-BE49-F238E27FC236}">
                <a16:creationId xmlns:a16="http://schemas.microsoft.com/office/drawing/2014/main" id="{1B614E16-E30E-4A92-89BA-B63E49BD84DA}"/>
              </a:ext>
            </a:extLst>
          </p:cNvPr>
          <p:cNvSpPr/>
          <p:nvPr/>
        </p:nvSpPr>
        <p:spPr>
          <a:xfrm>
            <a:off x="6421827" y="7442014"/>
            <a:ext cx="1333664" cy="1702044"/>
          </a:xfrm>
          <a:custGeom>
            <a:avLst/>
            <a:gdLst>
              <a:gd name="connsiteX0" fmla="*/ 163123 w 1333664"/>
              <a:gd name="connsiteY0" fmla="*/ 152586 h 1702044"/>
              <a:gd name="connsiteX1" fmla="*/ 296473 w 1333664"/>
              <a:gd name="connsiteY1" fmla="*/ 203386 h 1702044"/>
              <a:gd name="connsiteX2" fmla="*/ 1274373 w 1333664"/>
              <a:gd name="connsiteY2" fmla="*/ 609786 h 1702044"/>
              <a:gd name="connsiteX3" fmla="*/ 410773 w 1333664"/>
              <a:gd name="connsiteY3" fmla="*/ 279586 h 1702044"/>
              <a:gd name="connsiteX4" fmla="*/ 1160073 w 1333664"/>
              <a:gd name="connsiteY4" fmla="*/ 406586 h 1702044"/>
              <a:gd name="connsiteX5" fmla="*/ 639373 w 1333664"/>
              <a:gd name="connsiteY5" fmla="*/ 186 h 1702044"/>
              <a:gd name="connsiteX6" fmla="*/ 772723 w 1333664"/>
              <a:gd name="connsiteY6" fmla="*/ 355786 h 1702044"/>
              <a:gd name="connsiteX7" fmla="*/ 702873 w 1333664"/>
              <a:gd name="connsiteY7" fmla="*/ 495486 h 1702044"/>
              <a:gd name="connsiteX8" fmla="*/ 544123 w 1333664"/>
              <a:gd name="connsiteY8" fmla="*/ 622486 h 1702044"/>
              <a:gd name="connsiteX9" fmla="*/ 499673 w 1333664"/>
              <a:gd name="connsiteY9" fmla="*/ 698686 h 1702044"/>
              <a:gd name="connsiteX10" fmla="*/ 956873 w 1333664"/>
              <a:gd name="connsiteY10" fmla="*/ 1060636 h 1702044"/>
              <a:gd name="connsiteX11" fmla="*/ 652073 w 1333664"/>
              <a:gd name="connsiteY11" fmla="*/ 1168586 h 1702044"/>
              <a:gd name="connsiteX12" fmla="*/ 1331523 w 1333664"/>
              <a:gd name="connsiteY12" fmla="*/ 1473386 h 1702044"/>
              <a:gd name="connsiteX13" fmla="*/ 385373 w 1333664"/>
              <a:gd name="connsiteY13" fmla="*/ 1117786 h 1702044"/>
              <a:gd name="connsiteX14" fmla="*/ 531423 w 1333664"/>
              <a:gd name="connsiteY14" fmla="*/ 1581336 h 1702044"/>
              <a:gd name="connsiteX15" fmla="*/ 4373 w 1333664"/>
              <a:gd name="connsiteY15" fmla="*/ 1213036 h 1702044"/>
              <a:gd name="connsiteX16" fmla="*/ 874323 w 1333664"/>
              <a:gd name="connsiteY16" fmla="*/ 1701986 h 1702044"/>
              <a:gd name="connsiteX17" fmla="*/ 366323 w 1333664"/>
              <a:gd name="connsiteY17" fmla="*/ 1244786 h 1702044"/>
              <a:gd name="connsiteX18" fmla="*/ 258373 w 1333664"/>
              <a:gd name="connsiteY18" fmla="*/ 1060636 h 1702044"/>
              <a:gd name="connsiteX19" fmla="*/ 601273 w 1333664"/>
              <a:gd name="connsiteY19" fmla="*/ 1028886 h 1702044"/>
              <a:gd name="connsiteX20" fmla="*/ 359973 w 1333664"/>
              <a:gd name="connsiteY20" fmla="*/ 698686 h 1702044"/>
              <a:gd name="connsiteX21" fmla="*/ 404423 w 1333664"/>
              <a:gd name="connsiteY21" fmla="*/ 400236 h 1702044"/>
              <a:gd name="connsiteX22" fmla="*/ 398073 w 1333664"/>
              <a:gd name="connsiteY22" fmla="*/ 330386 h 1702044"/>
              <a:gd name="connsiteX23" fmla="*/ 366323 w 1333664"/>
              <a:gd name="connsiteY23" fmla="*/ 298636 h 1702044"/>
              <a:gd name="connsiteX24" fmla="*/ 779073 w 1333664"/>
              <a:gd name="connsiteY24" fmla="*/ 597086 h 1702044"/>
              <a:gd name="connsiteX25" fmla="*/ 163123 w 1333664"/>
              <a:gd name="connsiteY25" fmla="*/ 152586 h 170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33664" h="1702044">
                <a:moveTo>
                  <a:pt x="163123" y="152586"/>
                </a:moveTo>
                <a:cubicBezTo>
                  <a:pt x="137194" y="139886"/>
                  <a:pt x="296473" y="203386"/>
                  <a:pt x="296473" y="203386"/>
                </a:cubicBezTo>
                <a:lnTo>
                  <a:pt x="1274373" y="609786"/>
                </a:lnTo>
                <a:cubicBezTo>
                  <a:pt x="1293423" y="622486"/>
                  <a:pt x="429823" y="313453"/>
                  <a:pt x="410773" y="279586"/>
                </a:cubicBezTo>
                <a:cubicBezTo>
                  <a:pt x="391723" y="245719"/>
                  <a:pt x="1121973" y="453153"/>
                  <a:pt x="1160073" y="406586"/>
                </a:cubicBezTo>
                <a:cubicBezTo>
                  <a:pt x="1198173" y="360019"/>
                  <a:pt x="703931" y="8653"/>
                  <a:pt x="639373" y="186"/>
                </a:cubicBezTo>
                <a:cubicBezTo>
                  <a:pt x="574815" y="-8281"/>
                  <a:pt x="762140" y="273236"/>
                  <a:pt x="772723" y="355786"/>
                </a:cubicBezTo>
                <a:cubicBezTo>
                  <a:pt x="783306" y="438336"/>
                  <a:pt x="740973" y="451036"/>
                  <a:pt x="702873" y="495486"/>
                </a:cubicBezTo>
                <a:cubicBezTo>
                  <a:pt x="664773" y="539936"/>
                  <a:pt x="577990" y="588619"/>
                  <a:pt x="544123" y="622486"/>
                </a:cubicBezTo>
                <a:cubicBezTo>
                  <a:pt x="510256" y="656353"/>
                  <a:pt x="430881" y="625661"/>
                  <a:pt x="499673" y="698686"/>
                </a:cubicBezTo>
                <a:cubicBezTo>
                  <a:pt x="568465" y="771711"/>
                  <a:pt x="931473" y="982319"/>
                  <a:pt x="956873" y="1060636"/>
                </a:cubicBezTo>
                <a:cubicBezTo>
                  <a:pt x="982273" y="1138953"/>
                  <a:pt x="589631" y="1099794"/>
                  <a:pt x="652073" y="1168586"/>
                </a:cubicBezTo>
                <a:cubicBezTo>
                  <a:pt x="714515" y="1237378"/>
                  <a:pt x="1375973" y="1481853"/>
                  <a:pt x="1331523" y="1473386"/>
                </a:cubicBezTo>
                <a:cubicBezTo>
                  <a:pt x="1287073" y="1464919"/>
                  <a:pt x="518723" y="1099794"/>
                  <a:pt x="385373" y="1117786"/>
                </a:cubicBezTo>
                <a:cubicBezTo>
                  <a:pt x="252023" y="1135778"/>
                  <a:pt x="594923" y="1565461"/>
                  <a:pt x="531423" y="1581336"/>
                </a:cubicBezTo>
                <a:cubicBezTo>
                  <a:pt x="467923" y="1597211"/>
                  <a:pt x="-52777" y="1192928"/>
                  <a:pt x="4373" y="1213036"/>
                </a:cubicBezTo>
                <a:cubicBezTo>
                  <a:pt x="61523" y="1233144"/>
                  <a:pt x="813998" y="1696694"/>
                  <a:pt x="874323" y="1701986"/>
                </a:cubicBezTo>
                <a:cubicBezTo>
                  <a:pt x="934648" y="1707278"/>
                  <a:pt x="468981" y="1351678"/>
                  <a:pt x="366323" y="1244786"/>
                </a:cubicBezTo>
                <a:cubicBezTo>
                  <a:pt x="263665" y="1137894"/>
                  <a:pt x="219215" y="1096619"/>
                  <a:pt x="258373" y="1060636"/>
                </a:cubicBezTo>
                <a:cubicBezTo>
                  <a:pt x="297531" y="1024653"/>
                  <a:pt x="584340" y="1089211"/>
                  <a:pt x="601273" y="1028886"/>
                </a:cubicBezTo>
                <a:cubicBezTo>
                  <a:pt x="618206" y="968561"/>
                  <a:pt x="392781" y="803461"/>
                  <a:pt x="359973" y="698686"/>
                </a:cubicBezTo>
                <a:cubicBezTo>
                  <a:pt x="327165" y="593911"/>
                  <a:pt x="398073" y="461619"/>
                  <a:pt x="404423" y="400236"/>
                </a:cubicBezTo>
                <a:cubicBezTo>
                  <a:pt x="410773" y="338853"/>
                  <a:pt x="404423" y="347319"/>
                  <a:pt x="398073" y="330386"/>
                </a:cubicBezTo>
                <a:cubicBezTo>
                  <a:pt x="391723" y="313453"/>
                  <a:pt x="302823" y="254186"/>
                  <a:pt x="366323" y="298636"/>
                </a:cubicBezTo>
                <a:cubicBezTo>
                  <a:pt x="429823" y="343086"/>
                  <a:pt x="813998" y="621428"/>
                  <a:pt x="779073" y="597086"/>
                </a:cubicBezTo>
                <a:cubicBezTo>
                  <a:pt x="744148" y="572744"/>
                  <a:pt x="450460" y="362665"/>
                  <a:pt x="163123" y="152586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: 図形 576">
            <a:extLst>
              <a:ext uri="{FF2B5EF4-FFF2-40B4-BE49-F238E27FC236}">
                <a16:creationId xmlns:a16="http://schemas.microsoft.com/office/drawing/2014/main" id="{3DF12EEB-D4A1-4551-949A-E88891601ED0}"/>
              </a:ext>
            </a:extLst>
          </p:cNvPr>
          <p:cNvSpPr/>
          <p:nvPr/>
        </p:nvSpPr>
        <p:spPr>
          <a:xfrm>
            <a:off x="6573518" y="6644999"/>
            <a:ext cx="536141" cy="343505"/>
          </a:xfrm>
          <a:custGeom>
            <a:avLst/>
            <a:gdLst>
              <a:gd name="connsiteX0" fmla="*/ 441962 w 536141"/>
              <a:gd name="connsiteY0" fmla="*/ 45361 h 343505"/>
              <a:gd name="connsiteX1" fmla="*/ 304802 w 536141"/>
              <a:gd name="connsiteY1" fmla="*/ 25041 h 343505"/>
              <a:gd name="connsiteX2" fmla="*/ 66042 w 536141"/>
              <a:gd name="connsiteY2" fmla="*/ 4721 h 343505"/>
              <a:gd name="connsiteX3" fmla="*/ 340362 w 536141"/>
              <a:gd name="connsiteY3" fmla="*/ 121561 h 343505"/>
              <a:gd name="connsiteX4" fmla="*/ 30482 w 536141"/>
              <a:gd name="connsiteY4" fmla="*/ 9801 h 343505"/>
              <a:gd name="connsiteX5" fmla="*/ 243842 w 536141"/>
              <a:gd name="connsiteY5" fmla="*/ 45361 h 343505"/>
              <a:gd name="connsiteX6" fmla="*/ 325122 w 536141"/>
              <a:gd name="connsiteY6" fmla="*/ 146961 h 343505"/>
              <a:gd name="connsiteX7" fmla="*/ 2 w 536141"/>
              <a:gd name="connsiteY7" fmla="*/ 202841 h 343505"/>
              <a:gd name="connsiteX8" fmla="*/ 320042 w 536141"/>
              <a:gd name="connsiteY8" fmla="*/ 243481 h 343505"/>
              <a:gd name="connsiteX9" fmla="*/ 528322 w 536141"/>
              <a:gd name="connsiteY9" fmla="*/ 334921 h 343505"/>
              <a:gd name="connsiteX10" fmla="*/ 45722 w 536141"/>
              <a:gd name="connsiteY10" fmla="*/ 329841 h 343505"/>
              <a:gd name="connsiteX11" fmla="*/ 391162 w 536141"/>
              <a:gd name="connsiteY11" fmla="*/ 248561 h 343505"/>
              <a:gd name="connsiteX12" fmla="*/ 441962 w 536141"/>
              <a:gd name="connsiteY12" fmla="*/ 45361 h 3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36141" h="343505">
                <a:moveTo>
                  <a:pt x="441962" y="45361"/>
                </a:moveTo>
                <a:cubicBezTo>
                  <a:pt x="427569" y="8108"/>
                  <a:pt x="367455" y="31814"/>
                  <a:pt x="304802" y="25041"/>
                </a:cubicBezTo>
                <a:cubicBezTo>
                  <a:pt x="242149" y="18268"/>
                  <a:pt x="60115" y="-11366"/>
                  <a:pt x="66042" y="4721"/>
                </a:cubicBezTo>
                <a:cubicBezTo>
                  <a:pt x="71969" y="20808"/>
                  <a:pt x="346289" y="120714"/>
                  <a:pt x="340362" y="121561"/>
                </a:cubicBezTo>
                <a:cubicBezTo>
                  <a:pt x="334435" y="122408"/>
                  <a:pt x="46569" y="22501"/>
                  <a:pt x="30482" y="9801"/>
                </a:cubicBezTo>
                <a:cubicBezTo>
                  <a:pt x="14395" y="-2899"/>
                  <a:pt x="194735" y="22501"/>
                  <a:pt x="243842" y="45361"/>
                </a:cubicBezTo>
                <a:cubicBezTo>
                  <a:pt x="292949" y="68221"/>
                  <a:pt x="365762" y="120714"/>
                  <a:pt x="325122" y="146961"/>
                </a:cubicBezTo>
                <a:cubicBezTo>
                  <a:pt x="284482" y="173208"/>
                  <a:pt x="849" y="186754"/>
                  <a:pt x="2" y="202841"/>
                </a:cubicBezTo>
                <a:cubicBezTo>
                  <a:pt x="-845" y="218928"/>
                  <a:pt x="231989" y="221468"/>
                  <a:pt x="320042" y="243481"/>
                </a:cubicBezTo>
                <a:cubicBezTo>
                  <a:pt x="408095" y="265494"/>
                  <a:pt x="574042" y="320528"/>
                  <a:pt x="528322" y="334921"/>
                </a:cubicBezTo>
                <a:cubicBezTo>
                  <a:pt x="482602" y="349314"/>
                  <a:pt x="68582" y="344234"/>
                  <a:pt x="45722" y="329841"/>
                </a:cubicBezTo>
                <a:cubicBezTo>
                  <a:pt x="22862" y="315448"/>
                  <a:pt x="323429" y="297668"/>
                  <a:pt x="391162" y="248561"/>
                </a:cubicBezTo>
                <a:cubicBezTo>
                  <a:pt x="458895" y="199454"/>
                  <a:pt x="456355" y="82614"/>
                  <a:pt x="441962" y="45361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: 図形 577">
            <a:extLst>
              <a:ext uri="{FF2B5EF4-FFF2-40B4-BE49-F238E27FC236}">
                <a16:creationId xmlns:a16="http://schemas.microsoft.com/office/drawing/2014/main" id="{77D5AB19-F979-495E-9718-81DECD5C610A}"/>
              </a:ext>
            </a:extLst>
          </p:cNvPr>
          <p:cNvSpPr/>
          <p:nvPr/>
        </p:nvSpPr>
        <p:spPr>
          <a:xfrm>
            <a:off x="6496891" y="7033591"/>
            <a:ext cx="1382209" cy="909275"/>
          </a:xfrm>
          <a:custGeom>
            <a:avLst/>
            <a:gdLst>
              <a:gd name="connsiteX0" fmla="*/ 137589 w 1382209"/>
              <a:gd name="connsiteY0" fmla="*/ 17449 h 909275"/>
              <a:gd name="connsiteX1" fmla="*/ 213789 w 1382209"/>
              <a:gd name="connsiteY1" fmla="*/ 37769 h 909275"/>
              <a:gd name="connsiteX2" fmla="*/ 899589 w 1382209"/>
              <a:gd name="connsiteY2" fmla="*/ 312089 h 909275"/>
              <a:gd name="connsiteX3" fmla="*/ 777669 w 1382209"/>
              <a:gd name="connsiteY3" fmla="*/ 266369 h 909275"/>
              <a:gd name="connsiteX4" fmla="*/ 345869 w 1382209"/>
              <a:gd name="connsiteY4" fmla="*/ 215569 h 909275"/>
              <a:gd name="connsiteX5" fmla="*/ 1153589 w 1382209"/>
              <a:gd name="connsiteY5" fmla="*/ 383209 h 909275"/>
              <a:gd name="connsiteX6" fmla="*/ 218869 w 1382209"/>
              <a:gd name="connsiteY6" fmla="*/ 108889 h 909275"/>
              <a:gd name="connsiteX7" fmla="*/ 493189 w 1382209"/>
              <a:gd name="connsiteY7" fmla="*/ 185089 h 909275"/>
              <a:gd name="connsiteX8" fmla="*/ 218869 w 1382209"/>
              <a:gd name="connsiteY8" fmla="*/ 164769 h 909275"/>
              <a:gd name="connsiteX9" fmla="*/ 183309 w 1382209"/>
              <a:gd name="connsiteY9" fmla="*/ 215569 h 909275"/>
              <a:gd name="connsiteX10" fmla="*/ 508429 w 1382209"/>
              <a:gd name="connsiteY10" fmla="*/ 505129 h 909275"/>
              <a:gd name="connsiteX11" fmla="*/ 599869 w 1382209"/>
              <a:gd name="connsiteY11" fmla="*/ 505129 h 909275"/>
              <a:gd name="connsiteX12" fmla="*/ 132509 w 1382209"/>
              <a:gd name="connsiteY12" fmla="*/ 357809 h 909275"/>
              <a:gd name="connsiteX13" fmla="*/ 914829 w 1382209"/>
              <a:gd name="connsiteY13" fmla="*/ 703249 h 909275"/>
              <a:gd name="connsiteX14" fmla="*/ 188389 w 1382209"/>
              <a:gd name="connsiteY14" fmla="*/ 540689 h 909275"/>
              <a:gd name="connsiteX15" fmla="*/ 1382189 w 1382209"/>
              <a:gd name="connsiteY15" fmla="*/ 906449 h 909275"/>
              <a:gd name="connsiteX16" fmla="*/ 218869 w 1382209"/>
              <a:gd name="connsiteY16" fmla="*/ 703249 h 909275"/>
              <a:gd name="connsiteX17" fmla="*/ 429 w 1382209"/>
              <a:gd name="connsiteY17" fmla="*/ 576249 h 909275"/>
              <a:gd name="connsiteX18" fmla="*/ 162989 w 1382209"/>
              <a:gd name="connsiteY18" fmla="*/ 515289 h 909275"/>
              <a:gd name="connsiteX19" fmla="*/ 162989 w 1382209"/>
              <a:gd name="connsiteY19" fmla="*/ 337489 h 909275"/>
              <a:gd name="connsiteX20" fmla="*/ 81709 w 1382209"/>
              <a:gd name="connsiteY20" fmla="*/ 337489 h 909275"/>
              <a:gd name="connsiteX21" fmla="*/ 66469 w 1382209"/>
              <a:gd name="connsiteY21" fmla="*/ 322249 h 909275"/>
              <a:gd name="connsiteX22" fmla="*/ 401749 w 1382209"/>
              <a:gd name="connsiteY22" fmla="*/ 291769 h 909275"/>
              <a:gd name="connsiteX23" fmla="*/ 345869 w 1382209"/>
              <a:gd name="connsiteY23" fmla="*/ 180009 h 909275"/>
              <a:gd name="connsiteX24" fmla="*/ 137589 w 1382209"/>
              <a:gd name="connsiteY24" fmla="*/ 17449 h 90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82209" h="909275">
                <a:moveTo>
                  <a:pt x="137589" y="17449"/>
                </a:moveTo>
                <a:cubicBezTo>
                  <a:pt x="115576" y="-6258"/>
                  <a:pt x="86789" y="-11338"/>
                  <a:pt x="213789" y="37769"/>
                </a:cubicBezTo>
                <a:cubicBezTo>
                  <a:pt x="340789" y="86876"/>
                  <a:pt x="805609" y="273989"/>
                  <a:pt x="899589" y="312089"/>
                </a:cubicBezTo>
                <a:cubicBezTo>
                  <a:pt x="993569" y="350189"/>
                  <a:pt x="869956" y="282456"/>
                  <a:pt x="777669" y="266369"/>
                </a:cubicBezTo>
                <a:cubicBezTo>
                  <a:pt x="685382" y="250282"/>
                  <a:pt x="283216" y="196096"/>
                  <a:pt x="345869" y="215569"/>
                </a:cubicBezTo>
                <a:cubicBezTo>
                  <a:pt x="408522" y="235042"/>
                  <a:pt x="1174756" y="400989"/>
                  <a:pt x="1153589" y="383209"/>
                </a:cubicBezTo>
                <a:cubicBezTo>
                  <a:pt x="1132422" y="365429"/>
                  <a:pt x="328936" y="141909"/>
                  <a:pt x="218869" y="108889"/>
                </a:cubicBezTo>
                <a:cubicBezTo>
                  <a:pt x="108802" y="75869"/>
                  <a:pt x="493189" y="175776"/>
                  <a:pt x="493189" y="185089"/>
                </a:cubicBezTo>
                <a:cubicBezTo>
                  <a:pt x="493189" y="194402"/>
                  <a:pt x="270516" y="159689"/>
                  <a:pt x="218869" y="164769"/>
                </a:cubicBezTo>
                <a:cubicBezTo>
                  <a:pt x="167222" y="169849"/>
                  <a:pt x="135049" y="158842"/>
                  <a:pt x="183309" y="215569"/>
                </a:cubicBezTo>
                <a:cubicBezTo>
                  <a:pt x="231569" y="272296"/>
                  <a:pt x="439002" y="456869"/>
                  <a:pt x="508429" y="505129"/>
                </a:cubicBezTo>
                <a:cubicBezTo>
                  <a:pt x="577856" y="553389"/>
                  <a:pt x="662522" y="529682"/>
                  <a:pt x="599869" y="505129"/>
                </a:cubicBezTo>
                <a:cubicBezTo>
                  <a:pt x="537216" y="480576"/>
                  <a:pt x="80016" y="324789"/>
                  <a:pt x="132509" y="357809"/>
                </a:cubicBezTo>
                <a:cubicBezTo>
                  <a:pt x="185002" y="390829"/>
                  <a:pt x="905516" y="672769"/>
                  <a:pt x="914829" y="703249"/>
                </a:cubicBezTo>
                <a:cubicBezTo>
                  <a:pt x="924142" y="733729"/>
                  <a:pt x="110496" y="506822"/>
                  <a:pt x="188389" y="540689"/>
                </a:cubicBezTo>
                <a:cubicBezTo>
                  <a:pt x="266282" y="574556"/>
                  <a:pt x="1377109" y="879356"/>
                  <a:pt x="1382189" y="906449"/>
                </a:cubicBezTo>
                <a:cubicBezTo>
                  <a:pt x="1387269" y="933542"/>
                  <a:pt x="449162" y="758282"/>
                  <a:pt x="218869" y="703249"/>
                </a:cubicBezTo>
                <a:cubicBezTo>
                  <a:pt x="-11424" y="648216"/>
                  <a:pt x="9742" y="607576"/>
                  <a:pt x="429" y="576249"/>
                </a:cubicBezTo>
                <a:cubicBezTo>
                  <a:pt x="-8884" y="544922"/>
                  <a:pt x="135896" y="555082"/>
                  <a:pt x="162989" y="515289"/>
                </a:cubicBezTo>
                <a:cubicBezTo>
                  <a:pt x="190082" y="475496"/>
                  <a:pt x="176536" y="367122"/>
                  <a:pt x="162989" y="337489"/>
                </a:cubicBezTo>
                <a:cubicBezTo>
                  <a:pt x="149442" y="307856"/>
                  <a:pt x="97796" y="340029"/>
                  <a:pt x="81709" y="337489"/>
                </a:cubicBezTo>
                <a:cubicBezTo>
                  <a:pt x="65622" y="334949"/>
                  <a:pt x="13129" y="329869"/>
                  <a:pt x="66469" y="322249"/>
                </a:cubicBezTo>
                <a:cubicBezTo>
                  <a:pt x="119809" y="314629"/>
                  <a:pt x="355182" y="315476"/>
                  <a:pt x="401749" y="291769"/>
                </a:cubicBezTo>
                <a:cubicBezTo>
                  <a:pt x="448316" y="268062"/>
                  <a:pt x="391589" y="225729"/>
                  <a:pt x="345869" y="180009"/>
                </a:cubicBezTo>
                <a:cubicBezTo>
                  <a:pt x="300149" y="134289"/>
                  <a:pt x="159602" y="41156"/>
                  <a:pt x="137589" y="17449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: 図形 578">
            <a:extLst>
              <a:ext uri="{FF2B5EF4-FFF2-40B4-BE49-F238E27FC236}">
                <a16:creationId xmlns:a16="http://schemas.microsoft.com/office/drawing/2014/main" id="{E446B0C5-5C27-4619-9B50-ED13DC076E62}"/>
              </a:ext>
            </a:extLst>
          </p:cNvPr>
          <p:cNvSpPr/>
          <p:nvPr/>
        </p:nvSpPr>
        <p:spPr>
          <a:xfrm>
            <a:off x="6455160" y="7782458"/>
            <a:ext cx="1230880" cy="625527"/>
          </a:xfrm>
          <a:custGeom>
            <a:avLst/>
            <a:gdLst>
              <a:gd name="connsiteX0" fmla="*/ 1230880 w 1230880"/>
              <a:gd name="connsiteY0" fmla="*/ 259182 h 625527"/>
              <a:gd name="connsiteX1" fmla="*/ 1032760 w 1230880"/>
              <a:gd name="connsiteY1" fmla="*/ 223622 h 625527"/>
              <a:gd name="connsiteX2" fmla="*/ 82800 w 1230880"/>
              <a:gd name="connsiteY2" fmla="*/ 102 h 625527"/>
              <a:gd name="connsiteX3" fmla="*/ 839720 w 1230880"/>
              <a:gd name="connsiteY3" fmla="*/ 193142 h 625527"/>
              <a:gd name="connsiteX4" fmla="*/ 174240 w 1230880"/>
              <a:gd name="connsiteY4" fmla="*/ 71222 h 625527"/>
              <a:gd name="connsiteX5" fmla="*/ 463800 w 1230880"/>
              <a:gd name="connsiteY5" fmla="*/ 152502 h 625527"/>
              <a:gd name="connsiteX6" fmla="*/ 255520 w 1230880"/>
              <a:gd name="connsiteY6" fmla="*/ 172822 h 625527"/>
              <a:gd name="connsiteX7" fmla="*/ 626360 w 1230880"/>
              <a:gd name="connsiteY7" fmla="*/ 223622 h 625527"/>
              <a:gd name="connsiteX8" fmla="*/ 62480 w 1230880"/>
              <a:gd name="connsiteY8" fmla="*/ 213462 h 625527"/>
              <a:gd name="connsiteX9" fmla="*/ 595880 w 1230880"/>
              <a:gd name="connsiteY9" fmla="*/ 386182 h 625527"/>
              <a:gd name="connsiteX10" fmla="*/ 1520 w 1230880"/>
              <a:gd name="connsiteY10" fmla="*/ 116942 h 625527"/>
              <a:gd name="connsiteX11" fmla="*/ 413000 w 1230880"/>
              <a:gd name="connsiteY11" fmla="*/ 208382 h 625527"/>
              <a:gd name="connsiteX12" fmla="*/ 26920 w 1230880"/>
              <a:gd name="connsiteY12" fmla="*/ 213462 h 625527"/>
              <a:gd name="connsiteX13" fmla="*/ 1134360 w 1230880"/>
              <a:gd name="connsiteY13" fmla="*/ 599542 h 625527"/>
              <a:gd name="connsiteX14" fmla="*/ 931160 w 1230880"/>
              <a:gd name="connsiteY14" fmla="*/ 553822 h 625527"/>
              <a:gd name="connsiteX15" fmla="*/ 336800 w 1230880"/>
              <a:gd name="connsiteY15" fmla="*/ 259182 h 625527"/>
              <a:gd name="connsiteX16" fmla="*/ 1230880 w 1230880"/>
              <a:gd name="connsiteY16" fmla="*/ 259182 h 62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30880" h="625527">
                <a:moveTo>
                  <a:pt x="1230880" y="259182"/>
                </a:moveTo>
                <a:cubicBezTo>
                  <a:pt x="1227493" y="262992"/>
                  <a:pt x="1032760" y="223622"/>
                  <a:pt x="1032760" y="223622"/>
                </a:cubicBezTo>
                <a:lnTo>
                  <a:pt x="82800" y="102"/>
                </a:lnTo>
                <a:cubicBezTo>
                  <a:pt x="50627" y="-4978"/>
                  <a:pt x="824480" y="181289"/>
                  <a:pt x="839720" y="193142"/>
                </a:cubicBezTo>
                <a:cubicBezTo>
                  <a:pt x="854960" y="204995"/>
                  <a:pt x="236893" y="77995"/>
                  <a:pt x="174240" y="71222"/>
                </a:cubicBezTo>
                <a:cubicBezTo>
                  <a:pt x="111587" y="64449"/>
                  <a:pt x="450253" y="135569"/>
                  <a:pt x="463800" y="152502"/>
                </a:cubicBezTo>
                <a:cubicBezTo>
                  <a:pt x="477347" y="169435"/>
                  <a:pt x="228427" y="160969"/>
                  <a:pt x="255520" y="172822"/>
                </a:cubicBezTo>
                <a:cubicBezTo>
                  <a:pt x="282613" y="184675"/>
                  <a:pt x="658533" y="216849"/>
                  <a:pt x="626360" y="223622"/>
                </a:cubicBezTo>
                <a:cubicBezTo>
                  <a:pt x="594187" y="230395"/>
                  <a:pt x="67560" y="186369"/>
                  <a:pt x="62480" y="213462"/>
                </a:cubicBezTo>
                <a:cubicBezTo>
                  <a:pt x="57400" y="240555"/>
                  <a:pt x="606040" y="402269"/>
                  <a:pt x="595880" y="386182"/>
                </a:cubicBezTo>
                <a:cubicBezTo>
                  <a:pt x="585720" y="370095"/>
                  <a:pt x="32000" y="146575"/>
                  <a:pt x="1520" y="116942"/>
                </a:cubicBezTo>
                <a:cubicBezTo>
                  <a:pt x="-28960" y="87309"/>
                  <a:pt x="408767" y="192295"/>
                  <a:pt x="413000" y="208382"/>
                </a:cubicBezTo>
                <a:cubicBezTo>
                  <a:pt x="417233" y="224469"/>
                  <a:pt x="-93307" y="148269"/>
                  <a:pt x="26920" y="213462"/>
                </a:cubicBezTo>
                <a:cubicBezTo>
                  <a:pt x="147147" y="278655"/>
                  <a:pt x="983653" y="542815"/>
                  <a:pt x="1134360" y="599542"/>
                </a:cubicBezTo>
                <a:cubicBezTo>
                  <a:pt x="1285067" y="656269"/>
                  <a:pt x="1064087" y="610549"/>
                  <a:pt x="931160" y="553822"/>
                </a:cubicBezTo>
                <a:cubicBezTo>
                  <a:pt x="798233" y="497095"/>
                  <a:pt x="284307" y="308289"/>
                  <a:pt x="336800" y="259182"/>
                </a:cubicBezTo>
                <a:cubicBezTo>
                  <a:pt x="389293" y="210075"/>
                  <a:pt x="817706" y="234628"/>
                  <a:pt x="1230880" y="259182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: 図形 579">
            <a:extLst>
              <a:ext uri="{FF2B5EF4-FFF2-40B4-BE49-F238E27FC236}">
                <a16:creationId xmlns:a16="http://schemas.microsoft.com/office/drawing/2014/main" id="{7CE26FEB-EB9C-47F3-BEE1-F3A8BE95DE77}"/>
              </a:ext>
            </a:extLst>
          </p:cNvPr>
          <p:cNvSpPr/>
          <p:nvPr/>
        </p:nvSpPr>
        <p:spPr>
          <a:xfrm>
            <a:off x="6349314" y="8077177"/>
            <a:ext cx="1819718" cy="1146556"/>
          </a:xfrm>
          <a:custGeom>
            <a:avLst/>
            <a:gdLst>
              <a:gd name="connsiteX0" fmla="*/ 1677086 w 1819718"/>
              <a:gd name="connsiteY0" fmla="*/ 568983 h 1146556"/>
              <a:gd name="connsiteX1" fmla="*/ 1387526 w 1819718"/>
              <a:gd name="connsiteY1" fmla="*/ 492783 h 1146556"/>
              <a:gd name="connsiteX2" fmla="*/ 742366 w 1819718"/>
              <a:gd name="connsiteY2" fmla="*/ 279423 h 1146556"/>
              <a:gd name="connsiteX3" fmla="*/ 31166 w 1819718"/>
              <a:gd name="connsiteY3" fmla="*/ 23 h 1146556"/>
              <a:gd name="connsiteX4" fmla="*/ 615366 w 1819718"/>
              <a:gd name="connsiteY4" fmla="*/ 294663 h 1146556"/>
              <a:gd name="connsiteX5" fmla="*/ 1021766 w 1819718"/>
              <a:gd name="connsiteY5" fmla="*/ 441983 h 1146556"/>
              <a:gd name="connsiteX6" fmla="*/ 132766 w 1819718"/>
              <a:gd name="connsiteY6" fmla="*/ 101623 h 1146556"/>
              <a:gd name="connsiteX7" fmla="*/ 1194486 w 1819718"/>
              <a:gd name="connsiteY7" fmla="*/ 584223 h 1146556"/>
              <a:gd name="connsiteX8" fmla="*/ 615366 w 1819718"/>
              <a:gd name="connsiteY8" fmla="*/ 401343 h 1146556"/>
              <a:gd name="connsiteX9" fmla="*/ 208966 w 1819718"/>
              <a:gd name="connsiteY9" fmla="*/ 238783 h 1146556"/>
              <a:gd name="connsiteX10" fmla="*/ 630606 w 1819718"/>
              <a:gd name="connsiteY10" fmla="*/ 548663 h 1146556"/>
              <a:gd name="connsiteX11" fmla="*/ 290246 w 1819718"/>
              <a:gd name="connsiteY11" fmla="*/ 396263 h 1146556"/>
              <a:gd name="connsiteX12" fmla="*/ 757606 w 1819718"/>
              <a:gd name="connsiteY12" fmla="*/ 629943 h 1146556"/>
              <a:gd name="connsiteX13" fmla="*/ 686 w 1819718"/>
              <a:gd name="connsiteY13" fmla="*/ 259103 h 1146556"/>
              <a:gd name="connsiteX14" fmla="*/ 915086 w 1819718"/>
              <a:gd name="connsiteY14" fmla="*/ 802663 h 1146556"/>
              <a:gd name="connsiteX15" fmla="*/ 127686 w 1819718"/>
              <a:gd name="connsiteY15" fmla="*/ 462303 h 1146556"/>
              <a:gd name="connsiteX16" fmla="*/ 803326 w 1819718"/>
              <a:gd name="connsiteY16" fmla="*/ 1143023 h 1146556"/>
              <a:gd name="connsiteX17" fmla="*/ 549326 w 1819718"/>
              <a:gd name="connsiteY17" fmla="*/ 721383 h 1146556"/>
              <a:gd name="connsiteX18" fmla="*/ 676326 w 1819718"/>
              <a:gd name="connsiteY18" fmla="*/ 543583 h 1146556"/>
              <a:gd name="connsiteX19" fmla="*/ 275006 w 1819718"/>
              <a:gd name="connsiteY19" fmla="*/ 66063 h 1146556"/>
              <a:gd name="connsiteX20" fmla="*/ 1712646 w 1819718"/>
              <a:gd name="connsiteY20" fmla="*/ 533423 h 1146556"/>
              <a:gd name="connsiteX21" fmla="*/ 1677086 w 1819718"/>
              <a:gd name="connsiteY21" fmla="*/ 568983 h 1146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19718" h="1146556">
                <a:moveTo>
                  <a:pt x="1677086" y="568983"/>
                </a:moveTo>
                <a:cubicBezTo>
                  <a:pt x="1622899" y="562210"/>
                  <a:pt x="1543313" y="541043"/>
                  <a:pt x="1387526" y="492783"/>
                </a:cubicBezTo>
                <a:cubicBezTo>
                  <a:pt x="1231739" y="444523"/>
                  <a:pt x="968426" y="361550"/>
                  <a:pt x="742366" y="279423"/>
                </a:cubicBezTo>
                <a:cubicBezTo>
                  <a:pt x="516306" y="197296"/>
                  <a:pt x="52333" y="-2517"/>
                  <a:pt x="31166" y="23"/>
                </a:cubicBezTo>
                <a:cubicBezTo>
                  <a:pt x="9999" y="2563"/>
                  <a:pt x="450266" y="221003"/>
                  <a:pt x="615366" y="294663"/>
                </a:cubicBezTo>
                <a:cubicBezTo>
                  <a:pt x="780466" y="368323"/>
                  <a:pt x="1102199" y="474156"/>
                  <a:pt x="1021766" y="441983"/>
                </a:cubicBezTo>
                <a:cubicBezTo>
                  <a:pt x="941333" y="409810"/>
                  <a:pt x="103979" y="77916"/>
                  <a:pt x="132766" y="101623"/>
                </a:cubicBezTo>
                <a:cubicBezTo>
                  <a:pt x="161553" y="125330"/>
                  <a:pt x="1114053" y="534270"/>
                  <a:pt x="1194486" y="584223"/>
                </a:cubicBezTo>
                <a:cubicBezTo>
                  <a:pt x="1274919" y="634176"/>
                  <a:pt x="779619" y="458916"/>
                  <a:pt x="615366" y="401343"/>
                </a:cubicBezTo>
                <a:cubicBezTo>
                  <a:pt x="451113" y="343770"/>
                  <a:pt x="206426" y="214230"/>
                  <a:pt x="208966" y="238783"/>
                </a:cubicBezTo>
                <a:cubicBezTo>
                  <a:pt x="211506" y="263336"/>
                  <a:pt x="617059" y="522416"/>
                  <a:pt x="630606" y="548663"/>
                </a:cubicBezTo>
                <a:cubicBezTo>
                  <a:pt x="644153" y="574910"/>
                  <a:pt x="290246" y="396263"/>
                  <a:pt x="290246" y="396263"/>
                </a:cubicBezTo>
                <a:cubicBezTo>
                  <a:pt x="311413" y="409810"/>
                  <a:pt x="757606" y="629943"/>
                  <a:pt x="757606" y="629943"/>
                </a:cubicBezTo>
                <a:cubicBezTo>
                  <a:pt x="709346" y="607083"/>
                  <a:pt x="-25561" y="230316"/>
                  <a:pt x="686" y="259103"/>
                </a:cubicBezTo>
                <a:cubicBezTo>
                  <a:pt x="26933" y="287890"/>
                  <a:pt x="893919" y="768796"/>
                  <a:pt x="915086" y="802663"/>
                </a:cubicBezTo>
                <a:cubicBezTo>
                  <a:pt x="936253" y="836530"/>
                  <a:pt x="146313" y="405576"/>
                  <a:pt x="127686" y="462303"/>
                </a:cubicBezTo>
                <a:cubicBezTo>
                  <a:pt x="109059" y="519030"/>
                  <a:pt x="733053" y="1099843"/>
                  <a:pt x="803326" y="1143023"/>
                </a:cubicBezTo>
                <a:cubicBezTo>
                  <a:pt x="873599" y="1186203"/>
                  <a:pt x="570493" y="821290"/>
                  <a:pt x="549326" y="721383"/>
                </a:cubicBezTo>
                <a:cubicBezTo>
                  <a:pt x="528159" y="621476"/>
                  <a:pt x="722046" y="652803"/>
                  <a:pt x="676326" y="543583"/>
                </a:cubicBezTo>
                <a:cubicBezTo>
                  <a:pt x="630606" y="434363"/>
                  <a:pt x="102286" y="67756"/>
                  <a:pt x="275006" y="66063"/>
                </a:cubicBezTo>
                <a:cubicBezTo>
                  <a:pt x="447726" y="64370"/>
                  <a:pt x="1478119" y="453836"/>
                  <a:pt x="1712646" y="533423"/>
                </a:cubicBezTo>
                <a:cubicBezTo>
                  <a:pt x="1947173" y="613010"/>
                  <a:pt x="1731273" y="575756"/>
                  <a:pt x="1677086" y="568983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: 図形 580">
            <a:extLst>
              <a:ext uri="{FF2B5EF4-FFF2-40B4-BE49-F238E27FC236}">
                <a16:creationId xmlns:a16="http://schemas.microsoft.com/office/drawing/2014/main" id="{E44BB8AE-93CF-499A-8E2E-8F52E8E3EB87}"/>
              </a:ext>
            </a:extLst>
          </p:cNvPr>
          <p:cNvSpPr/>
          <p:nvPr/>
        </p:nvSpPr>
        <p:spPr>
          <a:xfrm>
            <a:off x="4110883" y="7460133"/>
            <a:ext cx="294041" cy="629424"/>
          </a:xfrm>
          <a:custGeom>
            <a:avLst/>
            <a:gdLst>
              <a:gd name="connsiteX0" fmla="*/ 16617 w 294041"/>
              <a:gd name="connsiteY0" fmla="*/ 189500 h 629424"/>
              <a:gd name="connsiteX1" fmla="*/ 169017 w 294041"/>
              <a:gd name="connsiteY1" fmla="*/ 128117 h 629424"/>
              <a:gd name="connsiteX2" fmla="*/ 194417 w 294041"/>
              <a:gd name="connsiteY2" fmla="*/ 117534 h 629424"/>
              <a:gd name="connsiteX3" fmla="*/ 190184 w 294041"/>
              <a:gd name="connsiteY3" fmla="*/ 176800 h 629424"/>
              <a:gd name="connsiteX4" fmla="*/ 164784 w 294041"/>
              <a:gd name="connsiteY4" fmla="*/ 458317 h 629424"/>
              <a:gd name="connsiteX5" fmla="*/ 173250 w 294041"/>
              <a:gd name="connsiteY5" fmla="*/ 587434 h 629424"/>
              <a:gd name="connsiteX6" fmla="*/ 164784 w 294041"/>
              <a:gd name="connsiteY6" fmla="*/ 625534 h 629424"/>
              <a:gd name="connsiteX7" fmla="*/ 207117 w 294041"/>
              <a:gd name="connsiteY7" fmla="*/ 625534 h 629424"/>
              <a:gd name="connsiteX8" fmla="*/ 270617 w 294041"/>
              <a:gd name="connsiteY8" fmla="*/ 602250 h 629424"/>
              <a:gd name="connsiteX9" fmla="*/ 257917 w 294041"/>
              <a:gd name="connsiteY9" fmla="*/ 492184 h 629424"/>
              <a:gd name="connsiteX10" fmla="*/ 289667 w 294041"/>
              <a:gd name="connsiteY10" fmla="*/ 138700 h 629424"/>
              <a:gd name="connsiteX11" fmla="*/ 289667 w 294041"/>
              <a:gd name="connsiteY11" fmla="*/ 7467 h 629424"/>
              <a:gd name="connsiteX12" fmla="*/ 251567 w 294041"/>
              <a:gd name="connsiteY12" fmla="*/ 22284 h 629424"/>
              <a:gd name="connsiteX13" fmla="*/ 99167 w 294041"/>
              <a:gd name="connsiteY13" fmla="*/ 73084 h 629424"/>
              <a:gd name="connsiteX14" fmla="*/ 14500 w 294041"/>
              <a:gd name="connsiteY14" fmla="*/ 100600 h 629424"/>
              <a:gd name="connsiteX15" fmla="*/ 16617 w 294041"/>
              <a:gd name="connsiteY15" fmla="*/ 189500 h 62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4041" h="629424">
                <a:moveTo>
                  <a:pt x="16617" y="189500"/>
                </a:moveTo>
                <a:cubicBezTo>
                  <a:pt x="42370" y="194086"/>
                  <a:pt x="139384" y="140111"/>
                  <a:pt x="169017" y="128117"/>
                </a:cubicBezTo>
                <a:cubicBezTo>
                  <a:pt x="198650" y="116123"/>
                  <a:pt x="190889" y="109420"/>
                  <a:pt x="194417" y="117534"/>
                </a:cubicBezTo>
                <a:cubicBezTo>
                  <a:pt x="197945" y="125648"/>
                  <a:pt x="195123" y="120003"/>
                  <a:pt x="190184" y="176800"/>
                </a:cubicBezTo>
                <a:cubicBezTo>
                  <a:pt x="185245" y="233597"/>
                  <a:pt x="167606" y="389878"/>
                  <a:pt x="164784" y="458317"/>
                </a:cubicBezTo>
                <a:cubicBezTo>
                  <a:pt x="161962" y="526756"/>
                  <a:pt x="173250" y="559565"/>
                  <a:pt x="173250" y="587434"/>
                </a:cubicBezTo>
                <a:cubicBezTo>
                  <a:pt x="173250" y="615303"/>
                  <a:pt x="159140" y="619184"/>
                  <a:pt x="164784" y="625534"/>
                </a:cubicBezTo>
                <a:cubicBezTo>
                  <a:pt x="170428" y="631884"/>
                  <a:pt x="189478" y="629415"/>
                  <a:pt x="207117" y="625534"/>
                </a:cubicBezTo>
                <a:cubicBezTo>
                  <a:pt x="224756" y="621653"/>
                  <a:pt x="262150" y="624475"/>
                  <a:pt x="270617" y="602250"/>
                </a:cubicBezTo>
                <a:cubicBezTo>
                  <a:pt x="279084" y="580025"/>
                  <a:pt x="254742" y="569442"/>
                  <a:pt x="257917" y="492184"/>
                </a:cubicBezTo>
                <a:cubicBezTo>
                  <a:pt x="261092" y="414926"/>
                  <a:pt x="284375" y="219486"/>
                  <a:pt x="289667" y="138700"/>
                </a:cubicBezTo>
                <a:cubicBezTo>
                  <a:pt x="294959" y="57914"/>
                  <a:pt x="296017" y="26870"/>
                  <a:pt x="289667" y="7467"/>
                </a:cubicBezTo>
                <a:cubicBezTo>
                  <a:pt x="283317" y="-11936"/>
                  <a:pt x="283317" y="11348"/>
                  <a:pt x="251567" y="22284"/>
                </a:cubicBezTo>
                <a:cubicBezTo>
                  <a:pt x="219817" y="33220"/>
                  <a:pt x="138678" y="60031"/>
                  <a:pt x="99167" y="73084"/>
                </a:cubicBezTo>
                <a:cubicBezTo>
                  <a:pt x="59656" y="86137"/>
                  <a:pt x="30022" y="84725"/>
                  <a:pt x="14500" y="100600"/>
                </a:cubicBezTo>
                <a:cubicBezTo>
                  <a:pt x="-1022" y="116475"/>
                  <a:pt x="-9136" y="184914"/>
                  <a:pt x="16617" y="189500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: 図形 581">
            <a:extLst>
              <a:ext uri="{FF2B5EF4-FFF2-40B4-BE49-F238E27FC236}">
                <a16:creationId xmlns:a16="http://schemas.microsoft.com/office/drawing/2014/main" id="{BACBCAA0-31F2-48D9-B768-17D51D41387E}"/>
              </a:ext>
            </a:extLst>
          </p:cNvPr>
          <p:cNvSpPr/>
          <p:nvPr/>
        </p:nvSpPr>
        <p:spPr>
          <a:xfrm>
            <a:off x="4646214" y="7441032"/>
            <a:ext cx="293441" cy="644330"/>
          </a:xfrm>
          <a:custGeom>
            <a:avLst/>
            <a:gdLst>
              <a:gd name="connsiteX0" fmla="*/ 25799 w 293441"/>
              <a:gd name="connsiteY0" fmla="*/ 113881 h 644330"/>
              <a:gd name="connsiteX1" fmla="*/ 189311 w 293441"/>
              <a:gd name="connsiteY1" fmla="*/ 50381 h 644330"/>
              <a:gd name="connsiteX2" fmla="*/ 286149 w 293441"/>
              <a:gd name="connsiteY2" fmla="*/ 10693 h 644330"/>
              <a:gd name="connsiteX3" fmla="*/ 286149 w 293441"/>
              <a:gd name="connsiteY3" fmla="*/ 34506 h 644330"/>
              <a:gd name="connsiteX4" fmla="*/ 282974 w 293441"/>
              <a:gd name="connsiteY4" fmla="*/ 355181 h 644330"/>
              <a:gd name="connsiteX5" fmla="*/ 270274 w 293441"/>
              <a:gd name="connsiteY5" fmla="*/ 602831 h 644330"/>
              <a:gd name="connsiteX6" fmla="*/ 241699 w 293441"/>
              <a:gd name="connsiteY6" fmla="*/ 613943 h 644330"/>
              <a:gd name="connsiteX7" fmla="*/ 157561 w 293441"/>
              <a:gd name="connsiteY7" fmla="*/ 644106 h 644330"/>
              <a:gd name="connsiteX8" fmla="*/ 168674 w 293441"/>
              <a:gd name="connsiteY8" fmla="*/ 596481 h 644330"/>
              <a:gd name="connsiteX9" fmla="*/ 186136 w 293441"/>
              <a:gd name="connsiteY9" fmla="*/ 315493 h 644330"/>
              <a:gd name="connsiteX10" fmla="*/ 200424 w 293441"/>
              <a:gd name="connsiteY10" fmla="*/ 96418 h 644330"/>
              <a:gd name="connsiteX11" fmla="*/ 171849 w 293441"/>
              <a:gd name="connsiteY11" fmla="*/ 126581 h 644330"/>
              <a:gd name="connsiteX12" fmla="*/ 127399 w 293441"/>
              <a:gd name="connsiteY12" fmla="*/ 147218 h 644330"/>
              <a:gd name="connsiteX13" fmla="*/ 11511 w 293441"/>
              <a:gd name="connsiteY13" fmla="*/ 198018 h 644330"/>
              <a:gd name="connsiteX14" fmla="*/ 25799 w 293441"/>
              <a:gd name="connsiteY14" fmla="*/ 113881 h 644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3441" h="644330">
                <a:moveTo>
                  <a:pt x="25799" y="113881"/>
                </a:moveTo>
                <a:cubicBezTo>
                  <a:pt x="55432" y="89275"/>
                  <a:pt x="189311" y="50381"/>
                  <a:pt x="189311" y="50381"/>
                </a:cubicBezTo>
                <a:cubicBezTo>
                  <a:pt x="232703" y="33183"/>
                  <a:pt x="270009" y="13339"/>
                  <a:pt x="286149" y="10693"/>
                </a:cubicBezTo>
                <a:cubicBezTo>
                  <a:pt x="302289" y="8047"/>
                  <a:pt x="286678" y="-22909"/>
                  <a:pt x="286149" y="34506"/>
                </a:cubicBezTo>
                <a:cubicBezTo>
                  <a:pt x="285620" y="91921"/>
                  <a:pt x="285620" y="260460"/>
                  <a:pt x="282974" y="355181"/>
                </a:cubicBezTo>
                <a:cubicBezTo>
                  <a:pt x="280328" y="449902"/>
                  <a:pt x="277153" y="559704"/>
                  <a:pt x="270274" y="602831"/>
                </a:cubicBezTo>
                <a:cubicBezTo>
                  <a:pt x="263395" y="645958"/>
                  <a:pt x="241699" y="613943"/>
                  <a:pt x="241699" y="613943"/>
                </a:cubicBezTo>
                <a:cubicBezTo>
                  <a:pt x="222914" y="620822"/>
                  <a:pt x="169732" y="647016"/>
                  <a:pt x="157561" y="644106"/>
                </a:cubicBezTo>
                <a:cubicBezTo>
                  <a:pt x="145390" y="641196"/>
                  <a:pt x="163912" y="651250"/>
                  <a:pt x="168674" y="596481"/>
                </a:cubicBezTo>
                <a:cubicBezTo>
                  <a:pt x="173436" y="541712"/>
                  <a:pt x="180844" y="398837"/>
                  <a:pt x="186136" y="315493"/>
                </a:cubicBezTo>
                <a:cubicBezTo>
                  <a:pt x="191428" y="232149"/>
                  <a:pt x="202805" y="127903"/>
                  <a:pt x="200424" y="96418"/>
                </a:cubicBezTo>
                <a:cubicBezTo>
                  <a:pt x="198043" y="64933"/>
                  <a:pt x="184020" y="118114"/>
                  <a:pt x="171849" y="126581"/>
                </a:cubicBezTo>
                <a:cubicBezTo>
                  <a:pt x="159678" y="135048"/>
                  <a:pt x="127399" y="147218"/>
                  <a:pt x="127399" y="147218"/>
                </a:cubicBezTo>
                <a:cubicBezTo>
                  <a:pt x="100676" y="159124"/>
                  <a:pt x="30032" y="201458"/>
                  <a:pt x="11511" y="198018"/>
                </a:cubicBezTo>
                <a:cubicBezTo>
                  <a:pt x="-7010" y="194578"/>
                  <a:pt x="-3834" y="138487"/>
                  <a:pt x="25799" y="113881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: 図形 582">
            <a:extLst>
              <a:ext uri="{FF2B5EF4-FFF2-40B4-BE49-F238E27FC236}">
                <a16:creationId xmlns:a16="http://schemas.microsoft.com/office/drawing/2014/main" id="{8F1C8DE0-7469-4C7F-A61D-A6367A417E70}"/>
              </a:ext>
            </a:extLst>
          </p:cNvPr>
          <p:cNvSpPr/>
          <p:nvPr/>
        </p:nvSpPr>
        <p:spPr>
          <a:xfrm>
            <a:off x="5143909" y="7424043"/>
            <a:ext cx="457898" cy="638899"/>
          </a:xfrm>
          <a:custGeom>
            <a:avLst/>
            <a:gdLst>
              <a:gd name="connsiteX0" fmla="*/ 5941 w 457898"/>
              <a:gd name="connsiteY0" fmla="*/ 178495 h 638899"/>
              <a:gd name="connsiteX1" fmla="*/ 86904 w 457898"/>
              <a:gd name="connsiteY1" fmla="*/ 176907 h 638899"/>
              <a:gd name="connsiteX2" fmla="*/ 107541 w 457898"/>
              <a:gd name="connsiteY2" fmla="*/ 143570 h 638899"/>
              <a:gd name="connsiteX3" fmla="*/ 255179 w 457898"/>
              <a:gd name="connsiteY3" fmla="*/ 64195 h 638899"/>
              <a:gd name="connsiteX4" fmla="*/ 345666 w 457898"/>
              <a:gd name="connsiteY4" fmla="*/ 124520 h 638899"/>
              <a:gd name="connsiteX5" fmla="*/ 366304 w 457898"/>
              <a:gd name="connsiteY5" fmla="*/ 159445 h 638899"/>
              <a:gd name="connsiteX6" fmla="*/ 326616 w 457898"/>
              <a:gd name="connsiteY6" fmla="*/ 222945 h 638899"/>
              <a:gd name="connsiteX7" fmla="*/ 199616 w 457898"/>
              <a:gd name="connsiteY7" fmla="*/ 383282 h 638899"/>
              <a:gd name="connsiteX8" fmla="*/ 28166 w 457898"/>
              <a:gd name="connsiteY8" fmla="*/ 586482 h 638899"/>
              <a:gd name="connsiteX9" fmla="*/ 4354 w 457898"/>
              <a:gd name="connsiteY9" fmla="*/ 624582 h 638899"/>
              <a:gd name="connsiteX10" fmla="*/ 72616 w 457898"/>
              <a:gd name="connsiteY10" fmla="*/ 626170 h 638899"/>
              <a:gd name="connsiteX11" fmla="*/ 332966 w 457898"/>
              <a:gd name="connsiteY11" fmla="*/ 637282 h 638899"/>
              <a:gd name="connsiteX12" fmla="*/ 445679 w 457898"/>
              <a:gd name="connsiteY12" fmla="*/ 629345 h 638899"/>
              <a:gd name="connsiteX13" fmla="*/ 440916 w 457898"/>
              <a:gd name="connsiteY13" fmla="*/ 551557 h 638899"/>
              <a:gd name="connsiteX14" fmla="*/ 321854 w 457898"/>
              <a:gd name="connsiteY14" fmla="*/ 565845 h 638899"/>
              <a:gd name="connsiteX15" fmla="*/ 134529 w 457898"/>
              <a:gd name="connsiteY15" fmla="*/ 564257 h 638899"/>
              <a:gd name="connsiteX16" fmla="*/ 190091 w 457898"/>
              <a:gd name="connsiteY16" fmla="*/ 518220 h 638899"/>
              <a:gd name="connsiteX17" fmla="*/ 391704 w 457898"/>
              <a:gd name="connsiteY17" fmla="*/ 302320 h 638899"/>
              <a:gd name="connsiteX18" fmla="*/ 432979 w 457898"/>
              <a:gd name="connsiteY18" fmla="*/ 194370 h 638899"/>
              <a:gd name="connsiteX19" fmla="*/ 421866 w 457898"/>
              <a:gd name="connsiteY19" fmla="*/ 102295 h 638899"/>
              <a:gd name="connsiteX20" fmla="*/ 339316 w 457898"/>
              <a:gd name="connsiteY20" fmla="*/ 16570 h 638899"/>
              <a:gd name="connsiteX21" fmla="*/ 193266 w 457898"/>
              <a:gd name="connsiteY21" fmla="*/ 2282 h 638899"/>
              <a:gd name="connsiteX22" fmla="*/ 113891 w 457898"/>
              <a:gd name="connsiteY22" fmla="*/ 46732 h 638899"/>
              <a:gd name="connsiteX23" fmla="*/ 5941 w 457898"/>
              <a:gd name="connsiteY23" fmla="*/ 178495 h 638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57898" h="638899">
                <a:moveTo>
                  <a:pt x="5941" y="178495"/>
                </a:moveTo>
                <a:cubicBezTo>
                  <a:pt x="1443" y="200191"/>
                  <a:pt x="69971" y="182728"/>
                  <a:pt x="86904" y="176907"/>
                </a:cubicBezTo>
                <a:cubicBezTo>
                  <a:pt x="103837" y="171086"/>
                  <a:pt x="79495" y="162355"/>
                  <a:pt x="107541" y="143570"/>
                </a:cubicBezTo>
                <a:cubicBezTo>
                  <a:pt x="135587" y="124785"/>
                  <a:pt x="215492" y="67370"/>
                  <a:pt x="255179" y="64195"/>
                </a:cubicBezTo>
                <a:cubicBezTo>
                  <a:pt x="294866" y="61020"/>
                  <a:pt x="327145" y="108645"/>
                  <a:pt x="345666" y="124520"/>
                </a:cubicBezTo>
                <a:cubicBezTo>
                  <a:pt x="364187" y="140395"/>
                  <a:pt x="369479" y="143041"/>
                  <a:pt x="366304" y="159445"/>
                </a:cubicBezTo>
                <a:cubicBezTo>
                  <a:pt x="363129" y="175849"/>
                  <a:pt x="354397" y="185639"/>
                  <a:pt x="326616" y="222945"/>
                </a:cubicBezTo>
                <a:cubicBezTo>
                  <a:pt x="298835" y="260251"/>
                  <a:pt x="249358" y="322692"/>
                  <a:pt x="199616" y="383282"/>
                </a:cubicBezTo>
                <a:cubicBezTo>
                  <a:pt x="149874" y="443872"/>
                  <a:pt x="60710" y="546265"/>
                  <a:pt x="28166" y="586482"/>
                </a:cubicBezTo>
                <a:cubicBezTo>
                  <a:pt x="-4378" y="626699"/>
                  <a:pt x="-3054" y="617967"/>
                  <a:pt x="4354" y="624582"/>
                </a:cubicBezTo>
                <a:cubicBezTo>
                  <a:pt x="11762" y="631197"/>
                  <a:pt x="72616" y="626170"/>
                  <a:pt x="72616" y="626170"/>
                </a:cubicBezTo>
                <a:cubicBezTo>
                  <a:pt x="127385" y="628287"/>
                  <a:pt x="270789" y="636753"/>
                  <a:pt x="332966" y="637282"/>
                </a:cubicBezTo>
                <a:cubicBezTo>
                  <a:pt x="395143" y="637811"/>
                  <a:pt x="427687" y="643633"/>
                  <a:pt x="445679" y="629345"/>
                </a:cubicBezTo>
                <a:cubicBezTo>
                  <a:pt x="463671" y="615057"/>
                  <a:pt x="461554" y="562140"/>
                  <a:pt x="440916" y="551557"/>
                </a:cubicBezTo>
                <a:cubicBezTo>
                  <a:pt x="420279" y="540974"/>
                  <a:pt x="372918" y="563728"/>
                  <a:pt x="321854" y="565845"/>
                </a:cubicBezTo>
                <a:cubicBezTo>
                  <a:pt x="270790" y="567962"/>
                  <a:pt x="156489" y="572194"/>
                  <a:pt x="134529" y="564257"/>
                </a:cubicBezTo>
                <a:cubicBezTo>
                  <a:pt x="112569" y="556320"/>
                  <a:pt x="147228" y="561876"/>
                  <a:pt x="190091" y="518220"/>
                </a:cubicBezTo>
                <a:cubicBezTo>
                  <a:pt x="232954" y="474564"/>
                  <a:pt x="351223" y="356295"/>
                  <a:pt x="391704" y="302320"/>
                </a:cubicBezTo>
                <a:cubicBezTo>
                  <a:pt x="432185" y="248345"/>
                  <a:pt x="427952" y="227708"/>
                  <a:pt x="432979" y="194370"/>
                </a:cubicBezTo>
                <a:cubicBezTo>
                  <a:pt x="438006" y="161032"/>
                  <a:pt x="437477" y="131928"/>
                  <a:pt x="421866" y="102295"/>
                </a:cubicBezTo>
                <a:cubicBezTo>
                  <a:pt x="406256" y="72662"/>
                  <a:pt x="377416" y="33239"/>
                  <a:pt x="339316" y="16570"/>
                </a:cubicBezTo>
                <a:cubicBezTo>
                  <a:pt x="301216" y="-99"/>
                  <a:pt x="230837" y="-2745"/>
                  <a:pt x="193266" y="2282"/>
                </a:cubicBezTo>
                <a:cubicBezTo>
                  <a:pt x="155695" y="7309"/>
                  <a:pt x="146435" y="17099"/>
                  <a:pt x="113891" y="46732"/>
                </a:cubicBezTo>
                <a:cubicBezTo>
                  <a:pt x="81347" y="76365"/>
                  <a:pt x="10439" y="156799"/>
                  <a:pt x="5941" y="178495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: 図形 583">
            <a:extLst>
              <a:ext uri="{FF2B5EF4-FFF2-40B4-BE49-F238E27FC236}">
                <a16:creationId xmlns:a16="http://schemas.microsoft.com/office/drawing/2014/main" id="{335FE769-C911-447A-857C-47923F15AEA9}"/>
              </a:ext>
            </a:extLst>
          </p:cNvPr>
          <p:cNvSpPr/>
          <p:nvPr/>
        </p:nvSpPr>
        <p:spPr>
          <a:xfrm>
            <a:off x="3421150" y="8101728"/>
            <a:ext cx="1027025" cy="367585"/>
          </a:xfrm>
          <a:custGeom>
            <a:avLst/>
            <a:gdLst>
              <a:gd name="connsiteX0" fmla="*/ 1027025 w 1027025"/>
              <a:gd name="connsiteY0" fmla="*/ 367585 h 367585"/>
              <a:gd name="connsiteX1" fmla="*/ 941300 w 1027025"/>
              <a:gd name="connsiteY1" fmla="*/ 218360 h 367585"/>
              <a:gd name="connsiteX2" fmla="*/ 825413 w 1027025"/>
              <a:gd name="connsiteY2" fmla="*/ 262810 h 367585"/>
              <a:gd name="connsiteX3" fmla="*/ 709525 w 1027025"/>
              <a:gd name="connsiteY3" fmla="*/ 200897 h 367585"/>
              <a:gd name="connsiteX4" fmla="*/ 476163 w 1027025"/>
              <a:gd name="connsiteY4" fmla="*/ 183435 h 367585"/>
              <a:gd name="connsiteX5" fmla="*/ 457113 w 1027025"/>
              <a:gd name="connsiteY5" fmla="*/ 216772 h 367585"/>
              <a:gd name="connsiteX6" fmla="*/ 311063 w 1027025"/>
              <a:gd name="connsiteY6" fmla="*/ 232647 h 367585"/>
              <a:gd name="connsiteX7" fmla="*/ 211050 w 1027025"/>
              <a:gd name="connsiteY7" fmla="*/ 181847 h 367585"/>
              <a:gd name="connsiteX8" fmla="*/ 165013 w 1027025"/>
              <a:gd name="connsiteY8" fmla="*/ 61197 h 367585"/>
              <a:gd name="connsiteX9" fmla="*/ 131675 w 1027025"/>
              <a:gd name="connsiteY9" fmla="*/ 8810 h 367585"/>
              <a:gd name="connsiteX10" fmla="*/ 65000 w 1027025"/>
              <a:gd name="connsiteY10" fmla="*/ 240585 h 367585"/>
              <a:gd name="connsiteX11" fmla="*/ 28488 w 1027025"/>
              <a:gd name="connsiteY11" fmla="*/ 173910 h 367585"/>
              <a:gd name="connsiteX12" fmla="*/ 12613 w 1027025"/>
              <a:gd name="connsiteY12" fmla="*/ 258047 h 367585"/>
              <a:gd name="connsiteX13" fmla="*/ 223750 w 1027025"/>
              <a:gd name="connsiteY13" fmla="*/ 280272 h 367585"/>
              <a:gd name="connsiteX14" fmla="*/ 1027025 w 1027025"/>
              <a:gd name="connsiteY14" fmla="*/ 367585 h 36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27025" h="367585">
                <a:moveTo>
                  <a:pt x="1027025" y="367585"/>
                </a:moveTo>
                <a:cubicBezTo>
                  <a:pt x="1000963" y="301703"/>
                  <a:pt x="974902" y="235822"/>
                  <a:pt x="941300" y="218360"/>
                </a:cubicBezTo>
                <a:cubicBezTo>
                  <a:pt x="907698" y="200898"/>
                  <a:pt x="864042" y="265721"/>
                  <a:pt x="825413" y="262810"/>
                </a:cubicBezTo>
                <a:cubicBezTo>
                  <a:pt x="786784" y="259899"/>
                  <a:pt x="767733" y="214126"/>
                  <a:pt x="709525" y="200897"/>
                </a:cubicBezTo>
                <a:cubicBezTo>
                  <a:pt x="651317" y="187668"/>
                  <a:pt x="518232" y="180789"/>
                  <a:pt x="476163" y="183435"/>
                </a:cubicBezTo>
                <a:cubicBezTo>
                  <a:pt x="434094" y="186081"/>
                  <a:pt x="484630" y="208570"/>
                  <a:pt x="457113" y="216772"/>
                </a:cubicBezTo>
                <a:cubicBezTo>
                  <a:pt x="429596" y="224974"/>
                  <a:pt x="352074" y="238468"/>
                  <a:pt x="311063" y="232647"/>
                </a:cubicBezTo>
                <a:cubicBezTo>
                  <a:pt x="270052" y="226826"/>
                  <a:pt x="235392" y="210422"/>
                  <a:pt x="211050" y="181847"/>
                </a:cubicBezTo>
                <a:cubicBezTo>
                  <a:pt x="186708" y="153272"/>
                  <a:pt x="178242" y="90036"/>
                  <a:pt x="165013" y="61197"/>
                </a:cubicBezTo>
                <a:cubicBezTo>
                  <a:pt x="151784" y="32358"/>
                  <a:pt x="148344" y="-21088"/>
                  <a:pt x="131675" y="8810"/>
                </a:cubicBezTo>
                <a:cubicBezTo>
                  <a:pt x="115006" y="38708"/>
                  <a:pt x="82198" y="213068"/>
                  <a:pt x="65000" y="240585"/>
                </a:cubicBezTo>
                <a:cubicBezTo>
                  <a:pt x="47802" y="268102"/>
                  <a:pt x="37219" y="171000"/>
                  <a:pt x="28488" y="173910"/>
                </a:cubicBezTo>
                <a:cubicBezTo>
                  <a:pt x="19757" y="176820"/>
                  <a:pt x="-19931" y="240320"/>
                  <a:pt x="12613" y="258047"/>
                </a:cubicBezTo>
                <a:cubicBezTo>
                  <a:pt x="45157" y="275774"/>
                  <a:pt x="223750" y="280272"/>
                  <a:pt x="223750" y="280272"/>
                </a:cubicBezTo>
                <a:lnTo>
                  <a:pt x="1027025" y="367585"/>
                </a:ln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: 図形 584">
            <a:extLst>
              <a:ext uri="{FF2B5EF4-FFF2-40B4-BE49-F238E27FC236}">
                <a16:creationId xmlns:a16="http://schemas.microsoft.com/office/drawing/2014/main" id="{B3ED9135-ACF7-43E9-A713-C064C1FADD89}"/>
              </a:ext>
            </a:extLst>
          </p:cNvPr>
          <p:cNvSpPr/>
          <p:nvPr/>
        </p:nvSpPr>
        <p:spPr>
          <a:xfrm>
            <a:off x="4371318" y="7994556"/>
            <a:ext cx="1467648" cy="531819"/>
          </a:xfrm>
          <a:custGeom>
            <a:avLst/>
            <a:gdLst>
              <a:gd name="connsiteX0" fmla="*/ 38757 w 1467648"/>
              <a:gd name="connsiteY0" fmla="*/ 487457 h 531819"/>
              <a:gd name="connsiteX1" fmla="*/ 75270 w 1467648"/>
              <a:gd name="connsiteY1" fmla="*/ 427132 h 531819"/>
              <a:gd name="connsiteX2" fmla="*/ 178457 w 1467648"/>
              <a:gd name="connsiteY2" fmla="*/ 396969 h 531819"/>
              <a:gd name="connsiteX3" fmla="*/ 218145 w 1467648"/>
              <a:gd name="connsiteY3" fmla="*/ 482694 h 531819"/>
              <a:gd name="connsiteX4" fmla="*/ 262595 w 1467648"/>
              <a:gd name="connsiteY4" fmla="*/ 371569 h 531819"/>
              <a:gd name="connsiteX5" fmla="*/ 310220 w 1467648"/>
              <a:gd name="connsiteY5" fmla="*/ 35019 h 531819"/>
              <a:gd name="connsiteX6" fmla="*/ 343557 w 1467648"/>
              <a:gd name="connsiteY6" fmla="*/ 23907 h 531819"/>
              <a:gd name="connsiteX7" fmla="*/ 341970 w 1467648"/>
              <a:gd name="connsiteY7" fmla="*/ 154082 h 531819"/>
              <a:gd name="connsiteX8" fmla="*/ 321332 w 1467648"/>
              <a:gd name="connsiteY8" fmla="*/ 262032 h 531819"/>
              <a:gd name="connsiteX9" fmla="*/ 370545 w 1467648"/>
              <a:gd name="connsiteY9" fmla="*/ 376332 h 531819"/>
              <a:gd name="connsiteX10" fmla="*/ 427695 w 1467648"/>
              <a:gd name="connsiteY10" fmla="*/ 400144 h 531819"/>
              <a:gd name="connsiteX11" fmla="*/ 502307 w 1467648"/>
              <a:gd name="connsiteY11" fmla="*/ 404907 h 531819"/>
              <a:gd name="connsiteX12" fmla="*/ 600732 w 1467648"/>
              <a:gd name="connsiteY12" fmla="*/ 368394 h 531819"/>
              <a:gd name="connsiteX13" fmla="*/ 646770 w 1467648"/>
              <a:gd name="connsiteY13" fmla="*/ 339819 h 531819"/>
              <a:gd name="connsiteX14" fmla="*/ 702332 w 1467648"/>
              <a:gd name="connsiteY14" fmla="*/ 274732 h 531819"/>
              <a:gd name="connsiteX15" fmla="*/ 794407 w 1467648"/>
              <a:gd name="connsiteY15" fmla="*/ 260444 h 531819"/>
              <a:gd name="connsiteX16" fmla="*/ 822982 w 1467648"/>
              <a:gd name="connsiteY16" fmla="*/ 301719 h 531819"/>
              <a:gd name="connsiteX17" fmla="*/ 851557 w 1467648"/>
              <a:gd name="connsiteY17" fmla="*/ 368394 h 531819"/>
              <a:gd name="connsiteX18" fmla="*/ 896007 w 1467648"/>
              <a:gd name="connsiteY18" fmla="*/ 382682 h 531819"/>
              <a:gd name="connsiteX19" fmla="*/ 1013482 w 1467648"/>
              <a:gd name="connsiteY19" fmla="*/ 381094 h 531819"/>
              <a:gd name="connsiteX20" fmla="*/ 1146832 w 1467648"/>
              <a:gd name="connsiteY20" fmla="*/ 371569 h 531819"/>
              <a:gd name="connsiteX21" fmla="*/ 1176995 w 1467648"/>
              <a:gd name="connsiteY21" fmla="*/ 371569 h 531819"/>
              <a:gd name="connsiteX22" fmla="*/ 1232557 w 1467648"/>
              <a:gd name="connsiteY22" fmla="*/ 362044 h 531819"/>
              <a:gd name="connsiteX23" fmla="*/ 1272245 w 1467648"/>
              <a:gd name="connsiteY23" fmla="*/ 231869 h 531819"/>
              <a:gd name="connsiteX24" fmla="*/ 1324632 w 1467648"/>
              <a:gd name="connsiteY24" fmla="*/ 306482 h 531819"/>
              <a:gd name="connsiteX25" fmla="*/ 1404007 w 1467648"/>
              <a:gd name="connsiteY25" fmla="*/ 255682 h 531819"/>
              <a:gd name="connsiteX26" fmla="*/ 1465920 w 1467648"/>
              <a:gd name="connsiteY26" fmla="*/ 354107 h 531819"/>
              <a:gd name="connsiteX27" fmla="*/ 1411945 w 1467648"/>
              <a:gd name="connsiteY27" fmla="*/ 504919 h 531819"/>
              <a:gd name="connsiteX28" fmla="*/ 1059520 w 1467648"/>
              <a:gd name="connsiteY28" fmla="*/ 519207 h 531819"/>
              <a:gd name="connsiteX29" fmla="*/ 649945 w 1467648"/>
              <a:gd name="connsiteY29" fmla="*/ 530319 h 531819"/>
              <a:gd name="connsiteX30" fmla="*/ 38757 w 1467648"/>
              <a:gd name="connsiteY30" fmla="*/ 487457 h 531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67648" h="531819">
                <a:moveTo>
                  <a:pt x="38757" y="487457"/>
                </a:moveTo>
                <a:cubicBezTo>
                  <a:pt x="-57022" y="470259"/>
                  <a:pt x="51987" y="442213"/>
                  <a:pt x="75270" y="427132"/>
                </a:cubicBezTo>
                <a:cubicBezTo>
                  <a:pt x="98553" y="412051"/>
                  <a:pt x="154645" y="387709"/>
                  <a:pt x="178457" y="396969"/>
                </a:cubicBezTo>
                <a:cubicBezTo>
                  <a:pt x="202269" y="406229"/>
                  <a:pt x="204122" y="486927"/>
                  <a:pt x="218145" y="482694"/>
                </a:cubicBezTo>
                <a:cubicBezTo>
                  <a:pt x="232168" y="478461"/>
                  <a:pt x="247249" y="446181"/>
                  <a:pt x="262595" y="371569"/>
                </a:cubicBezTo>
                <a:cubicBezTo>
                  <a:pt x="277941" y="296956"/>
                  <a:pt x="296726" y="92963"/>
                  <a:pt x="310220" y="35019"/>
                </a:cubicBezTo>
                <a:cubicBezTo>
                  <a:pt x="323714" y="-22925"/>
                  <a:pt x="338265" y="4063"/>
                  <a:pt x="343557" y="23907"/>
                </a:cubicBezTo>
                <a:cubicBezTo>
                  <a:pt x="348849" y="43751"/>
                  <a:pt x="345674" y="114395"/>
                  <a:pt x="341970" y="154082"/>
                </a:cubicBezTo>
                <a:cubicBezTo>
                  <a:pt x="338266" y="193769"/>
                  <a:pt x="316570" y="224990"/>
                  <a:pt x="321332" y="262032"/>
                </a:cubicBezTo>
                <a:cubicBezTo>
                  <a:pt x="326094" y="299074"/>
                  <a:pt x="352818" y="353313"/>
                  <a:pt x="370545" y="376332"/>
                </a:cubicBezTo>
                <a:cubicBezTo>
                  <a:pt x="388272" y="399351"/>
                  <a:pt x="405735" y="395381"/>
                  <a:pt x="427695" y="400144"/>
                </a:cubicBezTo>
                <a:cubicBezTo>
                  <a:pt x="449655" y="404906"/>
                  <a:pt x="473468" y="410199"/>
                  <a:pt x="502307" y="404907"/>
                </a:cubicBezTo>
                <a:cubicBezTo>
                  <a:pt x="531146" y="399615"/>
                  <a:pt x="576655" y="379242"/>
                  <a:pt x="600732" y="368394"/>
                </a:cubicBezTo>
                <a:cubicBezTo>
                  <a:pt x="624809" y="357546"/>
                  <a:pt x="629837" y="355429"/>
                  <a:pt x="646770" y="339819"/>
                </a:cubicBezTo>
                <a:cubicBezTo>
                  <a:pt x="663703" y="324209"/>
                  <a:pt x="677726" y="287961"/>
                  <a:pt x="702332" y="274732"/>
                </a:cubicBezTo>
                <a:cubicBezTo>
                  <a:pt x="726938" y="261503"/>
                  <a:pt x="774299" y="255946"/>
                  <a:pt x="794407" y="260444"/>
                </a:cubicBezTo>
                <a:cubicBezTo>
                  <a:pt x="814515" y="264942"/>
                  <a:pt x="813457" y="283727"/>
                  <a:pt x="822982" y="301719"/>
                </a:cubicBezTo>
                <a:cubicBezTo>
                  <a:pt x="832507" y="319711"/>
                  <a:pt x="839386" y="354900"/>
                  <a:pt x="851557" y="368394"/>
                </a:cubicBezTo>
                <a:cubicBezTo>
                  <a:pt x="863728" y="381888"/>
                  <a:pt x="869020" y="380565"/>
                  <a:pt x="896007" y="382682"/>
                </a:cubicBezTo>
                <a:cubicBezTo>
                  <a:pt x="922995" y="384799"/>
                  <a:pt x="971678" y="382946"/>
                  <a:pt x="1013482" y="381094"/>
                </a:cubicBezTo>
                <a:cubicBezTo>
                  <a:pt x="1055286" y="379242"/>
                  <a:pt x="1119580" y="373156"/>
                  <a:pt x="1146832" y="371569"/>
                </a:cubicBezTo>
                <a:cubicBezTo>
                  <a:pt x="1174084" y="369982"/>
                  <a:pt x="1162708" y="373156"/>
                  <a:pt x="1176995" y="371569"/>
                </a:cubicBezTo>
                <a:cubicBezTo>
                  <a:pt x="1191282" y="369982"/>
                  <a:pt x="1216682" y="385327"/>
                  <a:pt x="1232557" y="362044"/>
                </a:cubicBezTo>
                <a:cubicBezTo>
                  <a:pt x="1248432" y="338761"/>
                  <a:pt x="1256899" y="241129"/>
                  <a:pt x="1272245" y="231869"/>
                </a:cubicBezTo>
                <a:cubicBezTo>
                  <a:pt x="1287591" y="222609"/>
                  <a:pt x="1302672" y="302513"/>
                  <a:pt x="1324632" y="306482"/>
                </a:cubicBezTo>
                <a:cubicBezTo>
                  <a:pt x="1346592" y="310451"/>
                  <a:pt x="1380459" y="247745"/>
                  <a:pt x="1404007" y="255682"/>
                </a:cubicBezTo>
                <a:cubicBezTo>
                  <a:pt x="1427555" y="263619"/>
                  <a:pt x="1464597" y="312568"/>
                  <a:pt x="1465920" y="354107"/>
                </a:cubicBezTo>
                <a:cubicBezTo>
                  <a:pt x="1467243" y="395646"/>
                  <a:pt x="1479678" y="477402"/>
                  <a:pt x="1411945" y="504919"/>
                </a:cubicBezTo>
                <a:cubicBezTo>
                  <a:pt x="1344212" y="532436"/>
                  <a:pt x="1059520" y="519207"/>
                  <a:pt x="1059520" y="519207"/>
                </a:cubicBezTo>
                <a:cubicBezTo>
                  <a:pt x="932520" y="523440"/>
                  <a:pt x="817955" y="536140"/>
                  <a:pt x="649945" y="530319"/>
                </a:cubicBezTo>
                <a:cubicBezTo>
                  <a:pt x="481935" y="524498"/>
                  <a:pt x="134536" y="504655"/>
                  <a:pt x="38757" y="487457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: 図形 585">
            <a:extLst>
              <a:ext uri="{FF2B5EF4-FFF2-40B4-BE49-F238E27FC236}">
                <a16:creationId xmlns:a16="http://schemas.microsoft.com/office/drawing/2014/main" id="{AAC92FA3-657D-48C5-8BB7-5BF4FACF12CD}"/>
              </a:ext>
            </a:extLst>
          </p:cNvPr>
          <p:cNvSpPr/>
          <p:nvPr/>
        </p:nvSpPr>
        <p:spPr>
          <a:xfrm>
            <a:off x="5725541" y="7676704"/>
            <a:ext cx="388706" cy="811442"/>
          </a:xfrm>
          <a:custGeom>
            <a:avLst/>
            <a:gdLst>
              <a:gd name="connsiteX0" fmla="*/ 310134 w 388706"/>
              <a:gd name="connsiteY0" fmla="*/ 567184 h 811442"/>
              <a:gd name="connsiteX1" fmla="*/ 386334 w 388706"/>
              <a:gd name="connsiteY1" fmla="*/ 756096 h 811442"/>
              <a:gd name="connsiteX2" fmla="*/ 333947 w 388706"/>
              <a:gd name="connsiteY2" fmla="*/ 773559 h 811442"/>
              <a:gd name="connsiteX3" fmla="*/ 8509 w 388706"/>
              <a:gd name="connsiteY3" fmla="*/ 810071 h 811442"/>
              <a:gd name="connsiteX4" fmla="*/ 95822 w 388706"/>
              <a:gd name="connsiteY4" fmla="*/ 789434 h 811442"/>
              <a:gd name="connsiteX5" fmla="*/ 103759 w 388706"/>
              <a:gd name="connsiteY5" fmla="*/ 662434 h 811442"/>
              <a:gd name="connsiteX6" fmla="*/ 178372 w 388706"/>
              <a:gd name="connsiteY6" fmla="*/ 516384 h 811442"/>
              <a:gd name="connsiteX7" fmla="*/ 187897 w 388706"/>
              <a:gd name="connsiteY7" fmla="*/ 670371 h 811442"/>
              <a:gd name="connsiteX8" fmla="*/ 225997 w 388706"/>
              <a:gd name="connsiteY8" fmla="*/ 705296 h 811442"/>
              <a:gd name="connsiteX9" fmla="*/ 225997 w 388706"/>
              <a:gd name="connsiteY9" fmla="*/ 405259 h 811442"/>
              <a:gd name="connsiteX10" fmla="*/ 118047 w 388706"/>
              <a:gd name="connsiteY10" fmla="*/ 386209 h 811442"/>
              <a:gd name="connsiteX11" fmla="*/ 208534 w 388706"/>
              <a:gd name="connsiteY11" fmla="*/ 368746 h 811442"/>
              <a:gd name="connsiteX12" fmla="*/ 246634 w 388706"/>
              <a:gd name="connsiteY12" fmla="*/ 206821 h 811442"/>
              <a:gd name="connsiteX13" fmla="*/ 245047 w 388706"/>
              <a:gd name="connsiteY13" fmla="*/ 2034 h 811442"/>
              <a:gd name="connsiteX14" fmla="*/ 278384 w 388706"/>
              <a:gd name="connsiteY14" fmla="*/ 340171 h 811442"/>
              <a:gd name="connsiteX15" fmla="*/ 267272 w 388706"/>
              <a:gd name="connsiteY15" fmla="*/ 417959 h 811442"/>
              <a:gd name="connsiteX16" fmla="*/ 254572 w 388706"/>
              <a:gd name="connsiteY16" fmla="*/ 525909 h 811442"/>
              <a:gd name="connsiteX17" fmla="*/ 240284 w 388706"/>
              <a:gd name="connsiteY17" fmla="*/ 700534 h 811442"/>
              <a:gd name="connsiteX18" fmla="*/ 324422 w 388706"/>
              <a:gd name="connsiteY18" fmla="*/ 689421 h 811442"/>
              <a:gd name="connsiteX19" fmla="*/ 310134 w 388706"/>
              <a:gd name="connsiteY19" fmla="*/ 567184 h 81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88706" h="811442">
                <a:moveTo>
                  <a:pt x="310134" y="567184"/>
                </a:moveTo>
                <a:cubicBezTo>
                  <a:pt x="320453" y="578297"/>
                  <a:pt x="382365" y="721700"/>
                  <a:pt x="386334" y="756096"/>
                </a:cubicBezTo>
                <a:cubicBezTo>
                  <a:pt x="390303" y="790492"/>
                  <a:pt x="396918" y="764563"/>
                  <a:pt x="333947" y="773559"/>
                </a:cubicBezTo>
                <a:cubicBezTo>
                  <a:pt x="270976" y="782555"/>
                  <a:pt x="48196" y="807425"/>
                  <a:pt x="8509" y="810071"/>
                </a:cubicBezTo>
                <a:cubicBezTo>
                  <a:pt x="-31178" y="812717"/>
                  <a:pt x="79947" y="814040"/>
                  <a:pt x="95822" y="789434"/>
                </a:cubicBezTo>
                <a:cubicBezTo>
                  <a:pt x="111697" y="764828"/>
                  <a:pt x="90001" y="707942"/>
                  <a:pt x="103759" y="662434"/>
                </a:cubicBezTo>
                <a:cubicBezTo>
                  <a:pt x="117517" y="616926"/>
                  <a:pt x="164349" y="515061"/>
                  <a:pt x="178372" y="516384"/>
                </a:cubicBezTo>
                <a:cubicBezTo>
                  <a:pt x="192395" y="517707"/>
                  <a:pt x="179960" y="638886"/>
                  <a:pt x="187897" y="670371"/>
                </a:cubicBezTo>
                <a:cubicBezTo>
                  <a:pt x="195834" y="701856"/>
                  <a:pt x="219647" y="749481"/>
                  <a:pt x="225997" y="705296"/>
                </a:cubicBezTo>
                <a:cubicBezTo>
                  <a:pt x="232347" y="661111"/>
                  <a:pt x="243989" y="458440"/>
                  <a:pt x="225997" y="405259"/>
                </a:cubicBezTo>
                <a:cubicBezTo>
                  <a:pt x="208005" y="352078"/>
                  <a:pt x="120957" y="392294"/>
                  <a:pt x="118047" y="386209"/>
                </a:cubicBezTo>
                <a:cubicBezTo>
                  <a:pt x="115137" y="380124"/>
                  <a:pt x="187103" y="398644"/>
                  <a:pt x="208534" y="368746"/>
                </a:cubicBezTo>
                <a:cubicBezTo>
                  <a:pt x="229965" y="338848"/>
                  <a:pt x="240548" y="267940"/>
                  <a:pt x="246634" y="206821"/>
                </a:cubicBezTo>
                <a:cubicBezTo>
                  <a:pt x="252720" y="145702"/>
                  <a:pt x="239755" y="-20191"/>
                  <a:pt x="245047" y="2034"/>
                </a:cubicBezTo>
                <a:cubicBezTo>
                  <a:pt x="250339" y="24259"/>
                  <a:pt x="274680" y="270850"/>
                  <a:pt x="278384" y="340171"/>
                </a:cubicBezTo>
                <a:cubicBezTo>
                  <a:pt x="282088" y="409492"/>
                  <a:pt x="271241" y="387003"/>
                  <a:pt x="267272" y="417959"/>
                </a:cubicBezTo>
                <a:cubicBezTo>
                  <a:pt x="263303" y="448915"/>
                  <a:pt x="259070" y="478813"/>
                  <a:pt x="254572" y="525909"/>
                </a:cubicBezTo>
                <a:cubicBezTo>
                  <a:pt x="250074" y="573005"/>
                  <a:pt x="228642" y="673282"/>
                  <a:pt x="240284" y="700534"/>
                </a:cubicBezTo>
                <a:cubicBezTo>
                  <a:pt x="251926" y="727786"/>
                  <a:pt x="311457" y="709529"/>
                  <a:pt x="324422" y="689421"/>
                </a:cubicBezTo>
                <a:cubicBezTo>
                  <a:pt x="337387" y="669313"/>
                  <a:pt x="299815" y="556071"/>
                  <a:pt x="310134" y="567184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: 図形 586">
            <a:extLst>
              <a:ext uri="{FF2B5EF4-FFF2-40B4-BE49-F238E27FC236}">
                <a16:creationId xmlns:a16="http://schemas.microsoft.com/office/drawing/2014/main" id="{DE715FB3-756A-4F3D-B783-D9118CA5F340}"/>
              </a:ext>
            </a:extLst>
          </p:cNvPr>
          <p:cNvSpPr/>
          <p:nvPr/>
        </p:nvSpPr>
        <p:spPr>
          <a:xfrm>
            <a:off x="5516508" y="6934799"/>
            <a:ext cx="354842" cy="382804"/>
          </a:xfrm>
          <a:custGeom>
            <a:avLst/>
            <a:gdLst>
              <a:gd name="connsiteX0" fmla="*/ 322317 w 354842"/>
              <a:gd name="connsiteY0" fmla="*/ 989 h 382804"/>
              <a:gd name="connsiteX1" fmla="*/ 34980 w 354842"/>
              <a:gd name="connsiteY1" fmla="*/ 54964 h 382804"/>
              <a:gd name="connsiteX2" fmla="*/ 9580 w 354842"/>
              <a:gd name="connsiteY2" fmla="*/ 121639 h 382804"/>
              <a:gd name="connsiteX3" fmla="*/ 77842 w 354842"/>
              <a:gd name="connsiteY3" fmla="*/ 239114 h 382804"/>
              <a:gd name="connsiteX4" fmla="*/ 344542 w 354842"/>
              <a:gd name="connsiteY4" fmla="*/ 378814 h 382804"/>
              <a:gd name="connsiteX5" fmla="*/ 287392 w 354842"/>
              <a:gd name="connsiteY5" fmla="*/ 334364 h 382804"/>
              <a:gd name="connsiteX6" fmla="*/ 168330 w 354842"/>
              <a:gd name="connsiteY6" fmla="*/ 226414 h 382804"/>
              <a:gd name="connsiteX7" fmla="*/ 87367 w 354842"/>
              <a:gd name="connsiteY7" fmla="*/ 102589 h 382804"/>
              <a:gd name="connsiteX8" fmla="*/ 322317 w 354842"/>
              <a:gd name="connsiteY8" fmla="*/ 989 h 38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4842" h="382804">
                <a:moveTo>
                  <a:pt x="322317" y="989"/>
                </a:moveTo>
                <a:cubicBezTo>
                  <a:pt x="313586" y="-6948"/>
                  <a:pt x="87103" y="34856"/>
                  <a:pt x="34980" y="54964"/>
                </a:cubicBezTo>
                <a:cubicBezTo>
                  <a:pt x="-17143" y="75072"/>
                  <a:pt x="2436" y="90947"/>
                  <a:pt x="9580" y="121639"/>
                </a:cubicBezTo>
                <a:cubicBezTo>
                  <a:pt x="16724" y="152331"/>
                  <a:pt x="22015" y="196251"/>
                  <a:pt x="77842" y="239114"/>
                </a:cubicBezTo>
                <a:cubicBezTo>
                  <a:pt x="133669" y="281977"/>
                  <a:pt x="309617" y="362939"/>
                  <a:pt x="344542" y="378814"/>
                </a:cubicBezTo>
                <a:cubicBezTo>
                  <a:pt x="379467" y="394689"/>
                  <a:pt x="316761" y="359764"/>
                  <a:pt x="287392" y="334364"/>
                </a:cubicBezTo>
                <a:cubicBezTo>
                  <a:pt x="258023" y="308964"/>
                  <a:pt x="201668" y="265043"/>
                  <a:pt x="168330" y="226414"/>
                </a:cubicBezTo>
                <a:cubicBezTo>
                  <a:pt x="134992" y="187785"/>
                  <a:pt x="63290" y="136456"/>
                  <a:pt x="87367" y="102589"/>
                </a:cubicBezTo>
                <a:cubicBezTo>
                  <a:pt x="111444" y="68722"/>
                  <a:pt x="331048" y="8926"/>
                  <a:pt x="322317" y="989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: 図形 587">
            <a:extLst>
              <a:ext uri="{FF2B5EF4-FFF2-40B4-BE49-F238E27FC236}">
                <a16:creationId xmlns:a16="http://schemas.microsoft.com/office/drawing/2014/main" id="{EFBA158C-A8BF-4119-A4F0-0FEF533F7D37}"/>
              </a:ext>
            </a:extLst>
          </p:cNvPr>
          <p:cNvSpPr/>
          <p:nvPr/>
        </p:nvSpPr>
        <p:spPr>
          <a:xfrm>
            <a:off x="5728735" y="6998052"/>
            <a:ext cx="301408" cy="237797"/>
          </a:xfrm>
          <a:custGeom>
            <a:avLst/>
            <a:gdLst>
              <a:gd name="connsiteX0" fmla="*/ 8490 w 301408"/>
              <a:gd name="connsiteY0" fmla="*/ 5998 h 237797"/>
              <a:gd name="connsiteX1" fmla="*/ 273603 w 301408"/>
              <a:gd name="connsiteY1" fmla="*/ 9173 h 237797"/>
              <a:gd name="connsiteX2" fmla="*/ 267253 w 301408"/>
              <a:gd name="connsiteY2" fmla="*/ 55211 h 237797"/>
              <a:gd name="connsiteX3" fmla="*/ 278365 w 301408"/>
              <a:gd name="connsiteY3" fmla="*/ 233011 h 237797"/>
              <a:gd name="connsiteX4" fmla="*/ 286303 w 301408"/>
              <a:gd name="connsiteY4" fmla="*/ 185386 h 237797"/>
              <a:gd name="connsiteX5" fmla="*/ 57703 w 301408"/>
              <a:gd name="connsiteY5" fmla="*/ 167923 h 237797"/>
              <a:gd name="connsiteX6" fmla="*/ 67228 w 301408"/>
              <a:gd name="connsiteY6" fmla="*/ 83786 h 237797"/>
              <a:gd name="connsiteX7" fmla="*/ 65640 w 301408"/>
              <a:gd name="connsiteY7" fmla="*/ 5998 h 237797"/>
              <a:gd name="connsiteX8" fmla="*/ 8490 w 301408"/>
              <a:gd name="connsiteY8" fmla="*/ 5998 h 2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1408" h="237797">
                <a:moveTo>
                  <a:pt x="8490" y="5998"/>
                </a:moveTo>
                <a:cubicBezTo>
                  <a:pt x="43150" y="6527"/>
                  <a:pt x="230476" y="971"/>
                  <a:pt x="273603" y="9173"/>
                </a:cubicBezTo>
                <a:cubicBezTo>
                  <a:pt x="316730" y="17375"/>
                  <a:pt x="266459" y="17905"/>
                  <a:pt x="267253" y="55211"/>
                </a:cubicBezTo>
                <a:cubicBezTo>
                  <a:pt x="268047" y="92517"/>
                  <a:pt x="275190" y="211315"/>
                  <a:pt x="278365" y="233011"/>
                </a:cubicBezTo>
                <a:cubicBezTo>
                  <a:pt x="281540" y="254707"/>
                  <a:pt x="323080" y="196234"/>
                  <a:pt x="286303" y="185386"/>
                </a:cubicBezTo>
                <a:cubicBezTo>
                  <a:pt x="249526" y="174538"/>
                  <a:pt x="94216" y="184856"/>
                  <a:pt x="57703" y="167923"/>
                </a:cubicBezTo>
                <a:cubicBezTo>
                  <a:pt x="21191" y="150990"/>
                  <a:pt x="65905" y="110773"/>
                  <a:pt x="67228" y="83786"/>
                </a:cubicBezTo>
                <a:cubicBezTo>
                  <a:pt x="68551" y="56799"/>
                  <a:pt x="75430" y="19227"/>
                  <a:pt x="65640" y="5998"/>
                </a:cubicBezTo>
                <a:cubicBezTo>
                  <a:pt x="55850" y="-7231"/>
                  <a:pt x="-26170" y="5469"/>
                  <a:pt x="8490" y="5998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: 図形 589">
            <a:extLst>
              <a:ext uri="{FF2B5EF4-FFF2-40B4-BE49-F238E27FC236}">
                <a16:creationId xmlns:a16="http://schemas.microsoft.com/office/drawing/2014/main" id="{93922EC1-CC2C-4217-B392-F172D70B4F20}"/>
              </a:ext>
            </a:extLst>
          </p:cNvPr>
          <p:cNvSpPr/>
          <p:nvPr/>
        </p:nvSpPr>
        <p:spPr>
          <a:xfrm>
            <a:off x="5328004" y="3503791"/>
            <a:ext cx="110828" cy="188937"/>
          </a:xfrm>
          <a:custGeom>
            <a:avLst/>
            <a:gdLst>
              <a:gd name="connsiteX0" fmla="*/ 15521 w 110828"/>
              <a:gd name="connsiteY0" fmla="*/ 2997 h 188937"/>
              <a:gd name="connsiteX1" fmla="*/ 1234 w 110828"/>
              <a:gd name="connsiteY1" fmla="*/ 136347 h 188937"/>
              <a:gd name="connsiteX2" fmla="*/ 36159 w 110828"/>
              <a:gd name="connsiteY2" fmla="*/ 153809 h 188937"/>
              <a:gd name="connsiteX3" fmla="*/ 82196 w 110828"/>
              <a:gd name="connsiteY3" fmla="*/ 188734 h 188937"/>
              <a:gd name="connsiteX4" fmla="*/ 93309 w 110828"/>
              <a:gd name="connsiteY4" fmla="*/ 136347 h 188937"/>
              <a:gd name="connsiteX5" fmla="*/ 110771 w 110828"/>
              <a:gd name="connsiteY5" fmla="*/ 64909 h 188937"/>
              <a:gd name="connsiteX6" fmla="*/ 86959 w 110828"/>
              <a:gd name="connsiteY6" fmla="*/ 44272 h 188937"/>
              <a:gd name="connsiteX7" fmla="*/ 15521 w 110828"/>
              <a:gd name="connsiteY7" fmla="*/ 2997 h 18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0828" h="188937">
                <a:moveTo>
                  <a:pt x="15521" y="2997"/>
                </a:moveTo>
                <a:cubicBezTo>
                  <a:pt x="1233" y="18343"/>
                  <a:pt x="-2206" y="111212"/>
                  <a:pt x="1234" y="136347"/>
                </a:cubicBezTo>
                <a:cubicBezTo>
                  <a:pt x="4674" y="161482"/>
                  <a:pt x="22665" y="145078"/>
                  <a:pt x="36159" y="153809"/>
                </a:cubicBezTo>
                <a:cubicBezTo>
                  <a:pt x="49653" y="162540"/>
                  <a:pt x="72671" y="191644"/>
                  <a:pt x="82196" y="188734"/>
                </a:cubicBezTo>
                <a:cubicBezTo>
                  <a:pt x="91721" y="185824"/>
                  <a:pt x="88547" y="156984"/>
                  <a:pt x="93309" y="136347"/>
                </a:cubicBezTo>
                <a:cubicBezTo>
                  <a:pt x="98071" y="115710"/>
                  <a:pt x="111829" y="80255"/>
                  <a:pt x="110771" y="64909"/>
                </a:cubicBezTo>
                <a:cubicBezTo>
                  <a:pt x="109713" y="49563"/>
                  <a:pt x="100453" y="52739"/>
                  <a:pt x="86959" y="44272"/>
                </a:cubicBezTo>
                <a:cubicBezTo>
                  <a:pt x="73465" y="35805"/>
                  <a:pt x="29809" y="-12349"/>
                  <a:pt x="15521" y="2997"/>
                </a:cubicBezTo>
                <a:close/>
              </a:path>
            </a:pathLst>
          </a:custGeom>
          <a:solidFill>
            <a:srgbClr val="7030A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: 図形 590">
            <a:extLst>
              <a:ext uri="{FF2B5EF4-FFF2-40B4-BE49-F238E27FC236}">
                <a16:creationId xmlns:a16="http://schemas.microsoft.com/office/drawing/2014/main" id="{C102E7D1-C4B1-435E-9150-62B444854357}"/>
              </a:ext>
            </a:extLst>
          </p:cNvPr>
          <p:cNvSpPr/>
          <p:nvPr/>
        </p:nvSpPr>
        <p:spPr>
          <a:xfrm>
            <a:off x="3612630" y="3813993"/>
            <a:ext cx="134074" cy="124862"/>
          </a:xfrm>
          <a:custGeom>
            <a:avLst/>
            <a:gdLst>
              <a:gd name="connsiteX0" fmla="*/ 87833 w 134074"/>
              <a:gd name="connsiteY0" fmla="*/ 3945 h 124862"/>
              <a:gd name="connsiteX1" fmla="*/ 132283 w 134074"/>
              <a:gd name="connsiteY1" fmla="*/ 115070 h 124862"/>
              <a:gd name="connsiteX2" fmla="*/ 113233 w 134074"/>
              <a:gd name="connsiteY2" fmla="*/ 110307 h 124862"/>
              <a:gd name="connsiteX3" fmla="*/ 5283 w 134074"/>
              <a:gd name="connsiteY3" fmla="*/ 35695 h 124862"/>
              <a:gd name="connsiteX4" fmla="*/ 24333 w 134074"/>
              <a:gd name="connsiteY4" fmla="*/ 24582 h 124862"/>
              <a:gd name="connsiteX5" fmla="*/ 87833 w 134074"/>
              <a:gd name="connsiteY5" fmla="*/ 3945 h 12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074" h="124862">
                <a:moveTo>
                  <a:pt x="87833" y="3945"/>
                </a:moveTo>
                <a:cubicBezTo>
                  <a:pt x="105824" y="19026"/>
                  <a:pt x="128050" y="97343"/>
                  <a:pt x="132283" y="115070"/>
                </a:cubicBezTo>
                <a:cubicBezTo>
                  <a:pt x="136516" y="132797"/>
                  <a:pt x="134400" y="123536"/>
                  <a:pt x="113233" y="110307"/>
                </a:cubicBezTo>
                <a:cubicBezTo>
                  <a:pt x="92066" y="97078"/>
                  <a:pt x="20100" y="49982"/>
                  <a:pt x="5283" y="35695"/>
                </a:cubicBezTo>
                <a:cubicBezTo>
                  <a:pt x="-9534" y="21408"/>
                  <a:pt x="10045" y="27493"/>
                  <a:pt x="24333" y="24582"/>
                </a:cubicBezTo>
                <a:cubicBezTo>
                  <a:pt x="38620" y="21672"/>
                  <a:pt x="69842" y="-11136"/>
                  <a:pt x="87833" y="3945"/>
                </a:cubicBezTo>
                <a:close/>
              </a:path>
            </a:pathLst>
          </a:custGeom>
          <a:solidFill>
            <a:srgbClr val="7030A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6258957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C765CA96-9C7C-471E-A9E9-6B2782DFBF2E}"/>
              </a:ext>
            </a:extLst>
          </p:cNvPr>
          <p:cNvGrpSpPr/>
          <p:nvPr/>
        </p:nvGrpSpPr>
        <p:grpSpPr>
          <a:xfrm>
            <a:off x="525283" y="1560222"/>
            <a:ext cx="8969967" cy="9814085"/>
            <a:chOff x="525283" y="1560222"/>
            <a:chExt cx="8969967" cy="9814085"/>
          </a:xfrm>
        </p:grpSpPr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F623D258-2360-48F1-9DF5-BC4E51017F45}"/>
                </a:ext>
              </a:extLst>
            </p:cNvPr>
            <p:cNvGrpSpPr/>
            <p:nvPr/>
          </p:nvGrpSpPr>
          <p:grpSpPr>
            <a:xfrm>
              <a:off x="525283" y="1560222"/>
              <a:ext cx="8969967" cy="9814085"/>
              <a:chOff x="525283" y="1560222"/>
              <a:chExt cx="8969967" cy="9814085"/>
            </a:xfrm>
          </p:grpSpPr>
          <p:grpSp>
            <p:nvGrpSpPr>
              <p:cNvPr id="10" name="グループ化 9">
                <a:extLst>
                  <a:ext uri="{FF2B5EF4-FFF2-40B4-BE49-F238E27FC236}">
                    <a16:creationId xmlns:a16="http://schemas.microsoft.com/office/drawing/2014/main" id="{0D50BDD3-562B-41B1-A1E5-DE6FFDD6319C}"/>
                  </a:ext>
                </a:extLst>
              </p:cNvPr>
              <p:cNvGrpSpPr/>
              <p:nvPr/>
            </p:nvGrpSpPr>
            <p:grpSpPr>
              <a:xfrm>
                <a:off x="525283" y="1569978"/>
                <a:ext cx="8969967" cy="9804329"/>
                <a:chOff x="525283" y="1569978"/>
                <a:chExt cx="8969967" cy="9804329"/>
              </a:xfrm>
            </p:grpSpPr>
            <p:grpSp>
              <p:nvGrpSpPr>
                <p:cNvPr id="43" name="グループ化 42">
                  <a:extLst>
                    <a:ext uri="{FF2B5EF4-FFF2-40B4-BE49-F238E27FC236}">
                      <a16:creationId xmlns:a16="http://schemas.microsoft.com/office/drawing/2014/main" id="{22AAFF7F-20B7-4ED7-8731-2BCBD3B8E047}"/>
                    </a:ext>
                  </a:extLst>
                </p:cNvPr>
                <p:cNvGrpSpPr/>
                <p:nvPr/>
              </p:nvGrpSpPr>
              <p:grpSpPr>
                <a:xfrm>
                  <a:off x="525283" y="1569978"/>
                  <a:ext cx="8969967" cy="9803830"/>
                  <a:chOff x="525283" y="1569978"/>
                  <a:chExt cx="8969967" cy="9803830"/>
                </a:xfrm>
              </p:grpSpPr>
              <p:sp>
                <p:nvSpPr>
                  <p:cNvPr id="76" name="フリーフォーム: 図形 75">
                    <a:extLst>
                      <a:ext uri="{FF2B5EF4-FFF2-40B4-BE49-F238E27FC236}">
                        <a16:creationId xmlns:a16="http://schemas.microsoft.com/office/drawing/2014/main" id="{F1919DD6-46E3-427B-9F25-C03DB19E922D}"/>
                      </a:ext>
                    </a:extLst>
                  </p:cNvPr>
                  <p:cNvSpPr/>
                  <p:nvPr/>
                </p:nvSpPr>
                <p:spPr>
                  <a:xfrm>
                    <a:off x="4587875" y="2716187"/>
                    <a:ext cx="442926" cy="167302"/>
                  </a:xfrm>
                  <a:custGeom>
                    <a:avLst/>
                    <a:gdLst>
                      <a:gd name="connsiteX0" fmla="*/ 0 w 442926"/>
                      <a:gd name="connsiteY0" fmla="*/ 165126 h 167302"/>
                      <a:gd name="connsiteX1" fmla="*/ 52388 w 442926"/>
                      <a:gd name="connsiteY1" fmla="*/ 90513 h 167302"/>
                      <a:gd name="connsiteX2" fmla="*/ 127000 w 442926"/>
                      <a:gd name="connsiteY2" fmla="*/ 44476 h 167302"/>
                      <a:gd name="connsiteX3" fmla="*/ 247650 w 442926"/>
                      <a:gd name="connsiteY3" fmla="*/ 41301 h 167302"/>
                      <a:gd name="connsiteX4" fmla="*/ 301625 w 442926"/>
                      <a:gd name="connsiteY4" fmla="*/ 60351 h 167302"/>
                      <a:gd name="connsiteX5" fmla="*/ 357188 w 442926"/>
                      <a:gd name="connsiteY5" fmla="*/ 4788 h 167302"/>
                      <a:gd name="connsiteX6" fmla="*/ 333375 w 442926"/>
                      <a:gd name="connsiteY6" fmla="*/ 68288 h 167302"/>
                      <a:gd name="connsiteX7" fmla="*/ 357188 w 442926"/>
                      <a:gd name="connsiteY7" fmla="*/ 82576 h 167302"/>
                      <a:gd name="connsiteX8" fmla="*/ 379413 w 442926"/>
                      <a:gd name="connsiteY8" fmla="*/ 73051 h 167302"/>
                      <a:gd name="connsiteX9" fmla="*/ 434975 w 442926"/>
                      <a:gd name="connsiteY9" fmla="*/ 26 h 167302"/>
                      <a:gd name="connsiteX10" fmla="*/ 400050 w 442926"/>
                      <a:gd name="connsiteY10" fmla="*/ 65113 h 167302"/>
                      <a:gd name="connsiteX11" fmla="*/ 403225 w 442926"/>
                      <a:gd name="connsiteY11" fmla="*/ 103213 h 167302"/>
                      <a:gd name="connsiteX12" fmla="*/ 442913 w 442926"/>
                      <a:gd name="connsiteY12" fmla="*/ 115913 h 167302"/>
                      <a:gd name="connsiteX13" fmla="*/ 398463 w 442926"/>
                      <a:gd name="connsiteY13" fmla="*/ 115913 h 167302"/>
                      <a:gd name="connsiteX14" fmla="*/ 325438 w 442926"/>
                      <a:gd name="connsiteY14" fmla="*/ 104801 h 167302"/>
                      <a:gd name="connsiteX15" fmla="*/ 274638 w 442926"/>
                      <a:gd name="connsiteY15" fmla="*/ 73051 h 167302"/>
                      <a:gd name="connsiteX16" fmla="*/ 236538 w 442926"/>
                      <a:gd name="connsiteY16" fmla="*/ 61938 h 167302"/>
                      <a:gd name="connsiteX17" fmla="*/ 174625 w 442926"/>
                      <a:gd name="connsiteY17" fmla="*/ 54001 h 167302"/>
                      <a:gd name="connsiteX18" fmla="*/ 98425 w 442926"/>
                      <a:gd name="connsiteY18" fmla="*/ 73051 h 167302"/>
                      <a:gd name="connsiteX19" fmla="*/ 65088 w 442926"/>
                      <a:gd name="connsiteY19" fmla="*/ 114326 h 167302"/>
                      <a:gd name="connsiteX20" fmla="*/ 60325 w 442926"/>
                      <a:gd name="connsiteY20" fmla="*/ 131788 h 167302"/>
                      <a:gd name="connsiteX21" fmla="*/ 93663 w 442926"/>
                      <a:gd name="connsiteY21" fmla="*/ 163538 h 167302"/>
                      <a:gd name="connsiteX22" fmla="*/ 52388 w 442926"/>
                      <a:gd name="connsiteY22" fmla="*/ 149251 h 167302"/>
                      <a:gd name="connsiteX23" fmla="*/ 0 w 442926"/>
                      <a:gd name="connsiteY23" fmla="*/ 165126 h 167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42926" h="167302">
                        <a:moveTo>
                          <a:pt x="0" y="165126"/>
                        </a:moveTo>
                        <a:cubicBezTo>
                          <a:pt x="0" y="155336"/>
                          <a:pt x="31221" y="110621"/>
                          <a:pt x="52388" y="90513"/>
                        </a:cubicBezTo>
                        <a:cubicBezTo>
                          <a:pt x="73555" y="70405"/>
                          <a:pt x="94456" y="52678"/>
                          <a:pt x="127000" y="44476"/>
                        </a:cubicBezTo>
                        <a:cubicBezTo>
                          <a:pt x="159544" y="36274"/>
                          <a:pt x="218546" y="38655"/>
                          <a:pt x="247650" y="41301"/>
                        </a:cubicBezTo>
                        <a:cubicBezTo>
                          <a:pt x="276754" y="43947"/>
                          <a:pt x="283369" y="66436"/>
                          <a:pt x="301625" y="60351"/>
                        </a:cubicBezTo>
                        <a:cubicBezTo>
                          <a:pt x="319881" y="54266"/>
                          <a:pt x="351896" y="3465"/>
                          <a:pt x="357188" y="4788"/>
                        </a:cubicBezTo>
                        <a:cubicBezTo>
                          <a:pt x="362480" y="6111"/>
                          <a:pt x="333375" y="55323"/>
                          <a:pt x="333375" y="68288"/>
                        </a:cubicBezTo>
                        <a:cubicBezTo>
                          <a:pt x="333375" y="81253"/>
                          <a:pt x="349515" y="81782"/>
                          <a:pt x="357188" y="82576"/>
                        </a:cubicBezTo>
                        <a:cubicBezTo>
                          <a:pt x="364861" y="83370"/>
                          <a:pt x="366449" y="86809"/>
                          <a:pt x="379413" y="73051"/>
                        </a:cubicBezTo>
                        <a:cubicBezTo>
                          <a:pt x="392377" y="59293"/>
                          <a:pt x="431536" y="1349"/>
                          <a:pt x="434975" y="26"/>
                        </a:cubicBezTo>
                        <a:cubicBezTo>
                          <a:pt x="438414" y="-1297"/>
                          <a:pt x="405342" y="47915"/>
                          <a:pt x="400050" y="65113"/>
                        </a:cubicBezTo>
                        <a:cubicBezTo>
                          <a:pt x="394758" y="82311"/>
                          <a:pt x="396081" y="94746"/>
                          <a:pt x="403225" y="103213"/>
                        </a:cubicBezTo>
                        <a:cubicBezTo>
                          <a:pt x="410369" y="111680"/>
                          <a:pt x="443707" y="113796"/>
                          <a:pt x="442913" y="115913"/>
                        </a:cubicBezTo>
                        <a:cubicBezTo>
                          <a:pt x="442119" y="118030"/>
                          <a:pt x="418042" y="117765"/>
                          <a:pt x="398463" y="115913"/>
                        </a:cubicBezTo>
                        <a:cubicBezTo>
                          <a:pt x="378884" y="114061"/>
                          <a:pt x="346075" y="111945"/>
                          <a:pt x="325438" y="104801"/>
                        </a:cubicBezTo>
                        <a:cubicBezTo>
                          <a:pt x="304801" y="97657"/>
                          <a:pt x="289455" y="80195"/>
                          <a:pt x="274638" y="73051"/>
                        </a:cubicBezTo>
                        <a:cubicBezTo>
                          <a:pt x="259821" y="65907"/>
                          <a:pt x="253207" y="65113"/>
                          <a:pt x="236538" y="61938"/>
                        </a:cubicBezTo>
                        <a:cubicBezTo>
                          <a:pt x="219869" y="58763"/>
                          <a:pt x="197644" y="52149"/>
                          <a:pt x="174625" y="54001"/>
                        </a:cubicBezTo>
                        <a:cubicBezTo>
                          <a:pt x="151606" y="55853"/>
                          <a:pt x="116681" y="62997"/>
                          <a:pt x="98425" y="73051"/>
                        </a:cubicBezTo>
                        <a:cubicBezTo>
                          <a:pt x="80169" y="83105"/>
                          <a:pt x="71438" y="104537"/>
                          <a:pt x="65088" y="114326"/>
                        </a:cubicBezTo>
                        <a:cubicBezTo>
                          <a:pt x="58738" y="124115"/>
                          <a:pt x="55563" y="123586"/>
                          <a:pt x="60325" y="131788"/>
                        </a:cubicBezTo>
                        <a:cubicBezTo>
                          <a:pt x="65087" y="139990"/>
                          <a:pt x="94986" y="160627"/>
                          <a:pt x="93663" y="163538"/>
                        </a:cubicBezTo>
                        <a:cubicBezTo>
                          <a:pt x="92340" y="166449"/>
                          <a:pt x="70644" y="150045"/>
                          <a:pt x="52388" y="149251"/>
                        </a:cubicBezTo>
                        <a:cubicBezTo>
                          <a:pt x="34132" y="148457"/>
                          <a:pt x="0" y="174916"/>
                          <a:pt x="0" y="16512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7" name="フリーフォーム: 図形 76">
                    <a:extLst>
                      <a:ext uri="{FF2B5EF4-FFF2-40B4-BE49-F238E27FC236}">
                        <a16:creationId xmlns:a16="http://schemas.microsoft.com/office/drawing/2014/main" id="{F17EC06E-42C9-42FA-B8F0-01CFAEC7D658}"/>
                      </a:ext>
                    </a:extLst>
                  </p:cNvPr>
                  <p:cNvSpPr/>
                  <p:nvPr/>
                </p:nvSpPr>
                <p:spPr>
                  <a:xfrm>
                    <a:off x="4736935" y="2811337"/>
                    <a:ext cx="176594" cy="87202"/>
                  </a:xfrm>
                  <a:custGeom>
                    <a:avLst/>
                    <a:gdLst>
                      <a:gd name="connsiteX0" fmla="*/ 165 w 176594"/>
                      <a:gd name="connsiteY0" fmla="*/ 76326 h 87202"/>
                      <a:gd name="connsiteX1" fmla="*/ 122403 w 176594"/>
                      <a:gd name="connsiteY1" fmla="*/ 68388 h 87202"/>
                      <a:gd name="connsiteX2" fmla="*/ 152565 w 176594"/>
                      <a:gd name="connsiteY2" fmla="*/ 49338 h 87202"/>
                      <a:gd name="connsiteX3" fmla="*/ 176378 w 176594"/>
                      <a:gd name="connsiteY3" fmla="*/ 126 h 87202"/>
                      <a:gd name="connsiteX4" fmla="*/ 162090 w 176594"/>
                      <a:gd name="connsiteY4" fmla="*/ 36638 h 87202"/>
                      <a:gd name="connsiteX5" fmla="*/ 125578 w 176594"/>
                      <a:gd name="connsiteY5" fmla="*/ 82676 h 87202"/>
                      <a:gd name="connsiteX6" fmla="*/ 97003 w 176594"/>
                      <a:gd name="connsiteY6" fmla="*/ 85851 h 87202"/>
                      <a:gd name="connsiteX7" fmla="*/ 165 w 176594"/>
                      <a:gd name="connsiteY7" fmla="*/ 76326 h 87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594" h="87202">
                        <a:moveTo>
                          <a:pt x="165" y="76326"/>
                        </a:moveTo>
                        <a:cubicBezTo>
                          <a:pt x="4398" y="73416"/>
                          <a:pt x="97003" y="72886"/>
                          <a:pt x="122403" y="68388"/>
                        </a:cubicBezTo>
                        <a:cubicBezTo>
                          <a:pt x="147803" y="63890"/>
                          <a:pt x="143569" y="60715"/>
                          <a:pt x="152565" y="49338"/>
                        </a:cubicBezTo>
                        <a:cubicBezTo>
                          <a:pt x="161561" y="37961"/>
                          <a:pt x="174790" y="2243"/>
                          <a:pt x="176378" y="126"/>
                        </a:cubicBezTo>
                        <a:cubicBezTo>
                          <a:pt x="177966" y="-1991"/>
                          <a:pt x="170557" y="22880"/>
                          <a:pt x="162090" y="36638"/>
                        </a:cubicBezTo>
                        <a:cubicBezTo>
                          <a:pt x="153623" y="50396"/>
                          <a:pt x="136426" y="74474"/>
                          <a:pt x="125578" y="82676"/>
                        </a:cubicBezTo>
                        <a:cubicBezTo>
                          <a:pt x="114730" y="90878"/>
                          <a:pt x="119757" y="85322"/>
                          <a:pt x="97003" y="85851"/>
                        </a:cubicBezTo>
                        <a:cubicBezTo>
                          <a:pt x="74249" y="86380"/>
                          <a:pt x="-4068" y="79236"/>
                          <a:pt x="165" y="7632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8" name="フリーフォーム: 図形 77">
                    <a:extLst>
                      <a:ext uri="{FF2B5EF4-FFF2-40B4-BE49-F238E27FC236}">
                        <a16:creationId xmlns:a16="http://schemas.microsoft.com/office/drawing/2014/main" id="{6D3A468B-C86D-4023-ACB4-EAD11585613D}"/>
                      </a:ext>
                    </a:extLst>
                  </p:cNvPr>
                  <p:cNvSpPr/>
                  <p:nvPr/>
                </p:nvSpPr>
                <p:spPr>
                  <a:xfrm>
                    <a:off x="4661866" y="2867015"/>
                    <a:ext cx="122164" cy="27392"/>
                  </a:xfrm>
                  <a:custGeom>
                    <a:avLst/>
                    <a:gdLst>
                      <a:gd name="connsiteX0" fmla="*/ 622 w 122164"/>
                      <a:gd name="connsiteY0" fmla="*/ 10 h 27392"/>
                      <a:gd name="connsiteX1" fmla="*/ 83172 w 122164"/>
                      <a:gd name="connsiteY1" fmla="*/ 23823 h 27392"/>
                      <a:gd name="connsiteX2" fmla="*/ 121272 w 122164"/>
                      <a:gd name="connsiteY2" fmla="*/ 25410 h 27392"/>
                      <a:gd name="connsiteX3" fmla="*/ 48247 w 122164"/>
                      <a:gd name="connsiteY3" fmla="*/ 26998 h 27392"/>
                      <a:gd name="connsiteX4" fmla="*/ 622 w 122164"/>
                      <a:gd name="connsiteY4" fmla="*/ 10 h 27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64" h="27392">
                        <a:moveTo>
                          <a:pt x="622" y="10"/>
                        </a:moveTo>
                        <a:cubicBezTo>
                          <a:pt x="6443" y="-519"/>
                          <a:pt x="63064" y="19590"/>
                          <a:pt x="83172" y="23823"/>
                        </a:cubicBezTo>
                        <a:cubicBezTo>
                          <a:pt x="103280" y="28056"/>
                          <a:pt x="127093" y="24881"/>
                          <a:pt x="121272" y="25410"/>
                        </a:cubicBezTo>
                        <a:cubicBezTo>
                          <a:pt x="115451" y="25939"/>
                          <a:pt x="65180" y="28321"/>
                          <a:pt x="48247" y="26998"/>
                        </a:cubicBezTo>
                        <a:cubicBezTo>
                          <a:pt x="31314" y="25675"/>
                          <a:pt x="-5199" y="539"/>
                          <a:pt x="622" y="1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9" name="フリーフォーム: 図形 78">
                    <a:extLst>
                      <a:ext uri="{FF2B5EF4-FFF2-40B4-BE49-F238E27FC236}">
                        <a16:creationId xmlns:a16="http://schemas.microsoft.com/office/drawing/2014/main" id="{A3C46EAB-9680-4B89-AD76-1A49D7973594}"/>
                      </a:ext>
                    </a:extLst>
                  </p:cNvPr>
                  <p:cNvSpPr/>
                  <p:nvPr/>
                </p:nvSpPr>
                <p:spPr>
                  <a:xfrm>
                    <a:off x="4528080" y="2853464"/>
                    <a:ext cx="223315" cy="116396"/>
                  </a:xfrm>
                  <a:custGeom>
                    <a:avLst/>
                    <a:gdLst>
                      <a:gd name="connsiteX0" fmla="*/ 1058 w 223315"/>
                      <a:gd name="connsiteY0" fmla="*/ 861 h 116396"/>
                      <a:gd name="connsiteX1" fmla="*/ 123295 w 223315"/>
                      <a:gd name="connsiteY1" fmla="*/ 100874 h 116396"/>
                      <a:gd name="connsiteX2" fmla="*/ 223308 w 223315"/>
                      <a:gd name="connsiteY2" fmla="*/ 115161 h 116396"/>
                      <a:gd name="connsiteX3" fmla="*/ 118533 w 223315"/>
                      <a:gd name="connsiteY3" fmla="*/ 91349 h 116396"/>
                      <a:gd name="connsiteX4" fmla="*/ 66145 w 223315"/>
                      <a:gd name="connsiteY4" fmla="*/ 53249 h 116396"/>
                      <a:gd name="connsiteX5" fmla="*/ 1058 w 223315"/>
                      <a:gd name="connsiteY5" fmla="*/ 861 h 11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3315" h="116396">
                        <a:moveTo>
                          <a:pt x="1058" y="861"/>
                        </a:moveTo>
                        <a:cubicBezTo>
                          <a:pt x="10583" y="8798"/>
                          <a:pt x="86253" y="81824"/>
                          <a:pt x="123295" y="100874"/>
                        </a:cubicBezTo>
                        <a:cubicBezTo>
                          <a:pt x="160337" y="119924"/>
                          <a:pt x="224102" y="116749"/>
                          <a:pt x="223308" y="115161"/>
                        </a:cubicBezTo>
                        <a:cubicBezTo>
                          <a:pt x="222514" y="113574"/>
                          <a:pt x="144727" y="101668"/>
                          <a:pt x="118533" y="91349"/>
                        </a:cubicBezTo>
                        <a:cubicBezTo>
                          <a:pt x="92339" y="81030"/>
                          <a:pt x="83343" y="64361"/>
                          <a:pt x="66145" y="53249"/>
                        </a:cubicBezTo>
                        <a:cubicBezTo>
                          <a:pt x="48947" y="42137"/>
                          <a:pt x="-8467" y="-7076"/>
                          <a:pt x="1058" y="86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0" name="フリーフォーム: 図形 79">
                    <a:extLst>
                      <a:ext uri="{FF2B5EF4-FFF2-40B4-BE49-F238E27FC236}">
                        <a16:creationId xmlns:a16="http://schemas.microsoft.com/office/drawing/2014/main" id="{E4EDF2EA-CCB3-4697-B7BE-2CBE55EA4000}"/>
                      </a:ext>
                    </a:extLst>
                  </p:cNvPr>
                  <p:cNvSpPr/>
                  <p:nvPr/>
                </p:nvSpPr>
                <p:spPr>
                  <a:xfrm>
                    <a:off x="4556028" y="2588929"/>
                    <a:ext cx="198573" cy="122521"/>
                  </a:xfrm>
                  <a:custGeom>
                    <a:avLst/>
                    <a:gdLst>
                      <a:gd name="connsiteX0" fmla="*/ 97 w 198573"/>
                      <a:gd name="connsiteY0" fmla="*/ 122521 h 122521"/>
                      <a:gd name="connsiteX1" fmla="*/ 142972 w 198573"/>
                      <a:gd name="connsiteY1" fmla="*/ 59021 h 122521"/>
                      <a:gd name="connsiteX2" fmla="*/ 198535 w 198573"/>
                      <a:gd name="connsiteY2" fmla="*/ 284 h 122521"/>
                      <a:gd name="connsiteX3" fmla="*/ 152497 w 198573"/>
                      <a:gd name="connsiteY3" fmla="*/ 35209 h 122521"/>
                      <a:gd name="connsiteX4" fmla="*/ 120747 w 198573"/>
                      <a:gd name="connsiteY4" fmla="*/ 59021 h 122521"/>
                      <a:gd name="connsiteX5" fmla="*/ 97 w 198573"/>
                      <a:gd name="connsiteY5" fmla="*/ 122521 h 122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8573" h="122521">
                        <a:moveTo>
                          <a:pt x="97" y="122521"/>
                        </a:moveTo>
                        <a:cubicBezTo>
                          <a:pt x="3801" y="122521"/>
                          <a:pt x="109899" y="79394"/>
                          <a:pt x="142972" y="59021"/>
                        </a:cubicBezTo>
                        <a:cubicBezTo>
                          <a:pt x="176045" y="38648"/>
                          <a:pt x="196948" y="4253"/>
                          <a:pt x="198535" y="284"/>
                        </a:cubicBezTo>
                        <a:cubicBezTo>
                          <a:pt x="200122" y="-3685"/>
                          <a:pt x="152497" y="35209"/>
                          <a:pt x="152497" y="35209"/>
                        </a:cubicBezTo>
                        <a:cubicBezTo>
                          <a:pt x="139532" y="44998"/>
                          <a:pt x="142178" y="48702"/>
                          <a:pt x="120747" y="59021"/>
                        </a:cubicBezTo>
                        <a:cubicBezTo>
                          <a:pt x="99316" y="69340"/>
                          <a:pt x="-3607" y="122521"/>
                          <a:pt x="97" y="1225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1" name="フリーフォーム: 図形 80">
                    <a:extLst>
                      <a:ext uri="{FF2B5EF4-FFF2-40B4-BE49-F238E27FC236}">
                        <a16:creationId xmlns:a16="http://schemas.microsoft.com/office/drawing/2014/main" id="{75003956-9A13-4C8A-AEB6-E2F51CBC6F3E}"/>
                      </a:ext>
                    </a:extLst>
                  </p:cNvPr>
                  <p:cNvSpPr/>
                  <p:nvPr/>
                </p:nvSpPr>
                <p:spPr>
                  <a:xfrm>
                    <a:off x="4476588" y="2637768"/>
                    <a:ext cx="99377" cy="61639"/>
                  </a:xfrm>
                  <a:custGeom>
                    <a:avLst/>
                    <a:gdLst>
                      <a:gd name="connsiteX0" fmla="*/ 162 w 99377"/>
                      <a:gd name="connsiteY0" fmla="*/ 657 h 61639"/>
                      <a:gd name="connsiteX1" fmla="*/ 95412 w 99377"/>
                      <a:gd name="connsiteY1" fmla="*/ 60982 h 61639"/>
                      <a:gd name="connsiteX2" fmla="*/ 73187 w 99377"/>
                      <a:gd name="connsiteY2" fmla="*/ 30820 h 61639"/>
                      <a:gd name="connsiteX3" fmla="*/ 162 w 99377"/>
                      <a:gd name="connsiteY3" fmla="*/ 657 h 61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377" h="61639">
                        <a:moveTo>
                          <a:pt x="162" y="657"/>
                        </a:moveTo>
                        <a:cubicBezTo>
                          <a:pt x="3866" y="5684"/>
                          <a:pt x="83241" y="55955"/>
                          <a:pt x="95412" y="60982"/>
                        </a:cubicBezTo>
                        <a:cubicBezTo>
                          <a:pt x="107583" y="66009"/>
                          <a:pt x="89326" y="40874"/>
                          <a:pt x="73187" y="30820"/>
                        </a:cubicBezTo>
                        <a:cubicBezTo>
                          <a:pt x="57048" y="20766"/>
                          <a:pt x="-3542" y="-4370"/>
                          <a:pt x="162" y="65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2" name="フリーフォーム: 図形 81">
                    <a:extLst>
                      <a:ext uri="{FF2B5EF4-FFF2-40B4-BE49-F238E27FC236}">
                        <a16:creationId xmlns:a16="http://schemas.microsoft.com/office/drawing/2014/main" id="{692A05AE-3358-4509-8374-FE6E4662F6CE}"/>
                      </a:ext>
                    </a:extLst>
                  </p:cNvPr>
                  <p:cNvSpPr/>
                  <p:nvPr/>
                </p:nvSpPr>
                <p:spPr>
                  <a:xfrm>
                    <a:off x="4630684" y="2522714"/>
                    <a:ext cx="263070" cy="45886"/>
                  </a:xfrm>
                  <a:custGeom>
                    <a:avLst/>
                    <a:gdLst>
                      <a:gd name="connsiteX0" fmla="*/ 54 w 263070"/>
                      <a:gd name="connsiteY0" fmla="*/ 45861 h 45886"/>
                      <a:gd name="connsiteX1" fmla="*/ 117529 w 263070"/>
                      <a:gd name="connsiteY1" fmla="*/ 10936 h 45886"/>
                      <a:gd name="connsiteX2" fmla="*/ 261991 w 263070"/>
                      <a:gd name="connsiteY2" fmla="*/ 20461 h 45886"/>
                      <a:gd name="connsiteX3" fmla="*/ 179441 w 263070"/>
                      <a:gd name="connsiteY3" fmla="*/ 2999 h 45886"/>
                      <a:gd name="connsiteX4" fmla="*/ 103241 w 263070"/>
                      <a:gd name="connsiteY4" fmla="*/ 4586 h 45886"/>
                      <a:gd name="connsiteX5" fmla="*/ 54 w 263070"/>
                      <a:gd name="connsiteY5" fmla="*/ 45861 h 45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3070" h="45886">
                        <a:moveTo>
                          <a:pt x="54" y="45861"/>
                        </a:moveTo>
                        <a:cubicBezTo>
                          <a:pt x="2435" y="46919"/>
                          <a:pt x="73873" y="15169"/>
                          <a:pt x="117529" y="10936"/>
                        </a:cubicBezTo>
                        <a:cubicBezTo>
                          <a:pt x="161185" y="6703"/>
                          <a:pt x="251672" y="21784"/>
                          <a:pt x="261991" y="20461"/>
                        </a:cubicBezTo>
                        <a:cubicBezTo>
                          <a:pt x="272310" y="19138"/>
                          <a:pt x="205899" y="5645"/>
                          <a:pt x="179441" y="2999"/>
                        </a:cubicBezTo>
                        <a:cubicBezTo>
                          <a:pt x="152983" y="353"/>
                          <a:pt x="132874" y="-2822"/>
                          <a:pt x="103241" y="4586"/>
                        </a:cubicBezTo>
                        <a:cubicBezTo>
                          <a:pt x="73608" y="11994"/>
                          <a:pt x="-2327" y="44803"/>
                          <a:pt x="54" y="4586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3" name="フリーフォーム: 図形 82">
                    <a:extLst>
                      <a:ext uri="{FF2B5EF4-FFF2-40B4-BE49-F238E27FC236}">
                        <a16:creationId xmlns:a16="http://schemas.microsoft.com/office/drawing/2014/main" id="{900DBA6C-3E8A-4AA3-85B4-D0E1C968C8F7}"/>
                      </a:ext>
                    </a:extLst>
                  </p:cNvPr>
                  <p:cNvSpPr/>
                  <p:nvPr/>
                </p:nvSpPr>
                <p:spPr>
                  <a:xfrm>
                    <a:off x="4532305" y="2662953"/>
                    <a:ext cx="196827" cy="161214"/>
                  </a:xfrm>
                  <a:custGeom>
                    <a:avLst/>
                    <a:gdLst>
                      <a:gd name="connsiteX0" fmla="*/ 58745 w 196827"/>
                      <a:gd name="connsiteY0" fmla="*/ 161210 h 161214"/>
                      <a:gd name="connsiteX1" fmla="*/ 8 w 196827"/>
                      <a:gd name="connsiteY1" fmla="*/ 94535 h 161214"/>
                      <a:gd name="connsiteX2" fmla="*/ 55570 w 196827"/>
                      <a:gd name="connsiteY2" fmla="*/ 65960 h 161214"/>
                      <a:gd name="connsiteX3" fmla="*/ 195270 w 196827"/>
                      <a:gd name="connsiteY3" fmla="*/ 872 h 161214"/>
                      <a:gd name="connsiteX4" fmla="*/ 123833 w 196827"/>
                      <a:gd name="connsiteY4" fmla="*/ 32622 h 161214"/>
                      <a:gd name="connsiteX5" fmla="*/ 20645 w 196827"/>
                      <a:gd name="connsiteY5" fmla="*/ 91360 h 161214"/>
                      <a:gd name="connsiteX6" fmla="*/ 58745 w 196827"/>
                      <a:gd name="connsiteY6" fmla="*/ 161210 h 161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27" h="161214">
                        <a:moveTo>
                          <a:pt x="58745" y="161210"/>
                        </a:moveTo>
                        <a:cubicBezTo>
                          <a:pt x="55306" y="161739"/>
                          <a:pt x="537" y="110410"/>
                          <a:pt x="8" y="94535"/>
                        </a:cubicBezTo>
                        <a:cubicBezTo>
                          <a:pt x="-521" y="78660"/>
                          <a:pt x="23026" y="81571"/>
                          <a:pt x="55570" y="65960"/>
                        </a:cubicBezTo>
                        <a:cubicBezTo>
                          <a:pt x="88114" y="50349"/>
                          <a:pt x="183893" y="6428"/>
                          <a:pt x="195270" y="872"/>
                        </a:cubicBezTo>
                        <a:cubicBezTo>
                          <a:pt x="206647" y="-4684"/>
                          <a:pt x="152937" y="17541"/>
                          <a:pt x="123833" y="32622"/>
                        </a:cubicBezTo>
                        <a:cubicBezTo>
                          <a:pt x="94729" y="47703"/>
                          <a:pt x="35197" y="73104"/>
                          <a:pt x="20645" y="91360"/>
                        </a:cubicBezTo>
                        <a:cubicBezTo>
                          <a:pt x="6093" y="109616"/>
                          <a:pt x="62184" y="160681"/>
                          <a:pt x="58745" y="16121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4" name="フリーフォーム: 図形 83">
                    <a:extLst>
                      <a:ext uri="{FF2B5EF4-FFF2-40B4-BE49-F238E27FC236}">
                        <a16:creationId xmlns:a16="http://schemas.microsoft.com/office/drawing/2014/main" id="{394509C9-2B78-4B1C-9919-3ED6F0E83D2D}"/>
                      </a:ext>
                    </a:extLst>
                  </p:cNvPr>
                  <p:cNvSpPr/>
                  <p:nvPr/>
                </p:nvSpPr>
                <p:spPr>
                  <a:xfrm>
                    <a:off x="4873281" y="2785951"/>
                    <a:ext cx="142281" cy="55700"/>
                  </a:xfrm>
                  <a:custGeom>
                    <a:avLst/>
                    <a:gdLst>
                      <a:gd name="connsiteX0" fmla="*/ 344 w 142281"/>
                      <a:gd name="connsiteY0" fmla="*/ 112 h 55700"/>
                      <a:gd name="connsiteX1" fmla="*/ 70194 w 142281"/>
                      <a:gd name="connsiteY1" fmla="*/ 54087 h 55700"/>
                      <a:gd name="connsiteX2" fmla="*/ 141632 w 142281"/>
                      <a:gd name="connsiteY2" fmla="*/ 41387 h 55700"/>
                      <a:gd name="connsiteX3" fmla="*/ 100357 w 142281"/>
                      <a:gd name="connsiteY3" fmla="*/ 39799 h 55700"/>
                      <a:gd name="connsiteX4" fmla="*/ 344 w 142281"/>
                      <a:gd name="connsiteY4" fmla="*/ 112 h 55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281" h="55700">
                        <a:moveTo>
                          <a:pt x="344" y="112"/>
                        </a:moveTo>
                        <a:cubicBezTo>
                          <a:pt x="-4683" y="2493"/>
                          <a:pt x="46646" y="47208"/>
                          <a:pt x="70194" y="54087"/>
                        </a:cubicBezTo>
                        <a:cubicBezTo>
                          <a:pt x="93742" y="60966"/>
                          <a:pt x="136605" y="43768"/>
                          <a:pt x="141632" y="41387"/>
                        </a:cubicBezTo>
                        <a:cubicBezTo>
                          <a:pt x="146659" y="39006"/>
                          <a:pt x="121524" y="45620"/>
                          <a:pt x="100357" y="39799"/>
                        </a:cubicBezTo>
                        <a:cubicBezTo>
                          <a:pt x="79190" y="33978"/>
                          <a:pt x="5371" y="-2269"/>
                          <a:pt x="344" y="11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5" name="フリーフォーム: 図形 84">
                    <a:extLst>
                      <a:ext uri="{FF2B5EF4-FFF2-40B4-BE49-F238E27FC236}">
                        <a16:creationId xmlns:a16="http://schemas.microsoft.com/office/drawing/2014/main" id="{EFEB43E9-3D3E-424C-A7F5-1B0FD05ED077}"/>
                      </a:ext>
                    </a:extLst>
                  </p:cNvPr>
                  <p:cNvSpPr/>
                  <p:nvPr/>
                </p:nvSpPr>
                <p:spPr>
                  <a:xfrm>
                    <a:off x="4605275" y="2757111"/>
                    <a:ext cx="123895" cy="87896"/>
                  </a:xfrm>
                  <a:custGeom>
                    <a:avLst/>
                    <a:gdLst>
                      <a:gd name="connsiteX0" fmla="*/ 123888 w 123895"/>
                      <a:gd name="connsiteY0" fmla="*/ 8314 h 87896"/>
                      <a:gd name="connsiteX1" fmla="*/ 42925 w 123895"/>
                      <a:gd name="connsiteY1" fmla="*/ 19427 h 87896"/>
                      <a:gd name="connsiteX2" fmla="*/ 8000 w 123895"/>
                      <a:gd name="connsiteY2" fmla="*/ 377 h 87896"/>
                      <a:gd name="connsiteX3" fmla="*/ 28638 w 123895"/>
                      <a:gd name="connsiteY3" fmla="*/ 40064 h 87896"/>
                      <a:gd name="connsiteX4" fmla="*/ 63 w 123895"/>
                      <a:gd name="connsiteY4" fmla="*/ 87689 h 87896"/>
                      <a:gd name="connsiteX5" fmla="*/ 38163 w 123895"/>
                      <a:gd name="connsiteY5" fmla="*/ 55939 h 87896"/>
                      <a:gd name="connsiteX6" fmla="*/ 123888 w 123895"/>
                      <a:gd name="connsiteY6" fmla="*/ 8314 h 8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95" h="87896">
                        <a:moveTo>
                          <a:pt x="123888" y="8314"/>
                        </a:moveTo>
                        <a:cubicBezTo>
                          <a:pt x="124682" y="2229"/>
                          <a:pt x="62240" y="20750"/>
                          <a:pt x="42925" y="19427"/>
                        </a:cubicBezTo>
                        <a:cubicBezTo>
                          <a:pt x="23610" y="18104"/>
                          <a:pt x="10381" y="-3062"/>
                          <a:pt x="8000" y="377"/>
                        </a:cubicBezTo>
                        <a:cubicBezTo>
                          <a:pt x="5619" y="3816"/>
                          <a:pt x="29961" y="25512"/>
                          <a:pt x="28638" y="40064"/>
                        </a:cubicBezTo>
                        <a:cubicBezTo>
                          <a:pt x="27315" y="54616"/>
                          <a:pt x="-1525" y="85043"/>
                          <a:pt x="63" y="87689"/>
                        </a:cubicBezTo>
                        <a:cubicBezTo>
                          <a:pt x="1650" y="90335"/>
                          <a:pt x="23611" y="67051"/>
                          <a:pt x="38163" y="55939"/>
                        </a:cubicBezTo>
                        <a:cubicBezTo>
                          <a:pt x="52715" y="44827"/>
                          <a:pt x="123094" y="14399"/>
                          <a:pt x="123888" y="83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6" name="フリーフォーム: 図形 85">
                    <a:extLst>
                      <a:ext uri="{FF2B5EF4-FFF2-40B4-BE49-F238E27FC236}">
                        <a16:creationId xmlns:a16="http://schemas.microsoft.com/office/drawing/2014/main" id="{5DB0C4DE-948C-47A8-97F3-00FD4C40D330}"/>
                      </a:ext>
                    </a:extLst>
                  </p:cNvPr>
                  <p:cNvSpPr/>
                  <p:nvPr/>
                </p:nvSpPr>
                <p:spPr>
                  <a:xfrm>
                    <a:off x="4753846" y="2750311"/>
                    <a:ext cx="166760" cy="56438"/>
                  </a:xfrm>
                  <a:custGeom>
                    <a:avLst/>
                    <a:gdLst>
                      <a:gd name="connsiteX0" fmla="*/ 165817 w 166760"/>
                      <a:gd name="connsiteY0" fmla="*/ 56389 h 56438"/>
                      <a:gd name="connsiteX1" fmla="*/ 68979 w 166760"/>
                      <a:gd name="connsiteY1" fmla="*/ 11939 h 56438"/>
                      <a:gd name="connsiteX2" fmla="*/ 717 w 166760"/>
                      <a:gd name="connsiteY2" fmla="*/ 4002 h 56438"/>
                      <a:gd name="connsiteX3" fmla="*/ 111842 w 166760"/>
                      <a:gd name="connsiteY3" fmla="*/ 2414 h 56438"/>
                      <a:gd name="connsiteX4" fmla="*/ 165817 w 166760"/>
                      <a:gd name="connsiteY4" fmla="*/ 56389 h 56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760" h="56438">
                        <a:moveTo>
                          <a:pt x="165817" y="56389"/>
                        </a:moveTo>
                        <a:cubicBezTo>
                          <a:pt x="158673" y="57977"/>
                          <a:pt x="96496" y="20670"/>
                          <a:pt x="68979" y="11939"/>
                        </a:cubicBezTo>
                        <a:cubicBezTo>
                          <a:pt x="41462" y="3208"/>
                          <a:pt x="-6427" y="5589"/>
                          <a:pt x="717" y="4002"/>
                        </a:cubicBezTo>
                        <a:cubicBezTo>
                          <a:pt x="7861" y="2414"/>
                          <a:pt x="85648" y="-3142"/>
                          <a:pt x="111842" y="2414"/>
                        </a:cubicBezTo>
                        <a:cubicBezTo>
                          <a:pt x="138036" y="7970"/>
                          <a:pt x="172961" y="54801"/>
                          <a:pt x="165817" y="5638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7" name="フリーフォーム: 図形 86">
                    <a:extLst>
                      <a:ext uri="{FF2B5EF4-FFF2-40B4-BE49-F238E27FC236}">
                        <a16:creationId xmlns:a16="http://schemas.microsoft.com/office/drawing/2014/main" id="{41C13A05-DB52-4B5D-BC62-DD625701D7C6}"/>
                      </a:ext>
                    </a:extLst>
                  </p:cNvPr>
                  <p:cNvSpPr/>
                  <p:nvPr/>
                </p:nvSpPr>
                <p:spPr>
                  <a:xfrm>
                    <a:off x="4665432" y="2765581"/>
                    <a:ext cx="183434" cy="110870"/>
                  </a:xfrm>
                  <a:custGeom>
                    <a:avLst/>
                    <a:gdLst>
                      <a:gd name="connsiteX0" fmla="*/ 170093 w 183434"/>
                      <a:gd name="connsiteY0" fmla="*/ 4607 h 110870"/>
                      <a:gd name="connsiteX1" fmla="*/ 176443 w 183434"/>
                      <a:gd name="connsiteY1" fmla="*/ 83982 h 110870"/>
                      <a:gd name="connsiteX2" fmla="*/ 138343 w 183434"/>
                      <a:gd name="connsiteY2" fmla="*/ 107794 h 110870"/>
                      <a:gd name="connsiteX3" fmla="*/ 73256 w 183434"/>
                      <a:gd name="connsiteY3" fmla="*/ 107794 h 110870"/>
                      <a:gd name="connsiteX4" fmla="*/ 30393 w 183434"/>
                      <a:gd name="connsiteY4" fmla="*/ 82394 h 110870"/>
                      <a:gd name="connsiteX5" fmla="*/ 231 w 183434"/>
                      <a:gd name="connsiteY5" fmla="*/ 25244 h 110870"/>
                      <a:gd name="connsiteX6" fmla="*/ 46268 w 183434"/>
                      <a:gd name="connsiteY6" fmla="*/ 12544 h 110870"/>
                      <a:gd name="connsiteX7" fmla="*/ 170093 w 183434"/>
                      <a:gd name="connsiteY7" fmla="*/ 4607 h 110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3434" h="110870">
                        <a:moveTo>
                          <a:pt x="170093" y="4607"/>
                        </a:moveTo>
                        <a:cubicBezTo>
                          <a:pt x="191789" y="16513"/>
                          <a:pt x="181735" y="66784"/>
                          <a:pt x="176443" y="83982"/>
                        </a:cubicBezTo>
                        <a:cubicBezTo>
                          <a:pt x="171151" y="101180"/>
                          <a:pt x="155541" y="103825"/>
                          <a:pt x="138343" y="107794"/>
                        </a:cubicBezTo>
                        <a:cubicBezTo>
                          <a:pt x="121145" y="111763"/>
                          <a:pt x="91248" y="112027"/>
                          <a:pt x="73256" y="107794"/>
                        </a:cubicBezTo>
                        <a:cubicBezTo>
                          <a:pt x="55264" y="103561"/>
                          <a:pt x="42564" y="96152"/>
                          <a:pt x="30393" y="82394"/>
                        </a:cubicBezTo>
                        <a:cubicBezTo>
                          <a:pt x="18222" y="68636"/>
                          <a:pt x="-2415" y="36886"/>
                          <a:pt x="231" y="25244"/>
                        </a:cubicBezTo>
                        <a:cubicBezTo>
                          <a:pt x="2877" y="13602"/>
                          <a:pt x="22720" y="18100"/>
                          <a:pt x="46268" y="12544"/>
                        </a:cubicBezTo>
                        <a:cubicBezTo>
                          <a:pt x="69816" y="6988"/>
                          <a:pt x="148397" y="-7299"/>
                          <a:pt x="170093" y="46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8" name="楕円 87">
                    <a:extLst>
                      <a:ext uri="{FF2B5EF4-FFF2-40B4-BE49-F238E27FC236}">
                        <a16:creationId xmlns:a16="http://schemas.microsoft.com/office/drawing/2014/main" id="{BAF6DFA0-AC9A-4D99-BDC1-DD83368A1D61}"/>
                      </a:ext>
                    </a:extLst>
                  </p:cNvPr>
                  <p:cNvSpPr/>
                  <p:nvPr/>
                </p:nvSpPr>
                <p:spPr>
                  <a:xfrm>
                    <a:off x="4740276" y="2792413"/>
                    <a:ext cx="45719" cy="457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9" name="フリーフォーム: 図形 88">
                    <a:extLst>
                      <a:ext uri="{FF2B5EF4-FFF2-40B4-BE49-F238E27FC236}">
                        <a16:creationId xmlns:a16="http://schemas.microsoft.com/office/drawing/2014/main" id="{60C70348-43C0-47E0-9827-A94C19E1B7DB}"/>
                      </a:ext>
                    </a:extLst>
                  </p:cNvPr>
                  <p:cNvSpPr/>
                  <p:nvPr/>
                </p:nvSpPr>
                <p:spPr>
                  <a:xfrm>
                    <a:off x="3866986" y="2813168"/>
                    <a:ext cx="339921" cy="117387"/>
                  </a:xfrm>
                  <a:custGeom>
                    <a:avLst/>
                    <a:gdLst>
                      <a:gd name="connsiteX0" fmla="*/ 339889 w 339921"/>
                      <a:gd name="connsiteY0" fmla="*/ 90370 h 117387"/>
                      <a:gd name="connsiteX1" fmla="*/ 225589 w 339921"/>
                      <a:gd name="connsiteY1" fmla="*/ 26870 h 117387"/>
                      <a:gd name="connsiteX2" fmla="*/ 109702 w 339921"/>
                      <a:gd name="connsiteY2" fmla="*/ 34807 h 117387"/>
                      <a:gd name="connsiteX3" fmla="*/ 20802 w 339921"/>
                      <a:gd name="connsiteY3" fmla="*/ 84020 h 117387"/>
                      <a:gd name="connsiteX4" fmla="*/ 164 w 339921"/>
                      <a:gd name="connsiteY4" fmla="*/ 117357 h 117387"/>
                      <a:gd name="connsiteX5" fmla="*/ 14452 w 339921"/>
                      <a:gd name="connsiteY5" fmla="*/ 88782 h 117387"/>
                      <a:gd name="connsiteX6" fmla="*/ 68427 w 339921"/>
                      <a:gd name="connsiteY6" fmla="*/ 31632 h 117387"/>
                      <a:gd name="connsiteX7" fmla="*/ 170027 w 339921"/>
                      <a:gd name="connsiteY7" fmla="*/ 3057 h 117387"/>
                      <a:gd name="connsiteX8" fmla="*/ 236702 w 339921"/>
                      <a:gd name="connsiteY8" fmla="*/ 9407 h 117387"/>
                      <a:gd name="connsiteX9" fmla="*/ 339889 w 339921"/>
                      <a:gd name="connsiteY9" fmla="*/ 90370 h 117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9921" h="117387">
                        <a:moveTo>
                          <a:pt x="339889" y="90370"/>
                        </a:moveTo>
                        <a:cubicBezTo>
                          <a:pt x="338037" y="93280"/>
                          <a:pt x="263953" y="36130"/>
                          <a:pt x="225589" y="26870"/>
                        </a:cubicBezTo>
                        <a:cubicBezTo>
                          <a:pt x="187224" y="17609"/>
                          <a:pt x="143833" y="25282"/>
                          <a:pt x="109702" y="34807"/>
                        </a:cubicBezTo>
                        <a:cubicBezTo>
                          <a:pt x="75571" y="44332"/>
                          <a:pt x="39058" y="70262"/>
                          <a:pt x="20802" y="84020"/>
                        </a:cubicBezTo>
                        <a:cubicBezTo>
                          <a:pt x="2546" y="97778"/>
                          <a:pt x="1222" y="116563"/>
                          <a:pt x="164" y="117357"/>
                        </a:cubicBezTo>
                        <a:cubicBezTo>
                          <a:pt x="-894" y="118151"/>
                          <a:pt x="3075" y="103069"/>
                          <a:pt x="14452" y="88782"/>
                        </a:cubicBezTo>
                        <a:cubicBezTo>
                          <a:pt x="25829" y="74495"/>
                          <a:pt x="42498" y="45919"/>
                          <a:pt x="68427" y="31632"/>
                        </a:cubicBezTo>
                        <a:cubicBezTo>
                          <a:pt x="94356" y="17345"/>
                          <a:pt x="141981" y="6761"/>
                          <a:pt x="170027" y="3057"/>
                        </a:cubicBezTo>
                        <a:cubicBezTo>
                          <a:pt x="198073" y="-647"/>
                          <a:pt x="208921" y="-3293"/>
                          <a:pt x="236702" y="9407"/>
                        </a:cubicBezTo>
                        <a:cubicBezTo>
                          <a:pt x="264483" y="22107"/>
                          <a:pt x="341741" y="87460"/>
                          <a:pt x="339889" y="9037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0" name="フリーフォーム: 図形 89">
                    <a:extLst>
                      <a:ext uri="{FF2B5EF4-FFF2-40B4-BE49-F238E27FC236}">
                        <a16:creationId xmlns:a16="http://schemas.microsoft.com/office/drawing/2014/main" id="{D43C3E3A-F50F-4B33-85A7-3E96081FE09C}"/>
                      </a:ext>
                    </a:extLst>
                  </p:cNvPr>
                  <p:cNvSpPr/>
                  <p:nvPr/>
                </p:nvSpPr>
                <p:spPr>
                  <a:xfrm>
                    <a:off x="3874390" y="2880501"/>
                    <a:ext cx="326334" cy="112121"/>
                  </a:xfrm>
                  <a:custGeom>
                    <a:avLst/>
                    <a:gdLst>
                      <a:gd name="connsiteX0" fmla="*/ 698 w 326334"/>
                      <a:gd name="connsiteY0" fmla="*/ 48437 h 112121"/>
                      <a:gd name="connsiteX1" fmla="*/ 103885 w 326334"/>
                      <a:gd name="connsiteY1" fmla="*/ 3987 h 112121"/>
                      <a:gd name="connsiteX2" fmla="*/ 218185 w 326334"/>
                      <a:gd name="connsiteY2" fmla="*/ 7162 h 112121"/>
                      <a:gd name="connsiteX3" fmla="*/ 324548 w 326334"/>
                      <a:gd name="connsiteY3" fmla="*/ 48437 h 112121"/>
                      <a:gd name="connsiteX4" fmla="*/ 286448 w 326334"/>
                      <a:gd name="connsiteY4" fmla="*/ 111937 h 112121"/>
                      <a:gd name="connsiteX5" fmla="*/ 307085 w 326334"/>
                      <a:gd name="connsiteY5" fmla="*/ 67487 h 112121"/>
                      <a:gd name="connsiteX6" fmla="*/ 280098 w 326334"/>
                      <a:gd name="connsiteY6" fmla="*/ 57962 h 112121"/>
                      <a:gd name="connsiteX7" fmla="*/ 199135 w 326334"/>
                      <a:gd name="connsiteY7" fmla="*/ 23037 h 112121"/>
                      <a:gd name="connsiteX8" fmla="*/ 172148 w 326334"/>
                      <a:gd name="connsiteY8" fmla="*/ 16687 h 112121"/>
                      <a:gd name="connsiteX9" fmla="*/ 116585 w 326334"/>
                      <a:gd name="connsiteY9" fmla="*/ 16687 h 112121"/>
                      <a:gd name="connsiteX10" fmla="*/ 59435 w 326334"/>
                      <a:gd name="connsiteY10" fmla="*/ 29387 h 112121"/>
                      <a:gd name="connsiteX11" fmla="*/ 698 w 326334"/>
                      <a:gd name="connsiteY11" fmla="*/ 48437 h 11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26334" h="112121">
                        <a:moveTo>
                          <a:pt x="698" y="48437"/>
                        </a:moveTo>
                        <a:cubicBezTo>
                          <a:pt x="8106" y="44204"/>
                          <a:pt x="67637" y="10866"/>
                          <a:pt x="103885" y="3987"/>
                        </a:cubicBezTo>
                        <a:cubicBezTo>
                          <a:pt x="140133" y="-2892"/>
                          <a:pt x="181408" y="-246"/>
                          <a:pt x="218185" y="7162"/>
                        </a:cubicBezTo>
                        <a:cubicBezTo>
                          <a:pt x="254962" y="14570"/>
                          <a:pt x="313171" y="30975"/>
                          <a:pt x="324548" y="48437"/>
                        </a:cubicBezTo>
                        <a:cubicBezTo>
                          <a:pt x="335925" y="65899"/>
                          <a:pt x="289359" y="108762"/>
                          <a:pt x="286448" y="111937"/>
                        </a:cubicBezTo>
                        <a:cubicBezTo>
                          <a:pt x="283538" y="115112"/>
                          <a:pt x="308143" y="76483"/>
                          <a:pt x="307085" y="67487"/>
                        </a:cubicBezTo>
                        <a:cubicBezTo>
                          <a:pt x="306027" y="58491"/>
                          <a:pt x="298090" y="65370"/>
                          <a:pt x="280098" y="57962"/>
                        </a:cubicBezTo>
                        <a:cubicBezTo>
                          <a:pt x="262106" y="50554"/>
                          <a:pt x="217127" y="29916"/>
                          <a:pt x="199135" y="23037"/>
                        </a:cubicBezTo>
                        <a:cubicBezTo>
                          <a:pt x="181143" y="16158"/>
                          <a:pt x="185906" y="17745"/>
                          <a:pt x="172148" y="16687"/>
                        </a:cubicBezTo>
                        <a:cubicBezTo>
                          <a:pt x="158390" y="15629"/>
                          <a:pt x="135370" y="14570"/>
                          <a:pt x="116585" y="16687"/>
                        </a:cubicBezTo>
                        <a:cubicBezTo>
                          <a:pt x="97800" y="18804"/>
                          <a:pt x="71870" y="20391"/>
                          <a:pt x="59435" y="29387"/>
                        </a:cubicBezTo>
                        <a:cubicBezTo>
                          <a:pt x="47000" y="38383"/>
                          <a:pt x="-6710" y="52670"/>
                          <a:pt x="698" y="484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1" name="フリーフォーム: 図形 90">
                    <a:extLst>
                      <a:ext uri="{FF2B5EF4-FFF2-40B4-BE49-F238E27FC236}">
                        <a16:creationId xmlns:a16="http://schemas.microsoft.com/office/drawing/2014/main" id="{B9509043-687B-4D59-94B4-0EE88453CB4D}"/>
                      </a:ext>
                    </a:extLst>
                  </p:cNvPr>
                  <p:cNvSpPr/>
                  <p:nvPr/>
                </p:nvSpPr>
                <p:spPr>
                  <a:xfrm>
                    <a:off x="4021138" y="2838164"/>
                    <a:ext cx="155589" cy="62534"/>
                  </a:xfrm>
                  <a:custGeom>
                    <a:avLst/>
                    <a:gdLst>
                      <a:gd name="connsiteX0" fmla="*/ 0 w 155589"/>
                      <a:gd name="connsiteY0" fmla="*/ 52674 h 62534"/>
                      <a:gd name="connsiteX1" fmla="*/ 111125 w 155589"/>
                      <a:gd name="connsiteY1" fmla="*/ 60611 h 62534"/>
                      <a:gd name="connsiteX2" fmla="*/ 141287 w 155589"/>
                      <a:gd name="connsiteY2" fmla="*/ 20924 h 62534"/>
                      <a:gd name="connsiteX3" fmla="*/ 153987 w 155589"/>
                      <a:gd name="connsiteY3" fmla="*/ 286 h 62534"/>
                      <a:gd name="connsiteX4" fmla="*/ 106362 w 155589"/>
                      <a:gd name="connsiteY4" fmla="*/ 35211 h 62534"/>
                      <a:gd name="connsiteX5" fmla="*/ 77787 w 155589"/>
                      <a:gd name="connsiteY5" fmla="*/ 39974 h 62534"/>
                      <a:gd name="connsiteX6" fmla="*/ 0 w 155589"/>
                      <a:gd name="connsiteY6" fmla="*/ 52674 h 62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5589" h="62534">
                        <a:moveTo>
                          <a:pt x="0" y="52674"/>
                        </a:moveTo>
                        <a:cubicBezTo>
                          <a:pt x="43788" y="59288"/>
                          <a:pt x="87577" y="65903"/>
                          <a:pt x="111125" y="60611"/>
                        </a:cubicBezTo>
                        <a:cubicBezTo>
                          <a:pt x="134673" y="55319"/>
                          <a:pt x="134143" y="30978"/>
                          <a:pt x="141287" y="20924"/>
                        </a:cubicBezTo>
                        <a:cubicBezTo>
                          <a:pt x="148431" y="10870"/>
                          <a:pt x="159808" y="-2095"/>
                          <a:pt x="153987" y="286"/>
                        </a:cubicBezTo>
                        <a:cubicBezTo>
                          <a:pt x="148166" y="2667"/>
                          <a:pt x="119062" y="28596"/>
                          <a:pt x="106362" y="35211"/>
                        </a:cubicBezTo>
                        <a:cubicBezTo>
                          <a:pt x="93662" y="41826"/>
                          <a:pt x="77787" y="39974"/>
                          <a:pt x="77787" y="39974"/>
                        </a:cubicBezTo>
                        <a:lnTo>
                          <a:pt x="0" y="52674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" name="フリーフォーム: 図形 91">
                    <a:extLst>
                      <a:ext uri="{FF2B5EF4-FFF2-40B4-BE49-F238E27FC236}">
                        <a16:creationId xmlns:a16="http://schemas.microsoft.com/office/drawing/2014/main" id="{9A0EF081-B2CE-447A-99F9-BD565340037A}"/>
                      </a:ext>
                    </a:extLst>
                  </p:cNvPr>
                  <p:cNvSpPr/>
                  <p:nvPr/>
                </p:nvSpPr>
                <p:spPr>
                  <a:xfrm>
                    <a:off x="3856033" y="2936800"/>
                    <a:ext cx="327394" cy="112869"/>
                  </a:xfrm>
                  <a:custGeom>
                    <a:avLst/>
                    <a:gdLst>
                      <a:gd name="connsiteX0" fmla="*/ 5 w 327394"/>
                      <a:gd name="connsiteY0" fmla="*/ 84213 h 112869"/>
                      <a:gd name="connsiteX1" fmla="*/ 115892 w 327394"/>
                      <a:gd name="connsiteY1" fmla="*/ 103263 h 112869"/>
                      <a:gd name="connsiteX2" fmla="*/ 174630 w 327394"/>
                      <a:gd name="connsiteY2" fmla="*/ 79450 h 112869"/>
                      <a:gd name="connsiteX3" fmla="*/ 246067 w 327394"/>
                      <a:gd name="connsiteY3" fmla="*/ 38175 h 112869"/>
                      <a:gd name="connsiteX4" fmla="*/ 298455 w 327394"/>
                      <a:gd name="connsiteY4" fmla="*/ 28650 h 112869"/>
                      <a:gd name="connsiteX5" fmla="*/ 327030 w 327394"/>
                      <a:gd name="connsiteY5" fmla="*/ 75 h 112869"/>
                      <a:gd name="connsiteX6" fmla="*/ 279405 w 327394"/>
                      <a:gd name="connsiteY6" fmla="*/ 38175 h 112869"/>
                      <a:gd name="connsiteX7" fmla="*/ 234955 w 327394"/>
                      <a:gd name="connsiteY7" fmla="*/ 61988 h 112869"/>
                      <a:gd name="connsiteX8" fmla="*/ 176217 w 327394"/>
                      <a:gd name="connsiteY8" fmla="*/ 100088 h 112869"/>
                      <a:gd name="connsiteX9" fmla="*/ 120655 w 327394"/>
                      <a:gd name="connsiteY9" fmla="*/ 112788 h 112869"/>
                      <a:gd name="connsiteX10" fmla="*/ 5 w 327394"/>
                      <a:gd name="connsiteY10" fmla="*/ 84213 h 112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27394" h="112869">
                        <a:moveTo>
                          <a:pt x="5" y="84213"/>
                        </a:moveTo>
                        <a:cubicBezTo>
                          <a:pt x="-789" y="82626"/>
                          <a:pt x="86788" y="104057"/>
                          <a:pt x="115892" y="103263"/>
                        </a:cubicBezTo>
                        <a:cubicBezTo>
                          <a:pt x="144996" y="102469"/>
                          <a:pt x="152934" y="90298"/>
                          <a:pt x="174630" y="79450"/>
                        </a:cubicBezTo>
                        <a:cubicBezTo>
                          <a:pt x="196326" y="68602"/>
                          <a:pt x="225429" y="46642"/>
                          <a:pt x="246067" y="38175"/>
                        </a:cubicBezTo>
                        <a:cubicBezTo>
                          <a:pt x="266705" y="29708"/>
                          <a:pt x="284961" y="35000"/>
                          <a:pt x="298455" y="28650"/>
                        </a:cubicBezTo>
                        <a:cubicBezTo>
                          <a:pt x="311949" y="22300"/>
                          <a:pt x="330205" y="-1512"/>
                          <a:pt x="327030" y="75"/>
                        </a:cubicBezTo>
                        <a:cubicBezTo>
                          <a:pt x="323855" y="1662"/>
                          <a:pt x="294751" y="27856"/>
                          <a:pt x="279405" y="38175"/>
                        </a:cubicBezTo>
                        <a:cubicBezTo>
                          <a:pt x="264059" y="48494"/>
                          <a:pt x="252153" y="51669"/>
                          <a:pt x="234955" y="61988"/>
                        </a:cubicBezTo>
                        <a:cubicBezTo>
                          <a:pt x="217757" y="72307"/>
                          <a:pt x="195267" y="91621"/>
                          <a:pt x="176217" y="100088"/>
                        </a:cubicBezTo>
                        <a:cubicBezTo>
                          <a:pt x="157167" y="108555"/>
                          <a:pt x="150817" y="113582"/>
                          <a:pt x="120655" y="112788"/>
                        </a:cubicBezTo>
                        <a:cubicBezTo>
                          <a:pt x="90493" y="111994"/>
                          <a:pt x="799" y="85800"/>
                          <a:pt x="5" y="842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" name="フリーフォーム: 図形 92">
                    <a:extLst>
                      <a:ext uri="{FF2B5EF4-FFF2-40B4-BE49-F238E27FC236}">
                        <a16:creationId xmlns:a16="http://schemas.microsoft.com/office/drawing/2014/main" id="{2711D776-C89D-421F-860C-0B78AACBEF48}"/>
                      </a:ext>
                    </a:extLst>
                  </p:cNvPr>
                  <p:cNvSpPr/>
                  <p:nvPr/>
                </p:nvSpPr>
                <p:spPr>
                  <a:xfrm>
                    <a:off x="3878184" y="3044821"/>
                    <a:ext cx="143160" cy="12719"/>
                  </a:xfrm>
                  <a:custGeom>
                    <a:avLst/>
                    <a:gdLst>
                      <a:gd name="connsiteX0" fmla="*/ 79 w 143160"/>
                      <a:gd name="connsiteY0" fmla="*/ 4 h 12719"/>
                      <a:gd name="connsiteX1" fmla="*/ 98504 w 143160"/>
                      <a:gd name="connsiteY1" fmla="*/ 11117 h 12719"/>
                      <a:gd name="connsiteX2" fmla="*/ 142954 w 143160"/>
                      <a:gd name="connsiteY2" fmla="*/ 6354 h 12719"/>
                      <a:gd name="connsiteX3" fmla="*/ 82629 w 143160"/>
                      <a:gd name="connsiteY3" fmla="*/ 12704 h 12719"/>
                      <a:gd name="connsiteX4" fmla="*/ 79 w 143160"/>
                      <a:gd name="connsiteY4" fmla="*/ 4 h 12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3160" h="12719">
                        <a:moveTo>
                          <a:pt x="79" y="4"/>
                        </a:moveTo>
                        <a:cubicBezTo>
                          <a:pt x="2725" y="-260"/>
                          <a:pt x="74692" y="10059"/>
                          <a:pt x="98504" y="11117"/>
                        </a:cubicBezTo>
                        <a:cubicBezTo>
                          <a:pt x="122316" y="12175"/>
                          <a:pt x="145600" y="6090"/>
                          <a:pt x="142954" y="6354"/>
                        </a:cubicBezTo>
                        <a:cubicBezTo>
                          <a:pt x="140308" y="6618"/>
                          <a:pt x="103531" y="12175"/>
                          <a:pt x="82629" y="12704"/>
                        </a:cubicBezTo>
                        <a:cubicBezTo>
                          <a:pt x="61727" y="13233"/>
                          <a:pt x="-2567" y="268"/>
                          <a:pt x="79" y="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" name="フリーフォーム: 図形 93">
                    <a:extLst>
                      <a:ext uri="{FF2B5EF4-FFF2-40B4-BE49-F238E27FC236}">
                        <a16:creationId xmlns:a16="http://schemas.microsoft.com/office/drawing/2014/main" id="{67D1508F-6198-44D0-80A5-DE708729C39A}"/>
                      </a:ext>
                    </a:extLst>
                  </p:cNvPr>
                  <p:cNvSpPr/>
                  <p:nvPr/>
                </p:nvSpPr>
                <p:spPr>
                  <a:xfrm>
                    <a:off x="3762431" y="3011476"/>
                    <a:ext cx="57177" cy="79435"/>
                  </a:xfrm>
                  <a:custGeom>
                    <a:avLst/>
                    <a:gdLst>
                      <a:gd name="connsiteX0" fmla="*/ 57094 w 57177"/>
                      <a:gd name="connsiteY0" fmla="*/ 12 h 79435"/>
                      <a:gd name="connsiteX1" fmla="*/ 17407 w 57177"/>
                      <a:gd name="connsiteY1" fmla="*/ 52399 h 79435"/>
                      <a:gd name="connsiteX2" fmla="*/ 38044 w 57177"/>
                      <a:gd name="connsiteY2" fmla="*/ 79387 h 79435"/>
                      <a:gd name="connsiteX3" fmla="*/ 9469 w 57177"/>
                      <a:gd name="connsiteY3" fmla="*/ 58749 h 79435"/>
                      <a:gd name="connsiteX4" fmla="*/ 4707 w 57177"/>
                      <a:gd name="connsiteY4" fmla="*/ 47637 h 79435"/>
                      <a:gd name="connsiteX5" fmla="*/ 57094 w 57177"/>
                      <a:gd name="connsiteY5" fmla="*/ 12 h 79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177" h="79435">
                        <a:moveTo>
                          <a:pt x="57094" y="12"/>
                        </a:moveTo>
                        <a:cubicBezTo>
                          <a:pt x="59211" y="806"/>
                          <a:pt x="20582" y="39170"/>
                          <a:pt x="17407" y="52399"/>
                        </a:cubicBezTo>
                        <a:cubicBezTo>
                          <a:pt x="14232" y="65628"/>
                          <a:pt x="39367" y="78329"/>
                          <a:pt x="38044" y="79387"/>
                        </a:cubicBezTo>
                        <a:cubicBezTo>
                          <a:pt x="36721" y="80445"/>
                          <a:pt x="15025" y="64041"/>
                          <a:pt x="9469" y="58749"/>
                        </a:cubicBezTo>
                        <a:cubicBezTo>
                          <a:pt x="3913" y="53457"/>
                          <a:pt x="-5876" y="59014"/>
                          <a:pt x="4707" y="47637"/>
                        </a:cubicBezTo>
                        <a:cubicBezTo>
                          <a:pt x="15290" y="36260"/>
                          <a:pt x="54977" y="-782"/>
                          <a:pt x="57094" y="1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" name="フリーフォーム: 図形 94">
                    <a:extLst>
                      <a:ext uri="{FF2B5EF4-FFF2-40B4-BE49-F238E27FC236}">
                        <a16:creationId xmlns:a16="http://schemas.microsoft.com/office/drawing/2014/main" id="{5E6B50CF-860F-4404-9C46-66B0739FCB30}"/>
                      </a:ext>
                    </a:extLst>
                  </p:cNvPr>
                  <p:cNvSpPr/>
                  <p:nvPr/>
                </p:nvSpPr>
                <p:spPr>
                  <a:xfrm>
                    <a:off x="3909479" y="2880314"/>
                    <a:ext cx="204144" cy="144975"/>
                  </a:xfrm>
                  <a:custGeom>
                    <a:avLst/>
                    <a:gdLst>
                      <a:gd name="connsiteX0" fmla="*/ 13234 w 204144"/>
                      <a:gd name="connsiteY0" fmla="*/ 29574 h 144975"/>
                      <a:gd name="connsiteX1" fmla="*/ 162459 w 204144"/>
                      <a:gd name="connsiteY1" fmla="*/ 15286 h 144975"/>
                      <a:gd name="connsiteX2" fmla="*/ 203734 w 204144"/>
                      <a:gd name="connsiteY2" fmla="*/ 16874 h 144975"/>
                      <a:gd name="connsiteX3" fmla="*/ 144996 w 204144"/>
                      <a:gd name="connsiteY3" fmla="*/ 5761 h 144975"/>
                      <a:gd name="connsiteX4" fmla="*/ 122771 w 204144"/>
                      <a:gd name="connsiteY4" fmla="*/ 4174 h 144975"/>
                      <a:gd name="connsiteX5" fmla="*/ 148171 w 204144"/>
                      <a:gd name="connsiteY5" fmla="*/ 61324 h 144975"/>
                      <a:gd name="connsiteX6" fmla="*/ 146584 w 204144"/>
                      <a:gd name="connsiteY6" fmla="*/ 94661 h 144975"/>
                      <a:gd name="connsiteX7" fmla="*/ 91021 w 204144"/>
                      <a:gd name="connsiteY7" fmla="*/ 143874 h 144975"/>
                      <a:gd name="connsiteX8" fmla="*/ 19584 w 204144"/>
                      <a:gd name="connsiteY8" fmla="*/ 123236 h 144975"/>
                      <a:gd name="connsiteX9" fmla="*/ 13234 w 204144"/>
                      <a:gd name="connsiteY9" fmla="*/ 29574 h 144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04144" h="144975">
                        <a:moveTo>
                          <a:pt x="13234" y="29574"/>
                        </a:moveTo>
                        <a:cubicBezTo>
                          <a:pt x="37047" y="11582"/>
                          <a:pt x="130709" y="17403"/>
                          <a:pt x="162459" y="15286"/>
                        </a:cubicBezTo>
                        <a:cubicBezTo>
                          <a:pt x="194209" y="13169"/>
                          <a:pt x="206644" y="18461"/>
                          <a:pt x="203734" y="16874"/>
                        </a:cubicBezTo>
                        <a:cubicBezTo>
                          <a:pt x="200824" y="15287"/>
                          <a:pt x="158490" y="7878"/>
                          <a:pt x="144996" y="5761"/>
                        </a:cubicBezTo>
                        <a:cubicBezTo>
                          <a:pt x="131502" y="3644"/>
                          <a:pt x="122242" y="-5086"/>
                          <a:pt x="122771" y="4174"/>
                        </a:cubicBezTo>
                        <a:cubicBezTo>
                          <a:pt x="123300" y="13434"/>
                          <a:pt x="144202" y="46243"/>
                          <a:pt x="148171" y="61324"/>
                        </a:cubicBezTo>
                        <a:cubicBezTo>
                          <a:pt x="152140" y="76405"/>
                          <a:pt x="156109" y="80903"/>
                          <a:pt x="146584" y="94661"/>
                        </a:cubicBezTo>
                        <a:cubicBezTo>
                          <a:pt x="137059" y="108419"/>
                          <a:pt x="112188" y="139112"/>
                          <a:pt x="91021" y="143874"/>
                        </a:cubicBezTo>
                        <a:cubicBezTo>
                          <a:pt x="69854" y="148636"/>
                          <a:pt x="37576" y="137259"/>
                          <a:pt x="19584" y="123236"/>
                        </a:cubicBezTo>
                        <a:cubicBezTo>
                          <a:pt x="1592" y="109213"/>
                          <a:pt x="-10579" y="47566"/>
                          <a:pt x="13234" y="2957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" name="楕円 95">
                    <a:extLst>
                      <a:ext uri="{FF2B5EF4-FFF2-40B4-BE49-F238E27FC236}">
                        <a16:creationId xmlns:a16="http://schemas.microsoft.com/office/drawing/2014/main" id="{05ACC543-75FA-40BF-A7DD-106E0073468E}"/>
                      </a:ext>
                    </a:extLst>
                  </p:cNvPr>
                  <p:cNvSpPr/>
                  <p:nvPr/>
                </p:nvSpPr>
                <p:spPr>
                  <a:xfrm>
                    <a:off x="3962401" y="2917825"/>
                    <a:ext cx="47625" cy="4762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" name="フリーフォーム: 図形 96">
                    <a:extLst>
                      <a:ext uri="{FF2B5EF4-FFF2-40B4-BE49-F238E27FC236}">
                        <a16:creationId xmlns:a16="http://schemas.microsoft.com/office/drawing/2014/main" id="{D59E099B-778A-44E0-BD87-469566278030}"/>
                      </a:ext>
                    </a:extLst>
                  </p:cNvPr>
                  <p:cNvSpPr/>
                  <p:nvPr/>
                </p:nvSpPr>
                <p:spPr>
                  <a:xfrm>
                    <a:off x="3703614" y="2735263"/>
                    <a:ext cx="374051" cy="168362"/>
                  </a:xfrm>
                  <a:custGeom>
                    <a:avLst/>
                    <a:gdLst>
                      <a:gd name="connsiteX0" fmla="*/ 24 w 374051"/>
                      <a:gd name="connsiteY0" fmla="*/ 168275 h 168362"/>
                      <a:gd name="connsiteX1" fmla="*/ 74636 w 374051"/>
                      <a:gd name="connsiteY1" fmla="*/ 47625 h 168362"/>
                      <a:gd name="connsiteX2" fmla="*/ 138136 w 374051"/>
                      <a:gd name="connsiteY2" fmla="*/ 17462 h 168362"/>
                      <a:gd name="connsiteX3" fmla="*/ 225449 w 374051"/>
                      <a:gd name="connsiteY3" fmla="*/ 14287 h 168362"/>
                      <a:gd name="connsiteX4" fmla="*/ 371499 w 374051"/>
                      <a:gd name="connsiteY4" fmla="*/ 3175 h 168362"/>
                      <a:gd name="connsiteX5" fmla="*/ 311174 w 374051"/>
                      <a:gd name="connsiteY5" fmla="*/ 0 h 168362"/>
                      <a:gd name="connsiteX6" fmla="*/ 219099 w 374051"/>
                      <a:gd name="connsiteY6" fmla="*/ 3175 h 168362"/>
                      <a:gd name="connsiteX7" fmla="*/ 120674 w 374051"/>
                      <a:gd name="connsiteY7" fmla="*/ 7937 h 168362"/>
                      <a:gd name="connsiteX8" fmla="*/ 82574 w 374051"/>
                      <a:gd name="connsiteY8" fmla="*/ 26987 h 168362"/>
                      <a:gd name="connsiteX9" fmla="*/ 24 w 374051"/>
                      <a:gd name="connsiteY9" fmla="*/ 168275 h 168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74051" h="168362">
                        <a:moveTo>
                          <a:pt x="24" y="168275"/>
                        </a:moveTo>
                        <a:cubicBezTo>
                          <a:pt x="-1299" y="171715"/>
                          <a:pt x="51617" y="72760"/>
                          <a:pt x="74636" y="47625"/>
                        </a:cubicBezTo>
                        <a:cubicBezTo>
                          <a:pt x="97655" y="22489"/>
                          <a:pt x="113001" y="23018"/>
                          <a:pt x="138136" y="17462"/>
                        </a:cubicBezTo>
                        <a:cubicBezTo>
                          <a:pt x="163271" y="11906"/>
                          <a:pt x="186555" y="16668"/>
                          <a:pt x="225449" y="14287"/>
                        </a:cubicBezTo>
                        <a:cubicBezTo>
                          <a:pt x="264343" y="11906"/>
                          <a:pt x="357212" y="5556"/>
                          <a:pt x="371499" y="3175"/>
                        </a:cubicBezTo>
                        <a:cubicBezTo>
                          <a:pt x="385787" y="794"/>
                          <a:pt x="336574" y="0"/>
                          <a:pt x="311174" y="0"/>
                        </a:cubicBezTo>
                        <a:cubicBezTo>
                          <a:pt x="285774" y="0"/>
                          <a:pt x="219099" y="3175"/>
                          <a:pt x="219099" y="3175"/>
                        </a:cubicBezTo>
                        <a:cubicBezTo>
                          <a:pt x="187349" y="4498"/>
                          <a:pt x="143428" y="3968"/>
                          <a:pt x="120674" y="7937"/>
                        </a:cubicBezTo>
                        <a:cubicBezTo>
                          <a:pt x="97920" y="11906"/>
                          <a:pt x="100830" y="3175"/>
                          <a:pt x="82574" y="26987"/>
                        </a:cubicBezTo>
                        <a:cubicBezTo>
                          <a:pt x="64318" y="50799"/>
                          <a:pt x="1347" y="164835"/>
                          <a:pt x="24" y="16827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" name="フリーフォーム: 図形 97">
                    <a:extLst>
                      <a:ext uri="{FF2B5EF4-FFF2-40B4-BE49-F238E27FC236}">
                        <a16:creationId xmlns:a16="http://schemas.microsoft.com/office/drawing/2014/main" id="{ACB67CB2-41C0-4670-A97A-E0D5F96C91F1}"/>
                      </a:ext>
                    </a:extLst>
                  </p:cNvPr>
                  <p:cNvSpPr/>
                  <p:nvPr/>
                </p:nvSpPr>
                <p:spPr>
                  <a:xfrm>
                    <a:off x="3697858" y="2679674"/>
                    <a:ext cx="301086" cy="194152"/>
                  </a:xfrm>
                  <a:custGeom>
                    <a:avLst/>
                    <a:gdLst>
                      <a:gd name="connsiteX0" fmla="*/ 1017 w 301086"/>
                      <a:gd name="connsiteY0" fmla="*/ 193701 h 194152"/>
                      <a:gd name="connsiteX1" fmla="*/ 48642 w 301086"/>
                      <a:gd name="connsiteY1" fmla="*/ 114326 h 194152"/>
                      <a:gd name="connsiteX2" fmla="*/ 137542 w 301086"/>
                      <a:gd name="connsiteY2" fmla="*/ 22251 h 194152"/>
                      <a:gd name="connsiteX3" fmla="*/ 229617 w 301086"/>
                      <a:gd name="connsiteY3" fmla="*/ 3201 h 194152"/>
                      <a:gd name="connsiteX4" fmla="*/ 301055 w 301086"/>
                      <a:gd name="connsiteY4" fmla="*/ 26 h 194152"/>
                      <a:gd name="connsiteX5" fmla="*/ 237555 w 301086"/>
                      <a:gd name="connsiteY5" fmla="*/ 3201 h 194152"/>
                      <a:gd name="connsiteX6" fmla="*/ 158180 w 301086"/>
                      <a:gd name="connsiteY6" fmla="*/ 20664 h 194152"/>
                      <a:gd name="connsiteX7" fmla="*/ 91505 w 301086"/>
                      <a:gd name="connsiteY7" fmla="*/ 77814 h 194152"/>
                      <a:gd name="connsiteX8" fmla="*/ 1017 w 301086"/>
                      <a:gd name="connsiteY8" fmla="*/ 193701 h 194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1086" h="194152">
                        <a:moveTo>
                          <a:pt x="1017" y="193701"/>
                        </a:moveTo>
                        <a:cubicBezTo>
                          <a:pt x="-6127" y="199786"/>
                          <a:pt x="25888" y="142901"/>
                          <a:pt x="48642" y="114326"/>
                        </a:cubicBezTo>
                        <a:cubicBezTo>
                          <a:pt x="71396" y="85751"/>
                          <a:pt x="107380" y="40772"/>
                          <a:pt x="137542" y="22251"/>
                        </a:cubicBezTo>
                        <a:cubicBezTo>
                          <a:pt x="167705" y="3730"/>
                          <a:pt x="202365" y="6905"/>
                          <a:pt x="229617" y="3201"/>
                        </a:cubicBezTo>
                        <a:cubicBezTo>
                          <a:pt x="256869" y="-503"/>
                          <a:pt x="299732" y="26"/>
                          <a:pt x="301055" y="26"/>
                        </a:cubicBezTo>
                        <a:cubicBezTo>
                          <a:pt x="302378" y="26"/>
                          <a:pt x="261367" y="-239"/>
                          <a:pt x="237555" y="3201"/>
                        </a:cubicBezTo>
                        <a:cubicBezTo>
                          <a:pt x="213743" y="6641"/>
                          <a:pt x="182522" y="8229"/>
                          <a:pt x="158180" y="20664"/>
                        </a:cubicBezTo>
                        <a:cubicBezTo>
                          <a:pt x="133838" y="33099"/>
                          <a:pt x="116905" y="49768"/>
                          <a:pt x="91505" y="77814"/>
                        </a:cubicBezTo>
                        <a:cubicBezTo>
                          <a:pt x="66105" y="105860"/>
                          <a:pt x="8161" y="187616"/>
                          <a:pt x="1017" y="1937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" name="フリーフォーム: 図形 98">
                    <a:extLst>
                      <a:ext uri="{FF2B5EF4-FFF2-40B4-BE49-F238E27FC236}">
                        <a16:creationId xmlns:a16="http://schemas.microsoft.com/office/drawing/2014/main" id="{BE300A5F-C1C7-483F-B551-50CA1C53E070}"/>
                      </a:ext>
                    </a:extLst>
                  </p:cNvPr>
                  <p:cNvSpPr/>
                  <p:nvPr/>
                </p:nvSpPr>
                <p:spPr>
                  <a:xfrm>
                    <a:off x="4082989" y="2730975"/>
                    <a:ext cx="195400" cy="52066"/>
                  </a:xfrm>
                  <a:custGeom>
                    <a:avLst/>
                    <a:gdLst>
                      <a:gd name="connsiteX0" fmla="*/ 61 w 195400"/>
                      <a:gd name="connsiteY0" fmla="*/ 20163 h 52066"/>
                      <a:gd name="connsiteX1" fmla="*/ 111186 w 195400"/>
                      <a:gd name="connsiteY1" fmla="*/ 16988 h 52066"/>
                      <a:gd name="connsiteX2" fmla="*/ 195324 w 195400"/>
                      <a:gd name="connsiteY2" fmla="*/ 51913 h 52066"/>
                      <a:gd name="connsiteX3" fmla="*/ 96899 w 195400"/>
                      <a:gd name="connsiteY3" fmla="*/ 1113 h 52066"/>
                      <a:gd name="connsiteX4" fmla="*/ 61 w 195400"/>
                      <a:gd name="connsiteY4" fmla="*/ 20163 h 52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5400" h="52066">
                        <a:moveTo>
                          <a:pt x="61" y="20163"/>
                        </a:moveTo>
                        <a:cubicBezTo>
                          <a:pt x="2442" y="22809"/>
                          <a:pt x="78642" y="11696"/>
                          <a:pt x="111186" y="16988"/>
                        </a:cubicBezTo>
                        <a:cubicBezTo>
                          <a:pt x="143730" y="22280"/>
                          <a:pt x="197705" y="54559"/>
                          <a:pt x="195324" y="51913"/>
                        </a:cubicBezTo>
                        <a:cubicBezTo>
                          <a:pt x="192943" y="49267"/>
                          <a:pt x="128649" y="7463"/>
                          <a:pt x="96899" y="1113"/>
                        </a:cubicBezTo>
                        <a:cubicBezTo>
                          <a:pt x="65149" y="-5237"/>
                          <a:pt x="-2320" y="17517"/>
                          <a:pt x="61" y="2016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" name="フリーフォーム: 図形 99">
                    <a:extLst>
                      <a:ext uri="{FF2B5EF4-FFF2-40B4-BE49-F238E27FC236}">
                        <a16:creationId xmlns:a16="http://schemas.microsoft.com/office/drawing/2014/main" id="{71401D4A-B412-46E8-9C90-059B7865A3ED}"/>
                      </a:ext>
                    </a:extLst>
                  </p:cNvPr>
                  <p:cNvSpPr/>
                  <p:nvPr/>
                </p:nvSpPr>
                <p:spPr>
                  <a:xfrm>
                    <a:off x="4209814" y="2671739"/>
                    <a:ext cx="78025" cy="101753"/>
                  </a:xfrm>
                  <a:custGeom>
                    <a:avLst/>
                    <a:gdLst>
                      <a:gd name="connsiteX0" fmla="*/ 11349 w 78025"/>
                      <a:gd name="connsiteY0" fmla="*/ 24 h 101753"/>
                      <a:gd name="connsiteX1" fmla="*/ 20874 w 78025"/>
                      <a:gd name="connsiteY1" fmla="*/ 66699 h 101753"/>
                      <a:gd name="connsiteX2" fmla="*/ 78024 w 78025"/>
                      <a:gd name="connsiteY2" fmla="*/ 101624 h 101753"/>
                      <a:gd name="connsiteX3" fmla="*/ 22461 w 78025"/>
                      <a:gd name="connsiteY3" fmla="*/ 77811 h 101753"/>
                      <a:gd name="connsiteX4" fmla="*/ 236 w 78025"/>
                      <a:gd name="connsiteY4" fmla="*/ 58761 h 101753"/>
                      <a:gd name="connsiteX5" fmla="*/ 11349 w 78025"/>
                      <a:gd name="connsiteY5" fmla="*/ 24 h 101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025" h="101753">
                        <a:moveTo>
                          <a:pt x="11349" y="24"/>
                        </a:moveTo>
                        <a:cubicBezTo>
                          <a:pt x="14789" y="1347"/>
                          <a:pt x="9762" y="49766"/>
                          <a:pt x="20874" y="66699"/>
                        </a:cubicBezTo>
                        <a:cubicBezTo>
                          <a:pt x="31986" y="83632"/>
                          <a:pt x="77760" y="99772"/>
                          <a:pt x="78024" y="101624"/>
                        </a:cubicBezTo>
                        <a:cubicBezTo>
                          <a:pt x="78288" y="103476"/>
                          <a:pt x="35426" y="84955"/>
                          <a:pt x="22461" y="77811"/>
                        </a:cubicBezTo>
                        <a:cubicBezTo>
                          <a:pt x="9496" y="70667"/>
                          <a:pt x="2088" y="65905"/>
                          <a:pt x="236" y="58761"/>
                        </a:cubicBezTo>
                        <a:cubicBezTo>
                          <a:pt x="-1616" y="51617"/>
                          <a:pt x="7909" y="-1299"/>
                          <a:pt x="11349" y="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" name="フリーフォーム: 図形 100">
                    <a:extLst>
                      <a:ext uri="{FF2B5EF4-FFF2-40B4-BE49-F238E27FC236}">
                        <a16:creationId xmlns:a16="http://schemas.microsoft.com/office/drawing/2014/main" id="{E7FE8909-0C36-41D6-BDA5-5ADF1B368B02}"/>
                      </a:ext>
                    </a:extLst>
                  </p:cNvPr>
                  <p:cNvSpPr/>
                  <p:nvPr/>
                </p:nvSpPr>
                <p:spPr>
                  <a:xfrm>
                    <a:off x="4187787" y="2516185"/>
                    <a:ext cx="50962" cy="123839"/>
                  </a:xfrm>
                  <a:custGeom>
                    <a:avLst/>
                    <a:gdLst>
                      <a:gd name="connsiteX0" fmla="*/ 46076 w 50962"/>
                      <a:gd name="connsiteY0" fmla="*/ 3 h 123839"/>
                      <a:gd name="connsiteX1" fmla="*/ 39726 w 50962"/>
                      <a:gd name="connsiteY1" fmla="*/ 87315 h 123839"/>
                      <a:gd name="connsiteX2" fmla="*/ 38 w 50962"/>
                      <a:gd name="connsiteY2" fmla="*/ 123828 h 123839"/>
                      <a:gd name="connsiteX3" fmla="*/ 47663 w 50962"/>
                      <a:gd name="connsiteY3" fmla="*/ 90490 h 123839"/>
                      <a:gd name="connsiteX4" fmla="*/ 46076 w 50962"/>
                      <a:gd name="connsiteY4" fmla="*/ 3 h 123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962" h="123839">
                        <a:moveTo>
                          <a:pt x="46076" y="3"/>
                        </a:moveTo>
                        <a:cubicBezTo>
                          <a:pt x="44753" y="-526"/>
                          <a:pt x="47399" y="66678"/>
                          <a:pt x="39726" y="87315"/>
                        </a:cubicBezTo>
                        <a:cubicBezTo>
                          <a:pt x="32053" y="107952"/>
                          <a:pt x="-1285" y="123299"/>
                          <a:pt x="38" y="123828"/>
                        </a:cubicBezTo>
                        <a:cubicBezTo>
                          <a:pt x="1361" y="124357"/>
                          <a:pt x="39990" y="106894"/>
                          <a:pt x="47663" y="90490"/>
                        </a:cubicBezTo>
                        <a:cubicBezTo>
                          <a:pt x="55336" y="74086"/>
                          <a:pt x="47399" y="532"/>
                          <a:pt x="46076" y="3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" name="フリーフォーム: 図形 101">
                    <a:extLst>
                      <a:ext uri="{FF2B5EF4-FFF2-40B4-BE49-F238E27FC236}">
                        <a16:creationId xmlns:a16="http://schemas.microsoft.com/office/drawing/2014/main" id="{A91E350E-5DA9-45F8-83E1-CA7CFC58CAE8}"/>
                      </a:ext>
                    </a:extLst>
                  </p:cNvPr>
                  <p:cNvSpPr/>
                  <p:nvPr/>
                </p:nvSpPr>
                <p:spPr>
                  <a:xfrm>
                    <a:off x="4389365" y="2522480"/>
                    <a:ext cx="51103" cy="153034"/>
                  </a:xfrm>
                  <a:custGeom>
                    <a:avLst/>
                    <a:gdLst>
                      <a:gd name="connsiteX0" fmla="*/ 3248 w 51103"/>
                      <a:gd name="connsiteY0" fmla="*/ 58 h 153034"/>
                      <a:gd name="connsiteX1" fmla="*/ 19123 w 51103"/>
                      <a:gd name="connsiteY1" fmla="*/ 104833 h 153034"/>
                      <a:gd name="connsiteX2" fmla="*/ 50873 w 51103"/>
                      <a:gd name="connsiteY2" fmla="*/ 152458 h 153034"/>
                      <a:gd name="connsiteX3" fmla="*/ 31823 w 51103"/>
                      <a:gd name="connsiteY3" fmla="*/ 128645 h 153034"/>
                      <a:gd name="connsiteX4" fmla="*/ 1660 w 51103"/>
                      <a:gd name="connsiteY4" fmla="*/ 90545 h 153034"/>
                      <a:gd name="connsiteX5" fmla="*/ 3248 w 51103"/>
                      <a:gd name="connsiteY5" fmla="*/ 58 h 153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103" h="153034">
                        <a:moveTo>
                          <a:pt x="3248" y="58"/>
                        </a:moveTo>
                        <a:cubicBezTo>
                          <a:pt x="6158" y="2439"/>
                          <a:pt x="11186" y="79433"/>
                          <a:pt x="19123" y="104833"/>
                        </a:cubicBezTo>
                        <a:cubicBezTo>
                          <a:pt x="27060" y="130233"/>
                          <a:pt x="48756" y="148489"/>
                          <a:pt x="50873" y="152458"/>
                        </a:cubicBezTo>
                        <a:cubicBezTo>
                          <a:pt x="52990" y="156427"/>
                          <a:pt x="40025" y="138964"/>
                          <a:pt x="31823" y="128645"/>
                        </a:cubicBezTo>
                        <a:cubicBezTo>
                          <a:pt x="23621" y="118326"/>
                          <a:pt x="4835" y="111976"/>
                          <a:pt x="1660" y="90545"/>
                        </a:cubicBezTo>
                        <a:cubicBezTo>
                          <a:pt x="-1515" y="69114"/>
                          <a:pt x="338" y="-2323"/>
                          <a:pt x="3248" y="5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" name="フリーフォーム: 図形 102">
                    <a:extLst>
                      <a:ext uri="{FF2B5EF4-FFF2-40B4-BE49-F238E27FC236}">
                        <a16:creationId xmlns:a16="http://schemas.microsoft.com/office/drawing/2014/main" id="{91E38F77-BF2A-4FD9-B966-450526DF78F6}"/>
                      </a:ext>
                    </a:extLst>
                  </p:cNvPr>
                  <p:cNvSpPr/>
                  <p:nvPr/>
                </p:nvSpPr>
                <p:spPr>
                  <a:xfrm>
                    <a:off x="4446344" y="2725501"/>
                    <a:ext cx="52638" cy="309799"/>
                  </a:xfrm>
                  <a:custGeom>
                    <a:avLst/>
                    <a:gdLst>
                      <a:gd name="connsiteX0" fmla="*/ 52631 w 52638"/>
                      <a:gd name="connsiteY0" fmla="*/ 237 h 309799"/>
                      <a:gd name="connsiteX1" fmla="*/ 19294 w 52638"/>
                      <a:gd name="connsiteY1" fmla="*/ 95487 h 309799"/>
                      <a:gd name="connsiteX2" fmla="*/ 16119 w 52638"/>
                      <a:gd name="connsiteY2" fmla="*/ 162162 h 309799"/>
                      <a:gd name="connsiteX3" fmla="*/ 33581 w 52638"/>
                      <a:gd name="connsiteY3" fmla="*/ 300274 h 309799"/>
                      <a:gd name="connsiteX4" fmla="*/ 27231 w 52638"/>
                      <a:gd name="connsiteY4" fmla="*/ 279637 h 309799"/>
                      <a:gd name="connsiteX5" fmla="*/ 244 w 52638"/>
                      <a:gd name="connsiteY5" fmla="*/ 133587 h 309799"/>
                      <a:gd name="connsiteX6" fmla="*/ 16119 w 52638"/>
                      <a:gd name="connsiteY6" fmla="*/ 70087 h 309799"/>
                      <a:gd name="connsiteX7" fmla="*/ 52631 w 52638"/>
                      <a:gd name="connsiteY7" fmla="*/ 237 h 309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2638" h="309799">
                        <a:moveTo>
                          <a:pt x="52631" y="237"/>
                        </a:moveTo>
                        <a:cubicBezTo>
                          <a:pt x="53160" y="4470"/>
                          <a:pt x="25379" y="68500"/>
                          <a:pt x="19294" y="95487"/>
                        </a:cubicBezTo>
                        <a:cubicBezTo>
                          <a:pt x="13209" y="122475"/>
                          <a:pt x="13738" y="128031"/>
                          <a:pt x="16119" y="162162"/>
                        </a:cubicBezTo>
                        <a:cubicBezTo>
                          <a:pt x="18500" y="196293"/>
                          <a:pt x="31729" y="280695"/>
                          <a:pt x="33581" y="300274"/>
                        </a:cubicBezTo>
                        <a:cubicBezTo>
                          <a:pt x="35433" y="319853"/>
                          <a:pt x="32787" y="307418"/>
                          <a:pt x="27231" y="279637"/>
                        </a:cubicBezTo>
                        <a:cubicBezTo>
                          <a:pt x="21675" y="251856"/>
                          <a:pt x="2096" y="168512"/>
                          <a:pt x="244" y="133587"/>
                        </a:cubicBezTo>
                        <a:cubicBezTo>
                          <a:pt x="-1608" y="98662"/>
                          <a:pt x="7388" y="90724"/>
                          <a:pt x="16119" y="70087"/>
                        </a:cubicBezTo>
                        <a:cubicBezTo>
                          <a:pt x="24850" y="49450"/>
                          <a:pt x="52102" y="-3996"/>
                          <a:pt x="52631" y="2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" name="フリーフォーム: 図形 103">
                    <a:extLst>
                      <a:ext uri="{FF2B5EF4-FFF2-40B4-BE49-F238E27FC236}">
                        <a16:creationId xmlns:a16="http://schemas.microsoft.com/office/drawing/2014/main" id="{D5F54500-9F34-4A0B-9A6C-F26EDD03F05A}"/>
                      </a:ext>
                    </a:extLst>
                  </p:cNvPr>
                  <p:cNvSpPr/>
                  <p:nvPr/>
                </p:nvSpPr>
                <p:spPr>
                  <a:xfrm>
                    <a:off x="4254293" y="3153750"/>
                    <a:ext cx="66955" cy="193234"/>
                  </a:xfrm>
                  <a:custGeom>
                    <a:avLst/>
                    <a:gdLst>
                      <a:gd name="connsiteX0" fmla="*/ 43071 w 66955"/>
                      <a:gd name="connsiteY0" fmla="*/ 613 h 193234"/>
                      <a:gd name="connsiteX1" fmla="*/ 8146 w 66955"/>
                      <a:gd name="connsiteY1" fmla="*/ 72050 h 193234"/>
                      <a:gd name="connsiteX2" fmla="*/ 1796 w 66955"/>
                      <a:gd name="connsiteY2" fmla="*/ 129200 h 193234"/>
                      <a:gd name="connsiteX3" fmla="*/ 33546 w 66955"/>
                      <a:gd name="connsiteY3" fmla="*/ 175238 h 193234"/>
                      <a:gd name="connsiteX4" fmla="*/ 66884 w 66955"/>
                      <a:gd name="connsiteY4" fmla="*/ 192700 h 193234"/>
                      <a:gd name="connsiteX5" fmla="*/ 41484 w 66955"/>
                      <a:gd name="connsiteY5" fmla="*/ 181588 h 193234"/>
                      <a:gd name="connsiteX6" fmla="*/ 11321 w 66955"/>
                      <a:gd name="connsiteY6" fmla="*/ 114913 h 193234"/>
                      <a:gd name="connsiteX7" fmla="*/ 43071 w 66955"/>
                      <a:gd name="connsiteY7" fmla="*/ 613 h 193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955" h="193234">
                        <a:moveTo>
                          <a:pt x="43071" y="613"/>
                        </a:moveTo>
                        <a:cubicBezTo>
                          <a:pt x="42542" y="-6531"/>
                          <a:pt x="15025" y="50619"/>
                          <a:pt x="8146" y="72050"/>
                        </a:cubicBezTo>
                        <a:cubicBezTo>
                          <a:pt x="1267" y="93481"/>
                          <a:pt x="-2437" y="112002"/>
                          <a:pt x="1796" y="129200"/>
                        </a:cubicBezTo>
                        <a:cubicBezTo>
                          <a:pt x="6029" y="146398"/>
                          <a:pt x="22698" y="164655"/>
                          <a:pt x="33546" y="175238"/>
                        </a:cubicBezTo>
                        <a:cubicBezTo>
                          <a:pt x="44394" y="185821"/>
                          <a:pt x="65561" y="191642"/>
                          <a:pt x="66884" y="192700"/>
                        </a:cubicBezTo>
                        <a:cubicBezTo>
                          <a:pt x="68207" y="193758"/>
                          <a:pt x="50745" y="194553"/>
                          <a:pt x="41484" y="181588"/>
                        </a:cubicBezTo>
                        <a:cubicBezTo>
                          <a:pt x="32223" y="168624"/>
                          <a:pt x="12908" y="141371"/>
                          <a:pt x="11321" y="114913"/>
                        </a:cubicBezTo>
                        <a:cubicBezTo>
                          <a:pt x="9733" y="88455"/>
                          <a:pt x="43600" y="7757"/>
                          <a:pt x="43071" y="6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" name="フリーフォーム: 図形 104">
                    <a:extLst>
                      <a:ext uri="{FF2B5EF4-FFF2-40B4-BE49-F238E27FC236}">
                        <a16:creationId xmlns:a16="http://schemas.microsoft.com/office/drawing/2014/main" id="{436D4110-7F05-425E-893A-37F0353DEDF7}"/>
                      </a:ext>
                    </a:extLst>
                  </p:cNvPr>
                  <p:cNvSpPr/>
                  <p:nvPr/>
                </p:nvSpPr>
                <p:spPr>
                  <a:xfrm>
                    <a:off x="4528760" y="3074018"/>
                    <a:ext cx="125008" cy="220110"/>
                  </a:xfrm>
                  <a:custGeom>
                    <a:avLst/>
                    <a:gdLst>
                      <a:gd name="connsiteX0" fmla="*/ 378 w 125008"/>
                      <a:gd name="connsiteY0" fmla="*/ 970 h 220110"/>
                      <a:gd name="connsiteX1" fmla="*/ 78165 w 125008"/>
                      <a:gd name="connsiteY1" fmla="*/ 96220 h 220110"/>
                      <a:gd name="connsiteX2" fmla="*/ 124203 w 125008"/>
                      <a:gd name="connsiteY2" fmla="*/ 162895 h 220110"/>
                      <a:gd name="connsiteX3" fmla="*/ 108328 w 125008"/>
                      <a:gd name="connsiteY3" fmla="*/ 220045 h 220110"/>
                      <a:gd name="connsiteX4" fmla="*/ 119440 w 125008"/>
                      <a:gd name="connsiteY4" fmla="*/ 174007 h 220110"/>
                      <a:gd name="connsiteX5" fmla="*/ 113090 w 125008"/>
                      <a:gd name="connsiteY5" fmla="*/ 159720 h 220110"/>
                      <a:gd name="connsiteX6" fmla="*/ 378 w 125008"/>
                      <a:gd name="connsiteY6" fmla="*/ 970 h 220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5008" h="220110">
                        <a:moveTo>
                          <a:pt x="378" y="970"/>
                        </a:moveTo>
                        <a:cubicBezTo>
                          <a:pt x="-5443" y="-9613"/>
                          <a:pt x="57527" y="69232"/>
                          <a:pt x="78165" y="96220"/>
                        </a:cubicBezTo>
                        <a:cubicBezTo>
                          <a:pt x="98803" y="123208"/>
                          <a:pt x="119176" y="142257"/>
                          <a:pt x="124203" y="162895"/>
                        </a:cubicBezTo>
                        <a:cubicBezTo>
                          <a:pt x="129230" y="183533"/>
                          <a:pt x="109122" y="218193"/>
                          <a:pt x="108328" y="220045"/>
                        </a:cubicBezTo>
                        <a:cubicBezTo>
                          <a:pt x="107534" y="221897"/>
                          <a:pt x="118646" y="184061"/>
                          <a:pt x="119440" y="174007"/>
                        </a:cubicBezTo>
                        <a:cubicBezTo>
                          <a:pt x="120234" y="163953"/>
                          <a:pt x="130817" y="184062"/>
                          <a:pt x="113090" y="159720"/>
                        </a:cubicBezTo>
                        <a:cubicBezTo>
                          <a:pt x="95363" y="135378"/>
                          <a:pt x="6199" y="11553"/>
                          <a:pt x="378" y="97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" name="フリーフォーム: 図形 105">
                    <a:extLst>
                      <a:ext uri="{FF2B5EF4-FFF2-40B4-BE49-F238E27FC236}">
                        <a16:creationId xmlns:a16="http://schemas.microsoft.com/office/drawing/2014/main" id="{11E0E4DE-BD29-4AC4-AC5B-D1D43A63F65F}"/>
                      </a:ext>
                    </a:extLst>
                  </p:cNvPr>
                  <p:cNvSpPr/>
                  <p:nvPr/>
                </p:nvSpPr>
                <p:spPr>
                  <a:xfrm>
                    <a:off x="4479686" y="3170039"/>
                    <a:ext cx="97098" cy="85963"/>
                  </a:xfrm>
                  <a:custGeom>
                    <a:avLst/>
                    <a:gdLst>
                      <a:gd name="connsiteX0" fmla="*/ 38339 w 97098"/>
                      <a:gd name="connsiteY0" fmla="*/ 85924 h 85963"/>
                      <a:gd name="connsiteX1" fmla="*/ 239 w 97098"/>
                      <a:gd name="connsiteY1" fmla="*/ 41474 h 85963"/>
                      <a:gd name="connsiteX2" fmla="*/ 60564 w 97098"/>
                      <a:gd name="connsiteY2" fmla="*/ 6549 h 85963"/>
                      <a:gd name="connsiteX3" fmla="*/ 97077 w 97098"/>
                      <a:gd name="connsiteY3" fmla="*/ 49411 h 85963"/>
                      <a:gd name="connsiteX4" fmla="*/ 55802 w 97098"/>
                      <a:gd name="connsiteY4" fmla="*/ 199 h 85963"/>
                      <a:gd name="connsiteX5" fmla="*/ 8177 w 97098"/>
                      <a:gd name="connsiteY5" fmla="*/ 33536 h 85963"/>
                      <a:gd name="connsiteX6" fmla="*/ 38339 w 97098"/>
                      <a:gd name="connsiteY6" fmla="*/ 85924 h 85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7098" h="85963">
                        <a:moveTo>
                          <a:pt x="38339" y="85924"/>
                        </a:moveTo>
                        <a:cubicBezTo>
                          <a:pt x="37016" y="87247"/>
                          <a:pt x="-3465" y="54703"/>
                          <a:pt x="239" y="41474"/>
                        </a:cubicBezTo>
                        <a:cubicBezTo>
                          <a:pt x="3943" y="28245"/>
                          <a:pt x="44424" y="5226"/>
                          <a:pt x="60564" y="6549"/>
                        </a:cubicBezTo>
                        <a:cubicBezTo>
                          <a:pt x="76704" y="7872"/>
                          <a:pt x="97871" y="50469"/>
                          <a:pt x="97077" y="49411"/>
                        </a:cubicBezTo>
                        <a:cubicBezTo>
                          <a:pt x="96283" y="48353"/>
                          <a:pt x="70619" y="2845"/>
                          <a:pt x="55802" y="199"/>
                        </a:cubicBezTo>
                        <a:cubicBezTo>
                          <a:pt x="40985" y="-2447"/>
                          <a:pt x="14527" y="21894"/>
                          <a:pt x="8177" y="33536"/>
                        </a:cubicBezTo>
                        <a:cubicBezTo>
                          <a:pt x="1827" y="45178"/>
                          <a:pt x="39662" y="84601"/>
                          <a:pt x="38339" y="859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" name="フリーフォーム: 図形 106">
                    <a:extLst>
                      <a:ext uri="{FF2B5EF4-FFF2-40B4-BE49-F238E27FC236}">
                        <a16:creationId xmlns:a16="http://schemas.microsoft.com/office/drawing/2014/main" id="{A80D786F-CAFB-4EBF-9163-99734C44F2B3}"/>
                      </a:ext>
                    </a:extLst>
                  </p:cNvPr>
                  <p:cNvSpPr/>
                  <p:nvPr/>
                </p:nvSpPr>
                <p:spPr>
                  <a:xfrm>
                    <a:off x="4476639" y="3271827"/>
                    <a:ext cx="50985" cy="50607"/>
                  </a:xfrm>
                  <a:custGeom>
                    <a:avLst/>
                    <a:gdLst>
                      <a:gd name="connsiteX0" fmla="*/ 50911 w 50985"/>
                      <a:gd name="connsiteY0" fmla="*/ 11 h 50607"/>
                      <a:gd name="connsiteX1" fmla="*/ 11224 w 50985"/>
                      <a:gd name="connsiteY1" fmla="*/ 47636 h 50607"/>
                      <a:gd name="connsiteX2" fmla="*/ 111 w 50985"/>
                      <a:gd name="connsiteY2" fmla="*/ 42873 h 50607"/>
                      <a:gd name="connsiteX3" fmla="*/ 50911 w 50985"/>
                      <a:gd name="connsiteY3" fmla="*/ 11 h 50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985" h="50607">
                        <a:moveTo>
                          <a:pt x="50911" y="11"/>
                        </a:moveTo>
                        <a:cubicBezTo>
                          <a:pt x="52763" y="805"/>
                          <a:pt x="19691" y="40492"/>
                          <a:pt x="11224" y="47636"/>
                        </a:cubicBezTo>
                        <a:cubicBezTo>
                          <a:pt x="2757" y="54780"/>
                          <a:pt x="-683" y="47371"/>
                          <a:pt x="111" y="42873"/>
                        </a:cubicBezTo>
                        <a:cubicBezTo>
                          <a:pt x="905" y="38375"/>
                          <a:pt x="49059" y="-783"/>
                          <a:pt x="50911" y="1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" name="フリーフォーム: 図形 107">
                    <a:extLst>
                      <a:ext uri="{FF2B5EF4-FFF2-40B4-BE49-F238E27FC236}">
                        <a16:creationId xmlns:a16="http://schemas.microsoft.com/office/drawing/2014/main" id="{706FF3C8-FA72-4F2F-8D69-432BA8AA3A60}"/>
                      </a:ext>
                    </a:extLst>
                  </p:cNvPr>
                  <p:cNvSpPr/>
                  <p:nvPr/>
                </p:nvSpPr>
                <p:spPr>
                  <a:xfrm>
                    <a:off x="4418007" y="3333747"/>
                    <a:ext cx="38422" cy="103298"/>
                  </a:xfrm>
                  <a:custGeom>
                    <a:avLst/>
                    <a:gdLst>
                      <a:gd name="connsiteX0" fmla="*/ 6 w 38422"/>
                      <a:gd name="connsiteY0" fmla="*/ 3 h 103298"/>
                      <a:gd name="connsiteX1" fmla="*/ 34931 w 38422"/>
                      <a:gd name="connsiteY1" fmla="*/ 85728 h 103298"/>
                      <a:gd name="connsiteX2" fmla="*/ 25406 w 38422"/>
                      <a:gd name="connsiteY2" fmla="*/ 103191 h 103298"/>
                      <a:gd name="connsiteX3" fmla="*/ 38106 w 38422"/>
                      <a:gd name="connsiteY3" fmla="*/ 82553 h 103298"/>
                      <a:gd name="connsiteX4" fmla="*/ 6 w 38422"/>
                      <a:gd name="connsiteY4" fmla="*/ 3 h 103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422" h="103298">
                        <a:moveTo>
                          <a:pt x="6" y="3"/>
                        </a:moveTo>
                        <a:cubicBezTo>
                          <a:pt x="-523" y="532"/>
                          <a:pt x="30698" y="68530"/>
                          <a:pt x="34931" y="85728"/>
                        </a:cubicBezTo>
                        <a:cubicBezTo>
                          <a:pt x="39164" y="102926"/>
                          <a:pt x="24877" y="103720"/>
                          <a:pt x="25406" y="103191"/>
                        </a:cubicBezTo>
                        <a:cubicBezTo>
                          <a:pt x="25935" y="102662"/>
                          <a:pt x="40752" y="96047"/>
                          <a:pt x="38106" y="82553"/>
                        </a:cubicBezTo>
                        <a:cubicBezTo>
                          <a:pt x="35460" y="69059"/>
                          <a:pt x="535" y="-526"/>
                          <a:pt x="6" y="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9" name="フリーフォーム: 図形 108">
                    <a:extLst>
                      <a:ext uri="{FF2B5EF4-FFF2-40B4-BE49-F238E27FC236}">
                        <a16:creationId xmlns:a16="http://schemas.microsoft.com/office/drawing/2014/main" id="{BC40ADA4-38C4-42BF-A7A5-A9B72FF3F3AA}"/>
                      </a:ext>
                    </a:extLst>
                  </p:cNvPr>
                  <p:cNvSpPr/>
                  <p:nvPr/>
                </p:nvSpPr>
                <p:spPr>
                  <a:xfrm>
                    <a:off x="4476209" y="3322579"/>
                    <a:ext cx="11159" cy="106625"/>
                  </a:xfrm>
                  <a:custGeom>
                    <a:avLst/>
                    <a:gdLst>
                      <a:gd name="connsiteX0" fmla="*/ 10066 w 11159"/>
                      <a:gd name="connsiteY0" fmla="*/ 59 h 106625"/>
                      <a:gd name="connsiteX1" fmla="*/ 10066 w 11159"/>
                      <a:gd name="connsiteY1" fmla="*/ 95309 h 106625"/>
                      <a:gd name="connsiteX2" fmla="*/ 2129 w 11159"/>
                      <a:gd name="connsiteY2" fmla="*/ 103246 h 106625"/>
                      <a:gd name="connsiteX3" fmla="*/ 541 w 11159"/>
                      <a:gd name="connsiteY3" fmla="*/ 81021 h 106625"/>
                      <a:gd name="connsiteX4" fmla="*/ 10066 w 11159"/>
                      <a:gd name="connsiteY4" fmla="*/ 59 h 106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59" h="106625">
                        <a:moveTo>
                          <a:pt x="10066" y="59"/>
                        </a:moveTo>
                        <a:cubicBezTo>
                          <a:pt x="11653" y="2440"/>
                          <a:pt x="11389" y="78111"/>
                          <a:pt x="10066" y="95309"/>
                        </a:cubicBezTo>
                        <a:cubicBezTo>
                          <a:pt x="8743" y="112507"/>
                          <a:pt x="3716" y="105627"/>
                          <a:pt x="2129" y="103246"/>
                        </a:cubicBezTo>
                        <a:cubicBezTo>
                          <a:pt x="542" y="100865"/>
                          <a:pt x="-782" y="94250"/>
                          <a:pt x="541" y="81021"/>
                        </a:cubicBezTo>
                        <a:cubicBezTo>
                          <a:pt x="1864" y="67792"/>
                          <a:pt x="8479" y="-2322"/>
                          <a:pt x="10066" y="5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" name="フリーフォーム: 図形 109">
                    <a:extLst>
                      <a:ext uri="{FF2B5EF4-FFF2-40B4-BE49-F238E27FC236}">
                        <a16:creationId xmlns:a16="http://schemas.microsoft.com/office/drawing/2014/main" id="{5F6B6BEE-8CE9-42FE-AE2A-5FD348B16147}"/>
                      </a:ext>
                    </a:extLst>
                  </p:cNvPr>
                  <p:cNvSpPr/>
                  <p:nvPr/>
                </p:nvSpPr>
                <p:spPr>
                  <a:xfrm>
                    <a:off x="4218726" y="3494482"/>
                    <a:ext cx="219099" cy="220463"/>
                  </a:xfrm>
                  <a:custGeom>
                    <a:avLst/>
                    <a:gdLst>
                      <a:gd name="connsiteX0" fmla="*/ 849 w 219099"/>
                      <a:gd name="connsiteY0" fmla="*/ 220268 h 220463"/>
                      <a:gd name="connsiteX1" fmla="*/ 29424 w 219099"/>
                      <a:gd name="connsiteY1" fmla="*/ 134543 h 220463"/>
                      <a:gd name="connsiteX2" fmla="*/ 80224 w 219099"/>
                      <a:gd name="connsiteY2" fmla="*/ 74218 h 220463"/>
                      <a:gd name="connsiteX3" fmla="*/ 161187 w 219099"/>
                      <a:gd name="connsiteY3" fmla="*/ 2781 h 220463"/>
                      <a:gd name="connsiteX4" fmla="*/ 218337 w 219099"/>
                      <a:gd name="connsiteY4" fmla="*/ 13893 h 220463"/>
                      <a:gd name="connsiteX5" fmla="*/ 189762 w 219099"/>
                      <a:gd name="connsiteY5" fmla="*/ 7543 h 220463"/>
                      <a:gd name="connsiteX6" fmla="*/ 129437 w 219099"/>
                      <a:gd name="connsiteY6" fmla="*/ 42468 h 220463"/>
                      <a:gd name="connsiteX7" fmla="*/ 61174 w 219099"/>
                      <a:gd name="connsiteY7" fmla="*/ 109143 h 220463"/>
                      <a:gd name="connsiteX8" fmla="*/ 849 w 219099"/>
                      <a:gd name="connsiteY8" fmla="*/ 220268 h 220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9099" h="220463">
                        <a:moveTo>
                          <a:pt x="849" y="220268"/>
                        </a:moveTo>
                        <a:cubicBezTo>
                          <a:pt x="-4443" y="224501"/>
                          <a:pt x="16195" y="158885"/>
                          <a:pt x="29424" y="134543"/>
                        </a:cubicBezTo>
                        <a:cubicBezTo>
                          <a:pt x="42653" y="110201"/>
                          <a:pt x="58264" y="96178"/>
                          <a:pt x="80224" y="74218"/>
                        </a:cubicBezTo>
                        <a:cubicBezTo>
                          <a:pt x="102185" y="52258"/>
                          <a:pt x="138168" y="12835"/>
                          <a:pt x="161187" y="2781"/>
                        </a:cubicBezTo>
                        <a:cubicBezTo>
                          <a:pt x="184206" y="-7273"/>
                          <a:pt x="213575" y="13099"/>
                          <a:pt x="218337" y="13893"/>
                        </a:cubicBezTo>
                        <a:cubicBezTo>
                          <a:pt x="223099" y="14687"/>
                          <a:pt x="204579" y="2780"/>
                          <a:pt x="189762" y="7543"/>
                        </a:cubicBezTo>
                        <a:cubicBezTo>
                          <a:pt x="174945" y="12306"/>
                          <a:pt x="150868" y="25535"/>
                          <a:pt x="129437" y="42468"/>
                        </a:cubicBezTo>
                        <a:cubicBezTo>
                          <a:pt x="108006" y="59401"/>
                          <a:pt x="80489" y="79774"/>
                          <a:pt x="61174" y="109143"/>
                        </a:cubicBezTo>
                        <a:cubicBezTo>
                          <a:pt x="41859" y="138512"/>
                          <a:pt x="6141" y="216035"/>
                          <a:pt x="849" y="22026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1" name="フリーフォーム: 図形 110">
                    <a:extLst>
                      <a:ext uri="{FF2B5EF4-FFF2-40B4-BE49-F238E27FC236}">
                        <a16:creationId xmlns:a16="http://schemas.microsoft.com/office/drawing/2014/main" id="{F23A80D4-19EA-40CF-9A8C-9511F803A360}"/>
                      </a:ext>
                    </a:extLst>
                  </p:cNvPr>
                  <p:cNvSpPr/>
                  <p:nvPr/>
                </p:nvSpPr>
                <p:spPr>
                  <a:xfrm>
                    <a:off x="4505174" y="3479798"/>
                    <a:ext cx="293936" cy="143086"/>
                  </a:xfrm>
                  <a:custGeom>
                    <a:avLst/>
                    <a:gdLst>
                      <a:gd name="connsiteX0" fmla="*/ 151 w 293936"/>
                      <a:gd name="connsiteY0" fmla="*/ 22227 h 143086"/>
                      <a:gd name="connsiteX1" fmla="*/ 95401 w 293936"/>
                      <a:gd name="connsiteY1" fmla="*/ 2 h 143086"/>
                      <a:gd name="connsiteX2" fmla="*/ 144614 w 293936"/>
                      <a:gd name="connsiteY2" fmla="*/ 23815 h 143086"/>
                      <a:gd name="connsiteX3" fmla="*/ 220814 w 293936"/>
                      <a:gd name="connsiteY3" fmla="*/ 87315 h 143086"/>
                      <a:gd name="connsiteX4" fmla="*/ 228751 w 293936"/>
                      <a:gd name="connsiteY4" fmla="*/ 104777 h 143086"/>
                      <a:gd name="connsiteX5" fmla="*/ 247801 w 293936"/>
                      <a:gd name="connsiteY5" fmla="*/ 127002 h 143086"/>
                      <a:gd name="connsiteX6" fmla="*/ 293839 w 293936"/>
                      <a:gd name="connsiteY6" fmla="*/ 142877 h 143086"/>
                      <a:gd name="connsiteX7" fmla="*/ 258914 w 293936"/>
                      <a:gd name="connsiteY7" fmla="*/ 133352 h 143086"/>
                      <a:gd name="connsiteX8" fmla="*/ 222401 w 293936"/>
                      <a:gd name="connsiteY8" fmla="*/ 96840 h 143086"/>
                      <a:gd name="connsiteX9" fmla="*/ 179539 w 293936"/>
                      <a:gd name="connsiteY9" fmla="*/ 50802 h 143086"/>
                      <a:gd name="connsiteX10" fmla="*/ 119214 w 293936"/>
                      <a:gd name="connsiteY10" fmla="*/ 19052 h 143086"/>
                      <a:gd name="connsiteX11" fmla="*/ 151 w 293936"/>
                      <a:gd name="connsiteY11" fmla="*/ 22227 h 143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3936" h="143086">
                        <a:moveTo>
                          <a:pt x="151" y="22227"/>
                        </a:moveTo>
                        <a:cubicBezTo>
                          <a:pt x="-3818" y="19052"/>
                          <a:pt x="71324" y="-263"/>
                          <a:pt x="95401" y="2"/>
                        </a:cubicBezTo>
                        <a:cubicBezTo>
                          <a:pt x="119478" y="267"/>
                          <a:pt x="123712" y="9263"/>
                          <a:pt x="144614" y="23815"/>
                        </a:cubicBezTo>
                        <a:cubicBezTo>
                          <a:pt x="165516" y="38367"/>
                          <a:pt x="206791" y="73821"/>
                          <a:pt x="220814" y="87315"/>
                        </a:cubicBezTo>
                        <a:cubicBezTo>
                          <a:pt x="234837" y="100809"/>
                          <a:pt x="224253" y="98163"/>
                          <a:pt x="228751" y="104777"/>
                        </a:cubicBezTo>
                        <a:cubicBezTo>
                          <a:pt x="233249" y="111391"/>
                          <a:pt x="236953" y="120652"/>
                          <a:pt x="247801" y="127002"/>
                        </a:cubicBezTo>
                        <a:cubicBezTo>
                          <a:pt x="258649" y="133352"/>
                          <a:pt x="291987" y="141819"/>
                          <a:pt x="293839" y="142877"/>
                        </a:cubicBezTo>
                        <a:cubicBezTo>
                          <a:pt x="295691" y="143935"/>
                          <a:pt x="270820" y="141025"/>
                          <a:pt x="258914" y="133352"/>
                        </a:cubicBezTo>
                        <a:cubicBezTo>
                          <a:pt x="247008" y="125679"/>
                          <a:pt x="235630" y="110598"/>
                          <a:pt x="222401" y="96840"/>
                        </a:cubicBezTo>
                        <a:cubicBezTo>
                          <a:pt x="209172" y="83082"/>
                          <a:pt x="196737" y="63767"/>
                          <a:pt x="179539" y="50802"/>
                        </a:cubicBezTo>
                        <a:cubicBezTo>
                          <a:pt x="162341" y="37837"/>
                          <a:pt x="142762" y="24344"/>
                          <a:pt x="119214" y="19052"/>
                        </a:cubicBezTo>
                        <a:cubicBezTo>
                          <a:pt x="95666" y="13760"/>
                          <a:pt x="4120" y="25402"/>
                          <a:pt x="151" y="222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2" name="フリーフォーム: 図形 111">
                    <a:extLst>
                      <a:ext uri="{FF2B5EF4-FFF2-40B4-BE49-F238E27FC236}">
                        <a16:creationId xmlns:a16="http://schemas.microsoft.com/office/drawing/2014/main" id="{B824B3DE-8A52-4102-B69B-97D086370A9A}"/>
                      </a:ext>
                    </a:extLst>
                  </p:cNvPr>
                  <p:cNvSpPr/>
                  <p:nvPr/>
                </p:nvSpPr>
                <p:spPr>
                  <a:xfrm>
                    <a:off x="4451263" y="3490771"/>
                    <a:ext cx="58256" cy="65453"/>
                  </a:xfrm>
                  <a:custGeom>
                    <a:avLst/>
                    <a:gdLst>
                      <a:gd name="connsiteX0" fmla="*/ 87 w 58256"/>
                      <a:gd name="connsiteY0" fmla="*/ 142 h 65453"/>
                      <a:gd name="connsiteX1" fmla="*/ 44537 w 58256"/>
                      <a:gd name="connsiteY1" fmla="*/ 63642 h 65453"/>
                      <a:gd name="connsiteX2" fmla="*/ 57237 w 58256"/>
                      <a:gd name="connsiteY2" fmla="*/ 46179 h 65453"/>
                      <a:gd name="connsiteX3" fmla="*/ 87 w 58256"/>
                      <a:gd name="connsiteY3" fmla="*/ 142 h 65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56" h="65453">
                        <a:moveTo>
                          <a:pt x="87" y="142"/>
                        </a:moveTo>
                        <a:cubicBezTo>
                          <a:pt x="-2030" y="3052"/>
                          <a:pt x="35012" y="55969"/>
                          <a:pt x="44537" y="63642"/>
                        </a:cubicBezTo>
                        <a:cubicBezTo>
                          <a:pt x="54062" y="71315"/>
                          <a:pt x="60941" y="52529"/>
                          <a:pt x="57237" y="46179"/>
                        </a:cubicBezTo>
                        <a:cubicBezTo>
                          <a:pt x="53533" y="39829"/>
                          <a:pt x="2204" y="-2768"/>
                          <a:pt x="87" y="14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3" name="フリーフォーム: 図形 112">
                    <a:extLst>
                      <a:ext uri="{FF2B5EF4-FFF2-40B4-BE49-F238E27FC236}">
                        <a16:creationId xmlns:a16="http://schemas.microsoft.com/office/drawing/2014/main" id="{AA55CCF4-5BFE-460F-BD1D-317F066AB789}"/>
                      </a:ext>
                    </a:extLst>
                  </p:cNvPr>
                  <p:cNvSpPr/>
                  <p:nvPr/>
                </p:nvSpPr>
                <p:spPr>
                  <a:xfrm>
                    <a:off x="4224302" y="3549601"/>
                    <a:ext cx="273894" cy="176526"/>
                  </a:xfrm>
                  <a:custGeom>
                    <a:avLst/>
                    <a:gdLst>
                      <a:gd name="connsiteX0" fmla="*/ 36 w 273894"/>
                      <a:gd name="connsiteY0" fmla="*/ 176262 h 176526"/>
                      <a:gd name="connsiteX1" fmla="*/ 66711 w 273894"/>
                      <a:gd name="connsiteY1" fmla="*/ 136574 h 176526"/>
                      <a:gd name="connsiteX2" fmla="*/ 71473 w 273894"/>
                      <a:gd name="connsiteY2" fmla="*/ 103237 h 176526"/>
                      <a:gd name="connsiteX3" fmla="*/ 131798 w 273894"/>
                      <a:gd name="connsiteY3" fmla="*/ 46087 h 176526"/>
                      <a:gd name="connsiteX4" fmla="*/ 220698 w 273894"/>
                      <a:gd name="connsiteY4" fmla="*/ 7987 h 176526"/>
                      <a:gd name="connsiteX5" fmla="*/ 273086 w 273894"/>
                      <a:gd name="connsiteY5" fmla="*/ 49 h 176526"/>
                      <a:gd name="connsiteX6" fmla="*/ 181011 w 273894"/>
                      <a:gd name="connsiteY6" fmla="*/ 9574 h 176526"/>
                      <a:gd name="connsiteX7" fmla="*/ 131798 w 273894"/>
                      <a:gd name="connsiteY7" fmla="*/ 30212 h 176526"/>
                      <a:gd name="connsiteX8" fmla="*/ 69886 w 273894"/>
                      <a:gd name="connsiteY8" fmla="*/ 81012 h 176526"/>
                      <a:gd name="connsiteX9" fmla="*/ 57186 w 273894"/>
                      <a:gd name="connsiteY9" fmla="*/ 115937 h 176526"/>
                      <a:gd name="connsiteX10" fmla="*/ 36 w 273894"/>
                      <a:gd name="connsiteY10" fmla="*/ 176262 h 176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3894" h="176526">
                        <a:moveTo>
                          <a:pt x="36" y="176262"/>
                        </a:moveTo>
                        <a:cubicBezTo>
                          <a:pt x="1623" y="179701"/>
                          <a:pt x="54805" y="148745"/>
                          <a:pt x="66711" y="136574"/>
                        </a:cubicBezTo>
                        <a:cubicBezTo>
                          <a:pt x="78617" y="124403"/>
                          <a:pt x="60625" y="118318"/>
                          <a:pt x="71473" y="103237"/>
                        </a:cubicBezTo>
                        <a:cubicBezTo>
                          <a:pt x="82321" y="88156"/>
                          <a:pt x="106927" y="61962"/>
                          <a:pt x="131798" y="46087"/>
                        </a:cubicBezTo>
                        <a:cubicBezTo>
                          <a:pt x="156669" y="30212"/>
                          <a:pt x="197150" y="15660"/>
                          <a:pt x="220698" y="7987"/>
                        </a:cubicBezTo>
                        <a:cubicBezTo>
                          <a:pt x="244246" y="314"/>
                          <a:pt x="279700" y="-215"/>
                          <a:pt x="273086" y="49"/>
                        </a:cubicBezTo>
                        <a:cubicBezTo>
                          <a:pt x="266472" y="313"/>
                          <a:pt x="204559" y="4547"/>
                          <a:pt x="181011" y="9574"/>
                        </a:cubicBezTo>
                        <a:cubicBezTo>
                          <a:pt x="157463" y="14601"/>
                          <a:pt x="150319" y="18306"/>
                          <a:pt x="131798" y="30212"/>
                        </a:cubicBezTo>
                        <a:cubicBezTo>
                          <a:pt x="113277" y="42118"/>
                          <a:pt x="82321" y="66724"/>
                          <a:pt x="69886" y="81012"/>
                        </a:cubicBezTo>
                        <a:cubicBezTo>
                          <a:pt x="57451" y="95300"/>
                          <a:pt x="65123" y="102443"/>
                          <a:pt x="57186" y="115937"/>
                        </a:cubicBezTo>
                        <a:cubicBezTo>
                          <a:pt x="49249" y="129431"/>
                          <a:pt x="-1551" y="172823"/>
                          <a:pt x="36" y="1762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4" name="フリーフォーム: 図形 113">
                    <a:extLst>
                      <a:ext uri="{FF2B5EF4-FFF2-40B4-BE49-F238E27FC236}">
                        <a16:creationId xmlns:a16="http://schemas.microsoft.com/office/drawing/2014/main" id="{CFE89B36-0F5D-4998-A6FA-EFF2AFD3EB2C}"/>
                      </a:ext>
                    </a:extLst>
                  </p:cNvPr>
                  <p:cNvSpPr/>
                  <p:nvPr/>
                </p:nvSpPr>
                <p:spPr>
                  <a:xfrm>
                    <a:off x="4521122" y="3529735"/>
                    <a:ext cx="270366" cy="88543"/>
                  </a:xfrm>
                  <a:custGeom>
                    <a:avLst/>
                    <a:gdLst>
                      <a:gd name="connsiteX0" fmla="*/ 78 w 270366"/>
                      <a:gd name="connsiteY0" fmla="*/ 4040 h 88543"/>
                      <a:gd name="connsiteX1" fmla="*/ 88978 w 270366"/>
                      <a:gd name="connsiteY1" fmla="*/ 5628 h 88543"/>
                      <a:gd name="connsiteX2" fmla="*/ 162003 w 270366"/>
                      <a:gd name="connsiteY2" fmla="*/ 73890 h 88543"/>
                      <a:gd name="connsiteX3" fmla="*/ 219153 w 270366"/>
                      <a:gd name="connsiteY3" fmla="*/ 80240 h 88543"/>
                      <a:gd name="connsiteX4" fmla="*/ 269953 w 270366"/>
                      <a:gd name="connsiteY4" fmla="*/ 88178 h 88543"/>
                      <a:gd name="connsiteX5" fmla="*/ 190578 w 270366"/>
                      <a:gd name="connsiteY5" fmla="*/ 67540 h 88543"/>
                      <a:gd name="connsiteX6" fmla="*/ 160416 w 270366"/>
                      <a:gd name="connsiteY6" fmla="*/ 46903 h 88543"/>
                      <a:gd name="connsiteX7" fmla="*/ 128666 w 270366"/>
                      <a:gd name="connsiteY7" fmla="*/ 16740 h 88543"/>
                      <a:gd name="connsiteX8" fmla="*/ 104853 w 270366"/>
                      <a:gd name="connsiteY8" fmla="*/ 865 h 88543"/>
                      <a:gd name="connsiteX9" fmla="*/ 78 w 270366"/>
                      <a:gd name="connsiteY9" fmla="*/ 4040 h 88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0366" h="88543">
                        <a:moveTo>
                          <a:pt x="78" y="4040"/>
                        </a:moveTo>
                        <a:cubicBezTo>
                          <a:pt x="-2568" y="4834"/>
                          <a:pt x="61991" y="-6014"/>
                          <a:pt x="88978" y="5628"/>
                        </a:cubicBezTo>
                        <a:cubicBezTo>
                          <a:pt x="115965" y="17270"/>
                          <a:pt x="140307" y="61455"/>
                          <a:pt x="162003" y="73890"/>
                        </a:cubicBezTo>
                        <a:cubicBezTo>
                          <a:pt x="183699" y="86325"/>
                          <a:pt x="201161" y="77859"/>
                          <a:pt x="219153" y="80240"/>
                        </a:cubicBezTo>
                        <a:cubicBezTo>
                          <a:pt x="237145" y="82621"/>
                          <a:pt x="274715" y="90295"/>
                          <a:pt x="269953" y="88178"/>
                        </a:cubicBezTo>
                        <a:cubicBezTo>
                          <a:pt x="265191" y="86061"/>
                          <a:pt x="208834" y="74419"/>
                          <a:pt x="190578" y="67540"/>
                        </a:cubicBezTo>
                        <a:cubicBezTo>
                          <a:pt x="172322" y="60661"/>
                          <a:pt x="170735" y="55370"/>
                          <a:pt x="160416" y="46903"/>
                        </a:cubicBezTo>
                        <a:cubicBezTo>
                          <a:pt x="150097" y="38436"/>
                          <a:pt x="137926" y="24413"/>
                          <a:pt x="128666" y="16740"/>
                        </a:cubicBezTo>
                        <a:cubicBezTo>
                          <a:pt x="119406" y="9067"/>
                          <a:pt x="120993" y="3775"/>
                          <a:pt x="104853" y="865"/>
                        </a:cubicBezTo>
                        <a:cubicBezTo>
                          <a:pt x="88713" y="-2045"/>
                          <a:pt x="2724" y="3246"/>
                          <a:pt x="78" y="404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5" name="フリーフォーム: 図形 114">
                    <a:extLst>
                      <a:ext uri="{FF2B5EF4-FFF2-40B4-BE49-F238E27FC236}">
                        <a16:creationId xmlns:a16="http://schemas.microsoft.com/office/drawing/2014/main" id="{3D1882AC-817D-442D-BD18-74B6756AECE4}"/>
                      </a:ext>
                    </a:extLst>
                  </p:cNvPr>
                  <p:cNvSpPr/>
                  <p:nvPr/>
                </p:nvSpPr>
                <p:spPr>
                  <a:xfrm>
                    <a:off x="4244786" y="3726877"/>
                    <a:ext cx="238875" cy="29353"/>
                  </a:xfrm>
                  <a:custGeom>
                    <a:avLst/>
                    <a:gdLst>
                      <a:gd name="connsiteX0" fmla="*/ 189 w 238875"/>
                      <a:gd name="connsiteY0" fmla="*/ 29148 h 29353"/>
                      <a:gd name="connsiteX1" fmla="*/ 79564 w 238875"/>
                      <a:gd name="connsiteY1" fmla="*/ 16448 h 29353"/>
                      <a:gd name="connsiteX2" fmla="*/ 233552 w 238875"/>
                      <a:gd name="connsiteY2" fmla="*/ 573 h 29353"/>
                      <a:gd name="connsiteX3" fmla="*/ 193864 w 238875"/>
                      <a:gd name="connsiteY3" fmla="*/ 5336 h 29353"/>
                      <a:gd name="connsiteX4" fmla="*/ 100202 w 238875"/>
                      <a:gd name="connsiteY4" fmla="*/ 22798 h 29353"/>
                      <a:gd name="connsiteX5" fmla="*/ 189 w 238875"/>
                      <a:gd name="connsiteY5" fmla="*/ 29148 h 29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8875" h="29353">
                        <a:moveTo>
                          <a:pt x="189" y="29148"/>
                        </a:moveTo>
                        <a:cubicBezTo>
                          <a:pt x="-3250" y="28090"/>
                          <a:pt x="40670" y="21210"/>
                          <a:pt x="79564" y="16448"/>
                        </a:cubicBezTo>
                        <a:cubicBezTo>
                          <a:pt x="118458" y="11686"/>
                          <a:pt x="233552" y="573"/>
                          <a:pt x="233552" y="573"/>
                        </a:cubicBezTo>
                        <a:cubicBezTo>
                          <a:pt x="252602" y="-1279"/>
                          <a:pt x="216089" y="1632"/>
                          <a:pt x="193864" y="5336"/>
                        </a:cubicBezTo>
                        <a:cubicBezTo>
                          <a:pt x="171639" y="9040"/>
                          <a:pt x="130629" y="18565"/>
                          <a:pt x="100202" y="22798"/>
                        </a:cubicBezTo>
                        <a:cubicBezTo>
                          <a:pt x="69775" y="27031"/>
                          <a:pt x="3628" y="30206"/>
                          <a:pt x="189" y="2914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" name="フリーフォーム: 図形 115">
                    <a:extLst>
                      <a:ext uri="{FF2B5EF4-FFF2-40B4-BE49-F238E27FC236}">
                        <a16:creationId xmlns:a16="http://schemas.microsoft.com/office/drawing/2014/main" id="{B186410C-BDF1-40D1-9EB2-F7E990878A91}"/>
                      </a:ext>
                    </a:extLst>
                  </p:cNvPr>
                  <p:cNvSpPr/>
                  <p:nvPr/>
                </p:nvSpPr>
                <p:spPr>
                  <a:xfrm>
                    <a:off x="4507665" y="3620316"/>
                    <a:ext cx="294801" cy="113916"/>
                  </a:xfrm>
                  <a:custGeom>
                    <a:avLst/>
                    <a:gdLst>
                      <a:gd name="connsiteX0" fmla="*/ 835 w 294801"/>
                      <a:gd name="connsiteY0" fmla="*/ 111897 h 113916"/>
                      <a:gd name="connsiteX1" fmla="*/ 110373 w 294801"/>
                      <a:gd name="connsiteY1" fmla="*/ 103959 h 113916"/>
                      <a:gd name="connsiteX2" fmla="*/ 191335 w 294801"/>
                      <a:gd name="connsiteY2" fmla="*/ 56334 h 113916"/>
                      <a:gd name="connsiteX3" fmla="*/ 278648 w 294801"/>
                      <a:gd name="connsiteY3" fmla="*/ 16647 h 113916"/>
                      <a:gd name="connsiteX4" fmla="*/ 292935 w 294801"/>
                      <a:gd name="connsiteY4" fmla="*/ 772 h 113916"/>
                      <a:gd name="connsiteX5" fmla="*/ 254835 w 294801"/>
                      <a:gd name="connsiteY5" fmla="*/ 38872 h 113916"/>
                      <a:gd name="connsiteX6" fmla="*/ 172285 w 294801"/>
                      <a:gd name="connsiteY6" fmla="*/ 76972 h 113916"/>
                      <a:gd name="connsiteX7" fmla="*/ 835 w 294801"/>
                      <a:gd name="connsiteY7" fmla="*/ 111897 h 11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4801" h="113916">
                        <a:moveTo>
                          <a:pt x="835" y="111897"/>
                        </a:moveTo>
                        <a:cubicBezTo>
                          <a:pt x="-9483" y="116395"/>
                          <a:pt x="78623" y="113219"/>
                          <a:pt x="110373" y="103959"/>
                        </a:cubicBezTo>
                        <a:cubicBezTo>
                          <a:pt x="142123" y="94699"/>
                          <a:pt x="163289" y="70886"/>
                          <a:pt x="191335" y="56334"/>
                        </a:cubicBezTo>
                        <a:cubicBezTo>
                          <a:pt x="219381" y="41782"/>
                          <a:pt x="261715" y="25907"/>
                          <a:pt x="278648" y="16647"/>
                        </a:cubicBezTo>
                        <a:cubicBezTo>
                          <a:pt x="295581" y="7387"/>
                          <a:pt x="296904" y="-2932"/>
                          <a:pt x="292935" y="772"/>
                        </a:cubicBezTo>
                        <a:cubicBezTo>
                          <a:pt x="288966" y="4476"/>
                          <a:pt x="274943" y="26172"/>
                          <a:pt x="254835" y="38872"/>
                        </a:cubicBezTo>
                        <a:cubicBezTo>
                          <a:pt x="234727" y="51572"/>
                          <a:pt x="211443" y="63478"/>
                          <a:pt x="172285" y="76972"/>
                        </a:cubicBezTo>
                        <a:cubicBezTo>
                          <a:pt x="133127" y="90466"/>
                          <a:pt x="11153" y="107399"/>
                          <a:pt x="835" y="11189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7" name="フリーフォーム: 図形 116">
                    <a:extLst>
                      <a:ext uri="{FF2B5EF4-FFF2-40B4-BE49-F238E27FC236}">
                        <a16:creationId xmlns:a16="http://schemas.microsoft.com/office/drawing/2014/main" id="{EFB0883F-0C47-4340-A0FC-D5CCC646BF41}"/>
                      </a:ext>
                    </a:extLst>
                  </p:cNvPr>
                  <p:cNvSpPr/>
                  <p:nvPr/>
                </p:nvSpPr>
                <p:spPr>
                  <a:xfrm>
                    <a:off x="4289119" y="3773481"/>
                    <a:ext cx="226620" cy="19057"/>
                  </a:xfrm>
                  <a:custGeom>
                    <a:avLst/>
                    <a:gdLst>
                      <a:gd name="connsiteX0" fmla="*/ 306 w 226620"/>
                      <a:gd name="connsiteY0" fmla="*/ 7944 h 19057"/>
                      <a:gd name="connsiteX1" fmla="*/ 141594 w 226620"/>
                      <a:gd name="connsiteY1" fmla="*/ 9532 h 19057"/>
                      <a:gd name="connsiteX2" fmla="*/ 224144 w 226620"/>
                      <a:gd name="connsiteY2" fmla="*/ 19057 h 19057"/>
                      <a:gd name="connsiteX3" fmla="*/ 206681 w 226620"/>
                      <a:gd name="connsiteY3" fmla="*/ 9532 h 19057"/>
                      <a:gd name="connsiteX4" fmla="*/ 182869 w 226620"/>
                      <a:gd name="connsiteY4" fmla="*/ 7 h 19057"/>
                      <a:gd name="connsiteX5" fmla="*/ 306 w 226620"/>
                      <a:gd name="connsiteY5" fmla="*/ 7944 h 1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620" h="19057">
                        <a:moveTo>
                          <a:pt x="306" y="7944"/>
                        </a:moveTo>
                        <a:cubicBezTo>
                          <a:pt x="-6573" y="9531"/>
                          <a:pt x="104288" y="7680"/>
                          <a:pt x="141594" y="9532"/>
                        </a:cubicBezTo>
                        <a:cubicBezTo>
                          <a:pt x="178900" y="11384"/>
                          <a:pt x="213296" y="19057"/>
                          <a:pt x="224144" y="19057"/>
                        </a:cubicBezTo>
                        <a:cubicBezTo>
                          <a:pt x="234992" y="19057"/>
                          <a:pt x="206681" y="9532"/>
                          <a:pt x="206681" y="9532"/>
                        </a:cubicBezTo>
                        <a:cubicBezTo>
                          <a:pt x="199802" y="6357"/>
                          <a:pt x="213296" y="272"/>
                          <a:pt x="182869" y="7"/>
                        </a:cubicBezTo>
                        <a:cubicBezTo>
                          <a:pt x="152442" y="-258"/>
                          <a:pt x="7185" y="6357"/>
                          <a:pt x="306" y="794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" name="フリーフォーム: 図形 117">
                    <a:extLst>
                      <a:ext uri="{FF2B5EF4-FFF2-40B4-BE49-F238E27FC236}">
                        <a16:creationId xmlns:a16="http://schemas.microsoft.com/office/drawing/2014/main" id="{B6F74239-FC2E-413E-91D9-3252296B83FC}"/>
                      </a:ext>
                    </a:extLst>
                  </p:cNvPr>
                  <p:cNvSpPr/>
                  <p:nvPr/>
                </p:nvSpPr>
                <p:spPr>
                  <a:xfrm>
                    <a:off x="4557713" y="3722596"/>
                    <a:ext cx="131762" cy="43069"/>
                  </a:xfrm>
                  <a:custGeom>
                    <a:avLst/>
                    <a:gdLst>
                      <a:gd name="connsiteX0" fmla="*/ 0 w 131762"/>
                      <a:gd name="connsiteY0" fmla="*/ 42954 h 43069"/>
                      <a:gd name="connsiteX1" fmla="*/ 69850 w 131762"/>
                      <a:gd name="connsiteY1" fmla="*/ 19142 h 43069"/>
                      <a:gd name="connsiteX2" fmla="*/ 131762 w 131762"/>
                      <a:gd name="connsiteY2" fmla="*/ 92 h 43069"/>
                      <a:gd name="connsiteX3" fmla="*/ 69850 w 131762"/>
                      <a:gd name="connsiteY3" fmla="*/ 27079 h 43069"/>
                      <a:gd name="connsiteX4" fmla="*/ 0 w 131762"/>
                      <a:gd name="connsiteY4" fmla="*/ 42954 h 43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762" h="43069">
                        <a:moveTo>
                          <a:pt x="0" y="42954"/>
                        </a:moveTo>
                        <a:cubicBezTo>
                          <a:pt x="0" y="41631"/>
                          <a:pt x="47890" y="26286"/>
                          <a:pt x="69850" y="19142"/>
                        </a:cubicBezTo>
                        <a:cubicBezTo>
                          <a:pt x="91810" y="11998"/>
                          <a:pt x="131762" y="-1231"/>
                          <a:pt x="131762" y="92"/>
                        </a:cubicBezTo>
                        <a:cubicBezTo>
                          <a:pt x="131762" y="1415"/>
                          <a:pt x="93398" y="20200"/>
                          <a:pt x="69850" y="27079"/>
                        </a:cubicBezTo>
                        <a:cubicBezTo>
                          <a:pt x="46302" y="33958"/>
                          <a:pt x="0" y="44277"/>
                          <a:pt x="0" y="429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9" name="フリーフォーム: 図形 118">
                    <a:extLst>
                      <a:ext uri="{FF2B5EF4-FFF2-40B4-BE49-F238E27FC236}">
                        <a16:creationId xmlns:a16="http://schemas.microsoft.com/office/drawing/2014/main" id="{E01B0D8D-3344-41A0-A61C-3EF3A4531F4D}"/>
                      </a:ext>
                    </a:extLst>
                  </p:cNvPr>
                  <p:cNvSpPr/>
                  <p:nvPr/>
                </p:nvSpPr>
                <p:spPr>
                  <a:xfrm>
                    <a:off x="4308167" y="3619891"/>
                    <a:ext cx="388944" cy="71215"/>
                  </a:xfrm>
                  <a:custGeom>
                    <a:avLst/>
                    <a:gdLst>
                      <a:gd name="connsiteX0" fmla="*/ 1896 w 388944"/>
                      <a:gd name="connsiteY0" fmla="*/ 71047 h 71215"/>
                      <a:gd name="connsiteX1" fmla="*/ 133658 w 388944"/>
                      <a:gd name="connsiteY1" fmla="*/ 37709 h 71215"/>
                      <a:gd name="connsiteX2" fmla="*/ 189221 w 388944"/>
                      <a:gd name="connsiteY2" fmla="*/ 31359 h 71215"/>
                      <a:gd name="connsiteX3" fmla="*/ 384483 w 388944"/>
                      <a:gd name="connsiteY3" fmla="*/ 1197 h 71215"/>
                      <a:gd name="connsiteX4" fmla="*/ 319396 w 388944"/>
                      <a:gd name="connsiteY4" fmla="*/ 7547 h 71215"/>
                      <a:gd name="connsiteX5" fmla="*/ 243196 w 388944"/>
                      <a:gd name="connsiteY5" fmla="*/ 21834 h 71215"/>
                      <a:gd name="connsiteX6" fmla="*/ 1896 w 388944"/>
                      <a:gd name="connsiteY6" fmla="*/ 71047 h 7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8944" h="71215">
                        <a:moveTo>
                          <a:pt x="1896" y="71047"/>
                        </a:moveTo>
                        <a:cubicBezTo>
                          <a:pt x="-16360" y="73693"/>
                          <a:pt x="102437" y="44324"/>
                          <a:pt x="133658" y="37709"/>
                        </a:cubicBezTo>
                        <a:cubicBezTo>
                          <a:pt x="164879" y="31094"/>
                          <a:pt x="189221" y="31359"/>
                          <a:pt x="189221" y="31359"/>
                        </a:cubicBezTo>
                        <a:lnTo>
                          <a:pt x="384483" y="1197"/>
                        </a:lnTo>
                        <a:cubicBezTo>
                          <a:pt x="406179" y="-2772"/>
                          <a:pt x="342944" y="4108"/>
                          <a:pt x="319396" y="7547"/>
                        </a:cubicBezTo>
                        <a:cubicBezTo>
                          <a:pt x="295848" y="10986"/>
                          <a:pt x="291615" y="14161"/>
                          <a:pt x="243196" y="21834"/>
                        </a:cubicBezTo>
                        <a:cubicBezTo>
                          <a:pt x="194777" y="29507"/>
                          <a:pt x="20152" y="68401"/>
                          <a:pt x="1896" y="7104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0" name="フリーフォーム: 図形 119">
                    <a:extLst>
                      <a:ext uri="{FF2B5EF4-FFF2-40B4-BE49-F238E27FC236}">
                        <a16:creationId xmlns:a16="http://schemas.microsoft.com/office/drawing/2014/main" id="{45E1D779-B357-4182-AA17-1AFD78F85252}"/>
                      </a:ext>
                    </a:extLst>
                  </p:cNvPr>
                  <p:cNvSpPr/>
                  <p:nvPr/>
                </p:nvSpPr>
                <p:spPr>
                  <a:xfrm>
                    <a:off x="4329113" y="3644901"/>
                    <a:ext cx="346504" cy="66674"/>
                  </a:xfrm>
                  <a:custGeom>
                    <a:avLst/>
                    <a:gdLst>
                      <a:gd name="connsiteX0" fmla="*/ 0 w 346504"/>
                      <a:gd name="connsiteY0" fmla="*/ 66674 h 66674"/>
                      <a:gd name="connsiteX1" fmla="*/ 147637 w 346504"/>
                      <a:gd name="connsiteY1" fmla="*/ 25399 h 66674"/>
                      <a:gd name="connsiteX2" fmla="*/ 341312 w 346504"/>
                      <a:gd name="connsiteY2" fmla="*/ 1587 h 66674"/>
                      <a:gd name="connsiteX3" fmla="*/ 276225 w 346504"/>
                      <a:gd name="connsiteY3" fmla="*/ 6349 h 66674"/>
                      <a:gd name="connsiteX4" fmla="*/ 119062 w 346504"/>
                      <a:gd name="connsiteY4" fmla="*/ 39687 h 66674"/>
                      <a:gd name="connsiteX5" fmla="*/ 0 w 346504"/>
                      <a:gd name="connsiteY5" fmla="*/ 66674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6504" h="66674">
                        <a:moveTo>
                          <a:pt x="0" y="66674"/>
                        </a:moveTo>
                        <a:cubicBezTo>
                          <a:pt x="45376" y="51460"/>
                          <a:pt x="90752" y="36247"/>
                          <a:pt x="147637" y="25399"/>
                        </a:cubicBezTo>
                        <a:cubicBezTo>
                          <a:pt x="204522" y="14551"/>
                          <a:pt x="319881" y="4762"/>
                          <a:pt x="341312" y="1587"/>
                        </a:cubicBezTo>
                        <a:cubicBezTo>
                          <a:pt x="362743" y="-1588"/>
                          <a:pt x="313267" y="-1"/>
                          <a:pt x="276225" y="6349"/>
                        </a:cubicBezTo>
                        <a:cubicBezTo>
                          <a:pt x="239183" y="12699"/>
                          <a:pt x="119062" y="39687"/>
                          <a:pt x="119062" y="39687"/>
                        </a:cubicBezTo>
                        <a:lnTo>
                          <a:pt x="0" y="66674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1" name="フリーフォーム: 図形 120">
                    <a:extLst>
                      <a:ext uri="{FF2B5EF4-FFF2-40B4-BE49-F238E27FC236}">
                        <a16:creationId xmlns:a16="http://schemas.microsoft.com/office/drawing/2014/main" id="{9C68F51C-2C45-48E2-A013-961D6BE3A125}"/>
                      </a:ext>
                    </a:extLst>
                  </p:cNvPr>
                  <p:cNvSpPr/>
                  <p:nvPr/>
                </p:nvSpPr>
                <p:spPr>
                  <a:xfrm>
                    <a:off x="3669102" y="3549679"/>
                    <a:ext cx="229970" cy="495338"/>
                  </a:xfrm>
                  <a:custGeom>
                    <a:avLst/>
                    <a:gdLst>
                      <a:gd name="connsiteX0" fmla="*/ 5431 w 229970"/>
                      <a:gd name="connsiteY0" fmla="*/ 4204 h 495338"/>
                      <a:gd name="connsiteX1" fmla="*/ 24481 w 229970"/>
                      <a:gd name="connsiteY1" fmla="*/ 101571 h 495338"/>
                      <a:gd name="connsiteX2" fmla="*/ 64698 w 229970"/>
                      <a:gd name="connsiteY2" fmla="*/ 175654 h 495338"/>
                      <a:gd name="connsiteX3" fmla="*/ 130315 w 229970"/>
                      <a:gd name="connsiteY3" fmla="*/ 315354 h 495338"/>
                      <a:gd name="connsiteX4" fmla="*/ 143015 w 229970"/>
                      <a:gd name="connsiteY4" fmla="*/ 395788 h 495338"/>
                      <a:gd name="connsiteX5" fmla="*/ 229798 w 229970"/>
                      <a:gd name="connsiteY5" fmla="*/ 495271 h 495338"/>
                      <a:gd name="connsiteX6" fmla="*/ 164181 w 229970"/>
                      <a:gd name="connsiteY6" fmla="*/ 408488 h 495338"/>
                      <a:gd name="connsiteX7" fmla="*/ 123965 w 229970"/>
                      <a:gd name="connsiteY7" fmla="*/ 251854 h 495338"/>
                      <a:gd name="connsiteX8" fmla="*/ 5431 w 229970"/>
                      <a:gd name="connsiteY8" fmla="*/ 4204 h 495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9970" h="495338">
                        <a:moveTo>
                          <a:pt x="5431" y="4204"/>
                        </a:moveTo>
                        <a:cubicBezTo>
                          <a:pt x="-11150" y="-20843"/>
                          <a:pt x="14603" y="72996"/>
                          <a:pt x="24481" y="101571"/>
                        </a:cubicBezTo>
                        <a:cubicBezTo>
                          <a:pt x="34359" y="130146"/>
                          <a:pt x="47059" y="140024"/>
                          <a:pt x="64698" y="175654"/>
                        </a:cubicBezTo>
                        <a:cubicBezTo>
                          <a:pt x="82337" y="211284"/>
                          <a:pt x="117262" y="278665"/>
                          <a:pt x="130315" y="315354"/>
                        </a:cubicBezTo>
                        <a:cubicBezTo>
                          <a:pt x="143368" y="352043"/>
                          <a:pt x="126435" y="365802"/>
                          <a:pt x="143015" y="395788"/>
                        </a:cubicBezTo>
                        <a:cubicBezTo>
                          <a:pt x="159595" y="425774"/>
                          <a:pt x="226270" y="493154"/>
                          <a:pt x="229798" y="495271"/>
                        </a:cubicBezTo>
                        <a:cubicBezTo>
                          <a:pt x="233326" y="497388"/>
                          <a:pt x="181820" y="449057"/>
                          <a:pt x="164181" y="408488"/>
                        </a:cubicBezTo>
                        <a:cubicBezTo>
                          <a:pt x="146542" y="367919"/>
                          <a:pt x="149012" y="312885"/>
                          <a:pt x="123965" y="251854"/>
                        </a:cubicBezTo>
                        <a:cubicBezTo>
                          <a:pt x="98918" y="190823"/>
                          <a:pt x="22012" y="29251"/>
                          <a:pt x="5431" y="420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" name="フリーフォーム: 図形 121">
                    <a:extLst>
                      <a:ext uri="{FF2B5EF4-FFF2-40B4-BE49-F238E27FC236}">
                        <a16:creationId xmlns:a16="http://schemas.microsoft.com/office/drawing/2014/main" id="{C1660C88-A299-4D06-9BE0-0C6ADE0D45C9}"/>
                      </a:ext>
                    </a:extLst>
                  </p:cNvPr>
                  <p:cNvSpPr/>
                  <p:nvPr/>
                </p:nvSpPr>
                <p:spPr>
                  <a:xfrm>
                    <a:off x="5084337" y="2493880"/>
                    <a:ext cx="277451" cy="296529"/>
                  </a:xfrm>
                  <a:custGeom>
                    <a:avLst/>
                    <a:gdLst>
                      <a:gd name="connsiteX0" fmla="*/ 426 w 277451"/>
                      <a:gd name="connsiteY0" fmla="*/ 83 h 296529"/>
                      <a:gd name="connsiteX1" fmla="*/ 189338 w 277451"/>
                      <a:gd name="connsiteY1" fmla="*/ 179470 h 296529"/>
                      <a:gd name="connsiteX2" fmla="*/ 276651 w 277451"/>
                      <a:gd name="connsiteY2" fmla="*/ 293770 h 296529"/>
                      <a:gd name="connsiteX3" fmla="*/ 227438 w 277451"/>
                      <a:gd name="connsiteY3" fmla="*/ 252495 h 296529"/>
                      <a:gd name="connsiteX4" fmla="*/ 140126 w 277451"/>
                      <a:gd name="connsiteY4" fmla="*/ 157245 h 296529"/>
                      <a:gd name="connsiteX5" fmla="*/ 426 w 277451"/>
                      <a:gd name="connsiteY5" fmla="*/ 83 h 29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451" h="296529">
                        <a:moveTo>
                          <a:pt x="426" y="83"/>
                        </a:moveTo>
                        <a:cubicBezTo>
                          <a:pt x="8628" y="3787"/>
                          <a:pt x="143301" y="130522"/>
                          <a:pt x="189338" y="179470"/>
                        </a:cubicBezTo>
                        <a:cubicBezTo>
                          <a:pt x="235375" y="228418"/>
                          <a:pt x="270301" y="281599"/>
                          <a:pt x="276651" y="293770"/>
                        </a:cubicBezTo>
                        <a:cubicBezTo>
                          <a:pt x="283001" y="305941"/>
                          <a:pt x="250192" y="275249"/>
                          <a:pt x="227438" y="252495"/>
                        </a:cubicBezTo>
                        <a:cubicBezTo>
                          <a:pt x="204684" y="229741"/>
                          <a:pt x="175580" y="196932"/>
                          <a:pt x="140126" y="157245"/>
                        </a:cubicBezTo>
                        <a:cubicBezTo>
                          <a:pt x="104672" y="117558"/>
                          <a:pt x="-7776" y="-3621"/>
                          <a:pt x="426" y="8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3" name="フリーフォーム: 図形 122">
                    <a:extLst>
                      <a:ext uri="{FF2B5EF4-FFF2-40B4-BE49-F238E27FC236}">
                        <a16:creationId xmlns:a16="http://schemas.microsoft.com/office/drawing/2014/main" id="{C27217BE-C006-4393-A5C0-1730B2E461BE}"/>
                      </a:ext>
                    </a:extLst>
                  </p:cNvPr>
                  <p:cNvSpPr/>
                  <p:nvPr/>
                </p:nvSpPr>
                <p:spPr>
                  <a:xfrm>
                    <a:off x="5202953" y="2655888"/>
                    <a:ext cx="100909" cy="295906"/>
                  </a:xfrm>
                  <a:custGeom>
                    <a:avLst/>
                    <a:gdLst>
                      <a:gd name="connsiteX0" fmla="*/ 16747 w 100909"/>
                      <a:gd name="connsiteY0" fmla="*/ 0 h 295906"/>
                      <a:gd name="connsiteX1" fmla="*/ 26272 w 100909"/>
                      <a:gd name="connsiteY1" fmla="*/ 95250 h 295906"/>
                      <a:gd name="connsiteX2" fmla="*/ 73897 w 100909"/>
                      <a:gd name="connsiteY2" fmla="*/ 165100 h 295906"/>
                      <a:gd name="connsiteX3" fmla="*/ 100885 w 100909"/>
                      <a:gd name="connsiteY3" fmla="*/ 295275 h 295906"/>
                      <a:gd name="connsiteX4" fmla="*/ 77072 w 100909"/>
                      <a:gd name="connsiteY4" fmla="*/ 209550 h 295906"/>
                      <a:gd name="connsiteX5" fmla="*/ 2460 w 100909"/>
                      <a:gd name="connsiteY5" fmla="*/ 93662 h 295906"/>
                      <a:gd name="connsiteX6" fmla="*/ 16747 w 100909"/>
                      <a:gd name="connsiteY6" fmla="*/ 0 h 295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09" h="295906">
                        <a:moveTo>
                          <a:pt x="16747" y="0"/>
                        </a:moveTo>
                        <a:cubicBezTo>
                          <a:pt x="20716" y="265"/>
                          <a:pt x="16747" y="67733"/>
                          <a:pt x="26272" y="95250"/>
                        </a:cubicBezTo>
                        <a:cubicBezTo>
                          <a:pt x="35797" y="122767"/>
                          <a:pt x="61462" y="131763"/>
                          <a:pt x="73897" y="165100"/>
                        </a:cubicBezTo>
                        <a:cubicBezTo>
                          <a:pt x="86333" y="198438"/>
                          <a:pt x="100356" y="287867"/>
                          <a:pt x="100885" y="295275"/>
                        </a:cubicBezTo>
                        <a:cubicBezTo>
                          <a:pt x="101414" y="302683"/>
                          <a:pt x="93476" y="243152"/>
                          <a:pt x="77072" y="209550"/>
                        </a:cubicBezTo>
                        <a:cubicBezTo>
                          <a:pt x="60668" y="175948"/>
                          <a:pt x="11720" y="125412"/>
                          <a:pt x="2460" y="93662"/>
                        </a:cubicBezTo>
                        <a:cubicBezTo>
                          <a:pt x="-6800" y="61912"/>
                          <a:pt x="12778" y="-265"/>
                          <a:pt x="16747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4" name="フリーフォーム: 図形 123">
                    <a:extLst>
                      <a:ext uri="{FF2B5EF4-FFF2-40B4-BE49-F238E27FC236}">
                        <a16:creationId xmlns:a16="http://schemas.microsoft.com/office/drawing/2014/main" id="{5C333106-6E58-47CC-A085-20D504221FAB}"/>
                      </a:ext>
                    </a:extLst>
                  </p:cNvPr>
                  <p:cNvSpPr/>
                  <p:nvPr/>
                </p:nvSpPr>
                <p:spPr>
                  <a:xfrm>
                    <a:off x="5321275" y="3102936"/>
                    <a:ext cx="28688" cy="204445"/>
                  </a:xfrm>
                  <a:custGeom>
                    <a:avLst/>
                    <a:gdLst>
                      <a:gd name="connsiteX0" fmla="*/ 25 w 28688"/>
                      <a:gd name="connsiteY0" fmla="*/ 627 h 204445"/>
                      <a:gd name="connsiteX1" fmla="*/ 27013 w 28688"/>
                      <a:gd name="connsiteY1" fmla="*/ 110164 h 204445"/>
                      <a:gd name="connsiteX2" fmla="*/ 25425 w 28688"/>
                      <a:gd name="connsiteY2" fmla="*/ 202239 h 204445"/>
                      <a:gd name="connsiteX3" fmla="*/ 22250 w 28688"/>
                      <a:gd name="connsiteY3" fmla="*/ 162552 h 204445"/>
                      <a:gd name="connsiteX4" fmla="*/ 25 w 28688"/>
                      <a:gd name="connsiteY4" fmla="*/ 627 h 20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88" h="204445">
                        <a:moveTo>
                          <a:pt x="25" y="627"/>
                        </a:moveTo>
                        <a:cubicBezTo>
                          <a:pt x="819" y="-8104"/>
                          <a:pt x="22780" y="76562"/>
                          <a:pt x="27013" y="110164"/>
                        </a:cubicBezTo>
                        <a:cubicBezTo>
                          <a:pt x="31246" y="143766"/>
                          <a:pt x="26219" y="193508"/>
                          <a:pt x="25425" y="202239"/>
                        </a:cubicBezTo>
                        <a:cubicBezTo>
                          <a:pt x="24631" y="210970"/>
                          <a:pt x="27542" y="192979"/>
                          <a:pt x="22250" y="162552"/>
                        </a:cubicBezTo>
                        <a:cubicBezTo>
                          <a:pt x="16958" y="132125"/>
                          <a:pt x="-769" y="9358"/>
                          <a:pt x="25" y="6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5" name="フリーフォーム: 図形 124">
                    <a:extLst>
                      <a:ext uri="{FF2B5EF4-FFF2-40B4-BE49-F238E27FC236}">
                        <a16:creationId xmlns:a16="http://schemas.microsoft.com/office/drawing/2014/main" id="{26AECED2-3DE8-49FA-A281-1AB0314F3AED}"/>
                      </a:ext>
                    </a:extLst>
                  </p:cNvPr>
                  <p:cNvSpPr/>
                  <p:nvPr/>
                </p:nvSpPr>
                <p:spPr>
                  <a:xfrm>
                    <a:off x="5359382" y="3031764"/>
                    <a:ext cx="312856" cy="203741"/>
                  </a:xfrm>
                  <a:custGeom>
                    <a:avLst/>
                    <a:gdLst>
                      <a:gd name="connsiteX0" fmla="*/ 18 w 312856"/>
                      <a:gd name="connsiteY0" fmla="*/ 203561 h 203741"/>
                      <a:gd name="connsiteX1" fmla="*/ 65106 w 312856"/>
                      <a:gd name="connsiteY1" fmla="*/ 79736 h 203741"/>
                      <a:gd name="connsiteX2" fmla="*/ 130193 w 312856"/>
                      <a:gd name="connsiteY2" fmla="*/ 40049 h 203741"/>
                      <a:gd name="connsiteX3" fmla="*/ 187343 w 312856"/>
                      <a:gd name="connsiteY3" fmla="*/ 14649 h 203741"/>
                      <a:gd name="connsiteX4" fmla="*/ 257193 w 312856"/>
                      <a:gd name="connsiteY4" fmla="*/ 32111 h 203741"/>
                      <a:gd name="connsiteX5" fmla="*/ 311168 w 312856"/>
                      <a:gd name="connsiteY5" fmla="*/ 70211 h 203741"/>
                      <a:gd name="connsiteX6" fmla="*/ 192106 w 312856"/>
                      <a:gd name="connsiteY6" fmla="*/ 361 h 203741"/>
                      <a:gd name="connsiteX7" fmla="*/ 71456 w 312856"/>
                      <a:gd name="connsiteY7" fmla="*/ 49574 h 203741"/>
                      <a:gd name="connsiteX8" fmla="*/ 18 w 312856"/>
                      <a:gd name="connsiteY8" fmla="*/ 203561 h 203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2856" h="203741">
                        <a:moveTo>
                          <a:pt x="18" y="203561"/>
                        </a:moveTo>
                        <a:cubicBezTo>
                          <a:pt x="-1040" y="208588"/>
                          <a:pt x="43410" y="106988"/>
                          <a:pt x="65106" y="79736"/>
                        </a:cubicBezTo>
                        <a:cubicBezTo>
                          <a:pt x="86802" y="52484"/>
                          <a:pt x="109820" y="50897"/>
                          <a:pt x="130193" y="40049"/>
                        </a:cubicBezTo>
                        <a:cubicBezTo>
                          <a:pt x="150566" y="29201"/>
                          <a:pt x="166176" y="15972"/>
                          <a:pt x="187343" y="14649"/>
                        </a:cubicBezTo>
                        <a:cubicBezTo>
                          <a:pt x="208510" y="13326"/>
                          <a:pt x="236556" y="22851"/>
                          <a:pt x="257193" y="32111"/>
                        </a:cubicBezTo>
                        <a:cubicBezTo>
                          <a:pt x="277830" y="41371"/>
                          <a:pt x="322016" y="75503"/>
                          <a:pt x="311168" y="70211"/>
                        </a:cubicBezTo>
                        <a:cubicBezTo>
                          <a:pt x="300320" y="64919"/>
                          <a:pt x="232058" y="3800"/>
                          <a:pt x="192106" y="361"/>
                        </a:cubicBezTo>
                        <a:cubicBezTo>
                          <a:pt x="152154" y="-3078"/>
                          <a:pt x="103206" y="18353"/>
                          <a:pt x="71456" y="49574"/>
                        </a:cubicBezTo>
                        <a:cubicBezTo>
                          <a:pt x="39706" y="80795"/>
                          <a:pt x="1076" y="198534"/>
                          <a:pt x="18" y="20356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6" name="フリーフォーム: 図形 125">
                    <a:extLst>
                      <a:ext uri="{FF2B5EF4-FFF2-40B4-BE49-F238E27FC236}">
                        <a16:creationId xmlns:a16="http://schemas.microsoft.com/office/drawing/2014/main" id="{6C41134D-B2E4-4270-8DC7-9F0970A9C31C}"/>
                      </a:ext>
                    </a:extLst>
                  </p:cNvPr>
                  <p:cNvSpPr/>
                  <p:nvPr/>
                </p:nvSpPr>
                <p:spPr>
                  <a:xfrm>
                    <a:off x="5256111" y="3125397"/>
                    <a:ext cx="417790" cy="622900"/>
                  </a:xfrm>
                  <a:custGeom>
                    <a:avLst/>
                    <a:gdLst>
                      <a:gd name="connsiteX0" fmla="*/ 417614 w 417790"/>
                      <a:gd name="connsiteY0" fmla="*/ 391 h 622900"/>
                      <a:gd name="connsiteX1" fmla="*/ 406502 w 417790"/>
                      <a:gd name="connsiteY1" fmla="*/ 227403 h 622900"/>
                      <a:gd name="connsiteX2" fmla="*/ 381102 w 417790"/>
                      <a:gd name="connsiteY2" fmla="*/ 281378 h 622900"/>
                      <a:gd name="connsiteX3" fmla="*/ 287439 w 417790"/>
                      <a:gd name="connsiteY3" fmla="*/ 454416 h 622900"/>
                      <a:gd name="connsiteX4" fmla="*/ 211239 w 417790"/>
                      <a:gd name="connsiteY4" fmla="*/ 560778 h 622900"/>
                      <a:gd name="connsiteX5" fmla="*/ 189014 w 417790"/>
                      <a:gd name="connsiteY5" fmla="*/ 589353 h 622900"/>
                      <a:gd name="connsiteX6" fmla="*/ 171552 w 417790"/>
                      <a:gd name="connsiteY6" fmla="*/ 603641 h 622900"/>
                      <a:gd name="connsiteX7" fmla="*/ 146152 w 417790"/>
                      <a:gd name="connsiteY7" fmla="*/ 608403 h 622900"/>
                      <a:gd name="connsiteX8" fmla="*/ 46139 w 417790"/>
                      <a:gd name="connsiteY8" fmla="*/ 619516 h 622900"/>
                      <a:gd name="connsiteX9" fmla="*/ 102 w 417790"/>
                      <a:gd name="connsiteY9" fmla="*/ 541728 h 622900"/>
                      <a:gd name="connsiteX10" fmla="*/ 57252 w 417790"/>
                      <a:gd name="connsiteY10" fmla="*/ 606816 h 622900"/>
                      <a:gd name="connsiteX11" fmla="*/ 147739 w 417790"/>
                      <a:gd name="connsiteY11" fmla="*/ 600466 h 622900"/>
                      <a:gd name="connsiteX12" fmla="*/ 181077 w 417790"/>
                      <a:gd name="connsiteY12" fmla="*/ 563953 h 622900"/>
                      <a:gd name="connsiteX13" fmla="*/ 343002 w 417790"/>
                      <a:gd name="connsiteY13" fmla="*/ 348053 h 622900"/>
                      <a:gd name="connsiteX14" fmla="*/ 398564 w 417790"/>
                      <a:gd name="connsiteY14" fmla="*/ 176603 h 622900"/>
                      <a:gd name="connsiteX15" fmla="*/ 417614 w 417790"/>
                      <a:gd name="connsiteY15" fmla="*/ 391 h 62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17790" h="622900">
                        <a:moveTo>
                          <a:pt x="417614" y="391"/>
                        </a:moveTo>
                        <a:cubicBezTo>
                          <a:pt x="418937" y="8858"/>
                          <a:pt x="412587" y="180572"/>
                          <a:pt x="406502" y="227403"/>
                        </a:cubicBezTo>
                        <a:cubicBezTo>
                          <a:pt x="400417" y="274234"/>
                          <a:pt x="400946" y="243543"/>
                          <a:pt x="381102" y="281378"/>
                        </a:cubicBezTo>
                        <a:cubicBezTo>
                          <a:pt x="361258" y="319214"/>
                          <a:pt x="315750" y="407849"/>
                          <a:pt x="287439" y="454416"/>
                        </a:cubicBezTo>
                        <a:cubicBezTo>
                          <a:pt x="259128" y="500983"/>
                          <a:pt x="227643" y="538288"/>
                          <a:pt x="211239" y="560778"/>
                        </a:cubicBezTo>
                        <a:cubicBezTo>
                          <a:pt x="194835" y="583268"/>
                          <a:pt x="195628" y="582209"/>
                          <a:pt x="189014" y="589353"/>
                        </a:cubicBezTo>
                        <a:cubicBezTo>
                          <a:pt x="182400" y="596497"/>
                          <a:pt x="178696" y="600466"/>
                          <a:pt x="171552" y="603641"/>
                        </a:cubicBezTo>
                        <a:cubicBezTo>
                          <a:pt x="164408" y="606816"/>
                          <a:pt x="167054" y="605757"/>
                          <a:pt x="146152" y="608403"/>
                        </a:cubicBezTo>
                        <a:cubicBezTo>
                          <a:pt x="125250" y="611049"/>
                          <a:pt x="70481" y="630628"/>
                          <a:pt x="46139" y="619516"/>
                        </a:cubicBezTo>
                        <a:cubicBezTo>
                          <a:pt x="21797" y="608404"/>
                          <a:pt x="-1750" y="543845"/>
                          <a:pt x="102" y="541728"/>
                        </a:cubicBezTo>
                        <a:cubicBezTo>
                          <a:pt x="1954" y="539611"/>
                          <a:pt x="32646" y="597026"/>
                          <a:pt x="57252" y="606816"/>
                        </a:cubicBezTo>
                        <a:cubicBezTo>
                          <a:pt x="81858" y="616606"/>
                          <a:pt x="127102" y="607610"/>
                          <a:pt x="147739" y="600466"/>
                        </a:cubicBezTo>
                        <a:cubicBezTo>
                          <a:pt x="168376" y="593322"/>
                          <a:pt x="148533" y="606022"/>
                          <a:pt x="181077" y="563953"/>
                        </a:cubicBezTo>
                        <a:cubicBezTo>
                          <a:pt x="213621" y="521884"/>
                          <a:pt x="306754" y="412611"/>
                          <a:pt x="343002" y="348053"/>
                        </a:cubicBezTo>
                        <a:cubicBezTo>
                          <a:pt x="379250" y="283495"/>
                          <a:pt x="386922" y="230313"/>
                          <a:pt x="398564" y="176603"/>
                        </a:cubicBezTo>
                        <a:cubicBezTo>
                          <a:pt x="410206" y="122893"/>
                          <a:pt x="416291" y="-8076"/>
                          <a:pt x="417614" y="39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7" name="フリーフォーム: 図形 126">
                    <a:extLst>
                      <a:ext uri="{FF2B5EF4-FFF2-40B4-BE49-F238E27FC236}">
                        <a16:creationId xmlns:a16="http://schemas.microsoft.com/office/drawing/2014/main" id="{DA4789FD-6B67-4527-BFFC-898509508A5D}"/>
                      </a:ext>
                    </a:extLst>
                  </p:cNvPr>
                  <p:cNvSpPr/>
                  <p:nvPr/>
                </p:nvSpPr>
                <p:spPr>
                  <a:xfrm>
                    <a:off x="3346845" y="3306851"/>
                    <a:ext cx="220294" cy="138798"/>
                  </a:xfrm>
                  <a:custGeom>
                    <a:avLst/>
                    <a:gdLst>
                      <a:gd name="connsiteX0" fmla="*/ 220268 w 220294"/>
                      <a:gd name="connsiteY0" fmla="*/ 109449 h 138798"/>
                      <a:gd name="connsiteX1" fmla="*/ 113905 w 220294"/>
                      <a:gd name="connsiteY1" fmla="*/ 22137 h 138798"/>
                      <a:gd name="connsiteX2" fmla="*/ 25005 w 220294"/>
                      <a:gd name="connsiteY2" fmla="*/ 50712 h 138798"/>
                      <a:gd name="connsiteX3" fmla="*/ 2780 w 220294"/>
                      <a:gd name="connsiteY3" fmla="*/ 138024 h 138798"/>
                      <a:gd name="connsiteX4" fmla="*/ 4368 w 220294"/>
                      <a:gd name="connsiteY4" fmla="*/ 88812 h 138798"/>
                      <a:gd name="connsiteX5" fmla="*/ 39293 w 220294"/>
                      <a:gd name="connsiteY5" fmla="*/ 9437 h 138798"/>
                      <a:gd name="connsiteX6" fmla="*/ 123430 w 220294"/>
                      <a:gd name="connsiteY6" fmla="*/ 11024 h 138798"/>
                      <a:gd name="connsiteX7" fmla="*/ 220268 w 220294"/>
                      <a:gd name="connsiteY7" fmla="*/ 109449 h 138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0294" h="138798">
                        <a:moveTo>
                          <a:pt x="220268" y="109449"/>
                        </a:moveTo>
                        <a:cubicBezTo>
                          <a:pt x="218681" y="111301"/>
                          <a:pt x="146449" y="31926"/>
                          <a:pt x="113905" y="22137"/>
                        </a:cubicBezTo>
                        <a:cubicBezTo>
                          <a:pt x="81361" y="12347"/>
                          <a:pt x="43526" y="31398"/>
                          <a:pt x="25005" y="50712"/>
                        </a:cubicBezTo>
                        <a:cubicBezTo>
                          <a:pt x="6484" y="70026"/>
                          <a:pt x="6219" y="131674"/>
                          <a:pt x="2780" y="138024"/>
                        </a:cubicBezTo>
                        <a:cubicBezTo>
                          <a:pt x="-659" y="144374"/>
                          <a:pt x="-1717" y="110243"/>
                          <a:pt x="4368" y="88812"/>
                        </a:cubicBezTo>
                        <a:cubicBezTo>
                          <a:pt x="10453" y="67381"/>
                          <a:pt x="19449" y="22402"/>
                          <a:pt x="39293" y="9437"/>
                        </a:cubicBezTo>
                        <a:cubicBezTo>
                          <a:pt x="59137" y="-3528"/>
                          <a:pt x="94061" y="-3263"/>
                          <a:pt x="123430" y="11024"/>
                        </a:cubicBezTo>
                        <a:cubicBezTo>
                          <a:pt x="152799" y="25311"/>
                          <a:pt x="221855" y="107597"/>
                          <a:pt x="220268" y="10944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" name="フリーフォーム: 図形 127">
                    <a:extLst>
                      <a:ext uri="{FF2B5EF4-FFF2-40B4-BE49-F238E27FC236}">
                        <a16:creationId xmlns:a16="http://schemas.microsoft.com/office/drawing/2014/main" id="{AF0127AA-FC8C-467E-8A8E-B4E019E26F30}"/>
                      </a:ext>
                    </a:extLst>
                  </p:cNvPr>
                  <p:cNvSpPr/>
                  <p:nvPr/>
                </p:nvSpPr>
                <p:spPr>
                  <a:xfrm>
                    <a:off x="3341208" y="3471246"/>
                    <a:ext cx="455072" cy="491154"/>
                  </a:xfrm>
                  <a:custGeom>
                    <a:avLst/>
                    <a:gdLst>
                      <a:gd name="connsiteX0" fmla="*/ 480 w 455072"/>
                      <a:gd name="connsiteY0" fmla="*/ 617 h 491154"/>
                      <a:gd name="connsiteX1" fmla="*/ 71917 w 455072"/>
                      <a:gd name="connsiteY1" fmla="*/ 149842 h 491154"/>
                      <a:gd name="connsiteX2" fmla="*/ 173517 w 455072"/>
                      <a:gd name="connsiteY2" fmla="*/ 335579 h 491154"/>
                      <a:gd name="connsiteX3" fmla="*/ 194155 w 455072"/>
                      <a:gd name="connsiteY3" fmla="*/ 402254 h 491154"/>
                      <a:gd name="connsiteX4" fmla="*/ 251305 w 455072"/>
                      <a:gd name="connsiteY4" fmla="*/ 468929 h 491154"/>
                      <a:gd name="connsiteX5" fmla="*/ 281467 w 455072"/>
                      <a:gd name="connsiteY5" fmla="*/ 446704 h 491154"/>
                      <a:gd name="connsiteX6" fmla="*/ 337030 w 455072"/>
                      <a:gd name="connsiteY6" fmla="*/ 472104 h 491154"/>
                      <a:gd name="connsiteX7" fmla="*/ 454505 w 455072"/>
                      <a:gd name="connsiteY7" fmla="*/ 491154 h 491154"/>
                      <a:gd name="connsiteX8" fmla="*/ 378305 w 455072"/>
                      <a:gd name="connsiteY8" fmla="*/ 472104 h 491154"/>
                      <a:gd name="connsiteX9" fmla="*/ 300517 w 455072"/>
                      <a:gd name="connsiteY9" fmla="*/ 435592 h 491154"/>
                      <a:gd name="connsiteX10" fmla="*/ 259242 w 455072"/>
                      <a:gd name="connsiteY10" fmla="*/ 441942 h 491154"/>
                      <a:gd name="connsiteX11" fmla="*/ 214792 w 455072"/>
                      <a:gd name="connsiteY11" fmla="*/ 397492 h 491154"/>
                      <a:gd name="connsiteX12" fmla="*/ 106842 w 455072"/>
                      <a:gd name="connsiteY12" fmla="*/ 206992 h 491154"/>
                      <a:gd name="connsiteX13" fmla="*/ 480 w 455072"/>
                      <a:gd name="connsiteY13" fmla="*/ 617 h 491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55072" h="491154">
                        <a:moveTo>
                          <a:pt x="480" y="617"/>
                        </a:moveTo>
                        <a:cubicBezTo>
                          <a:pt x="-5341" y="-8908"/>
                          <a:pt x="43078" y="94015"/>
                          <a:pt x="71917" y="149842"/>
                        </a:cubicBezTo>
                        <a:cubicBezTo>
                          <a:pt x="100757" y="205669"/>
                          <a:pt x="153144" y="293510"/>
                          <a:pt x="173517" y="335579"/>
                        </a:cubicBezTo>
                        <a:cubicBezTo>
                          <a:pt x="193890" y="377648"/>
                          <a:pt x="181190" y="380029"/>
                          <a:pt x="194155" y="402254"/>
                        </a:cubicBezTo>
                        <a:cubicBezTo>
                          <a:pt x="207120" y="424479"/>
                          <a:pt x="236753" y="461521"/>
                          <a:pt x="251305" y="468929"/>
                        </a:cubicBezTo>
                        <a:cubicBezTo>
                          <a:pt x="265857" y="476337"/>
                          <a:pt x="267180" y="446175"/>
                          <a:pt x="281467" y="446704"/>
                        </a:cubicBezTo>
                        <a:cubicBezTo>
                          <a:pt x="295755" y="447233"/>
                          <a:pt x="308190" y="464696"/>
                          <a:pt x="337030" y="472104"/>
                        </a:cubicBezTo>
                        <a:cubicBezTo>
                          <a:pt x="365870" y="479512"/>
                          <a:pt x="447626" y="491154"/>
                          <a:pt x="454505" y="491154"/>
                        </a:cubicBezTo>
                        <a:cubicBezTo>
                          <a:pt x="461384" y="491154"/>
                          <a:pt x="403970" y="481364"/>
                          <a:pt x="378305" y="472104"/>
                        </a:cubicBezTo>
                        <a:cubicBezTo>
                          <a:pt x="352640" y="462844"/>
                          <a:pt x="320361" y="440619"/>
                          <a:pt x="300517" y="435592"/>
                        </a:cubicBezTo>
                        <a:cubicBezTo>
                          <a:pt x="280673" y="430565"/>
                          <a:pt x="273530" y="448292"/>
                          <a:pt x="259242" y="441942"/>
                        </a:cubicBezTo>
                        <a:cubicBezTo>
                          <a:pt x="244954" y="435592"/>
                          <a:pt x="240192" y="436650"/>
                          <a:pt x="214792" y="397492"/>
                        </a:cubicBezTo>
                        <a:cubicBezTo>
                          <a:pt x="189392" y="358334"/>
                          <a:pt x="141502" y="269698"/>
                          <a:pt x="106842" y="206992"/>
                        </a:cubicBezTo>
                        <a:cubicBezTo>
                          <a:pt x="72182" y="144286"/>
                          <a:pt x="6301" y="10142"/>
                          <a:pt x="480" y="61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" name="フリーフォーム: 図形 128">
                    <a:extLst>
                      <a:ext uri="{FF2B5EF4-FFF2-40B4-BE49-F238E27FC236}">
                        <a16:creationId xmlns:a16="http://schemas.microsoft.com/office/drawing/2014/main" id="{6BC27E3B-560F-4045-9157-B6D3907B672E}"/>
                      </a:ext>
                    </a:extLst>
                  </p:cNvPr>
                  <p:cNvSpPr/>
                  <p:nvPr/>
                </p:nvSpPr>
                <p:spPr>
                  <a:xfrm>
                    <a:off x="3557524" y="3290836"/>
                    <a:ext cx="59764" cy="272583"/>
                  </a:xfrm>
                  <a:custGeom>
                    <a:avLst/>
                    <a:gdLst>
                      <a:gd name="connsiteX0" fmla="*/ 20701 w 59764"/>
                      <a:gd name="connsiteY0" fmla="*/ 52 h 272583"/>
                      <a:gd name="connsiteX1" fmla="*/ 14351 w 59764"/>
                      <a:gd name="connsiteY1" fmla="*/ 147689 h 272583"/>
                      <a:gd name="connsiteX2" fmla="*/ 58801 w 59764"/>
                      <a:gd name="connsiteY2" fmla="*/ 269927 h 272583"/>
                      <a:gd name="connsiteX3" fmla="*/ 41339 w 59764"/>
                      <a:gd name="connsiteY3" fmla="*/ 223889 h 272583"/>
                      <a:gd name="connsiteX4" fmla="*/ 64 w 59764"/>
                      <a:gd name="connsiteY4" fmla="*/ 131814 h 272583"/>
                      <a:gd name="connsiteX5" fmla="*/ 20701 w 59764"/>
                      <a:gd name="connsiteY5" fmla="*/ 52 h 27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764" h="272583">
                        <a:moveTo>
                          <a:pt x="20701" y="52"/>
                        </a:moveTo>
                        <a:cubicBezTo>
                          <a:pt x="23082" y="2698"/>
                          <a:pt x="8001" y="102710"/>
                          <a:pt x="14351" y="147689"/>
                        </a:cubicBezTo>
                        <a:cubicBezTo>
                          <a:pt x="20701" y="192668"/>
                          <a:pt x="54303" y="257227"/>
                          <a:pt x="58801" y="269927"/>
                        </a:cubicBezTo>
                        <a:cubicBezTo>
                          <a:pt x="63299" y="282627"/>
                          <a:pt x="51129" y="246908"/>
                          <a:pt x="41339" y="223889"/>
                        </a:cubicBezTo>
                        <a:cubicBezTo>
                          <a:pt x="31550" y="200870"/>
                          <a:pt x="1387" y="168856"/>
                          <a:pt x="64" y="131814"/>
                        </a:cubicBezTo>
                        <a:cubicBezTo>
                          <a:pt x="-1259" y="94772"/>
                          <a:pt x="18320" y="-2594"/>
                          <a:pt x="20701" y="5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0" name="フリーフォーム: 図形 129">
                    <a:extLst>
                      <a:ext uri="{FF2B5EF4-FFF2-40B4-BE49-F238E27FC236}">
                        <a16:creationId xmlns:a16="http://schemas.microsoft.com/office/drawing/2014/main" id="{4C7D76E4-CFCC-4C97-83C1-D451E47006AE}"/>
                      </a:ext>
                    </a:extLst>
                  </p:cNvPr>
                  <p:cNvSpPr/>
                  <p:nvPr/>
                </p:nvSpPr>
                <p:spPr>
                  <a:xfrm>
                    <a:off x="3859581" y="4104062"/>
                    <a:ext cx="88199" cy="650638"/>
                  </a:xfrm>
                  <a:custGeom>
                    <a:avLst/>
                    <a:gdLst>
                      <a:gd name="connsiteX0" fmla="*/ 1216 w 88199"/>
                      <a:gd name="connsiteY0" fmla="*/ 155 h 650638"/>
                      <a:gd name="connsiteX1" fmla="*/ 24500 w 88199"/>
                      <a:gd name="connsiteY1" fmla="*/ 216055 h 650638"/>
                      <a:gd name="connsiteX2" fmla="*/ 58366 w 88199"/>
                      <a:gd name="connsiteY2" fmla="*/ 319771 h 650638"/>
                      <a:gd name="connsiteX3" fmla="*/ 52016 w 88199"/>
                      <a:gd name="connsiteY3" fmla="*/ 497571 h 650638"/>
                      <a:gd name="connsiteX4" fmla="*/ 47783 w 88199"/>
                      <a:gd name="connsiteY4" fmla="*/ 649971 h 650638"/>
                      <a:gd name="connsiteX5" fmla="*/ 49900 w 88199"/>
                      <a:gd name="connsiteY5" fmla="*/ 542021 h 650638"/>
                      <a:gd name="connsiteX6" fmla="*/ 88000 w 88199"/>
                      <a:gd name="connsiteY6" fmla="*/ 290138 h 650638"/>
                      <a:gd name="connsiteX7" fmla="*/ 62600 w 88199"/>
                      <a:gd name="connsiteY7" fmla="*/ 252038 h 650638"/>
                      <a:gd name="connsiteX8" fmla="*/ 1216 w 88199"/>
                      <a:gd name="connsiteY8" fmla="*/ 155 h 650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8199" h="650638">
                        <a:moveTo>
                          <a:pt x="1216" y="155"/>
                        </a:moveTo>
                        <a:cubicBezTo>
                          <a:pt x="-5134" y="-5842"/>
                          <a:pt x="14975" y="162786"/>
                          <a:pt x="24500" y="216055"/>
                        </a:cubicBezTo>
                        <a:cubicBezTo>
                          <a:pt x="34025" y="269324"/>
                          <a:pt x="53780" y="272852"/>
                          <a:pt x="58366" y="319771"/>
                        </a:cubicBezTo>
                        <a:cubicBezTo>
                          <a:pt x="62952" y="366690"/>
                          <a:pt x="53780" y="442538"/>
                          <a:pt x="52016" y="497571"/>
                        </a:cubicBezTo>
                        <a:cubicBezTo>
                          <a:pt x="50252" y="552604"/>
                          <a:pt x="48136" y="642563"/>
                          <a:pt x="47783" y="649971"/>
                        </a:cubicBezTo>
                        <a:cubicBezTo>
                          <a:pt x="47430" y="657379"/>
                          <a:pt x="43197" y="601993"/>
                          <a:pt x="49900" y="542021"/>
                        </a:cubicBezTo>
                        <a:cubicBezTo>
                          <a:pt x="56603" y="482049"/>
                          <a:pt x="85883" y="338468"/>
                          <a:pt x="88000" y="290138"/>
                        </a:cubicBezTo>
                        <a:cubicBezTo>
                          <a:pt x="90117" y="241808"/>
                          <a:pt x="74947" y="295782"/>
                          <a:pt x="62600" y="252038"/>
                        </a:cubicBezTo>
                        <a:cubicBezTo>
                          <a:pt x="50253" y="208294"/>
                          <a:pt x="7566" y="6152"/>
                          <a:pt x="1216" y="15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1" name="フリーフォーム: 図形 130">
                    <a:extLst>
                      <a:ext uri="{FF2B5EF4-FFF2-40B4-BE49-F238E27FC236}">
                        <a16:creationId xmlns:a16="http://schemas.microsoft.com/office/drawing/2014/main" id="{952B462B-690D-4587-93FF-B362D43BFE31}"/>
                      </a:ext>
                    </a:extLst>
                  </p:cNvPr>
                  <p:cNvSpPr/>
                  <p:nvPr/>
                </p:nvSpPr>
                <p:spPr>
                  <a:xfrm>
                    <a:off x="3541178" y="4338998"/>
                    <a:ext cx="292122" cy="372914"/>
                  </a:xfrm>
                  <a:custGeom>
                    <a:avLst/>
                    <a:gdLst>
                      <a:gd name="connsiteX0" fmla="*/ 292105 w 292122"/>
                      <a:gd name="connsiteY0" fmla="*/ 169 h 372914"/>
                      <a:gd name="connsiteX1" fmla="*/ 171455 w 292122"/>
                      <a:gd name="connsiteY1" fmla="*/ 199135 h 372914"/>
                      <a:gd name="connsiteX2" fmla="*/ 97372 w 292122"/>
                      <a:gd name="connsiteY2" fmla="*/ 300735 h 372914"/>
                      <a:gd name="connsiteX3" fmla="*/ 5 w 292122"/>
                      <a:gd name="connsiteY3" fmla="*/ 372702 h 372914"/>
                      <a:gd name="connsiteX4" fmla="*/ 93139 w 292122"/>
                      <a:gd name="connsiteY4" fmla="*/ 319785 h 372914"/>
                      <a:gd name="connsiteX5" fmla="*/ 179922 w 292122"/>
                      <a:gd name="connsiteY5" fmla="*/ 235119 h 372914"/>
                      <a:gd name="connsiteX6" fmla="*/ 292105 w 292122"/>
                      <a:gd name="connsiteY6" fmla="*/ 169 h 372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2122" h="372914">
                        <a:moveTo>
                          <a:pt x="292105" y="169"/>
                        </a:moveTo>
                        <a:cubicBezTo>
                          <a:pt x="290694" y="-5828"/>
                          <a:pt x="203910" y="149041"/>
                          <a:pt x="171455" y="199135"/>
                        </a:cubicBezTo>
                        <a:cubicBezTo>
                          <a:pt x="139000" y="249229"/>
                          <a:pt x="125947" y="271807"/>
                          <a:pt x="97372" y="300735"/>
                        </a:cubicBezTo>
                        <a:cubicBezTo>
                          <a:pt x="68797" y="329663"/>
                          <a:pt x="710" y="369527"/>
                          <a:pt x="5" y="372702"/>
                        </a:cubicBezTo>
                        <a:cubicBezTo>
                          <a:pt x="-700" y="375877"/>
                          <a:pt x="63153" y="342716"/>
                          <a:pt x="93139" y="319785"/>
                        </a:cubicBezTo>
                        <a:cubicBezTo>
                          <a:pt x="123125" y="296855"/>
                          <a:pt x="148878" y="285566"/>
                          <a:pt x="179922" y="235119"/>
                        </a:cubicBezTo>
                        <a:cubicBezTo>
                          <a:pt x="210966" y="184672"/>
                          <a:pt x="293516" y="6166"/>
                          <a:pt x="292105" y="16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" name="フリーフォーム: 図形 131">
                    <a:extLst>
                      <a:ext uri="{FF2B5EF4-FFF2-40B4-BE49-F238E27FC236}">
                        <a16:creationId xmlns:a16="http://schemas.microsoft.com/office/drawing/2014/main" id="{78171073-DBA6-4C6B-B551-48D048C49972}"/>
                      </a:ext>
                    </a:extLst>
                  </p:cNvPr>
                  <p:cNvSpPr/>
                  <p:nvPr/>
                </p:nvSpPr>
                <p:spPr>
                  <a:xfrm>
                    <a:off x="3843753" y="4070267"/>
                    <a:ext cx="375497" cy="345867"/>
                  </a:xfrm>
                  <a:custGeom>
                    <a:avLst/>
                    <a:gdLst>
                      <a:gd name="connsiteX0" fmla="*/ 114 w 375497"/>
                      <a:gd name="connsiteY0" fmla="*/ 83 h 345867"/>
                      <a:gd name="connsiteX1" fmla="*/ 171564 w 375497"/>
                      <a:gd name="connsiteY1" fmla="*/ 129200 h 345867"/>
                      <a:gd name="connsiteX2" fmla="*/ 247764 w 375497"/>
                      <a:gd name="connsiteY2" fmla="*/ 171533 h 345867"/>
                      <a:gd name="connsiteX3" fmla="*/ 372647 w 375497"/>
                      <a:gd name="connsiteY3" fmla="*/ 345100 h 345867"/>
                      <a:gd name="connsiteX4" fmla="*/ 336664 w 375497"/>
                      <a:gd name="connsiteY4" fmla="*/ 237150 h 345867"/>
                      <a:gd name="connsiteX5" fmla="*/ 353597 w 375497"/>
                      <a:gd name="connsiteY5" fmla="*/ 287950 h 345867"/>
                      <a:gd name="connsiteX6" fmla="*/ 340897 w 375497"/>
                      <a:gd name="connsiteY6" fmla="*/ 271016 h 345867"/>
                      <a:gd name="connsiteX7" fmla="*/ 251997 w 375497"/>
                      <a:gd name="connsiteY7" fmla="*/ 146133 h 345867"/>
                      <a:gd name="connsiteX8" fmla="*/ 199080 w 375497"/>
                      <a:gd name="connsiteY8" fmla="*/ 110150 h 345867"/>
                      <a:gd name="connsiteX9" fmla="*/ 114 w 375497"/>
                      <a:gd name="connsiteY9" fmla="*/ 83 h 345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75497" h="345867">
                        <a:moveTo>
                          <a:pt x="114" y="83"/>
                        </a:moveTo>
                        <a:cubicBezTo>
                          <a:pt x="-4472" y="3258"/>
                          <a:pt x="130289" y="100625"/>
                          <a:pt x="171564" y="129200"/>
                        </a:cubicBezTo>
                        <a:cubicBezTo>
                          <a:pt x="212839" y="157775"/>
                          <a:pt x="214250" y="135550"/>
                          <a:pt x="247764" y="171533"/>
                        </a:cubicBezTo>
                        <a:cubicBezTo>
                          <a:pt x="281278" y="207516"/>
                          <a:pt x="357830" y="334164"/>
                          <a:pt x="372647" y="345100"/>
                        </a:cubicBezTo>
                        <a:cubicBezTo>
                          <a:pt x="387464" y="356036"/>
                          <a:pt x="339839" y="246675"/>
                          <a:pt x="336664" y="237150"/>
                        </a:cubicBezTo>
                        <a:cubicBezTo>
                          <a:pt x="333489" y="227625"/>
                          <a:pt x="352892" y="282306"/>
                          <a:pt x="353597" y="287950"/>
                        </a:cubicBezTo>
                        <a:cubicBezTo>
                          <a:pt x="354303" y="293594"/>
                          <a:pt x="357830" y="294652"/>
                          <a:pt x="340897" y="271016"/>
                        </a:cubicBezTo>
                        <a:cubicBezTo>
                          <a:pt x="323964" y="247380"/>
                          <a:pt x="275633" y="172944"/>
                          <a:pt x="251997" y="146133"/>
                        </a:cubicBezTo>
                        <a:cubicBezTo>
                          <a:pt x="228361" y="119322"/>
                          <a:pt x="240708" y="134845"/>
                          <a:pt x="199080" y="110150"/>
                        </a:cubicBezTo>
                        <a:cubicBezTo>
                          <a:pt x="157452" y="85456"/>
                          <a:pt x="4700" y="-3092"/>
                          <a:pt x="114" y="8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" name="フリーフォーム: 図形 132">
                    <a:extLst>
                      <a:ext uri="{FF2B5EF4-FFF2-40B4-BE49-F238E27FC236}">
                        <a16:creationId xmlns:a16="http://schemas.microsoft.com/office/drawing/2014/main" id="{55117D3E-219F-4007-8B0A-432EDBE6E9F0}"/>
                      </a:ext>
                    </a:extLst>
                  </p:cNvPr>
                  <p:cNvSpPr/>
                  <p:nvPr/>
                </p:nvSpPr>
                <p:spPr>
                  <a:xfrm>
                    <a:off x="4981166" y="3911600"/>
                    <a:ext cx="264047" cy="464742"/>
                  </a:xfrm>
                  <a:custGeom>
                    <a:avLst/>
                    <a:gdLst>
                      <a:gd name="connsiteX0" fmla="*/ 263934 w 264047"/>
                      <a:gd name="connsiteY0" fmla="*/ 0 h 464742"/>
                      <a:gd name="connsiteX1" fmla="*/ 77667 w 264047"/>
                      <a:gd name="connsiteY1" fmla="*/ 190500 h 464742"/>
                      <a:gd name="connsiteX2" fmla="*/ 60734 w 264047"/>
                      <a:gd name="connsiteY2" fmla="*/ 224367 h 464742"/>
                      <a:gd name="connsiteX3" fmla="*/ 1467 w 264047"/>
                      <a:gd name="connsiteY3" fmla="*/ 463550 h 464742"/>
                      <a:gd name="connsiteX4" fmla="*/ 20517 w 264047"/>
                      <a:gd name="connsiteY4" fmla="*/ 311150 h 464742"/>
                      <a:gd name="connsiteX5" fmla="*/ 48034 w 264047"/>
                      <a:gd name="connsiteY5" fmla="*/ 188383 h 464742"/>
                      <a:gd name="connsiteX6" fmla="*/ 263934 w 264047"/>
                      <a:gd name="connsiteY6" fmla="*/ 0 h 464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4047" h="464742">
                        <a:moveTo>
                          <a:pt x="263934" y="0"/>
                        </a:moveTo>
                        <a:cubicBezTo>
                          <a:pt x="268873" y="353"/>
                          <a:pt x="111534" y="153106"/>
                          <a:pt x="77667" y="190500"/>
                        </a:cubicBezTo>
                        <a:cubicBezTo>
                          <a:pt x="43800" y="227895"/>
                          <a:pt x="73434" y="178859"/>
                          <a:pt x="60734" y="224367"/>
                        </a:cubicBezTo>
                        <a:cubicBezTo>
                          <a:pt x="48034" y="269875"/>
                          <a:pt x="8170" y="449086"/>
                          <a:pt x="1467" y="463550"/>
                        </a:cubicBezTo>
                        <a:cubicBezTo>
                          <a:pt x="-5236" y="478014"/>
                          <a:pt x="12756" y="357011"/>
                          <a:pt x="20517" y="311150"/>
                        </a:cubicBezTo>
                        <a:cubicBezTo>
                          <a:pt x="28278" y="265289"/>
                          <a:pt x="12403" y="239536"/>
                          <a:pt x="48034" y="188383"/>
                        </a:cubicBezTo>
                        <a:cubicBezTo>
                          <a:pt x="83665" y="137230"/>
                          <a:pt x="258995" y="-353"/>
                          <a:pt x="263934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" name="フリーフォーム: 図形 133">
                    <a:extLst>
                      <a:ext uri="{FF2B5EF4-FFF2-40B4-BE49-F238E27FC236}">
                        <a16:creationId xmlns:a16="http://schemas.microsoft.com/office/drawing/2014/main" id="{48913735-8130-40E0-92BF-5E6A8F27D7ED}"/>
                      </a:ext>
                    </a:extLst>
                  </p:cNvPr>
                  <p:cNvSpPr/>
                  <p:nvPr/>
                </p:nvSpPr>
                <p:spPr>
                  <a:xfrm>
                    <a:off x="5252112" y="3998126"/>
                    <a:ext cx="37452" cy="652920"/>
                  </a:xfrm>
                  <a:custGeom>
                    <a:avLst/>
                    <a:gdLst>
                      <a:gd name="connsiteX0" fmla="*/ 5689 w 37452"/>
                      <a:gd name="connsiteY0" fmla="*/ 257 h 652920"/>
                      <a:gd name="connsiteX1" fmla="*/ 37439 w 37452"/>
                      <a:gd name="connsiteY1" fmla="*/ 482857 h 652920"/>
                      <a:gd name="connsiteX2" fmla="*/ 1456 w 37452"/>
                      <a:gd name="connsiteY2" fmla="*/ 647957 h 652920"/>
                      <a:gd name="connsiteX3" fmla="*/ 5689 w 37452"/>
                      <a:gd name="connsiteY3" fmla="*/ 552707 h 652920"/>
                      <a:gd name="connsiteX4" fmla="*/ 5689 w 37452"/>
                      <a:gd name="connsiteY4" fmla="*/ 257 h 652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452" h="652920">
                        <a:moveTo>
                          <a:pt x="5689" y="257"/>
                        </a:moveTo>
                        <a:cubicBezTo>
                          <a:pt x="10981" y="-11385"/>
                          <a:pt x="38145" y="374907"/>
                          <a:pt x="37439" y="482857"/>
                        </a:cubicBezTo>
                        <a:cubicBezTo>
                          <a:pt x="36733" y="590807"/>
                          <a:pt x="6748" y="636315"/>
                          <a:pt x="1456" y="647957"/>
                        </a:cubicBezTo>
                        <a:cubicBezTo>
                          <a:pt x="-3836" y="659599"/>
                          <a:pt x="7100" y="658893"/>
                          <a:pt x="5689" y="552707"/>
                        </a:cubicBezTo>
                        <a:cubicBezTo>
                          <a:pt x="4278" y="446521"/>
                          <a:pt x="397" y="11899"/>
                          <a:pt x="5689" y="25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" name="フリーフォーム: 図形 134">
                    <a:extLst>
                      <a:ext uri="{FF2B5EF4-FFF2-40B4-BE49-F238E27FC236}">
                        <a16:creationId xmlns:a16="http://schemas.microsoft.com/office/drawing/2014/main" id="{C950637B-1767-4ABA-93D2-0A66650B8616}"/>
                      </a:ext>
                    </a:extLst>
                  </p:cNvPr>
                  <p:cNvSpPr/>
                  <p:nvPr/>
                </p:nvSpPr>
                <p:spPr>
                  <a:xfrm>
                    <a:off x="4533790" y="4068229"/>
                    <a:ext cx="351541" cy="109194"/>
                  </a:xfrm>
                  <a:custGeom>
                    <a:avLst/>
                    <a:gdLst>
                      <a:gd name="connsiteX0" fmla="*/ 110 w 351541"/>
                      <a:gd name="connsiteY0" fmla="*/ 95254 h 109194"/>
                      <a:gd name="connsiteX1" fmla="*/ 154627 w 351541"/>
                      <a:gd name="connsiteY1" fmla="*/ 103721 h 109194"/>
                      <a:gd name="connsiteX2" fmla="*/ 351477 w 351541"/>
                      <a:gd name="connsiteY2" fmla="*/ 4 h 109194"/>
                      <a:gd name="connsiteX3" fmla="*/ 133460 w 351541"/>
                      <a:gd name="connsiteY3" fmla="*/ 99488 h 109194"/>
                      <a:gd name="connsiteX4" fmla="*/ 110 w 351541"/>
                      <a:gd name="connsiteY4" fmla="*/ 95254 h 109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41" h="109194">
                        <a:moveTo>
                          <a:pt x="110" y="95254"/>
                        </a:moveTo>
                        <a:cubicBezTo>
                          <a:pt x="3638" y="95959"/>
                          <a:pt x="96066" y="119596"/>
                          <a:pt x="154627" y="103721"/>
                        </a:cubicBezTo>
                        <a:cubicBezTo>
                          <a:pt x="213188" y="87846"/>
                          <a:pt x="355005" y="709"/>
                          <a:pt x="351477" y="4"/>
                        </a:cubicBezTo>
                        <a:cubicBezTo>
                          <a:pt x="347949" y="-701"/>
                          <a:pt x="188493" y="80085"/>
                          <a:pt x="133460" y="99488"/>
                        </a:cubicBezTo>
                        <a:cubicBezTo>
                          <a:pt x="78427" y="118891"/>
                          <a:pt x="-3418" y="94549"/>
                          <a:pt x="110" y="952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6" name="フリーフォーム: 図形 135">
                    <a:extLst>
                      <a:ext uri="{FF2B5EF4-FFF2-40B4-BE49-F238E27FC236}">
                        <a16:creationId xmlns:a16="http://schemas.microsoft.com/office/drawing/2014/main" id="{A900FF10-2D5A-431F-9383-3792B022B6D7}"/>
                      </a:ext>
                    </a:extLst>
                  </p:cNvPr>
                  <p:cNvSpPr/>
                  <p:nvPr/>
                </p:nvSpPr>
                <p:spPr>
                  <a:xfrm>
                    <a:off x="4044948" y="4119626"/>
                    <a:ext cx="367513" cy="33984"/>
                  </a:xfrm>
                  <a:custGeom>
                    <a:avLst/>
                    <a:gdLst>
                      <a:gd name="connsiteX0" fmla="*/ 2 w 367513"/>
                      <a:gd name="connsiteY0" fmla="*/ 5757 h 33984"/>
                      <a:gd name="connsiteX1" fmla="*/ 192619 w 367513"/>
                      <a:gd name="connsiteY1" fmla="*/ 1524 h 33984"/>
                      <a:gd name="connsiteX2" fmla="*/ 366185 w 367513"/>
                      <a:gd name="connsiteY2" fmla="*/ 33274 h 33984"/>
                      <a:gd name="connsiteX3" fmla="*/ 268819 w 367513"/>
                      <a:gd name="connsiteY3" fmla="*/ 22691 h 33984"/>
                      <a:gd name="connsiteX4" fmla="*/ 196852 w 367513"/>
                      <a:gd name="connsiteY4" fmla="*/ 12107 h 33984"/>
                      <a:gd name="connsiteX5" fmla="*/ 2 w 367513"/>
                      <a:gd name="connsiteY5" fmla="*/ 5757 h 339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7513" h="33984">
                        <a:moveTo>
                          <a:pt x="2" y="5757"/>
                        </a:moveTo>
                        <a:cubicBezTo>
                          <a:pt x="-704" y="3993"/>
                          <a:pt x="131589" y="-3062"/>
                          <a:pt x="192619" y="1524"/>
                        </a:cubicBezTo>
                        <a:cubicBezTo>
                          <a:pt x="253649" y="6110"/>
                          <a:pt x="353485" y="29746"/>
                          <a:pt x="366185" y="33274"/>
                        </a:cubicBezTo>
                        <a:cubicBezTo>
                          <a:pt x="378885" y="36802"/>
                          <a:pt x="297041" y="26219"/>
                          <a:pt x="268819" y="22691"/>
                        </a:cubicBezTo>
                        <a:cubicBezTo>
                          <a:pt x="240597" y="19163"/>
                          <a:pt x="240596" y="14224"/>
                          <a:pt x="196852" y="12107"/>
                        </a:cubicBezTo>
                        <a:cubicBezTo>
                          <a:pt x="153108" y="9990"/>
                          <a:pt x="708" y="7521"/>
                          <a:pt x="2" y="575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7" name="フリーフォーム: 図形 136">
                    <a:extLst>
                      <a:ext uri="{FF2B5EF4-FFF2-40B4-BE49-F238E27FC236}">
                        <a16:creationId xmlns:a16="http://schemas.microsoft.com/office/drawing/2014/main" id="{0C8FC634-44FE-4B3D-91B2-63DD64DB2691}"/>
                      </a:ext>
                    </a:extLst>
                  </p:cNvPr>
                  <p:cNvSpPr/>
                  <p:nvPr/>
                </p:nvSpPr>
                <p:spPr>
                  <a:xfrm>
                    <a:off x="5307013" y="4641850"/>
                    <a:ext cx="219083" cy="146342"/>
                  </a:xfrm>
                  <a:custGeom>
                    <a:avLst/>
                    <a:gdLst>
                      <a:gd name="connsiteX0" fmla="*/ 0 w 219083"/>
                      <a:gd name="connsiteY0" fmla="*/ 0 h 146342"/>
                      <a:gd name="connsiteX1" fmla="*/ 158750 w 219083"/>
                      <a:gd name="connsiteY1" fmla="*/ 74613 h 146342"/>
                      <a:gd name="connsiteX2" fmla="*/ 219075 w 219083"/>
                      <a:gd name="connsiteY2" fmla="*/ 146050 h 146342"/>
                      <a:gd name="connsiteX3" fmla="*/ 155575 w 219083"/>
                      <a:gd name="connsiteY3" fmla="*/ 101600 h 146342"/>
                      <a:gd name="connsiteX4" fmla="*/ 0 w 219083"/>
                      <a:gd name="connsiteY4" fmla="*/ 0 h 146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83" h="146342">
                        <a:moveTo>
                          <a:pt x="0" y="0"/>
                        </a:moveTo>
                        <a:cubicBezTo>
                          <a:pt x="61119" y="25135"/>
                          <a:pt x="122238" y="50271"/>
                          <a:pt x="158750" y="74613"/>
                        </a:cubicBezTo>
                        <a:cubicBezTo>
                          <a:pt x="195263" y="98955"/>
                          <a:pt x="219604" y="141552"/>
                          <a:pt x="219075" y="146050"/>
                        </a:cubicBezTo>
                        <a:cubicBezTo>
                          <a:pt x="218546" y="150548"/>
                          <a:pt x="155575" y="101600"/>
                          <a:pt x="155575" y="1016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8" name="フリーフォーム: 図形 137">
                    <a:extLst>
                      <a:ext uri="{FF2B5EF4-FFF2-40B4-BE49-F238E27FC236}">
                        <a16:creationId xmlns:a16="http://schemas.microsoft.com/office/drawing/2014/main" id="{AC866A38-DFB9-4876-A6B3-7FD5160319A4}"/>
                      </a:ext>
                    </a:extLst>
                  </p:cNvPr>
                  <p:cNvSpPr/>
                  <p:nvPr/>
                </p:nvSpPr>
                <p:spPr>
                  <a:xfrm>
                    <a:off x="4543362" y="2907068"/>
                    <a:ext cx="143184" cy="125137"/>
                  </a:xfrm>
                  <a:custGeom>
                    <a:avLst/>
                    <a:gdLst>
                      <a:gd name="connsiteX0" fmla="*/ 3238 w 143184"/>
                      <a:gd name="connsiteY0" fmla="*/ 1232 h 125137"/>
                      <a:gd name="connsiteX1" fmla="*/ 120713 w 143184"/>
                      <a:gd name="connsiteY1" fmla="*/ 109182 h 125137"/>
                      <a:gd name="connsiteX2" fmla="*/ 142938 w 143184"/>
                      <a:gd name="connsiteY2" fmla="*/ 123470 h 125137"/>
                      <a:gd name="connsiteX3" fmla="*/ 115951 w 143184"/>
                      <a:gd name="connsiteY3" fmla="*/ 98070 h 125137"/>
                      <a:gd name="connsiteX4" fmla="*/ 38163 w 143184"/>
                      <a:gd name="connsiteY4" fmla="*/ 52032 h 125137"/>
                      <a:gd name="connsiteX5" fmla="*/ 3238 w 143184"/>
                      <a:gd name="connsiteY5" fmla="*/ 1232 h 125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184" h="125137">
                        <a:moveTo>
                          <a:pt x="3238" y="1232"/>
                        </a:moveTo>
                        <a:cubicBezTo>
                          <a:pt x="16996" y="10757"/>
                          <a:pt x="97430" y="88809"/>
                          <a:pt x="120713" y="109182"/>
                        </a:cubicBezTo>
                        <a:cubicBezTo>
                          <a:pt x="143996" y="129555"/>
                          <a:pt x="143732" y="125322"/>
                          <a:pt x="142938" y="123470"/>
                        </a:cubicBezTo>
                        <a:cubicBezTo>
                          <a:pt x="142144" y="121618"/>
                          <a:pt x="133414" y="109976"/>
                          <a:pt x="115951" y="98070"/>
                        </a:cubicBezTo>
                        <a:cubicBezTo>
                          <a:pt x="98489" y="86164"/>
                          <a:pt x="53244" y="63938"/>
                          <a:pt x="38163" y="52032"/>
                        </a:cubicBezTo>
                        <a:cubicBezTo>
                          <a:pt x="23082" y="40126"/>
                          <a:pt x="-10520" y="-8293"/>
                          <a:pt x="3238" y="12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9" name="フリーフォーム: 図形 138">
                    <a:extLst>
                      <a:ext uri="{FF2B5EF4-FFF2-40B4-BE49-F238E27FC236}">
                        <a16:creationId xmlns:a16="http://schemas.microsoft.com/office/drawing/2014/main" id="{833B4E10-EEE5-4C2A-BC26-DB8A68B97B48}"/>
                      </a:ext>
                    </a:extLst>
                  </p:cNvPr>
                  <p:cNvSpPr/>
                  <p:nvPr/>
                </p:nvSpPr>
                <p:spPr>
                  <a:xfrm>
                    <a:off x="4506080" y="2825697"/>
                    <a:ext cx="51757" cy="142696"/>
                  </a:xfrm>
                  <a:custGeom>
                    <a:avLst/>
                    <a:gdLst>
                      <a:gd name="connsiteX0" fmla="*/ 51633 w 51757"/>
                      <a:gd name="connsiteY0" fmla="*/ 53 h 142696"/>
                      <a:gd name="connsiteX1" fmla="*/ 15120 w 51757"/>
                      <a:gd name="connsiteY1" fmla="*/ 57203 h 142696"/>
                      <a:gd name="connsiteX2" fmla="*/ 13533 w 51757"/>
                      <a:gd name="connsiteY2" fmla="*/ 141341 h 142696"/>
                      <a:gd name="connsiteX3" fmla="*/ 13533 w 51757"/>
                      <a:gd name="connsiteY3" fmla="*/ 104828 h 142696"/>
                      <a:gd name="connsiteX4" fmla="*/ 833 w 51757"/>
                      <a:gd name="connsiteY4" fmla="*/ 47678 h 142696"/>
                      <a:gd name="connsiteX5" fmla="*/ 51633 w 51757"/>
                      <a:gd name="connsiteY5" fmla="*/ 53 h 14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757" h="142696">
                        <a:moveTo>
                          <a:pt x="51633" y="53"/>
                        </a:moveTo>
                        <a:cubicBezTo>
                          <a:pt x="54014" y="1641"/>
                          <a:pt x="21470" y="33655"/>
                          <a:pt x="15120" y="57203"/>
                        </a:cubicBezTo>
                        <a:cubicBezTo>
                          <a:pt x="8770" y="80751"/>
                          <a:pt x="13797" y="133404"/>
                          <a:pt x="13533" y="141341"/>
                        </a:cubicBezTo>
                        <a:cubicBezTo>
                          <a:pt x="13269" y="149278"/>
                          <a:pt x="15650" y="120438"/>
                          <a:pt x="13533" y="104828"/>
                        </a:cubicBezTo>
                        <a:cubicBezTo>
                          <a:pt x="11416" y="89218"/>
                          <a:pt x="-3665" y="62495"/>
                          <a:pt x="833" y="47678"/>
                        </a:cubicBezTo>
                        <a:cubicBezTo>
                          <a:pt x="5331" y="32861"/>
                          <a:pt x="49252" y="-1535"/>
                          <a:pt x="51633" y="5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0" name="フリーフォーム: 図形 139">
                    <a:extLst>
                      <a:ext uri="{FF2B5EF4-FFF2-40B4-BE49-F238E27FC236}">
                        <a16:creationId xmlns:a16="http://schemas.microsoft.com/office/drawing/2014/main" id="{B132056B-93F6-4CD4-95C4-081138C69650}"/>
                      </a:ext>
                    </a:extLst>
                  </p:cNvPr>
                  <p:cNvSpPr/>
                  <p:nvPr/>
                </p:nvSpPr>
                <p:spPr>
                  <a:xfrm>
                    <a:off x="3839718" y="3068619"/>
                    <a:ext cx="227005" cy="48161"/>
                  </a:xfrm>
                  <a:custGeom>
                    <a:avLst/>
                    <a:gdLst>
                      <a:gd name="connsiteX0" fmla="*/ 445 w 227005"/>
                      <a:gd name="connsiteY0" fmla="*/ 46056 h 48161"/>
                      <a:gd name="connsiteX1" fmla="*/ 136970 w 227005"/>
                      <a:gd name="connsiteY1" fmla="*/ 44469 h 48161"/>
                      <a:gd name="connsiteX2" fmla="*/ 224282 w 227005"/>
                      <a:gd name="connsiteY2" fmla="*/ 17481 h 48161"/>
                      <a:gd name="connsiteX3" fmla="*/ 205232 w 227005"/>
                      <a:gd name="connsiteY3" fmla="*/ 19 h 48161"/>
                      <a:gd name="connsiteX4" fmla="*/ 208407 w 227005"/>
                      <a:gd name="connsiteY4" fmla="*/ 20656 h 48161"/>
                      <a:gd name="connsiteX5" fmla="*/ 186182 w 227005"/>
                      <a:gd name="connsiteY5" fmla="*/ 27006 h 48161"/>
                      <a:gd name="connsiteX6" fmla="*/ 445 w 227005"/>
                      <a:gd name="connsiteY6" fmla="*/ 46056 h 48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7005" h="48161">
                        <a:moveTo>
                          <a:pt x="445" y="46056"/>
                        </a:moveTo>
                        <a:cubicBezTo>
                          <a:pt x="-7757" y="48967"/>
                          <a:pt x="99664" y="49232"/>
                          <a:pt x="136970" y="44469"/>
                        </a:cubicBezTo>
                        <a:cubicBezTo>
                          <a:pt x="174276" y="39706"/>
                          <a:pt x="212905" y="24889"/>
                          <a:pt x="224282" y="17481"/>
                        </a:cubicBezTo>
                        <a:cubicBezTo>
                          <a:pt x="235659" y="10073"/>
                          <a:pt x="207878" y="-510"/>
                          <a:pt x="205232" y="19"/>
                        </a:cubicBezTo>
                        <a:cubicBezTo>
                          <a:pt x="202586" y="548"/>
                          <a:pt x="211582" y="16158"/>
                          <a:pt x="208407" y="20656"/>
                        </a:cubicBezTo>
                        <a:cubicBezTo>
                          <a:pt x="205232" y="25154"/>
                          <a:pt x="216874" y="24360"/>
                          <a:pt x="186182" y="27006"/>
                        </a:cubicBezTo>
                        <a:cubicBezTo>
                          <a:pt x="155490" y="29652"/>
                          <a:pt x="8647" y="43145"/>
                          <a:pt x="445" y="4605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1" name="フリーフォーム: 図形 140">
                    <a:extLst>
                      <a:ext uri="{FF2B5EF4-FFF2-40B4-BE49-F238E27FC236}">
                        <a16:creationId xmlns:a16="http://schemas.microsoft.com/office/drawing/2014/main" id="{961530DF-47B1-48A8-A82E-E3C562A0BBCC}"/>
                      </a:ext>
                    </a:extLst>
                  </p:cNvPr>
                  <p:cNvSpPr/>
                  <p:nvPr/>
                </p:nvSpPr>
                <p:spPr>
                  <a:xfrm>
                    <a:off x="3657544" y="2936875"/>
                    <a:ext cx="36778" cy="129899"/>
                  </a:xfrm>
                  <a:custGeom>
                    <a:avLst/>
                    <a:gdLst>
                      <a:gd name="connsiteX0" fmla="*/ 36569 w 36778"/>
                      <a:gd name="connsiteY0" fmla="*/ 0 h 129899"/>
                      <a:gd name="connsiteX1" fmla="*/ 15931 w 36778"/>
                      <a:gd name="connsiteY1" fmla="*/ 57150 h 129899"/>
                      <a:gd name="connsiteX2" fmla="*/ 36569 w 36778"/>
                      <a:gd name="connsiteY2" fmla="*/ 128588 h 129899"/>
                      <a:gd name="connsiteX3" fmla="*/ 19106 w 36778"/>
                      <a:gd name="connsiteY3" fmla="*/ 100013 h 129899"/>
                      <a:gd name="connsiteX4" fmla="*/ 56 w 36778"/>
                      <a:gd name="connsiteY4" fmla="*/ 57150 h 129899"/>
                      <a:gd name="connsiteX5" fmla="*/ 36569 w 36778"/>
                      <a:gd name="connsiteY5" fmla="*/ 0 h 129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778" h="129899">
                        <a:moveTo>
                          <a:pt x="36569" y="0"/>
                        </a:moveTo>
                        <a:cubicBezTo>
                          <a:pt x="39215" y="0"/>
                          <a:pt x="15931" y="35719"/>
                          <a:pt x="15931" y="57150"/>
                        </a:cubicBezTo>
                        <a:cubicBezTo>
                          <a:pt x="15931" y="78581"/>
                          <a:pt x="36040" y="121444"/>
                          <a:pt x="36569" y="128588"/>
                        </a:cubicBezTo>
                        <a:cubicBezTo>
                          <a:pt x="37098" y="135732"/>
                          <a:pt x="25191" y="111919"/>
                          <a:pt x="19106" y="100013"/>
                        </a:cubicBezTo>
                        <a:cubicBezTo>
                          <a:pt x="13021" y="88107"/>
                          <a:pt x="-1002" y="71967"/>
                          <a:pt x="56" y="57150"/>
                        </a:cubicBezTo>
                        <a:cubicBezTo>
                          <a:pt x="1114" y="42333"/>
                          <a:pt x="33923" y="0"/>
                          <a:pt x="36569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2" name="フリーフォーム: 図形 141">
                    <a:extLst>
                      <a:ext uri="{FF2B5EF4-FFF2-40B4-BE49-F238E27FC236}">
                        <a16:creationId xmlns:a16="http://schemas.microsoft.com/office/drawing/2014/main" id="{40F61D8F-C316-4A0F-9603-7C2490A2C97F}"/>
                      </a:ext>
                    </a:extLst>
                  </p:cNvPr>
                  <p:cNvSpPr/>
                  <p:nvPr/>
                </p:nvSpPr>
                <p:spPr>
                  <a:xfrm>
                    <a:off x="5067249" y="2609772"/>
                    <a:ext cx="70256" cy="200126"/>
                  </a:xfrm>
                  <a:custGeom>
                    <a:avLst/>
                    <a:gdLst>
                      <a:gd name="connsiteX0" fmla="*/ 46618 w 70256"/>
                      <a:gd name="connsiteY0" fmla="*/ 78 h 200126"/>
                      <a:gd name="connsiteX1" fmla="*/ 16984 w 70256"/>
                      <a:gd name="connsiteY1" fmla="*/ 112261 h 200126"/>
                      <a:gd name="connsiteX2" fmla="*/ 69901 w 70256"/>
                      <a:gd name="connsiteY2" fmla="*/ 199045 h 200126"/>
                      <a:gd name="connsiteX3" fmla="*/ 38151 w 70256"/>
                      <a:gd name="connsiteY3" fmla="*/ 156711 h 200126"/>
                      <a:gd name="connsiteX4" fmla="*/ 51 w 70256"/>
                      <a:gd name="connsiteY4" fmla="*/ 95328 h 200126"/>
                      <a:gd name="connsiteX5" fmla="*/ 46618 w 70256"/>
                      <a:gd name="connsiteY5" fmla="*/ 78 h 200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256" h="200126">
                        <a:moveTo>
                          <a:pt x="46618" y="78"/>
                        </a:moveTo>
                        <a:cubicBezTo>
                          <a:pt x="49440" y="2900"/>
                          <a:pt x="13104" y="79100"/>
                          <a:pt x="16984" y="112261"/>
                        </a:cubicBezTo>
                        <a:cubicBezTo>
                          <a:pt x="20864" y="145422"/>
                          <a:pt x="66373" y="191637"/>
                          <a:pt x="69901" y="199045"/>
                        </a:cubicBezTo>
                        <a:cubicBezTo>
                          <a:pt x="73429" y="206453"/>
                          <a:pt x="49793" y="173997"/>
                          <a:pt x="38151" y="156711"/>
                        </a:cubicBezTo>
                        <a:cubicBezTo>
                          <a:pt x="26509" y="139425"/>
                          <a:pt x="-1360" y="119317"/>
                          <a:pt x="51" y="95328"/>
                        </a:cubicBezTo>
                        <a:cubicBezTo>
                          <a:pt x="1462" y="71339"/>
                          <a:pt x="43796" y="-2744"/>
                          <a:pt x="46618" y="7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3" name="フリーフォーム: 図形 142">
                    <a:extLst>
                      <a:ext uri="{FF2B5EF4-FFF2-40B4-BE49-F238E27FC236}">
                        <a16:creationId xmlns:a16="http://schemas.microsoft.com/office/drawing/2014/main" id="{013F4A50-D9B7-49A8-9847-8AF5002B7121}"/>
                      </a:ext>
                    </a:extLst>
                  </p:cNvPr>
                  <p:cNvSpPr/>
                  <p:nvPr/>
                </p:nvSpPr>
                <p:spPr>
                  <a:xfrm>
                    <a:off x="4719621" y="2931999"/>
                    <a:ext cx="165117" cy="70008"/>
                  </a:xfrm>
                  <a:custGeom>
                    <a:avLst/>
                    <a:gdLst>
                      <a:gd name="connsiteX0" fmla="*/ 17 w 165117"/>
                      <a:gd name="connsiteY0" fmla="*/ 69964 h 70008"/>
                      <a:gd name="connsiteX1" fmla="*/ 138129 w 165117"/>
                      <a:gd name="connsiteY1" fmla="*/ 39801 h 70008"/>
                      <a:gd name="connsiteX2" fmla="*/ 165117 w 165117"/>
                      <a:gd name="connsiteY2" fmla="*/ 50914 h 70008"/>
                      <a:gd name="connsiteX3" fmla="*/ 138129 w 165117"/>
                      <a:gd name="connsiteY3" fmla="*/ 22339 h 70008"/>
                      <a:gd name="connsiteX4" fmla="*/ 146067 w 165117"/>
                      <a:gd name="connsiteY4" fmla="*/ 114 h 70008"/>
                      <a:gd name="connsiteX5" fmla="*/ 128604 w 165117"/>
                      <a:gd name="connsiteY5" fmla="*/ 31864 h 70008"/>
                      <a:gd name="connsiteX6" fmla="*/ 17 w 165117"/>
                      <a:gd name="connsiteY6" fmla="*/ 69964 h 70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117" h="70008">
                        <a:moveTo>
                          <a:pt x="17" y="69964"/>
                        </a:moveTo>
                        <a:cubicBezTo>
                          <a:pt x="1604" y="71287"/>
                          <a:pt x="110612" y="42976"/>
                          <a:pt x="138129" y="39801"/>
                        </a:cubicBezTo>
                        <a:cubicBezTo>
                          <a:pt x="165646" y="36626"/>
                          <a:pt x="165117" y="53824"/>
                          <a:pt x="165117" y="50914"/>
                        </a:cubicBezTo>
                        <a:cubicBezTo>
                          <a:pt x="165117" y="48004"/>
                          <a:pt x="141304" y="30806"/>
                          <a:pt x="138129" y="22339"/>
                        </a:cubicBezTo>
                        <a:cubicBezTo>
                          <a:pt x="134954" y="13872"/>
                          <a:pt x="147654" y="-1473"/>
                          <a:pt x="146067" y="114"/>
                        </a:cubicBezTo>
                        <a:cubicBezTo>
                          <a:pt x="144480" y="1701"/>
                          <a:pt x="151094" y="20751"/>
                          <a:pt x="128604" y="31864"/>
                        </a:cubicBezTo>
                        <a:cubicBezTo>
                          <a:pt x="106114" y="42976"/>
                          <a:pt x="-1570" y="68641"/>
                          <a:pt x="17" y="6996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4" name="フリーフォーム: 図形 143">
                    <a:extLst>
                      <a:ext uri="{FF2B5EF4-FFF2-40B4-BE49-F238E27FC236}">
                        <a16:creationId xmlns:a16="http://schemas.microsoft.com/office/drawing/2014/main" id="{2EE49396-6AD7-4D55-B569-BCDABFFADB22}"/>
                      </a:ext>
                    </a:extLst>
                  </p:cNvPr>
                  <p:cNvSpPr/>
                  <p:nvPr/>
                </p:nvSpPr>
                <p:spPr>
                  <a:xfrm>
                    <a:off x="3565819" y="3196275"/>
                    <a:ext cx="543603" cy="917921"/>
                  </a:xfrm>
                  <a:custGeom>
                    <a:avLst/>
                    <a:gdLst>
                      <a:gd name="connsiteX0" fmla="*/ 127764 w 543603"/>
                      <a:gd name="connsiteY0" fmla="*/ 268708 h 917921"/>
                      <a:gd name="connsiteX1" fmla="*/ 246298 w 543603"/>
                      <a:gd name="connsiteY1" fmla="*/ 495192 h 917921"/>
                      <a:gd name="connsiteX2" fmla="*/ 303448 w 543603"/>
                      <a:gd name="connsiteY2" fmla="*/ 696275 h 917921"/>
                      <a:gd name="connsiteX3" fmla="*/ 322498 w 543603"/>
                      <a:gd name="connsiteY3" fmla="*/ 776708 h 917921"/>
                      <a:gd name="connsiteX4" fmla="*/ 377531 w 543603"/>
                      <a:gd name="connsiteY4" fmla="*/ 861375 h 917921"/>
                      <a:gd name="connsiteX5" fmla="*/ 534164 w 543603"/>
                      <a:gd name="connsiteY5" fmla="*/ 910058 h 917921"/>
                      <a:gd name="connsiteX6" fmla="*/ 496064 w 543603"/>
                      <a:gd name="connsiteY6" fmla="*/ 907942 h 917921"/>
                      <a:gd name="connsiteX7" fmla="*/ 250531 w 543603"/>
                      <a:gd name="connsiteY7" fmla="*/ 814808 h 917921"/>
                      <a:gd name="connsiteX8" fmla="*/ 100248 w 543603"/>
                      <a:gd name="connsiteY8" fmla="*/ 423225 h 917921"/>
                      <a:gd name="connsiteX9" fmla="*/ 2881 w 543603"/>
                      <a:gd name="connsiteY9" fmla="*/ 200975 h 917921"/>
                      <a:gd name="connsiteX10" fmla="*/ 26164 w 543603"/>
                      <a:gd name="connsiteY10" fmla="*/ 6242 h 917921"/>
                      <a:gd name="connsiteX11" fmla="*/ 30398 w 543603"/>
                      <a:gd name="connsiteY11" fmla="*/ 65508 h 917921"/>
                      <a:gd name="connsiteX12" fmla="*/ 127764 w 543603"/>
                      <a:gd name="connsiteY12" fmla="*/ 268708 h 917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43603" h="917921">
                        <a:moveTo>
                          <a:pt x="127764" y="268708"/>
                        </a:moveTo>
                        <a:cubicBezTo>
                          <a:pt x="163747" y="340322"/>
                          <a:pt x="217017" y="423931"/>
                          <a:pt x="246298" y="495192"/>
                        </a:cubicBezTo>
                        <a:cubicBezTo>
                          <a:pt x="275579" y="566453"/>
                          <a:pt x="290748" y="649356"/>
                          <a:pt x="303448" y="696275"/>
                        </a:cubicBezTo>
                        <a:cubicBezTo>
                          <a:pt x="316148" y="743194"/>
                          <a:pt x="310151" y="749191"/>
                          <a:pt x="322498" y="776708"/>
                        </a:cubicBezTo>
                        <a:cubicBezTo>
                          <a:pt x="334845" y="804225"/>
                          <a:pt x="342253" y="839150"/>
                          <a:pt x="377531" y="861375"/>
                        </a:cubicBezTo>
                        <a:cubicBezTo>
                          <a:pt x="412809" y="883600"/>
                          <a:pt x="514409" y="902297"/>
                          <a:pt x="534164" y="910058"/>
                        </a:cubicBezTo>
                        <a:cubicBezTo>
                          <a:pt x="553919" y="917819"/>
                          <a:pt x="543336" y="923817"/>
                          <a:pt x="496064" y="907942"/>
                        </a:cubicBezTo>
                        <a:cubicBezTo>
                          <a:pt x="448792" y="892067"/>
                          <a:pt x="316500" y="895594"/>
                          <a:pt x="250531" y="814808"/>
                        </a:cubicBezTo>
                        <a:cubicBezTo>
                          <a:pt x="184562" y="734022"/>
                          <a:pt x="141523" y="525530"/>
                          <a:pt x="100248" y="423225"/>
                        </a:cubicBezTo>
                        <a:cubicBezTo>
                          <a:pt x="58973" y="320920"/>
                          <a:pt x="15228" y="270472"/>
                          <a:pt x="2881" y="200975"/>
                        </a:cubicBezTo>
                        <a:cubicBezTo>
                          <a:pt x="-9466" y="131478"/>
                          <a:pt x="21578" y="28820"/>
                          <a:pt x="26164" y="6242"/>
                        </a:cubicBezTo>
                        <a:cubicBezTo>
                          <a:pt x="30750" y="-16336"/>
                          <a:pt x="16287" y="26703"/>
                          <a:pt x="30398" y="65508"/>
                        </a:cubicBezTo>
                        <a:cubicBezTo>
                          <a:pt x="44509" y="104313"/>
                          <a:pt x="91781" y="197094"/>
                          <a:pt x="127764" y="26870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5" name="フリーフォーム: 図形 144">
                    <a:extLst>
                      <a:ext uri="{FF2B5EF4-FFF2-40B4-BE49-F238E27FC236}">
                        <a16:creationId xmlns:a16="http://schemas.microsoft.com/office/drawing/2014/main" id="{76DFADE4-60A8-4711-BB4C-23C54D5B0A52}"/>
                      </a:ext>
                    </a:extLst>
                  </p:cNvPr>
                  <p:cNvSpPr/>
                  <p:nvPr/>
                </p:nvSpPr>
                <p:spPr>
                  <a:xfrm>
                    <a:off x="5007645" y="2428969"/>
                    <a:ext cx="324003" cy="536918"/>
                  </a:xfrm>
                  <a:custGeom>
                    <a:avLst/>
                    <a:gdLst>
                      <a:gd name="connsiteX0" fmla="*/ 10972 w 324003"/>
                      <a:gd name="connsiteY0" fmla="*/ 5198 h 536918"/>
                      <a:gd name="connsiteX1" fmla="*/ 322122 w 324003"/>
                      <a:gd name="connsiteY1" fmla="*/ 293064 h 536918"/>
                      <a:gd name="connsiteX2" fmla="*/ 144322 w 324003"/>
                      <a:gd name="connsiteY2" fmla="*/ 244381 h 536918"/>
                      <a:gd name="connsiteX3" fmla="*/ 212055 w 324003"/>
                      <a:gd name="connsiteY3" fmla="*/ 536481 h 536918"/>
                      <a:gd name="connsiteX4" fmla="*/ 212055 w 324003"/>
                      <a:gd name="connsiteY4" fmla="*/ 305764 h 536918"/>
                      <a:gd name="connsiteX5" fmla="*/ 80822 w 324003"/>
                      <a:gd name="connsiteY5" fmla="*/ 121614 h 536918"/>
                      <a:gd name="connsiteX6" fmla="*/ 10972 w 324003"/>
                      <a:gd name="connsiteY6" fmla="*/ 5198 h 53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4003" h="536918">
                        <a:moveTo>
                          <a:pt x="10972" y="5198"/>
                        </a:moveTo>
                        <a:cubicBezTo>
                          <a:pt x="51189" y="33773"/>
                          <a:pt x="299897" y="253200"/>
                          <a:pt x="322122" y="293064"/>
                        </a:cubicBezTo>
                        <a:cubicBezTo>
                          <a:pt x="344347" y="332928"/>
                          <a:pt x="162667" y="203812"/>
                          <a:pt x="144322" y="244381"/>
                        </a:cubicBezTo>
                        <a:cubicBezTo>
                          <a:pt x="125978" y="284951"/>
                          <a:pt x="200766" y="526251"/>
                          <a:pt x="212055" y="536481"/>
                        </a:cubicBezTo>
                        <a:cubicBezTo>
                          <a:pt x="223344" y="546711"/>
                          <a:pt x="233927" y="374908"/>
                          <a:pt x="212055" y="305764"/>
                        </a:cubicBezTo>
                        <a:cubicBezTo>
                          <a:pt x="190183" y="236620"/>
                          <a:pt x="109750" y="170297"/>
                          <a:pt x="80822" y="121614"/>
                        </a:cubicBezTo>
                        <a:cubicBezTo>
                          <a:pt x="51894" y="72931"/>
                          <a:pt x="-29245" y="-23377"/>
                          <a:pt x="10972" y="519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6" name="フリーフォーム: 図形 145">
                    <a:extLst>
                      <a:ext uri="{FF2B5EF4-FFF2-40B4-BE49-F238E27FC236}">
                        <a16:creationId xmlns:a16="http://schemas.microsoft.com/office/drawing/2014/main" id="{58A30064-5D6A-4540-A6B5-CDE9C3D001AA}"/>
                      </a:ext>
                    </a:extLst>
                  </p:cNvPr>
                  <p:cNvSpPr/>
                  <p:nvPr/>
                </p:nvSpPr>
                <p:spPr>
                  <a:xfrm>
                    <a:off x="4302295" y="1584381"/>
                    <a:ext cx="579277" cy="416124"/>
                  </a:xfrm>
                  <a:custGeom>
                    <a:avLst/>
                    <a:gdLst>
                      <a:gd name="connsiteX0" fmla="*/ 888 w 579277"/>
                      <a:gd name="connsiteY0" fmla="*/ 413752 h 416124"/>
                      <a:gd name="connsiteX1" fmla="*/ 153288 w 579277"/>
                      <a:gd name="connsiteY1" fmla="*/ 176686 h 416124"/>
                      <a:gd name="connsiteX2" fmla="*/ 271822 w 579277"/>
                      <a:gd name="connsiteY2" fmla="*/ 79319 h 416124"/>
                      <a:gd name="connsiteX3" fmla="*/ 574505 w 579277"/>
                      <a:gd name="connsiteY3" fmla="*/ 159752 h 416124"/>
                      <a:gd name="connsiteX4" fmla="*/ 441155 w 579277"/>
                      <a:gd name="connsiteY4" fmla="*/ 79319 h 416124"/>
                      <a:gd name="connsiteX5" fmla="*/ 227372 w 579277"/>
                      <a:gd name="connsiteY5" fmla="*/ 15819 h 416124"/>
                      <a:gd name="connsiteX6" fmla="*/ 888 w 579277"/>
                      <a:gd name="connsiteY6" fmla="*/ 413752 h 41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9277" h="416124">
                        <a:moveTo>
                          <a:pt x="888" y="413752"/>
                        </a:moveTo>
                        <a:cubicBezTo>
                          <a:pt x="-11459" y="440563"/>
                          <a:pt x="108132" y="232425"/>
                          <a:pt x="153288" y="176686"/>
                        </a:cubicBezTo>
                        <a:cubicBezTo>
                          <a:pt x="198444" y="120947"/>
                          <a:pt x="201619" y="82141"/>
                          <a:pt x="271822" y="79319"/>
                        </a:cubicBezTo>
                        <a:cubicBezTo>
                          <a:pt x="342025" y="76497"/>
                          <a:pt x="546283" y="159752"/>
                          <a:pt x="574505" y="159752"/>
                        </a:cubicBezTo>
                        <a:cubicBezTo>
                          <a:pt x="602727" y="159752"/>
                          <a:pt x="499011" y="103308"/>
                          <a:pt x="441155" y="79319"/>
                        </a:cubicBezTo>
                        <a:cubicBezTo>
                          <a:pt x="383300" y="55330"/>
                          <a:pt x="297222" y="-36392"/>
                          <a:pt x="227372" y="15819"/>
                        </a:cubicBezTo>
                        <a:cubicBezTo>
                          <a:pt x="157522" y="68030"/>
                          <a:pt x="13235" y="386941"/>
                          <a:pt x="888" y="4137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7" name="フリーフォーム: 図形 146">
                    <a:extLst>
                      <a:ext uri="{FF2B5EF4-FFF2-40B4-BE49-F238E27FC236}">
                        <a16:creationId xmlns:a16="http://schemas.microsoft.com/office/drawing/2014/main" id="{6627E37D-0AF0-44AC-9079-DA9984A39860}"/>
                      </a:ext>
                    </a:extLst>
                  </p:cNvPr>
                  <p:cNvSpPr/>
                  <p:nvPr/>
                </p:nvSpPr>
                <p:spPr>
                  <a:xfrm>
                    <a:off x="3682488" y="1630539"/>
                    <a:ext cx="642245" cy="315127"/>
                  </a:xfrm>
                  <a:custGeom>
                    <a:avLst/>
                    <a:gdLst>
                      <a:gd name="connsiteX0" fmla="*/ 641862 w 642245"/>
                      <a:gd name="connsiteY0" fmla="*/ 314678 h 315127"/>
                      <a:gd name="connsiteX1" fmla="*/ 504279 w 642245"/>
                      <a:gd name="connsiteY1" fmla="*/ 113594 h 315127"/>
                      <a:gd name="connsiteX2" fmla="*/ 330712 w 642245"/>
                      <a:gd name="connsiteY2" fmla="*/ 50094 h 315127"/>
                      <a:gd name="connsiteX3" fmla="*/ 4745 w 642245"/>
                      <a:gd name="connsiteY3" fmla="*/ 251178 h 315127"/>
                      <a:gd name="connsiteX4" fmla="*/ 129629 w 642245"/>
                      <a:gd name="connsiteY4" fmla="*/ 141111 h 315127"/>
                      <a:gd name="connsiteX5" fmla="*/ 25912 w 642245"/>
                      <a:gd name="connsiteY5" fmla="*/ 259644 h 315127"/>
                      <a:gd name="connsiteX6" fmla="*/ 256629 w 642245"/>
                      <a:gd name="connsiteY6" fmla="*/ 24694 h 315127"/>
                      <a:gd name="connsiteX7" fmla="*/ 366695 w 642245"/>
                      <a:gd name="connsiteY7" fmla="*/ 5644 h 315127"/>
                      <a:gd name="connsiteX8" fmla="*/ 411145 w 642245"/>
                      <a:gd name="connsiteY8" fmla="*/ 11994 h 315127"/>
                      <a:gd name="connsiteX9" fmla="*/ 385745 w 642245"/>
                      <a:gd name="connsiteY9" fmla="*/ 11994 h 315127"/>
                      <a:gd name="connsiteX10" fmla="*/ 540262 w 642245"/>
                      <a:gd name="connsiteY10" fmla="*/ 52211 h 315127"/>
                      <a:gd name="connsiteX11" fmla="*/ 641862 w 642245"/>
                      <a:gd name="connsiteY11" fmla="*/ 314678 h 315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42245" h="315127">
                        <a:moveTo>
                          <a:pt x="641862" y="314678"/>
                        </a:moveTo>
                        <a:cubicBezTo>
                          <a:pt x="635865" y="324909"/>
                          <a:pt x="556137" y="157691"/>
                          <a:pt x="504279" y="113594"/>
                        </a:cubicBezTo>
                        <a:cubicBezTo>
                          <a:pt x="452421" y="69497"/>
                          <a:pt x="413967" y="27163"/>
                          <a:pt x="330712" y="50094"/>
                        </a:cubicBezTo>
                        <a:cubicBezTo>
                          <a:pt x="247457" y="73025"/>
                          <a:pt x="38259" y="236008"/>
                          <a:pt x="4745" y="251178"/>
                        </a:cubicBezTo>
                        <a:cubicBezTo>
                          <a:pt x="-28769" y="266348"/>
                          <a:pt x="126101" y="139700"/>
                          <a:pt x="129629" y="141111"/>
                        </a:cubicBezTo>
                        <a:cubicBezTo>
                          <a:pt x="133157" y="142522"/>
                          <a:pt x="4745" y="279047"/>
                          <a:pt x="25912" y="259644"/>
                        </a:cubicBezTo>
                        <a:cubicBezTo>
                          <a:pt x="47079" y="240241"/>
                          <a:pt x="199832" y="67027"/>
                          <a:pt x="256629" y="24694"/>
                        </a:cubicBezTo>
                        <a:cubicBezTo>
                          <a:pt x="313426" y="-17639"/>
                          <a:pt x="340942" y="7761"/>
                          <a:pt x="366695" y="5644"/>
                        </a:cubicBezTo>
                        <a:cubicBezTo>
                          <a:pt x="392448" y="3527"/>
                          <a:pt x="407970" y="10936"/>
                          <a:pt x="411145" y="11994"/>
                        </a:cubicBezTo>
                        <a:cubicBezTo>
                          <a:pt x="414320" y="13052"/>
                          <a:pt x="364226" y="5291"/>
                          <a:pt x="385745" y="11994"/>
                        </a:cubicBezTo>
                        <a:cubicBezTo>
                          <a:pt x="407264" y="18697"/>
                          <a:pt x="498281" y="5644"/>
                          <a:pt x="540262" y="52211"/>
                        </a:cubicBezTo>
                        <a:cubicBezTo>
                          <a:pt x="582243" y="98778"/>
                          <a:pt x="647859" y="304447"/>
                          <a:pt x="641862" y="31467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8" name="フリーフォーム: 図形 147">
                    <a:extLst>
                      <a:ext uri="{FF2B5EF4-FFF2-40B4-BE49-F238E27FC236}">
                        <a16:creationId xmlns:a16="http://schemas.microsoft.com/office/drawing/2014/main" id="{1CBC672E-07FC-4DF3-9800-DD9DB9A3EC18}"/>
                      </a:ext>
                    </a:extLst>
                  </p:cNvPr>
                  <p:cNvSpPr/>
                  <p:nvPr/>
                </p:nvSpPr>
                <p:spPr>
                  <a:xfrm>
                    <a:off x="4299752" y="1569978"/>
                    <a:ext cx="299765" cy="396434"/>
                  </a:xfrm>
                  <a:custGeom>
                    <a:avLst/>
                    <a:gdLst>
                      <a:gd name="connsiteX0" fmla="*/ 1315 w 299765"/>
                      <a:gd name="connsiteY0" fmla="*/ 396405 h 396434"/>
                      <a:gd name="connsiteX1" fmla="*/ 71165 w 299765"/>
                      <a:gd name="connsiteY1" fmla="*/ 117005 h 396434"/>
                      <a:gd name="connsiteX2" fmla="*/ 49998 w 299765"/>
                      <a:gd name="connsiteY2" fmla="*/ 237655 h 396434"/>
                      <a:gd name="connsiteX3" fmla="*/ 47881 w 299765"/>
                      <a:gd name="connsiteY3" fmla="*/ 83139 h 396434"/>
                      <a:gd name="connsiteX4" fmla="*/ 30948 w 299765"/>
                      <a:gd name="connsiteY4" fmla="*/ 152989 h 396434"/>
                      <a:gd name="connsiteX5" fmla="*/ 100798 w 299765"/>
                      <a:gd name="connsiteY5" fmla="*/ 32339 h 396434"/>
                      <a:gd name="connsiteX6" fmla="*/ 299765 w 299765"/>
                      <a:gd name="connsiteY6" fmla="*/ 589 h 396434"/>
                      <a:gd name="connsiteX7" fmla="*/ 100798 w 299765"/>
                      <a:gd name="connsiteY7" fmla="*/ 51389 h 396434"/>
                      <a:gd name="connsiteX8" fmla="*/ 272248 w 299765"/>
                      <a:gd name="connsiteY8" fmla="*/ 38689 h 396434"/>
                      <a:gd name="connsiteX9" fmla="*/ 143131 w 299765"/>
                      <a:gd name="connsiteY9" fmla="*/ 97955 h 396434"/>
                      <a:gd name="connsiteX10" fmla="*/ 1315 w 299765"/>
                      <a:gd name="connsiteY10" fmla="*/ 396405 h 39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99765" h="396434">
                        <a:moveTo>
                          <a:pt x="1315" y="396405"/>
                        </a:moveTo>
                        <a:cubicBezTo>
                          <a:pt x="-10679" y="399580"/>
                          <a:pt x="63051" y="143463"/>
                          <a:pt x="71165" y="117005"/>
                        </a:cubicBezTo>
                        <a:cubicBezTo>
                          <a:pt x="79279" y="90547"/>
                          <a:pt x="53879" y="243299"/>
                          <a:pt x="49998" y="237655"/>
                        </a:cubicBezTo>
                        <a:cubicBezTo>
                          <a:pt x="46117" y="232011"/>
                          <a:pt x="51056" y="97250"/>
                          <a:pt x="47881" y="83139"/>
                        </a:cubicBezTo>
                        <a:cubicBezTo>
                          <a:pt x="44706" y="69028"/>
                          <a:pt x="22129" y="161456"/>
                          <a:pt x="30948" y="152989"/>
                        </a:cubicBezTo>
                        <a:cubicBezTo>
                          <a:pt x="39767" y="144522"/>
                          <a:pt x="55995" y="57739"/>
                          <a:pt x="100798" y="32339"/>
                        </a:cubicBezTo>
                        <a:cubicBezTo>
                          <a:pt x="145601" y="6939"/>
                          <a:pt x="299765" y="-2586"/>
                          <a:pt x="299765" y="589"/>
                        </a:cubicBezTo>
                        <a:cubicBezTo>
                          <a:pt x="299765" y="3764"/>
                          <a:pt x="105384" y="45039"/>
                          <a:pt x="100798" y="51389"/>
                        </a:cubicBezTo>
                        <a:cubicBezTo>
                          <a:pt x="96212" y="57739"/>
                          <a:pt x="265193" y="30928"/>
                          <a:pt x="272248" y="38689"/>
                        </a:cubicBezTo>
                        <a:cubicBezTo>
                          <a:pt x="279304" y="46450"/>
                          <a:pt x="186875" y="42216"/>
                          <a:pt x="143131" y="97955"/>
                        </a:cubicBezTo>
                        <a:cubicBezTo>
                          <a:pt x="99387" y="153694"/>
                          <a:pt x="13309" y="393230"/>
                          <a:pt x="1315" y="39640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9" name="フリーフォーム: 図形 148">
                    <a:extLst>
                      <a:ext uri="{FF2B5EF4-FFF2-40B4-BE49-F238E27FC236}">
                        <a16:creationId xmlns:a16="http://schemas.microsoft.com/office/drawing/2014/main" id="{87F5EC6C-48DA-4FDF-852C-CCD3F4F4F30A}"/>
                      </a:ext>
                    </a:extLst>
                  </p:cNvPr>
                  <p:cNvSpPr/>
                  <p:nvPr/>
                </p:nvSpPr>
                <p:spPr>
                  <a:xfrm>
                    <a:off x="3854450" y="1587881"/>
                    <a:ext cx="470031" cy="260894"/>
                  </a:xfrm>
                  <a:custGeom>
                    <a:avLst/>
                    <a:gdLst>
                      <a:gd name="connsiteX0" fmla="*/ 469900 w 470031"/>
                      <a:gd name="connsiteY0" fmla="*/ 259969 h 260894"/>
                      <a:gd name="connsiteX1" fmla="*/ 376767 w 470031"/>
                      <a:gd name="connsiteY1" fmla="*/ 10202 h 260894"/>
                      <a:gd name="connsiteX2" fmla="*/ 48683 w 470031"/>
                      <a:gd name="connsiteY2" fmla="*/ 48302 h 260894"/>
                      <a:gd name="connsiteX3" fmla="*/ 156633 w 470031"/>
                      <a:gd name="connsiteY3" fmla="*/ 48302 h 260894"/>
                      <a:gd name="connsiteX4" fmla="*/ 0 w 470031"/>
                      <a:gd name="connsiteY4" fmla="*/ 56769 h 260894"/>
                      <a:gd name="connsiteX5" fmla="*/ 325967 w 470031"/>
                      <a:gd name="connsiteY5" fmla="*/ 41952 h 260894"/>
                      <a:gd name="connsiteX6" fmla="*/ 395817 w 470031"/>
                      <a:gd name="connsiteY6" fmla="*/ 92752 h 260894"/>
                      <a:gd name="connsiteX7" fmla="*/ 469900 w 470031"/>
                      <a:gd name="connsiteY7" fmla="*/ 259969 h 260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0031" h="260894">
                        <a:moveTo>
                          <a:pt x="469900" y="259969"/>
                        </a:moveTo>
                        <a:cubicBezTo>
                          <a:pt x="466725" y="246211"/>
                          <a:pt x="446970" y="45480"/>
                          <a:pt x="376767" y="10202"/>
                        </a:cubicBezTo>
                        <a:cubicBezTo>
                          <a:pt x="306564" y="-25076"/>
                          <a:pt x="85372" y="41952"/>
                          <a:pt x="48683" y="48302"/>
                        </a:cubicBezTo>
                        <a:cubicBezTo>
                          <a:pt x="11994" y="54652"/>
                          <a:pt x="164747" y="46891"/>
                          <a:pt x="156633" y="48302"/>
                        </a:cubicBezTo>
                        <a:cubicBezTo>
                          <a:pt x="148519" y="49713"/>
                          <a:pt x="0" y="56769"/>
                          <a:pt x="0" y="56769"/>
                        </a:cubicBezTo>
                        <a:cubicBezTo>
                          <a:pt x="28222" y="55711"/>
                          <a:pt x="259997" y="35955"/>
                          <a:pt x="325967" y="41952"/>
                        </a:cubicBezTo>
                        <a:cubicBezTo>
                          <a:pt x="391937" y="47949"/>
                          <a:pt x="373592" y="55358"/>
                          <a:pt x="395817" y="92752"/>
                        </a:cubicBezTo>
                        <a:cubicBezTo>
                          <a:pt x="418042" y="130146"/>
                          <a:pt x="473075" y="273727"/>
                          <a:pt x="469900" y="25996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0" name="フリーフォーム: 図形 149">
                    <a:extLst>
                      <a:ext uri="{FF2B5EF4-FFF2-40B4-BE49-F238E27FC236}">
                        <a16:creationId xmlns:a16="http://schemas.microsoft.com/office/drawing/2014/main" id="{814D08DE-B9D6-4DBE-B475-C4260A889F17}"/>
                      </a:ext>
                    </a:extLst>
                  </p:cNvPr>
                  <p:cNvSpPr/>
                  <p:nvPr/>
                </p:nvSpPr>
                <p:spPr>
                  <a:xfrm>
                    <a:off x="3529191" y="1772548"/>
                    <a:ext cx="710860" cy="414877"/>
                  </a:xfrm>
                  <a:custGeom>
                    <a:avLst/>
                    <a:gdLst>
                      <a:gd name="connsiteX0" fmla="*/ 710492 w 710860"/>
                      <a:gd name="connsiteY0" fmla="*/ 157852 h 414877"/>
                      <a:gd name="connsiteX1" fmla="*/ 475542 w 710860"/>
                      <a:gd name="connsiteY1" fmla="*/ 1219 h 414877"/>
                      <a:gd name="connsiteX2" fmla="*/ 33159 w 710860"/>
                      <a:gd name="connsiteY2" fmla="*/ 257335 h 414877"/>
                      <a:gd name="connsiteX3" fmla="*/ 181326 w 710860"/>
                      <a:gd name="connsiteY3" fmla="*/ 140919 h 414877"/>
                      <a:gd name="connsiteX4" fmla="*/ 1409 w 710860"/>
                      <a:gd name="connsiteY4" fmla="*/ 413969 h 414877"/>
                      <a:gd name="connsiteX5" fmla="*/ 299859 w 710860"/>
                      <a:gd name="connsiteY5" fmla="*/ 30852 h 414877"/>
                      <a:gd name="connsiteX6" fmla="*/ 524226 w 710860"/>
                      <a:gd name="connsiteY6" fmla="*/ 94352 h 414877"/>
                      <a:gd name="connsiteX7" fmla="*/ 710492 w 710860"/>
                      <a:gd name="connsiteY7" fmla="*/ 157852 h 414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10860" h="414877">
                        <a:moveTo>
                          <a:pt x="710492" y="157852"/>
                        </a:moveTo>
                        <a:cubicBezTo>
                          <a:pt x="702378" y="142330"/>
                          <a:pt x="588431" y="-15362"/>
                          <a:pt x="475542" y="1219"/>
                        </a:cubicBezTo>
                        <a:cubicBezTo>
                          <a:pt x="362653" y="17800"/>
                          <a:pt x="82195" y="234052"/>
                          <a:pt x="33159" y="257335"/>
                        </a:cubicBezTo>
                        <a:cubicBezTo>
                          <a:pt x="-15877" y="280618"/>
                          <a:pt x="186618" y="114813"/>
                          <a:pt x="181326" y="140919"/>
                        </a:cubicBezTo>
                        <a:cubicBezTo>
                          <a:pt x="176034" y="167025"/>
                          <a:pt x="-18346" y="432313"/>
                          <a:pt x="1409" y="413969"/>
                        </a:cubicBezTo>
                        <a:cubicBezTo>
                          <a:pt x="21164" y="395625"/>
                          <a:pt x="212723" y="84121"/>
                          <a:pt x="299859" y="30852"/>
                        </a:cubicBezTo>
                        <a:cubicBezTo>
                          <a:pt x="386995" y="-22417"/>
                          <a:pt x="457551" y="72832"/>
                          <a:pt x="524226" y="94352"/>
                        </a:cubicBezTo>
                        <a:cubicBezTo>
                          <a:pt x="590901" y="115871"/>
                          <a:pt x="718606" y="173374"/>
                          <a:pt x="710492" y="1578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1" name="フリーフォーム: 図形 150">
                    <a:extLst>
                      <a:ext uri="{FF2B5EF4-FFF2-40B4-BE49-F238E27FC236}">
                        <a16:creationId xmlns:a16="http://schemas.microsoft.com/office/drawing/2014/main" id="{7D9B3070-1FC6-4E4C-9D9F-3654EC3E41EA}"/>
                      </a:ext>
                    </a:extLst>
                  </p:cNvPr>
                  <p:cNvSpPr/>
                  <p:nvPr/>
                </p:nvSpPr>
                <p:spPr>
                  <a:xfrm>
                    <a:off x="4372999" y="1675217"/>
                    <a:ext cx="819978" cy="304011"/>
                  </a:xfrm>
                  <a:custGeom>
                    <a:avLst/>
                    <a:gdLst>
                      <a:gd name="connsiteX0" fmla="*/ 34 w 819978"/>
                      <a:gd name="connsiteY0" fmla="*/ 280583 h 304011"/>
                      <a:gd name="connsiteX1" fmla="*/ 302718 w 819978"/>
                      <a:gd name="connsiteY1" fmla="*/ 92200 h 304011"/>
                      <a:gd name="connsiteX2" fmla="*/ 124918 w 819978"/>
                      <a:gd name="connsiteY2" fmla="*/ 149350 h 304011"/>
                      <a:gd name="connsiteX3" fmla="*/ 372568 w 819978"/>
                      <a:gd name="connsiteY3" fmla="*/ 1183 h 304011"/>
                      <a:gd name="connsiteX4" fmla="*/ 762034 w 819978"/>
                      <a:gd name="connsiteY4" fmla="*/ 244600 h 304011"/>
                      <a:gd name="connsiteX5" fmla="*/ 577884 w 819978"/>
                      <a:gd name="connsiteY5" fmla="*/ 138766 h 304011"/>
                      <a:gd name="connsiteX6" fmla="*/ 819184 w 819978"/>
                      <a:gd name="connsiteY6" fmla="*/ 303866 h 304011"/>
                      <a:gd name="connsiteX7" fmla="*/ 478401 w 819978"/>
                      <a:gd name="connsiteY7" fmla="*/ 104900 h 304011"/>
                      <a:gd name="connsiteX8" fmla="*/ 505918 w 819978"/>
                      <a:gd name="connsiteY8" fmla="*/ 157816 h 304011"/>
                      <a:gd name="connsiteX9" fmla="*/ 584234 w 819978"/>
                      <a:gd name="connsiteY9" fmla="*/ 195916 h 304011"/>
                      <a:gd name="connsiteX10" fmla="*/ 423368 w 819978"/>
                      <a:gd name="connsiteY10" fmla="*/ 75266 h 304011"/>
                      <a:gd name="connsiteX11" fmla="*/ 283668 w 819978"/>
                      <a:gd name="connsiteY11" fmla="*/ 185333 h 304011"/>
                      <a:gd name="connsiteX12" fmla="*/ 34 w 819978"/>
                      <a:gd name="connsiteY12" fmla="*/ 280583 h 30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19978" h="304011">
                        <a:moveTo>
                          <a:pt x="34" y="280583"/>
                        </a:moveTo>
                        <a:cubicBezTo>
                          <a:pt x="3209" y="265061"/>
                          <a:pt x="281904" y="114072"/>
                          <a:pt x="302718" y="92200"/>
                        </a:cubicBezTo>
                        <a:cubicBezTo>
                          <a:pt x="323532" y="70328"/>
                          <a:pt x="113276" y="164519"/>
                          <a:pt x="124918" y="149350"/>
                        </a:cubicBezTo>
                        <a:cubicBezTo>
                          <a:pt x="136560" y="134181"/>
                          <a:pt x="266382" y="-14692"/>
                          <a:pt x="372568" y="1183"/>
                        </a:cubicBezTo>
                        <a:cubicBezTo>
                          <a:pt x="478754" y="17058"/>
                          <a:pt x="727815" y="221670"/>
                          <a:pt x="762034" y="244600"/>
                        </a:cubicBezTo>
                        <a:cubicBezTo>
                          <a:pt x="796253" y="267530"/>
                          <a:pt x="568359" y="128888"/>
                          <a:pt x="577884" y="138766"/>
                        </a:cubicBezTo>
                        <a:cubicBezTo>
                          <a:pt x="587409" y="148644"/>
                          <a:pt x="835765" y="309510"/>
                          <a:pt x="819184" y="303866"/>
                        </a:cubicBezTo>
                        <a:cubicBezTo>
                          <a:pt x="802604" y="298222"/>
                          <a:pt x="530612" y="129242"/>
                          <a:pt x="478401" y="104900"/>
                        </a:cubicBezTo>
                        <a:cubicBezTo>
                          <a:pt x="426190" y="80558"/>
                          <a:pt x="488279" y="142647"/>
                          <a:pt x="505918" y="157816"/>
                        </a:cubicBezTo>
                        <a:cubicBezTo>
                          <a:pt x="523557" y="172985"/>
                          <a:pt x="597992" y="209674"/>
                          <a:pt x="584234" y="195916"/>
                        </a:cubicBezTo>
                        <a:cubicBezTo>
                          <a:pt x="570476" y="182158"/>
                          <a:pt x="473462" y="77030"/>
                          <a:pt x="423368" y="75266"/>
                        </a:cubicBezTo>
                        <a:cubicBezTo>
                          <a:pt x="373274" y="73502"/>
                          <a:pt x="356693" y="152877"/>
                          <a:pt x="283668" y="185333"/>
                        </a:cubicBezTo>
                        <a:cubicBezTo>
                          <a:pt x="210643" y="217789"/>
                          <a:pt x="-3141" y="296105"/>
                          <a:pt x="34" y="28058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2" name="フリーフォーム: 図形 151">
                    <a:extLst>
                      <a:ext uri="{FF2B5EF4-FFF2-40B4-BE49-F238E27FC236}">
                        <a16:creationId xmlns:a16="http://schemas.microsoft.com/office/drawing/2014/main" id="{E89C70E5-D925-4AC8-A00E-185E3B550445}"/>
                      </a:ext>
                    </a:extLst>
                  </p:cNvPr>
                  <p:cNvSpPr/>
                  <p:nvPr/>
                </p:nvSpPr>
                <p:spPr>
                  <a:xfrm>
                    <a:off x="3445898" y="1932676"/>
                    <a:ext cx="694403" cy="344872"/>
                  </a:xfrm>
                  <a:custGeom>
                    <a:avLst/>
                    <a:gdLst>
                      <a:gd name="connsiteX0" fmla="*/ 694302 w 694403"/>
                      <a:gd name="connsiteY0" fmla="*/ 35824 h 344872"/>
                      <a:gd name="connsiteX1" fmla="*/ 397969 w 694403"/>
                      <a:gd name="connsiteY1" fmla="*/ 25241 h 344872"/>
                      <a:gd name="connsiteX2" fmla="*/ 474169 w 694403"/>
                      <a:gd name="connsiteY2" fmla="*/ 29474 h 344872"/>
                      <a:gd name="connsiteX3" fmla="*/ 207469 w 694403"/>
                      <a:gd name="connsiteY3" fmla="*/ 27357 h 344872"/>
                      <a:gd name="connsiteX4" fmla="*/ 35 w 694403"/>
                      <a:gd name="connsiteY4" fmla="*/ 344857 h 344872"/>
                      <a:gd name="connsiteX5" fmla="*/ 190535 w 694403"/>
                      <a:gd name="connsiteY5" fmla="*/ 42174 h 344872"/>
                      <a:gd name="connsiteX6" fmla="*/ 163019 w 694403"/>
                      <a:gd name="connsiteY6" fmla="*/ 249607 h 344872"/>
                      <a:gd name="connsiteX7" fmla="*/ 328119 w 694403"/>
                      <a:gd name="connsiteY7" fmla="*/ 8307 h 344872"/>
                      <a:gd name="connsiteX8" fmla="*/ 429719 w 694403"/>
                      <a:gd name="connsiteY8" fmla="*/ 54874 h 344872"/>
                      <a:gd name="connsiteX9" fmla="*/ 694302 w 694403"/>
                      <a:gd name="connsiteY9" fmla="*/ 35824 h 34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4403" h="344872">
                        <a:moveTo>
                          <a:pt x="694302" y="35824"/>
                        </a:moveTo>
                        <a:cubicBezTo>
                          <a:pt x="689010" y="30885"/>
                          <a:pt x="434658" y="26299"/>
                          <a:pt x="397969" y="25241"/>
                        </a:cubicBezTo>
                        <a:cubicBezTo>
                          <a:pt x="361280" y="24183"/>
                          <a:pt x="474169" y="29474"/>
                          <a:pt x="474169" y="29474"/>
                        </a:cubicBezTo>
                        <a:cubicBezTo>
                          <a:pt x="442419" y="29827"/>
                          <a:pt x="286491" y="-25207"/>
                          <a:pt x="207469" y="27357"/>
                        </a:cubicBezTo>
                        <a:cubicBezTo>
                          <a:pt x="128447" y="79921"/>
                          <a:pt x="2857" y="342388"/>
                          <a:pt x="35" y="344857"/>
                        </a:cubicBezTo>
                        <a:cubicBezTo>
                          <a:pt x="-2787" y="347327"/>
                          <a:pt x="163371" y="58049"/>
                          <a:pt x="190535" y="42174"/>
                        </a:cubicBezTo>
                        <a:cubicBezTo>
                          <a:pt x="217699" y="26299"/>
                          <a:pt x="140088" y="255251"/>
                          <a:pt x="163019" y="249607"/>
                        </a:cubicBezTo>
                        <a:cubicBezTo>
                          <a:pt x="185950" y="243963"/>
                          <a:pt x="283669" y="40762"/>
                          <a:pt x="328119" y="8307"/>
                        </a:cubicBezTo>
                        <a:cubicBezTo>
                          <a:pt x="372569" y="-24148"/>
                          <a:pt x="363044" y="48524"/>
                          <a:pt x="429719" y="54874"/>
                        </a:cubicBezTo>
                        <a:cubicBezTo>
                          <a:pt x="496394" y="61224"/>
                          <a:pt x="699594" y="40763"/>
                          <a:pt x="694302" y="3582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3" name="フリーフォーム: 図形 152">
                    <a:extLst>
                      <a:ext uri="{FF2B5EF4-FFF2-40B4-BE49-F238E27FC236}">
                        <a16:creationId xmlns:a16="http://schemas.microsoft.com/office/drawing/2014/main" id="{39CE4C5C-BC29-40C1-8817-8434A9EFC3BC}"/>
                      </a:ext>
                    </a:extLst>
                  </p:cNvPr>
                  <p:cNvSpPr/>
                  <p:nvPr/>
                </p:nvSpPr>
                <p:spPr>
                  <a:xfrm>
                    <a:off x="4516866" y="1915547"/>
                    <a:ext cx="949391" cy="410790"/>
                  </a:xfrm>
                  <a:custGeom>
                    <a:avLst/>
                    <a:gdLst>
                      <a:gd name="connsiteX0" fmla="*/ 101 w 949391"/>
                      <a:gd name="connsiteY0" fmla="*/ 55070 h 410790"/>
                      <a:gd name="connsiteX1" fmla="*/ 554667 w 949391"/>
                      <a:gd name="connsiteY1" fmla="*/ 36 h 410790"/>
                      <a:gd name="connsiteX2" fmla="*/ 226584 w 949391"/>
                      <a:gd name="connsiteY2" fmla="*/ 46603 h 410790"/>
                      <a:gd name="connsiteX3" fmla="*/ 688017 w 949391"/>
                      <a:gd name="connsiteY3" fmla="*/ 48720 h 410790"/>
                      <a:gd name="connsiteX4" fmla="*/ 912384 w 949391"/>
                      <a:gd name="connsiteY4" fmla="*/ 311186 h 410790"/>
                      <a:gd name="connsiteX5" fmla="*/ 717651 w 949391"/>
                      <a:gd name="connsiteY5" fmla="*/ 65653 h 410790"/>
                      <a:gd name="connsiteX6" fmla="*/ 948367 w 949391"/>
                      <a:gd name="connsiteY6" fmla="*/ 410670 h 410790"/>
                      <a:gd name="connsiteX7" fmla="*/ 605467 w 949391"/>
                      <a:gd name="connsiteY7" fmla="*/ 21203 h 410790"/>
                      <a:gd name="connsiteX8" fmla="*/ 101 w 949391"/>
                      <a:gd name="connsiteY8" fmla="*/ 55070 h 410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49391" h="410790">
                        <a:moveTo>
                          <a:pt x="101" y="55070"/>
                        </a:moveTo>
                        <a:cubicBezTo>
                          <a:pt x="-8366" y="51542"/>
                          <a:pt x="516920" y="1447"/>
                          <a:pt x="554667" y="36"/>
                        </a:cubicBezTo>
                        <a:cubicBezTo>
                          <a:pt x="592414" y="-1375"/>
                          <a:pt x="204359" y="38489"/>
                          <a:pt x="226584" y="46603"/>
                        </a:cubicBezTo>
                        <a:cubicBezTo>
                          <a:pt x="248809" y="54717"/>
                          <a:pt x="573717" y="4623"/>
                          <a:pt x="688017" y="48720"/>
                        </a:cubicBezTo>
                        <a:cubicBezTo>
                          <a:pt x="802317" y="92817"/>
                          <a:pt x="907445" y="308364"/>
                          <a:pt x="912384" y="311186"/>
                        </a:cubicBezTo>
                        <a:cubicBezTo>
                          <a:pt x="917323" y="314008"/>
                          <a:pt x="711654" y="49072"/>
                          <a:pt x="717651" y="65653"/>
                        </a:cubicBezTo>
                        <a:cubicBezTo>
                          <a:pt x="723648" y="82234"/>
                          <a:pt x="967064" y="418078"/>
                          <a:pt x="948367" y="410670"/>
                        </a:cubicBezTo>
                        <a:cubicBezTo>
                          <a:pt x="929670" y="403262"/>
                          <a:pt x="757161" y="82234"/>
                          <a:pt x="605467" y="21203"/>
                        </a:cubicBezTo>
                        <a:cubicBezTo>
                          <a:pt x="453773" y="-39828"/>
                          <a:pt x="8568" y="58598"/>
                          <a:pt x="101" y="5507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4" name="フリーフォーム: 図形 153">
                    <a:extLst>
                      <a:ext uri="{FF2B5EF4-FFF2-40B4-BE49-F238E27FC236}">
                        <a16:creationId xmlns:a16="http://schemas.microsoft.com/office/drawing/2014/main" id="{16673D1B-16F5-4CBF-8AB1-5E23BECD89E3}"/>
                      </a:ext>
                    </a:extLst>
                  </p:cNvPr>
                  <p:cNvSpPr/>
                  <p:nvPr/>
                </p:nvSpPr>
                <p:spPr>
                  <a:xfrm>
                    <a:off x="4605260" y="2038155"/>
                    <a:ext cx="908127" cy="634546"/>
                  </a:xfrm>
                  <a:custGeom>
                    <a:avLst/>
                    <a:gdLst>
                      <a:gd name="connsiteX0" fmla="*/ 607 w 908127"/>
                      <a:gd name="connsiteY0" fmla="*/ 195 h 634546"/>
                      <a:gd name="connsiteX1" fmla="*/ 625023 w 908127"/>
                      <a:gd name="connsiteY1" fmla="*/ 53112 h 634546"/>
                      <a:gd name="connsiteX2" fmla="*/ 855740 w 908127"/>
                      <a:gd name="connsiteY2" fmla="*/ 252078 h 634546"/>
                      <a:gd name="connsiteX3" fmla="*/ 874790 w 908127"/>
                      <a:gd name="connsiteY3" fmla="*/ 561112 h 634546"/>
                      <a:gd name="connsiteX4" fmla="*/ 904423 w 908127"/>
                      <a:gd name="connsiteY4" fmla="*/ 491262 h 634546"/>
                      <a:gd name="connsiteX5" fmla="*/ 904423 w 908127"/>
                      <a:gd name="connsiteY5" fmla="*/ 626728 h 634546"/>
                      <a:gd name="connsiteX6" fmla="*/ 874790 w 908127"/>
                      <a:gd name="connsiteY6" fmla="*/ 216095 h 634546"/>
                      <a:gd name="connsiteX7" fmla="*/ 898073 w 908127"/>
                      <a:gd name="connsiteY7" fmla="*/ 336745 h 634546"/>
                      <a:gd name="connsiteX8" fmla="*/ 690640 w 908127"/>
                      <a:gd name="connsiteY8" fmla="*/ 101795 h 634546"/>
                      <a:gd name="connsiteX9" fmla="*/ 483207 w 908127"/>
                      <a:gd name="connsiteY9" fmla="*/ 59462 h 634546"/>
                      <a:gd name="connsiteX10" fmla="*/ 747790 w 908127"/>
                      <a:gd name="connsiteY10" fmla="*/ 36178 h 634546"/>
                      <a:gd name="connsiteX11" fmla="*/ 607 w 908127"/>
                      <a:gd name="connsiteY11" fmla="*/ 195 h 634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08127" h="634546">
                        <a:moveTo>
                          <a:pt x="607" y="195"/>
                        </a:moveTo>
                        <a:cubicBezTo>
                          <a:pt x="-19854" y="3017"/>
                          <a:pt x="482501" y="11132"/>
                          <a:pt x="625023" y="53112"/>
                        </a:cubicBezTo>
                        <a:cubicBezTo>
                          <a:pt x="767545" y="95093"/>
                          <a:pt x="814112" y="167411"/>
                          <a:pt x="855740" y="252078"/>
                        </a:cubicBezTo>
                        <a:cubicBezTo>
                          <a:pt x="897368" y="336745"/>
                          <a:pt x="866676" y="521248"/>
                          <a:pt x="874790" y="561112"/>
                        </a:cubicBezTo>
                        <a:cubicBezTo>
                          <a:pt x="882904" y="600976"/>
                          <a:pt x="899484" y="480326"/>
                          <a:pt x="904423" y="491262"/>
                        </a:cubicBezTo>
                        <a:cubicBezTo>
                          <a:pt x="909362" y="502198"/>
                          <a:pt x="909362" y="672589"/>
                          <a:pt x="904423" y="626728"/>
                        </a:cubicBezTo>
                        <a:cubicBezTo>
                          <a:pt x="899484" y="580867"/>
                          <a:pt x="875848" y="264425"/>
                          <a:pt x="874790" y="216095"/>
                        </a:cubicBezTo>
                        <a:cubicBezTo>
                          <a:pt x="873732" y="167765"/>
                          <a:pt x="928765" y="355795"/>
                          <a:pt x="898073" y="336745"/>
                        </a:cubicBezTo>
                        <a:cubicBezTo>
                          <a:pt x="867381" y="317695"/>
                          <a:pt x="759784" y="148009"/>
                          <a:pt x="690640" y="101795"/>
                        </a:cubicBezTo>
                        <a:cubicBezTo>
                          <a:pt x="621496" y="55581"/>
                          <a:pt x="473682" y="70398"/>
                          <a:pt x="483207" y="59462"/>
                        </a:cubicBezTo>
                        <a:cubicBezTo>
                          <a:pt x="492732" y="48526"/>
                          <a:pt x="822226" y="46409"/>
                          <a:pt x="747790" y="36178"/>
                        </a:cubicBezTo>
                        <a:cubicBezTo>
                          <a:pt x="673354" y="25947"/>
                          <a:pt x="21068" y="-2627"/>
                          <a:pt x="607" y="19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5" name="フリーフォーム: 図形 154">
                    <a:extLst>
                      <a:ext uri="{FF2B5EF4-FFF2-40B4-BE49-F238E27FC236}">
                        <a16:creationId xmlns:a16="http://schemas.microsoft.com/office/drawing/2014/main" id="{DF3C6C71-7441-4060-9BAB-2A272E691B32}"/>
                      </a:ext>
                    </a:extLst>
                  </p:cNvPr>
                  <p:cNvSpPr/>
                  <p:nvPr/>
                </p:nvSpPr>
                <p:spPr>
                  <a:xfrm>
                    <a:off x="3298224" y="2142441"/>
                    <a:ext cx="620168" cy="820943"/>
                  </a:xfrm>
                  <a:custGeom>
                    <a:avLst/>
                    <a:gdLst>
                      <a:gd name="connsiteX0" fmla="*/ 619726 w 620168"/>
                      <a:gd name="connsiteY0" fmla="*/ 3859 h 820943"/>
                      <a:gd name="connsiteX1" fmla="*/ 281059 w 620168"/>
                      <a:gd name="connsiteY1" fmla="*/ 69476 h 820943"/>
                      <a:gd name="connsiteX2" fmla="*/ 8009 w 620168"/>
                      <a:gd name="connsiteY2" fmla="*/ 571126 h 820943"/>
                      <a:gd name="connsiteX3" fmla="*/ 69393 w 620168"/>
                      <a:gd name="connsiteY3" fmla="*/ 264209 h 820943"/>
                      <a:gd name="connsiteX4" fmla="*/ 33409 w 620168"/>
                      <a:gd name="connsiteY4" fmla="*/ 820892 h 820943"/>
                      <a:gd name="connsiteX5" fmla="*/ 50343 w 620168"/>
                      <a:gd name="connsiteY5" fmla="*/ 228226 h 820943"/>
                      <a:gd name="connsiteX6" fmla="*/ 43993 w 620168"/>
                      <a:gd name="connsiteY6" fmla="*/ 410259 h 820943"/>
                      <a:gd name="connsiteX7" fmla="*/ 149826 w 620168"/>
                      <a:gd name="connsiteY7" fmla="*/ 141442 h 820943"/>
                      <a:gd name="connsiteX8" fmla="*/ 276826 w 620168"/>
                      <a:gd name="connsiteY8" fmla="*/ 41959 h 820943"/>
                      <a:gd name="connsiteX9" fmla="*/ 441926 w 620168"/>
                      <a:gd name="connsiteY9" fmla="*/ 41959 h 820943"/>
                      <a:gd name="connsiteX10" fmla="*/ 206976 w 620168"/>
                      <a:gd name="connsiteY10" fmla="*/ 65242 h 820943"/>
                      <a:gd name="connsiteX11" fmla="*/ 619726 w 620168"/>
                      <a:gd name="connsiteY11" fmla="*/ 3859 h 820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168" h="820943">
                        <a:moveTo>
                          <a:pt x="619726" y="3859"/>
                        </a:moveTo>
                        <a:cubicBezTo>
                          <a:pt x="632073" y="4565"/>
                          <a:pt x="383012" y="-25069"/>
                          <a:pt x="281059" y="69476"/>
                        </a:cubicBezTo>
                        <a:cubicBezTo>
                          <a:pt x="179106" y="164021"/>
                          <a:pt x="43287" y="538671"/>
                          <a:pt x="8009" y="571126"/>
                        </a:cubicBezTo>
                        <a:cubicBezTo>
                          <a:pt x="-27269" y="603581"/>
                          <a:pt x="65160" y="222581"/>
                          <a:pt x="69393" y="264209"/>
                        </a:cubicBezTo>
                        <a:cubicBezTo>
                          <a:pt x="73626" y="305837"/>
                          <a:pt x="36584" y="826889"/>
                          <a:pt x="33409" y="820892"/>
                        </a:cubicBezTo>
                        <a:cubicBezTo>
                          <a:pt x="30234" y="814895"/>
                          <a:pt x="48579" y="296665"/>
                          <a:pt x="50343" y="228226"/>
                        </a:cubicBezTo>
                        <a:cubicBezTo>
                          <a:pt x="52107" y="159787"/>
                          <a:pt x="27412" y="424723"/>
                          <a:pt x="43993" y="410259"/>
                        </a:cubicBezTo>
                        <a:cubicBezTo>
                          <a:pt x="60573" y="395795"/>
                          <a:pt x="111021" y="202825"/>
                          <a:pt x="149826" y="141442"/>
                        </a:cubicBezTo>
                        <a:cubicBezTo>
                          <a:pt x="188631" y="80059"/>
                          <a:pt x="228143" y="58540"/>
                          <a:pt x="276826" y="41959"/>
                        </a:cubicBezTo>
                        <a:cubicBezTo>
                          <a:pt x="325509" y="25379"/>
                          <a:pt x="453568" y="38078"/>
                          <a:pt x="441926" y="41959"/>
                        </a:cubicBezTo>
                        <a:cubicBezTo>
                          <a:pt x="430284" y="45840"/>
                          <a:pt x="181929" y="73003"/>
                          <a:pt x="206976" y="65242"/>
                        </a:cubicBezTo>
                        <a:cubicBezTo>
                          <a:pt x="232023" y="57481"/>
                          <a:pt x="607379" y="3153"/>
                          <a:pt x="619726" y="385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6" name="フリーフォーム: 図形 155">
                    <a:extLst>
                      <a:ext uri="{FF2B5EF4-FFF2-40B4-BE49-F238E27FC236}">
                        <a16:creationId xmlns:a16="http://schemas.microsoft.com/office/drawing/2014/main" id="{72DBF31B-A785-4096-B376-2468FBC8A668}"/>
                      </a:ext>
                    </a:extLst>
                  </p:cNvPr>
                  <p:cNvSpPr/>
                  <p:nvPr/>
                </p:nvSpPr>
                <p:spPr>
                  <a:xfrm>
                    <a:off x="4847165" y="2148340"/>
                    <a:ext cx="690629" cy="955623"/>
                  </a:xfrm>
                  <a:custGeom>
                    <a:avLst/>
                    <a:gdLst>
                      <a:gd name="connsiteX0" fmla="*/ 2 w 690629"/>
                      <a:gd name="connsiteY0" fmla="*/ 77 h 955623"/>
                      <a:gd name="connsiteX1" fmla="*/ 414868 w 690629"/>
                      <a:gd name="connsiteY1" fmla="*/ 108027 h 955623"/>
                      <a:gd name="connsiteX2" fmla="*/ 535518 w 690629"/>
                      <a:gd name="connsiteY2" fmla="*/ 215977 h 955623"/>
                      <a:gd name="connsiteX3" fmla="*/ 683685 w 690629"/>
                      <a:gd name="connsiteY3" fmla="*/ 762077 h 955623"/>
                      <a:gd name="connsiteX4" fmla="*/ 660402 w 690629"/>
                      <a:gd name="connsiteY4" fmla="*/ 421293 h 955623"/>
                      <a:gd name="connsiteX5" fmla="*/ 607485 w 690629"/>
                      <a:gd name="connsiteY5" fmla="*/ 914477 h 955623"/>
                      <a:gd name="connsiteX6" fmla="*/ 622302 w 690629"/>
                      <a:gd name="connsiteY6" fmla="*/ 622377 h 955623"/>
                      <a:gd name="connsiteX7" fmla="*/ 501652 w 690629"/>
                      <a:gd name="connsiteY7" fmla="*/ 954693 h 955623"/>
                      <a:gd name="connsiteX8" fmla="*/ 577852 w 690629"/>
                      <a:gd name="connsiteY8" fmla="*/ 495377 h 955623"/>
                      <a:gd name="connsiteX9" fmla="*/ 491068 w 690629"/>
                      <a:gd name="connsiteY9" fmla="*/ 290060 h 955623"/>
                      <a:gd name="connsiteX10" fmla="*/ 609602 w 690629"/>
                      <a:gd name="connsiteY10" fmla="*/ 313343 h 955623"/>
                      <a:gd name="connsiteX11" fmla="*/ 408518 w 690629"/>
                      <a:gd name="connsiteY11" fmla="*/ 124960 h 955623"/>
                      <a:gd name="connsiteX12" fmla="*/ 2 w 690629"/>
                      <a:gd name="connsiteY12" fmla="*/ 77 h 95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90629" h="955623">
                        <a:moveTo>
                          <a:pt x="2" y="77"/>
                        </a:moveTo>
                        <a:cubicBezTo>
                          <a:pt x="1060" y="-2745"/>
                          <a:pt x="325615" y="72044"/>
                          <a:pt x="414868" y="108027"/>
                        </a:cubicBezTo>
                        <a:cubicBezTo>
                          <a:pt x="504121" y="144010"/>
                          <a:pt x="490715" y="106969"/>
                          <a:pt x="535518" y="215977"/>
                        </a:cubicBezTo>
                        <a:cubicBezTo>
                          <a:pt x="580321" y="324985"/>
                          <a:pt x="662871" y="727858"/>
                          <a:pt x="683685" y="762077"/>
                        </a:cubicBezTo>
                        <a:cubicBezTo>
                          <a:pt x="704499" y="796296"/>
                          <a:pt x="673102" y="395893"/>
                          <a:pt x="660402" y="421293"/>
                        </a:cubicBezTo>
                        <a:cubicBezTo>
                          <a:pt x="647702" y="446693"/>
                          <a:pt x="613835" y="880963"/>
                          <a:pt x="607485" y="914477"/>
                        </a:cubicBezTo>
                        <a:cubicBezTo>
                          <a:pt x="601135" y="947991"/>
                          <a:pt x="639941" y="615674"/>
                          <a:pt x="622302" y="622377"/>
                        </a:cubicBezTo>
                        <a:cubicBezTo>
                          <a:pt x="604663" y="629080"/>
                          <a:pt x="509060" y="975860"/>
                          <a:pt x="501652" y="954693"/>
                        </a:cubicBezTo>
                        <a:cubicBezTo>
                          <a:pt x="494244" y="933526"/>
                          <a:pt x="579616" y="606149"/>
                          <a:pt x="577852" y="495377"/>
                        </a:cubicBezTo>
                        <a:cubicBezTo>
                          <a:pt x="576088" y="384605"/>
                          <a:pt x="485776" y="320399"/>
                          <a:pt x="491068" y="290060"/>
                        </a:cubicBezTo>
                        <a:cubicBezTo>
                          <a:pt x="496360" y="259721"/>
                          <a:pt x="623360" y="340860"/>
                          <a:pt x="609602" y="313343"/>
                        </a:cubicBezTo>
                        <a:cubicBezTo>
                          <a:pt x="595844" y="285826"/>
                          <a:pt x="507649" y="177524"/>
                          <a:pt x="408518" y="124960"/>
                        </a:cubicBezTo>
                        <a:cubicBezTo>
                          <a:pt x="309387" y="72396"/>
                          <a:pt x="-1056" y="2899"/>
                          <a:pt x="2" y="7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7" name="フリーフォーム: 図形 156">
                    <a:extLst>
                      <a:ext uri="{FF2B5EF4-FFF2-40B4-BE49-F238E27FC236}">
                        <a16:creationId xmlns:a16="http://schemas.microsoft.com/office/drawing/2014/main" id="{2DD1A12F-603F-446A-A784-F9A8D4AA8D14}"/>
                      </a:ext>
                    </a:extLst>
                  </p:cNvPr>
                  <p:cNvSpPr/>
                  <p:nvPr/>
                </p:nvSpPr>
                <p:spPr>
                  <a:xfrm>
                    <a:off x="3310120" y="2247282"/>
                    <a:ext cx="482980" cy="1037086"/>
                  </a:xfrm>
                  <a:custGeom>
                    <a:avLst/>
                    <a:gdLst>
                      <a:gd name="connsiteX0" fmla="*/ 478713 w 482980"/>
                      <a:gd name="connsiteY0" fmla="*/ 4851 h 1037086"/>
                      <a:gd name="connsiteX1" fmla="*/ 341130 w 482980"/>
                      <a:gd name="connsiteY1" fmla="*/ 100101 h 1037086"/>
                      <a:gd name="connsiteX2" fmla="*/ 163330 w 482980"/>
                      <a:gd name="connsiteY2" fmla="*/ 337168 h 1037086"/>
                      <a:gd name="connsiteX3" fmla="*/ 258580 w 482980"/>
                      <a:gd name="connsiteY3" fmla="*/ 191118 h 1037086"/>
                      <a:gd name="connsiteX4" fmla="*/ 72313 w 482980"/>
                      <a:gd name="connsiteY4" fmla="*/ 506501 h 1037086"/>
                      <a:gd name="connsiteX5" fmla="*/ 205663 w 482980"/>
                      <a:gd name="connsiteY5" fmla="*/ 244035 h 1037086"/>
                      <a:gd name="connsiteX6" fmla="*/ 51147 w 482980"/>
                      <a:gd name="connsiteY6" fmla="*/ 699118 h 1037086"/>
                      <a:gd name="connsiteX7" fmla="*/ 140047 w 482980"/>
                      <a:gd name="connsiteY7" fmla="*/ 963701 h 1037086"/>
                      <a:gd name="connsiteX8" fmla="*/ 89247 w 482980"/>
                      <a:gd name="connsiteY8" fmla="*/ 955235 h 1037086"/>
                      <a:gd name="connsiteX9" fmla="*/ 120997 w 482980"/>
                      <a:gd name="connsiteY9" fmla="*/ 1022968 h 1037086"/>
                      <a:gd name="connsiteX10" fmla="*/ 347 w 482980"/>
                      <a:gd name="connsiteY10" fmla="*/ 639851 h 1037086"/>
                      <a:gd name="connsiteX11" fmla="*/ 165447 w 482980"/>
                      <a:gd name="connsiteY11" fmla="*/ 260968 h 1037086"/>
                      <a:gd name="connsiteX12" fmla="*/ 176030 w 482980"/>
                      <a:gd name="connsiteY12" fmla="*/ 237685 h 1037086"/>
                      <a:gd name="connsiteX13" fmla="*/ 478713 w 482980"/>
                      <a:gd name="connsiteY13" fmla="*/ 4851 h 1037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82980" h="1037086">
                        <a:moveTo>
                          <a:pt x="478713" y="4851"/>
                        </a:moveTo>
                        <a:cubicBezTo>
                          <a:pt x="506230" y="-18080"/>
                          <a:pt x="393694" y="44715"/>
                          <a:pt x="341130" y="100101"/>
                        </a:cubicBezTo>
                        <a:cubicBezTo>
                          <a:pt x="288566" y="155487"/>
                          <a:pt x="177088" y="321999"/>
                          <a:pt x="163330" y="337168"/>
                        </a:cubicBezTo>
                        <a:cubicBezTo>
                          <a:pt x="149572" y="352337"/>
                          <a:pt x="273749" y="162896"/>
                          <a:pt x="258580" y="191118"/>
                        </a:cubicBezTo>
                        <a:cubicBezTo>
                          <a:pt x="243411" y="219340"/>
                          <a:pt x="81132" y="497682"/>
                          <a:pt x="72313" y="506501"/>
                        </a:cubicBezTo>
                        <a:cubicBezTo>
                          <a:pt x="63494" y="515320"/>
                          <a:pt x="209191" y="211932"/>
                          <a:pt x="205663" y="244035"/>
                        </a:cubicBezTo>
                        <a:cubicBezTo>
                          <a:pt x="202135" y="276138"/>
                          <a:pt x="62083" y="579174"/>
                          <a:pt x="51147" y="699118"/>
                        </a:cubicBezTo>
                        <a:cubicBezTo>
                          <a:pt x="40211" y="819062"/>
                          <a:pt x="133697" y="921015"/>
                          <a:pt x="140047" y="963701"/>
                        </a:cubicBezTo>
                        <a:cubicBezTo>
                          <a:pt x="146397" y="1006387"/>
                          <a:pt x="92422" y="945357"/>
                          <a:pt x="89247" y="955235"/>
                        </a:cubicBezTo>
                        <a:cubicBezTo>
                          <a:pt x="86072" y="965113"/>
                          <a:pt x="135814" y="1075532"/>
                          <a:pt x="120997" y="1022968"/>
                        </a:cubicBezTo>
                        <a:cubicBezTo>
                          <a:pt x="106180" y="970404"/>
                          <a:pt x="-7061" y="766851"/>
                          <a:pt x="347" y="639851"/>
                        </a:cubicBezTo>
                        <a:cubicBezTo>
                          <a:pt x="7755" y="512851"/>
                          <a:pt x="136167" y="327995"/>
                          <a:pt x="165447" y="260968"/>
                        </a:cubicBezTo>
                        <a:cubicBezTo>
                          <a:pt x="194727" y="193941"/>
                          <a:pt x="124525" y="277902"/>
                          <a:pt x="176030" y="237685"/>
                        </a:cubicBezTo>
                        <a:cubicBezTo>
                          <a:pt x="227535" y="197468"/>
                          <a:pt x="451196" y="27782"/>
                          <a:pt x="478713" y="485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8" name="フリーフォーム: 図形 157">
                    <a:extLst>
                      <a:ext uri="{FF2B5EF4-FFF2-40B4-BE49-F238E27FC236}">
                        <a16:creationId xmlns:a16="http://schemas.microsoft.com/office/drawing/2014/main" id="{C2D80519-FF17-4EF7-AA55-339FF5DEEE05}"/>
                      </a:ext>
                    </a:extLst>
                  </p:cNvPr>
                  <p:cNvSpPr/>
                  <p:nvPr/>
                </p:nvSpPr>
                <p:spPr>
                  <a:xfrm>
                    <a:off x="3415867" y="2565393"/>
                    <a:ext cx="248640" cy="596938"/>
                  </a:xfrm>
                  <a:custGeom>
                    <a:avLst/>
                    <a:gdLst>
                      <a:gd name="connsiteX0" fmla="*/ 248083 w 248640"/>
                      <a:gd name="connsiteY0" fmla="*/ 7 h 596938"/>
                      <a:gd name="connsiteX1" fmla="*/ 97800 w 248640"/>
                      <a:gd name="connsiteY1" fmla="*/ 192624 h 596938"/>
                      <a:gd name="connsiteX2" fmla="*/ 32183 w 248640"/>
                      <a:gd name="connsiteY2" fmla="*/ 590557 h 596938"/>
                      <a:gd name="connsiteX3" fmla="*/ 85100 w 248640"/>
                      <a:gd name="connsiteY3" fmla="*/ 258240 h 596938"/>
                      <a:gd name="connsiteX4" fmla="*/ 4666 w 248640"/>
                      <a:gd name="connsiteY4" fmla="*/ 596907 h 596938"/>
                      <a:gd name="connsiteX5" fmla="*/ 8900 w 248640"/>
                      <a:gd name="connsiteY5" fmla="*/ 279407 h 596938"/>
                      <a:gd name="connsiteX6" fmla="*/ 2550 w 248640"/>
                      <a:gd name="connsiteY6" fmla="*/ 414874 h 596938"/>
                      <a:gd name="connsiteX7" fmla="*/ 38533 w 248640"/>
                      <a:gd name="connsiteY7" fmla="*/ 186274 h 596938"/>
                      <a:gd name="connsiteX8" fmla="*/ 248083 w 248640"/>
                      <a:gd name="connsiteY8" fmla="*/ 7 h 596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8640" h="596938">
                        <a:moveTo>
                          <a:pt x="248083" y="7"/>
                        </a:moveTo>
                        <a:cubicBezTo>
                          <a:pt x="257961" y="1065"/>
                          <a:pt x="133783" y="94199"/>
                          <a:pt x="97800" y="192624"/>
                        </a:cubicBezTo>
                        <a:cubicBezTo>
                          <a:pt x="61817" y="291049"/>
                          <a:pt x="34300" y="579621"/>
                          <a:pt x="32183" y="590557"/>
                        </a:cubicBezTo>
                        <a:cubicBezTo>
                          <a:pt x="30066" y="601493"/>
                          <a:pt x="89686" y="257182"/>
                          <a:pt x="85100" y="258240"/>
                        </a:cubicBezTo>
                        <a:cubicBezTo>
                          <a:pt x="80514" y="259298"/>
                          <a:pt x="17366" y="593379"/>
                          <a:pt x="4666" y="596907"/>
                        </a:cubicBezTo>
                        <a:cubicBezTo>
                          <a:pt x="-8034" y="600435"/>
                          <a:pt x="9253" y="309746"/>
                          <a:pt x="8900" y="279407"/>
                        </a:cubicBezTo>
                        <a:cubicBezTo>
                          <a:pt x="8547" y="249068"/>
                          <a:pt x="-2389" y="430396"/>
                          <a:pt x="2550" y="414874"/>
                        </a:cubicBezTo>
                        <a:cubicBezTo>
                          <a:pt x="7489" y="399352"/>
                          <a:pt x="-1331" y="255771"/>
                          <a:pt x="38533" y="186274"/>
                        </a:cubicBezTo>
                        <a:cubicBezTo>
                          <a:pt x="78397" y="116777"/>
                          <a:pt x="238205" y="-1051"/>
                          <a:pt x="248083" y="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9" name="フリーフォーム: 図形 158">
                    <a:extLst>
                      <a:ext uri="{FF2B5EF4-FFF2-40B4-BE49-F238E27FC236}">
                        <a16:creationId xmlns:a16="http://schemas.microsoft.com/office/drawing/2014/main" id="{EE47D477-B844-46DB-9CE2-FD101EC0CD39}"/>
                      </a:ext>
                    </a:extLst>
                  </p:cNvPr>
                  <p:cNvSpPr/>
                  <p:nvPr/>
                </p:nvSpPr>
                <p:spPr>
                  <a:xfrm>
                    <a:off x="3462561" y="2878552"/>
                    <a:ext cx="119407" cy="555591"/>
                  </a:xfrm>
                  <a:custGeom>
                    <a:avLst/>
                    <a:gdLst>
                      <a:gd name="connsiteX0" fmla="*/ 118839 w 119407"/>
                      <a:gd name="connsiteY0" fmla="*/ 2231 h 555591"/>
                      <a:gd name="connsiteX1" fmla="*/ 63806 w 119407"/>
                      <a:gd name="connsiteY1" fmla="*/ 82665 h 555591"/>
                      <a:gd name="connsiteX2" fmla="*/ 42639 w 119407"/>
                      <a:gd name="connsiteY2" fmla="*/ 434031 h 555591"/>
                      <a:gd name="connsiteX3" fmla="*/ 36289 w 119407"/>
                      <a:gd name="connsiteY3" fmla="*/ 129231 h 555591"/>
                      <a:gd name="connsiteX4" fmla="*/ 74389 w 119407"/>
                      <a:gd name="connsiteY4" fmla="*/ 554681 h 555591"/>
                      <a:gd name="connsiteX5" fmla="*/ 2422 w 119407"/>
                      <a:gd name="connsiteY5" fmla="*/ 239298 h 555591"/>
                      <a:gd name="connsiteX6" fmla="*/ 25706 w 119407"/>
                      <a:gd name="connsiteY6" fmla="*/ 137698 h 555591"/>
                      <a:gd name="connsiteX7" fmla="*/ 118839 w 119407"/>
                      <a:gd name="connsiteY7" fmla="*/ 2231 h 555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9407" h="555591">
                        <a:moveTo>
                          <a:pt x="118839" y="2231"/>
                        </a:moveTo>
                        <a:cubicBezTo>
                          <a:pt x="125189" y="-6941"/>
                          <a:pt x="76506" y="10698"/>
                          <a:pt x="63806" y="82665"/>
                        </a:cubicBezTo>
                        <a:cubicBezTo>
                          <a:pt x="51106" y="154632"/>
                          <a:pt x="47225" y="426270"/>
                          <a:pt x="42639" y="434031"/>
                        </a:cubicBezTo>
                        <a:cubicBezTo>
                          <a:pt x="38053" y="441792"/>
                          <a:pt x="30997" y="109123"/>
                          <a:pt x="36289" y="129231"/>
                        </a:cubicBezTo>
                        <a:cubicBezTo>
                          <a:pt x="41581" y="149339"/>
                          <a:pt x="80033" y="536337"/>
                          <a:pt x="74389" y="554681"/>
                        </a:cubicBezTo>
                        <a:cubicBezTo>
                          <a:pt x="68744" y="573026"/>
                          <a:pt x="10536" y="308795"/>
                          <a:pt x="2422" y="239298"/>
                        </a:cubicBezTo>
                        <a:cubicBezTo>
                          <a:pt x="-5692" y="169801"/>
                          <a:pt x="7714" y="173328"/>
                          <a:pt x="25706" y="137698"/>
                        </a:cubicBezTo>
                        <a:cubicBezTo>
                          <a:pt x="43698" y="102068"/>
                          <a:pt x="112489" y="11403"/>
                          <a:pt x="118839" y="22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0" name="フリーフォーム: 図形 159">
                    <a:extLst>
                      <a:ext uri="{FF2B5EF4-FFF2-40B4-BE49-F238E27FC236}">
                        <a16:creationId xmlns:a16="http://schemas.microsoft.com/office/drawing/2014/main" id="{88F530A7-B97F-4623-B36A-2F821DC1858C}"/>
                      </a:ext>
                    </a:extLst>
                  </p:cNvPr>
                  <p:cNvSpPr/>
                  <p:nvPr/>
                </p:nvSpPr>
                <p:spPr>
                  <a:xfrm>
                    <a:off x="5526403" y="2747838"/>
                    <a:ext cx="411153" cy="566944"/>
                  </a:xfrm>
                  <a:custGeom>
                    <a:avLst/>
                    <a:gdLst>
                      <a:gd name="connsiteX0" fmla="*/ 1272 w 411153"/>
                      <a:gd name="connsiteY0" fmla="*/ 3300 h 566944"/>
                      <a:gd name="connsiteX1" fmla="*/ 213997 w 411153"/>
                      <a:gd name="connsiteY1" fmla="*/ 66800 h 566944"/>
                      <a:gd name="connsiteX2" fmla="*/ 410847 w 411153"/>
                      <a:gd name="connsiteY2" fmla="*/ 220787 h 566944"/>
                      <a:gd name="connsiteX3" fmla="*/ 261622 w 411153"/>
                      <a:gd name="connsiteY3" fmla="*/ 530350 h 566944"/>
                      <a:gd name="connsiteX4" fmla="*/ 361635 w 411153"/>
                      <a:gd name="connsiteY4" fmla="*/ 316037 h 566944"/>
                      <a:gd name="connsiteX5" fmla="*/ 158435 w 411153"/>
                      <a:gd name="connsiteY5" fmla="*/ 566862 h 566944"/>
                      <a:gd name="connsiteX6" fmla="*/ 309247 w 411153"/>
                      <a:gd name="connsiteY6" fmla="*/ 284287 h 566944"/>
                      <a:gd name="connsiteX7" fmla="*/ 233047 w 411153"/>
                      <a:gd name="connsiteY7" fmla="*/ 476375 h 566944"/>
                      <a:gd name="connsiteX8" fmla="*/ 312422 w 411153"/>
                      <a:gd name="connsiteY8" fmla="*/ 266825 h 566944"/>
                      <a:gd name="connsiteX9" fmla="*/ 155260 w 411153"/>
                      <a:gd name="connsiteY9" fmla="*/ 166812 h 566944"/>
                      <a:gd name="connsiteX10" fmla="*/ 317185 w 411153"/>
                      <a:gd name="connsiteY10" fmla="*/ 160462 h 566944"/>
                      <a:gd name="connsiteX11" fmla="*/ 1272 w 411153"/>
                      <a:gd name="connsiteY11" fmla="*/ 3300 h 56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11153" h="566944">
                        <a:moveTo>
                          <a:pt x="1272" y="3300"/>
                        </a:moveTo>
                        <a:cubicBezTo>
                          <a:pt x="-15926" y="-12310"/>
                          <a:pt x="145735" y="30552"/>
                          <a:pt x="213997" y="66800"/>
                        </a:cubicBezTo>
                        <a:cubicBezTo>
                          <a:pt x="282259" y="103048"/>
                          <a:pt x="402910" y="143529"/>
                          <a:pt x="410847" y="220787"/>
                        </a:cubicBezTo>
                        <a:cubicBezTo>
                          <a:pt x="418784" y="298045"/>
                          <a:pt x="269824" y="514475"/>
                          <a:pt x="261622" y="530350"/>
                        </a:cubicBezTo>
                        <a:cubicBezTo>
                          <a:pt x="253420" y="546225"/>
                          <a:pt x="378833" y="309952"/>
                          <a:pt x="361635" y="316037"/>
                        </a:cubicBezTo>
                        <a:cubicBezTo>
                          <a:pt x="344437" y="322122"/>
                          <a:pt x="167166" y="572154"/>
                          <a:pt x="158435" y="566862"/>
                        </a:cubicBezTo>
                        <a:cubicBezTo>
                          <a:pt x="149704" y="561570"/>
                          <a:pt x="296812" y="299368"/>
                          <a:pt x="309247" y="284287"/>
                        </a:cubicBezTo>
                        <a:cubicBezTo>
                          <a:pt x="321682" y="269206"/>
                          <a:pt x="232518" y="479285"/>
                          <a:pt x="233047" y="476375"/>
                        </a:cubicBezTo>
                        <a:cubicBezTo>
                          <a:pt x="233576" y="473465"/>
                          <a:pt x="325386" y="318419"/>
                          <a:pt x="312422" y="266825"/>
                        </a:cubicBezTo>
                        <a:cubicBezTo>
                          <a:pt x="299458" y="215231"/>
                          <a:pt x="154466" y="184539"/>
                          <a:pt x="155260" y="166812"/>
                        </a:cubicBezTo>
                        <a:cubicBezTo>
                          <a:pt x="156054" y="149085"/>
                          <a:pt x="338087" y="188243"/>
                          <a:pt x="317185" y="160462"/>
                        </a:cubicBezTo>
                        <a:cubicBezTo>
                          <a:pt x="296283" y="132681"/>
                          <a:pt x="18470" y="18910"/>
                          <a:pt x="1272" y="330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1" name="フリーフォーム: 図形 160">
                    <a:extLst>
                      <a:ext uri="{FF2B5EF4-FFF2-40B4-BE49-F238E27FC236}">
                        <a16:creationId xmlns:a16="http://schemas.microsoft.com/office/drawing/2014/main" id="{F394970D-B968-4957-8A22-BC598D771C12}"/>
                      </a:ext>
                    </a:extLst>
                  </p:cNvPr>
                  <p:cNvSpPr/>
                  <p:nvPr/>
                </p:nvSpPr>
                <p:spPr>
                  <a:xfrm>
                    <a:off x="5449854" y="2827311"/>
                    <a:ext cx="343088" cy="238339"/>
                  </a:xfrm>
                  <a:custGeom>
                    <a:avLst/>
                    <a:gdLst>
                      <a:gd name="connsiteX0" fmla="*/ 161959 w 343088"/>
                      <a:gd name="connsiteY0" fmla="*/ 27 h 238339"/>
                      <a:gd name="connsiteX1" fmla="*/ 34 w 343088"/>
                      <a:gd name="connsiteY1" fmla="*/ 158777 h 238339"/>
                      <a:gd name="connsiteX2" fmla="*/ 149259 w 343088"/>
                      <a:gd name="connsiteY2" fmla="*/ 176239 h 238339"/>
                      <a:gd name="connsiteX3" fmla="*/ 341346 w 343088"/>
                      <a:gd name="connsiteY3" fmla="*/ 238152 h 238339"/>
                      <a:gd name="connsiteX4" fmla="*/ 30196 w 343088"/>
                      <a:gd name="connsiteY4" fmla="*/ 154014 h 238339"/>
                      <a:gd name="connsiteX5" fmla="*/ 258796 w 343088"/>
                      <a:gd name="connsiteY5" fmla="*/ 188939 h 238339"/>
                      <a:gd name="connsiteX6" fmla="*/ 44484 w 343088"/>
                      <a:gd name="connsiteY6" fmla="*/ 146077 h 238339"/>
                      <a:gd name="connsiteX7" fmla="*/ 161959 w 343088"/>
                      <a:gd name="connsiteY7" fmla="*/ 27 h 238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3088" h="238339">
                        <a:moveTo>
                          <a:pt x="161959" y="27"/>
                        </a:moveTo>
                        <a:cubicBezTo>
                          <a:pt x="154551" y="2144"/>
                          <a:pt x="2151" y="129408"/>
                          <a:pt x="34" y="158777"/>
                        </a:cubicBezTo>
                        <a:cubicBezTo>
                          <a:pt x="-2083" y="188146"/>
                          <a:pt x="92374" y="163010"/>
                          <a:pt x="149259" y="176239"/>
                        </a:cubicBezTo>
                        <a:cubicBezTo>
                          <a:pt x="206144" y="189468"/>
                          <a:pt x="361190" y="241856"/>
                          <a:pt x="341346" y="238152"/>
                        </a:cubicBezTo>
                        <a:cubicBezTo>
                          <a:pt x="321502" y="234448"/>
                          <a:pt x="43954" y="162216"/>
                          <a:pt x="30196" y="154014"/>
                        </a:cubicBezTo>
                        <a:cubicBezTo>
                          <a:pt x="16438" y="145812"/>
                          <a:pt x="256415" y="190262"/>
                          <a:pt x="258796" y="188939"/>
                        </a:cubicBezTo>
                        <a:cubicBezTo>
                          <a:pt x="261177" y="187616"/>
                          <a:pt x="63005" y="175446"/>
                          <a:pt x="44484" y="146077"/>
                        </a:cubicBezTo>
                        <a:cubicBezTo>
                          <a:pt x="25963" y="116708"/>
                          <a:pt x="169367" y="-2090"/>
                          <a:pt x="161959" y="2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2" name="フリーフォーム: 図形 161">
                    <a:extLst>
                      <a:ext uri="{FF2B5EF4-FFF2-40B4-BE49-F238E27FC236}">
                        <a16:creationId xmlns:a16="http://schemas.microsoft.com/office/drawing/2014/main" id="{A4F4CF7B-B506-4431-9B65-FCA5B74AB409}"/>
                      </a:ext>
                    </a:extLst>
                  </p:cNvPr>
                  <p:cNvSpPr/>
                  <p:nvPr/>
                </p:nvSpPr>
                <p:spPr>
                  <a:xfrm>
                    <a:off x="5262949" y="3494063"/>
                    <a:ext cx="386850" cy="524372"/>
                  </a:xfrm>
                  <a:custGeom>
                    <a:avLst/>
                    <a:gdLst>
                      <a:gd name="connsiteX0" fmla="*/ 350451 w 386850"/>
                      <a:gd name="connsiteY0" fmla="*/ 25 h 524372"/>
                      <a:gd name="connsiteX1" fmla="*/ 374264 w 386850"/>
                      <a:gd name="connsiteY1" fmla="*/ 209575 h 524372"/>
                      <a:gd name="connsiteX2" fmla="*/ 125026 w 386850"/>
                      <a:gd name="connsiteY2" fmla="*/ 522312 h 524372"/>
                      <a:gd name="connsiteX3" fmla="*/ 264726 w 386850"/>
                      <a:gd name="connsiteY3" fmla="*/ 252437 h 524372"/>
                      <a:gd name="connsiteX4" fmla="*/ 4376 w 386850"/>
                      <a:gd name="connsiteY4" fmla="*/ 523900 h 524372"/>
                      <a:gd name="connsiteX5" fmla="*/ 98039 w 386850"/>
                      <a:gd name="connsiteY5" fmla="*/ 320700 h 524372"/>
                      <a:gd name="connsiteX6" fmla="*/ 53589 w 386850"/>
                      <a:gd name="connsiteY6" fmla="*/ 423887 h 524372"/>
                      <a:gd name="connsiteX7" fmla="*/ 59939 w 386850"/>
                      <a:gd name="connsiteY7" fmla="*/ 433412 h 524372"/>
                      <a:gd name="connsiteX8" fmla="*/ 91689 w 386850"/>
                      <a:gd name="connsiteY8" fmla="*/ 396900 h 524372"/>
                      <a:gd name="connsiteX9" fmla="*/ 279014 w 386850"/>
                      <a:gd name="connsiteY9" fmla="*/ 217512 h 524372"/>
                      <a:gd name="connsiteX10" fmla="*/ 237739 w 386850"/>
                      <a:gd name="connsiteY10" fmla="*/ 417537 h 524372"/>
                      <a:gd name="connsiteX11" fmla="*/ 355214 w 386850"/>
                      <a:gd name="connsiteY11" fmla="*/ 196875 h 524372"/>
                      <a:gd name="connsiteX12" fmla="*/ 350451 w 386850"/>
                      <a:gd name="connsiteY12" fmla="*/ 25 h 52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86850" h="524372">
                        <a:moveTo>
                          <a:pt x="350451" y="25"/>
                        </a:moveTo>
                        <a:cubicBezTo>
                          <a:pt x="353626" y="2142"/>
                          <a:pt x="411835" y="122527"/>
                          <a:pt x="374264" y="209575"/>
                        </a:cubicBezTo>
                        <a:cubicBezTo>
                          <a:pt x="336693" y="296623"/>
                          <a:pt x="143282" y="515168"/>
                          <a:pt x="125026" y="522312"/>
                        </a:cubicBezTo>
                        <a:cubicBezTo>
                          <a:pt x="106770" y="529456"/>
                          <a:pt x="284834" y="252172"/>
                          <a:pt x="264726" y="252437"/>
                        </a:cubicBezTo>
                        <a:cubicBezTo>
                          <a:pt x="244618" y="252702"/>
                          <a:pt x="32157" y="512523"/>
                          <a:pt x="4376" y="523900"/>
                        </a:cubicBezTo>
                        <a:cubicBezTo>
                          <a:pt x="-23405" y="535277"/>
                          <a:pt x="89837" y="337369"/>
                          <a:pt x="98039" y="320700"/>
                        </a:cubicBezTo>
                        <a:cubicBezTo>
                          <a:pt x="106241" y="304031"/>
                          <a:pt x="59939" y="405102"/>
                          <a:pt x="53589" y="423887"/>
                        </a:cubicBezTo>
                        <a:cubicBezTo>
                          <a:pt x="47239" y="442672"/>
                          <a:pt x="53589" y="437910"/>
                          <a:pt x="59939" y="433412"/>
                        </a:cubicBezTo>
                        <a:cubicBezTo>
                          <a:pt x="66289" y="428914"/>
                          <a:pt x="55177" y="432883"/>
                          <a:pt x="91689" y="396900"/>
                        </a:cubicBezTo>
                        <a:cubicBezTo>
                          <a:pt x="128201" y="360917"/>
                          <a:pt x="254672" y="214073"/>
                          <a:pt x="279014" y="217512"/>
                        </a:cubicBezTo>
                        <a:cubicBezTo>
                          <a:pt x="303356" y="220951"/>
                          <a:pt x="225039" y="420976"/>
                          <a:pt x="237739" y="417537"/>
                        </a:cubicBezTo>
                        <a:cubicBezTo>
                          <a:pt x="250439" y="414098"/>
                          <a:pt x="333783" y="263021"/>
                          <a:pt x="355214" y="196875"/>
                        </a:cubicBezTo>
                        <a:cubicBezTo>
                          <a:pt x="376645" y="130729"/>
                          <a:pt x="347276" y="-2092"/>
                          <a:pt x="350451" y="2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3" name="フリーフォーム: 図形 162">
                    <a:extLst>
                      <a:ext uri="{FF2B5EF4-FFF2-40B4-BE49-F238E27FC236}">
                        <a16:creationId xmlns:a16="http://schemas.microsoft.com/office/drawing/2014/main" id="{04965475-748E-4921-A704-2A4DEEEE4950}"/>
                      </a:ext>
                    </a:extLst>
                  </p:cNvPr>
                  <p:cNvSpPr/>
                  <p:nvPr/>
                </p:nvSpPr>
                <p:spPr>
                  <a:xfrm>
                    <a:off x="5281241" y="3668399"/>
                    <a:ext cx="43096" cy="606653"/>
                  </a:xfrm>
                  <a:custGeom>
                    <a:avLst/>
                    <a:gdLst>
                      <a:gd name="connsiteX0" fmla="*/ 21009 w 43096"/>
                      <a:gd name="connsiteY0" fmla="*/ 314 h 606653"/>
                      <a:gd name="connsiteX1" fmla="*/ 372 w 43096"/>
                      <a:gd name="connsiteY1" fmla="*/ 147951 h 606653"/>
                      <a:gd name="connsiteX2" fmla="*/ 41647 w 43096"/>
                      <a:gd name="connsiteY2" fmla="*/ 582926 h 606653"/>
                      <a:gd name="connsiteX3" fmla="*/ 32122 w 43096"/>
                      <a:gd name="connsiteY3" fmla="*/ 509901 h 606653"/>
                      <a:gd name="connsiteX4" fmla="*/ 16247 w 43096"/>
                      <a:gd name="connsiteY4" fmla="*/ 178114 h 606653"/>
                      <a:gd name="connsiteX5" fmla="*/ 21009 w 43096"/>
                      <a:gd name="connsiteY5" fmla="*/ 314 h 606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096" h="606653">
                        <a:moveTo>
                          <a:pt x="21009" y="314"/>
                        </a:moveTo>
                        <a:cubicBezTo>
                          <a:pt x="18363" y="-4713"/>
                          <a:pt x="-3068" y="50849"/>
                          <a:pt x="372" y="147951"/>
                        </a:cubicBezTo>
                        <a:cubicBezTo>
                          <a:pt x="3812" y="245053"/>
                          <a:pt x="36355" y="522601"/>
                          <a:pt x="41647" y="582926"/>
                        </a:cubicBezTo>
                        <a:cubicBezTo>
                          <a:pt x="46939" y="643251"/>
                          <a:pt x="36355" y="577370"/>
                          <a:pt x="32122" y="509901"/>
                        </a:cubicBezTo>
                        <a:cubicBezTo>
                          <a:pt x="27889" y="442432"/>
                          <a:pt x="17834" y="261458"/>
                          <a:pt x="16247" y="178114"/>
                        </a:cubicBezTo>
                        <a:cubicBezTo>
                          <a:pt x="14659" y="94770"/>
                          <a:pt x="23655" y="5341"/>
                          <a:pt x="21009" y="3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4" name="フリーフォーム: 図形 163">
                    <a:extLst>
                      <a:ext uri="{FF2B5EF4-FFF2-40B4-BE49-F238E27FC236}">
                        <a16:creationId xmlns:a16="http://schemas.microsoft.com/office/drawing/2014/main" id="{9B4D4364-D824-4C02-BD23-471059978507}"/>
                      </a:ext>
                    </a:extLst>
                  </p:cNvPr>
                  <p:cNvSpPr/>
                  <p:nvPr/>
                </p:nvSpPr>
                <p:spPr>
                  <a:xfrm>
                    <a:off x="1542125" y="3962371"/>
                    <a:ext cx="2223147" cy="639530"/>
                  </a:xfrm>
                  <a:custGeom>
                    <a:avLst/>
                    <a:gdLst>
                      <a:gd name="connsiteX0" fmla="*/ 2213900 w 2223147"/>
                      <a:gd name="connsiteY0" fmla="*/ 29 h 639530"/>
                      <a:gd name="connsiteX1" fmla="*/ 1518575 w 2223147"/>
                      <a:gd name="connsiteY1" fmla="*/ 92104 h 639530"/>
                      <a:gd name="connsiteX2" fmla="*/ 1093125 w 2223147"/>
                      <a:gd name="connsiteY2" fmla="*/ 327054 h 639530"/>
                      <a:gd name="connsiteX3" fmla="*/ 1778925 w 2223147"/>
                      <a:gd name="connsiteY3" fmla="*/ 66704 h 639530"/>
                      <a:gd name="connsiteX4" fmla="*/ 1220125 w 2223147"/>
                      <a:gd name="connsiteY4" fmla="*/ 254029 h 639530"/>
                      <a:gd name="connsiteX5" fmla="*/ 1699550 w 2223147"/>
                      <a:gd name="connsiteY5" fmla="*/ 88929 h 639530"/>
                      <a:gd name="connsiteX6" fmla="*/ 550200 w 2223147"/>
                      <a:gd name="connsiteY6" fmla="*/ 508029 h 639530"/>
                      <a:gd name="connsiteX7" fmla="*/ 1099475 w 2223147"/>
                      <a:gd name="connsiteY7" fmla="*/ 361979 h 639530"/>
                      <a:gd name="connsiteX8" fmla="*/ 4100 w 2223147"/>
                      <a:gd name="connsiteY8" fmla="*/ 638204 h 639530"/>
                      <a:gd name="connsiteX9" fmla="*/ 1572550 w 2223147"/>
                      <a:gd name="connsiteY9" fmla="*/ 225454 h 639530"/>
                      <a:gd name="connsiteX10" fmla="*/ 1289975 w 2223147"/>
                      <a:gd name="connsiteY10" fmla="*/ 365154 h 639530"/>
                      <a:gd name="connsiteX11" fmla="*/ 1877350 w 2223147"/>
                      <a:gd name="connsiteY11" fmla="*/ 85754 h 639530"/>
                      <a:gd name="connsiteX12" fmla="*/ 2213900 w 2223147"/>
                      <a:gd name="connsiteY12" fmla="*/ 29 h 639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23147" h="639530">
                        <a:moveTo>
                          <a:pt x="2213900" y="29"/>
                        </a:moveTo>
                        <a:cubicBezTo>
                          <a:pt x="2154104" y="1087"/>
                          <a:pt x="1705371" y="37600"/>
                          <a:pt x="1518575" y="92104"/>
                        </a:cubicBezTo>
                        <a:cubicBezTo>
                          <a:pt x="1331779" y="146608"/>
                          <a:pt x="1049733" y="331287"/>
                          <a:pt x="1093125" y="327054"/>
                        </a:cubicBezTo>
                        <a:cubicBezTo>
                          <a:pt x="1136517" y="322821"/>
                          <a:pt x="1757758" y="78875"/>
                          <a:pt x="1778925" y="66704"/>
                        </a:cubicBezTo>
                        <a:cubicBezTo>
                          <a:pt x="1800092" y="54533"/>
                          <a:pt x="1233354" y="250325"/>
                          <a:pt x="1220125" y="254029"/>
                        </a:cubicBezTo>
                        <a:cubicBezTo>
                          <a:pt x="1206896" y="257733"/>
                          <a:pt x="1811204" y="46596"/>
                          <a:pt x="1699550" y="88929"/>
                        </a:cubicBezTo>
                        <a:cubicBezTo>
                          <a:pt x="1587896" y="131262"/>
                          <a:pt x="650212" y="462521"/>
                          <a:pt x="550200" y="508029"/>
                        </a:cubicBezTo>
                        <a:cubicBezTo>
                          <a:pt x="450187" y="553537"/>
                          <a:pt x="1190492" y="340283"/>
                          <a:pt x="1099475" y="361979"/>
                        </a:cubicBezTo>
                        <a:cubicBezTo>
                          <a:pt x="1008458" y="383675"/>
                          <a:pt x="-74746" y="660958"/>
                          <a:pt x="4100" y="638204"/>
                        </a:cubicBezTo>
                        <a:cubicBezTo>
                          <a:pt x="82946" y="615450"/>
                          <a:pt x="1358237" y="270962"/>
                          <a:pt x="1572550" y="225454"/>
                        </a:cubicBezTo>
                        <a:cubicBezTo>
                          <a:pt x="1786862" y="179946"/>
                          <a:pt x="1239175" y="388437"/>
                          <a:pt x="1289975" y="365154"/>
                        </a:cubicBezTo>
                        <a:cubicBezTo>
                          <a:pt x="1340775" y="341871"/>
                          <a:pt x="1724950" y="145021"/>
                          <a:pt x="1877350" y="85754"/>
                        </a:cubicBezTo>
                        <a:cubicBezTo>
                          <a:pt x="2029750" y="26487"/>
                          <a:pt x="2273696" y="-1029"/>
                          <a:pt x="2213900" y="2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5" name="フリーフォーム: 図形 164">
                    <a:extLst>
                      <a:ext uri="{FF2B5EF4-FFF2-40B4-BE49-F238E27FC236}">
                        <a16:creationId xmlns:a16="http://schemas.microsoft.com/office/drawing/2014/main" id="{C2109E8B-8308-4A3C-ACF3-71C599CECE39}"/>
                      </a:ext>
                    </a:extLst>
                  </p:cNvPr>
                  <p:cNvSpPr/>
                  <p:nvPr/>
                </p:nvSpPr>
                <p:spPr>
                  <a:xfrm>
                    <a:off x="1577482" y="4058176"/>
                    <a:ext cx="2087790" cy="1098162"/>
                  </a:xfrm>
                  <a:custGeom>
                    <a:avLst/>
                    <a:gdLst>
                      <a:gd name="connsiteX0" fmla="*/ 2086468 w 2087790"/>
                      <a:gd name="connsiteY0" fmla="*/ 2649 h 1098162"/>
                      <a:gd name="connsiteX1" fmla="*/ 1445118 w 2087790"/>
                      <a:gd name="connsiteY1" fmla="*/ 269349 h 1098162"/>
                      <a:gd name="connsiteX2" fmla="*/ 813293 w 2087790"/>
                      <a:gd name="connsiteY2" fmla="*/ 891649 h 1098162"/>
                      <a:gd name="connsiteX3" fmla="*/ 1372093 w 2087790"/>
                      <a:gd name="connsiteY3" fmla="*/ 316974 h 1098162"/>
                      <a:gd name="connsiteX4" fmla="*/ 524368 w 2087790"/>
                      <a:gd name="connsiteY4" fmla="*/ 897999 h 1098162"/>
                      <a:gd name="connsiteX5" fmla="*/ 1314943 w 2087790"/>
                      <a:gd name="connsiteY5" fmla="*/ 323324 h 1098162"/>
                      <a:gd name="connsiteX6" fmla="*/ 493 w 2087790"/>
                      <a:gd name="connsiteY6" fmla="*/ 1098024 h 1098162"/>
                      <a:gd name="connsiteX7" fmla="*/ 1156193 w 2087790"/>
                      <a:gd name="connsiteY7" fmla="*/ 389999 h 1098162"/>
                      <a:gd name="connsiteX8" fmla="*/ 822818 w 2087790"/>
                      <a:gd name="connsiteY8" fmla="*/ 758299 h 1098162"/>
                      <a:gd name="connsiteX9" fmla="*/ 1432418 w 2087790"/>
                      <a:gd name="connsiteY9" fmla="*/ 228074 h 1098162"/>
                      <a:gd name="connsiteX10" fmla="*/ 1607043 w 2087790"/>
                      <a:gd name="connsiteY10" fmla="*/ 139174 h 1098162"/>
                      <a:gd name="connsiteX11" fmla="*/ 2086468 w 2087790"/>
                      <a:gd name="connsiteY11" fmla="*/ 2649 h 1098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87790" h="1098162">
                        <a:moveTo>
                          <a:pt x="2086468" y="2649"/>
                        </a:moveTo>
                        <a:cubicBezTo>
                          <a:pt x="2059481" y="24345"/>
                          <a:pt x="1657314" y="121182"/>
                          <a:pt x="1445118" y="269349"/>
                        </a:cubicBezTo>
                        <a:cubicBezTo>
                          <a:pt x="1232922" y="417516"/>
                          <a:pt x="825464" y="883712"/>
                          <a:pt x="813293" y="891649"/>
                        </a:cubicBezTo>
                        <a:cubicBezTo>
                          <a:pt x="801122" y="899586"/>
                          <a:pt x="1420247" y="315916"/>
                          <a:pt x="1372093" y="316974"/>
                        </a:cubicBezTo>
                        <a:cubicBezTo>
                          <a:pt x="1323939" y="318032"/>
                          <a:pt x="533893" y="896941"/>
                          <a:pt x="524368" y="897999"/>
                        </a:cubicBezTo>
                        <a:cubicBezTo>
                          <a:pt x="514843" y="899057"/>
                          <a:pt x="1402255" y="289987"/>
                          <a:pt x="1314943" y="323324"/>
                        </a:cubicBezTo>
                        <a:cubicBezTo>
                          <a:pt x="1227630" y="356662"/>
                          <a:pt x="26951" y="1086912"/>
                          <a:pt x="493" y="1098024"/>
                        </a:cubicBezTo>
                        <a:cubicBezTo>
                          <a:pt x="-25965" y="1109137"/>
                          <a:pt x="1019139" y="446620"/>
                          <a:pt x="1156193" y="389999"/>
                        </a:cubicBezTo>
                        <a:cubicBezTo>
                          <a:pt x="1293247" y="333378"/>
                          <a:pt x="776780" y="785287"/>
                          <a:pt x="822818" y="758299"/>
                        </a:cubicBezTo>
                        <a:cubicBezTo>
                          <a:pt x="868856" y="731311"/>
                          <a:pt x="1301714" y="331261"/>
                          <a:pt x="1432418" y="228074"/>
                        </a:cubicBezTo>
                        <a:cubicBezTo>
                          <a:pt x="1563122" y="124887"/>
                          <a:pt x="1494331" y="179920"/>
                          <a:pt x="1607043" y="139174"/>
                        </a:cubicBezTo>
                        <a:cubicBezTo>
                          <a:pt x="1719755" y="98428"/>
                          <a:pt x="2113455" y="-19047"/>
                          <a:pt x="2086468" y="264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6" name="フリーフォーム: 図形 165">
                    <a:extLst>
                      <a:ext uri="{FF2B5EF4-FFF2-40B4-BE49-F238E27FC236}">
                        <a16:creationId xmlns:a16="http://schemas.microsoft.com/office/drawing/2014/main" id="{B2FDE5D4-8074-4A56-97F4-8CD3A70ABACD}"/>
                      </a:ext>
                    </a:extLst>
                  </p:cNvPr>
                  <p:cNvSpPr/>
                  <p:nvPr/>
                </p:nvSpPr>
                <p:spPr>
                  <a:xfrm>
                    <a:off x="2769427" y="4043112"/>
                    <a:ext cx="1021110" cy="715190"/>
                  </a:xfrm>
                  <a:custGeom>
                    <a:avLst/>
                    <a:gdLst>
                      <a:gd name="connsiteX0" fmla="*/ 1011998 w 1021110"/>
                      <a:gd name="connsiteY0" fmla="*/ 1838 h 715190"/>
                      <a:gd name="connsiteX1" fmla="*/ 577023 w 1021110"/>
                      <a:gd name="connsiteY1" fmla="*/ 233613 h 715190"/>
                      <a:gd name="connsiteX2" fmla="*/ 291273 w 1021110"/>
                      <a:gd name="connsiteY2" fmla="*/ 471738 h 715190"/>
                      <a:gd name="connsiteX3" fmla="*/ 551623 w 1021110"/>
                      <a:gd name="connsiteY3" fmla="*/ 189163 h 715190"/>
                      <a:gd name="connsiteX4" fmla="*/ 2348 w 1021110"/>
                      <a:gd name="connsiteY4" fmla="*/ 649538 h 715190"/>
                      <a:gd name="connsiteX5" fmla="*/ 805623 w 1021110"/>
                      <a:gd name="connsiteY5" fmla="*/ 185988 h 715190"/>
                      <a:gd name="connsiteX6" fmla="*/ 611948 w 1021110"/>
                      <a:gd name="connsiteY6" fmla="*/ 535238 h 715190"/>
                      <a:gd name="connsiteX7" fmla="*/ 900873 w 1021110"/>
                      <a:gd name="connsiteY7" fmla="*/ 236788 h 715190"/>
                      <a:gd name="connsiteX8" fmla="*/ 640523 w 1021110"/>
                      <a:gd name="connsiteY8" fmla="*/ 713038 h 715190"/>
                      <a:gd name="connsiteX9" fmla="*/ 913573 w 1021110"/>
                      <a:gd name="connsiteY9" fmla="*/ 417763 h 715190"/>
                      <a:gd name="connsiteX10" fmla="*/ 713548 w 1021110"/>
                      <a:gd name="connsiteY10" fmla="*/ 538413 h 715190"/>
                      <a:gd name="connsiteX11" fmla="*/ 862773 w 1021110"/>
                      <a:gd name="connsiteY11" fmla="*/ 147888 h 715190"/>
                      <a:gd name="connsiteX12" fmla="*/ 1011998 w 1021110"/>
                      <a:gd name="connsiteY12" fmla="*/ 1838 h 715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21110" h="715190">
                        <a:moveTo>
                          <a:pt x="1011998" y="1838"/>
                        </a:moveTo>
                        <a:cubicBezTo>
                          <a:pt x="964373" y="16125"/>
                          <a:pt x="697144" y="155296"/>
                          <a:pt x="577023" y="233613"/>
                        </a:cubicBezTo>
                        <a:cubicBezTo>
                          <a:pt x="456902" y="311930"/>
                          <a:pt x="295506" y="479146"/>
                          <a:pt x="291273" y="471738"/>
                        </a:cubicBezTo>
                        <a:cubicBezTo>
                          <a:pt x="287040" y="464330"/>
                          <a:pt x="599777" y="159530"/>
                          <a:pt x="551623" y="189163"/>
                        </a:cubicBezTo>
                        <a:cubicBezTo>
                          <a:pt x="503469" y="218796"/>
                          <a:pt x="-39985" y="650067"/>
                          <a:pt x="2348" y="649538"/>
                        </a:cubicBezTo>
                        <a:cubicBezTo>
                          <a:pt x="44681" y="649009"/>
                          <a:pt x="704023" y="205038"/>
                          <a:pt x="805623" y="185988"/>
                        </a:cubicBezTo>
                        <a:cubicBezTo>
                          <a:pt x="907223" y="166938"/>
                          <a:pt x="596073" y="526771"/>
                          <a:pt x="611948" y="535238"/>
                        </a:cubicBezTo>
                        <a:cubicBezTo>
                          <a:pt x="627823" y="543705"/>
                          <a:pt x="896111" y="207155"/>
                          <a:pt x="900873" y="236788"/>
                        </a:cubicBezTo>
                        <a:cubicBezTo>
                          <a:pt x="905635" y="266421"/>
                          <a:pt x="638406" y="682876"/>
                          <a:pt x="640523" y="713038"/>
                        </a:cubicBezTo>
                        <a:cubicBezTo>
                          <a:pt x="642640" y="743200"/>
                          <a:pt x="901402" y="446867"/>
                          <a:pt x="913573" y="417763"/>
                        </a:cubicBezTo>
                        <a:cubicBezTo>
                          <a:pt x="925744" y="388659"/>
                          <a:pt x="722015" y="583392"/>
                          <a:pt x="713548" y="538413"/>
                        </a:cubicBezTo>
                        <a:cubicBezTo>
                          <a:pt x="705081" y="493434"/>
                          <a:pt x="818323" y="237317"/>
                          <a:pt x="862773" y="147888"/>
                        </a:cubicBezTo>
                        <a:cubicBezTo>
                          <a:pt x="907223" y="58459"/>
                          <a:pt x="1059623" y="-12449"/>
                          <a:pt x="1011998" y="18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7" name="フリーフォーム: 図形 166">
                    <a:extLst>
                      <a:ext uri="{FF2B5EF4-FFF2-40B4-BE49-F238E27FC236}">
                        <a16:creationId xmlns:a16="http://schemas.microsoft.com/office/drawing/2014/main" id="{9F036A21-9F87-4212-8573-88C28F8A1043}"/>
                      </a:ext>
                    </a:extLst>
                  </p:cNvPr>
                  <p:cNvSpPr/>
                  <p:nvPr/>
                </p:nvSpPr>
                <p:spPr>
                  <a:xfrm>
                    <a:off x="1736080" y="3829939"/>
                    <a:ext cx="1905645" cy="334442"/>
                  </a:xfrm>
                  <a:custGeom>
                    <a:avLst/>
                    <a:gdLst>
                      <a:gd name="connsiteX0" fmla="*/ 1905645 w 1905645"/>
                      <a:gd name="connsiteY0" fmla="*/ 103886 h 334442"/>
                      <a:gd name="connsiteX1" fmla="*/ 1032520 w 1905645"/>
                      <a:gd name="connsiteY1" fmla="*/ 2286 h 334442"/>
                      <a:gd name="connsiteX2" fmla="*/ 1438920 w 1905645"/>
                      <a:gd name="connsiteY2" fmla="*/ 37211 h 334442"/>
                      <a:gd name="connsiteX3" fmla="*/ 895995 w 1905645"/>
                      <a:gd name="connsiteY3" fmla="*/ 84836 h 334442"/>
                      <a:gd name="connsiteX4" fmla="*/ 1140470 w 1905645"/>
                      <a:gd name="connsiteY4" fmla="*/ 103886 h 334442"/>
                      <a:gd name="connsiteX5" fmla="*/ 518170 w 1905645"/>
                      <a:gd name="connsiteY5" fmla="*/ 319786 h 334442"/>
                      <a:gd name="connsiteX6" fmla="*/ 3820 w 1905645"/>
                      <a:gd name="connsiteY6" fmla="*/ 316611 h 334442"/>
                      <a:gd name="connsiteX7" fmla="*/ 295920 w 1905645"/>
                      <a:gd name="connsiteY7" fmla="*/ 329311 h 334442"/>
                      <a:gd name="connsiteX8" fmla="*/ 524520 w 1905645"/>
                      <a:gd name="connsiteY8" fmla="*/ 297561 h 334442"/>
                      <a:gd name="connsiteX9" fmla="*/ 908695 w 1905645"/>
                      <a:gd name="connsiteY9" fmla="*/ 243586 h 334442"/>
                      <a:gd name="connsiteX10" fmla="*/ 1181745 w 1905645"/>
                      <a:gd name="connsiteY10" fmla="*/ 100711 h 334442"/>
                      <a:gd name="connsiteX11" fmla="*/ 1429395 w 1905645"/>
                      <a:gd name="connsiteY11" fmla="*/ 81661 h 334442"/>
                      <a:gd name="connsiteX12" fmla="*/ 1905645 w 1905645"/>
                      <a:gd name="connsiteY12" fmla="*/ 103886 h 334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05645" h="334442">
                        <a:moveTo>
                          <a:pt x="1905645" y="103886"/>
                        </a:moveTo>
                        <a:lnTo>
                          <a:pt x="1032520" y="2286"/>
                        </a:lnTo>
                        <a:cubicBezTo>
                          <a:pt x="954732" y="-8827"/>
                          <a:pt x="1461674" y="23453"/>
                          <a:pt x="1438920" y="37211"/>
                        </a:cubicBezTo>
                        <a:cubicBezTo>
                          <a:pt x="1416166" y="50969"/>
                          <a:pt x="945737" y="73724"/>
                          <a:pt x="895995" y="84836"/>
                        </a:cubicBezTo>
                        <a:cubicBezTo>
                          <a:pt x="846253" y="95948"/>
                          <a:pt x="1203441" y="64728"/>
                          <a:pt x="1140470" y="103886"/>
                        </a:cubicBezTo>
                        <a:cubicBezTo>
                          <a:pt x="1077499" y="143044"/>
                          <a:pt x="707612" y="284332"/>
                          <a:pt x="518170" y="319786"/>
                        </a:cubicBezTo>
                        <a:cubicBezTo>
                          <a:pt x="328728" y="355240"/>
                          <a:pt x="40862" y="315024"/>
                          <a:pt x="3820" y="316611"/>
                        </a:cubicBezTo>
                        <a:cubicBezTo>
                          <a:pt x="-33222" y="318199"/>
                          <a:pt x="209137" y="332486"/>
                          <a:pt x="295920" y="329311"/>
                        </a:cubicBezTo>
                        <a:cubicBezTo>
                          <a:pt x="382703" y="326136"/>
                          <a:pt x="422391" y="311849"/>
                          <a:pt x="524520" y="297561"/>
                        </a:cubicBezTo>
                        <a:cubicBezTo>
                          <a:pt x="626649" y="283274"/>
                          <a:pt x="799158" y="276394"/>
                          <a:pt x="908695" y="243586"/>
                        </a:cubicBezTo>
                        <a:cubicBezTo>
                          <a:pt x="1018232" y="210778"/>
                          <a:pt x="1094962" y="127698"/>
                          <a:pt x="1181745" y="100711"/>
                        </a:cubicBezTo>
                        <a:cubicBezTo>
                          <a:pt x="1268528" y="73724"/>
                          <a:pt x="1429395" y="81661"/>
                          <a:pt x="1429395" y="81661"/>
                        </a:cubicBezTo>
                        <a:lnTo>
                          <a:pt x="1905645" y="10388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8" name="フリーフォーム: 図形 167">
                    <a:extLst>
                      <a:ext uri="{FF2B5EF4-FFF2-40B4-BE49-F238E27FC236}">
                        <a16:creationId xmlns:a16="http://schemas.microsoft.com/office/drawing/2014/main" id="{A4B0A159-6F2C-43D5-B122-8856BAC03127}"/>
                      </a:ext>
                    </a:extLst>
                  </p:cNvPr>
                  <p:cNvSpPr/>
                  <p:nvPr/>
                </p:nvSpPr>
                <p:spPr>
                  <a:xfrm>
                    <a:off x="4088731" y="2609012"/>
                    <a:ext cx="238541" cy="216322"/>
                  </a:xfrm>
                  <a:custGeom>
                    <a:avLst/>
                    <a:gdLst>
                      <a:gd name="connsiteX0" fmla="*/ 10194 w 238541"/>
                      <a:gd name="connsiteY0" fmla="*/ 838 h 216322"/>
                      <a:gd name="connsiteX1" fmla="*/ 170532 w 238541"/>
                      <a:gd name="connsiteY1" fmla="*/ 42113 h 216322"/>
                      <a:gd name="connsiteX2" fmla="*/ 237207 w 238541"/>
                      <a:gd name="connsiteY2" fmla="*/ 215151 h 216322"/>
                      <a:gd name="connsiteX3" fmla="*/ 214982 w 238541"/>
                      <a:gd name="connsiteY3" fmla="*/ 119901 h 216322"/>
                      <a:gd name="connsiteX4" fmla="*/ 213394 w 238541"/>
                      <a:gd name="connsiteY4" fmla="*/ 158001 h 216322"/>
                      <a:gd name="connsiteX5" fmla="*/ 164182 w 238541"/>
                      <a:gd name="connsiteY5" fmla="*/ 134188 h 216322"/>
                      <a:gd name="connsiteX6" fmla="*/ 168944 w 238541"/>
                      <a:gd name="connsiteY6" fmla="*/ 137363 h 216322"/>
                      <a:gd name="connsiteX7" fmla="*/ 669 w 238541"/>
                      <a:gd name="connsiteY7" fmla="*/ 108788 h 216322"/>
                      <a:gd name="connsiteX8" fmla="*/ 110207 w 238541"/>
                      <a:gd name="connsiteY8" fmla="*/ 73863 h 216322"/>
                      <a:gd name="connsiteX9" fmla="*/ 113382 w 238541"/>
                      <a:gd name="connsiteY9" fmla="*/ 65926 h 216322"/>
                      <a:gd name="connsiteX10" fmla="*/ 10194 w 238541"/>
                      <a:gd name="connsiteY10" fmla="*/ 838 h 216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8541" h="216322">
                        <a:moveTo>
                          <a:pt x="10194" y="838"/>
                        </a:moveTo>
                        <a:cubicBezTo>
                          <a:pt x="19719" y="-3131"/>
                          <a:pt x="132697" y="6394"/>
                          <a:pt x="170532" y="42113"/>
                        </a:cubicBezTo>
                        <a:cubicBezTo>
                          <a:pt x="208367" y="77832"/>
                          <a:pt x="229799" y="202186"/>
                          <a:pt x="237207" y="215151"/>
                        </a:cubicBezTo>
                        <a:cubicBezTo>
                          <a:pt x="244615" y="228116"/>
                          <a:pt x="218951" y="129426"/>
                          <a:pt x="214982" y="119901"/>
                        </a:cubicBezTo>
                        <a:cubicBezTo>
                          <a:pt x="211013" y="110376"/>
                          <a:pt x="221860" y="155620"/>
                          <a:pt x="213394" y="158001"/>
                        </a:cubicBezTo>
                        <a:cubicBezTo>
                          <a:pt x="204928" y="160382"/>
                          <a:pt x="171590" y="137628"/>
                          <a:pt x="164182" y="134188"/>
                        </a:cubicBezTo>
                        <a:cubicBezTo>
                          <a:pt x="156774" y="130748"/>
                          <a:pt x="196196" y="141596"/>
                          <a:pt x="168944" y="137363"/>
                        </a:cubicBezTo>
                        <a:cubicBezTo>
                          <a:pt x="141692" y="133130"/>
                          <a:pt x="10458" y="119371"/>
                          <a:pt x="669" y="108788"/>
                        </a:cubicBezTo>
                        <a:cubicBezTo>
                          <a:pt x="-9120" y="98205"/>
                          <a:pt x="91422" y="81007"/>
                          <a:pt x="110207" y="73863"/>
                        </a:cubicBezTo>
                        <a:cubicBezTo>
                          <a:pt x="128992" y="66719"/>
                          <a:pt x="128199" y="76774"/>
                          <a:pt x="113382" y="65926"/>
                        </a:cubicBezTo>
                        <a:cubicBezTo>
                          <a:pt x="98565" y="55078"/>
                          <a:pt x="669" y="4807"/>
                          <a:pt x="10194" y="838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9" name="フリーフォーム: 図形 168">
                    <a:extLst>
                      <a:ext uri="{FF2B5EF4-FFF2-40B4-BE49-F238E27FC236}">
                        <a16:creationId xmlns:a16="http://schemas.microsoft.com/office/drawing/2014/main" id="{7085D5C3-771C-4297-BFD5-9E1E3AC9CDF8}"/>
                      </a:ext>
                    </a:extLst>
                  </p:cNvPr>
                  <p:cNvSpPr/>
                  <p:nvPr/>
                </p:nvSpPr>
                <p:spPr>
                  <a:xfrm>
                    <a:off x="4441215" y="2542911"/>
                    <a:ext cx="237390" cy="182889"/>
                  </a:xfrm>
                  <a:custGeom>
                    <a:avLst/>
                    <a:gdLst>
                      <a:gd name="connsiteX0" fmla="*/ 114910 w 237390"/>
                      <a:gd name="connsiteY0" fmla="*/ 264 h 182889"/>
                      <a:gd name="connsiteX1" fmla="*/ 2198 w 237390"/>
                      <a:gd name="connsiteY1" fmla="*/ 106627 h 182889"/>
                      <a:gd name="connsiteX2" fmla="*/ 237148 w 237390"/>
                      <a:gd name="connsiteY2" fmla="*/ 182827 h 182889"/>
                      <a:gd name="connsiteX3" fmla="*/ 48235 w 237390"/>
                      <a:gd name="connsiteY3" fmla="*/ 119327 h 182889"/>
                      <a:gd name="connsiteX4" fmla="*/ 119673 w 237390"/>
                      <a:gd name="connsiteY4" fmla="*/ 100277 h 182889"/>
                      <a:gd name="connsiteX5" fmla="*/ 33948 w 237390"/>
                      <a:gd name="connsiteY5" fmla="*/ 76464 h 182889"/>
                      <a:gd name="connsiteX6" fmla="*/ 114910 w 237390"/>
                      <a:gd name="connsiteY6" fmla="*/ 264 h 182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7390" h="182889">
                        <a:moveTo>
                          <a:pt x="114910" y="264"/>
                        </a:moveTo>
                        <a:cubicBezTo>
                          <a:pt x="109618" y="5291"/>
                          <a:pt x="-18175" y="76200"/>
                          <a:pt x="2198" y="106627"/>
                        </a:cubicBezTo>
                        <a:cubicBezTo>
                          <a:pt x="22571" y="137054"/>
                          <a:pt x="229475" y="180710"/>
                          <a:pt x="237148" y="182827"/>
                        </a:cubicBezTo>
                        <a:cubicBezTo>
                          <a:pt x="244821" y="184944"/>
                          <a:pt x="67814" y="133085"/>
                          <a:pt x="48235" y="119327"/>
                        </a:cubicBezTo>
                        <a:cubicBezTo>
                          <a:pt x="28656" y="105569"/>
                          <a:pt x="122054" y="107421"/>
                          <a:pt x="119673" y="100277"/>
                        </a:cubicBezTo>
                        <a:cubicBezTo>
                          <a:pt x="117292" y="93133"/>
                          <a:pt x="35271" y="89429"/>
                          <a:pt x="33948" y="76464"/>
                        </a:cubicBezTo>
                        <a:cubicBezTo>
                          <a:pt x="32625" y="63499"/>
                          <a:pt x="120202" y="-4763"/>
                          <a:pt x="114910" y="264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0" name="フリーフォーム: 図形 169">
                    <a:extLst>
                      <a:ext uri="{FF2B5EF4-FFF2-40B4-BE49-F238E27FC236}">
                        <a16:creationId xmlns:a16="http://schemas.microsoft.com/office/drawing/2014/main" id="{2F395B47-099B-4FAC-9A93-92CD8E1187BA}"/>
                      </a:ext>
                    </a:extLst>
                  </p:cNvPr>
                  <p:cNvSpPr/>
                  <p:nvPr/>
                </p:nvSpPr>
                <p:spPr>
                  <a:xfrm>
                    <a:off x="4356867" y="2643026"/>
                    <a:ext cx="317391" cy="317908"/>
                  </a:xfrm>
                  <a:custGeom>
                    <a:avLst/>
                    <a:gdLst>
                      <a:gd name="connsiteX0" fmla="*/ 99246 w 317391"/>
                      <a:gd name="connsiteY0" fmla="*/ 9687 h 317908"/>
                      <a:gd name="connsiteX1" fmla="*/ 232596 w 317391"/>
                      <a:gd name="connsiteY1" fmla="*/ 70012 h 317908"/>
                      <a:gd name="connsiteX2" fmla="*/ 316733 w 317391"/>
                      <a:gd name="connsiteY2" fmla="*/ 81124 h 317908"/>
                      <a:gd name="connsiteX3" fmla="*/ 265933 w 317391"/>
                      <a:gd name="connsiteY3" fmla="*/ 92237 h 317908"/>
                      <a:gd name="connsiteX4" fmla="*/ 162746 w 317391"/>
                      <a:gd name="connsiteY4" fmla="*/ 254162 h 317908"/>
                      <a:gd name="connsiteX5" fmla="*/ 207196 w 317391"/>
                      <a:gd name="connsiteY5" fmla="*/ 111287 h 317908"/>
                      <a:gd name="connsiteX6" fmla="*/ 170683 w 317391"/>
                      <a:gd name="connsiteY6" fmla="*/ 263687 h 317908"/>
                      <a:gd name="connsiteX7" fmla="*/ 173858 w 317391"/>
                      <a:gd name="connsiteY7" fmla="*/ 311312 h 317908"/>
                      <a:gd name="connsiteX8" fmla="*/ 146871 w 317391"/>
                      <a:gd name="connsiteY8" fmla="*/ 133512 h 317908"/>
                      <a:gd name="connsiteX9" fmla="*/ 143696 w 317391"/>
                      <a:gd name="connsiteY9" fmla="*/ 184312 h 317908"/>
                      <a:gd name="connsiteX10" fmla="*/ 108771 w 317391"/>
                      <a:gd name="connsiteY10" fmla="*/ 82712 h 317908"/>
                      <a:gd name="connsiteX11" fmla="*/ 821 w 317391"/>
                      <a:gd name="connsiteY11" fmla="*/ 162 h 317908"/>
                      <a:gd name="connsiteX12" fmla="*/ 172271 w 317391"/>
                      <a:gd name="connsiteY12" fmla="*/ 60487 h 317908"/>
                      <a:gd name="connsiteX13" fmla="*/ 99246 w 317391"/>
                      <a:gd name="connsiteY13" fmla="*/ 9687 h 317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17391" h="317908">
                        <a:moveTo>
                          <a:pt x="99246" y="9687"/>
                        </a:moveTo>
                        <a:cubicBezTo>
                          <a:pt x="109300" y="11274"/>
                          <a:pt x="196348" y="58106"/>
                          <a:pt x="232596" y="70012"/>
                        </a:cubicBezTo>
                        <a:cubicBezTo>
                          <a:pt x="268844" y="81918"/>
                          <a:pt x="311177" y="77420"/>
                          <a:pt x="316733" y="81124"/>
                        </a:cubicBezTo>
                        <a:cubicBezTo>
                          <a:pt x="322289" y="84828"/>
                          <a:pt x="291598" y="63397"/>
                          <a:pt x="265933" y="92237"/>
                        </a:cubicBezTo>
                        <a:cubicBezTo>
                          <a:pt x="240269" y="121077"/>
                          <a:pt x="172535" y="250987"/>
                          <a:pt x="162746" y="254162"/>
                        </a:cubicBezTo>
                        <a:cubicBezTo>
                          <a:pt x="152957" y="257337"/>
                          <a:pt x="205873" y="109700"/>
                          <a:pt x="207196" y="111287"/>
                        </a:cubicBezTo>
                        <a:cubicBezTo>
                          <a:pt x="208519" y="112874"/>
                          <a:pt x="176239" y="230350"/>
                          <a:pt x="170683" y="263687"/>
                        </a:cubicBezTo>
                        <a:cubicBezTo>
                          <a:pt x="165127" y="297025"/>
                          <a:pt x="177827" y="333008"/>
                          <a:pt x="173858" y="311312"/>
                        </a:cubicBezTo>
                        <a:cubicBezTo>
                          <a:pt x="169889" y="289616"/>
                          <a:pt x="151898" y="154679"/>
                          <a:pt x="146871" y="133512"/>
                        </a:cubicBezTo>
                        <a:cubicBezTo>
                          <a:pt x="141844" y="112345"/>
                          <a:pt x="150046" y="192779"/>
                          <a:pt x="143696" y="184312"/>
                        </a:cubicBezTo>
                        <a:cubicBezTo>
                          <a:pt x="137346" y="175845"/>
                          <a:pt x="132583" y="113404"/>
                          <a:pt x="108771" y="82712"/>
                        </a:cubicBezTo>
                        <a:cubicBezTo>
                          <a:pt x="84959" y="52020"/>
                          <a:pt x="-9762" y="3866"/>
                          <a:pt x="821" y="162"/>
                        </a:cubicBezTo>
                        <a:cubicBezTo>
                          <a:pt x="11404" y="-3542"/>
                          <a:pt x="152957" y="57312"/>
                          <a:pt x="172271" y="60487"/>
                        </a:cubicBezTo>
                        <a:cubicBezTo>
                          <a:pt x="191586" y="63662"/>
                          <a:pt x="89192" y="8100"/>
                          <a:pt x="99246" y="968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1" name="フリーフォーム: 図形 170">
                    <a:extLst>
                      <a:ext uri="{FF2B5EF4-FFF2-40B4-BE49-F238E27FC236}">
                        <a16:creationId xmlns:a16="http://schemas.microsoft.com/office/drawing/2014/main" id="{1ECBAAF4-7EE1-4E0D-93A9-F3AB43FE4444}"/>
                      </a:ext>
                    </a:extLst>
                  </p:cNvPr>
                  <p:cNvSpPr/>
                  <p:nvPr/>
                </p:nvSpPr>
                <p:spPr>
                  <a:xfrm>
                    <a:off x="4219372" y="3078868"/>
                    <a:ext cx="62262" cy="262051"/>
                  </a:xfrm>
                  <a:custGeom>
                    <a:avLst/>
                    <a:gdLst>
                      <a:gd name="connsiteX0" fmla="*/ 62116 w 62262"/>
                      <a:gd name="connsiteY0" fmla="*/ 882 h 262051"/>
                      <a:gd name="connsiteX1" fmla="*/ 3378 w 62262"/>
                      <a:gd name="connsiteY1" fmla="*/ 86607 h 262051"/>
                      <a:gd name="connsiteX2" fmla="*/ 11316 w 62262"/>
                      <a:gd name="connsiteY2" fmla="*/ 261232 h 262051"/>
                      <a:gd name="connsiteX3" fmla="*/ 46241 w 62262"/>
                      <a:gd name="connsiteY3" fmla="*/ 153282 h 262051"/>
                      <a:gd name="connsiteX4" fmla="*/ 47828 w 62262"/>
                      <a:gd name="connsiteY4" fmla="*/ 178682 h 262051"/>
                      <a:gd name="connsiteX5" fmla="*/ 55766 w 62262"/>
                      <a:gd name="connsiteY5" fmla="*/ 83432 h 262051"/>
                      <a:gd name="connsiteX6" fmla="*/ 41478 w 62262"/>
                      <a:gd name="connsiteY6" fmla="*/ 72320 h 262051"/>
                      <a:gd name="connsiteX7" fmla="*/ 20841 w 62262"/>
                      <a:gd name="connsiteY7" fmla="*/ 135820 h 262051"/>
                      <a:gd name="connsiteX8" fmla="*/ 62116 w 62262"/>
                      <a:gd name="connsiteY8" fmla="*/ 882 h 262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262" h="262051">
                        <a:moveTo>
                          <a:pt x="62116" y="882"/>
                        </a:moveTo>
                        <a:cubicBezTo>
                          <a:pt x="59205" y="-7320"/>
                          <a:pt x="11845" y="43215"/>
                          <a:pt x="3378" y="86607"/>
                        </a:cubicBezTo>
                        <a:cubicBezTo>
                          <a:pt x="-5089" y="129999"/>
                          <a:pt x="4172" y="250120"/>
                          <a:pt x="11316" y="261232"/>
                        </a:cubicBezTo>
                        <a:cubicBezTo>
                          <a:pt x="18460" y="272344"/>
                          <a:pt x="40156" y="167040"/>
                          <a:pt x="46241" y="153282"/>
                        </a:cubicBezTo>
                        <a:cubicBezTo>
                          <a:pt x="52326" y="139524"/>
                          <a:pt x="46241" y="190324"/>
                          <a:pt x="47828" y="178682"/>
                        </a:cubicBezTo>
                        <a:cubicBezTo>
                          <a:pt x="49415" y="167040"/>
                          <a:pt x="56824" y="101159"/>
                          <a:pt x="55766" y="83432"/>
                        </a:cubicBezTo>
                        <a:cubicBezTo>
                          <a:pt x="54708" y="65705"/>
                          <a:pt x="47299" y="63589"/>
                          <a:pt x="41478" y="72320"/>
                        </a:cubicBezTo>
                        <a:cubicBezTo>
                          <a:pt x="35657" y="81051"/>
                          <a:pt x="17931" y="143493"/>
                          <a:pt x="20841" y="135820"/>
                        </a:cubicBezTo>
                        <a:cubicBezTo>
                          <a:pt x="23751" y="128147"/>
                          <a:pt x="65027" y="9084"/>
                          <a:pt x="62116" y="88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2" name="フリーフォーム: 図形 171">
                    <a:extLst>
                      <a:ext uri="{FF2B5EF4-FFF2-40B4-BE49-F238E27FC236}">
                        <a16:creationId xmlns:a16="http://schemas.microsoft.com/office/drawing/2014/main" id="{0272F25D-5688-4B02-8EAF-55ABF00FB6CA}"/>
                      </a:ext>
                    </a:extLst>
                  </p:cNvPr>
                  <p:cNvSpPr/>
                  <p:nvPr/>
                </p:nvSpPr>
                <p:spPr>
                  <a:xfrm>
                    <a:off x="4257147" y="3287821"/>
                    <a:ext cx="165906" cy="110091"/>
                  </a:xfrm>
                  <a:custGeom>
                    <a:avLst/>
                    <a:gdLst>
                      <a:gd name="connsiteX0" fmla="*/ 165628 w 165906"/>
                      <a:gd name="connsiteY0" fmla="*/ 1479 h 110091"/>
                      <a:gd name="connsiteX1" fmla="*/ 79903 w 165906"/>
                      <a:gd name="connsiteY1" fmla="*/ 109429 h 110091"/>
                      <a:gd name="connsiteX2" fmla="*/ 528 w 165906"/>
                      <a:gd name="connsiteY2" fmla="*/ 47517 h 110091"/>
                      <a:gd name="connsiteX3" fmla="*/ 43391 w 165906"/>
                      <a:gd name="connsiteY3" fmla="*/ 60217 h 110091"/>
                      <a:gd name="connsiteX4" fmla="*/ 3703 w 165906"/>
                      <a:gd name="connsiteY4" fmla="*/ 28467 h 110091"/>
                      <a:gd name="connsiteX5" fmla="*/ 71966 w 165906"/>
                      <a:gd name="connsiteY5" fmla="*/ 53867 h 110091"/>
                      <a:gd name="connsiteX6" fmla="*/ 106891 w 165906"/>
                      <a:gd name="connsiteY6" fmla="*/ 45929 h 110091"/>
                      <a:gd name="connsiteX7" fmla="*/ 165628 w 165906"/>
                      <a:gd name="connsiteY7" fmla="*/ 1479 h 110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906" h="110091">
                        <a:moveTo>
                          <a:pt x="165628" y="1479"/>
                        </a:moveTo>
                        <a:cubicBezTo>
                          <a:pt x="161130" y="12062"/>
                          <a:pt x="107420" y="101756"/>
                          <a:pt x="79903" y="109429"/>
                        </a:cubicBezTo>
                        <a:cubicBezTo>
                          <a:pt x="52386" y="117102"/>
                          <a:pt x="6613" y="55719"/>
                          <a:pt x="528" y="47517"/>
                        </a:cubicBezTo>
                        <a:cubicBezTo>
                          <a:pt x="-5557" y="39315"/>
                          <a:pt x="42862" y="63392"/>
                          <a:pt x="43391" y="60217"/>
                        </a:cubicBezTo>
                        <a:cubicBezTo>
                          <a:pt x="43920" y="57042"/>
                          <a:pt x="-1059" y="29525"/>
                          <a:pt x="3703" y="28467"/>
                        </a:cubicBezTo>
                        <a:cubicBezTo>
                          <a:pt x="8465" y="27409"/>
                          <a:pt x="54768" y="50957"/>
                          <a:pt x="71966" y="53867"/>
                        </a:cubicBezTo>
                        <a:cubicBezTo>
                          <a:pt x="89164" y="56777"/>
                          <a:pt x="94985" y="51485"/>
                          <a:pt x="106891" y="45929"/>
                        </a:cubicBezTo>
                        <a:cubicBezTo>
                          <a:pt x="118797" y="40373"/>
                          <a:pt x="170126" y="-9104"/>
                          <a:pt x="165628" y="147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3" name="フリーフォーム: 図形 172">
                    <a:extLst>
                      <a:ext uri="{FF2B5EF4-FFF2-40B4-BE49-F238E27FC236}">
                        <a16:creationId xmlns:a16="http://schemas.microsoft.com/office/drawing/2014/main" id="{17C4F2D4-4678-41A0-99B8-E2740467B566}"/>
                      </a:ext>
                    </a:extLst>
                  </p:cNvPr>
                  <p:cNvSpPr/>
                  <p:nvPr/>
                </p:nvSpPr>
                <p:spPr>
                  <a:xfrm>
                    <a:off x="4508484" y="3257454"/>
                    <a:ext cx="138219" cy="96147"/>
                  </a:xfrm>
                  <a:custGeom>
                    <a:avLst/>
                    <a:gdLst>
                      <a:gd name="connsiteX0" fmla="*/ 138129 w 138219"/>
                      <a:gd name="connsiteY0" fmla="*/ 27084 h 96147"/>
                      <a:gd name="connsiteX1" fmla="*/ 82566 w 138219"/>
                      <a:gd name="connsiteY1" fmla="*/ 95346 h 96147"/>
                      <a:gd name="connsiteX2" fmla="*/ 61929 w 138219"/>
                      <a:gd name="connsiteY2" fmla="*/ 60421 h 96147"/>
                      <a:gd name="connsiteX3" fmla="*/ 16 w 138219"/>
                      <a:gd name="connsiteY3" fmla="*/ 96 h 96147"/>
                      <a:gd name="connsiteX4" fmla="*/ 68279 w 138219"/>
                      <a:gd name="connsiteY4" fmla="*/ 46134 h 96147"/>
                      <a:gd name="connsiteX5" fmla="*/ 138129 w 138219"/>
                      <a:gd name="connsiteY5" fmla="*/ 27084 h 96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219" h="96147">
                        <a:moveTo>
                          <a:pt x="138129" y="27084"/>
                        </a:moveTo>
                        <a:cubicBezTo>
                          <a:pt x="140510" y="35286"/>
                          <a:pt x="95266" y="89790"/>
                          <a:pt x="82566" y="95346"/>
                        </a:cubicBezTo>
                        <a:cubicBezTo>
                          <a:pt x="69866" y="100902"/>
                          <a:pt x="75687" y="76296"/>
                          <a:pt x="61929" y="60421"/>
                        </a:cubicBezTo>
                        <a:cubicBezTo>
                          <a:pt x="48171" y="44546"/>
                          <a:pt x="-1042" y="2477"/>
                          <a:pt x="16" y="96"/>
                        </a:cubicBezTo>
                        <a:cubicBezTo>
                          <a:pt x="1074" y="-2285"/>
                          <a:pt x="50023" y="40313"/>
                          <a:pt x="68279" y="46134"/>
                        </a:cubicBezTo>
                        <a:cubicBezTo>
                          <a:pt x="86535" y="51955"/>
                          <a:pt x="135748" y="18882"/>
                          <a:pt x="138129" y="2708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" name="フリーフォーム: 図形 173">
                    <a:extLst>
                      <a:ext uri="{FF2B5EF4-FFF2-40B4-BE49-F238E27FC236}">
                        <a16:creationId xmlns:a16="http://schemas.microsoft.com/office/drawing/2014/main" id="{6A2692B2-49FD-4BEC-8C0D-8CF3C7FE03B8}"/>
                      </a:ext>
                    </a:extLst>
                  </p:cNvPr>
                  <p:cNvSpPr/>
                  <p:nvPr/>
                </p:nvSpPr>
                <p:spPr>
                  <a:xfrm>
                    <a:off x="4787977" y="3036849"/>
                    <a:ext cx="73145" cy="135201"/>
                  </a:xfrm>
                  <a:custGeom>
                    <a:avLst/>
                    <a:gdLst>
                      <a:gd name="connsiteX0" fmla="*/ 72948 w 73145"/>
                      <a:gd name="connsiteY0" fmla="*/ 39 h 135201"/>
                      <a:gd name="connsiteX1" fmla="*/ 23736 w 73145"/>
                      <a:gd name="connsiteY1" fmla="*/ 68301 h 135201"/>
                      <a:gd name="connsiteX2" fmla="*/ 12623 w 73145"/>
                      <a:gd name="connsiteY2" fmla="*/ 134976 h 135201"/>
                      <a:gd name="connsiteX3" fmla="*/ 15798 w 73145"/>
                      <a:gd name="connsiteY3" fmla="*/ 88939 h 135201"/>
                      <a:gd name="connsiteX4" fmla="*/ 3098 w 73145"/>
                      <a:gd name="connsiteY4" fmla="*/ 58776 h 135201"/>
                      <a:gd name="connsiteX5" fmla="*/ 72948 w 73145"/>
                      <a:gd name="connsiteY5" fmla="*/ 39 h 135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145" h="135201">
                        <a:moveTo>
                          <a:pt x="72948" y="39"/>
                        </a:moveTo>
                        <a:cubicBezTo>
                          <a:pt x="76388" y="1627"/>
                          <a:pt x="33790" y="45812"/>
                          <a:pt x="23736" y="68301"/>
                        </a:cubicBezTo>
                        <a:cubicBezTo>
                          <a:pt x="13682" y="90791"/>
                          <a:pt x="13946" y="131536"/>
                          <a:pt x="12623" y="134976"/>
                        </a:cubicBezTo>
                        <a:cubicBezTo>
                          <a:pt x="11300" y="138416"/>
                          <a:pt x="17385" y="101639"/>
                          <a:pt x="15798" y="88939"/>
                        </a:cubicBezTo>
                        <a:cubicBezTo>
                          <a:pt x="14211" y="76239"/>
                          <a:pt x="-8014" y="72799"/>
                          <a:pt x="3098" y="58776"/>
                        </a:cubicBezTo>
                        <a:cubicBezTo>
                          <a:pt x="14210" y="44753"/>
                          <a:pt x="69508" y="-1549"/>
                          <a:pt x="72948" y="3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" name="フリーフォーム: 図形 174">
                    <a:extLst>
                      <a:ext uri="{FF2B5EF4-FFF2-40B4-BE49-F238E27FC236}">
                        <a16:creationId xmlns:a16="http://schemas.microsoft.com/office/drawing/2014/main" id="{9CCAE8B8-8E7F-4376-AECC-49B95F33233E}"/>
                      </a:ext>
                    </a:extLst>
                  </p:cNvPr>
                  <p:cNvSpPr/>
                  <p:nvPr/>
                </p:nvSpPr>
                <p:spPr>
                  <a:xfrm>
                    <a:off x="3887544" y="3178129"/>
                    <a:ext cx="130419" cy="113065"/>
                  </a:xfrm>
                  <a:custGeom>
                    <a:avLst/>
                    <a:gdLst>
                      <a:gd name="connsiteX0" fmla="*/ 244 w 130419"/>
                      <a:gd name="connsiteY0" fmla="*/ 46 h 113065"/>
                      <a:gd name="connsiteX1" fmla="*/ 103431 w 130419"/>
                      <a:gd name="connsiteY1" fmla="*/ 44496 h 113065"/>
                      <a:gd name="connsiteX2" fmla="*/ 130419 w 130419"/>
                      <a:gd name="connsiteY2" fmla="*/ 112759 h 113065"/>
                      <a:gd name="connsiteX3" fmla="*/ 103431 w 130419"/>
                      <a:gd name="connsiteY3" fmla="*/ 68309 h 113065"/>
                      <a:gd name="connsiteX4" fmla="*/ 74856 w 130419"/>
                      <a:gd name="connsiteY4" fmla="*/ 36559 h 113065"/>
                      <a:gd name="connsiteX5" fmla="*/ 244 w 130419"/>
                      <a:gd name="connsiteY5" fmla="*/ 46 h 11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0419" h="113065">
                        <a:moveTo>
                          <a:pt x="244" y="46"/>
                        </a:moveTo>
                        <a:cubicBezTo>
                          <a:pt x="5006" y="1369"/>
                          <a:pt x="81735" y="25711"/>
                          <a:pt x="103431" y="44496"/>
                        </a:cubicBezTo>
                        <a:cubicBezTo>
                          <a:pt x="125127" y="63282"/>
                          <a:pt x="130419" y="108790"/>
                          <a:pt x="130419" y="112759"/>
                        </a:cubicBezTo>
                        <a:cubicBezTo>
                          <a:pt x="130419" y="116728"/>
                          <a:pt x="112691" y="81009"/>
                          <a:pt x="103431" y="68309"/>
                        </a:cubicBezTo>
                        <a:cubicBezTo>
                          <a:pt x="94171" y="55609"/>
                          <a:pt x="88085" y="47407"/>
                          <a:pt x="74856" y="36559"/>
                        </a:cubicBezTo>
                        <a:cubicBezTo>
                          <a:pt x="61627" y="25711"/>
                          <a:pt x="-4518" y="-1277"/>
                          <a:pt x="244" y="4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" name="フリーフォーム: 図形 175">
                    <a:extLst>
                      <a:ext uri="{FF2B5EF4-FFF2-40B4-BE49-F238E27FC236}">
                        <a16:creationId xmlns:a16="http://schemas.microsoft.com/office/drawing/2014/main" id="{12DF6E21-1A97-407A-B743-8D91BD071D9C}"/>
                      </a:ext>
                    </a:extLst>
                  </p:cNvPr>
                  <p:cNvSpPr/>
                  <p:nvPr/>
                </p:nvSpPr>
                <p:spPr>
                  <a:xfrm>
                    <a:off x="3753945" y="3160713"/>
                    <a:ext cx="83043" cy="14475"/>
                  </a:xfrm>
                  <a:custGeom>
                    <a:avLst/>
                    <a:gdLst>
                      <a:gd name="connsiteX0" fmla="*/ 83043 w 83043"/>
                      <a:gd name="connsiteY0" fmla="*/ 0 h 14475"/>
                      <a:gd name="connsiteX1" fmla="*/ 493 w 83043"/>
                      <a:gd name="connsiteY1" fmla="*/ 14287 h 14475"/>
                      <a:gd name="connsiteX2" fmla="*/ 83043 w 83043"/>
                      <a:gd name="connsiteY2" fmla="*/ 0 h 1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043" h="14475">
                        <a:moveTo>
                          <a:pt x="83043" y="0"/>
                        </a:moveTo>
                        <a:cubicBezTo>
                          <a:pt x="83043" y="0"/>
                          <a:pt x="8430" y="16404"/>
                          <a:pt x="493" y="14287"/>
                        </a:cubicBezTo>
                        <a:cubicBezTo>
                          <a:pt x="-7444" y="12170"/>
                          <a:pt x="83043" y="0"/>
                          <a:pt x="83043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" name="フリーフォーム: 図形 176">
                    <a:extLst>
                      <a:ext uri="{FF2B5EF4-FFF2-40B4-BE49-F238E27FC236}">
                        <a16:creationId xmlns:a16="http://schemas.microsoft.com/office/drawing/2014/main" id="{94B9559D-CF5A-4C9A-B40A-D93A06F554F6}"/>
                      </a:ext>
                    </a:extLst>
                  </p:cNvPr>
                  <p:cNvSpPr/>
                  <p:nvPr/>
                </p:nvSpPr>
                <p:spPr>
                  <a:xfrm>
                    <a:off x="4110584" y="2212963"/>
                    <a:ext cx="68013" cy="224056"/>
                  </a:xfrm>
                  <a:custGeom>
                    <a:avLst/>
                    <a:gdLst>
                      <a:gd name="connsiteX0" fmla="*/ 67716 w 68013"/>
                      <a:gd name="connsiteY0" fmla="*/ 12 h 224056"/>
                      <a:gd name="connsiteX1" fmla="*/ 26441 w 68013"/>
                      <a:gd name="connsiteY1" fmla="*/ 104787 h 224056"/>
                      <a:gd name="connsiteX2" fmla="*/ 48666 w 68013"/>
                      <a:gd name="connsiteY2" fmla="*/ 222262 h 224056"/>
                      <a:gd name="connsiteX3" fmla="*/ 23266 w 68013"/>
                      <a:gd name="connsiteY3" fmla="*/ 171462 h 224056"/>
                      <a:gd name="connsiteX4" fmla="*/ 1041 w 68013"/>
                      <a:gd name="connsiteY4" fmla="*/ 111137 h 224056"/>
                      <a:gd name="connsiteX5" fmla="*/ 67716 w 68013"/>
                      <a:gd name="connsiteY5" fmla="*/ 12 h 224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13" h="224056">
                        <a:moveTo>
                          <a:pt x="67716" y="12"/>
                        </a:moveTo>
                        <a:cubicBezTo>
                          <a:pt x="71949" y="-1046"/>
                          <a:pt x="29616" y="67745"/>
                          <a:pt x="26441" y="104787"/>
                        </a:cubicBezTo>
                        <a:cubicBezTo>
                          <a:pt x="23266" y="141829"/>
                          <a:pt x="49195" y="211150"/>
                          <a:pt x="48666" y="222262"/>
                        </a:cubicBezTo>
                        <a:cubicBezTo>
                          <a:pt x="48137" y="233374"/>
                          <a:pt x="31203" y="189983"/>
                          <a:pt x="23266" y="171462"/>
                        </a:cubicBezTo>
                        <a:cubicBezTo>
                          <a:pt x="15329" y="152941"/>
                          <a:pt x="-4780" y="136537"/>
                          <a:pt x="1041" y="111137"/>
                        </a:cubicBezTo>
                        <a:cubicBezTo>
                          <a:pt x="6862" y="85737"/>
                          <a:pt x="63483" y="1070"/>
                          <a:pt x="67716" y="1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" name="フリーフォーム: 図形 177">
                    <a:extLst>
                      <a:ext uri="{FF2B5EF4-FFF2-40B4-BE49-F238E27FC236}">
                        <a16:creationId xmlns:a16="http://schemas.microsoft.com/office/drawing/2014/main" id="{F284B52F-8744-4716-B4DE-944444EE5E3A}"/>
                      </a:ext>
                    </a:extLst>
                  </p:cNvPr>
                  <p:cNvSpPr/>
                  <p:nvPr/>
                </p:nvSpPr>
                <p:spPr>
                  <a:xfrm>
                    <a:off x="4327211" y="2171654"/>
                    <a:ext cx="155942" cy="255272"/>
                  </a:xfrm>
                  <a:custGeom>
                    <a:avLst/>
                    <a:gdLst>
                      <a:gd name="connsiteX0" fmla="*/ 314 w 155942"/>
                      <a:gd name="connsiteY0" fmla="*/ 46 h 255272"/>
                      <a:gd name="connsiteX1" fmla="*/ 44764 w 155942"/>
                      <a:gd name="connsiteY1" fmla="*/ 149271 h 255272"/>
                      <a:gd name="connsiteX2" fmla="*/ 54289 w 155942"/>
                      <a:gd name="connsiteY2" fmla="*/ 254046 h 255272"/>
                      <a:gd name="connsiteX3" fmla="*/ 79689 w 155942"/>
                      <a:gd name="connsiteY3" fmla="*/ 203246 h 255272"/>
                      <a:gd name="connsiteX4" fmla="*/ 155889 w 155942"/>
                      <a:gd name="connsiteY4" fmla="*/ 152446 h 255272"/>
                      <a:gd name="connsiteX5" fmla="*/ 66989 w 155942"/>
                      <a:gd name="connsiteY5" fmla="*/ 184196 h 255272"/>
                      <a:gd name="connsiteX6" fmla="*/ 70164 w 155942"/>
                      <a:gd name="connsiteY6" fmla="*/ 133396 h 255272"/>
                      <a:gd name="connsiteX7" fmla="*/ 314 w 155942"/>
                      <a:gd name="connsiteY7" fmla="*/ 46 h 255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5942" h="255272">
                        <a:moveTo>
                          <a:pt x="314" y="46"/>
                        </a:moveTo>
                        <a:cubicBezTo>
                          <a:pt x="-3919" y="2692"/>
                          <a:pt x="35768" y="106938"/>
                          <a:pt x="44764" y="149271"/>
                        </a:cubicBezTo>
                        <a:cubicBezTo>
                          <a:pt x="53760" y="191604"/>
                          <a:pt x="48468" y="245050"/>
                          <a:pt x="54289" y="254046"/>
                        </a:cubicBezTo>
                        <a:cubicBezTo>
                          <a:pt x="60110" y="263042"/>
                          <a:pt x="62756" y="220179"/>
                          <a:pt x="79689" y="203246"/>
                        </a:cubicBezTo>
                        <a:cubicBezTo>
                          <a:pt x="96622" y="186313"/>
                          <a:pt x="158006" y="155621"/>
                          <a:pt x="155889" y="152446"/>
                        </a:cubicBezTo>
                        <a:cubicBezTo>
                          <a:pt x="153772" y="149271"/>
                          <a:pt x="81276" y="187371"/>
                          <a:pt x="66989" y="184196"/>
                        </a:cubicBezTo>
                        <a:cubicBezTo>
                          <a:pt x="52702" y="181021"/>
                          <a:pt x="81277" y="157209"/>
                          <a:pt x="70164" y="133396"/>
                        </a:cubicBezTo>
                        <a:cubicBezTo>
                          <a:pt x="59052" y="109584"/>
                          <a:pt x="4547" y="-2600"/>
                          <a:pt x="314" y="4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" name="フリーフォーム: 図形 178">
                    <a:extLst>
                      <a:ext uri="{FF2B5EF4-FFF2-40B4-BE49-F238E27FC236}">
                        <a16:creationId xmlns:a16="http://schemas.microsoft.com/office/drawing/2014/main" id="{BC6396A1-8D49-433E-BEBE-272D5793892A}"/>
                      </a:ext>
                    </a:extLst>
                  </p:cNvPr>
                  <p:cNvSpPr/>
                  <p:nvPr/>
                </p:nvSpPr>
                <p:spPr>
                  <a:xfrm>
                    <a:off x="4224192" y="3481387"/>
                    <a:ext cx="124030" cy="125414"/>
                  </a:xfrm>
                  <a:custGeom>
                    <a:avLst/>
                    <a:gdLst>
                      <a:gd name="connsiteX0" fmla="*/ 123971 w 124030"/>
                      <a:gd name="connsiteY0" fmla="*/ 1 h 125414"/>
                      <a:gd name="connsiteX1" fmla="*/ 39833 w 124030"/>
                      <a:gd name="connsiteY1" fmla="*/ 66676 h 125414"/>
                      <a:gd name="connsiteX2" fmla="*/ 146 w 124030"/>
                      <a:gd name="connsiteY2" fmla="*/ 125413 h 125414"/>
                      <a:gd name="connsiteX3" fmla="*/ 52533 w 124030"/>
                      <a:gd name="connsiteY3" fmla="*/ 68263 h 125414"/>
                      <a:gd name="connsiteX4" fmla="*/ 123971 w 124030"/>
                      <a:gd name="connsiteY4" fmla="*/ 1 h 1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30" h="125414">
                        <a:moveTo>
                          <a:pt x="123971" y="1"/>
                        </a:moveTo>
                        <a:cubicBezTo>
                          <a:pt x="121854" y="-263"/>
                          <a:pt x="60470" y="45774"/>
                          <a:pt x="39833" y="66676"/>
                        </a:cubicBezTo>
                        <a:cubicBezTo>
                          <a:pt x="19196" y="87578"/>
                          <a:pt x="-1971" y="125149"/>
                          <a:pt x="146" y="125413"/>
                        </a:cubicBezTo>
                        <a:cubicBezTo>
                          <a:pt x="2263" y="125677"/>
                          <a:pt x="33483" y="87313"/>
                          <a:pt x="52533" y="68263"/>
                        </a:cubicBezTo>
                        <a:cubicBezTo>
                          <a:pt x="71583" y="49213"/>
                          <a:pt x="126088" y="265"/>
                          <a:pt x="12397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" name="フリーフォーム: 図形 179">
                    <a:extLst>
                      <a:ext uri="{FF2B5EF4-FFF2-40B4-BE49-F238E27FC236}">
                        <a16:creationId xmlns:a16="http://schemas.microsoft.com/office/drawing/2014/main" id="{F9DCDF0E-D44A-4EB6-B16B-4A1ABF25585B}"/>
                      </a:ext>
                    </a:extLst>
                  </p:cNvPr>
                  <p:cNvSpPr/>
                  <p:nvPr/>
                </p:nvSpPr>
                <p:spPr>
                  <a:xfrm>
                    <a:off x="4513162" y="3438131"/>
                    <a:ext cx="176645" cy="68935"/>
                  </a:xfrm>
                  <a:custGeom>
                    <a:avLst/>
                    <a:gdLst>
                      <a:gd name="connsiteX0" fmla="*/ 101 w 176645"/>
                      <a:gd name="connsiteY0" fmla="*/ 394 h 68935"/>
                      <a:gd name="connsiteX1" fmla="*/ 111226 w 176645"/>
                      <a:gd name="connsiteY1" fmla="*/ 22619 h 68935"/>
                      <a:gd name="connsiteX2" fmla="*/ 176313 w 176645"/>
                      <a:gd name="connsiteY2" fmla="*/ 68657 h 68935"/>
                      <a:gd name="connsiteX3" fmla="*/ 131863 w 176645"/>
                      <a:gd name="connsiteY3" fmla="*/ 40082 h 68935"/>
                      <a:gd name="connsiteX4" fmla="*/ 101 w 176645"/>
                      <a:gd name="connsiteY4" fmla="*/ 394 h 68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645" h="68935">
                        <a:moveTo>
                          <a:pt x="101" y="394"/>
                        </a:moveTo>
                        <a:cubicBezTo>
                          <a:pt x="-3339" y="-2517"/>
                          <a:pt x="81857" y="11242"/>
                          <a:pt x="111226" y="22619"/>
                        </a:cubicBezTo>
                        <a:cubicBezTo>
                          <a:pt x="140595" y="33996"/>
                          <a:pt x="172874" y="65747"/>
                          <a:pt x="176313" y="68657"/>
                        </a:cubicBezTo>
                        <a:cubicBezTo>
                          <a:pt x="179753" y="71568"/>
                          <a:pt x="155940" y="50930"/>
                          <a:pt x="131863" y="40082"/>
                        </a:cubicBezTo>
                        <a:cubicBezTo>
                          <a:pt x="107786" y="29234"/>
                          <a:pt x="3541" y="3305"/>
                          <a:pt x="101" y="39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" name="フリーフォーム: 図形 180">
                    <a:extLst>
                      <a:ext uri="{FF2B5EF4-FFF2-40B4-BE49-F238E27FC236}">
                        <a16:creationId xmlns:a16="http://schemas.microsoft.com/office/drawing/2014/main" id="{F880A95D-EE0D-43E1-8CB4-5349CB7FD8F2}"/>
                      </a:ext>
                    </a:extLst>
                  </p:cNvPr>
                  <p:cNvSpPr/>
                  <p:nvPr/>
                </p:nvSpPr>
                <p:spPr>
                  <a:xfrm>
                    <a:off x="4620927" y="3682529"/>
                    <a:ext cx="161183" cy="95582"/>
                  </a:xfrm>
                  <a:custGeom>
                    <a:avLst/>
                    <a:gdLst>
                      <a:gd name="connsiteX0" fmla="*/ 286 w 161183"/>
                      <a:gd name="connsiteY0" fmla="*/ 94134 h 95582"/>
                      <a:gd name="connsiteX1" fmla="*/ 84423 w 161183"/>
                      <a:gd name="connsiteY1" fmla="*/ 75084 h 95582"/>
                      <a:gd name="connsiteX2" fmla="*/ 160623 w 161183"/>
                      <a:gd name="connsiteY2" fmla="*/ 471 h 95582"/>
                      <a:gd name="connsiteX3" fmla="*/ 114586 w 161183"/>
                      <a:gd name="connsiteY3" fmla="*/ 44921 h 95582"/>
                      <a:gd name="connsiteX4" fmla="*/ 286 w 161183"/>
                      <a:gd name="connsiteY4" fmla="*/ 94134 h 95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183" h="95582">
                        <a:moveTo>
                          <a:pt x="286" y="94134"/>
                        </a:moveTo>
                        <a:cubicBezTo>
                          <a:pt x="-4741" y="99161"/>
                          <a:pt x="57700" y="90694"/>
                          <a:pt x="84423" y="75084"/>
                        </a:cubicBezTo>
                        <a:cubicBezTo>
                          <a:pt x="111146" y="59473"/>
                          <a:pt x="155596" y="5498"/>
                          <a:pt x="160623" y="471"/>
                        </a:cubicBezTo>
                        <a:cubicBezTo>
                          <a:pt x="165650" y="-4556"/>
                          <a:pt x="135753" y="31956"/>
                          <a:pt x="114586" y="44921"/>
                        </a:cubicBezTo>
                        <a:cubicBezTo>
                          <a:pt x="93419" y="57886"/>
                          <a:pt x="5313" y="89107"/>
                          <a:pt x="286" y="9413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" name="フリーフォーム: 図形 181">
                    <a:extLst>
                      <a:ext uri="{FF2B5EF4-FFF2-40B4-BE49-F238E27FC236}">
                        <a16:creationId xmlns:a16="http://schemas.microsoft.com/office/drawing/2014/main" id="{C7D9573D-9277-4285-9636-DB9E2E51C400}"/>
                      </a:ext>
                    </a:extLst>
                  </p:cNvPr>
                  <p:cNvSpPr/>
                  <p:nvPr/>
                </p:nvSpPr>
                <p:spPr>
                  <a:xfrm>
                    <a:off x="4118881" y="3743087"/>
                    <a:ext cx="624588" cy="112951"/>
                  </a:xfrm>
                  <a:custGeom>
                    <a:avLst/>
                    <a:gdLst>
                      <a:gd name="connsiteX0" fmla="*/ 105457 w 624588"/>
                      <a:gd name="connsiteY0" fmla="*/ 43101 h 112951"/>
                      <a:gd name="connsiteX1" fmla="*/ 299132 w 624588"/>
                      <a:gd name="connsiteY1" fmla="*/ 68501 h 112951"/>
                      <a:gd name="connsiteX2" fmla="*/ 259444 w 624588"/>
                      <a:gd name="connsiteY2" fmla="*/ 66913 h 112951"/>
                      <a:gd name="connsiteX3" fmla="*/ 453119 w 624588"/>
                      <a:gd name="connsiteY3" fmla="*/ 38338 h 112951"/>
                      <a:gd name="connsiteX4" fmla="*/ 388032 w 624588"/>
                      <a:gd name="connsiteY4" fmla="*/ 55801 h 112951"/>
                      <a:gd name="connsiteX5" fmla="*/ 624569 w 624588"/>
                      <a:gd name="connsiteY5" fmla="*/ 238 h 112951"/>
                      <a:gd name="connsiteX6" fmla="*/ 402319 w 624588"/>
                      <a:gd name="connsiteY6" fmla="*/ 81201 h 112951"/>
                      <a:gd name="connsiteX7" fmla="*/ 575357 w 624588"/>
                      <a:gd name="connsiteY7" fmla="*/ 43101 h 112951"/>
                      <a:gd name="connsiteX8" fmla="*/ 381682 w 624588"/>
                      <a:gd name="connsiteY8" fmla="*/ 90726 h 112951"/>
                      <a:gd name="connsiteX9" fmla="*/ 438832 w 624588"/>
                      <a:gd name="connsiteY9" fmla="*/ 81201 h 112951"/>
                      <a:gd name="connsiteX10" fmla="*/ 361044 w 624588"/>
                      <a:gd name="connsiteY10" fmla="*/ 95488 h 112951"/>
                      <a:gd name="connsiteX11" fmla="*/ 394382 w 624588"/>
                      <a:gd name="connsiteY11" fmla="*/ 105013 h 112951"/>
                      <a:gd name="connsiteX12" fmla="*/ 248332 w 624588"/>
                      <a:gd name="connsiteY12" fmla="*/ 101838 h 112951"/>
                      <a:gd name="connsiteX13" fmla="*/ 367394 w 624588"/>
                      <a:gd name="connsiteY13" fmla="*/ 112951 h 112951"/>
                      <a:gd name="connsiteX14" fmla="*/ 165782 w 624588"/>
                      <a:gd name="connsiteY14" fmla="*/ 95488 h 112951"/>
                      <a:gd name="connsiteX15" fmla="*/ 238807 w 624588"/>
                      <a:gd name="connsiteY15" fmla="*/ 95488 h 112951"/>
                      <a:gd name="connsiteX16" fmla="*/ 5444 w 624588"/>
                      <a:gd name="connsiteY16" fmla="*/ 54213 h 112951"/>
                      <a:gd name="connsiteX17" fmla="*/ 105457 w 624588"/>
                      <a:gd name="connsiteY17" fmla="*/ 43101 h 112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624588" h="112951">
                        <a:moveTo>
                          <a:pt x="105457" y="43101"/>
                        </a:moveTo>
                        <a:cubicBezTo>
                          <a:pt x="154405" y="45482"/>
                          <a:pt x="273468" y="64532"/>
                          <a:pt x="299132" y="68501"/>
                        </a:cubicBezTo>
                        <a:cubicBezTo>
                          <a:pt x="324796" y="72470"/>
                          <a:pt x="233780" y="71940"/>
                          <a:pt x="259444" y="66913"/>
                        </a:cubicBezTo>
                        <a:cubicBezTo>
                          <a:pt x="285109" y="61886"/>
                          <a:pt x="431688" y="40190"/>
                          <a:pt x="453119" y="38338"/>
                        </a:cubicBezTo>
                        <a:cubicBezTo>
                          <a:pt x="474550" y="36486"/>
                          <a:pt x="359457" y="62151"/>
                          <a:pt x="388032" y="55801"/>
                        </a:cubicBezTo>
                        <a:cubicBezTo>
                          <a:pt x="416607" y="49451"/>
                          <a:pt x="622188" y="-3995"/>
                          <a:pt x="624569" y="238"/>
                        </a:cubicBezTo>
                        <a:cubicBezTo>
                          <a:pt x="626950" y="4471"/>
                          <a:pt x="410521" y="74057"/>
                          <a:pt x="402319" y="81201"/>
                        </a:cubicBezTo>
                        <a:cubicBezTo>
                          <a:pt x="394117" y="88345"/>
                          <a:pt x="578796" y="41514"/>
                          <a:pt x="575357" y="43101"/>
                        </a:cubicBezTo>
                        <a:cubicBezTo>
                          <a:pt x="571918" y="44688"/>
                          <a:pt x="404436" y="84376"/>
                          <a:pt x="381682" y="90726"/>
                        </a:cubicBezTo>
                        <a:cubicBezTo>
                          <a:pt x="358928" y="97076"/>
                          <a:pt x="442272" y="80407"/>
                          <a:pt x="438832" y="81201"/>
                        </a:cubicBezTo>
                        <a:cubicBezTo>
                          <a:pt x="435392" y="81995"/>
                          <a:pt x="368452" y="91519"/>
                          <a:pt x="361044" y="95488"/>
                        </a:cubicBezTo>
                        <a:cubicBezTo>
                          <a:pt x="353636" y="99457"/>
                          <a:pt x="413167" y="103955"/>
                          <a:pt x="394382" y="105013"/>
                        </a:cubicBezTo>
                        <a:cubicBezTo>
                          <a:pt x="375597" y="106071"/>
                          <a:pt x="252830" y="100515"/>
                          <a:pt x="248332" y="101838"/>
                        </a:cubicBezTo>
                        <a:cubicBezTo>
                          <a:pt x="243834" y="103161"/>
                          <a:pt x="367394" y="112951"/>
                          <a:pt x="367394" y="112951"/>
                        </a:cubicBezTo>
                        <a:lnTo>
                          <a:pt x="165782" y="95488"/>
                        </a:lnTo>
                        <a:cubicBezTo>
                          <a:pt x="144351" y="92578"/>
                          <a:pt x="265530" y="102367"/>
                          <a:pt x="238807" y="95488"/>
                        </a:cubicBezTo>
                        <a:cubicBezTo>
                          <a:pt x="212084" y="88609"/>
                          <a:pt x="32167" y="61092"/>
                          <a:pt x="5444" y="54213"/>
                        </a:cubicBezTo>
                        <a:cubicBezTo>
                          <a:pt x="-21279" y="47334"/>
                          <a:pt x="56509" y="40720"/>
                          <a:pt x="105457" y="4310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183" name="フリーフォーム: 図形 182">
                    <a:extLst>
                      <a:ext uri="{FF2B5EF4-FFF2-40B4-BE49-F238E27FC236}">
                        <a16:creationId xmlns:a16="http://schemas.microsoft.com/office/drawing/2014/main" id="{6C5ED521-BC77-4728-BF54-36775824C814}"/>
                      </a:ext>
                    </a:extLst>
                  </p:cNvPr>
                  <p:cNvSpPr/>
                  <p:nvPr/>
                </p:nvSpPr>
                <p:spPr>
                  <a:xfrm>
                    <a:off x="4159550" y="3607970"/>
                    <a:ext cx="81751" cy="186571"/>
                  </a:xfrm>
                  <a:custGeom>
                    <a:avLst/>
                    <a:gdLst>
                      <a:gd name="connsiteX0" fmla="*/ 80663 w 81751"/>
                      <a:gd name="connsiteY0" fmla="*/ 418 h 186571"/>
                      <a:gd name="connsiteX1" fmla="*/ 1288 w 81751"/>
                      <a:gd name="connsiteY1" fmla="*/ 133768 h 186571"/>
                      <a:gd name="connsiteX2" fmla="*/ 29863 w 81751"/>
                      <a:gd name="connsiteY2" fmla="*/ 98843 h 186571"/>
                      <a:gd name="connsiteX3" fmla="*/ 7638 w 81751"/>
                      <a:gd name="connsiteY3" fmla="*/ 173455 h 186571"/>
                      <a:gd name="connsiteX4" fmla="*/ 58438 w 81751"/>
                      <a:gd name="connsiteY4" fmla="*/ 151230 h 186571"/>
                      <a:gd name="connsiteX5" fmla="*/ 25100 w 81751"/>
                      <a:gd name="connsiteY5" fmla="*/ 186155 h 186571"/>
                      <a:gd name="connsiteX6" fmla="*/ 48913 w 81751"/>
                      <a:gd name="connsiteY6" fmla="*/ 122655 h 186571"/>
                      <a:gd name="connsiteX7" fmla="*/ 37800 w 81751"/>
                      <a:gd name="connsiteY7" fmla="*/ 135355 h 186571"/>
                      <a:gd name="connsiteX8" fmla="*/ 47325 w 81751"/>
                      <a:gd name="connsiteY8" fmla="*/ 92493 h 186571"/>
                      <a:gd name="connsiteX9" fmla="*/ 80663 w 81751"/>
                      <a:gd name="connsiteY9" fmla="*/ 418 h 186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1751" h="186571">
                        <a:moveTo>
                          <a:pt x="80663" y="418"/>
                        </a:moveTo>
                        <a:cubicBezTo>
                          <a:pt x="72990" y="7297"/>
                          <a:pt x="9755" y="117364"/>
                          <a:pt x="1288" y="133768"/>
                        </a:cubicBezTo>
                        <a:cubicBezTo>
                          <a:pt x="-7179" y="150172"/>
                          <a:pt x="28805" y="92229"/>
                          <a:pt x="29863" y="98843"/>
                        </a:cubicBezTo>
                        <a:cubicBezTo>
                          <a:pt x="30921" y="105457"/>
                          <a:pt x="2876" y="164724"/>
                          <a:pt x="7638" y="173455"/>
                        </a:cubicBezTo>
                        <a:cubicBezTo>
                          <a:pt x="12400" y="182186"/>
                          <a:pt x="55528" y="149113"/>
                          <a:pt x="58438" y="151230"/>
                        </a:cubicBezTo>
                        <a:cubicBezTo>
                          <a:pt x="61348" y="153347"/>
                          <a:pt x="26687" y="190917"/>
                          <a:pt x="25100" y="186155"/>
                        </a:cubicBezTo>
                        <a:cubicBezTo>
                          <a:pt x="23513" y="181393"/>
                          <a:pt x="46796" y="131122"/>
                          <a:pt x="48913" y="122655"/>
                        </a:cubicBezTo>
                        <a:cubicBezTo>
                          <a:pt x="51030" y="114188"/>
                          <a:pt x="38065" y="140382"/>
                          <a:pt x="37800" y="135355"/>
                        </a:cubicBezTo>
                        <a:cubicBezTo>
                          <a:pt x="37535" y="130328"/>
                          <a:pt x="41504" y="111543"/>
                          <a:pt x="47325" y="92493"/>
                        </a:cubicBezTo>
                        <a:cubicBezTo>
                          <a:pt x="53146" y="73443"/>
                          <a:pt x="88336" y="-6461"/>
                          <a:pt x="80663" y="41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4" name="フリーフォーム: 図形 183">
                    <a:extLst>
                      <a:ext uri="{FF2B5EF4-FFF2-40B4-BE49-F238E27FC236}">
                        <a16:creationId xmlns:a16="http://schemas.microsoft.com/office/drawing/2014/main" id="{E9B6CFD5-3FFE-42CE-A6C9-B6116A989DC4}"/>
                      </a:ext>
                    </a:extLst>
                  </p:cNvPr>
                  <p:cNvSpPr/>
                  <p:nvPr/>
                </p:nvSpPr>
                <p:spPr>
                  <a:xfrm>
                    <a:off x="4270266" y="3869145"/>
                    <a:ext cx="222082" cy="39340"/>
                  </a:xfrm>
                  <a:custGeom>
                    <a:avLst/>
                    <a:gdLst>
                      <a:gd name="connsiteX0" fmla="*/ 1697 w 222082"/>
                      <a:gd name="connsiteY0" fmla="*/ 1180 h 39340"/>
                      <a:gd name="connsiteX1" fmla="*/ 217597 w 222082"/>
                      <a:gd name="connsiteY1" fmla="*/ 7530 h 39340"/>
                      <a:gd name="connsiteX2" fmla="*/ 152509 w 222082"/>
                      <a:gd name="connsiteY2" fmla="*/ 26580 h 39340"/>
                      <a:gd name="connsiteX3" fmla="*/ 208072 w 222082"/>
                      <a:gd name="connsiteY3" fmla="*/ 39280 h 39340"/>
                      <a:gd name="connsiteX4" fmla="*/ 120759 w 222082"/>
                      <a:gd name="connsiteY4" fmla="*/ 29755 h 39340"/>
                      <a:gd name="connsiteX5" fmla="*/ 1697 w 222082"/>
                      <a:gd name="connsiteY5" fmla="*/ 1180 h 39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2082" h="39340">
                        <a:moveTo>
                          <a:pt x="1697" y="1180"/>
                        </a:moveTo>
                        <a:cubicBezTo>
                          <a:pt x="17837" y="-2524"/>
                          <a:pt x="192462" y="3297"/>
                          <a:pt x="217597" y="7530"/>
                        </a:cubicBezTo>
                        <a:cubicBezTo>
                          <a:pt x="242732" y="11763"/>
                          <a:pt x="154096" y="21288"/>
                          <a:pt x="152509" y="26580"/>
                        </a:cubicBezTo>
                        <a:cubicBezTo>
                          <a:pt x="150922" y="31872"/>
                          <a:pt x="213364" y="38751"/>
                          <a:pt x="208072" y="39280"/>
                        </a:cubicBezTo>
                        <a:cubicBezTo>
                          <a:pt x="202780" y="39809"/>
                          <a:pt x="152509" y="36899"/>
                          <a:pt x="120759" y="29755"/>
                        </a:cubicBezTo>
                        <a:cubicBezTo>
                          <a:pt x="89009" y="22611"/>
                          <a:pt x="-14443" y="4884"/>
                          <a:pt x="1697" y="118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5" name="フリーフォーム: 図形 184">
                    <a:extLst>
                      <a:ext uri="{FF2B5EF4-FFF2-40B4-BE49-F238E27FC236}">
                        <a16:creationId xmlns:a16="http://schemas.microsoft.com/office/drawing/2014/main" id="{CF1E4507-FB0F-4BEC-B8C5-B39775A64F43}"/>
                      </a:ext>
                    </a:extLst>
                  </p:cNvPr>
                  <p:cNvSpPr/>
                  <p:nvPr/>
                </p:nvSpPr>
                <p:spPr>
                  <a:xfrm>
                    <a:off x="4554626" y="3740031"/>
                    <a:ext cx="242450" cy="92081"/>
                  </a:xfrm>
                  <a:custGeom>
                    <a:avLst/>
                    <a:gdLst>
                      <a:gd name="connsiteX0" fmla="*/ 7849 w 242450"/>
                      <a:gd name="connsiteY0" fmla="*/ 90607 h 92081"/>
                      <a:gd name="connsiteX1" fmla="*/ 241212 w 242450"/>
                      <a:gd name="connsiteY1" fmla="*/ 119 h 92081"/>
                      <a:gd name="connsiteX2" fmla="*/ 103099 w 242450"/>
                      <a:gd name="connsiteY2" fmla="*/ 69969 h 92081"/>
                      <a:gd name="connsiteX3" fmla="*/ 168187 w 242450"/>
                      <a:gd name="connsiteY3" fmla="*/ 9644 h 92081"/>
                      <a:gd name="connsiteX4" fmla="*/ 63412 w 242450"/>
                      <a:gd name="connsiteY4" fmla="*/ 54094 h 92081"/>
                      <a:gd name="connsiteX5" fmla="*/ 7849 w 242450"/>
                      <a:gd name="connsiteY5" fmla="*/ 90607 h 92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2450" h="92081">
                        <a:moveTo>
                          <a:pt x="7849" y="90607"/>
                        </a:moveTo>
                        <a:cubicBezTo>
                          <a:pt x="37482" y="81611"/>
                          <a:pt x="225337" y="3559"/>
                          <a:pt x="241212" y="119"/>
                        </a:cubicBezTo>
                        <a:cubicBezTo>
                          <a:pt x="257087" y="-3321"/>
                          <a:pt x="115270" y="68382"/>
                          <a:pt x="103099" y="69969"/>
                        </a:cubicBezTo>
                        <a:cubicBezTo>
                          <a:pt x="90928" y="71556"/>
                          <a:pt x="174802" y="12290"/>
                          <a:pt x="168187" y="9644"/>
                        </a:cubicBezTo>
                        <a:cubicBezTo>
                          <a:pt x="161573" y="6998"/>
                          <a:pt x="86431" y="43246"/>
                          <a:pt x="63412" y="54094"/>
                        </a:cubicBezTo>
                        <a:cubicBezTo>
                          <a:pt x="40393" y="64942"/>
                          <a:pt x="-21784" y="99603"/>
                          <a:pt x="7849" y="9060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" name="フリーフォーム: 図形 185">
                    <a:extLst>
                      <a:ext uri="{FF2B5EF4-FFF2-40B4-BE49-F238E27FC236}">
                        <a16:creationId xmlns:a16="http://schemas.microsoft.com/office/drawing/2014/main" id="{0153FD77-E213-43BF-BA40-BD85842477A1}"/>
                      </a:ext>
                    </a:extLst>
                  </p:cNvPr>
                  <p:cNvSpPr/>
                  <p:nvPr/>
                </p:nvSpPr>
                <p:spPr>
                  <a:xfrm>
                    <a:off x="4515148" y="2938083"/>
                    <a:ext cx="190213" cy="323056"/>
                  </a:xfrm>
                  <a:custGeom>
                    <a:avLst/>
                    <a:gdLst>
                      <a:gd name="connsiteX0" fmla="*/ 45740 w 190213"/>
                      <a:gd name="connsiteY0" fmla="*/ 380 h 323056"/>
                      <a:gd name="connsiteX1" fmla="*/ 36215 w 190213"/>
                      <a:gd name="connsiteY1" fmla="*/ 100392 h 323056"/>
                      <a:gd name="connsiteX2" fmla="*/ 104477 w 190213"/>
                      <a:gd name="connsiteY2" fmla="*/ 190880 h 323056"/>
                      <a:gd name="connsiteX3" fmla="*/ 190202 w 190213"/>
                      <a:gd name="connsiteY3" fmla="*/ 322642 h 323056"/>
                      <a:gd name="connsiteX4" fmla="*/ 110827 w 190213"/>
                      <a:gd name="connsiteY4" fmla="*/ 235330 h 323056"/>
                      <a:gd name="connsiteX5" fmla="*/ 142577 w 190213"/>
                      <a:gd name="connsiteY5" fmla="*/ 321055 h 323056"/>
                      <a:gd name="connsiteX6" fmla="*/ 4465 w 190213"/>
                      <a:gd name="connsiteY6" fmla="*/ 133730 h 323056"/>
                      <a:gd name="connsiteX7" fmla="*/ 33040 w 190213"/>
                      <a:gd name="connsiteY7" fmla="*/ 63880 h 323056"/>
                      <a:gd name="connsiteX8" fmla="*/ 25102 w 190213"/>
                      <a:gd name="connsiteY8" fmla="*/ 111505 h 323056"/>
                      <a:gd name="connsiteX9" fmla="*/ 10815 w 190213"/>
                      <a:gd name="connsiteY9" fmla="*/ 67055 h 323056"/>
                      <a:gd name="connsiteX10" fmla="*/ 45740 w 190213"/>
                      <a:gd name="connsiteY10" fmla="*/ 380 h 323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0213" h="323056">
                        <a:moveTo>
                          <a:pt x="45740" y="380"/>
                        </a:moveTo>
                        <a:cubicBezTo>
                          <a:pt x="49973" y="5936"/>
                          <a:pt x="26426" y="68642"/>
                          <a:pt x="36215" y="100392"/>
                        </a:cubicBezTo>
                        <a:cubicBezTo>
                          <a:pt x="46004" y="132142"/>
                          <a:pt x="78813" y="153838"/>
                          <a:pt x="104477" y="190880"/>
                        </a:cubicBezTo>
                        <a:cubicBezTo>
                          <a:pt x="130141" y="227922"/>
                          <a:pt x="189144" y="315234"/>
                          <a:pt x="190202" y="322642"/>
                        </a:cubicBezTo>
                        <a:cubicBezTo>
                          <a:pt x="191260" y="330050"/>
                          <a:pt x="118764" y="235594"/>
                          <a:pt x="110827" y="235330"/>
                        </a:cubicBezTo>
                        <a:cubicBezTo>
                          <a:pt x="102890" y="235066"/>
                          <a:pt x="160304" y="337988"/>
                          <a:pt x="142577" y="321055"/>
                        </a:cubicBezTo>
                        <a:cubicBezTo>
                          <a:pt x="124850" y="304122"/>
                          <a:pt x="22721" y="176592"/>
                          <a:pt x="4465" y="133730"/>
                        </a:cubicBezTo>
                        <a:cubicBezTo>
                          <a:pt x="-13791" y="90868"/>
                          <a:pt x="29601" y="67584"/>
                          <a:pt x="33040" y="63880"/>
                        </a:cubicBezTo>
                        <a:cubicBezTo>
                          <a:pt x="36479" y="60176"/>
                          <a:pt x="28806" y="110976"/>
                          <a:pt x="25102" y="111505"/>
                        </a:cubicBezTo>
                        <a:cubicBezTo>
                          <a:pt x="21398" y="112034"/>
                          <a:pt x="9492" y="82401"/>
                          <a:pt x="10815" y="67055"/>
                        </a:cubicBezTo>
                        <a:cubicBezTo>
                          <a:pt x="12138" y="51709"/>
                          <a:pt x="41507" y="-5176"/>
                          <a:pt x="45740" y="38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" name="楕円 186">
                    <a:extLst>
                      <a:ext uri="{FF2B5EF4-FFF2-40B4-BE49-F238E27FC236}">
                        <a16:creationId xmlns:a16="http://schemas.microsoft.com/office/drawing/2014/main" id="{C3C78720-061A-4270-AA08-5A441C8DC6E5}"/>
                      </a:ext>
                    </a:extLst>
                  </p:cNvPr>
                  <p:cNvSpPr/>
                  <p:nvPr/>
                </p:nvSpPr>
                <p:spPr>
                  <a:xfrm rot="20573836">
                    <a:off x="4923078" y="3062347"/>
                    <a:ext cx="245544" cy="356039"/>
                  </a:xfrm>
                  <a:prstGeom prst="ellipse">
                    <a:avLst/>
                  </a:prstGeom>
                  <a:solidFill>
                    <a:srgbClr val="FF0000">
                      <a:alpha val="3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" name="フリーフォーム: 図形 187">
                    <a:extLst>
                      <a:ext uri="{FF2B5EF4-FFF2-40B4-BE49-F238E27FC236}">
                        <a16:creationId xmlns:a16="http://schemas.microsoft.com/office/drawing/2014/main" id="{8F14EBBB-3F46-43C5-8946-621F0DA531A3}"/>
                      </a:ext>
                    </a:extLst>
                  </p:cNvPr>
                  <p:cNvSpPr/>
                  <p:nvPr/>
                </p:nvSpPr>
                <p:spPr>
                  <a:xfrm>
                    <a:off x="5441773" y="3102214"/>
                    <a:ext cx="194760" cy="420519"/>
                  </a:xfrm>
                  <a:custGeom>
                    <a:avLst/>
                    <a:gdLst>
                      <a:gd name="connsiteX0" fmla="*/ 177 w 194760"/>
                      <a:gd name="connsiteY0" fmla="*/ 80724 h 420519"/>
                      <a:gd name="connsiteX1" fmla="*/ 82727 w 194760"/>
                      <a:gd name="connsiteY1" fmla="*/ 7699 h 420519"/>
                      <a:gd name="connsiteX2" fmla="*/ 185915 w 194760"/>
                      <a:gd name="connsiteY2" fmla="*/ 6111 h 420519"/>
                      <a:gd name="connsiteX3" fmla="*/ 187502 w 194760"/>
                      <a:gd name="connsiteY3" fmla="*/ 42624 h 420519"/>
                      <a:gd name="connsiteX4" fmla="*/ 193852 w 194760"/>
                      <a:gd name="connsiteY4" fmla="*/ 212486 h 420519"/>
                      <a:gd name="connsiteX5" fmla="*/ 165277 w 194760"/>
                      <a:gd name="connsiteY5" fmla="*/ 260111 h 420519"/>
                      <a:gd name="connsiteX6" fmla="*/ 141465 w 194760"/>
                      <a:gd name="connsiteY6" fmla="*/ 334724 h 420519"/>
                      <a:gd name="connsiteX7" fmla="*/ 101777 w 194760"/>
                      <a:gd name="connsiteY7" fmla="*/ 398224 h 420519"/>
                      <a:gd name="connsiteX8" fmla="*/ 33515 w 194760"/>
                      <a:gd name="connsiteY8" fmla="*/ 418861 h 420519"/>
                      <a:gd name="connsiteX9" fmla="*/ 109715 w 194760"/>
                      <a:gd name="connsiteY9" fmla="*/ 360124 h 420519"/>
                      <a:gd name="connsiteX10" fmla="*/ 187502 w 194760"/>
                      <a:gd name="connsiteY10" fmla="*/ 193436 h 420519"/>
                      <a:gd name="connsiteX11" fmla="*/ 173215 w 194760"/>
                      <a:gd name="connsiteY11" fmla="*/ 20399 h 420519"/>
                      <a:gd name="connsiteX12" fmla="*/ 104952 w 194760"/>
                      <a:gd name="connsiteY12" fmla="*/ 23574 h 420519"/>
                      <a:gd name="connsiteX13" fmla="*/ 177 w 194760"/>
                      <a:gd name="connsiteY13" fmla="*/ 80724 h 420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4760" h="420519">
                        <a:moveTo>
                          <a:pt x="177" y="80724"/>
                        </a:moveTo>
                        <a:cubicBezTo>
                          <a:pt x="-3527" y="78078"/>
                          <a:pt x="51771" y="20134"/>
                          <a:pt x="82727" y="7699"/>
                        </a:cubicBezTo>
                        <a:cubicBezTo>
                          <a:pt x="113683" y="-4736"/>
                          <a:pt x="168453" y="290"/>
                          <a:pt x="185915" y="6111"/>
                        </a:cubicBezTo>
                        <a:cubicBezTo>
                          <a:pt x="203377" y="11932"/>
                          <a:pt x="186179" y="8228"/>
                          <a:pt x="187502" y="42624"/>
                        </a:cubicBezTo>
                        <a:cubicBezTo>
                          <a:pt x="188825" y="77020"/>
                          <a:pt x="197556" y="176238"/>
                          <a:pt x="193852" y="212486"/>
                        </a:cubicBezTo>
                        <a:cubicBezTo>
                          <a:pt x="190148" y="248734"/>
                          <a:pt x="174008" y="239738"/>
                          <a:pt x="165277" y="260111"/>
                        </a:cubicBezTo>
                        <a:cubicBezTo>
                          <a:pt x="156546" y="280484"/>
                          <a:pt x="152048" y="311705"/>
                          <a:pt x="141465" y="334724"/>
                        </a:cubicBezTo>
                        <a:cubicBezTo>
                          <a:pt x="130882" y="357743"/>
                          <a:pt x="119769" y="384201"/>
                          <a:pt x="101777" y="398224"/>
                        </a:cubicBezTo>
                        <a:cubicBezTo>
                          <a:pt x="83785" y="412247"/>
                          <a:pt x="32192" y="425211"/>
                          <a:pt x="33515" y="418861"/>
                        </a:cubicBezTo>
                        <a:cubicBezTo>
                          <a:pt x="34838" y="412511"/>
                          <a:pt x="84051" y="397695"/>
                          <a:pt x="109715" y="360124"/>
                        </a:cubicBezTo>
                        <a:cubicBezTo>
                          <a:pt x="135379" y="322553"/>
                          <a:pt x="176919" y="250057"/>
                          <a:pt x="187502" y="193436"/>
                        </a:cubicBezTo>
                        <a:cubicBezTo>
                          <a:pt x="198085" y="136815"/>
                          <a:pt x="186973" y="48709"/>
                          <a:pt x="173215" y="20399"/>
                        </a:cubicBezTo>
                        <a:cubicBezTo>
                          <a:pt x="159457" y="-7911"/>
                          <a:pt x="132204" y="14843"/>
                          <a:pt x="104952" y="23574"/>
                        </a:cubicBezTo>
                        <a:cubicBezTo>
                          <a:pt x="77700" y="32305"/>
                          <a:pt x="3881" y="83370"/>
                          <a:pt x="177" y="8072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" name="フリーフォーム: 図形 188">
                    <a:extLst>
                      <a:ext uri="{FF2B5EF4-FFF2-40B4-BE49-F238E27FC236}">
                        <a16:creationId xmlns:a16="http://schemas.microsoft.com/office/drawing/2014/main" id="{699A8C7A-497B-4132-A12C-B9F7BAB3C79E}"/>
                      </a:ext>
                    </a:extLst>
                  </p:cNvPr>
                  <p:cNvSpPr/>
                  <p:nvPr/>
                </p:nvSpPr>
                <p:spPr>
                  <a:xfrm>
                    <a:off x="5525268" y="3151955"/>
                    <a:ext cx="18332" cy="188701"/>
                  </a:xfrm>
                  <a:custGeom>
                    <a:avLst/>
                    <a:gdLst>
                      <a:gd name="connsiteX0" fmla="*/ 820 w 18332"/>
                      <a:gd name="connsiteY0" fmla="*/ 820 h 188701"/>
                      <a:gd name="connsiteX1" fmla="*/ 18282 w 18332"/>
                      <a:gd name="connsiteY1" fmla="*/ 184970 h 188701"/>
                      <a:gd name="connsiteX2" fmla="*/ 5582 w 18332"/>
                      <a:gd name="connsiteY2" fmla="*/ 118295 h 188701"/>
                      <a:gd name="connsiteX3" fmla="*/ 820 w 18332"/>
                      <a:gd name="connsiteY3" fmla="*/ 820 h 188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332" h="188701">
                        <a:moveTo>
                          <a:pt x="820" y="820"/>
                        </a:moveTo>
                        <a:cubicBezTo>
                          <a:pt x="2937" y="11932"/>
                          <a:pt x="17488" y="165391"/>
                          <a:pt x="18282" y="184970"/>
                        </a:cubicBezTo>
                        <a:cubicBezTo>
                          <a:pt x="19076" y="204549"/>
                          <a:pt x="10344" y="141843"/>
                          <a:pt x="5582" y="118295"/>
                        </a:cubicBezTo>
                        <a:cubicBezTo>
                          <a:pt x="820" y="94747"/>
                          <a:pt x="-1297" y="-10292"/>
                          <a:pt x="820" y="8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" name="フリーフォーム: 図形 189">
                    <a:extLst>
                      <a:ext uri="{FF2B5EF4-FFF2-40B4-BE49-F238E27FC236}">
                        <a16:creationId xmlns:a16="http://schemas.microsoft.com/office/drawing/2014/main" id="{8BA2D285-6143-4B28-80E3-1DF52D8789F7}"/>
                      </a:ext>
                    </a:extLst>
                  </p:cNvPr>
                  <p:cNvSpPr/>
                  <p:nvPr/>
                </p:nvSpPr>
                <p:spPr>
                  <a:xfrm>
                    <a:off x="5392727" y="3244651"/>
                    <a:ext cx="141403" cy="173544"/>
                  </a:xfrm>
                  <a:custGeom>
                    <a:avLst/>
                    <a:gdLst>
                      <a:gd name="connsiteX0" fmla="*/ 11 w 141403"/>
                      <a:gd name="connsiteY0" fmla="*/ 199 h 173544"/>
                      <a:gd name="connsiteX1" fmla="*/ 98436 w 141403"/>
                      <a:gd name="connsiteY1" fmla="*/ 57349 h 173544"/>
                      <a:gd name="connsiteX2" fmla="*/ 125423 w 141403"/>
                      <a:gd name="connsiteY2" fmla="*/ 117674 h 173544"/>
                      <a:gd name="connsiteX3" fmla="*/ 141298 w 141403"/>
                      <a:gd name="connsiteY3" fmla="*/ 173237 h 173544"/>
                      <a:gd name="connsiteX4" fmla="*/ 130186 w 141403"/>
                      <a:gd name="connsiteY4" fmla="*/ 92274 h 173544"/>
                      <a:gd name="connsiteX5" fmla="*/ 92086 w 141403"/>
                      <a:gd name="connsiteY5" fmla="*/ 39887 h 173544"/>
                      <a:gd name="connsiteX6" fmla="*/ 11 w 141403"/>
                      <a:gd name="connsiteY6" fmla="*/ 199 h 173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1403" h="173544">
                        <a:moveTo>
                          <a:pt x="11" y="199"/>
                        </a:moveTo>
                        <a:cubicBezTo>
                          <a:pt x="1069" y="3109"/>
                          <a:pt x="77534" y="37770"/>
                          <a:pt x="98436" y="57349"/>
                        </a:cubicBezTo>
                        <a:cubicBezTo>
                          <a:pt x="119338" y="76928"/>
                          <a:pt x="118279" y="98359"/>
                          <a:pt x="125423" y="117674"/>
                        </a:cubicBezTo>
                        <a:cubicBezTo>
                          <a:pt x="132567" y="136989"/>
                          <a:pt x="140504" y="177470"/>
                          <a:pt x="141298" y="173237"/>
                        </a:cubicBezTo>
                        <a:cubicBezTo>
                          <a:pt x="142092" y="169004"/>
                          <a:pt x="138388" y="114499"/>
                          <a:pt x="130186" y="92274"/>
                        </a:cubicBezTo>
                        <a:cubicBezTo>
                          <a:pt x="121984" y="70049"/>
                          <a:pt x="110871" y="52851"/>
                          <a:pt x="92086" y="39887"/>
                        </a:cubicBezTo>
                        <a:cubicBezTo>
                          <a:pt x="73301" y="26923"/>
                          <a:pt x="-1047" y="-2711"/>
                          <a:pt x="11" y="1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" name="フリーフォーム: 図形 190">
                    <a:extLst>
                      <a:ext uri="{FF2B5EF4-FFF2-40B4-BE49-F238E27FC236}">
                        <a16:creationId xmlns:a16="http://schemas.microsoft.com/office/drawing/2014/main" id="{38E11F6E-2256-42CB-AEED-FE4EBCF2A0DF}"/>
                      </a:ext>
                    </a:extLst>
                  </p:cNvPr>
                  <p:cNvSpPr/>
                  <p:nvPr/>
                </p:nvSpPr>
                <p:spPr>
                  <a:xfrm>
                    <a:off x="5319472" y="3349511"/>
                    <a:ext cx="98213" cy="169998"/>
                  </a:xfrm>
                  <a:custGeom>
                    <a:avLst/>
                    <a:gdLst>
                      <a:gd name="connsiteX0" fmla="*/ 79616 w 98213"/>
                      <a:gd name="connsiteY0" fmla="*/ 114 h 169998"/>
                      <a:gd name="connsiteX1" fmla="*/ 95491 w 98213"/>
                      <a:gd name="connsiteY1" fmla="*/ 100127 h 169998"/>
                      <a:gd name="connsiteX2" fmla="*/ 12941 w 98213"/>
                      <a:gd name="connsiteY2" fmla="*/ 138227 h 169998"/>
                      <a:gd name="connsiteX3" fmla="*/ 6591 w 98213"/>
                      <a:gd name="connsiteY3" fmla="*/ 169977 h 169998"/>
                      <a:gd name="connsiteX4" fmla="*/ 6591 w 98213"/>
                      <a:gd name="connsiteY4" fmla="*/ 133464 h 169998"/>
                      <a:gd name="connsiteX5" fmla="*/ 92316 w 98213"/>
                      <a:gd name="connsiteY5" fmla="*/ 81077 h 169998"/>
                      <a:gd name="connsiteX6" fmla="*/ 79616 w 98213"/>
                      <a:gd name="connsiteY6" fmla="*/ 114 h 169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8213" h="169998">
                        <a:moveTo>
                          <a:pt x="79616" y="114"/>
                        </a:moveTo>
                        <a:cubicBezTo>
                          <a:pt x="80145" y="3289"/>
                          <a:pt x="106603" y="77108"/>
                          <a:pt x="95491" y="100127"/>
                        </a:cubicBezTo>
                        <a:cubicBezTo>
                          <a:pt x="84379" y="123146"/>
                          <a:pt x="27757" y="126585"/>
                          <a:pt x="12941" y="138227"/>
                        </a:cubicBezTo>
                        <a:cubicBezTo>
                          <a:pt x="-1875" y="149869"/>
                          <a:pt x="7649" y="170771"/>
                          <a:pt x="6591" y="169977"/>
                        </a:cubicBezTo>
                        <a:cubicBezTo>
                          <a:pt x="5533" y="169183"/>
                          <a:pt x="-7696" y="148281"/>
                          <a:pt x="6591" y="133464"/>
                        </a:cubicBezTo>
                        <a:cubicBezTo>
                          <a:pt x="20878" y="118647"/>
                          <a:pt x="79352" y="101185"/>
                          <a:pt x="92316" y="81077"/>
                        </a:cubicBezTo>
                        <a:cubicBezTo>
                          <a:pt x="105280" y="60969"/>
                          <a:pt x="79087" y="-3061"/>
                          <a:pt x="79616" y="1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" name="フリーフォーム: 図形 191">
                    <a:extLst>
                      <a:ext uri="{FF2B5EF4-FFF2-40B4-BE49-F238E27FC236}">
                        <a16:creationId xmlns:a16="http://schemas.microsoft.com/office/drawing/2014/main" id="{794E537A-BE3F-47A2-8330-A9A3E2323498}"/>
                      </a:ext>
                    </a:extLst>
                  </p:cNvPr>
                  <p:cNvSpPr/>
                  <p:nvPr/>
                </p:nvSpPr>
                <p:spPr>
                  <a:xfrm>
                    <a:off x="5422831" y="3330572"/>
                    <a:ext cx="71430" cy="85729"/>
                  </a:xfrm>
                  <a:custGeom>
                    <a:avLst/>
                    <a:gdLst>
                      <a:gd name="connsiteX0" fmla="*/ 69 w 71430"/>
                      <a:gd name="connsiteY0" fmla="*/ 3 h 85729"/>
                      <a:gd name="connsiteX1" fmla="*/ 55632 w 71430"/>
                      <a:gd name="connsiteY1" fmla="*/ 26991 h 85729"/>
                      <a:gd name="connsiteX2" fmla="*/ 65157 w 71430"/>
                      <a:gd name="connsiteY2" fmla="*/ 85728 h 85729"/>
                      <a:gd name="connsiteX3" fmla="*/ 68332 w 71430"/>
                      <a:gd name="connsiteY3" fmla="*/ 28578 h 85729"/>
                      <a:gd name="connsiteX4" fmla="*/ 69 w 71430"/>
                      <a:gd name="connsiteY4" fmla="*/ 3 h 85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430" h="85729">
                        <a:moveTo>
                          <a:pt x="69" y="3"/>
                        </a:moveTo>
                        <a:cubicBezTo>
                          <a:pt x="-2048" y="-261"/>
                          <a:pt x="44784" y="12704"/>
                          <a:pt x="55632" y="26991"/>
                        </a:cubicBezTo>
                        <a:cubicBezTo>
                          <a:pt x="66480" y="41278"/>
                          <a:pt x="63040" y="85464"/>
                          <a:pt x="65157" y="85728"/>
                        </a:cubicBezTo>
                        <a:cubicBezTo>
                          <a:pt x="67274" y="85992"/>
                          <a:pt x="76005" y="41807"/>
                          <a:pt x="68332" y="28578"/>
                        </a:cubicBezTo>
                        <a:cubicBezTo>
                          <a:pt x="60659" y="15349"/>
                          <a:pt x="2186" y="267"/>
                          <a:pt x="69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" name="フリーフォーム: 図形 192">
                    <a:extLst>
                      <a:ext uri="{FF2B5EF4-FFF2-40B4-BE49-F238E27FC236}">
                        <a16:creationId xmlns:a16="http://schemas.microsoft.com/office/drawing/2014/main" id="{2FCBA023-78D6-4D58-B7E7-26DE1E94481C}"/>
                      </a:ext>
                    </a:extLst>
                  </p:cNvPr>
                  <p:cNvSpPr/>
                  <p:nvPr/>
                </p:nvSpPr>
                <p:spPr>
                  <a:xfrm>
                    <a:off x="5325466" y="3509963"/>
                    <a:ext cx="91093" cy="192158"/>
                  </a:xfrm>
                  <a:custGeom>
                    <a:avLst/>
                    <a:gdLst>
                      <a:gd name="connsiteX0" fmla="*/ 18059 w 91093"/>
                      <a:gd name="connsiteY0" fmla="*/ 0 h 192158"/>
                      <a:gd name="connsiteX1" fmla="*/ 13297 w 91093"/>
                      <a:gd name="connsiteY1" fmla="*/ 120650 h 192158"/>
                      <a:gd name="connsiteX2" fmla="*/ 30759 w 91093"/>
                      <a:gd name="connsiteY2" fmla="*/ 136525 h 192158"/>
                      <a:gd name="connsiteX3" fmla="*/ 91084 w 91093"/>
                      <a:gd name="connsiteY3" fmla="*/ 192087 h 192158"/>
                      <a:gd name="connsiteX4" fmla="*/ 25997 w 91093"/>
                      <a:gd name="connsiteY4" fmla="*/ 147637 h 192158"/>
                      <a:gd name="connsiteX5" fmla="*/ 597 w 91093"/>
                      <a:gd name="connsiteY5" fmla="*/ 122237 h 192158"/>
                      <a:gd name="connsiteX6" fmla="*/ 18059 w 91093"/>
                      <a:gd name="connsiteY6" fmla="*/ 0 h 192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093" h="192158">
                        <a:moveTo>
                          <a:pt x="18059" y="0"/>
                        </a:moveTo>
                        <a:cubicBezTo>
                          <a:pt x="20176" y="-264"/>
                          <a:pt x="11180" y="97896"/>
                          <a:pt x="13297" y="120650"/>
                        </a:cubicBezTo>
                        <a:cubicBezTo>
                          <a:pt x="15414" y="143404"/>
                          <a:pt x="30759" y="136525"/>
                          <a:pt x="30759" y="136525"/>
                        </a:cubicBezTo>
                        <a:cubicBezTo>
                          <a:pt x="43723" y="148431"/>
                          <a:pt x="91878" y="190235"/>
                          <a:pt x="91084" y="192087"/>
                        </a:cubicBezTo>
                        <a:cubicBezTo>
                          <a:pt x="90290" y="193939"/>
                          <a:pt x="41078" y="159279"/>
                          <a:pt x="25997" y="147637"/>
                        </a:cubicBezTo>
                        <a:cubicBezTo>
                          <a:pt x="10916" y="135995"/>
                          <a:pt x="4830" y="143404"/>
                          <a:pt x="597" y="122237"/>
                        </a:cubicBezTo>
                        <a:cubicBezTo>
                          <a:pt x="-3636" y="101070"/>
                          <a:pt x="15942" y="264"/>
                          <a:pt x="18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" name="フリーフォーム: 図形 193">
                    <a:extLst>
                      <a:ext uri="{FF2B5EF4-FFF2-40B4-BE49-F238E27FC236}">
                        <a16:creationId xmlns:a16="http://schemas.microsoft.com/office/drawing/2014/main" id="{E358376E-86D3-46BD-A317-E05FDC443376}"/>
                      </a:ext>
                    </a:extLst>
                  </p:cNvPr>
                  <p:cNvSpPr/>
                  <p:nvPr/>
                </p:nvSpPr>
                <p:spPr>
                  <a:xfrm>
                    <a:off x="5345203" y="3541713"/>
                    <a:ext cx="68572" cy="138169"/>
                  </a:xfrm>
                  <a:custGeom>
                    <a:avLst/>
                    <a:gdLst>
                      <a:gd name="connsiteX0" fmla="*/ 28485 w 68572"/>
                      <a:gd name="connsiteY0" fmla="*/ 0 h 138169"/>
                      <a:gd name="connsiteX1" fmla="*/ 11022 w 68572"/>
                      <a:gd name="connsiteY1" fmla="*/ 90487 h 138169"/>
                      <a:gd name="connsiteX2" fmla="*/ 28485 w 68572"/>
                      <a:gd name="connsiteY2" fmla="*/ 100012 h 138169"/>
                      <a:gd name="connsiteX3" fmla="*/ 68172 w 68572"/>
                      <a:gd name="connsiteY3" fmla="*/ 138112 h 138169"/>
                      <a:gd name="connsiteX4" fmla="*/ 1497 w 68572"/>
                      <a:gd name="connsiteY4" fmla="*/ 90487 h 138169"/>
                      <a:gd name="connsiteX5" fmla="*/ 28485 w 68572"/>
                      <a:gd name="connsiteY5" fmla="*/ 0 h 138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572" h="138169">
                        <a:moveTo>
                          <a:pt x="28485" y="0"/>
                        </a:moveTo>
                        <a:cubicBezTo>
                          <a:pt x="30072" y="0"/>
                          <a:pt x="11022" y="73818"/>
                          <a:pt x="11022" y="90487"/>
                        </a:cubicBezTo>
                        <a:cubicBezTo>
                          <a:pt x="11022" y="107156"/>
                          <a:pt x="18960" y="92075"/>
                          <a:pt x="28485" y="100012"/>
                        </a:cubicBezTo>
                        <a:cubicBezTo>
                          <a:pt x="38010" y="107949"/>
                          <a:pt x="72670" y="139700"/>
                          <a:pt x="68172" y="138112"/>
                        </a:cubicBezTo>
                        <a:cubicBezTo>
                          <a:pt x="63674" y="136525"/>
                          <a:pt x="10493" y="110066"/>
                          <a:pt x="1497" y="90487"/>
                        </a:cubicBezTo>
                        <a:cubicBezTo>
                          <a:pt x="-7499" y="70908"/>
                          <a:pt x="26898" y="0"/>
                          <a:pt x="2848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" name="フリーフォーム: 図形 194">
                    <a:extLst>
                      <a:ext uri="{FF2B5EF4-FFF2-40B4-BE49-F238E27FC236}">
                        <a16:creationId xmlns:a16="http://schemas.microsoft.com/office/drawing/2014/main" id="{4006D9EC-60CB-406E-8F87-03DB8992C480}"/>
                      </a:ext>
                    </a:extLst>
                  </p:cNvPr>
                  <p:cNvSpPr/>
                  <p:nvPr/>
                </p:nvSpPr>
                <p:spPr>
                  <a:xfrm>
                    <a:off x="5343356" y="3514689"/>
                    <a:ext cx="98629" cy="165151"/>
                  </a:xfrm>
                  <a:custGeom>
                    <a:avLst/>
                    <a:gdLst>
                      <a:gd name="connsiteX0" fmla="*/ 169 w 98629"/>
                      <a:gd name="connsiteY0" fmla="*/ 36 h 165151"/>
                      <a:gd name="connsiteX1" fmla="*/ 90657 w 98629"/>
                      <a:gd name="connsiteY1" fmla="*/ 49249 h 165151"/>
                      <a:gd name="connsiteX2" fmla="*/ 85894 w 98629"/>
                      <a:gd name="connsiteY2" fmla="*/ 65124 h 165151"/>
                      <a:gd name="connsiteX3" fmla="*/ 74782 w 98629"/>
                      <a:gd name="connsiteY3" fmla="*/ 165136 h 165151"/>
                      <a:gd name="connsiteX4" fmla="*/ 98594 w 98629"/>
                      <a:gd name="connsiteY4" fmla="*/ 57186 h 165151"/>
                      <a:gd name="connsiteX5" fmla="*/ 68432 w 98629"/>
                      <a:gd name="connsiteY5" fmla="*/ 41311 h 165151"/>
                      <a:gd name="connsiteX6" fmla="*/ 169 w 98629"/>
                      <a:gd name="connsiteY6" fmla="*/ 36 h 165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8629" h="165151">
                        <a:moveTo>
                          <a:pt x="169" y="36"/>
                        </a:moveTo>
                        <a:cubicBezTo>
                          <a:pt x="3873" y="1359"/>
                          <a:pt x="76370" y="38401"/>
                          <a:pt x="90657" y="49249"/>
                        </a:cubicBezTo>
                        <a:cubicBezTo>
                          <a:pt x="104944" y="60097"/>
                          <a:pt x="88540" y="45810"/>
                          <a:pt x="85894" y="65124"/>
                        </a:cubicBezTo>
                        <a:cubicBezTo>
                          <a:pt x="83248" y="84438"/>
                          <a:pt x="72665" y="166459"/>
                          <a:pt x="74782" y="165136"/>
                        </a:cubicBezTo>
                        <a:cubicBezTo>
                          <a:pt x="76899" y="163813"/>
                          <a:pt x="99652" y="77823"/>
                          <a:pt x="98594" y="57186"/>
                        </a:cubicBezTo>
                        <a:cubicBezTo>
                          <a:pt x="97536" y="36549"/>
                          <a:pt x="82455" y="48984"/>
                          <a:pt x="68432" y="41311"/>
                        </a:cubicBezTo>
                        <a:cubicBezTo>
                          <a:pt x="54409" y="33638"/>
                          <a:pt x="-3535" y="-1287"/>
                          <a:pt x="169" y="3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" name="フリーフォーム: 図形 195">
                    <a:extLst>
                      <a:ext uri="{FF2B5EF4-FFF2-40B4-BE49-F238E27FC236}">
                        <a16:creationId xmlns:a16="http://schemas.microsoft.com/office/drawing/2014/main" id="{E560C3F5-32DB-46FA-85C7-BBA132A0FE4D}"/>
                      </a:ext>
                    </a:extLst>
                  </p:cNvPr>
                  <p:cNvSpPr/>
                  <p:nvPr/>
                </p:nvSpPr>
                <p:spPr>
                  <a:xfrm>
                    <a:off x="3380931" y="3466736"/>
                    <a:ext cx="248165" cy="325217"/>
                  </a:xfrm>
                  <a:custGeom>
                    <a:avLst/>
                    <a:gdLst>
                      <a:gd name="connsiteX0" fmla="*/ 9969 w 248165"/>
                      <a:gd name="connsiteY0" fmla="*/ 6714 h 325217"/>
                      <a:gd name="connsiteX1" fmla="*/ 17907 w 248165"/>
                      <a:gd name="connsiteY1" fmla="*/ 82914 h 325217"/>
                      <a:gd name="connsiteX2" fmla="*/ 121094 w 248165"/>
                      <a:gd name="connsiteY2" fmla="*/ 271827 h 325217"/>
                      <a:gd name="connsiteX3" fmla="*/ 157607 w 248165"/>
                      <a:gd name="connsiteY3" fmla="*/ 301989 h 325217"/>
                      <a:gd name="connsiteX4" fmla="*/ 248094 w 248165"/>
                      <a:gd name="connsiteY4" fmla="*/ 317864 h 325217"/>
                      <a:gd name="connsiteX5" fmla="*/ 171894 w 248165"/>
                      <a:gd name="connsiteY5" fmla="*/ 319452 h 325217"/>
                      <a:gd name="connsiteX6" fmla="*/ 121094 w 248165"/>
                      <a:gd name="connsiteY6" fmla="*/ 243252 h 325217"/>
                      <a:gd name="connsiteX7" fmla="*/ 9969 w 248165"/>
                      <a:gd name="connsiteY7" fmla="*/ 6714 h 325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8165" h="325217">
                        <a:moveTo>
                          <a:pt x="9969" y="6714"/>
                        </a:moveTo>
                        <a:cubicBezTo>
                          <a:pt x="-7229" y="-20009"/>
                          <a:pt x="-614" y="38729"/>
                          <a:pt x="17907" y="82914"/>
                        </a:cubicBezTo>
                        <a:cubicBezTo>
                          <a:pt x="36428" y="127099"/>
                          <a:pt x="97811" y="235315"/>
                          <a:pt x="121094" y="271827"/>
                        </a:cubicBezTo>
                        <a:cubicBezTo>
                          <a:pt x="144377" y="308340"/>
                          <a:pt x="136440" y="294316"/>
                          <a:pt x="157607" y="301989"/>
                        </a:cubicBezTo>
                        <a:cubicBezTo>
                          <a:pt x="178774" y="309662"/>
                          <a:pt x="245713" y="314954"/>
                          <a:pt x="248094" y="317864"/>
                        </a:cubicBezTo>
                        <a:cubicBezTo>
                          <a:pt x="250475" y="320774"/>
                          <a:pt x="193061" y="331887"/>
                          <a:pt x="171894" y="319452"/>
                        </a:cubicBezTo>
                        <a:cubicBezTo>
                          <a:pt x="150727" y="307017"/>
                          <a:pt x="148875" y="292729"/>
                          <a:pt x="121094" y="243252"/>
                        </a:cubicBezTo>
                        <a:cubicBezTo>
                          <a:pt x="93313" y="193775"/>
                          <a:pt x="27167" y="33437"/>
                          <a:pt x="9969" y="67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" name="フリーフォーム: 図形 196">
                    <a:extLst>
                      <a:ext uri="{FF2B5EF4-FFF2-40B4-BE49-F238E27FC236}">
                        <a16:creationId xmlns:a16="http://schemas.microsoft.com/office/drawing/2014/main" id="{F0599330-05A1-4A28-8BC5-A11D4D244F9B}"/>
                      </a:ext>
                    </a:extLst>
                  </p:cNvPr>
                  <p:cNvSpPr/>
                  <p:nvPr/>
                </p:nvSpPr>
                <p:spPr>
                  <a:xfrm>
                    <a:off x="3695681" y="3796984"/>
                    <a:ext cx="57477" cy="146066"/>
                  </a:xfrm>
                  <a:custGeom>
                    <a:avLst/>
                    <a:gdLst>
                      <a:gd name="connsiteX0" fmla="*/ 19 w 57477"/>
                      <a:gd name="connsiteY0" fmla="*/ 316 h 146066"/>
                      <a:gd name="connsiteX1" fmla="*/ 53994 w 57477"/>
                      <a:gd name="connsiteY1" fmla="*/ 141604 h 146066"/>
                      <a:gd name="connsiteX2" fmla="*/ 47644 w 57477"/>
                      <a:gd name="connsiteY2" fmla="*/ 103504 h 146066"/>
                      <a:gd name="connsiteX3" fmla="*/ 19 w 57477"/>
                      <a:gd name="connsiteY3" fmla="*/ 316 h 14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477" h="146066">
                        <a:moveTo>
                          <a:pt x="19" y="316"/>
                        </a:moveTo>
                        <a:cubicBezTo>
                          <a:pt x="1077" y="6666"/>
                          <a:pt x="46057" y="124406"/>
                          <a:pt x="53994" y="141604"/>
                        </a:cubicBezTo>
                        <a:cubicBezTo>
                          <a:pt x="61931" y="158802"/>
                          <a:pt x="54788" y="122025"/>
                          <a:pt x="47644" y="103504"/>
                        </a:cubicBezTo>
                        <a:cubicBezTo>
                          <a:pt x="40500" y="84983"/>
                          <a:pt x="-1039" y="-6034"/>
                          <a:pt x="19" y="3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" name="フリーフォーム: 図形 197">
                    <a:extLst>
                      <a:ext uri="{FF2B5EF4-FFF2-40B4-BE49-F238E27FC236}">
                        <a16:creationId xmlns:a16="http://schemas.microsoft.com/office/drawing/2014/main" id="{2BE155E5-4EF5-44DD-8875-6663EFCD856D}"/>
                      </a:ext>
                    </a:extLst>
                  </p:cNvPr>
                  <p:cNvSpPr/>
                  <p:nvPr/>
                </p:nvSpPr>
                <p:spPr>
                  <a:xfrm>
                    <a:off x="3619245" y="3826847"/>
                    <a:ext cx="127655" cy="108567"/>
                  </a:xfrm>
                  <a:custGeom>
                    <a:avLst/>
                    <a:gdLst>
                      <a:gd name="connsiteX0" fmla="*/ 92330 w 127655"/>
                      <a:gd name="connsiteY0" fmla="*/ 616 h 108567"/>
                      <a:gd name="connsiteX1" fmla="*/ 9780 w 127655"/>
                      <a:gd name="connsiteY1" fmla="*/ 21253 h 108567"/>
                      <a:gd name="connsiteX2" fmla="*/ 54230 w 127655"/>
                      <a:gd name="connsiteY2" fmla="*/ 67291 h 108567"/>
                      <a:gd name="connsiteX3" fmla="*/ 127255 w 127655"/>
                      <a:gd name="connsiteY3" fmla="*/ 108566 h 108567"/>
                      <a:gd name="connsiteX4" fmla="*/ 19305 w 127655"/>
                      <a:gd name="connsiteY4" fmla="*/ 65703 h 108567"/>
                      <a:gd name="connsiteX5" fmla="*/ 255 w 127655"/>
                      <a:gd name="connsiteY5" fmla="*/ 19666 h 108567"/>
                      <a:gd name="connsiteX6" fmla="*/ 12955 w 127655"/>
                      <a:gd name="connsiteY6" fmla="*/ 6966 h 108567"/>
                      <a:gd name="connsiteX7" fmla="*/ 92330 w 127655"/>
                      <a:gd name="connsiteY7" fmla="*/ 616 h 108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655" h="108567">
                        <a:moveTo>
                          <a:pt x="92330" y="616"/>
                        </a:moveTo>
                        <a:cubicBezTo>
                          <a:pt x="91801" y="2997"/>
                          <a:pt x="16130" y="10141"/>
                          <a:pt x="9780" y="21253"/>
                        </a:cubicBezTo>
                        <a:cubicBezTo>
                          <a:pt x="3430" y="32365"/>
                          <a:pt x="34651" y="52739"/>
                          <a:pt x="54230" y="67291"/>
                        </a:cubicBezTo>
                        <a:cubicBezTo>
                          <a:pt x="73809" y="81843"/>
                          <a:pt x="133076" y="108831"/>
                          <a:pt x="127255" y="108566"/>
                        </a:cubicBezTo>
                        <a:cubicBezTo>
                          <a:pt x="121434" y="108301"/>
                          <a:pt x="40472" y="80520"/>
                          <a:pt x="19305" y="65703"/>
                        </a:cubicBezTo>
                        <a:cubicBezTo>
                          <a:pt x="-1862" y="50886"/>
                          <a:pt x="1313" y="29455"/>
                          <a:pt x="255" y="19666"/>
                        </a:cubicBezTo>
                        <a:cubicBezTo>
                          <a:pt x="-803" y="9877"/>
                          <a:pt x="1049" y="10670"/>
                          <a:pt x="12955" y="6966"/>
                        </a:cubicBezTo>
                        <a:cubicBezTo>
                          <a:pt x="24861" y="3262"/>
                          <a:pt x="92859" y="-1765"/>
                          <a:pt x="92330" y="6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9" name="フリーフォーム: 図形 198">
                    <a:extLst>
                      <a:ext uri="{FF2B5EF4-FFF2-40B4-BE49-F238E27FC236}">
                        <a16:creationId xmlns:a16="http://schemas.microsoft.com/office/drawing/2014/main" id="{FC5D780C-0324-42AE-9BB8-047E632C97E6}"/>
                      </a:ext>
                    </a:extLst>
                  </p:cNvPr>
                  <p:cNvSpPr/>
                  <p:nvPr/>
                </p:nvSpPr>
                <p:spPr>
                  <a:xfrm>
                    <a:off x="3427320" y="3457573"/>
                    <a:ext cx="65086" cy="163618"/>
                  </a:xfrm>
                  <a:custGeom>
                    <a:avLst/>
                    <a:gdLst>
                      <a:gd name="connsiteX0" fmla="*/ 93 w 65086"/>
                      <a:gd name="connsiteY0" fmla="*/ 2 h 163618"/>
                      <a:gd name="connsiteX1" fmla="*/ 63593 w 65086"/>
                      <a:gd name="connsiteY1" fmla="*/ 34927 h 163618"/>
                      <a:gd name="connsiteX2" fmla="*/ 46130 w 65086"/>
                      <a:gd name="connsiteY2" fmla="*/ 85727 h 163618"/>
                      <a:gd name="connsiteX3" fmla="*/ 58830 w 65086"/>
                      <a:gd name="connsiteY3" fmla="*/ 163515 h 163618"/>
                      <a:gd name="connsiteX4" fmla="*/ 62005 w 65086"/>
                      <a:gd name="connsiteY4" fmla="*/ 68265 h 163618"/>
                      <a:gd name="connsiteX5" fmla="*/ 49305 w 65086"/>
                      <a:gd name="connsiteY5" fmla="*/ 33340 h 163618"/>
                      <a:gd name="connsiteX6" fmla="*/ 93 w 65086"/>
                      <a:gd name="connsiteY6" fmla="*/ 2 h 163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086" h="163618">
                        <a:moveTo>
                          <a:pt x="93" y="2"/>
                        </a:moveTo>
                        <a:cubicBezTo>
                          <a:pt x="2474" y="266"/>
                          <a:pt x="55920" y="20640"/>
                          <a:pt x="63593" y="34927"/>
                        </a:cubicBezTo>
                        <a:cubicBezTo>
                          <a:pt x="71266" y="49215"/>
                          <a:pt x="46924" y="64296"/>
                          <a:pt x="46130" y="85727"/>
                        </a:cubicBezTo>
                        <a:cubicBezTo>
                          <a:pt x="45336" y="107158"/>
                          <a:pt x="56184" y="166425"/>
                          <a:pt x="58830" y="163515"/>
                        </a:cubicBezTo>
                        <a:cubicBezTo>
                          <a:pt x="61476" y="160605"/>
                          <a:pt x="63592" y="89961"/>
                          <a:pt x="62005" y="68265"/>
                        </a:cubicBezTo>
                        <a:cubicBezTo>
                          <a:pt x="60418" y="46569"/>
                          <a:pt x="57242" y="44188"/>
                          <a:pt x="49305" y="33340"/>
                        </a:cubicBezTo>
                        <a:cubicBezTo>
                          <a:pt x="41368" y="22492"/>
                          <a:pt x="-2288" y="-262"/>
                          <a:pt x="93" y="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0" name="フリーフォーム: 図形 199">
                    <a:extLst>
                      <a:ext uri="{FF2B5EF4-FFF2-40B4-BE49-F238E27FC236}">
                        <a16:creationId xmlns:a16="http://schemas.microsoft.com/office/drawing/2014/main" id="{5C6560AE-1626-484E-8BC0-CE5391417ED4}"/>
                      </a:ext>
                    </a:extLst>
                  </p:cNvPr>
                  <p:cNvSpPr/>
                  <p:nvPr/>
                </p:nvSpPr>
                <p:spPr>
                  <a:xfrm>
                    <a:off x="3533740" y="3505198"/>
                    <a:ext cx="50162" cy="274953"/>
                  </a:xfrm>
                  <a:custGeom>
                    <a:avLst/>
                    <a:gdLst>
                      <a:gd name="connsiteX0" fmla="*/ 35 w 50162"/>
                      <a:gd name="connsiteY0" fmla="*/ 2 h 274953"/>
                      <a:gd name="connsiteX1" fmla="*/ 46073 w 50162"/>
                      <a:gd name="connsiteY1" fmla="*/ 101602 h 274953"/>
                      <a:gd name="connsiteX2" fmla="*/ 44485 w 50162"/>
                      <a:gd name="connsiteY2" fmla="*/ 133352 h 274953"/>
                      <a:gd name="connsiteX3" fmla="*/ 15910 w 50162"/>
                      <a:gd name="connsiteY3" fmla="*/ 152402 h 274953"/>
                      <a:gd name="connsiteX4" fmla="*/ 27023 w 50162"/>
                      <a:gd name="connsiteY4" fmla="*/ 274640 h 274953"/>
                      <a:gd name="connsiteX5" fmla="*/ 3210 w 50162"/>
                      <a:gd name="connsiteY5" fmla="*/ 185740 h 274953"/>
                      <a:gd name="connsiteX6" fmla="*/ 17498 w 50162"/>
                      <a:gd name="connsiteY6" fmla="*/ 127002 h 274953"/>
                      <a:gd name="connsiteX7" fmla="*/ 38135 w 50162"/>
                      <a:gd name="connsiteY7" fmla="*/ 104777 h 274953"/>
                      <a:gd name="connsiteX8" fmla="*/ 35 w 50162"/>
                      <a:gd name="connsiteY8" fmla="*/ 2 h 274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162" h="274953">
                        <a:moveTo>
                          <a:pt x="35" y="2"/>
                        </a:moveTo>
                        <a:cubicBezTo>
                          <a:pt x="1358" y="-527"/>
                          <a:pt x="38665" y="79377"/>
                          <a:pt x="46073" y="101602"/>
                        </a:cubicBezTo>
                        <a:cubicBezTo>
                          <a:pt x="53481" y="123827"/>
                          <a:pt x="49512" y="124885"/>
                          <a:pt x="44485" y="133352"/>
                        </a:cubicBezTo>
                        <a:cubicBezTo>
                          <a:pt x="39458" y="141819"/>
                          <a:pt x="18820" y="128854"/>
                          <a:pt x="15910" y="152402"/>
                        </a:cubicBezTo>
                        <a:cubicBezTo>
                          <a:pt x="13000" y="175950"/>
                          <a:pt x="29140" y="269084"/>
                          <a:pt x="27023" y="274640"/>
                        </a:cubicBezTo>
                        <a:cubicBezTo>
                          <a:pt x="24906" y="280196"/>
                          <a:pt x="4797" y="210346"/>
                          <a:pt x="3210" y="185740"/>
                        </a:cubicBezTo>
                        <a:cubicBezTo>
                          <a:pt x="1623" y="161134"/>
                          <a:pt x="11677" y="140496"/>
                          <a:pt x="17498" y="127002"/>
                        </a:cubicBezTo>
                        <a:cubicBezTo>
                          <a:pt x="23319" y="113508"/>
                          <a:pt x="41045" y="122239"/>
                          <a:pt x="38135" y="104777"/>
                        </a:cubicBezTo>
                        <a:cubicBezTo>
                          <a:pt x="35225" y="87315"/>
                          <a:pt x="-1288" y="531"/>
                          <a:pt x="35" y="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1" name="フリーフォーム: 図形 200">
                    <a:extLst>
                      <a:ext uri="{FF2B5EF4-FFF2-40B4-BE49-F238E27FC236}">
                        <a16:creationId xmlns:a16="http://schemas.microsoft.com/office/drawing/2014/main" id="{15792400-6CEF-43DE-B1E3-05F18C828AFF}"/>
                      </a:ext>
                    </a:extLst>
                  </p:cNvPr>
                  <p:cNvSpPr/>
                  <p:nvPr/>
                </p:nvSpPr>
                <p:spPr>
                  <a:xfrm>
                    <a:off x="3591277" y="3489313"/>
                    <a:ext cx="75845" cy="342585"/>
                  </a:xfrm>
                  <a:custGeom>
                    <a:avLst/>
                    <a:gdLst>
                      <a:gd name="connsiteX0" fmla="*/ 1236 w 75845"/>
                      <a:gd name="connsiteY0" fmla="*/ 12 h 342585"/>
                      <a:gd name="connsiteX1" fmla="*/ 20286 w 75845"/>
                      <a:gd name="connsiteY1" fmla="*/ 131775 h 342585"/>
                      <a:gd name="connsiteX2" fmla="*/ 23461 w 75845"/>
                      <a:gd name="connsiteY2" fmla="*/ 152412 h 342585"/>
                      <a:gd name="connsiteX3" fmla="*/ 74261 w 75845"/>
                      <a:gd name="connsiteY3" fmla="*/ 179400 h 342585"/>
                      <a:gd name="connsiteX4" fmla="*/ 63148 w 75845"/>
                      <a:gd name="connsiteY4" fmla="*/ 341325 h 342585"/>
                      <a:gd name="connsiteX5" fmla="*/ 64736 w 75845"/>
                      <a:gd name="connsiteY5" fmla="*/ 250837 h 342585"/>
                      <a:gd name="connsiteX6" fmla="*/ 45686 w 75845"/>
                      <a:gd name="connsiteY6" fmla="*/ 180987 h 342585"/>
                      <a:gd name="connsiteX7" fmla="*/ 7586 w 75845"/>
                      <a:gd name="connsiteY7" fmla="*/ 139712 h 342585"/>
                      <a:gd name="connsiteX8" fmla="*/ 1236 w 75845"/>
                      <a:gd name="connsiteY8" fmla="*/ 12 h 342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5845" h="342585">
                        <a:moveTo>
                          <a:pt x="1236" y="12"/>
                        </a:moveTo>
                        <a:cubicBezTo>
                          <a:pt x="3353" y="-1311"/>
                          <a:pt x="16582" y="106375"/>
                          <a:pt x="20286" y="131775"/>
                        </a:cubicBezTo>
                        <a:cubicBezTo>
                          <a:pt x="23990" y="157175"/>
                          <a:pt x="14465" y="144475"/>
                          <a:pt x="23461" y="152412"/>
                        </a:cubicBezTo>
                        <a:cubicBezTo>
                          <a:pt x="32457" y="160350"/>
                          <a:pt x="67646" y="147914"/>
                          <a:pt x="74261" y="179400"/>
                        </a:cubicBezTo>
                        <a:cubicBezTo>
                          <a:pt x="80876" y="210886"/>
                          <a:pt x="64735" y="329419"/>
                          <a:pt x="63148" y="341325"/>
                        </a:cubicBezTo>
                        <a:cubicBezTo>
                          <a:pt x="61561" y="353231"/>
                          <a:pt x="67646" y="277560"/>
                          <a:pt x="64736" y="250837"/>
                        </a:cubicBezTo>
                        <a:cubicBezTo>
                          <a:pt x="61826" y="224114"/>
                          <a:pt x="55211" y="199508"/>
                          <a:pt x="45686" y="180987"/>
                        </a:cubicBezTo>
                        <a:cubicBezTo>
                          <a:pt x="36161" y="162466"/>
                          <a:pt x="16317" y="165112"/>
                          <a:pt x="7586" y="139712"/>
                        </a:cubicBezTo>
                        <a:cubicBezTo>
                          <a:pt x="-1145" y="114312"/>
                          <a:pt x="-881" y="1335"/>
                          <a:pt x="1236" y="1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2" name="フリーフォーム: 図形 201">
                    <a:extLst>
                      <a:ext uri="{FF2B5EF4-FFF2-40B4-BE49-F238E27FC236}">
                        <a16:creationId xmlns:a16="http://schemas.microsoft.com/office/drawing/2014/main" id="{72C8E1C0-D05D-4E8F-AABF-ECDF27D67AAE}"/>
                      </a:ext>
                    </a:extLst>
                  </p:cNvPr>
                  <p:cNvSpPr/>
                  <p:nvPr/>
                </p:nvSpPr>
                <p:spPr>
                  <a:xfrm>
                    <a:off x="4181468" y="3439444"/>
                    <a:ext cx="635479" cy="312839"/>
                  </a:xfrm>
                  <a:custGeom>
                    <a:avLst/>
                    <a:gdLst>
                      <a:gd name="connsiteX0" fmla="*/ 7 w 635479"/>
                      <a:gd name="connsiteY0" fmla="*/ 305469 h 312839"/>
                      <a:gd name="connsiteX1" fmla="*/ 58745 w 635479"/>
                      <a:gd name="connsiteY1" fmla="*/ 145131 h 312839"/>
                      <a:gd name="connsiteX2" fmla="*/ 180982 w 635479"/>
                      <a:gd name="connsiteY2" fmla="*/ 21306 h 312839"/>
                      <a:gd name="connsiteX3" fmla="*/ 261945 w 635479"/>
                      <a:gd name="connsiteY3" fmla="*/ 43531 h 312839"/>
                      <a:gd name="connsiteX4" fmla="*/ 303220 w 635479"/>
                      <a:gd name="connsiteY4" fmla="*/ 14956 h 312839"/>
                      <a:gd name="connsiteX5" fmla="*/ 341320 w 635479"/>
                      <a:gd name="connsiteY5" fmla="*/ 669 h 312839"/>
                      <a:gd name="connsiteX6" fmla="*/ 441332 w 635479"/>
                      <a:gd name="connsiteY6" fmla="*/ 35594 h 312839"/>
                      <a:gd name="connsiteX7" fmla="*/ 563570 w 635479"/>
                      <a:gd name="connsiteY7" fmla="*/ 103856 h 312839"/>
                      <a:gd name="connsiteX8" fmla="*/ 635007 w 635479"/>
                      <a:gd name="connsiteY8" fmla="*/ 195931 h 312839"/>
                      <a:gd name="connsiteX9" fmla="*/ 590557 w 635479"/>
                      <a:gd name="connsiteY9" fmla="*/ 183231 h 312839"/>
                      <a:gd name="connsiteX10" fmla="*/ 512770 w 635479"/>
                      <a:gd name="connsiteY10" fmla="*/ 151481 h 312839"/>
                      <a:gd name="connsiteX11" fmla="*/ 468320 w 635479"/>
                      <a:gd name="connsiteY11" fmla="*/ 124494 h 312839"/>
                      <a:gd name="connsiteX12" fmla="*/ 347670 w 635479"/>
                      <a:gd name="connsiteY12" fmla="*/ 113381 h 312839"/>
                      <a:gd name="connsiteX13" fmla="*/ 193682 w 635479"/>
                      <a:gd name="connsiteY13" fmla="*/ 161006 h 312839"/>
                      <a:gd name="connsiteX14" fmla="*/ 120657 w 635479"/>
                      <a:gd name="connsiteY14" fmla="*/ 199106 h 312839"/>
                      <a:gd name="connsiteX15" fmla="*/ 119070 w 635479"/>
                      <a:gd name="connsiteY15" fmla="*/ 241969 h 312839"/>
                      <a:gd name="connsiteX16" fmla="*/ 95257 w 635479"/>
                      <a:gd name="connsiteY16" fmla="*/ 256256 h 312839"/>
                      <a:gd name="connsiteX17" fmla="*/ 61920 w 635479"/>
                      <a:gd name="connsiteY17" fmla="*/ 281656 h 312839"/>
                      <a:gd name="connsiteX18" fmla="*/ 7 w 635479"/>
                      <a:gd name="connsiteY18" fmla="*/ 305469 h 312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35479" h="312839">
                        <a:moveTo>
                          <a:pt x="7" y="305469"/>
                        </a:moveTo>
                        <a:cubicBezTo>
                          <a:pt x="-522" y="282715"/>
                          <a:pt x="28583" y="192491"/>
                          <a:pt x="58745" y="145131"/>
                        </a:cubicBezTo>
                        <a:cubicBezTo>
                          <a:pt x="88907" y="97771"/>
                          <a:pt x="147115" y="38239"/>
                          <a:pt x="180982" y="21306"/>
                        </a:cubicBezTo>
                        <a:cubicBezTo>
                          <a:pt x="214849" y="4373"/>
                          <a:pt x="241572" y="44589"/>
                          <a:pt x="261945" y="43531"/>
                        </a:cubicBezTo>
                        <a:cubicBezTo>
                          <a:pt x="282318" y="42473"/>
                          <a:pt x="289991" y="22100"/>
                          <a:pt x="303220" y="14956"/>
                        </a:cubicBezTo>
                        <a:cubicBezTo>
                          <a:pt x="316449" y="7812"/>
                          <a:pt x="318301" y="-2771"/>
                          <a:pt x="341320" y="669"/>
                        </a:cubicBezTo>
                        <a:cubicBezTo>
                          <a:pt x="364339" y="4109"/>
                          <a:pt x="404290" y="18396"/>
                          <a:pt x="441332" y="35594"/>
                        </a:cubicBezTo>
                        <a:cubicBezTo>
                          <a:pt x="478374" y="52792"/>
                          <a:pt x="531291" y="77133"/>
                          <a:pt x="563570" y="103856"/>
                        </a:cubicBezTo>
                        <a:cubicBezTo>
                          <a:pt x="595849" y="130579"/>
                          <a:pt x="630509" y="182702"/>
                          <a:pt x="635007" y="195931"/>
                        </a:cubicBezTo>
                        <a:cubicBezTo>
                          <a:pt x="639505" y="209160"/>
                          <a:pt x="610930" y="190639"/>
                          <a:pt x="590557" y="183231"/>
                        </a:cubicBezTo>
                        <a:cubicBezTo>
                          <a:pt x="570184" y="175823"/>
                          <a:pt x="533143" y="161270"/>
                          <a:pt x="512770" y="151481"/>
                        </a:cubicBezTo>
                        <a:cubicBezTo>
                          <a:pt x="492397" y="141692"/>
                          <a:pt x="495837" y="130844"/>
                          <a:pt x="468320" y="124494"/>
                        </a:cubicBezTo>
                        <a:cubicBezTo>
                          <a:pt x="440803" y="118144"/>
                          <a:pt x="393443" y="107296"/>
                          <a:pt x="347670" y="113381"/>
                        </a:cubicBezTo>
                        <a:cubicBezTo>
                          <a:pt x="301897" y="119466"/>
                          <a:pt x="231517" y="146719"/>
                          <a:pt x="193682" y="161006"/>
                        </a:cubicBezTo>
                        <a:cubicBezTo>
                          <a:pt x="155847" y="175293"/>
                          <a:pt x="133092" y="185612"/>
                          <a:pt x="120657" y="199106"/>
                        </a:cubicBezTo>
                        <a:cubicBezTo>
                          <a:pt x="108222" y="212600"/>
                          <a:pt x="123303" y="232444"/>
                          <a:pt x="119070" y="241969"/>
                        </a:cubicBezTo>
                        <a:cubicBezTo>
                          <a:pt x="114837" y="251494"/>
                          <a:pt x="104782" y="249642"/>
                          <a:pt x="95257" y="256256"/>
                        </a:cubicBezTo>
                        <a:cubicBezTo>
                          <a:pt x="85732" y="262870"/>
                          <a:pt x="76737" y="271337"/>
                          <a:pt x="61920" y="281656"/>
                        </a:cubicBezTo>
                        <a:cubicBezTo>
                          <a:pt x="47103" y="291975"/>
                          <a:pt x="536" y="328223"/>
                          <a:pt x="7" y="305469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3" name="フリーフォーム: 図形 202">
                    <a:extLst>
                      <a:ext uri="{FF2B5EF4-FFF2-40B4-BE49-F238E27FC236}">
                        <a16:creationId xmlns:a16="http://schemas.microsoft.com/office/drawing/2014/main" id="{38B29FEE-E3A6-4B19-ABEC-D791901E4AB8}"/>
                      </a:ext>
                    </a:extLst>
                  </p:cNvPr>
                  <p:cNvSpPr/>
                  <p:nvPr/>
                </p:nvSpPr>
                <p:spPr>
                  <a:xfrm>
                    <a:off x="4168167" y="3647476"/>
                    <a:ext cx="640790" cy="181351"/>
                  </a:xfrm>
                  <a:custGeom>
                    <a:avLst/>
                    <a:gdLst>
                      <a:gd name="connsiteX0" fmla="*/ 608 w 640790"/>
                      <a:gd name="connsiteY0" fmla="*/ 119662 h 181351"/>
                      <a:gd name="connsiteX1" fmla="*/ 146658 w 640790"/>
                      <a:gd name="connsiteY1" fmla="*/ 86324 h 181351"/>
                      <a:gd name="connsiteX2" fmla="*/ 281596 w 640790"/>
                      <a:gd name="connsiteY2" fmla="*/ 86324 h 181351"/>
                      <a:gd name="connsiteX3" fmla="*/ 475271 w 640790"/>
                      <a:gd name="connsiteY3" fmla="*/ 45049 h 181351"/>
                      <a:gd name="connsiteX4" fmla="*/ 554646 w 640790"/>
                      <a:gd name="connsiteY4" fmla="*/ 8537 h 181351"/>
                      <a:gd name="connsiteX5" fmla="*/ 638783 w 640790"/>
                      <a:gd name="connsiteY5" fmla="*/ 599 h 181351"/>
                      <a:gd name="connsiteX6" fmla="*/ 607033 w 640790"/>
                      <a:gd name="connsiteY6" fmla="*/ 19649 h 181351"/>
                      <a:gd name="connsiteX7" fmla="*/ 524483 w 640790"/>
                      <a:gd name="connsiteY7" fmla="*/ 126012 h 181351"/>
                      <a:gd name="connsiteX8" fmla="*/ 437171 w 640790"/>
                      <a:gd name="connsiteY8" fmla="*/ 159349 h 181351"/>
                      <a:gd name="connsiteX9" fmla="*/ 354621 w 640790"/>
                      <a:gd name="connsiteY9" fmla="*/ 176812 h 181351"/>
                      <a:gd name="connsiteX10" fmla="*/ 284771 w 640790"/>
                      <a:gd name="connsiteY10" fmla="*/ 179987 h 181351"/>
                      <a:gd name="connsiteX11" fmla="*/ 173646 w 640790"/>
                      <a:gd name="connsiteY11" fmla="*/ 157762 h 181351"/>
                      <a:gd name="connsiteX12" fmla="*/ 64108 w 640790"/>
                      <a:gd name="connsiteY12" fmla="*/ 138712 h 181351"/>
                      <a:gd name="connsiteX13" fmla="*/ 92683 w 640790"/>
                      <a:gd name="connsiteY13" fmla="*/ 137124 h 181351"/>
                      <a:gd name="connsiteX14" fmla="*/ 608 w 640790"/>
                      <a:gd name="connsiteY14" fmla="*/ 119662 h 181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790" h="181351">
                        <a:moveTo>
                          <a:pt x="608" y="119662"/>
                        </a:moveTo>
                        <a:cubicBezTo>
                          <a:pt x="9604" y="111195"/>
                          <a:pt x="99827" y="91880"/>
                          <a:pt x="146658" y="86324"/>
                        </a:cubicBezTo>
                        <a:cubicBezTo>
                          <a:pt x="193489" y="80768"/>
                          <a:pt x="226827" y="93203"/>
                          <a:pt x="281596" y="86324"/>
                        </a:cubicBezTo>
                        <a:cubicBezTo>
                          <a:pt x="336365" y="79445"/>
                          <a:pt x="429763" y="58013"/>
                          <a:pt x="475271" y="45049"/>
                        </a:cubicBezTo>
                        <a:cubicBezTo>
                          <a:pt x="520779" y="32084"/>
                          <a:pt x="527394" y="15945"/>
                          <a:pt x="554646" y="8537"/>
                        </a:cubicBezTo>
                        <a:cubicBezTo>
                          <a:pt x="581898" y="1129"/>
                          <a:pt x="630052" y="-1253"/>
                          <a:pt x="638783" y="599"/>
                        </a:cubicBezTo>
                        <a:cubicBezTo>
                          <a:pt x="647514" y="2451"/>
                          <a:pt x="626083" y="-1253"/>
                          <a:pt x="607033" y="19649"/>
                        </a:cubicBezTo>
                        <a:cubicBezTo>
                          <a:pt x="587983" y="40551"/>
                          <a:pt x="552793" y="102729"/>
                          <a:pt x="524483" y="126012"/>
                        </a:cubicBezTo>
                        <a:cubicBezTo>
                          <a:pt x="496173" y="149295"/>
                          <a:pt x="465481" y="150882"/>
                          <a:pt x="437171" y="159349"/>
                        </a:cubicBezTo>
                        <a:cubicBezTo>
                          <a:pt x="408861" y="167816"/>
                          <a:pt x="380021" y="173372"/>
                          <a:pt x="354621" y="176812"/>
                        </a:cubicBezTo>
                        <a:cubicBezTo>
                          <a:pt x="329221" y="180252"/>
                          <a:pt x="314934" y="183162"/>
                          <a:pt x="284771" y="179987"/>
                        </a:cubicBezTo>
                        <a:cubicBezTo>
                          <a:pt x="254608" y="176812"/>
                          <a:pt x="210423" y="164641"/>
                          <a:pt x="173646" y="157762"/>
                        </a:cubicBezTo>
                        <a:cubicBezTo>
                          <a:pt x="136869" y="150883"/>
                          <a:pt x="77602" y="142152"/>
                          <a:pt x="64108" y="138712"/>
                        </a:cubicBezTo>
                        <a:cubicBezTo>
                          <a:pt x="50614" y="135272"/>
                          <a:pt x="100091" y="139505"/>
                          <a:pt x="92683" y="137124"/>
                        </a:cubicBezTo>
                        <a:cubicBezTo>
                          <a:pt x="85275" y="134743"/>
                          <a:pt x="-8388" y="128129"/>
                          <a:pt x="608" y="119662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4" name="フリーフォーム: 図形 203">
                    <a:extLst>
                      <a:ext uri="{FF2B5EF4-FFF2-40B4-BE49-F238E27FC236}">
                        <a16:creationId xmlns:a16="http://schemas.microsoft.com/office/drawing/2014/main" id="{4396E6E3-EEA1-4816-8233-B0A50FAE205C}"/>
                      </a:ext>
                    </a:extLst>
                  </p:cNvPr>
                  <p:cNvSpPr/>
                  <p:nvPr/>
                </p:nvSpPr>
                <p:spPr>
                  <a:xfrm>
                    <a:off x="5336067" y="3938420"/>
                    <a:ext cx="473256" cy="673654"/>
                  </a:xfrm>
                  <a:custGeom>
                    <a:avLst/>
                    <a:gdLst>
                      <a:gd name="connsiteX0" fmla="*/ 2166 w 473256"/>
                      <a:gd name="connsiteY0" fmla="*/ 286447 h 673654"/>
                      <a:gd name="connsiteX1" fmla="*/ 425500 w 473256"/>
                      <a:gd name="connsiteY1" fmla="*/ 23980 h 673654"/>
                      <a:gd name="connsiteX2" fmla="*/ 366233 w 473256"/>
                      <a:gd name="connsiteY2" fmla="*/ 23980 h 673654"/>
                      <a:gd name="connsiteX3" fmla="*/ 230766 w 473256"/>
                      <a:gd name="connsiteY3" fmla="*/ 129813 h 673654"/>
                      <a:gd name="connsiteX4" fmla="*/ 150333 w 473256"/>
                      <a:gd name="connsiteY4" fmla="*/ 256813 h 673654"/>
                      <a:gd name="connsiteX5" fmla="*/ 285800 w 473256"/>
                      <a:gd name="connsiteY5" fmla="*/ 311847 h 673654"/>
                      <a:gd name="connsiteX6" fmla="*/ 467833 w 473256"/>
                      <a:gd name="connsiteY6" fmla="*/ 671680 h 673654"/>
                      <a:gd name="connsiteX7" fmla="*/ 400100 w 473256"/>
                      <a:gd name="connsiteY7" fmla="*/ 447313 h 673654"/>
                      <a:gd name="connsiteX8" fmla="*/ 146100 w 473256"/>
                      <a:gd name="connsiteY8" fmla="*/ 252580 h 673654"/>
                      <a:gd name="connsiteX9" fmla="*/ 82600 w 473256"/>
                      <a:gd name="connsiteY9" fmla="*/ 252580 h 673654"/>
                      <a:gd name="connsiteX10" fmla="*/ 251933 w 473256"/>
                      <a:gd name="connsiteY10" fmla="*/ 79013 h 673654"/>
                      <a:gd name="connsiteX11" fmla="*/ 2166 w 473256"/>
                      <a:gd name="connsiteY11" fmla="*/ 286447 h 673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73256" h="673654">
                        <a:moveTo>
                          <a:pt x="2166" y="286447"/>
                        </a:moveTo>
                        <a:cubicBezTo>
                          <a:pt x="31094" y="277275"/>
                          <a:pt x="364822" y="67724"/>
                          <a:pt x="425500" y="23980"/>
                        </a:cubicBezTo>
                        <a:cubicBezTo>
                          <a:pt x="486178" y="-19764"/>
                          <a:pt x="398689" y="6341"/>
                          <a:pt x="366233" y="23980"/>
                        </a:cubicBezTo>
                        <a:cubicBezTo>
                          <a:pt x="333777" y="41619"/>
                          <a:pt x="266749" y="91008"/>
                          <a:pt x="230766" y="129813"/>
                        </a:cubicBezTo>
                        <a:cubicBezTo>
                          <a:pt x="194783" y="168618"/>
                          <a:pt x="141161" y="226474"/>
                          <a:pt x="150333" y="256813"/>
                        </a:cubicBezTo>
                        <a:cubicBezTo>
                          <a:pt x="159505" y="287152"/>
                          <a:pt x="232883" y="242702"/>
                          <a:pt x="285800" y="311847"/>
                        </a:cubicBezTo>
                        <a:cubicBezTo>
                          <a:pt x="338717" y="380992"/>
                          <a:pt x="448783" y="649102"/>
                          <a:pt x="467833" y="671680"/>
                        </a:cubicBezTo>
                        <a:cubicBezTo>
                          <a:pt x="486883" y="694258"/>
                          <a:pt x="453722" y="517163"/>
                          <a:pt x="400100" y="447313"/>
                        </a:cubicBezTo>
                        <a:cubicBezTo>
                          <a:pt x="346478" y="377463"/>
                          <a:pt x="199017" y="285035"/>
                          <a:pt x="146100" y="252580"/>
                        </a:cubicBezTo>
                        <a:cubicBezTo>
                          <a:pt x="93183" y="220124"/>
                          <a:pt x="64961" y="281508"/>
                          <a:pt x="82600" y="252580"/>
                        </a:cubicBezTo>
                        <a:cubicBezTo>
                          <a:pt x="100239" y="223652"/>
                          <a:pt x="260400" y="70546"/>
                          <a:pt x="251933" y="79013"/>
                        </a:cubicBezTo>
                        <a:cubicBezTo>
                          <a:pt x="243466" y="87480"/>
                          <a:pt x="-26762" y="295619"/>
                          <a:pt x="2166" y="28644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5" name="フリーフォーム: 図形 204">
                    <a:extLst>
                      <a:ext uri="{FF2B5EF4-FFF2-40B4-BE49-F238E27FC236}">
                        <a16:creationId xmlns:a16="http://schemas.microsoft.com/office/drawing/2014/main" id="{A5CED6B6-16DE-4E06-B035-8138B525D205}"/>
                      </a:ext>
                    </a:extLst>
                  </p:cNvPr>
                  <p:cNvSpPr/>
                  <p:nvPr/>
                </p:nvSpPr>
                <p:spPr>
                  <a:xfrm>
                    <a:off x="5430263" y="3771859"/>
                    <a:ext cx="733799" cy="855480"/>
                  </a:xfrm>
                  <a:custGeom>
                    <a:avLst/>
                    <a:gdLst>
                      <a:gd name="connsiteX0" fmla="*/ 225470 w 733799"/>
                      <a:gd name="connsiteY0" fmla="*/ 41 h 855480"/>
                      <a:gd name="connsiteX1" fmla="*/ 310137 w 733799"/>
                      <a:gd name="connsiteY1" fmla="*/ 224408 h 855480"/>
                      <a:gd name="connsiteX2" fmla="*/ 204304 w 733799"/>
                      <a:gd name="connsiteY2" fmla="*/ 558841 h 855480"/>
                      <a:gd name="connsiteX3" fmla="*/ 73070 w 733799"/>
                      <a:gd name="connsiteY3" fmla="*/ 639274 h 855480"/>
                      <a:gd name="connsiteX4" fmla="*/ 9570 w 733799"/>
                      <a:gd name="connsiteY4" fmla="*/ 821308 h 855480"/>
                      <a:gd name="connsiteX5" fmla="*/ 51904 w 733799"/>
                      <a:gd name="connsiteY5" fmla="*/ 702774 h 855480"/>
                      <a:gd name="connsiteX6" fmla="*/ 255104 w 733799"/>
                      <a:gd name="connsiteY6" fmla="*/ 567308 h 855480"/>
                      <a:gd name="connsiteX7" fmla="*/ 564137 w 733799"/>
                      <a:gd name="connsiteY7" fmla="*/ 520741 h 855480"/>
                      <a:gd name="connsiteX8" fmla="*/ 729237 w 733799"/>
                      <a:gd name="connsiteY8" fmla="*/ 567308 h 855480"/>
                      <a:gd name="connsiteX9" fmla="*/ 390570 w 733799"/>
                      <a:gd name="connsiteY9" fmla="*/ 524974 h 855480"/>
                      <a:gd name="connsiteX10" fmla="*/ 691137 w 733799"/>
                      <a:gd name="connsiteY10" fmla="*/ 503808 h 855480"/>
                      <a:gd name="connsiteX11" fmla="*/ 314370 w 733799"/>
                      <a:gd name="connsiteY11" fmla="*/ 503808 h 855480"/>
                      <a:gd name="connsiteX12" fmla="*/ 1104 w 733799"/>
                      <a:gd name="connsiteY12" fmla="*/ 855174 h 855480"/>
                      <a:gd name="connsiteX13" fmla="*/ 212770 w 733799"/>
                      <a:gd name="connsiteY13" fmla="*/ 563074 h 855480"/>
                      <a:gd name="connsiteX14" fmla="*/ 276270 w 733799"/>
                      <a:gd name="connsiteY14" fmla="*/ 431841 h 855480"/>
                      <a:gd name="connsiteX15" fmla="*/ 284737 w 733799"/>
                      <a:gd name="connsiteY15" fmla="*/ 207474 h 855480"/>
                      <a:gd name="connsiteX16" fmla="*/ 225470 w 733799"/>
                      <a:gd name="connsiteY16" fmla="*/ 41 h 855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33799" h="855480">
                        <a:moveTo>
                          <a:pt x="225470" y="41"/>
                        </a:moveTo>
                        <a:cubicBezTo>
                          <a:pt x="229703" y="2863"/>
                          <a:pt x="313665" y="131275"/>
                          <a:pt x="310137" y="224408"/>
                        </a:cubicBezTo>
                        <a:cubicBezTo>
                          <a:pt x="306609" y="317541"/>
                          <a:pt x="243815" y="489697"/>
                          <a:pt x="204304" y="558841"/>
                        </a:cubicBezTo>
                        <a:cubicBezTo>
                          <a:pt x="164793" y="627985"/>
                          <a:pt x="105526" y="595530"/>
                          <a:pt x="73070" y="639274"/>
                        </a:cubicBezTo>
                        <a:cubicBezTo>
                          <a:pt x="40614" y="683018"/>
                          <a:pt x="13098" y="810725"/>
                          <a:pt x="9570" y="821308"/>
                        </a:cubicBezTo>
                        <a:cubicBezTo>
                          <a:pt x="6042" y="831891"/>
                          <a:pt x="10982" y="745107"/>
                          <a:pt x="51904" y="702774"/>
                        </a:cubicBezTo>
                        <a:cubicBezTo>
                          <a:pt x="92826" y="660441"/>
                          <a:pt x="169732" y="597647"/>
                          <a:pt x="255104" y="567308"/>
                        </a:cubicBezTo>
                        <a:cubicBezTo>
                          <a:pt x="340476" y="536969"/>
                          <a:pt x="485115" y="520741"/>
                          <a:pt x="564137" y="520741"/>
                        </a:cubicBezTo>
                        <a:cubicBezTo>
                          <a:pt x="643159" y="520741"/>
                          <a:pt x="758165" y="566603"/>
                          <a:pt x="729237" y="567308"/>
                        </a:cubicBezTo>
                        <a:cubicBezTo>
                          <a:pt x="700309" y="568013"/>
                          <a:pt x="396920" y="535557"/>
                          <a:pt x="390570" y="524974"/>
                        </a:cubicBezTo>
                        <a:cubicBezTo>
                          <a:pt x="384220" y="514391"/>
                          <a:pt x="703837" y="507336"/>
                          <a:pt x="691137" y="503808"/>
                        </a:cubicBezTo>
                        <a:cubicBezTo>
                          <a:pt x="678437" y="500280"/>
                          <a:pt x="429375" y="445247"/>
                          <a:pt x="314370" y="503808"/>
                        </a:cubicBezTo>
                        <a:cubicBezTo>
                          <a:pt x="199365" y="562369"/>
                          <a:pt x="18037" y="845296"/>
                          <a:pt x="1104" y="855174"/>
                        </a:cubicBezTo>
                        <a:cubicBezTo>
                          <a:pt x="-15829" y="865052"/>
                          <a:pt x="166909" y="633630"/>
                          <a:pt x="212770" y="563074"/>
                        </a:cubicBezTo>
                        <a:cubicBezTo>
                          <a:pt x="258631" y="492519"/>
                          <a:pt x="264275" y="491108"/>
                          <a:pt x="276270" y="431841"/>
                        </a:cubicBezTo>
                        <a:cubicBezTo>
                          <a:pt x="288265" y="372574"/>
                          <a:pt x="290381" y="275913"/>
                          <a:pt x="284737" y="207474"/>
                        </a:cubicBezTo>
                        <a:cubicBezTo>
                          <a:pt x="279093" y="139035"/>
                          <a:pt x="221237" y="-2781"/>
                          <a:pt x="225470" y="4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6" name="フリーフォーム: 図形 205">
                    <a:extLst>
                      <a:ext uri="{FF2B5EF4-FFF2-40B4-BE49-F238E27FC236}">
                        <a16:creationId xmlns:a16="http://schemas.microsoft.com/office/drawing/2014/main" id="{125E9726-3EA7-4DB4-9DA3-0B693C9CDC8C}"/>
                      </a:ext>
                    </a:extLst>
                  </p:cNvPr>
                  <p:cNvSpPr/>
                  <p:nvPr/>
                </p:nvSpPr>
                <p:spPr>
                  <a:xfrm>
                    <a:off x="4399960" y="2728882"/>
                    <a:ext cx="34045" cy="109589"/>
                  </a:xfrm>
                  <a:custGeom>
                    <a:avLst/>
                    <a:gdLst>
                      <a:gd name="connsiteX0" fmla="*/ 33928 w 34045"/>
                      <a:gd name="connsiteY0" fmla="*/ 31 h 109589"/>
                      <a:gd name="connsiteX1" fmla="*/ 11703 w 34045"/>
                      <a:gd name="connsiteY1" fmla="*/ 55593 h 109589"/>
                      <a:gd name="connsiteX2" fmla="*/ 13290 w 34045"/>
                      <a:gd name="connsiteY2" fmla="*/ 109568 h 109589"/>
                      <a:gd name="connsiteX3" fmla="*/ 3765 w 34045"/>
                      <a:gd name="connsiteY3" fmla="*/ 61943 h 109589"/>
                      <a:gd name="connsiteX4" fmla="*/ 590 w 34045"/>
                      <a:gd name="connsiteY4" fmla="*/ 47656 h 109589"/>
                      <a:gd name="connsiteX5" fmla="*/ 33928 w 34045"/>
                      <a:gd name="connsiteY5" fmla="*/ 31 h 109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045" h="109589">
                        <a:moveTo>
                          <a:pt x="33928" y="31"/>
                        </a:moveTo>
                        <a:cubicBezTo>
                          <a:pt x="35780" y="1354"/>
                          <a:pt x="15143" y="37337"/>
                          <a:pt x="11703" y="55593"/>
                        </a:cubicBezTo>
                        <a:cubicBezTo>
                          <a:pt x="8263" y="73849"/>
                          <a:pt x="14613" y="108510"/>
                          <a:pt x="13290" y="109568"/>
                        </a:cubicBezTo>
                        <a:cubicBezTo>
                          <a:pt x="11967" y="110626"/>
                          <a:pt x="5882" y="72262"/>
                          <a:pt x="3765" y="61943"/>
                        </a:cubicBezTo>
                        <a:cubicBezTo>
                          <a:pt x="1648" y="51624"/>
                          <a:pt x="-1262" y="55329"/>
                          <a:pt x="590" y="47656"/>
                        </a:cubicBezTo>
                        <a:cubicBezTo>
                          <a:pt x="2442" y="39983"/>
                          <a:pt x="32076" y="-1292"/>
                          <a:pt x="33928" y="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7" name="フリーフォーム: 図形 206">
                    <a:extLst>
                      <a:ext uri="{FF2B5EF4-FFF2-40B4-BE49-F238E27FC236}">
                        <a16:creationId xmlns:a16="http://schemas.microsoft.com/office/drawing/2014/main" id="{6DDBF7C1-DB6F-435A-B935-7CB678464740}"/>
                      </a:ext>
                    </a:extLst>
                  </p:cNvPr>
                  <p:cNvSpPr/>
                  <p:nvPr/>
                </p:nvSpPr>
                <p:spPr>
                  <a:xfrm>
                    <a:off x="4313238" y="2706606"/>
                    <a:ext cx="93666" cy="31913"/>
                  </a:xfrm>
                  <a:custGeom>
                    <a:avLst/>
                    <a:gdLst>
                      <a:gd name="connsiteX0" fmla="*/ 0 w 93666"/>
                      <a:gd name="connsiteY0" fmla="*/ 9607 h 31913"/>
                      <a:gd name="connsiteX1" fmla="*/ 68262 w 93666"/>
                      <a:gd name="connsiteY1" fmla="*/ 31832 h 31913"/>
                      <a:gd name="connsiteX2" fmla="*/ 93662 w 93666"/>
                      <a:gd name="connsiteY2" fmla="*/ 82 h 31913"/>
                      <a:gd name="connsiteX3" fmla="*/ 69850 w 93666"/>
                      <a:gd name="connsiteY3" fmla="*/ 22307 h 31913"/>
                      <a:gd name="connsiteX4" fmla="*/ 0 w 93666"/>
                      <a:gd name="connsiteY4" fmla="*/ 9607 h 3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66" h="31913">
                        <a:moveTo>
                          <a:pt x="0" y="9607"/>
                        </a:moveTo>
                        <a:cubicBezTo>
                          <a:pt x="-265" y="11195"/>
                          <a:pt x="52652" y="33420"/>
                          <a:pt x="68262" y="31832"/>
                        </a:cubicBezTo>
                        <a:cubicBezTo>
                          <a:pt x="83872" y="30244"/>
                          <a:pt x="93397" y="1669"/>
                          <a:pt x="93662" y="82"/>
                        </a:cubicBezTo>
                        <a:cubicBezTo>
                          <a:pt x="93927" y="-1506"/>
                          <a:pt x="81756" y="20455"/>
                          <a:pt x="69850" y="22307"/>
                        </a:cubicBezTo>
                        <a:cubicBezTo>
                          <a:pt x="57944" y="24159"/>
                          <a:pt x="265" y="8019"/>
                          <a:pt x="0" y="96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8" name="フリーフォーム: 図形 207">
                    <a:extLst>
                      <a:ext uri="{FF2B5EF4-FFF2-40B4-BE49-F238E27FC236}">
                        <a16:creationId xmlns:a16="http://schemas.microsoft.com/office/drawing/2014/main" id="{851BA91C-1906-4E03-928C-3D440C85864F}"/>
                      </a:ext>
                    </a:extLst>
                  </p:cNvPr>
                  <p:cNvSpPr/>
                  <p:nvPr/>
                </p:nvSpPr>
                <p:spPr>
                  <a:xfrm>
                    <a:off x="4334547" y="3223680"/>
                    <a:ext cx="52987" cy="66857"/>
                  </a:xfrm>
                  <a:custGeom>
                    <a:avLst/>
                    <a:gdLst>
                      <a:gd name="connsiteX0" fmla="*/ 28074 w 74853"/>
                      <a:gd name="connsiteY0" fmla="*/ 72 h 94446"/>
                      <a:gd name="connsiteX1" fmla="*/ 1086 w 74853"/>
                      <a:gd name="connsiteY1" fmla="*/ 76272 h 94446"/>
                      <a:gd name="connsiteX2" fmla="*/ 64586 w 74853"/>
                      <a:gd name="connsiteY2" fmla="*/ 93735 h 94446"/>
                      <a:gd name="connsiteX3" fmla="*/ 70936 w 74853"/>
                      <a:gd name="connsiteY3" fmla="*/ 60397 h 94446"/>
                      <a:gd name="connsiteX4" fmla="*/ 74111 w 74853"/>
                      <a:gd name="connsiteY4" fmla="*/ 61985 h 94446"/>
                      <a:gd name="connsiteX5" fmla="*/ 28074 w 74853"/>
                      <a:gd name="connsiteY5" fmla="*/ 72 h 94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853" h="94446">
                        <a:moveTo>
                          <a:pt x="28074" y="72"/>
                        </a:moveTo>
                        <a:cubicBezTo>
                          <a:pt x="15903" y="2453"/>
                          <a:pt x="-4999" y="60662"/>
                          <a:pt x="1086" y="76272"/>
                        </a:cubicBezTo>
                        <a:cubicBezTo>
                          <a:pt x="7171" y="91883"/>
                          <a:pt x="52944" y="96381"/>
                          <a:pt x="64586" y="93735"/>
                        </a:cubicBezTo>
                        <a:cubicBezTo>
                          <a:pt x="76228" y="91089"/>
                          <a:pt x="70936" y="60397"/>
                          <a:pt x="70936" y="60397"/>
                        </a:cubicBezTo>
                        <a:cubicBezTo>
                          <a:pt x="72523" y="55105"/>
                          <a:pt x="76492" y="68864"/>
                          <a:pt x="74111" y="61985"/>
                        </a:cubicBezTo>
                        <a:cubicBezTo>
                          <a:pt x="71730" y="55106"/>
                          <a:pt x="40245" y="-2309"/>
                          <a:pt x="28074" y="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9" name="フリーフォーム: 図形 208">
                    <a:extLst>
                      <a:ext uri="{FF2B5EF4-FFF2-40B4-BE49-F238E27FC236}">
                        <a16:creationId xmlns:a16="http://schemas.microsoft.com/office/drawing/2014/main" id="{E1E5CE98-CE1C-43B2-A9DF-64387BB9D954}"/>
                      </a:ext>
                    </a:extLst>
                  </p:cNvPr>
                  <p:cNvSpPr/>
                  <p:nvPr/>
                </p:nvSpPr>
                <p:spPr>
                  <a:xfrm>
                    <a:off x="4549677" y="3190440"/>
                    <a:ext cx="49097" cy="76279"/>
                  </a:xfrm>
                  <a:custGeom>
                    <a:avLst/>
                    <a:gdLst>
                      <a:gd name="connsiteX0" fmla="*/ 98 w 49097"/>
                      <a:gd name="connsiteY0" fmla="*/ 435 h 76279"/>
                      <a:gd name="connsiteX1" fmla="*/ 47723 w 49097"/>
                      <a:gd name="connsiteY1" fmla="*/ 75048 h 76279"/>
                      <a:gd name="connsiteX2" fmla="*/ 35023 w 49097"/>
                      <a:gd name="connsiteY2" fmla="*/ 44885 h 76279"/>
                      <a:gd name="connsiteX3" fmla="*/ 98 w 49097"/>
                      <a:gd name="connsiteY3" fmla="*/ 435 h 76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97" h="76279">
                        <a:moveTo>
                          <a:pt x="98" y="435"/>
                        </a:moveTo>
                        <a:cubicBezTo>
                          <a:pt x="2215" y="5462"/>
                          <a:pt x="41902" y="67640"/>
                          <a:pt x="47723" y="75048"/>
                        </a:cubicBezTo>
                        <a:cubicBezTo>
                          <a:pt x="53544" y="82456"/>
                          <a:pt x="39256" y="54410"/>
                          <a:pt x="35023" y="44885"/>
                        </a:cubicBezTo>
                        <a:cubicBezTo>
                          <a:pt x="30790" y="35360"/>
                          <a:pt x="-2019" y="-4592"/>
                          <a:pt x="98" y="43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0" name="フリーフォーム: 図形 209">
                    <a:extLst>
                      <a:ext uri="{FF2B5EF4-FFF2-40B4-BE49-F238E27FC236}">
                        <a16:creationId xmlns:a16="http://schemas.microsoft.com/office/drawing/2014/main" id="{618EF422-7762-4457-AB97-2D7329135CF6}"/>
                      </a:ext>
                    </a:extLst>
                  </p:cNvPr>
                  <p:cNvSpPr/>
                  <p:nvPr/>
                </p:nvSpPr>
                <p:spPr>
                  <a:xfrm>
                    <a:off x="4311267" y="3233566"/>
                    <a:ext cx="25785" cy="87047"/>
                  </a:xfrm>
                  <a:custGeom>
                    <a:avLst/>
                    <a:gdLst>
                      <a:gd name="connsiteX0" fmla="*/ 9908 w 25785"/>
                      <a:gd name="connsiteY0" fmla="*/ 172 h 87047"/>
                      <a:gd name="connsiteX1" fmla="*/ 383 w 25785"/>
                      <a:gd name="connsiteY1" fmla="*/ 76372 h 87047"/>
                      <a:gd name="connsiteX2" fmla="*/ 25783 w 25785"/>
                      <a:gd name="connsiteY2" fmla="*/ 84309 h 87047"/>
                      <a:gd name="connsiteX3" fmla="*/ 1971 w 25785"/>
                      <a:gd name="connsiteY3" fmla="*/ 55734 h 87047"/>
                      <a:gd name="connsiteX4" fmla="*/ 9908 w 25785"/>
                      <a:gd name="connsiteY4" fmla="*/ 172 h 87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5" h="87047">
                        <a:moveTo>
                          <a:pt x="9908" y="172"/>
                        </a:moveTo>
                        <a:cubicBezTo>
                          <a:pt x="9643" y="3612"/>
                          <a:pt x="-2263" y="62349"/>
                          <a:pt x="383" y="76372"/>
                        </a:cubicBezTo>
                        <a:cubicBezTo>
                          <a:pt x="3029" y="90395"/>
                          <a:pt x="25518" y="87749"/>
                          <a:pt x="25783" y="84309"/>
                        </a:cubicBezTo>
                        <a:cubicBezTo>
                          <a:pt x="26048" y="80869"/>
                          <a:pt x="4617" y="65788"/>
                          <a:pt x="1971" y="55734"/>
                        </a:cubicBezTo>
                        <a:cubicBezTo>
                          <a:pt x="-675" y="45680"/>
                          <a:pt x="10173" y="-3268"/>
                          <a:pt x="9908" y="17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1" name="フリーフォーム: 図形 210">
                    <a:extLst>
                      <a:ext uri="{FF2B5EF4-FFF2-40B4-BE49-F238E27FC236}">
                        <a16:creationId xmlns:a16="http://schemas.microsoft.com/office/drawing/2014/main" id="{DCFA6FC3-3E3F-4400-AE76-D6F6BF95BC13}"/>
                      </a:ext>
                    </a:extLst>
                  </p:cNvPr>
                  <p:cNvSpPr/>
                  <p:nvPr/>
                </p:nvSpPr>
                <p:spPr>
                  <a:xfrm>
                    <a:off x="4538178" y="3186093"/>
                    <a:ext cx="54109" cy="97330"/>
                  </a:xfrm>
                  <a:custGeom>
                    <a:avLst/>
                    <a:gdLst>
                      <a:gd name="connsiteX0" fmla="*/ 3660 w 54109"/>
                      <a:gd name="connsiteY0" fmla="*/ 20 h 97330"/>
                      <a:gd name="connsiteX1" fmla="*/ 52872 w 54109"/>
                      <a:gd name="connsiteY1" fmla="*/ 77807 h 97330"/>
                      <a:gd name="connsiteX2" fmla="*/ 36997 w 54109"/>
                      <a:gd name="connsiteY2" fmla="*/ 96857 h 97330"/>
                      <a:gd name="connsiteX3" fmla="*/ 11597 w 54109"/>
                      <a:gd name="connsiteY3" fmla="*/ 85745 h 97330"/>
                      <a:gd name="connsiteX4" fmla="*/ 3660 w 54109"/>
                      <a:gd name="connsiteY4" fmla="*/ 20 h 97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09" h="97330">
                        <a:moveTo>
                          <a:pt x="3660" y="20"/>
                        </a:moveTo>
                        <a:cubicBezTo>
                          <a:pt x="10539" y="-1303"/>
                          <a:pt x="47316" y="61668"/>
                          <a:pt x="52872" y="77807"/>
                        </a:cubicBezTo>
                        <a:cubicBezTo>
                          <a:pt x="58428" y="93946"/>
                          <a:pt x="43876" y="95534"/>
                          <a:pt x="36997" y="96857"/>
                        </a:cubicBezTo>
                        <a:cubicBezTo>
                          <a:pt x="30118" y="98180"/>
                          <a:pt x="23503" y="97386"/>
                          <a:pt x="11597" y="85745"/>
                        </a:cubicBezTo>
                        <a:cubicBezTo>
                          <a:pt x="-309" y="74104"/>
                          <a:pt x="-3219" y="1343"/>
                          <a:pt x="3660" y="2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2" name="フリーフォーム: 図形 211">
                    <a:extLst>
                      <a:ext uri="{FF2B5EF4-FFF2-40B4-BE49-F238E27FC236}">
                        <a16:creationId xmlns:a16="http://schemas.microsoft.com/office/drawing/2014/main" id="{F20B73AC-448D-42D6-A0C4-3E8E1B33AA0F}"/>
                      </a:ext>
                    </a:extLst>
                  </p:cNvPr>
                  <p:cNvSpPr/>
                  <p:nvPr/>
                </p:nvSpPr>
                <p:spPr>
                  <a:xfrm>
                    <a:off x="3824152" y="2952586"/>
                    <a:ext cx="346214" cy="140603"/>
                  </a:xfrm>
                  <a:custGeom>
                    <a:avLst/>
                    <a:gdLst>
                      <a:gd name="connsiteX0" fmla="*/ 1723 w 346214"/>
                      <a:gd name="connsiteY0" fmla="*/ 63664 h 140603"/>
                      <a:gd name="connsiteX1" fmla="*/ 150948 w 346214"/>
                      <a:gd name="connsiteY1" fmla="*/ 95414 h 140603"/>
                      <a:gd name="connsiteX2" fmla="*/ 346211 w 346214"/>
                      <a:gd name="connsiteY2" fmla="*/ 164 h 140603"/>
                      <a:gd name="connsiteX3" fmla="*/ 155711 w 346214"/>
                      <a:gd name="connsiteY3" fmla="*/ 122402 h 140603"/>
                      <a:gd name="connsiteX4" fmla="*/ 109673 w 346214"/>
                      <a:gd name="connsiteY4" fmla="*/ 138277 h 140603"/>
                      <a:gd name="connsiteX5" fmla="*/ 198573 w 346214"/>
                      <a:gd name="connsiteY5" fmla="*/ 104939 h 140603"/>
                      <a:gd name="connsiteX6" fmla="*/ 76336 w 346214"/>
                      <a:gd name="connsiteY6" fmla="*/ 109702 h 140603"/>
                      <a:gd name="connsiteX7" fmla="*/ 1723 w 346214"/>
                      <a:gd name="connsiteY7" fmla="*/ 63664 h 140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6214" h="140603">
                        <a:moveTo>
                          <a:pt x="1723" y="63664"/>
                        </a:moveTo>
                        <a:cubicBezTo>
                          <a:pt x="14158" y="61283"/>
                          <a:pt x="93533" y="105997"/>
                          <a:pt x="150948" y="95414"/>
                        </a:cubicBezTo>
                        <a:cubicBezTo>
                          <a:pt x="208363" y="84831"/>
                          <a:pt x="345417" y="-4334"/>
                          <a:pt x="346211" y="164"/>
                        </a:cubicBezTo>
                        <a:cubicBezTo>
                          <a:pt x="347005" y="4662"/>
                          <a:pt x="195134" y="99383"/>
                          <a:pt x="155711" y="122402"/>
                        </a:cubicBezTo>
                        <a:cubicBezTo>
                          <a:pt x="116288" y="145421"/>
                          <a:pt x="102529" y="141188"/>
                          <a:pt x="109673" y="138277"/>
                        </a:cubicBezTo>
                        <a:cubicBezTo>
                          <a:pt x="116817" y="135366"/>
                          <a:pt x="204129" y="109701"/>
                          <a:pt x="198573" y="104939"/>
                        </a:cubicBezTo>
                        <a:cubicBezTo>
                          <a:pt x="193017" y="100177"/>
                          <a:pt x="105440" y="112877"/>
                          <a:pt x="76336" y="109702"/>
                        </a:cubicBezTo>
                        <a:cubicBezTo>
                          <a:pt x="47232" y="106527"/>
                          <a:pt x="-10712" y="66045"/>
                          <a:pt x="1723" y="6366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3" name="フリーフォーム: 図形 212">
                    <a:extLst>
                      <a:ext uri="{FF2B5EF4-FFF2-40B4-BE49-F238E27FC236}">
                        <a16:creationId xmlns:a16="http://schemas.microsoft.com/office/drawing/2014/main" id="{DDF80B87-95FA-4387-853A-813844D4B7B0}"/>
                      </a:ext>
                    </a:extLst>
                  </p:cNvPr>
                  <p:cNvSpPr/>
                  <p:nvPr/>
                </p:nvSpPr>
                <p:spPr>
                  <a:xfrm>
                    <a:off x="4052837" y="4024161"/>
                    <a:ext cx="1013290" cy="230288"/>
                  </a:xfrm>
                  <a:custGeom>
                    <a:avLst/>
                    <a:gdLst>
                      <a:gd name="connsiteX0" fmla="*/ 79426 w 1013290"/>
                      <a:gd name="connsiteY0" fmla="*/ 116039 h 230288"/>
                      <a:gd name="connsiteX1" fmla="*/ 130226 w 1013290"/>
                      <a:gd name="connsiteY1" fmla="*/ 125564 h 230288"/>
                      <a:gd name="connsiteX2" fmla="*/ 463601 w 1013290"/>
                      <a:gd name="connsiteY2" fmla="*/ 152552 h 230288"/>
                      <a:gd name="connsiteX3" fmla="*/ 528688 w 1013290"/>
                      <a:gd name="connsiteY3" fmla="*/ 146202 h 230288"/>
                      <a:gd name="connsiteX4" fmla="*/ 1000176 w 1013290"/>
                      <a:gd name="connsiteY4" fmla="*/ 152 h 230288"/>
                      <a:gd name="connsiteX5" fmla="*/ 733476 w 1013290"/>
                      <a:gd name="connsiteY5" fmla="*/ 119214 h 230288"/>
                      <a:gd name="connsiteX6" fmla="*/ 719188 w 1013290"/>
                      <a:gd name="connsiteY6" fmla="*/ 162077 h 230288"/>
                      <a:gd name="connsiteX7" fmla="*/ 1012876 w 1013290"/>
                      <a:gd name="connsiteY7" fmla="*/ 38252 h 230288"/>
                      <a:gd name="connsiteX8" fmla="*/ 646163 w 1013290"/>
                      <a:gd name="connsiteY8" fmla="*/ 214464 h 230288"/>
                      <a:gd name="connsiteX9" fmla="*/ 238176 w 1013290"/>
                      <a:gd name="connsiteY9" fmla="*/ 222402 h 230288"/>
                      <a:gd name="connsiteX10" fmla="*/ 590601 w 1013290"/>
                      <a:gd name="connsiteY10" fmla="*/ 219227 h 230288"/>
                      <a:gd name="connsiteX11" fmla="*/ 401688 w 1013290"/>
                      <a:gd name="connsiteY11" fmla="*/ 212877 h 230288"/>
                      <a:gd name="connsiteX12" fmla="*/ 242938 w 1013290"/>
                      <a:gd name="connsiteY12" fmla="*/ 200177 h 230288"/>
                      <a:gd name="connsiteX13" fmla="*/ 195313 w 1013290"/>
                      <a:gd name="connsiteY13" fmla="*/ 177952 h 230288"/>
                      <a:gd name="connsiteX14" fmla="*/ 4813 w 1013290"/>
                      <a:gd name="connsiteY14" fmla="*/ 108102 h 230288"/>
                      <a:gd name="connsiteX15" fmla="*/ 79426 w 1013290"/>
                      <a:gd name="connsiteY15" fmla="*/ 116039 h 230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013290" h="230288">
                        <a:moveTo>
                          <a:pt x="79426" y="116039"/>
                        </a:moveTo>
                        <a:cubicBezTo>
                          <a:pt x="100328" y="118949"/>
                          <a:pt x="66197" y="119479"/>
                          <a:pt x="130226" y="125564"/>
                        </a:cubicBezTo>
                        <a:cubicBezTo>
                          <a:pt x="194255" y="131649"/>
                          <a:pt x="397191" y="149112"/>
                          <a:pt x="463601" y="152552"/>
                        </a:cubicBezTo>
                        <a:cubicBezTo>
                          <a:pt x="530011" y="155992"/>
                          <a:pt x="439259" y="171602"/>
                          <a:pt x="528688" y="146202"/>
                        </a:cubicBezTo>
                        <a:cubicBezTo>
                          <a:pt x="618117" y="120802"/>
                          <a:pt x="966045" y="4650"/>
                          <a:pt x="1000176" y="152"/>
                        </a:cubicBezTo>
                        <a:cubicBezTo>
                          <a:pt x="1034307" y="-4346"/>
                          <a:pt x="780307" y="92226"/>
                          <a:pt x="733476" y="119214"/>
                        </a:cubicBezTo>
                        <a:cubicBezTo>
                          <a:pt x="686645" y="146202"/>
                          <a:pt x="672621" y="175571"/>
                          <a:pt x="719188" y="162077"/>
                        </a:cubicBezTo>
                        <a:cubicBezTo>
                          <a:pt x="765755" y="148583"/>
                          <a:pt x="1025047" y="29521"/>
                          <a:pt x="1012876" y="38252"/>
                        </a:cubicBezTo>
                        <a:cubicBezTo>
                          <a:pt x="1000705" y="46983"/>
                          <a:pt x="775280" y="183772"/>
                          <a:pt x="646163" y="214464"/>
                        </a:cubicBezTo>
                        <a:cubicBezTo>
                          <a:pt x="517046" y="245156"/>
                          <a:pt x="247436" y="221608"/>
                          <a:pt x="238176" y="222402"/>
                        </a:cubicBezTo>
                        <a:cubicBezTo>
                          <a:pt x="228916" y="223196"/>
                          <a:pt x="563349" y="220814"/>
                          <a:pt x="590601" y="219227"/>
                        </a:cubicBezTo>
                        <a:cubicBezTo>
                          <a:pt x="617853" y="217640"/>
                          <a:pt x="459632" y="216052"/>
                          <a:pt x="401688" y="212877"/>
                        </a:cubicBezTo>
                        <a:cubicBezTo>
                          <a:pt x="343744" y="209702"/>
                          <a:pt x="277334" y="205998"/>
                          <a:pt x="242938" y="200177"/>
                        </a:cubicBezTo>
                        <a:cubicBezTo>
                          <a:pt x="208542" y="194356"/>
                          <a:pt x="235000" y="193298"/>
                          <a:pt x="195313" y="177952"/>
                        </a:cubicBezTo>
                        <a:cubicBezTo>
                          <a:pt x="155626" y="162606"/>
                          <a:pt x="29684" y="118421"/>
                          <a:pt x="4813" y="108102"/>
                        </a:cubicBezTo>
                        <a:cubicBezTo>
                          <a:pt x="-20058" y="97783"/>
                          <a:pt x="58524" y="113129"/>
                          <a:pt x="79426" y="11603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4" name="フリーフォーム: 図形 213">
                    <a:extLst>
                      <a:ext uri="{FF2B5EF4-FFF2-40B4-BE49-F238E27FC236}">
                        <a16:creationId xmlns:a16="http://schemas.microsoft.com/office/drawing/2014/main" id="{BD08E5C6-CC2A-42E8-8238-DC1CD1E8100C}"/>
                      </a:ext>
                    </a:extLst>
                  </p:cNvPr>
                  <p:cNvSpPr/>
                  <p:nvPr/>
                </p:nvSpPr>
                <p:spPr>
                  <a:xfrm>
                    <a:off x="4083080" y="4173291"/>
                    <a:ext cx="878026" cy="314660"/>
                  </a:xfrm>
                  <a:custGeom>
                    <a:avLst/>
                    <a:gdLst>
                      <a:gd name="connsiteX0" fmla="*/ 1558 w 878026"/>
                      <a:gd name="connsiteY0" fmla="*/ 1834 h 314660"/>
                      <a:gd name="connsiteX1" fmla="*/ 293658 w 878026"/>
                      <a:gd name="connsiteY1" fmla="*/ 95497 h 314660"/>
                      <a:gd name="connsiteX2" fmla="*/ 571470 w 878026"/>
                      <a:gd name="connsiteY2" fmla="*/ 89147 h 314660"/>
                      <a:gd name="connsiteX3" fmla="*/ 787370 w 878026"/>
                      <a:gd name="connsiteY3" fmla="*/ 58984 h 314660"/>
                      <a:gd name="connsiteX4" fmla="*/ 754033 w 878026"/>
                      <a:gd name="connsiteY4" fmla="*/ 66922 h 314660"/>
                      <a:gd name="connsiteX5" fmla="*/ 877858 w 878026"/>
                      <a:gd name="connsiteY5" fmla="*/ 14534 h 314660"/>
                      <a:gd name="connsiteX6" fmla="*/ 781020 w 878026"/>
                      <a:gd name="connsiteY6" fmla="*/ 111372 h 314660"/>
                      <a:gd name="connsiteX7" fmla="*/ 792133 w 878026"/>
                      <a:gd name="connsiteY7" fmla="*/ 130422 h 314660"/>
                      <a:gd name="connsiteX8" fmla="*/ 782608 w 878026"/>
                      <a:gd name="connsiteY8" fmla="*/ 219322 h 314660"/>
                      <a:gd name="connsiteX9" fmla="*/ 779433 w 878026"/>
                      <a:gd name="connsiteY9" fmla="*/ 127247 h 314660"/>
                      <a:gd name="connsiteX10" fmla="*/ 757208 w 878026"/>
                      <a:gd name="connsiteY10" fmla="*/ 220909 h 314660"/>
                      <a:gd name="connsiteX11" fmla="*/ 636558 w 878026"/>
                      <a:gd name="connsiteY11" fmla="*/ 254247 h 314660"/>
                      <a:gd name="connsiteX12" fmla="*/ 157133 w 878026"/>
                      <a:gd name="connsiteY12" fmla="*/ 314572 h 314660"/>
                      <a:gd name="connsiteX13" fmla="*/ 487333 w 878026"/>
                      <a:gd name="connsiteY13" fmla="*/ 266947 h 314660"/>
                      <a:gd name="connsiteX14" fmla="*/ 188883 w 878026"/>
                      <a:gd name="connsiteY14" fmla="*/ 233609 h 314660"/>
                      <a:gd name="connsiteX15" fmla="*/ 77758 w 878026"/>
                      <a:gd name="connsiteY15" fmla="*/ 228847 h 314660"/>
                      <a:gd name="connsiteX16" fmla="*/ 238095 w 878026"/>
                      <a:gd name="connsiteY16" fmla="*/ 227259 h 314660"/>
                      <a:gd name="connsiteX17" fmla="*/ 87283 w 878026"/>
                      <a:gd name="connsiteY17" fmla="*/ 98672 h 314660"/>
                      <a:gd name="connsiteX18" fmla="*/ 173008 w 878026"/>
                      <a:gd name="connsiteY18" fmla="*/ 192334 h 314660"/>
                      <a:gd name="connsiteX19" fmla="*/ 1558 w 878026"/>
                      <a:gd name="connsiteY19" fmla="*/ 1834 h 314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78026" h="314660">
                        <a:moveTo>
                          <a:pt x="1558" y="1834"/>
                        </a:moveTo>
                        <a:cubicBezTo>
                          <a:pt x="21666" y="-14306"/>
                          <a:pt x="198673" y="80945"/>
                          <a:pt x="293658" y="95497"/>
                        </a:cubicBezTo>
                        <a:cubicBezTo>
                          <a:pt x="388643" y="110049"/>
                          <a:pt x="489185" y="95233"/>
                          <a:pt x="571470" y="89147"/>
                        </a:cubicBezTo>
                        <a:cubicBezTo>
                          <a:pt x="653755" y="83062"/>
                          <a:pt x="756943" y="62688"/>
                          <a:pt x="787370" y="58984"/>
                        </a:cubicBezTo>
                        <a:cubicBezTo>
                          <a:pt x="817797" y="55280"/>
                          <a:pt x="738952" y="74330"/>
                          <a:pt x="754033" y="66922"/>
                        </a:cubicBezTo>
                        <a:cubicBezTo>
                          <a:pt x="769114" y="59514"/>
                          <a:pt x="873360" y="7126"/>
                          <a:pt x="877858" y="14534"/>
                        </a:cubicBezTo>
                        <a:cubicBezTo>
                          <a:pt x="882356" y="21942"/>
                          <a:pt x="795307" y="92057"/>
                          <a:pt x="781020" y="111372"/>
                        </a:cubicBezTo>
                        <a:cubicBezTo>
                          <a:pt x="766733" y="130687"/>
                          <a:pt x="791868" y="112430"/>
                          <a:pt x="792133" y="130422"/>
                        </a:cubicBezTo>
                        <a:cubicBezTo>
                          <a:pt x="792398" y="148414"/>
                          <a:pt x="784725" y="219851"/>
                          <a:pt x="782608" y="219322"/>
                        </a:cubicBezTo>
                        <a:cubicBezTo>
                          <a:pt x="780491" y="218793"/>
                          <a:pt x="783666" y="126983"/>
                          <a:pt x="779433" y="127247"/>
                        </a:cubicBezTo>
                        <a:cubicBezTo>
                          <a:pt x="775200" y="127511"/>
                          <a:pt x="781021" y="199742"/>
                          <a:pt x="757208" y="220909"/>
                        </a:cubicBezTo>
                        <a:cubicBezTo>
                          <a:pt x="733396" y="242076"/>
                          <a:pt x="736571" y="238637"/>
                          <a:pt x="636558" y="254247"/>
                        </a:cubicBezTo>
                        <a:cubicBezTo>
                          <a:pt x="536546" y="269858"/>
                          <a:pt x="182004" y="312455"/>
                          <a:pt x="157133" y="314572"/>
                        </a:cubicBezTo>
                        <a:cubicBezTo>
                          <a:pt x="132262" y="316689"/>
                          <a:pt x="482041" y="280441"/>
                          <a:pt x="487333" y="266947"/>
                        </a:cubicBezTo>
                        <a:cubicBezTo>
                          <a:pt x="492625" y="253453"/>
                          <a:pt x="257146" y="239959"/>
                          <a:pt x="188883" y="233609"/>
                        </a:cubicBezTo>
                        <a:cubicBezTo>
                          <a:pt x="120621" y="227259"/>
                          <a:pt x="69556" y="229905"/>
                          <a:pt x="77758" y="228847"/>
                        </a:cubicBezTo>
                        <a:cubicBezTo>
                          <a:pt x="85960" y="227789"/>
                          <a:pt x="236508" y="248955"/>
                          <a:pt x="238095" y="227259"/>
                        </a:cubicBezTo>
                        <a:cubicBezTo>
                          <a:pt x="239682" y="205563"/>
                          <a:pt x="98131" y="104493"/>
                          <a:pt x="87283" y="98672"/>
                        </a:cubicBezTo>
                        <a:cubicBezTo>
                          <a:pt x="76435" y="92851"/>
                          <a:pt x="183591" y="209267"/>
                          <a:pt x="173008" y="192334"/>
                        </a:cubicBezTo>
                        <a:cubicBezTo>
                          <a:pt x="162425" y="175401"/>
                          <a:pt x="-18550" y="17974"/>
                          <a:pt x="1558" y="183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5" name="フリーフォーム: 図形 214">
                    <a:extLst>
                      <a:ext uri="{FF2B5EF4-FFF2-40B4-BE49-F238E27FC236}">
                        <a16:creationId xmlns:a16="http://schemas.microsoft.com/office/drawing/2014/main" id="{29B9052F-D573-4D24-936F-B481DA55D600}"/>
                      </a:ext>
                    </a:extLst>
                  </p:cNvPr>
                  <p:cNvSpPr/>
                  <p:nvPr/>
                </p:nvSpPr>
                <p:spPr>
                  <a:xfrm>
                    <a:off x="4154283" y="4505060"/>
                    <a:ext cx="619841" cy="123586"/>
                  </a:xfrm>
                  <a:custGeom>
                    <a:avLst/>
                    <a:gdLst>
                      <a:gd name="connsiteX0" fmla="*/ 205 w 619841"/>
                      <a:gd name="connsiteY0" fmla="*/ 265 h 123586"/>
                      <a:gd name="connsiteX1" fmla="*/ 238330 w 619841"/>
                      <a:gd name="connsiteY1" fmla="*/ 85990 h 123586"/>
                      <a:gd name="connsiteX2" fmla="*/ 616155 w 619841"/>
                      <a:gd name="connsiteY2" fmla="*/ 93928 h 123586"/>
                      <a:gd name="connsiteX3" fmla="*/ 436767 w 619841"/>
                      <a:gd name="connsiteY3" fmla="*/ 100278 h 123586"/>
                      <a:gd name="connsiteX4" fmla="*/ 541542 w 619841"/>
                      <a:gd name="connsiteY4" fmla="*/ 108215 h 123586"/>
                      <a:gd name="connsiteX5" fmla="*/ 276430 w 619841"/>
                      <a:gd name="connsiteY5" fmla="*/ 117740 h 123586"/>
                      <a:gd name="connsiteX6" fmla="*/ 205 w 619841"/>
                      <a:gd name="connsiteY6" fmla="*/ 265 h 123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19841" h="123586">
                        <a:moveTo>
                          <a:pt x="205" y="265"/>
                        </a:moveTo>
                        <a:cubicBezTo>
                          <a:pt x="-6145" y="-5027"/>
                          <a:pt x="135672" y="70380"/>
                          <a:pt x="238330" y="85990"/>
                        </a:cubicBezTo>
                        <a:cubicBezTo>
                          <a:pt x="340988" y="101600"/>
                          <a:pt x="583082" y="91547"/>
                          <a:pt x="616155" y="93928"/>
                        </a:cubicBezTo>
                        <a:cubicBezTo>
                          <a:pt x="649228" y="96309"/>
                          <a:pt x="449203" y="97897"/>
                          <a:pt x="436767" y="100278"/>
                        </a:cubicBezTo>
                        <a:cubicBezTo>
                          <a:pt x="424332" y="102659"/>
                          <a:pt x="568265" y="105305"/>
                          <a:pt x="541542" y="108215"/>
                        </a:cubicBezTo>
                        <a:cubicBezTo>
                          <a:pt x="514819" y="111125"/>
                          <a:pt x="363213" y="134144"/>
                          <a:pt x="276430" y="117740"/>
                        </a:cubicBezTo>
                        <a:cubicBezTo>
                          <a:pt x="189647" y="101336"/>
                          <a:pt x="6555" y="5557"/>
                          <a:pt x="205" y="26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6" name="フリーフォーム: 図形 215">
                    <a:extLst>
                      <a:ext uri="{FF2B5EF4-FFF2-40B4-BE49-F238E27FC236}">
                        <a16:creationId xmlns:a16="http://schemas.microsoft.com/office/drawing/2014/main" id="{E19F93A0-9316-4F7A-9F41-741106D018ED}"/>
                      </a:ext>
                    </a:extLst>
                  </p:cNvPr>
                  <p:cNvSpPr/>
                  <p:nvPr/>
                </p:nvSpPr>
                <p:spPr>
                  <a:xfrm>
                    <a:off x="4194032" y="4589458"/>
                    <a:ext cx="595963" cy="146145"/>
                  </a:xfrm>
                  <a:custGeom>
                    <a:avLst/>
                    <a:gdLst>
                      <a:gd name="connsiteX0" fmla="*/ 143 w 595963"/>
                      <a:gd name="connsiteY0" fmla="*/ 5 h 146145"/>
                      <a:gd name="connsiteX1" fmla="*/ 196993 w 595963"/>
                      <a:gd name="connsiteY1" fmla="*/ 111130 h 146145"/>
                      <a:gd name="connsiteX2" fmla="*/ 593868 w 595963"/>
                      <a:gd name="connsiteY2" fmla="*/ 131767 h 146145"/>
                      <a:gd name="connsiteX3" fmla="*/ 360506 w 595963"/>
                      <a:gd name="connsiteY3" fmla="*/ 125417 h 146145"/>
                      <a:gd name="connsiteX4" fmla="*/ 514493 w 595963"/>
                      <a:gd name="connsiteY4" fmla="*/ 146055 h 146145"/>
                      <a:gd name="connsiteX5" fmla="*/ 223981 w 595963"/>
                      <a:gd name="connsiteY5" fmla="*/ 115892 h 146145"/>
                      <a:gd name="connsiteX6" fmla="*/ 143 w 595963"/>
                      <a:gd name="connsiteY6" fmla="*/ 5 h 146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5963" h="146145">
                        <a:moveTo>
                          <a:pt x="143" y="5"/>
                        </a:moveTo>
                        <a:cubicBezTo>
                          <a:pt x="-4355" y="-789"/>
                          <a:pt x="98039" y="89170"/>
                          <a:pt x="196993" y="111130"/>
                        </a:cubicBezTo>
                        <a:cubicBezTo>
                          <a:pt x="295947" y="133090"/>
                          <a:pt x="566616" y="129386"/>
                          <a:pt x="593868" y="131767"/>
                        </a:cubicBezTo>
                        <a:cubicBezTo>
                          <a:pt x="621120" y="134148"/>
                          <a:pt x="373735" y="123036"/>
                          <a:pt x="360506" y="125417"/>
                        </a:cubicBezTo>
                        <a:cubicBezTo>
                          <a:pt x="347277" y="127798"/>
                          <a:pt x="537247" y="147642"/>
                          <a:pt x="514493" y="146055"/>
                        </a:cubicBezTo>
                        <a:cubicBezTo>
                          <a:pt x="491739" y="144468"/>
                          <a:pt x="305737" y="133884"/>
                          <a:pt x="223981" y="115892"/>
                        </a:cubicBezTo>
                        <a:cubicBezTo>
                          <a:pt x="142225" y="97900"/>
                          <a:pt x="4641" y="799"/>
                          <a:pt x="143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7" name="フリーフォーム: 図形 216">
                    <a:extLst>
                      <a:ext uri="{FF2B5EF4-FFF2-40B4-BE49-F238E27FC236}">
                        <a16:creationId xmlns:a16="http://schemas.microsoft.com/office/drawing/2014/main" id="{99293C6C-6574-4541-9D27-7261669C8B91}"/>
                      </a:ext>
                    </a:extLst>
                  </p:cNvPr>
                  <p:cNvSpPr/>
                  <p:nvPr/>
                </p:nvSpPr>
                <p:spPr>
                  <a:xfrm>
                    <a:off x="4848845" y="5111539"/>
                    <a:ext cx="184884" cy="503407"/>
                  </a:xfrm>
                  <a:custGeom>
                    <a:avLst/>
                    <a:gdLst>
                      <a:gd name="connsiteX0" fmla="*/ 184588 w 184884"/>
                      <a:gd name="connsiteY0" fmla="*/ 211 h 503407"/>
                      <a:gd name="connsiteX1" fmla="*/ 114738 w 184884"/>
                      <a:gd name="connsiteY1" fmla="*/ 163194 h 503407"/>
                      <a:gd name="connsiteX2" fmla="*/ 85105 w 184884"/>
                      <a:gd name="connsiteY2" fmla="*/ 275378 h 503407"/>
                      <a:gd name="connsiteX3" fmla="*/ 438 w 184884"/>
                      <a:gd name="connsiteY3" fmla="*/ 501861 h 503407"/>
                      <a:gd name="connsiteX4" fmla="*/ 53355 w 184884"/>
                      <a:gd name="connsiteY4" fmla="*/ 366394 h 503407"/>
                      <a:gd name="connsiteX5" fmla="*/ 85105 w 184884"/>
                      <a:gd name="connsiteY5" fmla="*/ 199178 h 503407"/>
                      <a:gd name="connsiteX6" fmla="*/ 184588 w 184884"/>
                      <a:gd name="connsiteY6" fmla="*/ 211 h 503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884" h="503407">
                        <a:moveTo>
                          <a:pt x="184588" y="211"/>
                        </a:moveTo>
                        <a:cubicBezTo>
                          <a:pt x="189527" y="-5786"/>
                          <a:pt x="131318" y="117333"/>
                          <a:pt x="114738" y="163194"/>
                        </a:cubicBezTo>
                        <a:cubicBezTo>
                          <a:pt x="98157" y="209055"/>
                          <a:pt x="104155" y="218934"/>
                          <a:pt x="85105" y="275378"/>
                        </a:cubicBezTo>
                        <a:cubicBezTo>
                          <a:pt x="66055" y="331823"/>
                          <a:pt x="5730" y="486692"/>
                          <a:pt x="438" y="501861"/>
                        </a:cubicBezTo>
                        <a:cubicBezTo>
                          <a:pt x="-4854" y="517030"/>
                          <a:pt x="39244" y="416841"/>
                          <a:pt x="53355" y="366394"/>
                        </a:cubicBezTo>
                        <a:cubicBezTo>
                          <a:pt x="67466" y="315947"/>
                          <a:pt x="64291" y="256328"/>
                          <a:pt x="85105" y="199178"/>
                        </a:cubicBezTo>
                        <a:cubicBezTo>
                          <a:pt x="105919" y="142028"/>
                          <a:pt x="179649" y="6208"/>
                          <a:pt x="184588" y="2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8" name="フリーフォーム: 図形 217">
                    <a:extLst>
                      <a:ext uri="{FF2B5EF4-FFF2-40B4-BE49-F238E27FC236}">
                        <a16:creationId xmlns:a16="http://schemas.microsoft.com/office/drawing/2014/main" id="{FA3C9039-E521-40E9-82EC-891F993AB5F1}"/>
                      </a:ext>
                    </a:extLst>
                  </p:cNvPr>
                  <p:cNvSpPr/>
                  <p:nvPr/>
                </p:nvSpPr>
                <p:spPr>
                  <a:xfrm>
                    <a:off x="4811036" y="5297901"/>
                    <a:ext cx="63933" cy="315650"/>
                  </a:xfrm>
                  <a:custGeom>
                    <a:avLst/>
                    <a:gdLst>
                      <a:gd name="connsiteX0" fmla="*/ 63647 w 63933"/>
                      <a:gd name="connsiteY0" fmla="*/ 116 h 315650"/>
                      <a:gd name="connsiteX1" fmla="*/ 29781 w 63933"/>
                      <a:gd name="connsiteY1" fmla="*/ 160982 h 315650"/>
                      <a:gd name="connsiteX2" fmla="*/ 147 w 63933"/>
                      <a:gd name="connsiteY2" fmla="*/ 315499 h 315650"/>
                      <a:gd name="connsiteX3" fmla="*/ 42481 w 63933"/>
                      <a:gd name="connsiteY3" fmla="*/ 186382 h 315650"/>
                      <a:gd name="connsiteX4" fmla="*/ 63647 w 63933"/>
                      <a:gd name="connsiteY4" fmla="*/ 116 h 315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933" h="315650">
                        <a:moveTo>
                          <a:pt x="63647" y="116"/>
                        </a:moveTo>
                        <a:cubicBezTo>
                          <a:pt x="61530" y="-4117"/>
                          <a:pt x="40364" y="108418"/>
                          <a:pt x="29781" y="160982"/>
                        </a:cubicBezTo>
                        <a:cubicBezTo>
                          <a:pt x="19198" y="213546"/>
                          <a:pt x="-1970" y="311266"/>
                          <a:pt x="147" y="315499"/>
                        </a:cubicBezTo>
                        <a:cubicBezTo>
                          <a:pt x="2264" y="319732"/>
                          <a:pt x="29075" y="234360"/>
                          <a:pt x="42481" y="186382"/>
                        </a:cubicBezTo>
                        <a:cubicBezTo>
                          <a:pt x="55887" y="138404"/>
                          <a:pt x="65764" y="4349"/>
                          <a:pt x="63647" y="1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9" name="フリーフォーム: 図形 218">
                    <a:extLst>
                      <a:ext uri="{FF2B5EF4-FFF2-40B4-BE49-F238E27FC236}">
                        <a16:creationId xmlns:a16="http://schemas.microsoft.com/office/drawing/2014/main" id="{6810157A-3206-4E88-9825-5DCC7A05248F}"/>
                      </a:ext>
                    </a:extLst>
                  </p:cNvPr>
                  <p:cNvSpPr/>
                  <p:nvPr/>
                </p:nvSpPr>
                <p:spPr>
                  <a:xfrm>
                    <a:off x="4482833" y="5508990"/>
                    <a:ext cx="82837" cy="270084"/>
                  </a:xfrm>
                  <a:custGeom>
                    <a:avLst/>
                    <a:gdLst>
                      <a:gd name="connsiteX0" fmla="*/ 267 w 82837"/>
                      <a:gd name="connsiteY0" fmla="*/ 2810 h 270084"/>
                      <a:gd name="connsiteX1" fmla="*/ 80700 w 82837"/>
                      <a:gd name="connsiteY1" fmla="*/ 267393 h 270084"/>
                      <a:gd name="connsiteX2" fmla="*/ 55300 w 82837"/>
                      <a:gd name="connsiteY2" fmla="*/ 134043 h 270084"/>
                      <a:gd name="connsiteX3" fmla="*/ 267 w 82837"/>
                      <a:gd name="connsiteY3" fmla="*/ 2810 h 270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837" h="270084">
                        <a:moveTo>
                          <a:pt x="267" y="2810"/>
                        </a:moveTo>
                        <a:cubicBezTo>
                          <a:pt x="4500" y="25035"/>
                          <a:pt x="71528" y="245521"/>
                          <a:pt x="80700" y="267393"/>
                        </a:cubicBezTo>
                        <a:cubicBezTo>
                          <a:pt x="89872" y="289265"/>
                          <a:pt x="67294" y="171790"/>
                          <a:pt x="55300" y="134043"/>
                        </a:cubicBezTo>
                        <a:cubicBezTo>
                          <a:pt x="43306" y="96296"/>
                          <a:pt x="-3966" y="-19415"/>
                          <a:pt x="267" y="281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0" name="フリーフォーム: 図形 219">
                    <a:extLst>
                      <a:ext uri="{FF2B5EF4-FFF2-40B4-BE49-F238E27FC236}">
                        <a16:creationId xmlns:a16="http://schemas.microsoft.com/office/drawing/2014/main" id="{FBAFA039-D7FF-451B-B903-E55690ABBA91}"/>
                      </a:ext>
                    </a:extLst>
                  </p:cNvPr>
                  <p:cNvSpPr/>
                  <p:nvPr/>
                </p:nvSpPr>
                <p:spPr>
                  <a:xfrm>
                    <a:off x="4116290" y="5407024"/>
                    <a:ext cx="325324" cy="169721"/>
                  </a:xfrm>
                  <a:custGeom>
                    <a:avLst/>
                    <a:gdLst>
                      <a:gd name="connsiteX0" fmla="*/ 98 w 325324"/>
                      <a:gd name="connsiteY0" fmla="*/ 1 h 169721"/>
                      <a:gd name="connsiteX1" fmla="*/ 87410 w 325324"/>
                      <a:gd name="connsiteY1" fmla="*/ 44451 h 169721"/>
                      <a:gd name="connsiteX2" fmla="*/ 112810 w 325324"/>
                      <a:gd name="connsiteY2" fmla="*/ 84139 h 169721"/>
                      <a:gd name="connsiteX3" fmla="*/ 317598 w 325324"/>
                      <a:gd name="connsiteY3" fmla="*/ 165101 h 169721"/>
                      <a:gd name="connsiteX4" fmla="*/ 263623 w 325324"/>
                      <a:gd name="connsiteY4" fmla="*/ 150814 h 169721"/>
                      <a:gd name="connsiteX5" fmla="*/ 88998 w 325324"/>
                      <a:gd name="connsiteY5" fmla="*/ 76201 h 169721"/>
                      <a:gd name="connsiteX6" fmla="*/ 69948 w 325324"/>
                      <a:gd name="connsiteY6" fmla="*/ 46039 h 169721"/>
                      <a:gd name="connsiteX7" fmla="*/ 98 w 325324"/>
                      <a:gd name="connsiteY7" fmla="*/ 1 h 16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5324" h="169721">
                        <a:moveTo>
                          <a:pt x="98" y="1"/>
                        </a:moveTo>
                        <a:cubicBezTo>
                          <a:pt x="3008" y="-264"/>
                          <a:pt x="68625" y="30428"/>
                          <a:pt x="87410" y="44451"/>
                        </a:cubicBezTo>
                        <a:cubicBezTo>
                          <a:pt x="106195" y="58474"/>
                          <a:pt x="74445" y="64031"/>
                          <a:pt x="112810" y="84139"/>
                        </a:cubicBezTo>
                        <a:cubicBezTo>
                          <a:pt x="151175" y="104247"/>
                          <a:pt x="292463" y="153989"/>
                          <a:pt x="317598" y="165101"/>
                        </a:cubicBezTo>
                        <a:cubicBezTo>
                          <a:pt x="342734" y="176214"/>
                          <a:pt x="301723" y="165631"/>
                          <a:pt x="263623" y="150814"/>
                        </a:cubicBezTo>
                        <a:cubicBezTo>
                          <a:pt x="225523" y="135997"/>
                          <a:pt x="121277" y="93663"/>
                          <a:pt x="88998" y="76201"/>
                        </a:cubicBezTo>
                        <a:cubicBezTo>
                          <a:pt x="56719" y="58739"/>
                          <a:pt x="80531" y="56358"/>
                          <a:pt x="69948" y="46039"/>
                        </a:cubicBezTo>
                        <a:cubicBezTo>
                          <a:pt x="59365" y="35720"/>
                          <a:pt x="-2812" y="266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1" name="フリーフォーム: 図形 220">
                    <a:extLst>
                      <a:ext uri="{FF2B5EF4-FFF2-40B4-BE49-F238E27FC236}">
                        <a16:creationId xmlns:a16="http://schemas.microsoft.com/office/drawing/2014/main" id="{28FBD54F-2C2D-4706-BA6D-831E5136550D}"/>
                      </a:ext>
                    </a:extLst>
                  </p:cNvPr>
                  <p:cNvSpPr/>
                  <p:nvPr/>
                </p:nvSpPr>
                <p:spPr>
                  <a:xfrm>
                    <a:off x="3712321" y="4775181"/>
                    <a:ext cx="154890" cy="253943"/>
                  </a:xfrm>
                  <a:custGeom>
                    <a:avLst/>
                    <a:gdLst>
                      <a:gd name="connsiteX0" fmla="*/ 154829 w 154890"/>
                      <a:gd name="connsiteY0" fmla="*/ 19 h 253943"/>
                      <a:gd name="connsiteX1" fmla="*/ 38412 w 154890"/>
                      <a:gd name="connsiteY1" fmla="*/ 114319 h 253943"/>
                      <a:gd name="connsiteX2" fmla="*/ 10896 w 154890"/>
                      <a:gd name="connsiteY2" fmla="*/ 251902 h 253943"/>
                      <a:gd name="connsiteX3" fmla="*/ 312 w 154890"/>
                      <a:gd name="connsiteY3" fmla="*/ 190519 h 253943"/>
                      <a:gd name="connsiteX4" fmla="*/ 21479 w 154890"/>
                      <a:gd name="connsiteY4" fmla="*/ 105852 h 253943"/>
                      <a:gd name="connsiteX5" fmla="*/ 154829 w 154890"/>
                      <a:gd name="connsiteY5" fmla="*/ 19 h 253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890" h="253943">
                        <a:moveTo>
                          <a:pt x="154829" y="19"/>
                        </a:moveTo>
                        <a:cubicBezTo>
                          <a:pt x="157651" y="1430"/>
                          <a:pt x="62401" y="72339"/>
                          <a:pt x="38412" y="114319"/>
                        </a:cubicBezTo>
                        <a:cubicBezTo>
                          <a:pt x="14423" y="156299"/>
                          <a:pt x="17246" y="239202"/>
                          <a:pt x="10896" y="251902"/>
                        </a:cubicBezTo>
                        <a:cubicBezTo>
                          <a:pt x="4546" y="264602"/>
                          <a:pt x="-1452" y="214861"/>
                          <a:pt x="312" y="190519"/>
                        </a:cubicBezTo>
                        <a:cubicBezTo>
                          <a:pt x="2076" y="166177"/>
                          <a:pt x="-5332" y="137955"/>
                          <a:pt x="21479" y="105852"/>
                        </a:cubicBezTo>
                        <a:cubicBezTo>
                          <a:pt x="48290" y="73749"/>
                          <a:pt x="152007" y="-1392"/>
                          <a:pt x="154829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2" name="フリーフォーム: 図形 221">
                    <a:extLst>
                      <a:ext uri="{FF2B5EF4-FFF2-40B4-BE49-F238E27FC236}">
                        <a16:creationId xmlns:a16="http://schemas.microsoft.com/office/drawing/2014/main" id="{5D23541B-56D5-451C-A2EE-1DE451F603DF}"/>
                      </a:ext>
                    </a:extLst>
                  </p:cNvPr>
                  <p:cNvSpPr/>
                  <p:nvPr/>
                </p:nvSpPr>
                <p:spPr>
                  <a:xfrm>
                    <a:off x="3657096" y="4565532"/>
                    <a:ext cx="191005" cy="212550"/>
                  </a:xfrm>
                  <a:custGeom>
                    <a:avLst/>
                    <a:gdLst>
                      <a:gd name="connsiteX0" fmla="*/ 191004 w 191005"/>
                      <a:gd name="connsiteY0" fmla="*/ 118 h 212550"/>
                      <a:gd name="connsiteX1" fmla="*/ 70354 w 191005"/>
                      <a:gd name="connsiteY1" fmla="*/ 97485 h 212550"/>
                      <a:gd name="connsiteX2" fmla="*/ 2621 w 191005"/>
                      <a:gd name="connsiteY2" fmla="*/ 211785 h 212550"/>
                      <a:gd name="connsiteX3" fmla="*/ 19554 w 191005"/>
                      <a:gd name="connsiteY3" fmla="*/ 144051 h 212550"/>
                      <a:gd name="connsiteX4" fmla="*/ 72471 w 191005"/>
                      <a:gd name="connsiteY4" fmla="*/ 78435 h 212550"/>
                      <a:gd name="connsiteX5" fmla="*/ 191004 w 191005"/>
                      <a:gd name="connsiteY5" fmla="*/ 118 h 212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1005" h="212550">
                        <a:moveTo>
                          <a:pt x="191004" y="118"/>
                        </a:moveTo>
                        <a:cubicBezTo>
                          <a:pt x="190651" y="3293"/>
                          <a:pt x="101751" y="62207"/>
                          <a:pt x="70354" y="97485"/>
                        </a:cubicBezTo>
                        <a:cubicBezTo>
                          <a:pt x="38957" y="132763"/>
                          <a:pt x="11088" y="204024"/>
                          <a:pt x="2621" y="211785"/>
                        </a:cubicBezTo>
                        <a:cubicBezTo>
                          <a:pt x="-5846" y="219546"/>
                          <a:pt x="7912" y="166276"/>
                          <a:pt x="19554" y="144051"/>
                        </a:cubicBezTo>
                        <a:cubicBezTo>
                          <a:pt x="31196" y="121826"/>
                          <a:pt x="41779" y="98543"/>
                          <a:pt x="72471" y="78435"/>
                        </a:cubicBezTo>
                        <a:cubicBezTo>
                          <a:pt x="103163" y="58327"/>
                          <a:pt x="191357" y="-3057"/>
                          <a:pt x="191004" y="11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3" name="フリーフォーム: 図形 222">
                    <a:extLst>
                      <a:ext uri="{FF2B5EF4-FFF2-40B4-BE49-F238E27FC236}">
                        <a16:creationId xmlns:a16="http://schemas.microsoft.com/office/drawing/2014/main" id="{66553A53-2856-48E3-9F97-BA910C3AD219}"/>
                      </a:ext>
                    </a:extLst>
                  </p:cNvPr>
                  <p:cNvSpPr/>
                  <p:nvPr/>
                </p:nvSpPr>
                <p:spPr>
                  <a:xfrm>
                    <a:off x="3825361" y="4728506"/>
                    <a:ext cx="231541" cy="328961"/>
                  </a:xfrm>
                  <a:custGeom>
                    <a:avLst/>
                    <a:gdLst>
                      <a:gd name="connsiteX0" fmla="*/ 18506 w 231541"/>
                      <a:gd name="connsiteY0" fmla="*/ 127 h 328961"/>
                      <a:gd name="connsiteX1" fmla="*/ 46022 w 231541"/>
                      <a:gd name="connsiteY1" fmla="*/ 146177 h 328961"/>
                      <a:gd name="connsiteX2" fmla="*/ 228056 w 231541"/>
                      <a:gd name="connsiteY2" fmla="*/ 319744 h 328961"/>
                      <a:gd name="connsiteX3" fmla="*/ 153972 w 231541"/>
                      <a:gd name="connsiteY3" fmla="*/ 285877 h 328961"/>
                      <a:gd name="connsiteX4" fmla="*/ 10039 w 231541"/>
                      <a:gd name="connsiteY4" fmla="*/ 122894 h 328961"/>
                      <a:gd name="connsiteX5" fmla="*/ 18506 w 231541"/>
                      <a:gd name="connsiteY5" fmla="*/ 127 h 328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541" h="328961">
                        <a:moveTo>
                          <a:pt x="18506" y="127"/>
                        </a:moveTo>
                        <a:cubicBezTo>
                          <a:pt x="24503" y="4008"/>
                          <a:pt x="11097" y="92908"/>
                          <a:pt x="46022" y="146177"/>
                        </a:cubicBezTo>
                        <a:cubicBezTo>
                          <a:pt x="80947" y="199446"/>
                          <a:pt x="210064" y="296461"/>
                          <a:pt x="228056" y="319744"/>
                        </a:cubicBezTo>
                        <a:cubicBezTo>
                          <a:pt x="246048" y="343027"/>
                          <a:pt x="190308" y="318685"/>
                          <a:pt x="153972" y="285877"/>
                        </a:cubicBezTo>
                        <a:cubicBezTo>
                          <a:pt x="117636" y="253069"/>
                          <a:pt x="34381" y="164169"/>
                          <a:pt x="10039" y="122894"/>
                        </a:cubicBezTo>
                        <a:cubicBezTo>
                          <a:pt x="-14303" y="81619"/>
                          <a:pt x="12509" y="-3754"/>
                          <a:pt x="18506" y="12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4" name="フリーフォーム: 図形 223">
                    <a:extLst>
                      <a:ext uri="{FF2B5EF4-FFF2-40B4-BE49-F238E27FC236}">
                        <a16:creationId xmlns:a16="http://schemas.microsoft.com/office/drawing/2014/main" id="{C5E7B446-BEFC-4998-8DA0-DB4E6453A15A}"/>
                      </a:ext>
                    </a:extLst>
                  </p:cNvPr>
                  <p:cNvSpPr/>
                  <p:nvPr/>
                </p:nvSpPr>
                <p:spPr>
                  <a:xfrm>
                    <a:off x="4260003" y="4999528"/>
                    <a:ext cx="360680" cy="131764"/>
                  </a:xfrm>
                  <a:custGeom>
                    <a:avLst/>
                    <a:gdLst>
                      <a:gd name="connsiteX0" fmla="*/ 2964 w 360680"/>
                      <a:gd name="connsiteY0" fmla="*/ 39 h 131764"/>
                      <a:gd name="connsiteX1" fmla="*/ 265430 w 360680"/>
                      <a:gd name="connsiteY1" fmla="*/ 114339 h 131764"/>
                      <a:gd name="connsiteX2" fmla="*/ 360680 w 360680"/>
                      <a:gd name="connsiteY2" fmla="*/ 131272 h 131764"/>
                      <a:gd name="connsiteX3" fmla="*/ 265430 w 360680"/>
                      <a:gd name="connsiteY3" fmla="*/ 124922 h 131764"/>
                      <a:gd name="connsiteX4" fmla="*/ 132080 w 360680"/>
                      <a:gd name="connsiteY4" fmla="*/ 101639 h 131764"/>
                      <a:gd name="connsiteX5" fmla="*/ 2964 w 360680"/>
                      <a:gd name="connsiteY5" fmla="*/ 39 h 131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0680" h="131764">
                        <a:moveTo>
                          <a:pt x="2964" y="39"/>
                        </a:moveTo>
                        <a:cubicBezTo>
                          <a:pt x="25189" y="2156"/>
                          <a:pt x="205811" y="92467"/>
                          <a:pt x="265430" y="114339"/>
                        </a:cubicBezTo>
                        <a:cubicBezTo>
                          <a:pt x="325049" y="136211"/>
                          <a:pt x="360680" y="129508"/>
                          <a:pt x="360680" y="131272"/>
                        </a:cubicBezTo>
                        <a:cubicBezTo>
                          <a:pt x="360680" y="133036"/>
                          <a:pt x="303530" y="129861"/>
                          <a:pt x="265430" y="124922"/>
                        </a:cubicBezTo>
                        <a:cubicBezTo>
                          <a:pt x="227330" y="119983"/>
                          <a:pt x="174766" y="120689"/>
                          <a:pt x="132080" y="101639"/>
                        </a:cubicBezTo>
                        <a:cubicBezTo>
                          <a:pt x="89394" y="82589"/>
                          <a:pt x="-19261" y="-2078"/>
                          <a:pt x="2964" y="3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5" name="フリーフォーム: 図形 224">
                    <a:extLst>
                      <a:ext uri="{FF2B5EF4-FFF2-40B4-BE49-F238E27FC236}">
                        <a16:creationId xmlns:a16="http://schemas.microsoft.com/office/drawing/2014/main" id="{1D373388-811C-4E0C-8189-9E09E0FD5C8C}"/>
                      </a:ext>
                    </a:extLst>
                  </p:cNvPr>
                  <p:cNvSpPr/>
                  <p:nvPr/>
                </p:nvSpPr>
                <p:spPr>
                  <a:xfrm>
                    <a:off x="5316132" y="4823812"/>
                    <a:ext cx="47637" cy="235683"/>
                  </a:xfrm>
                  <a:custGeom>
                    <a:avLst/>
                    <a:gdLst>
                      <a:gd name="connsiteX0" fmla="*/ 47501 w 47637"/>
                      <a:gd name="connsiteY0" fmla="*/ 71 h 235683"/>
                      <a:gd name="connsiteX1" fmla="*/ 15751 w 47637"/>
                      <a:gd name="connsiteY1" fmla="*/ 144005 h 235683"/>
                      <a:gd name="connsiteX2" fmla="*/ 32685 w 47637"/>
                      <a:gd name="connsiteY2" fmla="*/ 235021 h 235683"/>
                      <a:gd name="connsiteX3" fmla="*/ 22101 w 47637"/>
                      <a:gd name="connsiteY3" fmla="*/ 182105 h 235683"/>
                      <a:gd name="connsiteX4" fmla="*/ 935 w 47637"/>
                      <a:gd name="connsiteY4" fmla="*/ 124955 h 235683"/>
                      <a:gd name="connsiteX5" fmla="*/ 47501 w 47637"/>
                      <a:gd name="connsiteY5" fmla="*/ 71 h 23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637" h="235683">
                        <a:moveTo>
                          <a:pt x="47501" y="71"/>
                        </a:moveTo>
                        <a:cubicBezTo>
                          <a:pt x="49970" y="3246"/>
                          <a:pt x="18220" y="104847"/>
                          <a:pt x="15751" y="144005"/>
                        </a:cubicBezTo>
                        <a:cubicBezTo>
                          <a:pt x="13282" y="183163"/>
                          <a:pt x="31627" y="228671"/>
                          <a:pt x="32685" y="235021"/>
                        </a:cubicBezTo>
                        <a:cubicBezTo>
                          <a:pt x="33743" y="241371"/>
                          <a:pt x="27393" y="200449"/>
                          <a:pt x="22101" y="182105"/>
                        </a:cubicBezTo>
                        <a:cubicBezTo>
                          <a:pt x="16809" y="163761"/>
                          <a:pt x="-4710" y="149650"/>
                          <a:pt x="935" y="124955"/>
                        </a:cubicBezTo>
                        <a:cubicBezTo>
                          <a:pt x="6579" y="100261"/>
                          <a:pt x="45032" y="-3104"/>
                          <a:pt x="47501" y="7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6" name="フリーフォーム: 図形 225">
                    <a:extLst>
                      <a:ext uri="{FF2B5EF4-FFF2-40B4-BE49-F238E27FC236}">
                        <a16:creationId xmlns:a16="http://schemas.microsoft.com/office/drawing/2014/main" id="{F8421A83-9924-4134-8E95-D9EF428896A0}"/>
                      </a:ext>
                    </a:extLst>
                  </p:cNvPr>
                  <p:cNvSpPr/>
                  <p:nvPr/>
                </p:nvSpPr>
                <p:spPr>
                  <a:xfrm>
                    <a:off x="5343446" y="5084196"/>
                    <a:ext cx="296228" cy="176366"/>
                  </a:xfrm>
                  <a:custGeom>
                    <a:avLst/>
                    <a:gdLst>
                      <a:gd name="connsiteX0" fmla="*/ 26537 w 296228"/>
                      <a:gd name="connsiteY0" fmla="*/ 37 h 176366"/>
                      <a:gd name="connsiteX1" fmla="*/ 75221 w 296228"/>
                      <a:gd name="connsiteY1" fmla="*/ 150321 h 176366"/>
                      <a:gd name="connsiteX2" fmla="*/ 1137 w 296228"/>
                      <a:gd name="connsiteY2" fmla="*/ 154554 h 176366"/>
                      <a:gd name="connsiteX3" fmla="*/ 145071 w 296228"/>
                      <a:gd name="connsiteY3" fmla="*/ 143971 h 176366"/>
                      <a:gd name="connsiteX4" fmla="*/ 255137 w 296228"/>
                      <a:gd name="connsiteY4" fmla="*/ 173604 h 176366"/>
                      <a:gd name="connsiteX5" fmla="*/ 291121 w 296228"/>
                      <a:gd name="connsiteY5" fmla="*/ 171487 h 176366"/>
                      <a:gd name="connsiteX6" fmla="*/ 153537 w 296228"/>
                      <a:gd name="connsiteY6" fmla="*/ 141854 h 176366"/>
                      <a:gd name="connsiteX7" fmla="*/ 96387 w 296228"/>
                      <a:gd name="connsiteY7" fmla="*/ 135504 h 176366"/>
                      <a:gd name="connsiteX8" fmla="*/ 26537 w 296228"/>
                      <a:gd name="connsiteY8" fmla="*/ 37 h 176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6228" h="176366">
                        <a:moveTo>
                          <a:pt x="26537" y="37"/>
                        </a:moveTo>
                        <a:cubicBezTo>
                          <a:pt x="23009" y="2506"/>
                          <a:pt x="79454" y="124568"/>
                          <a:pt x="75221" y="150321"/>
                        </a:cubicBezTo>
                        <a:cubicBezTo>
                          <a:pt x="70988" y="176074"/>
                          <a:pt x="-10505" y="155612"/>
                          <a:pt x="1137" y="154554"/>
                        </a:cubicBezTo>
                        <a:cubicBezTo>
                          <a:pt x="12779" y="153496"/>
                          <a:pt x="102738" y="140796"/>
                          <a:pt x="145071" y="143971"/>
                        </a:cubicBezTo>
                        <a:cubicBezTo>
                          <a:pt x="187404" y="147146"/>
                          <a:pt x="230795" y="169018"/>
                          <a:pt x="255137" y="173604"/>
                        </a:cubicBezTo>
                        <a:cubicBezTo>
                          <a:pt x="279479" y="178190"/>
                          <a:pt x="308054" y="176779"/>
                          <a:pt x="291121" y="171487"/>
                        </a:cubicBezTo>
                        <a:cubicBezTo>
                          <a:pt x="274188" y="166195"/>
                          <a:pt x="185993" y="147851"/>
                          <a:pt x="153537" y="141854"/>
                        </a:cubicBezTo>
                        <a:cubicBezTo>
                          <a:pt x="121081" y="135857"/>
                          <a:pt x="115437" y="153848"/>
                          <a:pt x="96387" y="135504"/>
                        </a:cubicBezTo>
                        <a:cubicBezTo>
                          <a:pt x="77337" y="117160"/>
                          <a:pt x="30065" y="-2432"/>
                          <a:pt x="26537" y="3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7" name="フリーフォーム: 図形 226">
                    <a:extLst>
                      <a:ext uri="{FF2B5EF4-FFF2-40B4-BE49-F238E27FC236}">
                        <a16:creationId xmlns:a16="http://schemas.microsoft.com/office/drawing/2014/main" id="{281C018B-594D-4168-9167-60BEEBB31C10}"/>
                      </a:ext>
                    </a:extLst>
                  </p:cNvPr>
                  <p:cNvSpPr/>
                  <p:nvPr/>
                </p:nvSpPr>
                <p:spPr>
                  <a:xfrm>
                    <a:off x="4669750" y="5543480"/>
                    <a:ext cx="63316" cy="277912"/>
                  </a:xfrm>
                  <a:custGeom>
                    <a:avLst/>
                    <a:gdLst>
                      <a:gd name="connsiteX0" fmla="*/ 63117 w 63316"/>
                      <a:gd name="connsiteY0" fmla="*/ 70 h 277912"/>
                      <a:gd name="connsiteX1" fmla="*/ 22900 w 63316"/>
                      <a:gd name="connsiteY1" fmla="*/ 175753 h 277912"/>
                      <a:gd name="connsiteX2" fmla="*/ 16550 w 63316"/>
                      <a:gd name="connsiteY2" fmla="*/ 277353 h 277912"/>
                      <a:gd name="connsiteX3" fmla="*/ 8083 w 63316"/>
                      <a:gd name="connsiteY3" fmla="*/ 213853 h 277912"/>
                      <a:gd name="connsiteX4" fmla="*/ 3850 w 63316"/>
                      <a:gd name="connsiteY4" fmla="*/ 154587 h 277912"/>
                      <a:gd name="connsiteX5" fmla="*/ 63117 w 63316"/>
                      <a:gd name="connsiteY5" fmla="*/ 70 h 277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316" h="277912">
                        <a:moveTo>
                          <a:pt x="63117" y="70"/>
                        </a:moveTo>
                        <a:cubicBezTo>
                          <a:pt x="66292" y="3598"/>
                          <a:pt x="30661" y="129539"/>
                          <a:pt x="22900" y="175753"/>
                        </a:cubicBezTo>
                        <a:cubicBezTo>
                          <a:pt x="15139" y="221967"/>
                          <a:pt x="19019" y="271003"/>
                          <a:pt x="16550" y="277353"/>
                        </a:cubicBezTo>
                        <a:cubicBezTo>
                          <a:pt x="14081" y="283703"/>
                          <a:pt x="10200" y="234314"/>
                          <a:pt x="8083" y="213853"/>
                        </a:cubicBezTo>
                        <a:cubicBezTo>
                          <a:pt x="5966" y="193392"/>
                          <a:pt x="-6028" y="183162"/>
                          <a:pt x="3850" y="154587"/>
                        </a:cubicBezTo>
                        <a:cubicBezTo>
                          <a:pt x="13728" y="126012"/>
                          <a:pt x="59942" y="-3458"/>
                          <a:pt x="63117" y="7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8" name="フリーフォーム: 図形 227">
                    <a:extLst>
                      <a:ext uri="{FF2B5EF4-FFF2-40B4-BE49-F238E27FC236}">
                        <a16:creationId xmlns:a16="http://schemas.microsoft.com/office/drawing/2014/main" id="{DD507515-D34D-46B8-AE0A-300CF0EBA40F}"/>
                      </a:ext>
                    </a:extLst>
                  </p:cNvPr>
                  <p:cNvSpPr/>
                  <p:nvPr/>
                </p:nvSpPr>
                <p:spPr>
                  <a:xfrm>
                    <a:off x="5444944" y="4684095"/>
                    <a:ext cx="241927" cy="567965"/>
                  </a:xfrm>
                  <a:custGeom>
                    <a:avLst/>
                    <a:gdLst>
                      <a:gd name="connsiteX0" fmla="*/ 181 w 241927"/>
                      <a:gd name="connsiteY0" fmla="*/ 3793 h 567965"/>
                      <a:gd name="connsiteX1" fmla="*/ 147819 w 241927"/>
                      <a:gd name="connsiteY1" fmla="*/ 145080 h 567965"/>
                      <a:gd name="connsiteX2" fmla="*/ 236719 w 241927"/>
                      <a:gd name="connsiteY2" fmla="*/ 548305 h 567965"/>
                      <a:gd name="connsiteX3" fmla="*/ 228781 w 241927"/>
                      <a:gd name="connsiteY3" fmla="*/ 484805 h 567965"/>
                      <a:gd name="connsiteX4" fmla="*/ 206556 w 241927"/>
                      <a:gd name="connsiteY4" fmla="*/ 305418 h 567965"/>
                      <a:gd name="connsiteX5" fmla="*/ 149406 w 241927"/>
                      <a:gd name="connsiteY5" fmla="*/ 108568 h 567965"/>
                      <a:gd name="connsiteX6" fmla="*/ 117656 w 241927"/>
                      <a:gd name="connsiteY6" fmla="*/ 46655 h 567965"/>
                      <a:gd name="connsiteX7" fmla="*/ 181 w 241927"/>
                      <a:gd name="connsiteY7" fmla="*/ 3793 h 567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1927" h="567965">
                        <a:moveTo>
                          <a:pt x="181" y="3793"/>
                        </a:moveTo>
                        <a:cubicBezTo>
                          <a:pt x="5208" y="20197"/>
                          <a:pt x="108396" y="54328"/>
                          <a:pt x="147819" y="145080"/>
                        </a:cubicBezTo>
                        <a:cubicBezTo>
                          <a:pt x="187242" y="235832"/>
                          <a:pt x="223225" y="491684"/>
                          <a:pt x="236719" y="548305"/>
                        </a:cubicBezTo>
                        <a:cubicBezTo>
                          <a:pt x="250213" y="604926"/>
                          <a:pt x="233808" y="525286"/>
                          <a:pt x="228781" y="484805"/>
                        </a:cubicBezTo>
                        <a:cubicBezTo>
                          <a:pt x="223754" y="444324"/>
                          <a:pt x="219785" y="368124"/>
                          <a:pt x="206556" y="305418"/>
                        </a:cubicBezTo>
                        <a:cubicBezTo>
                          <a:pt x="193327" y="242712"/>
                          <a:pt x="164223" y="151695"/>
                          <a:pt x="149406" y="108568"/>
                        </a:cubicBezTo>
                        <a:cubicBezTo>
                          <a:pt x="134589" y="65441"/>
                          <a:pt x="139087" y="64911"/>
                          <a:pt x="117656" y="46655"/>
                        </a:cubicBezTo>
                        <a:cubicBezTo>
                          <a:pt x="96225" y="28399"/>
                          <a:pt x="-4846" y="-12611"/>
                          <a:pt x="181" y="37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9" name="フリーフォーム: 図形 228">
                    <a:extLst>
                      <a:ext uri="{FF2B5EF4-FFF2-40B4-BE49-F238E27FC236}">
                        <a16:creationId xmlns:a16="http://schemas.microsoft.com/office/drawing/2014/main" id="{C3D91AE2-F012-4D69-BD95-F752A72F2C52}"/>
                      </a:ext>
                    </a:extLst>
                  </p:cNvPr>
                  <p:cNvSpPr/>
                  <p:nvPr/>
                </p:nvSpPr>
                <p:spPr>
                  <a:xfrm>
                    <a:off x="5425966" y="5271692"/>
                    <a:ext cx="268399" cy="682194"/>
                  </a:xfrm>
                  <a:custGeom>
                    <a:avLst/>
                    <a:gdLst>
                      <a:gd name="connsiteX0" fmla="*/ 268397 w 268399"/>
                      <a:gd name="connsiteY0" fmla="*/ 396 h 682194"/>
                      <a:gd name="connsiteX1" fmla="*/ 227122 w 268399"/>
                      <a:gd name="connsiteY1" fmla="*/ 246458 h 682194"/>
                      <a:gd name="connsiteX2" fmla="*/ 141397 w 268399"/>
                      <a:gd name="connsiteY2" fmla="*/ 490933 h 682194"/>
                      <a:gd name="connsiteX3" fmla="*/ 4872 w 268399"/>
                      <a:gd name="connsiteY3" fmla="*/ 671908 h 682194"/>
                      <a:gd name="connsiteX4" fmla="*/ 44559 w 268399"/>
                      <a:gd name="connsiteY4" fmla="*/ 635396 h 682194"/>
                      <a:gd name="connsiteX5" fmla="*/ 179497 w 268399"/>
                      <a:gd name="connsiteY5" fmla="*/ 432196 h 682194"/>
                      <a:gd name="connsiteX6" fmla="*/ 225534 w 268399"/>
                      <a:gd name="connsiteY6" fmla="*/ 305196 h 682194"/>
                      <a:gd name="connsiteX7" fmla="*/ 268397 w 268399"/>
                      <a:gd name="connsiteY7" fmla="*/ 396 h 68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68399" h="682194">
                        <a:moveTo>
                          <a:pt x="268397" y="396"/>
                        </a:moveTo>
                        <a:cubicBezTo>
                          <a:pt x="268662" y="-9394"/>
                          <a:pt x="248289" y="164702"/>
                          <a:pt x="227122" y="246458"/>
                        </a:cubicBezTo>
                        <a:cubicBezTo>
                          <a:pt x="205955" y="328214"/>
                          <a:pt x="178439" y="420025"/>
                          <a:pt x="141397" y="490933"/>
                        </a:cubicBezTo>
                        <a:cubicBezTo>
                          <a:pt x="104355" y="561841"/>
                          <a:pt x="21012" y="647831"/>
                          <a:pt x="4872" y="671908"/>
                        </a:cubicBezTo>
                        <a:cubicBezTo>
                          <a:pt x="-11268" y="695985"/>
                          <a:pt x="15455" y="675348"/>
                          <a:pt x="44559" y="635396"/>
                        </a:cubicBezTo>
                        <a:cubicBezTo>
                          <a:pt x="73663" y="595444"/>
                          <a:pt x="149334" y="487229"/>
                          <a:pt x="179497" y="432196"/>
                        </a:cubicBezTo>
                        <a:cubicBezTo>
                          <a:pt x="209659" y="377163"/>
                          <a:pt x="210453" y="370548"/>
                          <a:pt x="225534" y="305196"/>
                        </a:cubicBezTo>
                        <a:cubicBezTo>
                          <a:pt x="240615" y="239844"/>
                          <a:pt x="268132" y="10186"/>
                          <a:pt x="268397" y="39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0" name="フリーフォーム: 図形 229">
                    <a:extLst>
                      <a:ext uri="{FF2B5EF4-FFF2-40B4-BE49-F238E27FC236}">
                        <a16:creationId xmlns:a16="http://schemas.microsoft.com/office/drawing/2014/main" id="{5FEE010B-7E77-4C64-B109-07992BF08744}"/>
                      </a:ext>
                    </a:extLst>
                  </p:cNvPr>
                  <p:cNvSpPr/>
                  <p:nvPr/>
                </p:nvSpPr>
                <p:spPr>
                  <a:xfrm>
                    <a:off x="4306752" y="6027696"/>
                    <a:ext cx="676386" cy="135683"/>
                  </a:xfrm>
                  <a:custGeom>
                    <a:avLst/>
                    <a:gdLst>
                      <a:gd name="connsiteX0" fmla="*/ 674823 w 676386"/>
                      <a:gd name="connsiteY0" fmla="*/ 120692 h 135683"/>
                      <a:gd name="connsiteX1" fmla="*/ 593861 w 676386"/>
                      <a:gd name="connsiteY1" fmla="*/ 120692 h 135683"/>
                      <a:gd name="connsiteX2" fmla="*/ 381136 w 676386"/>
                      <a:gd name="connsiteY2" fmla="*/ 109579 h 135683"/>
                      <a:gd name="connsiteX3" fmla="*/ 162061 w 676386"/>
                      <a:gd name="connsiteY3" fmla="*/ 77829 h 135683"/>
                      <a:gd name="connsiteX4" fmla="*/ 68398 w 676386"/>
                      <a:gd name="connsiteY4" fmla="*/ 41317 h 135683"/>
                      <a:gd name="connsiteX5" fmla="*/ 136 w 676386"/>
                      <a:gd name="connsiteY5" fmla="*/ 42 h 135683"/>
                      <a:gd name="connsiteX6" fmla="*/ 85861 w 676386"/>
                      <a:gd name="connsiteY6" fmla="*/ 49254 h 135683"/>
                      <a:gd name="connsiteX7" fmla="*/ 258898 w 676386"/>
                      <a:gd name="connsiteY7" fmla="*/ 109579 h 135683"/>
                      <a:gd name="connsiteX8" fmla="*/ 531948 w 676386"/>
                      <a:gd name="connsiteY8" fmla="*/ 134979 h 135683"/>
                      <a:gd name="connsiteX9" fmla="*/ 674823 w 676386"/>
                      <a:gd name="connsiteY9" fmla="*/ 120692 h 13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76386" h="135683">
                        <a:moveTo>
                          <a:pt x="674823" y="120692"/>
                        </a:moveTo>
                        <a:cubicBezTo>
                          <a:pt x="685142" y="118311"/>
                          <a:pt x="642809" y="122544"/>
                          <a:pt x="593861" y="120692"/>
                        </a:cubicBezTo>
                        <a:cubicBezTo>
                          <a:pt x="544913" y="118840"/>
                          <a:pt x="453103" y="116723"/>
                          <a:pt x="381136" y="109579"/>
                        </a:cubicBezTo>
                        <a:cubicBezTo>
                          <a:pt x="309169" y="102435"/>
                          <a:pt x="214184" y="89206"/>
                          <a:pt x="162061" y="77829"/>
                        </a:cubicBezTo>
                        <a:cubicBezTo>
                          <a:pt x="109938" y="66452"/>
                          <a:pt x="95385" y="54281"/>
                          <a:pt x="68398" y="41317"/>
                        </a:cubicBezTo>
                        <a:cubicBezTo>
                          <a:pt x="41411" y="28353"/>
                          <a:pt x="-2775" y="-1281"/>
                          <a:pt x="136" y="42"/>
                        </a:cubicBezTo>
                        <a:cubicBezTo>
                          <a:pt x="3047" y="1365"/>
                          <a:pt x="42734" y="30998"/>
                          <a:pt x="85861" y="49254"/>
                        </a:cubicBezTo>
                        <a:cubicBezTo>
                          <a:pt x="128988" y="67510"/>
                          <a:pt x="184550" y="95292"/>
                          <a:pt x="258898" y="109579"/>
                        </a:cubicBezTo>
                        <a:cubicBezTo>
                          <a:pt x="333246" y="123866"/>
                          <a:pt x="467390" y="130746"/>
                          <a:pt x="531948" y="134979"/>
                        </a:cubicBezTo>
                        <a:cubicBezTo>
                          <a:pt x="596506" y="139212"/>
                          <a:pt x="664504" y="123073"/>
                          <a:pt x="674823" y="1206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1" name="フリーフォーム: 図形 230">
                    <a:extLst>
                      <a:ext uri="{FF2B5EF4-FFF2-40B4-BE49-F238E27FC236}">
                        <a16:creationId xmlns:a16="http://schemas.microsoft.com/office/drawing/2014/main" id="{A4EBFBF5-0F6E-4263-AEC4-2E671A8E67AF}"/>
                      </a:ext>
                    </a:extLst>
                  </p:cNvPr>
                  <p:cNvSpPr/>
                  <p:nvPr/>
                </p:nvSpPr>
                <p:spPr>
                  <a:xfrm>
                    <a:off x="4962134" y="5953120"/>
                    <a:ext cx="472047" cy="190167"/>
                  </a:xfrm>
                  <a:custGeom>
                    <a:avLst/>
                    <a:gdLst>
                      <a:gd name="connsiteX0" fmla="*/ 471879 w 472047"/>
                      <a:gd name="connsiteY0" fmla="*/ 5 h 190167"/>
                      <a:gd name="connsiteX1" fmla="*/ 294079 w 472047"/>
                      <a:gd name="connsiteY1" fmla="*/ 101605 h 190167"/>
                      <a:gd name="connsiteX2" fmla="*/ 205179 w 472047"/>
                      <a:gd name="connsiteY2" fmla="*/ 139705 h 190167"/>
                      <a:gd name="connsiteX3" fmla="*/ 1979 w 472047"/>
                      <a:gd name="connsiteY3" fmla="*/ 187330 h 190167"/>
                      <a:gd name="connsiteX4" fmla="*/ 114691 w 472047"/>
                      <a:gd name="connsiteY4" fmla="*/ 176218 h 190167"/>
                      <a:gd name="connsiteX5" fmla="*/ 322654 w 472047"/>
                      <a:gd name="connsiteY5" fmla="*/ 106368 h 190167"/>
                      <a:gd name="connsiteX6" fmla="*/ 471879 w 472047"/>
                      <a:gd name="connsiteY6" fmla="*/ 5 h 190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2047" h="190167">
                        <a:moveTo>
                          <a:pt x="471879" y="5"/>
                        </a:moveTo>
                        <a:cubicBezTo>
                          <a:pt x="467117" y="-789"/>
                          <a:pt x="338529" y="78322"/>
                          <a:pt x="294079" y="101605"/>
                        </a:cubicBezTo>
                        <a:cubicBezTo>
                          <a:pt x="249629" y="124888"/>
                          <a:pt x="253862" y="125418"/>
                          <a:pt x="205179" y="139705"/>
                        </a:cubicBezTo>
                        <a:cubicBezTo>
                          <a:pt x="156496" y="153993"/>
                          <a:pt x="17060" y="181245"/>
                          <a:pt x="1979" y="187330"/>
                        </a:cubicBezTo>
                        <a:cubicBezTo>
                          <a:pt x="-13102" y="193416"/>
                          <a:pt x="61245" y="189712"/>
                          <a:pt x="114691" y="176218"/>
                        </a:cubicBezTo>
                        <a:cubicBezTo>
                          <a:pt x="168137" y="162724"/>
                          <a:pt x="266033" y="134149"/>
                          <a:pt x="322654" y="106368"/>
                        </a:cubicBezTo>
                        <a:cubicBezTo>
                          <a:pt x="379275" y="78587"/>
                          <a:pt x="476641" y="799"/>
                          <a:pt x="471879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2" name="フリーフォーム: 図形 231">
                    <a:extLst>
                      <a:ext uri="{FF2B5EF4-FFF2-40B4-BE49-F238E27FC236}">
                        <a16:creationId xmlns:a16="http://schemas.microsoft.com/office/drawing/2014/main" id="{2AEDAE24-775F-4127-AAC7-DA8B07BEE231}"/>
                      </a:ext>
                    </a:extLst>
                  </p:cNvPr>
                  <p:cNvSpPr/>
                  <p:nvPr/>
                </p:nvSpPr>
                <p:spPr>
                  <a:xfrm>
                    <a:off x="3914695" y="5659416"/>
                    <a:ext cx="511453" cy="446343"/>
                  </a:xfrm>
                  <a:custGeom>
                    <a:avLst/>
                    <a:gdLst>
                      <a:gd name="connsiteX0" fmla="*/ 80 w 511453"/>
                      <a:gd name="connsiteY0" fmla="*/ 22 h 446343"/>
                      <a:gd name="connsiteX1" fmla="*/ 214393 w 511453"/>
                      <a:gd name="connsiteY1" fmla="*/ 254022 h 446343"/>
                      <a:gd name="connsiteX2" fmla="*/ 496968 w 511453"/>
                      <a:gd name="connsiteY2" fmla="*/ 434997 h 446343"/>
                      <a:gd name="connsiteX3" fmla="*/ 454105 w 511453"/>
                      <a:gd name="connsiteY3" fmla="*/ 417534 h 446343"/>
                      <a:gd name="connsiteX4" fmla="*/ 312818 w 511453"/>
                      <a:gd name="connsiteY4" fmla="*/ 336572 h 446343"/>
                      <a:gd name="connsiteX5" fmla="*/ 190580 w 511453"/>
                      <a:gd name="connsiteY5" fmla="*/ 239734 h 446343"/>
                      <a:gd name="connsiteX6" fmla="*/ 80 w 511453"/>
                      <a:gd name="connsiteY6" fmla="*/ 22 h 446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1453" h="446343">
                        <a:moveTo>
                          <a:pt x="80" y="22"/>
                        </a:moveTo>
                        <a:cubicBezTo>
                          <a:pt x="4049" y="2403"/>
                          <a:pt x="131578" y="181526"/>
                          <a:pt x="214393" y="254022"/>
                        </a:cubicBezTo>
                        <a:cubicBezTo>
                          <a:pt x="297208" y="326518"/>
                          <a:pt x="457016" y="407745"/>
                          <a:pt x="496968" y="434997"/>
                        </a:cubicBezTo>
                        <a:cubicBezTo>
                          <a:pt x="536920" y="462249"/>
                          <a:pt x="484797" y="433938"/>
                          <a:pt x="454105" y="417534"/>
                        </a:cubicBezTo>
                        <a:cubicBezTo>
                          <a:pt x="423413" y="401130"/>
                          <a:pt x="356739" y="366205"/>
                          <a:pt x="312818" y="336572"/>
                        </a:cubicBezTo>
                        <a:cubicBezTo>
                          <a:pt x="268897" y="306939"/>
                          <a:pt x="241115" y="292121"/>
                          <a:pt x="190580" y="239734"/>
                        </a:cubicBezTo>
                        <a:cubicBezTo>
                          <a:pt x="140045" y="187347"/>
                          <a:pt x="-3889" y="-2359"/>
                          <a:pt x="80" y="2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3" name="フリーフォーム: 図形 232">
                    <a:extLst>
                      <a:ext uri="{FF2B5EF4-FFF2-40B4-BE49-F238E27FC236}">
                        <a16:creationId xmlns:a16="http://schemas.microsoft.com/office/drawing/2014/main" id="{52D0969A-8923-4B41-AC4D-8D1664BCA51F}"/>
                      </a:ext>
                    </a:extLst>
                  </p:cNvPr>
                  <p:cNvSpPr/>
                  <p:nvPr/>
                </p:nvSpPr>
                <p:spPr>
                  <a:xfrm>
                    <a:off x="3905234" y="5573618"/>
                    <a:ext cx="516696" cy="500747"/>
                  </a:xfrm>
                  <a:custGeom>
                    <a:avLst/>
                    <a:gdLst>
                      <a:gd name="connsiteX0" fmla="*/ 16 w 516696"/>
                      <a:gd name="connsiteY0" fmla="*/ 95 h 500747"/>
                      <a:gd name="connsiteX1" fmla="*/ 195279 w 516696"/>
                      <a:gd name="connsiteY1" fmla="*/ 271557 h 500747"/>
                      <a:gd name="connsiteX2" fmla="*/ 506429 w 516696"/>
                      <a:gd name="connsiteY2" fmla="*/ 492220 h 500747"/>
                      <a:gd name="connsiteX3" fmla="*/ 447691 w 516696"/>
                      <a:gd name="connsiteY3" fmla="*/ 458882 h 500747"/>
                      <a:gd name="connsiteX4" fmla="*/ 312754 w 516696"/>
                      <a:gd name="connsiteY4" fmla="*/ 382682 h 500747"/>
                      <a:gd name="connsiteX5" fmla="*/ 204804 w 516696"/>
                      <a:gd name="connsiteY5" fmla="*/ 301720 h 500747"/>
                      <a:gd name="connsiteX6" fmla="*/ 16 w 516696"/>
                      <a:gd name="connsiteY6" fmla="*/ 95 h 500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696" h="500747">
                        <a:moveTo>
                          <a:pt x="16" y="95"/>
                        </a:moveTo>
                        <a:cubicBezTo>
                          <a:pt x="-1571" y="-4932"/>
                          <a:pt x="110877" y="189536"/>
                          <a:pt x="195279" y="271557"/>
                        </a:cubicBezTo>
                        <a:cubicBezTo>
                          <a:pt x="279681" y="353578"/>
                          <a:pt x="464360" y="460999"/>
                          <a:pt x="506429" y="492220"/>
                        </a:cubicBezTo>
                        <a:cubicBezTo>
                          <a:pt x="548498" y="523441"/>
                          <a:pt x="447691" y="458882"/>
                          <a:pt x="447691" y="458882"/>
                        </a:cubicBezTo>
                        <a:cubicBezTo>
                          <a:pt x="415412" y="440626"/>
                          <a:pt x="353235" y="408876"/>
                          <a:pt x="312754" y="382682"/>
                        </a:cubicBezTo>
                        <a:cubicBezTo>
                          <a:pt x="272273" y="356488"/>
                          <a:pt x="257721" y="363897"/>
                          <a:pt x="204804" y="301720"/>
                        </a:cubicBezTo>
                        <a:cubicBezTo>
                          <a:pt x="151887" y="239543"/>
                          <a:pt x="1603" y="5122"/>
                          <a:pt x="16" y="9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4" name="フリーフォーム: 図形 233">
                    <a:extLst>
                      <a:ext uri="{FF2B5EF4-FFF2-40B4-BE49-F238E27FC236}">
                        <a16:creationId xmlns:a16="http://schemas.microsoft.com/office/drawing/2014/main" id="{22B5DBF6-06CA-44E5-8650-5B0D80CEE687}"/>
                      </a:ext>
                    </a:extLst>
                  </p:cNvPr>
                  <p:cNvSpPr/>
                  <p:nvPr/>
                </p:nvSpPr>
                <p:spPr>
                  <a:xfrm>
                    <a:off x="3767819" y="5315890"/>
                    <a:ext cx="294820" cy="484184"/>
                  </a:xfrm>
                  <a:custGeom>
                    <a:avLst/>
                    <a:gdLst>
                      <a:gd name="connsiteX0" fmla="*/ 906 w 294820"/>
                      <a:gd name="connsiteY0" fmla="*/ 648 h 484184"/>
                      <a:gd name="connsiteX1" fmla="*/ 197756 w 294820"/>
                      <a:gd name="connsiteY1" fmla="*/ 354660 h 484184"/>
                      <a:gd name="connsiteX2" fmla="*/ 294594 w 294820"/>
                      <a:gd name="connsiteY2" fmla="*/ 483248 h 484184"/>
                      <a:gd name="connsiteX3" fmla="*/ 221569 w 294820"/>
                      <a:gd name="connsiteY3" fmla="*/ 405460 h 484184"/>
                      <a:gd name="connsiteX4" fmla="*/ 127906 w 294820"/>
                      <a:gd name="connsiteY4" fmla="*/ 270523 h 484184"/>
                      <a:gd name="connsiteX5" fmla="*/ 906 w 294820"/>
                      <a:gd name="connsiteY5" fmla="*/ 648 h 484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4820" h="484184">
                        <a:moveTo>
                          <a:pt x="906" y="648"/>
                        </a:moveTo>
                        <a:cubicBezTo>
                          <a:pt x="12548" y="14671"/>
                          <a:pt x="148808" y="274227"/>
                          <a:pt x="197756" y="354660"/>
                        </a:cubicBezTo>
                        <a:cubicBezTo>
                          <a:pt x="246704" y="435093"/>
                          <a:pt x="290625" y="474781"/>
                          <a:pt x="294594" y="483248"/>
                        </a:cubicBezTo>
                        <a:cubicBezTo>
                          <a:pt x="298563" y="491715"/>
                          <a:pt x="249350" y="440914"/>
                          <a:pt x="221569" y="405460"/>
                        </a:cubicBezTo>
                        <a:cubicBezTo>
                          <a:pt x="193788" y="370006"/>
                          <a:pt x="162831" y="336933"/>
                          <a:pt x="127906" y="270523"/>
                        </a:cubicBezTo>
                        <a:cubicBezTo>
                          <a:pt x="92981" y="204113"/>
                          <a:pt x="-10736" y="-13375"/>
                          <a:pt x="906" y="64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5" name="フリーフォーム: 図形 234">
                    <a:extLst>
                      <a:ext uri="{FF2B5EF4-FFF2-40B4-BE49-F238E27FC236}">
                        <a16:creationId xmlns:a16="http://schemas.microsoft.com/office/drawing/2014/main" id="{17E22E6A-8C06-4722-8331-799CC54FAB15}"/>
                      </a:ext>
                    </a:extLst>
                  </p:cNvPr>
                  <p:cNvSpPr/>
                  <p:nvPr/>
                </p:nvSpPr>
                <p:spPr>
                  <a:xfrm>
                    <a:off x="3645358" y="5169138"/>
                    <a:ext cx="271163" cy="498919"/>
                  </a:xfrm>
                  <a:custGeom>
                    <a:avLst/>
                    <a:gdLst>
                      <a:gd name="connsiteX0" fmla="*/ 1130 w 271163"/>
                      <a:gd name="connsiteY0" fmla="*/ 1350 h 498919"/>
                      <a:gd name="connsiteX1" fmla="*/ 196392 w 271163"/>
                      <a:gd name="connsiteY1" fmla="*/ 360125 h 498919"/>
                      <a:gd name="connsiteX2" fmla="*/ 269417 w 271163"/>
                      <a:gd name="connsiteY2" fmla="*/ 495062 h 498919"/>
                      <a:gd name="connsiteX3" fmla="*/ 237667 w 271163"/>
                      <a:gd name="connsiteY3" fmla="*/ 442675 h 498919"/>
                      <a:gd name="connsiteX4" fmla="*/ 121780 w 271163"/>
                      <a:gd name="connsiteY4" fmla="*/ 244237 h 498919"/>
                      <a:gd name="connsiteX5" fmla="*/ 1130 w 271163"/>
                      <a:gd name="connsiteY5" fmla="*/ 1350 h 498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1163" h="498919">
                        <a:moveTo>
                          <a:pt x="1130" y="1350"/>
                        </a:moveTo>
                        <a:cubicBezTo>
                          <a:pt x="13565" y="20665"/>
                          <a:pt x="151678" y="277840"/>
                          <a:pt x="196392" y="360125"/>
                        </a:cubicBezTo>
                        <a:cubicBezTo>
                          <a:pt x="241107" y="442410"/>
                          <a:pt x="262538" y="481304"/>
                          <a:pt x="269417" y="495062"/>
                        </a:cubicBezTo>
                        <a:cubicBezTo>
                          <a:pt x="276296" y="508820"/>
                          <a:pt x="262273" y="484479"/>
                          <a:pt x="237667" y="442675"/>
                        </a:cubicBezTo>
                        <a:cubicBezTo>
                          <a:pt x="213061" y="400871"/>
                          <a:pt x="161468" y="313293"/>
                          <a:pt x="121780" y="244237"/>
                        </a:cubicBezTo>
                        <a:cubicBezTo>
                          <a:pt x="82093" y="175181"/>
                          <a:pt x="-11305" y="-17965"/>
                          <a:pt x="1130" y="135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6" name="フリーフォーム: 図形 235">
                    <a:extLst>
                      <a:ext uri="{FF2B5EF4-FFF2-40B4-BE49-F238E27FC236}">
                        <a16:creationId xmlns:a16="http://schemas.microsoft.com/office/drawing/2014/main" id="{24348F50-F087-47B5-8D29-D22CE009B509}"/>
                      </a:ext>
                    </a:extLst>
                  </p:cNvPr>
                  <p:cNvSpPr/>
                  <p:nvPr/>
                </p:nvSpPr>
                <p:spPr>
                  <a:xfrm>
                    <a:off x="3453539" y="4700945"/>
                    <a:ext cx="200276" cy="496648"/>
                  </a:xfrm>
                  <a:custGeom>
                    <a:avLst/>
                    <a:gdLst>
                      <a:gd name="connsiteX0" fmla="*/ 70711 w 200276"/>
                      <a:gd name="connsiteY0" fmla="*/ 18693 h 496648"/>
                      <a:gd name="connsiteX1" fmla="*/ 27849 w 200276"/>
                      <a:gd name="connsiteY1" fmla="*/ 64730 h 496648"/>
                      <a:gd name="connsiteX2" fmla="*/ 194536 w 200276"/>
                      <a:gd name="connsiteY2" fmla="*/ 480655 h 496648"/>
                      <a:gd name="connsiteX3" fmla="*/ 146911 w 200276"/>
                      <a:gd name="connsiteY3" fmla="*/ 374293 h 496648"/>
                      <a:gd name="connsiteX4" fmla="*/ 2449 w 200276"/>
                      <a:gd name="connsiteY4" fmla="*/ 32980 h 496648"/>
                      <a:gd name="connsiteX5" fmla="*/ 70711 w 200276"/>
                      <a:gd name="connsiteY5" fmla="*/ 18693 h 496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276" h="496648">
                        <a:moveTo>
                          <a:pt x="70711" y="18693"/>
                        </a:moveTo>
                        <a:cubicBezTo>
                          <a:pt x="74944" y="23985"/>
                          <a:pt x="7212" y="-12264"/>
                          <a:pt x="27849" y="64730"/>
                        </a:cubicBezTo>
                        <a:cubicBezTo>
                          <a:pt x="48486" y="141724"/>
                          <a:pt x="174692" y="429061"/>
                          <a:pt x="194536" y="480655"/>
                        </a:cubicBezTo>
                        <a:cubicBezTo>
                          <a:pt x="214380" y="532249"/>
                          <a:pt x="178926" y="448906"/>
                          <a:pt x="146911" y="374293"/>
                        </a:cubicBezTo>
                        <a:cubicBezTo>
                          <a:pt x="114896" y="299680"/>
                          <a:pt x="19911" y="94099"/>
                          <a:pt x="2449" y="32980"/>
                        </a:cubicBezTo>
                        <a:cubicBezTo>
                          <a:pt x="-15014" y="-28139"/>
                          <a:pt x="66478" y="13401"/>
                          <a:pt x="70711" y="186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7" name="フリーフォーム: 図形 236">
                    <a:extLst>
                      <a:ext uri="{FF2B5EF4-FFF2-40B4-BE49-F238E27FC236}">
                        <a16:creationId xmlns:a16="http://schemas.microsoft.com/office/drawing/2014/main" id="{8CC31D19-4C01-4DB2-8AFB-D3A5D5C45BD1}"/>
                      </a:ext>
                    </a:extLst>
                  </p:cNvPr>
                  <p:cNvSpPr/>
                  <p:nvPr/>
                </p:nvSpPr>
                <p:spPr>
                  <a:xfrm>
                    <a:off x="3533782" y="4744608"/>
                    <a:ext cx="232933" cy="582246"/>
                  </a:xfrm>
                  <a:custGeom>
                    <a:avLst/>
                    <a:gdLst>
                      <a:gd name="connsiteX0" fmla="*/ 1581 w 232933"/>
                      <a:gd name="connsiteY0" fmla="*/ 430 h 582246"/>
                      <a:gd name="connsiteX1" fmla="*/ 69843 w 232933"/>
                      <a:gd name="connsiteY1" fmla="*/ 202042 h 582246"/>
                      <a:gd name="connsiteX2" fmla="*/ 136518 w 232933"/>
                      <a:gd name="connsiteY2" fmla="*/ 363967 h 582246"/>
                      <a:gd name="connsiteX3" fmla="*/ 231768 w 232933"/>
                      <a:gd name="connsiteY3" fmla="*/ 578280 h 582246"/>
                      <a:gd name="connsiteX4" fmla="*/ 179381 w 232933"/>
                      <a:gd name="connsiteY4" fmla="*/ 476680 h 582246"/>
                      <a:gd name="connsiteX5" fmla="*/ 34918 w 232933"/>
                      <a:gd name="connsiteY5" fmla="*/ 157592 h 582246"/>
                      <a:gd name="connsiteX6" fmla="*/ 1581 w 232933"/>
                      <a:gd name="connsiteY6" fmla="*/ 430 h 582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2933" h="582246">
                        <a:moveTo>
                          <a:pt x="1581" y="430"/>
                        </a:moveTo>
                        <a:cubicBezTo>
                          <a:pt x="7402" y="7838"/>
                          <a:pt x="47354" y="141453"/>
                          <a:pt x="69843" y="202042"/>
                        </a:cubicBezTo>
                        <a:cubicBezTo>
                          <a:pt x="92332" y="262631"/>
                          <a:pt x="109531" y="301261"/>
                          <a:pt x="136518" y="363967"/>
                        </a:cubicBezTo>
                        <a:cubicBezTo>
                          <a:pt x="163505" y="426673"/>
                          <a:pt x="224624" y="559495"/>
                          <a:pt x="231768" y="578280"/>
                        </a:cubicBezTo>
                        <a:cubicBezTo>
                          <a:pt x="238912" y="597065"/>
                          <a:pt x="212189" y="546795"/>
                          <a:pt x="179381" y="476680"/>
                        </a:cubicBezTo>
                        <a:cubicBezTo>
                          <a:pt x="146573" y="406565"/>
                          <a:pt x="64022" y="232469"/>
                          <a:pt x="34918" y="157592"/>
                        </a:cubicBezTo>
                        <a:cubicBezTo>
                          <a:pt x="5814" y="82715"/>
                          <a:pt x="-4240" y="-6978"/>
                          <a:pt x="1581" y="43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8" name="フリーフォーム: 図形 237">
                    <a:extLst>
                      <a:ext uri="{FF2B5EF4-FFF2-40B4-BE49-F238E27FC236}">
                        <a16:creationId xmlns:a16="http://schemas.microsoft.com/office/drawing/2014/main" id="{F5609292-394A-47C8-9966-10CD3386C295}"/>
                      </a:ext>
                    </a:extLst>
                  </p:cNvPr>
                  <p:cNvSpPr/>
                  <p:nvPr/>
                </p:nvSpPr>
                <p:spPr>
                  <a:xfrm>
                    <a:off x="5532966" y="4808395"/>
                    <a:ext cx="108143" cy="530061"/>
                  </a:xfrm>
                  <a:custGeom>
                    <a:avLst/>
                    <a:gdLst>
                      <a:gd name="connsiteX0" fmla="*/ 1 w 108143"/>
                      <a:gd name="connsiteY0" fmla="*/ 672 h 530061"/>
                      <a:gd name="connsiteX1" fmla="*/ 91017 w 108143"/>
                      <a:gd name="connsiteY1" fmla="*/ 292772 h 530061"/>
                      <a:gd name="connsiteX2" fmla="*/ 107951 w 108143"/>
                      <a:gd name="connsiteY2" fmla="*/ 523488 h 530061"/>
                      <a:gd name="connsiteX3" fmla="*/ 99484 w 108143"/>
                      <a:gd name="connsiteY3" fmla="*/ 445172 h 530061"/>
                      <a:gd name="connsiteX4" fmla="*/ 88901 w 108143"/>
                      <a:gd name="connsiteY4" fmla="*/ 218688 h 530061"/>
                      <a:gd name="connsiteX5" fmla="*/ 1 w 108143"/>
                      <a:gd name="connsiteY5" fmla="*/ 672 h 53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8143" h="530061">
                        <a:moveTo>
                          <a:pt x="1" y="672"/>
                        </a:moveTo>
                        <a:cubicBezTo>
                          <a:pt x="354" y="13019"/>
                          <a:pt x="73025" y="205636"/>
                          <a:pt x="91017" y="292772"/>
                        </a:cubicBezTo>
                        <a:cubicBezTo>
                          <a:pt x="109009" y="379908"/>
                          <a:pt x="106540" y="498088"/>
                          <a:pt x="107951" y="523488"/>
                        </a:cubicBezTo>
                        <a:cubicBezTo>
                          <a:pt x="109362" y="548888"/>
                          <a:pt x="102659" y="495972"/>
                          <a:pt x="99484" y="445172"/>
                        </a:cubicBezTo>
                        <a:cubicBezTo>
                          <a:pt x="96309" y="394372"/>
                          <a:pt x="105129" y="288185"/>
                          <a:pt x="88901" y="218688"/>
                        </a:cubicBezTo>
                        <a:cubicBezTo>
                          <a:pt x="72673" y="149191"/>
                          <a:pt x="-352" y="-11675"/>
                          <a:pt x="1" y="67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9" name="フリーフォーム: 図形 238">
                    <a:extLst>
                      <a:ext uri="{FF2B5EF4-FFF2-40B4-BE49-F238E27FC236}">
                        <a16:creationId xmlns:a16="http://schemas.microsoft.com/office/drawing/2014/main" id="{5480E8D6-C574-4470-A6D6-575351F3FB5B}"/>
                      </a:ext>
                    </a:extLst>
                  </p:cNvPr>
                  <p:cNvSpPr/>
                  <p:nvPr/>
                </p:nvSpPr>
                <p:spPr>
                  <a:xfrm>
                    <a:off x="5594280" y="4718047"/>
                    <a:ext cx="198289" cy="560416"/>
                  </a:xfrm>
                  <a:custGeom>
                    <a:avLst/>
                    <a:gdLst>
                      <a:gd name="connsiteX0" fmla="*/ 70 w 198289"/>
                      <a:gd name="connsiteY0" fmla="*/ 3 h 560416"/>
                      <a:gd name="connsiteX1" fmla="*/ 112253 w 198289"/>
                      <a:gd name="connsiteY1" fmla="*/ 190503 h 560416"/>
                      <a:gd name="connsiteX2" fmla="*/ 190570 w 198289"/>
                      <a:gd name="connsiteY2" fmla="*/ 548220 h 560416"/>
                      <a:gd name="connsiteX3" fmla="*/ 188453 w 198289"/>
                      <a:gd name="connsiteY3" fmla="*/ 450853 h 560416"/>
                      <a:gd name="connsiteX4" fmla="*/ 129187 w 198289"/>
                      <a:gd name="connsiteY4" fmla="*/ 194736 h 560416"/>
                      <a:gd name="connsiteX5" fmla="*/ 70 w 198289"/>
                      <a:gd name="connsiteY5" fmla="*/ 3 h 560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8289" h="560416">
                        <a:moveTo>
                          <a:pt x="70" y="3"/>
                        </a:moveTo>
                        <a:cubicBezTo>
                          <a:pt x="-2752" y="-702"/>
                          <a:pt x="80503" y="99134"/>
                          <a:pt x="112253" y="190503"/>
                        </a:cubicBezTo>
                        <a:cubicBezTo>
                          <a:pt x="144003" y="281873"/>
                          <a:pt x="177870" y="504828"/>
                          <a:pt x="190570" y="548220"/>
                        </a:cubicBezTo>
                        <a:cubicBezTo>
                          <a:pt x="203270" y="591612"/>
                          <a:pt x="198683" y="509767"/>
                          <a:pt x="188453" y="450853"/>
                        </a:cubicBezTo>
                        <a:cubicBezTo>
                          <a:pt x="178223" y="391939"/>
                          <a:pt x="157762" y="268114"/>
                          <a:pt x="129187" y="194736"/>
                        </a:cubicBezTo>
                        <a:cubicBezTo>
                          <a:pt x="100612" y="121358"/>
                          <a:pt x="2892" y="708"/>
                          <a:pt x="70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0" name="フリーフォーム: 図形 239">
                    <a:extLst>
                      <a:ext uri="{FF2B5EF4-FFF2-40B4-BE49-F238E27FC236}">
                        <a16:creationId xmlns:a16="http://schemas.microsoft.com/office/drawing/2014/main" id="{13C8C02F-F341-4DE6-AC2E-B20E8EF412B1}"/>
                      </a:ext>
                    </a:extLst>
                  </p:cNvPr>
                  <p:cNvSpPr/>
                  <p:nvPr/>
                </p:nvSpPr>
                <p:spPr>
                  <a:xfrm>
                    <a:off x="5525174" y="4694752"/>
                    <a:ext cx="261116" cy="40560"/>
                  </a:xfrm>
                  <a:custGeom>
                    <a:avLst/>
                    <a:gdLst>
                      <a:gd name="connsiteX0" fmla="*/ 3559 w 261116"/>
                      <a:gd name="connsiteY0" fmla="*/ 15 h 40560"/>
                      <a:gd name="connsiteX1" fmla="*/ 238509 w 261116"/>
                      <a:gd name="connsiteY1" fmla="*/ 27531 h 40560"/>
                      <a:gd name="connsiteX2" fmla="*/ 244859 w 261116"/>
                      <a:gd name="connsiteY2" fmla="*/ 23298 h 40560"/>
                      <a:gd name="connsiteX3" fmla="*/ 177126 w 261116"/>
                      <a:gd name="connsiteY3" fmla="*/ 40231 h 40560"/>
                      <a:gd name="connsiteX4" fmla="*/ 103043 w 261116"/>
                      <a:gd name="connsiteY4" fmla="*/ 31765 h 40560"/>
                      <a:gd name="connsiteX5" fmla="*/ 3559 w 261116"/>
                      <a:gd name="connsiteY5" fmla="*/ 15 h 4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116" h="40560">
                        <a:moveTo>
                          <a:pt x="3559" y="15"/>
                        </a:moveTo>
                        <a:cubicBezTo>
                          <a:pt x="26137" y="-691"/>
                          <a:pt x="198292" y="23651"/>
                          <a:pt x="238509" y="27531"/>
                        </a:cubicBezTo>
                        <a:cubicBezTo>
                          <a:pt x="278726" y="31411"/>
                          <a:pt x="255089" y="21181"/>
                          <a:pt x="244859" y="23298"/>
                        </a:cubicBezTo>
                        <a:cubicBezTo>
                          <a:pt x="234629" y="25415"/>
                          <a:pt x="200762" y="38820"/>
                          <a:pt x="177126" y="40231"/>
                        </a:cubicBezTo>
                        <a:cubicBezTo>
                          <a:pt x="153490" y="41642"/>
                          <a:pt x="134087" y="38468"/>
                          <a:pt x="103043" y="31765"/>
                        </a:cubicBezTo>
                        <a:cubicBezTo>
                          <a:pt x="71999" y="25062"/>
                          <a:pt x="-19019" y="721"/>
                          <a:pt x="3559" y="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1" name="フリーフォーム: 図形 240">
                    <a:extLst>
                      <a:ext uri="{FF2B5EF4-FFF2-40B4-BE49-F238E27FC236}">
                        <a16:creationId xmlns:a16="http://schemas.microsoft.com/office/drawing/2014/main" id="{CF31A93F-45FC-4370-943F-D32CCA8B1AF2}"/>
                      </a:ext>
                    </a:extLst>
                  </p:cNvPr>
                  <p:cNvSpPr/>
                  <p:nvPr/>
                </p:nvSpPr>
                <p:spPr>
                  <a:xfrm>
                    <a:off x="5714737" y="4709496"/>
                    <a:ext cx="322344" cy="603858"/>
                  </a:xfrm>
                  <a:custGeom>
                    <a:avLst/>
                    <a:gdLst>
                      <a:gd name="connsiteX0" fmla="*/ 263 w 322344"/>
                      <a:gd name="connsiteY0" fmla="*/ 5379 h 603858"/>
                      <a:gd name="connsiteX1" fmla="*/ 74876 w 322344"/>
                      <a:gd name="connsiteY1" fmla="*/ 16492 h 603858"/>
                      <a:gd name="connsiteX2" fmla="*/ 149488 w 322344"/>
                      <a:gd name="connsiteY2" fmla="*/ 167304 h 603858"/>
                      <a:gd name="connsiteX3" fmla="*/ 314588 w 322344"/>
                      <a:gd name="connsiteY3" fmla="*/ 580054 h 603858"/>
                      <a:gd name="connsiteX4" fmla="*/ 284426 w 322344"/>
                      <a:gd name="connsiteY4" fmla="*/ 518142 h 603858"/>
                      <a:gd name="connsiteX5" fmla="*/ 187588 w 322344"/>
                      <a:gd name="connsiteY5" fmla="*/ 219692 h 603858"/>
                      <a:gd name="connsiteX6" fmla="*/ 101863 w 322344"/>
                      <a:gd name="connsiteY6" fmla="*/ 29192 h 603858"/>
                      <a:gd name="connsiteX7" fmla="*/ 263 w 322344"/>
                      <a:gd name="connsiteY7" fmla="*/ 5379 h 603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2344" h="603858">
                        <a:moveTo>
                          <a:pt x="263" y="5379"/>
                        </a:moveTo>
                        <a:cubicBezTo>
                          <a:pt x="-4235" y="3262"/>
                          <a:pt x="50005" y="-10495"/>
                          <a:pt x="74876" y="16492"/>
                        </a:cubicBezTo>
                        <a:cubicBezTo>
                          <a:pt x="99747" y="43479"/>
                          <a:pt x="109536" y="73377"/>
                          <a:pt x="149488" y="167304"/>
                        </a:cubicBezTo>
                        <a:cubicBezTo>
                          <a:pt x="189440" y="261231"/>
                          <a:pt x="292098" y="521581"/>
                          <a:pt x="314588" y="580054"/>
                        </a:cubicBezTo>
                        <a:cubicBezTo>
                          <a:pt x="337078" y="638527"/>
                          <a:pt x="305593" y="578202"/>
                          <a:pt x="284426" y="518142"/>
                        </a:cubicBezTo>
                        <a:cubicBezTo>
                          <a:pt x="263259" y="458082"/>
                          <a:pt x="218015" y="301184"/>
                          <a:pt x="187588" y="219692"/>
                        </a:cubicBezTo>
                        <a:cubicBezTo>
                          <a:pt x="157161" y="138200"/>
                          <a:pt x="132290" y="66498"/>
                          <a:pt x="101863" y="29192"/>
                        </a:cubicBezTo>
                        <a:cubicBezTo>
                          <a:pt x="71436" y="-8114"/>
                          <a:pt x="4761" y="7496"/>
                          <a:pt x="263" y="537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2" name="フリーフォーム: 図形 241">
                    <a:extLst>
                      <a:ext uri="{FF2B5EF4-FFF2-40B4-BE49-F238E27FC236}">
                        <a16:creationId xmlns:a16="http://schemas.microsoft.com/office/drawing/2014/main" id="{D0E4408A-0BA5-4CB7-A038-3BFDA1E28F2A}"/>
                      </a:ext>
                    </a:extLst>
                  </p:cNvPr>
                  <p:cNvSpPr/>
                  <p:nvPr/>
                </p:nvSpPr>
                <p:spPr>
                  <a:xfrm>
                    <a:off x="5814870" y="4706531"/>
                    <a:ext cx="344429" cy="641408"/>
                  </a:xfrm>
                  <a:custGeom>
                    <a:avLst/>
                    <a:gdLst>
                      <a:gd name="connsiteX0" fmla="*/ 143 w 344429"/>
                      <a:gd name="connsiteY0" fmla="*/ 407 h 641408"/>
                      <a:gd name="connsiteX1" fmla="*/ 141430 w 344429"/>
                      <a:gd name="connsiteY1" fmla="*/ 57557 h 641408"/>
                      <a:gd name="connsiteX2" fmla="*/ 220805 w 344429"/>
                      <a:gd name="connsiteY2" fmla="*/ 263932 h 641408"/>
                      <a:gd name="connsiteX3" fmla="*/ 343043 w 344429"/>
                      <a:gd name="connsiteY3" fmla="*/ 632232 h 641408"/>
                      <a:gd name="connsiteX4" fmla="*/ 282718 w 344429"/>
                      <a:gd name="connsiteY4" fmla="*/ 513169 h 641408"/>
                      <a:gd name="connsiteX5" fmla="*/ 219218 w 344429"/>
                      <a:gd name="connsiteY5" fmla="*/ 329019 h 641408"/>
                      <a:gd name="connsiteX6" fmla="*/ 117618 w 344429"/>
                      <a:gd name="connsiteY6" fmla="*/ 51207 h 641408"/>
                      <a:gd name="connsiteX7" fmla="*/ 143 w 344429"/>
                      <a:gd name="connsiteY7" fmla="*/ 407 h 641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4429" h="641408">
                        <a:moveTo>
                          <a:pt x="143" y="407"/>
                        </a:moveTo>
                        <a:cubicBezTo>
                          <a:pt x="4112" y="1465"/>
                          <a:pt x="104653" y="13636"/>
                          <a:pt x="141430" y="57557"/>
                        </a:cubicBezTo>
                        <a:cubicBezTo>
                          <a:pt x="178207" y="101478"/>
                          <a:pt x="187203" y="168153"/>
                          <a:pt x="220805" y="263932"/>
                        </a:cubicBezTo>
                        <a:cubicBezTo>
                          <a:pt x="254407" y="359711"/>
                          <a:pt x="332724" y="590692"/>
                          <a:pt x="343043" y="632232"/>
                        </a:cubicBezTo>
                        <a:cubicBezTo>
                          <a:pt x="353362" y="673772"/>
                          <a:pt x="303355" y="563704"/>
                          <a:pt x="282718" y="513169"/>
                        </a:cubicBezTo>
                        <a:cubicBezTo>
                          <a:pt x="262081" y="462634"/>
                          <a:pt x="246735" y="406013"/>
                          <a:pt x="219218" y="329019"/>
                        </a:cubicBezTo>
                        <a:cubicBezTo>
                          <a:pt x="191701" y="252025"/>
                          <a:pt x="159951" y="105976"/>
                          <a:pt x="117618" y="51207"/>
                        </a:cubicBezTo>
                        <a:cubicBezTo>
                          <a:pt x="75285" y="-3562"/>
                          <a:pt x="-3826" y="-651"/>
                          <a:pt x="143" y="4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3" name="フリーフォーム: 図形 242">
                    <a:extLst>
                      <a:ext uri="{FF2B5EF4-FFF2-40B4-BE49-F238E27FC236}">
                        <a16:creationId xmlns:a16="http://schemas.microsoft.com/office/drawing/2014/main" id="{2ADD3A3D-C965-4C51-86C9-D5177D405371}"/>
                      </a:ext>
                    </a:extLst>
                  </p:cNvPr>
                  <p:cNvSpPr/>
                  <p:nvPr/>
                </p:nvSpPr>
                <p:spPr>
                  <a:xfrm>
                    <a:off x="5570984" y="5302165"/>
                    <a:ext cx="223392" cy="692320"/>
                  </a:xfrm>
                  <a:custGeom>
                    <a:avLst/>
                    <a:gdLst>
                      <a:gd name="connsiteX0" fmla="*/ 223391 w 223392"/>
                      <a:gd name="connsiteY0" fmla="*/ 85 h 692320"/>
                      <a:gd name="connsiteX1" fmla="*/ 150366 w 223392"/>
                      <a:gd name="connsiteY1" fmla="*/ 416010 h 692320"/>
                      <a:gd name="connsiteX2" fmla="*/ 2729 w 223392"/>
                      <a:gd name="connsiteY2" fmla="*/ 687473 h 692320"/>
                      <a:gd name="connsiteX3" fmla="*/ 61466 w 223392"/>
                      <a:gd name="connsiteY3" fmla="*/ 574760 h 692320"/>
                      <a:gd name="connsiteX4" fmla="*/ 148779 w 223392"/>
                      <a:gd name="connsiteY4" fmla="*/ 381085 h 692320"/>
                      <a:gd name="connsiteX5" fmla="*/ 223391 w 223392"/>
                      <a:gd name="connsiteY5" fmla="*/ 85 h 692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3392" h="692320">
                        <a:moveTo>
                          <a:pt x="223391" y="85"/>
                        </a:moveTo>
                        <a:cubicBezTo>
                          <a:pt x="223655" y="5906"/>
                          <a:pt x="187143" y="301445"/>
                          <a:pt x="150366" y="416010"/>
                        </a:cubicBezTo>
                        <a:cubicBezTo>
                          <a:pt x="113589" y="530575"/>
                          <a:pt x="17546" y="661015"/>
                          <a:pt x="2729" y="687473"/>
                        </a:cubicBezTo>
                        <a:cubicBezTo>
                          <a:pt x="-12088" y="713931"/>
                          <a:pt x="37124" y="625825"/>
                          <a:pt x="61466" y="574760"/>
                        </a:cubicBezTo>
                        <a:cubicBezTo>
                          <a:pt x="85808" y="523695"/>
                          <a:pt x="123644" y="473954"/>
                          <a:pt x="148779" y="381085"/>
                        </a:cubicBezTo>
                        <a:cubicBezTo>
                          <a:pt x="173914" y="288216"/>
                          <a:pt x="223127" y="-5736"/>
                          <a:pt x="223391" y="8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4" name="フリーフォーム: 図形 243">
                    <a:extLst>
                      <a:ext uri="{FF2B5EF4-FFF2-40B4-BE49-F238E27FC236}">
                        <a16:creationId xmlns:a16="http://schemas.microsoft.com/office/drawing/2014/main" id="{2467DB4E-F003-4AE5-B4B1-E91CD5713CA9}"/>
                      </a:ext>
                    </a:extLst>
                  </p:cNvPr>
                  <p:cNvSpPr/>
                  <p:nvPr/>
                </p:nvSpPr>
                <p:spPr>
                  <a:xfrm>
                    <a:off x="4836487" y="5986224"/>
                    <a:ext cx="722980" cy="259787"/>
                  </a:xfrm>
                  <a:custGeom>
                    <a:avLst/>
                    <a:gdLst>
                      <a:gd name="connsiteX0" fmla="*/ 626 w 722980"/>
                      <a:gd name="connsiteY0" fmla="*/ 244714 h 259787"/>
                      <a:gd name="connsiteX1" fmla="*/ 175251 w 722980"/>
                      <a:gd name="connsiteY1" fmla="*/ 243126 h 259787"/>
                      <a:gd name="connsiteX2" fmla="*/ 429251 w 722980"/>
                      <a:gd name="connsiteY2" fmla="*/ 192326 h 259787"/>
                      <a:gd name="connsiteX3" fmla="*/ 716588 w 722980"/>
                      <a:gd name="connsiteY3" fmla="*/ 3414 h 259787"/>
                      <a:gd name="connsiteX4" fmla="*/ 618163 w 722980"/>
                      <a:gd name="connsiteY4" fmla="*/ 78026 h 259787"/>
                      <a:gd name="connsiteX5" fmla="*/ 495926 w 722980"/>
                      <a:gd name="connsiteY5" fmla="*/ 171689 h 259787"/>
                      <a:gd name="connsiteX6" fmla="*/ 357813 w 722980"/>
                      <a:gd name="connsiteY6" fmla="*/ 238364 h 259787"/>
                      <a:gd name="connsiteX7" fmla="*/ 235576 w 722980"/>
                      <a:gd name="connsiteY7" fmla="*/ 259001 h 259787"/>
                      <a:gd name="connsiteX8" fmla="*/ 626 w 722980"/>
                      <a:gd name="connsiteY8" fmla="*/ 244714 h 259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2980" h="259787">
                        <a:moveTo>
                          <a:pt x="626" y="244714"/>
                        </a:moveTo>
                        <a:cubicBezTo>
                          <a:pt x="-9428" y="242068"/>
                          <a:pt x="103814" y="251857"/>
                          <a:pt x="175251" y="243126"/>
                        </a:cubicBezTo>
                        <a:cubicBezTo>
                          <a:pt x="246689" y="234395"/>
                          <a:pt x="339028" y="232278"/>
                          <a:pt x="429251" y="192326"/>
                        </a:cubicBezTo>
                        <a:cubicBezTo>
                          <a:pt x="519474" y="152374"/>
                          <a:pt x="685103" y="22464"/>
                          <a:pt x="716588" y="3414"/>
                        </a:cubicBezTo>
                        <a:cubicBezTo>
                          <a:pt x="748073" y="-15636"/>
                          <a:pt x="654940" y="49980"/>
                          <a:pt x="618163" y="78026"/>
                        </a:cubicBezTo>
                        <a:cubicBezTo>
                          <a:pt x="581386" y="106072"/>
                          <a:pt x="539318" y="144966"/>
                          <a:pt x="495926" y="171689"/>
                        </a:cubicBezTo>
                        <a:cubicBezTo>
                          <a:pt x="452534" y="198412"/>
                          <a:pt x="401205" y="223812"/>
                          <a:pt x="357813" y="238364"/>
                        </a:cubicBezTo>
                        <a:cubicBezTo>
                          <a:pt x="314421" y="252916"/>
                          <a:pt x="295107" y="254503"/>
                          <a:pt x="235576" y="259001"/>
                        </a:cubicBezTo>
                        <a:cubicBezTo>
                          <a:pt x="176045" y="263499"/>
                          <a:pt x="10680" y="247360"/>
                          <a:pt x="626" y="2447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5" name="フリーフォーム: 図形 244">
                    <a:extLst>
                      <a:ext uri="{FF2B5EF4-FFF2-40B4-BE49-F238E27FC236}">
                        <a16:creationId xmlns:a16="http://schemas.microsoft.com/office/drawing/2014/main" id="{67801197-8283-40CB-815A-3F49E7EC622D}"/>
                      </a:ext>
                    </a:extLst>
                  </p:cNvPr>
                  <p:cNvSpPr/>
                  <p:nvPr/>
                </p:nvSpPr>
                <p:spPr>
                  <a:xfrm>
                    <a:off x="4144947" y="6048291"/>
                    <a:ext cx="697687" cy="217990"/>
                  </a:xfrm>
                  <a:custGeom>
                    <a:avLst/>
                    <a:gdLst>
                      <a:gd name="connsiteX0" fmla="*/ 16 w 697687"/>
                      <a:gd name="connsiteY0" fmla="*/ 84 h 217990"/>
                      <a:gd name="connsiteX1" fmla="*/ 223853 w 697687"/>
                      <a:gd name="connsiteY1" fmla="*/ 128672 h 217990"/>
                      <a:gd name="connsiteX2" fmla="*/ 428641 w 697687"/>
                      <a:gd name="connsiteY2" fmla="*/ 176297 h 217990"/>
                      <a:gd name="connsiteX3" fmla="*/ 688991 w 697687"/>
                      <a:gd name="connsiteY3" fmla="*/ 208047 h 217990"/>
                      <a:gd name="connsiteX4" fmla="*/ 620728 w 697687"/>
                      <a:gd name="connsiteY4" fmla="*/ 217572 h 217990"/>
                      <a:gd name="connsiteX5" fmla="*/ 471503 w 697687"/>
                      <a:gd name="connsiteY5" fmla="*/ 196934 h 217990"/>
                      <a:gd name="connsiteX6" fmla="*/ 234966 w 697687"/>
                      <a:gd name="connsiteY6" fmla="*/ 149309 h 217990"/>
                      <a:gd name="connsiteX7" fmla="*/ 16 w 697687"/>
                      <a:gd name="connsiteY7" fmla="*/ 84 h 217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7687" h="217990">
                        <a:moveTo>
                          <a:pt x="16" y="84"/>
                        </a:moveTo>
                        <a:cubicBezTo>
                          <a:pt x="-1836" y="-3355"/>
                          <a:pt x="152416" y="99303"/>
                          <a:pt x="223853" y="128672"/>
                        </a:cubicBezTo>
                        <a:cubicBezTo>
                          <a:pt x="295290" y="158041"/>
                          <a:pt x="351118" y="163068"/>
                          <a:pt x="428641" y="176297"/>
                        </a:cubicBezTo>
                        <a:cubicBezTo>
                          <a:pt x="506164" y="189526"/>
                          <a:pt x="656977" y="201168"/>
                          <a:pt x="688991" y="208047"/>
                        </a:cubicBezTo>
                        <a:cubicBezTo>
                          <a:pt x="721006" y="214926"/>
                          <a:pt x="656976" y="219424"/>
                          <a:pt x="620728" y="217572"/>
                        </a:cubicBezTo>
                        <a:cubicBezTo>
                          <a:pt x="584480" y="215720"/>
                          <a:pt x="535797" y="208311"/>
                          <a:pt x="471503" y="196934"/>
                        </a:cubicBezTo>
                        <a:cubicBezTo>
                          <a:pt x="407209" y="185557"/>
                          <a:pt x="316458" y="182117"/>
                          <a:pt x="234966" y="149309"/>
                        </a:cubicBezTo>
                        <a:cubicBezTo>
                          <a:pt x="153474" y="116501"/>
                          <a:pt x="1868" y="3523"/>
                          <a:pt x="16" y="8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6" name="フリーフォーム: 図形 245">
                    <a:extLst>
                      <a:ext uri="{FF2B5EF4-FFF2-40B4-BE49-F238E27FC236}">
                        <a16:creationId xmlns:a16="http://schemas.microsoft.com/office/drawing/2014/main" id="{365CCC01-1EDB-46BC-B029-4B1E2995EFD7}"/>
                      </a:ext>
                    </a:extLst>
                  </p:cNvPr>
                  <p:cNvSpPr/>
                  <p:nvPr/>
                </p:nvSpPr>
                <p:spPr>
                  <a:xfrm>
                    <a:off x="3713137" y="5546437"/>
                    <a:ext cx="427801" cy="512637"/>
                  </a:xfrm>
                  <a:custGeom>
                    <a:avLst/>
                    <a:gdLst>
                      <a:gd name="connsiteX0" fmla="*/ 1613 w 427801"/>
                      <a:gd name="connsiteY0" fmla="*/ 3463 h 512637"/>
                      <a:gd name="connsiteX1" fmla="*/ 182588 w 427801"/>
                      <a:gd name="connsiteY1" fmla="*/ 286038 h 512637"/>
                      <a:gd name="connsiteX2" fmla="*/ 420713 w 427801"/>
                      <a:gd name="connsiteY2" fmla="*/ 506701 h 512637"/>
                      <a:gd name="connsiteX3" fmla="*/ 369913 w 427801"/>
                      <a:gd name="connsiteY3" fmla="*/ 454313 h 512637"/>
                      <a:gd name="connsiteX4" fmla="*/ 292126 w 427801"/>
                      <a:gd name="connsiteY4" fmla="*/ 374938 h 512637"/>
                      <a:gd name="connsiteX5" fmla="*/ 222276 w 427801"/>
                      <a:gd name="connsiteY5" fmla="*/ 297151 h 512637"/>
                      <a:gd name="connsiteX6" fmla="*/ 100038 w 427801"/>
                      <a:gd name="connsiteY6" fmla="*/ 138401 h 512637"/>
                      <a:gd name="connsiteX7" fmla="*/ 1613 w 427801"/>
                      <a:gd name="connsiteY7" fmla="*/ 3463 h 51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7801" h="512637">
                        <a:moveTo>
                          <a:pt x="1613" y="3463"/>
                        </a:moveTo>
                        <a:cubicBezTo>
                          <a:pt x="15371" y="28069"/>
                          <a:pt x="112738" y="202165"/>
                          <a:pt x="182588" y="286038"/>
                        </a:cubicBezTo>
                        <a:cubicBezTo>
                          <a:pt x="252438" y="369911"/>
                          <a:pt x="389492" y="478655"/>
                          <a:pt x="420713" y="506701"/>
                        </a:cubicBezTo>
                        <a:cubicBezTo>
                          <a:pt x="451934" y="534747"/>
                          <a:pt x="369913" y="454313"/>
                          <a:pt x="369913" y="454313"/>
                        </a:cubicBezTo>
                        <a:cubicBezTo>
                          <a:pt x="348482" y="432353"/>
                          <a:pt x="316732" y="401132"/>
                          <a:pt x="292126" y="374938"/>
                        </a:cubicBezTo>
                        <a:cubicBezTo>
                          <a:pt x="267520" y="348744"/>
                          <a:pt x="254291" y="336574"/>
                          <a:pt x="222276" y="297151"/>
                        </a:cubicBezTo>
                        <a:cubicBezTo>
                          <a:pt x="190261" y="257728"/>
                          <a:pt x="134434" y="184968"/>
                          <a:pt x="100038" y="138401"/>
                        </a:cubicBezTo>
                        <a:cubicBezTo>
                          <a:pt x="65642" y="91834"/>
                          <a:pt x="-12145" y="-21143"/>
                          <a:pt x="1613" y="346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7" name="フリーフォーム: 図形 246">
                    <a:extLst>
                      <a:ext uri="{FF2B5EF4-FFF2-40B4-BE49-F238E27FC236}">
                        <a16:creationId xmlns:a16="http://schemas.microsoft.com/office/drawing/2014/main" id="{5CA87B2B-A753-4F79-8F5E-B2C6929BBFA9}"/>
                      </a:ext>
                    </a:extLst>
                  </p:cNvPr>
                  <p:cNvSpPr/>
                  <p:nvPr/>
                </p:nvSpPr>
                <p:spPr>
                  <a:xfrm>
                    <a:off x="3368625" y="4740204"/>
                    <a:ext cx="73076" cy="217974"/>
                  </a:xfrm>
                  <a:custGeom>
                    <a:avLst/>
                    <a:gdLst>
                      <a:gd name="connsiteX0" fmla="*/ 17513 w 73076"/>
                      <a:gd name="connsiteY0" fmla="*/ 71 h 217974"/>
                      <a:gd name="connsiteX1" fmla="*/ 50 w 73076"/>
                      <a:gd name="connsiteY1" fmla="*/ 95321 h 217974"/>
                      <a:gd name="connsiteX2" fmla="*/ 23863 w 73076"/>
                      <a:gd name="connsiteY2" fmla="*/ 160409 h 217974"/>
                      <a:gd name="connsiteX3" fmla="*/ 73075 w 73076"/>
                      <a:gd name="connsiteY3" fmla="*/ 217559 h 217974"/>
                      <a:gd name="connsiteX4" fmla="*/ 22275 w 73076"/>
                      <a:gd name="connsiteY4" fmla="*/ 130246 h 217974"/>
                      <a:gd name="connsiteX5" fmla="*/ 15925 w 73076"/>
                      <a:gd name="connsiteY5" fmla="*/ 111196 h 217974"/>
                      <a:gd name="connsiteX6" fmla="*/ 17513 w 73076"/>
                      <a:gd name="connsiteY6" fmla="*/ 71 h 21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3076" h="217974">
                        <a:moveTo>
                          <a:pt x="17513" y="71"/>
                        </a:moveTo>
                        <a:cubicBezTo>
                          <a:pt x="14867" y="-2575"/>
                          <a:pt x="-1008" y="68598"/>
                          <a:pt x="50" y="95321"/>
                        </a:cubicBezTo>
                        <a:cubicBezTo>
                          <a:pt x="1108" y="122044"/>
                          <a:pt x="11692" y="140036"/>
                          <a:pt x="23863" y="160409"/>
                        </a:cubicBezTo>
                        <a:cubicBezTo>
                          <a:pt x="36034" y="180782"/>
                          <a:pt x="73340" y="222586"/>
                          <a:pt x="73075" y="217559"/>
                        </a:cubicBezTo>
                        <a:cubicBezTo>
                          <a:pt x="72810" y="212532"/>
                          <a:pt x="31800" y="147973"/>
                          <a:pt x="22275" y="130246"/>
                        </a:cubicBezTo>
                        <a:cubicBezTo>
                          <a:pt x="12750" y="112519"/>
                          <a:pt x="16189" y="129717"/>
                          <a:pt x="15925" y="111196"/>
                        </a:cubicBezTo>
                        <a:cubicBezTo>
                          <a:pt x="15661" y="92675"/>
                          <a:pt x="20159" y="2717"/>
                          <a:pt x="17513" y="7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8" name="フリーフォーム: 図形 247">
                    <a:extLst>
                      <a:ext uri="{FF2B5EF4-FFF2-40B4-BE49-F238E27FC236}">
                        <a16:creationId xmlns:a16="http://schemas.microsoft.com/office/drawing/2014/main" id="{1AA8C240-90D3-456C-B6CA-E8D1A8743937}"/>
                      </a:ext>
                    </a:extLst>
                  </p:cNvPr>
                  <p:cNvSpPr/>
                  <p:nvPr/>
                </p:nvSpPr>
                <p:spPr>
                  <a:xfrm>
                    <a:off x="3451107" y="4993380"/>
                    <a:ext cx="130650" cy="268396"/>
                  </a:xfrm>
                  <a:custGeom>
                    <a:avLst/>
                    <a:gdLst>
                      <a:gd name="connsiteX0" fmla="*/ 118 w 130650"/>
                      <a:gd name="connsiteY0" fmla="*/ 895 h 268396"/>
                      <a:gd name="connsiteX1" fmla="*/ 123943 w 130650"/>
                      <a:gd name="connsiteY1" fmla="*/ 261245 h 268396"/>
                      <a:gd name="connsiteX2" fmla="*/ 101718 w 130650"/>
                      <a:gd name="connsiteY2" fmla="*/ 178695 h 268396"/>
                      <a:gd name="connsiteX3" fmla="*/ 118 w 130650"/>
                      <a:gd name="connsiteY3" fmla="*/ 895 h 268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650" h="268396">
                        <a:moveTo>
                          <a:pt x="118" y="895"/>
                        </a:moveTo>
                        <a:cubicBezTo>
                          <a:pt x="3822" y="14653"/>
                          <a:pt x="107010" y="231612"/>
                          <a:pt x="123943" y="261245"/>
                        </a:cubicBezTo>
                        <a:cubicBezTo>
                          <a:pt x="140876" y="290878"/>
                          <a:pt x="122885" y="221558"/>
                          <a:pt x="101718" y="178695"/>
                        </a:cubicBezTo>
                        <a:cubicBezTo>
                          <a:pt x="80551" y="135833"/>
                          <a:pt x="-3586" y="-12863"/>
                          <a:pt x="118" y="89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9" name="フリーフォーム: 図形 248">
                    <a:extLst>
                      <a:ext uri="{FF2B5EF4-FFF2-40B4-BE49-F238E27FC236}">
                        <a16:creationId xmlns:a16="http://schemas.microsoft.com/office/drawing/2014/main" id="{6860FAD3-E27B-4CE5-9229-E8CBB65DD7C9}"/>
                      </a:ext>
                    </a:extLst>
                  </p:cNvPr>
                  <p:cNvSpPr/>
                  <p:nvPr/>
                </p:nvSpPr>
                <p:spPr>
                  <a:xfrm>
                    <a:off x="3413118" y="4740242"/>
                    <a:ext cx="40076" cy="109685"/>
                  </a:xfrm>
                  <a:custGeom>
                    <a:avLst/>
                    <a:gdLst>
                      <a:gd name="connsiteX0" fmla="*/ 39695 w 40076"/>
                      <a:gd name="connsiteY0" fmla="*/ 33 h 109685"/>
                      <a:gd name="connsiteX1" fmla="*/ 20645 w 40076"/>
                      <a:gd name="connsiteY1" fmla="*/ 77821 h 109685"/>
                      <a:gd name="connsiteX2" fmla="*/ 30170 w 40076"/>
                      <a:gd name="connsiteY2" fmla="*/ 109571 h 109685"/>
                      <a:gd name="connsiteX3" fmla="*/ 7 w 40076"/>
                      <a:gd name="connsiteY3" fmla="*/ 68296 h 109685"/>
                      <a:gd name="connsiteX4" fmla="*/ 39695 w 40076"/>
                      <a:gd name="connsiteY4" fmla="*/ 33 h 109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76" h="109685">
                        <a:moveTo>
                          <a:pt x="39695" y="33"/>
                        </a:moveTo>
                        <a:cubicBezTo>
                          <a:pt x="43135" y="1621"/>
                          <a:pt x="22232" y="59565"/>
                          <a:pt x="20645" y="77821"/>
                        </a:cubicBezTo>
                        <a:cubicBezTo>
                          <a:pt x="19057" y="96077"/>
                          <a:pt x="33610" y="111159"/>
                          <a:pt x="30170" y="109571"/>
                        </a:cubicBezTo>
                        <a:cubicBezTo>
                          <a:pt x="26730" y="107984"/>
                          <a:pt x="-522" y="83642"/>
                          <a:pt x="7" y="68296"/>
                        </a:cubicBezTo>
                        <a:cubicBezTo>
                          <a:pt x="536" y="52950"/>
                          <a:pt x="36255" y="-1555"/>
                          <a:pt x="39695" y="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0" name="フリーフォーム: 図形 249">
                    <a:extLst>
                      <a:ext uri="{FF2B5EF4-FFF2-40B4-BE49-F238E27FC236}">
                        <a16:creationId xmlns:a16="http://schemas.microsoft.com/office/drawing/2014/main" id="{6E80BC34-163F-42C3-BAB4-E913957C6ECD}"/>
                      </a:ext>
                    </a:extLst>
                  </p:cNvPr>
                  <p:cNvSpPr/>
                  <p:nvPr/>
                </p:nvSpPr>
                <p:spPr>
                  <a:xfrm>
                    <a:off x="5275225" y="2885666"/>
                    <a:ext cx="41932" cy="445337"/>
                  </a:xfrm>
                  <a:custGeom>
                    <a:avLst/>
                    <a:gdLst>
                      <a:gd name="connsiteX0" fmla="*/ 25438 w 41932"/>
                      <a:gd name="connsiteY0" fmla="*/ 409 h 445337"/>
                      <a:gd name="connsiteX1" fmla="*/ 41313 w 41932"/>
                      <a:gd name="connsiteY1" fmla="*/ 252822 h 445337"/>
                      <a:gd name="connsiteX2" fmla="*/ 38 w 41932"/>
                      <a:gd name="connsiteY2" fmla="*/ 444909 h 445337"/>
                      <a:gd name="connsiteX3" fmla="*/ 33375 w 41932"/>
                      <a:gd name="connsiteY3" fmla="*/ 200434 h 445337"/>
                      <a:gd name="connsiteX4" fmla="*/ 25438 w 41932"/>
                      <a:gd name="connsiteY4" fmla="*/ 409 h 445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932" h="445337">
                        <a:moveTo>
                          <a:pt x="25438" y="409"/>
                        </a:moveTo>
                        <a:cubicBezTo>
                          <a:pt x="26761" y="9140"/>
                          <a:pt x="45546" y="178739"/>
                          <a:pt x="41313" y="252822"/>
                        </a:cubicBezTo>
                        <a:cubicBezTo>
                          <a:pt x="37080" y="326905"/>
                          <a:pt x="1361" y="453640"/>
                          <a:pt x="38" y="444909"/>
                        </a:cubicBezTo>
                        <a:cubicBezTo>
                          <a:pt x="-1285" y="436178"/>
                          <a:pt x="32317" y="276105"/>
                          <a:pt x="33375" y="200434"/>
                        </a:cubicBezTo>
                        <a:cubicBezTo>
                          <a:pt x="34433" y="124763"/>
                          <a:pt x="24115" y="-8322"/>
                          <a:pt x="25438" y="40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1" name="フリーフォーム: 図形 250">
                    <a:extLst>
                      <a:ext uri="{FF2B5EF4-FFF2-40B4-BE49-F238E27FC236}">
                        <a16:creationId xmlns:a16="http://schemas.microsoft.com/office/drawing/2014/main" id="{CC5AE5E0-A619-4C5E-B8C1-C5161B8726D7}"/>
                      </a:ext>
                    </a:extLst>
                  </p:cNvPr>
                  <p:cNvSpPr/>
                  <p:nvPr/>
                </p:nvSpPr>
                <p:spPr>
                  <a:xfrm>
                    <a:off x="3844797" y="3018954"/>
                    <a:ext cx="192542" cy="64939"/>
                  </a:xfrm>
                  <a:custGeom>
                    <a:avLst/>
                    <a:gdLst>
                      <a:gd name="connsiteX0" fmla="*/ 128 w 192542"/>
                      <a:gd name="connsiteY0" fmla="*/ 471 h 64939"/>
                      <a:gd name="connsiteX1" fmla="*/ 108078 w 192542"/>
                      <a:gd name="connsiteY1" fmla="*/ 27459 h 64939"/>
                      <a:gd name="connsiteX2" fmla="*/ 189041 w 192542"/>
                      <a:gd name="connsiteY2" fmla="*/ 14759 h 64939"/>
                      <a:gd name="connsiteX3" fmla="*/ 174753 w 192542"/>
                      <a:gd name="connsiteY3" fmla="*/ 40159 h 64939"/>
                      <a:gd name="connsiteX4" fmla="*/ 146178 w 192542"/>
                      <a:gd name="connsiteY4" fmla="*/ 63971 h 64939"/>
                      <a:gd name="connsiteX5" fmla="*/ 87441 w 192542"/>
                      <a:gd name="connsiteY5" fmla="*/ 54446 h 64939"/>
                      <a:gd name="connsiteX6" fmla="*/ 128 w 192542"/>
                      <a:gd name="connsiteY6" fmla="*/ 471 h 64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2542" h="64939">
                        <a:moveTo>
                          <a:pt x="128" y="471"/>
                        </a:moveTo>
                        <a:cubicBezTo>
                          <a:pt x="3567" y="-4027"/>
                          <a:pt x="76593" y="25078"/>
                          <a:pt x="108078" y="27459"/>
                        </a:cubicBezTo>
                        <a:cubicBezTo>
                          <a:pt x="139564" y="29840"/>
                          <a:pt x="177929" y="12642"/>
                          <a:pt x="189041" y="14759"/>
                        </a:cubicBezTo>
                        <a:cubicBezTo>
                          <a:pt x="200153" y="16876"/>
                          <a:pt x="181897" y="31957"/>
                          <a:pt x="174753" y="40159"/>
                        </a:cubicBezTo>
                        <a:cubicBezTo>
                          <a:pt x="167609" y="48361"/>
                          <a:pt x="160730" y="61590"/>
                          <a:pt x="146178" y="63971"/>
                        </a:cubicBezTo>
                        <a:cubicBezTo>
                          <a:pt x="131626" y="66352"/>
                          <a:pt x="111783" y="64765"/>
                          <a:pt x="87441" y="54446"/>
                        </a:cubicBezTo>
                        <a:cubicBezTo>
                          <a:pt x="63099" y="44127"/>
                          <a:pt x="-3311" y="4969"/>
                          <a:pt x="128" y="47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2" name="フリーフォーム: 図形 251">
                    <a:extLst>
                      <a:ext uri="{FF2B5EF4-FFF2-40B4-BE49-F238E27FC236}">
                        <a16:creationId xmlns:a16="http://schemas.microsoft.com/office/drawing/2014/main" id="{4A208805-E39F-49E7-A5DD-EACB99AD481B}"/>
                      </a:ext>
                    </a:extLst>
                  </p:cNvPr>
                  <p:cNvSpPr/>
                  <p:nvPr/>
                </p:nvSpPr>
                <p:spPr>
                  <a:xfrm>
                    <a:off x="4561306" y="3972942"/>
                    <a:ext cx="247845" cy="190800"/>
                  </a:xfrm>
                  <a:custGeom>
                    <a:avLst/>
                    <a:gdLst>
                      <a:gd name="connsiteX0" fmla="*/ 247761 w 247845"/>
                      <a:gd name="connsiteY0" fmla="*/ 41 h 190800"/>
                      <a:gd name="connsiteX1" fmla="*/ 103827 w 247845"/>
                      <a:gd name="connsiteY1" fmla="*/ 146091 h 190800"/>
                      <a:gd name="connsiteX2" fmla="*/ 111 w 247845"/>
                      <a:gd name="connsiteY2" fmla="*/ 190541 h 190800"/>
                      <a:gd name="connsiteX3" fmla="*/ 122877 w 247845"/>
                      <a:gd name="connsiteY3" fmla="*/ 131275 h 190800"/>
                      <a:gd name="connsiteX4" fmla="*/ 247761 w 247845"/>
                      <a:gd name="connsiteY4" fmla="*/ 41 h 190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845" h="190800">
                        <a:moveTo>
                          <a:pt x="247761" y="41"/>
                        </a:moveTo>
                        <a:cubicBezTo>
                          <a:pt x="244586" y="2510"/>
                          <a:pt x="145102" y="114341"/>
                          <a:pt x="103827" y="146091"/>
                        </a:cubicBezTo>
                        <a:cubicBezTo>
                          <a:pt x="62552" y="177841"/>
                          <a:pt x="-3064" y="193010"/>
                          <a:pt x="111" y="190541"/>
                        </a:cubicBezTo>
                        <a:cubicBezTo>
                          <a:pt x="3286" y="188072"/>
                          <a:pt x="81955" y="157028"/>
                          <a:pt x="122877" y="131275"/>
                        </a:cubicBezTo>
                        <a:cubicBezTo>
                          <a:pt x="163799" y="105522"/>
                          <a:pt x="250936" y="-2428"/>
                          <a:pt x="247761" y="4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3" name="フリーフォーム: 図形 252">
                    <a:extLst>
                      <a:ext uri="{FF2B5EF4-FFF2-40B4-BE49-F238E27FC236}">
                        <a16:creationId xmlns:a16="http://schemas.microsoft.com/office/drawing/2014/main" id="{464C861B-9CC8-4430-9998-CB0A98628D6D}"/>
                      </a:ext>
                    </a:extLst>
                  </p:cNvPr>
                  <p:cNvSpPr/>
                  <p:nvPr/>
                </p:nvSpPr>
                <p:spPr>
                  <a:xfrm>
                    <a:off x="4252148" y="3981447"/>
                    <a:ext cx="315812" cy="177843"/>
                  </a:xfrm>
                  <a:custGeom>
                    <a:avLst/>
                    <a:gdLst>
                      <a:gd name="connsiteX0" fmla="*/ 235 w 315812"/>
                      <a:gd name="connsiteY0" fmla="*/ 3 h 177843"/>
                      <a:gd name="connsiteX1" fmla="*/ 106069 w 315812"/>
                      <a:gd name="connsiteY1" fmla="*/ 127003 h 177843"/>
                      <a:gd name="connsiteX2" fmla="*/ 154752 w 315812"/>
                      <a:gd name="connsiteY2" fmla="*/ 150286 h 177843"/>
                      <a:gd name="connsiteX3" fmla="*/ 315619 w 315812"/>
                      <a:gd name="connsiteY3" fmla="*/ 177803 h 177843"/>
                      <a:gd name="connsiteX4" fmla="*/ 186502 w 315812"/>
                      <a:gd name="connsiteY4" fmla="*/ 143936 h 177843"/>
                      <a:gd name="connsiteX5" fmla="*/ 137819 w 315812"/>
                      <a:gd name="connsiteY5" fmla="*/ 122770 h 177843"/>
                      <a:gd name="connsiteX6" fmla="*/ 235 w 315812"/>
                      <a:gd name="connsiteY6" fmla="*/ 3 h 177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5812" h="177843">
                        <a:moveTo>
                          <a:pt x="235" y="3"/>
                        </a:moveTo>
                        <a:cubicBezTo>
                          <a:pt x="-5057" y="708"/>
                          <a:pt x="80316" y="101956"/>
                          <a:pt x="106069" y="127003"/>
                        </a:cubicBezTo>
                        <a:cubicBezTo>
                          <a:pt x="131822" y="152050"/>
                          <a:pt x="119827" y="141819"/>
                          <a:pt x="154752" y="150286"/>
                        </a:cubicBezTo>
                        <a:cubicBezTo>
                          <a:pt x="189677" y="158753"/>
                          <a:pt x="310328" y="178861"/>
                          <a:pt x="315619" y="177803"/>
                        </a:cubicBezTo>
                        <a:cubicBezTo>
                          <a:pt x="320910" y="176745"/>
                          <a:pt x="216135" y="153108"/>
                          <a:pt x="186502" y="143936"/>
                        </a:cubicBezTo>
                        <a:cubicBezTo>
                          <a:pt x="156869" y="134764"/>
                          <a:pt x="168158" y="145700"/>
                          <a:pt x="137819" y="122770"/>
                        </a:cubicBezTo>
                        <a:cubicBezTo>
                          <a:pt x="107480" y="99840"/>
                          <a:pt x="5527" y="-702"/>
                          <a:pt x="235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4" name="フリーフォーム: 図形 253">
                    <a:extLst>
                      <a:ext uri="{FF2B5EF4-FFF2-40B4-BE49-F238E27FC236}">
                        <a16:creationId xmlns:a16="http://schemas.microsoft.com/office/drawing/2014/main" id="{B3843EFD-4244-45B6-8137-1B3D715C04CE}"/>
                      </a:ext>
                    </a:extLst>
                  </p:cNvPr>
                  <p:cNvSpPr/>
                  <p:nvPr/>
                </p:nvSpPr>
                <p:spPr>
                  <a:xfrm>
                    <a:off x="4936067" y="3699911"/>
                    <a:ext cx="30435" cy="188531"/>
                  </a:xfrm>
                  <a:custGeom>
                    <a:avLst/>
                    <a:gdLst>
                      <a:gd name="connsiteX0" fmla="*/ 29633 w 30435"/>
                      <a:gd name="connsiteY0" fmla="*/ 22 h 188531"/>
                      <a:gd name="connsiteX1" fmla="*/ 27516 w 30435"/>
                      <a:gd name="connsiteY1" fmla="*/ 141839 h 188531"/>
                      <a:gd name="connsiteX2" fmla="*/ 0 w 30435"/>
                      <a:gd name="connsiteY2" fmla="*/ 188406 h 188531"/>
                      <a:gd name="connsiteX3" fmla="*/ 27516 w 30435"/>
                      <a:gd name="connsiteY3" fmla="*/ 131256 h 188531"/>
                      <a:gd name="connsiteX4" fmla="*/ 29633 w 30435"/>
                      <a:gd name="connsiteY4" fmla="*/ 22 h 188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35" h="188531">
                        <a:moveTo>
                          <a:pt x="29633" y="22"/>
                        </a:moveTo>
                        <a:cubicBezTo>
                          <a:pt x="29633" y="1786"/>
                          <a:pt x="32455" y="110442"/>
                          <a:pt x="27516" y="141839"/>
                        </a:cubicBezTo>
                        <a:cubicBezTo>
                          <a:pt x="22577" y="173236"/>
                          <a:pt x="0" y="190170"/>
                          <a:pt x="0" y="188406"/>
                        </a:cubicBezTo>
                        <a:cubicBezTo>
                          <a:pt x="0" y="186642"/>
                          <a:pt x="23283" y="159478"/>
                          <a:pt x="27516" y="131256"/>
                        </a:cubicBezTo>
                        <a:cubicBezTo>
                          <a:pt x="31749" y="103034"/>
                          <a:pt x="29633" y="-1742"/>
                          <a:pt x="29633" y="2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5" name="フリーフォーム: 図形 254">
                    <a:extLst>
                      <a:ext uri="{FF2B5EF4-FFF2-40B4-BE49-F238E27FC236}">
                        <a16:creationId xmlns:a16="http://schemas.microsoft.com/office/drawing/2014/main" id="{E9BFEBB0-8FE8-4FED-871D-8F8E58C41FF7}"/>
                      </a:ext>
                    </a:extLst>
                  </p:cNvPr>
                  <p:cNvSpPr/>
                  <p:nvPr/>
                </p:nvSpPr>
                <p:spPr>
                  <a:xfrm>
                    <a:off x="4892410" y="3888495"/>
                    <a:ext cx="252021" cy="121504"/>
                  </a:xfrm>
                  <a:custGeom>
                    <a:avLst/>
                    <a:gdLst>
                      <a:gd name="connsiteX0" fmla="*/ 251090 w 252021"/>
                      <a:gd name="connsiteY0" fmla="*/ 1938 h 121504"/>
                      <a:gd name="connsiteX1" fmla="*/ 83873 w 252021"/>
                      <a:gd name="connsiteY1" fmla="*/ 73905 h 121504"/>
                      <a:gd name="connsiteX2" fmla="*/ 1323 w 252021"/>
                      <a:gd name="connsiteY2" fmla="*/ 120472 h 121504"/>
                      <a:gd name="connsiteX3" fmla="*/ 145257 w 252021"/>
                      <a:gd name="connsiteY3" fmla="*/ 29455 h 121504"/>
                      <a:gd name="connsiteX4" fmla="*/ 251090 w 252021"/>
                      <a:gd name="connsiteY4" fmla="*/ 1938 h 121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021" h="121504">
                        <a:moveTo>
                          <a:pt x="251090" y="1938"/>
                        </a:moveTo>
                        <a:cubicBezTo>
                          <a:pt x="240859" y="9346"/>
                          <a:pt x="125501" y="54149"/>
                          <a:pt x="83873" y="73905"/>
                        </a:cubicBezTo>
                        <a:cubicBezTo>
                          <a:pt x="42245" y="93661"/>
                          <a:pt x="-8908" y="127880"/>
                          <a:pt x="1323" y="120472"/>
                        </a:cubicBezTo>
                        <a:cubicBezTo>
                          <a:pt x="11554" y="113064"/>
                          <a:pt x="105746" y="49563"/>
                          <a:pt x="145257" y="29455"/>
                        </a:cubicBezTo>
                        <a:cubicBezTo>
                          <a:pt x="184768" y="9347"/>
                          <a:pt x="261321" y="-5470"/>
                          <a:pt x="251090" y="19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6" name="フリーフォーム: 図形 255">
                    <a:extLst>
                      <a:ext uri="{FF2B5EF4-FFF2-40B4-BE49-F238E27FC236}">
                        <a16:creationId xmlns:a16="http://schemas.microsoft.com/office/drawing/2014/main" id="{97DADAD8-8C8C-41F1-BB31-D2A3C1F1520E}"/>
                      </a:ext>
                    </a:extLst>
                  </p:cNvPr>
                  <p:cNvSpPr/>
                  <p:nvPr/>
                </p:nvSpPr>
                <p:spPr>
                  <a:xfrm>
                    <a:off x="5114917" y="3184507"/>
                    <a:ext cx="122445" cy="320709"/>
                  </a:xfrm>
                  <a:custGeom>
                    <a:avLst/>
                    <a:gdLst>
                      <a:gd name="connsiteX0" fmla="*/ 101608 w 122445"/>
                      <a:gd name="connsiteY0" fmla="*/ 18 h 320709"/>
                      <a:gd name="connsiteX1" fmla="*/ 117483 w 122445"/>
                      <a:gd name="connsiteY1" fmla="*/ 158768 h 320709"/>
                      <a:gd name="connsiteX2" fmla="*/ 8 w 122445"/>
                      <a:gd name="connsiteY2" fmla="*/ 320693 h 320709"/>
                      <a:gd name="connsiteX3" fmla="*/ 111133 w 122445"/>
                      <a:gd name="connsiteY3" fmla="*/ 149243 h 320709"/>
                      <a:gd name="connsiteX4" fmla="*/ 101608 w 122445"/>
                      <a:gd name="connsiteY4" fmla="*/ 18 h 320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445" h="320709">
                        <a:moveTo>
                          <a:pt x="101608" y="18"/>
                        </a:moveTo>
                        <a:cubicBezTo>
                          <a:pt x="102666" y="1606"/>
                          <a:pt x="134416" y="105322"/>
                          <a:pt x="117483" y="158768"/>
                        </a:cubicBezTo>
                        <a:cubicBezTo>
                          <a:pt x="100550" y="212214"/>
                          <a:pt x="1066" y="322281"/>
                          <a:pt x="8" y="320693"/>
                        </a:cubicBezTo>
                        <a:cubicBezTo>
                          <a:pt x="-1050" y="319105"/>
                          <a:pt x="92612" y="197926"/>
                          <a:pt x="111133" y="149243"/>
                        </a:cubicBezTo>
                        <a:cubicBezTo>
                          <a:pt x="129654" y="100560"/>
                          <a:pt x="100550" y="-1570"/>
                          <a:pt x="101608" y="1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7" name="フリーフォーム: 図形 256">
                    <a:extLst>
                      <a:ext uri="{FF2B5EF4-FFF2-40B4-BE49-F238E27FC236}">
                        <a16:creationId xmlns:a16="http://schemas.microsoft.com/office/drawing/2014/main" id="{CAF1D207-B009-4E67-8DC7-04202CF7C03F}"/>
                      </a:ext>
                    </a:extLst>
                  </p:cNvPr>
                  <p:cNvSpPr/>
                  <p:nvPr/>
                </p:nvSpPr>
                <p:spPr>
                  <a:xfrm>
                    <a:off x="5165633" y="3612800"/>
                    <a:ext cx="73544" cy="257921"/>
                  </a:xfrm>
                  <a:custGeom>
                    <a:avLst/>
                    <a:gdLst>
                      <a:gd name="connsiteX0" fmla="*/ 73117 w 73544"/>
                      <a:gd name="connsiteY0" fmla="*/ 350 h 257921"/>
                      <a:gd name="connsiteX1" fmla="*/ 57242 w 73544"/>
                      <a:gd name="connsiteY1" fmla="*/ 149575 h 257921"/>
                      <a:gd name="connsiteX2" fmla="*/ 92 w 73544"/>
                      <a:gd name="connsiteY2" fmla="*/ 257525 h 257921"/>
                      <a:gd name="connsiteX3" fmla="*/ 44542 w 73544"/>
                      <a:gd name="connsiteY3" fmla="*/ 111475 h 257921"/>
                      <a:gd name="connsiteX4" fmla="*/ 73117 w 73544"/>
                      <a:gd name="connsiteY4" fmla="*/ 350 h 257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44" h="257921">
                        <a:moveTo>
                          <a:pt x="73117" y="350"/>
                        </a:moveTo>
                        <a:cubicBezTo>
                          <a:pt x="75234" y="6700"/>
                          <a:pt x="69413" y="106713"/>
                          <a:pt x="57242" y="149575"/>
                        </a:cubicBezTo>
                        <a:cubicBezTo>
                          <a:pt x="45071" y="192437"/>
                          <a:pt x="2209" y="263875"/>
                          <a:pt x="92" y="257525"/>
                        </a:cubicBezTo>
                        <a:cubicBezTo>
                          <a:pt x="-2025" y="251175"/>
                          <a:pt x="32900" y="147458"/>
                          <a:pt x="44542" y="111475"/>
                        </a:cubicBezTo>
                        <a:cubicBezTo>
                          <a:pt x="56184" y="75492"/>
                          <a:pt x="71000" y="-6000"/>
                          <a:pt x="73117" y="35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8" name="フリーフォーム: 図形 257">
                    <a:extLst>
                      <a:ext uri="{FF2B5EF4-FFF2-40B4-BE49-F238E27FC236}">
                        <a16:creationId xmlns:a16="http://schemas.microsoft.com/office/drawing/2014/main" id="{BFD9F988-3C67-4611-9FEF-0AEF37BE035E}"/>
                      </a:ext>
                    </a:extLst>
                  </p:cNvPr>
                  <p:cNvSpPr/>
                  <p:nvPr/>
                </p:nvSpPr>
                <p:spPr>
                  <a:xfrm>
                    <a:off x="5276834" y="3225310"/>
                    <a:ext cx="67087" cy="381490"/>
                  </a:xfrm>
                  <a:custGeom>
                    <a:avLst/>
                    <a:gdLst>
                      <a:gd name="connsiteX0" fmla="*/ 63516 w 67087"/>
                      <a:gd name="connsiteY0" fmla="*/ 490 h 381490"/>
                      <a:gd name="connsiteX1" fmla="*/ 57166 w 67087"/>
                      <a:gd name="connsiteY1" fmla="*/ 171940 h 381490"/>
                      <a:gd name="connsiteX2" fmla="*/ 16 w 67087"/>
                      <a:gd name="connsiteY2" fmla="*/ 381490 h 381490"/>
                      <a:gd name="connsiteX3" fmla="*/ 50816 w 67087"/>
                      <a:gd name="connsiteY3" fmla="*/ 171940 h 381490"/>
                      <a:gd name="connsiteX4" fmla="*/ 19066 w 67087"/>
                      <a:gd name="connsiteY4" fmla="*/ 225915 h 381490"/>
                      <a:gd name="connsiteX5" fmla="*/ 63516 w 67087"/>
                      <a:gd name="connsiteY5" fmla="*/ 490 h 381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087" h="381490">
                        <a:moveTo>
                          <a:pt x="63516" y="490"/>
                        </a:moveTo>
                        <a:cubicBezTo>
                          <a:pt x="69866" y="-8506"/>
                          <a:pt x="67749" y="108440"/>
                          <a:pt x="57166" y="171940"/>
                        </a:cubicBezTo>
                        <a:cubicBezTo>
                          <a:pt x="46583" y="235440"/>
                          <a:pt x="1074" y="381490"/>
                          <a:pt x="16" y="381490"/>
                        </a:cubicBezTo>
                        <a:cubicBezTo>
                          <a:pt x="-1042" y="381490"/>
                          <a:pt x="47641" y="197869"/>
                          <a:pt x="50816" y="171940"/>
                        </a:cubicBezTo>
                        <a:cubicBezTo>
                          <a:pt x="53991" y="146011"/>
                          <a:pt x="16420" y="248140"/>
                          <a:pt x="19066" y="225915"/>
                        </a:cubicBezTo>
                        <a:cubicBezTo>
                          <a:pt x="21712" y="203690"/>
                          <a:pt x="57166" y="9486"/>
                          <a:pt x="63516" y="4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9" name="フリーフォーム: 図形 258">
                    <a:extLst>
                      <a:ext uri="{FF2B5EF4-FFF2-40B4-BE49-F238E27FC236}">
                        <a16:creationId xmlns:a16="http://schemas.microsoft.com/office/drawing/2014/main" id="{1491E1C9-04F5-43C7-8F73-F64F435DD427}"/>
                      </a:ext>
                    </a:extLst>
                  </p:cNvPr>
                  <p:cNvSpPr/>
                  <p:nvPr/>
                </p:nvSpPr>
                <p:spPr>
                  <a:xfrm>
                    <a:off x="4568476" y="2709656"/>
                    <a:ext cx="257081" cy="92282"/>
                  </a:xfrm>
                  <a:custGeom>
                    <a:avLst/>
                    <a:gdLst>
                      <a:gd name="connsiteX0" fmla="*/ 349 w 257081"/>
                      <a:gd name="connsiteY0" fmla="*/ 92282 h 92282"/>
                      <a:gd name="connsiteX1" fmla="*/ 90837 w 257081"/>
                      <a:gd name="connsiteY1" fmla="*/ 22432 h 92282"/>
                      <a:gd name="connsiteX2" fmla="*/ 167037 w 257081"/>
                      <a:gd name="connsiteY2" fmla="*/ 207 h 92282"/>
                      <a:gd name="connsiteX3" fmla="*/ 255937 w 257081"/>
                      <a:gd name="connsiteY3" fmla="*/ 11319 h 92282"/>
                      <a:gd name="connsiteX4" fmla="*/ 211487 w 257081"/>
                      <a:gd name="connsiteY4" fmla="*/ 11319 h 92282"/>
                      <a:gd name="connsiteX5" fmla="*/ 125762 w 257081"/>
                      <a:gd name="connsiteY5" fmla="*/ 20844 h 92282"/>
                      <a:gd name="connsiteX6" fmla="*/ 349 w 257081"/>
                      <a:gd name="connsiteY6" fmla="*/ 92282 h 92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7081" h="92282">
                        <a:moveTo>
                          <a:pt x="349" y="92282"/>
                        </a:moveTo>
                        <a:cubicBezTo>
                          <a:pt x="-5472" y="92547"/>
                          <a:pt x="63056" y="37778"/>
                          <a:pt x="90837" y="22432"/>
                        </a:cubicBezTo>
                        <a:cubicBezTo>
                          <a:pt x="118618" y="7086"/>
                          <a:pt x="139520" y="2059"/>
                          <a:pt x="167037" y="207"/>
                        </a:cubicBezTo>
                        <a:cubicBezTo>
                          <a:pt x="194554" y="-1645"/>
                          <a:pt x="248529" y="9467"/>
                          <a:pt x="255937" y="11319"/>
                        </a:cubicBezTo>
                        <a:cubicBezTo>
                          <a:pt x="263345" y="13171"/>
                          <a:pt x="233183" y="9732"/>
                          <a:pt x="211487" y="11319"/>
                        </a:cubicBezTo>
                        <a:cubicBezTo>
                          <a:pt x="189791" y="12906"/>
                          <a:pt x="159100" y="8408"/>
                          <a:pt x="125762" y="20844"/>
                        </a:cubicBezTo>
                        <a:cubicBezTo>
                          <a:pt x="92425" y="33279"/>
                          <a:pt x="6170" y="92017"/>
                          <a:pt x="349" y="9228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0" name="フリーフォーム: 図形 259">
                    <a:extLst>
                      <a:ext uri="{FF2B5EF4-FFF2-40B4-BE49-F238E27FC236}">
                        <a16:creationId xmlns:a16="http://schemas.microsoft.com/office/drawing/2014/main" id="{19949075-596A-4F32-A60B-E513DFD57ED6}"/>
                      </a:ext>
                    </a:extLst>
                  </p:cNvPr>
                  <p:cNvSpPr/>
                  <p:nvPr/>
                </p:nvSpPr>
                <p:spPr>
                  <a:xfrm>
                    <a:off x="4650073" y="2742973"/>
                    <a:ext cx="262092" cy="46539"/>
                  </a:xfrm>
                  <a:custGeom>
                    <a:avLst/>
                    <a:gdLst>
                      <a:gd name="connsiteX0" fmla="*/ 1302 w 262092"/>
                      <a:gd name="connsiteY0" fmla="*/ 46265 h 46539"/>
                      <a:gd name="connsiteX1" fmla="*/ 77502 w 262092"/>
                      <a:gd name="connsiteY1" fmla="*/ 9752 h 46539"/>
                      <a:gd name="connsiteX2" fmla="*/ 147352 w 262092"/>
                      <a:gd name="connsiteY2" fmla="*/ 1815 h 46539"/>
                      <a:gd name="connsiteX3" fmla="*/ 258477 w 262092"/>
                      <a:gd name="connsiteY3" fmla="*/ 38327 h 46539"/>
                      <a:gd name="connsiteX4" fmla="*/ 226727 w 262092"/>
                      <a:gd name="connsiteY4" fmla="*/ 33565 h 46539"/>
                      <a:gd name="connsiteX5" fmla="*/ 144177 w 262092"/>
                      <a:gd name="connsiteY5" fmla="*/ 27215 h 46539"/>
                      <a:gd name="connsiteX6" fmla="*/ 1302 w 262092"/>
                      <a:gd name="connsiteY6" fmla="*/ 46265 h 4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2092" h="46539">
                        <a:moveTo>
                          <a:pt x="1302" y="46265"/>
                        </a:moveTo>
                        <a:cubicBezTo>
                          <a:pt x="-9810" y="43355"/>
                          <a:pt x="53160" y="17160"/>
                          <a:pt x="77502" y="9752"/>
                        </a:cubicBezTo>
                        <a:cubicBezTo>
                          <a:pt x="101844" y="2344"/>
                          <a:pt x="117190" y="-2948"/>
                          <a:pt x="147352" y="1815"/>
                        </a:cubicBezTo>
                        <a:cubicBezTo>
                          <a:pt x="177515" y="6577"/>
                          <a:pt x="245248" y="33035"/>
                          <a:pt x="258477" y="38327"/>
                        </a:cubicBezTo>
                        <a:cubicBezTo>
                          <a:pt x="271706" y="43619"/>
                          <a:pt x="245777" y="35417"/>
                          <a:pt x="226727" y="33565"/>
                        </a:cubicBezTo>
                        <a:cubicBezTo>
                          <a:pt x="207677" y="31713"/>
                          <a:pt x="176985" y="26421"/>
                          <a:pt x="144177" y="27215"/>
                        </a:cubicBezTo>
                        <a:cubicBezTo>
                          <a:pt x="111369" y="28009"/>
                          <a:pt x="12414" y="49175"/>
                          <a:pt x="1302" y="4626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1" name="フリーフォーム: 図形 260">
                    <a:extLst>
                      <a:ext uri="{FF2B5EF4-FFF2-40B4-BE49-F238E27FC236}">
                        <a16:creationId xmlns:a16="http://schemas.microsoft.com/office/drawing/2014/main" id="{BA8156D4-96E7-4D52-B643-55E458A7A230}"/>
                      </a:ext>
                    </a:extLst>
                  </p:cNvPr>
                  <p:cNvSpPr/>
                  <p:nvPr/>
                </p:nvSpPr>
                <p:spPr>
                  <a:xfrm>
                    <a:off x="4481513" y="2633464"/>
                    <a:ext cx="561977" cy="156714"/>
                  </a:xfrm>
                  <a:custGeom>
                    <a:avLst/>
                    <a:gdLst>
                      <a:gd name="connsiteX0" fmla="*/ 0 w 561977"/>
                      <a:gd name="connsiteY0" fmla="*/ 49411 h 156714"/>
                      <a:gd name="connsiteX1" fmla="*/ 123825 w 561977"/>
                      <a:gd name="connsiteY1" fmla="*/ 55761 h 156714"/>
                      <a:gd name="connsiteX2" fmla="*/ 349250 w 561977"/>
                      <a:gd name="connsiteY2" fmla="*/ 14486 h 156714"/>
                      <a:gd name="connsiteX3" fmla="*/ 260350 w 561977"/>
                      <a:gd name="connsiteY3" fmla="*/ 31949 h 156714"/>
                      <a:gd name="connsiteX4" fmla="*/ 463550 w 561977"/>
                      <a:gd name="connsiteY4" fmla="*/ 41474 h 156714"/>
                      <a:gd name="connsiteX5" fmla="*/ 561975 w 561977"/>
                      <a:gd name="connsiteY5" fmla="*/ 103386 h 156714"/>
                      <a:gd name="connsiteX6" fmla="*/ 466725 w 561977"/>
                      <a:gd name="connsiteY6" fmla="*/ 199 h 156714"/>
                      <a:gd name="connsiteX7" fmla="*/ 522287 w 561977"/>
                      <a:gd name="connsiteY7" fmla="*/ 135136 h 156714"/>
                      <a:gd name="connsiteX8" fmla="*/ 477837 w 561977"/>
                      <a:gd name="connsiteY8" fmla="*/ 154186 h 156714"/>
                      <a:gd name="connsiteX9" fmla="*/ 520700 w 561977"/>
                      <a:gd name="connsiteY9" fmla="*/ 111324 h 156714"/>
                      <a:gd name="connsiteX10" fmla="*/ 377825 w 561977"/>
                      <a:gd name="connsiteY10" fmla="*/ 85924 h 156714"/>
                      <a:gd name="connsiteX11" fmla="*/ 519112 w 561977"/>
                      <a:gd name="connsiteY11" fmla="*/ 112911 h 156714"/>
                      <a:gd name="connsiteX12" fmla="*/ 161925 w 561977"/>
                      <a:gd name="connsiteY12" fmla="*/ 135136 h 156714"/>
                      <a:gd name="connsiteX13" fmla="*/ 428625 w 561977"/>
                      <a:gd name="connsiteY13" fmla="*/ 93861 h 156714"/>
                      <a:gd name="connsiteX14" fmla="*/ 171450 w 561977"/>
                      <a:gd name="connsiteY14" fmla="*/ 122436 h 156714"/>
                      <a:gd name="connsiteX15" fmla="*/ 254000 w 561977"/>
                      <a:gd name="connsiteY15" fmla="*/ 97036 h 156714"/>
                      <a:gd name="connsiteX16" fmla="*/ 112712 w 561977"/>
                      <a:gd name="connsiteY16" fmla="*/ 71636 h 156714"/>
                      <a:gd name="connsiteX17" fmla="*/ 0 w 561977"/>
                      <a:gd name="connsiteY17" fmla="*/ 49411 h 156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61977" h="156714">
                        <a:moveTo>
                          <a:pt x="0" y="49411"/>
                        </a:moveTo>
                        <a:cubicBezTo>
                          <a:pt x="32808" y="55496"/>
                          <a:pt x="65617" y="61582"/>
                          <a:pt x="123825" y="55761"/>
                        </a:cubicBezTo>
                        <a:cubicBezTo>
                          <a:pt x="182033" y="49940"/>
                          <a:pt x="326496" y="18455"/>
                          <a:pt x="349250" y="14486"/>
                        </a:cubicBezTo>
                        <a:cubicBezTo>
                          <a:pt x="372004" y="10517"/>
                          <a:pt x="241300" y="27451"/>
                          <a:pt x="260350" y="31949"/>
                        </a:cubicBezTo>
                        <a:cubicBezTo>
                          <a:pt x="279400" y="36447"/>
                          <a:pt x="413279" y="29568"/>
                          <a:pt x="463550" y="41474"/>
                        </a:cubicBezTo>
                        <a:cubicBezTo>
                          <a:pt x="513821" y="53380"/>
                          <a:pt x="561446" y="110265"/>
                          <a:pt x="561975" y="103386"/>
                        </a:cubicBezTo>
                        <a:cubicBezTo>
                          <a:pt x="562504" y="96507"/>
                          <a:pt x="473340" y="-5093"/>
                          <a:pt x="466725" y="199"/>
                        </a:cubicBezTo>
                        <a:cubicBezTo>
                          <a:pt x="460110" y="5491"/>
                          <a:pt x="520435" y="109472"/>
                          <a:pt x="522287" y="135136"/>
                        </a:cubicBezTo>
                        <a:cubicBezTo>
                          <a:pt x="524139" y="160800"/>
                          <a:pt x="478101" y="158155"/>
                          <a:pt x="477837" y="154186"/>
                        </a:cubicBezTo>
                        <a:cubicBezTo>
                          <a:pt x="477573" y="150217"/>
                          <a:pt x="537369" y="122701"/>
                          <a:pt x="520700" y="111324"/>
                        </a:cubicBezTo>
                        <a:cubicBezTo>
                          <a:pt x="504031" y="99947"/>
                          <a:pt x="378090" y="85660"/>
                          <a:pt x="377825" y="85924"/>
                        </a:cubicBezTo>
                        <a:cubicBezTo>
                          <a:pt x="377560" y="86188"/>
                          <a:pt x="555095" y="104709"/>
                          <a:pt x="519112" y="112911"/>
                        </a:cubicBezTo>
                        <a:cubicBezTo>
                          <a:pt x="483129" y="121113"/>
                          <a:pt x="177006" y="138311"/>
                          <a:pt x="161925" y="135136"/>
                        </a:cubicBezTo>
                        <a:cubicBezTo>
                          <a:pt x="146844" y="131961"/>
                          <a:pt x="427037" y="95978"/>
                          <a:pt x="428625" y="93861"/>
                        </a:cubicBezTo>
                        <a:cubicBezTo>
                          <a:pt x="430213" y="91744"/>
                          <a:pt x="200554" y="121907"/>
                          <a:pt x="171450" y="122436"/>
                        </a:cubicBezTo>
                        <a:cubicBezTo>
                          <a:pt x="142346" y="122965"/>
                          <a:pt x="263790" y="105503"/>
                          <a:pt x="254000" y="97036"/>
                        </a:cubicBezTo>
                        <a:cubicBezTo>
                          <a:pt x="244210" y="88569"/>
                          <a:pt x="112712" y="71636"/>
                          <a:pt x="112712" y="71636"/>
                        </a:cubicBezTo>
                        <a:lnTo>
                          <a:pt x="0" y="49411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2" name="フリーフォーム: 図形 261">
                    <a:extLst>
                      <a:ext uri="{FF2B5EF4-FFF2-40B4-BE49-F238E27FC236}">
                        <a16:creationId xmlns:a16="http://schemas.microsoft.com/office/drawing/2014/main" id="{3203577F-AA49-4598-9FE0-F336277FCD19}"/>
                      </a:ext>
                    </a:extLst>
                  </p:cNvPr>
                  <p:cNvSpPr/>
                  <p:nvPr/>
                </p:nvSpPr>
                <p:spPr>
                  <a:xfrm>
                    <a:off x="4758082" y="2723757"/>
                    <a:ext cx="224311" cy="74527"/>
                  </a:xfrm>
                  <a:custGeom>
                    <a:avLst/>
                    <a:gdLst>
                      <a:gd name="connsiteX0" fmla="*/ 185 w 224311"/>
                      <a:gd name="connsiteY0" fmla="*/ 6743 h 74527"/>
                      <a:gd name="connsiteX1" fmla="*/ 114485 w 224311"/>
                      <a:gd name="connsiteY1" fmla="*/ 8860 h 74527"/>
                      <a:gd name="connsiteX2" fmla="*/ 222435 w 224311"/>
                      <a:gd name="connsiteY2" fmla="*/ 74476 h 74527"/>
                      <a:gd name="connsiteX3" fmla="*/ 180101 w 224311"/>
                      <a:gd name="connsiteY3" fmla="*/ 19443 h 74527"/>
                      <a:gd name="connsiteX4" fmla="*/ 142001 w 224311"/>
                      <a:gd name="connsiteY4" fmla="*/ 393 h 74527"/>
                      <a:gd name="connsiteX5" fmla="*/ 185 w 224311"/>
                      <a:gd name="connsiteY5" fmla="*/ 6743 h 7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311" h="74527">
                        <a:moveTo>
                          <a:pt x="185" y="6743"/>
                        </a:moveTo>
                        <a:cubicBezTo>
                          <a:pt x="-4401" y="8154"/>
                          <a:pt x="77443" y="-2429"/>
                          <a:pt x="114485" y="8860"/>
                        </a:cubicBezTo>
                        <a:cubicBezTo>
                          <a:pt x="151527" y="20149"/>
                          <a:pt x="211499" y="72712"/>
                          <a:pt x="222435" y="74476"/>
                        </a:cubicBezTo>
                        <a:cubicBezTo>
                          <a:pt x="233371" y="76240"/>
                          <a:pt x="193507" y="31790"/>
                          <a:pt x="180101" y="19443"/>
                        </a:cubicBezTo>
                        <a:cubicBezTo>
                          <a:pt x="166695" y="7096"/>
                          <a:pt x="167401" y="2510"/>
                          <a:pt x="142001" y="393"/>
                        </a:cubicBezTo>
                        <a:cubicBezTo>
                          <a:pt x="116601" y="-1724"/>
                          <a:pt x="4771" y="5332"/>
                          <a:pt x="185" y="674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3" name="フリーフォーム: 図形 262">
                    <a:extLst>
                      <a:ext uri="{FF2B5EF4-FFF2-40B4-BE49-F238E27FC236}">
                        <a16:creationId xmlns:a16="http://schemas.microsoft.com/office/drawing/2014/main" id="{BDA894C8-73DA-4D0B-B051-1576651082BC}"/>
                      </a:ext>
                    </a:extLst>
                  </p:cNvPr>
                  <p:cNvSpPr/>
                  <p:nvPr/>
                </p:nvSpPr>
                <p:spPr>
                  <a:xfrm>
                    <a:off x="4840258" y="2640757"/>
                    <a:ext cx="122082" cy="109160"/>
                  </a:xfrm>
                  <a:custGeom>
                    <a:avLst/>
                    <a:gdLst>
                      <a:gd name="connsiteX0" fmla="*/ 559 w 122082"/>
                      <a:gd name="connsiteY0" fmla="*/ 108793 h 109160"/>
                      <a:gd name="connsiteX1" fmla="*/ 53475 w 122082"/>
                      <a:gd name="connsiteY1" fmla="*/ 55876 h 109160"/>
                      <a:gd name="connsiteX2" fmla="*/ 121209 w 122082"/>
                      <a:gd name="connsiteY2" fmla="*/ 843 h 109160"/>
                      <a:gd name="connsiteX3" fmla="*/ 87342 w 122082"/>
                      <a:gd name="connsiteY3" fmla="*/ 28360 h 109160"/>
                      <a:gd name="connsiteX4" fmla="*/ 559 w 122082"/>
                      <a:gd name="connsiteY4" fmla="*/ 108793 h 109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082" h="109160">
                        <a:moveTo>
                          <a:pt x="559" y="108793"/>
                        </a:moveTo>
                        <a:cubicBezTo>
                          <a:pt x="-5085" y="113379"/>
                          <a:pt x="33367" y="73868"/>
                          <a:pt x="53475" y="55876"/>
                        </a:cubicBezTo>
                        <a:cubicBezTo>
                          <a:pt x="73583" y="37884"/>
                          <a:pt x="121209" y="843"/>
                          <a:pt x="121209" y="843"/>
                        </a:cubicBezTo>
                        <a:cubicBezTo>
                          <a:pt x="126853" y="-3743"/>
                          <a:pt x="103923" y="11074"/>
                          <a:pt x="87342" y="28360"/>
                        </a:cubicBezTo>
                        <a:cubicBezTo>
                          <a:pt x="70761" y="45646"/>
                          <a:pt x="6203" y="104207"/>
                          <a:pt x="559" y="1087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4" name="フリーフォーム: 図形 263">
                    <a:extLst>
                      <a:ext uri="{FF2B5EF4-FFF2-40B4-BE49-F238E27FC236}">
                        <a16:creationId xmlns:a16="http://schemas.microsoft.com/office/drawing/2014/main" id="{5714900E-FAC5-453E-A26F-0E1E5AF6472D}"/>
                      </a:ext>
                    </a:extLst>
                  </p:cNvPr>
                  <p:cNvSpPr/>
                  <p:nvPr/>
                </p:nvSpPr>
                <p:spPr>
                  <a:xfrm>
                    <a:off x="4833902" y="2651856"/>
                    <a:ext cx="122082" cy="109160"/>
                  </a:xfrm>
                  <a:custGeom>
                    <a:avLst/>
                    <a:gdLst>
                      <a:gd name="connsiteX0" fmla="*/ 559 w 122082"/>
                      <a:gd name="connsiteY0" fmla="*/ 108793 h 109160"/>
                      <a:gd name="connsiteX1" fmla="*/ 53475 w 122082"/>
                      <a:gd name="connsiteY1" fmla="*/ 55876 h 109160"/>
                      <a:gd name="connsiteX2" fmla="*/ 121209 w 122082"/>
                      <a:gd name="connsiteY2" fmla="*/ 843 h 109160"/>
                      <a:gd name="connsiteX3" fmla="*/ 87342 w 122082"/>
                      <a:gd name="connsiteY3" fmla="*/ 28360 h 109160"/>
                      <a:gd name="connsiteX4" fmla="*/ 559 w 122082"/>
                      <a:gd name="connsiteY4" fmla="*/ 108793 h 109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082" h="109160">
                        <a:moveTo>
                          <a:pt x="559" y="108793"/>
                        </a:moveTo>
                        <a:cubicBezTo>
                          <a:pt x="-5085" y="113379"/>
                          <a:pt x="33367" y="73868"/>
                          <a:pt x="53475" y="55876"/>
                        </a:cubicBezTo>
                        <a:cubicBezTo>
                          <a:pt x="73583" y="37884"/>
                          <a:pt x="121209" y="843"/>
                          <a:pt x="121209" y="843"/>
                        </a:cubicBezTo>
                        <a:cubicBezTo>
                          <a:pt x="126853" y="-3743"/>
                          <a:pt x="103923" y="11074"/>
                          <a:pt x="87342" y="28360"/>
                        </a:cubicBezTo>
                        <a:cubicBezTo>
                          <a:pt x="70761" y="45646"/>
                          <a:pt x="6203" y="104207"/>
                          <a:pt x="559" y="1087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5" name="フリーフォーム: 図形 264">
                    <a:extLst>
                      <a:ext uri="{FF2B5EF4-FFF2-40B4-BE49-F238E27FC236}">
                        <a16:creationId xmlns:a16="http://schemas.microsoft.com/office/drawing/2014/main" id="{8E0C1B22-8190-4999-BA7C-77DCB9E7562E}"/>
                      </a:ext>
                    </a:extLst>
                  </p:cNvPr>
                  <p:cNvSpPr/>
                  <p:nvPr/>
                </p:nvSpPr>
                <p:spPr>
                  <a:xfrm>
                    <a:off x="4738688" y="2709863"/>
                    <a:ext cx="178931" cy="27038"/>
                  </a:xfrm>
                  <a:custGeom>
                    <a:avLst/>
                    <a:gdLst>
                      <a:gd name="connsiteX0" fmla="*/ 0 w 178931"/>
                      <a:gd name="connsiteY0" fmla="*/ 0 h 27038"/>
                      <a:gd name="connsiteX1" fmla="*/ 153987 w 178931"/>
                      <a:gd name="connsiteY1" fmla="*/ 14287 h 27038"/>
                      <a:gd name="connsiteX2" fmla="*/ 174625 w 178931"/>
                      <a:gd name="connsiteY2" fmla="*/ 26987 h 27038"/>
                      <a:gd name="connsiteX3" fmla="*/ 111125 w 178931"/>
                      <a:gd name="connsiteY3" fmla="*/ 19050 h 27038"/>
                      <a:gd name="connsiteX4" fmla="*/ 0 w 178931"/>
                      <a:gd name="connsiteY4" fmla="*/ 0 h 27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931" h="27038">
                        <a:moveTo>
                          <a:pt x="0" y="0"/>
                        </a:moveTo>
                        <a:cubicBezTo>
                          <a:pt x="62441" y="4894"/>
                          <a:pt x="124883" y="9789"/>
                          <a:pt x="153987" y="14287"/>
                        </a:cubicBezTo>
                        <a:cubicBezTo>
                          <a:pt x="183091" y="18785"/>
                          <a:pt x="181769" y="26193"/>
                          <a:pt x="174625" y="26987"/>
                        </a:cubicBezTo>
                        <a:cubicBezTo>
                          <a:pt x="167481" y="27781"/>
                          <a:pt x="111125" y="19050"/>
                          <a:pt x="111125" y="1905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6" name="フリーフォーム: 図形 265">
                    <a:extLst>
                      <a:ext uri="{FF2B5EF4-FFF2-40B4-BE49-F238E27FC236}">
                        <a16:creationId xmlns:a16="http://schemas.microsoft.com/office/drawing/2014/main" id="{4062622A-D2D1-4B4B-B581-B6118A20254E}"/>
                      </a:ext>
                    </a:extLst>
                  </p:cNvPr>
                  <p:cNvSpPr/>
                  <p:nvPr/>
                </p:nvSpPr>
                <p:spPr>
                  <a:xfrm>
                    <a:off x="3932227" y="2830496"/>
                    <a:ext cx="221672" cy="32186"/>
                  </a:xfrm>
                  <a:custGeom>
                    <a:avLst/>
                    <a:gdLst>
                      <a:gd name="connsiteX0" fmla="*/ 11 w 221672"/>
                      <a:gd name="connsiteY0" fmla="*/ 27004 h 32186"/>
                      <a:gd name="connsiteX1" fmla="*/ 106373 w 221672"/>
                      <a:gd name="connsiteY1" fmla="*/ 17 h 32186"/>
                      <a:gd name="connsiteX2" fmla="*/ 220673 w 221672"/>
                      <a:gd name="connsiteY2" fmla="*/ 31767 h 32186"/>
                      <a:gd name="connsiteX3" fmla="*/ 165111 w 221672"/>
                      <a:gd name="connsiteY3" fmla="*/ 19067 h 32186"/>
                      <a:gd name="connsiteX4" fmla="*/ 112723 w 221672"/>
                      <a:gd name="connsiteY4" fmla="*/ 9542 h 32186"/>
                      <a:gd name="connsiteX5" fmla="*/ 11 w 221672"/>
                      <a:gd name="connsiteY5" fmla="*/ 27004 h 32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672" h="32186">
                        <a:moveTo>
                          <a:pt x="11" y="27004"/>
                        </a:moveTo>
                        <a:cubicBezTo>
                          <a:pt x="-1047" y="25416"/>
                          <a:pt x="69596" y="-777"/>
                          <a:pt x="106373" y="17"/>
                        </a:cubicBezTo>
                        <a:cubicBezTo>
                          <a:pt x="143150" y="811"/>
                          <a:pt x="210883" y="28592"/>
                          <a:pt x="220673" y="31767"/>
                        </a:cubicBezTo>
                        <a:cubicBezTo>
                          <a:pt x="230463" y="34942"/>
                          <a:pt x="165111" y="19067"/>
                          <a:pt x="165111" y="19067"/>
                        </a:cubicBezTo>
                        <a:cubicBezTo>
                          <a:pt x="147119" y="15363"/>
                          <a:pt x="137065" y="7690"/>
                          <a:pt x="112723" y="9542"/>
                        </a:cubicBezTo>
                        <a:cubicBezTo>
                          <a:pt x="88381" y="11394"/>
                          <a:pt x="1069" y="28592"/>
                          <a:pt x="11" y="2700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7" name="フリーフォーム: 図形 266">
                    <a:extLst>
                      <a:ext uri="{FF2B5EF4-FFF2-40B4-BE49-F238E27FC236}">
                        <a16:creationId xmlns:a16="http://schemas.microsoft.com/office/drawing/2014/main" id="{CBC848DE-B646-41AB-9363-8B1EF7758027}"/>
                      </a:ext>
                    </a:extLst>
                  </p:cNvPr>
                  <p:cNvSpPr/>
                  <p:nvPr/>
                </p:nvSpPr>
                <p:spPr>
                  <a:xfrm>
                    <a:off x="3952788" y="2871546"/>
                    <a:ext cx="151021" cy="21450"/>
                  </a:xfrm>
                  <a:custGeom>
                    <a:avLst/>
                    <a:gdLst>
                      <a:gd name="connsiteX0" fmla="*/ 87 w 151021"/>
                      <a:gd name="connsiteY0" fmla="*/ 20879 h 21450"/>
                      <a:gd name="connsiteX1" fmla="*/ 103275 w 151021"/>
                      <a:gd name="connsiteY1" fmla="*/ 16117 h 21450"/>
                      <a:gd name="connsiteX2" fmla="*/ 150900 w 151021"/>
                      <a:gd name="connsiteY2" fmla="*/ 14529 h 21450"/>
                      <a:gd name="connsiteX3" fmla="*/ 115975 w 151021"/>
                      <a:gd name="connsiteY3" fmla="*/ 1829 h 21450"/>
                      <a:gd name="connsiteX4" fmla="*/ 85812 w 151021"/>
                      <a:gd name="connsiteY4" fmla="*/ 242 h 21450"/>
                      <a:gd name="connsiteX5" fmla="*/ 87 w 151021"/>
                      <a:gd name="connsiteY5" fmla="*/ 20879 h 2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1021" h="21450">
                        <a:moveTo>
                          <a:pt x="87" y="20879"/>
                        </a:moveTo>
                        <a:cubicBezTo>
                          <a:pt x="2997" y="23525"/>
                          <a:pt x="103275" y="16117"/>
                          <a:pt x="103275" y="16117"/>
                        </a:cubicBezTo>
                        <a:cubicBezTo>
                          <a:pt x="128410" y="15059"/>
                          <a:pt x="148783" y="16910"/>
                          <a:pt x="150900" y="14529"/>
                        </a:cubicBezTo>
                        <a:cubicBezTo>
                          <a:pt x="153017" y="12148"/>
                          <a:pt x="126823" y="4210"/>
                          <a:pt x="115975" y="1829"/>
                        </a:cubicBezTo>
                        <a:cubicBezTo>
                          <a:pt x="105127" y="-552"/>
                          <a:pt x="104333" y="-23"/>
                          <a:pt x="85812" y="242"/>
                        </a:cubicBezTo>
                        <a:cubicBezTo>
                          <a:pt x="67291" y="507"/>
                          <a:pt x="-2823" y="18233"/>
                          <a:pt x="87" y="2087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8" name="フリーフォーム: 図形 267">
                    <a:extLst>
                      <a:ext uri="{FF2B5EF4-FFF2-40B4-BE49-F238E27FC236}">
                        <a16:creationId xmlns:a16="http://schemas.microsoft.com/office/drawing/2014/main" id="{BB8851D6-9593-46F3-AF4B-F8E36418B072}"/>
                      </a:ext>
                    </a:extLst>
                  </p:cNvPr>
                  <p:cNvSpPr/>
                  <p:nvPr/>
                </p:nvSpPr>
                <p:spPr>
                  <a:xfrm>
                    <a:off x="3676454" y="2746609"/>
                    <a:ext cx="609680" cy="387705"/>
                  </a:xfrm>
                  <a:custGeom>
                    <a:avLst/>
                    <a:gdLst>
                      <a:gd name="connsiteX0" fmla="*/ 605034 w 609680"/>
                      <a:gd name="connsiteY0" fmla="*/ 26754 h 387705"/>
                      <a:gd name="connsiteX1" fmla="*/ 362146 w 609680"/>
                      <a:gd name="connsiteY1" fmla="*/ 1354 h 387705"/>
                      <a:gd name="connsiteX2" fmla="*/ 112909 w 609680"/>
                      <a:gd name="connsiteY2" fmla="*/ 74379 h 387705"/>
                      <a:gd name="connsiteX3" fmla="*/ 39884 w 609680"/>
                      <a:gd name="connsiteY3" fmla="*/ 210904 h 387705"/>
                      <a:gd name="connsiteX4" fmla="*/ 196 w 609680"/>
                      <a:gd name="connsiteY4" fmla="*/ 369654 h 387705"/>
                      <a:gd name="connsiteX5" fmla="*/ 25596 w 609680"/>
                      <a:gd name="connsiteY5" fmla="*/ 293454 h 387705"/>
                      <a:gd name="connsiteX6" fmla="*/ 47821 w 609680"/>
                      <a:gd name="connsiteY6" fmla="*/ 387116 h 387705"/>
                      <a:gd name="connsiteX7" fmla="*/ 111321 w 609680"/>
                      <a:gd name="connsiteY7" fmla="*/ 334729 h 387705"/>
                      <a:gd name="connsiteX8" fmla="*/ 30359 w 609680"/>
                      <a:gd name="connsiteY8" fmla="*/ 364891 h 387705"/>
                      <a:gd name="connsiteX9" fmla="*/ 49409 w 609680"/>
                      <a:gd name="connsiteY9" fmla="*/ 295041 h 387705"/>
                      <a:gd name="connsiteX10" fmla="*/ 82746 w 609680"/>
                      <a:gd name="connsiteY10" fmla="*/ 212491 h 387705"/>
                      <a:gd name="connsiteX11" fmla="*/ 98621 w 609680"/>
                      <a:gd name="connsiteY11" fmla="*/ 223604 h 387705"/>
                      <a:gd name="connsiteX12" fmla="*/ 100209 w 609680"/>
                      <a:gd name="connsiteY12" fmla="*/ 241066 h 387705"/>
                      <a:gd name="connsiteX13" fmla="*/ 211334 w 609680"/>
                      <a:gd name="connsiteY13" fmla="*/ 168041 h 387705"/>
                      <a:gd name="connsiteX14" fmla="*/ 239909 w 609680"/>
                      <a:gd name="connsiteY14" fmla="*/ 164866 h 387705"/>
                      <a:gd name="connsiteX15" fmla="*/ 439934 w 609680"/>
                      <a:gd name="connsiteY15" fmla="*/ 129941 h 387705"/>
                      <a:gd name="connsiteX16" fmla="*/ 231971 w 609680"/>
                      <a:gd name="connsiteY16" fmla="*/ 123591 h 387705"/>
                      <a:gd name="connsiteX17" fmla="*/ 446284 w 609680"/>
                      <a:gd name="connsiteY17" fmla="*/ 69616 h 387705"/>
                      <a:gd name="connsiteX18" fmla="*/ 379609 w 609680"/>
                      <a:gd name="connsiteY18" fmla="*/ 93429 h 387705"/>
                      <a:gd name="connsiteX19" fmla="*/ 500259 w 609680"/>
                      <a:gd name="connsiteY19" fmla="*/ 74379 h 387705"/>
                      <a:gd name="connsiteX20" fmla="*/ 492321 w 609680"/>
                      <a:gd name="connsiteY20" fmla="*/ 74379 h 387705"/>
                      <a:gd name="connsiteX21" fmla="*/ 447871 w 609680"/>
                      <a:gd name="connsiteY21" fmla="*/ 74379 h 387705"/>
                      <a:gd name="connsiteX22" fmla="*/ 506609 w 609680"/>
                      <a:gd name="connsiteY22" fmla="*/ 53741 h 387705"/>
                      <a:gd name="connsiteX23" fmla="*/ 520896 w 609680"/>
                      <a:gd name="connsiteY23" fmla="*/ 25166 h 387705"/>
                      <a:gd name="connsiteX24" fmla="*/ 605034 w 609680"/>
                      <a:gd name="connsiteY24" fmla="*/ 26754 h 387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609680" h="387705">
                        <a:moveTo>
                          <a:pt x="605034" y="26754"/>
                        </a:moveTo>
                        <a:cubicBezTo>
                          <a:pt x="578576" y="22785"/>
                          <a:pt x="444167" y="-6583"/>
                          <a:pt x="362146" y="1354"/>
                        </a:cubicBezTo>
                        <a:cubicBezTo>
                          <a:pt x="280125" y="9291"/>
                          <a:pt x="166619" y="39454"/>
                          <a:pt x="112909" y="74379"/>
                        </a:cubicBezTo>
                        <a:cubicBezTo>
                          <a:pt x="59199" y="109304"/>
                          <a:pt x="58669" y="161692"/>
                          <a:pt x="39884" y="210904"/>
                        </a:cubicBezTo>
                        <a:cubicBezTo>
                          <a:pt x="21099" y="260116"/>
                          <a:pt x="2577" y="355896"/>
                          <a:pt x="196" y="369654"/>
                        </a:cubicBezTo>
                        <a:cubicBezTo>
                          <a:pt x="-2185" y="383412"/>
                          <a:pt x="17659" y="290544"/>
                          <a:pt x="25596" y="293454"/>
                        </a:cubicBezTo>
                        <a:cubicBezTo>
                          <a:pt x="33533" y="296364"/>
                          <a:pt x="33533" y="380237"/>
                          <a:pt x="47821" y="387116"/>
                        </a:cubicBezTo>
                        <a:cubicBezTo>
                          <a:pt x="62108" y="393995"/>
                          <a:pt x="114231" y="338433"/>
                          <a:pt x="111321" y="334729"/>
                        </a:cubicBezTo>
                        <a:cubicBezTo>
                          <a:pt x="108411" y="331025"/>
                          <a:pt x="40678" y="371506"/>
                          <a:pt x="30359" y="364891"/>
                        </a:cubicBezTo>
                        <a:cubicBezTo>
                          <a:pt x="20040" y="358276"/>
                          <a:pt x="40678" y="320441"/>
                          <a:pt x="49409" y="295041"/>
                        </a:cubicBezTo>
                        <a:cubicBezTo>
                          <a:pt x="58140" y="269641"/>
                          <a:pt x="74544" y="224397"/>
                          <a:pt x="82746" y="212491"/>
                        </a:cubicBezTo>
                        <a:cubicBezTo>
                          <a:pt x="90948" y="200585"/>
                          <a:pt x="95711" y="218842"/>
                          <a:pt x="98621" y="223604"/>
                        </a:cubicBezTo>
                        <a:cubicBezTo>
                          <a:pt x="101531" y="228366"/>
                          <a:pt x="81424" y="250326"/>
                          <a:pt x="100209" y="241066"/>
                        </a:cubicBezTo>
                        <a:cubicBezTo>
                          <a:pt x="118994" y="231806"/>
                          <a:pt x="188051" y="180741"/>
                          <a:pt x="211334" y="168041"/>
                        </a:cubicBezTo>
                        <a:cubicBezTo>
                          <a:pt x="234617" y="155341"/>
                          <a:pt x="239909" y="164866"/>
                          <a:pt x="239909" y="164866"/>
                        </a:cubicBezTo>
                        <a:cubicBezTo>
                          <a:pt x="278009" y="158516"/>
                          <a:pt x="441257" y="136820"/>
                          <a:pt x="439934" y="129941"/>
                        </a:cubicBezTo>
                        <a:cubicBezTo>
                          <a:pt x="438611" y="123062"/>
                          <a:pt x="230913" y="133645"/>
                          <a:pt x="231971" y="123591"/>
                        </a:cubicBezTo>
                        <a:cubicBezTo>
                          <a:pt x="233029" y="113537"/>
                          <a:pt x="421678" y="74643"/>
                          <a:pt x="446284" y="69616"/>
                        </a:cubicBezTo>
                        <a:cubicBezTo>
                          <a:pt x="470890" y="64589"/>
                          <a:pt x="370613" y="92635"/>
                          <a:pt x="379609" y="93429"/>
                        </a:cubicBezTo>
                        <a:cubicBezTo>
                          <a:pt x="388605" y="94223"/>
                          <a:pt x="481474" y="77554"/>
                          <a:pt x="500259" y="74379"/>
                        </a:cubicBezTo>
                        <a:cubicBezTo>
                          <a:pt x="519044" y="71204"/>
                          <a:pt x="492321" y="74379"/>
                          <a:pt x="492321" y="74379"/>
                        </a:cubicBezTo>
                        <a:cubicBezTo>
                          <a:pt x="483590" y="74379"/>
                          <a:pt x="445490" y="77819"/>
                          <a:pt x="447871" y="74379"/>
                        </a:cubicBezTo>
                        <a:cubicBezTo>
                          <a:pt x="450252" y="70939"/>
                          <a:pt x="494438" y="61943"/>
                          <a:pt x="506609" y="53741"/>
                        </a:cubicBezTo>
                        <a:cubicBezTo>
                          <a:pt x="518780" y="45539"/>
                          <a:pt x="504756" y="28341"/>
                          <a:pt x="520896" y="25166"/>
                        </a:cubicBezTo>
                        <a:cubicBezTo>
                          <a:pt x="537036" y="21991"/>
                          <a:pt x="631492" y="30723"/>
                          <a:pt x="605034" y="26754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9" name="フリーフォーム: 図形 268">
                    <a:extLst>
                      <a:ext uri="{FF2B5EF4-FFF2-40B4-BE49-F238E27FC236}">
                        <a16:creationId xmlns:a16="http://schemas.microsoft.com/office/drawing/2014/main" id="{E66BF2E2-FFB5-4759-9FB5-53B6E2C5DC43}"/>
                      </a:ext>
                    </a:extLst>
                  </p:cNvPr>
                  <p:cNvSpPr/>
                  <p:nvPr/>
                </p:nvSpPr>
                <p:spPr>
                  <a:xfrm>
                    <a:off x="3781202" y="2880286"/>
                    <a:ext cx="246358" cy="157800"/>
                  </a:xfrm>
                  <a:custGeom>
                    <a:avLst/>
                    <a:gdLst>
                      <a:gd name="connsiteX0" fmla="*/ 246286 w 246358"/>
                      <a:gd name="connsiteY0" fmla="*/ 2614 h 157800"/>
                      <a:gd name="connsiteX1" fmla="*/ 131986 w 246358"/>
                      <a:gd name="connsiteY1" fmla="*/ 12139 h 157800"/>
                      <a:gd name="connsiteX2" fmla="*/ 35148 w 246358"/>
                      <a:gd name="connsiteY2" fmla="*/ 88339 h 157800"/>
                      <a:gd name="connsiteX3" fmla="*/ 223 w 246358"/>
                      <a:gd name="connsiteY3" fmla="*/ 140727 h 157800"/>
                      <a:gd name="connsiteX4" fmla="*/ 24036 w 246358"/>
                      <a:gd name="connsiteY4" fmla="*/ 135964 h 157800"/>
                      <a:gd name="connsiteX5" fmla="*/ 95473 w 246358"/>
                      <a:gd name="connsiteY5" fmla="*/ 156602 h 157800"/>
                      <a:gd name="connsiteX6" fmla="*/ 89123 w 246358"/>
                      <a:gd name="connsiteY6" fmla="*/ 94689 h 157800"/>
                      <a:gd name="connsiteX7" fmla="*/ 130398 w 246358"/>
                      <a:gd name="connsiteY7" fmla="*/ 70877 h 157800"/>
                      <a:gd name="connsiteX8" fmla="*/ 149448 w 246358"/>
                      <a:gd name="connsiteY8" fmla="*/ 37539 h 157800"/>
                      <a:gd name="connsiteX9" fmla="*/ 246286 w 246358"/>
                      <a:gd name="connsiteY9" fmla="*/ 2614 h 157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6358" h="157800">
                        <a:moveTo>
                          <a:pt x="246286" y="2614"/>
                        </a:moveTo>
                        <a:cubicBezTo>
                          <a:pt x="243376" y="-1619"/>
                          <a:pt x="167176" y="-2148"/>
                          <a:pt x="131986" y="12139"/>
                        </a:cubicBezTo>
                        <a:cubicBezTo>
                          <a:pt x="96796" y="26426"/>
                          <a:pt x="57108" y="66908"/>
                          <a:pt x="35148" y="88339"/>
                        </a:cubicBezTo>
                        <a:cubicBezTo>
                          <a:pt x="13188" y="109770"/>
                          <a:pt x="2075" y="132790"/>
                          <a:pt x="223" y="140727"/>
                        </a:cubicBezTo>
                        <a:cubicBezTo>
                          <a:pt x="-1629" y="148665"/>
                          <a:pt x="8161" y="133318"/>
                          <a:pt x="24036" y="135964"/>
                        </a:cubicBezTo>
                        <a:cubicBezTo>
                          <a:pt x="39911" y="138610"/>
                          <a:pt x="84625" y="163481"/>
                          <a:pt x="95473" y="156602"/>
                        </a:cubicBezTo>
                        <a:cubicBezTo>
                          <a:pt x="106321" y="149723"/>
                          <a:pt x="83302" y="108976"/>
                          <a:pt x="89123" y="94689"/>
                        </a:cubicBezTo>
                        <a:cubicBezTo>
                          <a:pt x="94944" y="80402"/>
                          <a:pt x="120344" y="80402"/>
                          <a:pt x="130398" y="70877"/>
                        </a:cubicBezTo>
                        <a:cubicBezTo>
                          <a:pt x="140452" y="61352"/>
                          <a:pt x="135160" y="47329"/>
                          <a:pt x="149448" y="37539"/>
                        </a:cubicBezTo>
                        <a:cubicBezTo>
                          <a:pt x="163735" y="27749"/>
                          <a:pt x="249196" y="6847"/>
                          <a:pt x="246286" y="26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0" name="フリーフォーム: 図形 269">
                    <a:extLst>
                      <a:ext uri="{FF2B5EF4-FFF2-40B4-BE49-F238E27FC236}">
                        <a16:creationId xmlns:a16="http://schemas.microsoft.com/office/drawing/2014/main" id="{D3454964-DAF5-41A8-885A-AD59B9A426AF}"/>
                      </a:ext>
                    </a:extLst>
                  </p:cNvPr>
                  <p:cNvSpPr/>
                  <p:nvPr/>
                </p:nvSpPr>
                <p:spPr>
                  <a:xfrm>
                    <a:off x="3759196" y="2873121"/>
                    <a:ext cx="165269" cy="125674"/>
                  </a:xfrm>
                  <a:custGeom>
                    <a:avLst/>
                    <a:gdLst>
                      <a:gd name="connsiteX0" fmla="*/ 165104 w 165269"/>
                      <a:gd name="connsiteY0" fmla="*/ 30417 h 125674"/>
                      <a:gd name="connsiteX1" fmla="*/ 76204 w 165269"/>
                      <a:gd name="connsiteY1" fmla="*/ 85979 h 125674"/>
                      <a:gd name="connsiteX2" fmla="*/ 41279 w 165269"/>
                      <a:gd name="connsiteY2" fmla="*/ 125667 h 125674"/>
                      <a:gd name="connsiteX3" fmla="*/ 65092 w 165269"/>
                      <a:gd name="connsiteY3" fmla="*/ 89154 h 125674"/>
                      <a:gd name="connsiteX4" fmla="*/ 44454 w 165269"/>
                      <a:gd name="connsiteY4" fmla="*/ 68517 h 125674"/>
                      <a:gd name="connsiteX5" fmla="*/ 25404 w 165269"/>
                      <a:gd name="connsiteY5" fmla="*/ 47879 h 125674"/>
                      <a:gd name="connsiteX6" fmla="*/ 4 w 165269"/>
                      <a:gd name="connsiteY6" fmla="*/ 254 h 125674"/>
                      <a:gd name="connsiteX7" fmla="*/ 23817 w 165269"/>
                      <a:gd name="connsiteY7" fmla="*/ 30417 h 125674"/>
                      <a:gd name="connsiteX8" fmla="*/ 77792 w 165269"/>
                      <a:gd name="connsiteY8" fmla="*/ 62167 h 125674"/>
                      <a:gd name="connsiteX9" fmla="*/ 98429 w 165269"/>
                      <a:gd name="connsiteY9" fmla="*/ 63754 h 125674"/>
                      <a:gd name="connsiteX10" fmla="*/ 165104 w 165269"/>
                      <a:gd name="connsiteY10" fmla="*/ 30417 h 125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5269" h="125674">
                        <a:moveTo>
                          <a:pt x="165104" y="30417"/>
                        </a:moveTo>
                        <a:cubicBezTo>
                          <a:pt x="161400" y="34121"/>
                          <a:pt x="96841" y="70104"/>
                          <a:pt x="76204" y="85979"/>
                        </a:cubicBezTo>
                        <a:cubicBezTo>
                          <a:pt x="55566" y="101854"/>
                          <a:pt x="43131" y="125138"/>
                          <a:pt x="41279" y="125667"/>
                        </a:cubicBezTo>
                        <a:cubicBezTo>
                          <a:pt x="39427" y="126196"/>
                          <a:pt x="64563" y="98679"/>
                          <a:pt x="65092" y="89154"/>
                        </a:cubicBezTo>
                        <a:cubicBezTo>
                          <a:pt x="65621" y="79629"/>
                          <a:pt x="51069" y="75396"/>
                          <a:pt x="44454" y="68517"/>
                        </a:cubicBezTo>
                        <a:cubicBezTo>
                          <a:pt x="37839" y="61638"/>
                          <a:pt x="32812" y="59256"/>
                          <a:pt x="25404" y="47879"/>
                        </a:cubicBezTo>
                        <a:cubicBezTo>
                          <a:pt x="17996" y="36502"/>
                          <a:pt x="269" y="3164"/>
                          <a:pt x="4" y="254"/>
                        </a:cubicBezTo>
                        <a:cubicBezTo>
                          <a:pt x="-261" y="-2656"/>
                          <a:pt x="10852" y="20098"/>
                          <a:pt x="23817" y="30417"/>
                        </a:cubicBezTo>
                        <a:cubicBezTo>
                          <a:pt x="36782" y="40736"/>
                          <a:pt x="65357" y="56611"/>
                          <a:pt x="77792" y="62167"/>
                        </a:cubicBezTo>
                        <a:cubicBezTo>
                          <a:pt x="90227" y="67723"/>
                          <a:pt x="87581" y="66400"/>
                          <a:pt x="98429" y="63754"/>
                        </a:cubicBezTo>
                        <a:cubicBezTo>
                          <a:pt x="109277" y="61108"/>
                          <a:pt x="168808" y="26713"/>
                          <a:pt x="165104" y="3041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1" name="フリーフォーム: 図形 270">
                    <a:extLst>
                      <a:ext uri="{FF2B5EF4-FFF2-40B4-BE49-F238E27FC236}">
                        <a16:creationId xmlns:a16="http://schemas.microsoft.com/office/drawing/2014/main" id="{FFB7B2C6-D6A1-458B-BCF7-8E5079BA5D6F}"/>
                      </a:ext>
                    </a:extLst>
                  </p:cNvPr>
                  <p:cNvSpPr/>
                  <p:nvPr/>
                </p:nvSpPr>
                <p:spPr>
                  <a:xfrm>
                    <a:off x="3776465" y="2848864"/>
                    <a:ext cx="152720" cy="168990"/>
                  </a:xfrm>
                  <a:custGeom>
                    <a:avLst/>
                    <a:gdLst>
                      <a:gd name="connsiteX0" fmla="*/ 198 w 152720"/>
                      <a:gd name="connsiteY0" fmla="*/ 168974 h 168990"/>
                      <a:gd name="connsiteX1" fmla="*/ 57348 w 152720"/>
                      <a:gd name="connsiteY1" fmla="*/ 67374 h 168990"/>
                      <a:gd name="connsiteX2" fmla="*/ 111323 w 152720"/>
                      <a:gd name="connsiteY2" fmla="*/ 18161 h 168990"/>
                      <a:gd name="connsiteX3" fmla="*/ 152598 w 152720"/>
                      <a:gd name="connsiteY3" fmla="*/ 699 h 168990"/>
                      <a:gd name="connsiteX4" fmla="*/ 122435 w 152720"/>
                      <a:gd name="connsiteY4" fmla="*/ 38799 h 168990"/>
                      <a:gd name="connsiteX5" fmla="*/ 77985 w 152720"/>
                      <a:gd name="connsiteY5" fmla="*/ 75311 h 168990"/>
                      <a:gd name="connsiteX6" fmla="*/ 198 w 152720"/>
                      <a:gd name="connsiteY6" fmla="*/ 168974 h 168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720" h="168990">
                        <a:moveTo>
                          <a:pt x="198" y="168974"/>
                        </a:moveTo>
                        <a:cubicBezTo>
                          <a:pt x="-3241" y="167651"/>
                          <a:pt x="38827" y="92510"/>
                          <a:pt x="57348" y="67374"/>
                        </a:cubicBezTo>
                        <a:cubicBezTo>
                          <a:pt x="75869" y="42238"/>
                          <a:pt x="95448" y="29273"/>
                          <a:pt x="111323" y="18161"/>
                        </a:cubicBezTo>
                        <a:cubicBezTo>
                          <a:pt x="127198" y="7048"/>
                          <a:pt x="150746" y="-2741"/>
                          <a:pt x="152598" y="699"/>
                        </a:cubicBezTo>
                        <a:cubicBezTo>
                          <a:pt x="154450" y="4139"/>
                          <a:pt x="134870" y="26364"/>
                          <a:pt x="122435" y="38799"/>
                        </a:cubicBezTo>
                        <a:cubicBezTo>
                          <a:pt x="110000" y="51234"/>
                          <a:pt x="95183" y="56790"/>
                          <a:pt x="77985" y="75311"/>
                        </a:cubicBezTo>
                        <a:cubicBezTo>
                          <a:pt x="60787" y="93832"/>
                          <a:pt x="3637" y="170297"/>
                          <a:pt x="198" y="16897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2" name="フリーフォーム: 図形 271">
                    <a:extLst>
                      <a:ext uri="{FF2B5EF4-FFF2-40B4-BE49-F238E27FC236}">
                        <a16:creationId xmlns:a16="http://schemas.microsoft.com/office/drawing/2014/main" id="{88D720C3-F957-4F4E-BA0E-F29F513086C4}"/>
                      </a:ext>
                    </a:extLst>
                  </p:cNvPr>
                  <p:cNvSpPr/>
                  <p:nvPr/>
                </p:nvSpPr>
                <p:spPr>
                  <a:xfrm>
                    <a:off x="3879830" y="2794884"/>
                    <a:ext cx="81074" cy="100546"/>
                  </a:xfrm>
                  <a:custGeom>
                    <a:avLst/>
                    <a:gdLst>
                      <a:gd name="connsiteX0" fmla="*/ 80983 w 81074"/>
                      <a:gd name="connsiteY0" fmla="*/ 99129 h 100546"/>
                      <a:gd name="connsiteX1" fmla="*/ 3195 w 81074"/>
                      <a:gd name="connsiteY1" fmla="*/ 704 h 100546"/>
                      <a:gd name="connsiteX2" fmla="*/ 19070 w 81074"/>
                      <a:gd name="connsiteY2" fmla="*/ 56266 h 100546"/>
                      <a:gd name="connsiteX3" fmla="*/ 80983 w 81074"/>
                      <a:gd name="connsiteY3" fmla="*/ 99129 h 100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074" h="100546">
                        <a:moveTo>
                          <a:pt x="80983" y="99129"/>
                        </a:moveTo>
                        <a:cubicBezTo>
                          <a:pt x="78337" y="89869"/>
                          <a:pt x="13514" y="7848"/>
                          <a:pt x="3195" y="704"/>
                        </a:cubicBezTo>
                        <a:cubicBezTo>
                          <a:pt x="-7124" y="-6440"/>
                          <a:pt x="10074" y="42772"/>
                          <a:pt x="19070" y="56266"/>
                        </a:cubicBezTo>
                        <a:cubicBezTo>
                          <a:pt x="28066" y="69760"/>
                          <a:pt x="83629" y="108389"/>
                          <a:pt x="80983" y="9912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3" name="フリーフォーム: 図形 272">
                    <a:extLst>
                      <a:ext uri="{FF2B5EF4-FFF2-40B4-BE49-F238E27FC236}">
                        <a16:creationId xmlns:a16="http://schemas.microsoft.com/office/drawing/2014/main" id="{CB51378E-1843-46F8-93B5-938E22D898C2}"/>
                      </a:ext>
                    </a:extLst>
                  </p:cNvPr>
                  <p:cNvSpPr/>
                  <p:nvPr/>
                </p:nvSpPr>
                <p:spPr>
                  <a:xfrm>
                    <a:off x="3831142" y="2831584"/>
                    <a:ext cx="75718" cy="84954"/>
                  </a:xfrm>
                  <a:custGeom>
                    <a:avLst/>
                    <a:gdLst>
                      <a:gd name="connsiteX0" fmla="*/ 75696 w 75718"/>
                      <a:gd name="connsiteY0" fmla="*/ 84654 h 84954"/>
                      <a:gd name="connsiteX1" fmla="*/ 4258 w 75718"/>
                      <a:gd name="connsiteY1" fmla="*/ 2104 h 84954"/>
                      <a:gd name="connsiteX2" fmla="*/ 12196 w 75718"/>
                      <a:gd name="connsiteY2" fmla="*/ 29091 h 84954"/>
                      <a:gd name="connsiteX3" fmla="*/ 75696 w 75718"/>
                      <a:gd name="connsiteY3" fmla="*/ 84654 h 84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5718" h="84954">
                        <a:moveTo>
                          <a:pt x="75696" y="84654"/>
                        </a:moveTo>
                        <a:cubicBezTo>
                          <a:pt x="74373" y="80156"/>
                          <a:pt x="14841" y="11364"/>
                          <a:pt x="4258" y="2104"/>
                        </a:cubicBezTo>
                        <a:cubicBezTo>
                          <a:pt x="-6325" y="-7156"/>
                          <a:pt x="5317" y="16391"/>
                          <a:pt x="12196" y="29091"/>
                        </a:cubicBezTo>
                        <a:cubicBezTo>
                          <a:pt x="19075" y="41791"/>
                          <a:pt x="77019" y="89152"/>
                          <a:pt x="75696" y="8465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4" name="フリーフォーム: 図形 273">
                    <a:extLst>
                      <a:ext uri="{FF2B5EF4-FFF2-40B4-BE49-F238E27FC236}">
                        <a16:creationId xmlns:a16="http://schemas.microsoft.com/office/drawing/2014/main" id="{B8213497-13B8-4245-9839-DF52577BAACD}"/>
                      </a:ext>
                    </a:extLst>
                  </p:cNvPr>
                  <p:cNvSpPr/>
                  <p:nvPr/>
                </p:nvSpPr>
                <p:spPr>
                  <a:xfrm>
                    <a:off x="4305045" y="3175723"/>
                    <a:ext cx="22482" cy="128067"/>
                  </a:xfrm>
                  <a:custGeom>
                    <a:avLst/>
                    <a:gdLst>
                      <a:gd name="connsiteX0" fmla="*/ 22480 w 22482"/>
                      <a:gd name="connsiteY0" fmla="*/ 865 h 128067"/>
                      <a:gd name="connsiteX1" fmla="*/ 1843 w 22482"/>
                      <a:gd name="connsiteY1" fmla="*/ 123102 h 128067"/>
                      <a:gd name="connsiteX2" fmla="*/ 3430 w 22482"/>
                      <a:gd name="connsiteY2" fmla="*/ 100877 h 128067"/>
                      <a:gd name="connsiteX3" fmla="*/ 255 w 22482"/>
                      <a:gd name="connsiteY3" fmla="*/ 69127 h 128067"/>
                      <a:gd name="connsiteX4" fmla="*/ 22480 w 22482"/>
                      <a:gd name="connsiteY4" fmla="*/ 865 h 12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482" h="128067">
                        <a:moveTo>
                          <a:pt x="22480" y="865"/>
                        </a:moveTo>
                        <a:cubicBezTo>
                          <a:pt x="22745" y="9861"/>
                          <a:pt x="5018" y="106433"/>
                          <a:pt x="1843" y="123102"/>
                        </a:cubicBezTo>
                        <a:cubicBezTo>
                          <a:pt x="-1332" y="139771"/>
                          <a:pt x="3695" y="109873"/>
                          <a:pt x="3430" y="100877"/>
                        </a:cubicBezTo>
                        <a:cubicBezTo>
                          <a:pt x="3165" y="91881"/>
                          <a:pt x="-1068" y="82621"/>
                          <a:pt x="255" y="69127"/>
                        </a:cubicBezTo>
                        <a:cubicBezTo>
                          <a:pt x="1578" y="55633"/>
                          <a:pt x="22215" y="-8131"/>
                          <a:pt x="22480" y="86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5" name="フリーフォーム: 図形 274">
                    <a:extLst>
                      <a:ext uri="{FF2B5EF4-FFF2-40B4-BE49-F238E27FC236}">
                        <a16:creationId xmlns:a16="http://schemas.microsoft.com/office/drawing/2014/main" id="{440A30B5-447F-4A93-96C6-5C76CAD5BAED}"/>
                      </a:ext>
                    </a:extLst>
                  </p:cNvPr>
                  <p:cNvSpPr/>
                  <p:nvPr/>
                </p:nvSpPr>
                <p:spPr>
                  <a:xfrm>
                    <a:off x="4344978" y="3207658"/>
                    <a:ext cx="79615" cy="99148"/>
                  </a:xfrm>
                  <a:custGeom>
                    <a:avLst/>
                    <a:gdLst>
                      <a:gd name="connsiteX0" fmla="*/ 10 w 79615"/>
                      <a:gd name="connsiteY0" fmla="*/ 680 h 99148"/>
                      <a:gd name="connsiteX1" fmla="*/ 55572 w 79615"/>
                      <a:gd name="connsiteY1" fmla="*/ 64180 h 99148"/>
                      <a:gd name="connsiteX2" fmla="*/ 79385 w 79615"/>
                      <a:gd name="connsiteY2" fmla="*/ 99105 h 99148"/>
                      <a:gd name="connsiteX3" fmla="*/ 66685 w 79615"/>
                      <a:gd name="connsiteY3" fmla="*/ 70530 h 99148"/>
                      <a:gd name="connsiteX4" fmla="*/ 50810 w 79615"/>
                      <a:gd name="connsiteY4" fmla="*/ 32430 h 99148"/>
                      <a:gd name="connsiteX5" fmla="*/ 10 w 79615"/>
                      <a:gd name="connsiteY5" fmla="*/ 680 h 99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5" h="99148">
                        <a:moveTo>
                          <a:pt x="10" y="680"/>
                        </a:moveTo>
                        <a:cubicBezTo>
                          <a:pt x="804" y="5972"/>
                          <a:pt x="42343" y="47776"/>
                          <a:pt x="55572" y="64180"/>
                        </a:cubicBezTo>
                        <a:cubicBezTo>
                          <a:pt x="68801" y="80584"/>
                          <a:pt x="77533" y="98047"/>
                          <a:pt x="79385" y="99105"/>
                        </a:cubicBezTo>
                        <a:cubicBezTo>
                          <a:pt x="81237" y="100163"/>
                          <a:pt x="71447" y="81642"/>
                          <a:pt x="66685" y="70530"/>
                        </a:cubicBezTo>
                        <a:cubicBezTo>
                          <a:pt x="61923" y="59418"/>
                          <a:pt x="57160" y="42484"/>
                          <a:pt x="50810" y="32430"/>
                        </a:cubicBezTo>
                        <a:cubicBezTo>
                          <a:pt x="44460" y="22376"/>
                          <a:pt x="-784" y="-4612"/>
                          <a:pt x="10" y="68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6" name="フリーフォーム: 図形 275">
                    <a:extLst>
                      <a:ext uri="{FF2B5EF4-FFF2-40B4-BE49-F238E27FC236}">
                        <a16:creationId xmlns:a16="http://schemas.microsoft.com/office/drawing/2014/main" id="{31A29F8D-9660-4608-A8FF-AECB669B23CC}"/>
                      </a:ext>
                    </a:extLst>
                  </p:cNvPr>
                  <p:cNvSpPr/>
                  <p:nvPr/>
                </p:nvSpPr>
                <p:spPr>
                  <a:xfrm>
                    <a:off x="4436805" y="3144734"/>
                    <a:ext cx="65417" cy="106556"/>
                  </a:xfrm>
                  <a:custGeom>
                    <a:avLst/>
                    <a:gdLst>
                      <a:gd name="connsiteX0" fmla="*/ 65345 w 65417"/>
                      <a:gd name="connsiteY0" fmla="*/ 104 h 106556"/>
                      <a:gd name="connsiteX1" fmla="*/ 14545 w 65417"/>
                      <a:gd name="connsiteY1" fmla="*/ 46141 h 106556"/>
                      <a:gd name="connsiteX2" fmla="*/ 16133 w 65417"/>
                      <a:gd name="connsiteY2" fmla="*/ 106466 h 106556"/>
                      <a:gd name="connsiteX3" fmla="*/ 1845 w 65417"/>
                      <a:gd name="connsiteY3" fmla="*/ 58841 h 106556"/>
                      <a:gd name="connsiteX4" fmla="*/ 65345 w 65417"/>
                      <a:gd name="connsiteY4" fmla="*/ 104 h 106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17" h="106556">
                        <a:moveTo>
                          <a:pt x="65345" y="104"/>
                        </a:moveTo>
                        <a:cubicBezTo>
                          <a:pt x="67462" y="-2013"/>
                          <a:pt x="22747" y="28414"/>
                          <a:pt x="14545" y="46141"/>
                        </a:cubicBezTo>
                        <a:cubicBezTo>
                          <a:pt x="6343" y="63868"/>
                          <a:pt x="18250" y="104349"/>
                          <a:pt x="16133" y="106466"/>
                        </a:cubicBezTo>
                        <a:cubicBezTo>
                          <a:pt x="14016" y="108583"/>
                          <a:pt x="-6092" y="73128"/>
                          <a:pt x="1845" y="58841"/>
                        </a:cubicBezTo>
                        <a:cubicBezTo>
                          <a:pt x="9782" y="44554"/>
                          <a:pt x="63228" y="2221"/>
                          <a:pt x="65345" y="10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7" name="フリーフォーム: 図形 276">
                    <a:extLst>
                      <a:ext uri="{FF2B5EF4-FFF2-40B4-BE49-F238E27FC236}">
                        <a16:creationId xmlns:a16="http://schemas.microsoft.com/office/drawing/2014/main" id="{2691E5B3-B90C-464A-BCA2-69D67DA1A0E9}"/>
                      </a:ext>
                    </a:extLst>
                  </p:cNvPr>
                  <p:cNvSpPr/>
                  <p:nvPr/>
                </p:nvSpPr>
                <p:spPr>
                  <a:xfrm>
                    <a:off x="4346463" y="3171494"/>
                    <a:ext cx="74864" cy="63887"/>
                  </a:xfrm>
                  <a:custGeom>
                    <a:avLst/>
                    <a:gdLst>
                      <a:gd name="connsiteX0" fmla="*/ 112 w 74864"/>
                      <a:gd name="connsiteY0" fmla="*/ 331 h 63887"/>
                      <a:gd name="connsiteX1" fmla="*/ 63612 w 74864"/>
                      <a:gd name="connsiteY1" fmla="*/ 46369 h 63887"/>
                      <a:gd name="connsiteX2" fmla="*/ 74725 w 74864"/>
                      <a:gd name="connsiteY2" fmla="*/ 63831 h 63887"/>
                      <a:gd name="connsiteX3" fmla="*/ 62025 w 74864"/>
                      <a:gd name="connsiteY3" fmla="*/ 41606 h 63887"/>
                      <a:gd name="connsiteX4" fmla="*/ 47737 w 74864"/>
                      <a:gd name="connsiteY4" fmla="*/ 25731 h 63887"/>
                      <a:gd name="connsiteX5" fmla="*/ 112 w 74864"/>
                      <a:gd name="connsiteY5" fmla="*/ 331 h 6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864" h="63887">
                        <a:moveTo>
                          <a:pt x="112" y="331"/>
                        </a:moveTo>
                        <a:cubicBezTo>
                          <a:pt x="2758" y="3771"/>
                          <a:pt x="51177" y="35786"/>
                          <a:pt x="63612" y="46369"/>
                        </a:cubicBezTo>
                        <a:cubicBezTo>
                          <a:pt x="76047" y="56952"/>
                          <a:pt x="74990" y="64625"/>
                          <a:pt x="74725" y="63831"/>
                        </a:cubicBezTo>
                        <a:cubicBezTo>
                          <a:pt x="74461" y="63037"/>
                          <a:pt x="66523" y="47956"/>
                          <a:pt x="62025" y="41606"/>
                        </a:cubicBezTo>
                        <a:cubicBezTo>
                          <a:pt x="57527" y="35256"/>
                          <a:pt x="53293" y="30229"/>
                          <a:pt x="47737" y="25731"/>
                        </a:cubicBezTo>
                        <a:cubicBezTo>
                          <a:pt x="42181" y="21233"/>
                          <a:pt x="-2534" y="-3109"/>
                          <a:pt x="112" y="3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8" name="フリーフォーム: 図形 277">
                    <a:extLst>
                      <a:ext uri="{FF2B5EF4-FFF2-40B4-BE49-F238E27FC236}">
                        <a16:creationId xmlns:a16="http://schemas.microsoft.com/office/drawing/2014/main" id="{D2465418-39E1-42C0-9B06-82A45DAA8950}"/>
                      </a:ext>
                    </a:extLst>
                  </p:cNvPr>
                  <p:cNvSpPr/>
                  <p:nvPr/>
                </p:nvSpPr>
                <p:spPr>
                  <a:xfrm>
                    <a:off x="4454589" y="2969421"/>
                    <a:ext cx="44095" cy="166877"/>
                  </a:xfrm>
                  <a:custGeom>
                    <a:avLst/>
                    <a:gdLst>
                      <a:gd name="connsiteX0" fmla="*/ 1524 w 44095"/>
                      <a:gd name="connsiteY0" fmla="*/ 792 h 166877"/>
                      <a:gd name="connsiteX1" fmla="*/ 42799 w 44095"/>
                      <a:gd name="connsiteY1" fmla="*/ 157954 h 166877"/>
                      <a:gd name="connsiteX2" fmla="*/ 31686 w 44095"/>
                      <a:gd name="connsiteY2" fmla="*/ 142079 h 166877"/>
                      <a:gd name="connsiteX3" fmla="*/ 11049 w 44095"/>
                      <a:gd name="connsiteY3" fmla="*/ 97629 h 166877"/>
                      <a:gd name="connsiteX4" fmla="*/ 1524 w 44095"/>
                      <a:gd name="connsiteY4" fmla="*/ 792 h 166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095" h="166877">
                        <a:moveTo>
                          <a:pt x="1524" y="792"/>
                        </a:moveTo>
                        <a:cubicBezTo>
                          <a:pt x="6816" y="10846"/>
                          <a:pt x="37772" y="134406"/>
                          <a:pt x="42799" y="157954"/>
                        </a:cubicBezTo>
                        <a:cubicBezTo>
                          <a:pt x="47826" y="181502"/>
                          <a:pt x="36978" y="152133"/>
                          <a:pt x="31686" y="142079"/>
                        </a:cubicBezTo>
                        <a:cubicBezTo>
                          <a:pt x="26394" y="132025"/>
                          <a:pt x="16076" y="115885"/>
                          <a:pt x="11049" y="97629"/>
                        </a:cubicBezTo>
                        <a:cubicBezTo>
                          <a:pt x="6022" y="79373"/>
                          <a:pt x="-3768" y="-9262"/>
                          <a:pt x="1524" y="7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9" name="フリーフォーム: 図形 278">
                    <a:extLst>
                      <a:ext uri="{FF2B5EF4-FFF2-40B4-BE49-F238E27FC236}">
                        <a16:creationId xmlns:a16="http://schemas.microsoft.com/office/drawing/2014/main" id="{DC089977-E346-406F-9E44-AA23CFC314CF}"/>
                      </a:ext>
                    </a:extLst>
                  </p:cNvPr>
                  <p:cNvSpPr/>
                  <p:nvPr/>
                </p:nvSpPr>
                <p:spPr>
                  <a:xfrm>
                    <a:off x="3564361" y="2350566"/>
                    <a:ext cx="155999" cy="248685"/>
                  </a:xfrm>
                  <a:custGeom>
                    <a:avLst/>
                    <a:gdLst>
                      <a:gd name="connsiteX0" fmla="*/ 155152 w 155999"/>
                      <a:gd name="connsiteY0" fmla="*/ 522 h 248685"/>
                      <a:gd name="connsiteX1" fmla="*/ 48789 w 155999"/>
                      <a:gd name="connsiteY1" fmla="*/ 144984 h 248685"/>
                      <a:gd name="connsiteX2" fmla="*/ 1164 w 155999"/>
                      <a:gd name="connsiteY2" fmla="*/ 248172 h 248685"/>
                      <a:gd name="connsiteX3" fmla="*/ 93239 w 155999"/>
                      <a:gd name="connsiteY3" fmla="*/ 102122 h 248685"/>
                      <a:gd name="connsiteX4" fmla="*/ 155152 w 155999"/>
                      <a:gd name="connsiteY4" fmla="*/ 522 h 248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999" h="248685">
                        <a:moveTo>
                          <a:pt x="155152" y="522"/>
                        </a:moveTo>
                        <a:cubicBezTo>
                          <a:pt x="147744" y="7666"/>
                          <a:pt x="74454" y="103709"/>
                          <a:pt x="48789" y="144984"/>
                        </a:cubicBezTo>
                        <a:cubicBezTo>
                          <a:pt x="23124" y="186259"/>
                          <a:pt x="-6244" y="255316"/>
                          <a:pt x="1164" y="248172"/>
                        </a:cubicBezTo>
                        <a:cubicBezTo>
                          <a:pt x="8572" y="241028"/>
                          <a:pt x="66781" y="143132"/>
                          <a:pt x="93239" y="102122"/>
                        </a:cubicBezTo>
                        <a:cubicBezTo>
                          <a:pt x="119697" y="61112"/>
                          <a:pt x="162560" y="-6622"/>
                          <a:pt x="155152" y="52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0" name="フリーフォーム: 図形 279">
                    <a:extLst>
                      <a:ext uri="{FF2B5EF4-FFF2-40B4-BE49-F238E27FC236}">
                        <a16:creationId xmlns:a16="http://schemas.microsoft.com/office/drawing/2014/main" id="{2F3E87DF-8C52-4D22-ABE5-E9AC652BD1AC}"/>
                      </a:ext>
                    </a:extLst>
                  </p:cNvPr>
                  <p:cNvSpPr/>
                  <p:nvPr/>
                </p:nvSpPr>
                <p:spPr>
                  <a:xfrm>
                    <a:off x="3545332" y="2603575"/>
                    <a:ext cx="126843" cy="631948"/>
                  </a:xfrm>
                  <a:custGeom>
                    <a:avLst/>
                    <a:gdLst>
                      <a:gd name="connsiteX0" fmla="*/ 126556 w 126843"/>
                      <a:gd name="connsiteY0" fmla="*/ 1513 h 631948"/>
                      <a:gd name="connsiteX1" fmla="*/ 37656 w 126843"/>
                      <a:gd name="connsiteY1" fmla="*/ 144388 h 631948"/>
                      <a:gd name="connsiteX2" fmla="*/ 18606 w 126843"/>
                      <a:gd name="connsiteY2" fmla="*/ 465063 h 631948"/>
                      <a:gd name="connsiteX3" fmla="*/ 23368 w 126843"/>
                      <a:gd name="connsiteY3" fmla="*/ 623813 h 631948"/>
                      <a:gd name="connsiteX4" fmla="*/ 23368 w 126843"/>
                      <a:gd name="connsiteY4" fmla="*/ 568250 h 631948"/>
                      <a:gd name="connsiteX5" fmla="*/ 4318 w 126843"/>
                      <a:gd name="connsiteY5" fmla="*/ 225350 h 631948"/>
                      <a:gd name="connsiteX6" fmla="*/ 126556 w 126843"/>
                      <a:gd name="connsiteY6" fmla="*/ 1513 h 631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6843" h="631948">
                        <a:moveTo>
                          <a:pt x="126556" y="1513"/>
                        </a:moveTo>
                        <a:cubicBezTo>
                          <a:pt x="132112" y="-11981"/>
                          <a:pt x="55648" y="67130"/>
                          <a:pt x="37656" y="144388"/>
                        </a:cubicBezTo>
                        <a:cubicBezTo>
                          <a:pt x="19664" y="221646"/>
                          <a:pt x="20987" y="385159"/>
                          <a:pt x="18606" y="465063"/>
                        </a:cubicBezTo>
                        <a:cubicBezTo>
                          <a:pt x="16225" y="544967"/>
                          <a:pt x="22574" y="606615"/>
                          <a:pt x="23368" y="623813"/>
                        </a:cubicBezTo>
                        <a:cubicBezTo>
                          <a:pt x="24162" y="641011"/>
                          <a:pt x="26543" y="634661"/>
                          <a:pt x="23368" y="568250"/>
                        </a:cubicBezTo>
                        <a:cubicBezTo>
                          <a:pt x="20193" y="501839"/>
                          <a:pt x="-11292" y="318748"/>
                          <a:pt x="4318" y="225350"/>
                        </a:cubicBezTo>
                        <a:cubicBezTo>
                          <a:pt x="19928" y="131952"/>
                          <a:pt x="121000" y="15007"/>
                          <a:pt x="126556" y="151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1" name="フリーフォーム: 図形 280">
                    <a:extLst>
                      <a:ext uri="{FF2B5EF4-FFF2-40B4-BE49-F238E27FC236}">
                        <a16:creationId xmlns:a16="http://schemas.microsoft.com/office/drawing/2014/main" id="{BF97095D-56BA-4813-879C-C66A83CB28FD}"/>
                      </a:ext>
                    </a:extLst>
                  </p:cNvPr>
                  <p:cNvSpPr/>
                  <p:nvPr/>
                </p:nvSpPr>
                <p:spPr>
                  <a:xfrm>
                    <a:off x="3528879" y="2542083"/>
                    <a:ext cx="262643" cy="612456"/>
                  </a:xfrm>
                  <a:custGeom>
                    <a:avLst/>
                    <a:gdLst>
                      <a:gd name="connsiteX0" fmla="*/ 259954 w 262643"/>
                      <a:gd name="connsiteY0" fmla="*/ 34 h 612456"/>
                      <a:gd name="connsiteX1" fmla="*/ 154121 w 262643"/>
                      <a:gd name="connsiteY1" fmla="*/ 139734 h 612456"/>
                      <a:gd name="connsiteX2" fmla="*/ 137188 w 262643"/>
                      <a:gd name="connsiteY2" fmla="*/ 215934 h 612456"/>
                      <a:gd name="connsiteX3" fmla="*/ 132954 w 262643"/>
                      <a:gd name="connsiteY3" fmla="*/ 247684 h 612456"/>
                      <a:gd name="connsiteX4" fmla="*/ 128721 w 262643"/>
                      <a:gd name="connsiteY4" fmla="*/ 311184 h 612456"/>
                      <a:gd name="connsiteX5" fmla="*/ 54638 w 262643"/>
                      <a:gd name="connsiteY5" fmla="*/ 586350 h 612456"/>
                      <a:gd name="connsiteX6" fmla="*/ 56754 w 262643"/>
                      <a:gd name="connsiteY6" fmla="*/ 554600 h 612456"/>
                      <a:gd name="connsiteX7" fmla="*/ 3838 w 262643"/>
                      <a:gd name="connsiteY7" fmla="*/ 175717 h 612456"/>
                      <a:gd name="connsiteX8" fmla="*/ 29238 w 262643"/>
                      <a:gd name="connsiteY8" fmla="*/ 127034 h 612456"/>
                      <a:gd name="connsiteX9" fmla="*/ 259954 w 262643"/>
                      <a:gd name="connsiteY9" fmla="*/ 34 h 612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62643" h="612456">
                        <a:moveTo>
                          <a:pt x="259954" y="34"/>
                        </a:moveTo>
                        <a:cubicBezTo>
                          <a:pt x="280768" y="2151"/>
                          <a:pt x="174582" y="103751"/>
                          <a:pt x="154121" y="139734"/>
                        </a:cubicBezTo>
                        <a:cubicBezTo>
                          <a:pt x="133660" y="175717"/>
                          <a:pt x="140716" y="197942"/>
                          <a:pt x="137188" y="215934"/>
                        </a:cubicBezTo>
                        <a:cubicBezTo>
                          <a:pt x="133660" y="233926"/>
                          <a:pt x="134365" y="231809"/>
                          <a:pt x="132954" y="247684"/>
                        </a:cubicBezTo>
                        <a:cubicBezTo>
                          <a:pt x="131543" y="263559"/>
                          <a:pt x="141774" y="254740"/>
                          <a:pt x="128721" y="311184"/>
                        </a:cubicBezTo>
                        <a:cubicBezTo>
                          <a:pt x="115668" y="367628"/>
                          <a:pt x="66632" y="545781"/>
                          <a:pt x="54638" y="586350"/>
                        </a:cubicBezTo>
                        <a:cubicBezTo>
                          <a:pt x="42644" y="626919"/>
                          <a:pt x="65221" y="623039"/>
                          <a:pt x="56754" y="554600"/>
                        </a:cubicBezTo>
                        <a:cubicBezTo>
                          <a:pt x="48287" y="486161"/>
                          <a:pt x="8424" y="246978"/>
                          <a:pt x="3838" y="175717"/>
                        </a:cubicBezTo>
                        <a:cubicBezTo>
                          <a:pt x="-748" y="104456"/>
                          <a:pt x="-8156" y="159489"/>
                          <a:pt x="29238" y="127034"/>
                        </a:cubicBezTo>
                        <a:cubicBezTo>
                          <a:pt x="66632" y="94579"/>
                          <a:pt x="239140" y="-2083"/>
                          <a:pt x="259954" y="3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2" name="フリーフォーム: 図形 281">
                    <a:extLst>
                      <a:ext uri="{FF2B5EF4-FFF2-40B4-BE49-F238E27FC236}">
                        <a16:creationId xmlns:a16="http://schemas.microsoft.com/office/drawing/2014/main" id="{07E96058-49CE-499F-A8E7-1EF9270EC627}"/>
                      </a:ext>
                    </a:extLst>
                  </p:cNvPr>
                  <p:cNvSpPr/>
                  <p:nvPr/>
                </p:nvSpPr>
                <p:spPr>
                  <a:xfrm>
                    <a:off x="4909366" y="2138426"/>
                    <a:ext cx="302243" cy="499443"/>
                  </a:xfrm>
                  <a:custGeom>
                    <a:avLst/>
                    <a:gdLst>
                      <a:gd name="connsiteX0" fmla="*/ 1301 w 302243"/>
                      <a:gd name="connsiteY0" fmla="*/ 5757 h 499443"/>
                      <a:gd name="connsiteX1" fmla="*/ 164284 w 302243"/>
                      <a:gd name="connsiteY1" fmla="*/ 103124 h 499443"/>
                      <a:gd name="connsiteX2" fmla="*/ 272234 w 302243"/>
                      <a:gd name="connsiteY2" fmla="*/ 384641 h 499443"/>
                      <a:gd name="connsiteX3" fmla="*/ 301867 w 302243"/>
                      <a:gd name="connsiteY3" fmla="*/ 498941 h 499443"/>
                      <a:gd name="connsiteX4" fmla="*/ 287051 w 302243"/>
                      <a:gd name="connsiteY4" fmla="*/ 346541 h 499443"/>
                      <a:gd name="connsiteX5" fmla="*/ 259534 w 302243"/>
                      <a:gd name="connsiteY5" fmla="*/ 251291 h 499443"/>
                      <a:gd name="connsiteX6" fmla="*/ 1301 w 302243"/>
                      <a:gd name="connsiteY6" fmla="*/ 5757 h 499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2243" h="499443">
                        <a:moveTo>
                          <a:pt x="1301" y="5757"/>
                        </a:moveTo>
                        <a:cubicBezTo>
                          <a:pt x="-14574" y="-18937"/>
                          <a:pt x="119129" y="39977"/>
                          <a:pt x="164284" y="103124"/>
                        </a:cubicBezTo>
                        <a:cubicBezTo>
                          <a:pt x="209440" y="166271"/>
                          <a:pt x="249304" y="318672"/>
                          <a:pt x="272234" y="384641"/>
                        </a:cubicBezTo>
                        <a:cubicBezTo>
                          <a:pt x="295164" y="450610"/>
                          <a:pt x="299398" y="505291"/>
                          <a:pt x="301867" y="498941"/>
                        </a:cubicBezTo>
                        <a:cubicBezTo>
                          <a:pt x="304336" y="492591"/>
                          <a:pt x="294107" y="387816"/>
                          <a:pt x="287051" y="346541"/>
                        </a:cubicBezTo>
                        <a:cubicBezTo>
                          <a:pt x="279996" y="305266"/>
                          <a:pt x="301515" y="307735"/>
                          <a:pt x="259534" y="251291"/>
                        </a:cubicBezTo>
                        <a:cubicBezTo>
                          <a:pt x="217553" y="194847"/>
                          <a:pt x="17176" y="30451"/>
                          <a:pt x="1301" y="57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3" name="フリーフォーム: 図形 282">
                    <a:extLst>
                      <a:ext uri="{FF2B5EF4-FFF2-40B4-BE49-F238E27FC236}">
                        <a16:creationId xmlns:a16="http://schemas.microsoft.com/office/drawing/2014/main" id="{B0F6C306-FE51-4CA8-9861-9419F0E0CE97}"/>
                      </a:ext>
                    </a:extLst>
                  </p:cNvPr>
                  <p:cNvSpPr/>
                  <p:nvPr/>
                </p:nvSpPr>
                <p:spPr>
                  <a:xfrm>
                    <a:off x="4964113" y="2270125"/>
                    <a:ext cx="448417" cy="346235"/>
                  </a:xfrm>
                  <a:custGeom>
                    <a:avLst/>
                    <a:gdLst>
                      <a:gd name="connsiteX0" fmla="*/ 0 w 448417"/>
                      <a:gd name="connsiteY0" fmla="*/ 0 h 346235"/>
                      <a:gd name="connsiteX1" fmla="*/ 212725 w 448417"/>
                      <a:gd name="connsiteY1" fmla="*/ 122238 h 346235"/>
                      <a:gd name="connsiteX2" fmla="*/ 447675 w 448417"/>
                      <a:gd name="connsiteY2" fmla="*/ 346075 h 346235"/>
                      <a:gd name="connsiteX3" fmla="*/ 288925 w 448417"/>
                      <a:gd name="connsiteY3" fmla="*/ 158750 h 346235"/>
                      <a:gd name="connsiteX4" fmla="*/ 344487 w 448417"/>
                      <a:gd name="connsiteY4" fmla="*/ 195263 h 346235"/>
                      <a:gd name="connsiteX5" fmla="*/ 214312 w 448417"/>
                      <a:gd name="connsiteY5" fmla="*/ 80963 h 346235"/>
                      <a:gd name="connsiteX6" fmla="*/ 306387 w 448417"/>
                      <a:gd name="connsiteY6" fmla="*/ 114300 h 346235"/>
                      <a:gd name="connsiteX7" fmla="*/ 0 w 448417"/>
                      <a:gd name="connsiteY7" fmla="*/ 0 h 346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48417" h="346235">
                        <a:moveTo>
                          <a:pt x="0" y="0"/>
                        </a:moveTo>
                        <a:cubicBezTo>
                          <a:pt x="69056" y="32279"/>
                          <a:pt x="138113" y="64559"/>
                          <a:pt x="212725" y="122238"/>
                        </a:cubicBezTo>
                        <a:cubicBezTo>
                          <a:pt x="287338" y="179917"/>
                          <a:pt x="434975" y="339990"/>
                          <a:pt x="447675" y="346075"/>
                        </a:cubicBezTo>
                        <a:cubicBezTo>
                          <a:pt x="460375" y="352160"/>
                          <a:pt x="306123" y="183885"/>
                          <a:pt x="288925" y="158750"/>
                        </a:cubicBezTo>
                        <a:cubicBezTo>
                          <a:pt x="271727" y="133615"/>
                          <a:pt x="356922" y="208227"/>
                          <a:pt x="344487" y="195263"/>
                        </a:cubicBezTo>
                        <a:cubicBezTo>
                          <a:pt x="332052" y="182299"/>
                          <a:pt x="220662" y="94457"/>
                          <a:pt x="214312" y="80963"/>
                        </a:cubicBezTo>
                        <a:cubicBezTo>
                          <a:pt x="207962" y="67469"/>
                          <a:pt x="306387" y="114300"/>
                          <a:pt x="306387" y="1143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4" name="フリーフォーム: 図形 283">
                    <a:extLst>
                      <a:ext uri="{FF2B5EF4-FFF2-40B4-BE49-F238E27FC236}">
                        <a16:creationId xmlns:a16="http://schemas.microsoft.com/office/drawing/2014/main" id="{C4055F27-E793-4D47-BF02-D5182A8DF092}"/>
                      </a:ext>
                    </a:extLst>
                  </p:cNvPr>
                  <p:cNvSpPr/>
                  <p:nvPr/>
                </p:nvSpPr>
                <p:spPr>
                  <a:xfrm>
                    <a:off x="5037091" y="2392082"/>
                    <a:ext cx="358824" cy="301033"/>
                  </a:xfrm>
                  <a:custGeom>
                    <a:avLst/>
                    <a:gdLst>
                      <a:gd name="connsiteX0" fmla="*/ 47 w 358824"/>
                      <a:gd name="connsiteY0" fmla="*/ 281 h 301033"/>
                      <a:gd name="connsiteX1" fmla="*/ 296909 w 358824"/>
                      <a:gd name="connsiteY1" fmla="*/ 187606 h 301033"/>
                      <a:gd name="connsiteX2" fmla="*/ 185784 w 358824"/>
                      <a:gd name="connsiteY2" fmla="*/ 133631 h 301033"/>
                      <a:gd name="connsiteX3" fmla="*/ 358822 w 358824"/>
                      <a:gd name="connsiteY3" fmla="*/ 300318 h 301033"/>
                      <a:gd name="connsiteX4" fmla="*/ 181022 w 358824"/>
                      <a:gd name="connsiteY4" fmla="*/ 195543 h 301033"/>
                      <a:gd name="connsiteX5" fmla="*/ 273097 w 358824"/>
                      <a:gd name="connsiteY5" fmla="*/ 236818 h 301033"/>
                      <a:gd name="connsiteX6" fmla="*/ 47 w 358824"/>
                      <a:gd name="connsiteY6" fmla="*/ 281 h 3010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8824" h="301033">
                        <a:moveTo>
                          <a:pt x="47" y="281"/>
                        </a:moveTo>
                        <a:cubicBezTo>
                          <a:pt x="4016" y="-7921"/>
                          <a:pt x="265953" y="165381"/>
                          <a:pt x="296909" y="187606"/>
                        </a:cubicBezTo>
                        <a:cubicBezTo>
                          <a:pt x="327865" y="209831"/>
                          <a:pt x="175465" y="114846"/>
                          <a:pt x="185784" y="133631"/>
                        </a:cubicBezTo>
                        <a:cubicBezTo>
                          <a:pt x="196103" y="152416"/>
                          <a:pt x="359616" y="289999"/>
                          <a:pt x="358822" y="300318"/>
                        </a:cubicBezTo>
                        <a:cubicBezTo>
                          <a:pt x="358028" y="310637"/>
                          <a:pt x="195310" y="206126"/>
                          <a:pt x="181022" y="195543"/>
                        </a:cubicBezTo>
                        <a:cubicBezTo>
                          <a:pt x="166735" y="184960"/>
                          <a:pt x="301672" y="268832"/>
                          <a:pt x="273097" y="236818"/>
                        </a:cubicBezTo>
                        <a:cubicBezTo>
                          <a:pt x="244522" y="204804"/>
                          <a:pt x="-3922" y="8483"/>
                          <a:pt x="47" y="28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5" name="フリーフォーム: 図形 284">
                    <a:extLst>
                      <a:ext uri="{FF2B5EF4-FFF2-40B4-BE49-F238E27FC236}">
                        <a16:creationId xmlns:a16="http://schemas.microsoft.com/office/drawing/2014/main" id="{F5F91374-93B0-4E7A-A820-6334074BA99B}"/>
                      </a:ext>
                    </a:extLst>
                  </p:cNvPr>
                  <p:cNvSpPr/>
                  <p:nvPr/>
                </p:nvSpPr>
                <p:spPr>
                  <a:xfrm>
                    <a:off x="4805056" y="2076040"/>
                    <a:ext cx="595624" cy="192521"/>
                  </a:xfrm>
                  <a:custGeom>
                    <a:avLst/>
                    <a:gdLst>
                      <a:gd name="connsiteX0" fmla="*/ 3482 w 595624"/>
                      <a:gd name="connsiteY0" fmla="*/ 410 h 192521"/>
                      <a:gd name="connsiteX1" fmla="*/ 352732 w 595624"/>
                      <a:gd name="connsiteY1" fmla="*/ 54385 h 192521"/>
                      <a:gd name="connsiteX2" fmla="*/ 398769 w 595624"/>
                      <a:gd name="connsiteY2" fmla="*/ 75023 h 192521"/>
                      <a:gd name="connsiteX3" fmla="*/ 557519 w 595624"/>
                      <a:gd name="connsiteY3" fmla="*/ 149635 h 192521"/>
                      <a:gd name="connsiteX4" fmla="*/ 344794 w 595624"/>
                      <a:gd name="connsiteY4" fmla="*/ 82960 h 192521"/>
                      <a:gd name="connsiteX5" fmla="*/ 595619 w 595624"/>
                      <a:gd name="connsiteY5" fmla="*/ 192498 h 192521"/>
                      <a:gd name="connsiteX6" fmla="*/ 336857 w 595624"/>
                      <a:gd name="connsiteY6" fmla="*/ 92485 h 192521"/>
                      <a:gd name="connsiteX7" fmla="*/ 249544 w 595624"/>
                      <a:gd name="connsiteY7" fmla="*/ 57560 h 192521"/>
                      <a:gd name="connsiteX8" fmla="*/ 178107 w 595624"/>
                      <a:gd name="connsiteY8" fmla="*/ 30573 h 192521"/>
                      <a:gd name="connsiteX9" fmla="*/ 3482 w 595624"/>
                      <a:gd name="connsiteY9" fmla="*/ 410 h 192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95624" h="192521">
                        <a:moveTo>
                          <a:pt x="3482" y="410"/>
                        </a:moveTo>
                        <a:cubicBezTo>
                          <a:pt x="32586" y="4379"/>
                          <a:pt x="286851" y="41950"/>
                          <a:pt x="352732" y="54385"/>
                        </a:cubicBezTo>
                        <a:cubicBezTo>
                          <a:pt x="418613" y="66820"/>
                          <a:pt x="398769" y="75023"/>
                          <a:pt x="398769" y="75023"/>
                        </a:cubicBezTo>
                        <a:cubicBezTo>
                          <a:pt x="432900" y="90898"/>
                          <a:pt x="566515" y="148312"/>
                          <a:pt x="557519" y="149635"/>
                        </a:cubicBezTo>
                        <a:cubicBezTo>
                          <a:pt x="548523" y="150958"/>
                          <a:pt x="338444" y="75816"/>
                          <a:pt x="344794" y="82960"/>
                        </a:cubicBezTo>
                        <a:cubicBezTo>
                          <a:pt x="351144" y="90104"/>
                          <a:pt x="596942" y="190911"/>
                          <a:pt x="595619" y="192498"/>
                        </a:cubicBezTo>
                        <a:cubicBezTo>
                          <a:pt x="594296" y="194085"/>
                          <a:pt x="394536" y="114975"/>
                          <a:pt x="336857" y="92485"/>
                        </a:cubicBezTo>
                        <a:cubicBezTo>
                          <a:pt x="279178" y="69995"/>
                          <a:pt x="249544" y="57560"/>
                          <a:pt x="249544" y="57560"/>
                        </a:cubicBezTo>
                        <a:cubicBezTo>
                          <a:pt x="223086" y="47241"/>
                          <a:pt x="220176" y="38775"/>
                          <a:pt x="178107" y="30573"/>
                        </a:cubicBezTo>
                        <a:cubicBezTo>
                          <a:pt x="136038" y="22371"/>
                          <a:pt x="-25622" y="-3559"/>
                          <a:pt x="3482" y="41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6" name="フリーフォーム: 図形 285">
                    <a:extLst>
                      <a:ext uri="{FF2B5EF4-FFF2-40B4-BE49-F238E27FC236}">
                        <a16:creationId xmlns:a16="http://schemas.microsoft.com/office/drawing/2014/main" id="{00BAA3B3-3F39-4D1C-851D-B36A794531C0}"/>
                      </a:ext>
                    </a:extLst>
                  </p:cNvPr>
                  <p:cNvSpPr/>
                  <p:nvPr/>
                </p:nvSpPr>
                <p:spPr>
                  <a:xfrm>
                    <a:off x="5154731" y="2848992"/>
                    <a:ext cx="67405" cy="254925"/>
                  </a:xfrm>
                  <a:custGeom>
                    <a:avLst/>
                    <a:gdLst>
                      <a:gd name="connsiteX0" fmla="*/ 67086 w 67405"/>
                      <a:gd name="connsiteY0" fmla="*/ 41 h 254925"/>
                      <a:gd name="connsiteX1" fmla="*/ 26869 w 67405"/>
                      <a:gd name="connsiteY1" fmla="*/ 122808 h 254925"/>
                      <a:gd name="connsiteX2" fmla="*/ 35336 w 67405"/>
                      <a:gd name="connsiteY2" fmla="*/ 251925 h 254925"/>
                      <a:gd name="connsiteX3" fmla="*/ 26869 w 67405"/>
                      <a:gd name="connsiteY3" fmla="*/ 205358 h 254925"/>
                      <a:gd name="connsiteX4" fmla="*/ 1469 w 67405"/>
                      <a:gd name="connsiteY4" fmla="*/ 110108 h 254925"/>
                      <a:gd name="connsiteX5" fmla="*/ 67086 w 67405"/>
                      <a:gd name="connsiteY5" fmla="*/ 41 h 254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05" h="254925">
                        <a:moveTo>
                          <a:pt x="67086" y="41"/>
                        </a:moveTo>
                        <a:cubicBezTo>
                          <a:pt x="71319" y="2158"/>
                          <a:pt x="32161" y="80827"/>
                          <a:pt x="26869" y="122808"/>
                        </a:cubicBezTo>
                        <a:cubicBezTo>
                          <a:pt x="21577" y="164789"/>
                          <a:pt x="35336" y="238167"/>
                          <a:pt x="35336" y="251925"/>
                        </a:cubicBezTo>
                        <a:cubicBezTo>
                          <a:pt x="35336" y="265683"/>
                          <a:pt x="32514" y="228994"/>
                          <a:pt x="26869" y="205358"/>
                        </a:cubicBezTo>
                        <a:cubicBezTo>
                          <a:pt x="21224" y="181722"/>
                          <a:pt x="-6645" y="142563"/>
                          <a:pt x="1469" y="110108"/>
                        </a:cubicBezTo>
                        <a:cubicBezTo>
                          <a:pt x="9583" y="77653"/>
                          <a:pt x="62853" y="-2076"/>
                          <a:pt x="67086" y="4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7" name="フリーフォーム: 図形 286">
                    <a:extLst>
                      <a:ext uri="{FF2B5EF4-FFF2-40B4-BE49-F238E27FC236}">
                        <a16:creationId xmlns:a16="http://schemas.microsoft.com/office/drawing/2014/main" id="{ED143858-1EE6-4AA3-89F5-9A08B203CA4F}"/>
                      </a:ext>
                    </a:extLst>
                  </p:cNvPr>
                  <p:cNvSpPr/>
                  <p:nvPr/>
                </p:nvSpPr>
                <p:spPr>
                  <a:xfrm>
                    <a:off x="4241854" y="3882906"/>
                    <a:ext cx="1024742" cy="293043"/>
                  </a:xfrm>
                  <a:custGeom>
                    <a:avLst/>
                    <a:gdLst>
                      <a:gd name="connsiteX0" fmla="*/ 169279 w 1024742"/>
                      <a:gd name="connsiteY0" fmla="*/ 147227 h 293043"/>
                      <a:gd name="connsiteX1" fmla="*/ 469846 w 1024742"/>
                      <a:gd name="connsiteY1" fmla="*/ 191677 h 293043"/>
                      <a:gd name="connsiteX2" fmla="*/ 1011713 w 1024742"/>
                      <a:gd name="connsiteY2" fmla="*/ 1177 h 293043"/>
                      <a:gd name="connsiteX3" fmla="*/ 865663 w 1024742"/>
                      <a:gd name="connsiteY3" fmla="*/ 109127 h 293043"/>
                      <a:gd name="connsiteX4" fmla="*/ 973613 w 1024742"/>
                      <a:gd name="connsiteY4" fmla="*/ 64677 h 293043"/>
                      <a:gd name="connsiteX5" fmla="*/ 836029 w 1024742"/>
                      <a:gd name="connsiteY5" fmla="*/ 159927 h 293043"/>
                      <a:gd name="connsiteX6" fmla="*/ 641296 w 1024742"/>
                      <a:gd name="connsiteY6" fmla="*/ 278461 h 293043"/>
                      <a:gd name="connsiteX7" fmla="*/ 592613 w 1024742"/>
                      <a:gd name="connsiteY7" fmla="*/ 289044 h 293043"/>
                      <a:gd name="connsiteX8" fmla="*/ 376713 w 1024742"/>
                      <a:gd name="connsiteY8" fmla="*/ 259411 h 293043"/>
                      <a:gd name="connsiteX9" fmla="*/ 6296 w 1024742"/>
                      <a:gd name="connsiteY9" fmla="*/ 77377 h 293043"/>
                      <a:gd name="connsiteX10" fmla="*/ 169279 w 1024742"/>
                      <a:gd name="connsiteY10" fmla="*/ 147227 h 293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4742" h="293043">
                        <a:moveTo>
                          <a:pt x="169279" y="147227"/>
                        </a:moveTo>
                        <a:cubicBezTo>
                          <a:pt x="246537" y="166277"/>
                          <a:pt x="329440" y="216019"/>
                          <a:pt x="469846" y="191677"/>
                        </a:cubicBezTo>
                        <a:cubicBezTo>
                          <a:pt x="610252" y="167335"/>
                          <a:pt x="945744" y="14935"/>
                          <a:pt x="1011713" y="1177"/>
                        </a:cubicBezTo>
                        <a:cubicBezTo>
                          <a:pt x="1077682" y="-12581"/>
                          <a:pt x="872013" y="98544"/>
                          <a:pt x="865663" y="109127"/>
                        </a:cubicBezTo>
                        <a:cubicBezTo>
                          <a:pt x="859313" y="119710"/>
                          <a:pt x="978552" y="56210"/>
                          <a:pt x="973613" y="64677"/>
                        </a:cubicBezTo>
                        <a:cubicBezTo>
                          <a:pt x="968674" y="73144"/>
                          <a:pt x="891415" y="124296"/>
                          <a:pt x="836029" y="159927"/>
                        </a:cubicBezTo>
                        <a:cubicBezTo>
                          <a:pt x="780643" y="195558"/>
                          <a:pt x="681865" y="256942"/>
                          <a:pt x="641296" y="278461"/>
                        </a:cubicBezTo>
                        <a:cubicBezTo>
                          <a:pt x="600727" y="299980"/>
                          <a:pt x="636710" y="292219"/>
                          <a:pt x="592613" y="289044"/>
                        </a:cubicBezTo>
                        <a:cubicBezTo>
                          <a:pt x="548516" y="285869"/>
                          <a:pt x="474432" y="294689"/>
                          <a:pt x="376713" y="259411"/>
                        </a:cubicBezTo>
                        <a:cubicBezTo>
                          <a:pt x="278994" y="224133"/>
                          <a:pt x="41574" y="97133"/>
                          <a:pt x="6296" y="77377"/>
                        </a:cubicBezTo>
                        <a:cubicBezTo>
                          <a:pt x="-28982" y="57621"/>
                          <a:pt x="92021" y="128177"/>
                          <a:pt x="169279" y="14722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8" name="フリーフォーム: 図形 287">
                    <a:extLst>
                      <a:ext uri="{FF2B5EF4-FFF2-40B4-BE49-F238E27FC236}">
                        <a16:creationId xmlns:a16="http://schemas.microsoft.com/office/drawing/2014/main" id="{054AD2C8-73D7-4E77-B9F6-2C5DD206130B}"/>
                      </a:ext>
                    </a:extLst>
                  </p:cNvPr>
                  <p:cNvSpPr/>
                  <p:nvPr/>
                </p:nvSpPr>
                <p:spPr>
                  <a:xfrm>
                    <a:off x="5220901" y="3563832"/>
                    <a:ext cx="78372" cy="367081"/>
                  </a:xfrm>
                  <a:custGeom>
                    <a:avLst/>
                    <a:gdLst>
                      <a:gd name="connsiteX0" fmla="*/ 35312 w 78372"/>
                      <a:gd name="connsiteY0" fmla="*/ 106 h 367081"/>
                      <a:gd name="connsiteX1" fmla="*/ 73412 w 78372"/>
                      <a:gd name="connsiteY1" fmla="*/ 203306 h 367081"/>
                      <a:gd name="connsiteX2" fmla="*/ 71824 w 78372"/>
                      <a:gd name="connsiteY2" fmla="*/ 242993 h 367081"/>
                      <a:gd name="connsiteX3" fmla="*/ 17849 w 78372"/>
                      <a:gd name="connsiteY3" fmla="*/ 365231 h 367081"/>
                      <a:gd name="connsiteX4" fmla="*/ 9912 w 78372"/>
                      <a:gd name="connsiteY4" fmla="*/ 309668 h 367081"/>
                      <a:gd name="connsiteX5" fmla="*/ 1974 w 78372"/>
                      <a:gd name="connsiteY5" fmla="*/ 214418 h 367081"/>
                      <a:gd name="connsiteX6" fmla="*/ 49599 w 78372"/>
                      <a:gd name="connsiteY6" fmla="*/ 158856 h 367081"/>
                      <a:gd name="connsiteX7" fmla="*/ 22612 w 78372"/>
                      <a:gd name="connsiteY7" fmla="*/ 174731 h 367081"/>
                      <a:gd name="connsiteX8" fmla="*/ 35312 w 78372"/>
                      <a:gd name="connsiteY8" fmla="*/ 106 h 367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8372" h="367081">
                        <a:moveTo>
                          <a:pt x="35312" y="106"/>
                        </a:moveTo>
                        <a:cubicBezTo>
                          <a:pt x="43779" y="4869"/>
                          <a:pt x="67327" y="162825"/>
                          <a:pt x="73412" y="203306"/>
                        </a:cubicBezTo>
                        <a:cubicBezTo>
                          <a:pt x="79497" y="243787"/>
                          <a:pt x="81084" y="216006"/>
                          <a:pt x="71824" y="242993"/>
                        </a:cubicBezTo>
                        <a:cubicBezTo>
                          <a:pt x="62564" y="269980"/>
                          <a:pt x="28168" y="354118"/>
                          <a:pt x="17849" y="365231"/>
                        </a:cubicBezTo>
                        <a:cubicBezTo>
                          <a:pt x="7530" y="376344"/>
                          <a:pt x="12558" y="334804"/>
                          <a:pt x="9912" y="309668"/>
                        </a:cubicBezTo>
                        <a:cubicBezTo>
                          <a:pt x="7266" y="284533"/>
                          <a:pt x="-4640" y="239553"/>
                          <a:pt x="1974" y="214418"/>
                        </a:cubicBezTo>
                        <a:cubicBezTo>
                          <a:pt x="8588" y="189283"/>
                          <a:pt x="46159" y="165470"/>
                          <a:pt x="49599" y="158856"/>
                        </a:cubicBezTo>
                        <a:cubicBezTo>
                          <a:pt x="53039" y="152242"/>
                          <a:pt x="26052" y="197221"/>
                          <a:pt x="22612" y="174731"/>
                        </a:cubicBezTo>
                        <a:cubicBezTo>
                          <a:pt x="19172" y="152241"/>
                          <a:pt x="26845" y="-4657"/>
                          <a:pt x="35312" y="10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9" name="フリーフォーム: 図形 288">
                    <a:extLst>
                      <a:ext uri="{FF2B5EF4-FFF2-40B4-BE49-F238E27FC236}">
                        <a16:creationId xmlns:a16="http://schemas.microsoft.com/office/drawing/2014/main" id="{9AB57E46-5CD5-4814-8721-81CD469F208D}"/>
                      </a:ext>
                    </a:extLst>
                  </p:cNvPr>
                  <p:cNvSpPr/>
                  <p:nvPr/>
                </p:nvSpPr>
                <p:spPr>
                  <a:xfrm>
                    <a:off x="4595723" y="3949393"/>
                    <a:ext cx="435712" cy="146182"/>
                  </a:xfrm>
                  <a:custGeom>
                    <a:avLst/>
                    <a:gdLst>
                      <a:gd name="connsiteX0" fmla="*/ 6440 w 435712"/>
                      <a:gd name="connsiteY0" fmla="*/ 124132 h 146182"/>
                      <a:gd name="connsiteX1" fmla="*/ 422365 w 435712"/>
                      <a:gd name="connsiteY1" fmla="*/ 1895 h 146182"/>
                      <a:gd name="connsiteX2" fmla="*/ 319177 w 435712"/>
                      <a:gd name="connsiteY2" fmla="*/ 55870 h 146182"/>
                      <a:gd name="connsiteX3" fmla="*/ 177890 w 435712"/>
                      <a:gd name="connsiteY3" fmla="*/ 138420 h 146182"/>
                      <a:gd name="connsiteX4" fmla="*/ 6440 w 435712"/>
                      <a:gd name="connsiteY4" fmla="*/ 124132 h 146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5712" h="146182">
                        <a:moveTo>
                          <a:pt x="6440" y="124132"/>
                        </a:moveTo>
                        <a:cubicBezTo>
                          <a:pt x="47186" y="101378"/>
                          <a:pt x="370242" y="13272"/>
                          <a:pt x="422365" y="1895"/>
                        </a:cubicBezTo>
                        <a:cubicBezTo>
                          <a:pt x="474488" y="-9482"/>
                          <a:pt x="359923" y="33116"/>
                          <a:pt x="319177" y="55870"/>
                        </a:cubicBezTo>
                        <a:cubicBezTo>
                          <a:pt x="278431" y="78624"/>
                          <a:pt x="226044" y="124133"/>
                          <a:pt x="177890" y="138420"/>
                        </a:cubicBezTo>
                        <a:cubicBezTo>
                          <a:pt x="129736" y="152707"/>
                          <a:pt x="-34306" y="146886"/>
                          <a:pt x="6440" y="12413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0" name="フリーフォーム: 図形 289">
                    <a:extLst>
                      <a:ext uri="{FF2B5EF4-FFF2-40B4-BE49-F238E27FC236}">
                        <a16:creationId xmlns:a16="http://schemas.microsoft.com/office/drawing/2014/main" id="{B72E76B2-F75E-46CB-AE58-2166C515D0A3}"/>
                      </a:ext>
                    </a:extLst>
                  </p:cNvPr>
                  <p:cNvSpPr/>
                  <p:nvPr/>
                </p:nvSpPr>
                <p:spPr>
                  <a:xfrm>
                    <a:off x="3980432" y="2955925"/>
                    <a:ext cx="197868" cy="116484"/>
                  </a:xfrm>
                  <a:custGeom>
                    <a:avLst/>
                    <a:gdLst>
                      <a:gd name="connsiteX0" fmla="*/ 197868 w 197868"/>
                      <a:gd name="connsiteY0" fmla="*/ 0 h 116484"/>
                      <a:gd name="connsiteX1" fmla="*/ 131193 w 197868"/>
                      <a:gd name="connsiteY1" fmla="*/ 50800 h 116484"/>
                      <a:gd name="connsiteX2" fmla="*/ 4193 w 197868"/>
                      <a:gd name="connsiteY2" fmla="*/ 115888 h 116484"/>
                      <a:gd name="connsiteX3" fmla="*/ 37531 w 197868"/>
                      <a:gd name="connsiteY3" fmla="*/ 80963 h 116484"/>
                      <a:gd name="connsiteX4" fmla="*/ 107381 w 197868"/>
                      <a:gd name="connsiteY4" fmla="*/ 44450 h 116484"/>
                      <a:gd name="connsiteX5" fmla="*/ 197868 w 197868"/>
                      <a:gd name="connsiteY5" fmla="*/ 0 h 116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7868" h="116484">
                        <a:moveTo>
                          <a:pt x="197868" y="0"/>
                        </a:moveTo>
                        <a:cubicBezTo>
                          <a:pt x="180670" y="15742"/>
                          <a:pt x="163472" y="31485"/>
                          <a:pt x="131193" y="50800"/>
                        </a:cubicBezTo>
                        <a:cubicBezTo>
                          <a:pt x="98914" y="70115"/>
                          <a:pt x="19803" y="110861"/>
                          <a:pt x="4193" y="115888"/>
                        </a:cubicBezTo>
                        <a:cubicBezTo>
                          <a:pt x="-11417" y="120915"/>
                          <a:pt x="20333" y="92869"/>
                          <a:pt x="37531" y="80963"/>
                        </a:cubicBezTo>
                        <a:cubicBezTo>
                          <a:pt x="54729" y="69057"/>
                          <a:pt x="107381" y="44450"/>
                          <a:pt x="107381" y="44450"/>
                        </a:cubicBezTo>
                        <a:lnTo>
                          <a:pt x="197868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F0609150-1AFE-45EC-9838-34FE0B458CE4}"/>
                      </a:ext>
                    </a:extLst>
                  </p:cNvPr>
                  <p:cNvSpPr/>
                  <p:nvPr/>
                </p:nvSpPr>
                <p:spPr>
                  <a:xfrm>
                    <a:off x="4633455" y="2795083"/>
                    <a:ext cx="288455" cy="122801"/>
                  </a:xfrm>
                  <a:custGeom>
                    <a:avLst/>
                    <a:gdLst>
                      <a:gd name="connsiteX0" fmla="*/ 2045 w 288455"/>
                      <a:gd name="connsiteY0" fmla="*/ 64005 h 122801"/>
                      <a:gd name="connsiteX1" fmla="*/ 129045 w 288455"/>
                      <a:gd name="connsiteY1" fmla="*/ 100517 h 122801"/>
                      <a:gd name="connsiteX2" fmla="*/ 241758 w 288455"/>
                      <a:gd name="connsiteY2" fmla="*/ 83055 h 122801"/>
                      <a:gd name="connsiteX3" fmla="*/ 284620 w 288455"/>
                      <a:gd name="connsiteY3" fmla="*/ 505 h 122801"/>
                      <a:gd name="connsiteX4" fmla="*/ 286208 w 288455"/>
                      <a:gd name="connsiteY4" fmla="*/ 49717 h 122801"/>
                      <a:gd name="connsiteX5" fmla="*/ 283033 w 288455"/>
                      <a:gd name="connsiteY5" fmla="*/ 78292 h 122801"/>
                      <a:gd name="connsiteX6" fmla="*/ 249695 w 288455"/>
                      <a:gd name="connsiteY6" fmla="*/ 110042 h 122801"/>
                      <a:gd name="connsiteX7" fmla="*/ 198895 w 288455"/>
                      <a:gd name="connsiteY7" fmla="*/ 122742 h 122801"/>
                      <a:gd name="connsiteX8" fmla="*/ 117933 w 288455"/>
                      <a:gd name="connsiteY8" fmla="*/ 114805 h 122801"/>
                      <a:gd name="connsiteX9" fmla="*/ 56020 w 288455"/>
                      <a:gd name="connsiteY9" fmla="*/ 114805 h 122801"/>
                      <a:gd name="connsiteX10" fmla="*/ 2045 w 288455"/>
                      <a:gd name="connsiteY10" fmla="*/ 64005 h 122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88455" h="122801">
                        <a:moveTo>
                          <a:pt x="2045" y="64005"/>
                        </a:moveTo>
                        <a:cubicBezTo>
                          <a:pt x="14216" y="61624"/>
                          <a:pt x="89093" y="97342"/>
                          <a:pt x="129045" y="100517"/>
                        </a:cubicBezTo>
                        <a:cubicBezTo>
                          <a:pt x="168997" y="103692"/>
                          <a:pt x="215829" y="99724"/>
                          <a:pt x="241758" y="83055"/>
                        </a:cubicBezTo>
                        <a:cubicBezTo>
                          <a:pt x="267687" y="66386"/>
                          <a:pt x="277212" y="6061"/>
                          <a:pt x="284620" y="505"/>
                        </a:cubicBezTo>
                        <a:cubicBezTo>
                          <a:pt x="292028" y="-5051"/>
                          <a:pt x="286472" y="36753"/>
                          <a:pt x="286208" y="49717"/>
                        </a:cubicBezTo>
                        <a:cubicBezTo>
                          <a:pt x="285944" y="62681"/>
                          <a:pt x="289118" y="68238"/>
                          <a:pt x="283033" y="78292"/>
                        </a:cubicBezTo>
                        <a:cubicBezTo>
                          <a:pt x="276948" y="88346"/>
                          <a:pt x="263718" y="102634"/>
                          <a:pt x="249695" y="110042"/>
                        </a:cubicBezTo>
                        <a:cubicBezTo>
                          <a:pt x="235672" y="117450"/>
                          <a:pt x="220855" y="121948"/>
                          <a:pt x="198895" y="122742"/>
                        </a:cubicBezTo>
                        <a:cubicBezTo>
                          <a:pt x="176935" y="123536"/>
                          <a:pt x="141745" y="116128"/>
                          <a:pt x="117933" y="114805"/>
                        </a:cubicBezTo>
                        <a:cubicBezTo>
                          <a:pt x="94121" y="113482"/>
                          <a:pt x="76922" y="121684"/>
                          <a:pt x="56020" y="114805"/>
                        </a:cubicBezTo>
                        <a:cubicBezTo>
                          <a:pt x="35118" y="107926"/>
                          <a:pt x="-10126" y="66386"/>
                          <a:pt x="2045" y="64005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2" name="フリーフォーム: 図形 291">
                    <a:extLst>
                      <a:ext uri="{FF2B5EF4-FFF2-40B4-BE49-F238E27FC236}">
                        <a16:creationId xmlns:a16="http://schemas.microsoft.com/office/drawing/2014/main" id="{2BD05106-7585-491F-B109-0B82881A87D9}"/>
                      </a:ext>
                    </a:extLst>
                  </p:cNvPr>
                  <p:cNvSpPr/>
                  <p:nvPr/>
                </p:nvSpPr>
                <p:spPr>
                  <a:xfrm>
                    <a:off x="4279847" y="3640138"/>
                    <a:ext cx="491642" cy="112764"/>
                  </a:xfrm>
                  <a:custGeom>
                    <a:avLst/>
                    <a:gdLst>
                      <a:gd name="connsiteX0" fmla="*/ 53 w 491642"/>
                      <a:gd name="connsiteY0" fmla="*/ 106362 h 112764"/>
                      <a:gd name="connsiteX1" fmla="*/ 246116 w 491642"/>
                      <a:gd name="connsiteY1" fmla="*/ 66675 h 112764"/>
                      <a:gd name="connsiteX2" fmla="*/ 485828 w 491642"/>
                      <a:gd name="connsiteY2" fmla="*/ 0 h 112764"/>
                      <a:gd name="connsiteX3" fmla="*/ 401691 w 491642"/>
                      <a:gd name="connsiteY3" fmla="*/ 66675 h 112764"/>
                      <a:gd name="connsiteX4" fmla="*/ 225478 w 491642"/>
                      <a:gd name="connsiteY4" fmla="*/ 109537 h 112764"/>
                      <a:gd name="connsiteX5" fmla="*/ 53 w 491642"/>
                      <a:gd name="connsiteY5" fmla="*/ 106362 h 11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1642" h="112764">
                        <a:moveTo>
                          <a:pt x="53" y="106362"/>
                        </a:moveTo>
                        <a:cubicBezTo>
                          <a:pt x="3493" y="99218"/>
                          <a:pt x="165154" y="84402"/>
                          <a:pt x="246116" y="66675"/>
                        </a:cubicBezTo>
                        <a:cubicBezTo>
                          <a:pt x="327078" y="48948"/>
                          <a:pt x="459899" y="0"/>
                          <a:pt x="485828" y="0"/>
                        </a:cubicBezTo>
                        <a:cubicBezTo>
                          <a:pt x="511757" y="0"/>
                          <a:pt x="445083" y="48419"/>
                          <a:pt x="401691" y="66675"/>
                        </a:cubicBezTo>
                        <a:cubicBezTo>
                          <a:pt x="358299" y="84931"/>
                          <a:pt x="289772" y="104245"/>
                          <a:pt x="225478" y="109537"/>
                        </a:cubicBezTo>
                        <a:cubicBezTo>
                          <a:pt x="161184" y="114829"/>
                          <a:pt x="-3387" y="113506"/>
                          <a:pt x="53" y="106362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3" name="フリーフォーム: 図形 292">
                    <a:extLst>
                      <a:ext uri="{FF2B5EF4-FFF2-40B4-BE49-F238E27FC236}">
                        <a16:creationId xmlns:a16="http://schemas.microsoft.com/office/drawing/2014/main" id="{A89E677D-5FA9-4462-887C-84474EBF0FC8}"/>
                      </a:ext>
                    </a:extLst>
                  </p:cNvPr>
                  <p:cNvSpPr/>
                  <p:nvPr/>
                </p:nvSpPr>
                <p:spPr>
                  <a:xfrm>
                    <a:off x="3206301" y="3310410"/>
                    <a:ext cx="373035" cy="125049"/>
                  </a:xfrm>
                  <a:custGeom>
                    <a:avLst/>
                    <a:gdLst>
                      <a:gd name="connsiteX0" fmla="*/ 356049 w 373035"/>
                      <a:gd name="connsiteY0" fmla="*/ 57 h 125049"/>
                      <a:gd name="connsiteX1" fmla="*/ 345466 w 373035"/>
                      <a:gd name="connsiteY1" fmla="*/ 122823 h 125049"/>
                      <a:gd name="connsiteX2" fmla="*/ 303132 w 373035"/>
                      <a:gd name="connsiteY2" fmla="*/ 76257 h 125049"/>
                      <a:gd name="connsiteX3" fmla="*/ 195182 w 373035"/>
                      <a:gd name="connsiteY3" fmla="*/ 38157 h 125049"/>
                      <a:gd name="connsiteX4" fmla="*/ 57599 w 373035"/>
                      <a:gd name="connsiteY4" fmla="*/ 63557 h 125049"/>
                      <a:gd name="connsiteX5" fmla="*/ 209999 w 373035"/>
                      <a:gd name="connsiteY5" fmla="*/ 59323 h 125049"/>
                      <a:gd name="connsiteX6" fmla="*/ 305249 w 373035"/>
                      <a:gd name="connsiteY6" fmla="*/ 67790 h 125049"/>
                      <a:gd name="connsiteX7" fmla="*/ 140149 w 373035"/>
                      <a:gd name="connsiteY7" fmla="*/ 63557 h 125049"/>
                      <a:gd name="connsiteX8" fmla="*/ 148616 w 373035"/>
                      <a:gd name="connsiteY8" fmla="*/ 48740 h 125049"/>
                      <a:gd name="connsiteX9" fmla="*/ 449 w 373035"/>
                      <a:gd name="connsiteY9" fmla="*/ 33923 h 125049"/>
                      <a:gd name="connsiteX10" fmla="*/ 203649 w 373035"/>
                      <a:gd name="connsiteY10" fmla="*/ 36040 h 125049"/>
                      <a:gd name="connsiteX11" fmla="*/ 102049 w 373035"/>
                      <a:gd name="connsiteY11" fmla="*/ 120707 h 125049"/>
                      <a:gd name="connsiteX12" fmla="*/ 199416 w 373035"/>
                      <a:gd name="connsiteY12" fmla="*/ 63557 h 125049"/>
                      <a:gd name="connsiteX13" fmla="*/ 106282 w 373035"/>
                      <a:gd name="connsiteY13" fmla="*/ 105890 h 125049"/>
                      <a:gd name="connsiteX14" fmla="*/ 356049 w 373035"/>
                      <a:gd name="connsiteY14" fmla="*/ 57 h 125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73035" h="125049">
                        <a:moveTo>
                          <a:pt x="356049" y="57"/>
                        </a:moveTo>
                        <a:cubicBezTo>
                          <a:pt x="395913" y="2879"/>
                          <a:pt x="354286" y="110123"/>
                          <a:pt x="345466" y="122823"/>
                        </a:cubicBezTo>
                        <a:cubicBezTo>
                          <a:pt x="336646" y="135523"/>
                          <a:pt x="328179" y="90368"/>
                          <a:pt x="303132" y="76257"/>
                        </a:cubicBezTo>
                        <a:cubicBezTo>
                          <a:pt x="278085" y="62146"/>
                          <a:pt x="236104" y="40274"/>
                          <a:pt x="195182" y="38157"/>
                        </a:cubicBezTo>
                        <a:cubicBezTo>
                          <a:pt x="154260" y="36040"/>
                          <a:pt x="55130" y="60029"/>
                          <a:pt x="57599" y="63557"/>
                        </a:cubicBezTo>
                        <a:cubicBezTo>
                          <a:pt x="60068" y="67085"/>
                          <a:pt x="168724" y="58618"/>
                          <a:pt x="209999" y="59323"/>
                        </a:cubicBezTo>
                        <a:cubicBezTo>
                          <a:pt x="251274" y="60029"/>
                          <a:pt x="316891" y="67084"/>
                          <a:pt x="305249" y="67790"/>
                        </a:cubicBezTo>
                        <a:cubicBezTo>
                          <a:pt x="293607" y="68496"/>
                          <a:pt x="166254" y="66732"/>
                          <a:pt x="140149" y="63557"/>
                        </a:cubicBezTo>
                        <a:cubicBezTo>
                          <a:pt x="114043" y="60382"/>
                          <a:pt x="171899" y="53679"/>
                          <a:pt x="148616" y="48740"/>
                        </a:cubicBezTo>
                        <a:cubicBezTo>
                          <a:pt x="125333" y="43801"/>
                          <a:pt x="-8723" y="36040"/>
                          <a:pt x="449" y="33923"/>
                        </a:cubicBezTo>
                        <a:cubicBezTo>
                          <a:pt x="9621" y="31806"/>
                          <a:pt x="186716" y="21576"/>
                          <a:pt x="203649" y="36040"/>
                        </a:cubicBezTo>
                        <a:cubicBezTo>
                          <a:pt x="220582" y="50504"/>
                          <a:pt x="102754" y="116121"/>
                          <a:pt x="102049" y="120707"/>
                        </a:cubicBezTo>
                        <a:cubicBezTo>
                          <a:pt x="101343" y="125293"/>
                          <a:pt x="198710" y="66027"/>
                          <a:pt x="199416" y="63557"/>
                        </a:cubicBezTo>
                        <a:cubicBezTo>
                          <a:pt x="200122" y="61087"/>
                          <a:pt x="80882" y="112946"/>
                          <a:pt x="106282" y="105890"/>
                        </a:cubicBezTo>
                        <a:cubicBezTo>
                          <a:pt x="131682" y="98834"/>
                          <a:pt x="316185" y="-2765"/>
                          <a:pt x="356049" y="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4" name="フリーフォーム: 図形 293">
                    <a:extLst>
                      <a:ext uri="{FF2B5EF4-FFF2-40B4-BE49-F238E27FC236}">
                        <a16:creationId xmlns:a16="http://schemas.microsoft.com/office/drawing/2014/main" id="{1B0737BC-0F90-4885-BC71-0DE12E3ADE09}"/>
                      </a:ext>
                    </a:extLst>
                  </p:cNvPr>
                  <p:cNvSpPr/>
                  <p:nvPr/>
                </p:nvSpPr>
                <p:spPr>
                  <a:xfrm>
                    <a:off x="4054470" y="2647149"/>
                    <a:ext cx="169882" cy="43781"/>
                  </a:xfrm>
                  <a:custGeom>
                    <a:avLst/>
                    <a:gdLst>
                      <a:gd name="connsiteX0" fmla="*/ 5 w 169882"/>
                      <a:gd name="connsiteY0" fmla="*/ 801 h 43781"/>
                      <a:gd name="connsiteX1" fmla="*/ 107955 w 169882"/>
                      <a:gd name="connsiteY1" fmla="*/ 7151 h 43781"/>
                      <a:gd name="connsiteX2" fmla="*/ 169868 w 169882"/>
                      <a:gd name="connsiteY2" fmla="*/ 43664 h 43781"/>
                      <a:gd name="connsiteX3" fmla="*/ 112718 w 169882"/>
                      <a:gd name="connsiteY3" fmla="*/ 18264 h 43781"/>
                      <a:gd name="connsiteX4" fmla="*/ 5 w 169882"/>
                      <a:gd name="connsiteY4" fmla="*/ 801 h 4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882" h="43781">
                        <a:moveTo>
                          <a:pt x="5" y="801"/>
                        </a:moveTo>
                        <a:cubicBezTo>
                          <a:pt x="-789" y="-1051"/>
                          <a:pt x="79645" y="7"/>
                          <a:pt x="107955" y="7151"/>
                        </a:cubicBezTo>
                        <a:cubicBezTo>
                          <a:pt x="136265" y="14295"/>
                          <a:pt x="169074" y="41812"/>
                          <a:pt x="169868" y="43664"/>
                        </a:cubicBezTo>
                        <a:cubicBezTo>
                          <a:pt x="170662" y="45516"/>
                          <a:pt x="137589" y="24879"/>
                          <a:pt x="112718" y="18264"/>
                        </a:cubicBezTo>
                        <a:cubicBezTo>
                          <a:pt x="87847" y="11649"/>
                          <a:pt x="799" y="2653"/>
                          <a:pt x="5" y="80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5" name="フリーフォーム: 図形 294">
                    <a:extLst>
                      <a:ext uri="{FF2B5EF4-FFF2-40B4-BE49-F238E27FC236}">
                        <a16:creationId xmlns:a16="http://schemas.microsoft.com/office/drawing/2014/main" id="{C5D7D21E-0198-4062-91B3-5CB81AC7BBEB}"/>
                      </a:ext>
                    </a:extLst>
                  </p:cNvPr>
                  <p:cNvSpPr/>
                  <p:nvPr/>
                </p:nvSpPr>
                <p:spPr>
                  <a:xfrm>
                    <a:off x="3885438" y="2640650"/>
                    <a:ext cx="189347" cy="34307"/>
                  </a:xfrm>
                  <a:custGeom>
                    <a:avLst/>
                    <a:gdLst>
                      <a:gd name="connsiteX0" fmla="*/ 2350 w 189347"/>
                      <a:gd name="connsiteY0" fmla="*/ 34288 h 34307"/>
                      <a:gd name="connsiteX1" fmla="*/ 183325 w 189347"/>
                      <a:gd name="connsiteY1" fmla="*/ 2538 h 34307"/>
                      <a:gd name="connsiteX2" fmla="*/ 140462 w 189347"/>
                      <a:gd name="connsiteY2" fmla="*/ 2538 h 34307"/>
                      <a:gd name="connsiteX3" fmla="*/ 83312 w 189347"/>
                      <a:gd name="connsiteY3" fmla="*/ 7300 h 34307"/>
                      <a:gd name="connsiteX4" fmla="*/ 2350 w 189347"/>
                      <a:gd name="connsiteY4" fmla="*/ 34288 h 34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347" h="34307">
                        <a:moveTo>
                          <a:pt x="2350" y="34288"/>
                        </a:moveTo>
                        <a:cubicBezTo>
                          <a:pt x="19019" y="33494"/>
                          <a:pt x="160306" y="7830"/>
                          <a:pt x="183325" y="2538"/>
                        </a:cubicBezTo>
                        <a:cubicBezTo>
                          <a:pt x="206344" y="-2754"/>
                          <a:pt x="157131" y="1744"/>
                          <a:pt x="140462" y="2538"/>
                        </a:cubicBezTo>
                        <a:cubicBezTo>
                          <a:pt x="123793" y="3332"/>
                          <a:pt x="104214" y="2802"/>
                          <a:pt x="83312" y="7300"/>
                        </a:cubicBezTo>
                        <a:cubicBezTo>
                          <a:pt x="62410" y="11798"/>
                          <a:pt x="-14319" y="35082"/>
                          <a:pt x="2350" y="342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6" name="フリーフォーム: 図形 295">
                    <a:extLst>
                      <a:ext uri="{FF2B5EF4-FFF2-40B4-BE49-F238E27FC236}">
                        <a16:creationId xmlns:a16="http://schemas.microsoft.com/office/drawing/2014/main" id="{D799D6DC-6137-443A-ADCA-E845CA50BDB8}"/>
                      </a:ext>
                    </a:extLst>
                  </p:cNvPr>
                  <p:cNvSpPr/>
                  <p:nvPr/>
                </p:nvSpPr>
                <p:spPr>
                  <a:xfrm>
                    <a:off x="4483549" y="2561249"/>
                    <a:ext cx="146400" cy="61712"/>
                  </a:xfrm>
                  <a:custGeom>
                    <a:avLst/>
                    <a:gdLst>
                      <a:gd name="connsiteX0" fmla="*/ 2726 w 146400"/>
                      <a:gd name="connsiteY0" fmla="*/ 61301 h 61712"/>
                      <a:gd name="connsiteX1" fmla="*/ 145601 w 146400"/>
                      <a:gd name="connsiteY1" fmla="*/ 976 h 61712"/>
                      <a:gd name="connsiteX2" fmla="*/ 58289 w 146400"/>
                      <a:gd name="connsiteY2" fmla="*/ 26376 h 61712"/>
                      <a:gd name="connsiteX3" fmla="*/ 2726 w 146400"/>
                      <a:gd name="connsiteY3" fmla="*/ 61301 h 6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400" h="61712">
                        <a:moveTo>
                          <a:pt x="2726" y="61301"/>
                        </a:moveTo>
                        <a:cubicBezTo>
                          <a:pt x="17278" y="57068"/>
                          <a:pt x="136340" y="6797"/>
                          <a:pt x="145601" y="976"/>
                        </a:cubicBezTo>
                        <a:cubicBezTo>
                          <a:pt x="154862" y="-4845"/>
                          <a:pt x="81043" y="16851"/>
                          <a:pt x="58289" y="26376"/>
                        </a:cubicBezTo>
                        <a:cubicBezTo>
                          <a:pt x="35535" y="35901"/>
                          <a:pt x="-11826" y="65534"/>
                          <a:pt x="2726" y="6130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7" name="フリーフォーム: 図形 296">
                    <a:extLst>
                      <a:ext uri="{FF2B5EF4-FFF2-40B4-BE49-F238E27FC236}">
                        <a16:creationId xmlns:a16="http://schemas.microsoft.com/office/drawing/2014/main" id="{57D68253-3595-4B23-856D-4319B3CCA25D}"/>
                      </a:ext>
                    </a:extLst>
                  </p:cNvPr>
                  <p:cNvSpPr/>
                  <p:nvPr/>
                </p:nvSpPr>
                <p:spPr>
                  <a:xfrm>
                    <a:off x="3688672" y="2640733"/>
                    <a:ext cx="614850" cy="231641"/>
                  </a:xfrm>
                  <a:custGeom>
                    <a:avLst/>
                    <a:gdLst>
                      <a:gd name="connsiteX0" fmla="*/ 678 w 614850"/>
                      <a:gd name="connsiteY0" fmla="*/ 231584 h 231641"/>
                      <a:gd name="connsiteX1" fmla="*/ 112861 w 614850"/>
                      <a:gd name="connsiteY1" fmla="*/ 91884 h 231641"/>
                      <a:gd name="connsiteX2" fmla="*/ 250445 w 614850"/>
                      <a:gd name="connsiteY2" fmla="*/ 19917 h 231641"/>
                      <a:gd name="connsiteX3" fmla="*/ 404961 w 614850"/>
                      <a:gd name="connsiteY3" fmla="*/ 867 h 231641"/>
                      <a:gd name="connsiteX4" fmla="*/ 519261 w 614850"/>
                      <a:gd name="connsiteY4" fmla="*/ 41084 h 231641"/>
                      <a:gd name="connsiteX5" fmla="*/ 527728 w 614850"/>
                      <a:gd name="connsiteY5" fmla="*/ 81300 h 231641"/>
                      <a:gd name="connsiteX6" fmla="*/ 612395 w 614850"/>
                      <a:gd name="connsiteY6" fmla="*/ 140567 h 231641"/>
                      <a:gd name="connsiteX7" fmla="*/ 576411 w 614850"/>
                      <a:gd name="connsiteY7" fmla="*/ 140567 h 231641"/>
                      <a:gd name="connsiteX8" fmla="*/ 419778 w 614850"/>
                      <a:gd name="connsiteY8" fmla="*/ 91884 h 231641"/>
                      <a:gd name="connsiteX9" fmla="*/ 379561 w 614850"/>
                      <a:gd name="connsiteY9" fmla="*/ 87650 h 231641"/>
                      <a:gd name="connsiteX10" fmla="*/ 165778 w 614850"/>
                      <a:gd name="connsiteY10" fmla="*/ 108817 h 231641"/>
                      <a:gd name="connsiteX11" fmla="*/ 678 w 614850"/>
                      <a:gd name="connsiteY11" fmla="*/ 231584 h 23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14850" h="231641">
                        <a:moveTo>
                          <a:pt x="678" y="231584"/>
                        </a:moveTo>
                        <a:cubicBezTo>
                          <a:pt x="-8141" y="228762"/>
                          <a:pt x="71233" y="127162"/>
                          <a:pt x="112861" y="91884"/>
                        </a:cubicBezTo>
                        <a:cubicBezTo>
                          <a:pt x="154489" y="56606"/>
                          <a:pt x="201762" y="35086"/>
                          <a:pt x="250445" y="19917"/>
                        </a:cubicBezTo>
                        <a:cubicBezTo>
                          <a:pt x="299128" y="4748"/>
                          <a:pt x="360158" y="-2661"/>
                          <a:pt x="404961" y="867"/>
                        </a:cubicBezTo>
                        <a:cubicBezTo>
                          <a:pt x="449764" y="4395"/>
                          <a:pt x="498800" y="27678"/>
                          <a:pt x="519261" y="41084"/>
                        </a:cubicBezTo>
                        <a:cubicBezTo>
                          <a:pt x="539722" y="54489"/>
                          <a:pt x="512206" y="64720"/>
                          <a:pt x="527728" y="81300"/>
                        </a:cubicBezTo>
                        <a:cubicBezTo>
                          <a:pt x="543250" y="97880"/>
                          <a:pt x="604281" y="130689"/>
                          <a:pt x="612395" y="140567"/>
                        </a:cubicBezTo>
                        <a:cubicBezTo>
                          <a:pt x="620509" y="150445"/>
                          <a:pt x="608514" y="148681"/>
                          <a:pt x="576411" y="140567"/>
                        </a:cubicBezTo>
                        <a:cubicBezTo>
                          <a:pt x="544308" y="132453"/>
                          <a:pt x="452586" y="100703"/>
                          <a:pt x="419778" y="91884"/>
                        </a:cubicBezTo>
                        <a:cubicBezTo>
                          <a:pt x="386970" y="83064"/>
                          <a:pt x="421894" y="84828"/>
                          <a:pt x="379561" y="87650"/>
                        </a:cubicBezTo>
                        <a:cubicBezTo>
                          <a:pt x="337228" y="90472"/>
                          <a:pt x="227514" y="85534"/>
                          <a:pt x="165778" y="108817"/>
                        </a:cubicBezTo>
                        <a:cubicBezTo>
                          <a:pt x="104042" y="132100"/>
                          <a:pt x="9497" y="234406"/>
                          <a:pt x="678" y="231584"/>
                        </a:cubicBezTo>
                        <a:close/>
                      </a:path>
                    </a:pathLst>
                  </a:custGeom>
                  <a:solidFill>
                    <a:srgbClr val="FFC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8" name="フリーフォーム: 図形 297">
                    <a:extLst>
                      <a:ext uri="{FF2B5EF4-FFF2-40B4-BE49-F238E27FC236}">
                        <a16:creationId xmlns:a16="http://schemas.microsoft.com/office/drawing/2014/main" id="{4998ECF9-3343-4EEC-8FE0-984AD8AEF991}"/>
                      </a:ext>
                    </a:extLst>
                  </p:cNvPr>
                  <p:cNvSpPr/>
                  <p:nvPr/>
                </p:nvSpPr>
                <p:spPr>
                  <a:xfrm>
                    <a:off x="4771972" y="2545758"/>
                    <a:ext cx="257456" cy="105188"/>
                  </a:xfrm>
                  <a:custGeom>
                    <a:avLst/>
                    <a:gdLst>
                      <a:gd name="connsiteX0" fmla="*/ 53 w 257456"/>
                      <a:gd name="connsiteY0" fmla="*/ 49805 h 105188"/>
                      <a:gd name="connsiteX1" fmla="*/ 76253 w 257456"/>
                      <a:gd name="connsiteY1" fmla="*/ 18055 h 105188"/>
                      <a:gd name="connsiteX2" fmla="*/ 252466 w 257456"/>
                      <a:gd name="connsiteY2" fmla="*/ 103780 h 105188"/>
                      <a:gd name="connsiteX3" fmla="*/ 212778 w 257456"/>
                      <a:gd name="connsiteY3" fmla="*/ 73617 h 105188"/>
                      <a:gd name="connsiteX4" fmla="*/ 160391 w 257456"/>
                      <a:gd name="connsiteY4" fmla="*/ 32342 h 105188"/>
                      <a:gd name="connsiteX5" fmla="*/ 120703 w 257456"/>
                      <a:gd name="connsiteY5" fmla="*/ 14880 h 105188"/>
                      <a:gd name="connsiteX6" fmla="*/ 65141 w 257456"/>
                      <a:gd name="connsiteY6" fmla="*/ 592 h 105188"/>
                      <a:gd name="connsiteX7" fmla="*/ 53 w 257456"/>
                      <a:gd name="connsiteY7" fmla="*/ 49805 h 105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7456" h="105188">
                        <a:moveTo>
                          <a:pt x="53" y="49805"/>
                        </a:moveTo>
                        <a:cubicBezTo>
                          <a:pt x="1905" y="52715"/>
                          <a:pt x="34184" y="9059"/>
                          <a:pt x="76253" y="18055"/>
                        </a:cubicBezTo>
                        <a:cubicBezTo>
                          <a:pt x="118322" y="27051"/>
                          <a:pt x="229712" y="94520"/>
                          <a:pt x="252466" y="103780"/>
                        </a:cubicBezTo>
                        <a:cubicBezTo>
                          <a:pt x="275220" y="113040"/>
                          <a:pt x="212778" y="73617"/>
                          <a:pt x="212778" y="73617"/>
                        </a:cubicBezTo>
                        <a:cubicBezTo>
                          <a:pt x="197432" y="61711"/>
                          <a:pt x="175737" y="42131"/>
                          <a:pt x="160391" y="32342"/>
                        </a:cubicBezTo>
                        <a:cubicBezTo>
                          <a:pt x="145045" y="22553"/>
                          <a:pt x="136578" y="20172"/>
                          <a:pt x="120703" y="14880"/>
                        </a:cubicBezTo>
                        <a:cubicBezTo>
                          <a:pt x="104828" y="9588"/>
                          <a:pt x="84985" y="-2848"/>
                          <a:pt x="65141" y="592"/>
                        </a:cubicBezTo>
                        <a:cubicBezTo>
                          <a:pt x="45297" y="4031"/>
                          <a:pt x="-1799" y="46895"/>
                          <a:pt x="53" y="4980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9" name="フリーフォーム: 図形 298">
                    <a:extLst>
                      <a:ext uri="{FF2B5EF4-FFF2-40B4-BE49-F238E27FC236}">
                        <a16:creationId xmlns:a16="http://schemas.microsoft.com/office/drawing/2014/main" id="{0B9E2896-5BED-4D16-ABF8-0E6046F0E791}"/>
                      </a:ext>
                    </a:extLst>
                  </p:cNvPr>
                  <p:cNvSpPr/>
                  <p:nvPr/>
                </p:nvSpPr>
                <p:spPr>
                  <a:xfrm>
                    <a:off x="4897241" y="2539999"/>
                    <a:ext cx="132196" cy="101939"/>
                  </a:xfrm>
                  <a:custGeom>
                    <a:avLst/>
                    <a:gdLst>
                      <a:gd name="connsiteX0" fmla="*/ 197 w 132196"/>
                      <a:gd name="connsiteY0" fmla="*/ 1 h 101939"/>
                      <a:gd name="connsiteX1" fmla="*/ 76397 w 132196"/>
                      <a:gd name="connsiteY1" fmla="*/ 39689 h 101939"/>
                      <a:gd name="connsiteX2" fmla="*/ 128784 w 132196"/>
                      <a:gd name="connsiteY2" fmla="*/ 100014 h 101939"/>
                      <a:gd name="connsiteX3" fmla="*/ 119259 w 132196"/>
                      <a:gd name="connsiteY3" fmla="*/ 82551 h 101939"/>
                      <a:gd name="connsiteX4" fmla="*/ 55759 w 132196"/>
                      <a:gd name="connsiteY4" fmla="*/ 38101 h 101939"/>
                      <a:gd name="connsiteX5" fmla="*/ 197 w 132196"/>
                      <a:gd name="connsiteY5" fmla="*/ 1 h 10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196" h="101939">
                        <a:moveTo>
                          <a:pt x="197" y="1"/>
                        </a:moveTo>
                        <a:cubicBezTo>
                          <a:pt x="3637" y="266"/>
                          <a:pt x="54966" y="23020"/>
                          <a:pt x="76397" y="39689"/>
                        </a:cubicBezTo>
                        <a:cubicBezTo>
                          <a:pt x="97828" y="56358"/>
                          <a:pt x="121640" y="92870"/>
                          <a:pt x="128784" y="100014"/>
                        </a:cubicBezTo>
                        <a:cubicBezTo>
                          <a:pt x="135928" y="107158"/>
                          <a:pt x="131430" y="92870"/>
                          <a:pt x="119259" y="82551"/>
                        </a:cubicBezTo>
                        <a:cubicBezTo>
                          <a:pt x="107088" y="72232"/>
                          <a:pt x="72428" y="48949"/>
                          <a:pt x="55759" y="38101"/>
                        </a:cubicBezTo>
                        <a:cubicBezTo>
                          <a:pt x="39090" y="27253"/>
                          <a:pt x="-3243" y="-264"/>
                          <a:pt x="19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0" name="フリーフォーム: 図形 299">
                    <a:extLst>
                      <a:ext uri="{FF2B5EF4-FFF2-40B4-BE49-F238E27FC236}">
                        <a16:creationId xmlns:a16="http://schemas.microsoft.com/office/drawing/2014/main" id="{6111CFA2-5CA5-45AE-A8FA-8CDF22B5F5CE}"/>
                      </a:ext>
                    </a:extLst>
                  </p:cNvPr>
                  <p:cNvSpPr/>
                  <p:nvPr/>
                </p:nvSpPr>
                <p:spPr>
                  <a:xfrm>
                    <a:off x="4468034" y="2529290"/>
                    <a:ext cx="552856" cy="168104"/>
                  </a:xfrm>
                  <a:custGeom>
                    <a:avLst/>
                    <a:gdLst>
                      <a:gd name="connsiteX0" fmla="*/ 2366 w 552856"/>
                      <a:gd name="connsiteY0" fmla="*/ 86910 h 168104"/>
                      <a:gd name="connsiteX1" fmla="*/ 161116 w 552856"/>
                      <a:gd name="connsiteY1" fmla="*/ 29760 h 168104"/>
                      <a:gd name="connsiteX2" fmla="*/ 321983 w 552856"/>
                      <a:gd name="connsiteY2" fmla="*/ 127 h 168104"/>
                      <a:gd name="connsiteX3" fmla="*/ 497666 w 552856"/>
                      <a:gd name="connsiteY3" fmla="*/ 40343 h 168104"/>
                      <a:gd name="connsiteX4" fmla="*/ 552699 w 552856"/>
                      <a:gd name="connsiteY4" fmla="*/ 108077 h 168104"/>
                      <a:gd name="connsiteX5" fmla="*/ 512483 w 552856"/>
                      <a:gd name="connsiteY5" fmla="*/ 91143 h 168104"/>
                      <a:gd name="connsiteX6" fmla="*/ 459566 w 552856"/>
                      <a:gd name="connsiteY6" fmla="*/ 65743 h 168104"/>
                      <a:gd name="connsiteX7" fmla="*/ 362199 w 552856"/>
                      <a:gd name="connsiteY7" fmla="*/ 48810 h 168104"/>
                      <a:gd name="connsiteX8" fmla="*/ 279649 w 552856"/>
                      <a:gd name="connsiteY8" fmla="*/ 74210 h 168104"/>
                      <a:gd name="connsiteX9" fmla="*/ 167466 w 552856"/>
                      <a:gd name="connsiteY9" fmla="*/ 131360 h 168104"/>
                      <a:gd name="connsiteX10" fmla="*/ 112433 w 552856"/>
                      <a:gd name="connsiteY10" fmla="*/ 167343 h 168104"/>
                      <a:gd name="connsiteX11" fmla="*/ 101849 w 552856"/>
                      <a:gd name="connsiteY11" fmla="*/ 154643 h 168104"/>
                      <a:gd name="connsiteX12" fmla="*/ 93383 w 552856"/>
                      <a:gd name="connsiteY12" fmla="*/ 139827 h 168104"/>
                      <a:gd name="connsiteX13" fmla="*/ 65866 w 552856"/>
                      <a:gd name="connsiteY13" fmla="*/ 127127 h 168104"/>
                      <a:gd name="connsiteX14" fmla="*/ 2366 w 552856"/>
                      <a:gd name="connsiteY14" fmla="*/ 86910 h 16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52856" h="168104">
                        <a:moveTo>
                          <a:pt x="2366" y="86910"/>
                        </a:moveTo>
                        <a:cubicBezTo>
                          <a:pt x="18241" y="70682"/>
                          <a:pt x="107847" y="44224"/>
                          <a:pt x="161116" y="29760"/>
                        </a:cubicBezTo>
                        <a:cubicBezTo>
                          <a:pt x="214386" y="15296"/>
                          <a:pt x="265891" y="-1637"/>
                          <a:pt x="321983" y="127"/>
                        </a:cubicBezTo>
                        <a:cubicBezTo>
                          <a:pt x="378075" y="1891"/>
                          <a:pt x="459213" y="22351"/>
                          <a:pt x="497666" y="40343"/>
                        </a:cubicBezTo>
                        <a:cubicBezTo>
                          <a:pt x="536119" y="58335"/>
                          <a:pt x="550230" y="99610"/>
                          <a:pt x="552699" y="108077"/>
                        </a:cubicBezTo>
                        <a:cubicBezTo>
                          <a:pt x="555168" y="116544"/>
                          <a:pt x="528005" y="98199"/>
                          <a:pt x="512483" y="91143"/>
                        </a:cubicBezTo>
                        <a:cubicBezTo>
                          <a:pt x="496961" y="84087"/>
                          <a:pt x="484613" y="72798"/>
                          <a:pt x="459566" y="65743"/>
                        </a:cubicBezTo>
                        <a:cubicBezTo>
                          <a:pt x="434519" y="58687"/>
                          <a:pt x="392185" y="47399"/>
                          <a:pt x="362199" y="48810"/>
                        </a:cubicBezTo>
                        <a:cubicBezTo>
                          <a:pt x="332213" y="50221"/>
                          <a:pt x="312104" y="60452"/>
                          <a:pt x="279649" y="74210"/>
                        </a:cubicBezTo>
                        <a:cubicBezTo>
                          <a:pt x="247194" y="87968"/>
                          <a:pt x="195335" y="115838"/>
                          <a:pt x="167466" y="131360"/>
                        </a:cubicBezTo>
                        <a:cubicBezTo>
                          <a:pt x="139597" y="146882"/>
                          <a:pt x="123369" y="163463"/>
                          <a:pt x="112433" y="167343"/>
                        </a:cubicBezTo>
                        <a:cubicBezTo>
                          <a:pt x="101497" y="171224"/>
                          <a:pt x="105024" y="159229"/>
                          <a:pt x="101849" y="154643"/>
                        </a:cubicBezTo>
                        <a:cubicBezTo>
                          <a:pt x="98674" y="150057"/>
                          <a:pt x="99380" y="144413"/>
                          <a:pt x="93383" y="139827"/>
                        </a:cubicBezTo>
                        <a:cubicBezTo>
                          <a:pt x="87386" y="135241"/>
                          <a:pt x="76449" y="133124"/>
                          <a:pt x="65866" y="127127"/>
                        </a:cubicBezTo>
                        <a:cubicBezTo>
                          <a:pt x="55283" y="121130"/>
                          <a:pt x="-13509" y="103138"/>
                          <a:pt x="2366" y="86910"/>
                        </a:cubicBezTo>
                        <a:close/>
                      </a:path>
                    </a:pathLst>
                  </a:custGeom>
                  <a:solidFill>
                    <a:srgbClr val="FFC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1" name="フリーフォーム: 図形 300">
                    <a:extLst>
                      <a:ext uri="{FF2B5EF4-FFF2-40B4-BE49-F238E27FC236}">
                        <a16:creationId xmlns:a16="http://schemas.microsoft.com/office/drawing/2014/main" id="{BD7D7756-61D7-4F8B-B6A2-B4D48D2D192B}"/>
                      </a:ext>
                    </a:extLst>
                  </p:cNvPr>
                  <p:cNvSpPr/>
                  <p:nvPr/>
                </p:nvSpPr>
                <p:spPr>
                  <a:xfrm>
                    <a:off x="4659726" y="2731321"/>
                    <a:ext cx="255982" cy="57540"/>
                  </a:xfrm>
                  <a:custGeom>
                    <a:avLst/>
                    <a:gdLst>
                      <a:gd name="connsiteX0" fmla="*/ 1174 w 255982"/>
                      <a:gd name="connsiteY0" fmla="*/ 48392 h 57540"/>
                      <a:gd name="connsiteX1" fmla="*/ 91662 w 255982"/>
                      <a:gd name="connsiteY1" fmla="*/ 2354 h 57540"/>
                      <a:gd name="connsiteX2" fmla="*/ 186912 w 255982"/>
                      <a:gd name="connsiteY2" fmla="*/ 11879 h 57540"/>
                      <a:gd name="connsiteX3" fmla="*/ 255174 w 255982"/>
                      <a:gd name="connsiteY3" fmla="*/ 56329 h 57540"/>
                      <a:gd name="connsiteX4" fmla="*/ 220249 w 255982"/>
                      <a:gd name="connsiteY4" fmla="*/ 43629 h 57540"/>
                      <a:gd name="connsiteX5" fmla="*/ 158337 w 255982"/>
                      <a:gd name="connsiteY5" fmla="*/ 29342 h 57540"/>
                      <a:gd name="connsiteX6" fmla="*/ 1174 w 255982"/>
                      <a:gd name="connsiteY6" fmla="*/ 48392 h 57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5982" h="57540">
                        <a:moveTo>
                          <a:pt x="1174" y="48392"/>
                        </a:moveTo>
                        <a:cubicBezTo>
                          <a:pt x="-9938" y="43894"/>
                          <a:pt x="60706" y="8439"/>
                          <a:pt x="91662" y="2354"/>
                        </a:cubicBezTo>
                        <a:cubicBezTo>
                          <a:pt x="122618" y="-3731"/>
                          <a:pt x="159660" y="2883"/>
                          <a:pt x="186912" y="11879"/>
                        </a:cubicBezTo>
                        <a:cubicBezTo>
                          <a:pt x="214164" y="20875"/>
                          <a:pt x="249618" y="51037"/>
                          <a:pt x="255174" y="56329"/>
                        </a:cubicBezTo>
                        <a:cubicBezTo>
                          <a:pt x="260730" y="61621"/>
                          <a:pt x="236389" y="48127"/>
                          <a:pt x="220249" y="43629"/>
                        </a:cubicBezTo>
                        <a:cubicBezTo>
                          <a:pt x="204109" y="39131"/>
                          <a:pt x="190881" y="30400"/>
                          <a:pt x="158337" y="29342"/>
                        </a:cubicBezTo>
                        <a:cubicBezTo>
                          <a:pt x="125793" y="28284"/>
                          <a:pt x="12286" y="52890"/>
                          <a:pt x="1174" y="483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2" name="フリーフォーム: 図形 301">
                    <a:extLst>
                      <a:ext uri="{FF2B5EF4-FFF2-40B4-BE49-F238E27FC236}">
                        <a16:creationId xmlns:a16="http://schemas.microsoft.com/office/drawing/2014/main" id="{0563BC74-B1F7-4EA4-9C06-96C04CC2D9A4}"/>
                      </a:ext>
                    </a:extLst>
                  </p:cNvPr>
                  <p:cNvSpPr/>
                  <p:nvPr/>
                </p:nvSpPr>
                <p:spPr>
                  <a:xfrm>
                    <a:off x="4596522" y="2768833"/>
                    <a:ext cx="49053" cy="107835"/>
                  </a:xfrm>
                  <a:custGeom>
                    <a:avLst/>
                    <a:gdLst>
                      <a:gd name="connsiteX0" fmla="*/ 878 w 49053"/>
                      <a:gd name="connsiteY0" fmla="*/ 107717 h 107835"/>
                      <a:gd name="connsiteX1" fmla="*/ 48503 w 49053"/>
                      <a:gd name="connsiteY1" fmla="*/ 17230 h 107835"/>
                      <a:gd name="connsiteX2" fmla="*/ 26278 w 49053"/>
                      <a:gd name="connsiteY2" fmla="*/ 1355 h 107835"/>
                      <a:gd name="connsiteX3" fmla="*/ 18341 w 49053"/>
                      <a:gd name="connsiteY3" fmla="*/ 36280 h 107835"/>
                      <a:gd name="connsiteX4" fmla="*/ 878 w 49053"/>
                      <a:gd name="connsiteY4" fmla="*/ 107717 h 107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53" h="107835">
                        <a:moveTo>
                          <a:pt x="878" y="107717"/>
                        </a:moveTo>
                        <a:cubicBezTo>
                          <a:pt x="5905" y="104542"/>
                          <a:pt x="44270" y="34957"/>
                          <a:pt x="48503" y="17230"/>
                        </a:cubicBezTo>
                        <a:cubicBezTo>
                          <a:pt x="52736" y="-497"/>
                          <a:pt x="31305" y="-1820"/>
                          <a:pt x="26278" y="1355"/>
                        </a:cubicBezTo>
                        <a:cubicBezTo>
                          <a:pt x="21251" y="4530"/>
                          <a:pt x="22839" y="23316"/>
                          <a:pt x="18341" y="36280"/>
                        </a:cubicBezTo>
                        <a:cubicBezTo>
                          <a:pt x="13843" y="49244"/>
                          <a:pt x="-4149" y="110892"/>
                          <a:pt x="878" y="10771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3" name="フリーフォーム: 図形 302">
                    <a:extLst>
                      <a:ext uri="{FF2B5EF4-FFF2-40B4-BE49-F238E27FC236}">
                        <a16:creationId xmlns:a16="http://schemas.microsoft.com/office/drawing/2014/main" id="{A69EA0B3-AAFA-44FB-BFE5-D012CB8F838D}"/>
                      </a:ext>
                    </a:extLst>
                  </p:cNvPr>
                  <p:cNvSpPr/>
                  <p:nvPr/>
                </p:nvSpPr>
                <p:spPr>
                  <a:xfrm>
                    <a:off x="5913300" y="4185475"/>
                    <a:ext cx="838759" cy="576214"/>
                  </a:xfrm>
                  <a:custGeom>
                    <a:avLst/>
                    <a:gdLst>
                      <a:gd name="connsiteX0" fmla="*/ 4900 w 838759"/>
                      <a:gd name="connsiteY0" fmla="*/ 454258 h 576214"/>
                      <a:gd name="connsiteX1" fmla="*/ 288533 w 838759"/>
                      <a:gd name="connsiteY1" fmla="*/ 560092 h 576214"/>
                      <a:gd name="connsiteX2" fmla="*/ 809233 w 838759"/>
                      <a:gd name="connsiteY2" fmla="*/ 39392 h 576214"/>
                      <a:gd name="connsiteX3" fmla="*/ 766900 w 838759"/>
                      <a:gd name="connsiteY3" fmla="*/ 56325 h 576214"/>
                      <a:gd name="connsiteX4" fmla="*/ 707633 w 838759"/>
                      <a:gd name="connsiteY4" fmla="*/ 212958 h 576214"/>
                      <a:gd name="connsiteX5" fmla="*/ 618733 w 838759"/>
                      <a:gd name="connsiteY5" fmla="*/ 323025 h 576214"/>
                      <a:gd name="connsiteX6" fmla="*/ 792300 w 838759"/>
                      <a:gd name="connsiteY6" fmla="*/ 47858 h 576214"/>
                      <a:gd name="connsiteX7" fmla="*/ 563700 w 838759"/>
                      <a:gd name="connsiteY7" fmla="*/ 378058 h 576214"/>
                      <a:gd name="connsiteX8" fmla="*/ 330867 w 838759"/>
                      <a:gd name="connsiteY8" fmla="*/ 530458 h 576214"/>
                      <a:gd name="connsiteX9" fmla="*/ 373200 w 838759"/>
                      <a:gd name="connsiteY9" fmla="*/ 488125 h 576214"/>
                      <a:gd name="connsiteX10" fmla="*/ 208100 w 838759"/>
                      <a:gd name="connsiteY10" fmla="*/ 560092 h 576214"/>
                      <a:gd name="connsiteX11" fmla="*/ 114967 w 838759"/>
                      <a:gd name="connsiteY11" fmla="*/ 564325 h 576214"/>
                      <a:gd name="connsiteX12" fmla="*/ 4900 w 838759"/>
                      <a:gd name="connsiteY12" fmla="*/ 454258 h 57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38759" h="576214">
                        <a:moveTo>
                          <a:pt x="4900" y="454258"/>
                        </a:moveTo>
                        <a:cubicBezTo>
                          <a:pt x="33828" y="453553"/>
                          <a:pt x="154478" y="629236"/>
                          <a:pt x="288533" y="560092"/>
                        </a:cubicBezTo>
                        <a:cubicBezTo>
                          <a:pt x="422588" y="490948"/>
                          <a:pt x="729505" y="123353"/>
                          <a:pt x="809233" y="39392"/>
                        </a:cubicBezTo>
                        <a:cubicBezTo>
                          <a:pt x="888961" y="-44569"/>
                          <a:pt x="783833" y="27397"/>
                          <a:pt x="766900" y="56325"/>
                        </a:cubicBezTo>
                        <a:cubicBezTo>
                          <a:pt x="749967" y="85253"/>
                          <a:pt x="732327" y="168508"/>
                          <a:pt x="707633" y="212958"/>
                        </a:cubicBezTo>
                        <a:cubicBezTo>
                          <a:pt x="682939" y="257408"/>
                          <a:pt x="604622" y="350542"/>
                          <a:pt x="618733" y="323025"/>
                        </a:cubicBezTo>
                        <a:cubicBezTo>
                          <a:pt x="632844" y="295508"/>
                          <a:pt x="801472" y="38686"/>
                          <a:pt x="792300" y="47858"/>
                        </a:cubicBezTo>
                        <a:cubicBezTo>
                          <a:pt x="783128" y="57030"/>
                          <a:pt x="640605" y="297625"/>
                          <a:pt x="563700" y="378058"/>
                        </a:cubicBezTo>
                        <a:cubicBezTo>
                          <a:pt x="486795" y="458491"/>
                          <a:pt x="362617" y="512114"/>
                          <a:pt x="330867" y="530458"/>
                        </a:cubicBezTo>
                        <a:cubicBezTo>
                          <a:pt x="299117" y="548802"/>
                          <a:pt x="393661" y="483186"/>
                          <a:pt x="373200" y="488125"/>
                        </a:cubicBezTo>
                        <a:cubicBezTo>
                          <a:pt x="352739" y="493064"/>
                          <a:pt x="251139" y="547392"/>
                          <a:pt x="208100" y="560092"/>
                        </a:cubicBezTo>
                        <a:cubicBezTo>
                          <a:pt x="165061" y="572792"/>
                          <a:pt x="146717" y="581258"/>
                          <a:pt x="114967" y="564325"/>
                        </a:cubicBezTo>
                        <a:cubicBezTo>
                          <a:pt x="83217" y="547392"/>
                          <a:pt x="-24028" y="454963"/>
                          <a:pt x="4900" y="45425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4" name="フリーフォーム: 図形 303">
                    <a:extLst>
                      <a:ext uri="{FF2B5EF4-FFF2-40B4-BE49-F238E27FC236}">
                        <a16:creationId xmlns:a16="http://schemas.microsoft.com/office/drawing/2014/main" id="{AE79E3E1-E4B5-4B72-934E-84ABC2CFA267}"/>
                      </a:ext>
                    </a:extLst>
                  </p:cNvPr>
                  <p:cNvSpPr/>
                  <p:nvPr/>
                </p:nvSpPr>
                <p:spPr>
                  <a:xfrm>
                    <a:off x="4211559" y="2717733"/>
                    <a:ext cx="119302" cy="117581"/>
                  </a:xfrm>
                  <a:custGeom>
                    <a:avLst/>
                    <a:gdLst>
                      <a:gd name="connsiteX0" fmla="*/ 79 w 119302"/>
                      <a:gd name="connsiteY0" fmla="*/ 67 h 117581"/>
                      <a:gd name="connsiteX1" fmla="*/ 93741 w 119302"/>
                      <a:gd name="connsiteY1" fmla="*/ 52455 h 117581"/>
                      <a:gd name="connsiteX2" fmla="*/ 111204 w 119302"/>
                      <a:gd name="connsiteY2" fmla="*/ 117542 h 117581"/>
                      <a:gd name="connsiteX3" fmla="*/ 111204 w 119302"/>
                      <a:gd name="connsiteY3" fmla="*/ 42930 h 117581"/>
                      <a:gd name="connsiteX4" fmla="*/ 79 w 119302"/>
                      <a:gd name="connsiteY4" fmla="*/ 67 h 117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302" h="117581">
                        <a:moveTo>
                          <a:pt x="79" y="67"/>
                        </a:moveTo>
                        <a:cubicBezTo>
                          <a:pt x="-2831" y="1654"/>
                          <a:pt x="75220" y="32876"/>
                          <a:pt x="93741" y="52455"/>
                        </a:cubicBezTo>
                        <a:cubicBezTo>
                          <a:pt x="112262" y="72034"/>
                          <a:pt x="108294" y="119129"/>
                          <a:pt x="111204" y="117542"/>
                        </a:cubicBezTo>
                        <a:cubicBezTo>
                          <a:pt x="114114" y="115955"/>
                          <a:pt x="127873" y="60657"/>
                          <a:pt x="111204" y="42930"/>
                        </a:cubicBezTo>
                        <a:cubicBezTo>
                          <a:pt x="94535" y="25203"/>
                          <a:pt x="2989" y="-1520"/>
                          <a:pt x="79" y="6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5" name="フリーフォーム: 図形 304">
                    <a:extLst>
                      <a:ext uri="{FF2B5EF4-FFF2-40B4-BE49-F238E27FC236}">
                        <a16:creationId xmlns:a16="http://schemas.microsoft.com/office/drawing/2014/main" id="{1FB5A7BE-F9E1-4C78-91C4-7058EC76AF46}"/>
                      </a:ext>
                    </a:extLst>
                  </p:cNvPr>
                  <p:cNvSpPr/>
                  <p:nvPr/>
                </p:nvSpPr>
                <p:spPr>
                  <a:xfrm>
                    <a:off x="4200497" y="2806642"/>
                    <a:ext cx="88562" cy="160399"/>
                  </a:xfrm>
                  <a:custGeom>
                    <a:avLst/>
                    <a:gdLst>
                      <a:gd name="connsiteX0" fmla="*/ 28 w 88562"/>
                      <a:gd name="connsiteY0" fmla="*/ 58 h 160399"/>
                      <a:gd name="connsiteX1" fmla="*/ 73053 w 88562"/>
                      <a:gd name="connsiteY1" fmla="*/ 79433 h 160399"/>
                      <a:gd name="connsiteX2" fmla="*/ 60353 w 88562"/>
                      <a:gd name="connsiteY2" fmla="*/ 160396 h 160399"/>
                      <a:gd name="connsiteX3" fmla="*/ 82578 w 88562"/>
                      <a:gd name="connsiteY3" fmla="*/ 82608 h 160399"/>
                      <a:gd name="connsiteX4" fmla="*/ 82578 w 88562"/>
                      <a:gd name="connsiteY4" fmla="*/ 66733 h 160399"/>
                      <a:gd name="connsiteX5" fmla="*/ 28 w 88562"/>
                      <a:gd name="connsiteY5" fmla="*/ 58 h 160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562" h="160399">
                        <a:moveTo>
                          <a:pt x="28" y="58"/>
                        </a:moveTo>
                        <a:cubicBezTo>
                          <a:pt x="-1560" y="2175"/>
                          <a:pt x="62999" y="52710"/>
                          <a:pt x="73053" y="79433"/>
                        </a:cubicBezTo>
                        <a:cubicBezTo>
                          <a:pt x="83107" y="106156"/>
                          <a:pt x="58766" y="159867"/>
                          <a:pt x="60353" y="160396"/>
                        </a:cubicBezTo>
                        <a:cubicBezTo>
                          <a:pt x="61940" y="160925"/>
                          <a:pt x="78874" y="98218"/>
                          <a:pt x="82578" y="82608"/>
                        </a:cubicBezTo>
                        <a:cubicBezTo>
                          <a:pt x="86282" y="66998"/>
                          <a:pt x="93955" y="79168"/>
                          <a:pt x="82578" y="66733"/>
                        </a:cubicBezTo>
                        <a:cubicBezTo>
                          <a:pt x="71201" y="54298"/>
                          <a:pt x="1616" y="-2059"/>
                          <a:pt x="28" y="5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6" name="フリーフォーム: 図形 305">
                    <a:extLst>
                      <a:ext uri="{FF2B5EF4-FFF2-40B4-BE49-F238E27FC236}">
                        <a16:creationId xmlns:a16="http://schemas.microsoft.com/office/drawing/2014/main" id="{0E173413-90BE-4575-9627-8231C4F64853}"/>
                      </a:ext>
                    </a:extLst>
                  </p:cNvPr>
                  <p:cNvSpPr/>
                  <p:nvPr/>
                </p:nvSpPr>
                <p:spPr>
                  <a:xfrm>
                    <a:off x="4187491" y="2822572"/>
                    <a:ext cx="58198" cy="241348"/>
                  </a:xfrm>
                  <a:custGeom>
                    <a:avLst/>
                    <a:gdLst>
                      <a:gd name="connsiteX0" fmla="*/ 334 w 58198"/>
                      <a:gd name="connsiteY0" fmla="*/ 3 h 241348"/>
                      <a:gd name="connsiteX1" fmla="*/ 47959 w 58198"/>
                      <a:gd name="connsiteY1" fmla="*/ 80966 h 241348"/>
                      <a:gd name="connsiteX2" fmla="*/ 28909 w 58198"/>
                      <a:gd name="connsiteY2" fmla="*/ 144466 h 241348"/>
                      <a:gd name="connsiteX3" fmla="*/ 334 w 58198"/>
                      <a:gd name="connsiteY3" fmla="*/ 241303 h 241348"/>
                      <a:gd name="connsiteX4" fmla="*/ 49547 w 58198"/>
                      <a:gd name="connsiteY4" fmla="*/ 131766 h 241348"/>
                      <a:gd name="connsiteX5" fmla="*/ 55897 w 58198"/>
                      <a:gd name="connsiteY5" fmla="*/ 84141 h 241348"/>
                      <a:gd name="connsiteX6" fmla="*/ 334 w 58198"/>
                      <a:gd name="connsiteY6" fmla="*/ 3 h 241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198" h="241348">
                        <a:moveTo>
                          <a:pt x="334" y="3"/>
                        </a:moveTo>
                        <a:cubicBezTo>
                          <a:pt x="-989" y="-526"/>
                          <a:pt x="43196" y="56889"/>
                          <a:pt x="47959" y="80966"/>
                        </a:cubicBezTo>
                        <a:cubicBezTo>
                          <a:pt x="52722" y="105043"/>
                          <a:pt x="36846" y="117743"/>
                          <a:pt x="28909" y="144466"/>
                        </a:cubicBezTo>
                        <a:cubicBezTo>
                          <a:pt x="20972" y="171189"/>
                          <a:pt x="-3106" y="243420"/>
                          <a:pt x="334" y="241303"/>
                        </a:cubicBezTo>
                        <a:cubicBezTo>
                          <a:pt x="3774" y="239186"/>
                          <a:pt x="40286" y="157960"/>
                          <a:pt x="49547" y="131766"/>
                        </a:cubicBezTo>
                        <a:cubicBezTo>
                          <a:pt x="58808" y="105572"/>
                          <a:pt x="60130" y="104514"/>
                          <a:pt x="55897" y="84141"/>
                        </a:cubicBezTo>
                        <a:cubicBezTo>
                          <a:pt x="51664" y="63768"/>
                          <a:pt x="1657" y="532"/>
                          <a:pt x="334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7" name="フリーフォーム: 図形 306">
                    <a:extLst>
                      <a:ext uri="{FF2B5EF4-FFF2-40B4-BE49-F238E27FC236}">
                        <a16:creationId xmlns:a16="http://schemas.microsoft.com/office/drawing/2014/main" id="{FE7A3986-A514-4515-9E6A-C42E987DFE03}"/>
                      </a:ext>
                    </a:extLst>
                  </p:cNvPr>
                  <p:cNvSpPr/>
                  <p:nvPr/>
                </p:nvSpPr>
                <p:spPr>
                  <a:xfrm>
                    <a:off x="3697420" y="3093208"/>
                    <a:ext cx="74506" cy="163052"/>
                  </a:xfrm>
                  <a:custGeom>
                    <a:avLst/>
                    <a:gdLst>
                      <a:gd name="connsiteX0" fmla="*/ 74480 w 74506"/>
                      <a:gd name="connsiteY0" fmla="*/ 1359 h 163052"/>
                      <a:gd name="connsiteX1" fmla="*/ 10980 w 74506"/>
                      <a:gd name="connsiteY1" fmla="*/ 94492 h 163052"/>
                      <a:gd name="connsiteX2" fmla="*/ 10980 w 74506"/>
                      <a:gd name="connsiteY2" fmla="*/ 162225 h 163052"/>
                      <a:gd name="connsiteX3" fmla="*/ 2513 w 74506"/>
                      <a:gd name="connsiteY3" fmla="*/ 47925 h 163052"/>
                      <a:gd name="connsiteX4" fmla="*/ 74480 w 74506"/>
                      <a:gd name="connsiteY4" fmla="*/ 1359 h 163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506" h="163052">
                        <a:moveTo>
                          <a:pt x="74480" y="1359"/>
                        </a:moveTo>
                        <a:cubicBezTo>
                          <a:pt x="75891" y="9120"/>
                          <a:pt x="21563" y="67681"/>
                          <a:pt x="10980" y="94492"/>
                        </a:cubicBezTo>
                        <a:cubicBezTo>
                          <a:pt x="397" y="121303"/>
                          <a:pt x="12391" y="169986"/>
                          <a:pt x="10980" y="162225"/>
                        </a:cubicBezTo>
                        <a:cubicBezTo>
                          <a:pt x="9569" y="154464"/>
                          <a:pt x="-5954" y="75442"/>
                          <a:pt x="2513" y="47925"/>
                        </a:cubicBezTo>
                        <a:cubicBezTo>
                          <a:pt x="10980" y="20408"/>
                          <a:pt x="73069" y="-6402"/>
                          <a:pt x="74480" y="135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8" name="フリーフォーム: 図形 307">
                    <a:extLst>
                      <a:ext uri="{FF2B5EF4-FFF2-40B4-BE49-F238E27FC236}">
                        <a16:creationId xmlns:a16="http://schemas.microsoft.com/office/drawing/2014/main" id="{89D0BE2C-848E-417D-B43F-59C258B7548A}"/>
                      </a:ext>
                    </a:extLst>
                  </p:cNvPr>
                  <p:cNvSpPr/>
                  <p:nvPr/>
                </p:nvSpPr>
                <p:spPr>
                  <a:xfrm>
                    <a:off x="4340995" y="2846894"/>
                    <a:ext cx="36337" cy="254319"/>
                  </a:xfrm>
                  <a:custGeom>
                    <a:avLst/>
                    <a:gdLst>
                      <a:gd name="connsiteX0" fmla="*/ 288 w 36337"/>
                      <a:gd name="connsiteY0" fmla="*/ 23 h 254319"/>
                      <a:gd name="connsiteX1" fmla="*/ 19338 w 36337"/>
                      <a:gd name="connsiteY1" fmla="*/ 93156 h 254319"/>
                      <a:gd name="connsiteX2" fmla="*/ 19338 w 36337"/>
                      <a:gd name="connsiteY2" fmla="*/ 196873 h 254319"/>
                      <a:gd name="connsiteX3" fmla="*/ 288 w 36337"/>
                      <a:gd name="connsiteY3" fmla="*/ 254023 h 254319"/>
                      <a:gd name="connsiteX4" fmla="*/ 19338 w 36337"/>
                      <a:gd name="connsiteY4" fmla="*/ 213806 h 254319"/>
                      <a:gd name="connsiteX5" fmla="*/ 36272 w 36337"/>
                      <a:gd name="connsiteY5" fmla="*/ 101623 h 254319"/>
                      <a:gd name="connsiteX6" fmla="*/ 288 w 36337"/>
                      <a:gd name="connsiteY6" fmla="*/ 23 h 254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337" h="254319">
                        <a:moveTo>
                          <a:pt x="288" y="23"/>
                        </a:moveTo>
                        <a:cubicBezTo>
                          <a:pt x="-2534" y="-1388"/>
                          <a:pt x="16163" y="60348"/>
                          <a:pt x="19338" y="93156"/>
                        </a:cubicBezTo>
                        <a:cubicBezTo>
                          <a:pt x="22513" y="125964"/>
                          <a:pt x="22513" y="170062"/>
                          <a:pt x="19338" y="196873"/>
                        </a:cubicBezTo>
                        <a:cubicBezTo>
                          <a:pt x="16163" y="223684"/>
                          <a:pt x="288" y="251201"/>
                          <a:pt x="288" y="254023"/>
                        </a:cubicBezTo>
                        <a:cubicBezTo>
                          <a:pt x="288" y="256845"/>
                          <a:pt x="13341" y="239206"/>
                          <a:pt x="19338" y="213806"/>
                        </a:cubicBezTo>
                        <a:cubicBezTo>
                          <a:pt x="25335" y="188406"/>
                          <a:pt x="37330" y="129845"/>
                          <a:pt x="36272" y="101623"/>
                        </a:cubicBezTo>
                        <a:cubicBezTo>
                          <a:pt x="35214" y="73401"/>
                          <a:pt x="3110" y="1434"/>
                          <a:pt x="288" y="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9" name="フリーフォーム: 図形 308">
                    <a:extLst>
                      <a:ext uri="{FF2B5EF4-FFF2-40B4-BE49-F238E27FC236}">
                        <a16:creationId xmlns:a16="http://schemas.microsoft.com/office/drawing/2014/main" id="{632FB00E-AC71-41EA-B308-6141B4DD2F14}"/>
                      </a:ext>
                    </a:extLst>
                  </p:cNvPr>
                  <p:cNvSpPr/>
                  <p:nvPr/>
                </p:nvSpPr>
                <p:spPr>
                  <a:xfrm>
                    <a:off x="4074335" y="2765997"/>
                    <a:ext cx="353736" cy="394240"/>
                  </a:xfrm>
                  <a:custGeom>
                    <a:avLst/>
                    <a:gdLst>
                      <a:gd name="connsiteX0" fmla="*/ 108198 w 353736"/>
                      <a:gd name="connsiteY0" fmla="*/ 486 h 394240"/>
                      <a:gd name="connsiteX1" fmla="*/ 275415 w 353736"/>
                      <a:gd name="connsiteY1" fmla="*/ 61870 h 394240"/>
                      <a:gd name="connsiteX2" fmla="*/ 279648 w 353736"/>
                      <a:gd name="connsiteY2" fmla="*/ 97853 h 394240"/>
                      <a:gd name="connsiteX3" fmla="*/ 275415 w 353736"/>
                      <a:gd name="connsiteY3" fmla="*/ 186753 h 394240"/>
                      <a:gd name="connsiteX4" fmla="*/ 245782 w 353736"/>
                      <a:gd name="connsiteY4" fmla="*/ 277770 h 394240"/>
                      <a:gd name="connsiteX5" fmla="*/ 252132 w 353736"/>
                      <a:gd name="connsiteY5" fmla="*/ 356086 h 394240"/>
                      <a:gd name="connsiteX6" fmla="*/ 353732 w 353736"/>
                      <a:gd name="connsiteY6" fmla="*/ 394186 h 394240"/>
                      <a:gd name="connsiteX7" fmla="*/ 247898 w 353736"/>
                      <a:gd name="connsiteY7" fmla="*/ 362436 h 394240"/>
                      <a:gd name="connsiteX8" fmla="*/ 224615 w 353736"/>
                      <a:gd name="connsiteY8" fmla="*/ 284120 h 394240"/>
                      <a:gd name="connsiteX9" fmla="*/ 180165 w 353736"/>
                      <a:gd name="connsiteY9" fmla="*/ 311636 h 394240"/>
                      <a:gd name="connsiteX10" fmla="*/ 116665 w 353736"/>
                      <a:gd name="connsiteY10" fmla="*/ 337036 h 394240"/>
                      <a:gd name="connsiteX11" fmla="*/ 248 w 353736"/>
                      <a:gd name="connsiteY11" fmla="*/ 360320 h 394240"/>
                      <a:gd name="connsiteX12" fmla="*/ 150532 w 353736"/>
                      <a:gd name="connsiteY12" fmla="*/ 332803 h 394240"/>
                      <a:gd name="connsiteX13" fmla="*/ 173815 w 353736"/>
                      <a:gd name="connsiteY13" fmla="*/ 199453 h 394240"/>
                      <a:gd name="connsiteX14" fmla="*/ 175932 w 353736"/>
                      <a:gd name="connsiteY14" fmla="*/ 250253 h 394240"/>
                      <a:gd name="connsiteX15" fmla="*/ 207682 w 353736"/>
                      <a:gd name="connsiteY15" fmla="*/ 152886 h 394240"/>
                      <a:gd name="connsiteX16" fmla="*/ 190748 w 353736"/>
                      <a:gd name="connsiteY16" fmla="*/ 97853 h 394240"/>
                      <a:gd name="connsiteX17" fmla="*/ 108198 w 353736"/>
                      <a:gd name="connsiteY17" fmla="*/ 486 h 394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53736" h="394240">
                        <a:moveTo>
                          <a:pt x="108198" y="486"/>
                        </a:moveTo>
                        <a:cubicBezTo>
                          <a:pt x="122309" y="-5511"/>
                          <a:pt x="246840" y="45642"/>
                          <a:pt x="275415" y="61870"/>
                        </a:cubicBezTo>
                        <a:cubicBezTo>
                          <a:pt x="303990" y="78098"/>
                          <a:pt x="279648" y="77039"/>
                          <a:pt x="279648" y="97853"/>
                        </a:cubicBezTo>
                        <a:cubicBezTo>
                          <a:pt x="279648" y="118667"/>
                          <a:pt x="281059" y="156767"/>
                          <a:pt x="275415" y="186753"/>
                        </a:cubicBezTo>
                        <a:cubicBezTo>
                          <a:pt x="269771" y="216739"/>
                          <a:pt x="249662" y="249548"/>
                          <a:pt x="245782" y="277770"/>
                        </a:cubicBezTo>
                        <a:cubicBezTo>
                          <a:pt x="241902" y="305992"/>
                          <a:pt x="234140" y="336683"/>
                          <a:pt x="252132" y="356086"/>
                        </a:cubicBezTo>
                        <a:cubicBezTo>
                          <a:pt x="270124" y="375489"/>
                          <a:pt x="354438" y="393128"/>
                          <a:pt x="353732" y="394186"/>
                        </a:cubicBezTo>
                        <a:cubicBezTo>
                          <a:pt x="353026" y="395244"/>
                          <a:pt x="269417" y="380780"/>
                          <a:pt x="247898" y="362436"/>
                        </a:cubicBezTo>
                        <a:cubicBezTo>
                          <a:pt x="226379" y="344092"/>
                          <a:pt x="235904" y="292587"/>
                          <a:pt x="224615" y="284120"/>
                        </a:cubicBezTo>
                        <a:cubicBezTo>
                          <a:pt x="213326" y="275653"/>
                          <a:pt x="198157" y="302817"/>
                          <a:pt x="180165" y="311636"/>
                        </a:cubicBezTo>
                        <a:cubicBezTo>
                          <a:pt x="162173" y="320455"/>
                          <a:pt x="146651" y="328922"/>
                          <a:pt x="116665" y="337036"/>
                        </a:cubicBezTo>
                        <a:cubicBezTo>
                          <a:pt x="86679" y="345150"/>
                          <a:pt x="-5397" y="361026"/>
                          <a:pt x="248" y="360320"/>
                        </a:cubicBezTo>
                        <a:cubicBezTo>
                          <a:pt x="5892" y="359615"/>
                          <a:pt x="121604" y="359614"/>
                          <a:pt x="150532" y="332803"/>
                        </a:cubicBezTo>
                        <a:cubicBezTo>
                          <a:pt x="179460" y="305992"/>
                          <a:pt x="169582" y="213211"/>
                          <a:pt x="173815" y="199453"/>
                        </a:cubicBezTo>
                        <a:cubicBezTo>
                          <a:pt x="178048" y="185695"/>
                          <a:pt x="170288" y="258014"/>
                          <a:pt x="175932" y="250253"/>
                        </a:cubicBezTo>
                        <a:cubicBezTo>
                          <a:pt x="181577" y="242492"/>
                          <a:pt x="205213" y="178286"/>
                          <a:pt x="207682" y="152886"/>
                        </a:cubicBezTo>
                        <a:cubicBezTo>
                          <a:pt x="210151" y="127486"/>
                          <a:pt x="202390" y="119020"/>
                          <a:pt x="190748" y="97853"/>
                        </a:cubicBezTo>
                        <a:cubicBezTo>
                          <a:pt x="179106" y="76686"/>
                          <a:pt x="94087" y="6483"/>
                          <a:pt x="108198" y="48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0" name="フリーフォーム: 図形 309">
                    <a:extLst>
                      <a:ext uri="{FF2B5EF4-FFF2-40B4-BE49-F238E27FC236}">
                        <a16:creationId xmlns:a16="http://schemas.microsoft.com/office/drawing/2014/main" id="{B576DB2C-101E-4190-B0B2-41F83DCDC6EE}"/>
                      </a:ext>
                    </a:extLst>
                  </p:cNvPr>
                  <p:cNvSpPr/>
                  <p:nvPr/>
                </p:nvSpPr>
                <p:spPr>
                  <a:xfrm>
                    <a:off x="3759200" y="2019276"/>
                    <a:ext cx="371976" cy="130221"/>
                  </a:xfrm>
                  <a:custGeom>
                    <a:avLst/>
                    <a:gdLst>
                      <a:gd name="connsiteX0" fmla="*/ 371475 w 371976"/>
                      <a:gd name="connsiteY0" fmla="*/ 24 h 130221"/>
                      <a:gd name="connsiteX1" fmla="*/ 41275 w 371976"/>
                      <a:gd name="connsiteY1" fmla="*/ 92099 h 130221"/>
                      <a:gd name="connsiteX2" fmla="*/ 114300 w 371976"/>
                      <a:gd name="connsiteY2" fmla="*/ 98449 h 130221"/>
                      <a:gd name="connsiteX3" fmla="*/ 0 w 371976"/>
                      <a:gd name="connsiteY3" fmla="*/ 130199 h 130221"/>
                      <a:gd name="connsiteX4" fmla="*/ 114300 w 371976"/>
                      <a:gd name="connsiteY4" fmla="*/ 101624 h 130221"/>
                      <a:gd name="connsiteX5" fmla="*/ 371475 w 371976"/>
                      <a:gd name="connsiteY5" fmla="*/ 24 h 130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1976" h="130221">
                        <a:moveTo>
                          <a:pt x="371475" y="24"/>
                        </a:moveTo>
                        <a:cubicBezTo>
                          <a:pt x="359304" y="-1563"/>
                          <a:pt x="84137" y="75695"/>
                          <a:pt x="41275" y="92099"/>
                        </a:cubicBezTo>
                        <a:cubicBezTo>
                          <a:pt x="-1588" y="108503"/>
                          <a:pt x="121179" y="92099"/>
                          <a:pt x="114300" y="98449"/>
                        </a:cubicBezTo>
                        <a:cubicBezTo>
                          <a:pt x="107421" y="104799"/>
                          <a:pt x="0" y="129670"/>
                          <a:pt x="0" y="130199"/>
                        </a:cubicBezTo>
                        <a:cubicBezTo>
                          <a:pt x="0" y="130728"/>
                          <a:pt x="57679" y="121732"/>
                          <a:pt x="114300" y="101624"/>
                        </a:cubicBezTo>
                        <a:cubicBezTo>
                          <a:pt x="170921" y="81516"/>
                          <a:pt x="383646" y="1611"/>
                          <a:pt x="371475" y="2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1" name="フリーフォーム: 図形 310">
                    <a:extLst>
                      <a:ext uri="{FF2B5EF4-FFF2-40B4-BE49-F238E27FC236}">
                        <a16:creationId xmlns:a16="http://schemas.microsoft.com/office/drawing/2014/main" id="{D5E17CD2-8702-43CF-9AB5-4BD4CF138819}"/>
                      </a:ext>
                    </a:extLst>
                  </p:cNvPr>
                  <p:cNvSpPr/>
                  <p:nvPr/>
                </p:nvSpPr>
                <p:spPr>
                  <a:xfrm>
                    <a:off x="3712985" y="2120774"/>
                    <a:ext cx="125680" cy="219324"/>
                  </a:xfrm>
                  <a:custGeom>
                    <a:avLst/>
                    <a:gdLst>
                      <a:gd name="connsiteX0" fmla="*/ 125590 w 125680"/>
                      <a:gd name="connsiteY0" fmla="*/ 126 h 219324"/>
                      <a:gd name="connsiteX1" fmla="*/ 27165 w 125680"/>
                      <a:gd name="connsiteY1" fmla="*/ 149351 h 219324"/>
                      <a:gd name="connsiteX2" fmla="*/ 4940 w 125680"/>
                      <a:gd name="connsiteY2" fmla="*/ 219201 h 219324"/>
                      <a:gd name="connsiteX3" fmla="*/ 8115 w 125680"/>
                      <a:gd name="connsiteY3" fmla="*/ 165226 h 219324"/>
                      <a:gd name="connsiteX4" fmla="*/ 8115 w 125680"/>
                      <a:gd name="connsiteY4" fmla="*/ 123951 h 219324"/>
                      <a:gd name="connsiteX5" fmla="*/ 125590 w 125680"/>
                      <a:gd name="connsiteY5" fmla="*/ 126 h 21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5680" h="219324">
                        <a:moveTo>
                          <a:pt x="125590" y="126"/>
                        </a:moveTo>
                        <a:cubicBezTo>
                          <a:pt x="128765" y="4359"/>
                          <a:pt x="47273" y="112838"/>
                          <a:pt x="27165" y="149351"/>
                        </a:cubicBezTo>
                        <a:cubicBezTo>
                          <a:pt x="7057" y="185864"/>
                          <a:pt x="8115" y="216555"/>
                          <a:pt x="4940" y="219201"/>
                        </a:cubicBezTo>
                        <a:cubicBezTo>
                          <a:pt x="1765" y="221847"/>
                          <a:pt x="7586" y="181101"/>
                          <a:pt x="8115" y="165226"/>
                        </a:cubicBezTo>
                        <a:cubicBezTo>
                          <a:pt x="8644" y="149351"/>
                          <a:pt x="-10406" y="148822"/>
                          <a:pt x="8115" y="123951"/>
                        </a:cubicBezTo>
                        <a:cubicBezTo>
                          <a:pt x="26636" y="99080"/>
                          <a:pt x="122415" y="-4107"/>
                          <a:pt x="125590" y="12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2" name="フリーフォーム: 図形 311">
                    <a:extLst>
                      <a:ext uri="{FF2B5EF4-FFF2-40B4-BE49-F238E27FC236}">
                        <a16:creationId xmlns:a16="http://schemas.microsoft.com/office/drawing/2014/main" id="{837B259E-9EB5-4C7A-BDE9-B229EF1E941B}"/>
                      </a:ext>
                    </a:extLst>
                  </p:cNvPr>
                  <p:cNvSpPr/>
                  <p:nvPr/>
                </p:nvSpPr>
                <p:spPr>
                  <a:xfrm>
                    <a:off x="4117112" y="1953678"/>
                    <a:ext cx="560499" cy="91707"/>
                  </a:xfrm>
                  <a:custGeom>
                    <a:avLst/>
                    <a:gdLst>
                      <a:gd name="connsiteX0" fmla="*/ 1921 w 560499"/>
                      <a:gd name="connsiteY0" fmla="*/ 5 h 91707"/>
                      <a:gd name="connsiteX1" fmla="*/ 247455 w 560499"/>
                      <a:gd name="connsiteY1" fmla="*/ 31755 h 91707"/>
                      <a:gd name="connsiteX2" fmla="*/ 552255 w 560499"/>
                      <a:gd name="connsiteY2" fmla="*/ 91022 h 91707"/>
                      <a:gd name="connsiteX3" fmla="*/ 480288 w 560499"/>
                      <a:gd name="connsiteY3" fmla="*/ 65622 h 91707"/>
                      <a:gd name="connsiteX4" fmla="*/ 380805 w 560499"/>
                      <a:gd name="connsiteY4" fmla="*/ 33872 h 91707"/>
                      <a:gd name="connsiteX5" fmla="*/ 1921 w 560499"/>
                      <a:gd name="connsiteY5" fmla="*/ 5 h 91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0499" h="91707">
                        <a:moveTo>
                          <a:pt x="1921" y="5"/>
                        </a:moveTo>
                        <a:cubicBezTo>
                          <a:pt x="-20304" y="-348"/>
                          <a:pt x="155733" y="16585"/>
                          <a:pt x="247455" y="31755"/>
                        </a:cubicBezTo>
                        <a:cubicBezTo>
                          <a:pt x="339177" y="46925"/>
                          <a:pt x="513450" y="85378"/>
                          <a:pt x="552255" y="91022"/>
                        </a:cubicBezTo>
                        <a:cubicBezTo>
                          <a:pt x="591060" y="96666"/>
                          <a:pt x="480288" y="65622"/>
                          <a:pt x="480288" y="65622"/>
                        </a:cubicBezTo>
                        <a:cubicBezTo>
                          <a:pt x="451713" y="56097"/>
                          <a:pt x="461591" y="45161"/>
                          <a:pt x="380805" y="33872"/>
                        </a:cubicBezTo>
                        <a:cubicBezTo>
                          <a:pt x="300019" y="22583"/>
                          <a:pt x="24146" y="358"/>
                          <a:pt x="1921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3" name="フリーフォーム: 図形 312">
                    <a:extLst>
                      <a:ext uri="{FF2B5EF4-FFF2-40B4-BE49-F238E27FC236}">
                        <a16:creationId xmlns:a16="http://schemas.microsoft.com/office/drawing/2014/main" id="{30735C41-F6F4-4C90-93FE-6A4B6B9C2C69}"/>
                      </a:ext>
                    </a:extLst>
                  </p:cNvPr>
                  <p:cNvSpPr/>
                  <p:nvPr/>
                </p:nvSpPr>
                <p:spPr>
                  <a:xfrm>
                    <a:off x="4649864" y="2010830"/>
                    <a:ext cx="240431" cy="202068"/>
                  </a:xfrm>
                  <a:custGeom>
                    <a:avLst/>
                    <a:gdLst>
                      <a:gd name="connsiteX0" fmla="*/ 453 w 240431"/>
                      <a:gd name="connsiteY0" fmla="*/ 3 h 202068"/>
                      <a:gd name="connsiteX1" fmla="*/ 163436 w 240431"/>
                      <a:gd name="connsiteY1" fmla="*/ 61387 h 202068"/>
                      <a:gd name="connsiteX2" fmla="*/ 237519 w 240431"/>
                      <a:gd name="connsiteY2" fmla="*/ 201087 h 202068"/>
                      <a:gd name="connsiteX3" fmla="*/ 224819 w 240431"/>
                      <a:gd name="connsiteY3" fmla="*/ 120653 h 202068"/>
                      <a:gd name="connsiteX4" fmla="*/ 218469 w 240431"/>
                      <a:gd name="connsiteY4" fmla="*/ 63503 h 202068"/>
                      <a:gd name="connsiteX5" fmla="*/ 453 w 240431"/>
                      <a:gd name="connsiteY5" fmla="*/ 3 h 202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0431" h="202068">
                        <a:moveTo>
                          <a:pt x="453" y="3"/>
                        </a:moveTo>
                        <a:cubicBezTo>
                          <a:pt x="-8719" y="-350"/>
                          <a:pt x="123925" y="27873"/>
                          <a:pt x="163436" y="61387"/>
                        </a:cubicBezTo>
                        <a:cubicBezTo>
                          <a:pt x="202947" y="94901"/>
                          <a:pt x="227289" y="191209"/>
                          <a:pt x="237519" y="201087"/>
                        </a:cubicBezTo>
                        <a:cubicBezTo>
                          <a:pt x="247749" y="210965"/>
                          <a:pt x="227994" y="143584"/>
                          <a:pt x="224819" y="120653"/>
                        </a:cubicBezTo>
                        <a:cubicBezTo>
                          <a:pt x="221644" y="97722"/>
                          <a:pt x="249513" y="82200"/>
                          <a:pt x="218469" y="63503"/>
                        </a:cubicBezTo>
                        <a:cubicBezTo>
                          <a:pt x="187425" y="44806"/>
                          <a:pt x="9625" y="356"/>
                          <a:pt x="453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4" name="フリーフォーム: 図形 313">
                    <a:extLst>
                      <a:ext uri="{FF2B5EF4-FFF2-40B4-BE49-F238E27FC236}">
                        <a16:creationId xmlns:a16="http://schemas.microsoft.com/office/drawing/2014/main" id="{34DB418F-DF43-4904-909F-12707D125555}"/>
                      </a:ext>
                    </a:extLst>
                  </p:cNvPr>
                  <p:cNvSpPr/>
                  <p:nvPr/>
                </p:nvSpPr>
                <p:spPr>
                  <a:xfrm>
                    <a:off x="3822461" y="4048125"/>
                    <a:ext cx="283669" cy="124818"/>
                  </a:xfrm>
                  <a:custGeom>
                    <a:avLst/>
                    <a:gdLst>
                      <a:gd name="connsiteX0" fmla="*/ 239 w 283669"/>
                      <a:gd name="connsiteY0" fmla="*/ 0 h 124818"/>
                      <a:gd name="connsiteX1" fmla="*/ 270114 w 283669"/>
                      <a:gd name="connsiteY1" fmla="*/ 111125 h 124818"/>
                      <a:gd name="connsiteX2" fmla="*/ 222489 w 283669"/>
                      <a:gd name="connsiteY2" fmla="*/ 111125 h 124818"/>
                      <a:gd name="connsiteX3" fmla="*/ 239 w 283669"/>
                      <a:gd name="connsiteY3" fmla="*/ 0 h 124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3669" h="124818">
                        <a:moveTo>
                          <a:pt x="239" y="0"/>
                        </a:moveTo>
                        <a:cubicBezTo>
                          <a:pt x="8176" y="0"/>
                          <a:pt x="233072" y="92604"/>
                          <a:pt x="270114" y="111125"/>
                        </a:cubicBezTo>
                        <a:cubicBezTo>
                          <a:pt x="307156" y="129646"/>
                          <a:pt x="260589" y="129117"/>
                          <a:pt x="222489" y="111125"/>
                        </a:cubicBezTo>
                        <a:cubicBezTo>
                          <a:pt x="184389" y="93133"/>
                          <a:pt x="-7698" y="0"/>
                          <a:pt x="23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5" name="フリーフォーム: 図形 314">
                    <a:extLst>
                      <a:ext uri="{FF2B5EF4-FFF2-40B4-BE49-F238E27FC236}">
                        <a16:creationId xmlns:a16="http://schemas.microsoft.com/office/drawing/2014/main" id="{0D5D2592-E948-4B10-BF0A-14D9FE90B6E6}"/>
                      </a:ext>
                    </a:extLst>
                  </p:cNvPr>
                  <p:cNvSpPr/>
                  <p:nvPr/>
                </p:nvSpPr>
                <p:spPr>
                  <a:xfrm>
                    <a:off x="4899607" y="3301992"/>
                    <a:ext cx="218684" cy="203228"/>
                  </a:xfrm>
                  <a:custGeom>
                    <a:avLst/>
                    <a:gdLst>
                      <a:gd name="connsiteX0" fmla="*/ 476 w 218684"/>
                      <a:gd name="connsiteY0" fmla="*/ 8 h 203228"/>
                      <a:gd name="connsiteX1" fmla="*/ 66093 w 218684"/>
                      <a:gd name="connsiteY1" fmla="*/ 131241 h 203228"/>
                      <a:gd name="connsiteX2" fmla="*/ 218493 w 218684"/>
                      <a:gd name="connsiteY2" fmla="*/ 203208 h 203228"/>
                      <a:gd name="connsiteX3" fmla="*/ 95726 w 218684"/>
                      <a:gd name="connsiteY3" fmla="*/ 124891 h 203228"/>
                      <a:gd name="connsiteX4" fmla="*/ 476 w 218684"/>
                      <a:gd name="connsiteY4" fmla="*/ 8 h 203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684" h="203228">
                        <a:moveTo>
                          <a:pt x="476" y="8"/>
                        </a:moveTo>
                        <a:cubicBezTo>
                          <a:pt x="-4463" y="1066"/>
                          <a:pt x="29757" y="97374"/>
                          <a:pt x="66093" y="131241"/>
                        </a:cubicBezTo>
                        <a:cubicBezTo>
                          <a:pt x="102429" y="165108"/>
                          <a:pt x="213554" y="204266"/>
                          <a:pt x="218493" y="203208"/>
                        </a:cubicBezTo>
                        <a:cubicBezTo>
                          <a:pt x="223432" y="202150"/>
                          <a:pt x="131357" y="154172"/>
                          <a:pt x="95726" y="124891"/>
                        </a:cubicBezTo>
                        <a:cubicBezTo>
                          <a:pt x="60096" y="95611"/>
                          <a:pt x="5415" y="-1050"/>
                          <a:pt x="476" y="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6" name="フリーフォーム: 図形 315">
                    <a:extLst>
                      <a:ext uri="{FF2B5EF4-FFF2-40B4-BE49-F238E27FC236}">
                        <a16:creationId xmlns:a16="http://schemas.microsoft.com/office/drawing/2014/main" id="{149EFA60-1B70-4449-93DC-1D66EFBA2E34}"/>
                      </a:ext>
                    </a:extLst>
                  </p:cNvPr>
                  <p:cNvSpPr/>
                  <p:nvPr/>
                </p:nvSpPr>
                <p:spPr>
                  <a:xfrm>
                    <a:off x="3992424" y="3400422"/>
                    <a:ext cx="53585" cy="180981"/>
                  </a:xfrm>
                  <a:custGeom>
                    <a:avLst/>
                    <a:gdLst>
                      <a:gd name="connsiteX0" fmla="*/ 49351 w 53585"/>
                      <a:gd name="connsiteY0" fmla="*/ 3 h 180981"/>
                      <a:gd name="connsiteX1" fmla="*/ 49351 w 53585"/>
                      <a:gd name="connsiteY1" fmla="*/ 88903 h 180981"/>
                      <a:gd name="connsiteX2" fmla="*/ 139 w 53585"/>
                      <a:gd name="connsiteY2" fmla="*/ 180978 h 180981"/>
                      <a:gd name="connsiteX3" fmla="*/ 35064 w 53585"/>
                      <a:gd name="connsiteY3" fmla="*/ 85728 h 180981"/>
                      <a:gd name="connsiteX4" fmla="*/ 49351 w 53585"/>
                      <a:gd name="connsiteY4" fmla="*/ 3 h 18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585" h="180981">
                        <a:moveTo>
                          <a:pt x="49351" y="3"/>
                        </a:moveTo>
                        <a:cubicBezTo>
                          <a:pt x="51732" y="532"/>
                          <a:pt x="57553" y="58741"/>
                          <a:pt x="49351" y="88903"/>
                        </a:cubicBezTo>
                        <a:cubicBezTo>
                          <a:pt x="41149" y="119065"/>
                          <a:pt x="2520" y="181507"/>
                          <a:pt x="139" y="180978"/>
                        </a:cubicBezTo>
                        <a:cubicBezTo>
                          <a:pt x="-2242" y="180449"/>
                          <a:pt x="26597" y="112980"/>
                          <a:pt x="35064" y="85728"/>
                        </a:cubicBezTo>
                        <a:cubicBezTo>
                          <a:pt x="43531" y="58476"/>
                          <a:pt x="46970" y="-526"/>
                          <a:pt x="49351" y="3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7" name="楕円 316">
                    <a:extLst>
                      <a:ext uri="{FF2B5EF4-FFF2-40B4-BE49-F238E27FC236}">
                        <a16:creationId xmlns:a16="http://schemas.microsoft.com/office/drawing/2014/main" id="{EF94F831-07F6-40B0-AD22-BE32F28F94A5}"/>
                      </a:ext>
                    </a:extLst>
                  </p:cNvPr>
                  <p:cNvSpPr/>
                  <p:nvPr/>
                </p:nvSpPr>
                <p:spPr>
                  <a:xfrm rot="20573836">
                    <a:off x="3732162" y="3231777"/>
                    <a:ext cx="243064" cy="352443"/>
                  </a:xfrm>
                  <a:prstGeom prst="ellipse">
                    <a:avLst/>
                  </a:prstGeom>
                  <a:solidFill>
                    <a:srgbClr val="FF0000">
                      <a:alpha val="3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8" name="フリーフォーム: 図形 317">
                    <a:extLst>
                      <a:ext uri="{FF2B5EF4-FFF2-40B4-BE49-F238E27FC236}">
                        <a16:creationId xmlns:a16="http://schemas.microsoft.com/office/drawing/2014/main" id="{660DF8B1-3694-4239-95FB-C9E4A92EC078}"/>
                      </a:ext>
                    </a:extLst>
                  </p:cNvPr>
                  <p:cNvSpPr/>
                  <p:nvPr/>
                </p:nvSpPr>
                <p:spPr>
                  <a:xfrm>
                    <a:off x="1885925" y="4816372"/>
                    <a:ext cx="730455" cy="464718"/>
                  </a:xfrm>
                  <a:custGeom>
                    <a:avLst/>
                    <a:gdLst>
                      <a:gd name="connsiteX0" fmla="*/ 730275 w 730455"/>
                      <a:gd name="connsiteY0" fmla="*/ 5395 h 464718"/>
                      <a:gd name="connsiteX1" fmla="*/ 488975 w 730455"/>
                      <a:gd name="connsiteY1" fmla="*/ 5395 h 464718"/>
                      <a:gd name="connsiteX2" fmla="*/ 334458 w 730455"/>
                      <a:gd name="connsiteY2" fmla="*/ 68895 h 464718"/>
                      <a:gd name="connsiteX3" fmla="*/ 186292 w 730455"/>
                      <a:gd name="connsiteY3" fmla="*/ 204361 h 464718"/>
                      <a:gd name="connsiteX4" fmla="*/ 25 w 730455"/>
                      <a:gd name="connsiteY4" fmla="*/ 464711 h 464718"/>
                      <a:gd name="connsiteX5" fmla="*/ 198992 w 730455"/>
                      <a:gd name="connsiteY5" fmla="*/ 212828 h 464718"/>
                      <a:gd name="connsiteX6" fmla="*/ 336575 w 730455"/>
                      <a:gd name="connsiteY6" fmla="*/ 102761 h 464718"/>
                      <a:gd name="connsiteX7" fmla="*/ 524958 w 730455"/>
                      <a:gd name="connsiteY7" fmla="*/ 22328 h 464718"/>
                      <a:gd name="connsiteX8" fmla="*/ 730275 w 730455"/>
                      <a:gd name="connsiteY8" fmla="*/ 5395 h 464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30455" h="464718">
                        <a:moveTo>
                          <a:pt x="730275" y="5395"/>
                        </a:moveTo>
                        <a:cubicBezTo>
                          <a:pt x="724278" y="2573"/>
                          <a:pt x="554945" y="-5188"/>
                          <a:pt x="488975" y="5395"/>
                        </a:cubicBezTo>
                        <a:cubicBezTo>
                          <a:pt x="423005" y="15978"/>
                          <a:pt x="384905" y="35734"/>
                          <a:pt x="334458" y="68895"/>
                        </a:cubicBezTo>
                        <a:cubicBezTo>
                          <a:pt x="284011" y="102056"/>
                          <a:pt x="242031" y="138392"/>
                          <a:pt x="186292" y="204361"/>
                        </a:cubicBezTo>
                        <a:cubicBezTo>
                          <a:pt x="130553" y="270330"/>
                          <a:pt x="-2092" y="463300"/>
                          <a:pt x="25" y="464711"/>
                        </a:cubicBezTo>
                        <a:cubicBezTo>
                          <a:pt x="2142" y="466122"/>
                          <a:pt x="142900" y="273153"/>
                          <a:pt x="198992" y="212828"/>
                        </a:cubicBezTo>
                        <a:cubicBezTo>
                          <a:pt x="255084" y="152503"/>
                          <a:pt x="282247" y="134511"/>
                          <a:pt x="336575" y="102761"/>
                        </a:cubicBezTo>
                        <a:cubicBezTo>
                          <a:pt x="390903" y="71011"/>
                          <a:pt x="458988" y="38909"/>
                          <a:pt x="524958" y="22328"/>
                        </a:cubicBezTo>
                        <a:cubicBezTo>
                          <a:pt x="590927" y="5748"/>
                          <a:pt x="736272" y="8217"/>
                          <a:pt x="730275" y="539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" name="フリーフォーム: 図形 318">
                    <a:extLst>
                      <a:ext uri="{FF2B5EF4-FFF2-40B4-BE49-F238E27FC236}">
                        <a16:creationId xmlns:a16="http://schemas.microsoft.com/office/drawing/2014/main" id="{2008B8B5-AF66-47B3-A7A7-233081518823}"/>
                      </a:ext>
                    </a:extLst>
                  </p:cNvPr>
                  <p:cNvSpPr/>
                  <p:nvPr/>
                </p:nvSpPr>
                <p:spPr>
                  <a:xfrm>
                    <a:off x="1471109" y="5310335"/>
                    <a:ext cx="396929" cy="927809"/>
                  </a:xfrm>
                  <a:custGeom>
                    <a:avLst/>
                    <a:gdLst>
                      <a:gd name="connsiteX0" fmla="*/ 395791 w 396929"/>
                      <a:gd name="connsiteY0" fmla="*/ 1440 h 927809"/>
                      <a:gd name="connsiteX1" fmla="*/ 11616 w 396929"/>
                      <a:gd name="connsiteY1" fmla="*/ 890440 h 927809"/>
                      <a:gd name="connsiteX2" fmla="*/ 125916 w 396929"/>
                      <a:gd name="connsiteY2" fmla="*/ 687240 h 927809"/>
                      <a:gd name="connsiteX3" fmla="*/ 395791 w 396929"/>
                      <a:gd name="connsiteY3" fmla="*/ 1440 h 927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929" h="927809">
                        <a:moveTo>
                          <a:pt x="395791" y="1440"/>
                        </a:moveTo>
                        <a:cubicBezTo>
                          <a:pt x="376741" y="35307"/>
                          <a:pt x="56595" y="776140"/>
                          <a:pt x="11616" y="890440"/>
                        </a:cubicBezTo>
                        <a:cubicBezTo>
                          <a:pt x="-33363" y="1004740"/>
                          <a:pt x="62416" y="833819"/>
                          <a:pt x="125916" y="687240"/>
                        </a:cubicBezTo>
                        <a:cubicBezTo>
                          <a:pt x="189416" y="540661"/>
                          <a:pt x="414841" y="-32427"/>
                          <a:pt x="395791" y="14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" name="フリーフォーム: 図形 319">
                    <a:extLst>
                      <a:ext uri="{FF2B5EF4-FFF2-40B4-BE49-F238E27FC236}">
                        <a16:creationId xmlns:a16="http://schemas.microsoft.com/office/drawing/2014/main" id="{6D5395DB-7040-4B4F-8E97-444AFBD325BD}"/>
                      </a:ext>
                    </a:extLst>
                  </p:cNvPr>
                  <p:cNvSpPr/>
                  <p:nvPr/>
                </p:nvSpPr>
                <p:spPr>
                  <a:xfrm>
                    <a:off x="1062955" y="6280147"/>
                    <a:ext cx="374670" cy="854212"/>
                  </a:xfrm>
                  <a:custGeom>
                    <a:avLst/>
                    <a:gdLst>
                      <a:gd name="connsiteX0" fmla="*/ 374262 w 374670"/>
                      <a:gd name="connsiteY0" fmla="*/ 3 h 854212"/>
                      <a:gd name="connsiteX1" fmla="*/ 247262 w 374670"/>
                      <a:gd name="connsiteY1" fmla="*/ 364070 h 854212"/>
                      <a:gd name="connsiteX2" fmla="*/ 14428 w 374670"/>
                      <a:gd name="connsiteY2" fmla="*/ 823386 h 854212"/>
                      <a:gd name="connsiteX3" fmla="*/ 52528 w 374670"/>
                      <a:gd name="connsiteY3" fmla="*/ 762003 h 854212"/>
                      <a:gd name="connsiteX4" fmla="*/ 279012 w 374670"/>
                      <a:gd name="connsiteY4" fmla="*/ 357720 h 854212"/>
                      <a:gd name="connsiteX5" fmla="*/ 374262 w 374670"/>
                      <a:gd name="connsiteY5" fmla="*/ 3 h 854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4670" h="854212">
                        <a:moveTo>
                          <a:pt x="374262" y="3"/>
                        </a:moveTo>
                        <a:cubicBezTo>
                          <a:pt x="368971" y="1061"/>
                          <a:pt x="307234" y="226840"/>
                          <a:pt x="247262" y="364070"/>
                        </a:cubicBezTo>
                        <a:cubicBezTo>
                          <a:pt x="187290" y="501300"/>
                          <a:pt x="46884" y="757064"/>
                          <a:pt x="14428" y="823386"/>
                        </a:cubicBezTo>
                        <a:cubicBezTo>
                          <a:pt x="-18028" y="889708"/>
                          <a:pt x="8431" y="839614"/>
                          <a:pt x="52528" y="762003"/>
                        </a:cubicBezTo>
                        <a:cubicBezTo>
                          <a:pt x="96625" y="684392"/>
                          <a:pt x="225390" y="481192"/>
                          <a:pt x="279012" y="357720"/>
                        </a:cubicBezTo>
                        <a:cubicBezTo>
                          <a:pt x="332634" y="234248"/>
                          <a:pt x="379553" y="-1055"/>
                          <a:pt x="374262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" name="フリーフォーム: 図形 320">
                    <a:extLst>
                      <a:ext uri="{FF2B5EF4-FFF2-40B4-BE49-F238E27FC236}">
                        <a16:creationId xmlns:a16="http://schemas.microsoft.com/office/drawing/2014/main" id="{F752F9AE-8FC9-4FDE-B65D-FFCEE5314C4E}"/>
                      </a:ext>
                    </a:extLst>
                  </p:cNvPr>
                  <p:cNvSpPr/>
                  <p:nvPr/>
                </p:nvSpPr>
                <p:spPr>
                  <a:xfrm>
                    <a:off x="663352" y="7071416"/>
                    <a:ext cx="518614" cy="631250"/>
                  </a:xfrm>
                  <a:custGeom>
                    <a:avLst/>
                    <a:gdLst>
                      <a:gd name="connsiteX0" fmla="*/ 1281 w 518614"/>
                      <a:gd name="connsiteY0" fmla="*/ 629017 h 631250"/>
                      <a:gd name="connsiteX1" fmla="*/ 244698 w 518614"/>
                      <a:gd name="connsiteY1" fmla="*/ 264951 h 631250"/>
                      <a:gd name="connsiteX2" fmla="*/ 517748 w 518614"/>
                      <a:gd name="connsiteY2" fmla="*/ 367 h 631250"/>
                      <a:gd name="connsiteX3" fmla="*/ 325131 w 518614"/>
                      <a:gd name="connsiteY3" fmla="*/ 212034 h 631250"/>
                      <a:gd name="connsiteX4" fmla="*/ 155798 w 518614"/>
                      <a:gd name="connsiteY4" fmla="*/ 408884 h 631250"/>
                      <a:gd name="connsiteX5" fmla="*/ 1281 w 518614"/>
                      <a:gd name="connsiteY5" fmla="*/ 629017 h 6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8614" h="631250">
                        <a:moveTo>
                          <a:pt x="1281" y="629017"/>
                        </a:moveTo>
                        <a:cubicBezTo>
                          <a:pt x="16098" y="605028"/>
                          <a:pt x="158620" y="369726"/>
                          <a:pt x="244698" y="264951"/>
                        </a:cubicBezTo>
                        <a:cubicBezTo>
                          <a:pt x="330776" y="160176"/>
                          <a:pt x="504343" y="9186"/>
                          <a:pt x="517748" y="367"/>
                        </a:cubicBezTo>
                        <a:cubicBezTo>
                          <a:pt x="531153" y="-8452"/>
                          <a:pt x="385456" y="143948"/>
                          <a:pt x="325131" y="212034"/>
                        </a:cubicBezTo>
                        <a:cubicBezTo>
                          <a:pt x="264806" y="280120"/>
                          <a:pt x="207656" y="340445"/>
                          <a:pt x="155798" y="408884"/>
                        </a:cubicBezTo>
                        <a:cubicBezTo>
                          <a:pt x="103940" y="477323"/>
                          <a:pt x="-13536" y="653006"/>
                          <a:pt x="1281" y="62901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" name="フリーフォーム: 図形 321">
                    <a:extLst>
                      <a:ext uri="{FF2B5EF4-FFF2-40B4-BE49-F238E27FC236}">
                        <a16:creationId xmlns:a16="http://schemas.microsoft.com/office/drawing/2014/main" id="{2600308F-E244-419C-8953-6490D86CC784}"/>
                      </a:ext>
                    </a:extLst>
                  </p:cNvPr>
                  <p:cNvSpPr/>
                  <p:nvPr/>
                </p:nvSpPr>
                <p:spPr>
                  <a:xfrm>
                    <a:off x="593568" y="7696200"/>
                    <a:ext cx="77745" cy="254000"/>
                  </a:xfrm>
                  <a:custGeom>
                    <a:avLst/>
                    <a:gdLst>
                      <a:gd name="connsiteX0" fmla="*/ 77415 w 77745"/>
                      <a:gd name="connsiteY0" fmla="*/ 0 h 254000"/>
                      <a:gd name="connsiteX1" fmla="*/ 28732 w 77745"/>
                      <a:gd name="connsiteY1" fmla="*/ 162983 h 254000"/>
                      <a:gd name="connsiteX2" fmla="*/ 24499 w 77745"/>
                      <a:gd name="connsiteY2" fmla="*/ 254000 h 254000"/>
                      <a:gd name="connsiteX3" fmla="*/ 1215 w 77745"/>
                      <a:gd name="connsiteY3" fmla="*/ 162983 h 254000"/>
                      <a:gd name="connsiteX4" fmla="*/ 77415 w 77745"/>
                      <a:gd name="connsiteY4" fmla="*/ 0 h 254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745" h="254000">
                        <a:moveTo>
                          <a:pt x="77415" y="0"/>
                        </a:moveTo>
                        <a:cubicBezTo>
                          <a:pt x="82001" y="0"/>
                          <a:pt x="37551" y="120650"/>
                          <a:pt x="28732" y="162983"/>
                        </a:cubicBezTo>
                        <a:cubicBezTo>
                          <a:pt x="19913" y="205316"/>
                          <a:pt x="29085" y="254000"/>
                          <a:pt x="24499" y="254000"/>
                        </a:cubicBezTo>
                        <a:cubicBezTo>
                          <a:pt x="19913" y="254000"/>
                          <a:pt x="-5840" y="203200"/>
                          <a:pt x="1215" y="162983"/>
                        </a:cubicBezTo>
                        <a:cubicBezTo>
                          <a:pt x="8270" y="122766"/>
                          <a:pt x="72829" y="0"/>
                          <a:pt x="7741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" name="フリーフォーム: 図形 322">
                    <a:extLst>
                      <a:ext uri="{FF2B5EF4-FFF2-40B4-BE49-F238E27FC236}">
                        <a16:creationId xmlns:a16="http://schemas.microsoft.com/office/drawing/2014/main" id="{34736EED-DA82-46E4-866B-60804F559261}"/>
                      </a:ext>
                    </a:extLst>
                  </p:cNvPr>
                  <p:cNvSpPr/>
                  <p:nvPr/>
                </p:nvSpPr>
                <p:spPr>
                  <a:xfrm>
                    <a:off x="643096" y="7441848"/>
                    <a:ext cx="287696" cy="499426"/>
                  </a:xfrm>
                  <a:custGeom>
                    <a:avLst/>
                    <a:gdLst>
                      <a:gd name="connsiteX0" fmla="*/ 286121 w 287696"/>
                      <a:gd name="connsiteY0" fmla="*/ 2469 h 499426"/>
                      <a:gd name="connsiteX1" fmla="*/ 74454 w 287696"/>
                      <a:gd name="connsiteY1" fmla="*/ 271285 h 499426"/>
                      <a:gd name="connsiteX2" fmla="*/ 371 w 287696"/>
                      <a:gd name="connsiteY2" fmla="*/ 497769 h 499426"/>
                      <a:gd name="connsiteX3" fmla="*/ 51171 w 287696"/>
                      <a:gd name="connsiteY3" fmla="*/ 362302 h 499426"/>
                      <a:gd name="connsiteX4" fmla="*/ 165471 w 287696"/>
                      <a:gd name="connsiteY4" fmla="*/ 148519 h 499426"/>
                      <a:gd name="connsiteX5" fmla="*/ 286121 w 287696"/>
                      <a:gd name="connsiteY5" fmla="*/ 2469 h 499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7696" h="499426">
                        <a:moveTo>
                          <a:pt x="286121" y="2469"/>
                        </a:moveTo>
                        <a:cubicBezTo>
                          <a:pt x="270952" y="22930"/>
                          <a:pt x="122079" y="188735"/>
                          <a:pt x="74454" y="271285"/>
                        </a:cubicBezTo>
                        <a:cubicBezTo>
                          <a:pt x="26829" y="353835"/>
                          <a:pt x="4251" y="482600"/>
                          <a:pt x="371" y="497769"/>
                        </a:cubicBezTo>
                        <a:cubicBezTo>
                          <a:pt x="-3509" y="512938"/>
                          <a:pt x="23654" y="420510"/>
                          <a:pt x="51171" y="362302"/>
                        </a:cubicBezTo>
                        <a:cubicBezTo>
                          <a:pt x="78688" y="304094"/>
                          <a:pt x="128077" y="203200"/>
                          <a:pt x="165471" y="148519"/>
                        </a:cubicBezTo>
                        <a:cubicBezTo>
                          <a:pt x="202865" y="93839"/>
                          <a:pt x="301290" y="-17992"/>
                          <a:pt x="286121" y="246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" name="フリーフォーム: 図形 323">
                    <a:extLst>
                      <a:ext uri="{FF2B5EF4-FFF2-40B4-BE49-F238E27FC236}">
                        <a16:creationId xmlns:a16="http://schemas.microsoft.com/office/drawing/2014/main" id="{AD980BBE-5D49-4FAD-841E-CB9AAD4F99CA}"/>
                      </a:ext>
                    </a:extLst>
                  </p:cNvPr>
                  <p:cNvSpPr/>
                  <p:nvPr/>
                </p:nvSpPr>
                <p:spPr>
                  <a:xfrm>
                    <a:off x="528052" y="7937492"/>
                    <a:ext cx="96431" cy="302731"/>
                  </a:xfrm>
                  <a:custGeom>
                    <a:avLst/>
                    <a:gdLst>
                      <a:gd name="connsiteX0" fmla="*/ 96365 w 96431"/>
                      <a:gd name="connsiteY0" fmla="*/ 8 h 302731"/>
                      <a:gd name="connsiteX1" fmla="*/ 5348 w 96431"/>
                      <a:gd name="connsiteY1" fmla="*/ 218025 h 302731"/>
                      <a:gd name="connsiteX2" fmla="*/ 11698 w 96431"/>
                      <a:gd name="connsiteY2" fmla="*/ 302691 h 302731"/>
                      <a:gd name="connsiteX3" fmla="*/ 20165 w 96431"/>
                      <a:gd name="connsiteY3" fmla="*/ 209558 h 302731"/>
                      <a:gd name="connsiteX4" fmla="*/ 96365 w 96431"/>
                      <a:gd name="connsiteY4" fmla="*/ 8 h 302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431" h="302731">
                        <a:moveTo>
                          <a:pt x="96365" y="8"/>
                        </a:moveTo>
                        <a:cubicBezTo>
                          <a:pt x="93895" y="1419"/>
                          <a:pt x="19459" y="167578"/>
                          <a:pt x="5348" y="218025"/>
                        </a:cubicBezTo>
                        <a:cubicBezTo>
                          <a:pt x="-8763" y="268472"/>
                          <a:pt x="9228" y="304102"/>
                          <a:pt x="11698" y="302691"/>
                        </a:cubicBezTo>
                        <a:cubicBezTo>
                          <a:pt x="14167" y="301280"/>
                          <a:pt x="8523" y="252950"/>
                          <a:pt x="20165" y="209558"/>
                        </a:cubicBezTo>
                        <a:cubicBezTo>
                          <a:pt x="31807" y="166166"/>
                          <a:pt x="98835" y="-1403"/>
                          <a:pt x="96365" y="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" name="フリーフォーム: 図形 324">
                    <a:extLst>
                      <a:ext uri="{FF2B5EF4-FFF2-40B4-BE49-F238E27FC236}">
                        <a16:creationId xmlns:a16="http://schemas.microsoft.com/office/drawing/2014/main" id="{9D6194C2-F80D-45D2-96A3-96C47E1D780F}"/>
                      </a:ext>
                    </a:extLst>
                  </p:cNvPr>
                  <p:cNvSpPr/>
                  <p:nvPr/>
                </p:nvSpPr>
                <p:spPr>
                  <a:xfrm>
                    <a:off x="525283" y="8220941"/>
                    <a:ext cx="158451" cy="411973"/>
                  </a:xfrm>
                  <a:custGeom>
                    <a:avLst/>
                    <a:gdLst>
                      <a:gd name="connsiteX0" fmla="*/ 33517 w 158451"/>
                      <a:gd name="connsiteY0" fmla="*/ 192 h 411973"/>
                      <a:gd name="connsiteX1" fmla="*/ 20817 w 158451"/>
                      <a:gd name="connsiteY1" fmla="*/ 131426 h 411973"/>
                      <a:gd name="connsiteX2" fmla="*/ 54684 w 158451"/>
                      <a:gd name="connsiteY2" fmla="*/ 188576 h 411973"/>
                      <a:gd name="connsiteX3" fmla="*/ 154167 w 158451"/>
                      <a:gd name="connsiteY3" fmla="*/ 402359 h 411973"/>
                      <a:gd name="connsiteX4" fmla="*/ 126650 w 158451"/>
                      <a:gd name="connsiteY4" fmla="*/ 353676 h 411973"/>
                      <a:gd name="connsiteX5" fmla="*/ 3884 w 158451"/>
                      <a:gd name="connsiteY5" fmla="*/ 163176 h 411973"/>
                      <a:gd name="connsiteX6" fmla="*/ 33517 w 158451"/>
                      <a:gd name="connsiteY6" fmla="*/ 192 h 41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8451" h="411973">
                        <a:moveTo>
                          <a:pt x="33517" y="192"/>
                        </a:moveTo>
                        <a:cubicBezTo>
                          <a:pt x="36339" y="-5100"/>
                          <a:pt x="17289" y="100029"/>
                          <a:pt x="20817" y="131426"/>
                        </a:cubicBezTo>
                        <a:cubicBezTo>
                          <a:pt x="24345" y="162823"/>
                          <a:pt x="32459" y="143421"/>
                          <a:pt x="54684" y="188576"/>
                        </a:cubicBezTo>
                        <a:cubicBezTo>
                          <a:pt x="76909" y="233731"/>
                          <a:pt x="142173" y="374842"/>
                          <a:pt x="154167" y="402359"/>
                        </a:cubicBezTo>
                        <a:cubicBezTo>
                          <a:pt x="166161" y="429876"/>
                          <a:pt x="151697" y="393540"/>
                          <a:pt x="126650" y="353676"/>
                        </a:cubicBezTo>
                        <a:cubicBezTo>
                          <a:pt x="101603" y="313812"/>
                          <a:pt x="20817" y="217857"/>
                          <a:pt x="3884" y="163176"/>
                        </a:cubicBezTo>
                        <a:cubicBezTo>
                          <a:pt x="-13049" y="108495"/>
                          <a:pt x="30695" y="5484"/>
                          <a:pt x="33517" y="1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" name="フリーフォーム: 図形 325">
                    <a:extLst>
                      <a:ext uri="{FF2B5EF4-FFF2-40B4-BE49-F238E27FC236}">
                        <a16:creationId xmlns:a16="http://schemas.microsoft.com/office/drawing/2014/main" id="{EFF38652-370A-4856-A4B1-1129CE6DE5CE}"/>
                      </a:ext>
                    </a:extLst>
                  </p:cNvPr>
                  <p:cNvSpPr/>
                  <p:nvPr/>
                </p:nvSpPr>
                <p:spPr>
                  <a:xfrm>
                    <a:off x="715347" y="8651444"/>
                    <a:ext cx="557320" cy="76149"/>
                  </a:xfrm>
                  <a:custGeom>
                    <a:avLst/>
                    <a:gdLst>
                      <a:gd name="connsiteX0" fmla="*/ 86 w 557320"/>
                      <a:gd name="connsiteY0" fmla="*/ 29006 h 76149"/>
                      <a:gd name="connsiteX1" fmla="*/ 103803 w 557320"/>
                      <a:gd name="connsiteY1" fmla="*/ 75573 h 76149"/>
                      <a:gd name="connsiteX2" fmla="*/ 180003 w 557320"/>
                      <a:gd name="connsiteY2" fmla="*/ 52289 h 76149"/>
                      <a:gd name="connsiteX3" fmla="*/ 548303 w 557320"/>
                      <a:gd name="connsiteY3" fmla="*/ 12073 h 76149"/>
                      <a:gd name="connsiteX4" fmla="*/ 419186 w 557320"/>
                      <a:gd name="connsiteY4" fmla="*/ 1489 h 76149"/>
                      <a:gd name="connsiteX5" fmla="*/ 141903 w 557320"/>
                      <a:gd name="connsiteY5" fmla="*/ 39589 h 76149"/>
                      <a:gd name="connsiteX6" fmla="*/ 86870 w 557320"/>
                      <a:gd name="connsiteY6" fmla="*/ 54406 h 76149"/>
                      <a:gd name="connsiteX7" fmla="*/ 86 w 557320"/>
                      <a:gd name="connsiteY7" fmla="*/ 29006 h 76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7320" h="76149">
                        <a:moveTo>
                          <a:pt x="86" y="29006"/>
                        </a:moveTo>
                        <a:cubicBezTo>
                          <a:pt x="2908" y="32534"/>
                          <a:pt x="73817" y="71693"/>
                          <a:pt x="103803" y="75573"/>
                        </a:cubicBezTo>
                        <a:cubicBezTo>
                          <a:pt x="133789" y="79454"/>
                          <a:pt x="105920" y="62872"/>
                          <a:pt x="180003" y="52289"/>
                        </a:cubicBezTo>
                        <a:cubicBezTo>
                          <a:pt x="254086" y="41706"/>
                          <a:pt x="508439" y="20540"/>
                          <a:pt x="548303" y="12073"/>
                        </a:cubicBezTo>
                        <a:cubicBezTo>
                          <a:pt x="588167" y="3606"/>
                          <a:pt x="486919" y="-3097"/>
                          <a:pt x="419186" y="1489"/>
                        </a:cubicBezTo>
                        <a:cubicBezTo>
                          <a:pt x="351453" y="6075"/>
                          <a:pt x="197289" y="30770"/>
                          <a:pt x="141903" y="39589"/>
                        </a:cubicBezTo>
                        <a:cubicBezTo>
                          <a:pt x="86517" y="48408"/>
                          <a:pt x="109800" y="53700"/>
                          <a:pt x="86870" y="54406"/>
                        </a:cubicBezTo>
                        <a:cubicBezTo>
                          <a:pt x="63940" y="55112"/>
                          <a:pt x="-2736" y="25478"/>
                          <a:pt x="86" y="2900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" name="フリーフォーム: 図形 326">
                    <a:extLst>
                      <a:ext uri="{FF2B5EF4-FFF2-40B4-BE49-F238E27FC236}">
                        <a16:creationId xmlns:a16="http://schemas.microsoft.com/office/drawing/2014/main" id="{A78F6659-C83F-4E11-ACCF-F306B6BCA82D}"/>
                      </a:ext>
                    </a:extLst>
                  </p:cNvPr>
                  <p:cNvSpPr/>
                  <p:nvPr/>
                </p:nvSpPr>
                <p:spPr>
                  <a:xfrm>
                    <a:off x="1225857" y="8040168"/>
                    <a:ext cx="404956" cy="616640"/>
                  </a:xfrm>
                  <a:custGeom>
                    <a:avLst/>
                    <a:gdLst>
                      <a:gd name="connsiteX0" fmla="*/ 403976 w 404956"/>
                      <a:gd name="connsiteY0" fmla="*/ 1049 h 616640"/>
                      <a:gd name="connsiteX1" fmla="*/ 211360 w 404956"/>
                      <a:gd name="connsiteY1" fmla="*/ 238115 h 616640"/>
                      <a:gd name="connsiteX2" fmla="*/ 14510 w 404956"/>
                      <a:gd name="connsiteY2" fmla="*/ 597949 h 616640"/>
                      <a:gd name="connsiteX3" fmla="*/ 27210 w 404956"/>
                      <a:gd name="connsiteY3" fmla="*/ 540799 h 616640"/>
                      <a:gd name="connsiteX4" fmla="*/ 126693 w 404956"/>
                      <a:gd name="connsiteY4" fmla="*/ 329132 h 616640"/>
                      <a:gd name="connsiteX5" fmla="*/ 403976 w 404956"/>
                      <a:gd name="connsiteY5" fmla="*/ 1049 h 61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4956" h="616640">
                        <a:moveTo>
                          <a:pt x="403976" y="1049"/>
                        </a:moveTo>
                        <a:cubicBezTo>
                          <a:pt x="418087" y="-14120"/>
                          <a:pt x="276271" y="138632"/>
                          <a:pt x="211360" y="238115"/>
                        </a:cubicBezTo>
                        <a:cubicBezTo>
                          <a:pt x="146449" y="337598"/>
                          <a:pt x="45202" y="547502"/>
                          <a:pt x="14510" y="597949"/>
                        </a:cubicBezTo>
                        <a:cubicBezTo>
                          <a:pt x="-16182" y="648396"/>
                          <a:pt x="8513" y="585602"/>
                          <a:pt x="27210" y="540799"/>
                        </a:cubicBezTo>
                        <a:cubicBezTo>
                          <a:pt x="45907" y="495996"/>
                          <a:pt x="68837" y="415563"/>
                          <a:pt x="126693" y="329132"/>
                        </a:cubicBezTo>
                        <a:cubicBezTo>
                          <a:pt x="184548" y="242701"/>
                          <a:pt x="389865" y="16218"/>
                          <a:pt x="403976" y="104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" name="フリーフォーム: 図形 327">
                    <a:extLst>
                      <a:ext uri="{FF2B5EF4-FFF2-40B4-BE49-F238E27FC236}">
                        <a16:creationId xmlns:a16="http://schemas.microsoft.com/office/drawing/2014/main" id="{110BF664-D3E2-4C24-8DB8-6E9696180755}"/>
                      </a:ext>
                    </a:extLst>
                  </p:cNvPr>
                  <p:cNvSpPr/>
                  <p:nvPr/>
                </p:nvSpPr>
                <p:spPr>
                  <a:xfrm>
                    <a:off x="1655154" y="7371022"/>
                    <a:ext cx="308144" cy="671555"/>
                  </a:xfrm>
                  <a:custGeom>
                    <a:avLst/>
                    <a:gdLst>
                      <a:gd name="connsiteX0" fmla="*/ 306996 w 308144"/>
                      <a:gd name="connsiteY0" fmla="*/ 1328 h 671555"/>
                      <a:gd name="connsiteX1" fmla="*/ 194813 w 308144"/>
                      <a:gd name="connsiteY1" fmla="*/ 246861 h 671555"/>
                      <a:gd name="connsiteX2" fmla="*/ 12779 w 308144"/>
                      <a:gd name="connsiteY2" fmla="*/ 646911 h 671555"/>
                      <a:gd name="connsiteX3" fmla="*/ 27596 w 308144"/>
                      <a:gd name="connsiteY3" fmla="*/ 598228 h 671555"/>
                      <a:gd name="connsiteX4" fmla="*/ 127079 w 308144"/>
                      <a:gd name="connsiteY4" fmla="*/ 350578 h 671555"/>
                      <a:gd name="connsiteX5" fmla="*/ 306996 w 308144"/>
                      <a:gd name="connsiteY5" fmla="*/ 1328 h 67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8144" h="671555">
                        <a:moveTo>
                          <a:pt x="306996" y="1328"/>
                        </a:moveTo>
                        <a:cubicBezTo>
                          <a:pt x="318285" y="-15958"/>
                          <a:pt x="243849" y="139264"/>
                          <a:pt x="194813" y="246861"/>
                        </a:cubicBezTo>
                        <a:cubicBezTo>
                          <a:pt x="145777" y="354458"/>
                          <a:pt x="40648" y="588350"/>
                          <a:pt x="12779" y="646911"/>
                        </a:cubicBezTo>
                        <a:cubicBezTo>
                          <a:pt x="-15090" y="705472"/>
                          <a:pt x="8546" y="647617"/>
                          <a:pt x="27596" y="598228"/>
                        </a:cubicBezTo>
                        <a:cubicBezTo>
                          <a:pt x="46646" y="548839"/>
                          <a:pt x="83335" y="447239"/>
                          <a:pt x="127079" y="350578"/>
                        </a:cubicBezTo>
                        <a:cubicBezTo>
                          <a:pt x="170823" y="253917"/>
                          <a:pt x="295707" y="18614"/>
                          <a:pt x="306996" y="13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9" name="フリーフォーム: 図形 328">
                    <a:extLst>
                      <a:ext uri="{FF2B5EF4-FFF2-40B4-BE49-F238E27FC236}">
                        <a16:creationId xmlns:a16="http://schemas.microsoft.com/office/drawing/2014/main" id="{40D82A6C-CAB7-40EF-A9D7-E49E652E8C2B}"/>
                      </a:ext>
                    </a:extLst>
                  </p:cNvPr>
                  <p:cNvSpPr/>
                  <p:nvPr/>
                </p:nvSpPr>
                <p:spPr>
                  <a:xfrm>
                    <a:off x="1184540" y="6413414"/>
                    <a:ext cx="708703" cy="666915"/>
                  </a:xfrm>
                  <a:custGeom>
                    <a:avLst/>
                    <a:gdLst>
                      <a:gd name="connsiteX0" fmla="*/ 707760 w 708703"/>
                      <a:gd name="connsiteY0" fmla="*/ 86 h 666915"/>
                      <a:gd name="connsiteX1" fmla="*/ 375443 w 708703"/>
                      <a:gd name="connsiteY1" fmla="*/ 334519 h 666915"/>
                      <a:gd name="connsiteX2" fmla="*/ 15610 w 708703"/>
                      <a:gd name="connsiteY2" fmla="*/ 654136 h 666915"/>
                      <a:gd name="connsiteX3" fmla="*/ 91810 w 708703"/>
                      <a:gd name="connsiteY3" fmla="*/ 584286 h 666915"/>
                      <a:gd name="connsiteX4" fmla="*/ 335227 w 708703"/>
                      <a:gd name="connsiteY4" fmla="*/ 404369 h 666915"/>
                      <a:gd name="connsiteX5" fmla="*/ 470693 w 708703"/>
                      <a:gd name="connsiteY5" fmla="*/ 302769 h 666915"/>
                      <a:gd name="connsiteX6" fmla="*/ 707760 w 708703"/>
                      <a:gd name="connsiteY6" fmla="*/ 86 h 666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8703" h="666915">
                        <a:moveTo>
                          <a:pt x="707760" y="86"/>
                        </a:moveTo>
                        <a:cubicBezTo>
                          <a:pt x="691885" y="5378"/>
                          <a:pt x="490801" y="225511"/>
                          <a:pt x="375443" y="334519"/>
                        </a:cubicBezTo>
                        <a:cubicBezTo>
                          <a:pt x="260085" y="443527"/>
                          <a:pt x="62882" y="612508"/>
                          <a:pt x="15610" y="654136"/>
                        </a:cubicBezTo>
                        <a:cubicBezTo>
                          <a:pt x="-31662" y="695764"/>
                          <a:pt x="38541" y="625914"/>
                          <a:pt x="91810" y="584286"/>
                        </a:cubicBezTo>
                        <a:cubicBezTo>
                          <a:pt x="145079" y="542658"/>
                          <a:pt x="272080" y="451289"/>
                          <a:pt x="335227" y="404369"/>
                        </a:cubicBezTo>
                        <a:cubicBezTo>
                          <a:pt x="398374" y="357449"/>
                          <a:pt x="406488" y="371913"/>
                          <a:pt x="470693" y="302769"/>
                        </a:cubicBezTo>
                        <a:cubicBezTo>
                          <a:pt x="534898" y="233625"/>
                          <a:pt x="723635" y="-5206"/>
                          <a:pt x="707760" y="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0" name="フリーフォーム: 図形 329">
                    <a:extLst>
                      <a:ext uri="{FF2B5EF4-FFF2-40B4-BE49-F238E27FC236}">
                        <a16:creationId xmlns:a16="http://schemas.microsoft.com/office/drawing/2014/main" id="{9CDAA561-DA7F-4043-BE02-D2FAB65F6259}"/>
                      </a:ext>
                    </a:extLst>
                  </p:cNvPr>
                  <p:cNvSpPr/>
                  <p:nvPr/>
                </p:nvSpPr>
                <p:spPr>
                  <a:xfrm>
                    <a:off x="1537411" y="6576786"/>
                    <a:ext cx="333835" cy="362546"/>
                  </a:xfrm>
                  <a:custGeom>
                    <a:avLst/>
                    <a:gdLst>
                      <a:gd name="connsiteX0" fmla="*/ 331606 w 333835"/>
                      <a:gd name="connsiteY0" fmla="*/ 3931 h 362546"/>
                      <a:gd name="connsiteX1" fmla="*/ 11989 w 333835"/>
                      <a:gd name="connsiteY1" fmla="*/ 348947 h 362546"/>
                      <a:gd name="connsiteX2" fmla="*/ 75489 w 333835"/>
                      <a:gd name="connsiteY2" fmla="*/ 281214 h 362546"/>
                      <a:gd name="connsiteX3" fmla="*/ 149572 w 333835"/>
                      <a:gd name="connsiteY3" fmla="*/ 169031 h 362546"/>
                      <a:gd name="connsiteX4" fmla="*/ 331606 w 333835"/>
                      <a:gd name="connsiteY4" fmla="*/ 3931 h 362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835" h="362546">
                        <a:moveTo>
                          <a:pt x="331606" y="3931"/>
                        </a:moveTo>
                        <a:cubicBezTo>
                          <a:pt x="308676" y="33917"/>
                          <a:pt x="54675" y="302733"/>
                          <a:pt x="11989" y="348947"/>
                        </a:cubicBezTo>
                        <a:cubicBezTo>
                          <a:pt x="-30697" y="395161"/>
                          <a:pt x="52559" y="311200"/>
                          <a:pt x="75489" y="281214"/>
                        </a:cubicBezTo>
                        <a:cubicBezTo>
                          <a:pt x="98419" y="251228"/>
                          <a:pt x="105122" y="214186"/>
                          <a:pt x="149572" y="169031"/>
                        </a:cubicBezTo>
                        <a:cubicBezTo>
                          <a:pt x="194022" y="123876"/>
                          <a:pt x="354536" y="-26055"/>
                          <a:pt x="331606" y="39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1" name="フリーフォーム: 図形 330">
                    <a:extLst>
                      <a:ext uri="{FF2B5EF4-FFF2-40B4-BE49-F238E27FC236}">
                        <a16:creationId xmlns:a16="http://schemas.microsoft.com/office/drawing/2014/main" id="{0AFD2120-4874-4A09-A61B-66C1C72C32BA}"/>
                      </a:ext>
                    </a:extLst>
                  </p:cNvPr>
                  <p:cNvSpPr/>
                  <p:nvPr/>
                </p:nvSpPr>
                <p:spPr>
                  <a:xfrm>
                    <a:off x="569290" y="7945669"/>
                    <a:ext cx="196940" cy="271322"/>
                  </a:xfrm>
                  <a:custGeom>
                    <a:avLst/>
                    <a:gdLst>
                      <a:gd name="connsiteX0" fmla="*/ 93 w 196940"/>
                      <a:gd name="connsiteY0" fmla="*/ 271231 h 271322"/>
                      <a:gd name="connsiteX1" fmla="*/ 97460 w 196940"/>
                      <a:gd name="connsiteY1" fmla="*/ 239481 h 271322"/>
                      <a:gd name="connsiteX2" fmla="*/ 192710 w 196940"/>
                      <a:gd name="connsiteY2" fmla="*/ 65914 h 271322"/>
                      <a:gd name="connsiteX3" fmla="*/ 180010 w 196940"/>
                      <a:gd name="connsiteY3" fmla="*/ 298 h 271322"/>
                      <a:gd name="connsiteX4" fmla="*/ 177893 w 196940"/>
                      <a:gd name="connsiteY4" fmla="*/ 44748 h 271322"/>
                      <a:gd name="connsiteX5" fmla="*/ 154610 w 196940"/>
                      <a:gd name="connsiteY5" fmla="*/ 116714 h 271322"/>
                      <a:gd name="connsiteX6" fmla="*/ 80527 w 196940"/>
                      <a:gd name="connsiteY6" fmla="*/ 243714 h 271322"/>
                      <a:gd name="connsiteX7" fmla="*/ 93 w 196940"/>
                      <a:gd name="connsiteY7" fmla="*/ 271231 h 271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6940" h="271322">
                        <a:moveTo>
                          <a:pt x="93" y="271231"/>
                        </a:moveTo>
                        <a:cubicBezTo>
                          <a:pt x="2915" y="270526"/>
                          <a:pt x="65357" y="273700"/>
                          <a:pt x="97460" y="239481"/>
                        </a:cubicBezTo>
                        <a:cubicBezTo>
                          <a:pt x="129563" y="205262"/>
                          <a:pt x="178952" y="105778"/>
                          <a:pt x="192710" y="65914"/>
                        </a:cubicBezTo>
                        <a:cubicBezTo>
                          <a:pt x="206468" y="26050"/>
                          <a:pt x="182479" y="3826"/>
                          <a:pt x="180010" y="298"/>
                        </a:cubicBezTo>
                        <a:cubicBezTo>
                          <a:pt x="177541" y="-3230"/>
                          <a:pt x="182126" y="25346"/>
                          <a:pt x="177893" y="44748"/>
                        </a:cubicBezTo>
                        <a:cubicBezTo>
                          <a:pt x="173660" y="64150"/>
                          <a:pt x="170838" y="83553"/>
                          <a:pt x="154610" y="116714"/>
                        </a:cubicBezTo>
                        <a:cubicBezTo>
                          <a:pt x="138382" y="149875"/>
                          <a:pt x="102046" y="218314"/>
                          <a:pt x="80527" y="243714"/>
                        </a:cubicBezTo>
                        <a:cubicBezTo>
                          <a:pt x="59008" y="269114"/>
                          <a:pt x="-2729" y="271936"/>
                          <a:pt x="93" y="2712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2" name="フリーフォーム: 図形 331">
                    <a:extLst>
                      <a:ext uri="{FF2B5EF4-FFF2-40B4-BE49-F238E27FC236}">
                        <a16:creationId xmlns:a16="http://schemas.microsoft.com/office/drawing/2014/main" id="{7FEFFB27-66CF-4C46-B5C4-64D22D789DB5}"/>
                      </a:ext>
                    </a:extLst>
                  </p:cNvPr>
                  <p:cNvSpPr/>
                  <p:nvPr/>
                </p:nvSpPr>
                <p:spPr>
                  <a:xfrm>
                    <a:off x="586209" y="8000679"/>
                    <a:ext cx="78510" cy="176359"/>
                  </a:xfrm>
                  <a:custGeom>
                    <a:avLst/>
                    <a:gdLst>
                      <a:gd name="connsiteX0" fmla="*/ 55141 w 78510"/>
                      <a:gd name="connsiteY0" fmla="*/ 321 h 176359"/>
                      <a:gd name="connsiteX1" fmla="*/ 59374 w 78510"/>
                      <a:gd name="connsiteY1" fmla="*/ 104038 h 176359"/>
                      <a:gd name="connsiteX2" fmla="*/ 108 w 78510"/>
                      <a:gd name="connsiteY2" fmla="*/ 176004 h 176359"/>
                      <a:gd name="connsiteX3" fmla="*/ 76308 w 78510"/>
                      <a:gd name="connsiteY3" fmla="*/ 74404 h 176359"/>
                      <a:gd name="connsiteX4" fmla="*/ 55141 w 78510"/>
                      <a:gd name="connsiteY4" fmla="*/ 321 h 176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510" h="176359">
                        <a:moveTo>
                          <a:pt x="55141" y="321"/>
                        </a:moveTo>
                        <a:cubicBezTo>
                          <a:pt x="52319" y="5260"/>
                          <a:pt x="68546" y="74758"/>
                          <a:pt x="59374" y="104038"/>
                        </a:cubicBezTo>
                        <a:cubicBezTo>
                          <a:pt x="50202" y="133318"/>
                          <a:pt x="-2714" y="180943"/>
                          <a:pt x="108" y="176004"/>
                        </a:cubicBezTo>
                        <a:cubicBezTo>
                          <a:pt x="2930" y="171065"/>
                          <a:pt x="66077" y="100157"/>
                          <a:pt x="76308" y="74404"/>
                        </a:cubicBezTo>
                        <a:cubicBezTo>
                          <a:pt x="86539" y="48651"/>
                          <a:pt x="57963" y="-4618"/>
                          <a:pt x="55141" y="3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3" name="フリーフォーム: 図形 332">
                    <a:extLst>
                      <a:ext uri="{FF2B5EF4-FFF2-40B4-BE49-F238E27FC236}">
                        <a16:creationId xmlns:a16="http://schemas.microsoft.com/office/drawing/2014/main" id="{AE619325-B42F-48CE-96A0-95672A46B7EF}"/>
                      </a:ext>
                    </a:extLst>
                  </p:cNvPr>
                  <p:cNvSpPr/>
                  <p:nvPr/>
                </p:nvSpPr>
                <p:spPr>
                  <a:xfrm>
                    <a:off x="945801" y="7322856"/>
                    <a:ext cx="463646" cy="497766"/>
                  </a:xfrm>
                  <a:custGeom>
                    <a:avLst/>
                    <a:gdLst>
                      <a:gd name="connsiteX0" fmla="*/ 2466 w 463646"/>
                      <a:gd name="connsiteY0" fmla="*/ 496111 h 497766"/>
                      <a:gd name="connsiteX1" fmla="*/ 446966 w 463646"/>
                      <a:gd name="connsiteY1" fmla="*/ 19861 h 497766"/>
                      <a:gd name="connsiteX2" fmla="*/ 360182 w 463646"/>
                      <a:gd name="connsiteY2" fmla="*/ 98177 h 497766"/>
                      <a:gd name="connsiteX3" fmla="*/ 271282 w 463646"/>
                      <a:gd name="connsiteY3" fmla="*/ 174377 h 497766"/>
                      <a:gd name="connsiteX4" fmla="*/ 2466 w 463646"/>
                      <a:gd name="connsiteY4" fmla="*/ 496111 h 49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646" h="497766">
                        <a:moveTo>
                          <a:pt x="2466" y="496111"/>
                        </a:moveTo>
                        <a:cubicBezTo>
                          <a:pt x="31747" y="470358"/>
                          <a:pt x="387347" y="86183"/>
                          <a:pt x="446966" y="19861"/>
                        </a:cubicBezTo>
                        <a:cubicBezTo>
                          <a:pt x="506585" y="-46461"/>
                          <a:pt x="389463" y="72424"/>
                          <a:pt x="360182" y="98177"/>
                        </a:cubicBezTo>
                        <a:cubicBezTo>
                          <a:pt x="330901" y="123930"/>
                          <a:pt x="329490" y="109113"/>
                          <a:pt x="271282" y="174377"/>
                        </a:cubicBezTo>
                        <a:cubicBezTo>
                          <a:pt x="213074" y="239641"/>
                          <a:pt x="-26815" y="521864"/>
                          <a:pt x="2466" y="4961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4" name="フリーフォーム: 図形 333">
                    <a:extLst>
                      <a:ext uri="{FF2B5EF4-FFF2-40B4-BE49-F238E27FC236}">
                        <a16:creationId xmlns:a16="http://schemas.microsoft.com/office/drawing/2014/main" id="{F92E8C56-3C00-40E8-A578-B10FFC213157}"/>
                      </a:ext>
                    </a:extLst>
                  </p:cNvPr>
                  <p:cNvSpPr/>
                  <p:nvPr/>
                </p:nvSpPr>
                <p:spPr>
                  <a:xfrm>
                    <a:off x="861413" y="7440385"/>
                    <a:ext cx="168964" cy="340549"/>
                  </a:xfrm>
                  <a:custGeom>
                    <a:avLst/>
                    <a:gdLst>
                      <a:gd name="connsiteX0" fmla="*/ 70 w 168964"/>
                      <a:gd name="connsiteY0" fmla="*/ 340482 h 340549"/>
                      <a:gd name="connsiteX1" fmla="*/ 118604 w 168964"/>
                      <a:gd name="connsiteY1" fmla="*/ 238882 h 340549"/>
                      <a:gd name="connsiteX2" fmla="*/ 167287 w 168964"/>
                      <a:gd name="connsiteY2" fmla="*/ 3932 h 340549"/>
                      <a:gd name="connsiteX3" fmla="*/ 152470 w 168964"/>
                      <a:gd name="connsiteY3" fmla="*/ 101298 h 340549"/>
                      <a:gd name="connsiteX4" fmla="*/ 101670 w 168964"/>
                      <a:gd name="connsiteY4" fmla="*/ 226182 h 340549"/>
                      <a:gd name="connsiteX5" fmla="*/ 70 w 168964"/>
                      <a:gd name="connsiteY5" fmla="*/ 340482 h 340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8964" h="340549">
                        <a:moveTo>
                          <a:pt x="70" y="340482"/>
                        </a:moveTo>
                        <a:cubicBezTo>
                          <a:pt x="2892" y="342599"/>
                          <a:pt x="90735" y="294974"/>
                          <a:pt x="118604" y="238882"/>
                        </a:cubicBezTo>
                        <a:cubicBezTo>
                          <a:pt x="146473" y="182790"/>
                          <a:pt x="161643" y="26863"/>
                          <a:pt x="167287" y="3932"/>
                        </a:cubicBezTo>
                        <a:cubicBezTo>
                          <a:pt x="172931" y="-18999"/>
                          <a:pt x="163406" y="64256"/>
                          <a:pt x="152470" y="101298"/>
                        </a:cubicBezTo>
                        <a:cubicBezTo>
                          <a:pt x="141534" y="138340"/>
                          <a:pt x="123542" y="191962"/>
                          <a:pt x="101670" y="226182"/>
                        </a:cubicBezTo>
                        <a:cubicBezTo>
                          <a:pt x="79798" y="260401"/>
                          <a:pt x="-2752" y="338365"/>
                          <a:pt x="70" y="34048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5" name="フリーフォーム: 図形 334">
                    <a:extLst>
                      <a:ext uri="{FF2B5EF4-FFF2-40B4-BE49-F238E27FC236}">
                        <a16:creationId xmlns:a16="http://schemas.microsoft.com/office/drawing/2014/main" id="{BC59CC58-23CF-416A-B75C-397B34425308}"/>
                      </a:ext>
                    </a:extLst>
                  </p:cNvPr>
                  <p:cNvSpPr/>
                  <p:nvPr/>
                </p:nvSpPr>
                <p:spPr>
                  <a:xfrm>
                    <a:off x="1207190" y="7043856"/>
                    <a:ext cx="230038" cy="318659"/>
                  </a:xfrm>
                  <a:custGeom>
                    <a:avLst/>
                    <a:gdLst>
                      <a:gd name="connsiteX0" fmla="*/ 230027 w 230038"/>
                      <a:gd name="connsiteY0" fmla="*/ 411 h 318659"/>
                      <a:gd name="connsiteX1" fmla="*/ 60693 w 230038"/>
                      <a:gd name="connsiteY1" fmla="*/ 182444 h 318659"/>
                      <a:gd name="connsiteX2" fmla="*/ 1427 w 230038"/>
                      <a:gd name="connsiteY2" fmla="*/ 315794 h 318659"/>
                      <a:gd name="connsiteX3" fmla="*/ 22593 w 230038"/>
                      <a:gd name="connsiteY3" fmla="*/ 262877 h 318659"/>
                      <a:gd name="connsiteX4" fmla="*/ 69160 w 230038"/>
                      <a:gd name="connsiteY4" fmla="*/ 135877 h 318659"/>
                      <a:gd name="connsiteX5" fmla="*/ 230027 w 230038"/>
                      <a:gd name="connsiteY5" fmla="*/ 411 h 31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038" h="318659">
                        <a:moveTo>
                          <a:pt x="230027" y="411"/>
                        </a:moveTo>
                        <a:cubicBezTo>
                          <a:pt x="228616" y="8172"/>
                          <a:pt x="98793" y="129880"/>
                          <a:pt x="60693" y="182444"/>
                        </a:cubicBezTo>
                        <a:cubicBezTo>
                          <a:pt x="22593" y="235008"/>
                          <a:pt x="7777" y="302389"/>
                          <a:pt x="1427" y="315794"/>
                        </a:cubicBezTo>
                        <a:cubicBezTo>
                          <a:pt x="-4923" y="329199"/>
                          <a:pt x="11304" y="292863"/>
                          <a:pt x="22593" y="262877"/>
                        </a:cubicBezTo>
                        <a:cubicBezTo>
                          <a:pt x="33882" y="232891"/>
                          <a:pt x="38468" y="175035"/>
                          <a:pt x="69160" y="135877"/>
                        </a:cubicBezTo>
                        <a:cubicBezTo>
                          <a:pt x="99852" y="96719"/>
                          <a:pt x="231438" y="-7350"/>
                          <a:pt x="230027" y="4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6" name="フリーフォーム: 図形 335">
                    <a:extLst>
                      <a:ext uri="{FF2B5EF4-FFF2-40B4-BE49-F238E27FC236}">
                        <a16:creationId xmlns:a16="http://schemas.microsoft.com/office/drawing/2014/main" id="{370F89DA-66E7-4F04-8836-F6CE7349B82E}"/>
                      </a:ext>
                    </a:extLst>
                  </p:cNvPr>
                  <p:cNvSpPr/>
                  <p:nvPr/>
                </p:nvSpPr>
                <p:spPr>
                  <a:xfrm>
                    <a:off x="1055031" y="6995583"/>
                    <a:ext cx="320802" cy="311502"/>
                  </a:xfrm>
                  <a:custGeom>
                    <a:avLst/>
                    <a:gdLst>
                      <a:gd name="connsiteX0" fmla="*/ 320802 w 320802"/>
                      <a:gd name="connsiteY0" fmla="*/ 0 h 311502"/>
                      <a:gd name="connsiteX1" fmla="*/ 30819 w 320802"/>
                      <a:gd name="connsiteY1" fmla="*/ 275167 h 311502"/>
                      <a:gd name="connsiteX2" fmla="*/ 13886 w 320802"/>
                      <a:gd name="connsiteY2" fmla="*/ 304800 h 311502"/>
                      <a:gd name="connsiteX3" fmla="*/ 79502 w 320802"/>
                      <a:gd name="connsiteY3" fmla="*/ 241300 h 311502"/>
                      <a:gd name="connsiteX4" fmla="*/ 320802 w 320802"/>
                      <a:gd name="connsiteY4" fmla="*/ 0 h 311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802" h="311502">
                        <a:moveTo>
                          <a:pt x="320802" y="0"/>
                        </a:moveTo>
                        <a:lnTo>
                          <a:pt x="30819" y="275167"/>
                        </a:lnTo>
                        <a:cubicBezTo>
                          <a:pt x="-20334" y="325967"/>
                          <a:pt x="5772" y="310444"/>
                          <a:pt x="13886" y="304800"/>
                        </a:cubicBezTo>
                        <a:cubicBezTo>
                          <a:pt x="22000" y="299156"/>
                          <a:pt x="79502" y="241300"/>
                          <a:pt x="79502" y="241300"/>
                        </a:cubicBezTo>
                        <a:lnTo>
                          <a:pt x="32080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7" name="フリーフォーム: 図形 336">
                    <a:extLst>
                      <a:ext uri="{FF2B5EF4-FFF2-40B4-BE49-F238E27FC236}">
                        <a16:creationId xmlns:a16="http://schemas.microsoft.com/office/drawing/2014/main" id="{07C27415-59B3-40C1-98FD-253DEDF91535}"/>
                      </a:ext>
                    </a:extLst>
                  </p:cNvPr>
                  <p:cNvSpPr/>
                  <p:nvPr/>
                </p:nvSpPr>
                <p:spPr>
                  <a:xfrm>
                    <a:off x="2022203" y="5901135"/>
                    <a:ext cx="308872" cy="389242"/>
                  </a:xfrm>
                  <a:custGeom>
                    <a:avLst/>
                    <a:gdLst>
                      <a:gd name="connsiteX0" fmla="*/ 308247 w 308872"/>
                      <a:gd name="connsiteY0" fmla="*/ 132 h 389242"/>
                      <a:gd name="connsiteX1" fmla="*/ 109280 w 308872"/>
                      <a:gd name="connsiteY1" fmla="*/ 290115 h 389242"/>
                      <a:gd name="connsiteX2" fmla="*/ 43664 w 308872"/>
                      <a:gd name="connsiteY2" fmla="*/ 359965 h 389242"/>
                      <a:gd name="connsiteX3" fmla="*/ 5564 w 308872"/>
                      <a:gd name="connsiteY3" fmla="*/ 383248 h 389242"/>
                      <a:gd name="connsiteX4" fmla="*/ 166430 w 308872"/>
                      <a:gd name="connsiteY4" fmla="*/ 254132 h 389242"/>
                      <a:gd name="connsiteX5" fmla="*/ 308247 w 308872"/>
                      <a:gd name="connsiteY5" fmla="*/ 132 h 389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8872" h="389242">
                        <a:moveTo>
                          <a:pt x="308247" y="132"/>
                        </a:moveTo>
                        <a:cubicBezTo>
                          <a:pt x="298722" y="6129"/>
                          <a:pt x="153377" y="230143"/>
                          <a:pt x="109280" y="290115"/>
                        </a:cubicBezTo>
                        <a:cubicBezTo>
                          <a:pt x="65183" y="350087"/>
                          <a:pt x="60950" y="344443"/>
                          <a:pt x="43664" y="359965"/>
                        </a:cubicBezTo>
                        <a:cubicBezTo>
                          <a:pt x="26378" y="375487"/>
                          <a:pt x="-14897" y="400887"/>
                          <a:pt x="5564" y="383248"/>
                        </a:cubicBezTo>
                        <a:cubicBezTo>
                          <a:pt x="26025" y="365609"/>
                          <a:pt x="116688" y="315515"/>
                          <a:pt x="166430" y="254132"/>
                        </a:cubicBezTo>
                        <a:cubicBezTo>
                          <a:pt x="216172" y="192749"/>
                          <a:pt x="317772" y="-5865"/>
                          <a:pt x="308247" y="1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8" name="フリーフォーム: 図形 337">
                    <a:extLst>
                      <a:ext uri="{FF2B5EF4-FFF2-40B4-BE49-F238E27FC236}">
                        <a16:creationId xmlns:a16="http://schemas.microsoft.com/office/drawing/2014/main" id="{F0624A4C-678E-4CDE-9AFE-ED0EAA8EA28A}"/>
                      </a:ext>
                    </a:extLst>
                  </p:cNvPr>
                  <p:cNvSpPr/>
                  <p:nvPr/>
                </p:nvSpPr>
                <p:spPr>
                  <a:xfrm>
                    <a:off x="1868960" y="6229232"/>
                    <a:ext cx="237185" cy="209779"/>
                  </a:xfrm>
                  <a:custGeom>
                    <a:avLst/>
                    <a:gdLst>
                      <a:gd name="connsiteX0" fmla="*/ 237123 w 237185"/>
                      <a:gd name="connsiteY0" fmla="*/ 118 h 209779"/>
                      <a:gd name="connsiteX1" fmla="*/ 114357 w 237185"/>
                      <a:gd name="connsiteY1" fmla="*/ 93251 h 209779"/>
                      <a:gd name="connsiteX2" fmla="*/ 57 w 237185"/>
                      <a:gd name="connsiteY2" fmla="*/ 209668 h 209779"/>
                      <a:gd name="connsiteX3" fmla="*/ 129173 w 237185"/>
                      <a:gd name="connsiteY3" fmla="*/ 112301 h 209779"/>
                      <a:gd name="connsiteX4" fmla="*/ 237123 w 237185"/>
                      <a:gd name="connsiteY4" fmla="*/ 118 h 209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7185" h="209779">
                        <a:moveTo>
                          <a:pt x="237123" y="118"/>
                        </a:moveTo>
                        <a:cubicBezTo>
                          <a:pt x="234654" y="-3057"/>
                          <a:pt x="153868" y="58326"/>
                          <a:pt x="114357" y="93251"/>
                        </a:cubicBezTo>
                        <a:cubicBezTo>
                          <a:pt x="74846" y="128176"/>
                          <a:pt x="-2412" y="206493"/>
                          <a:pt x="57" y="209668"/>
                        </a:cubicBezTo>
                        <a:cubicBezTo>
                          <a:pt x="2526" y="212843"/>
                          <a:pt x="90015" y="147226"/>
                          <a:pt x="129173" y="112301"/>
                        </a:cubicBezTo>
                        <a:cubicBezTo>
                          <a:pt x="168331" y="77376"/>
                          <a:pt x="239592" y="3293"/>
                          <a:pt x="237123" y="11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9" name="フリーフォーム: 図形 338">
                    <a:extLst>
                      <a:ext uri="{FF2B5EF4-FFF2-40B4-BE49-F238E27FC236}">
                        <a16:creationId xmlns:a16="http://schemas.microsoft.com/office/drawing/2014/main" id="{F74F6EF0-1AA0-47D1-A52C-864EE744F153}"/>
                      </a:ext>
                    </a:extLst>
                  </p:cNvPr>
                  <p:cNvSpPr/>
                  <p:nvPr/>
                </p:nvSpPr>
                <p:spPr>
                  <a:xfrm>
                    <a:off x="1943915" y="6736547"/>
                    <a:ext cx="351708" cy="655761"/>
                  </a:xfrm>
                  <a:custGeom>
                    <a:avLst/>
                    <a:gdLst>
                      <a:gd name="connsiteX0" fmla="*/ 348435 w 351708"/>
                      <a:gd name="connsiteY0" fmla="*/ 5036 h 655761"/>
                      <a:gd name="connsiteX1" fmla="*/ 196035 w 351708"/>
                      <a:gd name="connsiteY1" fmla="*/ 288670 h 655761"/>
                      <a:gd name="connsiteX2" fmla="*/ 14002 w 351708"/>
                      <a:gd name="connsiteY2" fmla="*/ 640036 h 655761"/>
                      <a:gd name="connsiteX3" fmla="*/ 47868 w 351708"/>
                      <a:gd name="connsiteY3" fmla="*/ 534203 h 655761"/>
                      <a:gd name="connsiteX4" fmla="*/ 348435 w 351708"/>
                      <a:gd name="connsiteY4" fmla="*/ 5036 h 655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708" h="655761">
                        <a:moveTo>
                          <a:pt x="348435" y="5036"/>
                        </a:moveTo>
                        <a:cubicBezTo>
                          <a:pt x="373130" y="-35886"/>
                          <a:pt x="251774" y="182837"/>
                          <a:pt x="196035" y="288670"/>
                        </a:cubicBezTo>
                        <a:cubicBezTo>
                          <a:pt x="140296" y="394503"/>
                          <a:pt x="38696" y="599114"/>
                          <a:pt x="14002" y="640036"/>
                        </a:cubicBezTo>
                        <a:cubicBezTo>
                          <a:pt x="-10693" y="680958"/>
                          <a:pt x="-4696" y="640742"/>
                          <a:pt x="47868" y="534203"/>
                        </a:cubicBezTo>
                        <a:cubicBezTo>
                          <a:pt x="100432" y="427664"/>
                          <a:pt x="323740" y="45958"/>
                          <a:pt x="348435" y="503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40" name="フリーフォーム: 図形 339">
                    <a:extLst>
                      <a:ext uri="{FF2B5EF4-FFF2-40B4-BE49-F238E27FC236}">
                        <a16:creationId xmlns:a16="http://schemas.microsoft.com/office/drawing/2014/main" id="{915CC3DC-1A8C-4CF9-A126-0FFBAFF46E8E}"/>
                      </a:ext>
                    </a:extLst>
                  </p:cNvPr>
                  <p:cNvSpPr/>
                  <p:nvPr/>
                </p:nvSpPr>
                <p:spPr>
                  <a:xfrm>
                    <a:off x="2306552" y="6305214"/>
                    <a:ext cx="299476" cy="398599"/>
                  </a:xfrm>
                  <a:custGeom>
                    <a:avLst/>
                    <a:gdLst>
                      <a:gd name="connsiteX0" fmla="*/ 299065 w 299476"/>
                      <a:gd name="connsiteY0" fmla="*/ 336 h 398599"/>
                      <a:gd name="connsiteX1" fmla="*/ 153015 w 299476"/>
                      <a:gd name="connsiteY1" fmla="*/ 176019 h 398599"/>
                      <a:gd name="connsiteX2" fmla="*/ 615 w 299476"/>
                      <a:gd name="connsiteY2" fmla="*/ 398269 h 398599"/>
                      <a:gd name="connsiteX3" fmla="*/ 106448 w 299476"/>
                      <a:gd name="connsiteY3" fmla="*/ 220469 h 398599"/>
                      <a:gd name="connsiteX4" fmla="*/ 299065 w 299476"/>
                      <a:gd name="connsiteY4" fmla="*/ 336 h 398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9476" h="398599">
                        <a:moveTo>
                          <a:pt x="299065" y="336"/>
                        </a:moveTo>
                        <a:cubicBezTo>
                          <a:pt x="306826" y="-7072"/>
                          <a:pt x="202757" y="109697"/>
                          <a:pt x="153015" y="176019"/>
                        </a:cubicBezTo>
                        <a:cubicBezTo>
                          <a:pt x="103273" y="242341"/>
                          <a:pt x="8376" y="390861"/>
                          <a:pt x="615" y="398269"/>
                        </a:cubicBezTo>
                        <a:cubicBezTo>
                          <a:pt x="-7146" y="405677"/>
                          <a:pt x="60234" y="286791"/>
                          <a:pt x="106448" y="220469"/>
                        </a:cubicBezTo>
                        <a:cubicBezTo>
                          <a:pt x="152662" y="154147"/>
                          <a:pt x="291304" y="7744"/>
                          <a:pt x="299065" y="33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41" name="フリーフォーム: 図形 340">
                    <a:extLst>
                      <a:ext uri="{FF2B5EF4-FFF2-40B4-BE49-F238E27FC236}">
                        <a16:creationId xmlns:a16="http://schemas.microsoft.com/office/drawing/2014/main" id="{CBEDC046-79B7-4771-8BA6-215B0AB93F1D}"/>
                      </a:ext>
                    </a:extLst>
                  </p:cNvPr>
                  <p:cNvSpPr/>
                  <p:nvPr/>
                </p:nvSpPr>
                <p:spPr>
                  <a:xfrm>
                    <a:off x="2103606" y="6134511"/>
                    <a:ext cx="220431" cy="258637"/>
                  </a:xfrm>
                  <a:custGeom>
                    <a:avLst/>
                    <a:gdLst>
                      <a:gd name="connsiteX0" fmla="*/ 2477 w 220431"/>
                      <a:gd name="connsiteY0" fmla="*/ 253589 h 258637"/>
                      <a:gd name="connsiteX1" fmla="*/ 214144 w 220431"/>
                      <a:gd name="connsiteY1" fmla="*/ 5939 h 258637"/>
                      <a:gd name="connsiteX2" fmla="*/ 159111 w 220431"/>
                      <a:gd name="connsiteY2" fmla="*/ 84256 h 258637"/>
                      <a:gd name="connsiteX3" fmla="*/ 101961 w 220431"/>
                      <a:gd name="connsiteY3" fmla="*/ 164689 h 258637"/>
                      <a:gd name="connsiteX4" fmla="*/ 2477 w 220431"/>
                      <a:gd name="connsiteY4" fmla="*/ 253589 h 258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431" h="258637">
                        <a:moveTo>
                          <a:pt x="2477" y="253589"/>
                        </a:moveTo>
                        <a:cubicBezTo>
                          <a:pt x="21174" y="227131"/>
                          <a:pt x="188038" y="34161"/>
                          <a:pt x="214144" y="5939"/>
                        </a:cubicBezTo>
                        <a:cubicBezTo>
                          <a:pt x="240250" y="-22283"/>
                          <a:pt x="177808" y="57798"/>
                          <a:pt x="159111" y="84256"/>
                        </a:cubicBezTo>
                        <a:cubicBezTo>
                          <a:pt x="140414" y="110714"/>
                          <a:pt x="127714" y="133997"/>
                          <a:pt x="101961" y="164689"/>
                        </a:cubicBezTo>
                        <a:cubicBezTo>
                          <a:pt x="76208" y="195381"/>
                          <a:pt x="-16220" y="280047"/>
                          <a:pt x="2477" y="25358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42" name="フリーフォーム: 図形 341">
                    <a:extLst>
                      <a:ext uri="{FF2B5EF4-FFF2-40B4-BE49-F238E27FC236}">
                        <a16:creationId xmlns:a16="http://schemas.microsoft.com/office/drawing/2014/main" id="{0E21C93E-E398-4802-8A7F-F799A8453A47}"/>
                      </a:ext>
                    </a:extLst>
                  </p:cNvPr>
                  <p:cNvSpPr/>
                  <p:nvPr/>
                </p:nvSpPr>
                <p:spPr>
                  <a:xfrm>
                    <a:off x="2330119" y="6021730"/>
                    <a:ext cx="243808" cy="235190"/>
                  </a:xfrm>
                  <a:custGeom>
                    <a:avLst/>
                    <a:gdLst>
                      <a:gd name="connsiteX0" fmla="*/ 331 w 243808"/>
                      <a:gd name="connsiteY0" fmla="*/ 187 h 235190"/>
                      <a:gd name="connsiteX1" fmla="*/ 38431 w 243808"/>
                      <a:gd name="connsiteY1" fmla="*/ 112370 h 235190"/>
                      <a:gd name="connsiteX2" fmla="*/ 76531 w 243808"/>
                      <a:gd name="connsiteY2" fmla="*/ 95437 h 235190"/>
                      <a:gd name="connsiteX3" fmla="*/ 146381 w 243808"/>
                      <a:gd name="connsiteY3" fmla="*/ 152587 h 235190"/>
                      <a:gd name="connsiteX4" fmla="*/ 243748 w 243808"/>
                      <a:gd name="connsiteY4" fmla="*/ 235137 h 235190"/>
                      <a:gd name="connsiteX5" fmla="*/ 159081 w 243808"/>
                      <a:gd name="connsiteY5" fmla="*/ 139887 h 235190"/>
                      <a:gd name="connsiteX6" fmla="*/ 49014 w 243808"/>
                      <a:gd name="connsiteY6" fmla="*/ 82737 h 235190"/>
                      <a:gd name="connsiteX7" fmla="*/ 21498 w 243808"/>
                      <a:gd name="connsiteY7" fmla="*/ 84853 h 235190"/>
                      <a:gd name="connsiteX8" fmla="*/ 331 w 243808"/>
                      <a:gd name="connsiteY8" fmla="*/ 187 h 235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3808" h="235190">
                        <a:moveTo>
                          <a:pt x="331" y="187"/>
                        </a:moveTo>
                        <a:cubicBezTo>
                          <a:pt x="3153" y="4773"/>
                          <a:pt x="25731" y="96495"/>
                          <a:pt x="38431" y="112370"/>
                        </a:cubicBezTo>
                        <a:cubicBezTo>
                          <a:pt x="51131" y="128245"/>
                          <a:pt x="58539" y="88734"/>
                          <a:pt x="76531" y="95437"/>
                        </a:cubicBezTo>
                        <a:cubicBezTo>
                          <a:pt x="94523" y="102140"/>
                          <a:pt x="118512" y="129304"/>
                          <a:pt x="146381" y="152587"/>
                        </a:cubicBezTo>
                        <a:cubicBezTo>
                          <a:pt x="174250" y="175870"/>
                          <a:pt x="241631" y="237254"/>
                          <a:pt x="243748" y="235137"/>
                        </a:cubicBezTo>
                        <a:cubicBezTo>
                          <a:pt x="245865" y="233020"/>
                          <a:pt x="191537" y="165287"/>
                          <a:pt x="159081" y="139887"/>
                        </a:cubicBezTo>
                        <a:cubicBezTo>
                          <a:pt x="126625" y="114487"/>
                          <a:pt x="71944" y="91909"/>
                          <a:pt x="49014" y="82737"/>
                        </a:cubicBezTo>
                        <a:cubicBezTo>
                          <a:pt x="26084" y="73565"/>
                          <a:pt x="29612" y="92967"/>
                          <a:pt x="21498" y="84853"/>
                        </a:cubicBezTo>
                        <a:cubicBezTo>
                          <a:pt x="13384" y="76739"/>
                          <a:pt x="-2491" y="-4399"/>
                          <a:pt x="331" y="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43" name="フリーフォーム: 図形 342">
                    <a:extLst>
                      <a:ext uri="{FF2B5EF4-FFF2-40B4-BE49-F238E27FC236}">
                        <a16:creationId xmlns:a16="http://schemas.microsoft.com/office/drawing/2014/main" id="{9AF4D43A-89C2-461B-B9C3-D8858B4F6478}"/>
                      </a:ext>
                    </a:extLst>
                  </p:cNvPr>
                  <p:cNvSpPr/>
                  <p:nvPr/>
                </p:nvSpPr>
                <p:spPr>
                  <a:xfrm>
                    <a:off x="2609787" y="6195263"/>
                    <a:ext cx="135534" cy="148690"/>
                  </a:xfrm>
                  <a:custGeom>
                    <a:avLst/>
                    <a:gdLst>
                      <a:gd name="connsiteX0" fmla="*/ 135530 w 135534"/>
                      <a:gd name="connsiteY0" fmla="*/ 220 h 148690"/>
                      <a:gd name="connsiteX1" fmla="*/ 29696 w 135534"/>
                      <a:gd name="connsiteY1" fmla="*/ 93354 h 148690"/>
                      <a:gd name="connsiteX2" fmla="*/ 63 w 135534"/>
                      <a:gd name="connsiteY2" fmla="*/ 148387 h 148690"/>
                      <a:gd name="connsiteX3" fmla="*/ 25463 w 135534"/>
                      <a:gd name="connsiteY3" fmla="*/ 70070 h 148690"/>
                      <a:gd name="connsiteX4" fmla="*/ 135530 w 135534"/>
                      <a:gd name="connsiteY4" fmla="*/ 220 h 148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534" h="148690">
                        <a:moveTo>
                          <a:pt x="135530" y="220"/>
                        </a:moveTo>
                        <a:cubicBezTo>
                          <a:pt x="136235" y="4101"/>
                          <a:pt x="52274" y="68659"/>
                          <a:pt x="29696" y="93354"/>
                        </a:cubicBezTo>
                        <a:cubicBezTo>
                          <a:pt x="7118" y="118049"/>
                          <a:pt x="768" y="152268"/>
                          <a:pt x="63" y="148387"/>
                        </a:cubicBezTo>
                        <a:cubicBezTo>
                          <a:pt x="-642" y="144506"/>
                          <a:pt x="4296" y="95470"/>
                          <a:pt x="25463" y="70070"/>
                        </a:cubicBezTo>
                        <a:cubicBezTo>
                          <a:pt x="46630" y="44670"/>
                          <a:pt x="134825" y="-3661"/>
                          <a:pt x="135530" y="2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44" name="フリーフォーム: 図形 343">
                    <a:extLst>
                      <a:ext uri="{FF2B5EF4-FFF2-40B4-BE49-F238E27FC236}">
                        <a16:creationId xmlns:a16="http://schemas.microsoft.com/office/drawing/2014/main" id="{3654354D-3C4F-412B-AE58-C81EEB79D098}"/>
                      </a:ext>
                    </a:extLst>
                  </p:cNvPr>
                  <p:cNvSpPr/>
                  <p:nvPr/>
                </p:nvSpPr>
                <p:spPr>
                  <a:xfrm>
                    <a:off x="1532330" y="5901215"/>
                    <a:ext cx="355816" cy="569506"/>
                  </a:xfrm>
                  <a:custGeom>
                    <a:avLst/>
                    <a:gdLst>
                      <a:gd name="connsiteX0" fmla="*/ 351503 w 355816"/>
                      <a:gd name="connsiteY0" fmla="*/ 52 h 569506"/>
                      <a:gd name="connsiteX1" fmla="*/ 307053 w 355816"/>
                      <a:gd name="connsiteY1" fmla="*/ 304852 h 569506"/>
                      <a:gd name="connsiteX2" fmla="*/ 137 w 355816"/>
                      <a:gd name="connsiteY2" fmla="*/ 569435 h 569506"/>
                      <a:gd name="connsiteX3" fmla="*/ 268953 w 355816"/>
                      <a:gd name="connsiteY3" fmla="*/ 328135 h 569506"/>
                      <a:gd name="connsiteX4" fmla="*/ 351503 w 355816"/>
                      <a:gd name="connsiteY4" fmla="*/ 52 h 569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5816" h="569506">
                        <a:moveTo>
                          <a:pt x="351503" y="52"/>
                        </a:moveTo>
                        <a:cubicBezTo>
                          <a:pt x="357853" y="-3829"/>
                          <a:pt x="365614" y="209955"/>
                          <a:pt x="307053" y="304852"/>
                        </a:cubicBezTo>
                        <a:cubicBezTo>
                          <a:pt x="248492" y="399749"/>
                          <a:pt x="6487" y="565555"/>
                          <a:pt x="137" y="569435"/>
                        </a:cubicBezTo>
                        <a:cubicBezTo>
                          <a:pt x="-6213" y="573316"/>
                          <a:pt x="209334" y="418799"/>
                          <a:pt x="268953" y="328135"/>
                        </a:cubicBezTo>
                        <a:cubicBezTo>
                          <a:pt x="328572" y="237471"/>
                          <a:pt x="345153" y="3933"/>
                          <a:pt x="351503" y="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45" name="フリーフォーム: 図形 344">
                    <a:extLst>
                      <a:ext uri="{FF2B5EF4-FFF2-40B4-BE49-F238E27FC236}">
                        <a16:creationId xmlns:a16="http://schemas.microsoft.com/office/drawing/2014/main" id="{1BEB94CB-A85D-4996-BF16-9521D5855252}"/>
                      </a:ext>
                    </a:extLst>
                  </p:cNvPr>
                  <p:cNvSpPr/>
                  <p:nvPr/>
                </p:nvSpPr>
                <p:spPr>
                  <a:xfrm>
                    <a:off x="2311137" y="5818985"/>
                    <a:ext cx="85171" cy="106109"/>
                  </a:xfrm>
                  <a:custGeom>
                    <a:avLst/>
                    <a:gdLst>
                      <a:gd name="connsiteX0" fmla="*/ 263 w 85171"/>
                      <a:gd name="connsiteY0" fmla="*/ 1848 h 106109"/>
                      <a:gd name="connsiteX1" fmla="*/ 82813 w 85171"/>
                      <a:gd name="connsiteY1" fmla="*/ 105565 h 106109"/>
                      <a:gd name="connsiteX2" fmla="*/ 57413 w 85171"/>
                      <a:gd name="connsiteY2" fmla="*/ 42065 h 106109"/>
                      <a:gd name="connsiteX3" fmla="*/ 263 w 85171"/>
                      <a:gd name="connsiteY3" fmla="*/ 1848 h 106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171" h="106109">
                        <a:moveTo>
                          <a:pt x="263" y="1848"/>
                        </a:moveTo>
                        <a:cubicBezTo>
                          <a:pt x="4496" y="12431"/>
                          <a:pt x="73288" y="98862"/>
                          <a:pt x="82813" y="105565"/>
                        </a:cubicBezTo>
                        <a:cubicBezTo>
                          <a:pt x="92338" y="112268"/>
                          <a:pt x="70819" y="55118"/>
                          <a:pt x="57413" y="42065"/>
                        </a:cubicBezTo>
                        <a:cubicBezTo>
                          <a:pt x="44008" y="29012"/>
                          <a:pt x="-3970" y="-8735"/>
                          <a:pt x="263" y="184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46" name="フリーフォーム: 図形 345">
                    <a:extLst>
                      <a:ext uri="{FF2B5EF4-FFF2-40B4-BE49-F238E27FC236}">
                        <a16:creationId xmlns:a16="http://schemas.microsoft.com/office/drawing/2014/main" id="{0DC47C21-F58C-4129-916A-0E99C35AEC45}"/>
                      </a:ext>
                    </a:extLst>
                  </p:cNvPr>
                  <p:cNvSpPr/>
                  <p:nvPr/>
                </p:nvSpPr>
                <p:spPr>
                  <a:xfrm>
                    <a:off x="2387592" y="5934643"/>
                    <a:ext cx="419244" cy="289520"/>
                  </a:xfrm>
                  <a:custGeom>
                    <a:avLst/>
                    <a:gdLst>
                      <a:gd name="connsiteX0" fmla="*/ 8 w 419244"/>
                      <a:gd name="connsiteY0" fmla="*/ 490 h 289520"/>
                      <a:gd name="connsiteX1" fmla="*/ 35991 w 419244"/>
                      <a:gd name="connsiteY1" fmla="*/ 108440 h 289520"/>
                      <a:gd name="connsiteX2" fmla="*/ 154525 w 419244"/>
                      <a:gd name="connsiteY2" fmla="*/ 222740 h 289520"/>
                      <a:gd name="connsiteX3" fmla="*/ 285758 w 419244"/>
                      <a:gd name="connsiteY3" fmla="*/ 265074 h 289520"/>
                      <a:gd name="connsiteX4" fmla="*/ 419108 w 419244"/>
                      <a:gd name="connsiteY4" fmla="*/ 229090 h 289520"/>
                      <a:gd name="connsiteX5" fmla="*/ 309041 w 419244"/>
                      <a:gd name="connsiteY5" fmla="*/ 269307 h 289520"/>
                      <a:gd name="connsiteX6" fmla="*/ 215908 w 419244"/>
                      <a:gd name="connsiteY6" fmla="*/ 282007 h 289520"/>
                      <a:gd name="connsiteX7" fmla="*/ 38108 w 419244"/>
                      <a:gd name="connsiteY7" fmla="*/ 152890 h 289520"/>
                      <a:gd name="connsiteX8" fmla="*/ 8 w 419244"/>
                      <a:gd name="connsiteY8" fmla="*/ 490 h 289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19244" h="289520">
                        <a:moveTo>
                          <a:pt x="8" y="490"/>
                        </a:moveTo>
                        <a:cubicBezTo>
                          <a:pt x="-345" y="-6918"/>
                          <a:pt x="10238" y="71398"/>
                          <a:pt x="35991" y="108440"/>
                        </a:cubicBezTo>
                        <a:cubicBezTo>
                          <a:pt x="61744" y="145482"/>
                          <a:pt x="112897" y="196634"/>
                          <a:pt x="154525" y="222740"/>
                        </a:cubicBezTo>
                        <a:cubicBezTo>
                          <a:pt x="196153" y="248846"/>
                          <a:pt x="241661" y="264016"/>
                          <a:pt x="285758" y="265074"/>
                        </a:cubicBezTo>
                        <a:cubicBezTo>
                          <a:pt x="329855" y="266132"/>
                          <a:pt x="415228" y="228385"/>
                          <a:pt x="419108" y="229090"/>
                        </a:cubicBezTo>
                        <a:cubicBezTo>
                          <a:pt x="422988" y="229795"/>
                          <a:pt x="342908" y="260488"/>
                          <a:pt x="309041" y="269307"/>
                        </a:cubicBezTo>
                        <a:cubicBezTo>
                          <a:pt x="275174" y="278127"/>
                          <a:pt x="261064" y="301410"/>
                          <a:pt x="215908" y="282007"/>
                        </a:cubicBezTo>
                        <a:cubicBezTo>
                          <a:pt x="170753" y="262604"/>
                          <a:pt x="77266" y="197340"/>
                          <a:pt x="38108" y="152890"/>
                        </a:cubicBezTo>
                        <a:cubicBezTo>
                          <a:pt x="-1050" y="108440"/>
                          <a:pt x="361" y="7898"/>
                          <a:pt x="8" y="4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47" name="フリーフォーム: 図形 346">
                    <a:extLst>
                      <a:ext uri="{FF2B5EF4-FFF2-40B4-BE49-F238E27FC236}">
                        <a16:creationId xmlns:a16="http://schemas.microsoft.com/office/drawing/2014/main" id="{A751CB5E-D2AC-4887-B058-5DC1B7C2C0EA}"/>
                      </a:ext>
                    </a:extLst>
                  </p:cNvPr>
                  <p:cNvSpPr/>
                  <p:nvPr/>
                </p:nvSpPr>
                <p:spPr>
                  <a:xfrm>
                    <a:off x="2417145" y="5939264"/>
                    <a:ext cx="378454" cy="231211"/>
                  </a:xfrm>
                  <a:custGeom>
                    <a:avLst/>
                    <a:gdLst>
                      <a:gd name="connsiteX0" fmla="*/ 88 w 378454"/>
                      <a:gd name="connsiteY0" fmla="*/ 103 h 231211"/>
                      <a:gd name="connsiteX1" fmla="*/ 42422 w 378454"/>
                      <a:gd name="connsiteY1" fmla="*/ 116519 h 231211"/>
                      <a:gd name="connsiteX2" fmla="*/ 169422 w 378454"/>
                      <a:gd name="connsiteY2" fmla="*/ 194836 h 231211"/>
                      <a:gd name="connsiteX3" fmla="*/ 374738 w 378454"/>
                      <a:gd name="connsiteY3" fmla="*/ 228703 h 231211"/>
                      <a:gd name="connsiteX4" fmla="*/ 307005 w 378454"/>
                      <a:gd name="connsiteY4" fmla="*/ 228703 h 231211"/>
                      <a:gd name="connsiteX5" fmla="*/ 207522 w 378454"/>
                      <a:gd name="connsiteY5" fmla="*/ 226586 h 231211"/>
                      <a:gd name="connsiteX6" fmla="*/ 112272 w 378454"/>
                      <a:gd name="connsiteY6" fmla="*/ 182136 h 231211"/>
                      <a:gd name="connsiteX7" fmla="*/ 50888 w 378454"/>
                      <a:gd name="connsiteY7" fmla="*/ 137686 h 231211"/>
                      <a:gd name="connsiteX8" fmla="*/ 88 w 378454"/>
                      <a:gd name="connsiteY8" fmla="*/ 103 h 23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78454" h="231211">
                        <a:moveTo>
                          <a:pt x="88" y="103"/>
                        </a:moveTo>
                        <a:cubicBezTo>
                          <a:pt x="-1323" y="-3425"/>
                          <a:pt x="14200" y="84064"/>
                          <a:pt x="42422" y="116519"/>
                        </a:cubicBezTo>
                        <a:cubicBezTo>
                          <a:pt x="70644" y="148974"/>
                          <a:pt x="114036" y="176139"/>
                          <a:pt x="169422" y="194836"/>
                        </a:cubicBezTo>
                        <a:cubicBezTo>
                          <a:pt x="224808" y="213533"/>
                          <a:pt x="351807" y="223058"/>
                          <a:pt x="374738" y="228703"/>
                        </a:cubicBezTo>
                        <a:cubicBezTo>
                          <a:pt x="397669" y="234348"/>
                          <a:pt x="307005" y="228703"/>
                          <a:pt x="307005" y="228703"/>
                        </a:cubicBezTo>
                        <a:cubicBezTo>
                          <a:pt x="279136" y="228350"/>
                          <a:pt x="239978" y="234347"/>
                          <a:pt x="207522" y="226586"/>
                        </a:cubicBezTo>
                        <a:cubicBezTo>
                          <a:pt x="175067" y="218825"/>
                          <a:pt x="138378" y="196953"/>
                          <a:pt x="112272" y="182136"/>
                        </a:cubicBezTo>
                        <a:cubicBezTo>
                          <a:pt x="86166" y="167319"/>
                          <a:pt x="68174" y="164497"/>
                          <a:pt x="50888" y="137686"/>
                        </a:cubicBezTo>
                        <a:cubicBezTo>
                          <a:pt x="33602" y="110875"/>
                          <a:pt x="1499" y="3631"/>
                          <a:pt x="88" y="10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48" name="フリーフォーム: 図形 347">
                    <a:extLst>
                      <a:ext uri="{FF2B5EF4-FFF2-40B4-BE49-F238E27FC236}">
                        <a16:creationId xmlns:a16="http://schemas.microsoft.com/office/drawing/2014/main" id="{62340012-2975-47C7-A2B3-FE2B7BCAD8A9}"/>
                      </a:ext>
                    </a:extLst>
                  </p:cNvPr>
                  <p:cNvSpPr/>
                  <p:nvPr/>
                </p:nvSpPr>
                <p:spPr>
                  <a:xfrm>
                    <a:off x="2343002" y="5719118"/>
                    <a:ext cx="357541" cy="440061"/>
                  </a:xfrm>
                  <a:custGeom>
                    <a:avLst/>
                    <a:gdLst>
                      <a:gd name="connsiteX0" fmla="*/ 148 w 357541"/>
                      <a:gd name="connsiteY0" fmla="*/ 115 h 440061"/>
                      <a:gd name="connsiteX1" fmla="*/ 55181 w 357541"/>
                      <a:gd name="connsiteY1" fmla="*/ 120765 h 440061"/>
                      <a:gd name="connsiteX2" fmla="*/ 57298 w 357541"/>
                      <a:gd name="connsiteY2" fmla="*/ 177915 h 440061"/>
                      <a:gd name="connsiteX3" fmla="*/ 80581 w 357541"/>
                      <a:gd name="connsiteY3" fmla="*/ 213899 h 440061"/>
                      <a:gd name="connsiteX4" fmla="*/ 213931 w 357541"/>
                      <a:gd name="connsiteY4" fmla="*/ 353599 h 440061"/>
                      <a:gd name="connsiteX5" fmla="*/ 355748 w 357541"/>
                      <a:gd name="connsiteY5" fmla="*/ 438265 h 440061"/>
                      <a:gd name="connsiteX6" fmla="*/ 290131 w 357541"/>
                      <a:gd name="connsiteY6" fmla="*/ 406515 h 440061"/>
                      <a:gd name="connsiteX7" fmla="*/ 235098 w 357541"/>
                      <a:gd name="connsiteY7" fmla="*/ 349365 h 440061"/>
                      <a:gd name="connsiteX8" fmla="*/ 118681 w 357541"/>
                      <a:gd name="connsiteY8" fmla="*/ 245649 h 440061"/>
                      <a:gd name="connsiteX9" fmla="*/ 74231 w 357541"/>
                      <a:gd name="connsiteY9" fmla="*/ 144049 h 440061"/>
                      <a:gd name="connsiteX10" fmla="*/ 148 w 357541"/>
                      <a:gd name="connsiteY10" fmla="*/ 115 h 44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57541" h="440061">
                        <a:moveTo>
                          <a:pt x="148" y="115"/>
                        </a:moveTo>
                        <a:cubicBezTo>
                          <a:pt x="-3027" y="-3766"/>
                          <a:pt x="45656" y="91132"/>
                          <a:pt x="55181" y="120765"/>
                        </a:cubicBezTo>
                        <a:cubicBezTo>
                          <a:pt x="64706" y="150398"/>
                          <a:pt x="53065" y="162393"/>
                          <a:pt x="57298" y="177915"/>
                        </a:cubicBezTo>
                        <a:cubicBezTo>
                          <a:pt x="61531" y="193437"/>
                          <a:pt x="54476" y="184618"/>
                          <a:pt x="80581" y="213899"/>
                        </a:cubicBezTo>
                        <a:cubicBezTo>
                          <a:pt x="106686" y="243180"/>
                          <a:pt x="168070" y="316205"/>
                          <a:pt x="213931" y="353599"/>
                        </a:cubicBezTo>
                        <a:cubicBezTo>
                          <a:pt x="259792" y="390993"/>
                          <a:pt x="343048" y="429446"/>
                          <a:pt x="355748" y="438265"/>
                        </a:cubicBezTo>
                        <a:cubicBezTo>
                          <a:pt x="368448" y="447084"/>
                          <a:pt x="310239" y="421332"/>
                          <a:pt x="290131" y="406515"/>
                        </a:cubicBezTo>
                        <a:cubicBezTo>
                          <a:pt x="270023" y="391698"/>
                          <a:pt x="263673" y="376176"/>
                          <a:pt x="235098" y="349365"/>
                        </a:cubicBezTo>
                        <a:cubicBezTo>
                          <a:pt x="206523" y="322554"/>
                          <a:pt x="145492" y="279868"/>
                          <a:pt x="118681" y="245649"/>
                        </a:cubicBezTo>
                        <a:cubicBezTo>
                          <a:pt x="91870" y="211430"/>
                          <a:pt x="90459" y="183560"/>
                          <a:pt x="74231" y="144049"/>
                        </a:cubicBezTo>
                        <a:cubicBezTo>
                          <a:pt x="58003" y="104538"/>
                          <a:pt x="3323" y="3996"/>
                          <a:pt x="148" y="1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49" name="フリーフォーム: 図形 348">
                    <a:extLst>
                      <a:ext uri="{FF2B5EF4-FFF2-40B4-BE49-F238E27FC236}">
                        <a16:creationId xmlns:a16="http://schemas.microsoft.com/office/drawing/2014/main" id="{3E6BD814-0143-4A94-9753-43DA8373A2DB}"/>
                      </a:ext>
                    </a:extLst>
                  </p:cNvPr>
                  <p:cNvSpPr/>
                  <p:nvPr/>
                </p:nvSpPr>
                <p:spPr>
                  <a:xfrm>
                    <a:off x="2751014" y="5998187"/>
                    <a:ext cx="202415" cy="178425"/>
                  </a:xfrm>
                  <a:custGeom>
                    <a:avLst/>
                    <a:gdLst>
                      <a:gd name="connsiteX0" fmla="*/ 201736 w 202415"/>
                      <a:gd name="connsiteY0" fmla="*/ 446 h 178425"/>
                      <a:gd name="connsiteX1" fmla="*/ 157286 w 202415"/>
                      <a:gd name="connsiteY1" fmla="*/ 104163 h 178425"/>
                      <a:gd name="connsiteX2" fmla="*/ 653 w 202415"/>
                      <a:gd name="connsiteY2" fmla="*/ 178246 h 178425"/>
                      <a:gd name="connsiteX3" fmla="*/ 104369 w 202415"/>
                      <a:gd name="connsiteY3" fmla="*/ 123213 h 178425"/>
                      <a:gd name="connsiteX4" fmla="*/ 178453 w 202415"/>
                      <a:gd name="connsiteY4" fmla="*/ 68180 h 178425"/>
                      <a:gd name="connsiteX5" fmla="*/ 201736 w 202415"/>
                      <a:gd name="connsiteY5" fmla="*/ 446 h 178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415" h="178425">
                        <a:moveTo>
                          <a:pt x="201736" y="446"/>
                        </a:moveTo>
                        <a:cubicBezTo>
                          <a:pt x="198208" y="6443"/>
                          <a:pt x="190800" y="74530"/>
                          <a:pt x="157286" y="104163"/>
                        </a:cubicBezTo>
                        <a:cubicBezTo>
                          <a:pt x="123772" y="133796"/>
                          <a:pt x="9472" y="175071"/>
                          <a:pt x="653" y="178246"/>
                        </a:cubicBezTo>
                        <a:cubicBezTo>
                          <a:pt x="-8167" y="181421"/>
                          <a:pt x="74736" y="141557"/>
                          <a:pt x="104369" y="123213"/>
                        </a:cubicBezTo>
                        <a:cubicBezTo>
                          <a:pt x="134002" y="104869"/>
                          <a:pt x="162225" y="85819"/>
                          <a:pt x="178453" y="68180"/>
                        </a:cubicBezTo>
                        <a:cubicBezTo>
                          <a:pt x="194681" y="50541"/>
                          <a:pt x="205264" y="-5551"/>
                          <a:pt x="201736" y="44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0" name="フリーフォーム: 図形 349">
                    <a:extLst>
                      <a:ext uri="{FF2B5EF4-FFF2-40B4-BE49-F238E27FC236}">
                        <a16:creationId xmlns:a16="http://schemas.microsoft.com/office/drawing/2014/main" id="{E1C39121-0086-422A-971B-5991E9B463B1}"/>
                      </a:ext>
                    </a:extLst>
                  </p:cNvPr>
                  <p:cNvSpPr/>
                  <p:nvPr/>
                </p:nvSpPr>
                <p:spPr>
                  <a:xfrm>
                    <a:off x="2448767" y="5915551"/>
                    <a:ext cx="468036" cy="197665"/>
                  </a:xfrm>
                  <a:custGeom>
                    <a:avLst/>
                    <a:gdLst>
                      <a:gd name="connsiteX0" fmla="*/ 468000 w 468036"/>
                      <a:gd name="connsiteY0" fmla="*/ 64032 h 197665"/>
                      <a:gd name="connsiteX1" fmla="*/ 429900 w 468036"/>
                      <a:gd name="connsiteY1" fmla="*/ 159282 h 197665"/>
                      <a:gd name="connsiteX2" fmla="*/ 364283 w 468036"/>
                      <a:gd name="connsiteY2" fmla="*/ 182566 h 197665"/>
                      <a:gd name="connsiteX3" fmla="*/ 237283 w 468036"/>
                      <a:gd name="connsiteY3" fmla="*/ 169866 h 197665"/>
                      <a:gd name="connsiteX4" fmla="*/ 152616 w 468036"/>
                      <a:gd name="connsiteY4" fmla="*/ 127532 h 197665"/>
                      <a:gd name="connsiteX5" fmla="*/ 6566 w 468036"/>
                      <a:gd name="connsiteY5" fmla="*/ 2649 h 197665"/>
                      <a:gd name="connsiteX6" fmla="*/ 46783 w 468036"/>
                      <a:gd name="connsiteY6" fmla="*/ 53449 h 197665"/>
                      <a:gd name="connsiteX7" fmla="*/ 237283 w 468036"/>
                      <a:gd name="connsiteY7" fmla="*/ 182566 h 197665"/>
                      <a:gd name="connsiteX8" fmla="*/ 423550 w 468036"/>
                      <a:gd name="connsiteY8" fmla="*/ 182566 h 197665"/>
                      <a:gd name="connsiteX9" fmla="*/ 468000 w 468036"/>
                      <a:gd name="connsiteY9" fmla="*/ 64032 h 197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68036" h="197665">
                        <a:moveTo>
                          <a:pt x="468000" y="64032"/>
                        </a:moveTo>
                        <a:cubicBezTo>
                          <a:pt x="469058" y="60151"/>
                          <a:pt x="447186" y="139526"/>
                          <a:pt x="429900" y="159282"/>
                        </a:cubicBezTo>
                        <a:cubicBezTo>
                          <a:pt x="412614" y="179038"/>
                          <a:pt x="396386" y="180802"/>
                          <a:pt x="364283" y="182566"/>
                        </a:cubicBezTo>
                        <a:cubicBezTo>
                          <a:pt x="332180" y="184330"/>
                          <a:pt x="272561" y="179038"/>
                          <a:pt x="237283" y="169866"/>
                        </a:cubicBezTo>
                        <a:cubicBezTo>
                          <a:pt x="202005" y="160694"/>
                          <a:pt x="191069" y="155401"/>
                          <a:pt x="152616" y="127532"/>
                        </a:cubicBezTo>
                        <a:cubicBezTo>
                          <a:pt x="114163" y="99663"/>
                          <a:pt x="24205" y="14996"/>
                          <a:pt x="6566" y="2649"/>
                        </a:cubicBezTo>
                        <a:cubicBezTo>
                          <a:pt x="-11073" y="-9698"/>
                          <a:pt x="8330" y="23463"/>
                          <a:pt x="46783" y="53449"/>
                        </a:cubicBezTo>
                        <a:cubicBezTo>
                          <a:pt x="85236" y="83435"/>
                          <a:pt x="174489" y="161047"/>
                          <a:pt x="237283" y="182566"/>
                        </a:cubicBezTo>
                        <a:cubicBezTo>
                          <a:pt x="300077" y="204085"/>
                          <a:pt x="381569" y="201263"/>
                          <a:pt x="423550" y="182566"/>
                        </a:cubicBezTo>
                        <a:cubicBezTo>
                          <a:pt x="465530" y="163869"/>
                          <a:pt x="466942" y="67913"/>
                          <a:pt x="468000" y="640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1" name="フリーフォーム: 図形 350">
                    <a:extLst>
                      <a:ext uri="{FF2B5EF4-FFF2-40B4-BE49-F238E27FC236}">
                        <a16:creationId xmlns:a16="http://schemas.microsoft.com/office/drawing/2014/main" id="{F8D7B8CF-5F56-42F3-9C70-89A053D45182}"/>
                      </a:ext>
                    </a:extLst>
                  </p:cNvPr>
                  <p:cNvSpPr/>
                  <p:nvPr/>
                </p:nvSpPr>
                <p:spPr>
                  <a:xfrm>
                    <a:off x="2404528" y="5697993"/>
                    <a:ext cx="22279" cy="182247"/>
                  </a:xfrm>
                  <a:custGeom>
                    <a:avLst/>
                    <a:gdLst>
                      <a:gd name="connsiteX0" fmla="*/ 19055 w 22279"/>
                      <a:gd name="connsiteY0" fmla="*/ 74 h 182247"/>
                      <a:gd name="connsiteX1" fmla="*/ 5 w 22279"/>
                      <a:gd name="connsiteY1" fmla="*/ 114374 h 182247"/>
                      <a:gd name="connsiteX2" fmla="*/ 21172 w 22279"/>
                      <a:gd name="connsiteY2" fmla="*/ 182107 h 182247"/>
                      <a:gd name="connsiteX3" fmla="*/ 19055 w 22279"/>
                      <a:gd name="connsiteY3" fmla="*/ 97440 h 182247"/>
                      <a:gd name="connsiteX4" fmla="*/ 19055 w 22279"/>
                      <a:gd name="connsiteY4" fmla="*/ 74 h 182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9" h="182247">
                        <a:moveTo>
                          <a:pt x="19055" y="74"/>
                        </a:moveTo>
                        <a:cubicBezTo>
                          <a:pt x="15880" y="2896"/>
                          <a:pt x="-348" y="84035"/>
                          <a:pt x="5" y="114374"/>
                        </a:cubicBezTo>
                        <a:cubicBezTo>
                          <a:pt x="358" y="144713"/>
                          <a:pt x="17997" y="184929"/>
                          <a:pt x="21172" y="182107"/>
                        </a:cubicBezTo>
                        <a:cubicBezTo>
                          <a:pt x="24347" y="179285"/>
                          <a:pt x="19760" y="119665"/>
                          <a:pt x="19055" y="97440"/>
                        </a:cubicBezTo>
                        <a:cubicBezTo>
                          <a:pt x="18350" y="75215"/>
                          <a:pt x="22230" y="-2748"/>
                          <a:pt x="19055" y="7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2" name="フリーフォーム: 図形 351">
                    <a:extLst>
                      <a:ext uri="{FF2B5EF4-FFF2-40B4-BE49-F238E27FC236}">
                        <a16:creationId xmlns:a16="http://schemas.microsoft.com/office/drawing/2014/main" id="{76D3DAF9-9E59-43A3-B3F5-1DEC90850CE3}"/>
                      </a:ext>
                    </a:extLst>
                  </p:cNvPr>
                  <p:cNvSpPr/>
                  <p:nvPr/>
                </p:nvSpPr>
                <p:spPr>
                  <a:xfrm>
                    <a:off x="2431842" y="5371864"/>
                    <a:ext cx="51674" cy="345506"/>
                  </a:xfrm>
                  <a:custGeom>
                    <a:avLst/>
                    <a:gdLst>
                      <a:gd name="connsiteX0" fmla="*/ 51008 w 51674"/>
                      <a:gd name="connsiteY0" fmla="*/ 236 h 345506"/>
                      <a:gd name="connsiteX1" fmla="*/ 40425 w 51674"/>
                      <a:gd name="connsiteY1" fmla="*/ 161103 h 345506"/>
                      <a:gd name="connsiteX2" fmla="*/ 208 w 51674"/>
                      <a:gd name="connsiteY2" fmla="*/ 345253 h 345506"/>
                      <a:gd name="connsiteX3" fmla="*/ 25608 w 51674"/>
                      <a:gd name="connsiteY3" fmla="*/ 197086 h 345506"/>
                      <a:gd name="connsiteX4" fmla="*/ 51008 w 51674"/>
                      <a:gd name="connsiteY4" fmla="*/ 236 h 345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674" h="345506">
                        <a:moveTo>
                          <a:pt x="51008" y="236"/>
                        </a:moveTo>
                        <a:cubicBezTo>
                          <a:pt x="53478" y="-5761"/>
                          <a:pt x="48892" y="103600"/>
                          <a:pt x="40425" y="161103"/>
                        </a:cubicBezTo>
                        <a:cubicBezTo>
                          <a:pt x="31958" y="218606"/>
                          <a:pt x="2677" y="339256"/>
                          <a:pt x="208" y="345253"/>
                        </a:cubicBezTo>
                        <a:cubicBezTo>
                          <a:pt x="-2262" y="351250"/>
                          <a:pt x="17847" y="249297"/>
                          <a:pt x="25608" y="197086"/>
                        </a:cubicBezTo>
                        <a:cubicBezTo>
                          <a:pt x="33369" y="144875"/>
                          <a:pt x="48538" y="6233"/>
                          <a:pt x="51008" y="23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3" name="フリーフォーム: 図形 352">
                    <a:extLst>
                      <a:ext uri="{FF2B5EF4-FFF2-40B4-BE49-F238E27FC236}">
                        <a16:creationId xmlns:a16="http://schemas.microsoft.com/office/drawing/2014/main" id="{60CDA813-FE34-4215-B607-9D513FED0CA6}"/>
                      </a:ext>
                    </a:extLst>
                  </p:cNvPr>
                  <p:cNvSpPr/>
                  <p:nvPr/>
                </p:nvSpPr>
                <p:spPr>
                  <a:xfrm>
                    <a:off x="2465829" y="5236079"/>
                    <a:ext cx="36107" cy="164269"/>
                  </a:xfrm>
                  <a:custGeom>
                    <a:avLst/>
                    <a:gdLst>
                      <a:gd name="connsiteX0" fmla="*/ 88 w 36107"/>
                      <a:gd name="connsiteY0" fmla="*/ 554 h 164269"/>
                      <a:gd name="connsiteX1" fmla="*/ 25488 w 36107"/>
                      <a:gd name="connsiteY1" fmla="*/ 106388 h 164269"/>
                      <a:gd name="connsiteX2" fmla="*/ 12788 w 36107"/>
                      <a:gd name="connsiteY2" fmla="*/ 163538 h 164269"/>
                      <a:gd name="connsiteX3" fmla="*/ 36071 w 36107"/>
                      <a:gd name="connsiteY3" fmla="*/ 68288 h 164269"/>
                      <a:gd name="connsiteX4" fmla="*/ 88 w 36107"/>
                      <a:gd name="connsiteY4" fmla="*/ 554 h 164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164269">
                        <a:moveTo>
                          <a:pt x="88" y="554"/>
                        </a:moveTo>
                        <a:cubicBezTo>
                          <a:pt x="-1676" y="6904"/>
                          <a:pt x="23371" y="79224"/>
                          <a:pt x="25488" y="106388"/>
                        </a:cubicBezTo>
                        <a:cubicBezTo>
                          <a:pt x="27605" y="133552"/>
                          <a:pt x="11024" y="169888"/>
                          <a:pt x="12788" y="163538"/>
                        </a:cubicBezTo>
                        <a:cubicBezTo>
                          <a:pt x="14552" y="157188"/>
                          <a:pt x="37129" y="92630"/>
                          <a:pt x="36071" y="68288"/>
                        </a:cubicBezTo>
                        <a:cubicBezTo>
                          <a:pt x="35013" y="43946"/>
                          <a:pt x="1852" y="-5796"/>
                          <a:pt x="88" y="55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4" name="フリーフォーム: 図形 353">
                    <a:extLst>
                      <a:ext uri="{FF2B5EF4-FFF2-40B4-BE49-F238E27FC236}">
                        <a16:creationId xmlns:a16="http://schemas.microsoft.com/office/drawing/2014/main" id="{EFBAE5B8-EC9F-4B45-AFA8-9E183CF906A0}"/>
                      </a:ext>
                    </a:extLst>
                  </p:cNvPr>
                  <p:cNvSpPr/>
                  <p:nvPr/>
                </p:nvSpPr>
                <p:spPr>
                  <a:xfrm>
                    <a:off x="2461679" y="5164530"/>
                    <a:ext cx="296880" cy="80642"/>
                  </a:xfrm>
                  <a:custGeom>
                    <a:avLst/>
                    <a:gdLst>
                      <a:gd name="connsiteX0" fmla="*/ 4 w 296880"/>
                      <a:gd name="connsiteY0" fmla="*/ 80570 h 80642"/>
                      <a:gd name="connsiteX1" fmla="*/ 118538 w 296880"/>
                      <a:gd name="connsiteY1" fmla="*/ 2253 h 80642"/>
                      <a:gd name="connsiteX2" fmla="*/ 167221 w 296880"/>
                      <a:gd name="connsiteY2" fmla="*/ 23420 h 80642"/>
                      <a:gd name="connsiteX3" fmla="*/ 296338 w 296880"/>
                      <a:gd name="connsiteY3" fmla="*/ 46703 h 80642"/>
                      <a:gd name="connsiteX4" fmla="*/ 209554 w 296880"/>
                      <a:gd name="connsiteY4" fmla="*/ 44587 h 80642"/>
                      <a:gd name="connsiteX5" fmla="*/ 114304 w 296880"/>
                      <a:gd name="connsiteY5" fmla="*/ 17070 h 80642"/>
                      <a:gd name="connsiteX6" fmla="*/ 4 w 296880"/>
                      <a:gd name="connsiteY6" fmla="*/ 80570 h 80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6880" h="80642">
                        <a:moveTo>
                          <a:pt x="4" y="80570"/>
                        </a:moveTo>
                        <a:cubicBezTo>
                          <a:pt x="710" y="78101"/>
                          <a:pt x="90669" y="11778"/>
                          <a:pt x="118538" y="2253"/>
                        </a:cubicBezTo>
                        <a:cubicBezTo>
                          <a:pt x="146407" y="-7272"/>
                          <a:pt x="137588" y="16012"/>
                          <a:pt x="167221" y="23420"/>
                        </a:cubicBezTo>
                        <a:cubicBezTo>
                          <a:pt x="196854" y="30828"/>
                          <a:pt x="289282" y="43175"/>
                          <a:pt x="296338" y="46703"/>
                        </a:cubicBezTo>
                        <a:cubicBezTo>
                          <a:pt x="303394" y="50231"/>
                          <a:pt x="239893" y="49526"/>
                          <a:pt x="209554" y="44587"/>
                        </a:cubicBezTo>
                        <a:cubicBezTo>
                          <a:pt x="179215" y="39648"/>
                          <a:pt x="146407" y="12484"/>
                          <a:pt x="114304" y="17070"/>
                        </a:cubicBezTo>
                        <a:cubicBezTo>
                          <a:pt x="82201" y="21656"/>
                          <a:pt x="-702" y="83039"/>
                          <a:pt x="4" y="8057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5" name="フリーフォーム: 図形 354">
                    <a:extLst>
                      <a:ext uri="{FF2B5EF4-FFF2-40B4-BE49-F238E27FC236}">
                        <a16:creationId xmlns:a16="http://schemas.microsoft.com/office/drawing/2014/main" id="{5DFA7A38-7EF4-4082-BBE5-0D32D523E977}"/>
                      </a:ext>
                    </a:extLst>
                  </p:cNvPr>
                  <p:cNvSpPr/>
                  <p:nvPr/>
                </p:nvSpPr>
                <p:spPr>
                  <a:xfrm>
                    <a:off x="2525785" y="5211203"/>
                    <a:ext cx="94709" cy="84910"/>
                  </a:xfrm>
                  <a:custGeom>
                    <a:avLst/>
                    <a:gdLst>
                      <a:gd name="connsiteX0" fmla="*/ 48082 w 94709"/>
                      <a:gd name="connsiteY0" fmla="*/ 30 h 84910"/>
                      <a:gd name="connsiteX1" fmla="*/ 16332 w 94709"/>
                      <a:gd name="connsiteY1" fmla="*/ 61414 h 84910"/>
                      <a:gd name="connsiteX2" fmla="*/ 94648 w 94709"/>
                      <a:gd name="connsiteY2" fmla="*/ 84697 h 84910"/>
                      <a:gd name="connsiteX3" fmla="*/ 1515 w 94709"/>
                      <a:gd name="connsiteY3" fmla="*/ 69880 h 84910"/>
                      <a:gd name="connsiteX4" fmla="*/ 48082 w 94709"/>
                      <a:gd name="connsiteY4" fmla="*/ 30 h 84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09" h="84910">
                        <a:moveTo>
                          <a:pt x="48082" y="30"/>
                        </a:moveTo>
                        <a:cubicBezTo>
                          <a:pt x="50551" y="-1381"/>
                          <a:pt x="8571" y="47303"/>
                          <a:pt x="16332" y="61414"/>
                        </a:cubicBezTo>
                        <a:cubicBezTo>
                          <a:pt x="24093" y="75525"/>
                          <a:pt x="97117" y="83286"/>
                          <a:pt x="94648" y="84697"/>
                        </a:cubicBezTo>
                        <a:cubicBezTo>
                          <a:pt x="92179" y="86108"/>
                          <a:pt x="12804" y="80463"/>
                          <a:pt x="1515" y="69880"/>
                        </a:cubicBezTo>
                        <a:cubicBezTo>
                          <a:pt x="-9774" y="59297"/>
                          <a:pt x="45613" y="1441"/>
                          <a:pt x="48082" y="3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6" name="フリーフォーム: 図形 355">
                    <a:extLst>
                      <a:ext uri="{FF2B5EF4-FFF2-40B4-BE49-F238E27FC236}">
                        <a16:creationId xmlns:a16="http://schemas.microsoft.com/office/drawing/2014/main" id="{FF330AA5-C2DC-4CAE-934B-5F07A05D27D8}"/>
                      </a:ext>
                    </a:extLst>
                  </p:cNvPr>
                  <p:cNvSpPr/>
                  <p:nvPr/>
                </p:nvSpPr>
                <p:spPr>
                  <a:xfrm>
                    <a:off x="2725753" y="5211228"/>
                    <a:ext cx="387875" cy="97379"/>
                  </a:xfrm>
                  <a:custGeom>
                    <a:avLst/>
                    <a:gdLst>
                      <a:gd name="connsiteX0" fmla="*/ 514 w 387875"/>
                      <a:gd name="connsiteY0" fmla="*/ 5 h 97379"/>
                      <a:gd name="connsiteX1" fmla="*/ 318014 w 387875"/>
                      <a:gd name="connsiteY1" fmla="*/ 21172 h 97379"/>
                      <a:gd name="connsiteX2" fmla="*/ 345530 w 387875"/>
                      <a:gd name="connsiteY2" fmla="*/ 31755 h 97379"/>
                      <a:gd name="connsiteX3" fmla="*/ 387864 w 387875"/>
                      <a:gd name="connsiteY3" fmla="*/ 97372 h 97379"/>
                      <a:gd name="connsiteX4" fmla="*/ 341297 w 387875"/>
                      <a:gd name="connsiteY4" fmla="*/ 35989 h 97379"/>
                      <a:gd name="connsiteX5" fmla="*/ 246047 w 387875"/>
                      <a:gd name="connsiteY5" fmla="*/ 23289 h 97379"/>
                      <a:gd name="connsiteX6" fmla="*/ 514 w 387875"/>
                      <a:gd name="connsiteY6" fmla="*/ 5 h 97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875" h="97379">
                        <a:moveTo>
                          <a:pt x="514" y="5"/>
                        </a:moveTo>
                        <a:cubicBezTo>
                          <a:pt x="12508" y="-348"/>
                          <a:pt x="260512" y="15880"/>
                          <a:pt x="318014" y="21172"/>
                        </a:cubicBezTo>
                        <a:cubicBezTo>
                          <a:pt x="375516" y="26464"/>
                          <a:pt x="333888" y="19055"/>
                          <a:pt x="345530" y="31755"/>
                        </a:cubicBezTo>
                        <a:cubicBezTo>
                          <a:pt x="357172" y="44455"/>
                          <a:pt x="388569" y="96666"/>
                          <a:pt x="387864" y="97372"/>
                        </a:cubicBezTo>
                        <a:cubicBezTo>
                          <a:pt x="387159" y="98078"/>
                          <a:pt x="364933" y="48336"/>
                          <a:pt x="341297" y="35989"/>
                        </a:cubicBezTo>
                        <a:cubicBezTo>
                          <a:pt x="317661" y="23642"/>
                          <a:pt x="302492" y="29286"/>
                          <a:pt x="246047" y="23289"/>
                        </a:cubicBezTo>
                        <a:cubicBezTo>
                          <a:pt x="189603" y="17292"/>
                          <a:pt x="-11480" y="358"/>
                          <a:pt x="514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7" name="フリーフォーム: 図形 356">
                    <a:extLst>
                      <a:ext uri="{FF2B5EF4-FFF2-40B4-BE49-F238E27FC236}">
                        <a16:creationId xmlns:a16="http://schemas.microsoft.com/office/drawing/2014/main" id="{916200FA-ED91-4724-80A7-BB8261BA0D4B}"/>
                      </a:ext>
                    </a:extLst>
                  </p:cNvPr>
                  <p:cNvSpPr/>
                  <p:nvPr/>
                </p:nvSpPr>
                <p:spPr>
                  <a:xfrm>
                    <a:off x="2742964" y="5185708"/>
                    <a:ext cx="398480" cy="154755"/>
                  </a:xfrm>
                  <a:custGeom>
                    <a:avLst/>
                    <a:gdLst>
                      <a:gd name="connsiteX0" fmla="*/ 236 w 398480"/>
                      <a:gd name="connsiteY0" fmla="*/ 125 h 154755"/>
                      <a:gd name="connsiteX1" fmla="*/ 364303 w 398480"/>
                      <a:gd name="connsiteY1" fmla="*/ 27642 h 154755"/>
                      <a:gd name="connsiteX2" fmla="*/ 385469 w 398480"/>
                      <a:gd name="connsiteY2" fmla="*/ 72092 h 154755"/>
                      <a:gd name="connsiteX3" fmla="*/ 398169 w 398480"/>
                      <a:gd name="connsiteY3" fmla="*/ 154642 h 154755"/>
                      <a:gd name="connsiteX4" fmla="*/ 372769 w 398480"/>
                      <a:gd name="connsiteY4" fmla="*/ 53042 h 154755"/>
                      <a:gd name="connsiteX5" fmla="*/ 309269 w 398480"/>
                      <a:gd name="connsiteY5" fmla="*/ 38225 h 154755"/>
                      <a:gd name="connsiteX6" fmla="*/ 236 w 398480"/>
                      <a:gd name="connsiteY6" fmla="*/ 125 h 154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8480" h="154755">
                        <a:moveTo>
                          <a:pt x="236" y="125"/>
                        </a:moveTo>
                        <a:cubicBezTo>
                          <a:pt x="9408" y="-1639"/>
                          <a:pt x="300098" y="15648"/>
                          <a:pt x="364303" y="27642"/>
                        </a:cubicBezTo>
                        <a:cubicBezTo>
                          <a:pt x="428508" y="39636"/>
                          <a:pt x="379825" y="50925"/>
                          <a:pt x="385469" y="72092"/>
                        </a:cubicBezTo>
                        <a:cubicBezTo>
                          <a:pt x="391113" y="93259"/>
                          <a:pt x="400286" y="157817"/>
                          <a:pt x="398169" y="154642"/>
                        </a:cubicBezTo>
                        <a:cubicBezTo>
                          <a:pt x="396052" y="151467"/>
                          <a:pt x="387586" y="72445"/>
                          <a:pt x="372769" y="53042"/>
                        </a:cubicBezTo>
                        <a:cubicBezTo>
                          <a:pt x="357952" y="33639"/>
                          <a:pt x="367124" y="47750"/>
                          <a:pt x="309269" y="38225"/>
                        </a:cubicBezTo>
                        <a:cubicBezTo>
                          <a:pt x="251414" y="28700"/>
                          <a:pt x="-8936" y="1889"/>
                          <a:pt x="236" y="12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8" name="フリーフォーム: 図形 357">
                    <a:extLst>
                      <a:ext uri="{FF2B5EF4-FFF2-40B4-BE49-F238E27FC236}">
                        <a16:creationId xmlns:a16="http://schemas.microsoft.com/office/drawing/2014/main" id="{7E761916-46D7-4322-A075-38F174BF1A2A}"/>
                      </a:ext>
                    </a:extLst>
                  </p:cNvPr>
                  <p:cNvSpPr/>
                  <p:nvPr/>
                </p:nvSpPr>
                <p:spPr>
                  <a:xfrm>
                    <a:off x="2476323" y="4995766"/>
                    <a:ext cx="116082" cy="217895"/>
                  </a:xfrm>
                  <a:custGeom>
                    <a:avLst/>
                    <a:gdLst>
                      <a:gd name="connsiteX0" fmla="*/ 116065 w 116082"/>
                      <a:gd name="connsiteY0" fmla="*/ 97 h 217895"/>
                      <a:gd name="connsiteX1" fmla="*/ 22402 w 116082"/>
                      <a:gd name="connsiteY1" fmla="*/ 73122 h 217895"/>
                      <a:gd name="connsiteX2" fmla="*/ 19227 w 116082"/>
                      <a:gd name="connsiteY2" fmla="*/ 141384 h 217895"/>
                      <a:gd name="connsiteX3" fmla="*/ 177 w 116082"/>
                      <a:gd name="connsiteY3" fmla="*/ 217584 h 217895"/>
                      <a:gd name="connsiteX4" fmla="*/ 31927 w 116082"/>
                      <a:gd name="connsiteY4" fmla="*/ 111222 h 217895"/>
                      <a:gd name="connsiteX5" fmla="*/ 30340 w 116082"/>
                      <a:gd name="connsiteY5" fmla="*/ 88997 h 217895"/>
                      <a:gd name="connsiteX6" fmla="*/ 116065 w 116082"/>
                      <a:gd name="connsiteY6" fmla="*/ 97 h 217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082" h="217895">
                        <a:moveTo>
                          <a:pt x="116065" y="97"/>
                        </a:moveTo>
                        <a:cubicBezTo>
                          <a:pt x="114742" y="-2549"/>
                          <a:pt x="38542" y="49574"/>
                          <a:pt x="22402" y="73122"/>
                        </a:cubicBezTo>
                        <a:cubicBezTo>
                          <a:pt x="6262" y="96670"/>
                          <a:pt x="22931" y="117307"/>
                          <a:pt x="19227" y="141384"/>
                        </a:cubicBezTo>
                        <a:cubicBezTo>
                          <a:pt x="15523" y="165461"/>
                          <a:pt x="-1940" y="222611"/>
                          <a:pt x="177" y="217584"/>
                        </a:cubicBezTo>
                        <a:cubicBezTo>
                          <a:pt x="2294" y="212557"/>
                          <a:pt x="26900" y="132653"/>
                          <a:pt x="31927" y="111222"/>
                        </a:cubicBezTo>
                        <a:cubicBezTo>
                          <a:pt x="36954" y="89791"/>
                          <a:pt x="17640" y="105666"/>
                          <a:pt x="30340" y="88997"/>
                        </a:cubicBezTo>
                        <a:cubicBezTo>
                          <a:pt x="43040" y="72328"/>
                          <a:pt x="117388" y="2743"/>
                          <a:pt x="116065" y="9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9" name="フリーフォーム: 図形 358">
                    <a:extLst>
                      <a:ext uri="{FF2B5EF4-FFF2-40B4-BE49-F238E27FC236}">
                        <a16:creationId xmlns:a16="http://schemas.microsoft.com/office/drawing/2014/main" id="{55203E62-0D0E-416E-9E29-55BE893FF815}"/>
                      </a:ext>
                    </a:extLst>
                  </p:cNvPr>
                  <p:cNvSpPr/>
                  <p:nvPr/>
                </p:nvSpPr>
                <p:spPr>
                  <a:xfrm>
                    <a:off x="2520512" y="5064049"/>
                    <a:ext cx="113037" cy="101697"/>
                  </a:xfrm>
                  <a:custGeom>
                    <a:avLst/>
                    <a:gdLst>
                      <a:gd name="connsiteX0" fmla="*/ 51238 w 113037"/>
                      <a:gd name="connsiteY0" fmla="*/ 76 h 101697"/>
                      <a:gd name="connsiteX1" fmla="*/ 102038 w 113037"/>
                      <a:gd name="connsiteY1" fmla="*/ 36589 h 101697"/>
                      <a:gd name="connsiteX2" fmla="*/ 70288 w 113037"/>
                      <a:gd name="connsiteY2" fmla="*/ 54051 h 101697"/>
                      <a:gd name="connsiteX3" fmla="*/ 438 w 113037"/>
                      <a:gd name="connsiteY3" fmla="*/ 101676 h 101697"/>
                      <a:gd name="connsiteX4" fmla="*/ 106801 w 113037"/>
                      <a:gd name="connsiteY4" fmla="*/ 47701 h 101697"/>
                      <a:gd name="connsiteX5" fmla="*/ 97276 w 113037"/>
                      <a:gd name="connsiteY5" fmla="*/ 27064 h 101697"/>
                      <a:gd name="connsiteX6" fmla="*/ 51238 w 113037"/>
                      <a:gd name="connsiteY6" fmla="*/ 76 h 101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037" h="101697">
                        <a:moveTo>
                          <a:pt x="51238" y="76"/>
                        </a:moveTo>
                        <a:cubicBezTo>
                          <a:pt x="52032" y="1664"/>
                          <a:pt x="98863" y="27593"/>
                          <a:pt x="102038" y="36589"/>
                        </a:cubicBezTo>
                        <a:cubicBezTo>
                          <a:pt x="105213" y="45585"/>
                          <a:pt x="87221" y="43203"/>
                          <a:pt x="70288" y="54051"/>
                        </a:cubicBezTo>
                        <a:cubicBezTo>
                          <a:pt x="53355" y="64899"/>
                          <a:pt x="-5648" y="102734"/>
                          <a:pt x="438" y="101676"/>
                        </a:cubicBezTo>
                        <a:cubicBezTo>
                          <a:pt x="6523" y="100618"/>
                          <a:pt x="90661" y="60136"/>
                          <a:pt x="106801" y="47701"/>
                        </a:cubicBezTo>
                        <a:cubicBezTo>
                          <a:pt x="122941" y="35266"/>
                          <a:pt x="103362" y="32091"/>
                          <a:pt x="97276" y="27064"/>
                        </a:cubicBezTo>
                        <a:cubicBezTo>
                          <a:pt x="91190" y="22037"/>
                          <a:pt x="50444" y="-1512"/>
                          <a:pt x="51238" y="7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0" name="フリーフォーム: 図形 359">
                    <a:extLst>
                      <a:ext uri="{FF2B5EF4-FFF2-40B4-BE49-F238E27FC236}">
                        <a16:creationId xmlns:a16="http://schemas.microsoft.com/office/drawing/2014/main" id="{1FD54154-0B3F-4254-A471-558C602D4C95}"/>
                      </a:ext>
                    </a:extLst>
                  </p:cNvPr>
                  <p:cNvSpPr/>
                  <p:nvPr/>
                </p:nvSpPr>
                <p:spPr>
                  <a:xfrm>
                    <a:off x="2704882" y="5051425"/>
                    <a:ext cx="519413" cy="76354"/>
                  </a:xfrm>
                  <a:custGeom>
                    <a:avLst/>
                    <a:gdLst>
                      <a:gd name="connsiteX0" fmla="*/ 218 w 519413"/>
                      <a:gd name="connsiteY0" fmla="*/ 0 h 76354"/>
                      <a:gd name="connsiteX1" fmla="*/ 374868 w 519413"/>
                      <a:gd name="connsiteY1" fmla="*/ 42863 h 76354"/>
                      <a:gd name="connsiteX2" fmla="*/ 447893 w 519413"/>
                      <a:gd name="connsiteY2" fmla="*/ 57150 h 76354"/>
                      <a:gd name="connsiteX3" fmla="*/ 519331 w 519413"/>
                      <a:gd name="connsiteY3" fmla="*/ 76200 h 76354"/>
                      <a:gd name="connsiteX4" fmla="*/ 433606 w 519413"/>
                      <a:gd name="connsiteY4" fmla="*/ 46038 h 76354"/>
                      <a:gd name="connsiteX5" fmla="*/ 322481 w 519413"/>
                      <a:gd name="connsiteY5" fmla="*/ 49213 h 76354"/>
                      <a:gd name="connsiteX6" fmla="*/ 218 w 519413"/>
                      <a:gd name="connsiteY6" fmla="*/ 0 h 76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9413" h="76354">
                        <a:moveTo>
                          <a:pt x="218" y="0"/>
                        </a:moveTo>
                        <a:lnTo>
                          <a:pt x="374868" y="42863"/>
                        </a:lnTo>
                        <a:cubicBezTo>
                          <a:pt x="449480" y="52388"/>
                          <a:pt x="423816" y="51594"/>
                          <a:pt x="447893" y="57150"/>
                        </a:cubicBezTo>
                        <a:cubicBezTo>
                          <a:pt x="471970" y="62706"/>
                          <a:pt x="521712" y="78052"/>
                          <a:pt x="519331" y="76200"/>
                        </a:cubicBezTo>
                        <a:cubicBezTo>
                          <a:pt x="516950" y="74348"/>
                          <a:pt x="466414" y="50536"/>
                          <a:pt x="433606" y="46038"/>
                        </a:cubicBezTo>
                        <a:cubicBezTo>
                          <a:pt x="400798" y="41540"/>
                          <a:pt x="398416" y="56357"/>
                          <a:pt x="322481" y="49213"/>
                        </a:cubicBezTo>
                        <a:cubicBezTo>
                          <a:pt x="246546" y="42069"/>
                          <a:pt x="-8513" y="1058"/>
                          <a:pt x="21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1" name="フリーフォーム: 図形 360">
                    <a:extLst>
                      <a:ext uri="{FF2B5EF4-FFF2-40B4-BE49-F238E27FC236}">
                        <a16:creationId xmlns:a16="http://schemas.microsoft.com/office/drawing/2014/main" id="{D8DC80C0-6B3E-45FC-8757-E67FEC4EF608}"/>
                      </a:ext>
                    </a:extLst>
                  </p:cNvPr>
                  <p:cNvSpPr/>
                  <p:nvPr/>
                </p:nvSpPr>
                <p:spPr>
                  <a:xfrm>
                    <a:off x="3086100" y="5157776"/>
                    <a:ext cx="187339" cy="360543"/>
                  </a:xfrm>
                  <a:custGeom>
                    <a:avLst/>
                    <a:gdLst>
                      <a:gd name="connsiteX0" fmla="*/ 155575 w 187339"/>
                      <a:gd name="connsiteY0" fmla="*/ 12 h 360543"/>
                      <a:gd name="connsiteX1" fmla="*/ 187325 w 187339"/>
                      <a:gd name="connsiteY1" fmla="*/ 63512 h 360543"/>
                      <a:gd name="connsiteX2" fmla="*/ 150813 w 187339"/>
                      <a:gd name="connsiteY2" fmla="*/ 90499 h 360543"/>
                      <a:gd name="connsiteX3" fmla="*/ 112713 w 187339"/>
                      <a:gd name="connsiteY3" fmla="*/ 153999 h 360543"/>
                      <a:gd name="connsiteX4" fmla="*/ 104775 w 187339"/>
                      <a:gd name="connsiteY4" fmla="*/ 192099 h 360543"/>
                      <a:gd name="connsiteX5" fmla="*/ 93663 w 187339"/>
                      <a:gd name="connsiteY5" fmla="*/ 260362 h 360543"/>
                      <a:gd name="connsiteX6" fmla="*/ 0 w 187339"/>
                      <a:gd name="connsiteY6" fmla="*/ 360374 h 360543"/>
                      <a:gd name="connsiteX7" fmla="*/ 92075 w 187339"/>
                      <a:gd name="connsiteY7" fmla="*/ 234962 h 360543"/>
                      <a:gd name="connsiteX8" fmla="*/ 88900 w 187339"/>
                      <a:gd name="connsiteY8" fmla="*/ 153999 h 360543"/>
                      <a:gd name="connsiteX9" fmla="*/ 179388 w 187339"/>
                      <a:gd name="connsiteY9" fmla="*/ 58749 h 360543"/>
                      <a:gd name="connsiteX10" fmla="*/ 155575 w 187339"/>
                      <a:gd name="connsiteY10" fmla="*/ 12 h 360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7339" h="360543">
                        <a:moveTo>
                          <a:pt x="155575" y="12"/>
                        </a:moveTo>
                        <a:cubicBezTo>
                          <a:pt x="156898" y="806"/>
                          <a:pt x="188119" y="48431"/>
                          <a:pt x="187325" y="63512"/>
                        </a:cubicBezTo>
                        <a:cubicBezTo>
                          <a:pt x="186531" y="78593"/>
                          <a:pt x="163248" y="75418"/>
                          <a:pt x="150813" y="90499"/>
                        </a:cubicBezTo>
                        <a:cubicBezTo>
                          <a:pt x="138378" y="105580"/>
                          <a:pt x="120386" y="137066"/>
                          <a:pt x="112713" y="153999"/>
                        </a:cubicBezTo>
                        <a:cubicBezTo>
                          <a:pt x="105040" y="170932"/>
                          <a:pt x="107950" y="174372"/>
                          <a:pt x="104775" y="192099"/>
                        </a:cubicBezTo>
                        <a:cubicBezTo>
                          <a:pt x="101600" y="209826"/>
                          <a:pt x="111125" y="232316"/>
                          <a:pt x="93663" y="260362"/>
                        </a:cubicBezTo>
                        <a:cubicBezTo>
                          <a:pt x="76200" y="288408"/>
                          <a:pt x="265" y="364607"/>
                          <a:pt x="0" y="360374"/>
                        </a:cubicBezTo>
                        <a:cubicBezTo>
                          <a:pt x="-265" y="356141"/>
                          <a:pt x="77258" y="269358"/>
                          <a:pt x="92075" y="234962"/>
                        </a:cubicBezTo>
                        <a:cubicBezTo>
                          <a:pt x="106892" y="200566"/>
                          <a:pt x="74348" y="183368"/>
                          <a:pt x="88900" y="153999"/>
                        </a:cubicBezTo>
                        <a:cubicBezTo>
                          <a:pt x="103452" y="124630"/>
                          <a:pt x="166953" y="81503"/>
                          <a:pt x="179388" y="58749"/>
                        </a:cubicBezTo>
                        <a:cubicBezTo>
                          <a:pt x="191823" y="35995"/>
                          <a:pt x="154252" y="-782"/>
                          <a:pt x="155575" y="1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2" name="フリーフォーム: 図形 361">
                    <a:extLst>
                      <a:ext uri="{FF2B5EF4-FFF2-40B4-BE49-F238E27FC236}">
                        <a16:creationId xmlns:a16="http://schemas.microsoft.com/office/drawing/2014/main" id="{2E51A5D5-08A7-416F-9DEA-B9F8E00495F5}"/>
                      </a:ext>
                    </a:extLst>
                  </p:cNvPr>
                  <p:cNvSpPr/>
                  <p:nvPr/>
                </p:nvSpPr>
                <p:spPr>
                  <a:xfrm>
                    <a:off x="2796402" y="5143589"/>
                    <a:ext cx="256058" cy="18964"/>
                  </a:xfrm>
                  <a:custGeom>
                    <a:avLst/>
                    <a:gdLst>
                      <a:gd name="connsiteX0" fmla="*/ 773 w 256058"/>
                      <a:gd name="connsiteY0" fmla="*/ 1499 h 18964"/>
                      <a:gd name="connsiteX1" fmla="*/ 248423 w 256058"/>
                      <a:gd name="connsiteY1" fmla="*/ 18961 h 18964"/>
                      <a:gd name="connsiteX2" fmla="*/ 173811 w 256058"/>
                      <a:gd name="connsiteY2" fmla="*/ 3086 h 18964"/>
                      <a:gd name="connsiteX3" fmla="*/ 773 w 256058"/>
                      <a:gd name="connsiteY3" fmla="*/ 1499 h 18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058" h="18964">
                        <a:moveTo>
                          <a:pt x="773" y="1499"/>
                        </a:moveTo>
                        <a:cubicBezTo>
                          <a:pt x="13208" y="4145"/>
                          <a:pt x="219583" y="18697"/>
                          <a:pt x="248423" y="18961"/>
                        </a:cubicBezTo>
                        <a:cubicBezTo>
                          <a:pt x="277263" y="19225"/>
                          <a:pt x="218261" y="6261"/>
                          <a:pt x="173811" y="3086"/>
                        </a:cubicBezTo>
                        <a:cubicBezTo>
                          <a:pt x="129361" y="-89"/>
                          <a:pt x="-11662" y="-1147"/>
                          <a:pt x="773" y="14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3" name="フリーフォーム: 図形 362">
                    <a:extLst>
                      <a:ext uri="{FF2B5EF4-FFF2-40B4-BE49-F238E27FC236}">
                        <a16:creationId xmlns:a16="http://schemas.microsoft.com/office/drawing/2014/main" id="{82339B53-A699-4C48-AF23-41734552C2C1}"/>
                      </a:ext>
                    </a:extLst>
                  </p:cNvPr>
                  <p:cNvSpPr/>
                  <p:nvPr/>
                </p:nvSpPr>
                <p:spPr>
                  <a:xfrm>
                    <a:off x="3116669" y="5140324"/>
                    <a:ext cx="75846" cy="76491"/>
                  </a:xfrm>
                  <a:custGeom>
                    <a:avLst/>
                    <a:gdLst>
                      <a:gd name="connsiteX0" fmla="*/ 69444 w 75846"/>
                      <a:gd name="connsiteY0" fmla="*/ 1 h 76491"/>
                      <a:gd name="connsiteX1" fmla="*/ 20231 w 75846"/>
                      <a:gd name="connsiteY1" fmla="*/ 41276 h 76491"/>
                      <a:gd name="connsiteX2" fmla="*/ 75794 w 75846"/>
                      <a:gd name="connsiteY2" fmla="*/ 76201 h 76491"/>
                      <a:gd name="connsiteX3" fmla="*/ 29756 w 75846"/>
                      <a:gd name="connsiteY3" fmla="*/ 57151 h 76491"/>
                      <a:gd name="connsiteX4" fmla="*/ 1181 w 75846"/>
                      <a:gd name="connsiteY4" fmla="*/ 42864 h 76491"/>
                      <a:gd name="connsiteX5" fmla="*/ 69444 w 75846"/>
                      <a:gd name="connsiteY5" fmla="*/ 1 h 76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5846" h="76491">
                        <a:moveTo>
                          <a:pt x="69444" y="1"/>
                        </a:moveTo>
                        <a:cubicBezTo>
                          <a:pt x="72619" y="-264"/>
                          <a:pt x="19173" y="28576"/>
                          <a:pt x="20231" y="41276"/>
                        </a:cubicBezTo>
                        <a:cubicBezTo>
                          <a:pt x="21289" y="53976"/>
                          <a:pt x="74207" y="73555"/>
                          <a:pt x="75794" y="76201"/>
                        </a:cubicBezTo>
                        <a:cubicBezTo>
                          <a:pt x="77382" y="78847"/>
                          <a:pt x="42191" y="62707"/>
                          <a:pt x="29756" y="57151"/>
                        </a:cubicBezTo>
                        <a:cubicBezTo>
                          <a:pt x="17321" y="51595"/>
                          <a:pt x="-5434" y="52918"/>
                          <a:pt x="1181" y="42864"/>
                        </a:cubicBezTo>
                        <a:cubicBezTo>
                          <a:pt x="7796" y="32810"/>
                          <a:pt x="66269" y="266"/>
                          <a:pt x="6944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4" name="フリーフォーム: 図形 363">
                    <a:extLst>
                      <a:ext uri="{FF2B5EF4-FFF2-40B4-BE49-F238E27FC236}">
                        <a16:creationId xmlns:a16="http://schemas.microsoft.com/office/drawing/2014/main" id="{3CBCD0C0-0551-4F80-AFD3-3ABC20628F14}"/>
                      </a:ext>
                    </a:extLst>
                  </p:cNvPr>
                  <p:cNvSpPr/>
                  <p:nvPr/>
                </p:nvSpPr>
                <p:spPr>
                  <a:xfrm>
                    <a:off x="2497654" y="4873346"/>
                    <a:ext cx="147728" cy="176535"/>
                  </a:xfrm>
                  <a:custGeom>
                    <a:avLst/>
                    <a:gdLst>
                      <a:gd name="connsiteX0" fmla="*/ 28059 w 147728"/>
                      <a:gd name="connsiteY0" fmla="*/ 176492 h 176535"/>
                      <a:gd name="connsiteX1" fmla="*/ 1071 w 147728"/>
                      <a:gd name="connsiteY1" fmla="*/ 103467 h 176535"/>
                      <a:gd name="connsiteX2" fmla="*/ 20121 w 147728"/>
                      <a:gd name="connsiteY2" fmla="*/ 74892 h 176535"/>
                      <a:gd name="connsiteX3" fmla="*/ 147121 w 147728"/>
                      <a:gd name="connsiteY3" fmla="*/ 279 h 176535"/>
                      <a:gd name="connsiteX4" fmla="*/ 66159 w 147728"/>
                      <a:gd name="connsiteY4" fmla="*/ 51079 h 176535"/>
                      <a:gd name="connsiteX5" fmla="*/ 18534 w 147728"/>
                      <a:gd name="connsiteY5" fmla="*/ 92354 h 176535"/>
                      <a:gd name="connsiteX6" fmla="*/ 28059 w 147728"/>
                      <a:gd name="connsiteY6" fmla="*/ 176492 h 176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728" h="176535">
                        <a:moveTo>
                          <a:pt x="28059" y="176492"/>
                        </a:moveTo>
                        <a:cubicBezTo>
                          <a:pt x="25149" y="178344"/>
                          <a:pt x="2394" y="120400"/>
                          <a:pt x="1071" y="103467"/>
                        </a:cubicBezTo>
                        <a:cubicBezTo>
                          <a:pt x="-252" y="86534"/>
                          <a:pt x="-4221" y="92090"/>
                          <a:pt x="20121" y="74892"/>
                        </a:cubicBezTo>
                        <a:cubicBezTo>
                          <a:pt x="44463" y="57694"/>
                          <a:pt x="139448" y="4248"/>
                          <a:pt x="147121" y="279"/>
                        </a:cubicBezTo>
                        <a:cubicBezTo>
                          <a:pt x="154794" y="-3690"/>
                          <a:pt x="87590" y="35733"/>
                          <a:pt x="66159" y="51079"/>
                        </a:cubicBezTo>
                        <a:cubicBezTo>
                          <a:pt x="44728" y="66425"/>
                          <a:pt x="26736" y="75950"/>
                          <a:pt x="18534" y="92354"/>
                        </a:cubicBezTo>
                        <a:cubicBezTo>
                          <a:pt x="10332" y="108758"/>
                          <a:pt x="30969" y="174640"/>
                          <a:pt x="28059" y="1764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5" name="フリーフォーム: 図形 364">
                    <a:extLst>
                      <a:ext uri="{FF2B5EF4-FFF2-40B4-BE49-F238E27FC236}">
                        <a16:creationId xmlns:a16="http://schemas.microsoft.com/office/drawing/2014/main" id="{1DC4826F-61BA-4441-B7AE-099DE82683C8}"/>
                      </a:ext>
                    </a:extLst>
                  </p:cNvPr>
                  <p:cNvSpPr/>
                  <p:nvPr/>
                </p:nvSpPr>
                <p:spPr>
                  <a:xfrm>
                    <a:off x="2705936" y="4879929"/>
                    <a:ext cx="585671" cy="52905"/>
                  </a:xfrm>
                  <a:custGeom>
                    <a:avLst/>
                    <a:gdLst>
                      <a:gd name="connsiteX0" fmla="*/ 7102 w 585671"/>
                      <a:gd name="connsiteY0" fmla="*/ 46 h 52905"/>
                      <a:gd name="connsiteX1" fmla="*/ 319839 w 585671"/>
                      <a:gd name="connsiteY1" fmla="*/ 30209 h 52905"/>
                      <a:gd name="connsiteX2" fmla="*/ 577014 w 585671"/>
                      <a:gd name="connsiteY2" fmla="*/ 49259 h 52905"/>
                      <a:gd name="connsiteX3" fmla="*/ 516689 w 585671"/>
                      <a:gd name="connsiteY3" fmla="*/ 50846 h 52905"/>
                      <a:gd name="connsiteX4" fmla="*/ 434139 w 585671"/>
                      <a:gd name="connsiteY4" fmla="*/ 50846 h 52905"/>
                      <a:gd name="connsiteX5" fmla="*/ 126164 w 585671"/>
                      <a:gd name="connsiteY5" fmla="*/ 23859 h 52905"/>
                      <a:gd name="connsiteX6" fmla="*/ 7102 w 585671"/>
                      <a:gd name="connsiteY6" fmla="*/ 46 h 5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5671" h="52905">
                        <a:moveTo>
                          <a:pt x="7102" y="46"/>
                        </a:moveTo>
                        <a:cubicBezTo>
                          <a:pt x="39381" y="1104"/>
                          <a:pt x="224854" y="22007"/>
                          <a:pt x="319839" y="30209"/>
                        </a:cubicBezTo>
                        <a:cubicBezTo>
                          <a:pt x="414824" y="38411"/>
                          <a:pt x="544206" y="45819"/>
                          <a:pt x="577014" y="49259"/>
                        </a:cubicBezTo>
                        <a:cubicBezTo>
                          <a:pt x="609822" y="52699"/>
                          <a:pt x="540502" y="50582"/>
                          <a:pt x="516689" y="50846"/>
                        </a:cubicBezTo>
                        <a:cubicBezTo>
                          <a:pt x="492877" y="51111"/>
                          <a:pt x="499227" y="55344"/>
                          <a:pt x="434139" y="50846"/>
                        </a:cubicBezTo>
                        <a:cubicBezTo>
                          <a:pt x="369051" y="46348"/>
                          <a:pt x="193104" y="31532"/>
                          <a:pt x="126164" y="23859"/>
                        </a:cubicBezTo>
                        <a:cubicBezTo>
                          <a:pt x="59225" y="16186"/>
                          <a:pt x="-25177" y="-1012"/>
                          <a:pt x="7102" y="4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6" name="フリーフォーム: 図形 365">
                    <a:extLst>
                      <a:ext uri="{FF2B5EF4-FFF2-40B4-BE49-F238E27FC236}">
                        <a16:creationId xmlns:a16="http://schemas.microsoft.com/office/drawing/2014/main" id="{6D281BC1-9BB0-481D-A4FB-C387EADAA999}"/>
                      </a:ext>
                    </a:extLst>
                  </p:cNvPr>
                  <p:cNvSpPr/>
                  <p:nvPr/>
                </p:nvSpPr>
                <p:spPr>
                  <a:xfrm>
                    <a:off x="2577258" y="4908449"/>
                    <a:ext cx="178468" cy="50529"/>
                  </a:xfrm>
                  <a:custGeom>
                    <a:avLst/>
                    <a:gdLst>
                      <a:gd name="connsiteX0" fmla="*/ 842 w 178468"/>
                      <a:gd name="connsiteY0" fmla="*/ 39789 h 50529"/>
                      <a:gd name="connsiteX1" fmla="*/ 88155 w 178468"/>
                      <a:gd name="connsiteY1" fmla="*/ 1689 h 50529"/>
                      <a:gd name="connsiteX2" fmla="*/ 162767 w 178468"/>
                      <a:gd name="connsiteY2" fmla="*/ 33439 h 50529"/>
                      <a:gd name="connsiteX3" fmla="*/ 177055 w 178468"/>
                      <a:gd name="connsiteY3" fmla="*/ 49314 h 50529"/>
                      <a:gd name="connsiteX4" fmla="*/ 140542 w 178468"/>
                      <a:gd name="connsiteY4" fmla="*/ 1689 h 50529"/>
                      <a:gd name="connsiteX5" fmla="*/ 48467 w 178468"/>
                      <a:gd name="connsiteY5" fmla="*/ 12801 h 50529"/>
                      <a:gd name="connsiteX6" fmla="*/ 842 w 178468"/>
                      <a:gd name="connsiteY6" fmla="*/ 39789 h 5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8468" h="50529">
                        <a:moveTo>
                          <a:pt x="842" y="39789"/>
                        </a:moveTo>
                        <a:cubicBezTo>
                          <a:pt x="7457" y="37937"/>
                          <a:pt x="61168" y="2747"/>
                          <a:pt x="88155" y="1689"/>
                        </a:cubicBezTo>
                        <a:cubicBezTo>
                          <a:pt x="115142" y="631"/>
                          <a:pt x="147950" y="25501"/>
                          <a:pt x="162767" y="33439"/>
                        </a:cubicBezTo>
                        <a:cubicBezTo>
                          <a:pt x="177584" y="41377"/>
                          <a:pt x="180759" y="54606"/>
                          <a:pt x="177055" y="49314"/>
                        </a:cubicBezTo>
                        <a:cubicBezTo>
                          <a:pt x="173351" y="44022"/>
                          <a:pt x="161973" y="7774"/>
                          <a:pt x="140542" y="1689"/>
                        </a:cubicBezTo>
                        <a:cubicBezTo>
                          <a:pt x="119111" y="-4396"/>
                          <a:pt x="68840" y="7509"/>
                          <a:pt x="48467" y="12801"/>
                        </a:cubicBezTo>
                        <a:cubicBezTo>
                          <a:pt x="28094" y="18093"/>
                          <a:pt x="-5773" y="41641"/>
                          <a:pt x="842" y="3978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7" name="フリーフォーム: 図形 366">
                    <a:extLst>
                      <a:ext uri="{FF2B5EF4-FFF2-40B4-BE49-F238E27FC236}">
                        <a16:creationId xmlns:a16="http://schemas.microsoft.com/office/drawing/2014/main" id="{C647962F-DE3D-4696-9D7B-DA9752BD6172}"/>
                      </a:ext>
                    </a:extLst>
                  </p:cNvPr>
                  <p:cNvSpPr/>
                  <p:nvPr/>
                </p:nvSpPr>
                <p:spPr>
                  <a:xfrm>
                    <a:off x="2694909" y="4992123"/>
                    <a:ext cx="201228" cy="24380"/>
                  </a:xfrm>
                  <a:custGeom>
                    <a:avLst/>
                    <a:gdLst>
                      <a:gd name="connsiteX0" fmla="*/ 666 w 201228"/>
                      <a:gd name="connsiteY0" fmla="*/ 2152 h 24380"/>
                      <a:gd name="connsiteX1" fmla="*/ 195929 w 201228"/>
                      <a:gd name="connsiteY1" fmla="*/ 24377 h 24380"/>
                      <a:gd name="connsiteX2" fmla="*/ 134016 w 201228"/>
                      <a:gd name="connsiteY2" fmla="*/ 3740 h 24380"/>
                      <a:gd name="connsiteX3" fmla="*/ 666 w 201228"/>
                      <a:gd name="connsiteY3" fmla="*/ 2152 h 24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1228" h="24380">
                        <a:moveTo>
                          <a:pt x="666" y="2152"/>
                        </a:moveTo>
                        <a:cubicBezTo>
                          <a:pt x="10985" y="5592"/>
                          <a:pt x="173704" y="24112"/>
                          <a:pt x="195929" y="24377"/>
                        </a:cubicBezTo>
                        <a:cubicBezTo>
                          <a:pt x="218154" y="24642"/>
                          <a:pt x="165237" y="7973"/>
                          <a:pt x="134016" y="3740"/>
                        </a:cubicBezTo>
                        <a:cubicBezTo>
                          <a:pt x="102795" y="-493"/>
                          <a:pt x="-9653" y="-1288"/>
                          <a:pt x="666" y="21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8" name="フリーフォーム: 図形 367">
                    <a:extLst>
                      <a:ext uri="{FF2B5EF4-FFF2-40B4-BE49-F238E27FC236}">
                        <a16:creationId xmlns:a16="http://schemas.microsoft.com/office/drawing/2014/main" id="{EE28BFFC-822F-492A-991E-9CD3FF7C3510}"/>
                      </a:ext>
                    </a:extLst>
                  </p:cNvPr>
                  <p:cNvSpPr/>
                  <p:nvPr/>
                </p:nvSpPr>
                <p:spPr>
                  <a:xfrm>
                    <a:off x="3117850" y="5044162"/>
                    <a:ext cx="171479" cy="43833"/>
                  </a:xfrm>
                  <a:custGeom>
                    <a:avLst/>
                    <a:gdLst>
                      <a:gd name="connsiteX0" fmla="*/ 0 w 171479"/>
                      <a:gd name="connsiteY0" fmla="*/ 16788 h 43833"/>
                      <a:gd name="connsiteX1" fmla="*/ 153988 w 171479"/>
                      <a:gd name="connsiteY1" fmla="*/ 23138 h 43833"/>
                      <a:gd name="connsiteX2" fmla="*/ 163513 w 171479"/>
                      <a:gd name="connsiteY2" fmla="*/ 10438 h 43833"/>
                      <a:gd name="connsiteX3" fmla="*/ 163513 w 171479"/>
                      <a:gd name="connsiteY3" fmla="*/ 43776 h 43833"/>
                      <a:gd name="connsiteX4" fmla="*/ 155575 w 171479"/>
                      <a:gd name="connsiteY4" fmla="*/ 913 h 43833"/>
                      <a:gd name="connsiteX5" fmla="*/ 0 w 171479"/>
                      <a:gd name="connsiteY5" fmla="*/ 16788 h 43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479" h="43833">
                        <a:moveTo>
                          <a:pt x="0" y="16788"/>
                        </a:moveTo>
                        <a:cubicBezTo>
                          <a:pt x="-264" y="20492"/>
                          <a:pt x="126736" y="24196"/>
                          <a:pt x="153988" y="23138"/>
                        </a:cubicBezTo>
                        <a:cubicBezTo>
                          <a:pt x="181240" y="22080"/>
                          <a:pt x="161926" y="6998"/>
                          <a:pt x="163513" y="10438"/>
                        </a:cubicBezTo>
                        <a:cubicBezTo>
                          <a:pt x="165101" y="13878"/>
                          <a:pt x="164836" y="45363"/>
                          <a:pt x="163513" y="43776"/>
                        </a:cubicBezTo>
                        <a:cubicBezTo>
                          <a:pt x="162190" y="42189"/>
                          <a:pt x="186796" y="5940"/>
                          <a:pt x="155575" y="913"/>
                        </a:cubicBezTo>
                        <a:cubicBezTo>
                          <a:pt x="124354" y="-4114"/>
                          <a:pt x="264" y="13084"/>
                          <a:pt x="0" y="167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9" name="フリーフォーム: 図形 368">
                    <a:extLst>
                      <a:ext uri="{FF2B5EF4-FFF2-40B4-BE49-F238E27FC236}">
                        <a16:creationId xmlns:a16="http://schemas.microsoft.com/office/drawing/2014/main" id="{2721037D-D5F8-4F3B-AE8C-6E6F4D943BEC}"/>
                      </a:ext>
                    </a:extLst>
                  </p:cNvPr>
                  <p:cNvSpPr/>
                  <p:nvPr/>
                </p:nvSpPr>
                <p:spPr>
                  <a:xfrm>
                    <a:off x="3268471" y="4962522"/>
                    <a:ext cx="75224" cy="254598"/>
                  </a:xfrm>
                  <a:custGeom>
                    <a:avLst/>
                    <a:gdLst>
                      <a:gd name="connsiteX0" fmla="*/ 36704 w 75224"/>
                      <a:gd name="connsiteY0" fmla="*/ 3 h 254598"/>
                      <a:gd name="connsiteX1" fmla="*/ 60517 w 75224"/>
                      <a:gd name="connsiteY1" fmla="*/ 84141 h 254598"/>
                      <a:gd name="connsiteX2" fmla="*/ 73217 w 75224"/>
                      <a:gd name="connsiteY2" fmla="*/ 98428 h 254598"/>
                      <a:gd name="connsiteX3" fmla="*/ 17654 w 75224"/>
                      <a:gd name="connsiteY3" fmla="*/ 134941 h 254598"/>
                      <a:gd name="connsiteX4" fmla="*/ 28767 w 75224"/>
                      <a:gd name="connsiteY4" fmla="*/ 190503 h 254598"/>
                      <a:gd name="connsiteX5" fmla="*/ 192 w 75224"/>
                      <a:gd name="connsiteY5" fmla="*/ 254003 h 254598"/>
                      <a:gd name="connsiteX6" fmla="*/ 17654 w 75224"/>
                      <a:gd name="connsiteY6" fmla="*/ 150816 h 254598"/>
                      <a:gd name="connsiteX7" fmla="*/ 44642 w 75224"/>
                      <a:gd name="connsiteY7" fmla="*/ 107953 h 254598"/>
                      <a:gd name="connsiteX8" fmla="*/ 60517 w 75224"/>
                      <a:gd name="connsiteY8" fmla="*/ 80966 h 254598"/>
                      <a:gd name="connsiteX9" fmla="*/ 36704 w 75224"/>
                      <a:gd name="connsiteY9" fmla="*/ 3 h 254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5224" h="254598">
                        <a:moveTo>
                          <a:pt x="36704" y="3"/>
                        </a:moveTo>
                        <a:cubicBezTo>
                          <a:pt x="36704" y="532"/>
                          <a:pt x="54432" y="67737"/>
                          <a:pt x="60517" y="84141"/>
                        </a:cubicBezTo>
                        <a:cubicBezTo>
                          <a:pt x="66603" y="100545"/>
                          <a:pt x="80361" y="89961"/>
                          <a:pt x="73217" y="98428"/>
                        </a:cubicBezTo>
                        <a:cubicBezTo>
                          <a:pt x="66073" y="106895"/>
                          <a:pt x="25062" y="119595"/>
                          <a:pt x="17654" y="134941"/>
                        </a:cubicBezTo>
                        <a:cubicBezTo>
                          <a:pt x="10246" y="150287"/>
                          <a:pt x="31677" y="170659"/>
                          <a:pt x="28767" y="190503"/>
                        </a:cubicBezTo>
                        <a:cubicBezTo>
                          <a:pt x="25857" y="210347"/>
                          <a:pt x="2044" y="260618"/>
                          <a:pt x="192" y="254003"/>
                        </a:cubicBezTo>
                        <a:cubicBezTo>
                          <a:pt x="-1660" y="247389"/>
                          <a:pt x="10246" y="175158"/>
                          <a:pt x="17654" y="150816"/>
                        </a:cubicBezTo>
                        <a:cubicBezTo>
                          <a:pt x="25062" y="126474"/>
                          <a:pt x="37498" y="119595"/>
                          <a:pt x="44642" y="107953"/>
                        </a:cubicBezTo>
                        <a:cubicBezTo>
                          <a:pt x="51786" y="96311"/>
                          <a:pt x="62898" y="96047"/>
                          <a:pt x="60517" y="80966"/>
                        </a:cubicBezTo>
                        <a:cubicBezTo>
                          <a:pt x="58136" y="65885"/>
                          <a:pt x="36704" y="-526"/>
                          <a:pt x="36704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0" name="フリーフォーム: 図形 369">
                    <a:extLst>
                      <a:ext uri="{FF2B5EF4-FFF2-40B4-BE49-F238E27FC236}">
                        <a16:creationId xmlns:a16="http://schemas.microsoft.com/office/drawing/2014/main" id="{2AAC3F7C-A3DB-4990-AC6C-7A0B3ECC3B5F}"/>
                      </a:ext>
                    </a:extLst>
                  </p:cNvPr>
                  <p:cNvSpPr/>
                  <p:nvPr/>
                </p:nvSpPr>
                <p:spPr>
                  <a:xfrm>
                    <a:off x="3076572" y="5064033"/>
                    <a:ext cx="194771" cy="55804"/>
                  </a:xfrm>
                  <a:custGeom>
                    <a:avLst/>
                    <a:gdLst>
                      <a:gd name="connsiteX0" fmla="*/ 3 w 194771"/>
                      <a:gd name="connsiteY0" fmla="*/ 92 h 55804"/>
                      <a:gd name="connsiteX1" fmla="*/ 174628 w 194771"/>
                      <a:gd name="connsiteY1" fmla="*/ 36605 h 55804"/>
                      <a:gd name="connsiteX2" fmla="*/ 190503 w 194771"/>
                      <a:gd name="connsiteY2" fmla="*/ 55655 h 55804"/>
                      <a:gd name="connsiteX3" fmla="*/ 169866 w 194771"/>
                      <a:gd name="connsiteY3" fmla="*/ 27080 h 55804"/>
                      <a:gd name="connsiteX4" fmla="*/ 3 w 194771"/>
                      <a:gd name="connsiteY4" fmla="*/ 92 h 55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4771" h="55804">
                        <a:moveTo>
                          <a:pt x="3" y="92"/>
                        </a:moveTo>
                        <a:cubicBezTo>
                          <a:pt x="797" y="1680"/>
                          <a:pt x="142878" y="27345"/>
                          <a:pt x="174628" y="36605"/>
                        </a:cubicBezTo>
                        <a:cubicBezTo>
                          <a:pt x="206378" y="45865"/>
                          <a:pt x="191297" y="57243"/>
                          <a:pt x="190503" y="55655"/>
                        </a:cubicBezTo>
                        <a:cubicBezTo>
                          <a:pt x="189709" y="54068"/>
                          <a:pt x="198705" y="36340"/>
                          <a:pt x="169866" y="27080"/>
                        </a:cubicBezTo>
                        <a:cubicBezTo>
                          <a:pt x="141027" y="17820"/>
                          <a:pt x="-791" y="-1496"/>
                          <a:pt x="3" y="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1" name="フリーフォーム: 図形 370">
                    <a:extLst>
                      <a:ext uri="{FF2B5EF4-FFF2-40B4-BE49-F238E27FC236}">
                        <a16:creationId xmlns:a16="http://schemas.microsoft.com/office/drawing/2014/main" id="{77A44653-9721-4C15-83C7-1858537C971C}"/>
                      </a:ext>
                    </a:extLst>
                  </p:cNvPr>
                  <p:cNvSpPr/>
                  <p:nvPr/>
                </p:nvSpPr>
                <p:spPr>
                  <a:xfrm>
                    <a:off x="2537461" y="5413372"/>
                    <a:ext cx="118893" cy="158005"/>
                  </a:xfrm>
                  <a:custGeom>
                    <a:avLst/>
                    <a:gdLst>
                      <a:gd name="connsiteX0" fmla="*/ 4127 w 118893"/>
                      <a:gd name="connsiteY0" fmla="*/ 3 h 158005"/>
                      <a:gd name="connsiteX1" fmla="*/ 26352 w 118893"/>
                      <a:gd name="connsiteY1" fmla="*/ 85728 h 158005"/>
                      <a:gd name="connsiteX2" fmla="*/ 118427 w 118893"/>
                      <a:gd name="connsiteY2" fmla="*/ 157166 h 158005"/>
                      <a:gd name="connsiteX3" fmla="*/ 59689 w 118893"/>
                      <a:gd name="connsiteY3" fmla="*/ 122241 h 158005"/>
                      <a:gd name="connsiteX4" fmla="*/ 5714 w 118893"/>
                      <a:gd name="connsiteY4" fmla="*/ 82553 h 158005"/>
                      <a:gd name="connsiteX5" fmla="*/ 4127 w 118893"/>
                      <a:gd name="connsiteY5" fmla="*/ 3 h 158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893" h="158005">
                        <a:moveTo>
                          <a:pt x="4127" y="3"/>
                        </a:moveTo>
                        <a:cubicBezTo>
                          <a:pt x="7567" y="532"/>
                          <a:pt x="7302" y="59534"/>
                          <a:pt x="26352" y="85728"/>
                        </a:cubicBezTo>
                        <a:cubicBezTo>
                          <a:pt x="45402" y="111922"/>
                          <a:pt x="112871" y="151080"/>
                          <a:pt x="118427" y="157166"/>
                        </a:cubicBezTo>
                        <a:cubicBezTo>
                          <a:pt x="123983" y="163252"/>
                          <a:pt x="78474" y="134676"/>
                          <a:pt x="59689" y="122241"/>
                        </a:cubicBezTo>
                        <a:cubicBezTo>
                          <a:pt x="40904" y="109806"/>
                          <a:pt x="15239" y="98163"/>
                          <a:pt x="5714" y="82553"/>
                        </a:cubicBezTo>
                        <a:cubicBezTo>
                          <a:pt x="-3811" y="66943"/>
                          <a:pt x="687" y="-526"/>
                          <a:pt x="4127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2" name="フリーフォーム: 図形 371">
                    <a:extLst>
                      <a:ext uri="{FF2B5EF4-FFF2-40B4-BE49-F238E27FC236}">
                        <a16:creationId xmlns:a16="http://schemas.microsoft.com/office/drawing/2014/main" id="{D33B4EF0-0989-4F75-BE5B-808E02903105}"/>
                      </a:ext>
                    </a:extLst>
                  </p:cNvPr>
                  <p:cNvSpPr/>
                  <p:nvPr/>
                </p:nvSpPr>
                <p:spPr>
                  <a:xfrm>
                    <a:off x="2494337" y="5414951"/>
                    <a:ext cx="29827" cy="347450"/>
                  </a:xfrm>
                  <a:custGeom>
                    <a:avLst/>
                    <a:gdLst>
                      <a:gd name="connsiteX0" fmla="*/ 7563 w 29827"/>
                      <a:gd name="connsiteY0" fmla="*/ 12 h 347450"/>
                      <a:gd name="connsiteX1" fmla="*/ 29788 w 29827"/>
                      <a:gd name="connsiteY1" fmla="*/ 119074 h 347450"/>
                      <a:gd name="connsiteX2" fmla="*/ 1213 w 29827"/>
                      <a:gd name="connsiteY2" fmla="*/ 338149 h 347450"/>
                      <a:gd name="connsiteX3" fmla="*/ 5976 w 29827"/>
                      <a:gd name="connsiteY3" fmla="*/ 288937 h 347450"/>
                      <a:gd name="connsiteX4" fmla="*/ 12326 w 29827"/>
                      <a:gd name="connsiteY4" fmla="*/ 125424 h 347450"/>
                      <a:gd name="connsiteX5" fmla="*/ 7563 w 29827"/>
                      <a:gd name="connsiteY5" fmla="*/ 12 h 347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827" h="347450">
                        <a:moveTo>
                          <a:pt x="7563" y="12"/>
                        </a:moveTo>
                        <a:cubicBezTo>
                          <a:pt x="10473" y="-1046"/>
                          <a:pt x="30846" y="62718"/>
                          <a:pt x="29788" y="119074"/>
                        </a:cubicBezTo>
                        <a:cubicBezTo>
                          <a:pt x="28730" y="175430"/>
                          <a:pt x="5182" y="309839"/>
                          <a:pt x="1213" y="338149"/>
                        </a:cubicBezTo>
                        <a:cubicBezTo>
                          <a:pt x="-2756" y="366459"/>
                          <a:pt x="4124" y="324391"/>
                          <a:pt x="5976" y="288937"/>
                        </a:cubicBezTo>
                        <a:cubicBezTo>
                          <a:pt x="7828" y="253483"/>
                          <a:pt x="11268" y="171991"/>
                          <a:pt x="12326" y="125424"/>
                        </a:cubicBezTo>
                        <a:cubicBezTo>
                          <a:pt x="13384" y="78857"/>
                          <a:pt x="4653" y="1070"/>
                          <a:pt x="7563" y="1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3" name="フリーフォーム: 図形 372">
                    <a:extLst>
                      <a:ext uri="{FF2B5EF4-FFF2-40B4-BE49-F238E27FC236}">
                        <a16:creationId xmlns:a16="http://schemas.microsoft.com/office/drawing/2014/main" id="{AFF34FB0-F805-47E8-8139-FE7B8C30E6BF}"/>
                      </a:ext>
                    </a:extLst>
                  </p:cNvPr>
                  <p:cNvSpPr/>
                  <p:nvPr/>
                </p:nvSpPr>
                <p:spPr>
                  <a:xfrm>
                    <a:off x="2587857" y="5362483"/>
                    <a:ext cx="146746" cy="216000"/>
                  </a:xfrm>
                  <a:custGeom>
                    <a:avLst/>
                    <a:gdLst>
                      <a:gd name="connsiteX0" fmla="*/ 23581 w 146746"/>
                      <a:gd name="connsiteY0" fmla="*/ 92 h 216000"/>
                      <a:gd name="connsiteX1" fmla="*/ 17231 w 146746"/>
                      <a:gd name="connsiteY1" fmla="*/ 76292 h 216000"/>
                      <a:gd name="connsiteX2" fmla="*/ 90256 w 146746"/>
                      <a:gd name="connsiteY2" fmla="*/ 144555 h 216000"/>
                      <a:gd name="connsiteX3" fmla="*/ 145818 w 146746"/>
                      <a:gd name="connsiteY3" fmla="*/ 177892 h 216000"/>
                      <a:gd name="connsiteX4" fmla="*/ 44218 w 146746"/>
                      <a:gd name="connsiteY4" fmla="*/ 215992 h 216000"/>
                      <a:gd name="connsiteX5" fmla="*/ 115656 w 146746"/>
                      <a:gd name="connsiteY5" fmla="*/ 181067 h 216000"/>
                      <a:gd name="connsiteX6" fmla="*/ 68031 w 146746"/>
                      <a:gd name="connsiteY6" fmla="*/ 157255 h 216000"/>
                      <a:gd name="connsiteX7" fmla="*/ 1356 w 146746"/>
                      <a:gd name="connsiteY7" fmla="*/ 92167 h 216000"/>
                      <a:gd name="connsiteX8" fmla="*/ 23581 w 146746"/>
                      <a:gd name="connsiteY8" fmla="*/ 92 h 216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746" h="216000">
                        <a:moveTo>
                          <a:pt x="23581" y="92"/>
                        </a:moveTo>
                        <a:cubicBezTo>
                          <a:pt x="26227" y="-2554"/>
                          <a:pt x="6119" y="52215"/>
                          <a:pt x="17231" y="76292"/>
                        </a:cubicBezTo>
                        <a:cubicBezTo>
                          <a:pt x="28343" y="100369"/>
                          <a:pt x="68825" y="127622"/>
                          <a:pt x="90256" y="144555"/>
                        </a:cubicBezTo>
                        <a:cubicBezTo>
                          <a:pt x="111687" y="161488"/>
                          <a:pt x="153491" y="165986"/>
                          <a:pt x="145818" y="177892"/>
                        </a:cubicBezTo>
                        <a:cubicBezTo>
                          <a:pt x="138145" y="189798"/>
                          <a:pt x="49245" y="215463"/>
                          <a:pt x="44218" y="215992"/>
                        </a:cubicBezTo>
                        <a:cubicBezTo>
                          <a:pt x="39191" y="216521"/>
                          <a:pt x="111687" y="190856"/>
                          <a:pt x="115656" y="181067"/>
                        </a:cubicBezTo>
                        <a:cubicBezTo>
                          <a:pt x="119625" y="171278"/>
                          <a:pt x="87081" y="172072"/>
                          <a:pt x="68031" y="157255"/>
                        </a:cubicBezTo>
                        <a:cubicBezTo>
                          <a:pt x="48981" y="142438"/>
                          <a:pt x="9029" y="114921"/>
                          <a:pt x="1356" y="92167"/>
                        </a:cubicBezTo>
                        <a:cubicBezTo>
                          <a:pt x="-6317" y="69413"/>
                          <a:pt x="20935" y="2738"/>
                          <a:pt x="23581" y="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4" name="フリーフォーム: 図形 373">
                    <a:extLst>
                      <a:ext uri="{FF2B5EF4-FFF2-40B4-BE49-F238E27FC236}">
                        <a16:creationId xmlns:a16="http://schemas.microsoft.com/office/drawing/2014/main" id="{CCCE5EBE-E178-44DC-B5DA-2C024855602B}"/>
                      </a:ext>
                    </a:extLst>
                  </p:cNvPr>
                  <p:cNvSpPr/>
                  <p:nvPr/>
                </p:nvSpPr>
                <p:spPr>
                  <a:xfrm>
                    <a:off x="2799043" y="5521193"/>
                    <a:ext cx="129615" cy="464089"/>
                  </a:xfrm>
                  <a:custGeom>
                    <a:avLst/>
                    <a:gdLst>
                      <a:gd name="connsiteX0" fmla="*/ 1307 w 129615"/>
                      <a:gd name="connsiteY0" fmla="*/ 132 h 464089"/>
                      <a:gd name="connsiteX1" fmla="*/ 6070 w 129615"/>
                      <a:gd name="connsiteY1" fmla="*/ 122370 h 464089"/>
                      <a:gd name="connsiteX2" fmla="*/ 55282 w 129615"/>
                      <a:gd name="connsiteY2" fmla="*/ 231907 h 464089"/>
                      <a:gd name="connsiteX3" fmla="*/ 114020 w 129615"/>
                      <a:gd name="connsiteY3" fmla="*/ 327157 h 464089"/>
                      <a:gd name="connsiteX4" fmla="*/ 120370 w 129615"/>
                      <a:gd name="connsiteY4" fmla="*/ 352557 h 464089"/>
                      <a:gd name="connsiteX5" fmla="*/ 121957 w 129615"/>
                      <a:gd name="connsiteY5" fmla="*/ 463682 h 464089"/>
                      <a:gd name="connsiteX6" fmla="*/ 123545 w 129615"/>
                      <a:gd name="connsiteY6" fmla="*/ 308107 h 464089"/>
                      <a:gd name="connsiteX7" fmla="*/ 36232 w 129615"/>
                      <a:gd name="connsiteY7" fmla="*/ 184282 h 464089"/>
                      <a:gd name="connsiteX8" fmla="*/ 10832 w 129615"/>
                      <a:gd name="connsiteY8" fmla="*/ 100145 h 464089"/>
                      <a:gd name="connsiteX9" fmla="*/ 1307 w 129615"/>
                      <a:gd name="connsiteY9" fmla="*/ 132 h 464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615" h="464089">
                        <a:moveTo>
                          <a:pt x="1307" y="132"/>
                        </a:moveTo>
                        <a:cubicBezTo>
                          <a:pt x="513" y="3836"/>
                          <a:pt x="-2926" y="83741"/>
                          <a:pt x="6070" y="122370"/>
                        </a:cubicBezTo>
                        <a:cubicBezTo>
                          <a:pt x="15066" y="160999"/>
                          <a:pt x="37290" y="197776"/>
                          <a:pt x="55282" y="231907"/>
                        </a:cubicBezTo>
                        <a:cubicBezTo>
                          <a:pt x="73274" y="266038"/>
                          <a:pt x="103172" y="307049"/>
                          <a:pt x="114020" y="327157"/>
                        </a:cubicBezTo>
                        <a:cubicBezTo>
                          <a:pt x="124868" y="347265"/>
                          <a:pt x="119047" y="329803"/>
                          <a:pt x="120370" y="352557"/>
                        </a:cubicBezTo>
                        <a:cubicBezTo>
                          <a:pt x="121693" y="375311"/>
                          <a:pt x="121428" y="471090"/>
                          <a:pt x="121957" y="463682"/>
                        </a:cubicBezTo>
                        <a:cubicBezTo>
                          <a:pt x="122486" y="456274"/>
                          <a:pt x="137833" y="354674"/>
                          <a:pt x="123545" y="308107"/>
                        </a:cubicBezTo>
                        <a:cubicBezTo>
                          <a:pt x="109258" y="261540"/>
                          <a:pt x="55018" y="218942"/>
                          <a:pt x="36232" y="184282"/>
                        </a:cubicBezTo>
                        <a:cubicBezTo>
                          <a:pt x="17446" y="149622"/>
                          <a:pt x="15594" y="128984"/>
                          <a:pt x="10832" y="100145"/>
                        </a:cubicBezTo>
                        <a:cubicBezTo>
                          <a:pt x="6070" y="71306"/>
                          <a:pt x="2101" y="-3572"/>
                          <a:pt x="1307" y="1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5" name="フリーフォーム: 図形 374">
                    <a:extLst>
                      <a:ext uri="{FF2B5EF4-FFF2-40B4-BE49-F238E27FC236}">
                        <a16:creationId xmlns:a16="http://schemas.microsoft.com/office/drawing/2014/main" id="{F7BDF0D0-7678-486B-8C3A-312EFA05408D}"/>
                      </a:ext>
                    </a:extLst>
                  </p:cNvPr>
                  <p:cNvSpPr/>
                  <p:nvPr/>
                </p:nvSpPr>
                <p:spPr>
                  <a:xfrm>
                    <a:off x="2675524" y="5418115"/>
                    <a:ext cx="204207" cy="51176"/>
                  </a:xfrm>
                  <a:custGeom>
                    <a:avLst/>
                    <a:gdLst>
                      <a:gd name="connsiteX0" fmla="*/ 204201 w 204207"/>
                      <a:gd name="connsiteY0" fmla="*/ 23 h 51176"/>
                      <a:gd name="connsiteX1" fmla="*/ 153401 w 204207"/>
                      <a:gd name="connsiteY1" fmla="*/ 47648 h 51176"/>
                      <a:gd name="connsiteX2" fmla="*/ 88314 w 204207"/>
                      <a:gd name="connsiteY2" fmla="*/ 47648 h 51176"/>
                      <a:gd name="connsiteX3" fmla="*/ 1001 w 204207"/>
                      <a:gd name="connsiteY3" fmla="*/ 47648 h 51176"/>
                      <a:gd name="connsiteX4" fmla="*/ 150226 w 204207"/>
                      <a:gd name="connsiteY4" fmla="*/ 41298 h 51176"/>
                      <a:gd name="connsiteX5" fmla="*/ 204201 w 204207"/>
                      <a:gd name="connsiteY5" fmla="*/ 23 h 5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207" h="51176">
                        <a:moveTo>
                          <a:pt x="204201" y="23"/>
                        </a:moveTo>
                        <a:cubicBezTo>
                          <a:pt x="204730" y="1081"/>
                          <a:pt x="172715" y="39711"/>
                          <a:pt x="153401" y="47648"/>
                        </a:cubicBezTo>
                        <a:cubicBezTo>
                          <a:pt x="134086" y="55586"/>
                          <a:pt x="88314" y="47648"/>
                          <a:pt x="88314" y="47648"/>
                        </a:cubicBezTo>
                        <a:cubicBezTo>
                          <a:pt x="62914" y="47648"/>
                          <a:pt x="-9318" y="48706"/>
                          <a:pt x="1001" y="47648"/>
                        </a:cubicBezTo>
                        <a:cubicBezTo>
                          <a:pt x="11320" y="46590"/>
                          <a:pt x="117947" y="47913"/>
                          <a:pt x="150226" y="41298"/>
                        </a:cubicBezTo>
                        <a:cubicBezTo>
                          <a:pt x="182505" y="34683"/>
                          <a:pt x="203672" y="-1035"/>
                          <a:pt x="204201" y="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6" name="フリーフォーム: 図形 375">
                    <a:extLst>
                      <a:ext uri="{FF2B5EF4-FFF2-40B4-BE49-F238E27FC236}">
                        <a16:creationId xmlns:a16="http://schemas.microsoft.com/office/drawing/2014/main" id="{EEF374DC-5484-4ADE-A77E-AA1F18580E0A}"/>
                      </a:ext>
                    </a:extLst>
                  </p:cNvPr>
                  <p:cNvSpPr/>
                  <p:nvPr/>
                </p:nvSpPr>
                <p:spPr>
                  <a:xfrm>
                    <a:off x="2700310" y="5480060"/>
                    <a:ext cx="128522" cy="101619"/>
                  </a:xfrm>
                  <a:custGeom>
                    <a:avLst/>
                    <a:gdLst>
                      <a:gd name="connsiteX0" fmla="*/ 28 w 128522"/>
                      <a:gd name="connsiteY0" fmla="*/ 1578 h 101619"/>
                      <a:gd name="connsiteX1" fmla="*/ 117503 w 128522"/>
                      <a:gd name="connsiteY1" fmla="*/ 12690 h 101619"/>
                      <a:gd name="connsiteX2" fmla="*/ 122265 w 128522"/>
                      <a:gd name="connsiteY2" fmla="*/ 101590 h 101619"/>
                      <a:gd name="connsiteX3" fmla="*/ 106390 w 128522"/>
                      <a:gd name="connsiteY3" fmla="*/ 22215 h 101619"/>
                      <a:gd name="connsiteX4" fmla="*/ 28 w 128522"/>
                      <a:gd name="connsiteY4" fmla="*/ 1578 h 101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22" h="101619">
                        <a:moveTo>
                          <a:pt x="28" y="1578"/>
                        </a:moveTo>
                        <a:cubicBezTo>
                          <a:pt x="1880" y="-9"/>
                          <a:pt x="97130" y="-3979"/>
                          <a:pt x="117503" y="12690"/>
                        </a:cubicBezTo>
                        <a:cubicBezTo>
                          <a:pt x="137876" y="29359"/>
                          <a:pt x="124117" y="100003"/>
                          <a:pt x="122265" y="101590"/>
                        </a:cubicBezTo>
                        <a:cubicBezTo>
                          <a:pt x="120413" y="103177"/>
                          <a:pt x="125704" y="40207"/>
                          <a:pt x="106390" y="22215"/>
                        </a:cubicBezTo>
                        <a:cubicBezTo>
                          <a:pt x="87076" y="4223"/>
                          <a:pt x="-1824" y="3165"/>
                          <a:pt x="28" y="157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7" name="フリーフォーム: 図形 376">
                    <a:extLst>
                      <a:ext uri="{FF2B5EF4-FFF2-40B4-BE49-F238E27FC236}">
                        <a16:creationId xmlns:a16="http://schemas.microsoft.com/office/drawing/2014/main" id="{5F7A484C-5A4C-4BD1-9F17-A4B137F4662F}"/>
                      </a:ext>
                    </a:extLst>
                  </p:cNvPr>
                  <p:cNvSpPr/>
                  <p:nvPr/>
                </p:nvSpPr>
                <p:spPr>
                  <a:xfrm>
                    <a:off x="2779678" y="5346548"/>
                    <a:ext cx="243055" cy="103234"/>
                  </a:xfrm>
                  <a:custGeom>
                    <a:avLst/>
                    <a:gdLst>
                      <a:gd name="connsiteX0" fmla="*/ 35 w 243055"/>
                      <a:gd name="connsiteY0" fmla="*/ 152 h 103234"/>
                      <a:gd name="connsiteX1" fmla="*/ 69885 w 243055"/>
                      <a:gd name="connsiteY1" fmla="*/ 95402 h 103234"/>
                      <a:gd name="connsiteX2" fmla="*/ 120685 w 243055"/>
                      <a:gd name="connsiteY2" fmla="*/ 92227 h 103234"/>
                      <a:gd name="connsiteX3" fmla="*/ 242922 w 243055"/>
                      <a:gd name="connsiteY3" fmla="*/ 47777 h 103234"/>
                      <a:gd name="connsiteX4" fmla="*/ 95285 w 243055"/>
                      <a:gd name="connsiteY4" fmla="*/ 82702 h 103234"/>
                      <a:gd name="connsiteX5" fmla="*/ 79410 w 243055"/>
                      <a:gd name="connsiteY5" fmla="*/ 73177 h 103234"/>
                      <a:gd name="connsiteX6" fmla="*/ 35 w 243055"/>
                      <a:gd name="connsiteY6" fmla="*/ 152 h 103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055" h="103234">
                        <a:moveTo>
                          <a:pt x="35" y="152"/>
                        </a:moveTo>
                        <a:cubicBezTo>
                          <a:pt x="-1552" y="3856"/>
                          <a:pt x="49777" y="80056"/>
                          <a:pt x="69885" y="95402"/>
                        </a:cubicBezTo>
                        <a:cubicBezTo>
                          <a:pt x="89993" y="110748"/>
                          <a:pt x="91846" y="100165"/>
                          <a:pt x="120685" y="92227"/>
                        </a:cubicBezTo>
                        <a:cubicBezTo>
                          <a:pt x="149525" y="84290"/>
                          <a:pt x="247155" y="49364"/>
                          <a:pt x="242922" y="47777"/>
                        </a:cubicBezTo>
                        <a:cubicBezTo>
                          <a:pt x="238689" y="46190"/>
                          <a:pt x="122537" y="78469"/>
                          <a:pt x="95285" y="82702"/>
                        </a:cubicBezTo>
                        <a:cubicBezTo>
                          <a:pt x="68033" y="86935"/>
                          <a:pt x="94226" y="84819"/>
                          <a:pt x="79410" y="73177"/>
                        </a:cubicBezTo>
                        <a:cubicBezTo>
                          <a:pt x="64594" y="61535"/>
                          <a:pt x="1622" y="-3552"/>
                          <a:pt x="35" y="1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8" name="フリーフォーム: 図形 377">
                    <a:extLst>
                      <a:ext uri="{FF2B5EF4-FFF2-40B4-BE49-F238E27FC236}">
                        <a16:creationId xmlns:a16="http://schemas.microsoft.com/office/drawing/2014/main" id="{D3474A6F-0283-4BB5-B452-9E294D13D529}"/>
                      </a:ext>
                    </a:extLst>
                  </p:cNvPr>
                  <p:cNvSpPr/>
                  <p:nvPr/>
                </p:nvSpPr>
                <p:spPr>
                  <a:xfrm>
                    <a:off x="2924046" y="5278435"/>
                    <a:ext cx="168894" cy="97256"/>
                  </a:xfrm>
                  <a:custGeom>
                    <a:avLst/>
                    <a:gdLst>
                      <a:gd name="connsiteX0" fmla="*/ 168404 w 168894"/>
                      <a:gd name="connsiteY0" fmla="*/ 3 h 97256"/>
                      <a:gd name="connsiteX1" fmla="*/ 150942 w 168894"/>
                      <a:gd name="connsiteY1" fmla="*/ 76203 h 97256"/>
                      <a:gd name="connsiteX2" fmla="*/ 109667 w 168894"/>
                      <a:gd name="connsiteY2" fmla="*/ 87315 h 97256"/>
                      <a:gd name="connsiteX3" fmla="*/ 129 w 168894"/>
                      <a:gd name="connsiteY3" fmla="*/ 96840 h 97256"/>
                      <a:gd name="connsiteX4" fmla="*/ 133479 w 168894"/>
                      <a:gd name="connsiteY4" fmla="*/ 73028 h 97256"/>
                      <a:gd name="connsiteX5" fmla="*/ 168404 w 168894"/>
                      <a:gd name="connsiteY5" fmla="*/ 3 h 97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8894" h="97256">
                        <a:moveTo>
                          <a:pt x="168404" y="3"/>
                        </a:moveTo>
                        <a:cubicBezTo>
                          <a:pt x="171315" y="532"/>
                          <a:pt x="160731" y="61651"/>
                          <a:pt x="150942" y="76203"/>
                        </a:cubicBezTo>
                        <a:cubicBezTo>
                          <a:pt x="141153" y="90755"/>
                          <a:pt x="134802" y="83876"/>
                          <a:pt x="109667" y="87315"/>
                        </a:cubicBezTo>
                        <a:cubicBezTo>
                          <a:pt x="84531" y="90755"/>
                          <a:pt x="-3840" y="99221"/>
                          <a:pt x="129" y="96840"/>
                        </a:cubicBezTo>
                        <a:cubicBezTo>
                          <a:pt x="4098" y="94459"/>
                          <a:pt x="106491" y="86257"/>
                          <a:pt x="133479" y="73028"/>
                        </a:cubicBezTo>
                        <a:cubicBezTo>
                          <a:pt x="160466" y="59799"/>
                          <a:pt x="165493" y="-526"/>
                          <a:pt x="168404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9" name="フリーフォーム: 図形 378">
                    <a:extLst>
                      <a:ext uri="{FF2B5EF4-FFF2-40B4-BE49-F238E27FC236}">
                        <a16:creationId xmlns:a16="http://schemas.microsoft.com/office/drawing/2014/main" id="{18FDA2B9-EC8A-4468-8C43-CACE23EEF92D}"/>
                      </a:ext>
                    </a:extLst>
                  </p:cNvPr>
                  <p:cNvSpPr/>
                  <p:nvPr/>
                </p:nvSpPr>
                <p:spPr>
                  <a:xfrm>
                    <a:off x="3039714" y="5311695"/>
                    <a:ext cx="76205" cy="252843"/>
                  </a:xfrm>
                  <a:custGeom>
                    <a:avLst/>
                    <a:gdLst>
                      <a:gd name="connsiteX0" fmla="*/ 74961 w 76205"/>
                      <a:gd name="connsiteY0" fmla="*/ 80 h 252843"/>
                      <a:gd name="connsiteX1" fmla="*/ 67024 w 76205"/>
                      <a:gd name="connsiteY1" fmla="*/ 112793 h 252843"/>
                      <a:gd name="connsiteX2" fmla="*/ 349 w 76205"/>
                      <a:gd name="connsiteY2" fmla="*/ 252493 h 252843"/>
                      <a:gd name="connsiteX3" fmla="*/ 41624 w 76205"/>
                      <a:gd name="connsiteY3" fmla="*/ 150893 h 252843"/>
                      <a:gd name="connsiteX4" fmla="*/ 60674 w 76205"/>
                      <a:gd name="connsiteY4" fmla="*/ 95330 h 252843"/>
                      <a:gd name="connsiteX5" fmla="*/ 74961 w 76205"/>
                      <a:gd name="connsiteY5" fmla="*/ 80 h 252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205" h="252843">
                        <a:moveTo>
                          <a:pt x="74961" y="80"/>
                        </a:moveTo>
                        <a:cubicBezTo>
                          <a:pt x="76019" y="2990"/>
                          <a:pt x="79459" y="70724"/>
                          <a:pt x="67024" y="112793"/>
                        </a:cubicBezTo>
                        <a:cubicBezTo>
                          <a:pt x="54589" y="154862"/>
                          <a:pt x="4582" y="246143"/>
                          <a:pt x="349" y="252493"/>
                        </a:cubicBezTo>
                        <a:cubicBezTo>
                          <a:pt x="-3884" y="258843"/>
                          <a:pt x="31570" y="177087"/>
                          <a:pt x="41624" y="150893"/>
                        </a:cubicBezTo>
                        <a:cubicBezTo>
                          <a:pt x="51678" y="124699"/>
                          <a:pt x="55118" y="117026"/>
                          <a:pt x="60674" y="95330"/>
                        </a:cubicBezTo>
                        <a:cubicBezTo>
                          <a:pt x="66230" y="73634"/>
                          <a:pt x="73903" y="-2830"/>
                          <a:pt x="74961" y="8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0" name="フリーフォーム: 図形 379">
                    <a:extLst>
                      <a:ext uri="{FF2B5EF4-FFF2-40B4-BE49-F238E27FC236}">
                        <a16:creationId xmlns:a16="http://schemas.microsoft.com/office/drawing/2014/main" id="{C2FA7F23-FD66-4746-8194-95FD38031BAE}"/>
                      </a:ext>
                    </a:extLst>
                  </p:cNvPr>
                  <p:cNvSpPr/>
                  <p:nvPr/>
                </p:nvSpPr>
                <p:spPr>
                  <a:xfrm>
                    <a:off x="2857319" y="5487465"/>
                    <a:ext cx="128784" cy="124435"/>
                  </a:xfrm>
                  <a:custGeom>
                    <a:avLst/>
                    <a:gdLst>
                      <a:gd name="connsiteX0" fmla="*/ 181 w 128784"/>
                      <a:gd name="connsiteY0" fmla="*/ 124348 h 124435"/>
                      <a:gd name="connsiteX1" fmla="*/ 12881 w 128784"/>
                      <a:gd name="connsiteY1" fmla="*/ 38623 h 124435"/>
                      <a:gd name="connsiteX2" fmla="*/ 81144 w 128784"/>
                      <a:gd name="connsiteY2" fmla="*/ 16398 h 124435"/>
                      <a:gd name="connsiteX3" fmla="*/ 128769 w 128784"/>
                      <a:gd name="connsiteY3" fmla="*/ 35448 h 124435"/>
                      <a:gd name="connsiteX4" fmla="*/ 76381 w 128784"/>
                      <a:gd name="connsiteY4" fmla="*/ 523 h 124435"/>
                      <a:gd name="connsiteX5" fmla="*/ 16056 w 128784"/>
                      <a:gd name="connsiteY5" fmla="*/ 21160 h 124435"/>
                      <a:gd name="connsiteX6" fmla="*/ 181 w 128784"/>
                      <a:gd name="connsiteY6" fmla="*/ 124348 h 124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8784" h="124435">
                        <a:moveTo>
                          <a:pt x="181" y="124348"/>
                        </a:moveTo>
                        <a:cubicBezTo>
                          <a:pt x="-348" y="127259"/>
                          <a:pt x="-613" y="56615"/>
                          <a:pt x="12881" y="38623"/>
                        </a:cubicBezTo>
                        <a:cubicBezTo>
                          <a:pt x="26375" y="20631"/>
                          <a:pt x="61829" y="16927"/>
                          <a:pt x="81144" y="16398"/>
                        </a:cubicBezTo>
                        <a:cubicBezTo>
                          <a:pt x="100459" y="15869"/>
                          <a:pt x="129563" y="38094"/>
                          <a:pt x="128769" y="35448"/>
                        </a:cubicBezTo>
                        <a:cubicBezTo>
                          <a:pt x="127975" y="32802"/>
                          <a:pt x="95166" y="2904"/>
                          <a:pt x="76381" y="523"/>
                        </a:cubicBezTo>
                        <a:cubicBezTo>
                          <a:pt x="57596" y="-1858"/>
                          <a:pt x="27962" y="3698"/>
                          <a:pt x="16056" y="21160"/>
                        </a:cubicBezTo>
                        <a:cubicBezTo>
                          <a:pt x="4150" y="38622"/>
                          <a:pt x="710" y="121437"/>
                          <a:pt x="181" y="12434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1" name="フリーフォーム: 図形 380">
                    <a:extLst>
                      <a:ext uri="{FF2B5EF4-FFF2-40B4-BE49-F238E27FC236}">
                        <a16:creationId xmlns:a16="http://schemas.microsoft.com/office/drawing/2014/main" id="{6C2AEE46-155D-45CB-BB45-494CD460CB2C}"/>
                      </a:ext>
                    </a:extLst>
                  </p:cNvPr>
                  <p:cNvSpPr/>
                  <p:nvPr/>
                </p:nvSpPr>
                <p:spPr>
                  <a:xfrm>
                    <a:off x="2899350" y="5409394"/>
                    <a:ext cx="98051" cy="73005"/>
                  </a:xfrm>
                  <a:custGeom>
                    <a:avLst/>
                    <a:gdLst>
                      <a:gd name="connsiteX0" fmla="*/ 97850 w 98051"/>
                      <a:gd name="connsiteY0" fmla="*/ 806 h 73005"/>
                      <a:gd name="connsiteX1" fmla="*/ 26413 w 98051"/>
                      <a:gd name="connsiteY1" fmla="*/ 48431 h 73005"/>
                      <a:gd name="connsiteX2" fmla="*/ 26413 w 98051"/>
                      <a:gd name="connsiteY2" fmla="*/ 72244 h 73005"/>
                      <a:gd name="connsiteX3" fmla="*/ 1013 w 98051"/>
                      <a:gd name="connsiteY3" fmla="*/ 21444 h 73005"/>
                      <a:gd name="connsiteX4" fmla="*/ 97850 w 98051"/>
                      <a:gd name="connsiteY4" fmla="*/ 806 h 73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051" h="73005">
                        <a:moveTo>
                          <a:pt x="97850" y="806"/>
                        </a:moveTo>
                        <a:cubicBezTo>
                          <a:pt x="102083" y="5304"/>
                          <a:pt x="38319" y="36525"/>
                          <a:pt x="26413" y="48431"/>
                        </a:cubicBezTo>
                        <a:cubicBezTo>
                          <a:pt x="14507" y="60337"/>
                          <a:pt x="30646" y="76742"/>
                          <a:pt x="26413" y="72244"/>
                        </a:cubicBezTo>
                        <a:cubicBezTo>
                          <a:pt x="22180" y="67746"/>
                          <a:pt x="-5602" y="31234"/>
                          <a:pt x="1013" y="21444"/>
                        </a:cubicBezTo>
                        <a:cubicBezTo>
                          <a:pt x="7627" y="11654"/>
                          <a:pt x="93617" y="-3692"/>
                          <a:pt x="97850" y="80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2" name="フリーフォーム: 図形 381">
                    <a:extLst>
                      <a:ext uri="{FF2B5EF4-FFF2-40B4-BE49-F238E27FC236}">
                        <a16:creationId xmlns:a16="http://schemas.microsoft.com/office/drawing/2014/main" id="{0DFB07FD-BE8C-44E6-B7C8-582A14D9CC93}"/>
                      </a:ext>
                    </a:extLst>
                  </p:cNvPr>
                  <p:cNvSpPr/>
                  <p:nvPr/>
                </p:nvSpPr>
                <p:spPr>
                  <a:xfrm>
                    <a:off x="2983166" y="5452947"/>
                    <a:ext cx="52184" cy="73755"/>
                  </a:xfrm>
                  <a:custGeom>
                    <a:avLst/>
                    <a:gdLst>
                      <a:gd name="connsiteX0" fmla="*/ 52134 w 52184"/>
                      <a:gd name="connsiteY0" fmla="*/ 116 h 73755"/>
                      <a:gd name="connsiteX1" fmla="*/ 10859 w 52184"/>
                      <a:gd name="connsiteY1" fmla="*/ 58853 h 73755"/>
                      <a:gd name="connsiteX2" fmla="*/ 10859 w 52184"/>
                      <a:gd name="connsiteY2" fmla="*/ 73141 h 73755"/>
                      <a:gd name="connsiteX3" fmla="*/ 1334 w 52184"/>
                      <a:gd name="connsiteY3" fmla="*/ 44566 h 73755"/>
                      <a:gd name="connsiteX4" fmla="*/ 52134 w 52184"/>
                      <a:gd name="connsiteY4" fmla="*/ 116 h 73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84" h="73755">
                        <a:moveTo>
                          <a:pt x="52134" y="116"/>
                        </a:moveTo>
                        <a:cubicBezTo>
                          <a:pt x="53722" y="2497"/>
                          <a:pt x="17738" y="46682"/>
                          <a:pt x="10859" y="58853"/>
                        </a:cubicBezTo>
                        <a:cubicBezTo>
                          <a:pt x="3980" y="71024"/>
                          <a:pt x="12446" y="75522"/>
                          <a:pt x="10859" y="73141"/>
                        </a:cubicBezTo>
                        <a:cubicBezTo>
                          <a:pt x="9271" y="70760"/>
                          <a:pt x="-4222" y="56472"/>
                          <a:pt x="1334" y="44566"/>
                        </a:cubicBezTo>
                        <a:cubicBezTo>
                          <a:pt x="6890" y="32660"/>
                          <a:pt x="50546" y="-2265"/>
                          <a:pt x="52134" y="1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3" name="フリーフォーム: 図形 382">
                    <a:extLst>
                      <a:ext uri="{FF2B5EF4-FFF2-40B4-BE49-F238E27FC236}">
                        <a16:creationId xmlns:a16="http://schemas.microsoft.com/office/drawing/2014/main" id="{5C7C6911-EE5C-4339-84CD-CF1CA31BF940}"/>
                      </a:ext>
                    </a:extLst>
                  </p:cNvPr>
                  <p:cNvSpPr/>
                  <p:nvPr/>
                </p:nvSpPr>
                <p:spPr>
                  <a:xfrm>
                    <a:off x="2878512" y="5539484"/>
                    <a:ext cx="161816" cy="93002"/>
                  </a:xfrm>
                  <a:custGeom>
                    <a:avLst/>
                    <a:gdLst>
                      <a:gd name="connsiteX0" fmla="*/ 1213 w 161816"/>
                      <a:gd name="connsiteY0" fmla="*/ 92966 h 93002"/>
                      <a:gd name="connsiteX1" fmla="*/ 42488 w 161816"/>
                      <a:gd name="connsiteY1" fmla="*/ 31054 h 93002"/>
                      <a:gd name="connsiteX2" fmla="*/ 147263 w 161816"/>
                      <a:gd name="connsiteY2" fmla="*/ 15179 h 93002"/>
                      <a:gd name="connsiteX3" fmla="*/ 159963 w 161816"/>
                      <a:gd name="connsiteY3" fmla="*/ 40579 h 93002"/>
                      <a:gd name="connsiteX4" fmla="*/ 137738 w 161816"/>
                      <a:gd name="connsiteY4" fmla="*/ 891 h 93002"/>
                      <a:gd name="connsiteX5" fmla="*/ 75826 w 161816"/>
                      <a:gd name="connsiteY5" fmla="*/ 12004 h 93002"/>
                      <a:gd name="connsiteX6" fmla="*/ 15501 w 161816"/>
                      <a:gd name="connsiteY6" fmla="*/ 21529 h 93002"/>
                      <a:gd name="connsiteX7" fmla="*/ 1213 w 161816"/>
                      <a:gd name="connsiteY7" fmla="*/ 92966 h 93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1816" h="93002">
                        <a:moveTo>
                          <a:pt x="1213" y="92966"/>
                        </a:moveTo>
                        <a:cubicBezTo>
                          <a:pt x="5711" y="94553"/>
                          <a:pt x="18146" y="44018"/>
                          <a:pt x="42488" y="31054"/>
                        </a:cubicBezTo>
                        <a:cubicBezTo>
                          <a:pt x="66830" y="18090"/>
                          <a:pt x="127684" y="13592"/>
                          <a:pt x="147263" y="15179"/>
                        </a:cubicBezTo>
                        <a:cubicBezTo>
                          <a:pt x="166842" y="16766"/>
                          <a:pt x="161550" y="42960"/>
                          <a:pt x="159963" y="40579"/>
                        </a:cubicBezTo>
                        <a:cubicBezTo>
                          <a:pt x="158376" y="38198"/>
                          <a:pt x="151761" y="5654"/>
                          <a:pt x="137738" y="891"/>
                        </a:cubicBezTo>
                        <a:cubicBezTo>
                          <a:pt x="123715" y="-3872"/>
                          <a:pt x="75826" y="12004"/>
                          <a:pt x="75826" y="12004"/>
                        </a:cubicBezTo>
                        <a:cubicBezTo>
                          <a:pt x="55453" y="15444"/>
                          <a:pt x="25555" y="13062"/>
                          <a:pt x="15501" y="21529"/>
                        </a:cubicBezTo>
                        <a:cubicBezTo>
                          <a:pt x="5447" y="29996"/>
                          <a:pt x="-3285" y="91379"/>
                          <a:pt x="1213" y="9296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" name="フリーフォーム: 図形 383">
                    <a:extLst>
                      <a:ext uri="{FF2B5EF4-FFF2-40B4-BE49-F238E27FC236}">
                        <a16:creationId xmlns:a16="http://schemas.microsoft.com/office/drawing/2014/main" id="{E20173AD-F13F-435F-9997-FC3D89706485}"/>
                      </a:ext>
                    </a:extLst>
                  </p:cNvPr>
                  <p:cNvSpPr/>
                  <p:nvPr/>
                </p:nvSpPr>
                <p:spPr>
                  <a:xfrm>
                    <a:off x="2874886" y="5586032"/>
                    <a:ext cx="167047" cy="57714"/>
                  </a:xfrm>
                  <a:custGeom>
                    <a:avLst/>
                    <a:gdLst>
                      <a:gd name="connsiteX0" fmla="*/ 77 w 167047"/>
                      <a:gd name="connsiteY0" fmla="*/ 57531 h 57714"/>
                      <a:gd name="connsiteX1" fmla="*/ 104852 w 167047"/>
                      <a:gd name="connsiteY1" fmla="*/ 28956 h 57714"/>
                      <a:gd name="connsiteX2" fmla="*/ 166764 w 167047"/>
                      <a:gd name="connsiteY2" fmla="*/ 381 h 57714"/>
                      <a:gd name="connsiteX3" fmla="*/ 122314 w 167047"/>
                      <a:gd name="connsiteY3" fmla="*/ 14668 h 57714"/>
                      <a:gd name="connsiteX4" fmla="*/ 77 w 167047"/>
                      <a:gd name="connsiteY4" fmla="*/ 57531 h 57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047" h="57714">
                        <a:moveTo>
                          <a:pt x="77" y="57531"/>
                        </a:moveTo>
                        <a:cubicBezTo>
                          <a:pt x="-2833" y="59912"/>
                          <a:pt x="77071" y="38481"/>
                          <a:pt x="104852" y="28956"/>
                        </a:cubicBezTo>
                        <a:cubicBezTo>
                          <a:pt x="132633" y="19431"/>
                          <a:pt x="163854" y="2762"/>
                          <a:pt x="166764" y="381"/>
                        </a:cubicBezTo>
                        <a:cubicBezTo>
                          <a:pt x="169674" y="-2000"/>
                          <a:pt x="149831" y="7260"/>
                          <a:pt x="122314" y="14668"/>
                        </a:cubicBezTo>
                        <a:cubicBezTo>
                          <a:pt x="94797" y="22076"/>
                          <a:pt x="2987" y="55150"/>
                          <a:pt x="77" y="575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5" name="フリーフォーム: 図形 384">
                    <a:extLst>
                      <a:ext uri="{FF2B5EF4-FFF2-40B4-BE49-F238E27FC236}">
                        <a16:creationId xmlns:a16="http://schemas.microsoft.com/office/drawing/2014/main" id="{DFC5882E-62E0-4EB4-B599-7A589C2DA175}"/>
                      </a:ext>
                    </a:extLst>
                  </p:cNvPr>
                  <p:cNvSpPr/>
                  <p:nvPr/>
                </p:nvSpPr>
                <p:spPr>
                  <a:xfrm>
                    <a:off x="2945811" y="5516033"/>
                    <a:ext cx="178394" cy="497518"/>
                  </a:xfrm>
                  <a:custGeom>
                    <a:avLst/>
                    <a:gdLst>
                      <a:gd name="connsiteX0" fmla="*/ 178389 w 178394"/>
                      <a:gd name="connsiteY0" fmla="*/ 0 h 497518"/>
                      <a:gd name="connsiteX1" fmla="*/ 152989 w 178394"/>
                      <a:gd name="connsiteY1" fmla="*/ 234950 h 497518"/>
                      <a:gd name="connsiteX2" fmla="*/ 129706 w 178394"/>
                      <a:gd name="connsiteY2" fmla="*/ 268817 h 497518"/>
                      <a:gd name="connsiteX3" fmla="*/ 76789 w 178394"/>
                      <a:gd name="connsiteY3" fmla="*/ 315384 h 497518"/>
                      <a:gd name="connsiteX4" fmla="*/ 34456 w 178394"/>
                      <a:gd name="connsiteY4" fmla="*/ 361950 h 497518"/>
                      <a:gd name="connsiteX5" fmla="*/ 589 w 178394"/>
                      <a:gd name="connsiteY5" fmla="*/ 497417 h 497518"/>
                      <a:gd name="connsiteX6" fmla="*/ 21756 w 178394"/>
                      <a:gd name="connsiteY6" fmla="*/ 338667 h 497518"/>
                      <a:gd name="connsiteX7" fmla="*/ 123356 w 178394"/>
                      <a:gd name="connsiteY7" fmla="*/ 266700 h 497518"/>
                      <a:gd name="connsiteX8" fmla="*/ 150872 w 178394"/>
                      <a:gd name="connsiteY8" fmla="*/ 237067 h 497518"/>
                      <a:gd name="connsiteX9" fmla="*/ 178389 w 178394"/>
                      <a:gd name="connsiteY9" fmla="*/ 0 h 497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8394" h="497518">
                        <a:moveTo>
                          <a:pt x="178389" y="0"/>
                        </a:moveTo>
                        <a:cubicBezTo>
                          <a:pt x="178742" y="-353"/>
                          <a:pt x="161103" y="190147"/>
                          <a:pt x="152989" y="234950"/>
                        </a:cubicBezTo>
                        <a:cubicBezTo>
                          <a:pt x="144875" y="279753"/>
                          <a:pt x="142406" y="255411"/>
                          <a:pt x="129706" y="268817"/>
                        </a:cubicBezTo>
                        <a:cubicBezTo>
                          <a:pt x="117006" y="282223"/>
                          <a:pt x="92664" y="299862"/>
                          <a:pt x="76789" y="315384"/>
                        </a:cubicBezTo>
                        <a:cubicBezTo>
                          <a:pt x="60914" y="330906"/>
                          <a:pt x="47156" y="331611"/>
                          <a:pt x="34456" y="361950"/>
                        </a:cubicBezTo>
                        <a:cubicBezTo>
                          <a:pt x="21756" y="392289"/>
                          <a:pt x="2706" y="501297"/>
                          <a:pt x="589" y="497417"/>
                        </a:cubicBezTo>
                        <a:cubicBezTo>
                          <a:pt x="-1528" y="493537"/>
                          <a:pt x="1295" y="377120"/>
                          <a:pt x="21756" y="338667"/>
                        </a:cubicBezTo>
                        <a:cubicBezTo>
                          <a:pt x="42217" y="300214"/>
                          <a:pt x="101837" y="283633"/>
                          <a:pt x="123356" y="266700"/>
                        </a:cubicBezTo>
                        <a:cubicBezTo>
                          <a:pt x="144875" y="249767"/>
                          <a:pt x="143464" y="279048"/>
                          <a:pt x="150872" y="237067"/>
                        </a:cubicBezTo>
                        <a:cubicBezTo>
                          <a:pt x="158280" y="195087"/>
                          <a:pt x="178036" y="353"/>
                          <a:pt x="17838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6" name="フリーフォーム: 図形 385">
                    <a:extLst>
                      <a:ext uri="{FF2B5EF4-FFF2-40B4-BE49-F238E27FC236}">
                        <a16:creationId xmlns:a16="http://schemas.microsoft.com/office/drawing/2014/main" id="{7EBFEE5F-799B-4EC6-8628-1C7827A15E63}"/>
                      </a:ext>
                    </a:extLst>
                  </p:cNvPr>
                  <p:cNvSpPr/>
                  <p:nvPr/>
                </p:nvSpPr>
                <p:spPr>
                  <a:xfrm>
                    <a:off x="2857107" y="5646946"/>
                    <a:ext cx="113200" cy="131131"/>
                  </a:xfrm>
                  <a:custGeom>
                    <a:avLst/>
                    <a:gdLst>
                      <a:gd name="connsiteX0" fmla="*/ 393 w 113200"/>
                      <a:gd name="connsiteY0" fmla="*/ 321 h 131131"/>
                      <a:gd name="connsiteX1" fmla="*/ 110460 w 113200"/>
                      <a:gd name="connsiteY1" fmla="*/ 127321 h 131131"/>
                      <a:gd name="connsiteX2" fmla="*/ 74476 w 113200"/>
                      <a:gd name="connsiteY2" fmla="*/ 91337 h 131131"/>
                      <a:gd name="connsiteX3" fmla="*/ 393 w 113200"/>
                      <a:gd name="connsiteY3" fmla="*/ 321 h 131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200" h="131131">
                        <a:moveTo>
                          <a:pt x="393" y="321"/>
                        </a:moveTo>
                        <a:cubicBezTo>
                          <a:pt x="6390" y="6318"/>
                          <a:pt x="98113" y="112152"/>
                          <a:pt x="110460" y="127321"/>
                        </a:cubicBezTo>
                        <a:cubicBezTo>
                          <a:pt x="122807" y="142490"/>
                          <a:pt x="90351" y="108623"/>
                          <a:pt x="74476" y="91337"/>
                        </a:cubicBezTo>
                        <a:cubicBezTo>
                          <a:pt x="58601" y="74051"/>
                          <a:pt x="-5604" y="-5676"/>
                          <a:pt x="393" y="3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7" name="フリーフォーム: 図形 386">
                    <a:extLst>
                      <a:ext uri="{FF2B5EF4-FFF2-40B4-BE49-F238E27FC236}">
                        <a16:creationId xmlns:a16="http://schemas.microsoft.com/office/drawing/2014/main" id="{DA5D4171-9B49-4FD7-87CB-969D1F12A184}"/>
                      </a:ext>
                    </a:extLst>
                  </p:cNvPr>
                  <p:cNvSpPr/>
                  <p:nvPr/>
                </p:nvSpPr>
                <p:spPr>
                  <a:xfrm>
                    <a:off x="2998122" y="5596181"/>
                    <a:ext cx="94875" cy="176259"/>
                  </a:xfrm>
                  <a:custGeom>
                    <a:avLst/>
                    <a:gdLst>
                      <a:gd name="connsiteX0" fmla="*/ 94328 w 94875"/>
                      <a:gd name="connsiteY0" fmla="*/ 286 h 176259"/>
                      <a:gd name="connsiteX1" fmla="*/ 45645 w 94875"/>
                      <a:gd name="connsiteY1" fmla="*/ 76486 h 176259"/>
                      <a:gd name="connsiteX2" fmla="*/ 5428 w 94875"/>
                      <a:gd name="connsiteY2" fmla="*/ 175969 h 176259"/>
                      <a:gd name="connsiteX3" fmla="*/ 11778 w 94875"/>
                      <a:gd name="connsiteY3" fmla="*/ 104002 h 176259"/>
                      <a:gd name="connsiteX4" fmla="*/ 94328 w 94875"/>
                      <a:gd name="connsiteY4" fmla="*/ 286 h 176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875" h="176259">
                        <a:moveTo>
                          <a:pt x="94328" y="286"/>
                        </a:moveTo>
                        <a:cubicBezTo>
                          <a:pt x="99972" y="-4300"/>
                          <a:pt x="60462" y="47206"/>
                          <a:pt x="45645" y="76486"/>
                        </a:cubicBezTo>
                        <a:cubicBezTo>
                          <a:pt x="30828" y="105767"/>
                          <a:pt x="11072" y="171383"/>
                          <a:pt x="5428" y="175969"/>
                        </a:cubicBezTo>
                        <a:cubicBezTo>
                          <a:pt x="-216" y="180555"/>
                          <a:pt x="-5508" y="129755"/>
                          <a:pt x="11778" y="104002"/>
                        </a:cubicBezTo>
                        <a:cubicBezTo>
                          <a:pt x="29064" y="78249"/>
                          <a:pt x="88684" y="4872"/>
                          <a:pt x="94328" y="2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8" name="フリーフォーム: 図形 387">
                    <a:extLst>
                      <a:ext uri="{FF2B5EF4-FFF2-40B4-BE49-F238E27FC236}">
                        <a16:creationId xmlns:a16="http://schemas.microsoft.com/office/drawing/2014/main" id="{28BBA9AF-0828-4E4A-8F6B-C3EC91E3ECBE}"/>
                      </a:ext>
                    </a:extLst>
                  </p:cNvPr>
                  <p:cNvSpPr/>
                  <p:nvPr/>
                </p:nvSpPr>
                <p:spPr>
                  <a:xfrm>
                    <a:off x="3090351" y="5472347"/>
                    <a:ext cx="67246" cy="312457"/>
                  </a:xfrm>
                  <a:custGeom>
                    <a:avLst/>
                    <a:gdLst>
                      <a:gd name="connsiteX0" fmla="*/ 67187 w 67246"/>
                      <a:gd name="connsiteY0" fmla="*/ 1353 h 312457"/>
                      <a:gd name="connsiteX1" fmla="*/ 37024 w 67246"/>
                      <a:gd name="connsiteY1" fmla="*/ 125178 h 312457"/>
                      <a:gd name="connsiteX2" fmla="*/ 3687 w 67246"/>
                      <a:gd name="connsiteY2" fmla="*/ 306153 h 312457"/>
                      <a:gd name="connsiteX3" fmla="*/ 3687 w 67246"/>
                      <a:gd name="connsiteY3" fmla="*/ 252178 h 312457"/>
                      <a:gd name="connsiteX4" fmla="*/ 29087 w 67246"/>
                      <a:gd name="connsiteY4" fmla="*/ 69616 h 312457"/>
                      <a:gd name="connsiteX5" fmla="*/ 67187 w 67246"/>
                      <a:gd name="connsiteY5" fmla="*/ 1353 h 312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246" h="312457">
                        <a:moveTo>
                          <a:pt x="67187" y="1353"/>
                        </a:moveTo>
                        <a:cubicBezTo>
                          <a:pt x="68510" y="10613"/>
                          <a:pt x="47607" y="74378"/>
                          <a:pt x="37024" y="125178"/>
                        </a:cubicBezTo>
                        <a:cubicBezTo>
                          <a:pt x="26441" y="175978"/>
                          <a:pt x="9243" y="284986"/>
                          <a:pt x="3687" y="306153"/>
                        </a:cubicBezTo>
                        <a:cubicBezTo>
                          <a:pt x="-1869" y="327320"/>
                          <a:pt x="-546" y="291601"/>
                          <a:pt x="3687" y="252178"/>
                        </a:cubicBezTo>
                        <a:cubicBezTo>
                          <a:pt x="7920" y="212755"/>
                          <a:pt x="20620" y="107187"/>
                          <a:pt x="29087" y="69616"/>
                        </a:cubicBezTo>
                        <a:cubicBezTo>
                          <a:pt x="37554" y="32045"/>
                          <a:pt x="65864" y="-7907"/>
                          <a:pt x="67187" y="13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9" name="フリーフォーム: 図形 388">
                    <a:extLst>
                      <a:ext uri="{FF2B5EF4-FFF2-40B4-BE49-F238E27FC236}">
                        <a16:creationId xmlns:a16="http://schemas.microsoft.com/office/drawing/2014/main" id="{14EE6A8E-1C17-4CF4-809B-3330855A2963}"/>
                      </a:ext>
                    </a:extLst>
                  </p:cNvPr>
                  <p:cNvSpPr/>
                  <p:nvPr/>
                </p:nvSpPr>
                <p:spPr>
                  <a:xfrm>
                    <a:off x="2613891" y="4676400"/>
                    <a:ext cx="605837" cy="198910"/>
                  </a:xfrm>
                  <a:custGeom>
                    <a:avLst/>
                    <a:gdLst>
                      <a:gd name="connsiteX0" fmla="*/ 4426 w 605837"/>
                      <a:gd name="connsiteY0" fmla="*/ 198283 h 198910"/>
                      <a:gd name="connsiteX1" fmla="*/ 101792 w 605837"/>
                      <a:gd name="connsiteY1" fmla="*/ 107267 h 198910"/>
                      <a:gd name="connsiteX2" fmla="*/ 226676 w 605837"/>
                      <a:gd name="connsiteY2" fmla="*/ 79750 h 198910"/>
                      <a:gd name="connsiteX3" fmla="*/ 603442 w 605837"/>
                      <a:gd name="connsiteY3" fmla="*/ 1433 h 198910"/>
                      <a:gd name="connsiteX4" fmla="*/ 381192 w 605837"/>
                      <a:gd name="connsiteY4" fmla="*/ 31067 h 198910"/>
                      <a:gd name="connsiteX5" fmla="*/ 249959 w 605837"/>
                      <a:gd name="connsiteY5" fmla="*/ 56467 h 198910"/>
                      <a:gd name="connsiteX6" fmla="*/ 4426 w 605837"/>
                      <a:gd name="connsiteY6" fmla="*/ 198283 h 198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5837" h="198910">
                        <a:moveTo>
                          <a:pt x="4426" y="198283"/>
                        </a:moveTo>
                        <a:cubicBezTo>
                          <a:pt x="-20268" y="206750"/>
                          <a:pt x="64750" y="127023"/>
                          <a:pt x="101792" y="107267"/>
                        </a:cubicBezTo>
                        <a:cubicBezTo>
                          <a:pt x="138834" y="87511"/>
                          <a:pt x="226676" y="79750"/>
                          <a:pt x="226676" y="79750"/>
                        </a:cubicBezTo>
                        <a:lnTo>
                          <a:pt x="603442" y="1433"/>
                        </a:lnTo>
                        <a:cubicBezTo>
                          <a:pt x="629195" y="-6681"/>
                          <a:pt x="440106" y="21895"/>
                          <a:pt x="381192" y="31067"/>
                        </a:cubicBezTo>
                        <a:cubicBezTo>
                          <a:pt x="322278" y="40239"/>
                          <a:pt x="308873" y="34242"/>
                          <a:pt x="249959" y="56467"/>
                        </a:cubicBezTo>
                        <a:cubicBezTo>
                          <a:pt x="191045" y="78692"/>
                          <a:pt x="29120" y="189816"/>
                          <a:pt x="4426" y="19828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0" name="フリーフォーム: 図形 389">
                    <a:extLst>
                      <a:ext uri="{FF2B5EF4-FFF2-40B4-BE49-F238E27FC236}">
                        <a16:creationId xmlns:a16="http://schemas.microsoft.com/office/drawing/2014/main" id="{90DF1406-2F42-4C51-B3EC-1B21A590D726}"/>
                      </a:ext>
                    </a:extLst>
                  </p:cNvPr>
                  <p:cNvSpPr/>
                  <p:nvPr/>
                </p:nvSpPr>
                <p:spPr>
                  <a:xfrm>
                    <a:off x="3261624" y="4692589"/>
                    <a:ext cx="75451" cy="264936"/>
                  </a:xfrm>
                  <a:custGeom>
                    <a:avLst/>
                    <a:gdLst>
                      <a:gd name="connsiteX0" fmla="*/ 159 w 75451"/>
                      <a:gd name="connsiteY0" fmla="*/ 61 h 264936"/>
                      <a:gd name="connsiteX1" fmla="*/ 53076 w 75451"/>
                      <a:gd name="connsiteY1" fmla="*/ 152461 h 264936"/>
                      <a:gd name="connsiteX2" fmla="*/ 65776 w 75451"/>
                      <a:gd name="connsiteY2" fmla="*/ 213844 h 264936"/>
                      <a:gd name="connsiteX3" fmla="*/ 65776 w 75451"/>
                      <a:gd name="connsiteY3" fmla="*/ 262528 h 264936"/>
                      <a:gd name="connsiteX4" fmla="*/ 72126 w 75451"/>
                      <a:gd name="connsiteY4" fmla="*/ 135528 h 264936"/>
                      <a:gd name="connsiteX5" fmla="*/ 159 w 75451"/>
                      <a:gd name="connsiteY5" fmla="*/ 61 h 264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5451" h="264936">
                        <a:moveTo>
                          <a:pt x="159" y="61"/>
                        </a:moveTo>
                        <a:cubicBezTo>
                          <a:pt x="-3016" y="2883"/>
                          <a:pt x="42140" y="116831"/>
                          <a:pt x="53076" y="152461"/>
                        </a:cubicBezTo>
                        <a:cubicBezTo>
                          <a:pt x="64012" y="188091"/>
                          <a:pt x="63659" y="195499"/>
                          <a:pt x="65776" y="213844"/>
                        </a:cubicBezTo>
                        <a:cubicBezTo>
                          <a:pt x="67893" y="232189"/>
                          <a:pt x="64718" y="275581"/>
                          <a:pt x="65776" y="262528"/>
                        </a:cubicBezTo>
                        <a:cubicBezTo>
                          <a:pt x="66834" y="249475"/>
                          <a:pt x="82004" y="178567"/>
                          <a:pt x="72126" y="135528"/>
                        </a:cubicBezTo>
                        <a:cubicBezTo>
                          <a:pt x="62248" y="92489"/>
                          <a:pt x="3334" y="-2761"/>
                          <a:pt x="159" y="6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1" name="フリーフォーム: 図形 390">
                    <a:extLst>
                      <a:ext uri="{FF2B5EF4-FFF2-40B4-BE49-F238E27FC236}">
                        <a16:creationId xmlns:a16="http://schemas.microsoft.com/office/drawing/2014/main" id="{C57D8F27-F0C5-41D3-B335-F90857AD42FA}"/>
                      </a:ext>
                    </a:extLst>
                  </p:cNvPr>
                  <p:cNvSpPr/>
                  <p:nvPr/>
                </p:nvSpPr>
                <p:spPr>
                  <a:xfrm>
                    <a:off x="2681817" y="4770031"/>
                    <a:ext cx="262467" cy="98412"/>
                  </a:xfrm>
                  <a:custGeom>
                    <a:avLst/>
                    <a:gdLst>
                      <a:gd name="connsiteX0" fmla="*/ 0 w 262467"/>
                      <a:gd name="connsiteY0" fmla="*/ 98302 h 98412"/>
                      <a:gd name="connsiteX1" fmla="*/ 154516 w 262467"/>
                      <a:gd name="connsiteY1" fmla="*/ 32686 h 98412"/>
                      <a:gd name="connsiteX2" fmla="*/ 262466 w 262467"/>
                      <a:gd name="connsiteY2" fmla="*/ 936 h 98412"/>
                      <a:gd name="connsiteX3" fmla="*/ 156633 w 262467"/>
                      <a:gd name="connsiteY3" fmla="*/ 15752 h 98412"/>
                      <a:gd name="connsiteX4" fmla="*/ 0 w 262467"/>
                      <a:gd name="connsiteY4" fmla="*/ 98302 h 98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67" h="98412">
                        <a:moveTo>
                          <a:pt x="0" y="98302"/>
                        </a:moveTo>
                        <a:cubicBezTo>
                          <a:pt x="-353" y="101124"/>
                          <a:pt x="110772" y="48914"/>
                          <a:pt x="154516" y="32686"/>
                        </a:cubicBezTo>
                        <a:cubicBezTo>
                          <a:pt x="198260" y="16458"/>
                          <a:pt x="262113" y="3758"/>
                          <a:pt x="262466" y="936"/>
                        </a:cubicBezTo>
                        <a:cubicBezTo>
                          <a:pt x="262819" y="-1886"/>
                          <a:pt x="196850" y="1288"/>
                          <a:pt x="156633" y="15752"/>
                        </a:cubicBezTo>
                        <a:cubicBezTo>
                          <a:pt x="116416" y="30216"/>
                          <a:pt x="353" y="95480"/>
                          <a:pt x="0" y="9830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2" name="フリーフォーム: 図形 391">
                    <a:extLst>
                      <a:ext uri="{FF2B5EF4-FFF2-40B4-BE49-F238E27FC236}">
                        <a16:creationId xmlns:a16="http://schemas.microsoft.com/office/drawing/2014/main" id="{F8BC3F2A-D38D-410E-8C3B-2DF5ECC33B74}"/>
                      </a:ext>
                    </a:extLst>
                  </p:cNvPr>
                  <p:cNvSpPr/>
                  <p:nvPr/>
                </p:nvSpPr>
                <p:spPr>
                  <a:xfrm>
                    <a:off x="2940042" y="4820610"/>
                    <a:ext cx="300750" cy="83660"/>
                  </a:xfrm>
                  <a:custGeom>
                    <a:avLst/>
                    <a:gdLst>
                      <a:gd name="connsiteX0" fmla="*/ 8 w 300750"/>
                      <a:gd name="connsiteY0" fmla="*/ 45607 h 83660"/>
                      <a:gd name="connsiteX1" fmla="*/ 207441 w 300750"/>
                      <a:gd name="connsiteY1" fmla="*/ 62540 h 83660"/>
                      <a:gd name="connsiteX2" fmla="*/ 247658 w 300750"/>
                      <a:gd name="connsiteY2" fmla="*/ 32907 h 83660"/>
                      <a:gd name="connsiteX3" fmla="*/ 273058 w 300750"/>
                      <a:gd name="connsiteY3" fmla="*/ 15973 h 83660"/>
                      <a:gd name="connsiteX4" fmla="*/ 285758 w 300750"/>
                      <a:gd name="connsiteY4" fmla="*/ 56190 h 83660"/>
                      <a:gd name="connsiteX5" fmla="*/ 300575 w 300750"/>
                      <a:gd name="connsiteY5" fmla="*/ 81590 h 83660"/>
                      <a:gd name="connsiteX6" fmla="*/ 275175 w 300750"/>
                      <a:gd name="connsiteY6" fmla="*/ 1157 h 83660"/>
                      <a:gd name="connsiteX7" fmla="*/ 232841 w 300750"/>
                      <a:gd name="connsiteY7" fmla="*/ 35023 h 83660"/>
                      <a:gd name="connsiteX8" fmla="*/ 215908 w 300750"/>
                      <a:gd name="connsiteY8" fmla="*/ 49840 h 83660"/>
                      <a:gd name="connsiteX9" fmla="*/ 8 w 300750"/>
                      <a:gd name="connsiteY9" fmla="*/ 45607 h 83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0750" h="83660">
                        <a:moveTo>
                          <a:pt x="8" y="45607"/>
                        </a:moveTo>
                        <a:cubicBezTo>
                          <a:pt x="-1403" y="47724"/>
                          <a:pt x="166166" y="64657"/>
                          <a:pt x="207441" y="62540"/>
                        </a:cubicBezTo>
                        <a:cubicBezTo>
                          <a:pt x="248716" y="60423"/>
                          <a:pt x="236722" y="40668"/>
                          <a:pt x="247658" y="32907"/>
                        </a:cubicBezTo>
                        <a:cubicBezTo>
                          <a:pt x="258594" y="25146"/>
                          <a:pt x="266708" y="12092"/>
                          <a:pt x="273058" y="15973"/>
                        </a:cubicBezTo>
                        <a:cubicBezTo>
                          <a:pt x="279408" y="19853"/>
                          <a:pt x="281172" y="45254"/>
                          <a:pt x="285758" y="56190"/>
                        </a:cubicBezTo>
                        <a:cubicBezTo>
                          <a:pt x="290344" y="67126"/>
                          <a:pt x="302339" y="90762"/>
                          <a:pt x="300575" y="81590"/>
                        </a:cubicBezTo>
                        <a:cubicBezTo>
                          <a:pt x="298811" y="72418"/>
                          <a:pt x="286464" y="8918"/>
                          <a:pt x="275175" y="1157"/>
                        </a:cubicBezTo>
                        <a:cubicBezTo>
                          <a:pt x="263886" y="-6604"/>
                          <a:pt x="242719" y="26909"/>
                          <a:pt x="232841" y="35023"/>
                        </a:cubicBezTo>
                        <a:cubicBezTo>
                          <a:pt x="222963" y="43137"/>
                          <a:pt x="253655" y="47723"/>
                          <a:pt x="215908" y="49840"/>
                        </a:cubicBezTo>
                        <a:cubicBezTo>
                          <a:pt x="178161" y="51957"/>
                          <a:pt x="1419" y="43490"/>
                          <a:pt x="8" y="456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3" name="フリーフォーム: 図形 392">
                    <a:extLst>
                      <a:ext uri="{FF2B5EF4-FFF2-40B4-BE49-F238E27FC236}">
                        <a16:creationId xmlns:a16="http://schemas.microsoft.com/office/drawing/2014/main" id="{99DAF6F8-5B1C-4F37-AF95-29542BD58346}"/>
                      </a:ext>
                    </a:extLst>
                  </p:cNvPr>
                  <p:cNvSpPr/>
                  <p:nvPr/>
                </p:nvSpPr>
                <p:spPr>
                  <a:xfrm>
                    <a:off x="3048000" y="4747642"/>
                    <a:ext cx="215135" cy="67800"/>
                  </a:xfrm>
                  <a:custGeom>
                    <a:avLst/>
                    <a:gdLst>
                      <a:gd name="connsiteX0" fmla="*/ 0 w 215135"/>
                      <a:gd name="connsiteY0" fmla="*/ 55075 h 67800"/>
                      <a:gd name="connsiteX1" fmla="*/ 188383 w 215135"/>
                      <a:gd name="connsiteY1" fmla="*/ 8508 h 67800"/>
                      <a:gd name="connsiteX2" fmla="*/ 213783 w 215135"/>
                      <a:gd name="connsiteY2" fmla="*/ 67775 h 67800"/>
                      <a:gd name="connsiteX3" fmla="*/ 190500 w 215135"/>
                      <a:gd name="connsiteY3" fmla="*/ 41 h 67800"/>
                      <a:gd name="connsiteX4" fmla="*/ 0 w 215135"/>
                      <a:gd name="connsiteY4" fmla="*/ 55075 h 67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135" h="67800">
                        <a:moveTo>
                          <a:pt x="0" y="55075"/>
                        </a:moveTo>
                        <a:cubicBezTo>
                          <a:pt x="-353" y="56486"/>
                          <a:pt x="152753" y="6391"/>
                          <a:pt x="188383" y="8508"/>
                        </a:cubicBezTo>
                        <a:cubicBezTo>
                          <a:pt x="224013" y="10625"/>
                          <a:pt x="213430" y="69186"/>
                          <a:pt x="213783" y="67775"/>
                        </a:cubicBezTo>
                        <a:cubicBezTo>
                          <a:pt x="214136" y="66364"/>
                          <a:pt x="222955" y="1805"/>
                          <a:pt x="190500" y="41"/>
                        </a:cubicBezTo>
                        <a:cubicBezTo>
                          <a:pt x="158045" y="-1723"/>
                          <a:pt x="353" y="53664"/>
                          <a:pt x="0" y="5507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4" name="フリーフォーム: 図形 393">
                    <a:extLst>
                      <a:ext uri="{FF2B5EF4-FFF2-40B4-BE49-F238E27FC236}">
                        <a16:creationId xmlns:a16="http://schemas.microsoft.com/office/drawing/2014/main" id="{3F9420B5-39D4-4448-ACC2-7420203D0B1B}"/>
                      </a:ext>
                    </a:extLst>
                  </p:cNvPr>
                  <p:cNvSpPr/>
                  <p:nvPr/>
                </p:nvSpPr>
                <p:spPr>
                  <a:xfrm>
                    <a:off x="3012964" y="4498962"/>
                    <a:ext cx="186077" cy="204812"/>
                  </a:xfrm>
                  <a:custGeom>
                    <a:avLst/>
                    <a:gdLst>
                      <a:gd name="connsiteX0" fmla="*/ 185849 w 186077"/>
                      <a:gd name="connsiteY0" fmla="*/ 13 h 204812"/>
                      <a:gd name="connsiteX1" fmla="*/ 122349 w 186077"/>
                      <a:gd name="connsiteY1" fmla="*/ 95263 h 204812"/>
                      <a:gd name="connsiteX2" fmla="*/ 111 w 186077"/>
                      <a:gd name="connsiteY2" fmla="*/ 204801 h 204812"/>
                      <a:gd name="connsiteX3" fmla="*/ 101711 w 186077"/>
                      <a:gd name="connsiteY3" fmla="*/ 101613 h 204812"/>
                      <a:gd name="connsiteX4" fmla="*/ 185849 w 186077"/>
                      <a:gd name="connsiteY4" fmla="*/ 13 h 204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077" h="204812">
                        <a:moveTo>
                          <a:pt x="185849" y="13"/>
                        </a:moveTo>
                        <a:cubicBezTo>
                          <a:pt x="189288" y="-1045"/>
                          <a:pt x="153305" y="61132"/>
                          <a:pt x="122349" y="95263"/>
                        </a:cubicBezTo>
                        <a:cubicBezTo>
                          <a:pt x="91393" y="129394"/>
                          <a:pt x="3550" y="203743"/>
                          <a:pt x="111" y="204801"/>
                        </a:cubicBezTo>
                        <a:cubicBezTo>
                          <a:pt x="-3328" y="205859"/>
                          <a:pt x="73930" y="132304"/>
                          <a:pt x="101711" y="101613"/>
                        </a:cubicBezTo>
                        <a:cubicBezTo>
                          <a:pt x="129492" y="70922"/>
                          <a:pt x="182410" y="1071"/>
                          <a:pt x="185849" y="1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5" name="フリーフォーム: 図形 394">
                    <a:extLst>
                      <a:ext uri="{FF2B5EF4-FFF2-40B4-BE49-F238E27FC236}">
                        <a16:creationId xmlns:a16="http://schemas.microsoft.com/office/drawing/2014/main" id="{9DBB083B-4F7F-4B3B-9408-E59F840CA426}"/>
                      </a:ext>
                    </a:extLst>
                  </p:cNvPr>
                  <p:cNvSpPr/>
                  <p:nvPr/>
                </p:nvSpPr>
                <p:spPr>
                  <a:xfrm>
                    <a:off x="3131845" y="4562210"/>
                    <a:ext cx="142215" cy="144900"/>
                  </a:xfrm>
                  <a:custGeom>
                    <a:avLst/>
                    <a:gdLst>
                      <a:gd name="connsiteX0" fmla="*/ 293 w 142215"/>
                      <a:gd name="connsiteY0" fmla="*/ 35190 h 144900"/>
                      <a:gd name="connsiteX1" fmla="*/ 90780 w 142215"/>
                      <a:gd name="connsiteY1" fmla="*/ 1853 h 144900"/>
                      <a:gd name="connsiteX2" fmla="*/ 127293 w 142215"/>
                      <a:gd name="connsiteY2" fmla="*/ 9790 h 144900"/>
                      <a:gd name="connsiteX3" fmla="*/ 139993 w 142215"/>
                      <a:gd name="connsiteY3" fmla="*/ 55828 h 144900"/>
                      <a:gd name="connsiteX4" fmla="*/ 139993 w 142215"/>
                      <a:gd name="connsiteY4" fmla="*/ 78053 h 144900"/>
                      <a:gd name="connsiteX5" fmla="*/ 117768 w 142215"/>
                      <a:gd name="connsiteY5" fmla="*/ 144728 h 144900"/>
                      <a:gd name="connsiteX6" fmla="*/ 135230 w 142215"/>
                      <a:gd name="connsiteY6" fmla="*/ 95515 h 144900"/>
                      <a:gd name="connsiteX7" fmla="*/ 132055 w 142215"/>
                      <a:gd name="connsiteY7" fmla="*/ 39953 h 144900"/>
                      <a:gd name="connsiteX8" fmla="*/ 124118 w 142215"/>
                      <a:gd name="connsiteY8" fmla="*/ 24078 h 144900"/>
                      <a:gd name="connsiteX9" fmla="*/ 293 w 142215"/>
                      <a:gd name="connsiteY9" fmla="*/ 35190 h 144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215" h="144900">
                        <a:moveTo>
                          <a:pt x="293" y="35190"/>
                        </a:moveTo>
                        <a:cubicBezTo>
                          <a:pt x="-5263" y="31486"/>
                          <a:pt x="69613" y="6086"/>
                          <a:pt x="90780" y="1853"/>
                        </a:cubicBezTo>
                        <a:cubicBezTo>
                          <a:pt x="111947" y="-2380"/>
                          <a:pt x="119091" y="794"/>
                          <a:pt x="127293" y="9790"/>
                        </a:cubicBezTo>
                        <a:cubicBezTo>
                          <a:pt x="135495" y="18786"/>
                          <a:pt x="137876" y="44451"/>
                          <a:pt x="139993" y="55828"/>
                        </a:cubicBezTo>
                        <a:cubicBezTo>
                          <a:pt x="142110" y="67205"/>
                          <a:pt x="143697" y="63236"/>
                          <a:pt x="139993" y="78053"/>
                        </a:cubicBezTo>
                        <a:cubicBezTo>
                          <a:pt x="136289" y="92870"/>
                          <a:pt x="118562" y="141818"/>
                          <a:pt x="117768" y="144728"/>
                        </a:cubicBezTo>
                        <a:cubicBezTo>
                          <a:pt x="116974" y="147638"/>
                          <a:pt x="132849" y="112977"/>
                          <a:pt x="135230" y="95515"/>
                        </a:cubicBezTo>
                        <a:cubicBezTo>
                          <a:pt x="137611" y="78053"/>
                          <a:pt x="133907" y="51859"/>
                          <a:pt x="132055" y="39953"/>
                        </a:cubicBezTo>
                        <a:cubicBezTo>
                          <a:pt x="130203" y="28047"/>
                          <a:pt x="145020" y="24607"/>
                          <a:pt x="124118" y="24078"/>
                        </a:cubicBezTo>
                        <a:cubicBezTo>
                          <a:pt x="103216" y="23549"/>
                          <a:pt x="5849" y="38894"/>
                          <a:pt x="293" y="351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6" name="フリーフォーム: 図形 395">
                    <a:extLst>
                      <a:ext uri="{FF2B5EF4-FFF2-40B4-BE49-F238E27FC236}">
                        <a16:creationId xmlns:a16="http://schemas.microsoft.com/office/drawing/2014/main" id="{A365C56F-3BF4-4893-88CA-0018DBED7517}"/>
                      </a:ext>
                    </a:extLst>
                  </p:cNvPr>
                  <p:cNvSpPr/>
                  <p:nvPr/>
                </p:nvSpPr>
                <p:spPr>
                  <a:xfrm>
                    <a:off x="3159125" y="4503679"/>
                    <a:ext cx="125630" cy="115953"/>
                  </a:xfrm>
                  <a:custGeom>
                    <a:avLst/>
                    <a:gdLst>
                      <a:gd name="connsiteX0" fmla="*/ 0 w 125630"/>
                      <a:gd name="connsiteY0" fmla="*/ 60384 h 115953"/>
                      <a:gd name="connsiteX1" fmla="*/ 90488 w 125630"/>
                      <a:gd name="connsiteY1" fmla="*/ 47684 h 115953"/>
                      <a:gd name="connsiteX2" fmla="*/ 109538 w 125630"/>
                      <a:gd name="connsiteY2" fmla="*/ 115946 h 115953"/>
                      <a:gd name="connsiteX3" fmla="*/ 96838 w 125630"/>
                      <a:gd name="connsiteY3" fmla="*/ 42921 h 115953"/>
                      <a:gd name="connsiteX4" fmla="*/ 103188 w 125630"/>
                      <a:gd name="connsiteY4" fmla="*/ 27046 h 115953"/>
                      <a:gd name="connsiteX5" fmla="*/ 42863 w 125630"/>
                      <a:gd name="connsiteY5" fmla="*/ 59 h 115953"/>
                      <a:gd name="connsiteX6" fmla="*/ 123825 w 125630"/>
                      <a:gd name="connsiteY6" fmla="*/ 34984 h 115953"/>
                      <a:gd name="connsiteX7" fmla="*/ 98425 w 125630"/>
                      <a:gd name="connsiteY7" fmla="*/ 77846 h 115953"/>
                      <a:gd name="connsiteX8" fmla="*/ 90488 w 125630"/>
                      <a:gd name="connsiteY8" fmla="*/ 54034 h 115953"/>
                      <a:gd name="connsiteX9" fmla="*/ 0 w 125630"/>
                      <a:gd name="connsiteY9" fmla="*/ 60384 h 115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5630" h="115953">
                        <a:moveTo>
                          <a:pt x="0" y="60384"/>
                        </a:moveTo>
                        <a:cubicBezTo>
                          <a:pt x="0" y="59326"/>
                          <a:pt x="72232" y="38424"/>
                          <a:pt x="90488" y="47684"/>
                        </a:cubicBezTo>
                        <a:cubicBezTo>
                          <a:pt x="108744" y="56944"/>
                          <a:pt x="108480" y="116740"/>
                          <a:pt x="109538" y="115946"/>
                        </a:cubicBezTo>
                        <a:cubicBezTo>
                          <a:pt x="110596" y="115152"/>
                          <a:pt x="97896" y="57738"/>
                          <a:pt x="96838" y="42921"/>
                        </a:cubicBezTo>
                        <a:cubicBezTo>
                          <a:pt x="95780" y="28104"/>
                          <a:pt x="112184" y="34190"/>
                          <a:pt x="103188" y="27046"/>
                        </a:cubicBezTo>
                        <a:cubicBezTo>
                          <a:pt x="94192" y="19902"/>
                          <a:pt x="39424" y="-1264"/>
                          <a:pt x="42863" y="59"/>
                        </a:cubicBezTo>
                        <a:cubicBezTo>
                          <a:pt x="46302" y="1382"/>
                          <a:pt x="114565" y="22019"/>
                          <a:pt x="123825" y="34984"/>
                        </a:cubicBezTo>
                        <a:cubicBezTo>
                          <a:pt x="133085" y="47948"/>
                          <a:pt x="103981" y="74671"/>
                          <a:pt x="98425" y="77846"/>
                        </a:cubicBezTo>
                        <a:cubicBezTo>
                          <a:pt x="92869" y="81021"/>
                          <a:pt x="104775" y="57209"/>
                          <a:pt x="90488" y="54034"/>
                        </a:cubicBezTo>
                        <a:cubicBezTo>
                          <a:pt x="76201" y="50859"/>
                          <a:pt x="0" y="61442"/>
                          <a:pt x="0" y="6038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7" name="フリーフォーム: 図形 396">
                    <a:extLst>
                      <a:ext uri="{FF2B5EF4-FFF2-40B4-BE49-F238E27FC236}">
                        <a16:creationId xmlns:a16="http://schemas.microsoft.com/office/drawing/2014/main" id="{F84F20D3-D273-4DC9-9C3E-E2FA1F542F8A}"/>
                      </a:ext>
                    </a:extLst>
                  </p:cNvPr>
                  <p:cNvSpPr/>
                  <p:nvPr/>
                </p:nvSpPr>
                <p:spPr>
                  <a:xfrm>
                    <a:off x="2279719" y="6328827"/>
                    <a:ext cx="432838" cy="532605"/>
                  </a:xfrm>
                  <a:custGeom>
                    <a:avLst/>
                    <a:gdLst>
                      <a:gd name="connsiteX0" fmla="*/ 431731 w 432838"/>
                      <a:gd name="connsiteY0" fmla="*/ 2123 h 532605"/>
                      <a:gd name="connsiteX1" fmla="*/ 238056 w 432838"/>
                      <a:gd name="connsiteY1" fmla="*/ 138648 h 532605"/>
                      <a:gd name="connsiteX2" fmla="*/ 6281 w 432838"/>
                      <a:gd name="connsiteY2" fmla="*/ 522823 h 532605"/>
                      <a:gd name="connsiteX3" fmla="*/ 72956 w 432838"/>
                      <a:gd name="connsiteY3" fmla="*/ 402173 h 532605"/>
                      <a:gd name="connsiteX4" fmla="*/ 149156 w 432838"/>
                      <a:gd name="connsiteY4" fmla="*/ 227548 h 532605"/>
                      <a:gd name="connsiteX5" fmla="*/ 431731 w 432838"/>
                      <a:gd name="connsiteY5" fmla="*/ 2123 h 532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2838" h="532605">
                        <a:moveTo>
                          <a:pt x="431731" y="2123"/>
                        </a:moveTo>
                        <a:cubicBezTo>
                          <a:pt x="446548" y="-12694"/>
                          <a:pt x="308964" y="51865"/>
                          <a:pt x="238056" y="138648"/>
                        </a:cubicBezTo>
                        <a:cubicBezTo>
                          <a:pt x="167148" y="225431"/>
                          <a:pt x="33798" y="478902"/>
                          <a:pt x="6281" y="522823"/>
                        </a:cubicBezTo>
                        <a:cubicBezTo>
                          <a:pt x="-21236" y="566744"/>
                          <a:pt x="49143" y="451386"/>
                          <a:pt x="72956" y="402173"/>
                        </a:cubicBezTo>
                        <a:cubicBezTo>
                          <a:pt x="96768" y="352961"/>
                          <a:pt x="92006" y="293694"/>
                          <a:pt x="149156" y="227548"/>
                        </a:cubicBezTo>
                        <a:cubicBezTo>
                          <a:pt x="206306" y="161402"/>
                          <a:pt x="416914" y="16940"/>
                          <a:pt x="431731" y="21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8" name="フリーフォーム: 図形 397">
                    <a:extLst>
                      <a:ext uri="{FF2B5EF4-FFF2-40B4-BE49-F238E27FC236}">
                        <a16:creationId xmlns:a16="http://schemas.microsoft.com/office/drawing/2014/main" id="{3077C9DD-AA2A-4684-8C5C-6035474202A9}"/>
                      </a:ext>
                    </a:extLst>
                  </p:cNvPr>
                  <p:cNvSpPr/>
                  <p:nvPr/>
                </p:nvSpPr>
                <p:spPr>
                  <a:xfrm>
                    <a:off x="2627890" y="6435348"/>
                    <a:ext cx="110911" cy="399464"/>
                  </a:xfrm>
                  <a:custGeom>
                    <a:avLst/>
                    <a:gdLst>
                      <a:gd name="connsiteX0" fmla="*/ 26410 w 110911"/>
                      <a:gd name="connsiteY0" fmla="*/ 377 h 399464"/>
                      <a:gd name="connsiteX1" fmla="*/ 39110 w 110911"/>
                      <a:gd name="connsiteY1" fmla="*/ 165477 h 399464"/>
                      <a:gd name="connsiteX2" fmla="*/ 108960 w 110911"/>
                      <a:gd name="connsiteY2" fmla="*/ 397252 h 399464"/>
                      <a:gd name="connsiteX3" fmla="*/ 83560 w 110911"/>
                      <a:gd name="connsiteY3" fmla="*/ 273427 h 399464"/>
                      <a:gd name="connsiteX4" fmla="*/ 1010 w 110911"/>
                      <a:gd name="connsiteY4" fmla="*/ 124202 h 399464"/>
                      <a:gd name="connsiteX5" fmla="*/ 26410 w 110911"/>
                      <a:gd name="connsiteY5" fmla="*/ 377 h 399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911" h="399464">
                        <a:moveTo>
                          <a:pt x="26410" y="377"/>
                        </a:moveTo>
                        <a:cubicBezTo>
                          <a:pt x="32760" y="7256"/>
                          <a:pt x="25352" y="99331"/>
                          <a:pt x="39110" y="165477"/>
                        </a:cubicBezTo>
                        <a:cubicBezTo>
                          <a:pt x="52868" y="231623"/>
                          <a:pt x="101552" y="379260"/>
                          <a:pt x="108960" y="397252"/>
                        </a:cubicBezTo>
                        <a:cubicBezTo>
                          <a:pt x="116368" y="415244"/>
                          <a:pt x="101552" y="318935"/>
                          <a:pt x="83560" y="273427"/>
                        </a:cubicBezTo>
                        <a:cubicBezTo>
                          <a:pt x="65568" y="227919"/>
                          <a:pt x="7360" y="166006"/>
                          <a:pt x="1010" y="124202"/>
                        </a:cubicBezTo>
                        <a:cubicBezTo>
                          <a:pt x="-5340" y="82398"/>
                          <a:pt x="20060" y="-6502"/>
                          <a:pt x="26410" y="37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9" name="フリーフォーム: 図形 398">
                    <a:extLst>
                      <a:ext uri="{FF2B5EF4-FFF2-40B4-BE49-F238E27FC236}">
                        <a16:creationId xmlns:a16="http://schemas.microsoft.com/office/drawing/2014/main" id="{557D3ED2-2EA4-4C5C-A4C7-801D629FE65C}"/>
                      </a:ext>
                    </a:extLst>
                  </p:cNvPr>
                  <p:cNvSpPr/>
                  <p:nvPr/>
                </p:nvSpPr>
                <p:spPr>
                  <a:xfrm>
                    <a:off x="2252575" y="6841308"/>
                    <a:ext cx="143667" cy="240738"/>
                  </a:xfrm>
                  <a:custGeom>
                    <a:avLst/>
                    <a:gdLst>
                      <a:gd name="connsiteX0" fmla="*/ 88 w 143667"/>
                      <a:gd name="connsiteY0" fmla="*/ 2405 h 240738"/>
                      <a:gd name="connsiteX1" fmla="*/ 135025 w 143667"/>
                      <a:gd name="connsiteY1" fmla="*/ 232592 h 240738"/>
                      <a:gd name="connsiteX2" fmla="*/ 130263 w 143667"/>
                      <a:gd name="connsiteY2" fmla="*/ 186555 h 240738"/>
                      <a:gd name="connsiteX3" fmla="*/ 131850 w 143667"/>
                      <a:gd name="connsiteY3" fmla="*/ 162742 h 240738"/>
                      <a:gd name="connsiteX4" fmla="*/ 114388 w 143667"/>
                      <a:gd name="connsiteY4" fmla="*/ 115117 h 240738"/>
                      <a:gd name="connsiteX5" fmla="*/ 88 w 143667"/>
                      <a:gd name="connsiteY5" fmla="*/ 2405 h 240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667" h="240738">
                        <a:moveTo>
                          <a:pt x="88" y="2405"/>
                        </a:moveTo>
                        <a:cubicBezTo>
                          <a:pt x="3527" y="21984"/>
                          <a:pt x="113329" y="201900"/>
                          <a:pt x="135025" y="232592"/>
                        </a:cubicBezTo>
                        <a:cubicBezTo>
                          <a:pt x="156721" y="263284"/>
                          <a:pt x="130792" y="198197"/>
                          <a:pt x="130263" y="186555"/>
                        </a:cubicBezTo>
                        <a:cubicBezTo>
                          <a:pt x="129734" y="174913"/>
                          <a:pt x="134496" y="174648"/>
                          <a:pt x="131850" y="162742"/>
                        </a:cubicBezTo>
                        <a:cubicBezTo>
                          <a:pt x="129204" y="150836"/>
                          <a:pt x="134232" y="141840"/>
                          <a:pt x="114388" y="115117"/>
                        </a:cubicBezTo>
                        <a:cubicBezTo>
                          <a:pt x="94544" y="88394"/>
                          <a:pt x="-3351" y="-17174"/>
                          <a:pt x="88" y="240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0" name="フリーフォーム: 図形 399">
                    <a:extLst>
                      <a:ext uri="{FF2B5EF4-FFF2-40B4-BE49-F238E27FC236}">
                        <a16:creationId xmlns:a16="http://schemas.microsoft.com/office/drawing/2014/main" id="{44A972E5-79AE-4712-A8D8-0135C47920C8}"/>
                      </a:ext>
                    </a:extLst>
                  </p:cNvPr>
                  <p:cNvSpPr/>
                  <p:nvPr/>
                </p:nvSpPr>
                <p:spPr>
                  <a:xfrm>
                    <a:off x="3261681" y="5117229"/>
                    <a:ext cx="108916" cy="1071344"/>
                  </a:xfrm>
                  <a:custGeom>
                    <a:avLst/>
                    <a:gdLst>
                      <a:gd name="connsiteX0" fmla="*/ 108052 w 108916"/>
                      <a:gd name="connsiteY0" fmla="*/ 13571 h 1071344"/>
                      <a:gd name="connsiteX1" fmla="*/ 95352 w 108916"/>
                      <a:gd name="connsiteY1" fmla="*/ 616821 h 1071344"/>
                      <a:gd name="connsiteX2" fmla="*/ 4336 w 108916"/>
                      <a:gd name="connsiteY2" fmla="*/ 1048621 h 1071344"/>
                      <a:gd name="connsiteX3" fmla="*/ 19152 w 108916"/>
                      <a:gd name="connsiteY3" fmla="*/ 980888 h 1071344"/>
                      <a:gd name="connsiteX4" fmla="*/ 59369 w 108916"/>
                      <a:gd name="connsiteY4" fmla="*/ 722654 h 1071344"/>
                      <a:gd name="connsiteX5" fmla="*/ 95352 w 108916"/>
                      <a:gd name="connsiteY5" fmla="*/ 485588 h 1071344"/>
                      <a:gd name="connsiteX6" fmla="*/ 91119 w 108916"/>
                      <a:gd name="connsiteY6" fmla="*/ 216771 h 1071344"/>
                      <a:gd name="connsiteX7" fmla="*/ 108052 w 108916"/>
                      <a:gd name="connsiteY7" fmla="*/ 13571 h 1071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8916" h="1071344">
                        <a:moveTo>
                          <a:pt x="108052" y="13571"/>
                        </a:moveTo>
                        <a:cubicBezTo>
                          <a:pt x="108758" y="80246"/>
                          <a:pt x="112638" y="444313"/>
                          <a:pt x="95352" y="616821"/>
                        </a:cubicBezTo>
                        <a:cubicBezTo>
                          <a:pt x="78066" y="789329"/>
                          <a:pt x="17036" y="987943"/>
                          <a:pt x="4336" y="1048621"/>
                        </a:cubicBezTo>
                        <a:cubicBezTo>
                          <a:pt x="-8364" y="1109299"/>
                          <a:pt x="9980" y="1035216"/>
                          <a:pt x="19152" y="980888"/>
                        </a:cubicBezTo>
                        <a:cubicBezTo>
                          <a:pt x="28324" y="926560"/>
                          <a:pt x="46669" y="805204"/>
                          <a:pt x="59369" y="722654"/>
                        </a:cubicBezTo>
                        <a:cubicBezTo>
                          <a:pt x="72069" y="640104"/>
                          <a:pt x="90060" y="569902"/>
                          <a:pt x="95352" y="485588"/>
                        </a:cubicBezTo>
                        <a:cubicBezTo>
                          <a:pt x="100644" y="401274"/>
                          <a:pt x="91824" y="289796"/>
                          <a:pt x="91119" y="216771"/>
                        </a:cubicBezTo>
                        <a:cubicBezTo>
                          <a:pt x="90413" y="143746"/>
                          <a:pt x="107346" y="-53104"/>
                          <a:pt x="108052" y="1357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1" name="フリーフォーム: 図形 400">
                    <a:extLst>
                      <a:ext uri="{FF2B5EF4-FFF2-40B4-BE49-F238E27FC236}">
                        <a16:creationId xmlns:a16="http://schemas.microsoft.com/office/drawing/2014/main" id="{BF8ED222-E645-4B04-8524-591D13B1EADF}"/>
                      </a:ext>
                    </a:extLst>
                  </p:cNvPr>
                  <p:cNvSpPr/>
                  <p:nvPr/>
                </p:nvSpPr>
                <p:spPr>
                  <a:xfrm>
                    <a:off x="3064837" y="5266266"/>
                    <a:ext cx="194867" cy="1033994"/>
                  </a:xfrm>
                  <a:custGeom>
                    <a:avLst/>
                    <a:gdLst>
                      <a:gd name="connsiteX0" fmla="*/ 194830 w 194867"/>
                      <a:gd name="connsiteY0" fmla="*/ 1 h 1033994"/>
                      <a:gd name="connsiteX1" fmla="*/ 146146 w 194867"/>
                      <a:gd name="connsiteY1" fmla="*/ 133351 h 1033994"/>
                      <a:gd name="connsiteX2" fmla="*/ 133446 w 194867"/>
                      <a:gd name="connsiteY2" fmla="*/ 516467 h 1033994"/>
                      <a:gd name="connsiteX3" fmla="*/ 6446 w 194867"/>
                      <a:gd name="connsiteY3" fmla="*/ 1003301 h 1033994"/>
                      <a:gd name="connsiteX4" fmla="*/ 33963 w 194867"/>
                      <a:gd name="connsiteY4" fmla="*/ 924984 h 1033994"/>
                      <a:gd name="connsiteX5" fmla="*/ 165196 w 194867"/>
                      <a:gd name="connsiteY5" fmla="*/ 446617 h 1033994"/>
                      <a:gd name="connsiteX6" fmla="*/ 154613 w 194867"/>
                      <a:gd name="connsiteY6" fmla="*/ 135467 h 1033994"/>
                      <a:gd name="connsiteX7" fmla="*/ 194830 w 194867"/>
                      <a:gd name="connsiteY7" fmla="*/ 1 h 1033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4867" h="1033994">
                        <a:moveTo>
                          <a:pt x="194830" y="1"/>
                        </a:moveTo>
                        <a:cubicBezTo>
                          <a:pt x="193419" y="-352"/>
                          <a:pt x="156377" y="47273"/>
                          <a:pt x="146146" y="133351"/>
                        </a:cubicBezTo>
                        <a:cubicBezTo>
                          <a:pt x="135915" y="219429"/>
                          <a:pt x="156729" y="371475"/>
                          <a:pt x="133446" y="516467"/>
                        </a:cubicBezTo>
                        <a:cubicBezTo>
                          <a:pt x="110163" y="661459"/>
                          <a:pt x="23026" y="935215"/>
                          <a:pt x="6446" y="1003301"/>
                        </a:cubicBezTo>
                        <a:cubicBezTo>
                          <a:pt x="-10134" y="1071387"/>
                          <a:pt x="7505" y="1017765"/>
                          <a:pt x="33963" y="924984"/>
                        </a:cubicBezTo>
                        <a:cubicBezTo>
                          <a:pt x="60421" y="832203"/>
                          <a:pt x="145088" y="578203"/>
                          <a:pt x="165196" y="446617"/>
                        </a:cubicBezTo>
                        <a:cubicBezTo>
                          <a:pt x="185304" y="315031"/>
                          <a:pt x="151438" y="205317"/>
                          <a:pt x="154613" y="135467"/>
                        </a:cubicBezTo>
                        <a:cubicBezTo>
                          <a:pt x="157788" y="65617"/>
                          <a:pt x="196241" y="354"/>
                          <a:pt x="19483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2" name="フリーフォーム: 図形 401">
                    <a:extLst>
                      <a:ext uri="{FF2B5EF4-FFF2-40B4-BE49-F238E27FC236}">
                        <a16:creationId xmlns:a16="http://schemas.microsoft.com/office/drawing/2014/main" id="{80E945CB-2533-40EB-AE87-BFA547CF91C5}"/>
                      </a:ext>
                    </a:extLst>
                  </p:cNvPr>
                  <p:cNvSpPr/>
                  <p:nvPr/>
                </p:nvSpPr>
                <p:spPr>
                  <a:xfrm>
                    <a:off x="2861049" y="6290602"/>
                    <a:ext cx="231685" cy="656990"/>
                  </a:xfrm>
                  <a:custGeom>
                    <a:avLst/>
                    <a:gdLst>
                      <a:gd name="connsiteX0" fmla="*/ 231401 w 231685"/>
                      <a:gd name="connsiteY0" fmla="*/ 131 h 656990"/>
                      <a:gd name="connsiteX1" fmla="*/ 95934 w 231685"/>
                      <a:gd name="connsiteY1" fmla="*/ 419231 h 656990"/>
                      <a:gd name="connsiteX2" fmla="*/ 45134 w 231685"/>
                      <a:gd name="connsiteY2" fmla="*/ 563165 h 656990"/>
                      <a:gd name="connsiteX3" fmla="*/ 2801 w 231685"/>
                      <a:gd name="connsiteY3" fmla="*/ 649948 h 656990"/>
                      <a:gd name="connsiteX4" fmla="*/ 127684 w 231685"/>
                      <a:gd name="connsiteY4" fmla="*/ 376898 h 656990"/>
                      <a:gd name="connsiteX5" fmla="*/ 231401 w 231685"/>
                      <a:gd name="connsiteY5" fmla="*/ 131 h 656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685" h="656990">
                        <a:moveTo>
                          <a:pt x="231401" y="131"/>
                        </a:moveTo>
                        <a:cubicBezTo>
                          <a:pt x="226109" y="7187"/>
                          <a:pt x="126978" y="325392"/>
                          <a:pt x="95934" y="419231"/>
                        </a:cubicBezTo>
                        <a:cubicBezTo>
                          <a:pt x="64890" y="513070"/>
                          <a:pt x="60656" y="524712"/>
                          <a:pt x="45134" y="563165"/>
                        </a:cubicBezTo>
                        <a:cubicBezTo>
                          <a:pt x="29612" y="601618"/>
                          <a:pt x="-10957" y="680993"/>
                          <a:pt x="2801" y="649948"/>
                        </a:cubicBezTo>
                        <a:cubicBezTo>
                          <a:pt x="16559" y="618904"/>
                          <a:pt x="88526" y="481673"/>
                          <a:pt x="127684" y="376898"/>
                        </a:cubicBezTo>
                        <a:cubicBezTo>
                          <a:pt x="166842" y="272123"/>
                          <a:pt x="236693" y="-6925"/>
                          <a:pt x="231401" y="1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3" name="フリーフォーム: 図形 402">
                    <a:extLst>
                      <a:ext uri="{FF2B5EF4-FFF2-40B4-BE49-F238E27FC236}">
                        <a16:creationId xmlns:a16="http://schemas.microsoft.com/office/drawing/2014/main" id="{6E514382-CEAB-45A7-87A0-B4B7D2135523}"/>
                      </a:ext>
                    </a:extLst>
                  </p:cNvPr>
                  <p:cNvSpPr/>
                  <p:nvPr/>
                </p:nvSpPr>
                <p:spPr>
                  <a:xfrm>
                    <a:off x="2761974" y="6284116"/>
                    <a:ext cx="305192" cy="705664"/>
                  </a:xfrm>
                  <a:custGeom>
                    <a:avLst/>
                    <a:gdLst>
                      <a:gd name="connsiteX0" fmla="*/ 305076 w 305192"/>
                      <a:gd name="connsiteY0" fmla="*/ 267 h 705664"/>
                      <a:gd name="connsiteX1" fmla="*/ 127276 w 305192"/>
                      <a:gd name="connsiteY1" fmla="*/ 523084 h 705664"/>
                      <a:gd name="connsiteX2" fmla="*/ 276 w 305192"/>
                      <a:gd name="connsiteY2" fmla="*/ 700884 h 705664"/>
                      <a:gd name="connsiteX3" fmla="*/ 99759 w 305192"/>
                      <a:gd name="connsiteY3" fmla="*/ 597167 h 705664"/>
                      <a:gd name="connsiteX4" fmla="*/ 305076 w 305192"/>
                      <a:gd name="connsiteY4" fmla="*/ 267 h 705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192" h="705664">
                        <a:moveTo>
                          <a:pt x="305076" y="267"/>
                        </a:moveTo>
                        <a:cubicBezTo>
                          <a:pt x="309662" y="-12080"/>
                          <a:pt x="178076" y="406315"/>
                          <a:pt x="127276" y="523084"/>
                        </a:cubicBezTo>
                        <a:cubicBezTo>
                          <a:pt x="76476" y="639853"/>
                          <a:pt x="4862" y="688537"/>
                          <a:pt x="276" y="700884"/>
                        </a:cubicBezTo>
                        <a:cubicBezTo>
                          <a:pt x="-4310" y="713231"/>
                          <a:pt x="48959" y="708998"/>
                          <a:pt x="99759" y="597167"/>
                        </a:cubicBezTo>
                        <a:cubicBezTo>
                          <a:pt x="150559" y="485337"/>
                          <a:pt x="300490" y="12614"/>
                          <a:pt x="305076" y="26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4" name="フリーフォーム: 図形 403">
                    <a:extLst>
                      <a:ext uri="{FF2B5EF4-FFF2-40B4-BE49-F238E27FC236}">
                        <a16:creationId xmlns:a16="http://schemas.microsoft.com/office/drawing/2014/main" id="{34F8E813-8B1F-454E-9263-682DD8B618C9}"/>
                      </a:ext>
                    </a:extLst>
                  </p:cNvPr>
                  <p:cNvSpPr/>
                  <p:nvPr/>
                </p:nvSpPr>
                <p:spPr>
                  <a:xfrm>
                    <a:off x="2340852" y="6999808"/>
                    <a:ext cx="436774" cy="84704"/>
                  </a:xfrm>
                  <a:custGeom>
                    <a:avLst/>
                    <a:gdLst>
                      <a:gd name="connsiteX0" fmla="*/ 181 w 436774"/>
                      <a:gd name="connsiteY0" fmla="*/ 84675 h 84704"/>
                      <a:gd name="connsiteX1" fmla="*/ 266881 w 436774"/>
                      <a:gd name="connsiteY1" fmla="*/ 59275 h 84704"/>
                      <a:gd name="connsiteX2" fmla="*/ 436215 w 436774"/>
                      <a:gd name="connsiteY2" fmla="*/ 9 h 84704"/>
                      <a:gd name="connsiteX3" fmla="*/ 309215 w 436774"/>
                      <a:gd name="connsiteY3" fmla="*/ 55042 h 84704"/>
                      <a:gd name="connsiteX4" fmla="*/ 181 w 436774"/>
                      <a:gd name="connsiteY4" fmla="*/ 84675 h 84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6774" h="84704">
                        <a:moveTo>
                          <a:pt x="181" y="84675"/>
                        </a:moveTo>
                        <a:cubicBezTo>
                          <a:pt x="-6875" y="85380"/>
                          <a:pt x="194209" y="73386"/>
                          <a:pt x="266881" y="59275"/>
                        </a:cubicBezTo>
                        <a:cubicBezTo>
                          <a:pt x="339553" y="45164"/>
                          <a:pt x="429159" y="714"/>
                          <a:pt x="436215" y="9"/>
                        </a:cubicBezTo>
                        <a:cubicBezTo>
                          <a:pt x="443271" y="-696"/>
                          <a:pt x="382593" y="38109"/>
                          <a:pt x="309215" y="55042"/>
                        </a:cubicBezTo>
                        <a:cubicBezTo>
                          <a:pt x="235837" y="71975"/>
                          <a:pt x="7237" y="83970"/>
                          <a:pt x="181" y="8467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5" name="フリーフォーム: 図形 404">
                    <a:extLst>
                      <a:ext uri="{FF2B5EF4-FFF2-40B4-BE49-F238E27FC236}">
                        <a16:creationId xmlns:a16="http://schemas.microsoft.com/office/drawing/2014/main" id="{05C3205A-49A0-4210-B85C-36E9A55AE2CB}"/>
                      </a:ext>
                    </a:extLst>
                  </p:cNvPr>
                  <p:cNvSpPr/>
                  <p:nvPr/>
                </p:nvSpPr>
                <p:spPr>
                  <a:xfrm>
                    <a:off x="3039718" y="6179931"/>
                    <a:ext cx="231067" cy="635685"/>
                  </a:xfrm>
                  <a:custGeom>
                    <a:avLst/>
                    <a:gdLst>
                      <a:gd name="connsiteX0" fmla="*/ 230532 w 231067"/>
                      <a:gd name="connsiteY0" fmla="*/ 2852 h 635685"/>
                      <a:gd name="connsiteX1" fmla="*/ 25215 w 231067"/>
                      <a:gd name="connsiteY1" fmla="*/ 559536 h 635685"/>
                      <a:gd name="connsiteX2" fmla="*/ 4049 w 231067"/>
                      <a:gd name="connsiteY2" fmla="*/ 627269 h 635685"/>
                      <a:gd name="connsiteX3" fmla="*/ 31565 w 231067"/>
                      <a:gd name="connsiteY3" fmla="*/ 527786 h 635685"/>
                      <a:gd name="connsiteX4" fmla="*/ 82365 w 231067"/>
                      <a:gd name="connsiteY4" fmla="*/ 349986 h 635685"/>
                      <a:gd name="connsiteX5" fmla="*/ 230532 w 231067"/>
                      <a:gd name="connsiteY5" fmla="*/ 2852 h 635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067" h="635685">
                        <a:moveTo>
                          <a:pt x="230532" y="2852"/>
                        </a:moveTo>
                        <a:cubicBezTo>
                          <a:pt x="221007" y="37777"/>
                          <a:pt x="62962" y="455467"/>
                          <a:pt x="25215" y="559536"/>
                        </a:cubicBezTo>
                        <a:cubicBezTo>
                          <a:pt x="-12532" y="663605"/>
                          <a:pt x="2991" y="632560"/>
                          <a:pt x="4049" y="627269"/>
                        </a:cubicBezTo>
                        <a:cubicBezTo>
                          <a:pt x="5107" y="621978"/>
                          <a:pt x="18512" y="574000"/>
                          <a:pt x="31565" y="527786"/>
                        </a:cubicBezTo>
                        <a:cubicBezTo>
                          <a:pt x="44618" y="481572"/>
                          <a:pt x="44970" y="436417"/>
                          <a:pt x="82365" y="349986"/>
                        </a:cubicBezTo>
                        <a:cubicBezTo>
                          <a:pt x="119759" y="263555"/>
                          <a:pt x="240057" y="-32073"/>
                          <a:pt x="230532" y="28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6" name="フリーフォーム: 図形 405">
                    <a:extLst>
                      <a:ext uri="{FF2B5EF4-FFF2-40B4-BE49-F238E27FC236}">
                        <a16:creationId xmlns:a16="http://schemas.microsoft.com/office/drawing/2014/main" id="{CB44CE56-9002-472E-9F9B-E0C3802939B1}"/>
                      </a:ext>
                    </a:extLst>
                  </p:cNvPr>
                  <p:cNvSpPr/>
                  <p:nvPr/>
                </p:nvSpPr>
                <p:spPr>
                  <a:xfrm>
                    <a:off x="2408674" y="6881234"/>
                    <a:ext cx="595193" cy="360245"/>
                  </a:xfrm>
                  <a:custGeom>
                    <a:avLst/>
                    <a:gdLst>
                      <a:gd name="connsiteX0" fmla="*/ 594876 w 595193"/>
                      <a:gd name="connsiteY0" fmla="*/ 49 h 360245"/>
                      <a:gd name="connsiteX1" fmla="*/ 448826 w 595193"/>
                      <a:gd name="connsiteY1" fmla="*/ 190549 h 360245"/>
                      <a:gd name="connsiteX2" fmla="*/ 351459 w 595193"/>
                      <a:gd name="connsiteY2" fmla="*/ 258283 h 360245"/>
                      <a:gd name="connsiteX3" fmla="*/ 108043 w 595193"/>
                      <a:gd name="connsiteY3" fmla="*/ 347183 h 360245"/>
                      <a:gd name="connsiteX4" fmla="*/ 2209 w 595193"/>
                      <a:gd name="connsiteY4" fmla="*/ 355649 h 360245"/>
                      <a:gd name="connsiteX5" fmla="*/ 196943 w 595193"/>
                      <a:gd name="connsiteY5" fmla="*/ 306966 h 360245"/>
                      <a:gd name="connsiteX6" fmla="*/ 406493 w 595193"/>
                      <a:gd name="connsiteY6" fmla="*/ 209599 h 360245"/>
                      <a:gd name="connsiteX7" fmla="*/ 594876 w 595193"/>
                      <a:gd name="connsiteY7" fmla="*/ 49 h 360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5193" h="360245">
                        <a:moveTo>
                          <a:pt x="594876" y="49"/>
                        </a:moveTo>
                        <a:cubicBezTo>
                          <a:pt x="601932" y="-3126"/>
                          <a:pt x="489395" y="147510"/>
                          <a:pt x="448826" y="190549"/>
                        </a:cubicBezTo>
                        <a:cubicBezTo>
                          <a:pt x="408257" y="233588"/>
                          <a:pt x="408256" y="232177"/>
                          <a:pt x="351459" y="258283"/>
                        </a:cubicBezTo>
                        <a:cubicBezTo>
                          <a:pt x="294662" y="284389"/>
                          <a:pt x="166251" y="330955"/>
                          <a:pt x="108043" y="347183"/>
                        </a:cubicBezTo>
                        <a:cubicBezTo>
                          <a:pt x="49835" y="363411"/>
                          <a:pt x="-12608" y="362352"/>
                          <a:pt x="2209" y="355649"/>
                        </a:cubicBezTo>
                        <a:cubicBezTo>
                          <a:pt x="17026" y="348946"/>
                          <a:pt x="129562" y="331308"/>
                          <a:pt x="196943" y="306966"/>
                        </a:cubicBezTo>
                        <a:cubicBezTo>
                          <a:pt x="264324" y="282624"/>
                          <a:pt x="340876" y="263574"/>
                          <a:pt x="406493" y="209599"/>
                        </a:cubicBezTo>
                        <a:cubicBezTo>
                          <a:pt x="472110" y="155624"/>
                          <a:pt x="587820" y="3224"/>
                          <a:pt x="594876" y="4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7" name="フリーフォーム: 図形 406">
                    <a:extLst>
                      <a:ext uri="{FF2B5EF4-FFF2-40B4-BE49-F238E27FC236}">
                        <a16:creationId xmlns:a16="http://schemas.microsoft.com/office/drawing/2014/main" id="{B5AB8615-9969-4584-8B13-718D1BC4523F}"/>
                      </a:ext>
                    </a:extLst>
                  </p:cNvPr>
                  <p:cNvSpPr/>
                  <p:nvPr/>
                </p:nvSpPr>
                <p:spPr>
                  <a:xfrm>
                    <a:off x="2307163" y="7069508"/>
                    <a:ext cx="121721" cy="157624"/>
                  </a:xfrm>
                  <a:custGeom>
                    <a:avLst/>
                    <a:gdLst>
                      <a:gd name="connsiteX0" fmla="*/ 4 w 121721"/>
                      <a:gd name="connsiteY0" fmla="*/ 159 h 157624"/>
                      <a:gd name="connsiteX1" fmla="*/ 105837 w 121721"/>
                      <a:gd name="connsiteY1" fmla="*/ 122925 h 157624"/>
                      <a:gd name="connsiteX2" fmla="*/ 118537 w 121721"/>
                      <a:gd name="connsiteY2" fmla="*/ 156792 h 157624"/>
                      <a:gd name="connsiteX3" fmla="*/ 110070 w 121721"/>
                      <a:gd name="connsiteY3" fmla="*/ 97525 h 157624"/>
                      <a:gd name="connsiteX4" fmla="*/ 4 w 121721"/>
                      <a:gd name="connsiteY4" fmla="*/ 159 h 15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721" h="157624">
                        <a:moveTo>
                          <a:pt x="4" y="159"/>
                        </a:moveTo>
                        <a:cubicBezTo>
                          <a:pt x="-702" y="4392"/>
                          <a:pt x="86082" y="96820"/>
                          <a:pt x="105837" y="122925"/>
                        </a:cubicBezTo>
                        <a:cubicBezTo>
                          <a:pt x="125593" y="149031"/>
                          <a:pt x="117832" y="161025"/>
                          <a:pt x="118537" y="156792"/>
                        </a:cubicBezTo>
                        <a:cubicBezTo>
                          <a:pt x="119243" y="152559"/>
                          <a:pt x="129120" y="117986"/>
                          <a:pt x="110070" y="97525"/>
                        </a:cubicBezTo>
                        <a:cubicBezTo>
                          <a:pt x="91020" y="77064"/>
                          <a:pt x="710" y="-4074"/>
                          <a:pt x="4" y="15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8" name="フリーフォーム: 図形 407">
                    <a:extLst>
                      <a:ext uri="{FF2B5EF4-FFF2-40B4-BE49-F238E27FC236}">
                        <a16:creationId xmlns:a16="http://schemas.microsoft.com/office/drawing/2014/main" id="{94A17B28-FEB8-4DED-80FB-F170D344D1E0}"/>
                      </a:ext>
                    </a:extLst>
                  </p:cNvPr>
                  <p:cNvSpPr/>
                  <p:nvPr/>
                </p:nvSpPr>
                <p:spPr>
                  <a:xfrm>
                    <a:off x="6070011" y="5394136"/>
                    <a:ext cx="532960" cy="1657106"/>
                  </a:xfrm>
                  <a:custGeom>
                    <a:avLst/>
                    <a:gdLst>
                      <a:gd name="connsiteX0" fmla="*/ 589 w 532960"/>
                      <a:gd name="connsiteY0" fmla="*/ 189 h 1657106"/>
                      <a:gd name="connsiteX1" fmla="*/ 197439 w 532960"/>
                      <a:gd name="connsiteY1" fmla="*/ 632014 h 1657106"/>
                      <a:gd name="connsiteX2" fmla="*/ 464139 w 532960"/>
                      <a:gd name="connsiteY2" fmla="*/ 1295589 h 1657106"/>
                      <a:gd name="connsiteX3" fmla="*/ 521289 w 532960"/>
                      <a:gd name="connsiteY3" fmla="*/ 1648014 h 1657106"/>
                      <a:gd name="connsiteX4" fmla="*/ 521289 w 532960"/>
                      <a:gd name="connsiteY4" fmla="*/ 1524189 h 1657106"/>
                      <a:gd name="connsiteX5" fmla="*/ 397464 w 532960"/>
                      <a:gd name="connsiteY5" fmla="*/ 1213039 h 1657106"/>
                      <a:gd name="connsiteX6" fmla="*/ 264114 w 532960"/>
                      <a:gd name="connsiteY6" fmla="*/ 879664 h 1657106"/>
                      <a:gd name="connsiteX7" fmla="*/ 140289 w 532960"/>
                      <a:gd name="connsiteY7" fmla="*/ 568514 h 1657106"/>
                      <a:gd name="connsiteX8" fmla="*/ 589 w 532960"/>
                      <a:gd name="connsiteY8" fmla="*/ 189 h 16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2960" h="1657106">
                        <a:moveTo>
                          <a:pt x="589" y="189"/>
                        </a:moveTo>
                        <a:cubicBezTo>
                          <a:pt x="10114" y="10772"/>
                          <a:pt x="120181" y="416114"/>
                          <a:pt x="197439" y="632014"/>
                        </a:cubicBezTo>
                        <a:cubicBezTo>
                          <a:pt x="274697" y="847914"/>
                          <a:pt x="410164" y="1126256"/>
                          <a:pt x="464139" y="1295589"/>
                        </a:cubicBezTo>
                        <a:cubicBezTo>
                          <a:pt x="518114" y="1464922"/>
                          <a:pt x="511764" y="1609914"/>
                          <a:pt x="521289" y="1648014"/>
                        </a:cubicBezTo>
                        <a:cubicBezTo>
                          <a:pt x="530814" y="1686114"/>
                          <a:pt x="541926" y="1596685"/>
                          <a:pt x="521289" y="1524189"/>
                        </a:cubicBezTo>
                        <a:cubicBezTo>
                          <a:pt x="500652" y="1451693"/>
                          <a:pt x="440326" y="1320460"/>
                          <a:pt x="397464" y="1213039"/>
                        </a:cubicBezTo>
                        <a:lnTo>
                          <a:pt x="264114" y="879664"/>
                        </a:lnTo>
                        <a:cubicBezTo>
                          <a:pt x="221252" y="772243"/>
                          <a:pt x="181035" y="711389"/>
                          <a:pt x="140289" y="568514"/>
                        </a:cubicBezTo>
                        <a:cubicBezTo>
                          <a:pt x="99543" y="425639"/>
                          <a:pt x="-8936" y="-10394"/>
                          <a:pt x="589" y="18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9" name="フリーフォーム: 図形 408">
                    <a:extLst>
                      <a:ext uri="{FF2B5EF4-FFF2-40B4-BE49-F238E27FC236}">
                        <a16:creationId xmlns:a16="http://schemas.microsoft.com/office/drawing/2014/main" id="{F8B9B951-8023-48DE-AAEF-D2A0FBC39DA4}"/>
                      </a:ext>
                    </a:extLst>
                  </p:cNvPr>
                  <p:cNvSpPr/>
                  <p:nvPr/>
                </p:nvSpPr>
                <p:spPr>
                  <a:xfrm>
                    <a:off x="6169272" y="5378768"/>
                    <a:ext cx="434808" cy="1555994"/>
                  </a:xfrm>
                  <a:custGeom>
                    <a:avLst/>
                    <a:gdLst>
                      <a:gd name="connsiteX0" fmla="*/ 2928 w 434808"/>
                      <a:gd name="connsiteY0" fmla="*/ 2857 h 1555994"/>
                      <a:gd name="connsiteX1" fmla="*/ 215653 w 434808"/>
                      <a:gd name="connsiteY1" fmla="*/ 656907 h 1555994"/>
                      <a:gd name="connsiteX2" fmla="*/ 358528 w 434808"/>
                      <a:gd name="connsiteY2" fmla="*/ 1022032 h 1555994"/>
                      <a:gd name="connsiteX3" fmla="*/ 434728 w 434808"/>
                      <a:gd name="connsiteY3" fmla="*/ 1555432 h 1555994"/>
                      <a:gd name="connsiteX4" fmla="*/ 371228 w 434808"/>
                      <a:gd name="connsiteY4" fmla="*/ 1120457 h 1555994"/>
                      <a:gd name="connsiteX5" fmla="*/ 282328 w 434808"/>
                      <a:gd name="connsiteY5" fmla="*/ 929957 h 1555994"/>
                      <a:gd name="connsiteX6" fmla="*/ 104528 w 434808"/>
                      <a:gd name="connsiteY6" fmla="*/ 437832 h 1555994"/>
                      <a:gd name="connsiteX7" fmla="*/ 2928 w 434808"/>
                      <a:gd name="connsiteY7" fmla="*/ 2857 h 1555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4808" h="1555994">
                        <a:moveTo>
                          <a:pt x="2928" y="2857"/>
                        </a:moveTo>
                        <a:cubicBezTo>
                          <a:pt x="21449" y="39370"/>
                          <a:pt x="156386" y="487045"/>
                          <a:pt x="215653" y="656907"/>
                        </a:cubicBezTo>
                        <a:cubicBezTo>
                          <a:pt x="274920" y="826770"/>
                          <a:pt x="322016" y="872278"/>
                          <a:pt x="358528" y="1022032"/>
                        </a:cubicBezTo>
                        <a:cubicBezTo>
                          <a:pt x="395040" y="1171786"/>
                          <a:pt x="432611" y="1539028"/>
                          <a:pt x="434728" y="1555432"/>
                        </a:cubicBezTo>
                        <a:cubicBezTo>
                          <a:pt x="436845" y="1571836"/>
                          <a:pt x="396628" y="1224703"/>
                          <a:pt x="371228" y="1120457"/>
                        </a:cubicBezTo>
                        <a:cubicBezTo>
                          <a:pt x="345828" y="1016211"/>
                          <a:pt x="326778" y="1043728"/>
                          <a:pt x="282328" y="929957"/>
                        </a:cubicBezTo>
                        <a:cubicBezTo>
                          <a:pt x="237878" y="816186"/>
                          <a:pt x="151095" y="586528"/>
                          <a:pt x="104528" y="437832"/>
                        </a:cubicBezTo>
                        <a:cubicBezTo>
                          <a:pt x="57961" y="289136"/>
                          <a:pt x="-15593" y="-33656"/>
                          <a:pt x="2928" y="28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0" name="フリーフォーム: 図形 409">
                    <a:extLst>
                      <a:ext uri="{FF2B5EF4-FFF2-40B4-BE49-F238E27FC236}">
                        <a16:creationId xmlns:a16="http://schemas.microsoft.com/office/drawing/2014/main" id="{E35088E6-759F-4F0A-8B07-7AEC1EC9970F}"/>
                      </a:ext>
                    </a:extLst>
                  </p:cNvPr>
                  <p:cNvSpPr/>
                  <p:nvPr/>
                </p:nvSpPr>
                <p:spPr>
                  <a:xfrm>
                    <a:off x="5977334" y="4768827"/>
                    <a:ext cx="806642" cy="74767"/>
                  </a:xfrm>
                  <a:custGeom>
                    <a:avLst/>
                    <a:gdLst>
                      <a:gd name="connsiteX0" fmla="*/ 2779 w 806642"/>
                      <a:gd name="connsiteY0" fmla="*/ 23 h 74767"/>
                      <a:gd name="connsiteX1" fmla="*/ 320279 w 806642"/>
                      <a:gd name="connsiteY1" fmla="*/ 53998 h 74767"/>
                      <a:gd name="connsiteX2" fmla="*/ 456804 w 806642"/>
                      <a:gd name="connsiteY2" fmla="*/ 60348 h 74767"/>
                      <a:gd name="connsiteX3" fmla="*/ 613966 w 806642"/>
                      <a:gd name="connsiteY3" fmla="*/ 50823 h 74767"/>
                      <a:gd name="connsiteX4" fmla="*/ 806054 w 806642"/>
                      <a:gd name="connsiteY4" fmla="*/ 39711 h 74767"/>
                      <a:gd name="connsiteX5" fmla="*/ 669529 w 806642"/>
                      <a:gd name="connsiteY5" fmla="*/ 57173 h 74767"/>
                      <a:gd name="connsiteX6" fmla="*/ 545704 w 806642"/>
                      <a:gd name="connsiteY6" fmla="*/ 74636 h 74767"/>
                      <a:gd name="connsiteX7" fmla="*/ 186929 w 806642"/>
                      <a:gd name="connsiteY7" fmla="*/ 47648 h 74767"/>
                      <a:gd name="connsiteX8" fmla="*/ 2779 w 806642"/>
                      <a:gd name="connsiteY8" fmla="*/ 23 h 74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6642" h="74767">
                        <a:moveTo>
                          <a:pt x="2779" y="23"/>
                        </a:moveTo>
                        <a:cubicBezTo>
                          <a:pt x="25004" y="1081"/>
                          <a:pt x="244608" y="43944"/>
                          <a:pt x="320279" y="53998"/>
                        </a:cubicBezTo>
                        <a:cubicBezTo>
                          <a:pt x="395950" y="64052"/>
                          <a:pt x="407856" y="60877"/>
                          <a:pt x="456804" y="60348"/>
                        </a:cubicBezTo>
                        <a:cubicBezTo>
                          <a:pt x="505752" y="59819"/>
                          <a:pt x="613966" y="50823"/>
                          <a:pt x="613966" y="50823"/>
                        </a:cubicBezTo>
                        <a:lnTo>
                          <a:pt x="806054" y="39711"/>
                        </a:lnTo>
                        <a:cubicBezTo>
                          <a:pt x="815314" y="40769"/>
                          <a:pt x="712921" y="51352"/>
                          <a:pt x="669529" y="57173"/>
                        </a:cubicBezTo>
                        <a:cubicBezTo>
                          <a:pt x="626137" y="62994"/>
                          <a:pt x="626137" y="76224"/>
                          <a:pt x="545704" y="74636"/>
                        </a:cubicBezTo>
                        <a:cubicBezTo>
                          <a:pt x="465271" y="73049"/>
                          <a:pt x="277681" y="61142"/>
                          <a:pt x="186929" y="47648"/>
                        </a:cubicBezTo>
                        <a:cubicBezTo>
                          <a:pt x="96177" y="34154"/>
                          <a:pt x="-19446" y="-1035"/>
                          <a:pt x="2779" y="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1" name="フリーフォーム: 図形 410">
                    <a:extLst>
                      <a:ext uri="{FF2B5EF4-FFF2-40B4-BE49-F238E27FC236}">
                        <a16:creationId xmlns:a16="http://schemas.microsoft.com/office/drawing/2014/main" id="{63E134A2-D3A8-44FB-9ACC-307289FA2B41}"/>
                      </a:ext>
                    </a:extLst>
                  </p:cNvPr>
                  <p:cNvSpPr/>
                  <p:nvPr/>
                </p:nvSpPr>
                <p:spPr>
                  <a:xfrm>
                    <a:off x="6408736" y="4745742"/>
                    <a:ext cx="808160" cy="371197"/>
                  </a:xfrm>
                  <a:custGeom>
                    <a:avLst/>
                    <a:gdLst>
                      <a:gd name="connsiteX0" fmla="*/ 2 w 808160"/>
                      <a:gd name="connsiteY0" fmla="*/ 54858 h 371197"/>
                      <a:gd name="connsiteX1" fmla="*/ 230189 w 808160"/>
                      <a:gd name="connsiteY1" fmla="*/ 883 h 371197"/>
                      <a:gd name="connsiteX2" fmla="*/ 398464 w 808160"/>
                      <a:gd name="connsiteY2" fmla="*/ 26283 h 371197"/>
                      <a:gd name="connsiteX3" fmla="*/ 555627 w 808160"/>
                      <a:gd name="connsiteY3" fmla="*/ 89783 h 371197"/>
                      <a:gd name="connsiteX4" fmla="*/ 793752 w 808160"/>
                      <a:gd name="connsiteY4" fmla="*/ 356483 h 371197"/>
                      <a:gd name="connsiteX5" fmla="*/ 768352 w 808160"/>
                      <a:gd name="connsiteY5" fmla="*/ 324733 h 371197"/>
                      <a:gd name="connsiteX6" fmla="*/ 658814 w 808160"/>
                      <a:gd name="connsiteY6" fmla="*/ 224721 h 371197"/>
                      <a:gd name="connsiteX7" fmla="*/ 508002 w 808160"/>
                      <a:gd name="connsiteY7" fmla="*/ 80258 h 371197"/>
                      <a:gd name="connsiteX8" fmla="*/ 373064 w 808160"/>
                      <a:gd name="connsiteY8" fmla="*/ 35808 h 371197"/>
                      <a:gd name="connsiteX9" fmla="*/ 234952 w 808160"/>
                      <a:gd name="connsiteY9" fmla="*/ 10408 h 371197"/>
                      <a:gd name="connsiteX10" fmla="*/ 2 w 808160"/>
                      <a:gd name="connsiteY10" fmla="*/ 54858 h 371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08160" h="371197">
                        <a:moveTo>
                          <a:pt x="2" y="54858"/>
                        </a:moveTo>
                        <a:cubicBezTo>
                          <a:pt x="-792" y="53271"/>
                          <a:pt x="163779" y="5645"/>
                          <a:pt x="230189" y="883"/>
                        </a:cubicBezTo>
                        <a:cubicBezTo>
                          <a:pt x="296599" y="-3880"/>
                          <a:pt x="344224" y="11466"/>
                          <a:pt x="398464" y="26283"/>
                        </a:cubicBezTo>
                        <a:cubicBezTo>
                          <a:pt x="452704" y="41100"/>
                          <a:pt x="489746" y="34750"/>
                          <a:pt x="555627" y="89783"/>
                        </a:cubicBezTo>
                        <a:cubicBezTo>
                          <a:pt x="621508" y="144816"/>
                          <a:pt x="758298" y="317325"/>
                          <a:pt x="793752" y="356483"/>
                        </a:cubicBezTo>
                        <a:cubicBezTo>
                          <a:pt x="829206" y="395641"/>
                          <a:pt x="790842" y="346693"/>
                          <a:pt x="768352" y="324733"/>
                        </a:cubicBezTo>
                        <a:cubicBezTo>
                          <a:pt x="745862" y="302773"/>
                          <a:pt x="702206" y="265467"/>
                          <a:pt x="658814" y="224721"/>
                        </a:cubicBezTo>
                        <a:cubicBezTo>
                          <a:pt x="615422" y="183975"/>
                          <a:pt x="555627" y="111743"/>
                          <a:pt x="508002" y="80258"/>
                        </a:cubicBezTo>
                        <a:cubicBezTo>
                          <a:pt x="460377" y="48773"/>
                          <a:pt x="418572" y="47450"/>
                          <a:pt x="373064" y="35808"/>
                        </a:cubicBezTo>
                        <a:cubicBezTo>
                          <a:pt x="327556" y="24166"/>
                          <a:pt x="294748" y="8556"/>
                          <a:pt x="234952" y="10408"/>
                        </a:cubicBezTo>
                        <a:cubicBezTo>
                          <a:pt x="175156" y="12260"/>
                          <a:pt x="796" y="56445"/>
                          <a:pt x="2" y="5485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2" name="フリーフォーム: 図形 411">
                    <a:extLst>
                      <a:ext uri="{FF2B5EF4-FFF2-40B4-BE49-F238E27FC236}">
                        <a16:creationId xmlns:a16="http://schemas.microsoft.com/office/drawing/2014/main" id="{8679F25D-5F0D-447C-88F3-58704C9ED98B}"/>
                      </a:ext>
                    </a:extLst>
                  </p:cNvPr>
                  <p:cNvSpPr/>
                  <p:nvPr/>
                </p:nvSpPr>
                <p:spPr>
                  <a:xfrm>
                    <a:off x="7210275" y="5116943"/>
                    <a:ext cx="175260" cy="500973"/>
                  </a:xfrm>
                  <a:custGeom>
                    <a:avLst/>
                    <a:gdLst>
                      <a:gd name="connsiteX0" fmla="*/ 150 w 175260"/>
                      <a:gd name="connsiteY0" fmla="*/ 1157 h 500973"/>
                      <a:gd name="connsiteX1" fmla="*/ 100163 w 175260"/>
                      <a:gd name="connsiteY1" fmla="*/ 175782 h 500973"/>
                      <a:gd name="connsiteX2" fmla="*/ 171600 w 175260"/>
                      <a:gd name="connsiteY2" fmla="*/ 350407 h 500973"/>
                      <a:gd name="connsiteX3" fmla="*/ 165250 w 175260"/>
                      <a:gd name="connsiteY3" fmla="*/ 498045 h 500973"/>
                      <a:gd name="connsiteX4" fmla="*/ 168425 w 175260"/>
                      <a:gd name="connsiteY4" fmla="*/ 440895 h 500973"/>
                      <a:gd name="connsiteX5" fmla="*/ 157313 w 175260"/>
                      <a:gd name="connsiteY5" fmla="*/ 345645 h 500973"/>
                      <a:gd name="connsiteX6" fmla="*/ 123975 w 175260"/>
                      <a:gd name="connsiteY6" fmla="*/ 264682 h 500973"/>
                      <a:gd name="connsiteX7" fmla="*/ 150 w 175260"/>
                      <a:gd name="connsiteY7" fmla="*/ 1157 h 500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5260" h="500973">
                        <a:moveTo>
                          <a:pt x="150" y="1157"/>
                        </a:moveTo>
                        <a:cubicBezTo>
                          <a:pt x="-3819" y="-13659"/>
                          <a:pt x="71588" y="117574"/>
                          <a:pt x="100163" y="175782"/>
                        </a:cubicBezTo>
                        <a:cubicBezTo>
                          <a:pt x="128738" y="233990"/>
                          <a:pt x="160752" y="296697"/>
                          <a:pt x="171600" y="350407"/>
                        </a:cubicBezTo>
                        <a:cubicBezTo>
                          <a:pt x="182448" y="404117"/>
                          <a:pt x="165779" y="482964"/>
                          <a:pt x="165250" y="498045"/>
                        </a:cubicBezTo>
                        <a:cubicBezTo>
                          <a:pt x="164721" y="513126"/>
                          <a:pt x="169748" y="466295"/>
                          <a:pt x="168425" y="440895"/>
                        </a:cubicBezTo>
                        <a:cubicBezTo>
                          <a:pt x="167102" y="415495"/>
                          <a:pt x="164721" y="375014"/>
                          <a:pt x="157313" y="345645"/>
                        </a:cubicBezTo>
                        <a:cubicBezTo>
                          <a:pt x="149905" y="316276"/>
                          <a:pt x="151227" y="320774"/>
                          <a:pt x="123975" y="264682"/>
                        </a:cubicBezTo>
                        <a:cubicBezTo>
                          <a:pt x="96723" y="208590"/>
                          <a:pt x="4119" y="15973"/>
                          <a:pt x="150" y="11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3" name="フリーフォーム: 図形 412">
                    <a:extLst>
                      <a:ext uri="{FF2B5EF4-FFF2-40B4-BE49-F238E27FC236}">
                        <a16:creationId xmlns:a16="http://schemas.microsoft.com/office/drawing/2014/main" id="{85C4CF8E-21B5-4F0C-8934-8DD6B703D6E5}"/>
                      </a:ext>
                    </a:extLst>
                  </p:cNvPr>
                  <p:cNvSpPr/>
                  <p:nvPr/>
                </p:nvSpPr>
                <p:spPr>
                  <a:xfrm>
                    <a:off x="6591209" y="5938814"/>
                    <a:ext cx="448019" cy="760618"/>
                  </a:xfrm>
                  <a:custGeom>
                    <a:avLst/>
                    <a:gdLst>
                      <a:gd name="connsiteX0" fmla="*/ 447766 w 448019"/>
                      <a:gd name="connsiteY0" fmla="*/ 24 h 760618"/>
                      <a:gd name="connsiteX1" fmla="*/ 309654 w 448019"/>
                      <a:gd name="connsiteY1" fmla="*/ 125436 h 760618"/>
                      <a:gd name="connsiteX2" fmla="*/ 108041 w 448019"/>
                      <a:gd name="connsiteY2" fmla="*/ 449286 h 760618"/>
                      <a:gd name="connsiteX3" fmla="*/ 4854 w 448019"/>
                      <a:gd name="connsiteY3" fmla="*/ 747736 h 760618"/>
                      <a:gd name="connsiteX4" fmla="*/ 19141 w 448019"/>
                      <a:gd name="connsiteY4" fmla="*/ 688999 h 760618"/>
                      <a:gd name="connsiteX5" fmla="*/ 39779 w 448019"/>
                      <a:gd name="connsiteY5" fmla="*/ 530249 h 760618"/>
                      <a:gd name="connsiteX6" fmla="*/ 185829 w 448019"/>
                      <a:gd name="connsiteY6" fmla="*/ 254024 h 760618"/>
                      <a:gd name="connsiteX7" fmla="*/ 276316 w 448019"/>
                      <a:gd name="connsiteY7" fmla="*/ 133374 h 760618"/>
                      <a:gd name="connsiteX8" fmla="*/ 447766 w 448019"/>
                      <a:gd name="connsiteY8" fmla="*/ 24 h 760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8019" h="760618">
                        <a:moveTo>
                          <a:pt x="447766" y="24"/>
                        </a:moveTo>
                        <a:cubicBezTo>
                          <a:pt x="453322" y="-1299"/>
                          <a:pt x="366275" y="50559"/>
                          <a:pt x="309654" y="125436"/>
                        </a:cubicBezTo>
                        <a:cubicBezTo>
                          <a:pt x="253033" y="200313"/>
                          <a:pt x="158841" y="345569"/>
                          <a:pt x="108041" y="449286"/>
                        </a:cubicBezTo>
                        <a:cubicBezTo>
                          <a:pt x="57241" y="553003"/>
                          <a:pt x="19671" y="707784"/>
                          <a:pt x="4854" y="747736"/>
                        </a:cubicBezTo>
                        <a:cubicBezTo>
                          <a:pt x="-9963" y="787688"/>
                          <a:pt x="13320" y="725247"/>
                          <a:pt x="19141" y="688999"/>
                        </a:cubicBezTo>
                        <a:cubicBezTo>
                          <a:pt x="24962" y="652751"/>
                          <a:pt x="11998" y="602745"/>
                          <a:pt x="39779" y="530249"/>
                        </a:cubicBezTo>
                        <a:cubicBezTo>
                          <a:pt x="67560" y="457753"/>
                          <a:pt x="146406" y="320170"/>
                          <a:pt x="185829" y="254024"/>
                        </a:cubicBezTo>
                        <a:cubicBezTo>
                          <a:pt x="225252" y="187878"/>
                          <a:pt x="238481" y="173061"/>
                          <a:pt x="276316" y="133374"/>
                        </a:cubicBezTo>
                        <a:cubicBezTo>
                          <a:pt x="314151" y="93687"/>
                          <a:pt x="442210" y="1347"/>
                          <a:pt x="447766" y="2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4" name="フリーフォーム: 図形 413">
                    <a:extLst>
                      <a:ext uri="{FF2B5EF4-FFF2-40B4-BE49-F238E27FC236}">
                        <a16:creationId xmlns:a16="http://schemas.microsoft.com/office/drawing/2014/main" id="{404610D5-DA24-4131-B3B5-EE44B823B431}"/>
                      </a:ext>
                    </a:extLst>
                  </p:cNvPr>
                  <p:cNvSpPr/>
                  <p:nvPr/>
                </p:nvSpPr>
                <p:spPr>
                  <a:xfrm>
                    <a:off x="7417436" y="5618467"/>
                    <a:ext cx="265847" cy="699435"/>
                  </a:xfrm>
                  <a:custGeom>
                    <a:avLst/>
                    <a:gdLst>
                      <a:gd name="connsiteX0" fmla="*/ 952 w 265847"/>
                      <a:gd name="connsiteY0" fmla="*/ 2871 h 699435"/>
                      <a:gd name="connsiteX1" fmla="*/ 127952 w 265847"/>
                      <a:gd name="connsiteY1" fmla="*/ 225121 h 699435"/>
                      <a:gd name="connsiteX2" fmla="*/ 159702 w 265847"/>
                      <a:gd name="connsiteY2" fmla="*/ 285446 h 699435"/>
                      <a:gd name="connsiteX3" fmla="*/ 197802 w 265847"/>
                      <a:gd name="connsiteY3" fmla="*/ 350533 h 699435"/>
                      <a:gd name="connsiteX4" fmla="*/ 264477 w 265847"/>
                      <a:gd name="connsiteY4" fmla="*/ 541033 h 699435"/>
                      <a:gd name="connsiteX5" fmla="*/ 243839 w 265847"/>
                      <a:gd name="connsiteY5" fmla="*/ 698196 h 699435"/>
                      <a:gd name="connsiteX6" fmla="*/ 256539 w 265847"/>
                      <a:gd name="connsiteY6" fmla="*/ 602946 h 699435"/>
                      <a:gd name="connsiteX7" fmla="*/ 202564 w 265847"/>
                      <a:gd name="connsiteY7" fmla="*/ 401333 h 699435"/>
                      <a:gd name="connsiteX8" fmla="*/ 952 w 265847"/>
                      <a:gd name="connsiteY8" fmla="*/ 2871 h 699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5847" h="699435">
                        <a:moveTo>
                          <a:pt x="952" y="2871"/>
                        </a:moveTo>
                        <a:cubicBezTo>
                          <a:pt x="-11483" y="-26498"/>
                          <a:pt x="101494" y="178025"/>
                          <a:pt x="127952" y="225121"/>
                        </a:cubicBezTo>
                        <a:cubicBezTo>
                          <a:pt x="154410" y="272217"/>
                          <a:pt x="148060" y="264544"/>
                          <a:pt x="159702" y="285446"/>
                        </a:cubicBezTo>
                        <a:cubicBezTo>
                          <a:pt x="171344" y="306348"/>
                          <a:pt x="180340" y="307935"/>
                          <a:pt x="197802" y="350533"/>
                        </a:cubicBezTo>
                        <a:cubicBezTo>
                          <a:pt x="215264" y="393131"/>
                          <a:pt x="256804" y="483089"/>
                          <a:pt x="264477" y="541033"/>
                        </a:cubicBezTo>
                        <a:cubicBezTo>
                          <a:pt x="272150" y="598977"/>
                          <a:pt x="245162" y="687877"/>
                          <a:pt x="243839" y="698196"/>
                        </a:cubicBezTo>
                        <a:cubicBezTo>
                          <a:pt x="242516" y="708515"/>
                          <a:pt x="263418" y="652423"/>
                          <a:pt x="256539" y="602946"/>
                        </a:cubicBezTo>
                        <a:cubicBezTo>
                          <a:pt x="249660" y="553469"/>
                          <a:pt x="243574" y="498435"/>
                          <a:pt x="202564" y="401333"/>
                        </a:cubicBezTo>
                        <a:cubicBezTo>
                          <a:pt x="161554" y="304231"/>
                          <a:pt x="13387" y="32240"/>
                          <a:pt x="952" y="287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5" name="フリーフォーム: 図形 414">
                    <a:extLst>
                      <a:ext uri="{FF2B5EF4-FFF2-40B4-BE49-F238E27FC236}">
                        <a16:creationId xmlns:a16="http://schemas.microsoft.com/office/drawing/2014/main" id="{B37E906E-7BEB-4B1A-BE8D-FB016B94E43C}"/>
                      </a:ext>
                    </a:extLst>
                  </p:cNvPr>
                  <p:cNvSpPr/>
                  <p:nvPr/>
                </p:nvSpPr>
                <p:spPr>
                  <a:xfrm>
                    <a:off x="7390530" y="5495914"/>
                    <a:ext cx="190012" cy="366312"/>
                  </a:xfrm>
                  <a:custGeom>
                    <a:avLst/>
                    <a:gdLst>
                      <a:gd name="connsiteX0" fmla="*/ 15158 w 190012"/>
                      <a:gd name="connsiteY0" fmla="*/ 11 h 366312"/>
                      <a:gd name="connsiteX1" fmla="*/ 31033 w 190012"/>
                      <a:gd name="connsiteY1" fmla="*/ 104786 h 366312"/>
                      <a:gd name="connsiteX2" fmla="*/ 104058 w 190012"/>
                      <a:gd name="connsiteY2" fmla="*/ 212736 h 366312"/>
                      <a:gd name="connsiteX3" fmla="*/ 189783 w 190012"/>
                      <a:gd name="connsiteY3" fmla="*/ 365136 h 366312"/>
                      <a:gd name="connsiteX4" fmla="*/ 131045 w 190012"/>
                      <a:gd name="connsiteY4" fmla="*/ 287349 h 366312"/>
                      <a:gd name="connsiteX5" fmla="*/ 7220 w 190012"/>
                      <a:gd name="connsiteY5" fmla="*/ 111136 h 366312"/>
                      <a:gd name="connsiteX6" fmla="*/ 15158 w 190012"/>
                      <a:gd name="connsiteY6" fmla="*/ 11 h 366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012" h="366312">
                        <a:moveTo>
                          <a:pt x="15158" y="11"/>
                        </a:moveTo>
                        <a:cubicBezTo>
                          <a:pt x="19127" y="-1047"/>
                          <a:pt x="16216" y="69332"/>
                          <a:pt x="31033" y="104786"/>
                        </a:cubicBezTo>
                        <a:cubicBezTo>
                          <a:pt x="45850" y="140240"/>
                          <a:pt x="77600" y="169344"/>
                          <a:pt x="104058" y="212736"/>
                        </a:cubicBezTo>
                        <a:cubicBezTo>
                          <a:pt x="130516" y="256128"/>
                          <a:pt x="185285" y="352701"/>
                          <a:pt x="189783" y="365136"/>
                        </a:cubicBezTo>
                        <a:cubicBezTo>
                          <a:pt x="194281" y="377572"/>
                          <a:pt x="131045" y="287349"/>
                          <a:pt x="131045" y="287349"/>
                        </a:cubicBezTo>
                        <a:cubicBezTo>
                          <a:pt x="100618" y="245016"/>
                          <a:pt x="25741" y="155321"/>
                          <a:pt x="7220" y="111136"/>
                        </a:cubicBezTo>
                        <a:cubicBezTo>
                          <a:pt x="-11301" y="66951"/>
                          <a:pt x="11189" y="1069"/>
                          <a:pt x="15158" y="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6" name="フリーフォーム: 図形 415">
                    <a:extLst>
                      <a:ext uri="{FF2B5EF4-FFF2-40B4-BE49-F238E27FC236}">
                        <a16:creationId xmlns:a16="http://schemas.microsoft.com/office/drawing/2014/main" id="{DF1C42E2-CBB1-43D3-BC51-49AFDD95F727}"/>
                      </a:ext>
                    </a:extLst>
                  </p:cNvPr>
                  <p:cNvSpPr/>
                  <p:nvPr/>
                </p:nvSpPr>
                <p:spPr>
                  <a:xfrm>
                    <a:off x="7611270" y="5863996"/>
                    <a:ext cx="401117" cy="574310"/>
                  </a:xfrm>
                  <a:custGeom>
                    <a:avLst/>
                    <a:gdLst>
                      <a:gd name="connsiteX0" fmla="*/ 3968 w 401117"/>
                      <a:gd name="connsiteY0" fmla="*/ 4992 h 574310"/>
                      <a:gd name="connsiteX1" fmla="*/ 134143 w 401117"/>
                      <a:gd name="connsiteY1" fmla="*/ 168504 h 574310"/>
                      <a:gd name="connsiteX2" fmla="*/ 384968 w 401117"/>
                      <a:gd name="connsiteY2" fmla="*/ 549504 h 574310"/>
                      <a:gd name="connsiteX3" fmla="*/ 370680 w 401117"/>
                      <a:gd name="connsiteY3" fmla="*/ 524104 h 574310"/>
                      <a:gd name="connsiteX4" fmla="*/ 326230 w 401117"/>
                      <a:gd name="connsiteY4" fmla="*/ 417742 h 574310"/>
                      <a:gd name="connsiteX5" fmla="*/ 278605 w 401117"/>
                      <a:gd name="connsiteY5" fmla="*/ 341542 h 574310"/>
                      <a:gd name="connsiteX6" fmla="*/ 3968 w 401117"/>
                      <a:gd name="connsiteY6" fmla="*/ 4992 h 57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1117" h="574310">
                        <a:moveTo>
                          <a:pt x="3968" y="4992"/>
                        </a:moveTo>
                        <a:cubicBezTo>
                          <a:pt x="-20109" y="-23848"/>
                          <a:pt x="70643" y="77752"/>
                          <a:pt x="134143" y="168504"/>
                        </a:cubicBezTo>
                        <a:cubicBezTo>
                          <a:pt x="197643" y="259256"/>
                          <a:pt x="345545" y="490237"/>
                          <a:pt x="384968" y="549504"/>
                        </a:cubicBezTo>
                        <a:cubicBezTo>
                          <a:pt x="424391" y="608771"/>
                          <a:pt x="380470" y="546064"/>
                          <a:pt x="370680" y="524104"/>
                        </a:cubicBezTo>
                        <a:cubicBezTo>
                          <a:pt x="360890" y="502144"/>
                          <a:pt x="341576" y="448169"/>
                          <a:pt x="326230" y="417742"/>
                        </a:cubicBezTo>
                        <a:cubicBezTo>
                          <a:pt x="310884" y="387315"/>
                          <a:pt x="329140" y="408217"/>
                          <a:pt x="278605" y="341542"/>
                        </a:cubicBezTo>
                        <a:cubicBezTo>
                          <a:pt x="228070" y="274867"/>
                          <a:pt x="28045" y="33832"/>
                          <a:pt x="3968" y="49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7" name="フリーフォーム: 図形 416">
                    <a:extLst>
                      <a:ext uri="{FF2B5EF4-FFF2-40B4-BE49-F238E27FC236}">
                        <a16:creationId xmlns:a16="http://schemas.microsoft.com/office/drawing/2014/main" id="{39DEDE54-B3F4-49D2-BE6D-5DC64AC77171}"/>
                      </a:ext>
                    </a:extLst>
                  </p:cNvPr>
                  <p:cNvSpPr/>
                  <p:nvPr/>
                </p:nvSpPr>
                <p:spPr>
                  <a:xfrm>
                    <a:off x="8005660" y="6403906"/>
                    <a:ext cx="252770" cy="525593"/>
                  </a:xfrm>
                  <a:custGeom>
                    <a:avLst/>
                    <a:gdLst>
                      <a:gd name="connsiteX0" fmla="*/ 103 w 252770"/>
                      <a:gd name="connsiteY0" fmla="*/ 69 h 525593"/>
                      <a:gd name="connsiteX1" fmla="*/ 150915 w 252770"/>
                      <a:gd name="connsiteY1" fmla="*/ 290582 h 525593"/>
                      <a:gd name="connsiteX2" fmla="*/ 249340 w 252770"/>
                      <a:gd name="connsiteY2" fmla="*/ 514419 h 525593"/>
                      <a:gd name="connsiteX3" fmla="*/ 220765 w 252770"/>
                      <a:gd name="connsiteY3" fmla="*/ 468382 h 525593"/>
                      <a:gd name="connsiteX4" fmla="*/ 128690 w 252770"/>
                      <a:gd name="connsiteY4" fmla="*/ 265182 h 525593"/>
                      <a:gd name="connsiteX5" fmla="*/ 103 w 252770"/>
                      <a:gd name="connsiteY5" fmla="*/ 69 h 525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2770" h="525593">
                        <a:moveTo>
                          <a:pt x="103" y="69"/>
                        </a:moveTo>
                        <a:cubicBezTo>
                          <a:pt x="3807" y="4302"/>
                          <a:pt x="109376" y="204857"/>
                          <a:pt x="150915" y="290582"/>
                        </a:cubicBezTo>
                        <a:cubicBezTo>
                          <a:pt x="192454" y="376307"/>
                          <a:pt x="237698" y="484786"/>
                          <a:pt x="249340" y="514419"/>
                        </a:cubicBezTo>
                        <a:cubicBezTo>
                          <a:pt x="260982" y="544052"/>
                          <a:pt x="240873" y="509922"/>
                          <a:pt x="220765" y="468382"/>
                        </a:cubicBezTo>
                        <a:cubicBezTo>
                          <a:pt x="200657" y="426843"/>
                          <a:pt x="128690" y="265182"/>
                          <a:pt x="128690" y="265182"/>
                        </a:cubicBezTo>
                        <a:cubicBezTo>
                          <a:pt x="92971" y="187130"/>
                          <a:pt x="-3601" y="-4164"/>
                          <a:pt x="103" y="6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8" name="フリーフォーム: 図形 417">
                    <a:extLst>
                      <a:ext uri="{FF2B5EF4-FFF2-40B4-BE49-F238E27FC236}">
                        <a16:creationId xmlns:a16="http://schemas.microsoft.com/office/drawing/2014/main" id="{6715E937-09EA-4DD7-9934-3A1B86E49FE7}"/>
                      </a:ext>
                    </a:extLst>
                  </p:cNvPr>
                  <p:cNvSpPr/>
                  <p:nvPr/>
                </p:nvSpPr>
                <p:spPr>
                  <a:xfrm>
                    <a:off x="6824635" y="6193415"/>
                    <a:ext cx="735331" cy="300361"/>
                  </a:xfrm>
                  <a:custGeom>
                    <a:avLst/>
                    <a:gdLst>
                      <a:gd name="connsiteX0" fmla="*/ 1615 w 735331"/>
                      <a:gd name="connsiteY0" fmla="*/ 27468 h 300361"/>
                      <a:gd name="connsiteX1" fmla="*/ 164598 w 735331"/>
                      <a:gd name="connsiteY1" fmla="*/ 173518 h 300361"/>
                      <a:gd name="connsiteX2" fmla="*/ 327582 w 735331"/>
                      <a:gd name="connsiteY2" fmla="*/ 296285 h 300361"/>
                      <a:gd name="connsiteX3" fmla="*/ 600632 w 735331"/>
                      <a:gd name="connsiteY3" fmla="*/ 245485 h 300361"/>
                      <a:gd name="connsiteX4" fmla="*/ 733982 w 735331"/>
                      <a:gd name="connsiteY4" fmla="*/ 2068 h 300361"/>
                      <a:gd name="connsiteX5" fmla="*/ 664132 w 735331"/>
                      <a:gd name="connsiteY5" fmla="*/ 133302 h 300361"/>
                      <a:gd name="connsiteX6" fmla="*/ 577348 w 735331"/>
                      <a:gd name="connsiteY6" fmla="*/ 222202 h 300361"/>
                      <a:gd name="connsiteX7" fmla="*/ 374148 w 735331"/>
                      <a:gd name="connsiteY7" fmla="*/ 281468 h 300361"/>
                      <a:gd name="connsiteX8" fmla="*/ 268315 w 735331"/>
                      <a:gd name="connsiteY8" fmla="*/ 224318 h 300361"/>
                      <a:gd name="connsiteX9" fmla="*/ 1615 w 735331"/>
                      <a:gd name="connsiteY9" fmla="*/ 27468 h 300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35331" h="300361">
                        <a:moveTo>
                          <a:pt x="1615" y="27468"/>
                        </a:moveTo>
                        <a:cubicBezTo>
                          <a:pt x="-15671" y="19001"/>
                          <a:pt x="110270" y="128715"/>
                          <a:pt x="164598" y="173518"/>
                        </a:cubicBezTo>
                        <a:cubicBezTo>
                          <a:pt x="218926" y="218321"/>
                          <a:pt x="254910" y="284291"/>
                          <a:pt x="327582" y="296285"/>
                        </a:cubicBezTo>
                        <a:cubicBezTo>
                          <a:pt x="400254" y="308279"/>
                          <a:pt x="532899" y="294521"/>
                          <a:pt x="600632" y="245485"/>
                        </a:cubicBezTo>
                        <a:cubicBezTo>
                          <a:pt x="668365" y="196449"/>
                          <a:pt x="723399" y="20765"/>
                          <a:pt x="733982" y="2068"/>
                        </a:cubicBezTo>
                        <a:cubicBezTo>
                          <a:pt x="744565" y="-16629"/>
                          <a:pt x="690238" y="96613"/>
                          <a:pt x="664132" y="133302"/>
                        </a:cubicBezTo>
                        <a:cubicBezTo>
                          <a:pt x="638026" y="169991"/>
                          <a:pt x="625679" y="197508"/>
                          <a:pt x="577348" y="222202"/>
                        </a:cubicBezTo>
                        <a:cubicBezTo>
                          <a:pt x="529017" y="246896"/>
                          <a:pt x="425653" y="281115"/>
                          <a:pt x="374148" y="281468"/>
                        </a:cubicBezTo>
                        <a:cubicBezTo>
                          <a:pt x="322643" y="281821"/>
                          <a:pt x="328287" y="267357"/>
                          <a:pt x="268315" y="224318"/>
                        </a:cubicBezTo>
                        <a:cubicBezTo>
                          <a:pt x="208343" y="181279"/>
                          <a:pt x="18901" y="35935"/>
                          <a:pt x="1615" y="2746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9" name="フリーフォーム: 図形 418">
                    <a:extLst>
                      <a:ext uri="{FF2B5EF4-FFF2-40B4-BE49-F238E27FC236}">
                        <a16:creationId xmlns:a16="http://schemas.microsoft.com/office/drawing/2014/main" id="{F56B4339-1A28-4210-B7C1-8A32C1B5DB60}"/>
                      </a:ext>
                    </a:extLst>
                  </p:cNvPr>
                  <p:cNvSpPr/>
                  <p:nvPr/>
                </p:nvSpPr>
                <p:spPr>
                  <a:xfrm>
                    <a:off x="6946590" y="6318180"/>
                    <a:ext cx="255375" cy="388904"/>
                  </a:xfrm>
                  <a:custGeom>
                    <a:avLst/>
                    <a:gdLst>
                      <a:gd name="connsiteX0" fmla="*/ 310 w 255375"/>
                      <a:gd name="connsiteY0" fmla="*/ 2187 h 388904"/>
                      <a:gd name="connsiteX1" fmla="*/ 173877 w 255375"/>
                      <a:gd name="connsiteY1" fmla="*/ 177870 h 388904"/>
                      <a:gd name="connsiteX2" fmla="*/ 250077 w 255375"/>
                      <a:gd name="connsiteY2" fmla="*/ 383187 h 388904"/>
                      <a:gd name="connsiteX3" fmla="*/ 220443 w 255375"/>
                      <a:gd name="connsiteY3" fmla="*/ 302753 h 388904"/>
                      <a:gd name="connsiteX4" fmla="*/ 310 w 255375"/>
                      <a:gd name="connsiteY4" fmla="*/ 2187 h 38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375" h="388904">
                        <a:moveTo>
                          <a:pt x="310" y="2187"/>
                        </a:moveTo>
                        <a:cubicBezTo>
                          <a:pt x="-7451" y="-18627"/>
                          <a:pt x="132249" y="114370"/>
                          <a:pt x="173877" y="177870"/>
                        </a:cubicBezTo>
                        <a:cubicBezTo>
                          <a:pt x="215505" y="241370"/>
                          <a:pt x="242316" y="362373"/>
                          <a:pt x="250077" y="383187"/>
                        </a:cubicBezTo>
                        <a:cubicBezTo>
                          <a:pt x="257838" y="404001"/>
                          <a:pt x="263129" y="365900"/>
                          <a:pt x="220443" y="302753"/>
                        </a:cubicBezTo>
                        <a:cubicBezTo>
                          <a:pt x="177757" y="239606"/>
                          <a:pt x="8071" y="23001"/>
                          <a:pt x="310" y="2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0" name="フリーフォーム: 図形 419">
                    <a:extLst>
                      <a:ext uri="{FF2B5EF4-FFF2-40B4-BE49-F238E27FC236}">
                        <a16:creationId xmlns:a16="http://schemas.microsoft.com/office/drawing/2014/main" id="{BB927F06-7DF0-4092-AD27-FE1183D82726}"/>
                      </a:ext>
                    </a:extLst>
                  </p:cNvPr>
                  <p:cNvSpPr/>
                  <p:nvPr/>
                </p:nvSpPr>
                <p:spPr>
                  <a:xfrm>
                    <a:off x="8327363" y="7108169"/>
                    <a:ext cx="225090" cy="685768"/>
                  </a:xfrm>
                  <a:custGeom>
                    <a:avLst/>
                    <a:gdLst>
                      <a:gd name="connsiteX0" fmla="*/ 1720 w 225090"/>
                      <a:gd name="connsiteY0" fmla="*/ 1714 h 685768"/>
                      <a:gd name="connsiteX1" fmla="*/ 221854 w 225090"/>
                      <a:gd name="connsiteY1" fmla="*/ 664231 h 685768"/>
                      <a:gd name="connsiteX2" fmla="*/ 124487 w 225090"/>
                      <a:gd name="connsiteY2" fmla="*/ 477964 h 685768"/>
                      <a:gd name="connsiteX3" fmla="*/ 1720 w 225090"/>
                      <a:gd name="connsiteY3" fmla="*/ 1714 h 685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5090" h="685768">
                        <a:moveTo>
                          <a:pt x="1720" y="1714"/>
                        </a:moveTo>
                        <a:cubicBezTo>
                          <a:pt x="17948" y="32758"/>
                          <a:pt x="201393" y="584856"/>
                          <a:pt x="221854" y="664231"/>
                        </a:cubicBezTo>
                        <a:cubicBezTo>
                          <a:pt x="242315" y="743606"/>
                          <a:pt x="160470" y="585914"/>
                          <a:pt x="124487" y="477964"/>
                        </a:cubicBezTo>
                        <a:cubicBezTo>
                          <a:pt x="88504" y="370014"/>
                          <a:pt x="-14508" y="-29330"/>
                          <a:pt x="1720" y="17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1" name="フリーフォーム: 図形 420">
                    <a:extLst>
                      <a:ext uri="{FF2B5EF4-FFF2-40B4-BE49-F238E27FC236}">
                        <a16:creationId xmlns:a16="http://schemas.microsoft.com/office/drawing/2014/main" id="{11EF3E5C-CB17-4D94-90DF-805E33808B20}"/>
                      </a:ext>
                    </a:extLst>
                  </p:cNvPr>
                  <p:cNvSpPr/>
                  <p:nvPr/>
                </p:nvSpPr>
                <p:spPr>
                  <a:xfrm>
                    <a:off x="8582550" y="7820300"/>
                    <a:ext cx="181399" cy="552887"/>
                  </a:xfrm>
                  <a:custGeom>
                    <a:avLst/>
                    <a:gdLst>
                      <a:gd name="connsiteX0" fmla="*/ 533 w 181399"/>
                      <a:gd name="connsiteY0" fmla="*/ 783 h 552887"/>
                      <a:gd name="connsiteX1" fmla="*/ 176217 w 181399"/>
                      <a:gd name="connsiteY1" fmla="*/ 529950 h 552887"/>
                      <a:gd name="connsiteX2" fmla="*/ 123300 w 181399"/>
                      <a:gd name="connsiteY2" fmla="*/ 413533 h 552887"/>
                      <a:gd name="connsiteX3" fmla="*/ 533 w 181399"/>
                      <a:gd name="connsiteY3" fmla="*/ 783 h 552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399" h="552887">
                        <a:moveTo>
                          <a:pt x="533" y="783"/>
                        </a:moveTo>
                        <a:cubicBezTo>
                          <a:pt x="9353" y="20186"/>
                          <a:pt x="155756" y="461158"/>
                          <a:pt x="176217" y="529950"/>
                        </a:cubicBezTo>
                        <a:cubicBezTo>
                          <a:pt x="196678" y="598742"/>
                          <a:pt x="151875" y="498905"/>
                          <a:pt x="123300" y="413533"/>
                        </a:cubicBezTo>
                        <a:cubicBezTo>
                          <a:pt x="94725" y="328161"/>
                          <a:pt x="-8287" y="-18620"/>
                          <a:pt x="533" y="78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2" name="フリーフォーム: 図形 421">
                    <a:extLst>
                      <a:ext uri="{FF2B5EF4-FFF2-40B4-BE49-F238E27FC236}">
                        <a16:creationId xmlns:a16="http://schemas.microsoft.com/office/drawing/2014/main" id="{C2A7820C-6314-4E57-92CA-2ABE7500F71D}"/>
                      </a:ext>
                    </a:extLst>
                  </p:cNvPr>
                  <p:cNvSpPr/>
                  <p:nvPr/>
                </p:nvSpPr>
                <p:spPr>
                  <a:xfrm>
                    <a:off x="8130592" y="8219664"/>
                    <a:ext cx="312369" cy="554188"/>
                  </a:xfrm>
                  <a:custGeom>
                    <a:avLst/>
                    <a:gdLst>
                      <a:gd name="connsiteX0" fmla="*/ 583 w 312369"/>
                      <a:gd name="connsiteY0" fmla="*/ 411 h 554188"/>
                      <a:gd name="connsiteX1" fmla="*/ 164096 w 312369"/>
                      <a:gd name="connsiteY1" fmla="*/ 240124 h 554188"/>
                      <a:gd name="connsiteX2" fmla="*/ 306971 w 312369"/>
                      <a:gd name="connsiteY2" fmla="*/ 546511 h 554188"/>
                      <a:gd name="connsiteX3" fmla="*/ 276808 w 312369"/>
                      <a:gd name="connsiteY3" fmla="*/ 448086 h 554188"/>
                      <a:gd name="connsiteX4" fmla="*/ 224421 w 312369"/>
                      <a:gd name="connsiteY4" fmla="*/ 297274 h 554188"/>
                      <a:gd name="connsiteX5" fmla="*/ 583 w 312369"/>
                      <a:gd name="connsiteY5" fmla="*/ 411 h 554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2369" h="554188">
                        <a:moveTo>
                          <a:pt x="583" y="411"/>
                        </a:moveTo>
                        <a:cubicBezTo>
                          <a:pt x="-9471" y="-9114"/>
                          <a:pt x="113031" y="149107"/>
                          <a:pt x="164096" y="240124"/>
                        </a:cubicBezTo>
                        <a:cubicBezTo>
                          <a:pt x="215161" y="331141"/>
                          <a:pt x="288186" y="511851"/>
                          <a:pt x="306971" y="546511"/>
                        </a:cubicBezTo>
                        <a:cubicBezTo>
                          <a:pt x="325756" y="581171"/>
                          <a:pt x="290566" y="489626"/>
                          <a:pt x="276808" y="448086"/>
                        </a:cubicBezTo>
                        <a:cubicBezTo>
                          <a:pt x="263050" y="406547"/>
                          <a:pt x="268342" y="371093"/>
                          <a:pt x="224421" y="297274"/>
                        </a:cubicBezTo>
                        <a:cubicBezTo>
                          <a:pt x="180500" y="223455"/>
                          <a:pt x="10637" y="9936"/>
                          <a:pt x="583" y="4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3" name="フリーフォーム: 図形 422">
                    <a:extLst>
                      <a:ext uri="{FF2B5EF4-FFF2-40B4-BE49-F238E27FC236}">
                        <a16:creationId xmlns:a16="http://schemas.microsoft.com/office/drawing/2014/main" id="{710E184C-BD76-4008-B125-98093E406152}"/>
                      </a:ext>
                    </a:extLst>
                  </p:cNvPr>
                  <p:cNvSpPr/>
                  <p:nvPr/>
                </p:nvSpPr>
                <p:spPr>
                  <a:xfrm>
                    <a:off x="8794738" y="8401031"/>
                    <a:ext cx="196884" cy="493818"/>
                  </a:xfrm>
                  <a:custGeom>
                    <a:avLst/>
                    <a:gdLst>
                      <a:gd name="connsiteX0" fmla="*/ 12 w 196884"/>
                      <a:gd name="connsiteY0" fmla="*/ 19 h 493818"/>
                      <a:gd name="connsiteX1" fmla="*/ 139712 w 196884"/>
                      <a:gd name="connsiteY1" fmla="*/ 341332 h 493818"/>
                      <a:gd name="connsiteX2" fmla="*/ 184162 w 196884"/>
                      <a:gd name="connsiteY2" fmla="*/ 492144 h 493818"/>
                      <a:gd name="connsiteX3" fmla="*/ 139712 w 196884"/>
                      <a:gd name="connsiteY3" fmla="*/ 425469 h 493818"/>
                      <a:gd name="connsiteX4" fmla="*/ 196862 w 196884"/>
                      <a:gd name="connsiteY4" fmla="*/ 479444 h 493818"/>
                      <a:gd name="connsiteX5" fmla="*/ 131775 w 196884"/>
                      <a:gd name="connsiteY5" fmla="*/ 357207 h 493818"/>
                      <a:gd name="connsiteX6" fmla="*/ 12 w 196884"/>
                      <a:gd name="connsiteY6" fmla="*/ 19 h 493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84" h="493818">
                        <a:moveTo>
                          <a:pt x="12" y="19"/>
                        </a:moveTo>
                        <a:cubicBezTo>
                          <a:pt x="1335" y="-2627"/>
                          <a:pt x="109020" y="259311"/>
                          <a:pt x="139712" y="341332"/>
                        </a:cubicBezTo>
                        <a:cubicBezTo>
                          <a:pt x="170404" y="423353"/>
                          <a:pt x="184162" y="478121"/>
                          <a:pt x="184162" y="492144"/>
                        </a:cubicBezTo>
                        <a:cubicBezTo>
                          <a:pt x="184162" y="506167"/>
                          <a:pt x="137595" y="427586"/>
                          <a:pt x="139712" y="425469"/>
                        </a:cubicBezTo>
                        <a:cubicBezTo>
                          <a:pt x="141829" y="423352"/>
                          <a:pt x="198185" y="490821"/>
                          <a:pt x="196862" y="479444"/>
                        </a:cubicBezTo>
                        <a:cubicBezTo>
                          <a:pt x="195539" y="468067"/>
                          <a:pt x="163260" y="434730"/>
                          <a:pt x="131775" y="357207"/>
                        </a:cubicBezTo>
                        <a:cubicBezTo>
                          <a:pt x="100290" y="279684"/>
                          <a:pt x="-1311" y="2665"/>
                          <a:pt x="12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4" name="フリーフォーム: 図形 423">
                    <a:extLst>
                      <a:ext uri="{FF2B5EF4-FFF2-40B4-BE49-F238E27FC236}">
                        <a16:creationId xmlns:a16="http://schemas.microsoft.com/office/drawing/2014/main" id="{2293FCA8-2BD1-4D09-A6BE-F23BA1D05A76}"/>
                      </a:ext>
                    </a:extLst>
                  </p:cNvPr>
                  <p:cNvSpPr/>
                  <p:nvPr/>
                </p:nvSpPr>
                <p:spPr>
                  <a:xfrm>
                    <a:off x="8445413" y="8810580"/>
                    <a:ext cx="154681" cy="311292"/>
                  </a:xfrm>
                  <a:custGeom>
                    <a:avLst/>
                    <a:gdLst>
                      <a:gd name="connsiteX0" fmla="*/ 87 w 154681"/>
                      <a:gd name="connsiteY0" fmla="*/ 45 h 311292"/>
                      <a:gd name="connsiteX1" fmla="*/ 106450 w 154681"/>
                      <a:gd name="connsiteY1" fmla="*/ 185783 h 311292"/>
                      <a:gd name="connsiteX2" fmla="*/ 154075 w 154681"/>
                      <a:gd name="connsiteY2" fmla="*/ 311195 h 311292"/>
                      <a:gd name="connsiteX3" fmla="*/ 125500 w 154681"/>
                      <a:gd name="connsiteY3" fmla="*/ 203245 h 311292"/>
                      <a:gd name="connsiteX4" fmla="*/ 87 w 154681"/>
                      <a:gd name="connsiteY4" fmla="*/ 45 h 311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681" h="311292">
                        <a:moveTo>
                          <a:pt x="87" y="45"/>
                        </a:moveTo>
                        <a:cubicBezTo>
                          <a:pt x="-3088" y="-2865"/>
                          <a:pt x="80785" y="133925"/>
                          <a:pt x="106450" y="185783"/>
                        </a:cubicBezTo>
                        <a:cubicBezTo>
                          <a:pt x="132115" y="237641"/>
                          <a:pt x="150900" y="308285"/>
                          <a:pt x="154075" y="311195"/>
                        </a:cubicBezTo>
                        <a:cubicBezTo>
                          <a:pt x="157250" y="314105"/>
                          <a:pt x="147990" y="251399"/>
                          <a:pt x="125500" y="203245"/>
                        </a:cubicBezTo>
                        <a:cubicBezTo>
                          <a:pt x="103010" y="155091"/>
                          <a:pt x="3262" y="2955"/>
                          <a:pt x="87" y="4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5" name="フリーフォーム: 図形 424">
                    <a:extLst>
                      <a:ext uri="{FF2B5EF4-FFF2-40B4-BE49-F238E27FC236}">
                        <a16:creationId xmlns:a16="http://schemas.microsoft.com/office/drawing/2014/main" id="{76BE3E34-1EB4-4709-8ADD-2152698D042C}"/>
                      </a:ext>
                    </a:extLst>
                  </p:cNvPr>
                  <p:cNvSpPr/>
                  <p:nvPr/>
                </p:nvSpPr>
                <p:spPr>
                  <a:xfrm>
                    <a:off x="8584550" y="8987995"/>
                    <a:ext cx="70667" cy="508121"/>
                  </a:xfrm>
                  <a:custGeom>
                    <a:avLst/>
                    <a:gdLst>
                      <a:gd name="connsiteX0" fmla="*/ 30813 w 70667"/>
                      <a:gd name="connsiteY0" fmla="*/ 2018 h 508121"/>
                      <a:gd name="connsiteX1" fmla="*/ 5413 w 70667"/>
                      <a:gd name="connsiteY1" fmla="*/ 200455 h 508121"/>
                      <a:gd name="connsiteX2" fmla="*/ 2238 w 70667"/>
                      <a:gd name="connsiteY2" fmla="*/ 321105 h 508121"/>
                      <a:gd name="connsiteX3" fmla="*/ 32400 w 70667"/>
                      <a:gd name="connsiteY3" fmla="*/ 443343 h 508121"/>
                      <a:gd name="connsiteX4" fmla="*/ 70500 w 70667"/>
                      <a:gd name="connsiteY4" fmla="*/ 506843 h 508121"/>
                      <a:gd name="connsiteX5" fmla="*/ 45100 w 70667"/>
                      <a:gd name="connsiteY5" fmla="*/ 473505 h 508121"/>
                      <a:gd name="connsiteX6" fmla="*/ 16525 w 70667"/>
                      <a:gd name="connsiteY6" fmla="*/ 333805 h 508121"/>
                      <a:gd name="connsiteX7" fmla="*/ 30813 w 70667"/>
                      <a:gd name="connsiteY7" fmla="*/ 2018 h 508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667" h="508121">
                        <a:moveTo>
                          <a:pt x="30813" y="2018"/>
                        </a:moveTo>
                        <a:cubicBezTo>
                          <a:pt x="28961" y="-20207"/>
                          <a:pt x="10175" y="147274"/>
                          <a:pt x="5413" y="200455"/>
                        </a:cubicBezTo>
                        <a:cubicBezTo>
                          <a:pt x="650" y="253636"/>
                          <a:pt x="-2260" y="280624"/>
                          <a:pt x="2238" y="321105"/>
                        </a:cubicBezTo>
                        <a:cubicBezTo>
                          <a:pt x="6736" y="361586"/>
                          <a:pt x="21023" y="412387"/>
                          <a:pt x="32400" y="443343"/>
                        </a:cubicBezTo>
                        <a:cubicBezTo>
                          <a:pt x="43777" y="474299"/>
                          <a:pt x="68383" y="501816"/>
                          <a:pt x="70500" y="506843"/>
                        </a:cubicBezTo>
                        <a:cubicBezTo>
                          <a:pt x="72617" y="511870"/>
                          <a:pt x="54096" y="502345"/>
                          <a:pt x="45100" y="473505"/>
                        </a:cubicBezTo>
                        <a:cubicBezTo>
                          <a:pt x="36104" y="444665"/>
                          <a:pt x="17319" y="410269"/>
                          <a:pt x="16525" y="333805"/>
                        </a:cubicBezTo>
                        <a:cubicBezTo>
                          <a:pt x="15731" y="257341"/>
                          <a:pt x="32665" y="24243"/>
                          <a:pt x="30813" y="201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6" name="フリーフォーム: 図形 425">
                    <a:extLst>
                      <a:ext uri="{FF2B5EF4-FFF2-40B4-BE49-F238E27FC236}">
                        <a16:creationId xmlns:a16="http://schemas.microsoft.com/office/drawing/2014/main" id="{656B8EB0-5D14-4049-8FF5-EF37824589A1}"/>
                      </a:ext>
                    </a:extLst>
                  </p:cNvPr>
                  <p:cNvSpPr/>
                  <p:nvPr/>
                </p:nvSpPr>
                <p:spPr>
                  <a:xfrm>
                    <a:off x="8973510" y="8878980"/>
                    <a:ext cx="157736" cy="421992"/>
                  </a:xfrm>
                  <a:custGeom>
                    <a:avLst/>
                    <a:gdLst>
                      <a:gd name="connsiteX0" fmla="*/ 5390 w 157736"/>
                      <a:gd name="connsiteY0" fmla="*/ 3083 h 421992"/>
                      <a:gd name="connsiteX1" fmla="*/ 94290 w 157736"/>
                      <a:gd name="connsiteY1" fmla="*/ 263433 h 421992"/>
                      <a:gd name="connsiteX2" fmla="*/ 154615 w 157736"/>
                      <a:gd name="connsiteY2" fmla="*/ 415833 h 421992"/>
                      <a:gd name="connsiteX3" fmla="*/ 135565 w 157736"/>
                      <a:gd name="connsiteY3" fmla="*/ 366620 h 421992"/>
                      <a:gd name="connsiteX4" fmla="*/ 21265 w 157736"/>
                      <a:gd name="connsiteY4" fmla="*/ 134845 h 421992"/>
                      <a:gd name="connsiteX5" fmla="*/ 5390 w 157736"/>
                      <a:gd name="connsiteY5" fmla="*/ 3083 h 421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736" h="421992">
                        <a:moveTo>
                          <a:pt x="5390" y="3083"/>
                        </a:moveTo>
                        <a:cubicBezTo>
                          <a:pt x="17561" y="24514"/>
                          <a:pt x="69419" y="194641"/>
                          <a:pt x="94290" y="263433"/>
                        </a:cubicBezTo>
                        <a:cubicBezTo>
                          <a:pt x="119161" y="332225"/>
                          <a:pt x="147736" y="398635"/>
                          <a:pt x="154615" y="415833"/>
                        </a:cubicBezTo>
                        <a:cubicBezTo>
                          <a:pt x="161494" y="433031"/>
                          <a:pt x="157790" y="413451"/>
                          <a:pt x="135565" y="366620"/>
                        </a:cubicBezTo>
                        <a:cubicBezTo>
                          <a:pt x="113340" y="319789"/>
                          <a:pt x="39521" y="192789"/>
                          <a:pt x="21265" y="134845"/>
                        </a:cubicBezTo>
                        <a:cubicBezTo>
                          <a:pt x="3009" y="76901"/>
                          <a:pt x="-6781" y="-18348"/>
                          <a:pt x="5390" y="308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7" name="フリーフォーム: 図形 426">
                    <a:extLst>
                      <a:ext uri="{FF2B5EF4-FFF2-40B4-BE49-F238E27FC236}">
                        <a16:creationId xmlns:a16="http://schemas.microsoft.com/office/drawing/2014/main" id="{7E4B2830-DA36-4A10-85B1-FAB137829AC8}"/>
                      </a:ext>
                    </a:extLst>
                  </p:cNvPr>
                  <p:cNvSpPr/>
                  <p:nvPr/>
                </p:nvSpPr>
                <p:spPr>
                  <a:xfrm>
                    <a:off x="9148762" y="9301881"/>
                    <a:ext cx="199828" cy="536126"/>
                  </a:xfrm>
                  <a:custGeom>
                    <a:avLst/>
                    <a:gdLst>
                      <a:gd name="connsiteX0" fmla="*/ 1 w 199828"/>
                      <a:gd name="connsiteY0" fmla="*/ 869 h 536126"/>
                      <a:gd name="connsiteX1" fmla="*/ 68263 w 199828"/>
                      <a:gd name="connsiteY1" fmla="*/ 208832 h 536126"/>
                      <a:gd name="connsiteX2" fmla="*/ 190501 w 199828"/>
                      <a:gd name="connsiteY2" fmla="*/ 516807 h 536126"/>
                      <a:gd name="connsiteX3" fmla="*/ 177801 w 199828"/>
                      <a:gd name="connsiteY3" fmla="*/ 480294 h 536126"/>
                      <a:gd name="connsiteX4" fmla="*/ 69851 w 199828"/>
                      <a:gd name="connsiteY4" fmla="*/ 286619 h 536126"/>
                      <a:gd name="connsiteX5" fmla="*/ 1 w 199828"/>
                      <a:gd name="connsiteY5" fmla="*/ 869 h 536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828" h="536126">
                        <a:moveTo>
                          <a:pt x="1" y="869"/>
                        </a:moveTo>
                        <a:cubicBezTo>
                          <a:pt x="-264" y="-12095"/>
                          <a:pt x="36513" y="122842"/>
                          <a:pt x="68263" y="208832"/>
                        </a:cubicBezTo>
                        <a:cubicBezTo>
                          <a:pt x="100013" y="294822"/>
                          <a:pt x="172245" y="471563"/>
                          <a:pt x="190501" y="516807"/>
                        </a:cubicBezTo>
                        <a:cubicBezTo>
                          <a:pt x="208757" y="562051"/>
                          <a:pt x="197909" y="518659"/>
                          <a:pt x="177801" y="480294"/>
                        </a:cubicBezTo>
                        <a:cubicBezTo>
                          <a:pt x="157693" y="441929"/>
                          <a:pt x="97897" y="366523"/>
                          <a:pt x="69851" y="286619"/>
                        </a:cubicBezTo>
                        <a:cubicBezTo>
                          <a:pt x="41805" y="206715"/>
                          <a:pt x="266" y="13833"/>
                          <a:pt x="1" y="86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8" name="フリーフォーム: 図形 427">
                    <a:extLst>
                      <a:ext uri="{FF2B5EF4-FFF2-40B4-BE49-F238E27FC236}">
                        <a16:creationId xmlns:a16="http://schemas.microsoft.com/office/drawing/2014/main" id="{4020FE7E-2132-4567-9112-B9EDA83E09E3}"/>
                      </a:ext>
                    </a:extLst>
                  </p:cNvPr>
                  <p:cNvSpPr/>
                  <p:nvPr/>
                </p:nvSpPr>
                <p:spPr>
                  <a:xfrm>
                    <a:off x="8657826" y="9417031"/>
                    <a:ext cx="40296" cy="354045"/>
                  </a:xfrm>
                  <a:custGeom>
                    <a:avLst/>
                    <a:gdLst>
                      <a:gd name="connsiteX0" fmla="*/ 40087 w 40296"/>
                      <a:gd name="connsiteY0" fmla="*/ 19 h 354045"/>
                      <a:gd name="connsiteX1" fmla="*/ 399 w 40296"/>
                      <a:gd name="connsiteY1" fmla="*/ 154007 h 354045"/>
                      <a:gd name="connsiteX2" fmla="*/ 19449 w 40296"/>
                      <a:gd name="connsiteY2" fmla="*/ 354032 h 354045"/>
                      <a:gd name="connsiteX3" fmla="*/ 16274 w 40296"/>
                      <a:gd name="connsiteY3" fmla="*/ 163532 h 354045"/>
                      <a:gd name="connsiteX4" fmla="*/ 40087 w 40296"/>
                      <a:gd name="connsiteY4" fmla="*/ 19 h 354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96" h="354045">
                        <a:moveTo>
                          <a:pt x="40087" y="19"/>
                        </a:moveTo>
                        <a:cubicBezTo>
                          <a:pt x="37441" y="-1569"/>
                          <a:pt x="3839" y="95005"/>
                          <a:pt x="399" y="154007"/>
                        </a:cubicBezTo>
                        <a:cubicBezTo>
                          <a:pt x="-3041" y="213009"/>
                          <a:pt x="16803" y="352445"/>
                          <a:pt x="19449" y="354032"/>
                        </a:cubicBezTo>
                        <a:cubicBezTo>
                          <a:pt x="22095" y="355620"/>
                          <a:pt x="13099" y="219888"/>
                          <a:pt x="16274" y="163532"/>
                        </a:cubicBezTo>
                        <a:cubicBezTo>
                          <a:pt x="19449" y="107176"/>
                          <a:pt x="42733" y="1607"/>
                          <a:pt x="40087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9" name="フリーフォーム: 図形 428">
                    <a:extLst>
                      <a:ext uri="{FF2B5EF4-FFF2-40B4-BE49-F238E27FC236}">
                        <a16:creationId xmlns:a16="http://schemas.microsoft.com/office/drawing/2014/main" id="{CF96F0C0-C680-4E1C-863F-2A2B14816F51}"/>
                      </a:ext>
                    </a:extLst>
                  </p:cNvPr>
                  <p:cNvSpPr/>
                  <p:nvPr/>
                </p:nvSpPr>
                <p:spPr>
                  <a:xfrm>
                    <a:off x="9359455" y="9835742"/>
                    <a:ext cx="135795" cy="283286"/>
                  </a:xfrm>
                  <a:custGeom>
                    <a:avLst/>
                    <a:gdLst>
                      <a:gd name="connsiteX0" fmla="*/ 445 w 135795"/>
                      <a:gd name="connsiteY0" fmla="*/ 408 h 283286"/>
                      <a:gd name="connsiteX1" fmla="*/ 125858 w 135795"/>
                      <a:gd name="connsiteY1" fmla="*/ 232183 h 283286"/>
                      <a:gd name="connsiteX2" fmla="*/ 117920 w 135795"/>
                      <a:gd name="connsiteY2" fmla="*/ 251233 h 283286"/>
                      <a:gd name="connsiteX3" fmla="*/ 38545 w 135795"/>
                      <a:gd name="connsiteY3" fmla="*/ 282983 h 283286"/>
                      <a:gd name="connsiteX4" fmla="*/ 103633 w 135795"/>
                      <a:gd name="connsiteY4" fmla="*/ 230596 h 283286"/>
                      <a:gd name="connsiteX5" fmla="*/ 84583 w 135795"/>
                      <a:gd name="connsiteY5" fmla="*/ 176621 h 283286"/>
                      <a:gd name="connsiteX6" fmla="*/ 445 w 135795"/>
                      <a:gd name="connsiteY6" fmla="*/ 408 h 283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5795" h="283286">
                        <a:moveTo>
                          <a:pt x="445" y="408"/>
                        </a:moveTo>
                        <a:cubicBezTo>
                          <a:pt x="7324" y="9668"/>
                          <a:pt x="106279" y="190379"/>
                          <a:pt x="125858" y="232183"/>
                        </a:cubicBezTo>
                        <a:cubicBezTo>
                          <a:pt x="145437" y="273987"/>
                          <a:pt x="132472" y="242766"/>
                          <a:pt x="117920" y="251233"/>
                        </a:cubicBezTo>
                        <a:cubicBezTo>
                          <a:pt x="103368" y="259700"/>
                          <a:pt x="40926" y="286422"/>
                          <a:pt x="38545" y="282983"/>
                        </a:cubicBezTo>
                        <a:cubicBezTo>
                          <a:pt x="36164" y="279544"/>
                          <a:pt x="95960" y="248323"/>
                          <a:pt x="103633" y="230596"/>
                        </a:cubicBezTo>
                        <a:cubicBezTo>
                          <a:pt x="111306" y="212869"/>
                          <a:pt x="100723" y="211281"/>
                          <a:pt x="84583" y="176621"/>
                        </a:cubicBezTo>
                        <a:cubicBezTo>
                          <a:pt x="68443" y="141961"/>
                          <a:pt x="-6434" y="-8852"/>
                          <a:pt x="445" y="40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0" name="フリーフォーム: 図形 429">
                    <a:extLst>
                      <a:ext uri="{FF2B5EF4-FFF2-40B4-BE49-F238E27FC236}">
                        <a16:creationId xmlns:a16="http://schemas.microsoft.com/office/drawing/2014/main" id="{D6136712-132B-472C-ABC4-EE1D62A729E2}"/>
                      </a:ext>
                    </a:extLst>
                  </p:cNvPr>
                  <p:cNvSpPr/>
                  <p:nvPr/>
                </p:nvSpPr>
                <p:spPr>
                  <a:xfrm>
                    <a:off x="9375766" y="10146947"/>
                    <a:ext cx="101709" cy="276846"/>
                  </a:xfrm>
                  <a:custGeom>
                    <a:avLst/>
                    <a:gdLst>
                      <a:gd name="connsiteX0" fmla="*/ 79384 w 101709"/>
                      <a:gd name="connsiteY0" fmla="*/ 353 h 276846"/>
                      <a:gd name="connsiteX1" fmla="*/ 101609 w 101709"/>
                      <a:gd name="connsiteY1" fmla="*/ 81316 h 276846"/>
                      <a:gd name="connsiteX2" fmla="*/ 69859 w 101709"/>
                      <a:gd name="connsiteY2" fmla="*/ 151166 h 276846"/>
                      <a:gd name="connsiteX3" fmla="*/ 9 w 101709"/>
                      <a:gd name="connsiteY3" fmla="*/ 276578 h 276846"/>
                      <a:gd name="connsiteX4" fmla="*/ 65097 w 101709"/>
                      <a:gd name="connsiteY4" fmla="*/ 114653 h 276846"/>
                      <a:gd name="connsiteX5" fmla="*/ 79384 w 101709"/>
                      <a:gd name="connsiteY5" fmla="*/ 353 h 27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1709" h="276846">
                        <a:moveTo>
                          <a:pt x="79384" y="353"/>
                        </a:moveTo>
                        <a:cubicBezTo>
                          <a:pt x="85469" y="-5203"/>
                          <a:pt x="103197" y="56181"/>
                          <a:pt x="101609" y="81316"/>
                        </a:cubicBezTo>
                        <a:cubicBezTo>
                          <a:pt x="100022" y="106452"/>
                          <a:pt x="86792" y="118622"/>
                          <a:pt x="69859" y="151166"/>
                        </a:cubicBezTo>
                        <a:cubicBezTo>
                          <a:pt x="52926" y="183710"/>
                          <a:pt x="803" y="282664"/>
                          <a:pt x="9" y="276578"/>
                        </a:cubicBezTo>
                        <a:cubicBezTo>
                          <a:pt x="-785" y="270493"/>
                          <a:pt x="49751" y="157516"/>
                          <a:pt x="65097" y="114653"/>
                        </a:cubicBezTo>
                        <a:cubicBezTo>
                          <a:pt x="80443" y="71790"/>
                          <a:pt x="73299" y="5909"/>
                          <a:pt x="79384" y="3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1" name="フリーフォーム: 図形 430">
                    <a:extLst>
                      <a:ext uri="{FF2B5EF4-FFF2-40B4-BE49-F238E27FC236}">
                        <a16:creationId xmlns:a16="http://schemas.microsoft.com/office/drawing/2014/main" id="{9795D83F-CDBE-47EE-8F1D-59238103C5C0}"/>
                      </a:ext>
                    </a:extLst>
                  </p:cNvPr>
                  <p:cNvSpPr/>
                  <p:nvPr/>
                </p:nvSpPr>
                <p:spPr>
                  <a:xfrm>
                    <a:off x="9182037" y="10447310"/>
                    <a:ext cx="189025" cy="265316"/>
                  </a:xfrm>
                  <a:custGeom>
                    <a:avLst/>
                    <a:gdLst>
                      <a:gd name="connsiteX0" fmla="*/ 188976 w 189025"/>
                      <a:gd name="connsiteY0" fmla="*/ 28 h 265316"/>
                      <a:gd name="connsiteX1" fmla="*/ 93726 w 189025"/>
                      <a:gd name="connsiteY1" fmla="*/ 201640 h 265316"/>
                      <a:gd name="connsiteX2" fmla="*/ 63 w 189025"/>
                      <a:gd name="connsiteY2" fmla="*/ 265140 h 265316"/>
                      <a:gd name="connsiteX3" fmla="*/ 81026 w 189025"/>
                      <a:gd name="connsiteY3" fmla="*/ 187353 h 265316"/>
                      <a:gd name="connsiteX4" fmla="*/ 188976 w 189025"/>
                      <a:gd name="connsiteY4" fmla="*/ 28 h 265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025" h="265316">
                        <a:moveTo>
                          <a:pt x="188976" y="28"/>
                        </a:moveTo>
                        <a:cubicBezTo>
                          <a:pt x="191093" y="2409"/>
                          <a:pt x="125211" y="157455"/>
                          <a:pt x="93726" y="201640"/>
                        </a:cubicBezTo>
                        <a:cubicBezTo>
                          <a:pt x="62241" y="245825"/>
                          <a:pt x="2180" y="267521"/>
                          <a:pt x="63" y="265140"/>
                        </a:cubicBezTo>
                        <a:cubicBezTo>
                          <a:pt x="-2054" y="262759"/>
                          <a:pt x="49541" y="231538"/>
                          <a:pt x="81026" y="187353"/>
                        </a:cubicBezTo>
                        <a:cubicBezTo>
                          <a:pt x="112511" y="143168"/>
                          <a:pt x="186859" y="-2353"/>
                          <a:pt x="188976" y="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2" name="フリーフォーム: 図形 431">
                    <a:extLst>
                      <a:ext uri="{FF2B5EF4-FFF2-40B4-BE49-F238E27FC236}">
                        <a16:creationId xmlns:a16="http://schemas.microsoft.com/office/drawing/2014/main" id="{F6F72CB0-FE4C-4DA1-AB12-77488D2C20BB}"/>
                      </a:ext>
                    </a:extLst>
                  </p:cNvPr>
                  <p:cNvSpPr/>
                  <p:nvPr/>
                </p:nvSpPr>
                <p:spPr>
                  <a:xfrm>
                    <a:off x="9058934" y="9943847"/>
                    <a:ext cx="73987" cy="256346"/>
                  </a:xfrm>
                  <a:custGeom>
                    <a:avLst/>
                    <a:gdLst>
                      <a:gd name="connsiteX0" fmla="*/ 73954 w 73987"/>
                      <a:gd name="connsiteY0" fmla="*/ 253 h 256346"/>
                      <a:gd name="connsiteX1" fmla="*/ 31091 w 73987"/>
                      <a:gd name="connsiteY1" fmla="*/ 132016 h 256346"/>
                      <a:gd name="connsiteX2" fmla="*/ 15216 w 73987"/>
                      <a:gd name="connsiteY2" fmla="*/ 157416 h 256346"/>
                      <a:gd name="connsiteX3" fmla="*/ 24741 w 73987"/>
                      <a:gd name="connsiteY3" fmla="*/ 255841 h 256346"/>
                      <a:gd name="connsiteX4" fmla="*/ 12041 w 73987"/>
                      <a:gd name="connsiteY4" fmla="*/ 193928 h 256346"/>
                      <a:gd name="connsiteX5" fmla="*/ 929 w 73987"/>
                      <a:gd name="connsiteY5" fmla="*/ 151066 h 256346"/>
                      <a:gd name="connsiteX6" fmla="*/ 37441 w 73987"/>
                      <a:gd name="connsiteY6" fmla="*/ 100266 h 256346"/>
                      <a:gd name="connsiteX7" fmla="*/ 73954 w 73987"/>
                      <a:gd name="connsiteY7" fmla="*/ 253 h 256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987" h="256346">
                        <a:moveTo>
                          <a:pt x="73954" y="253"/>
                        </a:moveTo>
                        <a:cubicBezTo>
                          <a:pt x="72896" y="5544"/>
                          <a:pt x="40881" y="105822"/>
                          <a:pt x="31091" y="132016"/>
                        </a:cubicBezTo>
                        <a:cubicBezTo>
                          <a:pt x="21301" y="158210"/>
                          <a:pt x="16274" y="136779"/>
                          <a:pt x="15216" y="157416"/>
                        </a:cubicBezTo>
                        <a:cubicBezTo>
                          <a:pt x="14158" y="178053"/>
                          <a:pt x="25270" y="249756"/>
                          <a:pt x="24741" y="255841"/>
                        </a:cubicBezTo>
                        <a:cubicBezTo>
                          <a:pt x="24212" y="261926"/>
                          <a:pt x="16010" y="211391"/>
                          <a:pt x="12041" y="193928"/>
                        </a:cubicBezTo>
                        <a:cubicBezTo>
                          <a:pt x="8072" y="176465"/>
                          <a:pt x="-3304" y="166676"/>
                          <a:pt x="929" y="151066"/>
                        </a:cubicBezTo>
                        <a:cubicBezTo>
                          <a:pt x="5162" y="135456"/>
                          <a:pt x="24477" y="126460"/>
                          <a:pt x="37441" y="100266"/>
                        </a:cubicBezTo>
                        <a:cubicBezTo>
                          <a:pt x="50405" y="74072"/>
                          <a:pt x="75012" y="-5038"/>
                          <a:pt x="73954" y="2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3" name="フリーフォーム: 図形 432">
                    <a:extLst>
                      <a:ext uri="{FF2B5EF4-FFF2-40B4-BE49-F238E27FC236}">
                        <a16:creationId xmlns:a16="http://schemas.microsoft.com/office/drawing/2014/main" id="{2F0E2A56-76DD-4D4B-809A-858908954002}"/>
                      </a:ext>
                    </a:extLst>
                  </p:cNvPr>
                  <p:cNvSpPr/>
                  <p:nvPr/>
                </p:nvSpPr>
                <p:spPr>
                  <a:xfrm>
                    <a:off x="9088272" y="10209212"/>
                    <a:ext cx="41489" cy="174393"/>
                  </a:xfrm>
                  <a:custGeom>
                    <a:avLst/>
                    <a:gdLst>
                      <a:gd name="connsiteX0" fmla="*/ 30328 w 41489"/>
                      <a:gd name="connsiteY0" fmla="*/ 1 h 174393"/>
                      <a:gd name="connsiteX1" fmla="*/ 12866 w 41489"/>
                      <a:gd name="connsiteY1" fmla="*/ 73026 h 174393"/>
                      <a:gd name="connsiteX2" fmla="*/ 41441 w 41489"/>
                      <a:gd name="connsiteY2" fmla="*/ 173038 h 174393"/>
                      <a:gd name="connsiteX3" fmla="*/ 19216 w 41489"/>
                      <a:gd name="connsiteY3" fmla="*/ 127001 h 174393"/>
                      <a:gd name="connsiteX4" fmla="*/ 166 w 41489"/>
                      <a:gd name="connsiteY4" fmla="*/ 71438 h 174393"/>
                      <a:gd name="connsiteX5" fmla="*/ 30328 w 41489"/>
                      <a:gd name="connsiteY5" fmla="*/ 1 h 174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489" h="174393">
                        <a:moveTo>
                          <a:pt x="30328" y="1"/>
                        </a:moveTo>
                        <a:cubicBezTo>
                          <a:pt x="32445" y="266"/>
                          <a:pt x="11014" y="44187"/>
                          <a:pt x="12866" y="73026"/>
                        </a:cubicBezTo>
                        <a:cubicBezTo>
                          <a:pt x="14718" y="101866"/>
                          <a:pt x="40383" y="164042"/>
                          <a:pt x="41441" y="173038"/>
                        </a:cubicBezTo>
                        <a:cubicBezTo>
                          <a:pt x="42499" y="182034"/>
                          <a:pt x="26095" y="143934"/>
                          <a:pt x="19216" y="127001"/>
                        </a:cubicBezTo>
                        <a:cubicBezTo>
                          <a:pt x="12337" y="110068"/>
                          <a:pt x="-1686" y="91811"/>
                          <a:pt x="166" y="71438"/>
                        </a:cubicBezTo>
                        <a:cubicBezTo>
                          <a:pt x="2018" y="51065"/>
                          <a:pt x="28211" y="-264"/>
                          <a:pt x="3032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4" name="フリーフォーム: 図形 433">
                    <a:extLst>
                      <a:ext uri="{FF2B5EF4-FFF2-40B4-BE49-F238E27FC236}">
                        <a16:creationId xmlns:a16="http://schemas.microsoft.com/office/drawing/2014/main" id="{440C2AA6-6C04-4833-A61E-D80CDDBAFFDE}"/>
                      </a:ext>
                    </a:extLst>
                  </p:cNvPr>
                  <p:cNvSpPr/>
                  <p:nvPr/>
                </p:nvSpPr>
                <p:spPr>
                  <a:xfrm>
                    <a:off x="9056636" y="10401278"/>
                    <a:ext cx="101728" cy="216001"/>
                  </a:xfrm>
                  <a:custGeom>
                    <a:avLst/>
                    <a:gdLst>
                      <a:gd name="connsiteX0" fmla="*/ 92127 w 101728"/>
                      <a:gd name="connsiteY0" fmla="*/ 22 h 216001"/>
                      <a:gd name="connsiteX1" fmla="*/ 100064 w 101728"/>
                      <a:gd name="connsiteY1" fmla="*/ 85747 h 216001"/>
                      <a:gd name="connsiteX2" fmla="*/ 57202 w 101728"/>
                      <a:gd name="connsiteY2" fmla="*/ 155597 h 216001"/>
                      <a:gd name="connsiteX3" fmla="*/ 52 w 101728"/>
                      <a:gd name="connsiteY3" fmla="*/ 215922 h 216001"/>
                      <a:gd name="connsiteX4" fmla="*/ 47677 w 101728"/>
                      <a:gd name="connsiteY4" fmla="*/ 142897 h 216001"/>
                      <a:gd name="connsiteX5" fmla="*/ 84189 w 101728"/>
                      <a:gd name="connsiteY5" fmla="*/ 77810 h 216001"/>
                      <a:gd name="connsiteX6" fmla="*/ 92127 w 101728"/>
                      <a:gd name="connsiteY6" fmla="*/ 22 h 21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1728" h="216001">
                        <a:moveTo>
                          <a:pt x="92127" y="22"/>
                        </a:moveTo>
                        <a:cubicBezTo>
                          <a:pt x="94773" y="1345"/>
                          <a:pt x="105885" y="59818"/>
                          <a:pt x="100064" y="85747"/>
                        </a:cubicBezTo>
                        <a:cubicBezTo>
                          <a:pt x="94243" y="111676"/>
                          <a:pt x="73871" y="133901"/>
                          <a:pt x="57202" y="155597"/>
                        </a:cubicBezTo>
                        <a:cubicBezTo>
                          <a:pt x="40533" y="177293"/>
                          <a:pt x="1640" y="218039"/>
                          <a:pt x="52" y="215922"/>
                        </a:cubicBezTo>
                        <a:cubicBezTo>
                          <a:pt x="-1536" y="213805"/>
                          <a:pt x="33654" y="165916"/>
                          <a:pt x="47677" y="142897"/>
                        </a:cubicBezTo>
                        <a:cubicBezTo>
                          <a:pt x="61700" y="119878"/>
                          <a:pt x="77310" y="98712"/>
                          <a:pt x="84189" y="77810"/>
                        </a:cubicBezTo>
                        <a:cubicBezTo>
                          <a:pt x="91068" y="56908"/>
                          <a:pt x="89481" y="-1301"/>
                          <a:pt x="92127" y="2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5" name="フリーフォーム: 図形 434">
                    <a:extLst>
                      <a:ext uri="{FF2B5EF4-FFF2-40B4-BE49-F238E27FC236}">
                        <a16:creationId xmlns:a16="http://schemas.microsoft.com/office/drawing/2014/main" id="{40AC469E-53CA-4FE0-854D-A92D661F94D2}"/>
                      </a:ext>
                    </a:extLst>
                  </p:cNvPr>
                  <p:cNvSpPr/>
                  <p:nvPr/>
                </p:nvSpPr>
                <p:spPr>
                  <a:xfrm>
                    <a:off x="8839159" y="10029823"/>
                    <a:ext cx="149267" cy="182566"/>
                  </a:xfrm>
                  <a:custGeom>
                    <a:avLst/>
                    <a:gdLst>
                      <a:gd name="connsiteX0" fmla="*/ 87354 w 149267"/>
                      <a:gd name="connsiteY0" fmla="*/ 2 h 182566"/>
                      <a:gd name="connsiteX1" fmla="*/ 106404 w 149267"/>
                      <a:gd name="connsiteY1" fmla="*/ 101602 h 182566"/>
                      <a:gd name="connsiteX2" fmla="*/ 149266 w 149267"/>
                      <a:gd name="connsiteY2" fmla="*/ 107952 h 182566"/>
                      <a:gd name="connsiteX3" fmla="*/ 104816 w 149267"/>
                      <a:gd name="connsiteY3" fmla="*/ 117477 h 182566"/>
                      <a:gd name="connsiteX4" fmla="*/ 41 w 149267"/>
                      <a:gd name="connsiteY4" fmla="*/ 182565 h 182566"/>
                      <a:gd name="connsiteX5" fmla="*/ 92116 w 149267"/>
                      <a:gd name="connsiteY5" fmla="*/ 119065 h 182566"/>
                      <a:gd name="connsiteX6" fmla="*/ 82591 w 149267"/>
                      <a:gd name="connsiteY6" fmla="*/ 104777 h 182566"/>
                      <a:gd name="connsiteX7" fmla="*/ 87354 w 149267"/>
                      <a:gd name="connsiteY7" fmla="*/ 2 h 182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9267" h="182566">
                        <a:moveTo>
                          <a:pt x="87354" y="2"/>
                        </a:moveTo>
                        <a:cubicBezTo>
                          <a:pt x="91323" y="-527"/>
                          <a:pt x="96085" y="83610"/>
                          <a:pt x="106404" y="101602"/>
                        </a:cubicBezTo>
                        <a:cubicBezTo>
                          <a:pt x="116723" y="119594"/>
                          <a:pt x="149531" y="105306"/>
                          <a:pt x="149266" y="107952"/>
                        </a:cubicBezTo>
                        <a:cubicBezTo>
                          <a:pt x="149001" y="110598"/>
                          <a:pt x="129687" y="105042"/>
                          <a:pt x="104816" y="117477"/>
                        </a:cubicBezTo>
                        <a:cubicBezTo>
                          <a:pt x="79945" y="129912"/>
                          <a:pt x="2158" y="182300"/>
                          <a:pt x="41" y="182565"/>
                        </a:cubicBezTo>
                        <a:cubicBezTo>
                          <a:pt x="-2076" y="182830"/>
                          <a:pt x="78358" y="132030"/>
                          <a:pt x="92116" y="119065"/>
                        </a:cubicBezTo>
                        <a:cubicBezTo>
                          <a:pt x="105874" y="106100"/>
                          <a:pt x="84972" y="119858"/>
                          <a:pt x="82591" y="104777"/>
                        </a:cubicBezTo>
                        <a:cubicBezTo>
                          <a:pt x="80210" y="89696"/>
                          <a:pt x="83385" y="531"/>
                          <a:pt x="87354" y="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6" name="フリーフォーム: 図形 435">
                    <a:extLst>
                      <a:ext uri="{FF2B5EF4-FFF2-40B4-BE49-F238E27FC236}">
                        <a16:creationId xmlns:a16="http://schemas.microsoft.com/office/drawing/2014/main" id="{996C71EA-9C5B-4E6C-B19F-901588E300B9}"/>
                      </a:ext>
                    </a:extLst>
                  </p:cNvPr>
                  <p:cNvSpPr/>
                  <p:nvPr/>
                </p:nvSpPr>
                <p:spPr>
                  <a:xfrm>
                    <a:off x="8864534" y="10351592"/>
                    <a:ext cx="31653" cy="301000"/>
                  </a:xfrm>
                  <a:custGeom>
                    <a:avLst/>
                    <a:gdLst>
                      <a:gd name="connsiteX0" fmla="*/ 28641 w 31653"/>
                      <a:gd name="connsiteY0" fmla="*/ 496 h 301000"/>
                      <a:gd name="connsiteX1" fmla="*/ 22291 w 31653"/>
                      <a:gd name="connsiteY1" fmla="*/ 125908 h 301000"/>
                      <a:gd name="connsiteX2" fmla="*/ 66 w 31653"/>
                      <a:gd name="connsiteY2" fmla="*/ 300533 h 301000"/>
                      <a:gd name="connsiteX3" fmla="*/ 30229 w 31653"/>
                      <a:gd name="connsiteY3" fmla="*/ 171946 h 301000"/>
                      <a:gd name="connsiteX4" fmla="*/ 28641 w 31653"/>
                      <a:gd name="connsiteY4" fmla="*/ 496 h 301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653" h="301000">
                        <a:moveTo>
                          <a:pt x="28641" y="496"/>
                        </a:moveTo>
                        <a:cubicBezTo>
                          <a:pt x="27318" y="-7177"/>
                          <a:pt x="27053" y="75902"/>
                          <a:pt x="22291" y="125908"/>
                        </a:cubicBezTo>
                        <a:cubicBezTo>
                          <a:pt x="17528" y="175914"/>
                          <a:pt x="-1257" y="292860"/>
                          <a:pt x="66" y="300533"/>
                        </a:cubicBezTo>
                        <a:cubicBezTo>
                          <a:pt x="1389" y="308206"/>
                          <a:pt x="26789" y="219571"/>
                          <a:pt x="30229" y="171946"/>
                        </a:cubicBezTo>
                        <a:cubicBezTo>
                          <a:pt x="33669" y="124321"/>
                          <a:pt x="29964" y="8169"/>
                          <a:pt x="28641" y="49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7" name="フリーフォーム: 図形 436">
                    <a:extLst>
                      <a:ext uri="{FF2B5EF4-FFF2-40B4-BE49-F238E27FC236}">
                        <a16:creationId xmlns:a16="http://schemas.microsoft.com/office/drawing/2014/main" id="{0B4BFDDA-68E6-43CA-B688-AF4F9428FB44}"/>
                      </a:ext>
                    </a:extLst>
                  </p:cNvPr>
                  <p:cNvSpPr/>
                  <p:nvPr/>
                </p:nvSpPr>
                <p:spPr>
                  <a:xfrm>
                    <a:off x="8901104" y="10345735"/>
                    <a:ext cx="154021" cy="122355"/>
                  </a:xfrm>
                  <a:custGeom>
                    <a:avLst/>
                    <a:gdLst>
                      <a:gd name="connsiteX0" fmla="*/ 9 w 154021"/>
                      <a:gd name="connsiteY0" fmla="*/ 3 h 122355"/>
                      <a:gd name="connsiteX1" fmla="*/ 57159 w 154021"/>
                      <a:gd name="connsiteY1" fmla="*/ 69853 h 122355"/>
                      <a:gd name="connsiteX2" fmla="*/ 88909 w 154021"/>
                      <a:gd name="connsiteY2" fmla="*/ 55565 h 122355"/>
                      <a:gd name="connsiteX3" fmla="*/ 153996 w 154021"/>
                      <a:gd name="connsiteY3" fmla="*/ 41278 h 122355"/>
                      <a:gd name="connsiteX4" fmla="*/ 80971 w 154021"/>
                      <a:gd name="connsiteY4" fmla="*/ 58740 h 122355"/>
                      <a:gd name="connsiteX5" fmla="*/ 46046 w 154021"/>
                      <a:gd name="connsiteY5" fmla="*/ 122240 h 122355"/>
                      <a:gd name="connsiteX6" fmla="*/ 52396 w 154021"/>
                      <a:gd name="connsiteY6" fmla="*/ 73028 h 122355"/>
                      <a:gd name="connsiteX7" fmla="*/ 9 w 154021"/>
                      <a:gd name="connsiteY7" fmla="*/ 3 h 122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4021" h="122355">
                        <a:moveTo>
                          <a:pt x="9" y="3"/>
                        </a:moveTo>
                        <a:cubicBezTo>
                          <a:pt x="803" y="-526"/>
                          <a:pt x="42342" y="60593"/>
                          <a:pt x="57159" y="69853"/>
                        </a:cubicBezTo>
                        <a:cubicBezTo>
                          <a:pt x="71976" y="79113"/>
                          <a:pt x="72770" y="60328"/>
                          <a:pt x="88909" y="55565"/>
                        </a:cubicBezTo>
                        <a:cubicBezTo>
                          <a:pt x="105049" y="50803"/>
                          <a:pt x="155319" y="40749"/>
                          <a:pt x="153996" y="41278"/>
                        </a:cubicBezTo>
                        <a:cubicBezTo>
                          <a:pt x="152673" y="41807"/>
                          <a:pt x="98963" y="45246"/>
                          <a:pt x="80971" y="58740"/>
                        </a:cubicBezTo>
                        <a:cubicBezTo>
                          <a:pt x="62979" y="72234"/>
                          <a:pt x="50808" y="119859"/>
                          <a:pt x="46046" y="122240"/>
                        </a:cubicBezTo>
                        <a:cubicBezTo>
                          <a:pt x="41284" y="124621"/>
                          <a:pt x="57688" y="89432"/>
                          <a:pt x="52396" y="73028"/>
                        </a:cubicBezTo>
                        <a:cubicBezTo>
                          <a:pt x="47104" y="56624"/>
                          <a:pt x="-785" y="532"/>
                          <a:pt x="9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8" name="フリーフォーム: 図形 437">
                    <a:extLst>
                      <a:ext uri="{FF2B5EF4-FFF2-40B4-BE49-F238E27FC236}">
                        <a16:creationId xmlns:a16="http://schemas.microsoft.com/office/drawing/2014/main" id="{7BADC846-5355-496D-9A06-1A8088223010}"/>
                      </a:ext>
                    </a:extLst>
                  </p:cNvPr>
                  <p:cNvSpPr/>
                  <p:nvPr/>
                </p:nvSpPr>
                <p:spPr>
                  <a:xfrm>
                    <a:off x="8975725" y="10430744"/>
                    <a:ext cx="134944" cy="63807"/>
                  </a:xfrm>
                  <a:custGeom>
                    <a:avLst/>
                    <a:gdLst>
                      <a:gd name="connsiteX0" fmla="*/ 0 w 134944"/>
                      <a:gd name="connsiteY0" fmla="*/ 41994 h 63807"/>
                      <a:gd name="connsiteX1" fmla="*/ 79375 w 134944"/>
                      <a:gd name="connsiteY1" fmla="*/ 27706 h 63807"/>
                      <a:gd name="connsiteX2" fmla="*/ 134938 w 134944"/>
                      <a:gd name="connsiteY2" fmla="*/ 719 h 63807"/>
                      <a:gd name="connsiteX3" fmla="*/ 76200 w 134944"/>
                      <a:gd name="connsiteY3" fmla="*/ 59456 h 63807"/>
                      <a:gd name="connsiteX4" fmla="*/ 74613 w 134944"/>
                      <a:gd name="connsiteY4" fmla="*/ 59456 h 63807"/>
                      <a:gd name="connsiteX5" fmla="*/ 0 w 134944"/>
                      <a:gd name="connsiteY5" fmla="*/ 41994 h 638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944" h="63807">
                        <a:moveTo>
                          <a:pt x="0" y="41994"/>
                        </a:moveTo>
                        <a:cubicBezTo>
                          <a:pt x="28442" y="38289"/>
                          <a:pt x="56885" y="34585"/>
                          <a:pt x="79375" y="27706"/>
                        </a:cubicBezTo>
                        <a:cubicBezTo>
                          <a:pt x="101865" y="20827"/>
                          <a:pt x="135467" y="-4573"/>
                          <a:pt x="134938" y="719"/>
                        </a:cubicBezTo>
                        <a:cubicBezTo>
                          <a:pt x="134409" y="6011"/>
                          <a:pt x="86254" y="49667"/>
                          <a:pt x="76200" y="59456"/>
                        </a:cubicBezTo>
                        <a:cubicBezTo>
                          <a:pt x="66146" y="69246"/>
                          <a:pt x="74613" y="59456"/>
                          <a:pt x="74613" y="59456"/>
                        </a:cubicBezTo>
                        <a:lnTo>
                          <a:pt x="0" y="4199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9" name="フリーフォーム: 図形 438">
                    <a:extLst>
                      <a:ext uri="{FF2B5EF4-FFF2-40B4-BE49-F238E27FC236}">
                        <a16:creationId xmlns:a16="http://schemas.microsoft.com/office/drawing/2014/main" id="{CA831507-5D0B-4CCB-9B8F-B05EFCF2E532}"/>
                      </a:ext>
                    </a:extLst>
                  </p:cNvPr>
                  <p:cNvSpPr/>
                  <p:nvPr/>
                </p:nvSpPr>
                <p:spPr>
                  <a:xfrm>
                    <a:off x="8854113" y="10491788"/>
                    <a:ext cx="42556" cy="184151"/>
                  </a:xfrm>
                  <a:custGeom>
                    <a:avLst/>
                    <a:gdLst>
                      <a:gd name="connsiteX0" fmla="*/ 13662 w 42556"/>
                      <a:gd name="connsiteY0" fmla="*/ 0 h 184151"/>
                      <a:gd name="connsiteX1" fmla="*/ 962 w 42556"/>
                      <a:gd name="connsiteY1" fmla="*/ 125412 h 184151"/>
                      <a:gd name="connsiteX2" fmla="*/ 42237 w 42556"/>
                      <a:gd name="connsiteY2" fmla="*/ 184150 h 184151"/>
                      <a:gd name="connsiteX3" fmla="*/ 20012 w 42556"/>
                      <a:gd name="connsiteY3" fmla="*/ 127000 h 184151"/>
                      <a:gd name="connsiteX4" fmla="*/ 13662 w 42556"/>
                      <a:gd name="connsiteY4" fmla="*/ 0 h 184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556" h="184151">
                        <a:moveTo>
                          <a:pt x="13662" y="0"/>
                        </a:moveTo>
                        <a:cubicBezTo>
                          <a:pt x="10487" y="-265"/>
                          <a:pt x="-3800" y="94721"/>
                          <a:pt x="962" y="125412"/>
                        </a:cubicBezTo>
                        <a:cubicBezTo>
                          <a:pt x="5724" y="156103"/>
                          <a:pt x="39062" y="183885"/>
                          <a:pt x="42237" y="184150"/>
                        </a:cubicBezTo>
                        <a:cubicBezTo>
                          <a:pt x="45412" y="184415"/>
                          <a:pt x="23981" y="153194"/>
                          <a:pt x="20012" y="127000"/>
                        </a:cubicBezTo>
                        <a:cubicBezTo>
                          <a:pt x="16043" y="100806"/>
                          <a:pt x="16837" y="265"/>
                          <a:pt x="1366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40" name="フリーフォーム: 図形 439">
                    <a:extLst>
                      <a:ext uri="{FF2B5EF4-FFF2-40B4-BE49-F238E27FC236}">
                        <a16:creationId xmlns:a16="http://schemas.microsoft.com/office/drawing/2014/main" id="{5675EF51-0555-442E-A146-4E0DDAD84ACF}"/>
                      </a:ext>
                    </a:extLst>
                  </p:cNvPr>
                  <p:cNvSpPr/>
                  <p:nvPr/>
                </p:nvSpPr>
                <p:spPr>
                  <a:xfrm>
                    <a:off x="8900713" y="10582585"/>
                    <a:ext cx="184577" cy="99724"/>
                  </a:xfrm>
                  <a:custGeom>
                    <a:avLst/>
                    <a:gdLst>
                      <a:gd name="connsiteX0" fmla="*/ 182962 w 184577"/>
                      <a:gd name="connsiteY0" fmla="*/ 1278 h 99724"/>
                      <a:gd name="connsiteX1" fmla="*/ 54375 w 184577"/>
                      <a:gd name="connsiteY1" fmla="*/ 29853 h 99724"/>
                      <a:gd name="connsiteX2" fmla="*/ 48025 w 184577"/>
                      <a:gd name="connsiteY2" fmla="*/ 29853 h 99724"/>
                      <a:gd name="connsiteX3" fmla="*/ 400 w 184577"/>
                      <a:gd name="connsiteY3" fmla="*/ 99703 h 99724"/>
                      <a:gd name="connsiteX4" fmla="*/ 30562 w 184577"/>
                      <a:gd name="connsiteY4" fmla="*/ 21915 h 99724"/>
                      <a:gd name="connsiteX5" fmla="*/ 119462 w 184577"/>
                      <a:gd name="connsiteY5" fmla="*/ 7628 h 99724"/>
                      <a:gd name="connsiteX6" fmla="*/ 182962 w 184577"/>
                      <a:gd name="connsiteY6" fmla="*/ 1278 h 99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577" h="99724">
                        <a:moveTo>
                          <a:pt x="182962" y="1278"/>
                        </a:moveTo>
                        <a:cubicBezTo>
                          <a:pt x="172114" y="4982"/>
                          <a:pt x="76864" y="25091"/>
                          <a:pt x="54375" y="29853"/>
                        </a:cubicBezTo>
                        <a:cubicBezTo>
                          <a:pt x="31886" y="34615"/>
                          <a:pt x="57021" y="18211"/>
                          <a:pt x="48025" y="29853"/>
                        </a:cubicBezTo>
                        <a:cubicBezTo>
                          <a:pt x="39029" y="41495"/>
                          <a:pt x="3310" y="101026"/>
                          <a:pt x="400" y="99703"/>
                        </a:cubicBezTo>
                        <a:cubicBezTo>
                          <a:pt x="-2510" y="98380"/>
                          <a:pt x="10718" y="37261"/>
                          <a:pt x="30562" y="21915"/>
                        </a:cubicBezTo>
                        <a:cubicBezTo>
                          <a:pt x="50406" y="6569"/>
                          <a:pt x="91416" y="12655"/>
                          <a:pt x="119462" y="7628"/>
                        </a:cubicBezTo>
                        <a:cubicBezTo>
                          <a:pt x="147508" y="2601"/>
                          <a:pt x="193810" y="-2426"/>
                          <a:pt x="182962" y="127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41" name="フリーフォーム: 図形 440">
                    <a:extLst>
                      <a:ext uri="{FF2B5EF4-FFF2-40B4-BE49-F238E27FC236}">
                        <a16:creationId xmlns:a16="http://schemas.microsoft.com/office/drawing/2014/main" id="{A3ABA736-44B1-485C-9743-9D1C57C79A12}"/>
                      </a:ext>
                    </a:extLst>
                  </p:cNvPr>
                  <p:cNvSpPr/>
                  <p:nvPr/>
                </p:nvSpPr>
                <p:spPr>
                  <a:xfrm>
                    <a:off x="8912125" y="10506002"/>
                    <a:ext cx="169677" cy="100108"/>
                  </a:xfrm>
                  <a:custGeom>
                    <a:avLst/>
                    <a:gdLst>
                      <a:gd name="connsiteX0" fmla="*/ 3275 w 169677"/>
                      <a:gd name="connsiteY0" fmla="*/ 100086 h 100108"/>
                      <a:gd name="connsiteX1" fmla="*/ 30263 w 169677"/>
                      <a:gd name="connsiteY1" fmla="*/ 28648 h 100108"/>
                      <a:gd name="connsiteX2" fmla="*/ 87413 w 169677"/>
                      <a:gd name="connsiteY2" fmla="*/ 14361 h 100108"/>
                      <a:gd name="connsiteX3" fmla="*/ 168375 w 169677"/>
                      <a:gd name="connsiteY3" fmla="*/ 73 h 100108"/>
                      <a:gd name="connsiteX4" fmla="*/ 17563 w 169677"/>
                      <a:gd name="connsiteY4" fmla="*/ 20711 h 100108"/>
                      <a:gd name="connsiteX5" fmla="*/ 3275 w 169677"/>
                      <a:gd name="connsiteY5" fmla="*/ 100086 h 100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9677" h="100108">
                        <a:moveTo>
                          <a:pt x="3275" y="100086"/>
                        </a:moveTo>
                        <a:cubicBezTo>
                          <a:pt x="5392" y="101409"/>
                          <a:pt x="16240" y="42936"/>
                          <a:pt x="30263" y="28648"/>
                        </a:cubicBezTo>
                        <a:cubicBezTo>
                          <a:pt x="44286" y="14360"/>
                          <a:pt x="64394" y="19123"/>
                          <a:pt x="87413" y="14361"/>
                        </a:cubicBezTo>
                        <a:cubicBezTo>
                          <a:pt x="110432" y="9598"/>
                          <a:pt x="180017" y="-985"/>
                          <a:pt x="168375" y="73"/>
                        </a:cubicBezTo>
                        <a:cubicBezTo>
                          <a:pt x="156733" y="1131"/>
                          <a:pt x="42963" y="8540"/>
                          <a:pt x="17563" y="20711"/>
                        </a:cubicBezTo>
                        <a:cubicBezTo>
                          <a:pt x="-7837" y="32882"/>
                          <a:pt x="1158" y="98763"/>
                          <a:pt x="3275" y="1000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42" name="フリーフォーム: 図形 441">
                    <a:extLst>
                      <a:ext uri="{FF2B5EF4-FFF2-40B4-BE49-F238E27FC236}">
                        <a16:creationId xmlns:a16="http://schemas.microsoft.com/office/drawing/2014/main" id="{D3445DF7-E562-4FCD-8811-F6ED0CD21AF2}"/>
                      </a:ext>
                    </a:extLst>
                  </p:cNvPr>
                  <p:cNvSpPr/>
                  <p:nvPr/>
                </p:nvSpPr>
                <p:spPr>
                  <a:xfrm>
                    <a:off x="8701204" y="9783711"/>
                    <a:ext cx="141881" cy="459434"/>
                  </a:xfrm>
                  <a:custGeom>
                    <a:avLst/>
                    <a:gdLst>
                      <a:gd name="connsiteX0" fmla="*/ 4646 w 141881"/>
                      <a:gd name="connsiteY0" fmla="*/ 1639 h 459434"/>
                      <a:gd name="connsiteX1" fmla="*/ 1471 w 141881"/>
                      <a:gd name="connsiteY1" fmla="*/ 76252 h 459434"/>
                      <a:gd name="connsiteX2" fmla="*/ 23696 w 141881"/>
                      <a:gd name="connsiteY2" fmla="*/ 185789 h 459434"/>
                      <a:gd name="connsiteX3" fmla="*/ 139584 w 141881"/>
                      <a:gd name="connsiteY3" fmla="*/ 457252 h 459434"/>
                      <a:gd name="connsiteX4" fmla="*/ 95134 w 141881"/>
                      <a:gd name="connsiteY4" fmla="*/ 304852 h 459434"/>
                      <a:gd name="connsiteX5" fmla="*/ 25284 w 141881"/>
                      <a:gd name="connsiteY5" fmla="*/ 147689 h 459434"/>
                      <a:gd name="connsiteX6" fmla="*/ 4646 w 141881"/>
                      <a:gd name="connsiteY6" fmla="*/ 1639 h 459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1881" h="459434">
                        <a:moveTo>
                          <a:pt x="4646" y="1639"/>
                        </a:moveTo>
                        <a:cubicBezTo>
                          <a:pt x="677" y="-10267"/>
                          <a:pt x="-1704" y="45560"/>
                          <a:pt x="1471" y="76252"/>
                        </a:cubicBezTo>
                        <a:cubicBezTo>
                          <a:pt x="4646" y="106944"/>
                          <a:pt x="677" y="122289"/>
                          <a:pt x="23696" y="185789"/>
                        </a:cubicBezTo>
                        <a:cubicBezTo>
                          <a:pt x="46715" y="249289"/>
                          <a:pt x="127678" y="437408"/>
                          <a:pt x="139584" y="457252"/>
                        </a:cubicBezTo>
                        <a:cubicBezTo>
                          <a:pt x="151490" y="477096"/>
                          <a:pt x="114184" y="356446"/>
                          <a:pt x="95134" y="304852"/>
                        </a:cubicBezTo>
                        <a:cubicBezTo>
                          <a:pt x="76084" y="253258"/>
                          <a:pt x="40630" y="195314"/>
                          <a:pt x="25284" y="147689"/>
                        </a:cubicBezTo>
                        <a:cubicBezTo>
                          <a:pt x="9938" y="100064"/>
                          <a:pt x="8615" y="13545"/>
                          <a:pt x="4646" y="163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43" name="フリーフォーム: 図形 442">
                    <a:extLst>
                      <a:ext uri="{FF2B5EF4-FFF2-40B4-BE49-F238E27FC236}">
                        <a16:creationId xmlns:a16="http://schemas.microsoft.com/office/drawing/2014/main" id="{F86BADE5-2436-4C0D-A0DE-641F097E5BE8}"/>
                      </a:ext>
                    </a:extLst>
                  </p:cNvPr>
                  <p:cNvSpPr/>
                  <p:nvPr/>
                </p:nvSpPr>
                <p:spPr>
                  <a:xfrm>
                    <a:off x="8772523" y="10127868"/>
                    <a:ext cx="117529" cy="250532"/>
                  </a:xfrm>
                  <a:custGeom>
                    <a:avLst/>
                    <a:gdLst>
                      <a:gd name="connsiteX0" fmla="*/ 2 w 117529"/>
                      <a:gd name="connsiteY0" fmla="*/ 382 h 250532"/>
                      <a:gd name="connsiteX1" fmla="*/ 104777 w 117529"/>
                      <a:gd name="connsiteY1" fmla="*/ 176595 h 250532"/>
                      <a:gd name="connsiteX2" fmla="*/ 114302 w 117529"/>
                      <a:gd name="connsiteY2" fmla="*/ 249620 h 250532"/>
                      <a:gd name="connsiteX3" fmla="*/ 107952 w 117529"/>
                      <a:gd name="connsiteY3" fmla="*/ 132145 h 250532"/>
                      <a:gd name="connsiteX4" fmla="*/ 2 w 117529"/>
                      <a:gd name="connsiteY4" fmla="*/ 382 h 250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529" h="250532">
                        <a:moveTo>
                          <a:pt x="2" y="382"/>
                        </a:moveTo>
                        <a:cubicBezTo>
                          <a:pt x="-527" y="7790"/>
                          <a:pt x="85727" y="135055"/>
                          <a:pt x="104777" y="176595"/>
                        </a:cubicBezTo>
                        <a:cubicBezTo>
                          <a:pt x="123827" y="218135"/>
                          <a:pt x="113773" y="257028"/>
                          <a:pt x="114302" y="249620"/>
                        </a:cubicBezTo>
                        <a:cubicBezTo>
                          <a:pt x="114831" y="242212"/>
                          <a:pt x="124356" y="169187"/>
                          <a:pt x="107952" y="132145"/>
                        </a:cubicBezTo>
                        <a:cubicBezTo>
                          <a:pt x="91548" y="95103"/>
                          <a:pt x="531" y="-7026"/>
                          <a:pt x="2" y="38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44" name="フリーフォーム: 図形 443">
                    <a:extLst>
                      <a:ext uri="{FF2B5EF4-FFF2-40B4-BE49-F238E27FC236}">
                        <a16:creationId xmlns:a16="http://schemas.microsoft.com/office/drawing/2014/main" id="{1B5C7C9E-491B-4DC0-A1B8-B9126ADA32CF}"/>
                      </a:ext>
                    </a:extLst>
                  </p:cNvPr>
                  <p:cNvSpPr/>
                  <p:nvPr/>
                </p:nvSpPr>
                <p:spPr>
                  <a:xfrm>
                    <a:off x="8766997" y="10501160"/>
                    <a:ext cx="119833" cy="175069"/>
                  </a:xfrm>
                  <a:custGeom>
                    <a:avLst/>
                    <a:gdLst>
                      <a:gd name="connsiteX0" fmla="*/ 766 w 119833"/>
                      <a:gd name="connsiteY0" fmla="*/ 153 h 175069"/>
                      <a:gd name="connsiteX1" fmla="*/ 62678 w 119833"/>
                      <a:gd name="connsiteY1" fmla="*/ 128740 h 175069"/>
                      <a:gd name="connsiteX2" fmla="*/ 119828 w 119833"/>
                      <a:gd name="connsiteY2" fmla="*/ 174778 h 175069"/>
                      <a:gd name="connsiteX3" fmla="*/ 59503 w 119833"/>
                      <a:gd name="connsiteY3" fmla="*/ 146203 h 175069"/>
                      <a:gd name="connsiteX4" fmla="*/ 29341 w 119833"/>
                      <a:gd name="connsiteY4" fmla="*/ 103340 h 175069"/>
                      <a:gd name="connsiteX5" fmla="*/ 766 w 119833"/>
                      <a:gd name="connsiteY5" fmla="*/ 153 h 175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833" h="175069">
                        <a:moveTo>
                          <a:pt x="766" y="153"/>
                        </a:moveTo>
                        <a:cubicBezTo>
                          <a:pt x="6322" y="4386"/>
                          <a:pt x="42834" y="99636"/>
                          <a:pt x="62678" y="128740"/>
                        </a:cubicBezTo>
                        <a:cubicBezTo>
                          <a:pt x="82522" y="157844"/>
                          <a:pt x="120357" y="171868"/>
                          <a:pt x="119828" y="174778"/>
                        </a:cubicBezTo>
                        <a:cubicBezTo>
                          <a:pt x="119299" y="177689"/>
                          <a:pt x="74584" y="158109"/>
                          <a:pt x="59503" y="146203"/>
                        </a:cubicBezTo>
                        <a:cubicBezTo>
                          <a:pt x="44422" y="134297"/>
                          <a:pt x="37278" y="126359"/>
                          <a:pt x="29341" y="103340"/>
                        </a:cubicBezTo>
                        <a:cubicBezTo>
                          <a:pt x="21404" y="80321"/>
                          <a:pt x="-4790" y="-4080"/>
                          <a:pt x="766" y="1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45" name="フリーフォーム: 図形 444">
                    <a:extLst>
                      <a:ext uri="{FF2B5EF4-FFF2-40B4-BE49-F238E27FC236}">
                        <a16:creationId xmlns:a16="http://schemas.microsoft.com/office/drawing/2014/main" id="{3CED5113-CECE-4C92-941A-DBB3887B73C7}"/>
                      </a:ext>
                    </a:extLst>
                  </p:cNvPr>
                  <p:cNvSpPr/>
                  <p:nvPr/>
                </p:nvSpPr>
                <p:spPr>
                  <a:xfrm>
                    <a:off x="8805735" y="10310710"/>
                    <a:ext cx="48980" cy="224038"/>
                  </a:xfrm>
                  <a:custGeom>
                    <a:avLst/>
                    <a:gdLst>
                      <a:gd name="connsiteX0" fmla="*/ 128 w 48980"/>
                      <a:gd name="connsiteY0" fmla="*/ 103 h 224038"/>
                      <a:gd name="connsiteX1" fmla="*/ 47753 w 48980"/>
                      <a:gd name="connsiteY1" fmla="*/ 76303 h 224038"/>
                      <a:gd name="connsiteX2" fmla="*/ 35053 w 48980"/>
                      <a:gd name="connsiteY2" fmla="*/ 223940 h 224038"/>
                      <a:gd name="connsiteX3" fmla="*/ 36640 w 48980"/>
                      <a:gd name="connsiteY3" fmla="*/ 98528 h 224038"/>
                      <a:gd name="connsiteX4" fmla="*/ 33465 w 48980"/>
                      <a:gd name="connsiteY4" fmla="*/ 60428 h 224038"/>
                      <a:gd name="connsiteX5" fmla="*/ 128 w 48980"/>
                      <a:gd name="connsiteY5" fmla="*/ 103 h 224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80" h="224038">
                        <a:moveTo>
                          <a:pt x="128" y="103"/>
                        </a:moveTo>
                        <a:cubicBezTo>
                          <a:pt x="2509" y="2749"/>
                          <a:pt x="41932" y="38997"/>
                          <a:pt x="47753" y="76303"/>
                        </a:cubicBezTo>
                        <a:cubicBezTo>
                          <a:pt x="53574" y="113609"/>
                          <a:pt x="36905" y="220236"/>
                          <a:pt x="35053" y="223940"/>
                        </a:cubicBezTo>
                        <a:cubicBezTo>
                          <a:pt x="33201" y="227644"/>
                          <a:pt x="36905" y="125780"/>
                          <a:pt x="36640" y="98528"/>
                        </a:cubicBezTo>
                        <a:cubicBezTo>
                          <a:pt x="36375" y="71276"/>
                          <a:pt x="37698" y="74715"/>
                          <a:pt x="33465" y="60428"/>
                        </a:cubicBezTo>
                        <a:cubicBezTo>
                          <a:pt x="29232" y="46141"/>
                          <a:pt x="-2253" y="-2543"/>
                          <a:pt x="128" y="10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46" name="フリーフォーム: 図形 445">
                    <a:extLst>
                      <a:ext uri="{FF2B5EF4-FFF2-40B4-BE49-F238E27FC236}">
                        <a16:creationId xmlns:a16="http://schemas.microsoft.com/office/drawing/2014/main" id="{CCA1238A-0C39-470F-93AD-21D88FF6BCAD}"/>
                      </a:ext>
                    </a:extLst>
                  </p:cNvPr>
                  <p:cNvSpPr/>
                  <p:nvPr/>
                </p:nvSpPr>
                <p:spPr>
                  <a:xfrm>
                    <a:off x="8775777" y="10327623"/>
                    <a:ext cx="69830" cy="224579"/>
                  </a:xfrm>
                  <a:custGeom>
                    <a:avLst/>
                    <a:gdLst>
                      <a:gd name="connsiteX0" fmla="*/ 28498 w 69830"/>
                      <a:gd name="connsiteY0" fmla="*/ 652 h 224579"/>
                      <a:gd name="connsiteX1" fmla="*/ 3098 w 69830"/>
                      <a:gd name="connsiteY1" fmla="*/ 76852 h 224579"/>
                      <a:gd name="connsiteX2" fmla="*/ 7861 w 69830"/>
                      <a:gd name="connsiteY2" fmla="*/ 181627 h 224579"/>
                      <a:gd name="connsiteX3" fmla="*/ 69773 w 69830"/>
                      <a:gd name="connsiteY3" fmla="*/ 224490 h 224579"/>
                      <a:gd name="connsiteX4" fmla="*/ 18973 w 69830"/>
                      <a:gd name="connsiteY4" fmla="*/ 172102 h 224579"/>
                      <a:gd name="connsiteX5" fmla="*/ 14211 w 69830"/>
                      <a:gd name="connsiteY5" fmla="*/ 119715 h 224579"/>
                      <a:gd name="connsiteX6" fmla="*/ 28498 w 69830"/>
                      <a:gd name="connsiteY6" fmla="*/ 652 h 224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830" h="224579">
                        <a:moveTo>
                          <a:pt x="28498" y="652"/>
                        </a:moveTo>
                        <a:cubicBezTo>
                          <a:pt x="26646" y="-6492"/>
                          <a:pt x="6538" y="46689"/>
                          <a:pt x="3098" y="76852"/>
                        </a:cubicBezTo>
                        <a:cubicBezTo>
                          <a:pt x="-342" y="107015"/>
                          <a:pt x="-3252" y="157021"/>
                          <a:pt x="7861" y="181627"/>
                        </a:cubicBezTo>
                        <a:cubicBezTo>
                          <a:pt x="18973" y="206233"/>
                          <a:pt x="67921" y="226077"/>
                          <a:pt x="69773" y="224490"/>
                        </a:cubicBezTo>
                        <a:cubicBezTo>
                          <a:pt x="71625" y="222903"/>
                          <a:pt x="28233" y="189565"/>
                          <a:pt x="18973" y="172102"/>
                        </a:cubicBezTo>
                        <a:cubicBezTo>
                          <a:pt x="9713" y="154640"/>
                          <a:pt x="16328" y="141146"/>
                          <a:pt x="14211" y="119715"/>
                        </a:cubicBezTo>
                        <a:cubicBezTo>
                          <a:pt x="12094" y="98284"/>
                          <a:pt x="30350" y="7796"/>
                          <a:pt x="28498" y="6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47" name="フリーフォーム: 図形 446">
                    <a:extLst>
                      <a:ext uri="{FF2B5EF4-FFF2-40B4-BE49-F238E27FC236}">
                        <a16:creationId xmlns:a16="http://schemas.microsoft.com/office/drawing/2014/main" id="{3773A5E4-638B-432C-A01E-85AB4DF6B256}"/>
                      </a:ext>
                    </a:extLst>
                  </p:cNvPr>
                  <p:cNvSpPr/>
                  <p:nvPr/>
                </p:nvSpPr>
                <p:spPr>
                  <a:xfrm>
                    <a:off x="8597885" y="10054890"/>
                    <a:ext cx="171262" cy="320760"/>
                  </a:xfrm>
                  <a:custGeom>
                    <a:avLst/>
                    <a:gdLst>
                      <a:gd name="connsiteX0" fmla="*/ 15 w 171262"/>
                      <a:gd name="connsiteY0" fmla="*/ 335 h 320760"/>
                      <a:gd name="connsiteX1" fmla="*/ 106378 w 171262"/>
                      <a:gd name="connsiteY1" fmla="*/ 60660 h 320760"/>
                      <a:gd name="connsiteX2" fmla="*/ 130190 w 171262"/>
                      <a:gd name="connsiteY2" fmla="*/ 138448 h 320760"/>
                      <a:gd name="connsiteX3" fmla="*/ 141303 w 171262"/>
                      <a:gd name="connsiteY3" fmla="*/ 232110 h 320760"/>
                      <a:gd name="connsiteX4" fmla="*/ 163528 w 171262"/>
                      <a:gd name="connsiteY4" fmla="*/ 282910 h 320760"/>
                      <a:gd name="connsiteX5" fmla="*/ 168290 w 171262"/>
                      <a:gd name="connsiteY5" fmla="*/ 316248 h 320760"/>
                      <a:gd name="connsiteX6" fmla="*/ 120665 w 171262"/>
                      <a:gd name="connsiteY6" fmla="*/ 179723 h 320760"/>
                      <a:gd name="connsiteX7" fmla="*/ 114315 w 171262"/>
                      <a:gd name="connsiteY7" fmla="*/ 87648 h 320760"/>
                      <a:gd name="connsiteX8" fmla="*/ 15 w 171262"/>
                      <a:gd name="connsiteY8" fmla="*/ 335 h 320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262" h="320760">
                        <a:moveTo>
                          <a:pt x="15" y="335"/>
                        </a:moveTo>
                        <a:cubicBezTo>
                          <a:pt x="-1308" y="-4163"/>
                          <a:pt x="84682" y="37641"/>
                          <a:pt x="106378" y="60660"/>
                        </a:cubicBezTo>
                        <a:cubicBezTo>
                          <a:pt x="128074" y="83679"/>
                          <a:pt x="124369" y="109873"/>
                          <a:pt x="130190" y="138448"/>
                        </a:cubicBezTo>
                        <a:cubicBezTo>
                          <a:pt x="136011" y="167023"/>
                          <a:pt x="135747" y="208033"/>
                          <a:pt x="141303" y="232110"/>
                        </a:cubicBezTo>
                        <a:cubicBezTo>
                          <a:pt x="146859" y="256187"/>
                          <a:pt x="159030" y="268887"/>
                          <a:pt x="163528" y="282910"/>
                        </a:cubicBezTo>
                        <a:cubicBezTo>
                          <a:pt x="168026" y="296933"/>
                          <a:pt x="175434" y="333446"/>
                          <a:pt x="168290" y="316248"/>
                        </a:cubicBezTo>
                        <a:cubicBezTo>
                          <a:pt x="161146" y="299050"/>
                          <a:pt x="129661" y="217823"/>
                          <a:pt x="120665" y="179723"/>
                        </a:cubicBezTo>
                        <a:cubicBezTo>
                          <a:pt x="111669" y="141623"/>
                          <a:pt x="133894" y="117281"/>
                          <a:pt x="114315" y="87648"/>
                        </a:cubicBezTo>
                        <a:cubicBezTo>
                          <a:pt x="94736" y="58015"/>
                          <a:pt x="1338" y="4833"/>
                          <a:pt x="15" y="33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48" name="フリーフォーム: 図形 447">
                    <a:extLst>
                      <a:ext uri="{FF2B5EF4-FFF2-40B4-BE49-F238E27FC236}">
                        <a16:creationId xmlns:a16="http://schemas.microsoft.com/office/drawing/2014/main" id="{92136FCA-C090-43A7-857F-280E73942176}"/>
                      </a:ext>
                    </a:extLst>
                  </p:cNvPr>
                  <p:cNvSpPr/>
                  <p:nvPr/>
                </p:nvSpPr>
                <p:spPr>
                  <a:xfrm>
                    <a:off x="8577578" y="10312397"/>
                    <a:ext cx="206515" cy="223848"/>
                  </a:xfrm>
                  <a:custGeom>
                    <a:avLst/>
                    <a:gdLst>
                      <a:gd name="connsiteX0" fmla="*/ 1272 w 206515"/>
                      <a:gd name="connsiteY0" fmla="*/ 3 h 223848"/>
                      <a:gd name="connsiteX1" fmla="*/ 9210 w 206515"/>
                      <a:gd name="connsiteY1" fmla="*/ 82553 h 223848"/>
                      <a:gd name="connsiteX2" fmla="*/ 55247 w 206515"/>
                      <a:gd name="connsiteY2" fmla="*/ 111128 h 223848"/>
                      <a:gd name="connsiteX3" fmla="*/ 137797 w 206515"/>
                      <a:gd name="connsiteY3" fmla="*/ 179391 h 223848"/>
                      <a:gd name="connsiteX4" fmla="*/ 206060 w 206515"/>
                      <a:gd name="connsiteY4" fmla="*/ 223841 h 223848"/>
                      <a:gd name="connsiteX5" fmla="*/ 164785 w 206515"/>
                      <a:gd name="connsiteY5" fmla="*/ 182566 h 223848"/>
                      <a:gd name="connsiteX6" fmla="*/ 110810 w 206515"/>
                      <a:gd name="connsiteY6" fmla="*/ 128591 h 223848"/>
                      <a:gd name="connsiteX7" fmla="*/ 26672 w 206515"/>
                      <a:gd name="connsiteY7" fmla="*/ 79378 h 223848"/>
                      <a:gd name="connsiteX8" fmla="*/ 1272 w 206515"/>
                      <a:gd name="connsiteY8" fmla="*/ 3 h 223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6515" h="223848">
                        <a:moveTo>
                          <a:pt x="1272" y="3"/>
                        </a:moveTo>
                        <a:cubicBezTo>
                          <a:pt x="-1638" y="532"/>
                          <a:pt x="214" y="64032"/>
                          <a:pt x="9210" y="82553"/>
                        </a:cubicBezTo>
                        <a:cubicBezTo>
                          <a:pt x="18206" y="101074"/>
                          <a:pt x="33816" y="94988"/>
                          <a:pt x="55247" y="111128"/>
                        </a:cubicBezTo>
                        <a:cubicBezTo>
                          <a:pt x="76678" y="127268"/>
                          <a:pt x="112662" y="160606"/>
                          <a:pt x="137797" y="179391"/>
                        </a:cubicBezTo>
                        <a:cubicBezTo>
                          <a:pt x="162932" y="198176"/>
                          <a:pt x="201562" y="223312"/>
                          <a:pt x="206060" y="223841"/>
                        </a:cubicBezTo>
                        <a:cubicBezTo>
                          <a:pt x="210558" y="224370"/>
                          <a:pt x="180660" y="198441"/>
                          <a:pt x="164785" y="182566"/>
                        </a:cubicBezTo>
                        <a:cubicBezTo>
                          <a:pt x="148910" y="166691"/>
                          <a:pt x="133829" y="145789"/>
                          <a:pt x="110810" y="128591"/>
                        </a:cubicBezTo>
                        <a:cubicBezTo>
                          <a:pt x="87791" y="111393"/>
                          <a:pt x="46516" y="95782"/>
                          <a:pt x="26672" y="79378"/>
                        </a:cubicBezTo>
                        <a:cubicBezTo>
                          <a:pt x="6828" y="62974"/>
                          <a:pt x="4182" y="-526"/>
                          <a:pt x="1272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49" name="フリーフォーム: 図形 448">
                    <a:extLst>
                      <a:ext uri="{FF2B5EF4-FFF2-40B4-BE49-F238E27FC236}">
                        <a16:creationId xmlns:a16="http://schemas.microsoft.com/office/drawing/2014/main" id="{B92C34A3-1EE7-4847-A73A-13E9903246CD}"/>
                      </a:ext>
                    </a:extLst>
                  </p:cNvPr>
                  <p:cNvSpPr/>
                  <p:nvPr/>
                </p:nvSpPr>
                <p:spPr>
                  <a:xfrm>
                    <a:off x="8615999" y="10262859"/>
                    <a:ext cx="66070" cy="114661"/>
                  </a:xfrm>
                  <a:custGeom>
                    <a:avLst/>
                    <a:gdLst>
                      <a:gd name="connsiteX0" fmla="*/ 66039 w 66070"/>
                      <a:gd name="connsiteY0" fmla="*/ 329 h 114661"/>
                      <a:gd name="connsiteX1" fmla="*/ 31114 w 66070"/>
                      <a:gd name="connsiteY1" fmla="*/ 59066 h 114661"/>
                      <a:gd name="connsiteX2" fmla="*/ 7301 w 66070"/>
                      <a:gd name="connsiteY2" fmla="*/ 92404 h 114661"/>
                      <a:gd name="connsiteX3" fmla="*/ 951 w 66070"/>
                      <a:gd name="connsiteY3" fmla="*/ 114629 h 114661"/>
                      <a:gd name="connsiteX4" fmla="*/ 24764 w 66070"/>
                      <a:gd name="connsiteY4" fmla="*/ 87641 h 114661"/>
                      <a:gd name="connsiteX5" fmla="*/ 66039 w 66070"/>
                      <a:gd name="connsiteY5" fmla="*/ 329 h 114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70" h="114661">
                        <a:moveTo>
                          <a:pt x="66039" y="329"/>
                        </a:moveTo>
                        <a:cubicBezTo>
                          <a:pt x="67097" y="-4433"/>
                          <a:pt x="40904" y="43720"/>
                          <a:pt x="31114" y="59066"/>
                        </a:cubicBezTo>
                        <a:cubicBezTo>
                          <a:pt x="21324" y="74412"/>
                          <a:pt x="12328" y="83144"/>
                          <a:pt x="7301" y="92404"/>
                        </a:cubicBezTo>
                        <a:cubicBezTo>
                          <a:pt x="2274" y="101665"/>
                          <a:pt x="-1959" y="115423"/>
                          <a:pt x="951" y="114629"/>
                        </a:cubicBezTo>
                        <a:cubicBezTo>
                          <a:pt x="3861" y="113835"/>
                          <a:pt x="14974" y="102987"/>
                          <a:pt x="24764" y="87641"/>
                        </a:cubicBezTo>
                        <a:cubicBezTo>
                          <a:pt x="34554" y="72295"/>
                          <a:pt x="64981" y="5091"/>
                          <a:pt x="66039" y="32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0" name="フリーフォーム: 図形 449">
                    <a:extLst>
                      <a:ext uri="{FF2B5EF4-FFF2-40B4-BE49-F238E27FC236}">
                        <a16:creationId xmlns:a16="http://schemas.microsoft.com/office/drawing/2014/main" id="{C7FE87B8-443A-4CED-AD95-DA5A2FAC8895}"/>
                      </a:ext>
                    </a:extLst>
                  </p:cNvPr>
                  <p:cNvSpPr/>
                  <p:nvPr/>
                </p:nvSpPr>
                <p:spPr>
                  <a:xfrm>
                    <a:off x="8564484" y="10052045"/>
                    <a:ext cx="90369" cy="276491"/>
                  </a:xfrm>
                  <a:custGeom>
                    <a:avLst/>
                    <a:gdLst>
                      <a:gd name="connsiteX0" fmla="*/ 79 w 90369"/>
                      <a:gd name="connsiteY0" fmla="*/ 5 h 276491"/>
                      <a:gd name="connsiteX1" fmla="*/ 85804 w 90369"/>
                      <a:gd name="connsiteY1" fmla="*/ 69855 h 276491"/>
                      <a:gd name="connsiteX2" fmla="*/ 77866 w 90369"/>
                      <a:gd name="connsiteY2" fmla="*/ 122243 h 276491"/>
                      <a:gd name="connsiteX3" fmla="*/ 71516 w 90369"/>
                      <a:gd name="connsiteY3" fmla="*/ 215905 h 276491"/>
                      <a:gd name="connsiteX4" fmla="*/ 49291 w 90369"/>
                      <a:gd name="connsiteY4" fmla="*/ 238130 h 276491"/>
                      <a:gd name="connsiteX5" fmla="*/ 1666 w 90369"/>
                      <a:gd name="connsiteY5" fmla="*/ 276230 h 276491"/>
                      <a:gd name="connsiteX6" fmla="*/ 60404 w 90369"/>
                      <a:gd name="connsiteY6" fmla="*/ 217493 h 276491"/>
                      <a:gd name="connsiteX7" fmla="*/ 73104 w 90369"/>
                      <a:gd name="connsiteY7" fmla="*/ 168280 h 276491"/>
                      <a:gd name="connsiteX8" fmla="*/ 69929 w 90369"/>
                      <a:gd name="connsiteY8" fmla="*/ 66680 h 276491"/>
                      <a:gd name="connsiteX9" fmla="*/ 79 w 90369"/>
                      <a:gd name="connsiteY9" fmla="*/ 5 h 276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369" h="276491">
                        <a:moveTo>
                          <a:pt x="79" y="5"/>
                        </a:moveTo>
                        <a:cubicBezTo>
                          <a:pt x="2725" y="534"/>
                          <a:pt x="72840" y="49482"/>
                          <a:pt x="85804" y="69855"/>
                        </a:cubicBezTo>
                        <a:cubicBezTo>
                          <a:pt x="98768" y="90228"/>
                          <a:pt x="80247" y="97901"/>
                          <a:pt x="77866" y="122243"/>
                        </a:cubicBezTo>
                        <a:cubicBezTo>
                          <a:pt x="75485" y="146585"/>
                          <a:pt x="76278" y="196591"/>
                          <a:pt x="71516" y="215905"/>
                        </a:cubicBezTo>
                        <a:cubicBezTo>
                          <a:pt x="66754" y="235219"/>
                          <a:pt x="60933" y="228076"/>
                          <a:pt x="49291" y="238130"/>
                        </a:cubicBezTo>
                        <a:cubicBezTo>
                          <a:pt x="37649" y="248184"/>
                          <a:pt x="-186" y="279669"/>
                          <a:pt x="1666" y="276230"/>
                        </a:cubicBezTo>
                        <a:cubicBezTo>
                          <a:pt x="3518" y="272791"/>
                          <a:pt x="48498" y="235485"/>
                          <a:pt x="60404" y="217493"/>
                        </a:cubicBezTo>
                        <a:cubicBezTo>
                          <a:pt x="72310" y="199501"/>
                          <a:pt x="71517" y="193416"/>
                          <a:pt x="73104" y="168280"/>
                        </a:cubicBezTo>
                        <a:cubicBezTo>
                          <a:pt x="74692" y="143145"/>
                          <a:pt x="77867" y="92345"/>
                          <a:pt x="69929" y="66680"/>
                        </a:cubicBezTo>
                        <a:cubicBezTo>
                          <a:pt x="61992" y="41016"/>
                          <a:pt x="-2567" y="-524"/>
                          <a:pt x="79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1" name="フリーフォーム: 図形 450">
                    <a:extLst>
                      <a:ext uri="{FF2B5EF4-FFF2-40B4-BE49-F238E27FC236}">
                        <a16:creationId xmlns:a16="http://schemas.microsoft.com/office/drawing/2014/main" id="{2783F82E-AB27-4D01-9BF2-77E1459CFB8B}"/>
                      </a:ext>
                    </a:extLst>
                  </p:cNvPr>
                  <p:cNvSpPr/>
                  <p:nvPr/>
                </p:nvSpPr>
                <p:spPr>
                  <a:xfrm>
                    <a:off x="8569723" y="10064363"/>
                    <a:ext cx="10843" cy="255032"/>
                  </a:xfrm>
                  <a:custGeom>
                    <a:avLst/>
                    <a:gdLst>
                      <a:gd name="connsiteX0" fmla="*/ 1190 w 10843"/>
                      <a:gd name="connsiteY0" fmla="*/ 387 h 255032"/>
                      <a:gd name="connsiteX1" fmla="*/ 1190 w 10843"/>
                      <a:gd name="connsiteY1" fmla="*/ 244862 h 255032"/>
                      <a:gd name="connsiteX2" fmla="*/ 10715 w 10843"/>
                      <a:gd name="connsiteY2" fmla="*/ 189300 h 255032"/>
                      <a:gd name="connsiteX3" fmla="*/ 1190 w 10843"/>
                      <a:gd name="connsiteY3" fmla="*/ 387 h 255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43" h="255032">
                        <a:moveTo>
                          <a:pt x="1190" y="387"/>
                        </a:moveTo>
                        <a:cubicBezTo>
                          <a:pt x="-398" y="9647"/>
                          <a:pt x="-397" y="213377"/>
                          <a:pt x="1190" y="244862"/>
                        </a:cubicBezTo>
                        <a:cubicBezTo>
                          <a:pt x="2777" y="276347"/>
                          <a:pt x="9392" y="228194"/>
                          <a:pt x="10715" y="189300"/>
                        </a:cubicBezTo>
                        <a:cubicBezTo>
                          <a:pt x="12038" y="150406"/>
                          <a:pt x="2778" y="-8873"/>
                          <a:pt x="1190" y="3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2" name="フリーフォーム: 図形 451">
                    <a:extLst>
                      <a:ext uri="{FF2B5EF4-FFF2-40B4-BE49-F238E27FC236}">
                        <a16:creationId xmlns:a16="http://schemas.microsoft.com/office/drawing/2014/main" id="{896EC56F-0C36-4F81-9512-E8F65897E697}"/>
                      </a:ext>
                    </a:extLst>
                  </p:cNvPr>
                  <p:cNvSpPr/>
                  <p:nvPr/>
                </p:nvSpPr>
                <p:spPr>
                  <a:xfrm>
                    <a:off x="8542226" y="9734129"/>
                    <a:ext cx="152628" cy="48652"/>
                  </a:xfrm>
                  <a:custGeom>
                    <a:avLst/>
                    <a:gdLst>
                      <a:gd name="connsiteX0" fmla="*/ 112 w 152628"/>
                      <a:gd name="connsiteY0" fmla="*/ 421 h 48652"/>
                      <a:gd name="connsiteX1" fmla="*/ 144574 w 152628"/>
                      <a:gd name="connsiteY1" fmla="*/ 48046 h 48652"/>
                      <a:gd name="connsiteX2" fmla="*/ 120762 w 152628"/>
                      <a:gd name="connsiteY2" fmla="*/ 25821 h 48652"/>
                      <a:gd name="connsiteX3" fmla="*/ 112 w 152628"/>
                      <a:gd name="connsiteY3" fmla="*/ 421 h 48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628" h="48652">
                        <a:moveTo>
                          <a:pt x="112" y="421"/>
                        </a:moveTo>
                        <a:cubicBezTo>
                          <a:pt x="4081" y="4125"/>
                          <a:pt x="124466" y="43813"/>
                          <a:pt x="144574" y="48046"/>
                        </a:cubicBezTo>
                        <a:cubicBezTo>
                          <a:pt x="164682" y="52279"/>
                          <a:pt x="143516" y="33229"/>
                          <a:pt x="120762" y="25821"/>
                        </a:cubicBezTo>
                        <a:cubicBezTo>
                          <a:pt x="98008" y="18413"/>
                          <a:pt x="-3857" y="-3283"/>
                          <a:pt x="112" y="4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3" name="フリーフォーム: 図形 452">
                    <a:extLst>
                      <a:ext uri="{FF2B5EF4-FFF2-40B4-BE49-F238E27FC236}">
                        <a16:creationId xmlns:a16="http://schemas.microsoft.com/office/drawing/2014/main" id="{CFCB59A4-77B2-4E16-B046-5EC3E82C2DD0}"/>
                      </a:ext>
                    </a:extLst>
                  </p:cNvPr>
                  <p:cNvSpPr/>
                  <p:nvPr/>
                </p:nvSpPr>
                <p:spPr>
                  <a:xfrm>
                    <a:off x="8534269" y="9951492"/>
                    <a:ext cx="25903" cy="161680"/>
                  </a:xfrm>
                  <a:custGeom>
                    <a:avLst/>
                    <a:gdLst>
                      <a:gd name="connsiteX0" fmla="*/ 131 w 25903"/>
                      <a:gd name="connsiteY0" fmla="*/ 546 h 161680"/>
                      <a:gd name="connsiteX1" fmla="*/ 16006 w 25903"/>
                      <a:gd name="connsiteY1" fmla="*/ 157708 h 161680"/>
                      <a:gd name="connsiteX2" fmla="*/ 25531 w 25903"/>
                      <a:gd name="connsiteY2" fmla="*/ 106908 h 161680"/>
                      <a:gd name="connsiteX3" fmla="*/ 131 w 25903"/>
                      <a:gd name="connsiteY3" fmla="*/ 546 h 16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903" h="161680">
                        <a:moveTo>
                          <a:pt x="131" y="546"/>
                        </a:moveTo>
                        <a:cubicBezTo>
                          <a:pt x="-1456" y="9013"/>
                          <a:pt x="11773" y="139981"/>
                          <a:pt x="16006" y="157708"/>
                        </a:cubicBezTo>
                        <a:cubicBezTo>
                          <a:pt x="20239" y="175435"/>
                          <a:pt x="27648" y="129398"/>
                          <a:pt x="25531" y="106908"/>
                        </a:cubicBezTo>
                        <a:cubicBezTo>
                          <a:pt x="23414" y="84419"/>
                          <a:pt x="1718" y="-7921"/>
                          <a:pt x="131" y="54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4" name="フリーフォーム: 図形 453">
                    <a:extLst>
                      <a:ext uri="{FF2B5EF4-FFF2-40B4-BE49-F238E27FC236}">
                        <a16:creationId xmlns:a16="http://schemas.microsoft.com/office/drawing/2014/main" id="{5728CC21-3F46-49D5-8DBC-A60FD1D26FCE}"/>
                      </a:ext>
                    </a:extLst>
                  </p:cNvPr>
                  <p:cNvSpPr/>
                  <p:nvPr/>
                </p:nvSpPr>
                <p:spPr>
                  <a:xfrm>
                    <a:off x="8516938" y="9737680"/>
                    <a:ext cx="138116" cy="249390"/>
                  </a:xfrm>
                  <a:custGeom>
                    <a:avLst/>
                    <a:gdLst>
                      <a:gd name="connsiteX0" fmla="*/ 28575 w 138116"/>
                      <a:gd name="connsiteY0" fmla="*/ 45 h 249390"/>
                      <a:gd name="connsiteX1" fmla="*/ 0 w 138116"/>
                      <a:gd name="connsiteY1" fmla="*/ 152445 h 249390"/>
                      <a:gd name="connsiteX2" fmla="*/ 28575 w 138116"/>
                      <a:gd name="connsiteY2" fmla="*/ 247695 h 249390"/>
                      <a:gd name="connsiteX3" fmla="*/ 68262 w 138116"/>
                      <a:gd name="connsiteY3" fmla="*/ 209595 h 249390"/>
                      <a:gd name="connsiteX4" fmla="*/ 109537 w 138116"/>
                      <a:gd name="connsiteY4" fmla="*/ 160383 h 249390"/>
                      <a:gd name="connsiteX5" fmla="*/ 127000 w 138116"/>
                      <a:gd name="connsiteY5" fmla="*/ 95295 h 249390"/>
                      <a:gd name="connsiteX6" fmla="*/ 87312 w 138116"/>
                      <a:gd name="connsiteY6" fmla="*/ 55608 h 249390"/>
                      <a:gd name="connsiteX7" fmla="*/ 138112 w 138116"/>
                      <a:gd name="connsiteY7" fmla="*/ 57195 h 249390"/>
                      <a:gd name="connsiteX8" fmla="*/ 84137 w 138116"/>
                      <a:gd name="connsiteY8" fmla="*/ 47670 h 249390"/>
                      <a:gd name="connsiteX9" fmla="*/ 96837 w 138116"/>
                      <a:gd name="connsiteY9" fmla="*/ 81008 h 249390"/>
                      <a:gd name="connsiteX10" fmla="*/ 112712 w 138116"/>
                      <a:gd name="connsiteY10" fmla="*/ 107995 h 249390"/>
                      <a:gd name="connsiteX11" fmla="*/ 26987 w 138116"/>
                      <a:gd name="connsiteY11" fmla="*/ 214358 h 249390"/>
                      <a:gd name="connsiteX12" fmla="*/ 19050 w 138116"/>
                      <a:gd name="connsiteY12" fmla="*/ 168320 h 249390"/>
                      <a:gd name="connsiteX13" fmla="*/ 28575 w 138116"/>
                      <a:gd name="connsiteY13" fmla="*/ 45 h 249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38116" h="249390">
                        <a:moveTo>
                          <a:pt x="28575" y="45"/>
                        </a:moveTo>
                        <a:cubicBezTo>
                          <a:pt x="25400" y="-2601"/>
                          <a:pt x="0" y="111170"/>
                          <a:pt x="0" y="152445"/>
                        </a:cubicBezTo>
                        <a:cubicBezTo>
                          <a:pt x="0" y="193720"/>
                          <a:pt x="17198" y="238170"/>
                          <a:pt x="28575" y="247695"/>
                        </a:cubicBezTo>
                        <a:cubicBezTo>
                          <a:pt x="39952" y="257220"/>
                          <a:pt x="54768" y="224147"/>
                          <a:pt x="68262" y="209595"/>
                        </a:cubicBezTo>
                        <a:cubicBezTo>
                          <a:pt x="81756" y="195043"/>
                          <a:pt x="99747" y="179433"/>
                          <a:pt x="109537" y="160383"/>
                        </a:cubicBezTo>
                        <a:cubicBezTo>
                          <a:pt x="119327" y="141333"/>
                          <a:pt x="130704" y="112757"/>
                          <a:pt x="127000" y="95295"/>
                        </a:cubicBezTo>
                        <a:cubicBezTo>
                          <a:pt x="123296" y="77833"/>
                          <a:pt x="85460" y="61958"/>
                          <a:pt x="87312" y="55608"/>
                        </a:cubicBezTo>
                        <a:cubicBezTo>
                          <a:pt x="89164" y="49258"/>
                          <a:pt x="138641" y="58518"/>
                          <a:pt x="138112" y="57195"/>
                        </a:cubicBezTo>
                        <a:cubicBezTo>
                          <a:pt x="137583" y="55872"/>
                          <a:pt x="91016" y="43701"/>
                          <a:pt x="84137" y="47670"/>
                        </a:cubicBezTo>
                        <a:cubicBezTo>
                          <a:pt x="77258" y="51639"/>
                          <a:pt x="92075" y="70954"/>
                          <a:pt x="96837" y="81008"/>
                        </a:cubicBezTo>
                        <a:cubicBezTo>
                          <a:pt x="101600" y="91062"/>
                          <a:pt x="124354" y="85770"/>
                          <a:pt x="112712" y="107995"/>
                        </a:cubicBezTo>
                        <a:cubicBezTo>
                          <a:pt x="101070" y="130220"/>
                          <a:pt x="42597" y="204304"/>
                          <a:pt x="26987" y="214358"/>
                        </a:cubicBezTo>
                        <a:cubicBezTo>
                          <a:pt x="11377" y="224412"/>
                          <a:pt x="21696" y="200070"/>
                          <a:pt x="19050" y="168320"/>
                        </a:cubicBezTo>
                        <a:cubicBezTo>
                          <a:pt x="16404" y="136570"/>
                          <a:pt x="31750" y="2691"/>
                          <a:pt x="28575" y="4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5" name="フリーフォーム: 図形 454">
                    <a:extLst>
                      <a:ext uri="{FF2B5EF4-FFF2-40B4-BE49-F238E27FC236}">
                        <a16:creationId xmlns:a16="http://schemas.microsoft.com/office/drawing/2014/main" id="{44B05C09-5E30-4601-8617-5494B94639F6}"/>
                      </a:ext>
                    </a:extLst>
                  </p:cNvPr>
                  <p:cNvSpPr/>
                  <p:nvPr/>
                </p:nvSpPr>
                <p:spPr>
                  <a:xfrm>
                    <a:off x="8658332" y="9800185"/>
                    <a:ext cx="102920" cy="313716"/>
                  </a:xfrm>
                  <a:custGeom>
                    <a:avLst/>
                    <a:gdLst>
                      <a:gd name="connsiteX0" fmla="*/ 26881 w 102920"/>
                      <a:gd name="connsiteY0" fmla="*/ 1040 h 313716"/>
                      <a:gd name="connsiteX1" fmla="*/ 22118 w 102920"/>
                      <a:gd name="connsiteY1" fmla="*/ 77240 h 313716"/>
                      <a:gd name="connsiteX2" fmla="*/ 95143 w 102920"/>
                      <a:gd name="connsiteY2" fmla="*/ 274090 h 313716"/>
                      <a:gd name="connsiteX3" fmla="*/ 98318 w 102920"/>
                      <a:gd name="connsiteY3" fmla="*/ 312190 h 313716"/>
                      <a:gd name="connsiteX4" fmla="*/ 72918 w 102920"/>
                      <a:gd name="connsiteY4" fmla="*/ 247103 h 313716"/>
                      <a:gd name="connsiteX5" fmla="*/ 1481 w 102920"/>
                      <a:gd name="connsiteY5" fmla="*/ 124865 h 313716"/>
                      <a:gd name="connsiteX6" fmla="*/ 26881 w 102920"/>
                      <a:gd name="connsiteY6" fmla="*/ 1040 h 31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2920" h="313716">
                        <a:moveTo>
                          <a:pt x="26881" y="1040"/>
                        </a:moveTo>
                        <a:cubicBezTo>
                          <a:pt x="30320" y="-6897"/>
                          <a:pt x="10741" y="31732"/>
                          <a:pt x="22118" y="77240"/>
                        </a:cubicBezTo>
                        <a:cubicBezTo>
                          <a:pt x="33495" y="122748"/>
                          <a:pt x="82443" y="234932"/>
                          <a:pt x="95143" y="274090"/>
                        </a:cubicBezTo>
                        <a:cubicBezTo>
                          <a:pt x="107843" y="313248"/>
                          <a:pt x="102022" y="316688"/>
                          <a:pt x="98318" y="312190"/>
                        </a:cubicBezTo>
                        <a:cubicBezTo>
                          <a:pt x="94614" y="307692"/>
                          <a:pt x="89058" y="278324"/>
                          <a:pt x="72918" y="247103"/>
                        </a:cubicBezTo>
                        <a:cubicBezTo>
                          <a:pt x="56779" y="215882"/>
                          <a:pt x="9948" y="162965"/>
                          <a:pt x="1481" y="124865"/>
                        </a:cubicBezTo>
                        <a:cubicBezTo>
                          <a:pt x="-6986" y="86765"/>
                          <a:pt x="23442" y="8977"/>
                          <a:pt x="26881" y="10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6" name="フリーフォーム: 図形 455">
                    <a:extLst>
                      <a:ext uri="{FF2B5EF4-FFF2-40B4-BE49-F238E27FC236}">
                        <a16:creationId xmlns:a16="http://schemas.microsoft.com/office/drawing/2014/main" id="{B27A3967-FF23-4625-86CF-8365CE746F92}"/>
                      </a:ext>
                    </a:extLst>
                  </p:cNvPr>
                  <p:cNvSpPr/>
                  <p:nvPr/>
                </p:nvSpPr>
                <p:spPr>
                  <a:xfrm>
                    <a:off x="8703275" y="10045684"/>
                    <a:ext cx="160277" cy="308756"/>
                  </a:xfrm>
                  <a:custGeom>
                    <a:avLst/>
                    <a:gdLst>
                      <a:gd name="connsiteX0" fmla="*/ 34325 w 160277"/>
                      <a:gd name="connsiteY0" fmla="*/ 16 h 308756"/>
                      <a:gd name="connsiteX1" fmla="*/ 37500 w 160277"/>
                      <a:gd name="connsiteY1" fmla="*/ 65104 h 308756"/>
                      <a:gd name="connsiteX2" fmla="*/ 102588 w 160277"/>
                      <a:gd name="connsiteY2" fmla="*/ 158766 h 308756"/>
                      <a:gd name="connsiteX3" fmla="*/ 158150 w 160277"/>
                      <a:gd name="connsiteY3" fmla="*/ 303229 h 308756"/>
                      <a:gd name="connsiteX4" fmla="*/ 142275 w 160277"/>
                      <a:gd name="connsiteY4" fmla="*/ 268304 h 308756"/>
                      <a:gd name="connsiteX5" fmla="*/ 81950 w 160277"/>
                      <a:gd name="connsiteY5" fmla="*/ 169879 h 308756"/>
                      <a:gd name="connsiteX6" fmla="*/ 62900 w 160277"/>
                      <a:gd name="connsiteY6" fmla="*/ 171466 h 308756"/>
                      <a:gd name="connsiteX7" fmla="*/ 62900 w 160277"/>
                      <a:gd name="connsiteY7" fmla="*/ 128604 h 308756"/>
                      <a:gd name="connsiteX8" fmla="*/ 5750 w 160277"/>
                      <a:gd name="connsiteY8" fmla="*/ 73041 h 308756"/>
                      <a:gd name="connsiteX9" fmla="*/ 5750 w 160277"/>
                      <a:gd name="connsiteY9" fmla="*/ 58754 h 308756"/>
                      <a:gd name="connsiteX10" fmla="*/ 34325 w 160277"/>
                      <a:gd name="connsiteY10" fmla="*/ 16 h 308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0277" h="308756">
                        <a:moveTo>
                          <a:pt x="34325" y="16"/>
                        </a:moveTo>
                        <a:cubicBezTo>
                          <a:pt x="39616" y="1074"/>
                          <a:pt x="26123" y="38646"/>
                          <a:pt x="37500" y="65104"/>
                        </a:cubicBezTo>
                        <a:cubicBezTo>
                          <a:pt x="48877" y="91562"/>
                          <a:pt x="82480" y="119078"/>
                          <a:pt x="102588" y="158766"/>
                        </a:cubicBezTo>
                        <a:cubicBezTo>
                          <a:pt x="122696" y="198454"/>
                          <a:pt x="151535" y="284973"/>
                          <a:pt x="158150" y="303229"/>
                        </a:cubicBezTo>
                        <a:cubicBezTo>
                          <a:pt x="164765" y="321485"/>
                          <a:pt x="154975" y="290529"/>
                          <a:pt x="142275" y="268304"/>
                        </a:cubicBezTo>
                        <a:cubicBezTo>
                          <a:pt x="129575" y="246079"/>
                          <a:pt x="95179" y="186019"/>
                          <a:pt x="81950" y="169879"/>
                        </a:cubicBezTo>
                        <a:cubicBezTo>
                          <a:pt x="68721" y="153739"/>
                          <a:pt x="66075" y="178345"/>
                          <a:pt x="62900" y="171466"/>
                        </a:cubicBezTo>
                        <a:cubicBezTo>
                          <a:pt x="59725" y="164587"/>
                          <a:pt x="72425" y="145008"/>
                          <a:pt x="62900" y="128604"/>
                        </a:cubicBezTo>
                        <a:cubicBezTo>
                          <a:pt x="53375" y="112200"/>
                          <a:pt x="15275" y="84683"/>
                          <a:pt x="5750" y="73041"/>
                        </a:cubicBezTo>
                        <a:cubicBezTo>
                          <a:pt x="-3775" y="61399"/>
                          <a:pt x="194" y="68279"/>
                          <a:pt x="5750" y="58754"/>
                        </a:cubicBezTo>
                        <a:cubicBezTo>
                          <a:pt x="11306" y="49229"/>
                          <a:pt x="29034" y="-1042"/>
                          <a:pt x="34325" y="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7" name="フリーフォーム: 図形 456">
                    <a:extLst>
                      <a:ext uri="{FF2B5EF4-FFF2-40B4-BE49-F238E27FC236}">
                        <a16:creationId xmlns:a16="http://schemas.microsoft.com/office/drawing/2014/main" id="{96AACE40-3F39-425C-8C19-2E97CF92A954}"/>
                      </a:ext>
                    </a:extLst>
                  </p:cNvPr>
                  <p:cNvSpPr/>
                  <p:nvPr/>
                </p:nvSpPr>
                <p:spPr>
                  <a:xfrm>
                    <a:off x="6311884" y="7092925"/>
                    <a:ext cx="299034" cy="971617"/>
                  </a:xfrm>
                  <a:custGeom>
                    <a:avLst/>
                    <a:gdLst>
                      <a:gd name="connsiteX0" fmla="*/ 298466 w 299034"/>
                      <a:gd name="connsiteY0" fmla="*/ 25 h 971617"/>
                      <a:gd name="connsiteX1" fmla="*/ 196866 w 299034"/>
                      <a:gd name="connsiteY1" fmla="*/ 542950 h 971617"/>
                      <a:gd name="connsiteX2" fmla="*/ 44466 w 299034"/>
                      <a:gd name="connsiteY2" fmla="*/ 882675 h 971617"/>
                      <a:gd name="connsiteX3" fmla="*/ 16 w 299034"/>
                      <a:gd name="connsiteY3" fmla="*/ 971575 h 971617"/>
                      <a:gd name="connsiteX4" fmla="*/ 47641 w 299034"/>
                      <a:gd name="connsiteY4" fmla="*/ 876325 h 971617"/>
                      <a:gd name="connsiteX5" fmla="*/ 152416 w 299034"/>
                      <a:gd name="connsiteY5" fmla="*/ 565175 h 971617"/>
                      <a:gd name="connsiteX6" fmla="*/ 298466 w 299034"/>
                      <a:gd name="connsiteY6" fmla="*/ 25 h 971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9034" h="971617">
                        <a:moveTo>
                          <a:pt x="298466" y="25"/>
                        </a:moveTo>
                        <a:cubicBezTo>
                          <a:pt x="305874" y="-3679"/>
                          <a:pt x="239199" y="395842"/>
                          <a:pt x="196866" y="542950"/>
                        </a:cubicBezTo>
                        <a:cubicBezTo>
                          <a:pt x="154533" y="690058"/>
                          <a:pt x="77274" y="811238"/>
                          <a:pt x="44466" y="882675"/>
                        </a:cubicBezTo>
                        <a:cubicBezTo>
                          <a:pt x="11658" y="954113"/>
                          <a:pt x="-513" y="972633"/>
                          <a:pt x="16" y="971575"/>
                        </a:cubicBezTo>
                        <a:cubicBezTo>
                          <a:pt x="545" y="970517"/>
                          <a:pt x="22241" y="944058"/>
                          <a:pt x="47641" y="876325"/>
                        </a:cubicBezTo>
                        <a:cubicBezTo>
                          <a:pt x="73041" y="808592"/>
                          <a:pt x="109024" y="712283"/>
                          <a:pt x="152416" y="565175"/>
                        </a:cubicBezTo>
                        <a:cubicBezTo>
                          <a:pt x="195808" y="418067"/>
                          <a:pt x="291058" y="3729"/>
                          <a:pt x="298466" y="2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8" name="フリーフォーム: 図形 457">
                    <a:extLst>
                      <a:ext uri="{FF2B5EF4-FFF2-40B4-BE49-F238E27FC236}">
                        <a16:creationId xmlns:a16="http://schemas.microsoft.com/office/drawing/2014/main" id="{1E5FBF81-6B94-4894-9AFD-2AB3D36DD7A0}"/>
                      </a:ext>
                    </a:extLst>
                  </p:cNvPr>
                  <p:cNvSpPr/>
                  <p:nvPr/>
                </p:nvSpPr>
                <p:spPr>
                  <a:xfrm>
                    <a:off x="6144226" y="8067487"/>
                    <a:ext cx="206322" cy="1007596"/>
                  </a:xfrm>
                  <a:custGeom>
                    <a:avLst/>
                    <a:gdLst>
                      <a:gd name="connsiteX0" fmla="*/ 205774 w 206322"/>
                      <a:gd name="connsiteY0" fmla="*/ 188 h 1007596"/>
                      <a:gd name="connsiteX1" fmla="*/ 110524 w 206322"/>
                      <a:gd name="connsiteY1" fmla="*/ 451038 h 1007596"/>
                      <a:gd name="connsiteX2" fmla="*/ 69249 w 206322"/>
                      <a:gd name="connsiteY2" fmla="*/ 635188 h 1007596"/>
                      <a:gd name="connsiteX3" fmla="*/ 2574 w 206322"/>
                      <a:gd name="connsiteY3" fmla="*/ 1003488 h 1007596"/>
                      <a:gd name="connsiteX4" fmla="*/ 18449 w 206322"/>
                      <a:gd name="connsiteY4" fmla="*/ 812988 h 1007596"/>
                      <a:gd name="connsiteX5" fmla="*/ 62899 w 206322"/>
                      <a:gd name="connsiteY5" fmla="*/ 508188 h 1007596"/>
                      <a:gd name="connsiteX6" fmla="*/ 205774 w 206322"/>
                      <a:gd name="connsiteY6" fmla="*/ 188 h 100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6322" h="1007596">
                        <a:moveTo>
                          <a:pt x="205774" y="188"/>
                        </a:moveTo>
                        <a:cubicBezTo>
                          <a:pt x="213711" y="-9337"/>
                          <a:pt x="133278" y="345205"/>
                          <a:pt x="110524" y="451038"/>
                        </a:cubicBezTo>
                        <a:cubicBezTo>
                          <a:pt x="87770" y="556871"/>
                          <a:pt x="87241" y="543113"/>
                          <a:pt x="69249" y="635188"/>
                        </a:cubicBezTo>
                        <a:cubicBezTo>
                          <a:pt x="51257" y="727263"/>
                          <a:pt x="11041" y="973855"/>
                          <a:pt x="2574" y="1003488"/>
                        </a:cubicBezTo>
                        <a:cubicBezTo>
                          <a:pt x="-5893" y="1033121"/>
                          <a:pt x="8395" y="895538"/>
                          <a:pt x="18449" y="812988"/>
                        </a:cubicBezTo>
                        <a:cubicBezTo>
                          <a:pt x="28503" y="730438"/>
                          <a:pt x="28503" y="646830"/>
                          <a:pt x="62899" y="508188"/>
                        </a:cubicBezTo>
                        <a:cubicBezTo>
                          <a:pt x="97295" y="369546"/>
                          <a:pt x="197837" y="9713"/>
                          <a:pt x="205774" y="1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9" name="フリーフォーム: 図形 458">
                    <a:extLst>
                      <a:ext uri="{FF2B5EF4-FFF2-40B4-BE49-F238E27FC236}">
                        <a16:creationId xmlns:a16="http://schemas.microsoft.com/office/drawing/2014/main" id="{EFFAF257-7B92-43A3-9EA8-DE6914941A98}"/>
                      </a:ext>
                    </a:extLst>
                  </p:cNvPr>
                  <p:cNvSpPr/>
                  <p:nvPr/>
                </p:nvSpPr>
                <p:spPr>
                  <a:xfrm>
                    <a:off x="6302009" y="7799725"/>
                    <a:ext cx="175397" cy="1348195"/>
                  </a:xfrm>
                  <a:custGeom>
                    <a:avLst/>
                    <a:gdLst>
                      <a:gd name="connsiteX0" fmla="*/ 174991 w 175397"/>
                      <a:gd name="connsiteY0" fmla="*/ 1250 h 1348195"/>
                      <a:gd name="connsiteX1" fmla="*/ 89266 w 175397"/>
                      <a:gd name="connsiteY1" fmla="*/ 213975 h 1348195"/>
                      <a:gd name="connsiteX2" fmla="*/ 41641 w 175397"/>
                      <a:gd name="connsiteY2" fmla="*/ 750550 h 1348195"/>
                      <a:gd name="connsiteX3" fmla="*/ 28941 w 175397"/>
                      <a:gd name="connsiteY3" fmla="*/ 1322050 h 1348195"/>
                      <a:gd name="connsiteX4" fmla="*/ 366 w 175397"/>
                      <a:gd name="connsiteY4" fmla="*/ 1153775 h 1348195"/>
                      <a:gd name="connsiteX5" fmla="*/ 51166 w 175397"/>
                      <a:gd name="connsiteY5" fmla="*/ 296525 h 1348195"/>
                      <a:gd name="connsiteX6" fmla="*/ 174991 w 175397"/>
                      <a:gd name="connsiteY6" fmla="*/ 1250 h 1348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5397" h="1348195">
                        <a:moveTo>
                          <a:pt x="174991" y="1250"/>
                        </a:moveTo>
                        <a:cubicBezTo>
                          <a:pt x="181341" y="-12508"/>
                          <a:pt x="111491" y="89092"/>
                          <a:pt x="89266" y="213975"/>
                        </a:cubicBezTo>
                        <a:cubicBezTo>
                          <a:pt x="67041" y="338858"/>
                          <a:pt x="51695" y="565871"/>
                          <a:pt x="41641" y="750550"/>
                        </a:cubicBezTo>
                        <a:cubicBezTo>
                          <a:pt x="31587" y="935229"/>
                          <a:pt x="35820" y="1254846"/>
                          <a:pt x="28941" y="1322050"/>
                        </a:cubicBezTo>
                        <a:cubicBezTo>
                          <a:pt x="22062" y="1389254"/>
                          <a:pt x="-3338" y="1324696"/>
                          <a:pt x="366" y="1153775"/>
                        </a:cubicBezTo>
                        <a:cubicBezTo>
                          <a:pt x="4070" y="982854"/>
                          <a:pt x="24708" y="487554"/>
                          <a:pt x="51166" y="296525"/>
                        </a:cubicBezTo>
                        <a:cubicBezTo>
                          <a:pt x="77624" y="105496"/>
                          <a:pt x="168641" y="15008"/>
                          <a:pt x="174991" y="125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0" name="フリーフォーム: 図形 459">
                    <a:extLst>
                      <a:ext uri="{FF2B5EF4-FFF2-40B4-BE49-F238E27FC236}">
                        <a16:creationId xmlns:a16="http://schemas.microsoft.com/office/drawing/2014/main" id="{203763E2-C73B-4121-B5E7-CC544F25912C}"/>
                      </a:ext>
                    </a:extLst>
                  </p:cNvPr>
                  <p:cNvSpPr/>
                  <p:nvPr/>
                </p:nvSpPr>
                <p:spPr>
                  <a:xfrm>
                    <a:off x="5196305" y="9048750"/>
                    <a:ext cx="931972" cy="50807"/>
                  </a:xfrm>
                  <a:custGeom>
                    <a:avLst/>
                    <a:gdLst>
                      <a:gd name="connsiteX0" fmla="*/ 4345 w 931972"/>
                      <a:gd name="connsiteY0" fmla="*/ 50800 h 50807"/>
                      <a:gd name="connsiteX1" fmla="*/ 620295 w 931972"/>
                      <a:gd name="connsiteY1" fmla="*/ 19050 h 50807"/>
                      <a:gd name="connsiteX2" fmla="*/ 928270 w 931972"/>
                      <a:gd name="connsiteY2" fmla="*/ 15875 h 50807"/>
                      <a:gd name="connsiteX3" fmla="*/ 763170 w 931972"/>
                      <a:gd name="connsiteY3" fmla="*/ 0 h 50807"/>
                      <a:gd name="connsiteX4" fmla="*/ 366295 w 931972"/>
                      <a:gd name="connsiteY4" fmla="*/ 15875 h 50807"/>
                      <a:gd name="connsiteX5" fmla="*/ 4345 w 931972"/>
                      <a:gd name="connsiteY5" fmla="*/ 50800 h 508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1972" h="50807">
                        <a:moveTo>
                          <a:pt x="4345" y="50800"/>
                        </a:moveTo>
                        <a:cubicBezTo>
                          <a:pt x="46678" y="51329"/>
                          <a:pt x="466308" y="24871"/>
                          <a:pt x="620295" y="19050"/>
                        </a:cubicBezTo>
                        <a:cubicBezTo>
                          <a:pt x="774282" y="13229"/>
                          <a:pt x="904458" y="19050"/>
                          <a:pt x="928270" y="15875"/>
                        </a:cubicBezTo>
                        <a:cubicBezTo>
                          <a:pt x="952083" y="12700"/>
                          <a:pt x="856832" y="0"/>
                          <a:pt x="763170" y="0"/>
                        </a:cubicBezTo>
                        <a:cubicBezTo>
                          <a:pt x="669508" y="0"/>
                          <a:pt x="492766" y="7408"/>
                          <a:pt x="366295" y="15875"/>
                        </a:cubicBezTo>
                        <a:cubicBezTo>
                          <a:pt x="239824" y="24342"/>
                          <a:pt x="-37988" y="50271"/>
                          <a:pt x="4345" y="5080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1" name="フリーフォーム: 図形 460">
                    <a:extLst>
                      <a:ext uri="{FF2B5EF4-FFF2-40B4-BE49-F238E27FC236}">
                        <a16:creationId xmlns:a16="http://schemas.microsoft.com/office/drawing/2014/main" id="{0D81F4C5-FAD0-4269-B49A-9A35211763ED}"/>
                      </a:ext>
                    </a:extLst>
                  </p:cNvPr>
                  <p:cNvSpPr/>
                  <p:nvPr/>
                </p:nvSpPr>
                <p:spPr>
                  <a:xfrm>
                    <a:off x="5254625" y="9076267"/>
                    <a:ext cx="1079524" cy="61776"/>
                  </a:xfrm>
                  <a:custGeom>
                    <a:avLst/>
                    <a:gdLst>
                      <a:gd name="connsiteX0" fmla="*/ 0 w 1079524"/>
                      <a:gd name="connsiteY0" fmla="*/ 35983 h 61776"/>
                      <a:gd name="connsiteX1" fmla="*/ 723900 w 1079524"/>
                      <a:gd name="connsiteY1" fmla="*/ 32808 h 61776"/>
                      <a:gd name="connsiteX2" fmla="*/ 869950 w 1079524"/>
                      <a:gd name="connsiteY2" fmla="*/ 29633 h 61776"/>
                      <a:gd name="connsiteX3" fmla="*/ 1079500 w 1079524"/>
                      <a:gd name="connsiteY3" fmla="*/ 61383 h 61776"/>
                      <a:gd name="connsiteX4" fmla="*/ 882650 w 1079524"/>
                      <a:gd name="connsiteY4" fmla="*/ 4233 h 61776"/>
                      <a:gd name="connsiteX5" fmla="*/ 701675 w 1079524"/>
                      <a:gd name="connsiteY5" fmla="*/ 4233 h 61776"/>
                      <a:gd name="connsiteX6" fmla="*/ 0 w 1079524"/>
                      <a:gd name="connsiteY6" fmla="*/ 35983 h 61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79524" h="61776">
                        <a:moveTo>
                          <a:pt x="0" y="35983"/>
                        </a:moveTo>
                        <a:lnTo>
                          <a:pt x="723900" y="32808"/>
                        </a:lnTo>
                        <a:cubicBezTo>
                          <a:pt x="868892" y="31750"/>
                          <a:pt x="810683" y="24870"/>
                          <a:pt x="869950" y="29633"/>
                        </a:cubicBezTo>
                        <a:cubicBezTo>
                          <a:pt x="929217" y="34395"/>
                          <a:pt x="1077383" y="65616"/>
                          <a:pt x="1079500" y="61383"/>
                        </a:cubicBezTo>
                        <a:cubicBezTo>
                          <a:pt x="1081617" y="57150"/>
                          <a:pt x="945621" y="13758"/>
                          <a:pt x="882650" y="4233"/>
                        </a:cubicBezTo>
                        <a:cubicBezTo>
                          <a:pt x="819679" y="-5292"/>
                          <a:pt x="701675" y="4233"/>
                          <a:pt x="701675" y="4233"/>
                        </a:cubicBezTo>
                        <a:lnTo>
                          <a:pt x="0" y="3598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2" name="フリーフォーム: 図形 461">
                    <a:extLst>
                      <a:ext uri="{FF2B5EF4-FFF2-40B4-BE49-F238E27FC236}">
                        <a16:creationId xmlns:a16="http://schemas.microsoft.com/office/drawing/2014/main" id="{0D9FAACE-4EB8-4789-8F3E-64121D74F52F}"/>
                      </a:ext>
                    </a:extLst>
                  </p:cNvPr>
                  <p:cNvSpPr/>
                  <p:nvPr/>
                </p:nvSpPr>
                <p:spPr>
                  <a:xfrm>
                    <a:off x="3479800" y="9055085"/>
                    <a:ext cx="1674885" cy="41290"/>
                  </a:xfrm>
                  <a:custGeom>
                    <a:avLst/>
                    <a:gdLst>
                      <a:gd name="connsiteX0" fmla="*/ 0 w 1674885"/>
                      <a:gd name="connsiteY0" fmla="*/ 41290 h 41290"/>
                      <a:gd name="connsiteX1" fmla="*/ 60325 w 1674885"/>
                      <a:gd name="connsiteY1" fmla="*/ 41290 h 41290"/>
                      <a:gd name="connsiteX2" fmla="*/ 746125 w 1674885"/>
                      <a:gd name="connsiteY2" fmla="*/ 22240 h 41290"/>
                      <a:gd name="connsiteX3" fmla="*/ 1066800 w 1674885"/>
                      <a:gd name="connsiteY3" fmla="*/ 22240 h 41290"/>
                      <a:gd name="connsiteX4" fmla="*/ 1647825 w 1674885"/>
                      <a:gd name="connsiteY4" fmla="*/ 28590 h 41290"/>
                      <a:gd name="connsiteX5" fmla="*/ 1539875 w 1674885"/>
                      <a:gd name="connsiteY5" fmla="*/ 28590 h 41290"/>
                      <a:gd name="connsiteX6" fmla="*/ 1193800 w 1674885"/>
                      <a:gd name="connsiteY6" fmla="*/ 15 h 41290"/>
                      <a:gd name="connsiteX7" fmla="*/ 0 w 1674885"/>
                      <a:gd name="connsiteY7" fmla="*/ 41290 h 41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74885" h="41290">
                        <a:moveTo>
                          <a:pt x="0" y="41290"/>
                        </a:moveTo>
                        <a:lnTo>
                          <a:pt x="60325" y="41290"/>
                        </a:lnTo>
                        <a:lnTo>
                          <a:pt x="746125" y="22240"/>
                        </a:lnTo>
                        <a:cubicBezTo>
                          <a:pt x="913871" y="19065"/>
                          <a:pt x="1066800" y="22240"/>
                          <a:pt x="1066800" y="22240"/>
                        </a:cubicBezTo>
                        <a:lnTo>
                          <a:pt x="1647825" y="28590"/>
                        </a:lnTo>
                        <a:cubicBezTo>
                          <a:pt x="1726671" y="29648"/>
                          <a:pt x="1615546" y="33352"/>
                          <a:pt x="1539875" y="28590"/>
                        </a:cubicBezTo>
                        <a:cubicBezTo>
                          <a:pt x="1464204" y="23828"/>
                          <a:pt x="1448329" y="544"/>
                          <a:pt x="1193800" y="15"/>
                        </a:cubicBezTo>
                        <a:cubicBezTo>
                          <a:pt x="939271" y="-514"/>
                          <a:pt x="475985" y="12450"/>
                          <a:pt x="0" y="412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3" name="フリーフォーム: 図形 462">
                    <a:extLst>
                      <a:ext uri="{FF2B5EF4-FFF2-40B4-BE49-F238E27FC236}">
                        <a16:creationId xmlns:a16="http://schemas.microsoft.com/office/drawing/2014/main" id="{B1072A52-CC9C-441E-9695-0F6EF80437C4}"/>
                      </a:ext>
                    </a:extLst>
                  </p:cNvPr>
                  <p:cNvSpPr/>
                  <p:nvPr/>
                </p:nvSpPr>
                <p:spPr>
                  <a:xfrm>
                    <a:off x="4283075" y="9099550"/>
                    <a:ext cx="873809" cy="40220"/>
                  </a:xfrm>
                  <a:custGeom>
                    <a:avLst/>
                    <a:gdLst>
                      <a:gd name="connsiteX0" fmla="*/ 0 w 873809"/>
                      <a:gd name="connsiteY0" fmla="*/ 6350 h 40220"/>
                      <a:gd name="connsiteX1" fmla="*/ 177800 w 873809"/>
                      <a:gd name="connsiteY1" fmla="*/ 38100 h 40220"/>
                      <a:gd name="connsiteX2" fmla="*/ 485775 w 873809"/>
                      <a:gd name="connsiteY2" fmla="*/ 34925 h 40220"/>
                      <a:gd name="connsiteX3" fmla="*/ 873125 w 873809"/>
                      <a:gd name="connsiteY3" fmla="*/ 15875 h 40220"/>
                      <a:gd name="connsiteX4" fmla="*/ 587375 w 873809"/>
                      <a:gd name="connsiteY4" fmla="*/ 0 h 40220"/>
                      <a:gd name="connsiteX5" fmla="*/ 0 w 873809"/>
                      <a:gd name="connsiteY5" fmla="*/ 6350 h 4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73809" h="40220">
                        <a:moveTo>
                          <a:pt x="0" y="6350"/>
                        </a:moveTo>
                        <a:cubicBezTo>
                          <a:pt x="48419" y="19844"/>
                          <a:pt x="96838" y="33338"/>
                          <a:pt x="177800" y="38100"/>
                        </a:cubicBezTo>
                        <a:cubicBezTo>
                          <a:pt x="258762" y="42862"/>
                          <a:pt x="369888" y="38629"/>
                          <a:pt x="485775" y="34925"/>
                        </a:cubicBezTo>
                        <a:cubicBezTo>
                          <a:pt x="601662" y="31221"/>
                          <a:pt x="856192" y="21696"/>
                          <a:pt x="873125" y="15875"/>
                        </a:cubicBezTo>
                        <a:cubicBezTo>
                          <a:pt x="890058" y="10054"/>
                          <a:pt x="587375" y="0"/>
                          <a:pt x="587375" y="0"/>
                        </a:cubicBezTo>
                        <a:lnTo>
                          <a:pt x="0" y="635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4" name="フリーフォーム: 図形 463">
                    <a:extLst>
                      <a:ext uri="{FF2B5EF4-FFF2-40B4-BE49-F238E27FC236}">
                        <a16:creationId xmlns:a16="http://schemas.microsoft.com/office/drawing/2014/main" id="{D5F1664C-869C-462B-A0DF-B0C5070A79A2}"/>
                      </a:ext>
                    </a:extLst>
                  </p:cNvPr>
                  <p:cNvSpPr/>
                  <p:nvPr/>
                </p:nvSpPr>
                <p:spPr>
                  <a:xfrm>
                    <a:off x="2860226" y="9081587"/>
                    <a:ext cx="608534" cy="225312"/>
                  </a:xfrm>
                  <a:custGeom>
                    <a:avLst/>
                    <a:gdLst>
                      <a:gd name="connsiteX0" fmla="*/ 3624 w 608534"/>
                      <a:gd name="connsiteY0" fmla="*/ 224338 h 225312"/>
                      <a:gd name="connsiteX1" fmla="*/ 238574 w 608534"/>
                      <a:gd name="connsiteY1" fmla="*/ 103688 h 225312"/>
                      <a:gd name="connsiteX2" fmla="*/ 603699 w 608534"/>
                      <a:gd name="connsiteY2" fmla="*/ 5263 h 225312"/>
                      <a:gd name="connsiteX3" fmla="*/ 419549 w 608534"/>
                      <a:gd name="connsiteY3" fmla="*/ 33838 h 225312"/>
                      <a:gd name="connsiteX4" fmla="*/ 3624 w 608534"/>
                      <a:gd name="connsiteY4" fmla="*/ 224338 h 225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8534" h="225312">
                        <a:moveTo>
                          <a:pt x="3624" y="224338"/>
                        </a:moveTo>
                        <a:cubicBezTo>
                          <a:pt x="-26538" y="235980"/>
                          <a:pt x="138562" y="140200"/>
                          <a:pt x="238574" y="103688"/>
                        </a:cubicBezTo>
                        <a:cubicBezTo>
                          <a:pt x="338586" y="67176"/>
                          <a:pt x="573537" y="16905"/>
                          <a:pt x="603699" y="5263"/>
                        </a:cubicBezTo>
                        <a:cubicBezTo>
                          <a:pt x="633861" y="-6379"/>
                          <a:pt x="516916" y="501"/>
                          <a:pt x="419549" y="33838"/>
                        </a:cubicBezTo>
                        <a:cubicBezTo>
                          <a:pt x="322182" y="67175"/>
                          <a:pt x="33786" y="212696"/>
                          <a:pt x="3624" y="2243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5" name="フリーフォーム: 図形 464">
                    <a:extLst>
                      <a:ext uri="{FF2B5EF4-FFF2-40B4-BE49-F238E27FC236}">
                        <a16:creationId xmlns:a16="http://schemas.microsoft.com/office/drawing/2014/main" id="{F06CC9D1-AB86-45F4-91E4-DD644E17BD3C}"/>
                      </a:ext>
                    </a:extLst>
                  </p:cNvPr>
                  <p:cNvSpPr/>
                  <p:nvPr/>
                </p:nvSpPr>
                <p:spPr>
                  <a:xfrm>
                    <a:off x="2425637" y="7238101"/>
                    <a:ext cx="298622" cy="1236322"/>
                  </a:xfrm>
                  <a:custGeom>
                    <a:avLst/>
                    <a:gdLst>
                      <a:gd name="connsiteX0" fmla="*/ 63 w 298622"/>
                      <a:gd name="connsiteY0" fmla="*/ 899 h 1236322"/>
                      <a:gd name="connsiteX1" fmla="*/ 276288 w 298622"/>
                      <a:gd name="connsiteY1" fmla="*/ 1169299 h 1236322"/>
                      <a:gd name="connsiteX2" fmla="*/ 250888 w 298622"/>
                      <a:gd name="connsiteY2" fmla="*/ 978799 h 1236322"/>
                      <a:gd name="connsiteX3" fmla="*/ 63 w 298622"/>
                      <a:gd name="connsiteY3" fmla="*/ 899 h 1236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8622" h="1236322">
                        <a:moveTo>
                          <a:pt x="63" y="899"/>
                        </a:moveTo>
                        <a:cubicBezTo>
                          <a:pt x="4296" y="32649"/>
                          <a:pt x="234484" y="1006316"/>
                          <a:pt x="276288" y="1169299"/>
                        </a:cubicBezTo>
                        <a:cubicBezTo>
                          <a:pt x="318092" y="1332282"/>
                          <a:pt x="296396" y="1170357"/>
                          <a:pt x="250888" y="978799"/>
                        </a:cubicBezTo>
                        <a:cubicBezTo>
                          <a:pt x="205380" y="787241"/>
                          <a:pt x="-4170" y="-30851"/>
                          <a:pt x="63" y="8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6" name="フリーフォーム: 図形 465">
                    <a:extLst>
                      <a:ext uri="{FF2B5EF4-FFF2-40B4-BE49-F238E27FC236}">
                        <a16:creationId xmlns:a16="http://schemas.microsoft.com/office/drawing/2014/main" id="{E1CDD733-A547-4FFE-9BE7-8987C95A8B0F}"/>
                      </a:ext>
                    </a:extLst>
                  </p:cNvPr>
                  <p:cNvSpPr/>
                  <p:nvPr/>
                </p:nvSpPr>
                <p:spPr>
                  <a:xfrm>
                    <a:off x="2727301" y="8508126"/>
                    <a:ext cx="146169" cy="732420"/>
                  </a:xfrm>
                  <a:custGeom>
                    <a:avLst/>
                    <a:gdLst>
                      <a:gd name="connsiteX0" fmla="*/ 24 w 146169"/>
                      <a:gd name="connsiteY0" fmla="*/ 874 h 732420"/>
                      <a:gd name="connsiteX1" fmla="*/ 98449 w 146169"/>
                      <a:gd name="connsiteY1" fmla="*/ 451724 h 732420"/>
                      <a:gd name="connsiteX2" fmla="*/ 146074 w 146169"/>
                      <a:gd name="connsiteY2" fmla="*/ 727949 h 732420"/>
                      <a:gd name="connsiteX3" fmla="*/ 107974 w 146169"/>
                      <a:gd name="connsiteY3" fmla="*/ 575549 h 732420"/>
                      <a:gd name="connsiteX4" fmla="*/ 24 w 146169"/>
                      <a:gd name="connsiteY4" fmla="*/ 874 h 732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169" h="732420">
                        <a:moveTo>
                          <a:pt x="24" y="874"/>
                        </a:moveTo>
                        <a:cubicBezTo>
                          <a:pt x="-1563" y="-19763"/>
                          <a:pt x="74107" y="330545"/>
                          <a:pt x="98449" y="451724"/>
                        </a:cubicBezTo>
                        <a:cubicBezTo>
                          <a:pt x="122791" y="572903"/>
                          <a:pt x="144487" y="707312"/>
                          <a:pt x="146074" y="727949"/>
                        </a:cubicBezTo>
                        <a:cubicBezTo>
                          <a:pt x="147661" y="748586"/>
                          <a:pt x="129141" y="697786"/>
                          <a:pt x="107974" y="575549"/>
                        </a:cubicBezTo>
                        <a:cubicBezTo>
                          <a:pt x="86807" y="453312"/>
                          <a:pt x="1611" y="21511"/>
                          <a:pt x="24" y="87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7" name="フリーフォーム: 図形 466">
                    <a:extLst>
                      <a:ext uri="{FF2B5EF4-FFF2-40B4-BE49-F238E27FC236}">
                        <a16:creationId xmlns:a16="http://schemas.microsoft.com/office/drawing/2014/main" id="{C4F747BE-6E82-4037-B85A-DA4CDE3A7AC7}"/>
                      </a:ext>
                    </a:extLst>
                  </p:cNvPr>
                  <p:cNvSpPr/>
                  <p:nvPr/>
                </p:nvSpPr>
                <p:spPr>
                  <a:xfrm>
                    <a:off x="2803525" y="7181850"/>
                    <a:ext cx="269504" cy="982022"/>
                  </a:xfrm>
                  <a:custGeom>
                    <a:avLst/>
                    <a:gdLst>
                      <a:gd name="connsiteX0" fmla="*/ 0 w 269504"/>
                      <a:gd name="connsiteY0" fmla="*/ 0 h 982022"/>
                      <a:gd name="connsiteX1" fmla="*/ 200025 w 269504"/>
                      <a:gd name="connsiteY1" fmla="*/ 720725 h 982022"/>
                      <a:gd name="connsiteX2" fmla="*/ 266700 w 269504"/>
                      <a:gd name="connsiteY2" fmla="*/ 974725 h 982022"/>
                      <a:gd name="connsiteX3" fmla="*/ 120650 w 269504"/>
                      <a:gd name="connsiteY3" fmla="*/ 479425 h 982022"/>
                      <a:gd name="connsiteX4" fmla="*/ 0 w 269504"/>
                      <a:gd name="connsiteY4" fmla="*/ 0 h 98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504" h="982022">
                        <a:moveTo>
                          <a:pt x="0" y="0"/>
                        </a:moveTo>
                        <a:cubicBezTo>
                          <a:pt x="77787" y="279135"/>
                          <a:pt x="155575" y="558271"/>
                          <a:pt x="200025" y="720725"/>
                        </a:cubicBezTo>
                        <a:cubicBezTo>
                          <a:pt x="244475" y="883179"/>
                          <a:pt x="279929" y="1014942"/>
                          <a:pt x="266700" y="974725"/>
                        </a:cubicBezTo>
                        <a:cubicBezTo>
                          <a:pt x="253471" y="934508"/>
                          <a:pt x="167746" y="638704"/>
                          <a:pt x="120650" y="47942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8" name="フリーフォーム: 図形 467">
                    <a:extLst>
                      <a:ext uri="{FF2B5EF4-FFF2-40B4-BE49-F238E27FC236}">
                        <a16:creationId xmlns:a16="http://schemas.microsoft.com/office/drawing/2014/main" id="{88B9BC48-8145-4189-8790-9397675A885B}"/>
                      </a:ext>
                    </a:extLst>
                  </p:cNvPr>
                  <p:cNvSpPr/>
                  <p:nvPr/>
                </p:nvSpPr>
                <p:spPr>
                  <a:xfrm>
                    <a:off x="3094539" y="8133710"/>
                    <a:ext cx="318977" cy="959144"/>
                  </a:xfrm>
                  <a:custGeom>
                    <a:avLst/>
                    <a:gdLst>
                      <a:gd name="connsiteX0" fmla="*/ 1086 w 318977"/>
                      <a:gd name="connsiteY0" fmla="*/ 3815 h 959144"/>
                      <a:gd name="connsiteX1" fmla="*/ 178886 w 318977"/>
                      <a:gd name="connsiteY1" fmla="*/ 556265 h 959144"/>
                      <a:gd name="connsiteX2" fmla="*/ 312236 w 318977"/>
                      <a:gd name="connsiteY2" fmla="*/ 915040 h 959144"/>
                      <a:gd name="connsiteX3" fmla="*/ 267786 w 318977"/>
                      <a:gd name="connsiteY3" fmla="*/ 854715 h 959144"/>
                      <a:gd name="connsiteX4" fmla="*/ 1086 w 318977"/>
                      <a:gd name="connsiteY4" fmla="*/ 3815 h 959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8977" h="959144">
                        <a:moveTo>
                          <a:pt x="1086" y="3815"/>
                        </a:moveTo>
                        <a:cubicBezTo>
                          <a:pt x="-13731" y="-45927"/>
                          <a:pt x="127028" y="404394"/>
                          <a:pt x="178886" y="556265"/>
                        </a:cubicBezTo>
                        <a:cubicBezTo>
                          <a:pt x="230744" y="708136"/>
                          <a:pt x="297419" y="865298"/>
                          <a:pt x="312236" y="915040"/>
                        </a:cubicBezTo>
                        <a:cubicBezTo>
                          <a:pt x="327053" y="964782"/>
                          <a:pt x="319644" y="1002352"/>
                          <a:pt x="267786" y="854715"/>
                        </a:cubicBezTo>
                        <a:cubicBezTo>
                          <a:pt x="215928" y="707078"/>
                          <a:pt x="15903" y="53557"/>
                          <a:pt x="1086" y="38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9" name="フリーフォーム: 図形 468">
                    <a:extLst>
                      <a:ext uri="{FF2B5EF4-FFF2-40B4-BE49-F238E27FC236}">
                        <a16:creationId xmlns:a16="http://schemas.microsoft.com/office/drawing/2014/main" id="{5A57E8E2-4DD0-46F5-857B-76F10B0AA865}"/>
                      </a:ext>
                    </a:extLst>
                  </p:cNvPr>
                  <p:cNvSpPr/>
                  <p:nvPr/>
                </p:nvSpPr>
                <p:spPr>
                  <a:xfrm>
                    <a:off x="6638726" y="6572181"/>
                    <a:ext cx="1259502" cy="331645"/>
                  </a:xfrm>
                  <a:custGeom>
                    <a:avLst/>
                    <a:gdLst>
                      <a:gd name="connsiteX0" fmla="*/ 199 w 1259502"/>
                      <a:gd name="connsiteY0" fmla="*/ 47694 h 331645"/>
                      <a:gd name="connsiteX1" fmla="*/ 343099 w 1259502"/>
                      <a:gd name="connsiteY1" fmla="*/ 111194 h 331645"/>
                      <a:gd name="connsiteX2" fmla="*/ 1066999 w 1259502"/>
                      <a:gd name="connsiteY2" fmla="*/ 69 h 331645"/>
                      <a:gd name="connsiteX3" fmla="*/ 501849 w 1259502"/>
                      <a:gd name="connsiteY3" fmla="*/ 130244 h 331645"/>
                      <a:gd name="connsiteX4" fmla="*/ 171649 w 1259502"/>
                      <a:gd name="connsiteY4" fmla="*/ 212794 h 331645"/>
                      <a:gd name="connsiteX5" fmla="*/ 530424 w 1259502"/>
                      <a:gd name="connsiteY5" fmla="*/ 108019 h 331645"/>
                      <a:gd name="connsiteX6" fmla="*/ 228799 w 1259502"/>
                      <a:gd name="connsiteY6" fmla="*/ 158819 h 331645"/>
                      <a:gd name="connsiteX7" fmla="*/ 355799 w 1259502"/>
                      <a:gd name="connsiteY7" fmla="*/ 184219 h 331645"/>
                      <a:gd name="connsiteX8" fmla="*/ 476449 w 1259502"/>
                      <a:gd name="connsiteY8" fmla="*/ 235019 h 331645"/>
                      <a:gd name="connsiteX9" fmla="*/ 1257499 w 1259502"/>
                      <a:gd name="connsiteY9" fmla="*/ 330269 h 331645"/>
                      <a:gd name="connsiteX10" fmla="*/ 216099 w 1259502"/>
                      <a:gd name="connsiteY10" fmla="*/ 292169 h 331645"/>
                      <a:gd name="connsiteX11" fmla="*/ 1019374 w 1259502"/>
                      <a:gd name="connsiteY11" fmla="*/ 301694 h 331645"/>
                      <a:gd name="connsiteX12" fmla="*/ 247849 w 1259502"/>
                      <a:gd name="connsiteY12" fmla="*/ 190569 h 331645"/>
                      <a:gd name="connsiteX13" fmla="*/ 384374 w 1259502"/>
                      <a:gd name="connsiteY13" fmla="*/ 127069 h 331645"/>
                      <a:gd name="connsiteX14" fmla="*/ 199 w 1259502"/>
                      <a:gd name="connsiteY14" fmla="*/ 47694 h 331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259502" h="331645">
                        <a:moveTo>
                          <a:pt x="199" y="47694"/>
                        </a:moveTo>
                        <a:cubicBezTo>
                          <a:pt x="-6680" y="45048"/>
                          <a:pt x="165299" y="119131"/>
                          <a:pt x="343099" y="111194"/>
                        </a:cubicBezTo>
                        <a:cubicBezTo>
                          <a:pt x="520899" y="103257"/>
                          <a:pt x="1040541" y="-3106"/>
                          <a:pt x="1066999" y="69"/>
                        </a:cubicBezTo>
                        <a:cubicBezTo>
                          <a:pt x="1093457" y="3244"/>
                          <a:pt x="651074" y="94790"/>
                          <a:pt x="501849" y="130244"/>
                        </a:cubicBezTo>
                        <a:cubicBezTo>
                          <a:pt x="352624" y="165698"/>
                          <a:pt x="166887" y="216498"/>
                          <a:pt x="171649" y="212794"/>
                        </a:cubicBezTo>
                        <a:cubicBezTo>
                          <a:pt x="176411" y="209090"/>
                          <a:pt x="520899" y="117015"/>
                          <a:pt x="530424" y="108019"/>
                        </a:cubicBezTo>
                        <a:cubicBezTo>
                          <a:pt x="539949" y="99023"/>
                          <a:pt x="257903" y="146119"/>
                          <a:pt x="228799" y="158819"/>
                        </a:cubicBezTo>
                        <a:cubicBezTo>
                          <a:pt x="199695" y="171519"/>
                          <a:pt x="314524" y="171519"/>
                          <a:pt x="355799" y="184219"/>
                        </a:cubicBezTo>
                        <a:cubicBezTo>
                          <a:pt x="397074" y="196919"/>
                          <a:pt x="326166" y="210677"/>
                          <a:pt x="476449" y="235019"/>
                        </a:cubicBezTo>
                        <a:cubicBezTo>
                          <a:pt x="626732" y="259361"/>
                          <a:pt x="1300891" y="320744"/>
                          <a:pt x="1257499" y="330269"/>
                        </a:cubicBezTo>
                        <a:cubicBezTo>
                          <a:pt x="1214107" y="339794"/>
                          <a:pt x="255787" y="296932"/>
                          <a:pt x="216099" y="292169"/>
                        </a:cubicBezTo>
                        <a:cubicBezTo>
                          <a:pt x="176412" y="287407"/>
                          <a:pt x="1014082" y="318627"/>
                          <a:pt x="1019374" y="301694"/>
                        </a:cubicBezTo>
                        <a:cubicBezTo>
                          <a:pt x="1024666" y="284761"/>
                          <a:pt x="353682" y="219673"/>
                          <a:pt x="247849" y="190569"/>
                        </a:cubicBezTo>
                        <a:cubicBezTo>
                          <a:pt x="142016" y="161465"/>
                          <a:pt x="424590" y="148765"/>
                          <a:pt x="384374" y="127069"/>
                        </a:cubicBezTo>
                        <a:cubicBezTo>
                          <a:pt x="344158" y="105373"/>
                          <a:pt x="7078" y="50340"/>
                          <a:pt x="199" y="4769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0" name="フリーフォーム: 図形 469">
                    <a:extLst>
                      <a:ext uri="{FF2B5EF4-FFF2-40B4-BE49-F238E27FC236}">
                        <a16:creationId xmlns:a16="http://schemas.microsoft.com/office/drawing/2014/main" id="{1B28F37F-3FC5-4BC8-8476-787CF2594874}"/>
                      </a:ext>
                    </a:extLst>
                  </p:cNvPr>
                  <p:cNvSpPr/>
                  <p:nvPr/>
                </p:nvSpPr>
                <p:spPr>
                  <a:xfrm>
                    <a:off x="6607759" y="6924060"/>
                    <a:ext cx="2028710" cy="261029"/>
                  </a:xfrm>
                  <a:custGeom>
                    <a:avLst/>
                    <a:gdLst>
                      <a:gd name="connsiteX0" fmla="*/ 18466 w 2028710"/>
                      <a:gd name="connsiteY0" fmla="*/ 156190 h 261029"/>
                      <a:gd name="connsiteX1" fmla="*/ 85141 w 2028710"/>
                      <a:gd name="connsiteY1" fmla="*/ 146665 h 261029"/>
                      <a:gd name="connsiteX2" fmla="*/ 1097966 w 2028710"/>
                      <a:gd name="connsiteY2" fmla="*/ 130790 h 261029"/>
                      <a:gd name="connsiteX3" fmla="*/ 2028241 w 2028710"/>
                      <a:gd name="connsiteY3" fmla="*/ 260965 h 261029"/>
                      <a:gd name="connsiteX4" fmla="*/ 1209091 w 2028710"/>
                      <a:gd name="connsiteY4" fmla="*/ 111740 h 261029"/>
                      <a:gd name="connsiteX5" fmla="*/ 205791 w 2028710"/>
                      <a:gd name="connsiteY5" fmla="*/ 95865 h 261029"/>
                      <a:gd name="connsiteX6" fmla="*/ 1437691 w 2028710"/>
                      <a:gd name="connsiteY6" fmla="*/ 95865 h 261029"/>
                      <a:gd name="connsiteX7" fmla="*/ 94666 w 2028710"/>
                      <a:gd name="connsiteY7" fmla="*/ 105390 h 261029"/>
                      <a:gd name="connsiteX8" fmla="*/ 1507541 w 2028710"/>
                      <a:gd name="connsiteY8" fmla="*/ 86340 h 261029"/>
                      <a:gd name="connsiteX9" fmla="*/ 1009066 w 2028710"/>
                      <a:gd name="connsiteY9" fmla="*/ 67290 h 261029"/>
                      <a:gd name="connsiteX10" fmla="*/ 1866316 w 2028710"/>
                      <a:gd name="connsiteY10" fmla="*/ 153015 h 261029"/>
                      <a:gd name="connsiteX11" fmla="*/ 866191 w 2028710"/>
                      <a:gd name="connsiteY11" fmla="*/ 38715 h 261029"/>
                      <a:gd name="connsiteX12" fmla="*/ 1583741 w 2028710"/>
                      <a:gd name="connsiteY12" fmla="*/ 615 h 261029"/>
                      <a:gd name="connsiteX13" fmla="*/ 1456741 w 2028710"/>
                      <a:gd name="connsiteY13" fmla="*/ 19665 h 261029"/>
                      <a:gd name="connsiteX14" fmla="*/ 1612316 w 2028710"/>
                      <a:gd name="connsiteY14" fmla="*/ 76815 h 261029"/>
                      <a:gd name="connsiteX15" fmla="*/ 482016 w 2028710"/>
                      <a:gd name="connsiteY15" fmla="*/ 99040 h 261029"/>
                      <a:gd name="connsiteX16" fmla="*/ 18466 w 2028710"/>
                      <a:gd name="connsiteY16" fmla="*/ 156190 h 261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028710" h="261029">
                        <a:moveTo>
                          <a:pt x="18466" y="156190"/>
                        </a:moveTo>
                        <a:cubicBezTo>
                          <a:pt x="-47680" y="164127"/>
                          <a:pt x="85141" y="146665"/>
                          <a:pt x="85141" y="146665"/>
                        </a:cubicBezTo>
                        <a:cubicBezTo>
                          <a:pt x="265058" y="142432"/>
                          <a:pt x="774116" y="111740"/>
                          <a:pt x="1097966" y="130790"/>
                        </a:cubicBezTo>
                        <a:cubicBezTo>
                          <a:pt x="1421816" y="149840"/>
                          <a:pt x="2009720" y="264140"/>
                          <a:pt x="2028241" y="260965"/>
                        </a:cubicBezTo>
                        <a:cubicBezTo>
                          <a:pt x="2046762" y="257790"/>
                          <a:pt x="1512833" y="139257"/>
                          <a:pt x="1209091" y="111740"/>
                        </a:cubicBezTo>
                        <a:cubicBezTo>
                          <a:pt x="905349" y="84223"/>
                          <a:pt x="167691" y="98511"/>
                          <a:pt x="205791" y="95865"/>
                        </a:cubicBezTo>
                        <a:cubicBezTo>
                          <a:pt x="243891" y="93219"/>
                          <a:pt x="1456212" y="94278"/>
                          <a:pt x="1437691" y="95865"/>
                        </a:cubicBezTo>
                        <a:cubicBezTo>
                          <a:pt x="1419170" y="97452"/>
                          <a:pt x="83024" y="106977"/>
                          <a:pt x="94666" y="105390"/>
                        </a:cubicBezTo>
                        <a:cubicBezTo>
                          <a:pt x="106308" y="103803"/>
                          <a:pt x="1355141" y="92690"/>
                          <a:pt x="1507541" y="86340"/>
                        </a:cubicBezTo>
                        <a:cubicBezTo>
                          <a:pt x="1659941" y="79990"/>
                          <a:pt x="949270" y="56177"/>
                          <a:pt x="1009066" y="67290"/>
                        </a:cubicBezTo>
                        <a:cubicBezTo>
                          <a:pt x="1068862" y="78402"/>
                          <a:pt x="1890128" y="157777"/>
                          <a:pt x="1866316" y="153015"/>
                        </a:cubicBezTo>
                        <a:cubicBezTo>
                          <a:pt x="1842504" y="148253"/>
                          <a:pt x="913287" y="64115"/>
                          <a:pt x="866191" y="38715"/>
                        </a:cubicBezTo>
                        <a:cubicBezTo>
                          <a:pt x="819095" y="13315"/>
                          <a:pt x="1485316" y="3790"/>
                          <a:pt x="1583741" y="615"/>
                        </a:cubicBezTo>
                        <a:cubicBezTo>
                          <a:pt x="1682166" y="-2560"/>
                          <a:pt x="1451978" y="6965"/>
                          <a:pt x="1456741" y="19665"/>
                        </a:cubicBezTo>
                        <a:cubicBezTo>
                          <a:pt x="1461504" y="32365"/>
                          <a:pt x="1774770" y="63586"/>
                          <a:pt x="1612316" y="76815"/>
                        </a:cubicBezTo>
                        <a:cubicBezTo>
                          <a:pt x="1449862" y="90044"/>
                          <a:pt x="746070" y="88986"/>
                          <a:pt x="482016" y="99040"/>
                        </a:cubicBezTo>
                        <a:cubicBezTo>
                          <a:pt x="217962" y="109094"/>
                          <a:pt x="84612" y="148253"/>
                          <a:pt x="18466" y="1561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1" name="フリーフォーム: 図形 470">
                    <a:extLst>
                      <a:ext uri="{FF2B5EF4-FFF2-40B4-BE49-F238E27FC236}">
                        <a16:creationId xmlns:a16="http://schemas.microsoft.com/office/drawing/2014/main" id="{A195CDA3-D331-463D-A402-8B56F6379D1A}"/>
                      </a:ext>
                    </a:extLst>
                  </p:cNvPr>
                  <p:cNvSpPr/>
                  <p:nvPr/>
                </p:nvSpPr>
                <p:spPr>
                  <a:xfrm>
                    <a:off x="6685750" y="6851247"/>
                    <a:ext cx="788925" cy="121517"/>
                  </a:xfrm>
                  <a:custGeom>
                    <a:avLst/>
                    <a:gdLst>
                      <a:gd name="connsiteX0" fmla="*/ 19850 w 788925"/>
                      <a:gd name="connsiteY0" fmla="*/ 111528 h 121517"/>
                      <a:gd name="connsiteX1" fmla="*/ 257975 w 788925"/>
                      <a:gd name="connsiteY1" fmla="*/ 82953 h 121517"/>
                      <a:gd name="connsiteX2" fmla="*/ 600875 w 788925"/>
                      <a:gd name="connsiteY2" fmla="*/ 403 h 121517"/>
                      <a:gd name="connsiteX3" fmla="*/ 184950 w 788925"/>
                      <a:gd name="connsiteY3" fmla="*/ 121053 h 121517"/>
                      <a:gd name="connsiteX4" fmla="*/ 788200 w 788925"/>
                      <a:gd name="connsiteY4" fmla="*/ 44853 h 121517"/>
                      <a:gd name="connsiteX5" fmla="*/ 19850 w 788925"/>
                      <a:gd name="connsiteY5" fmla="*/ 111528 h 121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8925" h="121517">
                        <a:moveTo>
                          <a:pt x="19850" y="111528"/>
                        </a:moveTo>
                        <a:cubicBezTo>
                          <a:pt x="-68521" y="117878"/>
                          <a:pt x="161137" y="101474"/>
                          <a:pt x="257975" y="82953"/>
                        </a:cubicBezTo>
                        <a:cubicBezTo>
                          <a:pt x="354813" y="64432"/>
                          <a:pt x="613046" y="-5947"/>
                          <a:pt x="600875" y="403"/>
                        </a:cubicBezTo>
                        <a:cubicBezTo>
                          <a:pt x="588704" y="6753"/>
                          <a:pt x="153729" y="113645"/>
                          <a:pt x="184950" y="121053"/>
                        </a:cubicBezTo>
                        <a:cubicBezTo>
                          <a:pt x="216171" y="128461"/>
                          <a:pt x="812542" y="44853"/>
                          <a:pt x="788200" y="44853"/>
                        </a:cubicBezTo>
                        <a:cubicBezTo>
                          <a:pt x="763858" y="44853"/>
                          <a:pt x="108221" y="105178"/>
                          <a:pt x="19850" y="1115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2" name="フリーフォーム: 図形 471">
                    <a:extLst>
                      <a:ext uri="{FF2B5EF4-FFF2-40B4-BE49-F238E27FC236}">
                        <a16:creationId xmlns:a16="http://schemas.microsoft.com/office/drawing/2014/main" id="{4CD54ED3-B4D6-45D4-8BC2-47F706727C0A}"/>
                      </a:ext>
                    </a:extLst>
                  </p:cNvPr>
                  <p:cNvSpPr/>
                  <p:nvPr/>
                </p:nvSpPr>
                <p:spPr>
                  <a:xfrm>
                    <a:off x="6625935" y="7024068"/>
                    <a:ext cx="1451292" cy="838559"/>
                  </a:xfrm>
                  <a:custGeom>
                    <a:avLst/>
                    <a:gdLst>
                      <a:gd name="connsiteX0" fmla="*/ 35215 w 1451292"/>
                      <a:gd name="connsiteY0" fmla="*/ 18082 h 838559"/>
                      <a:gd name="connsiteX1" fmla="*/ 171740 w 1451292"/>
                      <a:gd name="connsiteY1" fmla="*/ 40307 h 838559"/>
                      <a:gd name="connsiteX2" fmla="*/ 819440 w 1451292"/>
                      <a:gd name="connsiteY2" fmla="*/ 256207 h 838559"/>
                      <a:gd name="connsiteX3" fmla="*/ 1368715 w 1451292"/>
                      <a:gd name="connsiteY3" fmla="*/ 795957 h 838559"/>
                      <a:gd name="connsiteX4" fmla="*/ 1133765 w 1451292"/>
                      <a:gd name="connsiteY4" fmla="*/ 411782 h 838559"/>
                      <a:gd name="connsiteX5" fmla="*/ 1451265 w 1451292"/>
                      <a:gd name="connsiteY5" fmla="*/ 837232 h 838559"/>
                      <a:gd name="connsiteX6" fmla="*/ 1152815 w 1451292"/>
                      <a:gd name="connsiteY6" fmla="*/ 548307 h 838559"/>
                      <a:gd name="connsiteX7" fmla="*/ 1257590 w 1451292"/>
                      <a:gd name="connsiteY7" fmla="*/ 627682 h 838559"/>
                      <a:gd name="connsiteX8" fmla="*/ 1102015 w 1451292"/>
                      <a:gd name="connsiteY8" fmla="*/ 494332 h 838559"/>
                      <a:gd name="connsiteX9" fmla="*/ 711490 w 1451292"/>
                      <a:gd name="connsiteY9" fmla="*/ 240332 h 838559"/>
                      <a:gd name="connsiteX10" fmla="*/ 35215 w 1451292"/>
                      <a:gd name="connsiteY10" fmla="*/ 18082 h 838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1292" h="838559">
                        <a:moveTo>
                          <a:pt x="35215" y="18082"/>
                        </a:moveTo>
                        <a:cubicBezTo>
                          <a:pt x="-54743" y="-15255"/>
                          <a:pt x="41036" y="620"/>
                          <a:pt x="171740" y="40307"/>
                        </a:cubicBezTo>
                        <a:cubicBezTo>
                          <a:pt x="302444" y="79994"/>
                          <a:pt x="619944" y="130265"/>
                          <a:pt x="819440" y="256207"/>
                        </a:cubicBezTo>
                        <a:cubicBezTo>
                          <a:pt x="1018936" y="382149"/>
                          <a:pt x="1316328" y="770028"/>
                          <a:pt x="1368715" y="795957"/>
                        </a:cubicBezTo>
                        <a:cubicBezTo>
                          <a:pt x="1421102" y="821886"/>
                          <a:pt x="1120007" y="404903"/>
                          <a:pt x="1133765" y="411782"/>
                        </a:cubicBezTo>
                        <a:cubicBezTo>
                          <a:pt x="1147523" y="418661"/>
                          <a:pt x="1448090" y="814478"/>
                          <a:pt x="1451265" y="837232"/>
                        </a:cubicBezTo>
                        <a:cubicBezTo>
                          <a:pt x="1454440" y="859986"/>
                          <a:pt x="1185094" y="583232"/>
                          <a:pt x="1152815" y="548307"/>
                        </a:cubicBezTo>
                        <a:cubicBezTo>
                          <a:pt x="1120536" y="513382"/>
                          <a:pt x="1266057" y="636678"/>
                          <a:pt x="1257590" y="627682"/>
                        </a:cubicBezTo>
                        <a:cubicBezTo>
                          <a:pt x="1249123" y="618686"/>
                          <a:pt x="1193032" y="558890"/>
                          <a:pt x="1102015" y="494332"/>
                        </a:cubicBezTo>
                        <a:cubicBezTo>
                          <a:pt x="1010998" y="429774"/>
                          <a:pt x="886115" y="318649"/>
                          <a:pt x="711490" y="240332"/>
                        </a:cubicBezTo>
                        <a:cubicBezTo>
                          <a:pt x="536865" y="162015"/>
                          <a:pt x="125173" y="51419"/>
                          <a:pt x="35215" y="1808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3" name="フリーフォーム: 図形 472">
                    <a:extLst>
                      <a:ext uri="{FF2B5EF4-FFF2-40B4-BE49-F238E27FC236}">
                        <a16:creationId xmlns:a16="http://schemas.microsoft.com/office/drawing/2014/main" id="{3C7BCDF2-A96E-46D3-A44E-1097AFE12D50}"/>
                      </a:ext>
                    </a:extLst>
                  </p:cNvPr>
                  <p:cNvSpPr/>
                  <p:nvPr/>
                </p:nvSpPr>
                <p:spPr>
                  <a:xfrm>
                    <a:off x="6587096" y="7111760"/>
                    <a:ext cx="1589239" cy="458328"/>
                  </a:xfrm>
                  <a:custGeom>
                    <a:avLst/>
                    <a:gdLst>
                      <a:gd name="connsiteX0" fmla="*/ 4204 w 1589239"/>
                      <a:gd name="connsiteY0" fmla="*/ 240 h 458328"/>
                      <a:gd name="connsiteX1" fmla="*/ 1188479 w 1589239"/>
                      <a:gd name="connsiteY1" fmla="*/ 197090 h 458328"/>
                      <a:gd name="connsiteX2" fmla="*/ 1420254 w 1589239"/>
                      <a:gd name="connsiteY2" fmla="*/ 216140 h 458328"/>
                      <a:gd name="connsiteX3" fmla="*/ 947179 w 1589239"/>
                      <a:gd name="connsiteY3" fmla="*/ 244715 h 458328"/>
                      <a:gd name="connsiteX4" fmla="*/ 1344054 w 1589239"/>
                      <a:gd name="connsiteY4" fmla="*/ 200265 h 458328"/>
                      <a:gd name="connsiteX5" fmla="*/ 953529 w 1589239"/>
                      <a:gd name="connsiteY5" fmla="*/ 203440 h 458328"/>
                      <a:gd name="connsiteX6" fmla="*/ 1394854 w 1589239"/>
                      <a:gd name="connsiteY6" fmla="*/ 339965 h 458328"/>
                      <a:gd name="connsiteX7" fmla="*/ 1528204 w 1589239"/>
                      <a:gd name="connsiteY7" fmla="*/ 403465 h 458328"/>
                      <a:gd name="connsiteX8" fmla="*/ 1185304 w 1589239"/>
                      <a:gd name="connsiteY8" fmla="*/ 333615 h 458328"/>
                      <a:gd name="connsiteX9" fmla="*/ 1588529 w 1589239"/>
                      <a:gd name="connsiteY9" fmla="*/ 457440 h 458328"/>
                      <a:gd name="connsiteX10" fmla="*/ 1064654 w 1589239"/>
                      <a:gd name="connsiteY10" fmla="*/ 257415 h 458328"/>
                      <a:gd name="connsiteX11" fmla="*/ 804304 w 1589239"/>
                      <a:gd name="connsiteY11" fmla="*/ 158990 h 458328"/>
                      <a:gd name="connsiteX12" fmla="*/ 4204 w 1589239"/>
                      <a:gd name="connsiteY12" fmla="*/ 240 h 458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89239" h="458328">
                        <a:moveTo>
                          <a:pt x="4204" y="240"/>
                        </a:moveTo>
                        <a:cubicBezTo>
                          <a:pt x="68233" y="6590"/>
                          <a:pt x="952471" y="161107"/>
                          <a:pt x="1188479" y="197090"/>
                        </a:cubicBezTo>
                        <a:cubicBezTo>
                          <a:pt x="1424487" y="233073"/>
                          <a:pt x="1460471" y="208202"/>
                          <a:pt x="1420254" y="216140"/>
                        </a:cubicBezTo>
                        <a:cubicBezTo>
                          <a:pt x="1380037" y="224078"/>
                          <a:pt x="959879" y="247361"/>
                          <a:pt x="947179" y="244715"/>
                        </a:cubicBezTo>
                        <a:cubicBezTo>
                          <a:pt x="934479" y="242069"/>
                          <a:pt x="1342996" y="207144"/>
                          <a:pt x="1344054" y="200265"/>
                        </a:cubicBezTo>
                        <a:cubicBezTo>
                          <a:pt x="1345112" y="193386"/>
                          <a:pt x="945062" y="180157"/>
                          <a:pt x="953529" y="203440"/>
                        </a:cubicBezTo>
                        <a:cubicBezTo>
                          <a:pt x="961996" y="226723"/>
                          <a:pt x="1299075" y="306628"/>
                          <a:pt x="1394854" y="339965"/>
                        </a:cubicBezTo>
                        <a:cubicBezTo>
                          <a:pt x="1490633" y="373302"/>
                          <a:pt x="1563129" y="404523"/>
                          <a:pt x="1528204" y="403465"/>
                        </a:cubicBezTo>
                        <a:cubicBezTo>
                          <a:pt x="1493279" y="402407"/>
                          <a:pt x="1175250" y="324619"/>
                          <a:pt x="1185304" y="333615"/>
                        </a:cubicBezTo>
                        <a:cubicBezTo>
                          <a:pt x="1195358" y="342611"/>
                          <a:pt x="1608637" y="470140"/>
                          <a:pt x="1588529" y="457440"/>
                        </a:cubicBezTo>
                        <a:cubicBezTo>
                          <a:pt x="1568421" y="444740"/>
                          <a:pt x="1064654" y="257415"/>
                          <a:pt x="1064654" y="257415"/>
                        </a:cubicBezTo>
                        <a:cubicBezTo>
                          <a:pt x="933950" y="207673"/>
                          <a:pt x="982633" y="202911"/>
                          <a:pt x="804304" y="158990"/>
                        </a:cubicBezTo>
                        <a:cubicBezTo>
                          <a:pt x="625975" y="115069"/>
                          <a:pt x="-59825" y="-6110"/>
                          <a:pt x="4204" y="2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4" name="フリーフォーム: 図形 473">
                    <a:extLst>
                      <a:ext uri="{FF2B5EF4-FFF2-40B4-BE49-F238E27FC236}">
                        <a16:creationId xmlns:a16="http://schemas.microsoft.com/office/drawing/2014/main" id="{ABA3D265-D0F4-411B-8536-027A212293E5}"/>
                      </a:ext>
                    </a:extLst>
                  </p:cNvPr>
                  <p:cNvSpPr/>
                  <p:nvPr/>
                </p:nvSpPr>
                <p:spPr>
                  <a:xfrm>
                    <a:off x="6683986" y="7202527"/>
                    <a:ext cx="1182336" cy="552666"/>
                  </a:xfrm>
                  <a:custGeom>
                    <a:avLst/>
                    <a:gdLst>
                      <a:gd name="connsiteX0" fmla="*/ 2564 w 1182336"/>
                      <a:gd name="connsiteY0" fmla="*/ 1548 h 552666"/>
                      <a:gd name="connsiteX1" fmla="*/ 377214 w 1182336"/>
                      <a:gd name="connsiteY1" fmla="*/ 249198 h 552666"/>
                      <a:gd name="connsiteX2" fmla="*/ 1170964 w 1182336"/>
                      <a:gd name="connsiteY2" fmla="*/ 468273 h 552666"/>
                      <a:gd name="connsiteX3" fmla="*/ 840764 w 1182336"/>
                      <a:gd name="connsiteY3" fmla="*/ 414298 h 552666"/>
                      <a:gd name="connsiteX4" fmla="*/ 761389 w 1182336"/>
                      <a:gd name="connsiteY4" fmla="*/ 347623 h 552666"/>
                      <a:gd name="connsiteX5" fmla="*/ 1047139 w 1182336"/>
                      <a:gd name="connsiteY5" fmla="*/ 449223 h 552666"/>
                      <a:gd name="connsiteX6" fmla="*/ 396264 w 1182336"/>
                      <a:gd name="connsiteY6" fmla="*/ 255548 h 552666"/>
                      <a:gd name="connsiteX7" fmla="*/ 1161439 w 1182336"/>
                      <a:gd name="connsiteY7" fmla="*/ 550823 h 552666"/>
                      <a:gd name="connsiteX8" fmla="*/ 415314 w 1182336"/>
                      <a:gd name="connsiteY8" fmla="*/ 385723 h 552666"/>
                      <a:gd name="connsiteX9" fmla="*/ 1040789 w 1182336"/>
                      <a:gd name="connsiteY9" fmla="*/ 490498 h 552666"/>
                      <a:gd name="connsiteX10" fmla="*/ 682014 w 1182336"/>
                      <a:gd name="connsiteY10" fmla="*/ 369848 h 552666"/>
                      <a:gd name="connsiteX11" fmla="*/ 234339 w 1182336"/>
                      <a:gd name="connsiteY11" fmla="*/ 153948 h 552666"/>
                      <a:gd name="connsiteX12" fmla="*/ 2564 w 1182336"/>
                      <a:gd name="connsiteY12" fmla="*/ 1548 h 552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82336" h="552666">
                        <a:moveTo>
                          <a:pt x="2564" y="1548"/>
                        </a:moveTo>
                        <a:cubicBezTo>
                          <a:pt x="26377" y="17423"/>
                          <a:pt x="182481" y="171411"/>
                          <a:pt x="377214" y="249198"/>
                        </a:cubicBezTo>
                        <a:cubicBezTo>
                          <a:pt x="571947" y="326986"/>
                          <a:pt x="1093706" y="440756"/>
                          <a:pt x="1170964" y="468273"/>
                        </a:cubicBezTo>
                        <a:cubicBezTo>
                          <a:pt x="1248222" y="495790"/>
                          <a:pt x="909026" y="434406"/>
                          <a:pt x="840764" y="414298"/>
                        </a:cubicBezTo>
                        <a:cubicBezTo>
                          <a:pt x="772502" y="394190"/>
                          <a:pt x="726993" y="341802"/>
                          <a:pt x="761389" y="347623"/>
                        </a:cubicBezTo>
                        <a:cubicBezTo>
                          <a:pt x="795785" y="353444"/>
                          <a:pt x="1107993" y="464569"/>
                          <a:pt x="1047139" y="449223"/>
                        </a:cubicBezTo>
                        <a:cubicBezTo>
                          <a:pt x="986285" y="433877"/>
                          <a:pt x="377214" y="238615"/>
                          <a:pt x="396264" y="255548"/>
                        </a:cubicBezTo>
                        <a:cubicBezTo>
                          <a:pt x="415314" y="272481"/>
                          <a:pt x="1158264" y="529127"/>
                          <a:pt x="1161439" y="550823"/>
                        </a:cubicBezTo>
                        <a:cubicBezTo>
                          <a:pt x="1164614" y="572519"/>
                          <a:pt x="435422" y="395777"/>
                          <a:pt x="415314" y="385723"/>
                        </a:cubicBezTo>
                        <a:cubicBezTo>
                          <a:pt x="395206" y="375669"/>
                          <a:pt x="996339" y="493144"/>
                          <a:pt x="1040789" y="490498"/>
                        </a:cubicBezTo>
                        <a:cubicBezTo>
                          <a:pt x="1085239" y="487852"/>
                          <a:pt x="816422" y="425940"/>
                          <a:pt x="682014" y="369848"/>
                        </a:cubicBezTo>
                        <a:cubicBezTo>
                          <a:pt x="547606" y="313756"/>
                          <a:pt x="342818" y="212156"/>
                          <a:pt x="234339" y="153948"/>
                        </a:cubicBezTo>
                        <a:cubicBezTo>
                          <a:pt x="125860" y="95740"/>
                          <a:pt x="-21249" y="-14327"/>
                          <a:pt x="2564" y="154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5" name="フリーフォーム: 図形 474">
                    <a:extLst>
                      <a:ext uri="{FF2B5EF4-FFF2-40B4-BE49-F238E27FC236}">
                        <a16:creationId xmlns:a16="http://schemas.microsoft.com/office/drawing/2014/main" id="{7F32E578-EB39-4FC1-9548-E6AB8939739D}"/>
                      </a:ext>
                    </a:extLst>
                  </p:cNvPr>
                  <p:cNvSpPr/>
                  <p:nvPr/>
                </p:nvSpPr>
                <p:spPr>
                  <a:xfrm>
                    <a:off x="6681546" y="7403008"/>
                    <a:ext cx="1571499" cy="613874"/>
                  </a:xfrm>
                  <a:custGeom>
                    <a:avLst/>
                    <a:gdLst>
                      <a:gd name="connsiteX0" fmla="*/ 5004 w 1571499"/>
                      <a:gd name="connsiteY0" fmla="*/ 1092 h 613874"/>
                      <a:gd name="connsiteX1" fmla="*/ 386004 w 1571499"/>
                      <a:gd name="connsiteY1" fmla="*/ 261442 h 613874"/>
                      <a:gd name="connsiteX2" fmla="*/ 1243254 w 1571499"/>
                      <a:gd name="connsiteY2" fmla="*/ 559892 h 613874"/>
                      <a:gd name="connsiteX3" fmla="*/ 1062279 w 1571499"/>
                      <a:gd name="connsiteY3" fmla="*/ 499567 h 613874"/>
                      <a:gd name="connsiteX4" fmla="*/ 1570279 w 1571499"/>
                      <a:gd name="connsiteY4" fmla="*/ 613867 h 613874"/>
                      <a:gd name="connsiteX5" fmla="*/ 890829 w 1571499"/>
                      <a:gd name="connsiteY5" fmla="*/ 493217 h 613874"/>
                      <a:gd name="connsiteX6" fmla="*/ 1182929 w 1571499"/>
                      <a:gd name="connsiteY6" fmla="*/ 569417 h 613874"/>
                      <a:gd name="connsiteX7" fmla="*/ 274879 w 1571499"/>
                      <a:gd name="connsiteY7" fmla="*/ 251917 h 613874"/>
                      <a:gd name="connsiteX8" fmla="*/ 630479 w 1571499"/>
                      <a:gd name="connsiteY8" fmla="*/ 363042 h 613874"/>
                      <a:gd name="connsiteX9" fmla="*/ 5004 w 1571499"/>
                      <a:gd name="connsiteY9" fmla="*/ 1092 h 613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71499" h="613874">
                        <a:moveTo>
                          <a:pt x="5004" y="1092"/>
                        </a:moveTo>
                        <a:cubicBezTo>
                          <a:pt x="-35742" y="-15841"/>
                          <a:pt x="179629" y="168309"/>
                          <a:pt x="386004" y="261442"/>
                        </a:cubicBezTo>
                        <a:cubicBezTo>
                          <a:pt x="592379" y="354575"/>
                          <a:pt x="1130542" y="520205"/>
                          <a:pt x="1243254" y="559892"/>
                        </a:cubicBezTo>
                        <a:cubicBezTo>
                          <a:pt x="1355967" y="599580"/>
                          <a:pt x="1007775" y="490571"/>
                          <a:pt x="1062279" y="499567"/>
                        </a:cubicBezTo>
                        <a:cubicBezTo>
                          <a:pt x="1116783" y="508563"/>
                          <a:pt x="1598854" y="614925"/>
                          <a:pt x="1570279" y="613867"/>
                        </a:cubicBezTo>
                        <a:cubicBezTo>
                          <a:pt x="1541704" y="612809"/>
                          <a:pt x="955387" y="500625"/>
                          <a:pt x="890829" y="493217"/>
                        </a:cubicBezTo>
                        <a:cubicBezTo>
                          <a:pt x="826271" y="485809"/>
                          <a:pt x="1285587" y="609634"/>
                          <a:pt x="1182929" y="569417"/>
                        </a:cubicBezTo>
                        <a:cubicBezTo>
                          <a:pt x="1080271" y="529200"/>
                          <a:pt x="366954" y="286313"/>
                          <a:pt x="274879" y="251917"/>
                        </a:cubicBezTo>
                        <a:cubicBezTo>
                          <a:pt x="182804" y="217521"/>
                          <a:pt x="672283" y="402730"/>
                          <a:pt x="630479" y="363042"/>
                        </a:cubicBezTo>
                        <a:cubicBezTo>
                          <a:pt x="588675" y="323354"/>
                          <a:pt x="45750" y="18025"/>
                          <a:pt x="5004" y="10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6" name="フリーフォーム: 図形 475">
                    <a:extLst>
                      <a:ext uri="{FF2B5EF4-FFF2-40B4-BE49-F238E27FC236}">
                        <a16:creationId xmlns:a16="http://schemas.microsoft.com/office/drawing/2014/main" id="{184C49F4-C4A8-42E0-810E-02CF6816807A}"/>
                      </a:ext>
                    </a:extLst>
                  </p:cNvPr>
                  <p:cNvSpPr/>
                  <p:nvPr/>
                </p:nvSpPr>
                <p:spPr>
                  <a:xfrm>
                    <a:off x="6539896" y="7473272"/>
                    <a:ext cx="1569054" cy="686496"/>
                  </a:xfrm>
                  <a:custGeom>
                    <a:avLst/>
                    <a:gdLst>
                      <a:gd name="connsiteX0" fmla="*/ 604 w 1569054"/>
                      <a:gd name="connsiteY0" fmla="*/ 678 h 686496"/>
                      <a:gd name="connsiteX1" fmla="*/ 283179 w 1569054"/>
                      <a:gd name="connsiteY1" fmla="*/ 280078 h 686496"/>
                      <a:gd name="connsiteX2" fmla="*/ 981679 w 1569054"/>
                      <a:gd name="connsiteY2" fmla="*/ 515028 h 686496"/>
                      <a:gd name="connsiteX3" fmla="*/ 930879 w 1569054"/>
                      <a:gd name="connsiteY3" fmla="*/ 461053 h 686496"/>
                      <a:gd name="connsiteX4" fmla="*/ 797529 w 1569054"/>
                      <a:gd name="connsiteY4" fmla="*/ 438828 h 686496"/>
                      <a:gd name="connsiteX5" fmla="*/ 1569054 w 1569054"/>
                      <a:gd name="connsiteY5" fmla="*/ 686478 h 686496"/>
                      <a:gd name="connsiteX6" fmla="*/ 794354 w 1569054"/>
                      <a:gd name="connsiteY6" fmla="*/ 451528 h 686496"/>
                      <a:gd name="connsiteX7" fmla="*/ 546704 w 1569054"/>
                      <a:gd name="connsiteY7" fmla="*/ 356278 h 686496"/>
                      <a:gd name="connsiteX8" fmla="*/ 826104 w 1569054"/>
                      <a:gd name="connsiteY8" fmla="*/ 403903 h 686496"/>
                      <a:gd name="connsiteX9" fmla="*/ 124429 w 1569054"/>
                      <a:gd name="connsiteY9" fmla="*/ 222928 h 686496"/>
                      <a:gd name="connsiteX10" fmla="*/ 127604 w 1569054"/>
                      <a:gd name="connsiteY10" fmla="*/ 86403 h 686496"/>
                      <a:gd name="connsiteX11" fmla="*/ 346679 w 1569054"/>
                      <a:gd name="connsiteY11" fmla="*/ 197528 h 686496"/>
                      <a:gd name="connsiteX12" fmla="*/ 604 w 1569054"/>
                      <a:gd name="connsiteY12" fmla="*/ 678 h 686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69054" h="686496">
                        <a:moveTo>
                          <a:pt x="604" y="678"/>
                        </a:moveTo>
                        <a:cubicBezTo>
                          <a:pt x="-9979" y="14436"/>
                          <a:pt x="119667" y="194353"/>
                          <a:pt x="283179" y="280078"/>
                        </a:cubicBezTo>
                        <a:cubicBezTo>
                          <a:pt x="446691" y="365803"/>
                          <a:pt x="873729" y="484866"/>
                          <a:pt x="981679" y="515028"/>
                        </a:cubicBezTo>
                        <a:cubicBezTo>
                          <a:pt x="1089629" y="545190"/>
                          <a:pt x="961571" y="473753"/>
                          <a:pt x="930879" y="461053"/>
                        </a:cubicBezTo>
                        <a:cubicBezTo>
                          <a:pt x="900187" y="448353"/>
                          <a:pt x="691166" y="401257"/>
                          <a:pt x="797529" y="438828"/>
                        </a:cubicBezTo>
                        <a:cubicBezTo>
                          <a:pt x="903892" y="476399"/>
                          <a:pt x="1569583" y="684361"/>
                          <a:pt x="1569054" y="686478"/>
                        </a:cubicBezTo>
                        <a:cubicBezTo>
                          <a:pt x="1568525" y="688595"/>
                          <a:pt x="964746" y="506561"/>
                          <a:pt x="794354" y="451528"/>
                        </a:cubicBezTo>
                        <a:cubicBezTo>
                          <a:pt x="623962" y="396495"/>
                          <a:pt x="541412" y="364215"/>
                          <a:pt x="546704" y="356278"/>
                        </a:cubicBezTo>
                        <a:cubicBezTo>
                          <a:pt x="551996" y="348341"/>
                          <a:pt x="896483" y="426128"/>
                          <a:pt x="826104" y="403903"/>
                        </a:cubicBezTo>
                        <a:cubicBezTo>
                          <a:pt x="755725" y="381678"/>
                          <a:pt x="240845" y="275845"/>
                          <a:pt x="124429" y="222928"/>
                        </a:cubicBezTo>
                        <a:cubicBezTo>
                          <a:pt x="8013" y="170011"/>
                          <a:pt x="90562" y="90636"/>
                          <a:pt x="127604" y="86403"/>
                        </a:cubicBezTo>
                        <a:cubicBezTo>
                          <a:pt x="164646" y="82170"/>
                          <a:pt x="366258" y="208111"/>
                          <a:pt x="346679" y="197528"/>
                        </a:cubicBezTo>
                        <a:cubicBezTo>
                          <a:pt x="327100" y="186945"/>
                          <a:pt x="11187" y="-13080"/>
                          <a:pt x="604" y="67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7" name="フリーフォーム: 図形 476">
                    <a:extLst>
                      <a:ext uri="{FF2B5EF4-FFF2-40B4-BE49-F238E27FC236}">
                        <a16:creationId xmlns:a16="http://schemas.microsoft.com/office/drawing/2014/main" id="{77CA0CF0-F43D-4CCD-A9FB-5F421356EE6D}"/>
                      </a:ext>
                    </a:extLst>
                  </p:cNvPr>
                  <p:cNvSpPr/>
                  <p:nvPr/>
                </p:nvSpPr>
                <p:spPr>
                  <a:xfrm>
                    <a:off x="6470642" y="7775541"/>
                    <a:ext cx="1444586" cy="275195"/>
                  </a:xfrm>
                  <a:custGeom>
                    <a:avLst/>
                    <a:gdLst>
                      <a:gd name="connsiteX0" fmla="*/ 8 w 1444586"/>
                      <a:gd name="connsiteY0" fmla="*/ 15909 h 275195"/>
                      <a:gd name="connsiteX1" fmla="*/ 377833 w 1444586"/>
                      <a:gd name="connsiteY1" fmla="*/ 38134 h 275195"/>
                      <a:gd name="connsiteX2" fmla="*/ 1120783 w 1444586"/>
                      <a:gd name="connsiteY2" fmla="*/ 254034 h 275195"/>
                      <a:gd name="connsiteX3" fmla="*/ 1441458 w 1444586"/>
                      <a:gd name="connsiteY3" fmla="*/ 266734 h 275195"/>
                      <a:gd name="connsiteX4" fmla="*/ 949333 w 1444586"/>
                      <a:gd name="connsiteY4" fmla="*/ 250859 h 275195"/>
                      <a:gd name="connsiteX5" fmla="*/ 758833 w 1444586"/>
                      <a:gd name="connsiteY5" fmla="*/ 247684 h 275195"/>
                      <a:gd name="connsiteX6" fmla="*/ 1162058 w 1444586"/>
                      <a:gd name="connsiteY6" fmla="*/ 219109 h 275195"/>
                      <a:gd name="connsiteX7" fmla="*/ 517533 w 1444586"/>
                      <a:gd name="connsiteY7" fmla="*/ 95284 h 275195"/>
                      <a:gd name="connsiteX8" fmla="*/ 898533 w 1444586"/>
                      <a:gd name="connsiteY8" fmla="*/ 200059 h 275195"/>
                      <a:gd name="connsiteX9" fmla="*/ 368308 w 1444586"/>
                      <a:gd name="connsiteY9" fmla="*/ 15909 h 275195"/>
                      <a:gd name="connsiteX10" fmla="*/ 8 w 1444586"/>
                      <a:gd name="connsiteY10" fmla="*/ 15909 h 275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44586" h="275195">
                        <a:moveTo>
                          <a:pt x="8" y="15909"/>
                        </a:moveTo>
                        <a:cubicBezTo>
                          <a:pt x="1595" y="19613"/>
                          <a:pt x="191037" y="-1554"/>
                          <a:pt x="377833" y="38134"/>
                        </a:cubicBezTo>
                        <a:cubicBezTo>
                          <a:pt x="564629" y="77822"/>
                          <a:pt x="943512" y="215934"/>
                          <a:pt x="1120783" y="254034"/>
                        </a:cubicBezTo>
                        <a:cubicBezTo>
                          <a:pt x="1298054" y="292134"/>
                          <a:pt x="1470033" y="267263"/>
                          <a:pt x="1441458" y="266734"/>
                        </a:cubicBezTo>
                        <a:cubicBezTo>
                          <a:pt x="1412883" y="266205"/>
                          <a:pt x="949333" y="250859"/>
                          <a:pt x="949333" y="250859"/>
                        </a:cubicBezTo>
                        <a:cubicBezTo>
                          <a:pt x="835562" y="247684"/>
                          <a:pt x="723379" y="252976"/>
                          <a:pt x="758833" y="247684"/>
                        </a:cubicBezTo>
                        <a:cubicBezTo>
                          <a:pt x="794287" y="242392"/>
                          <a:pt x="1202275" y="244509"/>
                          <a:pt x="1162058" y="219109"/>
                        </a:cubicBezTo>
                        <a:cubicBezTo>
                          <a:pt x="1121841" y="193709"/>
                          <a:pt x="561454" y="98459"/>
                          <a:pt x="517533" y="95284"/>
                        </a:cubicBezTo>
                        <a:cubicBezTo>
                          <a:pt x="473612" y="92109"/>
                          <a:pt x="923404" y="213288"/>
                          <a:pt x="898533" y="200059"/>
                        </a:cubicBezTo>
                        <a:cubicBezTo>
                          <a:pt x="873662" y="186830"/>
                          <a:pt x="512770" y="49776"/>
                          <a:pt x="368308" y="15909"/>
                        </a:cubicBezTo>
                        <a:cubicBezTo>
                          <a:pt x="223846" y="-17958"/>
                          <a:pt x="-1579" y="12205"/>
                          <a:pt x="8" y="1590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8" name="フリーフォーム: 図形 477">
                    <a:extLst>
                      <a:ext uri="{FF2B5EF4-FFF2-40B4-BE49-F238E27FC236}">
                        <a16:creationId xmlns:a16="http://schemas.microsoft.com/office/drawing/2014/main" id="{0C88D0FC-895C-46B0-889F-E1E61625343C}"/>
                      </a:ext>
                    </a:extLst>
                  </p:cNvPr>
                  <p:cNvSpPr/>
                  <p:nvPr/>
                </p:nvSpPr>
                <p:spPr>
                  <a:xfrm>
                    <a:off x="6485600" y="7717618"/>
                    <a:ext cx="1151153" cy="490828"/>
                  </a:xfrm>
                  <a:custGeom>
                    <a:avLst/>
                    <a:gdLst>
                      <a:gd name="connsiteX0" fmla="*/ 16800 w 1151153"/>
                      <a:gd name="connsiteY0" fmla="*/ 6099 h 490828"/>
                      <a:gd name="connsiteX1" fmla="*/ 137450 w 1151153"/>
                      <a:gd name="connsiteY1" fmla="*/ 162732 h 490828"/>
                      <a:gd name="connsiteX2" fmla="*/ 645450 w 1151153"/>
                      <a:gd name="connsiteY2" fmla="*/ 351115 h 490828"/>
                      <a:gd name="connsiteX3" fmla="*/ 1149217 w 1151153"/>
                      <a:gd name="connsiteY3" fmla="*/ 344765 h 490828"/>
                      <a:gd name="connsiteX4" fmla="*/ 454950 w 1151153"/>
                      <a:gd name="connsiteY4" fmla="*/ 329949 h 490828"/>
                      <a:gd name="connsiteX5" fmla="*/ 935433 w 1151153"/>
                      <a:gd name="connsiteY5" fmla="*/ 368049 h 490828"/>
                      <a:gd name="connsiteX6" fmla="*/ 385100 w 1151153"/>
                      <a:gd name="connsiteY6" fmla="*/ 365932 h 490828"/>
                      <a:gd name="connsiteX7" fmla="*/ 1106883 w 1151153"/>
                      <a:gd name="connsiteY7" fmla="*/ 490815 h 490828"/>
                      <a:gd name="connsiteX8" fmla="*/ 454950 w 1151153"/>
                      <a:gd name="connsiteY8" fmla="*/ 357465 h 490828"/>
                      <a:gd name="connsiteX9" fmla="*/ 1117467 w 1151153"/>
                      <a:gd name="connsiteY9" fmla="*/ 382865 h 490828"/>
                      <a:gd name="connsiteX10" fmla="*/ 433783 w 1151153"/>
                      <a:gd name="connsiteY10" fmla="*/ 380749 h 490828"/>
                      <a:gd name="connsiteX11" fmla="*/ 16800 w 1151153"/>
                      <a:gd name="connsiteY11" fmla="*/ 6099 h 490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51153" h="490828">
                        <a:moveTo>
                          <a:pt x="16800" y="6099"/>
                        </a:moveTo>
                        <a:cubicBezTo>
                          <a:pt x="-32589" y="-30237"/>
                          <a:pt x="32675" y="105229"/>
                          <a:pt x="137450" y="162732"/>
                        </a:cubicBezTo>
                        <a:cubicBezTo>
                          <a:pt x="242225" y="220235"/>
                          <a:pt x="476822" y="320776"/>
                          <a:pt x="645450" y="351115"/>
                        </a:cubicBezTo>
                        <a:cubicBezTo>
                          <a:pt x="814078" y="381454"/>
                          <a:pt x="1180967" y="348293"/>
                          <a:pt x="1149217" y="344765"/>
                        </a:cubicBezTo>
                        <a:cubicBezTo>
                          <a:pt x="1117467" y="341237"/>
                          <a:pt x="490581" y="326068"/>
                          <a:pt x="454950" y="329949"/>
                        </a:cubicBezTo>
                        <a:cubicBezTo>
                          <a:pt x="419319" y="333830"/>
                          <a:pt x="947075" y="362052"/>
                          <a:pt x="935433" y="368049"/>
                        </a:cubicBezTo>
                        <a:cubicBezTo>
                          <a:pt x="923791" y="374046"/>
                          <a:pt x="356525" y="345471"/>
                          <a:pt x="385100" y="365932"/>
                        </a:cubicBezTo>
                        <a:cubicBezTo>
                          <a:pt x="413675" y="386393"/>
                          <a:pt x="1095241" y="492226"/>
                          <a:pt x="1106883" y="490815"/>
                        </a:cubicBezTo>
                        <a:cubicBezTo>
                          <a:pt x="1118525" y="489404"/>
                          <a:pt x="453186" y="375456"/>
                          <a:pt x="454950" y="357465"/>
                        </a:cubicBezTo>
                        <a:cubicBezTo>
                          <a:pt x="456714" y="339474"/>
                          <a:pt x="1120995" y="378984"/>
                          <a:pt x="1117467" y="382865"/>
                        </a:cubicBezTo>
                        <a:cubicBezTo>
                          <a:pt x="1113939" y="386746"/>
                          <a:pt x="616522" y="440368"/>
                          <a:pt x="433783" y="380749"/>
                        </a:cubicBezTo>
                        <a:cubicBezTo>
                          <a:pt x="251044" y="321130"/>
                          <a:pt x="66189" y="42435"/>
                          <a:pt x="16800" y="60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9" name="フリーフォーム: 図形 478">
                    <a:extLst>
                      <a:ext uri="{FF2B5EF4-FFF2-40B4-BE49-F238E27FC236}">
                        <a16:creationId xmlns:a16="http://schemas.microsoft.com/office/drawing/2014/main" id="{C0C7339B-C7F8-44FA-9DA1-DE5EE09E9263}"/>
                      </a:ext>
                    </a:extLst>
                  </p:cNvPr>
                  <p:cNvSpPr/>
                  <p:nvPr/>
                </p:nvSpPr>
                <p:spPr>
                  <a:xfrm>
                    <a:off x="6437296" y="7975085"/>
                    <a:ext cx="1249172" cy="423462"/>
                  </a:xfrm>
                  <a:custGeom>
                    <a:avLst/>
                    <a:gdLst>
                      <a:gd name="connsiteX0" fmla="*/ 3721 w 1249172"/>
                      <a:gd name="connsiteY0" fmla="*/ 515 h 423462"/>
                      <a:gd name="connsiteX1" fmla="*/ 274654 w 1249172"/>
                      <a:gd name="connsiteY1" fmla="*/ 201598 h 423462"/>
                      <a:gd name="connsiteX2" fmla="*/ 1144604 w 1249172"/>
                      <a:gd name="connsiteY2" fmla="*/ 400565 h 423462"/>
                      <a:gd name="connsiteX3" fmla="*/ 1030304 w 1249172"/>
                      <a:gd name="connsiteY3" fmla="*/ 409032 h 423462"/>
                      <a:gd name="connsiteX4" fmla="*/ 405887 w 1249172"/>
                      <a:gd name="connsiteY4" fmla="*/ 309548 h 423462"/>
                      <a:gd name="connsiteX5" fmla="*/ 1210221 w 1249172"/>
                      <a:gd name="connsiteY5" fmla="*/ 402682 h 423462"/>
                      <a:gd name="connsiteX6" fmla="*/ 1051471 w 1249172"/>
                      <a:gd name="connsiteY6" fmla="*/ 396332 h 423462"/>
                      <a:gd name="connsiteX7" fmla="*/ 427054 w 1249172"/>
                      <a:gd name="connsiteY7" fmla="*/ 262982 h 423462"/>
                      <a:gd name="connsiteX8" fmla="*/ 3721 w 1249172"/>
                      <a:gd name="connsiteY8" fmla="*/ 515 h 423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49172" h="423462">
                        <a:moveTo>
                          <a:pt x="3721" y="515"/>
                        </a:moveTo>
                        <a:cubicBezTo>
                          <a:pt x="-21679" y="-9716"/>
                          <a:pt x="84507" y="134923"/>
                          <a:pt x="274654" y="201598"/>
                        </a:cubicBezTo>
                        <a:cubicBezTo>
                          <a:pt x="464801" y="268273"/>
                          <a:pt x="1018662" y="365993"/>
                          <a:pt x="1144604" y="400565"/>
                        </a:cubicBezTo>
                        <a:cubicBezTo>
                          <a:pt x="1270546" y="435137"/>
                          <a:pt x="1153423" y="424201"/>
                          <a:pt x="1030304" y="409032"/>
                        </a:cubicBezTo>
                        <a:cubicBezTo>
                          <a:pt x="907185" y="393863"/>
                          <a:pt x="375901" y="310606"/>
                          <a:pt x="405887" y="309548"/>
                        </a:cubicBezTo>
                        <a:cubicBezTo>
                          <a:pt x="435873" y="308490"/>
                          <a:pt x="1102624" y="388218"/>
                          <a:pt x="1210221" y="402682"/>
                        </a:cubicBezTo>
                        <a:cubicBezTo>
                          <a:pt x="1317818" y="417146"/>
                          <a:pt x="1181999" y="419615"/>
                          <a:pt x="1051471" y="396332"/>
                        </a:cubicBezTo>
                        <a:cubicBezTo>
                          <a:pt x="920943" y="373049"/>
                          <a:pt x="599915" y="325776"/>
                          <a:pt x="427054" y="262982"/>
                        </a:cubicBezTo>
                        <a:cubicBezTo>
                          <a:pt x="254193" y="200188"/>
                          <a:pt x="29121" y="10746"/>
                          <a:pt x="3721" y="5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0" name="フリーフォーム: 図形 479">
                    <a:extLst>
                      <a:ext uri="{FF2B5EF4-FFF2-40B4-BE49-F238E27FC236}">
                        <a16:creationId xmlns:a16="http://schemas.microsoft.com/office/drawing/2014/main" id="{2A255CBF-5C9B-4B0E-A3F3-CF8B4BD5B0F6}"/>
                      </a:ext>
                    </a:extLst>
                  </p:cNvPr>
                  <p:cNvSpPr/>
                  <p:nvPr/>
                </p:nvSpPr>
                <p:spPr>
                  <a:xfrm>
                    <a:off x="6315442" y="8010333"/>
                    <a:ext cx="1740269" cy="633181"/>
                  </a:xfrm>
                  <a:custGeom>
                    <a:avLst/>
                    <a:gdLst>
                      <a:gd name="connsiteX0" fmla="*/ 34558 w 1740269"/>
                      <a:gd name="connsiteY0" fmla="*/ 9717 h 633181"/>
                      <a:gd name="connsiteX1" fmla="*/ 318191 w 1740269"/>
                      <a:gd name="connsiteY1" fmla="*/ 195984 h 633181"/>
                      <a:gd name="connsiteX2" fmla="*/ 929908 w 1740269"/>
                      <a:gd name="connsiteY2" fmla="*/ 422467 h 633181"/>
                      <a:gd name="connsiteX3" fmla="*/ 686491 w 1740269"/>
                      <a:gd name="connsiteY3" fmla="*/ 327217 h 633181"/>
                      <a:gd name="connsiteX4" fmla="*/ 1171208 w 1740269"/>
                      <a:gd name="connsiteY4" fmla="*/ 492317 h 633181"/>
                      <a:gd name="connsiteX5" fmla="*/ 534091 w 1740269"/>
                      <a:gd name="connsiteY5" fmla="*/ 297584 h 633181"/>
                      <a:gd name="connsiteX6" fmla="*/ 1696141 w 1740269"/>
                      <a:gd name="connsiteY6" fmla="*/ 619317 h 633181"/>
                      <a:gd name="connsiteX7" fmla="*/ 1300325 w 1740269"/>
                      <a:gd name="connsiteY7" fmla="*/ 576984 h 633181"/>
                      <a:gd name="connsiteX8" fmla="*/ 1717308 w 1740269"/>
                      <a:gd name="connsiteY8" fmla="*/ 598150 h 633181"/>
                      <a:gd name="connsiteX9" fmla="*/ 1660158 w 1740269"/>
                      <a:gd name="connsiteY9" fmla="*/ 593917 h 633181"/>
                      <a:gd name="connsiteX10" fmla="*/ 1442141 w 1740269"/>
                      <a:gd name="connsiteY10" fmla="*/ 589684 h 633181"/>
                      <a:gd name="connsiteX11" fmla="*/ 1092891 w 1740269"/>
                      <a:gd name="connsiteY11" fmla="*/ 507134 h 633181"/>
                      <a:gd name="connsiteX12" fmla="*/ 34558 w 1740269"/>
                      <a:gd name="connsiteY12" fmla="*/ 9717 h 63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40269" h="633181">
                        <a:moveTo>
                          <a:pt x="34558" y="9717"/>
                        </a:moveTo>
                        <a:cubicBezTo>
                          <a:pt x="-94559" y="-42141"/>
                          <a:pt x="168966" y="127192"/>
                          <a:pt x="318191" y="195984"/>
                        </a:cubicBezTo>
                        <a:cubicBezTo>
                          <a:pt x="467416" y="264776"/>
                          <a:pt x="868525" y="400595"/>
                          <a:pt x="929908" y="422467"/>
                        </a:cubicBezTo>
                        <a:cubicBezTo>
                          <a:pt x="991291" y="444339"/>
                          <a:pt x="646274" y="315575"/>
                          <a:pt x="686491" y="327217"/>
                        </a:cubicBezTo>
                        <a:cubicBezTo>
                          <a:pt x="726708" y="338859"/>
                          <a:pt x="1196608" y="497256"/>
                          <a:pt x="1171208" y="492317"/>
                        </a:cubicBezTo>
                        <a:cubicBezTo>
                          <a:pt x="1145808" y="487378"/>
                          <a:pt x="446602" y="276417"/>
                          <a:pt x="534091" y="297584"/>
                        </a:cubicBezTo>
                        <a:cubicBezTo>
                          <a:pt x="621580" y="318751"/>
                          <a:pt x="1568435" y="572750"/>
                          <a:pt x="1696141" y="619317"/>
                        </a:cubicBezTo>
                        <a:cubicBezTo>
                          <a:pt x="1823847" y="665884"/>
                          <a:pt x="1296797" y="580512"/>
                          <a:pt x="1300325" y="576984"/>
                        </a:cubicBezTo>
                        <a:cubicBezTo>
                          <a:pt x="1303853" y="573456"/>
                          <a:pt x="1657336" y="595328"/>
                          <a:pt x="1717308" y="598150"/>
                        </a:cubicBezTo>
                        <a:cubicBezTo>
                          <a:pt x="1777280" y="600972"/>
                          <a:pt x="1706019" y="595328"/>
                          <a:pt x="1660158" y="593917"/>
                        </a:cubicBezTo>
                        <a:cubicBezTo>
                          <a:pt x="1614297" y="592506"/>
                          <a:pt x="1536685" y="604148"/>
                          <a:pt x="1442141" y="589684"/>
                        </a:cubicBezTo>
                        <a:cubicBezTo>
                          <a:pt x="1347597" y="575220"/>
                          <a:pt x="1326430" y="598504"/>
                          <a:pt x="1092891" y="507134"/>
                        </a:cubicBezTo>
                        <a:cubicBezTo>
                          <a:pt x="859352" y="415764"/>
                          <a:pt x="163675" y="61575"/>
                          <a:pt x="34558" y="971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1" name="フリーフォーム: 図形 480">
                    <a:extLst>
                      <a:ext uri="{FF2B5EF4-FFF2-40B4-BE49-F238E27FC236}">
                        <a16:creationId xmlns:a16="http://schemas.microsoft.com/office/drawing/2014/main" id="{10EA4605-0877-44EA-BB90-615DF5B8B96D}"/>
                      </a:ext>
                    </a:extLst>
                  </p:cNvPr>
                  <p:cNvSpPr/>
                  <p:nvPr/>
                </p:nvSpPr>
                <p:spPr>
                  <a:xfrm>
                    <a:off x="6394882" y="8144345"/>
                    <a:ext cx="1455727" cy="607696"/>
                  </a:xfrm>
                  <a:custGeom>
                    <a:avLst/>
                    <a:gdLst>
                      <a:gd name="connsiteX0" fmla="*/ 16501 w 1455727"/>
                      <a:gd name="connsiteY0" fmla="*/ 4822 h 607696"/>
                      <a:gd name="connsiteX1" fmla="*/ 439835 w 1455727"/>
                      <a:gd name="connsiteY1" fmla="*/ 282105 h 607696"/>
                      <a:gd name="connsiteX2" fmla="*/ 812368 w 1455727"/>
                      <a:gd name="connsiteY2" fmla="*/ 434505 h 607696"/>
                      <a:gd name="connsiteX3" fmla="*/ 1447368 w 1455727"/>
                      <a:gd name="connsiteY3" fmla="*/ 519172 h 607696"/>
                      <a:gd name="connsiteX4" fmla="*/ 1163735 w 1455727"/>
                      <a:gd name="connsiteY4" fmla="*/ 489538 h 607696"/>
                      <a:gd name="connsiteX5" fmla="*/ 988051 w 1455727"/>
                      <a:gd name="connsiteY5" fmla="*/ 474722 h 607696"/>
                      <a:gd name="connsiteX6" fmla="*/ 1347885 w 1455727"/>
                      <a:gd name="connsiteY6" fmla="*/ 512822 h 607696"/>
                      <a:gd name="connsiteX7" fmla="*/ 742518 w 1455727"/>
                      <a:gd name="connsiteY7" fmla="*/ 459905 h 607696"/>
                      <a:gd name="connsiteX8" fmla="*/ 1322485 w 1455727"/>
                      <a:gd name="connsiteY8" fmla="*/ 548805 h 607696"/>
                      <a:gd name="connsiteX9" fmla="*/ 568951 w 1455727"/>
                      <a:gd name="connsiteY9" fmla="*/ 373122 h 607696"/>
                      <a:gd name="connsiteX10" fmla="*/ 869518 w 1455727"/>
                      <a:gd name="connsiteY10" fmla="*/ 383705 h 607696"/>
                      <a:gd name="connsiteX11" fmla="*/ 458885 w 1455727"/>
                      <a:gd name="connsiteY11" fmla="*/ 305388 h 607696"/>
                      <a:gd name="connsiteX12" fmla="*/ 854701 w 1455727"/>
                      <a:gd name="connsiteY12" fmla="*/ 466255 h 607696"/>
                      <a:gd name="connsiteX13" fmla="*/ 793318 w 1455727"/>
                      <a:gd name="connsiteY13" fmla="*/ 498005 h 607696"/>
                      <a:gd name="connsiteX14" fmla="*/ 1015568 w 1455727"/>
                      <a:gd name="connsiteY14" fmla="*/ 599605 h 607696"/>
                      <a:gd name="connsiteX15" fmla="*/ 408085 w 1455727"/>
                      <a:gd name="connsiteY15" fmla="*/ 258822 h 607696"/>
                      <a:gd name="connsiteX16" fmla="*/ 118101 w 1455727"/>
                      <a:gd name="connsiteY16" fmla="*/ 117005 h 607696"/>
                      <a:gd name="connsiteX17" fmla="*/ 16501 w 1455727"/>
                      <a:gd name="connsiteY17" fmla="*/ 4822 h 607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5727" h="607696">
                        <a:moveTo>
                          <a:pt x="16501" y="4822"/>
                        </a:moveTo>
                        <a:cubicBezTo>
                          <a:pt x="70123" y="32339"/>
                          <a:pt x="307191" y="210491"/>
                          <a:pt x="439835" y="282105"/>
                        </a:cubicBezTo>
                        <a:cubicBezTo>
                          <a:pt x="572479" y="353719"/>
                          <a:pt x="644446" y="394994"/>
                          <a:pt x="812368" y="434505"/>
                        </a:cubicBezTo>
                        <a:cubicBezTo>
                          <a:pt x="980290" y="474016"/>
                          <a:pt x="1388807" y="510000"/>
                          <a:pt x="1447368" y="519172"/>
                        </a:cubicBezTo>
                        <a:cubicBezTo>
                          <a:pt x="1505929" y="528344"/>
                          <a:pt x="1240288" y="496946"/>
                          <a:pt x="1163735" y="489538"/>
                        </a:cubicBezTo>
                        <a:cubicBezTo>
                          <a:pt x="1087182" y="482130"/>
                          <a:pt x="957359" y="470841"/>
                          <a:pt x="988051" y="474722"/>
                        </a:cubicBezTo>
                        <a:cubicBezTo>
                          <a:pt x="1018743" y="478603"/>
                          <a:pt x="1388807" y="515291"/>
                          <a:pt x="1347885" y="512822"/>
                        </a:cubicBezTo>
                        <a:cubicBezTo>
                          <a:pt x="1306963" y="510353"/>
                          <a:pt x="746751" y="453908"/>
                          <a:pt x="742518" y="459905"/>
                        </a:cubicBezTo>
                        <a:cubicBezTo>
                          <a:pt x="738285" y="465902"/>
                          <a:pt x="1351413" y="563269"/>
                          <a:pt x="1322485" y="548805"/>
                        </a:cubicBezTo>
                        <a:cubicBezTo>
                          <a:pt x="1293557" y="534341"/>
                          <a:pt x="644446" y="400639"/>
                          <a:pt x="568951" y="373122"/>
                        </a:cubicBezTo>
                        <a:cubicBezTo>
                          <a:pt x="493457" y="345605"/>
                          <a:pt x="887862" y="394994"/>
                          <a:pt x="869518" y="383705"/>
                        </a:cubicBezTo>
                        <a:cubicBezTo>
                          <a:pt x="851174" y="372416"/>
                          <a:pt x="461354" y="291630"/>
                          <a:pt x="458885" y="305388"/>
                        </a:cubicBezTo>
                        <a:cubicBezTo>
                          <a:pt x="456416" y="319146"/>
                          <a:pt x="798962" y="434152"/>
                          <a:pt x="854701" y="466255"/>
                        </a:cubicBezTo>
                        <a:cubicBezTo>
                          <a:pt x="910440" y="498358"/>
                          <a:pt x="766507" y="475780"/>
                          <a:pt x="793318" y="498005"/>
                        </a:cubicBezTo>
                        <a:cubicBezTo>
                          <a:pt x="820129" y="520230"/>
                          <a:pt x="1079774" y="639469"/>
                          <a:pt x="1015568" y="599605"/>
                        </a:cubicBezTo>
                        <a:cubicBezTo>
                          <a:pt x="951363" y="559741"/>
                          <a:pt x="557663" y="339255"/>
                          <a:pt x="408085" y="258822"/>
                        </a:cubicBezTo>
                        <a:cubicBezTo>
                          <a:pt x="258507" y="178389"/>
                          <a:pt x="184776" y="159338"/>
                          <a:pt x="118101" y="117005"/>
                        </a:cubicBezTo>
                        <a:cubicBezTo>
                          <a:pt x="51426" y="74672"/>
                          <a:pt x="-37121" y="-22695"/>
                          <a:pt x="16501" y="482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2" name="フリーフォーム: 図形 481">
                    <a:extLst>
                      <a:ext uri="{FF2B5EF4-FFF2-40B4-BE49-F238E27FC236}">
                        <a16:creationId xmlns:a16="http://schemas.microsoft.com/office/drawing/2014/main" id="{AAC38261-7051-4D8B-B34A-C3C740D097C1}"/>
                      </a:ext>
                    </a:extLst>
                  </p:cNvPr>
                  <p:cNvSpPr/>
                  <p:nvPr/>
                </p:nvSpPr>
                <p:spPr>
                  <a:xfrm>
                    <a:off x="6455863" y="8332389"/>
                    <a:ext cx="1093668" cy="579527"/>
                  </a:xfrm>
                  <a:custGeom>
                    <a:avLst/>
                    <a:gdLst>
                      <a:gd name="connsiteX0" fmla="*/ 25370 w 1093668"/>
                      <a:gd name="connsiteY0" fmla="*/ 11511 h 579527"/>
                      <a:gd name="connsiteX1" fmla="*/ 281487 w 1093668"/>
                      <a:gd name="connsiteY1" fmla="*/ 178728 h 579527"/>
                      <a:gd name="connsiteX2" fmla="*/ 681537 w 1093668"/>
                      <a:gd name="connsiteY2" fmla="*/ 405211 h 579527"/>
                      <a:gd name="connsiteX3" fmla="*/ 999037 w 1093668"/>
                      <a:gd name="connsiteY3" fmla="*/ 494111 h 579527"/>
                      <a:gd name="connsiteX4" fmla="*/ 713287 w 1093668"/>
                      <a:gd name="connsiteY4" fmla="*/ 354411 h 579527"/>
                      <a:gd name="connsiteX5" fmla="*/ 165070 w 1093668"/>
                      <a:gd name="connsiteY5" fmla="*/ 121578 h 579527"/>
                      <a:gd name="connsiteX6" fmla="*/ 1030787 w 1093668"/>
                      <a:gd name="connsiteY6" fmla="*/ 536444 h 579527"/>
                      <a:gd name="connsiteX7" fmla="*/ 916487 w 1093668"/>
                      <a:gd name="connsiteY7" fmla="*/ 508928 h 579527"/>
                      <a:gd name="connsiteX8" fmla="*/ 25370 w 1093668"/>
                      <a:gd name="connsiteY8" fmla="*/ 11511 h 57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93668" h="579527">
                        <a:moveTo>
                          <a:pt x="25370" y="11511"/>
                        </a:moveTo>
                        <a:cubicBezTo>
                          <a:pt x="-80463" y="-43522"/>
                          <a:pt x="172126" y="113111"/>
                          <a:pt x="281487" y="178728"/>
                        </a:cubicBezTo>
                        <a:cubicBezTo>
                          <a:pt x="390848" y="244345"/>
                          <a:pt x="561945" y="352647"/>
                          <a:pt x="681537" y="405211"/>
                        </a:cubicBezTo>
                        <a:cubicBezTo>
                          <a:pt x="801129" y="457775"/>
                          <a:pt x="993745" y="502578"/>
                          <a:pt x="999037" y="494111"/>
                        </a:cubicBezTo>
                        <a:cubicBezTo>
                          <a:pt x="1004329" y="485644"/>
                          <a:pt x="852281" y="416500"/>
                          <a:pt x="713287" y="354411"/>
                        </a:cubicBezTo>
                        <a:cubicBezTo>
                          <a:pt x="574293" y="292322"/>
                          <a:pt x="112153" y="91239"/>
                          <a:pt x="165070" y="121578"/>
                        </a:cubicBezTo>
                        <a:cubicBezTo>
                          <a:pt x="217987" y="151917"/>
                          <a:pt x="905551" y="471886"/>
                          <a:pt x="1030787" y="536444"/>
                        </a:cubicBezTo>
                        <a:cubicBezTo>
                          <a:pt x="1156023" y="601002"/>
                          <a:pt x="1081940" y="593947"/>
                          <a:pt x="916487" y="508928"/>
                        </a:cubicBezTo>
                        <a:cubicBezTo>
                          <a:pt x="751034" y="423909"/>
                          <a:pt x="131203" y="66544"/>
                          <a:pt x="25370" y="115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3" name="フリーフォーム: 図形 482">
                    <a:extLst>
                      <a:ext uri="{FF2B5EF4-FFF2-40B4-BE49-F238E27FC236}">
                        <a16:creationId xmlns:a16="http://schemas.microsoft.com/office/drawing/2014/main" id="{A5B57217-0496-474F-8944-2B844D8930B2}"/>
                      </a:ext>
                    </a:extLst>
                  </p:cNvPr>
                  <p:cNvSpPr/>
                  <p:nvPr/>
                </p:nvSpPr>
                <p:spPr>
                  <a:xfrm>
                    <a:off x="6377407" y="8168006"/>
                    <a:ext cx="692391" cy="681511"/>
                  </a:xfrm>
                  <a:custGeom>
                    <a:avLst/>
                    <a:gdLst>
                      <a:gd name="connsiteX0" fmla="*/ 4343 w 692391"/>
                      <a:gd name="connsiteY0" fmla="*/ 6561 h 681511"/>
                      <a:gd name="connsiteX1" fmla="*/ 25510 w 692391"/>
                      <a:gd name="connsiteY1" fmla="*/ 173777 h 681511"/>
                      <a:gd name="connsiteX2" fmla="*/ 158860 w 692391"/>
                      <a:gd name="connsiteY2" fmla="*/ 491277 h 681511"/>
                      <a:gd name="connsiteX3" fmla="*/ 76310 w 692391"/>
                      <a:gd name="connsiteY3" fmla="*/ 247861 h 681511"/>
                      <a:gd name="connsiteX4" fmla="*/ 302793 w 692391"/>
                      <a:gd name="connsiteY4" fmla="*/ 611927 h 681511"/>
                      <a:gd name="connsiteX5" fmla="*/ 679560 w 692391"/>
                      <a:gd name="connsiteY5" fmla="*/ 673311 h 681511"/>
                      <a:gd name="connsiteX6" fmla="*/ 597010 w 692391"/>
                      <a:gd name="connsiteY6" fmla="*/ 675427 h 681511"/>
                      <a:gd name="connsiteX7" fmla="*/ 522926 w 692391"/>
                      <a:gd name="connsiteY7" fmla="*/ 654261 h 681511"/>
                      <a:gd name="connsiteX8" fmla="*/ 80543 w 692391"/>
                      <a:gd name="connsiteY8" fmla="*/ 391794 h 681511"/>
                      <a:gd name="connsiteX9" fmla="*/ 4343 w 692391"/>
                      <a:gd name="connsiteY9" fmla="*/ 6561 h 681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2391" h="681511">
                        <a:moveTo>
                          <a:pt x="4343" y="6561"/>
                        </a:moveTo>
                        <a:cubicBezTo>
                          <a:pt x="-4829" y="-29775"/>
                          <a:pt x="-243" y="92991"/>
                          <a:pt x="25510" y="173777"/>
                        </a:cubicBezTo>
                        <a:cubicBezTo>
                          <a:pt x="51263" y="254563"/>
                          <a:pt x="150393" y="478930"/>
                          <a:pt x="158860" y="491277"/>
                        </a:cubicBezTo>
                        <a:cubicBezTo>
                          <a:pt x="167327" y="503624"/>
                          <a:pt x="52321" y="227753"/>
                          <a:pt x="76310" y="247861"/>
                        </a:cubicBezTo>
                        <a:cubicBezTo>
                          <a:pt x="100299" y="267969"/>
                          <a:pt x="202251" y="541019"/>
                          <a:pt x="302793" y="611927"/>
                        </a:cubicBezTo>
                        <a:cubicBezTo>
                          <a:pt x="403335" y="682835"/>
                          <a:pt x="630524" y="662728"/>
                          <a:pt x="679560" y="673311"/>
                        </a:cubicBezTo>
                        <a:cubicBezTo>
                          <a:pt x="728596" y="683894"/>
                          <a:pt x="623116" y="678602"/>
                          <a:pt x="597010" y="675427"/>
                        </a:cubicBezTo>
                        <a:cubicBezTo>
                          <a:pt x="570904" y="672252"/>
                          <a:pt x="609004" y="701533"/>
                          <a:pt x="522926" y="654261"/>
                        </a:cubicBezTo>
                        <a:cubicBezTo>
                          <a:pt x="436848" y="606989"/>
                          <a:pt x="166621" y="492336"/>
                          <a:pt x="80543" y="391794"/>
                        </a:cubicBezTo>
                        <a:cubicBezTo>
                          <a:pt x="-5535" y="291252"/>
                          <a:pt x="13515" y="42897"/>
                          <a:pt x="4343" y="656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4" name="フリーフォーム: 図形 483">
                    <a:extLst>
                      <a:ext uri="{FF2B5EF4-FFF2-40B4-BE49-F238E27FC236}">
                        <a16:creationId xmlns:a16="http://schemas.microsoft.com/office/drawing/2014/main" id="{9D49C15A-E95D-47C1-96FF-667A482F789D}"/>
                      </a:ext>
                    </a:extLst>
                  </p:cNvPr>
                  <p:cNvSpPr/>
                  <p:nvPr/>
                </p:nvSpPr>
                <p:spPr>
                  <a:xfrm>
                    <a:off x="6368149" y="8690943"/>
                    <a:ext cx="815821" cy="343811"/>
                  </a:xfrm>
                  <a:custGeom>
                    <a:avLst/>
                    <a:gdLst>
                      <a:gd name="connsiteX0" fmla="*/ 901 w 815821"/>
                      <a:gd name="connsiteY0" fmla="*/ 90 h 343811"/>
                      <a:gd name="connsiteX1" fmla="*/ 360734 w 815821"/>
                      <a:gd name="connsiteY1" fmla="*/ 127090 h 343811"/>
                      <a:gd name="connsiteX2" fmla="*/ 815818 w 815821"/>
                      <a:gd name="connsiteY2" fmla="*/ 177890 h 343811"/>
                      <a:gd name="connsiteX3" fmla="*/ 369201 w 815821"/>
                      <a:gd name="connsiteY3" fmla="*/ 127090 h 343811"/>
                      <a:gd name="connsiteX4" fmla="*/ 813701 w 815821"/>
                      <a:gd name="connsiteY4" fmla="*/ 133440 h 343811"/>
                      <a:gd name="connsiteX5" fmla="*/ 335334 w 815821"/>
                      <a:gd name="connsiteY5" fmla="*/ 146140 h 343811"/>
                      <a:gd name="connsiteX6" fmla="*/ 521601 w 815821"/>
                      <a:gd name="connsiteY6" fmla="*/ 332407 h 343811"/>
                      <a:gd name="connsiteX7" fmla="*/ 479268 w 815821"/>
                      <a:gd name="connsiteY7" fmla="*/ 307007 h 343811"/>
                      <a:gd name="connsiteX8" fmla="*/ 314168 w 815821"/>
                      <a:gd name="connsiteY8" fmla="*/ 171540 h 343811"/>
                      <a:gd name="connsiteX9" fmla="*/ 422118 w 815821"/>
                      <a:gd name="connsiteY9" fmla="*/ 336640 h 343811"/>
                      <a:gd name="connsiteX10" fmla="*/ 263368 w 815821"/>
                      <a:gd name="connsiteY10" fmla="*/ 148257 h 343811"/>
                      <a:gd name="connsiteX11" fmla="*/ 901 w 815821"/>
                      <a:gd name="connsiteY11" fmla="*/ 90 h 343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15821" h="343811">
                        <a:moveTo>
                          <a:pt x="901" y="90"/>
                        </a:moveTo>
                        <a:cubicBezTo>
                          <a:pt x="17129" y="-3438"/>
                          <a:pt x="224915" y="97457"/>
                          <a:pt x="360734" y="127090"/>
                        </a:cubicBezTo>
                        <a:cubicBezTo>
                          <a:pt x="496553" y="156723"/>
                          <a:pt x="814407" y="177890"/>
                          <a:pt x="815818" y="177890"/>
                        </a:cubicBezTo>
                        <a:cubicBezTo>
                          <a:pt x="817229" y="177890"/>
                          <a:pt x="369554" y="134498"/>
                          <a:pt x="369201" y="127090"/>
                        </a:cubicBezTo>
                        <a:cubicBezTo>
                          <a:pt x="368848" y="119682"/>
                          <a:pt x="819346" y="130265"/>
                          <a:pt x="813701" y="133440"/>
                        </a:cubicBezTo>
                        <a:cubicBezTo>
                          <a:pt x="808056" y="136615"/>
                          <a:pt x="384017" y="112979"/>
                          <a:pt x="335334" y="146140"/>
                        </a:cubicBezTo>
                        <a:cubicBezTo>
                          <a:pt x="286651" y="179301"/>
                          <a:pt x="497612" y="305596"/>
                          <a:pt x="521601" y="332407"/>
                        </a:cubicBezTo>
                        <a:cubicBezTo>
                          <a:pt x="545590" y="359218"/>
                          <a:pt x="513840" y="333818"/>
                          <a:pt x="479268" y="307007"/>
                        </a:cubicBezTo>
                        <a:cubicBezTo>
                          <a:pt x="444696" y="280196"/>
                          <a:pt x="323693" y="166601"/>
                          <a:pt x="314168" y="171540"/>
                        </a:cubicBezTo>
                        <a:cubicBezTo>
                          <a:pt x="304643" y="176479"/>
                          <a:pt x="430585" y="340520"/>
                          <a:pt x="422118" y="336640"/>
                        </a:cubicBezTo>
                        <a:cubicBezTo>
                          <a:pt x="413651" y="332760"/>
                          <a:pt x="334629" y="204701"/>
                          <a:pt x="263368" y="148257"/>
                        </a:cubicBezTo>
                        <a:cubicBezTo>
                          <a:pt x="192107" y="91813"/>
                          <a:pt x="-15327" y="3618"/>
                          <a:pt x="901" y="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5" name="フリーフォーム: 図形 484">
                    <a:extLst>
                      <a:ext uri="{FF2B5EF4-FFF2-40B4-BE49-F238E27FC236}">
                        <a16:creationId xmlns:a16="http://schemas.microsoft.com/office/drawing/2014/main" id="{37F79470-3DAA-44E4-A833-A2AACD7B4BC4}"/>
                      </a:ext>
                    </a:extLst>
                  </p:cNvPr>
                  <p:cNvSpPr/>
                  <p:nvPr/>
                </p:nvSpPr>
                <p:spPr>
                  <a:xfrm>
                    <a:off x="8714215" y="8941857"/>
                    <a:ext cx="47023" cy="424523"/>
                  </a:xfrm>
                  <a:custGeom>
                    <a:avLst/>
                    <a:gdLst>
                      <a:gd name="connsiteX0" fmla="*/ 102 w 47023"/>
                      <a:gd name="connsiteY0" fmla="*/ 1060 h 424523"/>
                      <a:gd name="connsiteX1" fmla="*/ 33968 w 47023"/>
                      <a:gd name="connsiteY1" fmla="*/ 261410 h 424523"/>
                      <a:gd name="connsiteX2" fmla="*/ 27618 w 47023"/>
                      <a:gd name="connsiteY2" fmla="*/ 424393 h 424523"/>
                      <a:gd name="connsiteX3" fmla="*/ 27618 w 47023"/>
                      <a:gd name="connsiteY3" fmla="*/ 286810 h 424523"/>
                      <a:gd name="connsiteX4" fmla="*/ 46668 w 47023"/>
                      <a:gd name="connsiteY4" fmla="*/ 172510 h 424523"/>
                      <a:gd name="connsiteX5" fmla="*/ 102 w 47023"/>
                      <a:gd name="connsiteY5" fmla="*/ 1060 h 424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023" h="424523">
                        <a:moveTo>
                          <a:pt x="102" y="1060"/>
                        </a:moveTo>
                        <a:cubicBezTo>
                          <a:pt x="-2015" y="15877"/>
                          <a:pt x="29382" y="190855"/>
                          <a:pt x="33968" y="261410"/>
                        </a:cubicBezTo>
                        <a:cubicBezTo>
                          <a:pt x="38554" y="331966"/>
                          <a:pt x="28676" y="420160"/>
                          <a:pt x="27618" y="424393"/>
                        </a:cubicBezTo>
                        <a:cubicBezTo>
                          <a:pt x="26560" y="428626"/>
                          <a:pt x="24443" y="328791"/>
                          <a:pt x="27618" y="286810"/>
                        </a:cubicBezTo>
                        <a:cubicBezTo>
                          <a:pt x="30793" y="244829"/>
                          <a:pt x="49843" y="214138"/>
                          <a:pt x="46668" y="172510"/>
                        </a:cubicBezTo>
                        <a:cubicBezTo>
                          <a:pt x="43493" y="130882"/>
                          <a:pt x="2219" y="-13757"/>
                          <a:pt x="102" y="106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6" name="フリーフォーム: 図形 485">
                    <a:extLst>
                      <a:ext uri="{FF2B5EF4-FFF2-40B4-BE49-F238E27FC236}">
                        <a16:creationId xmlns:a16="http://schemas.microsoft.com/office/drawing/2014/main" id="{34602634-726B-499E-8D07-4F6908F33999}"/>
                      </a:ext>
                    </a:extLst>
                  </p:cNvPr>
                  <p:cNvSpPr/>
                  <p:nvPr/>
                </p:nvSpPr>
                <p:spPr>
                  <a:xfrm>
                    <a:off x="8627492" y="8980949"/>
                    <a:ext cx="73299" cy="402304"/>
                  </a:xfrm>
                  <a:custGeom>
                    <a:avLst/>
                    <a:gdLst>
                      <a:gd name="connsiteX0" fmla="*/ 41 w 73299"/>
                      <a:gd name="connsiteY0" fmla="*/ 68 h 402304"/>
                      <a:gd name="connsiteX1" fmla="*/ 61425 w 73299"/>
                      <a:gd name="connsiteY1" fmla="*/ 209618 h 402304"/>
                      <a:gd name="connsiteX2" fmla="*/ 50841 w 73299"/>
                      <a:gd name="connsiteY2" fmla="*/ 402234 h 402304"/>
                      <a:gd name="connsiteX3" fmla="*/ 72008 w 73299"/>
                      <a:gd name="connsiteY3" fmla="*/ 188451 h 402304"/>
                      <a:gd name="connsiteX4" fmla="*/ 41 w 73299"/>
                      <a:gd name="connsiteY4" fmla="*/ 68 h 402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99" h="402304">
                        <a:moveTo>
                          <a:pt x="41" y="68"/>
                        </a:moveTo>
                        <a:cubicBezTo>
                          <a:pt x="-1723" y="3596"/>
                          <a:pt x="52958" y="142590"/>
                          <a:pt x="61425" y="209618"/>
                        </a:cubicBezTo>
                        <a:cubicBezTo>
                          <a:pt x="69892" y="276646"/>
                          <a:pt x="49077" y="405762"/>
                          <a:pt x="50841" y="402234"/>
                        </a:cubicBezTo>
                        <a:cubicBezTo>
                          <a:pt x="52605" y="398706"/>
                          <a:pt x="79416" y="247365"/>
                          <a:pt x="72008" y="188451"/>
                        </a:cubicBezTo>
                        <a:cubicBezTo>
                          <a:pt x="64600" y="129537"/>
                          <a:pt x="1805" y="-3460"/>
                          <a:pt x="41" y="6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7" name="フリーフォーム: 図形 486">
                    <a:extLst>
                      <a:ext uri="{FF2B5EF4-FFF2-40B4-BE49-F238E27FC236}">
                        <a16:creationId xmlns:a16="http://schemas.microsoft.com/office/drawing/2014/main" id="{7C194992-CDDB-4F22-B865-02A2E3F34C44}"/>
                      </a:ext>
                    </a:extLst>
                  </p:cNvPr>
                  <p:cNvSpPr/>
                  <p:nvPr/>
                </p:nvSpPr>
                <p:spPr>
                  <a:xfrm>
                    <a:off x="8625409" y="9139746"/>
                    <a:ext cx="50811" cy="224445"/>
                  </a:xfrm>
                  <a:custGeom>
                    <a:avLst/>
                    <a:gdLst>
                      <a:gd name="connsiteX0" fmla="*/ 8 w 50811"/>
                      <a:gd name="connsiteY0" fmla="*/ 21 h 224445"/>
                      <a:gd name="connsiteX1" fmla="*/ 19058 w 50811"/>
                      <a:gd name="connsiteY1" fmla="*/ 143954 h 224445"/>
                      <a:gd name="connsiteX2" fmla="*/ 50808 w 50811"/>
                      <a:gd name="connsiteY2" fmla="*/ 224387 h 224445"/>
                      <a:gd name="connsiteX3" fmla="*/ 16941 w 50811"/>
                      <a:gd name="connsiteY3" fmla="*/ 154537 h 224445"/>
                      <a:gd name="connsiteX4" fmla="*/ 8 w 50811"/>
                      <a:gd name="connsiteY4" fmla="*/ 21 h 22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811" h="224445">
                        <a:moveTo>
                          <a:pt x="8" y="21"/>
                        </a:moveTo>
                        <a:cubicBezTo>
                          <a:pt x="361" y="-1743"/>
                          <a:pt x="10591" y="106560"/>
                          <a:pt x="19058" y="143954"/>
                        </a:cubicBezTo>
                        <a:cubicBezTo>
                          <a:pt x="27525" y="181348"/>
                          <a:pt x="51161" y="222623"/>
                          <a:pt x="50808" y="224387"/>
                        </a:cubicBezTo>
                        <a:cubicBezTo>
                          <a:pt x="50455" y="226151"/>
                          <a:pt x="23997" y="187698"/>
                          <a:pt x="16941" y="154537"/>
                        </a:cubicBezTo>
                        <a:cubicBezTo>
                          <a:pt x="9885" y="121376"/>
                          <a:pt x="-345" y="1785"/>
                          <a:pt x="8" y="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8" name="フリーフォーム: 図形 487">
                    <a:extLst>
                      <a:ext uri="{FF2B5EF4-FFF2-40B4-BE49-F238E27FC236}">
                        <a16:creationId xmlns:a16="http://schemas.microsoft.com/office/drawing/2014/main" id="{4820F60E-830C-45C8-9389-0582205436B5}"/>
                      </a:ext>
                    </a:extLst>
                  </p:cNvPr>
                  <p:cNvSpPr/>
                  <p:nvPr/>
                </p:nvSpPr>
                <p:spPr>
                  <a:xfrm>
                    <a:off x="8822547" y="9350322"/>
                    <a:ext cx="195026" cy="345395"/>
                  </a:xfrm>
                  <a:custGeom>
                    <a:avLst/>
                    <a:gdLst>
                      <a:gd name="connsiteX0" fmla="*/ 3953 w 195026"/>
                      <a:gd name="connsiteY0" fmla="*/ 53 h 345395"/>
                      <a:gd name="connsiteX1" fmla="*/ 54753 w 195026"/>
                      <a:gd name="connsiteY1" fmla="*/ 193728 h 345395"/>
                      <a:gd name="connsiteX2" fmla="*/ 191278 w 195026"/>
                      <a:gd name="connsiteY2" fmla="*/ 339778 h 345395"/>
                      <a:gd name="connsiteX3" fmla="*/ 159528 w 195026"/>
                      <a:gd name="connsiteY3" fmla="*/ 317553 h 345395"/>
                      <a:gd name="connsiteX4" fmla="*/ 19828 w 195026"/>
                      <a:gd name="connsiteY4" fmla="*/ 212778 h 345395"/>
                      <a:gd name="connsiteX5" fmla="*/ 3953 w 195026"/>
                      <a:gd name="connsiteY5" fmla="*/ 53 h 345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5026" h="345395">
                        <a:moveTo>
                          <a:pt x="3953" y="53"/>
                        </a:moveTo>
                        <a:cubicBezTo>
                          <a:pt x="9774" y="-3122"/>
                          <a:pt x="23532" y="137107"/>
                          <a:pt x="54753" y="193728"/>
                        </a:cubicBezTo>
                        <a:cubicBezTo>
                          <a:pt x="85974" y="250349"/>
                          <a:pt x="173816" y="319141"/>
                          <a:pt x="191278" y="339778"/>
                        </a:cubicBezTo>
                        <a:cubicBezTo>
                          <a:pt x="208740" y="360415"/>
                          <a:pt x="159528" y="317553"/>
                          <a:pt x="159528" y="317553"/>
                        </a:cubicBezTo>
                        <a:cubicBezTo>
                          <a:pt x="130953" y="296386"/>
                          <a:pt x="44170" y="258816"/>
                          <a:pt x="19828" y="212778"/>
                        </a:cubicBezTo>
                        <a:cubicBezTo>
                          <a:pt x="-4514" y="166741"/>
                          <a:pt x="-1868" y="3228"/>
                          <a:pt x="3953" y="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9" name="フリーフォーム: 図形 488">
                    <a:extLst>
                      <a:ext uri="{FF2B5EF4-FFF2-40B4-BE49-F238E27FC236}">
                        <a16:creationId xmlns:a16="http://schemas.microsoft.com/office/drawing/2014/main" id="{EF5DB0E1-D878-447C-B41D-1E1A367F9FD3}"/>
                      </a:ext>
                    </a:extLst>
                  </p:cNvPr>
                  <p:cNvSpPr/>
                  <p:nvPr/>
                </p:nvSpPr>
                <p:spPr>
                  <a:xfrm>
                    <a:off x="8677256" y="9613263"/>
                    <a:ext cx="175006" cy="218302"/>
                  </a:xfrm>
                  <a:custGeom>
                    <a:avLst/>
                    <a:gdLst>
                      <a:gd name="connsiteX0" fmla="*/ 19 w 175006"/>
                      <a:gd name="connsiteY0" fmla="*/ 65725 h 218302"/>
                      <a:gd name="connsiteX1" fmla="*/ 66694 w 175006"/>
                      <a:gd name="connsiteY1" fmla="*/ 637 h 218302"/>
                      <a:gd name="connsiteX2" fmla="*/ 171469 w 175006"/>
                      <a:gd name="connsiteY2" fmla="*/ 33975 h 218302"/>
                      <a:gd name="connsiteX3" fmla="*/ 150832 w 175006"/>
                      <a:gd name="connsiteY3" fmla="*/ 57787 h 218302"/>
                      <a:gd name="connsiteX4" fmla="*/ 155594 w 175006"/>
                      <a:gd name="connsiteY4" fmla="*/ 172087 h 218302"/>
                      <a:gd name="connsiteX5" fmla="*/ 147657 w 175006"/>
                      <a:gd name="connsiteY5" fmla="*/ 122875 h 218302"/>
                      <a:gd name="connsiteX6" fmla="*/ 119082 w 175006"/>
                      <a:gd name="connsiteY6" fmla="*/ 218125 h 218302"/>
                      <a:gd name="connsiteX7" fmla="*/ 146069 w 175006"/>
                      <a:gd name="connsiteY7" fmla="*/ 94300 h 218302"/>
                      <a:gd name="connsiteX8" fmla="*/ 139719 w 175006"/>
                      <a:gd name="connsiteY8" fmla="*/ 38737 h 218302"/>
                      <a:gd name="connsiteX9" fmla="*/ 60344 w 175006"/>
                      <a:gd name="connsiteY9" fmla="*/ 22862 h 218302"/>
                      <a:gd name="connsiteX10" fmla="*/ 19 w 175006"/>
                      <a:gd name="connsiteY10" fmla="*/ 65725 h 218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5006" h="218302">
                        <a:moveTo>
                          <a:pt x="19" y="65725"/>
                        </a:moveTo>
                        <a:cubicBezTo>
                          <a:pt x="1077" y="62021"/>
                          <a:pt x="38119" y="5929"/>
                          <a:pt x="66694" y="637"/>
                        </a:cubicBezTo>
                        <a:cubicBezTo>
                          <a:pt x="95269" y="-4655"/>
                          <a:pt x="157446" y="24450"/>
                          <a:pt x="171469" y="33975"/>
                        </a:cubicBezTo>
                        <a:cubicBezTo>
                          <a:pt x="185492" y="43500"/>
                          <a:pt x="153478" y="34768"/>
                          <a:pt x="150832" y="57787"/>
                        </a:cubicBezTo>
                        <a:cubicBezTo>
                          <a:pt x="148186" y="80806"/>
                          <a:pt x="156123" y="161239"/>
                          <a:pt x="155594" y="172087"/>
                        </a:cubicBezTo>
                        <a:cubicBezTo>
                          <a:pt x="155065" y="182935"/>
                          <a:pt x="153742" y="115202"/>
                          <a:pt x="147657" y="122875"/>
                        </a:cubicBezTo>
                        <a:cubicBezTo>
                          <a:pt x="141572" y="130548"/>
                          <a:pt x="119347" y="222887"/>
                          <a:pt x="119082" y="218125"/>
                        </a:cubicBezTo>
                        <a:cubicBezTo>
                          <a:pt x="118817" y="213363"/>
                          <a:pt x="142630" y="124198"/>
                          <a:pt x="146069" y="94300"/>
                        </a:cubicBezTo>
                        <a:cubicBezTo>
                          <a:pt x="149508" y="64402"/>
                          <a:pt x="154006" y="50643"/>
                          <a:pt x="139719" y="38737"/>
                        </a:cubicBezTo>
                        <a:cubicBezTo>
                          <a:pt x="125432" y="26831"/>
                          <a:pt x="78336" y="24714"/>
                          <a:pt x="60344" y="22862"/>
                        </a:cubicBezTo>
                        <a:cubicBezTo>
                          <a:pt x="42352" y="21010"/>
                          <a:pt x="-1039" y="69429"/>
                          <a:pt x="19" y="6572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0" name="フリーフォーム: 図形 489">
                    <a:extLst>
                      <a:ext uri="{FF2B5EF4-FFF2-40B4-BE49-F238E27FC236}">
                        <a16:creationId xmlns:a16="http://schemas.microsoft.com/office/drawing/2014/main" id="{4BB7E56E-780D-4E0C-92E7-997551D47B8D}"/>
                      </a:ext>
                    </a:extLst>
                  </p:cNvPr>
                  <p:cNvSpPr/>
                  <p:nvPr/>
                </p:nvSpPr>
                <p:spPr>
                  <a:xfrm>
                    <a:off x="9124868" y="9947082"/>
                    <a:ext cx="231131" cy="340439"/>
                  </a:xfrm>
                  <a:custGeom>
                    <a:avLst/>
                    <a:gdLst>
                      <a:gd name="connsiteX0" fmla="*/ 39770 w 231131"/>
                      <a:gd name="connsiteY0" fmla="*/ 193 h 340439"/>
                      <a:gd name="connsiteX1" fmla="*/ 82 w 231131"/>
                      <a:gd name="connsiteY1" fmla="*/ 236731 h 340439"/>
                      <a:gd name="connsiteX2" fmla="*/ 52470 w 231131"/>
                      <a:gd name="connsiteY2" fmla="*/ 281181 h 340439"/>
                      <a:gd name="connsiteX3" fmla="*/ 230270 w 231131"/>
                      <a:gd name="connsiteY3" fmla="*/ 339918 h 340439"/>
                      <a:gd name="connsiteX4" fmla="*/ 115970 w 231131"/>
                      <a:gd name="connsiteY4" fmla="*/ 306581 h 340439"/>
                      <a:gd name="connsiteX5" fmla="*/ 19132 w 231131"/>
                      <a:gd name="connsiteY5" fmla="*/ 249431 h 340439"/>
                      <a:gd name="connsiteX6" fmla="*/ 15957 w 231131"/>
                      <a:gd name="connsiteY6" fmla="*/ 197043 h 340439"/>
                      <a:gd name="connsiteX7" fmla="*/ 39770 w 231131"/>
                      <a:gd name="connsiteY7" fmla="*/ 193 h 34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1131" h="340439">
                        <a:moveTo>
                          <a:pt x="39770" y="193"/>
                        </a:moveTo>
                        <a:cubicBezTo>
                          <a:pt x="37124" y="6808"/>
                          <a:pt x="-2035" y="189900"/>
                          <a:pt x="82" y="236731"/>
                        </a:cubicBezTo>
                        <a:cubicBezTo>
                          <a:pt x="2199" y="283562"/>
                          <a:pt x="14105" y="263983"/>
                          <a:pt x="52470" y="281181"/>
                        </a:cubicBezTo>
                        <a:cubicBezTo>
                          <a:pt x="90835" y="298379"/>
                          <a:pt x="219687" y="335685"/>
                          <a:pt x="230270" y="339918"/>
                        </a:cubicBezTo>
                        <a:cubicBezTo>
                          <a:pt x="240853" y="344151"/>
                          <a:pt x="151160" y="321662"/>
                          <a:pt x="115970" y="306581"/>
                        </a:cubicBezTo>
                        <a:cubicBezTo>
                          <a:pt x="80780" y="291500"/>
                          <a:pt x="35801" y="267687"/>
                          <a:pt x="19132" y="249431"/>
                        </a:cubicBezTo>
                        <a:cubicBezTo>
                          <a:pt x="2463" y="231175"/>
                          <a:pt x="12253" y="235408"/>
                          <a:pt x="15957" y="197043"/>
                        </a:cubicBezTo>
                        <a:cubicBezTo>
                          <a:pt x="19661" y="158678"/>
                          <a:pt x="42416" y="-6422"/>
                          <a:pt x="39770" y="1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1" name="フリーフォーム: 図形 490">
                    <a:extLst>
                      <a:ext uri="{FF2B5EF4-FFF2-40B4-BE49-F238E27FC236}">
                        <a16:creationId xmlns:a16="http://schemas.microsoft.com/office/drawing/2014/main" id="{302CBC69-9E86-4960-AA8D-255DE3070C37}"/>
                      </a:ext>
                    </a:extLst>
                  </p:cNvPr>
                  <p:cNvSpPr/>
                  <p:nvPr/>
                </p:nvSpPr>
                <p:spPr>
                  <a:xfrm>
                    <a:off x="9143905" y="10258357"/>
                    <a:ext cx="112865" cy="107233"/>
                  </a:xfrm>
                  <a:custGeom>
                    <a:avLst/>
                    <a:gdLst>
                      <a:gd name="connsiteX0" fmla="*/ 95 w 112865"/>
                      <a:gd name="connsiteY0" fmla="*/ 68 h 107233"/>
                      <a:gd name="connsiteX1" fmla="*/ 52483 w 112865"/>
                      <a:gd name="connsiteY1" fmla="*/ 88968 h 107233"/>
                      <a:gd name="connsiteX2" fmla="*/ 112808 w 112865"/>
                      <a:gd name="connsiteY2" fmla="*/ 106431 h 107233"/>
                      <a:gd name="connsiteX3" fmla="*/ 41370 w 112865"/>
                      <a:gd name="connsiteY3" fmla="*/ 74681 h 107233"/>
                      <a:gd name="connsiteX4" fmla="*/ 95 w 112865"/>
                      <a:gd name="connsiteY4" fmla="*/ 68 h 107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865" h="107233">
                        <a:moveTo>
                          <a:pt x="95" y="68"/>
                        </a:moveTo>
                        <a:cubicBezTo>
                          <a:pt x="1947" y="2449"/>
                          <a:pt x="33698" y="71241"/>
                          <a:pt x="52483" y="88968"/>
                        </a:cubicBezTo>
                        <a:cubicBezTo>
                          <a:pt x="71268" y="106695"/>
                          <a:pt x="114660" y="108812"/>
                          <a:pt x="112808" y="106431"/>
                        </a:cubicBezTo>
                        <a:cubicBezTo>
                          <a:pt x="110956" y="104050"/>
                          <a:pt x="59097" y="91350"/>
                          <a:pt x="41370" y="74681"/>
                        </a:cubicBezTo>
                        <a:cubicBezTo>
                          <a:pt x="23643" y="58012"/>
                          <a:pt x="-1757" y="-2313"/>
                          <a:pt x="95" y="6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2" name="フリーフォーム: 図形 491">
                    <a:extLst>
                      <a:ext uri="{FF2B5EF4-FFF2-40B4-BE49-F238E27FC236}">
                        <a16:creationId xmlns:a16="http://schemas.microsoft.com/office/drawing/2014/main" id="{B96E23FF-6E9D-4C45-B6BF-7F86E7CA5EE5}"/>
                      </a:ext>
                    </a:extLst>
                  </p:cNvPr>
                  <p:cNvSpPr/>
                  <p:nvPr/>
                </p:nvSpPr>
                <p:spPr>
                  <a:xfrm>
                    <a:off x="9159246" y="10381822"/>
                    <a:ext cx="154869" cy="73722"/>
                  </a:xfrm>
                  <a:custGeom>
                    <a:avLst/>
                    <a:gdLst>
                      <a:gd name="connsiteX0" fmla="*/ 3804 w 154869"/>
                      <a:gd name="connsiteY0" fmla="*/ 428 h 73722"/>
                      <a:gd name="connsiteX1" fmla="*/ 57779 w 154869"/>
                      <a:gd name="connsiteY1" fmla="*/ 32178 h 73722"/>
                      <a:gd name="connsiteX2" fmla="*/ 154617 w 154869"/>
                      <a:gd name="connsiteY2" fmla="*/ 46466 h 73722"/>
                      <a:gd name="connsiteX3" fmla="*/ 83179 w 154869"/>
                      <a:gd name="connsiteY3" fmla="*/ 46466 h 73722"/>
                      <a:gd name="connsiteX4" fmla="*/ 629 w 154869"/>
                      <a:gd name="connsiteY4" fmla="*/ 73453 h 73722"/>
                      <a:gd name="connsiteX5" fmla="*/ 129217 w 154869"/>
                      <a:gd name="connsiteY5" fmla="*/ 57578 h 73722"/>
                      <a:gd name="connsiteX6" fmla="*/ 3804 w 154869"/>
                      <a:gd name="connsiteY6" fmla="*/ 428 h 73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4869" h="73722">
                        <a:moveTo>
                          <a:pt x="3804" y="428"/>
                        </a:moveTo>
                        <a:cubicBezTo>
                          <a:pt x="-8102" y="-3805"/>
                          <a:pt x="32644" y="24505"/>
                          <a:pt x="57779" y="32178"/>
                        </a:cubicBezTo>
                        <a:cubicBezTo>
                          <a:pt x="82914" y="39851"/>
                          <a:pt x="150384" y="44085"/>
                          <a:pt x="154617" y="46466"/>
                        </a:cubicBezTo>
                        <a:cubicBezTo>
                          <a:pt x="158850" y="48847"/>
                          <a:pt x="108844" y="41968"/>
                          <a:pt x="83179" y="46466"/>
                        </a:cubicBezTo>
                        <a:cubicBezTo>
                          <a:pt x="57514" y="50964"/>
                          <a:pt x="-7044" y="71601"/>
                          <a:pt x="629" y="73453"/>
                        </a:cubicBezTo>
                        <a:cubicBezTo>
                          <a:pt x="8302" y="75305"/>
                          <a:pt x="125513" y="67368"/>
                          <a:pt x="129217" y="57578"/>
                        </a:cubicBezTo>
                        <a:cubicBezTo>
                          <a:pt x="132921" y="47789"/>
                          <a:pt x="15710" y="4661"/>
                          <a:pt x="3804" y="4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3" name="フリーフォーム: 図形 492">
                    <a:extLst>
                      <a:ext uri="{FF2B5EF4-FFF2-40B4-BE49-F238E27FC236}">
                        <a16:creationId xmlns:a16="http://schemas.microsoft.com/office/drawing/2014/main" id="{6D4A3859-7858-4796-A464-D062D1440F0E}"/>
                      </a:ext>
                    </a:extLst>
                  </p:cNvPr>
                  <p:cNvSpPr/>
                  <p:nvPr/>
                </p:nvSpPr>
                <p:spPr>
                  <a:xfrm>
                    <a:off x="9011738" y="10705291"/>
                    <a:ext cx="208107" cy="18673"/>
                  </a:xfrm>
                  <a:custGeom>
                    <a:avLst/>
                    <a:gdLst>
                      <a:gd name="connsiteX0" fmla="*/ 500 w 208107"/>
                      <a:gd name="connsiteY0" fmla="*/ 13509 h 18673"/>
                      <a:gd name="connsiteX1" fmla="*/ 152900 w 208107"/>
                      <a:gd name="connsiteY1" fmla="*/ 18272 h 18673"/>
                      <a:gd name="connsiteX2" fmla="*/ 206875 w 208107"/>
                      <a:gd name="connsiteY2" fmla="*/ 3984 h 18673"/>
                      <a:gd name="connsiteX3" fmla="*/ 108450 w 208107"/>
                      <a:gd name="connsiteY3" fmla="*/ 809 h 18673"/>
                      <a:gd name="connsiteX4" fmla="*/ 500 w 208107"/>
                      <a:gd name="connsiteY4" fmla="*/ 13509 h 18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8107" h="18673">
                        <a:moveTo>
                          <a:pt x="500" y="13509"/>
                        </a:moveTo>
                        <a:cubicBezTo>
                          <a:pt x="7908" y="16420"/>
                          <a:pt x="118504" y="19860"/>
                          <a:pt x="152900" y="18272"/>
                        </a:cubicBezTo>
                        <a:cubicBezTo>
                          <a:pt x="187296" y="16685"/>
                          <a:pt x="214283" y="6894"/>
                          <a:pt x="206875" y="3984"/>
                        </a:cubicBezTo>
                        <a:cubicBezTo>
                          <a:pt x="199467" y="1073"/>
                          <a:pt x="147079" y="-1308"/>
                          <a:pt x="108450" y="809"/>
                        </a:cubicBezTo>
                        <a:cubicBezTo>
                          <a:pt x="69821" y="2926"/>
                          <a:pt x="-6908" y="10598"/>
                          <a:pt x="500" y="1350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4" name="フリーフォーム: 図形 493">
                    <a:extLst>
                      <a:ext uri="{FF2B5EF4-FFF2-40B4-BE49-F238E27FC236}">
                        <a16:creationId xmlns:a16="http://schemas.microsoft.com/office/drawing/2014/main" id="{6E0E063E-330F-4E0A-A8B3-D85207153932}"/>
                      </a:ext>
                    </a:extLst>
                  </p:cNvPr>
                  <p:cNvSpPr/>
                  <p:nvPr/>
                </p:nvSpPr>
                <p:spPr>
                  <a:xfrm>
                    <a:off x="9104235" y="10520275"/>
                    <a:ext cx="78047" cy="177744"/>
                  </a:xfrm>
                  <a:custGeom>
                    <a:avLst/>
                    <a:gdLst>
                      <a:gd name="connsiteX0" fmla="*/ 77865 w 78047"/>
                      <a:gd name="connsiteY0" fmla="*/ 88 h 177744"/>
                      <a:gd name="connsiteX1" fmla="*/ 22303 w 78047"/>
                      <a:gd name="connsiteY1" fmla="*/ 71525 h 177744"/>
                      <a:gd name="connsiteX2" fmla="*/ 44528 w 78047"/>
                      <a:gd name="connsiteY2" fmla="*/ 101688 h 177744"/>
                      <a:gd name="connsiteX3" fmla="*/ 71515 w 78047"/>
                      <a:gd name="connsiteY3" fmla="*/ 176300 h 177744"/>
                      <a:gd name="connsiteX4" fmla="*/ 61990 w 78047"/>
                      <a:gd name="connsiteY4" fmla="*/ 146138 h 177744"/>
                      <a:gd name="connsiteX5" fmla="*/ 78 w 78047"/>
                      <a:gd name="connsiteY5" fmla="*/ 87400 h 177744"/>
                      <a:gd name="connsiteX6" fmla="*/ 77865 w 78047"/>
                      <a:gd name="connsiteY6" fmla="*/ 88 h 177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047" h="177744">
                        <a:moveTo>
                          <a:pt x="77865" y="88"/>
                        </a:moveTo>
                        <a:cubicBezTo>
                          <a:pt x="81569" y="-2558"/>
                          <a:pt x="27859" y="54592"/>
                          <a:pt x="22303" y="71525"/>
                        </a:cubicBezTo>
                        <a:cubicBezTo>
                          <a:pt x="16747" y="88458"/>
                          <a:pt x="36326" y="84226"/>
                          <a:pt x="44528" y="101688"/>
                        </a:cubicBezTo>
                        <a:cubicBezTo>
                          <a:pt x="52730" y="119150"/>
                          <a:pt x="68605" y="168892"/>
                          <a:pt x="71515" y="176300"/>
                        </a:cubicBezTo>
                        <a:cubicBezTo>
                          <a:pt x="74425" y="183708"/>
                          <a:pt x="73896" y="160955"/>
                          <a:pt x="61990" y="146138"/>
                        </a:cubicBezTo>
                        <a:cubicBezTo>
                          <a:pt x="50084" y="131321"/>
                          <a:pt x="-2303" y="109096"/>
                          <a:pt x="78" y="87400"/>
                        </a:cubicBezTo>
                        <a:cubicBezTo>
                          <a:pt x="2459" y="65704"/>
                          <a:pt x="74161" y="2734"/>
                          <a:pt x="77865" y="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5" name="フリーフォーム: 図形 494">
                    <a:extLst>
                      <a:ext uri="{FF2B5EF4-FFF2-40B4-BE49-F238E27FC236}">
                        <a16:creationId xmlns:a16="http://schemas.microsoft.com/office/drawing/2014/main" id="{4D8E5B99-F26C-4C4A-9A16-97EB279FA7F4}"/>
                      </a:ext>
                    </a:extLst>
                  </p:cNvPr>
                  <p:cNvSpPr/>
                  <p:nvPr/>
                </p:nvSpPr>
                <p:spPr>
                  <a:xfrm>
                    <a:off x="8911860" y="10582306"/>
                    <a:ext cx="236512" cy="129037"/>
                  </a:xfrm>
                  <a:custGeom>
                    <a:avLst/>
                    <a:gdLst>
                      <a:gd name="connsiteX0" fmla="*/ 365 w 236512"/>
                      <a:gd name="connsiteY0" fmla="*/ 96807 h 129037"/>
                      <a:gd name="connsiteX1" fmla="*/ 151178 w 236512"/>
                      <a:gd name="connsiteY1" fmla="*/ 123794 h 129037"/>
                      <a:gd name="connsiteX2" fmla="*/ 233728 w 236512"/>
                      <a:gd name="connsiteY2" fmla="*/ 126969 h 129037"/>
                      <a:gd name="connsiteX3" fmla="*/ 214678 w 236512"/>
                      <a:gd name="connsiteY3" fmla="*/ 99982 h 129037"/>
                      <a:gd name="connsiteX4" fmla="*/ 190865 w 236512"/>
                      <a:gd name="connsiteY4" fmla="*/ 6319 h 129037"/>
                      <a:gd name="connsiteX5" fmla="*/ 136890 w 236512"/>
                      <a:gd name="connsiteY5" fmla="*/ 9494 h 129037"/>
                      <a:gd name="connsiteX6" fmla="*/ 82915 w 236512"/>
                      <a:gd name="connsiteY6" fmla="*/ 17432 h 129037"/>
                      <a:gd name="connsiteX7" fmla="*/ 165465 w 236512"/>
                      <a:gd name="connsiteY7" fmla="*/ 15844 h 129037"/>
                      <a:gd name="connsiteX8" fmla="*/ 198803 w 236512"/>
                      <a:gd name="connsiteY8" fmla="*/ 52357 h 129037"/>
                      <a:gd name="connsiteX9" fmla="*/ 198803 w 236512"/>
                      <a:gd name="connsiteY9" fmla="*/ 109507 h 129037"/>
                      <a:gd name="connsiteX10" fmla="*/ 148003 w 236512"/>
                      <a:gd name="connsiteY10" fmla="*/ 119032 h 129037"/>
                      <a:gd name="connsiteX11" fmla="*/ 109903 w 236512"/>
                      <a:gd name="connsiteY11" fmla="*/ 119032 h 129037"/>
                      <a:gd name="connsiteX12" fmla="*/ 365 w 236512"/>
                      <a:gd name="connsiteY12" fmla="*/ 96807 h 129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6512" h="129037">
                        <a:moveTo>
                          <a:pt x="365" y="96807"/>
                        </a:moveTo>
                        <a:cubicBezTo>
                          <a:pt x="7244" y="97601"/>
                          <a:pt x="112284" y="118767"/>
                          <a:pt x="151178" y="123794"/>
                        </a:cubicBezTo>
                        <a:cubicBezTo>
                          <a:pt x="190072" y="128821"/>
                          <a:pt x="223145" y="130938"/>
                          <a:pt x="233728" y="126969"/>
                        </a:cubicBezTo>
                        <a:cubicBezTo>
                          <a:pt x="244311" y="123000"/>
                          <a:pt x="221822" y="120090"/>
                          <a:pt x="214678" y="99982"/>
                        </a:cubicBezTo>
                        <a:cubicBezTo>
                          <a:pt x="207534" y="79874"/>
                          <a:pt x="203830" y="21400"/>
                          <a:pt x="190865" y="6319"/>
                        </a:cubicBezTo>
                        <a:cubicBezTo>
                          <a:pt x="177900" y="-8762"/>
                          <a:pt x="154882" y="7642"/>
                          <a:pt x="136890" y="9494"/>
                        </a:cubicBezTo>
                        <a:cubicBezTo>
                          <a:pt x="118898" y="11346"/>
                          <a:pt x="78153" y="16374"/>
                          <a:pt x="82915" y="17432"/>
                        </a:cubicBezTo>
                        <a:cubicBezTo>
                          <a:pt x="87677" y="18490"/>
                          <a:pt x="146150" y="10023"/>
                          <a:pt x="165465" y="15844"/>
                        </a:cubicBezTo>
                        <a:cubicBezTo>
                          <a:pt x="184780" y="21665"/>
                          <a:pt x="193247" y="36747"/>
                          <a:pt x="198803" y="52357"/>
                        </a:cubicBezTo>
                        <a:cubicBezTo>
                          <a:pt x="204359" y="67967"/>
                          <a:pt x="207270" y="98395"/>
                          <a:pt x="198803" y="109507"/>
                        </a:cubicBezTo>
                        <a:cubicBezTo>
                          <a:pt x="190336" y="120619"/>
                          <a:pt x="162820" y="117445"/>
                          <a:pt x="148003" y="119032"/>
                        </a:cubicBezTo>
                        <a:cubicBezTo>
                          <a:pt x="133186" y="120619"/>
                          <a:pt x="134245" y="121413"/>
                          <a:pt x="109903" y="119032"/>
                        </a:cubicBezTo>
                        <a:cubicBezTo>
                          <a:pt x="85561" y="116651"/>
                          <a:pt x="-6514" y="96013"/>
                          <a:pt x="365" y="968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6" name="フリーフォーム: 図形 495">
                    <a:extLst>
                      <a:ext uri="{FF2B5EF4-FFF2-40B4-BE49-F238E27FC236}">
                        <a16:creationId xmlns:a16="http://schemas.microsoft.com/office/drawing/2014/main" id="{F7002D7C-F5F7-40A3-B05D-AF3549CCA001}"/>
                      </a:ext>
                    </a:extLst>
                  </p:cNvPr>
                  <p:cNvSpPr/>
                  <p:nvPr/>
                </p:nvSpPr>
                <p:spPr>
                  <a:xfrm>
                    <a:off x="2828928" y="9307875"/>
                    <a:ext cx="301638" cy="1547435"/>
                  </a:xfrm>
                  <a:custGeom>
                    <a:avLst/>
                    <a:gdLst>
                      <a:gd name="connsiteX0" fmla="*/ 98422 w 301638"/>
                      <a:gd name="connsiteY0" fmla="*/ 1225 h 1547435"/>
                      <a:gd name="connsiteX1" fmla="*/ 250822 w 301638"/>
                      <a:gd name="connsiteY1" fmla="*/ 566375 h 1547435"/>
                      <a:gd name="connsiteX2" fmla="*/ 219072 w 301638"/>
                      <a:gd name="connsiteY2" fmla="*/ 896575 h 1547435"/>
                      <a:gd name="connsiteX3" fmla="*/ 3172 w 301638"/>
                      <a:gd name="connsiteY3" fmla="*/ 1531575 h 1547435"/>
                      <a:gd name="connsiteX4" fmla="*/ 104772 w 301638"/>
                      <a:gd name="connsiteY4" fmla="*/ 1302975 h 1547435"/>
                      <a:gd name="connsiteX5" fmla="*/ 301622 w 301638"/>
                      <a:gd name="connsiteY5" fmla="*/ 731475 h 1547435"/>
                      <a:gd name="connsiteX6" fmla="*/ 98422 w 301638"/>
                      <a:gd name="connsiteY6" fmla="*/ 1225 h 15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1638" h="1547435">
                        <a:moveTo>
                          <a:pt x="98422" y="1225"/>
                        </a:moveTo>
                        <a:cubicBezTo>
                          <a:pt x="89955" y="-26292"/>
                          <a:pt x="230714" y="417150"/>
                          <a:pt x="250822" y="566375"/>
                        </a:cubicBezTo>
                        <a:cubicBezTo>
                          <a:pt x="270930" y="715600"/>
                          <a:pt x="260347" y="735709"/>
                          <a:pt x="219072" y="896575"/>
                        </a:cubicBezTo>
                        <a:cubicBezTo>
                          <a:pt x="177797" y="1057441"/>
                          <a:pt x="22222" y="1463842"/>
                          <a:pt x="3172" y="1531575"/>
                        </a:cubicBezTo>
                        <a:cubicBezTo>
                          <a:pt x="-15878" y="1599308"/>
                          <a:pt x="55030" y="1436325"/>
                          <a:pt x="104772" y="1302975"/>
                        </a:cubicBezTo>
                        <a:cubicBezTo>
                          <a:pt x="154514" y="1169625"/>
                          <a:pt x="299505" y="950550"/>
                          <a:pt x="301622" y="731475"/>
                        </a:cubicBezTo>
                        <a:cubicBezTo>
                          <a:pt x="303739" y="512400"/>
                          <a:pt x="106889" y="28742"/>
                          <a:pt x="98422" y="122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7" name="フリーフォーム: 図形 496">
                    <a:extLst>
                      <a:ext uri="{FF2B5EF4-FFF2-40B4-BE49-F238E27FC236}">
                        <a16:creationId xmlns:a16="http://schemas.microsoft.com/office/drawing/2014/main" id="{FD282779-F4D5-41C0-8133-D3E357CF4995}"/>
                      </a:ext>
                    </a:extLst>
                  </p:cNvPr>
                  <p:cNvSpPr/>
                  <p:nvPr/>
                </p:nvSpPr>
                <p:spPr>
                  <a:xfrm>
                    <a:off x="6247128" y="9143798"/>
                    <a:ext cx="224079" cy="971744"/>
                  </a:xfrm>
                  <a:custGeom>
                    <a:avLst/>
                    <a:gdLst>
                      <a:gd name="connsiteX0" fmla="*/ 1272 w 224079"/>
                      <a:gd name="connsiteY0" fmla="*/ 202 h 971744"/>
                      <a:gd name="connsiteX1" fmla="*/ 58422 w 224079"/>
                      <a:gd name="connsiteY1" fmla="*/ 444702 h 971744"/>
                      <a:gd name="connsiteX2" fmla="*/ 90172 w 224079"/>
                      <a:gd name="connsiteY2" fmla="*/ 749502 h 971744"/>
                      <a:gd name="connsiteX3" fmla="*/ 223522 w 224079"/>
                      <a:gd name="connsiteY3" fmla="*/ 965402 h 971744"/>
                      <a:gd name="connsiteX4" fmla="*/ 33022 w 224079"/>
                      <a:gd name="connsiteY4" fmla="*/ 501852 h 971744"/>
                      <a:gd name="connsiteX5" fmla="*/ 1272 w 224079"/>
                      <a:gd name="connsiteY5" fmla="*/ 202 h 971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079" h="971744">
                        <a:moveTo>
                          <a:pt x="1272" y="202"/>
                        </a:moveTo>
                        <a:cubicBezTo>
                          <a:pt x="5505" y="-9323"/>
                          <a:pt x="43605" y="319819"/>
                          <a:pt x="58422" y="444702"/>
                        </a:cubicBezTo>
                        <a:cubicBezTo>
                          <a:pt x="73239" y="569585"/>
                          <a:pt x="62655" y="662719"/>
                          <a:pt x="90172" y="749502"/>
                        </a:cubicBezTo>
                        <a:cubicBezTo>
                          <a:pt x="117689" y="836285"/>
                          <a:pt x="233047" y="1006677"/>
                          <a:pt x="223522" y="965402"/>
                        </a:cubicBezTo>
                        <a:cubicBezTo>
                          <a:pt x="213997" y="924127"/>
                          <a:pt x="63714" y="664835"/>
                          <a:pt x="33022" y="501852"/>
                        </a:cubicBezTo>
                        <a:cubicBezTo>
                          <a:pt x="2330" y="338869"/>
                          <a:pt x="-2961" y="9727"/>
                          <a:pt x="1272" y="20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8" name="フリーフォーム: 図形 497">
                    <a:extLst>
                      <a:ext uri="{FF2B5EF4-FFF2-40B4-BE49-F238E27FC236}">
                        <a16:creationId xmlns:a16="http://schemas.microsoft.com/office/drawing/2014/main" id="{9B79A91E-FE07-4609-9C44-0CA0D455A35A}"/>
                      </a:ext>
                    </a:extLst>
                  </p:cNvPr>
                  <p:cNvSpPr/>
                  <p:nvPr/>
                </p:nvSpPr>
                <p:spPr>
                  <a:xfrm>
                    <a:off x="5940825" y="10129338"/>
                    <a:ext cx="522103" cy="585995"/>
                  </a:xfrm>
                  <a:custGeom>
                    <a:avLst/>
                    <a:gdLst>
                      <a:gd name="connsiteX0" fmla="*/ 521358 w 522103"/>
                      <a:gd name="connsiteY0" fmla="*/ 1029 h 585995"/>
                      <a:gd name="connsiteX1" fmla="*/ 368958 w 522103"/>
                      <a:gd name="connsiteY1" fmla="*/ 244445 h 585995"/>
                      <a:gd name="connsiteX2" fmla="*/ 13358 w 522103"/>
                      <a:gd name="connsiteY2" fmla="*/ 572529 h 585995"/>
                      <a:gd name="connsiteX3" fmla="*/ 98025 w 522103"/>
                      <a:gd name="connsiteY3" fmla="*/ 504795 h 585995"/>
                      <a:gd name="connsiteX4" fmla="*/ 313925 w 522103"/>
                      <a:gd name="connsiteY4" fmla="*/ 337579 h 585995"/>
                      <a:gd name="connsiteX5" fmla="*/ 521358 w 522103"/>
                      <a:gd name="connsiteY5" fmla="*/ 1029 h 585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2103" h="585995">
                        <a:moveTo>
                          <a:pt x="521358" y="1029"/>
                        </a:moveTo>
                        <a:cubicBezTo>
                          <a:pt x="530530" y="-14493"/>
                          <a:pt x="453625" y="149195"/>
                          <a:pt x="368958" y="244445"/>
                        </a:cubicBezTo>
                        <a:cubicBezTo>
                          <a:pt x="284291" y="339695"/>
                          <a:pt x="58513" y="529137"/>
                          <a:pt x="13358" y="572529"/>
                        </a:cubicBezTo>
                        <a:cubicBezTo>
                          <a:pt x="-31797" y="615921"/>
                          <a:pt x="47931" y="543953"/>
                          <a:pt x="98025" y="504795"/>
                        </a:cubicBezTo>
                        <a:cubicBezTo>
                          <a:pt x="148119" y="465637"/>
                          <a:pt x="240900" y="422951"/>
                          <a:pt x="313925" y="337579"/>
                        </a:cubicBezTo>
                        <a:cubicBezTo>
                          <a:pt x="386950" y="252207"/>
                          <a:pt x="512186" y="16551"/>
                          <a:pt x="521358" y="102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9" name="フリーフォーム: 図形 498">
                    <a:extLst>
                      <a:ext uri="{FF2B5EF4-FFF2-40B4-BE49-F238E27FC236}">
                        <a16:creationId xmlns:a16="http://schemas.microsoft.com/office/drawing/2014/main" id="{67E72B37-41C5-4AFB-9E9C-A6B6F73ACC64}"/>
                      </a:ext>
                    </a:extLst>
                  </p:cNvPr>
                  <p:cNvSpPr/>
                  <p:nvPr/>
                </p:nvSpPr>
                <p:spPr>
                  <a:xfrm>
                    <a:off x="4756459" y="10716532"/>
                    <a:ext cx="1189352" cy="621103"/>
                  </a:xfrm>
                  <a:custGeom>
                    <a:avLst/>
                    <a:gdLst>
                      <a:gd name="connsiteX0" fmla="*/ 1180791 w 1189352"/>
                      <a:gd name="connsiteY0" fmla="*/ 4385 h 621103"/>
                      <a:gd name="connsiteX1" fmla="*/ 873874 w 1189352"/>
                      <a:gd name="connsiteY1" fmla="*/ 201235 h 621103"/>
                      <a:gd name="connsiteX2" fmla="*/ 511924 w 1189352"/>
                      <a:gd name="connsiteY2" fmla="*/ 381151 h 621103"/>
                      <a:gd name="connsiteX3" fmla="*/ 18741 w 1189352"/>
                      <a:gd name="connsiteY3" fmla="*/ 609751 h 621103"/>
                      <a:gd name="connsiteX4" fmla="*/ 143624 w 1189352"/>
                      <a:gd name="connsiteY4" fmla="*/ 567418 h 621103"/>
                      <a:gd name="connsiteX5" fmla="*/ 524624 w 1189352"/>
                      <a:gd name="connsiteY5" fmla="*/ 402318 h 621103"/>
                      <a:gd name="connsiteX6" fmla="*/ 1180791 w 1189352"/>
                      <a:gd name="connsiteY6" fmla="*/ 4385 h 62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9352" h="621103">
                        <a:moveTo>
                          <a:pt x="1180791" y="4385"/>
                        </a:moveTo>
                        <a:cubicBezTo>
                          <a:pt x="1238999" y="-29129"/>
                          <a:pt x="985352" y="138441"/>
                          <a:pt x="873874" y="201235"/>
                        </a:cubicBezTo>
                        <a:cubicBezTo>
                          <a:pt x="762396" y="264029"/>
                          <a:pt x="654446" y="313065"/>
                          <a:pt x="511924" y="381151"/>
                        </a:cubicBezTo>
                        <a:cubicBezTo>
                          <a:pt x="369402" y="449237"/>
                          <a:pt x="80124" y="578707"/>
                          <a:pt x="18741" y="609751"/>
                        </a:cubicBezTo>
                        <a:cubicBezTo>
                          <a:pt x="-42642" y="640795"/>
                          <a:pt x="59310" y="601990"/>
                          <a:pt x="143624" y="567418"/>
                        </a:cubicBezTo>
                        <a:cubicBezTo>
                          <a:pt x="227938" y="532846"/>
                          <a:pt x="353527" y="493687"/>
                          <a:pt x="524624" y="402318"/>
                        </a:cubicBezTo>
                        <a:cubicBezTo>
                          <a:pt x="695721" y="310949"/>
                          <a:pt x="1122583" y="37899"/>
                          <a:pt x="1180791" y="438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0" name="フリーフォーム: 図形 499">
                    <a:extLst>
                      <a:ext uri="{FF2B5EF4-FFF2-40B4-BE49-F238E27FC236}">
                        <a16:creationId xmlns:a16="http://schemas.microsoft.com/office/drawing/2014/main" id="{53E30373-FD7C-47C8-9501-B9F42F2B28C1}"/>
                      </a:ext>
                    </a:extLst>
                  </p:cNvPr>
                  <p:cNvSpPr/>
                  <p:nvPr/>
                </p:nvSpPr>
                <p:spPr>
                  <a:xfrm>
                    <a:off x="6472726" y="10132251"/>
                    <a:ext cx="247003" cy="441545"/>
                  </a:xfrm>
                  <a:custGeom>
                    <a:avLst/>
                    <a:gdLst>
                      <a:gd name="connsiteX0" fmla="*/ 41 w 247003"/>
                      <a:gd name="connsiteY0" fmla="*/ 232 h 441545"/>
                      <a:gd name="connsiteX1" fmla="*/ 50841 w 247003"/>
                      <a:gd name="connsiteY1" fmla="*/ 169566 h 441545"/>
                      <a:gd name="connsiteX2" fmla="*/ 101641 w 247003"/>
                      <a:gd name="connsiteY2" fmla="*/ 214016 h 441545"/>
                      <a:gd name="connsiteX3" fmla="*/ 156674 w 247003"/>
                      <a:gd name="connsiteY3" fmla="*/ 224599 h 441545"/>
                      <a:gd name="connsiteX4" fmla="*/ 160907 w 247003"/>
                      <a:gd name="connsiteY4" fmla="*/ 332549 h 441545"/>
                      <a:gd name="connsiteX5" fmla="*/ 184191 w 247003"/>
                      <a:gd name="connsiteY5" fmla="*/ 436266 h 441545"/>
                      <a:gd name="connsiteX6" fmla="*/ 237107 w 247003"/>
                      <a:gd name="connsiteY6" fmla="*/ 415099 h 441545"/>
                      <a:gd name="connsiteX7" fmla="*/ 243457 w 247003"/>
                      <a:gd name="connsiteY7" fmla="*/ 419332 h 441545"/>
                      <a:gd name="connsiteX8" fmla="*/ 196891 w 247003"/>
                      <a:gd name="connsiteY8" fmla="*/ 438382 h 441545"/>
                      <a:gd name="connsiteX9" fmla="*/ 148207 w 247003"/>
                      <a:gd name="connsiteY9" fmla="*/ 345249 h 441545"/>
                      <a:gd name="connsiteX10" fmla="*/ 127041 w 247003"/>
                      <a:gd name="connsiteY10" fmla="*/ 247882 h 441545"/>
                      <a:gd name="connsiteX11" fmla="*/ 59307 w 247003"/>
                      <a:gd name="connsiteY11" fmla="*/ 209782 h 441545"/>
                      <a:gd name="connsiteX12" fmla="*/ 41 w 247003"/>
                      <a:gd name="connsiteY12" fmla="*/ 232 h 441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7003" h="441545">
                        <a:moveTo>
                          <a:pt x="41" y="232"/>
                        </a:moveTo>
                        <a:cubicBezTo>
                          <a:pt x="-1370" y="-6471"/>
                          <a:pt x="33908" y="133935"/>
                          <a:pt x="50841" y="169566"/>
                        </a:cubicBezTo>
                        <a:cubicBezTo>
                          <a:pt x="67774" y="205197"/>
                          <a:pt x="84002" y="204844"/>
                          <a:pt x="101641" y="214016"/>
                        </a:cubicBezTo>
                        <a:cubicBezTo>
                          <a:pt x="119280" y="223188"/>
                          <a:pt x="146796" y="204844"/>
                          <a:pt x="156674" y="224599"/>
                        </a:cubicBezTo>
                        <a:cubicBezTo>
                          <a:pt x="166552" y="244355"/>
                          <a:pt x="156321" y="297271"/>
                          <a:pt x="160907" y="332549"/>
                        </a:cubicBezTo>
                        <a:cubicBezTo>
                          <a:pt x="165493" y="367827"/>
                          <a:pt x="171491" y="422508"/>
                          <a:pt x="184191" y="436266"/>
                        </a:cubicBezTo>
                        <a:cubicBezTo>
                          <a:pt x="196891" y="450024"/>
                          <a:pt x="227229" y="417921"/>
                          <a:pt x="237107" y="415099"/>
                        </a:cubicBezTo>
                        <a:cubicBezTo>
                          <a:pt x="246985" y="412277"/>
                          <a:pt x="250160" y="415452"/>
                          <a:pt x="243457" y="419332"/>
                        </a:cubicBezTo>
                        <a:cubicBezTo>
                          <a:pt x="236754" y="423212"/>
                          <a:pt x="212766" y="450729"/>
                          <a:pt x="196891" y="438382"/>
                        </a:cubicBezTo>
                        <a:cubicBezTo>
                          <a:pt x="181016" y="426035"/>
                          <a:pt x="159849" y="376999"/>
                          <a:pt x="148207" y="345249"/>
                        </a:cubicBezTo>
                        <a:cubicBezTo>
                          <a:pt x="136565" y="313499"/>
                          <a:pt x="141858" y="270460"/>
                          <a:pt x="127041" y="247882"/>
                        </a:cubicBezTo>
                        <a:cubicBezTo>
                          <a:pt x="112224" y="225304"/>
                          <a:pt x="80121" y="252115"/>
                          <a:pt x="59307" y="209782"/>
                        </a:cubicBezTo>
                        <a:cubicBezTo>
                          <a:pt x="38493" y="167449"/>
                          <a:pt x="1452" y="6935"/>
                          <a:pt x="41" y="2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1" name="フリーフォーム: 図形 500">
                    <a:extLst>
                      <a:ext uri="{FF2B5EF4-FFF2-40B4-BE49-F238E27FC236}">
                        <a16:creationId xmlns:a16="http://schemas.microsoft.com/office/drawing/2014/main" id="{AA6024F9-A497-4C62-9D59-DAAFEF362BAE}"/>
                      </a:ext>
                    </a:extLst>
                  </p:cNvPr>
                  <p:cNvSpPr/>
                  <p:nvPr/>
                </p:nvSpPr>
                <p:spPr>
                  <a:xfrm>
                    <a:off x="6727627" y="10533566"/>
                    <a:ext cx="352328" cy="794834"/>
                  </a:xfrm>
                  <a:custGeom>
                    <a:avLst/>
                    <a:gdLst>
                      <a:gd name="connsiteX0" fmla="*/ 26656 w 352328"/>
                      <a:gd name="connsiteY0" fmla="*/ 1084 h 794834"/>
                      <a:gd name="connsiteX1" fmla="*/ 11840 w 352328"/>
                      <a:gd name="connsiteY1" fmla="*/ 109034 h 794834"/>
                      <a:gd name="connsiteX2" fmla="*/ 85923 w 352328"/>
                      <a:gd name="connsiteY2" fmla="*/ 187351 h 794834"/>
                      <a:gd name="connsiteX3" fmla="*/ 166356 w 352328"/>
                      <a:gd name="connsiteY3" fmla="*/ 329167 h 794834"/>
                      <a:gd name="connsiteX4" fmla="*/ 299706 w 352328"/>
                      <a:gd name="connsiteY4" fmla="*/ 623384 h 794834"/>
                      <a:gd name="connsiteX5" fmla="*/ 308173 w 352328"/>
                      <a:gd name="connsiteY5" fmla="*/ 794834 h 794834"/>
                      <a:gd name="connsiteX6" fmla="*/ 335690 w 352328"/>
                      <a:gd name="connsiteY6" fmla="*/ 621267 h 794834"/>
                      <a:gd name="connsiteX7" fmla="*/ 22423 w 352328"/>
                      <a:gd name="connsiteY7" fmla="*/ 92101 h 794834"/>
                      <a:gd name="connsiteX8" fmla="*/ 26656 w 352328"/>
                      <a:gd name="connsiteY8" fmla="*/ 1084 h 794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52328" h="794834">
                        <a:moveTo>
                          <a:pt x="26656" y="1084"/>
                        </a:moveTo>
                        <a:cubicBezTo>
                          <a:pt x="24892" y="3906"/>
                          <a:pt x="1962" y="77990"/>
                          <a:pt x="11840" y="109034"/>
                        </a:cubicBezTo>
                        <a:cubicBezTo>
                          <a:pt x="21718" y="140078"/>
                          <a:pt x="60170" y="150662"/>
                          <a:pt x="85923" y="187351"/>
                        </a:cubicBezTo>
                        <a:cubicBezTo>
                          <a:pt x="111676" y="224040"/>
                          <a:pt x="130726" y="256495"/>
                          <a:pt x="166356" y="329167"/>
                        </a:cubicBezTo>
                        <a:cubicBezTo>
                          <a:pt x="201987" y="401839"/>
                          <a:pt x="276070" y="545773"/>
                          <a:pt x="299706" y="623384"/>
                        </a:cubicBezTo>
                        <a:cubicBezTo>
                          <a:pt x="323342" y="700995"/>
                          <a:pt x="302176" y="795187"/>
                          <a:pt x="308173" y="794834"/>
                        </a:cubicBezTo>
                        <a:cubicBezTo>
                          <a:pt x="314170" y="794481"/>
                          <a:pt x="383315" y="738389"/>
                          <a:pt x="335690" y="621267"/>
                        </a:cubicBezTo>
                        <a:cubicBezTo>
                          <a:pt x="288065" y="504145"/>
                          <a:pt x="76045" y="190526"/>
                          <a:pt x="22423" y="92101"/>
                        </a:cubicBezTo>
                        <a:cubicBezTo>
                          <a:pt x="-31199" y="-6324"/>
                          <a:pt x="28420" y="-1738"/>
                          <a:pt x="26656" y="108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2" name="フリーフォーム: 図形 501">
                    <a:extLst>
                      <a:ext uri="{FF2B5EF4-FFF2-40B4-BE49-F238E27FC236}">
                        <a16:creationId xmlns:a16="http://schemas.microsoft.com/office/drawing/2014/main" id="{8C147C00-090C-42C2-9208-328CAD3DE159}"/>
                      </a:ext>
                    </a:extLst>
                  </p:cNvPr>
                  <p:cNvSpPr/>
                  <p:nvPr/>
                </p:nvSpPr>
                <p:spPr>
                  <a:xfrm>
                    <a:off x="5950785" y="10728937"/>
                    <a:ext cx="231276" cy="597883"/>
                  </a:xfrm>
                  <a:custGeom>
                    <a:avLst/>
                    <a:gdLst>
                      <a:gd name="connsiteX0" fmla="*/ 753 w 231276"/>
                      <a:gd name="connsiteY0" fmla="*/ 976 h 597883"/>
                      <a:gd name="connsiteX1" fmla="*/ 26153 w 231276"/>
                      <a:gd name="connsiteY1" fmla="*/ 78763 h 597883"/>
                      <a:gd name="connsiteX2" fmla="*/ 40440 w 231276"/>
                      <a:gd name="connsiteY2" fmla="*/ 148613 h 597883"/>
                      <a:gd name="connsiteX3" fmla="*/ 69015 w 231276"/>
                      <a:gd name="connsiteY3" fmla="*/ 207351 h 597883"/>
                      <a:gd name="connsiteX4" fmla="*/ 96003 w 231276"/>
                      <a:gd name="connsiteY4" fmla="*/ 267676 h 597883"/>
                      <a:gd name="connsiteX5" fmla="*/ 97590 w 231276"/>
                      <a:gd name="connsiteY5" fmla="*/ 329588 h 597883"/>
                      <a:gd name="connsiteX6" fmla="*/ 107115 w 231276"/>
                      <a:gd name="connsiteY6" fmla="*/ 370863 h 597883"/>
                      <a:gd name="connsiteX7" fmla="*/ 149978 w 231276"/>
                      <a:gd name="connsiteY7" fmla="*/ 435951 h 597883"/>
                      <a:gd name="connsiteX8" fmla="*/ 167440 w 231276"/>
                      <a:gd name="connsiteY8" fmla="*/ 477226 h 597883"/>
                      <a:gd name="connsiteX9" fmla="*/ 184903 w 231276"/>
                      <a:gd name="connsiteY9" fmla="*/ 523263 h 597883"/>
                      <a:gd name="connsiteX10" fmla="*/ 230940 w 231276"/>
                      <a:gd name="connsiteY10" fmla="*/ 597876 h 597883"/>
                      <a:gd name="connsiteX11" fmla="*/ 200778 w 231276"/>
                      <a:gd name="connsiteY11" fmla="*/ 526438 h 597883"/>
                      <a:gd name="connsiteX12" fmla="*/ 113465 w 231276"/>
                      <a:gd name="connsiteY12" fmla="*/ 342288 h 597883"/>
                      <a:gd name="connsiteX13" fmla="*/ 96003 w 231276"/>
                      <a:gd name="connsiteY13" fmla="*/ 243863 h 597883"/>
                      <a:gd name="connsiteX14" fmla="*/ 57903 w 231276"/>
                      <a:gd name="connsiteY14" fmla="*/ 135913 h 597883"/>
                      <a:gd name="connsiteX15" fmla="*/ 753 w 231276"/>
                      <a:gd name="connsiteY15" fmla="*/ 976 h 59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31276" h="597883">
                        <a:moveTo>
                          <a:pt x="753" y="976"/>
                        </a:moveTo>
                        <a:cubicBezTo>
                          <a:pt x="-4539" y="-8549"/>
                          <a:pt x="19539" y="54157"/>
                          <a:pt x="26153" y="78763"/>
                        </a:cubicBezTo>
                        <a:cubicBezTo>
                          <a:pt x="32768" y="103369"/>
                          <a:pt x="33296" y="127182"/>
                          <a:pt x="40440" y="148613"/>
                        </a:cubicBezTo>
                        <a:cubicBezTo>
                          <a:pt x="47584" y="170044"/>
                          <a:pt x="59755" y="187507"/>
                          <a:pt x="69015" y="207351"/>
                        </a:cubicBezTo>
                        <a:cubicBezTo>
                          <a:pt x="78275" y="227195"/>
                          <a:pt x="91241" y="247303"/>
                          <a:pt x="96003" y="267676"/>
                        </a:cubicBezTo>
                        <a:cubicBezTo>
                          <a:pt x="100765" y="288049"/>
                          <a:pt x="95738" y="312390"/>
                          <a:pt x="97590" y="329588"/>
                        </a:cubicBezTo>
                        <a:cubicBezTo>
                          <a:pt x="99442" y="346786"/>
                          <a:pt x="98384" y="353136"/>
                          <a:pt x="107115" y="370863"/>
                        </a:cubicBezTo>
                        <a:cubicBezTo>
                          <a:pt x="115846" y="388590"/>
                          <a:pt x="139924" y="418224"/>
                          <a:pt x="149978" y="435951"/>
                        </a:cubicBezTo>
                        <a:cubicBezTo>
                          <a:pt x="160032" y="453678"/>
                          <a:pt x="161619" y="462674"/>
                          <a:pt x="167440" y="477226"/>
                        </a:cubicBezTo>
                        <a:cubicBezTo>
                          <a:pt x="173261" y="491778"/>
                          <a:pt x="174320" y="503155"/>
                          <a:pt x="184903" y="523263"/>
                        </a:cubicBezTo>
                        <a:cubicBezTo>
                          <a:pt x="195486" y="543371"/>
                          <a:pt x="228294" y="597347"/>
                          <a:pt x="230940" y="597876"/>
                        </a:cubicBezTo>
                        <a:cubicBezTo>
                          <a:pt x="233586" y="598405"/>
                          <a:pt x="220357" y="569036"/>
                          <a:pt x="200778" y="526438"/>
                        </a:cubicBezTo>
                        <a:cubicBezTo>
                          <a:pt x="181199" y="483840"/>
                          <a:pt x="130927" y="389384"/>
                          <a:pt x="113465" y="342288"/>
                        </a:cubicBezTo>
                        <a:cubicBezTo>
                          <a:pt x="96003" y="295192"/>
                          <a:pt x="105263" y="278259"/>
                          <a:pt x="96003" y="243863"/>
                        </a:cubicBezTo>
                        <a:cubicBezTo>
                          <a:pt x="86743" y="209467"/>
                          <a:pt x="71926" y="175865"/>
                          <a:pt x="57903" y="135913"/>
                        </a:cubicBezTo>
                        <a:cubicBezTo>
                          <a:pt x="43880" y="95961"/>
                          <a:pt x="6045" y="10501"/>
                          <a:pt x="753" y="97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3" name="フリーフォーム: 図形 502">
                    <a:extLst>
                      <a:ext uri="{FF2B5EF4-FFF2-40B4-BE49-F238E27FC236}">
                        <a16:creationId xmlns:a16="http://schemas.microsoft.com/office/drawing/2014/main" id="{716A26B1-03F8-4D18-B804-3A596421E8BD}"/>
                      </a:ext>
                    </a:extLst>
                  </p:cNvPr>
                  <p:cNvSpPr/>
                  <p:nvPr/>
                </p:nvSpPr>
                <p:spPr>
                  <a:xfrm>
                    <a:off x="2840950" y="10812961"/>
                    <a:ext cx="167111" cy="540141"/>
                  </a:xfrm>
                  <a:custGeom>
                    <a:avLst/>
                    <a:gdLst>
                      <a:gd name="connsiteX0" fmla="*/ 8613 w 167111"/>
                      <a:gd name="connsiteY0" fmla="*/ 4264 h 540141"/>
                      <a:gd name="connsiteX1" fmla="*/ 3850 w 167111"/>
                      <a:gd name="connsiteY1" fmla="*/ 132852 h 540141"/>
                      <a:gd name="connsiteX2" fmla="*/ 14963 w 167111"/>
                      <a:gd name="connsiteY2" fmla="*/ 236039 h 540141"/>
                      <a:gd name="connsiteX3" fmla="*/ 159425 w 167111"/>
                      <a:gd name="connsiteY3" fmla="*/ 524964 h 540141"/>
                      <a:gd name="connsiteX4" fmla="*/ 134025 w 167111"/>
                      <a:gd name="connsiteY4" fmla="*/ 478927 h 540141"/>
                      <a:gd name="connsiteX5" fmla="*/ 21313 w 167111"/>
                      <a:gd name="connsiteY5" fmla="*/ 301127 h 540141"/>
                      <a:gd name="connsiteX6" fmla="*/ 8613 w 167111"/>
                      <a:gd name="connsiteY6" fmla="*/ 4264 h 540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111" h="540141">
                        <a:moveTo>
                          <a:pt x="8613" y="4264"/>
                        </a:moveTo>
                        <a:cubicBezTo>
                          <a:pt x="5703" y="-23782"/>
                          <a:pt x="2792" y="94223"/>
                          <a:pt x="3850" y="132852"/>
                        </a:cubicBezTo>
                        <a:cubicBezTo>
                          <a:pt x="4908" y="171481"/>
                          <a:pt x="-10966" y="170687"/>
                          <a:pt x="14963" y="236039"/>
                        </a:cubicBezTo>
                        <a:cubicBezTo>
                          <a:pt x="40892" y="301391"/>
                          <a:pt x="139581" y="484483"/>
                          <a:pt x="159425" y="524964"/>
                        </a:cubicBezTo>
                        <a:cubicBezTo>
                          <a:pt x="179269" y="565445"/>
                          <a:pt x="157044" y="516233"/>
                          <a:pt x="134025" y="478927"/>
                        </a:cubicBezTo>
                        <a:cubicBezTo>
                          <a:pt x="111006" y="441621"/>
                          <a:pt x="39569" y="376798"/>
                          <a:pt x="21313" y="301127"/>
                        </a:cubicBezTo>
                        <a:cubicBezTo>
                          <a:pt x="3057" y="225456"/>
                          <a:pt x="11523" y="32310"/>
                          <a:pt x="8613" y="4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4" name="フリーフォーム: 図形 503">
                    <a:extLst>
                      <a:ext uri="{FF2B5EF4-FFF2-40B4-BE49-F238E27FC236}">
                        <a16:creationId xmlns:a16="http://schemas.microsoft.com/office/drawing/2014/main" id="{2F7991FC-47FD-48DB-9BDB-996599705CC7}"/>
                      </a:ext>
                    </a:extLst>
                  </p:cNvPr>
                  <p:cNvSpPr/>
                  <p:nvPr/>
                </p:nvSpPr>
                <p:spPr>
                  <a:xfrm>
                    <a:off x="2820986" y="10830825"/>
                    <a:ext cx="149316" cy="517750"/>
                  </a:xfrm>
                  <a:custGeom>
                    <a:avLst/>
                    <a:gdLst>
                      <a:gd name="connsiteX0" fmla="*/ 20639 w 149316"/>
                      <a:gd name="connsiteY0" fmla="*/ 688 h 517750"/>
                      <a:gd name="connsiteX1" fmla="*/ 2 w 149316"/>
                      <a:gd name="connsiteY1" fmla="*/ 148325 h 517750"/>
                      <a:gd name="connsiteX2" fmla="*/ 22227 w 149316"/>
                      <a:gd name="connsiteY2" fmla="*/ 229288 h 517750"/>
                      <a:gd name="connsiteX3" fmla="*/ 144464 w 149316"/>
                      <a:gd name="connsiteY3" fmla="*/ 502338 h 517750"/>
                      <a:gd name="connsiteX4" fmla="*/ 114302 w 149316"/>
                      <a:gd name="connsiteY4" fmla="*/ 454713 h 517750"/>
                      <a:gd name="connsiteX5" fmla="*/ 15877 w 149316"/>
                      <a:gd name="connsiteY5" fmla="*/ 213413 h 517750"/>
                      <a:gd name="connsiteX6" fmla="*/ 20639 w 149316"/>
                      <a:gd name="connsiteY6" fmla="*/ 688 h 517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9316" h="517750">
                        <a:moveTo>
                          <a:pt x="20639" y="688"/>
                        </a:moveTo>
                        <a:cubicBezTo>
                          <a:pt x="17993" y="-10160"/>
                          <a:pt x="-263" y="110225"/>
                          <a:pt x="2" y="148325"/>
                        </a:cubicBezTo>
                        <a:cubicBezTo>
                          <a:pt x="267" y="186425"/>
                          <a:pt x="-1850" y="170286"/>
                          <a:pt x="22227" y="229288"/>
                        </a:cubicBezTo>
                        <a:cubicBezTo>
                          <a:pt x="46304" y="288290"/>
                          <a:pt x="129118" y="464767"/>
                          <a:pt x="144464" y="502338"/>
                        </a:cubicBezTo>
                        <a:cubicBezTo>
                          <a:pt x="159810" y="539909"/>
                          <a:pt x="135733" y="502867"/>
                          <a:pt x="114302" y="454713"/>
                        </a:cubicBezTo>
                        <a:cubicBezTo>
                          <a:pt x="92871" y="406559"/>
                          <a:pt x="30694" y="286967"/>
                          <a:pt x="15877" y="213413"/>
                        </a:cubicBezTo>
                        <a:cubicBezTo>
                          <a:pt x="1060" y="139859"/>
                          <a:pt x="23285" y="11536"/>
                          <a:pt x="20639" y="6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5" name="フリーフォーム: 図形 504">
                    <a:extLst>
                      <a:ext uri="{FF2B5EF4-FFF2-40B4-BE49-F238E27FC236}">
                        <a16:creationId xmlns:a16="http://schemas.microsoft.com/office/drawing/2014/main" id="{17F72AD6-03F2-4575-BD88-1DF66F29CEC5}"/>
                      </a:ext>
                    </a:extLst>
                  </p:cNvPr>
                  <p:cNvSpPr/>
                  <p:nvPr/>
                </p:nvSpPr>
                <p:spPr>
                  <a:xfrm>
                    <a:off x="2779906" y="10825165"/>
                    <a:ext cx="66874" cy="548643"/>
                  </a:xfrm>
                  <a:custGeom>
                    <a:avLst/>
                    <a:gdLst>
                      <a:gd name="connsiteX0" fmla="*/ 66482 w 66874"/>
                      <a:gd name="connsiteY0" fmla="*/ 4760 h 548643"/>
                      <a:gd name="connsiteX1" fmla="*/ 28382 w 66874"/>
                      <a:gd name="connsiteY1" fmla="*/ 138110 h 548643"/>
                      <a:gd name="connsiteX2" fmla="*/ 23619 w 66874"/>
                      <a:gd name="connsiteY2" fmla="*/ 244473 h 548643"/>
                      <a:gd name="connsiteX3" fmla="*/ 20444 w 66874"/>
                      <a:gd name="connsiteY3" fmla="*/ 544510 h 548643"/>
                      <a:gd name="connsiteX4" fmla="*/ 14094 w 66874"/>
                      <a:gd name="connsiteY4" fmla="*/ 412748 h 548643"/>
                      <a:gd name="connsiteX5" fmla="*/ 1394 w 66874"/>
                      <a:gd name="connsiteY5" fmla="*/ 320673 h 548643"/>
                      <a:gd name="connsiteX6" fmla="*/ 66482 w 66874"/>
                      <a:gd name="connsiteY6" fmla="*/ 4760 h 548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874" h="548643">
                        <a:moveTo>
                          <a:pt x="66482" y="4760"/>
                        </a:moveTo>
                        <a:cubicBezTo>
                          <a:pt x="70980" y="-25667"/>
                          <a:pt x="35526" y="98158"/>
                          <a:pt x="28382" y="138110"/>
                        </a:cubicBezTo>
                        <a:cubicBezTo>
                          <a:pt x="21238" y="178062"/>
                          <a:pt x="24942" y="176740"/>
                          <a:pt x="23619" y="244473"/>
                        </a:cubicBezTo>
                        <a:cubicBezTo>
                          <a:pt x="22296" y="312206"/>
                          <a:pt x="22031" y="516464"/>
                          <a:pt x="20444" y="544510"/>
                        </a:cubicBezTo>
                        <a:cubicBezTo>
                          <a:pt x="18857" y="572556"/>
                          <a:pt x="17269" y="450054"/>
                          <a:pt x="14094" y="412748"/>
                        </a:cubicBezTo>
                        <a:cubicBezTo>
                          <a:pt x="10919" y="375442"/>
                          <a:pt x="-4691" y="383379"/>
                          <a:pt x="1394" y="320673"/>
                        </a:cubicBezTo>
                        <a:cubicBezTo>
                          <a:pt x="7479" y="257967"/>
                          <a:pt x="61984" y="35187"/>
                          <a:pt x="66482" y="476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6" name="フリーフォーム: 図形 505">
                    <a:extLst>
                      <a:ext uri="{FF2B5EF4-FFF2-40B4-BE49-F238E27FC236}">
                        <a16:creationId xmlns:a16="http://schemas.microsoft.com/office/drawing/2014/main" id="{71F139BB-C90E-4814-A877-7E7D112DBF15}"/>
                      </a:ext>
                    </a:extLst>
                  </p:cNvPr>
                  <p:cNvSpPr/>
                  <p:nvPr/>
                </p:nvSpPr>
                <p:spPr>
                  <a:xfrm>
                    <a:off x="4548008" y="10518689"/>
                    <a:ext cx="116070" cy="237661"/>
                  </a:xfrm>
                  <a:custGeom>
                    <a:avLst/>
                    <a:gdLst>
                      <a:gd name="connsiteX0" fmla="*/ 62092 w 116070"/>
                      <a:gd name="connsiteY0" fmla="*/ 86 h 237661"/>
                      <a:gd name="connsiteX1" fmla="*/ 101780 w 116070"/>
                      <a:gd name="connsiteY1" fmla="*/ 108036 h 237661"/>
                      <a:gd name="connsiteX2" fmla="*/ 74792 w 116070"/>
                      <a:gd name="connsiteY2" fmla="*/ 158836 h 237661"/>
                      <a:gd name="connsiteX3" fmla="*/ 180 w 116070"/>
                      <a:gd name="connsiteY3" fmla="*/ 236624 h 237661"/>
                      <a:gd name="connsiteX4" fmla="*/ 55742 w 116070"/>
                      <a:gd name="connsiteY4" fmla="*/ 198524 h 237661"/>
                      <a:gd name="connsiteX5" fmla="*/ 116067 w 116070"/>
                      <a:gd name="connsiteY5" fmla="*/ 127086 h 237661"/>
                      <a:gd name="connsiteX6" fmla="*/ 62092 w 116070"/>
                      <a:gd name="connsiteY6" fmla="*/ 86 h 237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070" h="237661">
                        <a:moveTo>
                          <a:pt x="62092" y="86"/>
                        </a:moveTo>
                        <a:cubicBezTo>
                          <a:pt x="59711" y="-3089"/>
                          <a:pt x="99663" y="81578"/>
                          <a:pt x="101780" y="108036"/>
                        </a:cubicBezTo>
                        <a:cubicBezTo>
                          <a:pt x="103897" y="134494"/>
                          <a:pt x="91725" y="137405"/>
                          <a:pt x="74792" y="158836"/>
                        </a:cubicBezTo>
                        <a:cubicBezTo>
                          <a:pt x="57859" y="180267"/>
                          <a:pt x="3355" y="230009"/>
                          <a:pt x="180" y="236624"/>
                        </a:cubicBezTo>
                        <a:cubicBezTo>
                          <a:pt x="-2995" y="243239"/>
                          <a:pt x="36428" y="216780"/>
                          <a:pt x="55742" y="198524"/>
                        </a:cubicBezTo>
                        <a:cubicBezTo>
                          <a:pt x="75056" y="180268"/>
                          <a:pt x="115538" y="158571"/>
                          <a:pt x="116067" y="127086"/>
                        </a:cubicBezTo>
                        <a:cubicBezTo>
                          <a:pt x="116596" y="95601"/>
                          <a:pt x="64473" y="3261"/>
                          <a:pt x="62092" y="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7" name="フリーフォーム: 図形 506">
                    <a:extLst>
                      <a:ext uri="{FF2B5EF4-FFF2-40B4-BE49-F238E27FC236}">
                        <a16:creationId xmlns:a16="http://schemas.microsoft.com/office/drawing/2014/main" id="{3226FC4A-AC75-49DD-880D-0202BE542B24}"/>
                      </a:ext>
                    </a:extLst>
                  </p:cNvPr>
                  <p:cNvSpPr/>
                  <p:nvPr/>
                </p:nvSpPr>
                <p:spPr>
                  <a:xfrm>
                    <a:off x="4486370" y="10513414"/>
                    <a:ext cx="127731" cy="228757"/>
                  </a:xfrm>
                  <a:custGeom>
                    <a:avLst/>
                    <a:gdLst>
                      <a:gd name="connsiteX0" fmla="*/ 126905 w 127731"/>
                      <a:gd name="connsiteY0" fmla="*/ 599 h 228757"/>
                      <a:gd name="connsiteX1" fmla="*/ 55468 w 127731"/>
                      <a:gd name="connsiteY1" fmla="*/ 67274 h 228757"/>
                      <a:gd name="connsiteX2" fmla="*/ 23718 w 127731"/>
                      <a:gd name="connsiteY2" fmla="*/ 116486 h 228757"/>
                      <a:gd name="connsiteX3" fmla="*/ 58643 w 127731"/>
                      <a:gd name="connsiteY3" fmla="*/ 227611 h 228757"/>
                      <a:gd name="connsiteX4" fmla="*/ 34830 w 127731"/>
                      <a:gd name="connsiteY4" fmla="*/ 170461 h 228757"/>
                      <a:gd name="connsiteX5" fmla="*/ 3080 w 127731"/>
                      <a:gd name="connsiteY5" fmla="*/ 108549 h 228757"/>
                      <a:gd name="connsiteX6" fmla="*/ 126905 w 127731"/>
                      <a:gd name="connsiteY6" fmla="*/ 599 h 228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7731" h="228757">
                        <a:moveTo>
                          <a:pt x="126905" y="599"/>
                        </a:moveTo>
                        <a:cubicBezTo>
                          <a:pt x="135636" y="-6280"/>
                          <a:pt x="72666" y="47960"/>
                          <a:pt x="55468" y="67274"/>
                        </a:cubicBezTo>
                        <a:cubicBezTo>
                          <a:pt x="38270" y="86588"/>
                          <a:pt x="23189" y="89763"/>
                          <a:pt x="23718" y="116486"/>
                        </a:cubicBezTo>
                        <a:cubicBezTo>
                          <a:pt x="24247" y="143209"/>
                          <a:pt x="56791" y="218615"/>
                          <a:pt x="58643" y="227611"/>
                        </a:cubicBezTo>
                        <a:cubicBezTo>
                          <a:pt x="60495" y="236607"/>
                          <a:pt x="44090" y="190305"/>
                          <a:pt x="34830" y="170461"/>
                        </a:cubicBezTo>
                        <a:cubicBezTo>
                          <a:pt x="25570" y="150617"/>
                          <a:pt x="-10678" y="135272"/>
                          <a:pt x="3080" y="108549"/>
                        </a:cubicBezTo>
                        <a:cubicBezTo>
                          <a:pt x="16838" y="81826"/>
                          <a:pt x="118174" y="7478"/>
                          <a:pt x="126905" y="5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8" name="フリーフォーム: 図形 507">
                    <a:extLst>
                      <a:ext uri="{FF2B5EF4-FFF2-40B4-BE49-F238E27FC236}">
                        <a16:creationId xmlns:a16="http://schemas.microsoft.com/office/drawing/2014/main" id="{38B5269C-B4DE-4687-A6CA-82F1682DBCE2}"/>
                      </a:ext>
                    </a:extLst>
                  </p:cNvPr>
                  <p:cNvSpPr/>
                  <p:nvPr/>
                </p:nvSpPr>
                <p:spPr>
                  <a:xfrm>
                    <a:off x="4224810" y="9160587"/>
                    <a:ext cx="326050" cy="301702"/>
                  </a:xfrm>
                  <a:custGeom>
                    <a:avLst/>
                    <a:gdLst>
                      <a:gd name="connsiteX0" fmla="*/ 300623 w 326050"/>
                      <a:gd name="connsiteY0" fmla="*/ 346 h 301702"/>
                      <a:gd name="connsiteX1" fmla="*/ 275223 w 326050"/>
                      <a:gd name="connsiteY1" fmla="*/ 207780 h 301702"/>
                      <a:gd name="connsiteX2" fmla="*/ 57 w 326050"/>
                      <a:gd name="connsiteY2" fmla="*/ 300913 h 301702"/>
                      <a:gd name="connsiteX3" fmla="*/ 300623 w 326050"/>
                      <a:gd name="connsiteY3" fmla="*/ 161213 h 301702"/>
                      <a:gd name="connsiteX4" fmla="*/ 300623 w 326050"/>
                      <a:gd name="connsiteY4" fmla="*/ 346 h 301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6050" h="301702">
                        <a:moveTo>
                          <a:pt x="300623" y="346"/>
                        </a:moveTo>
                        <a:cubicBezTo>
                          <a:pt x="296390" y="8107"/>
                          <a:pt x="325317" y="157686"/>
                          <a:pt x="275223" y="207780"/>
                        </a:cubicBezTo>
                        <a:cubicBezTo>
                          <a:pt x="225129" y="257875"/>
                          <a:pt x="-4176" y="308674"/>
                          <a:pt x="57" y="300913"/>
                        </a:cubicBezTo>
                        <a:cubicBezTo>
                          <a:pt x="4290" y="293152"/>
                          <a:pt x="245590" y="204958"/>
                          <a:pt x="300623" y="161213"/>
                        </a:cubicBezTo>
                        <a:cubicBezTo>
                          <a:pt x="355656" y="117469"/>
                          <a:pt x="304856" y="-7415"/>
                          <a:pt x="300623" y="34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9" name="フリーフォーム: 図形 508">
                    <a:extLst>
                      <a:ext uri="{FF2B5EF4-FFF2-40B4-BE49-F238E27FC236}">
                        <a16:creationId xmlns:a16="http://schemas.microsoft.com/office/drawing/2014/main" id="{C2C2B983-3CC7-4AC0-8159-ADA444B16A06}"/>
                      </a:ext>
                    </a:extLst>
                  </p:cNvPr>
                  <p:cNvSpPr/>
                  <p:nvPr/>
                </p:nvSpPr>
                <p:spPr>
                  <a:xfrm>
                    <a:off x="3317968" y="9207200"/>
                    <a:ext cx="784290" cy="472106"/>
                  </a:xfrm>
                  <a:custGeom>
                    <a:avLst/>
                    <a:gdLst>
                      <a:gd name="connsiteX0" fmla="*/ 965 w 784290"/>
                      <a:gd name="connsiteY0" fmla="*/ 300 h 472106"/>
                      <a:gd name="connsiteX1" fmla="*/ 233799 w 784290"/>
                      <a:gd name="connsiteY1" fmla="*/ 267000 h 472106"/>
                      <a:gd name="connsiteX2" fmla="*/ 436999 w 784290"/>
                      <a:gd name="connsiteY2" fmla="*/ 436333 h 472106"/>
                      <a:gd name="connsiteX3" fmla="*/ 470865 w 784290"/>
                      <a:gd name="connsiteY3" fmla="*/ 470200 h 472106"/>
                      <a:gd name="connsiteX4" fmla="*/ 508965 w 784290"/>
                      <a:gd name="connsiteY4" fmla="*/ 402467 h 472106"/>
                      <a:gd name="connsiteX5" fmla="*/ 784132 w 784290"/>
                      <a:gd name="connsiteY5" fmla="*/ 220433 h 472106"/>
                      <a:gd name="connsiteX6" fmla="*/ 466632 w 784290"/>
                      <a:gd name="connsiteY6" fmla="*/ 385533 h 472106"/>
                      <a:gd name="connsiteX7" fmla="*/ 373499 w 784290"/>
                      <a:gd name="connsiteY7" fmla="*/ 313567 h 472106"/>
                      <a:gd name="connsiteX8" fmla="*/ 373499 w 784290"/>
                      <a:gd name="connsiteY8" fmla="*/ 326267 h 472106"/>
                      <a:gd name="connsiteX9" fmla="*/ 326932 w 784290"/>
                      <a:gd name="connsiteY9" fmla="*/ 322033 h 472106"/>
                      <a:gd name="connsiteX10" fmla="*/ 965 w 784290"/>
                      <a:gd name="connsiteY10" fmla="*/ 300 h 472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84290" h="472106">
                        <a:moveTo>
                          <a:pt x="965" y="300"/>
                        </a:moveTo>
                        <a:cubicBezTo>
                          <a:pt x="-14557" y="-8872"/>
                          <a:pt x="161127" y="194328"/>
                          <a:pt x="233799" y="267000"/>
                        </a:cubicBezTo>
                        <a:cubicBezTo>
                          <a:pt x="306471" y="339672"/>
                          <a:pt x="397488" y="402466"/>
                          <a:pt x="436999" y="436333"/>
                        </a:cubicBezTo>
                        <a:cubicBezTo>
                          <a:pt x="476510" y="470200"/>
                          <a:pt x="458871" y="475844"/>
                          <a:pt x="470865" y="470200"/>
                        </a:cubicBezTo>
                        <a:cubicBezTo>
                          <a:pt x="482859" y="464556"/>
                          <a:pt x="456754" y="444095"/>
                          <a:pt x="508965" y="402467"/>
                        </a:cubicBezTo>
                        <a:cubicBezTo>
                          <a:pt x="561176" y="360839"/>
                          <a:pt x="791187" y="223255"/>
                          <a:pt x="784132" y="220433"/>
                        </a:cubicBezTo>
                        <a:cubicBezTo>
                          <a:pt x="777077" y="217611"/>
                          <a:pt x="535071" y="370011"/>
                          <a:pt x="466632" y="385533"/>
                        </a:cubicBezTo>
                        <a:cubicBezTo>
                          <a:pt x="398193" y="401055"/>
                          <a:pt x="389021" y="323445"/>
                          <a:pt x="373499" y="313567"/>
                        </a:cubicBezTo>
                        <a:cubicBezTo>
                          <a:pt x="357977" y="303689"/>
                          <a:pt x="381260" y="324856"/>
                          <a:pt x="373499" y="326267"/>
                        </a:cubicBezTo>
                        <a:cubicBezTo>
                          <a:pt x="365738" y="327678"/>
                          <a:pt x="384082" y="374244"/>
                          <a:pt x="326932" y="322033"/>
                        </a:cubicBezTo>
                        <a:cubicBezTo>
                          <a:pt x="269782" y="269822"/>
                          <a:pt x="16487" y="9472"/>
                          <a:pt x="965" y="30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0" name="フリーフォーム: 図形 509">
                    <a:extLst>
                      <a:ext uri="{FF2B5EF4-FFF2-40B4-BE49-F238E27FC236}">
                        <a16:creationId xmlns:a16="http://schemas.microsoft.com/office/drawing/2014/main" id="{5CF237B6-513E-4262-8470-B0C2FFBB99C5}"/>
                      </a:ext>
                    </a:extLst>
                  </p:cNvPr>
                  <p:cNvSpPr/>
                  <p:nvPr/>
                </p:nvSpPr>
                <p:spPr>
                  <a:xfrm>
                    <a:off x="3198818" y="9273845"/>
                    <a:ext cx="479007" cy="841175"/>
                  </a:xfrm>
                  <a:custGeom>
                    <a:avLst/>
                    <a:gdLst>
                      <a:gd name="connsiteX0" fmla="*/ 31215 w 479007"/>
                      <a:gd name="connsiteY0" fmla="*/ 22555 h 841175"/>
                      <a:gd name="connsiteX1" fmla="*/ 65082 w 479007"/>
                      <a:gd name="connsiteY1" fmla="*/ 73355 h 841175"/>
                      <a:gd name="connsiteX2" fmla="*/ 420682 w 479007"/>
                      <a:gd name="connsiteY2" fmla="*/ 365455 h 841175"/>
                      <a:gd name="connsiteX3" fmla="*/ 471482 w 479007"/>
                      <a:gd name="connsiteY3" fmla="*/ 572888 h 841175"/>
                      <a:gd name="connsiteX4" fmla="*/ 344482 w 479007"/>
                      <a:gd name="connsiteY4" fmla="*/ 839588 h 841175"/>
                      <a:gd name="connsiteX5" fmla="*/ 424915 w 479007"/>
                      <a:gd name="connsiteY5" fmla="*/ 674488 h 841175"/>
                      <a:gd name="connsiteX6" fmla="*/ 463015 w 479007"/>
                      <a:gd name="connsiteY6" fmla="*/ 483988 h 841175"/>
                      <a:gd name="connsiteX7" fmla="*/ 403749 w 479007"/>
                      <a:gd name="connsiteY7" fmla="*/ 382388 h 841175"/>
                      <a:gd name="connsiteX8" fmla="*/ 31215 w 479007"/>
                      <a:gd name="connsiteY8" fmla="*/ 22555 h 841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79007" h="841175">
                        <a:moveTo>
                          <a:pt x="31215" y="22555"/>
                        </a:moveTo>
                        <a:cubicBezTo>
                          <a:pt x="-25229" y="-28950"/>
                          <a:pt x="171" y="16205"/>
                          <a:pt x="65082" y="73355"/>
                        </a:cubicBezTo>
                        <a:cubicBezTo>
                          <a:pt x="129993" y="130505"/>
                          <a:pt x="352949" y="282200"/>
                          <a:pt x="420682" y="365455"/>
                        </a:cubicBezTo>
                        <a:cubicBezTo>
                          <a:pt x="488415" y="448711"/>
                          <a:pt x="484182" y="493866"/>
                          <a:pt x="471482" y="572888"/>
                        </a:cubicBezTo>
                        <a:cubicBezTo>
                          <a:pt x="458782" y="651910"/>
                          <a:pt x="352243" y="822655"/>
                          <a:pt x="344482" y="839588"/>
                        </a:cubicBezTo>
                        <a:cubicBezTo>
                          <a:pt x="336721" y="856521"/>
                          <a:pt x="405160" y="733755"/>
                          <a:pt x="424915" y="674488"/>
                        </a:cubicBezTo>
                        <a:cubicBezTo>
                          <a:pt x="444670" y="615221"/>
                          <a:pt x="466543" y="532671"/>
                          <a:pt x="463015" y="483988"/>
                        </a:cubicBezTo>
                        <a:cubicBezTo>
                          <a:pt x="459487" y="435305"/>
                          <a:pt x="476421" y="460705"/>
                          <a:pt x="403749" y="382388"/>
                        </a:cubicBezTo>
                        <a:cubicBezTo>
                          <a:pt x="331077" y="304071"/>
                          <a:pt x="87659" y="74060"/>
                          <a:pt x="31215" y="2255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1" name="フリーフォーム: 図形 510">
                    <a:extLst>
                      <a:ext uri="{FF2B5EF4-FFF2-40B4-BE49-F238E27FC236}">
                        <a16:creationId xmlns:a16="http://schemas.microsoft.com/office/drawing/2014/main" id="{4E23494D-027F-48EC-9079-717A6741B303}"/>
                      </a:ext>
                    </a:extLst>
                  </p:cNvPr>
                  <p:cNvSpPr/>
                  <p:nvPr/>
                </p:nvSpPr>
                <p:spPr>
                  <a:xfrm>
                    <a:off x="3843552" y="9588426"/>
                    <a:ext cx="334795" cy="520485"/>
                  </a:xfrm>
                  <a:custGeom>
                    <a:avLst/>
                    <a:gdLst>
                      <a:gd name="connsiteX0" fmla="*/ 334748 w 334795"/>
                      <a:gd name="connsiteY0" fmla="*/ 74 h 520485"/>
                      <a:gd name="connsiteX1" fmla="*/ 89215 w 334795"/>
                      <a:gd name="connsiteY1" fmla="*/ 199041 h 520485"/>
                      <a:gd name="connsiteX2" fmla="*/ 8781 w 334795"/>
                      <a:gd name="connsiteY2" fmla="*/ 516541 h 520485"/>
                      <a:gd name="connsiteX3" fmla="*/ 8781 w 334795"/>
                      <a:gd name="connsiteY3" fmla="*/ 364141 h 520485"/>
                      <a:gd name="connsiteX4" fmla="*/ 68048 w 334795"/>
                      <a:gd name="connsiteY4" fmla="*/ 177874 h 520485"/>
                      <a:gd name="connsiteX5" fmla="*/ 334748 w 334795"/>
                      <a:gd name="connsiteY5" fmla="*/ 74 h 520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795" h="520485">
                        <a:moveTo>
                          <a:pt x="334748" y="74"/>
                        </a:moveTo>
                        <a:cubicBezTo>
                          <a:pt x="338276" y="3602"/>
                          <a:pt x="143543" y="112963"/>
                          <a:pt x="89215" y="199041"/>
                        </a:cubicBezTo>
                        <a:cubicBezTo>
                          <a:pt x="34887" y="285119"/>
                          <a:pt x="22187" y="489024"/>
                          <a:pt x="8781" y="516541"/>
                        </a:cubicBezTo>
                        <a:cubicBezTo>
                          <a:pt x="-4625" y="544058"/>
                          <a:pt x="-1097" y="420585"/>
                          <a:pt x="8781" y="364141"/>
                        </a:cubicBezTo>
                        <a:cubicBezTo>
                          <a:pt x="18659" y="307697"/>
                          <a:pt x="14426" y="236435"/>
                          <a:pt x="68048" y="177874"/>
                        </a:cubicBezTo>
                        <a:cubicBezTo>
                          <a:pt x="121670" y="119313"/>
                          <a:pt x="331220" y="-3454"/>
                          <a:pt x="334748" y="7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2" name="フリーフォーム: 図形 511">
                    <a:extLst>
                      <a:ext uri="{FF2B5EF4-FFF2-40B4-BE49-F238E27FC236}">
                        <a16:creationId xmlns:a16="http://schemas.microsoft.com/office/drawing/2014/main" id="{ABAA0A69-A31E-48BA-98B2-97E4FA0DF7F3}"/>
                      </a:ext>
                    </a:extLst>
                  </p:cNvPr>
                  <p:cNvSpPr/>
                  <p:nvPr/>
                </p:nvSpPr>
                <p:spPr>
                  <a:xfrm>
                    <a:off x="4834458" y="9558836"/>
                    <a:ext cx="499551" cy="635108"/>
                  </a:xfrm>
                  <a:custGeom>
                    <a:avLst/>
                    <a:gdLst>
                      <a:gd name="connsiteX0" fmla="*/ 499542 w 499551"/>
                      <a:gd name="connsiteY0" fmla="*/ 31 h 635108"/>
                      <a:gd name="connsiteX1" fmla="*/ 254009 w 499551"/>
                      <a:gd name="connsiteY1" fmla="*/ 414897 h 635108"/>
                      <a:gd name="connsiteX2" fmla="*/ 9 w 499551"/>
                      <a:gd name="connsiteY2" fmla="*/ 635031 h 635108"/>
                      <a:gd name="connsiteX3" fmla="*/ 245542 w 499551"/>
                      <a:gd name="connsiteY3" fmla="*/ 393731 h 635108"/>
                      <a:gd name="connsiteX4" fmla="*/ 499542 w 499551"/>
                      <a:gd name="connsiteY4" fmla="*/ 31 h 635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551" h="635108">
                        <a:moveTo>
                          <a:pt x="499542" y="31"/>
                        </a:moveTo>
                        <a:cubicBezTo>
                          <a:pt x="500953" y="3559"/>
                          <a:pt x="337264" y="309064"/>
                          <a:pt x="254009" y="414897"/>
                        </a:cubicBezTo>
                        <a:cubicBezTo>
                          <a:pt x="170754" y="520730"/>
                          <a:pt x="1420" y="638559"/>
                          <a:pt x="9" y="635031"/>
                        </a:cubicBezTo>
                        <a:cubicBezTo>
                          <a:pt x="-1402" y="631503"/>
                          <a:pt x="161581" y="493920"/>
                          <a:pt x="245542" y="393731"/>
                        </a:cubicBezTo>
                        <a:cubicBezTo>
                          <a:pt x="329503" y="293542"/>
                          <a:pt x="498131" y="-3497"/>
                          <a:pt x="499542" y="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3" name="フリーフォーム: 図形 512">
                    <a:extLst>
                      <a:ext uri="{FF2B5EF4-FFF2-40B4-BE49-F238E27FC236}">
                        <a16:creationId xmlns:a16="http://schemas.microsoft.com/office/drawing/2014/main" id="{1A467D0E-CEA1-4043-9A46-58B8408C8C21}"/>
                      </a:ext>
                    </a:extLst>
                  </p:cNvPr>
                  <p:cNvSpPr/>
                  <p:nvPr/>
                </p:nvSpPr>
                <p:spPr>
                  <a:xfrm>
                    <a:off x="4340570" y="9584230"/>
                    <a:ext cx="248595" cy="648044"/>
                  </a:xfrm>
                  <a:custGeom>
                    <a:avLst/>
                    <a:gdLst>
                      <a:gd name="connsiteX0" fmla="*/ 248363 w 248595"/>
                      <a:gd name="connsiteY0" fmla="*/ 37 h 648044"/>
                      <a:gd name="connsiteX1" fmla="*/ 49397 w 248595"/>
                      <a:gd name="connsiteY1" fmla="*/ 262503 h 648044"/>
                      <a:gd name="connsiteX2" fmla="*/ 142530 w 248595"/>
                      <a:gd name="connsiteY2" fmla="*/ 639270 h 648044"/>
                      <a:gd name="connsiteX3" fmla="*/ 108663 w 248595"/>
                      <a:gd name="connsiteY3" fmla="*/ 508037 h 648044"/>
                      <a:gd name="connsiteX4" fmla="*/ 2830 w 248595"/>
                      <a:gd name="connsiteY4" fmla="*/ 279437 h 648044"/>
                      <a:gd name="connsiteX5" fmla="*/ 248363 w 248595"/>
                      <a:gd name="connsiteY5" fmla="*/ 37 h 648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595" h="648044">
                        <a:moveTo>
                          <a:pt x="248363" y="37"/>
                        </a:moveTo>
                        <a:cubicBezTo>
                          <a:pt x="256124" y="-2785"/>
                          <a:pt x="67036" y="155964"/>
                          <a:pt x="49397" y="262503"/>
                        </a:cubicBezTo>
                        <a:cubicBezTo>
                          <a:pt x="31758" y="369042"/>
                          <a:pt x="132652" y="598348"/>
                          <a:pt x="142530" y="639270"/>
                        </a:cubicBezTo>
                        <a:cubicBezTo>
                          <a:pt x="152408" y="680192"/>
                          <a:pt x="131946" y="568009"/>
                          <a:pt x="108663" y="508037"/>
                        </a:cubicBezTo>
                        <a:cubicBezTo>
                          <a:pt x="85380" y="448065"/>
                          <a:pt x="-18337" y="359870"/>
                          <a:pt x="2830" y="279437"/>
                        </a:cubicBezTo>
                        <a:cubicBezTo>
                          <a:pt x="23997" y="199004"/>
                          <a:pt x="240602" y="2859"/>
                          <a:pt x="248363" y="3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4" name="フリーフォーム: 図形 513">
                    <a:extLst>
                      <a:ext uri="{FF2B5EF4-FFF2-40B4-BE49-F238E27FC236}">
                        <a16:creationId xmlns:a16="http://schemas.microsoft.com/office/drawing/2014/main" id="{CD265532-13EA-4AA5-8F91-2A8E1AF0CB44}"/>
                      </a:ext>
                    </a:extLst>
                  </p:cNvPr>
                  <p:cNvSpPr/>
                  <p:nvPr/>
                </p:nvSpPr>
                <p:spPr>
                  <a:xfrm>
                    <a:off x="5024861" y="9877214"/>
                    <a:ext cx="1165729" cy="557978"/>
                  </a:xfrm>
                  <a:custGeom>
                    <a:avLst/>
                    <a:gdLst>
                      <a:gd name="connsiteX0" fmla="*/ 106 w 1165729"/>
                      <a:gd name="connsiteY0" fmla="*/ 557953 h 557978"/>
                      <a:gd name="connsiteX1" fmla="*/ 410739 w 1165729"/>
                      <a:gd name="connsiteY1" fmla="*/ 477519 h 557978"/>
                      <a:gd name="connsiteX2" fmla="*/ 1138872 w 1165729"/>
                      <a:gd name="connsiteY2" fmla="*/ 20319 h 557978"/>
                      <a:gd name="connsiteX3" fmla="*/ 973772 w 1165729"/>
                      <a:gd name="connsiteY3" fmla="*/ 104986 h 557978"/>
                      <a:gd name="connsiteX4" fmla="*/ 639339 w 1165729"/>
                      <a:gd name="connsiteY4" fmla="*/ 329353 h 557978"/>
                      <a:gd name="connsiteX5" fmla="*/ 372639 w 1165729"/>
                      <a:gd name="connsiteY5" fmla="*/ 481753 h 557978"/>
                      <a:gd name="connsiteX6" fmla="*/ 106 w 1165729"/>
                      <a:gd name="connsiteY6" fmla="*/ 557953 h 557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5729" h="557978">
                        <a:moveTo>
                          <a:pt x="106" y="557953"/>
                        </a:moveTo>
                        <a:cubicBezTo>
                          <a:pt x="6456" y="557247"/>
                          <a:pt x="220945" y="567125"/>
                          <a:pt x="410739" y="477519"/>
                        </a:cubicBezTo>
                        <a:cubicBezTo>
                          <a:pt x="600533" y="387913"/>
                          <a:pt x="1045033" y="82408"/>
                          <a:pt x="1138872" y="20319"/>
                        </a:cubicBezTo>
                        <a:cubicBezTo>
                          <a:pt x="1232711" y="-41770"/>
                          <a:pt x="1057027" y="53480"/>
                          <a:pt x="973772" y="104986"/>
                        </a:cubicBezTo>
                        <a:cubicBezTo>
                          <a:pt x="890517" y="156492"/>
                          <a:pt x="739528" y="266558"/>
                          <a:pt x="639339" y="329353"/>
                        </a:cubicBezTo>
                        <a:cubicBezTo>
                          <a:pt x="539150" y="392147"/>
                          <a:pt x="472828" y="442948"/>
                          <a:pt x="372639" y="481753"/>
                        </a:cubicBezTo>
                        <a:cubicBezTo>
                          <a:pt x="272450" y="520558"/>
                          <a:pt x="-6244" y="558659"/>
                          <a:pt x="106" y="5579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5" name="フリーフォーム: 図形 514">
                    <a:extLst>
                      <a:ext uri="{FF2B5EF4-FFF2-40B4-BE49-F238E27FC236}">
                        <a16:creationId xmlns:a16="http://schemas.microsoft.com/office/drawing/2014/main" id="{307079E4-721E-4925-862D-44A78B78DD8D}"/>
                      </a:ext>
                    </a:extLst>
                  </p:cNvPr>
                  <p:cNvSpPr/>
                  <p:nvPr/>
                </p:nvSpPr>
                <p:spPr>
                  <a:xfrm>
                    <a:off x="3195474" y="9367861"/>
                    <a:ext cx="356259" cy="258895"/>
                  </a:xfrm>
                  <a:custGeom>
                    <a:avLst/>
                    <a:gdLst>
                      <a:gd name="connsiteX0" fmla="*/ 13393 w 356259"/>
                      <a:gd name="connsiteY0" fmla="*/ 8972 h 258895"/>
                      <a:gd name="connsiteX1" fmla="*/ 72659 w 356259"/>
                      <a:gd name="connsiteY1" fmla="*/ 59772 h 258895"/>
                      <a:gd name="connsiteX2" fmla="*/ 343593 w 356259"/>
                      <a:gd name="connsiteY2" fmla="*/ 246039 h 258895"/>
                      <a:gd name="connsiteX3" fmla="*/ 284326 w 356259"/>
                      <a:gd name="connsiteY3" fmla="*/ 220639 h 258895"/>
                      <a:gd name="connsiteX4" fmla="*/ 13393 w 356259"/>
                      <a:gd name="connsiteY4" fmla="*/ 8972 h 258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6259" h="258895">
                        <a:moveTo>
                          <a:pt x="13393" y="8972"/>
                        </a:moveTo>
                        <a:cubicBezTo>
                          <a:pt x="-21885" y="-17839"/>
                          <a:pt x="17626" y="20261"/>
                          <a:pt x="72659" y="59772"/>
                        </a:cubicBezTo>
                        <a:cubicBezTo>
                          <a:pt x="127692" y="99283"/>
                          <a:pt x="308315" y="219228"/>
                          <a:pt x="343593" y="246039"/>
                        </a:cubicBezTo>
                        <a:cubicBezTo>
                          <a:pt x="378871" y="272850"/>
                          <a:pt x="334420" y="254506"/>
                          <a:pt x="284326" y="220639"/>
                        </a:cubicBezTo>
                        <a:cubicBezTo>
                          <a:pt x="234232" y="186772"/>
                          <a:pt x="48671" y="35783"/>
                          <a:pt x="13393" y="897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6" name="フリーフォーム: 図形 515">
                    <a:extLst>
                      <a:ext uri="{FF2B5EF4-FFF2-40B4-BE49-F238E27FC236}">
                        <a16:creationId xmlns:a16="http://schemas.microsoft.com/office/drawing/2014/main" id="{ADD5AE13-7B87-4C17-8D8B-A19A37FF6D8B}"/>
                      </a:ext>
                    </a:extLst>
                  </p:cNvPr>
                  <p:cNvSpPr/>
                  <p:nvPr/>
                </p:nvSpPr>
                <p:spPr>
                  <a:xfrm>
                    <a:off x="4579638" y="10306295"/>
                    <a:ext cx="340720" cy="217920"/>
                  </a:xfrm>
                  <a:custGeom>
                    <a:avLst/>
                    <a:gdLst>
                      <a:gd name="connsiteX0" fmla="*/ 13529 w 340720"/>
                      <a:gd name="connsiteY0" fmla="*/ 6105 h 217920"/>
                      <a:gd name="connsiteX1" fmla="*/ 292929 w 340720"/>
                      <a:gd name="connsiteY1" fmla="*/ 145805 h 217920"/>
                      <a:gd name="connsiteX2" fmla="*/ 136295 w 340720"/>
                      <a:gd name="connsiteY2" fmla="*/ 217772 h 217920"/>
                      <a:gd name="connsiteX3" fmla="*/ 314095 w 340720"/>
                      <a:gd name="connsiteY3" fmla="*/ 162738 h 217920"/>
                      <a:gd name="connsiteX4" fmla="*/ 314095 w 340720"/>
                      <a:gd name="connsiteY4" fmla="*/ 99238 h 217920"/>
                      <a:gd name="connsiteX5" fmla="*/ 68562 w 340720"/>
                      <a:gd name="connsiteY5" fmla="*/ 31505 h 217920"/>
                      <a:gd name="connsiteX6" fmla="*/ 13529 w 340720"/>
                      <a:gd name="connsiteY6" fmla="*/ 6105 h 217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0720" h="217920">
                        <a:moveTo>
                          <a:pt x="13529" y="6105"/>
                        </a:moveTo>
                        <a:cubicBezTo>
                          <a:pt x="50924" y="25155"/>
                          <a:pt x="272468" y="110527"/>
                          <a:pt x="292929" y="145805"/>
                        </a:cubicBezTo>
                        <a:cubicBezTo>
                          <a:pt x="313390" y="181083"/>
                          <a:pt x="132767" y="214950"/>
                          <a:pt x="136295" y="217772"/>
                        </a:cubicBezTo>
                        <a:cubicBezTo>
                          <a:pt x="139823" y="220594"/>
                          <a:pt x="284462" y="182494"/>
                          <a:pt x="314095" y="162738"/>
                        </a:cubicBezTo>
                        <a:cubicBezTo>
                          <a:pt x="343728" y="142982"/>
                          <a:pt x="355017" y="121110"/>
                          <a:pt x="314095" y="99238"/>
                        </a:cubicBezTo>
                        <a:cubicBezTo>
                          <a:pt x="273173" y="77366"/>
                          <a:pt x="113717" y="45616"/>
                          <a:pt x="68562" y="31505"/>
                        </a:cubicBezTo>
                        <a:cubicBezTo>
                          <a:pt x="23407" y="17394"/>
                          <a:pt x="-23866" y="-12945"/>
                          <a:pt x="13529" y="610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7" name="フリーフォーム: 図形 516">
                    <a:extLst>
                      <a:ext uri="{FF2B5EF4-FFF2-40B4-BE49-F238E27FC236}">
                        <a16:creationId xmlns:a16="http://schemas.microsoft.com/office/drawing/2014/main" id="{5903F106-BB09-4652-AFD8-02BA611A1F93}"/>
                      </a:ext>
                    </a:extLst>
                  </p:cNvPr>
                  <p:cNvSpPr/>
                  <p:nvPr/>
                </p:nvSpPr>
                <p:spPr>
                  <a:xfrm>
                    <a:off x="3702703" y="10178634"/>
                    <a:ext cx="547157" cy="398152"/>
                  </a:xfrm>
                  <a:custGeom>
                    <a:avLst/>
                    <a:gdLst>
                      <a:gd name="connsiteX0" fmla="*/ 149630 w 547157"/>
                      <a:gd name="connsiteY0" fmla="*/ 6766 h 398152"/>
                      <a:gd name="connsiteX1" fmla="*/ 145397 w 547157"/>
                      <a:gd name="connsiteY1" fmla="*/ 91433 h 398152"/>
                      <a:gd name="connsiteX2" fmla="*/ 48030 w 547157"/>
                      <a:gd name="connsiteY2" fmla="*/ 264999 h 398152"/>
                      <a:gd name="connsiteX3" fmla="*/ 530630 w 547157"/>
                      <a:gd name="connsiteY3" fmla="*/ 391999 h 398152"/>
                      <a:gd name="connsiteX4" fmla="*/ 395164 w 547157"/>
                      <a:gd name="connsiteY4" fmla="*/ 366599 h 398152"/>
                      <a:gd name="connsiteX5" fmla="*/ 5697 w 547157"/>
                      <a:gd name="connsiteY5" fmla="*/ 264999 h 398152"/>
                      <a:gd name="connsiteX6" fmla="*/ 149630 w 547157"/>
                      <a:gd name="connsiteY6" fmla="*/ 6766 h 398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7157" h="398152">
                        <a:moveTo>
                          <a:pt x="149630" y="6766"/>
                        </a:moveTo>
                        <a:cubicBezTo>
                          <a:pt x="172913" y="-22162"/>
                          <a:pt x="162330" y="48394"/>
                          <a:pt x="145397" y="91433"/>
                        </a:cubicBezTo>
                        <a:cubicBezTo>
                          <a:pt x="128464" y="134472"/>
                          <a:pt x="-16175" y="214905"/>
                          <a:pt x="48030" y="264999"/>
                        </a:cubicBezTo>
                        <a:cubicBezTo>
                          <a:pt x="112235" y="315093"/>
                          <a:pt x="472774" y="375066"/>
                          <a:pt x="530630" y="391999"/>
                        </a:cubicBezTo>
                        <a:cubicBezTo>
                          <a:pt x="588486" y="408932"/>
                          <a:pt x="482653" y="387766"/>
                          <a:pt x="395164" y="366599"/>
                        </a:cubicBezTo>
                        <a:cubicBezTo>
                          <a:pt x="307675" y="345432"/>
                          <a:pt x="43091" y="320032"/>
                          <a:pt x="5697" y="264999"/>
                        </a:cubicBezTo>
                        <a:cubicBezTo>
                          <a:pt x="-31697" y="209966"/>
                          <a:pt x="126347" y="35694"/>
                          <a:pt x="149630" y="676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8" name="フリーフォーム: 図形 517">
                    <a:extLst>
                      <a:ext uri="{FF2B5EF4-FFF2-40B4-BE49-F238E27FC236}">
                        <a16:creationId xmlns:a16="http://schemas.microsoft.com/office/drawing/2014/main" id="{A3B9E97C-DE95-4323-9643-34AD7677BD5F}"/>
                      </a:ext>
                    </a:extLst>
                  </p:cNvPr>
                  <p:cNvSpPr/>
                  <p:nvPr/>
                </p:nvSpPr>
                <p:spPr>
                  <a:xfrm>
                    <a:off x="3117143" y="10263946"/>
                    <a:ext cx="493434" cy="508723"/>
                  </a:xfrm>
                  <a:custGeom>
                    <a:avLst/>
                    <a:gdLst>
                      <a:gd name="connsiteX0" fmla="*/ 460024 w 493434"/>
                      <a:gd name="connsiteY0" fmla="*/ 18821 h 508723"/>
                      <a:gd name="connsiteX1" fmla="*/ 417690 w 493434"/>
                      <a:gd name="connsiteY1" fmla="*/ 56921 h 508723"/>
                      <a:gd name="connsiteX2" fmla="*/ 45157 w 493434"/>
                      <a:gd name="connsiteY2" fmla="*/ 310921 h 508723"/>
                      <a:gd name="connsiteX3" fmla="*/ 91724 w 493434"/>
                      <a:gd name="connsiteY3" fmla="*/ 505654 h 508723"/>
                      <a:gd name="connsiteX4" fmla="*/ 45157 w 493434"/>
                      <a:gd name="connsiteY4" fmla="*/ 420987 h 508723"/>
                      <a:gd name="connsiteX5" fmla="*/ 28224 w 493434"/>
                      <a:gd name="connsiteY5" fmla="*/ 298221 h 508723"/>
                      <a:gd name="connsiteX6" fmla="*/ 460024 w 493434"/>
                      <a:gd name="connsiteY6" fmla="*/ 18821 h 508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3434" h="508723">
                        <a:moveTo>
                          <a:pt x="460024" y="18821"/>
                        </a:moveTo>
                        <a:cubicBezTo>
                          <a:pt x="524935" y="-21396"/>
                          <a:pt x="486834" y="8238"/>
                          <a:pt x="417690" y="56921"/>
                        </a:cubicBezTo>
                        <a:cubicBezTo>
                          <a:pt x="348546" y="105604"/>
                          <a:pt x="99485" y="236132"/>
                          <a:pt x="45157" y="310921"/>
                        </a:cubicBezTo>
                        <a:cubicBezTo>
                          <a:pt x="-9171" y="385710"/>
                          <a:pt x="91724" y="487310"/>
                          <a:pt x="91724" y="505654"/>
                        </a:cubicBezTo>
                        <a:cubicBezTo>
                          <a:pt x="91724" y="523998"/>
                          <a:pt x="55740" y="455559"/>
                          <a:pt x="45157" y="420987"/>
                        </a:cubicBezTo>
                        <a:cubicBezTo>
                          <a:pt x="34574" y="386415"/>
                          <a:pt x="-39509" y="368777"/>
                          <a:pt x="28224" y="298221"/>
                        </a:cubicBezTo>
                        <a:cubicBezTo>
                          <a:pt x="95957" y="227665"/>
                          <a:pt x="395113" y="59038"/>
                          <a:pt x="460024" y="188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9" name="フリーフォーム: 図形 518">
                    <a:extLst>
                      <a:ext uri="{FF2B5EF4-FFF2-40B4-BE49-F238E27FC236}">
                        <a16:creationId xmlns:a16="http://schemas.microsoft.com/office/drawing/2014/main" id="{6E3DBCC7-777A-4DC5-BD89-1778D3999432}"/>
                      </a:ext>
                    </a:extLst>
                  </p:cNvPr>
                  <p:cNvSpPr/>
                  <p:nvPr/>
                </p:nvSpPr>
                <p:spPr>
                  <a:xfrm>
                    <a:off x="3405477" y="10894456"/>
                    <a:ext cx="946382" cy="218838"/>
                  </a:xfrm>
                  <a:custGeom>
                    <a:avLst/>
                    <a:gdLst>
                      <a:gd name="connsiteX0" fmla="*/ 10823 w 946382"/>
                      <a:gd name="connsiteY0" fmla="*/ 218044 h 218838"/>
                      <a:gd name="connsiteX1" fmla="*/ 510356 w 946382"/>
                      <a:gd name="connsiteY1" fmla="*/ 14844 h 218838"/>
                      <a:gd name="connsiteX2" fmla="*/ 942156 w 946382"/>
                      <a:gd name="connsiteY2" fmla="*/ 99511 h 218838"/>
                      <a:gd name="connsiteX3" fmla="*/ 722023 w 946382"/>
                      <a:gd name="connsiteY3" fmla="*/ 14844 h 218838"/>
                      <a:gd name="connsiteX4" fmla="*/ 582323 w 946382"/>
                      <a:gd name="connsiteY4" fmla="*/ 6377 h 218838"/>
                      <a:gd name="connsiteX5" fmla="*/ 197090 w 946382"/>
                      <a:gd name="connsiteY5" fmla="*/ 82577 h 218838"/>
                      <a:gd name="connsiteX6" fmla="*/ 10823 w 946382"/>
                      <a:gd name="connsiteY6" fmla="*/ 218044 h 218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46382" h="218838">
                        <a:moveTo>
                          <a:pt x="10823" y="218044"/>
                        </a:moveTo>
                        <a:cubicBezTo>
                          <a:pt x="63034" y="206755"/>
                          <a:pt x="355134" y="34599"/>
                          <a:pt x="510356" y="14844"/>
                        </a:cubicBezTo>
                        <a:cubicBezTo>
                          <a:pt x="665578" y="-4911"/>
                          <a:pt x="906878" y="99511"/>
                          <a:pt x="942156" y="99511"/>
                        </a:cubicBezTo>
                        <a:cubicBezTo>
                          <a:pt x="977434" y="99511"/>
                          <a:pt x="781995" y="30366"/>
                          <a:pt x="722023" y="14844"/>
                        </a:cubicBezTo>
                        <a:cubicBezTo>
                          <a:pt x="662051" y="-678"/>
                          <a:pt x="669812" y="-4912"/>
                          <a:pt x="582323" y="6377"/>
                        </a:cubicBezTo>
                        <a:cubicBezTo>
                          <a:pt x="494834" y="17666"/>
                          <a:pt x="286695" y="48005"/>
                          <a:pt x="197090" y="82577"/>
                        </a:cubicBezTo>
                        <a:cubicBezTo>
                          <a:pt x="107485" y="117149"/>
                          <a:pt x="-41388" y="229333"/>
                          <a:pt x="10823" y="21804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0" name="フリーフォーム: 図形 519">
                    <a:extLst>
                      <a:ext uri="{FF2B5EF4-FFF2-40B4-BE49-F238E27FC236}">
                        <a16:creationId xmlns:a16="http://schemas.microsoft.com/office/drawing/2014/main" id="{9E10A956-95D0-4427-9A2A-C588F549BA09}"/>
                      </a:ext>
                    </a:extLst>
                  </p:cNvPr>
                  <p:cNvSpPr/>
                  <p:nvPr/>
                </p:nvSpPr>
                <p:spPr>
                  <a:xfrm>
                    <a:off x="4845899" y="9220334"/>
                    <a:ext cx="598315" cy="402782"/>
                  </a:xfrm>
                  <a:custGeom>
                    <a:avLst/>
                    <a:gdLst>
                      <a:gd name="connsiteX0" fmla="*/ 314534 w 598315"/>
                      <a:gd name="connsiteY0" fmla="*/ 16799 h 402782"/>
                      <a:gd name="connsiteX1" fmla="*/ 234101 w 598315"/>
                      <a:gd name="connsiteY1" fmla="*/ 50666 h 402782"/>
                      <a:gd name="connsiteX2" fmla="*/ 39368 w 598315"/>
                      <a:gd name="connsiteY2" fmla="*/ 308899 h 402782"/>
                      <a:gd name="connsiteX3" fmla="*/ 521968 w 598315"/>
                      <a:gd name="connsiteY3" fmla="*/ 92999 h 402782"/>
                      <a:gd name="connsiteX4" fmla="*/ 107101 w 598315"/>
                      <a:gd name="connsiteY4" fmla="*/ 346999 h 402782"/>
                      <a:gd name="connsiteX5" fmla="*/ 598168 w 598315"/>
                      <a:gd name="connsiteY5" fmla="*/ 152266 h 402782"/>
                      <a:gd name="connsiteX6" fmla="*/ 47834 w 598315"/>
                      <a:gd name="connsiteY6" fmla="*/ 393566 h 402782"/>
                      <a:gd name="connsiteX7" fmla="*/ 26668 w 598315"/>
                      <a:gd name="connsiteY7" fmla="*/ 342766 h 402782"/>
                      <a:gd name="connsiteX8" fmla="*/ 30901 w 598315"/>
                      <a:gd name="connsiteY8" fmla="*/ 249633 h 402782"/>
                      <a:gd name="connsiteX9" fmla="*/ 314534 w 598315"/>
                      <a:gd name="connsiteY9" fmla="*/ 16799 h 402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98315" h="402782">
                        <a:moveTo>
                          <a:pt x="314534" y="16799"/>
                        </a:moveTo>
                        <a:cubicBezTo>
                          <a:pt x="348401" y="-16362"/>
                          <a:pt x="279962" y="1983"/>
                          <a:pt x="234101" y="50666"/>
                        </a:cubicBezTo>
                        <a:cubicBezTo>
                          <a:pt x="188240" y="99349"/>
                          <a:pt x="-8610" y="301844"/>
                          <a:pt x="39368" y="308899"/>
                        </a:cubicBezTo>
                        <a:cubicBezTo>
                          <a:pt x="87346" y="315954"/>
                          <a:pt x="510679" y="86649"/>
                          <a:pt x="521968" y="92999"/>
                        </a:cubicBezTo>
                        <a:cubicBezTo>
                          <a:pt x="533257" y="99349"/>
                          <a:pt x="94401" y="337121"/>
                          <a:pt x="107101" y="346999"/>
                        </a:cubicBezTo>
                        <a:cubicBezTo>
                          <a:pt x="119801" y="356877"/>
                          <a:pt x="608046" y="144505"/>
                          <a:pt x="598168" y="152266"/>
                        </a:cubicBezTo>
                        <a:cubicBezTo>
                          <a:pt x="588290" y="160027"/>
                          <a:pt x="143084" y="361816"/>
                          <a:pt x="47834" y="393566"/>
                        </a:cubicBezTo>
                        <a:cubicBezTo>
                          <a:pt x="-47416" y="425316"/>
                          <a:pt x="29490" y="366755"/>
                          <a:pt x="26668" y="342766"/>
                        </a:cubicBezTo>
                        <a:cubicBezTo>
                          <a:pt x="23846" y="318777"/>
                          <a:pt x="-14254" y="302550"/>
                          <a:pt x="30901" y="249633"/>
                        </a:cubicBezTo>
                        <a:cubicBezTo>
                          <a:pt x="76056" y="196716"/>
                          <a:pt x="280667" y="49960"/>
                          <a:pt x="314534" y="167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1" name="フリーフォーム: 図形 520">
                    <a:extLst>
                      <a:ext uri="{FF2B5EF4-FFF2-40B4-BE49-F238E27FC236}">
                        <a16:creationId xmlns:a16="http://schemas.microsoft.com/office/drawing/2014/main" id="{9F86BEB8-0711-4A8C-AAB3-60ED90126065}"/>
                      </a:ext>
                    </a:extLst>
                  </p:cNvPr>
                  <p:cNvSpPr/>
                  <p:nvPr/>
                </p:nvSpPr>
                <p:spPr>
                  <a:xfrm>
                    <a:off x="5515366" y="10798471"/>
                    <a:ext cx="453495" cy="476891"/>
                  </a:xfrm>
                  <a:custGeom>
                    <a:avLst/>
                    <a:gdLst>
                      <a:gd name="connsiteX0" fmla="*/ 415534 w 453495"/>
                      <a:gd name="connsiteY0" fmla="*/ 12404 h 476891"/>
                      <a:gd name="connsiteX1" fmla="*/ 2784 w 453495"/>
                      <a:gd name="connsiteY1" fmla="*/ 469604 h 476891"/>
                      <a:gd name="connsiteX2" fmla="*/ 228209 w 453495"/>
                      <a:gd name="connsiteY2" fmla="*/ 301329 h 476891"/>
                      <a:gd name="connsiteX3" fmla="*/ 94859 w 453495"/>
                      <a:gd name="connsiteY3" fmla="*/ 406104 h 476891"/>
                      <a:gd name="connsiteX4" fmla="*/ 396484 w 453495"/>
                      <a:gd name="connsiteY4" fmla="*/ 152104 h 476891"/>
                      <a:gd name="connsiteX5" fmla="*/ 415534 w 453495"/>
                      <a:gd name="connsiteY5" fmla="*/ 12404 h 476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3495" h="476891">
                        <a:moveTo>
                          <a:pt x="415534" y="12404"/>
                        </a:moveTo>
                        <a:cubicBezTo>
                          <a:pt x="349917" y="65321"/>
                          <a:pt x="34005" y="421450"/>
                          <a:pt x="2784" y="469604"/>
                        </a:cubicBezTo>
                        <a:cubicBezTo>
                          <a:pt x="-28437" y="517758"/>
                          <a:pt x="212863" y="311912"/>
                          <a:pt x="228209" y="301329"/>
                        </a:cubicBezTo>
                        <a:cubicBezTo>
                          <a:pt x="243555" y="290746"/>
                          <a:pt x="66813" y="430975"/>
                          <a:pt x="94859" y="406104"/>
                        </a:cubicBezTo>
                        <a:cubicBezTo>
                          <a:pt x="122905" y="381233"/>
                          <a:pt x="339863" y="215075"/>
                          <a:pt x="396484" y="152104"/>
                        </a:cubicBezTo>
                        <a:cubicBezTo>
                          <a:pt x="453105" y="89133"/>
                          <a:pt x="481151" y="-40513"/>
                          <a:pt x="415534" y="1240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2" name="フリーフォーム: 図形 521">
                    <a:extLst>
                      <a:ext uri="{FF2B5EF4-FFF2-40B4-BE49-F238E27FC236}">
                        <a16:creationId xmlns:a16="http://schemas.microsoft.com/office/drawing/2014/main" id="{AD4BDE3F-1ED4-4EC2-B751-FBE32E0BB8C1}"/>
                      </a:ext>
                    </a:extLst>
                  </p:cNvPr>
                  <p:cNvSpPr/>
                  <p:nvPr/>
                </p:nvSpPr>
                <p:spPr>
                  <a:xfrm>
                    <a:off x="6009134" y="10202630"/>
                    <a:ext cx="481864" cy="589759"/>
                  </a:xfrm>
                  <a:custGeom>
                    <a:avLst/>
                    <a:gdLst>
                      <a:gd name="connsiteX0" fmla="*/ 474216 w 481864"/>
                      <a:gd name="connsiteY0" fmla="*/ 3937 h 589759"/>
                      <a:gd name="connsiteX1" fmla="*/ 345099 w 481864"/>
                      <a:gd name="connsiteY1" fmla="*/ 221953 h 589759"/>
                      <a:gd name="connsiteX2" fmla="*/ 29716 w 481864"/>
                      <a:gd name="connsiteY2" fmla="*/ 560620 h 589759"/>
                      <a:gd name="connsiteX3" fmla="*/ 25483 w 481864"/>
                      <a:gd name="connsiteY3" fmla="*/ 554270 h 589759"/>
                      <a:gd name="connsiteX4" fmla="*/ 137666 w 481864"/>
                      <a:gd name="connsiteY4" fmla="*/ 406103 h 589759"/>
                      <a:gd name="connsiteX5" fmla="*/ 474216 w 481864"/>
                      <a:gd name="connsiteY5" fmla="*/ 3937 h 589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864" h="589759">
                        <a:moveTo>
                          <a:pt x="474216" y="3937"/>
                        </a:moveTo>
                        <a:cubicBezTo>
                          <a:pt x="508788" y="-26755"/>
                          <a:pt x="419182" y="129173"/>
                          <a:pt x="345099" y="221953"/>
                        </a:cubicBezTo>
                        <a:cubicBezTo>
                          <a:pt x="271016" y="314734"/>
                          <a:pt x="82985" y="505234"/>
                          <a:pt x="29716" y="560620"/>
                        </a:cubicBezTo>
                        <a:cubicBezTo>
                          <a:pt x="-23553" y="616006"/>
                          <a:pt x="7491" y="580023"/>
                          <a:pt x="25483" y="554270"/>
                        </a:cubicBezTo>
                        <a:cubicBezTo>
                          <a:pt x="43475" y="528517"/>
                          <a:pt x="65347" y="497472"/>
                          <a:pt x="137666" y="406103"/>
                        </a:cubicBezTo>
                        <a:cubicBezTo>
                          <a:pt x="209985" y="314734"/>
                          <a:pt x="439644" y="34629"/>
                          <a:pt x="474216" y="393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3" name="フリーフォーム: 図形 522">
                    <a:extLst>
                      <a:ext uri="{FF2B5EF4-FFF2-40B4-BE49-F238E27FC236}">
                        <a16:creationId xmlns:a16="http://schemas.microsoft.com/office/drawing/2014/main" id="{A310FF49-C127-4444-847E-8563AB38F7F9}"/>
                      </a:ext>
                    </a:extLst>
                  </p:cNvPr>
                  <p:cNvSpPr/>
                  <p:nvPr/>
                </p:nvSpPr>
                <p:spPr>
                  <a:xfrm>
                    <a:off x="6154435" y="10533495"/>
                    <a:ext cx="375939" cy="382994"/>
                  </a:xfrm>
                  <a:custGeom>
                    <a:avLst/>
                    <a:gdLst>
                      <a:gd name="connsiteX0" fmla="*/ 375482 w 375939"/>
                      <a:gd name="connsiteY0" fmla="*/ 1155 h 382994"/>
                      <a:gd name="connsiteX1" fmla="*/ 127832 w 375939"/>
                      <a:gd name="connsiteY1" fmla="*/ 284788 h 382994"/>
                      <a:gd name="connsiteX2" fmla="*/ 832 w 375939"/>
                      <a:gd name="connsiteY2" fmla="*/ 380038 h 382994"/>
                      <a:gd name="connsiteX3" fmla="*/ 184982 w 375939"/>
                      <a:gd name="connsiteY3" fmla="*/ 191655 h 382994"/>
                      <a:gd name="connsiteX4" fmla="*/ 375482 w 375939"/>
                      <a:gd name="connsiteY4" fmla="*/ 1155 h 38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939" h="382994">
                        <a:moveTo>
                          <a:pt x="375482" y="1155"/>
                        </a:moveTo>
                        <a:cubicBezTo>
                          <a:pt x="365957" y="16677"/>
                          <a:pt x="190274" y="221641"/>
                          <a:pt x="127832" y="284788"/>
                        </a:cubicBezTo>
                        <a:cubicBezTo>
                          <a:pt x="65390" y="347935"/>
                          <a:pt x="-8693" y="395560"/>
                          <a:pt x="832" y="380038"/>
                        </a:cubicBezTo>
                        <a:cubicBezTo>
                          <a:pt x="10357" y="364516"/>
                          <a:pt x="126774" y="252685"/>
                          <a:pt x="184982" y="191655"/>
                        </a:cubicBezTo>
                        <a:cubicBezTo>
                          <a:pt x="243190" y="130625"/>
                          <a:pt x="385007" y="-14367"/>
                          <a:pt x="375482" y="115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4" name="フリーフォーム: 図形 523">
                    <a:extLst>
                      <a:ext uri="{FF2B5EF4-FFF2-40B4-BE49-F238E27FC236}">
                        <a16:creationId xmlns:a16="http://schemas.microsoft.com/office/drawing/2014/main" id="{9AD08F9B-6062-4FBD-AC3E-000BB6DAB3CC}"/>
                      </a:ext>
                    </a:extLst>
                  </p:cNvPr>
                  <p:cNvSpPr/>
                  <p:nvPr/>
                </p:nvSpPr>
                <p:spPr>
                  <a:xfrm>
                    <a:off x="5954917" y="10631323"/>
                    <a:ext cx="687444" cy="622558"/>
                  </a:xfrm>
                  <a:custGeom>
                    <a:avLst/>
                    <a:gdLst>
                      <a:gd name="connsiteX0" fmla="*/ 687183 w 687444"/>
                      <a:gd name="connsiteY0" fmla="*/ 7044 h 622558"/>
                      <a:gd name="connsiteX1" fmla="*/ 642733 w 687444"/>
                      <a:gd name="connsiteY1" fmla="*/ 55727 h 622558"/>
                      <a:gd name="connsiteX2" fmla="*/ 401433 w 687444"/>
                      <a:gd name="connsiteY2" fmla="*/ 360527 h 622558"/>
                      <a:gd name="connsiteX3" fmla="*/ 119916 w 687444"/>
                      <a:gd name="connsiteY3" fmla="*/ 555260 h 622558"/>
                      <a:gd name="connsiteX4" fmla="*/ 3500 w 687444"/>
                      <a:gd name="connsiteY4" fmla="*/ 618760 h 622558"/>
                      <a:gd name="connsiteX5" fmla="*/ 240566 w 687444"/>
                      <a:gd name="connsiteY5" fmla="*/ 460010 h 622558"/>
                      <a:gd name="connsiteX6" fmla="*/ 479750 w 687444"/>
                      <a:gd name="connsiteY6" fmla="*/ 250460 h 622558"/>
                      <a:gd name="connsiteX7" fmla="*/ 638500 w 687444"/>
                      <a:gd name="connsiteY7" fmla="*/ 26094 h 622558"/>
                      <a:gd name="connsiteX8" fmla="*/ 687183 w 687444"/>
                      <a:gd name="connsiteY8" fmla="*/ 7044 h 622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87444" h="622558">
                        <a:moveTo>
                          <a:pt x="687183" y="7044"/>
                        </a:moveTo>
                        <a:cubicBezTo>
                          <a:pt x="687888" y="11983"/>
                          <a:pt x="690358" y="-3187"/>
                          <a:pt x="642733" y="55727"/>
                        </a:cubicBezTo>
                        <a:cubicBezTo>
                          <a:pt x="595108" y="114641"/>
                          <a:pt x="488569" y="277272"/>
                          <a:pt x="401433" y="360527"/>
                        </a:cubicBezTo>
                        <a:cubicBezTo>
                          <a:pt x="314297" y="443783"/>
                          <a:pt x="186238" y="512221"/>
                          <a:pt x="119916" y="555260"/>
                        </a:cubicBezTo>
                        <a:cubicBezTo>
                          <a:pt x="53594" y="598299"/>
                          <a:pt x="-16608" y="634635"/>
                          <a:pt x="3500" y="618760"/>
                        </a:cubicBezTo>
                        <a:cubicBezTo>
                          <a:pt x="23608" y="602885"/>
                          <a:pt x="161191" y="521393"/>
                          <a:pt x="240566" y="460010"/>
                        </a:cubicBezTo>
                        <a:cubicBezTo>
                          <a:pt x="319941" y="398627"/>
                          <a:pt x="413428" y="322779"/>
                          <a:pt x="479750" y="250460"/>
                        </a:cubicBezTo>
                        <a:cubicBezTo>
                          <a:pt x="546072" y="178141"/>
                          <a:pt x="602517" y="65252"/>
                          <a:pt x="638500" y="26094"/>
                        </a:cubicBezTo>
                        <a:cubicBezTo>
                          <a:pt x="674483" y="-13064"/>
                          <a:pt x="686478" y="2105"/>
                          <a:pt x="687183" y="704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5" name="フリーフォーム: 図形 524">
                    <a:extLst>
                      <a:ext uri="{FF2B5EF4-FFF2-40B4-BE49-F238E27FC236}">
                        <a16:creationId xmlns:a16="http://schemas.microsoft.com/office/drawing/2014/main" id="{19EEA00F-F030-497B-93E6-309E960381B0}"/>
                      </a:ext>
                    </a:extLst>
                  </p:cNvPr>
                  <p:cNvSpPr/>
                  <p:nvPr/>
                </p:nvSpPr>
                <p:spPr>
                  <a:xfrm>
                    <a:off x="6275526" y="10695084"/>
                    <a:ext cx="411794" cy="408755"/>
                  </a:xfrm>
                  <a:custGeom>
                    <a:avLst/>
                    <a:gdLst>
                      <a:gd name="connsiteX0" fmla="*/ 404674 w 411794"/>
                      <a:gd name="connsiteY0" fmla="*/ 4666 h 408755"/>
                      <a:gd name="connsiteX1" fmla="*/ 2507 w 411794"/>
                      <a:gd name="connsiteY1" fmla="*/ 404716 h 408755"/>
                      <a:gd name="connsiteX2" fmla="*/ 241691 w 411794"/>
                      <a:gd name="connsiteY2" fmla="*/ 199399 h 408755"/>
                      <a:gd name="connsiteX3" fmla="*/ 404674 w 411794"/>
                      <a:gd name="connsiteY3" fmla="*/ 4666 h 408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1794" h="408755">
                        <a:moveTo>
                          <a:pt x="404674" y="4666"/>
                        </a:moveTo>
                        <a:cubicBezTo>
                          <a:pt x="364810" y="38885"/>
                          <a:pt x="29671" y="372261"/>
                          <a:pt x="2507" y="404716"/>
                        </a:cubicBezTo>
                        <a:cubicBezTo>
                          <a:pt x="-24657" y="437171"/>
                          <a:pt x="176427" y="265368"/>
                          <a:pt x="241691" y="199399"/>
                        </a:cubicBezTo>
                        <a:cubicBezTo>
                          <a:pt x="306955" y="133430"/>
                          <a:pt x="444538" y="-29553"/>
                          <a:pt x="404674" y="466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6" name="フリーフォーム: 図形 525">
                    <a:extLst>
                      <a:ext uri="{FF2B5EF4-FFF2-40B4-BE49-F238E27FC236}">
                        <a16:creationId xmlns:a16="http://schemas.microsoft.com/office/drawing/2014/main" id="{6F07FF9D-02EA-4AC0-A9A5-4F73D4201670}"/>
                      </a:ext>
                    </a:extLst>
                  </p:cNvPr>
                  <p:cNvSpPr/>
                  <p:nvPr/>
                </p:nvSpPr>
                <p:spPr>
                  <a:xfrm>
                    <a:off x="6143968" y="10971074"/>
                    <a:ext cx="349567" cy="299097"/>
                  </a:xfrm>
                  <a:custGeom>
                    <a:avLst/>
                    <a:gdLst>
                      <a:gd name="connsiteX0" fmla="*/ 347849 w 349567"/>
                      <a:gd name="connsiteY0" fmla="*/ 1726 h 299097"/>
                      <a:gd name="connsiteX1" fmla="*/ 7065 w 349567"/>
                      <a:gd name="connsiteY1" fmla="*/ 293826 h 299097"/>
                      <a:gd name="connsiteX2" fmla="*/ 134065 w 349567"/>
                      <a:gd name="connsiteY2" fmla="*/ 177409 h 299097"/>
                      <a:gd name="connsiteX3" fmla="*/ 347849 w 349567"/>
                      <a:gd name="connsiteY3" fmla="*/ 1726 h 299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567" h="299097">
                        <a:moveTo>
                          <a:pt x="347849" y="1726"/>
                        </a:moveTo>
                        <a:cubicBezTo>
                          <a:pt x="326682" y="21129"/>
                          <a:pt x="42696" y="264546"/>
                          <a:pt x="7065" y="293826"/>
                        </a:cubicBezTo>
                        <a:cubicBezTo>
                          <a:pt x="-28566" y="323107"/>
                          <a:pt x="79384" y="222917"/>
                          <a:pt x="134065" y="177409"/>
                        </a:cubicBezTo>
                        <a:cubicBezTo>
                          <a:pt x="188746" y="131901"/>
                          <a:pt x="369016" y="-17677"/>
                          <a:pt x="347849" y="172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7" name="フリーフォーム: 図形 526">
                    <a:extLst>
                      <a:ext uri="{FF2B5EF4-FFF2-40B4-BE49-F238E27FC236}">
                        <a16:creationId xmlns:a16="http://schemas.microsoft.com/office/drawing/2014/main" id="{CD229E51-36E4-4ED7-BE25-13E9DADD545F}"/>
                      </a:ext>
                    </a:extLst>
                  </p:cNvPr>
                  <p:cNvSpPr/>
                  <p:nvPr/>
                </p:nvSpPr>
                <p:spPr>
                  <a:xfrm>
                    <a:off x="6150934" y="10991754"/>
                    <a:ext cx="400178" cy="326999"/>
                  </a:xfrm>
                  <a:custGeom>
                    <a:avLst/>
                    <a:gdLst>
                      <a:gd name="connsiteX0" fmla="*/ 400149 w 400178"/>
                      <a:gd name="connsiteY0" fmla="*/ 96 h 326999"/>
                      <a:gd name="connsiteX1" fmla="*/ 135566 w 400178"/>
                      <a:gd name="connsiteY1" fmla="*/ 235046 h 326999"/>
                      <a:gd name="connsiteX2" fmla="*/ 99 w 400178"/>
                      <a:gd name="connsiteY2" fmla="*/ 326063 h 326999"/>
                      <a:gd name="connsiteX3" fmla="*/ 118633 w 400178"/>
                      <a:gd name="connsiteY3" fmla="*/ 264679 h 326999"/>
                      <a:gd name="connsiteX4" fmla="*/ 400149 w 400178"/>
                      <a:gd name="connsiteY4" fmla="*/ 96 h 326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178" h="326999">
                        <a:moveTo>
                          <a:pt x="400149" y="96"/>
                        </a:moveTo>
                        <a:cubicBezTo>
                          <a:pt x="402971" y="-4843"/>
                          <a:pt x="202241" y="180718"/>
                          <a:pt x="135566" y="235046"/>
                        </a:cubicBezTo>
                        <a:cubicBezTo>
                          <a:pt x="68891" y="289374"/>
                          <a:pt x="2921" y="321124"/>
                          <a:pt x="99" y="326063"/>
                        </a:cubicBezTo>
                        <a:cubicBezTo>
                          <a:pt x="-2723" y="331002"/>
                          <a:pt x="54780" y="317243"/>
                          <a:pt x="118633" y="264679"/>
                        </a:cubicBezTo>
                        <a:cubicBezTo>
                          <a:pt x="182486" y="212115"/>
                          <a:pt x="397327" y="5035"/>
                          <a:pt x="400149" y="9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8" name="フリーフォーム: 図形 527">
                    <a:extLst>
                      <a:ext uri="{FF2B5EF4-FFF2-40B4-BE49-F238E27FC236}">
                        <a16:creationId xmlns:a16="http://schemas.microsoft.com/office/drawing/2014/main" id="{F24E4F43-A465-4E45-B911-D54A81427ACF}"/>
                      </a:ext>
                    </a:extLst>
                  </p:cNvPr>
                  <p:cNvSpPr/>
                  <p:nvPr/>
                </p:nvSpPr>
                <p:spPr>
                  <a:xfrm>
                    <a:off x="6564270" y="10476543"/>
                    <a:ext cx="205004" cy="329227"/>
                  </a:xfrm>
                  <a:custGeom>
                    <a:avLst/>
                    <a:gdLst>
                      <a:gd name="connsiteX0" fmla="*/ 1630 w 205004"/>
                      <a:gd name="connsiteY0" fmla="*/ 957 h 329227"/>
                      <a:gd name="connsiteX1" fmla="*/ 82063 w 205004"/>
                      <a:gd name="connsiteY1" fmla="*/ 119490 h 329227"/>
                      <a:gd name="connsiteX2" fmla="*/ 154030 w 205004"/>
                      <a:gd name="connsiteY2" fmla="*/ 250724 h 329227"/>
                      <a:gd name="connsiteX3" fmla="*/ 204830 w 205004"/>
                      <a:gd name="connsiteY3" fmla="*/ 329040 h 329227"/>
                      <a:gd name="connsiteX4" fmla="*/ 168847 w 205004"/>
                      <a:gd name="connsiteY4" fmla="*/ 229557 h 329227"/>
                      <a:gd name="connsiteX5" fmla="*/ 120163 w 205004"/>
                      <a:gd name="connsiteY5" fmla="*/ 172407 h 329227"/>
                      <a:gd name="connsiteX6" fmla="*/ 33380 w 205004"/>
                      <a:gd name="connsiteY6" fmla="*/ 68690 h 329227"/>
                      <a:gd name="connsiteX7" fmla="*/ 1630 w 205004"/>
                      <a:gd name="connsiteY7" fmla="*/ 957 h 329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5004" h="329227">
                        <a:moveTo>
                          <a:pt x="1630" y="957"/>
                        </a:moveTo>
                        <a:cubicBezTo>
                          <a:pt x="9744" y="9424"/>
                          <a:pt x="56663" y="77862"/>
                          <a:pt x="82063" y="119490"/>
                        </a:cubicBezTo>
                        <a:cubicBezTo>
                          <a:pt x="107463" y="161118"/>
                          <a:pt x="133569" y="215799"/>
                          <a:pt x="154030" y="250724"/>
                        </a:cubicBezTo>
                        <a:cubicBezTo>
                          <a:pt x="174491" y="285649"/>
                          <a:pt x="202361" y="332568"/>
                          <a:pt x="204830" y="329040"/>
                        </a:cubicBezTo>
                        <a:cubicBezTo>
                          <a:pt x="207299" y="325512"/>
                          <a:pt x="182958" y="255662"/>
                          <a:pt x="168847" y="229557"/>
                        </a:cubicBezTo>
                        <a:cubicBezTo>
                          <a:pt x="154736" y="203452"/>
                          <a:pt x="120163" y="172407"/>
                          <a:pt x="120163" y="172407"/>
                        </a:cubicBezTo>
                        <a:cubicBezTo>
                          <a:pt x="97585" y="145596"/>
                          <a:pt x="49255" y="95148"/>
                          <a:pt x="33380" y="68690"/>
                        </a:cubicBezTo>
                        <a:cubicBezTo>
                          <a:pt x="17505" y="42232"/>
                          <a:pt x="-6484" y="-7510"/>
                          <a:pt x="1630" y="9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9" name="フリーフォーム: 図形 528">
                    <a:extLst>
                      <a:ext uri="{FF2B5EF4-FFF2-40B4-BE49-F238E27FC236}">
                        <a16:creationId xmlns:a16="http://schemas.microsoft.com/office/drawing/2014/main" id="{FF49EA92-178B-4192-8262-5571D4EBD13E}"/>
                      </a:ext>
                    </a:extLst>
                  </p:cNvPr>
                  <p:cNvSpPr/>
                  <p:nvPr/>
                </p:nvSpPr>
                <p:spPr>
                  <a:xfrm>
                    <a:off x="6071626" y="10579452"/>
                    <a:ext cx="273198" cy="232265"/>
                  </a:xfrm>
                  <a:custGeom>
                    <a:avLst/>
                    <a:gdLst>
                      <a:gd name="connsiteX0" fmla="*/ 269907 w 273198"/>
                      <a:gd name="connsiteY0" fmla="*/ 3881 h 232265"/>
                      <a:gd name="connsiteX1" fmla="*/ 219107 w 273198"/>
                      <a:gd name="connsiteY1" fmla="*/ 48331 h 232265"/>
                      <a:gd name="connsiteX2" fmla="*/ 43424 w 273198"/>
                      <a:gd name="connsiteY2" fmla="*/ 207081 h 232265"/>
                      <a:gd name="connsiteX3" fmla="*/ 3207 w 273198"/>
                      <a:gd name="connsiteY3" fmla="*/ 228248 h 232265"/>
                      <a:gd name="connsiteX4" fmla="*/ 104807 w 273198"/>
                      <a:gd name="connsiteY4" fmla="*/ 168981 h 232265"/>
                      <a:gd name="connsiteX5" fmla="*/ 269907 w 273198"/>
                      <a:gd name="connsiteY5" fmla="*/ 3881 h 232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3198" h="232265">
                        <a:moveTo>
                          <a:pt x="269907" y="3881"/>
                        </a:moveTo>
                        <a:cubicBezTo>
                          <a:pt x="288957" y="-16227"/>
                          <a:pt x="219107" y="48331"/>
                          <a:pt x="219107" y="48331"/>
                        </a:cubicBezTo>
                        <a:cubicBezTo>
                          <a:pt x="181360" y="82198"/>
                          <a:pt x="79407" y="177095"/>
                          <a:pt x="43424" y="207081"/>
                        </a:cubicBezTo>
                        <a:cubicBezTo>
                          <a:pt x="7441" y="237067"/>
                          <a:pt x="-7023" y="234598"/>
                          <a:pt x="3207" y="228248"/>
                        </a:cubicBezTo>
                        <a:cubicBezTo>
                          <a:pt x="13437" y="221898"/>
                          <a:pt x="61415" y="204612"/>
                          <a:pt x="104807" y="168981"/>
                        </a:cubicBezTo>
                        <a:cubicBezTo>
                          <a:pt x="148199" y="133350"/>
                          <a:pt x="250857" y="23989"/>
                          <a:pt x="269907" y="388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0" name="フリーフォーム: 図形 529">
                    <a:extLst>
                      <a:ext uri="{FF2B5EF4-FFF2-40B4-BE49-F238E27FC236}">
                        <a16:creationId xmlns:a16="http://schemas.microsoft.com/office/drawing/2014/main" id="{E06F0E61-4AD1-4F97-9BD5-F4FCC769FFE3}"/>
                      </a:ext>
                    </a:extLst>
                  </p:cNvPr>
                  <p:cNvSpPr/>
                  <p:nvPr/>
                </p:nvSpPr>
                <p:spPr>
                  <a:xfrm>
                    <a:off x="6461797" y="10932126"/>
                    <a:ext cx="311720" cy="250273"/>
                  </a:xfrm>
                  <a:custGeom>
                    <a:avLst/>
                    <a:gdLst>
                      <a:gd name="connsiteX0" fmla="*/ 311536 w 311720"/>
                      <a:gd name="connsiteY0" fmla="*/ 457 h 250273"/>
                      <a:gd name="connsiteX1" fmla="*/ 99870 w 311720"/>
                      <a:gd name="connsiteY1" fmla="*/ 148624 h 250273"/>
                      <a:gd name="connsiteX2" fmla="*/ 386 w 311720"/>
                      <a:gd name="connsiteY2" fmla="*/ 250224 h 250273"/>
                      <a:gd name="connsiteX3" fmla="*/ 68120 w 311720"/>
                      <a:gd name="connsiteY3" fmla="*/ 161324 h 250273"/>
                      <a:gd name="connsiteX4" fmla="*/ 135853 w 311720"/>
                      <a:gd name="connsiteY4" fmla="*/ 104174 h 250273"/>
                      <a:gd name="connsiteX5" fmla="*/ 311536 w 311720"/>
                      <a:gd name="connsiteY5" fmla="*/ 457 h 250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1720" h="250273">
                        <a:moveTo>
                          <a:pt x="311536" y="457"/>
                        </a:moveTo>
                        <a:cubicBezTo>
                          <a:pt x="305539" y="7865"/>
                          <a:pt x="151728" y="106996"/>
                          <a:pt x="99870" y="148624"/>
                        </a:cubicBezTo>
                        <a:cubicBezTo>
                          <a:pt x="48012" y="190252"/>
                          <a:pt x="5678" y="248107"/>
                          <a:pt x="386" y="250224"/>
                        </a:cubicBezTo>
                        <a:cubicBezTo>
                          <a:pt x="-4906" y="252341"/>
                          <a:pt x="45542" y="185666"/>
                          <a:pt x="68120" y="161324"/>
                        </a:cubicBezTo>
                        <a:cubicBezTo>
                          <a:pt x="90698" y="136982"/>
                          <a:pt x="96342" y="130632"/>
                          <a:pt x="135853" y="104174"/>
                        </a:cubicBezTo>
                        <a:cubicBezTo>
                          <a:pt x="175364" y="77716"/>
                          <a:pt x="317533" y="-6951"/>
                          <a:pt x="311536" y="4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1" name="フリーフォーム: 図形 530">
                    <a:extLst>
                      <a:ext uri="{FF2B5EF4-FFF2-40B4-BE49-F238E27FC236}">
                        <a16:creationId xmlns:a16="http://schemas.microsoft.com/office/drawing/2014/main" id="{A70623C8-C57B-418F-BA16-88897C754437}"/>
                      </a:ext>
                    </a:extLst>
                  </p:cNvPr>
                  <p:cNvSpPr/>
                  <p:nvPr/>
                </p:nvSpPr>
                <p:spPr>
                  <a:xfrm>
                    <a:off x="6591162" y="11082829"/>
                    <a:ext cx="340983" cy="209656"/>
                  </a:xfrm>
                  <a:custGeom>
                    <a:avLst/>
                    <a:gdLst>
                      <a:gd name="connsiteX0" fmla="*/ 340921 w 340983"/>
                      <a:gd name="connsiteY0" fmla="*/ 38 h 209656"/>
                      <a:gd name="connsiteX1" fmla="*/ 139838 w 340983"/>
                      <a:gd name="connsiteY1" fmla="*/ 129154 h 209656"/>
                      <a:gd name="connsiteX2" fmla="*/ 138 w 340983"/>
                      <a:gd name="connsiteY2" fmla="*/ 209588 h 209656"/>
                      <a:gd name="connsiteX3" fmla="*/ 118671 w 340983"/>
                      <a:gd name="connsiteY3" fmla="*/ 116454 h 209656"/>
                      <a:gd name="connsiteX4" fmla="*/ 340921 w 340983"/>
                      <a:gd name="connsiteY4" fmla="*/ 38 h 20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0983" h="209656">
                        <a:moveTo>
                          <a:pt x="340921" y="38"/>
                        </a:moveTo>
                        <a:cubicBezTo>
                          <a:pt x="344449" y="2155"/>
                          <a:pt x="196635" y="94229"/>
                          <a:pt x="139838" y="129154"/>
                        </a:cubicBezTo>
                        <a:cubicBezTo>
                          <a:pt x="83041" y="164079"/>
                          <a:pt x="3666" y="211705"/>
                          <a:pt x="138" y="209588"/>
                        </a:cubicBezTo>
                        <a:cubicBezTo>
                          <a:pt x="-3390" y="207471"/>
                          <a:pt x="61168" y="150321"/>
                          <a:pt x="118671" y="116454"/>
                        </a:cubicBezTo>
                        <a:cubicBezTo>
                          <a:pt x="176174" y="82587"/>
                          <a:pt x="337393" y="-2079"/>
                          <a:pt x="340921" y="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2" name="フリーフォーム: 図形 531">
                    <a:extLst>
                      <a:ext uri="{FF2B5EF4-FFF2-40B4-BE49-F238E27FC236}">
                        <a16:creationId xmlns:a16="http://schemas.microsoft.com/office/drawing/2014/main" id="{86A0FD9B-E23C-4B64-8DDA-483197916113}"/>
                      </a:ext>
                    </a:extLst>
                  </p:cNvPr>
                  <p:cNvSpPr/>
                  <p:nvPr/>
                </p:nvSpPr>
                <p:spPr>
                  <a:xfrm>
                    <a:off x="5769792" y="10997577"/>
                    <a:ext cx="325022" cy="297680"/>
                  </a:xfrm>
                  <a:custGeom>
                    <a:avLst/>
                    <a:gdLst>
                      <a:gd name="connsiteX0" fmla="*/ 324091 w 325022"/>
                      <a:gd name="connsiteY0" fmla="*/ 623 h 297680"/>
                      <a:gd name="connsiteX1" fmla="*/ 169575 w 325022"/>
                      <a:gd name="connsiteY1" fmla="*/ 127623 h 297680"/>
                      <a:gd name="connsiteX2" fmla="*/ 4475 w 325022"/>
                      <a:gd name="connsiteY2" fmla="*/ 294840 h 297680"/>
                      <a:gd name="connsiteX3" fmla="*/ 51041 w 325022"/>
                      <a:gd name="connsiteY3" fmla="*/ 229223 h 297680"/>
                      <a:gd name="connsiteX4" fmla="*/ 95491 w 325022"/>
                      <a:gd name="connsiteY4" fmla="*/ 180540 h 297680"/>
                      <a:gd name="connsiteX5" fmla="*/ 324091 w 325022"/>
                      <a:gd name="connsiteY5" fmla="*/ 623 h 297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5022" h="297680">
                        <a:moveTo>
                          <a:pt x="324091" y="623"/>
                        </a:moveTo>
                        <a:cubicBezTo>
                          <a:pt x="336438" y="-8196"/>
                          <a:pt x="222844" y="78587"/>
                          <a:pt x="169575" y="127623"/>
                        </a:cubicBezTo>
                        <a:cubicBezTo>
                          <a:pt x="116306" y="176659"/>
                          <a:pt x="24231" y="277907"/>
                          <a:pt x="4475" y="294840"/>
                        </a:cubicBezTo>
                        <a:cubicBezTo>
                          <a:pt x="-15281" y="311773"/>
                          <a:pt x="35872" y="248273"/>
                          <a:pt x="51041" y="229223"/>
                        </a:cubicBezTo>
                        <a:cubicBezTo>
                          <a:pt x="66210" y="210173"/>
                          <a:pt x="55627" y="213348"/>
                          <a:pt x="95491" y="180540"/>
                        </a:cubicBezTo>
                        <a:cubicBezTo>
                          <a:pt x="135355" y="147732"/>
                          <a:pt x="311744" y="9442"/>
                          <a:pt x="324091" y="6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3" name="フリーフォーム: 図形 532">
                    <a:extLst>
                      <a:ext uri="{FF2B5EF4-FFF2-40B4-BE49-F238E27FC236}">
                        <a16:creationId xmlns:a16="http://schemas.microsoft.com/office/drawing/2014/main" id="{BF78E708-4717-469E-8511-C291AB63093C}"/>
                      </a:ext>
                    </a:extLst>
                  </p:cNvPr>
                  <p:cNvSpPr/>
                  <p:nvPr/>
                </p:nvSpPr>
                <p:spPr>
                  <a:xfrm>
                    <a:off x="6263981" y="5197465"/>
                    <a:ext cx="314653" cy="266469"/>
                  </a:xfrm>
                  <a:custGeom>
                    <a:avLst/>
                    <a:gdLst>
                      <a:gd name="connsiteX0" fmla="*/ 314619 w 314653"/>
                      <a:gd name="connsiteY0" fmla="*/ 10 h 266469"/>
                      <a:gd name="connsiteX1" fmla="*/ 57444 w 314653"/>
                      <a:gd name="connsiteY1" fmla="*/ 234960 h 266469"/>
                      <a:gd name="connsiteX2" fmla="*/ 66969 w 314653"/>
                      <a:gd name="connsiteY2" fmla="*/ 260360 h 266469"/>
                      <a:gd name="connsiteX3" fmla="*/ 311444 w 314653"/>
                      <a:gd name="connsiteY3" fmla="*/ 200035 h 266469"/>
                      <a:gd name="connsiteX4" fmla="*/ 28869 w 314653"/>
                      <a:gd name="connsiteY4" fmla="*/ 257185 h 266469"/>
                      <a:gd name="connsiteX5" fmla="*/ 38394 w 314653"/>
                      <a:gd name="connsiteY5" fmla="*/ 225435 h 266469"/>
                      <a:gd name="connsiteX6" fmla="*/ 314619 w 314653"/>
                      <a:gd name="connsiteY6" fmla="*/ 10 h 266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653" h="266469">
                        <a:moveTo>
                          <a:pt x="314619" y="10"/>
                        </a:moveTo>
                        <a:cubicBezTo>
                          <a:pt x="317794" y="1597"/>
                          <a:pt x="98719" y="191568"/>
                          <a:pt x="57444" y="234960"/>
                        </a:cubicBezTo>
                        <a:cubicBezTo>
                          <a:pt x="16169" y="278352"/>
                          <a:pt x="24636" y="266181"/>
                          <a:pt x="66969" y="260360"/>
                        </a:cubicBezTo>
                        <a:cubicBezTo>
                          <a:pt x="109302" y="254539"/>
                          <a:pt x="317794" y="200564"/>
                          <a:pt x="311444" y="200035"/>
                        </a:cubicBezTo>
                        <a:cubicBezTo>
                          <a:pt x="305094" y="199506"/>
                          <a:pt x="74377" y="252952"/>
                          <a:pt x="28869" y="257185"/>
                        </a:cubicBezTo>
                        <a:cubicBezTo>
                          <a:pt x="-16639" y="261418"/>
                          <a:pt x="-4468" y="265122"/>
                          <a:pt x="38394" y="225435"/>
                        </a:cubicBezTo>
                        <a:cubicBezTo>
                          <a:pt x="81256" y="185748"/>
                          <a:pt x="311444" y="-1577"/>
                          <a:pt x="314619" y="1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4" name="フリーフォーム: 図形 533">
                    <a:extLst>
                      <a:ext uri="{FF2B5EF4-FFF2-40B4-BE49-F238E27FC236}">
                        <a16:creationId xmlns:a16="http://schemas.microsoft.com/office/drawing/2014/main" id="{4B98C07F-1006-42E2-A0CE-34F63E2B0F5E}"/>
                      </a:ext>
                    </a:extLst>
                  </p:cNvPr>
                  <p:cNvSpPr/>
                  <p:nvPr/>
                </p:nvSpPr>
                <p:spPr>
                  <a:xfrm>
                    <a:off x="7116553" y="5318117"/>
                    <a:ext cx="71933" cy="378667"/>
                  </a:xfrm>
                  <a:custGeom>
                    <a:avLst/>
                    <a:gdLst>
                      <a:gd name="connsiteX0" fmla="*/ 71647 w 71933"/>
                      <a:gd name="connsiteY0" fmla="*/ 8 h 378667"/>
                      <a:gd name="connsiteX1" fmla="*/ 27197 w 71933"/>
                      <a:gd name="connsiteY1" fmla="*/ 149233 h 378667"/>
                      <a:gd name="connsiteX2" fmla="*/ 43072 w 71933"/>
                      <a:gd name="connsiteY2" fmla="*/ 374658 h 378667"/>
                      <a:gd name="connsiteX3" fmla="*/ 24022 w 71933"/>
                      <a:gd name="connsiteY3" fmla="*/ 282583 h 378667"/>
                      <a:gd name="connsiteX4" fmla="*/ 1797 w 71933"/>
                      <a:gd name="connsiteY4" fmla="*/ 142883 h 378667"/>
                      <a:gd name="connsiteX5" fmla="*/ 71647 w 71933"/>
                      <a:gd name="connsiteY5" fmla="*/ 8 h 378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1933" h="378667">
                        <a:moveTo>
                          <a:pt x="71647" y="8"/>
                        </a:moveTo>
                        <a:cubicBezTo>
                          <a:pt x="75880" y="1066"/>
                          <a:pt x="31959" y="86791"/>
                          <a:pt x="27197" y="149233"/>
                        </a:cubicBezTo>
                        <a:cubicBezTo>
                          <a:pt x="22435" y="211675"/>
                          <a:pt x="43601" y="352433"/>
                          <a:pt x="43072" y="374658"/>
                        </a:cubicBezTo>
                        <a:cubicBezTo>
                          <a:pt x="42543" y="396883"/>
                          <a:pt x="30901" y="321212"/>
                          <a:pt x="24022" y="282583"/>
                        </a:cubicBezTo>
                        <a:cubicBezTo>
                          <a:pt x="17143" y="243954"/>
                          <a:pt x="-6670" y="186804"/>
                          <a:pt x="1797" y="142883"/>
                        </a:cubicBezTo>
                        <a:cubicBezTo>
                          <a:pt x="10264" y="98962"/>
                          <a:pt x="67414" y="-1050"/>
                          <a:pt x="71647" y="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5" name="フリーフォーム: 図形 534">
                    <a:extLst>
                      <a:ext uri="{FF2B5EF4-FFF2-40B4-BE49-F238E27FC236}">
                        <a16:creationId xmlns:a16="http://schemas.microsoft.com/office/drawing/2014/main" id="{B78380C5-FC4B-460F-A191-8A9A53154594}"/>
                      </a:ext>
                    </a:extLst>
                  </p:cNvPr>
                  <p:cNvSpPr/>
                  <p:nvPr/>
                </p:nvSpPr>
                <p:spPr>
                  <a:xfrm>
                    <a:off x="6696074" y="5282521"/>
                    <a:ext cx="483468" cy="560626"/>
                  </a:xfrm>
                  <a:custGeom>
                    <a:avLst/>
                    <a:gdLst>
                      <a:gd name="connsiteX0" fmla="*/ 482601 w 483468"/>
                      <a:gd name="connsiteY0" fmla="*/ 679 h 560626"/>
                      <a:gd name="connsiteX1" fmla="*/ 247651 w 483468"/>
                      <a:gd name="connsiteY1" fmla="*/ 118154 h 560626"/>
                      <a:gd name="connsiteX2" fmla="*/ 136526 w 483468"/>
                      <a:gd name="connsiteY2" fmla="*/ 264204 h 560626"/>
                      <a:gd name="connsiteX3" fmla="*/ 22226 w 483468"/>
                      <a:gd name="connsiteY3" fmla="*/ 448354 h 560626"/>
                      <a:gd name="connsiteX4" fmla="*/ 34926 w 483468"/>
                      <a:gd name="connsiteY4" fmla="*/ 559479 h 560626"/>
                      <a:gd name="connsiteX5" fmla="*/ 9526 w 483468"/>
                      <a:gd name="connsiteY5" fmla="*/ 499154 h 560626"/>
                      <a:gd name="connsiteX6" fmla="*/ 12701 w 483468"/>
                      <a:gd name="connsiteY6" fmla="*/ 388029 h 560626"/>
                      <a:gd name="connsiteX7" fmla="*/ 155576 w 483468"/>
                      <a:gd name="connsiteY7" fmla="*/ 172129 h 560626"/>
                      <a:gd name="connsiteX8" fmla="*/ 482601 w 483468"/>
                      <a:gd name="connsiteY8" fmla="*/ 679 h 560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3468" h="560626">
                        <a:moveTo>
                          <a:pt x="482601" y="679"/>
                        </a:moveTo>
                        <a:cubicBezTo>
                          <a:pt x="497947" y="-8317"/>
                          <a:pt x="305330" y="74233"/>
                          <a:pt x="247651" y="118154"/>
                        </a:cubicBezTo>
                        <a:cubicBezTo>
                          <a:pt x="189972" y="162075"/>
                          <a:pt x="174097" y="209171"/>
                          <a:pt x="136526" y="264204"/>
                        </a:cubicBezTo>
                        <a:cubicBezTo>
                          <a:pt x="98955" y="319237"/>
                          <a:pt x="39159" y="399142"/>
                          <a:pt x="22226" y="448354"/>
                        </a:cubicBezTo>
                        <a:cubicBezTo>
                          <a:pt x="5293" y="497566"/>
                          <a:pt x="37043" y="551012"/>
                          <a:pt x="34926" y="559479"/>
                        </a:cubicBezTo>
                        <a:cubicBezTo>
                          <a:pt x="32809" y="567946"/>
                          <a:pt x="13230" y="527729"/>
                          <a:pt x="9526" y="499154"/>
                        </a:cubicBezTo>
                        <a:cubicBezTo>
                          <a:pt x="5822" y="470579"/>
                          <a:pt x="-11641" y="442533"/>
                          <a:pt x="12701" y="388029"/>
                        </a:cubicBezTo>
                        <a:cubicBezTo>
                          <a:pt x="37043" y="333525"/>
                          <a:pt x="76201" y="234571"/>
                          <a:pt x="155576" y="172129"/>
                        </a:cubicBezTo>
                        <a:cubicBezTo>
                          <a:pt x="234951" y="109687"/>
                          <a:pt x="467255" y="9675"/>
                          <a:pt x="482601" y="67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6" name="フリーフォーム: 図形 535">
                    <a:extLst>
                      <a:ext uri="{FF2B5EF4-FFF2-40B4-BE49-F238E27FC236}">
                        <a16:creationId xmlns:a16="http://schemas.microsoft.com/office/drawing/2014/main" id="{D1168660-504D-466C-8116-7C697D25C27C}"/>
                      </a:ext>
                    </a:extLst>
                  </p:cNvPr>
                  <p:cNvSpPr/>
                  <p:nvPr/>
                </p:nvSpPr>
                <p:spPr>
                  <a:xfrm>
                    <a:off x="6990113" y="5711681"/>
                    <a:ext cx="382359" cy="356041"/>
                  </a:xfrm>
                  <a:custGeom>
                    <a:avLst/>
                    <a:gdLst>
                      <a:gd name="connsiteX0" fmla="*/ 382237 w 382359"/>
                      <a:gd name="connsiteY0" fmla="*/ 144 h 356041"/>
                      <a:gd name="connsiteX1" fmla="*/ 312387 w 382359"/>
                      <a:gd name="connsiteY1" fmla="*/ 181119 h 356041"/>
                      <a:gd name="connsiteX2" fmla="*/ 191737 w 382359"/>
                      <a:gd name="connsiteY2" fmla="*/ 228744 h 356041"/>
                      <a:gd name="connsiteX3" fmla="*/ 1237 w 382359"/>
                      <a:gd name="connsiteY3" fmla="*/ 355744 h 356041"/>
                      <a:gd name="connsiteX4" fmla="*/ 118712 w 382359"/>
                      <a:gd name="connsiteY4" fmla="*/ 260494 h 356041"/>
                      <a:gd name="connsiteX5" fmla="*/ 296512 w 382359"/>
                      <a:gd name="connsiteY5" fmla="*/ 152544 h 356041"/>
                      <a:gd name="connsiteX6" fmla="*/ 382237 w 382359"/>
                      <a:gd name="connsiteY6" fmla="*/ 144 h 356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2359" h="356041">
                        <a:moveTo>
                          <a:pt x="382237" y="144"/>
                        </a:moveTo>
                        <a:cubicBezTo>
                          <a:pt x="384883" y="4906"/>
                          <a:pt x="344137" y="143019"/>
                          <a:pt x="312387" y="181119"/>
                        </a:cubicBezTo>
                        <a:cubicBezTo>
                          <a:pt x="280637" y="219219"/>
                          <a:pt x="243595" y="199640"/>
                          <a:pt x="191737" y="228744"/>
                        </a:cubicBezTo>
                        <a:cubicBezTo>
                          <a:pt x="139879" y="257848"/>
                          <a:pt x="13408" y="350452"/>
                          <a:pt x="1237" y="355744"/>
                        </a:cubicBezTo>
                        <a:cubicBezTo>
                          <a:pt x="-10934" y="361036"/>
                          <a:pt x="69499" y="294361"/>
                          <a:pt x="118712" y="260494"/>
                        </a:cubicBezTo>
                        <a:cubicBezTo>
                          <a:pt x="167924" y="226627"/>
                          <a:pt x="254708" y="195407"/>
                          <a:pt x="296512" y="152544"/>
                        </a:cubicBezTo>
                        <a:cubicBezTo>
                          <a:pt x="338316" y="109681"/>
                          <a:pt x="379591" y="-4618"/>
                          <a:pt x="382237" y="14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7" name="フリーフォーム: 図形 536">
                    <a:extLst>
                      <a:ext uri="{FF2B5EF4-FFF2-40B4-BE49-F238E27FC236}">
                        <a16:creationId xmlns:a16="http://schemas.microsoft.com/office/drawing/2014/main" id="{56DDA0F6-02FC-4C46-9C6C-FC0050AE0E74}"/>
                      </a:ext>
                    </a:extLst>
                  </p:cNvPr>
                  <p:cNvSpPr/>
                  <p:nvPr/>
                </p:nvSpPr>
                <p:spPr>
                  <a:xfrm>
                    <a:off x="7641035" y="6083273"/>
                    <a:ext cx="157637" cy="406729"/>
                  </a:xfrm>
                  <a:custGeom>
                    <a:avLst/>
                    <a:gdLst>
                      <a:gd name="connsiteX0" fmla="*/ 118665 w 157637"/>
                      <a:gd name="connsiteY0" fmla="*/ 27 h 406729"/>
                      <a:gd name="connsiteX1" fmla="*/ 114432 w 157637"/>
                      <a:gd name="connsiteY1" fmla="*/ 279427 h 406729"/>
                      <a:gd name="connsiteX2" fmla="*/ 132 w 157637"/>
                      <a:gd name="connsiteY2" fmla="*/ 406427 h 406729"/>
                      <a:gd name="connsiteX3" fmla="*/ 139832 w 157637"/>
                      <a:gd name="connsiteY3" fmla="*/ 313294 h 406729"/>
                      <a:gd name="connsiteX4" fmla="*/ 152532 w 157637"/>
                      <a:gd name="connsiteY4" fmla="*/ 262494 h 406729"/>
                      <a:gd name="connsiteX5" fmla="*/ 118665 w 157637"/>
                      <a:gd name="connsiteY5" fmla="*/ 27 h 406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637" h="406729">
                        <a:moveTo>
                          <a:pt x="118665" y="27"/>
                        </a:moveTo>
                        <a:cubicBezTo>
                          <a:pt x="112315" y="2849"/>
                          <a:pt x="134188" y="211694"/>
                          <a:pt x="114432" y="279427"/>
                        </a:cubicBezTo>
                        <a:cubicBezTo>
                          <a:pt x="94676" y="347160"/>
                          <a:pt x="-4101" y="400783"/>
                          <a:pt x="132" y="406427"/>
                        </a:cubicBezTo>
                        <a:cubicBezTo>
                          <a:pt x="4365" y="412071"/>
                          <a:pt x="114432" y="337283"/>
                          <a:pt x="139832" y="313294"/>
                        </a:cubicBezTo>
                        <a:cubicBezTo>
                          <a:pt x="165232" y="289305"/>
                          <a:pt x="157471" y="314705"/>
                          <a:pt x="152532" y="262494"/>
                        </a:cubicBezTo>
                        <a:cubicBezTo>
                          <a:pt x="147593" y="210283"/>
                          <a:pt x="125015" y="-2795"/>
                          <a:pt x="118665" y="2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8" name="フリーフォーム: 図形 537">
                    <a:extLst>
                      <a:ext uri="{FF2B5EF4-FFF2-40B4-BE49-F238E27FC236}">
                        <a16:creationId xmlns:a16="http://schemas.microsoft.com/office/drawing/2014/main" id="{CFC303C9-5171-4D7B-80BF-79078024F03B}"/>
                      </a:ext>
                    </a:extLst>
                  </p:cNvPr>
                  <p:cNvSpPr/>
                  <p:nvPr/>
                </p:nvSpPr>
                <p:spPr>
                  <a:xfrm>
                    <a:off x="8445129" y="7835583"/>
                    <a:ext cx="321840" cy="686744"/>
                  </a:xfrm>
                  <a:custGeom>
                    <a:avLst/>
                    <a:gdLst>
                      <a:gd name="connsiteX0" fmla="*/ 371 w 321840"/>
                      <a:gd name="connsiteY0" fmla="*/ 317 h 686744"/>
                      <a:gd name="connsiteX1" fmla="*/ 288238 w 321840"/>
                      <a:gd name="connsiteY1" fmla="*/ 592984 h 686744"/>
                      <a:gd name="connsiteX2" fmla="*/ 309404 w 321840"/>
                      <a:gd name="connsiteY2" fmla="*/ 677650 h 686744"/>
                      <a:gd name="connsiteX3" fmla="*/ 228971 w 321840"/>
                      <a:gd name="connsiteY3" fmla="*/ 512550 h 686744"/>
                      <a:gd name="connsiteX4" fmla="*/ 371 w 321840"/>
                      <a:gd name="connsiteY4" fmla="*/ 317 h 68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840" h="686744">
                        <a:moveTo>
                          <a:pt x="371" y="317"/>
                        </a:moveTo>
                        <a:cubicBezTo>
                          <a:pt x="10249" y="13723"/>
                          <a:pt x="236733" y="480095"/>
                          <a:pt x="288238" y="592984"/>
                        </a:cubicBezTo>
                        <a:cubicBezTo>
                          <a:pt x="339744" y="705873"/>
                          <a:pt x="319282" y="691056"/>
                          <a:pt x="309404" y="677650"/>
                        </a:cubicBezTo>
                        <a:cubicBezTo>
                          <a:pt x="299526" y="664244"/>
                          <a:pt x="277654" y="622617"/>
                          <a:pt x="228971" y="512550"/>
                        </a:cubicBezTo>
                        <a:cubicBezTo>
                          <a:pt x="180288" y="402483"/>
                          <a:pt x="-9507" y="-13089"/>
                          <a:pt x="371" y="31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9" name="フリーフォーム: 図形 538">
                    <a:extLst>
                      <a:ext uri="{FF2B5EF4-FFF2-40B4-BE49-F238E27FC236}">
                        <a16:creationId xmlns:a16="http://schemas.microsoft.com/office/drawing/2014/main" id="{E470522A-7977-4A0A-91BF-4D93C3EA86AA}"/>
                      </a:ext>
                    </a:extLst>
                  </p:cNvPr>
                  <p:cNvSpPr/>
                  <p:nvPr/>
                </p:nvSpPr>
                <p:spPr>
                  <a:xfrm>
                    <a:off x="8424396" y="8295261"/>
                    <a:ext cx="294821" cy="436584"/>
                  </a:xfrm>
                  <a:custGeom>
                    <a:avLst/>
                    <a:gdLst>
                      <a:gd name="connsiteX0" fmla="*/ 2054 w 294821"/>
                      <a:gd name="connsiteY0" fmla="*/ 4189 h 436584"/>
                      <a:gd name="connsiteX1" fmla="*/ 221129 w 294821"/>
                      <a:gd name="connsiteY1" fmla="*/ 280414 h 436584"/>
                      <a:gd name="connsiteX2" fmla="*/ 294154 w 294821"/>
                      <a:gd name="connsiteY2" fmla="*/ 435989 h 436584"/>
                      <a:gd name="connsiteX3" fmla="*/ 256054 w 294821"/>
                      <a:gd name="connsiteY3" fmla="*/ 331214 h 436584"/>
                      <a:gd name="connsiteX4" fmla="*/ 233829 w 294821"/>
                      <a:gd name="connsiteY4" fmla="*/ 261364 h 436584"/>
                      <a:gd name="connsiteX5" fmla="*/ 119529 w 294821"/>
                      <a:gd name="connsiteY5" fmla="*/ 124839 h 436584"/>
                      <a:gd name="connsiteX6" fmla="*/ 2054 w 294821"/>
                      <a:gd name="connsiteY6" fmla="*/ 4189 h 436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4821" h="436584">
                        <a:moveTo>
                          <a:pt x="2054" y="4189"/>
                        </a:moveTo>
                        <a:cubicBezTo>
                          <a:pt x="18987" y="30118"/>
                          <a:pt x="172446" y="208447"/>
                          <a:pt x="221129" y="280414"/>
                        </a:cubicBezTo>
                        <a:cubicBezTo>
                          <a:pt x="269812" y="352381"/>
                          <a:pt x="288333" y="427522"/>
                          <a:pt x="294154" y="435989"/>
                        </a:cubicBezTo>
                        <a:cubicBezTo>
                          <a:pt x="299975" y="444456"/>
                          <a:pt x="266108" y="360318"/>
                          <a:pt x="256054" y="331214"/>
                        </a:cubicBezTo>
                        <a:cubicBezTo>
                          <a:pt x="246000" y="302110"/>
                          <a:pt x="256583" y="295760"/>
                          <a:pt x="233829" y="261364"/>
                        </a:cubicBezTo>
                        <a:cubicBezTo>
                          <a:pt x="211075" y="226968"/>
                          <a:pt x="161862" y="170347"/>
                          <a:pt x="119529" y="124839"/>
                        </a:cubicBezTo>
                        <a:cubicBezTo>
                          <a:pt x="77196" y="79331"/>
                          <a:pt x="-14879" y="-21740"/>
                          <a:pt x="2054" y="418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0" name="フリーフォーム: 図形 539">
                    <a:extLst>
                      <a:ext uri="{FF2B5EF4-FFF2-40B4-BE49-F238E27FC236}">
                        <a16:creationId xmlns:a16="http://schemas.microsoft.com/office/drawing/2014/main" id="{2DA1B626-095D-42FA-9F39-9BD5771E4B9D}"/>
                      </a:ext>
                    </a:extLst>
                  </p:cNvPr>
                  <p:cNvSpPr/>
                  <p:nvPr/>
                </p:nvSpPr>
                <p:spPr>
                  <a:xfrm>
                    <a:off x="8978695" y="9182081"/>
                    <a:ext cx="68398" cy="231669"/>
                  </a:xfrm>
                  <a:custGeom>
                    <a:avLst/>
                    <a:gdLst>
                      <a:gd name="connsiteX0" fmla="*/ 67938 w 68398"/>
                      <a:gd name="connsiteY0" fmla="*/ 19 h 231669"/>
                      <a:gd name="connsiteX1" fmla="*/ 31955 w 68398"/>
                      <a:gd name="connsiteY1" fmla="*/ 112202 h 231669"/>
                      <a:gd name="connsiteX2" fmla="*/ 40422 w 68398"/>
                      <a:gd name="connsiteY2" fmla="*/ 230736 h 231669"/>
                      <a:gd name="connsiteX3" fmla="*/ 17138 w 68398"/>
                      <a:gd name="connsiteY3" fmla="*/ 165119 h 231669"/>
                      <a:gd name="connsiteX4" fmla="*/ 2322 w 68398"/>
                      <a:gd name="connsiteY4" fmla="*/ 120669 h 231669"/>
                      <a:gd name="connsiteX5" fmla="*/ 67938 w 68398"/>
                      <a:gd name="connsiteY5" fmla="*/ 19 h 231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398" h="231669">
                        <a:moveTo>
                          <a:pt x="67938" y="19"/>
                        </a:moveTo>
                        <a:cubicBezTo>
                          <a:pt x="72877" y="-1392"/>
                          <a:pt x="36541" y="73749"/>
                          <a:pt x="31955" y="112202"/>
                        </a:cubicBezTo>
                        <a:cubicBezTo>
                          <a:pt x="27369" y="150655"/>
                          <a:pt x="42891" y="221917"/>
                          <a:pt x="40422" y="230736"/>
                        </a:cubicBezTo>
                        <a:cubicBezTo>
                          <a:pt x="37952" y="239556"/>
                          <a:pt x="23488" y="183463"/>
                          <a:pt x="17138" y="165119"/>
                        </a:cubicBezTo>
                        <a:cubicBezTo>
                          <a:pt x="10788" y="146775"/>
                          <a:pt x="-6145" y="144305"/>
                          <a:pt x="2322" y="120669"/>
                        </a:cubicBezTo>
                        <a:cubicBezTo>
                          <a:pt x="10789" y="97033"/>
                          <a:pt x="62999" y="1430"/>
                          <a:pt x="67938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1" name="フリーフォーム: 図形 540">
                    <a:extLst>
                      <a:ext uri="{FF2B5EF4-FFF2-40B4-BE49-F238E27FC236}">
                        <a16:creationId xmlns:a16="http://schemas.microsoft.com/office/drawing/2014/main" id="{B1A77ACE-AA53-4B88-839D-A04E6517C5F3}"/>
                      </a:ext>
                    </a:extLst>
                  </p:cNvPr>
                  <p:cNvSpPr/>
                  <p:nvPr/>
                </p:nvSpPr>
                <p:spPr>
                  <a:xfrm>
                    <a:off x="8845462" y="9122467"/>
                    <a:ext cx="130231" cy="228035"/>
                  </a:xfrm>
                  <a:custGeom>
                    <a:avLst/>
                    <a:gdLst>
                      <a:gd name="connsiteX0" fmla="*/ 82638 w 130231"/>
                      <a:gd name="connsiteY0" fmla="*/ 366 h 228035"/>
                      <a:gd name="connsiteX1" fmla="*/ 17021 w 130231"/>
                      <a:gd name="connsiteY1" fmla="*/ 110433 h 228035"/>
                      <a:gd name="connsiteX2" fmla="*/ 46655 w 130231"/>
                      <a:gd name="connsiteY2" fmla="*/ 178166 h 228035"/>
                      <a:gd name="connsiteX3" fmla="*/ 129205 w 130231"/>
                      <a:gd name="connsiteY3" fmla="*/ 226850 h 228035"/>
                      <a:gd name="connsiteX4" fmla="*/ 86871 w 130231"/>
                      <a:gd name="connsiteY4" fmla="*/ 207800 h 228035"/>
                      <a:gd name="connsiteX5" fmla="*/ 88 w 130231"/>
                      <a:gd name="connsiteY5" fmla="*/ 150650 h 228035"/>
                      <a:gd name="connsiteX6" fmla="*/ 82638 w 130231"/>
                      <a:gd name="connsiteY6" fmla="*/ 366 h 228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231" h="228035">
                        <a:moveTo>
                          <a:pt x="82638" y="366"/>
                        </a:moveTo>
                        <a:cubicBezTo>
                          <a:pt x="85460" y="-6337"/>
                          <a:pt x="23018" y="80800"/>
                          <a:pt x="17021" y="110433"/>
                        </a:cubicBezTo>
                        <a:cubicBezTo>
                          <a:pt x="11024" y="140066"/>
                          <a:pt x="27958" y="158763"/>
                          <a:pt x="46655" y="178166"/>
                        </a:cubicBezTo>
                        <a:cubicBezTo>
                          <a:pt x="65352" y="197569"/>
                          <a:pt x="122502" y="221911"/>
                          <a:pt x="129205" y="226850"/>
                        </a:cubicBezTo>
                        <a:cubicBezTo>
                          <a:pt x="135908" y="231789"/>
                          <a:pt x="108390" y="220500"/>
                          <a:pt x="86871" y="207800"/>
                        </a:cubicBezTo>
                        <a:cubicBezTo>
                          <a:pt x="65352" y="195100"/>
                          <a:pt x="3263" y="181694"/>
                          <a:pt x="88" y="150650"/>
                        </a:cubicBezTo>
                        <a:cubicBezTo>
                          <a:pt x="-3087" y="119606"/>
                          <a:pt x="79816" y="7069"/>
                          <a:pt x="82638" y="36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2" name="フリーフォーム: 図形 541">
                    <a:extLst>
                      <a:ext uri="{FF2B5EF4-FFF2-40B4-BE49-F238E27FC236}">
                        <a16:creationId xmlns:a16="http://schemas.microsoft.com/office/drawing/2014/main" id="{6DB0E3EB-DFA9-4602-B0B9-511C1E081665}"/>
                      </a:ext>
                    </a:extLst>
                  </p:cNvPr>
                  <p:cNvSpPr/>
                  <p:nvPr/>
                </p:nvSpPr>
                <p:spPr>
                  <a:xfrm>
                    <a:off x="9148301" y="9596765"/>
                    <a:ext cx="162621" cy="291976"/>
                  </a:xfrm>
                  <a:custGeom>
                    <a:avLst/>
                    <a:gdLst>
                      <a:gd name="connsiteX0" fmla="*/ 25332 w 162621"/>
                      <a:gd name="connsiteY0" fmla="*/ 202 h 291976"/>
                      <a:gd name="connsiteX1" fmla="*/ 10516 w 162621"/>
                      <a:gd name="connsiteY1" fmla="*/ 129318 h 291976"/>
                      <a:gd name="connsiteX2" fmla="*/ 158682 w 162621"/>
                      <a:gd name="connsiteY2" fmla="*/ 285952 h 291976"/>
                      <a:gd name="connsiteX3" fmla="*/ 109999 w 162621"/>
                      <a:gd name="connsiteY3" fmla="*/ 249968 h 291976"/>
                      <a:gd name="connsiteX4" fmla="*/ 4166 w 162621"/>
                      <a:gd name="connsiteY4" fmla="*/ 158952 h 291976"/>
                      <a:gd name="connsiteX5" fmla="*/ 25332 w 162621"/>
                      <a:gd name="connsiteY5" fmla="*/ 202 h 291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621" h="291976">
                        <a:moveTo>
                          <a:pt x="25332" y="202"/>
                        </a:moveTo>
                        <a:cubicBezTo>
                          <a:pt x="26390" y="-4737"/>
                          <a:pt x="-11709" y="81693"/>
                          <a:pt x="10516" y="129318"/>
                        </a:cubicBezTo>
                        <a:cubicBezTo>
                          <a:pt x="32741" y="176943"/>
                          <a:pt x="142102" y="265844"/>
                          <a:pt x="158682" y="285952"/>
                        </a:cubicBezTo>
                        <a:cubicBezTo>
                          <a:pt x="175262" y="306060"/>
                          <a:pt x="135752" y="271135"/>
                          <a:pt x="109999" y="249968"/>
                        </a:cubicBezTo>
                        <a:cubicBezTo>
                          <a:pt x="84246" y="228801"/>
                          <a:pt x="20394" y="198463"/>
                          <a:pt x="4166" y="158952"/>
                        </a:cubicBezTo>
                        <a:cubicBezTo>
                          <a:pt x="-12062" y="119441"/>
                          <a:pt x="24274" y="5141"/>
                          <a:pt x="25332" y="20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3" name="フリーフォーム: 図形 542">
                    <a:extLst>
                      <a:ext uri="{FF2B5EF4-FFF2-40B4-BE49-F238E27FC236}">
                        <a16:creationId xmlns:a16="http://schemas.microsoft.com/office/drawing/2014/main" id="{939A4BDE-4331-4DCA-B616-28775E1E90C1}"/>
                      </a:ext>
                    </a:extLst>
                  </p:cNvPr>
                  <p:cNvSpPr/>
                  <p:nvPr/>
                </p:nvSpPr>
                <p:spPr>
                  <a:xfrm>
                    <a:off x="9321422" y="9954600"/>
                    <a:ext cx="34461" cy="135958"/>
                  </a:xfrm>
                  <a:custGeom>
                    <a:avLst/>
                    <a:gdLst>
                      <a:gd name="connsiteX0" fmla="*/ 21545 w 34461"/>
                      <a:gd name="connsiteY0" fmla="*/ 83 h 135958"/>
                      <a:gd name="connsiteX1" fmla="*/ 15195 w 34461"/>
                      <a:gd name="connsiteY1" fmla="*/ 88983 h 135958"/>
                      <a:gd name="connsiteX2" fmla="*/ 34245 w 34461"/>
                      <a:gd name="connsiteY2" fmla="*/ 135550 h 135958"/>
                      <a:gd name="connsiteX3" fmla="*/ 378 w 34461"/>
                      <a:gd name="connsiteY3" fmla="*/ 105917 h 135958"/>
                      <a:gd name="connsiteX4" fmla="*/ 21545 w 34461"/>
                      <a:gd name="connsiteY4" fmla="*/ 83 h 135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61" h="135958">
                        <a:moveTo>
                          <a:pt x="21545" y="83"/>
                        </a:moveTo>
                        <a:cubicBezTo>
                          <a:pt x="24015" y="-2739"/>
                          <a:pt x="13078" y="66405"/>
                          <a:pt x="15195" y="88983"/>
                        </a:cubicBezTo>
                        <a:cubicBezTo>
                          <a:pt x="17312" y="111561"/>
                          <a:pt x="36715" y="132728"/>
                          <a:pt x="34245" y="135550"/>
                        </a:cubicBezTo>
                        <a:cubicBezTo>
                          <a:pt x="31776" y="138372"/>
                          <a:pt x="3906" y="126378"/>
                          <a:pt x="378" y="105917"/>
                        </a:cubicBezTo>
                        <a:cubicBezTo>
                          <a:pt x="-3150" y="85456"/>
                          <a:pt x="19075" y="2905"/>
                          <a:pt x="21545" y="8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4" name="フリーフォーム: 図形 543">
                    <a:extLst>
                      <a:ext uri="{FF2B5EF4-FFF2-40B4-BE49-F238E27FC236}">
                        <a16:creationId xmlns:a16="http://schemas.microsoft.com/office/drawing/2014/main" id="{A593700C-05FE-484B-AA40-9F376CAD436D}"/>
                      </a:ext>
                    </a:extLst>
                  </p:cNvPr>
                  <p:cNvSpPr/>
                  <p:nvPr/>
                </p:nvSpPr>
                <p:spPr>
                  <a:xfrm>
                    <a:off x="8925856" y="9731926"/>
                    <a:ext cx="57443" cy="207065"/>
                  </a:xfrm>
                  <a:custGeom>
                    <a:avLst/>
                    <a:gdLst>
                      <a:gd name="connsiteX0" fmla="*/ 57277 w 57443"/>
                      <a:gd name="connsiteY0" fmla="*/ 507 h 207065"/>
                      <a:gd name="connsiteX1" fmla="*/ 27644 w 57443"/>
                      <a:gd name="connsiteY1" fmla="*/ 66124 h 207065"/>
                      <a:gd name="connsiteX2" fmla="*/ 19177 w 57443"/>
                      <a:gd name="connsiteY2" fmla="*/ 203707 h 207065"/>
                      <a:gd name="connsiteX3" fmla="*/ 127 w 57443"/>
                      <a:gd name="connsiteY3" fmla="*/ 159257 h 207065"/>
                      <a:gd name="connsiteX4" fmla="*/ 12827 w 57443"/>
                      <a:gd name="connsiteY4" fmla="*/ 97874 h 207065"/>
                      <a:gd name="connsiteX5" fmla="*/ 57277 w 57443"/>
                      <a:gd name="connsiteY5" fmla="*/ 507 h 207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43" h="207065">
                        <a:moveTo>
                          <a:pt x="57277" y="507"/>
                        </a:moveTo>
                        <a:cubicBezTo>
                          <a:pt x="59747" y="-4785"/>
                          <a:pt x="33994" y="32257"/>
                          <a:pt x="27644" y="66124"/>
                        </a:cubicBezTo>
                        <a:cubicBezTo>
                          <a:pt x="21294" y="99991"/>
                          <a:pt x="23763" y="188185"/>
                          <a:pt x="19177" y="203707"/>
                        </a:cubicBezTo>
                        <a:cubicBezTo>
                          <a:pt x="14591" y="219229"/>
                          <a:pt x="1185" y="176896"/>
                          <a:pt x="127" y="159257"/>
                        </a:cubicBezTo>
                        <a:cubicBezTo>
                          <a:pt x="-931" y="141618"/>
                          <a:pt x="4713" y="119746"/>
                          <a:pt x="12827" y="97874"/>
                        </a:cubicBezTo>
                        <a:cubicBezTo>
                          <a:pt x="20941" y="76002"/>
                          <a:pt x="54807" y="5799"/>
                          <a:pt x="57277" y="5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5" name="フリーフォーム: 図形 544">
                    <a:extLst>
                      <a:ext uri="{FF2B5EF4-FFF2-40B4-BE49-F238E27FC236}">
                        <a16:creationId xmlns:a16="http://schemas.microsoft.com/office/drawing/2014/main" id="{DCD0D8E9-15DB-4BD4-8ACA-F0682D1D4845}"/>
                      </a:ext>
                    </a:extLst>
                  </p:cNvPr>
                  <p:cNvSpPr/>
                  <p:nvPr/>
                </p:nvSpPr>
                <p:spPr>
                  <a:xfrm>
                    <a:off x="8853916" y="9743012"/>
                    <a:ext cx="36103" cy="184945"/>
                  </a:xfrm>
                  <a:custGeom>
                    <a:avLst/>
                    <a:gdLst>
                      <a:gd name="connsiteX0" fmla="*/ 14917 w 36103"/>
                      <a:gd name="connsiteY0" fmla="*/ 5 h 184945"/>
                      <a:gd name="connsiteX1" fmla="*/ 14917 w 36103"/>
                      <a:gd name="connsiteY1" fmla="*/ 99488 h 184945"/>
                      <a:gd name="connsiteX2" fmla="*/ 36084 w 36103"/>
                      <a:gd name="connsiteY2" fmla="*/ 184155 h 184945"/>
                      <a:gd name="connsiteX3" fmla="*/ 10684 w 36103"/>
                      <a:gd name="connsiteY3" fmla="*/ 139705 h 184945"/>
                      <a:gd name="connsiteX4" fmla="*/ 101 w 36103"/>
                      <a:gd name="connsiteY4" fmla="*/ 103721 h 184945"/>
                      <a:gd name="connsiteX5" fmla="*/ 14917 w 36103"/>
                      <a:gd name="connsiteY5" fmla="*/ 5 h 18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03" h="184945">
                        <a:moveTo>
                          <a:pt x="14917" y="5"/>
                        </a:moveTo>
                        <a:cubicBezTo>
                          <a:pt x="17386" y="-701"/>
                          <a:pt x="11389" y="68796"/>
                          <a:pt x="14917" y="99488"/>
                        </a:cubicBezTo>
                        <a:cubicBezTo>
                          <a:pt x="18445" y="130180"/>
                          <a:pt x="36789" y="177452"/>
                          <a:pt x="36084" y="184155"/>
                        </a:cubicBezTo>
                        <a:cubicBezTo>
                          <a:pt x="35379" y="190858"/>
                          <a:pt x="16681" y="153111"/>
                          <a:pt x="10684" y="139705"/>
                        </a:cubicBezTo>
                        <a:cubicBezTo>
                          <a:pt x="4687" y="126299"/>
                          <a:pt x="1512" y="122065"/>
                          <a:pt x="101" y="103721"/>
                        </a:cubicBezTo>
                        <a:cubicBezTo>
                          <a:pt x="-1310" y="85377"/>
                          <a:pt x="12448" y="711"/>
                          <a:pt x="14917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6" name="フリーフォーム: 図形 545">
                    <a:extLst>
                      <a:ext uri="{FF2B5EF4-FFF2-40B4-BE49-F238E27FC236}">
                        <a16:creationId xmlns:a16="http://schemas.microsoft.com/office/drawing/2014/main" id="{998374C4-16F7-4D22-B1A0-E78D14041DFF}"/>
                      </a:ext>
                    </a:extLst>
                  </p:cNvPr>
                  <p:cNvSpPr/>
                  <p:nvPr/>
                </p:nvSpPr>
                <p:spPr>
                  <a:xfrm>
                    <a:off x="8802735" y="9983175"/>
                    <a:ext cx="123364" cy="79634"/>
                  </a:xfrm>
                  <a:custGeom>
                    <a:avLst/>
                    <a:gdLst>
                      <a:gd name="connsiteX0" fmla="*/ 482 w 123364"/>
                      <a:gd name="connsiteY0" fmla="*/ 79458 h 79634"/>
                      <a:gd name="connsiteX1" fmla="*/ 66098 w 123364"/>
                      <a:gd name="connsiteY1" fmla="*/ 22308 h 79634"/>
                      <a:gd name="connsiteX2" fmla="*/ 121132 w 123364"/>
                      <a:gd name="connsiteY2" fmla="*/ 18075 h 79634"/>
                      <a:gd name="connsiteX3" fmla="*/ 102082 w 123364"/>
                      <a:gd name="connsiteY3" fmla="*/ 1142 h 79634"/>
                      <a:gd name="connsiteX4" fmla="*/ 482 w 123364"/>
                      <a:gd name="connsiteY4" fmla="*/ 79458 h 7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64" h="79634">
                        <a:moveTo>
                          <a:pt x="482" y="79458"/>
                        </a:moveTo>
                        <a:cubicBezTo>
                          <a:pt x="-5515" y="82986"/>
                          <a:pt x="45990" y="32538"/>
                          <a:pt x="66098" y="22308"/>
                        </a:cubicBezTo>
                        <a:cubicBezTo>
                          <a:pt x="86206" y="12078"/>
                          <a:pt x="115135" y="21603"/>
                          <a:pt x="121132" y="18075"/>
                        </a:cubicBezTo>
                        <a:cubicBezTo>
                          <a:pt x="127129" y="14547"/>
                          <a:pt x="121132" y="-4855"/>
                          <a:pt x="102082" y="1142"/>
                        </a:cubicBezTo>
                        <a:cubicBezTo>
                          <a:pt x="83032" y="7139"/>
                          <a:pt x="6479" y="75930"/>
                          <a:pt x="482" y="7945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7" name="フリーフォーム: 図形 546">
                    <a:extLst>
                      <a:ext uri="{FF2B5EF4-FFF2-40B4-BE49-F238E27FC236}">
                        <a16:creationId xmlns:a16="http://schemas.microsoft.com/office/drawing/2014/main" id="{4C9B13B7-893F-4F2A-ACD6-8E107C5CF2A5}"/>
                      </a:ext>
                    </a:extLst>
                  </p:cNvPr>
                  <p:cNvSpPr/>
                  <p:nvPr/>
                </p:nvSpPr>
                <p:spPr>
                  <a:xfrm>
                    <a:off x="9019697" y="10210792"/>
                    <a:ext cx="75253" cy="206035"/>
                  </a:xfrm>
                  <a:custGeom>
                    <a:avLst/>
                    <a:gdLst>
                      <a:gd name="connsiteX0" fmla="*/ 1536 w 75253"/>
                      <a:gd name="connsiteY0" fmla="*/ 8 h 206035"/>
                      <a:gd name="connsiteX1" fmla="*/ 7886 w 75253"/>
                      <a:gd name="connsiteY1" fmla="*/ 76208 h 206035"/>
                      <a:gd name="connsiteX2" fmla="*/ 67153 w 75253"/>
                      <a:gd name="connsiteY2" fmla="*/ 169341 h 206035"/>
                      <a:gd name="connsiteX3" fmla="*/ 69270 w 75253"/>
                      <a:gd name="connsiteY3" fmla="*/ 201091 h 206035"/>
                      <a:gd name="connsiteX4" fmla="*/ 16353 w 75253"/>
                      <a:gd name="connsiteY4" fmla="*/ 71975 h 206035"/>
                      <a:gd name="connsiteX5" fmla="*/ 1536 w 75253"/>
                      <a:gd name="connsiteY5" fmla="*/ 8 h 206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5253" h="206035">
                        <a:moveTo>
                          <a:pt x="1536" y="8"/>
                        </a:moveTo>
                        <a:cubicBezTo>
                          <a:pt x="125" y="713"/>
                          <a:pt x="-3050" y="47986"/>
                          <a:pt x="7886" y="76208"/>
                        </a:cubicBezTo>
                        <a:cubicBezTo>
                          <a:pt x="18822" y="104430"/>
                          <a:pt x="56922" y="148527"/>
                          <a:pt x="67153" y="169341"/>
                        </a:cubicBezTo>
                        <a:cubicBezTo>
                          <a:pt x="77384" y="190155"/>
                          <a:pt x="77737" y="217319"/>
                          <a:pt x="69270" y="201091"/>
                        </a:cubicBezTo>
                        <a:cubicBezTo>
                          <a:pt x="60803" y="184863"/>
                          <a:pt x="27289" y="100903"/>
                          <a:pt x="16353" y="71975"/>
                        </a:cubicBezTo>
                        <a:cubicBezTo>
                          <a:pt x="5417" y="43047"/>
                          <a:pt x="2947" y="-697"/>
                          <a:pt x="1536" y="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8" name="フリーフォーム: 図形 547">
                    <a:extLst>
                      <a:ext uri="{FF2B5EF4-FFF2-40B4-BE49-F238E27FC236}">
                        <a16:creationId xmlns:a16="http://schemas.microsoft.com/office/drawing/2014/main" id="{38B15092-C4A3-4C33-AF43-C07BC7A22C8C}"/>
                      </a:ext>
                    </a:extLst>
                  </p:cNvPr>
                  <p:cNvSpPr/>
                  <p:nvPr/>
                </p:nvSpPr>
                <p:spPr>
                  <a:xfrm>
                    <a:off x="8987358" y="9867825"/>
                    <a:ext cx="40245" cy="161502"/>
                  </a:xfrm>
                  <a:custGeom>
                    <a:avLst/>
                    <a:gdLst>
                      <a:gd name="connsiteX0" fmla="*/ 40225 w 40245"/>
                      <a:gd name="connsiteY0" fmla="*/ 75 h 161502"/>
                      <a:gd name="connsiteX1" fmla="*/ 19059 w 40245"/>
                      <a:gd name="connsiteY1" fmla="*/ 69925 h 161502"/>
                      <a:gd name="connsiteX2" fmla="*/ 16942 w 40245"/>
                      <a:gd name="connsiteY2" fmla="*/ 160942 h 161502"/>
                      <a:gd name="connsiteX3" fmla="*/ 9 w 40245"/>
                      <a:gd name="connsiteY3" fmla="*/ 105908 h 161502"/>
                      <a:gd name="connsiteX4" fmla="*/ 14825 w 40245"/>
                      <a:gd name="connsiteY4" fmla="*/ 57225 h 161502"/>
                      <a:gd name="connsiteX5" fmla="*/ 40225 w 40245"/>
                      <a:gd name="connsiteY5" fmla="*/ 75 h 161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245" h="161502">
                        <a:moveTo>
                          <a:pt x="40225" y="75"/>
                        </a:moveTo>
                        <a:cubicBezTo>
                          <a:pt x="40931" y="2192"/>
                          <a:pt x="22939" y="43114"/>
                          <a:pt x="19059" y="69925"/>
                        </a:cubicBezTo>
                        <a:cubicBezTo>
                          <a:pt x="15179" y="96736"/>
                          <a:pt x="20117" y="154945"/>
                          <a:pt x="16942" y="160942"/>
                        </a:cubicBezTo>
                        <a:cubicBezTo>
                          <a:pt x="13767" y="166939"/>
                          <a:pt x="362" y="123194"/>
                          <a:pt x="9" y="105908"/>
                        </a:cubicBezTo>
                        <a:cubicBezTo>
                          <a:pt x="-344" y="88622"/>
                          <a:pt x="8828" y="73805"/>
                          <a:pt x="14825" y="57225"/>
                        </a:cubicBezTo>
                        <a:cubicBezTo>
                          <a:pt x="20822" y="40645"/>
                          <a:pt x="39519" y="-2042"/>
                          <a:pt x="40225" y="7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9" name="フリーフォーム: 図形 548">
                    <a:extLst>
                      <a:ext uri="{FF2B5EF4-FFF2-40B4-BE49-F238E27FC236}">
                        <a16:creationId xmlns:a16="http://schemas.microsoft.com/office/drawing/2014/main" id="{33EF72DF-5ED7-4B3D-B902-73EC735EFA58}"/>
                      </a:ext>
                    </a:extLst>
                  </p:cNvPr>
                  <p:cNvSpPr/>
                  <p:nvPr/>
                </p:nvSpPr>
                <p:spPr>
                  <a:xfrm>
                    <a:off x="5830192" y="5408602"/>
                    <a:ext cx="102223" cy="586535"/>
                  </a:xfrm>
                  <a:custGeom>
                    <a:avLst/>
                    <a:gdLst>
                      <a:gd name="connsiteX0" fmla="*/ 18158 w 102223"/>
                      <a:gd name="connsiteY0" fmla="*/ 7948 h 586535"/>
                      <a:gd name="connsiteX1" fmla="*/ 91183 w 102223"/>
                      <a:gd name="connsiteY1" fmla="*/ 528648 h 586535"/>
                      <a:gd name="connsiteX2" fmla="*/ 94358 w 102223"/>
                      <a:gd name="connsiteY2" fmla="*/ 544523 h 586535"/>
                      <a:gd name="connsiteX3" fmla="*/ 18158 w 102223"/>
                      <a:gd name="connsiteY3" fmla="*/ 268298 h 586535"/>
                      <a:gd name="connsiteX4" fmla="*/ 62608 w 102223"/>
                      <a:gd name="connsiteY4" fmla="*/ 522298 h 586535"/>
                      <a:gd name="connsiteX5" fmla="*/ 2283 w 102223"/>
                      <a:gd name="connsiteY5" fmla="*/ 233373 h 586535"/>
                      <a:gd name="connsiteX6" fmla="*/ 18158 w 102223"/>
                      <a:gd name="connsiteY6" fmla="*/ 7948 h 586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2223" h="586535">
                        <a:moveTo>
                          <a:pt x="18158" y="7948"/>
                        </a:moveTo>
                        <a:cubicBezTo>
                          <a:pt x="32975" y="57160"/>
                          <a:pt x="78483" y="439219"/>
                          <a:pt x="91183" y="528648"/>
                        </a:cubicBezTo>
                        <a:cubicBezTo>
                          <a:pt x="103883" y="618077"/>
                          <a:pt x="106529" y="587915"/>
                          <a:pt x="94358" y="544523"/>
                        </a:cubicBezTo>
                        <a:cubicBezTo>
                          <a:pt x="82187" y="501131"/>
                          <a:pt x="23450" y="272002"/>
                          <a:pt x="18158" y="268298"/>
                        </a:cubicBezTo>
                        <a:cubicBezTo>
                          <a:pt x="12866" y="264594"/>
                          <a:pt x="65254" y="528119"/>
                          <a:pt x="62608" y="522298"/>
                        </a:cubicBezTo>
                        <a:cubicBezTo>
                          <a:pt x="59962" y="516477"/>
                          <a:pt x="8633" y="315923"/>
                          <a:pt x="2283" y="233373"/>
                        </a:cubicBezTo>
                        <a:cubicBezTo>
                          <a:pt x="-4067" y="150823"/>
                          <a:pt x="3341" y="-41264"/>
                          <a:pt x="18158" y="794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0" name="フリーフォーム: 図形 549">
                    <a:extLst>
                      <a:ext uri="{FF2B5EF4-FFF2-40B4-BE49-F238E27FC236}">
                        <a16:creationId xmlns:a16="http://schemas.microsoft.com/office/drawing/2014/main" id="{E8796C01-7D77-4D71-9397-583CAAFF3376}"/>
                      </a:ext>
                    </a:extLst>
                  </p:cNvPr>
                  <p:cNvSpPr/>
                  <p:nvPr/>
                </p:nvSpPr>
                <p:spPr>
                  <a:xfrm>
                    <a:off x="3553127" y="6030720"/>
                    <a:ext cx="458609" cy="622307"/>
                  </a:xfrm>
                  <a:custGeom>
                    <a:avLst/>
                    <a:gdLst>
                      <a:gd name="connsiteX0" fmla="*/ 128286 w 458609"/>
                      <a:gd name="connsiteY0" fmla="*/ 193 h 622307"/>
                      <a:gd name="connsiteX1" fmla="*/ 314023 w 458609"/>
                      <a:gd name="connsiteY1" fmla="*/ 71630 h 622307"/>
                      <a:gd name="connsiteX2" fmla="*/ 385461 w 458609"/>
                      <a:gd name="connsiteY2" fmla="*/ 149418 h 622307"/>
                      <a:gd name="connsiteX3" fmla="*/ 448961 w 458609"/>
                      <a:gd name="connsiteY3" fmla="*/ 297055 h 622307"/>
                      <a:gd name="connsiteX4" fmla="*/ 452136 w 458609"/>
                      <a:gd name="connsiteY4" fmla="*/ 405005 h 622307"/>
                      <a:gd name="connsiteX5" fmla="*/ 388636 w 458609"/>
                      <a:gd name="connsiteY5" fmla="*/ 509780 h 622307"/>
                      <a:gd name="connsiteX6" fmla="*/ 261636 w 458609"/>
                      <a:gd name="connsiteY6" fmla="*/ 592330 h 622307"/>
                      <a:gd name="connsiteX7" fmla="*/ 102886 w 458609"/>
                      <a:gd name="connsiteY7" fmla="*/ 619318 h 622307"/>
                      <a:gd name="connsiteX8" fmla="*/ 2873 w 458609"/>
                      <a:gd name="connsiteY8" fmla="*/ 619318 h 622307"/>
                      <a:gd name="connsiteX9" fmla="*/ 214011 w 458609"/>
                      <a:gd name="connsiteY9" fmla="*/ 598680 h 622307"/>
                      <a:gd name="connsiteX10" fmla="*/ 352123 w 458609"/>
                      <a:gd name="connsiteY10" fmla="*/ 519305 h 622307"/>
                      <a:gd name="connsiteX11" fmla="*/ 442611 w 458609"/>
                      <a:gd name="connsiteY11" fmla="*/ 373255 h 622307"/>
                      <a:gd name="connsiteX12" fmla="*/ 437848 w 458609"/>
                      <a:gd name="connsiteY12" fmla="*/ 284355 h 622307"/>
                      <a:gd name="connsiteX13" fmla="*/ 328311 w 458609"/>
                      <a:gd name="connsiteY13" fmla="*/ 93855 h 622307"/>
                      <a:gd name="connsiteX14" fmla="*/ 128286 w 458609"/>
                      <a:gd name="connsiteY14" fmla="*/ 193 h 622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58609" h="622307">
                        <a:moveTo>
                          <a:pt x="128286" y="193"/>
                        </a:moveTo>
                        <a:cubicBezTo>
                          <a:pt x="125905" y="-3511"/>
                          <a:pt x="271161" y="46759"/>
                          <a:pt x="314023" y="71630"/>
                        </a:cubicBezTo>
                        <a:cubicBezTo>
                          <a:pt x="356886" y="96501"/>
                          <a:pt x="362971" y="111847"/>
                          <a:pt x="385461" y="149418"/>
                        </a:cubicBezTo>
                        <a:cubicBezTo>
                          <a:pt x="407951" y="186989"/>
                          <a:pt x="437849" y="254457"/>
                          <a:pt x="448961" y="297055"/>
                        </a:cubicBezTo>
                        <a:cubicBezTo>
                          <a:pt x="460073" y="339653"/>
                          <a:pt x="462190" y="369551"/>
                          <a:pt x="452136" y="405005"/>
                        </a:cubicBezTo>
                        <a:cubicBezTo>
                          <a:pt x="442082" y="440459"/>
                          <a:pt x="420386" y="478559"/>
                          <a:pt x="388636" y="509780"/>
                        </a:cubicBezTo>
                        <a:cubicBezTo>
                          <a:pt x="356886" y="541001"/>
                          <a:pt x="309261" y="574074"/>
                          <a:pt x="261636" y="592330"/>
                        </a:cubicBezTo>
                        <a:cubicBezTo>
                          <a:pt x="214011" y="610586"/>
                          <a:pt x="146013" y="614820"/>
                          <a:pt x="102886" y="619318"/>
                        </a:cubicBezTo>
                        <a:cubicBezTo>
                          <a:pt x="59759" y="623816"/>
                          <a:pt x="-15648" y="622758"/>
                          <a:pt x="2873" y="619318"/>
                        </a:cubicBezTo>
                        <a:cubicBezTo>
                          <a:pt x="21394" y="615878"/>
                          <a:pt x="155803" y="615349"/>
                          <a:pt x="214011" y="598680"/>
                        </a:cubicBezTo>
                        <a:cubicBezTo>
                          <a:pt x="272219" y="582011"/>
                          <a:pt x="314023" y="556876"/>
                          <a:pt x="352123" y="519305"/>
                        </a:cubicBezTo>
                        <a:cubicBezTo>
                          <a:pt x="390223" y="481734"/>
                          <a:pt x="428324" y="412413"/>
                          <a:pt x="442611" y="373255"/>
                        </a:cubicBezTo>
                        <a:cubicBezTo>
                          <a:pt x="456898" y="334097"/>
                          <a:pt x="456898" y="330922"/>
                          <a:pt x="437848" y="284355"/>
                        </a:cubicBezTo>
                        <a:cubicBezTo>
                          <a:pt x="418798" y="237788"/>
                          <a:pt x="378582" y="140686"/>
                          <a:pt x="328311" y="93855"/>
                        </a:cubicBezTo>
                        <a:cubicBezTo>
                          <a:pt x="278040" y="47024"/>
                          <a:pt x="130667" y="3897"/>
                          <a:pt x="128286" y="1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1" name="フリーフォーム: 図形 550">
                    <a:extLst>
                      <a:ext uri="{FF2B5EF4-FFF2-40B4-BE49-F238E27FC236}">
                        <a16:creationId xmlns:a16="http://schemas.microsoft.com/office/drawing/2014/main" id="{737C68B8-9642-44F8-AEDE-49554C5E7402}"/>
                      </a:ext>
                    </a:extLst>
                  </p:cNvPr>
                  <p:cNvSpPr/>
                  <p:nvPr/>
                </p:nvSpPr>
                <p:spPr>
                  <a:xfrm>
                    <a:off x="3331225" y="6039565"/>
                    <a:ext cx="350404" cy="614484"/>
                  </a:xfrm>
                  <a:custGeom>
                    <a:avLst/>
                    <a:gdLst>
                      <a:gd name="connsiteX0" fmla="*/ 350188 w 350404"/>
                      <a:gd name="connsiteY0" fmla="*/ 15160 h 614484"/>
                      <a:gd name="connsiteX1" fmla="*/ 186675 w 350404"/>
                      <a:gd name="connsiteY1" fmla="*/ 18335 h 614484"/>
                      <a:gd name="connsiteX2" fmla="*/ 83488 w 350404"/>
                      <a:gd name="connsiteY2" fmla="*/ 113585 h 614484"/>
                      <a:gd name="connsiteX3" fmla="*/ 35863 w 350404"/>
                      <a:gd name="connsiteY3" fmla="*/ 192960 h 614484"/>
                      <a:gd name="connsiteX4" fmla="*/ 31100 w 350404"/>
                      <a:gd name="connsiteY4" fmla="*/ 278685 h 614484"/>
                      <a:gd name="connsiteX5" fmla="*/ 27925 w 350404"/>
                      <a:gd name="connsiteY5" fmla="*/ 319960 h 614484"/>
                      <a:gd name="connsiteX6" fmla="*/ 39038 w 350404"/>
                      <a:gd name="connsiteY6" fmla="*/ 396160 h 614484"/>
                      <a:gd name="connsiteX7" fmla="*/ 69200 w 350404"/>
                      <a:gd name="connsiteY7" fmla="*/ 459660 h 614484"/>
                      <a:gd name="connsiteX8" fmla="*/ 200963 w 350404"/>
                      <a:gd name="connsiteY8" fmla="*/ 610473 h 614484"/>
                      <a:gd name="connsiteX9" fmla="*/ 126350 w 350404"/>
                      <a:gd name="connsiteY9" fmla="*/ 554910 h 614484"/>
                      <a:gd name="connsiteX10" fmla="*/ 7288 w 350404"/>
                      <a:gd name="connsiteY10" fmla="*/ 385048 h 614484"/>
                      <a:gd name="connsiteX11" fmla="*/ 26338 w 350404"/>
                      <a:gd name="connsiteY11" fmla="*/ 183435 h 614484"/>
                      <a:gd name="connsiteX12" fmla="*/ 135875 w 350404"/>
                      <a:gd name="connsiteY12" fmla="*/ 29448 h 614484"/>
                      <a:gd name="connsiteX13" fmla="*/ 220013 w 350404"/>
                      <a:gd name="connsiteY13" fmla="*/ 873 h 614484"/>
                      <a:gd name="connsiteX14" fmla="*/ 350188 w 350404"/>
                      <a:gd name="connsiteY14" fmla="*/ 15160 h 61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50404" h="614484">
                        <a:moveTo>
                          <a:pt x="350188" y="15160"/>
                        </a:moveTo>
                        <a:cubicBezTo>
                          <a:pt x="344632" y="18070"/>
                          <a:pt x="231125" y="1931"/>
                          <a:pt x="186675" y="18335"/>
                        </a:cubicBezTo>
                        <a:cubicBezTo>
                          <a:pt x="142225" y="34739"/>
                          <a:pt x="108623" y="84481"/>
                          <a:pt x="83488" y="113585"/>
                        </a:cubicBezTo>
                        <a:cubicBezTo>
                          <a:pt x="58353" y="142689"/>
                          <a:pt x="44594" y="165443"/>
                          <a:pt x="35863" y="192960"/>
                        </a:cubicBezTo>
                        <a:cubicBezTo>
                          <a:pt x="27132" y="220477"/>
                          <a:pt x="32423" y="257518"/>
                          <a:pt x="31100" y="278685"/>
                        </a:cubicBezTo>
                        <a:cubicBezTo>
                          <a:pt x="29777" y="299852"/>
                          <a:pt x="26602" y="300381"/>
                          <a:pt x="27925" y="319960"/>
                        </a:cubicBezTo>
                        <a:cubicBezTo>
                          <a:pt x="29248" y="339539"/>
                          <a:pt x="32159" y="372877"/>
                          <a:pt x="39038" y="396160"/>
                        </a:cubicBezTo>
                        <a:cubicBezTo>
                          <a:pt x="45917" y="419443"/>
                          <a:pt x="42212" y="423941"/>
                          <a:pt x="69200" y="459660"/>
                        </a:cubicBezTo>
                        <a:cubicBezTo>
                          <a:pt x="96187" y="495379"/>
                          <a:pt x="191438" y="594598"/>
                          <a:pt x="200963" y="610473"/>
                        </a:cubicBezTo>
                        <a:cubicBezTo>
                          <a:pt x="210488" y="626348"/>
                          <a:pt x="158629" y="592481"/>
                          <a:pt x="126350" y="554910"/>
                        </a:cubicBezTo>
                        <a:cubicBezTo>
                          <a:pt x="94071" y="517339"/>
                          <a:pt x="23957" y="446960"/>
                          <a:pt x="7288" y="385048"/>
                        </a:cubicBezTo>
                        <a:cubicBezTo>
                          <a:pt x="-9381" y="323136"/>
                          <a:pt x="4907" y="242702"/>
                          <a:pt x="26338" y="183435"/>
                        </a:cubicBezTo>
                        <a:cubicBezTo>
                          <a:pt x="47769" y="124168"/>
                          <a:pt x="103596" y="59875"/>
                          <a:pt x="135875" y="29448"/>
                        </a:cubicBezTo>
                        <a:cubicBezTo>
                          <a:pt x="168154" y="-979"/>
                          <a:pt x="187205" y="5636"/>
                          <a:pt x="220013" y="873"/>
                        </a:cubicBezTo>
                        <a:cubicBezTo>
                          <a:pt x="252821" y="-3890"/>
                          <a:pt x="355744" y="12250"/>
                          <a:pt x="350188" y="1516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2" name="フリーフォーム: 図形 551">
                    <a:extLst>
                      <a:ext uri="{FF2B5EF4-FFF2-40B4-BE49-F238E27FC236}">
                        <a16:creationId xmlns:a16="http://schemas.microsoft.com/office/drawing/2014/main" id="{FB125F4E-9E54-4DDD-908A-0AC1D286F548}"/>
                      </a:ext>
                    </a:extLst>
                  </p:cNvPr>
                  <p:cNvSpPr/>
                  <p:nvPr/>
                </p:nvSpPr>
                <p:spPr>
                  <a:xfrm>
                    <a:off x="3608223" y="6075791"/>
                    <a:ext cx="339341" cy="532451"/>
                  </a:xfrm>
                  <a:custGeom>
                    <a:avLst/>
                    <a:gdLst>
                      <a:gd name="connsiteX0" fmla="*/ 6515 w 339341"/>
                      <a:gd name="connsiteY0" fmla="*/ 4334 h 532451"/>
                      <a:gd name="connsiteX1" fmla="*/ 84302 w 339341"/>
                      <a:gd name="connsiteY1" fmla="*/ 4334 h 532451"/>
                      <a:gd name="connsiteX2" fmla="*/ 168440 w 339341"/>
                      <a:gd name="connsiteY2" fmla="*/ 47197 h 532451"/>
                      <a:gd name="connsiteX3" fmla="*/ 274802 w 339341"/>
                      <a:gd name="connsiteY3" fmla="*/ 126572 h 532451"/>
                      <a:gd name="connsiteX4" fmla="*/ 327190 w 339341"/>
                      <a:gd name="connsiteY4" fmla="*/ 247222 h 532451"/>
                      <a:gd name="connsiteX5" fmla="*/ 328777 w 339341"/>
                      <a:gd name="connsiteY5" fmla="*/ 351997 h 532451"/>
                      <a:gd name="connsiteX6" fmla="*/ 289090 w 339341"/>
                      <a:gd name="connsiteY6" fmla="*/ 418672 h 532451"/>
                      <a:gd name="connsiteX7" fmla="*/ 238290 w 339341"/>
                      <a:gd name="connsiteY7" fmla="*/ 475822 h 532451"/>
                      <a:gd name="connsiteX8" fmla="*/ 166852 w 339341"/>
                      <a:gd name="connsiteY8" fmla="*/ 501222 h 532451"/>
                      <a:gd name="connsiteX9" fmla="*/ 165 w 339341"/>
                      <a:gd name="connsiteY9" fmla="*/ 531384 h 532451"/>
                      <a:gd name="connsiteX10" fmla="*/ 138277 w 339341"/>
                      <a:gd name="connsiteY10" fmla="*/ 520272 h 532451"/>
                      <a:gd name="connsiteX11" fmla="*/ 263690 w 339341"/>
                      <a:gd name="connsiteY11" fmla="*/ 469472 h 532451"/>
                      <a:gd name="connsiteX12" fmla="*/ 331952 w 339341"/>
                      <a:gd name="connsiteY12" fmla="*/ 350409 h 532451"/>
                      <a:gd name="connsiteX13" fmla="*/ 331952 w 339341"/>
                      <a:gd name="connsiteY13" fmla="*/ 188484 h 532451"/>
                      <a:gd name="connsiteX14" fmla="*/ 282740 w 339341"/>
                      <a:gd name="connsiteY14" fmla="*/ 105934 h 532451"/>
                      <a:gd name="connsiteX15" fmla="*/ 173202 w 339341"/>
                      <a:gd name="connsiteY15" fmla="*/ 29734 h 532451"/>
                      <a:gd name="connsiteX16" fmla="*/ 6515 w 339341"/>
                      <a:gd name="connsiteY16" fmla="*/ 4334 h 532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39341" h="532451">
                        <a:moveTo>
                          <a:pt x="6515" y="4334"/>
                        </a:moveTo>
                        <a:cubicBezTo>
                          <a:pt x="-8302" y="101"/>
                          <a:pt x="57315" y="-2810"/>
                          <a:pt x="84302" y="4334"/>
                        </a:cubicBezTo>
                        <a:cubicBezTo>
                          <a:pt x="111289" y="11478"/>
                          <a:pt x="136690" y="26824"/>
                          <a:pt x="168440" y="47197"/>
                        </a:cubicBezTo>
                        <a:cubicBezTo>
                          <a:pt x="200190" y="67570"/>
                          <a:pt x="248344" y="93235"/>
                          <a:pt x="274802" y="126572"/>
                        </a:cubicBezTo>
                        <a:cubicBezTo>
                          <a:pt x="301260" y="159910"/>
                          <a:pt x="318194" y="209651"/>
                          <a:pt x="327190" y="247222"/>
                        </a:cubicBezTo>
                        <a:cubicBezTo>
                          <a:pt x="336186" y="284793"/>
                          <a:pt x="335127" y="323422"/>
                          <a:pt x="328777" y="351997"/>
                        </a:cubicBezTo>
                        <a:cubicBezTo>
                          <a:pt x="322427" y="380572"/>
                          <a:pt x="304171" y="398035"/>
                          <a:pt x="289090" y="418672"/>
                        </a:cubicBezTo>
                        <a:cubicBezTo>
                          <a:pt x="274009" y="439310"/>
                          <a:pt x="258663" y="462064"/>
                          <a:pt x="238290" y="475822"/>
                        </a:cubicBezTo>
                        <a:cubicBezTo>
                          <a:pt x="217917" y="489580"/>
                          <a:pt x="206539" y="491962"/>
                          <a:pt x="166852" y="501222"/>
                        </a:cubicBezTo>
                        <a:cubicBezTo>
                          <a:pt x="127165" y="510482"/>
                          <a:pt x="4927" y="528209"/>
                          <a:pt x="165" y="531384"/>
                        </a:cubicBezTo>
                        <a:cubicBezTo>
                          <a:pt x="-4597" y="534559"/>
                          <a:pt x="94356" y="530591"/>
                          <a:pt x="138277" y="520272"/>
                        </a:cubicBezTo>
                        <a:cubicBezTo>
                          <a:pt x="182198" y="509953"/>
                          <a:pt x="231411" y="497782"/>
                          <a:pt x="263690" y="469472"/>
                        </a:cubicBezTo>
                        <a:cubicBezTo>
                          <a:pt x="295969" y="441162"/>
                          <a:pt x="320575" y="397240"/>
                          <a:pt x="331952" y="350409"/>
                        </a:cubicBezTo>
                        <a:cubicBezTo>
                          <a:pt x="343329" y="303578"/>
                          <a:pt x="340154" y="229230"/>
                          <a:pt x="331952" y="188484"/>
                        </a:cubicBezTo>
                        <a:cubicBezTo>
                          <a:pt x="323750" y="147738"/>
                          <a:pt x="309198" y="132392"/>
                          <a:pt x="282740" y="105934"/>
                        </a:cubicBezTo>
                        <a:cubicBezTo>
                          <a:pt x="256282" y="79476"/>
                          <a:pt x="217652" y="47196"/>
                          <a:pt x="173202" y="29734"/>
                        </a:cubicBezTo>
                        <a:cubicBezTo>
                          <a:pt x="128752" y="12272"/>
                          <a:pt x="21332" y="8567"/>
                          <a:pt x="6515" y="433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3" name="フリーフォーム: 図形 552">
                    <a:extLst>
                      <a:ext uri="{FF2B5EF4-FFF2-40B4-BE49-F238E27FC236}">
                        <a16:creationId xmlns:a16="http://schemas.microsoft.com/office/drawing/2014/main" id="{55F8BF50-D322-49F4-AECD-1B44DDE3B7C0}"/>
                      </a:ext>
                    </a:extLst>
                  </p:cNvPr>
                  <p:cNvSpPr/>
                  <p:nvPr/>
                </p:nvSpPr>
                <p:spPr>
                  <a:xfrm>
                    <a:off x="3371841" y="6083293"/>
                    <a:ext cx="244484" cy="529616"/>
                  </a:xfrm>
                  <a:custGeom>
                    <a:avLst/>
                    <a:gdLst>
                      <a:gd name="connsiteX0" fmla="*/ 244484 w 244484"/>
                      <a:gd name="connsiteY0" fmla="*/ 7 h 529616"/>
                      <a:gd name="connsiteX1" fmla="*/ 101609 w 244484"/>
                      <a:gd name="connsiteY1" fmla="*/ 52395 h 529616"/>
                      <a:gd name="connsiteX2" fmla="*/ 44459 w 244484"/>
                      <a:gd name="connsiteY2" fmla="*/ 161932 h 529616"/>
                      <a:gd name="connsiteX3" fmla="*/ 15884 w 244484"/>
                      <a:gd name="connsiteY3" fmla="*/ 238132 h 529616"/>
                      <a:gd name="connsiteX4" fmla="*/ 7947 w 244484"/>
                      <a:gd name="connsiteY4" fmla="*/ 287345 h 529616"/>
                      <a:gd name="connsiteX5" fmla="*/ 26997 w 244484"/>
                      <a:gd name="connsiteY5" fmla="*/ 334970 h 529616"/>
                      <a:gd name="connsiteX6" fmla="*/ 122247 w 244484"/>
                      <a:gd name="connsiteY6" fmla="*/ 457207 h 529616"/>
                      <a:gd name="connsiteX7" fmla="*/ 242897 w 244484"/>
                      <a:gd name="connsiteY7" fmla="*/ 527057 h 529616"/>
                      <a:gd name="connsiteX8" fmla="*/ 177809 w 244484"/>
                      <a:gd name="connsiteY8" fmla="*/ 501657 h 529616"/>
                      <a:gd name="connsiteX9" fmla="*/ 41284 w 244484"/>
                      <a:gd name="connsiteY9" fmla="*/ 382595 h 529616"/>
                      <a:gd name="connsiteX10" fmla="*/ 9 w 244484"/>
                      <a:gd name="connsiteY10" fmla="*/ 276232 h 529616"/>
                      <a:gd name="connsiteX11" fmla="*/ 38109 w 244484"/>
                      <a:gd name="connsiteY11" fmla="*/ 128595 h 529616"/>
                      <a:gd name="connsiteX12" fmla="*/ 103197 w 244484"/>
                      <a:gd name="connsiteY12" fmla="*/ 49220 h 529616"/>
                      <a:gd name="connsiteX13" fmla="*/ 244484 w 244484"/>
                      <a:gd name="connsiteY13" fmla="*/ 7 h 52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4484" h="529616">
                        <a:moveTo>
                          <a:pt x="244484" y="7"/>
                        </a:moveTo>
                        <a:cubicBezTo>
                          <a:pt x="244219" y="536"/>
                          <a:pt x="134946" y="25408"/>
                          <a:pt x="101609" y="52395"/>
                        </a:cubicBezTo>
                        <a:cubicBezTo>
                          <a:pt x="68271" y="79383"/>
                          <a:pt x="58746" y="130976"/>
                          <a:pt x="44459" y="161932"/>
                        </a:cubicBezTo>
                        <a:cubicBezTo>
                          <a:pt x="30171" y="192888"/>
                          <a:pt x="21969" y="217230"/>
                          <a:pt x="15884" y="238132"/>
                        </a:cubicBezTo>
                        <a:cubicBezTo>
                          <a:pt x="9799" y="259034"/>
                          <a:pt x="6095" y="271205"/>
                          <a:pt x="7947" y="287345"/>
                        </a:cubicBezTo>
                        <a:cubicBezTo>
                          <a:pt x="9799" y="303485"/>
                          <a:pt x="7947" y="306660"/>
                          <a:pt x="26997" y="334970"/>
                        </a:cubicBezTo>
                        <a:cubicBezTo>
                          <a:pt x="46047" y="363280"/>
                          <a:pt x="86264" y="425193"/>
                          <a:pt x="122247" y="457207"/>
                        </a:cubicBezTo>
                        <a:cubicBezTo>
                          <a:pt x="158230" y="489222"/>
                          <a:pt x="233637" y="519649"/>
                          <a:pt x="242897" y="527057"/>
                        </a:cubicBezTo>
                        <a:cubicBezTo>
                          <a:pt x="252157" y="534465"/>
                          <a:pt x="211411" y="525734"/>
                          <a:pt x="177809" y="501657"/>
                        </a:cubicBezTo>
                        <a:cubicBezTo>
                          <a:pt x="144207" y="477580"/>
                          <a:pt x="70917" y="420166"/>
                          <a:pt x="41284" y="382595"/>
                        </a:cubicBezTo>
                        <a:cubicBezTo>
                          <a:pt x="11651" y="345024"/>
                          <a:pt x="538" y="318565"/>
                          <a:pt x="9" y="276232"/>
                        </a:cubicBezTo>
                        <a:cubicBezTo>
                          <a:pt x="-520" y="233899"/>
                          <a:pt x="20911" y="166430"/>
                          <a:pt x="38109" y="128595"/>
                        </a:cubicBezTo>
                        <a:cubicBezTo>
                          <a:pt x="55307" y="90760"/>
                          <a:pt x="73299" y="70651"/>
                          <a:pt x="103197" y="49220"/>
                        </a:cubicBezTo>
                        <a:cubicBezTo>
                          <a:pt x="133095" y="27789"/>
                          <a:pt x="244749" y="-522"/>
                          <a:pt x="244484" y="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4" name="フリーフォーム: 図形 553">
                    <a:extLst>
                      <a:ext uri="{FF2B5EF4-FFF2-40B4-BE49-F238E27FC236}">
                        <a16:creationId xmlns:a16="http://schemas.microsoft.com/office/drawing/2014/main" id="{8A68BED6-21B7-4C08-A7F3-8F25BC81EBC5}"/>
                      </a:ext>
                    </a:extLst>
                  </p:cNvPr>
                  <p:cNvSpPr/>
                  <p:nvPr/>
                </p:nvSpPr>
                <p:spPr>
                  <a:xfrm>
                    <a:off x="3522638" y="6184837"/>
                    <a:ext cx="274718" cy="279988"/>
                  </a:xfrm>
                  <a:custGeom>
                    <a:avLst/>
                    <a:gdLst>
                      <a:gd name="connsiteX0" fmla="*/ 274662 w 274718"/>
                      <a:gd name="connsiteY0" fmla="*/ 115951 h 279988"/>
                      <a:gd name="connsiteX1" fmla="*/ 184175 w 274718"/>
                      <a:gd name="connsiteY1" fmla="*/ 20701 h 279988"/>
                      <a:gd name="connsiteX2" fmla="*/ 120675 w 274718"/>
                      <a:gd name="connsiteY2" fmla="*/ 17526 h 279988"/>
                      <a:gd name="connsiteX3" fmla="*/ 41300 w 274718"/>
                      <a:gd name="connsiteY3" fmla="*/ 65151 h 279988"/>
                      <a:gd name="connsiteX4" fmla="*/ 19075 w 274718"/>
                      <a:gd name="connsiteY4" fmla="*/ 142938 h 279988"/>
                      <a:gd name="connsiteX5" fmla="*/ 36537 w 274718"/>
                      <a:gd name="connsiteY5" fmla="*/ 239776 h 279988"/>
                      <a:gd name="connsiteX6" fmla="*/ 133375 w 274718"/>
                      <a:gd name="connsiteY6" fmla="*/ 271526 h 279988"/>
                      <a:gd name="connsiteX7" fmla="*/ 206400 w 274718"/>
                      <a:gd name="connsiteY7" fmla="*/ 255651 h 279988"/>
                      <a:gd name="connsiteX8" fmla="*/ 268312 w 274718"/>
                      <a:gd name="connsiteY8" fmla="*/ 212788 h 279988"/>
                      <a:gd name="connsiteX9" fmla="*/ 214337 w 274718"/>
                      <a:gd name="connsiteY9" fmla="*/ 265176 h 279988"/>
                      <a:gd name="connsiteX10" fmla="*/ 82575 w 274718"/>
                      <a:gd name="connsiteY10" fmla="*/ 277876 h 279988"/>
                      <a:gd name="connsiteX11" fmla="*/ 19075 w 274718"/>
                      <a:gd name="connsiteY11" fmla="*/ 228663 h 279988"/>
                      <a:gd name="connsiteX12" fmla="*/ 1612 w 274718"/>
                      <a:gd name="connsiteY12" fmla="*/ 120713 h 279988"/>
                      <a:gd name="connsiteX13" fmla="*/ 52412 w 274718"/>
                      <a:gd name="connsiteY13" fmla="*/ 41338 h 279988"/>
                      <a:gd name="connsiteX14" fmla="*/ 128612 w 274718"/>
                      <a:gd name="connsiteY14" fmla="*/ 8001 h 279988"/>
                      <a:gd name="connsiteX15" fmla="*/ 196875 w 274718"/>
                      <a:gd name="connsiteY15" fmla="*/ 8001 h 279988"/>
                      <a:gd name="connsiteX16" fmla="*/ 274662 w 274718"/>
                      <a:gd name="connsiteY16" fmla="*/ 115951 h 279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4718" h="279988">
                        <a:moveTo>
                          <a:pt x="274662" y="115951"/>
                        </a:moveTo>
                        <a:cubicBezTo>
                          <a:pt x="272545" y="118068"/>
                          <a:pt x="209839" y="37105"/>
                          <a:pt x="184175" y="20701"/>
                        </a:cubicBezTo>
                        <a:cubicBezTo>
                          <a:pt x="158511" y="4297"/>
                          <a:pt x="144487" y="10118"/>
                          <a:pt x="120675" y="17526"/>
                        </a:cubicBezTo>
                        <a:cubicBezTo>
                          <a:pt x="96862" y="24934"/>
                          <a:pt x="58233" y="44249"/>
                          <a:pt x="41300" y="65151"/>
                        </a:cubicBezTo>
                        <a:cubicBezTo>
                          <a:pt x="24367" y="86053"/>
                          <a:pt x="19869" y="113834"/>
                          <a:pt x="19075" y="142938"/>
                        </a:cubicBezTo>
                        <a:cubicBezTo>
                          <a:pt x="18281" y="172042"/>
                          <a:pt x="17487" y="218345"/>
                          <a:pt x="36537" y="239776"/>
                        </a:cubicBezTo>
                        <a:cubicBezTo>
                          <a:pt x="55587" y="261207"/>
                          <a:pt x="105065" y="268880"/>
                          <a:pt x="133375" y="271526"/>
                        </a:cubicBezTo>
                        <a:cubicBezTo>
                          <a:pt x="161685" y="274172"/>
                          <a:pt x="183910" y="265441"/>
                          <a:pt x="206400" y="255651"/>
                        </a:cubicBezTo>
                        <a:cubicBezTo>
                          <a:pt x="228889" y="245861"/>
                          <a:pt x="266989" y="211201"/>
                          <a:pt x="268312" y="212788"/>
                        </a:cubicBezTo>
                        <a:cubicBezTo>
                          <a:pt x="269635" y="214375"/>
                          <a:pt x="245293" y="254328"/>
                          <a:pt x="214337" y="265176"/>
                        </a:cubicBezTo>
                        <a:cubicBezTo>
                          <a:pt x="183381" y="276024"/>
                          <a:pt x="115119" y="283962"/>
                          <a:pt x="82575" y="277876"/>
                        </a:cubicBezTo>
                        <a:cubicBezTo>
                          <a:pt x="50031" y="271791"/>
                          <a:pt x="32569" y="254857"/>
                          <a:pt x="19075" y="228663"/>
                        </a:cubicBezTo>
                        <a:cubicBezTo>
                          <a:pt x="5581" y="202469"/>
                          <a:pt x="-3944" y="151934"/>
                          <a:pt x="1612" y="120713"/>
                        </a:cubicBezTo>
                        <a:cubicBezTo>
                          <a:pt x="7168" y="89492"/>
                          <a:pt x="31245" y="60123"/>
                          <a:pt x="52412" y="41338"/>
                        </a:cubicBezTo>
                        <a:cubicBezTo>
                          <a:pt x="73579" y="22553"/>
                          <a:pt x="104535" y="13557"/>
                          <a:pt x="128612" y="8001"/>
                        </a:cubicBezTo>
                        <a:cubicBezTo>
                          <a:pt x="152689" y="2445"/>
                          <a:pt x="175444" y="-6816"/>
                          <a:pt x="196875" y="8001"/>
                        </a:cubicBezTo>
                        <a:cubicBezTo>
                          <a:pt x="218306" y="22818"/>
                          <a:pt x="276779" y="113834"/>
                          <a:pt x="274662" y="11595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5" name="フリーフォーム: 図形 554">
                    <a:extLst>
                      <a:ext uri="{FF2B5EF4-FFF2-40B4-BE49-F238E27FC236}">
                        <a16:creationId xmlns:a16="http://schemas.microsoft.com/office/drawing/2014/main" id="{57E9DF90-D60F-495C-9BFF-FCAC6A5AB2AA}"/>
                      </a:ext>
                    </a:extLst>
                  </p:cNvPr>
                  <p:cNvSpPr/>
                  <p:nvPr/>
                </p:nvSpPr>
                <p:spPr>
                  <a:xfrm>
                    <a:off x="3626073" y="6118187"/>
                    <a:ext cx="259075" cy="176426"/>
                  </a:xfrm>
                  <a:custGeom>
                    <a:avLst/>
                    <a:gdLst>
                      <a:gd name="connsiteX0" fmla="*/ 1365 w 259075"/>
                      <a:gd name="connsiteY0" fmla="*/ 3213 h 176426"/>
                      <a:gd name="connsiteX1" fmla="*/ 126777 w 259075"/>
                      <a:gd name="connsiteY1" fmla="*/ 27026 h 176426"/>
                      <a:gd name="connsiteX2" fmla="*/ 206152 w 259075"/>
                      <a:gd name="connsiteY2" fmla="*/ 92113 h 176426"/>
                      <a:gd name="connsiteX3" fmla="*/ 258540 w 259075"/>
                      <a:gd name="connsiteY3" fmla="*/ 144501 h 176426"/>
                      <a:gd name="connsiteX4" fmla="*/ 234727 w 259075"/>
                      <a:gd name="connsiteY4" fmla="*/ 150851 h 176426"/>
                      <a:gd name="connsiteX5" fmla="*/ 149002 w 259075"/>
                      <a:gd name="connsiteY5" fmla="*/ 176251 h 176426"/>
                      <a:gd name="connsiteX6" fmla="*/ 231552 w 259075"/>
                      <a:gd name="connsiteY6" fmla="*/ 136563 h 176426"/>
                      <a:gd name="connsiteX7" fmla="*/ 214090 w 259075"/>
                      <a:gd name="connsiteY7" fmla="*/ 93701 h 176426"/>
                      <a:gd name="connsiteX8" fmla="*/ 1365 w 259075"/>
                      <a:gd name="connsiteY8" fmla="*/ 3213 h 176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9075" h="176426">
                        <a:moveTo>
                          <a:pt x="1365" y="3213"/>
                        </a:moveTo>
                        <a:cubicBezTo>
                          <a:pt x="-13187" y="-7899"/>
                          <a:pt x="92646" y="12209"/>
                          <a:pt x="126777" y="27026"/>
                        </a:cubicBezTo>
                        <a:cubicBezTo>
                          <a:pt x="160908" y="41843"/>
                          <a:pt x="184192" y="72534"/>
                          <a:pt x="206152" y="92113"/>
                        </a:cubicBezTo>
                        <a:cubicBezTo>
                          <a:pt x="228112" y="111692"/>
                          <a:pt x="253778" y="134711"/>
                          <a:pt x="258540" y="144501"/>
                        </a:cubicBezTo>
                        <a:cubicBezTo>
                          <a:pt x="263302" y="154291"/>
                          <a:pt x="234727" y="150851"/>
                          <a:pt x="234727" y="150851"/>
                        </a:cubicBezTo>
                        <a:cubicBezTo>
                          <a:pt x="216471" y="156143"/>
                          <a:pt x="149531" y="178632"/>
                          <a:pt x="149002" y="176251"/>
                        </a:cubicBezTo>
                        <a:cubicBezTo>
                          <a:pt x="148473" y="173870"/>
                          <a:pt x="220704" y="150321"/>
                          <a:pt x="231552" y="136563"/>
                        </a:cubicBezTo>
                        <a:cubicBezTo>
                          <a:pt x="242400" y="122805"/>
                          <a:pt x="248750" y="115132"/>
                          <a:pt x="214090" y="93701"/>
                        </a:cubicBezTo>
                        <a:cubicBezTo>
                          <a:pt x="179430" y="72270"/>
                          <a:pt x="15917" y="14325"/>
                          <a:pt x="1365" y="321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6" name="フリーフォーム: 図形 555">
                    <a:extLst>
                      <a:ext uri="{FF2B5EF4-FFF2-40B4-BE49-F238E27FC236}">
                        <a16:creationId xmlns:a16="http://schemas.microsoft.com/office/drawing/2014/main" id="{D8B1B6BE-1A27-4338-BC1A-99B636FB3F97}"/>
                      </a:ext>
                    </a:extLst>
                  </p:cNvPr>
                  <p:cNvSpPr/>
                  <p:nvPr/>
                </p:nvSpPr>
                <p:spPr>
                  <a:xfrm>
                    <a:off x="3423177" y="6122808"/>
                    <a:ext cx="217252" cy="419429"/>
                  </a:xfrm>
                  <a:custGeom>
                    <a:avLst/>
                    <a:gdLst>
                      <a:gd name="connsiteX0" fmla="*/ 215373 w 217252"/>
                      <a:gd name="connsiteY0" fmla="*/ 4942 h 419429"/>
                      <a:gd name="connsiteX1" fmla="*/ 110598 w 217252"/>
                      <a:gd name="connsiteY1" fmla="*/ 41455 h 419429"/>
                      <a:gd name="connsiteX2" fmla="*/ 43923 w 217252"/>
                      <a:gd name="connsiteY2" fmla="*/ 125592 h 419429"/>
                      <a:gd name="connsiteX3" fmla="*/ 26461 w 217252"/>
                      <a:gd name="connsiteY3" fmla="*/ 185917 h 419429"/>
                      <a:gd name="connsiteX4" fmla="*/ 34398 w 217252"/>
                      <a:gd name="connsiteY4" fmla="*/ 262117 h 419429"/>
                      <a:gd name="connsiteX5" fmla="*/ 74086 w 217252"/>
                      <a:gd name="connsiteY5" fmla="*/ 341492 h 419429"/>
                      <a:gd name="connsiteX6" fmla="*/ 110598 w 217252"/>
                      <a:gd name="connsiteY6" fmla="*/ 381180 h 419429"/>
                      <a:gd name="connsiteX7" fmla="*/ 175686 w 217252"/>
                      <a:gd name="connsiteY7" fmla="*/ 419280 h 419429"/>
                      <a:gd name="connsiteX8" fmla="*/ 121711 w 217252"/>
                      <a:gd name="connsiteY8" fmla="*/ 390705 h 419429"/>
                      <a:gd name="connsiteX9" fmla="*/ 26461 w 217252"/>
                      <a:gd name="connsiteY9" fmla="*/ 304980 h 419429"/>
                      <a:gd name="connsiteX10" fmla="*/ 13761 w 217252"/>
                      <a:gd name="connsiteY10" fmla="*/ 147817 h 419429"/>
                      <a:gd name="connsiteX11" fmla="*/ 215373 w 217252"/>
                      <a:gd name="connsiteY11" fmla="*/ 4942 h 419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7252" h="419429">
                        <a:moveTo>
                          <a:pt x="215373" y="4942"/>
                        </a:moveTo>
                        <a:cubicBezTo>
                          <a:pt x="231513" y="-12785"/>
                          <a:pt x="139173" y="21347"/>
                          <a:pt x="110598" y="41455"/>
                        </a:cubicBezTo>
                        <a:cubicBezTo>
                          <a:pt x="82023" y="61563"/>
                          <a:pt x="57946" y="101515"/>
                          <a:pt x="43923" y="125592"/>
                        </a:cubicBezTo>
                        <a:cubicBezTo>
                          <a:pt x="29900" y="149669"/>
                          <a:pt x="28048" y="163163"/>
                          <a:pt x="26461" y="185917"/>
                        </a:cubicBezTo>
                        <a:cubicBezTo>
                          <a:pt x="24874" y="208671"/>
                          <a:pt x="26461" y="236188"/>
                          <a:pt x="34398" y="262117"/>
                        </a:cubicBezTo>
                        <a:cubicBezTo>
                          <a:pt x="42335" y="288046"/>
                          <a:pt x="61386" y="321648"/>
                          <a:pt x="74086" y="341492"/>
                        </a:cubicBezTo>
                        <a:cubicBezTo>
                          <a:pt x="86786" y="361336"/>
                          <a:pt x="93665" y="368215"/>
                          <a:pt x="110598" y="381180"/>
                        </a:cubicBezTo>
                        <a:cubicBezTo>
                          <a:pt x="127531" y="394145"/>
                          <a:pt x="173834" y="417693"/>
                          <a:pt x="175686" y="419280"/>
                        </a:cubicBezTo>
                        <a:cubicBezTo>
                          <a:pt x="177538" y="420867"/>
                          <a:pt x="146582" y="409755"/>
                          <a:pt x="121711" y="390705"/>
                        </a:cubicBezTo>
                        <a:cubicBezTo>
                          <a:pt x="96840" y="371655"/>
                          <a:pt x="44453" y="345461"/>
                          <a:pt x="26461" y="304980"/>
                        </a:cubicBezTo>
                        <a:cubicBezTo>
                          <a:pt x="8469" y="264499"/>
                          <a:pt x="-15608" y="198882"/>
                          <a:pt x="13761" y="147817"/>
                        </a:cubicBezTo>
                        <a:cubicBezTo>
                          <a:pt x="43130" y="96752"/>
                          <a:pt x="199233" y="22669"/>
                          <a:pt x="215373" y="494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7" name="フリーフォーム: 図形 556">
                    <a:extLst>
                      <a:ext uri="{FF2B5EF4-FFF2-40B4-BE49-F238E27FC236}">
                        <a16:creationId xmlns:a16="http://schemas.microsoft.com/office/drawing/2014/main" id="{82BD3EF0-0A4A-4C34-936D-A1AFD4449070}"/>
                      </a:ext>
                    </a:extLst>
                  </p:cNvPr>
                  <p:cNvSpPr/>
                  <p:nvPr/>
                </p:nvSpPr>
                <p:spPr>
                  <a:xfrm>
                    <a:off x="3579004" y="6372174"/>
                    <a:ext cx="294542" cy="180800"/>
                  </a:xfrm>
                  <a:custGeom>
                    <a:avLst/>
                    <a:gdLst>
                      <a:gd name="connsiteX0" fmla="*/ 204009 w 294542"/>
                      <a:gd name="connsiteY0" fmla="*/ 51 h 180800"/>
                      <a:gd name="connsiteX1" fmla="*/ 292909 w 294542"/>
                      <a:gd name="connsiteY1" fmla="*/ 61964 h 180800"/>
                      <a:gd name="connsiteX2" fmla="*/ 256396 w 294542"/>
                      <a:gd name="connsiteY2" fmla="*/ 93714 h 180800"/>
                      <a:gd name="connsiteX3" fmla="*/ 191309 w 294542"/>
                      <a:gd name="connsiteY3" fmla="*/ 155626 h 180800"/>
                      <a:gd name="connsiteX4" fmla="*/ 127809 w 294542"/>
                      <a:gd name="connsiteY4" fmla="*/ 165151 h 180800"/>
                      <a:gd name="connsiteX5" fmla="*/ 809 w 294542"/>
                      <a:gd name="connsiteY5" fmla="*/ 173089 h 180800"/>
                      <a:gd name="connsiteX6" fmla="*/ 194484 w 294542"/>
                      <a:gd name="connsiteY6" fmla="*/ 173089 h 180800"/>
                      <a:gd name="connsiteX7" fmla="*/ 281796 w 294542"/>
                      <a:gd name="connsiteY7" fmla="*/ 73076 h 180800"/>
                      <a:gd name="connsiteX8" fmla="*/ 204009 w 294542"/>
                      <a:gd name="connsiteY8" fmla="*/ 51 h 180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4542" h="180800">
                        <a:moveTo>
                          <a:pt x="204009" y="51"/>
                        </a:moveTo>
                        <a:cubicBezTo>
                          <a:pt x="205861" y="-1801"/>
                          <a:pt x="284178" y="46354"/>
                          <a:pt x="292909" y="61964"/>
                        </a:cubicBezTo>
                        <a:cubicBezTo>
                          <a:pt x="301640" y="77575"/>
                          <a:pt x="273329" y="78104"/>
                          <a:pt x="256396" y="93714"/>
                        </a:cubicBezTo>
                        <a:cubicBezTo>
                          <a:pt x="239463" y="109324"/>
                          <a:pt x="212740" y="143720"/>
                          <a:pt x="191309" y="155626"/>
                        </a:cubicBezTo>
                        <a:cubicBezTo>
                          <a:pt x="169878" y="167532"/>
                          <a:pt x="159559" y="162241"/>
                          <a:pt x="127809" y="165151"/>
                        </a:cubicBezTo>
                        <a:cubicBezTo>
                          <a:pt x="96059" y="168061"/>
                          <a:pt x="-10303" y="171766"/>
                          <a:pt x="809" y="173089"/>
                        </a:cubicBezTo>
                        <a:cubicBezTo>
                          <a:pt x="11921" y="174412"/>
                          <a:pt x="147653" y="189758"/>
                          <a:pt x="194484" y="173089"/>
                        </a:cubicBezTo>
                        <a:cubicBezTo>
                          <a:pt x="241315" y="156420"/>
                          <a:pt x="276769" y="99799"/>
                          <a:pt x="281796" y="73076"/>
                        </a:cubicBezTo>
                        <a:cubicBezTo>
                          <a:pt x="286823" y="46353"/>
                          <a:pt x="202157" y="1903"/>
                          <a:pt x="204009" y="5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8" name="フリーフォーム: 図形 557">
                    <a:extLst>
                      <a:ext uri="{FF2B5EF4-FFF2-40B4-BE49-F238E27FC236}">
                        <a16:creationId xmlns:a16="http://schemas.microsoft.com/office/drawing/2014/main" id="{86611C72-7E5F-4389-881D-1E35559EBC51}"/>
                      </a:ext>
                    </a:extLst>
                  </p:cNvPr>
                  <p:cNvSpPr/>
                  <p:nvPr/>
                </p:nvSpPr>
                <p:spPr>
                  <a:xfrm>
                    <a:off x="5719739" y="6339997"/>
                    <a:ext cx="315683" cy="59630"/>
                  </a:xfrm>
                  <a:custGeom>
                    <a:avLst/>
                    <a:gdLst>
                      <a:gd name="connsiteX0" fmla="*/ 24 w 315683"/>
                      <a:gd name="connsiteY0" fmla="*/ 24291 h 59630"/>
                      <a:gd name="connsiteX1" fmla="*/ 169886 w 315683"/>
                      <a:gd name="connsiteY1" fmla="*/ 17941 h 59630"/>
                      <a:gd name="connsiteX2" fmla="*/ 225449 w 315683"/>
                      <a:gd name="connsiteY2" fmla="*/ 51278 h 59630"/>
                      <a:gd name="connsiteX3" fmla="*/ 304824 w 315683"/>
                      <a:gd name="connsiteY3" fmla="*/ 59216 h 59630"/>
                      <a:gd name="connsiteX4" fmla="*/ 307999 w 315683"/>
                      <a:gd name="connsiteY4" fmla="*/ 56041 h 59630"/>
                      <a:gd name="connsiteX5" fmla="*/ 239736 w 315683"/>
                      <a:gd name="connsiteY5" fmla="*/ 35403 h 59630"/>
                      <a:gd name="connsiteX6" fmla="*/ 182586 w 315683"/>
                      <a:gd name="connsiteY6" fmla="*/ 478 h 59630"/>
                      <a:gd name="connsiteX7" fmla="*/ 24 w 315683"/>
                      <a:gd name="connsiteY7" fmla="*/ 24291 h 59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5683" h="59630">
                        <a:moveTo>
                          <a:pt x="24" y="24291"/>
                        </a:moveTo>
                        <a:cubicBezTo>
                          <a:pt x="-2093" y="27201"/>
                          <a:pt x="132315" y="13443"/>
                          <a:pt x="169886" y="17941"/>
                        </a:cubicBezTo>
                        <a:cubicBezTo>
                          <a:pt x="207457" y="22439"/>
                          <a:pt x="202959" y="44399"/>
                          <a:pt x="225449" y="51278"/>
                        </a:cubicBezTo>
                        <a:cubicBezTo>
                          <a:pt x="247939" y="58157"/>
                          <a:pt x="291066" y="58422"/>
                          <a:pt x="304824" y="59216"/>
                        </a:cubicBezTo>
                        <a:cubicBezTo>
                          <a:pt x="318582" y="60010"/>
                          <a:pt x="318847" y="60010"/>
                          <a:pt x="307999" y="56041"/>
                        </a:cubicBezTo>
                        <a:cubicBezTo>
                          <a:pt x="297151" y="52072"/>
                          <a:pt x="260638" y="44664"/>
                          <a:pt x="239736" y="35403"/>
                        </a:cubicBezTo>
                        <a:cubicBezTo>
                          <a:pt x="218834" y="26143"/>
                          <a:pt x="221215" y="4711"/>
                          <a:pt x="182586" y="478"/>
                        </a:cubicBezTo>
                        <a:cubicBezTo>
                          <a:pt x="143957" y="-3755"/>
                          <a:pt x="2141" y="21381"/>
                          <a:pt x="24" y="2429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9" name="フリーフォーム: 図形 558">
                    <a:extLst>
                      <a:ext uri="{FF2B5EF4-FFF2-40B4-BE49-F238E27FC236}">
                        <a16:creationId xmlns:a16="http://schemas.microsoft.com/office/drawing/2014/main" id="{B4049241-7BD5-4FE3-B4AE-0FFD83CAD6EC}"/>
                      </a:ext>
                    </a:extLst>
                  </p:cNvPr>
                  <p:cNvSpPr/>
                  <p:nvPr/>
                </p:nvSpPr>
                <p:spPr>
                  <a:xfrm>
                    <a:off x="6044752" y="6390796"/>
                    <a:ext cx="137074" cy="199018"/>
                  </a:xfrm>
                  <a:custGeom>
                    <a:avLst/>
                    <a:gdLst>
                      <a:gd name="connsiteX0" fmla="*/ 448 w 137074"/>
                      <a:gd name="connsiteY0" fmla="*/ 479 h 199018"/>
                      <a:gd name="connsiteX1" fmla="*/ 46486 w 137074"/>
                      <a:gd name="connsiteY1" fmla="*/ 56042 h 199018"/>
                      <a:gd name="connsiteX2" fmla="*/ 75061 w 137074"/>
                      <a:gd name="connsiteY2" fmla="*/ 102079 h 199018"/>
                      <a:gd name="connsiteX3" fmla="*/ 108398 w 137074"/>
                      <a:gd name="connsiteY3" fmla="*/ 144942 h 199018"/>
                      <a:gd name="connsiteX4" fmla="*/ 136973 w 137074"/>
                      <a:gd name="connsiteY4" fmla="*/ 198917 h 199018"/>
                      <a:gd name="connsiteX5" fmla="*/ 116336 w 137074"/>
                      <a:gd name="connsiteY5" fmla="*/ 130654 h 199018"/>
                      <a:gd name="connsiteX6" fmla="*/ 76648 w 137074"/>
                      <a:gd name="connsiteY6" fmla="*/ 89379 h 199018"/>
                      <a:gd name="connsiteX7" fmla="*/ 448 w 137074"/>
                      <a:gd name="connsiteY7" fmla="*/ 479 h 199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074" h="199018">
                        <a:moveTo>
                          <a:pt x="448" y="479"/>
                        </a:moveTo>
                        <a:cubicBezTo>
                          <a:pt x="-4579" y="-5077"/>
                          <a:pt x="34051" y="39109"/>
                          <a:pt x="46486" y="56042"/>
                        </a:cubicBezTo>
                        <a:cubicBezTo>
                          <a:pt x="58921" y="72975"/>
                          <a:pt x="64742" y="87262"/>
                          <a:pt x="75061" y="102079"/>
                        </a:cubicBezTo>
                        <a:cubicBezTo>
                          <a:pt x="85380" y="116896"/>
                          <a:pt x="98079" y="128802"/>
                          <a:pt x="108398" y="144942"/>
                        </a:cubicBezTo>
                        <a:cubicBezTo>
                          <a:pt x="118717" y="161082"/>
                          <a:pt x="135650" y="201298"/>
                          <a:pt x="136973" y="198917"/>
                        </a:cubicBezTo>
                        <a:cubicBezTo>
                          <a:pt x="138296" y="196536"/>
                          <a:pt x="126390" y="148910"/>
                          <a:pt x="116336" y="130654"/>
                        </a:cubicBezTo>
                        <a:cubicBezTo>
                          <a:pt x="106282" y="112398"/>
                          <a:pt x="95433" y="109487"/>
                          <a:pt x="76648" y="89379"/>
                        </a:cubicBezTo>
                        <a:cubicBezTo>
                          <a:pt x="57863" y="69271"/>
                          <a:pt x="5475" y="6035"/>
                          <a:pt x="448" y="47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0" name="フリーフォーム: 図形 559">
                    <a:extLst>
                      <a:ext uri="{FF2B5EF4-FFF2-40B4-BE49-F238E27FC236}">
                        <a16:creationId xmlns:a16="http://schemas.microsoft.com/office/drawing/2014/main" id="{1738682C-744F-4129-B150-FE543DDC156E}"/>
                      </a:ext>
                    </a:extLst>
                  </p:cNvPr>
                  <p:cNvSpPr/>
                  <p:nvPr/>
                </p:nvSpPr>
                <p:spPr>
                  <a:xfrm>
                    <a:off x="6109712" y="6379721"/>
                    <a:ext cx="110984" cy="212135"/>
                  </a:xfrm>
                  <a:custGeom>
                    <a:avLst/>
                    <a:gdLst>
                      <a:gd name="connsiteX0" fmla="*/ 576 w 110984"/>
                      <a:gd name="connsiteY0" fmla="*/ 2029 h 212135"/>
                      <a:gd name="connsiteX1" fmla="*/ 43438 w 110984"/>
                      <a:gd name="connsiteY1" fmla="*/ 65529 h 212135"/>
                      <a:gd name="connsiteX2" fmla="*/ 52963 w 110984"/>
                      <a:gd name="connsiteY2" fmla="*/ 105217 h 212135"/>
                      <a:gd name="connsiteX3" fmla="*/ 89476 w 110984"/>
                      <a:gd name="connsiteY3" fmla="*/ 156017 h 212135"/>
                      <a:gd name="connsiteX4" fmla="*/ 110113 w 110984"/>
                      <a:gd name="connsiteY4" fmla="*/ 200467 h 212135"/>
                      <a:gd name="connsiteX5" fmla="*/ 60901 w 110984"/>
                      <a:gd name="connsiteY5" fmla="*/ 211579 h 212135"/>
                      <a:gd name="connsiteX6" fmla="*/ 97413 w 110984"/>
                      <a:gd name="connsiteY6" fmla="*/ 187767 h 212135"/>
                      <a:gd name="connsiteX7" fmla="*/ 78363 w 110984"/>
                      <a:gd name="connsiteY7" fmla="*/ 148079 h 212135"/>
                      <a:gd name="connsiteX8" fmla="*/ 576 w 110984"/>
                      <a:gd name="connsiteY8" fmla="*/ 2029 h 21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984" h="212135">
                        <a:moveTo>
                          <a:pt x="576" y="2029"/>
                        </a:moveTo>
                        <a:cubicBezTo>
                          <a:pt x="-5245" y="-11729"/>
                          <a:pt x="34707" y="48331"/>
                          <a:pt x="43438" y="65529"/>
                        </a:cubicBezTo>
                        <a:cubicBezTo>
                          <a:pt x="52169" y="82727"/>
                          <a:pt x="45290" y="90136"/>
                          <a:pt x="52963" y="105217"/>
                        </a:cubicBezTo>
                        <a:cubicBezTo>
                          <a:pt x="60636" y="120298"/>
                          <a:pt x="79951" y="140142"/>
                          <a:pt x="89476" y="156017"/>
                        </a:cubicBezTo>
                        <a:cubicBezTo>
                          <a:pt x="99001" y="171892"/>
                          <a:pt x="114875" y="191207"/>
                          <a:pt x="110113" y="200467"/>
                        </a:cubicBezTo>
                        <a:cubicBezTo>
                          <a:pt x="105351" y="209727"/>
                          <a:pt x="63018" y="213696"/>
                          <a:pt x="60901" y="211579"/>
                        </a:cubicBezTo>
                        <a:cubicBezTo>
                          <a:pt x="58784" y="209462"/>
                          <a:pt x="94503" y="198350"/>
                          <a:pt x="97413" y="187767"/>
                        </a:cubicBezTo>
                        <a:cubicBezTo>
                          <a:pt x="100323" y="177184"/>
                          <a:pt x="78363" y="148079"/>
                          <a:pt x="78363" y="148079"/>
                        </a:cubicBezTo>
                        <a:cubicBezTo>
                          <a:pt x="63811" y="118446"/>
                          <a:pt x="6397" y="15787"/>
                          <a:pt x="576" y="202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1" name="フリーフォーム: 図形 560">
                    <a:extLst>
                      <a:ext uri="{FF2B5EF4-FFF2-40B4-BE49-F238E27FC236}">
                        <a16:creationId xmlns:a16="http://schemas.microsoft.com/office/drawing/2014/main" id="{2F0BAFBC-825A-400F-9768-7B8900035678}"/>
                      </a:ext>
                    </a:extLst>
                  </p:cNvPr>
                  <p:cNvSpPr/>
                  <p:nvPr/>
                </p:nvSpPr>
                <p:spPr>
                  <a:xfrm>
                    <a:off x="5723674" y="6287898"/>
                    <a:ext cx="99282" cy="69233"/>
                  </a:xfrm>
                  <a:custGeom>
                    <a:avLst/>
                    <a:gdLst>
                      <a:gd name="connsiteX0" fmla="*/ 99276 w 99282"/>
                      <a:gd name="connsiteY0" fmla="*/ 190 h 69233"/>
                      <a:gd name="connsiteX1" fmla="*/ 8789 w 99282"/>
                      <a:gd name="connsiteY1" fmla="*/ 39877 h 69233"/>
                      <a:gd name="connsiteX2" fmla="*/ 4026 w 99282"/>
                      <a:gd name="connsiteY2" fmla="*/ 68452 h 69233"/>
                      <a:gd name="connsiteX3" fmla="*/ 13551 w 99282"/>
                      <a:gd name="connsiteY3" fmla="*/ 57340 h 69233"/>
                      <a:gd name="connsiteX4" fmla="*/ 99276 w 99282"/>
                      <a:gd name="connsiteY4" fmla="*/ 190 h 69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282" h="69233">
                        <a:moveTo>
                          <a:pt x="99276" y="190"/>
                        </a:moveTo>
                        <a:cubicBezTo>
                          <a:pt x="98482" y="-2720"/>
                          <a:pt x="24664" y="28500"/>
                          <a:pt x="8789" y="39877"/>
                        </a:cubicBezTo>
                        <a:cubicBezTo>
                          <a:pt x="-7086" y="51254"/>
                          <a:pt x="3232" y="65542"/>
                          <a:pt x="4026" y="68452"/>
                        </a:cubicBezTo>
                        <a:cubicBezTo>
                          <a:pt x="4820" y="71362"/>
                          <a:pt x="2703" y="65807"/>
                          <a:pt x="13551" y="57340"/>
                        </a:cubicBezTo>
                        <a:cubicBezTo>
                          <a:pt x="24399" y="48873"/>
                          <a:pt x="100070" y="3100"/>
                          <a:pt x="99276" y="1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2" name="フリーフォーム: 図形 561">
                    <a:extLst>
                      <a:ext uri="{FF2B5EF4-FFF2-40B4-BE49-F238E27FC236}">
                        <a16:creationId xmlns:a16="http://schemas.microsoft.com/office/drawing/2014/main" id="{00F6292F-0B9B-4CF4-A429-33768EE472D6}"/>
                      </a:ext>
                    </a:extLst>
                  </p:cNvPr>
                  <p:cNvSpPr/>
                  <p:nvPr/>
                </p:nvSpPr>
                <p:spPr>
                  <a:xfrm>
                    <a:off x="5703789" y="6197424"/>
                    <a:ext cx="230528" cy="99901"/>
                  </a:xfrm>
                  <a:custGeom>
                    <a:avLst/>
                    <a:gdLst>
                      <a:gd name="connsiteX0" fmla="*/ 230286 w 230528"/>
                      <a:gd name="connsiteY0" fmla="*/ 87489 h 99901"/>
                      <a:gd name="connsiteX1" fmla="*/ 85824 w 230528"/>
                      <a:gd name="connsiteY1" fmla="*/ 16051 h 99901"/>
                      <a:gd name="connsiteX2" fmla="*/ 47724 w 230528"/>
                      <a:gd name="connsiteY2" fmla="*/ 36689 h 99901"/>
                      <a:gd name="connsiteX3" fmla="*/ 15974 w 230528"/>
                      <a:gd name="connsiteY3" fmla="*/ 87489 h 99901"/>
                      <a:gd name="connsiteX4" fmla="*/ 84236 w 230528"/>
                      <a:gd name="connsiteY4" fmla="*/ 92251 h 99901"/>
                      <a:gd name="connsiteX5" fmla="*/ 99 w 230528"/>
                      <a:gd name="connsiteY5" fmla="*/ 93839 h 99901"/>
                      <a:gd name="connsiteX6" fmla="*/ 68361 w 230528"/>
                      <a:gd name="connsiteY6" fmla="*/ 8114 h 99901"/>
                      <a:gd name="connsiteX7" fmla="*/ 119161 w 230528"/>
                      <a:gd name="connsiteY7" fmla="*/ 11289 h 99901"/>
                      <a:gd name="connsiteX8" fmla="*/ 230286 w 230528"/>
                      <a:gd name="connsiteY8" fmla="*/ 87489 h 9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0528" h="99901">
                        <a:moveTo>
                          <a:pt x="230286" y="87489"/>
                        </a:moveTo>
                        <a:cubicBezTo>
                          <a:pt x="224730" y="88283"/>
                          <a:pt x="116251" y="24518"/>
                          <a:pt x="85824" y="16051"/>
                        </a:cubicBezTo>
                        <a:cubicBezTo>
                          <a:pt x="55397" y="7584"/>
                          <a:pt x="59366" y="24783"/>
                          <a:pt x="47724" y="36689"/>
                        </a:cubicBezTo>
                        <a:cubicBezTo>
                          <a:pt x="36082" y="48595"/>
                          <a:pt x="9889" y="78229"/>
                          <a:pt x="15974" y="87489"/>
                        </a:cubicBezTo>
                        <a:cubicBezTo>
                          <a:pt x="22059" y="96749"/>
                          <a:pt x="86882" y="91193"/>
                          <a:pt x="84236" y="92251"/>
                        </a:cubicBezTo>
                        <a:cubicBezTo>
                          <a:pt x="81590" y="93309"/>
                          <a:pt x="2745" y="107862"/>
                          <a:pt x="99" y="93839"/>
                        </a:cubicBezTo>
                        <a:cubicBezTo>
                          <a:pt x="-2547" y="79816"/>
                          <a:pt x="48517" y="21872"/>
                          <a:pt x="68361" y="8114"/>
                        </a:cubicBezTo>
                        <a:cubicBezTo>
                          <a:pt x="88205" y="-5644"/>
                          <a:pt x="94026" y="-88"/>
                          <a:pt x="119161" y="11289"/>
                        </a:cubicBezTo>
                        <a:cubicBezTo>
                          <a:pt x="144296" y="22666"/>
                          <a:pt x="235842" y="86695"/>
                          <a:pt x="230286" y="8748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3" name="フリーフォーム: 図形 562">
                    <a:extLst>
                      <a:ext uri="{FF2B5EF4-FFF2-40B4-BE49-F238E27FC236}">
                        <a16:creationId xmlns:a16="http://schemas.microsoft.com/office/drawing/2014/main" id="{DA0C10CD-1AA4-42C3-9686-AAAE8890DC0F}"/>
                      </a:ext>
                    </a:extLst>
                  </p:cNvPr>
                  <p:cNvSpPr/>
                  <p:nvPr/>
                </p:nvSpPr>
                <p:spPr>
                  <a:xfrm>
                    <a:off x="5929223" y="6190175"/>
                    <a:ext cx="258039" cy="171547"/>
                  </a:xfrm>
                  <a:custGeom>
                    <a:avLst/>
                    <a:gdLst>
                      <a:gd name="connsiteX0" fmla="*/ 90 w 258039"/>
                      <a:gd name="connsiteY0" fmla="*/ 91563 h 171547"/>
                      <a:gd name="connsiteX1" fmla="*/ 104865 w 258039"/>
                      <a:gd name="connsiteY1" fmla="*/ 155063 h 171547"/>
                      <a:gd name="connsiteX2" fmla="*/ 158840 w 258039"/>
                      <a:gd name="connsiteY2" fmla="*/ 155063 h 171547"/>
                      <a:gd name="connsiteX3" fmla="*/ 171540 w 258039"/>
                      <a:gd name="connsiteY3" fmla="*/ 102675 h 171547"/>
                      <a:gd name="connsiteX4" fmla="*/ 177890 w 258039"/>
                      <a:gd name="connsiteY4" fmla="*/ 45525 h 171547"/>
                      <a:gd name="connsiteX5" fmla="*/ 200115 w 258039"/>
                      <a:gd name="connsiteY5" fmla="*/ 9013 h 171547"/>
                      <a:gd name="connsiteX6" fmla="*/ 246152 w 258039"/>
                      <a:gd name="connsiteY6" fmla="*/ 2663 h 171547"/>
                      <a:gd name="connsiteX7" fmla="*/ 257265 w 258039"/>
                      <a:gd name="connsiteY7" fmla="*/ 45525 h 171547"/>
                      <a:gd name="connsiteX8" fmla="*/ 230277 w 258039"/>
                      <a:gd name="connsiteY8" fmla="*/ 10600 h 171547"/>
                      <a:gd name="connsiteX9" fmla="*/ 203290 w 258039"/>
                      <a:gd name="connsiteY9" fmla="*/ 40763 h 171547"/>
                      <a:gd name="connsiteX10" fmla="*/ 187415 w 258039"/>
                      <a:gd name="connsiteY10" fmla="*/ 123313 h 171547"/>
                      <a:gd name="connsiteX11" fmla="*/ 169952 w 258039"/>
                      <a:gd name="connsiteY11" fmla="*/ 155063 h 171547"/>
                      <a:gd name="connsiteX12" fmla="*/ 123915 w 258039"/>
                      <a:gd name="connsiteY12" fmla="*/ 169350 h 171547"/>
                      <a:gd name="connsiteX13" fmla="*/ 90 w 258039"/>
                      <a:gd name="connsiteY13" fmla="*/ 91563 h 171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58039" h="171547">
                        <a:moveTo>
                          <a:pt x="90" y="91563"/>
                        </a:moveTo>
                        <a:cubicBezTo>
                          <a:pt x="-3085" y="89182"/>
                          <a:pt x="78407" y="144480"/>
                          <a:pt x="104865" y="155063"/>
                        </a:cubicBezTo>
                        <a:cubicBezTo>
                          <a:pt x="131323" y="165646"/>
                          <a:pt x="147728" y="163794"/>
                          <a:pt x="158840" y="155063"/>
                        </a:cubicBezTo>
                        <a:cubicBezTo>
                          <a:pt x="169952" y="146332"/>
                          <a:pt x="168365" y="120931"/>
                          <a:pt x="171540" y="102675"/>
                        </a:cubicBezTo>
                        <a:cubicBezTo>
                          <a:pt x="174715" y="84419"/>
                          <a:pt x="173128" y="61135"/>
                          <a:pt x="177890" y="45525"/>
                        </a:cubicBezTo>
                        <a:cubicBezTo>
                          <a:pt x="182652" y="29915"/>
                          <a:pt x="188738" y="16157"/>
                          <a:pt x="200115" y="9013"/>
                        </a:cubicBezTo>
                        <a:cubicBezTo>
                          <a:pt x="211492" y="1869"/>
                          <a:pt x="236627" y="-3422"/>
                          <a:pt x="246152" y="2663"/>
                        </a:cubicBezTo>
                        <a:cubicBezTo>
                          <a:pt x="255677" y="8748"/>
                          <a:pt x="259911" y="44202"/>
                          <a:pt x="257265" y="45525"/>
                        </a:cubicBezTo>
                        <a:cubicBezTo>
                          <a:pt x="254619" y="46848"/>
                          <a:pt x="239273" y="11394"/>
                          <a:pt x="230277" y="10600"/>
                        </a:cubicBezTo>
                        <a:cubicBezTo>
                          <a:pt x="221281" y="9806"/>
                          <a:pt x="210434" y="21978"/>
                          <a:pt x="203290" y="40763"/>
                        </a:cubicBezTo>
                        <a:cubicBezTo>
                          <a:pt x="196146" y="59548"/>
                          <a:pt x="192971" y="104263"/>
                          <a:pt x="187415" y="123313"/>
                        </a:cubicBezTo>
                        <a:cubicBezTo>
                          <a:pt x="181859" y="142363"/>
                          <a:pt x="180535" y="147390"/>
                          <a:pt x="169952" y="155063"/>
                        </a:cubicBezTo>
                        <a:cubicBezTo>
                          <a:pt x="159369" y="162736"/>
                          <a:pt x="150638" y="177023"/>
                          <a:pt x="123915" y="169350"/>
                        </a:cubicBezTo>
                        <a:cubicBezTo>
                          <a:pt x="97192" y="161677"/>
                          <a:pt x="3265" y="93944"/>
                          <a:pt x="90" y="9156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4" name="フリーフォーム: 図形 563">
                    <a:extLst>
                      <a:ext uri="{FF2B5EF4-FFF2-40B4-BE49-F238E27FC236}">
                        <a16:creationId xmlns:a16="http://schemas.microsoft.com/office/drawing/2014/main" id="{CAE54418-DB33-4FD7-B3BC-B428276C9063}"/>
                      </a:ext>
                    </a:extLst>
                  </p:cNvPr>
                  <p:cNvSpPr/>
                  <p:nvPr/>
                </p:nvSpPr>
                <p:spPr>
                  <a:xfrm>
                    <a:off x="6089589" y="6226040"/>
                    <a:ext cx="100546" cy="166828"/>
                  </a:xfrm>
                  <a:custGeom>
                    <a:avLst/>
                    <a:gdLst>
                      <a:gd name="connsiteX0" fmla="*/ 61 w 100546"/>
                      <a:gd name="connsiteY0" fmla="*/ 166823 h 166828"/>
                      <a:gd name="connsiteX1" fmla="*/ 46099 w 100546"/>
                      <a:gd name="connsiteY1" fmla="*/ 111260 h 166828"/>
                      <a:gd name="connsiteX2" fmla="*/ 44511 w 100546"/>
                      <a:gd name="connsiteY2" fmla="*/ 47760 h 166828"/>
                      <a:gd name="connsiteX3" fmla="*/ 82611 w 100546"/>
                      <a:gd name="connsiteY3" fmla="*/ 19185 h 166828"/>
                      <a:gd name="connsiteX4" fmla="*/ 100074 w 100546"/>
                      <a:gd name="connsiteY4" fmla="*/ 135 h 166828"/>
                      <a:gd name="connsiteX5" fmla="*/ 65149 w 100546"/>
                      <a:gd name="connsiteY5" fmla="*/ 28710 h 166828"/>
                      <a:gd name="connsiteX6" fmla="*/ 58799 w 100546"/>
                      <a:gd name="connsiteY6" fmla="*/ 62048 h 166828"/>
                      <a:gd name="connsiteX7" fmla="*/ 57211 w 100546"/>
                      <a:gd name="connsiteY7" fmla="*/ 108085 h 166828"/>
                      <a:gd name="connsiteX8" fmla="*/ 61 w 100546"/>
                      <a:gd name="connsiteY8" fmla="*/ 166823 h 166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546" h="166828">
                        <a:moveTo>
                          <a:pt x="61" y="166823"/>
                        </a:moveTo>
                        <a:cubicBezTo>
                          <a:pt x="-1791" y="167352"/>
                          <a:pt x="38691" y="131104"/>
                          <a:pt x="46099" y="111260"/>
                        </a:cubicBezTo>
                        <a:cubicBezTo>
                          <a:pt x="53507" y="91416"/>
                          <a:pt x="38426" y="63106"/>
                          <a:pt x="44511" y="47760"/>
                        </a:cubicBezTo>
                        <a:cubicBezTo>
                          <a:pt x="50596" y="32414"/>
                          <a:pt x="73351" y="27122"/>
                          <a:pt x="82611" y="19185"/>
                        </a:cubicBezTo>
                        <a:cubicBezTo>
                          <a:pt x="91871" y="11248"/>
                          <a:pt x="102984" y="-1452"/>
                          <a:pt x="100074" y="135"/>
                        </a:cubicBezTo>
                        <a:cubicBezTo>
                          <a:pt x="97164" y="1722"/>
                          <a:pt x="72028" y="18391"/>
                          <a:pt x="65149" y="28710"/>
                        </a:cubicBezTo>
                        <a:cubicBezTo>
                          <a:pt x="58270" y="39029"/>
                          <a:pt x="60122" y="48819"/>
                          <a:pt x="58799" y="62048"/>
                        </a:cubicBezTo>
                        <a:cubicBezTo>
                          <a:pt x="57476" y="75277"/>
                          <a:pt x="65678" y="92739"/>
                          <a:pt x="57211" y="108085"/>
                        </a:cubicBezTo>
                        <a:cubicBezTo>
                          <a:pt x="48744" y="123431"/>
                          <a:pt x="1913" y="166294"/>
                          <a:pt x="61" y="1668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5" name="フリーフォーム: 図形 564">
                    <a:extLst>
                      <a:ext uri="{FF2B5EF4-FFF2-40B4-BE49-F238E27FC236}">
                        <a16:creationId xmlns:a16="http://schemas.microsoft.com/office/drawing/2014/main" id="{9C855EE9-3EDA-4899-9F37-83E1FE12CD71}"/>
                      </a:ext>
                    </a:extLst>
                  </p:cNvPr>
                  <p:cNvSpPr/>
                  <p:nvPr/>
                </p:nvSpPr>
                <p:spPr>
                  <a:xfrm>
                    <a:off x="5973747" y="6379648"/>
                    <a:ext cx="133974" cy="88142"/>
                  </a:xfrm>
                  <a:custGeom>
                    <a:avLst/>
                    <a:gdLst>
                      <a:gd name="connsiteX0" fmla="*/ 16 w 133974"/>
                      <a:gd name="connsiteY0" fmla="*/ 3690 h 88142"/>
                      <a:gd name="connsiteX1" fmla="*/ 71453 w 133974"/>
                      <a:gd name="connsiteY1" fmla="*/ 8452 h 88142"/>
                      <a:gd name="connsiteX2" fmla="*/ 133366 w 133974"/>
                      <a:gd name="connsiteY2" fmla="*/ 86240 h 88142"/>
                      <a:gd name="connsiteX3" fmla="*/ 101616 w 133974"/>
                      <a:gd name="connsiteY3" fmla="*/ 60840 h 88142"/>
                      <a:gd name="connsiteX4" fmla="*/ 77803 w 133974"/>
                      <a:gd name="connsiteY4" fmla="*/ 22740 h 88142"/>
                      <a:gd name="connsiteX5" fmla="*/ 16 w 133974"/>
                      <a:gd name="connsiteY5" fmla="*/ 3690 h 88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974" h="88142">
                        <a:moveTo>
                          <a:pt x="16" y="3690"/>
                        </a:moveTo>
                        <a:cubicBezTo>
                          <a:pt x="-1042" y="1309"/>
                          <a:pt x="49228" y="-5306"/>
                          <a:pt x="71453" y="8452"/>
                        </a:cubicBezTo>
                        <a:cubicBezTo>
                          <a:pt x="93678" y="22210"/>
                          <a:pt x="128339" y="77509"/>
                          <a:pt x="133366" y="86240"/>
                        </a:cubicBezTo>
                        <a:cubicBezTo>
                          <a:pt x="138393" y="94971"/>
                          <a:pt x="110876" y="71423"/>
                          <a:pt x="101616" y="60840"/>
                        </a:cubicBezTo>
                        <a:cubicBezTo>
                          <a:pt x="92356" y="50257"/>
                          <a:pt x="88916" y="30942"/>
                          <a:pt x="77803" y="22740"/>
                        </a:cubicBezTo>
                        <a:cubicBezTo>
                          <a:pt x="66691" y="14538"/>
                          <a:pt x="1074" y="6071"/>
                          <a:pt x="16" y="36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6" name="フリーフォーム: 図形 565">
                    <a:extLst>
                      <a:ext uri="{FF2B5EF4-FFF2-40B4-BE49-F238E27FC236}">
                        <a16:creationId xmlns:a16="http://schemas.microsoft.com/office/drawing/2014/main" id="{D6E6FB98-4499-4BA3-B09D-FA565DB0D5EF}"/>
                      </a:ext>
                    </a:extLst>
                  </p:cNvPr>
                  <p:cNvSpPr/>
                  <p:nvPr/>
                </p:nvSpPr>
                <p:spPr>
                  <a:xfrm>
                    <a:off x="2451056" y="7216779"/>
                    <a:ext cx="420256" cy="418818"/>
                  </a:xfrm>
                  <a:custGeom>
                    <a:avLst/>
                    <a:gdLst>
                      <a:gd name="connsiteX0" fmla="*/ 44 w 420256"/>
                      <a:gd name="connsiteY0" fmla="*/ 47621 h 418818"/>
                      <a:gd name="connsiteX1" fmla="*/ 298494 w 420256"/>
                      <a:gd name="connsiteY1" fmla="*/ 3171 h 418818"/>
                      <a:gd name="connsiteX2" fmla="*/ 306961 w 420256"/>
                      <a:gd name="connsiteY2" fmla="*/ 49738 h 418818"/>
                      <a:gd name="connsiteX3" fmla="*/ 419144 w 420256"/>
                      <a:gd name="connsiteY3" fmla="*/ 413804 h 418818"/>
                      <a:gd name="connsiteX4" fmla="*/ 361994 w 420256"/>
                      <a:gd name="connsiteY4" fmla="*/ 246588 h 418818"/>
                      <a:gd name="connsiteX5" fmla="*/ 321777 w 420256"/>
                      <a:gd name="connsiteY5" fmla="*/ 32804 h 418818"/>
                      <a:gd name="connsiteX6" fmla="*/ 44 w 420256"/>
                      <a:gd name="connsiteY6" fmla="*/ 47621 h 41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0256" h="418818">
                        <a:moveTo>
                          <a:pt x="44" y="47621"/>
                        </a:moveTo>
                        <a:cubicBezTo>
                          <a:pt x="-3836" y="42682"/>
                          <a:pt x="247341" y="2818"/>
                          <a:pt x="298494" y="3171"/>
                        </a:cubicBezTo>
                        <a:cubicBezTo>
                          <a:pt x="349647" y="3524"/>
                          <a:pt x="286853" y="-18701"/>
                          <a:pt x="306961" y="49738"/>
                        </a:cubicBezTo>
                        <a:cubicBezTo>
                          <a:pt x="327069" y="118177"/>
                          <a:pt x="409972" y="380996"/>
                          <a:pt x="419144" y="413804"/>
                        </a:cubicBezTo>
                        <a:cubicBezTo>
                          <a:pt x="428316" y="446612"/>
                          <a:pt x="378222" y="310088"/>
                          <a:pt x="361994" y="246588"/>
                        </a:cubicBezTo>
                        <a:cubicBezTo>
                          <a:pt x="345766" y="183088"/>
                          <a:pt x="375752" y="68082"/>
                          <a:pt x="321777" y="32804"/>
                        </a:cubicBezTo>
                        <a:cubicBezTo>
                          <a:pt x="267802" y="-2474"/>
                          <a:pt x="3924" y="52560"/>
                          <a:pt x="44" y="476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7" name="フリーフォーム: 図形 566">
                    <a:extLst>
                      <a:ext uri="{FF2B5EF4-FFF2-40B4-BE49-F238E27FC236}">
                        <a16:creationId xmlns:a16="http://schemas.microsoft.com/office/drawing/2014/main" id="{B73984BD-9F17-4EA0-87D6-170E6BFCC8C8}"/>
                      </a:ext>
                    </a:extLst>
                  </p:cNvPr>
                  <p:cNvSpPr/>
                  <p:nvPr/>
                </p:nvSpPr>
                <p:spPr>
                  <a:xfrm>
                    <a:off x="2762242" y="8267686"/>
                    <a:ext cx="351400" cy="68934"/>
                  </a:xfrm>
                  <a:custGeom>
                    <a:avLst/>
                    <a:gdLst>
                      <a:gd name="connsiteX0" fmla="*/ 8 w 351400"/>
                      <a:gd name="connsiteY0" fmla="*/ 14 h 68934"/>
                      <a:gd name="connsiteX1" fmla="*/ 237075 w 351400"/>
                      <a:gd name="connsiteY1" fmla="*/ 67747 h 68934"/>
                      <a:gd name="connsiteX2" fmla="*/ 351375 w 351400"/>
                      <a:gd name="connsiteY2" fmla="*/ 44464 h 68934"/>
                      <a:gd name="connsiteX3" fmla="*/ 228608 w 351400"/>
                      <a:gd name="connsiteY3" fmla="*/ 61397 h 68934"/>
                      <a:gd name="connsiteX4" fmla="*/ 8 w 351400"/>
                      <a:gd name="connsiteY4" fmla="*/ 14 h 68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400" h="68934">
                        <a:moveTo>
                          <a:pt x="8" y="14"/>
                        </a:moveTo>
                        <a:cubicBezTo>
                          <a:pt x="1419" y="1072"/>
                          <a:pt x="178514" y="60339"/>
                          <a:pt x="237075" y="67747"/>
                        </a:cubicBezTo>
                        <a:cubicBezTo>
                          <a:pt x="295636" y="75155"/>
                          <a:pt x="352786" y="45522"/>
                          <a:pt x="351375" y="44464"/>
                        </a:cubicBezTo>
                        <a:cubicBezTo>
                          <a:pt x="349964" y="43406"/>
                          <a:pt x="283289" y="66336"/>
                          <a:pt x="228608" y="61397"/>
                        </a:cubicBezTo>
                        <a:cubicBezTo>
                          <a:pt x="173927" y="56458"/>
                          <a:pt x="-1403" y="-1044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8" name="フリーフォーム: 図形 567">
                    <a:extLst>
                      <a:ext uri="{FF2B5EF4-FFF2-40B4-BE49-F238E27FC236}">
                        <a16:creationId xmlns:a16="http://schemas.microsoft.com/office/drawing/2014/main" id="{2551B027-B5AA-47F8-A3D0-6E26DC76C3F0}"/>
                      </a:ext>
                    </a:extLst>
                  </p:cNvPr>
                  <p:cNvSpPr/>
                  <p:nvPr/>
                </p:nvSpPr>
                <p:spPr>
                  <a:xfrm>
                    <a:off x="2715759" y="7322301"/>
                    <a:ext cx="65695" cy="495545"/>
                  </a:xfrm>
                  <a:custGeom>
                    <a:avLst/>
                    <a:gdLst>
                      <a:gd name="connsiteX0" fmla="*/ 14741 w 65695"/>
                      <a:gd name="connsiteY0" fmla="*/ 9832 h 495545"/>
                      <a:gd name="connsiteX1" fmla="*/ 65541 w 65695"/>
                      <a:gd name="connsiteY1" fmla="*/ 479732 h 495545"/>
                      <a:gd name="connsiteX2" fmla="*/ 29558 w 65695"/>
                      <a:gd name="connsiteY2" fmla="*/ 365432 h 495545"/>
                      <a:gd name="connsiteX3" fmla="*/ 2041 w 65695"/>
                      <a:gd name="connsiteY3" fmla="*/ 174932 h 495545"/>
                      <a:gd name="connsiteX4" fmla="*/ 14741 w 65695"/>
                      <a:gd name="connsiteY4" fmla="*/ 9832 h 495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695" h="495545">
                        <a:moveTo>
                          <a:pt x="14741" y="9832"/>
                        </a:moveTo>
                        <a:cubicBezTo>
                          <a:pt x="25324" y="60632"/>
                          <a:pt x="63072" y="420465"/>
                          <a:pt x="65541" y="479732"/>
                        </a:cubicBezTo>
                        <a:cubicBezTo>
                          <a:pt x="68010" y="538999"/>
                          <a:pt x="40141" y="416232"/>
                          <a:pt x="29558" y="365432"/>
                        </a:cubicBezTo>
                        <a:cubicBezTo>
                          <a:pt x="18975" y="314632"/>
                          <a:pt x="8038" y="231024"/>
                          <a:pt x="2041" y="174932"/>
                        </a:cubicBezTo>
                        <a:cubicBezTo>
                          <a:pt x="-3956" y="118840"/>
                          <a:pt x="4158" y="-40968"/>
                          <a:pt x="14741" y="98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9" name="フリーフォーム: 図形 568">
                    <a:extLst>
                      <a:ext uri="{FF2B5EF4-FFF2-40B4-BE49-F238E27FC236}">
                        <a16:creationId xmlns:a16="http://schemas.microsoft.com/office/drawing/2014/main" id="{49238715-ED95-4A46-B992-5E7FDF9A6F9B}"/>
                      </a:ext>
                    </a:extLst>
                  </p:cNvPr>
                  <p:cNvSpPr/>
                  <p:nvPr/>
                </p:nvSpPr>
                <p:spPr>
                  <a:xfrm>
                    <a:off x="2754547" y="8456508"/>
                    <a:ext cx="195563" cy="50617"/>
                  </a:xfrm>
                  <a:custGeom>
                    <a:avLst/>
                    <a:gdLst>
                      <a:gd name="connsiteX0" fmla="*/ 1353 w 195563"/>
                      <a:gd name="connsiteY0" fmla="*/ 1692 h 50617"/>
                      <a:gd name="connsiteX1" fmla="*/ 73320 w 195563"/>
                      <a:gd name="connsiteY1" fmla="*/ 12275 h 50617"/>
                      <a:gd name="connsiteX2" fmla="*/ 193970 w 195563"/>
                      <a:gd name="connsiteY2" fmla="*/ 48259 h 50617"/>
                      <a:gd name="connsiteX3" fmla="*/ 134703 w 195563"/>
                      <a:gd name="connsiteY3" fmla="*/ 44025 h 50617"/>
                      <a:gd name="connsiteX4" fmla="*/ 1353 w 195563"/>
                      <a:gd name="connsiteY4" fmla="*/ 1692 h 50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5563" h="50617">
                        <a:moveTo>
                          <a:pt x="1353" y="1692"/>
                        </a:moveTo>
                        <a:cubicBezTo>
                          <a:pt x="-8877" y="-3600"/>
                          <a:pt x="41217" y="4514"/>
                          <a:pt x="73320" y="12275"/>
                        </a:cubicBezTo>
                        <a:cubicBezTo>
                          <a:pt x="105423" y="20036"/>
                          <a:pt x="183740" y="42967"/>
                          <a:pt x="193970" y="48259"/>
                        </a:cubicBezTo>
                        <a:cubicBezTo>
                          <a:pt x="204200" y="53551"/>
                          <a:pt x="162925" y="48964"/>
                          <a:pt x="134703" y="44025"/>
                        </a:cubicBezTo>
                        <a:cubicBezTo>
                          <a:pt x="106481" y="39086"/>
                          <a:pt x="11583" y="6984"/>
                          <a:pt x="1353" y="16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0" name="フリーフォーム: 図形 569">
                    <a:extLst>
                      <a:ext uri="{FF2B5EF4-FFF2-40B4-BE49-F238E27FC236}">
                        <a16:creationId xmlns:a16="http://schemas.microsoft.com/office/drawing/2014/main" id="{CD7BED03-D63F-4CC8-9BCC-678BEF7FB913}"/>
                      </a:ext>
                    </a:extLst>
                  </p:cNvPr>
                  <p:cNvSpPr/>
                  <p:nvPr/>
                </p:nvSpPr>
                <p:spPr>
                  <a:xfrm>
                    <a:off x="2884104" y="8681903"/>
                    <a:ext cx="330351" cy="136385"/>
                  </a:xfrm>
                  <a:custGeom>
                    <a:avLst/>
                    <a:gdLst>
                      <a:gd name="connsiteX0" fmla="*/ 328996 w 330351"/>
                      <a:gd name="connsiteY0" fmla="*/ 664 h 136385"/>
                      <a:gd name="connsiteX1" fmla="*/ 231629 w 330351"/>
                      <a:gd name="connsiteY1" fmla="*/ 74747 h 136385"/>
                      <a:gd name="connsiteX2" fmla="*/ 70763 w 330351"/>
                      <a:gd name="connsiteY2" fmla="*/ 117080 h 136385"/>
                      <a:gd name="connsiteX3" fmla="*/ 3029 w 330351"/>
                      <a:gd name="connsiteY3" fmla="*/ 136130 h 136385"/>
                      <a:gd name="connsiteX4" fmla="*/ 161779 w 330351"/>
                      <a:gd name="connsiteY4" fmla="*/ 121314 h 136385"/>
                      <a:gd name="connsiteX5" fmla="*/ 328996 w 330351"/>
                      <a:gd name="connsiteY5" fmla="*/ 664 h 136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0351" h="136385">
                        <a:moveTo>
                          <a:pt x="328996" y="664"/>
                        </a:moveTo>
                        <a:cubicBezTo>
                          <a:pt x="340638" y="-7097"/>
                          <a:pt x="274668" y="55344"/>
                          <a:pt x="231629" y="74747"/>
                        </a:cubicBezTo>
                        <a:cubicBezTo>
                          <a:pt x="188590" y="94150"/>
                          <a:pt x="108863" y="106850"/>
                          <a:pt x="70763" y="117080"/>
                        </a:cubicBezTo>
                        <a:cubicBezTo>
                          <a:pt x="32663" y="127310"/>
                          <a:pt x="-12140" y="135424"/>
                          <a:pt x="3029" y="136130"/>
                        </a:cubicBezTo>
                        <a:cubicBezTo>
                          <a:pt x="18198" y="136836"/>
                          <a:pt x="111332" y="137189"/>
                          <a:pt x="161779" y="121314"/>
                        </a:cubicBezTo>
                        <a:cubicBezTo>
                          <a:pt x="212226" y="105439"/>
                          <a:pt x="317354" y="8425"/>
                          <a:pt x="328996" y="6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1" name="フリーフォーム: 図形 570">
                    <a:extLst>
                      <a:ext uri="{FF2B5EF4-FFF2-40B4-BE49-F238E27FC236}">
                        <a16:creationId xmlns:a16="http://schemas.microsoft.com/office/drawing/2014/main" id="{B3915385-9EB0-4446-A78B-89F8549961DE}"/>
                      </a:ext>
                    </a:extLst>
                  </p:cNvPr>
                  <p:cNvSpPr/>
                  <p:nvPr/>
                </p:nvSpPr>
                <p:spPr>
                  <a:xfrm>
                    <a:off x="2747382" y="7852754"/>
                    <a:ext cx="124784" cy="341099"/>
                  </a:xfrm>
                  <a:custGeom>
                    <a:avLst/>
                    <a:gdLst>
                      <a:gd name="connsiteX0" fmla="*/ 51 w 124784"/>
                      <a:gd name="connsiteY0" fmla="*/ 79 h 341099"/>
                      <a:gd name="connsiteX1" fmla="*/ 103768 w 124784"/>
                      <a:gd name="connsiteY1" fmla="*/ 99563 h 341099"/>
                      <a:gd name="connsiteX2" fmla="*/ 110118 w 124784"/>
                      <a:gd name="connsiteY2" fmla="*/ 338746 h 341099"/>
                      <a:gd name="connsiteX3" fmla="*/ 114351 w 124784"/>
                      <a:gd name="connsiteY3" fmla="*/ 213863 h 341099"/>
                      <a:gd name="connsiteX4" fmla="*/ 118585 w 124784"/>
                      <a:gd name="connsiteY4" fmla="*/ 84746 h 341099"/>
                      <a:gd name="connsiteX5" fmla="*/ 51 w 124784"/>
                      <a:gd name="connsiteY5" fmla="*/ 79 h 341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4784" h="341099">
                        <a:moveTo>
                          <a:pt x="51" y="79"/>
                        </a:moveTo>
                        <a:cubicBezTo>
                          <a:pt x="-2418" y="2548"/>
                          <a:pt x="85424" y="43119"/>
                          <a:pt x="103768" y="99563"/>
                        </a:cubicBezTo>
                        <a:cubicBezTo>
                          <a:pt x="122112" y="156007"/>
                          <a:pt x="108354" y="319696"/>
                          <a:pt x="110118" y="338746"/>
                        </a:cubicBezTo>
                        <a:cubicBezTo>
                          <a:pt x="111882" y="357796"/>
                          <a:pt x="112940" y="256196"/>
                          <a:pt x="114351" y="213863"/>
                        </a:cubicBezTo>
                        <a:cubicBezTo>
                          <a:pt x="115762" y="171530"/>
                          <a:pt x="134107" y="116496"/>
                          <a:pt x="118585" y="84746"/>
                        </a:cubicBezTo>
                        <a:cubicBezTo>
                          <a:pt x="103063" y="52996"/>
                          <a:pt x="2520" y="-2390"/>
                          <a:pt x="51" y="7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2" name="フリーフォーム: 図形 571">
                    <a:extLst>
                      <a:ext uri="{FF2B5EF4-FFF2-40B4-BE49-F238E27FC236}">
                        <a16:creationId xmlns:a16="http://schemas.microsoft.com/office/drawing/2014/main" id="{72C80B9C-4205-48AD-834C-823DAB6C4D7D}"/>
                      </a:ext>
                    </a:extLst>
                  </p:cNvPr>
                  <p:cNvSpPr/>
                  <p:nvPr/>
                </p:nvSpPr>
                <p:spPr>
                  <a:xfrm>
                    <a:off x="2498994" y="7289798"/>
                    <a:ext cx="206325" cy="229498"/>
                  </a:xfrm>
                  <a:custGeom>
                    <a:avLst/>
                    <a:gdLst>
                      <a:gd name="connsiteX0" fmla="*/ 789 w 206325"/>
                      <a:gd name="connsiteY0" fmla="*/ 2 h 229498"/>
                      <a:gd name="connsiteX1" fmla="*/ 201873 w 206325"/>
                      <a:gd name="connsiteY1" fmla="*/ 48685 h 229498"/>
                      <a:gd name="connsiteX2" fmla="*/ 134139 w 206325"/>
                      <a:gd name="connsiteY2" fmla="*/ 67735 h 229498"/>
                      <a:gd name="connsiteX3" fmla="*/ 64289 w 206325"/>
                      <a:gd name="connsiteY3" fmla="*/ 228602 h 229498"/>
                      <a:gd name="connsiteX4" fmla="*/ 89689 w 206325"/>
                      <a:gd name="connsiteY4" fmla="*/ 129119 h 229498"/>
                      <a:gd name="connsiteX5" fmla="*/ 129906 w 206325"/>
                      <a:gd name="connsiteY5" fmla="*/ 50802 h 229498"/>
                      <a:gd name="connsiteX6" fmla="*/ 789 w 206325"/>
                      <a:gd name="connsiteY6" fmla="*/ 2 h 22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6325" h="229498">
                        <a:moveTo>
                          <a:pt x="789" y="2"/>
                        </a:moveTo>
                        <a:cubicBezTo>
                          <a:pt x="12783" y="-351"/>
                          <a:pt x="179648" y="37396"/>
                          <a:pt x="201873" y="48685"/>
                        </a:cubicBezTo>
                        <a:cubicBezTo>
                          <a:pt x="224098" y="59974"/>
                          <a:pt x="157070" y="37749"/>
                          <a:pt x="134139" y="67735"/>
                        </a:cubicBezTo>
                        <a:cubicBezTo>
                          <a:pt x="111208" y="97721"/>
                          <a:pt x="71697" y="218371"/>
                          <a:pt x="64289" y="228602"/>
                        </a:cubicBezTo>
                        <a:cubicBezTo>
                          <a:pt x="56881" y="238833"/>
                          <a:pt x="78753" y="158752"/>
                          <a:pt x="89689" y="129119"/>
                        </a:cubicBezTo>
                        <a:cubicBezTo>
                          <a:pt x="100625" y="99486"/>
                          <a:pt x="142606" y="70910"/>
                          <a:pt x="129906" y="50802"/>
                        </a:cubicBezTo>
                        <a:cubicBezTo>
                          <a:pt x="117206" y="30694"/>
                          <a:pt x="-11205" y="355"/>
                          <a:pt x="789" y="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3" name="フリーフォーム: 図形 572">
                    <a:extLst>
                      <a:ext uri="{FF2B5EF4-FFF2-40B4-BE49-F238E27FC236}">
                        <a16:creationId xmlns:a16="http://schemas.microsoft.com/office/drawing/2014/main" id="{280190FE-6431-41F7-9E71-F6038A45BDBF}"/>
                      </a:ext>
                    </a:extLst>
                  </p:cNvPr>
                  <p:cNvSpPr/>
                  <p:nvPr/>
                </p:nvSpPr>
                <p:spPr>
                  <a:xfrm>
                    <a:off x="2923879" y="8764783"/>
                    <a:ext cx="338250" cy="346807"/>
                  </a:xfrm>
                  <a:custGeom>
                    <a:avLst/>
                    <a:gdLst>
                      <a:gd name="connsiteX0" fmla="*/ 335788 w 338250"/>
                      <a:gd name="connsiteY0" fmla="*/ 334 h 346807"/>
                      <a:gd name="connsiteX1" fmla="*/ 219371 w 338250"/>
                      <a:gd name="connsiteY1" fmla="*/ 91350 h 346807"/>
                      <a:gd name="connsiteX2" fmla="*/ 56388 w 338250"/>
                      <a:gd name="connsiteY2" fmla="*/ 127334 h 346807"/>
                      <a:gd name="connsiteX3" fmla="*/ 5588 w 338250"/>
                      <a:gd name="connsiteY3" fmla="*/ 127334 h 346807"/>
                      <a:gd name="connsiteX4" fmla="*/ 172804 w 338250"/>
                      <a:gd name="connsiteY4" fmla="*/ 129450 h 346807"/>
                      <a:gd name="connsiteX5" fmla="*/ 136821 w 338250"/>
                      <a:gd name="connsiteY5" fmla="*/ 256450 h 346807"/>
                      <a:gd name="connsiteX6" fmla="*/ 113538 w 338250"/>
                      <a:gd name="connsiteY6" fmla="*/ 345350 h 346807"/>
                      <a:gd name="connsiteX7" fmla="*/ 187621 w 338250"/>
                      <a:gd name="connsiteY7" fmla="*/ 184484 h 346807"/>
                      <a:gd name="connsiteX8" fmla="*/ 200321 w 338250"/>
                      <a:gd name="connsiteY8" fmla="*/ 114634 h 346807"/>
                      <a:gd name="connsiteX9" fmla="*/ 291338 w 338250"/>
                      <a:gd name="connsiteY9" fmla="*/ 61717 h 346807"/>
                      <a:gd name="connsiteX10" fmla="*/ 335788 w 338250"/>
                      <a:gd name="connsiteY10" fmla="*/ 334 h 3468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250" h="346807">
                        <a:moveTo>
                          <a:pt x="335788" y="334"/>
                        </a:moveTo>
                        <a:cubicBezTo>
                          <a:pt x="323793" y="5273"/>
                          <a:pt x="265938" y="70183"/>
                          <a:pt x="219371" y="91350"/>
                        </a:cubicBezTo>
                        <a:cubicBezTo>
                          <a:pt x="172804" y="112517"/>
                          <a:pt x="92018" y="121337"/>
                          <a:pt x="56388" y="127334"/>
                        </a:cubicBezTo>
                        <a:cubicBezTo>
                          <a:pt x="20757" y="133331"/>
                          <a:pt x="-13815" y="126981"/>
                          <a:pt x="5588" y="127334"/>
                        </a:cubicBezTo>
                        <a:cubicBezTo>
                          <a:pt x="24991" y="127687"/>
                          <a:pt x="150932" y="107931"/>
                          <a:pt x="172804" y="129450"/>
                        </a:cubicBezTo>
                        <a:cubicBezTo>
                          <a:pt x="194676" y="150969"/>
                          <a:pt x="146699" y="220467"/>
                          <a:pt x="136821" y="256450"/>
                        </a:cubicBezTo>
                        <a:cubicBezTo>
                          <a:pt x="126943" y="292433"/>
                          <a:pt x="105071" y="357344"/>
                          <a:pt x="113538" y="345350"/>
                        </a:cubicBezTo>
                        <a:cubicBezTo>
                          <a:pt x="122005" y="333356"/>
                          <a:pt x="173157" y="222937"/>
                          <a:pt x="187621" y="184484"/>
                        </a:cubicBezTo>
                        <a:cubicBezTo>
                          <a:pt x="202085" y="146031"/>
                          <a:pt x="183035" y="135095"/>
                          <a:pt x="200321" y="114634"/>
                        </a:cubicBezTo>
                        <a:cubicBezTo>
                          <a:pt x="217607" y="94173"/>
                          <a:pt x="269466" y="76886"/>
                          <a:pt x="291338" y="61717"/>
                        </a:cubicBezTo>
                        <a:cubicBezTo>
                          <a:pt x="313210" y="46548"/>
                          <a:pt x="347783" y="-4605"/>
                          <a:pt x="335788" y="33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4" name="フリーフォーム: 図形 573">
                    <a:extLst>
                      <a:ext uri="{FF2B5EF4-FFF2-40B4-BE49-F238E27FC236}">
                        <a16:creationId xmlns:a16="http://schemas.microsoft.com/office/drawing/2014/main" id="{5B6A8DFB-1833-4C44-8A36-EB51062C17AD}"/>
                      </a:ext>
                    </a:extLst>
                  </p:cNvPr>
                  <p:cNvSpPr/>
                  <p:nvPr/>
                </p:nvSpPr>
                <p:spPr>
                  <a:xfrm>
                    <a:off x="2878515" y="9129105"/>
                    <a:ext cx="364028" cy="155342"/>
                  </a:xfrm>
                  <a:custGeom>
                    <a:avLst/>
                    <a:gdLst>
                      <a:gd name="connsiteX0" fmla="*/ 2268 w 364028"/>
                      <a:gd name="connsiteY0" fmla="*/ 152478 h 155342"/>
                      <a:gd name="connsiteX1" fmla="*/ 46718 w 364028"/>
                      <a:gd name="connsiteY1" fmla="*/ 124962 h 155342"/>
                      <a:gd name="connsiteX2" fmla="*/ 207585 w 364028"/>
                      <a:gd name="connsiteY2" fmla="*/ 40295 h 155342"/>
                      <a:gd name="connsiteX3" fmla="*/ 362102 w 364028"/>
                      <a:gd name="connsiteY3" fmla="*/ 8545 h 155342"/>
                      <a:gd name="connsiteX4" fmla="*/ 281668 w 364028"/>
                      <a:gd name="connsiteY4" fmla="*/ 4312 h 155342"/>
                      <a:gd name="connsiteX5" fmla="*/ 101752 w 364028"/>
                      <a:gd name="connsiteY5" fmla="*/ 63578 h 155342"/>
                      <a:gd name="connsiteX6" fmla="*/ 2268 w 364028"/>
                      <a:gd name="connsiteY6" fmla="*/ 152478 h 155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4028" h="155342">
                        <a:moveTo>
                          <a:pt x="2268" y="152478"/>
                        </a:moveTo>
                        <a:cubicBezTo>
                          <a:pt x="-6904" y="162709"/>
                          <a:pt x="12499" y="143659"/>
                          <a:pt x="46718" y="124962"/>
                        </a:cubicBezTo>
                        <a:cubicBezTo>
                          <a:pt x="80938" y="106265"/>
                          <a:pt x="155021" y="59698"/>
                          <a:pt x="207585" y="40295"/>
                        </a:cubicBezTo>
                        <a:cubicBezTo>
                          <a:pt x="260149" y="20892"/>
                          <a:pt x="349755" y="14542"/>
                          <a:pt x="362102" y="8545"/>
                        </a:cubicBezTo>
                        <a:cubicBezTo>
                          <a:pt x="374449" y="2548"/>
                          <a:pt x="325060" y="-4860"/>
                          <a:pt x="281668" y="4312"/>
                        </a:cubicBezTo>
                        <a:cubicBezTo>
                          <a:pt x="238276" y="13484"/>
                          <a:pt x="144085" y="41706"/>
                          <a:pt x="101752" y="63578"/>
                        </a:cubicBezTo>
                        <a:cubicBezTo>
                          <a:pt x="59419" y="85450"/>
                          <a:pt x="11440" y="142247"/>
                          <a:pt x="2268" y="15247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5" name="フリーフォーム: 図形 574">
                    <a:extLst>
                      <a:ext uri="{FF2B5EF4-FFF2-40B4-BE49-F238E27FC236}">
                        <a16:creationId xmlns:a16="http://schemas.microsoft.com/office/drawing/2014/main" id="{A5AB9CE9-2084-4858-B7EB-417D0CDCBF96}"/>
                      </a:ext>
                    </a:extLst>
                  </p:cNvPr>
                  <p:cNvSpPr/>
                  <p:nvPr/>
                </p:nvSpPr>
                <p:spPr>
                  <a:xfrm>
                    <a:off x="3428949" y="6738923"/>
                    <a:ext cx="746176" cy="68387"/>
                  </a:xfrm>
                  <a:custGeom>
                    <a:avLst/>
                    <a:gdLst>
                      <a:gd name="connsiteX0" fmla="*/ 51 w 746176"/>
                      <a:gd name="connsiteY0" fmla="*/ 68277 h 68387"/>
                      <a:gd name="connsiteX1" fmla="*/ 231826 w 746176"/>
                      <a:gd name="connsiteY1" fmla="*/ 44465 h 68387"/>
                      <a:gd name="connsiteX2" fmla="*/ 317551 w 746176"/>
                      <a:gd name="connsiteY2" fmla="*/ 22240 h 68387"/>
                      <a:gd name="connsiteX3" fmla="*/ 204839 w 746176"/>
                      <a:gd name="connsiteY3" fmla="*/ 49227 h 68387"/>
                      <a:gd name="connsiteX4" fmla="*/ 441376 w 746176"/>
                      <a:gd name="connsiteY4" fmla="*/ 20652 h 68387"/>
                      <a:gd name="connsiteX5" fmla="*/ 746176 w 746176"/>
                      <a:gd name="connsiteY5" fmla="*/ 15 h 68387"/>
                      <a:gd name="connsiteX6" fmla="*/ 444551 w 746176"/>
                      <a:gd name="connsiteY6" fmla="*/ 23827 h 68387"/>
                      <a:gd name="connsiteX7" fmla="*/ 212776 w 746176"/>
                      <a:gd name="connsiteY7" fmla="*/ 52402 h 68387"/>
                      <a:gd name="connsiteX8" fmla="*/ 51 w 746176"/>
                      <a:gd name="connsiteY8" fmla="*/ 68277 h 68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46176" h="68387">
                        <a:moveTo>
                          <a:pt x="51" y="68277"/>
                        </a:moveTo>
                        <a:cubicBezTo>
                          <a:pt x="3226" y="66954"/>
                          <a:pt x="178909" y="52138"/>
                          <a:pt x="231826" y="44465"/>
                        </a:cubicBezTo>
                        <a:cubicBezTo>
                          <a:pt x="284743" y="36792"/>
                          <a:pt x="322049" y="21446"/>
                          <a:pt x="317551" y="22240"/>
                        </a:cubicBezTo>
                        <a:cubicBezTo>
                          <a:pt x="313053" y="23034"/>
                          <a:pt x="184202" y="49492"/>
                          <a:pt x="204839" y="49227"/>
                        </a:cubicBezTo>
                        <a:cubicBezTo>
                          <a:pt x="225476" y="48962"/>
                          <a:pt x="351153" y="28854"/>
                          <a:pt x="441376" y="20652"/>
                        </a:cubicBezTo>
                        <a:cubicBezTo>
                          <a:pt x="531599" y="12450"/>
                          <a:pt x="745647" y="-514"/>
                          <a:pt x="746176" y="15"/>
                        </a:cubicBezTo>
                        <a:cubicBezTo>
                          <a:pt x="746705" y="544"/>
                          <a:pt x="533451" y="15096"/>
                          <a:pt x="444551" y="23827"/>
                        </a:cubicBezTo>
                        <a:cubicBezTo>
                          <a:pt x="355651" y="32558"/>
                          <a:pt x="285272" y="46052"/>
                          <a:pt x="212776" y="52402"/>
                        </a:cubicBezTo>
                        <a:cubicBezTo>
                          <a:pt x="140280" y="58752"/>
                          <a:pt x="-3124" y="69600"/>
                          <a:pt x="51" y="6827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6" name="フリーフォーム: 図形 575">
                    <a:extLst>
                      <a:ext uri="{FF2B5EF4-FFF2-40B4-BE49-F238E27FC236}">
                        <a16:creationId xmlns:a16="http://schemas.microsoft.com/office/drawing/2014/main" id="{50F542CD-300E-44FA-986A-62D92B9A8F42}"/>
                      </a:ext>
                    </a:extLst>
                  </p:cNvPr>
                  <p:cNvSpPr/>
                  <p:nvPr/>
                </p:nvSpPr>
                <p:spPr>
                  <a:xfrm>
                    <a:off x="3432625" y="6821699"/>
                    <a:ext cx="24975" cy="581189"/>
                  </a:xfrm>
                  <a:custGeom>
                    <a:avLst/>
                    <a:gdLst>
                      <a:gd name="connsiteX0" fmla="*/ 1138 w 24975"/>
                      <a:gd name="connsiteY0" fmla="*/ 1376 h 581189"/>
                      <a:gd name="connsiteX1" fmla="*/ 12250 w 24975"/>
                      <a:gd name="connsiteY1" fmla="*/ 190289 h 581189"/>
                      <a:gd name="connsiteX2" fmla="*/ 24950 w 24975"/>
                      <a:gd name="connsiteY2" fmla="*/ 453814 h 581189"/>
                      <a:gd name="connsiteX3" fmla="*/ 15425 w 24975"/>
                      <a:gd name="connsiteY3" fmla="*/ 580814 h 581189"/>
                      <a:gd name="connsiteX4" fmla="*/ 12250 w 24975"/>
                      <a:gd name="connsiteY4" fmla="*/ 485564 h 581189"/>
                      <a:gd name="connsiteX5" fmla="*/ 4313 w 24975"/>
                      <a:gd name="connsiteY5" fmla="*/ 287126 h 581189"/>
                      <a:gd name="connsiteX6" fmla="*/ 1138 w 24975"/>
                      <a:gd name="connsiteY6" fmla="*/ 1376 h 581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75" h="581189">
                        <a:moveTo>
                          <a:pt x="1138" y="1376"/>
                        </a:moveTo>
                        <a:cubicBezTo>
                          <a:pt x="2461" y="-14763"/>
                          <a:pt x="8281" y="114883"/>
                          <a:pt x="12250" y="190289"/>
                        </a:cubicBezTo>
                        <a:cubicBezTo>
                          <a:pt x="16219" y="265695"/>
                          <a:pt x="24421" y="388727"/>
                          <a:pt x="24950" y="453814"/>
                        </a:cubicBezTo>
                        <a:cubicBezTo>
                          <a:pt x="25479" y="518901"/>
                          <a:pt x="17542" y="575522"/>
                          <a:pt x="15425" y="580814"/>
                        </a:cubicBezTo>
                        <a:cubicBezTo>
                          <a:pt x="13308" y="586106"/>
                          <a:pt x="14102" y="534512"/>
                          <a:pt x="12250" y="485564"/>
                        </a:cubicBezTo>
                        <a:cubicBezTo>
                          <a:pt x="10398" y="436616"/>
                          <a:pt x="10134" y="367030"/>
                          <a:pt x="4313" y="287126"/>
                        </a:cubicBezTo>
                        <a:cubicBezTo>
                          <a:pt x="-1508" y="207222"/>
                          <a:pt x="-185" y="17515"/>
                          <a:pt x="1138" y="137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7" name="フリーフォーム: 図形 576">
                    <a:extLst>
                      <a:ext uri="{FF2B5EF4-FFF2-40B4-BE49-F238E27FC236}">
                        <a16:creationId xmlns:a16="http://schemas.microsoft.com/office/drawing/2014/main" id="{5B28A5A9-98B1-4E38-8ADA-42DD4C46AD7B}"/>
                      </a:ext>
                    </a:extLst>
                  </p:cNvPr>
                  <p:cNvSpPr/>
                  <p:nvPr/>
                </p:nvSpPr>
                <p:spPr>
                  <a:xfrm>
                    <a:off x="3442348" y="7432675"/>
                    <a:ext cx="13640" cy="201347"/>
                  </a:xfrm>
                  <a:custGeom>
                    <a:avLst/>
                    <a:gdLst>
                      <a:gd name="connsiteX0" fmla="*/ 13640 w 13640"/>
                      <a:gd name="connsiteY0" fmla="*/ 0 h 201347"/>
                      <a:gd name="connsiteX1" fmla="*/ 940 w 13640"/>
                      <a:gd name="connsiteY1" fmla="*/ 200025 h 201347"/>
                      <a:gd name="connsiteX2" fmla="*/ 940 w 13640"/>
                      <a:gd name="connsiteY2" fmla="*/ 92075 h 201347"/>
                      <a:gd name="connsiteX3" fmla="*/ 13640 w 13640"/>
                      <a:gd name="connsiteY3" fmla="*/ 0 h 201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640" h="201347">
                        <a:moveTo>
                          <a:pt x="13640" y="0"/>
                        </a:moveTo>
                        <a:cubicBezTo>
                          <a:pt x="8348" y="92339"/>
                          <a:pt x="3057" y="184679"/>
                          <a:pt x="940" y="200025"/>
                        </a:cubicBezTo>
                        <a:cubicBezTo>
                          <a:pt x="-1177" y="215371"/>
                          <a:pt x="940" y="92075"/>
                          <a:pt x="940" y="92075"/>
                        </a:cubicBezTo>
                        <a:lnTo>
                          <a:pt x="136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8" name="フリーフォーム: 図形 577">
                    <a:extLst>
                      <a:ext uri="{FF2B5EF4-FFF2-40B4-BE49-F238E27FC236}">
                        <a16:creationId xmlns:a16="http://schemas.microsoft.com/office/drawing/2014/main" id="{D18E6304-9F2C-4830-8D00-A79F572CB91A}"/>
                      </a:ext>
                    </a:extLst>
                  </p:cNvPr>
                  <p:cNvSpPr/>
                  <p:nvPr/>
                </p:nvSpPr>
                <p:spPr>
                  <a:xfrm>
                    <a:off x="3424045" y="7616432"/>
                    <a:ext cx="24059" cy="672602"/>
                  </a:xfrm>
                  <a:custGeom>
                    <a:avLst/>
                    <a:gdLst>
                      <a:gd name="connsiteX0" fmla="*/ 24005 w 24059"/>
                      <a:gd name="connsiteY0" fmla="*/ 393 h 672602"/>
                      <a:gd name="connsiteX1" fmla="*/ 6543 w 24059"/>
                      <a:gd name="connsiteY1" fmla="*/ 633806 h 672602"/>
                      <a:gd name="connsiteX2" fmla="*/ 193 w 24059"/>
                      <a:gd name="connsiteY2" fmla="*/ 540143 h 672602"/>
                      <a:gd name="connsiteX3" fmla="*/ 24005 w 24059"/>
                      <a:gd name="connsiteY3" fmla="*/ 393 h 672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9" h="672602">
                        <a:moveTo>
                          <a:pt x="24005" y="393"/>
                        </a:moveTo>
                        <a:cubicBezTo>
                          <a:pt x="25063" y="16003"/>
                          <a:pt x="10512" y="543848"/>
                          <a:pt x="6543" y="633806"/>
                        </a:cubicBezTo>
                        <a:cubicBezTo>
                          <a:pt x="2574" y="723764"/>
                          <a:pt x="-865" y="642537"/>
                          <a:pt x="193" y="540143"/>
                        </a:cubicBezTo>
                        <a:cubicBezTo>
                          <a:pt x="1251" y="437749"/>
                          <a:pt x="22947" y="-15217"/>
                          <a:pt x="24005" y="3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9" name="フリーフォーム: 図形 578">
                    <a:extLst>
                      <a:ext uri="{FF2B5EF4-FFF2-40B4-BE49-F238E27FC236}">
                        <a16:creationId xmlns:a16="http://schemas.microsoft.com/office/drawing/2014/main" id="{43A90321-FF4C-4987-A733-2062B8ADA192}"/>
                      </a:ext>
                    </a:extLst>
                  </p:cNvPr>
                  <p:cNvSpPr/>
                  <p:nvPr/>
                </p:nvSpPr>
                <p:spPr>
                  <a:xfrm>
                    <a:off x="3409964" y="8291739"/>
                    <a:ext cx="39674" cy="516554"/>
                  </a:xfrm>
                  <a:custGeom>
                    <a:avLst/>
                    <a:gdLst>
                      <a:gd name="connsiteX0" fmla="*/ 14274 w 39674"/>
                      <a:gd name="connsiteY0" fmla="*/ 1361 h 516554"/>
                      <a:gd name="connsiteX1" fmla="*/ 34911 w 39674"/>
                      <a:gd name="connsiteY1" fmla="*/ 237899 h 516554"/>
                      <a:gd name="connsiteX2" fmla="*/ 30149 w 39674"/>
                      <a:gd name="connsiteY2" fmla="*/ 355374 h 516554"/>
                      <a:gd name="connsiteX3" fmla="*/ 9511 w 39674"/>
                      <a:gd name="connsiteY3" fmla="*/ 414111 h 516554"/>
                      <a:gd name="connsiteX4" fmla="*/ 1574 w 39674"/>
                      <a:gd name="connsiteY4" fmla="*/ 445861 h 516554"/>
                      <a:gd name="connsiteX5" fmla="*/ 39674 w 39674"/>
                      <a:gd name="connsiteY5" fmla="*/ 515711 h 516554"/>
                      <a:gd name="connsiteX6" fmla="*/ 1574 w 39674"/>
                      <a:gd name="connsiteY6" fmla="*/ 476024 h 516554"/>
                      <a:gd name="connsiteX7" fmla="*/ 7924 w 39674"/>
                      <a:gd name="connsiteY7" fmla="*/ 355374 h 516554"/>
                      <a:gd name="connsiteX8" fmla="*/ 14274 w 39674"/>
                      <a:gd name="connsiteY8" fmla="*/ 1361 h 516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4" h="516554">
                        <a:moveTo>
                          <a:pt x="14274" y="1361"/>
                        </a:moveTo>
                        <a:cubicBezTo>
                          <a:pt x="18772" y="-18218"/>
                          <a:pt x="32265" y="178897"/>
                          <a:pt x="34911" y="237899"/>
                        </a:cubicBezTo>
                        <a:cubicBezTo>
                          <a:pt x="37557" y="296901"/>
                          <a:pt x="34382" y="326005"/>
                          <a:pt x="30149" y="355374"/>
                        </a:cubicBezTo>
                        <a:cubicBezTo>
                          <a:pt x="25916" y="384743"/>
                          <a:pt x="14273" y="399030"/>
                          <a:pt x="9511" y="414111"/>
                        </a:cubicBezTo>
                        <a:cubicBezTo>
                          <a:pt x="4749" y="429192"/>
                          <a:pt x="-3453" y="428928"/>
                          <a:pt x="1574" y="445861"/>
                        </a:cubicBezTo>
                        <a:cubicBezTo>
                          <a:pt x="6601" y="462794"/>
                          <a:pt x="39674" y="510684"/>
                          <a:pt x="39674" y="515711"/>
                        </a:cubicBezTo>
                        <a:cubicBezTo>
                          <a:pt x="39674" y="520738"/>
                          <a:pt x="6866" y="502747"/>
                          <a:pt x="1574" y="476024"/>
                        </a:cubicBezTo>
                        <a:cubicBezTo>
                          <a:pt x="-3718" y="449301"/>
                          <a:pt x="7130" y="432368"/>
                          <a:pt x="7924" y="355374"/>
                        </a:cubicBezTo>
                        <a:cubicBezTo>
                          <a:pt x="8718" y="278380"/>
                          <a:pt x="9776" y="20940"/>
                          <a:pt x="14274" y="136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0" name="フリーフォーム: 図形 579">
                    <a:extLst>
                      <a:ext uri="{FF2B5EF4-FFF2-40B4-BE49-F238E27FC236}">
                        <a16:creationId xmlns:a16="http://schemas.microsoft.com/office/drawing/2014/main" id="{689A1670-1182-4582-903D-EF6E7D9D5B05}"/>
                      </a:ext>
                    </a:extLst>
                  </p:cNvPr>
                  <p:cNvSpPr/>
                  <p:nvPr/>
                </p:nvSpPr>
                <p:spPr>
                  <a:xfrm>
                    <a:off x="3460275" y="7429384"/>
                    <a:ext cx="32311" cy="758951"/>
                  </a:xfrm>
                  <a:custGeom>
                    <a:avLst/>
                    <a:gdLst>
                      <a:gd name="connsiteX0" fmla="*/ 32225 w 32311"/>
                      <a:gd name="connsiteY0" fmla="*/ 116 h 758951"/>
                      <a:gd name="connsiteX1" fmla="*/ 10000 w 32311"/>
                      <a:gd name="connsiteY1" fmla="*/ 163629 h 758951"/>
                      <a:gd name="connsiteX2" fmla="*/ 13175 w 32311"/>
                      <a:gd name="connsiteY2" fmla="*/ 335079 h 758951"/>
                      <a:gd name="connsiteX3" fmla="*/ 21113 w 32311"/>
                      <a:gd name="connsiteY3" fmla="*/ 639879 h 758951"/>
                      <a:gd name="connsiteX4" fmla="*/ 8413 w 32311"/>
                      <a:gd name="connsiteY4" fmla="*/ 758941 h 758951"/>
                      <a:gd name="connsiteX5" fmla="*/ 3650 w 32311"/>
                      <a:gd name="connsiteY5" fmla="*/ 644641 h 758951"/>
                      <a:gd name="connsiteX6" fmla="*/ 11588 w 32311"/>
                      <a:gd name="connsiteY6" fmla="*/ 325554 h 758951"/>
                      <a:gd name="connsiteX7" fmla="*/ 475 w 32311"/>
                      <a:gd name="connsiteY7" fmla="*/ 189029 h 758951"/>
                      <a:gd name="connsiteX8" fmla="*/ 32225 w 32311"/>
                      <a:gd name="connsiteY8" fmla="*/ 116 h 758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311" h="758951">
                        <a:moveTo>
                          <a:pt x="32225" y="116"/>
                        </a:moveTo>
                        <a:cubicBezTo>
                          <a:pt x="33812" y="-4117"/>
                          <a:pt x="13175" y="107802"/>
                          <a:pt x="10000" y="163629"/>
                        </a:cubicBezTo>
                        <a:cubicBezTo>
                          <a:pt x="6825" y="219456"/>
                          <a:pt x="11323" y="255704"/>
                          <a:pt x="13175" y="335079"/>
                        </a:cubicBezTo>
                        <a:cubicBezTo>
                          <a:pt x="15027" y="414454"/>
                          <a:pt x="21907" y="569235"/>
                          <a:pt x="21113" y="639879"/>
                        </a:cubicBezTo>
                        <a:cubicBezTo>
                          <a:pt x="20319" y="710523"/>
                          <a:pt x="11323" y="758147"/>
                          <a:pt x="8413" y="758941"/>
                        </a:cubicBezTo>
                        <a:cubicBezTo>
                          <a:pt x="5503" y="759735"/>
                          <a:pt x="3121" y="716872"/>
                          <a:pt x="3650" y="644641"/>
                        </a:cubicBezTo>
                        <a:cubicBezTo>
                          <a:pt x="4179" y="572410"/>
                          <a:pt x="12117" y="401489"/>
                          <a:pt x="11588" y="325554"/>
                        </a:cubicBezTo>
                        <a:cubicBezTo>
                          <a:pt x="11059" y="249619"/>
                          <a:pt x="-2700" y="246179"/>
                          <a:pt x="475" y="189029"/>
                        </a:cubicBezTo>
                        <a:cubicBezTo>
                          <a:pt x="3650" y="131879"/>
                          <a:pt x="30638" y="4349"/>
                          <a:pt x="32225" y="1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1" name="フリーフォーム: 図形 580">
                    <a:extLst>
                      <a:ext uri="{FF2B5EF4-FFF2-40B4-BE49-F238E27FC236}">
                        <a16:creationId xmlns:a16="http://schemas.microsoft.com/office/drawing/2014/main" id="{9483F6C6-CFE9-44F2-B247-72E921605A9E}"/>
                      </a:ext>
                    </a:extLst>
                  </p:cNvPr>
                  <p:cNvSpPr/>
                  <p:nvPr/>
                </p:nvSpPr>
                <p:spPr>
                  <a:xfrm>
                    <a:off x="4046594" y="6704010"/>
                    <a:ext cx="1346144" cy="49435"/>
                  </a:xfrm>
                  <a:custGeom>
                    <a:avLst/>
                    <a:gdLst>
                      <a:gd name="connsiteX0" fmla="*/ 6294 w 1346144"/>
                      <a:gd name="connsiteY0" fmla="*/ 49215 h 49435"/>
                      <a:gd name="connsiteX1" fmla="*/ 63444 w 1346144"/>
                      <a:gd name="connsiteY1" fmla="*/ 44453 h 49435"/>
                      <a:gd name="connsiteX2" fmla="*/ 709556 w 1346144"/>
                      <a:gd name="connsiteY2" fmla="*/ 3178 h 49435"/>
                      <a:gd name="connsiteX3" fmla="*/ 1346144 w 1346144"/>
                      <a:gd name="connsiteY3" fmla="*/ 3178 h 49435"/>
                      <a:gd name="connsiteX4" fmla="*/ 1127069 w 1346144"/>
                      <a:gd name="connsiteY4" fmla="*/ 6353 h 49435"/>
                      <a:gd name="connsiteX5" fmla="*/ 465081 w 1346144"/>
                      <a:gd name="connsiteY5" fmla="*/ 36515 h 49435"/>
                      <a:gd name="connsiteX6" fmla="*/ 6294 w 1346144"/>
                      <a:gd name="connsiteY6" fmla="*/ 49215 h 49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46144" h="49435">
                        <a:moveTo>
                          <a:pt x="6294" y="49215"/>
                        </a:moveTo>
                        <a:cubicBezTo>
                          <a:pt x="-23736" y="50670"/>
                          <a:pt x="63444" y="44453"/>
                          <a:pt x="63444" y="44453"/>
                        </a:cubicBezTo>
                        <a:cubicBezTo>
                          <a:pt x="180654" y="36780"/>
                          <a:pt x="495773" y="10057"/>
                          <a:pt x="709556" y="3178"/>
                        </a:cubicBezTo>
                        <a:cubicBezTo>
                          <a:pt x="923339" y="-3701"/>
                          <a:pt x="1276559" y="2649"/>
                          <a:pt x="1346144" y="3178"/>
                        </a:cubicBezTo>
                        <a:lnTo>
                          <a:pt x="1127069" y="6353"/>
                        </a:lnTo>
                        <a:lnTo>
                          <a:pt x="465081" y="36515"/>
                        </a:lnTo>
                        <a:lnTo>
                          <a:pt x="6294" y="49215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2" name="フリーフォーム: 図形 581">
                    <a:extLst>
                      <a:ext uri="{FF2B5EF4-FFF2-40B4-BE49-F238E27FC236}">
                        <a16:creationId xmlns:a16="http://schemas.microsoft.com/office/drawing/2014/main" id="{0AFE35E4-B4C7-4610-80C5-B6D7E2349E0C}"/>
                      </a:ext>
                    </a:extLst>
                  </p:cNvPr>
                  <p:cNvSpPr/>
                  <p:nvPr/>
                </p:nvSpPr>
                <p:spPr>
                  <a:xfrm>
                    <a:off x="5391150" y="6711950"/>
                    <a:ext cx="772616" cy="13206"/>
                  </a:xfrm>
                  <a:custGeom>
                    <a:avLst/>
                    <a:gdLst>
                      <a:gd name="connsiteX0" fmla="*/ 0 w 772616"/>
                      <a:gd name="connsiteY0" fmla="*/ 3175 h 13206"/>
                      <a:gd name="connsiteX1" fmla="*/ 53975 w 772616"/>
                      <a:gd name="connsiteY1" fmla="*/ 1588 h 13206"/>
                      <a:gd name="connsiteX2" fmla="*/ 749300 w 772616"/>
                      <a:gd name="connsiteY2" fmla="*/ 0 h 13206"/>
                      <a:gd name="connsiteX3" fmla="*/ 620713 w 772616"/>
                      <a:gd name="connsiteY3" fmla="*/ 4763 h 13206"/>
                      <a:gd name="connsiteX4" fmla="*/ 428625 w 772616"/>
                      <a:gd name="connsiteY4" fmla="*/ 12700 h 13206"/>
                      <a:gd name="connsiteX5" fmla="*/ 0 w 772616"/>
                      <a:gd name="connsiteY5" fmla="*/ 3175 h 1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616" h="13206">
                        <a:moveTo>
                          <a:pt x="0" y="3175"/>
                        </a:moveTo>
                        <a:lnTo>
                          <a:pt x="53975" y="1588"/>
                        </a:lnTo>
                        <a:lnTo>
                          <a:pt x="749300" y="0"/>
                        </a:lnTo>
                        <a:cubicBezTo>
                          <a:pt x="843756" y="529"/>
                          <a:pt x="620713" y="4763"/>
                          <a:pt x="620713" y="4763"/>
                        </a:cubicBezTo>
                        <a:cubicBezTo>
                          <a:pt x="567267" y="6880"/>
                          <a:pt x="531548" y="11377"/>
                          <a:pt x="428625" y="12700"/>
                        </a:cubicBezTo>
                        <a:cubicBezTo>
                          <a:pt x="325702" y="14023"/>
                          <a:pt x="164438" y="13361"/>
                          <a:pt x="0" y="317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3" name="フリーフォーム: 図形 582">
                    <a:extLst>
                      <a:ext uri="{FF2B5EF4-FFF2-40B4-BE49-F238E27FC236}">
                        <a16:creationId xmlns:a16="http://schemas.microsoft.com/office/drawing/2014/main" id="{4810B5DA-597B-40BB-87BC-91968FD1F7EC}"/>
                      </a:ext>
                    </a:extLst>
                  </p:cNvPr>
                  <p:cNvSpPr/>
                  <p:nvPr/>
                </p:nvSpPr>
                <p:spPr>
                  <a:xfrm>
                    <a:off x="6153970" y="6726940"/>
                    <a:ext cx="94545" cy="621754"/>
                  </a:xfrm>
                  <a:custGeom>
                    <a:avLst/>
                    <a:gdLst>
                      <a:gd name="connsiteX0" fmla="*/ 2355 w 94545"/>
                      <a:gd name="connsiteY0" fmla="*/ 885 h 621754"/>
                      <a:gd name="connsiteX1" fmla="*/ 34105 w 94545"/>
                      <a:gd name="connsiteY1" fmla="*/ 137410 h 621754"/>
                      <a:gd name="connsiteX2" fmla="*/ 45218 w 94545"/>
                      <a:gd name="connsiteY2" fmla="*/ 127885 h 621754"/>
                      <a:gd name="connsiteX3" fmla="*/ 43630 w 94545"/>
                      <a:gd name="connsiteY3" fmla="*/ 385060 h 621754"/>
                      <a:gd name="connsiteX4" fmla="*/ 56330 w 94545"/>
                      <a:gd name="connsiteY4" fmla="*/ 366010 h 621754"/>
                      <a:gd name="connsiteX5" fmla="*/ 69030 w 94545"/>
                      <a:gd name="connsiteY5" fmla="*/ 556510 h 621754"/>
                      <a:gd name="connsiteX6" fmla="*/ 94430 w 94545"/>
                      <a:gd name="connsiteY6" fmla="*/ 621598 h 621754"/>
                      <a:gd name="connsiteX7" fmla="*/ 57918 w 94545"/>
                      <a:gd name="connsiteY7" fmla="*/ 542223 h 621754"/>
                      <a:gd name="connsiteX8" fmla="*/ 56330 w 94545"/>
                      <a:gd name="connsiteY8" fmla="*/ 397760 h 621754"/>
                      <a:gd name="connsiteX9" fmla="*/ 49980 w 94545"/>
                      <a:gd name="connsiteY9" fmla="*/ 431098 h 621754"/>
                      <a:gd name="connsiteX10" fmla="*/ 22993 w 94545"/>
                      <a:gd name="connsiteY10" fmla="*/ 150110 h 621754"/>
                      <a:gd name="connsiteX11" fmla="*/ 5530 w 94545"/>
                      <a:gd name="connsiteY11" fmla="*/ 81848 h 621754"/>
                      <a:gd name="connsiteX12" fmla="*/ 2355 w 94545"/>
                      <a:gd name="connsiteY12" fmla="*/ 885 h 621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4545" h="621754">
                        <a:moveTo>
                          <a:pt x="2355" y="885"/>
                        </a:moveTo>
                        <a:cubicBezTo>
                          <a:pt x="7117" y="10145"/>
                          <a:pt x="26961" y="116243"/>
                          <a:pt x="34105" y="137410"/>
                        </a:cubicBezTo>
                        <a:cubicBezTo>
                          <a:pt x="41249" y="158577"/>
                          <a:pt x="43631" y="86610"/>
                          <a:pt x="45218" y="127885"/>
                        </a:cubicBezTo>
                        <a:cubicBezTo>
                          <a:pt x="46805" y="169160"/>
                          <a:pt x="41778" y="345373"/>
                          <a:pt x="43630" y="385060"/>
                        </a:cubicBezTo>
                        <a:cubicBezTo>
                          <a:pt x="45482" y="424747"/>
                          <a:pt x="52097" y="337435"/>
                          <a:pt x="56330" y="366010"/>
                        </a:cubicBezTo>
                        <a:cubicBezTo>
                          <a:pt x="60563" y="394585"/>
                          <a:pt x="62680" y="513912"/>
                          <a:pt x="69030" y="556510"/>
                        </a:cubicBezTo>
                        <a:cubicBezTo>
                          <a:pt x="75380" y="599108"/>
                          <a:pt x="96282" y="623979"/>
                          <a:pt x="94430" y="621598"/>
                        </a:cubicBezTo>
                        <a:cubicBezTo>
                          <a:pt x="92578" y="619217"/>
                          <a:pt x="64268" y="579529"/>
                          <a:pt x="57918" y="542223"/>
                        </a:cubicBezTo>
                        <a:cubicBezTo>
                          <a:pt x="51568" y="504917"/>
                          <a:pt x="57653" y="416281"/>
                          <a:pt x="56330" y="397760"/>
                        </a:cubicBezTo>
                        <a:cubicBezTo>
                          <a:pt x="55007" y="379239"/>
                          <a:pt x="55536" y="472373"/>
                          <a:pt x="49980" y="431098"/>
                        </a:cubicBezTo>
                        <a:cubicBezTo>
                          <a:pt x="44424" y="389823"/>
                          <a:pt x="30401" y="208318"/>
                          <a:pt x="22993" y="150110"/>
                        </a:cubicBezTo>
                        <a:cubicBezTo>
                          <a:pt x="15585" y="91902"/>
                          <a:pt x="10292" y="106190"/>
                          <a:pt x="5530" y="81848"/>
                        </a:cubicBezTo>
                        <a:cubicBezTo>
                          <a:pt x="768" y="57506"/>
                          <a:pt x="-2407" y="-8375"/>
                          <a:pt x="2355" y="88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4" name="フリーフォーム: 図形 583">
                    <a:extLst>
                      <a:ext uri="{FF2B5EF4-FFF2-40B4-BE49-F238E27FC236}">
                        <a16:creationId xmlns:a16="http://schemas.microsoft.com/office/drawing/2014/main" id="{FA187969-A83E-4316-B2BC-6DE1030CD1C0}"/>
                      </a:ext>
                    </a:extLst>
                  </p:cNvPr>
                  <p:cNvSpPr/>
                  <p:nvPr/>
                </p:nvSpPr>
                <p:spPr>
                  <a:xfrm>
                    <a:off x="6194539" y="7357935"/>
                    <a:ext cx="46118" cy="676981"/>
                  </a:xfrm>
                  <a:custGeom>
                    <a:avLst/>
                    <a:gdLst>
                      <a:gd name="connsiteX0" fmla="*/ 45924 w 46118"/>
                      <a:gd name="connsiteY0" fmla="*/ 128 h 676981"/>
                      <a:gd name="connsiteX1" fmla="*/ 17349 w 46118"/>
                      <a:gd name="connsiteY1" fmla="*/ 143003 h 676981"/>
                      <a:gd name="connsiteX2" fmla="*/ 9411 w 46118"/>
                      <a:gd name="connsiteY2" fmla="*/ 646240 h 676981"/>
                      <a:gd name="connsiteX3" fmla="*/ 12586 w 46118"/>
                      <a:gd name="connsiteY3" fmla="*/ 571628 h 676981"/>
                      <a:gd name="connsiteX4" fmla="*/ 1474 w 46118"/>
                      <a:gd name="connsiteY4" fmla="*/ 158878 h 676981"/>
                      <a:gd name="connsiteX5" fmla="*/ 45924 w 46118"/>
                      <a:gd name="connsiteY5" fmla="*/ 128 h 676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18" h="676981">
                        <a:moveTo>
                          <a:pt x="45924" y="128"/>
                        </a:moveTo>
                        <a:cubicBezTo>
                          <a:pt x="48570" y="-2518"/>
                          <a:pt x="23434" y="35318"/>
                          <a:pt x="17349" y="143003"/>
                        </a:cubicBezTo>
                        <a:cubicBezTo>
                          <a:pt x="11264" y="250688"/>
                          <a:pt x="10205" y="574803"/>
                          <a:pt x="9411" y="646240"/>
                        </a:cubicBezTo>
                        <a:cubicBezTo>
                          <a:pt x="8617" y="717677"/>
                          <a:pt x="13909" y="652855"/>
                          <a:pt x="12586" y="571628"/>
                        </a:cubicBezTo>
                        <a:cubicBezTo>
                          <a:pt x="11263" y="490401"/>
                          <a:pt x="-4876" y="255186"/>
                          <a:pt x="1474" y="158878"/>
                        </a:cubicBezTo>
                        <a:cubicBezTo>
                          <a:pt x="7824" y="62570"/>
                          <a:pt x="43278" y="2774"/>
                          <a:pt x="45924" y="1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5" name="フリーフォーム: 図形 584">
                    <a:extLst>
                      <a:ext uri="{FF2B5EF4-FFF2-40B4-BE49-F238E27FC236}">
                        <a16:creationId xmlns:a16="http://schemas.microsoft.com/office/drawing/2014/main" id="{F198E8F7-29BB-4ED9-922A-78FB12874260}"/>
                      </a:ext>
                    </a:extLst>
                  </p:cNvPr>
                  <p:cNvSpPr/>
                  <p:nvPr/>
                </p:nvSpPr>
                <p:spPr>
                  <a:xfrm>
                    <a:off x="6122807" y="8060923"/>
                    <a:ext cx="84328" cy="425483"/>
                  </a:xfrm>
                  <a:custGeom>
                    <a:avLst/>
                    <a:gdLst>
                      <a:gd name="connsiteX0" fmla="*/ 84318 w 84328"/>
                      <a:gd name="connsiteY0" fmla="*/ 402 h 425483"/>
                      <a:gd name="connsiteX1" fmla="*/ 28756 w 84328"/>
                      <a:gd name="connsiteY1" fmla="*/ 254402 h 425483"/>
                      <a:gd name="connsiteX2" fmla="*/ 1768 w 84328"/>
                      <a:gd name="connsiteY2" fmla="*/ 422677 h 425483"/>
                      <a:gd name="connsiteX3" fmla="*/ 4943 w 84328"/>
                      <a:gd name="connsiteY3" fmla="*/ 348065 h 425483"/>
                      <a:gd name="connsiteX4" fmla="*/ 23993 w 84328"/>
                      <a:gd name="connsiteY4" fmla="*/ 198840 h 425483"/>
                      <a:gd name="connsiteX5" fmla="*/ 84318 w 84328"/>
                      <a:gd name="connsiteY5" fmla="*/ 402 h 425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328" h="425483">
                        <a:moveTo>
                          <a:pt x="84318" y="402"/>
                        </a:moveTo>
                        <a:cubicBezTo>
                          <a:pt x="85112" y="9662"/>
                          <a:pt x="42514" y="184023"/>
                          <a:pt x="28756" y="254402"/>
                        </a:cubicBezTo>
                        <a:cubicBezTo>
                          <a:pt x="14998" y="324781"/>
                          <a:pt x="5737" y="407067"/>
                          <a:pt x="1768" y="422677"/>
                        </a:cubicBezTo>
                        <a:cubicBezTo>
                          <a:pt x="-2201" y="438287"/>
                          <a:pt x="1239" y="385371"/>
                          <a:pt x="4943" y="348065"/>
                        </a:cubicBezTo>
                        <a:cubicBezTo>
                          <a:pt x="8647" y="310759"/>
                          <a:pt x="9706" y="253609"/>
                          <a:pt x="23993" y="198840"/>
                        </a:cubicBezTo>
                        <a:cubicBezTo>
                          <a:pt x="38280" y="144071"/>
                          <a:pt x="83524" y="-8858"/>
                          <a:pt x="84318" y="40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6" name="フリーフォーム: 図形 585">
                    <a:extLst>
                      <a:ext uri="{FF2B5EF4-FFF2-40B4-BE49-F238E27FC236}">
                        <a16:creationId xmlns:a16="http://schemas.microsoft.com/office/drawing/2014/main" id="{E27D4BCC-14B5-4052-B72C-86915A32C528}"/>
                      </a:ext>
                    </a:extLst>
                  </p:cNvPr>
                  <p:cNvSpPr/>
                  <p:nvPr/>
                </p:nvSpPr>
                <p:spPr>
                  <a:xfrm>
                    <a:off x="6031806" y="8499006"/>
                    <a:ext cx="102576" cy="369482"/>
                  </a:xfrm>
                  <a:custGeom>
                    <a:avLst/>
                    <a:gdLst>
                      <a:gd name="connsiteX0" fmla="*/ 102294 w 102576"/>
                      <a:gd name="connsiteY0" fmla="*/ 469 h 369482"/>
                      <a:gd name="connsiteX1" fmla="*/ 30857 w 102576"/>
                      <a:gd name="connsiteY1" fmla="*/ 132232 h 369482"/>
                      <a:gd name="connsiteX2" fmla="*/ 24507 w 102576"/>
                      <a:gd name="connsiteY2" fmla="*/ 190969 h 369482"/>
                      <a:gd name="connsiteX3" fmla="*/ 24507 w 102576"/>
                      <a:gd name="connsiteY3" fmla="*/ 244944 h 369482"/>
                      <a:gd name="connsiteX4" fmla="*/ 51494 w 102576"/>
                      <a:gd name="connsiteY4" fmla="*/ 368769 h 369482"/>
                      <a:gd name="connsiteX5" fmla="*/ 694 w 102576"/>
                      <a:gd name="connsiteY5" fmla="*/ 183032 h 369482"/>
                      <a:gd name="connsiteX6" fmla="*/ 102294 w 102576"/>
                      <a:gd name="connsiteY6" fmla="*/ 469 h 369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2576" h="369482">
                        <a:moveTo>
                          <a:pt x="102294" y="469"/>
                        </a:moveTo>
                        <a:cubicBezTo>
                          <a:pt x="107321" y="-7998"/>
                          <a:pt x="43821" y="100482"/>
                          <a:pt x="30857" y="132232"/>
                        </a:cubicBezTo>
                        <a:cubicBezTo>
                          <a:pt x="17893" y="163982"/>
                          <a:pt x="25565" y="172184"/>
                          <a:pt x="24507" y="190969"/>
                        </a:cubicBezTo>
                        <a:cubicBezTo>
                          <a:pt x="23449" y="209754"/>
                          <a:pt x="20009" y="215311"/>
                          <a:pt x="24507" y="244944"/>
                        </a:cubicBezTo>
                        <a:cubicBezTo>
                          <a:pt x="29005" y="274577"/>
                          <a:pt x="55463" y="379088"/>
                          <a:pt x="51494" y="368769"/>
                        </a:cubicBezTo>
                        <a:cubicBezTo>
                          <a:pt x="47525" y="358450"/>
                          <a:pt x="-6714" y="244944"/>
                          <a:pt x="694" y="183032"/>
                        </a:cubicBezTo>
                        <a:cubicBezTo>
                          <a:pt x="8102" y="121120"/>
                          <a:pt x="97267" y="8936"/>
                          <a:pt x="102294" y="46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7" name="フリーフォーム: 図形 586">
                    <a:extLst>
                      <a:ext uri="{FF2B5EF4-FFF2-40B4-BE49-F238E27FC236}">
                        <a16:creationId xmlns:a16="http://schemas.microsoft.com/office/drawing/2014/main" id="{1A11ECFB-3155-44DD-ACF6-6F8F923D009F}"/>
                      </a:ext>
                    </a:extLst>
                  </p:cNvPr>
                  <p:cNvSpPr/>
                  <p:nvPr/>
                </p:nvSpPr>
                <p:spPr>
                  <a:xfrm>
                    <a:off x="5980380" y="8478795"/>
                    <a:ext cx="133193" cy="269322"/>
                  </a:xfrm>
                  <a:custGeom>
                    <a:avLst/>
                    <a:gdLst>
                      <a:gd name="connsiteX0" fmla="*/ 133083 w 133193"/>
                      <a:gd name="connsiteY0" fmla="*/ 43 h 269322"/>
                      <a:gd name="connsiteX1" fmla="*/ 29895 w 133193"/>
                      <a:gd name="connsiteY1" fmla="*/ 158793 h 269322"/>
                      <a:gd name="connsiteX2" fmla="*/ 36245 w 133193"/>
                      <a:gd name="connsiteY2" fmla="*/ 257218 h 269322"/>
                      <a:gd name="connsiteX3" fmla="*/ 42595 w 133193"/>
                      <a:gd name="connsiteY3" fmla="*/ 258805 h 269322"/>
                      <a:gd name="connsiteX4" fmla="*/ 15608 w 133193"/>
                      <a:gd name="connsiteY4" fmla="*/ 176255 h 269322"/>
                      <a:gd name="connsiteX5" fmla="*/ 7670 w 133193"/>
                      <a:gd name="connsiteY5" fmla="*/ 142918 h 269322"/>
                      <a:gd name="connsiteX6" fmla="*/ 133083 w 133193"/>
                      <a:gd name="connsiteY6" fmla="*/ 43 h 269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3193" h="269322">
                        <a:moveTo>
                          <a:pt x="133083" y="43"/>
                        </a:moveTo>
                        <a:cubicBezTo>
                          <a:pt x="136787" y="2689"/>
                          <a:pt x="46035" y="115931"/>
                          <a:pt x="29895" y="158793"/>
                        </a:cubicBezTo>
                        <a:cubicBezTo>
                          <a:pt x="13755" y="201655"/>
                          <a:pt x="34128" y="240549"/>
                          <a:pt x="36245" y="257218"/>
                        </a:cubicBezTo>
                        <a:cubicBezTo>
                          <a:pt x="38362" y="273887"/>
                          <a:pt x="46034" y="272299"/>
                          <a:pt x="42595" y="258805"/>
                        </a:cubicBezTo>
                        <a:cubicBezTo>
                          <a:pt x="39156" y="245311"/>
                          <a:pt x="21429" y="195570"/>
                          <a:pt x="15608" y="176255"/>
                        </a:cubicBezTo>
                        <a:cubicBezTo>
                          <a:pt x="9787" y="156941"/>
                          <a:pt x="-11115" y="169376"/>
                          <a:pt x="7670" y="142918"/>
                        </a:cubicBezTo>
                        <a:cubicBezTo>
                          <a:pt x="26455" y="116460"/>
                          <a:pt x="129379" y="-2603"/>
                          <a:pt x="133083" y="4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8" name="フリーフォーム: 図形 587">
                    <a:extLst>
                      <a:ext uri="{FF2B5EF4-FFF2-40B4-BE49-F238E27FC236}">
                        <a16:creationId xmlns:a16="http://schemas.microsoft.com/office/drawing/2014/main" id="{7AC9A922-FC1B-4CB4-870A-CFD35DF1C0B1}"/>
                      </a:ext>
                    </a:extLst>
                  </p:cNvPr>
                  <p:cNvSpPr/>
                  <p:nvPr/>
                </p:nvSpPr>
                <p:spPr>
                  <a:xfrm>
                    <a:off x="5672553" y="8856647"/>
                    <a:ext cx="402992" cy="122712"/>
                  </a:xfrm>
                  <a:custGeom>
                    <a:avLst/>
                    <a:gdLst>
                      <a:gd name="connsiteX0" fmla="*/ 1172 w 402992"/>
                      <a:gd name="connsiteY0" fmla="*/ 122253 h 122712"/>
                      <a:gd name="connsiteX1" fmla="*/ 163097 w 402992"/>
                      <a:gd name="connsiteY1" fmla="*/ 93678 h 122712"/>
                      <a:gd name="connsiteX2" fmla="*/ 226597 w 402992"/>
                      <a:gd name="connsiteY2" fmla="*/ 63516 h 122712"/>
                      <a:gd name="connsiteX3" fmla="*/ 402810 w 402992"/>
                      <a:gd name="connsiteY3" fmla="*/ 16 h 122712"/>
                      <a:gd name="connsiteX4" fmla="*/ 255172 w 402992"/>
                      <a:gd name="connsiteY4" fmla="*/ 69866 h 122712"/>
                      <a:gd name="connsiteX5" fmla="*/ 1172 w 402992"/>
                      <a:gd name="connsiteY5" fmla="*/ 122253 h 122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2992" h="122712">
                        <a:moveTo>
                          <a:pt x="1172" y="122253"/>
                        </a:moveTo>
                        <a:cubicBezTo>
                          <a:pt x="-14174" y="126222"/>
                          <a:pt x="125526" y="103467"/>
                          <a:pt x="163097" y="93678"/>
                        </a:cubicBezTo>
                        <a:cubicBezTo>
                          <a:pt x="200668" y="83889"/>
                          <a:pt x="186645" y="79126"/>
                          <a:pt x="226597" y="63516"/>
                        </a:cubicBezTo>
                        <a:cubicBezTo>
                          <a:pt x="266549" y="47906"/>
                          <a:pt x="398048" y="-1042"/>
                          <a:pt x="402810" y="16"/>
                        </a:cubicBezTo>
                        <a:cubicBezTo>
                          <a:pt x="407572" y="1074"/>
                          <a:pt x="318143" y="48964"/>
                          <a:pt x="255172" y="69866"/>
                        </a:cubicBezTo>
                        <a:cubicBezTo>
                          <a:pt x="192201" y="90768"/>
                          <a:pt x="16518" y="118284"/>
                          <a:pt x="1172" y="1222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9" name="フリーフォーム: 図形 588">
                    <a:extLst>
                      <a:ext uri="{FF2B5EF4-FFF2-40B4-BE49-F238E27FC236}">
                        <a16:creationId xmlns:a16="http://schemas.microsoft.com/office/drawing/2014/main" id="{C3255975-004F-4A7C-B45E-BBDC8C03D336}"/>
                      </a:ext>
                    </a:extLst>
                  </p:cNvPr>
                  <p:cNvSpPr/>
                  <p:nvPr/>
                </p:nvSpPr>
                <p:spPr>
                  <a:xfrm>
                    <a:off x="4924891" y="8974132"/>
                    <a:ext cx="879402" cy="12295"/>
                  </a:xfrm>
                  <a:custGeom>
                    <a:avLst/>
                    <a:gdLst>
                      <a:gd name="connsiteX0" fmla="*/ 1122 w 879402"/>
                      <a:gd name="connsiteY0" fmla="*/ 9531 h 12295"/>
                      <a:gd name="connsiteX1" fmla="*/ 840909 w 879402"/>
                      <a:gd name="connsiteY1" fmla="*/ 6 h 12295"/>
                      <a:gd name="connsiteX2" fmla="*/ 664697 w 879402"/>
                      <a:gd name="connsiteY2" fmla="*/ 11118 h 12295"/>
                      <a:gd name="connsiteX3" fmla="*/ 1122 w 879402"/>
                      <a:gd name="connsiteY3" fmla="*/ 9531 h 12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9402" h="12295">
                        <a:moveTo>
                          <a:pt x="1122" y="9531"/>
                        </a:moveTo>
                        <a:cubicBezTo>
                          <a:pt x="30491" y="7679"/>
                          <a:pt x="730313" y="-258"/>
                          <a:pt x="840909" y="6"/>
                        </a:cubicBezTo>
                        <a:cubicBezTo>
                          <a:pt x="951505" y="270"/>
                          <a:pt x="802280" y="8472"/>
                          <a:pt x="664697" y="11118"/>
                        </a:cubicBezTo>
                        <a:cubicBezTo>
                          <a:pt x="527114" y="13764"/>
                          <a:pt x="-28247" y="11383"/>
                          <a:pt x="1122" y="95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0" name="フリーフォーム: 図形 589">
                    <a:extLst>
                      <a:ext uri="{FF2B5EF4-FFF2-40B4-BE49-F238E27FC236}">
                        <a16:creationId xmlns:a16="http://schemas.microsoft.com/office/drawing/2014/main" id="{25AF4B19-3340-4517-AE19-51B316D9C042}"/>
                      </a:ext>
                    </a:extLst>
                  </p:cNvPr>
                  <p:cNvSpPr/>
                  <p:nvPr/>
                </p:nvSpPr>
                <p:spPr>
                  <a:xfrm>
                    <a:off x="4908550" y="8947150"/>
                    <a:ext cx="884518" cy="11113"/>
                  </a:xfrm>
                  <a:custGeom>
                    <a:avLst/>
                    <a:gdLst>
                      <a:gd name="connsiteX0" fmla="*/ 0 w 884518"/>
                      <a:gd name="connsiteY0" fmla="*/ 3175 h 11113"/>
                      <a:gd name="connsiteX1" fmla="*/ 66675 w 884518"/>
                      <a:gd name="connsiteY1" fmla="*/ 3175 h 11113"/>
                      <a:gd name="connsiteX2" fmla="*/ 854075 w 884518"/>
                      <a:gd name="connsiteY2" fmla="*/ 0 h 11113"/>
                      <a:gd name="connsiteX3" fmla="*/ 654050 w 884518"/>
                      <a:gd name="connsiteY3" fmla="*/ 11113 h 11113"/>
                      <a:gd name="connsiteX4" fmla="*/ 0 w 884518"/>
                      <a:gd name="connsiteY4" fmla="*/ 3175 h 11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4518" h="11113">
                        <a:moveTo>
                          <a:pt x="0" y="3175"/>
                        </a:moveTo>
                        <a:lnTo>
                          <a:pt x="66675" y="3175"/>
                        </a:lnTo>
                        <a:lnTo>
                          <a:pt x="854075" y="0"/>
                        </a:lnTo>
                        <a:cubicBezTo>
                          <a:pt x="951971" y="1323"/>
                          <a:pt x="794544" y="8467"/>
                          <a:pt x="654050" y="11113"/>
                        </a:cubicBezTo>
                        <a:lnTo>
                          <a:pt x="0" y="3175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1" name="フリーフォーム: 図形 590">
                    <a:extLst>
                      <a:ext uri="{FF2B5EF4-FFF2-40B4-BE49-F238E27FC236}">
                        <a16:creationId xmlns:a16="http://schemas.microsoft.com/office/drawing/2014/main" id="{EB9616C0-7D28-48AA-A35A-CEC8D1E3571B}"/>
                      </a:ext>
                    </a:extLst>
                  </p:cNvPr>
                  <p:cNvSpPr/>
                  <p:nvPr/>
                </p:nvSpPr>
                <p:spPr>
                  <a:xfrm>
                    <a:off x="5768828" y="8720740"/>
                    <a:ext cx="250483" cy="204186"/>
                  </a:xfrm>
                  <a:custGeom>
                    <a:avLst/>
                    <a:gdLst>
                      <a:gd name="connsiteX0" fmla="*/ 249385 w 250483"/>
                      <a:gd name="connsiteY0" fmla="*/ 985 h 204186"/>
                      <a:gd name="connsiteX1" fmla="*/ 187472 w 250483"/>
                      <a:gd name="connsiteY1" fmla="*/ 129573 h 204186"/>
                      <a:gd name="connsiteX2" fmla="*/ 147 w 250483"/>
                      <a:gd name="connsiteY2" fmla="*/ 204185 h 204186"/>
                      <a:gd name="connsiteX3" fmla="*/ 157310 w 250483"/>
                      <a:gd name="connsiteY3" fmla="*/ 127985 h 204186"/>
                      <a:gd name="connsiteX4" fmla="*/ 222397 w 250483"/>
                      <a:gd name="connsiteY4" fmla="*/ 72423 h 204186"/>
                      <a:gd name="connsiteX5" fmla="*/ 249385 w 250483"/>
                      <a:gd name="connsiteY5" fmla="*/ 985 h 204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0483" h="204186">
                        <a:moveTo>
                          <a:pt x="249385" y="985"/>
                        </a:moveTo>
                        <a:cubicBezTo>
                          <a:pt x="243564" y="10510"/>
                          <a:pt x="229012" y="95706"/>
                          <a:pt x="187472" y="129573"/>
                        </a:cubicBezTo>
                        <a:cubicBezTo>
                          <a:pt x="145932" y="163440"/>
                          <a:pt x="5174" y="204450"/>
                          <a:pt x="147" y="204185"/>
                        </a:cubicBezTo>
                        <a:cubicBezTo>
                          <a:pt x="-4880" y="203920"/>
                          <a:pt x="120268" y="149945"/>
                          <a:pt x="157310" y="127985"/>
                        </a:cubicBezTo>
                        <a:cubicBezTo>
                          <a:pt x="194352" y="106025"/>
                          <a:pt x="208109" y="91208"/>
                          <a:pt x="222397" y="72423"/>
                        </a:cubicBezTo>
                        <a:cubicBezTo>
                          <a:pt x="236685" y="53638"/>
                          <a:pt x="255206" y="-8540"/>
                          <a:pt x="249385" y="98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2" name="フリーフォーム: 図形 591">
                    <a:extLst>
                      <a:ext uri="{FF2B5EF4-FFF2-40B4-BE49-F238E27FC236}">
                        <a16:creationId xmlns:a16="http://schemas.microsoft.com/office/drawing/2014/main" id="{F11F4CD4-4E19-4946-B445-632B40F62D70}"/>
                      </a:ext>
                    </a:extLst>
                  </p:cNvPr>
                  <p:cNvSpPr/>
                  <p:nvPr/>
                </p:nvSpPr>
                <p:spPr>
                  <a:xfrm>
                    <a:off x="4254500" y="8912225"/>
                    <a:ext cx="867728" cy="41574"/>
                  </a:xfrm>
                  <a:custGeom>
                    <a:avLst/>
                    <a:gdLst>
                      <a:gd name="connsiteX0" fmla="*/ 0 w 867728"/>
                      <a:gd name="connsiteY0" fmla="*/ 0 h 41574"/>
                      <a:gd name="connsiteX1" fmla="*/ 52388 w 867728"/>
                      <a:gd name="connsiteY1" fmla="*/ 4763 h 41574"/>
                      <a:gd name="connsiteX2" fmla="*/ 685800 w 867728"/>
                      <a:gd name="connsiteY2" fmla="*/ 39688 h 41574"/>
                      <a:gd name="connsiteX3" fmla="*/ 866775 w 867728"/>
                      <a:gd name="connsiteY3" fmla="*/ 36513 h 41574"/>
                      <a:gd name="connsiteX4" fmla="*/ 631825 w 867728"/>
                      <a:gd name="connsiteY4" fmla="*/ 33338 h 41574"/>
                      <a:gd name="connsiteX5" fmla="*/ 0 w 867728"/>
                      <a:gd name="connsiteY5" fmla="*/ 0 h 4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7728" h="41574">
                        <a:moveTo>
                          <a:pt x="0" y="0"/>
                        </a:moveTo>
                        <a:lnTo>
                          <a:pt x="52388" y="4763"/>
                        </a:lnTo>
                        <a:lnTo>
                          <a:pt x="685800" y="39688"/>
                        </a:lnTo>
                        <a:cubicBezTo>
                          <a:pt x="821531" y="44980"/>
                          <a:pt x="875771" y="37571"/>
                          <a:pt x="866775" y="36513"/>
                        </a:cubicBezTo>
                        <a:cubicBezTo>
                          <a:pt x="857779" y="35455"/>
                          <a:pt x="773642" y="41011"/>
                          <a:pt x="631825" y="33338"/>
                        </a:cubicBezTo>
                        <a:cubicBezTo>
                          <a:pt x="490008" y="25665"/>
                          <a:pt x="252941" y="807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3" name="フリーフォーム: 図形 592">
                    <a:extLst>
                      <a:ext uri="{FF2B5EF4-FFF2-40B4-BE49-F238E27FC236}">
                        <a16:creationId xmlns:a16="http://schemas.microsoft.com/office/drawing/2014/main" id="{37595988-E296-406F-A2DD-32DCA7F80A07}"/>
                      </a:ext>
                    </a:extLst>
                  </p:cNvPr>
                  <p:cNvSpPr/>
                  <p:nvPr/>
                </p:nvSpPr>
                <p:spPr>
                  <a:xfrm>
                    <a:off x="4136900" y="8921720"/>
                    <a:ext cx="744232" cy="67624"/>
                  </a:xfrm>
                  <a:custGeom>
                    <a:avLst/>
                    <a:gdLst>
                      <a:gd name="connsiteX0" fmla="*/ 3300 w 744232"/>
                      <a:gd name="connsiteY0" fmla="*/ 30 h 67624"/>
                      <a:gd name="connsiteX1" fmla="*/ 79500 w 744232"/>
                      <a:gd name="connsiteY1" fmla="*/ 9555 h 67624"/>
                      <a:gd name="connsiteX2" fmla="*/ 728788 w 744232"/>
                      <a:gd name="connsiteY2" fmla="*/ 65118 h 67624"/>
                      <a:gd name="connsiteX3" fmla="*/ 555750 w 744232"/>
                      <a:gd name="connsiteY3" fmla="*/ 58768 h 67624"/>
                      <a:gd name="connsiteX4" fmla="*/ 270000 w 744232"/>
                      <a:gd name="connsiteY4" fmla="*/ 41305 h 67624"/>
                      <a:gd name="connsiteX5" fmla="*/ 3300 w 744232"/>
                      <a:gd name="connsiteY5" fmla="*/ 30 h 6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232" h="67624">
                        <a:moveTo>
                          <a:pt x="3300" y="30"/>
                        </a:moveTo>
                        <a:cubicBezTo>
                          <a:pt x="-19058" y="-632"/>
                          <a:pt x="79500" y="9555"/>
                          <a:pt x="79500" y="9555"/>
                        </a:cubicBezTo>
                        <a:lnTo>
                          <a:pt x="728788" y="65118"/>
                        </a:lnTo>
                        <a:cubicBezTo>
                          <a:pt x="808163" y="73320"/>
                          <a:pt x="555750" y="58768"/>
                          <a:pt x="555750" y="58768"/>
                        </a:cubicBezTo>
                        <a:cubicBezTo>
                          <a:pt x="479285" y="54799"/>
                          <a:pt x="356254" y="50830"/>
                          <a:pt x="270000" y="41305"/>
                        </a:cubicBezTo>
                        <a:cubicBezTo>
                          <a:pt x="183746" y="31780"/>
                          <a:pt x="110985" y="16699"/>
                          <a:pt x="3300" y="3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4" name="フリーフォーム: 図形 593">
                    <a:extLst>
                      <a:ext uri="{FF2B5EF4-FFF2-40B4-BE49-F238E27FC236}">
                        <a16:creationId xmlns:a16="http://schemas.microsoft.com/office/drawing/2014/main" id="{5171BB02-E461-45C1-A2F3-32F204A15B42}"/>
                      </a:ext>
                    </a:extLst>
                  </p:cNvPr>
                  <p:cNvSpPr/>
                  <p:nvPr/>
                </p:nvSpPr>
                <p:spPr>
                  <a:xfrm>
                    <a:off x="3473450" y="8786813"/>
                    <a:ext cx="690890" cy="124102"/>
                  </a:xfrm>
                  <a:custGeom>
                    <a:avLst/>
                    <a:gdLst>
                      <a:gd name="connsiteX0" fmla="*/ 0 w 690890"/>
                      <a:gd name="connsiteY0" fmla="*/ 0 h 124102"/>
                      <a:gd name="connsiteX1" fmla="*/ 342900 w 690890"/>
                      <a:gd name="connsiteY1" fmla="*/ 60325 h 124102"/>
                      <a:gd name="connsiteX2" fmla="*/ 685800 w 690890"/>
                      <a:gd name="connsiteY2" fmla="*/ 123825 h 124102"/>
                      <a:gd name="connsiteX3" fmla="*/ 538163 w 690890"/>
                      <a:gd name="connsiteY3" fmla="*/ 82550 h 124102"/>
                      <a:gd name="connsiteX4" fmla="*/ 398463 w 690890"/>
                      <a:gd name="connsiteY4" fmla="*/ 60325 h 124102"/>
                      <a:gd name="connsiteX5" fmla="*/ 0 w 690890"/>
                      <a:gd name="connsiteY5" fmla="*/ 0 h 1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890" h="124102">
                        <a:moveTo>
                          <a:pt x="0" y="0"/>
                        </a:moveTo>
                        <a:lnTo>
                          <a:pt x="342900" y="60325"/>
                        </a:lnTo>
                        <a:lnTo>
                          <a:pt x="685800" y="123825"/>
                        </a:lnTo>
                        <a:cubicBezTo>
                          <a:pt x="718344" y="127529"/>
                          <a:pt x="586052" y="93133"/>
                          <a:pt x="538163" y="82550"/>
                        </a:cubicBezTo>
                        <a:cubicBezTo>
                          <a:pt x="490274" y="71967"/>
                          <a:pt x="398463" y="60325"/>
                          <a:pt x="398463" y="6032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5" name="フリーフォーム: 図形 594">
                    <a:extLst>
                      <a:ext uri="{FF2B5EF4-FFF2-40B4-BE49-F238E27FC236}">
                        <a16:creationId xmlns:a16="http://schemas.microsoft.com/office/drawing/2014/main" id="{1469C992-2518-4479-8C01-74A231114D5D}"/>
                      </a:ext>
                    </a:extLst>
                  </p:cNvPr>
                  <p:cNvSpPr/>
                  <p:nvPr/>
                </p:nvSpPr>
                <p:spPr>
                  <a:xfrm>
                    <a:off x="3455988" y="8812213"/>
                    <a:ext cx="689758" cy="119625"/>
                  </a:xfrm>
                  <a:custGeom>
                    <a:avLst/>
                    <a:gdLst>
                      <a:gd name="connsiteX0" fmla="*/ 0 w 689758"/>
                      <a:gd name="connsiteY0" fmla="*/ 0 h 119625"/>
                      <a:gd name="connsiteX1" fmla="*/ 93662 w 689758"/>
                      <a:gd name="connsiteY1" fmla="*/ 22225 h 119625"/>
                      <a:gd name="connsiteX2" fmla="*/ 666750 w 689758"/>
                      <a:gd name="connsiteY2" fmla="*/ 117475 h 119625"/>
                      <a:gd name="connsiteX3" fmla="*/ 568325 w 689758"/>
                      <a:gd name="connsiteY3" fmla="*/ 87312 h 119625"/>
                      <a:gd name="connsiteX4" fmla="*/ 488950 w 689758"/>
                      <a:gd name="connsiteY4" fmla="*/ 71437 h 119625"/>
                      <a:gd name="connsiteX5" fmla="*/ 0 w 689758"/>
                      <a:gd name="connsiteY5" fmla="*/ 0 h 119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9758" h="119625">
                        <a:moveTo>
                          <a:pt x="0" y="0"/>
                        </a:moveTo>
                        <a:lnTo>
                          <a:pt x="93662" y="22225"/>
                        </a:lnTo>
                        <a:lnTo>
                          <a:pt x="666750" y="117475"/>
                        </a:lnTo>
                        <a:cubicBezTo>
                          <a:pt x="745861" y="128323"/>
                          <a:pt x="597958" y="94985"/>
                          <a:pt x="568325" y="87312"/>
                        </a:cubicBezTo>
                        <a:cubicBezTo>
                          <a:pt x="538692" y="79639"/>
                          <a:pt x="488950" y="71437"/>
                          <a:pt x="488950" y="71437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6" name="フリーフォーム: 図形 595">
                    <a:extLst>
                      <a:ext uri="{FF2B5EF4-FFF2-40B4-BE49-F238E27FC236}">
                        <a16:creationId xmlns:a16="http://schemas.microsoft.com/office/drawing/2014/main" id="{2863CDE6-18CA-40D7-83F1-BBB8ECE5716D}"/>
                      </a:ext>
                    </a:extLst>
                  </p:cNvPr>
                  <p:cNvSpPr/>
                  <p:nvPr/>
                </p:nvSpPr>
                <p:spPr>
                  <a:xfrm>
                    <a:off x="3441475" y="6826103"/>
                    <a:ext cx="905558" cy="91417"/>
                  </a:xfrm>
                  <a:custGeom>
                    <a:avLst/>
                    <a:gdLst>
                      <a:gd name="connsiteX0" fmla="*/ 29858 w 905558"/>
                      <a:gd name="connsiteY0" fmla="*/ 89047 h 91417"/>
                      <a:gd name="connsiteX1" fmla="*/ 87008 w 905558"/>
                      <a:gd name="connsiteY1" fmla="*/ 80580 h 91417"/>
                      <a:gd name="connsiteX2" fmla="*/ 406625 w 905558"/>
                      <a:gd name="connsiteY2" fmla="*/ 48830 h 91417"/>
                      <a:gd name="connsiteX3" fmla="*/ 897692 w 905558"/>
                      <a:gd name="connsiteY3" fmla="*/ 46714 h 91417"/>
                      <a:gd name="connsiteX4" fmla="*/ 715658 w 905558"/>
                      <a:gd name="connsiteY4" fmla="*/ 147 h 91417"/>
                      <a:gd name="connsiteX5" fmla="*/ 802442 w 905558"/>
                      <a:gd name="connsiteY5" fmla="*/ 31897 h 91417"/>
                      <a:gd name="connsiteX6" fmla="*/ 637342 w 905558"/>
                      <a:gd name="connsiteY6" fmla="*/ 29780 h 91417"/>
                      <a:gd name="connsiteX7" fmla="*/ 29858 w 905558"/>
                      <a:gd name="connsiteY7" fmla="*/ 89047 h 91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05558" h="91417">
                        <a:moveTo>
                          <a:pt x="29858" y="89047"/>
                        </a:moveTo>
                        <a:cubicBezTo>
                          <a:pt x="-61864" y="97514"/>
                          <a:pt x="87008" y="80580"/>
                          <a:pt x="87008" y="80580"/>
                        </a:cubicBezTo>
                        <a:cubicBezTo>
                          <a:pt x="149803" y="73877"/>
                          <a:pt x="271511" y="54474"/>
                          <a:pt x="406625" y="48830"/>
                        </a:cubicBezTo>
                        <a:cubicBezTo>
                          <a:pt x="541739" y="43186"/>
                          <a:pt x="846187" y="54828"/>
                          <a:pt x="897692" y="46714"/>
                        </a:cubicBezTo>
                        <a:cubicBezTo>
                          <a:pt x="949197" y="38600"/>
                          <a:pt x="731533" y="2616"/>
                          <a:pt x="715658" y="147"/>
                        </a:cubicBezTo>
                        <a:cubicBezTo>
                          <a:pt x="699783" y="-2323"/>
                          <a:pt x="815495" y="26958"/>
                          <a:pt x="802442" y="31897"/>
                        </a:cubicBezTo>
                        <a:cubicBezTo>
                          <a:pt x="789389" y="36836"/>
                          <a:pt x="765753" y="21666"/>
                          <a:pt x="637342" y="29780"/>
                        </a:cubicBezTo>
                        <a:cubicBezTo>
                          <a:pt x="508931" y="37894"/>
                          <a:pt x="121580" y="80580"/>
                          <a:pt x="29858" y="8904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7" name="フリーフォーム: 図形 596">
                    <a:extLst>
                      <a:ext uri="{FF2B5EF4-FFF2-40B4-BE49-F238E27FC236}">
                        <a16:creationId xmlns:a16="http://schemas.microsoft.com/office/drawing/2014/main" id="{666B1444-6D8D-4E11-B62A-8D24918283CE}"/>
                      </a:ext>
                    </a:extLst>
                  </p:cNvPr>
                  <p:cNvSpPr/>
                  <p:nvPr/>
                </p:nvSpPr>
                <p:spPr>
                  <a:xfrm>
                    <a:off x="4296541" y="6792287"/>
                    <a:ext cx="949493" cy="55260"/>
                  </a:xfrm>
                  <a:custGeom>
                    <a:avLst/>
                    <a:gdLst>
                      <a:gd name="connsiteX0" fmla="*/ 292 w 949493"/>
                      <a:gd name="connsiteY0" fmla="*/ 36080 h 55260"/>
                      <a:gd name="connsiteX1" fmla="*/ 127292 w 949493"/>
                      <a:gd name="connsiteY1" fmla="*/ 55130 h 55260"/>
                      <a:gd name="connsiteX2" fmla="*/ 779226 w 949493"/>
                      <a:gd name="connsiteY2" fmla="*/ 27613 h 55260"/>
                      <a:gd name="connsiteX3" fmla="*/ 942209 w 949493"/>
                      <a:gd name="connsiteY3" fmla="*/ 38196 h 55260"/>
                      <a:gd name="connsiteX4" fmla="*/ 607776 w 949493"/>
                      <a:gd name="connsiteY4" fmla="*/ 96 h 55260"/>
                      <a:gd name="connsiteX5" fmla="*/ 681859 w 949493"/>
                      <a:gd name="connsiteY5" fmla="*/ 27613 h 55260"/>
                      <a:gd name="connsiteX6" fmla="*/ 292392 w 949493"/>
                      <a:gd name="connsiteY6" fmla="*/ 38196 h 55260"/>
                      <a:gd name="connsiteX7" fmla="*/ 292 w 949493"/>
                      <a:gd name="connsiteY7" fmla="*/ 36080 h 5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9493" h="55260">
                        <a:moveTo>
                          <a:pt x="292" y="36080"/>
                        </a:moveTo>
                        <a:cubicBezTo>
                          <a:pt x="-1119" y="46310"/>
                          <a:pt x="-2530" y="56541"/>
                          <a:pt x="127292" y="55130"/>
                        </a:cubicBezTo>
                        <a:cubicBezTo>
                          <a:pt x="257114" y="53719"/>
                          <a:pt x="643407" y="30435"/>
                          <a:pt x="779226" y="27613"/>
                        </a:cubicBezTo>
                        <a:cubicBezTo>
                          <a:pt x="915045" y="24791"/>
                          <a:pt x="970784" y="42782"/>
                          <a:pt x="942209" y="38196"/>
                        </a:cubicBezTo>
                        <a:cubicBezTo>
                          <a:pt x="913634" y="33610"/>
                          <a:pt x="651168" y="1860"/>
                          <a:pt x="607776" y="96"/>
                        </a:cubicBezTo>
                        <a:cubicBezTo>
                          <a:pt x="564384" y="-1668"/>
                          <a:pt x="734423" y="21263"/>
                          <a:pt x="681859" y="27613"/>
                        </a:cubicBezTo>
                        <a:cubicBezTo>
                          <a:pt x="629295" y="33963"/>
                          <a:pt x="292392" y="38196"/>
                          <a:pt x="292392" y="38196"/>
                        </a:cubicBezTo>
                        <a:lnTo>
                          <a:pt x="292" y="3608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8" name="フリーフォーム: 図形 597">
                    <a:extLst>
                      <a:ext uri="{FF2B5EF4-FFF2-40B4-BE49-F238E27FC236}">
                        <a16:creationId xmlns:a16="http://schemas.microsoft.com/office/drawing/2014/main" id="{885D71D2-1BC4-4632-86BD-C4417DA27980}"/>
                      </a:ext>
                    </a:extLst>
                  </p:cNvPr>
                  <p:cNvSpPr/>
                  <p:nvPr/>
                </p:nvSpPr>
                <p:spPr>
                  <a:xfrm>
                    <a:off x="5202606" y="6798327"/>
                    <a:ext cx="795543" cy="21865"/>
                  </a:xfrm>
                  <a:custGeom>
                    <a:avLst/>
                    <a:gdLst>
                      <a:gd name="connsiteX0" fmla="*/ 6511 w 795543"/>
                      <a:gd name="connsiteY0" fmla="*/ 4640 h 21865"/>
                      <a:gd name="connsiteX1" fmla="*/ 213944 w 795543"/>
                      <a:gd name="connsiteY1" fmla="*/ 13106 h 21865"/>
                      <a:gd name="connsiteX2" fmla="*/ 781211 w 795543"/>
                      <a:gd name="connsiteY2" fmla="*/ 13106 h 21865"/>
                      <a:gd name="connsiteX3" fmla="*/ 613994 w 795543"/>
                      <a:gd name="connsiteY3" fmla="*/ 406 h 21865"/>
                      <a:gd name="connsiteX4" fmla="*/ 486994 w 795543"/>
                      <a:gd name="connsiteY4" fmla="*/ 4640 h 21865"/>
                      <a:gd name="connsiteX5" fmla="*/ 626694 w 795543"/>
                      <a:gd name="connsiteY5" fmla="*/ 19456 h 21865"/>
                      <a:gd name="connsiteX6" fmla="*/ 425611 w 795543"/>
                      <a:gd name="connsiteY6" fmla="*/ 19456 h 21865"/>
                      <a:gd name="connsiteX7" fmla="*/ 6511 w 795543"/>
                      <a:gd name="connsiteY7" fmla="*/ 4640 h 21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5543" h="21865">
                        <a:moveTo>
                          <a:pt x="6511" y="4640"/>
                        </a:moveTo>
                        <a:cubicBezTo>
                          <a:pt x="-28767" y="3582"/>
                          <a:pt x="84827" y="11695"/>
                          <a:pt x="213944" y="13106"/>
                        </a:cubicBezTo>
                        <a:cubicBezTo>
                          <a:pt x="343061" y="14517"/>
                          <a:pt x="714536" y="15223"/>
                          <a:pt x="781211" y="13106"/>
                        </a:cubicBezTo>
                        <a:cubicBezTo>
                          <a:pt x="847886" y="10989"/>
                          <a:pt x="663030" y="1817"/>
                          <a:pt x="613994" y="406"/>
                        </a:cubicBezTo>
                        <a:cubicBezTo>
                          <a:pt x="564958" y="-1005"/>
                          <a:pt x="484877" y="1465"/>
                          <a:pt x="486994" y="4640"/>
                        </a:cubicBezTo>
                        <a:cubicBezTo>
                          <a:pt x="489111" y="7815"/>
                          <a:pt x="636924" y="16987"/>
                          <a:pt x="626694" y="19456"/>
                        </a:cubicBezTo>
                        <a:cubicBezTo>
                          <a:pt x="616464" y="21925"/>
                          <a:pt x="526858" y="23336"/>
                          <a:pt x="425611" y="19456"/>
                        </a:cubicBezTo>
                        <a:lnTo>
                          <a:pt x="6511" y="464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9" name="フリーフォーム: 図形 598">
                    <a:extLst>
                      <a:ext uri="{FF2B5EF4-FFF2-40B4-BE49-F238E27FC236}">
                        <a16:creationId xmlns:a16="http://schemas.microsoft.com/office/drawing/2014/main" id="{99BA7125-59FB-457D-8667-57A96DD133E0}"/>
                      </a:ext>
                    </a:extLst>
                  </p:cNvPr>
                  <p:cNvSpPr/>
                  <p:nvPr/>
                </p:nvSpPr>
                <p:spPr>
                  <a:xfrm>
                    <a:off x="4588988" y="6965498"/>
                    <a:ext cx="71639" cy="217900"/>
                  </a:xfrm>
                  <a:custGeom>
                    <a:avLst/>
                    <a:gdLst>
                      <a:gd name="connsiteX0" fmla="*/ 70325 w 71639"/>
                      <a:gd name="connsiteY0" fmla="*/ 452 h 217900"/>
                      <a:gd name="connsiteX1" fmla="*/ 475 w 71639"/>
                      <a:gd name="connsiteY1" fmla="*/ 210002 h 217900"/>
                      <a:gd name="connsiteX2" fmla="*/ 41750 w 71639"/>
                      <a:gd name="connsiteY2" fmla="*/ 156027 h 217900"/>
                      <a:gd name="connsiteX3" fmla="*/ 70325 w 71639"/>
                      <a:gd name="connsiteY3" fmla="*/ 452 h 217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639" h="217900">
                        <a:moveTo>
                          <a:pt x="70325" y="452"/>
                        </a:moveTo>
                        <a:cubicBezTo>
                          <a:pt x="63446" y="9448"/>
                          <a:pt x="5237" y="184073"/>
                          <a:pt x="475" y="210002"/>
                        </a:cubicBezTo>
                        <a:cubicBezTo>
                          <a:pt x="-4287" y="235931"/>
                          <a:pt x="27992" y="192804"/>
                          <a:pt x="41750" y="156027"/>
                        </a:cubicBezTo>
                        <a:cubicBezTo>
                          <a:pt x="55508" y="119250"/>
                          <a:pt x="77204" y="-8544"/>
                          <a:pt x="70325" y="4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0" name="フリーフォーム: 図形 599">
                    <a:extLst>
                      <a:ext uri="{FF2B5EF4-FFF2-40B4-BE49-F238E27FC236}">
                        <a16:creationId xmlns:a16="http://schemas.microsoft.com/office/drawing/2014/main" id="{BBBCDEA8-960D-498D-9308-D97973F80538}"/>
                      </a:ext>
                    </a:extLst>
                  </p:cNvPr>
                  <p:cNvSpPr/>
                  <p:nvPr/>
                </p:nvSpPr>
                <p:spPr>
                  <a:xfrm>
                    <a:off x="4667214" y="6973988"/>
                    <a:ext cx="71822" cy="186555"/>
                  </a:xfrm>
                  <a:custGeom>
                    <a:avLst/>
                    <a:gdLst>
                      <a:gd name="connsiteX0" fmla="*/ 1624 w 71822"/>
                      <a:gd name="connsiteY0" fmla="*/ 1487 h 186555"/>
                      <a:gd name="connsiteX1" fmla="*/ 71474 w 71822"/>
                      <a:gd name="connsiteY1" fmla="*/ 184050 h 186555"/>
                      <a:gd name="connsiteX2" fmla="*/ 27024 w 71822"/>
                      <a:gd name="connsiteY2" fmla="*/ 101500 h 186555"/>
                      <a:gd name="connsiteX3" fmla="*/ 1624 w 71822"/>
                      <a:gd name="connsiteY3" fmla="*/ 1487 h 18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822" h="186555">
                        <a:moveTo>
                          <a:pt x="1624" y="1487"/>
                        </a:moveTo>
                        <a:cubicBezTo>
                          <a:pt x="9032" y="15245"/>
                          <a:pt x="67241" y="167381"/>
                          <a:pt x="71474" y="184050"/>
                        </a:cubicBezTo>
                        <a:cubicBezTo>
                          <a:pt x="75707" y="200719"/>
                          <a:pt x="40253" y="129810"/>
                          <a:pt x="27024" y="101500"/>
                        </a:cubicBezTo>
                        <a:cubicBezTo>
                          <a:pt x="13795" y="73190"/>
                          <a:pt x="-5784" y="-12271"/>
                          <a:pt x="1624" y="14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1" name="フリーフォーム: 図形 600">
                    <a:extLst>
                      <a:ext uri="{FF2B5EF4-FFF2-40B4-BE49-F238E27FC236}">
                        <a16:creationId xmlns:a16="http://schemas.microsoft.com/office/drawing/2014/main" id="{86FAB14A-7B72-4DA7-BCB6-7A63DC7ABA4D}"/>
                      </a:ext>
                    </a:extLst>
                  </p:cNvPr>
                  <p:cNvSpPr/>
                  <p:nvPr/>
                </p:nvSpPr>
                <p:spPr>
                  <a:xfrm>
                    <a:off x="4598796" y="7094052"/>
                    <a:ext cx="134184" cy="19781"/>
                  </a:xfrm>
                  <a:custGeom>
                    <a:avLst/>
                    <a:gdLst>
                      <a:gd name="connsiteX0" fmla="*/ 192 w 134184"/>
                      <a:gd name="connsiteY0" fmla="*/ 486 h 19781"/>
                      <a:gd name="connsiteX1" fmla="*/ 128779 w 134184"/>
                      <a:gd name="connsiteY1" fmla="*/ 6836 h 19781"/>
                      <a:gd name="connsiteX2" fmla="*/ 100204 w 134184"/>
                      <a:gd name="connsiteY2" fmla="*/ 19536 h 19781"/>
                      <a:gd name="connsiteX3" fmla="*/ 192 w 134184"/>
                      <a:gd name="connsiteY3" fmla="*/ 486 h 19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184" h="19781">
                        <a:moveTo>
                          <a:pt x="192" y="486"/>
                        </a:moveTo>
                        <a:cubicBezTo>
                          <a:pt x="4954" y="-1631"/>
                          <a:pt x="112110" y="3661"/>
                          <a:pt x="128779" y="6836"/>
                        </a:cubicBezTo>
                        <a:cubicBezTo>
                          <a:pt x="145448" y="10011"/>
                          <a:pt x="120048" y="16890"/>
                          <a:pt x="100204" y="19536"/>
                        </a:cubicBezTo>
                        <a:cubicBezTo>
                          <a:pt x="80360" y="22182"/>
                          <a:pt x="-4570" y="2603"/>
                          <a:pt x="192" y="4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2" name="フリーフォーム: 図形 601">
                    <a:extLst>
                      <a:ext uri="{FF2B5EF4-FFF2-40B4-BE49-F238E27FC236}">
                        <a16:creationId xmlns:a16="http://schemas.microsoft.com/office/drawing/2014/main" id="{306393C5-B604-48E6-AF62-B7973A41C40B}"/>
                      </a:ext>
                    </a:extLst>
                  </p:cNvPr>
                  <p:cNvSpPr/>
                  <p:nvPr/>
                </p:nvSpPr>
                <p:spPr>
                  <a:xfrm>
                    <a:off x="4732261" y="6978335"/>
                    <a:ext cx="41628" cy="161560"/>
                  </a:xfrm>
                  <a:custGeom>
                    <a:avLst/>
                    <a:gdLst>
                      <a:gd name="connsiteX0" fmla="*/ 77 w 41628"/>
                      <a:gd name="connsiteY0" fmla="*/ 315 h 161560"/>
                      <a:gd name="connsiteX1" fmla="*/ 28652 w 41628"/>
                      <a:gd name="connsiteY1" fmla="*/ 146365 h 161560"/>
                      <a:gd name="connsiteX2" fmla="*/ 41352 w 41628"/>
                      <a:gd name="connsiteY2" fmla="*/ 152715 h 161560"/>
                      <a:gd name="connsiteX3" fmla="*/ 38177 w 41628"/>
                      <a:gd name="connsiteY3" fmla="*/ 108265 h 161560"/>
                      <a:gd name="connsiteX4" fmla="*/ 77 w 41628"/>
                      <a:gd name="connsiteY4" fmla="*/ 315 h 161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28" h="161560">
                        <a:moveTo>
                          <a:pt x="77" y="315"/>
                        </a:moveTo>
                        <a:cubicBezTo>
                          <a:pt x="-1511" y="6665"/>
                          <a:pt x="21773" y="120965"/>
                          <a:pt x="28652" y="146365"/>
                        </a:cubicBezTo>
                        <a:cubicBezTo>
                          <a:pt x="35531" y="171765"/>
                          <a:pt x="39765" y="159065"/>
                          <a:pt x="41352" y="152715"/>
                        </a:cubicBezTo>
                        <a:cubicBezTo>
                          <a:pt x="42940" y="146365"/>
                          <a:pt x="37119" y="131284"/>
                          <a:pt x="38177" y="108265"/>
                        </a:cubicBezTo>
                        <a:cubicBezTo>
                          <a:pt x="39235" y="85246"/>
                          <a:pt x="1665" y="-6035"/>
                          <a:pt x="77" y="3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3" name="フリーフォーム: 図形 602">
                    <a:extLst>
                      <a:ext uri="{FF2B5EF4-FFF2-40B4-BE49-F238E27FC236}">
                        <a16:creationId xmlns:a16="http://schemas.microsoft.com/office/drawing/2014/main" id="{AB0B181E-A8ED-4B6C-A67E-138989A0625B}"/>
                      </a:ext>
                    </a:extLst>
                  </p:cNvPr>
                  <p:cNvSpPr/>
                  <p:nvPr/>
                </p:nvSpPr>
                <p:spPr>
                  <a:xfrm>
                    <a:off x="4766730" y="7024529"/>
                    <a:ext cx="59487" cy="136588"/>
                  </a:xfrm>
                  <a:custGeom>
                    <a:avLst/>
                    <a:gdLst>
                      <a:gd name="connsiteX0" fmla="*/ 59270 w 59487"/>
                      <a:gd name="connsiteY0" fmla="*/ 159 h 136588"/>
                      <a:gd name="connsiteX1" fmla="*/ 43395 w 59487"/>
                      <a:gd name="connsiteY1" fmla="*/ 95409 h 136588"/>
                      <a:gd name="connsiteX2" fmla="*/ 57683 w 59487"/>
                      <a:gd name="connsiteY2" fmla="*/ 133509 h 136588"/>
                      <a:gd name="connsiteX3" fmla="*/ 533 w 59487"/>
                      <a:gd name="connsiteY3" fmla="*/ 131921 h 136588"/>
                      <a:gd name="connsiteX4" fmla="*/ 29108 w 59487"/>
                      <a:gd name="connsiteY4" fmla="*/ 112871 h 136588"/>
                      <a:gd name="connsiteX5" fmla="*/ 29108 w 59487"/>
                      <a:gd name="connsiteY5" fmla="*/ 73184 h 136588"/>
                      <a:gd name="connsiteX6" fmla="*/ 59270 w 59487"/>
                      <a:gd name="connsiteY6" fmla="*/ 159 h 136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487" h="136588">
                        <a:moveTo>
                          <a:pt x="59270" y="159"/>
                        </a:moveTo>
                        <a:cubicBezTo>
                          <a:pt x="61651" y="3863"/>
                          <a:pt x="43659" y="73184"/>
                          <a:pt x="43395" y="95409"/>
                        </a:cubicBezTo>
                        <a:cubicBezTo>
                          <a:pt x="43131" y="117634"/>
                          <a:pt x="64827" y="127424"/>
                          <a:pt x="57683" y="133509"/>
                        </a:cubicBezTo>
                        <a:cubicBezTo>
                          <a:pt x="50539" y="139594"/>
                          <a:pt x="5295" y="135361"/>
                          <a:pt x="533" y="131921"/>
                        </a:cubicBezTo>
                        <a:cubicBezTo>
                          <a:pt x="-4229" y="128481"/>
                          <a:pt x="24346" y="122660"/>
                          <a:pt x="29108" y="112871"/>
                        </a:cubicBezTo>
                        <a:cubicBezTo>
                          <a:pt x="33870" y="103082"/>
                          <a:pt x="24345" y="88001"/>
                          <a:pt x="29108" y="73184"/>
                        </a:cubicBezTo>
                        <a:cubicBezTo>
                          <a:pt x="33871" y="58367"/>
                          <a:pt x="56889" y="-3545"/>
                          <a:pt x="59270" y="15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4" name="フリーフォーム: 図形 603">
                    <a:extLst>
                      <a:ext uri="{FF2B5EF4-FFF2-40B4-BE49-F238E27FC236}">
                        <a16:creationId xmlns:a16="http://schemas.microsoft.com/office/drawing/2014/main" id="{5B2F1C19-7E23-49D0-AB25-1993B0840410}"/>
                      </a:ext>
                    </a:extLst>
                  </p:cNvPr>
                  <p:cNvSpPr/>
                  <p:nvPr/>
                </p:nvSpPr>
                <p:spPr>
                  <a:xfrm>
                    <a:off x="4843971" y="7008791"/>
                    <a:ext cx="109238" cy="149347"/>
                  </a:xfrm>
                  <a:custGeom>
                    <a:avLst/>
                    <a:gdLst>
                      <a:gd name="connsiteX0" fmla="*/ 109029 w 109238"/>
                      <a:gd name="connsiteY0" fmla="*/ 61934 h 149347"/>
                      <a:gd name="connsiteX1" fmla="*/ 45529 w 109238"/>
                      <a:gd name="connsiteY1" fmla="*/ 22 h 149347"/>
                      <a:gd name="connsiteX2" fmla="*/ 24892 w 109238"/>
                      <a:gd name="connsiteY2" fmla="*/ 55584 h 149347"/>
                      <a:gd name="connsiteX3" fmla="*/ 23304 w 109238"/>
                      <a:gd name="connsiteY3" fmla="*/ 125434 h 149347"/>
                      <a:gd name="connsiteX4" fmla="*/ 94742 w 109238"/>
                      <a:gd name="connsiteY4" fmla="*/ 138134 h 149347"/>
                      <a:gd name="connsiteX5" fmla="*/ 101092 w 109238"/>
                      <a:gd name="connsiteY5" fmla="*/ 117497 h 149347"/>
                      <a:gd name="connsiteX6" fmla="*/ 51879 w 109238"/>
                      <a:gd name="connsiteY6" fmla="*/ 149247 h 149347"/>
                      <a:gd name="connsiteX7" fmla="*/ 1079 w 109238"/>
                      <a:gd name="connsiteY7" fmla="*/ 104797 h 149347"/>
                      <a:gd name="connsiteX8" fmla="*/ 21717 w 109238"/>
                      <a:gd name="connsiteY8" fmla="*/ 11134 h 149347"/>
                      <a:gd name="connsiteX9" fmla="*/ 109029 w 109238"/>
                      <a:gd name="connsiteY9" fmla="*/ 61934 h 149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9238" h="149347">
                        <a:moveTo>
                          <a:pt x="109029" y="61934"/>
                        </a:moveTo>
                        <a:cubicBezTo>
                          <a:pt x="112998" y="60082"/>
                          <a:pt x="59552" y="1080"/>
                          <a:pt x="45529" y="22"/>
                        </a:cubicBezTo>
                        <a:cubicBezTo>
                          <a:pt x="31506" y="-1036"/>
                          <a:pt x="28596" y="34682"/>
                          <a:pt x="24892" y="55584"/>
                        </a:cubicBezTo>
                        <a:cubicBezTo>
                          <a:pt x="21188" y="76486"/>
                          <a:pt x="11662" y="111676"/>
                          <a:pt x="23304" y="125434"/>
                        </a:cubicBezTo>
                        <a:cubicBezTo>
                          <a:pt x="34946" y="139192"/>
                          <a:pt x="81777" y="139457"/>
                          <a:pt x="94742" y="138134"/>
                        </a:cubicBezTo>
                        <a:cubicBezTo>
                          <a:pt x="107707" y="136811"/>
                          <a:pt x="108236" y="115645"/>
                          <a:pt x="101092" y="117497"/>
                        </a:cubicBezTo>
                        <a:cubicBezTo>
                          <a:pt x="93948" y="119349"/>
                          <a:pt x="68548" y="151364"/>
                          <a:pt x="51879" y="149247"/>
                        </a:cubicBezTo>
                        <a:cubicBezTo>
                          <a:pt x="35210" y="147130"/>
                          <a:pt x="6106" y="127816"/>
                          <a:pt x="1079" y="104797"/>
                        </a:cubicBezTo>
                        <a:cubicBezTo>
                          <a:pt x="-3948" y="81778"/>
                          <a:pt x="9546" y="21188"/>
                          <a:pt x="21717" y="11134"/>
                        </a:cubicBezTo>
                        <a:cubicBezTo>
                          <a:pt x="33888" y="1080"/>
                          <a:pt x="105060" y="63786"/>
                          <a:pt x="109029" y="6193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5" name="フリーフォーム: 図形 604">
                    <a:extLst>
                      <a:ext uri="{FF2B5EF4-FFF2-40B4-BE49-F238E27FC236}">
                        <a16:creationId xmlns:a16="http://schemas.microsoft.com/office/drawing/2014/main" id="{6ACA0C13-4ED6-4AA2-A323-AC218FFF3C77}"/>
                      </a:ext>
                    </a:extLst>
                  </p:cNvPr>
                  <p:cNvSpPr/>
                  <p:nvPr/>
                </p:nvSpPr>
                <p:spPr>
                  <a:xfrm>
                    <a:off x="4959350" y="7013387"/>
                    <a:ext cx="150122" cy="138504"/>
                  </a:xfrm>
                  <a:custGeom>
                    <a:avLst/>
                    <a:gdLst>
                      <a:gd name="connsiteX0" fmla="*/ 0 w 150122"/>
                      <a:gd name="connsiteY0" fmla="*/ 35113 h 138504"/>
                      <a:gd name="connsiteX1" fmla="*/ 92075 w 150122"/>
                      <a:gd name="connsiteY1" fmla="*/ 188 h 138504"/>
                      <a:gd name="connsiteX2" fmla="*/ 93663 w 150122"/>
                      <a:gd name="connsiteY2" fmla="*/ 52576 h 138504"/>
                      <a:gd name="connsiteX3" fmla="*/ 122238 w 150122"/>
                      <a:gd name="connsiteY3" fmla="*/ 120838 h 138504"/>
                      <a:gd name="connsiteX4" fmla="*/ 139700 w 150122"/>
                      <a:gd name="connsiteY4" fmla="*/ 136713 h 138504"/>
                      <a:gd name="connsiteX5" fmla="*/ 147638 w 150122"/>
                      <a:gd name="connsiteY5" fmla="*/ 136713 h 138504"/>
                      <a:gd name="connsiteX6" fmla="*/ 95250 w 150122"/>
                      <a:gd name="connsiteY6" fmla="*/ 124013 h 138504"/>
                      <a:gd name="connsiteX7" fmla="*/ 90488 w 150122"/>
                      <a:gd name="connsiteY7" fmla="*/ 36701 h 138504"/>
                      <a:gd name="connsiteX8" fmla="*/ 0 w 150122"/>
                      <a:gd name="connsiteY8" fmla="*/ 35113 h 138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0122" h="138504">
                        <a:moveTo>
                          <a:pt x="0" y="35113"/>
                        </a:moveTo>
                        <a:cubicBezTo>
                          <a:pt x="264" y="29028"/>
                          <a:pt x="76465" y="-2723"/>
                          <a:pt x="92075" y="188"/>
                        </a:cubicBezTo>
                        <a:cubicBezTo>
                          <a:pt x="107686" y="3098"/>
                          <a:pt x="88636" y="32468"/>
                          <a:pt x="93663" y="52576"/>
                        </a:cubicBezTo>
                        <a:cubicBezTo>
                          <a:pt x="98690" y="72684"/>
                          <a:pt x="114565" y="106815"/>
                          <a:pt x="122238" y="120838"/>
                        </a:cubicBezTo>
                        <a:cubicBezTo>
                          <a:pt x="129911" y="134861"/>
                          <a:pt x="135467" y="134067"/>
                          <a:pt x="139700" y="136713"/>
                        </a:cubicBezTo>
                        <a:cubicBezTo>
                          <a:pt x="143933" y="139359"/>
                          <a:pt x="155046" y="138830"/>
                          <a:pt x="147638" y="136713"/>
                        </a:cubicBezTo>
                        <a:cubicBezTo>
                          <a:pt x="140230" y="134596"/>
                          <a:pt x="104775" y="140682"/>
                          <a:pt x="95250" y="124013"/>
                        </a:cubicBezTo>
                        <a:cubicBezTo>
                          <a:pt x="85725" y="107344"/>
                          <a:pt x="103188" y="51253"/>
                          <a:pt x="90488" y="36701"/>
                        </a:cubicBezTo>
                        <a:cubicBezTo>
                          <a:pt x="77788" y="22149"/>
                          <a:pt x="-264" y="41198"/>
                          <a:pt x="0" y="3511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6" name="フリーフォーム: 図形 605">
                    <a:extLst>
                      <a:ext uri="{FF2B5EF4-FFF2-40B4-BE49-F238E27FC236}">
                        <a16:creationId xmlns:a16="http://schemas.microsoft.com/office/drawing/2014/main" id="{A3CFA7DD-D389-44A9-94A6-1AD9DD066CB5}"/>
                      </a:ext>
                    </a:extLst>
                  </p:cNvPr>
                  <p:cNvSpPr/>
                  <p:nvPr/>
                </p:nvSpPr>
                <p:spPr>
                  <a:xfrm>
                    <a:off x="4966956" y="7059595"/>
                    <a:ext cx="125842" cy="93183"/>
                  </a:xfrm>
                  <a:custGeom>
                    <a:avLst/>
                    <a:gdLst>
                      <a:gd name="connsiteX0" fmla="*/ 79707 w 125842"/>
                      <a:gd name="connsiteY0" fmla="*/ 18 h 93183"/>
                      <a:gd name="connsiteX1" fmla="*/ 1919 w 125842"/>
                      <a:gd name="connsiteY1" fmla="*/ 58755 h 93183"/>
                      <a:gd name="connsiteX2" fmla="*/ 33669 w 125842"/>
                      <a:gd name="connsiteY2" fmla="*/ 92093 h 93183"/>
                      <a:gd name="connsiteX3" fmla="*/ 125744 w 125842"/>
                      <a:gd name="connsiteY3" fmla="*/ 84155 h 93183"/>
                      <a:gd name="connsiteX4" fmla="*/ 14619 w 125842"/>
                      <a:gd name="connsiteY4" fmla="*/ 74630 h 93183"/>
                      <a:gd name="connsiteX5" fmla="*/ 9857 w 125842"/>
                      <a:gd name="connsiteY5" fmla="*/ 65105 h 93183"/>
                      <a:gd name="connsiteX6" fmla="*/ 79707 w 125842"/>
                      <a:gd name="connsiteY6" fmla="*/ 18 h 93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5842" h="93183">
                        <a:moveTo>
                          <a:pt x="79707" y="18"/>
                        </a:moveTo>
                        <a:cubicBezTo>
                          <a:pt x="78384" y="-1040"/>
                          <a:pt x="9592" y="43409"/>
                          <a:pt x="1919" y="58755"/>
                        </a:cubicBezTo>
                        <a:cubicBezTo>
                          <a:pt x="-5754" y="74101"/>
                          <a:pt x="13032" y="87860"/>
                          <a:pt x="33669" y="92093"/>
                        </a:cubicBezTo>
                        <a:cubicBezTo>
                          <a:pt x="54306" y="96326"/>
                          <a:pt x="128919" y="87066"/>
                          <a:pt x="125744" y="84155"/>
                        </a:cubicBezTo>
                        <a:cubicBezTo>
                          <a:pt x="122569" y="81245"/>
                          <a:pt x="33933" y="77805"/>
                          <a:pt x="14619" y="74630"/>
                        </a:cubicBezTo>
                        <a:cubicBezTo>
                          <a:pt x="-4696" y="71455"/>
                          <a:pt x="-3372" y="76217"/>
                          <a:pt x="9857" y="65105"/>
                        </a:cubicBezTo>
                        <a:cubicBezTo>
                          <a:pt x="23086" y="53993"/>
                          <a:pt x="81030" y="1076"/>
                          <a:pt x="79707" y="1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7" name="フリーフォーム: 図形 606">
                    <a:extLst>
                      <a:ext uri="{FF2B5EF4-FFF2-40B4-BE49-F238E27FC236}">
                        <a16:creationId xmlns:a16="http://schemas.microsoft.com/office/drawing/2014/main" id="{E042AE2F-3C84-42C2-8137-88495434B40A}"/>
                      </a:ext>
                    </a:extLst>
                  </p:cNvPr>
                  <p:cNvSpPr/>
                  <p:nvPr/>
                </p:nvSpPr>
                <p:spPr>
                  <a:xfrm>
                    <a:off x="4760449" y="6967360"/>
                    <a:ext cx="80301" cy="43372"/>
                  </a:xfrm>
                  <a:custGeom>
                    <a:avLst/>
                    <a:gdLst>
                      <a:gd name="connsiteX0" fmla="*/ 286 w 80301"/>
                      <a:gd name="connsiteY0" fmla="*/ 177 h 43372"/>
                      <a:gd name="connsiteX1" fmla="*/ 79661 w 80301"/>
                      <a:gd name="connsiteY1" fmla="*/ 38277 h 43372"/>
                      <a:gd name="connsiteX2" fmla="*/ 38386 w 80301"/>
                      <a:gd name="connsiteY2" fmla="*/ 41452 h 43372"/>
                      <a:gd name="connsiteX3" fmla="*/ 51086 w 80301"/>
                      <a:gd name="connsiteY3" fmla="*/ 23990 h 43372"/>
                      <a:gd name="connsiteX4" fmla="*/ 286 w 80301"/>
                      <a:gd name="connsiteY4" fmla="*/ 177 h 43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301" h="43372">
                        <a:moveTo>
                          <a:pt x="286" y="177"/>
                        </a:moveTo>
                        <a:cubicBezTo>
                          <a:pt x="5048" y="2558"/>
                          <a:pt x="73311" y="31398"/>
                          <a:pt x="79661" y="38277"/>
                        </a:cubicBezTo>
                        <a:cubicBezTo>
                          <a:pt x="86011" y="45156"/>
                          <a:pt x="43148" y="43833"/>
                          <a:pt x="38386" y="41452"/>
                        </a:cubicBezTo>
                        <a:cubicBezTo>
                          <a:pt x="33624" y="39071"/>
                          <a:pt x="50557" y="27959"/>
                          <a:pt x="51086" y="23990"/>
                        </a:cubicBezTo>
                        <a:cubicBezTo>
                          <a:pt x="51615" y="20021"/>
                          <a:pt x="-4476" y="-2204"/>
                          <a:pt x="286" y="17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8" name="フリーフォーム: 図形 607">
                    <a:extLst>
                      <a:ext uri="{FF2B5EF4-FFF2-40B4-BE49-F238E27FC236}">
                        <a16:creationId xmlns:a16="http://schemas.microsoft.com/office/drawing/2014/main" id="{7760D54E-C63F-4705-BB54-A9D36A8F7E9F}"/>
                      </a:ext>
                    </a:extLst>
                  </p:cNvPr>
                  <p:cNvSpPr/>
                  <p:nvPr/>
                </p:nvSpPr>
                <p:spPr>
                  <a:xfrm>
                    <a:off x="4098185" y="7454895"/>
                    <a:ext cx="317191" cy="230514"/>
                  </a:xfrm>
                  <a:custGeom>
                    <a:avLst/>
                    <a:gdLst>
                      <a:gd name="connsiteX0" fmla="*/ 29315 w 317191"/>
                      <a:gd name="connsiteY0" fmla="*/ 230193 h 230514"/>
                      <a:gd name="connsiteX1" fmla="*/ 38840 w 317191"/>
                      <a:gd name="connsiteY1" fmla="*/ 117480 h 230514"/>
                      <a:gd name="connsiteX2" fmla="*/ 84878 w 317191"/>
                      <a:gd name="connsiteY2" fmla="*/ 100018 h 230514"/>
                      <a:gd name="connsiteX3" fmla="*/ 316653 w 317191"/>
                      <a:gd name="connsiteY3" fmla="*/ 5 h 230514"/>
                      <a:gd name="connsiteX4" fmla="*/ 11853 w 317191"/>
                      <a:gd name="connsiteY4" fmla="*/ 104780 h 230514"/>
                      <a:gd name="connsiteX5" fmla="*/ 57890 w 317191"/>
                      <a:gd name="connsiteY5" fmla="*/ 96843 h 230514"/>
                      <a:gd name="connsiteX6" fmla="*/ 16615 w 317191"/>
                      <a:gd name="connsiteY6" fmla="*/ 150818 h 230514"/>
                      <a:gd name="connsiteX7" fmla="*/ 29315 w 317191"/>
                      <a:gd name="connsiteY7" fmla="*/ 230193 h 230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191" h="230514">
                        <a:moveTo>
                          <a:pt x="29315" y="230193"/>
                        </a:moveTo>
                        <a:cubicBezTo>
                          <a:pt x="33019" y="224637"/>
                          <a:pt x="29580" y="139176"/>
                          <a:pt x="38840" y="117480"/>
                        </a:cubicBezTo>
                        <a:cubicBezTo>
                          <a:pt x="48101" y="95784"/>
                          <a:pt x="84878" y="100018"/>
                          <a:pt x="84878" y="100018"/>
                        </a:cubicBezTo>
                        <a:cubicBezTo>
                          <a:pt x="131180" y="80439"/>
                          <a:pt x="328824" y="-789"/>
                          <a:pt x="316653" y="5"/>
                        </a:cubicBezTo>
                        <a:cubicBezTo>
                          <a:pt x="304482" y="799"/>
                          <a:pt x="54980" y="88640"/>
                          <a:pt x="11853" y="104780"/>
                        </a:cubicBezTo>
                        <a:cubicBezTo>
                          <a:pt x="-31274" y="120920"/>
                          <a:pt x="57096" y="89170"/>
                          <a:pt x="57890" y="96843"/>
                        </a:cubicBezTo>
                        <a:cubicBezTo>
                          <a:pt x="58684" y="104516"/>
                          <a:pt x="22436" y="133885"/>
                          <a:pt x="16615" y="150818"/>
                        </a:cubicBezTo>
                        <a:cubicBezTo>
                          <a:pt x="10794" y="167751"/>
                          <a:pt x="25611" y="235749"/>
                          <a:pt x="29315" y="2301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9" name="フリーフォーム: 図形 608">
                    <a:extLst>
                      <a:ext uri="{FF2B5EF4-FFF2-40B4-BE49-F238E27FC236}">
                        <a16:creationId xmlns:a16="http://schemas.microsoft.com/office/drawing/2014/main" id="{0AECEE2B-8FF3-4414-AA1E-2990DCB13C9C}"/>
                      </a:ext>
                    </a:extLst>
                  </p:cNvPr>
                  <p:cNvSpPr/>
                  <p:nvPr/>
                </p:nvSpPr>
                <p:spPr>
                  <a:xfrm>
                    <a:off x="4227512" y="7457477"/>
                    <a:ext cx="180287" cy="672906"/>
                  </a:xfrm>
                  <a:custGeom>
                    <a:avLst/>
                    <a:gdLst>
                      <a:gd name="connsiteX0" fmla="*/ 179388 w 180287"/>
                      <a:gd name="connsiteY0" fmla="*/ 14886 h 672906"/>
                      <a:gd name="connsiteX1" fmla="*/ 166688 w 180287"/>
                      <a:gd name="connsiteY1" fmla="*/ 197448 h 672906"/>
                      <a:gd name="connsiteX2" fmla="*/ 168276 w 180287"/>
                      <a:gd name="connsiteY2" fmla="*/ 643536 h 672906"/>
                      <a:gd name="connsiteX3" fmla="*/ 152401 w 180287"/>
                      <a:gd name="connsiteY3" fmla="*/ 632423 h 672906"/>
                      <a:gd name="connsiteX4" fmla="*/ 1 w 180287"/>
                      <a:gd name="connsiteY4" fmla="*/ 649886 h 672906"/>
                      <a:gd name="connsiteX5" fmla="*/ 155576 w 180287"/>
                      <a:gd name="connsiteY5" fmla="*/ 629248 h 672906"/>
                      <a:gd name="connsiteX6" fmla="*/ 138113 w 180287"/>
                      <a:gd name="connsiteY6" fmla="*/ 562573 h 672906"/>
                      <a:gd name="connsiteX7" fmla="*/ 179388 w 180287"/>
                      <a:gd name="connsiteY7" fmla="*/ 14886 h 672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287" h="672906">
                        <a:moveTo>
                          <a:pt x="179388" y="14886"/>
                        </a:moveTo>
                        <a:cubicBezTo>
                          <a:pt x="184150" y="-45968"/>
                          <a:pt x="168540" y="92673"/>
                          <a:pt x="166688" y="197448"/>
                        </a:cubicBezTo>
                        <a:cubicBezTo>
                          <a:pt x="164836" y="302223"/>
                          <a:pt x="170657" y="571040"/>
                          <a:pt x="168276" y="643536"/>
                        </a:cubicBezTo>
                        <a:cubicBezTo>
                          <a:pt x="165895" y="716032"/>
                          <a:pt x="180447" y="631365"/>
                          <a:pt x="152401" y="632423"/>
                        </a:cubicBezTo>
                        <a:cubicBezTo>
                          <a:pt x="124355" y="633481"/>
                          <a:pt x="-528" y="650415"/>
                          <a:pt x="1" y="649886"/>
                        </a:cubicBezTo>
                        <a:cubicBezTo>
                          <a:pt x="530" y="649357"/>
                          <a:pt x="132557" y="643800"/>
                          <a:pt x="155576" y="629248"/>
                        </a:cubicBezTo>
                        <a:cubicBezTo>
                          <a:pt x="178595" y="614696"/>
                          <a:pt x="136790" y="662321"/>
                          <a:pt x="138113" y="562573"/>
                        </a:cubicBezTo>
                        <a:cubicBezTo>
                          <a:pt x="139436" y="462825"/>
                          <a:pt x="174626" y="75740"/>
                          <a:pt x="179388" y="148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0" name="フリーフォーム: 図形 609">
                    <a:extLst>
                      <a:ext uri="{FF2B5EF4-FFF2-40B4-BE49-F238E27FC236}">
                        <a16:creationId xmlns:a16="http://schemas.microsoft.com/office/drawing/2014/main" id="{AD3A98F2-4339-47A6-8A9E-26E3A4FFDBCC}"/>
                      </a:ext>
                    </a:extLst>
                  </p:cNvPr>
                  <p:cNvSpPr/>
                  <p:nvPr/>
                </p:nvSpPr>
                <p:spPr>
                  <a:xfrm>
                    <a:off x="4387265" y="7467510"/>
                    <a:ext cx="19718" cy="241101"/>
                  </a:xfrm>
                  <a:custGeom>
                    <a:avLst/>
                    <a:gdLst>
                      <a:gd name="connsiteX0" fmla="*/ 19635 w 19718"/>
                      <a:gd name="connsiteY0" fmla="*/ 90 h 241101"/>
                      <a:gd name="connsiteX1" fmla="*/ 585 w 19718"/>
                      <a:gd name="connsiteY1" fmla="*/ 198528 h 241101"/>
                      <a:gd name="connsiteX2" fmla="*/ 6935 w 19718"/>
                      <a:gd name="connsiteY2" fmla="*/ 225515 h 241101"/>
                      <a:gd name="connsiteX3" fmla="*/ 19635 w 19718"/>
                      <a:gd name="connsiteY3" fmla="*/ 90 h 241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18" h="241101">
                        <a:moveTo>
                          <a:pt x="19635" y="90"/>
                        </a:moveTo>
                        <a:cubicBezTo>
                          <a:pt x="18577" y="-4408"/>
                          <a:pt x="2702" y="160957"/>
                          <a:pt x="585" y="198528"/>
                        </a:cubicBezTo>
                        <a:cubicBezTo>
                          <a:pt x="-1532" y="236099"/>
                          <a:pt x="2437" y="257530"/>
                          <a:pt x="6935" y="225515"/>
                        </a:cubicBezTo>
                        <a:cubicBezTo>
                          <a:pt x="11433" y="193500"/>
                          <a:pt x="20693" y="4588"/>
                          <a:pt x="19635" y="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1" name="フリーフォーム: 図形 610">
                    <a:extLst>
                      <a:ext uri="{FF2B5EF4-FFF2-40B4-BE49-F238E27FC236}">
                        <a16:creationId xmlns:a16="http://schemas.microsoft.com/office/drawing/2014/main" id="{7EC2369D-09F9-4DB9-A975-D9F756B5E396}"/>
                      </a:ext>
                    </a:extLst>
                  </p:cNvPr>
                  <p:cNvSpPr/>
                  <p:nvPr/>
                </p:nvSpPr>
                <p:spPr>
                  <a:xfrm>
                    <a:off x="4115656" y="7564702"/>
                    <a:ext cx="213764" cy="534647"/>
                  </a:xfrm>
                  <a:custGeom>
                    <a:avLst/>
                    <a:gdLst>
                      <a:gd name="connsiteX0" fmla="*/ 732 w 213764"/>
                      <a:gd name="connsiteY0" fmla="*/ 101336 h 534647"/>
                      <a:gd name="connsiteX1" fmla="*/ 184882 w 213764"/>
                      <a:gd name="connsiteY1" fmla="*/ 36248 h 534647"/>
                      <a:gd name="connsiteX2" fmla="*/ 213457 w 213764"/>
                      <a:gd name="connsiteY2" fmla="*/ 26723 h 534647"/>
                      <a:gd name="connsiteX3" fmla="*/ 188057 w 213764"/>
                      <a:gd name="connsiteY3" fmla="*/ 4498 h 534647"/>
                      <a:gd name="connsiteX4" fmla="*/ 169007 w 213764"/>
                      <a:gd name="connsiteY4" fmla="*/ 125148 h 534647"/>
                      <a:gd name="connsiteX5" fmla="*/ 149957 w 213764"/>
                      <a:gd name="connsiteY5" fmla="*/ 517261 h 534647"/>
                      <a:gd name="connsiteX6" fmla="*/ 154719 w 213764"/>
                      <a:gd name="connsiteY6" fmla="*/ 422011 h 534647"/>
                      <a:gd name="connsiteX7" fmla="*/ 195994 w 213764"/>
                      <a:gd name="connsiteY7" fmla="*/ 31486 h 534647"/>
                      <a:gd name="connsiteX8" fmla="*/ 122969 w 213764"/>
                      <a:gd name="connsiteY8" fmla="*/ 41011 h 534647"/>
                      <a:gd name="connsiteX9" fmla="*/ 732 w 213764"/>
                      <a:gd name="connsiteY9" fmla="*/ 101336 h 534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3764" h="534647">
                        <a:moveTo>
                          <a:pt x="732" y="101336"/>
                        </a:moveTo>
                        <a:cubicBezTo>
                          <a:pt x="11051" y="100542"/>
                          <a:pt x="149428" y="48683"/>
                          <a:pt x="184882" y="36248"/>
                        </a:cubicBezTo>
                        <a:cubicBezTo>
                          <a:pt x="220336" y="23813"/>
                          <a:pt x="212928" y="32015"/>
                          <a:pt x="213457" y="26723"/>
                        </a:cubicBezTo>
                        <a:cubicBezTo>
                          <a:pt x="213986" y="21431"/>
                          <a:pt x="195465" y="-11906"/>
                          <a:pt x="188057" y="4498"/>
                        </a:cubicBezTo>
                        <a:cubicBezTo>
                          <a:pt x="180649" y="20902"/>
                          <a:pt x="175357" y="39688"/>
                          <a:pt x="169007" y="125148"/>
                        </a:cubicBezTo>
                        <a:cubicBezTo>
                          <a:pt x="162657" y="210608"/>
                          <a:pt x="152338" y="467784"/>
                          <a:pt x="149957" y="517261"/>
                        </a:cubicBezTo>
                        <a:cubicBezTo>
                          <a:pt x="147576" y="566738"/>
                          <a:pt x="147046" y="502973"/>
                          <a:pt x="154719" y="422011"/>
                        </a:cubicBezTo>
                        <a:cubicBezTo>
                          <a:pt x="162392" y="341049"/>
                          <a:pt x="201286" y="94986"/>
                          <a:pt x="195994" y="31486"/>
                        </a:cubicBezTo>
                        <a:cubicBezTo>
                          <a:pt x="190702" y="-32014"/>
                          <a:pt x="153925" y="30163"/>
                          <a:pt x="122969" y="41011"/>
                        </a:cubicBezTo>
                        <a:cubicBezTo>
                          <a:pt x="92013" y="51859"/>
                          <a:pt x="-9587" y="102130"/>
                          <a:pt x="732" y="10133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2" name="フリーフォーム: 図形 611">
                    <a:extLst>
                      <a:ext uri="{FF2B5EF4-FFF2-40B4-BE49-F238E27FC236}">
                        <a16:creationId xmlns:a16="http://schemas.microsoft.com/office/drawing/2014/main" id="{3ED9E5CA-5DC2-4E38-A46E-6A77E9FF4698}"/>
                      </a:ext>
                    </a:extLst>
                  </p:cNvPr>
                  <p:cNvSpPr/>
                  <p:nvPr/>
                </p:nvSpPr>
                <p:spPr>
                  <a:xfrm>
                    <a:off x="4267182" y="7936845"/>
                    <a:ext cx="24237" cy="168037"/>
                  </a:xfrm>
                  <a:custGeom>
                    <a:avLst/>
                    <a:gdLst>
                      <a:gd name="connsiteX0" fmla="*/ 23831 w 24237"/>
                      <a:gd name="connsiteY0" fmla="*/ 655 h 168037"/>
                      <a:gd name="connsiteX1" fmla="*/ 14306 w 24237"/>
                      <a:gd name="connsiteY1" fmla="*/ 162580 h 168037"/>
                      <a:gd name="connsiteX2" fmla="*/ 4781 w 24237"/>
                      <a:gd name="connsiteY2" fmla="*/ 127655 h 168037"/>
                      <a:gd name="connsiteX3" fmla="*/ 18 w 24237"/>
                      <a:gd name="connsiteY3" fmla="*/ 105430 h 168037"/>
                      <a:gd name="connsiteX4" fmla="*/ 23831 w 24237"/>
                      <a:gd name="connsiteY4" fmla="*/ 655 h 168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37" h="168037">
                        <a:moveTo>
                          <a:pt x="23831" y="655"/>
                        </a:moveTo>
                        <a:cubicBezTo>
                          <a:pt x="26212" y="10180"/>
                          <a:pt x="17481" y="141413"/>
                          <a:pt x="14306" y="162580"/>
                        </a:cubicBezTo>
                        <a:cubicBezTo>
                          <a:pt x="11131" y="183747"/>
                          <a:pt x="7162" y="137180"/>
                          <a:pt x="4781" y="127655"/>
                        </a:cubicBezTo>
                        <a:cubicBezTo>
                          <a:pt x="2400" y="118130"/>
                          <a:pt x="-246" y="122628"/>
                          <a:pt x="18" y="105430"/>
                        </a:cubicBezTo>
                        <a:cubicBezTo>
                          <a:pt x="282" y="88232"/>
                          <a:pt x="21450" y="-8870"/>
                          <a:pt x="23831" y="65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3" name="フリーフォーム: 図形 612">
                    <a:extLst>
                      <a:ext uri="{FF2B5EF4-FFF2-40B4-BE49-F238E27FC236}">
                        <a16:creationId xmlns:a16="http://schemas.microsoft.com/office/drawing/2014/main" id="{9F4068A8-AF10-4386-A8F3-9071C7FE3878}"/>
                      </a:ext>
                    </a:extLst>
                  </p:cNvPr>
                  <p:cNvSpPr/>
                  <p:nvPr/>
                </p:nvSpPr>
                <p:spPr>
                  <a:xfrm>
                    <a:off x="4629065" y="7532896"/>
                    <a:ext cx="221072" cy="567009"/>
                  </a:xfrm>
                  <a:custGeom>
                    <a:avLst/>
                    <a:gdLst>
                      <a:gd name="connsiteX0" fmla="*/ 85 w 221072"/>
                      <a:gd name="connsiteY0" fmla="*/ 126792 h 567009"/>
                      <a:gd name="connsiteX1" fmla="*/ 188998 w 221072"/>
                      <a:gd name="connsiteY1" fmla="*/ 49004 h 567009"/>
                      <a:gd name="connsiteX2" fmla="*/ 212810 w 221072"/>
                      <a:gd name="connsiteY2" fmla="*/ 50592 h 567009"/>
                      <a:gd name="connsiteX3" fmla="*/ 192173 w 221072"/>
                      <a:gd name="connsiteY3" fmla="*/ 91867 h 567009"/>
                      <a:gd name="connsiteX4" fmla="*/ 173123 w 221072"/>
                      <a:gd name="connsiteY4" fmla="*/ 539542 h 567009"/>
                      <a:gd name="connsiteX5" fmla="*/ 187410 w 221072"/>
                      <a:gd name="connsiteY5" fmla="*/ 464929 h 567009"/>
                      <a:gd name="connsiteX6" fmla="*/ 220748 w 221072"/>
                      <a:gd name="connsiteY6" fmla="*/ 26779 h 567009"/>
                      <a:gd name="connsiteX7" fmla="*/ 165185 w 221072"/>
                      <a:gd name="connsiteY7" fmla="*/ 55354 h 567009"/>
                      <a:gd name="connsiteX8" fmla="*/ 85 w 221072"/>
                      <a:gd name="connsiteY8" fmla="*/ 126792 h 567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1072" h="567009">
                        <a:moveTo>
                          <a:pt x="85" y="126792"/>
                        </a:moveTo>
                        <a:cubicBezTo>
                          <a:pt x="4054" y="125734"/>
                          <a:pt x="153544" y="61704"/>
                          <a:pt x="188998" y="49004"/>
                        </a:cubicBezTo>
                        <a:cubicBezTo>
                          <a:pt x="224452" y="36304"/>
                          <a:pt x="212281" y="43448"/>
                          <a:pt x="212810" y="50592"/>
                        </a:cubicBezTo>
                        <a:cubicBezTo>
                          <a:pt x="213339" y="57736"/>
                          <a:pt x="198787" y="10375"/>
                          <a:pt x="192173" y="91867"/>
                        </a:cubicBezTo>
                        <a:cubicBezTo>
                          <a:pt x="185559" y="173359"/>
                          <a:pt x="173917" y="477365"/>
                          <a:pt x="173123" y="539542"/>
                        </a:cubicBezTo>
                        <a:cubicBezTo>
                          <a:pt x="172329" y="601719"/>
                          <a:pt x="179473" y="550389"/>
                          <a:pt x="187410" y="464929"/>
                        </a:cubicBezTo>
                        <a:cubicBezTo>
                          <a:pt x="195347" y="379469"/>
                          <a:pt x="224452" y="95041"/>
                          <a:pt x="220748" y="26779"/>
                        </a:cubicBezTo>
                        <a:cubicBezTo>
                          <a:pt x="217044" y="-41483"/>
                          <a:pt x="198258" y="40537"/>
                          <a:pt x="165185" y="55354"/>
                        </a:cubicBezTo>
                        <a:cubicBezTo>
                          <a:pt x="132112" y="70171"/>
                          <a:pt x="-3884" y="127850"/>
                          <a:pt x="85" y="1267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4" name="フリーフォーム: 図形 613">
                    <a:extLst>
                      <a:ext uri="{FF2B5EF4-FFF2-40B4-BE49-F238E27FC236}">
                        <a16:creationId xmlns:a16="http://schemas.microsoft.com/office/drawing/2014/main" id="{CB7384D7-BEC3-40B5-8410-678AED01CFB5}"/>
                      </a:ext>
                    </a:extLst>
                  </p:cNvPr>
                  <p:cNvSpPr/>
                  <p:nvPr/>
                </p:nvSpPr>
                <p:spPr>
                  <a:xfrm>
                    <a:off x="4654811" y="7435008"/>
                    <a:ext cx="299654" cy="225569"/>
                  </a:xfrm>
                  <a:custGeom>
                    <a:avLst/>
                    <a:gdLst>
                      <a:gd name="connsiteX0" fmla="*/ 6089 w 299654"/>
                      <a:gd name="connsiteY0" fmla="*/ 224680 h 225569"/>
                      <a:gd name="connsiteX1" fmla="*/ 2914 w 299654"/>
                      <a:gd name="connsiteY1" fmla="*/ 105617 h 225569"/>
                      <a:gd name="connsiteX2" fmla="*/ 48952 w 299654"/>
                      <a:gd name="connsiteY2" fmla="*/ 99267 h 225569"/>
                      <a:gd name="connsiteX3" fmla="*/ 287077 w 299654"/>
                      <a:gd name="connsiteY3" fmla="*/ 2430 h 225569"/>
                      <a:gd name="connsiteX4" fmla="*/ 241039 w 299654"/>
                      <a:gd name="connsiteY4" fmla="*/ 37355 h 225569"/>
                      <a:gd name="connsiteX5" fmla="*/ 23552 w 299654"/>
                      <a:gd name="connsiteY5" fmla="*/ 126255 h 225569"/>
                      <a:gd name="connsiteX6" fmla="*/ 17202 w 299654"/>
                      <a:gd name="connsiteY6" fmla="*/ 159592 h 225569"/>
                      <a:gd name="connsiteX7" fmla="*/ 6089 w 299654"/>
                      <a:gd name="connsiteY7" fmla="*/ 224680 h 225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9654" h="225569">
                        <a:moveTo>
                          <a:pt x="6089" y="224680"/>
                        </a:moveTo>
                        <a:cubicBezTo>
                          <a:pt x="3708" y="215684"/>
                          <a:pt x="-4230" y="126519"/>
                          <a:pt x="2914" y="105617"/>
                        </a:cubicBezTo>
                        <a:cubicBezTo>
                          <a:pt x="10058" y="84715"/>
                          <a:pt x="1592" y="116465"/>
                          <a:pt x="48952" y="99267"/>
                        </a:cubicBezTo>
                        <a:cubicBezTo>
                          <a:pt x="96312" y="82069"/>
                          <a:pt x="255062" y="12749"/>
                          <a:pt x="287077" y="2430"/>
                        </a:cubicBezTo>
                        <a:cubicBezTo>
                          <a:pt x="319092" y="-7889"/>
                          <a:pt x="284960" y="16718"/>
                          <a:pt x="241039" y="37355"/>
                        </a:cubicBezTo>
                        <a:cubicBezTo>
                          <a:pt x="197118" y="57992"/>
                          <a:pt x="60858" y="105882"/>
                          <a:pt x="23552" y="126255"/>
                        </a:cubicBezTo>
                        <a:cubicBezTo>
                          <a:pt x="-13754" y="146628"/>
                          <a:pt x="17996" y="147421"/>
                          <a:pt x="17202" y="159592"/>
                        </a:cubicBezTo>
                        <a:cubicBezTo>
                          <a:pt x="16408" y="171763"/>
                          <a:pt x="8470" y="233676"/>
                          <a:pt x="6089" y="22468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5" name="フリーフォーム: 図形 614">
                    <a:extLst>
                      <a:ext uri="{FF2B5EF4-FFF2-40B4-BE49-F238E27FC236}">
                        <a16:creationId xmlns:a16="http://schemas.microsoft.com/office/drawing/2014/main" id="{A73FD63D-ED4F-4B0A-BC6D-B7D78F3C7124}"/>
                      </a:ext>
                    </a:extLst>
                  </p:cNvPr>
                  <p:cNvSpPr/>
                  <p:nvPr/>
                </p:nvSpPr>
                <p:spPr>
                  <a:xfrm>
                    <a:off x="4809917" y="7449912"/>
                    <a:ext cx="133850" cy="641961"/>
                  </a:xfrm>
                  <a:custGeom>
                    <a:avLst/>
                    <a:gdLst>
                      <a:gd name="connsiteX0" fmla="*/ 133558 w 133850"/>
                      <a:gd name="connsiteY0" fmla="*/ 226 h 641961"/>
                      <a:gd name="connsiteX1" fmla="*/ 117683 w 133850"/>
                      <a:gd name="connsiteY1" fmla="*/ 455838 h 641961"/>
                      <a:gd name="connsiteX2" fmla="*/ 119271 w 133850"/>
                      <a:gd name="connsiteY2" fmla="*/ 620938 h 641961"/>
                      <a:gd name="connsiteX3" fmla="*/ 119271 w 133850"/>
                      <a:gd name="connsiteY3" fmla="*/ 620938 h 641961"/>
                      <a:gd name="connsiteX4" fmla="*/ 208 w 133850"/>
                      <a:gd name="connsiteY4" fmla="*/ 641576 h 641961"/>
                      <a:gd name="connsiteX5" fmla="*/ 90696 w 133850"/>
                      <a:gd name="connsiteY5" fmla="*/ 600301 h 641961"/>
                      <a:gd name="connsiteX6" fmla="*/ 101808 w 133850"/>
                      <a:gd name="connsiteY6" fmla="*/ 519338 h 641961"/>
                      <a:gd name="connsiteX7" fmla="*/ 133558 w 133850"/>
                      <a:gd name="connsiteY7" fmla="*/ 226 h 641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850" h="641961">
                        <a:moveTo>
                          <a:pt x="133558" y="226"/>
                        </a:moveTo>
                        <a:cubicBezTo>
                          <a:pt x="136204" y="-10357"/>
                          <a:pt x="120064" y="352386"/>
                          <a:pt x="117683" y="455838"/>
                        </a:cubicBezTo>
                        <a:cubicBezTo>
                          <a:pt x="115302" y="559290"/>
                          <a:pt x="119271" y="620938"/>
                          <a:pt x="119271" y="620938"/>
                        </a:cubicBezTo>
                        <a:lnTo>
                          <a:pt x="119271" y="620938"/>
                        </a:lnTo>
                        <a:cubicBezTo>
                          <a:pt x="99427" y="624378"/>
                          <a:pt x="4970" y="645016"/>
                          <a:pt x="208" y="641576"/>
                        </a:cubicBezTo>
                        <a:cubicBezTo>
                          <a:pt x="-4555" y="638137"/>
                          <a:pt x="73763" y="620674"/>
                          <a:pt x="90696" y="600301"/>
                        </a:cubicBezTo>
                        <a:cubicBezTo>
                          <a:pt x="107629" y="579928"/>
                          <a:pt x="97046" y="617763"/>
                          <a:pt x="101808" y="519338"/>
                        </a:cubicBezTo>
                        <a:cubicBezTo>
                          <a:pt x="106570" y="420913"/>
                          <a:pt x="130912" y="10809"/>
                          <a:pt x="133558" y="22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6" name="フリーフォーム: 図形 615">
                    <a:extLst>
                      <a:ext uri="{FF2B5EF4-FFF2-40B4-BE49-F238E27FC236}">
                        <a16:creationId xmlns:a16="http://schemas.microsoft.com/office/drawing/2014/main" id="{FBEB99E9-4777-4B49-A21A-E887346FF9F4}"/>
                      </a:ext>
                    </a:extLst>
                  </p:cNvPr>
                  <p:cNvSpPr/>
                  <p:nvPr/>
                </p:nvSpPr>
                <p:spPr>
                  <a:xfrm>
                    <a:off x="5124750" y="7476879"/>
                    <a:ext cx="374038" cy="593980"/>
                  </a:xfrm>
                  <a:custGeom>
                    <a:avLst/>
                    <a:gdLst>
                      <a:gd name="connsiteX0" fmla="*/ 1288 w 374038"/>
                      <a:gd name="connsiteY0" fmla="*/ 149471 h 593980"/>
                      <a:gd name="connsiteX1" fmla="*/ 137813 w 374038"/>
                      <a:gd name="connsiteY1" fmla="*/ 133596 h 593980"/>
                      <a:gd name="connsiteX2" fmla="*/ 147338 w 374038"/>
                      <a:gd name="connsiteY2" fmla="*/ 103434 h 593980"/>
                      <a:gd name="connsiteX3" fmla="*/ 228300 w 374038"/>
                      <a:gd name="connsiteY3" fmla="*/ 30409 h 593980"/>
                      <a:gd name="connsiteX4" fmla="*/ 291800 w 374038"/>
                      <a:gd name="connsiteY4" fmla="*/ 27234 h 593980"/>
                      <a:gd name="connsiteX5" fmla="*/ 342600 w 374038"/>
                      <a:gd name="connsiteY5" fmla="*/ 95496 h 593980"/>
                      <a:gd name="connsiteX6" fmla="*/ 334663 w 374038"/>
                      <a:gd name="connsiteY6" fmla="*/ 179634 h 593980"/>
                      <a:gd name="connsiteX7" fmla="*/ 244175 w 374038"/>
                      <a:gd name="connsiteY7" fmla="*/ 298696 h 593980"/>
                      <a:gd name="connsiteX8" fmla="*/ 31450 w 374038"/>
                      <a:gd name="connsiteY8" fmla="*/ 506659 h 593980"/>
                      <a:gd name="connsiteX9" fmla="*/ 28275 w 374038"/>
                      <a:gd name="connsiteY9" fmla="*/ 593971 h 593980"/>
                      <a:gd name="connsiteX10" fmla="*/ 56850 w 374038"/>
                      <a:gd name="connsiteY10" fmla="*/ 511421 h 593980"/>
                      <a:gd name="connsiteX11" fmla="*/ 174325 w 374038"/>
                      <a:gd name="connsiteY11" fmla="*/ 384421 h 593980"/>
                      <a:gd name="connsiteX12" fmla="*/ 371175 w 374038"/>
                      <a:gd name="connsiteY12" fmla="*/ 119309 h 593980"/>
                      <a:gd name="connsiteX13" fmla="*/ 280688 w 374038"/>
                      <a:gd name="connsiteY13" fmla="*/ 246 h 593980"/>
                      <a:gd name="connsiteX14" fmla="*/ 134638 w 374038"/>
                      <a:gd name="connsiteY14" fmla="*/ 89146 h 593980"/>
                      <a:gd name="connsiteX15" fmla="*/ 72725 w 374038"/>
                      <a:gd name="connsiteY15" fmla="*/ 124071 h 593980"/>
                      <a:gd name="connsiteX16" fmla="*/ 1288 w 374038"/>
                      <a:gd name="connsiteY16" fmla="*/ 149471 h 593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74038" h="593980">
                        <a:moveTo>
                          <a:pt x="1288" y="149471"/>
                        </a:moveTo>
                        <a:cubicBezTo>
                          <a:pt x="12136" y="151058"/>
                          <a:pt x="113471" y="141269"/>
                          <a:pt x="137813" y="133596"/>
                        </a:cubicBezTo>
                        <a:cubicBezTo>
                          <a:pt x="162155" y="125923"/>
                          <a:pt x="132257" y="120632"/>
                          <a:pt x="147338" y="103434"/>
                        </a:cubicBezTo>
                        <a:cubicBezTo>
                          <a:pt x="162419" y="86236"/>
                          <a:pt x="204223" y="43109"/>
                          <a:pt x="228300" y="30409"/>
                        </a:cubicBezTo>
                        <a:cubicBezTo>
                          <a:pt x="252377" y="17709"/>
                          <a:pt x="272750" y="16386"/>
                          <a:pt x="291800" y="27234"/>
                        </a:cubicBezTo>
                        <a:cubicBezTo>
                          <a:pt x="310850" y="38082"/>
                          <a:pt x="335456" y="70096"/>
                          <a:pt x="342600" y="95496"/>
                        </a:cubicBezTo>
                        <a:cubicBezTo>
                          <a:pt x="349744" y="120896"/>
                          <a:pt x="351067" y="145767"/>
                          <a:pt x="334663" y="179634"/>
                        </a:cubicBezTo>
                        <a:cubicBezTo>
                          <a:pt x="318259" y="213501"/>
                          <a:pt x="294710" y="244192"/>
                          <a:pt x="244175" y="298696"/>
                        </a:cubicBezTo>
                        <a:cubicBezTo>
                          <a:pt x="193640" y="353200"/>
                          <a:pt x="67433" y="457447"/>
                          <a:pt x="31450" y="506659"/>
                        </a:cubicBezTo>
                        <a:cubicBezTo>
                          <a:pt x="-4533" y="555871"/>
                          <a:pt x="24042" y="593177"/>
                          <a:pt x="28275" y="593971"/>
                        </a:cubicBezTo>
                        <a:cubicBezTo>
                          <a:pt x="32508" y="594765"/>
                          <a:pt x="32508" y="546346"/>
                          <a:pt x="56850" y="511421"/>
                        </a:cubicBezTo>
                        <a:cubicBezTo>
                          <a:pt x="81192" y="476496"/>
                          <a:pt x="121938" y="449773"/>
                          <a:pt x="174325" y="384421"/>
                        </a:cubicBezTo>
                        <a:cubicBezTo>
                          <a:pt x="226712" y="319069"/>
                          <a:pt x="353448" y="183338"/>
                          <a:pt x="371175" y="119309"/>
                        </a:cubicBezTo>
                        <a:cubicBezTo>
                          <a:pt x="388902" y="55280"/>
                          <a:pt x="320111" y="5273"/>
                          <a:pt x="280688" y="246"/>
                        </a:cubicBezTo>
                        <a:cubicBezTo>
                          <a:pt x="241265" y="-4781"/>
                          <a:pt x="169299" y="68508"/>
                          <a:pt x="134638" y="89146"/>
                        </a:cubicBezTo>
                        <a:cubicBezTo>
                          <a:pt x="99978" y="109783"/>
                          <a:pt x="94421" y="115869"/>
                          <a:pt x="72725" y="124071"/>
                        </a:cubicBezTo>
                        <a:cubicBezTo>
                          <a:pt x="51029" y="132273"/>
                          <a:pt x="-9560" y="147884"/>
                          <a:pt x="1288" y="14947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7" name="フリーフォーム: 図形 616">
                    <a:extLst>
                      <a:ext uri="{FF2B5EF4-FFF2-40B4-BE49-F238E27FC236}">
                        <a16:creationId xmlns:a16="http://schemas.microsoft.com/office/drawing/2014/main" id="{0289A799-3C84-471C-BB54-A1F76A349FC5}"/>
                      </a:ext>
                    </a:extLst>
                  </p:cNvPr>
                  <p:cNvSpPr/>
                  <p:nvPr/>
                </p:nvSpPr>
                <p:spPr>
                  <a:xfrm>
                    <a:off x="5143190" y="7408823"/>
                    <a:ext cx="442734" cy="342316"/>
                  </a:xfrm>
                  <a:custGeom>
                    <a:avLst/>
                    <a:gdLst>
                      <a:gd name="connsiteX0" fmla="*/ 310 w 442734"/>
                      <a:gd name="connsiteY0" fmla="*/ 201652 h 342316"/>
                      <a:gd name="connsiteX1" fmla="*/ 76510 w 442734"/>
                      <a:gd name="connsiteY1" fmla="*/ 73065 h 342316"/>
                      <a:gd name="connsiteX2" fmla="*/ 143185 w 442734"/>
                      <a:gd name="connsiteY2" fmla="*/ 30202 h 342316"/>
                      <a:gd name="connsiteX3" fmla="*/ 295585 w 442734"/>
                      <a:gd name="connsiteY3" fmla="*/ 1627 h 342316"/>
                      <a:gd name="connsiteX4" fmla="*/ 420998 w 442734"/>
                      <a:gd name="connsiteY4" fmla="*/ 79415 h 342316"/>
                      <a:gd name="connsiteX5" fmla="*/ 441635 w 442734"/>
                      <a:gd name="connsiteY5" fmla="*/ 222290 h 342316"/>
                      <a:gd name="connsiteX6" fmla="*/ 408298 w 442734"/>
                      <a:gd name="connsiteY6" fmla="*/ 296902 h 342316"/>
                      <a:gd name="connsiteX7" fmla="*/ 370198 w 442734"/>
                      <a:gd name="connsiteY7" fmla="*/ 341352 h 342316"/>
                      <a:gd name="connsiteX8" fmla="*/ 420998 w 442734"/>
                      <a:gd name="connsiteY8" fmla="*/ 255627 h 342316"/>
                      <a:gd name="connsiteX9" fmla="*/ 433698 w 442734"/>
                      <a:gd name="connsiteY9" fmla="*/ 134977 h 342316"/>
                      <a:gd name="connsiteX10" fmla="*/ 376548 w 442734"/>
                      <a:gd name="connsiteY10" fmla="*/ 54015 h 342316"/>
                      <a:gd name="connsiteX11" fmla="*/ 238435 w 442734"/>
                      <a:gd name="connsiteY11" fmla="*/ 27027 h 342316"/>
                      <a:gd name="connsiteX12" fmla="*/ 106673 w 442734"/>
                      <a:gd name="connsiteY12" fmla="*/ 73065 h 342316"/>
                      <a:gd name="connsiteX13" fmla="*/ 310 w 442734"/>
                      <a:gd name="connsiteY13" fmla="*/ 201652 h 34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42734" h="342316">
                        <a:moveTo>
                          <a:pt x="310" y="201652"/>
                        </a:moveTo>
                        <a:cubicBezTo>
                          <a:pt x="-4717" y="201652"/>
                          <a:pt x="52698" y="101640"/>
                          <a:pt x="76510" y="73065"/>
                        </a:cubicBezTo>
                        <a:cubicBezTo>
                          <a:pt x="100322" y="44490"/>
                          <a:pt x="106673" y="42108"/>
                          <a:pt x="143185" y="30202"/>
                        </a:cubicBezTo>
                        <a:cubicBezTo>
                          <a:pt x="179697" y="18296"/>
                          <a:pt x="249283" y="-6575"/>
                          <a:pt x="295585" y="1627"/>
                        </a:cubicBezTo>
                        <a:cubicBezTo>
                          <a:pt x="341887" y="9829"/>
                          <a:pt x="396656" y="42638"/>
                          <a:pt x="420998" y="79415"/>
                        </a:cubicBezTo>
                        <a:cubicBezTo>
                          <a:pt x="445340" y="116192"/>
                          <a:pt x="443752" y="186042"/>
                          <a:pt x="441635" y="222290"/>
                        </a:cubicBezTo>
                        <a:cubicBezTo>
                          <a:pt x="439518" y="258538"/>
                          <a:pt x="420204" y="277058"/>
                          <a:pt x="408298" y="296902"/>
                        </a:cubicBezTo>
                        <a:cubicBezTo>
                          <a:pt x="396392" y="316746"/>
                          <a:pt x="368081" y="348231"/>
                          <a:pt x="370198" y="341352"/>
                        </a:cubicBezTo>
                        <a:cubicBezTo>
                          <a:pt x="372315" y="334473"/>
                          <a:pt x="410415" y="290023"/>
                          <a:pt x="420998" y="255627"/>
                        </a:cubicBezTo>
                        <a:cubicBezTo>
                          <a:pt x="431581" y="221231"/>
                          <a:pt x="441106" y="168579"/>
                          <a:pt x="433698" y="134977"/>
                        </a:cubicBezTo>
                        <a:cubicBezTo>
                          <a:pt x="426290" y="101375"/>
                          <a:pt x="409092" y="72007"/>
                          <a:pt x="376548" y="54015"/>
                        </a:cubicBezTo>
                        <a:cubicBezTo>
                          <a:pt x="344004" y="36023"/>
                          <a:pt x="283414" y="23852"/>
                          <a:pt x="238435" y="27027"/>
                        </a:cubicBezTo>
                        <a:cubicBezTo>
                          <a:pt x="193456" y="30202"/>
                          <a:pt x="142656" y="45813"/>
                          <a:pt x="106673" y="73065"/>
                        </a:cubicBezTo>
                        <a:cubicBezTo>
                          <a:pt x="70690" y="100317"/>
                          <a:pt x="5337" y="201652"/>
                          <a:pt x="310" y="2016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8" name="フリーフォーム: 図形 617">
                    <a:extLst>
                      <a:ext uri="{FF2B5EF4-FFF2-40B4-BE49-F238E27FC236}">
                        <a16:creationId xmlns:a16="http://schemas.microsoft.com/office/drawing/2014/main" id="{E6AD4EE6-1E14-4876-B487-8816560A027C}"/>
                      </a:ext>
                    </a:extLst>
                  </p:cNvPr>
                  <p:cNvSpPr/>
                  <p:nvPr/>
                </p:nvSpPr>
                <p:spPr>
                  <a:xfrm>
                    <a:off x="5265389" y="7698498"/>
                    <a:ext cx="341726" cy="313670"/>
                  </a:xfrm>
                  <a:custGeom>
                    <a:avLst/>
                    <a:gdLst>
                      <a:gd name="connsiteX0" fmla="*/ 297211 w 341726"/>
                      <a:gd name="connsiteY0" fmla="*/ 4052 h 313670"/>
                      <a:gd name="connsiteX1" fmla="*/ 141636 w 341726"/>
                      <a:gd name="connsiteY1" fmla="*/ 177090 h 313670"/>
                      <a:gd name="connsiteX2" fmla="*/ 27336 w 341726"/>
                      <a:gd name="connsiteY2" fmla="*/ 269165 h 313670"/>
                      <a:gd name="connsiteX3" fmla="*/ 1936 w 341726"/>
                      <a:gd name="connsiteY3" fmla="*/ 289802 h 313670"/>
                      <a:gd name="connsiteX4" fmla="*/ 63849 w 341726"/>
                      <a:gd name="connsiteY4" fmla="*/ 281865 h 313670"/>
                      <a:gd name="connsiteX5" fmla="*/ 317849 w 341726"/>
                      <a:gd name="connsiteY5" fmla="*/ 280277 h 313670"/>
                      <a:gd name="connsiteX6" fmla="*/ 308324 w 341726"/>
                      <a:gd name="connsiteY6" fmla="*/ 286627 h 313670"/>
                      <a:gd name="connsiteX7" fmla="*/ 117824 w 341726"/>
                      <a:gd name="connsiteY7" fmla="*/ 313615 h 313670"/>
                      <a:gd name="connsiteX8" fmla="*/ 11461 w 341726"/>
                      <a:gd name="connsiteY8" fmla="*/ 278690 h 313670"/>
                      <a:gd name="connsiteX9" fmla="*/ 114649 w 341726"/>
                      <a:gd name="connsiteY9" fmla="*/ 183440 h 313670"/>
                      <a:gd name="connsiteX10" fmla="*/ 252761 w 341726"/>
                      <a:gd name="connsiteY10" fmla="*/ 64377 h 313670"/>
                      <a:gd name="connsiteX11" fmla="*/ 297211 w 341726"/>
                      <a:gd name="connsiteY11" fmla="*/ 4052 h 313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41726" h="313670">
                        <a:moveTo>
                          <a:pt x="297211" y="4052"/>
                        </a:moveTo>
                        <a:cubicBezTo>
                          <a:pt x="278690" y="22838"/>
                          <a:pt x="186615" y="132905"/>
                          <a:pt x="141636" y="177090"/>
                        </a:cubicBezTo>
                        <a:cubicBezTo>
                          <a:pt x="96657" y="221276"/>
                          <a:pt x="50619" y="250380"/>
                          <a:pt x="27336" y="269165"/>
                        </a:cubicBezTo>
                        <a:cubicBezTo>
                          <a:pt x="4053" y="287950"/>
                          <a:pt x="-4150" y="287685"/>
                          <a:pt x="1936" y="289802"/>
                        </a:cubicBezTo>
                        <a:cubicBezTo>
                          <a:pt x="8022" y="291919"/>
                          <a:pt x="11197" y="283452"/>
                          <a:pt x="63849" y="281865"/>
                        </a:cubicBezTo>
                        <a:cubicBezTo>
                          <a:pt x="116501" y="280278"/>
                          <a:pt x="277103" y="279483"/>
                          <a:pt x="317849" y="280277"/>
                        </a:cubicBezTo>
                        <a:cubicBezTo>
                          <a:pt x="358595" y="281071"/>
                          <a:pt x="341662" y="281071"/>
                          <a:pt x="308324" y="286627"/>
                        </a:cubicBezTo>
                        <a:cubicBezTo>
                          <a:pt x="274986" y="292183"/>
                          <a:pt x="167301" y="314938"/>
                          <a:pt x="117824" y="313615"/>
                        </a:cubicBezTo>
                        <a:cubicBezTo>
                          <a:pt x="68347" y="312292"/>
                          <a:pt x="11990" y="300386"/>
                          <a:pt x="11461" y="278690"/>
                        </a:cubicBezTo>
                        <a:cubicBezTo>
                          <a:pt x="10932" y="256994"/>
                          <a:pt x="74432" y="219159"/>
                          <a:pt x="114649" y="183440"/>
                        </a:cubicBezTo>
                        <a:cubicBezTo>
                          <a:pt x="154866" y="147721"/>
                          <a:pt x="224715" y="92423"/>
                          <a:pt x="252761" y="64377"/>
                        </a:cubicBezTo>
                        <a:cubicBezTo>
                          <a:pt x="280807" y="36331"/>
                          <a:pt x="315732" y="-14734"/>
                          <a:pt x="297211" y="40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9" name="フリーフォーム: 図形 618">
                    <a:extLst>
                      <a:ext uri="{FF2B5EF4-FFF2-40B4-BE49-F238E27FC236}">
                        <a16:creationId xmlns:a16="http://schemas.microsoft.com/office/drawing/2014/main" id="{F51160D8-4CD9-48BB-8896-FF84DECF68DE}"/>
                      </a:ext>
                    </a:extLst>
                  </p:cNvPr>
                  <p:cNvSpPr/>
                  <p:nvPr/>
                </p:nvSpPr>
                <p:spPr>
                  <a:xfrm>
                    <a:off x="5157191" y="7961307"/>
                    <a:ext cx="464532" cy="97686"/>
                  </a:xfrm>
                  <a:custGeom>
                    <a:avLst/>
                    <a:gdLst>
                      <a:gd name="connsiteX0" fmla="*/ 597 w 464532"/>
                      <a:gd name="connsiteY0" fmla="*/ 96843 h 97686"/>
                      <a:gd name="connsiteX1" fmla="*/ 59334 w 464532"/>
                      <a:gd name="connsiteY1" fmla="*/ 95256 h 97686"/>
                      <a:gd name="connsiteX2" fmla="*/ 443509 w 464532"/>
                      <a:gd name="connsiteY2" fmla="*/ 95256 h 97686"/>
                      <a:gd name="connsiteX3" fmla="*/ 416522 w 464532"/>
                      <a:gd name="connsiteY3" fmla="*/ 87318 h 97686"/>
                      <a:gd name="connsiteX4" fmla="*/ 438747 w 464532"/>
                      <a:gd name="connsiteY4" fmla="*/ 6 h 97686"/>
                      <a:gd name="connsiteX5" fmla="*/ 440334 w 464532"/>
                      <a:gd name="connsiteY5" fmla="*/ 92081 h 97686"/>
                      <a:gd name="connsiteX6" fmla="*/ 380009 w 464532"/>
                      <a:gd name="connsiteY6" fmla="*/ 87318 h 97686"/>
                      <a:gd name="connsiteX7" fmla="*/ 305397 w 464532"/>
                      <a:gd name="connsiteY7" fmla="*/ 85731 h 97686"/>
                      <a:gd name="connsiteX8" fmla="*/ 597 w 464532"/>
                      <a:gd name="connsiteY8" fmla="*/ 96843 h 976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4532" h="97686">
                        <a:moveTo>
                          <a:pt x="597" y="96843"/>
                        </a:moveTo>
                        <a:cubicBezTo>
                          <a:pt x="-6944" y="96181"/>
                          <a:pt x="59334" y="95256"/>
                          <a:pt x="59334" y="95256"/>
                        </a:cubicBezTo>
                        <a:lnTo>
                          <a:pt x="443509" y="95256"/>
                        </a:lnTo>
                        <a:cubicBezTo>
                          <a:pt x="503040" y="93933"/>
                          <a:pt x="417316" y="103193"/>
                          <a:pt x="416522" y="87318"/>
                        </a:cubicBezTo>
                        <a:cubicBezTo>
                          <a:pt x="415728" y="71443"/>
                          <a:pt x="434778" y="-788"/>
                          <a:pt x="438747" y="6"/>
                        </a:cubicBezTo>
                        <a:cubicBezTo>
                          <a:pt x="442716" y="800"/>
                          <a:pt x="450124" y="77529"/>
                          <a:pt x="440334" y="92081"/>
                        </a:cubicBezTo>
                        <a:cubicBezTo>
                          <a:pt x="430544" y="106633"/>
                          <a:pt x="402498" y="88376"/>
                          <a:pt x="380009" y="87318"/>
                        </a:cubicBezTo>
                        <a:cubicBezTo>
                          <a:pt x="357520" y="86260"/>
                          <a:pt x="367839" y="84408"/>
                          <a:pt x="305397" y="85731"/>
                        </a:cubicBezTo>
                        <a:cubicBezTo>
                          <a:pt x="242955" y="87054"/>
                          <a:pt x="124157" y="91155"/>
                          <a:pt x="597" y="9684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0" name="フリーフォーム: 図形 619">
                    <a:extLst>
                      <a:ext uri="{FF2B5EF4-FFF2-40B4-BE49-F238E27FC236}">
                        <a16:creationId xmlns:a16="http://schemas.microsoft.com/office/drawing/2014/main" id="{2FA2954F-6577-4683-A695-FDFBA36D0B0A}"/>
                      </a:ext>
                    </a:extLst>
                  </p:cNvPr>
                  <p:cNvSpPr/>
                  <p:nvPr/>
                </p:nvSpPr>
                <p:spPr>
                  <a:xfrm>
                    <a:off x="3441691" y="8080140"/>
                    <a:ext cx="209892" cy="320219"/>
                  </a:xfrm>
                  <a:custGeom>
                    <a:avLst/>
                    <a:gdLst>
                      <a:gd name="connsiteX0" fmla="*/ 9 w 209892"/>
                      <a:gd name="connsiteY0" fmla="*/ 136760 h 320219"/>
                      <a:gd name="connsiteX1" fmla="*/ 31759 w 209892"/>
                      <a:gd name="connsiteY1" fmla="*/ 278048 h 320219"/>
                      <a:gd name="connsiteX2" fmla="*/ 61922 w 209892"/>
                      <a:gd name="connsiteY2" fmla="*/ 181210 h 320219"/>
                      <a:gd name="connsiteX3" fmla="*/ 96847 w 209892"/>
                      <a:gd name="connsiteY3" fmla="*/ 9760 h 320219"/>
                      <a:gd name="connsiteX4" fmla="*/ 119072 w 209892"/>
                      <a:gd name="connsiteY4" fmla="*/ 36748 h 320219"/>
                      <a:gd name="connsiteX5" fmla="*/ 152409 w 209892"/>
                      <a:gd name="connsiteY5" fmla="*/ 166923 h 320219"/>
                      <a:gd name="connsiteX6" fmla="*/ 179397 w 209892"/>
                      <a:gd name="connsiteY6" fmla="*/ 101835 h 320219"/>
                      <a:gd name="connsiteX7" fmla="*/ 209559 w 209892"/>
                      <a:gd name="connsiteY7" fmla="*/ 203435 h 320219"/>
                      <a:gd name="connsiteX8" fmla="*/ 158759 w 209892"/>
                      <a:gd name="connsiteY8" fmla="*/ 319323 h 320219"/>
                      <a:gd name="connsiteX9" fmla="*/ 187334 w 209892"/>
                      <a:gd name="connsiteY9" fmla="*/ 138348 h 320219"/>
                      <a:gd name="connsiteX10" fmla="*/ 153997 w 209892"/>
                      <a:gd name="connsiteY10" fmla="*/ 185973 h 320219"/>
                      <a:gd name="connsiteX11" fmla="*/ 101609 w 209892"/>
                      <a:gd name="connsiteY11" fmla="*/ 63735 h 320219"/>
                      <a:gd name="connsiteX12" fmla="*/ 34934 w 209892"/>
                      <a:gd name="connsiteY12" fmla="*/ 287573 h 320219"/>
                      <a:gd name="connsiteX13" fmla="*/ 9 w 209892"/>
                      <a:gd name="connsiteY13" fmla="*/ 136760 h 320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09892" h="320219">
                        <a:moveTo>
                          <a:pt x="9" y="136760"/>
                        </a:moveTo>
                        <a:cubicBezTo>
                          <a:pt x="-520" y="135173"/>
                          <a:pt x="21440" y="270640"/>
                          <a:pt x="31759" y="278048"/>
                        </a:cubicBezTo>
                        <a:cubicBezTo>
                          <a:pt x="42078" y="285456"/>
                          <a:pt x="51074" y="225925"/>
                          <a:pt x="61922" y="181210"/>
                        </a:cubicBezTo>
                        <a:cubicBezTo>
                          <a:pt x="72770" y="136495"/>
                          <a:pt x="87322" y="33837"/>
                          <a:pt x="96847" y="9760"/>
                        </a:cubicBezTo>
                        <a:cubicBezTo>
                          <a:pt x="106372" y="-14317"/>
                          <a:pt x="109812" y="10554"/>
                          <a:pt x="119072" y="36748"/>
                        </a:cubicBezTo>
                        <a:cubicBezTo>
                          <a:pt x="128332" y="62942"/>
                          <a:pt x="142355" y="156075"/>
                          <a:pt x="152409" y="166923"/>
                        </a:cubicBezTo>
                        <a:cubicBezTo>
                          <a:pt x="162463" y="177771"/>
                          <a:pt x="169872" y="95750"/>
                          <a:pt x="179397" y="101835"/>
                        </a:cubicBezTo>
                        <a:cubicBezTo>
                          <a:pt x="188922" y="107920"/>
                          <a:pt x="212999" y="167187"/>
                          <a:pt x="209559" y="203435"/>
                        </a:cubicBezTo>
                        <a:cubicBezTo>
                          <a:pt x="206119" y="239683"/>
                          <a:pt x="162463" y="330171"/>
                          <a:pt x="158759" y="319323"/>
                        </a:cubicBezTo>
                        <a:cubicBezTo>
                          <a:pt x="155055" y="308475"/>
                          <a:pt x="188128" y="160573"/>
                          <a:pt x="187334" y="138348"/>
                        </a:cubicBezTo>
                        <a:cubicBezTo>
                          <a:pt x="186540" y="116123"/>
                          <a:pt x="168285" y="198409"/>
                          <a:pt x="153997" y="185973"/>
                        </a:cubicBezTo>
                        <a:cubicBezTo>
                          <a:pt x="139710" y="173538"/>
                          <a:pt x="121453" y="46802"/>
                          <a:pt x="101609" y="63735"/>
                        </a:cubicBezTo>
                        <a:cubicBezTo>
                          <a:pt x="81765" y="80668"/>
                          <a:pt x="51867" y="270640"/>
                          <a:pt x="34934" y="287573"/>
                        </a:cubicBezTo>
                        <a:cubicBezTo>
                          <a:pt x="18001" y="304506"/>
                          <a:pt x="538" y="138347"/>
                          <a:pt x="9" y="13676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1" name="フリーフォーム: 図形 620">
                    <a:extLst>
                      <a:ext uri="{FF2B5EF4-FFF2-40B4-BE49-F238E27FC236}">
                        <a16:creationId xmlns:a16="http://schemas.microsoft.com/office/drawing/2014/main" id="{C1CA7F00-774F-4AF4-A87A-65993D0EF568}"/>
                      </a:ext>
                    </a:extLst>
                  </p:cNvPr>
                  <p:cNvSpPr/>
                  <p:nvPr/>
                </p:nvSpPr>
                <p:spPr>
                  <a:xfrm>
                    <a:off x="3619434" y="8253056"/>
                    <a:ext cx="835204" cy="272228"/>
                  </a:xfrm>
                  <a:custGeom>
                    <a:avLst/>
                    <a:gdLst>
                      <a:gd name="connsiteX0" fmla="*/ 66 w 835204"/>
                      <a:gd name="connsiteY0" fmla="*/ 63857 h 272228"/>
                      <a:gd name="connsiteX1" fmla="*/ 212791 w 835204"/>
                      <a:gd name="connsiteY1" fmla="*/ 78144 h 272228"/>
                      <a:gd name="connsiteX2" fmla="*/ 254066 w 835204"/>
                      <a:gd name="connsiteY2" fmla="*/ 98782 h 272228"/>
                      <a:gd name="connsiteX3" fmla="*/ 284229 w 835204"/>
                      <a:gd name="connsiteY3" fmla="*/ 357 h 272228"/>
                      <a:gd name="connsiteX4" fmla="*/ 447741 w 835204"/>
                      <a:gd name="connsiteY4" fmla="*/ 63857 h 272228"/>
                      <a:gd name="connsiteX5" fmla="*/ 501716 w 835204"/>
                      <a:gd name="connsiteY5" fmla="*/ 13057 h 272228"/>
                      <a:gd name="connsiteX6" fmla="*/ 614429 w 835204"/>
                      <a:gd name="connsiteY6" fmla="*/ 105132 h 272228"/>
                      <a:gd name="connsiteX7" fmla="*/ 738254 w 835204"/>
                      <a:gd name="connsiteY7" fmla="*/ 36869 h 272228"/>
                      <a:gd name="connsiteX8" fmla="*/ 789054 w 835204"/>
                      <a:gd name="connsiteY8" fmla="*/ 138469 h 272228"/>
                      <a:gd name="connsiteX9" fmla="*/ 835091 w 835204"/>
                      <a:gd name="connsiteY9" fmla="*/ 271819 h 272228"/>
                      <a:gd name="connsiteX10" fmla="*/ 800166 w 835204"/>
                      <a:gd name="connsiteY10" fmla="*/ 176569 h 272228"/>
                      <a:gd name="connsiteX11" fmla="*/ 741429 w 835204"/>
                      <a:gd name="connsiteY11" fmla="*/ 76557 h 272228"/>
                      <a:gd name="connsiteX12" fmla="*/ 627129 w 835204"/>
                      <a:gd name="connsiteY12" fmla="*/ 124182 h 272228"/>
                      <a:gd name="connsiteX13" fmla="*/ 569979 w 835204"/>
                      <a:gd name="connsiteY13" fmla="*/ 108307 h 272228"/>
                      <a:gd name="connsiteX14" fmla="*/ 500129 w 835204"/>
                      <a:gd name="connsiteY14" fmla="*/ 51157 h 272228"/>
                      <a:gd name="connsiteX15" fmla="*/ 387416 w 835204"/>
                      <a:gd name="connsiteY15" fmla="*/ 59094 h 272228"/>
                      <a:gd name="connsiteX16" fmla="*/ 282641 w 835204"/>
                      <a:gd name="connsiteY16" fmla="*/ 38457 h 272228"/>
                      <a:gd name="connsiteX17" fmla="*/ 236604 w 835204"/>
                      <a:gd name="connsiteY17" fmla="*/ 105132 h 272228"/>
                      <a:gd name="connsiteX18" fmla="*/ 66 w 835204"/>
                      <a:gd name="connsiteY18" fmla="*/ 63857 h 272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835204" h="272228">
                        <a:moveTo>
                          <a:pt x="66" y="63857"/>
                        </a:moveTo>
                        <a:cubicBezTo>
                          <a:pt x="-3903" y="59359"/>
                          <a:pt x="170458" y="72323"/>
                          <a:pt x="212791" y="78144"/>
                        </a:cubicBezTo>
                        <a:cubicBezTo>
                          <a:pt x="255124" y="83965"/>
                          <a:pt x="242160" y="111746"/>
                          <a:pt x="254066" y="98782"/>
                        </a:cubicBezTo>
                        <a:cubicBezTo>
                          <a:pt x="265972" y="85818"/>
                          <a:pt x="251950" y="6178"/>
                          <a:pt x="284229" y="357"/>
                        </a:cubicBezTo>
                        <a:cubicBezTo>
                          <a:pt x="316508" y="-5464"/>
                          <a:pt x="411493" y="61740"/>
                          <a:pt x="447741" y="63857"/>
                        </a:cubicBezTo>
                        <a:cubicBezTo>
                          <a:pt x="483989" y="65974"/>
                          <a:pt x="473935" y="6178"/>
                          <a:pt x="501716" y="13057"/>
                        </a:cubicBezTo>
                        <a:cubicBezTo>
                          <a:pt x="529497" y="19936"/>
                          <a:pt x="575006" y="101163"/>
                          <a:pt x="614429" y="105132"/>
                        </a:cubicBezTo>
                        <a:cubicBezTo>
                          <a:pt x="653852" y="109101"/>
                          <a:pt x="709150" y="31313"/>
                          <a:pt x="738254" y="36869"/>
                        </a:cubicBezTo>
                        <a:cubicBezTo>
                          <a:pt x="767358" y="42425"/>
                          <a:pt x="772914" y="99311"/>
                          <a:pt x="789054" y="138469"/>
                        </a:cubicBezTo>
                        <a:cubicBezTo>
                          <a:pt x="805194" y="177627"/>
                          <a:pt x="833239" y="265469"/>
                          <a:pt x="835091" y="271819"/>
                        </a:cubicBezTo>
                        <a:cubicBezTo>
                          <a:pt x="836943" y="278169"/>
                          <a:pt x="815776" y="209113"/>
                          <a:pt x="800166" y="176569"/>
                        </a:cubicBezTo>
                        <a:cubicBezTo>
                          <a:pt x="784556" y="144025"/>
                          <a:pt x="770268" y="85288"/>
                          <a:pt x="741429" y="76557"/>
                        </a:cubicBezTo>
                        <a:cubicBezTo>
                          <a:pt x="712590" y="67826"/>
                          <a:pt x="655704" y="118890"/>
                          <a:pt x="627129" y="124182"/>
                        </a:cubicBezTo>
                        <a:cubicBezTo>
                          <a:pt x="598554" y="129474"/>
                          <a:pt x="591146" y="120478"/>
                          <a:pt x="569979" y="108307"/>
                        </a:cubicBezTo>
                        <a:cubicBezTo>
                          <a:pt x="548812" y="96136"/>
                          <a:pt x="530556" y="59359"/>
                          <a:pt x="500129" y="51157"/>
                        </a:cubicBezTo>
                        <a:cubicBezTo>
                          <a:pt x="469702" y="42955"/>
                          <a:pt x="423664" y="61211"/>
                          <a:pt x="387416" y="59094"/>
                        </a:cubicBezTo>
                        <a:cubicBezTo>
                          <a:pt x="351168" y="56977"/>
                          <a:pt x="307776" y="30784"/>
                          <a:pt x="282641" y="38457"/>
                        </a:cubicBezTo>
                        <a:cubicBezTo>
                          <a:pt x="257506" y="46130"/>
                          <a:pt x="282112" y="99311"/>
                          <a:pt x="236604" y="105132"/>
                        </a:cubicBezTo>
                        <a:cubicBezTo>
                          <a:pt x="191096" y="110953"/>
                          <a:pt x="4035" y="68355"/>
                          <a:pt x="66" y="638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2" name="フリーフォーム: 図形 621">
                    <a:extLst>
                      <a:ext uri="{FF2B5EF4-FFF2-40B4-BE49-F238E27FC236}">
                        <a16:creationId xmlns:a16="http://schemas.microsoft.com/office/drawing/2014/main" id="{00B0B5DD-10B3-45E6-B6AD-68E9240FF68F}"/>
                      </a:ext>
                    </a:extLst>
                  </p:cNvPr>
                  <p:cNvSpPr/>
                  <p:nvPr/>
                </p:nvSpPr>
                <p:spPr>
                  <a:xfrm>
                    <a:off x="4424788" y="8387662"/>
                    <a:ext cx="151401" cy="116624"/>
                  </a:xfrm>
                  <a:custGeom>
                    <a:avLst/>
                    <a:gdLst>
                      <a:gd name="connsiteX0" fmla="*/ 7512 w 151401"/>
                      <a:gd name="connsiteY0" fmla="*/ 116576 h 116624"/>
                      <a:gd name="connsiteX1" fmla="*/ 12275 w 151401"/>
                      <a:gd name="connsiteY1" fmla="*/ 35613 h 116624"/>
                      <a:gd name="connsiteX2" fmla="*/ 144037 w 151401"/>
                      <a:gd name="connsiteY2" fmla="*/ 26088 h 116624"/>
                      <a:gd name="connsiteX3" fmla="*/ 136100 w 151401"/>
                      <a:gd name="connsiteY3" fmla="*/ 81651 h 116624"/>
                      <a:gd name="connsiteX4" fmla="*/ 148800 w 151401"/>
                      <a:gd name="connsiteY4" fmla="*/ 94351 h 116624"/>
                      <a:gd name="connsiteX5" fmla="*/ 129750 w 151401"/>
                      <a:gd name="connsiteY5" fmla="*/ 3863 h 116624"/>
                      <a:gd name="connsiteX6" fmla="*/ 28150 w 151401"/>
                      <a:gd name="connsiteY6" fmla="*/ 22913 h 116624"/>
                      <a:gd name="connsiteX7" fmla="*/ 7512 w 151401"/>
                      <a:gd name="connsiteY7" fmla="*/ 116576 h 116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1401" h="116624">
                        <a:moveTo>
                          <a:pt x="7512" y="116576"/>
                        </a:moveTo>
                        <a:cubicBezTo>
                          <a:pt x="4866" y="118693"/>
                          <a:pt x="-10479" y="50694"/>
                          <a:pt x="12275" y="35613"/>
                        </a:cubicBezTo>
                        <a:cubicBezTo>
                          <a:pt x="35029" y="20532"/>
                          <a:pt x="123400" y="18415"/>
                          <a:pt x="144037" y="26088"/>
                        </a:cubicBezTo>
                        <a:cubicBezTo>
                          <a:pt x="164674" y="33761"/>
                          <a:pt x="135306" y="70274"/>
                          <a:pt x="136100" y="81651"/>
                        </a:cubicBezTo>
                        <a:cubicBezTo>
                          <a:pt x="136894" y="93028"/>
                          <a:pt x="149858" y="107316"/>
                          <a:pt x="148800" y="94351"/>
                        </a:cubicBezTo>
                        <a:cubicBezTo>
                          <a:pt x="147742" y="81386"/>
                          <a:pt x="149858" y="15769"/>
                          <a:pt x="129750" y="3863"/>
                        </a:cubicBezTo>
                        <a:cubicBezTo>
                          <a:pt x="109642" y="-8043"/>
                          <a:pt x="48258" y="10213"/>
                          <a:pt x="28150" y="22913"/>
                        </a:cubicBezTo>
                        <a:cubicBezTo>
                          <a:pt x="8042" y="35613"/>
                          <a:pt x="10158" y="114459"/>
                          <a:pt x="7512" y="11657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3" name="フリーフォーム: 図形 622">
                    <a:extLst>
                      <a:ext uri="{FF2B5EF4-FFF2-40B4-BE49-F238E27FC236}">
                        <a16:creationId xmlns:a16="http://schemas.microsoft.com/office/drawing/2014/main" id="{DD2B9437-5C4D-490E-96FF-56D3DCB2DF74}"/>
                      </a:ext>
                    </a:extLst>
                  </p:cNvPr>
                  <p:cNvSpPr/>
                  <p:nvPr/>
                </p:nvSpPr>
                <p:spPr>
                  <a:xfrm>
                    <a:off x="4592394" y="8019625"/>
                    <a:ext cx="90625" cy="500490"/>
                  </a:xfrm>
                  <a:custGeom>
                    <a:avLst/>
                    <a:gdLst>
                      <a:gd name="connsiteX0" fmla="*/ 244 w 90625"/>
                      <a:gd name="connsiteY0" fmla="*/ 500488 h 500490"/>
                      <a:gd name="connsiteX1" fmla="*/ 16119 w 90625"/>
                      <a:gd name="connsiteY1" fmla="*/ 373488 h 500490"/>
                      <a:gd name="connsiteX2" fmla="*/ 85969 w 90625"/>
                      <a:gd name="connsiteY2" fmla="*/ 356025 h 500490"/>
                      <a:gd name="connsiteX3" fmla="*/ 79619 w 90625"/>
                      <a:gd name="connsiteY3" fmla="*/ 333800 h 500490"/>
                      <a:gd name="connsiteX4" fmla="*/ 43106 w 90625"/>
                      <a:gd name="connsiteY4" fmla="*/ 321100 h 500490"/>
                      <a:gd name="connsiteX5" fmla="*/ 71681 w 90625"/>
                      <a:gd name="connsiteY5" fmla="*/ 286175 h 500490"/>
                      <a:gd name="connsiteX6" fmla="*/ 84381 w 90625"/>
                      <a:gd name="connsiteY6" fmla="*/ 175050 h 500490"/>
                      <a:gd name="connsiteX7" fmla="*/ 85969 w 90625"/>
                      <a:gd name="connsiteY7" fmla="*/ 425 h 500490"/>
                      <a:gd name="connsiteX8" fmla="*/ 60569 w 90625"/>
                      <a:gd name="connsiteY8" fmla="*/ 229025 h 500490"/>
                      <a:gd name="connsiteX9" fmla="*/ 63744 w 90625"/>
                      <a:gd name="connsiteY9" fmla="*/ 297288 h 500490"/>
                      <a:gd name="connsiteX10" fmla="*/ 49456 w 90625"/>
                      <a:gd name="connsiteY10" fmla="*/ 332213 h 500490"/>
                      <a:gd name="connsiteX11" fmla="*/ 31994 w 90625"/>
                      <a:gd name="connsiteY11" fmla="*/ 346500 h 500490"/>
                      <a:gd name="connsiteX12" fmla="*/ 8181 w 90625"/>
                      <a:gd name="connsiteY12" fmla="*/ 370313 h 500490"/>
                      <a:gd name="connsiteX13" fmla="*/ 244 w 90625"/>
                      <a:gd name="connsiteY13" fmla="*/ 500488 h 500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0625" h="500490">
                        <a:moveTo>
                          <a:pt x="244" y="500488"/>
                        </a:moveTo>
                        <a:cubicBezTo>
                          <a:pt x="1567" y="501017"/>
                          <a:pt x="1832" y="397565"/>
                          <a:pt x="16119" y="373488"/>
                        </a:cubicBezTo>
                        <a:cubicBezTo>
                          <a:pt x="30406" y="349411"/>
                          <a:pt x="75386" y="362640"/>
                          <a:pt x="85969" y="356025"/>
                        </a:cubicBezTo>
                        <a:cubicBezTo>
                          <a:pt x="96552" y="349410"/>
                          <a:pt x="86763" y="339621"/>
                          <a:pt x="79619" y="333800"/>
                        </a:cubicBezTo>
                        <a:cubicBezTo>
                          <a:pt x="72475" y="327979"/>
                          <a:pt x="44429" y="329037"/>
                          <a:pt x="43106" y="321100"/>
                        </a:cubicBezTo>
                        <a:cubicBezTo>
                          <a:pt x="41783" y="313163"/>
                          <a:pt x="64802" y="310517"/>
                          <a:pt x="71681" y="286175"/>
                        </a:cubicBezTo>
                        <a:cubicBezTo>
                          <a:pt x="78560" y="261833"/>
                          <a:pt x="82000" y="222675"/>
                          <a:pt x="84381" y="175050"/>
                        </a:cubicBezTo>
                        <a:cubicBezTo>
                          <a:pt x="86762" y="127425"/>
                          <a:pt x="89938" y="-8571"/>
                          <a:pt x="85969" y="425"/>
                        </a:cubicBezTo>
                        <a:cubicBezTo>
                          <a:pt x="82000" y="9421"/>
                          <a:pt x="64273" y="179548"/>
                          <a:pt x="60569" y="229025"/>
                        </a:cubicBezTo>
                        <a:cubicBezTo>
                          <a:pt x="56865" y="278502"/>
                          <a:pt x="65596" y="280090"/>
                          <a:pt x="63744" y="297288"/>
                        </a:cubicBezTo>
                        <a:cubicBezTo>
                          <a:pt x="61892" y="314486"/>
                          <a:pt x="54748" y="324011"/>
                          <a:pt x="49456" y="332213"/>
                        </a:cubicBezTo>
                        <a:cubicBezTo>
                          <a:pt x="44164" y="340415"/>
                          <a:pt x="38873" y="340150"/>
                          <a:pt x="31994" y="346500"/>
                        </a:cubicBezTo>
                        <a:cubicBezTo>
                          <a:pt x="25115" y="352850"/>
                          <a:pt x="13208" y="344384"/>
                          <a:pt x="8181" y="370313"/>
                        </a:cubicBezTo>
                        <a:cubicBezTo>
                          <a:pt x="3154" y="396242"/>
                          <a:pt x="-1079" y="499959"/>
                          <a:pt x="244" y="5004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4" name="フリーフォーム: 図形 623">
                    <a:extLst>
                      <a:ext uri="{FF2B5EF4-FFF2-40B4-BE49-F238E27FC236}">
                        <a16:creationId xmlns:a16="http://schemas.microsoft.com/office/drawing/2014/main" id="{6707699E-914A-4049-815B-F555D178AEBA}"/>
                      </a:ext>
                    </a:extLst>
                  </p:cNvPr>
                  <p:cNvSpPr/>
                  <p:nvPr/>
                </p:nvSpPr>
                <p:spPr>
                  <a:xfrm>
                    <a:off x="4684338" y="8007247"/>
                    <a:ext cx="364630" cy="434021"/>
                  </a:xfrm>
                  <a:custGeom>
                    <a:avLst/>
                    <a:gdLst>
                      <a:gd name="connsiteX0" fmla="*/ 36887 w 364630"/>
                      <a:gd name="connsiteY0" fmla="*/ 103 h 434021"/>
                      <a:gd name="connsiteX1" fmla="*/ 19425 w 364630"/>
                      <a:gd name="connsiteY1" fmla="*/ 271566 h 434021"/>
                      <a:gd name="connsiteX2" fmla="*/ 16250 w 364630"/>
                      <a:gd name="connsiteY2" fmla="*/ 298553 h 434021"/>
                      <a:gd name="connsiteX3" fmla="*/ 44825 w 364630"/>
                      <a:gd name="connsiteY3" fmla="*/ 317603 h 434021"/>
                      <a:gd name="connsiteX4" fmla="*/ 73400 w 364630"/>
                      <a:gd name="connsiteY4" fmla="*/ 358878 h 434021"/>
                      <a:gd name="connsiteX5" fmla="*/ 84512 w 364630"/>
                      <a:gd name="connsiteY5" fmla="*/ 381103 h 434021"/>
                      <a:gd name="connsiteX6" fmla="*/ 95625 w 364630"/>
                      <a:gd name="connsiteY6" fmla="*/ 412853 h 434021"/>
                      <a:gd name="connsiteX7" fmla="*/ 144837 w 364630"/>
                      <a:gd name="connsiteY7" fmla="*/ 377928 h 434021"/>
                      <a:gd name="connsiteX8" fmla="*/ 198812 w 364630"/>
                      <a:gd name="connsiteY8" fmla="*/ 417616 h 434021"/>
                      <a:gd name="connsiteX9" fmla="*/ 197225 w 364630"/>
                      <a:gd name="connsiteY9" fmla="*/ 365228 h 434021"/>
                      <a:gd name="connsiteX10" fmla="*/ 284537 w 364630"/>
                      <a:gd name="connsiteY10" fmla="*/ 331891 h 434021"/>
                      <a:gd name="connsiteX11" fmla="*/ 360737 w 364630"/>
                      <a:gd name="connsiteY11" fmla="*/ 392216 h 434021"/>
                      <a:gd name="connsiteX12" fmla="*/ 340100 w 364630"/>
                      <a:gd name="connsiteY12" fmla="*/ 384278 h 434021"/>
                      <a:gd name="connsiteX13" fmla="*/ 225800 w 364630"/>
                      <a:gd name="connsiteY13" fmla="*/ 366816 h 434021"/>
                      <a:gd name="connsiteX14" fmla="*/ 175000 w 364630"/>
                      <a:gd name="connsiteY14" fmla="*/ 425553 h 434021"/>
                      <a:gd name="connsiteX15" fmla="*/ 65462 w 364630"/>
                      <a:gd name="connsiteY15" fmla="*/ 425553 h 434021"/>
                      <a:gd name="connsiteX16" fmla="*/ 55937 w 364630"/>
                      <a:gd name="connsiteY16" fmla="*/ 349353 h 434021"/>
                      <a:gd name="connsiteX17" fmla="*/ 1962 w 364630"/>
                      <a:gd name="connsiteY17" fmla="*/ 308078 h 434021"/>
                      <a:gd name="connsiteX18" fmla="*/ 11487 w 364630"/>
                      <a:gd name="connsiteY18" fmla="*/ 239816 h 434021"/>
                      <a:gd name="connsiteX19" fmla="*/ 36887 w 364630"/>
                      <a:gd name="connsiteY19" fmla="*/ 103 h 434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4630" h="434021">
                        <a:moveTo>
                          <a:pt x="36887" y="103"/>
                        </a:moveTo>
                        <a:cubicBezTo>
                          <a:pt x="38210" y="5395"/>
                          <a:pt x="22864" y="221824"/>
                          <a:pt x="19425" y="271566"/>
                        </a:cubicBezTo>
                        <a:cubicBezTo>
                          <a:pt x="15985" y="321308"/>
                          <a:pt x="12017" y="290880"/>
                          <a:pt x="16250" y="298553"/>
                        </a:cubicBezTo>
                        <a:cubicBezTo>
                          <a:pt x="20483" y="306226"/>
                          <a:pt x="35300" y="307549"/>
                          <a:pt x="44825" y="317603"/>
                        </a:cubicBezTo>
                        <a:cubicBezTo>
                          <a:pt x="54350" y="327657"/>
                          <a:pt x="66786" y="348295"/>
                          <a:pt x="73400" y="358878"/>
                        </a:cubicBezTo>
                        <a:cubicBezTo>
                          <a:pt x="80014" y="369461"/>
                          <a:pt x="80808" y="372107"/>
                          <a:pt x="84512" y="381103"/>
                        </a:cubicBezTo>
                        <a:cubicBezTo>
                          <a:pt x="88216" y="390099"/>
                          <a:pt x="85571" y="413382"/>
                          <a:pt x="95625" y="412853"/>
                        </a:cubicBezTo>
                        <a:cubicBezTo>
                          <a:pt x="105679" y="412324"/>
                          <a:pt x="127639" y="377134"/>
                          <a:pt x="144837" y="377928"/>
                        </a:cubicBezTo>
                        <a:cubicBezTo>
                          <a:pt x="162035" y="378722"/>
                          <a:pt x="190081" y="419733"/>
                          <a:pt x="198812" y="417616"/>
                        </a:cubicBezTo>
                        <a:cubicBezTo>
                          <a:pt x="207543" y="415499"/>
                          <a:pt x="182938" y="379515"/>
                          <a:pt x="197225" y="365228"/>
                        </a:cubicBezTo>
                        <a:cubicBezTo>
                          <a:pt x="211512" y="350941"/>
                          <a:pt x="257285" y="327393"/>
                          <a:pt x="284537" y="331891"/>
                        </a:cubicBezTo>
                        <a:cubicBezTo>
                          <a:pt x="311789" y="336389"/>
                          <a:pt x="360737" y="392216"/>
                          <a:pt x="360737" y="392216"/>
                        </a:cubicBezTo>
                        <a:cubicBezTo>
                          <a:pt x="369997" y="400947"/>
                          <a:pt x="362590" y="388511"/>
                          <a:pt x="340100" y="384278"/>
                        </a:cubicBezTo>
                        <a:cubicBezTo>
                          <a:pt x="317610" y="380045"/>
                          <a:pt x="253317" y="359937"/>
                          <a:pt x="225800" y="366816"/>
                        </a:cubicBezTo>
                        <a:cubicBezTo>
                          <a:pt x="198283" y="373695"/>
                          <a:pt x="201723" y="415764"/>
                          <a:pt x="175000" y="425553"/>
                        </a:cubicBezTo>
                        <a:cubicBezTo>
                          <a:pt x="148277" y="435343"/>
                          <a:pt x="85306" y="438253"/>
                          <a:pt x="65462" y="425553"/>
                        </a:cubicBezTo>
                        <a:cubicBezTo>
                          <a:pt x="45618" y="412853"/>
                          <a:pt x="66520" y="368932"/>
                          <a:pt x="55937" y="349353"/>
                        </a:cubicBezTo>
                        <a:cubicBezTo>
                          <a:pt x="45354" y="329774"/>
                          <a:pt x="9370" y="326334"/>
                          <a:pt x="1962" y="308078"/>
                        </a:cubicBezTo>
                        <a:cubicBezTo>
                          <a:pt x="-5446" y="289822"/>
                          <a:pt x="10429" y="286383"/>
                          <a:pt x="11487" y="239816"/>
                        </a:cubicBezTo>
                        <a:cubicBezTo>
                          <a:pt x="12545" y="193249"/>
                          <a:pt x="35564" y="-5189"/>
                          <a:pt x="36887" y="10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5" name="フリーフォーム: 図形 624">
                    <a:extLst>
                      <a:ext uri="{FF2B5EF4-FFF2-40B4-BE49-F238E27FC236}">
                        <a16:creationId xmlns:a16="http://schemas.microsoft.com/office/drawing/2014/main" id="{25238502-1C36-420C-B73A-4DDD08530B8C}"/>
                      </a:ext>
                    </a:extLst>
                  </p:cNvPr>
                  <p:cNvSpPr/>
                  <p:nvPr/>
                </p:nvSpPr>
                <p:spPr>
                  <a:xfrm>
                    <a:off x="5002692" y="8226414"/>
                    <a:ext cx="228934" cy="187764"/>
                  </a:xfrm>
                  <a:custGeom>
                    <a:avLst/>
                    <a:gdLst>
                      <a:gd name="connsiteX0" fmla="*/ 1108 w 228934"/>
                      <a:gd name="connsiteY0" fmla="*/ 160349 h 187764"/>
                      <a:gd name="connsiteX1" fmla="*/ 53496 w 228934"/>
                      <a:gd name="connsiteY1" fmla="*/ 71449 h 187764"/>
                      <a:gd name="connsiteX2" fmla="*/ 101121 w 228934"/>
                      <a:gd name="connsiteY2" fmla="*/ 53986 h 187764"/>
                      <a:gd name="connsiteX3" fmla="*/ 107471 w 228934"/>
                      <a:gd name="connsiteY3" fmla="*/ 11 h 187764"/>
                      <a:gd name="connsiteX4" fmla="*/ 178908 w 228934"/>
                      <a:gd name="connsiteY4" fmla="*/ 49224 h 187764"/>
                      <a:gd name="connsiteX5" fmla="*/ 204308 w 228934"/>
                      <a:gd name="connsiteY5" fmla="*/ 55574 h 187764"/>
                      <a:gd name="connsiteX6" fmla="*/ 228121 w 228934"/>
                      <a:gd name="connsiteY6" fmla="*/ 111136 h 187764"/>
                      <a:gd name="connsiteX7" fmla="*/ 221771 w 228934"/>
                      <a:gd name="connsiteY7" fmla="*/ 187336 h 187764"/>
                      <a:gd name="connsiteX8" fmla="*/ 205896 w 228934"/>
                      <a:gd name="connsiteY8" fmla="*/ 74624 h 187764"/>
                      <a:gd name="connsiteX9" fmla="*/ 113821 w 228934"/>
                      <a:gd name="connsiteY9" fmla="*/ 28586 h 187764"/>
                      <a:gd name="connsiteX10" fmla="*/ 23333 w 228934"/>
                      <a:gd name="connsiteY10" fmla="*/ 58749 h 187764"/>
                      <a:gd name="connsiteX11" fmla="*/ 16983 w 228934"/>
                      <a:gd name="connsiteY11" fmla="*/ 71449 h 187764"/>
                      <a:gd name="connsiteX12" fmla="*/ 1108 w 228934"/>
                      <a:gd name="connsiteY12" fmla="*/ 160349 h 187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8934" h="187764">
                        <a:moveTo>
                          <a:pt x="1108" y="160349"/>
                        </a:moveTo>
                        <a:cubicBezTo>
                          <a:pt x="7193" y="160349"/>
                          <a:pt x="36827" y="89176"/>
                          <a:pt x="53496" y="71449"/>
                        </a:cubicBezTo>
                        <a:cubicBezTo>
                          <a:pt x="70165" y="53722"/>
                          <a:pt x="92125" y="65892"/>
                          <a:pt x="101121" y="53986"/>
                        </a:cubicBezTo>
                        <a:cubicBezTo>
                          <a:pt x="110117" y="42080"/>
                          <a:pt x="94507" y="805"/>
                          <a:pt x="107471" y="11"/>
                        </a:cubicBezTo>
                        <a:cubicBezTo>
                          <a:pt x="120435" y="-783"/>
                          <a:pt x="162769" y="39963"/>
                          <a:pt x="178908" y="49224"/>
                        </a:cubicBezTo>
                        <a:cubicBezTo>
                          <a:pt x="195048" y="58484"/>
                          <a:pt x="196106" y="45255"/>
                          <a:pt x="204308" y="55574"/>
                        </a:cubicBezTo>
                        <a:cubicBezTo>
                          <a:pt x="212510" y="65893"/>
                          <a:pt x="225211" y="89176"/>
                          <a:pt x="228121" y="111136"/>
                        </a:cubicBezTo>
                        <a:cubicBezTo>
                          <a:pt x="231031" y="133096"/>
                          <a:pt x="225475" y="193421"/>
                          <a:pt x="221771" y="187336"/>
                        </a:cubicBezTo>
                        <a:cubicBezTo>
                          <a:pt x="218067" y="181251"/>
                          <a:pt x="223888" y="101082"/>
                          <a:pt x="205896" y="74624"/>
                        </a:cubicBezTo>
                        <a:cubicBezTo>
                          <a:pt x="187904" y="48166"/>
                          <a:pt x="144248" y="31232"/>
                          <a:pt x="113821" y="28586"/>
                        </a:cubicBezTo>
                        <a:cubicBezTo>
                          <a:pt x="83394" y="25940"/>
                          <a:pt x="39473" y="51605"/>
                          <a:pt x="23333" y="58749"/>
                        </a:cubicBezTo>
                        <a:cubicBezTo>
                          <a:pt x="7193" y="65893"/>
                          <a:pt x="18041" y="59807"/>
                          <a:pt x="16983" y="71449"/>
                        </a:cubicBezTo>
                        <a:cubicBezTo>
                          <a:pt x="15925" y="83091"/>
                          <a:pt x="-4977" y="160349"/>
                          <a:pt x="1108" y="16034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6" name="フリーフォーム: 図形 625">
                    <a:extLst>
                      <a:ext uri="{FF2B5EF4-FFF2-40B4-BE49-F238E27FC236}">
                        <a16:creationId xmlns:a16="http://schemas.microsoft.com/office/drawing/2014/main" id="{F2B4329A-0305-45F2-9E92-7BAFBAA0A152}"/>
                      </a:ext>
                    </a:extLst>
                  </p:cNvPr>
                  <p:cNvSpPr/>
                  <p:nvPr/>
                </p:nvSpPr>
                <p:spPr>
                  <a:xfrm>
                    <a:off x="5151144" y="8337280"/>
                    <a:ext cx="476912" cy="95899"/>
                  </a:xfrm>
                  <a:custGeom>
                    <a:avLst/>
                    <a:gdLst>
                      <a:gd name="connsiteX0" fmla="*/ 294 w 476912"/>
                      <a:gd name="connsiteY0" fmla="*/ 51070 h 95899"/>
                      <a:gd name="connsiteX1" fmla="*/ 144756 w 476912"/>
                      <a:gd name="connsiteY1" fmla="*/ 49483 h 95899"/>
                      <a:gd name="connsiteX2" fmla="*/ 160631 w 476912"/>
                      <a:gd name="connsiteY2" fmla="*/ 9795 h 95899"/>
                      <a:gd name="connsiteX3" fmla="*/ 176506 w 476912"/>
                      <a:gd name="connsiteY3" fmla="*/ 9795 h 95899"/>
                      <a:gd name="connsiteX4" fmla="*/ 225719 w 476912"/>
                      <a:gd name="connsiteY4" fmla="*/ 20908 h 95899"/>
                      <a:gd name="connsiteX5" fmla="*/ 230481 w 476912"/>
                      <a:gd name="connsiteY5" fmla="*/ 66945 h 95899"/>
                      <a:gd name="connsiteX6" fmla="*/ 295569 w 476912"/>
                      <a:gd name="connsiteY6" fmla="*/ 35195 h 95899"/>
                      <a:gd name="connsiteX7" fmla="*/ 398756 w 476912"/>
                      <a:gd name="connsiteY7" fmla="*/ 20908 h 95899"/>
                      <a:gd name="connsiteX8" fmla="*/ 476544 w 476912"/>
                      <a:gd name="connsiteY8" fmla="*/ 65358 h 95899"/>
                      <a:gd name="connsiteX9" fmla="*/ 367006 w 476912"/>
                      <a:gd name="connsiteY9" fmla="*/ 270 h 95899"/>
                      <a:gd name="connsiteX10" fmla="*/ 227306 w 476912"/>
                      <a:gd name="connsiteY10" fmla="*/ 95520 h 95899"/>
                      <a:gd name="connsiteX11" fmla="*/ 213019 w 476912"/>
                      <a:gd name="connsiteY11" fmla="*/ 33608 h 95899"/>
                      <a:gd name="connsiteX12" fmla="*/ 187619 w 476912"/>
                      <a:gd name="connsiteY12" fmla="*/ 33608 h 95899"/>
                      <a:gd name="connsiteX13" fmla="*/ 294 w 476912"/>
                      <a:gd name="connsiteY13" fmla="*/ 51070 h 95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76912" h="95899">
                        <a:moveTo>
                          <a:pt x="294" y="51070"/>
                        </a:moveTo>
                        <a:cubicBezTo>
                          <a:pt x="-6850" y="53716"/>
                          <a:pt x="118033" y="56362"/>
                          <a:pt x="144756" y="49483"/>
                        </a:cubicBezTo>
                        <a:cubicBezTo>
                          <a:pt x="171479" y="42604"/>
                          <a:pt x="155339" y="16410"/>
                          <a:pt x="160631" y="9795"/>
                        </a:cubicBezTo>
                        <a:cubicBezTo>
                          <a:pt x="165923" y="3180"/>
                          <a:pt x="165658" y="7943"/>
                          <a:pt x="176506" y="9795"/>
                        </a:cubicBezTo>
                        <a:cubicBezTo>
                          <a:pt x="187354" y="11647"/>
                          <a:pt x="216723" y="11383"/>
                          <a:pt x="225719" y="20908"/>
                        </a:cubicBezTo>
                        <a:cubicBezTo>
                          <a:pt x="234715" y="30433"/>
                          <a:pt x="218839" y="64564"/>
                          <a:pt x="230481" y="66945"/>
                        </a:cubicBezTo>
                        <a:cubicBezTo>
                          <a:pt x="242123" y="69326"/>
                          <a:pt x="267523" y="42868"/>
                          <a:pt x="295569" y="35195"/>
                        </a:cubicBezTo>
                        <a:cubicBezTo>
                          <a:pt x="323615" y="27522"/>
                          <a:pt x="368594" y="15881"/>
                          <a:pt x="398756" y="20908"/>
                        </a:cubicBezTo>
                        <a:cubicBezTo>
                          <a:pt x="428918" y="25935"/>
                          <a:pt x="481836" y="68798"/>
                          <a:pt x="476544" y="65358"/>
                        </a:cubicBezTo>
                        <a:cubicBezTo>
                          <a:pt x="471252" y="61918"/>
                          <a:pt x="408546" y="-4757"/>
                          <a:pt x="367006" y="270"/>
                        </a:cubicBezTo>
                        <a:cubicBezTo>
                          <a:pt x="325466" y="5297"/>
                          <a:pt x="252971" y="89964"/>
                          <a:pt x="227306" y="95520"/>
                        </a:cubicBezTo>
                        <a:cubicBezTo>
                          <a:pt x="201642" y="101076"/>
                          <a:pt x="219634" y="43927"/>
                          <a:pt x="213019" y="33608"/>
                        </a:cubicBezTo>
                        <a:cubicBezTo>
                          <a:pt x="206405" y="23289"/>
                          <a:pt x="225190" y="28846"/>
                          <a:pt x="187619" y="33608"/>
                        </a:cubicBezTo>
                        <a:cubicBezTo>
                          <a:pt x="150048" y="38370"/>
                          <a:pt x="7438" y="48424"/>
                          <a:pt x="294" y="5107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7" name="フリーフォーム: 図形 626">
                    <a:extLst>
                      <a:ext uri="{FF2B5EF4-FFF2-40B4-BE49-F238E27FC236}">
                        <a16:creationId xmlns:a16="http://schemas.microsoft.com/office/drawing/2014/main" id="{FF75200B-8BE6-4DD2-BD0E-9E4AA5729462}"/>
                      </a:ext>
                    </a:extLst>
                  </p:cNvPr>
                  <p:cNvSpPr/>
                  <p:nvPr/>
                </p:nvSpPr>
                <p:spPr>
                  <a:xfrm>
                    <a:off x="5609995" y="8175625"/>
                    <a:ext cx="341707" cy="229276"/>
                  </a:xfrm>
                  <a:custGeom>
                    <a:avLst/>
                    <a:gdLst>
                      <a:gd name="connsiteX0" fmla="*/ 230 w 341707"/>
                      <a:gd name="connsiteY0" fmla="*/ 228600 h 229276"/>
                      <a:gd name="connsiteX1" fmla="*/ 24043 w 341707"/>
                      <a:gd name="connsiteY1" fmla="*/ 23813 h 229276"/>
                      <a:gd name="connsiteX2" fmla="*/ 33568 w 341707"/>
                      <a:gd name="connsiteY2" fmla="*/ 22225 h 229276"/>
                      <a:gd name="connsiteX3" fmla="*/ 85955 w 341707"/>
                      <a:gd name="connsiteY3" fmla="*/ 130175 h 229276"/>
                      <a:gd name="connsiteX4" fmla="*/ 165330 w 341707"/>
                      <a:gd name="connsiteY4" fmla="*/ 31750 h 229276"/>
                      <a:gd name="connsiteX5" fmla="*/ 228830 w 341707"/>
                      <a:gd name="connsiteY5" fmla="*/ 142875 h 229276"/>
                      <a:gd name="connsiteX6" fmla="*/ 289155 w 341707"/>
                      <a:gd name="connsiteY6" fmla="*/ 0 h 229276"/>
                      <a:gd name="connsiteX7" fmla="*/ 290743 w 341707"/>
                      <a:gd name="connsiteY7" fmla="*/ 141288 h 229276"/>
                      <a:gd name="connsiteX8" fmla="*/ 311380 w 341707"/>
                      <a:gd name="connsiteY8" fmla="*/ 196850 h 229276"/>
                      <a:gd name="connsiteX9" fmla="*/ 341543 w 341707"/>
                      <a:gd name="connsiteY9" fmla="*/ 207963 h 229276"/>
                      <a:gd name="connsiteX10" fmla="*/ 297093 w 341707"/>
                      <a:gd name="connsiteY10" fmla="*/ 209550 h 229276"/>
                      <a:gd name="connsiteX11" fmla="*/ 287568 w 341707"/>
                      <a:gd name="connsiteY11" fmla="*/ 95250 h 229276"/>
                      <a:gd name="connsiteX12" fmla="*/ 246293 w 341707"/>
                      <a:gd name="connsiteY12" fmla="*/ 168275 h 229276"/>
                      <a:gd name="connsiteX13" fmla="*/ 217718 w 341707"/>
                      <a:gd name="connsiteY13" fmla="*/ 144463 h 229276"/>
                      <a:gd name="connsiteX14" fmla="*/ 173268 w 341707"/>
                      <a:gd name="connsiteY14" fmla="*/ 80963 h 229276"/>
                      <a:gd name="connsiteX15" fmla="*/ 124055 w 341707"/>
                      <a:gd name="connsiteY15" fmla="*/ 130175 h 229276"/>
                      <a:gd name="connsiteX16" fmla="*/ 66905 w 341707"/>
                      <a:gd name="connsiteY16" fmla="*/ 144463 h 229276"/>
                      <a:gd name="connsiteX17" fmla="*/ 39918 w 341707"/>
                      <a:gd name="connsiteY17" fmla="*/ 92075 h 229276"/>
                      <a:gd name="connsiteX18" fmla="*/ 230 w 341707"/>
                      <a:gd name="connsiteY18" fmla="*/ 228600 h 229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41707" h="229276">
                        <a:moveTo>
                          <a:pt x="230" y="228600"/>
                        </a:moveTo>
                        <a:cubicBezTo>
                          <a:pt x="-2416" y="217223"/>
                          <a:pt x="18487" y="58209"/>
                          <a:pt x="24043" y="23813"/>
                        </a:cubicBezTo>
                        <a:cubicBezTo>
                          <a:pt x="29599" y="-10583"/>
                          <a:pt x="23249" y="4498"/>
                          <a:pt x="33568" y="22225"/>
                        </a:cubicBezTo>
                        <a:cubicBezTo>
                          <a:pt x="43887" y="39952"/>
                          <a:pt x="63995" y="128588"/>
                          <a:pt x="85955" y="130175"/>
                        </a:cubicBezTo>
                        <a:cubicBezTo>
                          <a:pt x="107915" y="131762"/>
                          <a:pt x="141517" y="29633"/>
                          <a:pt x="165330" y="31750"/>
                        </a:cubicBezTo>
                        <a:cubicBezTo>
                          <a:pt x="189143" y="33867"/>
                          <a:pt x="208193" y="148167"/>
                          <a:pt x="228830" y="142875"/>
                        </a:cubicBezTo>
                        <a:cubicBezTo>
                          <a:pt x="249467" y="137583"/>
                          <a:pt x="278836" y="264"/>
                          <a:pt x="289155" y="0"/>
                        </a:cubicBezTo>
                        <a:cubicBezTo>
                          <a:pt x="299474" y="-264"/>
                          <a:pt x="287039" y="108480"/>
                          <a:pt x="290743" y="141288"/>
                        </a:cubicBezTo>
                        <a:cubicBezTo>
                          <a:pt x="294447" y="174096"/>
                          <a:pt x="302913" y="185738"/>
                          <a:pt x="311380" y="196850"/>
                        </a:cubicBezTo>
                        <a:cubicBezTo>
                          <a:pt x="319847" y="207962"/>
                          <a:pt x="343924" y="205846"/>
                          <a:pt x="341543" y="207963"/>
                        </a:cubicBezTo>
                        <a:cubicBezTo>
                          <a:pt x="339162" y="210080"/>
                          <a:pt x="306089" y="228335"/>
                          <a:pt x="297093" y="209550"/>
                        </a:cubicBezTo>
                        <a:cubicBezTo>
                          <a:pt x="288097" y="190765"/>
                          <a:pt x="296035" y="102129"/>
                          <a:pt x="287568" y="95250"/>
                        </a:cubicBezTo>
                        <a:cubicBezTo>
                          <a:pt x="279101" y="88371"/>
                          <a:pt x="257935" y="160073"/>
                          <a:pt x="246293" y="168275"/>
                        </a:cubicBezTo>
                        <a:cubicBezTo>
                          <a:pt x="234651" y="176477"/>
                          <a:pt x="229889" y="159015"/>
                          <a:pt x="217718" y="144463"/>
                        </a:cubicBezTo>
                        <a:cubicBezTo>
                          <a:pt x="205547" y="129911"/>
                          <a:pt x="188879" y="83344"/>
                          <a:pt x="173268" y="80963"/>
                        </a:cubicBezTo>
                        <a:cubicBezTo>
                          <a:pt x="157658" y="78582"/>
                          <a:pt x="141782" y="119592"/>
                          <a:pt x="124055" y="130175"/>
                        </a:cubicBezTo>
                        <a:cubicBezTo>
                          <a:pt x="106328" y="140758"/>
                          <a:pt x="80928" y="150813"/>
                          <a:pt x="66905" y="144463"/>
                        </a:cubicBezTo>
                        <a:cubicBezTo>
                          <a:pt x="52882" y="138113"/>
                          <a:pt x="51031" y="79904"/>
                          <a:pt x="39918" y="92075"/>
                        </a:cubicBezTo>
                        <a:cubicBezTo>
                          <a:pt x="28805" y="104246"/>
                          <a:pt x="2876" y="239977"/>
                          <a:pt x="230" y="22860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8" name="フリーフォーム: 図形 627">
                    <a:extLst>
                      <a:ext uri="{FF2B5EF4-FFF2-40B4-BE49-F238E27FC236}">
                        <a16:creationId xmlns:a16="http://schemas.microsoft.com/office/drawing/2014/main" id="{0B95FC3F-B9FD-4CD7-9E17-4E6755D69F6D}"/>
                      </a:ext>
                    </a:extLst>
                  </p:cNvPr>
                  <p:cNvSpPr/>
                  <p:nvPr/>
                </p:nvSpPr>
                <p:spPr>
                  <a:xfrm>
                    <a:off x="5866890" y="7673486"/>
                    <a:ext cx="112321" cy="776787"/>
                  </a:xfrm>
                  <a:custGeom>
                    <a:avLst/>
                    <a:gdLst>
                      <a:gd name="connsiteX0" fmla="*/ 83060 w 112321"/>
                      <a:gd name="connsiteY0" fmla="*/ 776777 h 776787"/>
                      <a:gd name="connsiteX1" fmla="*/ 98935 w 112321"/>
                      <a:gd name="connsiteY1" fmla="*/ 398952 h 776787"/>
                      <a:gd name="connsiteX2" fmla="*/ 60835 w 112321"/>
                      <a:gd name="connsiteY2" fmla="*/ 397364 h 776787"/>
                      <a:gd name="connsiteX3" fmla="*/ 510 w 112321"/>
                      <a:gd name="connsiteY3" fmla="*/ 387839 h 776787"/>
                      <a:gd name="connsiteX4" fmla="*/ 97348 w 112321"/>
                      <a:gd name="connsiteY4" fmla="*/ 364027 h 776787"/>
                      <a:gd name="connsiteX5" fmla="*/ 103698 w 112321"/>
                      <a:gd name="connsiteY5" fmla="*/ 210039 h 776787"/>
                      <a:gd name="connsiteX6" fmla="*/ 111635 w 112321"/>
                      <a:gd name="connsiteY6" fmla="*/ 2077 h 776787"/>
                      <a:gd name="connsiteX7" fmla="*/ 84648 w 112321"/>
                      <a:gd name="connsiteY7" fmla="*/ 346564 h 776787"/>
                      <a:gd name="connsiteX8" fmla="*/ 33848 w 112321"/>
                      <a:gd name="connsiteY8" fmla="*/ 387839 h 776787"/>
                      <a:gd name="connsiteX9" fmla="*/ 30673 w 112321"/>
                      <a:gd name="connsiteY9" fmla="*/ 405302 h 776787"/>
                      <a:gd name="connsiteX10" fmla="*/ 75123 w 112321"/>
                      <a:gd name="connsiteY10" fmla="*/ 411652 h 776787"/>
                      <a:gd name="connsiteX11" fmla="*/ 83060 w 112321"/>
                      <a:gd name="connsiteY11" fmla="*/ 776777 h 776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2321" h="776787">
                        <a:moveTo>
                          <a:pt x="83060" y="776777"/>
                        </a:moveTo>
                        <a:cubicBezTo>
                          <a:pt x="87029" y="774660"/>
                          <a:pt x="102639" y="462187"/>
                          <a:pt x="98935" y="398952"/>
                        </a:cubicBezTo>
                        <a:cubicBezTo>
                          <a:pt x="95231" y="335716"/>
                          <a:pt x="77239" y="399216"/>
                          <a:pt x="60835" y="397364"/>
                        </a:cubicBezTo>
                        <a:cubicBezTo>
                          <a:pt x="44431" y="395512"/>
                          <a:pt x="-5576" y="393395"/>
                          <a:pt x="510" y="387839"/>
                        </a:cubicBezTo>
                        <a:cubicBezTo>
                          <a:pt x="6596" y="382283"/>
                          <a:pt x="80150" y="393660"/>
                          <a:pt x="97348" y="364027"/>
                        </a:cubicBezTo>
                        <a:cubicBezTo>
                          <a:pt x="114546" y="334394"/>
                          <a:pt x="101317" y="270364"/>
                          <a:pt x="103698" y="210039"/>
                        </a:cubicBezTo>
                        <a:cubicBezTo>
                          <a:pt x="106079" y="149714"/>
                          <a:pt x="114810" y="-20677"/>
                          <a:pt x="111635" y="2077"/>
                        </a:cubicBezTo>
                        <a:cubicBezTo>
                          <a:pt x="108460" y="24831"/>
                          <a:pt x="97612" y="282270"/>
                          <a:pt x="84648" y="346564"/>
                        </a:cubicBezTo>
                        <a:cubicBezTo>
                          <a:pt x="71684" y="410858"/>
                          <a:pt x="42844" y="378049"/>
                          <a:pt x="33848" y="387839"/>
                        </a:cubicBezTo>
                        <a:cubicBezTo>
                          <a:pt x="24852" y="397629"/>
                          <a:pt x="23794" y="401333"/>
                          <a:pt x="30673" y="405302"/>
                        </a:cubicBezTo>
                        <a:cubicBezTo>
                          <a:pt x="37552" y="409271"/>
                          <a:pt x="66392" y="351327"/>
                          <a:pt x="75123" y="411652"/>
                        </a:cubicBezTo>
                        <a:cubicBezTo>
                          <a:pt x="83854" y="471977"/>
                          <a:pt x="79091" y="778894"/>
                          <a:pt x="83060" y="77677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9" name="フリーフォーム: 図形 628">
                    <a:extLst>
                      <a:ext uri="{FF2B5EF4-FFF2-40B4-BE49-F238E27FC236}">
                        <a16:creationId xmlns:a16="http://schemas.microsoft.com/office/drawing/2014/main" id="{912727CE-02C4-4034-892A-8248F4FD7971}"/>
                      </a:ext>
                    </a:extLst>
                  </p:cNvPr>
                  <p:cNvSpPr/>
                  <p:nvPr/>
                </p:nvSpPr>
                <p:spPr>
                  <a:xfrm>
                    <a:off x="5960960" y="7678678"/>
                    <a:ext cx="59320" cy="759866"/>
                  </a:xfrm>
                  <a:custGeom>
                    <a:avLst/>
                    <a:gdLst>
                      <a:gd name="connsiteX0" fmla="*/ 17565 w 59320"/>
                      <a:gd name="connsiteY0" fmla="*/ 60 h 759866"/>
                      <a:gd name="connsiteX1" fmla="*/ 25503 w 59320"/>
                      <a:gd name="connsiteY1" fmla="*/ 323910 h 759866"/>
                      <a:gd name="connsiteX2" fmla="*/ 57253 w 59320"/>
                      <a:gd name="connsiteY2" fmla="*/ 366772 h 759866"/>
                      <a:gd name="connsiteX3" fmla="*/ 54078 w 59320"/>
                      <a:gd name="connsiteY3" fmla="*/ 381060 h 759866"/>
                      <a:gd name="connsiteX4" fmla="*/ 36615 w 59320"/>
                      <a:gd name="connsiteY4" fmla="*/ 439797 h 759866"/>
                      <a:gd name="connsiteX5" fmla="*/ 103 w 59320"/>
                      <a:gd name="connsiteY5" fmla="*/ 757297 h 759866"/>
                      <a:gd name="connsiteX6" fmla="*/ 25503 w 59320"/>
                      <a:gd name="connsiteY6" fmla="*/ 579497 h 759866"/>
                      <a:gd name="connsiteX7" fmla="*/ 22328 w 59320"/>
                      <a:gd name="connsiteY7" fmla="*/ 396935 h 759866"/>
                      <a:gd name="connsiteX8" fmla="*/ 46140 w 59320"/>
                      <a:gd name="connsiteY8" fmla="*/ 349310 h 759866"/>
                      <a:gd name="connsiteX9" fmla="*/ 28678 w 59320"/>
                      <a:gd name="connsiteY9" fmla="*/ 296922 h 759866"/>
                      <a:gd name="connsiteX10" fmla="*/ 17565 w 59320"/>
                      <a:gd name="connsiteY10" fmla="*/ 60 h 75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320" h="759866">
                        <a:moveTo>
                          <a:pt x="17565" y="60"/>
                        </a:moveTo>
                        <a:cubicBezTo>
                          <a:pt x="17036" y="4558"/>
                          <a:pt x="18888" y="262791"/>
                          <a:pt x="25503" y="323910"/>
                        </a:cubicBezTo>
                        <a:cubicBezTo>
                          <a:pt x="32118" y="385029"/>
                          <a:pt x="52490" y="357247"/>
                          <a:pt x="57253" y="366772"/>
                        </a:cubicBezTo>
                        <a:cubicBezTo>
                          <a:pt x="62016" y="376297"/>
                          <a:pt x="57518" y="368889"/>
                          <a:pt x="54078" y="381060"/>
                        </a:cubicBezTo>
                        <a:cubicBezTo>
                          <a:pt x="50638" y="393231"/>
                          <a:pt x="45611" y="377091"/>
                          <a:pt x="36615" y="439797"/>
                        </a:cubicBezTo>
                        <a:cubicBezTo>
                          <a:pt x="27619" y="502503"/>
                          <a:pt x="1955" y="734014"/>
                          <a:pt x="103" y="757297"/>
                        </a:cubicBezTo>
                        <a:cubicBezTo>
                          <a:pt x="-1749" y="780580"/>
                          <a:pt x="21799" y="639557"/>
                          <a:pt x="25503" y="579497"/>
                        </a:cubicBezTo>
                        <a:cubicBezTo>
                          <a:pt x="29207" y="519437"/>
                          <a:pt x="18889" y="435299"/>
                          <a:pt x="22328" y="396935"/>
                        </a:cubicBezTo>
                        <a:cubicBezTo>
                          <a:pt x="25767" y="358571"/>
                          <a:pt x="45082" y="365979"/>
                          <a:pt x="46140" y="349310"/>
                        </a:cubicBezTo>
                        <a:cubicBezTo>
                          <a:pt x="47198" y="332641"/>
                          <a:pt x="34234" y="351162"/>
                          <a:pt x="28678" y="296922"/>
                        </a:cubicBezTo>
                        <a:cubicBezTo>
                          <a:pt x="23122" y="242682"/>
                          <a:pt x="18094" y="-4438"/>
                          <a:pt x="17565" y="6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30" name="フリーフォーム: 図形 629">
                    <a:extLst>
                      <a:ext uri="{FF2B5EF4-FFF2-40B4-BE49-F238E27FC236}">
                        <a16:creationId xmlns:a16="http://schemas.microsoft.com/office/drawing/2014/main" id="{DAFDB36B-9D78-427A-BB62-F6A8A48CA9A4}"/>
                      </a:ext>
                    </a:extLst>
                  </p:cNvPr>
                  <p:cNvSpPr/>
                  <p:nvPr/>
                </p:nvSpPr>
                <p:spPr>
                  <a:xfrm>
                    <a:off x="5932394" y="8214958"/>
                    <a:ext cx="123818" cy="179744"/>
                  </a:xfrm>
                  <a:custGeom>
                    <a:avLst/>
                    <a:gdLst>
                      <a:gd name="connsiteX0" fmla="*/ 95344 w 123818"/>
                      <a:gd name="connsiteY0" fmla="*/ 355 h 179744"/>
                      <a:gd name="connsiteX1" fmla="*/ 90581 w 123818"/>
                      <a:gd name="connsiteY1" fmla="*/ 146405 h 179744"/>
                      <a:gd name="connsiteX2" fmla="*/ 94 w 123818"/>
                      <a:gd name="connsiteY2" fmla="*/ 179742 h 179744"/>
                      <a:gd name="connsiteX3" fmla="*/ 109631 w 123818"/>
                      <a:gd name="connsiteY3" fmla="*/ 147992 h 179744"/>
                      <a:gd name="connsiteX4" fmla="*/ 120744 w 123818"/>
                      <a:gd name="connsiteY4" fmla="*/ 106717 h 179744"/>
                      <a:gd name="connsiteX5" fmla="*/ 95344 w 123818"/>
                      <a:gd name="connsiteY5" fmla="*/ 355 h 179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3818" h="179744">
                        <a:moveTo>
                          <a:pt x="95344" y="355"/>
                        </a:moveTo>
                        <a:cubicBezTo>
                          <a:pt x="90317" y="6970"/>
                          <a:pt x="106456" y="116507"/>
                          <a:pt x="90581" y="146405"/>
                        </a:cubicBezTo>
                        <a:cubicBezTo>
                          <a:pt x="74706" y="176303"/>
                          <a:pt x="-3081" y="179478"/>
                          <a:pt x="94" y="179742"/>
                        </a:cubicBezTo>
                        <a:cubicBezTo>
                          <a:pt x="3269" y="180007"/>
                          <a:pt x="89523" y="160163"/>
                          <a:pt x="109631" y="147992"/>
                        </a:cubicBezTo>
                        <a:cubicBezTo>
                          <a:pt x="129739" y="135821"/>
                          <a:pt x="123390" y="132117"/>
                          <a:pt x="120744" y="106717"/>
                        </a:cubicBezTo>
                        <a:cubicBezTo>
                          <a:pt x="118098" y="81317"/>
                          <a:pt x="100371" y="-6260"/>
                          <a:pt x="95344" y="35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31" name="フリーフォーム: 図形 630">
                    <a:extLst>
                      <a:ext uri="{FF2B5EF4-FFF2-40B4-BE49-F238E27FC236}">
                        <a16:creationId xmlns:a16="http://schemas.microsoft.com/office/drawing/2014/main" id="{B0F66CC8-B4C0-40A3-802D-CC7667E1D0A0}"/>
                      </a:ext>
                    </a:extLst>
                  </p:cNvPr>
                  <p:cNvSpPr/>
                  <p:nvPr/>
                </p:nvSpPr>
                <p:spPr>
                  <a:xfrm>
                    <a:off x="5146291" y="8442308"/>
                    <a:ext cx="956996" cy="70032"/>
                  </a:xfrm>
                  <a:custGeom>
                    <a:avLst/>
                    <a:gdLst>
                      <a:gd name="connsiteX0" fmla="*/ 384 w 956996"/>
                      <a:gd name="connsiteY0" fmla="*/ 60342 h 70032"/>
                      <a:gd name="connsiteX1" fmla="*/ 562359 w 956996"/>
                      <a:gd name="connsiteY1" fmla="*/ 57167 h 70032"/>
                      <a:gd name="connsiteX2" fmla="*/ 956059 w 956996"/>
                      <a:gd name="connsiteY2" fmla="*/ 17 h 70032"/>
                      <a:gd name="connsiteX3" fmla="*/ 651259 w 956996"/>
                      <a:gd name="connsiteY3" fmla="*/ 63517 h 70032"/>
                      <a:gd name="connsiteX4" fmla="*/ 384 w 956996"/>
                      <a:gd name="connsiteY4" fmla="*/ 60342 h 70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6996" h="70032">
                        <a:moveTo>
                          <a:pt x="384" y="60342"/>
                        </a:moveTo>
                        <a:cubicBezTo>
                          <a:pt x="-14433" y="59284"/>
                          <a:pt x="403080" y="67221"/>
                          <a:pt x="562359" y="57167"/>
                        </a:cubicBezTo>
                        <a:cubicBezTo>
                          <a:pt x="721638" y="47113"/>
                          <a:pt x="941242" y="-1041"/>
                          <a:pt x="956059" y="17"/>
                        </a:cubicBezTo>
                        <a:cubicBezTo>
                          <a:pt x="970876" y="1075"/>
                          <a:pt x="807363" y="47642"/>
                          <a:pt x="651259" y="63517"/>
                        </a:cubicBezTo>
                        <a:cubicBezTo>
                          <a:pt x="495155" y="79392"/>
                          <a:pt x="15201" y="61400"/>
                          <a:pt x="384" y="6034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32" name="フリーフォーム: 図形 631">
                    <a:extLst>
                      <a:ext uri="{FF2B5EF4-FFF2-40B4-BE49-F238E27FC236}">
                        <a16:creationId xmlns:a16="http://schemas.microsoft.com/office/drawing/2014/main" id="{24C8EF5C-0DEE-4E74-A72C-F77C7AFAEFE5}"/>
                      </a:ext>
                    </a:extLst>
                  </p:cNvPr>
                  <p:cNvSpPr/>
                  <p:nvPr/>
                </p:nvSpPr>
                <p:spPr>
                  <a:xfrm>
                    <a:off x="4546830" y="8461373"/>
                    <a:ext cx="1579543" cy="121735"/>
                  </a:xfrm>
                  <a:custGeom>
                    <a:avLst/>
                    <a:gdLst>
                      <a:gd name="connsiteX0" fmla="*/ 9295 w 1579543"/>
                      <a:gd name="connsiteY0" fmla="*/ 120652 h 121735"/>
                      <a:gd name="connsiteX1" fmla="*/ 634770 w 1579543"/>
                      <a:gd name="connsiteY1" fmla="*/ 38102 h 121735"/>
                      <a:gd name="connsiteX2" fmla="*/ 1333270 w 1579543"/>
                      <a:gd name="connsiteY2" fmla="*/ 95252 h 121735"/>
                      <a:gd name="connsiteX3" fmla="*/ 1577745 w 1579543"/>
                      <a:gd name="connsiteY3" fmla="*/ 2 h 121735"/>
                      <a:gd name="connsiteX4" fmla="*/ 1231670 w 1579543"/>
                      <a:gd name="connsiteY4" fmla="*/ 92077 h 121735"/>
                      <a:gd name="connsiteX5" fmla="*/ 752245 w 1579543"/>
                      <a:gd name="connsiteY5" fmla="*/ 107952 h 121735"/>
                      <a:gd name="connsiteX6" fmla="*/ 295045 w 1579543"/>
                      <a:gd name="connsiteY6" fmla="*/ 85727 h 121735"/>
                      <a:gd name="connsiteX7" fmla="*/ 9295 w 1579543"/>
                      <a:gd name="connsiteY7" fmla="*/ 120652 h 121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79543" h="121735">
                        <a:moveTo>
                          <a:pt x="9295" y="120652"/>
                        </a:moveTo>
                        <a:cubicBezTo>
                          <a:pt x="65916" y="112715"/>
                          <a:pt x="414108" y="42335"/>
                          <a:pt x="634770" y="38102"/>
                        </a:cubicBezTo>
                        <a:cubicBezTo>
                          <a:pt x="855432" y="33869"/>
                          <a:pt x="1176108" y="101602"/>
                          <a:pt x="1333270" y="95252"/>
                        </a:cubicBezTo>
                        <a:cubicBezTo>
                          <a:pt x="1490433" y="88902"/>
                          <a:pt x="1594678" y="531"/>
                          <a:pt x="1577745" y="2"/>
                        </a:cubicBezTo>
                        <a:cubicBezTo>
                          <a:pt x="1560812" y="-527"/>
                          <a:pt x="1369253" y="74085"/>
                          <a:pt x="1231670" y="92077"/>
                        </a:cubicBezTo>
                        <a:cubicBezTo>
                          <a:pt x="1094087" y="110069"/>
                          <a:pt x="908349" y="109010"/>
                          <a:pt x="752245" y="107952"/>
                        </a:cubicBezTo>
                        <a:cubicBezTo>
                          <a:pt x="596141" y="106894"/>
                          <a:pt x="422045" y="80965"/>
                          <a:pt x="295045" y="85727"/>
                        </a:cubicBezTo>
                        <a:cubicBezTo>
                          <a:pt x="168045" y="90489"/>
                          <a:pt x="-47326" y="128589"/>
                          <a:pt x="9295" y="1206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33" name="フリーフォーム: 図形 632">
                    <a:extLst>
                      <a:ext uri="{FF2B5EF4-FFF2-40B4-BE49-F238E27FC236}">
                        <a16:creationId xmlns:a16="http://schemas.microsoft.com/office/drawing/2014/main" id="{948EB6D6-C380-4344-8392-808A38ADEFA8}"/>
                      </a:ext>
                    </a:extLst>
                  </p:cNvPr>
                  <p:cNvSpPr/>
                  <p:nvPr/>
                </p:nvSpPr>
                <p:spPr>
                  <a:xfrm>
                    <a:off x="4607977" y="8471269"/>
                    <a:ext cx="531202" cy="45327"/>
                  </a:xfrm>
                  <a:custGeom>
                    <a:avLst/>
                    <a:gdLst>
                      <a:gd name="connsiteX0" fmla="*/ 6 w 531202"/>
                      <a:gd name="connsiteY0" fmla="*/ 31381 h 45327"/>
                      <a:gd name="connsiteX1" fmla="*/ 82556 w 531202"/>
                      <a:gd name="connsiteY1" fmla="*/ 29264 h 45327"/>
                      <a:gd name="connsiteX2" fmla="*/ 505890 w 531202"/>
                      <a:gd name="connsiteY2" fmla="*/ 3864 h 45327"/>
                      <a:gd name="connsiteX3" fmla="*/ 457206 w 531202"/>
                      <a:gd name="connsiteY3" fmla="*/ 3864 h 45327"/>
                      <a:gd name="connsiteX4" fmla="*/ 243423 w 531202"/>
                      <a:gd name="connsiteY4" fmla="*/ 39848 h 45327"/>
                      <a:gd name="connsiteX5" fmla="*/ 6 w 531202"/>
                      <a:gd name="connsiteY5" fmla="*/ 31381 h 45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202" h="45327">
                        <a:moveTo>
                          <a:pt x="6" y="31381"/>
                        </a:moveTo>
                        <a:cubicBezTo>
                          <a:pt x="-876" y="32615"/>
                          <a:pt x="82556" y="29264"/>
                          <a:pt x="82556" y="29264"/>
                        </a:cubicBezTo>
                        <a:lnTo>
                          <a:pt x="505890" y="3864"/>
                        </a:lnTo>
                        <a:cubicBezTo>
                          <a:pt x="568332" y="-369"/>
                          <a:pt x="500950" y="-2133"/>
                          <a:pt x="457206" y="3864"/>
                        </a:cubicBezTo>
                        <a:cubicBezTo>
                          <a:pt x="413462" y="9861"/>
                          <a:pt x="324915" y="32087"/>
                          <a:pt x="243423" y="39848"/>
                        </a:cubicBezTo>
                        <a:cubicBezTo>
                          <a:pt x="161931" y="47609"/>
                          <a:pt x="65093" y="49020"/>
                          <a:pt x="6" y="3138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34" name="フリーフォーム: 図形 633">
                    <a:extLst>
                      <a:ext uri="{FF2B5EF4-FFF2-40B4-BE49-F238E27FC236}">
                        <a16:creationId xmlns:a16="http://schemas.microsoft.com/office/drawing/2014/main" id="{8BEE77B6-CA83-4A79-949C-4B12EE86CC5C}"/>
                      </a:ext>
                    </a:extLst>
                  </p:cNvPr>
                  <p:cNvSpPr/>
                  <p:nvPr/>
                </p:nvSpPr>
                <p:spPr>
                  <a:xfrm>
                    <a:off x="3440688" y="8368596"/>
                    <a:ext cx="1322734" cy="138931"/>
                  </a:xfrm>
                  <a:custGeom>
                    <a:avLst/>
                    <a:gdLst>
                      <a:gd name="connsiteX0" fmla="*/ 1012 w 1322734"/>
                      <a:gd name="connsiteY0" fmla="*/ 704 h 138931"/>
                      <a:gd name="connsiteX1" fmla="*/ 96262 w 1322734"/>
                      <a:gd name="connsiteY1" fmla="*/ 7054 h 138931"/>
                      <a:gd name="connsiteX2" fmla="*/ 722795 w 1322734"/>
                      <a:gd name="connsiteY2" fmla="*/ 79021 h 138931"/>
                      <a:gd name="connsiteX3" fmla="*/ 1311229 w 1322734"/>
                      <a:gd name="connsiteY3" fmla="*/ 134054 h 138931"/>
                      <a:gd name="connsiteX4" fmla="*/ 1091095 w 1322734"/>
                      <a:gd name="connsiteY4" fmla="*/ 134054 h 138931"/>
                      <a:gd name="connsiteX5" fmla="*/ 824395 w 1322734"/>
                      <a:gd name="connsiteY5" fmla="*/ 115004 h 138931"/>
                      <a:gd name="connsiteX6" fmla="*/ 1012 w 1322734"/>
                      <a:gd name="connsiteY6" fmla="*/ 704 h 1389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22734" h="138931">
                        <a:moveTo>
                          <a:pt x="1012" y="704"/>
                        </a:moveTo>
                        <a:cubicBezTo>
                          <a:pt x="-11512" y="-2648"/>
                          <a:pt x="96262" y="7054"/>
                          <a:pt x="96262" y="7054"/>
                        </a:cubicBezTo>
                        <a:lnTo>
                          <a:pt x="722795" y="79021"/>
                        </a:lnTo>
                        <a:cubicBezTo>
                          <a:pt x="925289" y="100188"/>
                          <a:pt x="1249846" y="124882"/>
                          <a:pt x="1311229" y="134054"/>
                        </a:cubicBezTo>
                        <a:cubicBezTo>
                          <a:pt x="1372612" y="143226"/>
                          <a:pt x="1172234" y="137229"/>
                          <a:pt x="1091095" y="134054"/>
                        </a:cubicBezTo>
                        <a:cubicBezTo>
                          <a:pt x="1009956" y="130879"/>
                          <a:pt x="1005723" y="136523"/>
                          <a:pt x="824395" y="115004"/>
                        </a:cubicBezTo>
                        <a:cubicBezTo>
                          <a:pt x="643067" y="93485"/>
                          <a:pt x="323098" y="49211"/>
                          <a:pt x="1012" y="70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35" name="フリーフォーム: 図形 634">
                    <a:extLst>
                      <a:ext uri="{FF2B5EF4-FFF2-40B4-BE49-F238E27FC236}">
                        <a16:creationId xmlns:a16="http://schemas.microsoft.com/office/drawing/2014/main" id="{4B51C698-1536-4F9E-A536-C9BB8116B812}"/>
                      </a:ext>
                    </a:extLst>
                  </p:cNvPr>
                  <p:cNvSpPr/>
                  <p:nvPr/>
                </p:nvSpPr>
                <p:spPr>
                  <a:xfrm>
                    <a:off x="3424767" y="8416645"/>
                    <a:ext cx="1323060" cy="139264"/>
                  </a:xfrm>
                  <a:custGeom>
                    <a:avLst/>
                    <a:gdLst>
                      <a:gd name="connsiteX0" fmla="*/ 0 w 1323060"/>
                      <a:gd name="connsiteY0" fmla="*/ 3455 h 139264"/>
                      <a:gd name="connsiteX1" fmla="*/ 122766 w 1323060"/>
                      <a:gd name="connsiteY1" fmla="*/ 16155 h 139264"/>
                      <a:gd name="connsiteX2" fmla="*/ 535516 w 1323060"/>
                      <a:gd name="connsiteY2" fmla="*/ 64838 h 139264"/>
                      <a:gd name="connsiteX3" fmla="*/ 1293283 w 1323060"/>
                      <a:gd name="connsiteY3" fmla="*/ 134688 h 139264"/>
                      <a:gd name="connsiteX4" fmla="*/ 1157816 w 1323060"/>
                      <a:gd name="connsiteY4" fmla="*/ 130455 h 139264"/>
                      <a:gd name="connsiteX5" fmla="*/ 1041400 w 1323060"/>
                      <a:gd name="connsiteY5" fmla="*/ 113522 h 139264"/>
                      <a:gd name="connsiteX6" fmla="*/ 876300 w 1323060"/>
                      <a:gd name="connsiteY6" fmla="*/ 94472 h 139264"/>
                      <a:gd name="connsiteX7" fmla="*/ 651933 w 1323060"/>
                      <a:gd name="connsiteY7" fmla="*/ 64838 h 139264"/>
                      <a:gd name="connsiteX8" fmla="*/ 270933 w 1323060"/>
                      <a:gd name="connsiteY8" fmla="*/ 9805 h 139264"/>
                      <a:gd name="connsiteX9" fmla="*/ 0 w 1323060"/>
                      <a:gd name="connsiteY9" fmla="*/ 3455 h 139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23060" h="139264">
                        <a:moveTo>
                          <a:pt x="0" y="3455"/>
                        </a:moveTo>
                        <a:lnTo>
                          <a:pt x="122766" y="16155"/>
                        </a:lnTo>
                        <a:lnTo>
                          <a:pt x="535516" y="64838"/>
                        </a:lnTo>
                        <a:lnTo>
                          <a:pt x="1293283" y="134688"/>
                        </a:lnTo>
                        <a:cubicBezTo>
                          <a:pt x="1397000" y="145624"/>
                          <a:pt x="1199796" y="133983"/>
                          <a:pt x="1157816" y="130455"/>
                        </a:cubicBezTo>
                        <a:cubicBezTo>
                          <a:pt x="1115836" y="126927"/>
                          <a:pt x="1041400" y="113522"/>
                          <a:pt x="1041400" y="113522"/>
                        </a:cubicBezTo>
                        <a:cubicBezTo>
                          <a:pt x="994481" y="107525"/>
                          <a:pt x="941211" y="102586"/>
                          <a:pt x="876300" y="94472"/>
                        </a:cubicBezTo>
                        <a:lnTo>
                          <a:pt x="651933" y="64838"/>
                        </a:lnTo>
                        <a:cubicBezTo>
                          <a:pt x="551039" y="50727"/>
                          <a:pt x="381000" y="21094"/>
                          <a:pt x="270933" y="9805"/>
                        </a:cubicBezTo>
                        <a:cubicBezTo>
                          <a:pt x="160866" y="-1484"/>
                          <a:pt x="76199" y="-2190"/>
                          <a:pt x="0" y="345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36" name="フリーフォーム: 図形 635">
                    <a:extLst>
                      <a:ext uri="{FF2B5EF4-FFF2-40B4-BE49-F238E27FC236}">
                        <a16:creationId xmlns:a16="http://schemas.microsoft.com/office/drawing/2014/main" id="{02C98B3F-7549-4E47-BE32-8FE2E303FD1D}"/>
                      </a:ext>
                    </a:extLst>
                  </p:cNvPr>
                  <p:cNvSpPr/>
                  <p:nvPr/>
                </p:nvSpPr>
                <p:spPr>
                  <a:xfrm>
                    <a:off x="2846240" y="5535448"/>
                    <a:ext cx="205203" cy="119228"/>
                  </a:xfrm>
                  <a:custGeom>
                    <a:avLst/>
                    <a:gdLst>
                      <a:gd name="connsiteX0" fmla="*/ 4910 w 205203"/>
                      <a:gd name="connsiteY0" fmla="*/ 119227 h 119228"/>
                      <a:gd name="connsiteX1" fmla="*/ 190648 w 205203"/>
                      <a:gd name="connsiteY1" fmla="*/ 55727 h 119228"/>
                      <a:gd name="connsiteX2" fmla="*/ 190648 w 205203"/>
                      <a:gd name="connsiteY2" fmla="*/ 19215 h 119228"/>
                      <a:gd name="connsiteX3" fmla="*/ 170010 w 205203"/>
                      <a:gd name="connsiteY3" fmla="*/ 165 h 119228"/>
                      <a:gd name="connsiteX4" fmla="*/ 71585 w 205203"/>
                      <a:gd name="connsiteY4" fmla="*/ 11277 h 119228"/>
                      <a:gd name="connsiteX5" fmla="*/ 60473 w 205203"/>
                      <a:gd name="connsiteY5" fmla="*/ 33502 h 119228"/>
                      <a:gd name="connsiteX6" fmla="*/ 55710 w 205203"/>
                      <a:gd name="connsiteY6" fmla="*/ 54140 h 119228"/>
                      <a:gd name="connsiteX7" fmla="*/ 4910 w 205203"/>
                      <a:gd name="connsiteY7" fmla="*/ 119227 h 119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5203" h="119228">
                        <a:moveTo>
                          <a:pt x="4910" y="119227"/>
                        </a:moveTo>
                        <a:cubicBezTo>
                          <a:pt x="27400" y="119491"/>
                          <a:pt x="159692" y="72396"/>
                          <a:pt x="190648" y="55727"/>
                        </a:cubicBezTo>
                        <a:cubicBezTo>
                          <a:pt x="221604" y="39058"/>
                          <a:pt x="194088" y="28475"/>
                          <a:pt x="190648" y="19215"/>
                        </a:cubicBezTo>
                        <a:cubicBezTo>
                          <a:pt x="187208" y="9955"/>
                          <a:pt x="189854" y="1488"/>
                          <a:pt x="170010" y="165"/>
                        </a:cubicBezTo>
                        <a:cubicBezTo>
                          <a:pt x="150166" y="-1158"/>
                          <a:pt x="89841" y="5721"/>
                          <a:pt x="71585" y="11277"/>
                        </a:cubicBezTo>
                        <a:cubicBezTo>
                          <a:pt x="53329" y="16833"/>
                          <a:pt x="63119" y="26358"/>
                          <a:pt x="60473" y="33502"/>
                        </a:cubicBezTo>
                        <a:cubicBezTo>
                          <a:pt x="57827" y="40646"/>
                          <a:pt x="67616" y="43557"/>
                          <a:pt x="55710" y="54140"/>
                        </a:cubicBezTo>
                        <a:cubicBezTo>
                          <a:pt x="43804" y="64723"/>
                          <a:pt x="-17580" y="118963"/>
                          <a:pt x="4910" y="119227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2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37" name="フリーフォーム: 図形 636">
                    <a:extLst>
                      <a:ext uri="{FF2B5EF4-FFF2-40B4-BE49-F238E27FC236}">
                        <a16:creationId xmlns:a16="http://schemas.microsoft.com/office/drawing/2014/main" id="{806D5C4D-9968-4C9F-8DBF-F45476237F08}"/>
                      </a:ext>
                    </a:extLst>
                  </p:cNvPr>
                  <p:cNvSpPr/>
                  <p:nvPr/>
                </p:nvSpPr>
                <p:spPr>
                  <a:xfrm>
                    <a:off x="8864888" y="10594734"/>
                    <a:ext cx="314038" cy="125665"/>
                  </a:xfrm>
                  <a:custGeom>
                    <a:avLst/>
                    <a:gdLst>
                      <a:gd name="connsiteX0" fmla="*/ 6062 w 314038"/>
                      <a:gd name="connsiteY0" fmla="*/ 73266 h 125665"/>
                      <a:gd name="connsiteX1" fmla="*/ 252125 w 314038"/>
                      <a:gd name="connsiteY1" fmla="*/ 125654 h 125665"/>
                      <a:gd name="connsiteX2" fmla="*/ 263237 w 314038"/>
                      <a:gd name="connsiteY2" fmla="*/ 78029 h 125665"/>
                      <a:gd name="connsiteX3" fmla="*/ 274350 w 314038"/>
                      <a:gd name="connsiteY3" fmla="*/ 81204 h 125665"/>
                      <a:gd name="connsiteX4" fmla="*/ 314037 w 314038"/>
                      <a:gd name="connsiteY4" fmla="*/ 95491 h 125665"/>
                      <a:gd name="connsiteX5" fmla="*/ 272762 w 314038"/>
                      <a:gd name="connsiteY5" fmla="*/ 14529 h 125665"/>
                      <a:gd name="connsiteX6" fmla="*/ 175925 w 314038"/>
                      <a:gd name="connsiteY6" fmla="*/ 241 h 125665"/>
                      <a:gd name="connsiteX7" fmla="*/ 83850 w 314038"/>
                      <a:gd name="connsiteY7" fmla="*/ 17704 h 125665"/>
                      <a:gd name="connsiteX8" fmla="*/ 6062 w 314038"/>
                      <a:gd name="connsiteY8" fmla="*/ 73266 h 12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4038" h="125665">
                        <a:moveTo>
                          <a:pt x="6062" y="73266"/>
                        </a:moveTo>
                        <a:cubicBezTo>
                          <a:pt x="34108" y="91258"/>
                          <a:pt x="209263" y="124860"/>
                          <a:pt x="252125" y="125654"/>
                        </a:cubicBezTo>
                        <a:cubicBezTo>
                          <a:pt x="294987" y="126448"/>
                          <a:pt x="259533" y="85437"/>
                          <a:pt x="263237" y="78029"/>
                        </a:cubicBezTo>
                        <a:cubicBezTo>
                          <a:pt x="266941" y="70621"/>
                          <a:pt x="265883" y="78294"/>
                          <a:pt x="274350" y="81204"/>
                        </a:cubicBezTo>
                        <a:cubicBezTo>
                          <a:pt x="282817" y="84114"/>
                          <a:pt x="314302" y="106603"/>
                          <a:pt x="314037" y="95491"/>
                        </a:cubicBezTo>
                        <a:cubicBezTo>
                          <a:pt x="313772" y="84379"/>
                          <a:pt x="295780" y="30404"/>
                          <a:pt x="272762" y="14529"/>
                        </a:cubicBezTo>
                        <a:cubicBezTo>
                          <a:pt x="249744" y="-1346"/>
                          <a:pt x="207410" y="-288"/>
                          <a:pt x="175925" y="241"/>
                        </a:cubicBezTo>
                        <a:cubicBezTo>
                          <a:pt x="144440" y="770"/>
                          <a:pt x="112954" y="4210"/>
                          <a:pt x="83850" y="17704"/>
                        </a:cubicBezTo>
                        <a:cubicBezTo>
                          <a:pt x="54746" y="31198"/>
                          <a:pt x="-21984" y="55274"/>
                          <a:pt x="6062" y="73266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38" name="フリーフォーム: 図形 637">
                    <a:extLst>
                      <a:ext uri="{FF2B5EF4-FFF2-40B4-BE49-F238E27FC236}">
                        <a16:creationId xmlns:a16="http://schemas.microsoft.com/office/drawing/2014/main" id="{9E0BECFF-B9D4-4167-87BE-44D2B227964A}"/>
                      </a:ext>
                    </a:extLst>
                  </p:cNvPr>
                  <p:cNvSpPr/>
                  <p:nvPr/>
                </p:nvSpPr>
                <p:spPr>
                  <a:xfrm>
                    <a:off x="8770795" y="10301242"/>
                    <a:ext cx="76774" cy="262731"/>
                  </a:xfrm>
                  <a:custGeom>
                    <a:avLst/>
                    <a:gdLst>
                      <a:gd name="connsiteX0" fmla="*/ 28718 w 76774"/>
                      <a:gd name="connsiteY0" fmla="*/ 46 h 262731"/>
                      <a:gd name="connsiteX1" fmla="*/ 73168 w 76774"/>
                      <a:gd name="connsiteY1" fmla="*/ 74658 h 262731"/>
                      <a:gd name="connsiteX2" fmla="*/ 73168 w 76774"/>
                      <a:gd name="connsiteY2" fmla="*/ 133396 h 262731"/>
                      <a:gd name="connsiteX3" fmla="*/ 65230 w 76774"/>
                      <a:gd name="connsiteY3" fmla="*/ 258808 h 262731"/>
                      <a:gd name="connsiteX4" fmla="*/ 36655 w 76774"/>
                      <a:gd name="connsiteY4" fmla="*/ 227058 h 262731"/>
                      <a:gd name="connsiteX5" fmla="*/ 143 w 76774"/>
                      <a:gd name="connsiteY5" fmla="*/ 185783 h 262731"/>
                      <a:gd name="connsiteX6" fmla="*/ 23955 w 76774"/>
                      <a:gd name="connsiteY6" fmla="*/ 65133 h 262731"/>
                      <a:gd name="connsiteX7" fmla="*/ 28718 w 76774"/>
                      <a:gd name="connsiteY7" fmla="*/ 46 h 262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774" h="262731">
                        <a:moveTo>
                          <a:pt x="28718" y="46"/>
                        </a:moveTo>
                        <a:cubicBezTo>
                          <a:pt x="36920" y="1634"/>
                          <a:pt x="65760" y="52433"/>
                          <a:pt x="73168" y="74658"/>
                        </a:cubicBezTo>
                        <a:cubicBezTo>
                          <a:pt x="80576" y="96883"/>
                          <a:pt x="74491" y="102704"/>
                          <a:pt x="73168" y="133396"/>
                        </a:cubicBezTo>
                        <a:cubicBezTo>
                          <a:pt x="71845" y="164088"/>
                          <a:pt x="71315" y="243198"/>
                          <a:pt x="65230" y="258808"/>
                        </a:cubicBezTo>
                        <a:cubicBezTo>
                          <a:pt x="59145" y="274418"/>
                          <a:pt x="47503" y="239229"/>
                          <a:pt x="36655" y="227058"/>
                        </a:cubicBezTo>
                        <a:cubicBezTo>
                          <a:pt x="25807" y="214887"/>
                          <a:pt x="2260" y="212771"/>
                          <a:pt x="143" y="185783"/>
                        </a:cubicBezTo>
                        <a:cubicBezTo>
                          <a:pt x="-1974" y="158796"/>
                          <a:pt x="19986" y="92650"/>
                          <a:pt x="23955" y="65133"/>
                        </a:cubicBezTo>
                        <a:cubicBezTo>
                          <a:pt x="27924" y="37616"/>
                          <a:pt x="20516" y="-1542"/>
                          <a:pt x="28718" y="46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39" name="フリーフォーム: 図形 638">
                    <a:extLst>
                      <a:ext uri="{FF2B5EF4-FFF2-40B4-BE49-F238E27FC236}">
                        <a16:creationId xmlns:a16="http://schemas.microsoft.com/office/drawing/2014/main" id="{75F367A8-1718-4C71-A7C2-44ABD27328EE}"/>
                      </a:ext>
                    </a:extLst>
                  </p:cNvPr>
                  <p:cNvSpPr/>
                  <p:nvPr/>
                </p:nvSpPr>
                <p:spPr>
                  <a:xfrm>
                    <a:off x="8529049" y="10029633"/>
                    <a:ext cx="121131" cy="311354"/>
                  </a:xfrm>
                  <a:custGeom>
                    <a:avLst/>
                    <a:gdLst>
                      <a:gd name="connsiteX0" fmla="*/ 2176 w 121131"/>
                      <a:gd name="connsiteY0" fmla="*/ 192 h 311354"/>
                      <a:gd name="connsiteX1" fmla="*/ 113301 w 121131"/>
                      <a:gd name="connsiteY1" fmla="*/ 84330 h 311354"/>
                      <a:gd name="connsiteX2" fmla="*/ 111714 w 121131"/>
                      <a:gd name="connsiteY2" fmla="*/ 128780 h 311354"/>
                      <a:gd name="connsiteX3" fmla="*/ 110126 w 121131"/>
                      <a:gd name="connsiteY3" fmla="*/ 230380 h 311354"/>
                      <a:gd name="connsiteX4" fmla="*/ 84726 w 121131"/>
                      <a:gd name="connsiteY4" fmla="*/ 258955 h 311354"/>
                      <a:gd name="connsiteX5" fmla="*/ 33926 w 121131"/>
                      <a:gd name="connsiteY5" fmla="*/ 311342 h 311354"/>
                      <a:gd name="connsiteX6" fmla="*/ 41864 w 121131"/>
                      <a:gd name="connsiteY6" fmla="*/ 262130 h 311354"/>
                      <a:gd name="connsiteX7" fmla="*/ 38689 w 121131"/>
                      <a:gd name="connsiteY7" fmla="*/ 109730 h 311354"/>
                      <a:gd name="connsiteX8" fmla="*/ 2176 w 121131"/>
                      <a:gd name="connsiteY8" fmla="*/ 192 h 311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1131" h="311354">
                        <a:moveTo>
                          <a:pt x="2176" y="192"/>
                        </a:moveTo>
                        <a:cubicBezTo>
                          <a:pt x="14611" y="-4041"/>
                          <a:pt x="95045" y="62899"/>
                          <a:pt x="113301" y="84330"/>
                        </a:cubicBezTo>
                        <a:cubicBezTo>
                          <a:pt x="131557" y="105761"/>
                          <a:pt x="112243" y="104438"/>
                          <a:pt x="111714" y="128780"/>
                        </a:cubicBezTo>
                        <a:cubicBezTo>
                          <a:pt x="111185" y="153122"/>
                          <a:pt x="114624" y="208684"/>
                          <a:pt x="110126" y="230380"/>
                        </a:cubicBezTo>
                        <a:cubicBezTo>
                          <a:pt x="105628" y="252076"/>
                          <a:pt x="97426" y="245461"/>
                          <a:pt x="84726" y="258955"/>
                        </a:cubicBezTo>
                        <a:cubicBezTo>
                          <a:pt x="72026" y="272449"/>
                          <a:pt x="41070" y="310813"/>
                          <a:pt x="33926" y="311342"/>
                        </a:cubicBezTo>
                        <a:cubicBezTo>
                          <a:pt x="26782" y="311871"/>
                          <a:pt x="41070" y="295732"/>
                          <a:pt x="41864" y="262130"/>
                        </a:cubicBezTo>
                        <a:cubicBezTo>
                          <a:pt x="42658" y="228528"/>
                          <a:pt x="42922" y="152328"/>
                          <a:pt x="38689" y="109730"/>
                        </a:cubicBezTo>
                        <a:cubicBezTo>
                          <a:pt x="34456" y="67132"/>
                          <a:pt x="-10259" y="4425"/>
                          <a:pt x="2176" y="192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40" name="フリーフォーム: 図形 639">
                    <a:extLst>
                      <a:ext uri="{FF2B5EF4-FFF2-40B4-BE49-F238E27FC236}">
                        <a16:creationId xmlns:a16="http://schemas.microsoft.com/office/drawing/2014/main" id="{050AB289-5738-4559-B238-E2AE5B612DC5}"/>
                      </a:ext>
                    </a:extLst>
                  </p:cNvPr>
                  <p:cNvSpPr/>
                  <p:nvPr/>
                </p:nvSpPr>
                <p:spPr>
                  <a:xfrm>
                    <a:off x="8511587" y="9739313"/>
                    <a:ext cx="166760" cy="257647"/>
                  </a:xfrm>
                  <a:custGeom>
                    <a:avLst/>
                    <a:gdLst>
                      <a:gd name="connsiteX0" fmla="*/ 45038 w 166760"/>
                      <a:gd name="connsiteY0" fmla="*/ 0 h 257647"/>
                      <a:gd name="connsiteX1" fmla="*/ 165688 w 166760"/>
                      <a:gd name="connsiteY1" fmla="*/ 38100 h 257647"/>
                      <a:gd name="connsiteX2" fmla="*/ 105363 w 166760"/>
                      <a:gd name="connsiteY2" fmla="*/ 52387 h 257647"/>
                      <a:gd name="connsiteX3" fmla="*/ 126001 w 166760"/>
                      <a:gd name="connsiteY3" fmla="*/ 101600 h 257647"/>
                      <a:gd name="connsiteX4" fmla="*/ 78376 w 166760"/>
                      <a:gd name="connsiteY4" fmla="*/ 155575 h 257647"/>
                      <a:gd name="connsiteX5" fmla="*/ 16463 w 166760"/>
                      <a:gd name="connsiteY5" fmla="*/ 257175 h 257647"/>
                      <a:gd name="connsiteX6" fmla="*/ 8526 w 166760"/>
                      <a:gd name="connsiteY6" fmla="*/ 190500 h 257647"/>
                      <a:gd name="connsiteX7" fmla="*/ 588 w 166760"/>
                      <a:gd name="connsiteY7" fmla="*/ 119062 h 257647"/>
                      <a:gd name="connsiteX8" fmla="*/ 588 w 166760"/>
                      <a:gd name="connsiteY8" fmla="*/ 73025 h 257647"/>
                      <a:gd name="connsiteX9" fmla="*/ 45038 w 166760"/>
                      <a:gd name="connsiteY9" fmla="*/ 0 h 257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6760" h="257647">
                        <a:moveTo>
                          <a:pt x="45038" y="0"/>
                        </a:moveTo>
                        <a:cubicBezTo>
                          <a:pt x="100336" y="14684"/>
                          <a:pt x="155634" y="29369"/>
                          <a:pt x="165688" y="38100"/>
                        </a:cubicBezTo>
                        <a:cubicBezTo>
                          <a:pt x="175742" y="46831"/>
                          <a:pt x="111977" y="41804"/>
                          <a:pt x="105363" y="52387"/>
                        </a:cubicBezTo>
                        <a:cubicBezTo>
                          <a:pt x="98749" y="62970"/>
                          <a:pt x="130499" y="84402"/>
                          <a:pt x="126001" y="101600"/>
                        </a:cubicBezTo>
                        <a:cubicBezTo>
                          <a:pt x="121503" y="118798"/>
                          <a:pt x="96632" y="129646"/>
                          <a:pt x="78376" y="155575"/>
                        </a:cubicBezTo>
                        <a:cubicBezTo>
                          <a:pt x="60120" y="181504"/>
                          <a:pt x="28105" y="251354"/>
                          <a:pt x="16463" y="257175"/>
                        </a:cubicBezTo>
                        <a:cubicBezTo>
                          <a:pt x="4821" y="262996"/>
                          <a:pt x="11172" y="213519"/>
                          <a:pt x="8526" y="190500"/>
                        </a:cubicBezTo>
                        <a:cubicBezTo>
                          <a:pt x="5880" y="167481"/>
                          <a:pt x="1911" y="138641"/>
                          <a:pt x="588" y="119062"/>
                        </a:cubicBezTo>
                        <a:cubicBezTo>
                          <a:pt x="-735" y="99483"/>
                          <a:pt x="588" y="73025"/>
                          <a:pt x="588" y="73025"/>
                        </a:cubicBezTo>
                        <a:lnTo>
                          <a:pt x="45038" y="0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41" name="フリーフォーム: 図形 640">
                    <a:extLst>
                      <a:ext uri="{FF2B5EF4-FFF2-40B4-BE49-F238E27FC236}">
                        <a16:creationId xmlns:a16="http://schemas.microsoft.com/office/drawing/2014/main" id="{17FD3F17-DBED-4DC7-9587-C6CA2EB446EB}"/>
                      </a:ext>
                    </a:extLst>
                  </p:cNvPr>
                  <p:cNvSpPr/>
                  <p:nvPr/>
                </p:nvSpPr>
                <p:spPr>
                  <a:xfrm>
                    <a:off x="8898413" y="10447222"/>
                    <a:ext cx="259606" cy="256067"/>
                  </a:xfrm>
                  <a:custGeom>
                    <a:avLst/>
                    <a:gdLst>
                      <a:gd name="connsiteX0" fmla="*/ 32862 w 259606"/>
                      <a:gd name="connsiteY0" fmla="*/ 74728 h 256067"/>
                      <a:gd name="connsiteX1" fmla="*/ 1112 w 259606"/>
                      <a:gd name="connsiteY1" fmla="*/ 209666 h 256067"/>
                      <a:gd name="connsiteX2" fmla="*/ 13812 w 259606"/>
                      <a:gd name="connsiteY2" fmla="*/ 219191 h 256067"/>
                      <a:gd name="connsiteX3" fmla="*/ 75725 w 259606"/>
                      <a:gd name="connsiteY3" fmla="*/ 223953 h 256067"/>
                      <a:gd name="connsiteX4" fmla="*/ 140812 w 259606"/>
                      <a:gd name="connsiteY4" fmla="*/ 255703 h 256067"/>
                      <a:gd name="connsiteX5" fmla="*/ 166212 w 259606"/>
                      <a:gd name="connsiteY5" fmla="*/ 200141 h 256067"/>
                      <a:gd name="connsiteX6" fmla="*/ 253525 w 259606"/>
                      <a:gd name="connsiteY6" fmla="*/ 4878 h 256067"/>
                      <a:gd name="connsiteX7" fmla="*/ 228125 w 259606"/>
                      <a:gd name="connsiteY7" fmla="*/ 62028 h 256067"/>
                      <a:gd name="connsiteX8" fmla="*/ 32862 w 259606"/>
                      <a:gd name="connsiteY8" fmla="*/ 74728 h 256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9606" h="256067">
                        <a:moveTo>
                          <a:pt x="32862" y="74728"/>
                        </a:moveTo>
                        <a:cubicBezTo>
                          <a:pt x="-4974" y="99334"/>
                          <a:pt x="4287" y="185589"/>
                          <a:pt x="1112" y="209666"/>
                        </a:cubicBezTo>
                        <a:cubicBezTo>
                          <a:pt x="-2063" y="233743"/>
                          <a:pt x="1376" y="216810"/>
                          <a:pt x="13812" y="219191"/>
                        </a:cubicBezTo>
                        <a:cubicBezTo>
                          <a:pt x="26247" y="221572"/>
                          <a:pt x="54558" y="217868"/>
                          <a:pt x="75725" y="223953"/>
                        </a:cubicBezTo>
                        <a:cubicBezTo>
                          <a:pt x="96892" y="230038"/>
                          <a:pt x="125731" y="259672"/>
                          <a:pt x="140812" y="255703"/>
                        </a:cubicBezTo>
                        <a:cubicBezTo>
                          <a:pt x="155893" y="251734"/>
                          <a:pt x="147427" y="241945"/>
                          <a:pt x="166212" y="200141"/>
                        </a:cubicBezTo>
                        <a:cubicBezTo>
                          <a:pt x="184997" y="158337"/>
                          <a:pt x="243206" y="27897"/>
                          <a:pt x="253525" y="4878"/>
                        </a:cubicBezTo>
                        <a:cubicBezTo>
                          <a:pt x="263844" y="-18141"/>
                          <a:pt x="264373" y="46947"/>
                          <a:pt x="228125" y="62028"/>
                        </a:cubicBezTo>
                        <a:cubicBezTo>
                          <a:pt x="191877" y="77109"/>
                          <a:pt x="70698" y="50122"/>
                          <a:pt x="32862" y="74728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42" name="フリーフォーム: 図形 641">
                    <a:extLst>
                      <a:ext uri="{FF2B5EF4-FFF2-40B4-BE49-F238E27FC236}">
                        <a16:creationId xmlns:a16="http://schemas.microsoft.com/office/drawing/2014/main" id="{5C0BF9AF-FAAB-4C52-AD1B-780B9701B582}"/>
                      </a:ext>
                    </a:extLst>
                  </p:cNvPr>
                  <p:cNvSpPr/>
                  <p:nvPr/>
                </p:nvSpPr>
                <p:spPr>
                  <a:xfrm>
                    <a:off x="3532674" y="7376579"/>
                    <a:ext cx="141973" cy="288213"/>
                  </a:xfrm>
                  <a:custGeom>
                    <a:avLst/>
                    <a:gdLst>
                      <a:gd name="connsiteX0" fmla="*/ 43 w 141973"/>
                      <a:gd name="connsiteY0" fmla="*/ 4 h 288213"/>
                      <a:gd name="connsiteX1" fmla="*/ 105876 w 141973"/>
                      <a:gd name="connsiteY1" fmla="*/ 124888 h 288213"/>
                      <a:gd name="connsiteX2" fmla="*/ 141859 w 141973"/>
                      <a:gd name="connsiteY2" fmla="*/ 285754 h 288213"/>
                      <a:gd name="connsiteX3" fmla="*/ 116459 w 141973"/>
                      <a:gd name="connsiteY3" fmla="*/ 215904 h 288213"/>
                      <a:gd name="connsiteX4" fmla="*/ 93176 w 141973"/>
                      <a:gd name="connsiteY4" fmla="*/ 129121 h 288213"/>
                      <a:gd name="connsiteX5" fmla="*/ 43 w 141973"/>
                      <a:gd name="connsiteY5" fmla="*/ 4 h 28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1973" h="288213">
                        <a:moveTo>
                          <a:pt x="43" y="4"/>
                        </a:moveTo>
                        <a:cubicBezTo>
                          <a:pt x="2160" y="-702"/>
                          <a:pt x="82240" y="77263"/>
                          <a:pt x="105876" y="124888"/>
                        </a:cubicBezTo>
                        <a:cubicBezTo>
                          <a:pt x="129512" y="172513"/>
                          <a:pt x="140095" y="270585"/>
                          <a:pt x="141859" y="285754"/>
                        </a:cubicBezTo>
                        <a:cubicBezTo>
                          <a:pt x="143623" y="300923"/>
                          <a:pt x="124573" y="242009"/>
                          <a:pt x="116459" y="215904"/>
                        </a:cubicBezTo>
                        <a:cubicBezTo>
                          <a:pt x="108345" y="189799"/>
                          <a:pt x="112226" y="160871"/>
                          <a:pt x="93176" y="129121"/>
                        </a:cubicBezTo>
                        <a:cubicBezTo>
                          <a:pt x="74126" y="97371"/>
                          <a:pt x="-2074" y="710"/>
                          <a:pt x="43" y="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43" name="フリーフォーム: 図形 642">
                    <a:extLst>
                      <a:ext uri="{FF2B5EF4-FFF2-40B4-BE49-F238E27FC236}">
                        <a16:creationId xmlns:a16="http://schemas.microsoft.com/office/drawing/2014/main" id="{6917AEE4-C426-4984-97B3-6299CC2AA182}"/>
                      </a:ext>
                    </a:extLst>
                  </p:cNvPr>
                  <p:cNvSpPr/>
                  <p:nvPr/>
                </p:nvSpPr>
                <p:spPr>
                  <a:xfrm>
                    <a:off x="3512604" y="7588058"/>
                    <a:ext cx="73689" cy="383293"/>
                  </a:xfrm>
                  <a:custGeom>
                    <a:avLst/>
                    <a:gdLst>
                      <a:gd name="connsiteX0" fmla="*/ 73029 w 73689"/>
                      <a:gd name="connsiteY0" fmla="*/ 192 h 383293"/>
                      <a:gd name="connsiteX1" fmla="*/ 37046 w 73689"/>
                      <a:gd name="connsiteY1" fmla="*/ 125075 h 383293"/>
                      <a:gd name="connsiteX2" fmla="*/ 15879 w 73689"/>
                      <a:gd name="connsiteY2" fmla="*/ 376959 h 383293"/>
                      <a:gd name="connsiteX3" fmla="*/ 13763 w 73689"/>
                      <a:gd name="connsiteY3" fmla="*/ 294409 h 383293"/>
                      <a:gd name="connsiteX4" fmla="*/ 3179 w 73689"/>
                      <a:gd name="connsiteY4" fmla="*/ 150475 h 383293"/>
                      <a:gd name="connsiteX5" fmla="*/ 73029 w 73689"/>
                      <a:gd name="connsiteY5" fmla="*/ 192 h 383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689" h="383293">
                        <a:moveTo>
                          <a:pt x="73029" y="192"/>
                        </a:moveTo>
                        <a:cubicBezTo>
                          <a:pt x="78673" y="-4041"/>
                          <a:pt x="46571" y="62281"/>
                          <a:pt x="37046" y="125075"/>
                        </a:cubicBezTo>
                        <a:cubicBezTo>
                          <a:pt x="27521" y="187869"/>
                          <a:pt x="19759" y="348737"/>
                          <a:pt x="15879" y="376959"/>
                        </a:cubicBezTo>
                        <a:cubicBezTo>
                          <a:pt x="11999" y="405181"/>
                          <a:pt x="15880" y="332156"/>
                          <a:pt x="13763" y="294409"/>
                        </a:cubicBezTo>
                        <a:cubicBezTo>
                          <a:pt x="11646" y="256662"/>
                          <a:pt x="-7404" y="197394"/>
                          <a:pt x="3179" y="150475"/>
                        </a:cubicBezTo>
                        <a:cubicBezTo>
                          <a:pt x="13762" y="103556"/>
                          <a:pt x="67385" y="4425"/>
                          <a:pt x="73029" y="1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44" name="フリーフォーム: 図形 643">
                    <a:extLst>
                      <a:ext uri="{FF2B5EF4-FFF2-40B4-BE49-F238E27FC236}">
                        <a16:creationId xmlns:a16="http://schemas.microsoft.com/office/drawing/2014/main" id="{C961D613-134B-49BD-92C9-F62A6FBF79AE}"/>
                      </a:ext>
                    </a:extLst>
                  </p:cNvPr>
                  <p:cNvSpPr/>
                  <p:nvPr/>
                </p:nvSpPr>
                <p:spPr>
                  <a:xfrm>
                    <a:off x="5520889" y="6944599"/>
                    <a:ext cx="321762" cy="351662"/>
                  </a:xfrm>
                  <a:custGeom>
                    <a:avLst/>
                    <a:gdLst>
                      <a:gd name="connsiteX0" fmla="*/ 321111 w 321762"/>
                      <a:gd name="connsiteY0" fmla="*/ 184 h 351662"/>
                      <a:gd name="connsiteX1" fmla="*/ 22661 w 321762"/>
                      <a:gd name="connsiteY1" fmla="*/ 53101 h 351662"/>
                      <a:gd name="connsiteX2" fmla="*/ 54411 w 321762"/>
                      <a:gd name="connsiteY2" fmla="*/ 197034 h 351662"/>
                      <a:gd name="connsiteX3" fmla="*/ 321111 w 321762"/>
                      <a:gd name="connsiteY3" fmla="*/ 349434 h 351662"/>
                      <a:gd name="connsiteX4" fmla="*/ 126378 w 321762"/>
                      <a:gd name="connsiteY4" fmla="*/ 273234 h 351662"/>
                      <a:gd name="connsiteX5" fmla="*/ 22661 w 321762"/>
                      <a:gd name="connsiteY5" fmla="*/ 78501 h 351662"/>
                      <a:gd name="connsiteX6" fmla="*/ 77694 w 321762"/>
                      <a:gd name="connsiteY6" fmla="*/ 36168 h 351662"/>
                      <a:gd name="connsiteX7" fmla="*/ 321111 w 321762"/>
                      <a:gd name="connsiteY7" fmla="*/ 184 h 35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1762" h="351662">
                        <a:moveTo>
                          <a:pt x="321111" y="184"/>
                        </a:moveTo>
                        <a:cubicBezTo>
                          <a:pt x="311939" y="3006"/>
                          <a:pt x="67111" y="20293"/>
                          <a:pt x="22661" y="53101"/>
                        </a:cubicBezTo>
                        <a:cubicBezTo>
                          <a:pt x="-21789" y="85909"/>
                          <a:pt x="4669" y="147645"/>
                          <a:pt x="54411" y="197034"/>
                        </a:cubicBezTo>
                        <a:cubicBezTo>
                          <a:pt x="104153" y="246423"/>
                          <a:pt x="309116" y="336734"/>
                          <a:pt x="321111" y="349434"/>
                        </a:cubicBezTo>
                        <a:cubicBezTo>
                          <a:pt x="333106" y="362134"/>
                          <a:pt x="176120" y="318390"/>
                          <a:pt x="126378" y="273234"/>
                        </a:cubicBezTo>
                        <a:cubicBezTo>
                          <a:pt x="76636" y="228078"/>
                          <a:pt x="30775" y="118012"/>
                          <a:pt x="22661" y="78501"/>
                        </a:cubicBezTo>
                        <a:cubicBezTo>
                          <a:pt x="14547" y="38990"/>
                          <a:pt x="31127" y="44635"/>
                          <a:pt x="77694" y="36168"/>
                        </a:cubicBezTo>
                        <a:cubicBezTo>
                          <a:pt x="124261" y="27701"/>
                          <a:pt x="330283" y="-2638"/>
                          <a:pt x="321111" y="18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45" name="フリーフォーム: 図形 644">
                    <a:extLst>
                      <a:ext uri="{FF2B5EF4-FFF2-40B4-BE49-F238E27FC236}">
                        <a16:creationId xmlns:a16="http://schemas.microsoft.com/office/drawing/2014/main" id="{5C009C55-FE37-4FCE-93A4-912D62ABDCB7}"/>
                      </a:ext>
                    </a:extLst>
                  </p:cNvPr>
                  <p:cNvSpPr/>
                  <p:nvPr/>
                </p:nvSpPr>
                <p:spPr>
                  <a:xfrm>
                    <a:off x="5736167" y="6997700"/>
                    <a:ext cx="280506" cy="226602"/>
                  </a:xfrm>
                  <a:custGeom>
                    <a:avLst/>
                    <a:gdLst>
                      <a:gd name="connsiteX0" fmla="*/ 0 w 280506"/>
                      <a:gd name="connsiteY0" fmla="*/ 0 h 226602"/>
                      <a:gd name="connsiteX1" fmla="*/ 65616 w 280506"/>
                      <a:gd name="connsiteY1" fmla="*/ 0 h 226602"/>
                      <a:gd name="connsiteX2" fmla="*/ 260350 w 280506"/>
                      <a:gd name="connsiteY2" fmla="*/ 0 h 226602"/>
                      <a:gd name="connsiteX3" fmla="*/ 260350 w 280506"/>
                      <a:gd name="connsiteY3" fmla="*/ 0 h 226602"/>
                      <a:gd name="connsiteX4" fmla="*/ 249766 w 280506"/>
                      <a:gd name="connsiteY4" fmla="*/ 127000 h 226602"/>
                      <a:gd name="connsiteX5" fmla="*/ 262466 w 280506"/>
                      <a:gd name="connsiteY5" fmla="*/ 224367 h 226602"/>
                      <a:gd name="connsiteX6" fmla="*/ 262466 w 280506"/>
                      <a:gd name="connsiteY6" fmla="*/ 29633 h 226602"/>
                      <a:gd name="connsiteX7" fmla="*/ 0 w 280506"/>
                      <a:gd name="connsiteY7" fmla="*/ 0 h 226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0506" h="226602">
                        <a:moveTo>
                          <a:pt x="0" y="0"/>
                        </a:moveTo>
                        <a:lnTo>
                          <a:pt x="65616" y="0"/>
                        </a:lnTo>
                        <a:lnTo>
                          <a:pt x="260350" y="0"/>
                        </a:lnTo>
                        <a:lnTo>
                          <a:pt x="260350" y="0"/>
                        </a:lnTo>
                        <a:cubicBezTo>
                          <a:pt x="258586" y="21167"/>
                          <a:pt x="249413" y="89606"/>
                          <a:pt x="249766" y="127000"/>
                        </a:cubicBezTo>
                        <a:cubicBezTo>
                          <a:pt x="250119" y="164394"/>
                          <a:pt x="260349" y="240595"/>
                          <a:pt x="262466" y="224367"/>
                        </a:cubicBezTo>
                        <a:cubicBezTo>
                          <a:pt x="264583" y="208139"/>
                          <a:pt x="301977" y="63853"/>
                          <a:pt x="262466" y="29633"/>
                        </a:cubicBezTo>
                        <a:cubicBezTo>
                          <a:pt x="222955" y="-4587"/>
                          <a:pt x="124177" y="7231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46" name="フリーフォーム: 図形 645">
                    <a:extLst>
                      <a:ext uri="{FF2B5EF4-FFF2-40B4-BE49-F238E27FC236}">
                        <a16:creationId xmlns:a16="http://schemas.microsoft.com/office/drawing/2014/main" id="{C6F9CC76-1950-4728-A7CB-04F011F7470E}"/>
                      </a:ext>
                    </a:extLst>
                  </p:cNvPr>
                  <p:cNvSpPr/>
                  <p:nvPr/>
                </p:nvSpPr>
                <p:spPr>
                  <a:xfrm>
                    <a:off x="5776005" y="7018449"/>
                    <a:ext cx="165478" cy="181785"/>
                  </a:xfrm>
                  <a:custGeom>
                    <a:avLst/>
                    <a:gdLst>
                      <a:gd name="connsiteX0" fmla="*/ 2495 w 165478"/>
                      <a:gd name="connsiteY0" fmla="*/ 4651 h 181785"/>
                      <a:gd name="connsiteX1" fmla="*/ 6728 w 165478"/>
                      <a:gd name="connsiteY1" fmla="*/ 55451 h 181785"/>
                      <a:gd name="connsiteX2" fmla="*/ 4612 w 165478"/>
                      <a:gd name="connsiteY2" fmla="*/ 180334 h 181785"/>
                      <a:gd name="connsiteX3" fmla="*/ 76578 w 165478"/>
                      <a:gd name="connsiteY3" fmla="*/ 125301 h 181785"/>
                      <a:gd name="connsiteX4" fmla="*/ 165478 w 165478"/>
                      <a:gd name="connsiteY4" fmla="*/ 152818 h 181785"/>
                      <a:gd name="connsiteX5" fmla="*/ 76578 w 165478"/>
                      <a:gd name="connsiteY5" fmla="*/ 169751 h 181785"/>
                      <a:gd name="connsiteX6" fmla="*/ 42712 w 165478"/>
                      <a:gd name="connsiteY6" fmla="*/ 165518 h 181785"/>
                      <a:gd name="connsiteX7" fmla="*/ 2495 w 165478"/>
                      <a:gd name="connsiteY7" fmla="*/ 4651 h 18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78" h="181785">
                        <a:moveTo>
                          <a:pt x="2495" y="4651"/>
                        </a:moveTo>
                        <a:cubicBezTo>
                          <a:pt x="-3502" y="-13693"/>
                          <a:pt x="6375" y="26171"/>
                          <a:pt x="6728" y="55451"/>
                        </a:cubicBezTo>
                        <a:cubicBezTo>
                          <a:pt x="7081" y="84732"/>
                          <a:pt x="-7030" y="168692"/>
                          <a:pt x="4612" y="180334"/>
                        </a:cubicBezTo>
                        <a:cubicBezTo>
                          <a:pt x="16254" y="191976"/>
                          <a:pt x="49767" y="129887"/>
                          <a:pt x="76578" y="125301"/>
                        </a:cubicBezTo>
                        <a:cubicBezTo>
                          <a:pt x="103389" y="120715"/>
                          <a:pt x="165478" y="145410"/>
                          <a:pt x="165478" y="152818"/>
                        </a:cubicBezTo>
                        <a:cubicBezTo>
                          <a:pt x="165478" y="160226"/>
                          <a:pt x="97039" y="167634"/>
                          <a:pt x="76578" y="169751"/>
                        </a:cubicBezTo>
                        <a:cubicBezTo>
                          <a:pt x="56117" y="171868"/>
                          <a:pt x="51179" y="190212"/>
                          <a:pt x="42712" y="165518"/>
                        </a:cubicBezTo>
                        <a:cubicBezTo>
                          <a:pt x="34245" y="140824"/>
                          <a:pt x="8492" y="22995"/>
                          <a:pt x="2495" y="465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47" name="フリーフォーム: 図形 646">
                    <a:extLst>
                      <a:ext uri="{FF2B5EF4-FFF2-40B4-BE49-F238E27FC236}">
                        <a16:creationId xmlns:a16="http://schemas.microsoft.com/office/drawing/2014/main" id="{61A315CB-88D2-46B6-AFDC-53C1A9F2A122}"/>
                      </a:ext>
                    </a:extLst>
                  </p:cNvPr>
                  <p:cNvSpPr/>
                  <p:nvPr/>
                </p:nvSpPr>
                <p:spPr>
                  <a:xfrm>
                    <a:off x="5590020" y="6957050"/>
                    <a:ext cx="270130" cy="201775"/>
                  </a:xfrm>
                  <a:custGeom>
                    <a:avLst/>
                    <a:gdLst>
                      <a:gd name="connsiteX0" fmla="*/ 268913 w 270130"/>
                      <a:gd name="connsiteY0" fmla="*/ 433 h 201775"/>
                      <a:gd name="connsiteX1" fmla="*/ 8563 w 270130"/>
                      <a:gd name="connsiteY1" fmla="*/ 61817 h 201775"/>
                      <a:gd name="connsiteX2" fmla="*/ 63597 w 270130"/>
                      <a:gd name="connsiteY2" fmla="*/ 169767 h 201775"/>
                      <a:gd name="connsiteX3" fmla="*/ 72063 w 270130"/>
                      <a:gd name="connsiteY3" fmla="*/ 199400 h 201775"/>
                      <a:gd name="connsiteX4" fmla="*/ 12797 w 270130"/>
                      <a:gd name="connsiteY4" fmla="*/ 118967 h 201775"/>
                      <a:gd name="connsiteX5" fmla="*/ 101697 w 270130"/>
                      <a:gd name="connsiteY5" fmla="*/ 38533 h 201775"/>
                      <a:gd name="connsiteX6" fmla="*/ 268913 w 270130"/>
                      <a:gd name="connsiteY6" fmla="*/ 433 h 201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0130" h="201775">
                        <a:moveTo>
                          <a:pt x="268913" y="433"/>
                        </a:moveTo>
                        <a:cubicBezTo>
                          <a:pt x="253391" y="4314"/>
                          <a:pt x="42782" y="33595"/>
                          <a:pt x="8563" y="61817"/>
                        </a:cubicBezTo>
                        <a:cubicBezTo>
                          <a:pt x="-25656" y="90039"/>
                          <a:pt x="53014" y="146837"/>
                          <a:pt x="63597" y="169767"/>
                        </a:cubicBezTo>
                        <a:cubicBezTo>
                          <a:pt x="74180" y="192698"/>
                          <a:pt x="80530" y="207867"/>
                          <a:pt x="72063" y="199400"/>
                        </a:cubicBezTo>
                        <a:cubicBezTo>
                          <a:pt x="63596" y="190933"/>
                          <a:pt x="7858" y="145778"/>
                          <a:pt x="12797" y="118967"/>
                        </a:cubicBezTo>
                        <a:cubicBezTo>
                          <a:pt x="17736" y="92156"/>
                          <a:pt x="56189" y="57583"/>
                          <a:pt x="101697" y="38533"/>
                        </a:cubicBezTo>
                        <a:cubicBezTo>
                          <a:pt x="147205" y="19483"/>
                          <a:pt x="284435" y="-3448"/>
                          <a:pt x="268913" y="4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48" name="フリーフォーム: 図形 647">
                    <a:extLst>
                      <a:ext uri="{FF2B5EF4-FFF2-40B4-BE49-F238E27FC236}">
                        <a16:creationId xmlns:a16="http://schemas.microsoft.com/office/drawing/2014/main" id="{A6C635DC-A43F-4BF7-AC5E-492C4832D95B}"/>
                      </a:ext>
                    </a:extLst>
                  </p:cNvPr>
                  <p:cNvSpPr/>
                  <p:nvPr/>
                </p:nvSpPr>
                <p:spPr>
                  <a:xfrm>
                    <a:off x="3646254" y="8485188"/>
                    <a:ext cx="173428" cy="145545"/>
                  </a:xfrm>
                  <a:custGeom>
                    <a:avLst/>
                    <a:gdLst>
                      <a:gd name="connsiteX0" fmla="*/ 173271 w 173428"/>
                      <a:gd name="connsiteY0" fmla="*/ 52387 h 145545"/>
                      <a:gd name="connsiteX1" fmla="*/ 52621 w 173428"/>
                      <a:gd name="connsiteY1" fmla="*/ 0 h 145545"/>
                      <a:gd name="connsiteX2" fmla="*/ 16109 w 173428"/>
                      <a:gd name="connsiteY2" fmla="*/ 52387 h 145545"/>
                      <a:gd name="connsiteX3" fmla="*/ 143109 w 173428"/>
                      <a:gd name="connsiteY3" fmla="*/ 130175 h 145545"/>
                      <a:gd name="connsiteX4" fmla="*/ 55796 w 173428"/>
                      <a:gd name="connsiteY4" fmla="*/ 111125 h 145545"/>
                      <a:gd name="connsiteX5" fmla="*/ 234 w 173428"/>
                      <a:gd name="connsiteY5" fmla="*/ 85725 h 145545"/>
                      <a:gd name="connsiteX6" fmla="*/ 76434 w 173428"/>
                      <a:gd name="connsiteY6" fmla="*/ 144462 h 145545"/>
                      <a:gd name="connsiteX7" fmla="*/ 171684 w 173428"/>
                      <a:gd name="connsiteY7" fmla="*/ 119062 h 145545"/>
                      <a:gd name="connsiteX8" fmla="*/ 62146 w 173428"/>
                      <a:gd name="connsiteY8" fmla="*/ 60325 h 145545"/>
                      <a:gd name="connsiteX9" fmla="*/ 31984 w 173428"/>
                      <a:gd name="connsiteY9" fmla="*/ 34925 h 145545"/>
                      <a:gd name="connsiteX10" fmla="*/ 78021 w 173428"/>
                      <a:gd name="connsiteY10" fmla="*/ 23812 h 145545"/>
                      <a:gd name="connsiteX11" fmla="*/ 173271 w 173428"/>
                      <a:gd name="connsiteY11" fmla="*/ 52387 h 145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3428" h="145545">
                        <a:moveTo>
                          <a:pt x="173271" y="52387"/>
                        </a:moveTo>
                        <a:cubicBezTo>
                          <a:pt x="169038" y="48418"/>
                          <a:pt x="78815" y="0"/>
                          <a:pt x="52621" y="0"/>
                        </a:cubicBezTo>
                        <a:cubicBezTo>
                          <a:pt x="26427" y="0"/>
                          <a:pt x="1028" y="30691"/>
                          <a:pt x="16109" y="52387"/>
                        </a:cubicBezTo>
                        <a:cubicBezTo>
                          <a:pt x="31190" y="74083"/>
                          <a:pt x="136494" y="120385"/>
                          <a:pt x="143109" y="130175"/>
                        </a:cubicBezTo>
                        <a:cubicBezTo>
                          <a:pt x="149723" y="139965"/>
                          <a:pt x="79608" y="118533"/>
                          <a:pt x="55796" y="111125"/>
                        </a:cubicBezTo>
                        <a:cubicBezTo>
                          <a:pt x="31983" y="103717"/>
                          <a:pt x="-3206" y="80169"/>
                          <a:pt x="234" y="85725"/>
                        </a:cubicBezTo>
                        <a:cubicBezTo>
                          <a:pt x="3674" y="91281"/>
                          <a:pt x="47859" y="138906"/>
                          <a:pt x="76434" y="144462"/>
                        </a:cubicBezTo>
                        <a:cubicBezTo>
                          <a:pt x="105009" y="150018"/>
                          <a:pt x="174065" y="133085"/>
                          <a:pt x="171684" y="119062"/>
                        </a:cubicBezTo>
                        <a:cubicBezTo>
                          <a:pt x="169303" y="105039"/>
                          <a:pt x="85429" y="74348"/>
                          <a:pt x="62146" y="60325"/>
                        </a:cubicBezTo>
                        <a:cubicBezTo>
                          <a:pt x="38863" y="46302"/>
                          <a:pt x="29338" y="41010"/>
                          <a:pt x="31984" y="34925"/>
                        </a:cubicBezTo>
                        <a:cubicBezTo>
                          <a:pt x="34630" y="28840"/>
                          <a:pt x="60823" y="23018"/>
                          <a:pt x="78021" y="23812"/>
                        </a:cubicBezTo>
                        <a:cubicBezTo>
                          <a:pt x="95219" y="24606"/>
                          <a:pt x="177504" y="56356"/>
                          <a:pt x="173271" y="523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49" name="フリーフォーム: 図形 648">
                    <a:extLst>
                      <a:ext uri="{FF2B5EF4-FFF2-40B4-BE49-F238E27FC236}">
                        <a16:creationId xmlns:a16="http://schemas.microsoft.com/office/drawing/2014/main" id="{1DB3F516-5F42-4E62-98B9-1C3DD99B39F8}"/>
                      </a:ext>
                    </a:extLst>
                  </p:cNvPr>
                  <p:cNvSpPr/>
                  <p:nvPr/>
                </p:nvSpPr>
                <p:spPr>
                  <a:xfrm>
                    <a:off x="3801140" y="8487586"/>
                    <a:ext cx="183490" cy="181418"/>
                  </a:xfrm>
                  <a:custGeom>
                    <a:avLst/>
                    <a:gdLst>
                      <a:gd name="connsiteX0" fmla="*/ 183485 w 183490"/>
                      <a:gd name="connsiteY0" fmla="*/ 96027 h 181418"/>
                      <a:gd name="connsiteX1" fmla="*/ 77123 w 183490"/>
                      <a:gd name="connsiteY1" fmla="*/ 2364 h 181418"/>
                      <a:gd name="connsiteX2" fmla="*/ 12035 w 183490"/>
                      <a:gd name="connsiteY2" fmla="*/ 35702 h 181418"/>
                      <a:gd name="connsiteX3" fmla="*/ 13623 w 183490"/>
                      <a:gd name="connsiteY3" fmla="*/ 118252 h 181418"/>
                      <a:gd name="connsiteX4" fmla="*/ 150148 w 183490"/>
                      <a:gd name="connsiteY4" fmla="*/ 180164 h 181418"/>
                      <a:gd name="connsiteX5" fmla="*/ 134273 w 183490"/>
                      <a:gd name="connsiteY5" fmla="*/ 161114 h 181418"/>
                      <a:gd name="connsiteX6" fmla="*/ 39023 w 183490"/>
                      <a:gd name="connsiteY6" fmla="*/ 176989 h 181418"/>
                      <a:gd name="connsiteX7" fmla="*/ 29498 w 183490"/>
                      <a:gd name="connsiteY7" fmla="*/ 115077 h 181418"/>
                      <a:gd name="connsiteX8" fmla="*/ 72360 w 183490"/>
                      <a:gd name="connsiteY8" fmla="*/ 38877 h 181418"/>
                      <a:gd name="connsiteX9" fmla="*/ 183485 w 183490"/>
                      <a:gd name="connsiteY9" fmla="*/ 96027 h 181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3490" h="181418">
                        <a:moveTo>
                          <a:pt x="183485" y="96027"/>
                        </a:moveTo>
                        <a:cubicBezTo>
                          <a:pt x="184279" y="89941"/>
                          <a:pt x="105698" y="12418"/>
                          <a:pt x="77123" y="2364"/>
                        </a:cubicBezTo>
                        <a:cubicBezTo>
                          <a:pt x="48548" y="-7690"/>
                          <a:pt x="22618" y="16387"/>
                          <a:pt x="12035" y="35702"/>
                        </a:cubicBezTo>
                        <a:cubicBezTo>
                          <a:pt x="1452" y="55017"/>
                          <a:pt x="-9396" y="94175"/>
                          <a:pt x="13623" y="118252"/>
                        </a:cubicBezTo>
                        <a:cubicBezTo>
                          <a:pt x="36642" y="142329"/>
                          <a:pt x="130040" y="173020"/>
                          <a:pt x="150148" y="180164"/>
                        </a:cubicBezTo>
                        <a:cubicBezTo>
                          <a:pt x="170256" y="187308"/>
                          <a:pt x="152794" y="161643"/>
                          <a:pt x="134273" y="161114"/>
                        </a:cubicBezTo>
                        <a:cubicBezTo>
                          <a:pt x="115752" y="160585"/>
                          <a:pt x="56486" y="184662"/>
                          <a:pt x="39023" y="176989"/>
                        </a:cubicBezTo>
                        <a:cubicBezTo>
                          <a:pt x="21560" y="169316"/>
                          <a:pt x="23942" y="138096"/>
                          <a:pt x="29498" y="115077"/>
                        </a:cubicBezTo>
                        <a:cubicBezTo>
                          <a:pt x="35054" y="92058"/>
                          <a:pt x="53575" y="45227"/>
                          <a:pt x="72360" y="38877"/>
                        </a:cubicBezTo>
                        <a:cubicBezTo>
                          <a:pt x="91145" y="32527"/>
                          <a:pt x="182691" y="102113"/>
                          <a:pt x="183485" y="9602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50" name="フリーフォーム: 図形 649">
                    <a:extLst>
                      <a:ext uri="{FF2B5EF4-FFF2-40B4-BE49-F238E27FC236}">
                        <a16:creationId xmlns:a16="http://schemas.microsoft.com/office/drawing/2014/main" id="{E4ECB4EF-E96B-4DEC-B5A0-F57302F16099}"/>
                      </a:ext>
                    </a:extLst>
                  </p:cNvPr>
                  <p:cNvSpPr/>
                  <p:nvPr/>
                </p:nvSpPr>
                <p:spPr>
                  <a:xfrm>
                    <a:off x="3958723" y="8535607"/>
                    <a:ext cx="170375" cy="149183"/>
                  </a:xfrm>
                  <a:custGeom>
                    <a:avLst/>
                    <a:gdLst>
                      <a:gd name="connsiteX0" fmla="*/ 157665 w 170375"/>
                      <a:gd name="connsiteY0" fmla="*/ 74993 h 149183"/>
                      <a:gd name="connsiteX1" fmla="*/ 37015 w 170375"/>
                      <a:gd name="connsiteY1" fmla="*/ 5143 h 149183"/>
                      <a:gd name="connsiteX2" fmla="*/ 8440 w 170375"/>
                      <a:gd name="connsiteY2" fmla="*/ 90868 h 149183"/>
                      <a:gd name="connsiteX3" fmla="*/ 170365 w 170375"/>
                      <a:gd name="connsiteY3" fmla="*/ 148018 h 149183"/>
                      <a:gd name="connsiteX4" fmla="*/ 16377 w 170375"/>
                      <a:gd name="connsiteY4" fmla="*/ 121031 h 149183"/>
                      <a:gd name="connsiteX5" fmla="*/ 17965 w 170375"/>
                      <a:gd name="connsiteY5" fmla="*/ 25781 h 149183"/>
                      <a:gd name="connsiteX6" fmla="*/ 78290 w 170375"/>
                      <a:gd name="connsiteY6" fmla="*/ 1968 h 149183"/>
                      <a:gd name="connsiteX7" fmla="*/ 157665 w 170375"/>
                      <a:gd name="connsiteY7" fmla="*/ 74993 h 149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0375" h="149183">
                        <a:moveTo>
                          <a:pt x="157665" y="74993"/>
                        </a:moveTo>
                        <a:cubicBezTo>
                          <a:pt x="150786" y="75522"/>
                          <a:pt x="61886" y="2497"/>
                          <a:pt x="37015" y="5143"/>
                        </a:cubicBezTo>
                        <a:cubicBezTo>
                          <a:pt x="12144" y="7789"/>
                          <a:pt x="-13785" y="67056"/>
                          <a:pt x="8440" y="90868"/>
                        </a:cubicBezTo>
                        <a:cubicBezTo>
                          <a:pt x="30665" y="114680"/>
                          <a:pt x="169042" y="142991"/>
                          <a:pt x="170365" y="148018"/>
                        </a:cubicBezTo>
                        <a:cubicBezTo>
                          <a:pt x="171688" y="153045"/>
                          <a:pt x="41777" y="141404"/>
                          <a:pt x="16377" y="121031"/>
                        </a:cubicBezTo>
                        <a:cubicBezTo>
                          <a:pt x="-9023" y="100658"/>
                          <a:pt x="7646" y="45625"/>
                          <a:pt x="17965" y="25781"/>
                        </a:cubicBezTo>
                        <a:cubicBezTo>
                          <a:pt x="28284" y="5937"/>
                          <a:pt x="58976" y="-4646"/>
                          <a:pt x="78290" y="1968"/>
                        </a:cubicBezTo>
                        <a:cubicBezTo>
                          <a:pt x="97604" y="8582"/>
                          <a:pt x="164544" y="74464"/>
                          <a:pt x="157665" y="749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51" name="フリーフォーム: 図形 650">
                    <a:extLst>
                      <a:ext uri="{FF2B5EF4-FFF2-40B4-BE49-F238E27FC236}">
                        <a16:creationId xmlns:a16="http://schemas.microsoft.com/office/drawing/2014/main" id="{120EE88B-1B03-4C6E-A38E-F79EAD3E65AF}"/>
                      </a:ext>
                    </a:extLst>
                  </p:cNvPr>
                  <p:cNvSpPr/>
                  <p:nvPr/>
                </p:nvSpPr>
                <p:spPr>
                  <a:xfrm>
                    <a:off x="3648970" y="8626472"/>
                    <a:ext cx="448086" cy="159267"/>
                  </a:xfrm>
                  <a:custGeom>
                    <a:avLst/>
                    <a:gdLst>
                      <a:gd name="connsiteX0" fmla="*/ 3868 w 448086"/>
                      <a:gd name="connsiteY0" fmla="*/ 3 h 159267"/>
                      <a:gd name="connsiteX1" fmla="*/ 105468 w 448086"/>
                      <a:gd name="connsiteY1" fmla="*/ 84141 h 159267"/>
                      <a:gd name="connsiteX2" fmla="*/ 446780 w 448086"/>
                      <a:gd name="connsiteY2" fmla="*/ 158753 h 159267"/>
                      <a:gd name="connsiteX3" fmla="*/ 230880 w 448086"/>
                      <a:gd name="connsiteY3" fmla="*/ 119066 h 159267"/>
                      <a:gd name="connsiteX4" fmla="*/ 40380 w 448086"/>
                      <a:gd name="connsiteY4" fmla="*/ 80966 h 159267"/>
                      <a:gd name="connsiteX5" fmla="*/ 3868 w 448086"/>
                      <a:gd name="connsiteY5" fmla="*/ 3 h 159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8086" h="159267">
                        <a:moveTo>
                          <a:pt x="3868" y="3"/>
                        </a:moveTo>
                        <a:cubicBezTo>
                          <a:pt x="14716" y="532"/>
                          <a:pt x="31649" y="57683"/>
                          <a:pt x="105468" y="84141"/>
                        </a:cubicBezTo>
                        <a:cubicBezTo>
                          <a:pt x="179287" y="110599"/>
                          <a:pt x="446780" y="158753"/>
                          <a:pt x="446780" y="158753"/>
                        </a:cubicBezTo>
                        <a:cubicBezTo>
                          <a:pt x="467682" y="164574"/>
                          <a:pt x="230880" y="119066"/>
                          <a:pt x="230880" y="119066"/>
                        </a:cubicBezTo>
                        <a:cubicBezTo>
                          <a:pt x="163147" y="106102"/>
                          <a:pt x="75834" y="94460"/>
                          <a:pt x="40380" y="80966"/>
                        </a:cubicBezTo>
                        <a:cubicBezTo>
                          <a:pt x="4926" y="67472"/>
                          <a:pt x="-6980" y="-526"/>
                          <a:pt x="3868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52" name="フリーフォーム: 図形 651">
                    <a:extLst>
                      <a:ext uri="{FF2B5EF4-FFF2-40B4-BE49-F238E27FC236}">
                        <a16:creationId xmlns:a16="http://schemas.microsoft.com/office/drawing/2014/main" id="{27D64C4C-09FD-4E0C-BEF2-2507F1198205}"/>
                      </a:ext>
                    </a:extLst>
                  </p:cNvPr>
                  <p:cNvSpPr/>
                  <p:nvPr/>
                </p:nvSpPr>
                <p:spPr>
                  <a:xfrm>
                    <a:off x="3629681" y="8758138"/>
                    <a:ext cx="458373" cy="84238"/>
                  </a:xfrm>
                  <a:custGeom>
                    <a:avLst/>
                    <a:gdLst>
                      <a:gd name="connsiteX0" fmla="*/ 16807 w 458373"/>
                      <a:gd name="connsiteY0" fmla="*/ 4862 h 84238"/>
                      <a:gd name="connsiteX1" fmla="*/ 72369 w 458373"/>
                      <a:gd name="connsiteY1" fmla="*/ 4862 h 84238"/>
                      <a:gd name="connsiteX2" fmla="*/ 256519 w 458373"/>
                      <a:gd name="connsiteY2" fmla="*/ 42962 h 84238"/>
                      <a:gd name="connsiteX3" fmla="*/ 454957 w 458373"/>
                      <a:gd name="connsiteY3" fmla="*/ 84237 h 84238"/>
                      <a:gd name="connsiteX4" fmla="*/ 354944 w 458373"/>
                      <a:gd name="connsiteY4" fmla="*/ 44550 h 84238"/>
                      <a:gd name="connsiteX5" fmla="*/ 16807 w 458373"/>
                      <a:gd name="connsiteY5" fmla="*/ 4862 h 84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8373" h="84238">
                        <a:moveTo>
                          <a:pt x="16807" y="4862"/>
                        </a:moveTo>
                        <a:cubicBezTo>
                          <a:pt x="-30289" y="-1753"/>
                          <a:pt x="32417" y="-1488"/>
                          <a:pt x="72369" y="4862"/>
                        </a:cubicBezTo>
                        <a:cubicBezTo>
                          <a:pt x="112321" y="11212"/>
                          <a:pt x="256519" y="42962"/>
                          <a:pt x="256519" y="42962"/>
                        </a:cubicBezTo>
                        <a:cubicBezTo>
                          <a:pt x="320284" y="56191"/>
                          <a:pt x="438553" y="83972"/>
                          <a:pt x="454957" y="84237"/>
                        </a:cubicBezTo>
                        <a:cubicBezTo>
                          <a:pt x="471361" y="84502"/>
                          <a:pt x="427175" y="57250"/>
                          <a:pt x="354944" y="44550"/>
                        </a:cubicBezTo>
                        <a:cubicBezTo>
                          <a:pt x="282713" y="31850"/>
                          <a:pt x="63903" y="11477"/>
                          <a:pt x="16807" y="486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53" name="フリーフォーム: 図形 652">
                    <a:extLst>
                      <a:ext uri="{FF2B5EF4-FFF2-40B4-BE49-F238E27FC236}">
                        <a16:creationId xmlns:a16="http://schemas.microsoft.com/office/drawing/2014/main" id="{FB63E30F-48B8-40D0-A298-442AAF7CB28F}"/>
                      </a:ext>
                    </a:extLst>
                  </p:cNvPr>
                  <p:cNvSpPr/>
                  <p:nvPr/>
                </p:nvSpPr>
                <p:spPr>
                  <a:xfrm>
                    <a:off x="4345359" y="8658193"/>
                    <a:ext cx="1040148" cy="127314"/>
                  </a:xfrm>
                  <a:custGeom>
                    <a:avLst/>
                    <a:gdLst>
                      <a:gd name="connsiteX0" fmla="*/ 2804 w 1040148"/>
                      <a:gd name="connsiteY0" fmla="*/ 32 h 127314"/>
                      <a:gd name="connsiteX1" fmla="*/ 44079 w 1040148"/>
                      <a:gd name="connsiteY1" fmla="*/ 38132 h 127314"/>
                      <a:gd name="connsiteX2" fmla="*/ 159966 w 1040148"/>
                      <a:gd name="connsiteY2" fmla="*/ 66707 h 127314"/>
                      <a:gd name="connsiteX3" fmla="*/ 236166 w 1040148"/>
                      <a:gd name="connsiteY3" fmla="*/ 11145 h 127314"/>
                      <a:gd name="connsiteX4" fmla="*/ 247279 w 1040148"/>
                      <a:gd name="connsiteY4" fmla="*/ 39720 h 127314"/>
                      <a:gd name="connsiteX5" fmla="*/ 352054 w 1040148"/>
                      <a:gd name="connsiteY5" fmla="*/ 50832 h 127314"/>
                      <a:gd name="connsiteX6" fmla="*/ 431429 w 1040148"/>
                      <a:gd name="connsiteY6" fmla="*/ 28607 h 127314"/>
                      <a:gd name="connsiteX7" fmla="*/ 464766 w 1040148"/>
                      <a:gd name="connsiteY7" fmla="*/ 22257 h 127314"/>
                      <a:gd name="connsiteX8" fmla="*/ 594941 w 1040148"/>
                      <a:gd name="connsiteY8" fmla="*/ 27020 h 127314"/>
                      <a:gd name="connsiteX9" fmla="*/ 785441 w 1040148"/>
                      <a:gd name="connsiteY9" fmla="*/ 23845 h 127314"/>
                      <a:gd name="connsiteX10" fmla="*/ 817191 w 1040148"/>
                      <a:gd name="connsiteY10" fmla="*/ 30195 h 127314"/>
                      <a:gd name="connsiteX11" fmla="*/ 893391 w 1040148"/>
                      <a:gd name="connsiteY11" fmla="*/ 11145 h 127314"/>
                      <a:gd name="connsiteX12" fmla="*/ 953716 w 1040148"/>
                      <a:gd name="connsiteY12" fmla="*/ 55595 h 127314"/>
                      <a:gd name="connsiteX13" fmla="*/ 1039441 w 1040148"/>
                      <a:gd name="connsiteY13" fmla="*/ 127032 h 127314"/>
                      <a:gd name="connsiteX14" fmla="*/ 902916 w 1040148"/>
                      <a:gd name="connsiteY14" fmla="*/ 27020 h 127314"/>
                      <a:gd name="connsiteX15" fmla="*/ 515566 w 1040148"/>
                      <a:gd name="connsiteY15" fmla="*/ 47657 h 127314"/>
                      <a:gd name="connsiteX16" fmla="*/ 113929 w 1040148"/>
                      <a:gd name="connsiteY16" fmla="*/ 31782 h 127314"/>
                      <a:gd name="connsiteX17" fmla="*/ 2804 w 1040148"/>
                      <a:gd name="connsiteY17" fmla="*/ 32 h 127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0148" h="127314">
                        <a:moveTo>
                          <a:pt x="2804" y="32"/>
                        </a:moveTo>
                        <a:cubicBezTo>
                          <a:pt x="-8838" y="1090"/>
                          <a:pt x="17885" y="27020"/>
                          <a:pt x="44079" y="38132"/>
                        </a:cubicBezTo>
                        <a:cubicBezTo>
                          <a:pt x="70273" y="49244"/>
                          <a:pt x="127952" y="71205"/>
                          <a:pt x="159966" y="66707"/>
                        </a:cubicBezTo>
                        <a:cubicBezTo>
                          <a:pt x="191981" y="62209"/>
                          <a:pt x="221614" y="15643"/>
                          <a:pt x="236166" y="11145"/>
                        </a:cubicBezTo>
                        <a:cubicBezTo>
                          <a:pt x="250718" y="6647"/>
                          <a:pt x="227964" y="33106"/>
                          <a:pt x="247279" y="39720"/>
                        </a:cubicBezTo>
                        <a:cubicBezTo>
                          <a:pt x="266594" y="46334"/>
                          <a:pt x="321362" y="52684"/>
                          <a:pt x="352054" y="50832"/>
                        </a:cubicBezTo>
                        <a:cubicBezTo>
                          <a:pt x="382746" y="48980"/>
                          <a:pt x="431429" y="28607"/>
                          <a:pt x="431429" y="28607"/>
                        </a:cubicBezTo>
                        <a:cubicBezTo>
                          <a:pt x="450214" y="23845"/>
                          <a:pt x="437514" y="22521"/>
                          <a:pt x="464766" y="22257"/>
                        </a:cubicBezTo>
                        <a:cubicBezTo>
                          <a:pt x="492018" y="21993"/>
                          <a:pt x="541495" y="26755"/>
                          <a:pt x="594941" y="27020"/>
                        </a:cubicBezTo>
                        <a:cubicBezTo>
                          <a:pt x="648387" y="27285"/>
                          <a:pt x="748399" y="23316"/>
                          <a:pt x="785441" y="23845"/>
                        </a:cubicBezTo>
                        <a:cubicBezTo>
                          <a:pt x="822483" y="24374"/>
                          <a:pt x="799199" y="32312"/>
                          <a:pt x="817191" y="30195"/>
                        </a:cubicBezTo>
                        <a:cubicBezTo>
                          <a:pt x="835183" y="28078"/>
                          <a:pt x="870637" y="6912"/>
                          <a:pt x="893391" y="11145"/>
                        </a:cubicBezTo>
                        <a:cubicBezTo>
                          <a:pt x="916145" y="15378"/>
                          <a:pt x="929374" y="36281"/>
                          <a:pt x="953716" y="55595"/>
                        </a:cubicBezTo>
                        <a:cubicBezTo>
                          <a:pt x="978058" y="74910"/>
                          <a:pt x="1047908" y="131795"/>
                          <a:pt x="1039441" y="127032"/>
                        </a:cubicBezTo>
                        <a:cubicBezTo>
                          <a:pt x="1030974" y="122269"/>
                          <a:pt x="990228" y="40249"/>
                          <a:pt x="902916" y="27020"/>
                        </a:cubicBezTo>
                        <a:cubicBezTo>
                          <a:pt x="815604" y="13791"/>
                          <a:pt x="647064" y="46863"/>
                          <a:pt x="515566" y="47657"/>
                        </a:cubicBezTo>
                        <a:cubicBezTo>
                          <a:pt x="384068" y="48451"/>
                          <a:pt x="202300" y="39190"/>
                          <a:pt x="113929" y="31782"/>
                        </a:cubicBezTo>
                        <a:cubicBezTo>
                          <a:pt x="25558" y="24374"/>
                          <a:pt x="14446" y="-1026"/>
                          <a:pt x="2804" y="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54" name="フリーフォーム: 図形 653">
                    <a:extLst>
                      <a:ext uri="{FF2B5EF4-FFF2-40B4-BE49-F238E27FC236}">
                        <a16:creationId xmlns:a16="http://schemas.microsoft.com/office/drawing/2014/main" id="{33837BE7-DBEE-438F-8750-482080F2A96E}"/>
                      </a:ext>
                    </a:extLst>
                  </p:cNvPr>
                  <p:cNvSpPr/>
                  <p:nvPr/>
                </p:nvSpPr>
                <p:spPr>
                  <a:xfrm>
                    <a:off x="4300606" y="8610488"/>
                    <a:ext cx="1027592" cy="174839"/>
                  </a:xfrm>
                  <a:custGeom>
                    <a:avLst/>
                    <a:gdLst>
                      <a:gd name="connsiteX0" fmla="*/ 14219 w 1027592"/>
                      <a:gd name="connsiteY0" fmla="*/ 112 h 174839"/>
                      <a:gd name="connsiteX1" fmla="*/ 45969 w 1027592"/>
                      <a:gd name="connsiteY1" fmla="*/ 146162 h 174839"/>
                      <a:gd name="connsiteX2" fmla="*/ 142807 w 1027592"/>
                      <a:gd name="connsiteY2" fmla="*/ 154100 h 174839"/>
                      <a:gd name="connsiteX3" fmla="*/ 390457 w 1027592"/>
                      <a:gd name="connsiteY3" fmla="*/ 174737 h 174839"/>
                      <a:gd name="connsiteX4" fmla="*/ 1017519 w 1027592"/>
                      <a:gd name="connsiteY4" fmla="*/ 162037 h 174839"/>
                      <a:gd name="connsiteX5" fmla="*/ 793682 w 1027592"/>
                      <a:gd name="connsiteY5" fmla="*/ 162037 h 174839"/>
                      <a:gd name="connsiteX6" fmla="*/ 384107 w 1027592"/>
                      <a:gd name="connsiteY6" fmla="*/ 162037 h 174839"/>
                      <a:gd name="connsiteX7" fmla="*/ 33269 w 1027592"/>
                      <a:gd name="connsiteY7" fmla="*/ 122350 h 174839"/>
                      <a:gd name="connsiteX8" fmla="*/ 14219 w 1027592"/>
                      <a:gd name="connsiteY8" fmla="*/ 112 h 174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27592" h="174839">
                        <a:moveTo>
                          <a:pt x="14219" y="112"/>
                        </a:moveTo>
                        <a:cubicBezTo>
                          <a:pt x="16336" y="4081"/>
                          <a:pt x="24538" y="120497"/>
                          <a:pt x="45969" y="146162"/>
                        </a:cubicBezTo>
                        <a:cubicBezTo>
                          <a:pt x="67400" y="171827"/>
                          <a:pt x="142807" y="154100"/>
                          <a:pt x="142807" y="154100"/>
                        </a:cubicBezTo>
                        <a:cubicBezTo>
                          <a:pt x="200222" y="158862"/>
                          <a:pt x="244672" y="173414"/>
                          <a:pt x="390457" y="174737"/>
                        </a:cubicBezTo>
                        <a:cubicBezTo>
                          <a:pt x="536242" y="176060"/>
                          <a:pt x="950315" y="164154"/>
                          <a:pt x="1017519" y="162037"/>
                        </a:cubicBezTo>
                        <a:cubicBezTo>
                          <a:pt x="1084723" y="159920"/>
                          <a:pt x="793682" y="162037"/>
                          <a:pt x="793682" y="162037"/>
                        </a:cubicBezTo>
                        <a:cubicBezTo>
                          <a:pt x="688113" y="162037"/>
                          <a:pt x="510842" y="168651"/>
                          <a:pt x="384107" y="162037"/>
                        </a:cubicBezTo>
                        <a:cubicBezTo>
                          <a:pt x="257372" y="155423"/>
                          <a:pt x="93065" y="146692"/>
                          <a:pt x="33269" y="122350"/>
                        </a:cubicBezTo>
                        <a:cubicBezTo>
                          <a:pt x="-26527" y="98008"/>
                          <a:pt x="12102" y="-3857"/>
                          <a:pt x="14219" y="11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44" name="フリーフォーム: 図形 43">
                  <a:extLst>
                    <a:ext uri="{FF2B5EF4-FFF2-40B4-BE49-F238E27FC236}">
                      <a16:creationId xmlns:a16="http://schemas.microsoft.com/office/drawing/2014/main" id="{0902CB4F-13B9-46C9-B3A8-806158C9C68F}"/>
                    </a:ext>
                  </a:extLst>
                </p:cNvPr>
                <p:cNvSpPr/>
                <p:nvPr/>
              </p:nvSpPr>
              <p:spPr>
                <a:xfrm>
                  <a:off x="4169833" y="4766733"/>
                  <a:ext cx="971425" cy="524443"/>
                </a:xfrm>
                <a:custGeom>
                  <a:avLst/>
                  <a:gdLst>
                    <a:gd name="connsiteX0" fmla="*/ 0 w 971425"/>
                    <a:gd name="connsiteY0" fmla="*/ 0 h 524443"/>
                    <a:gd name="connsiteX1" fmla="*/ 55034 w 971425"/>
                    <a:gd name="connsiteY1" fmla="*/ 0 h 524443"/>
                    <a:gd name="connsiteX2" fmla="*/ 723900 w 971425"/>
                    <a:gd name="connsiteY2" fmla="*/ 4234 h 524443"/>
                    <a:gd name="connsiteX3" fmla="*/ 465667 w 971425"/>
                    <a:gd name="connsiteY3" fmla="*/ 67734 h 524443"/>
                    <a:gd name="connsiteX4" fmla="*/ 681567 w 971425"/>
                    <a:gd name="connsiteY4" fmla="*/ 135467 h 524443"/>
                    <a:gd name="connsiteX5" fmla="*/ 512234 w 971425"/>
                    <a:gd name="connsiteY5" fmla="*/ 249767 h 524443"/>
                    <a:gd name="connsiteX6" fmla="*/ 969434 w 971425"/>
                    <a:gd name="connsiteY6" fmla="*/ 520700 h 524443"/>
                    <a:gd name="connsiteX7" fmla="*/ 300567 w 971425"/>
                    <a:gd name="connsiteY7" fmla="*/ 410634 h 524443"/>
                    <a:gd name="connsiteX8" fmla="*/ 766234 w 971425"/>
                    <a:gd name="connsiteY8" fmla="*/ 452967 h 524443"/>
                    <a:gd name="connsiteX9" fmla="*/ 245534 w 971425"/>
                    <a:gd name="connsiteY9" fmla="*/ 232834 h 524443"/>
                    <a:gd name="connsiteX10" fmla="*/ 575734 w 971425"/>
                    <a:gd name="connsiteY10" fmla="*/ 46567 h 524443"/>
                    <a:gd name="connsiteX11" fmla="*/ 0 w 971425"/>
                    <a:gd name="connsiteY11" fmla="*/ 0 h 524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71425" h="524443">
                      <a:moveTo>
                        <a:pt x="0" y="0"/>
                      </a:moveTo>
                      <a:lnTo>
                        <a:pt x="55034" y="0"/>
                      </a:lnTo>
                      <a:lnTo>
                        <a:pt x="723900" y="4234"/>
                      </a:lnTo>
                      <a:cubicBezTo>
                        <a:pt x="792339" y="15523"/>
                        <a:pt x="472723" y="45862"/>
                        <a:pt x="465667" y="67734"/>
                      </a:cubicBezTo>
                      <a:cubicBezTo>
                        <a:pt x="458611" y="89606"/>
                        <a:pt x="673806" y="105128"/>
                        <a:pt x="681567" y="135467"/>
                      </a:cubicBezTo>
                      <a:cubicBezTo>
                        <a:pt x="689328" y="165806"/>
                        <a:pt x="464256" y="185562"/>
                        <a:pt x="512234" y="249767"/>
                      </a:cubicBezTo>
                      <a:cubicBezTo>
                        <a:pt x="560212" y="313972"/>
                        <a:pt x="1004712" y="493889"/>
                        <a:pt x="969434" y="520700"/>
                      </a:cubicBezTo>
                      <a:cubicBezTo>
                        <a:pt x="934156" y="547511"/>
                        <a:pt x="334434" y="421923"/>
                        <a:pt x="300567" y="410634"/>
                      </a:cubicBezTo>
                      <a:cubicBezTo>
                        <a:pt x="266700" y="399345"/>
                        <a:pt x="775406" y="482600"/>
                        <a:pt x="766234" y="452967"/>
                      </a:cubicBezTo>
                      <a:cubicBezTo>
                        <a:pt x="757062" y="423334"/>
                        <a:pt x="277284" y="300567"/>
                        <a:pt x="245534" y="232834"/>
                      </a:cubicBezTo>
                      <a:cubicBezTo>
                        <a:pt x="213784" y="165101"/>
                        <a:pt x="620184" y="81845"/>
                        <a:pt x="575734" y="46567"/>
                      </a:cubicBezTo>
                      <a:cubicBezTo>
                        <a:pt x="531284" y="11289"/>
                        <a:pt x="255059" y="16228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" name="フリーフォーム: 図形 44">
                  <a:extLst>
                    <a:ext uri="{FF2B5EF4-FFF2-40B4-BE49-F238E27FC236}">
                      <a16:creationId xmlns:a16="http://schemas.microsoft.com/office/drawing/2014/main" id="{DF4E372F-3EF8-43B1-B6CD-AF2AEB0DD327}"/>
                    </a:ext>
                  </a:extLst>
                </p:cNvPr>
                <p:cNvSpPr/>
                <p:nvPr/>
              </p:nvSpPr>
              <p:spPr>
                <a:xfrm>
                  <a:off x="3656435" y="4355341"/>
                  <a:ext cx="245245" cy="702614"/>
                </a:xfrm>
                <a:custGeom>
                  <a:avLst/>
                  <a:gdLst>
                    <a:gd name="connsiteX0" fmla="*/ 238232 w 245245"/>
                    <a:gd name="connsiteY0" fmla="*/ 759 h 702614"/>
                    <a:gd name="connsiteX1" fmla="*/ 191665 w 245245"/>
                    <a:gd name="connsiteY1" fmla="*/ 398692 h 702614"/>
                    <a:gd name="connsiteX2" fmla="*/ 73132 w 245245"/>
                    <a:gd name="connsiteY2" fmla="*/ 580726 h 702614"/>
                    <a:gd name="connsiteX3" fmla="*/ 64665 w 245245"/>
                    <a:gd name="connsiteY3" fmla="*/ 699259 h 702614"/>
                    <a:gd name="connsiteX4" fmla="*/ 26565 w 245245"/>
                    <a:gd name="connsiteY4" fmla="*/ 449492 h 702614"/>
                    <a:gd name="connsiteX5" fmla="*/ 1165 w 245245"/>
                    <a:gd name="connsiteY5" fmla="*/ 402926 h 702614"/>
                    <a:gd name="connsiteX6" fmla="*/ 64665 w 245245"/>
                    <a:gd name="connsiteY6" fmla="*/ 428326 h 702614"/>
                    <a:gd name="connsiteX7" fmla="*/ 47732 w 245245"/>
                    <a:gd name="connsiteY7" fmla="*/ 301326 h 702614"/>
                    <a:gd name="connsiteX8" fmla="*/ 238232 w 245245"/>
                    <a:gd name="connsiteY8" fmla="*/ 759 h 70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245" h="702614">
                      <a:moveTo>
                        <a:pt x="238232" y="759"/>
                      </a:moveTo>
                      <a:cubicBezTo>
                        <a:pt x="262221" y="16987"/>
                        <a:pt x="219182" y="302031"/>
                        <a:pt x="191665" y="398692"/>
                      </a:cubicBezTo>
                      <a:cubicBezTo>
                        <a:pt x="164148" y="495353"/>
                        <a:pt x="94299" y="530632"/>
                        <a:pt x="73132" y="580726"/>
                      </a:cubicBezTo>
                      <a:cubicBezTo>
                        <a:pt x="51965" y="630820"/>
                        <a:pt x="72426" y="721131"/>
                        <a:pt x="64665" y="699259"/>
                      </a:cubicBezTo>
                      <a:cubicBezTo>
                        <a:pt x="56904" y="677387"/>
                        <a:pt x="37148" y="498881"/>
                        <a:pt x="26565" y="449492"/>
                      </a:cubicBezTo>
                      <a:cubicBezTo>
                        <a:pt x="15982" y="400103"/>
                        <a:pt x="-5185" y="406454"/>
                        <a:pt x="1165" y="402926"/>
                      </a:cubicBezTo>
                      <a:cubicBezTo>
                        <a:pt x="7515" y="399398"/>
                        <a:pt x="56904" y="445259"/>
                        <a:pt x="64665" y="428326"/>
                      </a:cubicBezTo>
                      <a:cubicBezTo>
                        <a:pt x="72426" y="411393"/>
                        <a:pt x="17393" y="369765"/>
                        <a:pt x="47732" y="301326"/>
                      </a:cubicBezTo>
                      <a:cubicBezTo>
                        <a:pt x="78071" y="232887"/>
                        <a:pt x="214243" y="-15469"/>
                        <a:pt x="238232" y="759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" name="フリーフォーム: 図形 45">
                  <a:extLst>
                    <a:ext uri="{FF2B5EF4-FFF2-40B4-BE49-F238E27FC236}">
                      <a16:creationId xmlns:a16="http://schemas.microsoft.com/office/drawing/2014/main" id="{82FF6B55-1C5F-418C-941F-7741D6256469}"/>
                    </a:ext>
                  </a:extLst>
                </p:cNvPr>
                <p:cNvSpPr/>
                <p:nvPr/>
              </p:nvSpPr>
              <p:spPr>
                <a:xfrm>
                  <a:off x="6582036" y="5477886"/>
                  <a:ext cx="580876" cy="585078"/>
                </a:xfrm>
                <a:custGeom>
                  <a:avLst/>
                  <a:gdLst>
                    <a:gd name="connsiteX0" fmla="*/ 271731 w 580876"/>
                    <a:gd name="connsiteY0" fmla="*/ 16981 h 585078"/>
                    <a:gd name="connsiteX1" fmla="*/ 797 w 580876"/>
                    <a:gd name="connsiteY1" fmla="*/ 296381 h 585078"/>
                    <a:gd name="connsiteX2" fmla="*/ 191297 w 580876"/>
                    <a:gd name="connsiteY2" fmla="*/ 533447 h 585078"/>
                    <a:gd name="connsiteX3" fmla="*/ 267497 w 580876"/>
                    <a:gd name="connsiteY3" fmla="*/ 571547 h 585078"/>
                    <a:gd name="connsiteX4" fmla="*/ 326764 w 580876"/>
                    <a:gd name="connsiteY4" fmla="*/ 355647 h 585078"/>
                    <a:gd name="connsiteX5" fmla="*/ 580764 w 580876"/>
                    <a:gd name="connsiteY5" fmla="*/ 47 h 585078"/>
                    <a:gd name="connsiteX6" fmla="*/ 292897 w 580876"/>
                    <a:gd name="connsiteY6" fmla="*/ 330247 h 585078"/>
                    <a:gd name="connsiteX7" fmla="*/ 127797 w 580876"/>
                    <a:gd name="connsiteY7" fmla="*/ 313314 h 585078"/>
                    <a:gd name="connsiteX8" fmla="*/ 153197 w 580876"/>
                    <a:gd name="connsiteY8" fmla="*/ 245581 h 585078"/>
                    <a:gd name="connsiteX9" fmla="*/ 271731 w 580876"/>
                    <a:gd name="connsiteY9" fmla="*/ 16981 h 58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876" h="585078">
                      <a:moveTo>
                        <a:pt x="271731" y="16981"/>
                      </a:moveTo>
                      <a:cubicBezTo>
                        <a:pt x="246331" y="25448"/>
                        <a:pt x="14203" y="210303"/>
                        <a:pt x="797" y="296381"/>
                      </a:cubicBezTo>
                      <a:cubicBezTo>
                        <a:pt x="-12609" y="382459"/>
                        <a:pt x="146847" y="487586"/>
                        <a:pt x="191297" y="533447"/>
                      </a:cubicBezTo>
                      <a:cubicBezTo>
                        <a:pt x="235747" y="579308"/>
                        <a:pt x="244919" y="601180"/>
                        <a:pt x="267497" y="571547"/>
                      </a:cubicBezTo>
                      <a:cubicBezTo>
                        <a:pt x="290075" y="541914"/>
                        <a:pt x="274553" y="450897"/>
                        <a:pt x="326764" y="355647"/>
                      </a:cubicBezTo>
                      <a:cubicBezTo>
                        <a:pt x="378975" y="260397"/>
                        <a:pt x="586408" y="4280"/>
                        <a:pt x="580764" y="47"/>
                      </a:cubicBezTo>
                      <a:cubicBezTo>
                        <a:pt x="575120" y="-4186"/>
                        <a:pt x="368392" y="278036"/>
                        <a:pt x="292897" y="330247"/>
                      </a:cubicBezTo>
                      <a:cubicBezTo>
                        <a:pt x="217402" y="382458"/>
                        <a:pt x="151080" y="327425"/>
                        <a:pt x="127797" y="313314"/>
                      </a:cubicBezTo>
                      <a:cubicBezTo>
                        <a:pt x="104514" y="299203"/>
                        <a:pt x="132736" y="289325"/>
                        <a:pt x="153197" y="245581"/>
                      </a:cubicBezTo>
                      <a:cubicBezTo>
                        <a:pt x="173658" y="201837"/>
                        <a:pt x="297131" y="8514"/>
                        <a:pt x="271731" y="16981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" name="フリーフォーム: 図形 46">
                  <a:extLst>
                    <a:ext uri="{FF2B5EF4-FFF2-40B4-BE49-F238E27FC236}">
                      <a16:creationId xmlns:a16="http://schemas.microsoft.com/office/drawing/2014/main" id="{83ADCDC3-B7ED-42B7-8AFB-AF776E162087}"/>
                    </a:ext>
                  </a:extLst>
                </p:cNvPr>
                <p:cNvSpPr/>
                <p:nvPr/>
              </p:nvSpPr>
              <p:spPr>
                <a:xfrm>
                  <a:off x="6785989" y="5871631"/>
                  <a:ext cx="747323" cy="602883"/>
                </a:xfrm>
                <a:custGeom>
                  <a:avLst/>
                  <a:gdLst>
                    <a:gd name="connsiteX0" fmla="*/ 491111 w 747323"/>
                    <a:gd name="connsiteY0" fmla="*/ 2 h 602883"/>
                    <a:gd name="connsiteX1" fmla="*/ 182078 w 747323"/>
                    <a:gd name="connsiteY1" fmla="*/ 186269 h 602883"/>
                    <a:gd name="connsiteX2" fmla="*/ 347178 w 747323"/>
                    <a:gd name="connsiteY2" fmla="*/ 385236 h 602883"/>
                    <a:gd name="connsiteX3" fmla="*/ 685844 w 747323"/>
                    <a:gd name="connsiteY3" fmla="*/ 364069 h 602883"/>
                    <a:gd name="connsiteX4" fmla="*/ 736644 w 747323"/>
                    <a:gd name="connsiteY4" fmla="*/ 287869 h 602883"/>
                    <a:gd name="connsiteX5" fmla="*/ 558844 w 747323"/>
                    <a:gd name="connsiteY5" fmla="*/ 520702 h 602883"/>
                    <a:gd name="connsiteX6" fmla="*/ 321778 w 747323"/>
                    <a:gd name="connsiteY6" fmla="*/ 601136 h 602883"/>
                    <a:gd name="connsiteX7" fmla="*/ 169378 w 747323"/>
                    <a:gd name="connsiteY7" fmla="*/ 457202 h 602883"/>
                    <a:gd name="connsiteX8" fmla="*/ 44 w 747323"/>
                    <a:gd name="connsiteY8" fmla="*/ 313269 h 602883"/>
                    <a:gd name="connsiteX9" fmla="*/ 156678 w 747323"/>
                    <a:gd name="connsiteY9" fmla="*/ 182036 h 602883"/>
                    <a:gd name="connsiteX10" fmla="*/ 491111 w 747323"/>
                    <a:gd name="connsiteY10" fmla="*/ 2 h 60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7323" h="602883">
                      <a:moveTo>
                        <a:pt x="491111" y="2"/>
                      </a:moveTo>
                      <a:cubicBezTo>
                        <a:pt x="495344" y="708"/>
                        <a:pt x="206067" y="122063"/>
                        <a:pt x="182078" y="186269"/>
                      </a:cubicBezTo>
                      <a:cubicBezTo>
                        <a:pt x="158089" y="250475"/>
                        <a:pt x="263217" y="355603"/>
                        <a:pt x="347178" y="385236"/>
                      </a:cubicBezTo>
                      <a:cubicBezTo>
                        <a:pt x="431139" y="414869"/>
                        <a:pt x="620933" y="380297"/>
                        <a:pt x="685844" y="364069"/>
                      </a:cubicBezTo>
                      <a:cubicBezTo>
                        <a:pt x="750755" y="347841"/>
                        <a:pt x="757811" y="261764"/>
                        <a:pt x="736644" y="287869"/>
                      </a:cubicBezTo>
                      <a:cubicBezTo>
                        <a:pt x="715477" y="313975"/>
                        <a:pt x="627988" y="468491"/>
                        <a:pt x="558844" y="520702"/>
                      </a:cubicBezTo>
                      <a:cubicBezTo>
                        <a:pt x="489700" y="572913"/>
                        <a:pt x="386689" y="611719"/>
                        <a:pt x="321778" y="601136"/>
                      </a:cubicBezTo>
                      <a:cubicBezTo>
                        <a:pt x="256867" y="590553"/>
                        <a:pt x="223000" y="505180"/>
                        <a:pt x="169378" y="457202"/>
                      </a:cubicBezTo>
                      <a:cubicBezTo>
                        <a:pt x="115756" y="409224"/>
                        <a:pt x="2161" y="359130"/>
                        <a:pt x="44" y="313269"/>
                      </a:cubicBezTo>
                      <a:cubicBezTo>
                        <a:pt x="-2073" y="267408"/>
                        <a:pt x="72011" y="231425"/>
                        <a:pt x="156678" y="182036"/>
                      </a:cubicBezTo>
                      <a:cubicBezTo>
                        <a:pt x="241345" y="132647"/>
                        <a:pt x="486878" y="-704"/>
                        <a:pt x="491111" y="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フリーフォーム: 図形 47">
                  <a:extLst>
                    <a:ext uri="{FF2B5EF4-FFF2-40B4-BE49-F238E27FC236}">
                      <a16:creationId xmlns:a16="http://schemas.microsoft.com/office/drawing/2014/main" id="{3701E8C4-AECC-41EB-9EB4-A3F9C398A0C6}"/>
                    </a:ext>
                  </a:extLst>
                </p:cNvPr>
                <p:cNvSpPr/>
                <p:nvPr/>
              </p:nvSpPr>
              <p:spPr>
                <a:xfrm>
                  <a:off x="7089658" y="6084406"/>
                  <a:ext cx="609596" cy="558090"/>
                </a:xfrm>
                <a:custGeom>
                  <a:avLst/>
                  <a:gdLst>
                    <a:gd name="connsiteX0" fmla="*/ 483775 w 609596"/>
                    <a:gd name="connsiteY0" fmla="*/ 3127 h 558090"/>
                    <a:gd name="connsiteX1" fmla="*/ 471075 w 609596"/>
                    <a:gd name="connsiteY1" fmla="*/ 87794 h 558090"/>
                    <a:gd name="connsiteX2" fmla="*/ 386409 w 609596"/>
                    <a:gd name="connsiteY2" fmla="*/ 337561 h 558090"/>
                    <a:gd name="connsiteX3" fmla="*/ 13875 w 609596"/>
                    <a:gd name="connsiteY3" fmla="*/ 456094 h 558090"/>
                    <a:gd name="connsiteX4" fmla="*/ 77375 w 609596"/>
                    <a:gd name="connsiteY4" fmla="*/ 549227 h 558090"/>
                    <a:gd name="connsiteX5" fmla="*/ 56209 w 609596"/>
                    <a:gd name="connsiteY5" fmla="*/ 434927 h 558090"/>
                    <a:gd name="connsiteX6" fmla="*/ 314442 w 609596"/>
                    <a:gd name="connsiteY6" fmla="*/ 557694 h 558090"/>
                    <a:gd name="connsiteX7" fmla="*/ 602309 w 609596"/>
                    <a:gd name="connsiteY7" fmla="*/ 384127 h 558090"/>
                    <a:gd name="connsiteX8" fmla="*/ 521875 w 609596"/>
                    <a:gd name="connsiteY8" fmla="*/ 180927 h 558090"/>
                    <a:gd name="connsiteX9" fmla="*/ 483775 w 609596"/>
                    <a:gd name="connsiteY9" fmla="*/ 3127 h 558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09596" h="558090">
                      <a:moveTo>
                        <a:pt x="483775" y="3127"/>
                      </a:moveTo>
                      <a:cubicBezTo>
                        <a:pt x="475308" y="-12395"/>
                        <a:pt x="487303" y="32055"/>
                        <a:pt x="471075" y="87794"/>
                      </a:cubicBezTo>
                      <a:cubicBezTo>
                        <a:pt x="454847" y="143533"/>
                        <a:pt x="462609" y="276178"/>
                        <a:pt x="386409" y="337561"/>
                      </a:cubicBezTo>
                      <a:cubicBezTo>
                        <a:pt x="310209" y="398944"/>
                        <a:pt x="65381" y="420816"/>
                        <a:pt x="13875" y="456094"/>
                      </a:cubicBezTo>
                      <a:cubicBezTo>
                        <a:pt x="-37631" y="491372"/>
                        <a:pt x="70319" y="552755"/>
                        <a:pt x="77375" y="549227"/>
                      </a:cubicBezTo>
                      <a:cubicBezTo>
                        <a:pt x="84431" y="545699"/>
                        <a:pt x="16698" y="433516"/>
                        <a:pt x="56209" y="434927"/>
                      </a:cubicBezTo>
                      <a:cubicBezTo>
                        <a:pt x="95720" y="436338"/>
                        <a:pt x="223425" y="566161"/>
                        <a:pt x="314442" y="557694"/>
                      </a:cubicBezTo>
                      <a:cubicBezTo>
                        <a:pt x="405459" y="549227"/>
                        <a:pt x="567737" y="446921"/>
                        <a:pt x="602309" y="384127"/>
                      </a:cubicBezTo>
                      <a:cubicBezTo>
                        <a:pt x="636881" y="321333"/>
                        <a:pt x="538103" y="243016"/>
                        <a:pt x="521875" y="180927"/>
                      </a:cubicBezTo>
                      <a:cubicBezTo>
                        <a:pt x="505647" y="118838"/>
                        <a:pt x="492242" y="18649"/>
                        <a:pt x="483775" y="312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9" name="フリーフォーム: 図形 48">
                  <a:extLst>
                    <a:ext uri="{FF2B5EF4-FFF2-40B4-BE49-F238E27FC236}">
                      <a16:creationId xmlns:a16="http://schemas.microsoft.com/office/drawing/2014/main" id="{CA53E449-14FE-49B4-A95C-D96635E7DE1A}"/>
                    </a:ext>
                  </a:extLst>
                </p:cNvPr>
                <p:cNvSpPr/>
                <p:nvPr/>
              </p:nvSpPr>
              <p:spPr>
                <a:xfrm>
                  <a:off x="7936635" y="7667727"/>
                  <a:ext cx="583026" cy="1071647"/>
                </a:xfrm>
                <a:custGeom>
                  <a:avLst/>
                  <a:gdLst>
                    <a:gd name="connsiteX0" fmla="*/ 345882 w 583026"/>
                    <a:gd name="connsiteY0" fmla="*/ 79273 h 1071647"/>
                    <a:gd name="connsiteX1" fmla="*/ 371282 w 583026"/>
                    <a:gd name="connsiteY1" fmla="*/ 140656 h 1071647"/>
                    <a:gd name="connsiteX2" fmla="*/ 434782 w 583026"/>
                    <a:gd name="connsiteY2" fmla="*/ 485673 h 1071647"/>
                    <a:gd name="connsiteX3" fmla="*/ 582948 w 583026"/>
                    <a:gd name="connsiteY3" fmla="*/ 892073 h 1071647"/>
                    <a:gd name="connsiteX4" fmla="*/ 413615 w 583026"/>
                    <a:gd name="connsiteY4" fmla="*/ 623256 h 1071647"/>
                    <a:gd name="connsiteX5" fmla="*/ 513098 w 583026"/>
                    <a:gd name="connsiteY5" fmla="*/ 1059290 h 1071647"/>
                    <a:gd name="connsiteX6" fmla="*/ 17798 w 583026"/>
                    <a:gd name="connsiteY6" fmla="*/ 41173 h 1071647"/>
                    <a:gd name="connsiteX7" fmla="*/ 134215 w 583026"/>
                    <a:gd name="connsiteY7" fmla="*/ 191456 h 1071647"/>
                    <a:gd name="connsiteX8" fmla="*/ 345882 w 583026"/>
                    <a:gd name="connsiteY8" fmla="*/ 79273 h 1071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3026" h="1071647">
                      <a:moveTo>
                        <a:pt x="345882" y="79273"/>
                      </a:moveTo>
                      <a:cubicBezTo>
                        <a:pt x="385393" y="70806"/>
                        <a:pt x="356465" y="72923"/>
                        <a:pt x="371282" y="140656"/>
                      </a:cubicBezTo>
                      <a:cubicBezTo>
                        <a:pt x="386099" y="208389"/>
                        <a:pt x="399504" y="360437"/>
                        <a:pt x="434782" y="485673"/>
                      </a:cubicBezTo>
                      <a:cubicBezTo>
                        <a:pt x="470060" y="610909"/>
                        <a:pt x="586476" y="869143"/>
                        <a:pt x="582948" y="892073"/>
                      </a:cubicBezTo>
                      <a:cubicBezTo>
                        <a:pt x="579420" y="915003"/>
                        <a:pt x="425257" y="595387"/>
                        <a:pt x="413615" y="623256"/>
                      </a:cubicBezTo>
                      <a:cubicBezTo>
                        <a:pt x="401973" y="651126"/>
                        <a:pt x="579067" y="1156304"/>
                        <a:pt x="513098" y="1059290"/>
                      </a:cubicBezTo>
                      <a:cubicBezTo>
                        <a:pt x="447129" y="962276"/>
                        <a:pt x="80945" y="185812"/>
                        <a:pt x="17798" y="41173"/>
                      </a:cubicBezTo>
                      <a:cubicBezTo>
                        <a:pt x="-45349" y="-103466"/>
                        <a:pt x="75301" y="178403"/>
                        <a:pt x="134215" y="191456"/>
                      </a:cubicBezTo>
                      <a:cubicBezTo>
                        <a:pt x="193129" y="204509"/>
                        <a:pt x="306371" y="87740"/>
                        <a:pt x="345882" y="7927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" name="フリーフォーム: 図形 49">
                  <a:extLst>
                    <a:ext uri="{FF2B5EF4-FFF2-40B4-BE49-F238E27FC236}">
                      <a16:creationId xmlns:a16="http://schemas.microsoft.com/office/drawing/2014/main" id="{A09BD9FF-3678-4ED5-ACA0-F3FE3B85F23B}"/>
                    </a:ext>
                  </a:extLst>
                </p:cNvPr>
                <p:cNvSpPr/>
                <p:nvPr/>
              </p:nvSpPr>
              <p:spPr>
                <a:xfrm>
                  <a:off x="8377666" y="7873828"/>
                  <a:ext cx="308489" cy="1073144"/>
                </a:xfrm>
                <a:custGeom>
                  <a:avLst/>
                  <a:gdLst>
                    <a:gd name="connsiteX0" fmla="*/ 61484 w 308489"/>
                    <a:gd name="connsiteY0" fmla="*/ 10755 h 1073144"/>
                    <a:gd name="connsiteX1" fmla="*/ 67834 w 308489"/>
                    <a:gd name="connsiteY1" fmla="*/ 370589 h 1073144"/>
                    <a:gd name="connsiteX2" fmla="*/ 302784 w 308489"/>
                    <a:gd name="connsiteY2" fmla="*/ 901872 h 1073144"/>
                    <a:gd name="connsiteX3" fmla="*/ 239284 w 308489"/>
                    <a:gd name="connsiteY3" fmla="*/ 1069089 h 1073144"/>
                    <a:gd name="connsiteX4" fmla="*/ 277384 w 308489"/>
                    <a:gd name="connsiteY4" fmla="*/ 1009822 h 1073144"/>
                    <a:gd name="connsiteX5" fmla="*/ 180017 w 308489"/>
                    <a:gd name="connsiteY5" fmla="*/ 880705 h 1073144"/>
                    <a:gd name="connsiteX6" fmla="*/ 19151 w 308489"/>
                    <a:gd name="connsiteY6" fmla="*/ 503939 h 1073144"/>
                    <a:gd name="connsiteX7" fmla="*/ 57251 w 308489"/>
                    <a:gd name="connsiteY7" fmla="*/ 681739 h 1073144"/>
                    <a:gd name="connsiteX8" fmla="*/ 101 w 308489"/>
                    <a:gd name="connsiteY8" fmla="*/ 148339 h 1073144"/>
                    <a:gd name="connsiteX9" fmla="*/ 61484 w 308489"/>
                    <a:gd name="connsiteY9" fmla="*/ 10755 h 107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489" h="1073144">
                      <a:moveTo>
                        <a:pt x="61484" y="10755"/>
                      </a:moveTo>
                      <a:cubicBezTo>
                        <a:pt x="72773" y="47797"/>
                        <a:pt x="27617" y="222070"/>
                        <a:pt x="67834" y="370589"/>
                      </a:cubicBezTo>
                      <a:cubicBezTo>
                        <a:pt x="108051" y="519108"/>
                        <a:pt x="274209" y="785455"/>
                        <a:pt x="302784" y="901872"/>
                      </a:cubicBezTo>
                      <a:cubicBezTo>
                        <a:pt x="331359" y="1018289"/>
                        <a:pt x="243517" y="1051097"/>
                        <a:pt x="239284" y="1069089"/>
                      </a:cubicBezTo>
                      <a:cubicBezTo>
                        <a:pt x="235051" y="1087081"/>
                        <a:pt x="287262" y="1041219"/>
                        <a:pt x="277384" y="1009822"/>
                      </a:cubicBezTo>
                      <a:cubicBezTo>
                        <a:pt x="267506" y="978425"/>
                        <a:pt x="223056" y="965019"/>
                        <a:pt x="180017" y="880705"/>
                      </a:cubicBezTo>
                      <a:cubicBezTo>
                        <a:pt x="136978" y="796391"/>
                        <a:pt x="39612" y="537100"/>
                        <a:pt x="19151" y="503939"/>
                      </a:cubicBezTo>
                      <a:cubicBezTo>
                        <a:pt x="-1310" y="470778"/>
                        <a:pt x="60426" y="741006"/>
                        <a:pt x="57251" y="681739"/>
                      </a:cubicBezTo>
                      <a:cubicBezTo>
                        <a:pt x="54076" y="622472"/>
                        <a:pt x="-2721" y="261228"/>
                        <a:pt x="101" y="148339"/>
                      </a:cubicBezTo>
                      <a:cubicBezTo>
                        <a:pt x="2923" y="35450"/>
                        <a:pt x="50195" y="-26287"/>
                        <a:pt x="61484" y="1075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1" name="フリーフォーム: 図形 50">
                  <a:extLst>
                    <a:ext uri="{FF2B5EF4-FFF2-40B4-BE49-F238E27FC236}">
                      <a16:creationId xmlns:a16="http://schemas.microsoft.com/office/drawing/2014/main" id="{B65AEFD2-0919-48B7-93CA-AC654694F25A}"/>
                    </a:ext>
                  </a:extLst>
                </p:cNvPr>
                <p:cNvSpPr/>
                <p:nvPr/>
              </p:nvSpPr>
              <p:spPr>
                <a:xfrm>
                  <a:off x="871244" y="6268558"/>
                  <a:ext cx="1765627" cy="2450561"/>
                </a:xfrm>
                <a:custGeom>
                  <a:avLst/>
                  <a:gdLst>
                    <a:gd name="connsiteX0" fmla="*/ 1765276 w 1765627"/>
                    <a:gd name="connsiteY0" fmla="*/ 56042 h 2450561"/>
                    <a:gd name="connsiteX1" fmla="*/ 1363956 w 1765627"/>
                    <a:gd name="connsiteY1" fmla="*/ 477682 h 2450561"/>
                    <a:gd name="connsiteX2" fmla="*/ 683236 w 1765627"/>
                    <a:gd name="connsiteY2" fmla="*/ 1778162 h 2450561"/>
                    <a:gd name="connsiteX3" fmla="*/ 200636 w 1765627"/>
                    <a:gd name="connsiteY3" fmla="*/ 2397922 h 2450561"/>
                    <a:gd name="connsiteX4" fmla="*/ 2516 w 1765627"/>
                    <a:gd name="connsiteY4" fmla="*/ 2382682 h 2450561"/>
                    <a:gd name="connsiteX5" fmla="*/ 93956 w 1765627"/>
                    <a:gd name="connsiteY5" fmla="*/ 2098202 h 2450561"/>
                    <a:gd name="connsiteX6" fmla="*/ 170156 w 1765627"/>
                    <a:gd name="connsiteY6" fmla="*/ 1701962 h 2450561"/>
                    <a:gd name="connsiteX7" fmla="*/ 459716 w 1765627"/>
                    <a:gd name="connsiteY7" fmla="*/ 1320962 h 2450561"/>
                    <a:gd name="connsiteX8" fmla="*/ 779756 w 1765627"/>
                    <a:gd name="connsiteY8" fmla="*/ 787562 h 2450561"/>
                    <a:gd name="connsiteX9" fmla="*/ 165076 w 1765627"/>
                    <a:gd name="connsiteY9" fmla="*/ 1930562 h 2450561"/>
                    <a:gd name="connsiteX10" fmla="*/ 901676 w 1765627"/>
                    <a:gd name="connsiteY10" fmla="*/ 675802 h 2450561"/>
                    <a:gd name="connsiteX11" fmla="*/ 1272516 w 1765627"/>
                    <a:gd name="connsiteY11" fmla="*/ 142402 h 2450561"/>
                    <a:gd name="connsiteX12" fmla="*/ 1440156 w 1765627"/>
                    <a:gd name="connsiteY12" fmla="*/ 5242 h 2450561"/>
                    <a:gd name="connsiteX13" fmla="*/ 1435076 w 1765627"/>
                    <a:gd name="connsiteY13" fmla="*/ 30642 h 2450561"/>
                    <a:gd name="connsiteX14" fmla="*/ 1765276 w 1765627"/>
                    <a:gd name="connsiteY14" fmla="*/ 56042 h 2450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65627" h="2450561">
                      <a:moveTo>
                        <a:pt x="1765276" y="56042"/>
                      </a:moveTo>
                      <a:cubicBezTo>
                        <a:pt x="1753423" y="130549"/>
                        <a:pt x="1544296" y="190662"/>
                        <a:pt x="1363956" y="477682"/>
                      </a:cubicBezTo>
                      <a:cubicBezTo>
                        <a:pt x="1183616" y="764702"/>
                        <a:pt x="877123" y="1458122"/>
                        <a:pt x="683236" y="1778162"/>
                      </a:cubicBezTo>
                      <a:cubicBezTo>
                        <a:pt x="489349" y="2098202"/>
                        <a:pt x="314089" y="2297169"/>
                        <a:pt x="200636" y="2397922"/>
                      </a:cubicBezTo>
                      <a:cubicBezTo>
                        <a:pt x="87183" y="2498675"/>
                        <a:pt x="20296" y="2432635"/>
                        <a:pt x="2516" y="2382682"/>
                      </a:cubicBezTo>
                      <a:cubicBezTo>
                        <a:pt x="-15264" y="2332729"/>
                        <a:pt x="66016" y="2211655"/>
                        <a:pt x="93956" y="2098202"/>
                      </a:cubicBezTo>
                      <a:cubicBezTo>
                        <a:pt x="121896" y="1984749"/>
                        <a:pt x="109196" y="1831502"/>
                        <a:pt x="170156" y="1701962"/>
                      </a:cubicBezTo>
                      <a:cubicBezTo>
                        <a:pt x="231116" y="1572422"/>
                        <a:pt x="358116" y="1473362"/>
                        <a:pt x="459716" y="1320962"/>
                      </a:cubicBezTo>
                      <a:cubicBezTo>
                        <a:pt x="561316" y="1168562"/>
                        <a:pt x="828863" y="685962"/>
                        <a:pt x="779756" y="787562"/>
                      </a:cubicBezTo>
                      <a:cubicBezTo>
                        <a:pt x="730649" y="889162"/>
                        <a:pt x="144756" y="1949189"/>
                        <a:pt x="165076" y="1930562"/>
                      </a:cubicBezTo>
                      <a:cubicBezTo>
                        <a:pt x="185396" y="1911935"/>
                        <a:pt x="717103" y="973829"/>
                        <a:pt x="901676" y="675802"/>
                      </a:cubicBezTo>
                      <a:cubicBezTo>
                        <a:pt x="1086249" y="377775"/>
                        <a:pt x="1182769" y="254162"/>
                        <a:pt x="1272516" y="142402"/>
                      </a:cubicBezTo>
                      <a:cubicBezTo>
                        <a:pt x="1362263" y="30642"/>
                        <a:pt x="1413063" y="23869"/>
                        <a:pt x="1440156" y="5242"/>
                      </a:cubicBezTo>
                      <a:cubicBezTo>
                        <a:pt x="1467249" y="-13385"/>
                        <a:pt x="1384276" y="23022"/>
                        <a:pt x="1435076" y="30642"/>
                      </a:cubicBezTo>
                      <a:cubicBezTo>
                        <a:pt x="1485876" y="38262"/>
                        <a:pt x="1777129" y="-18465"/>
                        <a:pt x="1765276" y="5604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" name="フリーフォーム: 図形 51">
                  <a:extLst>
                    <a:ext uri="{FF2B5EF4-FFF2-40B4-BE49-F238E27FC236}">
                      <a16:creationId xmlns:a16="http://schemas.microsoft.com/office/drawing/2014/main" id="{50DE0B23-1A67-403D-9AC8-2997056F10FB}"/>
                    </a:ext>
                  </a:extLst>
                </p:cNvPr>
                <p:cNvSpPr/>
                <p:nvPr/>
              </p:nvSpPr>
              <p:spPr>
                <a:xfrm>
                  <a:off x="693949" y="7903587"/>
                  <a:ext cx="393885" cy="752855"/>
                </a:xfrm>
                <a:custGeom>
                  <a:avLst/>
                  <a:gdLst>
                    <a:gd name="connsiteX0" fmla="*/ 393171 w 393885"/>
                    <a:gd name="connsiteY0" fmla="*/ 5973 h 752855"/>
                    <a:gd name="connsiteX1" fmla="*/ 250931 w 393885"/>
                    <a:gd name="connsiteY1" fmla="*/ 564773 h 752855"/>
                    <a:gd name="connsiteX2" fmla="*/ 189971 w 393885"/>
                    <a:gd name="connsiteY2" fmla="*/ 752733 h 752855"/>
                    <a:gd name="connsiteX3" fmla="*/ 93451 w 393885"/>
                    <a:gd name="connsiteY3" fmla="*/ 590173 h 752855"/>
                    <a:gd name="connsiteX4" fmla="*/ 2011 w 393885"/>
                    <a:gd name="connsiteY4" fmla="*/ 392053 h 752855"/>
                    <a:gd name="connsiteX5" fmla="*/ 184891 w 393885"/>
                    <a:gd name="connsiteY5" fmla="*/ 275213 h 752855"/>
                    <a:gd name="connsiteX6" fmla="*/ 393171 w 393885"/>
                    <a:gd name="connsiteY6" fmla="*/ 5973 h 752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3885" h="752855">
                      <a:moveTo>
                        <a:pt x="393171" y="5973"/>
                      </a:moveTo>
                      <a:cubicBezTo>
                        <a:pt x="404178" y="54233"/>
                        <a:pt x="284798" y="440313"/>
                        <a:pt x="250931" y="564773"/>
                      </a:cubicBezTo>
                      <a:cubicBezTo>
                        <a:pt x="217064" y="689233"/>
                        <a:pt x="216218" y="748500"/>
                        <a:pt x="189971" y="752733"/>
                      </a:cubicBezTo>
                      <a:cubicBezTo>
                        <a:pt x="163724" y="756966"/>
                        <a:pt x="124778" y="650286"/>
                        <a:pt x="93451" y="590173"/>
                      </a:cubicBezTo>
                      <a:cubicBezTo>
                        <a:pt x="62124" y="530060"/>
                        <a:pt x="-13229" y="444546"/>
                        <a:pt x="2011" y="392053"/>
                      </a:cubicBezTo>
                      <a:cubicBezTo>
                        <a:pt x="17251" y="339560"/>
                        <a:pt x="118004" y="334480"/>
                        <a:pt x="184891" y="275213"/>
                      </a:cubicBezTo>
                      <a:cubicBezTo>
                        <a:pt x="251778" y="215946"/>
                        <a:pt x="382164" y="-42287"/>
                        <a:pt x="393171" y="597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3" name="フリーフォーム: 図形 52">
                  <a:extLst>
                    <a:ext uri="{FF2B5EF4-FFF2-40B4-BE49-F238E27FC236}">
                      <a16:creationId xmlns:a16="http://schemas.microsoft.com/office/drawing/2014/main" id="{3E47E9CD-F933-4556-9C80-3B2710D044F6}"/>
                    </a:ext>
                  </a:extLst>
                </p:cNvPr>
                <p:cNvSpPr/>
                <p:nvPr/>
              </p:nvSpPr>
              <p:spPr>
                <a:xfrm>
                  <a:off x="2230865" y="6305587"/>
                  <a:ext cx="557819" cy="603198"/>
                </a:xfrm>
                <a:custGeom>
                  <a:avLst/>
                  <a:gdLst>
                    <a:gd name="connsiteX0" fmla="*/ 554668 w 557819"/>
                    <a:gd name="connsiteY0" fmla="*/ 594746 h 603198"/>
                    <a:gd name="connsiteX1" fmla="*/ 525035 w 557819"/>
                    <a:gd name="connsiteY1" fmla="*/ 514313 h 603198"/>
                    <a:gd name="connsiteX2" fmla="*/ 419202 w 557819"/>
                    <a:gd name="connsiteY2" fmla="*/ 2080 h 603198"/>
                    <a:gd name="connsiteX3" fmla="*/ 139802 w 557819"/>
                    <a:gd name="connsiteY3" fmla="*/ 340746 h 603198"/>
                    <a:gd name="connsiteX4" fmla="*/ 102 w 557819"/>
                    <a:gd name="connsiteY4" fmla="*/ 522780 h 603198"/>
                    <a:gd name="connsiteX5" fmla="*/ 118635 w 557819"/>
                    <a:gd name="connsiteY5" fmla="*/ 306880 h 603198"/>
                    <a:gd name="connsiteX6" fmla="*/ 203302 w 557819"/>
                    <a:gd name="connsiteY6" fmla="*/ 196813 h 603198"/>
                    <a:gd name="connsiteX7" fmla="*/ 127102 w 557819"/>
                    <a:gd name="connsiteY7" fmla="*/ 459280 h 603198"/>
                    <a:gd name="connsiteX8" fmla="*/ 241402 w 557819"/>
                    <a:gd name="connsiteY8" fmla="*/ 404246 h 603198"/>
                    <a:gd name="connsiteX9" fmla="*/ 364168 w 557819"/>
                    <a:gd name="connsiteY9" fmla="*/ 239146 h 603198"/>
                    <a:gd name="connsiteX10" fmla="*/ 461535 w 557819"/>
                    <a:gd name="connsiteY10" fmla="*/ 416946 h 603198"/>
                    <a:gd name="connsiteX11" fmla="*/ 554668 w 557819"/>
                    <a:gd name="connsiteY11" fmla="*/ 594746 h 603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57819" h="603198">
                      <a:moveTo>
                        <a:pt x="554668" y="594746"/>
                      </a:moveTo>
                      <a:cubicBezTo>
                        <a:pt x="565251" y="610974"/>
                        <a:pt x="547613" y="613091"/>
                        <a:pt x="525035" y="514313"/>
                      </a:cubicBezTo>
                      <a:cubicBezTo>
                        <a:pt x="502457" y="415535"/>
                        <a:pt x="483407" y="31008"/>
                        <a:pt x="419202" y="2080"/>
                      </a:cubicBezTo>
                      <a:cubicBezTo>
                        <a:pt x="354997" y="-26848"/>
                        <a:pt x="209652" y="253963"/>
                        <a:pt x="139802" y="340746"/>
                      </a:cubicBezTo>
                      <a:cubicBezTo>
                        <a:pt x="69952" y="427529"/>
                        <a:pt x="3630" y="528424"/>
                        <a:pt x="102" y="522780"/>
                      </a:cubicBezTo>
                      <a:cubicBezTo>
                        <a:pt x="-3426" y="517136"/>
                        <a:pt x="84768" y="361208"/>
                        <a:pt x="118635" y="306880"/>
                      </a:cubicBezTo>
                      <a:cubicBezTo>
                        <a:pt x="152502" y="252552"/>
                        <a:pt x="201891" y="171413"/>
                        <a:pt x="203302" y="196813"/>
                      </a:cubicBezTo>
                      <a:cubicBezTo>
                        <a:pt x="204713" y="222213"/>
                        <a:pt x="120752" y="424708"/>
                        <a:pt x="127102" y="459280"/>
                      </a:cubicBezTo>
                      <a:cubicBezTo>
                        <a:pt x="133452" y="493852"/>
                        <a:pt x="201891" y="440935"/>
                        <a:pt x="241402" y="404246"/>
                      </a:cubicBezTo>
                      <a:cubicBezTo>
                        <a:pt x="280913" y="367557"/>
                        <a:pt x="327479" y="237029"/>
                        <a:pt x="364168" y="239146"/>
                      </a:cubicBezTo>
                      <a:cubicBezTo>
                        <a:pt x="400857" y="241263"/>
                        <a:pt x="434724" y="356268"/>
                        <a:pt x="461535" y="416946"/>
                      </a:cubicBezTo>
                      <a:cubicBezTo>
                        <a:pt x="488346" y="477624"/>
                        <a:pt x="544085" y="578518"/>
                        <a:pt x="554668" y="594746"/>
                      </a:cubicBezTo>
                      <a:close/>
                    </a:path>
                  </a:pathLst>
                </a:custGeom>
                <a:solidFill>
                  <a:schemeClr val="accent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" name="フリーフォーム: 図形 53">
                  <a:extLst>
                    <a:ext uri="{FF2B5EF4-FFF2-40B4-BE49-F238E27FC236}">
                      <a16:creationId xmlns:a16="http://schemas.microsoft.com/office/drawing/2014/main" id="{01FF7992-9031-4C7C-B6A4-B3CD57BA3BB4}"/>
                    </a:ext>
                  </a:extLst>
                </p:cNvPr>
                <p:cNvSpPr/>
                <p:nvPr/>
              </p:nvSpPr>
              <p:spPr>
                <a:xfrm>
                  <a:off x="6149696" y="4869281"/>
                  <a:ext cx="735659" cy="333517"/>
                </a:xfrm>
                <a:custGeom>
                  <a:avLst/>
                  <a:gdLst>
                    <a:gd name="connsiteX0" fmla="*/ 5571 w 735659"/>
                    <a:gd name="connsiteY0" fmla="*/ 333486 h 333517"/>
                    <a:gd name="connsiteX1" fmla="*/ 179137 w 735659"/>
                    <a:gd name="connsiteY1" fmla="*/ 75252 h 333517"/>
                    <a:gd name="connsiteX2" fmla="*/ 733704 w 735659"/>
                    <a:gd name="connsiteY2" fmla="*/ 24452 h 333517"/>
                    <a:gd name="connsiteX3" fmla="*/ 352704 w 735659"/>
                    <a:gd name="connsiteY3" fmla="*/ 3286 h 333517"/>
                    <a:gd name="connsiteX4" fmla="*/ 73304 w 735659"/>
                    <a:gd name="connsiteY4" fmla="*/ 92186 h 333517"/>
                    <a:gd name="connsiteX5" fmla="*/ 5571 w 735659"/>
                    <a:gd name="connsiteY5" fmla="*/ 333486 h 333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5659" h="333517">
                      <a:moveTo>
                        <a:pt x="5571" y="333486"/>
                      </a:moveTo>
                      <a:cubicBezTo>
                        <a:pt x="23210" y="330664"/>
                        <a:pt x="57782" y="126758"/>
                        <a:pt x="179137" y="75252"/>
                      </a:cubicBezTo>
                      <a:cubicBezTo>
                        <a:pt x="300492" y="23746"/>
                        <a:pt x="704776" y="36446"/>
                        <a:pt x="733704" y="24452"/>
                      </a:cubicBezTo>
                      <a:cubicBezTo>
                        <a:pt x="762632" y="12458"/>
                        <a:pt x="462771" y="-8003"/>
                        <a:pt x="352704" y="3286"/>
                      </a:cubicBezTo>
                      <a:cubicBezTo>
                        <a:pt x="242637" y="14575"/>
                        <a:pt x="133982" y="33625"/>
                        <a:pt x="73304" y="92186"/>
                      </a:cubicBezTo>
                      <a:cubicBezTo>
                        <a:pt x="12626" y="150747"/>
                        <a:pt x="-12068" y="336308"/>
                        <a:pt x="5571" y="333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5" name="フリーフォーム: 図形 54">
                  <a:extLst>
                    <a:ext uri="{FF2B5EF4-FFF2-40B4-BE49-F238E27FC236}">
                      <a16:creationId xmlns:a16="http://schemas.microsoft.com/office/drawing/2014/main" id="{489A3BEC-4A10-4970-8B8B-62CA05D5634F}"/>
                    </a:ext>
                  </a:extLst>
                </p:cNvPr>
                <p:cNvSpPr/>
                <p:nvPr/>
              </p:nvSpPr>
              <p:spPr>
                <a:xfrm>
                  <a:off x="3235618" y="9133917"/>
                  <a:ext cx="1133769" cy="1471227"/>
                </a:xfrm>
                <a:custGeom>
                  <a:avLst/>
                  <a:gdLst>
                    <a:gd name="connsiteX0" fmla="*/ 40982 w 1133769"/>
                    <a:gd name="connsiteY0" fmla="*/ 1616 h 1471227"/>
                    <a:gd name="connsiteX1" fmla="*/ 379649 w 1133769"/>
                    <a:gd name="connsiteY1" fmla="*/ 424950 h 1471227"/>
                    <a:gd name="connsiteX2" fmla="*/ 735249 w 1133769"/>
                    <a:gd name="connsiteY2" fmla="*/ 399550 h 1471227"/>
                    <a:gd name="connsiteX3" fmla="*/ 1133182 w 1133769"/>
                    <a:gd name="connsiteY3" fmla="*/ 281016 h 1471227"/>
                    <a:gd name="connsiteX4" fmla="*/ 819915 w 1133769"/>
                    <a:gd name="connsiteY4" fmla="*/ 391083 h 1471227"/>
                    <a:gd name="connsiteX5" fmla="*/ 633649 w 1133769"/>
                    <a:gd name="connsiteY5" fmla="*/ 789016 h 1471227"/>
                    <a:gd name="connsiteX6" fmla="*/ 438915 w 1133769"/>
                    <a:gd name="connsiteY6" fmla="*/ 1288550 h 1471227"/>
                    <a:gd name="connsiteX7" fmla="*/ 83315 w 1133769"/>
                    <a:gd name="connsiteY7" fmla="*/ 1457883 h 1471227"/>
                    <a:gd name="connsiteX8" fmla="*/ 15582 w 1133769"/>
                    <a:gd name="connsiteY8" fmla="*/ 1424016 h 1471227"/>
                    <a:gd name="connsiteX9" fmla="*/ 311915 w 1133769"/>
                    <a:gd name="connsiteY9" fmla="*/ 1136150 h 1471227"/>
                    <a:gd name="connsiteX10" fmla="*/ 421982 w 1133769"/>
                    <a:gd name="connsiteY10" fmla="*/ 865216 h 1471227"/>
                    <a:gd name="connsiteX11" fmla="*/ 447382 w 1133769"/>
                    <a:gd name="connsiteY11" fmla="*/ 602750 h 1471227"/>
                    <a:gd name="connsiteX12" fmla="*/ 40982 w 1133769"/>
                    <a:gd name="connsiteY12" fmla="*/ 1616 h 1471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33769" h="1471227">
                      <a:moveTo>
                        <a:pt x="40982" y="1616"/>
                      </a:moveTo>
                      <a:cubicBezTo>
                        <a:pt x="29693" y="-28017"/>
                        <a:pt x="263938" y="358628"/>
                        <a:pt x="379649" y="424950"/>
                      </a:cubicBezTo>
                      <a:cubicBezTo>
                        <a:pt x="495360" y="491272"/>
                        <a:pt x="609660" y="423539"/>
                        <a:pt x="735249" y="399550"/>
                      </a:cubicBezTo>
                      <a:cubicBezTo>
                        <a:pt x="860838" y="375561"/>
                        <a:pt x="1119071" y="282427"/>
                        <a:pt x="1133182" y="281016"/>
                      </a:cubicBezTo>
                      <a:cubicBezTo>
                        <a:pt x="1147293" y="279605"/>
                        <a:pt x="903170" y="306416"/>
                        <a:pt x="819915" y="391083"/>
                      </a:cubicBezTo>
                      <a:cubicBezTo>
                        <a:pt x="736660" y="475750"/>
                        <a:pt x="697149" y="639438"/>
                        <a:pt x="633649" y="789016"/>
                      </a:cubicBezTo>
                      <a:cubicBezTo>
                        <a:pt x="570149" y="938594"/>
                        <a:pt x="530637" y="1177072"/>
                        <a:pt x="438915" y="1288550"/>
                      </a:cubicBezTo>
                      <a:cubicBezTo>
                        <a:pt x="347193" y="1400028"/>
                        <a:pt x="153871" y="1435305"/>
                        <a:pt x="83315" y="1457883"/>
                      </a:cubicBezTo>
                      <a:cubicBezTo>
                        <a:pt x="12759" y="1480461"/>
                        <a:pt x="-22518" y="1477638"/>
                        <a:pt x="15582" y="1424016"/>
                      </a:cubicBezTo>
                      <a:cubicBezTo>
                        <a:pt x="53682" y="1370394"/>
                        <a:pt x="244182" y="1229283"/>
                        <a:pt x="311915" y="1136150"/>
                      </a:cubicBezTo>
                      <a:cubicBezTo>
                        <a:pt x="379648" y="1043017"/>
                        <a:pt x="399404" y="954116"/>
                        <a:pt x="421982" y="865216"/>
                      </a:cubicBezTo>
                      <a:cubicBezTo>
                        <a:pt x="444560" y="776316"/>
                        <a:pt x="512293" y="746683"/>
                        <a:pt x="447382" y="602750"/>
                      </a:cubicBezTo>
                      <a:cubicBezTo>
                        <a:pt x="382471" y="458817"/>
                        <a:pt x="52271" y="31249"/>
                        <a:pt x="40982" y="161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6" name="フリーフォーム: 図形 55">
                  <a:extLst>
                    <a:ext uri="{FF2B5EF4-FFF2-40B4-BE49-F238E27FC236}">
                      <a16:creationId xmlns:a16="http://schemas.microsoft.com/office/drawing/2014/main" id="{8C3313D8-CAE4-46F5-AA98-9D3521A9EBFD}"/>
                    </a:ext>
                  </a:extLst>
                </p:cNvPr>
                <p:cNvSpPr/>
                <p:nvPr/>
              </p:nvSpPr>
              <p:spPr>
                <a:xfrm>
                  <a:off x="3495328" y="9143975"/>
                  <a:ext cx="1260812" cy="1060618"/>
                </a:xfrm>
                <a:custGeom>
                  <a:avLst/>
                  <a:gdLst>
                    <a:gd name="connsiteX0" fmla="*/ 1248122 w 1260812"/>
                    <a:gd name="connsiteY0" fmla="*/ 31775 h 1060618"/>
                    <a:gd name="connsiteX1" fmla="*/ 1210022 w 1260812"/>
                    <a:gd name="connsiteY1" fmla="*/ 107975 h 1060618"/>
                    <a:gd name="connsiteX2" fmla="*/ 886172 w 1260812"/>
                    <a:gd name="connsiteY2" fmla="*/ 438175 h 1060618"/>
                    <a:gd name="connsiteX3" fmla="*/ 581372 w 1260812"/>
                    <a:gd name="connsiteY3" fmla="*/ 596925 h 1060618"/>
                    <a:gd name="connsiteX4" fmla="*/ 346422 w 1260812"/>
                    <a:gd name="connsiteY4" fmla="*/ 1060475 h 1060618"/>
                    <a:gd name="connsiteX5" fmla="*/ 390872 w 1260812"/>
                    <a:gd name="connsiteY5" fmla="*/ 546125 h 1060618"/>
                    <a:gd name="connsiteX6" fmla="*/ 575022 w 1260812"/>
                    <a:gd name="connsiteY6" fmla="*/ 336575 h 1060618"/>
                    <a:gd name="connsiteX7" fmla="*/ 873472 w 1260812"/>
                    <a:gd name="connsiteY7" fmla="*/ 196875 h 1060618"/>
                    <a:gd name="connsiteX8" fmla="*/ 746472 w 1260812"/>
                    <a:gd name="connsiteY8" fmla="*/ 63525 h 1060618"/>
                    <a:gd name="connsiteX9" fmla="*/ 3522 w 1260812"/>
                    <a:gd name="connsiteY9" fmla="*/ 25 h 1060618"/>
                    <a:gd name="connsiteX10" fmla="*/ 1089372 w 1260812"/>
                    <a:gd name="connsiteY10" fmla="*/ 69875 h 1060618"/>
                    <a:gd name="connsiteX11" fmla="*/ 1248122 w 1260812"/>
                    <a:gd name="connsiteY11" fmla="*/ 31775 h 1060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60812" h="1060618">
                      <a:moveTo>
                        <a:pt x="1248122" y="31775"/>
                      </a:moveTo>
                      <a:cubicBezTo>
                        <a:pt x="1268230" y="38125"/>
                        <a:pt x="1270347" y="40242"/>
                        <a:pt x="1210022" y="107975"/>
                      </a:cubicBezTo>
                      <a:cubicBezTo>
                        <a:pt x="1149697" y="175708"/>
                        <a:pt x="990947" y="356683"/>
                        <a:pt x="886172" y="438175"/>
                      </a:cubicBezTo>
                      <a:cubicBezTo>
                        <a:pt x="781397" y="519667"/>
                        <a:pt x="671330" y="493208"/>
                        <a:pt x="581372" y="596925"/>
                      </a:cubicBezTo>
                      <a:cubicBezTo>
                        <a:pt x="491414" y="700642"/>
                        <a:pt x="378172" y="1068942"/>
                        <a:pt x="346422" y="1060475"/>
                      </a:cubicBezTo>
                      <a:cubicBezTo>
                        <a:pt x="314672" y="1052008"/>
                        <a:pt x="352772" y="666775"/>
                        <a:pt x="390872" y="546125"/>
                      </a:cubicBezTo>
                      <a:cubicBezTo>
                        <a:pt x="428972" y="425475"/>
                        <a:pt x="494589" y="394783"/>
                        <a:pt x="575022" y="336575"/>
                      </a:cubicBezTo>
                      <a:cubicBezTo>
                        <a:pt x="655455" y="278367"/>
                        <a:pt x="844897" y="242383"/>
                        <a:pt x="873472" y="196875"/>
                      </a:cubicBezTo>
                      <a:cubicBezTo>
                        <a:pt x="902047" y="151367"/>
                        <a:pt x="891463" y="96333"/>
                        <a:pt x="746472" y="63525"/>
                      </a:cubicBezTo>
                      <a:cubicBezTo>
                        <a:pt x="601481" y="30717"/>
                        <a:pt x="-53628" y="-1033"/>
                        <a:pt x="3522" y="25"/>
                      </a:cubicBezTo>
                      <a:cubicBezTo>
                        <a:pt x="60672" y="1083"/>
                        <a:pt x="874530" y="66700"/>
                        <a:pt x="1089372" y="69875"/>
                      </a:cubicBezTo>
                      <a:cubicBezTo>
                        <a:pt x="1304214" y="73050"/>
                        <a:pt x="1228014" y="25425"/>
                        <a:pt x="1248122" y="3177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7" name="フリーフォーム: 図形 56">
                  <a:extLst>
                    <a:ext uri="{FF2B5EF4-FFF2-40B4-BE49-F238E27FC236}">
                      <a16:creationId xmlns:a16="http://schemas.microsoft.com/office/drawing/2014/main" id="{35D7EF64-E2C2-41B7-A55F-42E1118E2396}"/>
                    </a:ext>
                  </a:extLst>
                </p:cNvPr>
                <p:cNvSpPr/>
                <p:nvPr/>
              </p:nvSpPr>
              <p:spPr>
                <a:xfrm>
                  <a:off x="4914775" y="9439844"/>
                  <a:ext cx="847470" cy="1403648"/>
                </a:xfrm>
                <a:custGeom>
                  <a:avLst/>
                  <a:gdLst>
                    <a:gd name="connsiteX0" fmla="*/ 577975 w 847470"/>
                    <a:gd name="connsiteY0" fmla="*/ 2606 h 1403648"/>
                    <a:gd name="connsiteX1" fmla="*/ 831975 w 847470"/>
                    <a:gd name="connsiteY1" fmla="*/ 440756 h 1403648"/>
                    <a:gd name="connsiteX2" fmla="*/ 730375 w 847470"/>
                    <a:gd name="connsiteY2" fmla="*/ 643956 h 1403648"/>
                    <a:gd name="connsiteX3" fmla="*/ 514475 w 847470"/>
                    <a:gd name="connsiteY3" fmla="*/ 866206 h 1403648"/>
                    <a:gd name="connsiteX4" fmla="*/ 844675 w 847470"/>
                    <a:gd name="connsiteY4" fmla="*/ 809056 h 1403648"/>
                    <a:gd name="connsiteX5" fmla="*/ 673225 w 847470"/>
                    <a:gd name="connsiteY5" fmla="*/ 1386906 h 1403648"/>
                    <a:gd name="connsiteX6" fmla="*/ 673225 w 847470"/>
                    <a:gd name="connsiteY6" fmla="*/ 1259906 h 1403648"/>
                    <a:gd name="connsiteX7" fmla="*/ 673225 w 847470"/>
                    <a:gd name="connsiteY7" fmla="*/ 974156 h 1403648"/>
                    <a:gd name="connsiteX8" fmla="*/ 125 w 847470"/>
                    <a:gd name="connsiteY8" fmla="*/ 961456 h 1403648"/>
                    <a:gd name="connsiteX9" fmla="*/ 616075 w 847470"/>
                    <a:gd name="connsiteY9" fmla="*/ 663006 h 1403648"/>
                    <a:gd name="connsiteX10" fmla="*/ 577975 w 847470"/>
                    <a:gd name="connsiteY10" fmla="*/ 2606 h 1403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7470" h="1403648">
                      <a:moveTo>
                        <a:pt x="577975" y="2606"/>
                      </a:moveTo>
                      <a:cubicBezTo>
                        <a:pt x="613958" y="-34436"/>
                        <a:pt x="806575" y="333864"/>
                        <a:pt x="831975" y="440756"/>
                      </a:cubicBezTo>
                      <a:cubicBezTo>
                        <a:pt x="857375" y="547648"/>
                        <a:pt x="783292" y="573048"/>
                        <a:pt x="730375" y="643956"/>
                      </a:cubicBezTo>
                      <a:cubicBezTo>
                        <a:pt x="677458" y="714864"/>
                        <a:pt x="495425" y="838689"/>
                        <a:pt x="514475" y="866206"/>
                      </a:cubicBezTo>
                      <a:cubicBezTo>
                        <a:pt x="533525" y="893723"/>
                        <a:pt x="818217" y="722273"/>
                        <a:pt x="844675" y="809056"/>
                      </a:cubicBezTo>
                      <a:cubicBezTo>
                        <a:pt x="871133" y="895839"/>
                        <a:pt x="701800" y="1311764"/>
                        <a:pt x="673225" y="1386906"/>
                      </a:cubicBezTo>
                      <a:cubicBezTo>
                        <a:pt x="644650" y="1462048"/>
                        <a:pt x="673225" y="1259906"/>
                        <a:pt x="673225" y="1259906"/>
                      </a:cubicBezTo>
                      <a:cubicBezTo>
                        <a:pt x="673225" y="1191114"/>
                        <a:pt x="785408" y="1023898"/>
                        <a:pt x="673225" y="974156"/>
                      </a:cubicBezTo>
                      <a:cubicBezTo>
                        <a:pt x="561042" y="924414"/>
                        <a:pt x="9650" y="1013314"/>
                        <a:pt x="125" y="961456"/>
                      </a:cubicBezTo>
                      <a:cubicBezTo>
                        <a:pt x="-9400" y="909598"/>
                        <a:pt x="525058" y="820698"/>
                        <a:pt x="616075" y="663006"/>
                      </a:cubicBezTo>
                      <a:cubicBezTo>
                        <a:pt x="707092" y="505314"/>
                        <a:pt x="541992" y="39648"/>
                        <a:pt x="577975" y="260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" name="フリーフォーム: 図形 57">
                  <a:extLst>
                    <a:ext uri="{FF2B5EF4-FFF2-40B4-BE49-F238E27FC236}">
                      <a16:creationId xmlns:a16="http://schemas.microsoft.com/office/drawing/2014/main" id="{DA6A2448-257D-4E56-851C-984F30E0623C}"/>
                    </a:ext>
                  </a:extLst>
                </p:cNvPr>
                <p:cNvSpPr/>
                <p:nvPr/>
              </p:nvSpPr>
              <p:spPr>
                <a:xfrm>
                  <a:off x="2838446" y="10946809"/>
                  <a:ext cx="2069965" cy="427498"/>
                </a:xfrm>
                <a:custGeom>
                  <a:avLst/>
                  <a:gdLst>
                    <a:gd name="connsiteX0" fmla="*/ 4 w 2069965"/>
                    <a:gd name="connsiteY0" fmla="*/ 343491 h 427498"/>
                    <a:gd name="connsiteX1" fmla="*/ 933454 w 2069965"/>
                    <a:gd name="connsiteY1" fmla="*/ 25991 h 427498"/>
                    <a:gd name="connsiteX2" fmla="*/ 1358904 w 2069965"/>
                    <a:gd name="connsiteY2" fmla="*/ 64091 h 427498"/>
                    <a:gd name="connsiteX3" fmla="*/ 2063754 w 2069965"/>
                    <a:gd name="connsiteY3" fmla="*/ 426041 h 427498"/>
                    <a:gd name="connsiteX4" fmla="*/ 1689104 w 2069965"/>
                    <a:gd name="connsiteY4" fmla="*/ 197441 h 427498"/>
                    <a:gd name="connsiteX5" fmla="*/ 1441454 w 2069965"/>
                    <a:gd name="connsiteY5" fmla="*/ 356191 h 427498"/>
                    <a:gd name="connsiteX6" fmla="*/ 1924054 w 2069965"/>
                    <a:gd name="connsiteY6" fmla="*/ 400641 h 427498"/>
                    <a:gd name="connsiteX7" fmla="*/ 1041404 w 2069965"/>
                    <a:gd name="connsiteY7" fmla="*/ 127591 h 427498"/>
                    <a:gd name="connsiteX8" fmla="*/ 1454154 w 2069965"/>
                    <a:gd name="connsiteY8" fmla="*/ 318091 h 427498"/>
                    <a:gd name="connsiteX9" fmla="*/ 920754 w 2069965"/>
                    <a:gd name="connsiteY9" fmla="*/ 299041 h 427498"/>
                    <a:gd name="connsiteX10" fmla="*/ 4 w 2069965"/>
                    <a:gd name="connsiteY10" fmla="*/ 343491 h 427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69965" h="427498">
                      <a:moveTo>
                        <a:pt x="4" y="343491"/>
                      </a:moveTo>
                      <a:cubicBezTo>
                        <a:pt x="2121" y="297983"/>
                        <a:pt x="706971" y="72558"/>
                        <a:pt x="933454" y="25991"/>
                      </a:cubicBezTo>
                      <a:cubicBezTo>
                        <a:pt x="1159937" y="-20576"/>
                        <a:pt x="1170521" y="-2584"/>
                        <a:pt x="1358904" y="64091"/>
                      </a:cubicBezTo>
                      <a:cubicBezTo>
                        <a:pt x="1547287" y="130766"/>
                        <a:pt x="2008721" y="403816"/>
                        <a:pt x="2063754" y="426041"/>
                      </a:cubicBezTo>
                      <a:cubicBezTo>
                        <a:pt x="2118787" y="448266"/>
                        <a:pt x="1792821" y="209083"/>
                        <a:pt x="1689104" y="197441"/>
                      </a:cubicBezTo>
                      <a:cubicBezTo>
                        <a:pt x="1585387" y="185799"/>
                        <a:pt x="1402296" y="322324"/>
                        <a:pt x="1441454" y="356191"/>
                      </a:cubicBezTo>
                      <a:cubicBezTo>
                        <a:pt x="1480612" y="390058"/>
                        <a:pt x="1990729" y="438741"/>
                        <a:pt x="1924054" y="400641"/>
                      </a:cubicBezTo>
                      <a:cubicBezTo>
                        <a:pt x="1857379" y="362541"/>
                        <a:pt x="1119721" y="141349"/>
                        <a:pt x="1041404" y="127591"/>
                      </a:cubicBezTo>
                      <a:cubicBezTo>
                        <a:pt x="963087" y="113833"/>
                        <a:pt x="1474262" y="289516"/>
                        <a:pt x="1454154" y="318091"/>
                      </a:cubicBezTo>
                      <a:cubicBezTo>
                        <a:pt x="1434046" y="346666"/>
                        <a:pt x="1164171" y="294808"/>
                        <a:pt x="920754" y="299041"/>
                      </a:cubicBezTo>
                      <a:cubicBezTo>
                        <a:pt x="677337" y="303274"/>
                        <a:pt x="-2113" y="388999"/>
                        <a:pt x="4" y="343491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2EA43063-4CA0-4EAB-AB8A-82BE143578BD}"/>
                    </a:ext>
                  </a:extLst>
                </p:cNvPr>
                <p:cNvSpPr/>
                <p:nvPr/>
              </p:nvSpPr>
              <p:spPr>
                <a:xfrm>
                  <a:off x="4859789" y="10090107"/>
                  <a:ext cx="1556666" cy="1070859"/>
                </a:xfrm>
                <a:custGeom>
                  <a:avLst/>
                  <a:gdLst>
                    <a:gd name="connsiteX0" fmla="*/ 1553711 w 1556666"/>
                    <a:gd name="connsiteY0" fmla="*/ 6393 h 1070859"/>
                    <a:gd name="connsiteX1" fmla="*/ 1160011 w 1556666"/>
                    <a:gd name="connsiteY1" fmla="*/ 501693 h 1070859"/>
                    <a:gd name="connsiteX2" fmla="*/ 29711 w 1556666"/>
                    <a:gd name="connsiteY2" fmla="*/ 1047793 h 1070859"/>
                    <a:gd name="connsiteX3" fmla="*/ 385311 w 1556666"/>
                    <a:gd name="connsiteY3" fmla="*/ 958893 h 1070859"/>
                    <a:gd name="connsiteX4" fmla="*/ 994911 w 1556666"/>
                    <a:gd name="connsiteY4" fmla="*/ 863643 h 1070859"/>
                    <a:gd name="connsiteX5" fmla="*/ 1553711 w 1556666"/>
                    <a:gd name="connsiteY5" fmla="*/ 6393 h 1070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6666" h="1070859">
                      <a:moveTo>
                        <a:pt x="1553711" y="6393"/>
                      </a:moveTo>
                      <a:cubicBezTo>
                        <a:pt x="1581228" y="-53932"/>
                        <a:pt x="1414011" y="328126"/>
                        <a:pt x="1160011" y="501693"/>
                      </a:cubicBezTo>
                      <a:cubicBezTo>
                        <a:pt x="906011" y="675260"/>
                        <a:pt x="158828" y="971593"/>
                        <a:pt x="29711" y="1047793"/>
                      </a:cubicBezTo>
                      <a:cubicBezTo>
                        <a:pt x="-99406" y="1123993"/>
                        <a:pt x="224444" y="989585"/>
                        <a:pt x="385311" y="958893"/>
                      </a:cubicBezTo>
                      <a:cubicBezTo>
                        <a:pt x="546178" y="928201"/>
                        <a:pt x="795944" y="1024510"/>
                        <a:pt x="994911" y="863643"/>
                      </a:cubicBezTo>
                      <a:cubicBezTo>
                        <a:pt x="1193878" y="702776"/>
                        <a:pt x="1526194" y="66718"/>
                        <a:pt x="1553711" y="639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17407792-798D-4B70-AF31-74656EA058C0}"/>
                    </a:ext>
                  </a:extLst>
                </p:cNvPr>
                <p:cNvSpPr/>
                <p:nvPr/>
              </p:nvSpPr>
              <p:spPr>
                <a:xfrm>
                  <a:off x="5434645" y="4660390"/>
                  <a:ext cx="227102" cy="1181797"/>
                </a:xfrm>
                <a:custGeom>
                  <a:avLst/>
                  <a:gdLst>
                    <a:gd name="connsiteX0" fmla="*/ 4130 w 227102"/>
                    <a:gd name="connsiteY0" fmla="*/ 29085 h 1181797"/>
                    <a:gd name="connsiteX1" fmla="*/ 207330 w 227102"/>
                    <a:gd name="connsiteY1" fmla="*/ 308485 h 1181797"/>
                    <a:gd name="connsiteX2" fmla="*/ 200980 w 227102"/>
                    <a:gd name="connsiteY2" fmla="*/ 965710 h 1181797"/>
                    <a:gd name="connsiteX3" fmla="*/ 45405 w 227102"/>
                    <a:gd name="connsiteY3" fmla="*/ 1181610 h 1181797"/>
                    <a:gd name="connsiteX4" fmla="*/ 67630 w 227102"/>
                    <a:gd name="connsiteY4" fmla="*/ 978410 h 1181797"/>
                    <a:gd name="connsiteX5" fmla="*/ 4130 w 227102"/>
                    <a:gd name="connsiteY5" fmla="*/ 29085 h 118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7102" h="1181797">
                      <a:moveTo>
                        <a:pt x="4130" y="29085"/>
                      </a:moveTo>
                      <a:cubicBezTo>
                        <a:pt x="27413" y="-82569"/>
                        <a:pt x="174522" y="152381"/>
                        <a:pt x="207330" y="308485"/>
                      </a:cubicBezTo>
                      <a:cubicBezTo>
                        <a:pt x="240138" y="464589"/>
                        <a:pt x="227967" y="820189"/>
                        <a:pt x="200980" y="965710"/>
                      </a:cubicBezTo>
                      <a:cubicBezTo>
                        <a:pt x="173993" y="1111231"/>
                        <a:pt x="67630" y="1179493"/>
                        <a:pt x="45405" y="1181610"/>
                      </a:cubicBezTo>
                      <a:cubicBezTo>
                        <a:pt x="23180" y="1183727"/>
                        <a:pt x="71863" y="1171027"/>
                        <a:pt x="67630" y="978410"/>
                      </a:cubicBezTo>
                      <a:cubicBezTo>
                        <a:pt x="63397" y="785793"/>
                        <a:pt x="-19153" y="140739"/>
                        <a:pt x="4130" y="2908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E75EFDB5-0A49-4E2C-88FF-1BF73DCD9F2A}"/>
                    </a:ext>
                  </a:extLst>
                </p:cNvPr>
                <p:cNvSpPr/>
                <p:nvPr/>
              </p:nvSpPr>
              <p:spPr>
                <a:xfrm>
                  <a:off x="2582834" y="6225966"/>
                  <a:ext cx="305012" cy="636314"/>
                </a:xfrm>
                <a:custGeom>
                  <a:avLst/>
                  <a:gdLst>
                    <a:gd name="connsiteX0" fmla="*/ 7966 w 305012"/>
                    <a:gd name="connsiteY0" fmla="*/ 52914 h 636314"/>
                    <a:gd name="connsiteX1" fmla="*/ 79086 w 305012"/>
                    <a:gd name="connsiteY1" fmla="*/ 32594 h 636314"/>
                    <a:gd name="connsiteX2" fmla="*/ 297526 w 305012"/>
                    <a:gd name="connsiteY2" fmla="*/ 42754 h 636314"/>
                    <a:gd name="connsiteX3" fmla="*/ 256886 w 305012"/>
                    <a:gd name="connsiteY3" fmla="*/ 565994 h 636314"/>
                    <a:gd name="connsiteX4" fmla="*/ 282286 w 305012"/>
                    <a:gd name="connsiteY4" fmla="*/ 621874 h 636314"/>
                    <a:gd name="connsiteX5" fmla="*/ 246726 w 305012"/>
                    <a:gd name="connsiteY5" fmla="*/ 479634 h 636314"/>
                    <a:gd name="connsiteX6" fmla="*/ 7966 w 305012"/>
                    <a:gd name="connsiteY6" fmla="*/ 52914 h 636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5012" h="636314">
                      <a:moveTo>
                        <a:pt x="7966" y="52914"/>
                      </a:moveTo>
                      <a:cubicBezTo>
                        <a:pt x="-19974" y="-21593"/>
                        <a:pt x="30826" y="34287"/>
                        <a:pt x="79086" y="32594"/>
                      </a:cubicBezTo>
                      <a:cubicBezTo>
                        <a:pt x="127346" y="30901"/>
                        <a:pt x="267893" y="-46146"/>
                        <a:pt x="297526" y="42754"/>
                      </a:cubicBezTo>
                      <a:cubicBezTo>
                        <a:pt x="327159" y="131654"/>
                        <a:pt x="259426" y="469474"/>
                        <a:pt x="256886" y="565994"/>
                      </a:cubicBezTo>
                      <a:cubicBezTo>
                        <a:pt x="254346" y="662514"/>
                        <a:pt x="283979" y="636267"/>
                        <a:pt x="282286" y="621874"/>
                      </a:cubicBezTo>
                      <a:cubicBezTo>
                        <a:pt x="280593" y="607481"/>
                        <a:pt x="291599" y="575307"/>
                        <a:pt x="246726" y="479634"/>
                      </a:cubicBezTo>
                      <a:cubicBezTo>
                        <a:pt x="201853" y="383961"/>
                        <a:pt x="35906" y="127421"/>
                        <a:pt x="7966" y="5291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" name="フリーフォーム: 図形 61">
                  <a:extLst>
                    <a:ext uri="{FF2B5EF4-FFF2-40B4-BE49-F238E27FC236}">
                      <a16:creationId xmlns:a16="http://schemas.microsoft.com/office/drawing/2014/main" id="{24689E07-B627-44F6-84F3-2D1B22D6C138}"/>
                    </a:ext>
                  </a:extLst>
                </p:cNvPr>
                <p:cNvSpPr/>
                <p:nvPr/>
              </p:nvSpPr>
              <p:spPr>
                <a:xfrm>
                  <a:off x="1726703" y="4952038"/>
                  <a:ext cx="688305" cy="950962"/>
                </a:xfrm>
                <a:custGeom>
                  <a:avLst/>
                  <a:gdLst>
                    <a:gd name="connsiteX0" fmla="*/ 686297 w 688305"/>
                    <a:gd name="connsiteY0" fmla="*/ 962 h 950962"/>
                    <a:gd name="connsiteX1" fmla="*/ 340857 w 688305"/>
                    <a:gd name="connsiteY1" fmla="*/ 290522 h 950962"/>
                    <a:gd name="connsiteX2" fmla="*/ 173217 w 688305"/>
                    <a:gd name="connsiteY2" fmla="*/ 869642 h 950962"/>
                    <a:gd name="connsiteX3" fmla="*/ 188457 w 688305"/>
                    <a:gd name="connsiteY3" fmla="*/ 691842 h 950962"/>
                    <a:gd name="connsiteX4" fmla="*/ 249417 w 688305"/>
                    <a:gd name="connsiteY4" fmla="*/ 376882 h 950962"/>
                    <a:gd name="connsiteX5" fmla="*/ 497 w 688305"/>
                    <a:gd name="connsiteY5" fmla="*/ 950922 h 950962"/>
                    <a:gd name="connsiteX6" fmla="*/ 183377 w 688305"/>
                    <a:gd name="connsiteY6" fmla="*/ 407362 h 950962"/>
                    <a:gd name="connsiteX7" fmla="*/ 112257 w 688305"/>
                    <a:gd name="connsiteY7" fmla="*/ 519122 h 950962"/>
                    <a:gd name="connsiteX8" fmla="*/ 152897 w 688305"/>
                    <a:gd name="connsiteY8" fmla="*/ 280362 h 950962"/>
                    <a:gd name="connsiteX9" fmla="*/ 168137 w 688305"/>
                    <a:gd name="connsiteY9" fmla="*/ 199082 h 950962"/>
                    <a:gd name="connsiteX10" fmla="*/ 686297 w 688305"/>
                    <a:gd name="connsiteY10" fmla="*/ 962 h 950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8305" h="950962">
                      <a:moveTo>
                        <a:pt x="686297" y="962"/>
                      </a:moveTo>
                      <a:cubicBezTo>
                        <a:pt x="715084" y="16202"/>
                        <a:pt x="426370" y="145742"/>
                        <a:pt x="340857" y="290522"/>
                      </a:cubicBezTo>
                      <a:cubicBezTo>
                        <a:pt x="255344" y="435302"/>
                        <a:pt x="198617" y="802755"/>
                        <a:pt x="173217" y="869642"/>
                      </a:cubicBezTo>
                      <a:cubicBezTo>
                        <a:pt x="147817" y="936529"/>
                        <a:pt x="175757" y="773969"/>
                        <a:pt x="188457" y="691842"/>
                      </a:cubicBezTo>
                      <a:cubicBezTo>
                        <a:pt x="201157" y="609715"/>
                        <a:pt x="280744" y="333702"/>
                        <a:pt x="249417" y="376882"/>
                      </a:cubicBezTo>
                      <a:cubicBezTo>
                        <a:pt x="218090" y="420062"/>
                        <a:pt x="11504" y="945842"/>
                        <a:pt x="497" y="950922"/>
                      </a:cubicBezTo>
                      <a:cubicBezTo>
                        <a:pt x="-10510" y="956002"/>
                        <a:pt x="164750" y="479329"/>
                        <a:pt x="183377" y="407362"/>
                      </a:cubicBezTo>
                      <a:cubicBezTo>
                        <a:pt x="202004" y="335395"/>
                        <a:pt x="117337" y="540289"/>
                        <a:pt x="112257" y="519122"/>
                      </a:cubicBezTo>
                      <a:cubicBezTo>
                        <a:pt x="107177" y="497955"/>
                        <a:pt x="143584" y="333702"/>
                        <a:pt x="152897" y="280362"/>
                      </a:cubicBezTo>
                      <a:cubicBezTo>
                        <a:pt x="162210" y="227022"/>
                        <a:pt x="77544" y="242262"/>
                        <a:pt x="168137" y="199082"/>
                      </a:cubicBezTo>
                      <a:cubicBezTo>
                        <a:pt x="258730" y="155902"/>
                        <a:pt x="657510" y="-14278"/>
                        <a:pt x="686297" y="96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" name="フリーフォーム: 図形 62">
                  <a:extLst>
                    <a:ext uri="{FF2B5EF4-FFF2-40B4-BE49-F238E27FC236}">
                      <a16:creationId xmlns:a16="http://schemas.microsoft.com/office/drawing/2014/main" id="{B5CF6891-7BBA-4B9F-B23B-CFA5B3CD8022}"/>
                    </a:ext>
                  </a:extLst>
                </p:cNvPr>
                <p:cNvSpPr/>
                <p:nvPr/>
              </p:nvSpPr>
              <p:spPr>
                <a:xfrm>
                  <a:off x="3472740" y="4701534"/>
                  <a:ext cx="753269" cy="1194378"/>
                </a:xfrm>
                <a:custGeom>
                  <a:avLst/>
                  <a:gdLst>
                    <a:gd name="connsiteX0" fmla="*/ 68020 w 753269"/>
                    <a:gd name="connsiteY0" fmla="*/ 33026 h 1194378"/>
                    <a:gd name="connsiteX1" fmla="*/ 322020 w 753269"/>
                    <a:gd name="connsiteY1" fmla="*/ 607066 h 1194378"/>
                    <a:gd name="connsiteX2" fmla="*/ 733500 w 753269"/>
                    <a:gd name="connsiteY2" fmla="*/ 1160786 h 1194378"/>
                    <a:gd name="connsiteX3" fmla="*/ 621740 w 753269"/>
                    <a:gd name="connsiteY3" fmla="*/ 1028706 h 1194378"/>
                    <a:gd name="connsiteX4" fmla="*/ 47700 w 753269"/>
                    <a:gd name="connsiteY4" fmla="*/ 175266 h 1194378"/>
                    <a:gd name="connsiteX5" fmla="*/ 68020 w 753269"/>
                    <a:gd name="connsiteY5" fmla="*/ 33026 h 1194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3269" h="1194378">
                      <a:moveTo>
                        <a:pt x="68020" y="33026"/>
                      </a:moveTo>
                      <a:cubicBezTo>
                        <a:pt x="113740" y="104993"/>
                        <a:pt x="211107" y="419106"/>
                        <a:pt x="322020" y="607066"/>
                      </a:cubicBezTo>
                      <a:cubicBezTo>
                        <a:pt x="432933" y="795026"/>
                        <a:pt x="683547" y="1090513"/>
                        <a:pt x="733500" y="1160786"/>
                      </a:cubicBezTo>
                      <a:cubicBezTo>
                        <a:pt x="783453" y="1231059"/>
                        <a:pt x="736040" y="1192959"/>
                        <a:pt x="621740" y="1028706"/>
                      </a:cubicBezTo>
                      <a:cubicBezTo>
                        <a:pt x="507440" y="864453"/>
                        <a:pt x="143373" y="344599"/>
                        <a:pt x="47700" y="175266"/>
                      </a:cubicBezTo>
                      <a:cubicBezTo>
                        <a:pt x="-47973" y="5933"/>
                        <a:pt x="22300" y="-38941"/>
                        <a:pt x="68020" y="3302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64" name="グループ化 63">
                  <a:extLst>
                    <a:ext uri="{FF2B5EF4-FFF2-40B4-BE49-F238E27FC236}">
                      <a16:creationId xmlns:a16="http://schemas.microsoft.com/office/drawing/2014/main" id="{F2D87C22-DCB0-46B6-9D95-820E21D89B7E}"/>
                    </a:ext>
                  </a:extLst>
                </p:cNvPr>
                <p:cNvGrpSpPr/>
                <p:nvPr/>
              </p:nvGrpSpPr>
              <p:grpSpPr>
                <a:xfrm>
                  <a:off x="3533121" y="2120774"/>
                  <a:ext cx="1854897" cy="3419756"/>
                  <a:chOff x="3533121" y="2120774"/>
                  <a:chExt cx="1854897" cy="3419756"/>
                </a:xfrm>
              </p:grpSpPr>
              <p:sp>
                <p:nvSpPr>
                  <p:cNvPr id="66" name="フリーフォーム: 図形 65">
                    <a:extLst>
                      <a:ext uri="{FF2B5EF4-FFF2-40B4-BE49-F238E27FC236}">
                        <a16:creationId xmlns:a16="http://schemas.microsoft.com/office/drawing/2014/main" id="{FE599071-1BBF-4250-BD2C-00AE5A8DE545}"/>
                      </a:ext>
                    </a:extLst>
                  </p:cNvPr>
                  <p:cNvSpPr/>
                  <p:nvPr/>
                </p:nvSpPr>
                <p:spPr>
                  <a:xfrm>
                    <a:off x="4572972" y="2564923"/>
                    <a:ext cx="435149" cy="123309"/>
                  </a:xfrm>
                  <a:custGeom>
                    <a:avLst/>
                    <a:gdLst>
                      <a:gd name="connsiteX0" fmla="*/ 3261 w 435149"/>
                      <a:gd name="connsiteY0" fmla="*/ 123244 h 123309"/>
                      <a:gd name="connsiteX1" fmla="*/ 155661 w 435149"/>
                      <a:gd name="connsiteY1" fmla="*/ 17410 h 123309"/>
                      <a:gd name="connsiteX2" fmla="*/ 291128 w 435149"/>
                      <a:gd name="connsiteY2" fmla="*/ 8944 h 123309"/>
                      <a:gd name="connsiteX3" fmla="*/ 435061 w 435149"/>
                      <a:gd name="connsiteY3" fmla="*/ 68210 h 123309"/>
                      <a:gd name="connsiteX4" fmla="*/ 308061 w 435149"/>
                      <a:gd name="connsiteY4" fmla="*/ 477 h 123309"/>
                      <a:gd name="connsiteX5" fmla="*/ 3261 w 435149"/>
                      <a:gd name="connsiteY5" fmla="*/ 123244 h 123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5149" h="123309">
                        <a:moveTo>
                          <a:pt x="3261" y="123244"/>
                        </a:moveTo>
                        <a:cubicBezTo>
                          <a:pt x="-22139" y="126066"/>
                          <a:pt x="107683" y="36460"/>
                          <a:pt x="155661" y="17410"/>
                        </a:cubicBezTo>
                        <a:cubicBezTo>
                          <a:pt x="203639" y="-1640"/>
                          <a:pt x="244561" y="477"/>
                          <a:pt x="291128" y="8944"/>
                        </a:cubicBezTo>
                        <a:cubicBezTo>
                          <a:pt x="337695" y="17411"/>
                          <a:pt x="432239" y="69621"/>
                          <a:pt x="435061" y="68210"/>
                        </a:cubicBezTo>
                        <a:cubicBezTo>
                          <a:pt x="437883" y="66799"/>
                          <a:pt x="372972" y="-6579"/>
                          <a:pt x="308061" y="477"/>
                        </a:cubicBezTo>
                        <a:cubicBezTo>
                          <a:pt x="243150" y="7533"/>
                          <a:pt x="28661" y="120422"/>
                          <a:pt x="3261" y="12324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7" name="フリーフォーム: 図形 66">
                    <a:extLst>
                      <a:ext uri="{FF2B5EF4-FFF2-40B4-BE49-F238E27FC236}">
                        <a16:creationId xmlns:a16="http://schemas.microsoft.com/office/drawing/2014/main" id="{0AFCE8A8-F716-4302-A8A0-DACF0A68DC98}"/>
                      </a:ext>
                    </a:extLst>
                  </p:cNvPr>
                  <p:cNvSpPr/>
                  <p:nvPr/>
                </p:nvSpPr>
                <p:spPr>
                  <a:xfrm>
                    <a:off x="4495800" y="2518525"/>
                    <a:ext cx="527271" cy="102101"/>
                  </a:xfrm>
                  <a:custGeom>
                    <a:avLst/>
                    <a:gdLst>
                      <a:gd name="connsiteX0" fmla="*/ 0 w 527271"/>
                      <a:gd name="connsiteY0" fmla="*/ 63808 h 102101"/>
                      <a:gd name="connsiteX1" fmla="*/ 321733 w 527271"/>
                      <a:gd name="connsiteY1" fmla="*/ 17242 h 102101"/>
                      <a:gd name="connsiteX2" fmla="*/ 414867 w 527271"/>
                      <a:gd name="connsiteY2" fmla="*/ 25708 h 102101"/>
                      <a:gd name="connsiteX3" fmla="*/ 524933 w 527271"/>
                      <a:gd name="connsiteY3" fmla="*/ 101908 h 102101"/>
                      <a:gd name="connsiteX4" fmla="*/ 304800 w 527271"/>
                      <a:gd name="connsiteY4" fmla="*/ 308 h 102101"/>
                      <a:gd name="connsiteX5" fmla="*/ 0 w 527271"/>
                      <a:gd name="connsiteY5" fmla="*/ 63808 h 102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7271" h="102101">
                        <a:moveTo>
                          <a:pt x="0" y="63808"/>
                        </a:moveTo>
                        <a:cubicBezTo>
                          <a:pt x="126294" y="43700"/>
                          <a:pt x="252589" y="23592"/>
                          <a:pt x="321733" y="17242"/>
                        </a:cubicBezTo>
                        <a:lnTo>
                          <a:pt x="414867" y="25708"/>
                        </a:lnTo>
                        <a:cubicBezTo>
                          <a:pt x="448734" y="39819"/>
                          <a:pt x="543278" y="106141"/>
                          <a:pt x="524933" y="101908"/>
                        </a:cubicBezTo>
                        <a:cubicBezTo>
                          <a:pt x="506589" y="97675"/>
                          <a:pt x="388056" y="4541"/>
                          <a:pt x="304800" y="308"/>
                        </a:cubicBezTo>
                        <a:cubicBezTo>
                          <a:pt x="221545" y="-3925"/>
                          <a:pt x="123472" y="36291"/>
                          <a:pt x="0" y="6380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8" name="フリーフォーム: 図形 67">
                    <a:extLst>
                      <a:ext uri="{FF2B5EF4-FFF2-40B4-BE49-F238E27FC236}">
                        <a16:creationId xmlns:a16="http://schemas.microsoft.com/office/drawing/2014/main" id="{73442491-DEB0-4BC6-AB30-333555CA1A7E}"/>
                      </a:ext>
                    </a:extLst>
                  </p:cNvPr>
                  <p:cNvSpPr/>
                  <p:nvPr/>
                </p:nvSpPr>
                <p:spPr>
                  <a:xfrm>
                    <a:off x="4483100" y="2595033"/>
                    <a:ext cx="88916" cy="93367"/>
                  </a:xfrm>
                  <a:custGeom>
                    <a:avLst/>
                    <a:gdLst>
                      <a:gd name="connsiteX0" fmla="*/ 0 w 88916"/>
                      <a:gd name="connsiteY0" fmla="*/ 0 h 93367"/>
                      <a:gd name="connsiteX1" fmla="*/ 88900 w 88916"/>
                      <a:gd name="connsiteY1" fmla="*/ 93134 h 93367"/>
                      <a:gd name="connsiteX2" fmla="*/ 0 w 88916"/>
                      <a:gd name="connsiteY2" fmla="*/ 0 h 9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916" h="93367">
                        <a:moveTo>
                          <a:pt x="0" y="0"/>
                        </a:moveTo>
                        <a:cubicBezTo>
                          <a:pt x="0" y="0"/>
                          <a:pt x="90311" y="87489"/>
                          <a:pt x="88900" y="93134"/>
                        </a:cubicBezTo>
                        <a:cubicBezTo>
                          <a:pt x="87489" y="98779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9" name="フリーフォーム: 図形 68">
                    <a:extLst>
                      <a:ext uri="{FF2B5EF4-FFF2-40B4-BE49-F238E27FC236}">
                        <a16:creationId xmlns:a16="http://schemas.microsoft.com/office/drawing/2014/main" id="{65C15D9C-7E95-47E1-9AD0-4EA1656E0C2C}"/>
                      </a:ext>
                    </a:extLst>
                  </p:cNvPr>
                  <p:cNvSpPr/>
                  <p:nvPr/>
                </p:nvSpPr>
                <p:spPr>
                  <a:xfrm>
                    <a:off x="3712985" y="2120774"/>
                    <a:ext cx="125680" cy="219324"/>
                  </a:xfrm>
                  <a:custGeom>
                    <a:avLst/>
                    <a:gdLst>
                      <a:gd name="connsiteX0" fmla="*/ 125590 w 125680"/>
                      <a:gd name="connsiteY0" fmla="*/ 126 h 219324"/>
                      <a:gd name="connsiteX1" fmla="*/ 27165 w 125680"/>
                      <a:gd name="connsiteY1" fmla="*/ 149351 h 219324"/>
                      <a:gd name="connsiteX2" fmla="*/ 4940 w 125680"/>
                      <a:gd name="connsiteY2" fmla="*/ 219201 h 219324"/>
                      <a:gd name="connsiteX3" fmla="*/ 8115 w 125680"/>
                      <a:gd name="connsiteY3" fmla="*/ 165226 h 219324"/>
                      <a:gd name="connsiteX4" fmla="*/ 8115 w 125680"/>
                      <a:gd name="connsiteY4" fmla="*/ 123951 h 219324"/>
                      <a:gd name="connsiteX5" fmla="*/ 125590 w 125680"/>
                      <a:gd name="connsiteY5" fmla="*/ 126 h 21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5680" h="219324">
                        <a:moveTo>
                          <a:pt x="125590" y="126"/>
                        </a:moveTo>
                        <a:cubicBezTo>
                          <a:pt x="128765" y="4359"/>
                          <a:pt x="47273" y="112838"/>
                          <a:pt x="27165" y="149351"/>
                        </a:cubicBezTo>
                        <a:cubicBezTo>
                          <a:pt x="7057" y="185864"/>
                          <a:pt x="8115" y="216555"/>
                          <a:pt x="4940" y="219201"/>
                        </a:cubicBezTo>
                        <a:cubicBezTo>
                          <a:pt x="1765" y="221847"/>
                          <a:pt x="7586" y="181101"/>
                          <a:pt x="8115" y="165226"/>
                        </a:cubicBezTo>
                        <a:cubicBezTo>
                          <a:pt x="8644" y="149351"/>
                          <a:pt x="-10406" y="148822"/>
                          <a:pt x="8115" y="123951"/>
                        </a:cubicBezTo>
                        <a:cubicBezTo>
                          <a:pt x="26636" y="99080"/>
                          <a:pt x="122415" y="-4107"/>
                          <a:pt x="125590" y="12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0" name="フリーフォーム: 図形 69">
                    <a:extLst>
                      <a:ext uri="{FF2B5EF4-FFF2-40B4-BE49-F238E27FC236}">
                        <a16:creationId xmlns:a16="http://schemas.microsoft.com/office/drawing/2014/main" id="{BE7E3C16-398C-4A73-BB8C-AD253F34A90C}"/>
                      </a:ext>
                    </a:extLst>
                  </p:cNvPr>
                  <p:cNvSpPr/>
                  <p:nvPr/>
                </p:nvSpPr>
                <p:spPr>
                  <a:xfrm>
                    <a:off x="3680712" y="4701125"/>
                    <a:ext cx="151513" cy="729838"/>
                  </a:xfrm>
                  <a:custGeom>
                    <a:avLst/>
                    <a:gdLst>
                      <a:gd name="connsiteX0" fmla="*/ 151513 w 151513"/>
                      <a:gd name="connsiteY0" fmla="*/ 1050 h 729838"/>
                      <a:gd name="connsiteX1" fmla="*/ 72138 w 151513"/>
                      <a:gd name="connsiteY1" fmla="*/ 299500 h 729838"/>
                      <a:gd name="connsiteX2" fmla="*/ 30863 w 151513"/>
                      <a:gd name="connsiteY2" fmla="*/ 709075 h 729838"/>
                      <a:gd name="connsiteX3" fmla="*/ 18163 w 151513"/>
                      <a:gd name="connsiteY3" fmla="*/ 651925 h 729838"/>
                      <a:gd name="connsiteX4" fmla="*/ 2288 w 151513"/>
                      <a:gd name="connsiteY4" fmla="*/ 499525 h 729838"/>
                      <a:gd name="connsiteX5" fmla="*/ 72138 w 151513"/>
                      <a:gd name="connsiteY5" fmla="*/ 210600 h 729838"/>
                      <a:gd name="connsiteX6" fmla="*/ 151513 w 151513"/>
                      <a:gd name="connsiteY6" fmla="*/ 1050 h 729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1513" h="729838">
                        <a:moveTo>
                          <a:pt x="151513" y="1050"/>
                        </a:moveTo>
                        <a:cubicBezTo>
                          <a:pt x="151513" y="15867"/>
                          <a:pt x="92246" y="181496"/>
                          <a:pt x="72138" y="299500"/>
                        </a:cubicBezTo>
                        <a:cubicBezTo>
                          <a:pt x="52030" y="417504"/>
                          <a:pt x="39859" y="650338"/>
                          <a:pt x="30863" y="709075"/>
                        </a:cubicBezTo>
                        <a:cubicBezTo>
                          <a:pt x="21867" y="767812"/>
                          <a:pt x="22925" y="686850"/>
                          <a:pt x="18163" y="651925"/>
                        </a:cubicBezTo>
                        <a:cubicBezTo>
                          <a:pt x="13400" y="617000"/>
                          <a:pt x="-6708" y="573079"/>
                          <a:pt x="2288" y="499525"/>
                        </a:cubicBezTo>
                        <a:cubicBezTo>
                          <a:pt x="11284" y="425971"/>
                          <a:pt x="49913" y="289446"/>
                          <a:pt x="72138" y="210600"/>
                        </a:cubicBezTo>
                        <a:cubicBezTo>
                          <a:pt x="94363" y="131754"/>
                          <a:pt x="151513" y="-13767"/>
                          <a:pt x="151513" y="105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1" name="フリーフォーム: 図形 70">
                    <a:extLst>
                      <a:ext uri="{FF2B5EF4-FFF2-40B4-BE49-F238E27FC236}">
                        <a16:creationId xmlns:a16="http://schemas.microsoft.com/office/drawing/2014/main" id="{06195701-507C-46BC-8C6A-C2DD6557206A}"/>
                      </a:ext>
                    </a:extLst>
                  </p:cNvPr>
                  <p:cNvSpPr/>
                  <p:nvPr/>
                </p:nvSpPr>
                <p:spPr>
                  <a:xfrm>
                    <a:off x="3710091" y="4651381"/>
                    <a:ext cx="1677927" cy="736594"/>
                  </a:xfrm>
                  <a:custGeom>
                    <a:avLst/>
                    <a:gdLst>
                      <a:gd name="connsiteX0" fmla="*/ 1671534 w 1677927"/>
                      <a:gd name="connsiteY0" fmla="*/ 3169 h 736594"/>
                      <a:gd name="connsiteX1" fmla="*/ 1350859 w 1677927"/>
                      <a:gd name="connsiteY1" fmla="*/ 333369 h 736594"/>
                      <a:gd name="connsiteX2" fmla="*/ 1138134 w 1677927"/>
                      <a:gd name="connsiteY2" fmla="*/ 517519 h 736594"/>
                      <a:gd name="connsiteX3" fmla="*/ 893659 w 1677927"/>
                      <a:gd name="connsiteY3" fmla="*/ 628644 h 736594"/>
                      <a:gd name="connsiteX4" fmla="*/ 703159 w 1677927"/>
                      <a:gd name="connsiteY4" fmla="*/ 704844 h 736594"/>
                      <a:gd name="connsiteX5" fmla="*/ 430109 w 1677927"/>
                      <a:gd name="connsiteY5" fmla="*/ 736594 h 736594"/>
                      <a:gd name="connsiteX6" fmla="*/ 7834 w 1677927"/>
                      <a:gd name="connsiteY6" fmla="*/ 727069 h 736594"/>
                      <a:gd name="connsiteX7" fmla="*/ 185634 w 1677927"/>
                      <a:gd name="connsiteY7" fmla="*/ 720719 h 736594"/>
                      <a:gd name="connsiteX8" fmla="*/ 557109 w 1677927"/>
                      <a:gd name="connsiteY8" fmla="*/ 688969 h 736594"/>
                      <a:gd name="connsiteX9" fmla="*/ 852384 w 1677927"/>
                      <a:gd name="connsiteY9" fmla="*/ 625469 h 736594"/>
                      <a:gd name="connsiteX10" fmla="*/ 1036534 w 1677927"/>
                      <a:gd name="connsiteY10" fmla="*/ 549269 h 736594"/>
                      <a:gd name="connsiteX11" fmla="*/ 1671534 w 1677927"/>
                      <a:gd name="connsiteY11" fmla="*/ 3169 h 736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77927" h="736594">
                        <a:moveTo>
                          <a:pt x="1671534" y="3169"/>
                        </a:moveTo>
                        <a:cubicBezTo>
                          <a:pt x="1723921" y="-32814"/>
                          <a:pt x="1439759" y="247644"/>
                          <a:pt x="1350859" y="333369"/>
                        </a:cubicBezTo>
                        <a:cubicBezTo>
                          <a:pt x="1261959" y="419094"/>
                          <a:pt x="1214334" y="468307"/>
                          <a:pt x="1138134" y="517519"/>
                        </a:cubicBezTo>
                        <a:cubicBezTo>
                          <a:pt x="1061934" y="566731"/>
                          <a:pt x="966155" y="597423"/>
                          <a:pt x="893659" y="628644"/>
                        </a:cubicBezTo>
                        <a:cubicBezTo>
                          <a:pt x="821163" y="659865"/>
                          <a:pt x="780417" y="686852"/>
                          <a:pt x="703159" y="704844"/>
                        </a:cubicBezTo>
                        <a:cubicBezTo>
                          <a:pt x="625901" y="722836"/>
                          <a:pt x="545996" y="732890"/>
                          <a:pt x="430109" y="736594"/>
                        </a:cubicBezTo>
                        <a:lnTo>
                          <a:pt x="7834" y="727069"/>
                        </a:lnTo>
                        <a:cubicBezTo>
                          <a:pt x="-32912" y="724423"/>
                          <a:pt x="94088" y="727069"/>
                          <a:pt x="185634" y="720719"/>
                        </a:cubicBezTo>
                        <a:cubicBezTo>
                          <a:pt x="277180" y="714369"/>
                          <a:pt x="445984" y="704844"/>
                          <a:pt x="557109" y="688969"/>
                        </a:cubicBezTo>
                        <a:cubicBezTo>
                          <a:pt x="668234" y="673094"/>
                          <a:pt x="772480" y="648752"/>
                          <a:pt x="852384" y="625469"/>
                        </a:cubicBezTo>
                        <a:cubicBezTo>
                          <a:pt x="932288" y="602186"/>
                          <a:pt x="905830" y="653515"/>
                          <a:pt x="1036534" y="549269"/>
                        </a:cubicBezTo>
                        <a:cubicBezTo>
                          <a:pt x="1167238" y="445023"/>
                          <a:pt x="1619147" y="39152"/>
                          <a:pt x="1671534" y="3169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2" name="フリーフォーム: 図形 71">
                    <a:extLst>
                      <a:ext uri="{FF2B5EF4-FFF2-40B4-BE49-F238E27FC236}">
                        <a16:creationId xmlns:a16="http://schemas.microsoft.com/office/drawing/2014/main" id="{6AAC9CD3-44A1-4245-B913-1DD52B11B512}"/>
                      </a:ext>
                    </a:extLst>
                  </p:cNvPr>
                  <p:cNvSpPr/>
                  <p:nvPr/>
                </p:nvSpPr>
                <p:spPr>
                  <a:xfrm>
                    <a:off x="3533121" y="5330821"/>
                    <a:ext cx="194763" cy="209709"/>
                  </a:xfrm>
                  <a:custGeom>
                    <a:avLst/>
                    <a:gdLst>
                      <a:gd name="connsiteX0" fmla="*/ 194329 w 194763"/>
                      <a:gd name="connsiteY0" fmla="*/ 4 h 209709"/>
                      <a:gd name="connsiteX1" fmla="*/ 24467 w 194763"/>
                      <a:gd name="connsiteY1" fmla="*/ 53979 h 209709"/>
                      <a:gd name="connsiteX2" fmla="*/ 13354 w 194763"/>
                      <a:gd name="connsiteY2" fmla="*/ 69854 h 209709"/>
                      <a:gd name="connsiteX3" fmla="*/ 38754 w 194763"/>
                      <a:gd name="connsiteY3" fmla="*/ 117479 h 209709"/>
                      <a:gd name="connsiteX4" fmla="*/ 102254 w 194763"/>
                      <a:gd name="connsiteY4" fmla="*/ 209554 h 209709"/>
                      <a:gd name="connsiteX5" fmla="*/ 40342 w 194763"/>
                      <a:gd name="connsiteY5" fmla="*/ 138117 h 209709"/>
                      <a:gd name="connsiteX6" fmla="*/ 654 w 194763"/>
                      <a:gd name="connsiteY6" fmla="*/ 87317 h 209709"/>
                      <a:gd name="connsiteX7" fmla="*/ 72092 w 194763"/>
                      <a:gd name="connsiteY7" fmla="*/ 57154 h 209709"/>
                      <a:gd name="connsiteX8" fmla="*/ 194329 w 194763"/>
                      <a:gd name="connsiteY8" fmla="*/ 4 h 209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4763" h="209709">
                        <a:moveTo>
                          <a:pt x="194329" y="4"/>
                        </a:moveTo>
                        <a:cubicBezTo>
                          <a:pt x="186391" y="-525"/>
                          <a:pt x="54629" y="42337"/>
                          <a:pt x="24467" y="53979"/>
                        </a:cubicBezTo>
                        <a:cubicBezTo>
                          <a:pt x="-5695" y="65621"/>
                          <a:pt x="10973" y="59271"/>
                          <a:pt x="13354" y="69854"/>
                        </a:cubicBezTo>
                        <a:cubicBezTo>
                          <a:pt x="15735" y="80437"/>
                          <a:pt x="23937" y="94196"/>
                          <a:pt x="38754" y="117479"/>
                        </a:cubicBezTo>
                        <a:cubicBezTo>
                          <a:pt x="53571" y="140762"/>
                          <a:pt x="101989" y="206114"/>
                          <a:pt x="102254" y="209554"/>
                        </a:cubicBezTo>
                        <a:cubicBezTo>
                          <a:pt x="102519" y="212994"/>
                          <a:pt x="57275" y="158490"/>
                          <a:pt x="40342" y="138117"/>
                        </a:cubicBezTo>
                        <a:cubicBezTo>
                          <a:pt x="23409" y="117744"/>
                          <a:pt x="-4638" y="100811"/>
                          <a:pt x="654" y="87317"/>
                        </a:cubicBezTo>
                        <a:cubicBezTo>
                          <a:pt x="5946" y="73823"/>
                          <a:pt x="45105" y="66414"/>
                          <a:pt x="72092" y="57154"/>
                        </a:cubicBezTo>
                        <a:cubicBezTo>
                          <a:pt x="99079" y="47894"/>
                          <a:pt x="202267" y="533"/>
                          <a:pt x="194329" y="4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3" name="フリーフォーム: 図形 72">
                    <a:extLst>
                      <a:ext uri="{FF2B5EF4-FFF2-40B4-BE49-F238E27FC236}">
                        <a16:creationId xmlns:a16="http://schemas.microsoft.com/office/drawing/2014/main" id="{42F47AE3-8BCF-46E7-ACC3-703D8E0397EC}"/>
                      </a:ext>
                    </a:extLst>
                  </p:cNvPr>
                  <p:cNvSpPr/>
                  <p:nvPr/>
                </p:nvSpPr>
                <p:spPr>
                  <a:xfrm>
                    <a:off x="3586158" y="5406963"/>
                    <a:ext cx="158901" cy="103764"/>
                  </a:xfrm>
                  <a:custGeom>
                    <a:avLst/>
                    <a:gdLst>
                      <a:gd name="connsiteX0" fmla="*/ 5 w 158901"/>
                      <a:gd name="connsiteY0" fmla="*/ 62 h 103764"/>
                      <a:gd name="connsiteX1" fmla="*/ 53980 w 158901"/>
                      <a:gd name="connsiteY1" fmla="*/ 93725 h 103764"/>
                      <a:gd name="connsiteX2" fmla="*/ 95255 w 158901"/>
                      <a:gd name="connsiteY2" fmla="*/ 101662 h 103764"/>
                      <a:gd name="connsiteX3" fmla="*/ 158755 w 158901"/>
                      <a:gd name="connsiteY3" fmla="*/ 98487 h 103764"/>
                      <a:gd name="connsiteX4" fmla="*/ 76205 w 158901"/>
                      <a:gd name="connsiteY4" fmla="*/ 98487 h 103764"/>
                      <a:gd name="connsiteX5" fmla="*/ 57155 w 158901"/>
                      <a:gd name="connsiteY5" fmla="*/ 79437 h 103764"/>
                      <a:gd name="connsiteX6" fmla="*/ 5 w 158901"/>
                      <a:gd name="connsiteY6" fmla="*/ 62 h 103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8901" h="103764">
                        <a:moveTo>
                          <a:pt x="5" y="62"/>
                        </a:moveTo>
                        <a:cubicBezTo>
                          <a:pt x="-524" y="2443"/>
                          <a:pt x="38105" y="76792"/>
                          <a:pt x="53980" y="93725"/>
                        </a:cubicBezTo>
                        <a:cubicBezTo>
                          <a:pt x="69855" y="110658"/>
                          <a:pt x="77793" y="100868"/>
                          <a:pt x="95255" y="101662"/>
                        </a:cubicBezTo>
                        <a:cubicBezTo>
                          <a:pt x="112717" y="102456"/>
                          <a:pt x="161930" y="99016"/>
                          <a:pt x="158755" y="98487"/>
                        </a:cubicBezTo>
                        <a:cubicBezTo>
                          <a:pt x="155580" y="97958"/>
                          <a:pt x="93138" y="101662"/>
                          <a:pt x="76205" y="98487"/>
                        </a:cubicBezTo>
                        <a:cubicBezTo>
                          <a:pt x="59272" y="95312"/>
                          <a:pt x="68003" y="95047"/>
                          <a:pt x="57155" y="79437"/>
                        </a:cubicBezTo>
                        <a:cubicBezTo>
                          <a:pt x="46307" y="63827"/>
                          <a:pt x="534" y="-2319"/>
                          <a:pt x="5" y="62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4" name="フリーフォーム: 図形 73">
                    <a:extLst>
                      <a:ext uri="{FF2B5EF4-FFF2-40B4-BE49-F238E27FC236}">
                        <a16:creationId xmlns:a16="http://schemas.microsoft.com/office/drawing/2014/main" id="{001B165E-C91C-4A0C-A628-3ED091313903}"/>
                      </a:ext>
                    </a:extLst>
                  </p:cNvPr>
                  <p:cNvSpPr/>
                  <p:nvPr/>
                </p:nvSpPr>
                <p:spPr>
                  <a:xfrm>
                    <a:off x="3617452" y="5476554"/>
                    <a:ext cx="133408" cy="53491"/>
                  </a:xfrm>
                  <a:custGeom>
                    <a:avLst/>
                    <a:gdLst>
                      <a:gd name="connsiteX0" fmla="*/ 461 w 133408"/>
                      <a:gd name="connsiteY0" fmla="*/ 49534 h 53491"/>
                      <a:gd name="connsiteX1" fmla="*/ 117936 w 133408"/>
                      <a:gd name="connsiteY1" fmla="*/ 49534 h 53491"/>
                      <a:gd name="connsiteX2" fmla="*/ 132223 w 133408"/>
                      <a:gd name="connsiteY2" fmla="*/ 321 h 53491"/>
                      <a:gd name="connsiteX3" fmla="*/ 119523 w 133408"/>
                      <a:gd name="connsiteY3" fmla="*/ 28896 h 53491"/>
                      <a:gd name="connsiteX4" fmla="*/ 78248 w 133408"/>
                      <a:gd name="connsiteY4" fmla="*/ 41596 h 53491"/>
                      <a:gd name="connsiteX5" fmla="*/ 461 w 133408"/>
                      <a:gd name="connsiteY5" fmla="*/ 49534 h 5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08" h="53491">
                        <a:moveTo>
                          <a:pt x="461" y="49534"/>
                        </a:moveTo>
                        <a:cubicBezTo>
                          <a:pt x="7076" y="50857"/>
                          <a:pt x="95976" y="57736"/>
                          <a:pt x="117936" y="49534"/>
                        </a:cubicBezTo>
                        <a:cubicBezTo>
                          <a:pt x="139896" y="41332"/>
                          <a:pt x="131959" y="3761"/>
                          <a:pt x="132223" y="321"/>
                        </a:cubicBezTo>
                        <a:cubicBezTo>
                          <a:pt x="132487" y="-3119"/>
                          <a:pt x="128519" y="22017"/>
                          <a:pt x="119523" y="28896"/>
                        </a:cubicBezTo>
                        <a:cubicBezTo>
                          <a:pt x="110527" y="35775"/>
                          <a:pt x="96240" y="38950"/>
                          <a:pt x="78248" y="41596"/>
                        </a:cubicBezTo>
                        <a:cubicBezTo>
                          <a:pt x="60256" y="44242"/>
                          <a:pt x="-6154" y="48211"/>
                          <a:pt x="461" y="49534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5" name="フリーフォーム: 図形 74">
                    <a:extLst>
                      <a:ext uri="{FF2B5EF4-FFF2-40B4-BE49-F238E27FC236}">
                        <a16:creationId xmlns:a16="http://schemas.microsoft.com/office/drawing/2014/main" id="{2A7FD1A2-AEF8-4D55-B508-6DEA055EB49F}"/>
                      </a:ext>
                    </a:extLst>
                  </p:cNvPr>
                  <p:cNvSpPr/>
                  <p:nvPr/>
                </p:nvSpPr>
                <p:spPr>
                  <a:xfrm>
                    <a:off x="3686997" y="5354624"/>
                    <a:ext cx="59899" cy="124578"/>
                  </a:xfrm>
                  <a:custGeom>
                    <a:avLst/>
                    <a:gdLst>
                      <a:gd name="connsiteX0" fmla="*/ 59503 w 59899"/>
                      <a:gd name="connsiteY0" fmla="*/ 14 h 124578"/>
                      <a:gd name="connsiteX1" fmla="*/ 27753 w 59899"/>
                      <a:gd name="connsiteY1" fmla="*/ 50814 h 124578"/>
                      <a:gd name="connsiteX2" fmla="*/ 53153 w 59899"/>
                      <a:gd name="connsiteY2" fmla="*/ 123839 h 124578"/>
                      <a:gd name="connsiteX3" fmla="*/ 27753 w 59899"/>
                      <a:gd name="connsiteY3" fmla="*/ 90501 h 124578"/>
                      <a:gd name="connsiteX4" fmla="*/ 766 w 59899"/>
                      <a:gd name="connsiteY4" fmla="*/ 55576 h 124578"/>
                      <a:gd name="connsiteX5" fmla="*/ 59503 w 59899"/>
                      <a:gd name="connsiteY5" fmla="*/ 14 h 124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899" h="124578">
                        <a:moveTo>
                          <a:pt x="59503" y="14"/>
                        </a:moveTo>
                        <a:cubicBezTo>
                          <a:pt x="64001" y="-780"/>
                          <a:pt x="28811" y="30177"/>
                          <a:pt x="27753" y="50814"/>
                        </a:cubicBezTo>
                        <a:cubicBezTo>
                          <a:pt x="26695" y="71451"/>
                          <a:pt x="53153" y="117225"/>
                          <a:pt x="53153" y="123839"/>
                        </a:cubicBezTo>
                        <a:cubicBezTo>
                          <a:pt x="53153" y="130453"/>
                          <a:pt x="27753" y="90501"/>
                          <a:pt x="27753" y="90501"/>
                        </a:cubicBezTo>
                        <a:cubicBezTo>
                          <a:pt x="19022" y="79124"/>
                          <a:pt x="-4526" y="67747"/>
                          <a:pt x="766" y="55576"/>
                        </a:cubicBezTo>
                        <a:cubicBezTo>
                          <a:pt x="6058" y="43405"/>
                          <a:pt x="55005" y="808"/>
                          <a:pt x="59503" y="14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65" name="フリーフォーム: 図形 64">
                  <a:extLst>
                    <a:ext uri="{FF2B5EF4-FFF2-40B4-BE49-F238E27FC236}">
                      <a16:creationId xmlns:a16="http://schemas.microsoft.com/office/drawing/2014/main" id="{EDBD353D-4E57-46A3-B3DE-6573FFCEEBFA}"/>
                    </a:ext>
                  </a:extLst>
                </p:cNvPr>
                <p:cNvSpPr/>
                <p:nvPr/>
              </p:nvSpPr>
              <p:spPr>
                <a:xfrm>
                  <a:off x="3133277" y="4508799"/>
                  <a:ext cx="148075" cy="87099"/>
                </a:xfrm>
                <a:custGeom>
                  <a:avLst/>
                  <a:gdLst>
                    <a:gd name="connsiteX0" fmla="*/ 57598 w 148075"/>
                    <a:gd name="connsiteY0" fmla="*/ 1285 h 87099"/>
                    <a:gd name="connsiteX1" fmla="*/ 143323 w 148075"/>
                    <a:gd name="connsiteY1" fmla="*/ 36210 h 87099"/>
                    <a:gd name="connsiteX2" fmla="*/ 130623 w 148075"/>
                    <a:gd name="connsiteY2" fmla="*/ 60022 h 87099"/>
                    <a:gd name="connsiteX3" fmla="*/ 76648 w 148075"/>
                    <a:gd name="connsiteY3" fmla="*/ 67960 h 87099"/>
                    <a:gd name="connsiteX4" fmla="*/ 448 w 148075"/>
                    <a:gd name="connsiteY4" fmla="*/ 85422 h 87099"/>
                    <a:gd name="connsiteX5" fmla="*/ 57598 w 148075"/>
                    <a:gd name="connsiteY5" fmla="*/ 1285 h 8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075" h="87099">
                      <a:moveTo>
                        <a:pt x="57598" y="1285"/>
                      </a:moveTo>
                      <a:cubicBezTo>
                        <a:pt x="81410" y="-6917"/>
                        <a:pt x="131152" y="26421"/>
                        <a:pt x="143323" y="36210"/>
                      </a:cubicBezTo>
                      <a:cubicBezTo>
                        <a:pt x="155494" y="46000"/>
                        <a:pt x="141736" y="54730"/>
                        <a:pt x="130623" y="60022"/>
                      </a:cubicBezTo>
                      <a:cubicBezTo>
                        <a:pt x="119511" y="65314"/>
                        <a:pt x="98344" y="63727"/>
                        <a:pt x="76648" y="67960"/>
                      </a:cubicBezTo>
                      <a:cubicBezTo>
                        <a:pt x="54952" y="72193"/>
                        <a:pt x="5475" y="93095"/>
                        <a:pt x="448" y="85422"/>
                      </a:cubicBezTo>
                      <a:cubicBezTo>
                        <a:pt x="-4579" y="77749"/>
                        <a:pt x="33786" y="9487"/>
                        <a:pt x="57598" y="1285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1" name="フリーフォーム: 図形 10">
                <a:extLst>
                  <a:ext uri="{FF2B5EF4-FFF2-40B4-BE49-F238E27FC236}">
                    <a16:creationId xmlns:a16="http://schemas.microsoft.com/office/drawing/2014/main" id="{A453EB16-41DF-4E92-AEED-1391C68C379A}"/>
                  </a:ext>
                </a:extLst>
              </p:cNvPr>
              <p:cNvSpPr/>
              <p:nvPr/>
            </p:nvSpPr>
            <p:spPr>
              <a:xfrm>
                <a:off x="2412999" y="5135716"/>
                <a:ext cx="968894" cy="2049696"/>
              </a:xfrm>
              <a:custGeom>
                <a:avLst/>
                <a:gdLst>
                  <a:gd name="connsiteX0" fmla="*/ 949961 w 968894"/>
                  <a:gd name="connsiteY0" fmla="*/ 10324 h 2049696"/>
                  <a:gd name="connsiteX1" fmla="*/ 853441 w 968894"/>
                  <a:gd name="connsiteY1" fmla="*/ 1051724 h 2049696"/>
                  <a:gd name="connsiteX2" fmla="*/ 894081 w 968894"/>
                  <a:gd name="connsiteY2" fmla="*/ 335444 h 2049696"/>
                  <a:gd name="connsiteX3" fmla="*/ 635001 w 968894"/>
                  <a:gd name="connsiteY3" fmla="*/ 1483524 h 2049696"/>
                  <a:gd name="connsiteX4" fmla="*/ 924561 w 968894"/>
                  <a:gd name="connsiteY4" fmla="*/ 625004 h 2049696"/>
                  <a:gd name="connsiteX5" fmla="*/ 538481 w 968894"/>
                  <a:gd name="connsiteY5" fmla="*/ 1722284 h 2049696"/>
                  <a:gd name="connsiteX6" fmla="*/ 650241 w 968894"/>
                  <a:gd name="connsiteY6" fmla="*/ 1514004 h 2049696"/>
                  <a:gd name="connsiteX7" fmla="*/ 381001 w 968894"/>
                  <a:gd name="connsiteY7" fmla="*/ 1920404 h 2049696"/>
                  <a:gd name="connsiteX8" fmla="*/ 1 w 968894"/>
                  <a:gd name="connsiteY8" fmla="*/ 2022004 h 2049696"/>
                  <a:gd name="connsiteX9" fmla="*/ 375921 w 968894"/>
                  <a:gd name="connsiteY9" fmla="*/ 1808644 h 2049696"/>
                  <a:gd name="connsiteX10" fmla="*/ 30481 w 968894"/>
                  <a:gd name="connsiteY10" fmla="*/ 2022004 h 2049696"/>
                  <a:gd name="connsiteX11" fmla="*/ 416561 w 968894"/>
                  <a:gd name="connsiteY11" fmla="*/ 1823884 h 2049696"/>
                  <a:gd name="connsiteX12" fmla="*/ 949961 w 968894"/>
                  <a:gd name="connsiteY12" fmla="*/ 10324 h 2049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8894" h="2049696">
                    <a:moveTo>
                      <a:pt x="949961" y="10324"/>
                    </a:moveTo>
                    <a:cubicBezTo>
                      <a:pt x="1022774" y="-118369"/>
                      <a:pt x="862754" y="997537"/>
                      <a:pt x="853441" y="1051724"/>
                    </a:cubicBezTo>
                    <a:cubicBezTo>
                      <a:pt x="844128" y="1105911"/>
                      <a:pt x="930488" y="263477"/>
                      <a:pt x="894081" y="335444"/>
                    </a:cubicBezTo>
                    <a:cubicBezTo>
                      <a:pt x="857674" y="407411"/>
                      <a:pt x="629921" y="1435264"/>
                      <a:pt x="635001" y="1483524"/>
                    </a:cubicBezTo>
                    <a:cubicBezTo>
                      <a:pt x="640081" y="1531784"/>
                      <a:pt x="940648" y="585211"/>
                      <a:pt x="924561" y="625004"/>
                    </a:cubicBezTo>
                    <a:cubicBezTo>
                      <a:pt x="908474" y="664797"/>
                      <a:pt x="584201" y="1574117"/>
                      <a:pt x="538481" y="1722284"/>
                    </a:cubicBezTo>
                    <a:cubicBezTo>
                      <a:pt x="492761" y="1870451"/>
                      <a:pt x="676488" y="1480984"/>
                      <a:pt x="650241" y="1514004"/>
                    </a:cubicBezTo>
                    <a:cubicBezTo>
                      <a:pt x="623994" y="1547024"/>
                      <a:pt x="489374" y="1835737"/>
                      <a:pt x="381001" y="1920404"/>
                    </a:cubicBezTo>
                    <a:cubicBezTo>
                      <a:pt x="272628" y="2005071"/>
                      <a:pt x="848" y="2040631"/>
                      <a:pt x="1" y="2022004"/>
                    </a:cubicBezTo>
                    <a:cubicBezTo>
                      <a:pt x="-846" y="2003377"/>
                      <a:pt x="370841" y="1808644"/>
                      <a:pt x="375921" y="1808644"/>
                    </a:cubicBezTo>
                    <a:cubicBezTo>
                      <a:pt x="381001" y="1808644"/>
                      <a:pt x="23708" y="2019464"/>
                      <a:pt x="30481" y="2022004"/>
                    </a:cubicBezTo>
                    <a:cubicBezTo>
                      <a:pt x="37254" y="2024544"/>
                      <a:pt x="261621" y="2155777"/>
                      <a:pt x="416561" y="1823884"/>
                    </a:cubicBezTo>
                    <a:cubicBezTo>
                      <a:pt x="571501" y="1491991"/>
                      <a:pt x="877148" y="139017"/>
                      <a:pt x="949961" y="10324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: 図形 11">
                <a:extLst>
                  <a:ext uri="{FF2B5EF4-FFF2-40B4-BE49-F238E27FC236}">
                    <a16:creationId xmlns:a16="http://schemas.microsoft.com/office/drawing/2014/main" id="{B64CB218-DA4B-44FF-BCF9-6C183546C352}"/>
                  </a:ext>
                </a:extLst>
              </p:cNvPr>
              <p:cNvSpPr/>
              <p:nvPr/>
            </p:nvSpPr>
            <p:spPr>
              <a:xfrm>
                <a:off x="4485495" y="4729379"/>
                <a:ext cx="1305176" cy="1507040"/>
              </a:xfrm>
              <a:custGeom>
                <a:avLst/>
                <a:gdLst>
                  <a:gd name="connsiteX0" fmla="*/ 1112665 w 1305176"/>
                  <a:gd name="connsiteY0" fmla="*/ 101 h 1507040"/>
                  <a:gd name="connsiteX1" fmla="*/ 1275225 w 1305176"/>
                  <a:gd name="connsiteY1" fmla="*/ 436981 h 1507040"/>
                  <a:gd name="connsiteX2" fmla="*/ 1188865 w 1305176"/>
                  <a:gd name="connsiteY2" fmla="*/ 116941 h 1507040"/>
                  <a:gd name="connsiteX3" fmla="*/ 1295545 w 1305176"/>
                  <a:gd name="connsiteY3" fmla="*/ 558901 h 1507040"/>
                  <a:gd name="connsiteX4" fmla="*/ 1295545 w 1305176"/>
                  <a:gd name="connsiteY4" fmla="*/ 411581 h 1507040"/>
                  <a:gd name="connsiteX5" fmla="*/ 1254905 w 1305176"/>
                  <a:gd name="connsiteY5" fmla="*/ 894181 h 1507040"/>
                  <a:gd name="connsiteX6" fmla="*/ 1275225 w 1305176"/>
                  <a:gd name="connsiteY6" fmla="*/ 701141 h 1507040"/>
                  <a:gd name="connsiteX7" fmla="*/ 1143145 w 1305176"/>
                  <a:gd name="connsiteY7" fmla="*/ 1239621 h 1507040"/>
                  <a:gd name="connsiteX8" fmla="*/ 1275225 w 1305176"/>
                  <a:gd name="connsiteY8" fmla="*/ 944981 h 1507040"/>
                  <a:gd name="connsiteX9" fmla="*/ 640225 w 1305176"/>
                  <a:gd name="connsiteY9" fmla="*/ 1437741 h 1507040"/>
                  <a:gd name="connsiteX10" fmla="*/ 1132985 w 1305176"/>
                  <a:gd name="connsiteY10" fmla="*/ 1138021 h 1507040"/>
                  <a:gd name="connsiteX11" fmla="*/ 543705 w 1305176"/>
                  <a:gd name="connsiteY11" fmla="*/ 1488541 h 1507040"/>
                  <a:gd name="connsiteX12" fmla="*/ 145 w 1305176"/>
                  <a:gd name="connsiteY12" fmla="*/ 1452981 h 1507040"/>
                  <a:gd name="connsiteX13" fmla="*/ 594505 w 1305176"/>
                  <a:gd name="connsiteY13" fmla="*/ 1407261 h 1507040"/>
                  <a:gd name="connsiteX14" fmla="*/ 360825 w 1305176"/>
                  <a:gd name="connsiteY14" fmla="*/ 1468221 h 1507040"/>
                  <a:gd name="connsiteX15" fmla="*/ 1056785 w 1305176"/>
                  <a:gd name="connsiteY15" fmla="*/ 1173581 h 1507040"/>
                  <a:gd name="connsiteX16" fmla="*/ 1229505 w 1305176"/>
                  <a:gd name="connsiteY16" fmla="*/ 482701 h 1507040"/>
                  <a:gd name="connsiteX17" fmla="*/ 1148225 w 1305176"/>
                  <a:gd name="connsiteY17" fmla="*/ 985621 h 1507040"/>
                  <a:gd name="connsiteX18" fmla="*/ 1254905 w 1305176"/>
                  <a:gd name="connsiteY18" fmla="*/ 482701 h 1507040"/>
                  <a:gd name="connsiteX19" fmla="*/ 1112665 w 1305176"/>
                  <a:gd name="connsiteY19" fmla="*/ 101 h 150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05176" h="1507040">
                    <a:moveTo>
                      <a:pt x="1112665" y="101"/>
                    </a:moveTo>
                    <a:cubicBezTo>
                      <a:pt x="1116052" y="-7519"/>
                      <a:pt x="1262525" y="417508"/>
                      <a:pt x="1275225" y="436981"/>
                    </a:cubicBezTo>
                    <a:cubicBezTo>
                      <a:pt x="1287925" y="456454"/>
                      <a:pt x="1185478" y="96621"/>
                      <a:pt x="1188865" y="116941"/>
                    </a:cubicBezTo>
                    <a:cubicBezTo>
                      <a:pt x="1192252" y="137261"/>
                      <a:pt x="1277765" y="509794"/>
                      <a:pt x="1295545" y="558901"/>
                    </a:cubicBezTo>
                    <a:cubicBezTo>
                      <a:pt x="1313325" y="608008"/>
                      <a:pt x="1302318" y="355701"/>
                      <a:pt x="1295545" y="411581"/>
                    </a:cubicBezTo>
                    <a:cubicBezTo>
                      <a:pt x="1288772" y="467461"/>
                      <a:pt x="1258292" y="845921"/>
                      <a:pt x="1254905" y="894181"/>
                    </a:cubicBezTo>
                    <a:cubicBezTo>
                      <a:pt x="1251518" y="942441"/>
                      <a:pt x="1293852" y="643568"/>
                      <a:pt x="1275225" y="701141"/>
                    </a:cubicBezTo>
                    <a:cubicBezTo>
                      <a:pt x="1256598" y="758714"/>
                      <a:pt x="1143145" y="1198981"/>
                      <a:pt x="1143145" y="1239621"/>
                    </a:cubicBezTo>
                    <a:cubicBezTo>
                      <a:pt x="1143145" y="1280261"/>
                      <a:pt x="1359045" y="911961"/>
                      <a:pt x="1275225" y="944981"/>
                    </a:cubicBezTo>
                    <a:cubicBezTo>
                      <a:pt x="1191405" y="978001"/>
                      <a:pt x="663932" y="1405568"/>
                      <a:pt x="640225" y="1437741"/>
                    </a:cubicBezTo>
                    <a:cubicBezTo>
                      <a:pt x="616518" y="1469914"/>
                      <a:pt x="1149072" y="1129554"/>
                      <a:pt x="1132985" y="1138021"/>
                    </a:cubicBezTo>
                    <a:cubicBezTo>
                      <a:pt x="1116898" y="1146488"/>
                      <a:pt x="732512" y="1436048"/>
                      <a:pt x="543705" y="1488541"/>
                    </a:cubicBezTo>
                    <a:cubicBezTo>
                      <a:pt x="354898" y="1541034"/>
                      <a:pt x="-8322" y="1466528"/>
                      <a:pt x="145" y="1452981"/>
                    </a:cubicBezTo>
                    <a:cubicBezTo>
                      <a:pt x="8612" y="1439434"/>
                      <a:pt x="534392" y="1404721"/>
                      <a:pt x="594505" y="1407261"/>
                    </a:cubicBezTo>
                    <a:cubicBezTo>
                      <a:pt x="654618" y="1409801"/>
                      <a:pt x="283778" y="1507168"/>
                      <a:pt x="360825" y="1468221"/>
                    </a:cubicBezTo>
                    <a:cubicBezTo>
                      <a:pt x="437872" y="1429274"/>
                      <a:pt x="912005" y="1337834"/>
                      <a:pt x="1056785" y="1173581"/>
                    </a:cubicBezTo>
                    <a:cubicBezTo>
                      <a:pt x="1201565" y="1009328"/>
                      <a:pt x="1214265" y="514028"/>
                      <a:pt x="1229505" y="482701"/>
                    </a:cubicBezTo>
                    <a:cubicBezTo>
                      <a:pt x="1244745" y="451374"/>
                      <a:pt x="1143992" y="985621"/>
                      <a:pt x="1148225" y="985621"/>
                    </a:cubicBezTo>
                    <a:cubicBezTo>
                      <a:pt x="1152458" y="985621"/>
                      <a:pt x="1265912" y="643568"/>
                      <a:pt x="1254905" y="482701"/>
                    </a:cubicBezTo>
                    <a:cubicBezTo>
                      <a:pt x="1243898" y="321834"/>
                      <a:pt x="1109278" y="7721"/>
                      <a:pt x="1112665" y="101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: 図形 12">
                <a:extLst>
                  <a:ext uri="{FF2B5EF4-FFF2-40B4-BE49-F238E27FC236}">
                    <a16:creationId xmlns:a16="http://schemas.microsoft.com/office/drawing/2014/main" id="{D727DEFE-0E2C-49DF-9090-555648743AD5}"/>
                  </a:ext>
                </a:extLst>
              </p:cNvPr>
              <p:cNvSpPr/>
              <p:nvPr/>
            </p:nvSpPr>
            <p:spPr>
              <a:xfrm>
                <a:off x="3418273" y="4735993"/>
                <a:ext cx="199020" cy="519002"/>
              </a:xfrm>
              <a:custGeom>
                <a:avLst/>
                <a:gdLst>
                  <a:gd name="connsiteX0" fmla="*/ 97087 w 199020"/>
                  <a:gd name="connsiteY0" fmla="*/ 18887 h 519002"/>
                  <a:gd name="connsiteX1" fmla="*/ 198687 w 199020"/>
                  <a:gd name="connsiteY1" fmla="*/ 389727 h 519002"/>
                  <a:gd name="connsiteX2" fmla="*/ 61527 w 199020"/>
                  <a:gd name="connsiteY2" fmla="*/ 161127 h 519002"/>
                  <a:gd name="connsiteX3" fmla="*/ 193607 w 199020"/>
                  <a:gd name="connsiteY3" fmla="*/ 516727 h 519002"/>
                  <a:gd name="connsiteX4" fmla="*/ 132647 w 199020"/>
                  <a:gd name="connsiteY4" fmla="*/ 318607 h 519002"/>
                  <a:gd name="connsiteX5" fmla="*/ 147887 w 199020"/>
                  <a:gd name="connsiteY5" fmla="*/ 425287 h 519002"/>
                  <a:gd name="connsiteX6" fmla="*/ 567 w 199020"/>
                  <a:gd name="connsiteY6" fmla="*/ 95087 h 519002"/>
                  <a:gd name="connsiteX7" fmla="*/ 97087 w 199020"/>
                  <a:gd name="connsiteY7" fmla="*/ 18887 h 51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020" h="519002">
                    <a:moveTo>
                      <a:pt x="97087" y="18887"/>
                    </a:moveTo>
                    <a:cubicBezTo>
                      <a:pt x="130107" y="67994"/>
                      <a:pt x="204614" y="366020"/>
                      <a:pt x="198687" y="389727"/>
                    </a:cubicBezTo>
                    <a:cubicBezTo>
                      <a:pt x="192760" y="413434"/>
                      <a:pt x="62374" y="139960"/>
                      <a:pt x="61527" y="161127"/>
                    </a:cubicBezTo>
                    <a:cubicBezTo>
                      <a:pt x="60680" y="182294"/>
                      <a:pt x="181754" y="490480"/>
                      <a:pt x="193607" y="516727"/>
                    </a:cubicBezTo>
                    <a:cubicBezTo>
                      <a:pt x="205460" y="542974"/>
                      <a:pt x="140267" y="333847"/>
                      <a:pt x="132647" y="318607"/>
                    </a:cubicBezTo>
                    <a:cubicBezTo>
                      <a:pt x="125027" y="303367"/>
                      <a:pt x="169900" y="462540"/>
                      <a:pt x="147887" y="425287"/>
                    </a:cubicBezTo>
                    <a:cubicBezTo>
                      <a:pt x="125874" y="388034"/>
                      <a:pt x="8187" y="166207"/>
                      <a:pt x="567" y="95087"/>
                    </a:cubicBezTo>
                    <a:cubicBezTo>
                      <a:pt x="-7053" y="23967"/>
                      <a:pt x="64067" y="-30220"/>
                      <a:pt x="97087" y="1888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450920AB-C90D-4F63-B58E-77C7A448A5EF}"/>
                  </a:ext>
                </a:extLst>
              </p:cNvPr>
              <p:cNvSpPr/>
              <p:nvPr/>
            </p:nvSpPr>
            <p:spPr>
              <a:xfrm>
                <a:off x="3773592" y="5445274"/>
                <a:ext cx="1910928" cy="793418"/>
              </a:xfrm>
              <a:custGeom>
                <a:avLst/>
                <a:gdLst>
                  <a:gd name="connsiteX0" fmla="*/ 848 w 1910928"/>
                  <a:gd name="connsiteY0" fmla="*/ 486 h 793418"/>
                  <a:gd name="connsiteX1" fmla="*/ 336128 w 1910928"/>
                  <a:gd name="connsiteY1" fmla="*/ 452606 h 793418"/>
                  <a:gd name="connsiteX2" fmla="*/ 823808 w 1910928"/>
                  <a:gd name="connsiteY2" fmla="*/ 721846 h 793418"/>
                  <a:gd name="connsiteX3" fmla="*/ 620608 w 1910928"/>
                  <a:gd name="connsiteY3" fmla="*/ 620246 h 793418"/>
                  <a:gd name="connsiteX4" fmla="*/ 1397848 w 1910928"/>
                  <a:gd name="connsiteY4" fmla="*/ 767566 h 793418"/>
                  <a:gd name="connsiteX5" fmla="*/ 600288 w 1910928"/>
                  <a:gd name="connsiteY5" fmla="*/ 635486 h 793418"/>
                  <a:gd name="connsiteX6" fmla="*/ 1286088 w 1910928"/>
                  <a:gd name="connsiteY6" fmla="*/ 716766 h 793418"/>
                  <a:gd name="connsiteX7" fmla="*/ 1910928 w 1910928"/>
                  <a:gd name="connsiteY7" fmla="*/ 295126 h 793418"/>
                  <a:gd name="connsiteX8" fmla="*/ 1286088 w 1910928"/>
                  <a:gd name="connsiteY8" fmla="*/ 777726 h 793418"/>
                  <a:gd name="connsiteX9" fmla="*/ 778088 w 1910928"/>
                  <a:gd name="connsiteY9" fmla="*/ 686286 h 793418"/>
                  <a:gd name="connsiteX10" fmla="*/ 884768 w 1910928"/>
                  <a:gd name="connsiteY10" fmla="*/ 792966 h 793418"/>
                  <a:gd name="connsiteX11" fmla="*/ 529168 w 1910928"/>
                  <a:gd name="connsiteY11" fmla="*/ 711686 h 793418"/>
                  <a:gd name="connsiteX12" fmla="*/ 574888 w 1910928"/>
                  <a:gd name="connsiteY12" fmla="*/ 701526 h 793418"/>
                  <a:gd name="connsiteX13" fmla="*/ 66888 w 1910928"/>
                  <a:gd name="connsiteY13" fmla="*/ 239246 h 793418"/>
                  <a:gd name="connsiteX14" fmla="*/ 691728 w 1910928"/>
                  <a:gd name="connsiteY14" fmla="*/ 762486 h 793418"/>
                  <a:gd name="connsiteX15" fmla="*/ 132928 w 1910928"/>
                  <a:gd name="connsiteY15" fmla="*/ 351006 h 793418"/>
                  <a:gd name="connsiteX16" fmla="*/ 36408 w 1910928"/>
                  <a:gd name="connsiteY16" fmla="*/ 157966 h 793418"/>
                  <a:gd name="connsiteX17" fmla="*/ 234528 w 1910928"/>
                  <a:gd name="connsiteY17" fmla="*/ 544046 h 793418"/>
                  <a:gd name="connsiteX18" fmla="*/ 848 w 1910928"/>
                  <a:gd name="connsiteY18" fmla="*/ 486 h 79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10928" h="793418">
                    <a:moveTo>
                      <a:pt x="848" y="486"/>
                    </a:moveTo>
                    <a:cubicBezTo>
                      <a:pt x="17781" y="-14754"/>
                      <a:pt x="198968" y="332379"/>
                      <a:pt x="336128" y="452606"/>
                    </a:cubicBezTo>
                    <a:cubicBezTo>
                      <a:pt x="473288" y="572833"/>
                      <a:pt x="776395" y="693906"/>
                      <a:pt x="823808" y="721846"/>
                    </a:cubicBezTo>
                    <a:cubicBezTo>
                      <a:pt x="871221" y="749786"/>
                      <a:pt x="524935" y="612626"/>
                      <a:pt x="620608" y="620246"/>
                    </a:cubicBezTo>
                    <a:cubicBezTo>
                      <a:pt x="716281" y="627866"/>
                      <a:pt x="1401235" y="765026"/>
                      <a:pt x="1397848" y="767566"/>
                    </a:cubicBezTo>
                    <a:cubicBezTo>
                      <a:pt x="1394461" y="770106"/>
                      <a:pt x="618915" y="643953"/>
                      <a:pt x="600288" y="635486"/>
                    </a:cubicBezTo>
                    <a:cubicBezTo>
                      <a:pt x="581661" y="627019"/>
                      <a:pt x="1067648" y="773493"/>
                      <a:pt x="1286088" y="716766"/>
                    </a:cubicBezTo>
                    <a:cubicBezTo>
                      <a:pt x="1504528" y="660039"/>
                      <a:pt x="1910928" y="284966"/>
                      <a:pt x="1910928" y="295126"/>
                    </a:cubicBezTo>
                    <a:cubicBezTo>
                      <a:pt x="1910928" y="305286"/>
                      <a:pt x="1474895" y="712533"/>
                      <a:pt x="1286088" y="777726"/>
                    </a:cubicBezTo>
                    <a:cubicBezTo>
                      <a:pt x="1097281" y="842919"/>
                      <a:pt x="844975" y="683746"/>
                      <a:pt x="778088" y="686286"/>
                    </a:cubicBezTo>
                    <a:cubicBezTo>
                      <a:pt x="711201" y="688826"/>
                      <a:pt x="926255" y="788733"/>
                      <a:pt x="884768" y="792966"/>
                    </a:cubicBezTo>
                    <a:cubicBezTo>
                      <a:pt x="843281" y="797199"/>
                      <a:pt x="580815" y="726926"/>
                      <a:pt x="529168" y="711686"/>
                    </a:cubicBezTo>
                    <a:cubicBezTo>
                      <a:pt x="477521" y="696446"/>
                      <a:pt x="651935" y="780266"/>
                      <a:pt x="574888" y="701526"/>
                    </a:cubicBezTo>
                    <a:cubicBezTo>
                      <a:pt x="497841" y="622786"/>
                      <a:pt x="47415" y="229086"/>
                      <a:pt x="66888" y="239246"/>
                    </a:cubicBezTo>
                    <a:cubicBezTo>
                      <a:pt x="86361" y="249406"/>
                      <a:pt x="680721" y="743859"/>
                      <a:pt x="691728" y="762486"/>
                    </a:cubicBezTo>
                    <a:cubicBezTo>
                      <a:pt x="702735" y="781113"/>
                      <a:pt x="242148" y="451759"/>
                      <a:pt x="132928" y="351006"/>
                    </a:cubicBezTo>
                    <a:cubicBezTo>
                      <a:pt x="23708" y="250253"/>
                      <a:pt x="19475" y="125793"/>
                      <a:pt x="36408" y="157966"/>
                    </a:cubicBezTo>
                    <a:cubicBezTo>
                      <a:pt x="53341" y="190139"/>
                      <a:pt x="242995" y="563519"/>
                      <a:pt x="234528" y="544046"/>
                    </a:cubicBezTo>
                    <a:cubicBezTo>
                      <a:pt x="226061" y="524573"/>
                      <a:pt x="-16085" y="15726"/>
                      <a:pt x="848" y="48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FF202656-2653-49CE-8F7B-3E4E122782D7}"/>
                  </a:ext>
                </a:extLst>
              </p:cNvPr>
              <p:cNvSpPr/>
              <p:nvPr/>
            </p:nvSpPr>
            <p:spPr>
              <a:xfrm>
                <a:off x="5888672" y="4626334"/>
                <a:ext cx="702013" cy="2200843"/>
              </a:xfrm>
              <a:custGeom>
                <a:avLst/>
                <a:gdLst>
                  <a:gd name="connsiteX0" fmla="*/ 39688 w 702013"/>
                  <a:gd name="connsiteY0" fmla="*/ 108226 h 2200843"/>
                  <a:gd name="connsiteX1" fmla="*/ 359728 w 702013"/>
                  <a:gd name="connsiteY1" fmla="*/ 1159786 h 2200843"/>
                  <a:gd name="connsiteX2" fmla="*/ 151448 w 702013"/>
                  <a:gd name="connsiteY2" fmla="*/ 646706 h 2200843"/>
                  <a:gd name="connsiteX3" fmla="*/ 70168 w 702013"/>
                  <a:gd name="connsiteY3" fmla="*/ 413026 h 2200843"/>
                  <a:gd name="connsiteX4" fmla="*/ 359728 w 702013"/>
                  <a:gd name="connsiteY4" fmla="*/ 1291866 h 2200843"/>
                  <a:gd name="connsiteX5" fmla="*/ 9208 w 702013"/>
                  <a:gd name="connsiteY5" fmla="*/ 275866 h 2200843"/>
                  <a:gd name="connsiteX6" fmla="*/ 217488 w 702013"/>
                  <a:gd name="connsiteY6" fmla="*/ 702586 h 2200843"/>
                  <a:gd name="connsiteX7" fmla="*/ 430848 w 702013"/>
                  <a:gd name="connsiteY7" fmla="*/ 1388386 h 2200843"/>
                  <a:gd name="connsiteX8" fmla="*/ 659448 w 702013"/>
                  <a:gd name="connsiteY8" fmla="*/ 2008146 h 2200843"/>
                  <a:gd name="connsiteX9" fmla="*/ 364808 w 702013"/>
                  <a:gd name="connsiteY9" fmla="*/ 1332506 h 2200843"/>
                  <a:gd name="connsiteX10" fmla="*/ 695008 w 702013"/>
                  <a:gd name="connsiteY10" fmla="*/ 2180866 h 2200843"/>
                  <a:gd name="connsiteX11" fmla="*/ 568008 w 702013"/>
                  <a:gd name="connsiteY11" fmla="*/ 1876066 h 2200843"/>
                  <a:gd name="connsiteX12" fmla="*/ 308928 w 702013"/>
                  <a:gd name="connsiteY12" fmla="*/ 1235986 h 2200843"/>
                  <a:gd name="connsiteX13" fmla="*/ 34608 w 702013"/>
                  <a:gd name="connsiteY13" fmla="*/ 159026 h 2200843"/>
                  <a:gd name="connsiteX14" fmla="*/ 39688 w 702013"/>
                  <a:gd name="connsiteY14" fmla="*/ 108226 h 220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02013" h="2200843">
                    <a:moveTo>
                      <a:pt x="39688" y="108226"/>
                    </a:moveTo>
                    <a:cubicBezTo>
                      <a:pt x="93875" y="275019"/>
                      <a:pt x="341101" y="1070039"/>
                      <a:pt x="359728" y="1159786"/>
                    </a:cubicBezTo>
                    <a:cubicBezTo>
                      <a:pt x="378355" y="1249533"/>
                      <a:pt x="199708" y="771166"/>
                      <a:pt x="151448" y="646706"/>
                    </a:cubicBezTo>
                    <a:cubicBezTo>
                      <a:pt x="103188" y="522246"/>
                      <a:pt x="35455" y="305499"/>
                      <a:pt x="70168" y="413026"/>
                    </a:cubicBezTo>
                    <a:cubicBezTo>
                      <a:pt x="104881" y="520553"/>
                      <a:pt x="369888" y="1314726"/>
                      <a:pt x="359728" y="1291866"/>
                    </a:cubicBezTo>
                    <a:cubicBezTo>
                      <a:pt x="349568" y="1269006"/>
                      <a:pt x="32915" y="374079"/>
                      <a:pt x="9208" y="275866"/>
                    </a:cubicBezTo>
                    <a:cubicBezTo>
                      <a:pt x="-14499" y="177653"/>
                      <a:pt x="147215" y="517166"/>
                      <a:pt x="217488" y="702586"/>
                    </a:cubicBezTo>
                    <a:cubicBezTo>
                      <a:pt x="287761" y="888006"/>
                      <a:pt x="357188" y="1170793"/>
                      <a:pt x="430848" y="1388386"/>
                    </a:cubicBezTo>
                    <a:cubicBezTo>
                      <a:pt x="504508" y="1605979"/>
                      <a:pt x="670455" y="2017459"/>
                      <a:pt x="659448" y="2008146"/>
                    </a:cubicBezTo>
                    <a:cubicBezTo>
                      <a:pt x="648441" y="1998833"/>
                      <a:pt x="358881" y="1303719"/>
                      <a:pt x="364808" y="1332506"/>
                    </a:cubicBezTo>
                    <a:cubicBezTo>
                      <a:pt x="370735" y="1361293"/>
                      <a:pt x="661141" y="2090273"/>
                      <a:pt x="695008" y="2180866"/>
                    </a:cubicBezTo>
                    <a:cubicBezTo>
                      <a:pt x="728875" y="2271459"/>
                      <a:pt x="632355" y="2033546"/>
                      <a:pt x="568008" y="1876066"/>
                    </a:cubicBezTo>
                    <a:cubicBezTo>
                      <a:pt x="503661" y="1718586"/>
                      <a:pt x="397828" y="1522159"/>
                      <a:pt x="308928" y="1235986"/>
                    </a:cubicBezTo>
                    <a:cubicBezTo>
                      <a:pt x="220028" y="949813"/>
                      <a:pt x="79481" y="343599"/>
                      <a:pt x="34608" y="159026"/>
                    </a:cubicBezTo>
                    <a:cubicBezTo>
                      <a:pt x="-10265" y="-25547"/>
                      <a:pt x="-14499" y="-58567"/>
                      <a:pt x="39688" y="10822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A2F176AF-634E-4337-B844-467EF76A6856}"/>
                  </a:ext>
                </a:extLst>
              </p:cNvPr>
              <p:cNvSpPr/>
              <p:nvPr/>
            </p:nvSpPr>
            <p:spPr>
              <a:xfrm>
                <a:off x="4889605" y="4762392"/>
                <a:ext cx="1441412" cy="1898907"/>
              </a:xfrm>
              <a:custGeom>
                <a:avLst/>
                <a:gdLst>
                  <a:gd name="connsiteX0" fmla="*/ 907945 w 1441412"/>
                  <a:gd name="connsiteY0" fmla="*/ 108 h 1898907"/>
                  <a:gd name="connsiteX1" fmla="*/ 1238145 w 1441412"/>
                  <a:gd name="connsiteY1" fmla="*/ 1016108 h 1898907"/>
                  <a:gd name="connsiteX2" fmla="*/ 1104795 w 1441412"/>
                  <a:gd name="connsiteY2" fmla="*/ 571608 h 1898907"/>
                  <a:gd name="connsiteX3" fmla="*/ 1441345 w 1441412"/>
                  <a:gd name="connsiteY3" fmla="*/ 1701908 h 1898907"/>
                  <a:gd name="connsiteX4" fmla="*/ 1073045 w 1441412"/>
                  <a:gd name="connsiteY4" fmla="*/ 717658 h 1898907"/>
                  <a:gd name="connsiteX5" fmla="*/ 1136545 w 1441412"/>
                  <a:gd name="connsiteY5" fmla="*/ 1403458 h 1898907"/>
                  <a:gd name="connsiteX6" fmla="*/ 1161945 w 1441412"/>
                  <a:gd name="connsiteY6" fmla="*/ 1047858 h 1898907"/>
                  <a:gd name="connsiteX7" fmla="*/ 996845 w 1441412"/>
                  <a:gd name="connsiteY7" fmla="*/ 1320908 h 1898907"/>
                  <a:gd name="connsiteX8" fmla="*/ 1047645 w 1441412"/>
                  <a:gd name="connsiteY8" fmla="*/ 927208 h 1898907"/>
                  <a:gd name="connsiteX9" fmla="*/ 660295 w 1441412"/>
                  <a:gd name="connsiteY9" fmla="*/ 1435208 h 1898907"/>
                  <a:gd name="connsiteX10" fmla="*/ 368195 w 1441412"/>
                  <a:gd name="connsiteY10" fmla="*/ 1816208 h 1898907"/>
                  <a:gd name="connsiteX11" fmla="*/ 755545 w 1441412"/>
                  <a:gd name="connsiteY11" fmla="*/ 1460608 h 1898907"/>
                  <a:gd name="connsiteX12" fmla="*/ 863495 w 1441412"/>
                  <a:gd name="connsiteY12" fmla="*/ 1847958 h 1898907"/>
                  <a:gd name="connsiteX13" fmla="*/ 1352445 w 1441412"/>
                  <a:gd name="connsiteY13" fmla="*/ 1892408 h 1898907"/>
                  <a:gd name="connsiteX14" fmla="*/ 12595 w 1441412"/>
                  <a:gd name="connsiteY14" fmla="*/ 1828908 h 1898907"/>
                  <a:gd name="connsiteX15" fmla="*/ 692045 w 1441412"/>
                  <a:gd name="connsiteY15" fmla="*/ 1397108 h 1898907"/>
                  <a:gd name="connsiteX16" fmla="*/ 888895 w 1441412"/>
                  <a:gd name="connsiteY16" fmla="*/ 1085958 h 1898907"/>
                  <a:gd name="connsiteX17" fmla="*/ 907945 w 1441412"/>
                  <a:gd name="connsiteY17" fmla="*/ 108 h 189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1412" h="1898907">
                    <a:moveTo>
                      <a:pt x="907945" y="108"/>
                    </a:moveTo>
                    <a:cubicBezTo>
                      <a:pt x="966153" y="-11534"/>
                      <a:pt x="1205337" y="920858"/>
                      <a:pt x="1238145" y="1016108"/>
                    </a:cubicBezTo>
                    <a:cubicBezTo>
                      <a:pt x="1270953" y="1111358"/>
                      <a:pt x="1070928" y="457308"/>
                      <a:pt x="1104795" y="571608"/>
                    </a:cubicBezTo>
                    <a:cubicBezTo>
                      <a:pt x="1138662" y="685908"/>
                      <a:pt x="1446637" y="1677566"/>
                      <a:pt x="1441345" y="1701908"/>
                    </a:cubicBezTo>
                    <a:cubicBezTo>
                      <a:pt x="1436053" y="1726250"/>
                      <a:pt x="1123845" y="767400"/>
                      <a:pt x="1073045" y="717658"/>
                    </a:cubicBezTo>
                    <a:cubicBezTo>
                      <a:pt x="1022245" y="667916"/>
                      <a:pt x="1121728" y="1348425"/>
                      <a:pt x="1136545" y="1403458"/>
                    </a:cubicBezTo>
                    <a:cubicBezTo>
                      <a:pt x="1151362" y="1458491"/>
                      <a:pt x="1185228" y="1061616"/>
                      <a:pt x="1161945" y="1047858"/>
                    </a:cubicBezTo>
                    <a:cubicBezTo>
                      <a:pt x="1138662" y="1034100"/>
                      <a:pt x="1015895" y="1341016"/>
                      <a:pt x="996845" y="1320908"/>
                    </a:cubicBezTo>
                    <a:cubicBezTo>
                      <a:pt x="977795" y="1300800"/>
                      <a:pt x="1103737" y="908158"/>
                      <a:pt x="1047645" y="927208"/>
                    </a:cubicBezTo>
                    <a:cubicBezTo>
                      <a:pt x="991553" y="946258"/>
                      <a:pt x="660295" y="1435208"/>
                      <a:pt x="660295" y="1435208"/>
                    </a:cubicBezTo>
                    <a:cubicBezTo>
                      <a:pt x="547053" y="1583375"/>
                      <a:pt x="352320" y="1811975"/>
                      <a:pt x="368195" y="1816208"/>
                    </a:cubicBezTo>
                    <a:cubicBezTo>
                      <a:pt x="384070" y="1820441"/>
                      <a:pt x="672995" y="1455316"/>
                      <a:pt x="755545" y="1460608"/>
                    </a:cubicBezTo>
                    <a:cubicBezTo>
                      <a:pt x="838095" y="1465900"/>
                      <a:pt x="764012" y="1775991"/>
                      <a:pt x="863495" y="1847958"/>
                    </a:cubicBezTo>
                    <a:cubicBezTo>
                      <a:pt x="962978" y="1919925"/>
                      <a:pt x="1494262" y="1895583"/>
                      <a:pt x="1352445" y="1892408"/>
                    </a:cubicBezTo>
                    <a:cubicBezTo>
                      <a:pt x="1210628" y="1889233"/>
                      <a:pt x="122662" y="1911458"/>
                      <a:pt x="12595" y="1828908"/>
                    </a:cubicBezTo>
                    <a:cubicBezTo>
                      <a:pt x="-97472" y="1746358"/>
                      <a:pt x="545995" y="1520933"/>
                      <a:pt x="692045" y="1397108"/>
                    </a:cubicBezTo>
                    <a:cubicBezTo>
                      <a:pt x="838095" y="1273283"/>
                      <a:pt x="852912" y="1321966"/>
                      <a:pt x="888895" y="1085958"/>
                    </a:cubicBezTo>
                    <a:cubicBezTo>
                      <a:pt x="924878" y="849950"/>
                      <a:pt x="849737" y="11750"/>
                      <a:pt x="907945" y="10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2AE39F18-A518-4EC9-BC8B-9229449E8DC6}"/>
                  </a:ext>
                </a:extLst>
              </p:cNvPr>
              <p:cNvSpPr/>
              <p:nvPr/>
            </p:nvSpPr>
            <p:spPr>
              <a:xfrm>
                <a:off x="3084291" y="4893402"/>
                <a:ext cx="3066923" cy="1841864"/>
              </a:xfrm>
              <a:custGeom>
                <a:avLst/>
                <a:gdLst>
                  <a:gd name="connsiteX0" fmla="*/ 293909 w 3066923"/>
                  <a:gd name="connsiteY0" fmla="*/ 59598 h 1841864"/>
                  <a:gd name="connsiteX1" fmla="*/ 332009 w 3066923"/>
                  <a:gd name="connsiteY1" fmla="*/ 116748 h 1841864"/>
                  <a:gd name="connsiteX2" fmla="*/ 452659 w 3066923"/>
                  <a:gd name="connsiteY2" fmla="*/ 313598 h 1841864"/>
                  <a:gd name="connsiteX3" fmla="*/ 338359 w 3066923"/>
                  <a:gd name="connsiteY3" fmla="*/ 427898 h 1841864"/>
                  <a:gd name="connsiteX4" fmla="*/ 598709 w 3066923"/>
                  <a:gd name="connsiteY4" fmla="*/ 758098 h 1841864"/>
                  <a:gd name="connsiteX5" fmla="*/ 1189259 w 3066923"/>
                  <a:gd name="connsiteY5" fmla="*/ 1304198 h 1841864"/>
                  <a:gd name="connsiteX6" fmla="*/ 2173509 w 3066923"/>
                  <a:gd name="connsiteY6" fmla="*/ 1501048 h 1841864"/>
                  <a:gd name="connsiteX7" fmla="*/ 2681509 w 3066923"/>
                  <a:gd name="connsiteY7" fmla="*/ 1043848 h 1841864"/>
                  <a:gd name="connsiteX8" fmla="*/ 2217959 w 3066923"/>
                  <a:gd name="connsiteY8" fmla="*/ 1393098 h 1841864"/>
                  <a:gd name="connsiteX9" fmla="*/ 2344959 w 3066923"/>
                  <a:gd name="connsiteY9" fmla="*/ 1532798 h 1841864"/>
                  <a:gd name="connsiteX10" fmla="*/ 3062509 w 3066923"/>
                  <a:gd name="connsiteY10" fmla="*/ 1697898 h 1841864"/>
                  <a:gd name="connsiteX11" fmla="*/ 1963959 w 3066923"/>
                  <a:gd name="connsiteY11" fmla="*/ 1589948 h 1841864"/>
                  <a:gd name="connsiteX12" fmla="*/ 808259 w 3066923"/>
                  <a:gd name="connsiteY12" fmla="*/ 1837598 h 1841864"/>
                  <a:gd name="connsiteX13" fmla="*/ 2630709 w 3066923"/>
                  <a:gd name="connsiteY13" fmla="*/ 1742348 h 1841864"/>
                  <a:gd name="connsiteX14" fmla="*/ 998759 w 3066923"/>
                  <a:gd name="connsiteY14" fmla="*/ 1685198 h 1841864"/>
                  <a:gd name="connsiteX15" fmla="*/ 732059 w 3066923"/>
                  <a:gd name="connsiteY15" fmla="*/ 1824898 h 1841864"/>
                  <a:gd name="connsiteX16" fmla="*/ 84359 w 3066923"/>
                  <a:gd name="connsiteY16" fmla="*/ 1831248 h 1841864"/>
                  <a:gd name="connsiteX17" fmla="*/ 1011459 w 3066923"/>
                  <a:gd name="connsiteY17" fmla="*/ 1780448 h 1841864"/>
                  <a:gd name="connsiteX18" fmla="*/ 1049559 w 3066923"/>
                  <a:gd name="connsiteY18" fmla="*/ 1272448 h 1841864"/>
                  <a:gd name="connsiteX19" fmla="*/ 1411509 w 3066923"/>
                  <a:gd name="connsiteY19" fmla="*/ 1564548 h 1841864"/>
                  <a:gd name="connsiteX20" fmla="*/ 916209 w 3066923"/>
                  <a:gd name="connsiteY20" fmla="*/ 1329598 h 1841864"/>
                  <a:gd name="connsiteX21" fmla="*/ 636809 w 3066923"/>
                  <a:gd name="connsiteY21" fmla="*/ 1031148 h 1841864"/>
                  <a:gd name="connsiteX22" fmla="*/ 414559 w 3066923"/>
                  <a:gd name="connsiteY22" fmla="*/ 942248 h 1841864"/>
                  <a:gd name="connsiteX23" fmla="*/ 859059 w 3066923"/>
                  <a:gd name="connsiteY23" fmla="*/ 1196248 h 1841864"/>
                  <a:gd name="connsiteX24" fmla="*/ 300259 w 3066923"/>
                  <a:gd name="connsiteY24" fmla="*/ 1100998 h 1841864"/>
                  <a:gd name="connsiteX25" fmla="*/ 490759 w 3066923"/>
                  <a:gd name="connsiteY25" fmla="*/ 1005748 h 1841864"/>
                  <a:gd name="connsiteX26" fmla="*/ 287559 w 3066923"/>
                  <a:gd name="connsiteY26" fmla="*/ 1202598 h 1841864"/>
                  <a:gd name="connsiteX27" fmla="*/ 154209 w 3066923"/>
                  <a:gd name="connsiteY27" fmla="*/ 1323248 h 1841864"/>
                  <a:gd name="connsiteX28" fmla="*/ 268509 w 3066923"/>
                  <a:gd name="connsiteY28" fmla="*/ 1551848 h 1841864"/>
                  <a:gd name="connsiteX29" fmla="*/ 293909 w 3066923"/>
                  <a:gd name="connsiteY29" fmla="*/ 1761398 h 1841864"/>
                  <a:gd name="connsiteX30" fmla="*/ 103409 w 3066923"/>
                  <a:gd name="connsiteY30" fmla="*/ 1513748 h 1841864"/>
                  <a:gd name="connsiteX31" fmla="*/ 122459 w 3066923"/>
                  <a:gd name="connsiteY31" fmla="*/ 1812198 h 1841864"/>
                  <a:gd name="connsiteX32" fmla="*/ 1809 w 3066923"/>
                  <a:gd name="connsiteY32" fmla="*/ 1551848 h 1841864"/>
                  <a:gd name="connsiteX33" fmla="*/ 230409 w 3066923"/>
                  <a:gd name="connsiteY33" fmla="*/ 986698 h 1841864"/>
                  <a:gd name="connsiteX34" fmla="*/ 293909 w 3066923"/>
                  <a:gd name="connsiteY34" fmla="*/ 59598 h 18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066923" h="1841864">
                    <a:moveTo>
                      <a:pt x="293909" y="59598"/>
                    </a:moveTo>
                    <a:cubicBezTo>
                      <a:pt x="310842" y="-85394"/>
                      <a:pt x="305551" y="74415"/>
                      <a:pt x="332009" y="116748"/>
                    </a:cubicBezTo>
                    <a:cubicBezTo>
                      <a:pt x="358467" y="159081"/>
                      <a:pt x="451601" y="261740"/>
                      <a:pt x="452659" y="313598"/>
                    </a:cubicBezTo>
                    <a:cubicBezTo>
                      <a:pt x="453717" y="365456"/>
                      <a:pt x="314017" y="353815"/>
                      <a:pt x="338359" y="427898"/>
                    </a:cubicBezTo>
                    <a:cubicBezTo>
                      <a:pt x="362701" y="501981"/>
                      <a:pt x="456892" y="612048"/>
                      <a:pt x="598709" y="758098"/>
                    </a:cubicBezTo>
                    <a:cubicBezTo>
                      <a:pt x="740526" y="904148"/>
                      <a:pt x="926792" y="1180373"/>
                      <a:pt x="1189259" y="1304198"/>
                    </a:cubicBezTo>
                    <a:cubicBezTo>
                      <a:pt x="1451726" y="1428023"/>
                      <a:pt x="1924801" y="1544440"/>
                      <a:pt x="2173509" y="1501048"/>
                    </a:cubicBezTo>
                    <a:cubicBezTo>
                      <a:pt x="2422217" y="1457656"/>
                      <a:pt x="2674101" y="1061840"/>
                      <a:pt x="2681509" y="1043848"/>
                    </a:cubicBezTo>
                    <a:cubicBezTo>
                      <a:pt x="2688917" y="1025856"/>
                      <a:pt x="2274051" y="1311606"/>
                      <a:pt x="2217959" y="1393098"/>
                    </a:cubicBezTo>
                    <a:cubicBezTo>
                      <a:pt x="2161867" y="1474590"/>
                      <a:pt x="2204201" y="1481998"/>
                      <a:pt x="2344959" y="1532798"/>
                    </a:cubicBezTo>
                    <a:cubicBezTo>
                      <a:pt x="2485717" y="1583598"/>
                      <a:pt x="3126009" y="1688373"/>
                      <a:pt x="3062509" y="1697898"/>
                    </a:cubicBezTo>
                    <a:cubicBezTo>
                      <a:pt x="2999009" y="1707423"/>
                      <a:pt x="2339667" y="1566665"/>
                      <a:pt x="1963959" y="1589948"/>
                    </a:cubicBezTo>
                    <a:cubicBezTo>
                      <a:pt x="1588251" y="1613231"/>
                      <a:pt x="697134" y="1812198"/>
                      <a:pt x="808259" y="1837598"/>
                    </a:cubicBezTo>
                    <a:cubicBezTo>
                      <a:pt x="919384" y="1862998"/>
                      <a:pt x="2598959" y="1767748"/>
                      <a:pt x="2630709" y="1742348"/>
                    </a:cubicBezTo>
                    <a:cubicBezTo>
                      <a:pt x="2662459" y="1716948"/>
                      <a:pt x="1315201" y="1671440"/>
                      <a:pt x="998759" y="1685198"/>
                    </a:cubicBezTo>
                    <a:cubicBezTo>
                      <a:pt x="682317" y="1698956"/>
                      <a:pt x="884459" y="1800556"/>
                      <a:pt x="732059" y="1824898"/>
                    </a:cubicBezTo>
                    <a:cubicBezTo>
                      <a:pt x="579659" y="1849240"/>
                      <a:pt x="37792" y="1838656"/>
                      <a:pt x="84359" y="1831248"/>
                    </a:cubicBezTo>
                    <a:cubicBezTo>
                      <a:pt x="130926" y="1823840"/>
                      <a:pt x="850592" y="1873581"/>
                      <a:pt x="1011459" y="1780448"/>
                    </a:cubicBezTo>
                    <a:cubicBezTo>
                      <a:pt x="1172326" y="1687315"/>
                      <a:pt x="982884" y="1308431"/>
                      <a:pt x="1049559" y="1272448"/>
                    </a:cubicBezTo>
                    <a:cubicBezTo>
                      <a:pt x="1116234" y="1236465"/>
                      <a:pt x="1433734" y="1555023"/>
                      <a:pt x="1411509" y="1564548"/>
                    </a:cubicBezTo>
                    <a:cubicBezTo>
                      <a:pt x="1389284" y="1574073"/>
                      <a:pt x="1045326" y="1418498"/>
                      <a:pt x="916209" y="1329598"/>
                    </a:cubicBezTo>
                    <a:cubicBezTo>
                      <a:pt x="787092" y="1240698"/>
                      <a:pt x="720417" y="1095706"/>
                      <a:pt x="636809" y="1031148"/>
                    </a:cubicBezTo>
                    <a:cubicBezTo>
                      <a:pt x="553201" y="966590"/>
                      <a:pt x="377517" y="914731"/>
                      <a:pt x="414559" y="942248"/>
                    </a:cubicBezTo>
                    <a:cubicBezTo>
                      <a:pt x="451601" y="969765"/>
                      <a:pt x="878109" y="1169790"/>
                      <a:pt x="859059" y="1196248"/>
                    </a:cubicBezTo>
                    <a:cubicBezTo>
                      <a:pt x="840009" y="1222706"/>
                      <a:pt x="361642" y="1132748"/>
                      <a:pt x="300259" y="1100998"/>
                    </a:cubicBezTo>
                    <a:cubicBezTo>
                      <a:pt x="238876" y="1069248"/>
                      <a:pt x="492876" y="988815"/>
                      <a:pt x="490759" y="1005748"/>
                    </a:cubicBezTo>
                    <a:cubicBezTo>
                      <a:pt x="488642" y="1022681"/>
                      <a:pt x="343651" y="1149681"/>
                      <a:pt x="287559" y="1202598"/>
                    </a:cubicBezTo>
                    <a:cubicBezTo>
                      <a:pt x="231467" y="1255515"/>
                      <a:pt x="157384" y="1265040"/>
                      <a:pt x="154209" y="1323248"/>
                    </a:cubicBezTo>
                    <a:cubicBezTo>
                      <a:pt x="151034" y="1381456"/>
                      <a:pt x="245226" y="1478823"/>
                      <a:pt x="268509" y="1551848"/>
                    </a:cubicBezTo>
                    <a:cubicBezTo>
                      <a:pt x="291792" y="1624873"/>
                      <a:pt x="321426" y="1767748"/>
                      <a:pt x="293909" y="1761398"/>
                    </a:cubicBezTo>
                    <a:cubicBezTo>
                      <a:pt x="266392" y="1755048"/>
                      <a:pt x="131984" y="1505281"/>
                      <a:pt x="103409" y="1513748"/>
                    </a:cubicBezTo>
                    <a:cubicBezTo>
                      <a:pt x="74834" y="1522215"/>
                      <a:pt x="139392" y="1805848"/>
                      <a:pt x="122459" y="1812198"/>
                    </a:cubicBezTo>
                    <a:cubicBezTo>
                      <a:pt x="105526" y="1818548"/>
                      <a:pt x="-16183" y="1689431"/>
                      <a:pt x="1809" y="1551848"/>
                    </a:cubicBezTo>
                    <a:cubicBezTo>
                      <a:pt x="19801" y="1414265"/>
                      <a:pt x="178551" y="1232231"/>
                      <a:pt x="230409" y="986698"/>
                    </a:cubicBezTo>
                    <a:cubicBezTo>
                      <a:pt x="282267" y="741165"/>
                      <a:pt x="276976" y="204590"/>
                      <a:pt x="293909" y="5959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C604641E-A06A-48A3-A575-ABE9B81ADE80}"/>
                  </a:ext>
                </a:extLst>
              </p:cNvPr>
              <p:cNvSpPr/>
              <p:nvPr/>
            </p:nvSpPr>
            <p:spPr>
              <a:xfrm>
                <a:off x="6046388" y="6115010"/>
                <a:ext cx="476412" cy="2780513"/>
              </a:xfrm>
              <a:custGeom>
                <a:avLst/>
                <a:gdLst>
                  <a:gd name="connsiteX0" fmla="*/ 208362 w 476412"/>
                  <a:gd name="connsiteY0" fmla="*/ 40 h 2780513"/>
                  <a:gd name="connsiteX1" fmla="*/ 430612 w 476412"/>
                  <a:gd name="connsiteY1" fmla="*/ 647740 h 2780513"/>
                  <a:gd name="connsiteX2" fmla="*/ 430612 w 476412"/>
                  <a:gd name="connsiteY2" fmla="*/ 831890 h 2780513"/>
                  <a:gd name="connsiteX3" fmla="*/ 398862 w 476412"/>
                  <a:gd name="connsiteY3" fmla="*/ 1231940 h 2780513"/>
                  <a:gd name="connsiteX4" fmla="*/ 449662 w 476412"/>
                  <a:gd name="connsiteY4" fmla="*/ 1009690 h 2780513"/>
                  <a:gd name="connsiteX5" fmla="*/ 233762 w 476412"/>
                  <a:gd name="connsiteY5" fmla="*/ 1866940 h 2780513"/>
                  <a:gd name="connsiteX6" fmla="*/ 475062 w 476412"/>
                  <a:gd name="connsiteY6" fmla="*/ 1130340 h 2780513"/>
                  <a:gd name="connsiteX7" fmla="*/ 100412 w 476412"/>
                  <a:gd name="connsiteY7" fmla="*/ 2546390 h 2780513"/>
                  <a:gd name="connsiteX8" fmla="*/ 49612 w 476412"/>
                  <a:gd name="connsiteY8" fmla="*/ 2774990 h 2780513"/>
                  <a:gd name="connsiteX9" fmla="*/ 5162 w 476412"/>
                  <a:gd name="connsiteY9" fmla="*/ 2508290 h 2780513"/>
                  <a:gd name="connsiteX10" fmla="*/ 176612 w 476412"/>
                  <a:gd name="connsiteY10" fmla="*/ 2514640 h 2780513"/>
                  <a:gd name="connsiteX11" fmla="*/ 240112 w 476412"/>
                  <a:gd name="connsiteY11" fmla="*/ 1555790 h 2780513"/>
                  <a:gd name="connsiteX12" fmla="*/ 189312 w 476412"/>
                  <a:gd name="connsiteY12" fmla="*/ 736640 h 2780513"/>
                  <a:gd name="connsiteX13" fmla="*/ 316312 w 476412"/>
                  <a:gd name="connsiteY13" fmla="*/ 1441490 h 2780513"/>
                  <a:gd name="connsiteX14" fmla="*/ 233762 w 476412"/>
                  <a:gd name="connsiteY14" fmla="*/ 406440 h 2780513"/>
                  <a:gd name="connsiteX15" fmla="*/ 233762 w 476412"/>
                  <a:gd name="connsiteY15" fmla="*/ 215940 h 2780513"/>
                  <a:gd name="connsiteX16" fmla="*/ 335362 w 476412"/>
                  <a:gd name="connsiteY16" fmla="*/ 908090 h 2780513"/>
                  <a:gd name="connsiteX17" fmla="*/ 405212 w 476412"/>
                  <a:gd name="connsiteY17" fmla="*/ 679490 h 2780513"/>
                  <a:gd name="connsiteX18" fmla="*/ 208362 w 476412"/>
                  <a:gd name="connsiteY18" fmla="*/ 40 h 278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6412" h="2780513">
                    <a:moveTo>
                      <a:pt x="208362" y="40"/>
                    </a:moveTo>
                    <a:cubicBezTo>
                      <a:pt x="212595" y="-5252"/>
                      <a:pt x="393570" y="509098"/>
                      <a:pt x="430612" y="647740"/>
                    </a:cubicBezTo>
                    <a:cubicBezTo>
                      <a:pt x="467654" y="786382"/>
                      <a:pt x="435904" y="734523"/>
                      <a:pt x="430612" y="831890"/>
                    </a:cubicBezTo>
                    <a:cubicBezTo>
                      <a:pt x="425320" y="929257"/>
                      <a:pt x="395687" y="1202307"/>
                      <a:pt x="398862" y="1231940"/>
                    </a:cubicBezTo>
                    <a:cubicBezTo>
                      <a:pt x="402037" y="1261573"/>
                      <a:pt x="477179" y="903857"/>
                      <a:pt x="449662" y="1009690"/>
                    </a:cubicBezTo>
                    <a:cubicBezTo>
                      <a:pt x="422145" y="1115523"/>
                      <a:pt x="229529" y="1846832"/>
                      <a:pt x="233762" y="1866940"/>
                    </a:cubicBezTo>
                    <a:cubicBezTo>
                      <a:pt x="237995" y="1887048"/>
                      <a:pt x="497287" y="1017098"/>
                      <a:pt x="475062" y="1130340"/>
                    </a:cubicBezTo>
                    <a:cubicBezTo>
                      <a:pt x="452837" y="1243582"/>
                      <a:pt x="171320" y="2272282"/>
                      <a:pt x="100412" y="2546390"/>
                    </a:cubicBezTo>
                    <a:cubicBezTo>
                      <a:pt x="29504" y="2820498"/>
                      <a:pt x="65487" y="2781340"/>
                      <a:pt x="49612" y="2774990"/>
                    </a:cubicBezTo>
                    <a:cubicBezTo>
                      <a:pt x="33737" y="2768640"/>
                      <a:pt x="-16005" y="2551682"/>
                      <a:pt x="5162" y="2508290"/>
                    </a:cubicBezTo>
                    <a:cubicBezTo>
                      <a:pt x="26329" y="2464898"/>
                      <a:pt x="137454" y="2673390"/>
                      <a:pt x="176612" y="2514640"/>
                    </a:cubicBezTo>
                    <a:cubicBezTo>
                      <a:pt x="215770" y="2355890"/>
                      <a:pt x="237995" y="1852123"/>
                      <a:pt x="240112" y="1555790"/>
                    </a:cubicBezTo>
                    <a:cubicBezTo>
                      <a:pt x="242229" y="1259457"/>
                      <a:pt x="176612" y="755690"/>
                      <a:pt x="189312" y="736640"/>
                    </a:cubicBezTo>
                    <a:cubicBezTo>
                      <a:pt x="202012" y="717590"/>
                      <a:pt x="308904" y="1496523"/>
                      <a:pt x="316312" y="1441490"/>
                    </a:cubicBezTo>
                    <a:cubicBezTo>
                      <a:pt x="323720" y="1386457"/>
                      <a:pt x="247520" y="610698"/>
                      <a:pt x="233762" y="406440"/>
                    </a:cubicBezTo>
                    <a:cubicBezTo>
                      <a:pt x="220004" y="202182"/>
                      <a:pt x="216829" y="132332"/>
                      <a:pt x="233762" y="215940"/>
                    </a:cubicBezTo>
                    <a:cubicBezTo>
                      <a:pt x="250695" y="299548"/>
                      <a:pt x="306787" y="830832"/>
                      <a:pt x="335362" y="908090"/>
                    </a:cubicBezTo>
                    <a:cubicBezTo>
                      <a:pt x="363937" y="985348"/>
                      <a:pt x="423204" y="827657"/>
                      <a:pt x="405212" y="679490"/>
                    </a:cubicBezTo>
                    <a:cubicBezTo>
                      <a:pt x="387220" y="531323"/>
                      <a:pt x="204129" y="5332"/>
                      <a:pt x="208362" y="40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96781023-DE7B-4AC6-B440-91CA4C394E14}"/>
                  </a:ext>
                </a:extLst>
              </p:cNvPr>
              <p:cNvSpPr/>
              <p:nvPr/>
            </p:nvSpPr>
            <p:spPr>
              <a:xfrm>
                <a:off x="2844595" y="6646183"/>
                <a:ext cx="1695970" cy="2381669"/>
              </a:xfrm>
              <a:custGeom>
                <a:avLst/>
                <a:gdLst>
                  <a:gd name="connsiteX0" fmla="*/ 1168605 w 1695970"/>
                  <a:gd name="connsiteY0" fmla="*/ 8617 h 2381669"/>
                  <a:gd name="connsiteX1" fmla="*/ 1086055 w 1695970"/>
                  <a:gd name="connsiteY1" fmla="*/ 21317 h 2381669"/>
                  <a:gd name="connsiteX2" fmla="*/ 425655 w 1695970"/>
                  <a:gd name="connsiteY2" fmla="*/ 40367 h 2381669"/>
                  <a:gd name="connsiteX3" fmla="*/ 317705 w 1695970"/>
                  <a:gd name="connsiteY3" fmla="*/ 199117 h 2381669"/>
                  <a:gd name="connsiteX4" fmla="*/ 205 w 1695970"/>
                  <a:gd name="connsiteY4" fmla="*/ 535667 h 2381669"/>
                  <a:gd name="connsiteX5" fmla="*/ 368505 w 1695970"/>
                  <a:gd name="connsiteY5" fmla="*/ 72117 h 2381669"/>
                  <a:gd name="connsiteX6" fmla="*/ 914605 w 1695970"/>
                  <a:gd name="connsiteY6" fmla="*/ 78467 h 2381669"/>
                  <a:gd name="connsiteX7" fmla="*/ 520905 w 1695970"/>
                  <a:gd name="connsiteY7" fmla="*/ 180067 h 2381669"/>
                  <a:gd name="connsiteX8" fmla="*/ 539955 w 1695970"/>
                  <a:gd name="connsiteY8" fmla="*/ 313417 h 2381669"/>
                  <a:gd name="connsiteX9" fmla="*/ 501855 w 1695970"/>
                  <a:gd name="connsiteY9" fmla="*/ 1729467 h 2381669"/>
                  <a:gd name="connsiteX10" fmla="*/ 457405 w 1695970"/>
                  <a:gd name="connsiteY10" fmla="*/ 675367 h 2381669"/>
                  <a:gd name="connsiteX11" fmla="*/ 539955 w 1695970"/>
                  <a:gd name="connsiteY11" fmla="*/ 2142217 h 2381669"/>
                  <a:gd name="connsiteX12" fmla="*/ 647905 w 1695970"/>
                  <a:gd name="connsiteY12" fmla="*/ 2180317 h 2381669"/>
                  <a:gd name="connsiteX13" fmla="*/ 1695655 w 1695970"/>
                  <a:gd name="connsiteY13" fmla="*/ 2370817 h 2381669"/>
                  <a:gd name="connsiteX14" fmla="*/ 762205 w 1695970"/>
                  <a:gd name="connsiteY14" fmla="*/ 2358117 h 2381669"/>
                  <a:gd name="connsiteX15" fmla="*/ 1086055 w 1695970"/>
                  <a:gd name="connsiteY15" fmla="*/ 2358117 h 2381669"/>
                  <a:gd name="connsiteX16" fmla="*/ 647905 w 1695970"/>
                  <a:gd name="connsiteY16" fmla="*/ 2307317 h 2381669"/>
                  <a:gd name="connsiteX17" fmla="*/ 362155 w 1695970"/>
                  <a:gd name="connsiteY17" fmla="*/ 1792967 h 2381669"/>
                  <a:gd name="connsiteX18" fmla="*/ 178005 w 1695970"/>
                  <a:gd name="connsiteY18" fmla="*/ 656317 h 2381669"/>
                  <a:gd name="connsiteX19" fmla="*/ 412955 w 1695970"/>
                  <a:gd name="connsiteY19" fmla="*/ 1513567 h 2381669"/>
                  <a:gd name="connsiteX20" fmla="*/ 51005 w 1695970"/>
                  <a:gd name="connsiteY20" fmla="*/ 491217 h 2381669"/>
                  <a:gd name="connsiteX21" fmla="*/ 533605 w 1695970"/>
                  <a:gd name="connsiteY21" fmla="*/ 161017 h 2381669"/>
                  <a:gd name="connsiteX22" fmla="*/ 1168605 w 1695970"/>
                  <a:gd name="connsiteY22" fmla="*/ 8617 h 238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95970" h="2381669">
                    <a:moveTo>
                      <a:pt x="1168605" y="8617"/>
                    </a:moveTo>
                    <a:cubicBezTo>
                      <a:pt x="1260680" y="-14666"/>
                      <a:pt x="1209880" y="16025"/>
                      <a:pt x="1086055" y="21317"/>
                    </a:cubicBezTo>
                    <a:cubicBezTo>
                      <a:pt x="962230" y="26609"/>
                      <a:pt x="553713" y="10734"/>
                      <a:pt x="425655" y="40367"/>
                    </a:cubicBezTo>
                    <a:cubicBezTo>
                      <a:pt x="297597" y="70000"/>
                      <a:pt x="388613" y="116567"/>
                      <a:pt x="317705" y="199117"/>
                    </a:cubicBezTo>
                    <a:cubicBezTo>
                      <a:pt x="246797" y="281667"/>
                      <a:pt x="-8262" y="556834"/>
                      <a:pt x="205" y="535667"/>
                    </a:cubicBezTo>
                    <a:cubicBezTo>
                      <a:pt x="8672" y="514500"/>
                      <a:pt x="216105" y="148317"/>
                      <a:pt x="368505" y="72117"/>
                    </a:cubicBezTo>
                    <a:cubicBezTo>
                      <a:pt x="520905" y="-4083"/>
                      <a:pt x="889205" y="60475"/>
                      <a:pt x="914605" y="78467"/>
                    </a:cubicBezTo>
                    <a:cubicBezTo>
                      <a:pt x="940005" y="96459"/>
                      <a:pt x="583347" y="140909"/>
                      <a:pt x="520905" y="180067"/>
                    </a:cubicBezTo>
                    <a:cubicBezTo>
                      <a:pt x="458463" y="219225"/>
                      <a:pt x="543130" y="55184"/>
                      <a:pt x="539955" y="313417"/>
                    </a:cubicBezTo>
                    <a:cubicBezTo>
                      <a:pt x="536780" y="571650"/>
                      <a:pt x="515613" y="1669142"/>
                      <a:pt x="501855" y="1729467"/>
                    </a:cubicBezTo>
                    <a:cubicBezTo>
                      <a:pt x="488097" y="1789792"/>
                      <a:pt x="451055" y="606575"/>
                      <a:pt x="457405" y="675367"/>
                    </a:cubicBezTo>
                    <a:cubicBezTo>
                      <a:pt x="463755" y="744159"/>
                      <a:pt x="508205" y="1891392"/>
                      <a:pt x="539955" y="2142217"/>
                    </a:cubicBezTo>
                    <a:cubicBezTo>
                      <a:pt x="571705" y="2393042"/>
                      <a:pt x="455288" y="2142217"/>
                      <a:pt x="647905" y="2180317"/>
                    </a:cubicBezTo>
                    <a:cubicBezTo>
                      <a:pt x="840522" y="2218417"/>
                      <a:pt x="1676605" y="2341184"/>
                      <a:pt x="1695655" y="2370817"/>
                    </a:cubicBezTo>
                    <a:cubicBezTo>
                      <a:pt x="1714705" y="2400450"/>
                      <a:pt x="863805" y="2360234"/>
                      <a:pt x="762205" y="2358117"/>
                    </a:cubicBezTo>
                    <a:cubicBezTo>
                      <a:pt x="660605" y="2356000"/>
                      <a:pt x="1105105" y="2366584"/>
                      <a:pt x="1086055" y="2358117"/>
                    </a:cubicBezTo>
                    <a:cubicBezTo>
                      <a:pt x="1067005" y="2349650"/>
                      <a:pt x="768555" y="2401509"/>
                      <a:pt x="647905" y="2307317"/>
                    </a:cubicBezTo>
                    <a:cubicBezTo>
                      <a:pt x="527255" y="2213125"/>
                      <a:pt x="440472" y="2068134"/>
                      <a:pt x="362155" y="1792967"/>
                    </a:cubicBezTo>
                    <a:cubicBezTo>
                      <a:pt x="283838" y="1517800"/>
                      <a:pt x="169538" y="702884"/>
                      <a:pt x="178005" y="656317"/>
                    </a:cubicBezTo>
                    <a:cubicBezTo>
                      <a:pt x="186472" y="609750"/>
                      <a:pt x="434122" y="1541084"/>
                      <a:pt x="412955" y="1513567"/>
                    </a:cubicBezTo>
                    <a:cubicBezTo>
                      <a:pt x="391788" y="1486050"/>
                      <a:pt x="30897" y="716642"/>
                      <a:pt x="51005" y="491217"/>
                    </a:cubicBezTo>
                    <a:cubicBezTo>
                      <a:pt x="71113" y="265792"/>
                      <a:pt x="351572" y="239334"/>
                      <a:pt x="533605" y="161017"/>
                    </a:cubicBezTo>
                    <a:cubicBezTo>
                      <a:pt x="715638" y="82700"/>
                      <a:pt x="1076530" y="31900"/>
                      <a:pt x="1168605" y="86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3D8D5B0C-1748-4BDF-A95A-2A25D22BE1E6}"/>
                  </a:ext>
                </a:extLst>
              </p:cNvPr>
              <p:cNvSpPr/>
              <p:nvPr/>
            </p:nvSpPr>
            <p:spPr>
              <a:xfrm>
                <a:off x="4881763" y="10791933"/>
                <a:ext cx="1253086" cy="552823"/>
              </a:xfrm>
              <a:custGeom>
                <a:avLst/>
                <a:gdLst>
                  <a:gd name="connsiteX0" fmla="*/ 1387 w 1253086"/>
                  <a:gd name="connsiteY0" fmla="*/ 542817 h 552823"/>
                  <a:gd name="connsiteX1" fmla="*/ 693537 w 1253086"/>
                  <a:gd name="connsiteY1" fmla="*/ 193567 h 552823"/>
                  <a:gd name="connsiteX2" fmla="*/ 553837 w 1253086"/>
                  <a:gd name="connsiteY2" fmla="*/ 307867 h 552823"/>
                  <a:gd name="connsiteX3" fmla="*/ 1011037 w 1253086"/>
                  <a:gd name="connsiteY3" fmla="*/ 3067 h 552823"/>
                  <a:gd name="connsiteX4" fmla="*/ 1252337 w 1253086"/>
                  <a:gd name="connsiteY4" fmla="*/ 530117 h 552823"/>
                  <a:gd name="connsiteX5" fmla="*/ 1080887 w 1253086"/>
                  <a:gd name="connsiteY5" fmla="*/ 238017 h 552823"/>
                  <a:gd name="connsiteX6" fmla="*/ 915787 w 1253086"/>
                  <a:gd name="connsiteY6" fmla="*/ 498367 h 552823"/>
                  <a:gd name="connsiteX7" fmla="*/ 433187 w 1253086"/>
                  <a:gd name="connsiteY7" fmla="*/ 453917 h 552823"/>
                  <a:gd name="connsiteX8" fmla="*/ 566537 w 1253086"/>
                  <a:gd name="connsiteY8" fmla="*/ 466617 h 552823"/>
                  <a:gd name="connsiteX9" fmla="*/ 903087 w 1253086"/>
                  <a:gd name="connsiteY9" fmla="*/ 460267 h 552823"/>
                  <a:gd name="connsiteX10" fmla="*/ 1387 w 1253086"/>
                  <a:gd name="connsiteY10" fmla="*/ 542817 h 552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3086" h="552823">
                    <a:moveTo>
                      <a:pt x="1387" y="542817"/>
                    </a:moveTo>
                    <a:cubicBezTo>
                      <a:pt x="-33538" y="498367"/>
                      <a:pt x="601462" y="232725"/>
                      <a:pt x="693537" y="193567"/>
                    </a:cubicBezTo>
                    <a:cubicBezTo>
                      <a:pt x="785612" y="154409"/>
                      <a:pt x="500920" y="339617"/>
                      <a:pt x="553837" y="307867"/>
                    </a:cubicBezTo>
                    <a:cubicBezTo>
                      <a:pt x="606754" y="276117"/>
                      <a:pt x="894620" y="-33975"/>
                      <a:pt x="1011037" y="3067"/>
                    </a:cubicBezTo>
                    <a:cubicBezTo>
                      <a:pt x="1127454" y="40109"/>
                      <a:pt x="1240695" y="490959"/>
                      <a:pt x="1252337" y="530117"/>
                    </a:cubicBezTo>
                    <a:cubicBezTo>
                      <a:pt x="1263979" y="569275"/>
                      <a:pt x="1136979" y="243309"/>
                      <a:pt x="1080887" y="238017"/>
                    </a:cubicBezTo>
                    <a:cubicBezTo>
                      <a:pt x="1024795" y="232725"/>
                      <a:pt x="1023737" y="462384"/>
                      <a:pt x="915787" y="498367"/>
                    </a:cubicBezTo>
                    <a:cubicBezTo>
                      <a:pt x="807837" y="534350"/>
                      <a:pt x="433187" y="453917"/>
                      <a:pt x="433187" y="453917"/>
                    </a:cubicBezTo>
                    <a:lnTo>
                      <a:pt x="566537" y="466617"/>
                    </a:lnTo>
                    <a:cubicBezTo>
                      <a:pt x="644854" y="467675"/>
                      <a:pt x="991987" y="450742"/>
                      <a:pt x="903087" y="460267"/>
                    </a:cubicBezTo>
                    <a:cubicBezTo>
                      <a:pt x="814187" y="469792"/>
                      <a:pt x="36312" y="587267"/>
                      <a:pt x="1387" y="5428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FAF91A09-CF2D-4BDD-9A20-8903FD7EB28C}"/>
                  </a:ext>
                </a:extLst>
              </p:cNvPr>
              <p:cNvSpPr/>
              <p:nvPr/>
            </p:nvSpPr>
            <p:spPr>
              <a:xfrm>
                <a:off x="3268376" y="1661589"/>
                <a:ext cx="1071610" cy="1494766"/>
              </a:xfrm>
              <a:custGeom>
                <a:avLst/>
                <a:gdLst>
                  <a:gd name="connsiteX0" fmla="*/ 1043274 w 1071610"/>
                  <a:gd name="connsiteY0" fmla="*/ 262461 h 1494766"/>
                  <a:gd name="connsiteX1" fmla="*/ 1011524 w 1071610"/>
                  <a:gd name="connsiteY1" fmla="*/ 192611 h 1494766"/>
                  <a:gd name="connsiteX2" fmla="*/ 732124 w 1071610"/>
                  <a:gd name="connsiteY2" fmla="*/ 40211 h 1494766"/>
                  <a:gd name="connsiteX3" fmla="*/ 8224 w 1071610"/>
                  <a:gd name="connsiteY3" fmla="*/ 1011761 h 1494766"/>
                  <a:gd name="connsiteX4" fmla="*/ 325724 w 1071610"/>
                  <a:gd name="connsiteY4" fmla="*/ 357711 h 1494766"/>
                  <a:gd name="connsiteX5" fmla="*/ 84424 w 1071610"/>
                  <a:gd name="connsiteY5" fmla="*/ 1075261 h 1494766"/>
                  <a:gd name="connsiteX6" fmla="*/ 166974 w 1071610"/>
                  <a:gd name="connsiteY6" fmla="*/ 1494361 h 1494766"/>
                  <a:gd name="connsiteX7" fmla="*/ 122524 w 1071610"/>
                  <a:gd name="connsiteY7" fmla="*/ 1005411 h 1494766"/>
                  <a:gd name="connsiteX8" fmla="*/ 287624 w 1071610"/>
                  <a:gd name="connsiteY8" fmla="*/ 491061 h 1494766"/>
                  <a:gd name="connsiteX9" fmla="*/ 674974 w 1071610"/>
                  <a:gd name="connsiteY9" fmla="*/ 78311 h 1494766"/>
                  <a:gd name="connsiteX10" fmla="*/ 1043274 w 1071610"/>
                  <a:gd name="connsiteY10" fmla="*/ 262461 h 1494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71610" h="1494766">
                    <a:moveTo>
                      <a:pt x="1043274" y="262461"/>
                    </a:moveTo>
                    <a:cubicBezTo>
                      <a:pt x="1099366" y="281511"/>
                      <a:pt x="1063382" y="229653"/>
                      <a:pt x="1011524" y="192611"/>
                    </a:cubicBezTo>
                    <a:cubicBezTo>
                      <a:pt x="959666" y="155569"/>
                      <a:pt x="899341" y="-96314"/>
                      <a:pt x="732124" y="40211"/>
                    </a:cubicBezTo>
                    <a:cubicBezTo>
                      <a:pt x="564907" y="176736"/>
                      <a:pt x="75957" y="958844"/>
                      <a:pt x="8224" y="1011761"/>
                    </a:cubicBezTo>
                    <a:cubicBezTo>
                      <a:pt x="-59509" y="1064678"/>
                      <a:pt x="313024" y="347128"/>
                      <a:pt x="325724" y="357711"/>
                    </a:cubicBezTo>
                    <a:cubicBezTo>
                      <a:pt x="338424" y="368294"/>
                      <a:pt x="110882" y="885819"/>
                      <a:pt x="84424" y="1075261"/>
                    </a:cubicBezTo>
                    <a:cubicBezTo>
                      <a:pt x="57966" y="1264703"/>
                      <a:pt x="160624" y="1506003"/>
                      <a:pt x="166974" y="1494361"/>
                    </a:cubicBezTo>
                    <a:cubicBezTo>
                      <a:pt x="173324" y="1482719"/>
                      <a:pt x="102416" y="1172628"/>
                      <a:pt x="122524" y="1005411"/>
                    </a:cubicBezTo>
                    <a:cubicBezTo>
                      <a:pt x="142632" y="838194"/>
                      <a:pt x="195549" y="645578"/>
                      <a:pt x="287624" y="491061"/>
                    </a:cubicBezTo>
                    <a:cubicBezTo>
                      <a:pt x="379699" y="336544"/>
                      <a:pt x="552207" y="123819"/>
                      <a:pt x="674974" y="78311"/>
                    </a:cubicBezTo>
                    <a:cubicBezTo>
                      <a:pt x="797741" y="32803"/>
                      <a:pt x="987182" y="243411"/>
                      <a:pt x="1043274" y="2624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11A5DCEE-7A82-4AC6-98D0-F323DE7C9088}"/>
                  </a:ext>
                </a:extLst>
              </p:cNvPr>
              <p:cNvSpPr/>
              <p:nvPr/>
            </p:nvSpPr>
            <p:spPr>
              <a:xfrm>
                <a:off x="4252312" y="1560222"/>
                <a:ext cx="1253702" cy="1477048"/>
              </a:xfrm>
              <a:custGeom>
                <a:avLst/>
                <a:gdLst>
                  <a:gd name="connsiteX0" fmla="*/ 14888 w 1253702"/>
                  <a:gd name="connsiteY0" fmla="*/ 395578 h 1477048"/>
                  <a:gd name="connsiteX1" fmla="*/ 97438 w 1253702"/>
                  <a:gd name="connsiteY1" fmla="*/ 344778 h 1477048"/>
                  <a:gd name="connsiteX2" fmla="*/ 332388 w 1253702"/>
                  <a:gd name="connsiteY2" fmla="*/ 1878 h 1477048"/>
                  <a:gd name="connsiteX3" fmla="*/ 1094388 w 1253702"/>
                  <a:gd name="connsiteY3" fmla="*/ 516228 h 1477048"/>
                  <a:gd name="connsiteX4" fmla="*/ 1081688 w 1253702"/>
                  <a:gd name="connsiteY4" fmla="*/ 503528 h 1477048"/>
                  <a:gd name="connsiteX5" fmla="*/ 1253138 w 1253702"/>
                  <a:gd name="connsiteY5" fmla="*/ 821028 h 1477048"/>
                  <a:gd name="connsiteX6" fmla="*/ 1138838 w 1253702"/>
                  <a:gd name="connsiteY6" fmla="*/ 1468728 h 1477048"/>
                  <a:gd name="connsiteX7" fmla="*/ 1253138 w 1253702"/>
                  <a:gd name="connsiteY7" fmla="*/ 1157578 h 1477048"/>
                  <a:gd name="connsiteX8" fmla="*/ 1183288 w 1253702"/>
                  <a:gd name="connsiteY8" fmla="*/ 713078 h 1477048"/>
                  <a:gd name="connsiteX9" fmla="*/ 1195988 w 1253702"/>
                  <a:gd name="connsiteY9" fmla="*/ 948028 h 1477048"/>
                  <a:gd name="connsiteX10" fmla="*/ 1119788 w 1253702"/>
                  <a:gd name="connsiteY10" fmla="*/ 662278 h 1477048"/>
                  <a:gd name="connsiteX11" fmla="*/ 954688 w 1253702"/>
                  <a:gd name="connsiteY11" fmla="*/ 452728 h 1477048"/>
                  <a:gd name="connsiteX12" fmla="*/ 986438 w 1253702"/>
                  <a:gd name="connsiteY12" fmla="*/ 567028 h 1477048"/>
                  <a:gd name="connsiteX13" fmla="*/ 719738 w 1253702"/>
                  <a:gd name="connsiteY13" fmla="*/ 357478 h 1477048"/>
                  <a:gd name="connsiteX14" fmla="*/ 783238 w 1253702"/>
                  <a:gd name="connsiteY14" fmla="*/ 332078 h 1477048"/>
                  <a:gd name="connsiteX15" fmla="*/ 383188 w 1253702"/>
                  <a:gd name="connsiteY15" fmla="*/ 135228 h 1477048"/>
                  <a:gd name="connsiteX16" fmla="*/ 14888 w 1253702"/>
                  <a:gd name="connsiteY16" fmla="*/ 395578 h 147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53702" h="1477048">
                    <a:moveTo>
                      <a:pt x="14888" y="395578"/>
                    </a:moveTo>
                    <a:cubicBezTo>
                      <a:pt x="-32737" y="430503"/>
                      <a:pt x="44521" y="410395"/>
                      <a:pt x="97438" y="344778"/>
                    </a:cubicBezTo>
                    <a:cubicBezTo>
                      <a:pt x="150355" y="279161"/>
                      <a:pt x="166230" y="-26697"/>
                      <a:pt x="332388" y="1878"/>
                    </a:cubicBezTo>
                    <a:cubicBezTo>
                      <a:pt x="498546" y="30453"/>
                      <a:pt x="969505" y="432620"/>
                      <a:pt x="1094388" y="516228"/>
                    </a:cubicBezTo>
                    <a:cubicBezTo>
                      <a:pt x="1219271" y="599836"/>
                      <a:pt x="1055230" y="452728"/>
                      <a:pt x="1081688" y="503528"/>
                    </a:cubicBezTo>
                    <a:cubicBezTo>
                      <a:pt x="1108146" y="554328"/>
                      <a:pt x="1243613" y="660161"/>
                      <a:pt x="1253138" y="821028"/>
                    </a:cubicBezTo>
                    <a:cubicBezTo>
                      <a:pt x="1262663" y="981895"/>
                      <a:pt x="1138838" y="1412636"/>
                      <a:pt x="1138838" y="1468728"/>
                    </a:cubicBezTo>
                    <a:cubicBezTo>
                      <a:pt x="1138838" y="1524820"/>
                      <a:pt x="1245730" y="1283520"/>
                      <a:pt x="1253138" y="1157578"/>
                    </a:cubicBezTo>
                    <a:cubicBezTo>
                      <a:pt x="1260546" y="1031636"/>
                      <a:pt x="1192813" y="748003"/>
                      <a:pt x="1183288" y="713078"/>
                    </a:cubicBezTo>
                    <a:cubicBezTo>
                      <a:pt x="1173763" y="678153"/>
                      <a:pt x="1206571" y="956495"/>
                      <a:pt x="1195988" y="948028"/>
                    </a:cubicBezTo>
                    <a:cubicBezTo>
                      <a:pt x="1185405" y="939561"/>
                      <a:pt x="1160005" y="744828"/>
                      <a:pt x="1119788" y="662278"/>
                    </a:cubicBezTo>
                    <a:cubicBezTo>
                      <a:pt x="1079571" y="579728"/>
                      <a:pt x="976913" y="468603"/>
                      <a:pt x="954688" y="452728"/>
                    </a:cubicBezTo>
                    <a:cubicBezTo>
                      <a:pt x="932463" y="436853"/>
                      <a:pt x="1025596" y="582903"/>
                      <a:pt x="986438" y="567028"/>
                    </a:cubicBezTo>
                    <a:cubicBezTo>
                      <a:pt x="947280" y="551153"/>
                      <a:pt x="753605" y="396636"/>
                      <a:pt x="719738" y="357478"/>
                    </a:cubicBezTo>
                    <a:cubicBezTo>
                      <a:pt x="685871" y="318320"/>
                      <a:pt x="839330" y="369120"/>
                      <a:pt x="783238" y="332078"/>
                    </a:cubicBezTo>
                    <a:cubicBezTo>
                      <a:pt x="727146" y="295036"/>
                      <a:pt x="505955" y="126761"/>
                      <a:pt x="383188" y="135228"/>
                    </a:cubicBezTo>
                    <a:cubicBezTo>
                      <a:pt x="260421" y="143695"/>
                      <a:pt x="62513" y="360653"/>
                      <a:pt x="14888" y="39557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4E0D64E4-5D73-47A0-B459-9E1695DDB36A}"/>
                  </a:ext>
                </a:extLst>
              </p:cNvPr>
              <p:cNvSpPr/>
              <p:nvPr/>
            </p:nvSpPr>
            <p:spPr>
              <a:xfrm>
                <a:off x="5547956" y="2717392"/>
                <a:ext cx="366717" cy="636101"/>
              </a:xfrm>
              <a:custGeom>
                <a:avLst/>
                <a:gdLst>
                  <a:gd name="connsiteX0" fmla="*/ 1944 w 366717"/>
                  <a:gd name="connsiteY0" fmla="*/ 408 h 636101"/>
                  <a:gd name="connsiteX1" fmla="*/ 357544 w 366717"/>
                  <a:gd name="connsiteY1" fmla="*/ 222658 h 636101"/>
                  <a:gd name="connsiteX2" fmla="*/ 262294 w 366717"/>
                  <a:gd name="connsiteY2" fmla="*/ 635408 h 636101"/>
                  <a:gd name="connsiteX3" fmla="*/ 268644 w 366717"/>
                  <a:gd name="connsiteY3" fmla="*/ 311558 h 636101"/>
                  <a:gd name="connsiteX4" fmla="*/ 281344 w 366717"/>
                  <a:gd name="connsiteY4" fmla="*/ 635408 h 636101"/>
                  <a:gd name="connsiteX5" fmla="*/ 268644 w 366717"/>
                  <a:gd name="connsiteY5" fmla="*/ 394108 h 636101"/>
                  <a:gd name="connsiteX6" fmla="*/ 217844 w 366717"/>
                  <a:gd name="connsiteY6" fmla="*/ 273458 h 636101"/>
                  <a:gd name="connsiteX7" fmla="*/ 1944 w 366717"/>
                  <a:gd name="connsiteY7" fmla="*/ 408 h 63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7" h="636101">
                    <a:moveTo>
                      <a:pt x="1944" y="408"/>
                    </a:moveTo>
                    <a:cubicBezTo>
                      <a:pt x="25227" y="-8059"/>
                      <a:pt x="314152" y="116825"/>
                      <a:pt x="357544" y="222658"/>
                    </a:cubicBezTo>
                    <a:cubicBezTo>
                      <a:pt x="400936" y="328491"/>
                      <a:pt x="277111" y="620591"/>
                      <a:pt x="262294" y="635408"/>
                    </a:cubicBezTo>
                    <a:cubicBezTo>
                      <a:pt x="247477" y="650225"/>
                      <a:pt x="265469" y="311558"/>
                      <a:pt x="268644" y="311558"/>
                    </a:cubicBezTo>
                    <a:cubicBezTo>
                      <a:pt x="271819" y="311558"/>
                      <a:pt x="281344" y="621650"/>
                      <a:pt x="281344" y="635408"/>
                    </a:cubicBezTo>
                    <a:cubicBezTo>
                      <a:pt x="281344" y="649166"/>
                      <a:pt x="279227" y="454433"/>
                      <a:pt x="268644" y="394108"/>
                    </a:cubicBezTo>
                    <a:cubicBezTo>
                      <a:pt x="258061" y="333783"/>
                      <a:pt x="264411" y="342250"/>
                      <a:pt x="217844" y="273458"/>
                    </a:cubicBezTo>
                    <a:cubicBezTo>
                      <a:pt x="171277" y="204666"/>
                      <a:pt x="-21339" y="8875"/>
                      <a:pt x="1944" y="40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40F02C4E-AF80-46C9-B3AD-9BF9CC2B095A}"/>
                  </a:ext>
                </a:extLst>
              </p:cNvPr>
              <p:cNvSpPr/>
              <p:nvPr/>
            </p:nvSpPr>
            <p:spPr>
              <a:xfrm>
                <a:off x="1790724" y="3835076"/>
                <a:ext cx="1869534" cy="385514"/>
              </a:xfrm>
              <a:custGeom>
                <a:avLst/>
                <a:gdLst>
                  <a:gd name="connsiteX0" fmla="*/ 1828776 w 1869534"/>
                  <a:gd name="connsiteY0" fmla="*/ 82874 h 385514"/>
                  <a:gd name="connsiteX1" fmla="*/ 1777976 w 1869534"/>
                  <a:gd name="connsiteY1" fmla="*/ 82874 h 385514"/>
                  <a:gd name="connsiteX2" fmla="*/ 1022326 w 1869534"/>
                  <a:gd name="connsiteY2" fmla="*/ 13024 h 385514"/>
                  <a:gd name="connsiteX3" fmla="*/ 6326 w 1869534"/>
                  <a:gd name="connsiteY3" fmla="*/ 381324 h 385514"/>
                  <a:gd name="connsiteX4" fmla="*/ 577826 w 1869534"/>
                  <a:gd name="connsiteY4" fmla="*/ 216224 h 385514"/>
                  <a:gd name="connsiteX5" fmla="*/ 279376 w 1869534"/>
                  <a:gd name="connsiteY5" fmla="*/ 279724 h 385514"/>
                  <a:gd name="connsiteX6" fmla="*/ 317476 w 1869534"/>
                  <a:gd name="connsiteY6" fmla="*/ 298774 h 385514"/>
                  <a:gd name="connsiteX7" fmla="*/ 1028676 w 1869534"/>
                  <a:gd name="connsiteY7" fmla="*/ 57474 h 385514"/>
                  <a:gd name="connsiteX8" fmla="*/ 755626 w 1869534"/>
                  <a:gd name="connsiteY8" fmla="*/ 101924 h 385514"/>
                  <a:gd name="connsiteX9" fmla="*/ 628626 w 1869534"/>
                  <a:gd name="connsiteY9" fmla="*/ 216224 h 385514"/>
                  <a:gd name="connsiteX10" fmla="*/ 1085826 w 1869534"/>
                  <a:gd name="connsiteY10" fmla="*/ 63824 h 385514"/>
                  <a:gd name="connsiteX11" fmla="*/ 1828776 w 1869534"/>
                  <a:gd name="connsiteY11" fmla="*/ 82874 h 3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69534" h="385514">
                    <a:moveTo>
                      <a:pt x="1828776" y="82874"/>
                    </a:moveTo>
                    <a:cubicBezTo>
                      <a:pt x="1944134" y="86049"/>
                      <a:pt x="1777976" y="82874"/>
                      <a:pt x="1777976" y="82874"/>
                    </a:cubicBezTo>
                    <a:cubicBezTo>
                      <a:pt x="1643568" y="71232"/>
                      <a:pt x="1317601" y="-36718"/>
                      <a:pt x="1022326" y="13024"/>
                    </a:cubicBezTo>
                    <a:cubicBezTo>
                      <a:pt x="727051" y="62766"/>
                      <a:pt x="80409" y="347457"/>
                      <a:pt x="6326" y="381324"/>
                    </a:cubicBezTo>
                    <a:cubicBezTo>
                      <a:pt x="-67757" y="415191"/>
                      <a:pt x="532318" y="233157"/>
                      <a:pt x="577826" y="216224"/>
                    </a:cubicBezTo>
                    <a:cubicBezTo>
                      <a:pt x="623334" y="199291"/>
                      <a:pt x="322768" y="265966"/>
                      <a:pt x="279376" y="279724"/>
                    </a:cubicBezTo>
                    <a:cubicBezTo>
                      <a:pt x="235984" y="293482"/>
                      <a:pt x="192593" y="335816"/>
                      <a:pt x="317476" y="298774"/>
                    </a:cubicBezTo>
                    <a:cubicBezTo>
                      <a:pt x="442359" y="261732"/>
                      <a:pt x="955651" y="90282"/>
                      <a:pt x="1028676" y="57474"/>
                    </a:cubicBezTo>
                    <a:cubicBezTo>
                      <a:pt x="1101701" y="24666"/>
                      <a:pt x="822301" y="75466"/>
                      <a:pt x="755626" y="101924"/>
                    </a:cubicBezTo>
                    <a:cubicBezTo>
                      <a:pt x="688951" y="128382"/>
                      <a:pt x="573593" y="222574"/>
                      <a:pt x="628626" y="216224"/>
                    </a:cubicBezTo>
                    <a:cubicBezTo>
                      <a:pt x="683659" y="209874"/>
                      <a:pt x="887918" y="83932"/>
                      <a:pt x="1085826" y="63824"/>
                    </a:cubicBezTo>
                    <a:cubicBezTo>
                      <a:pt x="1283734" y="43716"/>
                      <a:pt x="1713418" y="79699"/>
                      <a:pt x="1828776" y="8287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ADC0016D-AFE2-4B80-983D-F76EC9AA3A8B}"/>
                  </a:ext>
                </a:extLst>
              </p:cNvPr>
              <p:cNvSpPr/>
              <p:nvPr/>
            </p:nvSpPr>
            <p:spPr>
              <a:xfrm>
                <a:off x="3478042" y="4080145"/>
                <a:ext cx="401966" cy="556500"/>
              </a:xfrm>
              <a:custGeom>
                <a:avLst/>
                <a:gdLst>
                  <a:gd name="connsiteX0" fmla="*/ 338308 w 401966"/>
                  <a:gd name="connsiteY0" fmla="*/ 2905 h 556500"/>
                  <a:gd name="connsiteX1" fmla="*/ 65258 w 401966"/>
                  <a:gd name="connsiteY1" fmla="*/ 307705 h 556500"/>
                  <a:gd name="connsiteX2" fmla="*/ 401808 w 401966"/>
                  <a:gd name="connsiteY2" fmla="*/ 79105 h 556500"/>
                  <a:gd name="connsiteX3" fmla="*/ 14458 w 401966"/>
                  <a:gd name="connsiteY3" fmla="*/ 466455 h 556500"/>
                  <a:gd name="connsiteX4" fmla="*/ 77958 w 401966"/>
                  <a:gd name="connsiteY4" fmla="*/ 472805 h 556500"/>
                  <a:gd name="connsiteX5" fmla="*/ 33508 w 401966"/>
                  <a:gd name="connsiteY5" fmla="*/ 529955 h 556500"/>
                  <a:gd name="connsiteX6" fmla="*/ 338308 w 401966"/>
                  <a:gd name="connsiteY6" fmla="*/ 2905 h 55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966" h="556500">
                    <a:moveTo>
                      <a:pt x="338308" y="2905"/>
                    </a:moveTo>
                    <a:cubicBezTo>
                      <a:pt x="343600" y="-34137"/>
                      <a:pt x="54675" y="295005"/>
                      <a:pt x="65258" y="307705"/>
                    </a:cubicBezTo>
                    <a:cubicBezTo>
                      <a:pt x="75841" y="320405"/>
                      <a:pt x="410275" y="52647"/>
                      <a:pt x="401808" y="79105"/>
                    </a:cubicBezTo>
                    <a:cubicBezTo>
                      <a:pt x="393341" y="105563"/>
                      <a:pt x="68433" y="400838"/>
                      <a:pt x="14458" y="466455"/>
                    </a:cubicBezTo>
                    <a:cubicBezTo>
                      <a:pt x="-39517" y="532072"/>
                      <a:pt x="74783" y="462222"/>
                      <a:pt x="77958" y="472805"/>
                    </a:cubicBezTo>
                    <a:cubicBezTo>
                      <a:pt x="81133" y="483388"/>
                      <a:pt x="-6709" y="610388"/>
                      <a:pt x="33508" y="529955"/>
                    </a:cubicBezTo>
                    <a:cubicBezTo>
                      <a:pt x="73725" y="449522"/>
                      <a:pt x="333016" y="39947"/>
                      <a:pt x="338308" y="2905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9BAE194E-F595-4215-87BF-BC5AE323160D}"/>
                  </a:ext>
                </a:extLst>
              </p:cNvPr>
              <p:cNvSpPr/>
              <p:nvPr/>
            </p:nvSpPr>
            <p:spPr>
              <a:xfrm>
                <a:off x="1317742" y="4162585"/>
                <a:ext cx="2084310" cy="983075"/>
              </a:xfrm>
              <a:custGeom>
                <a:avLst/>
                <a:gdLst>
                  <a:gd name="connsiteX0" fmla="*/ 2060458 w 2084310"/>
                  <a:gd name="connsiteY0" fmla="*/ 9365 h 983075"/>
                  <a:gd name="connsiteX1" fmla="*/ 1946158 w 2084310"/>
                  <a:gd name="connsiteY1" fmla="*/ 66515 h 983075"/>
                  <a:gd name="connsiteX2" fmla="*/ 263408 w 2084310"/>
                  <a:gd name="connsiteY2" fmla="*/ 822165 h 983075"/>
                  <a:gd name="connsiteX3" fmla="*/ 536458 w 2084310"/>
                  <a:gd name="connsiteY3" fmla="*/ 739615 h 983075"/>
                  <a:gd name="connsiteX4" fmla="*/ 15758 w 2084310"/>
                  <a:gd name="connsiteY4" fmla="*/ 974565 h 983075"/>
                  <a:gd name="connsiteX5" fmla="*/ 1254008 w 2084310"/>
                  <a:gd name="connsiteY5" fmla="*/ 384015 h 983075"/>
                  <a:gd name="connsiteX6" fmla="*/ 2060458 w 2084310"/>
                  <a:gd name="connsiteY6" fmla="*/ 9365 h 98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4310" h="983075">
                    <a:moveTo>
                      <a:pt x="2060458" y="9365"/>
                    </a:moveTo>
                    <a:cubicBezTo>
                      <a:pt x="2153062" y="-29794"/>
                      <a:pt x="1946158" y="66515"/>
                      <a:pt x="1946158" y="66515"/>
                    </a:cubicBezTo>
                    <a:lnTo>
                      <a:pt x="263408" y="822165"/>
                    </a:lnTo>
                    <a:cubicBezTo>
                      <a:pt x="28458" y="934348"/>
                      <a:pt x="577733" y="714215"/>
                      <a:pt x="536458" y="739615"/>
                    </a:cubicBezTo>
                    <a:cubicBezTo>
                      <a:pt x="495183" y="765015"/>
                      <a:pt x="-103834" y="1033832"/>
                      <a:pt x="15758" y="974565"/>
                    </a:cubicBezTo>
                    <a:cubicBezTo>
                      <a:pt x="135350" y="915298"/>
                      <a:pt x="1254008" y="384015"/>
                      <a:pt x="1254008" y="384015"/>
                    </a:cubicBezTo>
                    <a:lnTo>
                      <a:pt x="2060458" y="9365"/>
                    </a:ln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9013C295-C473-485C-AA76-350EC502A3C3}"/>
                  </a:ext>
                </a:extLst>
              </p:cNvPr>
              <p:cNvSpPr/>
              <p:nvPr/>
            </p:nvSpPr>
            <p:spPr>
              <a:xfrm>
                <a:off x="5260181" y="3587726"/>
                <a:ext cx="903279" cy="934221"/>
              </a:xfrm>
              <a:custGeom>
                <a:avLst/>
                <a:gdLst>
                  <a:gd name="connsiteX0" fmla="*/ 23019 w 903279"/>
                  <a:gd name="connsiteY0" fmla="*/ 393724 h 934221"/>
                  <a:gd name="connsiteX1" fmla="*/ 111919 w 903279"/>
                  <a:gd name="connsiteY1" fmla="*/ 355624 h 934221"/>
                  <a:gd name="connsiteX2" fmla="*/ 435769 w 903279"/>
                  <a:gd name="connsiteY2" fmla="*/ 24 h 934221"/>
                  <a:gd name="connsiteX3" fmla="*/ 277019 w 903279"/>
                  <a:gd name="connsiteY3" fmla="*/ 336574 h 934221"/>
                  <a:gd name="connsiteX4" fmla="*/ 473869 w 903279"/>
                  <a:gd name="connsiteY4" fmla="*/ 196874 h 934221"/>
                  <a:gd name="connsiteX5" fmla="*/ 359569 w 903279"/>
                  <a:gd name="connsiteY5" fmla="*/ 781074 h 934221"/>
                  <a:gd name="connsiteX6" fmla="*/ 873919 w 903279"/>
                  <a:gd name="connsiteY6" fmla="*/ 679474 h 934221"/>
                  <a:gd name="connsiteX7" fmla="*/ 765969 w 903279"/>
                  <a:gd name="connsiteY7" fmla="*/ 717574 h 934221"/>
                  <a:gd name="connsiteX8" fmla="*/ 150019 w 903279"/>
                  <a:gd name="connsiteY8" fmla="*/ 869974 h 934221"/>
                  <a:gd name="connsiteX9" fmla="*/ 480219 w 903279"/>
                  <a:gd name="connsiteY9" fmla="*/ 831874 h 934221"/>
                  <a:gd name="connsiteX10" fmla="*/ 499269 w 903279"/>
                  <a:gd name="connsiteY10" fmla="*/ 933474 h 934221"/>
                  <a:gd name="connsiteX11" fmla="*/ 315119 w 903279"/>
                  <a:gd name="connsiteY11" fmla="*/ 876324 h 934221"/>
                  <a:gd name="connsiteX12" fmla="*/ 194469 w 903279"/>
                  <a:gd name="connsiteY12" fmla="*/ 844574 h 934221"/>
                  <a:gd name="connsiteX13" fmla="*/ 499269 w 903279"/>
                  <a:gd name="connsiteY13" fmla="*/ 69874 h 934221"/>
                  <a:gd name="connsiteX14" fmla="*/ 23019 w 903279"/>
                  <a:gd name="connsiteY14" fmla="*/ 393724 h 93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3279" h="934221">
                    <a:moveTo>
                      <a:pt x="23019" y="393724"/>
                    </a:moveTo>
                    <a:cubicBezTo>
                      <a:pt x="-41539" y="441349"/>
                      <a:pt x="43127" y="421241"/>
                      <a:pt x="111919" y="355624"/>
                    </a:cubicBezTo>
                    <a:cubicBezTo>
                      <a:pt x="180711" y="290007"/>
                      <a:pt x="408252" y="3199"/>
                      <a:pt x="435769" y="24"/>
                    </a:cubicBezTo>
                    <a:cubicBezTo>
                      <a:pt x="463286" y="-3151"/>
                      <a:pt x="270669" y="303766"/>
                      <a:pt x="277019" y="336574"/>
                    </a:cubicBezTo>
                    <a:cubicBezTo>
                      <a:pt x="283369" y="369382"/>
                      <a:pt x="460111" y="122791"/>
                      <a:pt x="473869" y="196874"/>
                    </a:cubicBezTo>
                    <a:cubicBezTo>
                      <a:pt x="487627" y="270957"/>
                      <a:pt x="292894" y="700641"/>
                      <a:pt x="359569" y="781074"/>
                    </a:cubicBezTo>
                    <a:cubicBezTo>
                      <a:pt x="426244" y="861507"/>
                      <a:pt x="806186" y="690057"/>
                      <a:pt x="873919" y="679474"/>
                    </a:cubicBezTo>
                    <a:cubicBezTo>
                      <a:pt x="941652" y="668891"/>
                      <a:pt x="886619" y="685824"/>
                      <a:pt x="765969" y="717574"/>
                    </a:cubicBezTo>
                    <a:cubicBezTo>
                      <a:pt x="645319" y="749324"/>
                      <a:pt x="197644" y="850924"/>
                      <a:pt x="150019" y="869974"/>
                    </a:cubicBezTo>
                    <a:cubicBezTo>
                      <a:pt x="102394" y="889024"/>
                      <a:pt x="422011" y="821291"/>
                      <a:pt x="480219" y="831874"/>
                    </a:cubicBezTo>
                    <a:cubicBezTo>
                      <a:pt x="538427" y="842457"/>
                      <a:pt x="526786" y="926066"/>
                      <a:pt x="499269" y="933474"/>
                    </a:cubicBezTo>
                    <a:cubicBezTo>
                      <a:pt x="471752" y="940882"/>
                      <a:pt x="365919" y="891141"/>
                      <a:pt x="315119" y="876324"/>
                    </a:cubicBezTo>
                    <a:cubicBezTo>
                      <a:pt x="264319" y="861507"/>
                      <a:pt x="163777" y="978982"/>
                      <a:pt x="194469" y="844574"/>
                    </a:cubicBezTo>
                    <a:cubicBezTo>
                      <a:pt x="225161" y="710166"/>
                      <a:pt x="527844" y="141841"/>
                      <a:pt x="499269" y="69874"/>
                    </a:cubicBezTo>
                    <a:cubicBezTo>
                      <a:pt x="470694" y="-2093"/>
                      <a:pt x="87577" y="346099"/>
                      <a:pt x="23019" y="39372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44332380-954C-4B55-AEAF-E83A23B726B2}"/>
                  </a:ext>
                </a:extLst>
              </p:cNvPr>
              <p:cNvSpPr/>
              <p:nvPr/>
            </p:nvSpPr>
            <p:spPr>
              <a:xfrm>
                <a:off x="6611570" y="6619758"/>
                <a:ext cx="1541936" cy="431845"/>
              </a:xfrm>
              <a:custGeom>
                <a:avLst/>
                <a:gdLst>
                  <a:gd name="connsiteX0" fmla="*/ 30530 w 1541936"/>
                  <a:gd name="connsiteY0" fmla="*/ 15992 h 431845"/>
                  <a:gd name="connsiteX1" fmla="*/ 163880 w 1541936"/>
                  <a:gd name="connsiteY1" fmla="*/ 15992 h 431845"/>
                  <a:gd name="connsiteX2" fmla="*/ 767130 w 1541936"/>
                  <a:gd name="connsiteY2" fmla="*/ 35042 h 431845"/>
                  <a:gd name="connsiteX3" fmla="*/ 214680 w 1541936"/>
                  <a:gd name="connsiteY3" fmla="*/ 187442 h 431845"/>
                  <a:gd name="connsiteX4" fmla="*/ 1541830 w 1541936"/>
                  <a:gd name="connsiteY4" fmla="*/ 422392 h 431845"/>
                  <a:gd name="connsiteX5" fmla="*/ 290880 w 1541936"/>
                  <a:gd name="connsiteY5" fmla="*/ 384292 h 431845"/>
                  <a:gd name="connsiteX6" fmla="*/ 754430 w 1541936"/>
                  <a:gd name="connsiteY6" fmla="*/ 371592 h 431845"/>
                  <a:gd name="connsiteX7" fmla="*/ 195630 w 1541936"/>
                  <a:gd name="connsiteY7" fmla="*/ 358892 h 431845"/>
                  <a:gd name="connsiteX8" fmla="*/ 690930 w 1541936"/>
                  <a:gd name="connsiteY8" fmla="*/ 358892 h 431845"/>
                  <a:gd name="connsiteX9" fmla="*/ 144830 w 1541936"/>
                  <a:gd name="connsiteY9" fmla="*/ 250942 h 431845"/>
                  <a:gd name="connsiteX10" fmla="*/ 856030 w 1541936"/>
                  <a:gd name="connsiteY10" fmla="*/ 231892 h 431845"/>
                  <a:gd name="connsiteX11" fmla="*/ 30530 w 1541936"/>
                  <a:gd name="connsiteY11" fmla="*/ 15992 h 43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1936" h="431845">
                    <a:moveTo>
                      <a:pt x="30530" y="15992"/>
                    </a:moveTo>
                    <a:cubicBezTo>
                      <a:pt x="-84828" y="-19991"/>
                      <a:pt x="163880" y="15992"/>
                      <a:pt x="163880" y="15992"/>
                    </a:cubicBezTo>
                    <a:cubicBezTo>
                      <a:pt x="286647" y="19167"/>
                      <a:pt x="758663" y="6467"/>
                      <a:pt x="767130" y="35042"/>
                    </a:cubicBezTo>
                    <a:cubicBezTo>
                      <a:pt x="775597" y="63617"/>
                      <a:pt x="85563" y="122884"/>
                      <a:pt x="214680" y="187442"/>
                    </a:cubicBezTo>
                    <a:cubicBezTo>
                      <a:pt x="343797" y="252000"/>
                      <a:pt x="1529130" y="389584"/>
                      <a:pt x="1541830" y="422392"/>
                    </a:cubicBezTo>
                    <a:cubicBezTo>
                      <a:pt x="1554530" y="455200"/>
                      <a:pt x="422113" y="392759"/>
                      <a:pt x="290880" y="384292"/>
                    </a:cubicBezTo>
                    <a:cubicBezTo>
                      <a:pt x="159647" y="375825"/>
                      <a:pt x="770305" y="375825"/>
                      <a:pt x="754430" y="371592"/>
                    </a:cubicBezTo>
                    <a:cubicBezTo>
                      <a:pt x="738555" y="367359"/>
                      <a:pt x="206213" y="361009"/>
                      <a:pt x="195630" y="358892"/>
                    </a:cubicBezTo>
                    <a:cubicBezTo>
                      <a:pt x="185047" y="356775"/>
                      <a:pt x="699397" y="376884"/>
                      <a:pt x="690930" y="358892"/>
                    </a:cubicBezTo>
                    <a:cubicBezTo>
                      <a:pt x="682463" y="340900"/>
                      <a:pt x="117313" y="272109"/>
                      <a:pt x="144830" y="250942"/>
                    </a:cubicBezTo>
                    <a:cubicBezTo>
                      <a:pt x="172347" y="229775"/>
                      <a:pt x="872963" y="266817"/>
                      <a:pt x="856030" y="231892"/>
                    </a:cubicBezTo>
                    <a:cubicBezTo>
                      <a:pt x="839097" y="196967"/>
                      <a:pt x="145888" y="51975"/>
                      <a:pt x="30530" y="1599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173D28B0-FE21-4F4D-8B59-F43A695E7A36}"/>
                  </a:ext>
                </a:extLst>
              </p:cNvPr>
              <p:cNvSpPr/>
              <p:nvPr/>
            </p:nvSpPr>
            <p:spPr>
              <a:xfrm>
                <a:off x="6595025" y="6956896"/>
                <a:ext cx="1471308" cy="1082206"/>
              </a:xfrm>
              <a:custGeom>
                <a:avLst/>
                <a:gdLst>
                  <a:gd name="connsiteX0" fmla="*/ 53425 w 1471308"/>
                  <a:gd name="connsiteY0" fmla="*/ 21754 h 1082206"/>
                  <a:gd name="connsiteX1" fmla="*/ 167725 w 1471308"/>
                  <a:gd name="connsiteY1" fmla="*/ 85254 h 1082206"/>
                  <a:gd name="connsiteX2" fmla="*/ 1139275 w 1471308"/>
                  <a:gd name="connsiteY2" fmla="*/ 390054 h 1082206"/>
                  <a:gd name="connsiteX3" fmla="*/ 796375 w 1471308"/>
                  <a:gd name="connsiteY3" fmla="*/ 377354 h 1082206"/>
                  <a:gd name="connsiteX4" fmla="*/ 1120225 w 1471308"/>
                  <a:gd name="connsiteY4" fmla="*/ 529754 h 1082206"/>
                  <a:gd name="connsiteX5" fmla="*/ 713825 w 1471308"/>
                  <a:gd name="connsiteY5" fmla="*/ 536104 h 1082206"/>
                  <a:gd name="connsiteX6" fmla="*/ 1469475 w 1471308"/>
                  <a:gd name="connsiteY6" fmla="*/ 732954 h 1082206"/>
                  <a:gd name="connsiteX7" fmla="*/ 453475 w 1471308"/>
                  <a:gd name="connsiteY7" fmla="*/ 694854 h 1082206"/>
                  <a:gd name="connsiteX8" fmla="*/ 1259925 w 1471308"/>
                  <a:gd name="connsiteY8" fmla="*/ 1082204 h 1082206"/>
                  <a:gd name="connsiteX9" fmla="*/ 155025 w 1471308"/>
                  <a:gd name="connsiteY9" fmla="*/ 688504 h 1082206"/>
                  <a:gd name="connsiteX10" fmla="*/ 713825 w 1471308"/>
                  <a:gd name="connsiteY10" fmla="*/ 885354 h 1082206"/>
                  <a:gd name="connsiteX11" fmla="*/ 180425 w 1471308"/>
                  <a:gd name="connsiteY11" fmla="*/ 612304 h 1082206"/>
                  <a:gd name="connsiteX12" fmla="*/ 301075 w 1471308"/>
                  <a:gd name="connsiteY12" fmla="*/ 625004 h 1082206"/>
                  <a:gd name="connsiteX13" fmla="*/ 243925 w 1471308"/>
                  <a:gd name="connsiteY13" fmla="*/ 529754 h 1082206"/>
                  <a:gd name="connsiteX14" fmla="*/ 631275 w 1471308"/>
                  <a:gd name="connsiteY14" fmla="*/ 510704 h 1082206"/>
                  <a:gd name="connsiteX15" fmla="*/ 47075 w 1471308"/>
                  <a:gd name="connsiteY15" fmla="*/ 326554 h 1082206"/>
                  <a:gd name="connsiteX16" fmla="*/ 231225 w 1471308"/>
                  <a:gd name="connsiteY16" fmla="*/ 358304 h 1082206"/>
                  <a:gd name="connsiteX17" fmla="*/ 59775 w 1471308"/>
                  <a:gd name="connsiteY17" fmla="*/ 294804 h 1082206"/>
                  <a:gd name="connsiteX18" fmla="*/ 739225 w 1471308"/>
                  <a:gd name="connsiteY18" fmla="*/ 409104 h 1082206"/>
                  <a:gd name="connsiteX19" fmla="*/ 53425 w 1471308"/>
                  <a:gd name="connsiteY19" fmla="*/ 21754 h 108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71308" h="1082206">
                    <a:moveTo>
                      <a:pt x="53425" y="21754"/>
                    </a:moveTo>
                    <a:cubicBezTo>
                      <a:pt x="-41825" y="-32221"/>
                      <a:pt x="-13250" y="23871"/>
                      <a:pt x="167725" y="85254"/>
                    </a:cubicBezTo>
                    <a:cubicBezTo>
                      <a:pt x="348700" y="146637"/>
                      <a:pt x="1034500" y="341371"/>
                      <a:pt x="1139275" y="390054"/>
                    </a:cubicBezTo>
                    <a:cubicBezTo>
                      <a:pt x="1244050" y="438737"/>
                      <a:pt x="799550" y="354071"/>
                      <a:pt x="796375" y="377354"/>
                    </a:cubicBezTo>
                    <a:cubicBezTo>
                      <a:pt x="793200" y="400637"/>
                      <a:pt x="1133983" y="503296"/>
                      <a:pt x="1120225" y="529754"/>
                    </a:cubicBezTo>
                    <a:cubicBezTo>
                      <a:pt x="1106467" y="556212"/>
                      <a:pt x="655617" y="502237"/>
                      <a:pt x="713825" y="536104"/>
                    </a:cubicBezTo>
                    <a:cubicBezTo>
                      <a:pt x="772033" y="569971"/>
                      <a:pt x="1512867" y="706496"/>
                      <a:pt x="1469475" y="732954"/>
                    </a:cubicBezTo>
                    <a:cubicBezTo>
                      <a:pt x="1426083" y="759412"/>
                      <a:pt x="488400" y="636646"/>
                      <a:pt x="453475" y="694854"/>
                    </a:cubicBezTo>
                    <a:cubicBezTo>
                      <a:pt x="418550" y="753062"/>
                      <a:pt x="1309667" y="1083262"/>
                      <a:pt x="1259925" y="1082204"/>
                    </a:cubicBezTo>
                    <a:cubicBezTo>
                      <a:pt x="1210183" y="1081146"/>
                      <a:pt x="246041" y="721312"/>
                      <a:pt x="155025" y="688504"/>
                    </a:cubicBezTo>
                    <a:cubicBezTo>
                      <a:pt x="64009" y="655696"/>
                      <a:pt x="709592" y="898054"/>
                      <a:pt x="713825" y="885354"/>
                    </a:cubicBezTo>
                    <a:cubicBezTo>
                      <a:pt x="718058" y="872654"/>
                      <a:pt x="249217" y="655696"/>
                      <a:pt x="180425" y="612304"/>
                    </a:cubicBezTo>
                    <a:cubicBezTo>
                      <a:pt x="111633" y="568912"/>
                      <a:pt x="290492" y="638762"/>
                      <a:pt x="301075" y="625004"/>
                    </a:cubicBezTo>
                    <a:cubicBezTo>
                      <a:pt x="311658" y="611246"/>
                      <a:pt x="188892" y="548804"/>
                      <a:pt x="243925" y="529754"/>
                    </a:cubicBezTo>
                    <a:cubicBezTo>
                      <a:pt x="298958" y="510704"/>
                      <a:pt x="664083" y="544571"/>
                      <a:pt x="631275" y="510704"/>
                    </a:cubicBezTo>
                    <a:cubicBezTo>
                      <a:pt x="598467" y="476837"/>
                      <a:pt x="113750" y="351954"/>
                      <a:pt x="47075" y="326554"/>
                    </a:cubicBezTo>
                    <a:cubicBezTo>
                      <a:pt x="-19600" y="301154"/>
                      <a:pt x="229108" y="363596"/>
                      <a:pt x="231225" y="358304"/>
                    </a:cubicBezTo>
                    <a:cubicBezTo>
                      <a:pt x="233342" y="353012"/>
                      <a:pt x="-24892" y="286337"/>
                      <a:pt x="59775" y="294804"/>
                    </a:cubicBezTo>
                    <a:cubicBezTo>
                      <a:pt x="144442" y="303271"/>
                      <a:pt x="739225" y="453554"/>
                      <a:pt x="739225" y="409104"/>
                    </a:cubicBezTo>
                    <a:cubicBezTo>
                      <a:pt x="739225" y="364654"/>
                      <a:pt x="148675" y="75729"/>
                      <a:pt x="53425" y="2175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C79CF1F8-884E-4507-93D1-3F500F02501C}"/>
                  </a:ext>
                </a:extLst>
              </p:cNvPr>
              <p:cNvSpPr/>
              <p:nvPr/>
            </p:nvSpPr>
            <p:spPr>
              <a:xfrm>
                <a:off x="6421827" y="7442014"/>
                <a:ext cx="1333664" cy="1702044"/>
              </a:xfrm>
              <a:custGeom>
                <a:avLst/>
                <a:gdLst>
                  <a:gd name="connsiteX0" fmla="*/ 163123 w 1333664"/>
                  <a:gd name="connsiteY0" fmla="*/ 152586 h 1702044"/>
                  <a:gd name="connsiteX1" fmla="*/ 296473 w 1333664"/>
                  <a:gd name="connsiteY1" fmla="*/ 203386 h 1702044"/>
                  <a:gd name="connsiteX2" fmla="*/ 1274373 w 1333664"/>
                  <a:gd name="connsiteY2" fmla="*/ 609786 h 1702044"/>
                  <a:gd name="connsiteX3" fmla="*/ 410773 w 1333664"/>
                  <a:gd name="connsiteY3" fmla="*/ 279586 h 1702044"/>
                  <a:gd name="connsiteX4" fmla="*/ 1160073 w 1333664"/>
                  <a:gd name="connsiteY4" fmla="*/ 406586 h 1702044"/>
                  <a:gd name="connsiteX5" fmla="*/ 639373 w 1333664"/>
                  <a:gd name="connsiteY5" fmla="*/ 186 h 1702044"/>
                  <a:gd name="connsiteX6" fmla="*/ 772723 w 1333664"/>
                  <a:gd name="connsiteY6" fmla="*/ 355786 h 1702044"/>
                  <a:gd name="connsiteX7" fmla="*/ 702873 w 1333664"/>
                  <a:gd name="connsiteY7" fmla="*/ 495486 h 1702044"/>
                  <a:gd name="connsiteX8" fmla="*/ 544123 w 1333664"/>
                  <a:gd name="connsiteY8" fmla="*/ 622486 h 1702044"/>
                  <a:gd name="connsiteX9" fmla="*/ 499673 w 1333664"/>
                  <a:gd name="connsiteY9" fmla="*/ 698686 h 1702044"/>
                  <a:gd name="connsiteX10" fmla="*/ 956873 w 1333664"/>
                  <a:gd name="connsiteY10" fmla="*/ 1060636 h 1702044"/>
                  <a:gd name="connsiteX11" fmla="*/ 652073 w 1333664"/>
                  <a:gd name="connsiteY11" fmla="*/ 1168586 h 1702044"/>
                  <a:gd name="connsiteX12" fmla="*/ 1331523 w 1333664"/>
                  <a:gd name="connsiteY12" fmla="*/ 1473386 h 1702044"/>
                  <a:gd name="connsiteX13" fmla="*/ 385373 w 1333664"/>
                  <a:gd name="connsiteY13" fmla="*/ 1117786 h 1702044"/>
                  <a:gd name="connsiteX14" fmla="*/ 531423 w 1333664"/>
                  <a:gd name="connsiteY14" fmla="*/ 1581336 h 1702044"/>
                  <a:gd name="connsiteX15" fmla="*/ 4373 w 1333664"/>
                  <a:gd name="connsiteY15" fmla="*/ 1213036 h 1702044"/>
                  <a:gd name="connsiteX16" fmla="*/ 874323 w 1333664"/>
                  <a:gd name="connsiteY16" fmla="*/ 1701986 h 1702044"/>
                  <a:gd name="connsiteX17" fmla="*/ 366323 w 1333664"/>
                  <a:gd name="connsiteY17" fmla="*/ 1244786 h 1702044"/>
                  <a:gd name="connsiteX18" fmla="*/ 258373 w 1333664"/>
                  <a:gd name="connsiteY18" fmla="*/ 1060636 h 1702044"/>
                  <a:gd name="connsiteX19" fmla="*/ 601273 w 1333664"/>
                  <a:gd name="connsiteY19" fmla="*/ 1028886 h 1702044"/>
                  <a:gd name="connsiteX20" fmla="*/ 359973 w 1333664"/>
                  <a:gd name="connsiteY20" fmla="*/ 698686 h 1702044"/>
                  <a:gd name="connsiteX21" fmla="*/ 404423 w 1333664"/>
                  <a:gd name="connsiteY21" fmla="*/ 400236 h 1702044"/>
                  <a:gd name="connsiteX22" fmla="*/ 398073 w 1333664"/>
                  <a:gd name="connsiteY22" fmla="*/ 330386 h 1702044"/>
                  <a:gd name="connsiteX23" fmla="*/ 366323 w 1333664"/>
                  <a:gd name="connsiteY23" fmla="*/ 298636 h 1702044"/>
                  <a:gd name="connsiteX24" fmla="*/ 779073 w 1333664"/>
                  <a:gd name="connsiteY24" fmla="*/ 597086 h 1702044"/>
                  <a:gd name="connsiteX25" fmla="*/ 163123 w 1333664"/>
                  <a:gd name="connsiteY25" fmla="*/ 152586 h 170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33664" h="1702044">
                    <a:moveTo>
                      <a:pt x="163123" y="152586"/>
                    </a:moveTo>
                    <a:cubicBezTo>
                      <a:pt x="137194" y="139886"/>
                      <a:pt x="296473" y="203386"/>
                      <a:pt x="296473" y="203386"/>
                    </a:cubicBezTo>
                    <a:lnTo>
                      <a:pt x="1274373" y="609786"/>
                    </a:lnTo>
                    <a:cubicBezTo>
                      <a:pt x="1293423" y="622486"/>
                      <a:pt x="429823" y="313453"/>
                      <a:pt x="410773" y="279586"/>
                    </a:cubicBezTo>
                    <a:cubicBezTo>
                      <a:pt x="391723" y="245719"/>
                      <a:pt x="1121973" y="453153"/>
                      <a:pt x="1160073" y="406586"/>
                    </a:cubicBezTo>
                    <a:cubicBezTo>
                      <a:pt x="1198173" y="360019"/>
                      <a:pt x="703931" y="8653"/>
                      <a:pt x="639373" y="186"/>
                    </a:cubicBezTo>
                    <a:cubicBezTo>
                      <a:pt x="574815" y="-8281"/>
                      <a:pt x="762140" y="273236"/>
                      <a:pt x="772723" y="355786"/>
                    </a:cubicBezTo>
                    <a:cubicBezTo>
                      <a:pt x="783306" y="438336"/>
                      <a:pt x="740973" y="451036"/>
                      <a:pt x="702873" y="495486"/>
                    </a:cubicBezTo>
                    <a:cubicBezTo>
                      <a:pt x="664773" y="539936"/>
                      <a:pt x="577990" y="588619"/>
                      <a:pt x="544123" y="622486"/>
                    </a:cubicBezTo>
                    <a:cubicBezTo>
                      <a:pt x="510256" y="656353"/>
                      <a:pt x="430881" y="625661"/>
                      <a:pt x="499673" y="698686"/>
                    </a:cubicBezTo>
                    <a:cubicBezTo>
                      <a:pt x="568465" y="771711"/>
                      <a:pt x="931473" y="982319"/>
                      <a:pt x="956873" y="1060636"/>
                    </a:cubicBezTo>
                    <a:cubicBezTo>
                      <a:pt x="982273" y="1138953"/>
                      <a:pt x="589631" y="1099794"/>
                      <a:pt x="652073" y="1168586"/>
                    </a:cubicBezTo>
                    <a:cubicBezTo>
                      <a:pt x="714515" y="1237378"/>
                      <a:pt x="1375973" y="1481853"/>
                      <a:pt x="1331523" y="1473386"/>
                    </a:cubicBezTo>
                    <a:cubicBezTo>
                      <a:pt x="1287073" y="1464919"/>
                      <a:pt x="518723" y="1099794"/>
                      <a:pt x="385373" y="1117786"/>
                    </a:cubicBezTo>
                    <a:cubicBezTo>
                      <a:pt x="252023" y="1135778"/>
                      <a:pt x="594923" y="1565461"/>
                      <a:pt x="531423" y="1581336"/>
                    </a:cubicBezTo>
                    <a:cubicBezTo>
                      <a:pt x="467923" y="1597211"/>
                      <a:pt x="-52777" y="1192928"/>
                      <a:pt x="4373" y="1213036"/>
                    </a:cubicBezTo>
                    <a:cubicBezTo>
                      <a:pt x="61523" y="1233144"/>
                      <a:pt x="813998" y="1696694"/>
                      <a:pt x="874323" y="1701986"/>
                    </a:cubicBezTo>
                    <a:cubicBezTo>
                      <a:pt x="934648" y="1707278"/>
                      <a:pt x="468981" y="1351678"/>
                      <a:pt x="366323" y="1244786"/>
                    </a:cubicBezTo>
                    <a:cubicBezTo>
                      <a:pt x="263665" y="1137894"/>
                      <a:pt x="219215" y="1096619"/>
                      <a:pt x="258373" y="1060636"/>
                    </a:cubicBezTo>
                    <a:cubicBezTo>
                      <a:pt x="297531" y="1024653"/>
                      <a:pt x="584340" y="1089211"/>
                      <a:pt x="601273" y="1028886"/>
                    </a:cubicBezTo>
                    <a:cubicBezTo>
                      <a:pt x="618206" y="968561"/>
                      <a:pt x="392781" y="803461"/>
                      <a:pt x="359973" y="698686"/>
                    </a:cubicBezTo>
                    <a:cubicBezTo>
                      <a:pt x="327165" y="593911"/>
                      <a:pt x="398073" y="461619"/>
                      <a:pt x="404423" y="400236"/>
                    </a:cubicBezTo>
                    <a:cubicBezTo>
                      <a:pt x="410773" y="338853"/>
                      <a:pt x="404423" y="347319"/>
                      <a:pt x="398073" y="330386"/>
                    </a:cubicBezTo>
                    <a:cubicBezTo>
                      <a:pt x="391723" y="313453"/>
                      <a:pt x="302823" y="254186"/>
                      <a:pt x="366323" y="298636"/>
                    </a:cubicBezTo>
                    <a:cubicBezTo>
                      <a:pt x="429823" y="343086"/>
                      <a:pt x="813998" y="621428"/>
                      <a:pt x="779073" y="597086"/>
                    </a:cubicBezTo>
                    <a:cubicBezTo>
                      <a:pt x="744148" y="572744"/>
                      <a:pt x="450460" y="362665"/>
                      <a:pt x="163123" y="152586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FDAE01A4-1C3F-4183-803E-7BEF99E849E2}"/>
                  </a:ext>
                </a:extLst>
              </p:cNvPr>
              <p:cNvSpPr/>
              <p:nvPr/>
            </p:nvSpPr>
            <p:spPr>
              <a:xfrm>
                <a:off x="6573518" y="6644999"/>
                <a:ext cx="536141" cy="343505"/>
              </a:xfrm>
              <a:custGeom>
                <a:avLst/>
                <a:gdLst>
                  <a:gd name="connsiteX0" fmla="*/ 441962 w 536141"/>
                  <a:gd name="connsiteY0" fmla="*/ 45361 h 343505"/>
                  <a:gd name="connsiteX1" fmla="*/ 304802 w 536141"/>
                  <a:gd name="connsiteY1" fmla="*/ 25041 h 343505"/>
                  <a:gd name="connsiteX2" fmla="*/ 66042 w 536141"/>
                  <a:gd name="connsiteY2" fmla="*/ 4721 h 343505"/>
                  <a:gd name="connsiteX3" fmla="*/ 340362 w 536141"/>
                  <a:gd name="connsiteY3" fmla="*/ 121561 h 343505"/>
                  <a:gd name="connsiteX4" fmla="*/ 30482 w 536141"/>
                  <a:gd name="connsiteY4" fmla="*/ 9801 h 343505"/>
                  <a:gd name="connsiteX5" fmla="*/ 243842 w 536141"/>
                  <a:gd name="connsiteY5" fmla="*/ 45361 h 343505"/>
                  <a:gd name="connsiteX6" fmla="*/ 325122 w 536141"/>
                  <a:gd name="connsiteY6" fmla="*/ 146961 h 343505"/>
                  <a:gd name="connsiteX7" fmla="*/ 2 w 536141"/>
                  <a:gd name="connsiteY7" fmla="*/ 202841 h 343505"/>
                  <a:gd name="connsiteX8" fmla="*/ 320042 w 536141"/>
                  <a:gd name="connsiteY8" fmla="*/ 243481 h 343505"/>
                  <a:gd name="connsiteX9" fmla="*/ 528322 w 536141"/>
                  <a:gd name="connsiteY9" fmla="*/ 334921 h 343505"/>
                  <a:gd name="connsiteX10" fmla="*/ 45722 w 536141"/>
                  <a:gd name="connsiteY10" fmla="*/ 329841 h 343505"/>
                  <a:gd name="connsiteX11" fmla="*/ 391162 w 536141"/>
                  <a:gd name="connsiteY11" fmla="*/ 248561 h 343505"/>
                  <a:gd name="connsiteX12" fmla="*/ 441962 w 536141"/>
                  <a:gd name="connsiteY12" fmla="*/ 45361 h 343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6141" h="343505">
                    <a:moveTo>
                      <a:pt x="441962" y="45361"/>
                    </a:moveTo>
                    <a:cubicBezTo>
                      <a:pt x="427569" y="8108"/>
                      <a:pt x="367455" y="31814"/>
                      <a:pt x="304802" y="25041"/>
                    </a:cubicBezTo>
                    <a:cubicBezTo>
                      <a:pt x="242149" y="18268"/>
                      <a:pt x="60115" y="-11366"/>
                      <a:pt x="66042" y="4721"/>
                    </a:cubicBezTo>
                    <a:cubicBezTo>
                      <a:pt x="71969" y="20808"/>
                      <a:pt x="346289" y="120714"/>
                      <a:pt x="340362" y="121561"/>
                    </a:cubicBezTo>
                    <a:cubicBezTo>
                      <a:pt x="334435" y="122408"/>
                      <a:pt x="46569" y="22501"/>
                      <a:pt x="30482" y="9801"/>
                    </a:cubicBezTo>
                    <a:cubicBezTo>
                      <a:pt x="14395" y="-2899"/>
                      <a:pt x="194735" y="22501"/>
                      <a:pt x="243842" y="45361"/>
                    </a:cubicBezTo>
                    <a:cubicBezTo>
                      <a:pt x="292949" y="68221"/>
                      <a:pt x="365762" y="120714"/>
                      <a:pt x="325122" y="146961"/>
                    </a:cubicBezTo>
                    <a:cubicBezTo>
                      <a:pt x="284482" y="173208"/>
                      <a:pt x="849" y="186754"/>
                      <a:pt x="2" y="202841"/>
                    </a:cubicBezTo>
                    <a:cubicBezTo>
                      <a:pt x="-845" y="218928"/>
                      <a:pt x="231989" y="221468"/>
                      <a:pt x="320042" y="243481"/>
                    </a:cubicBezTo>
                    <a:cubicBezTo>
                      <a:pt x="408095" y="265494"/>
                      <a:pt x="574042" y="320528"/>
                      <a:pt x="528322" y="334921"/>
                    </a:cubicBezTo>
                    <a:cubicBezTo>
                      <a:pt x="482602" y="349314"/>
                      <a:pt x="68582" y="344234"/>
                      <a:pt x="45722" y="329841"/>
                    </a:cubicBezTo>
                    <a:cubicBezTo>
                      <a:pt x="22862" y="315448"/>
                      <a:pt x="323429" y="297668"/>
                      <a:pt x="391162" y="248561"/>
                    </a:cubicBezTo>
                    <a:cubicBezTo>
                      <a:pt x="458895" y="199454"/>
                      <a:pt x="456355" y="82614"/>
                      <a:pt x="441962" y="453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10344E00-9861-420B-9CD4-03BDCC3A2A57}"/>
                  </a:ext>
                </a:extLst>
              </p:cNvPr>
              <p:cNvSpPr/>
              <p:nvPr/>
            </p:nvSpPr>
            <p:spPr>
              <a:xfrm>
                <a:off x="6496891" y="7033591"/>
                <a:ext cx="1382209" cy="909275"/>
              </a:xfrm>
              <a:custGeom>
                <a:avLst/>
                <a:gdLst>
                  <a:gd name="connsiteX0" fmla="*/ 137589 w 1382209"/>
                  <a:gd name="connsiteY0" fmla="*/ 17449 h 909275"/>
                  <a:gd name="connsiteX1" fmla="*/ 213789 w 1382209"/>
                  <a:gd name="connsiteY1" fmla="*/ 37769 h 909275"/>
                  <a:gd name="connsiteX2" fmla="*/ 899589 w 1382209"/>
                  <a:gd name="connsiteY2" fmla="*/ 312089 h 909275"/>
                  <a:gd name="connsiteX3" fmla="*/ 777669 w 1382209"/>
                  <a:gd name="connsiteY3" fmla="*/ 266369 h 909275"/>
                  <a:gd name="connsiteX4" fmla="*/ 345869 w 1382209"/>
                  <a:gd name="connsiteY4" fmla="*/ 215569 h 909275"/>
                  <a:gd name="connsiteX5" fmla="*/ 1153589 w 1382209"/>
                  <a:gd name="connsiteY5" fmla="*/ 383209 h 909275"/>
                  <a:gd name="connsiteX6" fmla="*/ 218869 w 1382209"/>
                  <a:gd name="connsiteY6" fmla="*/ 108889 h 909275"/>
                  <a:gd name="connsiteX7" fmla="*/ 493189 w 1382209"/>
                  <a:gd name="connsiteY7" fmla="*/ 185089 h 909275"/>
                  <a:gd name="connsiteX8" fmla="*/ 218869 w 1382209"/>
                  <a:gd name="connsiteY8" fmla="*/ 164769 h 909275"/>
                  <a:gd name="connsiteX9" fmla="*/ 183309 w 1382209"/>
                  <a:gd name="connsiteY9" fmla="*/ 215569 h 909275"/>
                  <a:gd name="connsiteX10" fmla="*/ 508429 w 1382209"/>
                  <a:gd name="connsiteY10" fmla="*/ 505129 h 909275"/>
                  <a:gd name="connsiteX11" fmla="*/ 599869 w 1382209"/>
                  <a:gd name="connsiteY11" fmla="*/ 505129 h 909275"/>
                  <a:gd name="connsiteX12" fmla="*/ 132509 w 1382209"/>
                  <a:gd name="connsiteY12" fmla="*/ 357809 h 909275"/>
                  <a:gd name="connsiteX13" fmla="*/ 914829 w 1382209"/>
                  <a:gd name="connsiteY13" fmla="*/ 703249 h 909275"/>
                  <a:gd name="connsiteX14" fmla="*/ 188389 w 1382209"/>
                  <a:gd name="connsiteY14" fmla="*/ 540689 h 909275"/>
                  <a:gd name="connsiteX15" fmla="*/ 1382189 w 1382209"/>
                  <a:gd name="connsiteY15" fmla="*/ 906449 h 909275"/>
                  <a:gd name="connsiteX16" fmla="*/ 218869 w 1382209"/>
                  <a:gd name="connsiteY16" fmla="*/ 703249 h 909275"/>
                  <a:gd name="connsiteX17" fmla="*/ 429 w 1382209"/>
                  <a:gd name="connsiteY17" fmla="*/ 576249 h 909275"/>
                  <a:gd name="connsiteX18" fmla="*/ 162989 w 1382209"/>
                  <a:gd name="connsiteY18" fmla="*/ 515289 h 909275"/>
                  <a:gd name="connsiteX19" fmla="*/ 162989 w 1382209"/>
                  <a:gd name="connsiteY19" fmla="*/ 337489 h 909275"/>
                  <a:gd name="connsiteX20" fmla="*/ 81709 w 1382209"/>
                  <a:gd name="connsiteY20" fmla="*/ 337489 h 909275"/>
                  <a:gd name="connsiteX21" fmla="*/ 66469 w 1382209"/>
                  <a:gd name="connsiteY21" fmla="*/ 322249 h 909275"/>
                  <a:gd name="connsiteX22" fmla="*/ 401749 w 1382209"/>
                  <a:gd name="connsiteY22" fmla="*/ 291769 h 909275"/>
                  <a:gd name="connsiteX23" fmla="*/ 345869 w 1382209"/>
                  <a:gd name="connsiteY23" fmla="*/ 180009 h 909275"/>
                  <a:gd name="connsiteX24" fmla="*/ 137589 w 1382209"/>
                  <a:gd name="connsiteY24" fmla="*/ 17449 h 909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82209" h="909275">
                    <a:moveTo>
                      <a:pt x="137589" y="17449"/>
                    </a:moveTo>
                    <a:cubicBezTo>
                      <a:pt x="115576" y="-6258"/>
                      <a:pt x="86789" y="-11338"/>
                      <a:pt x="213789" y="37769"/>
                    </a:cubicBezTo>
                    <a:cubicBezTo>
                      <a:pt x="340789" y="86876"/>
                      <a:pt x="805609" y="273989"/>
                      <a:pt x="899589" y="312089"/>
                    </a:cubicBezTo>
                    <a:cubicBezTo>
                      <a:pt x="993569" y="350189"/>
                      <a:pt x="869956" y="282456"/>
                      <a:pt x="777669" y="266369"/>
                    </a:cubicBezTo>
                    <a:cubicBezTo>
                      <a:pt x="685382" y="250282"/>
                      <a:pt x="283216" y="196096"/>
                      <a:pt x="345869" y="215569"/>
                    </a:cubicBezTo>
                    <a:cubicBezTo>
                      <a:pt x="408522" y="235042"/>
                      <a:pt x="1174756" y="400989"/>
                      <a:pt x="1153589" y="383209"/>
                    </a:cubicBezTo>
                    <a:cubicBezTo>
                      <a:pt x="1132422" y="365429"/>
                      <a:pt x="328936" y="141909"/>
                      <a:pt x="218869" y="108889"/>
                    </a:cubicBezTo>
                    <a:cubicBezTo>
                      <a:pt x="108802" y="75869"/>
                      <a:pt x="493189" y="175776"/>
                      <a:pt x="493189" y="185089"/>
                    </a:cubicBezTo>
                    <a:cubicBezTo>
                      <a:pt x="493189" y="194402"/>
                      <a:pt x="270516" y="159689"/>
                      <a:pt x="218869" y="164769"/>
                    </a:cubicBezTo>
                    <a:cubicBezTo>
                      <a:pt x="167222" y="169849"/>
                      <a:pt x="135049" y="158842"/>
                      <a:pt x="183309" y="215569"/>
                    </a:cubicBezTo>
                    <a:cubicBezTo>
                      <a:pt x="231569" y="272296"/>
                      <a:pt x="439002" y="456869"/>
                      <a:pt x="508429" y="505129"/>
                    </a:cubicBezTo>
                    <a:cubicBezTo>
                      <a:pt x="577856" y="553389"/>
                      <a:pt x="662522" y="529682"/>
                      <a:pt x="599869" y="505129"/>
                    </a:cubicBezTo>
                    <a:cubicBezTo>
                      <a:pt x="537216" y="480576"/>
                      <a:pt x="80016" y="324789"/>
                      <a:pt x="132509" y="357809"/>
                    </a:cubicBezTo>
                    <a:cubicBezTo>
                      <a:pt x="185002" y="390829"/>
                      <a:pt x="905516" y="672769"/>
                      <a:pt x="914829" y="703249"/>
                    </a:cubicBezTo>
                    <a:cubicBezTo>
                      <a:pt x="924142" y="733729"/>
                      <a:pt x="110496" y="506822"/>
                      <a:pt x="188389" y="540689"/>
                    </a:cubicBezTo>
                    <a:cubicBezTo>
                      <a:pt x="266282" y="574556"/>
                      <a:pt x="1377109" y="879356"/>
                      <a:pt x="1382189" y="906449"/>
                    </a:cubicBezTo>
                    <a:cubicBezTo>
                      <a:pt x="1387269" y="933542"/>
                      <a:pt x="449162" y="758282"/>
                      <a:pt x="218869" y="703249"/>
                    </a:cubicBezTo>
                    <a:cubicBezTo>
                      <a:pt x="-11424" y="648216"/>
                      <a:pt x="9742" y="607576"/>
                      <a:pt x="429" y="576249"/>
                    </a:cubicBezTo>
                    <a:cubicBezTo>
                      <a:pt x="-8884" y="544922"/>
                      <a:pt x="135896" y="555082"/>
                      <a:pt x="162989" y="515289"/>
                    </a:cubicBezTo>
                    <a:cubicBezTo>
                      <a:pt x="190082" y="475496"/>
                      <a:pt x="176536" y="367122"/>
                      <a:pt x="162989" y="337489"/>
                    </a:cubicBezTo>
                    <a:cubicBezTo>
                      <a:pt x="149442" y="307856"/>
                      <a:pt x="97796" y="340029"/>
                      <a:pt x="81709" y="337489"/>
                    </a:cubicBezTo>
                    <a:cubicBezTo>
                      <a:pt x="65622" y="334949"/>
                      <a:pt x="13129" y="329869"/>
                      <a:pt x="66469" y="322249"/>
                    </a:cubicBezTo>
                    <a:cubicBezTo>
                      <a:pt x="119809" y="314629"/>
                      <a:pt x="355182" y="315476"/>
                      <a:pt x="401749" y="291769"/>
                    </a:cubicBezTo>
                    <a:cubicBezTo>
                      <a:pt x="448316" y="268062"/>
                      <a:pt x="391589" y="225729"/>
                      <a:pt x="345869" y="180009"/>
                    </a:cubicBezTo>
                    <a:cubicBezTo>
                      <a:pt x="300149" y="134289"/>
                      <a:pt x="159602" y="41156"/>
                      <a:pt x="137589" y="17449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95BA7255-0FD9-40EF-9C9A-ADF870EDD1D5}"/>
                  </a:ext>
                </a:extLst>
              </p:cNvPr>
              <p:cNvSpPr/>
              <p:nvPr/>
            </p:nvSpPr>
            <p:spPr>
              <a:xfrm>
                <a:off x="6455160" y="7782458"/>
                <a:ext cx="1230880" cy="625527"/>
              </a:xfrm>
              <a:custGeom>
                <a:avLst/>
                <a:gdLst>
                  <a:gd name="connsiteX0" fmla="*/ 1230880 w 1230880"/>
                  <a:gd name="connsiteY0" fmla="*/ 259182 h 625527"/>
                  <a:gd name="connsiteX1" fmla="*/ 1032760 w 1230880"/>
                  <a:gd name="connsiteY1" fmla="*/ 223622 h 625527"/>
                  <a:gd name="connsiteX2" fmla="*/ 82800 w 1230880"/>
                  <a:gd name="connsiteY2" fmla="*/ 102 h 625527"/>
                  <a:gd name="connsiteX3" fmla="*/ 839720 w 1230880"/>
                  <a:gd name="connsiteY3" fmla="*/ 193142 h 625527"/>
                  <a:gd name="connsiteX4" fmla="*/ 174240 w 1230880"/>
                  <a:gd name="connsiteY4" fmla="*/ 71222 h 625527"/>
                  <a:gd name="connsiteX5" fmla="*/ 463800 w 1230880"/>
                  <a:gd name="connsiteY5" fmla="*/ 152502 h 625527"/>
                  <a:gd name="connsiteX6" fmla="*/ 255520 w 1230880"/>
                  <a:gd name="connsiteY6" fmla="*/ 172822 h 625527"/>
                  <a:gd name="connsiteX7" fmla="*/ 626360 w 1230880"/>
                  <a:gd name="connsiteY7" fmla="*/ 223622 h 625527"/>
                  <a:gd name="connsiteX8" fmla="*/ 62480 w 1230880"/>
                  <a:gd name="connsiteY8" fmla="*/ 213462 h 625527"/>
                  <a:gd name="connsiteX9" fmla="*/ 595880 w 1230880"/>
                  <a:gd name="connsiteY9" fmla="*/ 386182 h 625527"/>
                  <a:gd name="connsiteX10" fmla="*/ 1520 w 1230880"/>
                  <a:gd name="connsiteY10" fmla="*/ 116942 h 625527"/>
                  <a:gd name="connsiteX11" fmla="*/ 413000 w 1230880"/>
                  <a:gd name="connsiteY11" fmla="*/ 208382 h 625527"/>
                  <a:gd name="connsiteX12" fmla="*/ 26920 w 1230880"/>
                  <a:gd name="connsiteY12" fmla="*/ 213462 h 625527"/>
                  <a:gd name="connsiteX13" fmla="*/ 1134360 w 1230880"/>
                  <a:gd name="connsiteY13" fmla="*/ 599542 h 625527"/>
                  <a:gd name="connsiteX14" fmla="*/ 931160 w 1230880"/>
                  <a:gd name="connsiteY14" fmla="*/ 553822 h 625527"/>
                  <a:gd name="connsiteX15" fmla="*/ 336800 w 1230880"/>
                  <a:gd name="connsiteY15" fmla="*/ 259182 h 625527"/>
                  <a:gd name="connsiteX16" fmla="*/ 1230880 w 1230880"/>
                  <a:gd name="connsiteY16" fmla="*/ 259182 h 6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30880" h="625527">
                    <a:moveTo>
                      <a:pt x="1230880" y="259182"/>
                    </a:moveTo>
                    <a:cubicBezTo>
                      <a:pt x="1227493" y="262992"/>
                      <a:pt x="1032760" y="223622"/>
                      <a:pt x="1032760" y="223622"/>
                    </a:cubicBezTo>
                    <a:lnTo>
                      <a:pt x="82800" y="102"/>
                    </a:lnTo>
                    <a:cubicBezTo>
                      <a:pt x="50627" y="-4978"/>
                      <a:pt x="824480" y="181289"/>
                      <a:pt x="839720" y="193142"/>
                    </a:cubicBezTo>
                    <a:cubicBezTo>
                      <a:pt x="854960" y="204995"/>
                      <a:pt x="236893" y="77995"/>
                      <a:pt x="174240" y="71222"/>
                    </a:cubicBezTo>
                    <a:cubicBezTo>
                      <a:pt x="111587" y="64449"/>
                      <a:pt x="450253" y="135569"/>
                      <a:pt x="463800" y="152502"/>
                    </a:cubicBezTo>
                    <a:cubicBezTo>
                      <a:pt x="477347" y="169435"/>
                      <a:pt x="228427" y="160969"/>
                      <a:pt x="255520" y="172822"/>
                    </a:cubicBezTo>
                    <a:cubicBezTo>
                      <a:pt x="282613" y="184675"/>
                      <a:pt x="658533" y="216849"/>
                      <a:pt x="626360" y="223622"/>
                    </a:cubicBezTo>
                    <a:cubicBezTo>
                      <a:pt x="594187" y="230395"/>
                      <a:pt x="67560" y="186369"/>
                      <a:pt x="62480" y="213462"/>
                    </a:cubicBezTo>
                    <a:cubicBezTo>
                      <a:pt x="57400" y="240555"/>
                      <a:pt x="606040" y="402269"/>
                      <a:pt x="595880" y="386182"/>
                    </a:cubicBezTo>
                    <a:cubicBezTo>
                      <a:pt x="585720" y="370095"/>
                      <a:pt x="32000" y="146575"/>
                      <a:pt x="1520" y="116942"/>
                    </a:cubicBezTo>
                    <a:cubicBezTo>
                      <a:pt x="-28960" y="87309"/>
                      <a:pt x="408767" y="192295"/>
                      <a:pt x="413000" y="208382"/>
                    </a:cubicBezTo>
                    <a:cubicBezTo>
                      <a:pt x="417233" y="224469"/>
                      <a:pt x="-93307" y="148269"/>
                      <a:pt x="26920" y="213462"/>
                    </a:cubicBezTo>
                    <a:cubicBezTo>
                      <a:pt x="147147" y="278655"/>
                      <a:pt x="983653" y="542815"/>
                      <a:pt x="1134360" y="599542"/>
                    </a:cubicBezTo>
                    <a:cubicBezTo>
                      <a:pt x="1285067" y="656269"/>
                      <a:pt x="1064087" y="610549"/>
                      <a:pt x="931160" y="553822"/>
                    </a:cubicBezTo>
                    <a:cubicBezTo>
                      <a:pt x="798233" y="497095"/>
                      <a:pt x="284307" y="308289"/>
                      <a:pt x="336800" y="259182"/>
                    </a:cubicBezTo>
                    <a:cubicBezTo>
                      <a:pt x="389293" y="210075"/>
                      <a:pt x="817706" y="234628"/>
                      <a:pt x="1230880" y="25918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89C831CA-C7AE-4149-B509-51A8D829B5E8}"/>
                  </a:ext>
                </a:extLst>
              </p:cNvPr>
              <p:cNvSpPr/>
              <p:nvPr/>
            </p:nvSpPr>
            <p:spPr>
              <a:xfrm>
                <a:off x="6349314" y="8077177"/>
                <a:ext cx="1819718" cy="1146556"/>
              </a:xfrm>
              <a:custGeom>
                <a:avLst/>
                <a:gdLst>
                  <a:gd name="connsiteX0" fmla="*/ 1677086 w 1819718"/>
                  <a:gd name="connsiteY0" fmla="*/ 568983 h 1146556"/>
                  <a:gd name="connsiteX1" fmla="*/ 1387526 w 1819718"/>
                  <a:gd name="connsiteY1" fmla="*/ 492783 h 1146556"/>
                  <a:gd name="connsiteX2" fmla="*/ 742366 w 1819718"/>
                  <a:gd name="connsiteY2" fmla="*/ 279423 h 1146556"/>
                  <a:gd name="connsiteX3" fmla="*/ 31166 w 1819718"/>
                  <a:gd name="connsiteY3" fmla="*/ 23 h 1146556"/>
                  <a:gd name="connsiteX4" fmla="*/ 615366 w 1819718"/>
                  <a:gd name="connsiteY4" fmla="*/ 294663 h 1146556"/>
                  <a:gd name="connsiteX5" fmla="*/ 1021766 w 1819718"/>
                  <a:gd name="connsiteY5" fmla="*/ 441983 h 1146556"/>
                  <a:gd name="connsiteX6" fmla="*/ 132766 w 1819718"/>
                  <a:gd name="connsiteY6" fmla="*/ 101623 h 1146556"/>
                  <a:gd name="connsiteX7" fmla="*/ 1194486 w 1819718"/>
                  <a:gd name="connsiteY7" fmla="*/ 584223 h 1146556"/>
                  <a:gd name="connsiteX8" fmla="*/ 615366 w 1819718"/>
                  <a:gd name="connsiteY8" fmla="*/ 401343 h 1146556"/>
                  <a:gd name="connsiteX9" fmla="*/ 208966 w 1819718"/>
                  <a:gd name="connsiteY9" fmla="*/ 238783 h 1146556"/>
                  <a:gd name="connsiteX10" fmla="*/ 630606 w 1819718"/>
                  <a:gd name="connsiteY10" fmla="*/ 548663 h 1146556"/>
                  <a:gd name="connsiteX11" fmla="*/ 290246 w 1819718"/>
                  <a:gd name="connsiteY11" fmla="*/ 396263 h 1146556"/>
                  <a:gd name="connsiteX12" fmla="*/ 757606 w 1819718"/>
                  <a:gd name="connsiteY12" fmla="*/ 629943 h 1146556"/>
                  <a:gd name="connsiteX13" fmla="*/ 686 w 1819718"/>
                  <a:gd name="connsiteY13" fmla="*/ 259103 h 1146556"/>
                  <a:gd name="connsiteX14" fmla="*/ 915086 w 1819718"/>
                  <a:gd name="connsiteY14" fmla="*/ 802663 h 1146556"/>
                  <a:gd name="connsiteX15" fmla="*/ 127686 w 1819718"/>
                  <a:gd name="connsiteY15" fmla="*/ 462303 h 1146556"/>
                  <a:gd name="connsiteX16" fmla="*/ 803326 w 1819718"/>
                  <a:gd name="connsiteY16" fmla="*/ 1143023 h 1146556"/>
                  <a:gd name="connsiteX17" fmla="*/ 549326 w 1819718"/>
                  <a:gd name="connsiteY17" fmla="*/ 721383 h 1146556"/>
                  <a:gd name="connsiteX18" fmla="*/ 676326 w 1819718"/>
                  <a:gd name="connsiteY18" fmla="*/ 543583 h 1146556"/>
                  <a:gd name="connsiteX19" fmla="*/ 275006 w 1819718"/>
                  <a:gd name="connsiteY19" fmla="*/ 66063 h 1146556"/>
                  <a:gd name="connsiteX20" fmla="*/ 1712646 w 1819718"/>
                  <a:gd name="connsiteY20" fmla="*/ 533423 h 1146556"/>
                  <a:gd name="connsiteX21" fmla="*/ 1677086 w 1819718"/>
                  <a:gd name="connsiteY21" fmla="*/ 568983 h 114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19718" h="1146556">
                    <a:moveTo>
                      <a:pt x="1677086" y="568983"/>
                    </a:moveTo>
                    <a:cubicBezTo>
                      <a:pt x="1622899" y="562210"/>
                      <a:pt x="1543313" y="541043"/>
                      <a:pt x="1387526" y="492783"/>
                    </a:cubicBezTo>
                    <a:cubicBezTo>
                      <a:pt x="1231739" y="444523"/>
                      <a:pt x="968426" y="361550"/>
                      <a:pt x="742366" y="279423"/>
                    </a:cubicBezTo>
                    <a:cubicBezTo>
                      <a:pt x="516306" y="197296"/>
                      <a:pt x="52333" y="-2517"/>
                      <a:pt x="31166" y="23"/>
                    </a:cubicBezTo>
                    <a:cubicBezTo>
                      <a:pt x="9999" y="2563"/>
                      <a:pt x="450266" y="221003"/>
                      <a:pt x="615366" y="294663"/>
                    </a:cubicBezTo>
                    <a:cubicBezTo>
                      <a:pt x="780466" y="368323"/>
                      <a:pt x="1102199" y="474156"/>
                      <a:pt x="1021766" y="441983"/>
                    </a:cubicBezTo>
                    <a:cubicBezTo>
                      <a:pt x="941333" y="409810"/>
                      <a:pt x="103979" y="77916"/>
                      <a:pt x="132766" y="101623"/>
                    </a:cubicBezTo>
                    <a:cubicBezTo>
                      <a:pt x="161553" y="125330"/>
                      <a:pt x="1114053" y="534270"/>
                      <a:pt x="1194486" y="584223"/>
                    </a:cubicBezTo>
                    <a:cubicBezTo>
                      <a:pt x="1274919" y="634176"/>
                      <a:pt x="779619" y="458916"/>
                      <a:pt x="615366" y="401343"/>
                    </a:cubicBezTo>
                    <a:cubicBezTo>
                      <a:pt x="451113" y="343770"/>
                      <a:pt x="206426" y="214230"/>
                      <a:pt x="208966" y="238783"/>
                    </a:cubicBezTo>
                    <a:cubicBezTo>
                      <a:pt x="211506" y="263336"/>
                      <a:pt x="617059" y="522416"/>
                      <a:pt x="630606" y="548663"/>
                    </a:cubicBezTo>
                    <a:cubicBezTo>
                      <a:pt x="644153" y="574910"/>
                      <a:pt x="290246" y="396263"/>
                      <a:pt x="290246" y="396263"/>
                    </a:cubicBezTo>
                    <a:cubicBezTo>
                      <a:pt x="311413" y="409810"/>
                      <a:pt x="757606" y="629943"/>
                      <a:pt x="757606" y="629943"/>
                    </a:cubicBezTo>
                    <a:cubicBezTo>
                      <a:pt x="709346" y="607083"/>
                      <a:pt x="-25561" y="230316"/>
                      <a:pt x="686" y="259103"/>
                    </a:cubicBezTo>
                    <a:cubicBezTo>
                      <a:pt x="26933" y="287890"/>
                      <a:pt x="893919" y="768796"/>
                      <a:pt x="915086" y="802663"/>
                    </a:cubicBezTo>
                    <a:cubicBezTo>
                      <a:pt x="936253" y="836530"/>
                      <a:pt x="146313" y="405576"/>
                      <a:pt x="127686" y="462303"/>
                    </a:cubicBezTo>
                    <a:cubicBezTo>
                      <a:pt x="109059" y="519030"/>
                      <a:pt x="733053" y="1099843"/>
                      <a:pt x="803326" y="1143023"/>
                    </a:cubicBezTo>
                    <a:cubicBezTo>
                      <a:pt x="873599" y="1186203"/>
                      <a:pt x="570493" y="821290"/>
                      <a:pt x="549326" y="721383"/>
                    </a:cubicBezTo>
                    <a:cubicBezTo>
                      <a:pt x="528159" y="621476"/>
                      <a:pt x="722046" y="652803"/>
                      <a:pt x="676326" y="543583"/>
                    </a:cubicBezTo>
                    <a:cubicBezTo>
                      <a:pt x="630606" y="434363"/>
                      <a:pt x="102286" y="67756"/>
                      <a:pt x="275006" y="66063"/>
                    </a:cubicBezTo>
                    <a:cubicBezTo>
                      <a:pt x="447726" y="64370"/>
                      <a:pt x="1478119" y="453836"/>
                      <a:pt x="1712646" y="533423"/>
                    </a:cubicBezTo>
                    <a:cubicBezTo>
                      <a:pt x="1947173" y="613010"/>
                      <a:pt x="1731273" y="575756"/>
                      <a:pt x="1677086" y="568983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E528B7E1-51F9-4A86-8A25-9CDC40BB198E}"/>
                  </a:ext>
                </a:extLst>
              </p:cNvPr>
              <p:cNvSpPr/>
              <p:nvPr/>
            </p:nvSpPr>
            <p:spPr>
              <a:xfrm>
                <a:off x="4110883" y="7460133"/>
                <a:ext cx="294041" cy="629424"/>
              </a:xfrm>
              <a:custGeom>
                <a:avLst/>
                <a:gdLst>
                  <a:gd name="connsiteX0" fmla="*/ 16617 w 294041"/>
                  <a:gd name="connsiteY0" fmla="*/ 189500 h 629424"/>
                  <a:gd name="connsiteX1" fmla="*/ 169017 w 294041"/>
                  <a:gd name="connsiteY1" fmla="*/ 128117 h 629424"/>
                  <a:gd name="connsiteX2" fmla="*/ 194417 w 294041"/>
                  <a:gd name="connsiteY2" fmla="*/ 117534 h 629424"/>
                  <a:gd name="connsiteX3" fmla="*/ 190184 w 294041"/>
                  <a:gd name="connsiteY3" fmla="*/ 176800 h 629424"/>
                  <a:gd name="connsiteX4" fmla="*/ 164784 w 294041"/>
                  <a:gd name="connsiteY4" fmla="*/ 458317 h 629424"/>
                  <a:gd name="connsiteX5" fmla="*/ 173250 w 294041"/>
                  <a:gd name="connsiteY5" fmla="*/ 587434 h 629424"/>
                  <a:gd name="connsiteX6" fmla="*/ 164784 w 294041"/>
                  <a:gd name="connsiteY6" fmla="*/ 625534 h 629424"/>
                  <a:gd name="connsiteX7" fmla="*/ 207117 w 294041"/>
                  <a:gd name="connsiteY7" fmla="*/ 625534 h 629424"/>
                  <a:gd name="connsiteX8" fmla="*/ 270617 w 294041"/>
                  <a:gd name="connsiteY8" fmla="*/ 602250 h 629424"/>
                  <a:gd name="connsiteX9" fmla="*/ 257917 w 294041"/>
                  <a:gd name="connsiteY9" fmla="*/ 492184 h 629424"/>
                  <a:gd name="connsiteX10" fmla="*/ 289667 w 294041"/>
                  <a:gd name="connsiteY10" fmla="*/ 138700 h 629424"/>
                  <a:gd name="connsiteX11" fmla="*/ 289667 w 294041"/>
                  <a:gd name="connsiteY11" fmla="*/ 7467 h 629424"/>
                  <a:gd name="connsiteX12" fmla="*/ 251567 w 294041"/>
                  <a:gd name="connsiteY12" fmla="*/ 22284 h 629424"/>
                  <a:gd name="connsiteX13" fmla="*/ 99167 w 294041"/>
                  <a:gd name="connsiteY13" fmla="*/ 73084 h 629424"/>
                  <a:gd name="connsiteX14" fmla="*/ 14500 w 294041"/>
                  <a:gd name="connsiteY14" fmla="*/ 100600 h 629424"/>
                  <a:gd name="connsiteX15" fmla="*/ 16617 w 294041"/>
                  <a:gd name="connsiteY15" fmla="*/ 189500 h 629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4041" h="629424">
                    <a:moveTo>
                      <a:pt x="16617" y="189500"/>
                    </a:moveTo>
                    <a:cubicBezTo>
                      <a:pt x="42370" y="194086"/>
                      <a:pt x="139384" y="140111"/>
                      <a:pt x="169017" y="128117"/>
                    </a:cubicBezTo>
                    <a:cubicBezTo>
                      <a:pt x="198650" y="116123"/>
                      <a:pt x="190889" y="109420"/>
                      <a:pt x="194417" y="117534"/>
                    </a:cubicBezTo>
                    <a:cubicBezTo>
                      <a:pt x="197945" y="125648"/>
                      <a:pt x="195123" y="120003"/>
                      <a:pt x="190184" y="176800"/>
                    </a:cubicBezTo>
                    <a:cubicBezTo>
                      <a:pt x="185245" y="233597"/>
                      <a:pt x="167606" y="389878"/>
                      <a:pt x="164784" y="458317"/>
                    </a:cubicBezTo>
                    <a:cubicBezTo>
                      <a:pt x="161962" y="526756"/>
                      <a:pt x="173250" y="559565"/>
                      <a:pt x="173250" y="587434"/>
                    </a:cubicBezTo>
                    <a:cubicBezTo>
                      <a:pt x="173250" y="615303"/>
                      <a:pt x="159140" y="619184"/>
                      <a:pt x="164784" y="625534"/>
                    </a:cubicBezTo>
                    <a:cubicBezTo>
                      <a:pt x="170428" y="631884"/>
                      <a:pt x="189478" y="629415"/>
                      <a:pt x="207117" y="625534"/>
                    </a:cubicBezTo>
                    <a:cubicBezTo>
                      <a:pt x="224756" y="621653"/>
                      <a:pt x="262150" y="624475"/>
                      <a:pt x="270617" y="602250"/>
                    </a:cubicBezTo>
                    <a:cubicBezTo>
                      <a:pt x="279084" y="580025"/>
                      <a:pt x="254742" y="569442"/>
                      <a:pt x="257917" y="492184"/>
                    </a:cubicBezTo>
                    <a:cubicBezTo>
                      <a:pt x="261092" y="414926"/>
                      <a:pt x="284375" y="219486"/>
                      <a:pt x="289667" y="138700"/>
                    </a:cubicBezTo>
                    <a:cubicBezTo>
                      <a:pt x="294959" y="57914"/>
                      <a:pt x="296017" y="26870"/>
                      <a:pt x="289667" y="7467"/>
                    </a:cubicBezTo>
                    <a:cubicBezTo>
                      <a:pt x="283317" y="-11936"/>
                      <a:pt x="283317" y="11348"/>
                      <a:pt x="251567" y="22284"/>
                    </a:cubicBezTo>
                    <a:cubicBezTo>
                      <a:pt x="219817" y="33220"/>
                      <a:pt x="138678" y="60031"/>
                      <a:pt x="99167" y="73084"/>
                    </a:cubicBezTo>
                    <a:cubicBezTo>
                      <a:pt x="59656" y="86137"/>
                      <a:pt x="30022" y="84725"/>
                      <a:pt x="14500" y="100600"/>
                    </a:cubicBezTo>
                    <a:cubicBezTo>
                      <a:pt x="-1022" y="116475"/>
                      <a:pt x="-9136" y="184914"/>
                      <a:pt x="16617" y="189500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224916E3-F7A7-434C-B3FE-9DF2514524DC}"/>
                  </a:ext>
                </a:extLst>
              </p:cNvPr>
              <p:cNvSpPr/>
              <p:nvPr/>
            </p:nvSpPr>
            <p:spPr>
              <a:xfrm>
                <a:off x="4646214" y="7441032"/>
                <a:ext cx="293441" cy="644330"/>
              </a:xfrm>
              <a:custGeom>
                <a:avLst/>
                <a:gdLst>
                  <a:gd name="connsiteX0" fmla="*/ 25799 w 293441"/>
                  <a:gd name="connsiteY0" fmla="*/ 113881 h 644330"/>
                  <a:gd name="connsiteX1" fmla="*/ 189311 w 293441"/>
                  <a:gd name="connsiteY1" fmla="*/ 50381 h 644330"/>
                  <a:gd name="connsiteX2" fmla="*/ 286149 w 293441"/>
                  <a:gd name="connsiteY2" fmla="*/ 10693 h 644330"/>
                  <a:gd name="connsiteX3" fmla="*/ 286149 w 293441"/>
                  <a:gd name="connsiteY3" fmla="*/ 34506 h 644330"/>
                  <a:gd name="connsiteX4" fmla="*/ 282974 w 293441"/>
                  <a:gd name="connsiteY4" fmla="*/ 355181 h 644330"/>
                  <a:gd name="connsiteX5" fmla="*/ 270274 w 293441"/>
                  <a:gd name="connsiteY5" fmla="*/ 602831 h 644330"/>
                  <a:gd name="connsiteX6" fmla="*/ 241699 w 293441"/>
                  <a:gd name="connsiteY6" fmla="*/ 613943 h 644330"/>
                  <a:gd name="connsiteX7" fmla="*/ 157561 w 293441"/>
                  <a:gd name="connsiteY7" fmla="*/ 644106 h 644330"/>
                  <a:gd name="connsiteX8" fmla="*/ 168674 w 293441"/>
                  <a:gd name="connsiteY8" fmla="*/ 596481 h 644330"/>
                  <a:gd name="connsiteX9" fmla="*/ 186136 w 293441"/>
                  <a:gd name="connsiteY9" fmla="*/ 315493 h 644330"/>
                  <a:gd name="connsiteX10" fmla="*/ 200424 w 293441"/>
                  <a:gd name="connsiteY10" fmla="*/ 96418 h 644330"/>
                  <a:gd name="connsiteX11" fmla="*/ 171849 w 293441"/>
                  <a:gd name="connsiteY11" fmla="*/ 126581 h 644330"/>
                  <a:gd name="connsiteX12" fmla="*/ 127399 w 293441"/>
                  <a:gd name="connsiteY12" fmla="*/ 147218 h 644330"/>
                  <a:gd name="connsiteX13" fmla="*/ 11511 w 293441"/>
                  <a:gd name="connsiteY13" fmla="*/ 198018 h 644330"/>
                  <a:gd name="connsiteX14" fmla="*/ 25799 w 293441"/>
                  <a:gd name="connsiteY14" fmla="*/ 113881 h 64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3441" h="644330">
                    <a:moveTo>
                      <a:pt x="25799" y="113881"/>
                    </a:moveTo>
                    <a:cubicBezTo>
                      <a:pt x="55432" y="89275"/>
                      <a:pt x="189311" y="50381"/>
                      <a:pt x="189311" y="50381"/>
                    </a:cubicBezTo>
                    <a:cubicBezTo>
                      <a:pt x="232703" y="33183"/>
                      <a:pt x="270009" y="13339"/>
                      <a:pt x="286149" y="10693"/>
                    </a:cubicBezTo>
                    <a:cubicBezTo>
                      <a:pt x="302289" y="8047"/>
                      <a:pt x="286678" y="-22909"/>
                      <a:pt x="286149" y="34506"/>
                    </a:cubicBezTo>
                    <a:cubicBezTo>
                      <a:pt x="285620" y="91921"/>
                      <a:pt x="285620" y="260460"/>
                      <a:pt x="282974" y="355181"/>
                    </a:cubicBezTo>
                    <a:cubicBezTo>
                      <a:pt x="280328" y="449902"/>
                      <a:pt x="277153" y="559704"/>
                      <a:pt x="270274" y="602831"/>
                    </a:cubicBezTo>
                    <a:cubicBezTo>
                      <a:pt x="263395" y="645958"/>
                      <a:pt x="241699" y="613943"/>
                      <a:pt x="241699" y="613943"/>
                    </a:cubicBezTo>
                    <a:cubicBezTo>
                      <a:pt x="222914" y="620822"/>
                      <a:pt x="169732" y="647016"/>
                      <a:pt x="157561" y="644106"/>
                    </a:cubicBezTo>
                    <a:cubicBezTo>
                      <a:pt x="145390" y="641196"/>
                      <a:pt x="163912" y="651250"/>
                      <a:pt x="168674" y="596481"/>
                    </a:cubicBezTo>
                    <a:cubicBezTo>
                      <a:pt x="173436" y="541712"/>
                      <a:pt x="180844" y="398837"/>
                      <a:pt x="186136" y="315493"/>
                    </a:cubicBezTo>
                    <a:cubicBezTo>
                      <a:pt x="191428" y="232149"/>
                      <a:pt x="202805" y="127903"/>
                      <a:pt x="200424" y="96418"/>
                    </a:cubicBezTo>
                    <a:cubicBezTo>
                      <a:pt x="198043" y="64933"/>
                      <a:pt x="184020" y="118114"/>
                      <a:pt x="171849" y="126581"/>
                    </a:cubicBezTo>
                    <a:cubicBezTo>
                      <a:pt x="159678" y="135048"/>
                      <a:pt x="127399" y="147218"/>
                      <a:pt x="127399" y="147218"/>
                    </a:cubicBezTo>
                    <a:cubicBezTo>
                      <a:pt x="100676" y="159124"/>
                      <a:pt x="30032" y="201458"/>
                      <a:pt x="11511" y="198018"/>
                    </a:cubicBezTo>
                    <a:cubicBezTo>
                      <a:pt x="-7010" y="194578"/>
                      <a:pt x="-3834" y="138487"/>
                      <a:pt x="25799" y="113881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7FC20004-EFE9-4B9E-9F53-D18396530D1D}"/>
                  </a:ext>
                </a:extLst>
              </p:cNvPr>
              <p:cNvSpPr/>
              <p:nvPr/>
            </p:nvSpPr>
            <p:spPr>
              <a:xfrm>
                <a:off x="5143909" y="7424043"/>
                <a:ext cx="457898" cy="638899"/>
              </a:xfrm>
              <a:custGeom>
                <a:avLst/>
                <a:gdLst>
                  <a:gd name="connsiteX0" fmla="*/ 5941 w 457898"/>
                  <a:gd name="connsiteY0" fmla="*/ 178495 h 638899"/>
                  <a:gd name="connsiteX1" fmla="*/ 86904 w 457898"/>
                  <a:gd name="connsiteY1" fmla="*/ 176907 h 638899"/>
                  <a:gd name="connsiteX2" fmla="*/ 107541 w 457898"/>
                  <a:gd name="connsiteY2" fmla="*/ 143570 h 638899"/>
                  <a:gd name="connsiteX3" fmla="*/ 255179 w 457898"/>
                  <a:gd name="connsiteY3" fmla="*/ 64195 h 638899"/>
                  <a:gd name="connsiteX4" fmla="*/ 345666 w 457898"/>
                  <a:gd name="connsiteY4" fmla="*/ 124520 h 638899"/>
                  <a:gd name="connsiteX5" fmla="*/ 366304 w 457898"/>
                  <a:gd name="connsiteY5" fmla="*/ 159445 h 638899"/>
                  <a:gd name="connsiteX6" fmla="*/ 326616 w 457898"/>
                  <a:gd name="connsiteY6" fmla="*/ 222945 h 638899"/>
                  <a:gd name="connsiteX7" fmla="*/ 199616 w 457898"/>
                  <a:gd name="connsiteY7" fmla="*/ 383282 h 638899"/>
                  <a:gd name="connsiteX8" fmla="*/ 28166 w 457898"/>
                  <a:gd name="connsiteY8" fmla="*/ 586482 h 638899"/>
                  <a:gd name="connsiteX9" fmla="*/ 4354 w 457898"/>
                  <a:gd name="connsiteY9" fmla="*/ 624582 h 638899"/>
                  <a:gd name="connsiteX10" fmla="*/ 72616 w 457898"/>
                  <a:gd name="connsiteY10" fmla="*/ 626170 h 638899"/>
                  <a:gd name="connsiteX11" fmla="*/ 332966 w 457898"/>
                  <a:gd name="connsiteY11" fmla="*/ 637282 h 638899"/>
                  <a:gd name="connsiteX12" fmla="*/ 445679 w 457898"/>
                  <a:gd name="connsiteY12" fmla="*/ 629345 h 638899"/>
                  <a:gd name="connsiteX13" fmla="*/ 440916 w 457898"/>
                  <a:gd name="connsiteY13" fmla="*/ 551557 h 638899"/>
                  <a:gd name="connsiteX14" fmla="*/ 321854 w 457898"/>
                  <a:gd name="connsiteY14" fmla="*/ 565845 h 638899"/>
                  <a:gd name="connsiteX15" fmla="*/ 134529 w 457898"/>
                  <a:gd name="connsiteY15" fmla="*/ 564257 h 638899"/>
                  <a:gd name="connsiteX16" fmla="*/ 190091 w 457898"/>
                  <a:gd name="connsiteY16" fmla="*/ 518220 h 638899"/>
                  <a:gd name="connsiteX17" fmla="*/ 391704 w 457898"/>
                  <a:gd name="connsiteY17" fmla="*/ 302320 h 638899"/>
                  <a:gd name="connsiteX18" fmla="*/ 432979 w 457898"/>
                  <a:gd name="connsiteY18" fmla="*/ 194370 h 638899"/>
                  <a:gd name="connsiteX19" fmla="*/ 421866 w 457898"/>
                  <a:gd name="connsiteY19" fmla="*/ 102295 h 638899"/>
                  <a:gd name="connsiteX20" fmla="*/ 339316 w 457898"/>
                  <a:gd name="connsiteY20" fmla="*/ 16570 h 638899"/>
                  <a:gd name="connsiteX21" fmla="*/ 193266 w 457898"/>
                  <a:gd name="connsiteY21" fmla="*/ 2282 h 638899"/>
                  <a:gd name="connsiteX22" fmla="*/ 113891 w 457898"/>
                  <a:gd name="connsiteY22" fmla="*/ 46732 h 638899"/>
                  <a:gd name="connsiteX23" fmla="*/ 5941 w 457898"/>
                  <a:gd name="connsiteY23" fmla="*/ 178495 h 63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7898" h="638899">
                    <a:moveTo>
                      <a:pt x="5941" y="178495"/>
                    </a:moveTo>
                    <a:cubicBezTo>
                      <a:pt x="1443" y="200191"/>
                      <a:pt x="69971" y="182728"/>
                      <a:pt x="86904" y="176907"/>
                    </a:cubicBezTo>
                    <a:cubicBezTo>
                      <a:pt x="103837" y="171086"/>
                      <a:pt x="79495" y="162355"/>
                      <a:pt x="107541" y="143570"/>
                    </a:cubicBezTo>
                    <a:cubicBezTo>
                      <a:pt x="135587" y="124785"/>
                      <a:pt x="215492" y="67370"/>
                      <a:pt x="255179" y="64195"/>
                    </a:cubicBezTo>
                    <a:cubicBezTo>
                      <a:pt x="294866" y="61020"/>
                      <a:pt x="327145" y="108645"/>
                      <a:pt x="345666" y="124520"/>
                    </a:cubicBezTo>
                    <a:cubicBezTo>
                      <a:pt x="364187" y="140395"/>
                      <a:pt x="369479" y="143041"/>
                      <a:pt x="366304" y="159445"/>
                    </a:cubicBezTo>
                    <a:cubicBezTo>
                      <a:pt x="363129" y="175849"/>
                      <a:pt x="354397" y="185639"/>
                      <a:pt x="326616" y="222945"/>
                    </a:cubicBezTo>
                    <a:cubicBezTo>
                      <a:pt x="298835" y="260251"/>
                      <a:pt x="249358" y="322692"/>
                      <a:pt x="199616" y="383282"/>
                    </a:cubicBezTo>
                    <a:cubicBezTo>
                      <a:pt x="149874" y="443872"/>
                      <a:pt x="60710" y="546265"/>
                      <a:pt x="28166" y="586482"/>
                    </a:cubicBezTo>
                    <a:cubicBezTo>
                      <a:pt x="-4378" y="626699"/>
                      <a:pt x="-3054" y="617967"/>
                      <a:pt x="4354" y="624582"/>
                    </a:cubicBezTo>
                    <a:cubicBezTo>
                      <a:pt x="11762" y="631197"/>
                      <a:pt x="72616" y="626170"/>
                      <a:pt x="72616" y="626170"/>
                    </a:cubicBezTo>
                    <a:cubicBezTo>
                      <a:pt x="127385" y="628287"/>
                      <a:pt x="270789" y="636753"/>
                      <a:pt x="332966" y="637282"/>
                    </a:cubicBezTo>
                    <a:cubicBezTo>
                      <a:pt x="395143" y="637811"/>
                      <a:pt x="427687" y="643633"/>
                      <a:pt x="445679" y="629345"/>
                    </a:cubicBezTo>
                    <a:cubicBezTo>
                      <a:pt x="463671" y="615057"/>
                      <a:pt x="461554" y="562140"/>
                      <a:pt x="440916" y="551557"/>
                    </a:cubicBezTo>
                    <a:cubicBezTo>
                      <a:pt x="420279" y="540974"/>
                      <a:pt x="372918" y="563728"/>
                      <a:pt x="321854" y="565845"/>
                    </a:cubicBezTo>
                    <a:cubicBezTo>
                      <a:pt x="270790" y="567962"/>
                      <a:pt x="156489" y="572194"/>
                      <a:pt x="134529" y="564257"/>
                    </a:cubicBezTo>
                    <a:cubicBezTo>
                      <a:pt x="112569" y="556320"/>
                      <a:pt x="147228" y="561876"/>
                      <a:pt x="190091" y="518220"/>
                    </a:cubicBezTo>
                    <a:cubicBezTo>
                      <a:pt x="232954" y="474564"/>
                      <a:pt x="351223" y="356295"/>
                      <a:pt x="391704" y="302320"/>
                    </a:cubicBezTo>
                    <a:cubicBezTo>
                      <a:pt x="432185" y="248345"/>
                      <a:pt x="427952" y="227708"/>
                      <a:pt x="432979" y="194370"/>
                    </a:cubicBezTo>
                    <a:cubicBezTo>
                      <a:pt x="438006" y="161032"/>
                      <a:pt x="437477" y="131928"/>
                      <a:pt x="421866" y="102295"/>
                    </a:cubicBezTo>
                    <a:cubicBezTo>
                      <a:pt x="406256" y="72662"/>
                      <a:pt x="377416" y="33239"/>
                      <a:pt x="339316" y="16570"/>
                    </a:cubicBezTo>
                    <a:cubicBezTo>
                      <a:pt x="301216" y="-99"/>
                      <a:pt x="230837" y="-2745"/>
                      <a:pt x="193266" y="2282"/>
                    </a:cubicBezTo>
                    <a:cubicBezTo>
                      <a:pt x="155695" y="7309"/>
                      <a:pt x="146435" y="17099"/>
                      <a:pt x="113891" y="46732"/>
                    </a:cubicBezTo>
                    <a:cubicBezTo>
                      <a:pt x="81347" y="76365"/>
                      <a:pt x="10439" y="156799"/>
                      <a:pt x="5941" y="178495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F70DBAC1-1849-4C91-BC73-8FB95D9564F4}"/>
                  </a:ext>
                </a:extLst>
              </p:cNvPr>
              <p:cNvSpPr/>
              <p:nvPr/>
            </p:nvSpPr>
            <p:spPr>
              <a:xfrm>
                <a:off x="3421150" y="8101728"/>
                <a:ext cx="1027025" cy="367585"/>
              </a:xfrm>
              <a:custGeom>
                <a:avLst/>
                <a:gdLst>
                  <a:gd name="connsiteX0" fmla="*/ 1027025 w 1027025"/>
                  <a:gd name="connsiteY0" fmla="*/ 367585 h 367585"/>
                  <a:gd name="connsiteX1" fmla="*/ 941300 w 1027025"/>
                  <a:gd name="connsiteY1" fmla="*/ 218360 h 367585"/>
                  <a:gd name="connsiteX2" fmla="*/ 825413 w 1027025"/>
                  <a:gd name="connsiteY2" fmla="*/ 262810 h 367585"/>
                  <a:gd name="connsiteX3" fmla="*/ 709525 w 1027025"/>
                  <a:gd name="connsiteY3" fmla="*/ 200897 h 367585"/>
                  <a:gd name="connsiteX4" fmla="*/ 476163 w 1027025"/>
                  <a:gd name="connsiteY4" fmla="*/ 183435 h 367585"/>
                  <a:gd name="connsiteX5" fmla="*/ 457113 w 1027025"/>
                  <a:gd name="connsiteY5" fmla="*/ 216772 h 367585"/>
                  <a:gd name="connsiteX6" fmla="*/ 311063 w 1027025"/>
                  <a:gd name="connsiteY6" fmla="*/ 232647 h 367585"/>
                  <a:gd name="connsiteX7" fmla="*/ 211050 w 1027025"/>
                  <a:gd name="connsiteY7" fmla="*/ 181847 h 367585"/>
                  <a:gd name="connsiteX8" fmla="*/ 165013 w 1027025"/>
                  <a:gd name="connsiteY8" fmla="*/ 61197 h 367585"/>
                  <a:gd name="connsiteX9" fmla="*/ 131675 w 1027025"/>
                  <a:gd name="connsiteY9" fmla="*/ 8810 h 367585"/>
                  <a:gd name="connsiteX10" fmla="*/ 65000 w 1027025"/>
                  <a:gd name="connsiteY10" fmla="*/ 240585 h 367585"/>
                  <a:gd name="connsiteX11" fmla="*/ 28488 w 1027025"/>
                  <a:gd name="connsiteY11" fmla="*/ 173910 h 367585"/>
                  <a:gd name="connsiteX12" fmla="*/ 12613 w 1027025"/>
                  <a:gd name="connsiteY12" fmla="*/ 258047 h 367585"/>
                  <a:gd name="connsiteX13" fmla="*/ 223750 w 1027025"/>
                  <a:gd name="connsiteY13" fmla="*/ 280272 h 367585"/>
                  <a:gd name="connsiteX14" fmla="*/ 1027025 w 1027025"/>
                  <a:gd name="connsiteY14" fmla="*/ 367585 h 36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27025" h="367585">
                    <a:moveTo>
                      <a:pt x="1027025" y="367585"/>
                    </a:moveTo>
                    <a:cubicBezTo>
                      <a:pt x="1000963" y="301703"/>
                      <a:pt x="974902" y="235822"/>
                      <a:pt x="941300" y="218360"/>
                    </a:cubicBezTo>
                    <a:cubicBezTo>
                      <a:pt x="907698" y="200898"/>
                      <a:pt x="864042" y="265721"/>
                      <a:pt x="825413" y="262810"/>
                    </a:cubicBezTo>
                    <a:cubicBezTo>
                      <a:pt x="786784" y="259899"/>
                      <a:pt x="767733" y="214126"/>
                      <a:pt x="709525" y="200897"/>
                    </a:cubicBezTo>
                    <a:cubicBezTo>
                      <a:pt x="651317" y="187668"/>
                      <a:pt x="518232" y="180789"/>
                      <a:pt x="476163" y="183435"/>
                    </a:cubicBezTo>
                    <a:cubicBezTo>
                      <a:pt x="434094" y="186081"/>
                      <a:pt x="484630" y="208570"/>
                      <a:pt x="457113" y="216772"/>
                    </a:cubicBezTo>
                    <a:cubicBezTo>
                      <a:pt x="429596" y="224974"/>
                      <a:pt x="352074" y="238468"/>
                      <a:pt x="311063" y="232647"/>
                    </a:cubicBezTo>
                    <a:cubicBezTo>
                      <a:pt x="270052" y="226826"/>
                      <a:pt x="235392" y="210422"/>
                      <a:pt x="211050" y="181847"/>
                    </a:cubicBezTo>
                    <a:cubicBezTo>
                      <a:pt x="186708" y="153272"/>
                      <a:pt x="178242" y="90036"/>
                      <a:pt x="165013" y="61197"/>
                    </a:cubicBezTo>
                    <a:cubicBezTo>
                      <a:pt x="151784" y="32358"/>
                      <a:pt x="148344" y="-21088"/>
                      <a:pt x="131675" y="8810"/>
                    </a:cubicBezTo>
                    <a:cubicBezTo>
                      <a:pt x="115006" y="38708"/>
                      <a:pt x="82198" y="213068"/>
                      <a:pt x="65000" y="240585"/>
                    </a:cubicBezTo>
                    <a:cubicBezTo>
                      <a:pt x="47802" y="268102"/>
                      <a:pt x="37219" y="171000"/>
                      <a:pt x="28488" y="173910"/>
                    </a:cubicBezTo>
                    <a:cubicBezTo>
                      <a:pt x="19757" y="176820"/>
                      <a:pt x="-19931" y="240320"/>
                      <a:pt x="12613" y="258047"/>
                    </a:cubicBezTo>
                    <a:cubicBezTo>
                      <a:pt x="45157" y="275774"/>
                      <a:pt x="223750" y="280272"/>
                      <a:pt x="223750" y="280272"/>
                    </a:cubicBezTo>
                    <a:lnTo>
                      <a:pt x="1027025" y="367585"/>
                    </a:ln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E7E9B13D-458D-405B-AB87-C21348C71045}"/>
                  </a:ext>
                </a:extLst>
              </p:cNvPr>
              <p:cNvSpPr/>
              <p:nvPr/>
            </p:nvSpPr>
            <p:spPr>
              <a:xfrm>
                <a:off x="4371318" y="7994556"/>
                <a:ext cx="1467648" cy="531819"/>
              </a:xfrm>
              <a:custGeom>
                <a:avLst/>
                <a:gdLst>
                  <a:gd name="connsiteX0" fmla="*/ 38757 w 1467648"/>
                  <a:gd name="connsiteY0" fmla="*/ 487457 h 531819"/>
                  <a:gd name="connsiteX1" fmla="*/ 75270 w 1467648"/>
                  <a:gd name="connsiteY1" fmla="*/ 427132 h 531819"/>
                  <a:gd name="connsiteX2" fmla="*/ 178457 w 1467648"/>
                  <a:gd name="connsiteY2" fmla="*/ 396969 h 531819"/>
                  <a:gd name="connsiteX3" fmla="*/ 218145 w 1467648"/>
                  <a:gd name="connsiteY3" fmla="*/ 482694 h 531819"/>
                  <a:gd name="connsiteX4" fmla="*/ 262595 w 1467648"/>
                  <a:gd name="connsiteY4" fmla="*/ 371569 h 531819"/>
                  <a:gd name="connsiteX5" fmla="*/ 310220 w 1467648"/>
                  <a:gd name="connsiteY5" fmla="*/ 35019 h 531819"/>
                  <a:gd name="connsiteX6" fmla="*/ 343557 w 1467648"/>
                  <a:gd name="connsiteY6" fmla="*/ 23907 h 531819"/>
                  <a:gd name="connsiteX7" fmla="*/ 341970 w 1467648"/>
                  <a:gd name="connsiteY7" fmla="*/ 154082 h 531819"/>
                  <a:gd name="connsiteX8" fmla="*/ 321332 w 1467648"/>
                  <a:gd name="connsiteY8" fmla="*/ 262032 h 531819"/>
                  <a:gd name="connsiteX9" fmla="*/ 370545 w 1467648"/>
                  <a:gd name="connsiteY9" fmla="*/ 376332 h 531819"/>
                  <a:gd name="connsiteX10" fmla="*/ 427695 w 1467648"/>
                  <a:gd name="connsiteY10" fmla="*/ 400144 h 531819"/>
                  <a:gd name="connsiteX11" fmla="*/ 502307 w 1467648"/>
                  <a:gd name="connsiteY11" fmla="*/ 404907 h 531819"/>
                  <a:gd name="connsiteX12" fmla="*/ 600732 w 1467648"/>
                  <a:gd name="connsiteY12" fmla="*/ 368394 h 531819"/>
                  <a:gd name="connsiteX13" fmla="*/ 646770 w 1467648"/>
                  <a:gd name="connsiteY13" fmla="*/ 339819 h 531819"/>
                  <a:gd name="connsiteX14" fmla="*/ 702332 w 1467648"/>
                  <a:gd name="connsiteY14" fmla="*/ 274732 h 531819"/>
                  <a:gd name="connsiteX15" fmla="*/ 794407 w 1467648"/>
                  <a:gd name="connsiteY15" fmla="*/ 260444 h 531819"/>
                  <a:gd name="connsiteX16" fmla="*/ 822982 w 1467648"/>
                  <a:gd name="connsiteY16" fmla="*/ 301719 h 531819"/>
                  <a:gd name="connsiteX17" fmla="*/ 851557 w 1467648"/>
                  <a:gd name="connsiteY17" fmla="*/ 368394 h 531819"/>
                  <a:gd name="connsiteX18" fmla="*/ 896007 w 1467648"/>
                  <a:gd name="connsiteY18" fmla="*/ 382682 h 531819"/>
                  <a:gd name="connsiteX19" fmla="*/ 1013482 w 1467648"/>
                  <a:gd name="connsiteY19" fmla="*/ 381094 h 531819"/>
                  <a:gd name="connsiteX20" fmla="*/ 1146832 w 1467648"/>
                  <a:gd name="connsiteY20" fmla="*/ 371569 h 531819"/>
                  <a:gd name="connsiteX21" fmla="*/ 1176995 w 1467648"/>
                  <a:gd name="connsiteY21" fmla="*/ 371569 h 531819"/>
                  <a:gd name="connsiteX22" fmla="*/ 1232557 w 1467648"/>
                  <a:gd name="connsiteY22" fmla="*/ 362044 h 531819"/>
                  <a:gd name="connsiteX23" fmla="*/ 1272245 w 1467648"/>
                  <a:gd name="connsiteY23" fmla="*/ 231869 h 531819"/>
                  <a:gd name="connsiteX24" fmla="*/ 1324632 w 1467648"/>
                  <a:gd name="connsiteY24" fmla="*/ 306482 h 531819"/>
                  <a:gd name="connsiteX25" fmla="*/ 1404007 w 1467648"/>
                  <a:gd name="connsiteY25" fmla="*/ 255682 h 531819"/>
                  <a:gd name="connsiteX26" fmla="*/ 1465920 w 1467648"/>
                  <a:gd name="connsiteY26" fmla="*/ 354107 h 531819"/>
                  <a:gd name="connsiteX27" fmla="*/ 1411945 w 1467648"/>
                  <a:gd name="connsiteY27" fmla="*/ 504919 h 531819"/>
                  <a:gd name="connsiteX28" fmla="*/ 1059520 w 1467648"/>
                  <a:gd name="connsiteY28" fmla="*/ 519207 h 531819"/>
                  <a:gd name="connsiteX29" fmla="*/ 649945 w 1467648"/>
                  <a:gd name="connsiteY29" fmla="*/ 530319 h 531819"/>
                  <a:gd name="connsiteX30" fmla="*/ 38757 w 1467648"/>
                  <a:gd name="connsiteY30" fmla="*/ 487457 h 53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67648" h="531819">
                    <a:moveTo>
                      <a:pt x="38757" y="487457"/>
                    </a:moveTo>
                    <a:cubicBezTo>
                      <a:pt x="-57022" y="470259"/>
                      <a:pt x="51987" y="442213"/>
                      <a:pt x="75270" y="427132"/>
                    </a:cubicBezTo>
                    <a:cubicBezTo>
                      <a:pt x="98553" y="412051"/>
                      <a:pt x="154645" y="387709"/>
                      <a:pt x="178457" y="396969"/>
                    </a:cubicBezTo>
                    <a:cubicBezTo>
                      <a:pt x="202269" y="406229"/>
                      <a:pt x="204122" y="486927"/>
                      <a:pt x="218145" y="482694"/>
                    </a:cubicBezTo>
                    <a:cubicBezTo>
                      <a:pt x="232168" y="478461"/>
                      <a:pt x="247249" y="446181"/>
                      <a:pt x="262595" y="371569"/>
                    </a:cubicBezTo>
                    <a:cubicBezTo>
                      <a:pt x="277941" y="296956"/>
                      <a:pt x="296726" y="92963"/>
                      <a:pt x="310220" y="35019"/>
                    </a:cubicBezTo>
                    <a:cubicBezTo>
                      <a:pt x="323714" y="-22925"/>
                      <a:pt x="338265" y="4063"/>
                      <a:pt x="343557" y="23907"/>
                    </a:cubicBezTo>
                    <a:cubicBezTo>
                      <a:pt x="348849" y="43751"/>
                      <a:pt x="345674" y="114395"/>
                      <a:pt x="341970" y="154082"/>
                    </a:cubicBezTo>
                    <a:cubicBezTo>
                      <a:pt x="338266" y="193769"/>
                      <a:pt x="316570" y="224990"/>
                      <a:pt x="321332" y="262032"/>
                    </a:cubicBezTo>
                    <a:cubicBezTo>
                      <a:pt x="326094" y="299074"/>
                      <a:pt x="352818" y="353313"/>
                      <a:pt x="370545" y="376332"/>
                    </a:cubicBezTo>
                    <a:cubicBezTo>
                      <a:pt x="388272" y="399351"/>
                      <a:pt x="405735" y="395381"/>
                      <a:pt x="427695" y="400144"/>
                    </a:cubicBezTo>
                    <a:cubicBezTo>
                      <a:pt x="449655" y="404906"/>
                      <a:pt x="473468" y="410199"/>
                      <a:pt x="502307" y="404907"/>
                    </a:cubicBezTo>
                    <a:cubicBezTo>
                      <a:pt x="531146" y="399615"/>
                      <a:pt x="576655" y="379242"/>
                      <a:pt x="600732" y="368394"/>
                    </a:cubicBezTo>
                    <a:cubicBezTo>
                      <a:pt x="624809" y="357546"/>
                      <a:pt x="629837" y="355429"/>
                      <a:pt x="646770" y="339819"/>
                    </a:cubicBezTo>
                    <a:cubicBezTo>
                      <a:pt x="663703" y="324209"/>
                      <a:pt x="677726" y="287961"/>
                      <a:pt x="702332" y="274732"/>
                    </a:cubicBezTo>
                    <a:cubicBezTo>
                      <a:pt x="726938" y="261503"/>
                      <a:pt x="774299" y="255946"/>
                      <a:pt x="794407" y="260444"/>
                    </a:cubicBezTo>
                    <a:cubicBezTo>
                      <a:pt x="814515" y="264942"/>
                      <a:pt x="813457" y="283727"/>
                      <a:pt x="822982" y="301719"/>
                    </a:cubicBezTo>
                    <a:cubicBezTo>
                      <a:pt x="832507" y="319711"/>
                      <a:pt x="839386" y="354900"/>
                      <a:pt x="851557" y="368394"/>
                    </a:cubicBezTo>
                    <a:cubicBezTo>
                      <a:pt x="863728" y="381888"/>
                      <a:pt x="869020" y="380565"/>
                      <a:pt x="896007" y="382682"/>
                    </a:cubicBezTo>
                    <a:cubicBezTo>
                      <a:pt x="922995" y="384799"/>
                      <a:pt x="971678" y="382946"/>
                      <a:pt x="1013482" y="381094"/>
                    </a:cubicBezTo>
                    <a:cubicBezTo>
                      <a:pt x="1055286" y="379242"/>
                      <a:pt x="1119580" y="373156"/>
                      <a:pt x="1146832" y="371569"/>
                    </a:cubicBezTo>
                    <a:cubicBezTo>
                      <a:pt x="1174084" y="369982"/>
                      <a:pt x="1162708" y="373156"/>
                      <a:pt x="1176995" y="371569"/>
                    </a:cubicBezTo>
                    <a:cubicBezTo>
                      <a:pt x="1191282" y="369982"/>
                      <a:pt x="1216682" y="385327"/>
                      <a:pt x="1232557" y="362044"/>
                    </a:cubicBezTo>
                    <a:cubicBezTo>
                      <a:pt x="1248432" y="338761"/>
                      <a:pt x="1256899" y="241129"/>
                      <a:pt x="1272245" y="231869"/>
                    </a:cubicBezTo>
                    <a:cubicBezTo>
                      <a:pt x="1287591" y="222609"/>
                      <a:pt x="1302672" y="302513"/>
                      <a:pt x="1324632" y="306482"/>
                    </a:cubicBezTo>
                    <a:cubicBezTo>
                      <a:pt x="1346592" y="310451"/>
                      <a:pt x="1380459" y="247745"/>
                      <a:pt x="1404007" y="255682"/>
                    </a:cubicBezTo>
                    <a:cubicBezTo>
                      <a:pt x="1427555" y="263619"/>
                      <a:pt x="1464597" y="312568"/>
                      <a:pt x="1465920" y="354107"/>
                    </a:cubicBezTo>
                    <a:cubicBezTo>
                      <a:pt x="1467243" y="395646"/>
                      <a:pt x="1479678" y="477402"/>
                      <a:pt x="1411945" y="504919"/>
                    </a:cubicBezTo>
                    <a:cubicBezTo>
                      <a:pt x="1344212" y="532436"/>
                      <a:pt x="1059520" y="519207"/>
                      <a:pt x="1059520" y="519207"/>
                    </a:cubicBezTo>
                    <a:cubicBezTo>
                      <a:pt x="932520" y="523440"/>
                      <a:pt x="817955" y="536140"/>
                      <a:pt x="649945" y="530319"/>
                    </a:cubicBezTo>
                    <a:cubicBezTo>
                      <a:pt x="481935" y="524498"/>
                      <a:pt x="134536" y="504655"/>
                      <a:pt x="38757" y="487457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98A457B1-50AA-4AC5-BD28-C8FDC22E8F28}"/>
                  </a:ext>
                </a:extLst>
              </p:cNvPr>
              <p:cNvSpPr/>
              <p:nvPr/>
            </p:nvSpPr>
            <p:spPr>
              <a:xfrm>
                <a:off x="5725541" y="7676704"/>
                <a:ext cx="388706" cy="811442"/>
              </a:xfrm>
              <a:custGeom>
                <a:avLst/>
                <a:gdLst>
                  <a:gd name="connsiteX0" fmla="*/ 310134 w 388706"/>
                  <a:gd name="connsiteY0" fmla="*/ 567184 h 811442"/>
                  <a:gd name="connsiteX1" fmla="*/ 386334 w 388706"/>
                  <a:gd name="connsiteY1" fmla="*/ 756096 h 811442"/>
                  <a:gd name="connsiteX2" fmla="*/ 333947 w 388706"/>
                  <a:gd name="connsiteY2" fmla="*/ 773559 h 811442"/>
                  <a:gd name="connsiteX3" fmla="*/ 8509 w 388706"/>
                  <a:gd name="connsiteY3" fmla="*/ 810071 h 811442"/>
                  <a:gd name="connsiteX4" fmla="*/ 95822 w 388706"/>
                  <a:gd name="connsiteY4" fmla="*/ 789434 h 811442"/>
                  <a:gd name="connsiteX5" fmla="*/ 103759 w 388706"/>
                  <a:gd name="connsiteY5" fmla="*/ 662434 h 811442"/>
                  <a:gd name="connsiteX6" fmla="*/ 178372 w 388706"/>
                  <a:gd name="connsiteY6" fmla="*/ 516384 h 811442"/>
                  <a:gd name="connsiteX7" fmla="*/ 187897 w 388706"/>
                  <a:gd name="connsiteY7" fmla="*/ 670371 h 811442"/>
                  <a:gd name="connsiteX8" fmla="*/ 225997 w 388706"/>
                  <a:gd name="connsiteY8" fmla="*/ 705296 h 811442"/>
                  <a:gd name="connsiteX9" fmla="*/ 225997 w 388706"/>
                  <a:gd name="connsiteY9" fmla="*/ 405259 h 811442"/>
                  <a:gd name="connsiteX10" fmla="*/ 118047 w 388706"/>
                  <a:gd name="connsiteY10" fmla="*/ 386209 h 811442"/>
                  <a:gd name="connsiteX11" fmla="*/ 208534 w 388706"/>
                  <a:gd name="connsiteY11" fmla="*/ 368746 h 811442"/>
                  <a:gd name="connsiteX12" fmla="*/ 246634 w 388706"/>
                  <a:gd name="connsiteY12" fmla="*/ 206821 h 811442"/>
                  <a:gd name="connsiteX13" fmla="*/ 245047 w 388706"/>
                  <a:gd name="connsiteY13" fmla="*/ 2034 h 811442"/>
                  <a:gd name="connsiteX14" fmla="*/ 278384 w 388706"/>
                  <a:gd name="connsiteY14" fmla="*/ 340171 h 811442"/>
                  <a:gd name="connsiteX15" fmla="*/ 267272 w 388706"/>
                  <a:gd name="connsiteY15" fmla="*/ 417959 h 811442"/>
                  <a:gd name="connsiteX16" fmla="*/ 254572 w 388706"/>
                  <a:gd name="connsiteY16" fmla="*/ 525909 h 811442"/>
                  <a:gd name="connsiteX17" fmla="*/ 240284 w 388706"/>
                  <a:gd name="connsiteY17" fmla="*/ 700534 h 811442"/>
                  <a:gd name="connsiteX18" fmla="*/ 324422 w 388706"/>
                  <a:gd name="connsiteY18" fmla="*/ 689421 h 811442"/>
                  <a:gd name="connsiteX19" fmla="*/ 310134 w 388706"/>
                  <a:gd name="connsiteY19" fmla="*/ 567184 h 8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8706" h="811442">
                    <a:moveTo>
                      <a:pt x="310134" y="567184"/>
                    </a:moveTo>
                    <a:cubicBezTo>
                      <a:pt x="320453" y="578297"/>
                      <a:pt x="382365" y="721700"/>
                      <a:pt x="386334" y="756096"/>
                    </a:cubicBezTo>
                    <a:cubicBezTo>
                      <a:pt x="390303" y="790492"/>
                      <a:pt x="396918" y="764563"/>
                      <a:pt x="333947" y="773559"/>
                    </a:cubicBezTo>
                    <a:cubicBezTo>
                      <a:pt x="270976" y="782555"/>
                      <a:pt x="48196" y="807425"/>
                      <a:pt x="8509" y="810071"/>
                    </a:cubicBezTo>
                    <a:cubicBezTo>
                      <a:pt x="-31178" y="812717"/>
                      <a:pt x="79947" y="814040"/>
                      <a:pt x="95822" y="789434"/>
                    </a:cubicBezTo>
                    <a:cubicBezTo>
                      <a:pt x="111697" y="764828"/>
                      <a:pt x="90001" y="707942"/>
                      <a:pt x="103759" y="662434"/>
                    </a:cubicBezTo>
                    <a:cubicBezTo>
                      <a:pt x="117517" y="616926"/>
                      <a:pt x="164349" y="515061"/>
                      <a:pt x="178372" y="516384"/>
                    </a:cubicBezTo>
                    <a:cubicBezTo>
                      <a:pt x="192395" y="517707"/>
                      <a:pt x="179960" y="638886"/>
                      <a:pt x="187897" y="670371"/>
                    </a:cubicBezTo>
                    <a:cubicBezTo>
                      <a:pt x="195834" y="701856"/>
                      <a:pt x="219647" y="749481"/>
                      <a:pt x="225997" y="705296"/>
                    </a:cubicBezTo>
                    <a:cubicBezTo>
                      <a:pt x="232347" y="661111"/>
                      <a:pt x="243989" y="458440"/>
                      <a:pt x="225997" y="405259"/>
                    </a:cubicBezTo>
                    <a:cubicBezTo>
                      <a:pt x="208005" y="352078"/>
                      <a:pt x="120957" y="392294"/>
                      <a:pt x="118047" y="386209"/>
                    </a:cubicBezTo>
                    <a:cubicBezTo>
                      <a:pt x="115137" y="380124"/>
                      <a:pt x="187103" y="398644"/>
                      <a:pt x="208534" y="368746"/>
                    </a:cubicBezTo>
                    <a:cubicBezTo>
                      <a:pt x="229965" y="338848"/>
                      <a:pt x="240548" y="267940"/>
                      <a:pt x="246634" y="206821"/>
                    </a:cubicBezTo>
                    <a:cubicBezTo>
                      <a:pt x="252720" y="145702"/>
                      <a:pt x="239755" y="-20191"/>
                      <a:pt x="245047" y="2034"/>
                    </a:cubicBezTo>
                    <a:cubicBezTo>
                      <a:pt x="250339" y="24259"/>
                      <a:pt x="274680" y="270850"/>
                      <a:pt x="278384" y="340171"/>
                    </a:cubicBezTo>
                    <a:cubicBezTo>
                      <a:pt x="282088" y="409492"/>
                      <a:pt x="271241" y="387003"/>
                      <a:pt x="267272" y="417959"/>
                    </a:cubicBezTo>
                    <a:cubicBezTo>
                      <a:pt x="263303" y="448915"/>
                      <a:pt x="259070" y="478813"/>
                      <a:pt x="254572" y="525909"/>
                    </a:cubicBezTo>
                    <a:cubicBezTo>
                      <a:pt x="250074" y="573005"/>
                      <a:pt x="228642" y="673282"/>
                      <a:pt x="240284" y="700534"/>
                    </a:cubicBezTo>
                    <a:cubicBezTo>
                      <a:pt x="251926" y="727786"/>
                      <a:pt x="311457" y="709529"/>
                      <a:pt x="324422" y="689421"/>
                    </a:cubicBezTo>
                    <a:cubicBezTo>
                      <a:pt x="337387" y="669313"/>
                      <a:pt x="299815" y="556071"/>
                      <a:pt x="310134" y="567184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E003274A-8CA0-49B3-82A4-70E66A6B5ABC}"/>
                  </a:ext>
                </a:extLst>
              </p:cNvPr>
              <p:cNvSpPr/>
              <p:nvPr/>
            </p:nvSpPr>
            <p:spPr>
              <a:xfrm>
                <a:off x="5516508" y="6934799"/>
                <a:ext cx="354842" cy="382804"/>
              </a:xfrm>
              <a:custGeom>
                <a:avLst/>
                <a:gdLst>
                  <a:gd name="connsiteX0" fmla="*/ 322317 w 354842"/>
                  <a:gd name="connsiteY0" fmla="*/ 989 h 382804"/>
                  <a:gd name="connsiteX1" fmla="*/ 34980 w 354842"/>
                  <a:gd name="connsiteY1" fmla="*/ 54964 h 382804"/>
                  <a:gd name="connsiteX2" fmla="*/ 9580 w 354842"/>
                  <a:gd name="connsiteY2" fmla="*/ 121639 h 382804"/>
                  <a:gd name="connsiteX3" fmla="*/ 77842 w 354842"/>
                  <a:gd name="connsiteY3" fmla="*/ 239114 h 382804"/>
                  <a:gd name="connsiteX4" fmla="*/ 344542 w 354842"/>
                  <a:gd name="connsiteY4" fmla="*/ 378814 h 382804"/>
                  <a:gd name="connsiteX5" fmla="*/ 287392 w 354842"/>
                  <a:gd name="connsiteY5" fmla="*/ 334364 h 382804"/>
                  <a:gd name="connsiteX6" fmla="*/ 168330 w 354842"/>
                  <a:gd name="connsiteY6" fmla="*/ 226414 h 382804"/>
                  <a:gd name="connsiteX7" fmla="*/ 87367 w 354842"/>
                  <a:gd name="connsiteY7" fmla="*/ 102589 h 382804"/>
                  <a:gd name="connsiteX8" fmla="*/ 322317 w 354842"/>
                  <a:gd name="connsiteY8" fmla="*/ 989 h 38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4842" h="382804">
                    <a:moveTo>
                      <a:pt x="322317" y="989"/>
                    </a:moveTo>
                    <a:cubicBezTo>
                      <a:pt x="313586" y="-6948"/>
                      <a:pt x="87103" y="34856"/>
                      <a:pt x="34980" y="54964"/>
                    </a:cubicBezTo>
                    <a:cubicBezTo>
                      <a:pt x="-17143" y="75072"/>
                      <a:pt x="2436" y="90947"/>
                      <a:pt x="9580" y="121639"/>
                    </a:cubicBezTo>
                    <a:cubicBezTo>
                      <a:pt x="16724" y="152331"/>
                      <a:pt x="22015" y="196251"/>
                      <a:pt x="77842" y="239114"/>
                    </a:cubicBezTo>
                    <a:cubicBezTo>
                      <a:pt x="133669" y="281977"/>
                      <a:pt x="309617" y="362939"/>
                      <a:pt x="344542" y="378814"/>
                    </a:cubicBezTo>
                    <a:cubicBezTo>
                      <a:pt x="379467" y="394689"/>
                      <a:pt x="316761" y="359764"/>
                      <a:pt x="287392" y="334364"/>
                    </a:cubicBezTo>
                    <a:cubicBezTo>
                      <a:pt x="258023" y="308964"/>
                      <a:pt x="201668" y="265043"/>
                      <a:pt x="168330" y="226414"/>
                    </a:cubicBezTo>
                    <a:cubicBezTo>
                      <a:pt x="134992" y="187785"/>
                      <a:pt x="63290" y="136456"/>
                      <a:pt x="87367" y="102589"/>
                    </a:cubicBezTo>
                    <a:cubicBezTo>
                      <a:pt x="111444" y="68722"/>
                      <a:pt x="331048" y="8926"/>
                      <a:pt x="322317" y="989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D3948CEB-5390-41CA-8500-776E8C0B0704}"/>
                  </a:ext>
                </a:extLst>
              </p:cNvPr>
              <p:cNvSpPr/>
              <p:nvPr/>
            </p:nvSpPr>
            <p:spPr>
              <a:xfrm>
                <a:off x="5728735" y="6998052"/>
                <a:ext cx="301408" cy="237797"/>
              </a:xfrm>
              <a:custGeom>
                <a:avLst/>
                <a:gdLst>
                  <a:gd name="connsiteX0" fmla="*/ 8490 w 301408"/>
                  <a:gd name="connsiteY0" fmla="*/ 5998 h 237797"/>
                  <a:gd name="connsiteX1" fmla="*/ 273603 w 301408"/>
                  <a:gd name="connsiteY1" fmla="*/ 9173 h 237797"/>
                  <a:gd name="connsiteX2" fmla="*/ 267253 w 301408"/>
                  <a:gd name="connsiteY2" fmla="*/ 55211 h 237797"/>
                  <a:gd name="connsiteX3" fmla="*/ 278365 w 301408"/>
                  <a:gd name="connsiteY3" fmla="*/ 233011 h 237797"/>
                  <a:gd name="connsiteX4" fmla="*/ 286303 w 301408"/>
                  <a:gd name="connsiteY4" fmla="*/ 185386 h 237797"/>
                  <a:gd name="connsiteX5" fmla="*/ 57703 w 301408"/>
                  <a:gd name="connsiteY5" fmla="*/ 167923 h 237797"/>
                  <a:gd name="connsiteX6" fmla="*/ 67228 w 301408"/>
                  <a:gd name="connsiteY6" fmla="*/ 83786 h 237797"/>
                  <a:gd name="connsiteX7" fmla="*/ 65640 w 301408"/>
                  <a:gd name="connsiteY7" fmla="*/ 5998 h 237797"/>
                  <a:gd name="connsiteX8" fmla="*/ 8490 w 301408"/>
                  <a:gd name="connsiteY8" fmla="*/ 5998 h 23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408" h="237797">
                    <a:moveTo>
                      <a:pt x="8490" y="5998"/>
                    </a:moveTo>
                    <a:cubicBezTo>
                      <a:pt x="43150" y="6527"/>
                      <a:pt x="230476" y="971"/>
                      <a:pt x="273603" y="9173"/>
                    </a:cubicBezTo>
                    <a:cubicBezTo>
                      <a:pt x="316730" y="17375"/>
                      <a:pt x="266459" y="17905"/>
                      <a:pt x="267253" y="55211"/>
                    </a:cubicBezTo>
                    <a:cubicBezTo>
                      <a:pt x="268047" y="92517"/>
                      <a:pt x="275190" y="211315"/>
                      <a:pt x="278365" y="233011"/>
                    </a:cubicBezTo>
                    <a:cubicBezTo>
                      <a:pt x="281540" y="254707"/>
                      <a:pt x="323080" y="196234"/>
                      <a:pt x="286303" y="185386"/>
                    </a:cubicBezTo>
                    <a:cubicBezTo>
                      <a:pt x="249526" y="174538"/>
                      <a:pt x="94216" y="184856"/>
                      <a:pt x="57703" y="167923"/>
                    </a:cubicBezTo>
                    <a:cubicBezTo>
                      <a:pt x="21191" y="150990"/>
                      <a:pt x="65905" y="110773"/>
                      <a:pt x="67228" y="83786"/>
                    </a:cubicBezTo>
                    <a:cubicBezTo>
                      <a:pt x="68551" y="56799"/>
                      <a:pt x="75430" y="19227"/>
                      <a:pt x="65640" y="5998"/>
                    </a:cubicBezTo>
                    <a:cubicBezTo>
                      <a:pt x="55850" y="-7231"/>
                      <a:pt x="-26170" y="5469"/>
                      <a:pt x="8490" y="5998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8" name="フリーフォーム: 図形 7">
              <a:extLst>
                <a:ext uri="{FF2B5EF4-FFF2-40B4-BE49-F238E27FC236}">
                  <a16:creationId xmlns:a16="http://schemas.microsoft.com/office/drawing/2014/main" id="{C1333FA4-994F-4828-84FD-1E8E1A7E2505}"/>
                </a:ext>
              </a:extLst>
            </p:cNvPr>
            <p:cNvSpPr/>
            <p:nvPr/>
          </p:nvSpPr>
          <p:spPr>
            <a:xfrm>
              <a:off x="5328004" y="3503791"/>
              <a:ext cx="110828" cy="188937"/>
            </a:xfrm>
            <a:custGeom>
              <a:avLst/>
              <a:gdLst>
                <a:gd name="connsiteX0" fmla="*/ 15521 w 110828"/>
                <a:gd name="connsiteY0" fmla="*/ 2997 h 188937"/>
                <a:gd name="connsiteX1" fmla="*/ 1234 w 110828"/>
                <a:gd name="connsiteY1" fmla="*/ 136347 h 188937"/>
                <a:gd name="connsiteX2" fmla="*/ 36159 w 110828"/>
                <a:gd name="connsiteY2" fmla="*/ 153809 h 188937"/>
                <a:gd name="connsiteX3" fmla="*/ 82196 w 110828"/>
                <a:gd name="connsiteY3" fmla="*/ 188734 h 188937"/>
                <a:gd name="connsiteX4" fmla="*/ 93309 w 110828"/>
                <a:gd name="connsiteY4" fmla="*/ 136347 h 188937"/>
                <a:gd name="connsiteX5" fmla="*/ 110771 w 110828"/>
                <a:gd name="connsiteY5" fmla="*/ 64909 h 188937"/>
                <a:gd name="connsiteX6" fmla="*/ 86959 w 110828"/>
                <a:gd name="connsiteY6" fmla="*/ 44272 h 188937"/>
                <a:gd name="connsiteX7" fmla="*/ 15521 w 110828"/>
                <a:gd name="connsiteY7" fmla="*/ 2997 h 18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828" h="188937">
                  <a:moveTo>
                    <a:pt x="15521" y="2997"/>
                  </a:moveTo>
                  <a:cubicBezTo>
                    <a:pt x="1233" y="18343"/>
                    <a:pt x="-2206" y="111212"/>
                    <a:pt x="1234" y="136347"/>
                  </a:cubicBezTo>
                  <a:cubicBezTo>
                    <a:pt x="4674" y="161482"/>
                    <a:pt x="22665" y="145078"/>
                    <a:pt x="36159" y="153809"/>
                  </a:cubicBezTo>
                  <a:cubicBezTo>
                    <a:pt x="49653" y="162540"/>
                    <a:pt x="72671" y="191644"/>
                    <a:pt x="82196" y="188734"/>
                  </a:cubicBezTo>
                  <a:cubicBezTo>
                    <a:pt x="91721" y="185824"/>
                    <a:pt x="88547" y="156984"/>
                    <a:pt x="93309" y="136347"/>
                  </a:cubicBezTo>
                  <a:cubicBezTo>
                    <a:pt x="98071" y="115710"/>
                    <a:pt x="111829" y="80255"/>
                    <a:pt x="110771" y="64909"/>
                  </a:cubicBezTo>
                  <a:cubicBezTo>
                    <a:pt x="109713" y="49563"/>
                    <a:pt x="100453" y="52739"/>
                    <a:pt x="86959" y="44272"/>
                  </a:cubicBezTo>
                  <a:cubicBezTo>
                    <a:pt x="73465" y="35805"/>
                    <a:pt x="29809" y="-12349"/>
                    <a:pt x="15521" y="2997"/>
                  </a:cubicBezTo>
                  <a:close/>
                </a:path>
              </a:pathLst>
            </a:custGeom>
            <a:solidFill>
              <a:srgbClr val="7030A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4893DD23-EFA4-4902-8385-2115F9A7595B}"/>
                </a:ext>
              </a:extLst>
            </p:cNvPr>
            <p:cNvSpPr/>
            <p:nvPr/>
          </p:nvSpPr>
          <p:spPr>
            <a:xfrm>
              <a:off x="3612630" y="3813993"/>
              <a:ext cx="134074" cy="124862"/>
            </a:xfrm>
            <a:custGeom>
              <a:avLst/>
              <a:gdLst>
                <a:gd name="connsiteX0" fmla="*/ 87833 w 134074"/>
                <a:gd name="connsiteY0" fmla="*/ 3945 h 124862"/>
                <a:gd name="connsiteX1" fmla="*/ 132283 w 134074"/>
                <a:gd name="connsiteY1" fmla="*/ 115070 h 124862"/>
                <a:gd name="connsiteX2" fmla="*/ 113233 w 134074"/>
                <a:gd name="connsiteY2" fmla="*/ 110307 h 124862"/>
                <a:gd name="connsiteX3" fmla="*/ 5283 w 134074"/>
                <a:gd name="connsiteY3" fmla="*/ 35695 h 124862"/>
                <a:gd name="connsiteX4" fmla="*/ 24333 w 134074"/>
                <a:gd name="connsiteY4" fmla="*/ 24582 h 124862"/>
                <a:gd name="connsiteX5" fmla="*/ 87833 w 134074"/>
                <a:gd name="connsiteY5" fmla="*/ 3945 h 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74" h="124862">
                  <a:moveTo>
                    <a:pt x="87833" y="3945"/>
                  </a:moveTo>
                  <a:cubicBezTo>
                    <a:pt x="105824" y="19026"/>
                    <a:pt x="128050" y="97343"/>
                    <a:pt x="132283" y="115070"/>
                  </a:cubicBezTo>
                  <a:cubicBezTo>
                    <a:pt x="136516" y="132797"/>
                    <a:pt x="134400" y="123536"/>
                    <a:pt x="113233" y="110307"/>
                  </a:cubicBezTo>
                  <a:cubicBezTo>
                    <a:pt x="92066" y="97078"/>
                    <a:pt x="20100" y="49982"/>
                    <a:pt x="5283" y="35695"/>
                  </a:cubicBezTo>
                  <a:cubicBezTo>
                    <a:pt x="-9534" y="21408"/>
                    <a:pt x="10045" y="27493"/>
                    <a:pt x="24333" y="24582"/>
                  </a:cubicBezTo>
                  <a:cubicBezTo>
                    <a:pt x="38620" y="21672"/>
                    <a:pt x="69842" y="-11136"/>
                    <a:pt x="87833" y="3945"/>
                  </a:cubicBezTo>
                  <a:close/>
                </a:path>
              </a:pathLst>
            </a:custGeom>
            <a:solidFill>
              <a:srgbClr val="7030A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385578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ボディがはち切れそう！」ドイツ陸上美女が初来日・初投稿で魅せた“バッキバキ腹筋”にファン歓喜！「宮崎へようこそ」 | THE DIGEST" hidden="1">
            <a:extLst>
              <a:ext uri="{FF2B5EF4-FFF2-40B4-BE49-F238E27FC236}">
                <a16:creationId xmlns:a16="http://schemas.microsoft.com/office/drawing/2014/main" id="{C0E82601-5C29-4BE5-A6A8-83F2C01409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11" r="11389"/>
          <a:stretch/>
        </p:blipFill>
        <p:spPr bwMode="auto">
          <a:xfrm>
            <a:off x="0" y="1487365"/>
            <a:ext cx="9601200" cy="982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92" name="グループ化 591">
            <a:extLst>
              <a:ext uri="{FF2B5EF4-FFF2-40B4-BE49-F238E27FC236}">
                <a16:creationId xmlns:a16="http://schemas.microsoft.com/office/drawing/2014/main" id="{D0954146-01AE-4C5A-AC0B-3ADE50A06B5C}"/>
              </a:ext>
            </a:extLst>
          </p:cNvPr>
          <p:cNvGrpSpPr/>
          <p:nvPr/>
        </p:nvGrpSpPr>
        <p:grpSpPr>
          <a:xfrm>
            <a:off x="525283" y="1560222"/>
            <a:ext cx="8969967" cy="9814085"/>
            <a:chOff x="525283" y="1560222"/>
            <a:chExt cx="8969967" cy="9814085"/>
          </a:xfrm>
        </p:grpSpPr>
        <p:grpSp>
          <p:nvGrpSpPr>
            <p:cNvPr id="589" name="グループ化 588">
              <a:extLst>
                <a:ext uri="{FF2B5EF4-FFF2-40B4-BE49-F238E27FC236}">
                  <a16:creationId xmlns:a16="http://schemas.microsoft.com/office/drawing/2014/main" id="{66A56CF8-17EE-4290-AA16-77295A8B13DC}"/>
                </a:ext>
              </a:extLst>
            </p:cNvPr>
            <p:cNvGrpSpPr/>
            <p:nvPr/>
          </p:nvGrpSpPr>
          <p:grpSpPr>
            <a:xfrm>
              <a:off x="525283" y="1560222"/>
              <a:ext cx="8969967" cy="9814085"/>
              <a:chOff x="525283" y="1560222"/>
              <a:chExt cx="8969967" cy="9814085"/>
            </a:xfrm>
          </p:grpSpPr>
          <p:grpSp>
            <p:nvGrpSpPr>
              <p:cNvPr id="1386" name="グループ化 1385">
                <a:extLst>
                  <a:ext uri="{FF2B5EF4-FFF2-40B4-BE49-F238E27FC236}">
                    <a16:creationId xmlns:a16="http://schemas.microsoft.com/office/drawing/2014/main" id="{F77B56F9-8EAC-454F-BE37-0D748EF42851}"/>
                  </a:ext>
                </a:extLst>
              </p:cNvPr>
              <p:cNvGrpSpPr/>
              <p:nvPr/>
            </p:nvGrpSpPr>
            <p:grpSpPr>
              <a:xfrm>
                <a:off x="525283" y="1569978"/>
                <a:ext cx="8969967" cy="9804329"/>
                <a:chOff x="525283" y="1569978"/>
                <a:chExt cx="8969967" cy="9804329"/>
              </a:xfrm>
            </p:grpSpPr>
            <p:grpSp>
              <p:nvGrpSpPr>
                <p:cNvPr id="1365" name="グループ化 1364">
                  <a:extLst>
                    <a:ext uri="{FF2B5EF4-FFF2-40B4-BE49-F238E27FC236}">
                      <a16:creationId xmlns:a16="http://schemas.microsoft.com/office/drawing/2014/main" id="{608930A1-09E1-42C6-9885-B45AFE2A62FD}"/>
                    </a:ext>
                  </a:extLst>
                </p:cNvPr>
                <p:cNvGrpSpPr/>
                <p:nvPr/>
              </p:nvGrpSpPr>
              <p:grpSpPr>
                <a:xfrm>
                  <a:off x="525283" y="1569978"/>
                  <a:ext cx="8969967" cy="9803830"/>
                  <a:chOff x="525283" y="1569978"/>
                  <a:chExt cx="8969967" cy="9803830"/>
                </a:xfrm>
              </p:grpSpPr>
              <p:sp>
                <p:nvSpPr>
                  <p:cNvPr id="7" name="フリーフォーム: 図形 6">
                    <a:extLst>
                      <a:ext uri="{FF2B5EF4-FFF2-40B4-BE49-F238E27FC236}">
                        <a16:creationId xmlns:a16="http://schemas.microsoft.com/office/drawing/2014/main" id="{4C0AA101-5358-44E7-9C9F-12870357F4D7}"/>
                      </a:ext>
                    </a:extLst>
                  </p:cNvPr>
                  <p:cNvSpPr/>
                  <p:nvPr/>
                </p:nvSpPr>
                <p:spPr>
                  <a:xfrm>
                    <a:off x="4587875" y="2716187"/>
                    <a:ext cx="442926" cy="167302"/>
                  </a:xfrm>
                  <a:custGeom>
                    <a:avLst/>
                    <a:gdLst>
                      <a:gd name="connsiteX0" fmla="*/ 0 w 442926"/>
                      <a:gd name="connsiteY0" fmla="*/ 165126 h 167302"/>
                      <a:gd name="connsiteX1" fmla="*/ 52388 w 442926"/>
                      <a:gd name="connsiteY1" fmla="*/ 90513 h 167302"/>
                      <a:gd name="connsiteX2" fmla="*/ 127000 w 442926"/>
                      <a:gd name="connsiteY2" fmla="*/ 44476 h 167302"/>
                      <a:gd name="connsiteX3" fmla="*/ 247650 w 442926"/>
                      <a:gd name="connsiteY3" fmla="*/ 41301 h 167302"/>
                      <a:gd name="connsiteX4" fmla="*/ 301625 w 442926"/>
                      <a:gd name="connsiteY4" fmla="*/ 60351 h 167302"/>
                      <a:gd name="connsiteX5" fmla="*/ 357188 w 442926"/>
                      <a:gd name="connsiteY5" fmla="*/ 4788 h 167302"/>
                      <a:gd name="connsiteX6" fmla="*/ 333375 w 442926"/>
                      <a:gd name="connsiteY6" fmla="*/ 68288 h 167302"/>
                      <a:gd name="connsiteX7" fmla="*/ 357188 w 442926"/>
                      <a:gd name="connsiteY7" fmla="*/ 82576 h 167302"/>
                      <a:gd name="connsiteX8" fmla="*/ 379413 w 442926"/>
                      <a:gd name="connsiteY8" fmla="*/ 73051 h 167302"/>
                      <a:gd name="connsiteX9" fmla="*/ 434975 w 442926"/>
                      <a:gd name="connsiteY9" fmla="*/ 26 h 167302"/>
                      <a:gd name="connsiteX10" fmla="*/ 400050 w 442926"/>
                      <a:gd name="connsiteY10" fmla="*/ 65113 h 167302"/>
                      <a:gd name="connsiteX11" fmla="*/ 403225 w 442926"/>
                      <a:gd name="connsiteY11" fmla="*/ 103213 h 167302"/>
                      <a:gd name="connsiteX12" fmla="*/ 442913 w 442926"/>
                      <a:gd name="connsiteY12" fmla="*/ 115913 h 167302"/>
                      <a:gd name="connsiteX13" fmla="*/ 398463 w 442926"/>
                      <a:gd name="connsiteY13" fmla="*/ 115913 h 167302"/>
                      <a:gd name="connsiteX14" fmla="*/ 325438 w 442926"/>
                      <a:gd name="connsiteY14" fmla="*/ 104801 h 167302"/>
                      <a:gd name="connsiteX15" fmla="*/ 274638 w 442926"/>
                      <a:gd name="connsiteY15" fmla="*/ 73051 h 167302"/>
                      <a:gd name="connsiteX16" fmla="*/ 236538 w 442926"/>
                      <a:gd name="connsiteY16" fmla="*/ 61938 h 167302"/>
                      <a:gd name="connsiteX17" fmla="*/ 174625 w 442926"/>
                      <a:gd name="connsiteY17" fmla="*/ 54001 h 167302"/>
                      <a:gd name="connsiteX18" fmla="*/ 98425 w 442926"/>
                      <a:gd name="connsiteY18" fmla="*/ 73051 h 167302"/>
                      <a:gd name="connsiteX19" fmla="*/ 65088 w 442926"/>
                      <a:gd name="connsiteY19" fmla="*/ 114326 h 167302"/>
                      <a:gd name="connsiteX20" fmla="*/ 60325 w 442926"/>
                      <a:gd name="connsiteY20" fmla="*/ 131788 h 167302"/>
                      <a:gd name="connsiteX21" fmla="*/ 93663 w 442926"/>
                      <a:gd name="connsiteY21" fmla="*/ 163538 h 167302"/>
                      <a:gd name="connsiteX22" fmla="*/ 52388 w 442926"/>
                      <a:gd name="connsiteY22" fmla="*/ 149251 h 167302"/>
                      <a:gd name="connsiteX23" fmla="*/ 0 w 442926"/>
                      <a:gd name="connsiteY23" fmla="*/ 165126 h 167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42926" h="167302">
                        <a:moveTo>
                          <a:pt x="0" y="165126"/>
                        </a:moveTo>
                        <a:cubicBezTo>
                          <a:pt x="0" y="155336"/>
                          <a:pt x="31221" y="110621"/>
                          <a:pt x="52388" y="90513"/>
                        </a:cubicBezTo>
                        <a:cubicBezTo>
                          <a:pt x="73555" y="70405"/>
                          <a:pt x="94456" y="52678"/>
                          <a:pt x="127000" y="44476"/>
                        </a:cubicBezTo>
                        <a:cubicBezTo>
                          <a:pt x="159544" y="36274"/>
                          <a:pt x="218546" y="38655"/>
                          <a:pt x="247650" y="41301"/>
                        </a:cubicBezTo>
                        <a:cubicBezTo>
                          <a:pt x="276754" y="43947"/>
                          <a:pt x="283369" y="66436"/>
                          <a:pt x="301625" y="60351"/>
                        </a:cubicBezTo>
                        <a:cubicBezTo>
                          <a:pt x="319881" y="54266"/>
                          <a:pt x="351896" y="3465"/>
                          <a:pt x="357188" y="4788"/>
                        </a:cubicBezTo>
                        <a:cubicBezTo>
                          <a:pt x="362480" y="6111"/>
                          <a:pt x="333375" y="55323"/>
                          <a:pt x="333375" y="68288"/>
                        </a:cubicBezTo>
                        <a:cubicBezTo>
                          <a:pt x="333375" y="81253"/>
                          <a:pt x="349515" y="81782"/>
                          <a:pt x="357188" y="82576"/>
                        </a:cubicBezTo>
                        <a:cubicBezTo>
                          <a:pt x="364861" y="83370"/>
                          <a:pt x="366449" y="86809"/>
                          <a:pt x="379413" y="73051"/>
                        </a:cubicBezTo>
                        <a:cubicBezTo>
                          <a:pt x="392377" y="59293"/>
                          <a:pt x="431536" y="1349"/>
                          <a:pt x="434975" y="26"/>
                        </a:cubicBezTo>
                        <a:cubicBezTo>
                          <a:pt x="438414" y="-1297"/>
                          <a:pt x="405342" y="47915"/>
                          <a:pt x="400050" y="65113"/>
                        </a:cubicBezTo>
                        <a:cubicBezTo>
                          <a:pt x="394758" y="82311"/>
                          <a:pt x="396081" y="94746"/>
                          <a:pt x="403225" y="103213"/>
                        </a:cubicBezTo>
                        <a:cubicBezTo>
                          <a:pt x="410369" y="111680"/>
                          <a:pt x="443707" y="113796"/>
                          <a:pt x="442913" y="115913"/>
                        </a:cubicBezTo>
                        <a:cubicBezTo>
                          <a:pt x="442119" y="118030"/>
                          <a:pt x="418042" y="117765"/>
                          <a:pt x="398463" y="115913"/>
                        </a:cubicBezTo>
                        <a:cubicBezTo>
                          <a:pt x="378884" y="114061"/>
                          <a:pt x="346075" y="111945"/>
                          <a:pt x="325438" y="104801"/>
                        </a:cubicBezTo>
                        <a:cubicBezTo>
                          <a:pt x="304801" y="97657"/>
                          <a:pt x="289455" y="80195"/>
                          <a:pt x="274638" y="73051"/>
                        </a:cubicBezTo>
                        <a:cubicBezTo>
                          <a:pt x="259821" y="65907"/>
                          <a:pt x="253207" y="65113"/>
                          <a:pt x="236538" y="61938"/>
                        </a:cubicBezTo>
                        <a:cubicBezTo>
                          <a:pt x="219869" y="58763"/>
                          <a:pt x="197644" y="52149"/>
                          <a:pt x="174625" y="54001"/>
                        </a:cubicBezTo>
                        <a:cubicBezTo>
                          <a:pt x="151606" y="55853"/>
                          <a:pt x="116681" y="62997"/>
                          <a:pt x="98425" y="73051"/>
                        </a:cubicBezTo>
                        <a:cubicBezTo>
                          <a:pt x="80169" y="83105"/>
                          <a:pt x="71438" y="104537"/>
                          <a:pt x="65088" y="114326"/>
                        </a:cubicBezTo>
                        <a:cubicBezTo>
                          <a:pt x="58738" y="124115"/>
                          <a:pt x="55563" y="123586"/>
                          <a:pt x="60325" y="131788"/>
                        </a:cubicBezTo>
                        <a:cubicBezTo>
                          <a:pt x="65087" y="139990"/>
                          <a:pt x="94986" y="160627"/>
                          <a:pt x="93663" y="163538"/>
                        </a:cubicBezTo>
                        <a:cubicBezTo>
                          <a:pt x="92340" y="166449"/>
                          <a:pt x="70644" y="150045"/>
                          <a:pt x="52388" y="149251"/>
                        </a:cubicBezTo>
                        <a:cubicBezTo>
                          <a:pt x="34132" y="148457"/>
                          <a:pt x="0" y="174916"/>
                          <a:pt x="0" y="16512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8" name="フリーフォーム: 図形 7">
                    <a:extLst>
                      <a:ext uri="{FF2B5EF4-FFF2-40B4-BE49-F238E27FC236}">
                        <a16:creationId xmlns:a16="http://schemas.microsoft.com/office/drawing/2014/main" id="{F6CCFD7B-D0EE-4808-A732-18E2CA5E447E}"/>
                      </a:ext>
                    </a:extLst>
                  </p:cNvPr>
                  <p:cNvSpPr/>
                  <p:nvPr/>
                </p:nvSpPr>
                <p:spPr>
                  <a:xfrm>
                    <a:off x="4736935" y="2811337"/>
                    <a:ext cx="176594" cy="87202"/>
                  </a:xfrm>
                  <a:custGeom>
                    <a:avLst/>
                    <a:gdLst>
                      <a:gd name="connsiteX0" fmla="*/ 165 w 176594"/>
                      <a:gd name="connsiteY0" fmla="*/ 76326 h 87202"/>
                      <a:gd name="connsiteX1" fmla="*/ 122403 w 176594"/>
                      <a:gd name="connsiteY1" fmla="*/ 68388 h 87202"/>
                      <a:gd name="connsiteX2" fmla="*/ 152565 w 176594"/>
                      <a:gd name="connsiteY2" fmla="*/ 49338 h 87202"/>
                      <a:gd name="connsiteX3" fmla="*/ 176378 w 176594"/>
                      <a:gd name="connsiteY3" fmla="*/ 126 h 87202"/>
                      <a:gd name="connsiteX4" fmla="*/ 162090 w 176594"/>
                      <a:gd name="connsiteY4" fmla="*/ 36638 h 87202"/>
                      <a:gd name="connsiteX5" fmla="*/ 125578 w 176594"/>
                      <a:gd name="connsiteY5" fmla="*/ 82676 h 87202"/>
                      <a:gd name="connsiteX6" fmla="*/ 97003 w 176594"/>
                      <a:gd name="connsiteY6" fmla="*/ 85851 h 87202"/>
                      <a:gd name="connsiteX7" fmla="*/ 165 w 176594"/>
                      <a:gd name="connsiteY7" fmla="*/ 76326 h 87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594" h="87202">
                        <a:moveTo>
                          <a:pt x="165" y="76326"/>
                        </a:moveTo>
                        <a:cubicBezTo>
                          <a:pt x="4398" y="73416"/>
                          <a:pt x="97003" y="72886"/>
                          <a:pt x="122403" y="68388"/>
                        </a:cubicBezTo>
                        <a:cubicBezTo>
                          <a:pt x="147803" y="63890"/>
                          <a:pt x="143569" y="60715"/>
                          <a:pt x="152565" y="49338"/>
                        </a:cubicBezTo>
                        <a:cubicBezTo>
                          <a:pt x="161561" y="37961"/>
                          <a:pt x="174790" y="2243"/>
                          <a:pt x="176378" y="126"/>
                        </a:cubicBezTo>
                        <a:cubicBezTo>
                          <a:pt x="177966" y="-1991"/>
                          <a:pt x="170557" y="22880"/>
                          <a:pt x="162090" y="36638"/>
                        </a:cubicBezTo>
                        <a:cubicBezTo>
                          <a:pt x="153623" y="50396"/>
                          <a:pt x="136426" y="74474"/>
                          <a:pt x="125578" y="82676"/>
                        </a:cubicBezTo>
                        <a:cubicBezTo>
                          <a:pt x="114730" y="90878"/>
                          <a:pt x="119757" y="85322"/>
                          <a:pt x="97003" y="85851"/>
                        </a:cubicBezTo>
                        <a:cubicBezTo>
                          <a:pt x="74249" y="86380"/>
                          <a:pt x="-4068" y="79236"/>
                          <a:pt x="165" y="7632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" name="フリーフォーム: 図形 8">
                    <a:extLst>
                      <a:ext uri="{FF2B5EF4-FFF2-40B4-BE49-F238E27FC236}">
                        <a16:creationId xmlns:a16="http://schemas.microsoft.com/office/drawing/2014/main" id="{A8E4C3DC-E82E-4DD1-84B4-4236C24C6B42}"/>
                      </a:ext>
                    </a:extLst>
                  </p:cNvPr>
                  <p:cNvSpPr/>
                  <p:nvPr/>
                </p:nvSpPr>
                <p:spPr>
                  <a:xfrm>
                    <a:off x="4661866" y="2867015"/>
                    <a:ext cx="122164" cy="27392"/>
                  </a:xfrm>
                  <a:custGeom>
                    <a:avLst/>
                    <a:gdLst>
                      <a:gd name="connsiteX0" fmla="*/ 622 w 122164"/>
                      <a:gd name="connsiteY0" fmla="*/ 10 h 27392"/>
                      <a:gd name="connsiteX1" fmla="*/ 83172 w 122164"/>
                      <a:gd name="connsiteY1" fmla="*/ 23823 h 27392"/>
                      <a:gd name="connsiteX2" fmla="*/ 121272 w 122164"/>
                      <a:gd name="connsiteY2" fmla="*/ 25410 h 27392"/>
                      <a:gd name="connsiteX3" fmla="*/ 48247 w 122164"/>
                      <a:gd name="connsiteY3" fmla="*/ 26998 h 27392"/>
                      <a:gd name="connsiteX4" fmla="*/ 622 w 122164"/>
                      <a:gd name="connsiteY4" fmla="*/ 10 h 27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164" h="27392">
                        <a:moveTo>
                          <a:pt x="622" y="10"/>
                        </a:moveTo>
                        <a:cubicBezTo>
                          <a:pt x="6443" y="-519"/>
                          <a:pt x="63064" y="19590"/>
                          <a:pt x="83172" y="23823"/>
                        </a:cubicBezTo>
                        <a:cubicBezTo>
                          <a:pt x="103280" y="28056"/>
                          <a:pt x="127093" y="24881"/>
                          <a:pt x="121272" y="25410"/>
                        </a:cubicBezTo>
                        <a:cubicBezTo>
                          <a:pt x="115451" y="25939"/>
                          <a:pt x="65180" y="28321"/>
                          <a:pt x="48247" y="26998"/>
                        </a:cubicBezTo>
                        <a:cubicBezTo>
                          <a:pt x="31314" y="25675"/>
                          <a:pt x="-5199" y="539"/>
                          <a:pt x="622" y="1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" name="フリーフォーム: 図形 9">
                    <a:extLst>
                      <a:ext uri="{FF2B5EF4-FFF2-40B4-BE49-F238E27FC236}">
                        <a16:creationId xmlns:a16="http://schemas.microsoft.com/office/drawing/2014/main" id="{2FC10ED4-65FF-46B6-A22B-832BAF2ACC6D}"/>
                      </a:ext>
                    </a:extLst>
                  </p:cNvPr>
                  <p:cNvSpPr/>
                  <p:nvPr/>
                </p:nvSpPr>
                <p:spPr>
                  <a:xfrm>
                    <a:off x="4528080" y="2853464"/>
                    <a:ext cx="223315" cy="116396"/>
                  </a:xfrm>
                  <a:custGeom>
                    <a:avLst/>
                    <a:gdLst>
                      <a:gd name="connsiteX0" fmla="*/ 1058 w 223315"/>
                      <a:gd name="connsiteY0" fmla="*/ 861 h 116396"/>
                      <a:gd name="connsiteX1" fmla="*/ 123295 w 223315"/>
                      <a:gd name="connsiteY1" fmla="*/ 100874 h 116396"/>
                      <a:gd name="connsiteX2" fmla="*/ 223308 w 223315"/>
                      <a:gd name="connsiteY2" fmla="*/ 115161 h 116396"/>
                      <a:gd name="connsiteX3" fmla="*/ 118533 w 223315"/>
                      <a:gd name="connsiteY3" fmla="*/ 91349 h 116396"/>
                      <a:gd name="connsiteX4" fmla="*/ 66145 w 223315"/>
                      <a:gd name="connsiteY4" fmla="*/ 53249 h 116396"/>
                      <a:gd name="connsiteX5" fmla="*/ 1058 w 223315"/>
                      <a:gd name="connsiteY5" fmla="*/ 861 h 116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3315" h="116396">
                        <a:moveTo>
                          <a:pt x="1058" y="861"/>
                        </a:moveTo>
                        <a:cubicBezTo>
                          <a:pt x="10583" y="8798"/>
                          <a:pt x="86253" y="81824"/>
                          <a:pt x="123295" y="100874"/>
                        </a:cubicBezTo>
                        <a:cubicBezTo>
                          <a:pt x="160337" y="119924"/>
                          <a:pt x="224102" y="116749"/>
                          <a:pt x="223308" y="115161"/>
                        </a:cubicBezTo>
                        <a:cubicBezTo>
                          <a:pt x="222514" y="113574"/>
                          <a:pt x="144727" y="101668"/>
                          <a:pt x="118533" y="91349"/>
                        </a:cubicBezTo>
                        <a:cubicBezTo>
                          <a:pt x="92339" y="81030"/>
                          <a:pt x="83343" y="64361"/>
                          <a:pt x="66145" y="53249"/>
                        </a:cubicBezTo>
                        <a:cubicBezTo>
                          <a:pt x="48947" y="42137"/>
                          <a:pt x="-8467" y="-7076"/>
                          <a:pt x="1058" y="86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" name="フリーフォーム: 図形 10">
                    <a:extLst>
                      <a:ext uri="{FF2B5EF4-FFF2-40B4-BE49-F238E27FC236}">
                        <a16:creationId xmlns:a16="http://schemas.microsoft.com/office/drawing/2014/main" id="{DD1DEA69-4307-4D52-8AFA-ABD2F1EDC932}"/>
                      </a:ext>
                    </a:extLst>
                  </p:cNvPr>
                  <p:cNvSpPr/>
                  <p:nvPr/>
                </p:nvSpPr>
                <p:spPr>
                  <a:xfrm>
                    <a:off x="4556028" y="2588929"/>
                    <a:ext cx="198573" cy="122521"/>
                  </a:xfrm>
                  <a:custGeom>
                    <a:avLst/>
                    <a:gdLst>
                      <a:gd name="connsiteX0" fmla="*/ 97 w 198573"/>
                      <a:gd name="connsiteY0" fmla="*/ 122521 h 122521"/>
                      <a:gd name="connsiteX1" fmla="*/ 142972 w 198573"/>
                      <a:gd name="connsiteY1" fmla="*/ 59021 h 122521"/>
                      <a:gd name="connsiteX2" fmla="*/ 198535 w 198573"/>
                      <a:gd name="connsiteY2" fmla="*/ 284 h 122521"/>
                      <a:gd name="connsiteX3" fmla="*/ 152497 w 198573"/>
                      <a:gd name="connsiteY3" fmla="*/ 35209 h 122521"/>
                      <a:gd name="connsiteX4" fmla="*/ 120747 w 198573"/>
                      <a:gd name="connsiteY4" fmla="*/ 59021 h 122521"/>
                      <a:gd name="connsiteX5" fmla="*/ 97 w 198573"/>
                      <a:gd name="connsiteY5" fmla="*/ 122521 h 122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8573" h="122521">
                        <a:moveTo>
                          <a:pt x="97" y="122521"/>
                        </a:moveTo>
                        <a:cubicBezTo>
                          <a:pt x="3801" y="122521"/>
                          <a:pt x="109899" y="79394"/>
                          <a:pt x="142972" y="59021"/>
                        </a:cubicBezTo>
                        <a:cubicBezTo>
                          <a:pt x="176045" y="38648"/>
                          <a:pt x="196948" y="4253"/>
                          <a:pt x="198535" y="284"/>
                        </a:cubicBezTo>
                        <a:cubicBezTo>
                          <a:pt x="200122" y="-3685"/>
                          <a:pt x="152497" y="35209"/>
                          <a:pt x="152497" y="35209"/>
                        </a:cubicBezTo>
                        <a:cubicBezTo>
                          <a:pt x="139532" y="44998"/>
                          <a:pt x="142178" y="48702"/>
                          <a:pt x="120747" y="59021"/>
                        </a:cubicBezTo>
                        <a:cubicBezTo>
                          <a:pt x="99316" y="69340"/>
                          <a:pt x="-3607" y="122521"/>
                          <a:pt x="97" y="1225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" name="フリーフォーム: 図形 11">
                    <a:extLst>
                      <a:ext uri="{FF2B5EF4-FFF2-40B4-BE49-F238E27FC236}">
                        <a16:creationId xmlns:a16="http://schemas.microsoft.com/office/drawing/2014/main" id="{36B9DFE6-C423-4E7A-A835-A81A814A2D9E}"/>
                      </a:ext>
                    </a:extLst>
                  </p:cNvPr>
                  <p:cNvSpPr/>
                  <p:nvPr/>
                </p:nvSpPr>
                <p:spPr>
                  <a:xfrm>
                    <a:off x="4476588" y="2637768"/>
                    <a:ext cx="99377" cy="61639"/>
                  </a:xfrm>
                  <a:custGeom>
                    <a:avLst/>
                    <a:gdLst>
                      <a:gd name="connsiteX0" fmla="*/ 162 w 99377"/>
                      <a:gd name="connsiteY0" fmla="*/ 657 h 61639"/>
                      <a:gd name="connsiteX1" fmla="*/ 95412 w 99377"/>
                      <a:gd name="connsiteY1" fmla="*/ 60982 h 61639"/>
                      <a:gd name="connsiteX2" fmla="*/ 73187 w 99377"/>
                      <a:gd name="connsiteY2" fmla="*/ 30820 h 61639"/>
                      <a:gd name="connsiteX3" fmla="*/ 162 w 99377"/>
                      <a:gd name="connsiteY3" fmla="*/ 657 h 61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377" h="61639">
                        <a:moveTo>
                          <a:pt x="162" y="657"/>
                        </a:moveTo>
                        <a:cubicBezTo>
                          <a:pt x="3866" y="5684"/>
                          <a:pt x="83241" y="55955"/>
                          <a:pt x="95412" y="60982"/>
                        </a:cubicBezTo>
                        <a:cubicBezTo>
                          <a:pt x="107583" y="66009"/>
                          <a:pt x="89326" y="40874"/>
                          <a:pt x="73187" y="30820"/>
                        </a:cubicBezTo>
                        <a:cubicBezTo>
                          <a:pt x="57048" y="20766"/>
                          <a:pt x="-3542" y="-4370"/>
                          <a:pt x="162" y="65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" name="フリーフォーム: 図形 13">
                    <a:extLst>
                      <a:ext uri="{FF2B5EF4-FFF2-40B4-BE49-F238E27FC236}">
                        <a16:creationId xmlns:a16="http://schemas.microsoft.com/office/drawing/2014/main" id="{EF0E76DF-3A0C-42BF-A012-87BD200DDCAE}"/>
                      </a:ext>
                    </a:extLst>
                  </p:cNvPr>
                  <p:cNvSpPr/>
                  <p:nvPr/>
                </p:nvSpPr>
                <p:spPr>
                  <a:xfrm>
                    <a:off x="4630684" y="2522714"/>
                    <a:ext cx="263070" cy="45886"/>
                  </a:xfrm>
                  <a:custGeom>
                    <a:avLst/>
                    <a:gdLst>
                      <a:gd name="connsiteX0" fmla="*/ 54 w 263070"/>
                      <a:gd name="connsiteY0" fmla="*/ 45861 h 45886"/>
                      <a:gd name="connsiteX1" fmla="*/ 117529 w 263070"/>
                      <a:gd name="connsiteY1" fmla="*/ 10936 h 45886"/>
                      <a:gd name="connsiteX2" fmla="*/ 261991 w 263070"/>
                      <a:gd name="connsiteY2" fmla="*/ 20461 h 45886"/>
                      <a:gd name="connsiteX3" fmla="*/ 179441 w 263070"/>
                      <a:gd name="connsiteY3" fmla="*/ 2999 h 45886"/>
                      <a:gd name="connsiteX4" fmla="*/ 103241 w 263070"/>
                      <a:gd name="connsiteY4" fmla="*/ 4586 h 45886"/>
                      <a:gd name="connsiteX5" fmla="*/ 54 w 263070"/>
                      <a:gd name="connsiteY5" fmla="*/ 45861 h 458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3070" h="45886">
                        <a:moveTo>
                          <a:pt x="54" y="45861"/>
                        </a:moveTo>
                        <a:cubicBezTo>
                          <a:pt x="2435" y="46919"/>
                          <a:pt x="73873" y="15169"/>
                          <a:pt x="117529" y="10936"/>
                        </a:cubicBezTo>
                        <a:cubicBezTo>
                          <a:pt x="161185" y="6703"/>
                          <a:pt x="251672" y="21784"/>
                          <a:pt x="261991" y="20461"/>
                        </a:cubicBezTo>
                        <a:cubicBezTo>
                          <a:pt x="272310" y="19138"/>
                          <a:pt x="205899" y="5645"/>
                          <a:pt x="179441" y="2999"/>
                        </a:cubicBezTo>
                        <a:cubicBezTo>
                          <a:pt x="152983" y="353"/>
                          <a:pt x="132874" y="-2822"/>
                          <a:pt x="103241" y="4586"/>
                        </a:cubicBezTo>
                        <a:cubicBezTo>
                          <a:pt x="73608" y="11994"/>
                          <a:pt x="-2327" y="44803"/>
                          <a:pt x="54" y="4586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" name="フリーフォーム: 図形 16">
                    <a:extLst>
                      <a:ext uri="{FF2B5EF4-FFF2-40B4-BE49-F238E27FC236}">
                        <a16:creationId xmlns:a16="http://schemas.microsoft.com/office/drawing/2014/main" id="{3C3F4C62-EDE0-413E-A2BC-E99DC9FC3D2F}"/>
                      </a:ext>
                    </a:extLst>
                  </p:cNvPr>
                  <p:cNvSpPr/>
                  <p:nvPr/>
                </p:nvSpPr>
                <p:spPr>
                  <a:xfrm>
                    <a:off x="4532305" y="2662953"/>
                    <a:ext cx="196827" cy="161214"/>
                  </a:xfrm>
                  <a:custGeom>
                    <a:avLst/>
                    <a:gdLst>
                      <a:gd name="connsiteX0" fmla="*/ 58745 w 196827"/>
                      <a:gd name="connsiteY0" fmla="*/ 161210 h 161214"/>
                      <a:gd name="connsiteX1" fmla="*/ 8 w 196827"/>
                      <a:gd name="connsiteY1" fmla="*/ 94535 h 161214"/>
                      <a:gd name="connsiteX2" fmla="*/ 55570 w 196827"/>
                      <a:gd name="connsiteY2" fmla="*/ 65960 h 161214"/>
                      <a:gd name="connsiteX3" fmla="*/ 195270 w 196827"/>
                      <a:gd name="connsiteY3" fmla="*/ 872 h 161214"/>
                      <a:gd name="connsiteX4" fmla="*/ 123833 w 196827"/>
                      <a:gd name="connsiteY4" fmla="*/ 32622 h 161214"/>
                      <a:gd name="connsiteX5" fmla="*/ 20645 w 196827"/>
                      <a:gd name="connsiteY5" fmla="*/ 91360 h 161214"/>
                      <a:gd name="connsiteX6" fmla="*/ 58745 w 196827"/>
                      <a:gd name="connsiteY6" fmla="*/ 161210 h 161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27" h="161214">
                        <a:moveTo>
                          <a:pt x="58745" y="161210"/>
                        </a:moveTo>
                        <a:cubicBezTo>
                          <a:pt x="55306" y="161739"/>
                          <a:pt x="537" y="110410"/>
                          <a:pt x="8" y="94535"/>
                        </a:cubicBezTo>
                        <a:cubicBezTo>
                          <a:pt x="-521" y="78660"/>
                          <a:pt x="23026" y="81571"/>
                          <a:pt x="55570" y="65960"/>
                        </a:cubicBezTo>
                        <a:cubicBezTo>
                          <a:pt x="88114" y="50349"/>
                          <a:pt x="183893" y="6428"/>
                          <a:pt x="195270" y="872"/>
                        </a:cubicBezTo>
                        <a:cubicBezTo>
                          <a:pt x="206647" y="-4684"/>
                          <a:pt x="152937" y="17541"/>
                          <a:pt x="123833" y="32622"/>
                        </a:cubicBezTo>
                        <a:cubicBezTo>
                          <a:pt x="94729" y="47703"/>
                          <a:pt x="35197" y="73104"/>
                          <a:pt x="20645" y="91360"/>
                        </a:cubicBezTo>
                        <a:cubicBezTo>
                          <a:pt x="6093" y="109616"/>
                          <a:pt x="62184" y="160681"/>
                          <a:pt x="58745" y="16121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" name="フリーフォーム: 図形 20">
                    <a:extLst>
                      <a:ext uri="{FF2B5EF4-FFF2-40B4-BE49-F238E27FC236}">
                        <a16:creationId xmlns:a16="http://schemas.microsoft.com/office/drawing/2014/main" id="{BF12D331-1EB8-4805-9A8C-AE79BF7670E0}"/>
                      </a:ext>
                    </a:extLst>
                  </p:cNvPr>
                  <p:cNvSpPr/>
                  <p:nvPr/>
                </p:nvSpPr>
                <p:spPr>
                  <a:xfrm>
                    <a:off x="4873281" y="2785951"/>
                    <a:ext cx="142281" cy="55700"/>
                  </a:xfrm>
                  <a:custGeom>
                    <a:avLst/>
                    <a:gdLst>
                      <a:gd name="connsiteX0" fmla="*/ 344 w 142281"/>
                      <a:gd name="connsiteY0" fmla="*/ 112 h 55700"/>
                      <a:gd name="connsiteX1" fmla="*/ 70194 w 142281"/>
                      <a:gd name="connsiteY1" fmla="*/ 54087 h 55700"/>
                      <a:gd name="connsiteX2" fmla="*/ 141632 w 142281"/>
                      <a:gd name="connsiteY2" fmla="*/ 41387 h 55700"/>
                      <a:gd name="connsiteX3" fmla="*/ 100357 w 142281"/>
                      <a:gd name="connsiteY3" fmla="*/ 39799 h 55700"/>
                      <a:gd name="connsiteX4" fmla="*/ 344 w 142281"/>
                      <a:gd name="connsiteY4" fmla="*/ 112 h 55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281" h="55700">
                        <a:moveTo>
                          <a:pt x="344" y="112"/>
                        </a:moveTo>
                        <a:cubicBezTo>
                          <a:pt x="-4683" y="2493"/>
                          <a:pt x="46646" y="47208"/>
                          <a:pt x="70194" y="54087"/>
                        </a:cubicBezTo>
                        <a:cubicBezTo>
                          <a:pt x="93742" y="60966"/>
                          <a:pt x="136605" y="43768"/>
                          <a:pt x="141632" y="41387"/>
                        </a:cubicBezTo>
                        <a:cubicBezTo>
                          <a:pt x="146659" y="39006"/>
                          <a:pt x="121524" y="45620"/>
                          <a:pt x="100357" y="39799"/>
                        </a:cubicBezTo>
                        <a:cubicBezTo>
                          <a:pt x="79190" y="33978"/>
                          <a:pt x="5371" y="-2269"/>
                          <a:pt x="344" y="11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" name="フリーフォーム: 図形 21">
                    <a:extLst>
                      <a:ext uri="{FF2B5EF4-FFF2-40B4-BE49-F238E27FC236}">
                        <a16:creationId xmlns:a16="http://schemas.microsoft.com/office/drawing/2014/main" id="{C3CC921B-D3D3-42A0-8D52-4E7E69916AA6}"/>
                      </a:ext>
                    </a:extLst>
                  </p:cNvPr>
                  <p:cNvSpPr/>
                  <p:nvPr/>
                </p:nvSpPr>
                <p:spPr>
                  <a:xfrm>
                    <a:off x="4605275" y="2757111"/>
                    <a:ext cx="123895" cy="87896"/>
                  </a:xfrm>
                  <a:custGeom>
                    <a:avLst/>
                    <a:gdLst>
                      <a:gd name="connsiteX0" fmla="*/ 123888 w 123895"/>
                      <a:gd name="connsiteY0" fmla="*/ 8314 h 87896"/>
                      <a:gd name="connsiteX1" fmla="*/ 42925 w 123895"/>
                      <a:gd name="connsiteY1" fmla="*/ 19427 h 87896"/>
                      <a:gd name="connsiteX2" fmla="*/ 8000 w 123895"/>
                      <a:gd name="connsiteY2" fmla="*/ 377 h 87896"/>
                      <a:gd name="connsiteX3" fmla="*/ 28638 w 123895"/>
                      <a:gd name="connsiteY3" fmla="*/ 40064 h 87896"/>
                      <a:gd name="connsiteX4" fmla="*/ 63 w 123895"/>
                      <a:gd name="connsiteY4" fmla="*/ 87689 h 87896"/>
                      <a:gd name="connsiteX5" fmla="*/ 38163 w 123895"/>
                      <a:gd name="connsiteY5" fmla="*/ 55939 h 87896"/>
                      <a:gd name="connsiteX6" fmla="*/ 123888 w 123895"/>
                      <a:gd name="connsiteY6" fmla="*/ 8314 h 87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3895" h="87896">
                        <a:moveTo>
                          <a:pt x="123888" y="8314"/>
                        </a:moveTo>
                        <a:cubicBezTo>
                          <a:pt x="124682" y="2229"/>
                          <a:pt x="62240" y="20750"/>
                          <a:pt x="42925" y="19427"/>
                        </a:cubicBezTo>
                        <a:cubicBezTo>
                          <a:pt x="23610" y="18104"/>
                          <a:pt x="10381" y="-3062"/>
                          <a:pt x="8000" y="377"/>
                        </a:cubicBezTo>
                        <a:cubicBezTo>
                          <a:pt x="5619" y="3816"/>
                          <a:pt x="29961" y="25512"/>
                          <a:pt x="28638" y="40064"/>
                        </a:cubicBezTo>
                        <a:cubicBezTo>
                          <a:pt x="27315" y="54616"/>
                          <a:pt x="-1525" y="85043"/>
                          <a:pt x="63" y="87689"/>
                        </a:cubicBezTo>
                        <a:cubicBezTo>
                          <a:pt x="1650" y="90335"/>
                          <a:pt x="23611" y="67051"/>
                          <a:pt x="38163" y="55939"/>
                        </a:cubicBezTo>
                        <a:cubicBezTo>
                          <a:pt x="52715" y="44827"/>
                          <a:pt x="123094" y="14399"/>
                          <a:pt x="123888" y="83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" name="フリーフォーム: 図形 22">
                    <a:extLst>
                      <a:ext uri="{FF2B5EF4-FFF2-40B4-BE49-F238E27FC236}">
                        <a16:creationId xmlns:a16="http://schemas.microsoft.com/office/drawing/2014/main" id="{F6E3EF76-6717-4E2D-A13D-571CFA4D0761}"/>
                      </a:ext>
                    </a:extLst>
                  </p:cNvPr>
                  <p:cNvSpPr/>
                  <p:nvPr/>
                </p:nvSpPr>
                <p:spPr>
                  <a:xfrm>
                    <a:off x="4753846" y="2750311"/>
                    <a:ext cx="166760" cy="56438"/>
                  </a:xfrm>
                  <a:custGeom>
                    <a:avLst/>
                    <a:gdLst>
                      <a:gd name="connsiteX0" fmla="*/ 165817 w 166760"/>
                      <a:gd name="connsiteY0" fmla="*/ 56389 h 56438"/>
                      <a:gd name="connsiteX1" fmla="*/ 68979 w 166760"/>
                      <a:gd name="connsiteY1" fmla="*/ 11939 h 56438"/>
                      <a:gd name="connsiteX2" fmla="*/ 717 w 166760"/>
                      <a:gd name="connsiteY2" fmla="*/ 4002 h 56438"/>
                      <a:gd name="connsiteX3" fmla="*/ 111842 w 166760"/>
                      <a:gd name="connsiteY3" fmla="*/ 2414 h 56438"/>
                      <a:gd name="connsiteX4" fmla="*/ 165817 w 166760"/>
                      <a:gd name="connsiteY4" fmla="*/ 56389 h 564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6760" h="56438">
                        <a:moveTo>
                          <a:pt x="165817" y="56389"/>
                        </a:moveTo>
                        <a:cubicBezTo>
                          <a:pt x="158673" y="57977"/>
                          <a:pt x="96496" y="20670"/>
                          <a:pt x="68979" y="11939"/>
                        </a:cubicBezTo>
                        <a:cubicBezTo>
                          <a:pt x="41462" y="3208"/>
                          <a:pt x="-6427" y="5589"/>
                          <a:pt x="717" y="4002"/>
                        </a:cubicBezTo>
                        <a:cubicBezTo>
                          <a:pt x="7861" y="2414"/>
                          <a:pt x="85648" y="-3142"/>
                          <a:pt x="111842" y="2414"/>
                        </a:cubicBezTo>
                        <a:cubicBezTo>
                          <a:pt x="138036" y="7970"/>
                          <a:pt x="172961" y="54801"/>
                          <a:pt x="165817" y="5638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" name="フリーフォーム: 図形 24">
                    <a:extLst>
                      <a:ext uri="{FF2B5EF4-FFF2-40B4-BE49-F238E27FC236}">
                        <a16:creationId xmlns:a16="http://schemas.microsoft.com/office/drawing/2014/main" id="{5BEF1CA5-FCB6-4698-AD72-C8C18535A7B3}"/>
                      </a:ext>
                    </a:extLst>
                  </p:cNvPr>
                  <p:cNvSpPr/>
                  <p:nvPr/>
                </p:nvSpPr>
                <p:spPr>
                  <a:xfrm>
                    <a:off x="4665432" y="2765581"/>
                    <a:ext cx="183434" cy="110870"/>
                  </a:xfrm>
                  <a:custGeom>
                    <a:avLst/>
                    <a:gdLst>
                      <a:gd name="connsiteX0" fmla="*/ 170093 w 183434"/>
                      <a:gd name="connsiteY0" fmla="*/ 4607 h 110870"/>
                      <a:gd name="connsiteX1" fmla="*/ 176443 w 183434"/>
                      <a:gd name="connsiteY1" fmla="*/ 83982 h 110870"/>
                      <a:gd name="connsiteX2" fmla="*/ 138343 w 183434"/>
                      <a:gd name="connsiteY2" fmla="*/ 107794 h 110870"/>
                      <a:gd name="connsiteX3" fmla="*/ 73256 w 183434"/>
                      <a:gd name="connsiteY3" fmla="*/ 107794 h 110870"/>
                      <a:gd name="connsiteX4" fmla="*/ 30393 w 183434"/>
                      <a:gd name="connsiteY4" fmla="*/ 82394 h 110870"/>
                      <a:gd name="connsiteX5" fmla="*/ 231 w 183434"/>
                      <a:gd name="connsiteY5" fmla="*/ 25244 h 110870"/>
                      <a:gd name="connsiteX6" fmla="*/ 46268 w 183434"/>
                      <a:gd name="connsiteY6" fmla="*/ 12544 h 110870"/>
                      <a:gd name="connsiteX7" fmla="*/ 170093 w 183434"/>
                      <a:gd name="connsiteY7" fmla="*/ 4607 h 110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3434" h="110870">
                        <a:moveTo>
                          <a:pt x="170093" y="4607"/>
                        </a:moveTo>
                        <a:cubicBezTo>
                          <a:pt x="191789" y="16513"/>
                          <a:pt x="181735" y="66784"/>
                          <a:pt x="176443" y="83982"/>
                        </a:cubicBezTo>
                        <a:cubicBezTo>
                          <a:pt x="171151" y="101180"/>
                          <a:pt x="155541" y="103825"/>
                          <a:pt x="138343" y="107794"/>
                        </a:cubicBezTo>
                        <a:cubicBezTo>
                          <a:pt x="121145" y="111763"/>
                          <a:pt x="91248" y="112027"/>
                          <a:pt x="73256" y="107794"/>
                        </a:cubicBezTo>
                        <a:cubicBezTo>
                          <a:pt x="55264" y="103561"/>
                          <a:pt x="42564" y="96152"/>
                          <a:pt x="30393" y="82394"/>
                        </a:cubicBezTo>
                        <a:cubicBezTo>
                          <a:pt x="18222" y="68636"/>
                          <a:pt x="-2415" y="36886"/>
                          <a:pt x="231" y="25244"/>
                        </a:cubicBezTo>
                        <a:cubicBezTo>
                          <a:pt x="2877" y="13602"/>
                          <a:pt x="22720" y="18100"/>
                          <a:pt x="46268" y="12544"/>
                        </a:cubicBezTo>
                        <a:cubicBezTo>
                          <a:pt x="69816" y="6988"/>
                          <a:pt x="148397" y="-7299"/>
                          <a:pt x="170093" y="46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" name="楕円 25">
                    <a:extLst>
                      <a:ext uri="{FF2B5EF4-FFF2-40B4-BE49-F238E27FC236}">
                        <a16:creationId xmlns:a16="http://schemas.microsoft.com/office/drawing/2014/main" id="{8A1772C4-1B58-4559-AC38-CFC8F7DEF4B9}"/>
                      </a:ext>
                    </a:extLst>
                  </p:cNvPr>
                  <p:cNvSpPr/>
                  <p:nvPr/>
                </p:nvSpPr>
                <p:spPr>
                  <a:xfrm>
                    <a:off x="4740276" y="2792413"/>
                    <a:ext cx="45719" cy="45719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" name="フリーフォーム: 図形 26">
                    <a:extLst>
                      <a:ext uri="{FF2B5EF4-FFF2-40B4-BE49-F238E27FC236}">
                        <a16:creationId xmlns:a16="http://schemas.microsoft.com/office/drawing/2014/main" id="{F218C040-C3A5-4F5F-A92D-7ACB832D5BC5}"/>
                      </a:ext>
                    </a:extLst>
                  </p:cNvPr>
                  <p:cNvSpPr/>
                  <p:nvPr/>
                </p:nvSpPr>
                <p:spPr>
                  <a:xfrm>
                    <a:off x="3866986" y="2813168"/>
                    <a:ext cx="339921" cy="117387"/>
                  </a:xfrm>
                  <a:custGeom>
                    <a:avLst/>
                    <a:gdLst>
                      <a:gd name="connsiteX0" fmla="*/ 339889 w 339921"/>
                      <a:gd name="connsiteY0" fmla="*/ 90370 h 117387"/>
                      <a:gd name="connsiteX1" fmla="*/ 225589 w 339921"/>
                      <a:gd name="connsiteY1" fmla="*/ 26870 h 117387"/>
                      <a:gd name="connsiteX2" fmla="*/ 109702 w 339921"/>
                      <a:gd name="connsiteY2" fmla="*/ 34807 h 117387"/>
                      <a:gd name="connsiteX3" fmla="*/ 20802 w 339921"/>
                      <a:gd name="connsiteY3" fmla="*/ 84020 h 117387"/>
                      <a:gd name="connsiteX4" fmla="*/ 164 w 339921"/>
                      <a:gd name="connsiteY4" fmla="*/ 117357 h 117387"/>
                      <a:gd name="connsiteX5" fmla="*/ 14452 w 339921"/>
                      <a:gd name="connsiteY5" fmla="*/ 88782 h 117387"/>
                      <a:gd name="connsiteX6" fmla="*/ 68427 w 339921"/>
                      <a:gd name="connsiteY6" fmla="*/ 31632 h 117387"/>
                      <a:gd name="connsiteX7" fmla="*/ 170027 w 339921"/>
                      <a:gd name="connsiteY7" fmla="*/ 3057 h 117387"/>
                      <a:gd name="connsiteX8" fmla="*/ 236702 w 339921"/>
                      <a:gd name="connsiteY8" fmla="*/ 9407 h 117387"/>
                      <a:gd name="connsiteX9" fmla="*/ 339889 w 339921"/>
                      <a:gd name="connsiteY9" fmla="*/ 90370 h 117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39921" h="117387">
                        <a:moveTo>
                          <a:pt x="339889" y="90370"/>
                        </a:moveTo>
                        <a:cubicBezTo>
                          <a:pt x="338037" y="93280"/>
                          <a:pt x="263953" y="36130"/>
                          <a:pt x="225589" y="26870"/>
                        </a:cubicBezTo>
                        <a:cubicBezTo>
                          <a:pt x="187224" y="17609"/>
                          <a:pt x="143833" y="25282"/>
                          <a:pt x="109702" y="34807"/>
                        </a:cubicBezTo>
                        <a:cubicBezTo>
                          <a:pt x="75571" y="44332"/>
                          <a:pt x="39058" y="70262"/>
                          <a:pt x="20802" y="84020"/>
                        </a:cubicBezTo>
                        <a:cubicBezTo>
                          <a:pt x="2546" y="97778"/>
                          <a:pt x="1222" y="116563"/>
                          <a:pt x="164" y="117357"/>
                        </a:cubicBezTo>
                        <a:cubicBezTo>
                          <a:pt x="-894" y="118151"/>
                          <a:pt x="3075" y="103069"/>
                          <a:pt x="14452" y="88782"/>
                        </a:cubicBezTo>
                        <a:cubicBezTo>
                          <a:pt x="25829" y="74495"/>
                          <a:pt x="42498" y="45919"/>
                          <a:pt x="68427" y="31632"/>
                        </a:cubicBezTo>
                        <a:cubicBezTo>
                          <a:pt x="94356" y="17345"/>
                          <a:pt x="141981" y="6761"/>
                          <a:pt x="170027" y="3057"/>
                        </a:cubicBezTo>
                        <a:cubicBezTo>
                          <a:pt x="198073" y="-647"/>
                          <a:pt x="208921" y="-3293"/>
                          <a:pt x="236702" y="9407"/>
                        </a:cubicBezTo>
                        <a:cubicBezTo>
                          <a:pt x="264483" y="22107"/>
                          <a:pt x="341741" y="87460"/>
                          <a:pt x="339889" y="9037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" name="フリーフォーム: 図形 29">
                    <a:extLst>
                      <a:ext uri="{FF2B5EF4-FFF2-40B4-BE49-F238E27FC236}">
                        <a16:creationId xmlns:a16="http://schemas.microsoft.com/office/drawing/2014/main" id="{00AB7829-C982-474A-BFE6-E2B3EDB6B6BC}"/>
                      </a:ext>
                    </a:extLst>
                  </p:cNvPr>
                  <p:cNvSpPr/>
                  <p:nvPr/>
                </p:nvSpPr>
                <p:spPr>
                  <a:xfrm>
                    <a:off x="3874390" y="2880501"/>
                    <a:ext cx="326334" cy="112121"/>
                  </a:xfrm>
                  <a:custGeom>
                    <a:avLst/>
                    <a:gdLst>
                      <a:gd name="connsiteX0" fmla="*/ 698 w 326334"/>
                      <a:gd name="connsiteY0" fmla="*/ 48437 h 112121"/>
                      <a:gd name="connsiteX1" fmla="*/ 103885 w 326334"/>
                      <a:gd name="connsiteY1" fmla="*/ 3987 h 112121"/>
                      <a:gd name="connsiteX2" fmla="*/ 218185 w 326334"/>
                      <a:gd name="connsiteY2" fmla="*/ 7162 h 112121"/>
                      <a:gd name="connsiteX3" fmla="*/ 324548 w 326334"/>
                      <a:gd name="connsiteY3" fmla="*/ 48437 h 112121"/>
                      <a:gd name="connsiteX4" fmla="*/ 286448 w 326334"/>
                      <a:gd name="connsiteY4" fmla="*/ 111937 h 112121"/>
                      <a:gd name="connsiteX5" fmla="*/ 307085 w 326334"/>
                      <a:gd name="connsiteY5" fmla="*/ 67487 h 112121"/>
                      <a:gd name="connsiteX6" fmla="*/ 280098 w 326334"/>
                      <a:gd name="connsiteY6" fmla="*/ 57962 h 112121"/>
                      <a:gd name="connsiteX7" fmla="*/ 199135 w 326334"/>
                      <a:gd name="connsiteY7" fmla="*/ 23037 h 112121"/>
                      <a:gd name="connsiteX8" fmla="*/ 172148 w 326334"/>
                      <a:gd name="connsiteY8" fmla="*/ 16687 h 112121"/>
                      <a:gd name="connsiteX9" fmla="*/ 116585 w 326334"/>
                      <a:gd name="connsiteY9" fmla="*/ 16687 h 112121"/>
                      <a:gd name="connsiteX10" fmla="*/ 59435 w 326334"/>
                      <a:gd name="connsiteY10" fmla="*/ 29387 h 112121"/>
                      <a:gd name="connsiteX11" fmla="*/ 698 w 326334"/>
                      <a:gd name="connsiteY11" fmla="*/ 48437 h 11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26334" h="112121">
                        <a:moveTo>
                          <a:pt x="698" y="48437"/>
                        </a:moveTo>
                        <a:cubicBezTo>
                          <a:pt x="8106" y="44204"/>
                          <a:pt x="67637" y="10866"/>
                          <a:pt x="103885" y="3987"/>
                        </a:cubicBezTo>
                        <a:cubicBezTo>
                          <a:pt x="140133" y="-2892"/>
                          <a:pt x="181408" y="-246"/>
                          <a:pt x="218185" y="7162"/>
                        </a:cubicBezTo>
                        <a:cubicBezTo>
                          <a:pt x="254962" y="14570"/>
                          <a:pt x="313171" y="30975"/>
                          <a:pt x="324548" y="48437"/>
                        </a:cubicBezTo>
                        <a:cubicBezTo>
                          <a:pt x="335925" y="65899"/>
                          <a:pt x="289359" y="108762"/>
                          <a:pt x="286448" y="111937"/>
                        </a:cubicBezTo>
                        <a:cubicBezTo>
                          <a:pt x="283538" y="115112"/>
                          <a:pt x="308143" y="76483"/>
                          <a:pt x="307085" y="67487"/>
                        </a:cubicBezTo>
                        <a:cubicBezTo>
                          <a:pt x="306027" y="58491"/>
                          <a:pt x="298090" y="65370"/>
                          <a:pt x="280098" y="57962"/>
                        </a:cubicBezTo>
                        <a:cubicBezTo>
                          <a:pt x="262106" y="50554"/>
                          <a:pt x="217127" y="29916"/>
                          <a:pt x="199135" y="23037"/>
                        </a:cubicBezTo>
                        <a:cubicBezTo>
                          <a:pt x="181143" y="16158"/>
                          <a:pt x="185906" y="17745"/>
                          <a:pt x="172148" y="16687"/>
                        </a:cubicBezTo>
                        <a:cubicBezTo>
                          <a:pt x="158390" y="15629"/>
                          <a:pt x="135370" y="14570"/>
                          <a:pt x="116585" y="16687"/>
                        </a:cubicBezTo>
                        <a:cubicBezTo>
                          <a:pt x="97800" y="18804"/>
                          <a:pt x="71870" y="20391"/>
                          <a:pt x="59435" y="29387"/>
                        </a:cubicBezTo>
                        <a:cubicBezTo>
                          <a:pt x="47000" y="38383"/>
                          <a:pt x="-6710" y="52670"/>
                          <a:pt x="698" y="484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" name="フリーフォーム: 図形 32">
                    <a:extLst>
                      <a:ext uri="{FF2B5EF4-FFF2-40B4-BE49-F238E27FC236}">
                        <a16:creationId xmlns:a16="http://schemas.microsoft.com/office/drawing/2014/main" id="{BC50B299-90FD-47E4-A8CB-4F9CE4D6636D}"/>
                      </a:ext>
                    </a:extLst>
                  </p:cNvPr>
                  <p:cNvSpPr/>
                  <p:nvPr/>
                </p:nvSpPr>
                <p:spPr>
                  <a:xfrm>
                    <a:off x="4021138" y="2838164"/>
                    <a:ext cx="155589" cy="62534"/>
                  </a:xfrm>
                  <a:custGeom>
                    <a:avLst/>
                    <a:gdLst>
                      <a:gd name="connsiteX0" fmla="*/ 0 w 155589"/>
                      <a:gd name="connsiteY0" fmla="*/ 52674 h 62534"/>
                      <a:gd name="connsiteX1" fmla="*/ 111125 w 155589"/>
                      <a:gd name="connsiteY1" fmla="*/ 60611 h 62534"/>
                      <a:gd name="connsiteX2" fmla="*/ 141287 w 155589"/>
                      <a:gd name="connsiteY2" fmla="*/ 20924 h 62534"/>
                      <a:gd name="connsiteX3" fmla="*/ 153987 w 155589"/>
                      <a:gd name="connsiteY3" fmla="*/ 286 h 62534"/>
                      <a:gd name="connsiteX4" fmla="*/ 106362 w 155589"/>
                      <a:gd name="connsiteY4" fmla="*/ 35211 h 62534"/>
                      <a:gd name="connsiteX5" fmla="*/ 77787 w 155589"/>
                      <a:gd name="connsiteY5" fmla="*/ 39974 h 62534"/>
                      <a:gd name="connsiteX6" fmla="*/ 0 w 155589"/>
                      <a:gd name="connsiteY6" fmla="*/ 52674 h 62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5589" h="62534">
                        <a:moveTo>
                          <a:pt x="0" y="52674"/>
                        </a:moveTo>
                        <a:cubicBezTo>
                          <a:pt x="43788" y="59288"/>
                          <a:pt x="87577" y="65903"/>
                          <a:pt x="111125" y="60611"/>
                        </a:cubicBezTo>
                        <a:cubicBezTo>
                          <a:pt x="134673" y="55319"/>
                          <a:pt x="134143" y="30978"/>
                          <a:pt x="141287" y="20924"/>
                        </a:cubicBezTo>
                        <a:cubicBezTo>
                          <a:pt x="148431" y="10870"/>
                          <a:pt x="159808" y="-2095"/>
                          <a:pt x="153987" y="286"/>
                        </a:cubicBezTo>
                        <a:cubicBezTo>
                          <a:pt x="148166" y="2667"/>
                          <a:pt x="119062" y="28596"/>
                          <a:pt x="106362" y="35211"/>
                        </a:cubicBezTo>
                        <a:cubicBezTo>
                          <a:pt x="93662" y="41826"/>
                          <a:pt x="77787" y="39974"/>
                          <a:pt x="77787" y="39974"/>
                        </a:cubicBezTo>
                        <a:lnTo>
                          <a:pt x="0" y="52674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4" name="フリーフォーム: 図形 33">
                    <a:extLst>
                      <a:ext uri="{FF2B5EF4-FFF2-40B4-BE49-F238E27FC236}">
                        <a16:creationId xmlns:a16="http://schemas.microsoft.com/office/drawing/2014/main" id="{4F04FADD-D851-46D5-8FE8-9CFD6C482E5B}"/>
                      </a:ext>
                    </a:extLst>
                  </p:cNvPr>
                  <p:cNvSpPr/>
                  <p:nvPr/>
                </p:nvSpPr>
                <p:spPr>
                  <a:xfrm>
                    <a:off x="3856033" y="2936800"/>
                    <a:ext cx="327394" cy="112869"/>
                  </a:xfrm>
                  <a:custGeom>
                    <a:avLst/>
                    <a:gdLst>
                      <a:gd name="connsiteX0" fmla="*/ 5 w 327394"/>
                      <a:gd name="connsiteY0" fmla="*/ 84213 h 112869"/>
                      <a:gd name="connsiteX1" fmla="*/ 115892 w 327394"/>
                      <a:gd name="connsiteY1" fmla="*/ 103263 h 112869"/>
                      <a:gd name="connsiteX2" fmla="*/ 174630 w 327394"/>
                      <a:gd name="connsiteY2" fmla="*/ 79450 h 112869"/>
                      <a:gd name="connsiteX3" fmla="*/ 246067 w 327394"/>
                      <a:gd name="connsiteY3" fmla="*/ 38175 h 112869"/>
                      <a:gd name="connsiteX4" fmla="*/ 298455 w 327394"/>
                      <a:gd name="connsiteY4" fmla="*/ 28650 h 112869"/>
                      <a:gd name="connsiteX5" fmla="*/ 327030 w 327394"/>
                      <a:gd name="connsiteY5" fmla="*/ 75 h 112869"/>
                      <a:gd name="connsiteX6" fmla="*/ 279405 w 327394"/>
                      <a:gd name="connsiteY6" fmla="*/ 38175 h 112869"/>
                      <a:gd name="connsiteX7" fmla="*/ 234955 w 327394"/>
                      <a:gd name="connsiteY7" fmla="*/ 61988 h 112869"/>
                      <a:gd name="connsiteX8" fmla="*/ 176217 w 327394"/>
                      <a:gd name="connsiteY8" fmla="*/ 100088 h 112869"/>
                      <a:gd name="connsiteX9" fmla="*/ 120655 w 327394"/>
                      <a:gd name="connsiteY9" fmla="*/ 112788 h 112869"/>
                      <a:gd name="connsiteX10" fmla="*/ 5 w 327394"/>
                      <a:gd name="connsiteY10" fmla="*/ 84213 h 1128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27394" h="112869">
                        <a:moveTo>
                          <a:pt x="5" y="84213"/>
                        </a:moveTo>
                        <a:cubicBezTo>
                          <a:pt x="-789" y="82626"/>
                          <a:pt x="86788" y="104057"/>
                          <a:pt x="115892" y="103263"/>
                        </a:cubicBezTo>
                        <a:cubicBezTo>
                          <a:pt x="144996" y="102469"/>
                          <a:pt x="152934" y="90298"/>
                          <a:pt x="174630" y="79450"/>
                        </a:cubicBezTo>
                        <a:cubicBezTo>
                          <a:pt x="196326" y="68602"/>
                          <a:pt x="225429" y="46642"/>
                          <a:pt x="246067" y="38175"/>
                        </a:cubicBezTo>
                        <a:cubicBezTo>
                          <a:pt x="266705" y="29708"/>
                          <a:pt x="284961" y="35000"/>
                          <a:pt x="298455" y="28650"/>
                        </a:cubicBezTo>
                        <a:cubicBezTo>
                          <a:pt x="311949" y="22300"/>
                          <a:pt x="330205" y="-1512"/>
                          <a:pt x="327030" y="75"/>
                        </a:cubicBezTo>
                        <a:cubicBezTo>
                          <a:pt x="323855" y="1662"/>
                          <a:pt x="294751" y="27856"/>
                          <a:pt x="279405" y="38175"/>
                        </a:cubicBezTo>
                        <a:cubicBezTo>
                          <a:pt x="264059" y="48494"/>
                          <a:pt x="252153" y="51669"/>
                          <a:pt x="234955" y="61988"/>
                        </a:cubicBezTo>
                        <a:cubicBezTo>
                          <a:pt x="217757" y="72307"/>
                          <a:pt x="195267" y="91621"/>
                          <a:pt x="176217" y="100088"/>
                        </a:cubicBezTo>
                        <a:cubicBezTo>
                          <a:pt x="157167" y="108555"/>
                          <a:pt x="150817" y="113582"/>
                          <a:pt x="120655" y="112788"/>
                        </a:cubicBezTo>
                        <a:cubicBezTo>
                          <a:pt x="90493" y="111994"/>
                          <a:pt x="799" y="85800"/>
                          <a:pt x="5" y="842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6" name="フリーフォーム: 図形 35">
                    <a:extLst>
                      <a:ext uri="{FF2B5EF4-FFF2-40B4-BE49-F238E27FC236}">
                        <a16:creationId xmlns:a16="http://schemas.microsoft.com/office/drawing/2014/main" id="{C4D39AC4-B325-459F-8D9C-BC8E8925A3BA}"/>
                      </a:ext>
                    </a:extLst>
                  </p:cNvPr>
                  <p:cNvSpPr/>
                  <p:nvPr/>
                </p:nvSpPr>
                <p:spPr>
                  <a:xfrm>
                    <a:off x="3878184" y="3044821"/>
                    <a:ext cx="143160" cy="12719"/>
                  </a:xfrm>
                  <a:custGeom>
                    <a:avLst/>
                    <a:gdLst>
                      <a:gd name="connsiteX0" fmla="*/ 79 w 143160"/>
                      <a:gd name="connsiteY0" fmla="*/ 4 h 12719"/>
                      <a:gd name="connsiteX1" fmla="*/ 98504 w 143160"/>
                      <a:gd name="connsiteY1" fmla="*/ 11117 h 12719"/>
                      <a:gd name="connsiteX2" fmla="*/ 142954 w 143160"/>
                      <a:gd name="connsiteY2" fmla="*/ 6354 h 12719"/>
                      <a:gd name="connsiteX3" fmla="*/ 82629 w 143160"/>
                      <a:gd name="connsiteY3" fmla="*/ 12704 h 12719"/>
                      <a:gd name="connsiteX4" fmla="*/ 79 w 143160"/>
                      <a:gd name="connsiteY4" fmla="*/ 4 h 12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3160" h="12719">
                        <a:moveTo>
                          <a:pt x="79" y="4"/>
                        </a:moveTo>
                        <a:cubicBezTo>
                          <a:pt x="2725" y="-260"/>
                          <a:pt x="74692" y="10059"/>
                          <a:pt x="98504" y="11117"/>
                        </a:cubicBezTo>
                        <a:cubicBezTo>
                          <a:pt x="122316" y="12175"/>
                          <a:pt x="145600" y="6090"/>
                          <a:pt x="142954" y="6354"/>
                        </a:cubicBezTo>
                        <a:cubicBezTo>
                          <a:pt x="140308" y="6618"/>
                          <a:pt x="103531" y="12175"/>
                          <a:pt x="82629" y="12704"/>
                        </a:cubicBezTo>
                        <a:cubicBezTo>
                          <a:pt x="61727" y="13233"/>
                          <a:pt x="-2567" y="268"/>
                          <a:pt x="79" y="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" name="フリーフォーム: 図形 37">
                    <a:extLst>
                      <a:ext uri="{FF2B5EF4-FFF2-40B4-BE49-F238E27FC236}">
                        <a16:creationId xmlns:a16="http://schemas.microsoft.com/office/drawing/2014/main" id="{2097F8D3-88A4-481B-8E38-C9504DD02E79}"/>
                      </a:ext>
                    </a:extLst>
                  </p:cNvPr>
                  <p:cNvSpPr/>
                  <p:nvPr/>
                </p:nvSpPr>
                <p:spPr>
                  <a:xfrm>
                    <a:off x="3762431" y="3011476"/>
                    <a:ext cx="57177" cy="79435"/>
                  </a:xfrm>
                  <a:custGeom>
                    <a:avLst/>
                    <a:gdLst>
                      <a:gd name="connsiteX0" fmla="*/ 57094 w 57177"/>
                      <a:gd name="connsiteY0" fmla="*/ 12 h 79435"/>
                      <a:gd name="connsiteX1" fmla="*/ 17407 w 57177"/>
                      <a:gd name="connsiteY1" fmla="*/ 52399 h 79435"/>
                      <a:gd name="connsiteX2" fmla="*/ 38044 w 57177"/>
                      <a:gd name="connsiteY2" fmla="*/ 79387 h 79435"/>
                      <a:gd name="connsiteX3" fmla="*/ 9469 w 57177"/>
                      <a:gd name="connsiteY3" fmla="*/ 58749 h 79435"/>
                      <a:gd name="connsiteX4" fmla="*/ 4707 w 57177"/>
                      <a:gd name="connsiteY4" fmla="*/ 47637 h 79435"/>
                      <a:gd name="connsiteX5" fmla="*/ 57094 w 57177"/>
                      <a:gd name="connsiteY5" fmla="*/ 12 h 79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177" h="79435">
                        <a:moveTo>
                          <a:pt x="57094" y="12"/>
                        </a:moveTo>
                        <a:cubicBezTo>
                          <a:pt x="59211" y="806"/>
                          <a:pt x="20582" y="39170"/>
                          <a:pt x="17407" y="52399"/>
                        </a:cubicBezTo>
                        <a:cubicBezTo>
                          <a:pt x="14232" y="65628"/>
                          <a:pt x="39367" y="78329"/>
                          <a:pt x="38044" y="79387"/>
                        </a:cubicBezTo>
                        <a:cubicBezTo>
                          <a:pt x="36721" y="80445"/>
                          <a:pt x="15025" y="64041"/>
                          <a:pt x="9469" y="58749"/>
                        </a:cubicBezTo>
                        <a:cubicBezTo>
                          <a:pt x="3913" y="53457"/>
                          <a:pt x="-5876" y="59014"/>
                          <a:pt x="4707" y="47637"/>
                        </a:cubicBezTo>
                        <a:cubicBezTo>
                          <a:pt x="15290" y="36260"/>
                          <a:pt x="54977" y="-782"/>
                          <a:pt x="57094" y="1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" name="フリーフォーム: 図形 38">
                    <a:extLst>
                      <a:ext uri="{FF2B5EF4-FFF2-40B4-BE49-F238E27FC236}">
                        <a16:creationId xmlns:a16="http://schemas.microsoft.com/office/drawing/2014/main" id="{2F8D0735-FFB4-4017-BB7B-24100916D299}"/>
                      </a:ext>
                    </a:extLst>
                  </p:cNvPr>
                  <p:cNvSpPr/>
                  <p:nvPr/>
                </p:nvSpPr>
                <p:spPr>
                  <a:xfrm>
                    <a:off x="3909479" y="2880314"/>
                    <a:ext cx="204144" cy="144975"/>
                  </a:xfrm>
                  <a:custGeom>
                    <a:avLst/>
                    <a:gdLst>
                      <a:gd name="connsiteX0" fmla="*/ 13234 w 204144"/>
                      <a:gd name="connsiteY0" fmla="*/ 29574 h 144975"/>
                      <a:gd name="connsiteX1" fmla="*/ 162459 w 204144"/>
                      <a:gd name="connsiteY1" fmla="*/ 15286 h 144975"/>
                      <a:gd name="connsiteX2" fmla="*/ 203734 w 204144"/>
                      <a:gd name="connsiteY2" fmla="*/ 16874 h 144975"/>
                      <a:gd name="connsiteX3" fmla="*/ 144996 w 204144"/>
                      <a:gd name="connsiteY3" fmla="*/ 5761 h 144975"/>
                      <a:gd name="connsiteX4" fmla="*/ 122771 w 204144"/>
                      <a:gd name="connsiteY4" fmla="*/ 4174 h 144975"/>
                      <a:gd name="connsiteX5" fmla="*/ 148171 w 204144"/>
                      <a:gd name="connsiteY5" fmla="*/ 61324 h 144975"/>
                      <a:gd name="connsiteX6" fmla="*/ 146584 w 204144"/>
                      <a:gd name="connsiteY6" fmla="*/ 94661 h 144975"/>
                      <a:gd name="connsiteX7" fmla="*/ 91021 w 204144"/>
                      <a:gd name="connsiteY7" fmla="*/ 143874 h 144975"/>
                      <a:gd name="connsiteX8" fmla="*/ 19584 w 204144"/>
                      <a:gd name="connsiteY8" fmla="*/ 123236 h 144975"/>
                      <a:gd name="connsiteX9" fmla="*/ 13234 w 204144"/>
                      <a:gd name="connsiteY9" fmla="*/ 29574 h 144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04144" h="144975">
                        <a:moveTo>
                          <a:pt x="13234" y="29574"/>
                        </a:moveTo>
                        <a:cubicBezTo>
                          <a:pt x="37047" y="11582"/>
                          <a:pt x="130709" y="17403"/>
                          <a:pt x="162459" y="15286"/>
                        </a:cubicBezTo>
                        <a:cubicBezTo>
                          <a:pt x="194209" y="13169"/>
                          <a:pt x="206644" y="18461"/>
                          <a:pt x="203734" y="16874"/>
                        </a:cubicBezTo>
                        <a:cubicBezTo>
                          <a:pt x="200824" y="15287"/>
                          <a:pt x="158490" y="7878"/>
                          <a:pt x="144996" y="5761"/>
                        </a:cubicBezTo>
                        <a:cubicBezTo>
                          <a:pt x="131502" y="3644"/>
                          <a:pt x="122242" y="-5086"/>
                          <a:pt x="122771" y="4174"/>
                        </a:cubicBezTo>
                        <a:cubicBezTo>
                          <a:pt x="123300" y="13434"/>
                          <a:pt x="144202" y="46243"/>
                          <a:pt x="148171" y="61324"/>
                        </a:cubicBezTo>
                        <a:cubicBezTo>
                          <a:pt x="152140" y="76405"/>
                          <a:pt x="156109" y="80903"/>
                          <a:pt x="146584" y="94661"/>
                        </a:cubicBezTo>
                        <a:cubicBezTo>
                          <a:pt x="137059" y="108419"/>
                          <a:pt x="112188" y="139112"/>
                          <a:pt x="91021" y="143874"/>
                        </a:cubicBezTo>
                        <a:cubicBezTo>
                          <a:pt x="69854" y="148636"/>
                          <a:pt x="37576" y="137259"/>
                          <a:pt x="19584" y="123236"/>
                        </a:cubicBezTo>
                        <a:cubicBezTo>
                          <a:pt x="1592" y="109213"/>
                          <a:pt x="-10579" y="47566"/>
                          <a:pt x="13234" y="2957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" name="楕円 39">
                    <a:extLst>
                      <a:ext uri="{FF2B5EF4-FFF2-40B4-BE49-F238E27FC236}">
                        <a16:creationId xmlns:a16="http://schemas.microsoft.com/office/drawing/2014/main" id="{ABC1BFA1-CD79-40B2-BC16-BABDD2E61FF4}"/>
                      </a:ext>
                    </a:extLst>
                  </p:cNvPr>
                  <p:cNvSpPr/>
                  <p:nvPr/>
                </p:nvSpPr>
                <p:spPr>
                  <a:xfrm>
                    <a:off x="3962401" y="2917825"/>
                    <a:ext cx="47625" cy="47625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" name="フリーフォーム: 図形 40">
                    <a:extLst>
                      <a:ext uri="{FF2B5EF4-FFF2-40B4-BE49-F238E27FC236}">
                        <a16:creationId xmlns:a16="http://schemas.microsoft.com/office/drawing/2014/main" id="{F8080039-AE6F-4630-877C-EC335B3B9278}"/>
                      </a:ext>
                    </a:extLst>
                  </p:cNvPr>
                  <p:cNvSpPr/>
                  <p:nvPr/>
                </p:nvSpPr>
                <p:spPr>
                  <a:xfrm>
                    <a:off x="3703614" y="2735263"/>
                    <a:ext cx="374051" cy="168362"/>
                  </a:xfrm>
                  <a:custGeom>
                    <a:avLst/>
                    <a:gdLst>
                      <a:gd name="connsiteX0" fmla="*/ 24 w 374051"/>
                      <a:gd name="connsiteY0" fmla="*/ 168275 h 168362"/>
                      <a:gd name="connsiteX1" fmla="*/ 74636 w 374051"/>
                      <a:gd name="connsiteY1" fmla="*/ 47625 h 168362"/>
                      <a:gd name="connsiteX2" fmla="*/ 138136 w 374051"/>
                      <a:gd name="connsiteY2" fmla="*/ 17462 h 168362"/>
                      <a:gd name="connsiteX3" fmla="*/ 225449 w 374051"/>
                      <a:gd name="connsiteY3" fmla="*/ 14287 h 168362"/>
                      <a:gd name="connsiteX4" fmla="*/ 371499 w 374051"/>
                      <a:gd name="connsiteY4" fmla="*/ 3175 h 168362"/>
                      <a:gd name="connsiteX5" fmla="*/ 311174 w 374051"/>
                      <a:gd name="connsiteY5" fmla="*/ 0 h 168362"/>
                      <a:gd name="connsiteX6" fmla="*/ 219099 w 374051"/>
                      <a:gd name="connsiteY6" fmla="*/ 3175 h 168362"/>
                      <a:gd name="connsiteX7" fmla="*/ 120674 w 374051"/>
                      <a:gd name="connsiteY7" fmla="*/ 7937 h 168362"/>
                      <a:gd name="connsiteX8" fmla="*/ 82574 w 374051"/>
                      <a:gd name="connsiteY8" fmla="*/ 26987 h 168362"/>
                      <a:gd name="connsiteX9" fmla="*/ 24 w 374051"/>
                      <a:gd name="connsiteY9" fmla="*/ 168275 h 168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74051" h="168362">
                        <a:moveTo>
                          <a:pt x="24" y="168275"/>
                        </a:moveTo>
                        <a:cubicBezTo>
                          <a:pt x="-1299" y="171715"/>
                          <a:pt x="51617" y="72760"/>
                          <a:pt x="74636" y="47625"/>
                        </a:cubicBezTo>
                        <a:cubicBezTo>
                          <a:pt x="97655" y="22489"/>
                          <a:pt x="113001" y="23018"/>
                          <a:pt x="138136" y="17462"/>
                        </a:cubicBezTo>
                        <a:cubicBezTo>
                          <a:pt x="163271" y="11906"/>
                          <a:pt x="186555" y="16668"/>
                          <a:pt x="225449" y="14287"/>
                        </a:cubicBezTo>
                        <a:cubicBezTo>
                          <a:pt x="264343" y="11906"/>
                          <a:pt x="357212" y="5556"/>
                          <a:pt x="371499" y="3175"/>
                        </a:cubicBezTo>
                        <a:cubicBezTo>
                          <a:pt x="385787" y="794"/>
                          <a:pt x="336574" y="0"/>
                          <a:pt x="311174" y="0"/>
                        </a:cubicBezTo>
                        <a:cubicBezTo>
                          <a:pt x="285774" y="0"/>
                          <a:pt x="219099" y="3175"/>
                          <a:pt x="219099" y="3175"/>
                        </a:cubicBezTo>
                        <a:cubicBezTo>
                          <a:pt x="187349" y="4498"/>
                          <a:pt x="143428" y="3968"/>
                          <a:pt x="120674" y="7937"/>
                        </a:cubicBezTo>
                        <a:cubicBezTo>
                          <a:pt x="97920" y="11906"/>
                          <a:pt x="100830" y="3175"/>
                          <a:pt x="82574" y="26987"/>
                        </a:cubicBezTo>
                        <a:cubicBezTo>
                          <a:pt x="64318" y="50799"/>
                          <a:pt x="1347" y="164835"/>
                          <a:pt x="24" y="16827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2" name="フリーフォーム: 図形 41">
                    <a:extLst>
                      <a:ext uri="{FF2B5EF4-FFF2-40B4-BE49-F238E27FC236}">
                        <a16:creationId xmlns:a16="http://schemas.microsoft.com/office/drawing/2014/main" id="{DCC2948B-B807-4C21-8962-11B696FC739B}"/>
                      </a:ext>
                    </a:extLst>
                  </p:cNvPr>
                  <p:cNvSpPr/>
                  <p:nvPr/>
                </p:nvSpPr>
                <p:spPr>
                  <a:xfrm>
                    <a:off x="3697858" y="2679674"/>
                    <a:ext cx="301086" cy="194152"/>
                  </a:xfrm>
                  <a:custGeom>
                    <a:avLst/>
                    <a:gdLst>
                      <a:gd name="connsiteX0" fmla="*/ 1017 w 301086"/>
                      <a:gd name="connsiteY0" fmla="*/ 193701 h 194152"/>
                      <a:gd name="connsiteX1" fmla="*/ 48642 w 301086"/>
                      <a:gd name="connsiteY1" fmla="*/ 114326 h 194152"/>
                      <a:gd name="connsiteX2" fmla="*/ 137542 w 301086"/>
                      <a:gd name="connsiteY2" fmla="*/ 22251 h 194152"/>
                      <a:gd name="connsiteX3" fmla="*/ 229617 w 301086"/>
                      <a:gd name="connsiteY3" fmla="*/ 3201 h 194152"/>
                      <a:gd name="connsiteX4" fmla="*/ 301055 w 301086"/>
                      <a:gd name="connsiteY4" fmla="*/ 26 h 194152"/>
                      <a:gd name="connsiteX5" fmla="*/ 237555 w 301086"/>
                      <a:gd name="connsiteY5" fmla="*/ 3201 h 194152"/>
                      <a:gd name="connsiteX6" fmla="*/ 158180 w 301086"/>
                      <a:gd name="connsiteY6" fmla="*/ 20664 h 194152"/>
                      <a:gd name="connsiteX7" fmla="*/ 91505 w 301086"/>
                      <a:gd name="connsiteY7" fmla="*/ 77814 h 194152"/>
                      <a:gd name="connsiteX8" fmla="*/ 1017 w 301086"/>
                      <a:gd name="connsiteY8" fmla="*/ 193701 h 194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01086" h="194152">
                        <a:moveTo>
                          <a:pt x="1017" y="193701"/>
                        </a:moveTo>
                        <a:cubicBezTo>
                          <a:pt x="-6127" y="199786"/>
                          <a:pt x="25888" y="142901"/>
                          <a:pt x="48642" y="114326"/>
                        </a:cubicBezTo>
                        <a:cubicBezTo>
                          <a:pt x="71396" y="85751"/>
                          <a:pt x="107380" y="40772"/>
                          <a:pt x="137542" y="22251"/>
                        </a:cubicBezTo>
                        <a:cubicBezTo>
                          <a:pt x="167705" y="3730"/>
                          <a:pt x="202365" y="6905"/>
                          <a:pt x="229617" y="3201"/>
                        </a:cubicBezTo>
                        <a:cubicBezTo>
                          <a:pt x="256869" y="-503"/>
                          <a:pt x="299732" y="26"/>
                          <a:pt x="301055" y="26"/>
                        </a:cubicBezTo>
                        <a:cubicBezTo>
                          <a:pt x="302378" y="26"/>
                          <a:pt x="261367" y="-239"/>
                          <a:pt x="237555" y="3201"/>
                        </a:cubicBezTo>
                        <a:cubicBezTo>
                          <a:pt x="213743" y="6641"/>
                          <a:pt x="182522" y="8229"/>
                          <a:pt x="158180" y="20664"/>
                        </a:cubicBezTo>
                        <a:cubicBezTo>
                          <a:pt x="133838" y="33099"/>
                          <a:pt x="116905" y="49768"/>
                          <a:pt x="91505" y="77814"/>
                        </a:cubicBezTo>
                        <a:cubicBezTo>
                          <a:pt x="66105" y="105860"/>
                          <a:pt x="8161" y="187616"/>
                          <a:pt x="1017" y="1937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5" name="フリーフォーム: 図形 44">
                    <a:extLst>
                      <a:ext uri="{FF2B5EF4-FFF2-40B4-BE49-F238E27FC236}">
                        <a16:creationId xmlns:a16="http://schemas.microsoft.com/office/drawing/2014/main" id="{11ED182A-47FE-4CFF-8087-3DDAEA20BC25}"/>
                      </a:ext>
                    </a:extLst>
                  </p:cNvPr>
                  <p:cNvSpPr/>
                  <p:nvPr/>
                </p:nvSpPr>
                <p:spPr>
                  <a:xfrm>
                    <a:off x="4082989" y="2730975"/>
                    <a:ext cx="195400" cy="52066"/>
                  </a:xfrm>
                  <a:custGeom>
                    <a:avLst/>
                    <a:gdLst>
                      <a:gd name="connsiteX0" fmla="*/ 61 w 195400"/>
                      <a:gd name="connsiteY0" fmla="*/ 20163 h 52066"/>
                      <a:gd name="connsiteX1" fmla="*/ 111186 w 195400"/>
                      <a:gd name="connsiteY1" fmla="*/ 16988 h 52066"/>
                      <a:gd name="connsiteX2" fmla="*/ 195324 w 195400"/>
                      <a:gd name="connsiteY2" fmla="*/ 51913 h 52066"/>
                      <a:gd name="connsiteX3" fmla="*/ 96899 w 195400"/>
                      <a:gd name="connsiteY3" fmla="*/ 1113 h 52066"/>
                      <a:gd name="connsiteX4" fmla="*/ 61 w 195400"/>
                      <a:gd name="connsiteY4" fmla="*/ 20163 h 52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5400" h="52066">
                        <a:moveTo>
                          <a:pt x="61" y="20163"/>
                        </a:moveTo>
                        <a:cubicBezTo>
                          <a:pt x="2442" y="22809"/>
                          <a:pt x="78642" y="11696"/>
                          <a:pt x="111186" y="16988"/>
                        </a:cubicBezTo>
                        <a:cubicBezTo>
                          <a:pt x="143730" y="22280"/>
                          <a:pt x="197705" y="54559"/>
                          <a:pt x="195324" y="51913"/>
                        </a:cubicBezTo>
                        <a:cubicBezTo>
                          <a:pt x="192943" y="49267"/>
                          <a:pt x="128649" y="7463"/>
                          <a:pt x="96899" y="1113"/>
                        </a:cubicBezTo>
                        <a:cubicBezTo>
                          <a:pt x="65149" y="-5237"/>
                          <a:pt x="-2320" y="17517"/>
                          <a:pt x="61" y="2016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6" name="フリーフォーム: 図形 45">
                    <a:extLst>
                      <a:ext uri="{FF2B5EF4-FFF2-40B4-BE49-F238E27FC236}">
                        <a16:creationId xmlns:a16="http://schemas.microsoft.com/office/drawing/2014/main" id="{F2E262FB-C2FF-4EDA-B238-B366EB019083}"/>
                      </a:ext>
                    </a:extLst>
                  </p:cNvPr>
                  <p:cNvSpPr/>
                  <p:nvPr/>
                </p:nvSpPr>
                <p:spPr>
                  <a:xfrm>
                    <a:off x="4209814" y="2671739"/>
                    <a:ext cx="78025" cy="101753"/>
                  </a:xfrm>
                  <a:custGeom>
                    <a:avLst/>
                    <a:gdLst>
                      <a:gd name="connsiteX0" fmla="*/ 11349 w 78025"/>
                      <a:gd name="connsiteY0" fmla="*/ 24 h 101753"/>
                      <a:gd name="connsiteX1" fmla="*/ 20874 w 78025"/>
                      <a:gd name="connsiteY1" fmla="*/ 66699 h 101753"/>
                      <a:gd name="connsiteX2" fmla="*/ 78024 w 78025"/>
                      <a:gd name="connsiteY2" fmla="*/ 101624 h 101753"/>
                      <a:gd name="connsiteX3" fmla="*/ 22461 w 78025"/>
                      <a:gd name="connsiteY3" fmla="*/ 77811 h 101753"/>
                      <a:gd name="connsiteX4" fmla="*/ 236 w 78025"/>
                      <a:gd name="connsiteY4" fmla="*/ 58761 h 101753"/>
                      <a:gd name="connsiteX5" fmla="*/ 11349 w 78025"/>
                      <a:gd name="connsiteY5" fmla="*/ 24 h 101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025" h="101753">
                        <a:moveTo>
                          <a:pt x="11349" y="24"/>
                        </a:moveTo>
                        <a:cubicBezTo>
                          <a:pt x="14789" y="1347"/>
                          <a:pt x="9762" y="49766"/>
                          <a:pt x="20874" y="66699"/>
                        </a:cubicBezTo>
                        <a:cubicBezTo>
                          <a:pt x="31986" y="83632"/>
                          <a:pt x="77760" y="99772"/>
                          <a:pt x="78024" y="101624"/>
                        </a:cubicBezTo>
                        <a:cubicBezTo>
                          <a:pt x="78288" y="103476"/>
                          <a:pt x="35426" y="84955"/>
                          <a:pt x="22461" y="77811"/>
                        </a:cubicBezTo>
                        <a:cubicBezTo>
                          <a:pt x="9496" y="70667"/>
                          <a:pt x="2088" y="65905"/>
                          <a:pt x="236" y="58761"/>
                        </a:cubicBezTo>
                        <a:cubicBezTo>
                          <a:pt x="-1616" y="51617"/>
                          <a:pt x="7909" y="-1299"/>
                          <a:pt x="11349" y="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7" name="フリーフォーム: 図形 46">
                    <a:extLst>
                      <a:ext uri="{FF2B5EF4-FFF2-40B4-BE49-F238E27FC236}">
                        <a16:creationId xmlns:a16="http://schemas.microsoft.com/office/drawing/2014/main" id="{8DF9E2F8-100D-422F-8BF8-4C5F78B4D6C9}"/>
                      </a:ext>
                    </a:extLst>
                  </p:cNvPr>
                  <p:cNvSpPr/>
                  <p:nvPr/>
                </p:nvSpPr>
                <p:spPr>
                  <a:xfrm>
                    <a:off x="4187787" y="2516185"/>
                    <a:ext cx="50962" cy="123839"/>
                  </a:xfrm>
                  <a:custGeom>
                    <a:avLst/>
                    <a:gdLst>
                      <a:gd name="connsiteX0" fmla="*/ 46076 w 50962"/>
                      <a:gd name="connsiteY0" fmla="*/ 3 h 123839"/>
                      <a:gd name="connsiteX1" fmla="*/ 39726 w 50962"/>
                      <a:gd name="connsiteY1" fmla="*/ 87315 h 123839"/>
                      <a:gd name="connsiteX2" fmla="*/ 38 w 50962"/>
                      <a:gd name="connsiteY2" fmla="*/ 123828 h 123839"/>
                      <a:gd name="connsiteX3" fmla="*/ 47663 w 50962"/>
                      <a:gd name="connsiteY3" fmla="*/ 90490 h 123839"/>
                      <a:gd name="connsiteX4" fmla="*/ 46076 w 50962"/>
                      <a:gd name="connsiteY4" fmla="*/ 3 h 123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962" h="123839">
                        <a:moveTo>
                          <a:pt x="46076" y="3"/>
                        </a:moveTo>
                        <a:cubicBezTo>
                          <a:pt x="44753" y="-526"/>
                          <a:pt x="47399" y="66678"/>
                          <a:pt x="39726" y="87315"/>
                        </a:cubicBezTo>
                        <a:cubicBezTo>
                          <a:pt x="32053" y="107952"/>
                          <a:pt x="-1285" y="123299"/>
                          <a:pt x="38" y="123828"/>
                        </a:cubicBezTo>
                        <a:cubicBezTo>
                          <a:pt x="1361" y="124357"/>
                          <a:pt x="39990" y="106894"/>
                          <a:pt x="47663" y="90490"/>
                        </a:cubicBezTo>
                        <a:cubicBezTo>
                          <a:pt x="55336" y="74086"/>
                          <a:pt x="47399" y="532"/>
                          <a:pt x="46076" y="3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8" name="フリーフォーム: 図形 47">
                    <a:extLst>
                      <a:ext uri="{FF2B5EF4-FFF2-40B4-BE49-F238E27FC236}">
                        <a16:creationId xmlns:a16="http://schemas.microsoft.com/office/drawing/2014/main" id="{4140BB0B-8A3B-4F22-B23C-71CFD0B0E6FC}"/>
                      </a:ext>
                    </a:extLst>
                  </p:cNvPr>
                  <p:cNvSpPr/>
                  <p:nvPr/>
                </p:nvSpPr>
                <p:spPr>
                  <a:xfrm>
                    <a:off x="4389365" y="2522480"/>
                    <a:ext cx="51103" cy="153034"/>
                  </a:xfrm>
                  <a:custGeom>
                    <a:avLst/>
                    <a:gdLst>
                      <a:gd name="connsiteX0" fmla="*/ 3248 w 51103"/>
                      <a:gd name="connsiteY0" fmla="*/ 58 h 153034"/>
                      <a:gd name="connsiteX1" fmla="*/ 19123 w 51103"/>
                      <a:gd name="connsiteY1" fmla="*/ 104833 h 153034"/>
                      <a:gd name="connsiteX2" fmla="*/ 50873 w 51103"/>
                      <a:gd name="connsiteY2" fmla="*/ 152458 h 153034"/>
                      <a:gd name="connsiteX3" fmla="*/ 31823 w 51103"/>
                      <a:gd name="connsiteY3" fmla="*/ 128645 h 153034"/>
                      <a:gd name="connsiteX4" fmla="*/ 1660 w 51103"/>
                      <a:gd name="connsiteY4" fmla="*/ 90545 h 153034"/>
                      <a:gd name="connsiteX5" fmla="*/ 3248 w 51103"/>
                      <a:gd name="connsiteY5" fmla="*/ 58 h 1530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103" h="153034">
                        <a:moveTo>
                          <a:pt x="3248" y="58"/>
                        </a:moveTo>
                        <a:cubicBezTo>
                          <a:pt x="6158" y="2439"/>
                          <a:pt x="11186" y="79433"/>
                          <a:pt x="19123" y="104833"/>
                        </a:cubicBezTo>
                        <a:cubicBezTo>
                          <a:pt x="27060" y="130233"/>
                          <a:pt x="48756" y="148489"/>
                          <a:pt x="50873" y="152458"/>
                        </a:cubicBezTo>
                        <a:cubicBezTo>
                          <a:pt x="52990" y="156427"/>
                          <a:pt x="40025" y="138964"/>
                          <a:pt x="31823" y="128645"/>
                        </a:cubicBezTo>
                        <a:cubicBezTo>
                          <a:pt x="23621" y="118326"/>
                          <a:pt x="4835" y="111976"/>
                          <a:pt x="1660" y="90545"/>
                        </a:cubicBezTo>
                        <a:cubicBezTo>
                          <a:pt x="-1515" y="69114"/>
                          <a:pt x="338" y="-2323"/>
                          <a:pt x="3248" y="5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9" name="フリーフォーム: 図形 48">
                    <a:extLst>
                      <a:ext uri="{FF2B5EF4-FFF2-40B4-BE49-F238E27FC236}">
                        <a16:creationId xmlns:a16="http://schemas.microsoft.com/office/drawing/2014/main" id="{B65CF4BF-F382-45EA-A801-AC9C49B503A6}"/>
                      </a:ext>
                    </a:extLst>
                  </p:cNvPr>
                  <p:cNvSpPr/>
                  <p:nvPr/>
                </p:nvSpPr>
                <p:spPr>
                  <a:xfrm>
                    <a:off x="4446344" y="2725501"/>
                    <a:ext cx="52638" cy="309799"/>
                  </a:xfrm>
                  <a:custGeom>
                    <a:avLst/>
                    <a:gdLst>
                      <a:gd name="connsiteX0" fmla="*/ 52631 w 52638"/>
                      <a:gd name="connsiteY0" fmla="*/ 237 h 309799"/>
                      <a:gd name="connsiteX1" fmla="*/ 19294 w 52638"/>
                      <a:gd name="connsiteY1" fmla="*/ 95487 h 309799"/>
                      <a:gd name="connsiteX2" fmla="*/ 16119 w 52638"/>
                      <a:gd name="connsiteY2" fmla="*/ 162162 h 309799"/>
                      <a:gd name="connsiteX3" fmla="*/ 33581 w 52638"/>
                      <a:gd name="connsiteY3" fmla="*/ 300274 h 309799"/>
                      <a:gd name="connsiteX4" fmla="*/ 27231 w 52638"/>
                      <a:gd name="connsiteY4" fmla="*/ 279637 h 309799"/>
                      <a:gd name="connsiteX5" fmla="*/ 244 w 52638"/>
                      <a:gd name="connsiteY5" fmla="*/ 133587 h 309799"/>
                      <a:gd name="connsiteX6" fmla="*/ 16119 w 52638"/>
                      <a:gd name="connsiteY6" fmla="*/ 70087 h 309799"/>
                      <a:gd name="connsiteX7" fmla="*/ 52631 w 52638"/>
                      <a:gd name="connsiteY7" fmla="*/ 237 h 3097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2638" h="309799">
                        <a:moveTo>
                          <a:pt x="52631" y="237"/>
                        </a:moveTo>
                        <a:cubicBezTo>
                          <a:pt x="53160" y="4470"/>
                          <a:pt x="25379" y="68500"/>
                          <a:pt x="19294" y="95487"/>
                        </a:cubicBezTo>
                        <a:cubicBezTo>
                          <a:pt x="13209" y="122475"/>
                          <a:pt x="13738" y="128031"/>
                          <a:pt x="16119" y="162162"/>
                        </a:cubicBezTo>
                        <a:cubicBezTo>
                          <a:pt x="18500" y="196293"/>
                          <a:pt x="31729" y="280695"/>
                          <a:pt x="33581" y="300274"/>
                        </a:cubicBezTo>
                        <a:cubicBezTo>
                          <a:pt x="35433" y="319853"/>
                          <a:pt x="32787" y="307418"/>
                          <a:pt x="27231" y="279637"/>
                        </a:cubicBezTo>
                        <a:cubicBezTo>
                          <a:pt x="21675" y="251856"/>
                          <a:pt x="2096" y="168512"/>
                          <a:pt x="244" y="133587"/>
                        </a:cubicBezTo>
                        <a:cubicBezTo>
                          <a:pt x="-1608" y="98662"/>
                          <a:pt x="7388" y="90724"/>
                          <a:pt x="16119" y="70087"/>
                        </a:cubicBezTo>
                        <a:cubicBezTo>
                          <a:pt x="24850" y="49450"/>
                          <a:pt x="52102" y="-3996"/>
                          <a:pt x="52631" y="2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1" name="フリーフォーム: 図形 50">
                    <a:extLst>
                      <a:ext uri="{FF2B5EF4-FFF2-40B4-BE49-F238E27FC236}">
                        <a16:creationId xmlns:a16="http://schemas.microsoft.com/office/drawing/2014/main" id="{11882FE2-47DB-4998-B239-2EE94D5E674C}"/>
                      </a:ext>
                    </a:extLst>
                  </p:cNvPr>
                  <p:cNvSpPr/>
                  <p:nvPr/>
                </p:nvSpPr>
                <p:spPr>
                  <a:xfrm>
                    <a:off x="4254293" y="3153750"/>
                    <a:ext cx="66955" cy="193234"/>
                  </a:xfrm>
                  <a:custGeom>
                    <a:avLst/>
                    <a:gdLst>
                      <a:gd name="connsiteX0" fmla="*/ 43071 w 66955"/>
                      <a:gd name="connsiteY0" fmla="*/ 613 h 193234"/>
                      <a:gd name="connsiteX1" fmla="*/ 8146 w 66955"/>
                      <a:gd name="connsiteY1" fmla="*/ 72050 h 193234"/>
                      <a:gd name="connsiteX2" fmla="*/ 1796 w 66955"/>
                      <a:gd name="connsiteY2" fmla="*/ 129200 h 193234"/>
                      <a:gd name="connsiteX3" fmla="*/ 33546 w 66955"/>
                      <a:gd name="connsiteY3" fmla="*/ 175238 h 193234"/>
                      <a:gd name="connsiteX4" fmla="*/ 66884 w 66955"/>
                      <a:gd name="connsiteY4" fmla="*/ 192700 h 193234"/>
                      <a:gd name="connsiteX5" fmla="*/ 41484 w 66955"/>
                      <a:gd name="connsiteY5" fmla="*/ 181588 h 193234"/>
                      <a:gd name="connsiteX6" fmla="*/ 11321 w 66955"/>
                      <a:gd name="connsiteY6" fmla="*/ 114913 h 193234"/>
                      <a:gd name="connsiteX7" fmla="*/ 43071 w 66955"/>
                      <a:gd name="connsiteY7" fmla="*/ 613 h 193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955" h="193234">
                        <a:moveTo>
                          <a:pt x="43071" y="613"/>
                        </a:moveTo>
                        <a:cubicBezTo>
                          <a:pt x="42542" y="-6531"/>
                          <a:pt x="15025" y="50619"/>
                          <a:pt x="8146" y="72050"/>
                        </a:cubicBezTo>
                        <a:cubicBezTo>
                          <a:pt x="1267" y="93481"/>
                          <a:pt x="-2437" y="112002"/>
                          <a:pt x="1796" y="129200"/>
                        </a:cubicBezTo>
                        <a:cubicBezTo>
                          <a:pt x="6029" y="146398"/>
                          <a:pt x="22698" y="164655"/>
                          <a:pt x="33546" y="175238"/>
                        </a:cubicBezTo>
                        <a:cubicBezTo>
                          <a:pt x="44394" y="185821"/>
                          <a:pt x="65561" y="191642"/>
                          <a:pt x="66884" y="192700"/>
                        </a:cubicBezTo>
                        <a:cubicBezTo>
                          <a:pt x="68207" y="193758"/>
                          <a:pt x="50745" y="194553"/>
                          <a:pt x="41484" y="181588"/>
                        </a:cubicBezTo>
                        <a:cubicBezTo>
                          <a:pt x="32223" y="168624"/>
                          <a:pt x="12908" y="141371"/>
                          <a:pt x="11321" y="114913"/>
                        </a:cubicBezTo>
                        <a:cubicBezTo>
                          <a:pt x="9733" y="88455"/>
                          <a:pt x="43600" y="7757"/>
                          <a:pt x="43071" y="6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4" name="フリーフォーム: 図形 53">
                    <a:extLst>
                      <a:ext uri="{FF2B5EF4-FFF2-40B4-BE49-F238E27FC236}">
                        <a16:creationId xmlns:a16="http://schemas.microsoft.com/office/drawing/2014/main" id="{06D48E59-E738-482F-8F84-9EE4136237B7}"/>
                      </a:ext>
                    </a:extLst>
                  </p:cNvPr>
                  <p:cNvSpPr/>
                  <p:nvPr/>
                </p:nvSpPr>
                <p:spPr>
                  <a:xfrm>
                    <a:off x="4528760" y="3074018"/>
                    <a:ext cx="125008" cy="220110"/>
                  </a:xfrm>
                  <a:custGeom>
                    <a:avLst/>
                    <a:gdLst>
                      <a:gd name="connsiteX0" fmla="*/ 378 w 125008"/>
                      <a:gd name="connsiteY0" fmla="*/ 970 h 220110"/>
                      <a:gd name="connsiteX1" fmla="*/ 78165 w 125008"/>
                      <a:gd name="connsiteY1" fmla="*/ 96220 h 220110"/>
                      <a:gd name="connsiteX2" fmla="*/ 124203 w 125008"/>
                      <a:gd name="connsiteY2" fmla="*/ 162895 h 220110"/>
                      <a:gd name="connsiteX3" fmla="*/ 108328 w 125008"/>
                      <a:gd name="connsiteY3" fmla="*/ 220045 h 220110"/>
                      <a:gd name="connsiteX4" fmla="*/ 119440 w 125008"/>
                      <a:gd name="connsiteY4" fmla="*/ 174007 h 220110"/>
                      <a:gd name="connsiteX5" fmla="*/ 113090 w 125008"/>
                      <a:gd name="connsiteY5" fmla="*/ 159720 h 220110"/>
                      <a:gd name="connsiteX6" fmla="*/ 378 w 125008"/>
                      <a:gd name="connsiteY6" fmla="*/ 970 h 220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5008" h="220110">
                        <a:moveTo>
                          <a:pt x="378" y="970"/>
                        </a:moveTo>
                        <a:cubicBezTo>
                          <a:pt x="-5443" y="-9613"/>
                          <a:pt x="57527" y="69232"/>
                          <a:pt x="78165" y="96220"/>
                        </a:cubicBezTo>
                        <a:cubicBezTo>
                          <a:pt x="98803" y="123208"/>
                          <a:pt x="119176" y="142257"/>
                          <a:pt x="124203" y="162895"/>
                        </a:cubicBezTo>
                        <a:cubicBezTo>
                          <a:pt x="129230" y="183533"/>
                          <a:pt x="109122" y="218193"/>
                          <a:pt x="108328" y="220045"/>
                        </a:cubicBezTo>
                        <a:cubicBezTo>
                          <a:pt x="107534" y="221897"/>
                          <a:pt x="118646" y="184061"/>
                          <a:pt x="119440" y="174007"/>
                        </a:cubicBezTo>
                        <a:cubicBezTo>
                          <a:pt x="120234" y="163953"/>
                          <a:pt x="130817" y="184062"/>
                          <a:pt x="113090" y="159720"/>
                        </a:cubicBezTo>
                        <a:cubicBezTo>
                          <a:pt x="95363" y="135378"/>
                          <a:pt x="6199" y="11553"/>
                          <a:pt x="378" y="97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6" name="フリーフォーム: 図形 55">
                    <a:extLst>
                      <a:ext uri="{FF2B5EF4-FFF2-40B4-BE49-F238E27FC236}">
                        <a16:creationId xmlns:a16="http://schemas.microsoft.com/office/drawing/2014/main" id="{AEAE766A-1BD0-4F99-A728-07383CC026DB}"/>
                      </a:ext>
                    </a:extLst>
                  </p:cNvPr>
                  <p:cNvSpPr/>
                  <p:nvPr/>
                </p:nvSpPr>
                <p:spPr>
                  <a:xfrm>
                    <a:off x="4479686" y="3170039"/>
                    <a:ext cx="97098" cy="85963"/>
                  </a:xfrm>
                  <a:custGeom>
                    <a:avLst/>
                    <a:gdLst>
                      <a:gd name="connsiteX0" fmla="*/ 38339 w 97098"/>
                      <a:gd name="connsiteY0" fmla="*/ 85924 h 85963"/>
                      <a:gd name="connsiteX1" fmla="*/ 239 w 97098"/>
                      <a:gd name="connsiteY1" fmla="*/ 41474 h 85963"/>
                      <a:gd name="connsiteX2" fmla="*/ 60564 w 97098"/>
                      <a:gd name="connsiteY2" fmla="*/ 6549 h 85963"/>
                      <a:gd name="connsiteX3" fmla="*/ 97077 w 97098"/>
                      <a:gd name="connsiteY3" fmla="*/ 49411 h 85963"/>
                      <a:gd name="connsiteX4" fmla="*/ 55802 w 97098"/>
                      <a:gd name="connsiteY4" fmla="*/ 199 h 85963"/>
                      <a:gd name="connsiteX5" fmla="*/ 8177 w 97098"/>
                      <a:gd name="connsiteY5" fmla="*/ 33536 h 85963"/>
                      <a:gd name="connsiteX6" fmla="*/ 38339 w 97098"/>
                      <a:gd name="connsiteY6" fmla="*/ 85924 h 85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7098" h="85963">
                        <a:moveTo>
                          <a:pt x="38339" y="85924"/>
                        </a:moveTo>
                        <a:cubicBezTo>
                          <a:pt x="37016" y="87247"/>
                          <a:pt x="-3465" y="54703"/>
                          <a:pt x="239" y="41474"/>
                        </a:cubicBezTo>
                        <a:cubicBezTo>
                          <a:pt x="3943" y="28245"/>
                          <a:pt x="44424" y="5226"/>
                          <a:pt x="60564" y="6549"/>
                        </a:cubicBezTo>
                        <a:cubicBezTo>
                          <a:pt x="76704" y="7872"/>
                          <a:pt x="97871" y="50469"/>
                          <a:pt x="97077" y="49411"/>
                        </a:cubicBezTo>
                        <a:cubicBezTo>
                          <a:pt x="96283" y="48353"/>
                          <a:pt x="70619" y="2845"/>
                          <a:pt x="55802" y="199"/>
                        </a:cubicBezTo>
                        <a:cubicBezTo>
                          <a:pt x="40985" y="-2447"/>
                          <a:pt x="14527" y="21894"/>
                          <a:pt x="8177" y="33536"/>
                        </a:cubicBezTo>
                        <a:cubicBezTo>
                          <a:pt x="1827" y="45178"/>
                          <a:pt x="39662" y="84601"/>
                          <a:pt x="38339" y="859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" name="フリーフォーム: 図形 56">
                    <a:extLst>
                      <a:ext uri="{FF2B5EF4-FFF2-40B4-BE49-F238E27FC236}">
                        <a16:creationId xmlns:a16="http://schemas.microsoft.com/office/drawing/2014/main" id="{32B3DBDF-CF5B-48EB-8848-A2BC69DE531C}"/>
                      </a:ext>
                    </a:extLst>
                  </p:cNvPr>
                  <p:cNvSpPr/>
                  <p:nvPr/>
                </p:nvSpPr>
                <p:spPr>
                  <a:xfrm>
                    <a:off x="4476639" y="3271827"/>
                    <a:ext cx="50985" cy="50607"/>
                  </a:xfrm>
                  <a:custGeom>
                    <a:avLst/>
                    <a:gdLst>
                      <a:gd name="connsiteX0" fmla="*/ 50911 w 50985"/>
                      <a:gd name="connsiteY0" fmla="*/ 11 h 50607"/>
                      <a:gd name="connsiteX1" fmla="*/ 11224 w 50985"/>
                      <a:gd name="connsiteY1" fmla="*/ 47636 h 50607"/>
                      <a:gd name="connsiteX2" fmla="*/ 111 w 50985"/>
                      <a:gd name="connsiteY2" fmla="*/ 42873 h 50607"/>
                      <a:gd name="connsiteX3" fmla="*/ 50911 w 50985"/>
                      <a:gd name="connsiteY3" fmla="*/ 11 h 50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985" h="50607">
                        <a:moveTo>
                          <a:pt x="50911" y="11"/>
                        </a:moveTo>
                        <a:cubicBezTo>
                          <a:pt x="52763" y="805"/>
                          <a:pt x="19691" y="40492"/>
                          <a:pt x="11224" y="47636"/>
                        </a:cubicBezTo>
                        <a:cubicBezTo>
                          <a:pt x="2757" y="54780"/>
                          <a:pt x="-683" y="47371"/>
                          <a:pt x="111" y="42873"/>
                        </a:cubicBezTo>
                        <a:cubicBezTo>
                          <a:pt x="905" y="38375"/>
                          <a:pt x="49059" y="-783"/>
                          <a:pt x="50911" y="1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8" name="フリーフォーム: 図形 57">
                    <a:extLst>
                      <a:ext uri="{FF2B5EF4-FFF2-40B4-BE49-F238E27FC236}">
                        <a16:creationId xmlns:a16="http://schemas.microsoft.com/office/drawing/2014/main" id="{8ABD6787-FC1F-418C-BED1-11B0A075D22D}"/>
                      </a:ext>
                    </a:extLst>
                  </p:cNvPr>
                  <p:cNvSpPr/>
                  <p:nvPr/>
                </p:nvSpPr>
                <p:spPr>
                  <a:xfrm>
                    <a:off x="4418007" y="3333747"/>
                    <a:ext cx="38422" cy="103298"/>
                  </a:xfrm>
                  <a:custGeom>
                    <a:avLst/>
                    <a:gdLst>
                      <a:gd name="connsiteX0" fmla="*/ 6 w 38422"/>
                      <a:gd name="connsiteY0" fmla="*/ 3 h 103298"/>
                      <a:gd name="connsiteX1" fmla="*/ 34931 w 38422"/>
                      <a:gd name="connsiteY1" fmla="*/ 85728 h 103298"/>
                      <a:gd name="connsiteX2" fmla="*/ 25406 w 38422"/>
                      <a:gd name="connsiteY2" fmla="*/ 103191 h 103298"/>
                      <a:gd name="connsiteX3" fmla="*/ 38106 w 38422"/>
                      <a:gd name="connsiteY3" fmla="*/ 82553 h 103298"/>
                      <a:gd name="connsiteX4" fmla="*/ 6 w 38422"/>
                      <a:gd name="connsiteY4" fmla="*/ 3 h 103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422" h="103298">
                        <a:moveTo>
                          <a:pt x="6" y="3"/>
                        </a:moveTo>
                        <a:cubicBezTo>
                          <a:pt x="-523" y="532"/>
                          <a:pt x="30698" y="68530"/>
                          <a:pt x="34931" y="85728"/>
                        </a:cubicBezTo>
                        <a:cubicBezTo>
                          <a:pt x="39164" y="102926"/>
                          <a:pt x="24877" y="103720"/>
                          <a:pt x="25406" y="103191"/>
                        </a:cubicBezTo>
                        <a:cubicBezTo>
                          <a:pt x="25935" y="102662"/>
                          <a:pt x="40752" y="96047"/>
                          <a:pt x="38106" y="82553"/>
                        </a:cubicBezTo>
                        <a:cubicBezTo>
                          <a:pt x="35460" y="69059"/>
                          <a:pt x="535" y="-526"/>
                          <a:pt x="6" y="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" name="フリーフォーム: 図形 58">
                    <a:extLst>
                      <a:ext uri="{FF2B5EF4-FFF2-40B4-BE49-F238E27FC236}">
                        <a16:creationId xmlns:a16="http://schemas.microsoft.com/office/drawing/2014/main" id="{6305D6BA-DA80-4A8B-ACDF-FF1A16889DB3}"/>
                      </a:ext>
                    </a:extLst>
                  </p:cNvPr>
                  <p:cNvSpPr/>
                  <p:nvPr/>
                </p:nvSpPr>
                <p:spPr>
                  <a:xfrm>
                    <a:off x="4476209" y="3322579"/>
                    <a:ext cx="11159" cy="106625"/>
                  </a:xfrm>
                  <a:custGeom>
                    <a:avLst/>
                    <a:gdLst>
                      <a:gd name="connsiteX0" fmla="*/ 10066 w 11159"/>
                      <a:gd name="connsiteY0" fmla="*/ 59 h 106625"/>
                      <a:gd name="connsiteX1" fmla="*/ 10066 w 11159"/>
                      <a:gd name="connsiteY1" fmla="*/ 95309 h 106625"/>
                      <a:gd name="connsiteX2" fmla="*/ 2129 w 11159"/>
                      <a:gd name="connsiteY2" fmla="*/ 103246 h 106625"/>
                      <a:gd name="connsiteX3" fmla="*/ 541 w 11159"/>
                      <a:gd name="connsiteY3" fmla="*/ 81021 h 106625"/>
                      <a:gd name="connsiteX4" fmla="*/ 10066 w 11159"/>
                      <a:gd name="connsiteY4" fmla="*/ 59 h 106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59" h="106625">
                        <a:moveTo>
                          <a:pt x="10066" y="59"/>
                        </a:moveTo>
                        <a:cubicBezTo>
                          <a:pt x="11653" y="2440"/>
                          <a:pt x="11389" y="78111"/>
                          <a:pt x="10066" y="95309"/>
                        </a:cubicBezTo>
                        <a:cubicBezTo>
                          <a:pt x="8743" y="112507"/>
                          <a:pt x="3716" y="105627"/>
                          <a:pt x="2129" y="103246"/>
                        </a:cubicBezTo>
                        <a:cubicBezTo>
                          <a:pt x="542" y="100865"/>
                          <a:pt x="-782" y="94250"/>
                          <a:pt x="541" y="81021"/>
                        </a:cubicBezTo>
                        <a:cubicBezTo>
                          <a:pt x="1864" y="67792"/>
                          <a:pt x="8479" y="-2322"/>
                          <a:pt x="10066" y="5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0" name="フリーフォーム: 図形 59">
                    <a:extLst>
                      <a:ext uri="{FF2B5EF4-FFF2-40B4-BE49-F238E27FC236}">
                        <a16:creationId xmlns:a16="http://schemas.microsoft.com/office/drawing/2014/main" id="{01705CE8-6DE0-47DF-836A-642C7B29F460}"/>
                      </a:ext>
                    </a:extLst>
                  </p:cNvPr>
                  <p:cNvSpPr/>
                  <p:nvPr/>
                </p:nvSpPr>
                <p:spPr>
                  <a:xfrm>
                    <a:off x="4218726" y="3494482"/>
                    <a:ext cx="219099" cy="220463"/>
                  </a:xfrm>
                  <a:custGeom>
                    <a:avLst/>
                    <a:gdLst>
                      <a:gd name="connsiteX0" fmla="*/ 849 w 219099"/>
                      <a:gd name="connsiteY0" fmla="*/ 220268 h 220463"/>
                      <a:gd name="connsiteX1" fmla="*/ 29424 w 219099"/>
                      <a:gd name="connsiteY1" fmla="*/ 134543 h 220463"/>
                      <a:gd name="connsiteX2" fmla="*/ 80224 w 219099"/>
                      <a:gd name="connsiteY2" fmla="*/ 74218 h 220463"/>
                      <a:gd name="connsiteX3" fmla="*/ 161187 w 219099"/>
                      <a:gd name="connsiteY3" fmla="*/ 2781 h 220463"/>
                      <a:gd name="connsiteX4" fmla="*/ 218337 w 219099"/>
                      <a:gd name="connsiteY4" fmla="*/ 13893 h 220463"/>
                      <a:gd name="connsiteX5" fmla="*/ 189762 w 219099"/>
                      <a:gd name="connsiteY5" fmla="*/ 7543 h 220463"/>
                      <a:gd name="connsiteX6" fmla="*/ 129437 w 219099"/>
                      <a:gd name="connsiteY6" fmla="*/ 42468 h 220463"/>
                      <a:gd name="connsiteX7" fmla="*/ 61174 w 219099"/>
                      <a:gd name="connsiteY7" fmla="*/ 109143 h 220463"/>
                      <a:gd name="connsiteX8" fmla="*/ 849 w 219099"/>
                      <a:gd name="connsiteY8" fmla="*/ 220268 h 2204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19099" h="220463">
                        <a:moveTo>
                          <a:pt x="849" y="220268"/>
                        </a:moveTo>
                        <a:cubicBezTo>
                          <a:pt x="-4443" y="224501"/>
                          <a:pt x="16195" y="158885"/>
                          <a:pt x="29424" y="134543"/>
                        </a:cubicBezTo>
                        <a:cubicBezTo>
                          <a:pt x="42653" y="110201"/>
                          <a:pt x="58264" y="96178"/>
                          <a:pt x="80224" y="74218"/>
                        </a:cubicBezTo>
                        <a:cubicBezTo>
                          <a:pt x="102185" y="52258"/>
                          <a:pt x="138168" y="12835"/>
                          <a:pt x="161187" y="2781"/>
                        </a:cubicBezTo>
                        <a:cubicBezTo>
                          <a:pt x="184206" y="-7273"/>
                          <a:pt x="213575" y="13099"/>
                          <a:pt x="218337" y="13893"/>
                        </a:cubicBezTo>
                        <a:cubicBezTo>
                          <a:pt x="223099" y="14687"/>
                          <a:pt x="204579" y="2780"/>
                          <a:pt x="189762" y="7543"/>
                        </a:cubicBezTo>
                        <a:cubicBezTo>
                          <a:pt x="174945" y="12306"/>
                          <a:pt x="150868" y="25535"/>
                          <a:pt x="129437" y="42468"/>
                        </a:cubicBezTo>
                        <a:cubicBezTo>
                          <a:pt x="108006" y="59401"/>
                          <a:pt x="80489" y="79774"/>
                          <a:pt x="61174" y="109143"/>
                        </a:cubicBezTo>
                        <a:cubicBezTo>
                          <a:pt x="41859" y="138512"/>
                          <a:pt x="6141" y="216035"/>
                          <a:pt x="849" y="22026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" name="フリーフォーム: 図形 60">
                    <a:extLst>
                      <a:ext uri="{FF2B5EF4-FFF2-40B4-BE49-F238E27FC236}">
                        <a16:creationId xmlns:a16="http://schemas.microsoft.com/office/drawing/2014/main" id="{C4C35901-AB8E-4F0C-BF78-9C623F275433}"/>
                      </a:ext>
                    </a:extLst>
                  </p:cNvPr>
                  <p:cNvSpPr/>
                  <p:nvPr/>
                </p:nvSpPr>
                <p:spPr>
                  <a:xfrm>
                    <a:off x="4505174" y="3479798"/>
                    <a:ext cx="293936" cy="143086"/>
                  </a:xfrm>
                  <a:custGeom>
                    <a:avLst/>
                    <a:gdLst>
                      <a:gd name="connsiteX0" fmla="*/ 151 w 293936"/>
                      <a:gd name="connsiteY0" fmla="*/ 22227 h 143086"/>
                      <a:gd name="connsiteX1" fmla="*/ 95401 w 293936"/>
                      <a:gd name="connsiteY1" fmla="*/ 2 h 143086"/>
                      <a:gd name="connsiteX2" fmla="*/ 144614 w 293936"/>
                      <a:gd name="connsiteY2" fmla="*/ 23815 h 143086"/>
                      <a:gd name="connsiteX3" fmla="*/ 220814 w 293936"/>
                      <a:gd name="connsiteY3" fmla="*/ 87315 h 143086"/>
                      <a:gd name="connsiteX4" fmla="*/ 228751 w 293936"/>
                      <a:gd name="connsiteY4" fmla="*/ 104777 h 143086"/>
                      <a:gd name="connsiteX5" fmla="*/ 247801 w 293936"/>
                      <a:gd name="connsiteY5" fmla="*/ 127002 h 143086"/>
                      <a:gd name="connsiteX6" fmla="*/ 293839 w 293936"/>
                      <a:gd name="connsiteY6" fmla="*/ 142877 h 143086"/>
                      <a:gd name="connsiteX7" fmla="*/ 258914 w 293936"/>
                      <a:gd name="connsiteY7" fmla="*/ 133352 h 143086"/>
                      <a:gd name="connsiteX8" fmla="*/ 222401 w 293936"/>
                      <a:gd name="connsiteY8" fmla="*/ 96840 h 143086"/>
                      <a:gd name="connsiteX9" fmla="*/ 179539 w 293936"/>
                      <a:gd name="connsiteY9" fmla="*/ 50802 h 143086"/>
                      <a:gd name="connsiteX10" fmla="*/ 119214 w 293936"/>
                      <a:gd name="connsiteY10" fmla="*/ 19052 h 143086"/>
                      <a:gd name="connsiteX11" fmla="*/ 151 w 293936"/>
                      <a:gd name="connsiteY11" fmla="*/ 22227 h 143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3936" h="143086">
                        <a:moveTo>
                          <a:pt x="151" y="22227"/>
                        </a:moveTo>
                        <a:cubicBezTo>
                          <a:pt x="-3818" y="19052"/>
                          <a:pt x="71324" y="-263"/>
                          <a:pt x="95401" y="2"/>
                        </a:cubicBezTo>
                        <a:cubicBezTo>
                          <a:pt x="119478" y="267"/>
                          <a:pt x="123712" y="9263"/>
                          <a:pt x="144614" y="23815"/>
                        </a:cubicBezTo>
                        <a:cubicBezTo>
                          <a:pt x="165516" y="38367"/>
                          <a:pt x="206791" y="73821"/>
                          <a:pt x="220814" y="87315"/>
                        </a:cubicBezTo>
                        <a:cubicBezTo>
                          <a:pt x="234837" y="100809"/>
                          <a:pt x="224253" y="98163"/>
                          <a:pt x="228751" y="104777"/>
                        </a:cubicBezTo>
                        <a:cubicBezTo>
                          <a:pt x="233249" y="111391"/>
                          <a:pt x="236953" y="120652"/>
                          <a:pt x="247801" y="127002"/>
                        </a:cubicBezTo>
                        <a:cubicBezTo>
                          <a:pt x="258649" y="133352"/>
                          <a:pt x="291987" y="141819"/>
                          <a:pt x="293839" y="142877"/>
                        </a:cubicBezTo>
                        <a:cubicBezTo>
                          <a:pt x="295691" y="143935"/>
                          <a:pt x="270820" y="141025"/>
                          <a:pt x="258914" y="133352"/>
                        </a:cubicBezTo>
                        <a:cubicBezTo>
                          <a:pt x="247008" y="125679"/>
                          <a:pt x="235630" y="110598"/>
                          <a:pt x="222401" y="96840"/>
                        </a:cubicBezTo>
                        <a:cubicBezTo>
                          <a:pt x="209172" y="83082"/>
                          <a:pt x="196737" y="63767"/>
                          <a:pt x="179539" y="50802"/>
                        </a:cubicBezTo>
                        <a:cubicBezTo>
                          <a:pt x="162341" y="37837"/>
                          <a:pt x="142762" y="24344"/>
                          <a:pt x="119214" y="19052"/>
                        </a:cubicBezTo>
                        <a:cubicBezTo>
                          <a:pt x="95666" y="13760"/>
                          <a:pt x="4120" y="25402"/>
                          <a:pt x="151" y="222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" name="フリーフォーム: 図形 61">
                    <a:extLst>
                      <a:ext uri="{FF2B5EF4-FFF2-40B4-BE49-F238E27FC236}">
                        <a16:creationId xmlns:a16="http://schemas.microsoft.com/office/drawing/2014/main" id="{88A55F0C-E2CA-417C-AD50-7E95B5DC3456}"/>
                      </a:ext>
                    </a:extLst>
                  </p:cNvPr>
                  <p:cNvSpPr/>
                  <p:nvPr/>
                </p:nvSpPr>
                <p:spPr>
                  <a:xfrm>
                    <a:off x="4451263" y="3490771"/>
                    <a:ext cx="58256" cy="65453"/>
                  </a:xfrm>
                  <a:custGeom>
                    <a:avLst/>
                    <a:gdLst>
                      <a:gd name="connsiteX0" fmla="*/ 87 w 58256"/>
                      <a:gd name="connsiteY0" fmla="*/ 142 h 65453"/>
                      <a:gd name="connsiteX1" fmla="*/ 44537 w 58256"/>
                      <a:gd name="connsiteY1" fmla="*/ 63642 h 65453"/>
                      <a:gd name="connsiteX2" fmla="*/ 57237 w 58256"/>
                      <a:gd name="connsiteY2" fmla="*/ 46179 h 65453"/>
                      <a:gd name="connsiteX3" fmla="*/ 87 w 58256"/>
                      <a:gd name="connsiteY3" fmla="*/ 142 h 65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56" h="65453">
                        <a:moveTo>
                          <a:pt x="87" y="142"/>
                        </a:moveTo>
                        <a:cubicBezTo>
                          <a:pt x="-2030" y="3052"/>
                          <a:pt x="35012" y="55969"/>
                          <a:pt x="44537" y="63642"/>
                        </a:cubicBezTo>
                        <a:cubicBezTo>
                          <a:pt x="54062" y="71315"/>
                          <a:pt x="60941" y="52529"/>
                          <a:pt x="57237" y="46179"/>
                        </a:cubicBezTo>
                        <a:cubicBezTo>
                          <a:pt x="53533" y="39829"/>
                          <a:pt x="2204" y="-2768"/>
                          <a:pt x="87" y="14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3" name="フリーフォーム: 図形 62">
                    <a:extLst>
                      <a:ext uri="{FF2B5EF4-FFF2-40B4-BE49-F238E27FC236}">
                        <a16:creationId xmlns:a16="http://schemas.microsoft.com/office/drawing/2014/main" id="{E393B255-91F4-49B1-8E3A-BD23FE1EAFC5}"/>
                      </a:ext>
                    </a:extLst>
                  </p:cNvPr>
                  <p:cNvSpPr/>
                  <p:nvPr/>
                </p:nvSpPr>
                <p:spPr>
                  <a:xfrm>
                    <a:off x="4224302" y="3549601"/>
                    <a:ext cx="273894" cy="176526"/>
                  </a:xfrm>
                  <a:custGeom>
                    <a:avLst/>
                    <a:gdLst>
                      <a:gd name="connsiteX0" fmla="*/ 36 w 273894"/>
                      <a:gd name="connsiteY0" fmla="*/ 176262 h 176526"/>
                      <a:gd name="connsiteX1" fmla="*/ 66711 w 273894"/>
                      <a:gd name="connsiteY1" fmla="*/ 136574 h 176526"/>
                      <a:gd name="connsiteX2" fmla="*/ 71473 w 273894"/>
                      <a:gd name="connsiteY2" fmla="*/ 103237 h 176526"/>
                      <a:gd name="connsiteX3" fmla="*/ 131798 w 273894"/>
                      <a:gd name="connsiteY3" fmla="*/ 46087 h 176526"/>
                      <a:gd name="connsiteX4" fmla="*/ 220698 w 273894"/>
                      <a:gd name="connsiteY4" fmla="*/ 7987 h 176526"/>
                      <a:gd name="connsiteX5" fmla="*/ 273086 w 273894"/>
                      <a:gd name="connsiteY5" fmla="*/ 49 h 176526"/>
                      <a:gd name="connsiteX6" fmla="*/ 181011 w 273894"/>
                      <a:gd name="connsiteY6" fmla="*/ 9574 h 176526"/>
                      <a:gd name="connsiteX7" fmla="*/ 131798 w 273894"/>
                      <a:gd name="connsiteY7" fmla="*/ 30212 h 176526"/>
                      <a:gd name="connsiteX8" fmla="*/ 69886 w 273894"/>
                      <a:gd name="connsiteY8" fmla="*/ 81012 h 176526"/>
                      <a:gd name="connsiteX9" fmla="*/ 57186 w 273894"/>
                      <a:gd name="connsiteY9" fmla="*/ 115937 h 176526"/>
                      <a:gd name="connsiteX10" fmla="*/ 36 w 273894"/>
                      <a:gd name="connsiteY10" fmla="*/ 176262 h 176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73894" h="176526">
                        <a:moveTo>
                          <a:pt x="36" y="176262"/>
                        </a:moveTo>
                        <a:cubicBezTo>
                          <a:pt x="1623" y="179701"/>
                          <a:pt x="54805" y="148745"/>
                          <a:pt x="66711" y="136574"/>
                        </a:cubicBezTo>
                        <a:cubicBezTo>
                          <a:pt x="78617" y="124403"/>
                          <a:pt x="60625" y="118318"/>
                          <a:pt x="71473" y="103237"/>
                        </a:cubicBezTo>
                        <a:cubicBezTo>
                          <a:pt x="82321" y="88156"/>
                          <a:pt x="106927" y="61962"/>
                          <a:pt x="131798" y="46087"/>
                        </a:cubicBezTo>
                        <a:cubicBezTo>
                          <a:pt x="156669" y="30212"/>
                          <a:pt x="197150" y="15660"/>
                          <a:pt x="220698" y="7987"/>
                        </a:cubicBezTo>
                        <a:cubicBezTo>
                          <a:pt x="244246" y="314"/>
                          <a:pt x="279700" y="-215"/>
                          <a:pt x="273086" y="49"/>
                        </a:cubicBezTo>
                        <a:cubicBezTo>
                          <a:pt x="266472" y="313"/>
                          <a:pt x="204559" y="4547"/>
                          <a:pt x="181011" y="9574"/>
                        </a:cubicBezTo>
                        <a:cubicBezTo>
                          <a:pt x="157463" y="14601"/>
                          <a:pt x="150319" y="18306"/>
                          <a:pt x="131798" y="30212"/>
                        </a:cubicBezTo>
                        <a:cubicBezTo>
                          <a:pt x="113277" y="42118"/>
                          <a:pt x="82321" y="66724"/>
                          <a:pt x="69886" y="81012"/>
                        </a:cubicBezTo>
                        <a:cubicBezTo>
                          <a:pt x="57451" y="95300"/>
                          <a:pt x="65123" y="102443"/>
                          <a:pt x="57186" y="115937"/>
                        </a:cubicBezTo>
                        <a:cubicBezTo>
                          <a:pt x="49249" y="129431"/>
                          <a:pt x="-1551" y="172823"/>
                          <a:pt x="36" y="1762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4" name="フリーフォーム: 図形 1023">
                    <a:extLst>
                      <a:ext uri="{FF2B5EF4-FFF2-40B4-BE49-F238E27FC236}">
                        <a16:creationId xmlns:a16="http://schemas.microsoft.com/office/drawing/2014/main" id="{E2FB0908-77CE-4C79-B7DF-7624CB772BF6}"/>
                      </a:ext>
                    </a:extLst>
                  </p:cNvPr>
                  <p:cNvSpPr/>
                  <p:nvPr/>
                </p:nvSpPr>
                <p:spPr>
                  <a:xfrm>
                    <a:off x="4521122" y="3529735"/>
                    <a:ext cx="270366" cy="88543"/>
                  </a:xfrm>
                  <a:custGeom>
                    <a:avLst/>
                    <a:gdLst>
                      <a:gd name="connsiteX0" fmla="*/ 78 w 270366"/>
                      <a:gd name="connsiteY0" fmla="*/ 4040 h 88543"/>
                      <a:gd name="connsiteX1" fmla="*/ 88978 w 270366"/>
                      <a:gd name="connsiteY1" fmla="*/ 5628 h 88543"/>
                      <a:gd name="connsiteX2" fmla="*/ 162003 w 270366"/>
                      <a:gd name="connsiteY2" fmla="*/ 73890 h 88543"/>
                      <a:gd name="connsiteX3" fmla="*/ 219153 w 270366"/>
                      <a:gd name="connsiteY3" fmla="*/ 80240 h 88543"/>
                      <a:gd name="connsiteX4" fmla="*/ 269953 w 270366"/>
                      <a:gd name="connsiteY4" fmla="*/ 88178 h 88543"/>
                      <a:gd name="connsiteX5" fmla="*/ 190578 w 270366"/>
                      <a:gd name="connsiteY5" fmla="*/ 67540 h 88543"/>
                      <a:gd name="connsiteX6" fmla="*/ 160416 w 270366"/>
                      <a:gd name="connsiteY6" fmla="*/ 46903 h 88543"/>
                      <a:gd name="connsiteX7" fmla="*/ 128666 w 270366"/>
                      <a:gd name="connsiteY7" fmla="*/ 16740 h 88543"/>
                      <a:gd name="connsiteX8" fmla="*/ 104853 w 270366"/>
                      <a:gd name="connsiteY8" fmla="*/ 865 h 88543"/>
                      <a:gd name="connsiteX9" fmla="*/ 78 w 270366"/>
                      <a:gd name="connsiteY9" fmla="*/ 4040 h 88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70366" h="88543">
                        <a:moveTo>
                          <a:pt x="78" y="4040"/>
                        </a:moveTo>
                        <a:cubicBezTo>
                          <a:pt x="-2568" y="4834"/>
                          <a:pt x="61991" y="-6014"/>
                          <a:pt x="88978" y="5628"/>
                        </a:cubicBezTo>
                        <a:cubicBezTo>
                          <a:pt x="115965" y="17270"/>
                          <a:pt x="140307" y="61455"/>
                          <a:pt x="162003" y="73890"/>
                        </a:cubicBezTo>
                        <a:cubicBezTo>
                          <a:pt x="183699" y="86325"/>
                          <a:pt x="201161" y="77859"/>
                          <a:pt x="219153" y="80240"/>
                        </a:cubicBezTo>
                        <a:cubicBezTo>
                          <a:pt x="237145" y="82621"/>
                          <a:pt x="274715" y="90295"/>
                          <a:pt x="269953" y="88178"/>
                        </a:cubicBezTo>
                        <a:cubicBezTo>
                          <a:pt x="265191" y="86061"/>
                          <a:pt x="208834" y="74419"/>
                          <a:pt x="190578" y="67540"/>
                        </a:cubicBezTo>
                        <a:cubicBezTo>
                          <a:pt x="172322" y="60661"/>
                          <a:pt x="170735" y="55370"/>
                          <a:pt x="160416" y="46903"/>
                        </a:cubicBezTo>
                        <a:cubicBezTo>
                          <a:pt x="150097" y="38436"/>
                          <a:pt x="137926" y="24413"/>
                          <a:pt x="128666" y="16740"/>
                        </a:cubicBezTo>
                        <a:cubicBezTo>
                          <a:pt x="119406" y="9067"/>
                          <a:pt x="120993" y="3775"/>
                          <a:pt x="104853" y="865"/>
                        </a:cubicBezTo>
                        <a:cubicBezTo>
                          <a:pt x="88713" y="-2045"/>
                          <a:pt x="2724" y="3246"/>
                          <a:pt x="78" y="404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5" name="フリーフォーム: 図形 1024">
                    <a:extLst>
                      <a:ext uri="{FF2B5EF4-FFF2-40B4-BE49-F238E27FC236}">
                        <a16:creationId xmlns:a16="http://schemas.microsoft.com/office/drawing/2014/main" id="{85608F57-F3DD-455A-8EBD-3C276D87193A}"/>
                      </a:ext>
                    </a:extLst>
                  </p:cNvPr>
                  <p:cNvSpPr/>
                  <p:nvPr/>
                </p:nvSpPr>
                <p:spPr>
                  <a:xfrm>
                    <a:off x="4244786" y="3726877"/>
                    <a:ext cx="238875" cy="29353"/>
                  </a:xfrm>
                  <a:custGeom>
                    <a:avLst/>
                    <a:gdLst>
                      <a:gd name="connsiteX0" fmla="*/ 189 w 238875"/>
                      <a:gd name="connsiteY0" fmla="*/ 29148 h 29353"/>
                      <a:gd name="connsiteX1" fmla="*/ 79564 w 238875"/>
                      <a:gd name="connsiteY1" fmla="*/ 16448 h 29353"/>
                      <a:gd name="connsiteX2" fmla="*/ 233552 w 238875"/>
                      <a:gd name="connsiteY2" fmla="*/ 573 h 29353"/>
                      <a:gd name="connsiteX3" fmla="*/ 193864 w 238875"/>
                      <a:gd name="connsiteY3" fmla="*/ 5336 h 29353"/>
                      <a:gd name="connsiteX4" fmla="*/ 100202 w 238875"/>
                      <a:gd name="connsiteY4" fmla="*/ 22798 h 29353"/>
                      <a:gd name="connsiteX5" fmla="*/ 189 w 238875"/>
                      <a:gd name="connsiteY5" fmla="*/ 29148 h 29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8875" h="29353">
                        <a:moveTo>
                          <a:pt x="189" y="29148"/>
                        </a:moveTo>
                        <a:cubicBezTo>
                          <a:pt x="-3250" y="28090"/>
                          <a:pt x="40670" y="21210"/>
                          <a:pt x="79564" y="16448"/>
                        </a:cubicBezTo>
                        <a:cubicBezTo>
                          <a:pt x="118458" y="11686"/>
                          <a:pt x="233552" y="573"/>
                          <a:pt x="233552" y="573"/>
                        </a:cubicBezTo>
                        <a:cubicBezTo>
                          <a:pt x="252602" y="-1279"/>
                          <a:pt x="216089" y="1632"/>
                          <a:pt x="193864" y="5336"/>
                        </a:cubicBezTo>
                        <a:cubicBezTo>
                          <a:pt x="171639" y="9040"/>
                          <a:pt x="130629" y="18565"/>
                          <a:pt x="100202" y="22798"/>
                        </a:cubicBezTo>
                        <a:cubicBezTo>
                          <a:pt x="69775" y="27031"/>
                          <a:pt x="3628" y="30206"/>
                          <a:pt x="189" y="2914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7" name="フリーフォーム: 図形 1026">
                    <a:extLst>
                      <a:ext uri="{FF2B5EF4-FFF2-40B4-BE49-F238E27FC236}">
                        <a16:creationId xmlns:a16="http://schemas.microsoft.com/office/drawing/2014/main" id="{4AF8A801-8D6A-40FF-AD6E-579D4E56908A}"/>
                      </a:ext>
                    </a:extLst>
                  </p:cNvPr>
                  <p:cNvSpPr/>
                  <p:nvPr/>
                </p:nvSpPr>
                <p:spPr>
                  <a:xfrm>
                    <a:off x="4507665" y="3620316"/>
                    <a:ext cx="294801" cy="113916"/>
                  </a:xfrm>
                  <a:custGeom>
                    <a:avLst/>
                    <a:gdLst>
                      <a:gd name="connsiteX0" fmla="*/ 835 w 294801"/>
                      <a:gd name="connsiteY0" fmla="*/ 111897 h 113916"/>
                      <a:gd name="connsiteX1" fmla="*/ 110373 w 294801"/>
                      <a:gd name="connsiteY1" fmla="*/ 103959 h 113916"/>
                      <a:gd name="connsiteX2" fmla="*/ 191335 w 294801"/>
                      <a:gd name="connsiteY2" fmla="*/ 56334 h 113916"/>
                      <a:gd name="connsiteX3" fmla="*/ 278648 w 294801"/>
                      <a:gd name="connsiteY3" fmla="*/ 16647 h 113916"/>
                      <a:gd name="connsiteX4" fmla="*/ 292935 w 294801"/>
                      <a:gd name="connsiteY4" fmla="*/ 772 h 113916"/>
                      <a:gd name="connsiteX5" fmla="*/ 254835 w 294801"/>
                      <a:gd name="connsiteY5" fmla="*/ 38872 h 113916"/>
                      <a:gd name="connsiteX6" fmla="*/ 172285 w 294801"/>
                      <a:gd name="connsiteY6" fmla="*/ 76972 h 113916"/>
                      <a:gd name="connsiteX7" fmla="*/ 835 w 294801"/>
                      <a:gd name="connsiteY7" fmla="*/ 111897 h 11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4801" h="113916">
                        <a:moveTo>
                          <a:pt x="835" y="111897"/>
                        </a:moveTo>
                        <a:cubicBezTo>
                          <a:pt x="-9483" y="116395"/>
                          <a:pt x="78623" y="113219"/>
                          <a:pt x="110373" y="103959"/>
                        </a:cubicBezTo>
                        <a:cubicBezTo>
                          <a:pt x="142123" y="94699"/>
                          <a:pt x="163289" y="70886"/>
                          <a:pt x="191335" y="56334"/>
                        </a:cubicBezTo>
                        <a:cubicBezTo>
                          <a:pt x="219381" y="41782"/>
                          <a:pt x="261715" y="25907"/>
                          <a:pt x="278648" y="16647"/>
                        </a:cubicBezTo>
                        <a:cubicBezTo>
                          <a:pt x="295581" y="7387"/>
                          <a:pt x="296904" y="-2932"/>
                          <a:pt x="292935" y="772"/>
                        </a:cubicBezTo>
                        <a:cubicBezTo>
                          <a:pt x="288966" y="4476"/>
                          <a:pt x="274943" y="26172"/>
                          <a:pt x="254835" y="38872"/>
                        </a:cubicBezTo>
                        <a:cubicBezTo>
                          <a:pt x="234727" y="51572"/>
                          <a:pt x="211443" y="63478"/>
                          <a:pt x="172285" y="76972"/>
                        </a:cubicBezTo>
                        <a:cubicBezTo>
                          <a:pt x="133127" y="90466"/>
                          <a:pt x="11153" y="107399"/>
                          <a:pt x="835" y="11189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8" name="フリーフォーム: 図形 1027">
                    <a:extLst>
                      <a:ext uri="{FF2B5EF4-FFF2-40B4-BE49-F238E27FC236}">
                        <a16:creationId xmlns:a16="http://schemas.microsoft.com/office/drawing/2014/main" id="{634EF8A7-8D7C-428D-8D1A-E7ACFD771D89}"/>
                      </a:ext>
                    </a:extLst>
                  </p:cNvPr>
                  <p:cNvSpPr/>
                  <p:nvPr/>
                </p:nvSpPr>
                <p:spPr>
                  <a:xfrm>
                    <a:off x="4289119" y="3773481"/>
                    <a:ext cx="226620" cy="19057"/>
                  </a:xfrm>
                  <a:custGeom>
                    <a:avLst/>
                    <a:gdLst>
                      <a:gd name="connsiteX0" fmla="*/ 306 w 226620"/>
                      <a:gd name="connsiteY0" fmla="*/ 7944 h 19057"/>
                      <a:gd name="connsiteX1" fmla="*/ 141594 w 226620"/>
                      <a:gd name="connsiteY1" fmla="*/ 9532 h 19057"/>
                      <a:gd name="connsiteX2" fmla="*/ 224144 w 226620"/>
                      <a:gd name="connsiteY2" fmla="*/ 19057 h 19057"/>
                      <a:gd name="connsiteX3" fmla="*/ 206681 w 226620"/>
                      <a:gd name="connsiteY3" fmla="*/ 9532 h 19057"/>
                      <a:gd name="connsiteX4" fmla="*/ 182869 w 226620"/>
                      <a:gd name="connsiteY4" fmla="*/ 7 h 19057"/>
                      <a:gd name="connsiteX5" fmla="*/ 306 w 226620"/>
                      <a:gd name="connsiteY5" fmla="*/ 7944 h 1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620" h="19057">
                        <a:moveTo>
                          <a:pt x="306" y="7944"/>
                        </a:moveTo>
                        <a:cubicBezTo>
                          <a:pt x="-6573" y="9531"/>
                          <a:pt x="104288" y="7680"/>
                          <a:pt x="141594" y="9532"/>
                        </a:cubicBezTo>
                        <a:cubicBezTo>
                          <a:pt x="178900" y="11384"/>
                          <a:pt x="213296" y="19057"/>
                          <a:pt x="224144" y="19057"/>
                        </a:cubicBezTo>
                        <a:cubicBezTo>
                          <a:pt x="234992" y="19057"/>
                          <a:pt x="206681" y="9532"/>
                          <a:pt x="206681" y="9532"/>
                        </a:cubicBezTo>
                        <a:cubicBezTo>
                          <a:pt x="199802" y="6357"/>
                          <a:pt x="213296" y="272"/>
                          <a:pt x="182869" y="7"/>
                        </a:cubicBezTo>
                        <a:cubicBezTo>
                          <a:pt x="152442" y="-258"/>
                          <a:pt x="7185" y="6357"/>
                          <a:pt x="306" y="794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9" name="フリーフォーム: 図形 1028">
                    <a:extLst>
                      <a:ext uri="{FF2B5EF4-FFF2-40B4-BE49-F238E27FC236}">
                        <a16:creationId xmlns:a16="http://schemas.microsoft.com/office/drawing/2014/main" id="{9189C72F-A1F5-4C03-8659-1C1387E61E40}"/>
                      </a:ext>
                    </a:extLst>
                  </p:cNvPr>
                  <p:cNvSpPr/>
                  <p:nvPr/>
                </p:nvSpPr>
                <p:spPr>
                  <a:xfrm>
                    <a:off x="4557713" y="3722596"/>
                    <a:ext cx="131762" cy="43069"/>
                  </a:xfrm>
                  <a:custGeom>
                    <a:avLst/>
                    <a:gdLst>
                      <a:gd name="connsiteX0" fmla="*/ 0 w 131762"/>
                      <a:gd name="connsiteY0" fmla="*/ 42954 h 43069"/>
                      <a:gd name="connsiteX1" fmla="*/ 69850 w 131762"/>
                      <a:gd name="connsiteY1" fmla="*/ 19142 h 43069"/>
                      <a:gd name="connsiteX2" fmla="*/ 131762 w 131762"/>
                      <a:gd name="connsiteY2" fmla="*/ 92 h 43069"/>
                      <a:gd name="connsiteX3" fmla="*/ 69850 w 131762"/>
                      <a:gd name="connsiteY3" fmla="*/ 27079 h 43069"/>
                      <a:gd name="connsiteX4" fmla="*/ 0 w 131762"/>
                      <a:gd name="connsiteY4" fmla="*/ 42954 h 43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762" h="43069">
                        <a:moveTo>
                          <a:pt x="0" y="42954"/>
                        </a:moveTo>
                        <a:cubicBezTo>
                          <a:pt x="0" y="41631"/>
                          <a:pt x="47890" y="26286"/>
                          <a:pt x="69850" y="19142"/>
                        </a:cubicBezTo>
                        <a:cubicBezTo>
                          <a:pt x="91810" y="11998"/>
                          <a:pt x="131762" y="-1231"/>
                          <a:pt x="131762" y="92"/>
                        </a:cubicBezTo>
                        <a:cubicBezTo>
                          <a:pt x="131762" y="1415"/>
                          <a:pt x="93398" y="20200"/>
                          <a:pt x="69850" y="27079"/>
                        </a:cubicBezTo>
                        <a:cubicBezTo>
                          <a:pt x="46302" y="33958"/>
                          <a:pt x="0" y="44277"/>
                          <a:pt x="0" y="429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2" name="フリーフォーム: 図形 1031">
                    <a:extLst>
                      <a:ext uri="{FF2B5EF4-FFF2-40B4-BE49-F238E27FC236}">
                        <a16:creationId xmlns:a16="http://schemas.microsoft.com/office/drawing/2014/main" id="{69A87B14-1EE0-4740-BE0F-C65E9C40686E}"/>
                      </a:ext>
                    </a:extLst>
                  </p:cNvPr>
                  <p:cNvSpPr/>
                  <p:nvPr/>
                </p:nvSpPr>
                <p:spPr>
                  <a:xfrm>
                    <a:off x="4308167" y="3619891"/>
                    <a:ext cx="388944" cy="71215"/>
                  </a:xfrm>
                  <a:custGeom>
                    <a:avLst/>
                    <a:gdLst>
                      <a:gd name="connsiteX0" fmla="*/ 1896 w 388944"/>
                      <a:gd name="connsiteY0" fmla="*/ 71047 h 71215"/>
                      <a:gd name="connsiteX1" fmla="*/ 133658 w 388944"/>
                      <a:gd name="connsiteY1" fmla="*/ 37709 h 71215"/>
                      <a:gd name="connsiteX2" fmla="*/ 189221 w 388944"/>
                      <a:gd name="connsiteY2" fmla="*/ 31359 h 71215"/>
                      <a:gd name="connsiteX3" fmla="*/ 384483 w 388944"/>
                      <a:gd name="connsiteY3" fmla="*/ 1197 h 71215"/>
                      <a:gd name="connsiteX4" fmla="*/ 319396 w 388944"/>
                      <a:gd name="connsiteY4" fmla="*/ 7547 h 71215"/>
                      <a:gd name="connsiteX5" fmla="*/ 243196 w 388944"/>
                      <a:gd name="connsiteY5" fmla="*/ 21834 h 71215"/>
                      <a:gd name="connsiteX6" fmla="*/ 1896 w 388944"/>
                      <a:gd name="connsiteY6" fmla="*/ 71047 h 7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8944" h="71215">
                        <a:moveTo>
                          <a:pt x="1896" y="71047"/>
                        </a:moveTo>
                        <a:cubicBezTo>
                          <a:pt x="-16360" y="73693"/>
                          <a:pt x="102437" y="44324"/>
                          <a:pt x="133658" y="37709"/>
                        </a:cubicBezTo>
                        <a:cubicBezTo>
                          <a:pt x="164879" y="31094"/>
                          <a:pt x="189221" y="31359"/>
                          <a:pt x="189221" y="31359"/>
                        </a:cubicBezTo>
                        <a:lnTo>
                          <a:pt x="384483" y="1197"/>
                        </a:lnTo>
                        <a:cubicBezTo>
                          <a:pt x="406179" y="-2772"/>
                          <a:pt x="342944" y="4108"/>
                          <a:pt x="319396" y="7547"/>
                        </a:cubicBezTo>
                        <a:cubicBezTo>
                          <a:pt x="295848" y="10986"/>
                          <a:pt x="291615" y="14161"/>
                          <a:pt x="243196" y="21834"/>
                        </a:cubicBezTo>
                        <a:cubicBezTo>
                          <a:pt x="194777" y="29507"/>
                          <a:pt x="20152" y="68401"/>
                          <a:pt x="1896" y="7104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3" name="フリーフォーム: 図形 1032">
                    <a:extLst>
                      <a:ext uri="{FF2B5EF4-FFF2-40B4-BE49-F238E27FC236}">
                        <a16:creationId xmlns:a16="http://schemas.microsoft.com/office/drawing/2014/main" id="{5A3512EB-C6E2-48AE-9378-CF3257F87778}"/>
                      </a:ext>
                    </a:extLst>
                  </p:cNvPr>
                  <p:cNvSpPr/>
                  <p:nvPr/>
                </p:nvSpPr>
                <p:spPr>
                  <a:xfrm>
                    <a:off x="4329113" y="3644901"/>
                    <a:ext cx="346504" cy="66674"/>
                  </a:xfrm>
                  <a:custGeom>
                    <a:avLst/>
                    <a:gdLst>
                      <a:gd name="connsiteX0" fmla="*/ 0 w 346504"/>
                      <a:gd name="connsiteY0" fmla="*/ 66674 h 66674"/>
                      <a:gd name="connsiteX1" fmla="*/ 147637 w 346504"/>
                      <a:gd name="connsiteY1" fmla="*/ 25399 h 66674"/>
                      <a:gd name="connsiteX2" fmla="*/ 341312 w 346504"/>
                      <a:gd name="connsiteY2" fmla="*/ 1587 h 66674"/>
                      <a:gd name="connsiteX3" fmla="*/ 276225 w 346504"/>
                      <a:gd name="connsiteY3" fmla="*/ 6349 h 66674"/>
                      <a:gd name="connsiteX4" fmla="*/ 119062 w 346504"/>
                      <a:gd name="connsiteY4" fmla="*/ 39687 h 66674"/>
                      <a:gd name="connsiteX5" fmla="*/ 0 w 346504"/>
                      <a:gd name="connsiteY5" fmla="*/ 66674 h 66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6504" h="66674">
                        <a:moveTo>
                          <a:pt x="0" y="66674"/>
                        </a:moveTo>
                        <a:cubicBezTo>
                          <a:pt x="45376" y="51460"/>
                          <a:pt x="90752" y="36247"/>
                          <a:pt x="147637" y="25399"/>
                        </a:cubicBezTo>
                        <a:cubicBezTo>
                          <a:pt x="204522" y="14551"/>
                          <a:pt x="319881" y="4762"/>
                          <a:pt x="341312" y="1587"/>
                        </a:cubicBezTo>
                        <a:cubicBezTo>
                          <a:pt x="362743" y="-1588"/>
                          <a:pt x="313267" y="-1"/>
                          <a:pt x="276225" y="6349"/>
                        </a:cubicBezTo>
                        <a:cubicBezTo>
                          <a:pt x="239183" y="12699"/>
                          <a:pt x="119062" y="39687"/>
                          <a:pt x="119062" y="39687"/>
                        </a:cubicBezTo>
                        <a:lnTo>
                          <a:pt x="0" y="66674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9" name="フリーフォーム: 図形 1038">
                    <a:extLst>
                      <a:ext uri="{FF2B5EF4-FFF2-40B4-BE49-F238E27FC236}">
                        <a16:creationId xmlns:a16="http://schemas.microsoft.com/office/drawing/2014/main" id="{9C7D26E6-6FCD-4DE5-94DA-158E478FD303}"/>
                      </a:ext>
                    </a:extLst>
                  </p:cNvPr>
                  <p:cNvSpPr/>
                  <p:nvPr/>
                </p:nvSpPr>
                <p:spPr>
                  <a:xfrm>
                    <a:off x="3669102" y="3549679"/>
                    <a:ext cx="229970" cy="495338"/>
                  </a:xfrm>
                  <a:custGeom>
                    <a:avLst/>
                    <a:gdLst>
                      <a:gd name="connsiteX0" fmla="*/ 5431 w 229970"/>
                      <a:gd name="connsiteY0" fmla="*/ 4204 h 495338"/>
                      <a:gd name="connsiteX1" fmla="*/ 24481 w 229970"/>
                      <a:gd name="connsiteY1" fmla="*/ 101571 h 495338"/>
                      <a:gd name="connsiteX2" fmla="*/ 64698 w 229970"/>
                      <a:gd name="connsiteY2" fmla="*/ 175654 h 495338"/>
                      <a:gd name="connsiteX3" fmla="*/ 130315 w 229970"/>
                      <a:gd name="connsiteY3" fmla="*/ 315354 h 495338"/>
                      <a:gd name="connsiteX4" fmla="*/ 143015 w 229970"/>
                      <a:gd name="connsiteY4" fmla="*/ 395788 h 495338"/>
                      <a:gd name="connsiteX5" fmla="*/ 229798 w 229970"/>
                      <a:gd name="connsiteY5" fmla="*/ 495271 h 495338"/>
                      <a:gd name="connsiteX6" fmla="*/ 164181 w 229970"/>
                      <a:gd name="connsiteY6" fmla="*/ 408488 h 495338"/>
                      <a:gd name="connsiteX7" fmla="*/ 123965 w 229970"/>
                      <a:gd name="connsiteY7" fmla="*/ 251854 h 495338"/>
                      <a:gd name="connsiteX8" fmla="*/ 5431 w 229970"/>
                      <a:gd name="connsiteY8" fmla="*/ 4204 h 4953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9970" h="495338">
                        <a:moveTo>
                          <a:pt x="5431" y="4204"/>
                        </a:moveTo>
                        <a:cubicBezTo>
                          <a:pt x="-11150" y="-20843"/>
                          <a:pt x="14603" y="72996"/>
                          <a:pt x="24481" y="101571"/>
                        </a:cubicBezTo>
                        <a:cubicBezTo>
                          <a:pt x="34359" y="130146"/>
                          <a:pt x="47059" y="140024"/>
                          <a:pt x="64698" y="175654"/>
                        </a:cubicBezTo>
                        <a:cubicBezTo>
                          <a:pt x="82337" y="211284"/>
                          <a:pt x="117262" y="278665"/>
                          <a:pt x="130315" y="315354"/>
                        </a:cubicBezTo>
                        <a:cubicBezTo>
                          <a:pt x="143368" y="352043"/>
                          <a:pt x="126435" y="365802"/>
                          <a:pt x="143015" y="395788"/>
                        </a:cubicBezTo>
                        <a:cubicBezTo>
                          <a:pt x="159595" y="425774"/>
                          <a:pt x="226270" y="493154"/>
                          <a:pt x="229798" y="495271"/>
                        </a:cubicBezTo>
                        <a:cubicBezTo>
                          <a:pt x="233326" y="497388"/>
                          <a:pt x="181820" y="449057"/>
                          <a:pt x="164181" y="408488"/>
                        </a:cubicBezTo>
                        <a:cubicBezTo>
                          <a:pt x="146542" y="367919"/>
                          <a:pt x="149012" y="312885"/>
                          <a:pt x="123965" y="251854"/>
                        </a:cubicBezTo>
                        <a:cubicBezTo>
                          <a:pt x="98918" y="190823"/>
                          <a:pt x="22012" y="29251"/>
                          <a:pt x="5431" y="420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6" name="フリーフォーム: 図形 1045">
                    <a:extLst>
                      <a:ext uri="{FF2B5EF4-FFF2-40B4-BE49-F238E27FC236}">
                        <a16:creationId xmlns:a16="http://schemas.microsoft.com/office/drawing/2014/main" id="{D65B72F2-A821-4A5E-A549-E3DAA2CCC045}"/>
                      </a:ext>
                    </a:extLst>
                  </p:cNvPr>
                  <p:cNvSpPr/>
                  <p:nvPr/>
                </p:nvSpPr>
                <p:spPr>
                  <a:xfrm>
                    <a:off x="5084337" y="2493880"/>
                    <a:ext cx="277451" cy="296529"/>
                  </a:xfrm>
                  <a:custGeom>
                    <a:avLst/>
                    <a:gdLst>
                      <a:gd name="connsiteX0" fmla="*/ 426 w 277451"/>
                      <a:gd name="connsiteY0" fmla="*/ 83 h 296529"/>
                      <a:gd name="connsiteX1" fmla="*/ 189338 w 277451"/>
                      <a:gd name="connsiteY1" fmla="*/ 179470 h 296529"/>
                      <a:gd name="connsiteX2" fmla="*/ 276651 w 277451"/>
                      <a:gd name="connsiteY2" fmla="*/ 293770 h 296529"/>
                      <a:gd name="connsiteX3" fmla="*/ 227438 w 277451"/>
                      <a:gd name="connsiteY3" fmla="*/ 252495 h 296529"/>
                      <a:gd name="connsiteX4" fmla="*/ 140126 w 277451"/>
                      <a:gd name="connsiteY4" fmla="*/ 157245 h 296529"/>
                      <a:gd name="connsiteX5" fmla="*/ 426 w 277451"/>
                      <a:gd name="connsiteY5" fmla="*/ 83 h 296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7451" h="296529">
                        <a:moveTo>
                          <a:pt x="426" y="83"/>
                        </a:moveTo>
                        <a:cubicBezTo>
                          <a:pt x="8628" y="3787"/>
                          <a:pt x="143301" y="130522"/>
                          <a:pt x="189338" y="179470"/>
                        </a:cubicBezTo>
                        <a:cubicBezTo>
                          <a:pt x="235375" y="228418"/>
                          <a:pt x="270301" y="281599"/>
                          <a:pt x="276651" y="293770"/>
                        </a:cubicBezTo>
                        <a:cubicBezTo>
                          <a:pt x="283001" y="305941"/>
                          <a:pt x="250192" y="275249"/>
                          <a:pt x="227438" y="252495"/>
                        </a:cubicBezTo>
                        <a:cubicBezTo>
                          <a:pt x="204684" y="229741"/>
                          <a:pt x="175580" y="196932"/>
                          <a:pt x="140126" y="157245"/>
                        </a:cubicBezTo>
                        <a:cubicBezTo>
                          <a:pt x="104672" y="117558"/>
                          <a:pt x="-7776" y="-3621"/>
                          <a:pt x="426" y="8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7" name="フリーフォーム: 図形 1046">
                    <a:extLst>
                      <a:ext uri="{FF2B5EF4-FFF2-40B4-BE49-F238E27FC236}">
                        <a16:creationId xmlns:a16="http://schemas.microsoft.com/office/drawing/2014/main" id="{B704D221-7162-43BD-97D0-B1AA93A9D9C0}"/>
                      </a:ext>
                    </a:extLst>
                  </p:cNvPr>
                  <p:cNvSpPr/>
                  <p:nvPr/>
                </p:nvSpPr>
                <p:spPr>
                  <a:xfrm>
                    <a:off x="5202953" y="2655888"/>
                    <a:ext cx="100909" cy="295906"/>
                  </a:xfrm>
                  <a:custGeom>
                    <a:avLst/>
                    <a:gdLst>
                      <a:gd name="connsiteX0" fmla="*/ 16747 w 100909"/>
                      <a:gd name="connsiteY0" fmla="*/ 0 h 295906"/>
                      <a:gd name="connsiteX1" fmla="*/ 26272 w 100909"/>
                      <a:gd name="connsiteY1" fmla="*/ 95250 h 295906"/>
                      <a:gd name="connsiteX2" fmla="*/ 73897 w 100909"/>
                      <a:gd name="connsiteY2" fmla="*/ 165100 h 295906"/>
                      <a:gd name="connsiteX3" fmla="*/ 100885 w 100909"/>
                      <a:gd name="connsiteY3" fmla="*/ 295275 h 295906"/>
                      <a:gd name="connsiteX4" fmla="*/ 77072 w 100909"/>
                      <a:gd name="connsiteY4" fmla="*/ 209550 h 295906"/>
                      <a:gd name="connsiteX5" fmla="*/ 2460 w 100909"/>
                      <a:gd name="connsiteY5" fmla="*/ 93662 h 295906"/>
                      <a:gd name="connsiteX6" fmla="*/ 16747 w 100909"/>
                      <a:gd name="connsiteY6" fmla="*/ 0 h 295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0909" h="295906">
                        <a:moveTo>
                          <a:pt x="16747" y="0"/>
                        </a:moveTo>
                        <a:cubicBezTo>
                          <a:pt x="20716" y="265"/>
                          <a:pt x="16747" y="67733"/>
                          <a:pt x="26272" y="95250"/>
                        </a:cubicBezTo>
                        <a:cubicBezTo>
                          <a:pt x="35797" y="122767"/>
                          <a:pt x="61462" y="131763"/>
                          <a:pt x="73897" y="165100"/>
                        </a:cubicBezTo>
                        <a:cubicBezTo>
                          <a:pt x="86333" y="198438"/>
                          <a:pt x="100356" y="287867"/>
                          <a:pt x="100885" y="295275"/>
                        </a:cubicBezTo>
                        <a:cubicBezTo>
                          <a:pt x="101414" y="302683"/>
                          <a:pt x="93476" y="243152"/>
                          <a:pt x="77072" y="209550"/>
                        </a:cubicBezTo>
                        <a:cubicBezTo>
                          <a:pt x="60668" y="175948"/>
                          <a:pt x="11720" y="125412"/>
                          <a:pt x="2460" y="93662"/>
                        </a:cubicBezTo>
                        <a:cubicBezTo>
                          <a:pt x="-6800" y="61912"/>
                          <a:pt x="12778" y="-265"/>
                          <a:pt x="16747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8" name="フリーフォーム: 図形 1047">
                    <a:extLst>
                      <a:ext uri="{FF2B5EF4-FFF2-40B4-BE49-F238E27FC236}">
                        <a16:creationId xmlns:a16="http://schemas.microsoft.com/office/drawing/2014/main" id="{733FD071-F140-4BAA-A35A-D19C551A55D2}"/>
                      </a:ext>
                    </a:extLst>
                  </p:cNvPr>
                  <p:cNvSpPr/>
                  <p:nvPr/>
                </p:nvSpPr>
                <p:spPr>
                  <a:xfrm>
                    <a:off x="5321275" y="3102936"/>
                    <a:ext cx="28688" cy="204445"/>
                  </a:xfrm>
                  <a:custGeom>
                    <a:avLst/>
                    <a:gdLst>
                      <a:gd name="connsiteX0" fmla="*/ 25 w 28688"/>
                      <a:gd name="connsiteY0" fmla="*/ 627 h 204445"/>
                      <a:gd name="connsiteX1" fmla="*/ 27013 w 28688"/>
                      <a:gd name="connsiteY1" fmla="*/ 110164 h 204445"/>
                      <a:gd name="connsiteX2" fmla="*/ 25425 w 28688"/>
                      <a:gd name="connsiteY2" fmla="*/ 202239 h 204445"/>
                      <a:gd name="connsiteX3" fmla="*/ 22250 w 28688"/>
                      <a:gd name="connsiteY3" fmla="*/ 162552 h 204445"/>
                      <a:gd name="connsiteX4" fmla="*/ 25 w 28688"/>
                      <a:gd name="connsiteY4" fmla="*/ 627 h 20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88" h="204445">
                        <a:moveTo>
                          <a:pt x="25" y="627"/>
                        </a:moveTo>
                        <a:cubicBezTo>
                          <a:pt x="819" y="-8104"/>
                          <a:pt x="22780" y="76562"/>
                          <a:pt x="27013" y="110164"/>
                        </a:cubicBezTo>
                        <a:cubicBezTo>
                          <a:pt x="31246" y="143766"/>
                          <a:pt x="26219" y="193508"/>
                          <a:pt x="25425" y="202239"/>
                        </a:cubicBezTo>
                        <a:cubicBezTo>
                          <a:pt x="24631" y="210970"/>
                          <a:pt x="27542" y="192979"/>
                          <a:pt x="22250" y="162552"/>
                        </a:cubicBezTo>
                        <a:cubicBezTo>
                          <a:pt x="16958" y="132125"/>
                          <a:pt x="-769" y="9358"/>
                          <a:pt x="25" y="6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9" name="フリーフォーム: 図形 1048">
                    <a:extLst>
                      <a:ext uri="{FF2B5EF4-FFF2-40B4-BE49-F238E27FC236}">
                        <a16:creationId xmlns:a16="http://schemas.microsoft.com/office/drawing/2014/main" id="{87C40ED4-211E-45D7-AEE3-A024B43B20AF}"/>
                      </a:ext>
                    </a:extLst>
                  </p:cNvPr>
                  <p:cNvSpPr/>
                  <p:nvPr/>
                </p:nvSpPr>
                <p:spPr>
                  <a:xfrm>
                    <a:off x="5359382" y="3031764"/>
                    <a:ext cx="312856" cy="203741"/>
                  </a:xfrm>
                  <a:custGeom>
                    <a:avLst/>
                    <a:gdLst>
                      <a:gd name="connsiteX0" fmla="*/ 18 w 312856"/>
                      <a:gd name="connsiteY0" fmla="*/ 203561 h 203741"/>
                      <a:gd name="connsiteX1" fmla="*/ 65106 w 312856"/>
                      <a:gd name="connsiteY1" fmla="*/ 79736 h 203741"/>
                      <a:gd name="connsiteX2" fmla="*/ 130193 w 312856"/>
                      <a:gd name="connsiteY2" fmla="*/ 40049 h 203741"/>
                      <a:gd name="connsiteX3" fmla="*/ 187343 w 312856"/>
                      <a:gd name="connsiteY3" fmla="*/ 14649 h 203741"/>
                      <a:gd name="connsiteX4" fmla="*/ 257193 w 312856"/>
                      <a:gd name="connsiteY4" fmla="*/ 32111 h 203741"/>
                      <a:gd name="connsiteX5" fmla="*/ 311168 w 312856"/>
                      <a:gd name="connsiteY5" fmla="*/ 70211 h 203741"/>
                      <a:gd name="connsiteX6" fmla="*/ 192106 w 312856"/>
                      <a:gd name="connsiteY6" fmla="*/ 361 h 203741"/>
                      <a:gd name="connsiteX7" fmla="*/ 71456 w 312856"/>
                      <a:gd name="connsiteY7" fmla="*/ 49574 h 203741"/>
                      <a:gd name="connsiteX8" fmla="*/ 18 w 312856"/>
                      <a:gd name="connsiteY8" fmla="*/ 203561 h 2037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2856" h="203741">
                        <a:moveTo>
                          <a:pt x="18" y="203561"/>
                        </a:moveTo>
                        <a:cubicBezTo>
                          <a:pt x="-1040" y="208588"/>
                          <a:pt x="43410" y="106988"/>
                          <a:pt x="65106" y="79736"/>
                        </a:cubicBezTo>
                        <a:cubicBezTo>
                          <a:pt x="86802" y="52484"/>
                          <a:pt x="109820" y="50897"/>
                          <a:pt x="130193" y="40049"/>
                        </a:cubicBezTo>
                        <a:cubicBezTo>
                          <a:pt x="150566" y="29201"/>
                          <a:pt x="166176" y="15972"/>
                          <a:pt x="187343" y="14649"/>
                        </a:cubicBezTo>
                        <a:cubicBezTo>
                          <a:pt x="208510" y="13326"/>
                          <a:pt x="236556" y="22851"/>
                          <a:pt x="257193" y="32111"/>
                        </a:cubicBezTo>
                        <a:cubicBezTo>
                          <a:pt x="277830" y="41371"/>
                          <a:pt x="322016" y="75503"/>
                          <a:pt x="311168" y="70211"/>
                        </a:cubicBezTo>
                        <a:cubicBezTo>
                          <a:pt x="300320" y="64919"/>
                          <a:pt x="232058" y="3800"/>
                          <a:pt x="192106" y="361"/>
                        </a:cubicBezTo>
                        <a:cubicBezTo>
                          <a:pt x="152154" y="-3078"/>
                          <a:pt x="103206" y="18353"/>
                          <a:pt x="71456" y="49574"/>
                        </a:cubicBezTo>
                        <a:cubicBezTo>
                          <a:pt x="39706" y="80795"/>
                          <a:pt x="1076" y="198534"/>
                          <a:pt x="18" y="20356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0" name="フリーフォーム: 図形 1049">
                    <a:extLst>
                      <a:ext uri="{FF2B5EF4-FFF2-40B4-BE49-F238E27FC236}">
                        <a16:creationId xmlns:a16="http://schemas.microsoft.com/office/drawing/2014/main" id="{9A8F7936-1D21-4C26-8C85-930CE1BC1E13}"/>
                      </a:ext>
                    </a:extLst>
                  </p:cNvPr>
                  <p:cNvSpPr/>
                  <p:nvPr/>
                </p:nvSpPr>
                <p:spPr>
                  <a:xfrm>
                    <a:off x="5256111" y="3125397"/>
                    <a:ext cx="417790" cy="622900"/>
                  </a:xfrm>
                  <a:custGeom>
                    <a:avLst/>
                    <a:gdLst>
                      <a:gd name="connsiteX0" fmla="*/ 417614 w 417790"/>
                      <a:gd name="connsiteY0" fmla="*/ 391 h 622900"/>
                      <a:gd name="connsiteX1" fmla="*/ 406502 w 417790"/>
                      <a:gd name="connsiteY1" fmla="*/ 227403 h 622900"/>
                      <a:gd name="connsiteX2" fmla="*/ 381102 w 417790"/>
                      <a:gd name="connsiteY2" fmla="*/ 281378 h 622900"/>
                      <a:gd name="connsiteX3" fmla="*/ 287439 w 417790"/>
                      <a:gd name="connsiteY3" fmla="*/ 454416 h 622900"/>
                      <a:gd name="connsiteX4" fmla="*/ 211239 w 417790"/>
                      <a:gd name="connsiteY4" fmla="*/ 560778 h 622900"/>
                      <a:gd name="connsiteX5" fmla="*/ 189014 w 417790"/>
                      <a:gd name="connsiteY5" fmla="*/ 589353 h 622900"/>
                      <a:gd name="connsiteX6" fmla="*/ 171552 w 417790"/>
                      <a:gd name="connsiteY6" fmla="*/ 603641 h 622900"/>
                      <a:gd name="connsiteX7" fmla="*/ 146152 w 417790"/>
                      <a:gd name="connsiteY7" fmla="*/ 608403 h 622900"/>
                      <a:gd name="connsiteX8" fmla="*/ 46139 w 417790"/>
                      <a:gd name="connsiteY8" fmla="*/ 619516 h 622900"/>
                      <a:gd name="connsiteX9" fmla="*/ 102 w 417790"/>
                      <a:gd name="connsiteY9" fmla="*/ 541728 h 622900"/>
                      <a:gd name="connsiteX10" fmla="*/ 57252 w 417790"/>
                      <a:gd name="connsiteY10" fmla="*/ 606816 h 622900"/>
                      <a:gd name="connsiteX11" fmla="*/ 147739 w 417790"/>
                      <a:gd name="connsiteY11" fmla="*/ 600466 h 622900"/>
                      <a:gd name="connsiteX12" fmla="*/ 181077 w 417790"/>
                      <a:gd name="connsiteY12" fmla="*/ 563953 h 622900"/>
                      <a:gd name="connsiteX13" fmla="*/ 343002 w 417790"/>
                      <a:gd name="connsiteY13" fmla="*/ 348053 h 622900"/>
                      <a:gd name="connsiteX14" fmla="*/ 398564 w 417790"/>
                      <a:gd name="connsiteY14" fmla="*/ 176603 h 622900"/>
                      <a:gd name="connsiteX15" fmla="*/ 417614 w 417790"/>
                      <a:gd name="connsiteY15" fmla="*/ 391 h 622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17790" h="622900">
                        <a:moveTo>
                          <a:pt x="417614" y="391"/>
                        </a:moveTo>
                        <a:cubicBezTo>
                          <a:pt x="418937" y="8858"/>
                          <a:pt x="412587" y="180572"/>
                          <a:pt x="406502" y="227403"/>
                        </a:cubicBezTo>
                        <a:cubicBezTo>
                          <a:pt x="400417" y="274234"/>
                          <a:pt x="400946" y="243543"/>
                          <a:pt x="381102" y="281378"/>
                        </a:cubicBezTo>
                        <a:cubicBezTo>
                          <a:pt x="361258" y="319214"/>
                          <a:pt x="315750" y="407849"/>
                          <a:pt x="287439" y="454416"/>
                        </a:cubicBezTo>
                        <a:cubicBezTo>
                          <a:pt x="259128" y="500983"/>
                          <a:pt x="227643" y="538288"/>
                          <a:pt x="211239" y="560778"/>
                        </a:cubicBezTo>
                        <a:cubicBezTo>
                          <a:pt x="194835" y="583268"/>
                          <a:pt x="195628" y="582209"/>
                          <a:pt x="189014" y="589353"/>
                        </a:cubicBezTo>
                        <a:cubicBezTo>
                          <a:pt x="182400" y="596497"/>
                          <a:pt x="178696" y="600466"/>
                          <a:pt x="171552" y="603641"/>
                        </a:cubicBezTo>
                        <a:cubicBezTo>
                          <a:pt x="164408" y="606816"/>
                          <a:pt x="167054" y="605757"/>
                          <a:pt x="146152" y="608403"/>
                        </a:cubicBezTo>
                        <a:cubicBezTo>
                          <a:pt x="125250" y="611049"/>
                          <a:pt x="70481" y="630628"/>
                          <a:pt x="46139" y="619516"/>
                        </a:cubicBezTo>
                        <a:cubicBezTo>
                          <a:pt x="21797" y="608404"/>
                          <a:pt x="-1750" y="543845"/>
                          <a:pt x="102" y="541728"/>
                        </a:cubicBezTo>
                        <a:cubicBezTo>
                          <a:pt x="1954" y="539611"/>
                          <a:pt x="32646" y="597026"/>
                          <a:pt x="57252" y="606816"/>
                        </a:cubicBezTo>
                        <a:cubicBezTo>
                          <a:pt x="81858" y="616606"/>
                          <a:pt x="127102" y="607610"/>
                          <a:pt x="147739" y="600466"/>
                        </a:cubicBezTo>
                        <a:cubicBezTo>
                          <a:pt x="168376" y="593322"/>
                          <a:pt x="148533" y="606022"/>
                          <a:pt x="181077" y="563953"/>
                        </a:cubicBezTo>
                        <a:cubicBezTo>
                          <a:pt x="213621" y="521884"/>
                          <a:pt x="306754" y="412611"/>
                          <a:pt x="343002" y="348053"/>
                        </a:cubicBezTo>
                        <a:cubicBezTo>
                          <a:pt x="379250" y="283495"/>
                          <a:pt x="386922" y="230313"/>
                          <a:pt x="398564" y="176603"/>
                        </a:cubicBezTo>
                        <a:cubicBezTo>
                          <a:pt x="410206" y="122893"/>
                          <a:pt x="416291" y="-8076"/>
                          <a:pt x="417614" y="39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1" name="フリーフォーム: 図形 1050">
                    <a:extLst>
                      <a:ext uri="{FF2B5EF4-FFF2-40B4-BE49-F238E27FC236}">
                        <a16:creationId xmlns:a16="http://schemas.microsoft.com/office/drawing/2014/main" id="{E3FD5304-B2B3-4D34-9340-DA275748EBA3}"/>
                      </a:ext>
                    </a:extLst>
                  </p:cNvPr>
                  <p:cNvSpPr/>
                  <p:nvPr/>
                </p:nvSpPr>
                <p:spPr>
                  <a:xfrm>
                    <a:off x="3346845" y="3306851"/>
                    <a:ext cx="220294" cy="138798"/>
                  </a:xfrm>
                  <a:custGeom>
                    <a:avLst/>
                    <a:gdLst>
                      <a:gd name="connsiteX0" fmla="*/ 220268 w 220294"/>
                      <a:gd name="connsiteY0" fmla="*/ 109449 h 138798"/>
                      <a:gd name="connsiteX1" fmla="*/ 113905 w 220294"/>
                      <a:gd name="connsiteY1" fmla="*/ 22137 h 138798"/>
                      <a:gd name="connsiteX2" fmla="*/ 25005 w 220294"/>
                      <a:gd name="connsiteY2" fmla="*/ 50712 h 138798"/>
                      <a:gd name="connsiteX3" fmla="*/ 2780 w 220294"/>
                      <a:gd name="connsiteY3" fmla="*/ 138024 h 138798"/>
                      <a:gd name="connsiteX4" fmla="*/ 4368 w 220294"/>
                      <a:gd name="connsiteY4" fmla="*/ 88812 h 138798"/>
                      <a:gd name="connsiteX5" fmla="*/ 39293 w 220294"/>
                      <a:gd name="connsiteY5" fmla="*/ 9437 h 138798"/>
                      <a:gd name="connsiteX6" fmla="*/ 123430 w 220294"/>
                      <a:gd name="connsiteY6" fmla="*/ 11024 h 138798"/>
                      <a:gd name="connsiteX7" fmla="*/ 220268 w 220294"/>
                      <a:gd name="connsiteY7" fmla="*/ 109449 h 1387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20294" h="138798">
                        <a:moveTo>
                          <a:pt x="220268" y="109449"/>
                        </a:moveTo>
                        <a:cubicBezTo>
                          <a:pt x="218681" y="111301"/>
                          <a:pt x="146449" y="31926"/>
                          <a:pt x="113905" y="22137"/>
                        </a:cubicBezTo>
                        <a:cubicBezTo>
                          <a:pt x="81361" y="12347"/>
                          <a:pt x="43526" y="31398"/>
                          <a:pt x="25005" y="50712"/>
                        </a:cubicBezTo>
                        <a:cubicBezTo>
                          <a:pt x="6484" y="70026"/>
                          <a:pt x="6219" y="131674"/>
                          <a:pt x="2780" y="138024"/>
                        </a:cubicBezTo>
                        <a:cubicBezTo>
                          <a:pt x="-659" y="144374"/>
                          <a:pt x="-1717" y="110243"/>
                          <a:pt x="4368" y="88812"/>
                        </a:cubicBezTo>
                        <a:cubicBezTo>
                          <a:pt x="10453" y="67381"/>
                          <a:pt x="19449" y="22402"/>
                          <a:pt x="39293" y="9437"/>
                        </a:cubicBezTo>
                        <a:cubicBezTo>
                          <a:pt x="59137" y="-3528"/>
                          <a:pt x="94061" y="-3263"/>
                          <a:pt x="123430" y="11024"/>
                        </a:cubicBezTo>
                        <a:cubicBezTo>
                          <a:pt x="152799" y="25311"/>
                          <a:pt x="221855" y="107597"/>
                          <a:pt x="220268" y="10944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2" name="フリーフォーム: 図形 1051">
                    <a:extLst>
                      <a:ext uri="{FF2B5EF4-FFF2-40B4-BE49-F238E27FC236}">
                        <a16:creationId xmlns:a16="http://schemas.microsoft.com/office/drawing/2014/main" id="{39EA79C9-F85B-4159-B2E1-D72227F87FC8}"/>
                      </a:ext>
                    </a:extLst>
                  </p:cNvPr>
                  <p:cNvSpPr/>
                  <p:nvPr/>
                </p:nvSpPr>
                <p:spPr>
                  <a:xfrm>
                    <a:off x="3341208" y="3471246"/>
                    <a:ext cx="455072" cy="491154"/>
                  </a:xfrm>
                  <a:custGeom>
                    <a:avLst/>
                    <a:gdLst>
                      <a:gd name="connsiteX0" fmla="*/ 480 w 455072"/>
                      <a:gd name="connsiteY0" fmla="*/ 617 h 491154"/>
                      <a:gd name="connsiteX1" fmla="*/ 71917 w 455072"/>
                      <a:gd name="connsiteY1" fmla="*/ 149842 h 491154"/>
                      <a:gd name="connsiteX2" fmla="*/ 173517 w 455072"/>
                      <a:gd name="connsiteY2" fmla="*/ 335579 h 491154"/>
                      <a:gd name="connsiteX3" fmla="*/ 194155 w 455072"/>
                      <a:gd name="connsiteY3" fmla="*/ 402254 h 491154"/>
                      <a:gd name="connsiteX4" fmla="*/ 251305 w 455072"/>
                      <a:gd name="connsiteY4" fmla="*/ 468929 h 491154"/>
                      <a:gd name="connsiteX5" fmla="*/ 281467 w 455072"/>
                      <a:gd name="connsiteY5" fmla="*/ 446704 h 491154"/>
                      <a:gd name="connsiteX6" fmla="*/ 337030 w 455072"/>
                      <a:gd name="connsiteY6" fmla="*/ 472104 h 491154"/>
                      <a:gd name="connsiteX7" fmla="*/ 454505 w 455072"/>
                      <a:gd name="connsiteY7" fmla="*/ 491154 h 491154"/>
                      <a:gd name="connsiteX8" fmla="*/ 378305 w 455072"/>
                      <a:gd name="connsiteY8" fmla="*/ 472104 h 491154"/>
                      <a:gd name="connsiteX9" fmla="*/ 300517 w 455072"/>
                      <a:gd name="connsiteY9" fmla="*/ 435592 h 491154"/>
                      <a:gd name="connsiteX10" fmla="*/ 259242 w 455072"/>
                      <a:gd name="connsiteY10" fmla="*/ 441942 h 491154"/>
                      <a:gd name="connsiteX11" fmla="*/ 214792 w 455072"/>
                      <a:gd name="connsiteY11" fmla="*/ 397492 h 491154"/>
                      <a:gd name="connsiteX12" fmla="*/ 106842 w 455072"/>
                      <a:gd name="connsiteY12" fmla="*/ 206992 h 491154"/>
                      <a:gd name="connsiteX13" fmla="*/ 480 w 455072"/>
                      <a:gd name="connsiteY13" fmla="*/ 617 h 4911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55072" h="491154">
                        <a:moveTo>
                          <a:pt x="480" y="617"/>
                        </a:moveTo>
                        <a:cubicBezTo>
                          <a:pt x="-5341" y="-8908"/>
                          <a:pt x="43078" y="94015"/>
                          <a:pt x="71917" y="149842"/>
                        </a:cubicBezTo>
                        <a:cubicBezTo>
                          <a:pt x="100757" y="205669"/>
                          <a:pt x="153144" y="293510"/>
                          <a:pt x="173517" y="335579"/>
                        </a:cubicBezTo>
                        <a:cubicBezTo>
                          <a:pt x="193890" y="377648"/>
                          <a:pt x="181190" y="380029"/>
                          <a:pt x="194155" y="402254"/>
                        </a:cubicBezTo>
                        <a:cubicBezTo>
                          <a:pt x="207120" y="424479"/>
                          <a:pt x="236753" y="461521"/>
                          <a:pt x="251305" y="468929"/>
                        </a:cubicBezTo>
                        <a:cubicBezTo>
                          <a:pt x="265857" y="476337"/>
                          <a:pt x="267180" y="446175"/>
                          <a:pt x="281467" y="446704"/>
                        </a:cubicBezTo>
                        <a:cubicBezTo>
                          <a:pt x="295755" y="447233"/>
                          <a:pt x="308190" y="464696"/>
                          <a:pt x="337030" y="472104"/>
                        </a:cubicBezTo>
                        <a:cubicBezTo>
                          <a:pt x="365870" y="479512"/>
                          <a:pt x="447626" y="491154"/>
                          <a:pt x="454505" y="491154"/>
                        </a:cubicBezTo>
                        <a:cubicBezTo>
                          <a:pt x="461384" y="491154"/>
                          <a:pt x="403970" y="481364"/>
                          <a:pt x="378305" y="472104"/>
                        </a:cubicBezTo>
                        <a:cubicBezTo>
                          <a:pt x="352640" y="462844"/>
                          <a:pt x="320361" y="440619"/>
                          <a:pt x="300517" y="435592"/>
                        </a:cubicBezTo>
                        <a:cubicBezTo>
                          <a:pt x="280673" y="430565"/>
                          <a:pt x="273530" y="448292"/>
                          <a:pt x="259242" y="441942"/>
                        </a:cubicBezTo>
                        <a:cubicBezTo>
                          <a:pt x="244954" y="435592"/>
                          <a:pt x="240192" y="436650"/>
                          <a:pt x="214792" y="397492"/>
                        </a:cubicBezTo>
                        <a:cubicBezTo>
                          <a:pt x="189392" y="358334"/>
                          <a:pt x="141502" y="269698"/>
                          <a:pt x="106842" y="206992"/>
                        </a:cubicBezTo>
                        <a:cubicBezTo>
                          <a:pt x="72182" y="144286"/>
                          <a:pt x="6301" y="10142"/>
                          <a:pt x="480" y="61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3" name="フリーフォーム: 図形 1052">
                    <a:extLst>
                      <a:ext uri="{FF2B5EF4-FFF2-40B4-BE49-F238E27FC236}">
                        <a16:creationId xmlns:a16="http://schemas.microsoft.com/office/drawing/2014/main" id="{485A60D4-E76A-4DBC-8421-0424A10A79DE}"/>
                      </a:ext>
                    </a:extLst>
                  </p:cNvPr>
                  <p:cNvSpPr/>
                  <p:nvPr/>
                </p:nvSpPr>
                <p:spPr>
                  <a:xfrm>
                    <a:off x="3557524" y="3290836"/>
                    <a:ext cx="59764" cy="272583"/>
                  </a:xfrm>
                  <a:custGeom>
                    <a:avLst/>
                    <a:gdLst>
                      <a:gd name="connsiteX0" fmla="*/ 20701 w 59764"/>
                      <a:gd name="connsiteY0" fmla="*/ 52 h 272583"/>
                      <a:gd name="connsiteX1" fmla="*/ 14351 w 59764"/>
                      <a:gd name="connsiteY1" fmla="*/ 147689 h 272583"/>
                      <a:gd name="connsiteX2" fmla="*/ 58801 w 59764"/>
                      <a:gd name="connsiteY2" fmla="*/ 269927 h 272583"/>
                      <a:gd name="connsiteX3" fmla="*/ 41339 w 59764"/>
                      <a:gd name="connsiteY3" fmla="*/ 223889 h 272583"/>
                      <a:gd name="connsiteX4" fmla="*/ 64 w 59764"/>
                      <a:gd name="connsiteY4" fmla="*/ 131814 h 272583"/>
                      <a:gd name="connsiteX5" fmla="*/ 20701 w 59764"/>
                      <a:gd name="connsiteY5" fmla="*/ 52 h 272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764" h="272583">
                        <a:moveTo>
                          <a:pt x="20701" y="52"/>
                        </a:moveTo>
                        <a:cubicBezTo>
                          <a:pt x="23082" y="2698"/>
                          <a:pt x="8001" y="102710"/>
                          <a:pt x="14351" y="147689"/>
                        </a:cubicBezTo>
                        <a:cubicBezTo>
                          <a:pt x="20701" y="192668"/>
                          <a:pt x="54303" y="257227"/>
                          <a:pt x="58801" y="269927"/>
                        </a:cubicBezTo>
                        <a:cubicBezTo>
                          <a:pt x="63299" y="282627"/>
                          <a:pt x="51129" y="246908"/>
                          <a:pt x="41339" y="223889"/>
                        </a:cubicBezTo>
                        <a:cubicBezTo>
                          <a:pt x="31550" y="200870"/>
                          <a:pt x="1387" y="168856"/>
                          <a:pt x="64" y="131814"/>
                        </a:cubicBezTo>
                        <a:cubicBezTo>
                          <a:pt x="-1259" y="94772"/>
                          <a:pt x="18320" y="-2594"/>
                          <a:pt x="20701" y="5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4" name="フリーフォーム: 図形 1053">
                    <a:extLst>
                      <a:ext uri="{FF2B5EF4-FFF2-40B4-BE49-F238E27FC236}">
                        <a16:creationId xmlns:a16="http://schemas.microsoft.com/office/drawing/2014/main" id="{149F438C-C8B5-4E9E-98DA-97AADA7D1976}"/>
                      </a:ext>
                    </a:extLst>
                  </p:cNvPr>
                  <p:cNvSpPr/>
                  <p:nvPr/>
                </p:nvSpPr>
                <p:spPr>
                  <a:xfrm>
                    <a:off x="3859581" y="4104062"/>
                    <a:ext cx="88199" cy="650638"/>
                  </a:xfrm>
                  <a:custGeom>
                    <a:avLst/>
                    <a:gdLst>
                      <a:gd name="connsiteX0" fmla="*/ 1216 w 88199"/>
                      <a:gd name="connsiteY0" fmla="*/ 155 h 650638"/>
                      <a:gd name="connsiteX1" fmla="*/ 24500 w 88199"/>
                      <a:gd name="connsiteY1" fmla="*/ 216055 h 650638"/>
                      <a:gd name="connsiteX2" fmla="*/ 58366 w 88199"/>
                      <a:gd name="connsiteY2" fmla="*/ 319771 h 650638"/>
                      <a:gd name="connsiteX3" fmla="*/ 52016 w 88199"/>
                      <a:gd name="connsiteY3" fmla="*/ 497571 h 650638"/>
                      <a:gd name="connsiteX4" fmla="*/ 47783 w 88199"/>
                      <a:gd name="connsiteY4" fmla="*/ 649971 h 650638"/>
                      <a:gd name="connsiteX5" fmla="*/ 49900 w 88199"/>
                      <a:gd name="connsiteY5" fmla="*/ 542021 h 650638"/>
                      <a:gd name="connsiteX6" fmla="*/ 88000 w 88199"/>
                      <a:gd name="connsiteY6" fmla="*/ 290138 h 650638"/>
                      <a:gd name="connsiteX7" fmla="*/ 62600 w 88199"/>
                      <a:gd name="connsiteY7" fmla="*/ 252038 h 650638"/>
                      <a:gd name="connsiteX8" fmla="*/ 1216 w 88199"/>
                      <a:gd name="connsiteY8" fmla="*/ 155 h 6506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8199" h="650638">
                        <a:moveTo>
                          <a:pt x="1216" y="155"/>
                        </a:moveTo>
                        <a:cubicBezTo>
                          <a:pt x="-5134" y="-5842"/>
                          <a:pt x="14975" y="162786"/>
                          <a:pt x="24500" y="216055"/>
                        </a:cubicBezTo>
                        <a:cubicBezTo>
                          <a:pt x="34025" y="269324"/>
                          <a:pt x="53780" y="272852"/>
                          <a:pt x="58366" y="319771"/>
                        </a:cubicBezTo>
                        <a:cubicBezTo>
                          <a:pt x="62952" y="366690"/>
                          <a:pt x="53780" y="442538"/>
                          <a:pt x="52016" y="497571"/>
                        </a:cubicBezTo>
                        <a:cubicBezTo>
                          <a:pt x="50252" y="552604"/>
                          <a:pt x="48136" y="642563"/>
                          <a:pt x="47783" y="649971"/>
                        </a:cubicBezTo>
                        <a:cubicBezTo>
                          <a:pt x="47430" y="657379"/>
                          <a:pt x="43197" y="601993"/>
                          <a:pt x="49900" y="542021"/>
                        </a:cubicBezTo>
                        <a:cubicBezTo>
                          <a:pt x="56603" y="482049"/>
                          <a:pt x="85883" y="338468"/>
                          <a:pt x="88000" y="290138"/>
                        </a:cubicBezTo>
                        <a:cubicBezTo>
                          <a:pt x="90117" y="241808"/>
                          <a:pt x="74947" y="295782"/>
                          <a:pt x="62600" y="252038"/>
                        </a:cubicBezTo>
                        <a:cubicBezTo>
                          <a:pt x="50253" y="208294"/>
                          <a:pt x="7566" y="6152"/>
                          <a:pt x="1216" y="15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5" name="フリーフォーム: 図形 1054">
                    <a:extLst>
                      <a:ext uri="{FF2B5EF4-FFF2-40B4-BE49-F238E27FC236}">
                        <a16:creationId xmlns:a16="http://schemas.microsoft.com/office/drawing/2014/main" id="{C4C98394-A56D-47F8-9097-8B42457DC8C6}"/>
                      </a:ext>
                    </a:extLst>
                  </p:cNvPr>
                  <p:cNvSpPr/>
                  <p:nvPr/>
                </p:nvSpPr>
                <p:spPr>
                  <a:xfrm>
                    <a:off x="3541178" y="4338998"/>
                    <a:ext cx="292122" cy="372914"/>
                  </a:xfrm>
                  <a:custGeom>
                    <a:avLst/>
                    <a:gdLst>
                      <a:gd name="connsiteX0" fmla="*/ 292105 w 292122"/>
                      <a:gd name="connsiteY0" fmla="*/ 169 h 372914"/>
                      <a:gd name="connsiteX1" fmla="*/ 171455 w 292122"/>
                      <a:gd name="connsiteY1" fmla="*/ 199135 h 372914"/>
                      <a:gd name="connsiteX2" fmla="*/ 97372 w 292122"/>
                      <a:gd name="connsiteY2" fmla="*/ 300735 h 372914"/>
                      <a:gd name="connsiteX3" fmla="*/ 5 w 292122"/>
                      <a:gd name="connsiteY3" fmla="*/ 372702 h 372914"/>
                      <a:gd name="connsiteX4" fmla="*/ 93139 w 292122"/>
                      <a:gd name="connsiteY4" fmla="*/ 319785 h 372914"/>
                      <a:gd name="connsiteX5" fmla="*/ 179922 w 292122"/>
                      <a:gd name="connsiteY5" fmla="*/ 235119 h 372914"/>
                      <a:gd name="connsiteX6" fmla="*/ 292105 w 292122"/>
                      <a:gd name="connsiteY6" fmla="*/ 169 h 3729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2122" h="372914">
                        <a:moveTo>
                          <a:pt x="292105" y="169"/>
                        </a:moveTo>
                        <a:cubicBezTo>
                          <a:pt x="290694" y="-5828"/>
                          <a:pt x="203910" y="149041"/>
                          <a:pt x="171455" y="199135"/>
                        </a:cubicBezTo>
                        <a:cubicBezTo>
                          <a:pt x="139000" y="249229"/>
                          <a:pt x="125947" y="271807"/>
                          <a:pt x="97372" y="300735"/>
                        </a:cubicBezTo>
                        <a:cubicBezTo>
                          <a:pt x="68797" y="329663"/>
                          <a:pt x="710" y="369527"/>
                          <a:pt x="5" y="372702"/>
                        </a:cubicBezTo>
                        <a:cubicBezTo>
                          <a:pt x="-700" y="375877"/>
                          <a:pt x="63153" y="342716"/>
                          <a:pt x="93139" y="319785"/>
                        </a:cubicBezTo>
                        <a:cubicBezTo>
                          <a:pt x="123125" y="296855"/>
                          <a:pt x="148878" y="285566"/>
                          <a:pt x="179922" y="235119"/>
                        </a:cubicBezTo>
                        <a:cubicBezTo>
                          <a:pt x="210966" y="184672"/>
                          <a:pt x="293516" y="6166"/>
                          <a:pt x="292105" y="16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6" name="フリーフォーム: 図形 1055">
                    <a:extLst>
                      <a:ext uri="{FF2B5EF4-FFF2-40B4-BE49-F238E27FC236}">
                        <a16:creationId xmlns:a16="http://schemas.microsoft.com/office/drawing/2014/main" id="{CA036AFD-72CB-4B5B-9BD9-3DACD764881F}"/>
                      </a:ext>
                    </a:extLst>
                  </p:cNvPr>
                  <p:cNvSpPr/>
                  <p:nvPr/>
                </p:nvSpPr>
                <p:spPr>
                  <a:xfrm>
                    <a:off x="3843753" y="4070267"/>
                    <a:ext cx="375497" cy="345867"/>
                  </a:xfrm>
                  <a:custGeom>
                    <a:avLst/>
                    <a:gdLst>
                      <a:gd name="connsiteX0" fmla="*/ 114 w 375497"/>
                      <a:gd name="connsiteY0" fmla="*/ 83 h 345867"/>
                      <a:gd name="connsiteX1" fmla="*/ 171564 w 375497"/>
                      <a:gd name="connsiteY1" fmla="*/ 129200 h 345867"/>
                      <a:gd name="connsiteX2" fmla="*/ 247764 w 375497"/>
                      <a:gd name="connsiteY2" fmla="*/ 171533 h 345867"/>
                      <a:gd name="connsiteX3" fmla="*/ 372647 w 375497"/>
                      <a:gd name="connsiteY3" fmla="*/ 345100 h 345867"/>
                      <a:gd name="connsiteX4" fmla="*/ 336664 w 375497"/>
                      <a:gd name="connsiteY4" fmla="*/ 237150 h 345867"/>
                      <a:gd name="connsiteX5" fmla="*/ 353597 w 375497"/>
                      <a:gd name="connsiteY5" fmla="*/ 287950 h 345867"/>
                      <a:gd name="connsiteX6" fmla="*/ 340897 w 375497"/>
                      <a:gd name="connsiteY6" fmla="*/ 271016 h 345867"/>
                      <a:gd name="connsiteX7" fmla="*/ 251997 w 375497"/>
                      <a:gd name="connsiteY7" fmla="*/ 146133 h 345867"/>
                      <a:gd name="connsiteX8" fmla="*/ 199080 w 375497"/>
                      <a:gd name="connsiteY8" fmla="*/ 110150 h 345867"/>
                      <a:gd name="connsiteX9" fmla="*/ 114 w 375497"/>
                      <a:gd name="connsiteY9" fmla="*/ 83 h 345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75497" h="345867">
                        <a:moveTo>
                          <a:pt x="114" y="83"/>
                        </a:moveTo>
                        <a:cubicBezTo>
                          <a:pt x="-4472" y="3258"/>
                          <a:pt x="130289" y="100625"/>
                          <a:pt x="171564" y="129200"/>
                        </a:cubicBezTo>
                        <a:cubicBezTo>
                          <a:pt x="212839" y="157775"/>
                          <a:pt x="214250" y="135550"/>
                          <a:pt x="247764" y="171533"/>
                        </a:cubicBezTo>
                        <a:cubicBezTo>
                          <a:pt x="281278" y="207516"/>
                          <a:pt x="357830" y="334164"/>
                          <a:pt x="372647" y="345100"/>
                        </a:cubicBezTo>
                        <a:cubicBezTo>
                          <a:pt x="387464" y="356036"/>
                          <a:pt x="339839" y="246675"/>
                          <a:pt x="336664" y="237150"/>
                        </a:cubicBezTo>
                        <a:cubicBezTo>
                          <a:pt x="333489" y="227625"/>
                          <a:pt x="352892" y="282306"/>
                          <a:pt x="353597" y="287950"/>
                        </a:cubicBezTo>
                        <a:cubicBezTo>
                          <a:pt x="354303" y="293594"/>
                          <a:pt x="357830" y="294652"/>
                          <a:pt x="340897" y="271016"/>
                        </a:cubicBezTo>
                        <a:cubicBezTo>
                          <a:pt x="323964" y="247380"/>
                          <a:pt x="275633" y="172944"/>
                          <a:pt x="251997" y="146133"/>
                        </a:cubicBezTo>
                        <a:cubicBezTo>
                          <a:pt x="228361" y="119322"/>
                          <a:pt x="240708" y="134845"/>
                          <a:pt x="199080" y="110150"/>
                        </a:cubicBezTo>
                        <a:cubicBezTo>
                          <a:pt x="157452" y="85456"/>
                          <a:pt x="4700" y="-3092"/>
                          <a:pt x="114" y="8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7" name="フリーフォーム: 図形 1056">
                    <a:extLst>
                      <a:ext uri="{FF2B5EF4-FFF2-40B4-BE49-F238E27FC236}">
                        <a16:creationId xmlns:a16="http://schemas.microsoft.com/office/drawing/2014/main" id="{69A47D6C-B30F-4B44-880D-E151EC8BDDC2}"/>
                      </a:ext>
                    </a:extLst>
                  </p:cNvPr>
                  <p:cNvSpPr/>
                  <p:nvPr/>
                </p:nvSpPr>
                <p:spPr>
                  <a:xfrm>
                    <a:off x="4981166" y="3911600"/>
                    <a:ext cx="264047" cy="464742"/>
                  </a:xfrm>
                  <a:custGeom>
                    <a:avLst/>
                    <a:gdLst>
                      <a:gd name="connsiteX0" fmla="*/ 263934 w 264047"/>
                      <a:gd name="connsiteY0" fmla="*/ 0 h 464742"/>
                      <a:gd name="connsiteX1" fmla="*/ 77667 w 264047"/>
                      <a:gd name="connsiteY1" fmla="*/ 190500 h 464742"/>
                      <a:gd name="connsiteX2" fmla="*/ 60734 w 264047"/>
                      <a:gd name="connsiteY2" fmla="*/ 224367 h 464742"/>
                      <a:gd name="connsiteX3" fmla="*/ 1467 w 264047"/>
                      <a:gd name="connsiteY3" fmla="*/ 463550 h 464742"/>
                      <a:gd name="connsiteX4" fmla="*/ 20517 w 264047"/>
                      <a:gd name="connsiteY4" fmla="*/ 311150 h 464742"/>
                      <a:gd name="connsiteX5" fmla="*/ 48034 w 264047"/>
                      <a:gd name="connsiteY5" fmla="*/ 188383 h 464742"/>
                      <a:gd name="connsiteX6" fmla="*/ 263934 w 264047"/>
                      <a:gd name="connsiteY6" fmla="*/ 0 h 464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4047" h="464742">
                        <a:moveTo>
                          <a:pt x="263934" y="0"/>
                        </a:moveTo>
                        <a:cubicBezTo>
                          <a:pt x="268873" y="353"/>
                          <a:pt x="111534" y="153106"/>
                          <a:pt x="77667" y="190500"/>
                        </a:cubicBezTo>
                        <a:cubicBezTo>
                          <a:pt x="43800" y="227895"/>
                          <a:pt x="73434" y="178859"/>
                          <a:pt x="60734" y="224367"/>
                        </a:cubicBezTo>
                        <a:cubicBezTo>
                          <a:pt x="48034" y="269875"/>
                          <a:pt x="8170" y="449086"/>
                          <a:pt x="1467" y="463550"/>
                        </a:cubicBezTo>
                        <a:cubicBezTo>
                          <a:pt x="-5236" y="478014"/>
                          <a:pt x="12756" y="357011"/>
                          <a:pt x="20517" y="311150"/>
                        </a:cubicBezTo>
                        <a:cubicBezTo>
                          <a:pt x="28278" y="265289"/>
                          <a:pt x="12403" y="239536"/>
                          <a:pt x="48034" y="188383"/>
                        </a:cubicBezTo>
                        <a:cubicBezTo>
                          <a:pt x="83665" y="137230"/>
                          <a:pt x="258995" y="-353"/>
                          <a:pt x="263934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8" name="フリーフォーム: 図形 1057">
                    <a:extLst>
                      <a:ext uri="{FF2B5EF4-FFF2-40B4-BE49-F238E27FC236}">
                        <a16:creationId xmlns:a16="http://schemas.microsoft.com/office/drawing/2014/main" id="{F5488D86-D861-4E92-BA86-807724E66E4B}"/>
                      </a:ext>
                    </a:extLst>
                  </p:cNvPr>
                  <p:cNvSpPr/>
                  <p:nvPr/>
                </p:nvSpPr>
                <p:spPr>
                  <a:xfrm>
                    <a:off x="5252112" y="3998126"/>
                    <a:ext cx="37452" cy="652920"/>
                  </a:xfrm>
                  <a:custGeom>
                    <a:avLst/>
                    <a:gdLst>
                      <a:gd name="connsiteX0" fmla="*/ 5689 w 37452"/>
                      <a:gd name="connsiteY0" fmla="*/ 257 h 652920"/>
                      <a:gd name="connsiteX1" fmla="*/ 37439 w 37452"/>
                      <a:gd name="connsiteY1" fmla="*/ 482857 h 652920"/>
                      <a:gd name="connsiteX2" fmla="*/ 1456 w 37452"/>
                      <a:gd name="connsiteY2" fmla="*/ 647957 h 652920"/>
                      <a:gd name="connsiteX3" fmla="*/ 5689 w 37452"/>
                      <a:gd name="connsiteY3" fmla="*/ 552707 h 652920"/>
                      <a:gd name="connsiteX4" fmla="*/ 5689 w 37452"/>
                      <a:gd name="connsiteY4" fmla="*/ 257 h 652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452" h="652920">
                        <a:moveTo>
                          <a:pt x="5689" y="257"/>
                        </a:moveTo>
                        <a:cubicBezTo>
                          <a:pt x="10981" y="-11385"/>
                          <a:pt x="38145" y="374907"/>
                          <a:pt x="37439" y="482857"/>
                        </a:cubicBezTo>
                        <a:cubicBezTo>
                          <a:pt x="36733" y="590807"/>
                          <a:pt x="6748" y="636315"/>
                          <a:pt x="1456" y="647957"/>
                        </a:cubicBezTo>
                        <a:cubicBezTo>
                          <a:pt x="-3836" y="659599"/>
                          <a:pt x="7100" y="658893"/>
                          <a:pt x="5689" y="552707"/>
                        </a:cubicBezTo>
                        <a:cubicBezTo>
                          <a:pt x="4278" y="446521"/>
                          <a:pt x="397" y="11899"/>
                          <a:pt x="5689" y="25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59" name="フリーフォーム: 図形 1058">
                    <a:extLst>
                      <a:ext uri="{FF2B5EF4-FFF2-40B4-BE49-F238E27FC236}">
                        <a16:creationId xmlns:a16="http://schemas.microsoft.com/office/drawing/2014/main" id="{8512D706-AC1F-4BFD-AAF1-4B65A12F2111}"/>
                      </a:ext>
                    </a:extLst>
                  </p:cNvPr>
                  <p:cNvSpPr/>
                  <p:nvPr/>
                </p:nvSpPr>
                <p:spPr>
                  <a:xfrm>
                    <a:off x="4533790" y="4068229"/>
                    <a:ext cx="351541" cy="109194"/>
                  </a:xfrm>
                  <a:custGeom>
                    <a:avLst/>
                    <a:gdLst>
                      <a:gd name="connsiteX0" fmla="*/ 110 w 351541"/>
                      <a:gd name="connsiteY0" fmla="*/ 95254 h 109194"/>
                      <a:gd name="connsiteX1" fmla="*/ 154627 w 351541"/>
                      <a:gd name="connsiteY1" fmla="*/ 103721 h 109194"/>
                      <a:gd name="connsiteX2" fmla="*/ 351477 w 351541"/>
                      <a:gd name="connsiteY2" fmla="*/ 4 h 109194"/>
                      <a:gd name="connsiteX3" fmla="*/ 133460 w 351541"/>
                      <a:gd name="connsiteY3" fmla="*/ 99488 h 109194"/>
                      <a:gd name="connsiteX4" fmla="*/ 110 w 351541"/>
                      <a:gd name="connsiteY4" fmla="*/ 95254 h 109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41" h="109194">
                        <a:moveTo>
                          <a:pt x="110" y="95254"/>
                        </a:moveTo>
                        <a:cubicBezTo>
                          <a:pt x="3638" y="95959"/>
                          <a:pt x="96066" y="119596"/>
                          <a:pt x="154627" y="103721"/>
                        </a:cubicBezTo>
                        <a:cubicBezTo>
                          <a:pt x="213188" y="87846"/>
                          <a:pt x="355005" y="709"/>
                          <a:pt x="351477" y="4"/>
                        </a:cubicBezTo>
                        <a:cubicBezTo>
                          <a:pt x="347949" y="-701"/>
                          <a:pt x="188493" y="80085"/>
                          <a:pt x="133460" y="99488"/>
                        </a:cubicBezTo>
                        <a:cubicBezTo>
                          <a:pt x="78427" y="118891"/>
                          <a:pt x="-3418" y="94549"/>
                          <a:pt x="110" y="952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0" name="フリーフォーム: 図形 1059">
                    <a:extLst>
                      <a:ext uri="{FF2B5EF4-FFF2-40B4-BE49-F238E27FC236}">
                        <a16:creationId xmlns:a16="http://schemas.microsoft.com/office/drawing/2014/main" id="{4E2E058F-7E27-4201-AF16-38FDA52E3736}"/>
                      </a:ext>
                    </a:extLst>
                  </p:cNvPr>
                  <p:cNvSpPr/>
                  <p:nvPr/>
                </p:nvSpPr>
                <p:spPr>
                  <a:xfrm>
                    <a:off x="4044948" y="4119626"/>
                    <a:ext cx="367513" cy="33984"/>
                  </a:xfrm>
                  <a:custGeom>
                    <a:avLst/>
                    <a:gdLst>
                      <a:gd name="connsiteX0" fmla="*/ 2 w 367513"/>
                      <a:gd name="connsiteY0" fmla="*/ 5757 h 33984"/>
                      <a:gd name="connsiteX1" fmla="*/ 192619 w 367513"/>
                      <a:gd name="connsiteY1" fmla="*/ 1524 h 33984"/>
                      <a:gd name="connsiteX2" fmla="*/ 366185 w 367513"/>
                      <a:gd name="connsiteY2" fmla="*/ 33274 h 33984"/>
                      <a:gd name="connsiteX3" fmla="*/ 268819 w 367513"/>
                      <a:gd name="connsiteY3" fmla="*/ 22691 h 33984"/>
                      <a:gd name="connsiteX4" fmla="*/ 196852 w 367513"/>
                      <a:gd name="connsiteY4" fmla="*/ 12107 h 33984"/>
                      <a:gd name="connsiteX5" fmla="*/ 2 w 367513"/>
                      <a:gd name="connsiteY5" fmla="*/ 5757 h 339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7513" h="33984">
                        <a:moveTo>
                          <a:pt x="2" y="5757"/>
                        </a:moveTo>
                        <a:cubicBezTo>
                          <a:pt x="-704" y="3993"/>
                          <a:pt x="131589" y="-3062"/>
                          <a:pt x="192619" y="1524"/>
                        </a:cubicBezTo>
                        <a:cubicBezTo>
                          <a:pt x="253649" y="6110"/>
                          <a:pt x="353485" y="29746"/>
                          <a:pt x="366185" y="33274"/>
                        </a:cubicBezTo>
                        <a:cubicBezTo>
                          <a:pt x="378885" y="36802"/>
                          <a:pt x="297041" y="26219"/>
                          <a:pt x="268819" y="22691"/>
                        </a:cubicBezTo>
                        <a:cubicBezTo>
                          <a:pt x="240597" y="19163"/>
                          <a:pt x="240596" y="14224"/>
                          <a:pt x="196852" y="12107"/>
                        </a:cubicBezTo>
                        <a:cubicBezTo>
                          <a:pt x="153108" y="9990"/>
                          <a:pt x="708" y="7521"/>
                          <a:pt x="2" y="575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1" name="フリーフォーム: 図形 1060">
                    <a:extLst>
                      <a:ext uri="{FF2B5EF4-FFF2-40B4-BE49-F238E27FC236}">
                        <a16:creationId xmlns:a16="http://schemas.microsoft.com/office/drawing/2014/main" id="{2B927C0C-417F-472C-A171-B4189530825D}"/>
                      </a:ext>
                    </a:extLst>
                  </p:cNvPr>
                  <p:cNvSpPr/>
                  <p:nvPr/>
                </p:nvSpPr>
                <p:spPr>
                  <a:xfrm>
                    <a:off x="5307013" y="4641850"/>
                    <a:ext cx="219083" cy="146342"/>
                  </a:xfrm>
                  <a:custGeom>
                    <a:avLst/>
                    <a:gdLst>
                      <a:gd name="connsiteX0" fmla="*/ 0 w 219083"/>
                      <a:gd name="connsiteY0" fmla="*/ 0 h 146342"/>
                      <a:gd name="connsiteX1" fmla="*/ 158750 w 219083"/>
                      <a:gd name="connsiteY1" fmla="*/ 74613 h 146342"/>
                      <a:gd name="connsiteX2" fmla="*/ 219075 w 219083"/>
                      <a:gd name="connsiteY2" fmla="*/ 146050 h 146342"/>
                      <a:gd name="connsiteX3" fmla="*/ 155575 w 219083"/>
                      <a:gd name="connsiteY3" fmla="*/ 101600 h 146342"/>
                      <a:gd name="connsiteX4" fmla="*/ 0 w 219083"/>
                      <a:gd name="connsiteY4" fmla="*/ 0 h 146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83" h="146342">
                        <a:moveTo>
                          <a:pt x="0" y="0"/>
                        </a:moveTo>
                        <a:cubicBezTo>
                          <a:pt x="61119" y="25135"/>
                          <a:pt x="122238" y="50271"/>
                          <a:pt x="158750" y="74613"/>
                        </a:cubicBezTo>
                        <a:cubicBezTo>
                          <a:pt x="195263" y="98955"/>
                          <a:pt x="219604" y="141552"/>
                          <a:pt x="219075" y="146050"/>
                        </a:cubicBezTo>
                        <a:cubicBezTo>
                          <a:pt x="218546" y="150548"/>
                          <a:pt x="155575" y="101600"/>
                          <a:pt x="155575" y="1016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2" name="フリーフォーム: 図形 1061">
                    <a:extLst>
                      <a:ext uri="{FF2B5EF4-FFF2-40B4-BE49-F238E27FC236}">
                        <a16:creationId xmlns:a16="http://schemas.microsoft.com/office/drawing/2014/main" id="{6F014876-9EA8-4DF1-8334-E32BB7CDA51B}"/>
                      </a:ext>
                    </a:extLst>
                  </p:cNvPr>
                  <p:cNvSpPr/>
                  <p:nvPr/>
                </p:nvSpPr>
                <p:spPr>
                  <a:xfrm>
                    <a:off x="4543362" y="2907068"/>
                    <a:ext cx="143184" cy="125137"/>
                  </a:xfrm>
                  <a:custGeom>
                    <a:avLst/>
                    <a:gdLst>
                      <a:gd name="connsiteX0" fmla="*/ 3238 w 143184"/>
                      <a:gd name="connsiteY0" fmla="*/ 1232 h 125137"/>
                      <a:gd name="connsiteX1" fmla="*/ 120713 w 143184"/>
                      <a:gd name="connsiteY1" fmla="*/ 109182 h 125137"/>
                      <a:gd name="connsiteX2" fmla="*/ 142938 w 143184"/>
                      <a:gd name="connsiteY2" fmla="*/ 123470 h 125137"/>
                      <a:gd name="connsiteX3" fmla="*/ 115951 w 143184"/>
                      <a:gd name="connsiteY3" fmla="*/ 98070 h 125137"/>
                      <a:gd name="connsiteX4" fmla="*/ 38163 w 143184"/>
                      <a:gd name="connsiteY4" fmla="*/ 52032 h 125137"/>
                      <a:gd name="connsiteX5" fmla="*/ 3238 w 143184"/>
                      <a:gd name="connsiteY5" fmla="*/ 1232 h 1251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184" h="125137">
                        <a:moveTo>
                          <a:pt x="3238" y="1232"/>
                        </a:moveTo>
                        <a:cubicBezTo>
                          <a:pt x="16996" y="10757"/>
                          <a:pt x="97430" y="88809"/>
                          <a:pt x="120713" y="109182"/>
                        </a:cubicBezTo>
                        <a:cubicBezTo>
                          <a:pt x="143996" y="129555"/>
                          <a:pt x="143732" y="125322"/>
                          <a:pt x="142938" y="123470"/>
                        </a:cubicBezTo>
                        <a:cubicBezTo>
                          <a:pt x="142144" y="121618"/>
                          <a:pt x="133414" y="109976"/>
                          <a:pt x="115951" y="98070"/>
                        </a:cubicBezTo>
                        <a:cubicBezTo>
                          <a:pt x="98489" y="86164"/>
                          <a:pt x="53244" y="63938"/>
                          <a:pt x="38163" y="52032"/>
                        </a:cubicBezTo>
                        <a:cubicBezTo>
                          <a:pt x="23082" y="40126"/>
                          <a:pt x="-10520" y="-8293"/>
                          <a:pt x="3238" y="12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4" name="フリーフォーム: 図形 1063">
                    <a:extLst>
                      <a:ext uri="{FF2B5EF4-FFF2-40B4-BE49-F238E27FC236}">
                        <a16:creationId xmlns:a16="http://schemas.microsoft.com/office/drawing/2014/main" id="{357C4748-5FDE-4D4A-AB0A-833C58481738}"/>
                      </a:ext>
                    </a:extLst>
                  </p:cNvPr>
                  <p:cNvSpPr/>
                  <p:nvPr/>
                </p:nvSpPr>
                <p:spPr>
                  <a:xfrm>
                    <a:off x="4506080" y="2825697"/>
                    <a:ext cx="51757" cy="142696"/>
                  </a:xfrm>
                  <a:custGeom>
                    <a:avLst/>
                    <a:gdLst>
                      <a:gd name="connsiteX0" fmla="*/ 51633 w 51757"/>
                      <a:gd name="connsiteY0" fmla="*/ 53 h 142696"/>
                      <a:gd name="connsiteX1" fmla="*/ 15120 w 51757"/>
                      <a:gd name="connsiteY1" fmla="*/ 57203 h 142696"/>
                      <a:gd name="connsiteX2" fmla="*/ 13533 w 51757"/>
                      <a:gd name="connsiteY2" fmla="*/ 141341 h 142696"/>
                      <a:gd name="connsiteX3" fmla="*/ 13533 w 51757"/>
                      <a:gd name="connsiteY3" fmla="*/ 104828 h 142696"/>
                      <a:gd name="connsiteX4" fmla="*/ 833 w 51757"/>
                      <a:gd name="connsiteY4" fmla="*/ 47678 h 142696"/>
                      <a:gd name="connsiteX5" fmla="*/ 51633 w 51757"/>
                      <a:gd name="connsiteY5" fmla="*/ 53 h 14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757" h="142696">
                        <a:moveTo>
                          <a:pt x="51633" y="53"/>
                        </a:moveTo>
                        <a:cubicBezTo>
                          <a:pt x="54014" y="1641"/>
                          <a:pt x="21470" y="33655"/>
                          <a:pt x="15120" y="57203"/>
                        </a:cubicBezTo>
                        <a:cubicBezTo>
                          <a:pt x="8770" y="80751"/>
                          <a:pt x="13797" y="133404"/>
                          <a:pt x="13533" y="141341"/>
                        </a:cubicBezTo>
                        <a:cubicBezTo>
                          <a:pt x="13269" y="149278"/>
                          <a:pt x="15650" y="120438"/>
                          <a:pt x="13533" y="104828"/>
                        </a:cubicBezTo>
                        <a:cubicBezTo>
                          <a:pt x="11416" y="89218"/>
                          <a:pt x="-3665" y="62495"/>
                          <a:pt x="833" y="47678"/>
                        </a:cubicBezTo>
                        <a:cubicBezTo>
                          <a:pt x="5331" y="32861"/>
                          <a:pt x="49252" y="-1535"/>
                          <a:pt x="51633" y="5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5" name="フリーフォーム: 図形 1064">
                    <a:extLst>
                      <a:ext uri="{FF2B5EF4-FFF2-40B4-BE49-F238E27FC236}">
                        <a16:creationId xmlns:a16="http://schemas.microsoft.com/office/drawing/2014/main" id="{25628E29-BE80-4E0B-B205-07517906A740}"/>
                      </a:ext>
                    </a:extLst>
                  </p:cNvPr>
                  <p:cNvSpPr/>
                  <p:nvPr/>
                </p:nvSpPr>
                <p:spPr>
                  <a:xfrm>
                    <a:off x="3839718" y="3068619"/>
                    <a:ext cx="227005" cy="48161"/>
                  </a:xfrm>
                  <a:custGeom>
                    <a:avLst/>
                    <a:gdLst>
                      <a:gd name="connsiteX0" fmla="*/ 445 w 227005"/>
                      <a:gd name="connsiteY0" fmla="*/ 46056 h 48161"/>
                      <a:gd name="connsiteX1" fmla="*/ 136970 w 227005"/>
                      <a:gd name="connsiteY1" fmla="*/ 44469 h 48161"/>
                      <a:gd name="connsiteX2" fmla="*/ 224282 w 227005"/>
                      <a:gd name="connsiteY2" fmla="*/ 17481 h 48161"/>
                      <a:gd name="connsiteX3" fmla="*/ 205232 w 227005"/>
                      <a:gd name="connsiteY3" fmla="*/ 19 h 48161"/>
                      <a:gd name="connsiteX4" fmla="*/ 208407 w 227005"/>
                      <a:gd name="connsiteY4" fmla="*/ 20656 h 48161"/>
                      <a:gd name="connsiteX5" fmla="*/ 186182 w 227005"/>
                      <a:gd name="connsiteY5" fmla="*/ 27006 h 48161"/>
                      <a:gd name="connsiteX6" fmla="*/ 445 w 227005"/>
                      <a:gd name="connsiteY6" fmla="*/ 46056 h 48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7005" h="48161">
                        <a:moveTo>
                          <a:pt x="445" y="46056"/>
                        </a:moveTo>
                        <a:cubicBezTo>
                          <a:pt x="-7757" y="48967"/>
                          <a:pt x="99664" y="49232"/>
                          <a:pt x="136970" y="44469"/>
                        </a:cubicBezTo>
                        <a:cubicBezTo>
                          <a:pt x="174276" y="39706"/>
                          <a:pt x="212905" y="24889"/>
                          <a:pt x="224282" y="17481"/>
                        </a:cubicBezTo>
                        <a:cubicBezTo>
                          <a:pt x="235659" y="10073"/>
                          <a:pt x="207878" y="-510"/>
                          <a:pt x="205232" y="19"/>
                        </a:cubicBezTo>
                        <a:cubicBezTo>
                          <a:pt x="202586" y="548"/>
                          <a:pt x="211582" y="16158"/>
                          <a:pt x="208407" y="20656"/>
                        </a:cubicBezTo>
                        <a:cubicBezTo>
                          <a:pt x="205232" y="25154"/>
                          <a:pt x="216874" y="24360"/>
                          <a:pt x="186182" y="27006"/>
                        </a:cubicBezTo>
                        <a:cubicBezTo>
                          <a:pt x="155490" y="29652"/>
                          <a:pt x="8647" y="43145"/>
                          <a:pt x="445" y="4605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6" name="フリーフォーム: 図形 1065">
                    <a:extLst>
                      <a:ext uri="{FF2B5EF4-FFF2-40B4-BE49-F238E27FC236}">
                        <a16:creationId xmlns:a16="http://schemas.microsoft.com/office/drawing/2014/main" id="{244C12A8-C54D-4876-9DC7-3A1CD9C1B9B4}"/>
                      </a:ext>
                    </a:extLst>
                  </p:cNvPr>
                  <p:cNvSpPr/>
                  <p:nvPr/>
                </p:nvSpPr>
                <p:spPr>
                  <a:xfrm>
                    <a:off x="3657544" y="2936875"/>
                    <a:ext cx="36778" cy="129899"/>
                  </a:xfrm>
                  <a:custGeom>
                    <a:avLst/>
                    <a:gdLst>
                      <a:gd name="connsiteX0" fmla="*/ 36569 w 36778"/>
                      <a:gd name="connsiteY0" fmla="*/ 0 h 129899"/>
                      <a:gd name="connsiteX1" fmla="*/ 15931 w 36778"/>
                      <a:gd name="connsiteY1" fmla="*/ 57150 h 129899"/>
                      <a:gd name="connsiteX2" fmla="*/ 36569 w 36778"/>
                      <a:gd name="connsiteY2" fmla="*/ 128588 h 129899"/>
                      <a:gd name="connsiteX3" fmla="*/ 19106 w 36778"/>
                      <a:gd name="connsiteY3" fmla="*/ 100013 h 129899"/>
                      <a:gd name="connsiteX4" fmla="*/ 56 w 36778"/>
                      <a:gd name="connsiteY4" fmla="*/ 57150 h 129899"/>
                      <a:gd name="connsiteX5" fmla="*/ 36569 w 36778"/>
                      <a:gd name="connsiteY5" fmla="*/ 0 h 129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778" h="129899">
                        <a:moveTo>
                          <a:pt x="36569" y="0"/>
                        </a:moveTo>
                        <a:cubicBezTo>
                          <a:pt x="39215" y="0"/>
                          <a:pt x="15931" y="35719"/>
                          <a:pt x="15931" y="57150"/>
                        </a:cubicBezTo>
                        <a:cubicBezTo>
                          <a:pt x="15931" y="78581"/>
                          <a:pt x="36040" y="121444"/>
                          <a:pt x="36569" y="128588"/>
                        </a:cubicBezTo>
                        <a:cubicBezTo>
                          <a:pt x="37098" y="135732"/>
                          <a:pt x="25191" y="111919"/>
                          <a:pt x="19106" y="100013"/>
                        </a:cubicBezTo>
                        <a:cubicBezTo>
                          <a:pt x="13021" y="88107"/>
                          <a:pt x="-1002" y="71967"/>
                          <a:pt x="56" y="57150"/>
                        </a:cubicBezTo>
                        <a:cubicBezTo>
                          <a:pt x="1114" y="42333"/>
                          <a:pt x="33923" y="0"/>
                          <a:pt x="36569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7" name="フリーフォーム: 図形 1066">
                    <a:extLst>
                      <a:ext uri="{FF2B5EF4-FFF2-40B4-BE49-F238E27FC236}">
                        <a16:creationId xmlns:a16="http://schemas.microsoft.com/office/drawing/2014/main" id="{E2E127DD-713A-48BF-9AB6-44ADC76AC319}"/>
                      </a:ext>
                    </a:extLst>
                  </p:cNvPr>
                  <p:cNvSpPr/>
                  <p:nvPr/>
                </p:nvSpPr>
                <p:spPr>
                  <a:xfrm>
                    <a:off x="5067249" y="2609772"/>
                    <a:ext cx="70256" cy="200126"/>
                  </a:xfrm>
                  <a:custGeom>
                    <a:avLst/>
                    <a:gdLst>
                      <a:gd name="connsiteX0" fmla="*/ 46618 w 70256"/>
                      <a:gd name="connsiteY0" fmla="*/ 78 h 200126"/>
                      <a:gd name="connsiteX1" fmla="*/ 16984 w 70256"/>
                      <a:gd name="connsiteY1" fmla="*/ 112261 h 200126"/>
                      <a:gd name="connsiteX2" fmla="*/ 69901 w 70256"/>
                      <a:gd name="connsiteY2" fmla="*/ 199045 h 200126"/>
                      <a:gd name="connsiteX3" fmla="*/ 38151 w 70256"/>
                      <a:gd name="connsiteY3" fmla="*/ 156711 h 200126"/>
                      <a:gd name="connsiteX4" fmla="*/ 51 w 70256"/>
                      <a:gd name="connsiteY4" fmla="*/ 95328 h 200126"/>
                      <a:gd name="connsiteX5" fmla="*/ 46618 w 70256"/>
                      <a:gd name="connsiteY5" fmla="*/ 78 h 200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256" h="200126">
                        <a:moveTo>
                          <a:pt x="46618" y="78"/>
                        </a:moveTo>
                        <a:cubicBezTo>
                          <a:pt x="49440" y="2900"/>
                          <a:pt x="13104" y="79100"/>
                          <a:pt x="16984" y="112261"/>
                        </a:cubicBezTo>
                        <a:cubicBezTo>
                          <a:pt x="20864" y="145422"/>
                          <a:pt x="66373" y="191637"/>
                          <a:pt x="69901" y="199045"/>
                        </a:cubicBezTo>
                        <a:cubicBezTo>
                          <a:pt x="73429" y="206453"/>
                          <a:pt x="49793" y="173997"/>
                          <a:pt x="38151" y="156711"/>
                        </a:cubicBezTo>
                        <a:cubicBezTo>
                          <a:pt x="26509" y="139425"/>
                          <a:pt x="-1360" y="119317"/>
                          <a:pt x="51" y="95328"/>
                        </a:cubicBezTo>
                        <a:cubicBezTo>
                          <a:pt x="1462" y="71339"/>
                          <a:pt x="43796" y="-2744"/>
                          <a:pt x="46618" y="7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8" name="フリーフォーム: 図形 1067">
                    <a:extLst>
                      <a:ext uri="{FF2B5EF4-FFF2-40B4-BE49-F238E27FC236}">
                        <a16:creationId xmlns:a16="http://schemas.microsoft.com/office/drawing/2014/main" id="{BDFBC824-EF9A-4F5D-A402-BECEC17F9B9E}"/>
                      </a:ext>
                    </a:extLst>
                  </p:cNvPr>
                  <p:cNvSpPr/>
                  <p:nvPr/>
                </p:nvSpPr>
                <p:spPr>
                  <a:xfrm>
                    <a:off x="4719621" y="2931999"/>
                    <a:ext cx="165117" cy="70008"/>
                  </a:xfrm>
                  <a:custGeom>
                    <a:avLst/>
                    <a:gdLst>
                      <a:gd name="connsiteX0" fmla="*/ 17 w 165117"/>
                      <a:gd name="connsiteY0" fmla="*/ 69964 h 70008"/>
                      <a:gd name="connsiteX1" fmla="*/ 138129 w 165117"/>
                      <a:gd name="connsiteY1" fmla="*/ 39801 h 70008"/>
                      <a:gd name="connsiteX2" fmla="*/ 165117 w 165117"/>
                      <a:gd name="connsiteY2" fmla="*/ 50914 h 70008"/>
                      <a:gd name="connsiteX3" fmla="*/ 138129 w 165117"/>
                      <a:gd name="connsiteY3" fmla="*/ 22339 h 70008"/>
                      <a:gd name="connsiteX4" fmla="*/ 146067 w 165117"/>
                      <a:gd name="connsiteY4" fmla="*/ 114 h 70008"/>
                      <a:gd name="connsiteX5" fmla="*/ 128604 w 165117"/>
                      <a:gd name="connsiteY5" fmla="*/ 31864 h 70008"/>
                      <a:gd name="connsiteX6" fmla="*/ 17 w 165117"/>
                      <a:gd name="connsiteY6" fmla="*/ 69964 h 70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117" h="70008">
                        <a:moveTo>
                          <a:pt x="17" y="69964"/>
                        </a:moveTo>
                        <a:cubicBezTo>
                          <a:pt x="1604" y="71287"/>
                          <a:pt x="110612" y="42976"/>
                          <a:pt x="138129" y="39801"/>
                        </a:cubicBezTo>
                        <a:cubicBezTo>
                          <a:pt x="165646" y="36626"/>
                          <a:pt x="165117" y="53824"/>
                          <a:pt x="165117" y="50914"/>
                        </a:cubicBezTo>
                        <a:cubicBezTo>
                          <a:pt x="165117" y="48004"/>
                          <a:pt x="141304" y="30806"/>
                          <a:pt x="138129" y="22339"/>
                        </a:cubicBezTo>
                        <a:cubicBezTo>
                          <a:pt x="134954" y="13872"/>
                          <a:pt x="147654" y="-1473"/>
                          <a:pt x="146067" y="114"/>
                        </a:cubicBezTo>
                        <a:cubicBezTo>
                          <a:pt x="144480" y="1701"/>
                          <a:pt x="151094" y="20751"/>
                          <a:pt x="128604" y="31864"/>
                        </a:cubicBezTo>
                        <a:cubicBezTo>
                          <a:pt x="106114" y="42976"/>
                          <a:pt x="-1570" y="68641"/>
                          <a:pt x="17" y="6996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4" name="フリーフォーム: 図形 1073">
                    <a:extLst>
                      <a:ext uri="{FF2B5EF4-FFF2-40B4-BE49-F238E27FC236}">
                        <a16:creationId xmlns:a16="http://schemas.microsoft.com/office/drawing/2014/main" id="{25955136-F7F3-423D-98C5-BC3FE4250917}"/>
                      </a:ext>
                    </a:extLst>
                  </p:cNvPr>
                  <p:cNvSpPr/>
                  <p:nvPr/>
                </p:nvSpPr>
                <p:spPr>
                  <a:xfrm>
                    <a:off x="3565819" y="3196275"/>
                    <a:ext cx="543603" cy="917921"/>
                  </a:xfrm>
                  <a:custGeom>
                    <a:avLst/>
                    <a:gdLst>
                      <a:gd name="connsiteX0" fmla="*/ 127764 w 543603"/>
                      <a:gd name="connsiteY0" fmla="*/ 268708 h 917921"/>
                      <a:gd name="connsiteX1" fmla="*/ 246298 w 543603"/>
                      <a:gd name="connsiteY1" fmla="*/ 495192 h 917921"/>
                      <a:gd name="connsiteX2" fmla="*/ 303448 w 543603"/>
                      <a:gd name="connsiteY2" fmla="*/ 696275 h 917921"/>
                      <a:gd name="connsiteX3" fmla="*/ 322498 w 543603"/>
                      <a:gd name="connsiteY3" fmla="*/ 776708 h 917921"/>
                      <a:gd name="connsiteX4" fmla="*/ 377531 w 543603"/>
                      <a:gd name="connsiteY4" fmla="*/ 861375 h 917921"/>
                      <a:gd name="connsiteX5" fmla="*/ 534164 w 543603"/>
                      <a:gd name="connsiteY5" fmla="*/ 910058 h 917921"/>
                      <a:gd name="connsiteX6" fmla="*/ 496064 w 543603"/>
                      <a:gd name="connsiteY6" fmla="*/ 907942 h 917921"/>
                      <a:gd name="connsiteX7" fmla="*/ 250531 w 543603"/>
                      <a:gd name="connsiteY7" fmla="*/ 814808 h 917921"/>
                      <a:gd name="connsiteX8" fmla="*/ 100248 w 543603"/>
                      <a:gd name="connsiteY8" fmla="*/ 423225 h 917921"/>
                      <a:gd name="connsiteX9" fmla="*/ 2881 w 543603"/>
                      <a:gd name="connsiteY9" fmla="*/ 200975 h 917921"/>
                      <a:gd name="connsiteX10" fmla="*/ 26164 w 543603"/>
                      <a:gd name="connsiteY10" fmla="*/ 6242 h 917921"/>
                      <a:gd name="connsiteX11" fmla="*/ 30398 w 543603"/>
                      <a:gd name="connsiteY11" fmla="*/ 65508 h 917921"/>
                      <a:gd name="connsiteX12" fmla="*/ 127764 w 543603"/>
                      <a:gd name="connsiteY12" fmla="*/ 268708 h 917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543603" h="917921">
                        <a:moveTo>
                          <a:pt x="127764" y="268708"/>
                        </a:moveTo>
                        <a:cubicBezTo>
                          <a:pt x="163747" y="340322"/>
                          <a:pt x="217017" y="423931"/>
                          <a:pt x="246298" y="495192"/>
                        </a:cubicBezTo>
                        <a:cubicBezTo>
                          <a:pt x="275579" y="566453"/>
                          <a:pt x="290748" y="649356"/>
                          <a:pt x="303448" y="696275"/>
                        </a:cubicBezTo>
                        <a:cubicBezTo>
                          <a:pt x="316148" y="743194"/>
                          <a:pt x="310151" y="749191"/>
                          <a:pt x="322498" y="776708"/>
                        </a:cubicBezTo>
                        <a:cubicBezTo>
                          <a:pt x="334845" y="804225"/>
                          <a:pt x="342253" y="839150"/>
                          <a:pt x="377531" y="861375"/>
                        </a:cubicBezTo>
                        <a:cubicBezTo>
                          <a:pt x="412809" y="883600"/>
                          <a:pt x="514409" y="902297"/>
                          <a:pt x="534164" y="910058"/>
                        </a:cubicBezTo>
                        <a:cubicBezTo>
                          <a:pt x="553919" y="917819"/>
                          <a:pt x="543336" y="923817"/>
                          <a:pt x="496064" y="907942"/>
                        </a:cubicBezTo>
                        <a:cubicBezTo>
                          <a:pt x="448792" y="892067"/>
                          <a:pt x="316500" y="895594"/>
                          <a:pt x="250531" y="814808"/>
                        </a:cubicBezTo>
                        <a:cubicBezTo>
                          <a:pt x="184562" y="734022"/>
                          <a:pt x="141523" y="525530"/>
                          <a:pt x="100248" y="423225"/>
                        </a:cubicBezTo>
                        <a:cubicBezTo>
                          <a:pt x="58973" y="320920"/>
                          <a:pt x="15228" y="270472"/>
                          <a:pt x="2881" y="200975"/>
                        </a:cubicBezTo>
                        <a:cubicBezTo>
                          <a:pt x="-9466" y="131478"/>
                          <a:pt x="21578" y="28820"/>
                          <a:pt x="26164" y="6242"/>
                        </a:cubicBezTo>
                        <a:cubicBezTo>
                          <a:pt x="30750" y="-16336"/>
                          <a:pt x="16287" y="26703"/>
                          <a:pt x="30398" y="65508"/>
                        </a:cubicBezTo>
                        <a:cubicBezTo>
                          <a:pt x="44509" y="104313"/>
                          <a:pt x="91781" y="197094"/>
                          <a:pt x="127764" y="26870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2" name="フリーフォーム: 図形 1081">
                    <a:extLst>
                      <a:ext uri="{FF2B5EF4-FFF2-40B4-BE49-F238E27FC236}">
                        <a16:creationId xmlns:a16="http://schemas.microsoft.com/office/drawing/2014/main" id="{0D0F4651-0812-4DCE-9CA2-F2F537828492}"/>
                      </a:ext>
                    </a:extLst>
                  </p:cNvPr>
                  <p:cNvSpPr/>
                  <p:nvPr/>
                </p:nvSpPr>
                <p:spPr>
                  <a:xfrm>
                    <a:off x="5007645" y="2428969"/>
                    <a:ext cx="324003" cy="536918"/>
                  </a:xfrm>
                  <a:custGeom>
                    <a:avLst/>
                    <a:gdLst>
                      <a:gd name="connsiteX0" fmla="*/ 10972 w 324003"/>
                      <a:gd name="connsiteY0" fmla="*/ 5198 h 536918"/>
                      <a:gd name="connsiteX1" fmla="*/ 322122 w 324003"/>
                      <a:gd name="connsiteY1" fmla="*/ 293064 h 536918"/>
                      <a:gd name="connsiteX2" fmla="*/ 144322 w 324003"/>
                      <a:gd name="connsiteY2" fmla="*/ 244381 h 536918"/>
                      <a:gd name="connsiteX3" fmla="*/ 212055 w 324003"/>
                      <a:gd name="connsiteY3" fmla="*/ 536481 h 536918"/>
                      <a:gd name="connsiteX4" fmla="*/ 212055 w 324003"/>
                      <a:gd name="connsiteY4" fmla="*/ 305764 h 536918"/>
                      <a:gd name="connsiteX5" fmla="*/ 80822 w 324003"/>
                      <a:gd name="connsiteY5" fmla="*/ 121614 h 536918"/>
                      <a:gd name="connsiteX6" fmla="*/ 10972 w 324003"/>
                      <a:gd name="connsiteY6" fmla="*/ 5198 h 536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24003" h="536918">
                        <a:moveTo>
                          <a:pt x="10972" y="5198"/>
                        </a:moveTo>
                        <a:cubicBezTo>
                          <a:pt x="51189" y="33773"/>
                          <a:pt x="299897" y="253200"/>
                          <a:pt x="322122" y="293064"/>
                        </a:cubicBezTo>
                        <a:cubicBezTo>
                          <a:pt x="344347" y="332928"/>
                          <a:pt x="162667" y="203812"/>
                          <a:pt x="144322" y="244381"/>
                        </a:cubicBezTo>
                        <a:cubicBezTo>
                          <a:pt x="125978" y="284951"/>
                          <a:pt x="200766" y="526251"/>
                          <a:pt x="212055" y="536481"/>
                        </a:cubicBezTo>
                        <a:cubicBezTo>
                          <a:pt x="223344" y="546711"/>
                          <a:pt x="233927" y="374908"/>
                          <a:pt x="212055" y="305764"/>
                        </a:cubicBezTo>
                        <a:cubicBezTo>
                          <a:pt x="190183" y="236620"/>
                          <a:pt x="109750" y="170297"/>
                          <a:pt x="80822" y="121614"/>
                        </a:cubicBezTo>
                        <a:cubicBezTo>
                          <a:pt x="51894" y="72931"/>
                          <a:pt x="-29245" y="-23377"/>
                          <a:pt x="10972" y="519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3" name="フリーフォーム: 図形 1082">
                    <a:extLst>
                      <a:ext uri="{FF2B5EF4-FFF2-40B4-BE49-F238E27FC236}">
                        <a16:creationId xmlns:a16="http://schemas.microsoft.com/office/drawing/2014/main" id="{FC703408-4BF7-4442-8651-F046DEACAA16}"/>
                      </a:ext>
                    </a:extLst>
                  </p:cNvPr>
                  <p:cNvSpPr/>
                  <p:nvPr/>
                </p:nvSpPr>
                <p:spPr>
                  <a:xfrm>
                    <a:off x="4302295" y="1584381"/>
                    <a:ext cx="579277" cy="416124"/>
                  </a:xfrm>
                  <a:custGeom>
                    <a:avLst/>
                    <a:gdLst>
                      <a:gd name="connsiteX0" fmla="*/ 888 w 579277"/>
                      <a:gd name="connsiteY0" fmla="*/ 413752 h 416124"/>
                      <a:gd name="connsiteX1" fmla="*/ 153288 w 579277"/>
                      <a:gd name="connsiteY1" fmla="*/ 176686 h 416124"/>
                      <a:gd name="connsiteX2" fmla="*/ 271822 w 579277"/>
                      <a:gd name="connsiteY2" fmla="*/ 79319 h 416124"/>
                      <a:gd name="connsiteX3" fmla="*/ 574505 w 579277"/>
                      <a:gd name="connsiteY3" fmla="*/ 159752 h 416124"/>
                      <a:gd name="connsiteX4" fmla="*/ 441155 w 579277"/>
                      <a:gd name="connsiteY4" fmla="*/ 79319 h 416124"/>
                      <a:gd name="connsiteX5" fmla="*/ 227372 w 579277"/>
                      <a:gd name="connsiteY5" fmla="*/ 15819 h 416124"/>
                      <a:gd name="connsiteX6" fmla="*/ 888 w 579277"/>
                      <a:gd name="connsiteY6" fmla="*/ 413752 h 416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9277" h="416124">
                        <a:moveTo>
                          <a:pt x="888" y="413752"/>
                        </a:moveTo>
                        <a:cubicBezTo>
                          <a:pt x="-11459" y="440563"/>
                          <a:pt x="108132" y="232425"/>
                          <a:pt x="153288" y="176686"/>
                        </a:cubicBezTo>
                        <a:cubicBezTo>
                          <a:pt x="198444" y="120947"/>
                          <a:pt x="201619" y="82141"/>
                          <a:pt x="271822" y="79319"/>
                        </a:cubicBezTo>
                        <a:cubicBezTo>
                          <a:pt x="342025" y="76497"/>
                          <a:pt x="546283" y="159752"/>
                          <a:pt x="574505" y="159752"/>
                        </a:cubicBezTo>
                        <a:cubicBezTo>
                          <a:pt x="602727" y="159752"/>
                          <a:pt x="499011" y="103308"/>
                          <a:pt x="441155" y="79319"/>
                        </a:cubicBezTo>
                        <a:cubicBezTo>
                          <a:pt x="383300" y="55330"/>
                          <a:pt x="297222" y="-36392"/>
                          <a:pt x="227372" y="15819"/>
                        </a:cubicBezTo>
                        <a:cubicBezTo>
                          <a:pt x="157522" y="68030"/>
                          <a:pt x="13235" y="386941"/>
                          <a:pt x="888" y="4137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4" name="フリーフォーム: 図形 1083">
                    <a:extLst>
                      <a:ext uri="{FF2B5EF4-FFF2-40B4-BE49-F238E27FC236}">
                        <a16:creationId xmlns:a16="http://schemas.microsoft.com/office/drawing/2014/main" id="{11A30F2E-F103-43C6-96C7-8331BAD3AE53}"/>
                      </a:ext>
                    </a:extLst>
                  </p:cNvPr>
                  <p:cNvSpPr/>
                  <p:nvPr/>
                </p:nvSpPr>
                <p:spPr>
                  <a:xfrm>
                    <a:off x="3682488" y="1630539"/>
                    <a:ext cx="642245" cy="315127"/>
                  </a:xfrm>
                  <a:custGeom>
                    <a:avLst/>
                    <a:gdLst>
                      <a:gd name="connsiteX0" fmla="*/ 641862 w 642245"/>
                      <a:gd name="connsiteY0" fmla="*/ 314678 h 315127"/>
                      <a:gd name="connsiteX1" fmla="*/ 504279 w 642245"/>
                      <a:gd name="connsiteY1" fmla="*/ 113594 h 315127"/>
                      <a:gd name="connsiteX2" fmla="*/ 330712 w 642245"/>
                      <a:gd name="connsiteY2" fmla="*/ 50094 h 315127"/>
                      <a:gd name="connsiteX3" fmla="*/ 4745 w 642245"/>
                      <a:gd name="connsiteY3" fmla="*/ 251178 h 315127"/>
                      <a:gd name="connsiteX4" fmla="*/ 129629 w 642245"/>
                      <a:gd name="connsiteY4" fmla="*/ 141111 h 315127"/>
                      <a:gd name="connsiteX5" fmla="*/ 25912 w 642245"/>
                      <a:gd name="connsiteY5" fmla="*/ 259644 h 315127"/>
                      <a:gd name="connsiteX6" fmla="*/ 256629 w 642245"/>
                      <a:gd name="connsiteY6" fmla="*/ 24694 h 315127"/>
                      <a:gd name="connsiteX7" fmla="*/ 366695 w 642245"/>
                      <a:gd name="connsiteY7" fmla="*/ 5644 h 315127"/>
                      <a:gd name="connsiteX8" fmla="*/ 411145 w 642245"/>
                      <a:gd name="connsiteY8" fmla="*/ 11994 h 315127"/>
                      <a:gd name="connsiteX9" fmla="*/ 385745 w 642245"/>
                      <a:gd name="connsiteY9" fmla="*/ 11994 h 315127"/>
                      <a:gd name="connsiteX10" fmla="*/ 540262 w 642245"/>
                      <a:gd name="connsiteY10" fmla="*/ 52211 h 315127"/>
                      <a:gd name="connsiteX11" fmla="*/ 641862 w 642245"/>
                      <a:gd name="connsiteY11" fmla="*/ 314678 h 315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42245" h="315127">
                        <a:moveTo>
                          <a:pt x="641862" y="314678"/>
                        </a:moveTo>
                        <a:cubicBezTo>
                          <a:pt x="635865" y="324909"/>
                          <a:pt x="556137" y="157691"/>
                          <a:pt x="504279" y="113594"/>
                        </a:cubicBezTo>
                        <a:cubicBezTo>
                          <a:pt x="452421" y="69497"/>
                          <a:pt x="413967" y="27163"/>
                          <a:pt x="330712" y="50094"/>
                        </a:cubicBezTo>
                        <a:cubicBezTo>
                          <a:pt x="247457" y="73025"/>
                          <a:pt x="38259" y="236008"/>
                          <a:pt x="4745" y="251178"/>
                        </a:cubicBezTo>
                        <a:cubicBezTo>
                          <a:pt x="-28769" y="266348"/>
                          <a:pt x="126101" y="139700"/>
                          <a:pt x="129629" y="141111"/>
                        </a:cubicBezTo>
                        <a:cubicBezTo>
                          <a:pt x="133157" y="142522"/>
                          <a:pt x="4745" y="279047"/>
                          <a:pt x="25912" y="259644"/>
                        </a:cubicBezTo>
                        <a:cubicBezTo>
                          <a:pt x="47079" y="240241"/>
                          <a:pt x="199832" y="67027"/>
                          <a:pt x="256629" y="24694"/>
                        </a:cubicBezTo>
                        <a:cubicBezTo>
                          <a:pt x="313426" y="-17639"/>
                          <a:pt x="340942" y="7761"/>
                          <a:pt x="366695" y="5644"/>
                        </a:cubicBezTo>
                        <a:cubicBezTo>
                          <a:pt x="392448" y="3527"/>
                          <a:pt x="407970" y="10936"/>
                          <a:pt x="411145" y="11994"/>
                        </a:cubicBezTo>
                        <a:cubicBezTo>
                          <a:pt x="414320" y="13052"/>
                          <a:pt x="364226" y="5291"/>
                          <a:pt x="385745" y="11994"/>
                        </a:cubicBezTo>
                        <a:cubicBezTo>
                          <a:pt x="407264" y="18697"/>
                          <a:pt x="498281" y="5644"/>
                          <a:pt x="540262" y="52211"/>
                        </a:cubicBezTo>
                        <a:cubicBezTo>
                          <a:pt x="582243" y="98778"/>
                          <a:pt x="647859" y="304447"/>
                          <a:pt x="641862" y="31467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6" name="フリーフォーム: 図形 1085">
                    <a:extLst>
                      <a:ext uri="{FF2B5EF4-FFF2-40B4-BE49-F238E27FC236}">
                        <a16:creationId xmlns:a16="http://schemas.microsoft.com/office/drawing/2014/main" id="{D1968B00-09A4-462C-B704-BEF9AD2B450C}"/>
                      </a:ext>
                    </a:extLst>
                  </p:cNvPr>
                  <p:cNvSpPr/>
                  <p:nvPr/>
                </p:nvSpPr>
                <p:spPr>
                  <a:xfrm>
                    <a:off x="4299752" y="1569978"/>
                    <a:ext cx="299765" cy="396434"/>
                  </a:xfrm>
                  <a:custGeom>
                    <a:avLst/>
                    <a:gdLst>
                      <a:gd name="connsiteX0" fmla="*/ 1315 w 299765"/>
                      <a:gd name="connsiteY0" fmla="*/ 396405 h 396434"/>
                      <a:gd name="connsiteX1" fmla="*/ 71165 w 299765"/>
                      <a:gd name="connsiteY1" fmla="*/ 117005 h 396434"/>
                      <a:gd name="connsiteX2" fmla="*/ 49998 w 299765"/>
                      <a:gd name="connsiteY2" fmla="*/ 237655 h 396434"/>
                      <a:gd name="connsiteX3" fmla="*/ 47881 w 299765"/>
                      <a:gd name="connsiteY3" fmla="*/ 83139 h 396434"/>
                      <a:gd name="connsiteX4" fmla="*/ 30948 w 299765"/>
                      <a:gd name="connsiteY4" fmla="*/ 152989 h 396434"/>
                      <a:gd name="connsiteX5" fmla="*/ 100798 w 299765"/>
                      <a:gd name="connsiteY5" fmla="*/ 32339 h 396434"/>
                      <a:gd name="connsiteX6" fmla="*/ 299765 w 299765"/>
                      <a:gd name="connsiteY6" fmla="*/ 589 h 396434"/>
                      <a:gd name="connsiteX7" fmla="*/ 100798 w 299765"/>
                      <a:gd name="connsiteY7" fmla="*/ 51389 h 396434"/>
                      <a:gd name="connsiteX8" fmla="*/ 272248 w 299765"/>
                      <a:gd name="connsiteY8" fmla="*/ 38689 h 396434"/>
                      <a:gd name="connsiteX9" fmla="*/ 143131 w 299765"/>
                      <a:gd name="connsiteY9" fmla="*/ 97955 h 396434"/>
                      <a:gd name="connsiteX10" fmla="*/ 1315 w 299765"/>
                      <a:gd name="connsiteY10" fmla="*/ 396405 h 39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99765" h="396434">
                        <a:moveTo>
                          <a:pt x="1315" y="396405"/>
                        </a:moveTo>
                        <a:cubicBezTo>
                          <a:pt x="-10679" y="399580"/>
                          <a:pt x="63051" y="143463"/>
                          <a:pt x="71165" y="117005"/>
                        </a:cubicBezTo>
                        <a:cubicBezTo>
                          <a:pt x="79279" y="90547"/>
                          <a:pt x="53879" y="243299"/>
                          <a:pt x="49998" y="237655"/>
                        </a:cubicBezTo>
                        <a:cubicBezTo>
                          <a:pt x="46117" y="232011"/>
                          <a:pt x="51056" y="97250"/>
                          <a:pt x="47881" y="83139"/>
                        </a:cubicBezTo>
                        <a:cubicBezTo>
                          <a:pt x="44706" y="69028"/>
                          <a:pt x="22129" y="161456"/>
                          <a:pt x="30948" y="152989"/>
                        </a:cubicBezTo>
                        <a:cubicBezTo>
                          <a:pt x="39767" y="144522"/>
                          <a:pt x="55995" y="57739"/>
                          <a:pt x="100798" y="32339"/>
                        </a:cubicBezTo>
                        <a:cubicBezTo>
                          <a:pt x="145601" y="6939"/>
                          <a:pt x="299765" y="-2586"/>
                          <a:pt x="299765" y="589"/>
                        </a:cubicBezTo>
                        <a:cubicBezTo>
                          <a:pt x="299765" y="3764"/>
                          <a:pt x="105384" y="45039"/>
                          <a:pt x="100798" y="51389"/>
                        </a:cubicBezTo>
                        <a:cubicBezTo>
                          <a:pt x="96212" y="57739"/>
                          <a:pt x="265193" y="30928"/>
                          <a:pt x="272248" y="38689"/>
                        </a:cubicBezTo>
                        <a:cubicBezTo>
                          <a:pt x="279304" y="46450"/>
                          <a:pt x="186875" y="42216"/>
                          <a:pt x="143131" y="97955"/>
                        </a:cubicBezTo>
                        <a:cubicBezTo>
                          <a:pt x="99387" y="153694"/>
                          <a:pt x="13309" y="393230"/>
                          <a:pt x="1315" y="39640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7" name="フリーフォーム: 図形 1086">
                    <a:extLst>
                      <a:ext uri="{FF2B5EF4-FFF2-40B4-BE49-F238E27FC236}">
                        <a16:creationId xmlns:a16="http://schemas.microsoft.com/office/drawing/2014/main" id="{3820DFD4-137E-45DE-A07E-592F1D69528C}"/>
                      </a:ext>
                    </a:extLst>
                  </p:cNvPr>
                  <p:cNvSpPr/>
                  <p:nvPr/>
                </p:nvSpPr>
                <p:spPr>
                  <a:xfrm>
                    <a:off x="3854450" y="1587881"/>
                    <a:ext cx="470031" cy="260894"/>
                  </a:xfrm>
                  <a:custGeom>
                    <a:avLst/>
                    <a:gdLst>
                      <a:gd name="connsiteX0" fmla="*/ 469900 w 470031"/>
                      <a:gd name="connsiteY0" fmla="*/ 259969 h 260894"/>
                      <a:gd name="connsiteX1" fmla="*/ 376767 w 470031"/>
                      <a:gd name="connsiteY1" fmla="*/ 10202 h 260894"/>
                      <a:gd name="connsiteX2" fmla="*/ 48683 w 470031"/>
                      <a:gd name="connsiteY2" fmla="*/ 48302 h 260894"/>
                      <a:gd name="connsiteX3" fmla="*/ 156633 w 470031"/>
                      <a:gd name="connsiteY3" fmla="*/ 48302 h 260894"/>
                      <a:gd name="connsiteX4" fmla="*/ 0 w 470031"/>
                      <a:gd name="connsiteY4" fmla="*/ 56769 h 260894"/>
                      <a:gd name="connsiteX5" fmla="*/ 325967 w 470031"/>
                      <a:gd name="connsiteY5" fmla="*/ 41952 h 260894"/>
                      <a:gd name="connsiteX6" fmla="*/ 395817 w 470031"/>
                      <a:gd name="connsiteY6" fmla="*/ 92752 h 260894"/>
                      <a:gd name="connsiteX7" fmla="*/ 469900 w 470031"/>
                      <a:gd name="connsiteY7" fmla="*/ 259969 h 260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70031" h="260894">
                        <a:moveTo>
                          <a:pt x="469900" y="259969"/>
                        </a:moveTo>
                        <a:cubicBezTo>
                          <a:pt x="466725" y="246211"/>
                          <a:pt x="446970" y="45480"/>
                          <a:pt x="376767" y="10202"/>
                        </a:cubicBezTo>
                        <a:cubicBezTo>
                          <a:pt x="306564" y="-25076"/>
                          <a:pt x="85372" y="41952"/>
                          <a:pt x="48683" y="48302"/>
                        </a:cubicBezTo>
                        <a:cubicBezTo>
                          <a:pt x="11994" y="54652"/>
                          <a:pt x="164747" y="46891"/>
                          <a:pt x="156633" y="48302"/>
                        </a:cubicBezTo>
                        <a:cubicBezTo>
                          <a:pt x="148519" y="49713"/>
                          <a:pt x="0" y="56769"/>
                          <a:pt x="0" y="56769"/>
                        </a:cubicBezTo>
                        <a:cubicBezTo>
                          <a:pt x="28222" y="55711"/>
                          <a:pt x="259997" y="35955"/>
                          <a:pt x="325967" y="41952"/>
                        </a:cubicBezTo>
                        <a:cubicBezTo>
                          <a:pt x="391937" y="47949"/>
                          <a:pt x="373592" y="55358"/>
                          <a:pt x="395817" y="92752"/>
                        </a:cubicBezTo>
                        <a:cubicBezTo>
                          <a:pt x="418042" y="130146"/>
                          <a:pt x="473075" y="273727"/>
                          <a:pt x="469900" y="25996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8" name="フリーフォーム: 図形 1087">
                    <a:extLst>
                      <a:ext uri="{FF2B5EF4-FFF2-40B4-BE49-F238E27FC236}">
                        <a16:creationId xmlns:a16="http://schemas.microsoft.com/office/drawing/2014/main" id="{ED803F09-80E2-46F4-8422-5EE3E06B122A}"/>
                      </a:ext>
                    </a:extLst>
                  </p:cNvPr>
                  <p:cNvSpPr/>
                  <p:nvPr/>
                </p:nvSpPr>
                <p:spPr>
                  <a:xfrm>
                    <a:off x="3529191" y="1772548"/>
                    <a:ext cx="710860" cy="414877"/>
                  </a:xfrm>
                  <a:custGeom>
                    <a:avLst/>
                    <a:gdLst>
                      <a:gd name="connsiteX0" fmla="*/ 710492 w 710860"/>
                      <a:gd name="connsiteY0" fmla="*/ 157852 h 414877"/>
                      <a:gd name="connsiteX1" fmla="*/ 475542 w 710860"/>
                      <a:gd name="connsiteY1" fmla="*/ 1219 h 414877"/>
                      <a:gd name="connsiteX2" fmla="*/ 33159 w 710860"/>
                      <a:gd name="connsiteY2" fmla="*/ 257335 h 414877"/>
                      <a:gd name="connsiteX3" fmla="*/ 181326 w 710860"/>
                      <a:gd name="connsiteY3" fmla="*/ 140919 h 414877"/>
                      <a:gd name="connsiteX4" fmla="*/ 1409 w 710860"/>
                      <a:gd name="connsiteY4" fmla="*/ 413969 h 414877"/>
                      <a:gd name="connsiteX5" fmla="*/ 299859 w 710860"/>
                      <a:gd name="connsiteY5" fmla="*/ 30852 h 414877"/>
                      <a:gd name="connsiteX6" fmla="*/ 524226 w 710860"/>
                      <a:gd name="connsiteY6" fmla="*/ 94352 h 414877"/>
                      <a:gd name="connsiteX7" fmla="*/ 710492 w 710860"/>
                      <a:gd name="connsiteY7" fmla="*/ 157852 h 414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10860" h="414877">
                        <a:moveTo>
                          <a:pt x="710492" y="157852"/>
                        </a:moveTo>
                        <a:cubicBezTo>
                          <a:pt x="702378" y="142330"/>
                          <a:pt x="588431" y="-15362"/>
                          <a:pt x="475542" y="1219"/>
                        </a:cubicBezTo>
                        <a:cubicBezTo>
                          <a:pt x="362653" y="17800"/>
                          <a:pt x="82195" y="234052"/>
                          <a:pt x="33159" y="257335"/>
                        </a:cubicBezTo>
                        <a:cubicBezTo>
                          <a:pt x="-15877" y="280618"/>
                          <a:pt x="186618" y="114813"/>
                          <a:pt x="181326" y="140919"/>
                        </a:cubicBezTo>
                        <a:cubicBezTo>
                          <a:pt x="176034" y="167025"/>
                          <a:pt x="-18346" y="432313"/>
                          <a:pt x="1409" y="413969"/>
                        </a:cubicBezTo>
                        <a:cubicBezTo>
                          <a:pt x="21164" y="395625"/>
                          <a:pt x="212723" y="84121"/>
                          <a:pt x="299859" y="30852"/>
                        </a:cubicBezTo>
                        <a:cubicBezTo>
                          <a:pt x="386995" y="-22417"/>
                          <a:pt x="457551" y="72832"/>
                          <a:pt x="524226" y="94352"/>
                        </a:cubicBezTo>
                        <a:cubicBezTo>
                          <a:pt x="590901" y="115871"/>
                          <a:pt x="718606" y="173374"/>
                          <a:pt x="710492" y="1578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9" name="フリーフォーム: 図形 1088">
                    <a:extLst>
                      <a:ext uri="{FF2B5EF4-FFF2-40B4-BE49-F238E27FC236}">
                        <a16:creationId xmlns:a16="http://schemas.microsoft.com/office/drawing/2014/main" id="{CE9863AD-2FA4-4338-BCAB-394E94990EFF}"/>
                      </a:ext>
                    </a:extLst>
                  </p:cNvPr>
                  <p:cNvSpPr/>
                  <p:nvPr/>
                </p:nvSpPr>
                <p:spPr>
                  <a:xfrm>
                    <a:off x="4372999" y="1675217"/>
                    <a:ext cx="819978" cy="304011"/>
                  </a:xfrm>
                  <a:custGeom>
                    <a:avLst/>
                    <a:gdLst>
                      <a:gd name="connsiteX0" fmla="*/ 34 w 819978"/>
                      <a:gd name="connsiteY0" fmla="*/ 280583 h 304011"/>
                      <a:gd name="connsiteX1" fmla="*/ 302718 w 819978"/>
                      <a:gd name="connsiteY1" fmla="*/ 92200 h 304011"/>
                      <a:gd name="connsiteX2" fmla="*/ 124918 w 819978"/>
                      <a:gd name="connsiteY2" fmla="*/ 149350 h 304011"/>
                      <a:gd name="connsiteX3" fmla="*/ 372568 w 819978"/>
                      <a:gd name="connsiteY3" fmla="*/ 1183 h 304011"/>
                      <a:gd name="connsiteX4" fmla="*/ 762034 w 819978"/>
                      <a:gd name="connsiteY4" fmla="*/ 244600 h 304011"/>
                      <a:gd name="connsiteX5" fmla="*/ 577884 w 819978"/>
                      <a:gd name="connsiteY5" fmla="*/ 138766 h 304011"/>
                      <a:gd name="connsiteX6" fmla="*/ 819184 w 819978"/>
                      <a:gd name="connsiteY6" fmla="*/ 303866 h 304011"/>
                      <a:gd name="connsiteX7" fmla="*/ 478401 w 819978"/>
                      <a:gd name="connsiteY7" fmla="*/ 104900 h 304011"/>
                      <a:gd name="connsiteX8" fmla="*/ 505918 w 819978"/>
                      <a:gd name="connsiteY8" fmla="*/ 157816 h 304011"/>
                      <a:gd name="connsiteX9" fmla="*/ 584234 w 819978"/>
                      <a:gd name="connsiteY9" fmla="*/ 195916 h 304011"/>
                      <a:gd name="connsiteX10" fmla="*/ 423368 w 819978"/>
                      <a:gd name="connsiteY10" fmla="*/ 75266 h 304011"/>
                      <a:gd name="connsiteX11" fmla="*/ 283668 w 819978"/>
                      <a:gd name="connsiteY11" fmla="*/ 185333 h 304011"/>
                      <a:gd name="connsiteX12" fmla="*/ 34 w 819978"/>
                      <a:gd name="connsiteY12" fmla="*/ 280583 h 3040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19978" h="304011">
                        <a:moveTo>
                          <a:pt x="34" y="280583"/>
                        </a:moveTo>
                        <a:cubicBezTo>
                          <a:pt x="3209" y="265061"/>
                          <a:pt x="281904" y="114072"/>
                          <a:pt x="302718" y="92200"/>
                        </a:cubicBezTo>
                        <a:cubicBezTo>
                          <a:pt x="323532" y="70328"/>
                          <a:pt x="113276" y="164519"/>
                          <a:pt x="124918" y="149350"/>
                        </a:cubicBezTo>
                        <a:cubicBezTo>
                          <a:pt x="136560" y="134181"/>
                          <a:pt x="266382" y="-14692"/>
                          <a:pt x="372568" y="1183"/>
                        </a:cubicBezTo>
                        <a:cubicBezTo>
                          <a:pt x="478754" y="17058"/>
                          <a:pt x="727815" y="221670"/>
                          <a:pt x="762034" y="244600"/>
                        </a:cubicBezTo>
                        <a:cubicBezTo>
                          <a:pt x="796253" y="267530"/>
                          <a:pt x="568359" y="128888"/>
                          <a:pt x="577884" y="138766"/>
                        </a:cubicBezTo>
                        <a:cubicBezTo>
                          <a:pt x="587409" y="148644"/>
                          <a:pt x="835765" y="309510"/>
                          <a:pt x="819184" y="303866"/>
                        </a:cubicBezTo>
                        <a:cubicBezTo>
                          <a:pt x="802604" y="298222"/>
                          <a:pt x="530612" y="129242"/>
                          <a:pt x="478401" y="104900"/>
                        </a:cubicBezTo>
                        <a:cubicBezTo>
                          <a:pt x="426190" y="80558"/>
                          <a:pt x="488279" y="142647"/>
                          <a:pt x="505918" y="157816"/>
                        </a:cubicBezTo>
                        <a:cubicBezTo>
                          <a:pt x="523557" y="172985"/>
                          <a:pt x="597992" y="209674"/>
                          <a:pt x="584234" y="195916"/>
                        </a:cubicBezTo>
                        <a:cubicBezTo>
                          <a:pt x="570476" y="182158"/>
                          <a:pt x="473462" y="77030"/>
                          <a:pt x="423368" y="75266"/>
                        </a:cubicBezTo>
                        <a:cubicBezTo>
                          <a:pt x="373274" y="73502"/>
                          <a:pt x="356693" y="152877"/>
                          <a:pt x="283668" y="185333"/>
                        </a:cubicBezTo>
                        <a:cubicBezTo>
                          <a:pt x="210643" y="217789"/>
                          <a:pt x="-3141" y="296105"/>
                          <a:pt x="34" y="28058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90" name="フリーフォーム: 図形 1089">
                    <a:extLst>
                      <a:ext uri="{FF2B5EF4-FFF2-40B4-BE49-F238E27FC236}">
                        <a16:creationId xmlns:a16="http://schemas.microsoft.com/office/drawing/2014/main" id="{FB5E008E-1939-404C-8414-1C2EFE2195D3}"/>
                      </a:ext>
                    </a:extLst>
                  </p:cNvPr>
                  <p:cNvSpPr/>
                  <p:nvPr/>
                </p:nvSpPr>
                <p:spPr>
                  <a:xfrm>
                    <a:off x="3445898" y="1932676"/>
                    <a:ext cx="694403" cy="344872"/>
                  </a:xfrm>
                  <a:custGeom>
                    <a:avLst/>
                    <a:gdLst>
                      <a:gd name="connsiteX0" fmla="*/ 694302 w 694403"/>
                      <a:gd name="connsiteY0" fmla="*/ 35824 h 344872"/>
                      <a:gd name="connsiteX1" fmla="*/ 397969 w 694403"/>
                      <a:gd name="connsiteY1" fmla="*/ 25241 h 344872"/>
                      <a:gd name="connsiteX2" fmla="*/ 474169 w 694403"/>
                      <a:gd name="connsiteY2" fmla="*/ 29474 h 344872"/>
                      <a:gd name="connsiteX3" fmla="*/ 207469 w 694403"/>
                      <a:gd name="connsiteY3" fmla="*/ 27357 h 344872"/>
                      <a:gd name="connsiteX4" fmla="*/ 35 w 694403"/>
                      <a:gd name="connsiteY4" fmla="*/ 344857 h 344872"/>
                      <a:gd name="connsiteX5" fmla="*/ 190535 w 694403"/>
                      <a:gd name="connsiteY5" fmla="*/ 42174 h 344872"/>
                      <a:gd name="connsiteX6" fmla="*/ 163019 w 694403"/>
                      <a:gd name="connsiteY6" fmla="*/ 249607 h 344872"/>
                      <a:gd name="connsiteX7" fmla="*/ 328119 w 694403"/>
                      <a:gd name="connsiteY7" fmla="*/ 8307 h 344872"/>
                      <a:gd name="connsiteX8" fmla="*/ 429719 w 694403"/>
                      <a:gd name="connsiteY8" fmla="*/ 54874 h 344872"/>
                      <a:gd name="connsiteX9" fmla="*/ 694302 w 694403"/>
                      <a:gd name="connsiteY9" fmla="*/ 35824 h 344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4403" h="344872">
                        <a:moveTo>
                          <a:pt x="694302" y="35824"/>
                        </a:moveTo>
                        <a:cubicBezTo>
                          <a:pt x="689010" y="30885"/>
                          <a:pt x="434658" y="26299"/>
                          <a:pt x="397969" y="25241"/>
                        </a:cubicBezTo>
                        <a:cubicBezTo>
                          <a:pt x="361280" y="24183"/>
                          <a:pt x="474169" y="29474"/>
                          <a:pt x="474169" y="29474"/>
                        </a:cubicBezTo>
                        <a:cubicBezTo>
                          <a:pt x="442419" y="29827"/>
                          <a:pt x="286491" y="-25207"/>
                          <a:pt x="207469" y="27357"/>
                        </a:cubicBezTo>
                        <a:cubicBezTo>
                          <a:pt x="128447" y="79921"/>
                          <a:pt x="2857" y="342388"/>
                          <a:pt x="35" y="344857"/>
                        </a:cubicBezTo>
                        <a:cubicBezTo>
                          <a:pt x="-2787" y="347327"/>
                          <a:pt x="163371" y="58049"/>
                          <a:pt x="190535" y="42174"/>
                        </a:cubicBezTo>
                        <a:cubicBezTo>
                          <a:pt x="217699" y="26299"/>
                          <a:pt x="140088" y="255251"/>
                          <a:pt x="163019" y="249607"/>
                        </a:cubicBezTo>
                        <a:cubicBezTo>
                          <a:pt x="185950" y="243963"/>
                          <a:pt x="283669" y="40762"/>
                          <a:pt x="328119" y="8307"/>
                        </a:cubicBezTo>
                        <a:cubicBezTo>
                          <a:pt x="372569" y="-24148"/>
                          <a:pt x="363044" y="48524"/>
                          <a:pt x="429719" y="54874"/>
                        </a:cubicBezTo>
                        <a:cubicBezTo>
                          <a:pt x="496394" y="61224"/>
                          <a:pt x="699594" y="40763"/>
                          <a:pt x="694302" y="3582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91" name="フリーフォーム: 図形 1090">
                    <a:extLst>
                      <a:ext uri="{FF2B5EF4-FFF2-40B4-BE49-F238E27FC236}">
                        <a16:creationId xmlns:a16="http://schemas.microsoft.com/office/drawing/2014/main" id="{132829D1-CDD3-42C7-9C13-DFB74BF835A1}"/>
                      </a:ext>
                    </a:extLst>
                  </p:cNvPr>
                  <p:cNvSpPr/>
                  <p:nvPr/>
                </p:nvSpPr>
                <p:spPr>
                  <a:xfrm>
                    <a:off x="4516866" y="1915547"/>
                    <a:ext cx="949391" cy="410790"/>
                  </a:xfrm>
                  <a:custGeom>
                    <a:avLst/>
                    <a:gdLst>
                      <a:gd name="connsiteX0" fmla="*/ 101 w 949391"/>
                      <a:gd name="connsiteY0" fmla="*/ 55070 h 410790"/>
                      <a:gd name="connsiteX1" fmla="*/ 554667 w 949391"/>
                      <a:gd name="connsiteY1" fmla="*/ 36 h 410790"/>
                      <a:gd name="connsiteX2" fmla="*/ 226584 w 949391"/>
                      <a:gd name="connsiteY2" fmla="*/ 46603 h 410790"/>
                      <a:gd name="connsiteX3" fmla="*/ 688017 w 949391"/>
                      <a:gd name="connsiteY3" fmla="*/ 48720 h 410790"/>
                      <a:gd name="connsiteX4" fmla="*/ 912384 w 949391"/>
                      <a:gd name="connsiteY4" fmla="*/ 311186 h 410790"/>
                      <a:gd name="connsiteX5" fmla="*/ 717651 w 949391"/>
                      <a:gd name="connsiteY5" fmla="*/ 65653 h 410790"/>
                      <a:gd name="connsiteX6" fmla="*/ 948367 w 949391"/>
                      <a:gd name="connsiteY6" fmla="*/ 410670 h 410790"/>
                      <a:gd name="connsiteX7" fmla="*/ 605467 w 949391"/>
                      <a:gd name="connsiteY7" fmla="*/ 21203 h 410790"/>
                      <a:gd name="connsiteX8" fmla="*/ 101 w 949391"/>
                      <a:gd name="connsiteY8" fmla="*/ 55070 h 4107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49391" h="410790">
                        <a:moveTo>
                          <a:pt x="101" y="55070"/>
                        </a:moveTo>
                        <a:cubicBezTo>
                          <a:pt x="-8366" y="51542"/>
                          <a:pt x="516920" y="1447"/>
                          <a:pt x="554667" y="36"/>
                        </a:cubicBezTo>
                        <a:cubicBezTo>
                          <a:pt x="592414" y="-1375"/>
                          <a:pt x="204359" y="38489"/>
                          <a:pt x="226584" y="46603"/>
                        </a:cubicBezTo>
                        <a:cubicBezTo>
                          <a:pt x="248809" y="54717"/>
                          <a:pt x="573717" y="4623"/>
                          <a:pt x="688017" y="48720"/>
                        </a:cubicBezTo>
                        <a:cubicBezTo>
                          <a:pt x="802317" y="92817"/>
                          <a:pt x="907445" y="308364"/>
                          <a:pt x="912384" y="311186"/>
                        </a:cubicBezTo>
                        <a:cubicBezTo>
                          <a:pt x="917323" y="314008"/>
                          <a:pt x="711654" y="49072"/>
                          <a:pt x="717651" y="65653"/>
                        </a:cubicBezTo>
                        <a:cubicBezTo>
                          <a:pt x="723648" y="82234"/>
                          <a:pt x="967064" y="418078"/>
                          <a:pt x="948367" y="410670"/>
                        </a:cubicBezTo>
                        <a:cubicBezTo>
                          <a:pt x="929670" y="403262"/>
                          <a:pt x="757161" y="82234"/>
                          <a:pt x="605467" y="21203"/>
                        </a:cubicBezTo>
                        <a:cubicBezTo>
                          <a:pt x="453773" y="-39828"/>
                          <a:pt x="8568" y="58598"/>
                          <a:pt x="101" y="5507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92" name="フリーフォーム: 図形 1091">
                    <a:extLst>
                      <a:ext uri="{FF2B5EF4-FFF2-40B4-BE49-F238E27FC236}">
                        <a16:creationId xmlns:a16="http://schemas.microsoft.com/office/drawing/2014/main" id="{90A3E302-F93B-4B93-B7B7-5ED2655F06A0}"/>
                      </a:ext>
                    </a:extLst>
                  </p:cNvPr>
                  <p:cNvSpPr/>
                  <p:nvPr/>
                </p:nvSpPr>
                <p:spPr>
                  <a:xfrm>
                    <a:off x="4605260" y="2038155"/>
                    <a:ext cx="908127" cy="634546"/>
                  </a:xfrm>
                  <a:custGeom>
                    <a:avLst/>
                    <a:gdLst>
                      <a:gd name="connsiteX0" fmla="*/ 607 w 908127"/>
                      <a:gd name="connsiteY0" fmla="*/ 195 h 634546"/>
                      <a:gd name="connsiteX1" fmla="*/ 625023 w 908127"/>
                      <a:gd name="connsiteY1" fmla="*/ 53112 h 634546"/>
                      <a:gd name="connsiteX2" fmla="*/ 855740 w 908127"/>
                      <a:gd name="connsiteY2" fmla="*/ 252078 h 634546"/>
                      <a:gd name="connsiteX3" fmla="*/ 874790 w 908127"/>
                      <a:gd name="connsiteY3" fmla="*/ 561112 h 634546"/>
                      <a:gd name="connsiteX4" fmla="*/ 904423 w 908127"/>
                      <a:gd name="connsiteY4" fmla="*/ 491262 h 634546"/>
                      <a:gd name="connsiteX5" fmla="*/ 904423 w 908127"/>
                      <a:gd name="connsiteY5" fmla="*/ 626728 h 634546"/>
                      <a:gd name="connsiteX6" fmla="*/ 874790 w 908127"/>
                      <a:gd name="connsiteY6" fmla="*/ 216095 h 634546"/>
                      <a:gd name="connsiteX7" fmla="*/ 898073 w 908127"/>
                      <a:gd name="connsiteY7" fmla="*/ 336745 h 634546"/>
                      <a:gd name="connsiteX8" fmla="*/ 690640 w 908127"/>
                      <a:gd name="connsiteY8" fmla="*/ 101795 h 634546"/>
                      <a:gd name="connsiteX9" fmla="*/ 483207 w 908127"/>
                      <a:gd name="connsiteY9" fmla="*/ 59462 h 634546"/>
                      <a:gd name="connsiteX10" fmla="*/ 747790 w 908127"/>
                      <a:gd name="connsiteY10" fmla="*/ 36178 h 634546"/>
                      <a:gd name="connsiteX11" fmla="*/ 607 w 908127"/>
                      <a:gd name="connsiteY11" fmla="*/ 195 h 634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908127" h="634546">
                        <a:moveTo>
                          <a:pt x="607" y="195"/>
                        </a:moveTo>
                        <a:cubicBezTo>
                          <a:pt x="-19854" y="3017"/>
                          <a:pt x="482501" y="11132"/>
                          <a:pt x="625023" y="53112"/>
                        </a:cubicBezTo>
                        <a:cubicBezTo>
                          <a:pt x="767545" y="95093"/>
                          <a:pt x="814112" y="167411"/>
                          <a:pt x="855740" y="252078"/>
                        </a:cubicBezTo>
                        <a:cubicBezTo>
                          <a:pt x="897368" y="336745"/>
                          <a:pt x="866676" y="521248"/>
                          <a:pt x="874790" y="561112"/>
                        </a:cubicBezTo>
                        <a:cubicBezTo>
                          <a:pt x="882904" y="600976"/>
                          <a:pt x="899484" y="480326"/>
                          <a:pt x="904423" y="491262"/>
                        </a:cubicBezTo>
                        <a:cubicBezTo>
                          <a:pt x="909362" y="502198"/>
                          <a:pt x="909362" y="672589"/>
                          <a:pt x="904423" y="626728"/>
                        </a:cubicBezTo>
                        <a:cubicBezTo>
                          <a:pt x="899484" y="580867"/>
                          <a:pt x="875848" y="264425"/>
                          <a:pt x="874790" y="216095"/>
                        </a:cubicBezTo>
                        <a:cubicBezTo>
                          <a:pt x="873732" y="167765"/>
                          <a:pt x="928765" y="355795"/>
                          <a:pt x="898073" y="336745"/>
                        </a:cubicBezTo>
                        <a:cubicBezTo>
                          <a:pt x="867381" y="317695"/>
                          <a:pt x="759784" y="148009"/>
                          <a:pt x="690640" y="101795"/>
                        </a:cubicBezTo>
                        <a:cubicBezTo>
                          <a:pt x="621496" y="55581"/>
                          <a:pt x="473682" y="70398"/>
                          <a:pt x="483207" y="59462"/>
                        </a:cubicBezTo>
                        <a:cubicBezTo>
                          <a:pt x="492732" y="48526"/>
                          <a:pt x="822226" y="46409"/>
                          <a:pt x="747790" y="36178"/>
                        </a:cubicBezTo>
                        <a:cubicBezTo>
                          <a:pt x="673354" y="25947"/>
                          <a:pt x="21068" y="-2627"/>
                          <a:pt x="607" y="19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93" name="フリーフォーム: 図形 1092">
                    <a:extLst>
                      <a:ext uri="{FF2B5EF4-FFF2-40B4-BE49-F238E27FC236}">
                        <a16:creationId xmlns:a16="http://schemas.microsoft.com/office/drawing/2014/main" id="{90395A7B-2CBE-4AF5-82C5-4B8A7B2FE7CD}"/>
                      </a:ext>
                    </a:extLst>
                  </p:cNvPr>
                  <p:cNvSpPr/>
                  <p:nvPr/>
                </p:nvSpPr>
                <p:spPr>
                  <a:xfrm>
                    <a:off x="3298224" y="2142441"/>
                    <a:ext cx="620168" cy="820943"/>
                  </a:xfrm>
                  <a:custGeom>
                    <a:avLst/>
                    <a:gdLst>
                      <a:gd name="connsiteX0" fmla="*/ 619726 w 620168"/>
                      <a:gd name="connsiteY0" fmla="*/ 3859 h 820943"/>
                      <a:gd name="connsiteX1" fmla="*/ 281059 w 620168"/>
                      <a:gd name="connsiteY1" fmla="*/ 69476 h 820943"/>
                      <a:gd name="connsiteX2" fmla="*/ 8009 w 620168"/>
                      <a:gd name="connsiteY2" fmla="*/ 571126 h 820943"/>
                      <a:gd name="connsiteX3" fmla="*/ 69393 w 620168"/>
                      <a:gd name="connsiteY3" fmla="*/ 264209 h 820943"/>
                      <a:gd name="connsiteX4" fmla="*/ 33409 w 620168"/>
                      <a:gd name="connsiteY4" fmla="*/ 820892 h 820943"/>
                      <a:gd name="connsiteX5" fmla="*/ 50343 w 620168"/>
                      <a:gd name="connsiteY5" fmla="*/ 228226 h 820943"/>
                      <a:gd name="connsiteX6" fmla="*/ 43993 w 620168"/>
                      <a:gd name="connsiteY6" fmla="*/ 410259 h 820943"/>
                      <a:gd name="connsiteX7" fmla="*/ 149826 w 620168"/>
                      <a:gd name="connsiteY7" fmla="*/ 141442 h 820943"/>
                      <a:gd name="connsiteX8" fmla="*/ 276826 w 620168"/>
                      <a:gd name="connsiteY8" fmla="*/ 41959 h 820943"/>
                      <a:gd name="connsiteX9" fmla="*/ 441926 w 620168"/>
                      <a:gd name="connsiteY9" fmla="*/ 41959 h 820943"/>
                      <a:gd name="connsiteX10" fmla="*/ 206976 w 620168"/>
                      <a:gd name="connsiteY10" fmla="*/ 65242 h 820943"/>
                      <a:gd name="connsiteX11" fmla="*/ 619726 w 620168"/>
                      <a:gd name="connsiteY11" fmla="*/ 3859 h 820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20168" h="820943">
                        <a:moveTo>
                          <a:pt x="619726" y="3859"/>
                        </a:moveTo>
                        <a:cubicBezTo>
                          <a:pt x="632073" y="4565"/>
                          <a:pt x="383012" y="-25069"/>
                          <a:pt x="281059" y="69476"/>
                        </a:cubicBezTo>
                        <a:cubicBezTo>
                          <a:pt x="179106" y="164021"/>
                          <a:pt x="43287" y="538671"/>
                          <a:pt x="8009" y="571126"/>
                        </a:cubicBezTo>
                        <a:cubicBezTo>
                          <a:pt x="-27269" y="603581"/>
                          <a:pt x="65160" y="222581"/>
                          <a:pt x="69393" y="264209"/>
                        </a:cubicBezTo>
                        <a:cubicBezTo>
                          <a:pt x="73626" y="305837"/>
                          <a:pt x="36584" y="826889"/>
                          <a:pt x="33409" y="820892"/>
                        </a:cubicBezTo>
                        <a:cubicBezTo>
                          <a:pt x="30234" y="814895"/>
                          <a:pt x="48579" y="296665"/>
                          <a:pt x="50343" y="228226"/>
                        </a:cubicBezTo>
                        <a:cubicBezTo>
                          <a:pt x="52107" y="159787"/>
                          <a:pt x="27412" y="424723"/>
                          <a:pt x="43993" y="410259"/>
                        </a:cubicBezTo>
                        <a:cubicBezTo>
                          <a:pt x="60573" y="395795"/>
                          <a:pt x="111021" y="202825"/>
                          <a:pt x="149826" y="141442"/>
                        </a:cubicBezTo>
                        <a:cubicBezTo>
                          <a:pt x="188631" y="80059"/>
                          <a:pt x="228143" y="58540"/>
                          <a:pt x="276826" y="41959"/>
                        </a:cubicBezTo>
                        <a:cubicBezTo>
                          <a:pt x="325509" y="25379"/>
                          <a:pt x="453568" y="38078"/>
                          <a:pt x="441926" y="41959"/>
                        </a:cubicBezTo>
                        <a:cubicBezTo>
                          <a:pt x="430284" y="45840"/>
                          <a:pt x="181929" y="73003"/>
                          <a:pt x="206976" y="65242"/>
                        </a:cubicBezTo>
                        <a:cubicBezTo>
                          <a:pt x="232023" y="57481"/>
                          <a:pt x="607379" y="3153"/>
                          <a:pt x="619726" y="385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94" name="フリーフォーム: 図形 1093">
                    <a:extLst>
                      <a:ext uri="{FF2B5EF4-FFF2-40B4-BE49-F238E27FC236}">
                        <a16:creationId xmlns:a16="http://schemas.microsoft.com/office/drawing/2014/main" id="{AE45863C-26E7-4FB7-9025-6FD6EB3F16EA}"/>
                      </a:ext>
                    </a:extLst>
                  </p:cNvPr>
                  <p:cNvSpPr/>
                  <p:nvPr/>
                </p:nvSpPr>
                <p:spPr>
                  <a:xfrm>
                    <a:off x="4847165" y="2148340"/>
                    <a:ext cx="690629" cy="955623"/>
                  </a:xfrm>
                  <a:custGeom>
                    <a:avLst/>
                    <a:gdLst>
                      <a:gd name="connsiteX0" fmla="*/ 2 w 690629"/>
                      <a:gd name="connsiteY0" fmla="*/ 77 h 955623"/>
                      <a:gd name="connsiteX1" fmla="*/ 414868 w 690629"/>
                      <a:gd name="connsiteY1" fmla="*/ 108027 h 955623"/>
                      <a:gd name="connsiteX2" fmla="*/ 535518 w 690629"/>
                      <a:gd name="connsiteY2" fmla="*/ 215977 h 955623"/>
                      <a:gd name="connsiteX3" fmla="*/ 683685 w 690629"/>
                      <a:gd name="connsiteY3" fmla="*/ 762077 h 955623"/>
                      <a:gd name="connsiteX4" fmla="*/ 660402 w 690629"/>
                      <a:gd name="connsiteY4" fmla="*/ 421293 h 955623"/>
                      <a:gd name="connsiteX5" fmla="*/ 607485 w 690629"/>
                      <a:gd name="connsiteY5" fmla="*/ 914477 h 955623"/>
                      <a:gd name="connsiteX6" fmla="*/ 622302 w 690629"/>
                      <a:gd name="connsiteY6" fmla="*/ 622377 h 955623"/>
                      <a:gd name="connsiteX7" fmla="*/ 501652 w 690629"/>
                      <a:gd name="connsiteY7" fmla="*/ 954693 h 955623"/>
                      <a:gd name="connsiteX8" fmla="*/ 577852 w 690629"/>
                      <a:gd name="connsiteY8" fmla="*/ 495377 h 955623"/>
                      <a:gd name="connsiteX9" fmla="*/ 491068 w 690629"/>
                      <a:gd name="connsiteY9" fmla="*/ 290060 h 955623"/>
                      <a:gd name="connsiteX10" fmla="*/ 609602 w 690629"/>
                      <a:gd name="connsiteY10" fmla="*/ 313343 h 955623"/>
                      <a:gd name="connsiteX11" fmla="*/ 408518 w 690629"/>
                      <a:gd name="connsiteY11" fmla="*/ 124960 h 955623"/>
                      <a:gd name="connsiteX12" fmla="*/ 2 w 690629"/>
                      <a:gd name="connsiteY12" fmla="*/ 77 h 955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690629" h="955623">
                        <a:moveTo>
                          <a:pt x="2" y="77"/>
                        </a:moveTo>
                        <a:cubicBezTo>
                          <a:pt x="1060" y="-2745"/>
                          <a:pt x="325615" y="72044"/>
                          <a:pt x="414868" y="108027"/>
                        </a:cubicBezTo>
                        <a:cubicBezTo>
                          <a:pt x="504121" y="144010"/>
                          <a:pt x="490715" y="106969"/>
                          <a:pt x="535518" y="215977"/>
                        </a:cubicBezTo>
                        <a:cubicBezTo>
                          <a:pt x="580321" y="324985"/>
                          <a:pt x="662871" y="727858"/>
                          <a:pt x="683685" y="762077"/>
                        </a:cubicBezTo>
                        <a:cubicBezTo>
                          <a:pt x="704499" y="796296"/>
                          <a:pt x="673102" y="395893"/>
                          <a:pt x="660402" y="421293"/>
                        </a:cubicBezTo>
                        <a:cubicBezTo>
                          <a:pt x="647702" y="446693"/>
                          <a:pt x="613835" y="880963"/>
                          <a:pt x="607485" y="914477"/>
                        </a:cubicBezTo>
                        <a:cubicBezTo>
                          <a:pt x="601135" y="947991"/>
                          <a:pt x="639941" y="615674"/>
                          <a:pt x="622302" y="622377"/>
                        </a:cubicBezTo>
                        <a:cubicBezTo>
                          <a:pt x="604663" y="629080"/>
                          <a:pt x="509060" y="975860"/>
                          <a:pt x="501652" y="954693"/>
                        </a:cubicBezTo>
                        <a:cubicBezTo>
                          <a:pt x="494244" y="933526"/>
                          <a:pt x="579616" y="606149"/>
                          <a:pt x="577852" y="495377"/>
                        </a:cubicBezTo>
                        <a:cubicBezTo>
                          <a:pt x="576088" y="384605"/>
                          <a:pt x="485776" y="320399"/>
                          <a:pt x="491068" y="290060"/>
                        </a:cubicBezTo>
                        <a:cubicBezTo>
                          <a:pt x="496360" y="259721"/>
                          <a:pt x="623360" y="340860"/>
                          <a:pt x="609602" y="313343"/>
                        </a:cubicBezTo>
                        <a:cubicBezTo>
                          <a:pt x="595844" y="285826"/>
                          <a:pt x="507649" y="177524"/>
                          <a:pt x="408518" y="124960"/>
                        </a:cubicBezTo>
                        <a:cubicBezTo>
                          <a:pt x="309387" y="72396"/>
                          <a:pt x="-1056" y="2899"/>
                          <a:pt x="2" y="7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97" name="フリーフォーム: 図形 1096">
                    <a:extLst>
                      <a:ext uri="{FF2B5EF4-FFF2-40B4-BE49-F238E27FC236}">
                        <a16:creationId xmlns:a16="http://schemas.microsoft.com/office/drawing/2014/main" id="{2CEA009A-F152-4573-BE16-3451572A62D0}"/>
                      </a:ext>
                    </a:extLst>
                  </p:cNvPr>
                  <p:cNvSpPr/>
                  <p:nvPr/>
                </p:nvSpPr>
                <p:spPr>
                  <a:xfrm>
                    <a:off x="3310120" y="2247282"/>
                    <a:ext cx="482980" cy="1037086"/>
                  </a:xfrm>
                  <a:custGeom>
                    <a:avLst/>
                    <a:gdLst>
                      <a:gd name="connsiteX0" fmla="*/ 478713 w 482980"/>
                      <a:gd name="connsiteY0" fmla="*/ 4851 h 1037086"/>
                      <a:gd name="connsiteX1" fmla="*/ 341130 w 482980"/>
                      <a:gd name="connsiteY1" fmla="*/ 100101 h 1037086"/>
                      <a:gd name="connsiteX2" fmla="*/ 163330 w 482980"/>
                      <a:gd name="connsiteY2" fmla="*/ 337168 h 1037086"/>
                      <a:gd name="connsiteX3" fmla="*/ 258580 w 482980"/>
                      <a:gd name="connsiteY3" fmla="*/ 191118 h 1037086"/>
                      <a:gd name="connsiteX4" fmla="*/ 72313 w 482980"/>
                      <a:gd name="connsiteY4" fmla="*/ 506501 h 1037086"/>
                      <a:gd name="connsiteX5" fmla="*/ 205663 w 482980"/>
                      <a:gd name="connsiteY5" fmla="*/ 244035 h 1037086"/>
                      <a:gd name="connsiteX6" fmla="*/ 51147 w 482980"/>
                      <a:gd name="connsiteY6" fmla="*/ 699118 h 1037086"/>
                      <a:gd name="connsiteX7" fmla="*/ 140047 w 482980"/>
                      <a:gd name="connsiteY7" fmla="*/ 963701 h 1037086"/>
                      <a:gd name="connsiteX8" fmla="*/ 89247 w 482980"/>
                      <a:gd name="connsiteY8" fmla="*/ 955235 h 1037086"/>
                      <a:gd name="connsiteX9" fmla="*/ 120997 w 482980"/>
                      <a:gd name="connsiteY9" fmla="*/ 1022968 h 1037086"/>
                      <a:gd name="connsiteX10" fmla="*/ 347 w 482980"/>
                      <a:gd name="connsiteY10" fmla="*/ 639851 h 1037086"/>
                      <a:gd name="connsiteX11" fmla="*/ 165447 w 482980"/>
                      <a:gd name="connsiteY11" fmla="*/ 260968 h 1037086"/>
                      <a:gd name="connsiteX12" fmla="*/ 176030 w 482980"/>
                      <a:gd name="connsiteY12" fmla="*/ 237685 h 1037086"/>
                      <a:gd name="connsiteX13" fmla="*/ 478713 w 482980"/>
                      <a:gd name="connsiteY13" fmla="*/ 4851 h 1037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82980" h="1037086">
                        <a:moveTo>
                          <a:pt x="478713" y="4851"/>
                        </a:moveTo>
                        <a:cubicBezTo>
                          <a:pt x="506230" y="-18080"/>
                          <a:pt x="393694" y="44715"/>
                          <a:pt x="341130" y="100101"/>
                        </a:cubicBezTo>
                        <a:cubicBezTo>
                          <a:pt x="288566" y="155487"/>
                          <a:pt x="177088" y="321999"/>
                          <a:pt x="163330" y="337168"/>
                        </a:cubicBezTo>
                        <a:cubicBezTo>
                          <a:pt x="149572" y="352337"/>
                          <a:pt x="273749" y="162896"/>
                          <a:pt x="258580" y="191118"/>
                        </a:cubicBezTo>
                        <a:cubicBezTo>
                          <a:pt x="243411" y="219340"/>
                          <a:pt x="81132" y="497682"/>
                          <a:pt x="72313" y="506501"/>
                        </a:cubicBezTo>
                        <a:cubicBezTo>
                          <a:pt x="63494" y="515320"/>
                          <a:pt x="209191" y="211932"/>
                          <a:pt x="205663" y="244035"/>
                        </a:cubicBezTo>
                        <a:cubicBezTo>
                          <a:pt x="202135" y="276138"/>
                          <a:pt x="62083" y="579174"/>
                          <a:pt x="51147" y="699118"/>
                        </a:cubicBezTo>
                        <a:cubicBezTo>
                          <a:pt x="40211" y="819062"/>
                          <a:pt x="133697" y="921015"/>
                          <a:pt x="140047" y="963701"/>
                        </a:cubicBezTo>
                        <a:cubicBezTo>
                          <a:pt x="146397" y="1006387"/>
                          <a:pt x="92422" y="945357"/>
                          <a:pt x="89247" y="955235"/>
                        </a:cubicBezTo>
                        <a:cubicBezTo>
                          <a:pt x="86072" y="965113"/>
                          <a:pt x="135814" y="1075532"/>
                          <a:pt x="120997" y="1022968"/>
                        </a:cubicBezTo>
                        <a:cubicBezTo>
                          <a:pt x="106180" y="970404"/>
                          <a:pt x="-7061" y="766851"/>
                          <a:pt x="347" y="639851"/>
                        </a:cubicBezTo>
                        <a:cubicBezTo>
                          <a:pt x="7755" y="512851"/>
                          <a:pt x="136167" y="327995"/>
                          <a:pt x="165447" y="260968"/>
                        </a:cubicBezTo>
                        <a:cubicBezTo>
                          <a:pt x="194727" y="193941"/>
                          <a:pt x="124525" y="277902"/>
                          <a:pt x="176030" y="237685"/>
                        </a:cubicBezTo>
                        <a:cubicBezTo>
                          <a:pt x="227535" y="197468"/>
                          <a:pt x="451196" y="27782"/>
                          <a:pt x="478713" y="485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98" name="フリーフォーム: 図形 1097">
                    <a:extLst>
                      <a:ext uri="{FF2B5EF4-FFF2-40B4-BE49-F238E27FC236}">
                        <a16:creationId xmlns:a16="http://schemas.microsoft.com/office/drawing/2014/main" id="{FD78DB04-33C4-4ACE-A50D-1F35A4840E63}"/>
                      </a:ext>
                    </a:extLst>
                  </p:cNvPr>
                  <p:cNvSpPr/>
                  <p:nvPr/>
                </p:nvSpPr>
                <p:spPr>
                  <a:xfrm>
                    <a:off x="3415867" y="2565393"/>
                    <a:ext cx="248640" cy="596938"/>
                  </a:xfrm>
                  <a:custGeom>
                    <a:avLst/>
                    <a:gdLst>
                      <a:gd name="connsiteX0" fmla="*/ 248083 w 248640"/>
                      <a:gd name="connsiteY0" fmla="*/ 7 h 596938"/>
                      <a:gd name="connsiteX1" fmla="*/ 97800 w 248640"/>
                      <a:gd name="connsiteY1" fmla="*/ 192624 h 596938"/>
                      <a:gd name="connsiteX2" fmla="*/ 32183 w 248640"/>
                      <a:gd name="connsiteY2" fmla="*/ 590557 h 596938"/>
                      <a:gd name="connsiteX3" fmla="*/ 85100 w 248640"/>
                      <a:gd name="connsiteY3" fmla="*/ 258240 h 596938"/>
                      <a:gd name="connsiteX4" fmla="*/ 4666 w 248640"/>
                      <a:gd name="connsiteY4" fmla="*/ 596907 h 596938"/>
                      <a:gd name="connsiteX5" fmla="*/ 8900 w 248640"/>
                      <a:gd name="connsiteY5" fmla="*/ 279407 h 596938"/>
                      <a:gd name="connsiteX6" fmla="*/ 2550 w 248640"/>
                      <a:gd name="connsiteY6" fmla="*/ 414874 h 596938"/>
                      <a:gd name="connsiteX7" fmla="*/ 38533 w 248640"/>
                      <a:gd name="connsiteY7" fmla="*/ 186274 h 596938"/>
                      <a:gd name="connsiteX8" fmla="*/ 248083 w 248640"/>
                      <a:gd name="connsiteY8" fmla="*/ 7 h 5969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8640" h="596938">
                        <a:moveTo>
                          <a:pt x="248083" y="7"/>
                        </a:moveTo>
                        <a:cubicBezTo>
                          <a:pt x="257961" y="1065"/>
                          <a:pt x="133783" y="94199"/>
                          <a:pt x="97800" y="192624"/>
                        </a:cubicBezTo>
                        <a:cubicBezTo>
                          <a:pt x="61817" y="291049"/>
                          <a:pt x="34300" y="579621"/>
                          <a:pt x="32183" y="590557"/>
                        </a:cubicBezTo>
                        <a:cubicBezTo>
                          <a:pt x="30066" y="601493"/>
                          <a:pt x="89686" y="257182"/>
                          <a:pt x="85100" y="258240"/>
                        </a:cubicBezTo>
                        <a:cubicBezTo>
                          <a:pt x="80514" y="259298"/>
                          <a:pt x="17366" y="593379"/>
                          <a:pt x="4666" y="596907"/>
                        </a:cubicBezTo>
                        <a:cubicBezTo>
                          <a:pt x="-8034" y="600435"/>
                          <a:pt x="9253" y="309746"/>
                          <a:pt x="8900" y="279407"/>
                        </a:cubicBezTo>
                        <a:cubicBezTo>
                          <a:pt x="8547" y="249068"/>
                          <a:pt x="-2389" y="430396"/>
                          <a:pt x="2550" y="414874"/>
                        </a:cubicBezTo>
                        <a:cubicBezTo>
                          <a:pt x="7489" y="399352"/>
                          <a:pt x="-1331" y="255771"/>
                          <a:pt x="38533" y="186274"/>
                        </a:cubicBezTo>
                        <a:cubicBezTo>
                          <a:pt x="78397" y="116777"/>
                          <a:pt x="238205" y="-1051"/>
                          <a:pt x="248083" y="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99" name="フリーフォーム: 図形 1098">
                    <a:extLst>
                      <a:ext uri="{FF2B5EF4-FFF2-40B4-BE49-F238E27FC236}">
                        <a16:creationId xmlns:a16="http://schemas.microsoft.com/office/drawing/2014/main" id="{8911451B-0DB7-4F19-B0DA-B55623637566}"/>
                      </a:ext>
                    </a:extLst>
                  </p:cNvPr>
                  <p:cNvSpPr/>
                  <p:nvPr/>
                </p:nvSpPr>
                <p:spPr>
                  <a:xfrm>
                    <a:off x="3462561" y="2878552"/>
                    <a:ext cx="119407" cy="555591"/>
                  </a:xfrm>
                  <a:custGeom>
                    <a:avLst/>
                    <a:gdLst>
                      <a:gd name="connsiteX0" fmla="*/ 118839 w 119407"/>
                      <a:gd name="connsiteY0" fmla="*/ 2231 h 555591"/>
                      <a:gd name="connsiteX1" fmla="*/ 63806 w 119407"/>
                      <a:gd name="connsiteY1" fmla="*/ 82665 h 555591"/>
                      <a:gd name="connsiteX2" fmla="*/ 42639 w 119407"/>
                      <a:gd name="connsiteY2" fmla="*/ 434031 h 555591"/>
                      <a:gd name="connsiteX3" fmla="*/ 36289 w 119407"/>
                      <a:gd name="connsiteY3" fmla="*/ 129231 h 555591"/>
                      <a:gd name="connsiteX4" fmla="*/ 74389 w 119407"/>
                      <a:gd name="connsiteY4" fmla="*/ 554681 h 555591"/>
                      <a:gd name="connsiteX5" fmla="*/ 2422 w 119407"/>
                      <a:gd name="connsiteY5" fmla="*/ 239298 h 555591"/>
                      <a:gd name="connsiteX6" fmla="*/ 25706 w 119407"/>
                      <a:gd name="connsiteY6" fmla="*/ 137698 h 555591"/>
                      <a:gd name="connsiteX7" fmla="*/ 118839 w 119407"/>
                      <a:gd name="connsiteY7" fmla="*/ 2231 h 555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9407" h="555591">
                        <a:moveTo>
                          <a:pt x="118839" y="2231"/>
                        </a:moveTo>
                        <a:cubicBezTo>
                          <a:pt x="125189" y="-6941"/>
                          <a:pt x="76506" y="10698"/>
                          <a:pt x="63806" y="82665"/>
                        </a:cubicBezTo>
                        <a:cubicBezTo>
                          <a:pt x="51106" y="154632"/>
                          <a:pt x="47225" y="426270"/>
                          <a:pt x="42639" y="434031"/>
                        </a:cubicBezTo>
                        <a:cubicBezTo>
                          <a:pt x="38053" y="441792"/>
                          <a:pt x="30997" y="109123"/>
                          <a:pt x="36289" y="129231"/>
                        </a:cubicBezTo>
                        <a:cubicBezTo>
                          <a:pt x="41581" y="149339"/>
                          <a:pt x="80033" y="536337"/>
                          <a:pt x="74389" y="554681"/>
                        </a:cubicBezTo>
                        <a:cubicBezTo>
                          <a:pt x="68744" y="573026"/>
                          <a:pt x="10536" y="308795"/>
                          <a:pt x="2422" y="239298"/>
                        </a:cubicBezTo>
                        <a:cubicBezTo>
                          <a:pt x="-5692" y="169801"/>
                          <a:pt x="7714" y="173328"/>
                          <a:pt x="25706" y="137698"/>
                        </a:cubicBezTo>
                        <a:cubicBezTo>
                          <a:pt x="43698" y="102068"/>
                          <a:pt x="112489" y="11403"/>
                          <a:pt x="118839" y="22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0" name="フリーフォーム: 図形 1099">
                    <a:extLst>
                      <a:ext uri="{FF2B5EF4-FFF2-40B4-BE49-F238E27FC236}">
                        <a16:creationId xmlns:a16="http://schemas.microsoft.com/office/drawing/2014/main" id="{A2BAB365-0385-41A0-A8DC-F8E5FA1F3ACA}"/>
                      </a:ext>
                    </a:extLst>
                  </p:cNvPr>
                  <p:cNvSpPr/>
                  <p:nvPr/>
                </p:nvSpPr>
                <p:spPr>
                  <a:xfrm>
                    <a:off x="5526403" y="2747838"/>
                    <a:ext cx="411153" cy="566944"/>
                  </a:xfrm>
                  <a:custGeom>
                    <a:avLst/>
                    <a:gdLst>
                      <a:gd name="connsiteX0" fmla="*/ 1272 w 411153"/>
                      <a:gd name="connsiteY0" fmla="*/ 3300 h 566944"/>
                      <a:gd name="connsiteX1" fmla="*/ 213997 w 411153"/>
                      <a:gd name="connsiteY1" fmla="*/ 66800 h 566944"/>
                      <a:gd name="connsiteX2" fmla="*/ 410847 w 411153"/>
                      <a:gd name="connsiteY2" fmla="*/ 220787 h 566944"/>
                      <a:gd name="connsiteX3" fmla="*/ 261622 w 411153"/>
                      <a:gd name="connsiteY3" fmla="*/ 530350 h 566944"/>
                      <a:gd name="connsiteX4" fmla="*/ 361635 w 411153"/>
                      <a:gd name="connsiteY4" fmla="*/ 316037 h 566944"/>
                      <a:gd name="connsiteX5" fmla="*/ 158435 w 411153"/>
                      <a:gd name="connsiteY5" fmla="*/ 566862 h 566944"/>
                      <a:gd name="connsiteX6" fmla="*/ 309247 w 411153"/>
                      <a:gd name="connsiteY6" fmla="*/ 284287 h 566944"/>
                      <a:gd name="connsiteX7" fmla="*/ 233047 w 411153"/>
                      <a:gd name="connsiteY7" fmla="*/ 476375 h 566944"/>
                      <a:gd name="connsiteX8" fmla="*/ 312422 w 411153"/>
                      <a:gd name="connsiteY8" fmla="*/ 266825 h 566944"/>
                      <a:gd name="connsiteX9" fmla="*/ 155260 w 411153"/>
                      <a:gd name="connsiteY9" fmla="*/ 166812 h 566944"/>
                      <a:gd name="connsiteX10" fmla="*/ 317185 w 411153"/>
                      <a:gd name="connsiteY10" fmla="*/ 160462 h 566944"/>
                      <a:gd name="connsiteX11" fmla="*/ 1272 w 411153"/>
                      <a:gd name="connsiteY11" fmla="*/ 3300 h 5669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11153" h="566944">
                        <a:moveTo>
                          <a:pt x="1272" y="3300"/>
                        </a:moveTo>
                        <a:cubicBezTo>
                          <a:pt x="-15926" y="-12310"/>
                          <a:pt x="145735" y="30552"/>
                          <a:pt x="213997" y="66800"/>
                        </a:cubicBezTo>
                        <a:cubicBezTo>
                          <a:pt x="282259" y="103048"/>
                          <a:pt x="402910" y="143529"/>
                          <a:pt x="410847" y="220787"/>
                        </a:cubicBezTo>
                        <a:cubicBezTo>
                          <a:pt x="418784" y="298045"/>
                          <a:pt x="269824" y="514475"/>
                          <a:pt x="261622" y="530350"/>
                        </a:cubicBezTo>
                        <a:cubicBezTo>
                          <a:pt x="253420" y="546225"/>
                          <a:pt x="378833" y="309952"/>
                          <a:pt x="361635" y="316037"/>
                        </a:cubicBezTo>
                        <a:cubicBezTo>
                          <a:pt x="344437" y="322122"/>
                          <a:pt x="167166" y="572154"/>
                          <a:pt x="158435" y="566862"/>
                        </a:cubicBezTo>
                        <a:cubicBezTo>
                          <a:pt x="149704" y="561570"/>
                          <a:pt x="296812" y="299368"/>
                          <a:pt x="309247" y="284287"/>
                        </a:cubicBezTo>
                        <a:cubicBezTo>
                          <a:pt x="321682" y="269206"/>
                          <a:pt x="232518" y="479285"/>
                          <a:pt x="233047" y="476375"/>
                        </a:cubicBezTo>
                        <a:cubicBezTo>
                          <a:pt x="233576" y="473465"/>
                          <a:pt x="325386" y="318419"/>
                          <a:pt x="312422" y="266825"/>
                        </a:cubicBezTo>
                        <a:cubicBezTo>
                          <a:pt x="299458" y="215231"/>
                          <a:pt x="154466" y="184539"/>
                          <a:pt x="155260" y="166812"/>
                        </a:cubicBezTo>
                        <a:cubicBezTo>
                          <a:pt x="156054" y="149085"/>
                          <a:pt x="338087" y="188243"/>
                          <a:pt x="317185" y="160462"/>
                        </a:cubicBezTo>
                        <a:cubicBezTo>
                          <a:pt x="296283" y="132681"/>
                          <a:pt x="18470" y="18910"/>
                          <a:pt x="1272" y="330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1" name="フリーフォーム: 図形 1100">
                    <a:extLst>
                      <a:ext uri="{FF2B5EF4-FFF2-40B4-BE49-F238E27FC236}">
                        <a16:creationId xmlns:a16="http://schemas.microsoft.com/office/drawing/2014/main" id="{82F22183-38E9-4985-A9A0-F9234B0E9BAD}"/>
                      </a:ext>
                    </a:extLst>
                  </p:cNvPr>
                  <p:cNvSpPr/>
                  <p:nvPr/>
                </p:nvSpPr>
                <p:spPr>
                  <a:xfrm>
                    <a:off x="5449854" y="2827311"/>
                    <a:ext cx="343088" cy="238339"/>
                  </a:xfrm>
                  <a:custGeom>
                    <a:avLst/>
                    <a:gdLst>
                      <a:gd name="connsiteX0" fmla="*/ 161959 w 343088"/>
                      <a:gd name="connsiteY0" fmla="*/ 27 h 238339"/>
                      <a:gd name="connsiteX1" fmla="*/ 34 w 343088"/>
                      <a:gd name="connsiteY1" fmla="*/ 158777 h 238339"/>
                      <a:gd name="connsiteX2" fmla="*/ 149259 w 343088"/>
                      <a:gd name="connsiteY2" fmla="*/ 176239 h 238339"/>
                      <a:gd name="connsiteX3" fmla="*/ 341346 w 343088"/>
                      <a:gd name="connsiteY3" fmla="*/ 238152 h 238339"/>
                      <a:gd name="connsiteX4" fmla="*/ 30196 w 343088"/>
                      <a:gd name="connsiteY4" fmla="*/ 154014 h 238339"/>
                      <a:gd name="connsiteX5" fmla="*/ 258796 w 343088"/>
                      <a:gd name="connsiteY5" fmla="*/ 188939 h 238339"/>
                      <a:gd name="connsiteX6" fmla="*/ 44484 w 343088"/>
                      <a:gd name="connsiteY6" fmla="*/ 146077 h 238339"/>
                      <a:gd name="connsiteX7" fmla="*/ 161959 w 343088"/>
                      <a:gd name="connsiteY7" fmla="*/ 27 h 2383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3088" h="238339">
                        <a:moveTo>
                          <a:pt x="161959" y="27"/>
                        </a:moveTo>
                        <a:cubicBezTo>
                          <a:pt x="154551" y="2144"/>
                          <a:pt x="2151" y="129408"/>
                          <a:pt x="34" y="158777"/>
                        </a:cubicBezTo>
                        <a:cubicBezTo>
                          <a:pt x="-2083" y="188146"/>
                          <a:pt x="92374" y="163010"/>
                          <a:pt x="149259" y="176239"/>
                        </a:cubicBezTo>
                        <a:cubicBezTo>
                          <a:pt x="206144" y="189468"/>
                          <a:pt x="361190" y="241856"/>
                          <a:pt x="341346" y="238152"/>
                        </a:cubicBezTo>
                        <a:cubicBezTo>
                          <a:pt x="321502" y="234448"/>
                          <a:pt x="43954" y="162216"/>
                          <a:pt x="30196" y="154014"/>
                        </a:cubicBezTo>
                        <a:cubicBezTo>
                          <a:pt x="16438" y="145812"/>
                          <a:pt x="256415" y="190262"/>
                          <a:pt x="258796" y="188939"/>
                        </a:cubicBezTo>
                        <a:cubicBezTo>
                          <a:pt x="261177" y="187616"/>
                          <a:pt x="63005" y="175446"/>
                          <a:pt x="44484" y="146077"/>
                        </a:cubicBezTo>
                        <a:cubicBezTo>
                          <a:pt x="25963" y="116708"/>
                          <a:pt x="169367" y="-2090"/>
                          <a:pt x="161959" y="2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2" name="フリーフォーム: 図形 1101">
                    <a:extLst>
                      <a:ext uri="{FF2B5EF4-FFF2-40B4-BE49-F238E27FC236}">
                        <a16:creationId xmlns:a16="http://schemas.microsoft.com/office/drawing/2014/main" id="{63FFF242-B10D-4141-8259-C462BC4EECBB}"/>
                      </a:ext>
                    </a:extLst>
                  </p:cNvPr>
                  <p:cNvSpPr/>
                  <p:nvPr/>
                </p:nvSpPr>
                <p:spPr>
                  <a:xfrm>
                    <a:off x="5262949" y="3494063"/>
                    <a:ext cx="386850" cy="524372"/>
                  </a:xfrm>
                  <a:custGeom>
                    <a:avLst/>
                    <a:gdLst>
                      <a:gd name="connsiteX0" fmla="*/ 350451 w 386850"/>
                      <a:gd name="connsiteY0" fmla="*/ 25 h 524372"/>
                      <a:gd name="connsiteX1" fmla="*/ 374264 w 386850"/>
                      <a:gd name="connsiteY1" fmla="*/ 209575 h 524372"/>
                      <a:gd name="connsiteX2" fmla="*/ 125026 w 386850"/>
                      <a:gd name="connsiteY2" fmla="*/ 522312 h 524372"/>
                      <a:gd name="connsiteX3" fmla="*/ 264726 w 386850"/>
                      <a:gd name="connsiteY3" fmla="*/ 252437 h 524372"/>
                      <a:gd name="connsiteX4" fmla="*/ 4376 w 386850"/>
                      <a:gd name="connsiteY4" fmla="*/ 523900 h 524372"/>
                      <a:gd name="connsiteX5" fmla="*/ 98039 w 386850"/>
                      <a:gd name="connsiteY5" fmla="*/ 320700 h 524372"/>
                      <a:gd name="connsiteX6" fmla="*/ 53589 w 386850"/>
                      <a:gd name="connsiteY6" fmla="*/ 423887 h 524372"/>
                      <a:gd name="connsiteX7" fmla="*/ 59939 w 386850"/>
                      <a:gd name="connsiteY7" fmla="*/ 433412 h 524372"/>
                      <a:gd name="connsiteX8" fmla="*/ 91689 w 386850"/>
                      <a:gd name="connsiteY8" fmla="*/ 396900 h 524372"/>
                      <a:gd name="connsiteX9" fmla="*/ 279014 w 386850"/>
                      <a:gd name="connsiteY9" fmla="*/ 217512 h 524372"/>
                      <a:gd name="connsiteX10" fmla="*/ 237739 w 386850"/>
                      <a:gd name="connsiteY10" fmla="*/ 417537 h 524372"/>
                      <a:gd name="connsiteX11" fmla="*/ 355214 w 386850"/>
                      <a:gd name="connsiteY11" fmla="*/ 196875 h 524372"/>
                      <a:gd name="connsiteX12" fmla="*/ 350451 w 386850"/>
                      <a:gd name="connsiteY12" fmla="*/ 25 h 524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86850" h="524372">
                        <a:moveTo>
                          <a:pt x="350451" y="25"/>
                        </a:moveTo>
                        <a:cubicBezTo>
                          <a:pt x="353626" y="2142"/>
                          <a:pt x="411835" y="122527"/>
                          <a:pt x="374264" y="209575"/>
                        </a:cubicBezTo>
                        <a:cubicBezTo>
                          <a:pt x="336693" y="296623"/>
                          <a:pt x="143282" y="515168"/>
                          <a:pt x="125026" y="522312"/>
                        </a:cubicBezTo>
                        <a:cubicBezTo>
                          <a:pt x="106770" y="529456"/>
                          <a:pt x="284834" y="252172"/>
                          <a:pt x="264726" y="252437"/>
                        </a:cubicBezTo>
                        <a:cubicBezTo>
                          <a:pt x="244618" y="252702"/>
                          <a:pt x="32157" y="512523"/>
                          <a:pt x="4376" y="523900"/>
                        </a:cubicBezTo>
                        <a:cubicBezTo>
                          <a:pt x="-23405" y="535277"/>
                          <a:pt x="89837" y="337369"/>
                          <a:pt x="98039" y="320700"/>
                        </a:cubicBezTo>
                        <a:cubicBezTo>
                          <a:pt x="106241" y="304031"/>
                          <a:pt x="59939" y="405102"/>
                          <a:pt x="53589" y="423887"/>
                        </a:cubicBezTo>
                        <a:cubicBezTo>
                          <a:pt x="47239" y="442672"/>
                          <a:pt x="53589" y="437910"/>
                          <a:pt x="59939" y="433412"/>
                        </a:cubicBezTo>
                        <a:cubicBezTo>
                          <a:pt x="66289" y="428914"/>
                          <a:pt x="55177" y="432883"/>
                          <a:pt x="91689" y="396900"/>
                        </a:cubicBezTo>
                        <a:cubicBezTo>
                          <a:pt x="128201" y="360917"/>
                          <a:pt x="254672" y="214073"/>
                          <a:pt x="279014" y="217512"/>
                        </a:cubicBezTo>
                        <a:cubicBezTo>
                          <a:pt x="303356" y="220951"/>
                          <a:pt x="225039" y="420976"/>
                          <a:pt x="237739" y="417537"/>
                        </a:cubicBezTo>
                        <a:cubicBezTo>
                          <a:pt x="250439" y="414098"/>
                          <a:pt x="333783" y="263021"/>
                          <a:pt x="355214" y="196875"/>
                        </a:cubicBezTo>
                        <a:cubicBezTo>
                          <a:pt x="376645" y="130729"/>
                          <a:pt x="347276" y="-2092"/>
                          <a:pt x="350451" y="2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3" name="フリーフォーム: 図形 1102">
                    <a:extLst>
                      <a:ext uri="{FF2B5EF4-FFF2-40B4-BE49-F238E27FC236}">
                        <a16:creationId xmlns:a16="http://schemas.microsoft.com/office/drawing/2014/main" id="{90F3A258-77C2-43D7-937A-FA14528DCFF3}"/>
                      </a:ext>
                    </a:extLst>
                  </p:cNvPr>
                  <p:cNvSpPr/>
                  <p:nvPr/>
                </p:nvSpPr>
                <p:spPr>
                  <a:xfrm>
                    <a:off x="5281241" y="3668399"/>
                    <a:ext cx="43096" cy="606653"/>
                  </a:xfrm>
                  <a:custGeom>
                    <a:avLst/>
                    <a:gdLst>
                      <a:gd name="connsiteX0" fmla="*/ 21009 w 43096"/>
                      <a:gd name="connsiteY0" fmla="*/ 314 h 606653"/>
                      <a:gd name="connsiteX1" fmla="*/ 372 w 43096"/>
                      <a:gd name="connsiteY1" fmla="*/ 147951 h 606653"/>
                      <a:gd name="connsiteX2" fmla="*/ 41647 w 43096"/>
                      <a:gd name="connsiteY2" fmla="*/ 582926 h 606653"/>
                      <a:gd name="connsiteX3" fmla="*/ 32122 w 43096"/>
                      <a:gd name="connsiteY3" fmla="*/ 509901 h 606653"/>
                      <a:gd name="connsiteX4" fmla="*/ 16247 w 43096"/>
                      <a:gd name="connsiteY4" fmla="*/ 178114 h 606653"/>
                      <a:gd name="connsiteX5" fmla="*/ 21009 w 43096"/>
                      <a:gd name="connsiteY5" fmla="*/ 314 h 606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096" h="606653">
                        <a:moveTo>
                          <a:pt x="21009" y="314"/>
                        </a:moveTo>
                        <a:cubicBezTo>
                          <a:pt x="18363" y="-4713"/>
                          <a:pt x="-3068" y="50849"/>
                          <a:pt x="372" y="147951"/>
                        </a:cubicBezTo>
                        <a:cubicBezTo>
                          <a:pt x="3812" y="245053"/>
                          <a:pt x="36355" y="522601"/>
                          <a:pt x="41647" y="582926"/>
                        </a:cubicBezTo>
                        <a:cubicBezTo>
                          <a:pt x="46939" y="643251"/>
                          <a:pt x="36355" y="577370"/>
                          <a:pt x="32122" y="509901"/>
                        </a:cubicBezTo>
                        <a:cubicBezTo>
                          <a:pt x="27889" y="442432"/>
                          <a:pt x="17834" y="261458"/>
                          <a:pt x="16247" y="178114"/>
                        </a:cubicBezTo>
                        <a:cubicBezTo>
                          <a:pt x="14659" y="94770"/>
                          <a:pt x="23655" y="5341"/>
                          <a:pt x="21009" y="3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4" name="フリーフォーム: 図形 1103">
                    <a:extLst>
                      <a:ext uri="{FF2B5EF4-FFF2-40B4-BE49-F238E27FC236}">
                        <a16:creationId xmlns:a16="http://schemas.microsoft.com/office/drawing/2014/main" id="{834FB41C-EB76-4103-A9F8-F99CD65F00B4}"/>
                      </a:ext>
                    </a:extLst>
                  </p:cNvPr>
                  <p:cNvSpPr/>
                  <p:nvPr/>
                </p:nvSpPr>
                <p:spPr>
                  <a:xfrm>
                    <a:off x="1542125" y="3962371"/>
                    <a:ext cx="2223147" cy="639530"/>
                  </a:xfrm>
                  <a:custGeom>
                    <a:avLst/>
                    <a:gdLst>
                      <a:gd name="connsiteX0" fmla="*/ 2213900 w 2223147"/>
                      <a:gd name="connsiteY0" fmla="*/ 29 h 639530"/>
                      <a:gd name="connsiteX1" fmla="*/ 1518575 w 2223147"/>
                      <a:gd name="connsiteY1" fmla="*/ 92104 h 639530"/>
                      <a:gd name="connsiteX2" fmla="*/ 1093125 w 2223147"/>
                      <a:gd name="connsiteY2" fmla="*/ 327054 h 639530"/>
                      <a:gd name="connsiteX3" fmla="*/ 1778925 w 2223147"/>
                      <a:gd name="connsiteY3" fmla="*/ 66704 h 639530"/>
                      <a:gd name="connsiteX4" fmla="*/ 1220125 w 2223147"/>
                      <a:gd name="connsiteY4" fmla="*/ 254029 h 639530"/>
                      <a:gd name="connsiteX5" fmla="*/ 1699550 w 2223147"/>
                      <a:gd name="connsiteY5" fmla="*/ 88929 h 639530"/>
                      <a:gd name="connsiteX6" fmla="*/ 550200 w 2223147"/>
                      <a:gd name="connsiteY6" fmla="*/ 508029 h 639530"/>
                      <a:gd name="connsiteX7" fmla="*/ 1099475 w 2223147"/>
                      <a:gd name="connsiteY7" fmla="*/ 361979 h 639530"/>
                      <a:gd name="connsiteX8" fmla="*/ 4100 w 2223147"/>
                      <a:gd name="connsiteY8" fmla="*/ 638204 h 639530"/>
                      <a:gd name="connsiteX9" fmla="*/ 1572550 w 2223147"/>
                      <a:gd name="connsiteY9" fmla="*/ 225454 h 639530"/>
                      <a:gd name="connsiteX10" fmla="*/ 1289975 w 2223147"/>
                      <a:gd name="connsiteY10" fmla="*/ 365154 h 639530"/>
                      <a:gd name="connsiteX11" fmla="*/ 1877350 w 2223147"/>
                      <a:gd name="connsiteY11" fmla="*/ 85754 h 639530"/>
                      <a:gd name="connsiteX12" fmla="*/ 2213900 w 2223147"/>
                      <a:gd name="connsiteY12" fmla="*/ 29 h 639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23147" h="639530">
                        <a:moveTo>
                          <a:pt x="2213900" y="29"/>
                        </a:moveTo>
                        <a:cubicBezTo>
                          <a:pt x="2154104" y="1087"/>
                          <a:pt x="1705371" y="37600"/>
                          <a:pt x="1518575" y="92104"/>
                        </a:cubicBezTo>
                        <a:cubicBezTo>
                          <a:pt x="1331779" y="146608"/>
                          <a:pt x="1049733" y="331287"/>
                          <a:pt x="1093125" y="327054"/>
                        </a:cubicBezTo>
                        <a:cubicBezTo>
                          <a:pt x="1136517" y="322821"/>
                          <a:pt x="1757758" y="78875"/>
                          <a:pt x="1778925" y="66704"/>
                        </a:cubicBezTo>
                        <a:cubicBezTo>
                          <a:pt x="1800092" y="54533"/>
                          <a:pt x="1233354" y="250325"/>
                          <a:pt x="1220125" y="254029"/>
                        </a:cubicBezTo>
                        <a:cubicBezTo>
                          <a:pt x="1206896" y="257733"/>
                          <a:pt x="1811204" y="46596"/>
                          <a:pt x="1699550" y="88929"/>
                        </a:cubicBezTo>
                        <a:cubicBezTo>
                          <a:pt x="1587896" y="131262"/>
                          <a:pt x="650212" y="462521"/>
                          <a:pt x="550200" y="508029"/>
                        </a:cubicBezTo>
                        <a:cubicBezTo>
                          <a:pt x="450187" y="553537"/>
                          <a:pt x="1190492" y="340283"/>
                          <a:pt x="1099475" y="361979"/>
                        </a:cubicBezTo>
                        <a:cubicBezTo>
                          <a:pt x="1008458" y="383675"/>
                          <a:pt x="-74746" y="660958"/>
                          <a:pt x="4100" y="638204"/>
                        </a:cubicBezTo>
                        <a:cubicBezTo>
                          <a:pt x="82946" y="615450"/>
                          <a:pt x="1358237" y="270962"/>
                          <a:pt x="1572550" y="225454"/>
                        </a:cubicBezTo>
                        <a:cubicBezTo>
                          <a:pt x="1786862" y="179946"/>
                          <a:pt x="1239175" y="388437"/>
                          <a:pt x="1289975" y="365154"/>
                        </a:cubicBezTo>
                        <a:cubicBezTo>
                          <a:pt x="1340775" y="341871"/>
                          <a:pt x="1724950" y="145021"/>
                          <a:pt x="1877350" y="85754"/>
                        </a:cubicBezTo>
                        <a:cubicBezTo>
                          <a:pt x="2029750" y="26487"/>
                          <a:pt x="2273696" y="-1029"/>
                          <a:pt x="2213900" y="2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5" name="フリーフォーム: 図形 1104">
                    <a:extLst>
                      <a:ext uri="{FF2B5EF4-FFF2-40B4-BE49-F238E27FC236}">
                        <a16:creationId xmlns:a16="http://schemas.microsoft.com/office/drawing/2014/main" id="{1ED3CC60-9DA4-4950-B350-BEA99FD60207}"/>
                      </a:ext>
                    </a:extLst>
                  </p:cNvPr>
                  <p:cNvSpPr/>
                  <p:nvPr/>
                </p:nvSpPr>
                <p:spPr>
                  <a:xfrm>
                    <a:off x="1577482" y="4058176"/>
                    <a:ext cx="2087790" cy="1098162"/>
                  </a:xfrm>
                  <a:custGeom>
                    <a:avLst/>
                    <a:gdLst>
                      <a:gd name="connsiteX0" fmla="*/ 2086468 w 2087790"/>
                      <a:gd name="connsiteY0" fmla="*/ 2649 h 1098162"/>
                      <a:gd name="connsiteX1" fmla="*/ 1445118 w 2087790"/>
                      <a:gd name="connsiteY1" fmla="*/ 269349 h 1098162"/>
                      <a:gd name="connsiteX2" fmla="*/ 813293 w 2087790"/>
                      <a:gd name="connsiteY2" fmla="*/ 891649 h 1098162"/>
                      <a:gd name="connsiteX3" fmla="*/ 1372093 w 2087790"/>
                      <a:gd name="connsiteY3" fmla="*/ 316974 h 1098162"/>
                      <a:gd name="connsiteX4" fmla="*/ 524368 w 2087790"/>
                      <a:gd name="connsiteY4" fmla="*/ 897999 h 1098162"/>
                      <a:gd name="connsiteX5" fmla="*/ 1314943 w 2087790"/>
                      <a:gd name="connsiteY5" fmla="*/ 323324 h 1098162"/>
                      <a:gd name="connsiteX6" fmla="*/ 493 w 2087790"/>
                      <a:gd name="connsiteY6" fmla="*/ 1098024 h 1098162"/>
                      <a:gd name="connsiteX7" fmla="*/ 1156193 w 2087790"/>
                      <a:gd name="connsiteY7" fmla="*/ 389999 h 1098162"/>
                      <a:gd name="connsiteX8" fmla="*/ 822818 w 2087790"/>
                      <a:gd name="connsiteY8" fmla="*/ 758299 h 1098162"/>
                      <a:gd name="connsiteX9" fmla="*/ 1432418 w 2087790"/>
                      <a:gd name="connsiteY9" fmla="*/ 228074 h 1098162"/>
                      <a:gd name="connsiteX10" fmla="*/ 1607043 w 2087790"/>
                      <a:gd name="connsiteY10" fmla="*/ 139174 h 1098162"/>
                      <a:gd name="connsiteX11" fmla="*/ 2086468 w 2087790"/>
                      <a:gd name="connsiteY11" fmla="*/ 2649 h 1098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087790" h="1098162">
                        <a:moveTo>
                          <a:pt x="2086468" y="2649"/>
                        </a:moveTo>
                        <a:cubicBezTo>
                          <a:pt x="2059481" y="24345"/>
                          <a:pt x="1657314" y="121182"/>
                          <a:pt x="1445118" y="269349"/>
                        </a:cubicBezTo>
                        <a:cubicBezTo>
                          <a:pt x="1232922" y="417516"/>
                          <a:pt x="825464" y="883712"/>
                          <a:pt x="813293" y="891649"/>
                        </a:cubicBezTo>
                        <a:cubicBezTo>
                          <a:pt x="801122" y="899586"/>
                          <a:pt x="1420247" y="315916"/>
                          <a:pt x="1372093" y="316974"/>
                        </a:cubicBezTo>
                        <a:cubicBezTo>
                          <a:pt x="1323939" y="318032"/>
                          <a:pt x="533893" y="896941"/>
                          <a:pt x="524368" y="897999"/>
                        </a:cubicBezTo>
                        <a:cubicBezTo>
                          <a:pt x="514843" y="899057"/>
                          <a:pt x="1402255" y="289987"/>
                          <a:pt x="1314943" y="323324"/>
                        </a:cubicBezTo>
                        <a:cubicBezTo>
                          <a:pt x="1227630" y="356662"/>
                          <a:pt x="26951" y="1086912"/>
                          <a:pt x="493" y="1098024"/>
                        </a:cubicBezTo>
                        <a:cubicBezTo>
                          <a:pt x="-25965" y="1109137"/>
                          <a:pt x="1019139" y="446620"/>
                          <a:pt x="1156193" y="389999"/>
                        </a:cubicBezTo>
                        <a:cubicBezTo>
                          <a:pt x="1293247" y="333378"/>
                          <a:pt x="776780" y="785287"/>
                          <a:pt x="822818" y="758299"/>
                        </a:cubicBezTo>
                        <a:cubicBezTo>
                          <a:pt x="868856" y="731311"/>
                          <a:pt x="1301714" y="331261"/>
                          <a:pt x="1432418" y="228074"/>
                        </a:cubicBezTo>
                        <a:cubicBezTo>
                          <a:pt x="1563122" y="124887"/>
                          <a:pt x="1494331" y="179920"/>
                          <a:pt x="1607043" y="139174"/>
                        </a:cubicBezTo>
                        <a:cubicBezTo>
                          <a:pt x="1719755" y="98428"/>
                          <a:pt x="2113455" y="-19047"/>
                          <a:pt x="2086468" y="264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7" name="フリーフォーム: 図形 1106">
                    <a:extLst>
                      <a:ext uri="{FF2B5EF4-FFF2-40B4-BE49-F238E27FC236}">
                        <a16:creationId xmlns:a16="http://schemas.microsoft.com/office/drawing/2014/main" id="{1FD4F659-DA7B-47AD-8C13-AD594C8514C2}"/>
                      </a:ext>
                    </a:extLst>
                  </p:cNvPr>
                  <p:cNvSpPr/>
                  <p:nvPr/>
                </p:nvSpPr>
                <p:spPr>
                  <a:xfrm>
                    <a:off x="2769427" y="4043112"/>
                    <a:ext cx="1021110" cy="715190"/>
                  </a:xfrm>
                  <a:custGeom>
                    <a:avLst/>
                    <a:gdLst>
                      <a:gd name="connsiteX0" fmla="*/ 1011998 w 1021110"/>
                      <a:gd name="connsiteY0" fmla="*/ 1838 h 715190"/>
                      <a:gd name="connsiteX1" fmla="*/ 577023 w 1021110"/>
                      <a:gd name="connsiteY1" fmla="*/ 233613 h 715190"/>
                      <a:gd name="connsiteX2" fmla="*/ 291273 w 1021110"/>
                      <a:gd name="connsiteY2" fmla="*/ 471738 h 715190"/>
                      <a:gd name="connsiteX3" fmla="*/ 551623 w 1021110"/>
                      <a:gd name="connsiteY3" fmla="*/ 189163 h 715190"/>
                      <a:gd name="connsiteX4" fmla="*/ 2348 w 1021110"/>
                      <a:gd name="connsiteY4" fmla="*/ 649538 h 715190"/>
                      <a:gd name="connsiteX5" fmla="*/ 805623 w 1021110"/>
                      <a:gd name="connsiteY5" fmla="*/ 185988 h 715190"/>
                      <a:gd name="connsiteX6" fmla="*/ 611948 w 1021110"/>
                      <a:gd name="connsiteY6" fmla="*/ 535238 h 715190"/>
                      <a:gd name="connsiteX7" fmla="*/ 900873 w 1021110"/>
                      <a:gd name="connsiteY7" fmla="*/ 236788 h 715190"/>
                      <a:gd name="connsiteX8" fmla="*/ 640523 w 1021110"/>
                      <a:gd name="connsiteY8" fmla="*/ 713038 h 715190"/>
                      <a:gd name="connsiteX9" fmla="*/ 913573 w 1021110"/>
                      <a:gd name="connsiteY9" fmla="*/ 417763 h 715190"/>
                      <a:gd name="connsiteX10" fmla="*/ 713548 w 1021110"/>
                      <a:gd name="connsiteY10" fmla="*/ 538413 h 715190"/>
                      <a:gd name="connsiteX11" fmla="*/ 862773 w 1021110"/>
                      <a:gd name="connsiteY11" fmla="*/ 147888 h 715190"/>
                      <a:gd name="connsiteX12" fmla="*/ 1011998 w 1021110"/>
                      <a:gd name="connsiteY12" fmla="*/ 1838 h 715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021110" h="715190">
                        <a:moveTo>
                          <a:pt x="1011998" y="1838"/>
                        </a:moveTo>
                        <a:cubicBezTo>
                          <a:pt x="964373" y="16125"/>
                          <a:pt x="697144" y="155296"/>
                          <a:pt x="577023" y="233613"/>
                        </a:cubicBezTo>
                        <a:cubicBezTo>
                          <a:pt x="456902" y="311930"/>
                          <a:pt x="295506" y="479146"/>
                          <a:pt x="291273" y="471738"/>
                        </a:cubicBezTo>
                        <a:cubicBezTo>
                          <a:pt x="287040" y="464330"/>
                          <a:pt x="599777" y="159530"/>
                          <a:pt x="551623" y="189163"/>
                        </a:cubicBezTo>
                        <a:cubicBezTo>
                          <a:pt x="503469" y="218796"/>
                          <a:pt x="-39985" y="650067"/>
                          <a:pt x="2348" y="649538"/>
                        </a:cubicBezTo>
                        <a:cubicBezTo>
                          <a:pt x="44681" y="649009"/>
                          <a:pt x="704023" y="205038"/>
                          <a:pt x="805623" y="185988"/>
                        </a:cubicBezTo>
                        <a:cubicBezTo>
                          <a:pt x="907223" y="166938"/>
                          <a:pt x="596073" y="526771"/>
                          <a:pt x="611948" y="535238"/>
                        </a:cubicBezTo>
                        <a:cubicBezTo>
                          <a:pt x="627823" y="543705"/>
                          <a:pt x="896111" y="207155"/>
                          <a:pt x="900873" y="236788"/>
                        </a:cubicBezTo>
                        <a:cubicBezTo>
                          <a:pt x="905635" y="266421"/>
                          <a:pt x="638406" y="682876"/>
                          <a:pt x="640523" y="713038"/>
                        </a:cubicBezTo>
                        <a:cubicBezTo>
                          <a:pt x="642640" y="743200"/>
                          <a:pt x="901402" y="446867"/>
                          <a:pt x="913573" y="417763"/>
                        </a:cubicBezTo>
                        <a:cubicBezTo>
                          <a:pt x="925744" y="388659"/>
                          <a:pt x="722015" y="583392"/>
                          <a:pt x="713548" y="538413"/>
                        </a:cubicBezTo>
                        <a:cubicBezTo>
                          <a:pt x="705081" y="493434"/>
                          <a:pt x="818323" y="237317"/>
                          <a:pt x="862773" y="147888"/>
                        </a:cubicBezTo>
                        <a:cubicBezTo>
                          <a:pt x="907223" y="58459"/>
                          <a:pt x="1059623" y="-12449"/>
                          <a:pt x="1011998" y="18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8" name="フリーフォーム: 図形 1107">
                    <a:extLst>
                      <a:ext uri="{FF2B5EF4-FFF2-40B4-BE49-F238E27FC236}">
                        <a16:creationId xmlns:a16="http://schemas.microsoft.com/office/drawing/2014/main" id="{3B699C87-3F24-4864-96EC-2C6DD9DB347D}"/>
                      </a:ext>
                    </a:extLst>
                  </p:cNvPr>
                  <p:cNvSpPr/>
                  <p:nvPr/>
                </p:nvSpPr>
                <p:spPr>
                  <a:xfrm>
                    <a:off x="1736080" y="3829939"/>
                    <a:ext cx="1905645" cy="334442"/>
                  </a:xfrm>
                  <a:custGeom>
                    <a:avLst/>
                    <a:gdLst>
                      <a:gd name="connsiteX0" fmla="*/ 1905645 w 1905645"/>
                      <a:gd name="connsiteY0" fmla="*/ 103886 h 334442"/>
                      <a:gd name="connsiteX1" fmla="*/ 1032520 w 1905645"/>
                      <a:gd name="connsiteY1" fmla="*/ 2286 h 334442"/>
                      <a:gd name="connsiteX2" fmla="*/ 1438920 w 1905645"/>
                      <a:gd name="connsiteY2" fmla="*/ 37211 h 334442"/>
                      <a:gd name="connsiteX3" fmla="*/ 895995 w 1905645"/>
                      <a:gd name="connsiteY3" fmla="*/ 84836 h 334442"/>
                      <a:gd name="connsiteX4" fmla="*/ 1140470 w 1905645"/>
                      <a:gd name="connsiteY4" fmla="*/ 103886 h 334442"/>
                      <a:gd name="connsiteX5" fmla="*/ 518170 w 1905645"/>
                      <a:gd name="connsiteY5" fmla="*/ 319786 h 334442"/>
                      <a:gd name="connsiteX6" fmla="*/ 3820 w 1905645"/>
                      <a:gd name="connsiteY6" fmla="*/ 316611 h 334442"/>
                      <a:gd name="connsiteX7" fmla="*/ 295920 w 1905645"/>
                      <a:gd name="connsiteY7" fmla="*/ 329311 h 334442"/>
                      <a:gd name="connsiteX8" fmla="*/ 524520 w 1905645"/>
                      <a:gd name="connsiteY8" fmla="*/ 297561 h 334442"/>
                      <a:gd name="connsiteX9" fmla="*/ 908695 w 1905645"/>
                      <a:gd name="connsiteY9" fmla="*/ 243586 h 334442"/>
                      <a:gd name="connsiteX10" fmla="*/ 1181745 w 1905645"/>
                      <a:gd name="connsiteY10" fmla="*/ 100711 h 334442"/>
                      <a:gd name="connsiteX11" fmla="*/ 1429395 w 1905645"/>
                      <a:gd name="connsiteY11" fmla="*/ 81661 h 334442"/>
                      <a:gd name="connsiteX12" fmla="*/ 1905645 w 1905645"/>
                      <a:gd name="connsiteY12" fmla="*/ 103886 h 334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905645" h="334442">
                        <a:moveTo>
                          <a:pt x="1905645" y="103886"/>
                        </a:moveTo>
                        <a:lnTo>
                          <a:pt x="1032520" y="2286"/>
                        </a:lnTo>
                        <a:cubicBezTo>
                          <a:pt x="954732" y="-8827"/>
                          <a:pt x="1461674" y="23453"/>
                          <a:pt x="1438920" y="37211"/>
                        </a:cubicBezTo>
                        <a:cubicBezTo>
                          <a:pt x="1416166" y="50969"/>
                          <a:pt x="945737" y="73724"/>
                          <a:pt x="895995" y="84836"/>
                        </a:cubicBezTo>
                        <a:cubicBezTo>
                          <a:pt x="846253" y="95948"/>
                          <a:pt x="1203441" y="64728"/>
                          <a:pt x="1140470" y="103886"/>
                        </a:cubicBezTo>
                        <a:cubicBezTo>
                          <a:pt x="1077499" y="143044"/>
                          <a:pt x="707612" y="284332"/>
                          <a:pt x="518170" y="319786"/>
                        </a:cubicBezTo>
                        <a:cubicBezTo>
                          <a:pt x="328728" y="355240"/>
                          <a:pt x="40862" y="315024"/>
                          <a:pt x="3820" y="316611"/>
                        </a:cubicBezTo>
                        <a:cubicBezTo>
                          <a:pt x="-33222" y="318199"/>
                          <a:pt x="209137" y="332486"/>
                          <a:pt x="295920" y="329311"/>
                        </a:cubicBezTo>
                        <a:cubicBezTo>
                          <a:pt x="382703" y="326136"/>
                          <a:pt x="422391" y="311849"/>
                          <a:pt x="524520" y="297561"/>
                        </a:cubicBezTo>
                        <a:cubicBezTo>
                          <a:pt x="626649" y="283274"/>
                          <a:pt x="799158" y="276394"/>
                          <a:pt x="908695" y="243586"/>
                        </a:cubicBezTo>
                        <a:cubicBezTo>
                          <a:pt x="1018232" y="210778"/>
                          <a:pt x="1094962" y="127698"/>
                          <a:pt x="1181745" y="100711"/>
                        </a:cubicBezTo>
                        <a:cubicBezTo>
                          <a:pt x="1268528" y="73724"/>
                          <a:pt x="1429395" y="81661"/>
                          <a:pt x="1429395" y="81661"/>
                        </a:cubicBezTo>
                        <a:lnTo>
                          <a:pt x="1905645" y="10388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13" name="フリーフォーム: 図形 1112">
                    <a:extLst>
                      <a:ext uri="{FF2B5EF4-FFF2-40B4-BE49-F238E27FC236}">
                        <a16:creationId xmlns:a16="http://schemas.microsoft.com/office/drawing/2014/main" id="{FD9A7625-A0DB-4B89-B432-5218EE70A361}"/>
                      </a:ext>
                    </a:extLst>
                  </p:cNvPr>
                  <p:cNvSpPr/>
                  <p:nvPr/>
                </p:nvSpPr>
                <p:spPr>
                  <a:xfrm>
                    <a:off x="4088731" y="2609012"/>
                    <a:ext cx="238541" cy="216322"/>
                  </a:xfrm>
                  <a:custGeom>
                    <a:avLst/>
                    <a:gdLst>
                      <a:gd name="connsiteX0" fmla="*/ 10194 w 238541"/>
                      <a:gd name="connsiteY0" fmla="*/ 838 h 216322"/>
                      <a:gd name="connsiteX1" fmla="*/ 170532 w 238541"/>
                      <a:gd name="connsiteY1" fmla="*/ 42113 h 216322"/>
                      <a:gd name="connsiteX2" fmla="*/ 237207 w 238541"/>
                      <a:gd name="connsiteY2" fmla="*/ 215151 h 216322"/>
                      <a:gd name="connsiteX3" fmla="*/ 214982 w 238541"/>
                      <a:gd name="connsiteY3" fmla="*/ 119901 h 216322"/>
                      <a:gd name="connsiteX4" fmla="*/ 213394 w 238541"/>
                      <a:gd name="connsiteY4" fmla="*/ 158001 h 216322"/>
                      <a:gd name="connsiteX5" fmla="*/ 164182 w 238541"/>
                      <a:gd name="connsiteY5" fmla="*/ 134188 h 216322"/>
                      <a:gd name="connsiteX6" fmla="*/ 168944 w 238541"/>
                      <a:gd name="connsiteY6" fmla="*/ 137363 h 216322"/>
                      <a:gd name="connsiteX7" fmla="*/ 669 w 238541"/>
                      <a:gd name="connsiteY7" fmla="*/ 108788 h 216322"/>
                      <a:gd name="connsiteX8" fmla="*/ 110207 w 238541"/>
                      <a:gd name="connsiteY8" fmla="*/ 73863 h 216322"/>
                      <a:gd name="connsiteX9" fmla="*/ 113382 w 238541"/>
                      <a:gd name="connsiteY9" fmla="*/ 65926 h 216322"/>
                      <a:gd name="connsiteX10" fmla="*/ 10194 w 238541"/>
                      <a:gd name="connsiteY10" fmla="*/ 838 h 216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8541" h="216322">
                        <a:moveTo>
                          <a:pt x="10194" y="838"/>
                        </a:moveTo>
                        <a:cubicBezTo>
                          <a:pt x="19719" y="-3131"/>
                          <a:pt x="132697" y="6394"/>
                          <a:pt x="170532" y="42113"/>
                        </a:cubicBezTo>
                        <a:cubicBezTo>
                          <a:pt x="208367" y="77832"/>
                          <a:pt x="229799" y="202186"/>
                          <a:pt x="237207" y="215151"/>
                        </a:cubicBezTo>
                        <a:cubicBezTo>
                          <a:pt x="244615" y="228116"/>
                          <a:pt x="218951" y="129426"/>
                          <a:pt x="214982" y="119901"/>
                        </a:cubicBezTo>
                        <a:cubicBezTo>
                          <a:pt x="211013" y="110376"/>
                          <a:pt x="221860" y="155620"/>
                          <a:pt x="213394" y="158001"/>
                        </a:cubicBezTo>
                        <a:cubicBezTo>
                          <a:pt x="204928" y="160382"/>
                          <a:pt x="171590" y="137628"/>
                          <a:pt x="164182" y="134188"/>
                        </a:cubicBezTo>
                        <a:cubicBezTo>
                          <a:pt x="156774" y="130748"/>
                          <a:pt x="196196" y="141596"/>
                          <a:pt x="168944" y="137363"/>
                        </a:cubicBezTo>
                        <a:cubicBezTo>
                          <a:pt x="141692" y="133130"/>
                          <a:pt x="10458" y="119371"/>
                          <a:pt x="669" y="108788"/>
                        </a:cubicBezTo>
                        <a:cubicBezTo>
                          <a:pt x="-9120" y="98205"/>
                          <a:pt x="91422" y="81007"/>
                          <a:pt x="110207" y="73863"/>
                        </a:cubicBezTo>
                        <a:cubicBezTo>
                          <a:pt x="128992" y="66719"/>
                          <a:pt x="128199" y="76774"/>
                          <a:pt x="113382" y="65926"/>
                        </a:cubicBezTo>
                        <a:cubicBezTo>
                          <a:pt x="98565" y="55078"/>
                          <a:pt x="669" y="4807"/>
                          <a:pt x="10194" y="838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14" name="フリーフォーム: 図形 1113">
                    <a:extLst>
                      <a:ext uri="{FF2B5EF4-FFF2-40B4-BE49-F238E27FC236}">
                        <a16:creationId xmlns:a16="http://schemas.microsoft.com/office/drawing/2014/main" id="{F62EA9E4-0605-4B91-8DA8-CD670063C144}"/>
                      </a:ext>
                    </a:extLst>
                  </p:cNvPr>
                  <p:cNvSpPr/>
                  <p:nvPr/>
                </p:nvSpPr>
                <p:spPr>
                  <a:xfrm>
                    <a:off x="4441215" y="2542911"/>
                    <a:ext cx="237390" cy="182889"/>
                  </a:xfrm>
                  <a:custGeom>
                    <a:avLst/>
                    <a:gdLst>
                      <a:gd name="connsiteX0" fmla="*/ 114910 w 237390"/>
                      <a:gd name="connsiteY0" fmla="*/ 264 h 182889"/>
                      <a:gd name="connsiteX1" fmla="*/ 2198 w 237390"/>
                      <a:gd name="connsiteY1" fmla="*/ 106627 h 182889"/>
                      <a:gd name="connsiteX2" fmla="*/ 237148 w 237390"/>
                      <a:gd name="connsiteY2" fmla="*/ 182827 h 182889"/>
                      <a:gd name="connsiteX3" fmla="*/ 48235 w 237390"/>
                      <a:gd name="connsiteY3" fmla="*/ 119327 h 182889"/>
                      <a:gd name="connsiteX4" fmla="*/ 119673 w 237390"/>
                      <a:gd name="connsiteY4" fmla="*/ 100277 h 182889"/>
                      <a:gd name="connsiteX5" fmla="*/ 33948 w 237390"/>
                      <a:gd name="connsiteY5" fmla="*/ 76464 h 182889"/>
                      <a:gd name="connsiteX6" fmla="*/ 114910 w 237390"/>
                      <a:gd name="connsiteY6" fmla="*/ 264 h 1828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7390" h="182889">
                        <a:moveTo>
                          <a:pt x="114910" y="264"/>
                        </a:moveTo>
                        <a:cubicBezTo>
                          <a:pt x="109618" y="5291"/>
                          <a:pt x="-18175" y="76200"/>
                          <a:pt x="2198" y="106627"/>
                        </a:cubicBezTo>
                        <a:cubicBezTo>
                          <a:pt x="22571" y="137054"/>
                          <a:pt x="229475" y="180710"/>
                          <a:pt x="237148" y="182827"/>
                        </a:cubicBezTo>
                        <a:cubicBezTo>
                          <a:pt x="244821" y="184944"/>
                          <a:pt x="67814" y="133085"/>
                          <a:pt x="48235" y="119327"/>
                        </a:cubicBezTo>
                        <a:cubicBezTo>
                          <a:pt x="28656" y="105569"/>
                          <a:pt x="122054" y="107421"/>
                          <a:pt x="119673" y="100277"/>
                        </a:cubicBezTo>
                        <a:cubicBezTo>
                          <a:pt x="117292" y="93133"/>
                          <a:pt x="35271" y="89429"/>
                          <a:pt x="33948" y="76464"/>
                        </a:cubicBezTo>
                        <a:cubicBezTo>
                          <a:pt x="32625" y="63499"/>
                          <a:pt x="120202" y="-4763"/>
                          <a:pt x="114910" y="264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16" name="フリーフォーム: 図形 1115">
                    <a:extLst>
                      <a:ext uri="{FF2B5EF4-FFF2-40B4-BE49-F238E27FC236}">
                        <a16:creationId xmlns:a16="http://schemas.microsoft.com/office/drawing/2014/main" id="{A9A81FD7-EA15-4D86-9472-F77FB20CA422}"/>
                      </a:ext>
                    </a:extLst>
                  </p:cNvPr>
                  <p:cNvSpPr/>
                  <p:nvPr/>
                </p:nvSpPr>
                <p:spPr>
                  <a:xfrm>
                    <a:off x="4356867" y="2643026"/>
                    <a:ext cx="317391" cy="317908"/>
                  </a:xfrm>
                  <a:custGeom>
                    <a:avLst/>
                    <a:gdLst>
                      <a:gd name="connsiteX0" fmla="*/ 99246 w 317391"/>
                      <a:gd name="connsiteY0" fmla="*/ 9687 h 317908"/>
                      <a:gd name="connsiteX1" fmla="*/ 232596 w 317391"/>
                      <a:gd name="connsiteY1" fmla="*/ 70012 h 317908"/>
                      <a:gd name="connsiteX2" fmla="*/ 316733 w 317391"/>
                      <a:gd name="connsiteY2" fmla="*/ 81124 h 317908"/>
                      <a:gd name="connsiteX3" fmla="*/ 265933 w 317391"/>
                      <a:gd name="connsiteY3" fmla="*/ 92237 h 317908"/>
                      <a:gd name="connsiteX4" fmla="*/ 162746 w 317391"/>
                      <a:gd name="connsiteY4" fmla="*/ 254162 h 317908"/>
                      <a:gd name="connsiteX5" fmla="*/ 207196 w 317391"/>
                      <a:gd name="connsiteY5" fmla="*/ 111287 h 317908"/>
                      <a:gd name="connsiteX6" fmla="*/ 170683 w 317391"/>
                      <a:gd name="connsiteY6" fmla="*/ 263687 h 317908"/>
                      <a:gd name="connsiteX7" fmla="*/ 173858 w 317391"/>
                      <a:gd name="connsiteY7" fmla="*/ 311312 h 317908"/>
                      <a:gd name="connsiteX8" fmla="*/ 146871 w 317391"/>
                      <a:gd name="connsiteY8" fmla="*/ 133512 h 317908"/>
                      <a:gd name="connsiteX9" fmla="*/ 143696 w 317391"/>
                      <a:gd name="connsiteY9" fmla="*/ 184312 h 317908"/>
                      <a:gd name="connsiteX10" fmla="*/ 108771 w 317391"/>
                      <a:gd name="connsiteY10" fmla="*/ 82712 h 317908"/>
                      <a:gd name="connsiteX11" fmla="*/ 821 w 317391"/>
                      <a:gd name="connsiteY11" fmla="*/ 162 h 317908"/>
                      <a:gd name="connsiteX12" fmla="*/ 172271 w 317391"/>
                      <a:gd name="connsiteY12" fmla="*/ 60487 h 317908"/>
                      <a:gd name="connsiteX13" fmla="*/ 99246 w 317391"/>
                      <a:gd name="connsiteY13" fmla="*/ 9687 h 3179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317391" h="317908">
                        <a:moveTo>
                          <a:pt x="99246" y="9687"/>
                        </a:moveTo>
                        <a:cubicBezTo>
                          <a:pt x="109300" y="11274"/>
                          <a:pt x="196348" y="58106"/>
                          <a:pt x="232596" y="70012"/>
                        </a:cubicBezTo>
                        <a:cubicBezTo>
                          <a:pt x="268844" y="81918"/>
                          <a:pt x="311177" y="77420"/>
                          <a:pt x="316733" y="81124"/>
                        </a:cubicBezTo>
                        <a:cubicBezTo>
                          <a:pt x="322289" y="84828"/>
                          <a:pt x="291598" y="63397"/>
                          <a:pt x="265933" y="92237"/>
                        </a:cubicBezTo>
                        <a:cubicBezTo>
                          <a:pt x="240269" y="121077"/>
                          <a:pt x="172535" y="250987"/>
                          <a:pt x="162746" y="254162"/>
                        </a:cubicBezTo>
                        <a:cubicBezTo>
                          <a:pt x="152957" y="257337"/>
                          <a:pt x="205873" y="109700"/>
                          <a:pt x="207196" y="111287"/>
                        </a:cubicBezTo>
                        <a:cubicBezTo>
                          <a:pt x="208519" y="112874"/>
                          <a:pt x="176239" y="230350"/>
                          <a:pt x="170683" y="263687"/>
                        </a:cubicBezTo>
                        <a:cubicBezTo>
                          <a:pt x="165127" y="297025"/>
                          <a:pt x="177827" y="333008"/>
                          <a:pt x="173858" y="311312"/>
                        </a:cubicBezTo>
                        <a:cubicBezTo>
                          <a:pt x="169889" y="289616"/>
                          <a:pt x="151898" y="154679"/>
                          <a:pt x="146871" y="133512"/>
                        </a:cubicBezTo>
                        <a:cubicBezTo>
                          <a:pt x="141844" y="112345"/>
                          <a:pt x="150046" y="192779"/>
                          <a:pt x="143696" y="184312"/>
                        </a:cubicBezTo>
                        <a:cubicBezTo>
                          <a:pt x="137346" y="175845"/>
                          <a:pt x="132583" y="113404"/>
                          <a:pt x="108771" y="82712"/>
                        </a:cubicBezTo>
                        <a:cubicBezTo>
                          <a:pt x="84959" y="52020"/>
                          <a:pt x="-9762" y="3866"/>
                          <a:pt x="821" y="162"/>
                        </a:cubicBezTo>
                        <a:cubicBezTo>
                          <a:pt x="11404" y="-3542"/>
                          <a:pt x="152957" y="57312"/>
                          <a:pt x="172271" y="60487"/>
                        </a:cubicBezTo>
                        <a:cubicBezTo>
                          <a:pt x="191586" y="63662"/>
                          <a:pt x="89192" y="8100"/>
                          <a:pt x="99246" y="968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18" name="フリーフォーム: 図形 1117">
                    <a:extLst>
                      <a:ext uri="{FF2B5EF4-FFF2-40B4-BE49-F238E27FC236}">
                        <a16:creationId xmlns:a16="http://schemas.microsoft.com/office/drawing/2014/main" id="{A70120EB-E9D5-461E-AFFA-45D23C63C15F}"/>
                      </a:ext>
                    </a:extLst>
                  </p:cNvPr>
                  <p:cNvSpPr/>
                  <p:nvPr/>
                </p:nvSpPr>
                <p:spPr>
                  <a:xfrm>
                    <a:off x="4219372" y="3078868"/>
                    <a:ext cx="62262" cy="262051"/>
                  </a:xfrm>
                  <a:custGeom>
                    <a:avLst/>
                    <a:gdLst>
                      <a:gd name="connsiteX0" fmla="*/ 62116 w 62262"/>
                      <a:gd name="connsiteY0" fmla="*/ 882 h 262051"/>
                      <a:gd name="connsiteX1" fmla="*/ 3378 w 62262"/>
                      <a:gd name="connsiteY1" fmla="*/ 86607 h 262051"/>
                      <a:gd name="connsiteX2" fmla="*/ 11316 w 62262"/>
                      <a:gd name="connsiteY2" fmla="*/ 261232 h 262051"/>
                      <a:gd name="connsiteX3" fmla="*/ 46241 w 62262"/>
                      <a:gd name="connsiteY3" fmla="*/ 153282 h 262051"/>
                      <a:gd name="connsiteX4" fmla="*/ 47828 w 62262"/>
                      <a:gd name="connsiteY4" fmla="*/ 178682 h 262051"/>
                      <a:gd name="connsiteX5" fmla="*/ 55766 w 62262"/>
                      <a:gd name="connsiteY5" fmla="*/ 83432 h 262051"/>
                      <a:gd name="connsiteX6" fmla="*/ 41478 w 62262"/>
                      <a:gd name="connsiteY6" fmla="*/ 72320 h 262051"/>
                      <a:gd name="connsiteX7" fmla="*/ 20841 w 62262"/>
                      <a:gd name="connsiteY7" fmla="*/ 135820 h 262051"/>
                      <a:gd name="connsiteX8" fmla="*/ 62116 w 62262"/>
                      <a:gd name="connsiteY8" fmla="*/ 882 h 262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262" h="262051">
                        <a:moveTo>
                          <a:pt x="62116" y="882"/>
                        </a:moveTo>
                        <a:cubicBezTo>
                          <a:pt x="59205" y="-7320"/>
                          <a:pt x="11845" y="43215"/>
                          <a:pt x="3378" y="86607"/>
                        </a:cubicBezTo>
                        <a:cubicBezTo>
                          <a:pt x="-5089" y="129999"/>
                          <a:pt x="4172" y="250120"/>
                          <a:pt x="11316" y="261232"/>
                        </a:cubicBezTo>
                        <a:cubicBezTo>
                          <a:pt x="18460" y="272344"/>
                          <a:pt x="40156" y="167040"/>
                          <a:pt x="46241" y="153282"/>
                        </a:cubicBezTo>
                        <a:cubicBezTo>
                          <a:pt x="52326" y="139524"/>
                          <a:pt x="46241" y="190324"/>
                          <a:pt x="47828" y="178682"/>
                        </a:cubicBezTo>
                        <a:cubicBezTo>
                          <a:pt x="49415" y="167040"/>
                          <a:pt x="56824" y="101159"/>
                          <a:pt x="55766" y="83432"/>
                        </a:cubicBezTo>
                        <a:cubicBezTo>
                          <a:pt x="54708" y="65705"/>
                          <a:pt x="47299" y="63589"/>
                          <a:pt x="41478" y="72320"/>
                        </a:cubicBezTo>
                        <a:cubicBezTo>
                          <a:pt x="35657" y="81051"/>
                          <a:pt x="17931" y="143493"/>
                          <a:pt x="20841" y="135820"/>
                        </a:cubicBezTo>
                        <a:cubicBezTo>
                          <a:pt x="23751" y="128147"/>
                          <a:pt x="65027" y="9084"/>
                          <a:pt x="62116" y="88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19" name="フリーフォーム: 図形 1118">
                    <a:extLst>
                      <a:ext uri="{FF2B5EF4-FFF2-40B4-BE49-F238E27FC236}">
                        <a16:creationId xmlns:a16="http://schemas.microsoft.com/office/drawing/2014/main" id="{5FD02BC3-FB45-4A43-A731-EDC187632616}"/>
                      </a:ext>
                    </a:extLst>
                  </p:cNvPr>
                  <p:cNvSpPr/>
                  <p:nvPr/>
                </p:nvSpPr>
                <p:spPr>
                  <a:xfrm>
                    <a:off x="4257147" y="3287821"/>
                    <a:ext cx="165906" cy="110091"/>
                  </a:xfrm>
                  <a:custGeom>
                    <a:avLst/>
                    <a:gdLst>
                      <a:gd name="connsiteX0" fmla="*/ 165628 w 165906"/>
                      <a:gd name="connsiteY0" fmla="*/ 1479 h 110091"/>
                      <a:gd name="connsiteX1" fmla="*/ 79903 w 165906"/>
                      <a:gd name="connsiteY1" fmla="*/ 109429 h 110091"/>
                      <a:gd name="connsiteX2" fmla="*/ 528 w 165906"/>
                      <a:gd name="connsiteY2" fmla="*/ 47517 h 110091"/>
                      <a:gd name="connsiteX3" fmla="*/ 43391 w 165906"/>
                      <a:gd name="connsiteY3" fmla="*/ 60217 h 110091"/>
                      <a:gd name="connsiteX4" fmla="*/ 3703 w 165906"/>
                      <a:gd name="connsiteY4" fmla="*/ 28467 h 110091"/>
                      <a:gd name="connsiteX5" fmla="*/ 71966 w 165906"/>
                      <a:gd name="connsiteY5" fmla="*/ 53867 h 110091"/>
                      <a:gd name="connsiteX6" fmla="*/ 106891 w 165906"/>
                      <a:gd name="connsiteY6" fmla="*/ 45929 h 110091"/>
                      <a:gd name="connsiteX7" fmla="*/ 165628 w 165906"/>
                      <a:gd name="connsiteY7" fmla="*/ 1479 h 110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906" h="110091">
                        <a:moveTo>
                          <a:pt x="165628" y="1479"/>
                        </a:moveTo>
                        <a:cubicBezTo>
                          <a:pt x="161130" y="12062"/>
                          <a:pt x="107420" y="101756"/>
                          <a:pt x="79903" y="109429"/>
                        </a:cubicBezTo>
                        <a:cubicBezTo>
                          <a:pt x="52386" y="117102"/>
                          <a:pt x="6613" y="55719"/>
                          <a:pt x="528" y="47517"/>
                        </a:cubicBezTo>
                        <a:cubicBezTo>
                          <a:pt x="-5557" y="39315"/>
                          <a:pt x="42862" y="63392"/>
                          <a:pt x="43391" y="60217"/>
                        </a:cubicBezTo>
                        <a:cubicBezTo>
                          <a:pt x="43920" y="57042"/>
                          <a:pt x="-1059" y="29525"/>
                          <a:pt x="3703" y="28467"/>
                        </a:cubicBezTo>
                        <a:cubicBezTo>
                          <a:pt x="8465" y="27409"/>
                          <a:pt x="54768" y="50957"/>
                          <a:pt x="71966" y="53867"/>
                        </a:cubicBezTo>
                        <a:cubicBezTo>
                          <a:pt x="89164" y="56777"/>
                          <a:pt x="94985" y="51485"/>
                          <a:pt x="106891" y="45929"/>
                        </a:cubicBezTo>
                        <a:cubicBezTo>
                          <a:pt x="118797" y="40373"/>
                          <a:pt x="170126" y="-9104"/>
                          <a:pt x="165628" y="147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20" name="フリーフォーム: 図形 1119">
                    <a:extLst>
                      <a:ext uri="{FF2B5EF4-FFF2-40B4-BE49-F238E27FC236}">
                        <a16:creationId xmlns:a16="http://schemas.microsoft.com/office/drawing/2014/main" id="{2F1AB1C1-53EA-479D-800E-262ED71DABFB}"/>
                      </a:ext>
                    </a:extLst>
                  </p:cNvPr>
                  <p:cNvSpPr/>
                  <p:nvPr/>
                </p:nvSpPr>
                <p:spPr>
                  <a:xfrm>
                    <a:off x="4508484" y="3257454"/>
                    <a:ext cx="138219" cy="96147"/>
                  </a:xfrm>
                  <a:custGeom>
                    <a:avLst/>
                    <a:gdLst>
                      <a:gd name="connsiteX0" fmla="*/ 138129 w 138219"/>
                      <a:gd name="connsiteY0" fmla="*/ 27084 h 96147"/>
                      <a:gd name="connsiteX1" fmla="*/ 82566 w 138219"/>
                      <a:gd name="connsiteY1" fmla="*/ 95346 h 96147"/>
                      <a:gd name="connsiteX2" fmla="*/ 61929 w 138219"/>
                      <a:gd name="connsiteY2" fmla="*/ 60421 h 96147"/>
                      <a:gd name="connsiteX3" fmla="*/ 16 w 138219"/>
                      <a:gd name="connsiteY3" fmla="*/ 96 h 96147"/>
                      <a:gd name="connsiteX4" fmla="*/ 68279 w 138219"/>
                      <a:gd name="connsiteY4" fmla="*/ 46134 h 96147"/>
                      <a:gd name="connsiteX5" fmla="*/ 138129 w 138219"/>
                      <a:gd name="connsiteY5" fmla="*/ 27084 h 96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219" h="96147">
                        <a:moveTo>
                          <a:pt x="138129" y="27084"/>
                        </a:moveTo>
                        <a:cubicBezTo>
                          <a:pt x="140510" y="35286"/>
                          <a:pt x="95266" y="89790"/>
                          <a:pt x="82566" y="95346"/>
                        </a:cubicBezTo>
                        <a:cubicBezTo>
                          <a:pt x="69866" y="100902"/>
                          <a:pt x="75687" y="76296"/>
                          <a:pt x="61929" y="60421"/>
                        </a:cubicBezTo>
                        <a:cubicBezTo>
                          <a:pt x="48171" y="44546"/>
                          <a:pt x="-1042" y="2477"/>
                          <a:pt x="16" y="96"/>
                        </a:cubicBezTo>
                        <a:cubicBezTo>
                          <a:pt x="1074" y="-2285"/>
                          <a:pt x="50023" y="40313"/>
                          <a:pt x="68279" y="46134"/>
                        </a:cubicBezTo>
                        <a:cubicBezTo>
                          <a:pt x="86535" y="51955"/>
                          <a:pt x="135748" y="18882"/>
                          <a:pt x="138129" y="2708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21" name="フリーフォーム: 図形 1120">
                    <a:extLst>
                      <a:ext uri="{FF2B5EF4-FFF2-40B4-BE49-F238E27FC236}">
                        <a16:creationId xmlns:a16="http://schemas.microsoft.com/office/drawing/2014/main" id="{2F6F7A7F-2E3C-4ED8-BEC8-F6F7639FBAB1}"/>
                      </a:ext>
                    </a:extLst>
                  </p:cNvPr>
                  <p:cNvSpPr/>
                  <p:nvPr/>
                </p:nvSpPr>
                <p:spPr>
                  <a:xfrm>
                    <a:off x="4787977" y="3036849"/>
                    <a:ext cx="73145" cy="135201"/>
                  </a:xfrm>
                  <a:custGeom>
                    <a:avLst/>
                    <a:gdLst>
                      <a:gd name="connsiteX0" fmla="*/ 72948 w 73145"/>
                      <a:gd name="connsiteY0" fmla="*/ 39 h 135201"/>
                      <a:gd name="connsiteX1" fmla="*/ 23736 w 73145"/>
                      <a:gd name="connsiteY1" fmla="*/ 68301 h 135201"/>
                      <a:gd name="connsiteX2" fmla="*/ 12623 w 73145"/>
                      <a:gd name="connsiteY2" fmla="*/ 134976 h 135201"/>
                      <a:gd name="connsiteX3" fmla="*/ 15798 w 73145"/>
                      <a:gd name="connsiteY3" fmla="*/ 88939 h 135201"/>
                      <a:gd name="connsiteX4" fmla="*/ 3098 w 73145"/>
                      <a:gd name="connsiteY4" fmla="*/ 58776 h 135201"/>
                      <a:gd name="connsiteX5" fmla="*/ 72948 w 73145"/>
                      <a:gd name="connsiteY5" fmla="*/ 39 h 1352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145" h="135201">
                        <a:moveTo>
                          <a:pt x="72948" y="39"/>
                        </a:moveTo>
                        <a:cubicBezTo>
                          <a:pt x="76388" y="1627"/>
                          <a:pt x="33790" y="45812"/>
                          <a:pt x="23736" y="68301"/>
                        </a:cubicBezTo>
                        <a:cubicBezTo>
                          <a:pt x="13682" y="90791"/>
                          <a:pt x="13946" y="131536"/>
                          <a:pt x="12623" y="134976"/>
                        </a:cubicBezTo>
                        <a:cubicBezTo>
                          <a:pt x="11300" y="138416"/>
                          <a:pt x="17385" y="101639"/>
                          <a:pt x="15798" y="88939"/>
                        </a:cubicBezTo>
                        <a:cubicBezTo>
                          <a:pt x="14211" y="76239"/>
                          <a:pt x="-8014" y="72799"/>
                          <a:pt x="3098" y="58776"/>
                        </a:cubicBezTo>
                        <a:cubicBezTo>
                          <a:pt x="14210" y="44753"/>
                          <a:pt x="69508" y="-1549"/>
                          <a:pt x="72948" y="3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22" name="フリーフォーム: 図形 1121">
                    <a:extLst>
                      <a:ext uri="{FF2B5EF4-FFF2-40B4-BE49-F238E27FC236}">
                        <a16:creationId xmlns:a16="http://schemas.microsoft.com/office/drawing/2014/main" id="{4F672BE5-5511-4272-BE6B-73DC721796D8}"/>
                      </a:ext>
                    </a:extLst>
                  </p:cNvPr>
                  <p:cNvSpPr/>
                  <p:nvPr/>
                </p:nvSpPr>
                <p:spPr>
                  <a:xfrm>
                    <a:off x="3887544" y="3178129"/>
                    <a:ext cx="130419" cy="113065"/>
                  </a:xfrm>
                  <a:custGeom>
                    <a:avLst/>
                    <a:gdLst>
                      <a:gd name="connsiteX0" fmla="*/ 244 w 130419"/>
                      <a:gd name="connsiteY0" fmla="*/ 46 h 113065"/>
                      <a:gd name="connsiteX1" fmla="*/ 103431 w 130419"/>
                      <a:gd name="connsiteY1" fmla="*/ 44496 h 113065"/>
                      <a:gd name="connsiteX2" fmla="*/ 130419 w 130419"/>
                      <a:gd name="connsiteY2" fmla="*/ 112759 h 113065"/>
                      <a:gd name="connsiteX3" fmla="*/ 103431 w 130419"/>
                      <a:gd name="connsiteY3" fmla="*/ 68309 h 113065"/>
                      <a:gd name="connsiteX4" fmla="*/ 74856 w 130419"/>
                      <a:gd name="connsiteY4" fmla="*/ 36559 h 113065"/>
                      <a:gd name="connsiteX5" fmla="*/ 244 w 130419"/>
                      <a:gd name="connsiteY5" fmla="*/ 46 h 11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0419" h="113065">
                        <a:moveTo>
                          <a:pt x="244" y="46"/>
                        </a:moveTo>
                        <a:cubicBezTo>
                          <a:pt x="5006" y="1369"/>
                          <a:pt x="81735" y="25711"/>
                          <a:pt x="103431" y="44496"/>
                        </a:cubicBezTo>
                        <a:cubicBezTo>
                          <a:pt x="125127" y="63282"/>
                          <a:pt x="130419" y="108790"/>
                          <a:pt x="130419" y="112759"/>
                        </a:cubicBezTo>
                        <a:cubicBezTo>
                          <a:pt x="130419" y="116728"/>
                          <a:pt x="112691" y="81009"/>
                          <a:pt x="103431" y="68309"/>
                        </a:cubicBezTo>
                        <a:cubicBezTo>
                          <a:pt x="94171" y="55609"/>
                          <a:pt x="88085" y="47407"/>
                          <a:pt x="74856" y="36559"/>
                        </a:cubicBezTo>
                        <a:cubicBezTo>
                          <a:pt x="61627" y="25711"/>
                          <a:pt x="-4518" y="-1277"/>
                          <a:pt x="244" y="4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23" name="フリーフォーム: 図形 1122">
                    <a:extLst>
                      <a:ext uri="{FF2B5EF4-FFF2-40B4-BE49-F238E27FC236}">
                        <a16:creationId xmlns:a16="http://schemas.microsoft.com/office/drawing/2014/main" id="{FF2D76F0-FA4D-498E-B344-DC1905B4C642}"/>
                      </a:ext>
                    </a:extLst>
                  </p:cNvPr>
                  <p:cNvSpPr/>
                  <p:nvPr/>
                </p:nvSpPr>
                <p:spPr>
                  <a:xfrm>
                    <a:off x="3753945" y="3160713"/>
                    <a:ext cx="83043" cy="14475"/>
                  </a:xfrm>
                  <a:custGeom>
                    <a:avLst/>
                    <a:gdLst>
                      <a:gd name="connsiteX0" fmla="*/ 83043 w 83043"/>
                      <a:gd name="connsiteY0" fmla="*/ 0 h 14475"/>
                      <a:gd name="connsiteX1" fmla="*/ 493 w 83043"/>
                      <a:gd name="connsiteY1" fmla="*/ 14287 h 14475"/>
                      <a:gd name="connsiteX2" fmla="*/ 83043 w 83043"/>
                      <a:gd name="connsiteY2" fmla="*/ 0 h 1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3043" h="14475">
                        <a:moveTo>
                          <a:pt x="83043" y="0"/>
                        </a:moveTo>
                        <a:cubicBezTo>
                          <a:pt x="83043" y="0"/>
                          <a:pt x="8430" y="16404"/>
                          <a:pt x="493" y="14287"/>
                        </a:cubicBezTo>
                        <a:cubicBezTo>
                          <a:pt x="-7444" y="12170"/>
                          <a:pt x="83043" y="0"/>
                          <a:pt x="83043" y="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24" name="フリーフォーム: 図形 1123">
                    <a:extLst>
                      <a:ext uri="{FF2B5EF4-FFF2-40B4-BE49-F238E27FC236}">
                        <a16:creationId xmlns:a16="http://schemas.microsoft.com/office/drawing/2014/main" id="{2D34DC9E-1802-4047-9AB7-2D5D131505AB}"/>
                      </a:ext>
                    </a:extLst>
                  </p:cNvPr>
                  <p:cNvSpPr/>
                  <p:nvPr/>
                </p:nvSpPr>
                <p:spPr>
                  <a:xfrm>
                    <a:off x="4110584" y="2212963"/>
                    <a:ext cx="68013" cy="224056"/>
                  </a:xfrm>
                  <a:custGeom>
                    <a:avLst/>
                    <a:gdLst>
                      <a:gd name="connsiteX0" fmla="*/ 67716 w 68013"/>
                      <a:gd name="connsiteY0" fmla="*/ 12 h 224056"/>
                      <a:gd name="connsiteX1" fmla="*/ 26441 w 68013"/>
                      <a:gd name="connsiteY1" fmla="*/ 104787 h 224056"/>
                      <a:gd name="connsiteX2" fmla="*/ 48666 w 68013"/>
                      <a:gd name="connsiteY2" fmla="*/ 222262 h 224056"/>
                      <a:gd name="connsiteX3" fmla="*/ 23266 w 68013"/>
                      <a:gd name="connsiteY3" fmla="*/ 171462 h 224056"/>
                      <a:gd name="connsiteX4" fmla="*/ 1041 w 68013"/>
                      <a:gd name="connsiteY4" fmla="*/ 111137 h 224056"/>
                      <a:gd name="connsiteX5" fmla="*/ 67716 w 68013"/>
                      <a:gd name="connsiteY5" fmla="*/ 12 h 224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13" h="224056">
                        <a:moveTo>
                          <a:pt x="67716" y="12"/>
                        </a:moveTo>
                        <a:cubicBezTo>
                          <a:pt x="71949" y="-1046"/>
                          <a:pt x="29616" y="67745"/>
                          <a:pt x="26441" y="104787"/>
                        </a:cubicBezTo>
                        <a:cubicBezTo>
                          <a:pt x="23266" y="141829"/>
                          <a:pt x="49195" y="211150"/>
                          <a:pt x="48666" y="222262"/>
                        </a:cubicBezTo>
                        <a:cubicBezTo>
                          <a:pt x="48137" y="233374"/>
                          <a:pt x="31203" y="189983"/>
                          <a:pt x="23266" y="171462"/>
                        </a:cubicBezTo>
                        <a:cubicBezTo>
                          <a:pt x="15329" y="152941"/>
                          <a:pt x="-4780" y="136537"/>
                          <a:pt x="1041" y="111137"/>
                        </a:cubicBezTo>
                        <a:cubicBezTo>
                          <a:pt x="6862" y="85737"/>
                          <a:pt x="63483" y="1070"/>
                          <a:pt x="67716" y="1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25" name="フリーフォーム: 図形 1124">
                    <a:extLst>
                      <a:ext uri="{FF2B5EF4-FFF2-40B4-BE49-F238E27FC236}">
                        <a16:creationId xmlns:a16="http://schemas.microsoft.com/office/drawing/2014/main" id="{A8AB21B1-71F3-475F-9F8D-E4755CE852D8}"/>
                      </a:ext>
                    </a:extLst>
                  </p:cNvPr>
                  <p:cNvSpPr/>
                  <p:nvPr/>
                </p:nvSpPr>
                <p:spPr>
                  <a:xfrm>
                    <a:off x="4327211" y="2171654"/>
                    <a:ext cx="155942" cy="255272"/>
                  </a:xfrm>
                  <a:custGeom>
                    <a:avLst/>
                    <a:gdLst>
                      <a:gd name="connsiteX0" fmla="*/ 314 w 155942"/>
                      <a:gd name="connsiteY0" fmla="*/ 46 h 255272"/>
                      <a:gd name="connsiteX1" fmla="*/ 44764 w 155942"/>
                      <a:gd name="connsiteY1" fmla="*/ 149271 h 255272"/>
                      <a:gd name="connsiteX2" fmla="*/ 54289 w 155942"/>
                      <a:gd name="connsiteY2" fmla="*/ 254046 h 255272"/>
                      <a:gd name="connsiteX3" fmla="*/ 79689 w 155942"/>
                      <a:gd name="connsiteY3" fmla="*/ 203246 h 255272"/>
                      <a:gd name="connsiteX4" fmla="*/ 155889 w 155942"/>
                      <a:gd name="connsiteY4" fmla="*/ 152446 h 255272"/>
                      <a:gd name="connsiteX5" fmla="*/ 66989 w 155942"/>
                      <a:gd name="connsiteY5" fmla="*/ 184196 h 255272"/>
                      <a:gd name="connsiteX6" fmla="*/ 70164 w 155942"/>
                      <a:gd name="connsiteY6" fmla="*/ 133396 h 255272"/>
                      <a:gd name="connsiteX7" fmla="*/ 314 w 155942"/>
                      <a:gd name="connsiteY7" fmla="*/ 46 h 2552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5942" h="255272">
                        <a:moveTo>
                          <a:pt x="314" y="46"/>
                        </a:moveTo>
                        <a:cubicBezTo>
                          <a:pt x="-3919" y="2692"/>
                          <a:pt x="35768" y="106938"/>
                          <a:pt x="44764" y="149271"/>
                        </a:cubicBezTo>
                        <a:cubicBezTo>
                          <a:pt x="53760" y="191604"/>
                          <a:pt x="48468" y="245050"/>
                          <a:pt x="54289" y="254046"/>
                        </a:cubicBezTo>
                        <a:cubicBezTo>
                          <a:pt x="60110" y="263042"/>
                          <a:pt x="62756" y="220179"/>
                          <a:pt x="79689" y="203246"/>
                        </a:cubicBezTo>
                        <a:cubicBezTo>
                          <a:pt x="96622" y="186313"/>
                          <a:pt x="158006" y="155621"/>
                          <a:pt x="155889" y="152446"/>
                        </a:cubicBezTo>
                        <a:cubicBezTo>
                          <a:pt x="153772" y="149271"/>
                          <a:pt x="81276" y="187371"/>
                          <a:pt x="66989" y="184196"/>
                        </a:cubicBezTo>
                        <a:cubicBezTo>
                          <a:pt x="52702" y="181021"/>
                          <a:pt x="81277" y="157209"/>
                          <a:pt x="70164" y="133396"/>
                        </a:cubicBezTo>
                        <a:cubicBezTo>
                          <a:pt x="59052" y="109584"/>
                          <a:pt x="4547" y="-2600"/>
                          <a:pt x="314" y="4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26" name="フリーフォーム: 図形 1125">
                    <a:extLst>
                      <a:ext uri="{FF2B5EF4-FFF2-40B4-BE49-F238E27FC236}">
                        <a16:creationId xmlns:a16="http://schemas.microsoft.com/office/drawing/2014/main" id="{9EED0347-0D34-4D1B-AA19-DB9D75EA4899}"/>
                      </a:ext>
                    </a:extLst>
                  </p:cNvPr>
                  <p:cNvSpPr/>
                  <p:nvPr/>
                </p:nvSpPr>
                <p:spPr>
                  <a:xfrm>
                    <a:off x="4224192" y="3481387"/>
                    <a:ext cx="124030" cy="125414"/>
                  </a:xfrm>
                  <a:custGeom>
                    <a:avLst/>
                    <a:gdLst>
                      <a:gd name="connsiteX0" fmla="*/ 123971 w 124030"/>
                      <a:gd name="connsiteY0" fmla="*/ 1 h 125414"/>
                      <a:gd name="connsiteX1" fmla="*/ 39833 w 124030"/>
                      <a:gd name="connsiteY1" fmla="*/ 66676 h 125414"/>
                      <a:gd name="connsiteX2" fmla="*/ 146 w 124030"/>
                      <a:gd name="connsiteY2" fmla="*/ 125413 h 125414"/>
                      <a:gd name="connsiteX3" fmla="*/ 52533 w 124030"/>
                      <a:gd name="connsiteY3" fmla="*/ 68263 h 125414"/>
                      <a:gd name="connsiteX4" fmla="*/ 123971 w 124030"/>
                      <a:gd name="connsiteY4" fmla="*/ 1 h 12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30" h="125414">
                        <a:moveTo>
                          <a:pt x="123971" y="1"/>
                        </a:moveTo>
                        <a:cubicBezTo>
                          <a:pt x="121854" y="-263"/>
                          <a:pt x="60470" y="45774"/>
                          <a:pt x="39833" y="66676"/>
                        </a:cubicBezTo>
                        <a:cubicBezTo>
                          <a:pt x="19196" y="87578"/>
                          <a:pt x="-1971" y="125149"/>
                          <a:pt x="146" y="125413"/>
                        </a:cubicBezTo>
                        <a:cubicBezTo>
                          <a:pt x="2263" y="125677"/>
                          <a:pt x="33483" y="87313"/>
                          <a:pt x="52533" y="68263"/>
                        </a:cubicBezTo>
                        <a:cubicBezTo>
                          <a:pt x="71583" y="49213"/>
                          <a:pt x="126088" y="265"/>
                          <a:pt x="12397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27" name="フリーフォーム: 図形 1126">
                    <a:extLst>
                      <a:ext uri="{FF2B5EF4-FFF2-40B4-BE49-F238E27FC236}">
                        <a16:creationId xmlns:a16="http://schemas.microsoft.com/office/drawing/2014/main" id="{98EA0802-90A3-42AE-991A-9F5DB619BDEE}"/>
                      </a:ext>
                    </a:extLst>
                  </p:cNvPr>
                  <p:cNvSpPr/>
                  <p:nvPr/>
                </p:nvSpPr>
                <p:spPr>
                  <a:xfrm>
                    <a:off x="4513162" y="3438131"/>
                    <a:ext cx="176645" cy="68935"/>
                  </a:xfrm>
                  <a:custGeom>
                    <a:avLst/>
                    <a:gdLst>
                      <a:gd name="connsiteX0" fmla="*/ 101 w 176645"/>
                      <a:gd name="connsiteY0" fmla="*/ 394 h 68935"/>
                      <a:gd name="connsiteX1" fmla="*/ 111226 w 176645"/>
                      <a:gd name="connsiteY1" fmla="*/ 22619 h 68935"/>
                      <a:gd name="connsiteX2" fmla="*/ 176313 w 176645"/>
                      <a:gd name="connsiteY2" fmla="*/ 68657 h 68935"/>
                      <a:gd name="connsiteX3" fmla="*/ 131863 w 176645"/>
                      <a:gd name="connsiteY3" fmla="*/ 40082 h 68935"/>
                      <a:gd name="connsiteX4" fmla="*/ 101 w 176645"/>
                      <a:gd name="connsiteY4" fmla="*/ 394 h 689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645" h="68935">
                        <a:moveTo>
                          <a:pt x="101" y="394"/>
                        </a:moveTo>
                        <a:cubicBezTo>
                          <a:pt x="-3339" y="-2517"/>
                          <a:pt x="81857" y="11242"/>
                          <a:pt x="111226" y="22619"/>
                        </a:cubicBezTo>
                        <a:cubicBezTo>
                          <a:pt x="140595" y="33996"/>
                          <a:pt x="172874" y="65747"/>
                          <a:pt x="176313" y="68657"/>
                        </a:cubicBezTo>
                        <a:cubicBezTo>
                          <a:pt x="179753" y="71568"/>
                          <a:pt x="155940" y="50930"/>
                          <a:pt x="131863" y="40082"/>
                        </a:cubicBezTo>
                        <a:cubicBezTo>
                          <a:pt x="107786" y="29234"/>
                          <a:pt x="3541" y="3305"/>
                          <a:pt x="101" y="39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28" name="フリーフォーム: 図形 1127">
                    <a:extLst>
                      <a:ext uri="{FF2B5EF4-FFF2-40B4-BE49-F238E27FC236}">
                        <a16:creationId xmlns:a16="http://schemas.microsoft.com/office/drawing/2014/main" id="{6D583AAF-4F88-4A87-926C-CA1A5A5FAECD}"/>
                      </a:ext>
                    </a:extLst>
                  </p:cNvPr>
                  <p:cNvSpPr/>
                  <p:nvPr/>
                </p:nvSpPr>
                <p:spPr>
                  <a:xfrm>
                    <a:off x="4620927" y="3682529"/>
                    <a:ext cx="161183" cy="95582"/>
                  </a:xfrm>
                  <a:custGeom>
                    <a:avLst/>
                    <a:gdLst>
                      <a:gd name="connsiteX0" fmla="*/ 286 w 161183"/>
                      <a:gd name="connsiteY0" fmla="*/ 94134 h 95582"/>
                      <a:gd name="connsiteX1" fmla="*/ 84423 w 161183"/>
                      <a:gd name="connsiteY1" fmla="*/ 75084 h 95582"/>
                      <a:gd name="connsiteX2" fmla="*/ 160623 w 161183"/>
                      <a:gd name="connsiteY2" fmla="*/ 471 h 95582"/>
                      <a:gd name="connsiteX3" fmla="*/ 114586 w 161183"/>
                      <a:gd name="connsiteY3" fmla="*/ 44921 h 95582"/>
                      <a:gd name="connsiteX4" fmla="*/ 286 w 161183"/>
                      <a:gd name="connsiteY4" fmla="*/ 94134 h 955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183" h="95582">
                        <a:moveTo>
                          <a:pt x="286" y="94134"/>
                        </a:moveTo>
                        <a:cubicBezTo>
                          <a:pt x="-4741" y="99161"/>
                          <a:pt x="57700" y="90694"/>
                          <a:pt x="84423" y="75084"/>
                        </a:cubicBezTo>
                        <a:cubicBezTo>
                          <a:pt x="111146" y="59473"/>
                          <a:pt x="155596" y="5498"/>
                          <a:pt x="160623" y="471"/>
                        </a:cubicBezTo>
                        <a:cubicBezTo>
                          <a:pt x="165650" y="-4556"/>
                          <a:pt x="135753" y="31956"/>
                          <a:pt x="114586" y="44921"/>
                        </a:cubicBezTo>
                        <a:cubicBezTo>
                          <a:pt x="93419" y="57886"/>
                          <a:pt x="5313" y="89107"/>
                          <a:pt x="286" y="9413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29" name="フリーフォーム: 図形 1128">
                    <a:extLst>
                      <a:ext uri="{FF2B5EF4-FFF2-40B4-BE49-F238E27FC236}">
                        <a16:creationId xmlns:a16="http://schemas.microsoft.com/office/drawing/2014/main" id="{25AB5283-9BE0-4450-A9D7-6B76AE0CD3A9}"/>
                      </a:ext>
                    </a:extLst>
                  </p:cNvPr>
                  <p:cNvSpPr/>
                  <p:nvPr/>
                </p:nvSpPr>
                <p:spPr>
                  <a:xfrm>
                    <a:off x="4118881" y="3743087"/>
                    <a:ext cx="624588" cy="112951"/>
                  </a:xfrm>
                  <a:custGeom>
                    <a:avLst/>
                    <a:gdLst>
                      <a:gd name="connsiteX0" fmla="*/ 105457 w 624588"/>
                      <a:gd name="connsiteY0" fmla="*/ 43101 h 112951"/>
                      <a:gd name="connsiteX1" fmla="*/ 299132 w 624588"/>
                      <a:gd name="connsiteY1" fmla="*/ 68501 h 112951"/>
                      <a:gd name="connsiteX2" fmla="*/ 259444 w 624588"/>
                      <a:gd name="connsiteY2" fmla="*/ 66913 h 112951"/>
                      <a:gd name="connsiteX3" fmla="*/ 453119 w 624588"/>
                      <a:gd name="connsiteY3" fmla="*/ 38338 h 112951"/>
                      <a:gd name="connsiteX4" fmla="*/ 388032 w 624588"/>
                      <a:gd name="connsiteY4" fmla="*/ 55801 h 112951"/>
                      <a:gd name="connsiteX5" fmla="*/ 624569 w 624588"/>
                      <a:gd name="connsiteY5" fmla="*/ 238 h 112951"/>
                      <a:gd name="connsiteX6" fmla="*/ 402319 w 624588"/>
                      <a:gd name="connsiteY6" fmla="*/ 81201 h 112951"/>
                      <a:gd name="connsiteX7" fmla="*/ 575357 w 624588"/>
                      <a:gd name="connsiteY7" fmla="*/ 43101 h 112951"/>
                      <a:gd name="connsiteX8" fmla="*/ 381682 w 624588"/>
                      <a:gd name="connsiteY8" fmla="*/ 90726 h 112951"/>
                      <a:gd name="connsiteX9" fmla="*/ 438832 w 624588"/>
                      <a:gd name="connsiteY9" fmla="*/ 81201 h 112951"/>
                      <a:gd name="connsiteX10" fmla="*/ 361044 w 624588"/>
                      <a:gd name="connsiteY10" fmla="*/ 95488 h 112951"/>
                      <a:gd name="connsiteX11" fmla="*/ 394382 w 624588"/>
                      <a:gd name="connsiteY11" fmla="*/ 105013 h 112951"/>
                      <a:gd name="connsiteX12" fmla="*/ 248332 w 624588"/>
                      <a:gd name="connsiteY12" fmla="*/ 101838 h 112951"/>
                      <a:gd name="connsiteX13" fmla="*/ 367394 w 624588"/>
                      <a:gd name="connsiteY13" fmla="*/ 112951 h 112951"/>
                      <a:gd name="connsiteX14" fmla="*/ 165782 w 624588"/>
                      <a:gd name="connsiteY14" fmla="*/ 95488 h 112951"/>
                      <a:gd name="connsiteX15" fmla="*/ 238807 w 624588"/>
                      <a:gd name="connsiteY15" fmla="*/ 95488 h 112951"/>
                      <a:gd name="connsiteX16" fmla="*/ 5444 w 624588"/>
                      <a:gd name="connsiteY16" fmla="*/ 54213 h 112951"/>
                      <a:gd name="connsiteX17" fmla="*/ 105457 w 624588"/>
                      <a:gd name="connsiteY17" fmla="*/ 43101 h 112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624588" h="112951">
                        <a:moveTo>
                          <a:pt x="105457" y="43101"/>
                        </a:moveTo>
                        <a:cubicBezTo>
                          <a:pt x="154405" y="45482"/>
                          <a:pt x="273468" y="64532"/>
                          <a:pt x="299132" y="68501"/>
                        </a:cubicBezTo>
                        <a:cubicBezTo>
                          <a:pt x="324796" y="72470"/>
                          <a:pt x="233780" y="71940"/>
                          <a:pt x="259444" y="66913"/>
                        </a:cubicBezTo>
                        <a:cubicBezTo>
                          <a:pt x="285109" y="61886"/>
                          <a:pt x="431688" y="40190"/>
                          <a:pt x="453119" y="38338"/>
                        </a:cubicBezTo>
                        <a:cubicBezTo>
                          <a:pt x="474550" y="36486"/>
                          <a:pt x="359457" y="62151"/>
                          <a:pt x="388032" y="55801"/>
                        </a:cubicBezTo>
                        <a:cubicBezTo>
                          <a:pt x="416607" y="49451"/>
                          <a:pt x="622188" y="-3995"/>
                          <a:pt x="624569" y="238"/>
                        </a:cubicBezTo>
                        <a:cubicBezTo>
                          <a:pt x="626950" y="4471"/>
                          <a:pt x="410521" y="74057"/>
                          <a:pt x="402319" y="81201"/>
                        </a:cubicBezTo>
                        <a:cubicBezTo>
                          <a:pt x="394117" y="88345"/>
                          <a:pt x="578796" y="41514"/>
                          <a:pt x="575357" y="43101"/>
                        </a:cubicBezTo>
                        <a:cubicBezTo>
                          <a:pt x="571918" y="44688"/>
                          <a:pt x="404436" y="84376"/>
                          <a:pt x="381682" y="90726"/>
                        </a:cubicBezTo>
                        <a:cubicBezTo>
                          <a:pt x="358928" y="97076"/>
                          <a:pt x="442272" y="80407"/>
                          <a:pt x="438832" y="81201"/>
                        </a:cubicBezTo>
                        <a:cubicBezTo>
                          <a:pt x="435392" y="81995"/>
                          <a:pt x="368452" y="91519"/>
                          <a:pt x="361044" y="95488"/>
                        </a:cubicBezTo>
                        <a:cubicBezTo>
                          <a:pt x="353636" y="99457"/>
                          <a:pt x="413167" y="103955"/>
                          <a:pt x="394382" y="105013"/>
                        </a:cubicBezTo>
                        <a:cubicBezTo>
                          <a:pt x="375597" y="106071"/>
                          <a:pt x="252830" y="100515"/>
                          <a:pt x="248332" y="101838"/>
                        </a:cubicBezTo>
                        <a:cubicBezTo>
                          <a:pt x="243834" y="103161"/>
                          <a:pt x="367394" y="112951"/>
                          <a:pt x="367394" y="112951"/>
                        </a:cubicBezTo>
                        <a:lnTo>
                          <a:pt x="165782" y="95488"/>
                        </a:lnTo>
                        <a:cubicBezTo>
                          <a:pt x="144351" y="92578"/>
                          <a:pt x="265530" y="102367"/>
                          <a:pt x="238807" y="95488"/>
                        </a:cubicBezTo>
                        <a:cubicBezTo>
                          <a:pt x="212084" y="88609"/>
                          <a:pt x="32167" y="61092"/>
                          <a:pt x="5444" y="54213"/>
                        </a:cubicBezTo>
                        <a:cubicBezTo>
                          <a:pt x="-21279" y="47334"/>
                          <a:pt x="56509" y="40720"/>
                          <a:pt x="105457" y="4310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1130" name="フリーフォーム: 図形 1129">
                    <a:extLst>
                      <a:ext uri="{FF2B5EF4-FFF2-40B4-BE49-F238E27FC236}">
                        <a16:creationId xmlns:a16="http://schemas.microsoft.com/office/drawing/2014/main" id="{5848E458-0B7A-4547-8AFB-8F2161717D44}"/>
                      </a:ext>
                    </a:extLst>
                  </p:cNvPr>
                  <p:cNvSpPr/>
                  <p:nvPr/>
                </p:nvSpPr>
                <p:spPr>
                  <a:xfrm>
                    <a:off x="4159550" y="3607970"/>
                    <a:ext cx="81751" cy="186571"/>
                  </a:xfrm>
                  <a:custGeom>
                    <a:avLst/>
                    <a:gdLst>
                      <a:gd name="connsiteX0" fmla="*/ 80663 w 81751"/>
                      <a:gd name="connsiteY0" fmla="*/ 418 h 186571"/>
                      <a:gd name="connsiteX1" fmla="*/ 1288 w 81751"/>
                      <a:gd name="connsiteY1" fmla="*/ 133768 h 186571"/>
                      <a:gd name="connsiteX2" fmla="*/ 29863 w 81751"/>
                      <a:gd name="connsiteY2" fmla="*/ 98843 h 186571"/>
                      <a:gd name="connsiteX3" fmla="*/ 7638 w 81751"/>
                      <a:gd name="connsiteY3" fmla="*/ 173455 h 186571"/>
                      <a:gd name="connsiteX4" fmla="*/ 58438 w 81751"/>
                      <a:gd name="connsiteY4" fmla="*/ 151230 h 186571"/>
                      <a:gd name="connsiteX5" fmla="*/ 25100 w 81751"/>
                      <a:gd name="connsiteY5" fmla="*/ 186155 h 186571"/>
                      <a:gd name="connsiteX6" fmla="*/ 48913 w 81751"/>
                      <a:gd name="connsiteY6" fmla="*/ 122655 h 186571"/>
                      <a:gd name="connsiteX7" fmla="*/ 37800 w 81751"/>
                      <a:gd name="connsiteY7" fmla="*/ 135355 h 186571"/>
                      <a:gd name="connsiteX8" fmla="*/ 47325 w 81751"/>
                      <a:gd name="connsiteY8" fmla="*/ 92493 h 186571"/>
                      <a:gd name="connsiteX9" fmla="*/ 80663 w 81751"/>
                      <a:gd name="connsiteY9" fmla="*/ 418 h 186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81751" h="186571">
                        <a:moveTo>
                          <a:pt x="80663" y="418"/>
                        </a:moveTo>
                        <a:cubicBezTo>
                          <a:pt x="72990" y="7297"/>
                          <a:pt x="9755" y="117364"/>
                          <a:pt x="1288" y="133768"/>
                        </a:cubicBezTo>
                        <a:cubicBezTo>
                          <a:pt x="-7179" y="150172"/>
                          <a:pt x="28805" y="92229"/>
                          <a:pt x="29863" y="98843"/>
                        </a:cubicBezTo>
                        <a:cubicBezTo>
                          <a:pt x="30921" y="105457"/>
                          <a:pt x="2876" y="164724"/>
                          <a:pt x="7638" y="173455"/>
                        </a:cubicBezTo>
                        <a:cubicBezTo>
                          <a:pt x="12400" y="182186"/>
                          <a:pt x="55528" y="149113"/>
                          <a:pt x="58438" y="151230"/>
                        </a:cubicBezTo>
                        <a:cubicBezTo>
                          <a:pt x="61348" y="153347"/>
                          <a:pt x="26687" y="190917"/>
                          <a:pt x="25100" y="186155"/>
                        </a:cubicBezTo>
                        <a:cubicBezTo>
                          <a:pt x="23513" y="181393"/>
                          <a:pt x="46796" y="131122"/>
                          <a:pt x="48913" y="122655"/>
                        </a:cubicBezTo>
                        <a:cubicBezTo>
                          <a:pt x="51030" y="114188"/>
                          <a:pt x="38065" y="140382"/>
                          <a:pt x="37800" y="135355"/>
                        </a:cubicBezTo>
                        <a:cubicBezTo>
                          <a:pt x="37535" y="130328"/>
                          <a:pt x="41504" y="111543"/>
                          <a:pt x="47325" y="92493"/>
                        </a:cubicBezTo>
                        <a:cubicBezTo>
                          <a:pt x="53146" y="73443"/>
                          <a:pt x="88336" y="-6461"/>
                          <a:pt x="80663" y="41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31" name="フリーフォーム: 図形 1130">
                    <a:extLst>
                      <a:ext uri="{FF2B5EF4-FFF2-40B4-BE49-F238E27FC236}">
                        <a16:creationId xmlns:a16="http://schemas.microsoft.com/office/drawing/2014/main" id="{9736BECC-C569-4968-BA14-203600BEA058}"/>
                      </a:ext>
                    </a:extLst>
                  </p:cNvPr>
                  <p:cNvSpPr/>
                  <p:nvPr/>
                </p:nvSpPr>
                <p:spPr>
                  <a:xfrm>
                    <a:off x="4270266" y="3869145"/>
                    <a:ext cx="222082" cy="39340"/>
                  </a:xfrm>
                  <a:custGeom>
                    <a:avLst/>
                    <a:gdLst>
                      <a:gd name="connsiteX0" fmla="*/ 1697 w 222082"/>
                      <a:gd name="connsiteY0" fmla="*/ 1180 h 39340"/>
                      <a:gd name="connsiteX1" fmla="*/ 217597 w 222082"/>
                      <a:gd name="connsiteY1" fmla="*/ 7530 h 39340"/>
                      <a:gd name="connsiteX2" fmla="*/ 152509 w 222082"/>
                      <a:gd name="connsiteY2" fmla="*/ 26580 h 39340"/>
                      <a:gd name="connsiteX3" fmla="*/ 208072 w 222082"/>
                      <a:gd name="connsiteY3" fmla="*/ 39280 h 39340"/>
                      <a:gd name="connsiteX4" fmla="*/ 120759 w 222082"/>
                      <a:gd name="connsiteY4" fmla="*/ 29755 h 39340"/>
                      <a:gd name="connsiteX5" fmla="*/ 1697 w 222082"/>
                      <a:gd name="connsiteY5" fmla="*/ 1180 h 39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2082" h="39340">
                        <a:moveTo>
                          <a:pt x="1697" y="1180"/>
                        </a:moveTo>
                        <a:cubicBezTo>
                          <a:pt x="17837" y="-2524"/>
                          <a:pt x="192462" y="3297"/>
                          <a:pt x="217597" y="7530"/>
                        </a:cubicBezTo>
                        <a:cubicBezTo>
                          <a:pt x="242732" y="11763"/>
                          <a:pt x="154096" y="21288"/>
                          <a:pt x="152509" y="26580"/>
                        </a:cubicBezTo>
                        <a:cubicBezTo>
                          <a:pt x="150922" y="31872"/>
                          <a:pt x="213364" y="38751"/>
                          <a:pt x="208072" y="39280"/>
                        </a:cubicBezTo>
                        <a:cubicBezTo>
                          <a:pt x="202780" y="39809"/>
                          <a:pt x="152509" y="36899"/>
                          <a:pt x="120759" y="29755"/>
                        </a:cubicBezTo>
                        <a:cubicBezTo>
                          <a:pt x="89009" y="22611"/>
                          <a:pt x="-14443" y="4884"/>
                          <a:pt x="1697" y="118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32" name="フリーフォーム: 図形 1131">
                    <a:extLst>
                      <a:ext uri="{FF2B5EF4-FFF2-40B4-BE49-F238E27FC236}">
                        <a16:creationId xmlns:a16="http://schemas.microsoft.com/office/drawing/2014/main" id="{04BBC33F-5EBC-4E5C-BC21-CD15E19991EF}"/>
                      </a:ext>
                    </a:extLst>
                  </p:cNvPr>
                  <p:cNvSpPr/>
                  <p:nvPr/>
                </p:nvSpPr>
                <p:spPr>
                  <a:xfrm>
                    <a:off x="4554626" y="3740031"/>
                    <a:ext cx="242450" cy="92081"/>
                  </a:xfrm>
                  <a:custGeom>
                    <a:avLst/>
                    <a:gdLst>
                      <a:gd name="connsiteX0" fmla="*/ 7849 w 242450"/>
                      <a:gd name="connsiteY0" fmla="*/ 90607 h 92081"/>
                      <a:gd name="connsiteX1" fmla="*/ 241212 w 242450"/>
                      <a:gd name="connsiteY1" fmla="*/ 119 h 92081"/>
                      <a:gd name="connsiteX2" fmla="*/ 103099 w 242450"/>
                      <a:gd name="connsiteY2" fmla="*/ 69969 h 92081"/>
                      <a:gd name="connsiteX3" fmla="*/ 168187 w 242450"/>
                      <a:gd name="connsiteY3" fmla="*/ 9644 h 92081"/>
                      <a:gd name="connsiteX4" fmla="*/ 63412 w 242450"/>
                      <a:gd name="connsiteY4" fmla="*/ 54094 h 92081"/>
                      <a:gd name="connsiteX5" fmla="*/ 7849 w 242450"/>
                      <a:gd name="connsiteY5" fmla="*/ 90607 h 92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2450" h="92081">
                        <a:moveTo>
                          <a:pt x="7849" y="90607"/>
                        </a:moveTo>
                        <a:cubicBezTo>
                          <a:pt x="37482" y="81611"/>
                          <a:pt x="225337" y="3559"/>
                          <a:pt x="241212" y="119"/>
                        </a:cubicBezTo>
                        <a:cubicBezTo>
                          <a:pt x="257087" y="-3321"/>
                          <a:pt x="115270" y="68382"/>
                          <a:pt x="103099" y="69969"/>
                        </a:cubicBezTo>
                        <a:cubicBezTo>
                          <a:pt x="90928" y="71556"/>
                          <a:pt x="174802" y="12290"/>
                          <a:pt x="168187" y="9644"/>
                        </a:cubicBezTo>
                        <a:cubicBezTo>
                          <a:pt x="161573" y="6998"/>
                          <a:pt x="86431" y="43246"/>
                          <a:pt x="63412" y="54094"/>
                        </a:cubicBezTo>
                        <a:cubicBezTo>
                          <a:pt x="40393" y="64942"/>
                          <a:pt x="-21784" y="99603"/>
                          <a:pt x="7849" y="9060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33" name="フリーフォーム: 図形 1132">
                    <a:extLst>
                      <a:ext uri="{FF2B5EF4-FFF2-40B4-BE49-F238E27FC236}">
                        <a16:creationId xmlns:a16="http://schemas.microsoft.com/office/drawing/2014/main" id="{B044E9AE-F843-4B98-A2AC-8D09FFF9A7AE}"/>
                      </a:ext>
                    </a:extLst>
                  </p:cNvPr>
                  <p:cNvSpPr/>
                  <p:nvPr/>
                </p:nvSpPr>
                <p:spPr>
                  <a:xfrm>
                    <a:off x="4515148" y="2938083"/>
                    <a:ext cx="190213" cy="323056"/>
                  </a:xfrm>
                  <a:custGeom>
                    <a:avLst/>
                    <a:gdLst>
                      <a:gd name="connsiteX0" fmla="*/ 45740 w 190213"/>
                      <a:gd name="connsiteY0" fmla="*/ 380 h 323056"/>
                      <a:gd name="connsiteX1" fmla="*/ 36215 w 190213"/>
                      <a:gd name="connsiteY1" fmla="*/ 100392 h 323056"/>
                      <a:gd name="connsiteX2" fmla="*/ 104477 w 190213"/>
                      <a:gd name="connsiteY2" fmla="*/ 190880 h 323056"/>
                      <a:gd name="connsiteX3" fmla="*/ 190202 w 190213"/>
                      <a:gd name="connsiteY3" fmla="*/ 322642 h 323056"/>
                      <a:gd name="connsiteX4" fmla="*/ 110827 w 190213"/>
                      <a:gd name="connsiteY4" fmla="*/ 235330 h 323056"/>
                      <a:gd name="connsiteX5" fmla="*/ 142577 w 190213"/>
                      <a:gd name="connsiteY5" fmla="*/ 321055 h 323056"/>
                      <a:gd name="connsiteX6" fmla="*/ 4465 w 190213"/>
                      <a:gd name="connsiteY6" fmla="*/ 133730 h 323056"/>
                      <a:gd name="connsiteX7" fmla="*/ 33040 w 190213"/>
                      <a:gd name="connsiteY7" fmla="*/ 63880 h 323056"/>
                      <a:gd name="connsiteX8" fmla="*/ 25102 w 190213"/>
                      <a:gd name="connsiteY8" fmla="*/ 111505 h 323056"/>
                      <a:gd name="connsiteX9" fmla="*/ 10815 w 190213"/>
                      <a:gd name="connsiteY9" fmla="*/ 67055 h 323056"/>
                      <a:gd name="connsiteX10" fmla="*/ 45740 w 190213"/>
                      <a:gd name="connsiteY10" fmla="*/ 380 h 3230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0213" h="323056">
                        <a:moveTo>
                          <a:pt x="45740" y="380"/>
                        </a:moveTo>
                        <a:cubicBezTo>
                          <a:pt x="49973" y="5936"/>
                          <a:pt x="26426" y="68642"/>
                          <a:pt x="36215" y="100392"/>
                        </a:cubicBezTo>
                        <a:cubicBezTo>
                          <a:pt x="46004" y="132142"/>
                          <a:pt x="78813" y="153838"/>
                          <a:pt x="104477" y="190880"/>
                        </a:cubicBezTo>
                        <a:cubicBezTo>
                          <a:pt x="130141" y="227922"/>
                          <a:pt x="189144" y="315234"/>
                          <a:pt x="190202" y="322642"/>
                        </a:cubicBezTo>
                        <a:cubicBezTo>
                          <a:pt x="191260" y="330050"/>
                          <a:pt x="118764" y="235594"/>
                          <a:pt x="110827" y="235330"/>
                        </a:cubicBezTo>
                        <a:cubicBezTo>
                          <a:pt x="102890" y="235066"/>
                          <a:pt x="160304" y="337988"/>
                          <a:pt x="142577" y="321055"/>
                        </a:cubicBezTo>
                        <a:cubicBezTo>
                          <a:pt x="124850" y="304122"/>
                          <a:pt x="22721" y="176592"/>
                          <a:pt x="4465" y="133730"/>
                        </a:cubicBezTo>
                        <a:cubicBezTo>
                          <a:pt x="-13791" y="90868"/>
                          <a:pt x="29601" y="67584"/>
                          <a:pt x="33040" y="63880"/>
                        </a:cubicBezTo>
                        <a:cubicBezTo>
                          <a:pt x="36479" y="60176"/>
                          <a:pt x="28806" y="110976"/>
                          <a:pt x="25102" y="111505"/>
                        </a:cubicBezTo>
                        <a:cubicBezTo>
                          <a:pt x="21398" y="112034"/>
                          <a:pt x="9492" y="82401"/>
                          <a:pt x="10815" y="67055"/>
                        </a:cubicBezTo>
                        <a:cubicBezTo>
                          <a:pt x="12138" y="51709"/>
                          <a:pt x="41507" y="-5176"/>
                          <a:pt x="45740" y="38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5" name="楕円 174">
                    <a:extLst>
                      <a:ext uri="{FF2B5EF4-FFF2-40B4-BE49-F238E27FC236}">
                        <a16:creationId xmlns:a16="http://schemas.microsoft.com/office/drawing/2014/main" id="{0FAACC8E-996F-4D11-8EDE-3151B4042224}"/>
                      </a:ext>
                    </a:extLst>
                  </p:cNvPr>
                  <p:cNvSpPr/>
                  <p:nvPr/>
                </p:nvSpPr>
                <p:spPr>
                  <a:xfrm rot="20573836">
                    <a:off x="4923078" y="3062347"/>
                    <a:ext cx="245544" cy="356039"/>
                  </a:xfrm>
                  <a:prstGeom prst="ellipse">
                    <a:avLst/>
                  </a:prstGeom>
                  <a:solidFill>
                    <a:srgbClr val="FF0000">
                      <a:alpha val="3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35" name="フリーフォーム: 図形 1134">
                    <a:extLst>
                      <a:ext uri="{FF2B5EF4-FFF2-40B4-BE49-F238E27FC236}">
                        <a16:creationId xmlns:a16="http://schemas.microsoft.com/office/drawing/2014/main" id="{E7A1EB04-C44A-4732-92FD-874DAD07F358}"/>
                      </a:ext>
                    </a:extLst>
                  </p:cNvPr>
                  <p:cNvSpPr/>
                  <p:nvPr/>
                </p:nvSpPr>
                <p:spPr>
                  <a:xfrm>
                    <a:off x="5441773" y="3102214"/>
                    <a:ext cx="194760" cy="420519"/>
                  </a:xfrm>
                  <a:custGeom>
                    <a:avLst/>
                    <a:gdLst>
                      <a:gd name="connsiteX0" fmla="*/ 177 w 194760"/>
                      <a:gd name="connsiteY0" fmla="*/ 80724 h 420519"/>
                      <a:gd name="connsiteX1" fmla="*/ 82727 w 194760"/>
                      <a:gd name="connsiteY1" fmla="*/ 7699 h 420519"/>
                      <a:gd name="connsiteX2" fmla="*/ 185915 w 194760"/>
                      <a:gd name="connsiteY2" fmla="*/ 6111 h 420519"/>
                      <a:gd name="connsiteX3" fmla="*/ 187502 w 194760"/>
                      <a:gd name="connsiteY3" fmla="*/ 42624 h 420519"/>
                      <a:gd name="connsiteX4" fmla="*/ 193852 w 194760"/>
                      <a:gd name="connsiteY4" fmla="*/ 212486 h 420519"/>
                      <a:gd name="connsiteX5" fmla="*/ 165277 w 194760"/>
                      <a:gd name="connsiteY5" fmla="*/ 260111 h 420519"/>
                      <a:gd name="connsiteX6" fmla="*/ 141465 w 194760"/>
                      <a:gd name="connsiteY6" fmla="*/ 334724 h 420519"/>
                      <a:gd name="connsiteX7" fmla="*/ 101777 w 194760"/>
                      <a:gd name="connsiteY7" fmla="*/ 398224 h 420519"/>
                      <a:gd name="connsiteX8" fmla="*/ 33515 w 194760"/>
                      <a:gd name="connsiteY8" fmla="*/ 418861 h 420519"/>
                      <a:gd name="connsiteX9" fmla="*/ 109715 w 194760"/>
                      <a:gd name="connsiteY9" fmla="*/ 360124 h 420519"/>
                      <a:gd name="connsiteX10" fmla="*/ 187502 w 194760"/>
                      <a:gd name="connsiteY10" fmla="*/ 193436 h 420519"/>
                      <a:gd name="connsiteX11" fmla="*/ 173215 w 194760"/>
                      <a:gd name="connsiteY11" fmla="*/ 20399 h 420519"/>
                      <a:gd name="connsiteX12" fmla="*/ 104952 w 194760"/>
                      <a:gd name="connsiteY12" fmla="*/ 23574 h 420519"/>
                      <a:gd name="connsiteX13" fmla="*/ 177 w 194760"/>
                      <a:gd name="connsiteY13" fmla="*/ 80724 h 420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94760" h="420519">
                        <a:moveTo>
                          <a:pt x="177" y="80724"/>
                        </a:moveTo>
                        <a:cubicBezTo>
                          <a:pt x="-3527" y="78078"/>
                          <a:pt x="51771" y="20134"/>
                          <a:pt x="82727" y="7699"/>
                        </a:cubicBezTo>
                        <a:cubicBezTo>
                          <a:pt x="113683" y="-4736"/>
                          <a:pt x="168453" y="290"/>
                          <a:pt x="185915" y="6111"/>
                        </a:cubicBezTo>
                        <a:cubicBezTo>
                          <a:pt x="203377" y="11932"/>
                          <a:pt x="186179" y="8228"/>
                          <a:pt x="187502" y="42624"/>
                        </a:cubicBezTo>
                        <a:cubicBezTo>
                          <a:pt x="188825" y="77020"/>
                          <a:pt x="197556" y="176238"/>
                          <a:pt x="193852" y="212486"/>
                        </a:cubicBezTo>
                        <a:cubicBezTo>
                          <a:pt x="190148" y="248734"/>
                          <a:pt x="174008" y="239738"/>
                          <a:pt x="165277" y="260111"/>
                        </a:cubicBezTo>
                        <a:cubicBezTo>
                          <a:pt x="156546" y="280484"/>
                          <a:pt x="152048" y="311705"/>
                          <a:pt x="141465" y="334724"/>
                        </a:cubicBezTo>
                        <a:cubicBezTo>
                          <a:pt x="130882" y="357743"/>
                          <a:pt x="119769" y="384201"/>
                          <a:pt x="101777" y="398224"/>
                        </a:cubicBezTo>
                        <a:cubicBezTo>
                          <a:pt x="83785" y="412247"/>
                          <a:pt x="32192" y="425211"/>
                          <a:pt x="33515" y="418861"/>
                        </a:cubicBezTo>
                        <a:cubicBezTo>
                          <a:pt x="34838" y="412511"/>
                          <a:pt x="84051" y="397695"/>
                          <a:pt x="109715" y="360124"/>
                        </a:cubicBezTo>
                        <a:cubicBezTo>
                          <a:pt x="135379" y="322553"/>
                          <a:pt x="176919" y="250057"/>
                          <a:pt x="187502" y="193436"/>
                        </a:cubicBezTo>
                        <a:cubicBezTo>
                          <a:pt x="198085" y="136815"/>
                          <a:pt x="186973" y="48709"/>
                          <a:pt x="173215" y="20399"/>
                        </a:cubicBezTo>
                        <a:cubicBezTo>
                          <a:pt x="159457" y="-7911"/>
                          <a:pt x="132204" y="14843"/>
                          <a:pt x="104952" y="23574"/>
                        </a:cubicBezTo>
                        <a:cubicBezTo>
                          <a:pt x="77700" y="32305"/>
                          <a:pt x="3881" y="83370"/>
                          <a:pt x="177" y="8072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36" name="フリーフォーム: 図形 1135">
                    <a:extLst>
                      <a:ext uri="{FF2B5EF4-FFF2-40B4-BE49-F238E27FC236}">
                        <a16:creationId xmlns:a16="http://schemas.microsoft.com/office/drawing/2014/main" id="{5A036D03-44D5-4761-A365-CDC2794FB9B4}"/>
                      </a:ext>
                    </a:extLst>
                  </p:cNvPr>
                  <p:cNvSpPr/>
                  <p:nvPr/>
                </p:nvSpPr>
                <p:spPr>
                  <a:xfrm>
                    <a:off x="5525268" y="3151955"/>
                    <a:ext cx="18332" cy="188701"/>
                  </a:xfrm>
                  <a:custGeom>
                    <a:avLst/>
                    <a:gdLst>
                      <a:gd name="connsiteX0" fmla="*/ 820 w 18332"/>
                      <a:gd name="connsiteY0" fmla="*/ 820 h 188701"/>
                      <a:gd name="connsiteX1" fmla="*/ 18282 w 18332"/>
                      <a:gd name="connsiteY1" fmla="*/ 184970 h 188701"/>
                      <a:gd name="connsiteX2" fmla="*/ 5582 w 18332"/>
                      <a:gd name="connsiteY2" fmla="*/ 118295 h 188701"/>
                      <a:gd name="connsiteX3" fmla="*/ 820 w 18332"/>
                      <a:gd name="connsiteY3" fmla="*/ 820 h 188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332" h="188701">
                        <a:moveTo>
                          <a:pt x="820" y="820"/>
                        </a:moveTo>
                        <a:cubicBezTo>
                          <a:pt x="2937" y="11932"/>
                          <a:pt x="17488" y="165391"/>
                          <a:pt x="18282" y="184970"/>
                        </a:cubicBezTo>
                        <a:cubicBezTo>
                          <a:pt x="19076" y="204549"/>
                          <a:pt x="10344" y="141843"/>
                          <a:pt x="5582" y="118295"/>
                        </a:cubicBezTo>
                        <a:cubicBezTo>
                          <a:pt x="820" y="94747"/>
                          <a:pt x="-1297" y="-10292"/>
                          <a:pt x="820" y="8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37" name="フリーフォーム: 図形 1136">
                    <a:extLst>
                      <a:ext uri="{FF2B5EF4-FFF2-40B4-BE49-F238E27FC236}">
                        <a16:creationId xmlns:a16="http://schemas.microsoft.com/office/drawing/2014/main" id="{5BF74E88-F8C8-4CBF-BA6E-F439CEC3A016}"/>
                      </a:ext>
                    </a:extLst>
                  </p:cNvPr>
                  <p:cNvSpPr/>
                  <p:nvPr/>
                </p:nvSpPr>
                <p:spPr>
                  <a:xfrm>
                    <a:off x="5392727" y="3244651"/>
                    <a:ext cx="141403" cy="173544"/>
                  </a:xfrm>
                  <a:custGeom>
                    <a:avLst/>
                    <a:gdLst>
                      <a:gd name="connsiteX0" fmla="*/ 11 w 141403"/>
                      <a:gd name="connsiteY0" fmla="*/ 199 h 173544"/>
                      <a:gd name="connsiteX1" fmla="*/ 98436 w 141403"/>
                      <a:gd name="connsiteY1" fmla="*/ 57349 h 173544"/>
                      <a:gd name="connsiteX2" fmla="*/ 125423 w 141403"/>
                      <a:gd name="connsiteY2" fmla="*/ 117674 h 173544"/>
                      <a:gd name="connsiteX3" fmla="*/ 141298 w 141403"/>
                      <a:gd name="connsiteY3" fmla="*/ 173237 h 173544"/>
                      <a:gd name="connsiteX4" fmla="*/ 130186 w 141403"/>
                      <a:gd name="connsiteY4" fmla="*/ 92274 h 173544"/>
                      <a:gd name="connsiteX5" fmla="*/ 92086 w 141403"/>
                      <a:gd name="connsiteY5" fmla="*/ 39887 h 173544"/>
                      <a:gd name="connsiteX6" fmla="*/ 11 w 141403"/>
                      <a:gd name="connsiteY6" fmla="*/ 199 h 1735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1403" h="173544">
                        <a:moveTo>
                          <a:pt x="11" y="199"/>
                        </a:moveTo>
                        <a:cubicBezTo>
                          <a:pt x="1069" y="3109"/>
                          <a:pt x="77534" y="37770"/>
                          <a:pt x="98436" y="57349"/>
                        </a:cubicBezTo>
                        <a:cubicBezTo>
                          <a:pt x="119338" y="76928"/>
                          <a:pt x="118279" y="98359"/>
                          <a:pt x="125423" y="117674"/>
                        </a:cubicBezTo>
                        <a:cubicBezTo>
                          <a:pt x="132567" y="136989"/>
                          <a:pt x="140504" y="177470"/>
                          <a:pt x="141298" y="173237"/>
                        </a:cubicBezTo>
                        <a:cubicBezTo>
                          <a:pt x="142092" y="169004"/>
                          <a:pt x="138388" y="114499"/>
                          <a:pt x="130186" y="92274"/>
                        </a:cubicBezTo>
                        <a:cubicBezTo>
                          <a:pt x="121984" y="70049"/>
                          <a:pt x="110871" y="52851"/>
                          <a:pt x="92086" y="39887"/>
                        </a:cubicBezTo>
                        <a:cubicBezTo>
                          <a:pt x="73301" y="26923"/>
                          <a:pt x="-1047" y="-2711"/>
                          <a:pt x="11" y="1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38" name="フリーフォーム: 図形 1137">
                    <a:extLst>
                      <a:ext uri="{FF2B5EF4-FFF2-40B4-BE49-F238E27FC236}">
                        <a16:creationId xmlns:a16="http://schemas.microsoft.com/office/drawing/2014/main" id="{BAF33AC3-4965-46A9-9CFB-50E78703A195}"/>
                      </a:ext>
                    </a:extLst>
                  </p:cNvPr>
                  <p:cNvSpPr/>
                  <p:nvPr/>
                </p:nvSpPr>
                <p:spPr>
                  <a:xfrm>
                    <a:off x="5319472" y="3349511"/>
                    <a:ext cx="98213" cy="169998"/>
                  </a:xfrm>
                  <a:custGeom>
                    <a:avLst/>
                    <a:gdLst>
                      <a:gd name="connsiteX0" fmla="*/ 79616 w 98213"/>
                      <a:gd name="connsiteY0" fmla="*/ 114 h 169998"/>
                      <a:gd name="connsiteX1" fmla="*/ 95491 w 98213"/>
                      <a:gd name="connsiteY1" fmla="*/ 100127 h 169998"/>
                      <a:gd name="connsiteX2" fmla="*/ 12941 w 98213"/>
                      <a:gd name="connsiteY2" fmla="*/ 138227 h 169998"/>
                      <a:gd name="connsiteX3" fmla="*/ 6591 w 98213"/>
                      <a:gd name="connsiteY3" fmla="*/ 169977 h 169998"/>
                      <a:gd name="connsiteX4" fmla="*/ 6591 w 98213"/>
                      <a:gd name="connsiteY4" fmla="*/ 133464 h 169998"/>
                      <a:gd name="connsiteX5" fmla="*/ 92316 w 98213"/>
                      <a:gd name="connsiteY5" fmla="*/ 81077 h 169998"/>
                      <a:gd name="connsiteX6" fmla="*/ 79616 w 98213"/>
                      <a:gd name="connsiteY6" fmla="*/ 114 h 169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8213" h="169998">
                        <a:moveTo>
                          <a:pt x="79616" y="114"/>
                        </a:moveTo>
                        <a:cubicBezTo>
                          <a:pt x="80145" y="3289"/>
                          <a:pt x="106603" y="77108"/>
                          <a:pt x="95491" y="100127"/>
                        </a:cubicBezTo>
                        <a:cubicBezTo>
                          <a:pt x="84379" y="123146"/>
                          <a:pt x="27757" y="126585"/>
                          <a:pt x="12941" y="138227"/>
                        </a:cubicBezTo>
                        <a:cubicBezTo>
                          <a:pt x="-1875" y="149869"/>
                          <a:pt x="7649" y="170771"/>
                          <a:pt x="6591" y="169977"/>
                        </a:cubicBezTo>
                        <a:cubicBezTo>
                          <a:pt x="5533" y="169183"/>
                          <a:pt x="-7696" y="148281"/>
                          <a:pt x="6591" y="133464"/>
                        </a:cubicBezTo>
                        <a:cubicBezTo>
                          <a:pt x="20878" y="118647"/>
                          <a:pt x="79352" y="101185"/>
                          <a:pt x="92316" y="81077"/>
                        </a:cubicBezTo>
                        <a:cubicBezTo>
                          <a:pt x="105280" y="60969"/>
                          <a:pt x="79087" y="-3061"/>
                          <a:pt x="79616" y="1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39" name="フリーフォーム: 図形 1138">
                    <a:extLst>
                      <a:ext uri="{FF2B5EF4-FFF2-40B4-BE49-F238E27FC236}">
                        <a16:creationId xmlns:a16="http://schemas.microsoft.com/office/drawing/2014/main" id="{DBCB5E58-B02B-4829-9ED5-A77CBA312EF0}"/>
                      </a:ext>
                    </a:extLst>
                  </p:cNvPr>
                  <p:cNvSpPr/>
                  <p:nvPr/>
                </p:nvSpPr>
                <p:spPr>
                  <a:xfrm>
                    <a:off x="5422831" y="3330572"/>
                    <a:ext cx="71430" cy="85729"/>
                  </a:xfrm>
                  <a:custGeom>
                    <a:avLst/>
                    <a:gdLst>
                      <a:gd name="connsiteX0" fmla="*/ 69 w 71430"/>
                      <a:gd name="connsiteY0" fmla="*/ 3 h 85729"/>
                      <a:gd name="connsiteX1" fmla="*/ 55632 w 71430"/>
                      <a:gd name="connsiteY1" fmla="*/ 26991 h 85729"/>
                      <a:gd name="connsiteX2" fmla="*/ 65157 w 71430"/>
                      <a:gd name="connsiteY2" fmla="*/ 85728 h 85729"/>
                      <a:gd name="connsiteX3" fmla="*/ 68332 w 71430"/>
                      <a:gd name="connsiteY3" fmla="*/ 28578 h 85729"/>
                      <a:gd name="connsiteX4" fmla="*/ 69 w 71430"/>
                      <a:gd name="connsiteY4" fmla="*/ 3 h 85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430" h="85729">
                        <a:moveTo>
                          <a:pt x="69" y="3"/>
                        </a:moveTo>
                        <a:cubicBezTo>
                          <a:pt x="-2048" y="-261"/>
                          <a:pt x="44784" y="12704"/>
                          <a:pt x="55632" y="26991"/>
                        </a:cubicBezTo>
                        <a:cubicBezTo>
                          <a:pt x="66480" y="41278"/>
                          <a:pt x="63040" y="85464"/>
                          <a:pt x="65157" y="85728"/>
                        </a:cubicBezTo>
                        <a:cubicBezTo>
                          <a:pt x="67274" y="85992"/>
                          <a:pt x="76005" y="41807"/>
                          <a:pt x="68332" y="28578"/>
                        </a:cubicBezTo>
                        <a:cubicBezTo>
                          <a:pt x="60659" y="15349"/>
                          <a:pt x="2186" y="267"/>
                          <a:pt x="69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40" name="フリーフォーム: 図形 1139">
                    <a:extLst>
                      <a:ext uri="{FF2B5EF4-FFF2-40B4-BE49-F238E27FC236}">
                        <a16:creationId xmlns:a16="http://schemas.microsoft.com/office/drawing/2014/main" id="{F0133DE3-DB62-4FD8-A990-A59FD3405DBD}"/>
                      </a:ext>
                    </a:extLst>
                  </p:cNvPr>
                  <p:cNvSpPr/>
                  <p:nvPr/>
                </p:nvSpPr>
                <p:spPr>
                  <a:xfrm>
                    <a:off x="5325466" y="3509963"/>
                    <a:ext cx="91093" cy="192158"/>
                  </a:xfrm>
                  <a:custGeom>
                    <a:avLst/>
                    <a:gdLst>
                      <a:gd name="connsiteX0" fmla="*/ 18059 w 91093"/>
                      <a:gd name="connsiteY0" fmla="*/ 0 h 192158"/>
                      <a:gd name="connsiteX1" fmla="*/ 13297 w 91093"/>
                      <a:gd name="connsiteY1" fmla="*/ 120650 h 192158"/>
                      <a:gd name="connsiteX2" fmla="*/ 30759 w 91093"/>
                      <a:gd name="connsiteY2" fmla="*/ 136525 h 192158"/>
                      <a:gd name="connsiteX3" fmla="*/ 91084 w 91093"/>
                      <a:gd name="connsiteY3" fmla="*/ 192087 h 192158"/>
                      <a:gd name="connsiteX4" fmla="*/ 25997 w 91093"/>
                      <a:gd name="connsiteY4" fmla="*/ 147637 h 192158"/>
                      <a:gd name="connsiteX5" fmla="*/ 597 w 91093"/>
                      <a:gd name="connsiteY5" fmla="*/ 122237 h 192158"/>
                      <a:gd name="connsiteX6" fmla="*/ 18059 w 91093"/>
                      <a:gd name="connsiteY6" fmla="*/ 0 h 192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093" h="192158">
                        <a:moveTo>
                          <a:pt x="18059" y="0"/>
                        </a:moveTo>
                        <a:cubicBezTo>
                          <a:pt x="20176" y="-264"/>
                          <a:pt x="11180" y="97896"/>
                          <a:pt x="13297" y="120650"/>
                        </a:cubicBezTo>
                        <a:cubicBezTo>
                          <a:pt x="15414" y="143404"/>
                          <a:pt x="30759" y="136525"/>
                          <a:pt x="30759" y="136525"/>
                        </a:cubicBezTo>
                        <a:cubicBezTo>
                          <a:pt x="43723" y="148431"/>
                          <a:pt x="91878" y="190235"/>
                          <a:pt x="91084" y="192087"/>
                        </a:cubicBezTo>
                        <a:cubicBezTo>
                          <a:pt x="90290" y="193939"/>
                          <a:pt x="41078" y="159279"/>
                          <a:pt x="25997" y="147637"/>
                        </a:cubicBezTo>
                        <a:cubicBezTo>
                          <a:pt x="10916" y="135995"/>
                          <a:pt x="4830" y="143404"/>
                          <a:pt x="597" y="122237"/>
                        </a:cubicBezTo>
                        <a:cubicBezTo>
                          <a:pt x="-3636" y="101070"/>
                          <a:pt x="15942" y="264"/>
                          <a:pt x="18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41" name="フリーフォーム: 図形 1140">
                    <a:extLst>
                      <a:ext uri="{FF2B5EF4-FFF2-40B4-BE49-F238E27FC236}">
                        <a16:creationId xmlns:a16="http://schemas.microsoft.com/office/drawing/2014/main" id="{CFF16A38-A48A-4678-AC85-6B84828BE85E}"/>
                      </a:ext>
                    </a:extLst>
                  </p:cNvPr>
                  <p:cNvSpPr/>
                  <p:nvPr/>
                </p:nvSpPr>
                <p:spPr>
                  <a:xfrm>
                    <a:off x="5345203" y="3541713"/>
                    <a:ext cx="68572" cy="138169"/>
                  </a:xfrm>
                  <a:custGeom>
                    <a:avLst/>
                    <a:gdLst>
                      <a:gd name="connsiteX0" fmla="*/ 28485 w 68572"/>
                      <a:gd name="connsiteY0" fmla="*/ 0 h 138169"/>
                      <a:gd name="connsiteX1" fmla="*/ 11022 w 68572"/>
                      <a:gd name="connsiteY1" fmla="*/ 90487 h 138169"/>
                      <a:gd name="connsiteX2" fmla="*/ 28485 w 68572"/>
                      <a:gd name="connsiteY2" fmla="*/ 100012 h 138169"/>
                      <a:gd name="connsiteX3" fmla="*/ 68172 w 68572"/>
                      <a:gd name="connsiteY3" fmla="*/ 138112 h 138169"/>
                      <a:gd name="connsiteX4" fmla="*/ 1497 w 68572"/>
                      <a:gd name="connsiteY4" fmla="*/ 90487 h 138169"/>
                      <a:gd name="connsiteX5" fmla="*/ 28485 w 68572"/>
                      <a:gd name="connsiteY5" fmla="*/ 0 h 138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572" h="138169">
                        <a:moveTo>
                          <a:pt x="28485" y="0"/>
                        </a:moveTo>
                        <a:cubicBezTo>
                          <a:pt x="30072" y="0"/>
                          <a:pt x="11022" y="73818"/>
                          <a:pt x="11022" y="90487"/>
                        </a:cubicBezTo>
                        <a:cubicBezTo>
                          <a:pt x="11022" y="107156"/>
                          <a:pt x="18960" y="92075"/>
                          <a:pt x="28485" y="100012"/>
                        </a:cubicBezTo>
                        <a:cubicBezTo>
                          <a:pt x="38010" y="107949"/>
                          <a:pt x="72670" y="139700"/>
                          <a:pt x="68172" y="138112"/>
                        </a:cubicBezTo>
                        <a:cubicBezTo>
                          <a:pt x="63674" y="136525"/>
                          <a:pt x="10493" y="110066"/>
                          <a:pt x="1497" y="90487"/>
                        </a:cubicBezTo>
                        <a:cubicBezTo>
                          <a:pt x="-7499" y="70908"/>
                          <a:pt x="26898" y="0"/>
                          <a:pt x="2848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42" name="フリーフォーム: 図形 1141">
                    <a:extLst>
                      <a:ext uri="{FF2B5EF4-FFF2-40B4-BE49-F238E27FC236}">
                        <a16:creationId xmlns:a16="http://schemas.microsoft.com/office/drawing/2014/main" id="{F2385278-0912-4525-BA8A-053CBF598236}"/>
                      </a:ext>
                    </a:extLst>
                  </p:cNvPr>
                  <p:cNvSpPr/>
                  <p:nvPr/>
                </p:nvSpPr>
                <p:spPr>
                  <a:xfrm>
                    <a:off x="5343356" y="3514689"/>
                    <a:ext cx="98629" cy="165151"/>
                  </a:xfrm>
                  <a:custGeom>
                    <a:avLst/>
                    <a:gdLst>
                      <a:gd name="connsiteX0" fmla="*/ 169 w 98629"/>
                      <a:gd name="connsiteY0" fmla="*/ 36 h 165151"/>
                      <a:gd name="connsiteX1" fmla="*/ 90657 w 98629"/>
                      <a:gd name="connsiteY1" fmla="*/ 49249 h 165151"/>
                      <a:gd name="connsiteX2" fmla="*/ 85894 w 98629"/>
                      <a:gd name="connsiteY2" fmla="*/ 65124 h 165151"/>
                      <a:gd name="connsiteX3" fmla="*/ 74782 w 98629"/>
                      <a:gd name="connsiteY3" fmla="*/ 165136 h 165151"/>
                      <a:gd name="connsiteX4" fmla="*/ 98594 w 98629"/>
                      <a:gd name="connsiteY4" fmla="*/ 57186 h 165151"/>
                      <a:gd name="connsiteX5" fmla="*/ 68432 w 98629"/>
                      <a:gd name="connsiteY5" fmla="*/ 41311 h 165151"/>
                      <a:gd name="connsiteX6" fmla="*/ 169 w 98629"/>
                      <a:gd name="connsiteY6" fmla="*/ 36 h 165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8629" h="165151">
                        <a:moveTo>
                          <a:pt x="169" y="36"/>
                        </a:moveTo>
                        <a:cubicBezTo>
                          <a:pt x="3873" y="1359"/>
                          <a:pt x="76370" y="38401"/>
                          <a:pt x="90657" y="49249"/>
                        </a:cubicBezTo>
                        <a:cubicBezTo>
                          <a:pt x="104944" y="60097"/>
                          <a:pt x="88540" y="45810"/>
                          <a:pt x="85894" y="65124"/>
                        </a:cubicBezTo>
                        <a:cubicBezTo>
                          <a:pt x="83248" y="84438"/>
                          <a:pt x="72665" y="166459"/>
                          <a:pt x="74782" y="165136"/>
                        </a:cubicBezTo>
                        <a:cubicBezTo>
                          <a:pt x="76899" y="163813"/>
                          <a:pt x="99652" y="77823"/>
                          <a:pt x="98594" y="57186"/>
                        </a:cubicBezTo>
                        <a:cubicBezTo>
                          <a:pt x="97536" y="36549"/>
                          <a:pt x="82455" y="48984"/>
                          <a:pt x="68432" y="41311"/>
                        </a:cubicBezTo>
                        <a:cubicBezTo>
                          <a:pt x="54409" y="33638"/>
                          <a:pt x="-3535" y="-1287"/>
                          <a:pt x="169" y="3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43" name="フリーフォーム: 図形 1142">
                    <a:extLst>
                      <a:ext uri="{FF2B5EF4-FFF2-40B4-BE49-F238E27FC236}">
                        <a16:creationId xmlns:a16="http://schemas.microsoft.com/office/drawing/2014/main" id="{61C86FA0-670B-420D-8A62-B33E7111FCB4}"/>
                      </a:ext>
                    </a:extLst>
                  </p:cNvPr>
                  <p:cNvSpPr/>
                  <p:nvPr/>
                </p:nvSpPr>
                <p:spPr>
                  <a:xfrm>
                    <a:off x="3380931" y="3466736"/>
                    <a:ext cx="248165" cy="325217"/>
                  </a:xfrm>
                  <a:custGeom>
                    <a:avLst/>
                    <a:gdLst>
                      <a:gd name="connsiteX0" fmla="*/ 9969 w 248165"/>
                      <a:gd name="connsiteY0" fmla="*/ 6714 h 325217"/>
                      <a:gd name="connsiteX1" fmla="*/ 17907 w 248165"/>
                      <a:gd name="connsiteY1" fmla="*/ 82914 h 325217"/>
                      <a:gd name="connsiteX2" fmla="*/ 121094 w 248165"/>
                      <a:gd name="connsiteY2" fmla="*/ 271827 h 325217"/>
                      <a:gd name="connsiteX3" fmla="*/ 157607 w 248165"/>
                      <a:gd name="connsiteY3" fmla="*/ 301989 h 325217"/>
                      <a:gd name="connsiteX4" fmla="*/ 248094 w 248165"/>
                      <a:gd name="connsiteY4" fmla="*/ 317864 h 325217"/>
                      <a:gd name="connsiteX5" fmla="*/ 171894 w 248165"/>
                      <a:gd name="connsiteY5" fmla="*/ 319452 h 325217"/>
                      <a:gd name="connsiteX6" fmla="*/ 121094 w 248165"/>
                      <a:gd name="connsiteY6" fmla="*/ 243252 h 325217"/>
                      <a:gd name="connsiteX7" fmla="*/ 9969 w 248165"/>
                      <a:gd name="connsiteY7" fmla="*/ 6714 h 3252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8165" h="325217">
                        <a:moveTo>
                          <a:pt x="9969" y="6714"/>
                        </a:moveTo>
                        <a:cubicBezTo>
                          <a:pt x="-7229" y="-20009"/>
                          <a:pt x="-614" y="38729"/>
                          <a:pt x="17907" y="82914"/>
                        </a:cubicBezTo>
                        <a:cubicBezTo>
                          <a:pt x="36428" y="127099"/>
                          <a:pt x="97811" y="235315"/>
                          <a:pt x="121094" y="271827"/>
                        </a:cubicBezTo>
                        <a:cubicBezTo>
                          <a:pt x="144377" y="308340"/>
                          <a:pt x="136440" y="294316"/>
                          <a:pt x="157607" y="301989"/>
                        </a:cubicBezTo>
                        <a:cubicBezTo>
                          <a:pt x="178774" y="309662"/>
                          <a:pt x="245713" y="314954"/>
                          <a:pt x="248094" y="317864"/>
                        </a:cubicBezTo>
                        <a:cubicBezTo>
                          <a:pt x="250475" y="320774"/>
                          <a:pt x="193061" y="331887"/>
                          <a:pt x="171894" y="319452"/>
                        </a:cubicBezTo>
                        <a:cubicBezTo>
                          <a:pt x="150727" y="307017"/>
                          <a:pt x="148875" y="292729"/>
                          <a:pt x="121094" y="243252"/>
                        </a:cubicBezTo>
                        <a:cubicBezTo>
                          <a:pt x="93313" y="193775"/>
                          <a:pt x="27167" y="33437"/>
                          <a:pt x="9969" y="67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44" name="フリーフォーム: 図形 1143">
                    <a:extLst>
                      <a:ext uri="{FF2B5EF4-FFF2-40B4-BE49-F238E27FC236}">
                        <a16:creationId xmlns:a16="http://schemas.microsoft.com/office/drawing/2014/main" id="{06591469-3AFB-425B-ADC8-BFE3EDF3E484}"/>
                      </a:ext>
                    </a:extLst>
                  </p:cNvPr>
                  <p:cNvSpPr/>
                  <p:nvPr/>
                </p:nvSpPr>
                <p:spPr>
                  <a:xfrm>
                    <a:off x="3695681" y="3796984"/>
                    <a:ext cx="57477" cy="146066"/>
                  </a:xfrm>
                  <a:custGeom>
                    <a:avLst/>
                    <a:gdLst>
                      <a:gd name="connsiteX0" fmla="*/ 19 w 57477"/>
                      <a:gd name="connsiteY0" fmla="*/ 316 h 146066"/>
                      <a:gd name="connsiteX1" fmla="*/ 53994 w 57477"/>
                      <a:gd name="connsiteY1" fmla="*/ 141604 h 146066"/>
                      <a:gd name="connsiteX2" fmla="*/ 47644 w 57477"/>
                      <a:gd name="connsiteY2" fmla="*/ 103504 h 146066"/>
                      <a:gd name="connsiteX3" fmla="*/ 19 w 57477"/>
                      <a:gd name="connsiteY3" fmla="*/ 316 h 146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477" h="146066">
                        <a:moveTo>
                          <a:pt x="19" y="316"/>
                        </a:moveTo>
                        <a:cubicBezTo>
                          <a:pt x="1077" y="6666"/>
                          <a:pt x="46057" y="124406"/>
                          <a:pt x="53994" y="141604"/>
                        </a:cubicBezTo>
                        <a:cubicBezTo>
                          <a:pt x="61931" y="158802"/>
                          <a:pt x="54788" y="122025"/>
                          <a:pt x="47644" y="103504"/>
                        </a:cubicBezTo>
                        <a:cubicBezTo>
                          <a:pt x="40500" y="84983"/>
                          <a:pt x="-1039" y="-6034"/>
                          <a:pt x="19" y="3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45" name="フリーフォーム: 図形 1144">
                    <a:extLst>
                      <a:ext uri="{FF2B5EF4-FFF2-40B4-BE49-F238E27FC236}">
                        <a16:creationId xmlns:a16="http://schemas.microsoft.com/office/drawing/2014/main" id="{FEE7C322-5A95-45AD-BF1E-210C4E8D2597}"/>
                      </a:ext>
                    </a:extLst>
                  </p:cNvPr>
                  <p:cNvSpPr/>
                  <p:nvPr/>
                </p:nvSpPr>
                <p:spPr>
                  <a:xfrm>
                    <a:off x="3619245" y="3826847"/>
                    <a:ext cx="127655" cy="108567"/>
                  </a:xfrm>
                  <a:custGeom>
                    <a:avLst/>
                    <a:gdLst>
                      <a:gd name="connsiteX0" fmla="*/ 92330 w 127655"/>
                      <a:gd name="connsiteY0" fmla="*/ 616 h 108567"/>
                      <a:gd name="connsiteX1" fmla="*/ 9780 w 127655"/>
                      <a:gd name="connsiteY1" fmla="*/ 21253 h 108567"/>
                      <a:gd name="connsiteX2" fmla="*/ 54230 w 127655"/>
                      <a:gd name="connsiteY2" fmla="*/ 67291 h 108567"/>
                      <a:gd name="connsiteX3" fmla="*/ 127255 w 127655"/>
                      <a:gd name="connsiteY3" fmla="*/ 108566 h 108567"/>
                      <a:gd name="connsiteX4" fmla="*/ 19305 w 127655"/>
                      <a:gd name="connsiteY4" fmla="*/ 65703 h 108567"/>
                      <a:gd name="connsiteX5" fmla="*/ 255 w 127655"/>
                      <a:gd name="connsiteY5" fmla="*/ 19666 h 108567"/>
                      <a:gd name="connsiteX6" fmla="*/ 12955 w 127655"/>
                      <a:gd name="connsiteY6" fmla="*/ 6966 h 108567"/>
                      <a:gd name="connsiteX7" fmla="*/ 92330 w 127655"/>
                      <a:gd name="connsiteY7" fmla="*/ 616 h 108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7655" h="108567">
                        <a:moveTo>
                          <a:pt x="92330" y="616"/>
                        </a:moveTo>
                        <a:cubicBezTo>
                          <a:pt x="91801" y="2997"/>
                          <a:pt x="16130" y="10141"/>
                          <a:pt x="9780" y="21253"/>
                        </a:cubicBezTo>
                        <a:cubicBezTo>
                          <a:pt x="3430" y="32365"/>
                          <a:pt x="34651" y="52739"/>
                          <a:pt x="54230" y="67291"/>
                        </a:cubicBezTo>
                        <a:cubicBezTo>
                          <a:pt x="73809" y="81843"/>
                          <a:pt x="133076" y="108831"/>
                          <a:pt x="127255" y="108566"/>
                        </a:cubicBezTo>
                        <a:cubicBezTo>
                          <a:pt x="121434" y="108301"/>
                          <a:pt x="40472" y="80520"/>
                          <a:pt x="19305" y="65703"/>
                        </a:cubicBezTo>
                        <a:cubicBezTo>
                          <a:pt x="-1862" y="50886"/>
                          <a:pt x="1313" y="29455"/>
                          <a:pt x="255" y="19666"/>
                        </a:cubicBezTo>
                        <a:cubicBezTo>
                          <a:pt x="-803" y="9877"/>
                          <a:pt x="1049" y="10670"/>
                          <a:pt x="12955" y="6966"/>
                        </a:cubicBezTo>
                        <a:cubicBezTo>
                          <a:pt x="24861" y="3262"/>
                          <a:pt x="92859" y="-1765"/>
                          <a:pt x="92330" y="6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46" name="フリーフォーム: 図形 1145">
                    <a:extLst>
                      <a:ext uri="{FF2B5EF4-FFF2-40B4-BE49-F238E27FC236}">
                        <a16:creationId xmlns:a16="http://schemas.microsoft.com/office/drawing/2014/main" id="{C44D4271-BA18-4CAA-B7CA-3EC1F2CA46AA}"/>
                      </a:ext>
                    </a:extLst>
                  </p:cNvPr>
                  <p:cNvSpPr/>
                  <p:nvPr/>
                </p:nvSpPr>
                <p:spPr>
                  <a:xfrm>
                    <a:off x="3427320" y="3457573"/>
                    <a:ext cx="65086" cy="163618"/>
                  </a:xfrm>
                  <a:custGeom>
                    <a:avLst/>
                    <a:gdLst>
                      <a:gd name="connsiteX0" fmla="*/ 93 w 65086"/>
                      <a:gd name="connsiteY0" fmla="*/ 2 h 163618"/>
                      <a:gd name="connsiteX1" fmla="*/ 63593 w 65086"/>
                      <a:gd name="connsiteY1" fmla="*/ 34927 h 163618"/>
                      <a:gd name="connsiteX2" fmla="*/ 46130 w 65086"/>
                      <a:gd name="connsiteY2" fmla="*/ 85727 h 163618"/>
                      <a:gd name="connsiteX3" fmla="*/ 58830 w 65086"/>
                      <a:gd name="connsiteY3" fmla="*/ 163515 h 163618"/>
                      <a:gd name="connsiteX4" fmla="*/ 62005 w 65086"/>
                      <a:gd name="connsiteY4" fmla="*/ 68265 h 163618"/>
                      <a:gd name="connsiteX5" fmla="*/ 49305 w 65086"/>
                      <a:gd name="connsiteY5" fmla="*/ 33340 h 163618"/>
                      <a:gd name="connsiteX6" fmla="*/ 93 w 65086"/>
                      <a:gd name="connsiteY6" fmla="*/ 2 h 163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086" h="163618">
                        <a:moveTo>
                          <a:pt x="93" y="2"/>
                        </a:moveTo>
                        <a:cubicBezTo>
                          <a:pt x="2474" y="266"/>
                          <a:pt x="55920" y="20640"/>
                          <a:pt x="63593" y="34927"/>
                        </a:cubicBezTo>
                        <a:cubicBezTo>
                          <a:pt x="71266" y="49215"/>
                          <a:pt x="46924" y="64296"/>
                          <a:pt x="46130" y="85727"/>
                        </a:cubicBezTo>
                        <a:cubicBezTo>
                          <a:pt x="45336" y="107158"/>
                          <a:pt x="56184" y="166425"/>
                          <a:pt x="58830" y="163515"/>
                        </a:cubicBezTo>
                        <a:cubicBezTo>
                          <a:pt x="61476" y="160605"/>
                          <a:pt x="63592" y="89961"/>
                          <a:pt x="62005" y="68265"/>
                        </a:cubicBezTo>
                        <a:cubicBezTo>
                          <a:pt x="60418" y="46569"/>
                          <a:pt x="57242" y="44188"/>
                          <a:pt x="49305" y="33340"/>
                        </a:cubicBezTo>
                        <a:cubicBezTo>
                          <a:pt x="41368" y="22492"/>
                          <a:pt x="-2288" y="-262"/>
                          <a:pt x="93" y="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47" name="フリーフォーム: 図形 1146">
                    <a:extLst>
                      <a:ext uri="{FF2B5EF4-FFF2-40B4-BE49-F238E27FC236}">
                        <a16:creationId xmlns:a16="http://schemas.microsoft.com/office/drawing/2014/main" id="{B6755F92-5D17-42AB-A105-518C6C0F242A}"/>
                      </a:ext>
                    </a:extLst>
                  </p:cNvPr>
                  <p:cNvSpPr/>
                  <p:nvPr/>
                </p:nvSpPr>
                <p:spPr>
                  <a:xfrm>
                    <a:off x="3533740" y="3505198"/>
                    <a:ext cx="50162" cy="274953"/>
                  </a:xfrm>
                  <a:custGeom>
                    <a:avLst/>
                    <a:gdLst>
                      <a:gd name="connsiteX0" fmla="*/ 35 w 50162"/>
                      <a:gd name="connsiteY0" fmla="*/ 2 h 274953"/>
                      <a:gd name="connsiteX1" fmla="*/ 46073 w 50162"/>
                      <a:gd name="connsiteY1" fmla="*/ 101602 h 274953"/>
                      <a:gd name="connsiteX2" fmla="*/ 44485 w 50162"/>
                      <a:gd name="connsiteY2" fmla="*/ 133352 h 274953"/>
                      <a:gd name="connsiteX3" fmla="*/ 15910 w 50162"/>
                      <a:gd name="connsiteY3" fmla="*/ 152402 h 274953"/>
                      <a:gd name="connsiteX4" fmla="*/ 27023 w 50162"/>
                      <a:gd name="connsiteY4" fmla="*/ 274640 h 274953"/>
                      <a:gd name="connsiteX5" fmla="*/ 3210 w 50162"/>
                      <a:gd name="connsiteY5" fmla="*/ 185740 h 274953"/>
                      <a:gd name="connsiteX6" fmla="*/ 17498 w 50162"/>
                      <a:gd name="connsiteY6" fmla="*/ 127002 h 274953"/>
                      <a:gd name="connsiteX7" fmla="*/ 38135 w 50162"/>
                      <a:gd name="connsiteY7" fmla="*/ 104777 h 274953"/>
                      <a:gd name="connsiteX8" fmla="*/ 35 w 50162"/>
                      <a:gd name="connsiteY8" fmla="*/ 2 h 274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0162" h="274953">
                        <a:moveTo>
                          <a:pt x="35" y="2"/>
                        </a:moveTo>
                        <a:cubicBezTo>
                          <a:pt x="1358" y="-527"/>
                          <a:pt x="38665" y="79377"/>
                          <a:pt x="46073" y="101602"/>
                        </a:cubicBezTo>
                        <a:cubicBezTo>
                          <a:pt x="53481" y="123827"/>
                          <a:pt x="49512" y="124885"/>
                          <a:pt x="44485" y="133352"/>
                        </a:cubicBezTo>
                        <a:cubicBezTo>
                          <a:pt x="39458" y="141819"/>
                          <a:pt x="18820" y="128854"/>
                          <a:pt x="15910" y="152402"/>
                        </a:cubicBezTo>
                        <a:cubicBezTo>
                          <a:pt x="13000" y="175950"/>
                          <a:pt x="29140" y="269084"/>
                          <a:pt x="27023" y="274640"/>
                        </a:cubicBezTo>
                        <a:cubicBezTo>
                          <a:pt x="24906" y="280196"/>
                          <a:pt x="4797" y="210346"/>
                          <a:pt x="3210" y="185740"/>
                        </a:cubicBezTo>
                        <a:cubicBezTo>
                          <a:pt x="1623" y="161134"/>
                          <a:pt x="11677" y="140496"/>
                          <a:pt x="17498" y="127002"/>
                        </a:cubicBezTo>
                        <a:cubicBezTo>
                          <a:pt x="23319" y="113508"/>
                          <a:pt x="41045" y="122239"/>
                          <a:pt x="38135" y="104777"/>
                        </a:cubicBezTo>
                        <a:cubicBezTo>
                          <a:pt x="35225" y="87315"/>
                          <a:pt x="-1288" y="531"/>
                          <a:pt x="35" y="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48" name="フリーフォーム: 図形 1147">
                    <a:extLst>
                      <a:ext uri="{FF2B5EF4-FFF2-40B4-BE49-F238E27FC236}">
                        <a16:creationId xmlns:a16="http://schemas.microsoft.com/office/drawing/2014/main" id="{007EAF41-2687-456D-996C-2972BE784C7D}"/>
                      </a:ext>
                    </a:extLst>
                  </p:cNvPr>
                  <p:cNvSpPr/>
                  <p:nvPr/>
                </p:nvSpPr>
                <p:spPr>
                  <a:xfrm>
                    <a:off x="3591277" y="3489313"/>
                    <a:ext cx="75845" cy="342585"/>
                  </a:xfrm>
                  <a:custGeom>
                    <a:avLst/>
                    <a:gdLst>
                      <a:gd name="connsiteX0" fmla="*/ 1236 w 75845"/>
                      <a:gd name="connsiteY0" fmla="*/ 12 h 342585"/>
                      <a:gd name="connsiteX1" fmla="*/ 20286 w 75845"/>
                      <a:gd name="connsiteY1" fmla="*/ 131775 h 342585"/>
                      <a:gd name="connsiteX2" fmla="*/ 23461 w 75845"/>
                      <a:gd name="connsiteY2" fmla="*/ 152412 h 342585"/>
                      <a:gd name="connsiteX3" fmla="*/ 74261 w 75845"/>
                      <a:gd name="connsiteY3" fmla="*/ 179400 h 342585"/>
                      <a:gd name="connsiteX4" fmla="*/ 63148 w 75845"/>
                      <a:gd name="connsiteY4" fmla="*/ 341325 h 342585"/>
                      <a:gd name="connsiteX5" fmla="*/ 64736 w 75845"/>
                      <a:gd name="connsiteY5" fmla="*/ 250837 h 342585"/>
                      <a:gd name="connsiteX6" fmla="*/ 45686 w 75845"/>
                      <a:gd name="connsiteY6" fmla="*/ 180987 h 342585"/>
                      <a:gd name="connsiteX7" fmla="*/ 7586 w 75845"/>
                      <a:gd name="connsiteY7" fmla="*/ 139712 h 342585"/>
                      <a:gd name="connsiteX8" fmla="*/ 1236 w 75845"/>
                      <a:gd name="connsiteY8" fmla="*/ 12 h 342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5845" h="342585">
                        <a:moveTo>
                          <a:pt x="1236" y="12"/>
                        </a:moveTo>
                        <a:cubicBezTo>
                          <a:pt x="3353" y="-1311"/>
                          <a:pt x="16582" y="106375"/>
                          <a:pt x="20286" y="131775"/>
                        </a:cubicBezTo>
                        <a:cubicBezTo>
                          <a:pt x="23990" y="157175"/>
                          <a:pt x="14465" y="144475"/>
                          <a:pt x="23461" y="152412"/>
                        </a:cubicBezTo>
                        <a:cubicBezTo>
                          <a:pt x="32457" y="160350"/>
                          <a:pt x="67646" y="147914"/>
                          <a:pt x="74261" y="179400"/>
                        </a:cubicBezTo>
                        <a:cubicBezTo>
                          <a:pt x="80876" y="210886"/>
                          <a:pt x="64735" y="329419"/>
                          <a:pt x="63148" y="341325"/>
                        </a:cubicBezTo>
                        <a:cubicBezTo>
                          <a:pt x="61561" y="353231"/>
                          <a:pt x="67646" y="277560"/>
                          <a:pt x="64736" y="250837"/>
                        </a:cubicBezTo>
                        <a:cubicBezTo>
                          <a:pt x="61826" y="224114"/>
                          <a:pt x="55211" y="199508"/>
                          <a:pt x="45686" y="180987"/>
                        </a:cubicBezTo>
                        <a:cubicBezTo>
                          <a:pt x="36161" y="162466"/>
                          <a:pt x="16317" y="165112"/>
                          <a:pt x="7586" y="139712"/>
                        </a:cubicBezTo>
                        <a:cubicBezTo>
                          <a:pt x="-1145" y="114312"/>
                          <a:pt x="-881" y="1335"/>
                          <a:pt x="1236" y="1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49" name="フリーフォーム: 図形 1148">
                    <a:extLst>
                      <a:ext uri="{FF2B5EF4-FFF2-40B4-BE49-F238E27FC236}">
                        <a16:creationId xmlns:a16="http://schemas.microsoft.com/office/drawing/2014/main" id="{AEFACA4C-74CE-434D-B98B-ECAB5E69FBCC}"/>
                      </a:ext>
                    </a:extLst>
                  </p:cNvPr>
                  <p:cNvSpPr/>
                  <p:nvPr/>
                </p:nvSpPr>
                <p:spPr>
                  <a:xfrm>
                    <a:off x="4181468" y="3439444"/>
                    <a:ext cx="635479" cy="312839"/>
                  </a:xfrm>
                  <a:custGeom>
                    <a:avLst/>
                    <a:gdLst>
                      <a:gd name="connsiteX0" fmla="*/ 7 w 635479"/>
                      <a:gd name="connsiteY0" fmla="*/ 305469 h 312839"/>
                      <a:gd name="connsiteX1" fmla="*/ 58745 w 635479"/>
                      <a:gd name="connsiteY1" fmla="*/ 145131 h 312839"/>
                      <a:gd name="connsiteX2" fmla="*/ 180982 w 635479"/>
                      <a:gd name="connsiteY2" fmla="*/ 21306 h 312839"/>
                      <a:gd name="connsiteX3" fmla="*/ 261945 w 635479"/>
                      <a:gd name="connsiteY3" fmla="*/ 43531 h 312839"/>
                      <a:gd name="connsiteX4" fmla="*/ 303220 w 635479"/>
                      <a:gd name="connsiteY4" fmla="*/ 14956 h 312839"/>
                      <a:gd name="connsiteX5" fmla="*/ 341320 w 635479"/>
                      <a:gd name="connsiteY5" fmla="*/ 669 h 312839"/>
                      <a:gd name="connsiteX6" fmla="*/ 441332 w 635479"/>
                      <a:gd name="connsiteY6" fmla="*/ 35594 h 312839"/>
                      <a:gd name="connsiteX7" fmla="*/ 563570 w 635479"/>
                      <a:gd name="connsiteY7" fmla="*/ 103856 h 312839"/>
                      <a:gd name="connsiteX8" fmla="*/ 635007 w 635479"/>
                      <a:gd name="connsiteY8" fmla="*/ 195931 h 312839"/>
                      <a:gd name="connsiteX9" fmla="*/ 590557 w 635479"/>
                      <a:gd name="connsiteY9" fmla="*/ 183231 h 312839"/>
                      <a:gd name="connsiteX10" fmla="*/ 512770 w 635479"/>
                      <a:gd name="connsiteY10" fmla="*/ 151481 h 312839"/>
                      <a:gd name="connsiteX11" fmla="*/ 468320 w 635479"/>
                      <a:gd name="connsiteY11" fmla="*/ 124494 h 312839"/>
                      <a:gd name="connsiteX12" fmla="*/ 347670 w 635479"/>
                      <a:gd name="connsiteY12" fmla="*/ 113381 h 312839"/>
                      <a:gd name="connsiteX13" fmla="*/ 193682 w 635479"/>
                      <a:gd name="connsiteY13" fmla="*/ 161006 h 312839"/>
                      <a:gd name="connsiteX14" fmla="*/ 120657 w 635479"/>
                      <a:gd name="connsiteY14" fmla="*/ 199106 h 312839"/>
                      <a:gd name="connsiteX15" fmla="*/ 119070 w 635479"/>
                      <a:gd name="connsiteY15" fmla="*/ 241969 h 312839"/>
                      <a:gd name="connsiteX16" fmla="*/ 95257 w 635479"/>
                      <a:gd name="connsiteY16" fmla="*/ 256256 h 312839"/>
                      <a:gd name="connsiteX17" fmla="*/ 61920 w 635479"/>
                      <a:gd name="connsiteY17" fmla="*/ 281656 h 312839"/>
                      <a:gd name="connsiteX18" fmla="*/ 7 w 635479"/>
                      <a:gd name="connsiteY18" fmla="*/ 305469 h 312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635479" h="312839">
                        <a:moveTo>
                          <a:pt x="7" y="305469"/>
                        </a:moveTo>
                        <a:cubicBezTo>
                          <a:pt x="-522" y="282715"/>
                          <a:pt x="28583" y="192491"/>
                          <a:pt x="58745" y="145131"/>
                        </a:cubicBezTo>
                        <a:cubicBezTo>
                          <a:pt x="88907" y="97771"/>
                          <a:pt x="147115" y="38239"/>
                          <a:pt x="180982" y="21306"/>
                        </a:cubicBezTo>
                        <a:cubicBezTo>
                          <a:pt x="214849" y="4373"/>
                          <a:pt x="241572" y="44589"/>
                          <a:pt x="261945" y="43531"/>
                        </a:cubicBezTo>
                        <a:cubicBezTo>
                          <a:pt x="282318" y="42473"/>
                          <a:pt x="289991" y="22100"/>
                          <a:pt x="303220" y="14956"/>
                        </a:cubicBezTo>
                        <a:cubicBezTo>
                          <a:pt x="316449" y="7812"/>
                          <a:pt x="318301" y="-2771"/>
                          <a:pt x="341320" y="669"/>
                        </a:cubicBezTo>
                        <a:cubicBezTo>
                          <a:pt x="364339" y="4109"/>
                          <a:pt x="404290" y="18396"/>
                          <a:pt x="441332" y="35594"/>
                        </a:cubicBezTo>
                        <a:cubicBezTo>
                          <a:pt x="478374" y="52792"/>
                          <a:pt x="531291" y="77133"/>
                          <a:pt x="563570" y="103856"/>
                        </a:cubicBezTo>
                        <a:cubicBezTo>
                          <a:pt x="595849" y="130579"/>
                          <a:pt x="630509" y="182702"/>
                          <a:pt x="635007" y="195931"/>
                        </a:cubicBezTo>
                        <a:cubicBezTo>
                          <a:pt x="639505" y="209160"/>
                          <a:pt x="610930" y="190639"/>
                          <a:pt x="590557" y="183231"/>
                        </a:cubicBezTo>
                        <a:cubicBezTo>
                          <a:pt x="570184" y="175823"/>
                          <a:pt x="533143" y="161270"/>
                          <a:pt x="512770" y="151481"/>
                        </a:cubicBezTo>
                        <a:cubicBezTo>
                          <a:pt x="492397" y="141692"/>
                          <a:pt x="495837" y="130844"/>
                          <a:pt x="468320" y="124494"/>
                        </a:cubicBezTo>
                        <a:cubicBezTo>
                          <a:pt x="440803" y="118144"/>
                          <a:pt x="393443" y="107296"/>
                          <a:pt x="347670" y="113381"/>
                        </a:cubicBezTo>
                        <a:cubicBezTo>
                          <a:pt x="301897" y="119466"/>
                          <a:pt x="231517" y="146719"/>
                          <a:pt x="193682" y="161006"/>
                        </a:cubicBezTo>
                        <a:cubicBezTo>
                          <a:pt x="155847" y="175293"/>
                          <a:pt x="133092" y="185612"/>
                          <a:pt x="120657" y="199106"/>
                        </a:cubicBezTo>
                        <a:cubicBezTo>
                          <a:pt x="108222" y="212600"/>
                          <a:pt x="123303" y="232444"/>
                          <a:pt x="119070" y="241969"/>
                        </a:cubicBezTo>
                        <a:cubicBezTo>
                          <a:pt x="114837" y="251494"/>
                          <a:pt x="104782" y="249642"/>
                          <a:pt x="95257" y="256256"/>
                        </a:cubicBezTo>
                        <a:cubicBezTo>
                          <a:pt x="85732" y="262870"/>
                          <a:pt x="76737" y="271337"/>
                          <a:pt x="61920" y="281656"/>
                        </a:cubicBezTo>
                        <a:cubicBezTo>
                          <a:pt x="47103" y="291975"/>
                          <a:pt x="536" y="328223"/>
                          <a:pt x="7" y="305469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50" name="フリーフォーム: 図形 1149">
                    <a:extLst>
                      <a:ext uri="{FF2B5EF4-FFF2-40B4-BE49-F238E27FC236}">
                        <a16:creationId xmlns:a16="http://schemas.microsoft.com/office/drawing/2014/main" id="{2F995855-59BA-4559-B441-C5892E9B7EBA}"/>
                      </a:ext>
                    </a:extLst>
                  </p:cNvPr>
                  <p:cNvSpPr/>
                  <p:nvPr/>
                </p:nvSpPr>
                <p:spPr>
                  <a:xfrm>
                    <a:off x="4168167" y="3647476"/>
                    <a:ext cx="640790" cy="181351"/>
                  </a:xfrm>
                  <a:custGeom>
                    <a:avLst/>
                    <a:gdLst>
                      <a:gd name="connsiteX0" fmla="*/ 608 w 640790"/>
                      <a:gd name="connsiteY0" fmla="*/ 119662 h 181351"/>
                      <a:gd name="connsiteX1" fmla="*/ 146658 w 640790"/>
                      <a:gd name="connsiteY1" fmla="*/ 86324 h 181351"/>
                      <a:gd name="connsiteX2" fmla="*/ 281596 w 640790"/>
                      <a:gd name="connsiteY2" fmla="*/ 86324 h 181351"/>
                      <a:gd name="connsiteX3" fmla="*/ 475271 w 640790"/>
                      <a:gd name="connsiteY3" fmla="*/ 45049 h 181351"/>
                      <a:gd name="connsiteX4" fmla="*/ 554646 w 640790"/>
                      <a:gd name="connsiteY4" fmla="*/ 8537 h 181351"/>
                      <a:gd name="connsiteX5" fmla="*/ 638783 w 640790"/>
                      <a:gd name="connsiteY5" fmla="*/ 599 h 181351"/>
                      <a:gd name="connsiteX6" fmla="*/ 607033 w 640790"/>
                      <a:gd name="connsiteY6" fmla="*/ 19649 h 181351"/>
                      <a:gd name="connsiteX7" fmla="*/ 524483 w 640790"/>
                      <a:gd name="connsiteY7" fmla="*/ 126012 h 181351"/>
                      <a:gd name="connsiteX8" fmla="*/ 437171 w 640790"/>
                      <a:gd name="connsiteY8" fmla="*/ 159349 h 181351"/>
                      <a:gd name="connsiteX9" fmla="*/ 354621 w 640790"/>
                      <a:gd name="connsiteY9" fmla="*/ 176812 h 181351"/>
                      <a:gd name="connsiteX10" fmla="*/ 284771 w 640790"/>
                      <a:gd name="connsiteY10" fmla="*/ 179987 h 181351"/>
                      <a:gd name="connsiteX11" fmla="*/ 173646 w 640790"/>
                      <a:gd name="connsiteY11" fmla="*/ 157762 h 181351"/>
                      <a:gd name="connsiteX12" fmla="*/ 64108 w 640790"/>
                      <a:gd name="connsiteY12" fmla="*/ 138712 h 181351"/>
                      <a:gd name="connsiteX13" fmla="*/ 92683 w 640790"/>
                      <a:gd name="connsiteY13" fmla="*/ 137124 h 181351"/>
                      <a:gd name="connsiteX14" fmla="*/ 608 w 640790"/>
                      <a:gd name="connsiteY14" fmla="*/ 119662 h 181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40790" h="181351">
                        <a:moveTo>
                          <a:pt x="608" y="119662"/>
                        </a:moveTo>
                        <a:cubicBezTo>
                          <a:pt x="9604" y="111195"/>
                          <a:pt x="99827" y="91880"/>
                          <a:pt x="146658" y="86324"/>
                        </a:cubicBezTo>
                        <a:cubicBezTo>
                          <a:pt x="193489" y="80768"/>
                          <a:pt x="226827" y="93203"/>
                          <a:pt x="281596" y="86324"/>
                        </a:cubicBezTo>
                        <a:cubicBezTo>
                          <a:pt x="336365" y="79445"/>
                          <a:pt x="429763" y="58013"/>
                          <a:pt x="475271" y="45049"/>
                        </a:cubicBezTo>
                        <a:cubicBezTo>
                          <a:pt x="520779" y="32084"/>
                          <a:pt x="527394" y="15945"/>
                          <a:pt x="554646" y="8537"/>
                        </a:cubicBezTo>
                        <a:cubicBezTo>
                          <a:pt x="581898" y="1129"/>
                          <a:pt x="630052" y="-1253"/>
                          <a:pt x="638783" y="599"/>
                        </a:cubicBezTo>
                        <a:cubicBezTo>
                          <a:pt x="647514" y="2451"/>
                          <a:pt x="626083" y="-1253"/>
                          <a:pt x="607033" y="19649"/>
                        </a:cubicBezTo>
                        <a:cubicBezTo>
                          <a:pt x="587983" y="40551"/>
                          <a:pt x="552793" y="102729"/>
                          <a:pt x="524483" y="126012"/>
                        </a:cubicBezTo>
                        <a:cubicBezTo>
                          <a:pt x="496173" y="149295"/>
                          <a:pt x="465481" y="150882"/>
                          <a:pt x="437171" y="159349"/>
                        </a:cubicBezTo>
                        <a:cubicBezTo>
                          <a:pt x="408861" y="167816"/>
                          <a:pt x="380021" y="173372"/>
                          <a:pt x="354621" y="176812"/>
                        </a:cubicBezTo>
                        <a:cubicBezTo>
                          <a:pt x="329221" y="180252"/>
                          <a:pt x="314934" y="183162"/>
                          <a:pt x="284771" y="179987"/>
                        </a:cubicBezTo>
                        <a:cubicBezTo>
                          <a:pt x="254608" y="176812"/>
                          <a:pt x="210423" y="164641"/>
                          <a:pt x="173646" y="157762"/>
                        </a:cubicBezTo>
                        <a:cubicBezTo>
                          <a:pt x="136869" y="150883"/>
                          <a:pt x="77602" y="142152"/>
                          <a:pt x="64108" y="138712"/>
                        </a:cubicBezTo>
                        <a:cubicBezTo>
                          <a:pt x="50614" y="135272"/>
                          <a:pt x="100091" y="139505"/>
                          <a:pt x="92683" y="137124"/>
                        </a:cubicBezTo>
                        <a:cubicBezTo>
                          <a:pt x="85275" y="134743"/>
                          <a:pt x="-8388" y="128129"/>
                          <a:pt x="608" y="119662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" name="フリーフォーム: 図形 131">
                    <a:extLst>
                      <a:ext uri="{FF2B5EF4-FFF2-40B4-BE49-F238E27FC236}">
                        <a16:creationId xmlns:a16="http://schemas.microsoft.com/office/drawing/2014/main" id="{BDC8C19E-4479-4BC7-BF5B-F29D591F9F3E}"/>
                      </a:ext>
                    </a:extLst>
                  </p:cNvPr>
                  <p:cNvSpPr/>
                  <p:nvPr/>
                </p:nvSpPr>
                <p:spPr>
                  <a:xfrm>
                    <a:off x="5336067" y="3938420"/>
                    <a:ext cx="473256" cy="673654"/>
                  </a:xfrm>
                  <a:custGeom>
                    <a:avLst/>
                    <a:gdLst>
                      <a:gd name="connsiteX0" fmla="*/ 2166 w 473256"/>
                      <a:gd name="connsiteY0" fmla="*/ 286447 h 673654"/>
                      <a:gd name="connsiteX1" fmla="*/ 425500 w 473256"/>
                      <a:gd name="connsiteY1" fmla="*/ 23980 h 673654"/>
                      <a:gd name="connsiteX2" fmla="*/ 366233 w 473256"/>
                      <a:gd name="connsiteY2" fmla="*/ 23980 h 673654"/>
                      <a:gd name="connsiteX3" fmla="*/ 230766 w 473256"/>
                      <a:gd name="connsiteY3" fmla="*/ 129813 h 673654"/>
                      <a:gd name="connsiteX4" fmla="*/ 150333 w 473256"/>
                      <a:gd name="connsiteY4" fmla="*/ 256813 h 673654"/>
                      <a:gd name="connsiteX5" fmla="*/ 285800 w 473256"/>
                      <a:gd name="connsiteY5" fmla="*/ 311847 h 673654"/>
                      <a:gd name="connsiteX6" fmla="*/ 467833 w 473256"/>
                      <a:gd name="connsiteY6" fmla="*/ 671680 h 673654"/>
                      <a:gd name="connsiteX7" fmla="*/ 400100 w 473256"/>
                      <a:gd name="connsiteY7" fmla="*/ 447313 h 673654"/>
                      <a:gd name="connsiteX8" fmla="*/ 146100 w 473256"/>
                      <a:gd name="connsiteY8" fmla="*/ 252580 h 673654"/>
                      <a:gd name="connsiteX9" fmla="*/ 82600 w 473256"/>
                      <a:gd name="connsiteY9" fmla="*/ 252580 h 673654"/>
                      <a:gd name="connsiteX10" fmla="*/ 251933 w 473256"/>
                      <a:gd name="connsiteY10" fmla="*/ 79013 h 673654"/>
                      <a:gd name="connsiteX11" fmla="*/ 2166 w 473256"/>
                      <a:gd name="connsiteY11" fmla="*/ 286447 h 673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73256" h="673654">
                        <a:moveTo>
                          <a:pt x="2166" y="286447"/>
                        </a:moveTo>
                        <a:cubicBezTo>
                          <a:pt x="31094" y="277275"/>
                          <a:pt x="364822" y="67724"/>
                          <a:pt x="425500" y="23980"/>
                        </a:cubicBezTo>
                        <a:cubicBezTo>
                          <a:pt x="486178" y="-19764"/>
                          <a:pt x="398689" y="6341"/>
                          <a:pt x="366233" y="23980"/>
                        </a:cubicBezTo>
                        <a:cubicBezTo>
                          <a:pt x="333777" y="41619"/>
                          <a:pt x="266749" y="91008"/>
                          <a:pt x="230766" y="129813"/>
                        </a:cubicBezTo>
                        <a:cubicBezTo>
                          <a:pt x="194783" y="168618"/>
                          <a:pt x="141161" y="226474"/>
                          <a:pt x="150333" y="256813"/>
                        </a:cubicBezTo>
                        <a:cubicBezTo>
                          <a:pt x="159505" y="287152"/>
                          <a:pt x="232883" y="242702"/>
                          <a:pt x="285800" y="311847"/>
                        </a:cubicBezTo>
                        <a:cubicBezTo>
                          <a:pt x="338717" y="380992"/>
                          <a:pt x="448783" y="649102"/>
                          <a:pt x="467833" y="671680"/>
                        </a:cubicBezTo>
                        <a:cubicBezTo>
                          <a:pt x="486883" y="694258"/>
                          <a:pt x="453722" y="517163"/>
                          <a:pt x="400100" y="447313"/>
                        </a:cubicBezTo>
                        <a:cubicBezTo>
                          <a:pt x="346478" y="377463"/>
                          <a:pt x="199017" y="285035"/>
                          <a:pt x="146100" y="252580"/>
                        </a:cubicBezTo>
                        <a:cubicBezTo>
                          <a:pt x="93183" y="220124"/>
                          <a:pt x="64961" y="281508"/>
                          <a:pt x="82600" y="252580"/>
                        </a:cubicBezTo>
                        <a:cubicBezTo>
                          <a:pt x="100239" y="223652"/>
                          <a:pt x="260400" y="70546"/>
                          <a:pt x="251933" y="79013"/>
                        </a:cubicBezTo>
                        <a:cubicBezTo>
                          <a:pt x="243466" y="87480"/>
                          <a:pt x="-26762" y="295619"/>
                          <a:pt x="2166" y="28644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" name="フリーフォーム: 図形 132">
                    <a:extLst>
                      <a:ext uri="{FF2B5EF4-FFF2-40B4-BE49-F238E27FC236}">
                        <a16:creationId xmlns:a16="http://schemas.microsoft.com/office/drawing/2014/main" id="{707A0753-3DDE-47BD-A9C0-FE103682CDC1}"/>
                      </a:ext>
                    </a:extLst>
                  </p:cNvPr>
                  <p:cNvSpPr/>
                  <p:nvPr/>
                </p:nvSpPr>
                <p:spPr>
                  <a:xfrm>
                    <a:off x="5430263" y="3771859"/>
                    <a:ext cx="733799" cy="855480"/>
                  </a:xfrm>
                  <a:custGeom>
                    <a:avLst/>
                    <a:gdLst>
                      <a:gd name="connsiteX0" fmla="*/ 225470 w 733799"/>
                      <a:gd name="connsiteY0" fmla="*/ 41 h 855480"/>
                      <a:gd name="connsiteX1" fmla="*/ 310137 w 733799"/>
                      <a:gd name="connsiteY1" fmla="*/ 224408 h 855480"/>
                      <a:gd name="connsiteX2" fmla="*/ 204304 w 733799"/>
                      <a:gd name="connsiteY2" fmla="*/ 558841 h 855480"/>
                      <a:gd name="connsiteX3" fmla="*/ 73070 w 733799"/>
                      <a:gd name="connsiteY3" fmla="*/ 639274 h 855480"/>
                      <a:gd name="connsiteX4" fmla="*/ 9570 w 733799"/>
                      <a:gd name="connsiteY4" fmla="*/ 821308 h 855480"/>
                      <a:gd name="connsiteX5" fmla="*/ 51904 w 733799"/>
                      <a:gd name="connsiteY5" fmla="*/ 702774 h 855480"/>
                      <a:gd name="connsiteX6" fmla="*/ 255104 w 733799"/>
                      <a:gd name="connsiteY6" fmla="*/ 567308 h 855480"/>
                      <a:gd name="connsiteX7" fmla="*/ 564137 w 733799"/>
                      <a:gd name="connsiteY7" fmla="*/ 520741 h 855480"/>
                      <a:gd name="connsiteX8" fmla="*/ 729237 w 733799"/>
                      <a:gd name="connsiteY8" fmla="*/ 567308 h 855480"/>
                      <a:gd name="connsiteX9" fmla="*/ 390570 w 733799"/>
                      <a:gd name="connsiteY9" fmla="*/ 524974 h 855480"/>
                      <a:gd name="connsiteX10" fmla="*/ 691137 w 733799"/>
                      <a:gd name="connsiteY10" fmla="*/ 503808 h 855480"/>
                      <a:gd name="connsiteX11" fmla="*/ 314370 w 733799"/>
                      <a:gd name="connsiteY11" fmla="*/ 503808 h 855480"/>
                      <a:gd name="connsiteX12" fmla="*/ 1104 w 733799"/>
                      <a:gd name="connsiteY12" fmla="*/ 855174 h 855480"/>
                      <a:gd name="connsiteX13" fmla="*/ 212770 w 733799"/>
                      <a:gd name="connsiteY13" fmla="*/ 563074 h 855480"/>
                      <a:gd name="connsiteX14" fmla="*/ 276270 w 733799"/>
                      <a:gd name="connsiteY14" fmla="*/ 431841 h 855480"/>
                      <a:gd name="connsiteX15" fmla="*/ 284737 w 733799"/>
                      <a:gd name="connsiteY15" fmla="*/ 207474 h 855480"/>
                      <a:gd name="connsiteX16" fmla="*/ 225470 w 733799"/>
                      <a:gd name="connsiteY16" fmla="*/ 41 h 855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733799" h="855480">
                        <a:moveTo>
                          <a:pt x="225470" y="41"/>
                        </a:moveTo>
                        <a:cubicBezTo>
                          <a:pt x="229703" y="2863"/>
                          <a:pt x="313665" y="131275"/>
                          <a:pt x="310137" y="224408"/>
                        </a:cubicBezTo>
                        <a:cubicBezTo>
                          <a:pt x="306609" y="317541"/>
                          <a:pt x="243815" y="489697"/>
                          <a:pt x="204304" y="558841"/>
                        </a:cubicBezTo>
                        <a:cubicBezTo>
                          <a:pt x="164793" y="627985"/>
                          <a:pt x="105526" y="595530"/>
                          <a:pt x="73070" y="639274"/>
                        </a:cubicBezTo>
                        <a:cubicBezTo>
                          <a:pt x="40614" y="683018"/>
                          <a:pt x="13098" y="810725"/>
                          <a:pt x="9570" y="821308"/>
                        </a:cubicBezTo>
                        <a:cubicBezTo>
                          <a:pt x="6042" y="831891"/>
                          <a:pt x="10982" y="745107"/>
                          <a:pt x="51904" y="702774"/>
                        </a:cubicBezTo>
                        <a:cubicBezTo>
                          <a:pt x="92826" y="660441"/>
                          <a:pt x="169732" y="597647"/>
                          <a:pt x="255104" y="567308"/>
                        </a:cubicBezTo>
                        <a:cubicBezTo>
                          <a:pt x="340476" y="536969"/>
                          <a:pt x="485115" y="520741"/>
                          <a:pt x="564137" y="520741"/>
                        </a:cubicBezTo>
                        <a:cubicBezTo>
                          <a:pt x="643159" y="520741"/>
                          <a:pt x="758165" y="566603"/>
                          <a:pt x="729237" y="567308"/>
                        </a:cubicBezTo>
                        <a:cubicBezTo>
                          <a:pt x="700309" y="568013"/>
                          <a:pt x="396920" y="535557"/>
                          <a:pt x="390570" y="524974"/>
                        </a:cubicBezTo>
                        <a:cubicBezTo>
                          <a:pt x="384220" y="514391"/>
                          <a:pt x="703837" y="507336"/>
                          <a:pt x="691137" y="503808"/>
                        </a:cubicBezTo>
                        <a:cubicBezTo>
                          <a:pt x="678437" y="500280"/>
                          <a:pt x="429375" y="445247"/>
                          <a:pt x="314370" y="503808"/>
                        </a:cubicBezTo>
                        <a:cubicBezTo>
                          <a:pt x="199365" y="562369"/>
                          <a:pt x="18037" y="845296"/>
                          <a:pt x="1104" y="855174"/>
                        </a:cubicBezTo>
                        <a:cubicBezTo>
                          <a:pt x="-15829" y="865052"/>
                          <a:pt x="166909" y="633630"/>
                          <a:pt x="212770" y="563074"/>
                        </a:cubicBezTo>
                        <a:cubicBezTo>
                          <a:pt x="258631" y="492519"/>
                          <a:pt x="264275" y="491108"/>
                          <a:pt x="276270" y="431841"/>
                        </a:cubicBezTo>
                        <a:cubicBezTo>
                          <a:pt x="288265" y="372574"/>
                          <a:pt x="290381" y="275913"/>
                          <a:pt x="284737" y="207474"/>
                        </a:cubicBezTo>
                        <a:cubicBezTo>
                          <a:pt x="279093" y="139035"/>
                          <a:pt x="221237" y="-2781"/>
                          <a:pt x="225470" y="4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" name="フリーフォーム: 図形 134">
                    <a:extLst>
                      <a:ext uri="{FF2B5EF4-FFF2-40B4-BE49-F238E27FC236}">
                        <a16:creationId xmlns:a16="http://schemas.microsoft.com/office/drawing/2014/main" id="{EB9947CA-34D4-4440-9E5F-DE27D97CEC9C}"/>
                      </a:ext>
                    </a:extLst>
                  </p:cNvPr>
                  <p:cNvSpPr/>
                  <p:nvPr/>
                </p:nvSpPr>
                <p:spPr>
                  <a:xfrm>
                    <a:off x="4399960" y="2728882"/>
                    <a:ext cx="34045" cy="109589"/>
                  </a:xfrm>
                  <a:custGeom>
                    <a:avLst/>
                    <a:gdLst>
                      <a:gd name="connsiteX0" fmla="*/ 33928 w 34045"/>
                      <a:gd name="connsiteY0" fmla="*/ 31 h 109589"/>
                      <a:gd name="connsiteX1" fmla="*/ 11703 w 34045"/>
                      <a:gd name="connsiteY1" fmla="*/ 55593 h 109589"/>
                      <a:gd name="connsiteX2" fmla="*/ 13290 w 34045"/>
                      <a:gd name="connsiteY2" fmla="*/ 109568 h 109589"/>
                      <a:gd name="connsiteX3" fmla="*/ 3765 w 34045"/>
                      <a:gd name="connsiteY3" fmla="*/ 61943 h 109589"/>
                      <a:gd name="connsiteX4" fmla="*/ 590 w 34045"/>
                      <a:gd name="connsiteY4" fmla="*/ 47656 h 109589"/>
                      <a:gd name="connsiteX5" fmla="*/ 33928 w 34045"/>
                      <a:gd name="connsiteY5" fmla="*/ 31 h 109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045" h="109589">
                        <a:moveTo>
                          <a:pt x="33928" y="31"/>
                        </a:moveTo>
                        <a:cubicBezTo>
                          <a:pt x="35780" y="1354"/>
                          <a:pt x="15143" y="37337"/>
                          <a:pt x="11703" y="55593"/>
                        </a:cubicBezTo>
                        <a:cubicBezTo>
                          <a:pt x="8263" y="73849"/>
                          <a:pt x="14613" y="108510"/>
                          <a:pt x="13290" y="109568"/>
                        </a:cubicBezTo>
                        <a:cubicBezTo>
                          <a:pt x="11967" y="110626"/>
                          <a:pt x="5882" y="72262"/>
                          <a:pt x="3765" y="61943"/>
                        </a:cubicBezTo>
                        <a:cubicBezTo>
                          <a:pt x="1648" y="51624"/>
                          <a:pt x="-1262" y="55329"/>
                          <a:pt x="590" y="47656"/>
                        </a:cubicBezTo>
                        <a:cubicBezTo>
                          <a:pt x="2442" y="39983"/>
                          <a:pt x="32076" y="-1292"/>
                          <a:pt x="33928" y="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6" name="フリーフォーム: 図形 135">
                    <a:extLst>
                      <a:ext uri="{FF2B5EF4-FFF2-40B4-BE49-F238E27FC236}">
                        <a16:creationId xmlns:a16="http://schemas.microsoft.com/office/drawing/2014/main" id="{18A9CC69-9D78-46FD-B3AF-7BBAD6275C0D}"/>
                      </a:ext>
                    </a:extLst>
                  </p:cNvPr>
                  <p:cNvSpPr/>
                  <p:nvPr/>
                </p:nvSpPr>
                <p:spPr>
                  <a:xfrm>
                    <a:off x="4313238" y="2706606"/>
                    <a:ext cx="93666" cy="31913"/>
                  </a:xfrm>
                  <a:custGeom>
                    <a:avLst/>
                    <a:gdLst>
                      <a:gd name="connsiteX0" fmla="*/ 0 w 93666"/>
                      <a:gd name="connsiteY0" fmla="*/ 9607 h 31913"/>
                      <a:gd name="connsiteX1" fmla="*/ 68262 w 93666"/>
                      <a:gd name="connsiteY1" fmla="*/ 31832 h 31913"/>
                      <a:gd name="connsiteX2" fmla="*/ 93662 w 93666"/>
                      <a:gd name="connsiteY2" fmla="*/ 82 h 31913"/>
                      <a:gd name="connsiteX3" fmla="*/ 69850 w 93666"/>
                      <a:gd name="connsiteY3" fmla="*/ 22307 h 31913"/>
                      <a:gd name="connsiteX4" fmla="*/ 0 w 93666"/>
                      <a:gd name="connsiteY4" fmla="*/ 9607 h 319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66" h="31913">
                        <a:moveTo>
                          <a:pt x="0" y="9607"/>
                        </a:moveTo>
                        <a:cubicBezTo>
                          <a:pt x="-265" y="11195"/>
                          <a:pt x="52652" y="33420"/>
                          <a:pt x="68262" y="31832"/>
                        </a:cubicBezTo>
                        <a:cubicBezTo>
                          <a:pt x="83872" y="30244"/>
                          <a:pt x="93397" y="1669"/>
                          <a:pt x="93662" y="82"/>
                        </a:cubicBezTo>
                        <a:cubicBezTo>
                          <a:pt x="93927" y="-1506"/>
                          <a:pt x="81756" y="20455"/>
                          <a:pt x="69850" y="22307"/>
                        </a:cubicBezTo>
                        <a:cubicBezTo>
                          <a:pt x="57944" y="24159"/>
                          <a:pt x="265" y="8019"/>
                          <a:pt x="0" y="96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7" name="フリーフォーム: 図形 136">
                    <a:extLst>
                      <a:ext uri="{FF2B5EF4-FFF2-40B4-BE49-F238E27FC236}">
                        <a16:creationId xmlns:a16="http://schemas.microsoft.com/office/drawing/2014/main" id="{3769075E-1B12-49C3-A9E1-D89AF3E927BC}"/>
                      </a:ext>
                    </a:extLst>
                  </p:cNvPr>
                  <p:cNvSpPr/>
                  <p:nvPr/>
                </p:nvSpPr>
                <p:spPr>
                  <a:xfrm>
                    <a:off x="4334547" y="3223680"/>
                    <a:ext cx="52987" cy="66857"/>
                  </a:xfrm>
                  <a:custGeom>
                    <a:avLst/>
                    <a:gdLst>
                      <a:gd name="connsiteX0" fmla="*/ 28074 w 74853"/>
                      <a:gd name="connsiteY0" fmla="*/ 72 h 94446"/>
                      <a:gd name="connsiteX1" fmla="*/ 1086 w 74853"/>
                      <a:gd name="connsiteY1" fmla="*/ 76272 h 94446"/>
                      <a:gd name="connsiteX2" fmla="*/ 64586 w 74853"/>
                      <a:gd name="connsiteY2" fmla="*/ 93735 h 94446"/>
                      <a:gd name="connsiteX3" fmla="*/ 70936 w 74853"/>
                      <a:gd name="connsiteY3" fmla="*/ 60397 h 94446"/>
                      <a:gd name="connsiteX4" fmla="*/ 74111 w 74853"/>
                      <a:gd name="connsiteY4" fmla="*/ 61985 h 94446"/>
                      <a:gd name="connsiteX5" fmla="*/ 28074 w 74853"/>
                      <a:gd name="connsiteY5" fmla="*/ 72 h 94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853" h="94446">
                        <a:moveTo>
                          <a:pt x="28074" y="72"/>
                        </a:moveTo>
                        <a:cubicBezTo>
                          <a:pt x="15903" y="2453"/>
                          <a:pt x="-4999" y="60662"/>
                          <a:pt x="1086" y="76272"/>
                        </a:cubicBezTo>
                        <a:cubicBezTo>
                          <a:pt x="7171" y="91883"/>
                          <a:pt x="52944" y="96381"/>
                          <a:pt x="64586" y="93735"/>
                        </a:cubicBezTo>
                        <a:cubicBezTo>
                          <a:pt x="76228" y="91089"/>
                          <a:pt x="70936" y="60397"/>
                          <a:pt x="70936" y="60397"/>
                        </a:cubicBezTo>
                        <a:cubicBezTo>
                          <a:pt x="72523" y="55105"/>
                          <a:pt x="76492" y="68864"/>
                          <a:pt x="74111" y="61985"/>
                        </a:cubicBezTo>
                        <a:cubicBezTo>
                          <a:pt x="71730" y="55106"/>
                          <a:pt x="40245" y="-2309"/>
                          <a:pt x="28074" y="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8" name="フリーフォーム: 図形 137">
                    <a:extLst>
                      <a:ext uri="{FF2B5EF4-FFF2-40B4-BE49-F238E27FC236}">
                        <a16:creationId xmlns:a16="http://schemas.microsoft.com/office/drawing/2014/main" id="{C3B89D44-DAB7-417B-ADBD-D29980004EF0}"/>
                      </a:ext>
                    </a:extLst>
                  </p:cNvPr>
                  <p:cNvSpPr/>
                  <p:nvPr/>
                </p:nvSpPr>
                <p:spPr>
                  <a:xfrm>
                    <a:off x="4549677" y="3190440"/>
                    <a:ext cx="49097" cy="76279"/>
                  </a:xfrm>
                  <a:custGeom>
                    <a:avLst/>
                    <a:gdLst>
                      <a:gd name="connsiteX0" fmla="*/ 98 w 49097"/>
                      <a:gd name="connsiteY0" fmla="*/ 435 h 76279"/>
                      <a:gd name="connsiteX1" fmla="*/ 47723 w 49097"/>
                      <a:gd name="connsiteY1" fmla="*/ 75048 h 76279"/>
                      <a:gd name="connsiteX2" fmla="*/ 35023 w 49097"/>
                      <a:gd name="connsiteY2" fmla="*/ 44885 h 76279"/>
                      <a:gd name="connsiteX3" fmla="*/ 98 w 49097"/>
                      <a:gd name="connsiteY3" fmla="*/ 435 h 76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97" h="76279">
                        <a:moveTo>
                          <a:pt x="98" y="435"/>
                        </a:moveTo>
                        <a:cubicBezTo>
                          <a:pt x="2215" y="5462"/>
                          <a:pt x="41902" y="67640"/>
                          <a:pt x="47723" y="75048"/>
                        </a:cubicBezTo>
                        <a:cubicBezTo>
                          <a:pt x="53544" y="82456"/>
                          <a:pt x="39256" y="54410"/>
                          <a:pt x="35023" y="44885"/>
                        </a:cubicBezTo>
                        <a:cubicBezTo>
                          <a:pt x="30790" y="35360"/>
                          <a:pt x="-2019" y="-4592"/>
                          <a:pt x="98" y="43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9" name="フリーフォーム: 図形 138">
                    <a:extLst>
                      <a:ext uri="{FF2B5EF4-FFF2-40B4-BE49-F238E27FC236}">
                        <a16:creationId xmlns:a16="http://schemas.microsoft.com/office/drawing/2014/main" id="{58E37C81-93BF-4A37-A546-62E62CAB23D6}"/>
                      </a:ext>
                    </a:extLst>
                  </p:cNvPr>
                  <p:cNvSpPr/>
                  <p:nvPr/>
                </p:nvSpPr>
                <p:spPr>
                  <a:xfrm>
                    <a:off x="4311267" y="3233566"/>
                    <a:ext cx="25785" cy="87047"/>
                  </a:xfrm>
                  <a:custGeom>
                    <a:avLst/>
                    <a:gdLst>
                      <a:gd name="connsiteX0" fmla="*/ 9908 w 25785"/>
                      <a:gd name="connsiteY0" fmla="*/ 172 h 87047"/>
                      <a:gd name="connsiteX1" fmla="*/ 383 w 25785"/>
                      <a:gd name="connsiteY1" fmla="*/ 76372 h 87047"/>
                      <a:gd name="connsiteX2" fmla="*/ 25783 w 25785"/>
                      <a:gd name="connsiteY2" fmla="*/ 84309 h 87047"/>
                      <a:gd name="connsiteX3" fmla="*/ 1971 w 25785"/>
                      <a:gd name="connsiteY3" fmla="*/ 55734 h 87047"/>
                      <a:gd name="connsiteX4" fmla="*/ 9908 w 25785"/>
                      <a:gd name="connsiteY4" fmla="*/ 172 h 870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5" h="87047">
                        <a:moveTo>
                          <a:pt x="9908" y="172"/>
                        </a:moveTo>
                        <a:cubicBezTo>
                          <a:pt x="9643" y="3612"/>
                          <a:pt x="-2263" y="62349"/>
                          <a:pt x="383" y="76372"/>
                        </a:cubicBezTo>
                        <a:cubicBezTo>
                          <a:pt x="3029" y="90395"/>
                          <a:pt x="25518" y="87749"/>
                          <a:pt x="25783" y="84309"/>
                        </a:cubicBezTo>
                        <a:cubicBezTo>
                          <a:pt x="26048" y="80869"/>
                          <a:pt x="4617" y="65788"/>
                          <a:pt x="1971" y="55734"/>
                        </a:cubicBezTo>
                        <a:cubicBezTo>
                          <a:pt x="-675" y="45680"/>
                          <a:pt x="10173" y="-3268"/>
                          <a:pt x="9908" y="17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0" name="フリーフォーム: 図形 139">
                    <a:extLst>
                      <a:ext uri="{FF2B5EF4-FFF2-40B4-BE49-F238E27FC236}">
                        <a16:creationId xmlns:a16="http://schemas.microsoft.com/office/drawing/2014/main" id="{CAF533A4-A946-4477-8954-2EC0A98632BC}"/>
                      </a:ext>
                    </a:extLst>
                  </p:cNvPr>
                  <p:cNvSpPr/>
                  <p:nvPr/>
                </p:nvSpPr>
                <p:spPr>
                  <a:xfrm>
                    <a:off x="4538178" y="3186093"/>
                    <a:ext cx="54109" cy="97330"/>
                  </a:xfrm>
                  <a:custGeom>
                    <a:avLst/>
                    <a:gdLst>
                      <a:gd name="connsiteX0" fmla="*/ 3660 w 54109"/>
                      <a:gd name="connsiteY0" fmla="*/ 20 h 97330"/>
                      <a:gd name="connsiteX1" fmla="*/ 52872 w 54109"/>
                      <a:gd name="connsiteY1" fmla="*/ 77807 h 97330"/>
                      <a:gd name="connsiteX2" fmla="*/ 36997 w 54109"/>
                      <a:gd name="connsiteY2" fmla="*/ 96857 h 97330"/>
                      <a:gd name="connsiteX3" fmla="*/ 11597 w 54109"/>
                      <a:gd name="connsiteY3" fmla="*/ 85745 h 97330"/>
                      <a:gd name="connsiteX4" fmla="*/ 3660 w 54109"/>
                      <a:gd name="connsiteY4" fmla="*/ 20 h 97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09" h="97330">
                        <a:moveTo>
                          <a:pt x="3660" y="20"/>
                        </a:moveTo>
                        <a:cubicBezTo>
                          <a:pt x="10539" y="-1303"/>
                          <a:pt x="47316" y="61668"/>
                          <a:pt x="52872" y="77807"/>
                        </a:cubicBezTo>
                        <a:cubicBezTo>
                          <a:pt x="58428" y="93946"/>
                          <a:pt x="43876" y="95534"/>
                          <a:pt x="36997" y="96857"/>
                        </a:cubicBezTo>
                        <a:cubicBezTo>
                          <a:pt x="30118" y="98180"/>
                          <a:pt x="23503" y="97386"/>
                          <a:pt x="11597" y="85745"/>
                        </a:cubicBezTo>
                        <a:cubicBezTo>
                          <a:pt x="-309" y="74104"/>
                          <a:pt x="-3219" y="1343"/>
                          <a:pt x="3660" y="20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2" name="フリーフォーム: 図形 141">
                    <a:extLst>
                      <a:ext uri="{FF2B5EF4-FFF2-40B4-BE49-F238E27FC236}">
                        <a16:creationId xmlns:a16="http://schemas.microsoft.com/office/drawing/2014/main" id="{D98EA639-F0FD-4810-838B-E9DCE8EDD7D8}"/>
                      </a:ext>
                    </a:extLst>
                  </p:cNvPr>
                  <p:cNvSpPr/>
                  <p:nvPr/>
                </p:nvSpPr>
                <p:spPr>
                  <a:xfrm>
                    <a:off x="3824152" y="2952586"/>
                    <a:ext cx="346214" cy="140603"/>
                  </a:xfrm>
                  <a:custGeom>
                    <a:avLst/>
                    <a:gdLst>
                      <a:gd name="connsiteX0" fmla="*/ 1723 w 346214"/>
                      <a:gd name="connsiteY0" fmla="*/ 63664 h 140603"/>
                      <a:gd name="connsiteX1" fmla="*/ 150948 w 346214"/>
                      <a:gd name="connsiteY1" fmla="*/ 95414 h 140603"/>
                      <a:gd name="connsiteX2" fmla="*/ 346211 w 346214"/>
                      <a:gd name="connsiteY2" fmla="*/ 164 h 140603"/>
                      <a:gd name="connsiteX3" fmla="*/ 155711 w 346214"/>
                      <a:gd name="connsiteY3" fmla="*/ 122402 h 140603"/>
                      <a:gd name="connsiteX4" fmla="*/ 109673 w 346214"/>
                      <a:gd name="connsiteY4" fmla="*/ 138277 h 140603"/>
                      <a:gd name="connsiteX5" fmla="*/ 198573 w 346214"/>
                      <a:gd name="connsiteY5" fmla="*/ 104939 h 140603"/>
                      <a:gd name="connsiteX6" fmla="*/ 76336 w 346214"/>
                      <a:gd name="connsiteY6" fmla="*/ 109702 h 140603"/>
                      <a:gd name="connsiteX7" fmla="*/ 1723 w 346214"/>
                      <a:gd name="connsiteY7" fmla="*/ 63664 h 140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6214" h="140603">
                        <a:moveTo>
                          <a:pt x="1723" y="63664"/>
                        </a:moveTo>
                        <a:cubicBezTo>
                          <a:pt x="14158" y="61283"/>
                          <a:pt x="93533" y="105997"/>
                          <a:pt x="150948" y="95414"/>
                        </a:cubicBezTo>
                        <a:cubicBezTo>
                          <a:pt x="208363" y="84831"/>
                          <a:pt x="345417" y="-4334"/>
                          <a:pt x="346211" y="164"/>
                        </a:cubicBezTo>
                        <a:cubicBezTo>
                          <a:pt x="347005" y="4662"/>
                          <a:pt x="195134" y="99383"/>
                          <a:pt x="155711" y="122402"/>
                        </a:cubicBezTo>
                        <a:cubicBezTo>
                          <a:pt x="116288" y="145421"/>
                          <a:pt x="102529" y="141188"/>
                          <a:pt x="109673" y="138277"/>
                        </a:cubicBezTo>
                        <a:cubicBezTo>
                          <a:pt x="116817" y="135366"/>
                          <a:pt x="204129" y="109701"/>
                          <a:pt x="198573" y="104939"/>
                        </a:cubicBezTo>
                        <a:cubicBezTo>
                          <a:pt x="193017" y="100177"/>
                          <a:pt x="105440" y="112877"/>
                          <a:pt x="76336" y="109702"/>
                        </a:cubicBezTo>
                        <a:cubicBezTo>
                          <a:pt x="47232" y="106527"/>
                          <a:pt x="-10712" y="66045"/>
                          <a:pt x="1723" y="6366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3" name="フリーフォーム: 図形 142">
                    <a:extLst>
                      <a:ext uri="{FF2B5EF4-FFF2-40B4-BE49-F238E27FC236}">
                        <a16:creationId xmlns:a16="http://schemas.microsoft.com/office/drawing/2014/main" id="{9E265BD4-7F5E-4CF7-80AE-FFC50C0CE02A}"/>
                      </a:ext>
                    </a:extLst>
                  </p:cNvPr>
                  <p:cNvSpPr/>
                  <p:nvPr/>
                </p:nvSpPr>
                <p:spPr>
                  <a:xfrm>
                    <a:off x="4052837" y="4024161"/>
                    <a:ext cx="1013290" cy="230288"/>
                  </a:xfrm>
                  <a:custGeom>
                    <a:avLst/>
                    <a:gdLst>
                      <a:gd name="connsiteX0" fmla="*/ 79426 w 1013290"/>
                      <a:gd name="connsiteY0" fmla="*/ 116039 h 230288"/>
                      <a:gd name="connsiteX1" fmla="*/ 130226 w 1013290"/>
                      <a:gd name="connsiteY1" fmla="*/ 125564 h 230288"/>
                      <a:gd name="connsiteX2" fmla="*/ 463601 w 1013290"/>
                      <a:gd name="connsiteY2" fmla="*/ 152552 h 230288"/>
                      <a:gd name="connsiteX3" fmla="*/ 528688 w 1013290"/>
                      <a:gd name="connsiteY3" fmla="*/ 146202 h 230288"/>
                      <a:gd name="connsiteX4" fmla="*/ 1000176 w 1013290"/>
                      <a:gd name="connsiteY4" fmla="*/ 152 h 230288"/>
                      <a:gd name="connsiteX5" fmla="*/ 733476 w 1013290"/>
                      <a:gd name="connsiteY5" fmla="*/ 119214 h 230288"/>
                      <a:gd name="connsiteX6" fmla="*/ 719188 w 1013290"/>
                      <a:gd name="connsiteY6" fmla="*/ 162077 h 230288"/>
                      <a:gd name="connsiteX7" fmla="*/ 1012876 w 1013290"/>
                      <a:gd name="connsiteY7" fmla="*/ 38252 h 230288"/>
                      <a:gd name="connsiteX8" fmla="*/ 646163 w 1013290"/>
                      <a:gd name="connsiteY8" fmla="*/ 214464 h 230288"/>
                      <a:gd name="connsiteX9" fmla="*/ 238176 w 1013290"/>
                      <a:gd name="connsiteY9" fmla="*/ 222402 h 230288"/>
                      <a:gd name="connsiteX10" fmla="*/ 590601 w 1013290"/>
                      <a:gd name="connsiteY10" fmla="*/ 219227 h 230288"/>
                      <a:gd name="connsiteX11" fmla="*/ 401688 w 1013290"/>
                      <a:gd name="connsiteY11" fmla="*/ 212877 h 230288"/>
                      <a:gd name="connsiteX12" fmla="*/ 242938 w 1013290"/>
                      <a:gd name="connsiteY12" fmla="*/ 200177 h 230288"/>
                      <a:gd name="connsiteX13" fmla="*/ 195313 w 1013290"/>
                      <a:gd name="connsiteY13" fmla="*/ 177952 h 230288"/>
                      <a:gd name="connsiteX14" fmla="*/ 4813 w 1013290"/>
                      <a:gd name="connsiteY14" fmla="*/ 108102 h 230288"/>
                      <a:gd name="connsiteX15" fmla="*/ 79426 w 1013290"/>
                      <a:gd name="connsiteY15" fmla="*/ 116039 h 230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013290" h="230288">
                        <a:moveTo>
                          <a:pt x="79426" y="116039"/>
                        </a:moveTo>
                        <a:cubicBezTo>
                          <a:pt x="100328" y="118949"/>
                          <a:pt x="66197" y="119479"/>
                          <a:pt x="130226" y="125564"/>
                        </a:cubicBezTo>
                        <a:cubicBezTo>
                          <a:pt x="194255" y="131649"/>
                          <a:pt x="397191" y="149112"/>
                          <a:pt x="463601" y="152552"/>
                        </a:cubicBezTo>
                        <a:cubicBezTo>
                          <a:pt x="530011" y="155992"/>
                          <a:pt x="439259" y="171602"/>
                          <a:pt x="528688" y="146202"/>
                        </a:cubicBezTo>
                        <a:cubicBezTo>
                          <a:pt x="618117" y="120802"/>
                          <a:pt x="966045" y="4650"/>
                          <a:pt x="1000176" y="152"/>
                        </a:cubicBezTo>
                        <a:cubicBezTo>
                          <a:pt x="1034307" y="-4346"/>
                          <a:pt x="780307" y="92226"/>
                          <a:pt x="733476" y="119214"/>
                        </a:cubicBezTo>
                        <a:cubicBezTo>
                          <a:pt x="686645" y="146202"/>
                          <a:pt x="672621" y="175571"/>
                          <a:pt x="719188" y="162077"/>
                        </a:cubicBezTo>
                        <a:cubicBezTo>
                          <a:pt x="765755" y="148583"/>
                          <a:pt x="1025047" y="29521"/>
                          <a:pt x="1012876" y="38252"/>
                        </a:cubicBezTo>
                        <a:cubicBezTo>
                          <a:pt x="1000705" y="46983"/>
                          <a:pt x="775280" y="183772"/>
                          <a:pt x="646163" y="214464"/>
                        </a:cubicBezTo>
                        <a:cubicBezTo>
                          <a:pt x="517046" y="245156"/>
                          <a:pt x="247436" y="221608"/>
                          <a:pt x="238176" y="222402"/>
                        </a:cubicBezTo>
                        <a:cubicBezTo>
                          <a:pt x="228916" y="223196"/>
                          <a:pt x="563349" y="220814"/>
                          <a:pt x="590601" y="219227"/>
                        </a:cubicBezTo>
                        <a:cubicBezTo>
                          <a:pt x="617853" y="217640"/>
                          <a:pt x="459632" y="216052"/>
                          <a:pt x="401688" y="212877"/>
                        </a:cubicBezTo>
                        <a:cubicBezTo>
                          <a:pt x="343744" y="209702"/>
                          <a:pt x="277334" y="205998"/>
                          <a:pt x="242938" y="200177"/>
                        </a:cubicBezTo>
                        <a:cubicBezTo>
                          <a:pt x="208542" y="194356"/>
                          <a:pt x="235000" y="193298"/>
                          <a:pt x="195313" y="177952"/>
                        </a:cubicBezTo>
                        <a:cubicBezTo>
                          <a:pt x="155626" y="162606"/>
                          <a:pt x="29684" y="118421"/>
                          <a:pt x="4813" y="108102"/>
                        </a:cubicBezTo>
                        <a:cubicBezTo>
                          <a:pt x="-20058" y="97783"/>
                          <a:pt x="58524" y="113129"/>
                          <a:pt x="79426" y="11603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4" name="フリーフォーム: 図形 143">
                    <a:extLst>
                      <a:ext uri="{FF2B5EF4-FFF2-40B4-BE49-F238E27FC236}">
                        <a16:creationId xmlns:a16="http://schemas.microsoft.com/office/drawing/2014/main" id="{C6B6ACFB-9516-4432-81B3-CEDE5E0D33D6}"/>
                      </a:ext>
                    </a:extLst>
                  </p:cNvPr>
                  <p:cNvSpPr/>
                  <p:nvPr/>
                </p:nvSpPr>
                <p:spPr>
                  <a:xfrm>
                    <a:off x="4083080" y="4173291"/>
                    <a:ext cx="878026" cy="314660"/>
                  </a:xfrm>
                  <a:custGeom>
                    <a:avLst/>
                    <a:gdLst>
                      <a:gd name="connsiteX0" fmla="*/ 1558 w 878026"/>
                      <a:gd name="connsiteY0" fmla="*/ 1834 h 314660"/>
                      <a:gd name="connsiteX1" fmla="*/ 293658 w 878026"/>
                      <a:gd name="connsiteY1" fmla="*/ 95497 h 314660"/>
                      <a:gd name="connsiteX2" fmla="*/ 571470 w 878026"/>
                      <a:gd name="connsiteY2" fmla="*/ 89147 h 314660"/>
                      <a:gd name="connsiteX3" fmla="*/ 787370 w 878026"/>
                      <a:gd name="connsiteY3" fmla="*/ 58984 h 314660"/>
                      <a:gd name="connsiteX4" fmla="*/ 754033 w 878026"/>
                      <a:gd name="connsiteY4" fmla="*/ 66922 h 314660"/>
                      <a:gd name="connsiteX5" fmla="*/ 877858 w 878026"/>
                      <a:gd name="connsiteY5" fmla="*/ 14534 h 314660"/>
                      <a:gd name="connsiteX6" fmla="*/ 781020 w 878026"/>
                      <a:gd name="connsiteY6" fmla="*/ 111372 h 314660"/>
                      <a:gd name="connsiteX7" fmla="*/ 792133 w 878026"/>
                      <a:gd name="connsiteY7" fmla="*/ 130422 h 314660"/>
                      <a:gd name="connsiteX8" fmla="*/ 782608 w 878026"/>
                      <a:gd name="connsiteY8" fmla="*/ 219322 h 314660"/>
                      <a:gd name="connsiteX9" fmla="*/ 779433 w 878026"/>
                      <a:gd name="connsiteY9" fmla="*/ 127247 h 314660"/>
                      <a:gd name="connsiteX10" fmla="*/ 757208 w 878026"/>
                      <a:gd name="connsiteY10" fmla="*/ 220909 h 314660"/>
                      <a:gd name="connsiteX11" fmla="*/ 636558 w 878026"/>
                      <a:gd name="connsiteY11" fmla="*/ 254247 h 314660"/>
                      <a:gd name="connsiteX12" fmla="*/ 157133 w 878026"/>
                      <a:gd name="connsiteY12" fmla="*/ 314572 h 314660"/>
                      <a:gd name="connsiteX13" fmla="*/ 487333 w 878026"/>
                      <a:gd name="connsiteY13" fmla="*/ 266947 h 314660"/>
                      <a:gd name="connsiteX14" fmla="*/ 188883 w 878026"/>
                      <a:gd name="connsiteY14" fmla="*/ 233609 h 314660"/>
                      <a:gd name="connsiteX15" fmla="*/ 77758 w 878026"/>
                      <a:gd name="connsiteY15" fmla="*/ 228847 h 314660"/>
                      <a:gd name="connsiteX16" fmla="*/ 238095 w 878026"/>
                      <a:gd name="connsiteY16" fmla="*/ 227259 h 314660"/>
                      <a:gd name="connsiteX17" fmla="*/ 87283 w 878026"/>
                      <a:gd name="connsiteY17" fmla="*/ 98672 h 314660"/>
                      <a:gd name="connsiteX18" fmla="*/ 173008 w 878026"/>
                      <a:gd name="connsiteY18" fmla="*/ 192334 h 314660"/>
                      <a:gd name="connsiteX19" fmla="*/ 1558 w 878026"/>
                      <a:gd name="connsiteY19" fmla="*/ 1834 h 314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878026" h="314660">
                        <a:moveTo>
                          <a:pt x="1558" y="1834"/>
                        </a:moveTo>
                        <a:cubicBezTo>
                          <a:pt x="21666" y="-14306"/>
                          <a:pt x="198673" y="80945"/>
                          <a:pt x="293658" y="95497"/>
                        </a:cubicBezTo>
                        <a:cubicBezTo>
                          <a:pt x="388643" y="110049"/>
                          <a:pt x="489185" y="95233"/>
                          <a:pt x="571470" y="89147"/>
                        </a:cubicBezTo>
                        <a:cubicBezTo>
                          <a:pt x="653755" y="83062"/>
                          <a:pt x="756943" y="62688"/>
                          <a:pt x="787370" y="58984"/>
                        </a:cubicBezTo>
                        <a:cubicBezTo>
                          <a:pt x="817797" y="55280"/>
                          <a:pt x="738952" y="74330"/>
                          <a:pt x="754033" y="66922"/>
                        </a:cubicBezTo>
                        <a:cubicBezTo>
                          <a:pt x="769114" y="59514"/>
                          <a:pt x="873360" y="7126"/>
                          <a:pt x="877858" y="14534"/>
                        </a:cubicBezTo>
                        <a:cubicBezTo>
                          <a:pt x="882356" y="21942"/>
                          <a:pt x="795307" y="92057"/>
                          <a:pt x="781020" y="111372"/>
                        </a:cubicBezTo>
                        <a:cubicBezTo>
                          <a:pt x="766733" y="130687"/>
                          <a:pt x="791868" y="112430"/>
                          <a:pt x="792133" y="130422"/>
                        </a:cubicBezTo>
                        <a:cubicBezTo>
                          <a:pt x="792398" y="148414"/>
                          <a:pt x="784725" y="219851"/>
                          <a:pt x="782608" y="219322"/>
                        </a:cubicBezTo>
                        <a:cubicBezTo>
                          <a:pt x="780491" y="218793"/>
                          <a:pt x="783666" y="126983"/>
                          <a:pt x="779433" y="127247"/>
                        </a:cubicBezTo>
                        <a:cubicBezTo>
                          <a:pt x="775200" y="127511"/>
                          <a:pt x="781021" y="199742"/>
                          <a:pt x="757208" y="220909"/>
                        </a:cubicBezTo>
                        <a:cubicBezTo>
                          <a:pt x="733396" y="242076"/>
                          <a:pt x="736571" y="238637"/>
                          <a:pt x="636558" y="254247"/>
                        </a:cubicBezTo>
                        <a:cubicBezTo>
                          <a:pt x="536546" y="269858"/>
                          <a:pt x="182004" y="312455"/>
                          <a:pt x="157133" y="314572"/>
                        </a:cubicBezTo>
                        <a:cubicBezTo>
                          <a:pt x="132262" y="316689"/>
                          <a:pt x="482041" y="280441"/>
                          <a:pt x="487333" y="266947"/>
                        </a:cubicBezTo>
                        <a:cubicBezTo>
                          <a:pt x="492625" y="253453"/>
                          <a:pt x="257146" y="239959"/>
                          <a:pt x="188883" y="233609"/>
                        </a:cubicBezTo>
                        <a:cubicBezTo>
                          <a:pt x="120621" y="227259"/>
                          <a:pt x="69556" y="229905"/>
                          <a:pt x="77758" y="228847"/>
                        </a:cubicBezTo>
                        <a:cubicBezTo>
                          <a:pt x="85960" y="227789"/>
                          <a:pt x="236508" y="248955"/>
                          <a:pt x="238095" y="227259"/>
                        </a:cubicBezTo>
                        <a:cubicBezTo>
                          <a:pt x="239682" y="205563"/>
                          <a:pt x="98131" y="104493"/>
                          <a:pt x="87283" y="98672"/>
                        </a:cubicBezTo>
                        <a:cubicBezTo>
                          <a:pt x="76435" y="92851"/>
                          <a:pt x="183591" y="209267"/>
                          <a:pt x="173008" y="192334"/>
                        </a:cubicBezTo>
                        <a:cubicBezTo>
                          <a:pt x="162425" y="175401"/>
                          <a:pt x="-18550" y="17974"/>
                          <a:pt x="1558" y="183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5" name="フリーフォーム: 図形 144">
                    <a:extLst>
                      <a:ext uri="{FF2B5EF4-FFF2-40B4-BE49-F238E27FC236}">
                        <a16:creationId xmlns:a16="http://schemas.microsoft.com/office/drawing/2014/main" id="{66F71F30-2127-4FEC-9DFD-09EBDBD0537E}"/>
                      </a:ext>
                    </a:extLst>
                  </p:cNvPr>
                  <p:cNvSpPr/>
                  <p:nvPr/>
                </p:nvSpPr>
                <p:spPr>
                  <a:xfrm>
                    <a:off x="4154283" y="4505060"/>
                    <a:ext cx="619841" cy="123586"/>
                  </a:xfrm>
                  <a:custGeom>
                    <a:avLst/>
                    <a:gdLst>
                      <a:gd name="connsiteX0" fmla="*/ 205 w 619841"/>
                      <a:gd name="connsiteY0" fmla="*/ 265 h 123586"/>
                      <a:gd name="connsiteX1" fmla="*/ 238330 w 619841"/>
                      <a:gd name="connsiteY1" fmla="*/ 85990 h 123586"/>
                      <a:gd name="connsiteX2" fmla="*/ 616155 w 619841"/>
                      <a:gd name="connsiteY2" fmla="*/ 93928 h 123586"/>
                      <a:gd name="connsiteX3" fmla="*/ 436767 w 619841"/>
                      <a:gd name="connsiteY3" fmla="*/ 100278 h 123586"/>
                      <a:gd name="connsiteX4" fmla="*/ 541542 w 619841"/>
                      <a:gd name="connsiteY4" fmla="*/ 108215 h 123586"/>
                      <a:gd name="connsiteX5" fmla="*/ 276430 w 619841"/>
                      <a:gd name="connsiteY5" fmla="*/ 117740 h 123586"/>
                      <a:gd name="connsiteX6" fmla="*/ 205 w 619841"/>
                      <a:gd name="connsiteY6" fmla="*/ 265 h 123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19841" h="123586">
                        <a:moveTo>
                          <a:pt x="205" y="265"/>
                        </a:moveTo>
                        <a:cubicBezTo>
                          <a:pt x="-6145" y="-5027"/>
                          <a:pt x="135672" y="70380"/>
                          <a:pt x="238330" y="85990"/>
                        </a:cubicBezTo>
                        <a:cubicBezTo>
                          <a:pt x="340988" y="101600"/>
                          <a:pt x="583082" y="91547"/>
                          <a:pt x="616155" y="93928"/>
                        </a:cubicBezTo>
                        <a:cubicBezTo>
                          <a:pt x="649228" y="96309"/>
                          <a:pt x="449203" y="97897"/>
                          <a:pt x="436767" y="100278"/>
                        </a:cubicBezTo>
                        <a:cubicBezTo>
                          <a:pt x="424332" y="102659"/>
                          <a:pt x="568265" y="105305"/>
                          <a:pt x="541542" y="108215"/>
                        </a:cubicBezTo>
                        <a:cubicBezTo>
                          <a:pt x="514819" y="111125"/>
                          <a:pt x="363213" y="134144"/>
                          <a:pt x="276430" y="117740"/>
                        </a:cubicBezTo>
                        <a:cubicBezTo>
                          <a:pt x="189647" y="101336"/>
                          <a:pt x="6555" y="5557"/>
                          <a:pt x="205" y="26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6" name="フリーフォーム: 図形 145">
                    <a:extLst>
                      <a:ext uri="{FF2B5EF4-FFF2-40B4-BE49-F238E27FC236}">
                        <a16:creationId xmlns:a16="http://schemas.microsoft.com/office/drawing/2014/main" id="{06EB0B6E-2024-4DF6-A663-F9E346041D50}"/>
                      </a:ext>
                    </a:extLst>
                  </p:cNvPr>
                  <p:cNvSpPr/>
                  <p:nvPr/>
                </p:nvSpPr>
                <p:spPr>
                  <a:xfrm>
                    <a:off x="4194032" y="4589458"/>
                    <a:ext cx="595963" cy="146145"/>
                  </a:xfrm>
                  <a:custGeom>
                    <a:avLst/>
                    <a:gdLst>
                      <a:gd name="connsiteX0" fmla="*/ 143 w 595963"/>
                      <a:gd name="connsiteY0" fmla="*/ 5 h 146145"/>
                      <a:gd name="connsiteX1" fmla="*/ 196993 w 595963"/>
                      <a:gd name="connsiteY1" fmla="*/ 111130 h 146145"/>
                      <a:gd name="connsiteX2" fmla="*/ 593868 w 595963"/>
                      <a:gd name="connsiteY2" fmla="*/ 131767 h 146145"/>
                      <a:gd name="connsiteX3" fmla="*/ 360506 w 595963"/>
                      <a:gd name="connsiteY3" fmla="*/ 125417 h 146145"/>
                      <a:gd name="connsiteX4" fmla="*/ 514493 w 595963"/>
                      <a:gd name="connsiteY4" fmla="*/ 146055 h 146145"/>
                      <a:gd name="connsiteX5" fmla="*/ 223981 w 595963"/>
                      <a:gd name="connsiteY5" fmla="*/ 115892 h 146145"/>
                      <a:gd name="connsiteX6" fmla="*/ 143 w 595963"/>
                      <a:gd name="connsiteY6" fmla="*/ 5 h 1461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5963" h="146145">
                        <a:moveTo>
                          <a:pt x="143" y="5"/>
                        </a:moveTo>
                        <a:cubicBezTo>
                          <a:pt x="-4355" y="-789"/>
                          <a:pt x="98039" y="89170"/>
                          <a:pt x="196993" y="111130"/>
                        </a:cubicBezTo>
                        <a:cubicBezTo>
                          <a:pt x="295947" y="133090"/>
                          <a:pt x="566616" y="129386"/>
                          <a:pt x="593868" y="131767"/>
                        </a:cubicBezTo>
                        <a:cubicBezTo>
                          <a:pt x="621120" y="134148"/>
                          <a:pt x="373735" y="123036"/>
                          <a:pt x="360506" y="125417"/>
                        </a:cubicBezTo>
                        <a:cubicBezTo>
                          <a:pt x="347277" y="127798"/>
                          <a:pt x="537247" y="147642"/>
                          <a:pt x="514493" y="146055"/>
                        </a:cubicBezTo>
                        <a:cubicBezTo>
                          <a:pt x="491739" y="144468"/>
                          <a:pt x="305737" y="133884"/>
                          <a:pt x="223981" y="115892"/>
                        </a:cubicBezTo>
                        <a:cubicBezTo>
                          <a:pt x="142225" y="97900"/>
                          <a:pt x="4641" y="799"/>
                          <a:pt x="143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7" name="フリーフォーム: 図形 146">
                    <a:extLst>
                      <a:ext uri="{FF2B5EF4-FFF2-40B4-BE49-F238E27FC236}">
                        <a16:creationId xmlns:a16="http://schemas.microsoft.com/office/drawing/2014/main" id="{D3FDB872-44B9-4EBD-A9B8-18901A428A01}"/>
                      </a:ext>
                    </a:extLst>
                  </p:cNvPr>
                  <p:cNvSpPr/>
                  <p:nvPr/>
                </p:nvSpPr>
                <p:spPr>
                  <a:xfrm>
                    <a:off x="4848845" y="5111539"/>
                    <a:ext cx="184884" cy="503407"/>
                  </a:xfrm>
                  <a:custGeom>
                    <a:avLst/>
                    <a:gdLst>
                      <a:gd name="connsiteX0" fmla="*/ 184588 w 184884"/>
                      <a:gd name="connsiteY0" fmla="*/ 211 h 503407"/>
                      <a:gd name="connsiteX1" fmla="*/ 114738 w 184884"/>
                      <a:gd name="connsiteY1" fmla="*/ 163194 h 503407"/>
                      <a:gd name="connsiteX2" fmla="*/ 85105 w 184884"/>
                      <a:gd name="connsiteY2" fmla="*/ 275378 h 503407"/>
                      <a:gd name="connsiteX3" fmla="*/ 438 w 184884"/>
                      <a:gd name="connsiteY3" fmla="*/ 501861 h 503407"/>
                      <a:gd name="connsiteX4" fmla="*/ 53355 w 184884"/>
                      <a:gd name="connsiteY4" fmla="*/ 366394 h 503407"/>
                      <a:gd name="connsiteX5" fmla="*/ 85105 w 184884"/>
                      <a:gd name="connsiteY5" fmla="*/ 199178 h 503407"/>
                      <a:gd name="connsiteX6" fmla="*/ 184588 w 184884"/>
                      <a:gd name="connsiteY6" fmla="*/ 211 h 503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884" h="503407">
                        <a:moveTo>
                          <a:pt x="184588" y="211"/>
                        </a:moveTo>
                        <a:cubicBezTo>
                          <a:pt x="189527" y="-5786"/>
                          <a:pt x="131318" y="117333"/>
                          <a:pt x="114738" y="163194"/>
                        </a:cubicBezTo>
                        <a:cubicBezTo>
                          <a:pt x="98157" y="209055"/>
                          <a:pt x="104155" y="218934"/>
                          <a:pt x="85105" y="275378"/>
                        </a:cubicBezTo>
                        <a:cubicBezTo>
                          <a:pt x="66055" y="331823"/>
                          <a:pt x="5730" y="486692"/>
                          <a:pt x="438" y="501861"/>
                        </a:cubicBezTo>
                        <a:cubicBezTo>
                          <a:pt x="-4854" y="517030"/>
                          <a:pt x="39244" y="416841"/>
                          <a:pt x="53355" y="366394"/>
                        </a:cubicBezTo>
                        <a:cubicBezTo>
                          <a:pt x="67466" y="315947"/>
                          <a:pt x="64291" y="256328"/>
                          <a:pt x="85105" y="199178"/>
                        </a:cubicBezTo>
                        <a:cubicBezTo>
                          <a:pt x="105919" y="142028"/>
                          <a:pt x="179649" y="6208"/>
                          <a:pt x="184588" y="2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8" name="フリーフォーム: 図形 147">
                    <a:extLst>
                      <a:ext uri="{FF2B5EF4-FFF2-40B4-BE49-F238E27FC236}">
                        <a16:creationId xmlns:a16="http://schemas.microsoft.com/office/drawing/2014/main" id="{C2C4105D-90FB-45EA-8E3A-A5833D51BC07}"/>
                      </a:ext>
                    </a:extLst>
                  </p:cNvPr>
                  <p:cNvSpPr/>
                  <p:nvPr/>
                </p:nvSpPr>
                <p:spPr>
                  <a:xfrm>
                    <a:off x="4811036" y="5297901"/>
                    <a:ext cx="63933" cy="315650"/>
                  </a:xfrm>
                  <a:custGeom>
                    <a:avLst/>
                    <a:gdLst>
                      <a:gd name="connsiteX0" fmla="*/ 63647 w 63933"/>
                      <a:gd name="connsiteY0" fmla="*/ 116 h 315650"/>
                      <a:gd name="connsiteX1" fmla="*/ 29781 w 63933"/>
                      <a:gd name="connsiteY1" fmla="*/ 160982 h 315650"/>
                      <a:gd name="connsiteX2" fmla="*/ 147 w 63933"/>
                      <a:gd name="connsiteY2" fmla="*/ 315499 h 315650"/>
                      <a:gd name="connsiteX3" fmla="*/ 42481 w 63933"/>
                      <a:gd name="connsiteY3" fmla="*/ 186382 h 315650"/>
                      <a:gd name="connsiteX4" fmla="*/ 63647 w 63933"/>
                      <a:gd name="connsiteY4" fmla="*/ 116 h 315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933" h="315650">
                        <a:moveTo>
                          <a:pt x="63647" y="116"/>
                        </a:moveTo>
                        <a:cubicBezTo>
                          <a:pt x="61530" y="-4117"/>
                          <a:pt x="40364" y="108418"/>
                          <a:pt x="29781" y="160982"/>
                        </a:cubicBezTo>
                        <a:cubicBezTo>
                          <a:pt x="19198" y="213546"/>
                          <a:pt x="-1970" y="311266"/>
                          <a:pt x="147" y="315499"/>
                        </a:cubicBezTo>
                        <a:cubicBezTo>
                          <a:pt x="2264" y="319732"/>
                          <a:pt x="29075" y="234360"/>
                          <a:pt x="42481" y="186382"/>
                        </a:cubicBezTo>
                        <a:cubicBezTo>
                          <a:pt x="55887" y="138404"/>
                          <a:pt x="65764" y="4349"/>
                          <a:pt x="63647" y="1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9" name="フリーフォーム: 図形 148">
                    <a:extLst>
                      <a:ext uri="{FF2B5EF4-FFF2-40B4-BE49-F238E27FC236}">
                        <a16:creationId xmlns:a16="http://schemas.microsoft.com/office/drawing/2014/main" id="{06690DD1-684D-43F6-9A72-903776587FE0}"/>
                      </a:ext>
                    </a:extLst>
                  </p:cNvPr>
                  <p:cNvSpPr/>
                  <p:nvPr/>
                </p:nvSpPr>
                <p:spPr>
                  <a:xfrm>
                    <a:off x="4482833" y="5508990"/>
                    <a:ext cx="82837" cy="270084"/>
                  </a:xfrm>
                  <a:custGeom>
                    <a:avLst/>
                    <a:gdLst>
                      <a:gd name="connsiteX0" fmla="*/ 267 w 82837"/>
                      <a:gd name="connsiteY0" fmla="*/ 2810 h 270084"/>
                      <a:gd name="connsiteX1" fmla="*/ 80700 w 82837"/>
                      <a:gd name="connsiteY1" fmla="*/ 267393 h 270084"/>
                      <a:gd name="connsiteX2" fmla="*/ 55300 w 82837"/>
                      <a:gd name="connsiteY2" fmla="*/ 134043 h 270084"/>
                      <a:gd name="connsiteX3" fmla="*/ 267 w 82837"/>
                      <a:gd name="connsiteY3" fmla="*/ 2810 h 270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837" h="270084">
                        <a:moveTo>
                          <a:pt x="267" y="2810"/>
                        </a:moveTo>
                        <a:cubicBezTo>
                          <a:pt x="4500" y="25035"/>
                          <a:pt x="71528" y="245521"/>
                          <a:pt x="80700" y="267393"/>
                        </a:cubicBezTo>
                        <a:cubicBezTo>
                          <a:pt x="89872" y="289265"/>
                          <a:pt x="67294" y="171790"/>
                          <a:pt x="55300" y="134043"/>
                        </a:cubicBezTo>
                        <a:cubicBezTo>
                          <a:pt x="43306" y="96296"/>
                          <a:pt x="-3966" y="-19415"/>
                          <a:pt x="267" y="281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0" name="フリーフォーム: 図形 149">
                    <a:extLst>
                      <a:ext uri="{FF2B5EF4-FFF2-40B4-BE49-F238E27FC236}">
                        <a16:creationId xmlns:a16="http://schemas.microsoft.com/office/drawing/2014/main" id="{35AF542E-0912-4E57-A1EF-C4B32F42D74D}"/>
                      </a:ext>
                    </a:extLst>
                  </p:cNvPr>
                  <p:cNvSpPr/>
                  <p:nvPr/>
                </p:nvSpPr>
                <p:spPr>
                  <a:xfrm>
                    <a:off x="4116290" y="5407024"/>
                    <a:ext cx="325324" cy="169721"/>
                  </a:xfrm>
                  <a:custGeom>
                    <a:avLst/>
                    <a:gdLst>
                      <a:gd name="connsiteX0" fmla="*/ 98 w 325324"/>
                      <a:gd name="connsiteY0" fmla="*/ 1 h 169721"/>
                      <a:gd name="connsiteX1" fmla="*/ 87410 w 325324"/>
                      <a:gd name="connsiteY1" fmla="*/ 44451 h 169721"/>
                      <a:gd name="connsiteX2" fmla="*/ 112810 w 325324"/>
                      <a:gd name="connsiteY2" fmla="*/ 84139 h 169721"/>
                      <a:gd name="connsiteX3" fmla="*/ 317598 w 325324"/>
                      <a:gd name="connsiteY3" fmla="*/ 165101 h 169721"/>
                      <a:gd name="connsiteX4" fmla="*/ 263623 w 325324"/>
                      <a:gd name="connsiteY4" fmla="*/ 150814 h 169721"/>
                      <a:gd name="connsiteX5" fmla="*/ 88998 w 325324"/>
                      <a:gd name="connsiteY5" fmla="*/ 76201 h 169721"/>
                      <a:gd name="connsiteX6" fmla="*/ 69948 w 325324"/>
                      <a:gd name="connsiteY6" fmla="*/ 46039 h 169721"/>
                      <a:gd name="connsiteX7" fmla="*/ 98 w 325324"/>
                      <a:gd name="connsiteY7" fmla="*/ 1 h 169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5324" h="169721">
                        <a:moveTo>
                          <a:pt x="98" y="1"/>
                        </a:moveTo>
                        <a:cubicBezTo>
                          <a:pt x="3008" y="-264"/>
                          <a:pt x="68625" y="30428"/>
                          <a:pt x="87410" y="44451"/>
                        </a:cubicBezTo>
                        <a:cubicBezTo>
                          <a:pt x="106195" y="58474"/>
                          <a:pt x="74445" y="64031"/>
                          <a:pt x="112810" y="84139"/>
                        </a:cubicBezTo>
                        <a:cubicBezTo>
                          <a:pt x="151175" y="104247"/>
                          <a:pt x="292463" y="153989"/>
                          <a:pt x="317598" y="165101"/>
                        </a:cubicBezTo>
                        <a:cubicBezTo>
                          <a:pt x="342734" y="176214"/>
                          <a:pt x="301723" y="165631"/>
                          <a:pt x="263623" y="150814"/>
                        </a:cubicBezTo>
                        <a:cubicBezTo>
                          <a:pt x="225523" y="135997"/>
                          <a:pt x="121277" y="93663"/>
                          <a:pt x="88998" y="76201"/>
                        </a:cubicBezTo>
                        <a:cubicBezTo>
                          <a:pt x="56719" y="58739"/>
                          <a:pt x="80531" y="56358"/>
                          <a:pt x="69948" y="46039"/>
                        </a:cubicBezTo>
                        <a:cubicBezTo>
                          <a:pt x="59365" y="35720"/>
                          <a:pt x="-2812" y="266"/>
                          <a:pt x="9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1" name="フリーフォーム: 図形 150">
                    <a:extLst>
                      <a:ext uri="{FF2B5EF4-FFF2-40B4-BE49-F238E27FC236}">
                        <a16:creationId xmlns:a16="http://schemas.microsoft.com/office/drawing/2014/main" id="{F4AC02B5-9E73-4893-B701-FDFE9E33DFD3}"/>
                      </a:ext>
                    </a:extLst>
                  </p:cNvPr>
                  <p:cNvSpPr/>
                  <p:nvPr/>
                </p:nvSpPr>
                <p:spPr>
                  <a:xfrm>
                    <a:off x="3712321" y="4775181"/>
                    <a:ext cx="154890" cy="253943"/>
                  </a:xfrm>
                  <a:custGeom>
                    <a:avLst/>
                    <a:gdLst>
                      <a:gd name="connsiteX0" fmla="*/ 154829 w 154890"/>
                      <a:gd name="connsiteY0" fmla="*/ 19 h 253943"/>
                      <a:gd name="connsiteX1" fmla="*/ 38412 w 154890"/>
                      <a:gd name="connsiteY1" fmla="*/ 114319 h 253943"/>
                      <a:gd name="connsiteX2" fmla="*/ 10896 w 154890"/>
                      <a:gd name="connsiteY2" fmla="*/ 251902 h 253943"/>
                      <a:gd name="connsiteX3" fmla="*/ 312 w 154890"/>
                      <a:gd name="connsiteY3" fmla="*/ 190519 h 253943"/>
                      <a:gd name="connsiteX4" fmla="*/ 21479 w 154890"/>
                      <a:gd name="connsiteY4" fmla="*/ 105852 h 253943"/>
                      <a:gd name="connsiteX5" fmla="*/ 154829 w 154890"/>
                      <a:gd name="connsiteY5" fmla="*/ 19 h 253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890" h="253943">
                        <a:moveTo>
                          <a:pt x="154829" y="19"/>
                        </a:moveTo>
                        <a:cubicBezTo>
                          <a:pt x="157651" y="1430"/>
                          <a:pt x="62401" y="72339"/>
                          <a:pt x="38412" y="114319"/>
                        </a:cubicBezTo>
                        <a:cubicBezTo>
                          <a:pt x="14423" y="156299"/>
                          <a:pt x="17246" y="239202"/>
                          <a:pt x="10896" y="251902"/>
                        </a:cubicBezTo>
                        <a:cubicBezTo>
                          <a:pt x="4546" y="264602"/>
                          <a:pt x="-1452" y="214861"/>
                          <a:pt x="312" y="190519"/>
                        </a:cubicBezTo>
                        <a:cubicBezTo>
                          <a:pt x="2076" y="166177"/>
                          <a:pt x="-5332" y="137955"/>
                          <a:pt x="21479" y="105852"/>
                        </a:cubicBezTo>
                        <a:cubicBezTo>
                          <a:pt x="48290" y="73749"/>
                          <a:pt x="152007" y="-1392"/>
                          <a:pt x="154829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2" name="フリーフォーム: 図形 151">
                    <a:extLst>
                      <a:ext uri="{FF2B5EF4-FFF2-40B4-BE49-F238E27FC236}">
                        <a16:creationId xmlns:a16="http://schemas.microsoft.com/office/drawing/2014/main" id="{5F66BB23-3D5E-4672-8154-704770DDE1A0}"/>
                      </a:ext>
                    </a:extLst>
                  </p:cNvPr>
                  <p:cNvSpPr/>
                  <p:nvPr/>
                </p:nvSpPr>
                <p:spPr>
                  <a:xfrm>
                    <a:off x="3657096" y="4565532"/>
                    <a:ext cx="191005" cy="212550"/>
                  </a:xfrm>
                  <a:custGeom>
                    <a:avLst/>
                    <a:gdLst>
                      <a:gd name="connsiteX0" fmla="*/ 191004 w 191005"/>
                      <a:gd name="connsiteY0" fmla="*/ 118 h 212550"/>
                      <a:gd name="connsiteX1" fmla="*/ 70354 w 191005"/>
                      <a:gd name="connsiteY1" fmla="*/ 97485 h 212550"/>
                      <a:gd name="connsiteX2" fmla="*/ 2621 w 191005"/>
                      <a:gd name="connsiteY2" fmla="*/ 211785 h 212550"/>
                      <a:gd name="connsiteX3" fmla="*/ 19554 w 191005"/>
                      <a:gd name="connsiteY3" fmla="*/ 144051 h 212550"/>
                      <a:gd name="connsiteX4" fmla="*/ 72471 w 191005"/>
                      <a:gd name="connsiteY4" fmla="*/ 78435 h 212550"/>
                      <a:gd name="connsiteX5" fmla="*/ 191004 w 191005"/>
                      <a:gd name="connsiteY5" fmla="*/ 118 h 2125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1005" h="212550">
                        <a:moveTo>
                          <a:pt x="191004" y="118"/>
                        </a:moveTo>
                        <a:cubicBezTo>
                          <a:pt x="190651" y="3293"/>
                          <a:pt x="101751" y="62207"/>
                          <a:pt x="70354" y="97485"/>
                        </a:cubicBezTo>
                        <a:cubicBezTo>
                          <a:pt x="38957" y="132763"/>
                          <a:pt x="11088" y="204024"/>
                          <a:pt x="2621" y="211785"/>
                        </a:cubicBezTo>
                        <a:cubicBezTo>
                          <a:pt x="-5846" y="219546"/>
                          <a:pt x="7912" y="166276"/>
                          <a:pt x="19554" y="144051"/>
                        </a:cubicBezTo>
                        <a:cubicBezTo>
                          <a:pt x="31196" y="121826"/>
                          <a:pt x="41779" y="98543"/>
                          <a:pt x="72471" y="78435"/>
                        </a:cubicBezTo>
                        <a:cubicBezTo>
                          <a:pt x="103163" y="58327"/>
                          <a:pt x="191357" y="-3057"/>
                          <a:pt x="191004" y="11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3" name="フリーフォーム: 図形 152">
                    <a:extLst>
                      <a:ext uri="{FF2B5EF4-FFF2-40B4-BE49-F238E27FC236}">
                        <a16:creationId xmlns:a16="http://schemas.microsoft.com/office/drawing/2014/main" id="{9B657662-BAA1-493C-B38A-81931E1D16C9}"/>
                      </a:ext>
                    </a:extLst>
                  </p:cNvPr>
                  <p:cNvSpPr/>
                  <p:nvPr/>
                </p:nvSpPr>
                <p:spPr>
                  <a:xfrm>
                    <a:off x="3825361" y="4728506"/>
                    <a:ext cx="231541" cy="328961"/>
                  </a:xfrm>
                  <a:custGeom>
                    <a:avLst/>
                    <a:gdLst>
                      <a:gd name="connsiteX0" fmla="*/ 18506 w 231541"/>
                      <a:gd name="connsiteY0" fmla="*/ 127 h 328961"/>
                      <a:gd name="connsiteX1" fmla="*/ 46022 w 231541"/>
                      <a:gd name="connsiteY1" fmla="*/ 146177 h 328961"/>
                      <a:gd name="connsiteX2" fmla="*/ 228056 w 231541"/>
                      <a:gd name="connsiteY2" fmla="*/ 319744 h 328961"/>
                      <a:gd name="connsiteX3" fmla="*/ 153972 w 231541"/>
                      <a:gd name="connsiteY3" fmla="*/ 285877 h 328961"/>
                      <a:gd name="connsiteX4" fmla="*/ 10039 w 231541"/>
                      <a:gd name="connsiteY4" fmla="*/ 122894 h 328961"/>
                      <a:gd name="connsiteX5" fmla="*/ 18506 w 231541"/>
                      <a:gd name="connsiteY5" fmla="*/ 127 h 328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541" h="328961">
                        <a:moveTo>
                          <a:pt x="18506" y="127"/>
                        </a:moveTo>
                        <a:cubicBezTo>
                          <a:pt x="24503" y="4008"/>
                          <a:pt x="11097" y="92908"/>
                          <a:pt x="46022" y="146177"/>
                        </a:cubicBezTo>
                        <a:cubicBezTo>
                          <a:pt x="80947" y="199446"/>
                          <a:pt x="210064" y="296461"/>
                          <a:pt x="228056" y="319744"/>
                        </a:cubicBezTo>
                        <a:cubicBezTo>
                          <a:pt x="246048" y="343027"/>
                          <a:pt x="190308" y="318685"/>
                          <a:pt x="153972" y="285877"/>
                        </a:cubicBezTo>
                        <a:cubicBezTo>
                          <a:pt x="117636" y="253069"/>
                          <a:pt x="34381" y="164169"/>
                          <a:pt x="10039" y="122894"/>
                        </a:cubicBezTo>
                        <a:cubicBezTo>
                          <a:pt x="-14303" y="81619"/>
                          <a:pt x="12509" y="-3754"/>
                          <a:pt x="18506" y="12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4" name="フリーフォーム: 図形 153">
                    <a:extLst>
                      <a:ext uri="{FF2B5EF4-FFF2-40B4-BE49-F238E27FC236}">
                        <a16:creationId xmlns:a16="http://schemas.microsoft.com/office/drawing/2014/main" id="{090B2718-5323-476D-9913-88DF5A0A905E}"/>
                      </a:ext>
                    </a:extLst>
                  </p:cNvPr>
                  <p:cNvSpPr/>
                  <p:nvPr/>
                </p:nvSpPr>
                <p:spPr>
                  <a:xfrm>
                    <a:off x="4260003" y="4999528"/>
                    <a:ext cx="360680" cy="131764"/>
                  </a:xfrm>
                  <a:custGeom>
                    <a:avLst/>
                    <a:gdLst>
                      <a:gd name="connsiteX0" fmla="*/ 2964 w 360680"/>
                      <a:gd name="connsiteY0" fmla="*/ 39 h 131764"/>
                      <a:gd name="connsiteX1" fmla="*/ 265430 w 360680"/>
                      <a:gd name="connsiteY1" fmla="*/ 114339 h 131764"/>
                      <a:gd name="connsiteX2" fmla="*/ 360680 w 360680"/>
                      <a:gd name="connsiteY2" fmla="*/ 131272 h 131764"/>
                      <a:gd name="connsiteX3" fmla="*/ 265430 w 360680"/>
                      <a:gd name="connsiteY3" fmla="*/ 124922 h 131764"/>
                      <a:gd name="connsiteX4" fmla="*/ 132080 w 360680"/>
                      <a:gd name="connsiteY4" fmla="*/ 101639 h 131764"/>
                      <a:gd name="connsiteX5" fmla="*/ 2964 w 360680"/>
                      <a:gd name="connsiteY5" fmla="*/ 39 h 131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0680" h="131764">
                        <a:moveTo>
                          <a:pt x="2964" y="39"/>
                        </a:moveTo>
                        <a:cubicBezTo>
                          <a:pt x="25189" y="2156"/>
                          <a:pt x="205811" y="92467"/>
                          <a:pt x="265430" y="114339"/>
                        </a:cubicBezTo>
                        <a:cubicBezTo>
                          <a:pt x="325049" y="136211"/>
                          <a:pt x="360680" y="129508"/>
                          <a:pt x="360680" y="131272"/>
                        </a:cubicBezTo>
                        <a:cubicBezTo>
                          <a:pt x="360680" y="133036"/>
                          <a:pt x="303530" y="129861"/>
                          <a:pt x="265430" y="124922"/>
                        </a:cubicBezTo>
                        <a:cubicBezTo>
                          <a:pt x="227330" y="119983"/>
                          <a:pt x="174766" y="120689"/>
                          <a:pt x="132080" y="101639"/>
                        </a:cubicBezTo>
                        <a:cubicBezTo>
                          <a:pt x="89394" y="82589"/>
                          <a:pt x="-19261" y="-2078"/>
                          <a:pt x="2964" y="3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5" name="フリーフォーム: 図形 154">
                    <a:extLst>
                      <a:ext uri="{FF2B5EF4-FFF2-40B4-BE49-F238E27FC236}">
                        <a16:creationId xmlns:a16="http://schemas.microsoft.com/office/drawing/2014/main" id="{0EE14019-AE4E-43B4-AD66-D4F5F1FF8D2E}"/>
                      </a:ext>
                    </a:extLst>
                  </p:cNvPr>
                  <p:cNvSpPr/>
                  <p:nvPr/>
                </p:nvSpPr>
                <p:spPr>
                  <a:xfrm>
                    <a:off x="5316132" y="4823812"/>
                    <a:ext cx="47637" cy="235683"/>
                  </a:xfrm>
                  <a:custGeom>
                    <a:avLst/>
                    <a:gdLst>
                      <a:gd name="connsiteX0" fmla="*/ 47501 w 47637"/>
                      <a:gd name="connsiteY0" fmla="*/ 71 h 235683"/>
                      <a:gd name="connsiteX1" fmla="*/ 15751 w 47637"/>
                      <a:gd name="connsiteY1" fmla="*/ 144005 h 235683"/>
                      <a:gd name="connsiteX2" fmla="*/ 32685 w 47637"/>
                      <a:gd name="connsiteY2" fmla="*/ 235021 h 235683"/>
                      <a:gd name="connsiteX3" fmla="*/ 22101 w 47637"/>
                      <a:gd name="connsiteY3" fmla="*/ 182105 h 235683"/>
                      <a:gd name="connsiteX4" fmla="*/ 935 w 47637"/>
                      <a:gd name="connsiteY4" fmla="*/ 124955 h 235683"/>
                      <a:gd name="connsiteX5" fmla="*/ 47501 w 47637"/>
                      <a:gd name="connsiteY5" fmla="*/ 71 h 23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637" h="235683">
                        <a:moveTo>
                          <a:pt x="47501" y="71"/>
                        </a:moveTo>
                        <a:cubicBezTo>
                          <a:pt x="49970" y="3246"/>
                          <a:pt x="18220" y="104847"/>
                          <a:pt x="15751" y="144005"/>
                        </a:cubicBezTo>
                        <a:cubicBezTo>
                          <a:pt x="13282" y="183163"/>
                          <a:pt x="31627" y="228671"/>
                          <a:pt x="32685" y="235021"/>
                        </a:cubicBezTo>
                        <a:cubicBezTo>
                          <a:pt x="33743" y="241371"/>
                          <a:pt x="27393" y="200449"/>
                          <a:pt x="22101" y="182105"/>
                        </a:cubicBezTo>
                        <a:cubicBezTo>
                          <a:pt x="16809" y="163761"/>
                          <a:pt x="-4710" y="149650"/>
                          <a:pt x="935" y="124955"/>
                        </a:cubicBezTo>
                        <a:cubicBezTo>
                          <a:pt x="6579" y="100261"/>
                          <a:pt x="45032" y="-3104"/>
                          <a:pt x="47501" y="7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6" name="フリーフォーム: 図形 155">
                    <a:extLst>
                      <a:ext uri="{FF2B5EF4-FFF2-40B4-BE49-F238E27FC236}">
                        <a16:creationId xmlns:a16="http://schemas.microsoft.com/office/drawing/2014/main" id="{899BA4C5-2135-4E1F-A785-B5402FFF28C4}"/>
                      </a:ext>
                    </a:extLst>
                  </p:cNvPr>
                  <p:cNvSpPr/>
                  <p:nvPr/>
                </p:nvSpPr>
                <p:spPr>
                  <a:xfrm>
                    <a:off x="5343446" y="5084196"/>
                    <a:ext cx="296228" cy="176366"/>
                  </a:xfrm>
                  <a:custGeom>
                    <a:avLst/>
                    <a:gdLst>
                      <a:gd name="connsiteX0" fmla="*/ 26537 w 296228"/>
                      <a:gd name="connsiteY0" fmla="*/ 37 h 176366"/>
                      <a:gd name="connsiteX1" fmla="*/ 75221 w 296228"/>
                      <a:gd name="connsiteY1" fmla="*/ 150321 h 176366"/>
                      <a:gd name="connsiteX2" fmla="*/ 1137 w 296228"/>
                      <a:gd name="connsiteY2" fmla="*/ 154554 h 176366"/>
                      <a:gd name="connsiteX3" fmla="*/ 145071 w 296228"/>
                      <a:gd name="connsiteY3" fmla="*/ 143971 h 176366"/>
                      <a:gd name="connsiteX4" fmla="*/ 255137 w 296228"/>
                      <a:gd name="connsiteY4" fmla="*/ 173604 h 176366"/>
                      <a:gd name="connsiteX5" fmla="*/ 291121 w 296228"/>
                      <a:gd name="connsiteY5" fmla="*/ 171487 h 176366"/>
                      <a:gd name="connsiteX6" fmla="*/ 153537 w 296228"/>
                      <a:gd name="connsiteY6" fmla="*/ 141854 h 176366"/>
                      <a:gd name="connsiteX7" fmla="*/ 96387 w 296228"/>
                      <a:gd name="connsiteY7" fmla="*/ 135504 h 176366"/>
                      <a:gd name="connsiteX8" fmla="*/ 26537 w 296228"/>
                      <a:gd name="connsiteY8" fmla="*/ 37 h 176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6228" h="176366">
                        <a:moveTo>
                          <a:pt x="26537" y="37"/>
                        </a:moveTo>
                        <a:cubicBezTo>
                          <a:pt x="23009" y="2506"/>
                          <a:pt x="79454" y="124568"/>
                          <a:pt x="75221" y="150321"/>
                        </a:cubicBezTo>
                        <a:cubicBezTo>
                          <a:pt x="70988" y="176074"/>
                          <a:pt x="-10505" y="155612"/>
                          <a:pt x="1137" y="154554"/>
                        </a:cubicBezTo>
                        <a:cubicBezTo>
                          <a:pt x="12779" y="153496"/>
                          <a:pt x="102738" y="140796"/>
                          <a:pt x="145071" y="143971"/>
                        </a:cubicBezTo>
                        <a:cubicBezTo>
                          <a:pt x="187404" y="147146"/>
                          <a:pt x="230795" y="169018"/>
                          <a:pt x="255137" y="173604"/>
                        </a:cubicBezTo>
                        <a:cubicBezTo>
                          <a:pt x="279479" y="178190"/>
                          <a:pt x="308054" y="176779"/>
                          <a:pt x="291121" y="171487"/>
                        </a:cubicBezTo>
                        <a:cubicBezTo>
                          <a:pt x="274188" y="166195"/>
                          <a:pt x="185993" y="147851"/>
                          <a:pt x="153537" y="141854"/>
                        </a:cubicBezTo>
                        <a:cubicBezTo>
                          <a:pt x="121081" y="135857"/>
                          <a:pt x="115437" y="153848"/>
                          <a:pt x="96387" y="135504"/>
                        </a:cubicBezTo>
                        <a:cubicBezTo>
                          <a:pt x="77337" y="117160"/>
                          <a:pt x="30065" y="-2432"/>
                          <a:pt x="26537" y="3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7" name="フリーフォーム: 図形 156">
                    <a:extLst>
                      <a:ext uri="{FF2B5EF4-FFF2-40B4-BE49-F238E27FC236}">
                        <a16:creationId xmlns:a16="http://schemas.microsoft.com/office/drawing/2014/main" id="{5C563A2A-DF77-4DDA-9B54-984E27A9F555}"/>
                      </a:ext>
                    </a:extLst>
                  </p:cNvPr>
                  <p:cNvSpPr/>
                  <p:nvPr/>
                </p:nvSpPr>
                <p:spPr>
                  <a:xfrm>
                    <a:off x="4669750" y="5543480"/>
                    <a:ext cx="63316" cy="277912"/>
                  </a:xfrm>
                  <a:custGeom>
                    <a:avLst/>
                    <a:gdLst>
                      <a:gd name="connsiteX0" fmla="*/ 63117 w 63316"/>
                      <a:gd name="connsiteY0" fmla="*/ 70 h 277912"/>
                      <a:gd name="connsiteX1" fmla="*/ 22900 w 63316"/>
                      <a:gd name="connsiteY1" fmla="*/ 175753 h 277912"/>
                      <a:gd name="connsiteX2" fmla="*/ 16550 w 63316"/>
                      <a:gd name="connsiteY2" fmla="*/ 277353 h 277912"/>
                      <a:gd name="connsiteX3" fmla="*/ 8083 w 63316"/>
                      <a:gd name="connsiteY3" fmla="*/ 213853 h 277912"/>
                      <a:gd name="connsiteX4" fmla="*/ 3850 w 63316"/>
                      <a:gd name="connsiteY4" fmla="*/ 154587 h 277912"/>
                      <a:gd name="connsiteX5" fmla="*/ 63117 w 63316"/>
                      <a:gd name="connsiteY5" fmla="*/ 70 h 277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316" h="277912">
                        <a:moveTo>
                          <a:pt x="63117" y="70"/>
                        </a:moveTo>
                        <a:cubicBezTo>
                          <a:pt x="66292" y="3598"/>
                          <a:pt x="30661" y="129539"/>
                          <a:pt x="22900" y="175753"/>
                        </a:cubicBezTo>
                        <a:cubicBezTo>
                          <a:pt x="15139" y="221967"/>
                          <a:pt x="19019" y="271003"/>
                          <a:pt x="16550" y="277353"/>
                        </a:cubicBezTo>
                        <a:cubicBezTo>
                          <a:pt x="14081" y="283703"/>
                          <a:pt x="10200" y="234314"/>
                          <a:pt x="8083" y="213853"/>
                        </a:cubicBezTo>
                        <a:cubicBezTo>
                          <a:pt x="5966" y="193392"/>
                          <a:pt x="-6028" y="183162"/>
                          <a:pt x="3850" y="154587"/>
                        </a:cubicBezTo>
                        <a:cubicBezTo>
                          <a:pt x="13728" y="126012"/>
                          <a:pt x="59942" y="-3458"/>
                          <a:pt x="63117" y="7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8" name="フリーフォーム: 図形 157">
                    <a:extLst>
                      <a:ext uri="{FF2B5EF4-FFF2-40B4-BE49-F238E27FC236}">
                        <a16:creationId xmlns:a16="http://schemas.microsoft.com/office/drawing/2014/main" id="{C78C2AE2-091F-42CC-8891-B97B2504B79C}"/>
                      </a:ext>
                    </a:extLst>
                  </p:cNvPr>
                  <p:cNvSpPr/>
                  <p:nvPr/>
                </p:nvSpPr>
                <p:spPr>
                  <a:xfrm>
                    <a:off x="5444944" y="4684095"/>
                    <a:ext cx="241927" cy="567965"/>
                  </a:xfrm>
                  <a:custGeom>
                    <a:avLst/>
                    <a:gdLst>
                      <a:gd name="connsiteX0" fmla="*/ 181 w 241927"/>
                      <a:gd name="connsiteY0" fmla="*/ 3793 h 567965"/>
                      <a:gd name="connsiteX1" fmla="*/ 147819 w 241927"/>
                      <a:gd name="connsiteY1" fmla="*/ 145080 h 567965"/>
                      <a:gd name="connsiteX2" fmla="*/ 236719 w 241927"/>
                      <a:gd name="connsiteY2" fmla="*/ 548305 h 567965"/>
                      <a:gd name="connsiteX3" fmla="*/ 228781 w 241927"/>
                      <a:gd name="connsiteY3" fmla="*/ 484805 h 567965"/>
                      <a:gd name="connsiteX4" fmla="*/ 206556 w 241927"/>
                      <a:gd name="connsiteY4" fmla="*/ 305418 h 567965"/>
                      <a:gd name="connsiteX5" fmla="*/ 149406 w 241927"/>
                      <a:gd name="connsiteY5" fmla="*/ 108568 h 567965"/>
                      <a:gd name="connsiteX6" fmla="*/ 117656 w 241927"/>
                      <a:gd name="connsiteY6" fmla="*/ 46655 h 567965"/>
                      <a:gd name="connsiteX7" fmla="*/ 181 w 241927"/>
                      <a:gd name="connsiteY7" fmla="*/ 3793 h 567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41927" h="567965">
                        <a:moveTo>
                          <a:pt x="181" y="3793"/>
                        </a:moveTo>
                        <a:cubicBezTo>
                          <a:pt x="5208" y="20197"/>
                          <a:pt x="108396" y="54328"/>
                          <a:pt x="147819" y="145080"/>
                        </a:cubicBezTo>
                        <a:cubicBezTo>
                          <a:pt x="187242" y="235832"/>
                          <a:pt x="223225" y="491684"/>
                          <a:pt x="236719" y="548305"/>
                        </a:cubicBezTo>
                        <a:cubicBezTo>
                          <a:pt x="250213" y="604926"/>
                          <a:pt x="233808" y="525286"/>
                          <a:pt x="228781" y="484805"/>
                        </a:cubicBezTo>
                        <a:cubicBezTo>
                          <a:pt x="223754" y="444324"/>
                          <a:pt x="219785" y="368124"/>
                          <a:pt x="206556" y="305418"/>
                        </a:cubicBezTo>
                        <a:cubicBezTo>
                          <a:pt x="193327" y="242712"/>
                          <a:pt x="164223" y="151695"/>
                          <a:pt x="149406" y="108568"/>
                        </a:cubicBezTo>
                        <a:cubicBezTo>
                          <a:pt x="134589" y="65441"/>
                          <a:pt x="139087" y="64911"/>
                          <a:pt x="117656" y="46655"/>
                        </a:cubicBezTo>
                        <a:cubicBezTo>
                          <a:pt x="96225" y="28399"/>
                          <a:pt x="-4846" y="-12611"/>
                          <a:pt x="181" y="37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9" name="フリーフォーム: 図形 158">
                    <a:extLst>
                      <a:ext uri="{FF2B5EF4-FFF2-40B4-BE49-F238E27FC236}">
                        <a16:creationId xmlns:a16="http://schemas.microsoft.com/office/drawing/2014/main" id="{B4F63E63-6C7A-4E7E-9533-4651523F0C5E}"/>
                      </a:ext>
                    </a:extLst>
                  </p:cNvPr>
                  <p:cNvSpPr/>
                  <p:nvPr/>
                </p:nvSpPr>
                <p:spPr>
                  <a:xfrm>
                    <a:off x="5425966" y="5271692"/>
                    <a:ext cx="268399" cy="682194"/>
                  </a:xfrm>
                  <a:custGeom>
                    <a:avLst/>
                    <a:gdLst>
                      <a:gd name="connsiteX0" fmla="*/ 268397 w 268399"/>
                      <a:gd name="connsiteY0" fmla="*/ 396 h 682194"/>
                      <a:gd name="connsiteX1" fmla="*/ 227122 w 268399"/>
                      <a:gd name="connsiteY1" fmla="*/ 246458 h 682194"/>
                      <a:gd name="connsiteX2" fmla="*/ 141397 w 268399"/>
                      <a:gd name="connsiteY2" fmla="*/ 490933 h 682194"/>
                      <a:gd name="connsiteX3" fmla="*/ 4872 w 268399"/>
                      <a:gd name="connsiteY3" fmla="*/ 671908 h 682194"/>
                      <a:gd name="connsiteX4" fmla="*/ 44559 w 268399"/>
                      <a:gd name="connsiteY4" fmla="*/ 635396 h 682194"/>
                      <a:gd name="connsiteX5" fmla="*/ 179497 w 268399"/>
                      <a:gd name="connsiteY5" fmla="*/ 432196 h 682194"/>
                      <a:gd name="connsiteX6" fmla="*/ 225534 w 268399"/>
                      <a:gd name="connsiteY6" fmla="*/ 305196 h 682194"/>
                      <a:gd name="connsiteX7" fmla="*/ 268397 w 268399"/>
                      <a:gd name="connsiteY7" fmla="*/ 396 h 682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68399" h="682194">
                        <a:moveTo>
                          <a:pt x="268397" y="396"/>
                        </a:moveTo>
                        <a:cubicBezTo>
                          <a:pt x="268662" y="-9394"/>
                          <a:pt x="248289" y="164702"/>
                          <a:pt x="227122" y="246458"/>
                        </a:cubicBezTo>
                        <a:cubicBezTo>
                          <a:pt x="205955" y="328214"/>
                          <a:pt x="178439" y="420025"/>
                          <a:pt x="141397" y="490933"/>
                        </a:cubicBezTo>
                        <a:cubicBezTo>
                          <a:pt x="104355" y="561841"/>
                          <a:pt x="21012" y="647831"/>
                          <a:pt x="4872" y="671908"/>
                        </a:cubicBezTo>
                        <a:cubicBezTo>
                          <a:pt x="-11268" y="695985"/>
                          <a:pt x="15455" y="675348"/>
                          <a:pt x="44559" y="635396"/>
                        </a:cubicBezTo>
                        <a:cubicBezTo>
                          <a:pt x="73663" y="595444"/>
                          <a:pt x="149334" y="487229"/>
                          <a:pt x="179497" y="432196"/>
                        </a:cubicBezTo>
                        <a:cubicBezTo>
                          <a:pt x="209659" y="377163"/>
                          <a:pt x="210453" y="370548"/>
                          <a:pt x="225534" y="305196"/>
                        </a:cubicBezTo>
                        <a:cubicBezTo>
                          <a:pt x="240615" y="239844"/>
                          <a:pt x="268132" y="10186"/>
                          <a:pt x="268397" y="39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0" name="フリーフォーム: 図形 159">
                    <a:extLst>
                      <a:ext uri="{FF2B5EF4-FFF2-40B4-BE49-F238E27FC236}">
                        <a16:creationId xmlns:a16="http://schemas.microsoft.com/office/drawing/2014/main" id="{336C784B-F514-4952-9E95-4040CB8F1728}"/>
                      </a:ext>
                    </a:extLst>
                  </p:cNvPr>
                  <p:cNvSpPr/>
                  <p:nvPr/>
                </p:nvSpPr>
                <p:spPr>
                  <a:xfrm>
                    <a:off x="4306752" y="6027696"/>
                    <a:ext cx="676386" cy="135683"/>
                  </a:xfrm>
                  <a:custGeom>
                    <a:avLst/>
                    <a:gdLst>
                      <a:gd name="connsiteX0" fmla="*/ 674823 w 676386"/>
                      <a:gd name="connsiteY0" fmla="*/ 120692 h 135683"/>
                      <a:gd name="connsiteX1" fmla="*/ 593861 w 676386"/>
                      <a:gd name="connsiteY1" fmla="*/ 120692 h 135683"/>
                      <a:gd name="connsiteX2" fmla="*/ 381136 w 676386"/>
                      <a:gd name="connsiteY2" fmla="*/ 109579 h 135683"/>
                      <a:gd name="connsiteX3" fmla="*/ 162061 w 676386"/>
                      <a:gd name="connsiteY3" fmla="*/ 77829 h 135683"/>
                      <a:gd name="connsiteX4" fmla="*/ 68398 w 676386"/>
                      <a:gd name="connsiteY4" fmla="*/ 41317 h 135683"/>
                      <a:gd name="connsiteX5" fmla="*/ 136 w 676386"/>
                      <a:gd name="connsiteY5" fmla="*/ 42 h 135683"/>
                      <a:gd name="connsiteX6" fmla="*/ 85861 w 676386"/>
                      <a:gd name="connsiteY6" fmla="*/ 49254 h 135683"/>
                      <a:gd name="connsiteX7" fmla="*/ 258898 w 676386"/>
                      <a:gd name="connsiteY7" fmla="*/ 109579 h 135683"/>
                      <a:gd name="connsiteX8" fmla="*/ 531948 w 676386"/>
                      <a:gd name="connsiteY8" fmla="*/ 134979 h 135683"/>
                      <a:gd name="connsiteX9" fmla="*/ 674823 w 676386"/>
                      <a:gd name="connsiteY9" fmla="*/ 120692 h 13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76386" h="135683">
                        <a:moveTo>
                          <a:pt x="674823" y="120692"/>
                        </a:moveTo>
                        <a:cubicBezTo>
                          <a:pt x="685142" y="118311"/>
                          <a:pt x="642809" y="122544"/>
                          <a:pt x="593861" y="120692"/>
                        </a:cubicBezTo>
                        <a:cubicBezTo>
                          <a:pt x="544913" y="118840"/>
                          <a:pt x="453103" y="116723"/>
                          <a:pt x="381136" y="109579"/>
                        </a:cubicBezTo>
                        <a:cubicBezTo>
                          <a:pt x="309169" y="102435"/>
                          <a:pt x="214184" y="89206"/>
                          <a:pt x="162061" y="77829"/>
                        </a:cubicBezTo>
                        <a:cubicBezTo>
                          <a:pt x="109938" y="66452"/>
                          <a:pt x="95385" y="54281"/>
                          <a:pt x="68398" y="41317"/>
                        </a:cubicBezTo>
                        <a:cubicBezTo>
                          <a:pt x="41411" y="28353"/>
                          <a:pt x="-2775" y="-1281"/>
                          <a:pt x="136" y="42"/>
                        </a:cubicBezTo>
                        <a:cubicBezTo>
                          <a:pt x="3047" y="1365"/>
                          <a:pt x="42734" y="30998"/>
                          <a:pt x="85861" y="49254"/>
                        </a:cubicBezTo>
                        <a:cubicBezTo>
                          <a:pt x="128988" y="67510"/>
                          <a:pt x="184550" y="95292"/>
                          <a:pt x="258898" y="109579"/>
                        </a:cubicBezTo>
                        <a:cubicBezTo>
                          <a:pt x="333246" y="123866"/>
                          <a:pt x="467390" y="130746"/>
                          <a:pt x="531948" y="134979"/>
                        </a:cubicBezTo>
                        <a:cubicBezTo>
                          <a:pt x="596506" y="139212"/>
                          <a:pt x="664504" y="123073"/>
                          <a:pt x="674823" y="1206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1" name="フリーフォーム: 図形 160">
                    <a:extLst>
                      <a:ext uri="{FF2B5EF4-FFF2-40B4-BE49-F238E27FC236}">
                        <a16:creationId xmlns:a16="http://schemas.microsoft.com/office/drawing/2014/main" id="{DF7C4B98-3507-4359-8D7B-3817CA6DBD8D}"/>
                      </a:ext>
                    </a:extLst>
                  </p:cNvPr>
                  <p:cNvSpPr/>
                  <p:nvPr/>
                </p:nvSpPr>
                <p:spPr>
                  <a:xfrm>
                    <a:off x="4962134" y="5953120"/>
                    <a:ext cx="472047" cy="190167"/>
                  </a:xfrm>
                  <a:custGeom>
                    <a:avLst/>
                    <a:gdLst>
                      <a:gd name="connsiteX0" fmla="*/ 471879 w 472047"/>
                      <a:gd name="connsiteY0" fmla="*/ 5 h 190167"/>
                      <a:gd name="connsiteX1" fmla="*/ 294079 w 472047"/>
                      <a:gd name="connsiteY1" fmla="*/ 101605 h 190167"/>
                      <a:gd name="connsiteX2" fmla="*/ 205179 w 472047"/>
                      <a:gd name="connsiteY2" fmla="*/ 139705 h 190167"/>
                      <a:gd name="connsiteX3" fmla="*/ 1979 w 472047"/>
                      <a:gd name="connsiteY3" fmla="*/ 187330 h 190167"/>
                      <a:gd name="connsiteX4" fmla="*/ 114691 w 472047"/>
                      <a:gd name="connsiteY4" fmla="*/ 176218 h 190167"/>
                      <a:gd name="connsiteX5" fmla="*/ 322654 w 472047"/>
                      <a:gd name="connsiteY5" fmla="*/ 106368 h 190167"/>
                      <a:gd name="connsiteX6" fmla="*/ 471879 w 472047"/>
                      <a:gd name="connsiteY6" fmla="*/ 5 h 190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2047" h="190167">
                        <a:moveTo>
                          <a:pt x="471879" y="5"/>
                        </a:moveTo>
                        <a:cubicBezTo>
                          <a:pt x="467117" y="-789"/>
                          <a:pt x="338529" y="78322"/>
                          <a:pt x="294079" y="101605"/>
                        </a:cubicBezTo>
                        <a:cubicBezTo>
                          <a:pt x="249629" y="124888"/>
                          <a:pt x="253862" y="125418"/>
                          <a:pt x="205179" y="139705"/>
                        </a:cubicBezTo>
                        <a:cubicBezTo>
                          <a:pt x="156496" y="153993"/>
                          <a:pt x="17060" y="181245"/>
                          <a:pt x="1979" y="187330"/>
                        </a:cubicBezTo>
                        <a:cubicBezTo>
                          <a:pt x="-13102" y="193416"/>
                          <a:pt x="61245" y="189712"/>
                          <a:pt x="114691" y="176218"/>
                        </a:cubicBezTo>
                        <a:cubicBezTo>
                          <a:pt x="168137" y="162724"/>
                          <a:pt x="266033" y="134149"/>
                          <a:pt x="322654" y="106368"/>
                        </a:cubicBezTo>
                        <a:cubicBezTo>
                          <a:pt x="379275" y="78587"/>
                          <a:pt x="476641" y="799"/>
                          <a:pt x="471879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2" name="フリーフォーム: 図形 161">
                    <a:extLst>
                      <a:ext uri="{FF2B5EF4-FFF2-40B4-BE49-F238E27FC236}">
                        <a16:creationId xmlns:a16="http://schemas.microsoft.com/office/drawing/2014/main" id="{752640FB-80FF-4CEA-9E25-EE4A1AB529AF}"/>
                      </a:ext>
                    </a:extLst>
                  </p:cNvPr>
                  <p:cNvSpPr/>
                  <p:nvPr/>
                </p:nvSpPr>
                <p:spPr>
                  <a:xfrm>
                    <a:off x="3914695" y="5659416"/>
                    <a:ext cx="511453" cy="446343"/>
                  </a:xfrm>
                  <a:custGeom>
                    <a:avLst/>
                    <a:gdLst>
                      <a:gd name="connsiteX0" fmla="*/ 80 w 511453"/>
                      <a:gd name="connsiteY0" fmla="*/ 22 h 446343"/>
                      <a:gd name="connsiteX1" fmla="*/ 214393 w 511453"/>
                      <a:gd name="connsiteY1" fmla="*/ 254022 h 446343"/>
                      <a:gd name="connsiteX2" fmla="*/ 496968 w 511453"/>
                      <a:gd name="connsiteY2" fmla="*/ 434997 h 446343"/>
                      <a:gd name="connsiteX3" fmla="*/ 454105 w 511453"/>
                      <a:gd name="connsiteY3" fmla="*/ 417534 h 446343"/>
                      <a:gd name="connsiteX4" fmla="*/ 312818 w 511453"/>
                      <a:gd name="connsiteY4" fmla="*/ 336572 h 446343"/>
                      <a:gd name="connsiteX5" fmla="*/ 190580 w 511453"/>
                      <a:gd name="connsiteY5" fmla="*/ 239734 h 446343"/>
                      <a:gd name="connsiteX6" fmla="*/ 80 w 511453"/>
                      <a:gd name="connsiteY6" fmla="*/ 22 h 4463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1453" h="446343">
                        <a:moveTo>
                          <a:pt x="80" y="22"/>
                        </a:moveTo>
                        <a:cubicBezTo>
                          <a:pt x="4049" y="2403"/>
                          <a:pt x="131578" y="181526"/>
                          <a:pt x="214393" y="254022"/>
                        </a:cubicBezTo>
                        <a:cubicBezTo>
                          <a:pt x="297208" y="326518"/>
                          <a:pt x="457016" y="407745"/>
                          <a:pt x="496968" y="434997"/>
                        </a:cubicBezTo>
                        <a:cubicBezTo>
                          <a:pt x="536920" y="462249"/>
                          <a:pt x="484797" y="433938"/>
                          <a:pt x="454105" y="417534"/>
                        </a:cubicBezTo>
                        <a:cubicBezTo>
                          <a:pt x="423413" y="401130"/>
                          <a:pt x="356739" y="366205"/>
                          <a:pt x="312818" y="336572"/>
                        </a:cubicBezTo>
                        <a:cubicBezTo>
                          <a:pt x="268897" y="306939"/>
                          <a:pt x="241115" y="292121"/>
                          <a:pt x="190580" y="239734"/>
                        </a:cubicBezTo>
                        <a:cubicBezTo>
                          <a:pt x="140045" y="187347"/>
                          <a:pt x="-3889" y="-2359"/>
                          <a:pt x="80" y="2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3" name="フリーフォーム: 図形 162">
                    <a:extLst>
                      <a:ext uri="{FF2B5EF4-FFF2-40B4-BE49-F238E27FC236}">
                        <a16:creationId xmlns:a16="http://schemas.microsoft.com/office/drawing/2014/main" id="{E0E7ADF3-51C6-4CC3-AC2E-4F6AE4A362B2}"/>
                      </a:ext>
                    </a:extLst>
                  </p:cNvPr>
                  <p:cNvSpPr/>
                  <p:nvPr/>
                </p:nvSpPr>
                <p:spPr>
                  <a:xfrm>
                    <a:off x="3905234" y="5573618"/>
                    <a:ext cx="516696" cy="500747"/>
                  </a:xfrm>
                  <a:custGeom>
                    <a:avLst/>
                    <a:gdLst>
                      <a:gd name="connsiteX0" fmla="*/ 16 w 516696"/>
                      <a:gd name="connsiteY0" fmla="*/ 95 h 500747"/>
                      <a:gd name="connsiteX1" fmla="*/ 195279 w 516696"/>
                      <a:gd name="connsiteY1" fmla="*/ 271557 h 500747"/>
                      <a:gd name="connsiteX2" fmla="*/ 506429 w 516696"/>
                      <a:gd name="connsiteY2" fmla="*/ 492220 h 500747"/>
                      <a:gd name="connsiteX3" fmla="*/ 447691 w 516696"/>
                      <a:gd name="connsiteY3" fmla="*/ 458882 h 500747"/>
                      <a:gd name="connsiteX4" fmla="*/ 312754 w 516696"/>
                      <a:gd name="connsiteY4" fmla="*/ 382682 h 500747"/>
                      <a:gd name="connsiteX5" fmla="*/ 204804 w 516696"/>
                      <a:gd name="connsiteY5" fmla="*/ 301720 h 500747"/>
                      <a:gd name="connsiteX6" fmla="*/ 16 w 516696"/>
                      <a:gd name="connsiteY6" fmla="*/ 95 h 500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696" h="500747">
                        <a:moveTo>
                          <a:pt x="16" y="95"/>
                        </a:moveTo>
                        <a:cubicBezTo>
                          <a:pt x="-1571" y="-4932"/>
                          <a:pt x="110877" y="189536"/>
                          <a:pt x="195279" y="271557"/>
                        </a:cubicBezTo>
                        <a:cubicBezTo>
                          <a:pt x="279681" y="353578"/>
                          <a:pt x="464360" y="460999"/>
                          <a:pt x="506429" y="492220"/>
                        </a:cubicBezTo>
                        <a:cubicBezTo>
                          <a:pt x="548498" y="523441"/>
                          <a:pt x="447691" y="458882"/>
                          <a:pt x="447691" y="458882"/>
                        </a:cubicBezTo>
                        <a:cubicBezTo>
                          <a:pt x="415412" y="440626"/>
                          <a:pt x="353235" y="408876"/>
                          <a:pt x="312754" y="382682"/>
                        </a:cubicBezTo>
                        <a:cubicBezTo>
                          <a:pt x="272273" y="356488"/>
                          <a:pt x="257721" y="363897"/>
                          <a:pt x="204804" y="301720"/>
                        </a:cubicBezTo>
                        <a:cubicBezTo>
                          <a:pt x="151887" y="239543"/>
                          <a:pt x="1603" y="5122"/>
                          <a:pt x="16" y="9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4" name="フリーフォーム: 図形 163">
                    <a:extLst>
                      <a:ext uri="{FF2B5EF4-FFF2-40B4-BE49-F238E27FC236}">
                        <a16:creationId xmlns:a16="http://schemas.microsoft.com/office/drawing/2014/main" id="{965D037A-E1C9-4024-A76B-EB752AE80D67}"/>
                      </a:ext>
                    </a:extLst>
                  </p:cNvPr>
                  <p:cNvSpPr/>
                  <p:nvPr/>
                </p:nvSpPr>
                <p:spPr>
                  <a:xfrm>
                    <a:off x="3767819" y="5315890"/>
                    <a:ext cx="294820" cy="484184"/>
                  </a:xfrm>
                  <a:custGeom>
                    <a:avLst/>
                    <a:gdLst>
                      <a:gd name="connsiteX0" fmla="*/ 906 w 294820"/>
                      <a:gd name="connsiteY0" fmla="*/ 648 h 484184"/>
                      <a:gd name="connsiteX1" fmla="*/ 197756 w 294820"/>
                      <a:gd name="connsiteY1" fmla="*/ 354660 h 484184"/>
                      <a:gd name="connsiteX2" fmla="*/ 294594 w 294820"/>
                      <a:gd name="connsiteY2" fmla="*/ 483248 h 484184"/>
                      <a:gd name="connsiteX3" fmla="*/ 221569 w 294820"/>
                      <a:gd name="connsiteY3" fmla="*/ 405460 h 484184"/>
                      <a:gd name="connsiteX4" fmla="*/ 127906 w 294820"/>
                      <a:gd name="connsiteY4" fmla="*/ 270523 h 484184"/>
                      <a:gd name="connsiteX5" fmla="*/ 906 w 294820"/>
                      <a:gd name="connsiteY5" fmla="*/ 648 h 484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4820" h="484184">
                        <a:moveTo>
                          <a:pt x="906" y="648"/>
                        </a:moveTo>
                        <a:cubicBezTo>
                          <a:pt x="12548" y="14671"/>
                          <a:pt x="148808" y="274227"/>
                          <a:pt x="197756" y="354660"/>
                        </a:cubicBezTo>
                        <a:cubicBezTo>
                          <a:pt x="246704" y="435093"/>
                          <a:pt x="290625" y="474781"/>
                          <a:pt x="294594" y="483248"/>
                        </a:cubicBezTo>
                        <a:cubicBezTo>
                          <a:pt x="298563" y="491715"/>
                          <a:pt x="249350" y="440914"/>
                          <a:pt x="221569" y="405460"/>
                        </a:cubicBezTo>
                        <a:cubicBezTo>
                          <a:pt x="193788" y="370006"/>
                          <a:pt x="162831" y="336933"/>
                          <a:pt x="127906" y="270523"/>
                        </a:cubicBezTo>
                        <a:cubicBezTo>
                          <a:pt x="92981" y="204113"/>
                          <a:pt x="-10736" y="-13375"/>
                          <a:pt x="906" y="64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5" name="フリーフォーム: 図形 164">
                    <a:extLst>
                      <a:ext uri="{FF2B5EF4-FFF2-40B4-BE49-F238E27FC236}">
                        <a16:creationId xmlns:a16="http://schemas.microsoft.com/office/drawing/2014/main" id="{889FA24A-92B1-4D0E-9796-2CBBE5D74771}"/>
                      </a:ext>
                    </a:extLst>
                  </p:cNvPr>
                  <p:cNvSpPr/>
                  <p:nvPr/>
                </p:nvSpPr>
                <p:spPr>
                  <a:xfrm>
                    <a:off x="3645358" y="5169138"/>
                    <a:ext cx="271163" cy="498919"/>
                  </a:xfrm>
                  <a:custGeom>
                    <a:avLst/>
                    <a:gdLst>
                      <a:gd name="connsiteX0" fmla="*/ 1130 w 271163"/>
                      <a:gd name="connsiteY0" fmla="*/ 1350 h 498919"/>
                      <a:gd name="connsiteX1" fmla="*/ 196392 w 271163"/>
                      <a:gd name="connsiteY1" fmla="*/ 360125 h 498919"/>
                      <a:gd name="connsiteX2" fmla="*/ 269417 w 271163"/>
                      <a:gd name="connsiteY2" fmla="*/ 495062 h 498919"/>
                      <a:gd name="connsiteX3" fmla="*/ 237667 w 271163"/>
                      <a:gd name="connsiteY3" fmla="*/ 442675 h 498919"/>
                      <a:gd name="connsiteX4" fmla="*/ 121780 w 271163"/>
                      <a:gd name="connsiteY4" fmla="*/ 244237 h 498919"/>
                      <a:gd name="connsiteX5" fmla="*/ 1130 w 271163"/>
                      <a:gd name="connsiteY5" fmla="*/ 1350 h 498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1163" h="498919">
                        <a:moveTo>
                          <a:pt x="1130" y="1350"/>
                        </a:moveTo>
                        <a:cubicBezTo>
                          <a:pt x="13565" y="20665"/>
                          <a:pt x="151678" y="277840"/>
                          <a:pt x="196392" y="360125"/>
                        </a:cubicBezTo>
                        <a:cubicBezTo>
                          <a:pt x="241107" y="442410"/>
                          <a:pt x="262538" y="481304"/>
                          <a:pt x="269417" y="495062"/>
                        </a:cubicBezTo>
                        <a:cubicBezTo>
                          <a:pt x="276296" y="508820"/>
                          <a:pt x="262273" y="484479"/>
                          <a:pt x="237667" y="442675"/>
                        </a:cubicBezTo>
                        <a:cubicBezTo>
                          <a:pt x="213061" y="400871"/>
                          <a:pt x="161468" y="313293"/>
                          <a:pt x="121780" y="244237"/>
                        </a:cubicBezTo>
                        <a:cubicBezTo>
                          <a:pt x="82093" y="175181"/>
                          <a:pt x="-11305" y="-17965"/>
                          <a:pt x="1130" y="135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6" name="フリーフォーム: 図形 165">
                    <a:extLst>
                      <a:ext uri="{FF2B5EF4-FFF2-40B4-BE49-F238E27FC236}">
                        <a16:creationId xmlns:a16="http://schemas.microsoft.com/office/drawing/2014/main" id="{69B082E8-ECDE-4F11-A133-771FCF519E30}"/>
                      </a:ext>
                    </a:extLst>
                  </p:cNvPr>
                  <p:cNvSpPr/>
                  <p:nvPr/>
                </p:nvSpPr>
                <p:spPr>
                  <a:xfrm>
                    <a:off x="3453539" y="4700945"/>
                    <a:ext cx="200276" cy="496648"/>
                  </a:xfrm>
                  <a:custGeom>
                    <a:avLst/>
                    <a:gdLst>
                      <a:gd name="connsiteX0" fmla="*/ 70711 w 200276"/>
                      <a:gd name="connsiteY0" fmla="*/ 18693 h 496648"/>
                      <a:gd name="connsiteX1" fmla="*/ 27849 w 200276"/>
                      <a:gd name="connsiteY1" fmla="*/ 64730 h 496648"/>
                      <a:gd name="connsiteX2" fmla="*/ 194536 w 200276"/>
                      <a:gd name="connsiteY2" fmla="*/ 480655 h 496648"/>
                      <a:gd name="connsiteX3" fmla="*/ 146911 w 200276"/>
                      <a:gd name="connsiteY3" fmla="*/ 374293 h 496648"/>
                      <a:gd name="connsiteX4" fmla="*/ 2449 w 200276"/>
                      <a:gd name="connsiteY4" fmla="*/ 32980 h 496648"/>
                      <a:gd name="connsiteX5" fmla="*/ 70711 w 200276"/>
                      <a:gd name="connsiteY5" fmla="*/ 18693 h 496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276" h="496648">
                        <a:moveTo>
                          <a:pt x="70711" y="18693"/>
                        </a:moveTo>
                        <a:cubicBezTo>
                          <a:pt x="74944" y="23985"/>
                          <a:pt x="7212" y="-12264"/>
                          <a:pt x="27849" y="64730"/>
                        </a:cubicBezTo>
                        <a:cubicBezTo>
                          <a:pt x="48486" y="141724"/>
                          <a:pt x="174692" y="429061"/>
                          <a:pt x="194536" y="480655"/>
                        </a:cubicBezTo>
                        <a:cubicBezTo>
                          <a:pt x="214380" y="532249"/>
                          <a:pt x="178926" y="448906"/>
                          <a:pt x="146911" y="374293"/>
                        </a:cubicBezTo>
                        <a:cubicBezTo>
                          <a:pt x="114896" y="299680"/>
                          <a:pt x="19911" y="94099"/>
                          <a:pt x="2449" y="32980"/>
                        </a:cubicBezTo>
                        <a:cubicBezTo>
                          <a:pt x="-15014" y="-28139"/>
                          <a:pt x="66478" y="13401"/>
                          <a:pt x="70711" y="186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7" name="フリーフォーム: 図形 166">
                    <a:extLst>
                      <a:ext uri="{FF2B5EF4-FFF2-40B4-BE49-F238E27FC236}">
                        <a16:creationId xmlns:a16="http://schemas.microsoft.com/office/drawing/2014/main" id="{C3E60BCB-E441-4E09-8F50-77224502C46A}"/>
                      </a:ext>
                    </a:extLst>
                  </p:cNvPr>
                  <p:cNvSpPr/>
                  <p:nvPr/>
                </p:nvSpPr>
                <p:spPr>
                  <a:xfrm>
                    <a:off x="3533782" y="4744608"/>
                    <a:ext cx="232933" cy="582246"/>
                  </a:xfrm>
                  <a:custGeom>
                    <a:avLst/>
                    <a:gdLst>
                      <a:gd name="connsiteX0" fmla="*/ 1581 w 232933"/>
                      <a:gd name="connsiteY0" fmla="*/ 430 h 582246"/>
                      <a:gd name="connsiteX1" fmla="*/ 69843 w 232933"/>
                      <a:gd name="connsiteY1" fmla="*/ 202042 h 582246"/>
                      <a:gd name="connsiteX2" fmla="*/ 136518 w 232933"/>
                      <a:gd name="connsiteY2" fmla="*/ 363967 h 582246"/>
                      <a:gd name="connsiteX3" fmla="*/ 231768 w 232933"/>
                      <a:gd name="connsiteY3" fmla="*/ 578280 h 582246"/>
                      <a:gd name="connsiteX4" fmla="*/ 179381 w 232933"/>
                      <a:gd name="connsiteY4" fmla="*/ 476680 h 582246"/>
                      <a:gd name="connsiteX5" fmla="*/ 34918 w 232933"/>
                      <a:gd name="connsiteY5" fmla="*/ 157592 h 582246"/>
                      <a:gd name="connsiteX6" fmla="*/ 1581 w 232933"/>
                      <a:gd name="connsiteY6" fmla="*/ 430 h 5822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32933" h="582246">
                        <a:moveTo>
                          <a:pt x="1581" y="430"/>
                        </a:moveTo>
                        <a:cubicBezTo>
                          <a:pt x="7402" y="7838"/>
                          <a:pt x="47354" y="141453"/>
                          <a:pt x="69843" y="202042"/>
                        </a:cubicBezTo>
                        <a:cubicBezTo>
                          <a:pt x="92332" y="262631"/>
                          <a:pt x="109531" y="301261"/>
                          <a:pt x="136518" y="363967"/>
                        </a:cubicBezTo>
                        <a:cubicBezTo>
                          <a:pt x="163505" y="426673"/>
                          <a:pt x="224624" y="559495"/>
                          <a:pt x="231768" y="578280"/>
                        </a:cubicBezTo>
                        <a:cubicBezTo>
                          <a:pt x="238912" y="597065"/>
                          <a:pt x="212189" y="546795"/>
                          <a:pt x="179381" y="476680"/>
                        </a:cubicBezTo>
                        <a:cubicBezTo>
                          <a:pt x="146573" y="406565"/>
                          <a:pt x="64022" y="232469"/>
                          <a:pt x="34918" y="157592"/>
                        </a:cubicBezTo>
                        <a:cubicBezTo>
                          <a:pt x="5814" y="82715"/>
                          <a:pt x="-4240" y="-6978"/>
                          <a:pt x="1581" y="43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8" name="フリーフォーム: 図形 167">
                    <a:extLst>
                      <a:ext uri="{FF2B5EF4-FFF2-40B4-BE49-F238E27FC236}">
                        <a16:creationId xmlns:a16="http://schemas.microsoft.com/office/drawing/2014/main" id="{1445B137-0982-460E-9BD2-C3B09908484E}"/>
                      </a:ext>
                    </a:extLst>
                  </p:cNvPr>
                  <p:cNvSpPr/>
                  <p:nvPr/>
                </p:nvSpPr>
                <p:spPr>
                  <a:xfrm>
                    <a:off x="5532966" y="4808395"/>
                    <a:ext cx="108143" cy="530061"/>
                  </a:xfrm>
                  <a:custGeom>
                    <a:avLst/>
                    <a:gdLst>
                      <a:gd name="connsiteX0" fmla="*/ 1 w 108143"/>
                      <a:gd name="connsiteY0" fmla="*/ 672 h 530061"/>
                      <a:gd name="connsiteX1" fmla="*/ 91017 w 108143"/>
                      <a:gd name="connsiteY1" fmla="*/ 292772 h 530061"/>
                      <a:gd name="connsiteX2" fmla="*/ 107951 w 108143"/>
                      <a:gd name="connsiteY2" fmla="*/ 523488 h 530061"/>
                      <a:gd name="connsiteX3" fmla="*/ 99484 w 108143"/>
                      <a:gd name="connsiteY3" fmla="*/ 445172 h 530061"/>
                      <a:gd name="connsiteX4" fmla="*/ 88901 w 108143"/>
                      <a:gd name="connsiteY4" fmla="*/ 218688 h 530061"/>
                      <a:gd name="connsiteX5" fmla="*/ 1 w 108143"/>
                      <a:gd name="connsiteY5" fmla="*/ 672 h 53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8143" h="530061">
                        <a:moveTo>
                          <a:pt x="1" y="672"/>
                        </a:moveTo>
                        <a:cubicBezTo>
                          <a:pt x="354" y="13019"/>
                          <a:pt x="73025" y="205636"/>
                          <a:pt x="91017" y="292772"/>
                        </a:cubicBezTo>
                        <a:cubicBezTo>
                          <a:pt x="109009" y="379908"/>
                          <a:pt x="106540" y="498088"/>
                          <a:pt x="107951" y="523488"/>
                        </a:cubicBezTo>
                        <a:cubicBezTo>
                          <a:pt x="109362" y="548888"/>
                          <a:pt x="102659" y="495972"/>
                          <a:pt x="99484" y="445172"/>
                        </a:cubicBezTo>
                        <a:cubicBezTo>
                          <a:pt x="96309" y="394372"/>
                          <a:pt x="105129" y="288185"/>
                          <a:pt x="88901" y="218688"/>
                        </a:cubicBezTo>
                        <a:cubicBezTo>
                          <a:pt x="72673" y="149191"/>
                          <a:pt x="-352" y="-11675"/>
                          <a:pt x="1" y="67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9" name="フリーフォーム: 図形 168">
                    <a:extLst>
                      <a:ext uri="{FF2B5EF4-FFF2-40B4-BE49-F238E27FC236}">
                        <a16:creationId xmlns:a16="http://schemas.microsoft.com/office/drawing/2014/main" id="{9280B18D-1D13-492D-931F-252922A525FC}"/>
                      </a:ext>
                    </a:extLst>
                  </p:cNvPr>
                  <p:cNvSpPr/>
                  <p:nvPr/>
                </p:nvSpPr>
                <p:spPr>
                  <a:xfrm>
                    <a:off x="5594280" y="4718047"/>
                    <a:ext cx="198289" cy="560416"/>
                  </a:xfrm>
                  <a:custGeom>
                    <a:avLst/>
                    <a:gdLst>
                      <a:gd name="connsiteX0" fmla="*/ 70 w 198289"/>
                      <a:gd name="connsiteY0" fmla="*/ 3 h 560416"/>
                      <a:gd name="connsiteX1" fmla="*/ 112253 w 198289"/>
                      <a:gd name="connsiteY1" fmla="*/ 190503 h 560416"/>
                      <a:gd name="connsiteX2" fmla="*/ 190570 w 198289"/>
                      <a:gd name="connsiteY2" fmla="*/ 548220 h 560416"/>
                      <a:gd name="connsiteX3" fmla="*/ 188453 w 198289"/>
                      <a:gd name="connsiteY3" fmla="*/ 450853 h 560416"/>
                      <a:gd name="connsiteX4" fmla="*/ 129187 w 198289"/>
                      <a:gd name="connsiteY4" fmla="*/ 194736 h 560416"/>
                      <a:gd name="connsiteX5" fmla="*/ 70 w 198289"/>
                      <a:gd name="connsiteY5" fmla="*/ 3 h 560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8289" h="560416">
                        <a:moveTo>
                          <a:pt x="70" y="3"/>
                        </a:moveTo>
                        <a:cubicBezTo>
                          <a:pt x="-2752" y="-702"/>
                          <a:pt x="80503" y="99134"/>
                          <a:pt x="112253" y="190503"/>
                        </a:cubicBezTo>
                        <a:cubicBezTo>
                          <a:pt x="144003" y="281873"/>
                          <a:pt x="177870" y="504828"/>
                          <a:pt x="190570" y="548220"/>
                        </a:cubicBezTo>
                        <a:cubicBezTo>
                          <a:pt x="203270" y="591612"/>
                          <a:pt x="198683" y="509767"/>
                          <a:pt x="188453" y="450853"/>
                        </a:cubicBezTo>
                        <a:cubicBezTo>
                          <a:pt x="178223" y="391939"/>
                          <a:pt x="157762" y="268114"/>
                          <a:pt x="129187" y="194736"/>
                        </a:cubicBezTo>
                        <a:cubicBezTo>
                          <a:pt x="100612" y="121358"/>
                          <a:pt x="2892" y="708"/>
                          <a:pt x="70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0" name="フリーフォーム: 図形 169">
                    <a:extLst>
                      <a:ext uri="{FF2B5EF4-FFF2-40B4-BE49-F238E27FC236}">
                        <a16:creationId xmlns:a16="http://schemas.microsoft.com/office/drawing/2014/main" id="{6054AAE2-331B-40DC-858E-007D84237522}"/>
                      </a:ext>
                    </a:extLst>
                  </p:cNvPr>
                  <p:cNvSpPr/>
                  <p:nvPr/>
                </p:nvSpPr>
                <p:spPr>
                  <a:xfrm>
                    <a:off x="5525174" y="4694752"/>
                    <a:ext cx="261116" cy="40560"/>
                  </a:xfrm>
                  <a:custGeom>
                    <a:avLst/>
                    <a:gdLst>
                      <a:gd name="connsiteX0" fmla="*/ 3559 w 261116"/>
                      <a:gd name="connsiteY0" fmla="*/ 15 h 40560"/>
                      <a:gd name="connsiteX1" fmla="*/ 238509 w 261116"/>
                      <a:gd name="connsiteY1" fmla="*/ 27531 h 40560"/>
                      <a:gd name="connsiteX2" fmla="*/ 244859 w 261116"/>
                      <a:gd name="connsiteY2" fmla="*/ 23298 h 40560"/>
                      <a:gd name="connsiteX3" fmla="*/ 177126 w 261116"/>
                      <a:gd name="connsiteY3" fmla="*/ 40231 h 40560"/>
                      <a:gd name="connsiteX4" fmla="*/ 103043 w 261116"/>
                      <a:gd name="connsiteY4" fmla="*/ 31765 h 40560"/>
                      <a:gd name="connsiteX5" fmla="*/ 3559 w 261116"/>
                      <a:gd name="connsiteY5" fmla="*/ 15 h 4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116" h="40560">
                        <a:moveTo>
                          <a:pt x="3559" y="15"/>
                        </a:moveTo>
                        <a:cubicBezTo>
                          <a:pt x="26137" y="-691"/>
                          <a:pt x="198292" y="23651"/>
                          <a:pt x="238509" y="27531"/>
                        </a:cubicBezTo>
                        <a:cubicBezTo>
                          <a:pt x="278726" y="31411"/>
                          <a:pt x="255089" y="21181"/>
                          <a:pt x="244859" y="23298"/>
                        </a:cubicBezTo>
                        <a:cubicBezTo>
                          <a:pt x="234629" y="25415"/>
                          <a:pt x="200762" y="38820"/>
                          <a:pt x="177126" y="40231"/>
                        </a:cubicBezTo>
                        <a:cubicBezTo>
                          <a:pt x="153490" y="41642"/>
                          <a:pt x="134087" y="38468"/>
                          <a:pt x="103043" y="31765"/>
                        </a:cubicBezTo>
                        <a:cubicBezTo>
                          <a:pt x="71999" y="25062"/>
                          <a:pt x="-19019" y="721"/>
                          <a:pt x="3559" y="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1" name="フリーフォーム: 図形 170">
                    <a:extLst>
                      <a:ext uri="{FF2B5EF4-FFF2-40B4-BE49-F238E27FC236}">
                        <a16:creationId xmlns:a16="http://schemas.microsoft.com/office/drawing/2014/main" id="{D65A270D-F2BA-4A5A-AB3E-8D814A3434FF}"/>
                      </a:ext>
                    </a:extLst>
                  </p:cNvPr>
                  <p:cNvSpPr/>
                  <p:nvPr/>
                </p:nvSpPr>
                <p:spPr>
                  <a:xfrm>
                    <a:off x="5714737" y="4709496"/>
                    <a:ext cx="322344" cy="603858"/>
                  </a:xfrm>
                  <a:custGeom>
                    <a:avLst/>
                    <a:gdLst>
                      <a:gd name="connsiteX0" fmla="*/ 263 w 322344"/>
                      <a:gd name="connsiteY0" fmla="*/ 5379 h 603858"/>
                      <a:gd name="connsiteX1" fmla="*/ 74876 w 322344"/>
                      <a:gd name="connsiteY1" fmla="*/ 16492 h 603858"/>
                      <a:gd name="connsiteX2" fmla="*/ 149488 w 322344"/>
                      <a:gd name="connsiteY2" fmla="*/ 167304 h 603858"/>
                      <a:gd name="connsiteX3" fmla="*/ 314588 w 322344"/>
                      <a:gd name="connsiteY3" fmla="*/ 580054 h 603858"/>
                      <a:gd name="connsiteX4" fmla="*/ 284426 w 322344"/>
                      <a:gd name="connsiteY4" fmla="*/ 518142 h 603858"/>
                      <a:gd name="connsiteX5" fmla="*/ 187588 w 322344"/>
                      <a:gd name="connsiteY5" fmla="*/ 219692 h 603858"/>
                      <a:gd name="connsiteX6" fmla="*/ 101863 w 322344"/>
                      <a:gd name="connsiteY6" fmla="*/ 29192 h 603858"/>
                      <a:gd name="connsiteX7" fmla="*/ 263 w 322344"/>
                      <a:gd name="connsiteY7" fmla="*/ 5379 h 603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2344" h="603858">
                        <a:moveTo>
                          <a:pt x="263" y="5379"/>
                        </a:moveTo>
                        <a:cubicBezTo>
                          <a:pt x="-4235" y="3262"/>
                          <a:pt x="50005" y="-10495"/>
                          <a:pt x="74876" y="16492"/>
                        </a:cubicBezTo>
                        <a:cubicBezTo>
                          <a:pt x="99747" y="43479"/>
                          <a:pt x="109536" y="73377"/>
                          <a:pt x="149488" y="167304"/>
                        </a:cubicBezTo>
                        <a:cubicBezTo>
                          <a:pt x="189440" y="261231"/>
                          <a:pt x="292098" y="521581"/>
                          <a:pt x="314588" y="580054"/>
                        </a:cubicBezTo>
                        <a:cubicBezTo>
                          <a:pt x="337078" y="638527"/>
                          <a:pt x="305593" y="578202"/>
                          <a:pt x="284426" y="518142"/>
                        </a:cubicBezTo>
                        <a:cubicBezTo>
                          <a:pt x="263259" y="458082"/>
                          <a:pt x="218015" y="301184"/>
                          <a:pt x="187588" y="219692"/>
                        </a:cubicBezTo>
                        <a:cubicBezTo>
                          <a:pt x="157161" y="138200"/>
                          <a:pt x="132290" y="66498"/>
                          <a:pt x="101863" y="29192"/>
                        </a:cubicBezTo>
                        <a:cubicBezTo>
                          <a:pt x="71436" y="-8114"/>
                          <a:pt x="4761" y="7496"/>
                          <a:pt x="263" y="537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2" name="フリーフォーム: 図形 171">
                    <a:extLst>
                      <a:ext uri="{FF2B5EF4-FFF2-40B4-BE49-F238E27FC236}">
                        <a16:creationId xmlns:a16="http://schemas.microsoft.com/office/drawing/2014/main" id="{4A06C69B-1B76-4FD7-89E2-DA03EB0773A4}"/>
                      </a:ext>
                    </a:extLst>
                  </p:cNvPr>
                  <p:cNvSpPr/>
                  <p:nvPr/>
                </p:nvSpPr>
                <p:spPr>
                  <a:xfrm>
                    <a:off x="5814870" y="4706531"/>
                    <a:ext cx="344429" cy="641408"/>
                  </a:xfrm>
                  <a:custGeom>
                    <a:avLst/>
                    <a:gdLst>
                      <a:gd name="connsiteX0" fmla="*/ 143 w 344429"/>
                      <a:gd name="connsiteY0" fmla="*/ 407 h 641408"/>
                      <a:gd name="connsiteX1" fmla="*/ 141430 w 344429"/>
                      <a:gd name="connsiteY1" fmla="*/ 57557 h 641408"/>
                      <a:gd name="connsiteX2" fmla="*/ 220805 w 344429"/>
                      <a:gd name="connsiteY2" fmla="*/ 263932 h 641408"/>
                      <a:gd name="connsiteX3" fmla="*/ 343043 w 344429"/>
                      <a:gd name="connsiteY3" fmla="*/ 632232 h 641408"/>
                      <a:gd name="connsiteX4" fmla="*/ 282718 w 344429"/>
                      <a:gd name="connsiteY4" fmla="*/ 513169 h 641408"/>
                      <a:gd name="connsiteX5" fmla="*/ 219218 w 344429"/>
                      <a:gd name="connsiteY5" fmla="*/ 329019 h 641408"/>
                      <a:gd name="connsiteX6" fmla="*/ 117618 w 344429"/>
                      <a:gd name="connsiteY6" fmla="*/ 51207 h 641408"/>
                      <a:gd name="connsiteX7" fmla="*/ 143 w 344429"/>
                      <a:gd name="connsiteY7" fmla="*/ 407 h 6414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44429" h="641408">
                        <a:moveTo>
                          <a:pt x="143" y="407"/>
                        </a:moveTo>
                        <a:cubicBezTo>
                          <a:pt x="4112" y="1465"/>
                          <a:pt x="104653" y="13636"/>
                          <a:pt x="141430" y="57557"/>
                        </a:cubicBezTo>
                        <a:cubicBezTo>
                          <a:pt x="178207" y="101478"/>
                          <a:pt x="187203" y="168153"/>
                          <a:pt x="220805" y="263932"/>
                        </a:cubicBezTo>
                        <a:cubicBezTo>
                          <a:pt x="254407" y="359711"/>
                          <a:pt x="332724" y="590692"/>
                          <a:pt x="343043" y="632232"/>
                        </a:cubicBezTo>
                        <a:cubicBezTo>
                          <a:pt x="353362" y="673772"/>
                          <a:pt x="303355" y="563704"/>
                          <a:pt x="282718" y="513169"/>
                        </a:cubicBezTo>
                        <a:cubicBezTo>
                          <a:pt x="262081" y="462634"/>
                          <a:pt x="246735" y="406013"/>
                          <a:pt x="219218" y="329019"/>
                        </a:cubicBezTo>
                        <a:cubicBezTo>
                          <a:pt x="191701" y="252025"/>
                          <a:pt x="159951" y="105976"/>
                          <a:pt x="117618" y="51207"/>
                        </a:cubicBezTo>
                        <a:cubicBezTo>
                          <a:pt x="75285" y="-3562"/>
                          <a:pt x="-3826" y="-651"/>
                          <a:pt x="143" y="4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3" name="フリーフォーム: 図形 172">
                    <a:extLst>
                      <a:ext uri="{FF2B5EF4-FFF2-40B4-BE49-F238E27FC236}">
                        <a16:creationId xmlns:a16="http://schemas.microsoft.com/office/drawing/2014/main" id="{4A2459FA-0D58-4FE9-9980-16E7B730A3E3}"/>
                      </a:ext>
                    </a:extLst>
                  </p:cNvPr>
                  <p:cNvSpPr/>
                  <p:nvPr/>
                </p:nvSpPr>
                <p:spPr>
                  <a:xfrm>
                    <a:off x="5570984" y="5302165"/>
                    <a:ext cx="223392" cy="692320"/>
                  </a:xfrm>
                  <a:custGeom>
                    <a:avLst/>
                    <a:gdLst>
                      <a:gd name="connsiteX0" fmla="*/ 223391 w 223392"/>
                      <a:gd name="connsiteY0" fmla="*/ 85 h 692320"/>
                      <a:gd name="connsiteX1" fmla="*/ 150366 w 223392"/>
                      <a:gd name="connsiteY1" fmla="*/ 416010 h 692320"/>
                      <a:gd name="connsiteX2" fmla="*/ 2729 w 223392"/>
                      <a:gd name="connsiteY2" fmla="*/ 687473 h 692320"/>
                      <a:gd name="connsiteX3" fmla="*/ 61466 w 223392"/>
                      <a:gd name="connsiteY3" fmla="*/ 574760 h 692320"/>
                      <a:gd name="connsiteX4" fmla="*/ 148779 w 223392"/>
                      <a:gd name="connsiteY4" fmla="*/ 381085 h 692320"/>
                      <a:gd name="connsiteX5" fmla="*/ 223391 w 223392"/>
                      <a:gd name="connsiteY5" fmla="*/ 85 h 692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3392" h="692320">
                        <a:moveTo>
                          <a:pt x="223391" y="85"/>
                        </a:moveTo>
                        <a:cubicBezTo>
                          <a:pt x="223655" y="5906"/>
                          <a:pt x="187143" y="301445"/>
                          <a:pt x="150366" y="416010"/>
                        </a:cubicBezTo>
                        <a:cubicBezTo>
                          <a:pt x="113589" y="530575"/>
                          <a:pt x="17546" y="661015"/>
                          <a:pt x="2729" y="687473"/>
                        </a:cubicBezTo>
                        <a:cubicBezTo>
                          <a:pt x="-12088" y="713931"/>
                          <a:pt x="37124" y="625825"/>
                          <a:pt x="61466" y="574760"/>
                        </a:cubicBezTo>
                        <a:cubicBezTo>
                          <a:pt x="85808" y="523695"/>
                          <a:pt x="123644" y="473954"/>
                          <a:pt x="148779" y="381085"/>
                        </a:cubicBezTo>
                        <a:cubicBezTo>
                          <a:pt x="173914" y="288216"/>
                          <a:pt x="223127" y="-5736"/>
                          <a:pt x="223391" y="8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4" name="フリーフォーム: 図形 173">
                    <a:extLst>
                      <a:ext uri="{FF2B5EF4-FFF2-40B4-BE49-F238E27FC236}">
                        <a16:creationId xmlns:a16="http://schemas.microsoft.com/office/drawing/2014/main" id="{1481DDDE-F16D-43DC-B0F2-3152CF9EE05F}"/>
                      </a:ext>
                    </a:extLst>
                  </p:cNvPr>
                  <p:cNvSpPr/>
                  <p:nvPr/>
                </p:nvSpPr>
                <p:spPr>
                  <a:xfrm>
                    <a:off x="4836487" y="5986224"/>
                    <a:ext cx="722980" cy="259787"/>
                  </a:xfrm>
                  <a:custGeom>
                    <a:avLst/>
                    <a:gdLst>
                      <a:gd name="connsiteX0" fmla="*/ 626 w 722980"/>
                      <a:gd name="connsiteY0" fmla="*/ 244714 h 259787"/>
                      <a:gd name="connsiteX1" fmla="*/ 175251 w 722980"/>
                      <a:gd name="connsiteY1" fmla="*/ 243126 h 259787"/>
                      <a:gd name="connsiteX2" fmla="*/ 429251 w 722980"/>
                      <a:gd name="connsiteY2" fmla="*/ 192326 h 259787"/>
                      <a:gd name="connsiteX3" fmla="*/ 716588 w 722980"/>
                      <a:gd name="connsiteY3" fmla="*/ 3414 h 259787"/>
                      <a:gd name="connsiteX4" fmla="*/ 618163 w 722980"/>
                      <a:gd name="connsiteY4" fmla="*/ 78026 h 259787"/>
                      <a:gd name="connsiteX5" fmla="*/ 495926 w 722980"/>
                      <a:gd name="connsiteY5" fmla="*/ 171689 h 259787"/>
                      <a:gd name="connsiteX6" fmla="*/ 357813 w 722980"/>
                      <a:gd name="connsiteY6" fmla="*/ 238364 h 259787"/>
                      <a:gd name="connsiteX7" fmla="*/ 235576 w 722980"/>
                      <a:gd name="connsiteY7" fmla="*/ 259001 h 259787"/>
                      <a:gd name="connsiteX8" fmla="*/ 626 w 722980"/>
                      <a:gd name="connsiteY8" fmla="*/ 244714 h 259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2980" h="259787">
                        <a:moveTo>
                          <a:pt x="626" y="244714"/>
                        </a:moveTo>
                        <a:cubicBezTo>
                          <a:pt x="-9428" y="242068"/>
                          <a:pt x="103814" y="251857"/>
                          <a:pt x="175251" y="243126"/>
                        </a:cubicBezTo>
                        <a:cubicBezTo>
                          <a:pt x="246689" y="234395"/>
                          <a:pt x="339028" y="232278"/>
                          <a:pt x="429251" y="192326"/>
                        </a:cubicBezTo>
                        <a:cubicBezTo>
                          <a:pt x="519474" y="152374"/>
                          <a:pt x="685103" y="22464"/>
                          <a:pt x="716588" y="3414"/>
                        </a:cubicBezTo>
                        <a:cubicBezTo>
                          <a:pt x="748073" y="-15636"/>
                          <a:pt x="654940" y="49980"/>
                          <a:pt x="618163" y="78026"/>
                        </a:cubicBezTo>
                        <a:cubicBezTo>
                          <a:pt x="581386" y="106072"/>
                          <a:pt x="539318" y="144966"/>
                          <a:pt x="495926" y="171689"/>
                        </a:cubicBezTo>
                        <a:cubicBezTo>
                          <a:pt x="452534" y="198412"/>
                          <a:pt x="401205" y="223812"/>
                          <a:pt x="357813" y="238364"/>
                        </a:cubicBezTo>
                        <a:cubicBezTo>
                          <a:pt x="314421" y="252916"/>
                          <a:pt x="295107" y="254503"/>
                          <a:pt x="235576" y="259001"/>
                        </a:cubicBezTo>
                        <a:cubicBezTo>
                          <a:pt x="176045" y="263499"/>
                          <a:pt x="10680" y="247360"/>
                          <a:pt x="626" y="2447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6" name="フリーフォーム: 図形 175">
                    <a:extLst>
                      <a:ext uri="{FF2B5EF4-FFF2-40B4-BE49-F238E27FC236}">
                        <a16:creationId xmlns:a16="http://schemas.microsoft.com/office/drawing/2014/main" id="{16F60120-2461-4F48-BDDC-9B6C3104E02B}"/>
                      </a:ext>
                    </a:extLst>
                  </p:cNvPr>
                  <p:cNvSpPr/>
                  <p:nvPr/>
                </p:nvSpPr>
                <p:spPr>
                  <a:xfrm>
                    <a:off x="4144947" y="6048291"/>
                    <a:ext cx="697687" cy="217990"/>
                  </a:xfrm>
                  <a:custGeom>
                    <a:avLst/>
                    <a:gdLst>
                      <a:gd name="connsiteX0" fmla="*/ 16 w 697687"/>
                      <a:gd name="connsiteY0" fmla="*/ 84 h 217990"/>
                      <a:gd name="connsiteX1" fmla="*/ 223853 w 697687"/>
                      <a:gd name="connsiteY1" fmla="*/ 128672 h 217990"/>
                      <a:gd name="connsiteX2" fmla="*/ 428641 w 697687"/>
                      <a:gd name="connsiteY2" fmla="*/ 176297 h 217990"/>
                      <a:gd name="connsiteX3" fmla="*/ 688991 w 697687"/>
                      <a:gd name="connsiteY3" fmla="*/ 208047 h 217990"/>
                      <a:gd name="connsiteX4" fmla="*/ 620728 w 697687"/>
                      <a:gd name="connsiteY4" fmla="*/ 217572 h 217990"/>
                      <a:gd name="connsiteX5" fmla="*/ 471503 w 697687"/>
                      <a:gd name="connsiteY5" fmla="*/ 196934 h 217990"/>
                      <a:gd name="connsiteX6" fmla="*/ 234966 w 697687"/>
                      <a:gd name="connsiteY6" fmla="*/ 149309 h 217990"/>
                      <a:gd name="connsiteX7" fmla="*/ 16 w 697687"/>
                      <a:gd name="connsiteY7" fmla="*/ 84 h 217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7687" h="217990">
                        <a:moveTo>
                          <a:pt x="16" y="84"/>
                        </a:moveTo>
                        <a:cubicBezTo>
                          <a:pt x="-1836" y="-3355"/>
                          <a:pt x="152416" y="99303"/>
                          <a:pt x="223853" y="128672"/>
                        </a:cubicBezTo>
                        <a:cubicBezTo>
                          <a:pt x="295290" y="158041"/>
                          <a:pt x="351118" y="163068"/>
                          <a:pt x="428641" y="176297"/>
                        </a:cubicBezTo>
                        <a:cubicBezTo>
                          <a:pt x="506164" y="189526"/>
                          <a:pt x="656977" y="201168"/>
                          <a:pt x="688991" y="208047"/>
                        </a:cubicBezTo>
                        <a:cubicBezTo>
                          <a:pt x="721006" y="214926"/>
                          <a:pt x="656976" y="219424"/>
                          <a:pt x="620728" y="217572"/>
                        </a:cubicBezTo>
                        <a:cubicBezTo>
                          <a:pt x="584480" y="215720"/>
                          <a:pt x="535797" y="208311"/>
                          <a:pt x="471503" y="196934"/>
                        </a:cubicBezTo>
                        <a:cubicBezTo>
                          <a:pt x="407209" y="185557"/>
                          <a:pt x="316458" y="182117"/>
                          <a:pt x="234966" y="149309"/>
                        </a:cubicBezTo>
                        <a:cubicBezTo>
                          <a:pt x="153474" y="116501"/>
                          <a:pt x="1868" y="3523"/>
                          <a:pt x="16" y="8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7" name="フリーフォーム: 図形 176">
                    <a:extLst>
                      <a:ext uri="{FF2B5EF4-FFF2-40B4-BE49-F238E27FC236}">
                        <a16:creationId xmlns:a16="http://schemas.microsoft.com/office/drawing/2014/main" id="{2F9B446C-88B9-444C-8152-50358F15570A}"/>
                      </a:ext>
                    </a:extLst>
                  </p:cNvPr>
                  <p:cNvSpPr/>
                  <p:nvPr/>
                </p:nvSpPr>
                <p:spPr>
                  <a:xfrm>
                    <a:off x="3713137" y="5546437"/>
                    <a:ext cx="427801" cy="512637"/>
                  </a:xfrm>
                  <a:custGeom>
                    <a:avLst/>
                    <a:gdLst>
                      <a:gd name="connsiteX0" fmla="*/ 1613 w 427801"/>
                      <a:gd name="connsiteY0" fmla="*/ 3463 h 512637"/>
                      <a:gd name="connsiteX1" fmla="*/ 182588 w 427801"/>
                      <a:gd name="connsiteY1" fmla="*/ 286038 h 512637"/>
                      <a:gd name="connsiteX2" fmla="*/ 420713 w 427801"/>
                      <a:gd name="connsiteY2" fmla="*/ 506701 h 512637"/>
                      <a:gd name="connsiteX3" fmla="*/ 369913 w 427801"/>
                      <a:gd name="connsiteY3" fmla="*/ 454313 h 512637"/>
                      <a:gd name="connsiteX4" fmla="*/ 292126 w 427801"/>
                      <a:gd name="connsiteY4" fmla="*/ 374938 h 512637"/>
                      <a:gd name="connsiteX5" fmla="*/ 222276 w 427801"/>
                      <a:gd name="connsiteY5" fmla="*/ 297151 h 512637"/>
                      <a:gd name="connsiteX6" fmla="*/ 100038 w 427801"/>
                      <a:gd name="connsiteY6" fmla="*/ 138401 h 512637"/>
                      <a:gd name="connsiteX7" fmla="*/ 1613 w 427801"/>
                      <a:gd name="connsiteY7" fmla="*/ 3463 h 51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27801" h="512637">
                        <a:moveTo>
                          <a:pt x="1613" y="3463"/>
                        </a:moveTo>
                        <a:cubicBezTo>
                          <a:pt x="15371" y="28069"/>
                          <a:pt x="112738" y="202165"/>
                          <a:pt x="182588" y="286038"/>
                        </a:cubicBezTo>
                        <a:cubicBezTo>
                          <a:pt x="252438" y="369911"/>
                          <a:pt x="389492" y="478655"/>
                          <a:pt x="420713" y="506701"/>
                        </a:cubicBezTo>
                        <a:cubicBezTo>
                          <a:pt x="451934" y="534747"/>
                          <a:pt x="369913" y="454313"/>
                          <a:pt x="369913" y="454313"/>
                        </a:cubicBezTo>
                        <a:cubicBezTo>
                          <a:pt x="348482" y="432353"/>
                          <a:pt x="316732" y="401132"/>
                          <a:pt x="292126" y="374938"/>
                        </a:cubicBezTo>
                        <a:cubicBezTo>
                          <a:pt x="267520" y="348744"/>
                          <a:pt x="254291" y="336574"/>
                          <a:pt x="222276" y="297151"/>
                        </a:cubicBezTo>
                        <a:cubicBezTo>
                          <a:pt x="190261" y="257728"/>
                          <a:pt x="134434" y="184968"/>
                          <a:pt x="100038" y="138401"/>
                        </a:cubicBezTo>
                        <a:cubicBezTo>
                          <a:pt x="65642" y="91834"/>
                          <a:pt x="-12145" y="-21143"/>
                          <a:pt x="1613" y="346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" name="フリーフォーム: 図形 177">
                    <a:extLst>
                      <a:ext uri="{FF2B5EF4-FFF2-40B4-BE49-F238E27FC236}">
                        <a16:creationId xmlns:a16="http://schemas.microsoft.com/office/drawing/2014/main" id="{AEBEFE0C-DD14-4A14-A7DA-0947EDF0C0F0}"/>
                      </a:ext>
                    </a:extLst>
                  </p:cNvPr>
                  <p:cNvSpPr/>
                  <p:nvPr/>
                </p:nvSpPr>
                <p:spPr>
                  <a:xfrm>
                    <a:off x="3368625" y="4740204"/>
                    <a:ext cx="73076" cy="217974"/>
                  </a:xfrm>
                  <a:custGeom>
                    <a:avLst/>
                    <a:gdLst>
                      <a:gd name="connsiteX0" fmla="*/ 17513 w 73076"/>
                      <a:gd name="connsiteY0" fmla="*/ 71 h 217974"/>
                      <a:gd name="connsiteX1" fmla="*/ 50 w 73076"/>
                      <a:gd name="connsiteY1" fmla="*/ 95321 h 217974"/>
                      <a:gd name="connsiteX2" fmla="*/ 23863 w 73076"/>
                      <a:gd name="connsiteY2" fmla="*/ 160409 h 217974"/>
                      <a:gd name="connsiteX3" fmla="*/ 73075 w 73076"/>
                      <a:gd name="connsiteY3" fmla="*/ 217559 h 217974"/>
                      <a:gd name="connsiteX4" fmla="*/ 22275 w 73076"/>
                      <a:gd name="connsiteY4" fmla="*/ 130246 h 217974"/>
                      <a:gd name="connsiteX5" fmla="*/ 15925 w 73076"/>
                      <a:gd name="connsiteY5" fmla="*/ 111196 h 217974"/>
                      <a:gd name="connsiteX6" fmla="*/ 17513 w 73076"/>
                      <a:gd name="connsiteY6" fmla="*/ 71 h 21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3076" h="217974">
                        <a:moveTo>
                          <a:pt x="17513" y="71"/>
                        </a:moveTo>
                        <a:cubicBezTo>
                          <a:pt x="14867" y="-2575"/>
                          <a:pt x="-1008" y="68598"/>
                          <a:pt x="50" y="95321"/>
                        </a:cubicBezTo>
                        <a:cubicBezTo>
                          <a:pt x="1108" y="122044"/>
                          <a:pt x="11692" y="140036"/>
                          <a:pt x="23863" y="160409"/>
                        </a:cubicBezTo>
                        <a:cubicBezTo>
                          <a:pt x="36034" y="180782"/>
                          <a:pt x="73340" y="222586"/>
                          <a:pt x="73075" y="217559"/>
                        </a:cubicBezTo>
                        <a:cubicBezTo>
                          <a:pt x="72810" y="212532"/>
                          <a:pt x="31800" y="147973"/>
                          <a:pt x="22275" y="130246"/>
                        </a:cubicBezTo>
                        <a:cubicBezTo>
                          <a:pt x="12750" y="112519"/>
                          <a:pt x="16189" y="129717"/>
                          <a:pt x="15925" y="111196"/>
                        </a:cubicBezTo>
                        <a:cubicBezTo>
                          <a:pt x="15661" y="92675"/>
                          <a:pt x="20159" y="2717"/>
                          <a:pt x="17513" y="7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" name="フリーフォーム: 図形 178">
                    <a:extLst>
                      <a:ext uri="{FF2B5EF4-FFF2-40B4-BE49-F238E27FC236}">
                        <a16:creationId xmlns:a16="http://schemas.microsoft.com/office/drawing/2014/main" id="{D3ADB0AB-03CB-4096-91A5-49B23993D993}"/>
                      </a:ext>
                    </a:extLst>
                  </p:cNvPr>
                  <p:cNvSpPr/>
                  <p:nvPr/>
                </p:nvSpPr>
                <p:spPr>
                  <a:xfrm>
                    <a:off x="3451107" y="4993380"/>
                    <a:ext cx="130650" cy="268396"/>
                  </a:xfrm>
                  <a:custGeom>
                    <a:avLst/>
                    <a:gdLst>
                      <a:gd name="connsiteX0" fmla="*/ 118 w 130650"/>
                      <a:gd name="connsiteY0" fmla="*/ 895 h 268396"/>
                      <a:gd name="connsiteX1" fmla="*/ 123943 w 130650"/>
                      <a:gd name="connsiteY1" fmla="*/ 261245 h 268396"/>
                      <a:gd name="connsiteX2" fmla="*/ 101718 w 130650"/>
                      <a:gd name="connsiteY2" fmla="*/ 178695 h 268396"/>
                      <a:gd name="connsiteX3" fmla="*/ 118 w 130650"/>
                      <a:gd name="connsiteY3" fmla="*/ 895 h 268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650" h="268396">
                        <a:moveTo>
                          <a:pt x="118" y="895"/>
                        </a:moveTo>
                        <a:cubicBezTo>
                          <a:pt x="3822" y="14653"/>
                          <a:pt x="107010" y="231612"/>
                          <a:pt x="123943" y="261245"/>
                        </a:cubicBezTo>
                        <a:cubicBezTo>
                          <a:pt x="140876" y="290878"/>
                          <a:pt x="122885" y="221558"/>
                          <a:pt x="101718" y="178695"/>
                        </a:cubicBezTo>
                        <a:cubicBezTo>
                          <a:pt x="80551" y="135833"/>
                          <a:pt x="-3586" y="-12863"/>
                          <a:pt x="118" y="89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" name="フリーフォーム: 図形 179">
                    <a:extLst>
                      <a:ext uri="{FF2B5EF4-FFF2-40B4-BE49-F238E27FC236}">
                        <a16:creationId xmlns:a16="http://schemas.microsoft.com/office/drawing/2014/main" id="{A4CD9EE6-46E8-47EA-8A09-18BE2DFAAFA3}"/>
                      </a:ext>
                    </a:extLst>
                  </p:cNvPr>
                  <p:cNvSpPr/>
                  <p:nvPr/>
                </p:nvSpPr>
                <p:spPr>
                  <a:xfrm>
                    <a:off x="3413118" y="4740242"/>
                    <a:ext cx="40076" cy="109685"/>
                  </a:xfrm>
                  <a:custGeom>
                    <a:avLst/>
                    <a:gdLst>
                      <a:gd name="connsiteX0" fmla="*/ 39695 w 40076"/>
                      <a:gd name="connsiteY0" fmla="*/ 33 h 109685"/>
                      <a:gd name="connsiteX1" fmla="*/ 20645 w 40076"/>
                      <a:gd name="connsiteY1" fmla="*/ 77821 h 109685"/>
                      <a:gd name="connsiteX2" fmla="*/ 30170 w 40076"/>
                      <a:gd name="connsiteY2" fmla="*/ 109571 h 109685"/>
                      <a:gd name="connsiteX3" fmla="*/ 7 w 40076"/>
                      <a:gd name="connsiteY3" fmla="*/ 68296 h 109685"/>
                      <a:gd name="connsiteX4" fmla="*/ 39695 w 40076"/>
                      <a:gd name="connsiteY4" fmla="*/ 33 h 109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76" h="109685">
                        <a:moveTo>
                          <a:pt x="39695" y="33"/>
                        </a:moveTo>
                        <a:cubicBezTo>
                          <a:pt x="43135" y="1621"/>
                          <a:pt x="22232" y="59565"/>
                          <a:pt x="20645" y="77821"/>
                        </a:cubicBezTo>
                        <a:cubicBezTo>
                          <a:pt x="19057" y="96077"/>
                          <a:pt x="33610" y="111159"/>
                          <a:pt x="30170" y="109571"/>
                        </a:cubicBezTo>
                        <a:cubicBezTo>
                          <a:pt x="26730" y="107984"/>
                          <a:pt x="-522" y="83642"/>
                          <a:pt x="7" y="68296"/>
                        </a:cubicBezTo>
                        <a:cubicBezTo>
                          <a:pt x="536" y="52950"/>
                          <a:pt x="36255" y="-1555"/>
                          <a:pt x="39695" y="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" name="フリーフォーム: 図形 181">
                    <a:extLst>
                      <a:ext uri="{FF2B5EF4-FFF2-40B4-BE49-F238E27FC236}">
                        <a16:creationId xmlns:a16="http://schemas.microsoft.com/office/drawing/2014/main" id="{F0AE9872-6BB0-4935-974E-95A660B669FB}"/>
                      </a:ext>
                    </a:extLst>
                  </p:cNvPr>
                  <p:cNvSpPr/>
                  <p:nvPr/>
                </p:nvSpPr>
                <p:spPr>
                  <a:xfrm>
                    <a:off x="5275225" y="2885666"/>
                    <a:ext cx="41932" cy="445337"/>
                  </a:xfrm>
                  <a:custGeom>
                    <a:avLst/>
                    <a:gdLst>
                      <a:gd name="connsiteX0" fmla="*/ 25438 w 41932"/>
                      <a:gd name="connsiteY0" fmla="*/ 409 h 445337"/>
                      <a:gd name="connsiteX1" fmla="*/ 41313 w 41932"/>
                      <a:gd name="connsiteY1" fmla="*/ 252822 h 445337"/>
                      <a:gd name="connsiteX2" fmla="*/ 38 w 41932"/>
                      <a:gd name="connsiteY2" fmla="*/ 444909 h 445337"/>
                      <a:gd name="connsiteX3" fmla="*/ 33375 w 41932"/>
                      <a:gd name="connsiteY3" fmla="*/ 200434 h 445337"/>
                      <a:gd name="connsiteX4" fmla="*/ 25438 w 41932"/>
                      <a:gd name="connsiteY4" fmla="*/ 409 h 445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932" h="445337">
                        <a:moveTo>
                          <a:pt x="25438" y="409"/>
                        </a:moveTo>
                        <a:cubicBezTo>
                          <a:pt x="26761" y="9140"/>
                          <a:pt x="45546" y="178739"/>
                          <a:pt x="41313" y="252822"/>
                        </a:cubicBezTo>
                        <a:cubicBezTo>
                          <a:pt x="37080" y="326905"/>
                          <a:pt x="1361" y="453640"/>
                          <a:pt x="38" y="444909"/>
                        </a:cubicBezTo>
                        <a:cubicBezTo>
                          <a:pt x="-1285" y="436178"/>
                          <a:pt x="32317" y="276105"/>
                          <a:pt x="33375" y="200434"/>
                        </a:cubicBezTo>
                        <a:cubicBezTo>
                          <a:pt x="34433" y="124763"/>
                          <a:pt x="24115" y="-8322"/>
                          <a:pt x="25438" y="40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3" name="フリーフォーム: 図形 182">
                    <a:extLst>
                      <a:ext uri="{FF2B5EF4-FFF2-40B4-BE49-F238E27FC236}">
                        <a16:creationId xmlns:a16="http://schemas.microsoft.com/office/drawing/2014/main" id="{9A4DC6F1-B552-4813-B214-0D97EEC95963}"/>
                      </a:ext>
                    </a:extLst>
                  </p:cNvPr>
                  <p:cNvSpPr/>
                  <p:nvPr/>
                </p:nvSpPr>
                <p:spPr>
                  <a:xfrm>
                    <a:off x="3844797" y="3018954"/>
                    <a:ext cx="192542" cy="64939"/>
                  </a:xfrm>
                  <a:custGeom>
                    <a:avLst/>
                    <a:gdLst>
                      <a:gd name="connsiteX0" fmla="*/ 128 w 192542"/>
                      <a:gd name="connsiteY0" fmla="*/ 471 h 64939"/>
                      <a:gd name="connsiteX1" fmla="*/ 108078 w 192542"/>
                      <a:gd name="connsiteY1" fmla="*/ 27459 h 64939"/>
                      <a:gd name="connsiteX2" fmla="*/ 189041 w 192542"/>
                      <a:gd name="connsiteY2" fmla="*/ 14759 h 64939"/>
                      <a:gd name="connsiteX3" fmla="*/ 174753 w 192542"/>
                      <a:gd name="connsiteY3" fmla="*/ 40159 h 64939"/>
                      <a:gd name="connsiteX4" fmla="*/ 146178 w 192542"/>
                      <a:gd name="connsiteY4" fmla="*/ 63971 h 64939"/>
                      <a:gd name="connsiteX5" fmla="*/ 87441 w 192542"/>
                      <a:gd name="connsiteY5" fmla="*/ 54446 h 64939"/>
                      <a:gd name="connsiteX6" fmla="*/ 128 w 192542"/>
                      <a:gd name="connsiteY6" fmla="*/ 471 h 64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2542" h="64939">
                        <a:moveTo>
                          <a:pt x="128" y="471"/>
                        </a:moveTo>
                        <a:cubicBezTo>
                          <a:pt x="3567" y="-4027"/>
                          <a:pt x="76593" y="25078"/>
                          <a:pt x="108078" y="27459"/>
                        </a:cubicBezTo>
                        <a:cubicBezTo>
                          <a:pt x="139564" y="29840"/>
                          <a:pt x="177929" y="12642"/>
                          <a:pt x="189041" y="14759"/>
                        </a:cubicBezTo>
                        <a:cubicBezTo>
                          <a:pt x="200153" y="16876"/>
                          <a:pt x="181897" y="31957"/>
                          <a:pt x="174753" y="40159"/>
                        </a:cubicBezTo>
                        <a:cubicBezTo>
                          <a:pt x="167609" y="48361"/>
                          <a:pt x="160730" y="61590"/>
                          <a:pt x="146178" y="63971"/>
                        </a:cubicBezTo>
                        <a:cubicBezTo>
                          <a:pt x="131626" y="66352"/>
                          <a:pt x="111783" y="64765"/>
                          <a:pt x="87441" y="54446"/>
                        </a:cubicBezTo>
                        <a:cubicBezTo>
                          <a:pt x="63099" y="44127"/>
                          <a:pt x="-3311" y="4969"/>
                          <a:pt x="128" y="471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4" name="フリーフォーム: 図形 183">
                    <a:extLst>
                      <a:ext uri="{FF2B5EF4-FFF2-40B4-BE49-F238E27FC236}">
                        <a16:creationId xmlns:a16="http://schemas.microsoft.com/office/drawing/2014/main" id="{AC82DD10-E5E3-4825-9FA4-D15F3C08AC15}"/>
                      </a:ext>
                    </a:extLst>
                  </p:cNvPr>
                  <p:cNvSpPr/>
                  <p:nvPr/>
                </p:nvSpPr>
                <p:spPr>
                  <a:xfrm>
                    <a:off x="4561306" y="3972942"/>
                    <a:ext cx="247845" cy="190800"/>
                  </a:xfrm>
                  <a:custGeom>
                    <a:avLst/>
                    <a:gdLst>
                      <a:gd name="connsiteX0" fmla="*/ 247761 w 247845"/>
                      <a:gd name="connsiteY0" fmla="*/ 41 h 190800"/>
                      <a:gd name="connsiteX1" fmla="*/ 103827 w 247845"/>
                      <a:gd name="connsiteY1" fmla="*/ 146091 h 190800"/>
                      <a:gd name="connsiteX2" fmla="*/ 111 w 247845"/>
                      <a:gd name="connsiteY2" fmla="*/ 190541 h 190800"/>
                      <a:gd name="connsiteX3" fmla="*/ 122877 w 247845"/>
                      <a:gd name="connsiteY3" fmla="*/ 131275 h 190800"/>
                      <a:gd name="connsiteX4" fmla="*/ 247761 w 247845"/>
                      <a:gd name="connsiteY4" fmla="*/ 41 h 190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845" h="190800">
                        <a:moveTo>
                          <a:pt x="247761" y="41"/>
                        </a:moveTo>
                        <a:cubicBezTo>
                          <a:pt x="244586" y="2510"/>
                          <a:pt x="145102" y="114341"/>
                          <a:pt x="103827" y="146091"/>
                        </a:cubicBezTo>
                        <a:cubicBezTo>
                          <a:pt x="62552" y="177841"/>
                          <a:pt x="-3064" y="193010"/>
                          <a:pt x="111" y="190541"/>
                        </a:cubicBezTo>
                        <a:cubicBezTo>
                          <a:pt x="3286" y="188072"/>
                          <a:pt x="81955" y="157028"/>
                          <a:pt x="122877" y="131275"/>
                        </a:cubicBezTo>
                        <a:cubicBezTo>
                          <a:pt x="163799" y="105522"/>
                          <a:pt x="250936" y="-2428"/>
                          <a:pt x="247761" y="4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5" name="フリーフォーム: 図形 184">
                    <a:extLst>
                      <a:ext uri="{FF2B5EF4-FFF2-40B4-BE49-F238E27FC236}">
                        <a16:creationId xmlns:a16="http://schemas.microsoft.com/office/drawing/2014/main" id="{64145D8A-0FB5-47B2-887C-217471358F0A}"/>
                      </a:ext>
                    </a:extLst>
                  </p:cNvPr>
                  <p:cNvSpPr/>
                  <p:nvPr/>
                </p:nvSpPr>
                <p:spPr>
                  <a:xfrm>
                    <a:off x="4252148" y="3981447"/>
                    <a:ext cx="315812" cy="177843"/>
                  </a:xfrm>
                  <a:custGeom>
                    <a:avLst/>
                    <a:gdLst>
                      <a:gd name="connsiteX0" fmla="*/ 235 w 315812"/>
                      <a:gd name="connsiteY0" fmla="*/ 3 h 177843"/>
                      <a:gd name="connsiteX1" fmla="*/ 106069 w 315812"/>
                      <a:gd name="connsiteY1" fmla="*/ 127003 h 177843"/>
                      <a:gd name="connsiteX2" fmla="*/ 154752 w 315812"/>
                      <a:gd name="connsiteY2" fmla="*/ 150286 h 177843"/>
                      <a:gd name="connsiteX3" fmla="*/ 315619 w 315812"/>
                      <a:gd name="connsiteY3" fmla="*/ 177803 h 177843"/>
                      <a:gd name="connsiteX4" fmla="*/ 186502 w 315812"/>
                      <a:gd name="connsiteY4" fmla="*/ 143936 h 177843"/>
                      <a:gd name="connsiteX5" fmla="*/ 137819 w 315812"/>
                      <a:gd name="connsiteY5" fmla="*/ 122770 h 177843"/>
                      <a:gd name="connsiteX6" fmla="*/ 235 w 315812"/>
                      <a:gd name="connsiteY6" fmla="*/ 3 h 177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5812" h="177843">
                        <a:moveTo>
                          <a:pt x="235" y="3"/>
                        </a:moveTo>
                        <a:cubicBezTo>
                          <a:pt x="-5057" y="708"/>
                          <a:pt x="80316" y="101956"/>
                          <a:pt x="106069" y="127003"/>
                        </a:cubicBezTo>
                        <a:cubicBezTo>
                          <a:pt x="131822" y="152050"/>
                          <a:pt x="119827" y="141819"/>
                          <a:pt x="154752" y="150286"/>
                        </a:cubicBezTo>
                        <a:cubicBezTo>
                          <a:pt x="189677" y="158753"/>
                          <a:pt x="310328" y="178861"/>
                          <a:pt x="315619" y="177803"/>
                        </a:cubicBezTo>
                        <a:cubicBezTo>
                          <a:pt x="320910" y="176745"/>
                          <a:pt x="216135" y="153108"/>
                          <a:pt x="186502" y="143936"/>
                        </a:cubicBezTo>
                        <a:cubicBezTo>
                          <a:pt x="156869" y="134764"/>
                          <a:pt x="168158" y="145700"/>
                          <a:pt x="137819" y="122770"/>
                        </a:cubicBezTo>
                        <a:cubicBezTo>
                          <a:pt x="107480" y="99840"/>
                          <a:pt x="5527" y="-702"/>
                          <a:pt x="235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" name="フリーフォーム: 図形 185">
                    <a:extLst>
                      <a:ext uri="{FF2B5EF4-FFF2-40B4-BE49-F238E27FC236}">
                        <a16:creationId xmlns:a16="http://schemas.microsoft.com/office/drawing/2014/main" id="{B1038B9B-8E49-4AE7-A2AB-35A99AAB10E4}"/>
                      </a:ext>
                    </a:extLst>
                  </p:cNvPr>
                  <p:cNvSpPr/>
                  <p:nvPr/>
                </p:nvSpPr>
                <p:spPr>
                  <a:xfrm>
                    <a:off x="4936067" y="3699911"/>
                    <a:ext cx="30435" cy="188531"/>
                  </a:xfrm>
                  <a:custGeom>
                    <a:avLst/>
                    <a:gdLst>
                      <a:gd name="connsiteX0" fmla="*/ 29633 w 30435"/>
                      <a:gd name="connsiteY0" fmla="*/ 22 h 188531"/>
                      <a:gd name="connsiteX1" fmla="*/ 27516 w 30435"/>
                      <a:gd name="connsiteY1" fmla="*/ 141839 h 188531"/>
                      <a:gd name="connsiteX2" fmla="*/ 0 w 30435"/>
                      <a:gd name="connsiteY2" fmla="*/ 188406 h 188531"/>
                      <a:gd name="connsiteX3" fmla="*/ 27516 w 30435"/>
                      <a:gd name="connsiteY3" fmla="*/ 131256 h 188531"/>
                      <a:gd name="connsiteX4" fmla="*/ 29633 w 30435"/>
                      <a:gd name="connsiteY4" fmla="*/ 22 h 188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35" h="188531">
                        <a:moveTo>
                          <a:pt x="29633" y="22"/>
                        </a:moveTo>
                        <a:cubicBezTo>
                          <a:pt x="29633" y="1786"/>
                          <a:pt x="32455" y="110442"/>
                          <a:pt x="27516" y="141839"/>
                        </a:cubicBezTo>
                        <a:cubicBezTo>
                          <a:pt x="22577" y="173236"/>
                          <a:pt x="0" y="190170"/>
                          <a:pt x="0" y="188406"/>
                        </a:cubicBezTo>
                        <a:cubicBezTo>
                          <a:pt x="0" y="186642"/>
                          <a:pt x="23283" y="159478"/>
                          <a:pt x="27516" y="131256"/>
                        </a:cubicBezTo>
                        <a:cubicBezTo>
                          <a:pt x="31749" y="103034"/>
                          <a:pt x="29633" y="-1742"/>
                          <a:pt x="29633" y="2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" name="フリーフォーム: 図形 186">
                    <a:extLst>
                      <a:ext uri="{FF2B5EF4-FFF2-40B4-BE49-F238E27FC236}">
                        <a16:creationId xmlns:a16="http://schemas.microsoft.com/office/drawing/2014/main" id="{AA3DC35D-D2FF-4FC5-8174-0AC767A9F5A0}"/>
                      </a:ext>
                    </a:extLst>
                  </p:cNvPr>
                  <p:cNvSpPr/>
                  <p:nvPr/>
                </p:nvSpPr>
                <p:spPr>
                  <a:xfrm>
                    <a:off x="4892410" y="3888495"/>
                    <a:ext cx="252021" cy="121504"/>
                  </a:xfrm>
                  <a:custGeom>
                    <a:avLst/>
                    <a:gdLst>
                      <a:gd name="connsiteX0" fmla="*/ 251090 w 252021"/>
                      <a:gd name="connsiteY0" fmla="*/ 1938 h 121504"/>
                      <a:gd name="connsiteX1" fmla="*/ 83873 w 252021"/>
                      <a:gd name="connsiteY1" fmla="*/ 73905 h 121504"/>
                      <a:gd name="connsiteX2" fmla="*/ 1323 w 252021"/>
                      <a:gd name="connsiteY2" fmla="*/ 120472 h 121504"/>
                      <a:gd name="connsiteX3" fmla="*/ 145257 w 252021"/>
                      <a:gd name="connsiteY3" fmla="*/ 29455 h 121504"/>
                      <a:gd name="connsiteX4" fmla="*/ 251090 w 252021"/>
                      <a:gd name="connsiteY4" fmla="*/ 1938 h 121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2021" h="121504">
                        <a:moveTo>
                          <a:pt x="251090" y="1938"/>
                        </a:moveTo>
                        <a:cubicBezTo>
                          <a:pt x="240859" y="9346"/>
                          <a:pt x="125501" y="54149"/>
                          <a:pt x="83873" y="73905"/>
                        </a:cubicBezTo>
                        <a:cubicBezTo>
                          <a:pt x="42245" y="93661"/>
                          <a:pt x="-8908" y="127880"/>
                          <a:pt x="1323" y="120472"/>
                        </a:cubicBezTo>
                        <a:cubicBezTo>
                          <a:pt x="11554" y="113064"/>
                          <a:pt x="105746" y="49563"/>
                          <a:pt x="145257" y="29455"/>
                        </a:cubicBezTo>
                        <a:cubicBezTo>
                          <a:pt x="184768" y="9347"/>
                          <a:pt x="261321" y="-5470"/>
                          <a:pt x="251090" y="19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" name="フリーフォーム: 図形 188">
                    <a:extLst>
                      <a:ext uri="{FF2B5EF4-FFF2-40B4-BE49-F238E27FC236}">
                        <a16:creationId xmlns:a16="http://schemas.microsoft.com/office/drawing/2014/main" id="{23619DF1-45E1-4916-8906-F7F326F6FF2E}"/>
                      </a:ext>
                    </a:extLst>
                  </p:cNvPr>
                  <p:cNvSpPr/>
                  <p:nvPr/>
                </p:nvSpPr>
                <p:spPr>
                  <a:xfrm>
                    <a:off x="5114917" y="3184507"/>
                    <a:ext cx="122445" cy="320709"/>
                  </a:xfrm>
                  <a:custGeom>
                    <a:avLst/>
                    <a:gdLst>
                      <a:gd name="connsiteX0" fmla="*/ 101608 w 122445"/>
                      <a:gd name="connsiteY0" fmla="*/ 18 h 320709"/>
                      <a:gd name="connsiteX1" fmla="*/ 117483 w 122445"/>
                      <a:gd name="connsiteY1" fmla="*/ 158768 h 320709"/>
                      <a:gd name="connsiteX2" fmla="*/ 8 w 122445"/>
                      <a:gd name="connsiteY2" fmla="*/ 320693 h 320709"/>
                      <a:gd name="connsiteX3" fmla="*/ 111133 w 122445"/>
                      <a:gd name="connsiteY3" fmla="*/ 149243 h 320709"/>
                      <a:gd name="connsiteX4" fmla="*/ 101608 w 122445"/>
                      <a:gd name="connsiteY4" fmla="*/ 18 h 320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445" h="320709">
                        <a:moveTo>
                          <a:pt x="101608" y="18"/>
                        </a:moveTo>
                        <a:cubicBezTo>
                          <a:pt x="102666" y="1606"/>
                          <a:pt x="134416" y="105322"/>
                          <a:pt x="117483" y="158768"/>
                        </a:cubicBezTo>
                        <a:cubicBezTo>
                          <a:pt x="100550" y="212214"/>
                          <a:pt x="1066" y="322281"/>
                          <a:pt x="8" y="320693"/>
                        </a:cubicBezTo>
                        <a:cubicBezTo>
                          <a:pt x="-1050" y="319105"/>
                          <a:pt x="92612" y="197926"/>
                          <a:pt x="111133" y="149243"/>
                        </a:cubicBezTo>
                        <a:cubicBezTo>
                          <a:pt x="129654" y="100560"/>
                          <a:pt x="100550" y="-1570"/>
                          <a:pt x="101608" y="1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" name="フリーフォーム: 図形 189">
                    <a:extLst>
                      <a:ext uri="{FF2B5EF4-FFF2-40B4-BE49-F238E27FC236}">
                        <a16:creationId xmlns:a16="http://schemas.microsoft.com/office/drawing/2014/main" id="{B5F6B8A1-68C0-45B4-8744-EE888759FEF1}"/>
                      </a:ext>
                    </a:extLst>
                  </p:cNvPr>
                  <p:cNvSpPr/>
                  <p:nvPr/>
                </p:nvSpPr>
                <p:spPr>
                  <a:xfrm>
                    <a:off x="5165633" y="3612800"/>
                    <a:ext cx="73544" cy="257921"/>
                  </a:xfrm>
                  <a:custGeom>
                    <a:avLst/>
                    <a:gdLst>
                      <a:gd name="connsiteX0" fmla="*/ 73117 w 73544"/>
                      <a:gd name="connsiteY0" fmla="*/ 350 h 257921"/>
                      <a:gd name="connsiteX1" fmla="*/ 57242 w 73544"/>
                      <a:gd name="connsiteY1" fmla="*/ 149575 h 257921"/>
                      <a:gd name="connsiteX2" fmla="*/ 92 w 73544"/>
                      <a:gd name="connsiteY2" fmla="*/ 257525 h 257921"/>
                      <a:gd name="connsiteX3" fmla="*/ 44542 w 73544"/>
                      <a:gd name="connsiteY3" fmla="*/ 111475 h 257921"/>
                      <a:gd name="connsiteX4" fmla="*/ 73117 w 73544"/>
                      <a:gd name="connsiteY4" fmla="*/ 350 h 257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44" h="257921">
                        <a:moveTo>
                          <a:pt x="73117" y="350"/>
                        </a:moveTo>
                        <a:cubicBezTo>
                          <a:pt x="75234" y="6700"/>
                          <a:pt x="69413" y="106713"/>
                          <a:pt x="57242" y="149575"/>
                        </a:cubicBezTo>
                        <a:cubicBezTo>
                          <a:pt x="45071" y="192437"/>
                          <a:pt x="2209" y="263875"/>
                          <a:pt x="92" y="257525"/>
                        </a:cubicBezTo>
                        <a:cubicBezTo>
                          <a:pt x="-2025" y="251175"/>
                          <a:pt x="32900" y="147458"/>
                          <a:pt x="44542" y="111475"/>
                        </a:cubicBezTo>
                        <a:cubicBezTo>
                          <a:pt x="56184" y="75492"/>
                          <a:pt x="71000" y="-6000"/>
                          <a:pt x="73117" y="35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" name="フリーフォーム: 図形 190">
                    <a:extLst>
                      <a:ext uri="{FF2B5EF4-FFF2-40B4-BE49-F238E27FC236}">
                        <a16:creationId xmlns:a16="http://schemas.microsoft.com/office/drawing/2014/main" id="{D171BE01-70BB-471F-B25E-92B451D2F726}"/>
                      </a:ext>
                    </a:extLst>
                  </p:cNvPr>
                  <p:cNvSpPr/>
                  <p:nvPr/>
                </p:nvSpPr>
                <p:spPr>
                  <a:xfrm>
                    <a:off x="5276834" y="3225310"/>
                    <a:ext cx="67087" cy="381490"/>
                  </a:xfrm>
                  <a:custGeom>
                    <a:avLst/>
                    <a:gdLst>
                      <a:gd name="connsiteX0" fmla="*/ 63516 w 67087"/>
                      <a:gd name="connsiteY0" fmla="*/ 490 h 381490"/>
                      <a:gd name="connsiteX1" fmla="*/ 57166 w 67087"/>
                      <a:gd name="connsiteY1" fmla="*/ 171940 h 381490"/>
                      <a:gd name="connsiteX2" fmla="*/ 16 w 67087"/>
                      <a:gd name="connsiteY2" fmla="*/ 381490 h 381490"/>
                      <a:gd name="connsiteX3" fmla="*/ 50816 w 67087"/>
                      <a:gd name="connsiteY3" fmla="*/ 171940 h 381490"/>
                      <a:gd name="connsiteX4" fmla="*/ 19066 w 67087"/>
                      <a:gd name="connsiteY4" fmla="*/ 225915 h 381490"/>
                      <a:gd name="connsiteX5" fmla="*/ 63516 w 67087"/>
                      <a:gd name="connsiteY5" fmla="*/ 490 h 381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087" h="381490">
                        <a:moveTo>
                          <a:pt x="63516" y="490"/>
                        </a:moveTo>
                        <a:cubicBezTo>
                          <a:pt x="69866" y="-8506"/>
                          <a:pt x="67749" y="108440"/>
                          <a:pt x="57166" y="171940"/>
                        </a:cubicBezTo>
                        <a:cubicBezTo>
                          <a:pt x="46583" y="235440"/>
                          <a:pt x="1074" y="381490"/>
                          <a:pt x="16" y="381490"/>
                        </a:cubicBezTo>
                        <a:cubicBezTo>
                          <a:pt x="-1042" y="381490"/>
                          <a:pt x="47641" y="197869"/>
                          <a:pt x="50816" y="171940"/>
                        </a:cubicBezTo>
                        <a:cubicBezTo>
                          <a:pt x="53991" y="146011"/>
                          <a:pt x="16420" y="248140"/>
                          <a:pt x="19066" y="225915"/>
                        </a:cubicBezTo>
                        <a:cubicBezTo>
                          <a:pt x="21712" y="203690"/>
                          <a:pt x="57166" y="9486"/>
                          <a:pt x="63516" y="4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1" name="フリーフォーム: 図形 260">
                    <a:extLst>
                      <a:ext uri="{FF2B5EF4-FFF2-40B4-BE49-F238E27FC236}">
                        <a16:creationId xmlns:a16="http://schemas.microsoft.com/office/drawing/2014/main" id="{8AD4D3FB-8B78-4A0A-9FA4-9190C720762A}"/>
                      </a:ext>
                    </a:extLst>
                  </p:cNvPr>
                  <p:cNvSpPr/>
                  <p:nvPr/>
                </p:nvSpPr>
                <p:spPr>
                  <a:xfrm>
                    <a:off x="4568476" y="2709656"/>
                    <a:ext cx="257081" cy="92282"/>
                  </a:xfrm>
                  <a:custGeom>
                    <a:avLst/>
                    <a:gdLst>
                      <a:gd name="connsiteX0" fmla="*/ 349 w 257081"/>
                      <a:gd name="connsiteY0" fmla="*/ 92282 h 92282"/>
                      <a:gd name="connsiteX1" fmla="*/ 90837 w 257081"/>
                      <a:gd name="connsiteY1" fmla="*/ 22432 h 92282"/>
                      <a:gd name="connsiteX2" fmla="*/ 167037 w 257081"/>
                      <a:gd name="connsiteY2" fmla="*/ 207 h 92282"/>
                      <a:gd name="connsiteX3" fmla="*/ 255937 w 257081"/>
                      <a:gd name="connsiteY3" fmla="*/ 11319 h 92282"/>
                      <a:gd name="connsiteX4" fmla="*/ 211487 w 257081"/>
                      <a:gd name="connsiteY4" fmla="*/ 11319 h 92282"/>
                      <a:gd name="connsiteX5" fmla="*/ 125762 w 257081"/>
                      <a:gd name="connsiteY5" fmla="*/ 20844 h 92282"/>
                      <a:gd name="connsiteX6" fmla="*/ 349 w 257081"/>
                      <a:gd name="connsiteY6" fmla="*/ 92282 h 922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7081" h="92282">
                        <a:moveTo>
                          <a:pt x="349" y="92282"/>
                        </a:moveTo>
                        <a:cubicBezTo>
                          <a:pt x="-5472" y="92547"/>
                          <a:pt x="63056" y="37778"/>
                          <a:pt x="90837" y="22432"/>
                        </a:cubicBezTo>
                        <a:cubicBezTo>
                          <a:pt x="118618" y="7086"/>
                          <a:pt x="139520" y="2059"/>
                          <a:pt x="167037" y="207"/>
                        </a:cubicBezTo>
                        <a:cubicBezTo>
                          <a:pt x="194554" y="-1645"/>
                          <a:pt x="248529" y="9467"/>
                          <a:pt x="255937" y="11319"/>
                        </a:cubicBezTo>
                        <a:cubicBezTo>
                          <a:pt x="263345" y="13171"/>
                          <a:pt x="233183" y="9732"/>
                          <a:pt x="211487" y="11319"/>
                        </a:cubicBezTo>
                        <a:cubicBezTo>
                          <a:pt x="189791" y="12906"/>
                          <a:pt x="159100" y="8408"/>
                          <a:pt x="125762" y="20844"/>
                        </a:cubicBezTo>
                        <a:cubicBezTo>
                          <a:pt x="92425" y="33279"/>
                          <a:pt x="6170" y="92017"/>
                          <a:pt x="349" y="9228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3" name="フリーフォーム: 図形 262">
                    <a:extLst>
                      <a:ext uri="{FF2B5EF4-FFF2-40B4-BE49-F238E27FC236}">
                        <a16:creationId xmlns:a16="http://schemas.microsoft.com/office/drawing/2014/main" id="{190ADE5C-11FA-4555-946A-AB357CE217B1}"/>
                      </a:ext>
                    </a:extLst>
                  </p:cNvPr>
                  <p:cNvSpPr/>
                  <p:nvPr/>
                </p:nvSpPr>
                <p:spPr>
                  <a:xfrm>
                    <a:off x="4650073" y="2742973"/>
                    <a:ext cx="262092" cy="46539"/>
                  </a:xfrm>
                  <a:custGeom>
                    <a:avLst/>
                    <a:gdLst>
                      <a:gd name="connsiteX0" fmla="*/ 1302 w 262092"/>
                      <a:gd name="connsiteY0" fmla="*/ 46265 h 46539"/>
                      <a:gd name="connsiteX1" fmla="*/ 77502 w 262092"/>
                      <a:gd name="connsiteY1" fmla="*/ 9752 h 46539"/>
                      <a:gd name="connsiteX2" fmla="*/ 147352 w 262092"/>
                      <a:gd name="connsiteY2" fmla="*/ 1815 h 46539"/>
                      <a:gd name="connsiteX3" fmla="*/ 258477 w 262092"/>
                      <a:gd name="connsiteY3" fmla="*/ 38327 h 46539"/>
                      <a:gd name="connsiteX4" fmla="*/ 226727 w 262092"/>
                      <a:gd name="connsiteY4" fmla="*/ 33565 h 46539"/>
                      <a:gd name="connsiteX5" fmla="*/ 144177 w 262092"/>
                      <a:gd name="connsiteY5" fmla="*/ 27215 h 46539"/>
                      <a:gd name="connsiteX6" fmla="*/ 1302 w 262092"/>
                      <a:gd name="connsiteY6" fmla="*/ 46265 h 46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62092" h="46539">
                        <a:moveTo>
                          <a:pt x="1302" y="46265"/>
                        </a:moveTo>
                        <a:cubicBezTo>
                          <a:pt x="-9810" y="43355"/>
                          <a:pt x="53160" y="17160"/>
                          <a:pt x="77502" y="9752"/>
                        </a:cubicBezTo>
                        <a:cubicBezTo>
                          <a:pt x="101844" y="2344"/>
                          <a:pt x="117190" y="-2948"/>
                          <a:pt x="147352" y="1815"/>
                        </a:cubicBezTo>
                        <a:cubicBezTo>
                          <a:pt x="177515" y="6577"/>
                          <a:pt x="245248" y="33035"/>
                          <a:pt x="258477" y="38327"/>
                        </a:cubicBezTo>
                        <a:cubicBezTo>
                          <a:pt x="271706" y="43619"/>
                          <a:pt x="245777" y="35417"/>
                          <a:pt x="226727" y="33565"/>
                        </a:cubicBezTo>
                        <a:cubicBezTo>
                          <a:pt x="207677" y="31713"/>
                          <a:pt x="176985" y="26421"/>
                          <a:pt x="144177" y="27215"/>
                        </a:cubicBezTo>
                        <a:cubicBezTo>
                          <a:pt x="111369" y="28009"/>
                          <a:pt x="12414" y="49175"/>
                          <a:pt x="1302" y="4626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5" name="フリーフォーム: 図形 264">
                    <a:extLst>
                      <a:ext uri="{FF2B5EF4-FFF2-40B4-BE49-F238E27FC236}">
                        <a16:creationId xmlns:a16="http://schemas.microsoft.com/office/drawing/2014/main" id="{AE09CF52-6A40-4796-BBD2-699E4334855D}"/>
                      </a:ext>
                    </a:extLst>
                  </p:cNvPr>
                  <p:cNvSpPr/>
                  <p:nvPr/>
                </p:nvSpPr>
                <p:spPr>
                  <a:xfrm>
                    <a:off x="4481513" y="2633464"/>
                    <a:ext cx="561977" cy="156714"/>
                  </a:xfrm>
                  <a:custGeom>
                    <a:avLst/>
                    <a:gdLst>
                      <a:gd name="connsiteX0" fmla="*/ 0 w 561977"/>
                      <a:gd name="connsiteY0" fmla="*/ 49411 h 156714"/>
                      <a:gd name="connsiteX1" fmla="*/ 123825 w 561977"/>
                      <a:gd name="connsiteY1" fmla="*/ 55761 h 156714"/>
                      <a:gd name="connsiteX2" fmla="*/ 349250 w 561977"/>
                      <a:gd name="connsiteY2" fmla="*/ 14486 h 156714"/>
                      <a:gd name="connsiteX3" fmla="*/ 260350 w 561977"/>
                      <a:gd name="connsiteY3" fmla="*/ 31949 h 156714"/>
                      <a:gd name="connsiteX4" fmla="*/ 463550 w 561977"/>
                      <a:gd name="connsiteY4" fmla="*/ 41474 h 156714"/>
                      <a:gd name="connsiteX5" fmla="*/ 561975 w 561977"/>
                      <a:gd name="connsiteY5" fmla="*/ 103386 h 156714"/>
                      <a:gd name="connsiteX6" fmla="*/ 466725 w 561977"/>
                      <a:gd name="connsiteY6" fmla="*/ 199 h 156714"/>
                      <a:gd name="connsiteX7" fmla="*/ 522287 w 561977"/>
                      <a:gd name="connsiteY7" fmla="*/ 135136 h 156714"/>
                      <a:gd name="connsiteX8" fmla="*/ 477837 w 561977"/>
                      <a:gd name="connsiteY8" fmla="*/ 154186 h 156714"/>
                      <a:gd name="connsiteX9" fmla="*/ 520700 w 561977"/>
                      <a:gd name="connsiteY9" fmla="*/ 111324 h 156714"/>
                      <a:gd name="connsiteX10" fmla="*/ 377825 w 561977"/>
                      <a:gd name="connsiteY10" fmla="*/ 85924 h 156714"/>
                      <a:gd name="connsiteX11" fmla="*/ 519112 w 561977"/>
                      <a:gd name="connsiteY11" fmla="*/ 112911 h 156714"/>
                      <a:gd name="connsiteX12" fmla="*/ 161925 w 561977"/>
                      <a:gd name="connsiteY12" fmla="*/ 135136 h 156714"/>
                      <a:gd name="connsiteX13" fmla="*/ 428625 w 561977"/>
                      <a:gd name="connsiteY13" fmla="*/ 93861 h 156714"/>
                      <a:gd name="connsiteX14" fmla="*/ 171450 w 561977"/>
                      <a:gd name="connsiteY14" fmla="*/ 122436 h 156714"/>
                      <a:gd name="connsiteX15" fmla="*/ 254000 w 561977"/>
                      <a:gd name="connsiteY15" fmla="*/ 97036 h 156714"/>
                      <a:gd name="connsiteX16" fmla="*/ 112712 w 561977"/>
                      <a:gd name="connsiteY16" fmla="*/ 71636 h 156714"/>
                      <a:gd name="connsiteX17" fmla="*/ 0 w 561977"/>
                      <a:gd name="connsiteY17" fmla="*/ 49411 h 156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561977" h="156714">
                        <a:moveTo>
                          <a:pt x="0" y="49411"/>
                        </a:moveTo>
                        <a:cubicBezTo>
                          <a:pt x="32808" y="55496"/>
                          <a:pt x="65617" y="61582"/>
                          <a:pt x="123825" y="55761"/>
                        </a:cubicBezTo>
                        <a:cubicBezTo>
                          <a:pt x="182033" y="49940"/>
                          <a:pt x="326496" y="18455"/>
                          <a:pt x="349250" y="14486"/>
                        </a:cubicBezTo>
                        <a:cubicBezTo>
                          <a:pt x="372004" y="10517"/>
                          <a:pt x="241300" y="27451"/>
                          <a:pt x="260350" y="31949"/>
                        </a:cubicBezTo>
                        <a:cubicBezTo>
                          <a:pt x="279400" y="36447"/>
                          <a:pt x="413279" y="29568"/>
                          <a:pt x="463550" y="41474"/>
                        </a:cubicBezTo>
                        <a:cubicBezTo>
                          <a:pt x="513821" y="53380"/>
                          <a:pt x="561446" y="110265"/>
                          <a:pt x="561975" y="103386"/>
                        </a:cubicBezTo>
                        <a:cubicBezTo>
                          <a:pt x="562504" y="96507"/>
                          <a:pt x="473340" y="-5093"/>
                          <a:pt x="466725" y="199"/>
                        </a:cubicBezTo>
                        <a:cubicBezTo>
                          <a:pt x="460110" y="5491"/>
                          <a:pt x="520435" y="109472"/>
                          <a:pt x="522287" y="135136"/>
                        </a:cubicBezTo>
                        <a:cubicBezTo>
                          <a:pt x="524139" y="160800"/>
                          <a:pt x="478101" y="158155"/>
                          <a:pt x="477837" y="154186"/>
                        </a:cubicBezTo>
                        <a:cubicBezTo>
                          <a:pt x="477573" y="150217"/>
                          <a:pt x="537369" y="122701"/>
                          <a:pt x="520700" y="111324"/>
                        </a:cubicBezTo>
                        <a:cubicBezTo>
                          <a:pt x="504031" y="99947"/>
                          <a:pt x="378090" y="85660"/>
                          <a:pt x="377825" y="85924"/>
                        </a:cubicBezTo>
                        <a:cubicBezTo>
                          <a:pt x="377560" y="86188"/>
                          <a:pt x="555095" y="104709"/>
                          <a:pt x="519112" y="112911"/>
                        </a:cubicBezTo>
                        <a:cubicBezTo>
                          <a:pt x="483129" y="121113"/>
                          <a:pt x="177006" y="138311"/>
                          <a:pt x="161925" y="135136"/>
                        </a:cubicBezTo>
                        <a:cubicBezTo>
                          <a:pt x="146844" y="131961"/>
                          <a:pt x="427037" y="95978"/>
                          <a:pt x="428625" y="93861"/>
                        </a:cubicBezTo>
                        <a:cubicBezTo>
                          <a:pt x="430213" y="91744"/>
                          <a:pt x="200554" y="121907"/>
                          <a:pt x="171450" y="122436"/>
                        </a:cubicBezTo>
                        <a:cubicBezTo>
                          <a:pt x="142346" y="122965"/>
                          <a:pt x="263790" y="105503"/>
                          <a:pt x="254000" y="97036"/>
                        </a:cubicBezTo>
                        <a:cubicBezTo>
                          <a:pt x="244210" y="88569"/>
                          <a:pt x="112712" y="71636"/>
                          <a:pt x="112712" y="71636"/>
                        </a:cubicBezTo>
                        <a:lnTo>
                          <a:pt x="0" y="49411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7" name="フリーフォーム: 図形 266">
                    <a:extLst>
                      <a:ext uri="{FF2B5EF4-FFF2-40B4-BE49-F238E27FC236}">
                        <a16:creationId xmlns:a16="http://schemas.microsoft.com/office/drawing/2014/main" id="{FB889027-0DD8-49D2-BAF9-022AC82EF7FF}"/>
                      </a:ext>
                    </a:extLst>
                  </p:cNvPr>
                  <p:cNvSpPr/>
                  <p:nvPr/>
                </p:nvSpPr>
                <p:spPr>
                  <a:xfrm>
                    <a:off x="4758082" y="2723757"/>
                    <a:ext cx="224311" cy="74527"/>
                  </a:xfrm>
                  <a:custGeom>
                    <a:avLst/>
                    <a:gdLst>
                      <a:gd name="connsiteX0" fmla="*/ 185 w 224311"/>
                      <a:gd name="connsiteY0" fmla="*/ 6743 h 74527"/>
                      <a:gd name="connsiteX1" fmla="*/ 114485 w 224311"/>
                      <a:gd name="connsiteY1" fmla="*/ 8860 h 74527"/>
                      <a:gd name="connsiteX2" fmla="*/ 222435 w 224311"/>
                      <a:gd name="connsiteY2" fmla="*/ 74476 h 74527"/>
                      <a:gd name="connsiteX3" fmla="*/ 180101 w 224311"/>
                      <a:gd name="connsiteY3" fmla="*/ 19443 h 74527"/>
                      <a:gd name="connsiteX4" fmla="*/ 142001 w 224311"/>
                      <a:gd name="connsiteY4" fmla="*/ 393 h 74527"/>
                      <a:gd name="connsiteX5" fmla="*/ 185 w 224311"/>
                      <a:gd name="connsiteY5" fmla="*/ 6743 h 74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311" h="74527">
                        <a:moveTo>
                          <a:pt x="185" y="6743"/>
                        </a:moveTo>
                        <a:cubicBezTo>
                          <a:pt x="-4401" y="8154"/>
                          <a:pt x="77443" y="-2429"/>
                          <a:pt x="114485" y="8860"/>
                        </a:cubicBezTo>
                        <a:cubicBezTo>
                          <a:pt x="151527" y="20149"/>
                          <a:pt x="211499" y="72712"/>
                          <a:pt x="222435" y="74476"/>
                        </a:cubicBezTo>
                        <a:cubicBezTo>
                          <a:pt x="233371" y="76240"/>
                          <a:pt x="193507" y="31790"/>
                          <a:pt x="180101" y="19443"/>
                        </a:cubicBezTo>
                        <a:cubicBezTo>
                          <a:pt x="166695" y="7096"/>
                          <a:pt x="167401" y="2510"/>
                          <a:pt x="142001" y="393"/>
                        </a:cubicBezTo>
                        <a:cubicBezTo>
                          <a:pt x="116601" y="-1724"/>
                          <a:pt x="4771" y="5332"/>
                          <a:pt x="185" y="674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8" name="フリーフォーム: 図形 267">
                    <a:extLst>
                      <a:ext uri="{FF2B5EF4-FFF2-40B4-BE49-F238E27FC236}">
                        <a16:creationId xmlns:a16="http://schemas.microsoft.com/office/drawing/2014/main" id="{89532C8E-6BB2-4ED6-9622-D19F3CDF4F72}"/>
                      </a:ext>
                    </a:extLst>
                  </p:cNvPr>
                  <p:cNvSpPr/>
                  <p:nvPr/>
                </p:nvSpPr>
                <p:spPr>
                  <a:xfrm>
                    <a:off x="4840258" y="2640757"/>
                    <a:ext cx="122082" cy="109160"/>
                  </a:xfrm>
                  <a:custGeom>
                    <a:avLst/>
                    <a:gdLst>
                      <a:gd name="connsiteX0" fmla="*/ 559 w 122082"/>
                      <a:gd name="connsiteY0" fmla="*/ 108793 h 109160"/>
                      <a:gd name="connsiteX1" fmla="*/ 53475 w 122082"/>
                      <a:gd name="connsiteY1" fmla="*/ 55876 h 109160"/>
                      <a:gd name="connsiteX2" fmla="*/ 121209 w 122082"/>
                      <a:gd name="connsiteY2" fmla="*/ 843 h 109160"/>
                      <a:gd name="connsiteX3" fmla="*/ 87342 w 122082"/>
                      <a:gd name="connsiteY3" fmla="*/ 28360 h 109160"/>
                      <a:gd name="connsiteX4" fmla="*/ 559 w 122082"/>
                      <a:gd name="connsiteY4" fmla="*/ 108793 h 109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082" h="109160">
                        <a:moveTo>
                          <a:pt x="559" y="108793"/>
                        </a:moveTo>
                        <a:cubicBezTo>
                          <a:pt x="-5085" y="113379"/>
                          <a:pt x="33367" y="73868"/>
                          <a:pt x="53475" y="55876"/>
                        </a:cubicBezTo>
                        <a:cubicBezTo>
                          <a:pt x="73583" y="37884"/>
                          <a:pt x="121209" y="843"/>
                          <a:pt x="121209" y="843"/>
                        </a:cubicBezTo>
                        <a:cubicBezTo>
                          <a:pt x="126853" y="-3743"/>
                          <a:pt x="103923" y="11074"/>
                          <a:pt x="87342" y="28360"/>
                        </a:cubicBezTo>
                        <a:cubicBezTo>
                          <a:pt x="70761" y="45646"/>
                          <a:pt x="6203" y="104207"/>
                          <a:pt x="559" y="1087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9" name="フリーフォーム: 図形 268">
                    <a:extLst>
                      <a:ext uri="{FF2B5EF4-FFF2-40B4-BE49-F238E27FC236}">
                        <a16:creationId xmlns:a16="http://schemas.microsoft.com/office/drawing/2014/main" id="{98AB6B99-78B6-4FD6-858D-445768E2247E}"/>
                      </a:ext>
                    </a:extLst>
                  </p:cNvPr>
                  <p:cNvSpPr/>
                  <p:nvPr/>
                </p:nvSpPr>
                <p:spPr>
                  <a:xfrm>
                    <a:off x="4833902" y="2651856"/>
                    <a:ext cx="122082" cy="109160"/>
                  </a:xfrm>
                  <a:custGeom>
                    <a:avLst/>
                    <a:gdLst>
                      <a:gd name="connsiteX0" fmla="*/ 559 w 122082"/>
                      <a:gd name="connsiteY0" fmla="*/ 108793 h 109160"/>
                      <a:gd name="connsiteX1" fmla="*/ 53475 w 122082"/>
                      <a:gd name="connsiteY1" fmla="*/ 55876 h 109160"/>
                      <a:gd name="connsiteX2" fmla="*/ 121209 w 122082"/>
                      <a:gd name="connsiteY2" fmla="*/ 843 h 109160"/>
                      <a:gd name="connsiteX3" fmla="*/ 87342 w 122082"/>
                      <a:gd name="connsiteY3" fmla="*/ 28360 h 109160"/>
                      <a:gd name="connsiteX4" fmla="*/ 559 w 122082"/>
                      <a:gd name="connsiteY4" fmla="*/ 108793 h 109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2082" h="109160">
                        <a:moveTo>
                          <a:pt x="559" y="108793"/>
                        </a:moveTo>
                        <a:cubicBezTo>
                          <a:pt x="-5085" y="113379"/>
                          <a:pt x="33367" y="73868"/>
                          <a:pt x="53475" y="55876"/>
                        </a:cubicBezTo>
                        <a:cubicBezTo>
                          <a:pt x="73583" y="37884"/>
                          <a:pt x="121209" y="843"/>
                          <a:pt x="121209" y="843"/>
                        </a:cubicBezTo>
                        <a:cubicBezTo>
                          <a:pt x="126853" y="-3743"/>
                          <a:pt x="103923" y="11074"/>
                          <a:pt x="87342" y="28360"/>
                        </a:cubicBezTo>
                        <a:cubicBezTo>
                          <a:pt x="70761" y="45646"/>
                          <a:pt x="6203" y="104207"/>
                          <a:pt x="559" y="1087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0" name="フリーフォーム: 図形 269">
                    <a:extLst>
                      <a:ext uri="{FF2B5EF4-FFF2-40B4-BE49-F238E27FC236}">
                        <a16:creationId xmlns:a16="http://schemas.microsoft.com/office/drawing/2014/main" id="{887A3489-6579-4E2D-95B6-B134AC17611B}"/>
                      </a:ext>
                    </a:extLst>
                  </p:cNvPr>
                  <p:cNvSpPr/>
                  <p:nvPr/>
                </p:nvSpPr>
                <p:spPr>
                  <a:xfrm>
                    <a:off x="4738688" y="2709863"/>
                    <a:ext cx="178931" cy="27038"/>
                  </a:xfrm>
                  <a:custGeom>
                    <a:avLst/>
                    <a:gdLst>
                      <a:gd name="connsiteX0" fmla="*/ 0 w 178931"/>
                      <a:gd name="connsiteY0" fmla="*/ 0 h 27038"/>
                      <a:gd name="connsiteX1" fmla="*/ 153987 w 178931"/>
                      <a:gd name="connsiteY1" fmla="*/ 14287 h 27038"/>
                      <a:gd name="connsiteX2" fmla="*/ 174625 w 178931"/>
                      <a:gd name="connsiteY2" fmla="*/ 26987 h 27038"/>
                      <a:gd name="connsiteX3" fmla="*/ 111125 w 178931"/>
                      <a:gd name="connsiteY3" fmla="*/ 19050 h 27038"/>
                      <a:gd name="connsiteX4" fmla="*/ 0 w 178931"/>
                      <a:gd name="connsiteY4" fmla="*/ 0 h 27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931" h="27038">
                        <a:moveTo>
                          <a:pt x="0" y="0"/>
                        </a:moveTo>
                        <a:cubicBezTo>
                          <a:pt x="62441" y="4894"/>
                          <a:pt x="124883" y="9789"/>
                          <a:pt x="153987" y="14287"/>
                        </a:cubicBezTo>
                        <a:cubicBezTo>
                          <a:pt x="183091" y="18785"/>
                          <a:pt x="181769" y="26193"/>
                          <a:pt x="174625" y="26987"/>
                        </a:cubicBezTo>
                        <a:cubicBezTo>
                          <a:pt x="167481" y="27781"/>
                          <a:pt x="111125" y="19050"/>
                          <a:pt x="111125" y="1905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1" name="フリーフォーム: 図形 270">
                    <a:extLst>
                      <a:ext uri="{FF2B5EF4-FFF2-40B4-BE49-F238E27FC236}">
                        <a16:creationId xmlns:a16="http://schemas.microsoft.com/office/drawing/2014/main" id="{A3C9298E-334B-4399-9EE2-4314A906EE16}"/>
                      </a:ext>
                    </a:extLst>
                  </p:cNvPr>
                  <p:cNvSpPr/>
                  <p:nvPr/>
                </p:nvSpPr>
                <p:spPr>
                  <a:xfrm>
                    <a:off x="3932227" y="2830496"/>
                    <a:ext cx="221672" cy="32186"/>
                  </a:xfrm>
                  <a:custGeom>
                    <a:avLst/>
                    <a:gdLst>
                      <a:gd name="connsiteX0" fmla="*/ 11 w 221672"/>
                      <a:gd name="connsiteY0" fmla="*/ 27004 h 32186"/>
                      <a:gd name="connsiteX1" fmla="*/ 106373 w 221672"/>
                      <a:gd name="connsiteY1" fmla="*/ 17 h 32186"/>
                      <a:gd name="connsiteX2" fmla="*/ 220673 w 221672"/>
                      <a:gd name="connsiteY2" fmla="*/ 31767 h 32186"/>
                      <a:gd name="connsiteX3" fmla="*/ 165111 w 221672"/>
                      <a:gd name="connsiteY3" fmla="*/ 19067 h 32186"/>
                      <a:gd name="connsiteX4" fmla="*/ 112723 w 221672"/>
                      <a:gd name="connsiteY4" fmla="*/ 9542 h 32186"/>
                      <a:gd name="connsiteX5" fmla="*/ 11 w 221672"/>
                      <a:gd name="connsiteY5" fmla="*/ 27004 h 32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672" h="32186">
                        <a:moveTo>
                          <a:pt x="11" y="27004"/>
                        </a:moveTo>
                        <a:cubicBezTo>
                          <a:pt x="-1047" y="25416"/>
                          <a:pt x="69596" y="-777"/>
                          <a:pt x="106373" y="17"/>
                        </a:cubicBezTo>
                        <a:cubicBezTo>
                          <a:pt x="143150" y="811"/>
                          <a:pt x="210883" y="28592"/>
                          <a:pt x="220673" y="31767"/>
                        </a:cubicBezTo>
                        <a:cubicBezTo>
                          <a:pt x="230463" y="34942"/>
                          <a:pt x="165111" y="19067"/>
                          <a:pt x="165111" y="19067"/>
                        </a:cubicBezTo>
                        <a:cubicBezTo>
                          <a:pt x="147119" y="15363"/>
                          <a:pt x="137065" y="7690"/>
                          <a:pt x="112723" y="9542"/>
                        </a:cubicBezTo>
                        <a:cubicBezTo>
                          <a:pt x="88381" y="11394"/>
                          <a:pt x="1069" y="28592"/>
                          <a:pt x="11" y="2700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2" name="フリーフォーム: 図形 271">
                    <a:extLst>
                      <a:ext uri="{FF2B5EF4-FFF2-40B4-BE49-F238E27FC236}">
                        <a16:creationId xmlns:a16="http://schemas.microsoft.com/office/drawing/2014/main" id="{95EDDF8C-E740-4028-BD1C-BC3F190E0D2D}"/>
                      </a:ext>
                    </a:extLst>
                  </p:cNvPr>
                  <p:cNvSpPr/>
                  <p:nvPr/>
                </p:nvSpPr>
                <p:spPr>
                  <a:xfrm>
                    <a:off x="3952788" y="2871546"/>
                    <a:ext cx="151021" cy="21450"/>
                  </a:xfrm>
                  <a:custGeom>
                    <a:avLst/>
                    <a:gdLst>
                      <a:gd name="connsiteX0" fmla="*/ 87 w 151021"/>
                      <a:gd name="connsiteY0" fmla="*/ 20879 h 21450"/>
                      <a:gd name="connsiteX1" fmla="*/ 103275 w 151021"/>
                      <a:gd name="connsiteY1" fmla="*/ 16117 h 21450"/>
                      <a:gd name="connsiteX2" fmla="*/ 150900 w 151021"/>
                      <a:gd name="connsiteY2" fmla="*/ 14529 h 21450"/>
                      <a:gd name="connsiteX3" fmla="*/ 115975 w 151021"/>
                      <a:gd name="connsiteY3" fmla="*/ 1829 h 21450"/>
                      <a:gd name="connsiteX4" fmla="*/ 85812 w 151021"/>
                      <a:gd name="connsiteY4" fmla="*/ 242 h 21450"/>
                      <a:gd name="connsiteX5" fmla="*/ 87 w 151021"/>
                      <a:gd name="connsiteY5" fmla="*/ 20879 h 21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1021" h="21450">
                        <a:moveTo>
                          <a:pt x="87" y="20879"/>
                        </a:moveTo>
                        <a:cubicBezTo>
                          <a:pt x="2997" y="23525"/>
                          <a:pt x="103275" y="16117"/>
                          <a:pt x="103275" y="16117"/>
                        </a:cubicBezTo>
                        <a:cubicBezTo>
                          <a:pt x="128410" y="15059"/>
                          <a:pt x="148783" y="16910"/>
                          <a:pt x="150900" y="14529"/>
                        </a:cubicBezTo>
                        <a:cubicBezTo>
                          <a:pt x="153017" y="12148"/>
                          <a:pt x="126823" y="4210"/>
                          <a:pt x="115975" y="1829"/>
                        </a:cubicBezTo>
                        <a:cubicBezTo>
                          <a:pt x="105127" y="-552"/>
                          <a:pt x="104333" y="-23"/>
                          <a:pt x="85812" y="242"/>
                        </a:cubicBezTo>
                        <a:cubicBezTo>
                          <a:pt x="67291" y="507"/>
                          <a:pt x="-2823" y="18233"/>
                          <a:pt x="87" y="2087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3" name="フリーフォーム: 図形 272">
                    <a:extLst>
                      <a:ext uri="{FF2B5EF4-FFF2-40B4-BE49-F238E27FC236}">
                        <a16:creationId xmlns:a16="http://schemas.microsoft.com/office/drawing/2014/main" id="{1503D45A-55AF-4A61-A3D6-7F93D816C734}"/>
                      </a:ext>
                    </a:extLst>
                  </p:cNvPr>
                  <p:cNvSpPr/>
                  <p:nvPr/>
                </p:nvSpPr>
                <p:spPr>
                  <a:xfrm>
                    <a:off x="3676454" y="2746609"/>
                    <a:ext cx="609680" cy="387705"/>
                  </a:xfrm>
                  <a:custGeom>
                    <a:avLst/>
                    <a:gdLst>
                      <a:gd name="connsiteX0" fmla="*/ 605034 w 609680"/>
                      <a:gd name="connsiteY0" fmla="*/ 26754 h 387705"/>
                      <a:gd name="connsiteX1" fmla="*/ 362146 w 609680"/>
                      <a:gd name="connsiteY1" fmla="*/ 1354 h 387705"/>
                      <a:gd name="connsiteX2" fmla="*/ 112909 w 609680"/>
                      <a:gd name="connsiteY2" fmla="*/ 74379 h 387705"/>
                      <a:gd name="connsiteX3" fmla="*/ 39884 w 609680"/>
                      <a:gd name="connsiteY3" fmla="*/ 210904 h 387705"/>
                      <a:gd name="connsiteX4" fmla="*/ 196 w 609680"/>
                      <a:gd name="connsiteY4" fmla="*/ 369654 h 387705"/>
                      <a:gd name="connsiteX5" fmla="*/ 25596 w 609680"/>
                      <a:gd name="connsiteY5" fmla="*/ 293454 h 387705"/>
                      <a:gd name="connsiteX6" fmla="*/ 47821 w 609680"/>
                      <a:gd name="connsiteY6" fmla="*/ 387116 h 387705"/>
                      <a:gd name="connsiteX7" fmla="*/ 111321 w 609680"/>
                      <a:gd name="connsiteY7" fmla="*/ 334729 h 387705"/>
                      <a:gd name="connsiteX8" fmla="*/ 30359 w 609680"/>
                      <a:gd name="connsiteY8" fmla="*/ 364891 h 387705"/>
                      <a:gd name="connsiteX9" fmla="*/ 49409 w 609680"/>
                      <a:gd name="connsiteY9" fmla="*/ 295041 h 387705"/>
                      <a:gd name="connsiteX10" fmla="*/ 82746 w 609680"/>
                      <a:gd name="connsiteY10" fmla="*/ 212491 h 387705"/>
                      <a:gd name="connsiteX11" fmla="*/ 98621 w 609680"/>
                      <a:gd name="connsiteY11" fmla="*/ 223604 h 387705"/>
                      <a:gd name="connsiteX12" fmla="*/ 100209 w 609680"/>
                      <a:gd name="connsiteY12" fmla="*/ 241066 h 387705"/>
                      <a:gd name="connsiteX13" fmla="*/ 211334 w 609680"/>
                      <a:gd name="connsiteY13" fmla="*/ 168041 h 387705"/>
                      <a:gd name="connsiteX14" fmla="*/ 239909 w 609680"/>
                      <a:gd name="connsiteY14" fmla="*/ 164866 h 387705"/>
                      <a:gd name="connsiteX15" fmla="*/ 439934 w 609680"/>
                      <a:gd name="connsiteY15" fmla="*/ 129941 h 387705"/>
                      <a:gd name="connsiteX16" fmla="*/ 231971 w 609680"/>
                      <a:gd name="connsiteY16" fmla="*/ 123591 h 387705"/>
                      <a:gd name="connsiteX17" fmla="*/ 446284 w 609680"/>
                      <a:gd name="connsiteY17" fmla="*/ 69616 h 387705"/>
                      <a:gd name="connsiteX18" fmla="*/ 379609 w 609680"/>
                      <a:gd name="connsiteY18" fmla="*/ 93429 h 387705"/>
                      <a:gd name="connsiteX19" fmla="*/ 500259 w 609680"/>
                      <a:gd name="connsiteY19" fmla="*/ 74379 h 387705"/>
                      <a:gd name="connsiteX20" fmla="*/ 492321 w 609680"/>
                      <a:gd name="connsiteY20" fmla="*/ 74379 h 387705"/>
                      <a:gd name="connsiteX21" fmla="*/ 447871 w 609680"/>
                      <a:gd name="connsiteY21" fmla="*/ 74379 h 387705"/>
                      <a:gd name="connsiteX22" fmla="*/ 506609 w 609680"/>
                      <a:gd name="connsiteY22" fmla="*/ 53741 h 387705"/>
                      <a:gd name="connsiteX23" fmla="*/ 520896 w 609680"/>
                      <a:gd name="connsiteY23" fmla="*/ 25166 h 387705"/>
                      <a:gd name="connsiteX24" fmla="*/ 605034 w 609680"/>
                      <a:gd name="connsiteY24" fmla="*/ 26754 h 3877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609680" h="387705">
                        <a:moveTo>
                          <a:pt x="605034" y="26754"/>
                        </a:moveTo>
                        <a:cubicBezTo>
                          <a:pt x="578576" y="22785"/>
                          <a:pt x="444167" y="-6583"/>
                          <a:pt x="362146" y="1354"/>
                        </a:cubicBezTo>
                        <a:cubicBezTo>
                          <a:pt x="280125" y="9291"/>
                          <a:pt x="166619" y="39454"/>
                          <a:pt x="112909" y="74379"/>
                        </a:cubicBezTo>
                        <a:cubicBezTo>
                          <a:pt x="59199" y="109304"/>
                          <a:pt x="58669" y="161692"/>
                          <a:pt x="39884" y="210904"/>
                        </a:cubicBezTo>
                        <a:cubicBezTo>
                          <a:pt x="21099" y="260116"/>
                          <a:pt x="2577" y="355896"/>
                          <a:pt x="196" y="369654"/>
                        </a:cubicBezTo>
                        <a:cubicBezTo>
                          <a:pt x="-2185" y="383412"/>
                          <a:pt x="17659" y="290544"/>
                          <a:pt x="25596" y="293454"/>
                        </a:cubicBezTo>
                        <a:cubicBezTo>
                          <a:pt x="33533" y="296364"/>
                          <a:pt x="33533" y="380237"/>
                          <a:pt x="47821" y="387116"/>
                        </a:cubicBezTo>
                        <a:cubicBezTo>
                          <a:pt x="62108" y="393995"/>
                          <a:pt x="114231" y="338433"/>
                          <a:pt x="111321" y="334729"/>
                        </a:cubicBezTo>
                        <a:cubicBezTo>
                          <a:pt x="108411" y="331025"/>
                          <a:pt x="40678" y="371506"/>
                          <a:pt x="30359" y="364891"/>
                        </a:cubicBezTo>
                        <a:cubicBezTo>
                          <a:pt x="20040" y="358276"/>
                          <a:pt x="40678" y="320441"/>
                          <a:pt x="49409" y="295041"/>
                        </a:cubicBezTo>
                        <a:cubicBezTo>
                          <a:pt x="58140" y="269641"/>
                          <a:pt x="74544" y="224397"/>
                          <a:pt x="82746" y="212491"/>
                        </a:cubicBezTo>
                        <a:cubicBezTo>
                          <a:pt x="90948" y="200585"/>
                          <a:pt x="95711" y="218842"/>
                          <a:pt x="98621" y="223604"/>
                        </a:cubicBezTo>
                        <a:cubicBezTo>
                          <a:pt x="101531" y="228366"/>
                          <a:pt x="81424" y="250326"/>
                          <a:pt x="100209" y="241066"/>
                        </a:cubicBezTo>
                        <a:cubicBezTo>
                          <a:pt x="118994" y="231806"/>
                          <a:pt x="188051" y="180741"/>
                          <a:pt x="211334" y="168041"/>
                        </a:cubicBezTo>
                        <a:cubicBezTo>
                          <a:pt x="234617" y="155341"/>
                          <a:pt x="239909" y="164866"/>
                          <a:pt x="239909" y="164866"/>
                        </a:cubicBezTo>
                        <a:cubicBezTo>
                          <a:pt x="278009" y="158516"/>
                          <a:pt x="441257" y="136820"/>
                          <a:pt x="439934" y="129941"/>
                        </a:cubicBezTo>
                        <a:cubicBezTo>
                          <a:pt x="438611" y="123062"/>
                          <a:pt x="230913" y="133645"/>
                          <a:pt x="231971" y="123591"/>
                        </a:cubicBezTo>
                        <a:cubicBezTo>
                          <a:pt x="233029" y="113537"/>
                          <a:pt x="421678" y="74643"/>
                          <a:pt x="446284" y="69616"/>
                        </a:cubicBezTo>
                        <a:cubicBezTo>
                          <a:pt x="470890" y="64589"/>
                          <a:pt x="370613" y="92635"/>
                          <a:pt x="379609" y="93429"/>
                        </a:cubicBezTo>
                        <a:cubicBezTo>
                          <a:pt x="388605" y="94223"/>
                          <a:pt x="481474" y="77554"/>
                          <a:pt x="500259" y="74379"/>
                        </a:cubicBezTo>
                        <a:cubicBezTo>
                          <a:pt x="519044" y="71204"/>
                          <a:pt x="492321" y="74379"/>
                          <a:pt x="492321" y="74379"/>
                        </a:cubicBezTo>
                        <a:cubicBezTo>
                          <a:pt x="483590" y="74379"/>
                          <a:pt x="445490" y="77819"/>
                          <a:pt x="447871" y="74379"/>
                        </a:cubicBezTo>
                        <a:cubicBezTo>
                          <a:pt x="450252" y="70939"/>
                          <a:pt x="494438" y="61943"/>
                          <a:pt x="506609" y="53741"/>
                        </a:cubicBezTo>
                        <a:cubicBezTo>
                          <a:pt x="518780" y="45539"/>
                          <a:pt x="504756" y="28341"/>
                          <a:pt x="520896" y="25166"/>
                        </a:cubicBezTo>
                        <a:cubicBezTo>
                          <a:pt x="537036" y="21991"/>
                          <a:pt x="631492" y="30723"/>
                          <a:pt x="605034" y="26754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4" name="フリーフォーム: 図形 273">
                    <a:extLst>
                      <a:ext uri="{FF2B5EF4-FFF2-40B4-BE49-F238E27FC236}">
                        <a16:creationId xmlns:a16="http://schemas.microsoft.com/office/drawing/2014/main" id="{A26646FC-8E7A-45DC-9889-C4A27F19D035}"/>
                      </a:ext>
                    </a:extLst>
                  </p:cNvPr>
                  <p:cNvSpPr/>
                  <p:nvPr/>
                </p:nvSpPr>
                <p:spPr>
                  <a:xfrm>
                    <a:off x="3781202" y="2880286"/>
                    <a:ext cx="246358" cy="157800"/>
                  </a:xfrm>
                  <a:custGeom>
                    <a:avLst/>
                    <a:gdLst>
                      <a:gd name="connsiteX0" fmla="*/ 246286 w 246358"/>
                      <a:gd name="connsiteY0" fmla="*/ 2614 h 157800"/>
                      <a:gd name="connsiteX1" fmla="*/ 131986 w 246358"/>
                      <a:gd name="connsiteY1" fmla="*/ 12139 h 157800"/>
                      <a:gd name="connsiteX2" fmla="*/ 35148 w 246358"/>
                      <a:gd name="connsiteY2" fmla="*/ 88339 h 157800"/>
                      <a:gd name="connsiteX3" fmla="*/ 223 w 246358"/>
                      <a:gd name="connsiteY3" fmla="*/ 140727 h 157800"/>
                      <a:gd name="connsiteX4" fmla="*/ 24036 w 246358"/>
                      <a:gd name="connsiteY4" fmla="*/ 135964 h 157800"/>
                      <a:gd name="connsiteX5" fmla="*/ 95473 w 246358"/>
                      <a:gd name="connsiteY5" fmla="*/ 156602 h 157800"/>
                      <a:gd name="connsiteX6" fmla="*/ 89123 w 246358"/>
                      <a:gd name="connsiteY6" fmla="*/ 94689 h 157800"/>
                      <a:gd name="connsiteX7" fmla="*/ 130398 w 246358"/>
                      <a:gd name="connsiteY7" fmla="*/ 70877 h 157800"/>
                      <a:gd name="connsiteX8" fmla="*/ 149448 w 246358"/>
                      <a:gd name="connsiteY8" fmla="*/ 37539 h 157800"/>
                      <a:gd name="connsiteX9" fmla="*/ 246286 w 246358"/>
                      <a:gd name="connsiteY9" fmla="*/ 2614 h 157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46358" h="157800">
                        <a:moveTo>
                          <a:pt x="246286" y="2614"/>
                        </a:moveTo>
                        <a:cubicBezTo>
                          <a:pt x="243376" y="-1619"/>
                          <a:pt x="167176" y="-2148"/>
                          <a:pt x="131986" y="12139"/>
                        </a:cubicBezTo>
                        <a:cubicBezTo>
                          <a:pt x="96796" y="26426"/>
                          <a:pt x="57108" y="66908"/>
                          <a:pt x="35148" y="88339"/>
                        </a:cubicBezTo>
                        <a:cubicBezTo>
                          <a:pt x="13188" y="109770"/>
                          <a:pt x="2075" y="132790"/>
                          <a:pt x="223" y="140727"/>
                        </a:cubicBezTo>
                        <a:cubicBezTo>
                          <a:pt x="-1629" y="148665"/>
                          <a:pt x="8161" y="133318"/>
                          <a:pt x="24036" y="135964"/>
                        </a:cubicBezTo>
                        <a:cubicBezTo>
                          <a:pt x="39911" y="138610"/>
                          <a:pt x="84625" y="163481"/>
                          <a:pt x="95473" y="156602"/>
                        </a:cubicBezTo>
                        <a:cubicBezTo>
                          <a:pt x="106321" y="149723"/>
                          <a:pt x="83302" y="108976"/>
                          <a:pt x="89123" y="94689"/>
                        </a:cubicBezTo>
                        <a:cubicBezTo>
                          <a:pt x="94944" y="80402"/>
                          <a:pt x="120344" y="80402"/>
                          <a:pt x="130398" y="70877"/>
                        </a:cubicBezTo>
                        <a:cubicBezTo>
                          <a:pt x="140452" y="61352"/>
                          <a:pt x="135160" y="47329"/>
                          <a:pt x="149448" y="37539"/>
                        </a:cubicBezTo>
                        <a:cubicBezTo>
                          <a:pt x="163735" y="27749"/>
                          <a:pt x="249196" y="6847"/>
                          <a:pt x="246286" y="26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5" name="フリーフォーム: 図形 274">
                    <a:extLst>
                      <a:ext uri="{FF2B5EF4-FFF2-40B4-BE49-F238E27FC236}">
                        <a16:creationId xmlns:a16="http://schemas.microsoft.com/office/drawing/2014/main" id="{5F91746C-3AC5-49CD-9857-16DB481B6FAA}"/>
                      </a:ext>
                    </a:extLst>
                  </p:cNvPr>
                  <p:cNvSpPr/>
                  <p:nvPr/>
                </p:nvSpPr>
                <p:spPr>
                  <a:xfrm>
                    <a:off x="3759196" y="2873121"/>
                    <a:ext cx="165269" cy="125674"/>
                  </a:xfrm>
                  <a:custGeom>
                    <a:avLst/>
                    <a:gdLst>
                      <a:gd name="connsiteX0" fmla="*/ 165104 w 165269"/>
                      <a:gd name="connsiteY0" fmla="*/ 30417 h 125674"/>
                      <a:gd name="connsiteX1" fmla="*/ 76204 w 165269"/>
                      <a:gd name="connsiteY1" fmla="*/ 85979 h 125674"/>
                      <a:gd name="connsiteX2" fmla="*/ 41279 w 165269"/>
                      <a:gd name="connsiteY2" fmla="*/ 125667 h 125674"/>
                      <a:gd name="connsiteX3" fmla="*/ 65092 w 165269"/>
                      <a:gd name="connsiteY3" fmla="*/ 89154 h 125674"/>
                      <a:gd name="connsiteX4" fmla="*/ 44454 w 165269"/>
                      <a:gd name="connsiteY4" fmla="*/ 68517 h 125674"/>
                      <a:gd name="connsiteX5" fmla="*/ 25404 w 165269"/>
                      <a:gd name="connsiteY5" fmla="*/ 47879 h 125674"/>
                      <a:gd name="connsiteX6" fmla="*/ 4 w 165269"/>
                      <a:gd name="connsiteY6" fmla="*/ 254 h 125674"/>
                      <a:gd name="connsiteX7" fmla="*/ 23817 w 165269"/>
                      <a:gd name="connsiteY7" fmla="*/ 30417 h 125674"/>
                      <a:gd name="connsiteX8" fmla="*/ 77792 w 165269"/>
                      <a:gd name="connsiteY8" fmla="*/ 62167 h 125674"/>
                      <a:gd name="connsiteX9" fmla="*/ 98429 w 165269"/>
                      <a:gd name="connsiteY9" fmla="*/ 63754 h 125674"/>
                      <a:gd name="connsiteX10" fmla="*/ 165104 w 165269"/>
                      <a:gd name="connsiteY10" fmla="*/ 30417 h 1256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5269" h="125674">
                        <a:moveTo>
                          <a:pt x="165104" y="30417"/>
                        </a:moveTo>
                        <a:cubicBezTo>
                          <a:pt x="161400" y="34121"/>
                          <a:pt x="96841" y="70104"/>
                          <a:pt x="76204" y="85979"/>
                        </a:cubicBezTo>
                        <a:cubicBezTo>
                          <a:pt x="55566" y="101854"/>
                          <a:pt x="43131" y="125138"/>
                          <a:pt x="41279" y="125667"/>
                        </a:cubicBezTo>
                        <a:cubicBezTo>
                          <a:pt x="39427" y="126196"/>
                          <a:pt x="64563" y="98679"/>
                          <a:pt x="65092" y="89154"/>
                        </a:cubicBezTo>
                        <a:cubicBezTo>
                          <a:pt x="65621" y="79629"/>
                          <a:pt x="51069" y="75396"/>
                          <a:pt x="44454" y="68517"/>
                        </a:cubicBezTo>
                        <a:cubicBezTo>
                          <a:pt x="37839" y="61638"/>
                          <a:pt x="32812" y="59256"/>
                          <a:pt x="25404" y="47879"/>
                        </a:cubicBezTo>
                        <a:cubicBezTo>
                          <a:pt x="17996" y="36502"/>
                          <a:pt x="269" y="3164"/>
                          <a:pt x="4" y="254"/>
                        </a:cubicBezTo>
                        <a:cubicBezTo>
                          <a:pt x="-261" y="-2656"/>
                          <a:pt x="10852" y="20098"/>
                          <a:pt x="23817" y="30417"/>
                        </a:cubicBezTo>
                        <a:cubicBezTo>
                          <a:pt x="36782" y="40736"/>
                          <a:pt x="65357" y="56611"/>
                          <a:pt x="77792" y="62167"/>
                        </a:cubicBezTo>
                        <a:cubicBezTo>
                          <a:pt x="90227" y="67723"/>
                          <a:pt x="87581" y="66400"/>
                          <a:pt x="98429" y="63754"/>
                        </a:cubicBezTo>
                        <a:cubicBezTo>
                          <a:pt x="109277" y="61108"/>
                          <a:pt x="168808" y="26713"/>
                          <a:pt x="165104" y="3041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7" name="フリーフォーム: 図形 276">
                    <a:extLst>
                      <a:ext uri="{FF2B5EF4-FFF2-40B4-BE49-F238E27FC236}">
                        <a16:creationId xmlns:a16="http://schemas.microsoft.com/office/drawing/2014/main" id="{6D37C001-0379-47B8-8B83-271ABE9B4AE4}"/>
                      </a:ext>
                    </a:extLst>
                  </p:cNvPr>
                  <p:cNvSpPr/>
                  <p:nvPr/>
                </p:nvSpPr>
                <p:spPr>
                  <a:xfrm>
                    <a:off x="3776465" y="2848864"/>
                    <a:ext cx="152720" cy="168990"/>
                  </a:xfrm>
                  <a:custGeom>
                    <a:avLst/>
                    <a:gdLst>
                      <a:gd name="connsiteX0" fmla="*/ 198 w 152720"/>
                      <a:gd name="connsiteY0" fmla="*/ 168974 h 168990"/>
                      <a:gd name="connsiteX1" fmla="*/ 57348 w 152720"/>
                      <a:gd name="connsiteY1" fmla="*/ 67374 h 168990"/>
                      <a:gd name="connsiteX2" fmla="*/ 111323 w 152720"/>
                      <a:gd name="connsiteY2" fmla="*/ 18161 h 168990"/>
                      <a:gd name="connsiteX3" fmla="*/ 152598 w 152720"/>
                      <a:gd name="connsiteY3" fmla="*/ 699 h 168990"/>
                      <a:gd name="connsiteX4" fmla="*/ 122435 w 152720"/>
                      <a:gd name="connsiteY4" fmla="*/ 38799 h 168990"/>
                      <a:gd name="connsiteX5" fmla="*/ 77985 w 152720"/>
                      <a:gd name="connsiteY5" fmla="*/ 75311 h 168990"/>
                      <a:gd name="connsiteX6" fmla="*/ 198 w 152720"/>
                      <a:gd name="connsiteY6" fmla="*/ 168974 h 168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2720" h="168990">
                        <a:moveTo>
                          <a:pt x="198" y="168974"/>
                        </a:moveTo>
                        <a:cubicBezTo>
                          <a:pt x="-3241" y="167651"/>
                          <a:pt x="38827" y="92510"/>
                          <a:pt x="57348" y="67374"/>
                        </a:cubicBezTo>
                        <a:cubicBezTo>
                          <a:pt x="75869" y="42238"/>
                          <a:pt x="95448" y="29273"/>
                          <a:pt x="111323" y="18161"/>
                        </a:cubicBezTo>
                        <a:cubicBezTo>
                          <a:pt x="127198" y="7048"/>
                          <a:pt x="150746" y="-2741"/>
                          <a:pt x="152598" y="699"/>
                        </a:cubicBezTo>
                        <a:cubicBezTo>
                          <a:pt x="154450" y="4139"/>
                          <a:pt x="134870" y="26364"/>
                          <a:pt x="122435" y="38799"/>
                        </a:cubicBezTo>
                        <a:cubicBezTo>
                          <a:pt x="110000" y="51234"/>
                          <a:pt x="95183" y="56790"/>
                          <a:pt x="77985" y="75311"/>
                        </a:cubicBezTo>
                        <a:cubicBezTo>
                          <a:pt x="60787" y="93832"/>
                          <a:pt x="3637" y="170297"/>
                          <a:pt x="198" y="16897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8" name="フリーフォーム: 図形 277">
                    <a:extLst>
                      <a:ext uri="{FF2B5EF4-FFF2-40B4-BE49-F238E27FC236}">
                        <a16:creationId xmlns:a16="http://schemas.microsoft.com/office/drawing/2014/main" id="{1539A20D-52A8-4CC6-9BFA-404117866863}"/>
                      </a:ext>
                    </a:extLst>
                  </p:cNvPr>
                  <p:cNvSpPr/>
                  <p:nvPr/>
                </p:nvSpPr>
                <p:spPr>
                  <a:xfrm>
                    <a:off x="3879830" y="2794884"/>
                    <a:ext cx="81074" cy="100546"/>
                  </a:xfrm>
                  <a:custGeom>
                    <a:avLst/>
                    <a:gdLst>
                      <a:gd name="connsiteX0" fmla="*/ 80983 w 81074"/>
                      <a:gd name="connsiteY0" fmla="*/ 99129 h 100546"/>
                      <a:gd name="connsiteX1" fmla="*/ 3195 w 81074"/>
                      <a:gd name="connsiteY1" fmla="*/ 704 h 100546"/>
                      <a:gd name="connsiteX2" fmla="*/ 19070 w 81074"/>
                      <a:gd name="connsiteY2" fmla="*/ 56266 h 100546"/>
                      <a:gd name="connsiteX3" fmla="*/ 80983 w 81074"/>
                      <a:gd name="connsiteY3" fmla="*/ 99129 h 100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074" h="100546">
                        <a:moveTo>
                          <a:pt x="80983" y="99129"/>
                        </a:moveTo>
                        <a:cubicBezTo>
                          <a:pt x="78337" y="89869"/>
                          <a:pt x="13514" y="7848"/>
                          <a:pt x="3195" y="704"/>
                        </a:cubicBezTo>
                        <a:cubicBezTo>
                          <a:pt x="-7124" y="-6440"/>
                          <a:pt x="10074" y="42772"/>
                          <a:pt x="19070" y="56266"/>
                        </a:cubicBezTo>
                        <a:cubicBezTo>
                          <a:pt x="28066" y="69760"/>
                          <a:pt x="83629" y="108389"/>
                          <a:pt x="80983" y="9912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9" name="フリーフォーム: 図形 278">
                    <a:extLst>
                      <a:ext uri="{FF2B5EF4-FFF2-40B4-BE49-F238E27FC236}">
                        <a16:creationId xmlns:a16="http://schemas.microsoft.com/office/drawing/2014/main" id="{3CF6C424-771F-43EE-AE4E-5C5BB5DFA9D0}"/>
                      </a:ext>
                    </a:extLst>
                  </p:cNvPr>
                  <p:cNvSpPr/>
                  <p:nvPr/>
                </p:nvSpPr>
                <p:spPr>
                  <a:xfrm>
                    <a:off x="3831142" y="2831584"/>
                    <a:ext cx="75718" cy="84954"/>
                  </a:xfrm>
                  <a:custGeom>
                    <a:avLst/>
                    <a:gdLst>
                      <a:gd name="connsiteX0" fmla="*/ 75696 w 75718"/>
                      <a:gd name="connsiteY0" fmla="*/ 84654 h 84954"/>
                      <a:gd name="connsiteX1" fmla="*/ 4258 w 75718"/>
                      <a:gd name="connsiteY1" fmla="*/ 2104 h 84954"/>
                      <a:gd name="connsiteX2" fmla="*/ 12196 w 75718"/>
                      <a:gd name="connsiteY2" fmla="*/ 29091 h 84954"/>
                      <a:gd name="connsiteX3" fmla="*/ 75696 w 75718"/>
                      <a:gd name="connsiteY3" fmla="*/ 84654 h 84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5718" h="84954">
                        <a:moveTo>
                          <a:pt x="75696" y="84654"/>
                        </a:moveTo>
                        <a:cubicBezTo>
                          <a:pt x="74373" y="80156"/>
                          <a:pt x="14841" y="11364"/>
                          <a:pt x="4258" y="2104"/>
                        </a:cubicBezTo>
                        <a:cubicBezTo>
                          <a:pt x="-6325" y="-7156"/>
                          <a:pt x="5317" y="16391"/>
                          <a:pt x="12196" y="29091"/>
                        </a:cubicBezTo>
                        <a:cubicBezTo>
                          <a:pt x="19075" y="41791"/>
                          <a:pt x="77019" y="89152"/>
                          <a:pt x="75696" y="8465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0" name="フリーフォーム: 図形 279">
                    <a:extLst>
                      <a:ext uri="{FF2B5EF4-FFF2-40B4-BE49-F238E27FC236}">
                        <a16:creationId xmlns:a16="http://schemas.microsoft.com/office/drawing/2014/main" id="{5D30E5CA-CD86-4F66-812D-D9E8716995FF}"/>
                      </a:ext>
                    </a:extLst>
                  </p:cNvPr>
                  <p:cNvSpPr/>
                  <p:nvPr/>
                </p:nvSpPr>
                <p:spPr>
                  <a:xfrm>
                    <a:off x="4305045" y="3175723"/>
                    <a:ext cx="22482" cy="128067"/>
                  </a:xfrm>
                  <a:custGeom>
                    <a:avLst/>
                    <a:gdLst>
                      <a:gd name="connsiteX0" fmla="*/ 22480 w 22482"/>
                      <a:gd name="connsiteY0" fmla="*/ 865 h 128067"/>
                      <a:gd name="connsiteX1" fmla="*/ 1843 w 22482"/>
                      <a:gd name="connsiteY1" fmla="*/ 123102 h 128067"/>
                      <a:gd name="connsiteX2" fmla="*/ 3430 w 22482"/>
                      <a:gd name="connsiteY2" fmla="*/ 100877 h 128067"/>
                      <a:gd name="connsiteX3" fmla="*/ 255 w 22482"/>
                      <a:gd name="connsiteY3" fmla="*/ 69127 h 128067"/>
                      <a:gd name="connsiteX4" fmla="*/ 22480 w 22482"/>
                      <a:gd name="connsiteY4" fmla="*/ 865 h 128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482" h="128067">
                        <a:moveTo>
                          <a:pt x="22480" y="865"/>
                        </a:moveTo>
                        <a:cubicBezTo>
                          <a:pt x="22745" y="9861"/>
                          <a:pt x="5018" y="106433"/>
                          <a:pt x="1843" y="123102"/>
                        </a:cubicBezTo>
                        <a:cubicBezTo>
                          <a:pt x="-1332" y="139771"/>
                          <a:pt x="3695" y="109873"/>
                          <a:pt x="3430" y="100877"/>
                        </a:cubicBezTo>
                        <a:cubicBezTo>
                          <a:pt x="3165" y="91881"/>
                          <a:pt x="-1068" y="82621"/>
                          <a:pt x="255" y="69127"/>
                        </a:cubicBezTo>
                        <a:cubicBezTo>
                          <a:pt x="1578" y="55633"/>
                          <a:pt x="22215" y="-8131"/>
                          <a:pt x="22480" y="86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2" name="フリーフォーム: 図形 281">
                    <a:extLst>
                      <a:ext uri="{FF2B5EF4-FFF2-40B4-BE49-F238E27FC236}">
                        <a16:creationId xmlns:a16="http://schemas.microsoft.com/office/drawing/2014/main" id="{008ABAA3-08C0-4E16-A2AC-6CE5F151C048}"/>
                      </a:ext>
                    </a:extLst>
                  </p:cNvPr>
                  <p:cNvSpPr/>
                  <p:nvPr/>
                </p:nvSpPr>
                <p:spPr>
                  <a:xfrm>
                    <a:off x="4344978" y="3207658"/>
                    <a:ext cx="79615" cy="99148"/>
                  </a:xfrm>
                  <a:custGeom>
                    <a:avLst/>
                    <a:gdLst>
                      <a:gd name="connsiteX0" fmla="*/ 10 w 79615"/>
                      <a:gd name="connsiteY0" fmla="*/ 680 h 99148"/>
                      <a:gd name="connsiteX1" fmla="*/ 55572 w 79615"/>
                      <a:gd name="connsiteY1" fmla="*/ 64180 h 99148"/>
                      <a:gd name="connsiteX2" fmla="*/ 79385 w 79615"/>
                      <a:gd name="connsiteY2" fmla="*/ 99105 h 99148"/>
                      <a:gd name="connsiteX3" fmla="*/ 66685 w 79615"/>
                      <a:gd name="connsiteY3" fmla="*/ 70530 h 99148"/>
                      <a:gd name="connsiteX4" fmla="*/ 50810 w 79615"/>
                      <a:gd name="connsiteY4" fmla="*/ 32430 h 99148"/>
                      <a:gd name="connsiteX5" fmla="*/ 10 w 79615"/>
                      <a:gd name="connsiteY5" fmla="*/ 680 h 991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5" h="99148">
                        <a:moveTo>
                          <a:pt x="10" y="680"/>
                        </a:moveTo>
                        <a:cubicBezTo>
                          <a:pt x="804" y="5972"/>
                          <a:pt x="42343" y="47776"/>
                          <a:pt x="55572" y="64180"/>
                        </a:cubicBezTo>
                        <a:cubicBezTo>
                          <a:pt x="68801" y="80584"/>
                          <a:pt x="77533" y="98047"/>
                          <a:pt x="79385" y="99105"/>
                        </a:cubicBezTo>
                        <a:cubicBezTo>
                          <a:pt x="81237" y="100163"/>
                          <a:pt x="71447" y="81642"/>
                          <a:pt x="66685" y="70530"/>
                        </a:cubicBezTo>
                        <a:cubicBezTo>
                          <a:pt x="61923" y="59418"/>
                          <a:pt x="57160" y="42484"/>
                          <a:pt x="50810" y="32430"/>
                        </a:cubicBezTo>
                        <a:cubicBezTo>
                          <a:pt x="44460" y="22376"/>
                          <a:pt x="-784" y="-4612"/>
                          <a:pt x="10" y="68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3" name="フリーフォーム: 図形 282">
                    <a:extLst>
                      <a:ext uri="{FF2B5EF4-FFF2-40B4-BE49-F238E27FC236}">
                        <a16:creationId xmlns:a16="http://schemas.microsoft.com/office/drawing/2014/main" id="{CFA3FAF4-94CC-48B7-A9E6-1F9C93ED890C}"/>
                      </a:ext>
                    </a:extLst>
                  </p:cNvPr>
                  <p:cNvSpPr/>
                  <p:nvPr/>
                </p:nvSpPr>
                <p:spPr>
                  <a:xfrm>
                    <a:off x="4436805" y="3144734"/>
                    <a:ext cx="65417" cy="106556"/>
                  </a:xfrm>
                  <a:custGeom>
                    <a:avLst/>
                    <a:gdLst>
                      <a:gd name="connsiteX0" fmla="*/ 65345 w 65417"/>
                      <a:gd name="connsiteY0" fmla="*/ 104 h 106556"/>
                      <a:gd name="connsiteX1" fmla="*/ 14545 w 65417"/>
                      <a:gd name="connsiteY1" fmla="*/ 46141 h 106556"/>
                      <a:gd name="connsiteX2" fmla="*/ 16133 w 65417"/>
                      <a:gd name="connsiteY2" fmla="*/ 106466 h 106556"/>
                      <a:gd name="connsiteX3" fmla="*/ 1845 w 65417"/>
                      <a:gd name="connsiteY3" fmla="*/ 58841 h 106556"/>
                      <a:gd name="connsiteX4" fmla="*/ 65345 w 65417"/>
                      <a:gd name="connsiteY4" fmla="*/ 104 h 106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17" h="106556">
                        <a:moveTo>
                          <a:pt x="65345" y="104"/>
                        </a:moveTo>
                        <a:cubicBezTo>
                          <a:pt x="67462" y="-2013"/>
                          <a:pt x="22747" y="28414"/>
                          <a:pt x="14545" y="46141"/>
                        </a:cubicBezTo>
                        <a:cubicBezTo>
                          <a:pt x="6343" y="63868"/>
                          <a:pt x="18250" y="104349"/>
                          <a:pt x="16133" y="106466"/>
                        </a:cubicBezTo>
                        <a:cubicBezTo>
                          <a:pt x="14016" y="108583"/>
                          <a:pt x="-6092" y="73128"/>
                          <a:pt x="1845" y="58841"/>
                        </a:cubicBezTo>
                        <a:cubicBezTo>
                          <a:pt x="9782" y="44554"/>
                          <a:pt x="63228" y="2221"/>
                          <a:pt x="65345" y="10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4" name="フリーフォーム: 図形 283">
                    <a:extLst>
                      <a:ext uri="{FF2B5EF4-FFF2-40B4-BE49-F238E27FC236}">
                        <a16:creationId xmlns:a16="http://schemas.microsoft.com/office/drawing/2014/main" id="{737AC684-1FB1-4A6F-851A-1915BAB1A102}"/>
                      </a:ext>
                    </a:extLst>
                  </p:cNvPr>
                  <p:cNvSpPr/>
                  <p:nvPr/>
                </p:nvSpPr>
                <p:spPr>
                  <a:xfrm>
                    <a:off x="4346463" y="3171494"/>
                    <a:ext cx="74864" cy="63887"/>
                  </a:xfrm>
                  <a:custGeom>
                    <a:avLst/>
                    <a:gdLst>
                      <a:gd name="connsiteX0" fmla="*/ 112 w 74864"/>
                      <a:gd name="connsiteY0" fmla="*/ 331 h 63887"/>
                      <a:gd name="connsiteX1" fmla="*/ 63612 w 74864"/>
                      <a:gd name="connsiteY1" fmla="*/ 46369 h 63887"/>
                      <a:gd name="connsiteX2" fmla="*/ 74725 w 74864"/>
                      <a:gd name="connsiteY2" fmla="*/ 63831 h 63887"/>
                      <a:gd name="connsiteX3" fmla="*/ 62025 w 74864"/>
                      <a:gd name="connsiteY3" fmla="*/ 41606 h 63887"/>
                      <a:gd name="connsiteX4" fmla="*/ 47737 w 74864"/>
                      <a:gd name="connsiteY4" fmla="*/ 25731 h 63887"/>
                      <a:gd name="connsiteX5" fmla="*/ 112 w 74864"/>
                      <a:gd name="connsiteY5" fmla="*/ 331 h 63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864" h="63887">
                        <a:moveTo>
                          <a:pt x="112" y="331"/>
                        </a:moveTo>
                        <a:cubicBezTo>
                          <a:pt x="2758" y="3771"/>
                          <a:pt x="51177" y="35786"/>
                          <a:pt x="63612" y="46369"/>
                        </a:cubicBezTo>
                        <a:cubicBezTo>
                          <a:pt x="76047" y="56952"/>
                          <a:pt x="74990" y="64625"/>
                          <a:pt x="74725" y="63831"/>
                        </a:cubicBezTo>
                        <a:cubicBezTo>
                          <a:pt x="74461" y="63037"/>
                          <a:pt x="66523" y="47956"/>
                          <a:pt x="62025" y="41606"/>
                        </a:cubicBezTo>
                        <a:cubicBezTo>
                          <a:pt x="57527" y="35256"/>
                          <a:pt x="53293" y="30229"/>
                          <a:pt x="47737" y="25731"/>
                        </a:cubicBezTo>
                        <a:cubicBezTo>
                          <a:pt x="42181" y="21233"/>
                          <a:pt x="-2534" y="-3109"/>
                          <a:pt x="112" y="3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5" name="フリーフォーム: 図形 284">
                    <a:extLst>
                      <a:ext uri="{FF2B5EF4-FFF2-40B4-BE49-F238E27FC236}">
                        <a16:creationId xmlns:a16="http://schemas.microsoft.com/office/drawing/2014/main" id="{69032BA5-F59D-43CB-8033-497B90274FE6}"/>
                      </a:ext>
                    </a:extLst>
                  </p:cNvPr>
                  <p:cNvSpPr/>
                  <p:nvPr/>
                </p:nvSpPr>
                <p:spPr>
                  <a:xfrm>
                    <a:off x="4454589" y="2969421"/>
                    <a:ext cx="44095" cy="166877"/>
                  </a:xfrm>
                  <a:custGeom>
                    <a:avLst/>
                    <a:gdLst>
                      <a:gd name="connsiteX0" fmla="*/ 1524 w 44095"/>
                      <a:gd name="connsiteY0" fmla="*/ 792 h 166877"/>
                      <a:gd name="connsiteX1" fmla="*/ 42799 w 44095"/>
                      <a:gd name="connsiteY1" fmla="*/ 157954 h 166877"/>
                      <a:gd name="connsiteX2" fmla="*/ 31686 w 44095"/>
                      <a:gd name="connsiteY2" fmla="*/ 142079 h 166877"/>
                      <a:gd name="connsiteX3" fmla="*/ 11049 w 44095"/>
                      <a:gd name="connsiteY3" fmla="*/ 97629 h 166877"/>
                      <a:gd name="connsiteX4" fmla="*/ 1524 w 44095"/>
                      <a:gd name="connsiteY4" fmla="*/ 792 h 1668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095" h="166877">
                        <a:moveTo>
                          <a:pt x="1524" y="792"/>
                        </a:moveTo>
                        <a:cubicBezTo>
                          <a:pt x="6816" y="10846"/>
                          <a:pt x="37772" y="134406"/>
                          <a:pt x="42799" y="157954"/>
                        </a:cubicBezTo>
                        <a:cubicBezTo>
                          <a:pt x="47826" y="181502"/>
                          <a:pt x="36978" y="152133"/>
                          <a:pt x="31686" y="142079"/>
                        </a:cubicBezTo>
                        <a:cubicBezTo>
                          <a:pt x="26394" y="132025"/>
                          <a:pt x="16076" y="115885"/>
                          <a:pt x="11049" y="97629"/>
                        </a:cubicBezTo>
                        <a:cubicBezTo>
                          <a:pt x="6022" y="79373"/>
                          <a:pt x="-3768" y="-9262"/>
                          <a:pt x="1524" y="7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2" name="フリーフォーム: 図形 291">
                    <a:extLst>
                      <a:ext uri="{FF2B5EF4-FFF2-40B4-BE49-F238E27FC236}">
                        <a16:creationId xmlns:a16="http://schemas.microsoft.com/office/drawing/2014/main" id="{D11E3B53-610C-40E0-AB1C-0B693DB331AD}"/>
                      </a:ext>
                    </a:extLst>
                  </p:cNvPr>
                  <p:cNvSpPr/>
                  <p:nvPr/>
                </p:nvSpPr>
                <p:spPr>
                  <a:xfrm>
                    <a:off x="3564361" y="2350566"/>
                    <a:ext cx="155999" cy="248685"/>
                  </a:xfrm>
                  <a:custGeom>
                    <a:avLst/>
                    <a:gdLst>
                      <a:gd name="connsiteX0" fmla="*/ 155152 w 155999"/>
                      <a:gd name="connsiteY0" fmla="*/ 522 h 248685"/>
                      <a:gd name="connsiteX1" fmla="*/ 48789 w 155999"/>
                      <a:gd name="connsiteY1" fmla="*/ 144984 h 248685"/>
                      <a:gd name="connsiteX2" fmla="*/ 1164 w 155999"/>
                      <a:gd name="connsiteY2" fmla="*/ 248172 h 248685"/>
                      <a:gd name="connsiteX3" fmla="*/ 93239 w 155999"/>
                      <a:gd name="connsiteY3" fmla="*/ 102122 h 248685"/>
                      <a:gd name="connsiteX4" fmla="*/ 155152 w 155999"/>
                      <a:gd name="connsiteY4" fmla="*/ 522 h 248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999" h="248685">
                        <a:moveTo>
                          <a:pt x="155152" y="522"/>
                        </a:moveTo>
                        <a:cubicBezTo>
                          <a:pt x="147744" y="7666"/>
                          <a:pt x="74454" y="103709"/>
                          <a:pt x="48789" y="144984"/>
                        </a:cubicBezTo>
                        <a:cubicBezTo>
                          <a:pt x="23124" y="186259"/>
                          <a:pt x="-6244" y="255316"/>
                          <a:pt x="1164" y="248172"/>
                        </a:cubicBezTo>
                        <a:cubicBezTo>
                          <a:pt x="8572" y="241028"/>
                          <a:pt x="66781" y="143132"/>
                          <a:pt x="93239" y="102122"/>
                        </a:cubicBezTo>
                        <a:cubicBezTo>
                          <a:pt x="119697" y="61112"/>
                          <a:pt x="162560" y="-6622"/>
                          <a:pt x="155152" y="52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3" name="フリーフォーム: 図形 292">
                    <a:extLst>
                      <a:ext uri="{FF2B5EF4-FFF2-40B4-BE49-F238E27FC236}">
                        <a16:creationId xmlns:a16="http://schemas.microsoft.com/office/drawing/2014/main" id="{23614003-3D6B-43B2-A288-64BAF03F6DA2}"/>
                      </a:ext>
                    </a:extLst>
                  </p:cNvPr>
                  <p:cNvSpPr/>
                  <p:nvPr/>
                </p:nvSpPr>
                <p:spPr>
                  <a:xfrm>
                    <a:off x="3545332" y="2603575"/>
                    <a:ext cx="126843" cy="631948"/>
                  </a:xfrm>
                  <a:custGeom>
                    <a:avLst/>
                    <a:gdLst>
                      <a:gd name="connsiteX0" fmla="*/ 126556 w 126843"/>
                      <a:gd name="connsiteY0" fmla="*/ 1513 h 631948"/>
                      <a:gd name="connsiteX1" fmla="*/ 37656 w 126843"/>
                      <a:gd name="connsiteY1" fmla="*/ 144388 h 631948"/>
                      <a:gd name="connsiteX2" fmla="*/ 18606 w 126843"/>
                      <a:gd name="connsiteY2" fmla="*/ 465063 h 631948"/>
                      <a:gd name="connsiteX3" fmla="*/ 23368 w 126843"/>
                      <a:gd name="connsiteY3" fmla="*/ 623813 h 631948"/>
                      <a:gd name="connsiteX4" fmla="*/ 23368 w 126843"/>
                      <a:gd name="connsiteY4" fmla="*/ 568250 h 631948"/>
                      <a:gd name="connsiteX5" fmla="*/ 4318 w 126843"/>
                      <a:gd name="connsiteY5" fmla="*/ 225350 h 631948"/>
                      <a:gd name="connsiteX6" fmla="*/ 126556 w 126843"/>
                      <a:gd name="connsiteY6" fmla="*/ 1513 h 631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6843" h="631948">
                        <a:moveTo>
                          <a:pt x="126556" y="1513"/>
                        </a:moveTo>
                        <a:cubicBezTo>
                          <a:pt x="132112" y="-11981"/>
                          <a:pt x="55648" y="67130"/>
                          <a:pt x="37656" y="144388"/>
                        </a:cubicBezTo>
                        <a:cubicBezTo>
                          <a:pt x="19664" y="221646"/>
                          <a:pt x="20987" y="385159"/>
                          <a:pt x="18606" y="465063"/>
                        </a:cubicBezTo>
                        <a:cubicBezTo>
                          <a:pt x="16225" y="544967"/>
                          <a:pt x="22574" y="606615"/>
                          <a:pt x="23368" y="623813"/>
                        </a:cubicBezTo>
                        <a:cubicBezTo>
                          <a:pt x="24162" y="641011"/>
                          <a:pt x="26543" y="634661"/>
                          <a:pt x="23368" y="568250"/>
                        </a:cubicBezTo>
                        <a:cubicBezTo>
                          <a:pt x="20193" y="501839"/>
                          <a:pt x="-11292" y="318748"/>
                          <a:pt x="4318" y="225350"/>
                        </a:cubicBezTo>
                        <a:cubicBezTo>
                          <a:pt x="19928" y="131952"/>
                          <a:pt x="121000" y="15007"/>
                          <a:pt x="126556" y="151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4" name="フリーフォーム: 図形 293">
                    <a:extLst>
                      <a:ext uri="{FF2B5EF4-FFF2-40B4-BE49-F238E27FC236}">
                        <a16:creationId xmlns:a16="http://schemas.microsoft.com/office/drawing/2014/main" id="{241889E1-8233-4579-B3C7-E6C05545AAB3}"/>
                      </a:ext>
                    </a:extLst>
                  </p:cNvPr>
                  <p:cNvSpPr/>
                  <p:nvPr/>
                </p:nvSpPr>
                <p:spPr>
                  <a:xfrm>
                    <a:off x="3528879" y="2542083"/>
                    <a:ext cx="262643" cy="612456"/>
                  </a:xfrm>
                  <a:custGeom>
                    <a:avLst/>
                    <a:gdLst>
                      <a:gd name="connsiteX0" fmla="*/ 259954 w 262643"/>
                      <a:gd name="connsiteY0" fmla="*/ 34 h 612456"/>
                      <a:gd name="connsiteX1" fmla="*/ 154121 w 262643"/>
                      <a:gd name="connsiteY1" fmla="*/ 139734 h 612456"/>
                      <a:gd name="connsiteX2" fmla="*/ 137188 w 262643"/>
                      <a:gd name="connsiteY2" fmla="*/ 215934 h 612456"/>
                      <a:gd name="connsiteX3" fmla="*/ 132954 w 262643"/>
                      <a:gd name="connsiteY3" fmla="*/ 247684 h 612456"/>
                      <a:gd name="connsiteX4" fmla="*/ 128721 w 262643"/>
                      <a:gd name="connsiteY4" fmla="*/ 311184 h 612456"/>
                      <a:gd name="connsiteX5" fmla="*/ 54638 w 262643"/>
                      <a:gd name="connsiteY5" fmla="*/ 586350 h 612456"/>
                      <a:gd name="connsiteX6" fmla="*/ 56754 w 262643"/>
                      <a:gd name="connsiteY6" fmla="*/ 554600 h 612456"/>
                      <a:gd name="connsiteX7" fmla="*/ 3838 w 262643"/>
                      <a:gd name="connsiteY7" fmla="*/ 175717 h 612456"/>
                      <a:gd name="connsiteX8" fmla="*/ 29238 w 262643"/>
                      <a:gd name="connsiteY8" fmla="*/ 127034 h 612456"/>
                      <a:gd name="connsiteX9" fmla="*/ 259954 w 262643"/>
                      <a:gd name="connsiteY9" fmla="*/ 34 h 612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62643" h="612456">
                        <a:moveTo>
                          <a:pt x="259954" y="34"/>
                        </a:moveTo>
                        <a:cubicBezTo>
                          <a:pt x="280768" y="2151"/>
                          <a:pt x="174582" y="103751"/>
                          <a:pt x="154121" y="139734"/>
                        </a:cubicBezTo>
                        <a:cubicBezTo>
                          <a:pt x="133660" y="175717"/>
                          <a:pt x="140716" y="197942"/>
                          <a:pt x="137188" y="215934"/>
                        </a:cubicBezTo>
                        <a:cubicBezTo>
                          <a:pt x="133660" y="233926"/>
                          <a:pt x="134365" y="231809"/>
                          <a:pt x="132954" y="247684"/>
                        </a:cubicBezTo>
                        <a:cubicBezTo>
                          <a:pt x="131543" y="263559"/>
                          <a:pt x="141774" y="254740"/>
                          <a:pt x="128721" y="311184"/>
                        </a:cubicBezTo>
                        <a:cubicBezTo>
                          <a:pt x="115668" y="367628"/>
                          <a:pt x="66632" y="545781"/>
                          <a:pt x="54638" y="586350"/>
                        </a:cubicBezTo>
                        <a:cubicBezTo>
                          <a:pt x="42644" y="626919"/>
                          <a:pt x="65221" y="623039"/>
                          <a:pt x="56754" y="554600"/>
                        </a:cubicBezTo>
                        <a:cubicBezTo>
                          <a:pt x="48287" y="486161"/>
                          <a:pt x="8424" y="246978"/>
                          <a:pt x="3838" y="175717"/>
                        </a:cubicBezTo>
                        <a:cubicBezTo>
                          <a:pt x="-748" y="104456"/>
                          <a:pt x="-8156" y="159489"/>
                          <a:pt x="29238" y="127034"/>
                        </a:cubicBezTo>
                        <a:cubicBezTo>
                          <a:pt x="66632" y="94579"/>
                          <a:pt x="239140" y="-2083"/>
                          <a:pt x="259954" y="34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5" name="フリーフォーム: 図形 294">
                    <a:extLst>
                      <a:ext uri="{FF2B5EF4-FFF2-40B4-BE49-F238E27FC236}">
                        <a16:creationId xmlns:a16="http://schemas.microsoft.com/office/drawing/2014/main" id="{00F97384-CCBB-4501-B534-3943770D33FF}"/>
                      </a:ext>
                    </a:extLst>
                  </p:cNvPr>
                  <p:cNvSpPr/>
                  <p:nvPr/>
                </p:nvSpPr>
                <p:spPr>
                  <a:xfrm>
                    <a:off x="4909366" y="2138426"/>
                    <a:ext cx="302243" cy="499443"/>
                  </a:xfrm>
                  <a:custGeom>
                    <a:avLst/>
                    <a:gdLst>
                      <a:gd name="connsiteX0" fmla="*/ 1301 w 302243"/>
                      <a:gd name="connsiteY0" fmla="*/ 5757 h 499443"/>
                      <a:gd name="connsiteX1" fmla="*/ 164284 w 302243"/>
                      <a:gd name="connsiteY1" fmla="*/ 103124 h 499443"/>
                      <a:gd name="connsiteX2" fmla="*/ 272234 w 302243"/>
                      <a:gd name="connsiteY2" fmla="*/ 384641 h 499443"/>
                      <a:gd name="connsiteX3" fmla="*/ 301867 w 302243"/>
                      <a:gd name="connsiteY3" fmla="*/ 498941 h 499443"/>
                      <a:gd name="connsiteX4" fmla="*/ 287051 w 302243"/>
                      <a:gd name="connsiteY4" fmla="*/ 346541 h 499443"/>
                      <a:gd name="connsiteX5" fmla="*/ 259534 w 302243"/>
                      <a:gd name="connsiteY5" fmla="*/ 251291 h 499443"/>
                      <a:gd name="connsiteX6" fmla="*/ 1301 w 302243"/>
                      <a:gd name="connsiteY6" fmla="*/ 5757 h 499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2243" h="499443">
                        <a:moveTo>
                          <a:pt x="1301" y="5757"/>
                        </a:moveTo>
                        <a:cubicBezTo>
                          <a:pt x="-14574" y="-18937"/>
                          <a:pt x="119129" y="39977"/>
                          <a:pt x="164284" y="103124"/>
                        </a:cubicBezTo>
                        <a:cubicBezTo>
                          <a:pt x="209440" y="166271"/>
                          <a:pt x="249304" y="318672"/>
                          <a:pt x="272234" y="384641"/>
                        </a:cubicBezTo>
                        <a:cubicBezTo>
                          <a:pt x="295164" y="450610"/>
                          <a:pt x="299398" y="505291"/>
                          <a:pt x="301867" y="498941"/>
                        </a:cubicBezTo>
                        <a:cubicBezTo>
                          <a:pt x="304336" y="492591"/>
                          <a:pt x="294107" y="387816"/>
                          <a:pt x="287051" y="346541"/>
                        </a:cubicBezTo>
                        <a:cubicBezTo>
                          <a:pt x="279996" y="305266"/>
                          <a:pt x="301515" y="307735"/>
                          <a:pt x="259534" y="251291"/>
                        </a:cubicBezTo>
                        <a:cubicBezTo>
                          <a:pt x="217553" y="194847"/>
                          <a:pt x="17176" y="30451"/>
                          <a:pt x="1301" y="57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6" name="フリーフォーム: 図形 295">
                    <a:extLst>
                      <a:ext uri="{FF2B5EF4-FFF2-40B4-BE49-F238E27FC236}">
                        <a16:creationId xmlns:a16="http://schemas.microsoft.com/office/drawing/2014/main" id="{1C0CDD01-1170-4A6D-85F3-A64E606CC93E}"/>
                      </a:ext>
                    </a:extLst>
                  </p:cNvPr>
                  <p:cNvSpPr/>
                  <p:nvPr/>
                </p:nvSpPr>
                <p:spPr>
                  <a:xfrm>
                    <a:off x="4964113" y="2270125"/>
                    <a:ext cx="448417" cy="346235"/>
                  </a:xfrm>
                  <a:custGeom>
                    <a:avLst/>
                    <a:gdLst>
                      <a:gd name="connsiteX0" fmla="*/ 0 w 448417"/>
                      <a:gd name="connsiteY0" fmla="*/ 0 h 346235"/>
                      <a:gd name="connsiteX1" fmla="*/ 212725 w 448417"/>
                      <a:gd name="connsiteY1" fmla="*/ 122238 h 346235"/>
                      <a:gd name="connsiteX2" fmla="*/ 447675 w 448417"/>
                      <a:gd name="connsiteY2" fmla="*/ 346075 h 346235"/>
                      <a:gd name="connsiteX3" fmla="*/ 288925 w 448417"/>
                      <a:gd name="connsiteY3" fmla="*/ 158750 h 346235"/>
                      <a:gd name="connsiteX4" fmla="*/ 344487 w 448417"/>
                      <a:gd name="connsiteY4" fmla="*/ 195263 h 346235"/>
                      <a:gd name="connsiteX5" fmla="*/ 214312 w 448417"/>
                      <a:gd name="connsiteY5" fmla="*/ 80963 h 346235"/>
                      <a:gd name="connsiteX6" fmla="*/ 306387 w 448417"/>
                      <a:gd name="connsiteY6" fmla="*/ 114300 h 346235"/>
                      <a:gd name="connsiteX7" fmla="*/ 0 w 448417"/>
                      <a:gd name="connsiteY7" fmla="*/ 0 h 346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48417" h="346235">
                        <a:moveTo>
                          <a:pt x="0" y="0"/>
                        </a:moveTo>
                        <a:cubicBezTo>
                          <a:pt x="69056" y="32279"/>
                          <a:pt x="138113" y="64559"/>
                          <a:pt x="212725" y="122238"/>
                        </a:cubicBezTo>
                        <a:cubicBezTo>
                          <a:pt x="287338" y="179917"/>
                          <a:pt x="434975" y="339990"/>
                          <a:pt x="447675" y="346075"/>
                        </a:cubicBezTo>
                        <a:cubicBezTo>
                          <a:pt x="460375" y="352160"/>
                          <a:pt x="306123" y="183885"/>
                          <a:pt x="288925" y="158750"/>
                        </a:cubicBezTo>
                        <a:cubicBezTo>
                          <a:pt x="271727" y="133615"/>
                          <a:pt x="356922" y="208227"/>
                          <a:pt x="344487" y="195263"/>
                        </a:cubicBezTo>
                        <a:cubicBezTo>
                          <a:pt x="332052" y="182299"/>
                          <a:pt x="220662" y="94457"/>
                          <a:pt x="214312" y="80963"/>
                        </a:cubicBezTo>
                        <a:cubicBezTo>
                          <a:pt x="207962" y="67469"/>
                          <a:pt x="306387" y="114300"/>
                          <a:pt x="306387" y="1143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7" name="フリーフォーム: 図形 296">
                    <a:extLst>
                      <a:ext uri="{FF2B5EF4-FFF2-40B4-BE49-F238E27FC236}">
                        <a16:creationId xmlns:a16="http://schemas.microsoft.com/office/drawing/2014/main" id="{CBE46078-C570-4724-8D93-15CF87624812}"/>
                      </a:ext>
                    </a:extLst>
                  </p:cNvPr>
                  <p:cNvSpPr/>
                  <p:nvPr/>
                </p:nvSpPr>
                <p:spPr>
                  <a:xfrm>
                    <a:off x="5037091" y="2392082"/>
                    <a:ext cx="358824" cy="301033"/>
                  </a:xfrm>
                  <a:custGeom>
                    <a:avLst/>
                    <a:gdLst>
                      <a:gd name="connsiteX0" fmla="*/ 47 w 358824"/>
                      <a:gd name="connsiteY0" fmla="*/ 281 h 301033"/>
                      <a:gd name="connsiteX1" fmla="*/ 296909 w 358824"/>
                      <a:gd name="connsiteY1" fmla="*/ 187606 h 301033"/>
                      <a:gd name="connsiteX2" fmla="*/ 185784 w 358824"/>
                      <a:gd name="connsiteY2" fmla="*/ 133631 h 301033"/>
                      <a:gd name="connsiteX3" fmla="*/ 358822 w 358824"/>
                      <a:gd name="connsiteY3" fmla="*/ 300318 h 301033"/>
                      <a:gd name="connsiteX4" fmla="*/ 181022 w 358824"/>
                      <a:gd name="connsiteY4" fmla="*/ 195543 h 301033"/>
                      <a:gd name="connsiteX5" fmla="*/ 273097 w 358824"/>
                      <a:gd name="connsiteY5" fmla="*/ 236818 h 301033"/>
                      <a:gd name="connsiteX6" fmla="*/ 47 w 358824"/>
                      <a:gd name="connsiteY6" fmla="*/ 281 h 3010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8824" h="301033">
                        <a:moveTo>
                          <a:pt x="47" y="281"/>
                        </a:moveTo>
                        <a:cubicBezTo>
                          <a:pt x="4016" y="-7921"/>
                          <a:pt x="265953" y="165381"/>
                          <a:pt x="296909" y="187606"/>
                        </a:cubicBezTo>
                        <a:cubicBezTo>
                          <a:pt x="327865" y="209831"/>
                          <a:pt x="175465" y="114846"/>
                          <a:pt x="185784" y="133631"/>
                        </a:cubicBezTo>
                        <a:cubicBezTo>
                          <a:pt x="196103" y="152416"/>
                          <a:pt x="359616" y="289999"/>
                          <a:pt x="358822" y="300318"/>
                        </a:cubicBezTo>
                        <a:cubicBezTo>
                          <a:pt x="358028" y="310637"/>
                          <a:pt x="195310" y="206126"/>
                          <a:pt x="181022" y="195543"/>
                        </a:cubicBezTo>
                        <a:cubicBezTo>
                          <a:pt x="166735" y="184960"/>
                          <a:pt x="301672" y="268832"/>
                          <a:pt x="273097" y="236818"/>
                        </a:cubicBezTo>
                        <a:cubicBezTo>
                          <a:pt x="244522" y="204804"/>
                          <a:pt x="-3922" y="8483"/>
                          <a:pt x="47" y="28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8" name="フリーフォーム: 図形 297">
                    <a:extLst>
                      <a:ext uri="{FF2B5EF4-FFF2-40B4-BE49-F238E27FC236}">
                        <a16:creationId xmlns:a16="http://schemas.microsoft.com/office/drawing/2014/main" id="{D0C293AE-A9A3-4FD9-B820-CF041EB3CB48}"/>
                      </a:ext>
                    </a:extLst>
                  </p:cNvPr>
                  <p:cNvSpPr/>
                  <p:nvPr/>
                </p:nvSpPr>
                <p:spPr>
                  <a:xfrm>
                    <a:off x="4805056" y="2076040"/>
                    <a:ext cx="595624" cy="192521"/>
                  </a:xfrm>
                  <a:custGeom>
                    <a:avLst/>
                    <a:gdLst>
                      <a:gd name="connsiteX0" fmla="*/ 3482 w 595624"/>
                      <a:gd name="connsiteY0" fmla="*/ 410 h 192521"/>
                      <a:gd name="connsiteX1" fmla="*/ 352732 w 595624"/>
                      <a:gd name="connsiteY1" fmla="*/ 54385 h 192521"/>
                      <a:gd name="connsiteX2" fmla="*/ 398769 w 595624"/>
                      <a:gd name="connsiteY2" fmla="*/ 75023 h 192521"/>
                      <a:gd name="connsiteX3" fmla="*/ 557519 w 595624"/>
                      <a:gd name="connsiteY3" fmla="*/ 149635 h 192521"/>
                      <a:gd name="connsiteX4" fmla="*/ 344794 w 595624"/>
                      <a:gd name="connsiteY4" fmla="*/ 82960 h 192521"/>
                      <a:gd name="connsiteX5" fmla="*/ 595619 w 595624"/>
                      <a:gd name="connsiteY5" fmla="*/ 192498 h 192521"/>
                      <a:gd name="connsiteX6" fmla="*/ 336857 w 595624"/>
                      <a:gd name="connsiteY6" fmla="*/ 92485 h 192521"/>
                      <a:gd name="connsiteX7" fmla="*/ 249544 w 595624"/>
                      <a:gd name="connsiteY7" fmla="*/ 57560 h 192521"/>
                      <a:gd name="connsiteX8" fmla="*/ 178107 w 595624"/>
                      <a:gd name="connsiteY8" fmla="*/ 30573 h 192521"/>
                      <a:gd name="connsiteX9" fmla="*/ 3482 w 595624"/>
                      <a:gd name="connsiteY9" fmla="*/ 410 h 1925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95624" h="192521">
                        <a:moveTo>
                          <a:pt x="3482" y="410"/>
                        </a:moveTo>
                        <a:cubicBezTo>
                          <a:pt x="32586" y="4379"/>
                          <a:pt x="286851" y="41950"/>
                          <a:pt x="352732" y="54385"/>
                        </a:cubicBezTo>
                        <a:cubicBezTo>
                          <a:pt x="418613" y="66820"/>
                          <a:pt x="398769" y="75023"/>
                          <a:pt x="398769" y="75023"/>
                        </a:cubicBezTo>
                        <a:cubicBezTo>
                          <a:pt x="432900" y="90898"/>
                          <a:pt x="566515" y="148312"/>
                          <a:pt x="557519" y="149635"/>
                        </a:cubicBezTo>
                        <a:cubicBezTo>
                          <a:pt x="548523" y="150958"/>
                          <a:pt x="338444" y="75816"/>
                          <a:pt x="344794" y="82960"/>
                        </a:cubicBezTo>
                        <a:cubicBezTo>
                          <a:pt x="351144" y="90104"/>
                          <a:pt x="596942" y="190911"/>
                          <a:pt x="595619" y="192498"/>
                        </a:cubicBezTo>
                        <a:cubicBezTo>
                          <a:pt x="594296" y="194085"/>
                          <a:pt x="394536" y="114975"/>
                          <a:pt x="336857" y="92485"/>
                        </a:cubicBezTo>
                        <a:cubicBezTo>
                          <a:pt x="279178" y="69995"/>
                          <a:pt x="249544" y="57560"/>
                          <a:pt x="249544" y="57560"/>
                        </a:cubicBezTo>
                        <a:cubicBezTo>
                          <a:pt x="223086" y="47241"/>
                          <a:pt x="220176" y="38775"/>
                          <a:pt x="178107" y="30573"/>
                        </a:cubicBezTo>
                        <a:cubicBezTo>
                          <a:pt x="136038" y="22371"/>
                          <a:pt x="-25622" y="-3559"/>
                          <a:pt x="3482" y="41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9" name="フリーフォーム: 図形 298">
                    <a:extLst>
                      <a:ext uri="{FF2B5EF4-FFF2-40B4-BE49-F238E27FC236}">
                        <a16:creationId xmlns:a16="http://schemas.microsoft.com/office/drawing/2014/main" id="{F1CB5CEC-5BC8-43D1-85AD-7EDEE1D0B6F2}"/>
                      </a:ext>
                    </a:extLst>
                  </p:cNvPr>
                  <p:cNvSpPr/>
                  <p:nvPr/>
                </p:nvSpPr>
                <p:spPr>
                  <a:xfrm>
                    <a:off x="5154731" y="2848992"/>
                    <a:ext cx="67405" cy="254925"/>
                  </a:xfrm>
                  <a:custGeom>
                    <a:avLst/>
                    <a:gdLst>
                      <a:gd name="connsiteX0" fmla="*/ 67086 w 67405"/>
                      <a:gd name="connsiteY0" fmla="*/ 41 h 254925"/>
                      <a:gd name="connsiteX1" fmla="*/ 26869 w 67405"/>
                      <a:gd name="connsiteY1" fmla="*/ 122808 h 254925"/>
                      <a:gd name="connsiteX2" fmla="*/ 35336 w 67405"/>
                      <a:gd name="connsiteY2" fmla="*/ 251925 h 254925"/>
                      <a:gd name="connsiteX3" fmla="*/ 26869 w 67405"/>
                      <a:gd name="connsiteY3" fmla="*/ 205358 h 254925"/>
                      <a:gd name="connsiteX4" fmla="*/ 1469 w 67405"/>
                      <a:gd name="connsiteY4" fmla="*/ 110108 h 254925"/>
                      <a:gd name="connsiteX5" fmla="*/ 67086 w 67405"/>
                      <a:gd name="connsiteY5" fmla="*/ 41 h 254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05" h="254925">
                        <a:moveTo>
                          <a:pt x="67086" y="41"/>
                        </a:moveTo>
                        <a:cubicBezTo>
                          <a:pt x="71319" y="2158"/>
                          <a:pt x="32161" y="80827"/>
                          <a:pt x="26869" y="122808"/>
                        </a:cubicBezTo>
                        <a:cubicBezTo>
                          <a:pt x="21577" y="164789"/>
                          <a:pt x="35336" y="238167"/>
                          <a:pt x="35336" y="251925"/>
                        </a:cubicBezTo>
                        <a:cubicBezTo>
                          <a:pt x="35336" y="265683"/>
                          <a:pt x="32514" y="228994"/>
                          <a:pt x="26869" y="205358"/>
                        </a:cubicBezTo>
                        <a:cubicBezTo>
                          <a:pt x="21224" y="181722"/>
                          <a:pt x="-6645" y="142563"/>
                          <a:pt x="1469" y="110108"/>
                        </a:cubicBezTo>
                        <a:cubicBezTo>
                          <a:pt x="9583" y="77653"/>
                          <a:pt x="62853" y="-2076"/>
                          <a:pt x="67086" y="4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1" name="フリーフォーム: 図形 300">
                    <a:extLst>
                      <a:ext uri="{FF2B5EF4-FFF2-40B4-BE49-F238E27FC236}">
                        <a16:creationId xmlns:a16="http://schemas.microsoft.com/office/drawing/2014/main" id="{FF281944-1D07-4321-BBAF-75D6B99F48AD}"/>
                      </a:ext>
                    </a:extLst>
                  </p:cNvPr>
                  <p:cNvSpPr/>
                  <p:nvPr/>
                </p:nvSpPr>
                <p:spPr>
                  <a:xfrm>
                    <a:off x="4241854" y="3882906"/>
                    <a:ext cx="1024742" cy="293043"/>
                  </a:xfrm>
                  <a:custGeom>
                    <a:avLst/>
                    <a:gdLst>
                      <a:gd name="connsiteX0" fmla="*/ 169279 w 1024742"/>
                      <a:gd name="connsiteY0" fmla="*/ 147227 h 293043"/>
                      <a:gd name="connsiteX1" fmla="*/ 469846 w 1024742"/>
                      <a:gd name="connsiteY1" fmla="*/ 191677 h 293043"/>
                      <a:gd name="connsiteX2" fmla="*/ 1011713 w 1024742"/>
                      <a:gd name="connsiteY2" fmla="*/ 1177 h 293043"/>
                      <a:gd name="connsiteX3" fmla="*/ 865663 w 1024742"/>
                      <a:gd name="connsiteY3" fmla="*/ 109127 h 293043"/>
                      <a:gd name="connsiteX4" fmla="*/ 973613 w 1024742"/>
                      <a:gd name="connsiteY4" fmla="*/ 64677 h 293043"/>
                      <a:gd name="connsiteX5" fmla="*/ 836029 w 1024742"/>
                      <a:gd name="connsiteY5" fmla="*/ 159927 h 293043"/>
                      <a:gd name="connsiteX6" fmla="*/ 641296 w 1024742"/>
                      <a:gd name="connsiteY6" fmla="*/ 278461 h 293043"/>
                      <a:gd name="connsiteX7" fmla="*/ 592613 w 1024742"/>
                      <a:gd name="connsiteY7" fmla="*/ 289044 h 293043"/>
                      <a:gd name="connsiteX8" fmla="*/ 376713 w 1024742"/>
                      <a:gd name="connsiteY8" fmla="*/ 259411 h 293043"/>
                      <a:gd name="connsiteX9" fmla="*/ 6296 w 1024742"/>
                      <a:gd name="connsiteY9" fmla="*/ 77377 h 293043"/>
                      <a:gd name="connsiteX10" fmla="*/ 169279 w 1024742"/>
                      <a:gd name="connsiteY10" fmla="*/ 147227 h 293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24742" h="293043">
                        <a:moveTo>
                          <a:pt x="169279" y="147227"/>
                        </a:moveTo>
                        <a:cubicBezTo>
                          <a:pt x="246537" y="166277"/>
                          <a:pt x="329440" y="216019"/>
                          <a:pt x="469846" y="191677"/>
                        </a:cubicBezTo>
                        <a:cubicBezTo>
                          <a:pt x="610252" y="167335"/>
                          <a:pt x="945744" y="14935"/>
                          <a:pt x="1011713" y="1177"/>
                        </a:cubicBezTo>
                        <a:cubicBezTo>
                          <a:pt x="1077682" y="-12581"/>
                          <a:pt x="872013" y="98544"/>
                          <a:pt x="865663" y="109127"/>
                        </a:cubicBezTo>
                        <a:cubicBezTo>
                          <a:pt x="859313" y="119710"/>
                          <a:pt x="978552" y="56210"/>
                          <a:pt x="973613" y="64677"/>
                        </a:cubicBezTo>
                        <a:cubicBezTo>
                          <a:pt x="968674" y="73144"/>
                          <a:pt x="891415" y="124296"/>
                          <a:pt x="836029" y="159927"/>
                        </a:cubicBezTo>
                        <a:cubicBezTo>
                          <a:pt x="780643" y="195558"/>
                          <a:pt x="681865" y="256942"/>
                          <a:pt x="641296" y="278461"/>
                        </a:cubicBezTo>
                        <a:cubicBezTo>
                          <a:pt x="600727" y="299980"/>
                          <a:pt x="636710" y="292219"/>
                          <a:pt x="592613" y="289044"/>
                        </a:cubicBezTo>
                        <a:cubicBezTo>
                          <a:pt x="548516" y="285869"/>
                          <a:pt x="474432" y="294689"/>
                          <a:pt x="376713" y="259411"/>
                        </a:cubicBezTo>
                        <a:cubicBezTo>
                          <a:pt x="278994" y="224133"/>
                          <a:pt x="41574" y="97133"/>
                          <a:pt x="6296" y="77377"/>
                        </a:cubicBezTo>
                        <a:cubicBezTo>
                          <a:pt x="-28982" y="57621"/>
                          <a:pt x="92021" y="128177"/>
                          <a:pt x="169279" y="147227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2" name="フリーフォーム: 図形 301">
                    <a:extLst>
                      <a:ext uri="{FF2B5EF4-FFF2-40B4-BE49-F238E27FC236}">
                        <a16:creationId xmlns:a16="http://schemas.microsoft.com/office/drawing/2014/main" id="{DDA9DE1F-5901-4B36-9319-127AF8623168}"/>
                      </a:ext>
                    </a:extLst>
                  </p:cNvPr>
                  <p:cNvSpPr/>
                  <p:nvPr/>
                </p:nvSpPr>
                <p:spPr>
                  <a:xfrm>
                    <a:off x="5220901" y="3563832"/>
                    <a:ext cx="78372" cy="367081"/>
                  </a:xfrm>
                  <a:custGeom>
                    <a:avLst/>
                    <a:gdLst>
                      <a:gd name="connsiteX0" fmla="*/ 35312 w 78372"/>
                      <a:gd name="connsiteY0" fmla="*/ 106 h 367081"/>
                      <a:gd name="connsiteX1" fmla="*/ 73412 w 78372"/>
                      <a:gd name="connsiteY1" fmla="*/ 203306 h 367081"/>
                      <a:gd name="connsiteX2" fmla="*/ 71824 w 78372"/>
                      <a:gd name="connsiteY2" fmla="*/ 242993 h 367081"/>
                      <a:gd name="connsiteX3" fmla="*/ 17849 w 78372"/>
                      <a:gd name="connsiteY3" fmla="*/ 365231 h 367081"/>
                      <a:gd name="connsiteX4" fmla="*/ 9912 w 78372"/>
                      <a:gd name="connsiteY4" fmla="*/ 309668 h 367081"/>
                      <a:gd name="connsiteX5" fmla="*/ 1974 w 78372"/>
                      <a:gd name="connsiteY5" fmla="*/ 214418 h 367081"/>
                      <a:gd name="connsiteX6" fmla="*/ 49599 w 78372"/>
                      <a:gd name="connsiteY6" fmla="*/ 158856 h 367081"/>
                      <a:gd name="connsiteX7" fmla="*/ 22612 w 78372"/>
                      <a:gd name="connsiteY7" fmla="*/ 174731 h 367081"/>
                      <a:gd name="connsiteX8" fmla="*/ 35312 w 78372"/>
                      <a:gd name="connsiteY8" fmla="*/ 106 h 367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8372" h="367081">
                        <a:moveTo>
                          <a:pt x="35312" y="106"/>
                        </a:moveTo>
                        <a:cubicBezTo>
                          <a:pt x="43779" y="4869"/>
                          <a:pt x="67327" y="162825"/>
                          <a:pt x="73412" y="203306"/>
                        </a:cubicBezTo>
                        <a:cubicBezTo>
                          <a:pt x="79497" y="243787"/>
                          <a:pt x="81084" y="216006"/>
                          <a:pt x="71824" y="242993"/>
                        </a:cubicBezTo>
                        <a:cubicBezTo>
                          <a:pt x="62564" y="269980"/>
                          <a:pt x="28168" y="354118"/>
                          <a:pt x="17849" y="365231"/>
                        </a:cubicBezTo>
                        <a:cubicBezTo>
                          <a:pt x="7530" y="376344"/>
                          <a:pt x="12558" y="334804"/>
                          <a:pt x="9912" y="309668"/>
                        </a:cubicBezTo>
                        <a:cubicBezTo>
                          <a:pt x="7266" y="284533"/>
                          <a:pt x="-4640" y="239553"/>
                          <a:pt x="1974" y="214418"/>
                        </a:cubicBezTo>
                        <a:cubicBezTo>
                          <a:pt x="8588" y="189283"/>
                          <a:pt x="46159" y="165470"/>
                          <a:pt x="49599" y="158856"/>
                        </a:cubicBezTo>
                        <a:cubicBezTo>
                          <a:pt x="53039" y="152242"/>
                          <a:pt x="26052" y="197221"/>
                          <a:pt x="22612" y="174731"/>
                        </a:cubicBezTo>
                        <a:cubicBezTo>
                          <a:pt x="19172" y="152241"/>
                          <a:pt x="26845" y="-4657"/>
                          <a:pt x="35312" y="10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3" name="フリーフォーム: 図形 302">
                    <a:extLst>
                      <a:ext uri="{FF2B5EF4-FFF2-40B4-BE49-F238E27FC236}">
                        <a16:creationId xmlns:a16="http://schemas.microsoft.com/office/drawing/2014/main" id="{43881FE6-ECB5-4ED5-BEF9-1F197A944FF4}"/>
                      </a:ext>
                    </a:extLst>
                  </p:cNvPr>
                  <p:cNvSpPr/>
                  <p:nvPr/>
                </p:nvSpPr>
                <p:spPr>
                  <a:xfrm>
                    <a:off x="4595723" y="3949393"/>
                    <a:ext cx="435712" cy="146182"/>
                  </a:xfrm>
                  <a:custGeom>
                    <a:avLst/>
                    <a:gdLst>
                      <a:gd name="connsiteX0" fmla="*/ 6440 w 435712"/>
                      <a:gd name="connsiteY0" fmla="*/ 124132 h 146182"/>
                      <a:gd name="connsiteX1" fmla="*/ 422365 w 435712"/>
                      <a:gd name="connsiteY1" fmla="*/ 1895 h 146182"/>
                      <a:gd name="connsiteX2" fmla="*/ 319177 w 435712"/>
                      <a:gd name="connsiteY2" fmla="*/ 55870 h 146182"/>
                      <a:gd name="connsiteX3" fmla="*/ 177890 w 435712"/>
                      <a:gd name="connsiteY3" fmla="*/ 138420 h 146182"/>
                      <a:gd name="connsiteX4" fmla="*/ 6440 w 435712"/>
                      <a:gd name="connsiteY4" fmla="*/ 124132 h 146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5712" h="146182">
                        <a:moveTo>
                          <a:pt x="6440" y="124132"/>
                        </a:moveTo>
                        <a:cubicBezTo>
                          <a:pt x="47186" y="101378"/>
                          <a:pt x="370242" y="13272"/>
                          <a:pt x="422365" y="1895"/>
                        </a:cubicBezTo>
                        <a:cubicBezTo>
                          <a:pt x="474488" y="-9482"/>
                          <a:pt x="359923" y="33116"/>
                          <a:pt x="319177" y="55870"/>
                        </a:cubicBezTo>
                        <a:cubicBezTo>
                          <a:pt x="278431" y="78624"/>
                          <a:pt x="226044" y="124133"/>
                          <a:pt x="177890" y="138420"/>
                        </a:cubicBezTo>
                        <a:cubicBezTo>
                          <a:pt x="129736" y="152707"/>
                          <a:pt x="-34306" y="146886"/>
                          <a:pt x="6440" y="12413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1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4" name="フリーフォーム: 図形 303">
                    <a:extLst>
                      <a:ext uri="{FF2B5EF4-FFF2-40B4-BE49-F238E27FC236}">
                        <a16:creationId xmlns:a16="http://schemas.microsoft.com/office/drawing/2014/main" id="{9D268FBF-DC83-4382-86F9-E7E7BEA511AC}"/>
                      </a:ext>
                    </a:extLst>
                  </p:cNvPr>
                  <p:cNvSpPr/>
                  <p:nvPr/>
                </p:nvSpPr>
                <p:spPr>
                  <a:xfrm>
                    <a:off x="3980432" y="2955925"/>
                    <a:ext cx="197868" cy="116484"/>
                  </a:xfrm>
                  <a:custGeom>
                    <a:avLst/>
                    <a:gdLst>
                      <a:gd name="connsiteX0" fmla="*/ 197868 w 197868"/>
                      <a:gd name="connsiteY0" fmla="*/ 0 h 116484"/>
                      <a:gd name="connsiteX1" fmla="*/ 131193 w 197868"/>
                      <a:gd name="connsiteY1" fmla="*/ 50800 h 116484"/>
                      <a:gd name="connsiteX2" fmla="*/ 4193 w 197868"/>
                      <a:gd name="connsiteY2" fmla="*/ 115888 h 116484"/>
                      <a:gd name="connsiteX3" fmla="*/ 37531 w 197868"/>
                      <a:gd name="connsiteY3" fmla="*/ 80963 h 116484"/>
                      <a:gd name="connsiteX4" fmla="*/ 107381 w 197868"/>
                      <a:gd name="connsiteY4" fmla="*/ 44450 h 116484"/>
                      <a:gd name="connsiteX5" fmla="*/ 197868 w 197868"/>
                      <a:gd name="connsiteY5" fmla="*/ 0 h 116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7868" h="116484">
                        <a:moveTo>
                          <a:pt x="197868" y="0"/>
                        </a:moveTo>
                        <a:cubicBezTo>
                          <a:pt x="180670" y="15742"/>
                          <a:pt x="163472" y="31485"/>
                          <a:pt x="131193" y="50800"/>
                        </a:cubicBezTo>
                        <a:cubicBezTo>
                          <a:pt x="98914" y="70115"/>
                          <a:pt x="19803" y="110861"/>
                          <a:pt x="4193" y="115888"/>
                        </a:cubicBezTo>
                        <a:cubicBezTo>
                          <a:pt x="-11417" y="120915"/>
                          <a:pt x="20333" y="92869"/>
                          <a:pt x="37531" y="80963"/>
                        </a:cubicBezTo>
                        <a:cubicBezTo>
                          <a:pt x="54729" y="69057"/>
                          <a:pt x="107381" y="44450"/>
                          <a:pt x="107381" y="44450"/>
                        </a:cubicBezTo>
                        <a:lnTo>
                          <a:pt x="197868" y="0"/>
                        </a:ln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5" name="フリーフォーム: 図形 304">
                    <a:extLst>
                      <a:ext uri="{FF2B5EF4-FFF2-40B4-BE49-F238E27FC236}">
                        <a16:creationId xmlns:a16="http://schemas.microsoft.com/office/drawing/2014/main" id="{B984C450-8A87-496D-BB28-5C0BFD893CF8}"/>
                      </a:ext>
                    </a:extLst>
                  </p:cNvPr>
                  <p:cNvSpPr/>
                  <p:nvPr/>
                </p:nvSpPr>
                <p:spPr>
                  <a:xfrm>
                    <a:off x="4633455" y="2795083"/>
                    <a:ext cx="288455" cy="122801"/>
                  </a:xfrm>
                  <a:custGeom>
                    <a:avLst/>
                    <a:gdLst>
                      <a:gd name="connsiteX0" fmla="*/ 2045 w 288455"/>
                      <a:gd name="connsiteY0" fmla="*/ 64005 h 122801"/>
                      <a:gd name="connsiteX1" fmla="*/ 129045 w 288455"/>
                      <a:gd name="connsiteY1" fmla="*/ 100517 h 122801"/>
                      <a:gd name="connsiteX2" fmla="*/ 241758 w 288455"/>
                      <a:gd name="connsiteY2" fmla="*/ 83055 h 122801"/>
                      <a:gd name="connsiteX3" fmla="*/ 284620 w 288455"/>
                      <a:gd name="connsiteY3" fmla="*/ 505 h 122801"/>
                      <a:gd name="connsiteX4" fmla="*/ 286208 w 288455"/>
                      <a:gd name="connsiteY4" fmla="*/ 49717 h 122801"/>
                      <a:gd name="connsiteX5" fmla="*/ 283033 w 288455"/>
                      <a:gd name="connsiteY5" fmla="*/ 78292 h 122801"/>
                      <a:gd name="connsiteX6" fmla="*/ 249695 w 288455"/>
                      <a:gd name="connsiteY6" fmla="*/ 110042 h 122801"/>
                      <a:gd name="connsiteX7" fmla="*/ 198895 w 288455"/>
                      <a:gd name="connsiteY7" fmla="*/ 122742 h 122801"/>
                      <a:gd name="connsiteX8" fmla="*/ 117933 w 288455"/>
                      <a:gd name="connsiteY8" fmla="*/ 114805 h 122801"/>
                      <a:gd name="connsiteX9" fmla="*/ 56020 w 288455"/>
                      <a:gd name="connsiteY9" fmla="*/ 114805 h 122801"/>
                      <a:gd name="connsiteX10" fmla="*/ 2045 w 288455"/>
                      <a:gd name="connsiteY10" fmla="*/ 64005 h 122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88455" h="122801">
                        <a:moveTo>
                          <a:pt x="2045" y="64005"/>
                        </a:moveTo>
                        <a:cubicBezTo>
                          <a:pt x="14216" y="61624"/>
                          <a:pt x="89093" y="97342"/>
                          <a:pt x="129045" y="100517"/>
                        </a:cubicBezTo>
                        <a:cubicBezTo>
                          <a:pt x="168997" y="103692"/>
                          <a:pt x="215829" y="99724"/>
                          <a:pt x="241758" y="83055"/>
                        </a:cubicBezTo>
                        <a:cubicBezTo>
                          <a:pt x="267687" y="66386"/>
                          <a:pt x="277212" y="6061"/>
                          <a:pt x="284620" y="505"/>
                        </a:cubicBezTo>
                        <a:cubicBezTo>
                          <a:pt x="292028" y="-5051"/>
                          <a:pt x="286472" y="36753"/>
                          <a:pt x="286208" y="49717"/>
                        </a:cubicBezTo>
                        <a:cubicBezTo>
                          <a:pt x="285944" y="62681"/>
                          <a:pt x="289118" y="68238"/>
                          <a:pt x="283033" y="78292"/>
                        </a:cubicBezTo>
                        <a:cubicBezTo>
                          <a:pt x="276948" y="88346"/>
                          <a:pt x="263718" y="102634"/>
                          <a:pt x="249695" y="110042"/>
                        </a:cubicBezTo>
                        <a:cubicBezTo>
                          <a:pt x="235672" y="117450"/>
                          <a:pt x="220855" y="121948"/>
                          <a:pt x="198895" y="122742"/>
                        </a:cubicBezTo>
                        <a:cubicBezTo>
                          <a:pt x="176935" y="123536"/>
                          <a:pt x="141745" y="116128"/>
                          <a:pt x="117933" y="114805"/>
                        </a:cubicBezTo>
                        <a:cubicBezTo>
                          <a:pt x="94121" y="113482"/>
                          <a:pt x="76922" y="121684"/>
                          <a:pt x="56020" y="114805"/>
                        </a:cubicBezTo>
                        <a:cubicBezTo>
                          <a:pt x="35118" y="107926"/>
                          <a:pt x="-10126" y="66386"/>
                          <a:pt x="2045" y="64005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6" name="フリーフォーム: 図形 305">
                    <a:extLst>
                      <a:ext uri="{FF2B5EF4-FFF2-40B4-BE49-F238E27FC236}">
                        <a16:creationId xmlns:a16="http://schemas.microsoft.com/office/drawing/2014/main" id="{36B00F04-852E-44BB-82BE-B9CE24A7FFA3}"/>
                      </a:ext>
                    </a:extLst>
                  </p:cNvPr>
                  <p:cNvSpPr/>
                  <p:nvPr/>
                </p:nvSpPr>
                <p:spPr>
                  <a:xfrm>
                    <a:off x="4279847" y="3640138"/>
                    <a:ext cx="491642" cy="112764"/>
                  </a:xfrm>
                  <a:custGeom>
                    <a:avLst/>
                    <a:gdLst>
                      <a:gd name="connsiteX0" fmla="*/ 53 w 491642"/>
                      <a:gd name="connsiteY0" fmla="*/ 106362 h 112764"/>
                      <a:gd name="connsiteX1" fmla="*/ 246116 w 491642"/>
                      <a:gd name="connsiteY1" fmla="*/ 66675 h 112764"/>
                      <a:gd name="connsiteX2" fmla="*/ 485828 w 491642"/>
                      <a:gd name="connsiteY2" fmla="*/ 0 h 112764"/>
                      <a:gd name="connsiteX3" fmla="*/ 401691 w 491642"/>
                      <a:gd name="connsiteY3" fmla="*/ 66675 h 112764"/>
                      <a:gd name="connsiteX4" fmla="*/ 225478 w 491642"/>
                      <a:gd name="connsiteY4" fmla="*/ 109537 h 112764"/>
                      <a:gd name="connsiteX5" fmla="*/ 53 w 491642"/>
                      <a:gd name="connsiteY5" fmla="*/ 106362 h 11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1642" h="112764">
                        <a:moveTo>
                          <a:pt x="53" y="106362"/>
                        </a:moveTo>
                        <a:cubicBezTo>
                          <a:pt x="3493" y="99218"/>
                          <a:pt x="165154" y="84402"/>
                          <a:pt x="246116" y="66675"/>
                        </a:cubicBezTo>
                        <a:cubicBezTo>
                          <a:pt x="327078" y="48948"/>
                          <a:pt x="459899" y="0"/>
                          <a:pt x="485828" y="0"/>
                        </a:cubicBezTo>
                        <a:cubicBezTo>
                          <a:pt x="511757" y="0"/>
                          <a:pt x="445083" y="48419"/>
                          <a:pt x="401691" y="66675"/>
                        </a:cubicBezTo>
                        <a:cubicBezTo>
                          <a:pt x="358299" y="84931"/>
                          <a:pt x="289772" y="104245"/>
                          <a:pt x="225478" y="109537"/>
                        </a:cubicBezTo>
                        <a:cubicBezTo>
                          <a:pt x="161184" y="114829"/>
                          <a:pt x="-3387" y="113506"/>
                          <a:pt x="53" y="106362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7" name="フリーフォーム: 図形 306">
                    <a:extLst>
                      <a:ext uri="{FF2B5EF4-FFF2-40B4-BE49-F238E27FC236}">
                        <a16:creationId xmlns:a16="http://schemas.microsoft.com/office/drawing/2014/main" id="{B2909376-3E3F-4111-B6A5-3F23B80F0E50}"/>
                      </a:ext>
                    </a:extLst>
                  </p:cNvPr>
                  <p:cNvSpPr/>
                  <p:nvPr/>
                </p:nvSpPr>
                <p:spPr>
                  <a:xfrm>
                    <a:off x="3206301" y="3310410"/>
                    <a:ext cx="373035" cy="125049"/>
                  </a:xfrm>
                  <a:custGeom>
                    <a:avLst/>
                    <a:gdLst>
                      <a:gd name="connsiteX0" fmla="*/ 356049 w 373035"/>
                      <a:gd name="connsiteY0" fmla="*/ 57 h 125049"/>
                      <a:gd name="connsiteX1" fmla="*/ 345466 w 373035"/>
                      <a:gd name="connsiteY1" fmla="*/ 122823 h 125049"/>
                      <a:gd name="connsiteX2" fmla="*/ 303132 w 373035"/>
                      <a:gd name="connsiteY2" fmla="*/ 76257 h 125049"/>
                      <a:gd name="connsiteX3" fmla="*/ 195182 w 373035"/>
                      <a:gd name="connsiteY3" fmla="*/ 38157 h 125049"/>
                      <a:gd name="connsiteX4" fmla="*/ 57599 w 373035"/>
                      <a:gd name="connsiteY4" fmla="*/ 63557 h 125049"/>
                      <a:gd name="connsiteX5" fmla="*/ 209999 w 373035"/>
                      <a:gd name="connsiteY5" fmla="*/ 59323 h 125049"/>
                      <a:gd name="connsiteX6" fmla="*/ 305249 w 373035"/>
                      <a:gd name="connsiteY6" fmla="*/ 67790 h 125049"/>
                      <a:gd name="connsiteX7" fmla="*/ 140149 w 373035"/>
                      <a:gd name="connsiteY7" fmla="*/ 63557 h 125049"/>
                      <a:gd name="connsiteX8" fmla="*/ 148616 w 373035"/>
                      <a:gd name="connsiteY8" fmla="*/ 48740 h 125049"/>
                      <a:gd name="connsiteX9" fmla="*/ 449 w 373035"/>
                      <a:gd name="connsiteY9" fmla="*/ 33923 h 125049"/>
                      <a:gd name="connsiteX10" fmla="*/ 203649 w 373035"/>
                      <a:gd name="connsiteY10" fmla="*/ 36040 h 125049"/>
                      <a:gd name="connsiteX11" fmla="*/ 102049 w 373035"/>
                      <a:gd name="connsiteY11" fmla="*/ 120707 h 125049"/>
                      <a:gd name="connsiteX12" fmla="*/ 199416 w 373035"/>
                      <a:gd name="connsiteY12" fmla="*/ 63557 h 125049"/>
                      <a:gd name="connsiteX13" fmla="*/ 106282 w 373035"/>
                      <a:gd name="connsiteY13" fmla="*/ 105890 h 125049"/>
                      <a:gd name="connsiteX14" fmla="*/ 356049 w 373035"/>
                      <a:gd name="connsiteY14" fmla="*/ 57 h 125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73035" h="125049">
                        <a:moveTo>
                          <a:pt x="356049" y="57"/>
                        </a:moveTo>
                        <a:cubicBezTo>
                          <a:pt x="395913" y="2879"/>
                          <a:pt x="354286" y="110123"/>
                          <a:pt x="345466" y="122823"/>
                        </a:cubicBezTo>
                        <a:cubicBezTo>
                          <a:pt x="336646" y="135523"/>
                          <a:pt x="328179" y="90368"/>
                          <a:pt x="303132" y="76257"/>
                        </a:cubicBezTo>
                        <a:cubicBezTo>
                          <a:pt x="278085" y="62146"/>
                          <a:pt x="236104" y="40274"/>
                          <a:pt x="195182" y="38157"/>
                        </a:cubicBezTo>
                        <a:cubicBezTo>
                          <a:pt x="154260" y="36040"/>
                          <a:pt x="55130" y="60029"/>
                          <a:pt x="57599" y="63557"/>
                        </a:cubicBezTo>
                        <a:cubicBezTo>
                          <a:pt x="60068" y="67085"/>
                          <a:pt x="168724" y="58618"/>
                          <a:pt x="209999" y="59323"/>
                        </a:cubicBezTo>
                        <a:cubicBezTo>
                          <a:pt x="251274" y="60029"/>
                          <a:pt x="316891" y="67084"/>
                          <a:pt x="305249" y="67790"/>
                        </a:cubicBezTo>
                        <a:cubicBezTo>
                          <a:pt x="293607" y="68496"/>
                          <a:pt x="166254" y="66732"/>
                          <a:pt x="140149" y="63557"/>
                        </a:cubicBezTo>
                        <a:cubicBezTo>
                          <a:pt x="114043" y="60382"/>
                          <a:pt x="171899" y="53679"/>
                          <a:pt x="148616" y="48740"/>
                        </a:cubicBezTo>
                        <a:cubicBezTo>
                          <a:pt x="125333" y="43801"/>
                          <a:pt x="-8723" y="36040"/>
                          <a:pt x="449" y="33923"/>
                        </a:cubicBezTo>
                        <a:cubicBezTo>
                          <a:pt x="9621" y="31806"/>
                          <a:pt x="186716" y="21576"/>
                          <a:pt x="203649" y="36040"/>
                        </a:cubicBezTo>
                        <a:cubicBezTo>
                          <a:pt x="220582" y="50504"/>
                          <a:pt x="102754" y="116121"/>
                          <a:pt x="102049" y="120707"/>
                        </a:cubicBezTo>
                        <a:cubicBezTo>
                          <a:pt x="101343" y="125293"/>
                          <a:pt x="198710" y="66027"/>
                          <a:pt x="199416" y="63557"/>
                        </a:cubicBezTo>
                        <a:cubicBezTo>
                          <a:pt x="200122" y="61087"/>
                          <a:pt x="80882" y="112946"/>
                          <a:pt x="106282" y="105890"/>
                        </a:cubicBezTo>
                        <a:cubicBezTo>
                          <a:pt x="131682" y="98834"/>
                          <a:pt x="316185" y="-2765"/>
                          <a:pt x="356049" y="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8" name="フリーフォーム: 図形 307">
                    <a:extLst>
                      <a:ext uri="{FF2B5EF4-FFF2-40B4-BE49-F238E27FC236}">
                        <a16:creationId xmlns:a16="http://schemas.microsoft.com/office/drawing/2014/main" id="{B7ED45A6-2E0F-4693-A600-75B6C856DC0B}"/>
                      </a:ext>
                    </a:extLst>
                  </p:cNvPr>
                  <p:cNvSpPr/>
                  <p:nvPr/>
                </p:nvSpPr>
                <p:spPr>
                  <a:xfrm>
                    <a:off x="4054470" y="2647149"/>
                    <a:ext cx="169882" cy="43781"/>
                  </a:xfrm>
                  <a:custGeom>
                    <a:avLst/>
                    <a:gdLst>
                      <a:gd name="connsiteX0" fmla="*/ 5 w 169882"/>
                      <a:gd name="connsiteY0" fmla="*/ 801 h 43781"/>
                      <a:gd name="connsiteX1" fmla="*/ 107955 w 169882"/>
                      <a:gd name="connsiteY1" fmla="*/ 7151 h 43781"/>
                      <a:gd name="connsiteX2" fmla="*/ 169868 w 169882"/>
                      <a:gd name="connsiteY2" fmla="*/ 43664 h 43781"/>
                      <a:gd name="connsiteX3" fmla="*/ 112718 w 169882"/>
                      <a:gd name="connsiteY3" fmla="*/ 18264 h 43781"/>
                      <a:gd name="connsiteX4" fmla="*/ 5 w 169882"/>
                      <a:gd name="connsiteY4" fmla="*/ 801 h 43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882" h="43781">
                        <a:moveTo>
                          <a:pt x="5" y="801"/>
                        </a:moveTo>
                        <a:cubicBezTo>
                          <a:pt x="-789" y="-1051"/>
                          <a:pt x="79645" y="7"/>
                          <a:pt x="107955" y="7151"/>
                        </a:cubicBezTo>
                        <a:cubicBezTo>
                          <a:pt x="136265" y="14295"/>
                          <a:pt x="169074" y="41812"/>
                          <a:pt x="169868" y="43664"/>
                        </a:cubicBezTo>
                        <a:cubicBezTo>
                          <a:pt x="170662" y="45516"/>
                          <a:pt x="137589" y="24879"/>
                          <a:pt x="112718" y="18264"/>
                        </a:cubicBezTo>
                        <a:cubicBezTo>
                          <a:pt x="87847" y="11649"/>
                          <a:pt x="799" y="2653"/>
                          <a:pt x="5" y="80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9" name="フリーフォーム: 図形 308">
                    <a:extLst>
                      <a:ext uri="{FF2B5EF4-FFF2-40B4-BE49-F238E27FC236}">
                        <a16:creationId xmlns:a16="http://schemas.microsoft.com/office/drawing/2014/main" id="{D36B4124-DCEE-46B3-B964-4973FE8BEB4F}"/>
                      </a:ext>
                    </a:extLst>
                  </p:cNvPr>
                  <p:cNvSpPr/>
                  <p:nvPr/>
                </p:nvSpPr>
                <p:spPr>
                  <a:xfrm>
                    <a:off x="3885438" y="2640650"/>
                    <a:ext cx="189347" cy="34307"/>
                  </a:xfrm>
                  <a:custGeom>
                    <a:avLst/>
                    <a:gdLst>
                      <a:gd name="connsiteX0" fmla="*/ 2350 w 189347"/>
                      <a:gd name="connsiteY0" fmla="*/ 34288 h 34307"/>
                      <a:gd name="connsiteX1" fmla="*/ 183325 w 189347"/>
                      <a:gd name="connsiteY1" fmla="*/ 2538 h 34307"/>
                      <a:gd name="connsiteX2" fmla="*/ 140462 w 189347"/>
                      <a:gd name="connsiteY2" fmla="*/ 2538 h 34307"/>
                      <a:gd name="connsiteX3" fmla="*/ 83312 w 189347"/>
                      <a:gd name="connsiteY3" fmla="*/ 7300 h 34307"/>
                      <a:gd name="connsiteX4" fmla="*/ 2350 w 189347"/>
                      <a:gd name="connsiteY4" fmla="*/ 34288 h 34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347" h="34307">
                        <a:moveTo>
                          <a:pt x="2350" y="34288"/>
                        </a:moveTo>
                        <a:cubicBezTo>
                          <a:pt x="19019" y="33494"/>
                          <a:pt x="160306" y="7830"/>
                          <a:pt x="183325" y="2538"/>
                        </a:cubicBezTo>
                        <a:cubicBezTo>
                          <a:pt x="206344" y="-2754"/>
                          <a:pt x="157131" y="1744"/>
                          <a:pt x="140462" y="2538"/>
                        </a:cubicBezTo>
                        <a:cubicBezTo>
                          <a:pt x="123793" y="3332"/>
                          <a:pt x="104214" y="2802"/>
                          <a:pt x="83312" y="7300"/>
                        </a:cubicBezTo>
                        <a:cubicBezTo>
                          <a:pt x="62410" y="11798"/>
                          <a:pt x="-14319" y="35082"/>
                          <a:pt x="2350" y="342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0" name="フリーフォーム: 図形 309">
                    <a:extLst>
                      <a:ext uri="{FF2B5EF4-FFF2-40B4-BE49-F238E27FC236}">
                        <a16:creationId xmlns:a16="http://schemas.microsoft.com/office/drawing/2014/main" id="{3DA7FB32-4FD0-4485-983C-72B8F08949BD}"/>
                      </a:ext>
                    </a:extLst>
                  </p:cNvPr>
                  <p:cNvSpPr/>
                  <p:nvPr/>
                </p:nvSpPr>
                <p:spPr>
                  <a:xfrm>
                    <a:off x="4483549" y="2561249"/>
                    <a:ext cx="146400" cy="61712"/>
                  </a:xfrm>
                  <a:custGeom>
                    <a:avLst/>
                    <a:gdLst>
                      <a:gd name="connsiteX0" fmla="*/ 2726 w 146400"/>
                      <a:gd name="connsiteY0" fmla="*/ 61301 h 61712"/>
                      <a:gd name="connsiteX1" fmla="*/ 145601 w 146400"/>
                      <a:gd name="connsiteY1" fmla="*/ 976 h 61712"/>
                      <a:gd name="connsiteX2" fmla="*/ 58289 w 146400"/>
                      <a:gd name="connsiteY2" fmla="*/ 26376 h 61712"/>
                      <a:gd name="connsiteX3" fmla="*/ 2726 w 146400"/>
                      <a:gd name="connsiteY3" fmla="*/ 61301 h 6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400" h="61712">
                        <a:moveTo>
                          <a:pt x="2726" y="61301"/>
                        </a:moveTo>
                        <a:cubicBezTo>
                          <a:pt x="17278" y="57068"/>
                          <a:pt x="136340" y="6797"/>
                          <a:pt x="145601" y="976"/>
                        </a:cubicBezTo>
                        <a:cubicBezTo>
                          <a:pt x="154862" y="-4845"/>
                          <a:pt x="81043" y="16851"/>
                          <a:pt x="58289" y="26376"/>
                        </a:cubicBezTo>
                        <a:cubicBezTo>
                          <a:pt x="35535" y="35901"/>
                          <a:pt x="-11826" y="65534"/>
                          <a:pt x="2726" y="6130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7" name="フリーフォーム: 図形 246">
                    <a:extLst>
                      <a:ext uri="{FF2B5EF4-FFF2-40B4-BE49-F238E27FC236}">
                        <a16:creationId xmlns:a16="http://schemas.microsoft.com/office/drawing/2014/main" id="{50AE4488-0F8D-4A57-A19A-E3C57B01D033}"/>
                      </a:ext>
                    </a:extLst>
                  </p:cNvPr>
                  <p:cNvSpPr/>
                  <p:nvPr/>
                </p:nvSpPr>
                <p:spPr>
                  <a:xfrm>
                    <a:off x="3688672" y="2640733"/>
                    <a:ext cx="614850" cy="231641"/>
                  </a:xfrm>
                  <a:custGeom>
                    <a:avLst/>
                    <a:gdLst>
                      <a:gd name="connsiteX0" fmla="*/ 678 w 614850"/>
                      <a:gd name="connsiteY0" fmla="*/ 231584 h 231641"/>
                      <a:gd name="connsiteX1" fmla="*/ 112861 w 614850"/>
                      <a:gd name="connsiteY1" fmla="*/ 91884 h 231641"/>
                      <a:gd name="connsiteX2" fmla="*/ 250445 w 614850"/>
                      <a:gd name="connsiteY2" fmla="*/ 19917 h 231641"/>
                      <a:gd name="connsiteX3" fmla="*/ 404961 w 614850"/>
                      <a:gd name="connsiteY3" fmla="*/ 867 h 231641"/>
                      <a:gd name="connsiteX4" fmla="*/ 519261 w 614850"/>
                      <a:gd name="connsiteY4" fmla="*/ 41084 h 231641"/>
                      <a:gd name="connsiteX5" fmla="*/ 527728 w 614850"/>
                      <a:gd name="connsiteY5" fmla="*/ 81300 h 231641"/>
                      <a:gd name="connsiteX6" fmla="*/ 612395 w 614850"/>
                      <a:gd name="connsiteY6" fmla="*/ 140567 h 231641"/>
                      <a:gd name="connsiteX7" fmla="*/ 576411 w 614850"/>
                      <a:gd name="connsiteY7" fmla="*/ 140567 h 231641"/>
                      <a:gd name="connsiteX8" fmla="*/ 419778 w 614850"/>
                      <a:gd name="connsiteY8" fmla="*/ 91884 h 231641"/>
                      <a:gd name="connsiteX9" fmla="*/ 379561 w 614850"/>
                      <a:gd name="connsiteY9" fmla="*/ 87650 h 231641"/>
                      <a:gd name="connsiteX10" fmla="*/ 165778 w 614850"/>
                      <a:gd name="connsiteY10" fmla="*/ 108817 h 231641"/>
                      <a:gd name="connsiteX11" fmla="*/ 678 w 614850"/>
                      <a:gd name="connsiteY11" fmla="*/ 231584 h 23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14850" h="231641">
                        <a:moveTo>
                          <a:pt x="678" y="231584"/>
                        </a:moveTo>
                        <a:cubicBezTo>
                          <a:pt x="-8141" y="228762"/>
                          <a:pt x="71233" y="127162"/>
                          <a:pt x="112861" y="91884"/>
                        </a:cubicBezTo>
                        <a:cubicBezTo>
                          <a:pt x="154489" y="56606"/>
                          <a:pt x="201762" y="35086"/>
                          <a:pt x="250445" y="19917"/>
                        </a:cubicBezTo>
                        <a:cubicBezTo>
                          <a:pt x="299128" y="4748"/>
                          <a:pt x="360158" y="-2661"/>
                          <a:pt x="404961" y="867"/>
                        </a:cubicBezTo>
                        <a:cubicBezTo>
                          <a:pt x="449764" y="4395"/>
                          <a:pt x="498800" y="27678"/>
                          <a:pt x="519261" y="41084"/>
                        </a:cubicBezTo>
                        <a:cubicBezTo>
                          <a:pt x="539722" y="54489"/>
                          <a:pt x="512206" y="64720"/>
                          <a:pt x="527728" y="81300"/>
                        </a:cubicBezTo>
                        <a:cubicBezTo>
                          <a:pt x="543250" y="97880"/>
                          <a:pt x="604281" y="130689"/>
                          <a:pt x="612395" y="140567"/>
                        </a:cubicBezTo>
                        <a:cubicBezTo>
                          <a:pt x="620509" y="150445"/>
                          <a:pt x="608514" y="148681"/>
                          <a:pt x="576411" y="140567"/>
                        </a:cubicBezTo>
                        <a:cubicBezTo>
                          <a:pt x="544308" y="132453"/>
                          <a:pt x="452586" y="100703"/>
                          <a:pt x="419778" y="91884"/>
                        </a:cubicBezTo>
                        <a:cubicBezTo>
                          <a:pt x="386970" y="83064"/>
                          <a:pt x="421894" y="84828"/>
                          <a:pt x="379561" y="87650"/>
                        </a:cubicBezTo>
                        <a:cubicBezTo>
                          <a:pt x="337228" y="90472"/>
                          <a:pt x="227514" y="85534"/>
                          <a:pt x="165778" y="108817"/>
                        </a:cubicBezTo>
                        <a:cubicBezTo>
                          <a:pt x="104042" y="132100"/>
                          <a:pt x="9497" y="234406"/>
                          <a:pt x="678" y="231584"/>
                        </a:cubicBezTo>
                        <a:close/>
                      </a:path>
                    </a:pathLst>
                  </a:custGeom>
                  <a:solidFill>
                    <a:srgbClr val="FFC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" name="フリーフォーム: 図形 1">
                    <a:extLst>
                      <a:ext uri="{FF2B5EF4-FFF2-40B4-BE49-F238E27FC236}">
                        <a16:creationId xmlns:a16="http://schemas.microsoft.com/office/drawing/2014/main" id="{D093064C-0DA8-4192-B36F-B7567424ED8F}"/>
                      </a:ext>
                    </a:extLst>
                  </p:cNvPr>
                  <p:cNvSpPr/>
                  <p:nvPr/>
                </p:nvSpPr>
                <p:spPr>
                  <a:xfrm>
                    <a:off x="4771972" y="2545758"/>
                    <a:ext cx="257456" cy="105188"/>
                  </a:xfrm>
                  <a:custGeom>
                    <a:avLst/>
                    <a:gdLst>
                      <a:gd name="connsiteX0" fmla="*/ 53 w 257456"/>
                      <a:gd name="connsiteY0" fmla="*/ 49805 h 105188"/>
                      <a:gd name="connsiteX1" fmla="*/ 76253 w 257456"/>
                      <a:gd name="connsiteY1" fmla="*/ 18055 h 105188"/>
                      <a:gd name="connsiteX2" fmla="*/ 252466 w 257456"/>
                      <a:gd name="connsiteY2" fmla="*/ 103780 h 105188"/>
                      <a:gd name="connsiteX3" fmla="*/ 212778 w 257456"/>
                      <a:gd name="connsiteY3" fmla="*/ 73617 h 105188"/>
                      <a:gd name="connsiteX4" fmla="*/ 160391 w 257456"/>
                      <a:gd name="connsiteY4" fmla="*/ 32342 h 105188"/>
                      <a:gd name="connsiteX5" fmla="*/ 120703 w 257456"/>
                      <a:gd name="connsiteY5" fmla="*/ 14880 h 105188"/>
                      <a:gd name="connsiteX6" fmla="*/ 65141 w 257456"/>
                      <a:gd name="connsiteY6" fmla="*/ 592 h 105188"/>
                      <a:gd name="connsiteX7" fmla="*/ 53 w 257456"/>
                      <a:gd name="connsiteY7" fmla="*/ 49805 h 105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7456" h="105188">
                        <a:moveTo>
                          <a:pt x="53" y="49805"/>
                        </a:moveTo>
                        <a:cubicBezTo>
                          <a:pt x="1905" y="52715"/>
                          <a:pt x="34184" y="9059"/>
                          <a:pt x="76253" y="18055"/>
                        </a:cubicBezTo>
                        <a:cubicBezTo>
                          <a:pt x="118322" y="27051"/>
                          <a:pt x="229712" y="94520"/>
                          <a:pt x="252466" y="103780"/>
                        </a:cubicBezTo>
                        <a:cubicBezTo>
                          <a:pt x="275220" y="113040"/>
                          <a:pt x="212778" y="73617"/>
                          <a:pt x="212778" y="73617"/>
                        </a:cubicBezTo>
                        <a:cubicBezTo>
                          <a:pt x="197432" y="61711"/>
                          <a:pt x="175737" y="42131"/>
                          <a:pt x="160391" y="32342"/>
                        </a:cubicBezTo>
                        <a:cubicBezTo>
                          <a:pt x="145045" y="22553"/>
                          <a:pt x="136578" y="20172"/>
                          <a:pt x="120703" y="14880"/>
                        </a:cubicBezTo>
                        <a:cubicBezTo>
                          <a:pt x="104828" y="9588"/>
                          <a:pt x="84985" y="-2848"/>
                          <a:pt x="65141" y="592"/>
                        </a:cubicBezTo>
                        <a:cubicBezTo>
                          <a:pt x="45297" y="4031"/>
                          <a:pt x="-1799" y="46895"/>
                          <a:pt x="53" y="4980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" name="フリーフォーム: 図形 2">
                    <a:extLst>
                      <a:ext uri="{FF2B5EF4-FFF2-40B4-BE49-F238E27FC236}">
                        <a16:creationId xmlns:a16="http://schemas.microsoft.com/office/drawing/2014/main" id="{DE629438-E3F0-4864-A6B0-D1ADAF808230}"/>
                      </a:ext>
                    </a:extLst>
                  </p:cNvPr>
                  <p:cNvSpPr/>
                  <p:nvPr/>
                </p:nvSpPr>
                <p:spPr>
                  <a:xfrm>
                    <a:off x="4897241" y="2539999"/>
                    <a:ext cx="132196" cy="101939"/>
                  </a:xfrm>
                  <a:custGeom>
                    <a:avLst/>
                    <a:gdLst>
                      <a:gd name="connsiteX0" fmla="*/ 197 w 132196"/>
                      <a:gd name="connsiteY0" fmla="*/ 1 h 101939"/>
                      <a:gd name="connsiteX1" fmla="*/ 76397 w 132196"/>
                      <a:gd name="connsiteY1" fmla="*/ 39689 h 101939"/>
                      <a:gd name="connsiteX2" fmla="*/ 128784 w 132196"/>
                      <a:gd name="connsiteY2" fmla="*/ 100014 h 101939"/>
                      <a:gd name="connsiteX3" fmla="*/ 119259 w 132196"/>
                      <a:gd name="connsiteY3" fmla="*/ 82551 h 101939"/>
                      <a:gd name="connsiteX4" fmla="*/ 55759 w 132196"/>
                      <a:gd name="connsiteY4" fmla="*/ 38101 h 101939"/>
                      <a:gd name="connsiteX5" fmla="*/ 197 w 132196"/>
                      <a:gd name="connsiteY5" fmla="*/ 1 h 10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196" h="101939">
                        <a:moveTo>
                          <a:pt x="197" y="1"/>
                        </a:moveTo>
                        <a:cubicBezTo>
                          <a:pt x="3637" y="266"/>
                          <a:pt x="54966" y="23020"/>
                          <a:pt x="76397" y="39689"/>
                        </a:cubicBezTo>
                        <a:cubicBezTo>
                          <a:pt x="97828" y="56358"/>
                          <a:pt x="121640" y="92870"/>
                          <a:pt x="128784" y="100014"/>
                        </a:cubicBezTo>
                        <a:cubicBezTo>
                          <a:pt x="135928" y="107158"/>
                          <a:pt x="131430" y="92870"/>
                          <a:pt x="119259" y="82551"/>
                        </a:cubicBezTo>
                        <a:cubicBezTo>
                          <a:pt x="107088" y="72232"/>
                          <a:pt x="72428" y="48949"/>
                          <a:pt x="55759" y="38101"/>
                        </a:cubicBezTo>
                        <a:cubicBezTo>
                          <a:pt x="39090" y="27253"/>
                          <a:pt x="-3243" y="-264"/>
                          <a:pt x="19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0" name="フリーフォーム: 図形 249">
                    <a:extLst>
                      <a:ext uri="{FF2B5EF4-FFF2-40B4-BE49-F238E27FC236}">
                        <a16:creationId xmlns:a16="http://schemas.microsoft.com/office/drawing/2014/main" id="{AC315D71-754F-4187-8A12-BA0AA8A87D98}"/>
                      </a:ext>
                    </a:extLst>
                  </p:cNvPr>
                  <p:cNvSpPr/>
                  <p:nvPr/>
                </p:nvSpPr>
                <p:spPr>
                  <a:xfrm>
                    <a:off x="4468034" y="2529290"/>
                    <a:ext cx="552856" cy="168104"/>
                  </a:xfrm>
                  <a:custGeom>
                    <a:avLst/>
                    <a:gdLst>
                      <a:gd name="connsiteX0" fmla="*/ 2366 w 552856"/>
                      <a:gd name="connsiteY0" fmla="*/ 86910 h 168104"/>
                      <a:gd name="connsiteX1" fmla="*/ 161116 w 552856"/>
                      <a:gd name="connsiteY1" fmla="*/ 29760 h 168104"/>
                      <a:gd name="connsiteX2" fmla="*/ 321983 w 552856"/>
                      <a:gd name="connsiteY2" fmla="*/ 127 h 168104"/>
                      <a:gd name="connsiteX3" fmla="*/ 497666 w 552856"/>
                      <a:gd name="connsiteY3" fmla="*/ 40343 h 168104"/>
                      <a:gd name="connsiteX4" fmla="*/ 552699 w 552856"/>
                      <a:gd name="connsiteY4" fmla="*/ 108077 h 168104"/>
                      <a:gd name="connsiteX5" fmla="*/ 512483 w 552856"/>
                      <a:gd name="connsiteY5" fmla="*/ 91143 h 168104"/>
                      <a:gd name="connsiteX6" fmla="*/ 459566 w 552856"/>
                      <a:gd name="connsiteY6" fmla="*/ 65743 h 168104"/>
                      <a:gd name="connsiteX7" fmla="*/ 362199 w 552856"/>
                      <a:gd name="connsiteY7" fmla="*/ 48810 h 168104"/>
                      <a:gd name="connsiteX8" fmla="*/ 279649 w 552856"/>
                      <a:gd name="connsiteY8" fmla="*/ 74210 h 168104"/>
                      <a:gd name="connsiteX9" fmla="*/ 167466 w 552856"/>
                      <a:gd name="connsiteY9" fmla="*/ 131360 h 168104"/>
                      <a:gd name="connsiteX10" fmla="*/ 112433 w 552856"/>
                      <a:gd name="connsiteY10" fmla="*/ 167343 h 168104"/>
                      <a:gd name="connsiteX11" fmla="*/ 101849 w 552856"/>
                      <a:gd name="connsiteY11" fmla="*/ 154643 h 168104"/>
                      <a:gd name="connsiteX12" fmla="*/ 93383 w 552856"/>
                      <a:gd name="connsiteY12" fmla="*/ 139827 h 168104"/>
                      <a:gd name="connsiteX13" fmla="*/ 65866 w 552856"/>
                      <a:gd name="connsiteY13" fmla="*/ 127127 h 168104"/>
                      <a:gd name="connsiteX14" fmla="*/ 2366 w 552856"/>
                      <a:gd name="connsiteY14" fmla="*/ 86910 h 168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52856" h="168104">
                        <a:moveTo>
                          <a:pt x="2366" y="86910"/>
                        </a:moveTo>
                        <a:cubicBezTo>
                          <a:pt x="18241" y="70682"/>
                          <a:pt x="107847" y="44224"/>
                          <a:pt x="161116" y="29760"/>
                        </a:cubicBezTo>
                        <a:cubicBezTo>
                          <a:pt x="214386" y="15296"/>
                          <a:pt x="265891" y="-1637"/>
                          <a:pt x="321983" y="127"/>
                        </a:cubicBezTo>
                        <a:cubicBezTo>
                          <a:pt x="378075" y="1891"/>
                          <a:pt x="459213" y="22351"/>
                          <a:pt x="497666" y="40343"/>
                        </a:cubicBezTo>
                        <a:cubicBezTo>
                          <a:pt x="536119" y="58335"/>
                          <a:pt x="550230" y="99610"/>
                          <a:pt x="552699" y="108077"/>
                        </a:cubicBezTo>
                        <a:cubicBezTo>
                          <a:pt x="555168" y="116544"/>
                          <a:pt x="528005" y="98199"/>
                          <a:pt x="512483" y="91143"/>
                        </a:cubicBezTo>
                        <a:cubicBezTo>
                          <a:pt x="496961" y="84087"/>
                          <a:pt x="484613" y="72798"/>
                          <a:pt x="459566" y="65743"/>
                        </a:cubicBezTo>
                        <a:cubicBezTo>
                          <a:pt x="434519" y="58687"/>
                          <a:pt x="392185" y="47399"/>
                          <a:pt x="362199" y="48810"/>
                        </a:cubicBezTo>
                        <a:cubicBezTo>
                          <a:pt x="332213" y="50221"/>
                          <a:pt x="312104" y="60452"/>
                          <a:pt x="279649" y="74210"/>
                        </a:cubicBezTo>
                        <a:cubicBezTo>
                          <a:pt x="247194" y="87968"/>
                          <a:pt x="195335" y="115838"/>
                          <a:pt x="167466" y="131360"/>
                        </a:cubicBezTo>
                        <a:cubicBezTo>
                          <a:pt x="139597" y="146882"/>
                          <a:pt x="123369" y="163463"/>
                          <a:pt x="112433" y="167343"/>
                        </a:cubicBezTo>
                        <a:cubicBezTo>
                          <a:pt x="101497" y="171224"/>
                          <a:pt x="105024" y="159229"/>
                          <a:pt x="101849" y="154643"/>
                        </a:cubicBezTo>
                        <a:cubicBezTo>
                          <a:pt x="98674" y="150057"/>
                          <a:pt x="99380" y="144413"/>
                          <a:pt x="93383" y="139827"/>
                        </a:cubicBezTo>
                        <a:cubicBezTo>
                          <a:pt x="87386" y="135241"/>
                          <a:pt x="76449" y="133124"/>
                          <a:pt x="65866" y="127127"/>
                        </a:cubicBezTo>
                        <a:cubicBezTo>
                          <a:pt x="55283" y="121130"/>
                          <a:pt x="-13509" y="103138"/>
                          <a:pt x="2366" y="86910"/>
                        </a:cubicBezTo>
                        <a:close/>
                      </a:path>
                    </a:pathLst>
                  </a:custGeom>
                  <a:solidFill>
                    <a:srgbClr val="FFC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" name="フリーフォーム: 図形 3">
                    <a:extLst>
                      <a:ext uri="{FF2B5EF4-FFF2-40B4-BE49-F238E27FC236}">
                        <a16:creationId xmlns:a16="http://schemas.microsoft.com/office/drawing/2014/main" id="{CA1C1888-0C6C-4DE0-9473-690304CC084F}"/>
                      </a:ext>
                    </a:extLst>
                  </p:cNvPr>
                  <p:cNvSpPr/>
                  <p:nvPr/>
                </p:nvSpPr>
                <p:spPr>
                  <a:xfrm>
                    <a:off x="4659726" y="2731321"/>
                    <a:ext cx="255982" cy="57540"/>
                  </a:xfrm>
                  <a:custGeom>
                    <a:avLst/>
                    <a:gdLst>
                      <a:gd name="connsiteX0" fmla="*/ 1174 w 255982"/>
                      <a:gd name="connsiteY0" fmla="*/ 48392 h 57540"/>
                      <a:gd name="connsiteX1" fmla="*/ 91662 w 255982"/>
                      <a:gd name="connsiteY1" fmla="*/ 2354 h 57540"/>
                      <a:gd name="connsiteX2" fmla="*/ 186912 w 255982"/>
                      <a:gd name="connsiteY2" fmla="*/ 11879 h 57540"/>
                      <a:gd name="connsiteX3" fmla="*/ 255174 w 255982"/>
                      <a:gd name="connsiteY3" fmla="*/ 56329 h 57540"/>
                      <a:gd name="connsiteX4" fmla="*/ 220249 w 255982"/>
                      <a:gd name="connsiteY4" fmla="*/ 43629 h 57540"/>
                      <a:gd name="connsiteX5" fmla="*/ 158337 w 255982"/>
                      <a:gd name="connsiteY5" fmla="*/ 29342 h 57540"/>
                      <a:gd name="connsiteX6" fmla="*/ 1174 w 255982"/>
                      <a:gd name="connsiteY6" fmla="*/ 48392 h 575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5982" h="57540">
                        <a:moveTo>
                          <a:pt x="1174" y="48392"/>
                        </a:moveTo>
                        <a:cubicBezTo>
                          <a:pt x="-9938" y="43894"/>
                          <a:pt x="60706" y="8439"/>
                          <a:pt x="91662" y="2354"/>
                        </a:cubicBezTo>
                        <a:cubicBezTo>
                          <a:pt x="122618" y="-3731"/>
                          <a:pt x="159660" y="2883"/>
                          <a:pt x="186912" y="11879"/>
                        </a:cubicBezTo>
                        <a:cubicBezTo>
                          <a:pt x="214164" y="20875"/>
                          <a:pt x="249618" y="51037"/>
                          <a:pt x="255174" y="56329"/>
                        </a:cubicBezTo>
                        <a:cubicBezTo>
                          <a:pt x="260730" y="61621"/>
                          <a:pt x="236389" y="48127"/>
                          <a:pt x="220249" y="43629"/>
                        </a:cubicBezTo>
                        <a:cubicBezTo>
                          <a:pt x="204109" y="39131"/>
                          <a:pt x="190881" y="30400"/>
                          <a:pt x="158337" y="29342"/>
                        </a:cubicBezTo>
                        <a:cubicBezTo>
                          <a:pt x="125793" y="28284"/>
                          <a:pt x="12286" y="52890"/>
                          <a:pt x="1174" y="483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" name="フリーフォーム: 図形 5">
                    <a:extLst>
                      <a:ext uri="{FF2B5EF4-FFF2-40B4-BE49-F238E27FC236}">
                        <a16:creationId xmlns:a16="http://schemas.microsoft.com/office/drawing/2014/main" id="{801C5CE2-8B7C-45B1-94D5-EEC4D955C433}"/>
                      </a:ext>
                    </a:extLst>
                  </p:cNvPr>
                  <p:cNvSpPr/>
                  <p:nvPr/>
                </p:nvSpPr>
                <p:spPr>
                  <a:xfrm>
                    <a:off x="4596522" y="2768833"/>
                    <a:ext cx="49053" cy="107835"/>
                  </a:xfrm>
                  <a:custGeom>
                    <a:avLst/>
                    <a:gdLst>
                      <a:gd name="connsiteX0" fmla="*/ 878 w 49053"/>
                      <a:gd name="connsiteY0" fmla="*/ 107717 h 107835"/>
                      <a:gd name="connsiteX1" fmla="*/ 48503 w 49053"/>
                      <a:gd name="connsiteY1" fmla="*/ 17230 h 107835"/>
                      <a:gd name="connsiteX2" fmla="*/ 26278 w 49053"/>
                      <a:gd name="connsiteY2" fmla="*/ 1355 h 107835"/>
                      <a:gd name="connsiteX3" fmla="*/ 18341 w 49053"/>
                      <a:gd name="connsiteY3" fmla="*/ 36280 h 107835"/>
                      <a:gd name="connsiteX4" fmla="*/ 878 w 49053"/>
                      <a:gd name="connsiteY4" fmla="*/ 107717 h 107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53" h="107835">
                        <a:moveTo>
                          <a:pt x="878" y="107717"/>
                        </a:moveTo>
                        <a:cubicBezTo>
                          <a:pt x="5905" y="104542"/>
                          <a:pt x="44270" y="34957"/>
                          <a:pt x="48503" y="17230"/>
                        </a:cubicBezTo>
                        <a:cubicBezTo>
                          <a:pt x="52736" y="-497"/>
                          <a:pt x="31305" y="-1820"/>
                          <a:pt x="26278" y="1355"/>
                        </a:cubicBezTo>
                        <a:cubicBezTo>
                          <a:pt x="21251" y="4530"/>
                          <a:pt x="22839" y="23316"/>
                          <a:pt x="18341" y="36280"/>
                        </a:cubicBezTo>
                        <a:cubicBezTo>
                          <a:pt x="13843" y="49244"/>
                          <a:pt x="-4149" y="110892"/>
                          <a:pt x="878" y="10771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5" name="フリーフォーム: 図形 254">
                    <a:extLst>
                      <a:ext uri="{FF2B5EF4-FFF2-40B4-BE49-F238E27FC236}">
                        <a16:creationId xmlns:a16="http://schemas.microsoft.com/office/drawing/2014/main" id="{A966AEE9-32FC-40F2-9C39-0E5C43E1BAB2}"/>
                      </a:ext>
                    </a:extLst>
                  </p:cNvPr>
                  <p:cNvSpPr/>
                  <p:nvPr/>
                </p:nvSpPr>
                <p:spPr>
                  <a:xfrm>
                    <a:off x="5913300" y="4185475"/>
                    <a:ext cx="838759" cy="576214"/>
                  </a:xfrm>
                  <a:custGeom>
                    <a:avLst/>
                    <a:gdLst>
                      <a:gd name="connsiteX0" fmla="*/ 4900 w 838759"/>
                      <a:gd name="connsiteY0" fmla="*/ 454258 h 576214"/>
                      <a:gd name="connsiteX1" fmla="*/ 288533 w 838759"/>
                      <a:gd name="connsiteY1" fmla="*/ 560092 h 576214"/>
                      <a:gd name="connsiteX2" fmla="*/ 809233 w 838759"/>
                      <a:gd name="connsiteY2" fmla="*/ 39392 h 576214"/>
                      <a:gd name="connsiteX3" fmla="*/ 766900 w 838759"/>
                      <a:gd name="connsiteY3" fmla="*/ 56325 h 576214"/>
                      <a:gd name="connsiteX4" fmla="*/ 707633 w 838759"/>
                      <a:gd name="connsiteY4" fmla="*/ 212958 h 576214"/>
                      <a:gd name="connsiteX5" fmla="*/ 618733 w 838759"/>
                      <a:gd name="connsiteY5" fmla="*/ 323025 h 576214"/>
                      <a:gd name="connsiteX6" fmla="*/ 792300 w 838759"/>
                      <a:gd name="connsiteY6" fmla="*/ 47858 h 576214"/>
                      <a:gd name="connsiteX7" fmla="*/ 563700 w 838759"/>
                      <a:gd name="connsiteY7" fmla="*/ 378058 h 576214"/>
                      <a:gd name="connsiteX8" fmla="*/ 330867 w 838759"/>
                      <a:gd name="connsiteY8" fmla="*/ 530458 h 576214"/>
                      <a:gd name="connsiteX9" fmla="*/ 373200 w 838759"/>
                      <a:gd name="connsiteY9" fmla="*/ 488125 h 576214"/>
                      <a:gd name="connsiteX10" fmla="*/ 208100 w 838759"/>
                      <a:gd name="connsiteY10" fmla="*/ 560092 h 576214"/>
                      <a:gd name="connsiteX11" fmla="*/ 114967 w 838759"/>
                      <a:gd name="connsiteY11" fmla="*/ 564325 h 576214"/>
                      <a:gd name="connsiteX12" fmla="*/ 4900 w 838759"/>
                      <a:gd name="connsiteY12" fmla="*/ 454258 h 576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38759" h="576214">
                        <a:moveTo>
                          <a:pt x="4900" y="454258"/>
                        </a:moveTo>
                        <a:cubicBezTo>
                          <a:pt x="33828" y="453553"/>
                          <a:pt x="154478" y="629236"/>
                          <a:pt x="288533" y="560092"/>
                        </a:cubicBezTo>
                        <a:cubicBezTo>
                          <a:pt x="422588" y="490948"/>
                          <a:pt x="729505" y="123353"/>
                          <a:pt x="809233" y="39392"/>
                        </a:cubicBezTo>
                        <a:cubicBezTo>
                          <a:pt x="888961" y="-44569"/>
                          <a:pt x="783833" y="27397"/>
                          <a:pt x="766900" y="56325"/>
                        </a:cubicBezTo>
                        <a:cubicBezTo>
                          <a:pt x="749967" y="85253"/>
                          <a:pt x="732327" y="168508"/>
                          <a:pt x="707633" y="212958"/>
                        </a:cubicBezTo>
                        <a:cubicBezTo>
                          <a:pt x="682939" y="257408"/>
                          <a:pt x="604622" y="350542"/>
                          <a:pt x="618733" y="323025"/>
                        </a:cubicBezTo>
                        <a:cubicBezTo>
                          <a:pt x="632844" y="295508"/>
                          <a:pt x="801472" y="38686"/>
                          <a:pt x="792300" y="47858"/>
                        </a:cubicBezTo>
                        <a:cubicBezTo>
                          <a:pt x="783128" y="57030"/>
                          <a:pt x="640605" y="297625"/>
                          <a:pt x="563700" y="378058"/>
                        </a:cubicBezTo>
                        <a:cubicBezTo>
                          <a:pt x="486795" y="458491"/>
                          <a:pt x="362617" y="512114"/>
                          <a:pt x="330867" y="530458"/>
                        </a:cubicBezTo>
                        <a:cubicBezTo>
                          <a:pt x="299117" y="548802"/>
                          <a:pt x="393661" y="483186"/>
                          <a:pt x="373200" y="488125"/>
                        </a:cubicBezTo>
                        <a:cubicBezTo>
                          <a:pt x="352739" y="493064"/>
                          <a:pt x="251139" y="547392"/>
                          <a:pt x="208100" y="560092"/>
                        </a:cubicBezTo>
                        <a:cubicBezTo>
                          <a:pt x="165061" y="572792"/>
                          <a:pt x="146717" y="581258"/>
                          <a:pt x="114967" y="564325"/>
                        </a:cubicBezTo>
                        <a:cubicBezTo>
                          <a:pt x="83217" y="547392"/>
                          <a:pt x="-24028" y="454963"/>
                          <a:pt x="4900" y="45425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6" name="フリーフォーム: 図形 255">
                    <a:extLst>
                      <a:ext uri="{FF2B5EF4-FFF2-40B4-BE49-F238E27FC236}">
                        <a16:creationId xmlns:a16="http://schemas.microsoft.com/office/drawing/2014/main" id="{C9BC049A-A27B-4C42-A10A-5F3BB15CD516}"/>
                      </a:ext>
                    </a:extLst>
                  </p:cNvPr>
                  <p:cNvSpPr/>
                  <p:nvPr/>
                </p:nvSpPr>
                <p:spPr>
                  <a:xfrm>
                    <a:off x="4211559" y="2717733"/>
                    <a:ext cx="119302" cy="117581"/>
                  </a:xfrm>
                  <a:custGeom>
                    <a:avLst/>
                    <a:gdLst>
                      <a:gd name="connsiteX0" fmla="*/ 79 w 119302"/>
                      <a:gd name="connsiteY0" fmla="*/ 67 h 117581"/>
                      <a:gd name="connsiteX1" fmla="*/ 93741 w 119302"/>
                      <a:gd name="connsiteY1" fmla="*/ 52455 h 117581"/>
                      <a:gd name="connsiteX2" fmla="*/ 111204 w 119302"/>
                      <a:gd name="connsiteY2" fmla="*/ 117542 h 117581"/>
                      <a:gd name="connsiteX3" fmla="*/ 111204 w 119302"/>
                      <a:gd name="connsiteY3" fmla="*/ 42930 h 117581"/>
                      <a:gd name="connsiteX4" fmla="*/ 79 w 119302"/>
                      <a:gd name="connsiteY4" fmla="*/ 67 h 117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302" h="117581">
                        <a:moveTo>
                          <a:pt x="79" y="67"/>
                        </a:moveTo>
                        <a:cubicBezTo>
                          <a:pt x="-2831" y="1654"/>
                          <a:pt x="75220" y="32876"/>
                          <a:pt x="93741" y="52455"/>
                        </a:cubicBezTo>
                        <a:cubicBezTo>
                          <a:pt x="112262" y="72034"/>
                          <a:pt x="108294" y="119129"/>
                          <a:pt x="111204" y="117542"/>
                        </a:cubicBezTo>
                        <a:cubicBezTo>
                          <a:pt x="114114" y="115955"/>
                          <a:pt x="127873" y="60657"/>
                          <a:pt x="111204" y="42930"/>
                        </a:cubicBezTo>
                        <a:cubicBezTo>
                          <a:pt x="94535" y="25203"/>
                          <a:pt x="2989" y="-1520"/>
                          <a:pt x="79" y="6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" name="フリーフォーム: 図形 19">
                    <a:extLst>
                      <a:ext uri="{FF2B5EF4-FFF2-40B4-BE49-F238E27FC236}">
                        <a16:creationId xmlns:a16="http://schemas.microsoft.com/office/drawing/2014/main" id="{863A21A0-2E30-4515-A582-E7227D24DC32}"/>
                      </a:ext>
                    </a:extLst>
                  </p:cNvPr>
                  <p:cNvSpPr/>
                  <p:nvPr/>
                </p:nvSpPr>
                <p:spPr>
                  <a:xfrm>
                    <a:off x="4200497" y="2806642"/>
                    <a:ext cx="88562" cy="160399"/>
                  </a:xfrm>
                  <a:custGeom>
                    <a:avLst/>
                    <a:gdLst>
                      <a:gd name="connsiteX0" fmla="*/ 28 w 88562"/>
                      <a:gd name="connsiteY0" fmla="*/ 58 h 160399"/>
                      <a:gd name="connsiteX1" fmla="*/ 73053 w 88562"/>
                      <a:gd name="connsiteY1" fmla="*/ 79433 h 160399"/>
                      <a:gd name="connsiteX2" fmla="*/ 60353 w 88562"/>
                      <a:gd name="connsiteY2" fmla="*/ 160396 h 160399"/>
                      <a:gd name="connsiteX3" fmla="*/ 82578 w 88562"/>
                      <a:gd name="connsiteY3" fmla="*/ 82608 h 160399"/>
                      <a:gd name="connsiteX4" fmla="*/ 82578 w 88562"/>
                      <a:gd name="connsiteY4" fmla="*/ 66733 h 160399"/>
                      <a:gd name="connsiteX5" fmla="*/ 28 w 88562"/>
                      <a:gd name="connsiteY5" fmla="*/ 58 h 160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8562" h="160399">
                        <a:moveTo>
                          <a:pt x="28" y="58"/>
                        </a:moveTo>
                        <a:cubicBezTo>
                          <a:pt x="-1560" y="2175"/>
                          <a:pt x="62999" y="52710"/>
                          <a:pt x="73053" y="79433"/>
                        </a:cubicBezTo>
                        <a:cubicBezTo>
                          <a:pt x="83107" y="106156"/>
                          <a:pt x="58766" y="159867"/>
                          <a:pt x="60353" y="160396"/>
                        </a:cubicBezTo>
                        <a:cubicBezTo>
                          <a:pt x="61940" y="160925"/>
                          <a:pt x="78874" y="98218"/>
                          <a:pt x="82578" y="82608"/>
                        </a:cubicBezTo>
                        <a:cubicBezTo>
                          <a:pt x="86282" y="66998"/>
                          <a:pt x="93955" y="79168"/>
                          <a:pt x="82578" y="66733"/>
                        </a:cubicBezTo>
                        <a:cubicBezTo>
                          <a:pt x="71201" y="54298"/>
                          <a:pt x="1616" y="-2059"/>
                          <a:pt x="28" y="5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" name="フリーフォーム: 図形 23">
                    <a:extLst>
                      <a:ext uri="{FF2B5EF4-FFF2-40B4-BE49-F238E27FC236}">
                        <a16:creationId xmlns:a16="http://schemas.microsoft.com/office/drawing/2014/main" id="{2B0AD746-20EB-4350-A34A-1A9357A46607}"/>
                      </a:ext>
                    </a:extLst>
                  </p:cNvPr>
                  <p:cNvSpPr/>
                  <p:nvPr/>
                </p:nvSpPr>
                <p:spPr>
                  <a:xfrm>
                    <a:off x="4187491" y="2822572"/>
                    <a:ext cx="58198" cy="241348"/>
                  </a:xfrm>
                  <a:custGeom>
                    <a:avLst/>
                    <a:gdLst>
                      <a:gd name="connsiteX0" fmla="*/ 334 w 58198"/>
                      <a:gd name="connsiteY0" fmla="*/ 3 h 241348"/>
                      <a:gd name="connsiteX1" fmla="*/ 47959 w 58198"/>
                      <a:gd name="connsiteY1" fmla="*/ 80966 h 241348"/>
                      <a:gd name="connsiteX2" fmla="*/ 28909 w 58198"/>
                      <a:gd name="connsiteY2" fmla="*/ 144466 h 241348"/>
                      <a:gd name="connsiteX3" fmla="*/ 334 w 58198"/>
                      <a:gd name="connsiteY3" fmla="*/ 241303 h 241348"/>
                      <a:gd name="connsiteX4" fmla="*/ 49547 w 58198"/>
                      <a:gd name="connsiteY4" fmla="*/ 131766 h 241348"/>
                      <a:gd name="connsiteX5" fmla="*/ 55897 w 58198"/>
                      <a:gd name="connsiteY5" fmla="*/ 84141 h 241348"/>
                      <a:gd name="connsiteX6" fmla="*/ 334 w 58198"/>
                      <a:gd name="connsiteY6" fmla="*/ 3 h 241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198" h="241348">
                        <a:moveTo>
                          <a:pt x="334" y="3"/>
                        </a:moveTo>
                        <a:cubicBezTo>
                          <a:pt x="-989" y="-526"/>
                          <a:pt x="43196" y="56889"/>
                          <a:pt x="47959" y="80966"/>
                        </a:cubicBezTo>
                        <a:cubicBezTo>
                          <a:pt x="52722" y="105043"/>
                          <a:pt x="36846" y="117743"/>
                          <a:pt x="28909" y="144466"/>
                        </a:cubicBezTo>
                        <a:cubicBezTo>
                          <a:pt x="20972" y="171189"/>
                          <a:pt x="-3106" y="243420"/>
                          <a:pt x="334" y="241303"/>
                        </a:cubicBezTo>
                        <a:cubicBezTo>
                          <a:pt x="3774" y="239186"/>
                          <a:pt x="40286" y="157960"/>
                          <a:pt x="49547" y="131766"/>
                        </a:cubicBezTo>
                        <a:cubicBezTo>
                          <a:pt x="58808" y="105572"/>
                          <a:pt x="60130" y="104514"/>
                          <a:pt x="55897" y="84141"/>
                        </a:cubicBezTo>
                        <a:cubicBezTo>
                          <a:pt x="51664" y="63768"/>
                          <a:pt x="1657" y="532"/>
                          <a:pt x="334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2" name="フリーフォーム: 図形 261">
                    <a:extLst>
                      <a:ext uri="{FF2B5EF4-FFF2-40B4-BE49-F238E27FC236}">
                        <a16:creationId xmlns:a16="http://schemas.microsoft.com/office/drawing/2014/main" id="{C84CAC69-3B7B-4955-8B64-2002D8623EFC}"/>
                      </a:ext>
                    </a:extLst>
                  </p:cNvPr>
                  <p:cNvSpPr/>
                  <p:nvPr/>
                </p:nvSpPr>
                <p:spPr>
                  <a:xfrm>
                    <a:off x="3697420" y="3093208"/>
                    <a:ext cx="74506" cy="163052"/>
                  </a:xfrm>
                  <a:custGeom>
                    <a:avLst/>
                    <a:gdLst>
                      <a:gd name="connsiteX0" fmla="*/ 74480 w 74506"/>
                      <a:gd name="connsiteY0" fmla="*/ 1359 h 163052"/>
                      <a:gd name="connsiteX1" fmla="*/ 10980 w 74506"/>
                      <a:gd name="connsiteY1" fmla="*/ 94492 h 163052"/>
                      <a:gd name="connsiteX2" fmla="*/ 10980 w 74506"/>
                      <a:gd name="connsiteY2" fmla="*/ 162225 h 163052"/>
                      <a:gd name="connsiteX3" fmla="*/ 2513 w 74506"/>
                      <a:gd name="connsiteY3" fmla="*/ 47925 h 163052"/>
                      <a:gd name="connsiteX4" fmla="*/ 74480 w 74506"/>
                      <a:gd name="connsiteY4" fmla="*/ 1359 h 163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506" h="163052">
                        <a:moveTo>
                          <a:pt x="74480" y="1359"/>
                        </a:moveTo>
                        <a:cubicBezTo>
                          <a:pt x="75891" y="9120"/>
                          <a:pt x="21563" y="67681"/>
                          <a:pt x="10980" y="94492"/>
                        </a:cubicBezTo>
                        <a:cubicBezTo>
                          <a:pt x="397" y="121303"/>
                          <a:pt x="12391" y="169986"/>
                          <a:pt x="10980" y="162225"/>
                        </a:cubicBezTo>
                        <a:cubicBezTo>
                          <a:pt x="9569" y="154464"/>
                          <a:pt x="-5954" y="75442"/>
                          <a:pt x="2513" y="47925"/>
                        </a:cubicBezTo>
                        <a:cubicBezTo>
                          <a:pt x="10980" y="20408"/>
                          <a:pt x="73069" y="-6402"/>
                          <a:pt x="74480" y="1359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" name="フリーフォーム: 図形 28">
                    <a:extLst>
                      <a:ext uri="{FF2B5EF4-FFF2-40B4-BE49-F238E27FC236}">
                        <a16:creationId xmlns:a16="http://schemas.microsoft.com/office/drawing/2014/main" id="{125741C4-B706-4E13-84C4-103D18C03309}"/>
                      </a:ext>
                    </a:extLst>
                  </p:cNvPr>
                  <p:cNvSpPr/>
                  <p:nvPr/>
                </p:nvSpPr>
                <p:spPr>
                  <a:xfrm>
                    <a:off x="4340995" y="2846894"/>
                    <a:ext cx="36337" cy="254319"/>
                  </a:xfrm>
                  <a:custGeom>
                    <a:avLst/>
                    <a:gdLst>
                      <a:gd name="connsiteX0" fmla="*/ 288 w 36337"/>
                      <a:gd name="connsiteY0" fmla="*/ 23 h 254319"/>
                      <a:gd name="connsiteX1" fmla="*/ 19338 w 36337"/>
                      <a:gd name="connsiteY1" fmla="*/ 93156 h 254319"/>
                      <a:gd name="connsiteX2" fmla="*/ 19338 w 36337"/>
                      <a:gd name="connsiteY2" fmla="*/ 196873 h 254319"/>
                      <a:gd name="connsiteX3" fmla="*/ 288 w 36337"/>
                      <a:gd name="connsiteY3" fmla="*/ 254023 h 254319"/>
                      <a:gd name="connsiteX4" fmla="*/ 19338 w 36337"/>
                      <a:gd name="connsiteY4" fmla="*/ 213806 h 254319"/>
                      <a:gd name="connsiteX5" fmla="*/ 36272 w 36337"/>
                      <a:gd name="connsiteY5" fmla="*/ 101623 h 254319"/>
                      <a:gd name="connsiteX6" fmla="*/ 288 w 36337"/>
                      <a:gd name="connsiteY6" fmla="*/ 23 h 2543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337" h="254319">
                        <a:moveTo>
                          <a:pt x="288" y="23"/>
                        </a:moveTo>
                        <a:cubicBezTo>
                          <a:pt x="-2534" y="-1388"/>
                          <a:pt x="16163" y="60348"/>
                          <a:pt x="19338" y="93156"/>
                        </a:cubicBezTo>
                        <a:cubicBezTo>
                          <a:pt x="22513" y="125964"/>
                          <a:pt x="22513" y="170062"/>
                          <a:pt x="19338" y="196873"/>
                        </a:cubicBezTo>
                        <a:cubicBezTo>
                          <a:pt x="16163" y="223684"/>
                          <a:pt x="288" y="251201"/>
                          <a:pt x="288" y="254023"/>
                        </a:cubicBezTo>
                        <a:cubicBezTo>
                          <a:pt x="288" y="256845"/>
                          <a:pt x="13341" y="239206"/>
                          <a:pt x="19338" y="213806"/>
                        </a:cubicBezTo>
                        <a:cubicBezTo>
                          <a:pt x="25335" y="188406"/>
                          <a:pt x="37330" y="129845"/>
                          <a:pt x="36272" y="101623"/>
                        </a:cubicBezTo>
                        <a:cubicBezTo>
                          <a:pt x="35214" y="73401"/>
                          <a:pt x="3110" y="1434"/>
                          <a:pt x="288" y="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" name="フリーフォーム: 図形 30">
                    <a:extLst>
                      <a:ext uri="{FF2B5EF4-FFF2-40B4-BE49-F238E27FC236}">
                        <a16:creationId xmlns:a16="http://schemas.microsoft.com/office/drawing/2014/main" id="{F7659DDE-2AD1-4662-B85C-128FF1B8646B}"/>
                      </a:ext>
                    </a:extLst>
                  </p:cNvPr>
                  <p:cNvSpPr/>
                  <p:nvPr/>
                </p:nvSpPr>
                <p:spPr>
                  <a:xfrm>
                    <a:off x="4074335" y="2765997"/>
                    <a:ext cx="353736" cy="394240"/>
                  </a:xfrm>
                  <a:custGeom>
                    <a:avLst/>
                    <a:gdLst>
                      <a:gd name="connsiteX0" fmla="*/ 108198 w 353736"/>
                      <a:gd name="connsiteY0" fmla="*/ 486 h 394240"/>
                      <a:gd name="connsiteX1" fmla="*/ 275415 w 353736"/>
                      <a:gd name="connsiteY1" fmla="*/ 61870 h 394240"/>
                      <a:gd name="connsiteX2" fmla="*/ 279648 w 353736"/>
                      <a:gd name="connsiteY2" fmla="*/ 97853 h 394240"/>
                      <a:gd name="connsiteX3" fmla="*/ 275415 w 353736"/>
                      <a:gd name="connsiteY3" fmla="*/ 186753 h 394240"/>
                      <a:gd name="connsiteX4" fmla="*/ 245782 w 353736"/>
                      <a:gd name="connsiteY4" fmla="*/ 277770 h 394240"/>
                      <a:gd name="connsiteX5" fmla="*/ 252132 w 353736"/>
                      <a:gd name="connsiteY5" fmla="*/ 356086 h 394240"/>
                      <a:gd name="connsiteX6" fmla="*/ 353732 w 353736"/>
                      <a:gd name="connsiteY6" fmla="*/ 394186 h 394240"/>
                      <a:gd name="connsiteX7" fmla="*/ 247898 w 353736"/>
                      <a:gd name="connsiteY7" fmla="*/ 362436 h 394240"/>
                      <a:gd name="connsiteX8" fmla="*/ 224615 w 353736"/>
                      <a:gd name="connsiteY8" fmla="*/ 284120 h 394240"/>
                      <a:gd name="connsiteX9" fmla="*/ 180165 w 353736"/>
                      <a:gd name="connsiteY9" fmla="*/ 311636 h 394240"/>
                      <a:gd name="connsiteX10" fmla="*/ 116665 w 353736"/>
                      <a:gd name="connsiteY10" fmla="*/ 337036 h 394240"/>
                      <a:gd name="connsiteX11" fmla="*/ 248 w 353736"/>
                      <a:gd name="connsiteY11" fmla="*/ 360320 h 394240"/>
                      <a:gd name="connsiteX12" fmla="*/ 150532 w 353736"/>
                      <a:gd name="connsiteY12" fmla="*/ 332803 h 394240"/>
                      <a:gd name="connsiteX13" fmla="*/ 173815 w 353736"/>
                      <a:gd name="connsiteY13" fmla="*/ 199453 h 394240"/>
                      <a:gd name="connsiteX14" fmla="*/ 175932 w 353736"/>
                      <a:gd name="connsiteY14" fmla="*/ 250253 h 394240"/>
                      <a:gd name="connsiteX15" fmla="*/ 207682 w 353736"/>
                      <a:gd name="connsiteY15" fmla="*/ 152886 h 394240"/>
                      <a:gd name="connsiteX16" fmla="*/ 190748 w 353736"/>
                      <a:gd name="connsiteY16" fmla="*/ 97853 h 394240"/>
                      <a:gd name="connsiteX17" fmla="*/ 108198 w 353736"/>
                      <a:gd name="connsiteY17" fmla="*/ 486 h 394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53736" h="394240">
                        <a:moveTo>
                          <a:pt x="108198" y="486"/>
                        </a:moveTo>
                        <a:cubicBezTo>
                          <a:pt x="122309" y="-5511"/>
                          <a:pt x="246840" y="45642"/>
                          <a:pt x="275415" y="61870"/>
                        </a:cubicBezTo>
                        <a:cubicBezTo>
                          <a:pt x="303990" y="78098"/>
                          <a:pt x="279648" y="77039"/>
                          <a:pt x="279648" y="97853"/>
                        </a:cubicBezTo>
                        <a:cubicBezTo>
                          <a:pt x="279648" y="118667"/>
                          <a:pt x="281059" y="156767"/>
                          <a:pt x="275415" y="186753"/>
                        </a:cubicBezTo>
                        <a:cubicBezTo>
                          <a:pt x="269771" y="216739"/>
                          <a:pt x="249662" y="249548"/>
                          <a:pt x="245782" y="277770"/>
                        </a:cubicBezTo>
                        <a:cubicBezTo>
                          <a:pt x="241902" y="305992"/>
                          <a:pt x="234140" y="336683"/>
                          <a:pt x="252132" y="356086"/>
                        </a:cubicBezTo>
                        <a:cubicBezTo>
                          <a:pt x="270124" y="375489"/>
                          <a:pt x="354438" y="393128"/>
                          <a:pt x="353732" y="394186"/>
                        </a:cubicBezTo>
                        <a:cubicBezTo>
                          <a:pt x="353026" y="395244"/>
                          <a:pt x="269417" y="380780"/>
                          <a:pt x="247898" y="362436"/>
                        </a:cubicBezTo>
                        <a:cubicBezTo>
                          <a:pt x="226379" y="344092"/>
                          <a:pt x="235904" y="292587"/>
                          <a:pt x="224615" y="284120"/>
                        </a:cubicBezTo>
                        <a:cubicBezTo>
                          <a:pt x="213326" y="275653"/>
                          <a:pt x="198157" y="302817"/>
                          <a:pt x="180165" y="311636"/>
                        </a:cubicBezTo>
                        <a:cubicBezTo>
                          <a:pt x="162173" y="320455"/>
                          <a:pt x="146651" y="328922"/>
                          <a:pt x="116665" y="337036"/>
                        </a:cubicBezTo>
                        <a:cubicBezTo>
                          <a:pt x="86679" y="345150"/>
                          <a:pt x="-5397" y="361026"/>
                          <a:pt x="248" y="360320"/>
                        </a:cubicBezTo>
                        <a:cubicBezTo>
                          <a:pt x="5892" y="359615"/>
                          <a:pt x="121604" y="359614"/>
                          <a:pt x="150532" y="332803"/>
                        </a:cubicBezTo>
                        <a:cubicBezTo>
                          <a:pt x="179460" y="305992"/>
                          <a:pt x="169582" y="213211"/>
                          <a:pt x="173815" y="199453"/>
                        </a:cubicBezTo>
                        <a:cubicBezTo>
                          <a:pt x="178048" y="185695"/>
                          <a:pt x="170288" y="258014"/>
                          <a:pt x="175932" y="250253"/>
                        </a:cubicBezTo>
                        <a:cubicBezTo>
                          <a:pt x="181577" y="242492"/>
                          <a:pt x="205213" y="178286"/>
                          <a:pt x="207682" y="152886"/>
                        </a:cubicBezTo>
                        <a:cubicBezTo>
                          <a:pt x="210151" y="127486"/>
                          <a:pt x="202390" y="119020"/>
                          <a:pt x="190748" y="97853"/>
                        </a:cubicBezTo>
                        <a:cubicBezTo>
                          <a:pt x="179106" y="76686"/>
                          <a:pt x="94087" y="6483"/>
                          <a:pt x="108198" y="486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4" name="フリーフォーム: 図形 263">
                    <a:extLst>
                      <a:ext uri="{FF2B5EF4-FFF2-40B4-BE49-F238E27FC236}">
                        <a16:creationId xmlns:a16="http://schemas.microsoft.com/office/drawing/2014/main" id="{49478098-CA1C-47E0-8AB6-271CC0945B85}"/>
                      </a:ext>
                    </a:extLst>
                  </p:cNvPr>
                  <p:cNvSpPr/>
                  <p:nvPr/>
                </p:nvSpPr>
                <p:spPr>
                  <a:xfrm>
                    <a:off x="3759200" y="2019276"/>
                    <a:ext cx="371976" cy="130221"/>
                  </a:xfrm>
                  <a:custGeom>
                    <a:avLst/>
                    <a:gdLst>
                      <a:gd name="connsiteX0" fmla="*/ 371475 w 371976"/>
                      <a:gd name="connsiteY0" fmla="*/ 24 h 130221"/>
                      <a:gd name="connsiteX1" fmla="*/ 41275 w 371976"/>
                      <a:gd name="connsiteY1" fmla="*/ 92099 h 130221"/>
                      <a:gd name="connsiteX2" fmla="*/ 114300 w 371976"/>
                      <a:gd name="connsiteY2" fmla="*/ 98449 h 130221"/>
                      <a:gd name="connsiteX3" fmla="*/ 0 w 371976"/>
                      <a:gd name="connsiteY3" fmla="*/ 130199 h 130221"/>
                      <a:gd name="connsiteX4" fmla="*/ 114300 w 371976"/>
                      <a:gd name="connsiteY4" fmla="*/ 101624 h 130221"/>
                      <a:gd name="connsiteX5" fmla="*/ 371475 w 371976"/>
                      <a:gd name="connsiteY5" fmla="*/ 24 h 130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1976" h="130221">
                        <a:moveTo>
                          <a:pt x="371475" y="24"/>
                        </a:moveTo>
                        <a:cubicBezTo>
                          <a:pt x="359304" y="-1563"/>
                          <a:pt x="84137" y="75695"/>
                          <a:pt x="41275" y="92099"/>
                        </a:cubicBezTo>
                        <a:cubicBezTo>
                          <a:pt x="-1588" y="108503"/>
                          <a:pt x="121179" y="92099"/>
                          <a:pt x="114300" y="98449"/>
                        </a:cubicBezTo>
                        <a:cubicBezTo>
                          <a:pt x="107421" y="104799"/>
                          <a:pt x="0" y="129670"/>
                          <a:pt x="0" y="130199"/>
                        </a:cubicBezTo>
                        <a:cubicBezTo>
                          <a:pt x="0" y="130728"/>
                          <a:pt x="57679" y="121732"/>
                          <a:pt x="114300" y="101624"/>
                        </a:cubicBezTo>
                        <a:cubicBezTo>
                          <a:pt x="170921" y="81516"/>
                          <a:pt x="383646" y="1611"/>
                          <a:pt x="371475" y="2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6" name="フリーフォーム: 図形 265">
                    <a:extLst>
                      <a:ext uri="{FF2B5EF4-FFF2-40B4-BE49-F238E27FC236}">
                        <a16:creationId xmlns:a16="http://schemas.microsoft.com/office/drawing/2014/main" id="{7BD924A9-59D2-4EB2-A8A9-246B704BD8E3}"/>
                      </a:ext>
                    </a:extLst>
                  </p:cNvPr>
                  <p:cNvSpPr/>
                  <p:nvPr/>
                </p:nvSpPr>
                <p:spPr>
                  <a:xfrm>
                    <a:off x="3712985" y="2120774"/>
                    <a:ext cx="125680" cy="219324"/>
                  </a:xfrm>
                  <a:custGeom>
                    <a:avLst/>
                    <a:gdLst>
                      <a:gd name="connsiteX0" fmla="*/ 125590 w 125680"/>
                      <a:gd name="connsiteY0" fmla="*/ 126 h 219324"/>
                      <a:gd name="connsiteX1" fmla="*/ 27165 w 125680"/>
                      <a:gd name="connsiteY1" fmla="*/ 149351 h 219324"/>
                      <a:gd name="connsiteX2" fmla="*/ 4940 w 125680"/>
                      <a:gd name="connsiteY2" fmla="*/ 219201 h 219324"/>
                      <a:gd name="connsiteX3" fmla="*/ 8115 w 125680"/>
                      <a:gd name="connsiteY3" fmla="*/ 165226 h 219324"/>
                      <a:gd name="connsiteX4" fmla="*/ 8115 w 125680"/>
                      <a:gd name="connsiteY4" fmla="*/ 123951 h 219324"/>
                      <a:gd name="connsiteX5" fmla="*/ 125590 w 125680"/>
                      <a:gd name="connsiteY5" fmla="*/ 126 h 21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5680" h="219324">
                        <a:moveTo>
                          <a:pt x="125590" y="126"/>
                        </a:moveTo>
                        <a:cubicBezTo>
                          <a:pt x="128765" y="4359"/>
                          <a:pt x="47273" y="112838"/>
                          <a:pt x="27165" y="149351"/>
                        </a:cubicBezTo>
                        <a:cubicBezTo>
                          <a:pt x="7057" y="185864"/>
                          <a:pt x="8115" y="216555"/>
                          <a:pt x="4940" y="219201"/>
                        </a:cubicBezTo>
                        <a:cubicBezTo>
                          <a:pt x="1765" y="221847"/>
                          <a:pt x="7586" y="181101"/>
                          <a:pt x="8115" y="165226"/>
                        </a:cubicBezTo>
                        <a:cubicBezTo>
                          <a:pt x="8644" y="149351"/>
                          <a:pt x="-10406" y="148822"/>
                          <a:pt x="8115" y="123951"/>
                        </a:cubicBezTo>
                        <a:cubicBezTo>
                          <a:pt x="26636" y="99080"/>
                          <a:pt x="122415" y="-4107"/>
                          <a:pt x="125590" y="12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" name="フリーフォーム: 図形 31">
                    <a:extLst>
                      <a:ext uri="{FF2B5EF4-FFF2-40B4-BE49-F238E27FC236}">
                        <a16:creationId xmlns:a16="http://schemas.microsoft.com/office/drawing/2014/main" id="{A9942877-2236-4535-8414-6B6C5A830802}"/>
                      </a:ext>
                    </a:extLst>
                  </p:cNvPr>
                  <p:cNvSpPr/>
                  <p:nvPr/>
                </p:nvSpPr>
                <p:spPr>
                  <a:xfrm>
                    <a:off x="4117112" y="1953678"/>
                    <a:ext cx="560499" cy="91707"/>
                  </a:xfrm>
                  <a:custGeom>
                    <a:avLst/>
                    <a:gdLst>
                      <a:gd name="connsiteX0" fmla="*/ 1921 w 560499"/>
                      <a:gd name="connsiteY0" fmla="*/ 5 h 91707"/>
                      <a:gd name="connsiteX1" fmla="*/ 247455 w 560499"/>
                      <a:gd name="connsiteY1" fmla="*/ 31755 h 91707"/>
                      <a:gd name="connsiteX2" fmla="*/ 552255 w 560499"/>
                      <a:gd name="connsiteY2" fmla="*/ 91022 h 91707"/>
                      <a:gd name="connsiteX3" fmla="*/ 480288 w 560499"/>
                      <a:gd name="connsiteY3" fmla="*/ 65622 h 91707"/>
                      <a:gd name="connsiteX4" fmla="*/ 380805 w 560499"/>
                      <a:gd name="connsiteY4" fmla="*/ 33872 h 91707"/>
                      <a:gd name="connsiteX5" fmla="*/ 1921 w 560499"/>
                      <a:gd name="connsiteY5" fmla="*/ 5 h 91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0499" h="91707">
                        <a:moveTo>
                          <a:pt x="1921" y="5"/>
                        </a:moveTo>
                        <a:cubicBezTo>
                          <a:pt x="-20304" y="-348"/>
                          <a:pt x="155733" y="16585"/>
                          <a:pt x="247455" y="31755"/>
                        </a:cubicBezTo>
                        <a:cubicBezTo>
                          <a:pt x="339177" y="46925"/>
                          <a:pt x="513450" y="85378"/>
                          <a:pt x="552255" y="91022"/>
                        </a:cubicBezTo>
                        <a:cubicBezTo>
                          <a:pt x="591060" y="96666"/>
                          <a:pt x="480288" y="65622"/>
                          <a:pt x="480288" y="65622"/>
                        </a:cubicBezTo>
                        <a:cubicBezTo>
                          <a:pt x="451713" y="56097"/>
                          <a:pt x="461591" y="45161"/>
                          <a:pt x="380805" y="33872"/>
                        </a:cubicBezTo>
                        <a:cubicBezTo>
                          <a:pt x="300019" y="22583"/>
                          <a:pt x="24146" y="358"/>
                          <a:pt x="1921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" name="フリーフォーム: 図形 34">
                    <a:extLst>
                      <a:ext uri="{FF2B5EF4-FFF2-40B4-BE49-F238E27FC236}">
                        <a16:creationId xmlns:a16="http://schemas.microsoft.com/office/drawing/2014/main" id="{28270AD4-DA63-4596-B465-2445B6122C21}"/>
                      </a:ext>
                    </a:extLst>
                  </p:cNvPr>
                  <p:cNvSpPr/>
                  <p:nvPr/>
                </p:nvSpPr>
                <p:spPr>
                  <a:xfrm>
                    <a:off x="4649864" y="2010830"/>
                    <a:ext cx="240431" cy="202068"/>
                  </a:xfrm>
                  <a:custGeom>
                    <a:avLst/>
                    <a:gdLst>
                      <a:gd name="connsiteX0" fmla="*/ 453 w 240431"/>
                      <a:gd name="connsiteY0" fmla="*/ 3 h 202068"/>
                      <a:gd name="connsiteX1" fmla="*/ 163436 w 240431"/>
                      <a:gd name="connsiteY1" fmla="*/ 61387 h 202068"/>
                      <a:gd name="connsiteX2" fmla="*/ 237519 w 240431"/>
                      <a:gd name="connsiteY2" fmla="*/ 201087 h 202068"/>
                      <a:gd name="connsiteX3" fmla="*/ 224819 w 240431"/>
                      <a:gd name="connsiteY3" fmla="*/ 120653 h 202068"/>
                      <a:gd name="connsiteX4" fmla="*/ 218469 w 240431"/>
                      <a:gd name="connsiteY4" fmla="*/ 63503 h 202068"/>
                      <a:gd name="connsiteX5" fmla="*/ 453 w 240431"/>
                      <a:gd name="connsiteY5" fmla="*/ 3 h 2020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0431" h="202068">
                        <a:moveTo>
                          <a:pt x="453" y="3"/>
                        </a:moveTo>
                        <a:cubicBezTo>
                          <a:pt x="-8719" y="-350"/>
                          <a:pt x="123925" y="27873"/>
                          <a:pt x="163436" y="61387"/>
                        </a:cubicBezTo>
                        <a:cubicBezTo>
                          <a:pt x="202947" y="94901"/>
                          <a:pt x="227289" y="191209"/>
                          <a:pt x="237519" y="201087"/>
                        </a:cubicBezTo>
                        <a:cubicBezTo>
                          <a:pt x="247749" y="210965"/>
                          <a:pt x="227994" y="143584"/>
                          <a:pt x="224819" y="120653"/>
                        </a:cubicBezTo>
                        <a:cubicBezTo>
                          <a:pt x="221644" y="97722"/>
                          <a:pt x="249513" y="82200"/>
                          <a:pt x="218469" y="63503"/>
                        </a:cubicBezTo>
                        <a:cubicBezTo>
                          <a:pt x="187425" y="44806"/>
                          <a:pt x="9625" y="356"/>
                          <a:pt x="453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" name="フリーフォーム: 図形 36">
                    <a:extLst>
                      <a:ext uri="{FF2B5EF4-FFF2-40B4-BE49-F238E27FC236}">
                        <a16:creationId xmlns:a16="http://schemas.microsoft.com/office/drawing/2014/main" id="{E8E2B88B-654D-4A40-A455-70BA2695A01C}"/>
                      </a:ext>
                    </a:extLst>
                  </p:cNvPr>
                  <p:cNvSpPr/>
                  <p:nvPr/>
                </p:nvSpPr>
                <p:spPr>
                  <a:xfrm>
                    <a:off x="3822461" y="4048125"/>
                    <a:ext cx="283669" cy="124818"/>
                  </a:xfrm>
                  <a:custGeom>
                    <a:avLst/>
                    <a:gdLst>
                      <a:gd name="connsiteX0" fmla="*/ 239 w 283669"/>
                      <a:gd name="connsiteY0" fmla="*/ 0 h 124818"/>
                      <a:gd name="connsiteX1" fmla="*/ 270114 w 283669"/>
                      <a:gd name="connsiteY1" fmla="*/ 111125 h 124818"/>
                      <a:gd name="connsiteX2" fmla="*/ 222489 w 283669"/>
                      <a:gd name="connsiteY2" fmla="*/ 111125 h 124818"/>
                      <a:gd name="connsiteX3" fmla="*/ 239 w 283669"/>
                      <a:gd name="connsiteY3" fmla="*/ 0 h 124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83669" h="124818">
                        <a:moveTo>
                          <a:pt x="239" y="0"/>
                        </a:moveTo>
                        <a:cubicBezTo>
                          <a:pt x="8176" y="0"/>
                          <a:pt x="233072" y="92604"/>
                          <a:pt x="270114" y="111125"/>
                        </a:cubicBezTo>
                        <a:cubicBezTo>
                          <a:pt x="307156" y="129646"/>
                          <a:pt x="260589" y="129117"/>
                          <a:pt x="222489" y="111125"/>
                        </a:cubicBezTo>
                        <a:cubicBezTo>
                          <a:pt x="184389" y="93133"/>
                          <a:pt x="-7698" y="0"/>
                          <a:pt x="23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6" name="フリーフォーム: 図形 275">
                    <a:extLst>
                      <a:ext uri="{FF2B5EF4-FFF2-40B4-BE49-F238E27FC236}">
                        <a16:creationId xmlns:a16="http://schemas.microsoft.com/office/drawing/2014/main" id="{E78A932F-EFC5-4BD1-AAA5-DC03C9D4DADF}"/>
                      </a:ext>
                    </a:extLst>
                  </p:cNvPr>
                  <p:cNvSpPr/>
                  <p:nvPr/>
                </p:nvSpPr>
                <p:spPr>
                  <a:xfrm>
                    <a:off x="4899607" y="3301992"/>
                    <a:ext cx="218684" cy="203228"/>
                  </a:xfrm>
                  <a:custGeom>
                    <a:avLst/>
                    <a:gdLst>
                      <a:gd name="connsiteX0" fmla="*/ 476 w 218684"/>
                      <a:gd name="connsiteY0" fmla="*/ 8 h 203228"/>
                      <a:gd name="connsiteX1" fmla="*/ 66093 w 218684"/>
                      <a:gd name="connsiteY1" fmla="*/ 131241 h 203228"/>
                      <a:gd name="connsiteX2" fmla="*/ 218493 w 218684"/>
                      <a:gd name="connsiteY2" fmla="*/ 203208 h 203228"/>
                      <a:gd name="connsiteX3" fmla="*/ 95726 w 218684"/>
                      <a:gd name="connsiteY3" fmla="*/ 124891 h 203228"/>
                      <a:gd name="connsiteX4" fmla="*/ 476 w 218684"/>
                      <a:gd name="connsiteY4" fmla="*/ 8 h 203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684" h="203228">
                        <a:moveTo>
                          <a:pt x="476" y="8"/>
                        </a:moveTo>
                        <a:cubicBezTo>
                          <a:pt x="-4463" y="1066"/>
                          <a:pt x="29757" y="97374"/>
                          <a:pt x="66093" y="131241"/>
                        </a:cubicBezTo>
                        <a:cubicBezTo>
                          <a:pt x="102429" y="165108"/>
                          <a:pt x="213554" y="204266"/>
                          <a:pt x="218493" y="203208"/>
                        </a:cubicBezTo>
                        <a:cubicBezTo>
                          <a:pt x="223432" y="202150"/>
                          <a:pt x="131357" y="154172"/>
                          <a:pt x="95726" y="124891"/>
                        </a:cubicBezTo>
                        <a:cubicBezTo>
                          <a:pt x="60096" y="95611"/>
                          <a:pt x="5415" y="-1050"/>
                          <a:pt x="476" y="8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1" name="フリーフォーム: 図形 280">
                    <a:extLst>
                      <a:ext uri="{FF2B5EF4-FFF2-40B4-BE49-F238E27FC236}">
                        <a16:creationId xmlns:a16="http://schemas.microsoft.com/office/drawing/2014/main" id="{AECAAA23-7109-44EF-9197-582824B0B994}"/>
                      </a:ext>
                    </a:extLst>
                  </p:cNvPr>
                  <p:cNvSpPr/>
                  <p:nvPr/>
                </p:nvSpPr>
                <p:spPr>
                  <a:xfrm>
                    <a:off x="3992424" y="3400422"/>
                    <a:ext cx="53585" cy="180981"/>
                  </a:xfrm>
                  <a:custGeom>
                    <a:avLst/>
                    <a:gdLst>
                      <a:gd name="connsiteX0" fmla="*/ 49351 w 53585"/>
                      <a:gd name="connsiteY0" fmla="*/ 3 h 180981"/>
                      <a:gd name="connsiteX1" fmla="*/ 49351 w 53585"/>
                      <a:gd name="connsiteY1" fmla="*/ 88903 h 180981"/>
                      <a:gd name="connsiteX2" fmla="*/ 139 w 53585"/>
                      <a:gd name="connsiteY2" fmla="*/ 180978 h 180981"/>
                      <a:gd name="connsiteX3" fmla="*/ 35064 w 53585"/>
                      <a:gd name="connsiteY3" fmla="*/ 85728 h 180981"/>
                      <a:gd name="connsiteX4" fmla="*/ 49351 w 53585"/>
                      <a:gd name="connsiteY4" fmla="*/ 3 h 180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585" h="180981">
                        <a:moveTo>
                          <a:pt x="49351" y="3"/>
                        </a:moveTo>
                        <a:cubicBezTo>
                          <a:pt x="51732" y="532"/>
                          <a:pt x="57553" y="58741"/>
                          <a:pt x="49351" y="88903"/>
                        </a:cubicBezTo>
                        <a:cubicBezTo>
                          <a:pt x="41149" y="119065"/>
                          <a:pt x="2520" y="181507"/>
                          <a:pt x="139" y="180978"/>
                        </a:cubicBezTo>
                        <a:cubicBezTo>
                          <a:pt x="-2242" y="180449"/>
                          <a:pt x="26597" y="112980"/>
                          <a:pt x="35064" y="85728"/>
                        </a:cubicBezTo>
                        <a:cubicBezTo>
                          <a:pt x="43531" y="58476"/>
                          <a:pt x="46970" y="-526"/>
                          <a:pt x="49351" y="3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alpha val="2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9" name="楕円 288">
                    <a:extLst>
                      <a:ext uri="{FF2B5EF4-FFF2-40B4-BE49-F238E27FC236}">
                        <a16:creationId xmlns:a16="http://schemas.microsoft.com/office/drawing/2014/main" id="{88A4FEC9-7992-4A78-8ED6-2B6EA7D7A9FC}"/>
                      </a:ext>
                    </a:extLst>
                  </p:cNvPr>
                  <p:cNvSpPr/>
                  <p:nvPr/>
                </p:nvSpPr>
                <p:spPr>
                  <a:xfrm rot="20573836">
                    <a:off x="3732162" y="3231777"/>
                    <a:ext cx="243064" cy="352443"/>
                  </a:xfrm>
                  <a:prstGeom prst="ellipse">
                    <a:avLst/>
                  </a:prstGeom>
                  <a:solidFill>
                    <a:srgbClr val="FF0000">
                      <a:alpha val="3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4" name="フリーフォーム: 図形 43">
                    <a:extLst>
                      <a:ext uri="{FF2B5EF4-FFF2-40B4-BE49-F238E27FC236}">
                        <a16:creationId xmlns:a16="http://schemas.microsoft.com/office/drawing/2014/main" id="{41077EB3-99CE-49D2-83C5-AB95EBBCCDD2}"/>
                      </a:ext>
                    </a:extLst>
                  </p:cNvPr>
                  <p:cNvSpPr/>
                  <p:nvPr/>
                </p:nvSpPr>
                <p:spPr>
                  <a:xfrm>
                    <a:off x="1885925" y="4816372"/>
                    <a:ext cx="730455" cy="464718"/>
                  </a:xfrm>
                  <a:custGeom>
                    <a:avLst/>
                    <a:gdLst>
                      <a:gd name="connsiteX0" fmla="*/ 730275 w 730455"/>
                      <a:gd name="connsiteY0" fmla="*/ 5395 h 464718"/>
                      <a:gd name="connsiteX1" fmla="*/ 488975 w 730455"/>
                      <a:gd name="connsiteY1" fmla="*/ 5395 h 464718"/>
                      <a:gd name="connsiteX2" fmla="*/ 334458 w 730455"/>
                      <a:gd name="connsiteY2" fmla="*/ 68895 h 464718"/>
                      <a:gd name="connsiteX3" fmla="*/ 186292 w 730455"/>
                      <a:gd name="connsiteY3" fmla="*/ 204361 h 464718"/>
                      <a:gd name="connsiteX4" fmla="*/ 25 w 730455"/>
                      <a:gd name="connsiteY4" fmla="*/ 464711 h 464718"/>
                      <a:gd name="connsiteX5" fmla="*/ 198992 w 730455"/>
                      <a:gd name="connsiteY5" fmla="*/ 212828 h 464718"/>
                      <a:gd name="connsiteX6" fmla="*/ 336575 w 730455"/>
                      <a:gd name="connsiteY6" fmla="*/ 102761 h 464718"/>
                      <a:gd name="connsiteX7" fmla="*/ 524958 w 730455"/>
                      <a:gd name="connsiteY7" fmla="*/ 22328 h 464718"/>
                      <a:gd name="connsiteX8" fmla="*/ 730275 w 730455"/>
                      <a:gd name="connsiteY8" fmla="*/ 5395 h 464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30455" h="464718">
                        <a:moveTo>
                          <a:pt x="730275" y="5395"/>
                        </a:moveTo>
                        <a:cubicBezTo>
                          <a:pt x="724278" y="2573"/>
                          <a:pt x="554945" y="-5188"/>
                          <a:pt x="488975" y="5395"/>
                        </a:cubicBezTo>
                        <a:cubicBezTo>
                          <a:pt x="423005" y="15978"/>
                          <a:pt x="384905" y="35734"/>
                          <a:pt x="334458" y="68895"/>
                        </a:cubicBezTo>
                        <a:cubicBezTo>
                          <a:pt x="284011" y="102056"/>
                          <a:pt x="242031" y="138392"/>
                          <a:pt x="186292" y="204361"/>
                        </a:cubicBezTo>
                        <a:cubicBezTo>
                          <a:pt x="130553" y="270330"/>
                          <a:pt x="-2092" y="463300"/>
                          <a:pt x="25" y="464711"/>
                        </a:cubicBezTo>
                        <a:cubicBezTo>
                          <a:pt x="2142" y="466122"/>
                          <a:pt x="142900" y="273153"/>
                          <a:pt x="198992" y="212828"/>
                        </a:cubicBezTo>
                        <a:cubicBezTo>
                          <a:pt x="255084" y="152503"/>
                          <a:pt x="282247" y="134511"/>
                          <a:pt x="336575" y="102761"/>
                        </a:cubicBezTo>
                        <a:cubicBezTo>
                          <a:pt x="390903" y="71011"/>
                          <a:pt x="458988" y="38909"/>
                          <a:pt x="524958" y="22328"/>
                        </a:cubicBezTo>
                        <a:cubicBezTo>
                          <a:pt x="590927" y="5748"/>
                          <a:pt x="736272" y="8217"/>
                          <a:pt x="730275" y="539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0" name="フリーフォーム: 図形 49">
                    <a:extLst>
                      <a:ext uri="{FF2B5EF4-FFF2-40B4-BE49-F238E27FC236}">
                        <a16:creationId xmlns:a16="http://schemas.microsoft.com/office/drawing/2014/main" id="{7B89E007-8629-4AD0-BF6B-28103E98A7A9}"/>
                      </a:ext>
                    </a:extLst>
                  </p:cNvPr>
                  <p:cNvSpPr/>
                  <p:nvPr/>
                </p:nvSpPr>
                <p:spPr>
                  <a:xfrm>
                    <a:off x="1471109" y="5310335"/>
                    <a:ext cx="396929" cy="927809"/>
                  </a:xfrm>
                  <a:custGeom>
                    <a:avLst/>
                    <a:gdLst>
                      <a:gd name="connsiteX0" fmla="*/ 395791 w 396929"/>
                      <a:gd name="connsiteY0" fmla="*/ 1440 h 927809"/>
                      <a:gd name="connsiteX1" fmla="*/ 11616 w 396929"/>
                      <a:gd name="connsiteY1" fmla="*/ 890440 h 927809"/>
                      <a:gd name="connsiteX2" fmla="*/ 125916 w 396929"/>
                      <a:gd name="connsiteY2" fmla="*/ 687240 h 927809"/>
                      <a:gd name="connsiteX3" fmla="*/ 395791 w 396929"/>
                      <a:gd name="connsiteY3" fmla="*/ 1440 h 927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929" h="927809">
                        <a:moveTo>
                          <a:pt x="395791" y="1440"/>
                        </a:moveTo>
                        <a:cubicBezTo>
                          <a:pt x="376741" y="35307"/>
                          <a:pt x="56595" y="776140"/>
                          <a:pt x="11616" y="890440"/>
                        </a:cubicBezTo>
                        <a:cubicBezTo>
                          <a:pt x="-33363" y="1004740"/>
                          <a:pt x="62416" y="833819"/>
                          <a:pt x="125916" y="687240"/>
                        </a:cubicBezTo>
                        <a:cubicBezTo>
                          <a:pt x="189416" y="540661"/>
                          <a:pt x="414841" y="-32427"/>
                          <a:pt x="395791" y="14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2" name="フリーフォーム: 図形 51">
                    <a:extLst>
                      <a:ext uri="{FF2B5EF4-FFF2-40B4-BE49-F238E27FC236}">
                        <a16:creationId xmlns:a16="http://schemas.microsoft.com/office/drawing/2014/main" id="{5FB15072-FC43-4F07-A79F-C58AD3F5D682}"/>
                      </a:ext>
                    </a:extLst>
                  </p:cNvPr>
                  <p:cNvSpPr/>
                  <p:nvPr/>
                </p:nvSpPr>
                <p:spPr>
                  <a:xfrm>
                    <a:off x="1062955" y="6280147"/>
                    <a:ext cx="374670" cy="854212"/>
                  </a:xfrm>
                  <a:custGeom>
                    <a:avLst/>
                    <a:gdLst>
                      <a:gd name="connsiteX0" fmla="*/ 374262 w 374670"/>
                      <a:gd name="connsiteY0" fmla="*/ 3 h 854212"/>
                      <a:gd name="connsiteX1" fmla="*/ 247262 w 374670"/>
                      <a:gd name="connsiteY1" fmla="*/ 364070 h 854212"/>
                      <a:gd name="connsiteX2" fmla="*/ 14428 w 374670"/>
                      <a:gd name="connsiteY2" fmla="*/ 823386 h 854212"/>
                      <a:gd name="connsiteX3" fmla="*/ 52528 w 374670"/>
                      <a:gd name="connsiteY3" fmla="*/ 762003 h 854212"/>
                      <a:gd name="connsiteX4" fmla="*/ 279012 w 374670"/>
                      <a:gd name="connsiteY4" fmla="*/ 357720 h 854212"/>
                      <a:gd name="connsiteX5" fmla="*/ 374262 w 374670"/>
                      <a:gd name="connsiteY5" fmla="*/ 3 h 854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4670" h="854212">
                        <a:moveTo>
                          <a:pt x="374262" y="3"/>
                        </a:moveTo>
                        <a:cubicBezTo>
                          <a:pt x="368971" y="1061"/>
                          <a:pt x="307234" y="226840"/>
                          <a:pt x="247262" y="364070"/>
                        </a:cubicBezTo>
                        <a:cubicBezTo>
                          <a:pt x="187290" y="501300"/>
                          <a:pt x="46884" y="757064"/>
                          <a:pt x="14428" y="823386"/>
                        </a:cubicBezTo>
                        <a:cubicBezTo>
                          <a:pt x="-18028" y="889708"/>
                          <a:pt x="8431" y="839614"/>
                          <a:pt x="52528" y="762003"/>
                        </a:cubicBezTo>
                        <a:cubicBezTo>
                          <a:pt x="96625" y="684392"/>
                          <a:pt x="225390" y="481192"/>
                          <a:pt x="279012" y="357720"/>
                        </a:cubicBezTo>
                        <a:cubicBezTo>
                          <a:pt x="332634" y="234248"/>
                          <a:pt x="379553" y="-1055"/>
                          <a:pt x="374262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3" name="フリーフォーム: 図形 52">
                    <a:extLst>
                      <a:ext uri="{FF2B5EF4-FFF2-40B4-BE49-F238E27FC236}">
                        <a16:creationId xmlns:a16="http://schemas.microsoft.com/office/drawing/2014/main" id="{38C9FB8E-EF45-41B0-B94E-4C7FD1EA5273}"/>
                      </a:ext>
                    </a:extLst>
                  </p:cNvPr>
                  <p:cNvSpPr/>
                  <p:nvPr/>
                </p:nvSpPr>
                <p:spPr>
                  <a:xfrm>
                    <a:off x="663352" y="7071416"/>
                    <a:ext cx="518614" cy="631250"/>
                  </a:xfrm>
                  <a:custGeom>
                    <a:avLst/>
                    <a:gdLst>
                      <a:gd name="connsiteX0" fmla="*/ 1281 w 518614"/>
                      <a:gd name="connsiteY0" fmla="*/ 629017 h 631250"/>
                      <a:gd name="connsiteX1" fmla="*/ 244698 w 518614"/>
                      <a:gd name="connsiteY1" fmla="*/ 264951 h 631250"/>
                      <a:gd name="connsiteX2" fmla="*/ 517748 w 518614"/>
                      <a:gd name="connsiteY2" fmla="*/ 367 h 631250"/>
                      <a:gd name="connsiteX3" fmla="*/ 325131 w 518614"/>
                      <a:gd name="connsiteY3" fmla="*/ 212034 h 631250"/>
                      <a:gd name="connsiteX4" fmla="*/ 155798 w 518614"/>
                      <a:gd name="connsiteY4" fmla="*/ 408884 h 631250"/>
                      <a:gd name="connsiteX5" fmla="*/ 1281 w 518614"/>
                      <a:gd name="connsiteY5" fmla="*/ 629017 h 631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18614" h="631250">
                        <a:moveTo>
                          <a:pt x="1281" y="629017"/>
                        </a:moveTo>
                        <a:cubicBezTo>
                          <a:pt x="16098" y="605028"/>
                          <a:pt x="158620" y="369726"/>
                          <a:pt x="244698" y="264951"/>
                        </a:cubicBezTo>
                        <a:cubicBezTo>
                          <a:pt x="330776" y="160176"/>
                          <a:pt x="504343" y="9186"/>
                          <a:pt x="517748" y="367"/>
                        </a:cubicBezTo>
                        <a:cubicBezTo>
                          <a:pt x="531153" y="-8452"/>
                          <a:pt x="385456" y="143948"/>
                          <a:pt x="325131" y="212034"/>
                        </a:cubicBezTo>
                        <a:cubicBezTo>
                          <a:pt x="264806" y="280120"/>
                          <a:pt x="207656" y="340445"/>
                          <a:pt x="155798" y="408884"/>
                        </a:cubicBezTo>
                        <a:cubicBezTo>
                          <a:pt x="103940" y="477323"/>
                          <a:pt x="-13536" y="653006"/>
                          <a:pt x="1281" y="62901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" name="フリーフォーム: 図形 54">
                    <a:extLst>
                      <a:ext uri="{FF2B5EF4-FFF2-40B4-BE49-F238E27FC236}">
                        <a16:creationId xmlns:a16="http://schemas.microsoft.com/office/drawing/2014/main" id="{5EB3F031-296F-4F6C-8CFA-B366CD601A86}"/>
                      </a:ext>
                    </a:extLst>
                  </p:cNvPr>
                  <p:cNvSpPr/>
                  <p:nvPr/>
                </p:nvSpPr>
                <p:spPr>
                  <a:xfrm>
                    <a:off x="593568" y="7696200"/>
                    <a:ext cx="77745" cy="254000"/>
                  </a:xfrm>
                  <a:custGeom>
                    <a:avLst/>
                    <a:gdLst>
                      <a:gd name="connsiteX0" fmla="*/ 77415 w 77745"/>
                      <a:gd name="connsiteY0" fmla="*/ 0 h 254000"/>
                      <a:gd name="connsiteX1" fmla="*/ 28732 w 77745"/>
                      <a:gd name="connsiteY1" fmla="*/ 162983 h 254000"/>
                      <a:gd name="connsiteX2" fmla="*/ 24499 w 77745"/>
                      <a:gd name="connsiteY2" fmla="*/ 254000 h 254000"/>
                      <a:gd name="connsiteX3" fmla="*/ 1215 w 77745"/>
                      <a:gd name="connsiteY3" fmla="*/ 162983 h 254000"/>
                      <a:gd name="connsiteX4" fmla="*/ 77415 w 77745"/>
                      <a:gd name="connsiteY4" fmla="*/ 0 h 254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745" h="254000">
                        <a:moveTo>
                          <a:pt x="77415" y="0"/>
                        </a:moveTo>
                        <a:cubicBezTo>
                          <a:pt x="82001" y="0"/>
                          <a:pt x="37551" y="120650"/>
                          <a:pt x="28732" y="162983"/>
                        </a:cubicBezTo>
                        <a:cubicBezTo>
                          <a:pt x="19913" y="205316"/>
                          <a:pt x="29085" y="254000"/>
                          <a:pt x="24499" y="254000"/>
                        </a:cubicBezTo>
                        <a:cubicBezTo>
                          <a:pt x="19913" y="254000"/>
                          <a:pt x="-5840" y="203200"/>
                          <a:pt x="1215" y="162983"/>
                        </a:cubicBezTo>
                        <a:cubicBezTo>
                          <a:pt x="8270" y="122766"/>
                          <a:pt x="72829" y="0"/>
                          <a:pt x="77415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6" name="フリーフォーム: 図形 1025">
                    <a:extLst>
                      <a:ext uri="{FF2B5EF4-FFF2-40B4-BE49-F238E27FC236}">
                        <a16:creationId xmlns:a16="http://schemas.microsoft.com/office/drawing/2014/main" id="{1F504C1A-F811-4FA5-AF01-EEDB8D90FED2}"/>
                      </a:ext>
                    </a:extLst>
                  </p:cNvPr>
                  <p:cNvSpPr/>
                  <p:nvPr/>
                </p:nvSpPr>
                <p:spPr>
                  <a:xfrm>
                    <a:off x="643096" y="7441848"/>
                    <a:ext cx="287696" cy="499426"/>
                  </a:xfrm>
                  <a:custGeom>
                    <a:avLst/>
                    <a:gdLst>
                      <a:gd name="connsiteX0" fmla="*/ 286121 w 287696"/>
                      <a:gd name="connsiteY0" fmla="*/ 2469 h 499426"/>
                      <a:gd name="connsiteX1" fmla="*/ 74454 w 287696"/>
                      <a:gd name="connsiteY1" fmla="*/ 271285 h 499426"/>
                      <a:gd name="connsiteX2" fmla="*/ 371 w 287696"/>
                      <a:gd name="connsiteY2" fmla="*/ 497769 h 499426"/>
                      <a:gd name="connsiteX3" fmla="*/ 51171 w 287696"/>
                      <a:gd name="connsiteY3" fmla="*/ 362302 h 499426"/>
                      <a:gd name="connsiteX4" fmla="*/ 165471 w 287696"/>
                      <a:gd name="connsiteY4" fmla="*/ 148519 h 499426"/>
                      <a:gd name="connsiteX5" fmla="*/ 286121 w 287696"/>
                      <a:gd name="connsiteY5" fmla="*/ 2469 h 499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7696" h="499426">
                        <a:moveTo>
                          <a:pt x="286121" y="2469"/>
                        </a:moveTo>
                        <a:cubicBezTo>
                          <a:pt x="270952" y="22930"/>
                          <a:pt x="122079" y="188735"/>
                          <a:pt x="74454" y="271285"/>
                        </a:cubicBezTo>
                        <a:cubicBezTo>
                          <a:pt x="26829" y="353835"/>
                          <a:pt x="4251" y="482600"/>
                          <a:pt x="371" y="497769"/>
                        </a:cubicBezTo>
                        <a:cubicBezTo>
                          <a:pt x="-3509" y="512938"/>
                          <a:pt x="23654" y="420510"/>
                          <a:pt x="51171" y="362302"/>
                        </a:cubicBezTo>
                        <a:cubicBezTo>
                          <a:pt x="78688" y="304094"/>
                          <a:pt x="128077" y="203200"/>
                          <a:pt x="165471" y="148519"/>
                        </a:cubicBezTo>
                        <a:cubicBezTo>
                          <a:pt x="202865" y="93839"/>
                          <a:pt x="301290" y="-17992"/>
                          <a:pt x="286121" y="246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0" name="フリーフォーム: 図形 1029">
                    <a:extLst>
                      <a:ext uri="{FF2B5EF4-FFF2-40B4-BE49-F238E27FC236}">
                        <a16:creationId xmlns:a16="http://schemas.microsoft.com/office/drawing/2014/main" id="{05F95B10-6755-449C-B046-DB6C34FD4586}"/>
                      </a:ext>
                    </a:extLst>
                  </p:cNvPr>
                  <p:cNvSpPr/>
                  <p:nvPr/>
                </p:nvSpPr>
                <p:spPr>
                  <a:xfrm>
                    <a:off x="528052" y="7937492"/>
                    <a:ext cx="96431" cy="302731"/>
                  </a:xfrm>
                  <a:custGeom>
                    <a:avLst/>
                    <a:gdLst>
                      <a:gd name="connsiteX0" fmla="*/ 96365 w 96431"/>
                      <a:gd name="connsiteY0" fmla="*/ 8 h 302731"/>
                      <a:gd name="connsiteX1" fmla="*/ 5348 w 96431"/>
                      <a:gd name="connsiteY1" fmla="*/ 218025 h 302731"/>
                      <a:gd name="connsiteX2" fmla="*/ 11698 w 96431"/>
                      <a:gd name="connsiteY2" fmla="*/ 302691 h 302731"/>
                      <a:gd name="connsiteX3" fmla="*/ 20165 w 96431"/>
                      <a:gd name="connsiteY3" fmla="*/ 209558 h 302731"/>
                      <a:gd name="connsiteX4" fmla="*/ 96365 w 96431"/>
                      <a:gd name="connsiteY4" fmla="*/ 8 h 302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431" h="302731">
                        <a:moveTo>
                          <a:pt x="96365" y="8"/>
                        </a:moveTo>
                        <a:cubicBezTo>
                          <a:pt x="93895" y="1419"/>
                          <a:pt x="19459" y="167578"/>
                          <a:pt x="5348" y="218025"/>
                        </a:cubicBezTo>
                        <a:cubicBezTo>
                          <a:pt x="-8763" y="268472"/>
                          <a:pt x="9228" y="304102"/>
                          <a:pt x="11698" y="302691"/>
                        </a:cubicBezTo>
                        <a:cubicBezTo>
                          <a:pt x="14167" y="301280"/>
                          <a:pt x="8523" y="252950"/>
                          <a:pt x="20165" y="209558"/>
                        </a:cubicBezTo>
                        <a:cubicBezTo>
                          <a:pt x="31807" y="166166"/>
                          <a:pt x="98835" y="-1403"/>
                          <a:pt x="96365" y="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1" name="フリーフォーム: 図形 1030">
                    <a:extLst>
                      <a:ext uri="{FF2B5EF4-FFF2-40B4-BE49-F238E27FC236}">
                        <a16:creationId xmlns:a16="http://schemas.microsoft.com/office/drawing/2014/main" id="{9EA0BA04-A80A-4F44-B097-D345261FBC50}"/>
                      </a:ext>
                    </a:extLst>
                  </p:cNvPr>
                  <p:cNvSpPr/>
                  <p:nvPr/>
                </p:nvSpPr>
                <p:spPr>
                  <a:xfrm>
                    <a:off x="525283" y="8220941"/>
                    <a:ext cx="158451" cy="411973"/>
                  </a:xfrm>
                  <a:custGeom>
                    <a:avLst/>
                    <a:gdLst>
                      <a:gd name="connsiteX0" fmla="*/ 33517 w 158451"/>
                      <a:gd name="connsiteY0" fmla="*/ 192 h 411973"/>
                      <a:gd name="connsiteX1" fmla="*/ 20817 w 158451"/>
                      <a:gd name="connsiteY1" fmla="*/ 131426 h 411973"/>
                      <a:gd name="connsiteX2" fmla="*/ 54684 w 158451"/>
                      <a:gd name="connsiteY2" fmla="*/ 188576 h 411973"/>
                      <a:gd name="connsiteX3" fmla="*/ 154167 w 158451"/>
                      <a:gd name="connsiteY3" fmla="*/ 402359 h 411973"/>
                      <a:gd name="connsiteX4" fmla="*/ 126650 w 158451"/>
                      <a:gd name="connsiteY4" fmla="*/ 353676 h 411973"/>
                      <a:gd name="connsiteX5" fmla="*/ 3884 w 158451"/>
                      <a:gd name="connsiteY5" fmla="*/ 163176 h 411973"/>
                      <a:gd name="connsiteX6" fmla="*/ 33517 w 158451"/>
                      <a:gd name="connsiteY6" fmla="*/ 192 h 41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8451" h="411973">
                        <a:moveTo>
                          <a:pt x="33517" y="192"/>
                        </a:moveTo>
                        <a:cubicBezTo>
                          <a:pt x="36339" y="-5100"/>
                          <a:pt x="17289" y="100029"/>
                          <a:pt x="20817" y="131426"/>
                        </a:cubicBezTo>
                        <a:cubicBezTo>
                          <a:pt x="24345" y="162823"/>
                          <a:pt x="32459" y="143421"/>
                          <a:pt x="54684" y="188576"/>
                        </a:cubicBezTo>
                        <a:cubicBezTo>
                          <a:pt x="76909" y="233731"/>
                          <a:pt x="142173" y="374842"/>
                          <a:pt x="154167" y="402359"/>
                        </a:cubicBezTo>
                        <a:cubicBezTo>
                          <a:pt x="166161" y="429876"/>
                          <a:pt x="151697" y="393540"/>
                          <a:pt x="126650" y="353676"/>
                        </a:cubicBezTo>
                        <a:cubicBezTo>
                          <a:pt x="101603" y="313812"/>
                          <a:pt x="20817" y="217857"/>
                          <a:pt x="3884" y="163176"/>
                        </a:cubicBezTo>
                        <a:cubicBezTo>
                          <a:pt x="-13049" y="108495"/>
                          <a:pt x="30695" y="5484"/>
                          <a:pt x="33517" y="1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4" name="フリーフォーム: 図形 1033">
                    <a:extLst>
                      <a:ext uri="{FF2B5EF4-FFF2-40B4-BE49-F238E27FC236}">
                        <a16:creationId xmlns:a16="http://schemas.microsoft.com/office/drawing/2014/main" id="{6A0156AD-BDF3-44CC-9605-E3CDACC4AB2A}"/>
                      </a:ext>
                    </a:extLst>
                  </p:cNvPr>
                  <p:cNvSpPr/>
                  <p:nvPr/>
                </p:nvSpPr>
                <p:spPr>
                  <a:xfrm>
                    <a:off x="715347" y="8651444"/>
                    <a:ext cx="557320" cy="76149"/>
                  </a:xfrm>
                  <a:custGeom>
                    <a:avLst/>
                    <a:gdLst>
                      <a:gd name="connsiteX0" fmla="*/ 86 w 557320"/>
                      <a:gd name="connsiteY0" fmla="*/ 29006 h 76149"/>
                      <a:gd name="connsiteX1" fmla="*/ 103803 w 557320"/>
                      <a:gd name="connsiteY1" fmla="*/ 75573 h 76149"/>
                      <a:gd name="connsiteX2" fmla="*/ 180003 w 557320"/>
                      <a:gd name="connsiteY2" fmla="*/ 52289 h 76149"/>
                      <a:gd name="connsiteX3" fmla="*/ 548303 w 557320"/>
                      <a:gd name="connsiteY3" fmla="*/ 12073 h 76149"/>
                      <a:gd name="connsiteX4" fmla="*/ 419186 w 557320"/>
                      <a:gd name="connsiteY4" fmla="*/ 1489 h 76149"/>
                      <a:gd name="connsiteX5" fmla="*/ 141903 w 557320"/>
                      <a:gd name="connsiteY5" fmla="*/ 39589 h 76149"/>
                      <a:gd name="connsiteX6" fmla="*/ 86870 w 557320"/>
                      <a:gd name="connsiteY6" fmla="*/ 54406 h 76149"/>
                      <a:gd name="connsiteX7" fmla="*/ 86 w 557320"/>
                      <a:gd name="connsiteY7" fmla="*/ 29006 h 76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7320" h="76149">
                        <a:moveTo>
                          <a:pt x="86" y="29006"/>
                        </a:moveTo>
                        <a:cubicBezTo>
                          <a:pt x="2908" y="32534"/>
                          <a:pt x="73817" y="71693"/>
                          <a:pt x="103803" y="75573"/>
                        </a:cubicBezTo>
                        <a:cubicBezTo>
                          <a:pt x="133789" y="79454"/>
                          <a:pt x="105920" y="62872"/>
                          <a:pt x="180003" y="52289"/>
                        </a:cubicBezTo>
                        <a:cubicBezTo>
                          <a:pt x="254086" y="41706"/>
                          <a:pt x="508439" y="20540"/>
                          <a:pt x="548303" y="12073"/>
                        </a:cubicBezTo>
                        <a:cubicBezTo>
                          <a:pt x="588167" y="3606"/>
                          <a:pt x="486919" y="-3097"/>
                          <a:pt x="419186" y="1489"/>
                        </a:cubicBezTo>
                        <a:cubicBezTo>
                          <a:pt x="351453" y="6075"/>
                          <a:pt x="197289" y="30770"/>
                          <a:pt x="141903" y="39589"/>
                        </a:cubicBezTo>
                        <a:cubicBezTo>
                          <a:pt x="86517" y="48408"/>
                          <a:pt x="109800" y="53700"/>
                          <a:pt x="86870" y="54406"/>
                        </a:cubicBezTo>
                        <a:cubicBezTo>
                          <a:pt x="63940" y="55112"/>
                          <a:pt x="-2736" y="25478"/>
                          <a:pt x="86" y="2900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5" name="フリーフォーム: 図形 1034">
                    <a:extLst>
                      <a:ext uri="{FF2B5EF4-FFF2-40B4-BE49-F238E27FC236}">
                        <a16:creationId xmlns:a16="http://schemas.microsoft.com/office/drawing/2014/main" id="{2D62D02F-F6EA-48D8-8D09-597219B4680D}"/>
                      </a:ext>
                    </a:extLst>
                  </p:cNvPr>
                  <p:cNvSpPr/>
                  <p:nvPr/>
                </p:nvSpPr>
                <p:spPr>
                  <a:xfrm>
                    <a:off x="1225857" y="8040168"/>
                    <a:ext cx="404956" cy="616640"/>
                  </a:xfrm>
                  <a:custGeom>
                    <a:avLst/>
                    <a:gdLst>
                      <a:gd name="connsiteX0" fmla="*/ 403976 w 404956"/>
                      <a:gd name="connsiteY0" fmla="*/ 1049 h 616640"/>
                      <a:gd name="connsiteX1" fmla="*/ 211360 w 404956"/>
                      <a:gd name="connsiteY1" fmla="*/ 238115 h 616640"/>
                      <a:gd name="connsiteX2" fmla="*/ 14510 w 404956"/>
                      <a:gd name="connsiteY2" fmla="*/ 597949 h 616640"/>
                      <a:gd name="connsiteX3" fmla="*/ 27210 w 404956"/>
                      <a:gd name="connsiteY3" fmla="*/ 540799 h 616640"/>
                      <a:gd name="connsiteX4" fmla="*/ 126693 w 404956"/>
                      <a:gd name="connsiteY4" fmla="*/ 329132 h 616640"/>
                      <a:gd name="connsiteX5" fmla="*/ 403976 w 404956"/>
                      <a:gd name="connsiteY5" fmla="*/ 1049 h 616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4956" h="616640">
                        <a:moveTo>
                          <a:pt x="403976" y="1049"/>
                        </a:moveTo>
                        <a:cubicBezTo>
                          <a:pt x="418087" y="-14120"/>
                          <a:pt x="276271" y="138632"/>
                          <a:pt x="211360" y="238115"/>
                        </a:cubicBezTo>
                        <a:cubicBezTo>
                          <a:pt x="146449" y="337598"/>
                          <a:pt x="45202" y="547502"/>
                          <a:pt x="14510" y="597949"/>
                        </a:cubicBezTo>
                        <a:cubicBezTo>
                          <a:pt x="-16182" y="648396"/>
                          <a:pt x="8513" y="585602"/>
                          <a:pt x="27210" y="540799"/>
                        </a:cubicBezTo>
                        <a:cubicBezTo>
                          <a:pt x="45907" y="495996"/>
                          <a:pt x="68837" y="415563"/>
                          <a:pt x="126693" y="329132"/>
                        </a:cubicBezTo>
                        <a:cubicBezTo>
                          <a:pt x="184548" y="242701"/>
                          <a:pt x="389865" y="16218"/>
                          <a:pt x="403976" y="104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6" name="フリーフォーム: 図形 1035">
                    <a:extLst>
                      <a:ext uri="{FF2B5EF4-FFF2-40B4-BE49-F238E27FC236}">
                        <a16:creationId xmlns:a16="http://schemas.microsoft.com/office/drawing/2014/main" id="{9A826451-05B3-43EC-9A51-448C04198399}"/>
                      </a:ext>
                    </a:extLst>
                  </p:cNvPr>
                  <p:cNvSpPr/>
                  <p:nvPr/>
                </p:nvSpPr>
                <p:spPr>
                  <a:xfrm>
                    <a:off x="1655154" y="7371022"/>
                    <a:ext cx="308144" cy="671555"/>
                  </a:xfrm>
                  <a:custGeom>
                    <a:avLst/>
                    <a:gdLst>
                      <a:gd name="connsiteX0" fmla="*/ 306996 w 308144"/>
                      <a:gd name="connsiteY0" fmla="*/ 1328 h 671555"/>
                      <a:gd name="connsiteX1" fmla="*/ 194813 w 308144"/>
                      <a:gd name="connsiteY1" fmla="*/ 246861 h 671555"/>
                      <a:gd name="connsiteX2" fmla="*/ 12779 w 308144"/>
                      <a:gd name="connsiteY2" fmla="*/ 646911 h 671555"/>
                      <a:gd name="connsiteX3" fmla="*/ 27596 w 308144"/>
                      <a:gd name="connsiteY3" fmla="*/ 598228 h 671555"/>
                      <a:gd name="connsiteX4" fmla="*/ 127079 w 308144"/>
                      <a:gd name="connsiteY4" fmla="*/ 350578 h 671555"/>
                      <a:gd name="connsiteX5" fmla="*/ 306996 w 308144"/>
                      <a:gd name="connsiteY5" fmla="*/ 1328 h 671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8144" h="671555">
                        <a:moveTo>
                          <a:pt x="306996" y="1328"/>
                        </a:moveTo>
                        <a:cubicBezTo>
                          <a:pt x="318285" y="-15958"/>
                          <a:pt x="243849" y="139264"/>
                          <a:pt x="194813" y="246861"/>
                        </a:cubicBezTo>
                        <a:cubicBezTo>
                          <a:pt x="145777" y="354458"/>
                          <a:pt x="40648" y="588350"/>
                          <a:pt x="12779" y="646911"/>
                        </a:cubicBezTo>
                        <a:cubicBezTo>
                          <a:pt x="-15090" y="705472"/>
                          <a:pt x="8546" y="647617"/>
                          <a:pt x="27596" y="598228"/>
                        </a:cubicBezTo>
                        <a:cubicBezTo>
                          <a:pt x="46646" y="548839"/>
                          <a:pt x="83335" y="447239"/>
                          <a:pt x="127079" y="350578"/>
                        </a:cubicBezTo>
                        <a:cubicBezTo>
                          <a:pt x="170823" y="253917"/>
                          <a:pt x="295707" y="18614"/>
                          <a:pt x="306996" y="13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7" name="フリーフォーム: 図形 1036">
                    <a:extLst>
                      <a:ext uri="{FF2B5EF4-FFF2-40B4-BE49-F238E27FC236}">
                        <a16:creationId xmlns:a16="http://schemas.microsoft.com/office/drawing/2014/main" id="{9290D345-57A1-4F85-BB0A-33D68E23E38B}"/>
                      </a:ext>
                    </a:extLst>
                  </p:cNvPr>
                  <p:cNvSpPr/>
                  <p:nvPr/>
                </p:nvSpPr>
                <p:spPr>
                  <a:xfrm>
                    <a:off x="1184540" y="6413414"/>
                    <a:ext cx="708703" cy="666915"/>
                  </a:xfrm>
                  <a:custGeom>
                    <a:avLst/>
                    <a:gdLst>
                      <a:gd name="connsiteX0" fmla="*/ 707760 w 708703"/>
                      <a:gd name="connsiteY0" fmla="*/ 86 h 666915"/>
                      <a:gd name="connsiteX1" fmla="*/ 375443 w 708703"/>
                      <a:gd name="connsiteY1" fmla="*/ 334519 h 666915"/>
                      <a:gd name="connsiteX2" fmla="*/ 15610 w 708703"/>
                      <a:gd name="connsiteY2" fmla="*/ 654136 h 666915"/>
                      <a:gd name="connsiteX3" fmla="*/ 91810 w 708703"/>
                      <a:gd name="connsiteY3" fmla="*/ 584286 h 666915"/>
                      <a:gd name="connsiteX4" fmla="*/ 335227 w 708703"/>
                      <a:gd name="connsiteY4" fmla="*/ 404369 h 666915"/>
                      <a:gd name="connsiteX5" fmla="*/ 470693 w 708703"/>
                      <a:gd name="connsiteY5" fmla="*/ 302769 h 666915"/>
                      <a:gd name="connsiteX6" fmla="*/ 707760 w 708703"/>
                      <a:gd name="connsiteY6" fmla="*/ 86 h 6669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08703" h="666915">
                        <a:moveTo>
                          <a:pt x="707760" y="86"/>
                        </a:moveTo>
                        <a:cubicBezTo>
                          <a:pt x="691885" y="5378"/>
                          <a:pt x="490801" y="225511"/>
                          <a:pt x="375443" y="334519"/>
                        </a:cubicBezTo>
                        <a:cubicBezTo>
                          <a:pt x="260085" y="443527"/>
                          <a:pt x="62882" y="612508"/>
                          <a:pt x="15610" y="654136"/>
                        </a:cubicBezTo>
                        <a:cubicBezTo>
                          <a:pt x="-31662" y="695764"/>
                          <a:pt x="38541" y="625914"/>
                          <a:pt x="91810" y="584286"/>
                        </a:cubicBezTo>
                        <a:cubicBezTo>
                          <a:pt x="145079" y="542658"/>
                          <a:pt x="272080" y="451289"/>
                          <a:pt x="335227" y="404369"/>
                        </a:cubicBezTo>
                        <a:cubicBezTo>
                          <a:pt x="398374" y="357449"/>
                          <a:pt x="406488" y="371913"/>
                          <a:pt x="470693" y="302769"/>
                        </a:cubicBezTo>
                        <a:cubicBezTo>
                          <a:pt x="534898" y="233625"/>
                          <a:pt x="723635" y="-5206"/>
                          <a:pt x="707760" y="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0" name="フリーフォーム: 図形 1039">
                    <a:extLst>
                      <a:ext uri="{FF2B5EF4-FFF2-40B4-BE49-F238E27FC236}">
                        <a16:creationId xmlns:a16="http://schemas.microsoft.com/office/drawing/2014/main" id="{FEF6C5B6-72D5-4BA8-ABB2-FCCA34B088C1}"/>
                      </a:ext>
                    </a:extLst>
                  </p:cNvPr>
                  <p:cNvSpPr/>
                  <p:nvPr/>
                </p:nvSpPr>
                <p:spPr>
                  <a:xfrm>
                    <a:off x="1537411" y="6576786"/>
                    <a:ext cx="333835" cy="362546"/>
                  </a:xfrm>
                  <a:custGeom>
                    <a:avLst/>
                    <a:gdLst>
                      <a:gd name="connsiteX0" fmla="*/ 331606 w 333835"/>
                      <a:gd name="connsiteY0" fmla="*/ 3931 h 362546"/>
                      <a:gd name="connsiteX1" fmla="*/ 11989 w 333835"/>
                      <a:gd name="connsiteY1" fmla="*/ 348947 h 362546"/>
                      <a:gd name="connsiteX2" fmla="*/ 75489 w 333835"/>
                      <a:gd name="connsiteY2" fmla="*/ 281214 h 362546"/>
                      <a:gd name="connsiteX3" fmla="*/ 149572 w 333835"/>
                      <a:gd name="connsiteY3" fmla="*/ 169031 h 362546"/>
                      <a:gd name="connsiteX4" fmla="*/ 331606 w 333835"/>
                      <a:gd name="connsiteY4" fmla="*/ 3931 h 362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3835" h="362546">
                        <a:moveTo>
                          <a:pt x="331606" y="3931"/>
                        </a:moveTo>
                        <a:cubicBezTo>
                          <a:pt x="308676" y="33917"/>
                          <a:pt x="54675" y="302733"/>
                          <a:pt x="11989" y="348947"/>
                        </a:cubicBezTo>
                        <a:cubicBezTo>
                          <a:pt x="-30697" y="395161"/>
                          <a:pt x="52559" y="311200"/>
                          <a:pt x="75489" y="281214"/>
                        </a:cubicBezTo>
                        <a:cubicBezTo>
                          <a:pt x="98419" y="251228"/>
                          <a:pt x="105122" y="214186"/>
                          <a:pt x="149572" y="169031"/>
                        </a:cubicBezTo>
                        <a:cubicBezTo>
                          <a:pt x="194022" y="123876"/>
                          <a:pt x="354536" y="-26055"/>
                          <a:pt x="331606" y="39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1" name="フリーフォーム: 図形 1040">
                    <a:extLst>
                      <a:ext uri="{FF2B5EF4-FFF2-40B4-BE49-F238E27FC236}">
                        <a16:creationId xmlns:a16="http://schemas.microsoft.com/office/drawing/2014/main" id="{CB2549C1-E19B-4430-B618-B9DDDF609121}"/>
                      </a:ext>
                    </a:extLst>
                  </p:cNvPr>
                  <p:cNvSpPr/>
                  <p:nvPr/>
                </p:nvSpPr>
                <p:spPr>
                  <a:xfrm>
                    <a:off x="569290" y="7945669"/>
                    <a:ext cx="196940" cy="271322"/>
                  </a:xfrm>
                  <a:custGeom>
                    <a:avLst/>
                    <a:gdLst>
                      <a:gd name="connsiteX0" fmla="*/ 93 w 196940"/>
                      <a:gd name="connsiteY0" fmla="*/ 271231 h 271322"/>
                      <a:gd name="connsiteX1" fmla="*/ 97460 w 196940"/>
                      <a:gd name="connsiteY1" fmla="*/ 239481 h 271322"/>
                      <a:gd name="connsiteX2" fmla="*/ 192710 w 196940"/>
                      <a:gd name="connsiteY2" fmla="*/ 65914 h 271322"/>
                      <a:gd name="connsiteX3" fmla="*/ 180010 w 196940"/>
                      <a:gd name="connsiteY3" fmla="*/ 298 h 271322"/>
                      <a:gd name="connsiteX4" fmla="*/ 177893 w 196940"/>
                      <a:gd name="connsiteY4" fmla="*/ 44748 h 271322"/>
                      <a:gd name="connsiteX5" fmla="*/ 154610 w 196940"/>
                      <a:gd name="connsiteY5" fmla="*/ 116714 h 271322"/>
                      <a:gd name="connsiteX6" fmla="*/ 80527 w 196940"/>
                      <a:gd name="connsiteY6" fmla="*/ 243714 h 271322"/>
                      <a:gd name="connsiteX7" fmla="*/ 93 w 196940"/>
                      <a:gd name="connsiteY7" fmla="*/ 271231 h 271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6940" h="271322">
                        <a:moveTo>
                          <a:pt x="93" y="271231"/>
                        </a:moveTo>
                        <a:cubicBezTo>
                          <a:pt x="2915" y="270526"/>
                          <a:pt x="65357" y="273700"/>
                          <a:pt x="97460" y="239481"/>
                        </a:cubicBezTo>
                        <a:cubicBezTo>
                          <a:pt x="129563" y="205262"/>
                          <a:pt x="178952" y="105778"/>
                          <a:pt x="192710" y="65914"/>
                        </a:cubicBezTo>
                        <a:cubicBezTo>
                          <a:pt x="206468" y="26050"/>
                          <a:pt x="182479" y="3826"/>
                          <a:pt x="180010" y="298"/>
                        </a:cubicBezTo>
                        <a:cubicBezTo>
                          <a:pt x="177541" y="-3230"/>
                          <a:pt x="182126" y="25346"/>
                          <a:pt x="177893" y="44748"/>
                        </a:cubicBezTo>
                        <a:cubicBezTo>
                          <a:pt x="173660" y="64150"/>
                          <a:pt x="170838" y="83553"/>
                          <a:pt x="154610" y="116714"/>
                        </a:cubicBezTo>
                        <a:cubicBezTo>
                          <a:pt x="138382" y="149875"/>
                          <a:pt x="102046" y="218314"/>
                          <a:pt x="80527" y="243714"/>
                        </a:cubicBezTo>
                        <a:cubicBezTo>
                          <a:pt x="59008" y="269114"/>
                          <a:pt x="-2729" y="271936"/>
                          <a:pt x="93" y="2712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2" name="フリーフォーム: 図形 1041">
                    <a:extLst>
                      <a:ext uri="{FF2B5EF4-FFF2-40B4-BE49-F238E27FC236}">
                        <a16:creationId xmlns:a16="http://schemas.microsoft.com/office/drawing/2014/main" id="{1EF4B0BD-E3CB-4BB8-AA28-FDF9A2EBFAAA}"/>
                      </a:ext>
                    </a:extLst>
                  </p:cNvPr>
                  <p:cNvSpPr/>
                  <p:nvPr/>
                </p:nvSpPr>
                <p:spPr>
                  <a:xfrm>
                    <a:off x="586209" y="8000679"/>
                    <a:ext cx="78510" cy="176359"/>
                  </a:xfrm>
                  <a:custGeom>
                    <a:avLst/>
                    <a:gdLst>
                      <a:gd name="connsiteX0" fmla="*/ 55141 w 78510"/>
                      <a:gd name="connsiteY0" fmla="*/ 321 h 176359"/>
                      <a:gd name="connsiteX1" fmla="*/ 59374 w 78510"/>
                      <a:gd name="connsiteY1" fmla="*/ 104038 h 176359"/>
                      <a:gd name="connsiteX2" fmla="*/ 108 w 78510"/>
                      <a:gd name="connsiteY2" fmla="*/ 176004 h 176359"/>
                      <a:gd name="connsiteX3" fmla="*/ 76308 w 78510"/>
                      <a:gd name="connsiteY3" fmla="*/ 74404 h 176359"/>
                      <a:gd name="connsiteX4" fmla="*/ 55141 w 78510"/>
                      <a:gd name="connsiteY4" fmla="*/ 321 h 176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510" h="176359">
                        <a:moveTo>
                          <a:pt x="55141" y="321"/>
                        </a:moveTo>
                        <a:cubicBezTo>
                          <a:pt x="52319" y="5260"/>
                          <a:pt x="68546" y="74758"/>
                          <a:pt x="59374" y="104038"/>
                        </a:cubicBezTo>
                        <a:cubicBezTo>
                          <a:pt x="50202" y="133318"/>
                          <a:pt x="-2714" y="180943"/>
                          <a:pt x="108" y="176004"/>
                        </a:cubicBezTo>
                        <a:cubicBezTo>
                          <a:pt x="2930" y="171065"/>
                          <a:pt x="66077" y="100157"/>
                          <a:pt x="76308" y="74404"/>
                        </a:cubicBezTo>
                        <a:cubicBezTo>
                          <a:pt x="86539" y="48651"/>
                          <a:pt x="57963" y="-4618"/>
                          <a:pt x="55141" y="3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3" name="フリーフォーム: 図形 1042">
                    <a:extLst>
                      <a:ext uri="{FF2B5EF4-FFF2-40B4-BE49-F238E27FC236}">
                        <a16:creationId xmlns:a16="http://schemas.microsoft.com/office/drawing/2014/main" id="{8E158631-5681-4D5E-BBDC-DF50ED89CEAA}"/>
                      </a:ext>
                    </a:extLst>
                  </p:cNvPr>
                  <p:cNvSpPr/>
                  <p:nvPr/>
                </p:nvSpPr>
                <p:spPr>
                  <a:xfrm>
                    <a:off x="945801" y="7322856"/>
                    <a:ext cx="463646" cy="497766"/>
                  </a:xfrm>
                  <a:custGeom>
                    <a:avLst/>
                    <a:gdLst>
                      <a:gd name="connsiteX0" fmla="*/ 2466 w 463646"/>
                      <a:gd name="connsiteY0" fmla="*/ 496111 h 497766"/>
                      <a:gd name="connsiteX1" fmla="*/ 446966 w 463646"/>
                      <a:gd name="connsiteY1" fmla="*/ 19861 h 497766"/>
                      <a:gd name="connsiteX2" fmla="*/ 360182 w 463646"/>
                      <a:gd name="connsiteY2" fmla="*/ 98177 h 497766"/>
                      <a:gd name="connsiteX3" fmla="*/ 271282 w 463646"/>
                      <a:gd name="connsiteY3" fmla="*/ 174377 h 497766"/>
                      <a:gd name="connsiteX4" fmla="*/ 2466 w 463646"/>
                      <a:gd name="connsiteY4" fmla="*/ 496111 h 497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646" h="497766">
                        <a:moveTo>
                          <a:pt x="2466" y="496111"/>
                        </a:moveTo>
                        <a:cubicBezTo>
                          <a:pt x="31747" y="470358"/>
                          <a:pt x="387347" y="86183"/>
                          <a:pt x="446966" y="19861"/>
                        </a:cubicBezTo>
                        <a:cubicBezTo>
                          <a:pt x="506585" y="-46461"/>
                          <a:pt x="389463" y="72424"/>
                          <a:pt x="360182" y="98177"/>
                        </a:cubicBezTo>
                        <a:cubicBezTo>
                          <a:pt x="330901" y="123930"/>
                          <a:pt x="329490" y="109113"/>
                          <a:pt x="271282" y="174377"/>
                        </a:cubicBezTo>
                        <a:cubicBezTo>
                          <a:pt x="213074" y="239641"/>
                          <a:pt x="-26815" y="521864"/>
                          <a:pt x="2466" y="4961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5" name="フリーフォーム: 図形 1044">
                    <a:extLst>
                      <a:ext uri="{FF2B5EF4-FFF2-40B4-BE49-F238E27FC236}">
                        <a16:creationId xmlns:a16="http://schemas.microsoft.com/office/drawing/2014/main" id="{F2C50A44-3A3A-46E9-A363-2ADFBBC96C7D}"/>
                      </a:ext>
                    </a:extLst>
                  </p:cNvPr>
                  <p:cNvSpPr/>
                  <p:nvPr/>
                </p:nvSpPr>
                <p:spPr>
                  <a:xfrm>
                    <a:off x="861413" y="7440385"/>
                    <a:ext cx="168964" cy="340549"/>
                  </a:xfrm>
                  <a:custGeom>
                    <a:avLst/>
                    <a:gdLst>
                      <a:gd name="connsiteX0" fmla="*/ 70 w 168964"/>
                      <a:gd name="connsiteY0" fmla="*/ 340482 h 340549"/>
                      <a:gd name="connsiteX1" fmla="*/ 118604 w 168964"/>
                      <a:gd name="connsiteY1" fmla="*/ 238882 h 340549"/>
                      <a:gd name="connsiteX2" fmla="*/ 167287 w 168964"/>
                      <a:gd name="connsiteY2" fmla="*/ 3932 h 340549"/>
                      <a:gd name="connsiteX3" fmla="*/ 152470 w 168964"/>
                      <a:gd name="connsiteY3" fmla="*/ 101298 h 340549"/>
                      <a:gd name="connsiteX4" fmla="*/ 101670 w 168964"/>
                      <a:gd name="connsiteY4" fmla="*/ 226182 h 340549"/>
                      <a:gd name="connsiteX5" fmla="*/ 70 w 168964"/>
                      <a:gd name="connsiteY5" fmla="*/ 340482 h 340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8964" h="340549">
                        <a:moveTo>
                          <a:pt x="70" y="340482"/>
                        </a:moveTo>
                        <a:cubicBezTo>
                          <a:pt x="2892" y="342599"/>
                          <a:pt x="90735" y="294974"/>
                          <a:pt x="118604" y="238882"/>
                        </a:cubicBezTo>
                        <a:cubicBezTo>
                          <a:pt x="146473" y="182790"/>
                          <a:pt x="161643" y="26863"/>
                          <a:pt x="167287" y="3932"/>
                        </a:cubicBezTo>
                        <a:cubicBezTo>
                          <a:pt x="172931" y="-18999"/>
                          <a:pt x="163406" y="64256"/>
                          <a:pt x="152470" y="101298"/>
                        </a:cubicBezTo>
                        <a:cubicBezTo>
                          <a:pt x="141534" y="138340"/>
                          <a:pt x="123542" y="191962"/>
                          <a:pt x="101670" y="226182"/>
                        </a:cubicBezTo>
                        <a:cubicBezTo>
                          <a:pt x="79798" y="260401"/>
                          <a:pt x="-2752" y="338365"/>
                          <a:pt x="70" y="34048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1" name="フリーフォーム: 図形 1070">
                    <a:extLst>
                      <a:ext uri="{FF2B5EF4-FFF2-40B4-BE49-F238E27FC236}">
                        <a16:creationId xmlns:a16="http://schemas.microsoft.com/office/drawing/2014/main" id="{6E9501FA-B485-488D-96F4-4771F774E573}"/>
                      </a:ext>
                    </a:extLst>
                  </p:cNvPr>
                  <p:cNvSpPr/>
                  <p:nvPr/>
                </p:nvSpPr>
                <p:spPr>
                  <a:xfrm>
                    <a:off x="1207190" y="7043856"/>
                    <a:ext cx="230038" cy="318659"/>
                  </a:xfrm>
                  <a:custGeom>
                    <a:avLst/>
                    <a:gdLst>
                      <a:gd name="connsiteX0" fmla="*/ 230027 w 230038"/>
                      <a:gd name="connsiteY0" fmla="*/ 411 h 318659"/>
                      <a:gd name="connsiteX1" fmla="*/ 60693 w 230038"/>
                      <a:gd name="connsiteY1" fmla="*/ 182444 h 318659"/>
                      <a:gd name="connsiteX2" fmla="*/ 1427 w 230038"/>
                      <a:gd name="connsiteY2" fmla="*/ 315794 h 318659"/>
                      <a:gd name="connsiteX3" fmla="*/ 22593 w 230038"/>
                      <a:gd name="connsiteY3" fmla="*/ 262877 h 318659"/>
                      <a:gd name="connsiteX4" fmla="*/ 69160 w 230038"/>
                      <a:gd name="connsiteY4" fmla="*/ 135877 h 318659"/>
                      <a:gd name="connsiteX5" fmla="*/ 230027 w 230038"/>
                      <a:gd name="connsiteY5" fmla="*/ 411 h 318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038" h="318659">
                        <a:moveTo>
                          <a:pt x="230027" y="411"/>
                        </a:moveTo>
                        <a:cubicBezTo>
                          <a:pt x="228616" y="8172"/>
                          <a:pt x="98793" y="129880"/>
                          <a:pt x="60693" y="182444"/>
                        </a:cubicBezTo>
                        <a:cubicBezTo>
                          <a:pt x="22593" y="235008"/>
                          <a:pt x="7777" y="302389"/>
                          <a:pt x="1427" y="315794"/>
                        </a:cubicBezTo>
                        <a:cubicBezTo>
                          <a:pt x="-4923" y="329199"/>
                          <a:pt x="11304" y="292863"/>
                          <a:pt x="22593" y="262877"/>
                        </a:cubicBezTo>
                        <a:cubicBezTo>
                          <a:pt x="33882" y="232891"/>
                          <a:pt x="38468" y="175035"/>
                          <a:pt x="69160" y="135877"/>
                        </a:cubicBezTo>
                        <a:cubicBezTo>
                          <a:pt x="99852" y="96719"/>
                          <a:pt x="231438" y="-7350"/>
                          <a:pt x="230027" y="4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2" name="フリーフォーム: 図形 1071">
                    <a:extLst>
                      <a:ext uri="{FF2B5EF4-FFF2-40B4-BE49-F238E27FC236}">
                        <a16:creationId xmlns:a16="http://schemas.microsoft.com/office/drawing/2014/main" id="{4333DD34-9D36-41B4-B696-98180FE7CEF6}"/>
                      </a:ext>
                    </a:extLst>
                  </p:cNvPr>
                  <p:cNvSpPr/>
                  <p:nvPr/>
                </p:nvSpPr>
                <p:spPr>
                  <a:xfrm>
                    <a:off x="1055031" y="6995583"/>
                    <a:ext cx="320802" cy="311502"/>
                  </a:xfrm>
                  <a:custGeom>
                    <a:avLst/>
                    <a:gdLst>
                      <a:gd name="connsiteX0" fmla="*/ 320802 w 320802"/>
                      <a:gd name="connsiteY0" fmla="*/ 0 h 311502"/>
                      <a:gd name="connsiteX1" fmla="*/ 30819 w 320802"/>
                      <a:gd name="connsiteY1" fmla="*/ 275167 h 311502"/>
                      <a:gd name="connsiteX2" fmla="*/ 13886 w 320802"/>
                      <a:gd name="connsiteY2" fmla="*/ 304800 h 311502"/>
                      <a:gd name="connsiteX3" fmla="*/ 79502 w 320802"/>
                      <a:gd name="connsiteY3" fmla="*/ 241300 h 311502"/>
                      <a:gd name="connsiteX4" fmla="*/ 320802 w 320802"/>
                      <a:gd name="connsiteY4" fmla="*/ 0 h 311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802" h="311502">
                        <a:moveTo>
                          <a:pt x="320802" y="0"/>
                        </a:moveTo>
                        <a:lnTo>
                          <a:pt x="30819" y="275167"/>
                        </a:lnTo>
                        <a:cubicBezTo>
                          <a:pt x="-20334" y="325967"/>
                          <a:pt x="5772" y="310444"/>
                          <a:pt x="13886" y="304800"/>
                        </a:cubicBezTo>
                        <a:cubicBezTo>
                          <a:pt x="22000" y="299156"/>
                          <a:pt x="79502" y="241300"/>
                          <a:pt x="79502" y="241300"/>
                        </a:cubicBezTo>
                        <a:lnTo>
                          <a:pt x="320802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3" name="フリーフォーム: 図形 1072">
                    <a:extLst>
                      <a:ext uri="{FF2B5EF4-FFF2-40B4-BE49-F238E27FC236}">
                        <a16:creationId xmlns:a16="http://schemas.microsoft.com/office/drawing/2014/main" id="{5C394A3E-7C4E-4037-B508-F293B0ED89EA}"/>
                      </a:ext>
                    </a:extLst>
                  </p:cNvPr>
                  <p:cNvSpPr/>
                  <p:nvPr/>
                </p:nvSpPr>
                <p:spPr>
                  <a:xfrm>
                    <a:off x="2022203" y="5901135"/>
                    <a:ext cx="308872" cy="389242"/>
                  </a:xfrm>
                  <a:custGeom>
                    <a:avLst/>
                    <a:gdLst>
                      <a:gd name="connsiteX0" fmla="*/ 308247 w 308872"/>
                      <a:gd name="connsiteY0" fmla="*/ 132 h 389242"/>
                      <a:gd name="connsiteX1" fmla="*/ 109280 w 308872"/>
                      <a:gd name="connsiteY1" fmla="*/ 290115 h 389242"/>
                      <a:gd name="connsiteX2" fmla="*/ 43664 w 308872"/>
                      <a:gd name="connsiteY2" fmla="*/ 359965 h 389242"/>
                      <a:gd name="connsiteX3" fmla="*/ 5564 w 308872"/>
                      <a:gd name="connsiteY3" fmla="*/ 383248 h 389242"/>
                      <a:gd name="connsiteX4" fmla="*/ 166430 w 308872"/>
                      <a:gd name="connsiteY4" fmla="*/ 254132 h 389242"/>
                      <a:gd name="connsiteX5" fmla="*/ 308247 w 308872"/>
                      <a:gd name="connsiteY5" fmla="*/ 132 h 389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8872" h="389242">
                        <a:moveTo>
                          <a:pt x="308247" y="132"/>
                        </a:moveTo>
                        <a:cubicBezTo>
                          <a:pt x="298722" y="6129"/>
                          <a:pt x="153377" y="230143"/>
                          <a:pt x="109280" y="290115"/>
                        </a:cubicBezTo>
                        <a:cubicBezTo>
                          <a:pt x="65183" y="350087"/>
                          <a:pt x="60950" y="344443"/>
                          <a:pt x="43664" y="359965"/>
                        </a:cubicBezTo>
                        <a:cubicBezTo>
                          <a:pt x="26378" y="375487"/>
                          <a:pt x="-14897" y="400887"/>
                          <a:pt x="5564" y="383248"/>
                        </a:cubicBezTo>
                        <a:cubicBezTo>
                          <a:pt x="26025" y="365609"/>
                          <a:pt x="116688" y="315515"/>
                          <a:pt x="166430" y="254132"/>
                        </a:cubicBezTo>
                        <a:cubicBezTo>
                          <a:pt x="216172" y="192749"/>
                          <a:pt x="317772" y="-5865"/>
                          <a:pt x="308247" y="1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5" name="フリーフォーム: 図形 1074">
                    <a:extLst>
                      <a:ext uri="{FF2B5EF4-FFF2-40B4-BE49-F238E27FC236}">
                        <a16:creationId xmlns:a16="http://schemas.microsoft.com/office/drawing/2014/main" id="{8FAECACF-37D8-4C01-9680-E474BD2BA92A}"/>
                      </a:ext>
                    </a:extLst>
                  </p:cNvPr>
                  <p:cNvSpPr/>
                  <p:nvPr/>
                </p:nvSpPr>
                <p:spPr>
                  <a:xfrm>
                    <a:off x="1868960" y="6229232"/>
                    <a:ext cx="237185" cy="209779"/>
                  </a:xfrm>
                  <a:custGeom>
                    <a:avLst/>
                    <a:gdLst>
                      <a:gd name="connsiteX0" fmla="*/ 237123 w 237185"/>
                      <a:gd name="connsiteY0" fmla="*/ 118 h 209779"/>
                      <a:gd name="connsiteX1" fmla="*/ 114357 w 237185"/>
                      <a:gd name="connsiteY1" fmla="*/ 93251 h 209779"/>
                      <a:gd name="connsiteX2" fmla="*/ 57 w 237185"/>
                      <a:gd name="connsiteY2" fmla="*/ 209668 h 209779"/>
                      <a:gd name="connsiteX3" fmla="*/ 129173 w 237185"/>
                      <a:gd name="connsiteY3" fmla="*/ 112301 h 209779"/>
                      <a:gd name="connsiteX4" fmla="*/ 237123 w 237185"/>
                      <a:gd name="connsiteY4" fmla="*/ 118 h 209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7185" h="209779">
                        <a:moveTo>
                          <a:pt x="237123" y="118"/>
                        </a:moveTo>
                        <a:cubicBezTo>
                          <a:pt x="234654" y="-3057"/>
                          <a:pt x="153868" y="58326"/>
                          <a:pt x="114357" y="93251"/>
                        </a:cubicBezTo>
                        <a:cubicBezTo>
                          <a:pt x="74846" y="128176"/>
                          <a:pt x="-2412" y="206493"/>
                          <a:pt x="57" y="209668"/>
                        </a:cubicBezTo>
                        <a:cubicBezTo>
                          <a:pt x="2526" y="212843"/>
                          <a:pt x="90015" y="147226"/>
                          <a:pt x="129173" y="112301"/>
                        </a:cubicBezTo>
                        <a:cubicBezTo>
                          <a:pt x="168331" y="77376"/>
                          <a:pt x="239592" y="3293"/>
                          <a:pt x="237123" y="11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6" name="フリーフォーム: 図形 1075">
                    <a:extLst>
                      <a:ext uri="{FF2B5EF4-FFF2-40B4-BE49-F238E27FC236}">
                        <a16:creationId xmlns:a16="http://schemas.microsoft.com/office/drawing/2014/main" id="{351043E4-8459-4823-BCE4-B21C4DCC21A1}"/>
                      </a:ext>
                    </a:extLst>
                  </p:cNvPr>
                  <p:cNvSpPr/>
                  <p:nvPr/>
                </p:nvSpPr>
                <p:spPr>
                  <a:xfrm>
                    <a:off x="1943915" y="6736547"/>
                    <a:ext cx="351708" cy="655761"/>
                  </a:xfrm>
                  <a:custGeom>
                    <a:avLst/>
                    <a:gdLst>
                      <a:gd name="connsiteX0" fmla="*/ 348435 w 351708"/>
                      <a:gd name="connsiteY0" fmla="*/ 5036 h 655761"/>
                      <a:gd name="connsiteX1" fmla="*/ 196035 w 351708"/>
                      <a:gd name="connsiteY1" fmla="*/ 288670 h 655761"/>
                      <a:gd name="connsiteX2" fmla="*/ 14002 w 351708"/>
                      <a:gd name="connsiteY2" fmla="*/ 640036 h 655761"/>
                      <a:gd name="connsiteX3" fmla="*/ 47868 w 351708"/>
                      <a:gd name="connsiteY3" fmla="*/ 534203 h 655761"/>
                      <a:gd name="connsiteX4" fmla="*/ 348435 w 351708"/>
                      <a:gd name="connsiteY4" fmla="*/ 5036 h 6557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708" h="655761">
                        <a:moveTo>
                          <a:pt x="348435" y="5036"/>
                        </a:moveTo>
                        <a:cubicBezTo>
                          <a:pt x="373130" y="-35886"/>
                          <a:pt x="251774" y="182837"/>
                          <a:pt x="196035" y="288670"/>
                        </a:cubicBezTo>
                        <a:cubicBezTo>
                          <a:pt x="140296" y="394503"/>
                          <a:pt x="38696" y="599114"/>
                          <a:pt x="14002" y="640036"/>
                        </a:cubicBezTo>
                        <a:cubicBezTo>
                          <a:pt x="-10693" y="680958"/>
                          <a:pt x="-4696" y="640742"/>
                          <a:pt x="47868" y="534203"/>
                        </a:cubicBezTo>
                        <a:cubicBezTo>
                          <a:pt x="100432" y="427664"/>
                          <a:pt x="323740" y="45958"/>
                          <a:pt x="348435" y="503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7" name="フリーフォーム: 図形 1076">
                    <a:extLst>
                      <a:ext uri="{FF2B5EF4-FFF2-40B4-BE49-F238E27FC236}">
                        <a16:creationId xmlns:a16="http://schemas.microsoft.com/office/drawing/2014/main" id="{51915A9E-0AAF-48E8-91CF-EA4C418935BE}"/>
                      </a:ext>
                    </a:extLst>
                  </p:cNvPr>
                  <p:cNvSpPr/>
                  <p:nvPr/>
                </p:nvSpPr>
                <p:spPr>
                  <a:xfrm>
                    <a:off x="2306552" y="6305214"/>
                    <a:ext cx="299476" cy="398599"/>
                  </a:xfrm>
                  <a:custGeom>
                    <a:avLst/>
                    <a:gdLst>
                      <a:gd name="connsiteX0" fmla="*/ 299065 w 299476"/>
                      <a:gd name="connsiteY0" fmla="*/ 336 h 398599"/>
                      <a:gd name="connsiteX1" fmla="*/ 153015 w 299476"/>
                      <a:gd name="connsiteY1" fmla="*/ 176019 h 398599"/>
                      <a:gd name="connsiteX2" fmla="*/ 615 w 299476"/>
                      <a:gd name="connsiteY2" fmla="*/ 398269 h 398599"/>
                      <a:gd name="connsiteX3" fmla="*/ 106448 w 299476"/>
                      <a:gd name="connsiteY3" fmla="*/ 220469 h 398599"/>
                      <a:gd name="connsiteX4" fmla="*/ 299065 w 299476"/>
                      <a:gd name="connsiteY4" fmla="*/ 336 h 398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9476" h="398599">
                        <a:moveTo>
                          <a:pt x="299065" y="336"/>
                        </a:moveTo>
                        <a:cubicBezTo>
                          <a:pt x="306826" y="-7072"/>
                          <a:pt x="202757" y="109697"/>
                          <a:pt x="153015" y="176019"/>
                        </a:cubicBezTo>
                        <a:cubicBezTo>
                          <a:pt x="103273" y="242341"/>
                          <a:pt x="8376" y="390861"/>
                          <a:pt x="615" y="398269"/>
                        </a:cubicBezTo>
                        <a:cubicBezTo>
                          <a:pt x="-7146" y="405677"/>
                          <a:pt x="60234" y="286791"/>
                          <a:pt x="106448" y="220469"/>
                        </a:cubicBezTo>
                        <a:cubicBezTo>
                          <a:pt x="152662" y="154147"/>
                          <a:pt x="291304" y="7744"/>
                          <a:pt x="299065" y="33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8" name="フリーフォーム: 図形 1077">
                    <a:extLst>
                      <a:ext uri="{FF2B5EF4-FFF2-40B4-BE49-F238E27FC236}">
                        <a16:creationId xmlns:a16="http://schemas.microsoft.com/office/drawing/2014/main" id="{7EF4D29C-4C87-4D07-9676-0904D1392ED0}"/>
                      </a:ext>
                    </a:extLst>
                  </p:cNvPr>
                  <p:cNvSpPr/>
                  <p:nvPr/>
                </p:nvSpPr>
                <p:spPr>
                  <a:xfrm>
                    <a:off x="2103606" y="6134511"/>
                    <a:ext cx="220431" cy="258637"/>
                  </a:xfrm>
                  <a:custGeom>
                    <a:avLst/>
                    <a:gdLst>
                      <a:gd name="connsiteX0" fmla="*/ 2477 w 220431"/>
                      <a:gd name="connsiteY0" fmla="*/ 253589 h 258637"/>
                      <a:gd name="connsiteX1" fmla="*/ 214144 w 220431"/>
                      <a:gd name="connsiteY1" fmla="*/ 5939 h 258637"/>
                      <a:gd name="connsiteX2" fmla="*/ 159111 w 220431"/>
                      <a:gd name="connsiteY2" fmla="*/ 84256 h 258637"/>
                      <a:gd name="connsiteX3" fmla="*/ 101961 w 220431"/>
                      <a:gd name="connsiteY3" fmla="*/ 164689 h 258637"/>
                      <a:gd name="connsiteX4" fmla="*/ 2477 w 220431"/>
                      <a:gd name="connsiteY4" fmla="*/ 253589 h 258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0431" h="258637">
                        <a:moveTo>
                          <a:pt x="2477" y="253589"/>
                        </a:moveTo>
                        <a:cubicBezTo>
                          <a:pt x="21174" y="227131"/>
                          <a:pt x="188038" y="34161"/>
                          <a:pt x="214144" y="5939"/>
                        </a:cubicBezTo>
                        <a:cubicBezTo>
                          <a:pt x="240250" y="-22283"/>
                          <a:pt x="177808" y="57798"/>
                          <a:pt x="159111" y="84256"/>
                        </a:cubicBezTo>
                        <a:cubicBezTo>
                          <a:pt x="140414" y="110714"/>
                          <a:pt x="127714" y="133997"/>
                          <a:pt x="101961" y="164689"/>
                        </a:cubicBezTo>
                        <a:cubicBezTo>
                          <a:pt x="76208" y="195381"/>
                          <a:pt x="-16220" y="280047"/>
                          <a:pt x="2477" y="25358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9" name="フリーフォーム: 図形 1078">
                    <a:extLst>
                      <a:ext uri="{FF2B5EF4-FFF2-40B4-BE49-F238E27FC236}">
                        <a16:creationId xmlns:a16="http://schemas.microsoft.com/office/drawing/2014/main" id="{724B158A-2204-48E7-B340-839F2F8A1CD4}"/>
                      </a:ext>
                    </a:extLst>
                  </p:cNvPr>
                  <p:cNvSpPr/>
                  <p:nvPr/>
                </p:nvSpPr>
                <p:spPr>
                  <a:xfrm>
                    <a:off x="2330119" y="6021730"/>
                    <a:ext cx="243808" cy="235190"/>
                  </a:xfrm>
                  <a:custGeom>
                    <a:avLst/>
                    <a:gdLst>
                      <a:gd name="connsiteX0" fmla="*/ 331 w 243808"/>
                      <a:gd name="connsiteY0" fmla="*/ 187 h 235190"/>
                      <a:gd name="connsiteX1" fmla="*/ 38431 w 243808"/>
                      <a:gd name="connsiteY1" fmla="*/ 112370 h 235190"/>
                      <a:gd name="connsiteX2" fmla="*/ 76531 w 243808"/>
                      <a:gd name="connsiteY2" fmla="*/ 95437 h 235190"/>
                      <a:gd name="connsiteX3" fmla="*/ 146381 w 243808"/>
                      <a:gd name="connsiteY3" fmla="*/ 152587 h 235190"/>
                      <a:gd name="connsiteX4" fmla="*/ 243748 w 243808"/>
                      <a:gd name="connsiteY4" fmla="*/ 235137 h 235190"/>
                      <a:gd name="connsiteX5" fmla="*/ 159081 w 243808"/>
                      <a:gd name="connsiteY5" fmla="*/ 139887 h 235190"/>
                      <a:gd name="connsiteX6" fmla="*/ 49014 w 243808"/>
                      <a:gd name="connsiteY6" fmla="*/ 82737 h 235190"/>
                      <a:gd name="connsiteX7" fmla="*/ 21498 w 243808"/>
                      <a:gd name="connsiteY7" fmla="*/ 84853 h 235190"/>
                      <a:gd name="connsiteX8" fmla="*/ 331 w 243808"/>
                      <a:gd name="connsiteY8" fmla="*/ 187 h 2351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3808" h="235190">
                        <a:moveTo>
                          <a:pt x="331" y="187"/>
                        </a:moveTo>
                        <a:cubicBezTo>
                          <a:pt x="3153" y="4773"/>
                          <a:pt x="25731" y="96495"/>
                          <a:pt x="38431" y="112370"/>
                        </a:cubicBezTo>
                        <a:cubicBezTo>
                          <a:pt x="51131" y="128245"/>
                          <a:pt x="58539" y="88734"/>
                          <a:pt x="76531" y="95437"/>
                        </a:cubicBezTo>
                        <a:cubicBezTo>
                          <a:pt x="94523" y="102140"/>
                          <a:pt x="118512" y="129304"/>
                          <a:pt x="146381" y="152587"/>
                        </a:cubicBezTo>
                        <a:cubicBezTo>
                          <a:pt x="174250" y="175870"/>
                          <a:pt x="241631" y="237254"/>
                          <a:pt x="243748" y="235137"/>
                        </a:cubicBezTo>
                        <a:cubicBezTo>
                          <a:pt x="245865" y="233020"/>
                          <a:pt x="191537" y="165287"/>
                          <a:pt x="159081" y="139887"/>
                        </a:cubicBezTo>
                        <a:cubicBezTo>
                          <a:pt x="126625" y="114487"/>
                          <a:pt x="71944" y="91909"/>
                          <a:pt x="49014" y="82737"/>
                        </a:cubicBezTo>
                        <a:cubicBezTo>
                          <a:pt x="26084" y="73565"/>
                          <a:pt x="29612" y="92967"/>
                          <a:pt x="21498" y="84853"/>
                        </a:cubicBezTo>
                        <a:cubicBezTo>
                          <a:pt x="13384" y="76739"/>
                          <a:pt x="-2491" y="-4399"/>
                          <a:pt x="331" y="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1" name="フリーフォーム: 図形 1080">
                    <a:extLst>
                      <a:ext uri="{FF2B5EF4-FFF2-40B4-BE49-F238E27FC236}">
                        <a16:creationId xmlns:a16="http://schemas.microsoft.com/office/drawing/2014/main" id="{3DDD38B2-05E9-45BA-80B8-5B4C25E6DFB6}"/>
                      </a:ext>
                    </a:extLst>
                  </p:cNvPr>
                  <p:cNvSpPr/>
                  <p:nvPr/>
                </p:nvSpPr>
                <p:spPr>
                  <a:xfrm>
                    <a:off x="2609787" y="6195263"/>
                    <a:ext cx="135534" cy="148690"/>
                  </a:xfrm>
                  <a:custGeom>
                    <a:avLst/>
                    <a:gdLst>
                      <a:gd name="connsiteX0" fmla="*/ 135530 w 135534"/>
                      <a:gd name="connsiteY0" fmla="*/ 220 h 148690"/>
                      <a:gd name="connsiteX1" fmla="*/ 29696 w 135534"/>
                      <a:gd name="connsiteY1" fmla="*/ 93354 h 148690"/>
                      <a:gd name="connsiteX2" fmla="*/ 63 w 135534"/>
                      <a:gd name="connsiteY2" fmla="*/ 148387 h 148690"/>
                      <a:gd name="connsiteX3" fmla="*/ 25463 w 135534"/>
                      <a:gd name="connsiteY3" fmla="*/ 70070 h 148690"/>
                      <a:gd name="connsiteX4" fmla="*/ 135530 w 135534"/>
                      <a:gd name="connsiteY4" fmla="*/ 220 h 148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534" h="148690">
                        <a:moveTo>
                          <a:pt x="135530" y="220"/>
                        </a:moveTo>
                        <a:cubicBezTo>
                          <a:pt x="136235" y="4101"/>
                          <a:pt x="52274" y="68659"/>
                          <a:pt x="29696" y="93354"/>
                        </a:cubicBezTo>
                        <a:cubicBezTo>
                          <a:pt x="7118" y="118049"/>
                          <a:pt x="768" y="152268"/>
                          <a:pt x="63" y="148387"/>
                        </a:cubicBezTo>
                        <a:cubicBezTo>
                          <a:pt x="-642" y="144506"/>
                          <a:pt x="4296" y="95470"/>
                          <a:pt x="25463" y="70070"/>
                        </a:cubicBezTo>
                        <a:cubicBezTo>
                          <a:pt x="46630" y="44670"/>
                          <a:pt x="134825" y="-3661"/>
                          <a:pt x="135530" y="2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5" name="フリーフォーム: 図形 1084">
                    <a:extLst>
                      <a:ext uri="{FF2B5EF4-FFF2-40B4-BE49-F238E27FC236}">
                        <a16:creationId xmlns:a16="http://schemas.microsoft.com/office/drawing/2014/main" id="{4E55BF94-9FE4-4777-BA5D-E138A164362A}"/>
                      </a:ext>
                    </a:extLst>
                  </p:cNvPr>
                  <p:cNvSpPr/>
                  <p:nvPr/>
                </p:nvSpPr>
                <p:spPr>
                  <a:xfrm>
                    <a:off x="1532330" y="5901215"/>
                    <a:ext cx="355816" cy="569506"/>
                  </a:xfrm>
                  <a:custGeom>
                    <a:avLst/>
                    <a:gdLst>
                      <a:gd name="connsiteX0" fmla="*/ 351503 w 355816"/>
                      <a:gd name="connsiteY0" fmla="*/ 52 h 569506"/>
                      <a:gd name="connsiteX1" fmla="*/ 307053 w 355816"/>
                      <a:gd name="connsiteY1" fmla="*/ 304852 h 569506"/>
                      <a:gd name="connsiteX2" fmla="*/ 137 w 355816"/>
                      <a:gd name="connsiteY2" fmla="*/ 569435 h 569506"/>
                      <a:gd name="connsiteX3" fmla="*/ 268953 w 355816"/>
                      <a:gd name="connsiteY3" fmla="*/ 328135 h 569506"/>
                      <a:gd name="connsiteX4" fmla="*/ 351503 w 355816"/>
                      <a:gd name="connsiteY4" fmla="*/ 52 h 569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5816" h="569506">
                        <a:moveTo>
                          <a:pt x="351503" y="52"/>
                        </a:moveTo>
                        <a:cubicBezTo>
                          <a:pt x="357853" y="-3829"/>
                          <a:pt x="365614" y="209955"/>
                          <a:pt x="307053" y="304852"/>
                        </a:cubicBezTo>
                        <a:cubicBezTo>
                          <a:pt x="248492" y="399749"/>
                          <a:pt x="6487" y="565555"/>
                          <a:pt x="137" y="569435"/>
                        </a:cubicBezTo>
                        <a:cubicBezTo>
                          <a:pt x="-6213" y="573316"/>
                          <a:pt x="209334" y="418799"/>
                          <a:pt x="268953" y="328135"/>
                        </a:cubicBezTo>
                        <a:cubicBezTo>
                          <a:pt x="328572" y="237471"/>
                          <a:pt x="345153" y="3933"/>
                          <a:pt x="351503" y="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" name="フリーフォーム: 図形 127">
                    <a:extLst>
                      <a:ext uri="{FF2B5EF4-FFF2-40B4-BE49-F238E27FC236}">
                        <a16:creationId xmlns:a16="http://schemas.microsoft.com/office/drawing/2014/main" id="{4D24E23D-3395-47E7-AF52-B40B28DE6F10}"/>
                      </a:ext>
                    </a:extLst>
                  </p:cNvPr>
                  <p:cNvSpPr/>
                  <p:nvPr/>
                </p:nvSpPr>
                <p:spPr>
                  <a:xfrm>
                    <a:off x="2311137" y="5818985"/>
                    <a:ext cx="85171" cy="106109"/>
                  </a:xfrm>
                  <a:custGeom>
                    <a:avLst/>
                    <a:gdLst>
                      <a:gd name="connsiteX0" fmla="*/ 263 w 85171"/>
                      <a:gd name="connsiteY0" fmla="*/ 1848 h 106109"/>
                      <a:gd name="connsiteX1" fmla="*/ 82813 w 85171"/>
                      <a:gd name="connsiteY1" fmla="*/ 105565 h 106109"/>
                      <a:gd name="connsiteX2" fmla="*/ 57413 w 85171"/>
                      <a:gd name="connsiteY2" fmla="*/ 42065 h 106109"/>
                      <a:gd name="connsiteX3" fmla="*/ 263 w 85171"/>
                      <a:gd name="connsiteY3" fmla="*/ 1848 h 1061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5171" h="106109">
                        <a:moveTo>
                          <a:pt x="263" y="1848"/>
                        </a:moveTo>
                        <a:cubicBezTo>
                          <a:pt x="4496" y="12431"/>
                          <a:pt x="73288" y="98862"/>
                          <a:pt x="82813" y="105565"/>
                        </a:cubicBezTo>
                        <a:cubicBezTo>
                          <a:pt x="92338" y="112268"/>
                          <a:pt x="70819" y="55118"/>
                          <a:pt x="57413" y="42065"/>
                        </a:cubicBezTo>
                        <a:cubicBezTo>
                          <a:pt x="44008" y="29012"/>
                          <a:pt x="-3970" y="-8735"/>
                          <a:pt x="263" y="184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" name="フリーフォーム: 図形 128">
                    <a:extLst>
                      <a:ext uri="{FF2B5EF4-FFF2-40B4-BE49-F238E27FC236}">
                        <a16:creationId xmlns:a16="http://schemas.microsoft.com/office/drawing/2014/main" id="{FBC72051-F8F0-4AC7-BD1A-AEBAF2FF6DC3}"/>
                      </a:ext>
                    </a:extLst>
                  </p:cNvPr>
                  <p:cNvSpPr/>
                  <p:nvPr/>
                </p:nvSpPr>
                <p:spPr>
                  <a:xfrm>
                    <a:off x="2387592" y="5934643"/>
                    <a:ext cx="419244" cy="289520"/>
                  </a:xfrm>
                  <a:custGeom>
                    <a:avLst/>
                    <a:gdLst>
                      <a:gd name="connsiteX0" fmla="*/ 8 w 419244"/>
                      <a:gd name="connsiteY0" fmla="*/ 490 h 289520"/>
                      <a:gd name="connsiteX1" fmla="*/ 35991 w 419244"/>
                      <a:gd name="connsiteY1" fmla="*/ 108440 h 289520"/>
                      <a:gd name="connsiteX2" fmla="*/ 154525 w 419244"/>
                      <a:gd name="connsiteY2" fmla="*/ 222740 h 289520"/>
                      <a:gd name="connsiteX3" fmla="*/ 285758 w 419244"/>
                      <a:gd name="connsiteY3" fmla="*/ 265074 h 289520"/>
                      <a:gd name="connsiteX4" fmla="*/ 419108 w 419244"/>
                      <a:gd name="connsiteY4" fmla="*/ 229090 h 289520"/>
                      <a:gd name="connsiteX5" fmla="*/ 309041 w 419244"/>
                      <a:gd name="connsiteY5" fmla="*/ 269307 h 289520"/>
                      <a:gd name="connsiteX6" fmla="*/ 215908 w 419244"/>
                      <a:gd name="connsiteY6" fmla="*/ 282007 h 289520"/>
                      <a:gd name="connsiteX7" fmla="*/ 38108 w 419244"/>
                      <a:gd name="connsiteY7" fmla="*/ 152890 h 289520"/>
                      <a:gd name="connsiteX8" fmla="*/ 8 w 419244"/>
                      <a:gd name="connsiteY8" fmla="*/ 490 h 289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19244" h="289520">
                        <a:moveTo>
                          <a:pt x="8" y="490"/>
                        </a:moveTo>
                        <a:cubicBezTo>
                          <a:pt x="-345" y="-6918"/>
                          <a:pt x="10238" y="71398"/>
                          <a:pt x="35991" y="108440"/>
                        </a:cubicBezTo>
                        <a:cubicBezTo>
                          <a:pt x="61744" y="145482"/>
                          <a:pt x="112897" y="196634"/>
                          <a:pt x="154525" y="222740"/>
                        </a:cubicBezTo>
                        <a:cubicBezTo>
                          <a:pt x="196153" y="248846"/>
                          <a:pt x="241661" y="264016"/>
                          <a:pt x="285758" y="265074"/>
                        </a:cubicBezTo>
                        <a:cubicBezTo>
                          <a:pt x="329855" y="266132"/>
                          <a:pt x="415228" y="228385"/>
                          <a:pt x="419108" y="229090"/>
                        </a:cubicBezTo>
                        <a:cubicBezTo>
                          <a:pt x="422988" y="229795"/>
                          <a:pt x="342908" y="260488"/>
                          <a:pt x="309041" y="269307"/>
                        </a:cubicBezTo>
                        <a:cubicBezTo>
                          <a:pt x="275174" y="278127"/>
                          <a:pt x="261064" y="301410"/>
                          <a:pt x="215908" y="282007"/>
                        </a:cubicBezTo>
                        <a:cubicBezTo>
                          <a:pt x="170753" y="262604"/>
                          <a:pt x="77266" y="197340"/>
                          <a:pt x="38108" y="152890"/>
                        </a:cubicBezTo>
                        <a:cubicBezTo>
                          <a:pt x="-1050" y="108440"/>
                          <a:pt x="361" y="7898"/>
                          <a:pt x="8" y="4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0" name="フリーフォーム: 図形 129">
                    <a:extLst>
                      <a:ext uri="{FF2B5EF4-FFF2-40B4-BE49-F238E27FC236}">
                        <a16:creationId xmlns:a16="http://schemas.microsoft.com/office/drawing/2014/main" id="{BA4EA7C6-8B73-44B4-90C3-B9C9DB2AD667}"/>
                      </a:ext>
                    </a:extLst>
                  </p:cNvPr>
                  <p:cNvSpPr/>
                  <p:nvPr/>
                </p:nvSpPr>
                <p:spPr>
                  <a:xfrm>
                    <a:off x="2417145" y="5939264"/>
                    <a:ext cx="378454" cy="231211"/>
                  </a:xfrm>
                  <a:custGeom>
                    <a:avLst/>
                    <a:gdLst>
                      <a:gd name="connsiteX0" fmla="*/ 88 w 378454"/>
                      <a:gd name="connsiteY0" fmla="*/ 103 h 231211"/>
                      <a:gd name="connsiteX1" fmla="*/ 42422 w 378454"/>
                      <a:gd name="connsiteY1" fmla="*/ 116519 h 231211"/>
                      <a:gd name="connsiteX2" fmla="*/ 169422 w 378454"/>
                      <a:gd name="connsiteY2" fmla="*/ 194836 h 231211"/>
                      <a:gd name="connsiteX3" fmla="*/ 374738 w 378454"/>
                      <a:gd name="connsiteY3" fmla="*/ 228703 h 231211"/>
                      <a:gd name="connsiteX4" fmla="*/ 307005 w 378454"/>
                      <a:gd name="connsiteY4" fmla="*/ 228703 h 231211"/>
                      <a:gd name="connsiteX5" fmla="*/ 207522 w 378454"/>
                      <a:gd name="connsiteY5" fmla="*/ 226586 h 231211"/>
                      <a:gd name="connsiteX6" fmla="*/ 112272 w 378454"/>
                      <a:gd name="connsiteY6" fmla="*/ 182136 h 231211"/>
                      <a:gd name="connsiteX7" fmla="*/ 50888 w 378454"/>
                      <a:gd name="connsiteY7" fmla="*/ 137686 h 231211"/>
                      <a:gd name="connsiteX8" fmla="*/ 88 w 378454"/>
                      <a:gd name="connsiteY8" fmla="*/ 103 h 23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78454" h="231211">
                        <a:moveTo>
                          <a:pt x="88" y="103"/>
                        </a:moveTo>
                        <a:cubicBezTo>
                          <a:pt x="-1323" y="-3425"/>
                          <a:pt x="14200" y="84064"/>
                          <a:pt x="42422" y="116519"/>
                        </a:cubicBezTo>
                        <a:cubicBezTo>
                          <a:pt x="70644" y="148974"/>
                          <a:pt x="114036" y="176139"/>
                          <a:pt x="169422" y="194836"/>
                        </a:cubicBezTo>
                        <a:cubicBezTo>
                          <a:pt x="224808" y="213533"/>
                          <a:pt x="351807" y="223058"/>
                          <a:pt x="374738" y="228703"/>
                        </a:cubicBezTo>
                        <a:cubicBezTo>
                          <a:pt x="397669" y="234348"/>
                          <a:pt x="307005" y="228703"/>
                          <a:pt x="307005" y="228703"/>
                        </a:cubicBezTo>
                        <a:cubicBezTo>
                          <a:pt x="279136" y="228350"/>
                          <a:pt x="239978" y="234347"/>
                          <a:pt x="207522" y="226586"/>
                        </a:cubicBezTo>
                        <a:cubicBezTo>
                          <a:pt x="175067" y="218825"/>
                          <a:pt x="138378" y="196953"/>
                          <a:pt x="112272" y="182136"/>
                        </a:cubicBezTo>
                        <a:cubicBezTo>
                          <a:pt x="86166" y="167319"/>
                          <a:pt x="68174" y="164497"/>
                          <a:pt x="50888" y="137686"/>
                        </a:cubicBezTo>
                        <a:cubicBezTo>
                          <a:pt x="33602" y="110875"/>
                          <a:pt x="1499" y="3631"/>
                          <a:pt x="88" y="10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1" name="フリーフォーム: 図形 130">
                    <a:extLst>
                      <a:ext uri="{FF2B5EF4-FFF2-40B4-BE49-F238E27FC236}">
                        <a16:creationId xmlns:a16="http://schemas.microsoft.com/office/drawing/2014/main" id="{485F7281-51EB-4D1C-A466-E172ED21F1AD}"/>
                      </a:ext>
                    </a:extLst>
                  </p:cNvPr>
                  <p:cNvSpPr/>
                  <p:nvPr/>
                </p:nvSpPr>
                <p:spPr>
                  <a:xfrm>
                    <a:off x="2343002" y="5719118"/>
                    <a:ext cx="357541" cy="440061"/>
                  </a:xfrm>
                  <a:custGeom>
                    <a:avLst/>
                    <a:gdLst>
                      <a:gd name="connsiteX0" fmla="*/ 148 w 357541"/>
                      <a:gd name="connsiteY0" fmla="*/ 115 h 440061"/>
                      <a:gd name="connsiteX1" fmla="*/ 55181 w 357541"/>
                      <a:gd name="connsiteY1" fmla="*/ 120765 h 440061"/>
                      <a:gd name="connsiteX2" fmla="*/ 57298 w 357541"/>
                      <a:gd name="connsiteY2" fmla="*/ 177915 h 440061"/>
                      <a:gd name="connsiteX3" fmla="*/ 80581 w 357541"/>
                      <a:gd name="connsiteY3" fmla="*/ 213899 h 440061"/>
                      <a:gd name="connsiteX4" fmla="*/ 213931 w 357541"/>
                      <a:gd name="connsiteY4" fmla="*/ 353599 h 440061"/>
                      <a:gd name="connsiteX5" fmla="*/ 355748 w 357541"/>
                      <a:gd name="connsiteY5" fmla="*/ 438265 h 440061"/>
                      <a:gd name="connsiteX6" fmla="*/ 290131 w 357541"/>
                      <a:gd name="connsiteY6" fmla="*/ 406515 h 440061"/>
                      <a:gd name="connsiteX7" fmla="*/ 235098 w 357541"/>
                      <a:gd name="connsiteY7" fmla="*/ 349365 h 440061"/>
                      <a:gd name="connsiteX8" fmla="*/ 118681 w 357541"/>
                      <a:gd name="connsiteY8" fmla="*/ 245649 h 440061"/>
                      <a:gd name="connsiteX9" fmla="*/ 74231 w 357541"/>
                      <a:gd name="connsiteY9" fmla="*/ 144049 h 440061"/>
                      <a:gd name="connsiteX10" fmla="*/ 148 w 357541"/>
                      <a:gd name="connsiteY10" fmla="*/ 115 h 440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57541" h="440061">
                        <a:moveTo>
                          <a:pt x="148" y="115"/>
                        </a:moveTo>
                        <a:cubicBezTo>
                          <a:pt x="-3027" y="-3766"/>
                          <a:pt x="45656" y="91132"/>
                          <a:pt x="55181" y="120765"/>
                        </a:cubicBezTo>
                        <a:cubicBezTo>
                          <a:pt x="64706" y="150398"/>
                          <a:pt x="53065" y="162393"/>
                          <a:pt x="57298" y="177915"/>
                        </a:cubicBezTo>
                        <a:cubicBezTo>
                          <a:pt x="61531" y="193437"/>
                          <a:pt x="54476" y="184618"/>
                          <a:pt x="80581" y="213899"/>
                        </a:cubicBezTo>
                        <a:cubicBezTo>
                          <a:pt x="106686" y="243180"/>
                          <a:pt x="168070" y="316205"/>
                          <a:pt x="213931" y="353599"/>
                        </a:cubicBezTo>
                        <a:cubicBezTo>
                          <a:pt x="259792" y="390993"/>
                          <a:pt x="343048" y="429446"/>
                          <a:pt x="355748" y="438265"/>
                        </a:cubicBezTo>
                        <a:cubicBezTo>
                          <a:pt x="368448" y="447084"/>
                          <a:pt x="310239" y="421332"/>
                          <a:pt x="290131" y="406515"/>
                        </a:cubicBezTo>
                        <a:cubicBezTo>
                          <a:pt x="270023" y="391698"/>
                          <a:pt x="263673" y="376176"/>
                          <a:pt x="235098" y="349365"/>
                        </a:cubicBezTo>
                        <a:cubicBezTo>
                          <a:pt x="206523" y="322554"/>
                          <a:pt x="145492" y="279868"/>
                          <a:pt x="118681" y="245649"/>
                        </a:cubicBezTo>
                        <a:cubicBezTo>
                          <a:pt x="91870" y="211430"/>
                          <a:pt x="90459" y="183560"/>
                          <a:pt x="74231" y="144049"/>
                        </a:cubicBezTo>
                        <a:cubicBezTo>
                          <a:pt x="58003" y="104538"/>
                          <a:pt x="3323" y="3996"/>
                          <a:pt x="148" y="1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41" name="フリーフォーム: 図形 140">
                    <a:extLst>
                      <a:ext uri="{FF2B5EF4-FFF2-40B4-BE49-F238E27FC236}">
                        <a16:creationId xmlns:a16="http://schemas.microsoft.com/office/drawing/2014/main" id="{8FD9971A-942B-49C0-8836-AF34DFD2BABE}"/>
                      </a:ext>
                    </a:extLst>
                  </p:cNvPr>
                  <p:cNvSpPr/>
                  <p:nvPr/>
                </p:nvSpPr>
                <p:spPr>
                  <a:xfrm>
                    <a:off x="2751014" y="5998187"/>
                    <a:ext cx="202415" cy="178425"/>
                  </a:xfrm>
                  <a:custGeom>
                    <a:avLst/>
                    <a:gdLst>
                      <a:gd name="connsiteX0" fmla="*/ 201736 w 202415"/>
                      <a:gd name="connsiteY0" fmla="*/ 446 h 178425"/>
                      <a:gd name="connsiteX1" fmla="*/ 157286 w 202415"/>
                      <a:gd name="connsiteY1" fmla="*/ 104163 h 178425"/>
                      <a:gd name="connsiteX2" fmla="*/ 653 w 202415"/>
                      <a:gd name="connsiteY2" fmla="*/ 178246 h 178425"/>
                      <a:gd name="connsiteX3" fmla="*/ 104369 w 202415"/>
                      <a:gd name="connsiteY3" fmla="*/ 123213 h 178425"/>
                      <a:gd name="connsiteX4" fmla="*/ 178453 w 202415"/>
                      <a:gd name="connsiteY4" fmla="*/ 68180 h 178425"/>
                      <a:gd name="connsiteX5" fmla="*/ 201736 w 202415"/>
                      <a:gd name="connsiteY5" fmla="*/ 446 h 178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415" h="178425">
                        <a:moveTo>
                          <a:pt x="201736" y="446"/>
                        </a:moveTo>
                        <a:cubicBezTo>
                          <a:pt x="198208" y="6443"/>
                          <a:pt x="190800" y="74530"/>
                          <a:pt x="157286" y="104163"/>
                        </a:cubicBezTo>
                        <a:cubicBezTo>
                          <a:pt x="123772" y="133796"/>
                          <a:pt x="9472" y="175071"/>
                          <a:pt x="653" y="178246"/>
                        </a:cubicBezTo>
                        <a:cubicBezTo>
                          <a:pt x="-8167" y="181421"/>
                          <a:pt x="74736" y="141557"/>
                          <a:pt x="104369" y="123213"/>
                        </a:cubicBezTo>
                        <a:cubicBezTo>
                          <a:pt x="134002" y="104869"/>
                          <a:pt x="162225" y="85819"/>
                          <a:pt x="178453" y="68180"/>
                        </a:cubicBezTo>
                        <a:cubicBezTo>
                          <a:pt x="194681" y="50541"/>
                          <a:pt x="205264" y="-5551"/>
                          <a:pt x="201736" y="44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" name="フリーフォーム: 図形 180">
                    <a:extLst>
                      <a:ext uri="{FF2B5EF4-FFF2-40B4-BE49-F238E27FC236}">
                        <a16:creationId xmlns:a16="http://schemas.microsoft.com/office/drawing/2014/main" id="{E9EA0B2E-FF80-422D-9F3C-65E174869291}"/>
                      </a:ext>
                    </a:extLst>
                  </p:cNvPr>
                  <p:cNvSpPr/>
                  <p:nvPr/>
                </p:nvSpPr>
                <p:spPr>
                  <a:xfrm>
                    <a:off x="2448767" y="5915551"/>
                    <a:ext cx="468036" cy="197665"/>
                  </a:xfrm>
                  <a:custGeom>
                    <a:avLst/>
                    <a:gdLst>
                      <a:gd name="connsiteX0" fmla="*/ 468000 w 468036"/>
                      <a:gd name="connsiteY0" fmla="*/ 64032 h 197665"/>
                      <a:gd name="connsiteX1" fmla="*/ 429900 w 468036"/>
                      <a:gd name="connsiteY1" fmla="*/ 159282 h 197665"/>
                      <a:gd name="connsiteX2" fmla="*/ 364283 w 468036"/>
                      <a:gd name="connsiteY2" fmla="*/ 182566 h 197665"/>
                      <a:gd name="connsiteX3" fmla="*/ 237283 w 468036"/>
                      <a:gd name="connsiteY3" fmla="*/ 169866 h 197665"/>
                      <a:gd name="connsiteX4" fmla="*/ 152616 w 468036"/>
                      <a:gd name="connsiteY4" fmla="*/ 127532 h 197665"/>
                      <a:gd name="connsiteX5" fmla="*/ 6566 w 468036"/>
                      <a:gd name="connsiteY5" fmla="*/ 2649 h 197665"/>
                      <a:gd name="connsiteX6" fmla="*/ 46783 w 468036"/>
                      <a:gd name="connsiteY6" fmla="*/ 53449 h 197665"/>
                      <a:gd name="connsiteX7" fmla="*/ 237283 w 468036"/>
                      <a:gd name="connsiteY7" fmla="*/ 182566 h 197665"/>
                      <a:gd name="connsiteX8" fmla="*/ 423550 w 468036"/>
                      <a:gd name="connsiteY8" fmla="*/ 182566 h 197665"/>
                      <a:gd name="connsiteX9" fmla="*/ 468000 w 468036"/>
                      <a:gd name="connsiteY9" fmla="*/ 64032 h 197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468036" h="197665">
                        <a:moveTo>
                          <a:pt x="468000" y="64032"/>
                        </a:moveTo>
                        <a:cubicBezTo>
                          <a:pt x="469058" y="60151"/>
                          <a:pt x="447186" y="139526"/>
                          <a:pt x="429900" y="159282"/>
                        </a:cubicBezTo>
                        <a:cubicBezTo>
                          <a:pt x="412614" y="179038"/>
                          <a:pt x="396386" y="180802"/>
                          <a:pt x="364283" y="182566"/>
                        </a:cubicBezTo>
                        <a:cubicBezTo>
                          <a:pt x="332180" y="184330"/>
                          <a:pt x="272561" y="179038"/>
                          <a:pt x="237283" y="169866"/>
                        </a:cubicBezTo>
                        <a:cubicBezTo>
                          <a:pt x="202005" y="160694"/>
                          <a:pt x="191069" y="155401"/>
                          <a:pt x="152616" y="127532"/>
                        </a:cubicBezTo>
                        <a:cubicBezTo>
                          <a:pt x="114163" y="99663"/>
                          <a:pt x="24205" y="14996"/>
                          <a:pt x="6566" y="2649"/>
                        </a:cubicBezTo>
                        <a:cubicBezTo>
                          <a:pt x="-11073" y="-9698"/>
                          <a:pt x="8330" y="23463"/>
                          <a:pt x="46783" y="53449"/>
                        </a:cubicBezTo>
                        <a:cubicBezTo>
                          <a:pt x="85236" y="83435"/>
                          <a:pt x="174489" y="161047"/>
                          <a:pt x="237283" y="182566"/>
                        </a:cubicBezTo>
                        <a:cubicBezTo>
                          <a:pt x="300077" y="204085"/>
                          <a:pt x="381569" y="201263"/>
                          <a:pt x="423550" y="182566"/>
                        </a:cubicBezTo>
                        <a:cubicBezTo>
                          <a:pt x="465530" y="163869"/>
                          <a:pt x="466942" y="67913"/>
                          <a:pt x="468000" y="640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" name="フリーフォーム: 図形 187">
                    <a:extLst>
                      <a:ext uri="{FF2B5EF4-FFF2-40B4-BE49-F238E27FC236}">
                        <a16:creationId xmlns:a16="http://schemas.microsoft.com/office/drawing/2014/main" id="{B450BEB9-4BBF-4039-8BC0-4E6C33F3EC00}"/>
                      </a:ext>
                    </a:extLst>
                  </p:cNvPr>
                  <p:cNvSpPr/>
                  <p:nvPr/>
                </p:nvSpPr>
                <p:spPr>
                  <a:xfrm>
                    <a:off x="2404528" y="5697993"/>
                    <a:ext cx="22279" cy="182247"/>
                  </a:xfrm>
                  <a:custGeom>
                    <a:avLst/>
                    <a:gdLst>
                      <a:gd name="connsiteX0" fmla="*/ 19055 w 22279"/>
                      <a:gd name="connsiteY0" fmla="*/ 74 h 182247"/>
                      <a:gd name="connsiteX1" fmla="*/ 5 w 22279"/>
                      <a:gd name="connsiteY1" fmla="*/ 114374 h 182247"/>
                      <a:gd name="connsiteX2" fmla="*/ 21172 w 22279"/>
                      <a:gd name="connsiteY2" fmla="*/ 182107 h 182247"/>
                      <a:gd name="connsiteX3" fmla="*/ 19055 w 22279"/>
                      <a:gd name="connsiteY3" fmla="*/ 97440 h 182247"/>
                      <a:gd name="connsiteX4" fmla="*/ 19055 w 22279"/>
                      <a:gd name="connsiteY4" fmla="*/ 74 h 1822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9" h="182247">
                        <a:moveTo>
                          <a:pt x="19055" y="74"/>
                        </a:moveTo>
                        <a:cubicBezTo>
                          <a:pt x="15880" y="2896"/>
                          <a:pt x="-348" y="84035"/>
                          <a:pt x="5" y="114374"/>
                        </a:cubicBezTo>
                        <a:cubicBezTo>
                          <a:pt x="358" y="144713"/>
                          <a:pt x="17997" y="184929"/>
                          <a:pt x="21172" y="182107"/>
                        </a:cubicBezTo>
                        <a:cubicBezTo>
                          <a:pt x="24347" y="179285"/>
                          <a:pt x="19760" y="119665"/>
                          <a:pt x="19055" y="97440"/>
                        </a:cubicBezTo>
                        <a:cubicBezTo>
                          <a:pt x="18350" y="75215"/>
                          <a:pt x="22230" y="-2748"/>
                          <a:pt x="19055" y="7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95" name="フリーフォーム: 図形 1094">
                    <a:extLst>
                      <a:ext uri="{FF2B5EF4-FFF2-40B4-BE49-F238E27FC236}">
                        <a16:creationId xmlns:a16="http://schemas.microsoft.com/office/drawing/2014/main" id="{493D531A-EE71-4DE5-9BC3-0F29DCF970C3}"/>
                      </a:ext>
                    </a:extLst>
                  </p:cNvPr>
                  <p:cNvSpPr/>
                  <p:nvPr/>
                </p:nvSpPr>
                <p:spPr>
                  <a:xfrm>
                    <a:off x="2431842" y="5371864"/>
                    <a:ext cx="51674" cy="345506"/>
                  </a:xfrm>
                  <a:custGeom>
                    <a:avLst/>
                    <a:gdLst>
                      <a:gd name="connsiteX0" fmla="*/ 51008 w 51674"/>
                      <a:gd name="connsiteY0" fmla="*/ 236 h 345506"/>
                      <a:gd name="connsiteX1" fmla="*/ 40425 w 51674"/>
                      <a:gd name="connsiteY1" fmla="*/ 161103 h 345506"/>
                      <a:gd name="connsiteX2" fmla="*/ 208 w 51674"/>
                      <a:gd name="connsiteY2" fmla="*/ 345253 h 345506"/>
                      <a:gd name="connsiteX3" fmla="*/ 25608 w 51674"/>
                      <a:gd name="connsiteY3" fmla="*/ 197086 h 345506"/>
                      <a:gd name="connsiteX4" fmla="*/ 51008 w 51674"/>
                      <a:gd name="connsiteY4" fmla="*/ 236 h 345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674" h="345506">
                        <a:moveTo>
                          <a:pt x="51008" y="236"/>
                        </a:moveTo>
                        <a:cubicBezTo>
                          <a:pt x="53478" y="-5761"/>
                          <a:pt x="48892" y="103600"/>
                          <a:pt x="40425" y="161103"/>
                        </a:cubicBezTo>
                        <a:cubicBezTo>
                          <a:pt x="31958" y="218606"/>
                          <a:pt x="2677" y="339256"/>
                          <a:pt x="208" y="345253"/>
                        </a:cubicBezTo>
                        <a:cubicBezTo>
                          <a:pt x="-2262" y="351250"/>
                          <a:pt x="17847" y="249297"/>
                          <a:pt x="25608" y="197086"/>
                        </a:cubicBezTo>
                        <a:cubicBezTo>
                          <a:pt x="33369" y="144875"/>
                          <a:pt x="48538" y="6233"/>
                          <a:pt x="51008" y="23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96" name="フリーフォーム: 図形 1095">
                    <a:extLst>
                      <a:ext uri="{FF2B5EF4-FFF2-40B4-BE49-F238E27FC236}">
                        <a16:creationId xmlns:a16="http://schemas.microsoft.com/office/drawing/2014/main" id="{8A8C5939-7E7A-4DCD-A801-6CAC6628FD63}"/>
                      </a:ext>
                    </a:extLst>
                  </p:cNvPr>
                  <p:cNvSpPr/>
                  <p:nvPr/>
                </p:nvSpPr>
                <p:spPr>
                  <a:xfrm>
                    <a:off x="2465829" y="5236079"/>
                    <a:ext cx="36107" cy="164269"/>
                  </a:xfrm>
                  <a:custGeom>
                    <a:avLst/>
                    <a:gdLst>
                      <a:gd name="connsiteX0" fmla="*/ 88 w 36107"/>
                      <a:gd name="connsiteY0" fmla="*/ 554 h 164269"/>
                      <a:gd name="connsiteX1" fmla="*/ 25488 w 36107"/>
                      <a:gd name="connsiteY1" fmla="*/ 106388 h 164269"/>
                      <a:gd name="connsiteX2" fmla="*/ 12788 w 36107"/>
                      <a:gd name="connsiteY2" fmla="*/ 163538 h 164269"/>
                      <a:gd name="connsiteX3" fmla="*/ 36071 w 36107"/>
                      <a:gd name="connsiteY3" fmla="*/ 68288 h 164269"/>
                      <a:gd name="connsiteX4" fmla="*/ 88 w 36107"/>
                      <a:gd name="connsiteY4" fmla="*/ 554 h 164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07" h="164269">
                        <a:moveTo>
                          <a:pt x="88" y="554"/>
                        </a:moveTo>
                        <a:cubicBezTo>
                          <a:pt x="-1676" y="6904"/>
                          <a:pt x="23371" y="79224"/>
                          <a:pt x="25488" y="106388"/>
                        </a:cubicBezTo>
                        <a:cubicBezTo>
                          <a:pt x="27605" y="133552"/>
                          <a:pt x="11024" y="169888"/>
                          <a:pt x="12788" y="163538"/>
                        </a:cubicBezTo>
                        <a:cubicBezTo>
                          <a:pt x="14552" y="157188"/>
                          <a:pt x="37129" y="92630"/>
                          <a:pt x="36071" y="68288"/>
                        </a:cubicBezTo>
                        <a:cubicBezTo>
                          <a:pt x="35013" y="43946"/>
                          <a:pt x="1852" y="-5796"/>
                          <a:pt x="88" y="55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6" name="フリーフォーム: 図形 1105">
                    <a:extLst>
                      <a:ext uri="{FF2B5EF4-FFF2-40B4-BE49-F238E27FC236}">
                        <a16:creationId xmlns:a16="http://schemas.microsoft.com/office/drawing/2014/main" id="{F0B8F3E3-005C-4654-B8A3-161CD1DE618F}"/>
                      </a:ext>
                    </a:extLst>
                  </p:cNvPr>
                  <p:cNvSpPr/>
                  <p:nvPr/>
                </p:nvSpPr>
                <p:spPr>
                  <a:xfrm>
                    <a:off x="2461679" y="5164530"/>
                    <a:ext cx="296880" cy="80642"/>
                  </a:xfrm>
                  <a:custGeom>
                    <a:avLst/>
                    <a:gdLst>
                      <a:gd name="connsiteX0" fmla="*/ 4 w 296880"/>
                      <a:gd name="connsiteY0" fmla="*/ 80570 h 80642"/>
                      <a:gd name="connsiteX1" fmla="*/ 118538 w 296880"/>
                      <a:gd name="connsiteY1" fmla="*/ 2253 h 80642"/>
                      <a:gd name="connsiteX2" fmla="*/ 167221 w 296880"/>
                      <a:gd name="connsiteY2" fmla="*/ 23420 h 80642"/>
                      <a:gd name="connsiteX3" fmla="*/ 296338 w 296880"/>
                      <a:gd name="connsiteY3" fmla="*/ 46703 h 80642"/>
                      <a:gd name="connsiteX4" fmla="*/ 209554 w 296880"/>
                      <a:gd name="connsiteY4" fmla="*/ 44587 h 80642"/>
                      <a:gd name="connsiteX5" fmla="*/ 114304 w 296880"/>
                      <a:gd name="connsiteY5" fmla="*/ 17070 h 80642"/>
                      <a:gd name="connsiteX6" fmla="*/ 4 w 296880"/>
                      <a:gd name="connsiteY6" fmla="*/ 80570 h 806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6880" h="80642">
                        <a:moveTo>
                          <a:pt x="4" y="80570"/>
                        </a:moveTo>
                        <a:cubicBezTo>
                          <a:pt x="710" y="78101"/>
                          <a:pt x="90669" y="11778"/>
                          <a:pt x="118538" y="2253"/>
                        </a:cubicBezTo>
                        <a:cubicBezTo>
                          <a:pt x="146407" y="-7272"/>
                          <a:pt x="137588" y="16012"/>
                          <a:pt x="167221" y="23420"/>
                        </a:cubicBezTo>
                        <a:cubicBezTo>
                          <a:pt x="196854" y="30828"/>
                          <a:pt x="289282" y="43175"/>
                          <a:pt x="296338" y="46703"/>
                        </a:cubicBezTo>
                        <a:cubicBezTo>
                          <a:pt x="303394" y="50231"/>
                          <a:pt x="239893" y="49526"/>
                          <a:pt x="209554" y="44587"/>
                        </a:cubicBezTo>
                        <a:cubicBezTo>
                          <a:pt x="179215" y="39648"/>
                          <a:pt x="146407" y="12484"/>
                          <a:pt x="114304" y="17070"/>
                        </a:cubicBezTo>
                        <a:cubicBezTo>
                          <a:pt x="82201" y="21656"/>
                          <a:pt x="-702" y="83039"/>
                          <a:pt x="4" y="8057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09" name="フリーフォーム: 図形 1108">
                    <a:extLst>
                      <a:ext uri="{FF2B5EF4-FFF2-40B4-BE49-F238E27FC236}">
                        <a16:creationId xmlns:a16="http://schemas.microsoft.com/office/drawing/2014/main" id="{B7BED155-6B38-4FF1-AFA1-34FC291C3628}"/>
                      </a:ext>
                    </a:extLst>
                  </p:cNvPr>
                  <p:cNvSpPr/>
                  <p:nvPr/>
                </p:nvSpPr>
                <p:spPr>
                  <a:xfrm>
                    <a:off x="2525785" y="5211203"/>
                    <a:ext cx="94709" cy="84910"/>
                  </a:xfrm>
                  <a:custGeom>
                    <a:avLst/>
                    <a:gdLst>
                      <a:gd name="connsiteX0" fmla="*/ 48082 w 94709"/>
                      <a:gd name="connsiteY0" fmla="*/ 30 h 84910"/>
                      <a:gd name="connsiteX1" fmla="*/ 16332 w 94709"/>
                      <a:gd name="connsiteY1" fmla="*/ 61414 h 84910"/>
                      <a:gd name="connsiteX2" fmla="*/ 94648 w 94709"/>
                      <a:gd name="connsiteY2" fmla="*/ 84697 h 84910"/>
                      <a:gd name="connsiteX3" fmla="*/ 1515 w 94709"/>
                      <a:gd name="connsiteY3" fmla="*/ 69880 h 84910"/>
                      <a:gd name="connsiteX4" fmla="*/ 48082 w 94709"/>
                      <a:gd name="connsiteY4" fmla="*/ 30 h 84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09" h="84910">
                        <a:moveTo>
                          <a:pt x="48082" y="30"/>
                        </a:moveTo>
                        <a:cubicBezTo>
                          <a:pt x="50551" y="-1381"/>
                          <a:pt x="8571" y="47303"/>
                          <a:pt x="16332" y="61414"/>
                        </a:cubicBezTo>
                        <a:cubicBezTo>
                          <a:pt x="24093" y="75525"/>
                          <a:pt x="97117" y="83286"/>
                          <a:pt x="94648" y="84697"/>
                        </a:cubicBezTo>
                        <a:cubicBezTo>
                          <a:pt x="92179" y="86108"/>
                          <a:pt x="12804" y="80463"/>
                          <a:pt x="1515" y="69880"/>
                        </a:cubicBezTo>
                        <a:cubicBezTo>
                          <a:pt x="-9774" y="59297"/>
                          <a:pt x="45613" y="1441"/>
                          <a:pt x="48082" y="3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10" name="フリーフォーム: 図形 1109">
                    <a:extLst>
                      <a:ext uri="{FF2B5EF4-FFF2-40B4-BE49-F238E27FC236}">
                        <a16:creationId xmlns:a16="http://schemas.microsoft.com/office/drawing/2014/main" id="{4DCC9393-2C97-42F9-889C-AB860FDBAF6B}"/>
                      </a:ext>
                    </a:extLst>
                  </p:cNvPr>
                  <p:cNvSpPr/>
                  <p:nvPr/>
                </p:nvSpPr>
                <p:spPr>
                  <a:xfrm>
                    <a:off x="2725753" y="5211228"/>
                    <a:ext cx="387875" cy="97379"/>
                  </a:xfrm>
                  <a:custGeom>
                    <a:avLst/>
                    <a:gdLst>
                      <a:gd name="connsiteX0" fmla="*/ 514 w 387875"/>
                      <a:gd name="connsiteY0" fmla="*/ 5 h 97379"/>
                      <a:gd name="connsiteX1" fmla="*/ 318014 w 387875"/>
                      <a:gd name="connsiteY1" fmla="*/ 21172 h 97379"/>
                      <a:gd name="connsiteX2" fmla="*/ 345530 w 387875"/>
                      <a:gd name="connsiteY2" fmla="*/ 31755 h 97379"/>
                      <a:gd name="connsiteX3" fmla="*/ 387864 w 387875"/>
                      <a:gd name="connsiteY3" fmla="*/ 97372 h 97379"/>
                      <a:gd name="connsiteX4" fmla="*/ 341297 w 387875"/>
                      <a:gd name="connsiteY4" fmla="*/ 35989 h 97379"/>
                      <a:gd name="connsiteX5" fmla="*/ 246047 w 387875"/>
                      <a:gd name="connsiteY5" fmla="*/ 23289 h 97379"/>
                      <a:gd name="connsiteX6" fmla="*/ 514 w 387875"/>
                      <a:gd name="connsiteY6" fmla="*/ 5 h 97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875" h="97379">
                        <a:moveTo>
                          <a:pt x="514" y="5"/>
                        </a:moveTo>
                        <a:cubicBezTo>
                          <a:pt x="12508" y="-348"/>
                          <a:pt x="260512" y="15880"/>
                          <a:pt x="318014" y="21172"/>
                        </a:cubicBezTo>
                        <a:cubicBezTo>
                          <a:pt x="375516" y="26464"/>
                          <a:pt x="333888" y="19055"/>
                          <a:pt x="345530" y="31755"/>
                        </a:cubicBezTo>
                        <a:cubicBezTo>
                          <a:pt x="357172" y="44455"/>
                          <a:pt x="388569" y="96666"/>
                          <a:pt x="387864" y="97372"/>
                        </a:cubicBezTo>
                        <a:cubicBezTo>
                          <a:pt x="387159" y="98078"/>
                          <a:pt x="364933" y="48336"/>
                          <a:pt x="341297" y="35989"/>
                        </a:cubicBezTo>
                        <a:cubicBezTo>
                          <a:pt x="317661" y="23642"/>
                          <a:pt x="302492" y="29286"/>
                          <a:pt x="246047" y="23289"/>
                        </a:cubicBezTo>
                        <a:cubicBezTo>
                          <a:pt x="189603" y="17292"/>
                          <a:pt x="-11480" y="358"/>
                          <a:pt x="514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11" name="フリーフォーム: 図形 1110">
                    <a:extLst>
                      <a:ext uri="{FF2B5EF4-FFF2-40B4-BE49-F238E27FC236}">
                        <a16:creationId xmlns:a16="http://schemas.microsoft.com/office/drawing/2014/main" id="{A2EAC581-DFD9-4A65-8AA0-C67F0AD81154}"/>
                      </a:ext>
                    </a:extLst>
                  </p:cNvPr>
                  <p:cNvSpPr/>
                  <p:nvPr/>
                </p:nvSpPr>
                <p:spPr>
                  <a:xfrm>
                    <a:off x="2742964" y="5185708"/>
                    <a:ext cx="398480" cy="154755"/>
                  </a:xfrm>
                  <a:custGeom>
                    <a:avLst/>
                    <a:gdLst>
                      <a:gd name="connsiteX0" fmla="*/ 236 w 398480"/>
                      <a:gd name="connsiteY0" fmla="*/ 125 h 154755"/>
                      <a:gd name="connsiteX1" fmla="*/ 364303 w 398480"/>
                      <a:gd name="connsiteY1" fmla="*/ 27642 h 154755"/>
                      <a:gd name="connsiteX2" fmla="*/ 385469 w 398480"/>
                      <a:gd name="connsiteY2" fmla="*/ 72092 h 154755"/>
                      <a:gd name="connsiteX3" fmla="*/ 398169 w 398480"/>
                      <a:gd name="connsiteY3" fmla="*/ 154642 h 154755"/>
                      <a:gd name="connsiteX4" fmla="*/ 372769 w 398480"/>
                      <a:gd name="connsiteY4" fmla="*/ 53042 h 154755"/>
                      <a:gd name="connsiteX5" fmla="*/ 309269 w 398480"/>
                      <a:gd name="connsiteY5" fmla="*/ 38225 h 154755"/>
                      <a:gd name="connsiteX6" fmla="*/ 236 w 398480"/>
                      <a:gd name="connsiteY6" fmla="*/ 125 h 154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8480" h="154755">
                        <a:moveTo>
                          <a:pt x="236" y="125"/>
                        </a:moveTo>
                        <a:cubicBezTo>
                          <a:pt x="9408" y="-1639"/>
                          <a:pt x="300098" y="15648"/>
                          <a:pt x="364303" y="27642"/>
                        </a:cubicBezTo>
                        <a:cubicBezTo>
                          <a:pt x="428508" y="39636"/>
                          <a:pt x="379825" y="50925"/>
                          <a:pt x="385469" y="72092"/>
                        </a:cubicBezTo>
                        <a:cubicBezTo>
                          <a:pt x="391113" y="93259"/>
                          <a:pt x="400286" y="157817"/>
                          <a:pt x="398169" y="154642"/>
                        </a:cubicBezTo>
                        <a:cubicBezTo>
                          <a:pt x="396052" y="151467"/>
                          <a:pt x="387586" y="72445"/>
                          <a:pt x="372769" y="53042"/>
                        </a:cubicBezTo>
                        <a:cubicBezTo>
                          <a:pt x="357952" y="33639"/>
                          <a:pt x="367124" y="47750"/>
                          <a:pt x="309269" y="38225"/>
                        </a:cubicBezTo>
                        <a:cubicBezTo>
                          <a:pt x="251414" y="28700"/>
                          <a:pt x="-8936" y="1889"/>
                          <a:pt x="236" y="12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12" name="フリーフォーム: 図形 1111">
                    <a:extLst>
                      <a:ext uri="{FF2B5EF4-FFF2-40B4-BE49-F238E27FC236}">
                        <a16:creationId xmlns:a16="http://schemas.microsoft.com/office/drawing/2014/main" id="{AC2ECB1C-D1F7-4B77-B0E3-9D5C10310E2D}"/>
                      </a:ext>
                    </a:extLst>
                  </p:cNvPr>
                  <p:cNvSpPr/>
                  <p:nvPr/>
                </p:nvSpPr>
                <p:spPr>
                  <a:xfrm>
                    <a:off x="2476323" y="4995766"/>
                    <a:ext cx="116082" cy="217895"/>
                  </a:xfrm>
                  <a:custGeom>
                    <a:avLst/>
                    <a:gdLst>
                      <a:gd name="connsiteX0" fmla="*/ 116065 w 116082"/>
                      <a:gd name="connsiteY0" fmla="*/ 97 h 217895"/>
                      <a:gd name="connsiteX1" fmla="*/ 22402 w 116082"/>
                      <a:gd name="connsiteY1" fmla="*/ 73122 h 217895"/>
                      <a:gd name="connsiteX2" fmla="*/ 19227 w 116082"/>
                      <a:gd name="connsiteY2" fmla="*/ 141384 h 217895"/>
                      <a:gd name="connsiteX3" fmla="*/ 177 w 116082"/>
                      <a:gd name="connsiteY3" fmla="*/ 217584 h 217895"/>
                      <a:gd name="connsiteX4" fmla="*/ 31927 w 116082"/>
                      <a:gd name="connsiteY4" fmla="*/ 111222 h 217895"/>
                      <a:gd name="connsiteX5" fmla="*/ 30340 w 116082"/>
                      <a:gd name="connsiteY5" fmla="*/ 88997 h 217895"/>
                      <a:gd name="connsiteX6" fmla="*/ 116065 w 116082"/>
                      <a:gd name="connsiteY6" fmla="*/ 97 h 217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082" h="217895">
                        <a:moveTo>
                          <a:pt x="116065" y="97"/>
                        </a:moveTo>
                        <a:cubicBezTo>
                          <a:pt x="114742" y="-2549"/>
                          <a:pt x="38542" y="49574"/>
                          <a:pt x="22402" y="73122"/>
                        </a:cubicBezTo>
                        <a:cubicBezTo>
                          <a:pt x="6262" y="96670"/>
                          <a:pt x="22931" y="117307"/>
                          <a:pt x="19227" y="141384"/>
                        </a:cubicBezTo>
                        <a:cubicBezTo>
                          <a:pt x="15523" y="165461"/>
                          <a:pt x="-1940" y="222611"/>
                          <a:pt x="177" y="217584"/>
                        </a:cubicBezTo>
                        <a:cubicBezTo>
                          <a:pt x="2294" y="212557"/>
                          <a:pt x="26900" y="132653"/>
                          <a:pt x="31927" y="111222"/>
                        </a:cubicBezTo>
                        <a:cubicBezTo>
                          <a:pt x="36954" y="89791"/>
                          <a:pt x="17640" y="105666"/>
                          <a:pt x="30340" y="88997"/>
                        </a:cubicBezTo>
                        <a:cubicBezTo>
                          <a:pt x="43040" y="72328"/>
                          <a:pt x="117388" y="2743"/>
                          <a:pt x="116065" y="9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17" name="フリーフォーム: 図形 1116">
                    <a:extLst>
                      <a:ext uri="{FF2B5EF4-FFF2-40B4-BE49-F238E27FC236}">
                        <a16:creationId xmlns:a16="http://schemas.microsoft.com/office/drawing/2014/main" id="{C3F16CF3-1B6A-49F3-9EAC-5A70E3157B03}"/>
                      </a:ext>
                    </a:extLst>
                  </p:cNvPr>
                  <p:cNvSpPr/>
                  <p:nvPr/>
                </p:nvSpPr>
                <p:spPr>
                  <a:xfrm>
                    <a:off x="2520512" y="5064049"/>
                    <a:ext cx="113037" cy="101697"/>
                  </a:xfrm>
                  <a:custGeom>
                    <a:avLst/>
                    <a:gdLst>
                      <a:gd name="connsiteX0" fmla="*/ 51238 w 113037"/>
                      <a:gd name="connsiteY0" fmla="*/ 76 h 101697"/>
                      <a:gd name="connsiteX1" fmla="*/ 102038 w 113037"/>
                      <a:gd name="connsiteY1" fmla="*/ 36589 h 101697"/>
                      <a:gd name="connsiteX2" fmla="*/ 70288 w 113037"/>
                      <a:gd name="connsiteY2" fmla="*/ 54051 h 101697"/>
                      <a:gd name="connsiteX3" fmla="*/ 438 w 113037"/>
                      <a:gd name="connsiteY3" fmla="*/ 101676 h 101697"/>
                      <a:gd name="connsiteX4" fmla="*/ 106801 w 113037"/>
                      <a:gd name="connsiteY4" fmla="*/ 47701 h 101697"/>
                      <a:gd name="connsiteX5" fmla="*/ 97276 w 113037"/>
                      <a:gd name="connsiteY5" fmla="*/ 27064 h 101697"/>
                      <a:gd name="connsiteX6" fmla="*/ 51238 w 113037"/>
                      <a:gd name="connsiteY6" fmla="*/ 76 h 101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037" h="101697">
                        <a:moveTo>
                          <a:pt x="51238" y="76"/>
                        </a:moveTo>
                        <a:cubicBezTo>
                          <a:pt x="52032" y="1664"/>
                          <a:pt x="98863" y="27593"/>
                          <a:pt x="102038" y="36589"/>
                        </a:cubicBezTo>
                        <a:cubicBezTo>
                          <a:pt x="105213" y="45585"/>
                          <a:pt x="87221" y="43203"/>
                          <a:pt x="70288" y="54051"/>
                        </a:cubicBezTo>
                        <a:cubicBezTo>
                          <a:pt x="53355" y="64899"/>
                          <a:pt x="-5648" y="102734"/>
                          <a:pt x="438" y="101676"/>
                        </a:cubicBezTo>
                        <a:cubicBezTo>
                          <a:pt x="6523" y="100618"/>
                          <a:pt x="90661" y="60136"/>
                          <a:pt x="106801" y="47701"/>
                        </a:cubicBezTo>
                        <a:cubicBezTo>
                          <a:pt x="122941" y="35266"/>
                          <a:pt x="103362" y="32091"/>
                          <a:pt x="97276" y="27064"/>
                        </a:cubicBezTo>
                        <a:cubicBezTo>
                          <a:pt x="91190" y="22037"/>
                          <a:pt x="50444" y="-1512"/>
                          <a:pt x="51238" y="7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51" name="フリーフォーム: 図形 1150">
                    <a:extLst>
                      <a:ext uri="{FF2B5EF4-FFF2-40B4-BE49-F238E27FC236}">
                        <a16:creationId xmlns:a16="http://schemas.microsoft.com/office/drawing/2014/main" id="{B3870821-1D40-493E-8B17-94CBBA75BBFA}"/>
                      </a:ext>
                    </a:extLst>
                  </p:cNvPr>
                  <p:cNvSpPr/>
                  <p:nvPr/>
                </p:nvSpPr>
                <p:spPr>
                  <a:xfrm>
                    <a:off x="2704882" y="5051425"/>
                    <a:ext cx="519413" cy="76354"/>
                  </a:xfrm>
                  <a:custGeom>
                    <a:avLst/>
                    <a:gdLst>
                      <a:gd name="connsiteX0" fmla="*/ 218 w 519413"/>
                      <a:gd name="connsiteY0" fmla="*/ 0 h 76354"/>
                      <a:gd name="connsiteX1" fmla="*/ 374868 w 519413"/>
                      <a:gd name="connsiteY1" fmla="*/ 42863 h 76354"/>
                      <a:gd name="connsiteX2" fmla="*/ 447893 w 519413"/>
                      <a:gd name="connsiteY2" fmla="*/ 57150 h 76354"/>
                      <a:gd name="connsiteX3" fmla="*/ 519331 w 519413"/>
                      <a:gd name="connsiteY3" fmla="*/ 76200 h 76354"/>
                      <a:gd name="connsiteX4" fmla="*/ 433606 w 519413"/>
                      <a:gd name="connsiteY4" fmla="*/ 46038 h 76354"/>
                      <a:gd name="connsiteX5" fmla="*/ 322481 w 519413"/>
                      <a:gd name="connsiteY5" fmla="*/ 49213 h 76354"/>
                      <a:gd name="connsiteX6" fmla="*/ 218 w 519413"/>
                      <a:gd name="connsiteY6" fmla="*/ 0 h 76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9413" h="76354">
                        <a:moveTo>
                          <a:pt x="218" y="0"/>
                        </a:moveTo>
                        <a:lnTo>
                          <a:pt x="374868" y="42863"/>
                        </a:lnTo>
                        <a:cubicBezTo>
                          <a:pt x="449480" y="52388"/>
                          <a:pt x="423816" y="51594"/>
                          <a:pt x="447893" y="57150"/>
                        </a:cubicBezTo>
                        <a:cubicBezTo>
                          <a:pt x="471970" y="62706"/>
                          <a:pt x="521712" y="78052"/>
                          <a:pt x="519331" y="76200"/>
                        </a:cubicBezTo>
                        <a:cubicBezTo>
                          <a:pt x="516950" y="74348"/>
                          <a:pt x="466414" y="50536"/>
                          <a:pt x="433606" y="46038"/>
                        </a:cubicBezTo>
                        <a:cubicBezTo>
                          <a:pt x="400798" y="41540"/>
                          <a:pt x="398416" y="56357"/>
                          <a:pt x="322481" y="49213"/>
                        </a:cubicBezTo>
                        <a:cubicBezTo>
                          <a:pt x="246546" y="42069"/>
                          <a:pt x="-8513" y="1058"/>
                          <a:pt x="21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" name="フリーフォーム: 図形 191">
                    <a:extLst>
                      <a:ext uri="{FF2B5EF4-FFF2-40B4-BE49-F238E27FC236}">
                        <a16:creationId xmlns:a16="http://schemas.microsoft.com/office/drawing/2014/main" id="{BB6C566B-ED02-4C66-91C8-0A36231E04EF}"/>
                      </a:ext>
                    </a:extLst>
                  </p:cNvPr>
                  <p:cNvSpPr/>
                  <p:nvPr/>
                </p:nvSpPr>
                <p:spPr>
                  <a:xfrm>
                    <a:off x="3086100" y="5157776"/>
                    <a:ext cx="187339" cy="360543"/>
                  </a:xfrm>
                  <a:custGeom>
                    <a:avLst/>
                    <a:gdLst>
                      <a:gd name="connsiteX0" fmla="*/ 155575 w 187339"/>
                      <a:gd name="connsiteY0" fmla="*/ 12 h 360543"/>
                      <a:gd name="connsiteX1" fmla="*/ 187325 w 187339"/>
                      <a:gd name="connsiteY1" fmla="*/ 63512 h 360543"/>
                      <a:gd name="connsiteX2" fmla="*/ 150813 w 187339"/>
                      <a:gd name="connsiteY2" fmla="*/ 90499 h 360543"/>
                      <a:gd name="connsiteX3" fmla="*/ 112713 w 187339"/>
                      <a:gd name="connsiteY3" fmla="*/ 153999 h 360543"/>
                      <a:gd name="connsiteX4" fmla="*/ 104775 w 187339"/>
                      <a:gd name="connsiteY4" fmla="*/ 192099 h 360543"/>
                      <a:gd name="connsiteX5" fmla="*/ 93663 w 187339"/>
                      <a:gd name="connsiteY5" fmla="*/ 260362 h 360543"/>
                      <a:gd name="connsiteX6" fmla="*/ 0 w 187339"/>
                      <a:gd name="connsiteY6" fmla="*/ 360374 h 360543"/>
                      <a:gd name="connsiteX7" fmla="*/ 92075 w 187339"/>
                      <a:gd name="connsiteY7" fmla="*/ 234962 h 360543"/>
                      <a:gd name="connsiteX8" fmla="*/ 88900 w 187339"/>
                      <a:gd name="connsiteY8" fmla="*/ 153999 h 360543"/>
                      <a:gd name="connsiteX9" fmla="*/ 179388 w 187339"/>
                      <a:gd name="connsiteY9" fmla="*/ 58749 h 360543"/>
                      <a:gd name="connsiteX10" fmla="*/ 155575 w 187339"/>
                      <a:gd name="connsiteY10" fmla="*/ 12 h 360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87339" h="360543">
                        <a:moveTo>
                          <a:pt x="155575" y="12"/>
                        </a:moveTo>
                        <a:cubicBezTo>
                          <a:pt x="156898" y="806"/>
                          <a:pt x="188119" y="48431"/>
                          <a:pt x="187325" y="63512"/>
                        </a:cubicBezTo>
                        <a:cubicBezTo>
                          <a:pt x="186531" y="78593"/>
                          <a:pt x="163248" y="75418"/>
                          <a:pt x="150813" y="90499"/>
                        </a:cubicBezTo>
                        <a:cubicBezTo>
                          <a:pt x="138378" y="105580"/>
                          <a:pt x="120386" y="137066"/>
                          <a:pt x="112713" y="153999"/>
                        </a:cubicBezTo>
                        <a:cubicBezTo>
                          <a:pt x="105040" y="170932"/>
                          <a:pt x="107950" y="174372"/>
                          <a:pt x="104775" y="192099"/>
                        </a:cubicBezTo>
                        <a:cubicBezTo>
                          <a:pt x="101600" y="209826"/>
                          <a:pt x="111125" y="232316"/>
                          <a:pt x="93663" y="260362"/>
                        </a:cubicBezTo>
                        <a:cubicBezTo>
                          <a:pt x="76200" y="288408"/>
                          <a:pt x="265" y="364607"/>
                          <a:pt x="0" y="360374"/>
                        </a:cubicBezTo>
                        <a:cubicBezTo>
                          <a:pt x="-265" y="356141"/>
                          <a:pt x="77258" y="269358"/>
                          <a:pt x="92075" y="234962"/>
                        </a:cubicBezTo>
                        <a:cubicBezTo>
                          <a:pt x="106892" y="200566"/>
                          <a:pt x="74348" y="183368"/>
                          <a:pt x="88900" y="153999"/>
                        </a:cubicBezTo>
                        <a:cubicBezTo>
                          <a:pt x="103452" y="124630"/>
                          <a:pt x="166953" y="81503"/>
                          <a:pt x="179388" y="58749"/>
                        </a:cubicBezTo>
                        <a:cubicBezTo>
                          <a:pt x="191823" y="35995"/>
                          <a:pt x="154252" y="-782"/>
                          <a:pt x="155575" y="1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" name="フリーフォーム: 図形 192">
                    <a:extLst>
                      <a:ext uri="{FF2B5EF4-FFF2-40B4-BE49-F238E27FC236}">
                        <a16:creationId xmlns:a16="http://schemas.microsoft.com/office/drawing/2014/main" id="{AB8A4C3C-07D7-4CAB-8287-8428FE5A20A2}"/>
                      </a:ext>
                    </a:extLst>
                  </p:cNvPr>
                  <p:cNvSpPr/>
                  <p:nvPr/>
                </p:nvSpPr>
                <p:spPr>
                  <a:xfrm>
                    <a:off x="2796402" y="5143589"/>
                    <a:ext cx="256058" cy="18964"/>
                  </a:xfrm>
                  <a:custGeom>
                    <a:avLst/>
                    <a:gdLst>
                      <a:gd name="connsiteX0" fmla="*/ 773 w 256058"/>
                      <a:gd name="connsiteY0" fmla="*/ 1499 h 18964"/>
                      <a:gd name="connsiteX1" fmla="*/ 248423 w 256058"/>
                      <a:gd name="connsiteY1" fmla="*/ 18961 h 18964"/>
                      <a:gd name="connsiteX2" fmla="*/ 173811 w 256058"/>
                      <a:gd name="connsiteY2" fmla="*/ 3086 h 18964"/>
                      <a:gd name="connsiteX3" fmla="*/ 773 w 256058"/>
                      <a:gd name="connsiteY3" fmla="*/ 1499 h 189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058" h="18964">
                        <a:moveTo>
                          <a:pt x="773" y="1499"/>
                        </a:moveTo>
                        <a:cubicBezTo>
                          <a:pt x="13208" y="4145"/>
                          <a:pt x="219583" y="18697"/>
                          <a:pt x="248423" y="18961"/>
                        </a:cubicBezTo>
                        <a:cubicBezTo>
                          <a:pt x="277263" y="19225"/>
                          <a:pt x="218261" y="6261"/>
                          <a:pt x="173811" y="3086"/>
                        </a:cubicBezTo>
                        <a:cubicBezTo>
                          <a:pt x="129361" y="-89"/>
                          <a:pt x="-11662" y="-1147"/>
                          <a:pt x="773" y="14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" name="フリーフォーム: 図形 193">
                    <a:extLst>
                      <a:ext uri="{FF2B5EF4-FFF2-40B4-BE49-F238E27FC236}">
                        <a16:creationId xmlns:a16="http://schemas.microsoft.com/office/drawing/2014/main" id="{53E27DA6-FFFD-4A3D-956E-D8EADFE94325}"/>
                      </a:ext>
                    </a:extLst>
                  </p:cNvPr>
                  <p:cNvSpPr/>
                  <p:nvPr/>
                </p:nvSpPr>
                <p:spPr>
                  <a:xfrm>
                    <a:off x="3116669" y="5140324"/>
                    <a:ext cx="75846" cy="76491"/>
                  </a:xfrm>
                  <a:custGeom>
                    <a:avLst/>
                    <a:gdLst>
                      <a:gd name="connsiteX0" fmla="*/ 69444 w 75846"/>
                      <a:gd name="connsiteY0" fmla="*/ 1 h 76491"/>
                      <a:gd name="connsiteX1" fmla="*/ 20231 w 75846"/>
                      <a:gd name="connsiteY1" fmla="*/ 41276 h 76491"/>
                      <a:gd name="connsiteX2" fmla="*/ 75794 w 75846"/>
                      <a:gd name="connsiteY2" fmla="*/ 76201 h 76491"/>
                      <a:gd name="connsiteX3" fmla="*/ 29756 w 75846"/>
                      <a:gd name="connsiteY3" fmla="*/ 57151 h 76491"/>
                      <a:gd name="connsiteX4" fmla="*/ 1181 w 75846"/>
                      <a:gd name="connsiteY4" fmla="*/ 42864 h 76491"/>
                      <a:gd name="connsiteX5" fmla="*/ 69444 w 75846"/>
                      <a:gd name="connsiteY5" fmla="*/ 1 h 76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5846" h="76491">
                        <a:moveTo>
                          <a:pt x="69444" y="1"/>
                        </a:moveTo>
                        <a:cubicBezTo>
                          <a:pt x="72619" y="-264"/>
                          <a:pt x="19173" y="28576"/>
                          <a:pt x="20231" y="41276"/>
                        </a:cubicBezTo>
                        <a:cubicBezTo>
                          <a:pt x="21289" y="53976"/>
                          <a:pt x="74207" y="73555"/>
                          <a:pt x="75794" y="76201"/>
                        </a:cubicBezTo>
                        <a:cubicBezTo>
                          <a:pt x="77382" y="78847"/>
                          <a:pt x="42191" y="62707"/>
                          <a:pt x="29756" y="57151"/>
                        </a:cubicBezTo>
                        <a:cubicBezTo>
                          <a:pt x="17321" y="51595"/>
                          <a:pt x="-5434" y="52918"/>
                          <a:pt x="1181" y="42864"/>
                        </a:cubicBezTo>
                        <a:cubicBezTo>
                          <a:pt x="7796" y="32810"/>
                          <a:pt x="66269" y="266"/>
                          <a:pt x="69444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" name="フリーフォーム: 図形 194">
                    <a:extLst>
                      <a:ext uri="{FF2B5EF4-FFF2-40B4-BE49-F238E27FC236}">
                        <a16:creationId xmlns:a16="http://schemas.microsoft.com/office/drawing/2014/main" id="{283A9F41-FF97-4BBA-BF6E-5962D8A500E9}"/>
                      </a:ext>
                    </a:extLst>
                  </p:cNvPr>
                  <p:cNvSpPr/>
                  <p:nvPr/>
                </p:nvSpPr>
                <p:spPr>
                  <a:xfrm>
                    <a:off x="2497654" y="4873346"/>
                    <a:ext cx="147728" cy="176535"/>
                  </a:xfrm>
                  <a:custGeom>
                    <a:avLst/>
                    <a:gdLst>
                      <a:gd name="connsiteX0" fmla="*/ 28059 w 147728"/>
                      <a:gd name="connsiteY0" fmla="*/ 176492 h 176535"/>
                      <a:gd name="connsiteX1" fmla="*/ 1071 w 147728"/>
                      <a:gd name="connsiteY1" fmla="*/ 103467 h 176535"/>
                      <a:gd name="connsiteX2" fmla="*/ 20121 w 147728"/>
                      <a:gd name="connsiteY2" fmla="*/ 74892 h 176535"/>
                      <a:gd name="connsiteX3" fmla="*/ 147121 w 147728"/>
                      <a:gd name="connsiteY3" fmla="*/ 279 h 176535"/>
                      <a:gd name="connsiteX4" fmla="*/ 66159 w 147728"/>
                      <a:gd name="connsiteY4" fmla="*/ 51079 h 176535"/>
                      <a:gd name="connsiteX5" fmla="*/ 18534 w 147728"/>
                      <a:gd name="connsiteY5" fmla="*/ 92354 h 176535"/>
                      <a:gd name="connsiteX6" fmla="*/ 28059 w 147728"/>
                      <a:gd name="connsiteY6" fmla="*/ 176492 h 176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7728" h="176535">
                        <a:moveTo>
                          <a:pt x="28059" y="176492"/>
                        </a:moveTo>
                        <a:cubicBezTo>
                          <a:pt x="25149" y="178344"/>
                          <a:pt x="2394" y="120400"/>
                          <a:pt x="1071" y="103467"/>
                        </a:cubicBezTo>
                        <a:cubicBezTo>
                          <a:pt x="-252" y="86534"/>
                          <a:pt x="-4221" y="92090"/>
                          <a:pt x="20121" y="74892"/>
                        </a:cubicBezTo>
                        <a:cubicBezTo>
                          <a:pt x="44463" y="57694"/>
                          <a:pt x="139448" y="4248"/>
                          <a:pt x="147121" y="279"/>
                        </a:cubicBezTo>
                        <a:cubicBezTo>
                          <a:pt x="154794" y="-3690"/>
                          <a:pt x="87590" y="35733"/>
                          <a:pt x="66159" y="51079"/>
                        </a:cubicBezTo>
                        <a:cubicBezTo>
                          <a:pt x="44728" y="66425"/>
                          <a:pt x="26736" y="75950"/>
                          <a:pt x="18534" y="92354"/>
                        </a:cubicBezTo>
                        <a:cubicBezTo>
                          <a:pt x="10332" y="108758"/>
                          <a:pt x="30969" y="174640"/>
                          <a:pt x="28059" y="1764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" name="フリーフォーム: 図形 195">
                    <a:extLst>
                      <a:ext uri="{FF2B5EF4-FFF2-40B4-BE49-F238E27FC236}">
                        <a16:creationId xmlns:a16="http://schemas.microsoft.com/office/drawing/2014/main" id="{CB57A0A8-3164-4E4A-A71C-BB29A2887D0C}"/>
                      </a:ext>
                    </a:extLst>
                  </p:cNvPr>
                  <p:cNvSpPr/>
                  <p:nvPr/>
                </p:nvSpPr>
                <p:spPr>
                  <a:xfrm>
                    <a:off x="2705936" y="4879929"/>
                    <a:ext cx="585671" cy="52905"/>
                  </a:xfrm>
                  <a:custGeom>
                    <a:avLst/>
                    <a:gdLst>
                      <a:gd name="connsiteX0" fmla="*/ 7102 w 585671"/>
                      <a:gd name="connsiteY0" fmla="*/ 46 h 52905"/>
                      <a:gd name="connsiteX1" fmla="*/ 319839 w 585671"/>
                      <a:gd name="connsiteY1" fmla="*/ 30209 h 52905"/>
                      <a:gd name="connsiteX2" fmla="*/ 577014 w 585671"/>
                      <a:gd name="connsiteY2" fmla="*/ 49259 h 52905"/>
                      <a:gd name="connsiteX3" fmla="*/ 516689 w 585671"/>
                      <a:gd name="connsiteY3" fmla="*/ 50846 h 52905"/>
                      <a:gd name="connsiteX4" fmla="*/ 434139 w 585671"/>
                      <a:gd name="connsiteY4" fmla="*/ 50846 h 52905"/>
                      <a:gd name="connsiteX5" fmla="*/ 126164 w 585671"/>
                      <a:gd name="connsiteY5" fmla="*/ 23859 h 52905"/>
                      <a:gd name="connsiteX6" fmla="*/ 7102 w 585671"/>
                      <a:gd name="connsiteY6" fmla="*/ 46 h 52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5671" h="52905">
                        <a:moveTo>
                          <a:pt x="7102" y="46"/>
                        </a:moveTo>
                        <a:cubicBezTo>
                          <a:pt x="39381" y="1104"/>
                          <a:pt x="224854" y="22007"/>
                          <a:pt x="319839" y="30209"/>
                        </a:cubicBezTo>
                        <a:cubicBezTo>
                          <a:pt x="414824" y="38411"/>
                          <a:pt x="544206" y="45819"/>
                          <a:pt x="577014" y="49259"/>
                        </a:cubicBezTo>
                        <a:cubicBezTo>
                          <a:pt x="609822" y="52699"/>
                          <a:pt x="540502" y="50582"/>
                          <a:pt x="516689" y="50846"/>
                        </a:cubicBezTo>
                        <a:cubicBezTo>
                          <a:pt x="492877" y="51111"/>
                          <a:pt x="499227" y="55344"/>
                          <a:pt x="434139" y="50846"/>
                        </a:cubicBezTo>
                        <a:cubicBezTo>
                          <a:pt x="369051" y="46348"/>
                          <a:pt x="193104" y="31532"/>
                          <a:pt x="126164" y="23859"/>
                        </a:cubicBezTo>
                        <a:cubicBezTo>
                          <a:pt x="59225" y="16186"/>
                          <a:pt x="-25177" y="-1012"/>
                          <a:pt x="7102" y="4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" name="フリーフォーム: 図形 196">
                    <a:extLst>
                      <a:ext uri="{FF2B5EF4-FFF2-40B4-BE49-F238E27FC236}">
                        <a16:creationId xmlns:a16="http://schemas.microsoft.com/office/drawing/2014/main" id="{744618BC-FE11-4050-91B9-5AF198503967}"/>
                      </a:ext>
                    </a:extLst>
                  </p:cNvPr>
                  <p:cNvSpPr/>
                  <p:nvPr/>
                </p:nvSpPr>
                <p:spPr>
                  <a:xfrm>
                    <a:off x="2577258" y="4908449"/>
                    <a:ext cx="178468" cy="50529"/>
                  </a:xfrm>
                  <a:custGeom>
                    <a:avLst/>
                    <a:gdLst>
                      <a:gd name="connsiteX0" fmla="*/ 842 w 178468"/>
                      <a:gd name="connsiteY0" fmla="*/ 39789 h 50529"/>
                      <a:gd name="connsiteX1" fmla="*/ 88155 w 178468"/>
                      <a:gd name="connsiteY1" fmla="*/ 1689 h 50529"/>
                      <a:gd name="connsiteX2" fmla="*/ 162767 w 178468"/>
                      <a:gd name="connsiteY2" fmla="*/ 33439 h 50529"/>
                      <a:gd name="connsiteX3" fmla="*/ 177055 w 178468"/>
                      <a:gd name="connsiteY3" fmla="*/ 49314 h 50529"/>
                      <a:gd name="connsiteX4" fmla="*/ 140542 w 178468"/>
                      <a:gd name="connsiteY4" fmla="*/ 1689 h 50529"/>
                      <a:gd name="connsiteX5" fmla="*/ 48467 w 178468"/>
                      <a:gd name="connsiteY5" fmla="*/ 12801 h 50529"/>
                      <a:gd name="connsiteX6" fmla="*/ 842 w 178468"/>
                      <a:gd name="connsiteY6" fmla="*/ 39789 h 50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8468" h="50529">
                        <a:moveTo>
                          <a:pt x="842" y="39789"/>
                        </a:moveTo>
                        <a:cubicBezTo>
                          <a:pt x="7457" y="37937"/>
                          <a:pt x="61168" y="2747"/>
                          <a:pt x="88155" y="1689"/>
                        </a:cubicBezTo>
                        <a:cubicBezTo>
                          <a:pt x="115142" y="631"/>
                          <a:pt x="147950" y="25501"/>
                          <a:pt x="162767" y="33439"/>
                        </a:cubicBezTo>
                        <a:cubicBezTo>
                          <a:pt x="177584" y="41377"/>
                          <a:pt x="180759" y="54606"/>
                          <a:pt x="177055" y="49314"/>
                        </a:cubicBezTo>
                        <a:cubicBezTo>
                          <a:pt x="173351" y="44022"/>
                          <a:pt x="161973" y="7774"/>
                          <a:pt x="140542" y="1689"/>
                        </a:cubicBezTo>
                        <a:cubicBezTo>
                          <a:pt x="119111" y="-4396"/>
                          <a:pt x="68840" y="7509"/>
                          <a:pt x="48467" y="12801"/>
                        </a:cubicBezTo>
                        <a:cubicBezTo>
                          <a:pt x="28094" y="18093"/>
                          <a:pt x="-5773" y="41641"/>
                          <a:pt x="842" y="3978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" name="フリーフォーム: 図形 197">
                    <a:extLst>
                      <a:ext uri="{FF2B5EF4-FFF2-40B4-BE49-F238E27FC236}">
                        <a16:creationId xmlns:a16="http://schemas.microsoft.com/office/drawing/2014/main" id="{8BCD31D6-3DB9-416C-98E9-C751A23F456E}"/>
                      </a:ext>
                    </a:extLst>
                  </p:cNvPr>
                  <p:cNvSpPr/>
                  <p:nvPr/>
                </p:nvSpPr>
                <p:spPr>
                  <a:xfrm>
                    <a:off x="2694909" y="4992123"/>
                    <a:ext cx="201228" cy="24380"/>
                  </a:xfrm>
                  <a:custGeom>
                    <a:avLst/>
                    <a:gdLst>
                      <a:gd name="connsiteX0" fmla="*/ 666 w 201228"/>
                      <a:gd name="connsiteY0" fmla="*/ 2152 h 24380"/>
                      <a:gd name="connsiteX1" fmla="*/ 195929 w 201228"/>
                      <a:gd name="connsiteY1" fmla="*/ 24377 h 24380"/>
                      <a:gd name="connsiteX2" fmla="*/ 134016 w 201228"/>
                      <a:gd name="connsiteY2" fmla="*/ 3740 h 24380"/>
                      <a:gd name="connsiteX3" fmla="*/ 666 w 201228"/>
                      <a:gd name="connsiteY3" fmla="*/ 2152 h 24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1228" h="24380">
                        <a:moveTo>
                          <a:pt x="666" y="2152"/>
                        </a:moveTo>
                        <a:cubicBezTo>
                          <a:pt x="10985" y="5592"/>
                          <a:pt x="173704" y="24112"/>
                          <a:pt x="195929" y="24377"/>
                        </a:cubicBezTo>
                        <a:cubicBezTo>
                          <a:pt x="218154" y="24642"/>
                          <a:pt x="165237" y="7973"/>
                          <a:pt x="134016" y="3740"/>
                        </a:cubicBezTo>
                        <a:cubicBezTo>
                          <a:pt x="102795" y="-493"/>
                          <a:pt x="-9653" y="-1288"/>
                          <a:pt x="666" y="21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9" name="フリーフォーム: 図形 198">
                    <a:extLst>
                      <a:ext uri="{FF2B5EF4-FFF2-40B4-BE49-F238E27FC236}">
                        <a16:creationId xmlns:a16="http://schemas.microsoft.com/office/drawing/2014/main" id="{6C99AB03-895C-4BF4-826C-178E81FBC619}"/>
                      </a:ext>
                    </a:extLst>
                  </p:cNvPr>
                  <p:cNvSpPr/>
                  <p:nvPr/>
                </p:nvSpPr>
                <p:spPr>
                  <a:xfrm>
                    <a:off x="3117850" y="5044162"/>
                    <a:ext cx="171479" cy="43833"/>
                  </a:xfrm>
                  <a:custGeom>
                    <a:avLst/>
                    <a:gdLst>
                      <a:gd name="connsiteX0" fmla="*/ 0 w 171479"/>
                      <a:gd name="connsiteY0" fmla="*/ 16788 h 43833"/>
                      <a:gd name="connsiteX1" fmla="*/ 153988 w 171479"/>
                      <a:gd name="connsiteY1" fmla="*/ 23138 h 43833"/>
                      <a:gd name="connsiteX2" fmla="*/ 163513 w 171479"/>
                      <a:gd name="connsiteY2" fmla="*/ 10438 h 43833"/>
                      <a:gd name="connsiteX3" fmla="*/ 163513 w 171479"/>
                      <a:gd name="connsiteY3" fmla="*/ 43776 h 43833"/>
                      <a:gd name="connsiteX4" fmla="*/ 155575 w 171479"/>
                      <a:gd name="connsiteY4" fmla="*/ 913 h 43833"/>
                      <a:gd name="connsiteX5" fmla="*/ 0 w 171479"/>
                      <a:gd name="connsiteY5" fmla="*/ 16788 h 438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479" h="43833">
                        <a:moveTo>
                          <a:pt x="0" y="16788"/>
                        </a:moveTo>
                        <a:cubicBezTo>
                          <a:pt x="-264" y="20492"/>
                          <a:pt x="126736" y="24196"/>
                          <a:pt x="153988" y="23138"/>
                        </a:cubicBezTo>
                        <a:cubicBezTo>
                          <a:pt x="181240" y="22080"/>
                          <a:pt x="161926" y="6998"/>
                          <a:pt x="163513" y="10438"/>
                        </a:cubicBezTo>
                        <a:cubicBezTo>
                          <a:pt x="165101" y="13878"/>
                          <a:pt x="164836" y="45363"/>
                          <a:pt x="163513" y="43776"/>
                        </a:cubicBezTo>
                        <a:cubicBezTo>
                          <a:pt x="162190" y="42189"/>
                          <a:pt x="186796" y="5940"/>
                          <a:pt x="155575" y="913"/>
                        </a:cubicBezTo>
                        <a:cubicBezTo>
                          <a:pt x="124354" y="-4114"/>
                          <a:pt x="264" y="13084"/>
                          <a:pt x="0" y="167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0" name="フリーフォーム: 図形 199">
                    <a:extLst>
                      <a:ext uri="{FF2B5EF4-FFF2-40B4-BE49-F238E27FC236}">
                        <a16:creationId xmlns:a16="http://schemas.microsoft.com/office/drawing/2014/main" id="{CC8B265F-05E5-4C0C-B4A5-CE39433A4A71}"/>
                      </a:ext>
                    </a:extLst>
                  </p:cNvPr>
                  <p:cNvSpPr/>
                  <p:nvPr/>
                </p:nvSpPr>
                <p:spPr>
                  <a:xfrm>
                    <a:off x="3268471" y="4962522"/>
                    <a:ext cx="75224" cy="254598"/>
                  </a:xfrm>
                  <a:custGeom>
                    <a:avLst/>
                    <a:gdLst>
                      <a:gd name="connsiteX0" fmla="*/ 36704 w 75224"/>
                      <a:gd name="connsiteY0" fmla="*/ 3 h 254598"/>
                      <a:gd name="connsiteX1" fmla="*/ 60517 w 75224"/>
                      <a:gd name="connsiteY1" fmla="*/ 84141 h 254598"/>
                      <a:gd name="connsiteX2" fmla="*/ 73217 w 75224"/>
                      <a:gd name="connsiteY2" fmla="*/ 98428 h 254598"/>
                      <a:gd name="connsiteX3" fmla="*/ 17654 w 75224"/>
                      <a:gd name="connsiteY3" fmla="*/ 134941 h 254598"/>
                      <a:gd name="connsiteX4" fmla="*/ 28767 w 75224"/>
                      <a:gd name="connsiteY4" fmla="*/ 190503 h 254598"/>
                      <a:gd name="connsiteX5" fmla="*/ 192 w 75224"/>
                      <a:gd name="connsiteY5" fmla="*/ 254003 h 254598"/>
                      <a:gd name="connsiteX6" fmla="*/ 17654 w 75224"/>
                      <a:gd name="connsiteY6" fmla="*/ 150816 h 254598"/>
                      <a:gd name="connsiteX7" fmla="*/ 44642 w 75224"/>
                      <a:gd name="connsiteY7" fmla="*/ 107953 h 254598"/>
                      <a:gd name="connsiteX8" fmla="*/ 60517 w 75224"/>
                      <a:gd name="connsiteY8" fmla="*/ 80966 h 254598"/>
                      <a:gd name="connsiteX9" fmla="*/ 36704 w 75224"/>
                      <a:gd name="connsiteY9" fmla="*/ 3 h 254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5224" h="254598">
                        <a:moveTo>
                          <a:pt x="36704" y="3"/>
                        </a:moveTo>
                        <a:cubicBezTo>
                          <a:pt x="36704" y="532"/>
                          <a:pt x="54432" y="67737"/>
                          <a:pt x="60517" y="84141"/>
                        </a:cubicBezTo>
                        <a:cubicBezTo>
                          <a:pt x="66603" y="100545"/>
                          <a:pt x="80361" y="89961"/>
                          <a:pt x="73217" y="98428"/>
                        </a:cubicBezTo>
                        <a:cubicBezTo>
                          <a:pt x="66073" y="106895"/>
                          <a:pt x="25062" y="119595"/>
                          <a:pt x="17654" y="134941"/>
                        </a:cubicBezTo>
                        <a:cubicBezTo>
                          <a:pt x="10246" y="150287"/>
                          <a:pt x="31677" y="170659"/>
                          <a:pt x="28767" y="190503"/>
                        </a:cubicBezTo>
                        <a:cubicBezTo>
                          <a:pt x="25857" y="210347"/>
                          <a:pt x="2044" y="260618"/>
                          <a:pt x="192" y="254003"/>
                        </a:cubicBezTo>
                        <a:cubicBezTo>
                          <a:pt x="-1660" y="247389"/>
                          <a:pt x="10246" y="175158"/>
                          <a:pt x="17654" y="150816"/>
                        </a:cubicBezTo>
                        <a:cubicBezTo>
                          <a:pt x="25062" y="126474"/>
                          <a:pt x="37498" y="119595"/>
                          <a:pt x="44642" y="107953"/>
                        </a:cubicBezTo>
                        <a:cubicBezTo>
                          <a:pt x="51786" y="96311"/>
                          <a:pt x="62898" y="96047"/>
                          <a:pt x="60517" y="80966"/>
                        </a:cubicBezTo>
                        <a:cubicBezTo>
                          <a:pt x="58136" y="65885"/>
                          <a:pt x="36704" y="-526"/>
                          <a:pt x="36704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1" name="フリーフォーム: 図形 200">
                    <a:extLst>
                      <a:ext uri="{FF2B5EF4-FFF2-40B4-BE49-F238E27FC236}">
                        <a16:creationId xmlns:a16="http://schemas.microsoft.com/office/drawing/2014/main" id="{FD0D0B04-FF03-4B8E-8B1F-0E78D81FAB01}"/>
                      </a:ext>
                    </a:extLst>
                  </p:cNvPr>
                  <p:cNvSpPr/>
                  <p:nvPr/>
                </p:nvSpPr>
                <p:spPr>
                  <a:xfrm>
                    <a:off x="3076572" y="5064033"/>
                    <a:ext cx="194771" cy="55804"/>
                  </a:xfrm>
                  <a:custGeom>
                    <a:avLst/>
                    <a:gdLst>
                      <a:gd name="connsiteX0" fmla="*/ 3 w 194771"/>
                      <a:gd name="connsiteY0" fmla="*/ 92 h 55804"/>
                      <a:gd name="connsiteX1" fmla="*/ 174628 w 194771"/>
                      <a:gd name="connsiteY1" fmla="*/ 36605 h 55804"/>
                      <a:gd name="connsiteX2" fmla="*/ 190503 w 194771"/>
                      <a:gd name="connsiteY2" fmla="*/ 55655 h 55804"/>
                      <a:gd name="connsiteX3" fmla="*/ 169866 w 194771"/>
                      <a:gd name="connsiteY3" fmla="*/ 27080 h 55804"/>
                      <a:gd name="connsiteX4" fmla="*/ 3 w 194771"/>
                      <a:gd name="connsiteY4" fmla="*/ 92 h 55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4771" h="55804">
                        <a:moveTo>
                          <a:pt x="3" y="92"/>
                        </a:moveTo>
                        <a:cubicBezTo>
                          <a:pt x="797" y="1680"/>
                          <a:pt x="142878" y="27345"/>
                          <a:pt x="174628" y="36605"/>
                        </a:cubicBezTo>
                        <a:cubicBezTo>
                          <a:pt x="206378" y="45865"/>
                          <a:pt x="191297" y="57243"/>
                          <a:pt x="190503" y="55655"/>
                        </a:cubicBezTo>
                        <a:cubicBezTo>
                          <a:pt x="189709" y="54068"/>
                          <a:pt x="198705" y="36340"/>
                          <a:pt x="169866" y="27080"/>
                        </a:cubicBezTo>
                        <a:cubicBezTo>
                          <a:pt x="141027" y="17820"/>
                          <a:pt x="-791" y="-1496"/>
                          <a:pt x="3" y="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2" name="フリーフォーム: 図形 201">
                    <a:extLst>
                      <a:ext uri="{FF2B5EF4-FFF2-40B4-BE49-F238E27FC236}">
                        <a16:creationId xmlns:a16="http://schemas.microsoft.com/office/drawing/2014/main" id="{B1D010FC-A467-4D42-8430-F5EB24BA264E}"/>
                      </a:ext>
                    </a:extLst>
                  </p:cNvPr>
                  <p:cNvSpPr/>
                  <p:nvPr/>
                </p:nvSpPr>
                <p:spPr>
                  <a:xfrm>
                    <a:off x="2537461" y="5413372"/>
                    <a:ext cx="118893" cy="158005"/>
                  </a:xfrm>
                  <a:custGeom>
                    <a:avLst/>
                    <a:gdLst>
                      <a:gd name="connsiteX0" fmla="*/ 4127 w 118893"/>
                      <a:gd name="connsiteY0" fmla="*/ 3 h 158005"/>
                      <a:gd name="connsiteX1" fmla="*/ 26352 w 118893"/>
                      <a:gd name="connsiteY1" fmla="*/ 85728 h 158005"/>
                      <a:gd name="connsiteX2" fmla="*/ 118427 w 118893"/>
                      <a:gd name="connsiteY2" fmla="*/ 157166 h 158005"/>
                      <a:gd name="connsiteX3" fmla="*/ 59689 w 118893"/>
                      <a:gd name="connsiteY3" fmla="*/ 122241 h 158005"/>
                      <a:gd name="connsiteX4" fmla="*/ 5714 w 118893"/>
                      <a:gd name="connsiteY4" fmla="*/ 82553 h 158005"/>
                      <a:gd name="connsiteX5" fmla="*/ 4127 w 118893"/>
                      <a:gd name="connsiteY5" fmla="*/ 3 h 158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893" h="158005">
                        <a:moveTo>
                          <a:pt x="4127" y="3"/>
                        </a:moveTo>
                        <a:cubicBezTo>
                          <a:pt x="7567" y="532"/>
                          <a:pt x="7302" y="59534"/>
                          <a:pt x="26352" y="85728"/>
                        </a:cubicBezTo>
                        <a:cubicBezTo>
                          <a:pt x="45402" y="111922"/>
                          <a:pt x="112871" y="151080"/>
                          <a:pt x="118427" y="157166"/>
                        </a:cubicBezTo>
                        <a:cubicBezTo>
                          <a:pt x="123983" y="163252"/>
                          <a:pt x="78474" y="134676"/>
                          <a:pt x="59689" y="122241"/>
                        </a:cubicBezTo>
                        <a:cubicBezTo>
                          <a:pt x="40904" y="109806"/>
                          <a:pt x="15239" y="98163"/>
                          <a:pt x="5714" y="82553"/>
                        </a:cubicBezTo>
                        <a:cubicBezTo>
                          <a:pt x="-3811" y="66943"/>
                          <a:pt x="687" y="-526"/>
                          <a:pt x="4127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3" name="フリーフォーム: 図形 202">
                    <a:extLst>
                      <a:ext uri="{FF2B5EF4-FFF2-40B4-BE49-F238E27FC236}">
                        <a16:creationId xmlns:a16="http://schemas.microsoft.com/office/drawing/2014/main" id="{A8E84B0B-86EC-429B-94E7-0C1F9A4F05A0}"/>
                      </a:ext>
                    </a:extLst>
                  </p:cNvPr>
                  <p:cNvSpPr/>
                  <p:nvPr/>
                </p:nvSpPr>
                <p:spPr>
                  <a:xfrm>
                    <a:off x="2494337" y="5414951"/>
                    <a:ext cx="29827" cy="347450"/>
                  </a:xfrm>
                  <a:custGeom>
                    <a:avLst/>
                    <a:gdLst>
                      <a:gd name="connsiteX0" fmla="*/ 7563 w 29827"/>
                      <a:gd name="connsiteY0" fmla="*/ 12 h 347450"/>
                      <a:gd name="connsiteX1" fmla="*/ 29788 w 29827"/>
                      <a:gd name="connsiteY1" fmla="*/ 119074 h 347450"/>
                      <a:gd name="connsiteX2" fmla="*/ 1213 w 29827"/>
                      <a:gd name="connsiteY2" fmla="*/ 338149 h 347450"/>
                      <a:gd name="connsiteX3" fmla="*/ 5976 w 29827"/>
                      <a:gd name="connsiteY3" fmla="*/ 288937 h 347450"/>
                      <a:gd name="connsiteX4" fmla="*/ 12326 w 29827"/>
                      <a:gd name="connsiteY4" fmla="*/ 125424 h 347450"/>
                      <a:gd name="connsiteX5" fmla="*/ 7563 w 29827"/>
                      <a:gd name="connsiteY5" fmla="*/ 12 h 347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827" h="347450">
                        <a:moveTo>
                          <a:pt x="7563" y="12"/>
                        </a:moveTo>
                        <a:cubicBezTo>
                          <a:pt x="10473" y="-1046"/>
                          <a:pt x="30846" y="62718"/>
                          <a:pt x="29788" y="119074"/>
                        </a:cubicBezTo>
                        <a:cubicBezTo>
                          <a:pt x="28730" y="175430"/>
                          <a:pt x="5182" y="309839"/>
                          <a:pt x="1213" y="338149"/>
                        </a:cubicBezTo>
                        <a:cubicBezTo>
                          <a:pt x="-2756" y="366459"/>
                          <a:pt x="4124" y="324391"/>
                          <a:pt x="5976" y="288937"/>
                        </a:cubicBezTo>
                        <a:cubicBezTo>
                          <a:pt x="7828" y="253483"/>
                          <a:pt x="11268" y="171991"/>
                          <a:pt x="12326" y="125424"/>
                        </a:cubicBezTo>
                        <a:cubicBezTo>
                          <a:pt x="13384" y="78857"/>
                          <a:pt x="4653" y="1070"/>
                          <a:pt x="7563" y="1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4" name="フリーフォーム: 図形 203">
                    <a:extLst>
                      <a:ext uri="{FF2B5EF4-FFF2-40B4-BE49-F238E27FC236}">
                        <a16:creationId xmlns:a16="http://schemas.microsoft.com/office/drawing/2014/main" id="{6CB07F55-6E51-4FC6-8410-41856156B37D}"/>
                      </a:ext>
                    </a:extLst>
                  </p:cNvPr>
                  <p:cNvSpPr/>
                  <p:nvPr/>
                </p:nvSpPr>
                <p:spPr>
                  <a:xfrm>
                    <a:off x="2587857" y="5362483"/>
                    <a:ext cx="146746" cy="216000"/>
                  </a:xfrm>
                  <a:custGeom>
                    <a:avLst/>
                    <a:gdLst>
                      <a:gd name="connsiteX0" fmla="*/ 23581 w 146746"/>
                      <a:gd name="connsiteY0" fmla="*/ 92 h 216000"/>
                      <a:gd name="connsiteX1" fmla="*/ 17231 w 146746"/>
                      <a:gd name="connsiteY1" fmla="*/ 76292 h 216000"/>
                      <a:gd name="connsiteX2" fmla="*/ 90256 w 146746"/>
                      <a:gd name="connsiteY2" fmla="*/ 144555 h 216000"/>
                      <a:gd name="connsiteX3" fmla="*/ 145818 w 146746"/>
                      <a:gd name="connsiteY3" fmla="*/ 177892 h 216000"/>
                      <a:gd name="connsiteX4" fmla="*/ 44218 w 146746"/>
                      <a:gd name="connsiteY4" fmla="*/ 215992 h 216000"/>
                      <a:gd name="connsiteX5" fmla="*/ 115656 w 146746"/>
                      <a:gd name="connsiteY5" fmla="*/ 181067 h 216000"/>
                      <a:gd name="connsiteX6" fmla="*/ 68031 w 146746"/>
                      <a:gd name="connsiteY6" fmla="*/ 157255 h 216000"/>
                      <a:gd name="connsiteX7" fmla="*/ 1356 w 146746"/>
                      <a:gd name="connsiteY7" fmla="*/ 92167 h 216000"/>
                      <a:gd name="connsiteX8" fmla="*/ 23581 w 146746"/>
                      <a:gd name="connsiteY8" fmla="*/ 92 h 216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6746" h="216000">
                        <a:moveTo>
                          <a:pt x="23581" y="92"/>
                        </a:moveTo>
                        <a:cubicBezTo>
                          <a:pt x="26227" y="-2554"/>
                          <a:pt x="6119" y="52215"/>
                          <a:pt x="17231" y="76292"/>
                        </a:cubicBezTo>
                        <a:cubicBezTo>
                          <a:pt x="28343" y="100369"/>
                          <a:pt x="68825" y="127622"/>
                          <a:pt x="90256" y="144555"/>
                        </a:cubicBezTo>
                        <a:cubicBezTo>
                          <a:pt x="111687" y="161488"/>
                          <a:pt x="153491" y="165986"/>
                          <a:pt x="145818" y="177892"/>
                        </a:cubicBezTo>
                        <a:cubicBezTo>
                          <a:pt x="138145" y="189798"/>
                          <a:pt x="49245" y="215463"/>
                          <a:pt x="44218" y="215992"/>
                        </a:cubicBezTo>
                        <a:cubicBezTo>
                          <a:pt x="39191" y="216521"/>
                          <a:pt x="111687" y="190856"/>
                          <a:pt x="115656" y="181067"/>
                        </a:cubicBezTo>
                        <a:cubicBezTo>
                          <a:pt x="119625" y="171278"/>
                          <a:pt x="87081" y="172072"/>
                          <a:pt x="68031" y="157255"/>
                        </a:cubicBezTo>
                        <a:cubicBezTo>
                          <a:pt x="48981" y="142438"/>
                          <a:pt x="9029" y="114921"/>
                          <a:pt x="1356" y="92167"/>
                        </a:cubicBezTo>
                        <a:cubicBezTo>
                          <a:pt x="-6317" y="69413"/>
                          <a:pt x="20935" y="2738"/>
                          <a:pt x="23581" y="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5" name="フリーフォーム: 図形 204">
                    <a:extLst>
                      <a:ext uri="{FF2B5EF4-FFF2-40B4-BE49-F238E27FC236}">
                        <a16:creationId xmlns:a16="http://schemas.microsoft.com/office/drawing/2014/main" id="{6C8862B2-6C2F-4C4A-8683-E5070EA29199}"/>
                      </a:ext>
                    </a:extLst>
                  </p:cNvPr>
                  <p:cNvSpPr/>
                  <p:nvPr/>
                </p:nvSpPr>
                <p:spPr>
                  <a:xfrm>
                    <a:off x="2799043" y="5521193"/>
                    <a:ext cx="129615" cy="464089"/>
                  </a:xfrm>
                  <a:custGeom>
                    <a:avLst/>
                    <a:gdLst>
                      <a:gd name="connsiteX0" fmla="*/ 1307 w 129615"/>
                      <a:gd name="connsiteY0" fmla="*/ 132 h 464089"/>
                      <a:gd name="connsiteX1" fmla="*/ 6070 w 129615"/>
                      <a:gd name="connsiteY1" fmla="*/ 122370 h 464089"/>
                      <a:gd name="connsiteX2" fmla="*/ 55282 w 129615"/>
                      <a:gd name="connsiteY2" fmla="*/ 231907 h 464089"/>
                      <a:gd name="connsiteX3" fmla="*/ 114020 w 129615"/>
                      <a:gd name="connsiteY3" fmla="*/ 327157 h 464089"/>
                      <a:gd name="connsiteX4" fmla="*/ 120370 w 129615"/>
                      <a:gd name="connsiteY4" fmla="*/ 352557 h 464089"/>
                      <a:gd name="connsiteX5" fmla="*/ 121957 w 129615"/>
                      <a:gd name="connsiteY5" fmla="*/ 463682 h 464089"/>
                      <a:gd name="connsiteX6" fmla="*/ 123545 w 129615"/>
                      <a:gd name="connsiteY6" fmla="*/ 308107 h 464089"/>
                      <a:gd name="connsiteX7" fmla="*/ 36232 w 129615"/>
                      <a:gd name="connsiteY7" fmla="*/ 184282 h 464089"/>
                      <a:gd name="connsiteX8" fmla="*/ 10832 w 129615"/>
                      <a:gd name="connsiteY8" fmla="*/ 100145 h 464089"/>
                      <a:gd name="connsiteX9" fmla="*/ 1307 w 129615"/>
                      <a:gd name="connsiteY9" fmla="*/ 132 h 464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9615" h="464089">
                        <a:moveTo>
                          <a:pt x="1307" y="132"/>
                        </a:moveTo>
                        <a:cubicBezTo>
                          <a:pt x="513" y="3836"/>
                          <a:pt x="-2926" y="83741"/>
                          <a:pt x="6070" y="122370"/>
                        </a:cubicBezTo>
                        <a:cubicBezTo>
                          <a:pt x="15066" y="160999"/>
                          <a:pt x="37290" y="197776"/>
                          <a:pt x="55282" y="231907"/>
                        </a:cubicBezTo>
                        <a:cubicBezTo>
                          <a:pt x="73274" y="266038"/>
                          <a:pt x="103172" y="307049"/>
                          <a:pt x="114020" y="327157"/>
                        </a:cubicBezTo>
                        <a:cubicBezTo>
                          <a:pt x="124868" y="347265"/>
                          <a:pt x="119047" y="329803"/>
                          <a:pt x="120370" y="352557"/>
                        </a:cubicBezTo>
                        <a:cubicBezTo>
                          <a:pt x="121693" y="375311"/>
                          <a:pt x="121428" y="471090"/>
                          <a:pt x="121957" y="463682"/>
                        </a:cubicBezTo>
                        <a:cubicBezTo>
                          <a:pt x="122486" y="456274"/>
                          <a:pt x="137833" y="354674"/>
                          <a:pt x="123545" y="308107"/>
                        </a:cubicBezTo>
                        <a:cubicBezTo>
                          <a:pt x="109258" y="261540"/>
                          <a:pt x="55018" y="218942"/>
                          <a:pt x="36232" y="184282"/>
                        </a:cubicBezTo>
                        <a:cubicBezTo>
                          <a:pt x="17446" y="149622"/>
                          <a:pt x="15594" y="128984"/>
                          <a:pt x="10832" y="100145"/>
                        </a:cubicBezTo>
                        <a:cubicBezTo>
                          <a:pt x="6070" y="71306"/>
                          <a:pt x="2101" y="-3572"/>
                          <a:pt x="1307" y="1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6" name="フリーフォーム: 図形 205">
                    <a:extLst>
                      <a:ext uri="{FF2B5EF4-FFF2-40B4-BE49-F238E27FC236}">
                        <a16:creationId xmlns:a16="http://schemas.microsoft.com/office/drawing/2014/main" id="{B67DDE1F-68DE-4334-AAB2-FB77CA9E8383}"/>
                      </a:ext>
                    </a:extLst>
                  </p:cNvPr>
                  <p:cNvSpPr/>
                  <p:nvPr/>
                </p:nvSpPr>
                <p:spPr>
                  <a:xfrm>
                    <a:off x="2675524" y="5418115"/>
                    <a:ext cx="204207" cy="51176"/>
                  </a:xfrm>
                  <a:custGeom>
                    <a:avLst/>
                    <a:gdLst>
                      <a:gd name="connsiteX0" fmla="*/ 204201 w 204207"/>
                      <a:gd name="connsiteY0" fmla="*/ 23 h 51176"/>
                      <a:gd name="connsiteX1" fmla="*/ 153401 w 204207"/>
                      <a:gd name="connsiteY1" fmla="*/ 47648 h 51176"/>
                      <a:gd name="connsiteX2" fmla="*/ 88314 w 204207"/>
                      <a:gd name="connsiteY2" fmla="*/ 47648 h 51176"/>
                      <a:gd name="connsiteX3" fmla="*/ 1001 w 204207"/>
                      <a:gd name="connsiteY3" fmla="*/ 47648 h 51176"/>
                      <a:gd name="connsiteX4" fmla="*/ 150226 w 204207"/>
                      <a:gd name="connsiteY4" fmla="*/ 41298 h 51176"/>
                      <a:gd name="connsiteX5" fmla="*/ 204201 w 204207"/>
                      <a:gd name="connsiteY5" fmla="*/ 23 h 5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207" h="51176">
                        <a:moveTo>
                          <a:pt x="204201" y="23"/>
                        </a:moveTo>
                        <a:cubicBezTo>
                          <a:pt x="204730" y="1081"/>
                          <a:pt x="172715" y="39711"/>
                          <a:pt x="153401" y="47648"/>
                        </a:cubicBezTo>
                        <a:cubicBezTo>
                          <a:pt x="134086" y="55586"/>
                          <a:pt x="88314" y="47648"/>
                          <a:pt x="88314" y="47648"/>
                        </a:cubicBezTo>
                        <a:cubicBezTo>
                          <a:pt x="62914" y="47648"/>
                          <a:pt x="-9318" y="48706"/>
                          <a:pt x="1001" y="47648"/>
                        </a:cubicBezTo>
                        <a:cubicBezTo>
                          <a:pt x="11320" y="46590"/>
                          <a:pt x="117947" y="47913"/>
                          <a:pt x="150226" y="41298"/>
                        </a:cubicBezTo>
                        <a:cubicBezTo>
                          <a:pt x="182505" y="34683"/>
                          <a:pt x="203672" y="-1035"/>
                          <a:pt x="204201" y="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7" name="フリーフォーム: 図形 206">
                    <a:extLst>
                      <a:ext uri="{FF2B5EF4-FFF2-40B4-BE49-F238E27FC236}">
                        <a16:creationId xmlns:a16="http://schemas.microsoft.com/office/drawing/2014/main" id="{243986D1-BF91-4031-9135-E7D36C68CC13}"/>
                      </a:ext>
                    </a:extLst>
                  </p:cNvPr>
                  <p:cNvSpPr/>
                  <p:nvPr/>
                </p:nvSpPr>
                <p:spPr>
                  <a:xfrm>
                    <a:off x="2700310" y="5480060"/>
                    <a:ext cx="128522" cy="101619"/>
                  </a:xfrm>
                  <a:custGeom>
                    <a:avLst/>
                    <a:gdLst>
                      <a:gd name="connsiteX0" fmla="*/ 28 w 128522"/>
                      <a:gd name="connsiteY0" fmla="*/ 1578 h 101619"/>
                      <a:gd name="connsiteX1" fmla="*/ 117503 w 128522"/>
                      <a:gd name="connsiteY1" fmla="*/ 12690 h 101619"/>
                      <a:gd name="connsiteX2" fmla="*/ 122265 w 128522"/>
                      <a:gd name="connsiteY2" fmla="*/ 101590 h 101619"/>
                      <a:gd name="connsiteX3" fmla="*/ 106390 w 128522"/>
                      <a:gd name="connsiteY3" fmla="*/ 22215 h 101619"/>
                      <a:gd name="connsiteX4" fmla="*/ 28 w 128522"/>
                      <a:gd name="connsiteY4" fmla="*/ 1578 h 101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22" h="101619">
                        <a:moveTo>
                          <a:pt x="28" y="1578"/>
                        </a:moveTo>
                        <a:cubicBezTo>
                          <a:pt x="1880" y="-9"/>
                          <a:pt x="97130" y="-3979"/>
                          <a:pt x="117503" y="12690"/>
                        </a:cubicBezTo>
                        <a:cubicBezTo>
                          <a:pt x="137876" y="29359"/>
                          <a:pt x="124117" y="100003"/>
                          <a:pt x="122265" y="101590"/>
                        </a:cubicBezTo>
                        <a:cubicBezTo>
                          <a:pt x="120413" y="103177"/>
                          <a:pt x="125704" y="40207"/>
                          <a:pt x="106390" y="22215"/>
                        </a:cubicBezTo>
                        <a:cubicBezTo>
                          <a:pt x="87076" y="4223"/>
                          <a:pt x="-1824" y="3165"/>
                          <a:pt x="28" y="157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8" name="フリーフォーム: 図形 207">
                    <a:extLst>
                      <a:ext uri="{FF2B5EF4-FFF2-40B4-BE49-F238E27FC236}">
                        <a16:creationId xmlns:a16="http://schemas.microsoft.com/office/drawing/2014/main" id="{08DE33BD-5D89-4425-8B90-4FD4B6FEF003}"/>
                      </a:ext>
                    </a:extLst>
                  </p:cNvPr>
                  <p:cNvSpPr/>
                  <p:nvPr/>
                </p:nvSpPr>
                <p:spPr>
                  <a:xfrm>
                    <a:off x="2779678" y="5346548"/>
                    <a:ext cx="243055" cy="103234"/>
                  </a:xfrm>
                  <a:custGeom>
                    <a:avLst/>
                    <a:gdLst>
                      <a:gd name="connsiteX0" fmla="*/ 35 w 243055"/>
                      <a:gd name="connsiteY0" fmla="*/ 152 h 103234"/>
                      <a:gd name="connsiteX1" fmla="*/ 69885 w 243055"/>
                      <a:gd name="connsiteY1" fmla="*/ 95402 h 103234"/>
                      <a:gd name="connsiteX2" fmla="*/ 120685 w 243055"/>
                      <a:gd name="connsiteY2" fmla="*/ 92227 h 103234"/>
                      <a:gd name="connsiteX3" fmla="*/ 242922 w 243055"/>
                      <a:gd name="connsiteY3" fmla="*/ 47777 h 103234"/>
                      <a:gd name="connsiteX4" fmla="*/ 95285 w 243055"/>
                      <a:gd name="connsiteY4" fmla="*/ 82702 h 103234"/>
                      <a:gd name="connsiteX5" fmla="*/ 79410 w 243055"/>
                      <a:gd name="connsiteY5" fmla="*/ 73177 h 103234"/>
                      <a:gd name="connsiteX6" fmla="*/ 35 w 243055"/>
                      <a:gd name="connsiteY6" fmla="*/ 152 h 103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055" h="103234">
                        <a:moveTo>
                          <a:pt x="35" y="152"/>
                        </a:moveTo>
                        <a:cubicBezTo>
                          <a:pt x="-1552" y="3856"/>
                          <a:pt x="49777" y="80056"/>
                          <a:pt x="69885" y="95402"/>
                        </a:cubicBezTo>
                        <a:cubicBezTo>
                          <a:pt x="89993" y="110748"/>
                          <a:pt x="91846" y="100165"/>
                          <a:pt x="120685" y="92227"/>
                        </a:cubicBezTo>
                        <a:cubicBezTo>
                          <a:pt x="149525" y="84290"/>
                          <a:pt x="247155" y="49364"/>
                          <a:pt x="242922" y="47777"/>
                        </a:cubicBezTo>
                        <a:cubicBezTo>
                          <a:pt x="238689" y="46190"/>
                          <a:pt x="122537" y="78469"/>
                          <a:pt x="95285" y="82702"/>
                        </a:cubicBezTo>
                        <a:cubicBezTo>
                          <a:pt x="68033" y="86935"/>
                          <a:pt x="94226" y="84819"/>
                          <a:pt x="79410" y="73177"/>
                        </a:cubicBezTo>
                        <a:cubicBezTo>
                          <a:pt x="64594" y="61535"/>
                          <a:pt x="1622" y="-3552"/>
                          <a:pt x="35" y="1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09" name="フリーフォーム: 図形 208">
                    <a:extLst>
                      <a:ext uri="{FF2B5EF4-FFF2-40B4-BE49-F238E27FC236}">
                        <a16:creationId xmlns:a16="http://schemas.microsoft.com/office/drawing/2014/main" id="{202DC49B-546E-461E-82D6-338C24F3A2D3}"/>
                      </a:ext>
                    </a:extLst>
                  </p:cNvPr>
                  <p:cNvSpPr/>
                  <p:nvPr/>
                </p:nvSpPr>
                <p:spPr>
                  <a:xfrm>
                    <a:off x="2924046" y="5278435"/>
                    <a:ext cx="168894" cy="97256"/>
                  </a:xfrm>
                  <a:custGeom>
                    <a:avLst/>
                    <a:gdLst>
                      <a:gd name="connsiteX0" fmla="*/ 168404 w 168894"/>
                      <a:gd name="connsiteY0" fmla="*/ 3 h 97256"/>
                      <a:gd name="connsiteX1" fmla="*/ 150942 w 168894"/>
                      <a:gd name="connsiteY1" fmla="*/ 76203 h 97256"/>
                      <a:gd name="connsiteX2" fmla="*/ 109667 w 168894"/>
                      <a:gd name="connsiteY2" fmla="*/ 87315 h 97256"/>
                      <a:gd name="connsiteX3" fmla="*/ 129 w 168894"/>
                      <a:gd name="connsiteY3" fmla="*/ 96840 h 97256"/>
                      <a:gd name="connsiteX4" fmla="*/ 133479 w 168894"/>
                      <a:gd name="connsiteY4" fmla="*/ 73028 h 97256"/>
                      <a:gd name="connsiteX5" fmla="*/ 168404 w 168894"/>
                      <a:gd name="connsiteY5" fmla="*/ 3 h 97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8894" h="97256">
                        <a:moveTo>
                          <a:pt x="168404" y="3"/>
                        </a:moveTo>
                        <a:cubicBezTo>
                          <a:pt x="171315" y="532"/>
                          <a:pt x="160731" y="61651"/>
                          <a:pt x="150942" y="76203"/>
                        </a:cubicBezTo>
                        <a:cubicBezTo>
                          <a:pt x="141153" y="90755"/>
                          <a:pt x="134802" y="83876"/>
                          <a:pt x="109667" y="87315"/>
                        </a:cubicBezTo>
                        <a:cubicBezTo>
                          <a:pt x="84531" y="90755"/>
                          <a:pt x="-3840" y="99221"/>
                          <a:pt x="129" y="96840"/>
                        </a:cubicBezTo>
                        <a:cubicBezTo>
                          <a:pt x="4098" y="94459"/>
                          <a:pt x="106491" y="86257"/>
                          <a:pt x="133479" y="73028"/>
                        </a:cubicBezTo>
                        <a:cubicBezTo>
                          <a:pt x="160466" y="59799"/>
                          <a:pt x="165493" y="-526"/>
                          <a:pt x="168404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0" name="フリーフォーム: 図形 209">
                    <a:extLst>
                      <a:ext uri="{FF2B5EF4-FFF2-40B4-BE49-F238E27FC236}">
                        <a16:creationId xmlns:a16="http://schemas.microsoft.com/office/drawing/2014/main" id="{5369D1A3-24C8-4851-A409-D6234433097F}"/>
                      </a:ext>
                    </a:extLst>
                  </p:cNvPr>
                  <p:cNvSpPr/>
                  <p:nvPr/>
                </p:nvSpPr>
                <p:spPr>
                  <a:xfrm>
                    <a:off x="3039714" y="5311695"/>
                    <a:ext cx="76205" cy="252843"/>
                  </a:xfrm>
                  <a:custGeom>
                    <a:avLst/>
                    <a:gdLst>
                      <a:gd name="connsiteX0" fmla="*/ 74961 w 76205"/>
                      <a:gd name="connsiteY0" fmla="*/ 80 h 252843"/>
                      <a:gd name="connsiteX1" fmla="*/ 67024 w 76205"/>
                      <a:gd name="connsiteY1" fmla="*/ 112793 h 252843"/>
                      <a:gd name="connsiteX2" fmla="*/ 349 w 76205"/>
                      <a:gd name="connsiteY2" fmla="*/ 252493 h 252843"/>
                      <a:gd name="connsiteX3" fmla="*/ 41624 w 76205"/>
                      <a:gd name="connsiteY3" fmla="*/ 150893 h 252843"/>
                      <a:gd name="connsiteX4" fmla="*/ 60674 w 76205"/>
                      <a:gd name="connsiteY4" fmla="*/ 95330 h 252843"/>
                      <a:gd name="connsiteX5" fmla="*/ 74961 w 76205"/>
                      <a:gd name="connsiteY5" fmla="*/ 80 h 252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6205" h="252843">
                        <a:moveTo>
                          <a:pt x="74961" y="80"/>
                        </a:moveTo>
                        <a:cubicBezTo>
                          <a:pt x="76019" y="2990"/>
                          <a:pt x="79459" y="70724"/>
                          <a:pt x="67024" y="112793"/>
                        </a:cubicBezTo>
                        <a:cubicBezTo>
                          <a:pt x="54589" y="154862"/>
                          <a:pt x="4582" y="246143"/>
                          <a:pt x="349" y="252493"/>
                        </a:cubicBezTo>
                        <a:cubicBezTo>
                          <a:pt x="-3884" y="258843"/>
                          <a:pt x="31570" y="177087"/>
                          <a:pt x="41624" y="150893"/>
                        </a:cubicBezTo>
                        <a:cubicBezTo>
                          <a:pt x="51678" y="124699"/>
                          <a:pt x="55118" y="117026"/>
                          <a:pt x="60674" y="95330"/>
                        </a:cubicBezTo>
                        <a:cubicBezTo>
                          <a:pt x="66230" y="73634"/>
                          <a:pt x="73903" y="-2830"/>
                          <a:pt x="74961" y="8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1" name="フリーフォーム: 図形 210">
                    <a:extLst>
                      <a:ext uri="{FF2B5EF4-FFF2-40B4-BE49-F238E27FC236}">
                        <a16:creationId xmlns:a16="http://schemas.microsoft.com/office/drawing/2014/main" id="{746853D5-1953-4B76-B63B-CA5A88E9FA90}"/>
                      </a:ext>
                    </a:extLst>
                  </p:cNvPr>
                  <p:cNvSpPr/>
                  <p:nvPr/>
                </p:nvSpPr>
                <p:spPr>
                  <a:xfrm>
                    <a:off x="2857319" y="5487465"/>
                    <a:ext cx="128784" cy="124435"/>
                  </a:xfrm>
                  <a:custGeom>
                    <a:avLst/>
                    <a:gdLst>
                      <a:gd name="connsiteX0" fmla="*/ 181 w 128784"/>
                      <a:gd name="connsiteY0" fmla="*/ 124348 h 124435"/>
                      <a:gd name="connsiteX1" fmla="*/ 12881 w 128784"/>
                      <a:gd name="connsiteY1" fmla="*/ 38623 h 124435"/>
                      <a:gd name="connsiteX2" fmla="*/ 81144 w 128784"/>
                      <a:gd name="connsiteY2" fmla="*/ 16398 h 124435"/>
                      <a:gd name="connsiteX3" fmla="*/ 128769 w 128784"/>
                      <a:gd name="connsiteY3" fmla="*/ 35448 h 124435"/>
                      <a:gd name="connsiteX4" fmla="*/ 76381 w 128784"/>
                      <a:gd name="connsiteY4" fmla="*/ 523 h 124435"/>
                      <a:gd name="connsiteX5" fmla="*/ 16056 w 128784"/>
                      <a:gd name="connsiteY5" fmla="*/ 21160 h 124435"/>
                      <a:gd name="connsiteX6" fmla="*/ 181 w 128784"/>
                      <a:gd name="connsiteY6" fmla="*/ 124348 h 124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8784" h="124435">
                        <a:moveTo>
                          <a:pt x="181" y="124348"/>
                        </a:moveTo>
                        <a:cubicBezTo>
                          <a:pt x="-348" y="127259"/>
                          <a:pt x="-613" y="56615"/>
                          <a:pt x="12881" y="38623"/>
                        </a:cubicBezTo>
                        <a:cubicBezTo>
                          <a:pt x="26375" y="20631"/>
                          <a:pt x="61829" y="16927"/>
                          <a:pt x="81144" y="16398"/>
                        </a:cubicBezTo>
                        <a:cubicBezTo>
                          <a:pt x="100459" y="15869"/>
                          <a:pt x="129563" y="38094"/>
                          <a:pt x="128769" y="35448"/>
                        </a:cubicBezTo>
                        <a:cubicBezTo>
                          <a:pt x="127975" y="32802"/>
                          <a:pt x="95166" y="2904"/>
                          <a:pt x="76381" y="523"/>
                        </a:cubicBezTo>
                        <a:cubicBezTo>
                          <a:pt x="57596" y="-1858"/>
                          <a:pt x="27962" y="3698"/>
                          <a:pt x="16056" y="21160"/>
                        </a:cubicBezTo>
                        <a:cubicBezTo>
                          <a:pt x="4150" y="38622"/>
                          <a:pt x="710" y="121437"/>
                          <a:pt x="181" y="12434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2" name="フリーフォーム: 図形 211">
                    <a:extLst>
                      <a:ext uri="{FF2B5EF4-FFF2-40B4-BE49-F238E27FC236}">
                        <a16:creationId xmlns:a16="http://schemas.microsoft.com/office/drawing/2014/main" id="{8408D394-B388-4992-9C17-271E8DCE0114}"/>
                      </a:ext>
                    </a:extLst>
                  </p:cNvPr>
                  <p:cNvSpPr/>
                  <p:nvPr/>
                </p:nvSpPr>
                <p:spPr>
                  <a:xfrm>
                    <a:off x="2899350" y="5409394"/>
                    <a:ext cx="98051" cy="73005"/>
                  </a:xfrm>
                  <a:custGeom>
                    <a:avLst/>
                    <a:gdLst>
                      <a:gd name="connsiteX0" fmla="*/ 97850 w 98051"/>
                      <a:gd name="connsiteY0" fmla="*/ 806 h 73005"/>
                      <a:gd name="connsiteX1" fmla="*/ 26413 w 98051"/>
                      <a:gd name="connsiteY1" fmla="*/ 48431 h 73005"/>
                      <a:gd name="connsiteX2" fmla="*/ 26413 w 98051"/>
                      <a:gd name="connsiteY2" fmla="*/ 72244 h 73005"/>
                      <a:gd name="connsiteX3" fmla="*/ 1013 w 98051"/>
                      <a:gd name="connsiteY3" fmla="*/ 21444 h 73005"/>
                      <a:gd name="connsiteX4" fmla="*/ 97850 w 98051"/>
                      <a:gd name="connsiteY4" fmla="*/ 806 h 73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051" h="73005">
                        <a:moveTo>
                          <a:pt x="97850" y="806"/>
                        </a:moveTo>
                        <a:cubicBezTo>
                          <a:pt x="102083" y="5304"/>
                          <a:pt x="38319" y="36525"/>
                          <a:pt x="26413" y="48431"/>
                        </a:cubicBezTo>
                        <a:cubicBezTo>
                          <a:pt x="14507" y="60337"/>
                          <a:pt x="30646" y="76742"/>
                          <a:pt x="26413" y="72244"/>
                        </a:cubicBezTo>
                        <a:cubicBezTo>
                          <a:pt x="22180" y="67746"/>
                          <a:pt x="-5602" y="31234"/>
                          <a:pt x="1013" y="21444"/>
                        </a:cubicBezTo>
                        <a:cubicBezTo>
                          <a:pt x="7627" y="11654"/>
                          <a:pt x="93617" y="-3692"/>
                          <a:pt x="97850" y="80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3" name="フリーフォーム: 図形 212">
                    <a:extLst>
                      <a:ext uri="{FF2B5EF4-FFF2-40B4-BE49-F238E27FC236}">
                        <a16:creationId xmlns:a16="http://schemas.microsoft.com/office/drawing/2014/main" id="{E9F2668E-54D1-4362-9E3D-8A1DDC800C89}"/>
                      </a:ext>
                    </a:extLst>
                  </p:cNvPr>
                  <p:cNvSpPr/>
                  <p:nvPr/>
                </p:nvSpPr>
                <p:spPr>
                  <a:xfrm>
                    <a:off x="2983166" y="5452947"/>
                    <a:ext cx="52184" cy="73755"/>
                  </a:xfrm>
                  <a:custGeom>
                    <a:avLst/>
                    <a:gdLst>
                      <a:gd name="connsiteX0" fmla="*/ 52134 w 52184"/>
                      <a:gd name="connsiteY0" fmla="*/ 116 h 73755"/>
                      <a:gd name="connsiteX1" fmla="*/ 10859 w 52184"/>
                      <a:gd name="connsiteY1" fmla="*/ 58853 h 73755"/>
                      <a:gd name="connsiteX2" fmla="*/ 10859 w 52184"/>
                      <a:gd name="connsiteY2" fmla="*/ 73141 h 73755"/>
                      <a:gd name="connsiteX3" fmla="*/ 1334 w 52184"/>
                      <a:gd name="connsiteY3" fmla="*/ 44566 h 73755"/>
                      <a:gd name="connsiteX4" fmla="*/ 52134 w 52184"/>
                      <a:gd name="connsiteY4" fmla="*/ 116 h 73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84" h="73755">
                        <a:moveTo>
                          <a:pt x="52134" y="116"/>
                        </a:moveTo>
                        <a:cubicBezTo>
                          <a:pt x="53722" y="2497"/>
                          <a:pt x="17738" y="46682"/>
                          <a:pt x="10859" y="58853"/>
                        </a:cubicBezTo>
                        <a:cubicBezTo>
                          <a:pt x="3980" y="71024"/>
                          <a:pt x="12446" y="75522"/>
                          <a:pt x="10859" y="73141"/>
                        </a:cubicBezTo>
                        <a:cubicBezTo>
                          <a:pt x="9271" y="70760"/>
                          <a:pt x="-4222" y="56472"/>
                          <a:pt x="1334" y="44566"/>
                        </a:cubicBezTo>
                        <a:cubicBezTo>
                          <a:pt x="6890" y="32660"/>
                          <a:pt x="50546" y="-2265"/>
                          <a:pt x="52134" y="1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4" name="フリーフォーム: 図形 213">
                    <a:extLst>
                      <a:ext uri="{FF2B5EF4-FFF2-40B4-BE49-F238E27FC236}">
                        <a16:creationId xmlns:a16="http://schemas.microsoft.com/office/drawing/2014/main" id="{706AB56B-167E-4FEE-8EB6-DD2856FABA3F}"/>
                      </a:ext>
                    </a:extLst>
                  </p:cNvPr>
                  <p:cNvSpPr/>
                  <p:nvPr/>
                </p:nvSpPr>
                <p:spPr>
                  <a:xfrm>
                    <a:off x="2878512" y="5539484"/>
                    <a:ext cx="161816" cy="93002"/>
                  </a:xfrm>
                  <a:custGeom>
                    <a:avLst/>
                    <a:gdLst>
                      <a:gd name="connsiteX0" fmla="*/ 1213 w 161816"/>
                      <a:gd name="connsiteY0" fmla="*/ 92966 h 93002"/>
                      <a:gd name="connsiteX1" fmla="*/ 42488 w 161816"/>
                      <a:gd name="connsiteY1" fmla="*/ 31054 h 93002"/>
                      <a:gd name="connsiteX2" fmla="*/ 147263 w 161816"/>
                      <a:gd name="connsiteY2" fmla="*/ 15179 h 93002"/>
                      <a:gd name="connsiteX3" fmla="*/ 159963 w 161816"/>
                      <a:gd name="connsiteY3" fmla="*/ 40579 h 93002"/>
                      <a:gd name="connsiteX4" fmla="*/ 137738 w 161816"/>
                      <a:gd name="connsiteY4" fmla="*/ 891 h 93002"/>
                      <a:gd name="connsiteX5" fmla="*/ 75826 w 161816"/>
                      <a:gd name="connsiteY5" fmla="*/ 12004 h 93002"/>
                      <a:gd name="connsiteX6" fmla="*/ 15501 w 161816"/>
                      <a:gd name="connsiteY6" fmla="*/ 21529 h 93002"/>
                      <a:gd name="connsiteX7" fmla="*/ 1213 w 161816"/>
                      <a:gd name="connsiteY7" fmla="*/ 92966 h 93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1816" h="93002">
                        <a:moveTo>
                          <a:pt x="1213" y="92966"/>
                        </a:moveTo>
                        <a:cubicBezTo>
                          <a:pt x="5711" y="94553"/>
                          <a:pt x="18146" y="44018"/>
                          <a:pt x="42488" y="31054"/>
                        </a:cubicBezTo>
                        <a:cubicBezTo>
                          <a:pt x="66830" y="18090"/>
                          <a:pt x="127684" y="13592"/>
                          <a:pt x="147263" y="15179"/>
                        </a:cubicBezTo>
                        <a:cubicBezTo>
                          <a:pt x="166842" y="16766"/>
                          <a:pt x="161550" y="42960"/>
                          <a:pt x="159963" y="40579"/>
                        </a:cubicBezTo>
                        <a:cubicBezTo>
                          <a:pt x="158376" y="38198"/>
                          <a:pt x="151761" y="5654"/>
                          <a:pt x="137738" y="891"/>
                        </a:cubicBezTo>
                        <a:cubicBezTo>
                          <a:pt x="123715" y="-3872"/>
                          <a:pt x="75826" y="12004"/>
                          <a:pt x="75826" y="12004"/>
                        </a:cubicBezTo>
                        <a:cubicBezTo>
                          <a:pt x="55453" y="15444"/>
                          <a:pt x="25555" y="13062"/>
                          <a:pt x="15501" y="21529"/>
                        </a:cubicBezTo>
                        <a:cubicBezTo>
                          <a:pt x="5447" y="29996"/>
                          <a:pt x="-3285" y="91379"/>
                          <a:pt x="1213" y="9296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5" name="フリーフォーム: 図形 214">
                    <a:extLst>
                      <a:ext uri="{FF2B5EF4-FFF2-40B4-BE49-F238E27FC236}">
                        <a16:creationId xmlns:a16="http://schemas.microsoft.com/office/drawing/2014/main" id="{E7E9A52A-E21F-42BD-B527-8C4553FB4C2B}"/>
                      </a:ext>
                    </a:extLst>
                  </p:cNvPr>
                  <p:cNvSpPr/>
                  <p:nvPr/>
                </p:nvSpPr>
                <p:spPr>
                  <a:xfrm>
                    <a:off x="2874886" y="5586032"/>
                    <a:ext cx="167047" cy="57714"/>
                  </a:xfrm>
                  <a:custGeom>
                    <a:avLst/>
                    <a:gdLst>
                      <a:gd name="connsiteX0" fmla="*/ 77 w 167047"/>
                      <a:gd name="connsiteY0" fmla="*/ 57531 h 57714"/>
                      <a:gd name="connsiteX1" fmla="*/ 104852 w 167047"/>
                      <a:gd name="connsiteY1" fmla="*/ 28956 h 57714"/>
                      <a:gd name="connsiteX2" fmla="*/ 166764 w 167047"/>
                      <a:gd name="connsiteY2" fmla="*/ 381 h 57714"/>
                      <a:gd name="connsiteX3" fmla="*/ 122314 w 167047"/>
                      <a:gd name="connsiteY3" fmla="*/ 14668 h 57714"/>
                      <a:gd name="connsiteX4" fmla="*/ 77 w 167047"/>
                      <a:gd name="connsiteY4" fmla="*/ 57531 h 57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047" h="57714">
                        <a:moveTo>
                          <a:pt x="77" y="57531"/>
                        </a:moveTo>
                        <a:cubicBezTo>
                          <a:pt x="-2833" y="59912"/>
                          <a:pt x="77071" y="38481"/>
                          <a:pt x="104852" y="28956"/>
                        </a:cubicBezTo>
                        <a:cubicBezTo>
                          <a:pt x="132633" y="19431"/>
                          <a:pt x="163854" y="2762"/>
                          <a:pt x="166764" y="381"/>
                        </a:cubicBezTo>
                        <a:cubicBezTo>
                          <a:pt x="169674" y="-2000"/>
                          <a:pt x="149831" y="7260"/>
                          <a:pt x="122314" y="14668"/>
                        </a:cubicBezTo>
                        <a:cubicBezTo>
                          <a:pt x="94797" y="22076"/>
                          <a:pt x="2987" y="55150"/>
                          <a:pt x="77" y="575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6" name="フリーフォーム: 図形 215">
                    <a:extLst>
                      <a:ext uri="{FF2B5EF4-FFF2-40B4-BE49-F238E27FC236}">
                        <a16:creationId xmlns:a16="http://schemas.microsoft.com/office/drawing/2014/main" id="{A3AD8DBD-8A49-4343-BCCE-D2A6B423E5CE}"/>
                      </a:ext>
                    </a:extLst>
                  </p:cNvPr>
                  <p:cNvSpPr/>
                  <p:nvPr/>
                </p:nvSpPr>
                <p:spPr>
                  <a:xfrm>
                    <a:off x="2945811" y="5516033"/>
                    <a:ext cx="178394" cy="497518"/>
                  </a:xfrm>
                  <a:custGeom>
                    <a:avLst/>
                    <a:gdLst>
                      <a:gd name="connsiteX0" fmla="*/ 178389 w 178394"/>
                      <a:gd name="connsiteY0" fmla="*/ 0 h 497518"/>
                      <a:gd name="connsiteX1" fmla="*/ 152989 w 178394"/>
                      <a:gd name="connsiteY1" fmla="*/ 234950 h 497518"/>
                      <a:gd name="connsiteX2" fmla="*/ 129706 w 178394"/>
                      <a:gd name="connsiteY2" fmla="*/ 268817 h 497518"/>
                      <a:gd name="connsiteX3" fmla="*/ 76789 w 178394"/>
                      <a:gd name="connsiteY3" fmla="*/ 315384 h 497518"/>
                      <a:gd name="connsiteX4" fmla="*/ 34456 w 178394"/>
                      <a:gd name="connsiteY4" fmla="*/ 361950 h 497518"/>
                      <a:gd name="connsiteX5" fmla="*/ 589 w 178394"/>
                      <a:gd name="connsiteY5" fmla="*/ 497417 h 497518"/>
                      <a:gd name="connsiteX6" fmla="*/ 21756 w 178394"/>
                      <a:gd name="connsiteY6" fmla="*/ 338667 h 497518"/>
                      <a:gd name="connsiteX7" fmla="*/ 123356 w 178394"/>
                      <a:gd name="connsiteY7" fmla="*/ 266700 h 497518"/>
                      <a:gd name="connsiteX8" fmla="*/ 150872 w 178394"/>
                      <a:gd name="connsiteY8" fmla="*/ 237067 h 497518"/>
                      <a:gd name="connsiteX9" fmla="*/ 178389 w 178394"/>
                      <a:gd name="connsiteY9" fmla="*/ 0 h 497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8394" h="497518">
                        <a:moveTo>
                          <a:pt x="178389" y="0"/>
                        </a:moveTo>
                        <a:cubicBezTo>
                          <a:pt x="178742" y="-353"/>
                          <a:pt x="161103" y="190147"/>
                          <a:pt x="152989" y="234950"/>
                        </a:cubicBezTo>
                        <a:cubicBezTo>
                          <a:pt x="144875" y="279753"/>
                          <a:pt x="142406" y="255411"/>
                          <a:pt x="129706" y="268817"/>
                        </a:cubicBezTo>
                        <a:cubicBezTo>
                          <a:pt x="117006" y="282223"/>
                          <a:pt x="92664" y="299862"/>
                          <a:pt x="76789" y="315384"/>
                        </a:cubicBezTo>
                        <a:cubicBezTo>
                          <a:pt x="60914" y="330906"/>
                          <a:pt x="47156" y="331611"/>
                          <a:pt x="34456" y="361950"/>
                        </a:cubicBezTo>
                        <a:cubicBezTo>
                          <a:pt x="21756" y="392289"/>
                          <a:pt x="2706" y="501297"/>
                          <a:pt x="589" y="497417"/>
                        </a:cubicBezTo>
                        <a:cubicBezTo>
                          <a:pt x="-1528" y="493537"/>
                          <a:pt x="1295" y="377120"/>
                          <a:pt x="21756" y="338667"/>
                        </a:cubicBezTo>
                        <a:cubicBezTo>
                          <a:pt x="42217" y="300214"/>
                          <a:pt x="101837" y="283633"/>
                          <a:pt x="123356" y="266700"/>
                        </a:cubicBezTo>
                        <a:cubicBezTo>
                          <a:pt x="144875" y="249767"/>
                          <a:pt x="143464" y="279048"/>
                          <a:pt x="150872" y="237067"/>
                        </a:cubicBezTo>
                        <a:cubicBezTo>
                          <a:pt x="158280" y="195087"/>
                          <a:pt x="178036" y="353"/>
                          <a:pt x="17838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7" name="フリーフォーム: 図形 216">
                    <a:extLst>
                      <a:ext uri="{FF2B5EF4-FFF2-40B4-BE49-F238E27FC236}">
                        <a16:creationId xmlns:a16="http://schemas.microsoft.com/office/drawing/2014/main" id="{4C8EF0D1-B364-47EA-84D4-85102EACE1EC}"/>
                      </a:ext>
                    </a:extLst>
                  </p:cNvPr>
                  <p:cNvSpPr/>
                  <p:nvPr/>
                </p:nvSpPr>
                <p:spPr>
                  <a:xfrm>
                    <a:off x="2857107" y="5646946"/>
                    <a:ext cx="113200" cy="131131"/>
                  </a:xfrm>
                  <a:custGeom>
                    <a:avLst/>
                    <a:gdLst>
                      <a:gd name="connsiteX0" fmla="*/ 393 w 113200"/>
                      <a:gd name="connsiteY0" fmla="*/ 321 h 131131"/>
                      <a:gd name="connsiteX1" fmla="*/ 110460 w 113200"/>
                      <a:gd name="connsiteY1" fmla="*/ 127321 h 131131"/>
                      <a:gd name="connsiteX2" fmla="*/ 74476 w 113200"/>
                      <a:gd name="connsiteY2" fmla="*/ 91337 h 131131"/>
                      <a:gd name="connsiteX3" fmla="*/ 393 w 113200"/>
                      <a:gd name="connsiteY3" fmla="*/ 321 h 131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200" h="131131">
                        <a:moveTo>
                          <a:pt x="393" y="321"/>
                        </a:moveTo>
                        <a:cubicBezTo>
                          <a:pt x="6390" y="6318"/>
                          <a:pt x="98113" y="112152"/>
                          <a:pt x="110460" y="127321"/>
                        </a:cubicBezTo>
                        <a:cubicBezTo>
                          <a:pt x="122807" y="142490"/>
                          <a:pt x="90351" y="108623"/>
                          <a:pt x="74476" y="91337"/>
                        </a:cubicBezTo>
                        <a:cubicBezTo>
                          <a:pt x="58601" y="74051"/>
                          <a:pt x="-5604" y="-5676"/>
                          <a:pt x="393" y="3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8" name="フリーフォーム: 図形 217">
                    <a:extLst>
                      <a:ext uri="{FF2B5EF4-FFF2-40B4-BE49-F238E27FC236}">
                        <a16:creationId xmlns:a16="http://schemas.microsoft.com/office/drawing/2014/main" id="{18A0E891-2408-4D64-A5BF-2B313F8C29D9}"/>
                      </a:ext>
                    </a:extLst>
                  </p:cNvPr>
                  <p:cNvSpPr/>
                  <p:nvPr/>
                </p:nvSpPr>
                <p:spPr>
                  <a:xfrm>
                    <a:off x="2998122" y="5596181"/>
                    <a:ext cx="94875" cy="176259"/>
                  </a:xfrm>
                  <a:custGeom>
                    <a:avLst/>
                    <a:gdLst>
                      <a:gd name="connsiteX0" fmla="*/ 94328 w 94875"/>
                      <a:gd name="connsiteY0" fmla="*/ 286 h 176259"/>
                      <a:gd name="connsiteX1" fmla="*/ 45645 w 94875"/>
                      <a:gd name="connsiteY1" fmla="*/ 76486 h 176259"/>
                      <a:gd name="connsiteX2" fmla="*/ 5428 w 94875"/>
                      <a:gd name="connsiteY2" fmla="*/ 175969 h 176259"/>
                      <a:gd name="connsiteX3" fmla="*/ 11778 w 94875"/>
                      <a:gd name="connsiteY3" fmla="*/ 104002 h 176259"/>
                      <a:gd name="connsiteX4" fmla="*/ 94328 w 94875"/>
                      <a:gd name="connsiteY4" fmla="*/ 286 h 176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875" h="176259">
                        <a:moveTo>
                          <a:pt x="94328" y="286"/>
                        </a:moveTo>
                        <a:cubicBezTo>
                          <a:pt x="99972" y="-4300"/>
                          <a:pt x="60462" y="47206"/>
                          <a:pt x="45645" y="76486"/>
                        </a:cubicBezTo>
                        <a:cubicBezTo>
                          <a:pt x="30828" y="105767"/>
                          <a:pt x="11072" y="171383"/>
                          <a:pt x="5428" y="175969"/>
                        </a:cubicBezTo>
                        <a:cubicBezTo>
                          <a:pt x="-216" y="180555"/>
                          <a:pt x="-5508" y="129755"/>
                          <a:pt x="11778" y="104002"/>
                        </a:cubicBezTo>
                        <a:cubicBezTo>
                          <a:pt x="29064" y="78249"/>
                          <a:pt x="88684" y="4872"/>
                          <a:pt x="94328" y="2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19" name="フリーフォーム: 図形 218">
                    <a:extLst>
                      <a:ext uri="{FF2B5EF4-FFF2-40B4-BE49-F238E27FC236}">
                        <a16:creationId xmlns:a16="http://schemas.microsoft.com/office/drawing/2014/main" id="{49F712F0-18D7-45AA-A9EC-6CB0529BB4DB}"/>
                      </a:ext>
                    </a:extLst>
                  </p:cNvPr>
                  <p:cNvSpPr/>
                  <p:nvPr/>
                </p:nvSpPr>
                <p:spPr>
                  <a:xfrm>
                    <a:off x="3090351" y="5472347"/>
                    <a:ext cx="67246" cy="312457"/>
                  </a:xfrm>
                  <a:custGeom>
                    <a:avLst/>
                    <a:gdLst>
                      <a:gd name="connsiteX0" fmla="*/ 67187 w 67246"/>
                      <a:gd name="connsiteY0" fmla="*/ 1353 h 312457"/>
                      <a:gd name="connsiteX1" fmla="*/ 37024 w 67246"/>
                      <a:gd name="connsiteY1" fmla="*/ 125178 h 312457"/>
                      <a:gd name="connsiteX2" fmla="*/ 3687 w 67246"/>
                      <a:gd name="connsiteY2" fmla="*/ 306153 h 312457"/>
                      <a:gd name="connsiteX3" fmla="*/ 3687 w 67246"/>
                      <a:gd name="connsiteY3" fmla="*/ 252178 h 312457"/>
                      <a:gd name="connsiteX4" fmla="*/ 29087 w 67246"/>
                      <a:gd name="connsiteY4" fmla="*/ 69616 h 312457"/>
                      <a:gd name="connsiteX5" fmla="*/ 67187 w 67246"/>
                      <a:gd name="connsiteY5" fmla="*/ 1353 h 312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246" h="312457">
                        <a:moveTo>
                          <a:pt x="67187" y="1353"/>
                        </a:moveTo>
                        <a:cubicBezTo>
                          <a:pt x="68510" y="10613"/>
                          <a:pt x="47607" y="74378"/>
                          <a:pt x="37024" y="125178"/>
                        </a:cubicBezTo>
                        <a:cubicBezTo>
                          <a:pt x="26441" y="175978"/>
                          <a:pt x="9243" y="284986"/>
                          <a:pt x="3687" y="306153"/>
                        </a:cubicBezTo>
                        <a:cubicBezTo>
                          <a:pt x="-1869" y="327320"/>
                          <a:pt x="-546" y="291601"/>
                          <a:pt x="3687" y="252178"/>
                        </a:cubicBezTo>
                        <a:cubicBezTo>
                          <a:pt x="7920" y="212755"/>
                          <a:pt x="20620" y="107187"/>
                          <a:pt x="29087" y="69616"/>
                        </a:cubicBezTo>
                        <a:cubicBezTo>
                          <a:pt x="37554" y="32045"/>
                          <a:pt x="65864" y="-7907"/>
                          <a:pt x="67187" y="13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0" name="フリーフォーム: 図形 219">
                    <a:extLst>
                      <a:ext uri="{FF2B5EF4-FFF2-40B4-BE49-F238E27FC236}">
                        <a16:creationId xmlns:a16="http://schemas.microsoft.com/office/drawing/2014/main" id="{D7CED80D-B92F-4437-95B8-81D87F7AF8F6}"/>
                      </a:ext>
                    </a:extLst>
                  </p:cNvPr>
                  <p:cNvSpPr/>
                  <p:nvPr/>
                </p:nvSpPr>
                <p:spPr>
                  <a:xfrm>
                    <a:off x="2613891" y="4676400"/>
                    <a:ext cx="605837" cy="198910"/>
                  </a:xfrm>
                  <a:custGeom>
                    <a:avLst/>
                    <a:gdLst>
                      <a:gd name="connsiteX0" fmla="*/ 4426 w 605837"/>
                      <a:gd name="connsiteY0" fmla="*/ 198283 h 198910"/>
                      <a:gd name="connsiteX1" fmla="*/ 101792 w 605837"/>
                      <a:gd name="connsiteY1" fmla="*/ 107267 h 198910"/>
                      <a:gd name="connsiteX2" fmla="*/ 226676 w 605837"/>
                      <a:gd name="connsiteY2" fmla="*/ 79750 h 198910"/>
                      <a:gd name="connsiteX3" fmla="*/ 603442 w 605837"/>
                      <a:gd name="connsiteY3" fmla="*/ 1433 h 198910"/>
                      <a:gd name="connsiteX4" fmla="*/ 381192 w 605837"/>
                      <a:gd name="connsiteY4" fmla="*/ 31067 h 198910"/>
                      <a:gd name="connsiteX5" fmla="*/ 249959 w 605837"/>
                      <a:gd name="connsiteY5" fmla="*/ 56467 h 198910"/>
                      <a:gd name="connsiteX6" fmla="*/ 4426 w 605837"/>
                      <a:gd name="connsiteY6" fmla="*/ 198283 h 198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5837" h="198910">
                        <a:moveTo>
                          <a:pt x="4426" y="198283"/>
                        </a:moveTo>
                        <a:cubicBezTo>
                          <a:pt x="-20268" y="206750"/>
                          <a:pt x="64750" y="127023"/>
                          <a:pt x="101792" y="107267"/>
                        </a:cubicBezTo>
                        <a:cubicBezTo>
                          <a:pt x="138834" y="87511"/>
                          <a:pt x="226676" y="79750"/>
                          <a:pt x="226676" y="79750"/>
                        </a:cubicBezTo>
                        <a:lnTo>
                          <a:pt x="603442" y="1433"/>
                        </a:lnTo>
                        <a:cubicBezTo>
                          <a:pt x="629195" y="-6681"/>
                          <a:pt x="440106" y="21895"/>
                          <a:pt x="381192" y="31067"/>
                        </a:cubicBezTo>
                        <a:cubicBezTo>
                          <a:pt x="322278" y="40239"/>
                          <a:pt x="308873" y="34242"/>
                          <a:pt x="249959" y="56467"/>
                        </a:cubicBezTo>
                        <a:cubicBezTo>
                          <a:pt x="191045" y="78692"/>
                          <a:pt x="29120" y="189816"/>
                          <a:pt x="4426" y="19828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1" name="フリーフォーム: 図形 220">
                    <a:extLst>
                      <a:ext uri="{FF2B5EF4-FFF2-40B4-BE49-F238E27FC236}">
                        <a16:creationId xmlns:a16="http://schemas.microsoft.com/office/drawing/2014/main" id="{8A9C2539-24F2-4EBB-A5B1-A2688BCCE592}"/>
                      </a:ext>
                    </a:extLst>
                  </p:cNvPr>
                  <p:cNvSpPr/>
                  <p:nvPr/>
                </p:nvSpPr>
                <p:spPr>
                  <a:xfrm>
                    <a:off x="3261624" y="4692589"/>
                    <a:ext cx="75451" cy="264936"/>
                  </a:xfrm>
                  <a:custGeom>
                    <a:avLst/>
                    <a:gdLst>
                      <a:gd name="connsiteX0" fmla="*/ 159 w 75451"/>
                      <a:gd name="connsiteY0" fmla="*/ 61 h 264936"/>
                      <a:gd name="connsiteX1" fmla="*/ 53076 w 75451"/>
                      <a:gd name="connsiteY1" fmla="*/ 152461 h 264936"/>
                      <a:gd name="connsiteX2" fmla="*/ 65776 w 75451"/>
                      <a:gd name="connsiteY2" fmla="*/ 213844 h 264936"/>
                      <a:gd name="connsiteX3" fmla="*/ 65776 w 75451"/>
                      <a:gd name="connsiteY3" fmla="*/ 262528 h 264936"/>
                      <a:gd name="connsiteX4" fmla="*/ 72126 w 75451"/>
                      <a:gd name="connsiteY4" fmla="*/ 135528 h 264936"/>
                      <a:gd name="connsiteX5" fmla="*/ 159 w 75451"/>
                      <a:gd name="connsiteY5" fmla="*/ 61 h 264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5451" h="264936">
                        <a:moveTo>
                          <a:pt x="159" y="61"/>
                        </a:moveTo>
                        <a:cubicBezTo>
                          <a:pt x="-3016" y="2883"/>
                          <a:pt x="42140" y="116831"/>
                          <a:pt x="53076" y="152461"/>
                        </a:cubicBezTo>
                        <a:cubicBezTo>
                          <a:pt x="64012" y="188091"/>
                          <a:pt x="63659" y="195499"/>
                          <a:pt x="65776" y="213844"/>
                        </a:cubicBezTo>
                        <a:cubicBezTo>
                          <a:pt x="67893" y="232189"/>
                          <a:pt x="64718" y="275581"/>
                          <a:pt x="65776" y="262528"/>
                        </a:cubicBezTo>
                        <a:cubicBezTo>
                          <a:pt x="66834" y="249475"/>
                          <a:pt x="82004" y="178567"/>
                          <a:pt x="72126" y="135528"/>
                        </a:cubicBezTo>
                        <a:cubicBezTo>
                          <a:pt x="62248" y="92489"/>
                          <a:pt x="3334" y="-2761"/>
                          <a:pt x="159" y="6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2" name="フリーフォーム: 図形 221">
                    <a:extLst>
                      <a:ext uri="{FF2B5EF4-FFF2-40B4-BE49-F238E27FC236}">
                        <a16:creationId xmlns:a16="http://schemas.microsoft.com/office/drawing/2014/main" id="{D55C6DA2-1525-46E5-AFEF-07C2417CE60C}"/>
                      </a:ext>
                    </a:extLst>
                  </p:cNvPr>
                  <p:cNvSpPr/>
                  <p:nvPr/>
                </p:nvSpPr>
                <p:spPr>
                  <a:xfrm>
                    <a:off x="2681817" y="4770031"/>
                    <a:ext cx="262467" cy="98412"/>
                  </a:xfrm>
                  <a:custGeom>
                    <a:avLst/>
                    <a:gdLst>
                      <a:gd name="connsiteX0" fmla="*/ 0 w 262467"/>
                      <a:gd name="connsiteY0" fmla="*/ 98302 h 98412"/>
                      <a:gd name="connsiteX1" fmla="*/ 154516 w 262467"/>
                      <a:gd name="connsiteY1" fmla="*/ 32686 h 98412"/>
                      <a:gd name="connsiteX2" fmla="*/ 262466 w 262467"/>
                      <a:gd name="connsiteY2" fmla="*/ 936 h 98412"/>
                      <a:gd name="connsiteX3" fmla="*/ 156633 w 262467"/>
                      <a:gd name="connsiteY3" fmla="*/ 15752 h 98412"/>
                      <a:gd name="connsiteX4" fmla="*/ 0 w 262467"/>
                      <a:gd name="connsiteY4" fmla="*/ 98302 h 98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67" h="98412">
                        <a:moveTo>
                          <a:pt x="0" y="98302"/>
                        </a:moveTo>
                        <a:cubicBezTo>
                          <a:pt x="-353" y="101124"/>
                          <a:pt x="110772" y="48914"/>
                          <a:pt x="154516" y="32686"/>
                        </a:cubicBezTo>
                        <a:cubicBezTo>
                          <a:pt x="198260" y="16458"/>
                          <a:pt x="262113" y="3758"/>
                          <a:pt x="262466" y="936"/>
                        </a:cubicBezTo>
                        <a:cubicBezTo>
                          <a:pt x="262819" y="-1886"/>
                          <a:pt x="196850" y="1288"/>
                          <a:pt x="156633" y="15752"/>
                        </a:cubicBezTo>
                        <a:cubicBezTo>
                          <a:pt x="116416" y="30216"/>
                          <a:pt x="353" y="95480"/>
                          <a:pt x="0" y="9830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3" name="フリーフォーム: 図形 222">
                    <a:extLst>
                      <a:ext uri="{FF2B5EF4-FFF2-40B4-BE49-F238E27FC236}">
                        <a16:creationId xmlns:a16="http://schemas.microsoft.com/office/drawing/2014/main" id="{E4DD9D62-F3B4-4A8F-BFDE-969348C3ACDC}"/>
                      </a:ext>
                    </a:extLst>
                  </p:cNvPr>
                  <p:cNvSpPr/>
                  <p:nvPr/>
                </p:nvSpPr>
                <p:spPr>
                  <a:xfrm>
                    <a:off x="2940042" y="4820610"/>
                    <a:ext cx="300750" cy="83660"/>
                  </a:xfrm>
                  <a:custGeom>
                    <a:avLst/>
                    <a:gdLst>
                      <a:gd name="connsiteX0" fmla="*/ 8 w 300750"/>
                      <a:gd name="connsiteY0" fmla="*/ 45607 h 83660"/>
                      <a:gd name="connsiteX1" fmla="*/ 207441 w 300750"/>
                      <a:gd name="connsiteY1" fmla="*/ 62540 h 83660"/>
                      <a:gd name="connsiteX2" fmla="*/ 247658 w 300750"/>
                      <a:gd name="connsiteY2" fmla="*/ 32907 h 83660"/>
                      <a:gd name="connsiteX3" fmla="*/ 273058 w 300750"/>
                      <a:gd name="connsiteY3" fmla="*/ 15973 h 83660"/>
                      <a:gd name="connsiteX4" fmla="*/ 285758 w 300750"/>
                      <a:gd name="connsiteY4" fmla="*/ 56190 h 83660"/>
                      <a:gd name="connsiteX5" fmla="*/ 300575 w 300750"/>
                      <a:gd name="connsiteY5" fmla="*/ 81590 h 83660"/>
                      <a:gd name="connsiteX6" fmla="*/ 275175 w 300750"/>
                      <a:gd name="connsiteY6" fmla="*/ 1157 h 83660"/>
                      <a:gd name="connsiteX7" fmla="*/ 232841 w 300750"/>
                      <a:gd name="connsiteY7" fmla="*/ 35023 h 83660"/>
                      <a:gd name="connsiteX8" fmla="*/ 215908 w 300750"/>
                      <a:gd name="connsiteY8" fmla="*/ 49840 h 83660"/>
                      <a:gd name="connsiteX9" fmla="*/ 8 w 300750"/>
                      <a:gd name="connsiteY9" fmla="*/ 45607 h 836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00750" h="83660">
                        <a:moveTo>
                          <a:pt x="8" y="45607"/>
                        </a:moveTo>
                        <a:cubicBezTo>
                          <a:pt x="-1403" y="47724"/>
                          <a:pt x="166166" y="64657"/>
                          <a:pt x="207441" y="62540"/>
                        </a:cubicBezTo>
                        <a:cubicBezTo>
                          <a:pt x="248716" y="60423"/>
                          <a:pt x="236722" y="40668"/>
                          <a:pt x="247658" y="32907"/>
                        </a:cubicBezTo>
                        <a:cubicBezTo>
                          <a:pt x="258594" y="25146"/>
                          <a:pt x="266708" y="12092"/>
                          <a:pt x="273058" y="15973"/>
                        </a:cubicBezTo>
                        <a:cubicBezTo>
                          <a:pt x="279408" y="19853"/>
                          <a:pt x="281172" y="45254"/>
                          <a:pt x="285758" y="56190"/>
                        </a:cubicBezTo>
                        <a:cubicBezTo>
                          <a:pt x="290344" y="67126"/>
                          <a:pt x="302339" y="90762"/>
                          <a:pt x="300575" y="81590"/>
                        </a:cubicBezTo>
                        <a:cubicBezTo>
                          <a:pt x="298811" y="72418"/>
                          <a:pt x="286464" y="8918"/>
                          <a:pt x="275175" y="1157"/>
                        </a:cubicBezTo>
                        <a:cubicBezTo>
                          <a:pt x="263886" y="-6604"/>
                          <a:pt x="242719" y="26909"/>
                          <a:pt x="232841" y="35023"/>
                        </a:cubicBezTo>
                        <a:cubicBezTo>
                          <a:pt x="222963" y="43137"/>
                          <a:pt x="253655" y="47723"/>
                          <a:pt x="215908" y="49840"/>
                        </a:cubicBezTo>
                        <a:cubicBezTo>
                          <a:pt x="178161" y="51957"/>
                          <a:pt x="1419" y="43490"/>
                          <a:pt x="8" y="456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4" name="フリーフォーム: 図形 223">
                    <a:extLst>
                      <a:ext uri="{FF2B5EF4-FFF2-40B4-BE49-F238E27FC236}">
                        <a16:creationId xmlns:a16="http://schemas.microsoft.com/office/drawing/2014/main" id="{DBFD591B-8874-452D-B7ED-9A3449E9786D}"/>
                      </a:ext>
                    </a:extLst>
                  </p:cNvPr>
                  <p:cNvSpPr/>
                  <p:nvPr/>
                </p:nvSpPr>
                <p:spPr>
                  <a:xfrm>
                    <a:off x="3048000" y="4747642"/>
                    <a:ext cx="215135" cy="67800"/>
                  </a:xfrm>
                  <a:custGeom>
                    <a:avLst/>
                    <a:gdLst>
                      <a:gd name="connsiteX0" fmla="*/ 0 w 215135"/>
                      <a:gd name="connsiteY0" fmla="*/ 55075 h 67800"/>
                      <a:gd name="connsiteX1" fmla="*/ 188383 w 215135"/>
                      <a:gd name="connsiteY1" fmla="*/ 8508 h 67800"/>
                      <a:gd name="connsiteX2" fmla="*/ 213783 w 215135"/>
                      <a:gd name="connsiteY2" fmla="*/ 67775 h 67800"/>
                      <a:gd name="connsiteX3" fmla="*/ 190500 w 215135"/>
                      <a:gd name="connsiteY3" fmla="*/ 41 h 67800"/>
                      <a:gd name="connsiteX4" fmla="*/ 0 w 215135"/>
                      <a:gd name="connsiteY4" fmla="*/ 55075 h 67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135" h="67800">
                        <a:moveTo>
                          <a:pt x="0" y="55075"/>
                        </a:moveTo>
                        <a:cubicBezTo>
                          <a:pt x="-353" y="56486"/>
                          <a:pt x="152753" y="6391"/>
                          <a:pt x="188383" y="8508"/>
                        </a:cubicBezTo>
                        <a:cubicBezTo>
                          <a:pt x="224013" y="10625"/>
                          <a:pt x="213430" y="69186"/>
                          <a:pt x="213783" y="67775"/>
                        </a:cubicBezTo>
                        <a:cubicBezTo>
                          <a:pt x="214136" y="66364"/>
                          <a:pt x="222955" y="1805"/>
                          <a:pt x="190500" y="41"/>
                        </a:cubicBezTo>
                        <a:cubicBezTo>
                          <a:pt x="158045" y="-1723"/>
                          <a:pt x="353" y="53664"/>
                          <a:pt x="0" y="5507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5" name="フリーフォーム: 図形 224">
                    <a:extLst>
                      <a:ext uri="{FF2B5EF4-FFF2-40B4-BE49-F238E27FC236}">
                        <a16:creationId xmlns:a16="http://schemas.microsoft.com/office/drawing/2014/main" id="{D2F99798-54DA-4112-A394-E67A22232ED1}"/>
                      </a:ext>
                    </a:extLst>
                  </p:cNvPr>
                  <p:cNvSpPr/>
                  <p:nvPr/>
                </p:nvSpPr>
                <p:spPr>
                  <a:xfrm>
                    <a:off x="3012964" y="4498962"/>
                    <a:ext cx="186077" cy="204812"/>
                  </a:xfrm>
                  <a:custGeom>
                    <a:avLst/>
                    <a:gdLst>
                      <a:gd name="connsiteX0" fmla="*/ 185849 w 186077"/>
                      <a:gd name="connsiteY0" fmla="*/ 13 h 204812"/>
                      <a:gd name="connsiteX1" fmla="*/ 122349 w 186077"/>
                      <a:gd name="connsiteY1" fmla="*/ 95263 h 204812"/>
                      <a:gd name="connsiteX2" fmla="*/ 111 w 186077"/>
                      <a:gd name="connsiteY2" fmla="*/ 204801 h 204812"/>
                      <a:gd name="connsiteX3" fmla="*/ 101711 w 186077"/>
                      <a:gd name="connsiteY3" fmla="*/ 101613 h 204812"/>
                      <a:gd name="connsiteX4" fmla="*/ 185849 w 186077"/>
                      <a:gd name="connsiteY4" fmla="*/ 13 h 204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077" h="204812">
                        <a:moveTo>
                          <a:pt x="185849" y="13"/>
                        </a:moveTo>
                        <a:cubicBezTo>
                          <a:pt x="189288" y="-1045"/>
                          <a:pt x="153305" y="61132"/>
                          <a:pt x="122349" y="95263"/>
                        </a:cubicBezTo>
                        <a:cubicBezTo>
                          <a:pt x="91393" y="129394"/>
                          <a:pt x="3550" y="203743"/>
                          <a:pt x="111" y="204801"/>
                        </a:cubicBezTo>
                        <a:cubicBezTo>
                          <a:pt x="-3328" y="205859"/>
                          <a:pt x="73930" y="132304"/>
                          <a:pt x="101711" y="101613"/>
                        </a:cubicBezTo>
                        <a:cubicBezTo>
                          <a:pt x="129492" y="70922"/>
                          <a:pt x="182410" y="1071"/>
                          <a:pt x="185849" y="1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6" name="フリーフォーム: 図形 225">
                    <a:extLst>
                      <a:ext uri="{FF2B5EF4-FFF2-40B4-BE49-F238E27FC236}">
                        <a16:creationId xmlns:a16="http://schemas.microsoft.com/office/drawing/2014/main" id="{FD27C2FC-15A5-4B5E-BBE5-63DE12BB5479}"/>
                      </a:ext>
                    </a:extLst>
                  </p:cNvPr>
                  <p:cNvSpPr/>
                  <p:nvPr/>
                </p:nvSpPr>
                <p:spPr>
                  <a:xfrm>
                    <a:off x="3131845" y="4562210"/>
                    <a:ext cx="142215" cy="144900"/>
                  </a:xfrm>
                  <a:custGeom>
                    <a:avLst/>
                    <a:gdLst>
                      <a:gd name="connsiteX0" fmla="*/ 293 w 142215"/>
                      <a:gd name="connsiteY0" fmla="*/ 35190 h 144900"/>
                      <a:gd name="connsiteX1" fmla="*/ 90780 w 142215"/>
                      <a:gd name="connsiteY1" fmla="*/ 1853 h 144900"/>
                      <a:gd name="connsiteX2" fmla="*/ 127293 w 142215"/>
                      <a:gd name="connsiteY2" fmla="*/ 9790 h 144900"/>
                      <a:gd name="connsiteX3" fmla="*/ 139993 w 142215"/>
                      <a:gd name="connsiteY3" fmla="*/ 55828 h 144900"/>
                      <a:gd name="connsiteX4" fmla="*/ 139993 w 142215"/>
                      <a:gd name="connsiteY4" fmla="*/ 78053 h 144900"/>
                      <a:gd name="connsiteX5" fmla="*/ 117768 w 142215"/>
                      <a:gd name="connsiteY5" fmla="*/ 144728 h 144900"/>
                      <a:gd name="connsiteX6" fmla="*/ 135230 w 142215"/>
                      <a:gd name="connsiteY6" fmla="*/ 95515 h 144900"/>
                      <a:gd name="connsiteX7" fmla="*/ 132055 w 142215"/>
                      <a:gd name="connsiteY7" fmla="*/ 39953 h 144900"/>
                      <a:gd name="connsiteX8" fmla="*/ 124118 w 142215"/>
                      <a:gd name="connsiteY8" fmla="*/ 24078 h 144900"/>
                      <a:gd name="connsiteX9" fmla="*/ 293 w 142215"/>
                      <a:gd name="connsiteY9" fmla="*/ 35190 h 144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42215" h="144900">
                        <a:moveTo>
                          <a:pt x="293" y="35190"/>
                        </a:moveTo>
                        <a:cubicBezTo>
                          <a:pt x="-5263" y="31486"/>
                          <a:pt x="69613" y="6086"/>
                          <a:pt x="90780" y="1853"/>
                        </a:cubicBezTo>
                        <a:cubicBezTo>
                          <a:pt x="111947" y="-2380"/>
                          <a:pt x="119091" y="794"/>
                          <a:pt x="127293" y="9790"/>
                        </a:cubicBezTo>
                        <a:cubicBezTo>
                          <a:pt x="135495" y="18786"/>
                          <a:pt x="137876" y="44451"/>
                          <a:pt x="139993" y="55828"/>
                        </a:cubicBezTo>
                        <a:cubicBezTo>
                          <a:pt x="142110" y="67205"/>
                          <a:pt x="143697" y="63236"/>
                          <a:pt x="139993" y="78053"/>
                        </a:cubicBezTo>
                        <a:cubicBezTo>
                          <a:pt x="136289" y="92870"/>
                          <a:pt x="118562" y="141818"/>
                          <a:pt x="117768" y="144728"/>
                        </a:cubicBezTo>
                        <a:cubicBezTo>
                          <a:pt x="116974" y="147638"/>
                          <a:pt x="132849" y="112977"/>
                          <a:pt x="135230" y="95515"/>
                        </a:cubicBezTo>
                        <a:cubicBezTo>
                          <a:pt x="137611" y="78053"/>
                          <a:pt x="133907" y="51859"/>
                          <a:pt x="132055" y="39953"/>
                        </a:cubicBezTo>
                        <a:cubicBezTo>
                          <a:pt x="130203" y="28047"/>
                          <a:pt x="145020" y="24607"/>
                          <a:pt x="124118" y="24078"/>
                        </a:cubicBezTo>
                        <a:cubicBezTo>
                          <a:pt x="103216" y="23549"/>
                          <a:pt x="5849" y="38894"/>
                          <a:pt x="293" y="351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7" name="フリーフォーム: 図形 226">
                    <a:extLst>
                      <a:ext uri="{FF2B5EF4-FFF2-40B4-BE49-F238E27FC236}">
                        <a16:creationId xmlns:a16="http://schemas.microsoft.com/office/drawing/2014/main" id="{95741942-9AD6-4149-BC17-351A0CA2A5A6}"/>
                      </a:ext>
                    </a:extLst>
                  </p:cNvPr>
                  <p:cNvSpPr/>
                  <p:nvPr/>
                </p:nvSpPr>
                <p:spPr>
                  <a:xfrm>
                    <a:off x="3159125" y="4503679"/>
                    <a:ext cx="125630" cy="115953"/>
                  </a:xfrm>
                  <a:custGeom>
                    <a:avLst/>
                    <a:gdLst>
                      <a:gd name="connsiteX0" fmla="*/ 0 w 125630"/>
                      <a:gd name="connsiteY0" fmla="*/ 60384 h 115953"/>
                      <a:gd name="connsiteX1" fmla="*/ 90488 w 125630"/>
                      <a:gd name="connsiteY1" fmla="*/ 47684 h 115953"/>
                      <a:gd name="connsiteX2" fmla="*/ 109538 w 125630"/>
                      <a:gd name="connsiteY2" fmla="*/ 115946 h 115953"/>
                      <a:gd name="connsiteX3" fmla="*/ 96838 w 125630"/>
                      <a:gd name="connsiteY3" fmla="*/ 42921 h 115953"/>
                      <a:gd name="connsiteX4" fmla="*/ 103188 w 125630"/>
                      <a:gd name="connsiteY4" fmla="*/ 27046 h 115953"/>
                      <a:gd name="connsiteX5" fmla="*/ 42863 w 125630"/>
                      <a:gd name="connsiteY5" fmla="*/ 59 h 115953"/>
                      <a:gd name="connsiteX6" fmla="*/ 123825 w 125630"/>
                      <a:gd name="connsiteY6" fmla="*/ 34984 h 115953"/>
                      <a:gd name="connsiteX7" fmla="*/ 98425 w 125630"/>
                      <a:gd name="connsiteY7" fmla="*/ 77846 h 115953"/>
                      <a:gd name="connsiteX8" fmla="*/ 90488 w 125630"/>
                      <a:gd name="connsiteY8" fmla="*/ 54034 h 115953"/>
                      <a:gd name="connsiteX9" fmla="*/ 0 w 125630"/>
                      <a:gd name="connsiteY9" fmla="*/ 60384 h 115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5630" h="115953">
                        <a:moveTo>
                          <a:pt x="0" y="60384"/>
                        </a:moveTo>
                        <a:cubicBezTo>
                          <a:pt x="0" y="59326"/>
                          <a:pt x="72232" y="38424"/>
                          <a:pt x="90488" y="47684"/>
                        </a:cubicBezTo>
                        <a:cubicBezTo>
                          <a:pt x="108744" y="56944"/>
                          <a:pt x="108480" y="116740"/>
                          <a:pt x="109538" y="115946"/>
                        </a:cubicBezTo>
                        <a:cubicBezTo>
                          <a:pt x="110596" y="115152"/>
                          <a:pt x="97896" y="57738"/>
                          <a:pt x="96838" y="42921"/>
                        </a:cubicBezTo>
                        <a:cubicBezTo>
                          <a:pt x="95780" y="28104"/>
                          <a:pt x="112184" y="34190"/>
                          <a:pt x="103188" y="27046"/>
                        </a:cubicBezTo>
                        <a:cubicBezTo>
                          <a:pt x="94192" y="19902"/>
                          <a:pt x="39424" y="-1264"/>
                          <a:pt x="42863" y="59"/>
                        </a:cubicBezTo>
                        <a:cubicBezTo>
                          <a:pt x="46302" y="1382"/>
                          <a:pt x="114565" y="22019"/>
                          <a:pt x="123825" y="34984"/>
                        </a:cubicBezTo>
                        <a:cubicBezTo>
                          <a:pt x="133085" y="47948"/>
                          <a:pt x="103981" y="74671"/>
                          <a:pt x="98425" y="77846"/>
                        </a:cubicBezTo>
                        <a:cubicBezTo>
                          <a:pt x="92869" y="81021"/>
                          <a:pt x="104775" y="57209"/>
                          <a:pt x="90488" y="54034"/>
                        </a:cubicBezTo>
                        <a:cubicBezTo>
                          <a:pt x="76201" y="50859"/>
                          <a:pt x="0" y="61442"/>
                          <a:pt x="0" y="6038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8" name="フリーフォーム: 図形 227">
                    <a:extLst>
                      <a:ext uri="{FF2B5EF4-FFF2-40B4-BE49-F238E27FC236}">
                        <a16:creationId xmlns:a16="http://schemas.microsoft.com/office/drawing/2014/main" id="{E89A85D0-6748-4B8E-B1C1-DF1A386CC26A}"/>
                      </a:ext>
                    </a:extLst>
                  </p:cNvPr>
                  <p:cNvSpPr/>
                  <p:nvPr/>
                </p:nvSpPr>
                <p:spPr>
                  <a:xfrm>
                    <a:off x="2279719" y="6328827"/>
                    <a:ext cx="432838" cy="532605"/>
                  </a:xfrm>
                  <a:custGeom>
                    <a:avLst/>
                    <a:gdLst>
                      <a:gd name="connsiteX0" fmla="*/ 431731 w 432838"/>
                      <a:gd name="connsiteY0" fmla="*/ 2123 h 532605"/>
                      <a:gd name="connsiteX1" fmla="*/ 238056 w 432838"/>
                      <a:gd name="connsiteY1" fmla="*/ 138648 h 532605"/>
                      <a:gd name="connsiteX2" fmla="*/ 6281 w 432838"/>
                      <a:gd name="connsiteY2" fmla="*/ 522823 h 532605"/>
                      <a:gd name="connsiteX3" fmla="*/ 72956 w 432838"/>
                      <a:gd name="connsiteY3" fmla="*/ 402173 h 532605"/>
                      <a:gd name="connsiteX4" fmla="*/ 149156 w 432838"/>
                      <a:gd name="connsiteY4" fmla="*/ 227548 h 532605"/>
                      <a:gd name="connsiteX5" fmla="*/ 431731 w 432838"/>
                      <a:gd name="connsiteY5" fmla="*/ 2123 h 532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2838" h="532605">
                        <a:moveTo>
                          <a:pt x="431731" y="2123"/>
                        </a:moveTo>
                        <a:cubicBezTo>
                          <a:pt x="446548" y="-12694"/>
                          <a:pt x="308964" y="51865"/>
                          <a:pt x="238056" y="138648"/>
                        </a:cubicBezTo>
                        <a:cubicBezTo>
                          <a:pt x="167148" y="225431"/>
                          <a:pt x="33798" y="478902"/>
                          <a:pt x="6281" y="522823"/>
                        </a:cubicBezTo>
                        <a:cubicBezTo>
                          <a:pt x="-21236" y="566744"/>
                          <a:pt x="49143" y="451386"/>
                          <a:pt x="72956" y="402173"/>
                        </a:cubicBezTo>
                        <a:cubicBezTo>
                          <a:pt x="96768" y="352961"/>
                          <a:pt x="92006" y="293694"/>
                          <a:pt x="149156" y="227548"/>
                        </a:cubicBezTo>
                        <a:cubicBezTo>
                          <a:pt x="206306" y="161402"/>
                          <a:pt x="416914" y="16940"/>
                          <a:pt x="431731" y="21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29" name="フリーフォーム: 図形 228">
                    <a:extLst>
                      <a:ext uri="{FF2B5EF4-FFF2-40B4-BE49-F238E27FC236}">
                        <a16:creationId xmlns:a16="http://schemas.microsoft.com/office/drawing/2014/main" id="{CEC5576C-E102-429F-9E10-D8FB35CF2FAF}"/>
                      </a:ext>
                    </a:extLst>
                  </p:cNvPr>
                  <p:cNvSpPr/>
                  <p:nvPr/>
                </p:nvSpPr>
                <p:spPr>
                  <a:xfrm>
                    <a:off x="2627890" y="6435348"/>
                    <a:ext cx="110911" cy="399464"/>
                  </a:xfrm>
                  <a:custGeom>
                    <a:avLst/>
                    <a:gdLst>
                      <a:gd name="connsiteX0" fmla="*/ 26410 w 110911"/>
                      <a:gd name="connsiteY0" fmla="*/ 377 h 399464"/>
                      <a:gd name="connsiteX1" fmla="*/ 39110 w 110911"/>
                      <a:gd name="connsiteY1" fmla="*/ 165477 h 399464"/>
                      <a:gd name="connsiteX2" fmla="*/ 108960 w 110911"/>
                      <a:gd name="connsiteY2" fmla="*/ 397252 h 399464"/>
                      <a:gd name="connsiteX3" fmla="*/ 83560 w 110911"/>
                      <a:gd name="connsiteY3" fmla="*/ 273427 h 399464"/>
                      <a:gd name="connsiteX4" fmla="*/ 1010 w 110911"/>
                      <a:gd name="connsiteY4" fmla="*/ 124202 h 399464"/>
                      <a:gd name="connsiteX5" fmla="*/ 26410 w 110911"/>
                      <a:gd name="connsiteY5" fmla="*/ 377 h 399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911" h="399464">
                        <a:moveTo>
                          <a:pt x="26410" y="377"/>
                        </a:moveTo>
                        <a:cubicBezTo>
                          <a:pt x="32760" y="7256"/>
                          <a:pt x="25352" y="99331"/>
                          <a:pt x="39110" y="165477"/>
                        </a:cubicBezTo>
                        <a:cubicBezTo>
                          <a:pt x="52868" y="231623"/>
                          <a:pt x="101552" y="379260"/>
                          <a:pt x="108960" y="397252"/>
                        </a:cubicBezTo>
                        <a:cubicBezTo>
                          <a:pt x="116368" y="415244"/>
                          <a:pt x="101552" y="318935"/>
                          <a:pt x="83560" y="273427"/>
                        </a:cubicBezTo>
                        <a:cubicBezTo>
                          <a:pt x="65568" y="227919"/>
                          <a:pt x="7360" y="166006"/>
                          <a:pt x="1010" y="124202"/>
                        </a:cubicBezTo>
                        <a:cubicBezTo>
                          <a:pt x="-5340" y="82398"/>
                          <a:pt x="20060" y="-6502"/>
                          <a:pt x="26410" y="37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0" name="フリーフォーム: 図形 229">
                    <a:extLst>
                      <a:ext uri="{FF2B5EF4-FFF2-40B4-BE49-F238E27FC236}">
                        <a16:creationId xmlns:a16="http://schemas.microsoft.com/office/drawing/2014/main" id="{6B7A4636-3E3E-4B46-9A10-1DE145D151DC}"/>
                      </a:ext>
                    </a:extLst>
                  </p:cNvPr>
                  <p:cNvSpPr/>
                  <p:nvPr/>
                </p:nvSpPr>
                <p:spPr>
                  <a:xfrm>
                    <a:off x="2252575" y="6841308"/>
                    <a:ext cx="143667" cy="240738"/>
                  </a:xfrm>
                  <a:custGeom>
                    <a:avLst/>
                    <a:gdLst>
                      <a:gd name="connsiteX0" fmla="*/ 88 w 143667"/>
                      <a:gd name="connsiteY0" fmla="*/ 2405 h 240738"/>
                      <a:gd name="connsiteX1" fmla="*/ 135025 w 143667"/>
                      <a:gd name="connsiteY1" fmla="*/ 232592 h 240738"/>
                      <a:gd name="connsiteX2" fmla="*/ 130263 w 143667"/>
                      <a:gd name="connsiteY2" fmla="*/ 186555 h 240738"/>
                      <a:gd name="connsiteX3" fmla="*/ 131850 w 143667"/>
                      <a:gd name="connsiteY3" fmla="*/ 162742 h 240738"/>
                      <a:gd name="connsiteX4" fmla="*/ 114388 w 143667"/>
                      <a:gd name="connsiteY4" fmla="*/ 115117 h 240738"/>
                      <a:gd name="connsiteX5" fmla="*/ 88 w 143667"/>
                      <a:gd name="connsiteY5" fmla="*/ 2405 h 240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667" h="240738">
                        <a:moveTo>
                          <a:pt x="88" y="2405"/>
                        </a:moveTo>
                        <a:cubicBezTo>
                          <a:pt x="3527" y="21984"/>
                          <a:pt x="113329" y="201900"/>
                          <a:pt x="135025" y="232592"/>
                        </a:cubicBezTo>
                        <a:cubicBezTo>
                          <a:pt x="156721" y="263284"/>
                          <a:pt x="130792" y="198197"/>
                          <a:pt x="130263" y="186555"/>
                        </a:cubicBezTo>
                        <a:cubicBezTo>
                          <a:pt x="129734" y="174913"/>
                          <a:pt x="134496" y="174648"/>
                          <a:pt x="131850" y="162742"/>
                        </a:cubicBezTo>
                        <a:cubicBezTo>
                          <a:pt x="129204" y="150836"/>
                          <a:pt x="134232" y="141840"/>
                          <a:pt x="114388" y="115117"/>
                        </a:cubicBezTo>
                        <a:cubicBezTo>
                          <a:pt x="94544" y="88394"/>
                          <a:pt x="-3351" y="-17174"/>
                          <a:pt x="88" y="240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1" name="フリーフォーム: 図形 230">
                    <a:extLst>
                      <a:ext uri="{FF2B5EF4-FFF2-40B4-BE49-F238E27FC236}">
                        <a16:creationId xmlns:a16="http://schemas.microsoft.com/office/drawing/2014/main" id="{1AFA4E47-E8B6-4AEA-9EF1-C1EAFC78C4DC}"/>
                      </a:ext>
                    </a:extLst>
                  </p:cNvPr>
                  <p:cNvSpPr/>
                  <p:nvPr/>
                </p:nvSpPr>
                <p:spPr>
                  <a:xfrm>
                    <a:off x="3261681" y="5117229"/>
                    <a:ext cx="108916" cy="1071344"/>
                  </a:xfrm>
                  <a:custGeom>
                    <a:avLst/>
                    <a:gdLst>
                      <a:gd name="connsiteX0" fmla="*/ 108052 w 108916"/>
                      <a:gd name="connsiteY0" fmla="*/ 13571 h 1071344"/>
                      <a:gd name="connsiteX1" fmla="*/ 95352 w 108916"/>
                      <a:gd name="connsiteY1" fmla="*/ 616821 h 1071344"/>
                      <a:gd name="connsiteX2" fmla="*/ 4336 w 108916"/>
                      <a:gd name="connsiteY2" fmla="*/ 1048621 h 1071344"/>
                      <a:gd name="connsiteX3" fmla="*/ 19152 w 108916"/>
                      <a:gd name="connsiteY3" fmla="*/ 980888 h 1071344"/>
                      <a:gd name="connsiteX4" fmla="*/ 59369 w 108916"/>
                      <a:gd name="connsiteY4" fmla="*/ 722654 h 1071344"/>
                      <a:gd name="connsiteX5" fmla="*/ 95352 w 108916"/>
                      <a:gd name="connsiteY5" fmla="*/ 485588 h 1071344"/>
                      <a:gd name="connsiteX6" fmla="*/ 91119 w 108916"/>
                      <a:gd name="connsiteY6" fmla="*/ 216771 h 1071344"/>
                      <a:gd name="connsiteX7" fmla="*/ 108052 w 108916"/>
                      <a:gd name="connsiteY7" fmla="*/ 13571 h 1071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8916" h="1071344">
                        <a:moveTo>
                          <a:pt x="108052" y="13571"/>
                        </a:moveTo>
                        <a:cubicBezTo>
                          <a:pt x="108758" y="80246"/>
                          <a:pt x="112638" y="444313"/>
                          <a:pt x="95352" y="616821"/>
                        </a:cubicBezTo>
                        <a:cubicBezTo>
                          <a:pt x="78066" y="789329"/>
                          <a:pt x="17036" y="987943"/>
                          <a:pt x="4336" y="1048621"/>
                        </a:cubicBezTo>
                        <a:cubicBezTo>
                          <a:pt x="-8364" y="1109299"/>
                          <a:pt x="9980" y="1035216"/>
                          <a:pt x="19152" y="980888"/>
                        </a:cubicBezTo>
                        <a:cubicBezTo>
                          <a:pt x="28324" y="926560"/>
                          <a:pt x="46669" y="805204"/>
                          <a:pt x="59369" y="722654"/>
                        </a:cubicBezTo>
                        <a:cubicBezTo>
                          <a:pt x="72069" y="640104"/>
                          <a:pt x="90060" y="569902"/>
                          <a:pt x="95352" y="485588"/>
                        </a:cubicBezTo>
                        <a:cubicBezTo>
                          <a:pt x="100644" y="401274"/>
                          <a:pt x="91824" y="289796"/>
                          <a:pt x="91119" y="216771"/>
                        </a:cubicBezTo>
                        <a:cubicBezTo>
                          <a:pt x="90413" y="143746"/>
                          <a:pt x="107346" y="-53104"/>
                          <a:pt x="108052" y="1357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2" name="フリーフォーム: 図形 231">
                    <a:extLst>
                      <a:ext uri="{FF2B5EF4-FFF2-40B4-BE49-F238E27FC236}">
                        <a16:creationId xmlns:a16="http://schemas.microsoft.com/office/drawing/2014/main" id="{1B415AEB-75B4-475C-993F-9A29463033C7}"/>
                      </a:ext>
                    </a:extLst>
                  </p:cNvPr>
                  <p:cNvSpPr/>
                  <p:nvPr/>
                </p:nvSpPr>
                <p:spPr>
                  <a:xfrm>
                    <a:off x="3064837" y="5266266"/>
                    <a:ext cx="194867" cy="1033994"/>
                  </a:xfrm>
                  <a:custGeom>
                    <a:avLst/>
                    <a:gdLst>
                      <a:gd name="connsiteX0" fmla="*/ 194830 w 194867"/>
                      <a:gd name="connsiteY0" fmla="*/ 1 h 1033994"/>
                      <a:gd name="connsiteX1" fmla="*/ 146146 w 194867"/>
                      <a:gd name="connsiteY1" fmla="*/ 133351 h 1033994"/>
                      <a:gd name="connsiteX2" fmla="*/ 133446 w 194867"/>
                      <a:gd name="connsiteY2" fmla="*/ 516467 h 1033994"/>
                      <a:gd name="connsiteX3" fmla="*/ 6446 w 194867"/>
                      <a:gd name="connsiteY3" fmla="*/ 1003301 h 1033994"/>
                      <a:gd name="connsiteX4" fmla="*/ 33963 w 194867"/>
                      <a:gd name="connsiteY4" fmla="*/ 924984 h 1033994"/>
                      <a:gd name="connsiteX5" fmla="*/ 165196 w 194867"/>
                      <a:gd name="connsiteY5" fmla="*/ 446617 h 1033994"/>
                      <a:gd name="connsiteX6" fmla="*/ 154613 w 194867"/>
                      <a:gd name="connsiteY6" fmla="*/ 135467 h 1033994"/>
                      <a:gd name="connsiteX7" fmla="*/ 194830 w 194867"/>
                      <a:gd name="connsiteY7" fmla="*/ 1 h 1033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4867" h="1033994">
                        <a:moveTo>
                          <a:pt x="194830" y="1"/>
                        </a:moveTo>
                        <a:cubicBezTo>
                          <a:pt x="193419" y="-352"/>
                          <a:pt x="156377" y="47273"/>
                          <a:pt x="146146" y="133351"/>
                        </a:cubicBezTo>
                        <a:cubicBezTo>
                          <a:pt x="135915" y="219429"/>
                          <a:pt x="156729" y="371475"/>
                          <a:pt x="133446" y="516467"/>
                        </a:cubicBezTo>
                        <a:cubicBezTo>
                          <a:pt x="110163" y="661459"/>
                          <a:pt x="23026" y="935215"/>
                          <a:pt x="6446" y="1003301"/>
                        </a:cubicBezTo>
                        <a:cubicBezTo>
                          <a:pt x="-10134" y="1071387"/>
                          <a:pt x="7505" y="1017765"/>
                          <a:pt x="33963" y="924984"/>
                        </a:cubicBezTo>
                        <a:cubicBezTo>
                          <a:pt x="60421" y="832203"/>
                          <a:pt x="145088" y="578203"/>
                          <a:pt x="165196" y="446617"/>
                        </a:cubicBezTo>
                        <a:cubicBezTo>
                          <a:pt x="185304" y="315031"/>
                          <a:pt x="151438" y="205317"/>
                          <a:pt x="154613" y="135467"/>
                        </a:cubicBezTo>
                        <a:cubicBezTo>
                          <a:pt x="157788" y="65617"/>
                          <a:pt x="196241" y="354"/>
                          <a:pt x="194830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3" name="フリーフォーム: 図形 232">
                    <a:extLst>
                      <a:ext uri="{FF2B5EF4-FFF2-40B4-BE49-F238E27FC236}">
                        <a16:creationId xmlns:a16="http://schemas.microsoft.com/office/drawing/2014/main" id="{61C4432C-1307-4A7B-9CCF-9DAACA1239B2}"/>
                      </a:ext>
                    </a:extLst>
                  </p:cNvPr>
                  <p:cNvSpPr/>
                  <p:nvPr/>
                </p:nvSpPr>
                <p:spPr>
                  <a:xfrm>
                    <a:off x="2861049" y="6290602"/>
                    <a:ext cx="231685" cy="656990"/>
                  </a:xfrm>
                  <a:custGeom>
                    <a:avLst/>
                    <a:gdLst>
                      <a:gd name="connsiteX0" fmla="*/ 231401 w 231685"/>
                      <a:gd name="connsiteY0" fmla="*/ 131 h 656990"/>
                      <a:gd name="connsiteX1" fmla="*/ 95934 w 231685"/>
                      <a:gd name="connsiteY1" fmla="*/ 419231 h 656990"/>
                      <a:gd name="connsiteX2" fmla="*/ 45134 w 231685"/>
                      <a:gd name="connsiteY2" fmla="*/ 563165 h 656990"/>
                      <a:gd name="connsiteX3" fmla="*/ 2801 w 231685"/>
                      <a:gd name="connsiteY3" fmla="*/ 649948 h 656990"/>
                      <a:gd name="connsiteX4" fmla="*/ 127684 w 231685"/>
                      <a:gd name="connsiteY4" fmla="*/ 376898 h 656990"/>
                      <a:gd name="connsiteX5" fmla="*/ 231401 w 231685"/>
                      <a:gd name="connsiteY5" fmla="*/ 131 h 656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685" h="656990">
                        <a:moveTo>
                          <a:pt x="231401" y="131"/>
                        </a:moveTo>
                        <a:cubicBezTo>
                          <a:pt x="226109" y="7187"/>
                          <a:pt x="126978" y="325392"/>
                          <a:pt x="95934" y="419231"/>
                        </a:cubicBezTo>
                        <a:cubicBezTo>
                          <a:pt x="64890" y="513070"/>
                          <a:pt x="60656" y="524712"/>
                          <a:pt x="45134" y="563165"/>
                        </a:cubicBezTo>
                        <a:cubicBezTo>
                          <a:pt x="29612" y="601618"/>
                          <a:pt x="-10957" y="680993"/>
                          <a:pt x="2801" y="649948"/>
                        </a:cubicBezTo>
                        <a:cubicBezTo>
                          <a:pt x="16559" y="618904"/>
                          <a:pt x="88526" y="481673"/>
                          <a:pt x="127684" y="376898"/>
                        </a:cubicBezTo>
                        <a:cubicBezTo>
                          <a:pt x="166842" y="272123"/>
                          <a:pt x="236693" y="-6925"/>
                          <a:pt x="231401" y="1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4" name="フリーフォーム: 図形 233">
                    <a:extLst>
                      <a:ext uri="{FF2B5EF4-FFF2-40B4-BE49-F238E27FC236}">
                        <a16:creationId xmlns:a16="http://schemas.microsoft.com/office/drawing/2014/main" id="{613C7DF1-24E0-4E22-98B2-A3F4E8D4BF65}"/>
                      </a:ext>
                    </a:extLst>
                  </p:cNvPr>
                  <p:cNvSpPr/>
                  <p:nvPr/>
                </p:nvSpPr>
                <p:spPr>
                  <a:xfrm>
                    <a:off x="2761974" y="6284116"/>
                    <a:ext cx="305192" cy="705664"/>
                  </a:xfrm>
                  <a:custGeom>
                    <a:avLst/>
                    <a:gdLst>
                      <a:gd name="connsiteX0" fmla="*/ 305076 w 305192"/>
                      <a:gd name="connsiteY0" fmla="*/ 267 h 705664"/>
                      <a:gd name="connsiteX1" fmla="*/ 127276 w 305192"/>
                      <a:gd name="connsiteY1" fmla="*/ 523084 h 705664"/>
                      <a:gd name="connsiteX2" fmla="*/ 276 w 305192"/>
                      <a:gd name="connsiteY2" fmla="*/ 700884 h 705664"/>
                      <a:gd name="connsiteX3" fmla="*/ 99759 w 305192"/>
                      <a:gd name="connsiteY3" fmla="*/ 597167 h 705664"/>
                      <a:gd name="connsiteX4" fmla="*/ 305076 w 305192"/>
                      <a:gd name="connsiteY4" fmla="*/ 267 h 7056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5192" h="705664">
                        <a:moveTo>
                          <a:pt x="305076" y="267"/>
                        </a:moveTo>
                        <a:cubicBezTo>
                          <a:pt x="309662" y="-12080"/>
                          <a:pt x="178076" y="406315"/>
                          <a:pt x="127276" y="523084"/>
                        </a:cubicBezTo>
                        <a:cubicBezTo>
                          <a:pt x="76476" y="639853"/>
                          <a:pt x="4862" y="688537"/>
                          <a:pt x="276" y="700884"/>
                        </a:cubicBezTo>
                        <a:cubicBezTo>
                          <a:pt x="-4310" y="713231"/>
                          <a:pt x="48959" y="708998"/>
                          <a:pt x="99759" y="597167"/>
                        </a:cubicBezTo>
                        <a:cubicBezTo>
                          <a:pt x="150559" y="485337"/>
                          <a:pt x="300490" y="12614"/>
                          <a:pt x="305076" y="26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5" name="フリーフォーム: 図形 234">
                    <a:extLst>
                      <a:ext uri="{FF2B5EF4-FFF2-40B4-BE49-F238E27FC236}">
                        <a16:creationId xmlns:a16="http://schemas.microsoft.com/office/drawing/2014/main" id="{4D24C24E-9821-4DA2-BF35-89D341C5A6BE}"/>
                      </a:ext>
                    </a:extLst>
                  </p:cNvPr>
                  <p:cNvSpPr/>
                  <p:nvPr/>
                </p:nvSpPr>
                <p:spPr>
                  <a:xfrm>
                    <a:off x="2340852" y="6999808"/>
                    <a:ext cx="436774" cy="84704"/>
                  </a:xfrm>
                  <a:custGeom>
                    <a:avLst/>
                    <a:gdLst>
                      <a:gd name="connsiteX0" fmla="*/ 181 w 436774"/>
                      <a:gd name="connsiteY0" fmla="*/ 84675 h 84704"/>
                      <a:gd name="connsiteX1" fmla="*/ 266881 w 436774"/>
                      <a:gd name="connsiteY1" fmla="*/ 59275 h 84704"/>
                      <a:gd name="connsiteX2" fmla="*/ 436215 w 436774"/>
                      <a:gd name="connsiteY2" fmla="*/ 9 h 84704"/>
                      <a:gd name="connsiteX3" fmla="*/ 309215 w 436774"/>
                      <a:gd name="connsiteY3" fmla="*/ 55042 h 84704"/>
                      <a:gd name="connsiteX4" fmla="*/ 181 w 436774"/>
                      <a:gd name="connsiteY4" fmla="*/ 84675 h 84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6774" h="84704">
                        <a:moveTo>
                          <a:pt x="181" y="84675"/>
                        </a:moveTo>
                        <a:cubicBezTo>
                          <a:pt x="-6875" y="85380"/>
                          <a:pt x="194209" y="73386"/>
                          <a:pt x="266881" y="59275"/>
                        </a:cubicBezTo>
                        <a:cubicBezTo>
                          <a:pt x="339553" y="45164"/>
                          <a:pt x="429159" y="714"/>
                          <a:pt x="436215" y="9"/>
                        </a:cubicBezTo>
                        <a:cubicBezTo>
                          <a:pt x="443271" y="-696"/>
                          <a:pt x="382593" y="38109"/>
                          <a:pt x="309215" y="55042"/>
                        </a:cubicBezTo>
                        <a:cubicBezTo>
                          <a:pt x="235837" y="71975"/>
                          <a:pt x="7237" y="83970"/>
                          <a:pt x="181" y="8467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6" name="フリーフォーム: 図形 235">
                    <a:extLst>
                      <a:ext uri="{FF2B5EF4-FFF2-40B4-BE49-F238E27FC236}">
                        <a16:creationId xmlns:a16="http://schemas.microsoft.com/office/drawing/2014/main" id="{A3FA22F8-B3BC-4609-AF11-1364F4B028E2}"/>
                      </a:ext>
                    </a:extLst>
                  </p:cNvPr>
                  <p:cNvSpPr/>
                  <p:nvPr/>
                </p:nvSpPr>
                <p:spPr>
                  <a:xfrm>
                    <a:off x="3039718" y="6179931"/>
                    <a:ext cx="231067" cy="635685"/>
                  </a:xfrm>
                  <a:custGeom>
                    <a:avLst/>
                    <a:gdLst>
                      <a:gd name="connsiteX0" fmla="*/ 230532 w 231067"/>
                      <a:gd name="connsiteY0" fmla="*/ 2852 h 635685"/>
                      <a:gd name="connsiteX1" fmla="*/ 25215 w 231067"/>
                      <a:gd name="connsiteY1" fmla="*/ 559536 h 635685"/>
                      <a:gd name="connsiteX2" fmla="*/ 4049 w 231067"/>
                      <a:gd name="connsiteY2" fmla="*/ 627269 h 635685"/>
                      <a:gd name="connsiteX3" fmla="*/ 31565 w 231067"/>
                      <a:gd name="connsiteY3" fmla="*/ 527786 h 635685"/>
                      <a:gd name="connsiteX4" fmla="*/ 82365 w 231067"/>
                      <a:gd name="connsiteY4" fmla="*/ 349986 h 635685"/>
                      <a:gd name="connsiteX5" fmla="*/ 230532 w 231067"/>
                      <a:gd name="connsiteY5" fmla="*/ 2852 h 635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067" h="635685">
                        <a:moveTo>
                          <a:pt x="230532" y="2852"/>
                        </a:moveTo>
                        <a:cubicBezTo>
                          <a:pt x="221007" y="37777"/>
                          <a:pt x="62962" y="455467"/>
                          <a:pt x="25215" y="559536"/>
                        </a:cubicBezTo>
                        <a:cubicBezTo>
                          <a:pt x="-12532" y="663605"/>
                          <a:pt x="2991" y="632560"/>
                          <a:pt x="4049" y="627269"/>
                        </a:cubicBezTo>
                        <a:cubicBezTo>
                          <a:pt x="5107" y="621978"/>
                          <a:pt x="18512" y="574000"/>
                          <a:pt x="31565" y="527786"/>
                        </a:cubicBezTo>
                        <a:cubicBezTo>
                          <a:pt x="44618" y="481572"/>
                          <a:pt x="44970" y="436417"/>
                          <a:pt x="82365" y="349986"/>
                        </a:cubicBezTo>
                        <a:cubicBezTo>
                          <a:pt x="119759" y="263555"/>
                          <a:pt x="240057" y="-32073"/>
                          <a:pt x="230532" y="28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7" name="フリーフォーム: 図形 236">
                    <a:extLst>
                      <a:ext uri="{FF2B5EF4-FFF2-40B4-BE49-F238E27FC236}">
                        <a16:creationId xmlns:a16="http://schemas.microsoft.com/office/drawing/2014/main" id="{81679B63-B07C-408F-8228-D658DAE67A12}"/>
                      </a:ext>
                    </a:extLst>
                  </p:cNvPr>
                  <p:cNvSpPr/>
                  <p:nvPr/>
                </p:nvSpPr>
                <p:spPr>
                  <a:xfrm>
                    <a:off x="2408674" y="6881234"/>
                    <a:ext cx="595193" cy="360245"/>
                  </a:xfrm>
                  <a:custGeom>
                    <a:avLst/>
                    <a:gdLst>
                      <a:gd name="connsiteX0" fmla="*/ 594876 w 595193"/>
                      <a:gd name="connsiteY0" fmla="*/ 49 h 360245"/>
                      <a:gd name="connsiteX1" fmla="*/ 448826 w 595193"/>
                      <a:gd name="connsiteY1" fmla="*/ 190549 h 360245"/>
                      <a:gd name="connsiteX2" fmla="*/ 351459 w 595193"/>
                      <a:gd name="connsiteY2" fmla="*/ 258283 h 360245"/>
                      <a:gd name="connsiteX3" fmla="*/ 108043 w 595193"/>
                      <a:gd name="connsiteY3" fmla="*/ 347183 h 360245"/>
                      <a:gd name="connsiteX4" fmla="*/ 2209 w 595193"/>
                      <a:gd name="connsiteY4" fmla="*/ 355649 h 360245"/>
                      <a:gd name="connsiteX5" fmla="*/ 196943 w 595193"/>
                      <a:gd name="connsiteY5" fmla="*/ 306966 h 360245"/>
                      <a:gd name="connsiteX6" fmla="*/ 406493 w 595193"/>
                      <a:gd name="connsiteY6" fmla="*/ 209599 h 360245"/>
                      <a:gd name="connsiteX7" fmla="*/ 594876 w 595193"/>
                      <a:gd name="connsiteY7" fmla="*/ 49 h 360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95193" h="360245">
                        <a:moveTo>
                          <a:pt x="594876" y="49"/>
                        </a:moveTo>
                        <a:cubicBezTo>
                          <a:pt x="601932" y="-3126"/>
                          <a:pt x="489395" y="147510"/>
                          <a:pt x="448826" y="190549"/>
                        </a:cubicBezTo>
                        <a:cubicBezTo>
                          <a:pt x="408257" y="233588"/>
                          <a:pt x="408256" y="232177"/>
                          <a:pt x="351459" y="258283"/>
                        </a:cubicBezTo>
                        <a:cubicBezTo>
                          <a:pt x="294662" y="284389"/>
                          <a:pt x="166251" y="330955"/>
                          <a:pt x="108043" y="347183"/>
                        </a:cubicBezTo>
                        <a:cubicBezTo>
                          <a:pt x="49835" y="363411"/>
                          <a:pt x="-12608" y="362352"/>
                          <a:pt x="2209" y="355649"/>
                        </a:cubicBezTo>
                        <a:cubicBezTo>
                          <a:pt x="17026" y="348946"/>
                          <a:pt x="129562" y="331308"/>
                          <a:pt x="196943" y="306966"/>
                        </a:cubicBezTo>
                        <a:cubicBezTo>
                          <a:pt x="264324" y="282624"/>
                          <a:pt x="340876" y="263574"/>
                          <a:pt x="406493" y="209599"/>
                        </a:cubicBezTo>
                        <a:cubicBezTo>
                          <a:pt x="472110" y="155624"/>
                          <a:pt x="587820" y="3224"/>
                          <a:pt x="594876" y="4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8" name="フリーフォーム: 図形 237">
                    <a:extLst>
                      <a:ext uri="{FF2B5EF4-FFF2-40B4-BE49-F238E27FC236}">
                        <a16:creationId xmlns:a16="http://schemas.microsoft.com/office/drawing/2014/main" id="{ED6167CB-ABB9-4B0B-BFB1-3297F98988CE}"/>
                      </a:ext>
                    </a:extLst>
                  </p:cNvPr>
                  <p:cNvSpPr/>
                  <p:nvPr/>
                </p:nvSpPr>
                <p:spPr>
                  <a:xfrm>
                    <a:off x="2307163" y="7069508"/>
                    <a:ext cx="121721" cy="157624"/>
                  </a:xfrm>
                  <a:custGeom>
                    <a:avLst/>
                    <a:gdLst>
                      <a:gd name="connsiteX0" fmla="*/ 4 w 121721"/>
                      <a:gd name="connsiteY0" fmla="*/ 159 h 157624"/>
                      <a:gd name="connsiteX1" fmla="*/ 105837 w 121721"/>
                      <a:gd name="connsiteY1" fmla="*/ 122925 h 157624"/>
                      <a:gd name="connsiteX2" fmla="*/ 118537 w 121721"/>
                      <a:gd name="connsiteY2" fmla="*/ 156792 h 157624"/>
                      <a:gd name="connsiteX3" fmla="*/ 110070 w 121721"/>
                      <a:gd name="connsiteY3" fmla="*/ 97525 h 157624"/>
                      <a:gd name="connsiteX4" fmla="*/ 4 w 121721"/>
                      <a:gd name="connsiteY4" fmla="*/ 159 h 15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721" h="157624">
                        <a:moveTo>
                          <a:pt x="4" y="159"/>
                        </a:moveTo>
                        <a:cubicBezTo>
                          <a:pt x="-702" y="4392"/>
                          <a:pt x="86082" y="96820"/>
                          <a:pt x="105837" y="122925"/>
                        </a:cubicBezTo>
                        <a:cubicBezTo>
                          <a:pt x="125593" y="149031"/>
                          <a:pt x="117832" y="161025"/>
                          <a:pt x="118537" y="156792"/>
                        </a:cubicBezTo>
                        <a:cubicBezTo>
                          <a:pt x="119243" y="152559"/>
                          <a:pt x="129120" y="117986"/>
                          <a:pt x="110070" y="97525"/>
                        </a:cubicBezTo>
                        <a:cubicBezTo>
                          <a:pt x="91020" y="77064"/>
                          <a:pt x="710" y="-4074"/>
                          <a:pt x="4" y="15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" name="フリーフォーム: 図形 12">
                    <a:extLst>
                      <a:ext uri="{FF2B5EF4-FFF2-40B4-BE49-F238E27FC236}">
                        <a16:creationId xmlns:a16="http://schemas.microsoft.com/office/drawing/2014/main" id="{B2FF2540-498B-4847-AAAA-A5A32ED6ECA4}"/>
                      </a:ext>
                    </a:extLst>
                  </p:cNvPr>
                  <p:cNvSpPr/>
                  <p:nvPr/>
                </p:nvSpPr>
                <p:spPr>
                  <a:xfrm>
                    <a:off x="6070011" y="5394136"/>
                    <a:ext cx="532960" cy="1657106"/>
                  </a:xfrm>
                  <a:custGeom>
                    <a:avLst/>
                    <a:gdLst>
                      <a:gd name="connsiteX0" fmla="*/ 589 w 532960"/>
                      <a:gd name="connsiteY0" fmla="*/ 189 h 1657106"/>
                      <a:gd name="connsiteX1" fmla="*/ 197439 w 532960"/>
                      <a:gd name="connsiteY1" fmla="*/ 632014 h 1657106"/>
                      <a:gd name="connsiteX2" fmla="*/ 464139 w 532960"/>
                      <a:gd name="connsiteY2" fmla="*/ 1295589 h 1657106"/>
                      <a:gd name="connsiteX3" fmla="*/ 521289 w 532960"/>
                      <a:gd name="connsiteY3" fmla="*/ 1648014 h 1657106"/>
                      <a:gd name="connsiteX4" fmla="*/ 521289 w 532960"/>
                      <a:gd name="connsiteY4" fmla="*/ 1524189 h 1657106"/>
                      <a:gd name="connsiteX5" fmla="*/ 397464 w 532960"/>
                      <a:gd name="connsiteY5" fmla="*/ 1213039 h 1657106"/>
                      <a:gd name="connsiteX6" fmla="*/ 264114 w 532960"/>
                      <a:gd name="connsiteY6" fmla="*/ 879664 h 1657106"/>
                      <a:gd name="connsiteX7" fmla="*/ 140289 w 532960"/>
                      <a:gd name="connsiteY7" fmla="*/ 568514 h 1657106"/>
                      <a:gd name="connsiteX8" fmla="*/ 589 w 532960"/>
                      <a:gd name="connsiteY8" fmla="*/ 189 h 165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32960" h="1657106">
                        <a:moveTo>
                          <a:pt x="589" y="189"/>
                        </a:moveTo>
                        <a:cubicBezTo>
                          <a:pt x="10114" y="10772"/>
                          <a:pt x="120181" y="416114"/>
                          <a:pt x="197439" y="632014"/>
                        </a:cubicBezTo>
                        <a:cubicBezTo>
                          <a:pt x="274697" y="847914"/>
                          <a:pt x="410164" y="1126256"/>
                          <a:pt x="464139" y="1295589"/>
                        </a:cubicBezTo>
                        <a:cubicBezTo>
                          <a:pt x="518114" y="1464922"/>
                          <a:pt x="511764" y="1609914"/>
                          <a:pt x="521289" y="1648014"/>
                        </a:cubicBezTo>
                        <a:cubicBezTo>
                          <a:pt x="530814" y="1686114"/>
                          <a:pt x="541926" y="1596685"/>
                          <a:pt x="521289" y="1524189"/>
                        </a:cubicBezTo>
                        <a:cubicBezTo>
                          <a:pt x="500652" y="1451693"/>
                          <a:pt x="440326" y="1320460"/>
                          <a:pt x="397464" y="1213039"/>
                        </a:cubicBezTo>
                        <a:lnTo>
                          <a:pt x="264114" y="879664"/>
                        </a:lnTo>
                        <a:cubicBezTo>
                          <a:pt x="221252" y="772243"/>
                          <a:pt x="181035" y="711389"/>
                          <a:pt x="140289" y="568514"/>
                        </a:cubicBezTo>
                        <a:cubicBezTo>
                          <a:pt x="99543" y="425639"/>
                          <a:pt x="-8936" y="-10394"/>
                          <a:pt x="589" y="18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" name="フリーフォーム: 図形 14">
                    <a:extLst>
                      <a:ext uri="{FF2B5EF4-FFF2-40B4-BE49-F238E27FC236}">
                        <a16:creationId xmlns:a16="http://schemas.microsoft.com/office/drawing/2014/main" id="{CA10D40C-28EC-4B12-B1B8-F7C2DA82F222}"/>
                      </a:ext>
                    </a:extLst>
                  </p:cNvPr>
                  <p:cNvSpPr/>
                  <p:nvPr/>
                </p:nvSpPr>
                <p:spPr>
                  <a:xfrm>
                    <a:off x="6169272" y="5378768"/>
                    <a:ext cx="434808" cy="1555994"/>
                  </a:xfrm>
                  <a:custGeom>
                    <a:avLst/>
                    <a:gdLst>
                      <a:gd name="connsiteX0" fmla="*/ 2928 w 434808"/>
                      <a:gd name="connsiteY0" fmla="*/ 2857 h 1555994"/>
                      <a:gd name="connsiteX1" fmla="*/ 215653 w 434808"/>
                      <a:gd name="connsiteY1" fmla="*/ 656907 h 1555994"/>
                      <a:gd name="connsiteX2" fmla="*/ 358528 w 434808"/>
                      <a:gd name="connsiteY2" fmla="*/ 1022032 h 1555994"/>
                      <a:gd name="connsiteX3" fmla="*/ 434728 w 434808"/>
                      <a:gd name="connsiteY3" fmla="*/ 1555432 h 1555994"/>
                      <a:gd name="connsiteX4" fmla="*/ 371228 w 434808"/>
                      <a:gd name="connsiteY4" fmla="*/ 1120457 h 1555994"/>
                      <a:gd name="connsiteX5" fmla="*/ 282328 w 434808"/>
                      <a:gd name="connsiteY5" fmla="*/ 929957 h 1555994"/>
                      <a:gd name="connsiteX6" fmla="*/ 104528 w 434808"/>
                      <a:gd name="connsiteY6" fmla="*/ 437832 h 1555994"/>
                      <a:gd name="connsiteX7" fmla="*/ 2928 w 434808"/>
                      <a:gd name="connsiteY7" fmla="*/ 2857 h 1555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4808" h="1555994">
                        <a:moveTo>
                          <a:pt x="2928" y="2857"/>
                        </a:moveTo>
                        <a:cubicBezTo>
                          <a:pt x="21449" y="39370"/>
                          <a:pt x="156386" y="487045"/>
                          <a:pt x="215653" y="656907"/>
                        </a:cubicBezTo>
                        <a:cubicBezTo>
                          <a:pt x="274920" y="826770"/>
                          <a:pt x="322016" y="872278"/>
                          <a:pt x="358528" y="1022032"/>
                        </a:cubicBezTo>
                        <a:cubicBezTo>
                          <a:pt x="395040" y="1171786"/>
                          <a:pt x="432611" y="1539028"/>
                          <a:pt x="434728" y="1555432"/>
                        </a:cubicBezTo>
                        <a:cubicBezTo>
                          <a:pt x="436845" y="1571836"/>
                          <a:pt x="396628" y="1224703"/>
                          <a:pt x="371228" y="1120457"/>
                        </a:cubicBezTo>
                        <a:cubicBezTo>
                          <a:pt x="345828" y="1016211"/>
                          <a:pt x="326778" y="1043728"/>
                          <a:pt x="282328" y="929957"/>
                        </a:cubicBezTo>
                        <a:cubicBezTo>
                          <a:pt x="237878" y="816186"/>
                          <a:pt x="151095" y="586528"/>
                          <a:pt x="104528" y="437832"/>
                        </a:cubicBezTo>
                        <a:cubicBezTo>
                          <a:pt x="57961" y="289136"/>
                          <a:pt x="-15593" y="-33656"/>
                          <a:pt x="2928" y="28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" name="フリーフォーム: 図形 15">
                    <a:extLst>
                      <a:ext uri="{FF2B5EF4-FFF2-40B4-BE49-F238E27FC236}">
                        <a16:creationId xmlns:a16="http://schemas.microsoft.com/office/drawing/2014/main" id="{25A368FE-268E-431C-AE81-FE9E5779EF14}"/>
                      </a:ext>
                    </a:extLst>
                  </p:cNvPr>
                  <p:cNvSpPr/>
                  <p:nvPr/>
                </p:nvSpPr>
                <p:spPr>
                  <a:xfrm>
                    <a:off x="5977334" y="4768827"/>
                    <a:ext cx="806642" cy="74767"/>
                  </a:xfrm>
                  <a:custGeom>
                    <a:avLst/>
                    <a:gdLst>
                      <a:gd name="connsiteX0" fmla="*/ 2779 w 806642"/>
                      <a:gd name="connsiteY0" fmla="*/ 23 h 74767"/>
                      <a:gd name="connsiteX1" fmla="*/ 320279 w 806642"/>
                      <a:gd name="connsiteY1" fmla="*/ 53998 h 74767"/>
                      <a:gd name="connsiteX2" fmla="*/ 456804 w 806642"/>
                      <a:gd name="connsiteY2" fmla="*/ 60348 h 74767"/>
                      <a:gd name="connsiteX3" fmla="*/ 613966 w 806642"/>
                      <a:gd name="connsiteY3" fmla="*/ 50823 h 74767"/>
                      <a:gd name="connsiteX4" fmla="*/ 806054 w 806642"/>
                      <a:gd name="connsiteY4" fmla="*/ 39711 h 74767"/>
                      <a:gd name="connsiteX5" fmla="*/ 669529 w 806642"/>
                      <a:gd name="connsiteY5" fmla="*/ 57173 h 74767"/>
                      <a:gd name="connsiteX6" fmla="*/ 545704 w 806642"/>
                      <a:gd name="connsiteY6" fmla="*/ 74636 h 74767"/>
                      <a:gd name="connsiteX7" fmla="*/ 186929 w 806642"/>
                      <a:gd name="connsiteY7" fmla="*/ 47648 h 74767"/>
                      <a:gd name="connsiteX8" fmla="*/ 2779 w 806642"/>
                      <a:gd name="connsiteY8" fmla="*/ 23 h 747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06642" h="74767">
                        <a:moveTo>
                          <a:pt x="2779" y="23"/>
                        </a:moveTo>
                        <a:cubicBezTo>
                          <a:pt x="25004" y="1081"/>
                          <a:pt x="244608" y="43944"/>
                          <a:pt x="320279" y="53998"/>
                        </a:cubicBezTo>
                        <a:cubicBezTo>
                          <a:pt x="395950" y="64052"/>
                          <a:pt x="407856" y="60877"/>
                          <a:pt x="456804" y="60348"/>
                        </a:cubicBezTo>
                        <a:cubicBezTo>
                          <a:pt x="505752" y="59819"/>
                          <a:pt x="613966" y="50823"/>
                          <a:pt x="613966" y="50823"/>
                        </a:cubicBezTo>
                        <a:lnTo>
                          <a:pt x="806054" y="39711"/>
                        </a:lnTo>
                        <a:cubicBezTo>
                          <a:pt x="815314" y="40769"/>
                          <a:pt x="712921" y="51352"/>
                          <a:pt x="669529" y="57173"/>
                        </a:cubicBezTo>
                        <a:cubicBezTo>
                          <a:pt x="626137" y="62994"/>
                          <a:pt x="626137" y="76224"/>
                          <a:pt x="545704" y="74636"/>
                        </a:cubicBezTo>
                        <a:cubicBezTo>
                          <a:pt x="465271" y="73049"/>
                          <a:pt x="277681" y="61142"/>
                          <a:pt x="186929" y="47648"/>
                        </a:cubicBezTo>
                        <a:cubicBezTo>
                          <a:pt x="96177" y="34154"/>
                          <a:pt x="-19446" y="-1035"/>
                          <a:pt x="2779" y="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" name="フリーフォーム: 図形 17">
                    <a:extLst>
                      <a:ext uri="{FF2B5EF4-FFF2-40B4-BE49-F238E27FC236}">
                        <a16:creationId xmlns:a16="http://schemas.microsoft.com/office/drawing/2014/main" id="{8D849237-5568-4703-8DD3-8643A214FE61}"/>
                      </a:ext>
                    </a:extLst>
                  </p:cNvPr>
                  <p:cNvSpPr/>
                  <p:nvPr/>
                </p:nvSpPr>
                <p:spPr>
                  <a:xfrm>
                    <a:off x="6408736" y="4745742"/>
                    <a:ext cx="808160" cy="371197"/>
                  </a:xfrm>
                  <a:custGeom>
                    <a:avLst/>
                    <a:gdLst>
                      <a:gd name="connsiteX0" fmla="*/ 2 w 808160"/>
                      <a:gd name="connsiteY0" fmla="*/ 54858 h 371197"/>
                      <a:gd name="connsiteX1" fmla="*/ 230189 w 808160"/>
                      <a:gd name="connsiteY1" fmla="*/ 883 h 371197"/>
                      <a:gd name="connsiteX2" fmla="*/ 398464 w 808160"/>
                      <a:gd name="connsiteY2" fmla="*/ 26283 h 371197"/>
                      <a:gd name="connsiteX3" fmla="*/ 555627 w 808160"/>
                      <a:gd name="connsiteY3" fmla="*/ 89783 h 371197"/>
                      <a:gd name="connsiteX4" fmla="*/ 793752 w 808160"/>
                      <a:gd name="connsiteY4" fmla="*/ 356483 h 371197"/>
                      <a:gd name="connsiteX5" fmla="*/ 768352 w 808160"/>
                      <a:gd name="connsiteY5" fmla="*/ 324733 h 371197"/>
                      <a:gd name="connsiteX6" fmla="*/ 658814 w 808160"/>
                      <a:gd name="connsiteY6" fmla="*/ 224721 h 371197"/>
                      <a:gd name="connsiteX7" fmla="*/ 508002 w 808160"/>
                      <a:gd name="connsiteY7" fmla="*/ 80258 h 371197"/>
                      <a:gd name="connsiteX8" fmla="*/ 373064 w 808160"/>
                      <a:gd name="connsiteY8" fmla="*/ 35808 h 371197"/>
                      <a:gd name="connsiteX9" fmla="*/ 234952 w 808160"/>
                      <a:gd name="connsiteY9" fmla="*/ 10408 h 371197"/>
                      <a:gd name="connsiteX10" fmla="*/ 2 w 808160"/>
                      <a:gd name="connsiteY10" fmla="*/ 54858 h 371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08160" h="371197">
                        <a:moveTo>
                          <a:pt x="2" y="54858"/>
                        </a:moveTo>
                        <a:cubicBezTo>
                          <a:pt x="-792" y="53271"/>
                          <a:pt x="163779" y="5645"/>
                          <a:pt x="230189" y="883"/>
                        </a:cubicBezTo>
                        <a:cubicBezTo>
                          <a:pt x="296599" y="-3880"/>
                          <a:pt x="344224" y="11466"/>
                          <a:pt x="398464" y="26283"/>
                        </a:cubicBezTo>
                        <a:cubicBezTo>
                          <a:pt x="452704" y="41100"/>
                          <a:pt x="489746" y="34750"/>
                          <a:pt x="555627" y="89783"/>
                        </a:cubicBezTo>
                        <a:cubicBezTo>
                          <a:pt x="621508" y="144816"/>
                          <a:pt x="758298" y="317325"/>
                          <a:pt x="793752" y="356483"/>
                        </a:cubicBezTo>
                        <a:cubicBezTo>
                          <a:pt x="829206" y="395641"/>
                          <a:pt x="790842" y="346693"/>
                          <a:pt x="768352" y="324733"/>
                        </a:cubicBezTo>
                        <a:cubicBezTo>
                          <a:pt x="745862" y="302773"/>
                          <a:pt x="702206" y="265467"/>
                          <a:pt x="658814" y="224721"/>
                        </a:cubicBezTo>
                        <a:cubicBezTo>
                          <a:pt x="615422" y="183975"/>
                          <a:pt x="555627" y="111743"/>
                          <a:pt x="508002" y="80258"/>
                        </a:cubicBezTo>
                        <a:cubicBezTo>
                          <a:pt x="460377" y="48773"/>
                          <a:pt x="418572" y="47450"/>
                          <a:pt x="373064" y="35808"/>
                        </a:cubicBezTo>
                        <a:cubicBezTo>
                          <a:pt x="327556" y="24166"/>
                          <a:pt x="294748" y="8556"/>
                          <a:pt x="234952" y="10408"/>
                        </a:cubicBezTo>
                        <a:cubicBezTo>
                          <a:pt x="175156" y="12260"/>
                          <a:pt x="796" y="56445"/>
                          <a:pt x="2" y="5485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" name="フリーフォーム: 図形 18">
                    <a:extLst>
                      <a:ext uri="{FF2B5EF4-FFF2-40B4-BE49-F238E27FC236}">
                        <a16:creationId xmlns:a16="http://schemas.microsoft.com/office/drawing/2014/main" id="{F6C72DCE-7072-4D9C-AFF8-8ED86B1AA8C5}"/>
                      </a:ext>
                    </a:extLst>
                  </p:cNvPr>
                  <p:cNvSpPr/>
                  <p:nvPr/>
                </p:nvSpPr>
                <p:spPr>
                  <a:xfrm>
                    <a:off x="7210275" y="5116943"/>
                    <a:ext cx="175260" cy="500973"/>
                  </a:xfrm>
                  <a:custGeom>
                    <a:avLst/>
                    <a:gdLst>
                      <a:gd name="connsiteX0" fmla="*/ 150 w 175260"/>
                      <a:gd name="connsiteY0" fmla="*/ 1157 h 500973"/>
                      <a:gd name="connsiteX1" fmla="*/ 100163 w 175260"/>
                      <a:gd name="connsiteY1" fmla="*/ 175782 h 500973"/>
                      <a:gd name="connsiteX2" fmla="*/ 171600 w 175260"/>
                      <a:gd name="connsiteY2" fmla="*/ 350407 h 500973"/>
                      <a:gd name="connsiteX3" fmla="*/ 165250 w 175260"/>
                      <a:gd name="connsiteY3" fmla="*/ 498045 h 500973"/>
                      <a:gd name="connsiteX4" fmla="*/ 168425 w 175260"/>
                      <a:gd name="connsiteY4" fmla="*/ 440895 h 500973"/>
                      <a:gd name="connsiteX5" fmla="*/ 157313 w 175260"/>
                      <a:gd name="connsiteY5" fmla="*/ 345645 h 500973"/>
                      <a:gd name="connsiteX6" fmla="*/ 123975 w 175260"/>
                      <a:gd name="connsiteY6" fmla="*/ 264682 h 500973"/>
                      <a:gd name="connsiteX7" fmla="*/ 150 w 175260"/>
                      <a:gd name="connsiteY7" fmla="*/ 1157 h 500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5260" h="500973">
                        <a:moveTo>
                          <a:pt x="150" y="1157"/>
                        </a:moveTo>
                        <a:cubicBezTo>
                          <a:pt x="-3819" y="-13659"/>
                          <a:pt x="71588" y="117574"/>
                          <a:pt x="100163" y="175782"/>
                        </a:cubicBezTo>
                        <a:cubicBezTo>
                          <a:pt x="128738" y="233990"/>
                          <a:pt x="160752" y="296697"/>
                          <a:pt x="171600" y="350407"/>
                        </a:cubicBezTo>
                        <a:cubicBezTo>
                          <a:pt x="182448" y="404117"/>
                          <a:pt x="165779" y="482964"/>
                          <a:pt x="165250" y="498045"/>
                        </a:cubicBezTo>
                        <a:cubicBezTo>
                          <a:pt x="164721" y="513126"/>
                          <a:pt x="169748" y="466295"/>
                          <a:pt x="168425" y="440895"/>
                        </a:cubicBezTo>
                        <a:cubicBezTo>
                          <a:pt x="167102" y="415495"/>
                          <a:pt x="164721" y="375014"/>
                          <a:pt x="157313" y="345645"/>
                        </a:cubicBezTo>
                        <a:cubicBezTo>
                          <a:pt x="149905" y="316276"/>
                          <a:pt x="151227" y="320774"/>
                          <a:pt x="123975" y="264682"/>
                        </a:cubicBezTo>
                        <a:cubicBezTo>
                          <a:pt x="96723" y="208590"/>
                          <a:pt x="4119" y="15973"/>
                          <a:pt x="150" y="11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" name="フリーフォーム: 図形 27">
                    <a:extLst>
                      <a:ext uri="{FF2B5EF4-FFF2-40B4-BE49-F238E27FC236}">
                        <a16:creationId xmlns:a16="http://schemas.microsoft.com/office/drawing/2014/main" id="{1A820EA4-3519-4069-AFE7-B04904FAB23D}"/>
                      </a:ext>
                    </a:extLst>
                  </p:cNvPr>
                  <p:cNvSpPr/>
                  <p:nvPr/>
                </p:nvSpPr>
                <p:spPr>
                  <a:xfrm>
                    <a:off x="6591209" y="5938814"/>
                    <a:ext cx="448019" cy="760618"/>
                  </a:xfrm>
                  <a:custGeom>
                    <a:avLst/>
                    <a:gdLst>
                      <a:gd name="connsiteX0" fmla="*/ 447766 w 448019"/>
                      <a:gd name="connsiteY0" fmla="*/ 24 h 760618"/>
                      <a:gd name="connsiteX1" fmla="*/ 309654 w 448019"/>
                      <a:gd name="connsiteY1" fmla="*/ 125436 h 760618"/>
                      <a:gd name="connsiteX2" fmla="*/ 108041 w 448019"/>
                      <a:gd name="connsiteY2" fmla="*/ 449286 h 760618"/>
                      <a:gd name="connsiteX3" fmla="*/ 4854 w 448019"/>
                      <a:gd name="connsiteY3" fmla="*/ 747736 h 760618"/>
                      <a:gd name="connsiteX4" fmla="*/ 19141 w 448019"/>
                      <a:gd name="connsiteY4" fmla="*/ 688999 h 760618"/>
                      <a:gd name="connsiteX5" fmla="*/ 39779 w 448019"/>
                      <a:gd name="connsiteY5" fmla="*/ 530249 h 760618"/>
                      <a:gd name="connsiteX6" fmla="*/ 185829 w 448019"/>
                      <a:gd name="connsiteY6" fmla="*/ 254024 h 760618"/>
                      <a:gd name="connsiteX7" fmla="*/ 276316 w 448019"/>
                      <a:gd name="connsiteY7" fmla="*/ 133374 h 760618"/>
                      <a:gd name="connsiteX8" fmla="*/ 447766 w 448019"/>
                      <a:gd name="connsiteY8" fmla="*/ 24 h 760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48019" h="760618">
                        <a:moveTo>
                          <a:pt x="447766" y="24"/>
                        </a:moveTo>
                        <a:cubicBezTo>
                          <a:pt x="453322" y="-1299"/>
                          <a:pt x="366275" y="50559"/>
                          <a:pt x="309654" y="125436"/>
                        </a:cubicBezTo>
                        <a:cubicBezTo>
                          <a:pt x="253033" y="200313"/>
                          <a:pt x="158841" y="345569"/>
                          <a:pt x="108041" y="449286"/>
                        </a:cubicBezTo>
                        <a:cubicBezTo>
                          <a:pt x="57241" y="553003"/>
                          <a:pt x="19671" y="707784"/>
                          <a:pt x="4854" y="747736"/>
                        </a:cubicBezTo>
                        <a:cubicBezTo>
                          <a:pt x="-9963" y="787688"/>
                          <a:pt x="13320" y="725247"/>
                          <a:pt x="19141" y="688999"/>
                        </a:cubicBezTo>
                        <a:cubicBezTo>
                          <a:pt x="24962" y="652751"/>
                          <a:pt x="11998" y="602745"/>
                          <a:pt x="39779" y="530249"/>
                        </a:cubicBezTo>
                        <a:cubicBezTo>
                          <a:pt x="67560" y="457753"/>
                          <a:pt x="146406" y="320170"/>
                          <a:pt x="185829" y="254024"/>
                        </a:cubicBezTo>
                        <a:cubicBezTo>
                          <a:pt x="225252" y="187878"/>
                          <a:pt x="238481" y="173061"/>
                          <a:pt x="276316" y="133374"/>
                        </a:cubicBezTo>
                        <a:cubicBezTo>
                          <a:pt x="314151" y="93687"/>
                          <a:pt x="442210" y="1347"/>
                          <a:pt x="447766" y="2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3" name="フリーフォーム: 図形 42">
                    <a:extLst>
                      <a:ext uri="{FF2B5EF4-FFF2-40B4-BE49-F238E27FC236}">
                        <a16:creationId xmlns:a16="http://schemas.microsoft.com/office/drawing/2014/main" id="{C7B9FFDC-74E6-4C05-B27D-A35ACD001C3D}"/>
                      </a:ext>
                    </a:extLst>
                  </p:cNvPr>
                  <p:cNvSpPr/>
                  <p:nvPr/>
                </p:nvSpPr>
                <p:spPr>
                  <a:xfrm>
                    <a:off x="7417436" y="5618467"/>
                    <a:ext cx="265847" cy="699435"/>
                  </a:xfrm>
                  <a:custGeom>
                    <a:avLst/>
                    <a:gdLst>
                      <a:gd name="connsiteX0" fmla="*/ 952 w 265847"/>
                      <a:gd name="connsiteY0" fmla="*/ 2871 h 699435"/>
                      <a:gd name="connsiteX1" fmla="*/ 127952 w 265847"/>
                      <a:gd name="connsiteY1" fmla="*/ 225121 h 699435"/>
                      <a:gd name="connsiteX2" fmla="*/ 159702 w 265847"/>
                      <a:gd name="connsiteY2" fmla="*/ 285446 h 699435"/>
                      <a:gd name="connsiteX3" fmla="*/ 197802 w 265847"/>
                      <a:gd name="connsiteY3" fmla="*/ 350533 h 699435"/>
                      <a:gd name="connsiteX4" fmla="*/ 264477 w 265847"/>
                      <a:gd name="connsiteY4" fmla="*/ 541033 h 699435"/>
                      <a:gd name="connsiteX5" fmla="*/ 243839 w 265847"/>
                      <a:gd name="connsiteY5" fmla="*/ 698196 h 699435"/>
                      <a:gd name="connsiteX6" fmla="*/ 256539 w 265847"/>
                      <a:gd name="connsiteY6" fmla="*/ 602946 h 699435"/>
                      <a:gd name="connsiteX7" fmla="*/ 202564 w 265847"/>
                      <a:gd name="connsiteY7" fmla="*/ 401333 h 699435"/>
                      <a:gd name="connsiteX8" fmla="*/ 952 w 265847"/>
                      <a:gd name="connsiteY8" fmla="*/ 2871 h 699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65847" h="699435">
                        <a:moveTo>
                          <a:pt x="952" y="2871"/>
                        </a:moveTo>
                        <a:cubicBezTo>
                          <a:pt x="-11483" y="-26498"/>
                          <a:pt x="101494" y="178025"/>
                          <a:pt x="127952" y="225121"/>
                        </a:cubicBezTo>
                        <a:cubicBezTo>
                          <a:pt x="154410" y="272217"/>
                          <a:pt x="148060" y="264544"/>
                          <a:pt x="159702" y="285446"/>
                        </a:cubicBezTo>
                        <a:cubicBezTo>
                          <a:pt x="171344" y="306348"/>
                          <a:pt x="180340" y="307935"/>
                          <a:pt x="197802" y="350533"/>
                        </a:cubicBezTo>
                        <a:cubicBezTo>
                          <a:pt x="215264" y="393131"/>
                          <a:pt x="256804" y="483089"/>
                          <a:pt x="264477" y="541033"/>
                        </a:cubicBezTo>
                        <a:cubicBezTo>
                          <a:pt x="272150" y="598977"/>
                          <a:pt x="245162" y="687877"/>
                          <a:pt x="243839" y="698196"/>
                        </a:cubicBezTo>
                        <a:cubicBezTo>
                          <a:pt x="242516" y="708515"/>
                          <a:pt x="263418" y="652423"/>
                          <a:pt x="256539" y="602946"/>
                        </a:cubicBezTo>
                        <a:cubicBezTo>
                          <a:pt x="249660" y="553469"/>
                          <a:pt x="243574" y="498435"/>
                          <a:pt x="202564" y="401333"/>
                        </a:cubicBezTo>
                        <a:cubicBezTo>
                          <a:pt x="161554" y="304231"/>
                          <a:pt x="13387" y="32240"/>
                          <a:pt x="952" y="287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38" name="フリーフォーム: 図形 1037">
                    <a:extLst>
                      <a:ext uri="{FF2B5EF4-FFF2-40B4-BE49-F238E27FC236}">
                        <a16:creationId xmlns:a16="http://schemas.microsoft.com/office/drawing/2014/main" id="{15D95279-2244-445A-B826-D430C70C4B5D}"/>
                      </a:ext>
                    </a:extLst>
                  </p:cNvPr>
                  <p:cNvSpPr/>
                  <p:nvPr/>
                </p:nvSpPr>
                <p:spPr>
                  <a:xfrm>
                    <a:off x="7390530" y="5495914"/>
                    <a:ext cx="190012" cy="366312"/>
                  </a:xfrm>
                  <a:custGeom>
                    <a:avLst/>
                    <a:gdLst>
                      <a:gd name="connsiteX0" fmla="*/ 15158 w 190012"/>
                      <a:gd name="connsiteY0" fmla="*/ 11 h 366312"/>
                      <a:gd name="connsiteX1" fmla="*/ 31033 w 190012"/>
                      <a:gd name="connsiteY1" fmla="*/ 104786 h 366312"/>
                      <a:gd name="connsiteX2" fmla="*/ 104058 w 190012"/>
                      <a:gd name="connsiteY2" fmla="*/ 212736 h 366312"/>
                      <a:gd name="connsiteX3" fmla="*/ 189783 w 190012"/>
                      <a:gd name="connsiteY3" fmla="*/ 365136 h 366312"/>
                      <a:gd name="connsiteX4" fmla="*/ 131045 w 190012"/>
                      <a:gd name="connsiteY4" fmla="*/ 287349 h 366312"/>
                      <a:gd name="connsiteX5" fmla="*/ 7220 w 190012"/>
                      <a:gd name="connsiteY5" fmla="*/ 111136 h 366312"/>
                      <a:gd name="connsiteX6" fmla="*/ 15158 w 190012"/>
                      <a:gd name="connsiteY6" fmla="*/ 11 h 366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012" h="366312">
                        <a:moveTo>
                          <a:pt x="15158" y="11"/>
                        </a:moveTo>
                        <a:cubicBezTo>
                          <a:pt x="19127" y="-1047"/>
                          <a:pt x="16216" y="69332"/>
                          <a:pt x="31033" y="104786"/>
                        </a:cubicBezTo>
                        <a:cubicBezTo>
                          <a:pt x="45850" y="140240"/>
                          <a:pt x="77600" y="169344"/>
                          <a:pt x="104058" y="212736"/>
                        </a:cubicBezTo>
                        <a:cubicBezTo>
                          <a:pt x="130516" y="256128"/>
                          <a:pt x="185285" y="352701"/>
                          <a:pt x="189783" y="365136"/>
                        </a:cubicBezTo>
                        <a:cubicBezTo>
                          <a:pt x="194281" y="377572"/>
                          <a:pt x="131045" y="287349"/>
                          <a:pt x="131045" y="287349"/>
                        </a:cubicBezTo>
                        <a:cubicBezTo>
                          <a:pt x="100618" y="245016"/>
                          <a:pt x="25741" y="155321"/>
                          <a:pt x="7220" y="111136"/>
                        </a:cubicBezTo>
                        <a:cubicBezTo>
                          <a:pt x="-11301" y="66951"/>
                          <a:pt x="11189" y="1069"/>
                          <a:pt x="15158" y="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44" name="フリーフォーム: 図形 1043">
                    <a:extLst>
                      <a:ext uri="{FF2B5EF4-FFF2-40B4-BE49-F238E27FC236}">
                        <a16:creationId xmlns:a16="http://schemas.microsoft.com/office/drawing/2014/main" id="{074C9B56-ACFA-4E57-8D59-B70B807BF88F}"/>
                      </a:ext>
                    </a:extLst>
                  </p:cNvPr>
                  <p:cNvSpPr/>
                  <p:nvPr/>
                </p:nvSpPr>
                <p:spPr>
                  <a:xfrm>
                    <a:off x="7611270" y="5863996"/>
                    <a:ext cx="401117" cy="574310"/>
                  </a:xfrm>
                  <a:custGeom>
                    <a:avLst/>
                    <a:gdLst>
                      <a:gd name="connsiteX0" fmla="*/ 3968 w 401117"/>
                      <a:gd name="connsiteY0" fmla="*/ 4992 h 574310"/>
                      <a:gd name="connsiteX1" fmla="*/ 134143 w 401117"/>
                      <a:gd name="connsiteY1" fmla="*/ 168504 h 574310"/>
                      <a:gd name="connsiteX2" fmla="*/ 384968 w 401117"/>
                      <a:gd name="connsiteY2" fmla="*/ 549504 h 574310"/>
                      <a:gd name="connsiteX3" fmla="*/ 370680 w 401117"/>
                      <a:gd name="connsiteY3" fmla="*/ 524104 h 574310"/>
                      <a:gd name="connsiteX4" fmla="*/ 326230 w 401117"/>
                      <a:gd name="connsiteY4" fmla="*/ 417742 h 574310"/>
                      <a:gd name="connsiteX5" fmla="*/ 278605 w 401117"/>
                      <a:gd name="connsiteY5" fmla="*/ 341542 h 574310"/>
                      <a:gd name="connsiteX6" fmla="*/ 3968 w 401117"/>
                      <a:gd name="connsiteY6" fmla="*/ 4992 h 574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1117" h="574310">
                        <a:moveTo>
                          <a:pt x="3968" y="4992"/>
                        </a:moveTo>
                        <a:cubicBezTo>
                          <a:pt x="-20109" y="-23848"/>
                          <a:pt x="70643" y="77752"/>
                          <a:pt x="134143" y="168504"/>
                        </a:cubicBezTo>
                        <a:cubicBezTo>
                          <a:pt x="197643" y="259256"/>
                          <a:pt x="345545" y="490237"/>
                          <a:pt x="384968" y="549504"/>
                        </a:cubicBezTo>
                        <a:cubicBezTo>
                          <a:pt x="424391" y="608771"/>
                          <a:pt x="380470" y="546064"/>
                          <a:pt x="370680" y="524104"/>
                        </a:cubicBezTo>
                        <a:cubicBezTo>
                          <a:pt x="360890" y="502144"/>
                          <a:pt x="341576" y="448169"/>
                          <a:pt x="326230" y="417742"/>
                        </a:cubicBezTo>
                        <a:cubicBezTo>
                          <a:pt x="310884" y="387315"/>
                          <a:pt x="329140" y="408217"/>
                          <a:pt x="278605" y="341542"/>
                        </a:cubicBezTo>
                        <a:cubicBezTo>
                          <a:pt x="228070" y="274867"/>
                          <a:pt x="28045" y="33832"/>
                          <a:pt x="3968" y="49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69" name="フリーフォーム: 図形 1068">
                    <a:extLst>
                      <a:ext uri="{FF2B5EF4-FFF2-40B4-BE49-F238E27FC236}">
                        <a16:creationId xmlns:a16="http://schemas.microsoft.com/office/drawing/2014/main" id="{A529A82B-205E-42A9-A165-0620EF9EE7BA}"/>
                      </a:ext>
                    </a:extLst>
                  </p:cNvPr>
                  <p:cNvSpPr/>
                  <p:nvPr/>
                </p:nvSpPr>
                <p:spPr>
                  <a:xfrm>
                    <a:off x="8005660" y="6403906"/>
                    <a:ext cx="252770" cy="525593"/>
                  </a:xfrm>
                  <a:custGeom>
                    <a:avLst/>
                    <a:gdLst>
                      <a:gd name="connsiteX0" fmla="*/ 103 w 252770"/>
                      <a:gd name="connsiteY0" fmla="*/ 69 h 525593"/>
                      <a:gd name="connsiteX1" fmla="*/ 150915 w 252770"/>
                      <a:gd name="connsiteY1" fmla="*/ 290582 h 525593"/>
                      <a:gd name="connsiteX2" fmla="*/ 249340 w 252770"/>
                      <a:gd name="connsiteY2" fmla="*/ 514419 h 525593"/>
                      <a:gd name="connsiteX3" fmla="*/ 220765 w 252770"/>
                      <a:gd name="connsiteY3" fmla="*/ 468382 h 525593"/>
                      <a:gd name="connsiteX4" fmla="*/ 128690 w 252770"/>
                      <a:gd name="connsiteY4" fmla="*/ 265182 h 525593"/>
                      <a:gd name="connsiteX5" fmla="*/ 103 w 252770"/>
                      <a:gd name="connsiteY5" fmla="*/ 69 h 525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2770" h="525593">
                        <a:moveTo>
                          <a:pt x="103" y="69"/>
                        </a:moveTo>
                        <a:cubicBezTo>
                          <a:pt x="3807" y="4302"/>
                          <a:pt x="109376" y="204857"/>
                          <a:pt x="150915" y="290582"/>
                        </a:cubicBezTo>
                        <a:cubicBezTo>
                          <a:pt x="192454" y="376307"/>
                          <a:pt x="237698" y="484786"/>
                          <a:pt x="249340" y="514419"/>
                        </a:cubicBezTo>
                        <a:cubicBezTo>
                          <a:pt x="260982" y="544052"/>
                          <a:pt x="240873" y="509922"/>
                          <a:pt x="220765" y="468382"/>
                        </a:cubicBezTo>
                        <a:cubicBezTo>
                          <a:pt x="200657" y="426843"/>
                          <a:pt x="128690" y="265182"/>
                          <a:pt x="128690" y="265182"/>
                        </a:cubicBezTo>
                        <a:cubicBezTo>
                          <a:pt x="92971" y="187130"/>
                          <a:pt x="-3601" y="-4164"/>
                          <a:pt x="103" y="6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70" name="フリーフォーム: 図形 1069">
                    <a:extLst>
                      <a:ext uri="{FF2B5EF4-FFF2-40B4-BE49-F238E27FC236}">
                        <a16:creationId xmlns:a16="http://schemas.microsoft.com/office/drawing/2014/main" id="{AE5F585C-BFCC-49DA-B0A5-3393971C7D8C}"/>
                      </a:ext>
                    </a:extLst>
                  </p:cNvPr>
                  <p:cNvSpPr/>
                  <p:nvPr/>
                </p:nvSpPr>
                <p:spPr>
                  <a:xfrm>
                    <a:off x="6824635" y="6193415"/>
                    <a:ext cx="735331" cy="300361"/>
                  </a:xfrm>
                  <a:custGeom>
                    <a:avLst/>
                    <a:gdLst>
                      <a:gd name="connsiteX0" fmla="*/ 1615 w 735331"/>
                      <a:gd name="connsiteY0" fmla="*/ 27468 h 300361"/>
                      <a:gd name="connsiteX1" fmla="*/ 164598 w 735331"/>
                      <a:gd name="connsiteY1" fmla="*/ 173518 h 300361"/>
                      <a:gd name="connsiteX2" fmla="*/ 327582 w 735331"/>
                      <a:gd name="connsiteY2" fmla="*/ 296285 h 300361"/>
                      <a:gd name="connsiteX3" fmla="*/ 600632 w 735331"/>
                      <a:gd name="connsiteY3" fmla="*/ 245485 h 300361"/>
                      <a:gd name="connsiteX4" fmla="*/ 733982 w 735331"/>
                      <a:gd name="connsiteY4" fmla="*/ 2068 h 300361"/>
                      <a:gd name="connsiteX5" fmla="*/ 664132 w 735331"/>
                      <a:gd name="connsiteY5" fmla="*/ 133302 h 300361"/>
                      <a:gd name="connsiteX6" fmla="*/ 577348 w 735331"/>
                      <a:gd name="connsiteY6" fmla="*/ 222202 h 300361"/>
                      <a:gd name="connsiteX7" fmla="*/ 374148 w 735331"/>
                      <a:gd name="connsiteY7" fmla="*/ 281468 h 300361"/>
                      <a:gd name="connsiteX8" fmla="*/ 268315 w 735331"/>
                      <a:gd name="connsiteY8" fmla="*/ 224318 h 300361"/>
                      <a:gd name="connsiteX9" fmla="*/ 1615 w 735331"/>
                      <a:gd name="connsiteY9" fmla="*/ 27468 h 3003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35331" h="300361">
                        <a:moveTo>
                          <a:pt x="1615" y="27468"/>
                        </a:moveTo>
                        <a:cubicBezTo>
                          <a:pt x="-15671" y="19001"/>
                          <a:pt x="110270" y="128715"/>
                          <a:pt x="164598" y="173518"/>
                        </a:cubicBezTo>
                        <a:cubicBezTo>
                          <a:pt x="218926" y="218321"/>
                          <a:pt x="254910" y="284291"/>
                          <a:pt x="327582" y="296285"/>
                        </a:cubicBezTo>
                        <a:cubicBezTo>
                          <a:pt x="400254" y="308279"/>
                          <a:pt x="532899" y="294521"/>
                          <a:pt x="600632" y="245485"/>
                        </a:cubicBezTo>
                        <a:cubicBezTo>
                          <a:pt x="668365" y="196449"/>
                          <a:pt x="723399" y="20765"/>
                          <a:pt x="733982" y="2068"/>
                        </a:cubicBezTo>
                        <a:cubicBezTo>
                          <a:pt x="744565" y="-16629"/>
                          <a:pt x="690238" y="96613"/>
                          <a:pt x="664132" y="133302"/>
                        </a:cubicBezTo>
                        <a:cubicBezTo>
                          <a:pt x="638026" y="169991"/>
                          <a:pt x="625679" y="197508"/>
                          <a:pt x="577348" y="222202"/>
                        </a:cubicBezTo>
                        <a:cubicBezTo>
                          <a:pt x="529017" y="246896"/>
                          <a:pt x="425653" y="281115"/>
                          <a:pt x="374148" y="281468"/>
                        </a:cubicBezTo>
                        <a:cubicBezTo>
                          <a:pt x="322643" y="281821"/>
                          <a:pt x="328287" y="267357"/>
                          <a:pt x="268315" y="224318"/>
                        </a:cubicBezTo>
                        <a:cubicBezTo>
                          <a:pt x="208343" y="181279"/>
                          <a:pt x="18901" y="35935"/>
                          <a:pt x="1615" y="2746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80" name="フリーフォーム: 図形 1079">
                    <a:extLst>
                      <a:ext uri="{FF2B5EF4-FFF2-40B4-BE49-F238E27FC236}">
                        <a16:creationId xmlns:a16="http://schemas.microsoft.com/office/drawing/2014/main" id="{8FBEBA59-BE1D-4160-8E33-BDFF934CEA3A}"/>
                      </a:ext>
                    </a:extLst>
                  </p:cNvPr>
                  <p:cNvSpPr/>
                  <p:nvPr/>
                </p:nvSpPr>
                <p:spPr>
                  <a:xfrm>
                    <a:off x="6946590" y="6318180"/>
                    <a:ext cx="255375" cy="388904"/>
                  </a:xfrm>
                  <a:custGeom>
                    <a:avLst/>
                    <a:gdLst>
                      <a:gd name="connsiteX0" fmla="*/ 310 w 255375"/>
                      <a:gd name="connsiteY0" fmla="*/ 2187 h 388904"/>
                      <a:gd name="connsiteX1" fmla="*/ 173877 w 255375"/>
                      <a:gd name="connsiteY1" fmla="*/ 177870 h 388904"/>
                      <a:gd name="connsiteX2" fmla="*/ 250077 w 255375"/>
                      <a:gd name="connsiteY2" fmla="*/ 383187 h 388904"/>
                      <a:gd name="connsiteX3" fmla="*/ 220443 w 255375"/>
                      <a:gd name="connsiteY3" fmla="*/ 302753 h 388904"/>
                      <a:gd name="connsiteX4" fmla="*/ 310 w 255375"/>
                      <a:gd name="connsiteY4" fmla="*/ 2187 h 388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375" h="388904">
                        <a:moveTo>
                          <a:pt x="310" y="2187"/>
                        </a:moveTo>
                        <a:cubicBezTo>
                          <a:pt x="-7451" y="-18627"/>
                          <a:pt x="132249" y="114370"/>
                          <a:pt x="173877" y="177870"/>
                        </a:cubicBezTo>
                        <a:cubicBezTo>
                          <a:pt x="215505" y="241370"/>
                          <a:pt x="242316" y="362373"/>
                          <a:pt x="250077" y="383187"/>
                        </a:cubicBezTo>
                        <a:cubicBezTo>
                          <a:pt x="257838" y="404001"/>
                          <a:pt x="263129" y="365900"/>
                          <a:pt x="220443" y="302753"/>
                        </a:cubicBezTo>
                        <a:cubicBezTo>
                          <a:pt x="177757" y="239606"/>
                          <a:pt x="8071" y="23001"/>
                          <a:pt x="310" y="2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" name="フリーフォーム: 図形 133">
                    <a:extLst>
                      <a:ext uri="{FF2B5EF4-FFF2-40B4-BE49-F238E27FC236}">
                        <a16:creationId xmlns:a16="http://schemas.microsoft.com/office/drawing/2014/main" id="{BE3B2AD6-AC6C-4E75-8A97-1F4BAC6CF7F2}"/>
                      </a:ext>
                    </a:extLst>
                  </p:cNvPr>
                  <p:cNvSpPr/>
                  <p:nvPr/>
                </p:nvSpPr>
                <p:spPr>
                  <a:xfrm>
                    <a:off x="8327363" y="7108169"/>
                    <a:ext cx="225090" cy="685768"/>
                  </a:xfrm>
                  <a:custGeom>
                    <a:avLst/>
                    <a:gdLst>
                      <a:gd name="connsiteX0" fmla="*/ 1720 w 225090"/>
                      <a:gd name="connsiteY0" fmla="*/ 1714 h 685768"/>
                      <a:gd name="connsiteX1" fmla="*/ 221854 w 225090"/>
                      <a:gd name="connsiteY1" fmla="*/ 664231 h 685768"/>
                      <a:gd name="connsiteX2" fmla="*/ 124487 w 225090"/>
                      <a:gd name="connsiteY2" fmla="*/ 477964 h 685768"/>
                      <a:gd name="connsiteX3" fmla="*/ 1720 w 225090"/>
                      <a:gd name="connsiteY3" fmla="*/ 1714 h 685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5090" h="685768">
                        <a:moveTo>
                          <a:pt x="1720" y="1714"/>
                        </a:moveTo>
                        <a:cubicBezTo>
                          <a:pt x="17948" y="32758"/>
                          <a:pt x="201393" y="584856"/>
                          <a:pt x="221854" y="664231"/>
                        </a:cubicBezTo>
                        <a:cubicBezTo>
                          <a:pt x="242315" y="743606"/>
                          <a:pt x="160470" y="585914"/>
                          <a:pt x="124487" y="477964"/>
                        </a:cubicBezTo>
                        <a:cubicBezTo>
                          <a:pt x="88504" y="370014"/>
                          <a:pt x="-14508" y="-29330"/>
                          <a:pt x="1720" y="17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15" name="フリーフォーム: 図形 1114">
                    <a:extLst>
                      <a:ext uri="{FF2B5EF4-FFF2-40B4-BE49-F238E27FC236}">
                        <a16:creationId xmlns:a16="http://schemas.microsoft.com/office/drawing/2014/main" id="{440E4359-6A6B-475E-A0E6-C24760C56BA9}"/>
                      </a:ext>
                    </a:extLst>
                  </p:cNvPr>
                  <p:cNvSpPr/>
                  <p:nvPr/>
                </p:nvSpPr>
                <p:spPr>
                  <a:xfrm>
                    <a:off x="8582550" y="7820300"/>
                    <a:ext cx="181399" cy="552887"/>
                  </a:xfrm>
                  <a:custGeom>
                    <a:avLst/>
                    <a:gdLst>
                      <a:gd name="connsiteX0" fmla="*/ 533 w 181399"/>
                      <a:gd name="connsiteY0" fmla="*/ 783 h 552887"/>
                      <a:gd name="connsiteX1" fmla="*/ 176217 w 181399"/>
                      <a:gd name="connsiteY1" fmla="*/ 529950 h 552887"/>
                      <a:gd name="connsiteX2" fmla="*/ 123300 w 181399"/>
                      <a:gd name="connsiteY2" fmla="*/ 413533 h 552887"/>
                      <a:gd name="connsiteX3" fmla="*/ 533 w 181399"/>
                      <a:gd name="connsiteY3" fmla="*/ 783 h 552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399" h="552887">
                        <a:moveTo>
                          <a:pt x="533" y="783"/>
                        </a:moveTo>
                        <a:cubicBezTo>
                          <a:pt x="9353" y="20186"/>
                          <a:pt x="155756" y="461158"/>
                          <a:pt x="176217" y="529950"/>
                        </a:cubicBezTo>
                        <a:cubicBezTo>
                          <a:pt x="196678" y="598742"/>
                          <a:pt x="151875" y="498905"/>
                          <a:pt x="123300" y="413533"/>
                        </a:cubicBezTo>
                        <a:cubicBezTo>
                          <a:pt x="94725" y="328161"/>
                          <a:pt x="-8287" y="-18620"/>
                          <a:pt x="533" y="78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34" name="フリーフォーム: 図形 1133">
                    <a:extLst>
                      <a:ext uri="{FF2B5EF4-FFF2-40B4-BE49-F238E27FC236}">
                        <a16:creationId xmlns:a16="http://schemas.microsoft.com/office/drawing/2014/main" id="{1B48D809-8A64-494F-A564-7DDB000B7DC0}"/>
                      </a:ext>
                    </a:extLst>
                  </p:cNvPr>
                  <p:cNvSpPr/>
                  <p:nvPr/>
                </p:nvSpPr>
                <p:spPr>
                  <a:xfrm>
                    <a:off x="8130592" y="8219664"/>
                    <a:ext cx="312369" cy="554188"/>
                  </a:xfrm>
                  <a:custGeom>
                    <a:avLst/>
                    <a:gdLst>
                      <a:gd name="connsiteX0" fmla="*/ 583 w 312369"/>
                      <a:gd name="connsiteY0" fmla="*/ 411 h 554188"/>
                      <a:gd name="connsiteX1" fmla="*/ 164096 w 312369"/>
                      <a:gd name="connsiteY1" fmla="*/ 240124 h 554188"/>
                      <a:gd name="connsiteX2" fmla="*/ 306971 w 312369"/>
                      <a:gd name="connsiteY2" fmla="*/ 546511 h 554188"/>
                      <a:gd name="connsiteX3" fmla="*/ 276808 w 312369"/>
                      <a:gd name="connsiteY3" fmla="*/ 448086 h 554188"/>
                      <a:gd name="connsiteX4" fmla="*/ 224421 w 312369"/>
                      <a:gd name="connsiteY4" fmla="*/ 297274 h 554188"/>
                      <a:gd name="connsiteX5" fmla="*/ 583 w 312369"/>
                      <a:gd name="connsiteY5" fmla="*/ 411 h 5541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2369" h="554188">
                        <a:moveTo>
                          <a:pt x="583" y="411"/>
                        </a:moveTo>
                        <a:cubicBezTo>
                          <a:pt x="-9471" y="-9114"/>
                          <a:pt x="113031" y="149107"/>
                          <a:pt x="164096" y="240124"/>
                        </a:cubicBezTo>
                        <a:cubicBezTo>
                          <a:pt x="215161" y="331141"/>
                          <a:pt x="288186" y="511851"/>
                          <a:pt x="306971" y="546511"/>
                        </a:cubicBezTo>
                        <a:cubicBezTo>
                          <a:pt x="325756" y="581171"/>
                          <a:pt x="290566" y="489626"/>
                          <a:pt x="276808" y="448086"/>
                        </a:cubicBezTo>
                        <a:cubicBezTo>
                          <a:pt x="263050" y="406547"/>
                          <a:pt x="268342" y="371093"/>
                          <a:pt x="224421" y="297274"/>
                        </a:cubicBezTo>
                        <a:cubicBezTo>
                          <a:pt x="180500" y="223455"/>
                          <a:pt x="10637" y="9936"/>
                          <a:pt x="583" y="4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39" name="フリーフォーム: 図形 238">
                    <a:extLst>
                      <a:ext uri="{FF2B5EF4-FFF2-40B4-BE49-F238E27FC236}">
                        <a16:creationId xmlns:a16="http://schemas.microsoft.com/office/drawing/2014/main" id="{D9C432DE-BDAC-4F8A-9A59-4BB6F3182A96}"/>
                      </a:ext>
                    </a:extLst>
                  </p:cNvPr>
                  <p:cNvSpPr/>
                  <p:nvPr/>
                </p:nvSpPr>
                <p:spPr>
                  <a:xfrm>
                    <a:off x="8794738" y="8401031"/>
                    <a:ext cx="196884" cy="493818"/>
                  </a:xfrm>
                  <a:custGeom>
                    <a:avLst/>
                    <a:gdLst>
                      <a:gd name="connsiteX0" fmla="*/ 12 w 196884"/>
                      <a:gd name="connsiteY0" fmla="*/ 19 h 493818"/>
                      <a:gd name="connsiteX1" fmla="*/ 139712 w 196884"/>
                      <a:gd name="connsiteY1" fmla="*/ 341332 h 493818"/>
                      <a:gd name="connsiteX2" fmla="*/ 184162 w 196884"/>
                      <a:gd name="connsiteY2" fmla="*/ 492144 h 493818"/>
                      <a:gd name="connsiteX3" fmla="*/ 139712 w 196884"/>
                      <a:gd name="connsiteY3" fmla="*/ 425469 h 493818"/>
                      <a:gd name="connsiteX4" fmla="*/ 196862 w 196884"/>
                      <a:gd name="connsiteY4" fmla="*/ 479444 h 493818"/>
                      <a:gd name="connsiteX5" fmla="*/ 131775 w 196884"/>
                      <a:gd name="connsiteY5" fmla="*/ 357207 h 493818"/>
                      <a:gd name="connsiteX6" fmla="*/ 12 w 196884"/>
                      <a:gd name="connsiteY6" fmla="*/ 19 h 493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6884" h="493818">
                        <a:moveTo>
                          <a:pt x="12" y="19"/>
                        </a:moveTo>
                        <a:cubicBezTo>
                          <a:pt x="1335" y="-2627"/>
                          <a:pt x="109020" y="259311"/>
                          <a:pt x="139712" y="341332"/>
                        </a:cubicBezTo>
                        <a:cubicBezTo>
                          <a:pt x="170404" y="423353"/>
                          <a:pt x="184162" y="478121"/>
                          <a:pt x="184162" y="492144"/>
                        </a:cubicBezTo>
                        <a:cubicBezTo>
                          <a:pt x="184162" y="506167"/>
                          <a:pt x="137595" y="427586"/>
                          <a:pt x="139712" y="425469"/>
                        </a:cubicBezTo>
                        <a:cubicBezTo>
                          <a:pt x="141829" y="423352"/>
                          <a:pt x="198185" y="490821"/>
                          <a:pt x="196862" y="479444"/>
                        </a:cubicBezTo>
                        <a:cubicBezTo>
                          <a:pt x="195539" y="468067"/>
                          <a:pt x="163260" y="434730"/>
                          <a:pt x="131775" y="357207"/>
                        </a:cubicBezTo>
                        <a:cubicBezTo>
                          <a:pt x="100290" y="279684"/>
                          <a:pt x="-1311" y="2665"/>
                          <a:pt x="12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0" name="フリーフォーム: 図形 239">
                    <a:extLst>
                      <a:ext uri="{FF2B5EF4-FFF2-40B4-BE49-F238E27FC236}">
                        <a16:creationId xmlns:a16="http://schemas.microsoft.com/office/drawing/2014/main" id="{BF16AB26-3EAE-4397-9B3A-EF120678DF84}"/>
                      </a:ext>
                    </a:extLst>
                  </p:cNvPr>
                  <p:cNvSpPr/>
                  <p:nvPr/>
                </p:nvSpPr>
                <p:spPr>
                  <a:xfrm>
                    <a:off x="8445413" y="8810580"/>
                    <a:ext cx="154681" cy="311292"/>
                  </a:xfrm>
                  <a:custGeom>
                    <a:avLst/>
                    <a:gdLst>
                      <a:gd name="connsiteX0" fmla="*/ 87 w 154681"/>
                      <a:gd name="connsiteY0" fmla="*/ 45 h 311292"/>
                      <a:gd name="connsiteX1" fmla="*/ 106450 w 154681"/>
                      <a:gd name="connsiteY1" fmla="*/ 185783 h 311292"/>
                      <a:gd name="connsiteX2" fmla="*/ 154075 w 154681"/>
                      <a:gd name="connsiteY2" fmla="*/ 311195 h 311292"/>
                      <a:gd name="connsiteX3" fmla="*/ 125500 w 154681"/>
                      <a:gd name="connsiteY3" fmla="*/ 203245 h 311292"/>
                      <a:gd name="connsiteX4" fmla="*/ 87 w 154681"/>
                      <a:gd name="connsiteY4" fmla="*/ 45 h 311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4681" h="311292">
                        <a:moveTo>
                          <a:pt x="87" y="45"/>
                        </a:moveTo>
                        <a:cubicBezTo>
                          <a:pt x="-3088" y="-2865"/>
                          <a:pt x="80785" y="133925"/>
                          <a:pt x="106450" y="185783"/>
                        </a:cubicBezTo>
                        <a:cubicBezTo>
                          <a:pt x="132115" y="237641"/>
                          <a:pt x="150900" y="308285"/>
                          <a:pt x="154075" y="311195"/>
                        </a:cubicBezTo>
                        <a:cubicBezTo>
                          <a:pt x="157250" y="314105"/>
                          <a:pt x="147990" y="251399"/>
                          <a:pt x="125500" y="203245"/>
                        </a:cubicBezTo>
                        <a:cubicBezTo>
                          <a:pt x="103010" y="155091"/>
                          <a:pt x="3262" y="2955"/>
                          <a:pt x="87" y="4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1" name="フリーフォーム: 図形 240">
                    <a:extLst>
                      <a:ext uri="{FF2B5EF4-FFF2-40B4-BE49-F238E27FC236}">
                        <a16:creationId xmlns:a16="http://schemas.microsoft.com/office/drawing/2014/main" id="{E3D4FBB6-AACE-4CD0-97A7-17ACC0F1B78C}"/>
                      </a:ext>
                    </a:extLst>
                  </p:cNvPr>
                  <p:cNvSpPr/>
                  <p:nvPr/>
                </p:nvSpPr>
                <p:spPr>
                  <a:xfrm>
                    <a:off x="8584550" y="8987995"/>
                    <a:ext cx="70667" cy="508121"/>
                  </a:xfrm>
                  <a:custGeom>
                    <a:avLst/>
                    <a:gdLst>
                      <a:gd name="connsiteX0" fmla="*/ 30813 w 70667"/>
                      <a:gd name="connsiteY0" fmla="*/ 2018 h 508121"/>
                      <a:gd name="connsiteX1" fmla="*/ 5413 w 70667"/>
                      <a:gd name="connsiteY1" fmla="*/ 200455 h 508121"/>
                      <a:gd name="connsiteX2" fmla="*/ 2238 w 70667"/>
                      <a:gd name="connsiteY2" fmla="*/ 321105 h 508121"/>
                      <a:gd name="connsiteX3" fmla="*/ 32400 w 70667"/>
                      <a:gd name="connsiteY3" fmla="*/ 443343 h 508121"/>
                      <a:gd name="connsiteX4" fmla="*/ 70500 w 70667"/>
                      <a:gd name="connsiteY4" fmla="*/ 506843 h 508121"/>
                      <a:gd name="connsiteX5" fmla="*/ 45100 w 70667"/>
                      <a:gd name="connsiteY5" fmla="*/ 473505 h 508121"/>
                      <a:gd name="connsiteX6" fmla="*/ 16525 w 70667"/>
                      <a:gd name="connsiteY6" fmla="*/ 333805 h 508121"/>
                      <a:gd name="connsiteX7" fmla="*/ 30813 w 70667"/>
                      <a:gd name="connsiteY7" fmla="*/ 2018 h 508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0667" h="508121">
                        <a:moveTo>
                          <a:pt x="30813" y="2018"/>
                        </a:moveTo>
                        <a:cubicBezTo>
                          <a:pt x="28961" y="-20207"/>
                          <a:pt x="10175" y="147274"/>
                          <a:pt x="5413" y="200455"/>
                        </a:cubicBezTo>
                        <a:cubicBezTo>
                          <a:pt x="650" y="253636"/>
                          <a:pt x="-2260" y="280624"/>
                          <a:pt x="2238" y="321105"/>
                        </a:cubicBezTo>
                        <a:cubicBezTo>
                          <a:pt x="6736" y="361586"/>
                          <a:pt x="21023" y="412387"/>
                          <a:pt x="32400" y="443343"/>
                        </a:cubicBezTo>
                        <a:cubicBezTo>
                          <a:pt x="43777" y="474299"/>
                          <a:pt x="68383" y="501816"/>
                          <a:pt x="70500" y="506843"/>
                        </a:cubicBezTo>
                        <a:cubicBezTo>
                          <a:pt x="72617" y="511870"/>
                          <a:pt x="54096" y="502345"/>
                          <a:pt x="45100" y="473505"/>
                        </a:cubicBezTo>
                        <a:cubicBezTo>
                          <a:pt x="36104" y="444665"/>
                          <a:pt x="17319" y="410269"/>
                          <a:pt x="16525" y="333805"/>
                        </a:cubicBezTo>
                        <a:cubicBezTo>
                          <a:pt x="15731" y="257341"/>
                          <a:pt x="32665" y="24243"/>
                          <a:pt x="30813" y="201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2" name="フリーフォーム: 図形 241">
                    <a:extLst>
                      <a:ext uri="{FF2B5EF4-FFF2-40B4-BE49-F238E27FC236}">
                        <a16:creationId xmlns:a16="http://schemas.microsoft.com/office/drawing/2014/main" id="{3E7183B6-7FD6-42C9-8CBE-EC0832F81B50}"/>
                      </a:ext>
                    </a:extLst>
                  </p:cNvPr>
                  <p:cNvSpPr/>
                  <p:nvPr/>
                </p:nvSpPr>
                <p:spPr>
                  <a:xfrm>
                    <a:off x="8973510" y="8878980"/>
                    <a:ext cx="157736" cy="421992"/>
                  </a:xfrm>
                  <a:custGeom>
                    <a:avLst/>
                    <a:gdLst>
                      <a:gd name="connsiteX0" fmla="*/ 5390 w 157736"/>
                      <a:gd name="connsiteY0" fmla="*/ 3083 h 421992"/>
                      <a:gd name="connsiteX1" fmla="*/ 94290 w 157736"/>
                      <a:gd name="connsiteY1" fmla="*/ 263433 h 421992"/>
                      <a:gd name="connsiteX2" fmla="*/ 154615 w 157736"/>
                      <a:gd name="connsiteY2" fmla="*/ 415833 h 421992"/>
                      <a:gd name="connsiteX3" fmla="*/ 135565 w 157736"/>
                      <a:gd name="connsiteY3" fmla="*/ 366620 h 421992"/>
                      <a:gd name="connsiteX4" fmla="*/ 21265 w 157736"/>
                      <a:gd name="connsiteY4" fmla="*/ 134845 h 421992"/>
                      <a:gd name="connsiteX5" fmla="*/ 5390 w 157736"/>
                      <a:gd name="connsiteY5" fmla="*/ 3083 h 421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736" h="421992">
                        <a:moveTo>
                          <a:pt x="5390" y="3083"/>
                        </a:moveTo>
                        <a:cubicBezTo>
                          <a:pt x="17561" y="24514"/>
                          <a:pt x="69419" y="194641"/>
                          <a:pt x="94290" y="263433"/>
                        </a:cubicBezTo>
                        <a:cubicBezTo>
                          <a:pt x="119161" y="332225"/>
                          <a:pt x="147736" y="398635"/>
                          <a:pt x="154615" y="415833"/>
                        </a:cubicBezTo>
                        <a:cubicBezTo>
                          <a:pt x="161494" y="433031"/>
                          <a:pt x="157790" y="413451"/>
                          <a:pt x="135565" y="366620"/>
                        </a:cubicBezTo>
                        <a:cubicBezTo>
                          <a:pt x="113340" y="319789"/>
                          <a:pt x="39521" y="192789"/>
                          <a:pt x="21265" y="134845"/>
                        </a:cubicBezTo>
                        <a:cubicBezTo>
                          <a:pt x="3009" y="76901"/>
                          <a:pt x="-6781" y="-18348"/>
                          <a:pt x="5390" y="308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3" name="フリーフォーム: 図形 242">
                    <a:extLst>
                      <a:ext uri="{FF2B5EF4-FFF2-40B4-BE49-F238E27FC236}">
                        <a16:creationId xmlns:a16="http://schemas.microsoft.com/office/drawing/2014/main" id="{2FB97B56-B866-4046-B0B7-0023334E1D86}"/>
                      </a:ext>
                    </a:extLst>
                  </p:cNvPr>
                  <p:cNvSpPr/>
                  <p:nvPr/>
                </p:nvSpPr>
                <p:spPr>
                  <a:xfrm>
                    <a:off x="9148762" y="9301881"/>
                    <a:ext cx="199828" cy="536126"/>
                  </a:xfrm>
                  <a:custGeom>
                    <a:avLst/>
                    <a:gdLst>
                      <a:gd name="connsiteX0" fmla="*/ 1 w 199828"/>
                      <a:gd name="connsiteY0" fmla="*/ 869 h 536126"/>
                      <a:gd name="connsiteX1" fmla="*/ 68263 w 199828"/>
                      <a:gd name="connsiteY1" fmla="*/ 208832 h 536126"/>
                      <a:gd name="connsiteX2" fmla="*/ 190501 w 199828"/>
                      <a:gd name="connsiteY2" fmla="*/ 516807 h 536126"/>
                      <a:gd name="connsiteX3" fmla="*/ 177801 w 199828"/>
                      <a:gd name="connsiteY3" fmla="*/ 480294 h 536126"/>
                      <a:gd name="connsiteX4" fmla="*/ 69851 w 199828"/>
                      <a:gd name="connsiteY4" fmla="*/ 286619 h 536126"/>
                      <a:gd name="connsiteX5" fmla="*/ 1 w 199828"/>
                      <a:gd name="connsiteY5" fmla="*/ 869 h 536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9828" h="536126">
                        <a:moveTo>
                          <a:pt x="1" y="869"/>
                        </a:moveTo>
                        <a:cubicBezTo>
                          <a:pt x="-264" y="-12095"/>
                          <a:pt x="36513" y="122842"/>
                          <a:pt x="68263" y="208832"/>
                        </a:cubicBezTo>
                        <a:cubicBezTo>
                          <a:pt x="100013" y="294822"/>
                          <a:pt x="172245" y="471563"/>
                          <a:pt x="190501" y="516807"/>
                        </a:cubicBezTo>
                        <a:cubicBezTo>
                          <a:pt x="208757" y="562051"/>
                          <a:pt x="197909" y="518659"/>
                          <a:pt x="177801" y="480294"/>
                        </a:cubicBezTo>
                        <a:cubicBezTo>
                          <a:pt x="157693" y="441929"/>
                          <a:pt x="97897" y="366523"/>
                          <a:pt x="69851" y="286619"/>
                        </a:cubicBezTo>
                        <a:cubicBezTo>
                          <a:pt x="41805" y="206715"/>
                          <a:pt x="266" y="13833"/>
                          <a:pt x="1" y="86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4" name="フリーフォーム: 図形 243">
                    <a:extLst>
                      <a:ext uri="{FF2B5EF4-FFF2-40B4-BE49-F238E27FC236}">
                        <a16:creationId xmlns:a16="http://schemas.microsoft.com/office/drawing/2014/main" id="{02155922-78DB-44DE-BEEA-B98D4FE02AA5}"/>
                      </a:ext>
                    </a:extLst>
                  </p:cNvPr>
                  <p:cNvSpPr/>
                  <p:nvPr/>
                </p:nvSpPr>
                <p:spPr>
                  <a:xfrm>
                    <a:off x="8657826" y="9417031"/>
                    <a:ext cx="40296" cy="354045"/>
                  </a:xfrm>
                  <a:custGeom>
                    <a:avLst/>
                    <a:gdLst>
                      <a:gd name="connsiteX0" fmla="*/ 40087 w 40296"/>
                      <a:gd name="connsiteY0" fmla="*/ 19 h 354045"/>
                      <a:gd name="connsiteX1" fmla="*/ 399 w 40296"/>
                      <a:gd name="connsiteY1" fmla="*/ 154007 h 354045"/>
                      <a:gd name="connsiteX2" fmla="*/ 19449 w 40296"/>
                      <a:gd name="connsiteY2" fmla="*/ 354032 h 354045"/>
                      <a:gd name="connsiteX3" fmla="*/ 16274 w 40296"/>
                      <a:gd name="connsiteY3" fmla="*/ 163532 h 354045"/>
                      <a:gd name="connsiteX4" fmla="*/ 40087 w 40296"/>
                      <a:gd name="connsiteY4" fmla="*/ 19 h 354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96" h="354045">
                        <a:moveTo>
                          <a:pt x="40087" y="19"/>
                        </a:moveTo>
                        <a:cubicBezTo>
                          <a:pt x="37441" y="-1569"/>
                          <a:pt x="3839" y="95005"/>
                          <a:pt x="399" y="154007"/>
                        </a:cubicBezTo>
                        <a:cubicBezTo>
                          <a:pt x="-3041" y="213009"/>
                          <a:pt x="16803" y="352445"/>
                          <a:pt x="19449" y="354032"/>
                        </a:cubicBezTo>
                        <a:cubicBezTo>
                          <a:pt x="22095" y="355620"/>
                          <a:pt x="13099" y="219888"/>
                          <a:pt x="16274" y="163532"/>
                        </a:cubicBezTo>
                        <a:cubicBezTo>
                          <a:pt x="19449" y="107176"/>
                          <a:pt x="42733" y="1607"/>
                          <a:pt x="40087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5" name="フリーフォーム: 図形 244">
                    <a:extLst>
                      <a:ext uri="{FF2B5EF4-FFF2-40B4-BE49-F238E27FC236}">
                        <a16:creationId xmlns:a16="http://schemas.microsoft.com/office/drawing/2014/main" id="{D20F373B-FD2C-480B-9152-62FE0DE07896}"/>
                      </a:ext>
                    </a:extLst>
                  </p:cNvPr>
                  <p:cNvSpPr/>
                  <p:nvPr/>
                </p:nvSpPr>
                <p:spPr>
                  <a:xfrm>
                    <a:off x="9359455" y="9835742"/>
                    <a:ext cx="135795" cy="283286"/>
                  </a:xfrm>
                  <a:custGeom>
                    <a:avLst/>
                    <a:gdLst>
                      <a:gd name="connsiteX0" fmla="*/ 445 w 135795"/>
                      <a:gd name="connsiteY0" fmla="*/ 408 h 283286"/>
                      <a:gd name="connsiteX1" fmla="*/ 125858 w 135795"/>
                      <a:gd name="connsiteY1" fmla="*/ 232183 h 283286"/>
                      <a:gd name="connsiteX2" fmla="*/ 117920 w 135795"/>
                      <a:gd name="connsiteY2" fmla="*/ 251233 h 283286"/>
                      <a:gd name="connsiteX3" fmla="*/ 38545 w 135795"/>
                      <a:gd name="connsiteY3" fmla="*/ 282983 h 283286"/>
                      <a:gd name="connsiteX4" fmla="*/ 103633 w 135795"/>
                      <a:gd name="connsiteY4" fmla="*/ 230596 h 283286"/>
                      <a:gd name="connsiteX5" fmla="*/ 84583 w 135795"/>
                      <a:gd name="connsiteY5" fmla="*/ 176621 h 283286"/>
                      <a:gd name="connsiteX6" fmla="*/ 445 w 135795"/>
                      <a:gd name="connsiteY6" fmla="*/ 408 h 283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5795" h="283286">
                        <a:moveTo>
                          <a:pt x="445" y="408"/>
                        </a:moveTo>
                        <a:cubicBezTo>
                          <a:pt x="7324" y="9668"/>
                          <a:pt x="106279" y="190379"/>
                          <a:pt x="125858" y="232183"/>
                        </a:cubicBezTo>
                        <a:cubicBezTo>
                          <a:pt x="145437" y="273987"/>
                          <a:pt x="132472" y="242766"/>
                          <a:pt x="117920" y="251233"/>
                        </a:cubicBezTo>
                        <a:cubicBezTo>
                          <a:pt x="103368" y="259700"/>
                          <a:pt x="40926" y="286422"/>
                          <a:pt x="38545" y="282983"/>
                        </a:cubicBezTo>
                        <a:cubicBezTo>
                          <a:pt x="36164" y="279544"/>
                          <a:pt x="95960" y="248323"/>
                          <a:pt x="103633" y="230596"/>
                        </a:cubicBezTo>
                        <a:cubicBezTo>
                          <a:pt x="111306" y="212869"/>
                          <a:pt x="100723" y="211281"/>
                          <a:pt x="84583" y="176621"/>
                        </a:cubicBezTo>
                        <a:cubicBezTo>
                          <a:pt x="68443" y="141961"/>
                          <a:pt x="-6434" y="-8852"/>
                          <a:pt x="445" y="40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6" name="フリーフォーム: 図形 245">
                    <a:extLst>
                      <a:ext uri="{FF2B5EF4-FFF2-40B4-BE49-F238E27FC236}">
                        <a16:creationId xmlns:a16="http://schemas.microsoft.com/office/drawing/2014/main" id="{EB1640DC-952C-4DF6-80F4-1EED9BDC97E5}"/>
                      </a:ext>
                    </a:extLst>
                  </p:cNvPr>
                  <p:cNvSpPr/>
                  <p:nvPr/>
                </p:nvSpPr>
                <p:spPr>
                  <a:xfrm>
                    <a:off x="9375766" y="10146947"/>
                    <a:ext cx="101709" cy="276846"/>
                  </a:xfrm>
                  <a:custGeom>
                    <a:avLst/>
                    <a:gdLst>
                      <a:gd name="connsiteX0" fmla="*/ 79384 w 101709"/>
                      <a:gd name="connsiteY0" fmla="*/ 353 h 276846"/>
                      <a:gd name="connsiteX1" fmla="*/ 101609 w 101709"/>
                      <a:gd name="connsiteY1" fmla="*/ 81316 h 276846"/>
                      <a:gd name="connsiteX2" fmla="*/ 69859 w 101709"/>
                      <a:gd name="connsiteY2" fmla="*/ 151166 h 276846"/>
                      <a:gd name="connsiteX3" fmla="*/ 9 w 101709"/>
                      <a:gd name="connsiteY3" fmla="*/ 276578 h 276846"/>
                      <a:gd name="connsiteX4" fmla="*/ 65097 w 101709"/>
                      <a:gd name="connsiteY4" fmla="*/ 114653 h 276846"/>
                      <a:gd name="connsiteX5" fmla="*/ 79384 w 101709"/>
                      <a:gd name="connsiteY5" fmla="*/ 353 h 276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1709" h="276846">
                        <a:moveTo>
                          <a:pt x="79384" y="353"/>
                        </a:moveTo>
                        <a:cubicBezTo>
                          <a:pt x="85469" y="-5203"/>
                          <a:pt x="103197" y="56181"/>
                          <a:pt x="101609" y="81316"/>
                        </a:cubicBezTo>
                        <a:cubicBezTo>
                          <a:pt x="100022" y="106452"/>
                          <a:pt x="86792" y="118622"/>
                          <a:pt x="69859" y="151166"/>
                        </a:cubicBezTo>
                        <a:cubicBezTo>
                          <a:pt x="52926" y="183710"/>
                          <a:pt x="803" y="282664"/>
                          <a:pt x="9" y="276578"/>
                        </a:cubicBezTo>
                        <a:cubicBezTo>
                          <a:pt x="-785" y="270493"/>
                          <a:pt x="49751" y="157516"/>
                          <a:pt x="65097" y="114653"/>
                        </a:cubicBezTo>
                        <a:cubicBezTo>
                          <a:pt x="80443" y="71790"/>
                          <a:pt x="73299" y="5909"/>
                          <a:pt x="79384" y="3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8" name="フリーフォーム: 図形 247">
                    <a:extLst>
                      <a:ext uri="{FF2B5EF4-FFF2-40B4-BE49-F238E27FC236}">
                        <a16:creationId xmlns:a16="http://schemas.microsoft.com/office/drawing/2014/main" id="{D29BC0CC-E4DE-4382-BC7E-2D47FC09A08D}"/>
                      </a:ext>
                    </a:extLst>
                  </p:cNvPr>
                  <p:cNvSpPr/>
                  <p:nvPr/>
                </p:nvSpPr>
                <p:spPr>
                  <a:xfrm>
                    <a:off x="9182037" y="10447310"/>
                    <a:ext cx="189025" cy="265316"/>
                  </a:xfrm>
                  <a:custGeom>
                    <a:avLst/>
                    <a:gdLst>
                      <a:gd name="connsiteX0" fmla="*/ 188976 w 189025"/>
                      <a:gd name="connsiteY0" fmla="*/ 28 h 265316"/>
                      <a:gd name="connsiteX1" fmla="*/ 93726 w 189025"/>
                      <a:gd name="connsiteY1" fmla="*/ 201640 h 265316"/>
                      <a:gd name="connsiteX2" fmla="*/ 63 w 189025"/>
                      <a:gd name="connsiteY2" fmla="*/ 265140 h 265316"/>
                      <a:gd name="connsiteX3" fmla="*/ 81026 w 189025"/>
                      <a:gd name="connsiteY3" fmla="*/ 187353 h 265316"/>
                      <a:gd name="connsiteX4" fmla="*/ 188976 w 189025"/>
                      <a:gd name="connsiteY4" fmla="*/ 28 h 265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025" h="265316">
                        <a:moveTo>
                          <a:pt x="188976" y="28"/>
                        </a:moveTo>
                        <a:cubicBezTo>
                          <a:pt x="191093" y="2409"/>
                          <a:pt x="125211" y="157455"/>
                          <a:pt x="93726" y="201640"/>
                        </a:cubicBezTo>
                        <a:cubicBezTo>
                          <a:pt x="62241" y="245825"/>
                          <a:pt x="2180" y="267521"/>
                          <a:pt x="63" y="265140"/>
                        </a:cubicBezTo>
                        <a:cubicBezTo>
                          <a:pt x="-2054" y="262759"/>
                          <a:pt x="49541" y="231538"/>
                          <a:pt x="81026" y="187353"/>
                        </a:cubicBezTo>
                        <a:cubicBezTo>
                          <a:pt x="112511" y="143168"/>
                          <a:pt x="186859" y="-2353"/>
                          <a:pt x="188976" y="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9" name="フリーフォーム: 図形 248">
                    <a:extLst>
                      <a:ext uri="{FF2B5EF4-FFF2-40B4-BE49-F238E27FC236}">
                        <a16:creationId xmlns:a16="http://schemas.microsoft.com/office/drawing/2014/main" id="{70AFFD05-14EA-4A2A-977B-C471D795DBC3}"/>
                      </a:ext>
                    </a:extLst>
                  </p:cNvPr>
                  <p:cNvSpPr/>
                  <p:nvPr/>
                </p:nvSpPr>
                <p:spPr>
                  <a:xfrm>
                    <a:off x="9058934" y="9943847"/>
                    <a:ext cx="73987" cy="256346"/>
                  </a:xfrm>
                  <a:custGeom>
                    <a:avLst/>
                    <a:gdLst>
                      <a:gd name="connsiteX0" fmla="*/ 73954 w 73987"/>
                      <a:gd name="connsiteY0" fmla="*/ 253 h 256346"/>
                      <a:gd name="connsiteX1" fmla="*/ 31091 w 73987"/>
                      <a:gd name="connsiteY1" fmla="*/ 132016 h 256346"/>
                      <a:gd name="connsiteX2" fmla="*/ 15216 w 73987"/>
                      <a:gd name="connsiteY2" fmla="*/ 157416 h 256346"/>
                      <a:gd name="connsiteX3" fmla="*/ 24741 w 73987"/>
                      <a:gd name="connsiteY3" fmla="*/ 255841 h 256346"/>
                      <a:gd name="connsiteX4" fmla="*/ 12041 w 73987"/>
                      <a:gd name="connsiteY4" fmla="*/ 193928 h 256346"/>
                      <a:gd name="connsiteX5" fmla="*/ 929 w 73987"/>
                      <a:gd name="connsiteY5" fmla="*/ 151066 h 256346"/>
                      <a:gd name="connsiteX6" fmla="*/ 37441 w 73987"/>
                      <a:gd name="connsiteY6" fmla="*/ 100266 h 256346"/>
                      <a:gd name="connsiteX7" fmla="*/ 73954 w 73987"/>
                      <a:gd name="connsiteY7" fmla="*/ 253 h 256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3987" h="256346">
                        <a:moveTo>
                          <a:pt x="73954" y="253"/>
                        </a:moveTo>
                        <a:cubicBezTo>
                          <a:pt x="72896" y="5544"/>
                          <a:pt x="40881" y="105822"/>
                          <a:pt x="31091" y="132016"/>
                        </a:cubicBezTo>
                        <a:cubicBezTo>
                          <a:pt x="21301" y="158210"/>
                          <a:pt x="16274" y="136779"/>
                          <a:pt x="15216" y="157416"/>
                        </a:cubicBezTo>
                        <a:cubicBezTo>
                          <a:pt x="14158" y="178053"/>
                          <a:pt x="25270" y="249756"/>
                          <a:pt x="24741" y="255841"/>
                        </a:cubicBezTo>
                        <a:cubicBezTo>
                          <a:pt x="24212" y="261926"/>
                          <a:pt x="16010" y="211391"/>
                          <a:pt x="12041" y="193928"/>
                        </a:cubicBezTo>
                        <a:cubicBezTo>
                          <a:pt x="8072" y="176465"/>
                          <a:pt x="-3304" y="166676"/>
                          <a:pt x="929" y="151066"/>
                        </a:cubicBezTo>
                        <a:cubicBezTo>
                          <a:pt x="5162" y="135456"/>
                          <a:pt x="24477" y="126460"/>
                          <a:pt x="37441" y="100266"/>
                        </a:cubicBezTo>
                        <a:cubicBezTo>
                          <a:pt x="50405" y="74072"/>
                          <a:pt x="75012" y="-5038"/>
                          <a:pt x="73954" y="2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2" name="フリーフォーム: 図形 251">
                    <a:extLst>
                      <a:ext uri="{FF2B5EF4-FFF2-40B4-BE49-F238E27FC236}">
                        <a16:creationId xmlns:a16="http://schemas.microsoft.com/office/drawing/2014/main" id="{A1BC5FEE-4D0A-47A8-B715-9B97B540F073}"/>
                      </a:ext>
                    </a:extLst>
                  </p:cNvPr>
                  <p:cNvSpPr/>
                  <p:nvPr/>
                </p:nvSpPr>
                <p:spPr>
                  <a:xfrm>
                    <a:off x="9088272" y="10209212"/>
                    <a:ext cx="41489" cy="174393"/>
                  </a:xfrm>
                  <a:custGeom>
                    <a:avLst/>
                    <a:gdLst>
                      <a:gd name="connsiteX0" fmla="*/ 30328 w 41489"/>
                      <a:gd name="connsiteY0" fmla="*/ 1 h 174393"/>
                      <a:gd name="connsiteX1" fmla="*/ 12866 w 41489"/>
                      <a:gd name="connsiteY1" fmla="*/ 73026 h 174393"/>
                      <a:gd name="connsiteX2" fmla="*/ 41441 w 41489"/>
                      <a:gd name="connsiteY2" fmla="*/ 173038 h 174393"/>
                      <a:gd name="connsiteX3" fmla="*/ 19216 w 41489"/>
                      <a:gd name="connsiteY3" fmla="*/ 127001 h 174393"/>
                      <a:gd name="connsiteX4" fmla="*/ 166 w 41489"/>
                      <a:gd name="connsiteY4" fmla="*/ 71438 h 174393"/>
                      <a:gd name="connsiteX5" fmla="*/ 30328 w 41489"/>
                      <a:gd name="connsiteY5" fmla="*/ 1 h 1743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489" h="174393">
                        <a:moveTo>
                          <a:pt x="30328" y="1"/>
                        </a:moveTo>
                        <a:cubicBezTo>
                          <a:pt x="32445" y="266"/>
                          <a:pt x="11014" y="44187"/>
                          <a:pt x="12866" y="73026"/>
                        </a:cubicBezTo>
                        <a:cubicBezTo>
                          <a:pt x="14718" y="101866"/>
                          <a:pt x="40383" y="164042"/>
                          <a:pt x="41441" y="173038"/>
                        </a:cubicBezTo>
                        <a:cubicBezTo>
                          <a:pt x="42499" y="182034"/>
                          <a:pt x="26095" y="143934"/>
                          <a:pt x="19216" y="127001"/>
                        </a:cubicBezTo>
                        <a:cubicBezTo>
                          <a:pt x="12337" y="110068"/>
                          <a:pt x="-1686" y="91811"/>
                          <a:pt x="166" y="71438"/>
                        </a:cubicBezTo>
                        <a:cubicBezTo>
                          <a:pt x="2018" y="51065"/>
                          <a:pt x="28211" y="-264"/>
                          <a:pt x="3032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3" name="フリーフォーム: 図形 252">
                    <a:extLst>
                      <a:ext uri="{FF2B5EF4-FFF2-40B4-BE49-F238E27FC236}">
                        <a16:creationId xmlns:a16="http://schemas.microsoft.com/office/drawing/2014/main" id="{34369066-916B-4F09-B55E-26F5B6CEED3A}"/>
                      </a:ext>
                    </a:extLst>
                  </p:cNvPr>
                  <p:cNvSpPr/>
                  <p:nvPr/>
                </p:nvSpPr>
                <p:spPr>
                  <a:xfrm>
                    <a:off x="9056636" y="10401278"/>
                    <a:ext cx="101728" cy="216001"/>
                  </a:xfrm>
                  <a:custGeom>
                    <a:avLst/>
                    <a:gdLst>
                      <a:gd name="connsiteX0" fmla="*/ 92127 w 101728"/>
                      <a:gd name="connsiteY0" fmla="*/ 22 h 216001"/>
                      <a:gd name="connsiteX1" fmla="*/ 100064 w 101728"/>
                      <a:gd name="connsiteY1" fmla="*/ 85747 h 216001"/>
                      <a:gd name="connsiteX2" fmla="*/ 57202 w 101728"/>
                      <a:gd name="connsiteY2" fmla="*/ 155597 h 216001"/>
                      <a:gd name="connsiteX3" fmla="*/ 52 w 101728"/>
                      <a:gd name="connsiteY3" fmla="*/ 215922 h 216001"/>
                      <a:gd name="connsiteX4" fmla="*/ 47677 w 101728"/>
                      <a:gd name="connsiteY4" fmla="*/ 142897 h 216001"/>
                      <a:gd name="connsiteX5" fmla="*/ 84189 w 101728"/>
                      <a:gd name="connsiteY5" fmla="*/ 77810 h 216001"/>
                      <a:gd name="connsiteX6" fmla="*/ 92127 w 101728"/>
                      <a:gd name="connsiteY6" fmla="*/ 22 h 216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1728" h="216001">
                        <a:moveTo>
                          <a:pt x="92127" y="22"/>
                        </a:moveTo>
                        <a:cubicBezTo>
                          <a:pt x="94773" y="1345"/>
                          <a:pt x="105885" y="59818"/>
                          <a:pt x="100064" y="85747"/>
                        </a:cubicBezTo>
                        <a:cubicBezTo>
                          <a:pt x="94243" y="111676"/>
                          <a:pt x="73871" y="133901"/>
                          <a:pt x="57202" y="155597"/>
                        </a:cubicBezTo>
                        <a:cubicBezTo>
                          <a:pt x="40533" y="177293"/>
                          <a:pt x="1640" y="218039"/>
                          <a:pt x="52" y="215922"/>
                        </a:cubicBezTo>
                        <a:cubicBezTo>
                          <a:pt x="-1536" y="213805"/>
                          <a:pt x="33654" y="165916"/>
                          <a:pt x="47677" y="142897"/>
                        </a:cubicBezTo>
                        <a:cubicBezTo>
                          <a:pt x="61700" y="119878"/>
                          <a:pt x="77310" y="98712"/>
                          <a:pt x="84189" y="77810"/>
                        </a:cubicBezTo>
                        <a:cubicBezTo>
                          <a:pt x="91068" y="56908"/>
                          <a:pt x="89481" y="-1301"/>
                          <a:pt x="92127" y="2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4" name="フリーフォーム: 図形 253">
                    <a:extLst>
                      <a:ext uri="{FF2B5EF4-FFF2-40B4-BE49-F238E27FC236}">
                        <a16:creationId xmlns:a16="http://schemas.microsoft.com/office/drawing/2014/main" id="{BEE17E36-1935-44C8-AD30-B1382151602C}"/>
                      </a:ext>
                    </a:extLst>
                  </p:cNvPr>
                  <p:cNvSpPr/>
                  <p:nvPr/>
                </p:nvSpPr>
                <p:spPr>
                  <a:xfrm>
                    <a:off x="8839159" y="10029823"/>
                    <a:ext cx="149267" cy="182566"/>
                  </a:xfrm>
                  <a:custGeom>
                    <a:avLst/>
                    <a:gdLst>
                      <a:gd name="connsiteX0" fmla="*/ 87354 w 149267"/>
                      <a:gd name="connsiteY0" fmla="*/ 2 h 182566"/>
                      <a:gd name="connsiteX1" fmla="*/ 106404 w 149267"/>
                      <a:gd name="connsiteY1" fmla="*/ 101602 h 182566"/>
                      <a:gd name="connsiteX2" fmla="*/ 149266 w 149267"/>
                      <a:gd name="connsiteY2" fmla="*/ 107952 h 182566"/>
                      <a:gd name="connsiteX3" fmla="*/ 104816 w 149267"/>
                      <a:gd name="connsiteY3" fmla="*/ 117477 h 182566"/>
                      <a:gd name="connsiteX4" fmla="*/ 41 w 149267"/>
                      <a:gd name="connsiteY4" fmla="*/ 182565 h 182566"/>
                      <a:gd name="connsiteX5" fmla="*/ 92116 w 149267"/>
                      <a:gd name="connsiteY5" fmla="*/ 119065 h 182566"/>
                      <a:gd name="connsiteX6" fmla="*/ 82591 w 149267"/>
                      <a:gd name="connsiteY6" fmla="*/ 104777 h 182566"/>
                      <a:gd name="connsiteX7" fmla="*/ 87354 w 149267"/>
                      <a:gd name="connsiteY7" fmla="*/ 2 h 1825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9267" h="182566">
                        <a:moveTo>
                          <a:pt x="87354" y="2"/>
                        </a:moveTo>
                        <a:cubicBezTo>
                          <a:pt x="91323" y="-527"/>
                          <a:pt x="96085" y="83610"/>
                          <a:pt x="106404" y="101602"/>
                        </a:cubicBezTo>
                        <a:cubicBezTo>
                          <a:pt x="116723" y="119594"/>
                          <a:pt x="149531" y="105306"/>
                          <a:pt x="149266" y="107952"/>
                        </a:cubicBezTo>
                        <a:cubicBezTo>
                          <a:pt x="149001" y="110598"/>
                          <a:pt x="129687" y="105042"/>
                          <a:pt x="104816" y="117477"/>
                        </a:cubicBezTo>
                        <a:cubicBezTo>
                          <a:pt x="79945" y="129912"/>
                          <a:pt x="2158" y="182300"/>
                          <a:pt x="41" y="182565"/>
                        </a:cubicBezTo>
                        <a:cubicBezTo>
                          <a:pt x="-2076" y="182830"/>
                          <a:pt x="78358" y="132030"/>
                          <a:pt x="92116" y="119065"/>
                        </a:cubicBezTo>
                        <a:cubicBezTo>
                          <a:pt x="105874" y="106100"/>
                          <a:pt x="84972" y="119858"/>
                          <a:pt x="82591" y="104777"/>
                        </a:cubicBezTo>
                        <a:cubicBezTo>
                          <a:pt x="80210" y="89696"/>
                          <a:pt x="83385" y="531"/>
                          <a:pt x="87354" y="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7" name="フリーフォーム: 図形 256">
                    <a:extLst>
                      <a:ext uri="{FF2B5EF4-FFF2-40B4-BE49-F238E27FC236}">
                        <a16:creationId xmlns:a16="http://schemas.microsoft.com/office/drawing/2014/main" id="{6C264663-9956-4902-9C10-500977899EEA}"/>
                      </a:ext>
                    </a:extLst>
                  </p:cNvPr>
                  <p:cNvSpPr/>
                  <p:nvPr/>
                </p:nvSpPr>
                <p:spPr>
                  <a:xfrm>
                    <a:off x="8864534" y="10351592"/>
                    <a:ext cx="31653" cy="301000"/>
                  </a:xfrm>
                  <a:custGeom>
                    <a:avLst/>
                    <a:gdLst>
                      <a:gd name="connsiteX0" fmla="*/ 28641 w 31653"/>
                      <a:gd name="connsiteY0" fmla="*/ 496 h 301000"/>
                      <a:gd name="connsiteX1" fmla="*/ 22291 w 31653"/>
                      <a:gd name="connsiteY1" fmla="*/ 125908 h 301000"/>
                      <a:gd name="connsiteX2" fmla="*/ 66 w 31653"/>
                      <a:gd name="connsiteY2" fmla="*/ 300533 h 301000"/>
                      <a:gd name="connsiteX3" fmla="*/ 30229 w 31653"/>
                      <a:gd name="connsiteY3" fmla="*/ 171946 h 301000"/>
                      <a:gd name="connsiteX4" fmla="*/ 28641 w 31653"/>
                      <a:gd name="connsiteY4" fmla="*/ 496 h 301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653" h="301000">
                        <a:moveTo>
                          <a:pt x="28641" y="496"/>
                        </a:moveTo>
                        <a:cubicBezTo>
                          <a:pt x="27318" y="-7177"/>
                          <a:pt x="27053" y="75902"/>
                          <a:pt x="22291" y="125908"/>
                        </a:cubicBezTo>
                        <a:cubicBezTo>
                          <a:pt x="17528" y="175914"/>
                          <a:pt x="-1257" y="292860"/>
                          <a:pt x="66" y="300533"/>
                        </a:cubicBezTo>
                        <a:cubicBezTo>
                          <a:pt x="1389" y="308206"/>
                          <a:pt x="26789" y="219571"/>
                          <a:pt x="30229" y="171946"/>
                        </a:cubicBezTo>
                        <a:cubicBezTo>
                          <a:pt x="33669" y="124321"/>
                          <a:pt x="29964" y="8169"/>
                          <a:pt x="28641" y="49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8" name="フリーフォーム: 図形 257">
                    <a:extLst>
                      <a:ext uri="{FF2B5EF4-FFF2-40B4-BE49-F238E27FC236}">
                        <a16:creationId xmlns:a16="http://schemas.microsoft.com/office/drawing/2014/main" id="{BDF904B8-CBB2-40BD-A930-564F4733847D}"/>
                      </a:ext>
                    </a:extLst>
                  </p:cNvPr>
                  <p:cNvSpPr/>
                  <p:nvPr/>
                </p:nvSpPr>
                <p:spPr>
                  <a:xfrm>
                    <a:off x="8901104" y="10345735"/>
                    <a:ext cx="154021" cy="122355"/>
                  </a:xfrm>
                  <a:custGeom>
                    <a:avLst/>
                    <a:gdLst>
                      <a:gd name="connsiteX0" fmla="*/ 9 w 154021"/>
                      <a:gd name="connsiteY0" fmla="*/ 3 h 122355"/>
                      <a:gd name="connsiteX1" fmla="*/ 57159 w 154021"/>
                      <a:gd name="connsiteY1" fmla="*/ 69853 h 122355"/>
                      <a:gd name="connsiteX2" fmla="*/ 88909 w 154021"/>
                      <a:gd name="connsiteY2" fmla="*/ 55565 h 122355"/>
                      <a:gd name="connsiteX3" fmla="*/ 153996 w 154021"/>
                      <a:gd name="connsiteY3" fmla="*/ 41278 h 122355"/>
                      <a:gd name="connsiteX4" fmla="*/ 80971 w 154021"/>
                      <a:gd name="connsiteY4" fmla="*/ 58740 h 122355"/>
                      <a:gd name="connsiteX5" fmla="*/ 46046 w 154021"/>
                      <a:gd name="connsiteY5" fmla="*/ 122240 h 122355"/>
                      <a:gd name="connsiteX6" fmla="*/ 52396 w 154021"/>
                      <a:gd name="connsiteY6" fmla="*/ 73028 h 122355"/>
                      <a:gd name="connsiteX7" fmla="*/ 9 w 154021"/>
                      <a:gd name="connsiteY7" fmla="*/ 3 h 122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4021" h="122355">
                        <a:moveTo>
                          <a:pt x="9" y="3"/>
                        </a:moveTo>
                        <a:cubicBezTo>
                          <a:pt x="803" y="-526"/>
                          <a:pt x="42342" y="60593"/>
                          <a:pt x="57159" y="69853"/>
                        </a:cubicBezTo>
                        <a:cubicBezTo>
                          <a:pt x="71976" y="79113"/>
                          <a:pt x="72770" y="60328"/>
                          <a:pt x="88909" y="55565"/>
                        </a:cubicBezTo>
                        <a:cubicBezTo>
                          <a:pt x="105049" y="50803"/>
                          <a:pt x="155319" y="40749"/>
                          <a:pt x="153996" y="41278"/>
                        </a:cubicBezTo>
                        <a:cubicBezTo>
                          <a:pt x="152673" y="41807"/>
                          <a:pt x="98963" y="45246"/>
                          <a:pt x="80971" y="58740"/>
                        </a:cubicBezTo>
                        <a:cubicBezTo>
                          <a:pt x="62979" y="72234"/>
                          <a:pt x="50808" y="119859"/>
                          <a:pt x="46046" y="122240"/>
                        </a:cubicBezTo>
                        <a:cubicBezTo>
                          <a:pt x="41284" y="124621"/>
                          <a:pt x="57688" y="89432"/>
                          <a:pt x="52396" y="73028"/>
                        </a:cubicBezTo>
                        <a:cubicBezTo>
                          <a:pt x="47104" y="56624"/>
                          <a:pt x="-785" y="532"/>
                          <a:pt x="9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59" name="フリーフォーム: 図形 258">
                    <a:extLst>
                      <a:ext uri="{FF2B5EF4-FFF2-40B4-BE49-F238E27FC236}">
                        <a16:creationId xmlns:a16="http://schemas.microsoft.com/office/drawing/2014/main" id="{595D4E4F-DF8F-4487-A629-98AF64755D6E}"/>
                      </a:ext>
                    </a:extLst>
                  </p:cNvPr>
                  <p:cNvSpPr/>
                  <p:nvPr/>
                </p:nvSpPr>
                <p:spPr>
                  <a:xfrm>
                    <a:off x="8975725" y="10430744"/>
                    <a:ext cx="134944" cy="63807"/>
                  </a:xfrm>
                  <a:custGeom>
                    <a:avLst/>
                    <a:gdLst>
                      <a:gd name="connsiteX0" fmla="*/ 0 w 134944"/>
                      <a:gd name="connsiteY0" fmla="*/ 41994 h 63807"/>
                      <a:gd name="connsiteX1" fmla="*/ 79375 w 134944"/>
                      <a:gd name="connsiteY1" fmla="*/ 27706 h 63807"/>
                      <a:gd name="connsiteX2" fmla="*/ 134938 w 134944"/>
                      <a:gd name="connsiteY2" fmla="*/ 719 h 63807"/>
                      <a:gd name="connsiteX3" fmla="*/ 76200 w 134944"/>
                      <a:gd name="connsiteY3" fmla="*/ 59456 h 63807"/>
                      <a:gd name="connsiteX4" fmla="*/ 74613 w 134944"/>
                      <a:gd name="connsiteY4" fmla="*/ 59456 h 63807"/>
                      <a:gd name="connsiteX5" fmla="*/ 0 w 134944"/>
                      <a:gd name="connsiteY5" fmla="*/ 41994 h 638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944" h="63807">
                        <a:moveTo>
                          <a:pt x="0" y="41994"/>
                        </a:moveTo>
                        <a:cubicBezTo>
                          <a:pt x="28442" y="38289"/>
                          <a:pt x="56885" y="34585"/>
                          <a:pt x="79375" y="27706"/>
                        </a:cubicBezTo>
                        <a:cubicBezTo>
                          <a:pt x="101865" y="20827"/>
                          <a:pt x="135467" y="-4573"/>
                          <a:pt x="134938" y="719"/>
                        </a:cubicBezTo>
                        <a:cubicBezTo>
                          <a:pt x="134409" y="6011"/>
                          <a:pt x="86254" y="49667"/>
                          <a:pt x="76200" y="59456"/>
                        </a:cubicBezTo>
                        <a:cubicBezTo>
                          <a:pt x="66146" y="69246"/>
                          <a:pt x="74613" y="59456"/>
                          <a:pt x="74613" y="59456"/>
                        </a:cubicBezTo>
                        <a:lnTo>
                          <a:pt x="0" y="4199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0" name="フリーフォーム: 図形 259">
                    <a:extLst>
                      <a:ext uri="{FF2B5EF4-FFF2-40B4-BE49-F238E27FC236}">
                        <a16:creationId xmlns:a16="http://schemas.microsoft.com/office/drawing/2014/main" id="{3F3A57AF-0433-4980-9CF0-1FF7279D60F8}"/>
                      </a:ext>
                    </a:extLst>
                  </p:cNvPr>
                  <p:cNvSpPr/>
                  <p:nvPr/>
                </p:nvSpPr>
                <p:spPr>
                  <a:xfrm>
                    <a:off x="8854113" y="10491788"/>
                    <a:ext cx="42556" cy="184151"/>
                  </a:xfrm>
                  <a:custGeom>
                    <a:avLst/>
                    <a:gdLst>
                      <a:gd name="connsiteX0" fmla="*/ 13662 w 42556"/>
                      <a:gd name="connsiteY0" fmla="*/ 0 h 184151"/>
                      <a:gd name="connsiteX1" fmla="*/ 962 w 42556"/>
                      <a:gd name="connsiteY1" fmla="*/ 125412 h 184151"/>
                      <a:gd name="connsiteX2" fmla="*/ 42237 w 42556"/>
                      <a:gd name="connsiteY2" fmla="*/ 184150 h 184151"/>
                      <a:gd name="connsiteX3" fmla="*/ 20012 w 42556"/>
                      <a:gd name="connsiteY3" fmla="*/ 127000 h 184151"/>
                      <a:gd name="connsiteX4" fmla="*/ 13662 w 42556"/>
                      <a:gd name="connsiteY4" fmla="*/ 0 h 184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556" h="184151">
                        <a:moveTo>
                          <a:pt x="13662" y="0"/>
                        </a:moveTo>
                        <a:cubicBezTo>
                          <a:pt x="10487" y="-265"/>
                          <a:pt x="-3800" y="94721"/>
                          <a:pt x="962" y="125412"/>
                        </a:cubicBezTo>
                        <a:cubicBezTo>
                          <a:pt x="5724" y="156103"/>
                          <a:pt x="39062" y="183885"/>
                          <a:pt x="42237" y="184150"/>
                        </a:cubicBezTo>
                        <a:cubicBezTo>
                          <a:pt x="45412" y="184415"/>
                          <a:pt x="23981" y="153194"/>
                          <a:pt x="20012" y="127000"/>
                        </a:cubicBezTo>
                        <a:cubicBezTo>
                          <a:pt x="16043" y="100806"/>
                          <a:pt x="16837" y="265"/>
                          <a:pt x="13662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7" name="フリーフォーム: 図形 286">
                    <a:extLst>
                      <a:ext uri="{FF2B5EF4-FFF2-40B4-BE49-F238E27FC236}">
                        <a16:creationId xmlns:a16="http://schemas.microsoft.com/office/drawing/2014/main" id="{B4216E0F-CCD3-4C92-9A74-F1E829F929D3}"/>
                      </a:ext>
                    </a:extLst>
                  </p:cNvPr>
                  <p:cNvSpPr/>
                  <p:nvPr/>
                </p:nvSpPr>
                <p:spPr>
                  <a:xfrm>
                    <a:off x="8900713" y="10582585"/>
                    <a:ext cx="184577" cy="99724"/>
                  </a:xfrm>
                  <a:custGeom>
                    <a:avLst/>
                    <a:gdLst>
                      <a:gd name="connsiteX0" fmla="*/ 182962 w 184577"/>
                      <a:gd name="connsiteY0" fmla="*/ 1278 h 99724"/>
                      <a:gd name="connsiteX1" fmla="*/ 54375 w 184577"/>
                      <a:gd name="connsiteY1" fmla="*/ 29853 h 99724"/>
                      <a:gd name="connsiteX2" fmla="*/ 48025 w 184577"/>
                      <a:gd name="connsiteY2" fmla="*/ 29853 h 99724"/>
                      <a:gd name="connsiteX3" fmla="*/ 400 w 184577"/>
                      <a:gd name="connsiteY3" fmla="*/ 99703 h 99724"/>
                      <a:gd name="connsiteX4" fmla="*/ 30562 w 184577"/>
                      <a:gd name="connsiteY4" fmla="*/ 21915 h 99724"/>
                      <a:gd name="connsiteX5" fmla="*/ 119462 w 184577"/>
                      <a:gd name="connsiteY5" fmla="*/ 7628 h 99724"/>
                      <a:gd name="connsiteX6" fmla="*/ 182962 w 184577"/>
                      <a:gd name="connsiteY6" fmla="*/ 1278 h 99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4577" h="99724">
                        <a:moveTo>
                          <a:pt x="182962" y="1278"/>
                        </a:moveTo>
                        <a:cubicBezTo>
                          <a:pt x="172114" y="4982"/>
                          <a:pt x="76864" y="25091"/>
                          <a:pt x="54375" y="29853"/>
                        </a:cubicBezTo>
                        <a:cubicBezTo>
                          <a:pt x="31886" y="34615"/>
                          <a:pt x="57021" y="18211"/>
                          <a:pt x="48025" y="29853"/>
                        </a:cubicBezTo>
                        <a:cubicBezTo>
                          <a:pt x="39029" y="41495"/>
                          <a:pt x="3310" y="101026"/>
                          <a:pt x="400" y="99703"/>
                        </a:cubicBezTo>
                        <a:cubicBezTo>
                          <a:pt x="-2510" y="98380"/>
                          <a:pt x="10718" y="37261"/>
                          <a:pt x="30562" y="21915"/>
                        </a:cubicBezTo>
                        <a:cubicBezTo>
                          <a:pt x="50406" y="6569"/>
                          <a:pt x="91416" y="12655"/>
                          <a:pt x="119462" y="7628"/>
                        </a:cubicBezTo>
                        <a:cubicBezTo>
                          <a:pt x="147508" y="2601"/>
                          <a:pt x="193810" y="-2426"/>
                          <a:pt x="182962" y="127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8" name="フリーフォーム: 図形 287">
                    <a:extLst>
                      <a:ext uri="{FF2B5EF4-FFF2-40B4-BE49-F238E27FC236}">
                        <a16:creationId xmlns:a16="http://schemas.microsoft.com/office/drawing/2014/main" id="{E7E475C6-18E6-4056-9785-F81F5E8205CE}"/>
                      </a:ext>
                    </a:extLst>
                  </p:cNvPr>
                  <p:cNvSpPr/>
                  <p:nvPr/>
                </p:nvSpPr>
                <p:spPr>
                  <a:xfrm>
                    <a:off x="8912125" y="10506002"/>
                    <a:ext cx="169677" cy="100108"/>
                  </a:xfrm>
                  <a:custGeom>
                    <a:avLst/>
                    <a:gdLst>
                      <a:gd name="connsiteX0" fmla="*/ 3275 w 169677"/>
                      <a:gd name="connsiteY0" fmla="*/ 100086 h 100108"/>
                      <a:gd name="connsiteX1" fmla="*/ 30263 w 169677"/>
                      <a:gd name="connsiteY1" fmla="*/ 28648 h 100108"/>
                      <a:gd name="connsiteX2" fmla="*/ 87413 w 169677"/>
                      <a:gd name="connsiteY2" fmla="*/ 14361 h 100108"/>
                      <a:gd name="connsiteX3" fmla="*/ 168375 w 169677"/>
                      <a:gd name="connsiteY3" fmla="*/ 73 h 100108"/>
                      <a:gd name="connsiteX4" fmla="*/ 17563 w 169677"/>
                      <a:gd name="connsiteY4" fmla="*/ 20711 h 100108"/>
                      <a:gd name="connsiteX5" fmla="*/ 3275 w 169677"/>
                      <a:gd name="connsiteY5" fmla="*/ 100086 h 100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9677" h="100108">
                        <a:moveTo>
                          <a:pt x="3275" y="100086"/>
                        </a:moveTo>
                        <a:cubicBezTo>
                          <a:pt x="5392" y="101409"/>
                          <a:pt x="16240" y="42936"/>
                          <a:pt x="30263" y="28648"/>
                        </a:cubicBezTo>
                        <a:cubicBezTo>
                          <a:pt x="44286" y="14360"/>
                          <a:pt x="64394" y="19123"/>
                          <a:pt x="87413" y="14361"/>
                        </a:cubicBezTo>
                        <a:cubicBezTo>
                          <a:pt x="110432" y="9598"/>
                          <a:pt x="180017" y="-985"/>
                          <a:pt x="168375" y="73"/>
                        </a:cubicBezTo>
                        <a:cubicBezTo>
                          <a:pt x="156733" y="1131"/>
                          <a:pt x="42963" y="8540"/>
                          <a:pt x="17563" y="20711"/>
                        </a:cubicBezTo>
                        <a:cubicBezTo>
                          <a:pt x="-7837" y="32882"/>
                          <a:pt x="1158" y="98763"/>
                          <a:pt x="3275" y="1000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0" name="フリーフォーム: 図形 289">
                    <a:extLst>
                      <a:ext uri="{FF2B5EF4-FFF2-40B4-BE49-F238E27FC236}">
                        <a16:creationId xmlns:a16="http://schemas.microsoft.com/office/drawing/2014/main" id="{5428F075-179A-4796-A588-8186653C04DB}"/>
                      </a:ext>
                    </a:extLst>
                  </p:cNvPr>
                  <p:cNvSpPr/>
                  <p:nvPr/>
                </p:nvSpPr>
                <p:spPr>
                  <a:xfrm>
                    <a:off x="8701204" y="9783711"/>
                    <a:ext cx="141881" cy="459434"/>
                  </a:xfrm>
                  <a:custGeom>
                    <a:avLst/>
                    <a:gdLst>
                      <a:gd name="connsiteX0" fmla="*/ 4646 w 141881"/>
                      <a:gd name="connsiteY0" fmla="*/ 1639 h 459434"/>
                      <a:gd name="connsiteX1" fmla="*/ 1471 w 141881"/>
                      <a:gd name="connsiteY1" fmla="*/ 76252 h 459434"/>
                      <a:gd name="connsiteX2" fmla="*/ 23696 w 141881"/>
                      <a:gd name="connsiteY2" fmla="*/ 185789 h 459434"/>
                      <a:gd name="connsiteX3" fmla="*/ 139584 w 141881"/>
                      <a:gd name="connsiteY3" fmla="*/ 457252 h 459434"/>
                      <a:gd name="connsiteX4" fmla="*/ 95134 w 141881"/>
                      <a:gd name="connsiteY4" fmla="*/ 304852 h 459434"/>
                      <a:gd name="connsiteX5" fmla="*/ 25284 w 141881"/>
                      <a:gd name="connsiteY5" fmla="*/ 147689 h 459434"/>
                      <a:gd name="connsiteX6" fmla="*/ 4646 w 141881"/>
                      <a:gd name="connsiteY6" fmla="*/ 1639 h 459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1881" h="459434">
                        <a:moveTo>
                          <a:pt x="4646" y="1639"/>
                        </a:moveTo>
                        <a:cubicBezTo>
                          <a:pt x="677" y="-10267"/>
                          <a:pt x="-1704" y="45560"/>
                          <a:pt x="1471" y="76252"/>
                        </a:cubicBezTo>
                        <a:cubicBezTo>
                          <a:pt x="4646" y="106944"/>
                          <a:pt x="677" y="122289"/>
                          <a:pt x="23696" y="185789"/>
                        </a:cubicBezTo>
                        <a:cubicBezTo>
                          <a:pt x="46715" y="249289"/>
                          <a:pt x="127678" y="437408"/>
                          <a:pt x="139584" y="457252"/>
                        </a:cubicBezTo>
                        <a:cubicBezTo>
                          <a:pt x="151490" y="477096"/>
                          <a:pt x="114184" y="356446"/>
                          <a:pt x="95134" y="304852"/>
                        </a:cubicBezTo>
                        <a:cubicBezTo>
                          <a:pt x="76084" y="253258"/>
                          <a:pt x="40630" y="195314"/>
                          <a:pt x="25284" y="147689"/>
                        </a:cubicBezTo>
                        <a:cubicBezTo>
                          <a:pt x="9938" y="100064"/>
                          <a:pt x="8615" y="13545"/>
                          <a:pt x="4646" y="163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1" name="フリーフォーム: 図形 290">
                    <a:extLst>
                      <a:ext uri="{FF2B5EF4-FFF2-40B4-BE49-F238E27FC236}">
                        <a16:creationId xmlns:a16="http://schemas.microsoft.com/office/drawing/2014/main" id="{EFDC098E-A64A-4FA0-A82C-7AC348B9055F}"/>
                      </a:ext>
                    </a:extLst>
                  </p:cNvPr>
                  <p:cNvSpPr/>
                  <p:nvPr/>
                </p:nvSpPr>
                <p:spPr>
                  <a:xfrm>
                    <a:off x="8772523" y="10127868"/>
                    <a:ext cx="117529" cy="250532"/>
                  </a:xfrm>
                  <a:custGeom>
                    <a:avLst/>
                    <a:gdLst>
                      <a:gd name="connsiteX0" fmla="*/ 2 w 117529"/>
                      <a:gd name="connsiteY0" fmla="*/ 382 h 250532"/>
                      <a:gd name="connsiteX1" fmla="*/ 104777 w 117529"/>
                      <a:gd name="connsiteY1" fmla="*/ 176595 h 250532"/>
                      <a:gd name="connsiteX2" fmla="*/ 114302 w 117529"/>
                      <a:gd name="connsiteY2" fmla="*/ 249620 h 250532"/>
                      <a:gd name="connsiteX3" fmla="*/ 107952 w 117529"/>
                      <a:gd name="connsiteY3" fmla="*/ 132145 h 250532"/>
                      <a:gd name="connsiteX4" fmla="*/ 2 w 117529"/>
                      <a:gd name="connsiteY4" fmla="*/ 382 h 250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7529" h="250532">
                        <a:moveTo>
                          <a:pt x="2" y="382"/>
                        </a:moveTo>
                        <a:cubicBezTo>
                          <a:pt x="-527" y="7790"/>
                          <a:pt x="85727" y="135055"/>
                          <a:pt x="104777" y="176595"/>
                        </a:cubicBezTo>
                        <a:cubicBezTo>
                          <a:pt x="123827" y="218135"/>
                          <a:pt x="113773" y="257028"/>
                          <a:pt x="114302" y="249620"/>
                        </a:cubicBezTo>
                        <a:cubicBezTo>
                          <a:pt x="114831" y="242212"/>
                          <a:pt x="124356" y="169187"/>
                          <a:pt x="107952" y="132145"/>
                        </a:cubicBezTo>
                        <a:cubicBezTo>
                          <a:pt x="91548" y="95103"/>
                          <a:pt x="531" y="-7026"/>
                          <a:pt x="2" y="38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0" name="フリーフォーム: 図形 299">
                    <a:extLst>
                      <a:ext uri="{FF2B5EF4-FFF2-40B4-BE49-F238E27FC236}">
                        <a16:creationId xmlns:a16="http://schemas.microsoft.com/office/drawing/2014/main" id="{CC963169-451D-4961-8DF2-1A39529672C4}"/>
                      </a:ext>
                    </a:extLst>
                  </p:cNvPr>
                  <p:cNvSpPr/>
                  <p:nvPr/>
                </p:nvSpPr>
                <p:spPr>
                  <a:xfrm>
                    <a:off x="8766997" y="10501160"/>
                    <a:ext cx="119833" cy="175069"/>
                  </a:xfrm>
                  <a:custGeom>
                    <a:avLst/>
                    <a:gdLst>
                      <a:gd name="connsiteX0" fmla="*/ 766 w 119833"/>
                      <a:gd name="connsiteY0" fmla="*/ 153 h 175069"/>
                      <a:gd name="connsiteX1" fmla="*/ 62678 w 119833"/>
                      <a:gd name="connsiteY1" fmla="*/ 128740 h 175069"/>
                      <a:gd name="connsiteX2" fmla="*/ 119828 w 119833"/>
                      <a:gd name="connsiteY2" fmla="*/ 174778 h 175069"/>
                      <a:gd name="connsiteX3" fmla="*/ 59503 w 119833"/>
                      <a:gd name="connsiteY3" fmla="*/ 146203 h 175069"/>
                      <a:gd name="connsiteX4" fmla="*/ 29341 w 119833"/>
                      <a:gd name="connsiteY4" fmla="*/ 103340 h 175069"/>
                      <a:gd name="connsiteX5" fmla="*/ 766 w 119833"/>
                      <a:gd name="connsiteY5" fmla="*/ 153 h 175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833" h="175069">
                        <a:moveTo>
                          <a:pt x="766" y="153"/>
                        </a:moveTo>
                        <a:cubicBezTo>
                          <a:pt x="6322" y="4386"/>
                          <a:pt x="42834" y="99636"/>
                          <a:pt x="62678" y="128740"/>
                        </a:cubicBezTo>
                        <a:cubicBezTo>
                          <a:pt x="82522" y="157844"/>
                          <a:pt x="120357" y="171868"/>
                          <a:pt x="119828" y="174778"/>
                        </a:cubicBezTo>
                        <a:cubicBezTo>
                          <a:pt x="119299" y="177689"/>
                          <a:pt x="74584" y="158109"/>
                          <a:pt x="59503" y="146203"/>
                        </a:cubicBezTo>
                        <a:cubicBezTo>
                          <a:pt x="44422" y="134297"/>
                          <a:pt x="37278" y="126359"/>
                          <a:pt x="29341" y="103340"/>
                        </a:cubicBezTo>
                        <a:cubicBezTo>
                          <a:pt x="21404" y="80321"/>
                          <a:pt x="-4790" y="-4080"/>
                          <a:pt x="766" y="1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1" name="フリーフォーム: 図形 310">
                    <a:extLst>
                      <a:ext uri="{FF2B5EF4-FFF2-40B4-BE49-F238E27FC236}">
                        <a16:creationId xmlns:a16="http://schemas.microsoft.com/office/drawing/2014/main" id="{FAA26BA8-EE77-4C84-8E33-F70E6DEFEFA4}"/>
                      </a:ext>
                    </a:extLst>
                  </p:cNvPr>
                  <p:cNvSpPr/>
                  <p:nvPr/>
                </p:nvSpPr>
                <p:spPr>
                  <a:xfrm>
                    <a:off x="8805735" y="10310710"/>
                    <a:ext cx="48980" cy="224038"/>
                  </a:xfrm>
                  <a:custGeom>
                    <a:avLst/>
                    <a:gdLst>
                      <a:gd name="connsiteX0" fmla="*/ 128 w 48980"/>
                      <a:gd name="connsiteY0" fmla="*/ 103 h 224038"/>
                      <a:gd name="connsiteX1" fmla="*/ 47753 w 48980"/>
                      <a:gd name="connsiteY1" fmla="*/ 76303 h 224038"/>
                      <a:gd name="connsiteX2" fmla="*/ 35053 w 48980"/>
                      <a:gd name="connsiteY2" fmla="*/ 223940 h 224038"/>
                      <a:gd name="connsiteX3" fmla="*/ 36640 w 48980"/>
                      <a:gd name="connsiteY3" fmla="*/ 98528 h 224038"/>
                      <a:gd name="connsiteX4" fmla="*/ 33465 w 48980"/>
                      <a:gd name="connsiteY4" fmla="*/ 60428 h 224038"/>
                      <a:gd name="connsiteX5" fmla="*/ 128 w 48980"/>
                      <a:gd name="connsiteY5" fmla="*/ 103 h 2240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80" h="224038">
                        <a:moveTo>
                          <a:pt x="128" y="103"/>
                        </a:moveTo>
                        <a:cubicBezTo>
                          <a:pt x="2509" y="2749"/>
                          <a:pt x="41932" y="38997"/>
                          <a:pt x="47753" y="76303"/>
                        </a:cubicBezTo>
                        <a:cubicBezTo>
                          <a:pt x="53574" y="113609"/>
                          <a:pt x="36905" y="220236"/>
                          <a:pt x="35053" y="223940"/>
                        </a:cubicBezTo>
                        <a:cubicBezTo>
                          <a:pt x="33201" y="227644"/>
                          <a:pt x="36905" y="125780"/>
                          <a:pt x="36640" y="98528"/>
                        </a:cubicBezTo>
                        <a:cubicBezTo>
                          <a:pt x="36375" y="71276"/>
                          <a:pt x="37698" y="74715"/>
                          <a:pt x="33465" y="60428"/>
                        </a:cubicBezTo>
                        <a:cubicBezTo>
                          <a:pt x="29232" y="46141"/>
                          <a:pt x="-2253" y="-2543"/>
                          <a:pt x="128" y="10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2" name="フリーフォーム: 図形 311">
                    <a:extLst>
                      <a:ext uri="{FF2B5EF4-FFF2-40B4-BE49-F238E27FC236}">
                        <a16:creationId xmlns:a16="http://schemas.microsoft.com/office/drawing/2014/main" id="{EAA10F07-39CB-4CDE-BAE3-8BB39F767EE9}"/>
                      </a:ext>
                    </a:extLst>
                  </p:cNvPr>
                  <p:cNvSpPr/>
                  <p:nvPr/>
                </p:nvSpPr>
                <p:spPr>
                  <a:xfrm>
                    <a:off x="8775777" y="10327623"/>
                    <a:ext cx="69830" cy="224579"/>
                  </a:xfrm>
                  <a:custGeom>
                    <a:avLst/>
                    <a:gdLst>
                      <a:gd name="connsiteX0" fmla="*/ 28498 w 69830"/>
                      <a:gd name="connsiteY0" fmla="*/ 652 h 224579"/>
                      <a:gd name="connsiteX1" fmla="*/ 3098 w 69830"/>
                      <a:gd name="connsiteY1" fmla="*/ 76852 h 224579"/>
                      <a:gd name="connsiteX2" fmla="*/ 7861 w 69830"/>
                      <a:gd name="connsiteY2" fmla="*/ 181627 h 224579"/>
                      <a:gd name="connsiteX3" fmla="*/ 69773 w 69830"/>
                      <a:gd name="connsiteY3" fmla="*/ 224490 h 224579"/>
                      <a:gd name="connsiteX4" fmla="*/ 18973 w 69830"/>
                      <a:gd name="connsiteY4" fmla="*/ 172102 h 224579"/>
                      <a:gd name="connsiteX5" fmla="*/ 14211 w 69830"/>
                      <a:gd name="connsiteY5" fmla="*/ 119715 h 224579"/>
                      <a:gd name="connsiteX6" fmla="*/ 28498 w 69830"/>
                      <a:gd name="connsiteY6" fmla="*/ 652 h 224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830" h="224579">
                        <a:moveTo>
                          <a:pt x="28498" y="652"/>
                        </a:moveTo>
                        <a:cubicBezTo>
                          <a:pt x="26646" y="-6492"/>
                          <a:pt x="6538" y="46689"/>
                          <a:pt x="3098" y="76852"/>
                        </a:cubicBezTo>
                        <a:cubicBezTo>
                          <a:pt x="-342" y="107015"/>
                          <a:pt x="-3252" y="157021"/>
                          <a:pt x="7861" y="181627"/>
                        </a:cubicBezTo>
                        <a:cubicBezTo>
                          <a:pt x="18973" y="206233"/>
                          <a:pt x="67921" y="226077"/>
                          <a:pt x="69773" y="224490"/>
                        </a:cubicBezTo>
                        <a:cubicBezTo>
                          <a:pt x="71625" y="222903"/>
                          <a:pt x="28233" y="189565"/>
                          <a:pt x="18973" y="172102"/>
                        </a:cubicBezTo>
                        <a:cubicBezTo>
                          <a:pt x="9713" y="154640"/>
                          <a:pt x="16328" y="141146"/>
                          <a:pt x="14211" y="119715"/>
                        </a:cubicBezTo>
                        <a:cubicBezTo>
                          <a:pt x="12094" y="98284"/>
                          <a:pt x="30350" y="7796"/>
                          <a:pt x="28498" y="6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3" name="フリーフォーム: 図形 312">
                    <a:extLst>
                      <a:ext uri="{FF2B5EF4-FFF2-40B4-BE49-F238E27FC236}">
                        <a16:creationId xmlns:a16="http://schemas.microsoft.com/office/drawing/2014/main" id="{3E0C2987-72BD-481C-9CB6-58B171703A9D}"/>
                      </a:ext>
                    </a:extLst>
                  </p:cNvPr>
                  <p:cNvSpPr/>
                  <p:nvPr/>
                </p:nvSpPr>
                <p:spPr>
                  <a:xfrm>
                    <a:off x="8597885" y="10054890"/>
                    <a:ext cx="171262" cy="320760"/>
                  </a:xfrm>
                  <a:custGeom>
                    <a:avLst/>
                    <a:gdLst>
                      <a:gd name="connsiteX0" fmla="*/ 15 w 171262"/>
                      <a:gd name="connsiteY0" fmla="*/ 335 h 320760"/>
                      <a:gd name="connsiteX1" fmla="*/ 106378 w 171262"/>
                      <a:gd name="connsiteY1" fmla="*/ 60660 h 320760"/>
                      <a:gd name="connsiteX2" fmla="*/ 130190 w 171262"/>
                      <a:gd name="connsiteY2" fmla="*/ 138448 h 320760"/>
                      <a:gd name="connsiteX3" fmla="*/ 141303 w 171262"/>
                      <a:gd name="connsiteY3" fmla="*/ 232110 h 320760"/>
                      <a:gd name="connsiteX4" fmla="*/ 163528 w 171262"/>
                      <a:gd name="connsiteY4" fmla="*/ 282910 h 320760"/>
                      <a:gd name="connsiteX5" fmla="*/ 168290 w 171262"/>
                      <a:gd name="connsiteY5" fmla="*/ 316248 h 320760"/>
                      <a:gd name="connsiteX6" fmla="*/ 120665 w 171262"/>
                      <a:gd name="connsiteY6" fmla="*/ 179723 h 320760"/>
                      <a:gd name="connsiteX7" fmla="*/ 114315 w 171262"/>
                      <a:gd name="connsiteY7" fmla="*/ 87648 h 320760"/>
                      <a:gd name="connsiteX8" fmla="*/ 15 w 171262"/>
                      <a:gd name="connsiteY8" fmla="*/ 335 h 320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71262" h="320760">
                        <a:moveTo>
                          <a:pt x="15" y="335"/>
                        </a:moveTo>
                        <a:cubicBezTo>
                          <a:pt x="-1308" y="-4163"/>
                          <a:pt x="84682" y="37641"/>
                          <a:pt x="106378" y="60660"/>
                        </a:cubicBezTo>
                        <a:cubicBezTo>
                          <a:pt x="128074" y="83679"/>
                          <a:pt x="124369" y="109873"/>
                          <a:pt x="130190" y="138448"/>
                        </a:cubicBezTo>
                        <a:cubicBezTo>
                          <a:pt x="136011" y="167023"/>
                          <a:pt x="135747" y="208033"/>
                          <a:pt x="141303" y="232110"/>
                        </a:cubicBezTo>
                        <a:cubicBezTo>
                          <a:pt x="146859" y="256187"/>
                          <a:pt x="159030" y="268887"/>
                          <a:pt x="163528" y="282910"/>
                        </a:cubicBezTo>
                        <a:cubicBezTo>
                          <a:pt x="168026" y="296933"/>
                          <a:pt x="175434" y="333446"/>
                          <a:pt x="168290" y="316248"/>
                        </a:cubicBezTo>
                        <a:cubicBezTo>
                          <a:pt x="161146" y="299050"/>
                          <a:pt x="129661" y="217823"/>
                          <a:pt x="120665" y="179723"/>
                        </a:cubicBezTo>
                        <a:cubicBezTo>
                          <a:pt x="111669" y="141623"/>
                          <a:pt x="133894" y="117281"/>
                          <a:pt x="114315" y="87648"/>
                        </a:cubicBezTo>
                        <a:cubicBezTo>
                          <a:pt x="94736" y="58015"/>
                          <a:pt x="1338" y="4833"/>
                          <a:pt x="15" y="33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4" name="フリーフォーム: 図形 313">
                    <a:extLst>
                      <a:ext uri="{FF2B5EF4-FFF2-40B4-BE49-F238E27FC236}">
                        <a16:creationId xmlns:a16="http://schemas.microsoft.com/office/drawing/2014/main" id="{45699C28-8D10-4C52-B2C1-E5BFD1871F86}"/>
                      </a:ext>
                    </a:extLst>
                  </p:cNvPr>
                  <p:cNvSpPr/>
                  <p:nvPr/>
                </p:nvSpPr>
                <p:spPr>
                  <a:xfrm>
                    <a:off x="8577578" y="10312397"/>
                    <a:ext cx="206515" cy="223848"/>
                  </a:xfrm>
                  <a:custGeom>
                    <a:avLst/>
                    <a:gdLst>
                      <a:gd name="connsiteX0" fmla="*/ 1272 w 206515"/>
                      <a:gd name="connsiteY0" fmla="*/ 3 h 223848"/>
                      <a:gd name="connsiteX1" fmla="*/ 9210 w 206515"/>
                      <a:gd name="connsiteY1" fmla="*/ 82553 h 223848"/>
                      <a:gd name="connsiteX2" fmla="*/ 55247 w 206515"/>
                      <a:gd name="connsiteY2" fmla="*/ 111128 h 223848"/>
                      <a:gd name="connsiteX3" fmla="*/ 137797 w 206515"/>
                      <a:gd name="connsiteY3" fmla="*/ 179391 h 223848"/>
                      <a:gd name="connsiteX4" fmla="*/ 206060 w 206515"/>
                      <a:gd name="connsiteY4" fmla="*/ 223841 h 223848"/>
                      <a:gd name="connsiteX5" fmla="*/ 164785 w 206515"/>
                      <a:gd name="connsiteY5" fmla="*/ 182566 h 223848"/>
                      <a:gd name="connsiteX6" fmla="*/ 110810 w 206515"/>
                      <a:gd name="connsiteY6" fmla="*/ 128591 h 223848"/>
                      <a:gd name="connsiteX7" fmla="*/ 26672 w 206515"/>
                      <a:gd name="connsiteY7" fmla="*/ 79378 h 223848"/>
                      <a:gd name="connsiteX8" fmla="*/ 1272 w 206515"/>
                      <a:gd name="connsiteY8" fmla="*/ 3 h 223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6515" h="223848">
                        <a:moveTo>
                          <a:pt x="1272" y="3"/>
                        </a:moveTo>
                        <a:cubicBezTo>
                          <a:pt x="-1638" y="532"/>
                          <a:pt x="214" y="64032"/>
                          <a:pt x="9210" y="82553"/>
                        </a:cubicBezTo>
                        <a:cubicBezTo>
                          <a:pt x="18206" y="101074"/>
                          <a:pt x="33816" y="94988"/>
                          <a:pt x="55247" y="111128"/>
                        </a:cubicBezTo>
                        <a:cubicBezTo>
                          <a:pt x="76678" y="127268"/>
                          <a:pt x="112662" y="160606"/>
                          <a:pt x="137797" y="179391"/>
                        </a:cubicBezTo>
                        <a:cubicBezTo>
                          <a:pt x="162932" y="198176"/>
                          <a:pt x="201562" y="223312"/>
                          <a:pt x="206060" y="223841"/>
                        </a:cubicBezTo>
                        <a:cubicBezTo>
                          <a:pt x="210558" y="224370"/>
                          <a:pt x="180660" y="198441"/>
                          <a:pt x="164785" y="182566"/>
                        </a:cubicBezTo>
                        <a:cubicBezTo>
                          <a:pt x="148910" y="166691"/>
                          <a:pt x="133829" y="145789"/>
                          <a:pt x="110810" y="128591"/>
                        </a:cubicBezTo>
                        <a:cubicBezTo>
                          <a:pt x="87791" y="111393"/>
                          <a:pt x="46516" y="95782"/>
                          <a:pt x="26672" y="79378"/>
                        </a:cubicBezTo>
                        <a:cubicBezTo>
                          <a:pt x="6828" y="62974"/>
                          <a:pt x="4182" y="-526"/>
                          <a:pt x="1272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5" name="フリーフォーム: 図形 314">
                    <a:extLst>
                      <a:ext uri="{FF2B5EF4-FFF2-40B4-BE49-F238E27FC236}">
                        <a16:creationId xmlns:a16="http://schemas.microsoft.com/office/drawing/2014/main" id="{F31C8716-5E5F-4F8E-9374-BF0C725211AB}"/>
                      </a:ext>
                    </a:extLst>
                  </p:cNvPr>
                  <p:cNvSpPr/>
                  <p:nvPr/>
                </p:nvSpPr>
                <p:spPr>
                  <a:xfrm>
                    <a:off x="8615999" y="10262859"/>
                    <a:ext cx="66070" cy="114661"/>
                  </a:xfrm>
                  <a:custGeom>
                    <a:avLst/>
                    <a:gdLst>
                      <a:gd name="connsiteX0" fmla="*/ 66039 w 66070"/>
                      <a:gd name="connsiteY0" fmla="*/ 329 h 114661"/>
                      <a:gd name="connsiteX1" fmla="*/ 31114 w 66070"/>
                      <a:gd name="connsiteY1" fmla="*/ 59066 h 114661"/>
                      <a:gd name="connsiteX2" fmla="*/ 7301 w 66070"/>
                      <a:gd name="connsiteY2" fmla="*/ 92404 h 114661"/>
                      <a:gd name="connsiteX3" fmla="*/ 951 w 66070"/>
                      <a:gd name="connsiteY3" fmla="*/ 114629 h 114661"/>
                      <a:gd name="connsiteX4" fmla="*/ 24764 w 66070"/>
                      <a:gd name="connsiteY4" fmla="*/ 87641 h 114661"/>
                      <a:gd name="connsiteX5" fmla="*/ 66039 w 66070"/>
                      <a:gd name="connsiteY5" fmla="*/ 329 h 114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70" h="114661">
                        <a:moveTo>
                          <a:pt x="66039" y="329"/>
                        </a:moveTo>
                        <a:cubicBezTo>
                          <a:pt x="67097" y="-4433"/>
                          <a:pt x="40904" y="43720"/>
                          <a:pt x="31114" y="59066"/>
                        </a:cubicBezTo>
                        <a:cubicBezTo>
                          <a:pt x="21324" y="74412"/>
                          <a:pt x="12328" y="83144"/>
                          <a:pt x="7301" y="92404"/>
                        </a:cubicBezTo>
                        <a:cubicBezTo>
                          <a:pt x="2274" y="101665"/>
                          <a:pt x="-1959" y="115423"/>
                          <a:pt x="951" y="114629"/>
                        </a:cubicBezTo>
                        <a:cubicBezTo>
                          <a:pt x="3861" y="113835"/>
                          <a:pt x="14974" y="102987"/>
                          <a:pt x="24764" y="87641"/>
                        </a:cubicBezTo>
                        <a:cubicBezTo>
                          <a:pt x="34554" y="72295"/>
                          <a:pt x="64981" y="5091"/>
                          <a:pt x="66039" y="32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6" name="フリーフォーム: 図形 315">
                    <a:extLst>
                      <a:ext uri="{FF2B5EF4-FFF2-40B4-BE49-F238E27FC236}">
                        <a16:creationId xmlns:a16="http://schemas.microsoft.com/office/drawing/2014/main" id="{4E01AA2D-5234-4D59-8F7D-1E563840237B}"/>
                      </a:ext>
                    </a:extLst>
                  </p:cNvPr>
                  <p:cNvSpPr/>
                  <p:nvPr/>
                </p:nvSpPr>
                <p:spPr>
                  <a:xfrm>
                    <a:off x="8564484" y="10052045"/>
                    <a:ext cx="90369" cy="276491"/>
                  </a:xfrm>
                  <a:custGeom>
                    <a:avLst/>
                    <a:gdLst>
                      <a:gd name="connsiteX0" fmla="*/ 79 w 90369"/>
                      <a:gd name="connsiteY0" fmla="*/ 5 h 276491"/>
                      <a:gd name="connsiteX1" fmla="*/ 85804 w 90369"/>
                      <a:gd name="connsiteY1" fmla="*/ 69855 h 276491"/>
                      <a:gd name="connsiteX2" fmla="*/ 77866 w 90369"/>
                      <a:gd name="connsiteY2" fmla="*/ 122243 h 276491"/>
                      <a:gd name="connsiteX3" fmla="*/ 71516 w 90369"/>
                      <a:gd name="connsiteY3" fmla="*/ 215905 h 276491"/>
                      <a:gd name="connsiteX4" fmla="*/ 49291 w 90369"/>
                      <a:gd name="connsiteY4" fmla="*/ 238130 h 276491"/>
                      <a:gd name="connsiteX5" fmla="*/ 1666 w 90369"/>
                      <a:gd name="connsiteY5" fmla="*/ 276230 h 276491"/>
                      <a:gd name="connsiteX6" fmla="*/ 60404 w 90369"/>
                      <a:gd name="connsiteY6" fmla="*/ 217493 h 276491"/>
                      <a:gd name="connsiteX7" fmla="*/ 73104 w 90369"/>
                      <a:gd name="connsiteY7" fmla="*/ 168280 h 276491"/>
                      <a:gd name="connsiteX8" fmla="*/ 69929 w 90369"/>
                      <a:gd name="connsiteY8" fmla="*/ 66680 h 276491"/>
                      <a:gd name="connsiteX9" fmla="*/ 79 w 90369"/>
                      <a:gd name="connsiteY9" fmla="*/ 5 h 276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369" h="276491">
                        <a:moveTo>
                          <a:pt x="79" y="5"/>
                        </a:moveTo>
                        <a:cubicBezTo>
                          <a:pt x="2725" y="534"/>
                          <a:pt x="72840" y="49482"/>
                          <a:pt x="85804" y="69855"/>
                        </a:cubicBezTo>
                        <a:cubicBezTo>
                          <a:pt x="98768" y="90228"/>
                          <a:pt x="80247" y="97901"/>
                          <a:pt x="77866" y="122243"/>
                        </a:cubicBezTo>
                        <a:cubicBezTo>
                          <a:pt x="75485" y="146585"/>
                          <a:pt x="76278" y="196591"/>
                          <a:pt x="71516" y="215905"/>
                        </a:cubicBezTo>
                        <a:cubicBezTo>
                          <a:pt x="66754" y="235219"/>
                          <a:pt x="60933" y="228076"/>
                          <a:pt x="49291" y="238130"/>
                        </a:cubicBezTo>
                        <a:cubicBezTo>
                          <a:pt x="37649" y="248184"/>
                          <a:pt x="-186" y="279669"/>
                          <a:pt x="1666" y="276230"/>
                        </a:cubicBezTo>
                        <a:cubicBezTo>
                          <a:pt x="3518" y="272791"/>
                          <a:pt x="48498" y="235485"/>
                          <a:pt x="60404" y="217493"/>
                        </a:cubicBezTo>
                        <a:cubicBezTo>
                          <a:pt x="72310" y="199501"/>
                          <a:pt x="71517" y="193416"/>
                          <a:pt x="73104" y="168280"/>
                        </a:cubicBezTo>
                        <a:cubicBezTo>
                          <a:pt x="74692" y="143145"/>
                          <a:pt x="77867" y="92345"/>
                          <a:pt x="69929" y="66680"/>
                        </a:cubicBezTo>
                        <a:cubicBezTo>
                          <a:pt x="61992" y="41016"/>
                          <a:pt x="-2567" y="-524"/>
                          <a:pt x="79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7" name="フリーフォーム: 図形 316">
                    <a:extLst>
                      <a:ext uri="{FF2B5EF4-FFF2-40B4-BE49-F238E27FC236}">
                        <a16:creationId xmlns:a16="http://schemas.microsoft.com/office/drawing/2014/main" id="{E4159376-4A4E-406B-B21C-57F2C722F409}"/>
                      </a:ext>
                    </a:extLst>
                  </p:cNvPr>
                  <p:cNvSpPr/>
                  <p:nvPr/>
                </p:nvSpPr>
                <p:spPr>
                  <a:xfrm>
                    <a:off x="8569723" y="10064363"/>
                    <a:ext cx="10843" cy="255032"/>
                  </a:xfrm>
                  <a:custGeom>
                    <a:avLst/>
                    <a:gdLst>
                      <a:gd name="connsiteX0" fmla="*/ 1190 w 10843"/>
                      <a:gd name="connsiteY0" fmla="*/ 387 h 255032"/>
                      <a:gd name="connsiteX1" fmla="*/ 1190 w 10843"/>
                      <a:gd name="connsiteY1" fmla="*/ 244862 h 255032"/>
                      <a:gd name="connsiteX2" fmla="*/ 10715 w 10843"/>
                      <a:gd name="connsiteY2" fmla="*/ 189300 h 255032"/>
                      <a:gd name="connsiteX3" fmla="*/ 1190 w 10843"/>
                      <a:gd name="connsiteY3" fmla="*/ 387 h 255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43" h="255032">
                        <a:moveTo>
                          <a:pt x="1190" y="387"/>
                        </a:moveTo>
                        <a:cubicBezTo>
                          <a:pt x="-398" y="9647"/>
                          <a:pt x="-397" y="213377"/>
                          <a:pt x="1190" y="244862"/>
                        </a:cubicBezTo>
                        <a:cubicBezTo>
                          <a:pt x="2777" y="276347"/>
                          <a:pt x="9392" y="228194"/>
                          <a:pt x="10715" y="189300"/>
                        </a:cubicBezTo>
                        <a:cubicBezTo>
                          <a:pt x="12038" y="150406"/>
                          <a:pt x="2778" y="-8873"/>
                          <a:pt x="1190" y="3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" name="フリーフォーム: 図形 318">
                    <a:extLst>
                      <a:ext uri="{FF2B5EF4-FFF2-40B4-BE49-F238E27FC236}">
                        <a16:creationId xmlns:a16="http://schemas.microsoft.com/office/drawing/2014/main" id="{BACBAD28-1826-410D-AA8F-395729DD96C9}"/>
                      </a:ext>
                    </a:extLst>
                  </p:cNvPr>
                  <p:cNvSpPr/>
                  <p:nvPr/>
                </p:nvSpPr>
                <p:spPr>
                  <a:xfrm>
                    <a:off x="8542226" y="9734129"/>
                    <a:ext cx="152628" cy="48652"/>
                  </a:xfrm>
                  <a:custGeom>
                    <a:avLst/>
                    <a:gdLst>
                      <a:gd name="connsiteX0" fmla="*/ 112 w 152628"/>
                      <a:gd name="connsiteY0" fmla="*/ 421 h 48652"/>
                      <a:gd name="connsiteX1" fmla="*/ 144574 w 152628"/>
                      <a:gd name="connsiteY1" fmla="*/ 48046 h 48652"/>
                      <a:gd name="connsiteX2" fmla="*/ 120762 w 152628"/>
                      <a:gd name="connsiteY2" fmla="*/ 25821 h 48652"/>
                      <a:gd name="connsiteX3" fmla="*/ 112 w 152628"/>
                      <a:gd name="connsiteY3" fmla="*/ 421 h 48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628" h="48652">
                        <a:moveTo>
                          <a:pt x="112" y="421"/>
                        </a:moveTo>
                        <a:cubicBezTo>
                          <a:pt x="4081" y="4125"/>
                          <a:pt x="124466" y="43813"/>
                          <a:pt x="144574" y="48046"/>
                        </a:cubicBezTo>
                        <a:cubicBezTo>
                          <a:pt x="164682" y="52279"/>
                          <a:pt x="143516" y="33229"/>
                          <a:pt x="120762" y="25821"/>
                        </a:cubicBezTo>
                        <a:cubicBezTo>
                          <a:pt x="98008" y="18413"/>
                          <a:pt x="-3857" y="-3283"/>
                          <a:pt x="112" y="4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52" name="フリーフォーム: 図形 1151">
                    <a:extLst>
                      <a:ext uri="{FF2B5EF4-FFF2-40B4-BE49-F238E27FC236}">
                        <a16:creationId xmlns:a16="http://schemas.microsoft.com/office/drawing/2014/main" id="{57FED2B2-0AE0-4FDD-B4D9-05A77C910FAC}"/>
                      </a:ext>
                    </a:extLst>
                  </p:cNvPr>
                  <p:cNvSpPr/>
                  <p:nvPr/>
                </p:nvSpPr>
                <p:spPr>
                  <a:xfrm>
                    <a:off x="8534269" y="9951492"/>
                    <a:ext cx="25903" cy="161680"/>
                  </a:xfrm>
                  <a:custGeom>
                    <a:avLst/>
                    <a:gdLst>
                      <a:gd name="connsiteX0" fmla="*/ 131 w 25903"/>
                      <a:gd name="connsiteY0" fmla="*/ 546 h 161680"/>
                      <a:gd name="connsiteX1" fmla="*/ 16006 w 25903"/>
                      <a:gd name="connsiteY1" fmla="*/ 157708 h 161680"/>
                      <a:gd name="connsiteX2" fmla="*/ 25531 w 25903"/>
                      <a:gd name="connsiteY2" fmla="*/ 106908 h 161680"/>
                      <a:gd name="connsiteX3" fmla="*/ 131 w 25903"/>
                      <a:gd name="connsiteY3" fmla="*/ 546 h 161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903" h="161680">
                        <a:moveTo>
                          <a:pt x="131" y="546"/>
                        </a:moveTo>
                        <a:cubicBezTo>
                          <a:pt x="-1456" y="9013"/>
                          <a:pt x="11773" y="139981"/>
                          <a:pt x="16006" y="157708"/>
                        </a:cubicBezTo>
                        <a:cubicBezTo>
                          <a:pt x="20239" y="175435"/>
                          <a:pt x="27648" y="129398"/>
                          <a:pt x="25531" y="106908"/>
                        </a:cubicBezTo>
                        <a:cubicBezTo>
                          <a:pt x="23414" y="84419"/>
                          <a:pt x="1718" y="-7921"/>
                          <a:pt x="131" y="54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53" name="フリーフォーム: 図形 1152">
                    <a:extLst>
                      <a:ext uri="{FF2B5EF4-FFF2-40B4-BE49-F238E27FC236}">
                        <a16:creationId xmlns:a16="http://schemas.microsoft.com/office/drawing/2014/main" id="{4BC32620-1AE4-4201-B4A6-FB2B15CB5CF4}"/>
                      </a:ext>
                    </a:extLst>
                  </p:cNvPr>
                  <p:cNvSpPr/>
                  <p:nvPr/>
                </p:nvSpPr>
                <p:spPr>
                  <a:xfrm>
                    <a:off x="8516938" y="9737680"/>
                    <a:ext cx="138116" cy="249390"/>
                  </a:xfrm>
                  <a:custGeom>
                    <a:avLst/>
                    <a:gdLst>
                      <a:gd name="connsiteX0" fmla="*/ 28575 w 138116"/>
                      <a:gd name="connsiteY0" fmla="*/ 45 h 249390"/>
                      <a:gd name="connsiteX1" fmla="*/ 0 w 138116"/>
                      <a:gd name="connsiteY1" fmla="*/ 152445 h 249390"/>
                      <a:gd name="connsiteX2" fmla="*/ 28575 w 138116"/>
                      <a:gd name="connsiteY2" fmla="*/ 247695 h 249390"/>
                      <a:gd name="connsiteX3" fmla="*/ 68262 w 138116"/>
                      <a:gd name="connsiteY3" fmla="*/ 209595 h 249390"/>
                      <a:gd name="connsiteX4" fmla="*/ 109537 w 138116"/>
                      <a:gd name="connsiteY4" fmla="*/ 160383 h 249390"/>
                      <a:gd name="connsiteX5" fmla="*/ 127000 w 138116"/>
                      <a:gd name="connsiteY5" fmla="*/ 95295 h 249390"/>
                      <a:gd name="connsiteX6" fmla="*/ 87312 w 138116"/>
                      <a:gd name="connsiteY6" fmla="*/ 55608 h 249390"/>
                      <a:gd name="connsiteX7" fmla="*/ 138112 w 138116"/>
                      <a:gd name="connsiteY7" fmla="*/ 57195 h 249390"/>
                      <a:gd name="connsiteX8" fmla="*/ 84137 w 138116"/>
                      <a:gd name="connsiteY8" fmla="*/ 47670 h 249390"/>
                      <a:gd name="connsiteX9" fmla="*/ 96837 w 138116"/>
                      <a:gd name="connsiteY9" fmla="*/ 81008 h 249390"/>
                      <a:gd name="connsiteX10" fmla="*/ 112712 w 138116"/>
                      <a:gd name="connsiteY10" fmla="*/ 107995 h 249390"/>
                      <a:gd name="connsiteX11" fmla="*/ 26987 w 138116"/>
                      <a:gd name="connsiteY11" fmla="*/ 214358 h 249390"/>
                      <a:gd name="connsiteX12" fmla="*/ 19050 w 138116"/>
                      <a:gd name="connsiteY12" fmla="*/ 168320 h 249390"/>
                      <a:gd name="connsiteX13" fmla="*/ 28575 w 138116"/>
                      <a:gd name="connsiteY13" fmla="*/ 45 h 249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38116" h="249390">
                        <a:moveTo>
                          <a:pt x="28575" y="45"/>
                        </a:moveTo>
                        <a:cubicBezTo>
                          <a:pt x="25400" y="-2601"/>
                          <a:pt x="0" y="111170"/>
                          <a:pt x="0" y="152445"/>
                        </a:cubicBezTo>
                        <a:cubicBezTo>
                          <a:pt x="0" y="193720"/>
                          <a:pt x="17198" y="238170"/>
                          <a:pt x="28575" y="247695"/>
                        </a:cubicBezTo>
                        <a:cubicBezTo>
                          <a:pt x="39952" y="257220"/>
                          <a:pt x="54768" y="224147"/>
                          <a:pt x="68262" y="209595"/>
                        </a:cubicBezTo>
                        <a:cubicBezTo>
                          <a:pt x="81756" y="195043"/>
                          <a:pt x="99747" y="179433"/>
                          <a:pt x="109537" y="160383"/>
                        </a:cubicBezTo>
                        <a:cubicBezTo>
                          <a:pt x="119327" y="141333"/>
                          <a:pt x="130704" y="112757"/>
                          <a:pt x="127000" y="95295"/>
                        </a:cubicBezTo>
                        <a:cubicBezTo>
                          <a:pt x="123296" y="77833"/>
                          <a:pt x="85460" y="61958"/>
                          <a:pt x="87312" y="55608"/>
                        </a:cubicBezTo>
                        <a:cubicBezTo>
                          <a:pt x="89164" y="49258"/>
                          <a:pt x="138641" y="58518"/>
                          <a:pt x="138112" y="57195"/>
                        </a:cubicBezTo>
                        <a:cubicBezTo>
                          <a:pt x="137583" y="55872"/>
                          <a:pt x="91016" y="43701"/>
                          <a:pt x="84137" y="47670"/>
                        </a:cubicBezTo>
                        <a:cubicBezTo>
                          <a:pt x="77258" y="51639"/>
                          <a:pt x="92075" y="70954"/>
                          <a:pt x="96837" y="81008"/>
                        </a:cubicBezTo>
                        <a:cubicBezTo>
                          <a:pt x="101600" y="91062"/>
                          <a:pt x="124354" y="85770"/>
                          <a:pt x="112712" y="107995"/>
                        </a:cubicBezTo>
                        <a:cubicBezTo>
                          <a:pt x="101070" y="130220"/>
                          <a:pt x="42597" y="204304"/>
                          <a:pt x="26987" y="214358"/>
                        </a:cubicBezTo>
                        <a:cubicBezTo>
                          <a:pt x="11377" y="224412"/>
                          <a:pt x="21696" y="200070"/>
                          <a:pt x="19050" y="168320"/>
                        </a:cubicBezTo>
                        <a:cubicBezTo>
                          <a:pt x="16404" y="136570"/>
                          <a:pt x="31750" y="2691"/>
                          <a:pt x="28575" y="4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54" name="フリーフォーム: 図形 1153">
                    <a:extLst>
                      <a:ext uri="{FF2B5EF4-FFF2-40B4-BE49-F238E27FC236}">
                        <a16:creationId xmlns:a16="http://schemas.microsoft.com/office/drawing/2014/main" id="{5406E470-A29C-4FE0-94C0-5857718ECE4F}"/>
                      </a:ext>
                    </a:extLst>
                  </p:cNvPr>
                  <p:cNvSpPr/>
                  <p:nvPr/>
                </p:nvSpPr>
                <p:spPr>
                  <a:xfrm>
                    <a:off x="8658332" y="9800185"/>
                    <a:ext cx="102920" cy="313716"/>
                  </a:xfrm>
                  <a:custGeom>
                    <a:avLst/>
                    <a:gdLst>
                      <a:gd name="connsiteX0" fmla="*/ 26881 w 102920"/>
                      <a:gd name="connsiteY0" fmla="*/ 1040 h 313716"/>
                      <a:gd name="connsiteX1" fmla="*/ 22118 w 102920"/>
                      <a:gd name="connsiteY1" fmla="*/ 77240 h 313716"/>
                      <a:gd name="connsiteX2" fmla="*/ 95143 w 102920"/>
                      <a:gd name="connsiteY2" fmla="*/ 274090 h 313716"/>
                      <a:gd name="connsiteX3" fmla="*/ 98318 w 102920"/>
                      <a:gd name="connsiteY3" fmla="*/ 312190 h 313716"/>
                      <a:gd name="connsiteX4" fmla="*/ 72918 w 102920"/>
                      <a:gd name="connsiteY4" fmla="*/ 247103 h 313716"/>
                      <a:gd name="connsiteX5" fmla="*/ 1481 w 102920"/>
                      <a:gd name="connsiteY5" fmla="*/ 124865 h 313716"/>
                      <a:gd name="connsiteX6" fmla="*/ 26881 w 102920"/>
                      <a:gd name="connsiteY6" fmla="*/ 1040 h 3137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2920" h="313716">
                        <a:moveTo>
                          <a:pt x="26881" y="1040"/>
                        </a:moveTo>
                        <a:cubicBezTo>
                          <a:pt x="30320" y="-6897"/>
                          <a:pt x="10741" y="31732"/>
                          <a:pt x="22118" y="77240"/>
                        </a:cubicBezTo>
                        <a:cubicBezTo>
                          <a:pt x="33495" y="122748"/>
                          <a:pt x="82443" y="234932"/>
                          <a:pt x="95143" y="274090"/>
                        </a:cubicBezTo>
                        <a:cubicBezTo>
                          <a:pt x="107843" y="313248"/>
                          <a:pt x="102022" y="316688"/>
                          <a:pt x="98318" y="312190"/>
                        </a:cubicBezTo>
                        <a:cubicBezTo>
                          <a:pt x="94614" y="307692"/>
                          <a:pt x="89058" y="278324"/>
                          <a:pt x="72918" y="247103"/>
                        </a:cubicBezTo>
                        <a:cubicBezTo>
                          <a:pt x="56779" y="215882"/>
                          <a:pt x="9948" y="162965"/>
                          <a:pt x="1481" y="124865"/>
                        </a:cubicBezTo>
                        <a:cubicBezTo>
                          <a:pt x="-6986" y="86765"/>
                          <a:pt x="23442" y="8977"/>
                          <a:pt x="26881" y="10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55" name="フリーフォーム: 図形 1154">
                    <a:extLst>
                      <a:ext uri="{FF2B5EF4-FFF2-40B4-BE49-F238E27FC236}">
                        <a16:creationId xmlns:a16="http://schemas.microsoft.com/office/drawing/2014/main" id="{FE6022EF-7AC1-4F22-80B5-C3D3F926F85F}"/>
                      </a:ext>
                    </a:extLst>
                  </p:cNvPr>
                  <p:cNvSpPr/>
                  <p:nvPr/>
                </p:nvSpPr>
                <p:spPr>
                  <a:xfrm>
                    <a:off x="8703275" y="10045684"/>
                    <a:ext cx="160277" cy="308756"/>
                  </a:xfrm>
                  <a:custGeom>
                    <a:avLst/>
                    <a:gdLst>
                      <a:gd name="connsiteX0" fmla="*/ 34325 w 160277"/>
                      <a:gd name="connsiteY0" fmla="*/ 16 h 308756"/>
                      <a:gd name="connsiteX1" fmla="*/ 37500 w 160277"/>
                      <a:gd name="connsiteY1" fmla="*/ 65104 h 308756"/>
                      <a:gd name="connsiteX2" fmla="*/ 102588 w 160277"/>
                      <a:gd name="connsiteY2" fmla="*/ 158766 h 308756"/>
                      <a:gd name="connsiteX3" fmla="*/ 158150 w 160277"/>
                      <a:gd name="connsiteY3" fmla="*/ 303229 h 308756"/>
                      <a:gd name="connsiteX4" fmla="*/ 142275 w 160277"/>
                      <a:gd name="connsiteY4" fmla="*/ 268304 h 308756"/>
                      <a:gd name="connsiteX5" fmla="*/ 81950 w 160277"/>
                      <a:gd name="connsiteY5" fmla="*/ 169879 h 308756"/>
                      <a:gd name="connsiteX6" fmla="*/ 62900 w 160277"/>
                      <a:gd name="connsiteY6" fmla="*/ 171466 h 308756"/>
                      <a:gd name="connsiteX7" fmla="*/ 62900 w 160277"/>
                      <a:gd name="connsiteY7" fmla="*/ 128604 h 308756"/>
                      <a:gd name="connsiteX8" fmla="*/ 5750 w 160277"/>
                      <a:gd name="connsiteY8" fmla="*/ 73041 h 308756"/>
                      <a:gd name="connsiteX9" fmla="*/ 5750 w 160277"/>
                      <a:gd name="connsiteY9" fmla="*/ 58754 h 308756"/>
                      <a:gd name="connsiteX10" fmla="*/ 34325 w 160277"/>
                      <a:gd name="connsiteY10" fmla="*/ 16 h 308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0277" h="308756">
                        <a:moveTo>
                          <a:pt x="34325" y="16"/>
                        </a:moveTo>
                        <a:cubicBezTo>
                          <a:pt x="39616" y="1074"/>
                          <a:pt x="26123" y="38646"/>
                          <a:pt x="37500" y="65104"/>
                        </a:cubicBezTo>
                        <a:cubicBezTo>
                          <a:pt x="48877" y="91562"/>
                          <a:pt x="82480" y="119078"/>
                          <a:pt x="102588" y="158766"/>
                        </a:cubicBezTo>
                        <a:cubicBezTo>
                          <a:pt x="122696" y="198454"/>
                          <a:pt x="151535" y="284973"/>
                          <a:pt x="158150" y="303229"/>
                        </a:cubicBezTo>
                        <a:cubicBezTo>
                          <a:pt x="164765" y="321485"/>
                          <a:pt x="154975" y="290529"/>
                          <a:pt x="142275" y="268304"/>
                        </a:cubicBezTo>
                        <a:cubicBezTo>
                          <a:pt x="129575" y="246079"/>
                          <a:pt x="95179" y="186019"/>
                          <a:pt x="81950" y="169879"/>
                        </a:cubicBezTo>
                        <a:cubicBezTo>
                          <a:pt x="68721" y="153739"/>
                          <a:pt x="66075" y="178345"/>
                          <a:pt x="62900" y="171466"/>
                        </a:cubicBezTo>
                        <a:cubicBezTo>
                          <a:pt x="59725" y="164587"/>
                          <a:pt x="72425" y="145008"/>
                          <a:pt x="62900" y="128604"/>
                        </a:cubicBezTo>
                        <a:cubicBezTo>
                          <a:pt x="53375" y="112200"/>
                          <a:pt x="15275" y="84683"/>
                          <a:pt x="5750" y="73041"/>
                        </a:cubicBezTo>
                        <a:cubicBezTo>
                          <a:pt x="-3775" y="61399"/>
                          <a:pt x="194" y="68279"/>
                          <a:pt x="5750" y="58754"/>
                        </a:cubicBezTo>
                        <a:cubicBezTo>
                          <a:pt x="11306" y="49229"/>
                          <a:pt x="29034" y="-1042"/>
                          <a:pt x="34325" y="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56" name="フリーフォーム: 図形 1155">
                    <a:extLst>
                      <a:ext uri="{FF2B5EF4-FFF2-40B4-BE49-F238E27FC236}">
                        <a16:creationId xmlns:a16="http://schemas.microsoft.com/office/drawing/2014/main" id="{AD4FD98D-D980-4905-BD1D-B4371A5B7E4E}"/>
                      </a:ext>
                    </a:extLst>
                  </p:cNvPr>
                  <p:cNvSpPr/>
                  <p:nvPr/>
                </p:nvSpPr>
                <p:spPr>
                  <a:xfrm>
                    <a:off x="6311884" y="7092925"/>
                    <a:ext cx="299034" cy="971617"/>
                  </a:xfrm>
                  <a:custGeom>
                    <a:avLst/>
                    <a:gdLst>
                      <a:gd name="connsiteX0" fmla="*/ 298466 w 299034"/>
                      <a:gd name="connsiteY0" fmla="*/ 25 h 971617"/>
                      <a:gd name="connsiteX1" fmla="*/ 196866 w 299034"/>
                      <a:gd name="connsiteY1" fmla="*/ 542950 h 971617"/>
                      <a:gd name="connsiteX2" fmla="*/ 44466 w 299034"/>
                      <a:gd name="connsiteY2" fmla="*/ 882675 h 971617"/>
                      <a:gd name="connsiteX3" fmla="*/ 16 w 299034"/>
                      <a:gd name="connsiteY3" fmla="*/ 971575 h 971617"/>
                      <a:gd name="connsiteX4" fmla="*/ 47641 w 299034"/>
                      <a:gd name="connsiteY4" fmla="*/ 876325 h 971617"/>
                      <a:gd name="connsiteX5" fmla="*/ 152416 w 299034"/>
                      <a:gd name="connsiteY5" fmla="*/ 565175 h 971617"/>
                      <a:gd name="connsiteX6" fmla="*/ 298466 w 299034"/>
                      <a:gd name="connsiteY6" fmla="*/ 25 h 971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9034" h="971617">
                        <a:moveTo>
                          <a:pt x="298466" y="25"/>
                        </a:moveTo>
                        <a:cubicBezTo>
                          <a:pt x="305874" y="-3679"/>
                          <a:pt x="239199" y="395842"/>
                          <a:pt x="196866" y="542950"/>
                        </a:cubicBezTo>
                        <a:cubicBezTo>
                          <a:pt x="154533" y="690058"/>
                          <a:pt x="77274" y="811238"/>
                          <a:pt x="44466" y="882675"/>
                        </a:cubicBezTo>
                        <a:cubicBezTo>
                          <a:pt x="11658" y="954113"/>
                          <a:pt x="-513" y="972633"/>
                          <a:pt x="16" y="971575"/>
                        </a:cubicBezTo>
                        <a:cubicBezTo>
                          <a:pt x="545" y="970517"/>
                          <a:pt x="22241" y="944058"/>
                          <a:pt x="47641" y="876325"/>
                        </a:cubicBezTo>
                        <a:cubicBezTo>
                          <a:pt x="73041" y="808592"/>
                          <a:pt x="109024" y="712283"/>
                          <a:pt x="152416" y="565175"/>
                        </a:cubicBezTo>
                        <a:cubicBezTo>
                          <a:pt x="195808" y="418067"/>
                          <a:pt x="291058" y="3729"/>
                          <a:pt x="298466" y="2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57" name="フリーフォーム: 図形 1156">
                    <a:extLst>
                      <a:ext uri="{FF2B5EF4-FFF2-40B4-BE49-F238E27FC236}">
                        <a16:creationId xmlns:a16="http://schemas.microsoft.com/office/drawing/2014/main" id="{744D6319-64AB-42FF-B506-B1A316AFB859}"/>
                      </a:ext>
                    </a:extLst>
                  </p:cNvPr>
                  <p:cNvSpPr/>
                  <p:nvPr/>
                </p:nvSpPr>
                <p:spPr>
                  <a:xfrm>
                    <a:off x="6144226" y="8067487"/>
                    <a:ext cx="206322" cy="1007596"/>
                  </a:xfrm>
                  <a:custGeom>
                    <a:avLst/>
                    <a:gdLst>
                      <a:gd name="connsiteX0" fmla="*/ 205774 w 206322"/>
                      <a:gd name="connsiteY0" fmla="*/ 188 h 1007596"/>
                      <a:gd name="connsiteX1" fmla="*/ 110524 w 206322"/>
                      <a:gd name="connsiteY1" fmla="*/ 451038 h 1007596"/>
                      <a:gd name="connsiteX2" fmla="*/ 69249 w 206322"/>
                      <a:gd name="connsiteY2" fmla="*/ 635188 h 1007596"/>
                      <a:gd name="connsiteX3" fmla="*/ 2574 w 206322"/>
                      <a:gd name="connsiteY3" fmla="*/ 1003488 h 1007596"/>
                      <a:gd name="connsiteX4" fmla="*/ 18449 w 206322"/>
                      <a:gd name="connsiteY4" fmla="*/ 812988 h 1007596"/>
                      <a:gd name="connsiteX5" fmla="*/ 62899 w 206322"/>
                      <a:gd name="connsiteY5" fmla="*/ 508188 h 1007596"/>
                      <a:gd name="connsiteX6" fmla="*/ 205774 w 206322"/>
                      <a:gd name="connsiteY6" fmla="*/ 188 h 100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6322" h="1007596">
                        <a:moveTo>
                          <a:pt x="205774" y="188"/>
                        </a:moveTo>
                        <a:cubicBezTo>
                          <a:pt x="213711" y="-9337"/>
                          <a:pt x="133278" y="345205"/>
                          <a:pt x="110524" y="451038"/>
                        </a:cubicBezTo>
                        <a:cubicBezTo>
                          <a:pt x="87770" y="556871"/>
                          <a:pt x="87241" y="543113"/>
                          <a:pt x="69249" y="635188"/>
                        </a:cubicBezTo>
                        <a:cubicBezTo>
                          <a:pt x="51257" y="727263"/>
                          <a:pt x="11041" y="973855"/>
                          <a:pt x="2574" y="1003488"/>
                        </a:cubicBezTo>
                        <a:cubicBezTo>
                          <a:pt x="-5893" y="1033121"/>
                          <a:pt x="8395" y="895538"/>
                          <a:pt x="18449" y="812988"/>
                        </a:cubicBezTo>
                        <a:cubicBezTo>
                          <a:pt x="28503" y="730438"/>
                          <a:pt x="28503" y="646830"/>
                          <a:pt x="62899" y="508188"/>
                        </a:cubicBezTo>
                        <a:cubicBezTo>
                          <a:pt x="97295" y="369546"/>
                          <a:pt x="197837" y="9713"/>
                          <a:pt x="205774" y="1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58" name="フリーフォーム: 図形 1157">
                    <a:extLst>
                      <a:ext uri="{FF2B5EF4-FFF2-40B4-BE49-F238E27FC236}">
                        <a16:creationId xmlns:a16="http://schemas.microsoft.com/office/drawing/2014/main" id="{9C71EAE4-1E67-4526-B8B9-0C01476D54AD}"/>
                      </a:ext>
                    </a:extLst>
                  </p:cNvPr>
                  <p:cNvSpPr/>
                  <p:nvPr/>
                </p:nvSpPr>
                <p:spPr>
                  <a:xfrm>
                    <a:off x="6302009" y="7799725"/>
                    <a:ext cx="175397" cy="1348195"/>
                  </a:xfrm>
                  <a:custGeom>
                    <a:avLst/>
                    <a:gdLst>
                      <a:gd name="connsiteX0" fmla="*/ 174991 w 175397"/>
                      <a:gd name="connsiteY0" fmla="*/ 1250 h 1348195"/>
                      <a:gd name="connsiteX1" fmla="*/ 89266 w 175397"/>
                      <a:gd name="connsiteY1" fmla="*/ 213975 h 1348195"/>
                      <a:gd name="connsiteX2" fmla="*/ 41641 w 175397"/>
                      <a:gd name="connsiteY2" fmla="*/ 750550 h 1348195"/>
                      <a:gd name="connsiteX3" fmla="*/ 28941 w 175397"/>
                      <a:gd name="connsiteY3" fmla="*/ 1322050 h 1348195"/>
                      <a:gd name="connsiteX4" fmla="*/ 366 w 175397"/>
                      <a:gd name="connsiteY4" fmla="*/ 1153775 h 1348195"/>
                      <a:gd name="connsiteX5" fmla="*/ 51166 w 175397"/>
                      <a:gd name="connsiteY5" fmla="*/ 296525 h 1348195"/>
                      <a:gd name="connsiteX6" fmla="*/ 174991 w 175397"/>
                      <a:gd name="connsiteY6" fmla="*/ 1250 h 1348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5397" h="1348195">
                        <a:moveTo>
                          <a:pt x="174991" y="1250"/>
                        </a:moveTo>
                        <a:cubicBezTo>
                          <a:pt x="181341" y="-12508"/>
                          <a:pt x="111491" y="89092"/>
                          <a:pt x="89266" y="213975"/>
                        </a:cubicBezTo>
                        <a:cubicBezTo>
                          <a:pt x="67041" y="338858"/>
                          <a:pt x="51695" y="565871"/>
                          <a:pt x="41641" y="750550"/>
                        </a:cubicBezTo>
                        <a:cubicBezTo>
                          <a:pt x="31587" y="935229"/>
                          <a:pt x="35820" y="1254846"/>
                          <a:pt x="28941" y="1322050"/>
                        </a:cubicBezTo>
                        <a:cubicBezTo>
                          <a:pt x="22062" y="1389254"/>
                          <a:pt x="-3338" y="1324696"/>
                          <a:pt x="366" y="1153775"/>
                        </a:cubicBezTo>
                        <a:cubicBezTo>
                          <a:pt x="4070" y="982854"/>
                          <a:pt x="24708" y="487554"/>
                          <a:pt x="51166" y="296525"/>
                        </a:cubicBezTo>
                        <a:cubicBezTo>
                          <a:pt x="77624" y="105496"/>
                          <a:pt x="168641" y="15008"/>
                          <a:pt x="174991" y="125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59" name="フリーフォーム: 図形 1158">
                    <a:extLst>
                      <a:ext uri="{FF2B5EF4-FFF2-40B4-BE49-F238E27FC236}">
                        <a16:creationId xmlns:a16="http://schemas.microsoft.com/office/drawing/2014/main" id="{1843F1B8-9ACC-40B2-9E13-CE3A6F266FF6}"/>
                      </a:ext>
                    </a:extLst>
                  </p:cNvPr>
                  <p:cNvSpPr/>
                  <p:nvPr/>
                </p:nvSpPr>
                <p:spPr>
                  <a:xfrm>
                    <a:off x="5196305" y="9048750"/>
                    <a:ext cx="931972" cy="50807"/>
                  </a:xfrm>
                  <a:custGeom>
                    <a:avLst/>
                    <a:gdLst>
                      <a:gd name="connsiteX0" fmla="*/ 4345 w 931972"/>
                      <a:gd name="connsiteY0" fmla="*/ 50800 h 50807"/>
                      <a:gd name="connsiteX1" fmla="*/ 620295 w 931972"/>
                      <a:gd name="connsiteY1" fmla="*/ 19050 h 50807"/>
                      <a:gd name="connsiteX2" fmla="*/ 928270 w 931972"/>
                      <a:gd name="connsiteY2" fmla="*/ 15875 h 50807"/>
                      <a:gd name="connsiteX3" fmla="*/ 763170 w 931972"/>
                      <a:gd name="connsiteY3" fmla="*/ 0 h 50807"/>
                      <a:gd name="connsiteX4" fmla="*/ 366295 w 931972"/>
                      <a:gd name="connsiteY4" fmla="*/ 15875 h 50807"/>
                      <a:gd name="connsiteX5" fmla="*/ 4345 w 931972"/>
                      <a:gd name="connsiteY5" fmla="*/ 50800 h 508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1972" h="50807">
                        <a:moveTo>
                          <a:pt x="4345" y="50800"/>
                        </a:moveTo>
                        <a:cubicBezTo>
                          <a:pt x="46678" y="51329"/>
                          <a:pt x="466308" y="24871"/>
                          <a:pt x="620295" y="19050"/>
                        </a:cubicBezTo>
                        <a:cubicBezTo>
                          <a:pt x="774282" y="13229"/>
                          <a:pt x="904458" y="19050"/>
                          <a:pt x="928270" y="15875"/>
                        </a:cubicBezTo>
                        <a:cubicBezTo>
                          <a:pt x="952083" y="12700"/>
                          <a:pt x="856832" y="0"/>
                          <a:pt x="763170" y="0"/>
                        </a:cubicBezTo>
                        <a:cubicBezTo>
                          <a:pt x="669508" y="0"/>
                          <a:pt x="492766" y="7408"/>
                          <a:pt x="366295" y="15875"/>
                        </a:cubicBezTo>
                        <a:cubicBezTo>
                          <a:pt x="239824" y="24342"/>
                          <a:pt x="-37988" y="50271"/>
                          <a:pt x="4345" y="5080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0" name="フリーフォーム: 図形 1159">
                    <a:extLst>
                      <a:ext uri="{FF2B5EF4-FFF2-40B4-BE49-F238E27FC236}">
                        <a16:creationId xmlns:a16="http://schemas.microsoft.com/office/drawing/2014/main" id="{2A0DEB09-9A4F-40C1-A890-B8502BA42534}"/>
                      </a:ext>
                    </a:extLst>
                  </p:cNvPr>
                  <p:cNvSpPr/>
                  <p:nvPr/>
                </p:nvSpPr>
                <p:spPr>
                  <a:xfrm>
                    <a:off x="5254625" y="9076267"/>
                    <a:ext cx="1079524" cy="61776"/>
                  </a:xfrm>
                  <a:custGeom>
                    <a:avLst/>
                    <a:gdLst>
                      <a:gd name="connsiteX0" fmla="*/ 0 w 1079524"/>
                      <a:gd name="connsiteY0" fmla="*/ 35983 h 61776"/>
                      <a:gd name="connsiteX1" fmla="*/ 723900 w 1079524"/>
                      <a:gd name="connsiteY1" fmla="*/ 32808 h 61776"/>
                      <a:gd name="connsiteX2" fmla="*/ 869950 w 1079524"/>
                      <a:gd name="connsiteY2" fmla="*/ 29633 h 61776"/>
                      <a:gd name="connsiteX3" fmla="*/ 1079500 w 1079524"/>
                      <a:gd name="connsiteY3" fmla="*/ 61383 h 61776"/>
                      <a:gd name="connsiteX4" fmla="*/ 882650 w 1079524"/>
                      <a:gd name="connsiteY4" fmla="*/ 4233 h 61776"/>
                      <a:gd name="connsiteX5" fmla="*/ 701675 w 1079524"/>
                      <a:gd name="connsiteY5" fmla="*/ 4233 h 61776"/>
                      <a:gd name="connsiteX6" fmla="*/ 0 w 1079524"/>
                      <a:gd name="connsiteY6" fmla="*/ 35983 h 617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79524" h="61776">
                        <a:moveTo>
                          <a:pt x="0" y="35983"/>
                        </a:moveTo>
                        <a:lnTo>
                          <a:pt x="723900" y="32808"/>
                        </a:lnTo>
                        <a:cubicBezTo>
                          <a:pt x="868892" y="31750"/>
                          <a:pt x="810683" y="24870"/>
                          <a:pt x="869950" y="29633"/>
                        </a:cubicBezTo>
                        <a:cubicBezTo>
                          <a:pt x="929217" y="34395"/>
                          <a:pt x="1077383" y="65616"/>
                          <a:pt x="1079500" y="61383"/>
                        </a:cubicBezTo>
                        <a:cubicBezTo>
                          <a:pt x="1081617" y="57150"/>
                          <a:pt x="945621" y="13758"/>
                          <a:pt x="882650" y="4233"/>
                        </a:cubicBezTo>
                        <a:cubicBezTo>
                          <a:pt x="819679" y="-5292"/>
                          <a:pt x="701675" y="4233"/>
                          <a:pt x="701675" y="4233"/>
                        </a:cubicBezTo>
                        <a:lnTo>
                          <a:pt x="0" y="35983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1" name="フリーフォーム: 図形 1160">
                    <a:extLst>
                      <a:ext uri="{FF2B5EF4-FFF2-40B4-BE49-F238E27FC236}">
                        <a16:creationId xmlns:a16="http://schemas.microsoft.com/office/drawing/2014/main" id="{5ECB38FA-18BE-4013-803E-347B2565D971}"/>
                      </a:ext>
                    </a:extLst>
                  </p:cNvPr>
                  <p:cNvSpPr/>
                  <p:nvPr/>
                </p:nvSpPr>
                <p:spPr>
                  <a:xfrm>
                    <a:off x="3479800" y="9055085"/>
                    <a:ext cx="1674885" cy="41290"/>
                  </a:xfrm>
                  <a:custGeom>
                    <a:avLst/>
                    <a:gdLst>
                      <a:gd name="connsiteX0" fmla="*/ 0 w 1674885"/>
                      <a:gd name="connsiteY0" fmla="*/ 41290 h 41290"/>
                      <a:gd name="connsiteX1" fmla="*/ 60325 w 1674885"/>
                      <a:gd name="connsiteY1" fmla="*/ 41290 h 41290"/>
                      <a:gd name="connsiteX2" fmla="*/ 746125 w 1674885"/>
                      <a:gd name="connsiteY2" fmla="*/ 22240 h 41290"/>
                      <a:gd name="connsiteX3" fmla="*/ 1066800 w 1674885"/>
                      <a:gd name="connsiteY3" fmla="*/ 22240 h 41290"/>
                      <a:gd name="connsiteX4" fmla="*/ 1647825 w 1674885"/>
                      <a:gd name="connsiteY4" fmla="*/ 28590 h 41290"/>
                      <a:gd name="connsiteX5" fmla="*/ 1539875 w 1674885"/>
                      <a:gd name="connsiteY5" fmla="*/ 28590 h 41290"/>
                      <a:gd name="connsiteX6" fmla="*/ 1193800 w 1674885"/>
                      <a:gd name="connsiteY6" fmla="*/ 15 h 41290"/>
                      <a:gd name="connsiteX7" fmla="*/ 0 w 1674885"/>
                      <a:gd name="connsiteY7" fmla="*/ 41290 h 41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74885" h="41290">
                        <a:moveTo>
                          <a:pt x="0" y="41290"/>
                        </a:moveTo>
                        <a:lnTo>
                          <a:pt x="60325" y="41290"/>
                        </a:lnTo>
                        <a:lnTo>
                          <a:pt x="746125" y="22240"/>
                        </a:lnTo>
                        <a:cubicBezTo>
                          <a:pt x="913871" y="19065"/>
                          <a:pt x="1066800" y="22240"/>
                          <a:pt x="1066800" y="22240"/>
                        </a:cubicBezTo>
                        <a:lnTo>
                          <a:pt x="1647825" y="28590"/>
                        </a:lnTo>
                        <a:cubicBezTo>
                          <a:pt x="1726671" y="29648"/>
                          <a:pt x="1615546" y="33352"/>
                          <a:pt x="1539875" y="28590"/>
                        </a:cubicBezTo>
                        <a:cubicBezTo>
                          <a:pt x="1464204" y="23828"/>
                          <a:pt x="1448329" y="544"/>
                          <a:pt x="1193800" y="15"/>
                        </a:cubicBezTo>
                        <a:cubicBezTo>
                          <a:pt x="939271" y="-514"/>
                          <a:pt x="475985" y="12450"/>
                          <a:pt x="0" y="412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2" name="フリーフォーム: 図形 1161">
                    <a:extLst>
                      <a:ext uri="{FF2B5EF4-FFF2-40B4-BE49-F238E27FC236}">
                        <a16:creationId xmlns:a16="http://schemas.microsoft.com/office/drawing/2014/main" id="{CD38537A-AE75-4792-A863-4066ACF67C38}"/>
                      </a:ext>
                    </a:extLst>
                  </p:cNvPr>
                  <p:cNvSpPr/>
                  <p:nvPr/>
                </p:nvSpPr>
                <p:spPr>
                  <a:xfrm>
                    <a:off x="4283075" y="9099550"/>
                    <a:ext cx="873809" cy="40220"/>
                  </a:xfrm>
                  <a:custGeom>
                    <a:avLst/>
                    <a:gdLst>
                      <a:gd name="connsiteX0" fmla="*/ 0 w 873809"/>
                      <a:gd name="connsiteY0" fmla="*/ 6350 h 40220"/>
                      <a:gd name="connsiteX1" fmla="*/ 177800 w 873809"/>
                      <a:gd name="connsiteY1" fmla="*/ 38100 h 40220"/>
                      <a:gd name="connsiteX2" fmla="*/ 485775 w 873809"/>
                      <a:gd name="connsiteY2" fmla="*/ 34925 h 40220"/>
                      <a:gd name="connsiteX3" fmla="*/ 873125 w 873809"/>
                      <a:gd name="connsiteY3" fmla="*/ 15875 h 40220"/>
                      <a:gd name="connsiteX4" fmla="*/ 587375 w 873809"/>
                      <a:gd name="connsiteY4" fmla="*/ 0 h 40220"/>
                      <a:gd name="connsiteX5" fmla="*/ 0 w 873809"/>
                      <a:gd name="connsiteY5" fmla="*/ 6350 h 4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73809" h="40220">
                        <a:moveTo>
                          <a:pt x="0" y="6350"/>
                        </a:moveTo>
                        <a:cubicBezTo>
                          <a:pt x="48419" y="19844"/>
                          <a:pt x="96838" y="33338"/>
                          <a:pt x="177800" y="38100"/>
                        </a:cubicBezTo>
                        <a:cubicBezTo>
                          <a:pt x="258762" y="42862"/>
                          <a:pt x="369888" y="38629"/>
                          <a:pt x="485775" y="34925"/>
                        </a:cubicBezTo>
                        <a:cubicBezTo>
                          <a:pt x="601662" y="31221"/>
                          <a:pt x="856192" y="21696"/>
                          <a:pt x="873125" y="15875"/>
                        </a:cubicBezTo>
                        <a:cubicBezTo>
                          <a:pt x="890058" y="10054"/>
                          <a:pt x="587375" y="0"/>
                          <a:pt x="587375" y="0"/>
                        </a:cubicBezTo>
                        <a:lnTo>
                          <a:pt x="0" y="635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3" name="フリーフォーム: 図形 1162">
                    <a:extLst>
                      <a:ext uri="{FF2B5EF4-FFF2-40B4-BE49-F238E27FC236}">
                        <a16:creationId xmlns:a16="http://schemas.microsoft.com/office/drawing/2014/main" id="{406BDBA1-0838-4620-954A-54036E2698B8}"/>
                      </a:ext>
                    </a:extLst>
                  </p:cNvPr>
                  <p:cNvSpPr/>
                  <p:nvPr/>
                </p:nvSpPr>
                <p:spPr>
                  <a:xfrm>
                    <a:off x="2860226" y="9081587"/>
                    <a:ext cx="608534" cy="225312"/>
                  </a:xfrm>
                  <a:custGeom>
                    <a:avLst/>
                    <a:gdLst>
                      <a:gd name="connsiteX0" fmla="*/ 3624 w 608534"/>
                      <a:gd name="connsiteY0" fmla="*/ 224338 h 225312"/>
                      <a:gd name="connsiteX1" fmla="*/ 238574 w 608534"/>
                      <a:gd name="connsiteY1" fmla="*/ 103688 h 225312"/>
                      <a:gd name="connsiteX2" fmla="*/ 603699 w 608534"/>
                      <a:gd name="connsiteY2" fmla="*/ 5263 h 225312"/>
                      <a:gd name="connsiteX3" fmla="*/ 419549 w 608534"/>
                      <a:gd name="connsiteY3" fmla="*/ 33838 h 225312"/>
                      <a:gd name="connsiteX4" fmla="*/ 3624 w 608534"/>
                      <a:gd name="connsiteY4" fmla="*/ 224338 h 225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8534" h="225312">
                        <a:moveTo>
                          <a:pt x="3624" y="224338"/>
                        </a:moveTo>
                        <a:cubicBezTo>
                          <a:pt x="-26538" y="235980"/>
                          <a:pt x="138562" y="140200"/>
                          <a:pt x="238574" y="103688"/>
                        </a:cubicBezTo>
                        <a:cubicBezTo>
                          <a:pt x="338586" y="67176"/>
                          <a:pt x="573537" y="16905"/>
                          <a:pt x="603699" y="5263"/>
                        </a:cubicBezTo>
                        <a:cubicBezTo>
                          <a:pt x="633861" y="-6379"/>
                          <a:pt x="516916" y="501"/>
                          <a:pt x="419549" y="33838"/>
                        </a:cubicBezTo>
                        <a:cubicBezTo>
                          <a:pt x="322182" y="67175"/>
                          <a:pt x="33786" y="212696"/>
                          <a:pt x="3624" y="2243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4" name="フリーフォーム: 図形 1163">
                    <a:extLst>
                      <a:ext uri="{FF2B5EF4-FFF2-40B4-BE49-F238E27FC236}">
                        <a16:creationId xmlns:a16="http://schemas.microsoft.com/office/drawing/2014/main" id="{3ABE1383-16DD-4CDF-8F1E-7C8401D982A4}"/>
                      </a:ext>
                    </a:extLst>
                  </p:cNvPr>
                  <p:cNvSpPr/>
                  <p:nvPr/>
                </p:nvSpPr>
                <p:spPr>
                  <a:xfrm>
                    <a:off x="2425637" y="7238101"/>
                    <a:ext cx="298622" cy="1236322"/>
                  </a:xfrm>
                  <a:custGeom>
                    <a:avLst/>
                    <a:gdLst>
                      <a:gd name="connsiteX0" fmla="*/ 63 w 298622"/>
                      <a:gd name="connsiteY0" fmla="*/ 899 h 1236322"/>
                      <a:gd name="connsiteX1" fmla="*/ 276288 w 298622"/>
                      <a:gd name="connsiteY1" fmla="*/ 1169299 h 1236322"/>
                      <a:gd name="connsiteX2" fmla="*/ 250888 w 298622"/>
                      <a:gd name="connsiteY2" fmla="*/ 978799 h 1236322"/>
                      <a:gd name="connsiteX3" fmla="*/ 63 w 298622"/>
                      <a:gd name="connsiteY3" fmla="*/ 899 h 1236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8622" h="1236322">
                        <a:moveTo>
                          <a:pt x="63" y="899"/>
                        </a:moveTo>
                        <a:cubicBezTo>
                          <a:pt x="4296" y="32649"/>
                          <a:pt x="234484" y="1006316"/>
                          <a:pt x="276288" y="1169299"/>
                        </a:cubicBezTo>
                        <a:cubicBezTo>
                          <a:pt x="318092" y="1332282"/>
                          <a:pt x="296396" y="1170357"/>
                          <a:pt x="250888" y="978799"/>
                        </a:cubicBezTo>
                        <a:cubicBezTo>
                          <a:pt x="205380" y="787241"/>
                          <a:pt x="-4170" y="-30851"/>
                          <a:pt x="63" y="8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5" name="フリーフォーム: 図形 1164">
                    <a:extLst>
                      <a:ext uri="{FF2B5EF4-FFF2-40B4-BE49-F238E27FC236}">
                        <a16:creationId xmlns:a16="http://schemas.microsoft.com/office/drawing/2014/main" id="{D164F828-C680-40D7-B439-023CAF7A08C9}"/>
                      </a:ext>
                    </a:extLst>
                  </p:cNvPr>
                  <p:cNvSpPr/>
                  <p:nvPr/>
                </p:nvSpPr>
                <p:spPr>
                  <a:xfrm>
                    <a:off x="2727301" y="8508126"/>
                    <a:ext cx="146169" cy="732420"/>
                  </a:xfrm>
                  <a:custGeom>
                    <a:avLst/>
                    <a:gdLst>
                      <a:gd name="connsiteX0" fmla="*/ 24 w 146169"/>
                      <a:gd name="connsiteY0" fmla="*/ 874 h 732420"/>
                      <a:gd name="connsiteX1" fmla="*/ 98449 w 146169"/>
                      <a:gd name="connsiteY1" fmla="*/ 451724 h 732420"/>
                      <a:gd name="connsiteX2" fmla="*/ 146074 w 146169"/>
                      <a:gd name="connsiteY2" fmla="*/ 727949 h 732420"/>
                      <a:gd name="connsiteX3" fmla="*/ 107974 w 146169"/>
                      <a:gd name="connsiteY3" fmla="*/ 575549 h 732420"/>
                      <a:gd name="connsiteX4" fmla="*/ 24 w 146169"/>
                      <a:gd name="connsiteY4" fmla="*/ 874 h 7324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169" h="732420">
                        <a:moveTo>
                          <a:pt x="24" y="874"/>
                        </a:moveTo>
                        <a:cubicBezTo>
                          <a:pt x="-1563" y="-19763"/>
                          <a:pt x="74107" y="330545"/>
                          <a:pt x="98449" y="451724"/>
                        </a:cubicBezTo>
                        <a:cubicBezTo>
                          <a:pt x="122791" y="572903"/>
                          <a:pt x="144487" y="707312"/>
                          <a:pt x="146074" y="727949"/>
                        </a:cubicBezTo>
                        <a:cubicBezTo>
                          <a:pt x="147661" y="748586"/>
                          <a:pt x="129141" y="697786"/>
                          <a:pt x="107974" y="575549"/>
                        </a:cubicBezTo>
                        <a:cubicBezTo>
                          <a:pt x="86807" y="453312"/>
                          <a:pt x="1611" y="21511"/>
                          <a:pt x="24" y="87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6" name="フリーフォーム: 図形 1165">
                    <a:extLst>
                      <a:ext uri="{FF2B5EF4-FFF2-40B4-BE49-F238E27FC236}">
                        <a16:creationId xmlns:a16="http://schemas.microsoft.com/office/drawing/2014/main" id="{AA8A6526-F2B0-483D-911F-097481919D60}"/>
                      </a:ext>
                    </a:extLst>
                  </p:cNvPr>
                  <p:cNvSpPr/>
                  <p:nvPr/>
                </p:nvSpPr>
                <p:spPr>
                  <a:xfrm>
                    <a:off x="2803525" y="7181850"/>
                    <a:ext cx="269504" cy="982022"/>
                  </a:xfrm>
                  <a:custGeom>
                    <a:avLst/>
                    <a:gdLst>
                      <a:gd name="connsiteX0" fmla="*/ 0 w 269504"/>
                      <a:gd name="connsiteY0" fmla="*/ 0 h 982022"/>
                      <a:gd name="connsiteX1" fmla="*/ 200025 w 269504"/>
                      <a:gd name="connsiteY1" fmla="*/ 720725 h 982022"/>
                      <a:gd name="connsiteX2" fmla="*/ 266700 w 269504"/>
                      <a:gd name="connsiteY2" fmla="*/ 974725 h 982022"/>
                      <a:gd name="connsiteX3" fmla="*/ 120650 w 269504"/>
                      <a:gd name="connsiteY3" fmla="*/ 479425 h 982022"/>
                      <a:gd name="connsiteX4" fmla="*/ 0 w 269504"/>
                      <a:gd name="connsiteY4" fmla="*/ 0 h 982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504" h="982022">
                        <a:moveTo>
                          <a:pt x="0" y="0"/>
                        </a:moveTo>
                        <a:cubicBezTo>
                          <a:pt x="77787" y="279135"/>
                          <a:pt x="155575" y="558271"/>
                          <a:pt x="200025" y="720725"/>
                        </a:cubicBezTo>
                        <a:cubicBezTo>
                          <a:pt x="244475" y="883179"/>
                          <a:pt x="279929" y="1014942"/>
                          <a:pt x="266700" y="974725"/>
                        </a:cubicBezTo>
                        <a:cubicBezTo>
                          <a:pt x="253471" y="934508"/>
                          <a:pt x="167746" y="638704"/>
                          <a:pt x="120650" y="47942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7" name="フリーフォーム: 図形 1166">
                    <a:extLst>
                      <a:ext uri="{FF2B5EF4-FFF2-40B4-BE49-F238E27FC236}">
                        <a16:creationId xmlns:a16="http://schemas.microsoft.com/office/drawing/2014/main" id="{47082B86-2540-4155-8B0A-50033B2D162E}"/>
                      </a:ext>
                    </a:extLst>
                  </p:cNvPr>
                  <p:cNvSpPr/>
                  <p:nvPr/>
                </p:nvSpPr>
                <p:spPr>
                  <a:xfrm>
                    <a:off x="3094539" y="8133710"/>
                    <a:ext cx="318977" cy="959144"/>
                  </a:xfrm>
                  <a:custGeom>
                    <a:avLst/>
                    <a:gdLst>
                      <a:gd name="connsiteX0" fmla="*/ 1086 w 318977"/>
                      <a:gd name="connsiteY0" fmla="*/ 3815 h 959144"/>
                      <a:gd name="connsiteX1" fmla="*/ 178886 w 318977"/>
                      <a:gd name="connsiteY1" fmla="*/ 556265 h 959144"/>
                      <a:gd name="connsiteX2" fmla="*/ 312236 w 318977"/>
                      <a:gd name="connsiteY2" fmla="*/ 915040 h 959144"/>
                      <a:gd name="connsiteX3" fmla="*/ 267786 w 318977"/>
                      <a:gd name="connsiteY3" fmla="*/ 854715 h 959144"/>
                      <a:gd name="connsiteX4" fmla="*/ 1086 w 318977"/>
                      <a:gd name="connsiteY4" fmla="*/ 3815 h 959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8977" h="959144">
                        <a:moveTo>
                          <a:pt x="1086" y="3815"/>
                        </a:moveTo>
                        <a:cubicBezTo>
                          <a:pt x="-13731" y="-45927"/>
                          <a:pt x="127028" y="404394"/>
                          <a:pt x="178886" y="556265"/>
                        </a:cubicBezTo>
                        <a:cubicBezTo>
                          <a:pt x="230744" y="708136"/>
                          <a:pt x="297419" y="865298"/>
                          <a:pt x="312236" y="915040"/>
                        </a:cubicBezTo>
                        <a:cubicBezTo>
                          <a:pt x="327053" y="964782"/>
                          <a:pt x="319644" y="1002352"/>
                          <a:pt x="267786" y="854715"/>
                        </a:cubicBezTo>
                        <a:cubicBezTo>
                          <a:pt x="215928" y="707078"/>
                          <a:pt x="15903" y="53557"/>
                          <a:pt x="1086" y="38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8" name="フリーフォーム: 図形 1167">
                    <a:extLst>
                      <a:ext uri="{FF2B5EF4-FFF2-40B4-BE49-F238E27FC236}">
                        <a16:creationId xmlns:a16="http://schemas.microsoft.com/office/drawing/2014/main" id="{296BCDD2-EA2E-41AB-83FC-E8364BABAD95}"/>
                      </a:ext>
                    </a:extLst>
                  </p:cNvPr>
                  <p:cNvSpPr/>
                  <p:nvPr/>
                </p:nvSpPr>
                <p:spPr>
                  <a:xfrm>
                    <a:off x="6638726" y="6572181"/>
                    <a:ext cx="1259502" cy="331645"/>
                  </a:xfrm>
                  <a:custGeom>
                    <a:avLst/>
                    <a:gdLst>
                      <a:gd name="connsiteX0" fmla="*/ 199 w 1259502"/>
                      <a:gd name="connsiteY0" fmla="*/ 47694 h 331645"/>
                      <a:gd name="connsiteX1" fmla="*/ 343099 w 1259502"/>
                      <a:gd name="connsiteY1" fmla="*/ 111194 h 331645"/>
                      <a:gd name="connsiteX2" fmla="*/ 1066999 w 1259502"/>
                      <a:gd name="connsiteY2" fmla="*/ 69 h 331645"/>
                      <a:gd name="connsiteX3" fmla="*/ 501849 w 1259502"/>
                      <a:gd name="connsiteY3" fmla="*/ 130244 h 331645"/>
                      <a:gd name="connsiteX4" fmla="*/ 171649 w 1259502"/>
                      <a:gd name="connsiteY4" fmla="*/ 212794 h 331645"/>
                      <a:gd name="connsiteX5" fmla="*/ 530424 w 1259502"/>
                      <a:gd name="connsiteY5" fmla="*/ 108019 h 331645"/>
                      <a:gd name="connsiteX6" fmla="*/ 228799 w 1259502"/>
                      <a:gd name="connsiteY6" fmla="*/ 158819 h 331645"/>
                      <a:gd name="connsiteX7" fmla="*/ 355799 w 1259502"/>
                      <a:gd name="connsiteY7" fmla="*/ 184219 h 331645"/>
                      <a:gd name="connsiteX8" fmla="*/ 476449 w 1259502"/>
                      <a:gd name="connsiteY8" fmla="*/ 235019 h 331645"/>
                      <a:gd name="connsiteX9" fmla="*/ 1257499 w 1259502"/>
                      <a:gd name="connsiteY9" fmla="*/ 330269 h 331645"/>
                      <a:gd name="connsiteX10" fmla="*/ 216099 w 1259502"/>
                      <a:gd name="connsiteY10" fmla="*/ 292169 h 331645"/>
                      <a:gd name="connsiteX11" fmla="*/ 1019374 w 1259502"/>
                      <a:gd name="connsiteY11" fmla="*/ 301694 h 331645"/>
                      <a:gd name="connsiteX12" fmla="*/ 247849 w 1259502"/>
                      <a:gd name="connsiteY12" fmla="*/ 190569 h 331645"/>
                      <a:gd name="connsiteX13" fmla="*/ 384374 w 1259502"/>
                      <a:gd name="connsiteY13" fmla="*/ 127069 h 331645"/>
                      <a:gd name="connsiteX14" fmla="*/ 199 w 1259502"/>
                      <a:gd name="connsiteY14" fmla="*/ 47694 h 331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259502" h="331645">
                        <a:moveTo>
                          <a:pt x="199" y="47694"/>
                        </a:moveTo>
                        <a:cubicBezTo>
                          <a:pt x="-6680" y="45048"/>
                          <a:pt x="165299" y="119131"/>
                          <a:pt x="343099" y="111194"/>
                        </a:cubicBezTo>
                        <a:cubicBezTo>
                          <a:pt x="520899" y="103257"/>
                          <a:pt x="1040541" y="-3106"/>
                          <a:pt x="1066999" y="69"/>
                        </a:cubicBezTo>
                        <a:cubicBezTo>
                          <a:pt x="1093457" y="3244"/>
                          <a:pt x="651074" y="94790"/>
                          <a:pt x="501849" y="130244"/>
                        </a:cubicBezTo>
                        <a:cubicBezTo>
                          <a:pt x="352624" y="165698"/>
                          <a:pt x="166887" y="216498"/>
                          <a:pt x="171649" y="212794"/>
                        </a:cubicBezTo>
                        <a:cubicBezTo>
                          <a:pt x="176411" y="209090"/>
                          <a:pt x="520899" y="117015"/>
                          <a:pt x="530424" y="108019"/>
                        </a:cubicBezTo>
                        <a:cubicBezTo>
                          <a:pt x="539949" y="99023"/>
                          <a:pt x="257903" y="146119"/>
                          <a:pt x="228799" y="158819"/>
                        </a:cubicBezTo>
                        <a:cubicBezTo>
                          <a:pt x="199695" y="171519"/>
                          <a:pt x="314524" y="171519"/>
                          <a:pt x="355799" y="184219"/>
                        </a:cubicBezTo>
                        <a:cubicBezTo>
                          <a:pt x="397074" y="196919"/>
                          <a:pt x="326166" y="210677"/>
                          <a:pt x="476449" y="235019"/>
                        </a:cubicBezTo>
                        <a:cubicBezTo>
                          <a:pt x="626732" y="259361"/>
                          <a:pt x="1300891" y="320744"/>
                          <a:pt x="1257499" y="330269"/>
                        </a:cubicBezTo>
                        <a:cubicBezTo>
                          <a:pt x="1214107" y="339794"/>
                          <a:pt x="255787" y="296932"/>
                          <a:pt x="216099" y="292169"/>
                        </a:cubicBezTo>
                        <a:cubicBezTo>
                          <a:pt x="176412" y="287407"/>
                          <a:pt x="1014082" y="318627"/>
                          <a:pt x="1019374" y="301694"/>
                        </a:cubicBezTo>
                        <a:cubicBezTo>
                          <a:pt x="1024666" y="284761"/>
                          <a:pt x="353682" y="219673"/>
                          <a:pt x="247849" y="190569"/>
                        </a:cubicBezTo>
                        <a:cubicBezTo>
                          <a:pt x="142016" y="161465"/>
                          <a:pt x="424590" y="148765"/>
                          <a:pt x="384374" y="127069"/>
                        </a:cubicBezTo>
                        <a:cubicBezTo>
                          <a:pt x="344158" y="105373"/>
                          <a:pt x="7078" y="50340"/>
                          <a:pt x="199" y="4769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9" name="フリーフォーム: 図形 1168">
                    <a:extLst>
                      <a:ext uri="{FF2B5EF4-FFF2-40B4-BE49-F238E27FC236}">
                        <a16:creationId xmlns:a16="http://schemas.microsoft.com/office/drawing/2014/main" id="{77E2D914-410D-402F-AF5C-361518A1AC7D}"/>
                      </a:ext>
                    </a:extLst>
                  </p:cNvPr>
                  <p:cNvSpPr/>
                  <p:nvPr/>
                </p:nvSpPr>
                <p:spPr>
                  <a:xfrm>
                    <a:off x="6607759" y="6924060"/>
                    <a:ext cx="2028710" cy="261029"/>
                  </a:xfrm>
                  <a:custGeom>
                    <a:avLst/>
                    <a:gdLst>
                      <a:gd name="connsiteX0" fmla="*/ 18466 w 2028710"/>
                      <a:gd name="connsiteY0" fmla="*/ 156190 h 261029"/>
                      <a:gd name="connsiteX1" fmla="*/ 85141 w 2028710"/>
                      <a:gd name="connsiteY1" fmla="*/ 146665 h 261029"/>
                      <a:gd name="connsiteX2" fmla="*/ 1097966 w 2028710"/>
                      <a:gd name="connsiteY2" fmla="*/ 130790 h 261029"/>
                      <a:gd name="connsiteX3" fmla="*/ 2028241 w 2028710"/>
                      <a:gd name="connsiteY3" fmla="*/ 260965 h 261029"/>
                      <a:gd name="connsiteX4" fmla="*/ 1209091 w 2028710"/>
                      <a:gd name="connsiteY4" fmla="*/ 111740 h 261029"/>
                      <a:gd name="connsiteX5" fmla="*/ 205791 w 2028710"/>
                      <a:gd name="connsiteY5" fmla="*/ 95865 h 261029"/>
                      <a:gd name="connsiteX6" fmla="*/ 1437691 w 2028710"/>
                      <a:gd name="connsiteY6" fmla="*/ 95865 h 261029"/>
                      <a:gd name="connsiteX7" fmla="*/ 94666 w 2028710"/>
                      <a:gd name="connsiteY7" fmla="*/ 105390 h 261029"/>
                      <a:gd name="connsiteX8" fmla="*/ 1507541 w 2028710"/>
                      <a:gd name="connsiteY8" fmla="*/ 86340 h 261029"/>
                      <a:gd name="connsiteX9" fmla="*/ 1009066 w 2028710"/>
                      <a:gd name="connsiteY9" fmla="*/ 67290 h 261029"/>
                      <a:gd name="connsiteX10" fmla="*/ 1866316 w 2028710"/>
                      <a:gd name="connsiteY10" fmla="*/ 153015 h 261029"/>
                      <a:gd name="connsiteX11" fmla="*/ 866191 w 2028710"/>
                      <a:gd name="connsiteY11" fmla="*/ 38715 h 261029"/>
                      <a:gd name="connsiteX12" fmla="*/ 1583741 w 2028710"/>
                      <a:gd name="connsiteY12" fmla="*/ 615 h 261029"/>
                      <a:gd name="connsiteX13" fmla="*/ 1456741 w 2028710"/>
                      <a:gd name="connsiteY13" fmla="*/ 19665 h 261029"/>
                      <a:gd name="connsiteX14" fmla="*/ 1612316 w 2028710"/>
                      <a:gd name="connsiteY14" fmla="*/ 76815 h 261029"/>
                      <a:gd name="connsiteX15" fmla="*/ 482016 w 2028710"/>
                      <a:gd name="connsiteY15" fmla="*/ 99040 h 261029"/>
                      <a:gd name="connsiteX16" fmla="*/ 18466 w 2028710"/>
                      <a:gd name="connsiteY16" fmla="*/ 156190 h 261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028710" h="261029">
                        <a:moveTo>
                          <a:pt x="18466" y="156190"/>
                        </a:moveTo>
                        <a:cubicBezTo>
                          <a:pt x="-47680" y="164127"/>
                          <a:pt x="85141" y="146665"/>
                          <a:pt x="85141" y="146665"/>
                        </a:cubicBezTo>
                        <a:cubicBezTo>
                          <a:pt x="265058" y="142432"/>
                          <a:pt x="774116" y="111740"/>
                          <a:pt x="1097966" y="130790"/>
                        </a:cubicBezTo>
                        <a:cubicBezTo>
                          <a:pt x="1421816" y="149840"/>
                          <a:pt x="2009720" y="264140"/>
                          <a:pt x="2028241" y="260965"/>
                        </a:cubicBezTo>
                        <a:cubicBezTo>
                          <a:pt x="2046762" y="257790"/>
                          <a:pt x="1512833" y="139257"/>
                          <a:pt x="1209091" y="111740"/>
                        </a:cubicBezTo>
                        <a:cubicBezTo>
                          <a:pt x="905349" y="84223"/>
                          <a:pt x="167691" y="98511"/>
                          <a:pt x="205791" y="95865"/>
                        </a:cubicBezTo>
                        <a:cubicBezTo>
                          <a:pt x="243891" y="93219"/>
                          <a:pt x="1456212" y="94278"/>
                          <a:pt x="1437691" y="95865"/>
                        </a:cubicBezTo>
                        <a:cubicBezTo>
                          <a:pt x="1419170" y="97452"/>
                          <a:pt x="83024" y="106977"/>
                          <a:pt x="94666" y="105390"/>
                        </a:cubicBezTo>
                        <a:cubicBezTo>
                          <a:pt x="106308" y="103803"/>
                          <a:pt x="1355141" y="92690"/>
                          <a:pt x="1507541" y="86340"/>
                        </a:cubicBezTo>
                        <a:cubicBezTo>
                          <a:pt x="1659941" y="79990"/>
                          <a:pt x="949270" y="56177"/>
                          <a:pt x="1009066" y="67290"/>
                        </a:cubicBezTo>
                        <a:cubicBezTo>
                          <a:pt x="1068862" y="78402"/>
                          <a:pt x="1890128" y="157777"/>
                          <a:pt x="1866316" y="153015"/>
                        </a:cubicBezTo>
                        <a:cubicBezTo>
                          <a:pt x="1842504" y="148253"/>
                          <a:pt x="913287" y="64115"/>
                          <a:pt x="866191" y="38715"/>
                        </a:cubicBezTo>
                        <a:cubicBezTo>
                          <a:pt x="819095" y="13315"/>
                          <a:pt x="1485316" y="3790"/>
                          <a:pt x="1583741" y="615"/>
                        </a:cubicBezTo>
                        <a:cubicBezTo>
                          <a:pt x="1682166" y="-2560"/>
                          <a:pt x="1451978" y="6965"/>
                          <a:pt x="1456741" y="19665"/>
                        </a:cubicBezTo>
                        <a:cubicBezTo>
                          <a:pt x="1461504" y="32365"/>
                          <a:pt x="1774770" y="63586"/>
                          <a:pt x="1612316" y="76815"/>
                        </a:cubicBezTo>
                        <a:cubicBezTo>
                          <a:pt x="1449862" y="90044"/>
                          <a:pt x="746070" y="88986"/>
                          <a:pt x="482016" y="99040"/>
                        </a:cubicBezTo>
                        <a:cubicBezTo>
                          <a:pt x="217962" y="109094"/>
                          <a:pt x="84612" y="148253"/>
                          <a:pt x="18466" y="1561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70" name="フリーフォーム: 図形 1169">
                    <a:extLst>
                      <a:ext uri="{FF2B5EF4-FFF2-40B4-BE49-F238E27FC236}">
                        <a16:creationId xmlns:a16="http://schemas.microsoft.com/office/drawing/2014/main" id="{1E79BA9A-4A0B-4E20-B2DF-3490C640DCB5}"/>
                      </a:ext>
                    </a:extLst>
                  </p:cNvPr>
                  <p:cNvSpPr/>
                  <p:nvPr/>
                </p:nvSpPr>
                <p:spPr>
                  <a:xfrm>
                    <a:off x="6685750" y="6851247"/>
                    <a:ext cx="788925" cy="121517"/>
                  </a:xfrm>
                  <a:custGeom>
                    <a:avLst/>
                    <a:gdLst>
                      <a:gd name="connsiteX0" fmla="*/ 19850 w 788925"/>
                      <a:gd name="connsiteY0" fmla="*/ 111528 h 121517"/>
                      <a:gd name="connsiteX1" fmla="*/ 257975 w 788925"/>
                      <a:gd name="connsiteY1" fmla="*/ 82953 h 121517"/>
                      <a:gd name="connsiteX2" fmla="*/ 600875 w 788925"/>
                      <a:gd name="connsiteY2" fmla="*/ 403 h 121517"/>
                      <a:gd name="connsiteX3" fmla="*/ 184950 w 788925"/>
                      <a:gd name="connsiteY3" fmla="*/ 121053 h 121517"/>
                      <a:gd name="connsiteX4" fmla="*/ 788200 w 788925"/>
                      <a:gd name="connsiteY4" fmla="*/ 44853 h 121517"/>
                      <a:gd name="connsiteX5" fmla="*/ 19850 w 788925"/>
                      <a:gd name="connsiteY5" fmla="*/ 111528 h 121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8925" h="121517">
                        <a:moveTo>
                          <a:pt x="19850" y="111528"/>
                        </a:moveTo>
                        <a:cubicBezTo>
                          <a:pt x="-68521" y="117878"/>
                          <a:pt x="161137" y="101474"/>
                          <a:pt x="257975" y="82953"/>
                        </a:cubicBezTo>
                        <a:cubicBezTo>
                          <a:pt x="354813" y="64432"/>
                          <a:pt x="613046" y="-5947"/>
                          <a:pt x="600875" y="403"/>
                        </a:cubicBezTo>
                        <a:cubicBezTo>
                          <a:pt x="588704" y="6753"/>
                          <a:pt x="153729" y="113645"/>
                          <a:pt x="184950" y="121053"/>
                        </a:cubicBezTo>
                        <a:cubicBezTo>
                          <a:pt x="216171" y="128461"/>
                          <a:pt x="812542" y="44853"/>
                          <a:pt x="788200" y="44853"/>
                        </a:cubicBezTo>
                        <a:cubicBezTo>
                          <a:pt x="763858" y="44853"/>
                          <a:pt x="108221" y="105178"/>
                          <a:pt x="19850" y="1115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71" name="フリーフォーム: 図形 1170">
                    <a:extLst>
                      <a:ext uri="{FF2B5EF4-FFF2-40B4-BE49-F238E27FC236}">
                        <a16:creationId xmlns:a16="http://schemas.microsoft.com/office/drawing/2014/main" id="{AE0564D7-9897-4D52-9EAD-8DD718424955}"/>
                      </a:ext>
                    </a:extLst>
                  </p:cNvPr>
                  <p:cNvSpPr/>
                  <p:nvPr/>
                </p:nvSpPr>
                <p:spPr>
                  <a:xfrm>
                    <a:off x="6625935" y="7024068"/>
                    <a:ext cx="1451292" cy="838559"/>
                  </a:xfrm>
                  <a:custGeom>
                    <a:avLst/>
                    <a:gdLst>
                      <a:gd name="connsiteX0" fmla="*/ 35215 w 1451292"/>
                      <a:gd name="connsiteY0" fmla="*/ 18082 h 838559"/>
                      <a:gd name="connsiteX1" fmla="*/ 171740 w 1451292"/>
                      <a:gd name="connsiteY1" fmla="*/ 40307 h 838559"/>
                      <a:gd name="connsiteX2" fmla="*/ 819440 w 1451292"/>
                      <a:gd name="connsiteY2" fmla="*/ 256207 h 838559"/>
                      <a:gd name="connsiteX3" fmla="*/ 1368715 w 1451292"/>
                      <a:gd name="connsiteY3" fmla="*/ 795957 h 838559"/>
                      <a:gd name="connsiteX4" fmla="*/ 1133765 w 1451292"/>
                      <a:gd name="connsiteY4" fmla="*/ 411782 h 838559"/>
                      <a:gd name="connsiteX5" fmla="*/ 1451265 w 1451292"/>
                      <a:gd name="connsiteY5" fmla="*/ 837232 h 838559"/>
                      <a:gd name="connsiteX6" fmla="*/ 1152815 w 1451292"/>
                      <a:gd name="connsiteY6" fmla="*/ 548307 h 838559"/>
                      <a:gd name="connsiteX7" fmla="*/ 1257590 w 1451292"/>
                      <a:gd name="connsiteY7" fmla="*/ 627682 h 838559"/>
                      <a:gd name="connsiteX8" fmla="*/ 1102015 w 1451292"/>
                      <a:gd name="connsiteY8" fmla="*/ 494332 h 838559"/>
                      <a:gd name="connsiteX9" fmla="*/ 711490 w 1451292"/>
                      <a:gd name="connsiteY9" fmla="*/ 240332 h 838559"/>
                      <a:gd name="connsiteX10" fmla="*/ 35215 w 1451292"/>
                      <a:gd name="connsiteY10" fmla="*/ 18082 h 838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51292" h="838559">
                        <a:moveTo>
                          <a:pt x="35215" y="18082"/>
                        </a:moveTo>
                        <a:cubicBezTo>
                          <a:pt x="-54743" y="-15255"/>
                          <a:pt x="41036" y="620"/>
                          <a:pt x="171740" y="40307"/>
                        </a:cubicBezTo>
                        <a:cubicBezTo>
                          <a:pt x="302444" y="79994"/>
                          <a:pt x="619944" y="130265"/>
                          <a:pt x="819440" y="256207"/>
                        </a:cubicBezTo>
                        <a:cubicBezTo>
                          <a:pt x="1018936" y="382149"/>
                          <a:pt x="1316328" y="770028"/>
                          <a:pt x="1368715" y="795957"/>
                        </a:cubicBezTo>
                        <a:cubicBezTo>
                          <a:pt x="1421102" y="821886"/>
                          <a:pt x="1120007" y="404903"/>
                          <a:pt x="1133765" y="411782"/>
                        </a:cubicBezTo>
                        <a:cubicBezTo>
                          <a:pt x="1147523" y="418661"/>
                          <a:pt x="1448090" y="814478"/>
                          <a:pt x="1451265" y="837232"/>
                        </a:cubicBezTo>
                        <a:cubicBezTo>
                          <a:pt x="1454440" y="859986"/>
                          <a:pt x="1185094" y="583232"/>
                          <a:pt x="1152815" y="548307"/>
                        </a:cubicBezTo>
                        <a:cubicBezTo>
                          <a:pt x="1120536" y="513382"/>
                          <a:pt x="1266057" y="636678"/>
                          <a:pt x="1257590" y="627682"/>
                        </a:cubicBezTo>
                        <a:cubicBezTo>
                          <a:pt x="1249123" y="618686"/>
                          <a:pt x="1193032" y="558890"/>
                          <a:pt x="1102015" y="494332"/>
                        </a:cubicBezTo>
                        <a:cubicBezTo>
                          <a:pt x="1010998" y="429774"/>
                          <a:pt x="886115" y="318649"/>
                          <a:pt x="711490" y="240332"/>
                        </a:cubicBezTo>
                        <a:cubicBezTo>
                          <a:pt x="536865" y="162015"/>
                          <a:pt x="125173" y="51419"/>
                          <a:pt x="35215" y="1808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73" name="フリーフォーム: 図形 1172">
                    <a:extLst>
                      <a:ext uri="{FF2B5EF4-FFF2-40B4-BE49-F238E27FC236}">
                        <a16:creationId xmlns:a16="http://schemas.microsoft.com/office/drawing/2014/main" id="{D44A318A-F668-491B-A4E8-4058009F95C6}"/>
                      </a:ext>
                    </a:extLst>
                  </p:cNvPr>
                  <p:cNvSpPr/>
                  <p:nvPr/>
                </p:nvSpPr>
                <p:spPr>
                  <a:xfrm>
                    <a:off x="6587096" y="7111760"/>
                    <a:ext cx="1589239" cy="458328"/>
                  </a:xfrm>
                  <a:custGeom>
                    <a:avLst/>
                    <a:gdLst>
                      <a:gd name="connsiteX0" fmla="*/ 4204 w 1589239"/>
                      <a:gd name="connsiteY0" fmla="*/ 240 h 458328"/>
                      <a:gd name="connsiteX1" fmla="*/ 1188479 w 1589239"/>
                      <a:gd name="connsiteY1" fmla="*/ 197090 h 458328"/>
                      <a:gd name="connsiteX2" fmla="*/ 1420254 w 1589239"/>
                      <a:gd name="connsiteY2" fmla="*/ 216140 h 458328"/>
                      <a:gd name="connsiteX3" fmla="*/ 947179 w 1589239"/>
                      <a:gd name="connsiteY3" fmla="*/ 244715 h 458328"/>
                      <a:gd name="connsiteX4" fmla="*/ 1344054 w 1589239"/>
                      <a:gd name="connsiteY4" fmla="*/ 200265 h 458328"/>
                      <a:gd name="connsiteX5" fmla="*/ 953529 w 1589239"/>
                      <a:gd name="connsiteY5" fmla="*/ 203440 h 458328"/>
                      <a:gd name="connsiteX6" fmla="*/ 1394854 w 1589239"/>
                      <a:gd name="connsiteY6" fmla="*/ 339965 h 458328"/>
                      <a:gd name="connsiteX7" fmla="*/ 1528204 w 1589239"/>
                      <a:gd name="connsiteY7" fmla="*/ 403465 h 458328"/>
                      <a:gd name="connsiteX8" fmla="*/ 1185304 w 1589239"/>
                      <a:gd name="connsiteY8" fmla="*/ 333615 h 458328"/>
                      <a:gd name="connsiteX9" fmla="*/ 1588529 w 1589239"/>
                      <a:gd name="connsiteY9" fmla="*/ 457440 h 458328"/>
                      <a:gd name="connsiteX10" fmla="*/ 1064654 w 1589239"/>
                      <a:gd name="connsiteY10" fmla="*/ 257415 h 458328"/>
                      <a:gd name="connsiteX11" fmla="*/ 804304 w 1589239"/>
                      <a:gd name="connsiteY11" fmla="*/ 158990 h 458328"/>
                      <a:gd name="connsiteX12" fmla="*/ 4204 w 1589239"/>
                      <a:gd name="connsiteY12" fmla="*/ 240 h 458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89239" h="458328">
                        <a:moveTo>
                          <a:pt x="4204" y="240"/>
                        </a:moveTo>
                        <a:cubicBezTo>
                          <a:pt x="68233" y="6590"/>
                          <a:pt x="952471" y="161107"/>
                          <a:pt x="1188479" y="197090"/>
                        </a:cubicBezTo>
                        <a:cubicBezTo>
                          <a:pt x="1424487" y="233073"/>
                          <a:pt x="1460471" y="208202"/>
                          <a:pt x="1420254" y="216140"/>
                        </a:cubicBezTo>
                        <a:cubicBezTo>
                          <a:pt x="1380037" y="224078"/>
                          <a:pt x="959879" y="247361"/>
                          <a:pt x="947179" y="244715"/>
                        </a:cubicBezTo>
                        <a:cubicBezTo>
                          <a:pt x="934479" y="242069"/>
                          <a:pt x="1342996" y="207144"/>
                          <a:pt x="1344054" y="200265"/>
                        </a:cubicBezTo>
                        <a:cubicBezTo>
                          <a:pt x="1345112" y="193386"/>
                          <a:pt x="945062" y="180157"/>
                          <a:pt x="953529" y="203440"/>
                        </a:cubicBezTo>
                        <a:cubicBezTo>
                          <a:pt x="961996" y="226723"/>
                          <a:pt x="1299075" y="306628"/>
                          <a:pt x="1394854" y="339965"/>
                        </a:cubicBezTo>
                        <a:cubicBezTo>
                          <a:pt x="1490633" y="373302"/>
                          <a:pt x="1563129" y="404523"/>
                          <a:pt x="1528204" y="403465"/>
                        </a:cubicBezTo>
                        <a:cubicBezTo>
                          <a:pt x="1493279" y="402407"/>
                          <a:pt x="1175250" y="324619"/>
                          <a:pt x="1185304" y="333615"/>
                        </a:cubicBezTo>
                        <a:cubicBezTo>
                          <a:pt x="1195358" y="342611"/>
                          <a:pt x="1608637" y="470140"/>
                          <a:pt x="1588529" y="457440"/>
                        </a:cubicBezTo>
                        <a:cubicBezTo>
                          <a:pt x="1568421" y="444740"/>
                          <a:pt x="1064654" y="257415"/>
                          <a:pt x="1064654" y="257415"/>
                        </a:cubicBezTo>
                        <a:cubicBezTo>
                          <a:pt x="933950" y="207673"/>
                          <a:pt x="982633" y="202911"/>
                          <a:pt x="804304" y="158990"/>
                        </a:cubicBezTo>
                        <a:cubicBezTo>
                          <a:pt x="625975" y="115069"/>
                          <a:pt x="-59825" y="-6110"/>
                          <a:pt x="4204" y="2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74" name="フリーフォーム: 図形 1173">
                    <a:extLst>
                      <a:ext uri="{FF2B5EF4-FFF2-40B4-BE49-F238E27FC236}">
                        <a16:creationId xmlns:a16="http://schemas.microsoft.com/office/drawing/2014/main" id="{05CD2831-73A8-4A2F-88E5-4BF40675AD2D}"/>
                      </a:ext>
                    </a:extLst>
                  </p:cNvPr>
                  <p:cNvSpPr/>
                  <p:nvPr/>
                </p:nvSpPr>
                <p:spPr>
                  <a:xfrm>
                    <a:off x="6683986" y="7202527"/>
                    <a:ext cx="1182336" cy="552666"/>
                  </a:xfrm>
                  <a:custGeom>
                    <a:avLst/>
                    <a:gdLst>
                      <a:gd name="connsiteX0" fmla="*/ 2564 w 1182336"/>
                      <a:gd name="connsiteY0" fmla="*/ 1548 h 552666"/>
                      <a:gd name="connsiteX1" fmla="*/ 377214 w 1182336"/>
                      <a:gd name="connsiteY1" fmla="*/ 249198 h 552666"/>
                      <a:gd name="connsiteX2" fmla="*/ 1170964 w 1182336"/>
                      <a:gd name="connsiteY2" fmla="*/ 468273 h 552666"/>
                      <a:gd name="connsiteX3" fmla="*/ 840764 w 1182336"/>
                      <a:gd name="connsiteY3" fmla="*/ 414298 h 552666"/>
                      <a:gd name="connsiteX4" fmla="*/ 761389 w 1182336"/>
                      <a:gd name="connsiteY4" fmla="*/ 347623 h 552666"/>
                      <a:gd name="connsiteX5" fmla="*/ 1047139 w 1182336"/>
                      <a:gd name="connsiteY5" fmla="*/ 449223 h 552666"/>
                      <a:gd name="connsiteX6" fmla="*/ 396264 w 1182336"/>
                      <a:gd name="connsiteY6" fmla="*/ 255548 h 552666"/>
                      <a:gd name="connsiteX7" fmla="*/ 1161439 w 1182336"/>
                      <a:gd name="connsiteY7" fmla="*/ 550823 h 552666"/>
                      <a:gd name="connsiteX8" fmla="*/ 415314 w 1182336"/>
                      <a:gd name="connsiteY8" fmla="*/ 385723 h 552666"/>
                      <a:gd name="connsiteX9" fmla="*/ 1040789 w 1182336"/>
                      <a:gd name="connsiteY9" fmla="*/ 490498 h 552666"/>
                      <a:gd name="connsiteX10" fmla="*/ 682014 w 1182336"/>
                      <a:gd name="connsiteY10" fmla="*/ 369848 h 552666"/>
                      <a:gd name="connsiteX11" fmla="*/ 234339 w 1182336"/>
                      <a:gd name="connsiteY11" fmla="*/ 153948 h 552666"/>
                      <a:gd name="connsiteX12" fmla="*/ 2564 w 1182336"/>
                      <a:gd name="connsiteY12" fmla="*/ 1548 h 552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182336" h="552666">
                        <a:moveTo>
                          <a:pt x="2564" y="1548"/>
                        </a:moveTo>
                        <a:cubicBezTo>
                          <a:pt x="26377" y="17423"/>
                          <a:pt x="182481" y="171411"/>
                          <a:pt x="377214" y="249198"/>
                        </a:cubicBezTo>
                        <a:cubicBezTo>
                          <a:pt x="571947" y="326986"/>
                          <a:pt x="1093706" y="440756"/>
                          <a:pt x="1170964" y="468273"/>
                        </a:cubicBezTo>
                        <a:cubicBezTo>
                          <a:pt x="1248222" y="495790"/>
                          <a:pt x="909026" y="434406"/>
                          <a:pt x="840764" y="414298"/>
                        </a:cubicBezTo>
                        <a:cubicBezTo>
                          <a:pt x="772502" y="394190"/>
                          <a:pt x="726993" y="341802"/>
                          <a:pt x="761389" y="347623"/>
                        </a:cubicBezTo>
                        <a:cubicBezTo>
                          <a:pt x="795785" y="353444"/>
                          <a:pt x="1107993" y="464569"/>
                          <a:pt x="1047139" y="449223"/>
                        </a:cubicBezTo>
                        <a:cubicBezTo>
                          <a:pt x="986285" y="433877"/>
                          <a:pt x="377214" y="238615"/>
                          <a:pt x="396264" y="255548"/>
                        </a:cubicBezTo>
                        <a:cubicBezTo>
                          <a:pt x="415314" y="272481"/>
                          <a:pt x="1158264" y="529127"/>
                          <a:pt x="1161439" y="550823"/>
                        </a:cubicBezTo>
                        <a:cubicBezTo>
                          <a:pt x="1164614" y="572519"/>
                          <a:pt x="435422" y="395777"/>
                          <a:pt x="415314" y="385723"/>
                        </a:cubicBezTo>
                        <a:cubicBezTo>
                          <a:pt x="395206" y="375669"/>
                          <a:pt x="996339" y="493144"/>
                          <a:pt x="1040789" y="490498"/>
                        </a:cubicBezTo>
                        <a:cubicBezTo>
                          <a:pt x="1085239" y="487852"/>
                          <a:pt x="816422" y="425940"/>
                          <a:pt x="682014" y="369848"/>
                        </a:cubicBezTo>
                        <a:cubicBezTo>
                          <a:pt x="547606" y="313756"/>
                          <a:pt x="342818" y="212156"/>
                          <a:pt x="234339" y="153948"/>
                        </a:cubicBezTo>
                        <a:cubicBezTo>
                          <a:pt x="125860" y="95740"/>
                          <a:pt x="-21249" y="-14327"/>
                          <a:pt x="2564" y="154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77" name="フリーフォーム: 図形 1176">
                    <a:extLst>
                      <a:ext uri="{FF2B5EF4-FFF2-40B4-BE49-F238E27FC236}">
                        <a16:creationId xmlns:a16="http://schemas.microsoft.com/office/drawing/2014/main" id="{FC9F69F1-61C2-4EB3-875A-AFF166685369}"/>
                      </a:ext>
                    </a:extLst>
                  </p:cNvPr>
                  <p:cNvSpPr/>
                  <p:nvPr/>
                </p:nvSpPr>
                <p:spPr>
                  <a:xfrm>
                    <a:off x="6681546" y="7403008"/>
                    <a:ext cx="1571499" cy="613874"/>
                  </a:xfrm>
                  <a:custGeom>
                    <a:avLst/>
                    <a:gdLst>
                      <a:gd name="connsiteX0" fmla="*/ 5004 w 1571499"/>
                      <a:gd name="connsiteY0" fmla="*/ 1092 h 613874"/>
                      <a:gd name="connsiteX1" fmla="*/ 386004 w 1571499"/>
                      <a:gd name="connsiteY1" fmla="*/ 261442 h 613874"/>
                      <a:gd name="connsiteX2" fmla="*/ 1243254 w 1571499"/>
                      <a:gd name="connsiteY2" fmla="*/ 559892 h 613874"/>
                      <a:gd name="connsiteX3" fmla="*/ 1062279 w 1571499"/>
                      <a:gd name="connsiteY3" fmla="*/ 499567 h 613874"/>
                      <a:gd name="connsiteX4" fmla="*/ 1570279 w 1571499"/>
                      <a:gd name="connsiteY4" fmla="*/ 613867 h 613874"/>
                      <a:gd name="connsiteX5" fmla="*/ 890829 w 1571499"/>
                      <a:gd name="connsiteY5" fmla="*/ 493217 h 613874"/>
                      <a:gd name="connsiteX6" fmla="*/ 1182929 w 1571499"/>
                      <a:gd name="connsiteY6" fmla="*/ 569417 h 613874"/>
                      <a:gd name="connsiteX7" fmla="*/ 274879 w 1571499"/>
                      <a:gd name="connsiteY7" fmla="*/ 251917 h 613874"/>
                      <a:gd name="connsiteX8" fmla="*/ 630479 w 1571499"/>
                      <a:gd name="connsiteY8" fmla="*/ 363042 h 613874"/>
                      <a:gd name="connsiteX9" fmla="*/ 5004 w 1571499"/>
                      <a:gd name="connsiteY9" fmla="*/ 1092 h 613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71499" h="613874">
                        <a:moveTo>
                          <a:pt x="5004" y="1092"/>
                        </a:moveTo>
                        <a:cubicBezTo>
                          <a:pt x="-35742" y="-15841"/>
                          <a:pt x="179629" y="168309"/>
                          <a:pt x="386004" y="261442"/>
                        </a:cubicBezTo>
                        <a:cubicBezTo>
                          <a:pt x="592379" y="354575"/>
                          <a:pt x="1130542" y="520205"/>
                          <a:pt x="1243254" y="559892"/>
                        </a:cubicBezTo>
                        <a:cubicBezTo>
                          <a:pt x="1355967" y="599580"/>
                          <a:pt x="1007775" y="490571"/>
                          <a:pt x="1062279" y="499567"/>
                        </a:cubicBezTo>
                        <a:cubicBezTo>
                          <a:pt x="1116783" y="508563"/>
                          <a:pt x="1598854" y="614925"/>
                          <a:pt x="1570279" y="613867"/>
                        </a:cubicBezTo>
                        <a:cubicBezTo>
                          <a:pt x="1541704" y="612809"/>
                          <a:pt x="955387" y="500625"/>
                          <a:pt x="890829" y="493217"/>
                        </a:cubicBezTo>
                        <a:cubicBezTo>
                          <a:pt x="826271" y="485809"/>
                          <a:pt x="1285587" y="609634"/>
                          <a:pt x="1182929" y="569417"/>
                        </a:cubicBezTo>
                        <a:cubicBezTo>
                          <a:pt x="1080271" y="529200"/>
                          <a:pt x="366954" y="286313"/>
                          <a:pt x="274879" y="251917"/>
                        </a:cubicBezTo>
                        <a:cubicBezTo>
                          <a:pt x="182804" y="217521"/>
                          <a:pt x="672283" y="402730"/>
                          <a:pt x="630479" y="363042"/>
                        </a:cubicBezTo>
                        <a:cubicBezTo>
                          <a:pt x="588675" y="323354"/>
                          <a:pt x="45750" y="18025"/>
                          <a:pt x="5004" y="10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78" name="フリーフォーム: 図形 1177">
                    <a:extLst>
                      <a:ext uri="{FF2B5EF4-FFF2-40B4-BE49-F238E27FC236}">
                        <a16:creationId xmlns:a16="http://schemas.microsoft.com/office/drawing/2014/main" id="{D2E7D214-4698-4BD8-8FEC-1B9C5CB15D5A}"/>
                      </a:ext>
                    </a:extLst>
                  </p:cNvPr>
                  <p:cNvSpPr/>
                  <p:nvPr/>
                </p:nvSpPr>
                <p:spPr>
                  <a:xfrm>
                    <a:off x="6539896" y="7473272"/>
                    <a:ext cx="1569054" cy="686496"/>
                  </a:xfrm>
                  <a:custGeom>
                    <a:avLst/>
                    <a:gdLst>
                      <a:gd name="connsiteX0" fmla="*/ 604 w 1569054"/>
                      <a:gd name="connsiteY0" fmla="*/ 678 h 686496"/>
                      <a:gd name="connsiteX1" fmla="*/ 283179 w 1569054"/>
                      <a:gd name="connsiteY1" fmla="*/ 280078 h 686496"/>
                      <a:gd name="connsiteX2" fmla="*/ 981679 w 1569054"/>
                      <a:gd name="connsiteY2" fmla="*/ 515028 h 686496"/>
                      <a:gd name="connsiteX3" fmla="*/ 930879 w 1569054"/>
                      <a:gd name="connsiteY3" fmla="*/ 461053 h 686496"/>
                      <a:gd name="connsiteX4" fmla="*/ 797529 w 1569054"/>
                      <a:gd name="connsiteY4" fmla="*/ 438828 h 686496"/>
                      <a:gd name="connsiteX5" fmla="*/ 1569054 w 1569054"/>
                      <a:gd name="connsiteY5" fmla="*/ 686478 h 686496"/>
                      <a:gd name="connsiteX6" fmla="*/ 794354 w 1569054"/>
                      <a:gd name="connsiteY6" fmla="*/ 451528 h 686496"/>
                      <a:gd name="connsiteX7" fmla="*/ 546704 w 1569054"/>
                      <a:gd name="connsiteY7" fmla="*/ 356278 h 686496"/>
                      <a:gd name="connsiteX8" fmla="*/ 826104 w 1569054"/>
                      <a:gd name="connsiteY8" fmla="*/ 403903 h 686496"/>
                      <a:gd name="connsiteX9" fmla="*/ 124429 w 1569054"/>
                      <a:gd name="connsiteY9" fmla="*/ 222928 h 686496"/>
                      <a:gd name="connsiteX10" fmla="*/ 127604 w 1569054"/>
                      <a:gd name="connsiteY10" fmla="*/ 86403 h 686496"/>
                      <a:gd name="connsiteX11" fmla="*/ 346679 w 1569054"/>
                      <a:gd name="connsiteY11" fmla="*/ 197528 h 686496"/>
                      <a:gd name="connsiteX12" fmla="*/ 604 w 1569054"/>
                      <a:gd name="connsiteY12" fmla="*/ 678 h 6864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69054" h="686496">
                        <a:moveTo>
                          <a:pt x="604" y="678"/>
                        </a:moveTo>
                        <a:cubicBezTo>
                          <a:pt x="-9979" y="14436"/>
                          <a:pt x="119667" y="194353"/>
                          <a:pt x="283179" y="280078"/>
                        </a:cubicBezTo>
                        <a:cubicBezTo>
                          <a:pt x="446691" y="365803"/>
                          <a:pt x="873729" y="484866"/>
                          <a:pt x="981679" y="515028"/>
                        </a:cubicBezTo>
                        <a:cubicBezTo>
                          <a:pt x="1089629" y="545190"/>
                          <a:pt x="961571" y="473753"/>
                          <a:pt x="930879" y="461053"/>
                        </a:cubicBezTo>
                        <a:cubicBezTo>
                          <a:pt x="900187" y="448353"/>
                          <a:pt x="691166" y="401257"/>
                          <a:pt x="797529" y="438828"/>
                        </a:cubicBezTo>
                        <a:cubicBezTo>
                          <a:pt x="903892" y="476399"/>
                          <a:pt x="1569583" y="684361"/>
                          <a:pt x="1569054" y="686478"/>
                        </a:cubicBezTo>
                        <a:cubicBezTo>
                          <a:pt x="1568525" y="688595"/>
                          <a:pt x="964746" y="506561"/>
                          <a:pt x="794354" y="451528"/>
                        </a:cubicBezTo>
                        <a:cubicBezTo>
                          <a:pt x="623962" y="396495"/>
                          <a:pt x="541412" y="364215"/>
                          <a:pt x="546704" y="356278"/>
                        </a:cubicBezTo>
                        <a:cubicBezTo>
                          <a:pt x="551996" y="348341"/>
                          <a:pt x="896483" y="426128"/>
                          <a:pt x="826104" y="403903"/>
                        </a:cubicBezTo>
                        <a:cubicBezTo>
                          <a:pt x="755725" y="381678"/>
                          <a:pt x="240845" y="275845"/>
                          <a:pt x="124429" y="222928"/>
                        </a:cubicBezTo>
                        <a:cubicBezTo>
                          <a:pt x="8013" y="170011"/>
                          <a:pt x="90562" y="90636"/>
                          <a:pt x="127604" y="86403"/>
                        </a:cubicBezTo>
                        <a:cubicBezTo>
                          <a:pt x="164646" y="82170"/>
                          <a:pt x="366258" y="208111"/>
                          <a:pt x="346679" y="197528"/>
                        </a:cubicBezTo>
                        <a:cubicBezTo>
                          <a:pt x="327100" y="186945"/>
                          <a:pt x="11187" y="-13080"/>
                          <a:pt x="604" y="67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79" name="フリーフォーム: 図形 1178">
                    <a:extLst>
                      <a:ext uri="{FF2B5EF4-FFF2-40B4-BE49-F238E27FC236}">
                        <a16:creationId xmlns:a16="http://schemas.microsoft.com/office/drawing/2014/main" id="{0F73AD7B-0633-4701-ABE5-195CBA2ECA6C}"/>
                      </a:ext>
                    </a:extLst>
                  </p:cNvPr>
                  <p:cNvSpPr/>
                  <p:nvPr/>
                </p:nvSpPr>
                <p:spPr>
                  <a:xfrm>
                    <a:off x="6470642" y="7775541"/>
                    <a:ext cx="1444586" cy="275195"/>
                  </a:xfrm>
                  <a:custGeom>
                    <a:avLst/>
                    <a:gdLst>
                      <a:gd name="connsiteX0" fmla="*/ 8 w 1444586"/>
                      <a:gd name="connsiteY0" fmla="*/ 15909 h 275195"/>
                      <a:gd name="connsiteX1" fmla="*/ 377833 w 1444586"/>
                      <a:gd name="connsiteY1" fmla="*/ 38134 h 275195"/>
                      <a:gd name="connsiteX2" fmla="*/ 1120783 w 1444586"/>
                      <a:gd name="connsiteY2" fmla="*/ 254034 h 275195"/>
                      <a:gd name="connsiteX3" fmla="*/ 1441458 w 1444586"/>
                      <a:gd name="connsiteY3" fmla="*/ 266734 h 275195"/>
                      <a:gd name="connsiteX4" fmla="*/ 949333 w 1444586"/>
                      <a:gd name="connsiteY4" fmla="*/ 250859 h 275195"/>
                      <a:gd name="connsiteX5" fmla="*/ 758833 w 1444586"/>
                      <a:gd name="connsiteY5" fmla="*/ 247684 h 275195"/>
                      <a:gd name="connsiteX6" fmla="*/ 1162058 w 1444586"/>
                      <a:gd name="connsiteY6" fmla="*/ 219109 h 275195"/>
                      <a:gd name="connsiteX7" fmla="*/ 517533 w 1444586"/>
                      <a:gd name="connsiteY7" fmla="*/ 95284 h 275195"/>
                      <a:gd name="connsiteX8" fmla="*/ 898533 w 1444586"/>
                      <a:gd name="connsiteY8" fmla="*/ 200059 h 275195"/>
                      <a:gd name="connsiteX9" fmla="*/ 368308 w 1444586"/>
                      <a:gd name="connsiteY9" fmla="*/ 15909 h 275195"/>
                      <a:gd name="connsiteX10" fmla="*/ 8 w 1444586"/>
                      <a:gd name="connsiteY10" fmla="*/ 15909 h 275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44586" h="275195">
                        <a:moveTo>
                          <a:pt x="8" y="15909"/>
                        </a:moveTo>
                        <a:cubicBezTo>
                          <a:pt x="1595" y="19613"/>
                          <a:pt x="191037" y="-1554"/>
                          <a:pt x="377833" y="38134"/>
                        </a:cubicBezTo>
                        <a:cubicBezTo>
                          <a:pt x="564629" y="77822"/>
                          <a:pt x="943512" y="215934"/>
                          <a:pt x="1120783" y="254034"/>
                        </a:cubicBezTo>
                        <a:cubicBezTo>
                          <a:pt x="1298054" y="292134"/>
                          <a:pt x="1470033" y="267263"/>
                          <a:pt x="1441458" y="266734"/>
                        </a:cubicBezTo>
                        <a:cubicBezTo>
                          <a:pt x="1412883" y="266205"/>
                          <a:pt x="949333" y="250859"/>
                          <a:pt x="949333" y="250859"/>
                        </a:cubicBezTo>
                        <a:cubicBezTo>
                          <a:pt x="835562" y="247684"/>
                          <a:pt x="723379" y="252976"/>
                          <a:pt x="758833" y="247684"/>
                        </a:cubicBezTo>
                        <a:cubicBezTo>
                          <a:pt x="794287" y="242392"/>
                          <a:pt x="1202275" y="244509"/>
                          <a:pt x="1162058" y="219109"/>
                        </a:cubicBezTo>
                        <a:cubicBezTo>
                          <a:pt x="1121841" y="193709"/>
                          <a:pt x="561454" y="98459"/>
                          <a:pt x="517533" y="95284"/>
                        </a:cubicBezTo>
                        <a:cubicBezTo>
                          <a:pt x="473612" y="92109"/>
                          <a:pt x="923404" y="213288"/>
                          <a:pt x="898533" y="200059"/>
                        </a:cubicBezTo>
                        <a:cubicBezTo>
                          <a:pt x="873662" y="186830"/>
                          <a:pt x="512770" y="49776"/>
                          <a:pt x="368308" y="15909"/>
                        </a:cubicBezTo>
                        <a:cubicBezTo>
                          <a:pt x="223846" y="-17958"/>
                          <a:pt x="-1579" y="12205"/>
                          <a:pt x="8" y="1590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0" name="フリーフォーム: 図形 1179">
                    <a:extLst>
                      <a:ext uri="{FF2B5EF4-FFF2-40B4-BE49-F238E27FC236}">
                        <a16:creationId xmlns:a16="http://schemas.microsoft.com/office/drawing/2014/main" id="{28B327DC-303D-47C6-B778-03B0C6637AEC}"/>
                      </a:ext>
                    </a:extLst>
                  </p:cNvPr>
                  <p:cNvSpPr/>
                  <p:nvPr/>
                </p:nvSpPr>
                <p:spPr>
                  <a:xfrm>
                    <a:off x="6485600" y="7717618"/>
                    <a:ext cx="1151153" cy="490828"/>
                  </a:xfrm>
                  <a:custGeom>
                    <a:avLst/>
                    <a:gdLst>
                      <a:gd name="connsiteX0" fmla="*/ 16800 w 1151153"/>
                      <a:gd name="connsiteY0" fmla="*/ 6099 h 490828"/>
                      <a:gd name="connsiteX1" fmla="*/ 137450 w 1151153"/>
                      <a:gd name="connsiteY1" fmla="*/ 162732 h 490828"/>
                      <a:gd name="connsiteX2" fmla="*/ 645450 w 1151153"/>
                      <a:gd name="connsiteY2" fmla="*/ 351115 h 490828"/>
                      <a:gd name="connsiteX3" fmla="*/ 1149217 w 1151153"/>
                      <a:gd name="connsiteY3" fmla="*/ 344765 h 490828"/>
                      <a:gd name="connsiteX4" fmla="*/ 454950 w 1151153"/>
                      <a:gd name="connsiteY4" fmla="*/ 329949 h 490828"/>
                      <a:gd name="connsiteX5" fmla="*/ 935433 w 1151153"/>
                      <a:gd name="connsiteY5" fmla="*/ 368049 h 490828"/>
                      <a:gd name="connsiteX6" fmla="*/ 385100 w 1151153"/>
                      <a:gd name="connsiteY6" fmla="*/ 365932 h 490828"/>
                      <a:gd name="connsiteX7" fmla="*/ 1106883 w 1151153"/>
                      <a:gd name="connsiteY7" fmla="*/ 490815 h 490828"/>
                      <a:gd name="connsiteX8" fmla="*/ 454950 w 1151153"/>
                      <a:gd name="connsiteY8" fmla="*/ 357465 h 490828"/>
                      <a:gd name="connsiteX9" fmla="*/ 1117467 w 1151153"/>
                      <a:gd name="connsiteY9" fmla="*/ 382865 h 490828"/>
                      <a:gd name="connsiteX10" fmla="*/ 433783 w 1151153"/>
                      <a:gd name="connsiteY10" fmla="*/ 380749 h 490828"/>
                      <a:gd name="connsiteX11" fmla="*/ 16800 w 1151153"/>
                      <a:gd name="connsiteY11" fmla="*/ 6099 h 490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51153" h="490828">
                        <a:moveTo>
                          <a:pt x="16800" y="6099"/>
                        </a:moveTo>
                        <a:cubicBezTo>
                          <a:pt x="-32589" y="-30237"/>
                          <a:pt x="32675" y="105229"/>
                          <a:pt x="137450" y="162732"/>
                        </a:cubicBezTo>
                        <a:cubicBezTo>
                          <a:pt x="242225" y="220235"/>
                          <a:pt x="476822" y="320776"/>
                          <a:pt x="645450" y="351115"/>
                        </a:cubicBezTo>
                        <a:cubicBezTo>
                          <a:pt x="814078" y="381454"/>
                          <a:pt x="1180967" y="348293"/>
                          <a:pt x="1149217" y="344765"/>
                        </a:cubicBezTo>
                        <a:cubicBezTo>
                          <a:pt x="1117467" y="341237"/>
                          <a:pt x="490581" y="326068"/>
                          <a:pt x="454950" y="329949"/>
                        </a:cubicBezTo>
                        <a:cubicBezTo>
                          <a:pt x="419319" y="333830"/>
                          <a:pt x="947075" y="362052"/>
                          <a:pt x="935433" y="368049"/>
                        </a:cubicBezTo>
                        <a:cubicBezTo>
                          <a:pt x="923791" y="374046"/>
                          <a:pt x="356525" y="345471"/>
                          <a:pt x="385100" y="365932"/>
                        </a:cubicBezTo>
                        <a:cubicBezTo>
                          <a:pt x="413675" y="386393"/>
                          <a:pt x="1095241" y="492226"/>
                          <a:pt x="1106883" y="490815"/>
                        </a:cubicBezTo>
                        <a:cubicBezTo>
                          <a:pt x="1118525" y="489404"/>
                          <a:pt x="453186" y="375456"/>
                          <a:pt x="454950" y="357465"/>
                        </a:cubicBezTo>
                        <a:cubicBezTo>
                          <a:pt x="456714" y="339474"/>
                          <a:pt x="1120995" y="378984"/>
                          <a:pt x="1117467" y="382865"/>
                        </a:cubicBezTo>
                        <a:cubicBezTo>
                          <a:pt x="1113939" y="386746"/>
                          <a:pt x="616522" y="440368"/>
                          <a:pt x="433783" y="380749"/>
                        </a:cubicBezTo>
                        <a:cubicBezTo>
                          <a:pt x="251044" y="321130"/>
                          <a:pt x="66189" y="42435"/>
                          <a:pt x="16800" y="60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1" name="フリーフォーム: 図形 1180">
                    <a:extLst>
                      <a:ext uri="{FF2B5EF4-FFF2-40B4-BE49-F238E27FC236}">
                        <a16:creationId xmlns:a16="http://schemas.microsoft.com/office/drawing/2014/main" id="{45B75758-7D46-4442-BAE7-CEA5A7A5D538}"/>
                      </a:ext>
                    </a:extLst>
                  </p:cNvPr>
                  <p:cNvSpPr/>
                  <p:nvPr/>
                </p:nvSpPr>
                <p:spPr>
                  <a:xfrm>
                    <a:off x="6437296" y="7975085"/>
                    <a:ext cx="1249172" cy="423462"/>
                  </a:xfrm>
                  <a:custGeom>
                    <a:avLst/>
                    <a:gdLst>
                      <a:gd name="connsiteX0" fmla="*/ 3721 w 1249172"/>
                      <a:gd name="connsiteY0" fmla="*/ 515 h 423462"/>
                      <a:gd name="connsiteX1" fmla="*/ 274654 w 1249172"/>
                      <a:gd name="connsiteY1" fmla="*/ 201598 h 423462"/>
                      <a:gd name="connsiteX2" fmla="*/ 1144604 w 1249172"/>
                      <a:gd name="connsiteY2" fmla="*/ 400565 h 423462"/>
                      <a:gd name="connsiteX3" fmla="*/ 1030304 w 1249172"/>
                      <a:gd name="connsiteY3" fmla="*/ 409032 h 423462"/>
                      <a:gd name="connsiteX4" fmla="*/ 405887 w 1249172"/>
                      <a:gd name="connsiteY4" fmla="*/ 309548 h 423462"/>
                      <a:gd name="connsiteX5" fmla="*/ 1210221 w 1249172"/>
                      <a:gd name="connsiteY5" fmla="*/ 402682 h 423462"/>
                      <a:gd name="connsiteX6" fmla="*/ 1051471 w 1249172"/>
                      <a:gd name="connsiteY6" fmla="*/ 396332 h 423462"/>
                      <a:gd name="connsiteX7" fmla="*/ 427054 w 1249172"/>
                      <a:gd name="connsiteY7" fmla="*/ 262982 h 423462"/>
                      <a:gd name="connsiteX8" fmla="*/ 3721 w 1249172"/>
                      <a:gd name="connsiteY8" fmla="*/ 515 h 423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49172" h="423462">
                        <a:moveTo>
                          <a:pt x="3721" y="515"/>
                        </a:moveTo>
                        <a:cubicBezTo>
                          <a:pt x="-21679" y="-9716"/>
                          <a:pt x="84507" y="134923"/>
                          <a:pt x="274654" y="201598"/>
                        </a:cubicBezTo>
                        <a:cubicBezTo>
                          <a:pt x="464801" y="268273"/>
                          <a:pt x="1018662" y="365993"/>
                          <a:pt x="1144604" y="400565"/>
                        </a:cubicBezTo>
                        <a:cubicBezTo>
                          <a:pt x="1270546" y="435137"/>
                          <a:pt x="1153423" y="424201"/>
                          <a:pt x="1030304" y="409032"/>
                        </a:cubicBezTo>
                        <a:cubicBezTo>
                          <a:pt x="907185" y="393863"/>
                          <a:pt x="375901" y="310606"/>
                          <a:pt x="405887" y="309548"/>
                        </a:cubicBezTo>
                        <a:cubicBezTo>
                          <a:pt x="435873" y="308490"/>
                          <a:pt x="1102624" y="388218"/>
                          <a:pt x="1210221" y="402682"/>
                        </a:cubicBezTo>
                        <a:cubicBezTo>
                          <a:pt x="1317818" y="417146"/>
                          <a:pt x="1181999" y="419615"/>
                          <a:pt x="1051471" y="396332"/>
                        </a:cubicBezTo>
                        <a:cubicBezTo>
                          <a:pt x="920943" y="373049"/>
                          <a:pt x="599915" y="325776"/>
                          <a:pt x="427054" y="262982"/>
                        </a:cubicBezTo>
                        <a:cubicBezTo>
                          <a:pt x="254193" y="200188"/>
                          <a:pt x="29121" y="10746"/>
                          <a:pt x="3721" y="5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2" name="フリーフォーム: 図形 1181">
                    <a:extLst>
                      <a:ext uri="{FF2B5EF4-FFF2-40B4-BE49-F238E27FC236}">
                        <a16:creationId xmlns:a16="http://schemas.microsoft.com/office/drawing/2014/main" id="{93B05D7A-9387-4B22-AB67-BE8B63EE0E4A}"/>
                      </a:ext>
                    </a:extLst>
                  </p:cNvPr>
                  <p:cNvSpPr/>
                  <p:nvPr/>
                </p:nvSpPr>
                <p:spPr>
                  <a:xfrm>
                    <a:off x="6315442" y="8010333"/>
                    <a:ext cx="1740269" cy="633181"/>
                  </a:xfrm>
                  <a:custGeom>
                    <a:avLst/>
                    <a:gdLst>
                      <a:gd name="connsiteX0" fmla="*/ 34558 w 1740269"/>
                      <a:gd name="connsiteY0" fmla="*/ 9717 h 633181"/>
                      <a:gd name="connsiteX1" fmla="*/ 318191 w 1740269"/>
                      <a:gd name="connsiteY1" fmla="*/ 195984 h 633181"/>
                      <a:gd name="connsiteX2" fmla="*/ 929908 w 1740269"/>
                      <a:gd name="connsiteY2" fmla="*/ 422467 h 633181"/>
                      <a:gd name="connsiteX3" fmla="*/ 686491 w 1740269"/>
                      <a:gd name="connsiteY3" fmla="*/ 327217 h 633181"/>
                      <a:gd name="connsiteX4" fmla="*/ 1171208 w 1740269"/>
                      <a:gd name="connsiteY4" fmla="*/ 492317 h 633181"/>
                      <a:gd name="connsiteX5" fmla="*/ 534091 w 1740269"/>
                      <a:gd name="connsiteY5" fmla="*/ 297584 h 633181"/>
                      <a:gd name="connsiteX6" fmla="*/ 1696141 w 1740269"/>
                      <a:gd name="connsiteY6" fmla="*/ 619317 h 633181"/>
                      <a:gd name="connsiteX7" fmla="*/ 1300325 w 1740269"/>
                      <a:gd name="connsiteY7" fmla="*/ 576984 h 633181"/>
                      <a:gd name="connsiteX8" fmla="*/ 1717308 w 1740269"/>
                      <a:gd name="connsiteY8" fmla="*/ 598150 h 633181"/>
                      <a:gd name="connsiteX9" fmla="*/ 1660158 w 1740269"/>
                      <a:gd name="connsiteY9" fmla="*/ 593917 h 633181"/>
                      <a:gd name="connsiteX10" fmla="*/ 1442141 w 1740269"/>
                      <a:gd name="connsiteY10" fmla="*/ 589684 h 633181"/>
                      <a:gd name="connsiteX11" fmla="*/ 1092891 w 1740269"/>
                      <a:gd name="connsiteY11" fmla="*/ 507134 h 633181"/>
                      <a:gd name="connsiteX12" fmla="*/ 34558 w 1740269"/>
                      <a:gd name="connsiteY12" fmla="*/ 9717 h 63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740269" h="633181">
                        <a:moveTo>
                          <a:pt x="34558" y="9717"/>
                        </a:moveTo>
                        <a:cubicBezTo>
                          <a:pt x="-94559" y="-42141"/>
                          <a:pt x="168966" y="127192"/>
                          <a:pt x="318191" y="195984"/>
                        </a:cubicBezTo>
                        <a:cubicBezTo>
                          <a:pt x="467416" y="264776"/>
                          <a:pt x="868525" y="400595"/>
                          <a:pt x="929908" y="422467"/>
                        </a:cubicBezTo>
                        <a:cubicBezTo>
                          <a:pt x="991291" y="444339"/>
                          <a:pt x="646274" y="315575"/>
                          <a:pt x="686491" y="327217"/>
                        </a:cubicBezTo>
                        <a:cubicBezTo>
                          <a:pt x="726708" y="338859"/>
                          <a:pt x="1196608" y="497256"/>
                          <a:pt x="1171208" y="492317"/>
                        </a:cubicBezTo>
                        <a:cubicBezTo>
                          <a:pt x="1145808" y="487378"/>
                          <a:pt x="446602" y="276417"/>
                          <a:pt x="534091" y="297584"/>
                        </a:cubicBezTo>
                        <a:cubicBezTo>
                          <a:pt x="621580" y="318751"/>
                          <a:pt x="1568435" y="572750"/>
                          <a:pt x="1696141" y="619317"/>
                        </a:cubicBezTo>
                        <a:cubicBezTo>
                          <a:pt x="1823847" y="665884"/>
                          <a:pt x="1296797" y="580512"/>
                          <a:pt x="1300325" y="576984"/>
                        </a:cubicBezTo>
                        <a:cubicBezTo>
                          <a:pt x="1303853" y="573456"/>
                          <a:pt x="1657336" y="595328"/>
                          <a:pt x="1717308" y="598150"/>
                        </a:cubicBezTo>
                        <a:cubicBezTo>
                          <a:pt x="1777280" y="600972"/>
                          <a:pt x="1706019" y="595328"/>
                          <a:pt x="1660158" y="593917"/>
                        </a:cubicBezTo>
                        <a:cubicBezTo>
                          <a:pt x="1614297" y="592506"/>
                          <a:pt x="1536685" y="604148"/>
                          <a:pt x="1442141" y="589684"/>
                        </a:cubicBezTo>
                        <a:cubicBezTo>
                          <a:pt x="1347597" y="575220"/>
                          <a:pt x="1326430" y="598504"/>
                          <a:pt x="1092891" y="507134"/>
                        </a:cubicBezTo>
                        <a:cubicBezTo>
                          <a:pt x="859352" y="415764"/>
                          <a:pt x="163675" y="61575"/>
                          <a:pt x="34558" y="971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3" name="フリーフォーム: 図形 1182">
                    <a:extLst>
                      <a:ext uri="{FF2B5EF4-FFF2-40B4-BE49-F238E27FC236}">
                        <a16:creationId xmlns:a16="http://schemas.microsoft.com/office/drawing/2014/main" id="{004D9130-F4E3-4B79-8BC1-5DD1CE3840A9}"/>
                      </a:ext>
                    </a:extLst>
                  </p:cNvPr>
                  <p:cNvSpPr/>
                  <p:nvPr/>
                </p:nvSpPr>
                <p:spPr>
                  <a:xfrm>
                    <a:off x="6394882" y="8144345"/>
                    <a:ext cx="1455727" cy="607696"/>
                  </a:xfrm>
                  <a:custGeom>
                    <a:avLst/>
                    <a:gdLst>
                      <a:gd name="connsiteX0" fmla="*/ 16501 w 1455727"/>
                      <a:gd name="connsiteY0" fmla="*/ 4822 h 607696"/>
                      <a:gd name="connsiteX1" fmla="*/ 439835 w 1455727"/>
                      <a:gd name="connsiteY1" fmla="*/ 282105 h 607696"/>
                      <a:gd name="connsiteX2" fmla="*/ 812368 w 1455727"/>
                      <a:gd name="connsiteY2" fmla="*/ 434505 h 607696"/>
                      <a:gd name="connsiteX3" fmla="*/ 1447368 w 1455727"/>
                      <a:gd name="connsiteY3" fmla="*/ 519172 h 607696"/>
                      <a:gd name="connsiteX4" fmla="*/ 1163735 w 1455727"/>
                      <a:gd name="connsiteY4" fmla="*/ 489538 h 607696"/>
                      <a:gd name="connsiteX5" fmla="*/ 988051 w 1455727"/>
                      <a:gd name="connsiteY5" fmla="*/ 474722 h 607696"/>
                      <a:gd name="connsiteX6" fmla="*/ 1347885 w 1455727"/>
                      <a:gd name="connsiteY6" fmla="*/ 512822 h 607696"/>
                      <a:gd name="connsiteX7" fmla="*/ 742518 w 1455727"/>
                      <a:gd name="connsiteY7" fmla="*/ 459905 h 607696"/>
                      <a:gd name="connsiteX8" fmla="*/ 1322485 w 1455727"/>
                      <a:gd name="connsiteY8" fmla="*/ 548805 h 607696"/>
                      <a:gd name="connsiteX9" fmla="*/ 568951 w 1455727"/>
                      <a:gd name="connsiteY9" fmla="*/ 373122 h 607696"/>
                      <a:gd name="connsiteX10" fmla="*/ 869518 w 1455727"/>
                      <a:gd name="connsiteY10" fmla="*/ 383705 h 607696"/>
                      <a:gd name="connsiteX11" fmla="*/ 458885 w 1455727"/>
                      <a:gd name="connsiteY11" fmla="*/ 305388 h 607696"/>
                      <a:gd name="connsiteX12" fmla="*/ 854701 w 1455727"/>
                      <a:gd name="connsiteY12" fmla="*/ 466255 h 607696"/>
                      <a:gd name="connsiteX13" fmla="*/ 793318 w 1455727"/>
                      <a:gd name="connsiteY13" fmla="*/ 498005 h 607696"/>
                      <a:gd name="connsiteX14" fmla="*/ 1015568 w 1455727"/>
                      <a:gd name="connsiteY14" fmla="*/ 599605 h 607696"/>
                      <a:gd name="connsiteX15" fmla="*/ 408085 w 1455727"/>
                      <a:gd name="connsiteY15" fmla="*/ 258822 h 607696"/>
                      <a:gd name="connsiteX16" fmla="*/ 118101 w 1455727"/>
                      <a:gd name="connsiteY16" fmla="*/ 117005 h 607696"/>
                      <a:gd name="connsiteX17" fmla="*/ 16501 w 1455727"/>
                      <a:gd name="connsiteY17" fmla="*/ 4822 h 607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455727" h="607696">
                        <a:moveTo>
                          <a:pt x="16501" y="4822"/>
                        </a:moveTo>
                        <a:cubicBezTo>
                          <a:pt x="70123" y="32339"/>
                          <a:pt x="307191" y="210491"/>
                          <a:pt x="439835" y="282105"/>
                        </a:cubicBezTo>
                        <a:cubicBezTo>
                          <a:pt x="572479" y="353719"/>
                          <a:pt x="644446" y="394994"/>
                          <a:pt x="812368" y="434505"/>
                        </a:cubicBezTo>
                        <a:cubicBezTo>
                          <a:pt x="980290" y="474016"/>
                          <a:pt x="1388807" y="510000"/>
                          <a:pt x="1447368" y="519172"/>
                        </a:cubicBezTo>
                        <a:cubicBezTo>
                          <a:pt x="1505929" y="528344"/>
                          <a:pt x="1240288" y="496946"/>
                          <a:pt x="1163735" y="489538"/>
                        </a:cubicBezTo>
                        <a:cubicBezTo>
                          <a:pt x="1087182" y="482130"/>
                          <a:pt x="957359" y="470841"/>
                          <a:pt x="988051" y="474722"/>
                        </a:cubicBezTo>
                        <a:cubicBezTo>
                          <a:pt x="1018743" y="478603"/>
                          <a:pt x="1388807" y="515291"/>
                          <a:pt x="1347885" y="512822"/>
                        </a:cubicBezTo>
                        <a:cubicBezTo>
                          <a:pt x="1306963" y="510353"/>
                          <a:pt x="746751" y="453908"/>
                          <a:pt x="742518" y="459905"/>
                        </a:cubicBezTo>
                        <a:cubicBezTo>
                          <a:pt x="738285" y="465902"/>
                          <a:pt x="1351413" y="563269"/>
                          <a:pt x="1322485" y="548805"/>
                        </a:cubicBezTo>
                        <a:cubicBezTo>
                          <a:pt x="1293557" y="534341"/>
                          <a:pt x="644446" y="400639"/>
                          <a:pt x="568951" y="373122"/>
                        </a:cubicBezTo>
                        <a:cubicBezTo>
                          <a:pt x="493457" y="345605"/>
                          <a:pt x="887862" y="394994"/>
                          <a:pt x="869518" y="383705"/>
                        </a:cubicBezTo>
                        <a:cubicBezTo>
                          <a:pt x="851174" y="372416"/>
                          <a:pt x="461354" y="291630"/>
                          <a:pt x="458885" y="305388"/>
                        </a:cubicBezTo>
                        <a:cubicBezTo>
                          <a:pt x="456416" y="319146"/>
                          <a:pt x="798962" y="434152"/>
                          <a:pt x="854701" y="466255"/>
                        </a:cubicBezTo>
                        <a:cubicBezTo>
                          <a:pt x="910440" y="498358"/>
                          <a:pt x="766507" y="475780"/>
                          <a:pt x="793318" y="498005"/>
                        </a:cubicBezTo>
                        <a:cubicBezTo>
                          <a:pt x="820129" y="520230"/>
                          <a:pt x="1079774" y="639469"/>
                          <a:pt x="1015568" y="599605"/>
                        </a:cubicBezTo>
                        <a:cubicBezTo>
                          <a:pt x="951363" y="559741"/>
                          <a:pt x="557663" y="339255"/>
                          <a:pt x="408085" y="258822"/>
                        </a:cubicBezTo>
                        <a:cubicBezTo>
                          <a:pt x="258507" y="178389"/>
                          <a:pt x="184776" y="159338"/>
                          <a:pt x="118101" y="117005"/>
                        </a:cubicBezTo>
                        <a:cubicBezTo>
                          <a:pt x="51426" y="74672"/>
                          <a:pt x="-37121" y="-22695"/>
                          <a:pt x="16501" y="482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4" name="フリーフォーム: 図形 1183">
                    <a:extLst>
                      <a:ext uri="{FF2B5EF4-FFF2-40B4-BE49-F238E27FC236}">
                        <a16:creationId xmlns:a16="http://schemas.microsoft.com/office/drawing/2014/main" id="{2B702FC5-A7F5-4236-BFF2-C9936E706A01}"/>
                      </a:ext>
                    </a:extLst>
                  </p:cNvPr>
                  <p:cNvSpPr/>
                  <p:nvPr/>
                </p:nvSpPr>
                <p:spPr>
                  <a:xfrm>
                    <a:off x="6455863" y="8332389"/>
                    <a:ext cx="1093668" cy="579527"/>
                  </a:xfrm>
                  <a:custGeom>
                    <a:avLst/>
                    <a:gdLst>
                      <a:gd name="connsiteX0" fmla="*/ 25370 w 1093668"/>
                      <a:gd name="connsiteY0" fmla="*/ 11511 h 579527"/>
                      <a:gd name="connsiteX1" fmla="*/ 281487 w 1093668"/>
                      <a:gd name="connsiteY1" fmla="*/ 178728 h 579527"/>
                      <a:gd name="connsiteX2" fmla="*/ 681537 w 1093668"/>
                      <a:gd name="connsiteY2" fmla="*/ 405211 h 579527"/>
                      <a:gd name="connsiteX3" fmla="*/ 999037 w 1093668"/>
                      <a:gd name="connsiteY3" fmla="*/ 494111 h 579527"/>
                      <a:gd name="connsiteX4" fmla="*/ 713287 w 1093668"/>
                      <a:gd name="connsiteY4" fmla="*/ 354411 h 579527"/>
                      <a:gd name="connsiteX5" fmla="*/ 165070 w 1093668"/>
                      <a:gd name="connsiteY5" fmla="*/ 121578 h 579527"/>
                      <a:gd name="connsiteX6" fmla="*/ 1030787 w 1093668"/>
                      <a:gd name="connsiteY6" fmla="*/ 536444 h 579527"/>
                      <a:gd name="connsiteX7" fmla="*/ 916487 w 1093668"/>
                      <a:gd name="connsiteY7" fmla="*/ 508928 h 579527"/>
                      <a:gd name="connsiteX8" fmla="*/ 25370 w 1093668"/>
                      <a:gd name="connsiteY8" fmla="*/ 11511 h 5795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93668" h="579527">
                        <a:moveTo>
                          <a:pt x="25370" y="11511"/>
                        </a:moveTo>
                        <a:cubicBezTo>
                          <a:pt x="-80463" y="-43522"/>
                          <a:pt x="172126" y="113111"/>
                          <a:pt x="281487" y="178728"/>
                        </a:cubicBezTo>
                        <a:cubicBezTo>
                          <a:pt x="390848" y="244345"/>
                          <a:pt x="561945" y="352647"/>
                          <a:pt x="681537" y="405211"/>
                        </a:cubicBezTo>
                        <a:cubicBezTo>
                          <a:pt x="801129" y="457775"/>
                          <a:pt x="993745" y="502578"/>
                          <a:pt x="999037" y="494111"/>
                        </a:cubicBezTo>
                        <a:cubicBezTo>
                          <a:pt x="1004329" y="485644"/>
                          <a:pt x="852281" y="416500"/>
                          <a:pt x="713287" y="354411"/>
                        </a:cubicBezTo>
                        <a:cubicBezTo>
                          <a:pt x="574293" y="292322"/>
                          <a:pt x="112153" y="91239"/>
                          <a:pt x="165070" y="121578"/>
                        </a:cubicBezTo>
                        <a:cubicBezTo>
                          <a:pt x="217987" y="151917"/>
                          <a:pt x="905551" y="471886"/>
                          <a:pt x="1030787" y="536444"/>
                        </a:cubicBezTo>
                        <a:cubicBezTo>
                          <a:pt x="1156023" y="601002"/>
                          <a:pt x="1081940" y="593947"/>
                          <a:pt x="916487" y="508928"/>
                        </a:cubicBezTo>
                        <a:cubicBezTo>
                          <a:pt x="751034" y="423909"/>
                          <a:pt x="131203" y="66544"/>
                          <a:pt x="25370" y="1151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5" name="フリーフォーム: 図形 1184">
                    <a:extLst>
                      <a:ext uri="{FF2B5EF4-FFF2-40B4-BE49-F238E27FC236}">
                        <a16:creationId xmlns:a16="http://schemas.microsoft.com/office/drawing/2014/main" id="{3931A7D4-66CB-4109-A382-835F02969E14}"/>
                      </a:ext>
                    </a:extLst>
                  </p:cNvPr>
                  <p:cNvSpPr/>
                  <p:nvPr/>
                </p:nvSpPr>
                <p:spPr>
                  <a:xfrm>
                    <a:off x="6377407" y="8168006"/>
                    <a:ext cx="692391" cy="681511"/>
                  </a:xfrm>
                  <a:custGeom>
                    <a:avLst/>
                    <a:gdLst>
                      <a:gd name="connsiteX0" fmla="*/ 4343 w 692391"/>
                      <a:gd name="connsiteY0" fmla="*/ 6561 h 681511"/>
                      <a:gd name="connsiteX1" fmla="*/ 25510 w 692391"/>
                      <a:gd name="connsiteY1" fmla="*/ 173777 h 681511"/>
                      <a:gd name="connsiteX2" fmla="*/ 158860 w 692391"/>
                      <a:gd name="connsiteY2" fmla="*/ 491277 h 681511"/>
                      <a:gd name="connsiteX3" fmla="*/ 76310 w 692391"/>
                      <a:gd name="connsiteY3" fmla="*/ 247861 h 681511"/>
                      <a:gd name="connsiteX4" fmla="*/ 302793 w 692391"/>
                      <a:gd name="connsiteY4" fmla="*/ 611927 h 681511"/>
                      <a:gd name="connsiteX5" fmla="*/ 679560 w 692391"/>
                      <a:gd name="connsiteY5" fmla="*/ 673311 h 681511"/>
                      <a:gd name="connsiteX6" fmla="*/ 597010 w 692391"/>
                      <a:gd name="connsiteY6" fmla="*/ 675427 h 681511"/>
                      <a:gd name="connsiteX7" fmla="*/ 522926 w 692391"/>
                      <a:gd name="connsiteY7" fmla="*/ 654261 h 681511"/>
                      <a:gd name="connsiteX8" fmla="*/ 80543 w 692391"/>
                      <a:gd name="connsiteY8" fmla="*/ 391794 h 681511"/>
                      <a:gd name="connsiteX9" fmla="*/ 4343 w 692391"/>
                      <a:gd name="connsiteY9" fmla="*/ 6561 h 6815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92391" h="681511">
                        <a:moveTo>
                          <a:pt x="4343" y="6561"/>
                        </a:moveTo>
                        <a:cubicBezTo>
                          <a:pt x="-4829" y="-29775"/>
                          <a:pt x="-243" y="92991"/>
                          <a:pt x="25510" y="173777"/>
                        </a:cubicBezTo>
                        <a:cubicBezTo>
                          <a:pt x="51263" y="254563"/>
                          <a:pt x="150393" y="478930"/>
                          <a:pt x="158860" y="491277"/>
                        </a:cubicBezTo>
                        <a:cubicBezTo>
                          <a:pt x="167327" y="503624"/>
                          <a:pt x="52321" y="227753"/>
                          <a:pt x="76310" y="247861"/>
                        </a:cubicBezTo>
                        <a:cubicBezTo>
                          <a:pt x="100299" y="267969"/>
                          <a:pt x="202251" y="541019"/>
                          <a:pt x="302793" y="611927"/>
                        </a:cubicBezTo>
                        <a:cubicBezTo>
                          <a:pt x="403335" y="682835"/>
                          <a:pt x="630524" y="662728"/>
                          <a:pt x="679560" y="673311"/>
                        </a:cubicBezTo>
                        <a:cubicBezTo>
                          <a:pt x="728596" y="683894"/>
                          <a:pt x="623116" y="678602"/>
                          <a:pt x="597010" y="675427"/>
                        </a:cubicBezTo>
                        <a:cubicBezTo>
                          <a:pt x="570904" y="672252"/>
                          <a:pt x="609004" y="701533"/>
                          <a:pt x="522926" y="654261"/>
                        </a:cubicBezTo>
                        <a:cubicBezTo>
                          <a:pt x="436848" y="606989"/>
                          <a:pt x="166621" y="492336"/>
                          <a:pt x="80543" y="391794"/>
                        </a:cubicBezTo>
                        <a:cubicBezTo>
                          <a:pt x="-5535" y="291252"/>
                          <a:pt x="13515" y="42897"/>
                          <a:pt x="4343" y="656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6" name="フリーフォーム: 図形 1185">
                    <a:extLst>
                      <a:ext uri="{FF2B5EF4-FFF2-40B4-BE49-F238E27FC236}">
                        <a16:creationId xmlns:a16="http://schemas.microsoft.com/office/drawing/2014/main" id="{DA5EA46F-0596-4FFB-B77D-BCA66E884D01}"/>
                      </a:ext>
                    </a:extLst>
                  </p:cNvPr>
                  <p:cNvSpPr/>
                  <p:nvPr/>
                </p:nvSpPr>
                <p:spPr>
                  <a:xfrm>
                    <a:off x="6368149" y="8690943"/>
                    <a:ext cx="815821" cy="343811"/>
                  </a:xfrm>
                  <a:custGeom>
                    <a:avLst/>
                    <a:gdLst>
                      <a:gd name="connsiteX0" fmla="*/ 901 w 815821"/>
                      <a:gd name="connsiteY0" fmla="*/ 90 h 343811"/>
                      <a:gd name="connsiteX1" fmla="*/ 360734 w 815821"/>
                      <a:gd name="connsiteY1" fmla="*/ 127090 h 343811"/>
                      <a:gd name="connsiteX2" fmla="*/ 815818 w 815821"/>
                      <a:gd name="connsiteY2" fmla="*/ 177890 h 343811"/>
                      <a:gd name="connsiteX3" fmla="*/ 369201 w 815821"/>
                      <a:gd name="connsiteY3" fmla="*/ 127090 h 343811"/>
                      <a:gd name="connsiteX4" fmla="*/ 813701 w 815821"/>
                      <a:gd name="connsiteY4" fmla="*/ 133440 h 343811"/>
                      <a:gd name="connsiteX5" fmla="*/ 335334 w 815821"/>
                      <a:gd name="connsiteY5" fmla="*/ 146140 h 343811"/>
                      <a:gd name="connsiteX6" fmla="*/ 521601 w 815821"/>
                      <a:gd name="connsiteY6" fmla="*/ 332407 h 343811"/>
                      <a:gd name="connsiteX7" fmla="*/ 479268 w 815821"/>
                      <a:gd name="connsiteY7" fmla="*/ 307007 h 343811"/>
                      <a:gd name="connsiteX8" fmla="*/ 314168 w 815821"/>
                      <a:gd name="connsiteY8" fmla="*/ 171540 h 343811"/>
                      <a:gd name="connsiteX9" fmla="*/ 422118 w 815821"/>
                      <a:gd name="connsiteY9" fmla="*/ 336640 h 343811"/>
                      <a:gd name="connsiteX10" fmla="*/ 263368 w 815821"/>
                      <a:gd name="connsiteY10" fmla="*/ 148257 h 343811"/>
                      <a:gd name="connsiteX11" fmla="*/ 901 w 815821"/>
                      <a:gd name="connsiteY11" fmla="*/ 90 h 343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815821" h="343811">
                        <a:moveTo>
                          <a:pt x="901" y="90"/>
                        </a:moveTo>
                        <a:cubicBezTo>
                          <a:pt x="17129" y="-3438"/>
                          <a:pt x="224915" y="97457"/>
                          <a:pt x="360734" y="127090"/>
                        </a:cubicBezTo>
                        <a:cubicBezTo>
                          <a:pt x="496553" y="156723"/>
                          <a:pt x="814407" y="177890"/>
                          <a:pt x="815818" y="177890"/>
                        </a:cubicBezTo>
                        <a:cubicBezTo>
                          <a:pt x="817229" y="177890"/>
                          <a:pt x="369554" y="134498"/>
                          <a:pt x="369201" y="127090"/>
                        </a:cubicBezTo>
                        <a:cubicBezTo>
                          <a:pt x="368848" y="119682"/>
                          <a:pt x="819346" y="130265"/>
                          <a:pt x="813701" y="133440"/>
                        </a:cubicBezTo>
                        <a:cubicBezTo>
                          <a:pt x="808056" y="136615"/>
                          <a:pt x="384017" y="112979"/>
                          <a:pt x="335334" y="146140"/>
                        </a:cubicBezTo>
                        <a:cubicBezTo>
                          <a:pt x="286651" y="179301"/>
                          <a:pt x="497612" y="305596"/>
                          <a:pt x="521601" y="332407"/>
                        </a:cubicBezTo>
                        <a:cubicBezTo>
                          <a:pt x="545590" y="359218"/>
                          <a:pt x="513840" y="333818"/>
                          <a:pt x="479268" y="307007"/>
                        </a:cubicBezTo>
                        <a:cubicBezTo>
                          <a:pt x="444696" y="280196"/>
                          <a:pt x="323693" y="166601"/>
                          <a:pt x="314168" y="171540"/>
                        </a:cubicBezTo>
                        <a:cubicBezTo>
                          <a:pt x="304643" y="176479"/>
                          <a:pt x="430585" y="340520"/>
                          <a:pt x="422118" y="336640"/>
                        </a:cubicBezTo>
                        <a:cubicBezTo>
                          <a:pt x="413651" y="332760"/>
                          <a:pt x="334629" y="204701"/>
                          <a:pt x="263368" y="148257"/>
                        </a:cubicBezTo>
                        <a:cubicBezTo>
                          <a:pt x="192107" y="91813"/>
                          <a:pt x="-15327" y="3618"/>
                          <a:pt x="901" y="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7" name="フリーフォーム: 図形 1186">
                    <a:extLst>
                      <a:ext uri="{FF2B5EF4-FFF2-40B4-BE49-F238E27FC236}">
                        <a16:creationId xmlns:a16="http://schemas.microsoft.com/office/drawing/2014/main" id="{D14495FA-C01B-41F1-BF71-876CCDDD3BDE}"/>
                      </a:ext>
                    </a:extLst>
                  </p:cNvPr>
                  <p:cNvSpPr/>
                  <p:nvPr/>
                </p:nvSpPr>
                <p:spPr>
                  <a:xfrm>
                    <a:off x="8714215" y="8941857"/>
                    <a:ext cx="47023" cy="424523"/>
                  </a:xfrm>
                  <a:custGeom>
                    <a:avLst/>
                    <a:gdLst>
                      <a:gd name="connsiteX0" fmla="*/ 102 w 47023"/>
                      <a:gd name="connsiteY0" fmla="*/ 1060 h 424523"/>
                      <a:gd name="connsiteX1" fmla="*/ 33968 w 47023"/>
                      <a:gd name="connsiteY1" fmla="*/ 261410 h 424523"/>
                      <a:gd name="connsiteX2" fmla="*/ 27618 w 47023"/>
                      <a:gd name="connsiteY2" fmla="*/ 424393 h 424523"/>
                      <a:gd name="connsiteX3" fmla="*/ 27618 w 47023"/>
                      <a:gd name="connsiteY3" fmla="*/ 286810 h 424523"/>
                      <a:gd name="connsiteX4" fmla="*/ 46668 w 47023"/>
                      <a:gd name="connsiteY4" fmla="*/ 172510 h 424523"/>
                      <a:gd name="connsiteX5" fmla="*/ 102 w 47023"/>
                      <a:gd name="connsiteY5" fmla="*/ 1060 h 424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023" h="424523">
                        <a:moveTo>
                          <a:pt x="102" y="1060"/>
                        </a:moveTo>
                        <a:cubicBezTo>
                          <a:pt x="-2015" y="15877"/>
                          <a:pt x="29382" y="190855"/>
                          <a:pt x="33968" y="261410"/>
                        </a:cubicBezTo>
                        <a:cubicBezTo>
                          <a:pt x="38554" y="331966"/>
                          <a:pt x="28676" y="420160"/>
                          <a:pt x="27618" y="424393"/>
                        </a:cubicBezTo>
                        <a:cubicBezTo>
                          <a:pt x="26560" y="428626"/>
                          <a:pt x="24443" y="328791"/>
                          <a:pt x="27618" y="286810"/>
                        </a:cubicBezTo>
                        <a:cubicBezTo>
                          <a:pt x="30793" y="244829"/>
                          <a:pt x="49843" y="214138"/>
                          <a:pt x="46668" y="172510"/>
                        </a:cubicBezTo>
                        <a:cubicBezTo>
                          <a:pt x="43493" y="130882"/>
                          <a:pt x="2219" y="-13757"/>
                          <a:pt x="102" y="106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8" name="フリーフォーム: 図形 1187">
                    <a:extLst>
                      <a:ext uri="{FF2B5EF4-FFF2-40B4-BE49-F238E27FC236}">
                        <a16:creationId xmlns:a16="http://schemas.microsoft.com/office/drawing/2014/main" id="{333EBD0C-2300-42EC-B551-797204798FA8}"/>
                      </a:ext>
                    </a:extLst>
                  </p:cNvPr>
                  <p:cNvSpPr/>
                  <p:nvPr/>
                </p:nvSpPr>
                <p:spPr>
                  <a:xfrm>
                    <a:off x="8627492" y="8980949"/>
                    <a:ext cx="73299" cy="402304"/>
                  </a:xfrm>
                  <a:custGeom>
                    <a:avLst/>
                    <a:gdLst>
                      <a:gd name="connsiteX0" fmla="*/ 41 w 73299"/>
                      <a:gd name="connsiteY0" fmla="*/ 68 h 402304"/>
                      <a:gd name="connsiteX1" fmla="*/ 61425 w 73299"/>
                      <a:gd name="connsiteY1" fmla="*/ 209618 h 402304"/>
                      <a:gd name="connsiteX2" fmla="*/ 50841 w 73299"/>
                      <a:gd name="connsiteY2" fmla="*/ 402234 h 402304"/>
                      <a:gd name="connsiteX3" fmla="*/ 72008 w 73299"/>
                      <a:gd name="connsiteY3" fmla="*/ 188451 h 402304"/>
                      <a:gd name="connsiteX4" fmla="*/ 41 w 73299"/>
                      <a:gd name="connsiteY4" fmla="*/ 68 h 4023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99" h="402304">
                        <a:moveTo>
                          <a:pt x="41" y="68"/>
                        </a:moveTo>
                        <a:cubicBezTo>
                          <a:pt x="-1723" y="3596"/>
                          <a:pt x="52958" y="142590"/>
                          <a:pt x="61425" y="209618"/>
                        </a:cubicBezTo>
                        <a:cubicBezTo>
                          <a:pt x="69892" y="276646"/>
                          <a:pt x="49077" y="405762"/>
                          <a:pt x="50841" y="402234"/>
                        </a:cubicBezTo>
                        <a:cubicBezTo>
                          <a:pt x="52605" y="398706"/>
                          <a:pt x="79416" y="247365"/>
                          <a:pt x="72008" y="188451"/>
                        </a:cubicBezTo>
                        <a:cubicBezTo>
                          <a:pt x="64600" y="129537"/>
                          <a:pt x="1805" y="-3460"/>
                          <a:pt x="41" y="6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89" name="フリーフォーム: 図形 1188">
                    <a:extLst>
                      <a:ext uri="{FF2B5EF4-FFF2-40B4-BE49-F238E27FC236}">
                        <a16:creationId xmlns:a16="http://schemas.microsoft.com/office/drawing/2014/main" id="{6D04EA7B-32D1-4B30-A751-F9C4A484C12D}"/>
                      </a:ext>
                    </a:extLst>
                  </p:cNvPr>
                  <p:cNvSpPr/>
                  <p:nvPr/>
                </p:nvSpPr>
                <p:spPr>
                  <a:xfrm>
                    <a:off x="8625409" y="9139746"/>
                    <a:ext cx="50811" cy="224445"/>
                  </a:xfrm>
                  <a:custGeom>
                    <a:avLst/>
                    <a:gdLst>
                      <a:gd name="connsiteX0" fmla="*/ 8 w 50811"/>
                      <a:gd name="connsiteY0" fmla="*/ 21 h 224445"/>
                      <a:gd name="connsiteX1" fmla="*/ 19058 w 50811"/>
                      <a:gd name="connsiteY1" fmla="*/ 143954 h 224445"/>
                      <a:gd name="connsiteX2" fmla="*/ 50808 w 50811"/>
                      <a:gd name="connsiteY2" fmla="*/ 224387 h 224445"/>
                      <a:gd name="connsiteX3" fmla="*/ 16941 w 50811"/>
                      <a:gd name="connsiteY3" fmla="*/ 154537 h 224445"/>
                      <a:gd name="connsiteX4" fmla="*/ 8 w 50811"/>
                      <a:gd name="connsiteY4" fmla="*/ 21 h 224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811" h="224445">
                        <a:moveTo>
                          <a:pt x="8" y="21"/>
                        </a:moveTo>
                        <a:cubicBezTo>
                          <a:pt x="361" y="-1743"/>
                          <a:pt x="10591" y="106560"/>
                          <a:pt x="19058" y="143954"/>
                        </a:cubicBezTo>
                        <a:cubicBezTo>
                          <a:pt x="27525" y="181348"/>
                          <a:pt x="51161" y="222623"/>
                          <a:pt x="50808" y="224387"/>
                        </a:cubicBezTo>
                        <a:cubicBezTo>
                          <a:pt x="50455" y="226151"/>
                          <a:pt x="23997" y="187698"/>
                          <a:pt x="16941" y="154537"/>
                        </a:cubicBezTo>
                        <a:cubicBezTo>
                          <a:pt x="9885" y="121376"/>
                          <a:pt x="-345" y="1785"/>
                          <a:pt x="8" y="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90" name="フリーフォーム: 図形 1189">
                    <a:extLst>
                      <a:ext uri="{FF2B5EF4-FFF2-40B4-BE49-F238E27FC236}">
                        <a16:creationId xmlns:a16="http://schemas.microsoft.com/office/drawing/2014/main" id="{D0D20526-06DE-4818-AC7A-058656982A30}"/>
                      </a:ext>
                    </a:extLst>
                  </p:cNvPr>
                  <p:cNvSpPr/>
                  <p:nvPr/>
                </p:nvSpPr>
                <p:spPr>
                  <a:xfrm>
                    <a:off x="8822547" y="9350322"/>
                    <a:ext cx="195026" cy="345395"/>
                  </a:xfrm>
                  <a:custGeom>
                    <a:avLst/>
                    <a:gdLst>
                      <a:gd name="connsiteX0" fmla="*/ 3953 w 195026"/>
                      <a:gd name="connsiteY0" fmla="*/ 53 h 345395"/>
                      <a:gd name="connsiteX1" fmla="*/ 54753 w 195026"/>
                      <a:gd name="connsiteY1" fmla="*/ 193728 h 345395"/>
                      <a:gd name="connsiteX2" fmla="*/ 191278 w 195026"/>
                      <a:gd name="connsiteY2" fmla="*/ 339778 h 345395"/>
                      <a:gd name="connsiteX3" fmla="*/ 159528 w 195026"/>
                      <a:gd name="connsiteY3" fmla="*/ 317553 h 345395"/>
                      <a:gd name="connsiteX4" fmla="*/ 19828 w 195026"/>
                      <a:gd name="connsiteY4" fmla="*/ 212778 h 345395"/>
                      <a:gd name="connsiteX5" fmla="*/ 3953 w 195026"/>
                      <a:gd name="connsiteY5" fmla="*/ 53 h 345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5026" h="345395">
                        <a:moveTo>
                          <a:pt x="3953" y="53"/>
                        </a:moveTo>
                        <a:cubicBezTo>
                          <a:pt x="9774" y="-3122"/>
                          <a:pt x="23532" y="137107"/>
                          <a:pt x="54753" y="193728"/>
                        </a:cubicBezTo>
                        <a:cubicBezTo>
                          <a:pt x="85974" y="250349"/>
                          <a:pt x="173816" y="319141"/>
                          <a:pt x="191278" y="339778"/>
                        </a:cubicBezTo>
                        <a:cubicBezTo>
                          <a:pt x="208740" y="360415"/>
                          <a:pt x="159528" y="317553"/>
                          <a:pt x="159528" y="317553"/>
                        </a:cubicBezTo>
                        <a:cubicBezTo>
                          <a:pt x="130953" y="296386"/>
                          <a:pt x="44170" y="258816"/>
                          <a:pt x="19828" y="212778"/>
                        </a:cubicBezTo>
                        <a:cubicBezTo>
                          <a:pt x="-4514" y="166741"/>
                          <a:pt x="-1868" y="3228"/>
                          <a:pt x="3953" y="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91" name="フリーフォーム: 図形 1190">
                    <a:extLst>
                      <a:ext uri="{FF2B5EF4-FFF2-40B4-BE49-F238E27FC236}">
                        <a16:creationId xmlns:a16="http://schemas.microsoft.com/office/drawing/2014/main" id="{86B033BE-6C31-4B85-A149-10BFF5C82D18}"/>
                      </a:ext>
                    </a:extLst>
                  </p:cNvPr>
                  <p:cNvSpPr/>
                  <p:nvPr/>
                </p:nvSpPr>
                <p:spPr>
                  <a:xfrm>
                    <a:off x="8677256" y="9613263"/>
                    <a:ext cx="175006" cy="218302"/>
                  </a:xfrm>
                  <a:custGeom>
                    <a:avLst/>
                    <a:gdLst>
                      <a:gd name="connsiteX0" fmla="*/ 19 w 175006"/>
                      <a:gd name="connsiteY0" fmla="*/ 65725 h 218302"/>
                      <a:gd name="connsiteX1" fmla="*/ 66694 w 175006"/>
                      <a:gd name="connsiteY1" fmla="*/ 637 h 218302"/>
                      <a:gd name="connsiteX2" fmla="*/ 171469 w 175006"/>
                      <a:gd name="connsiteY2" fmla="*/ 33975 h 218302"/>
                      <a:gd name="connsiteX3" fmla="*/ 150832 w 175006"/>
                      <a:gd name="connsiteY3" fmla="*/ 57787 h 218302"/>
                      <a:gd name="connsiteX4" fmla="*/ 155594 w 175006"/>
                      <a:gd name="connsiteY4" fmla="*/ 172087 h 218302"/>
                      <a:gd name="connsiteX5" fmla="*/ 147657 w 175006"/>
                      <a:gd name="connsiteY5" fmla="*/ 122875 h 218302"/>
                      <a:gd name="connsiteX6" fmla="*/ 119082 w 175006"/>
                      <a:gd name="connsiteY6" fmla="*/ 218125 h 218302"/>
                      <a:gd name="connsiteX7" fmla="*/ 146069 w 175006"/>
                      <a:gd name="connsiteY7" fmla="*/ 94300 h 218302"/>
                      <a:gd name="connsiteX8" fmla="*/ 139719 w 175006"/>
                      <a:gd name="connsiteY8" fmla="*/ 38737 h 218302"/>
                      <a:gd name="connsiteX9" fmla="*/ 60344 w 175006"/>
                      <a:gd name="connsiteY9" fmla="*/ 22862 h 218302"/>
                      <a:gd name="connsiteX10" fmla="*/ 19 w 175006"/>
                      <a:gd name="connsiteY10" fmla="*/ 65725 h 2183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75006" h="218302">
                        <a:moveTo>
                          <a:pt x="19" y="65725"/>
                        </a:moveTo>
                        <a:cubicBezTo>
                          <a:pt x="1077" y="62021"/>
                          <a:pt x="38119" y="5929"/>
                          <a:pt x="66694" y="637"/>
                        </a:cubicBezTo>
                        <a:cubicBezTo>
                          <a:pt x="95269" y="-4655"/>
                          <a:pt x="157446" y="24450"/>
                          <a:pt x="171469" y="33975"/>
                        </a:cubicBezTo>
                        <a:cubicBezTo>
                          <a:pt x="185492" y="43500"/>
                          <a:pt x="153478" y="34768"/>
                          <a:pt x="150832" y="57787"/>
                        </a:cubicBezTo>
                        <a:cubicBezTo>
                          <a:pt x="148186" y="80806"/>
                          <a:pt x="156123" y="161239"/>
                          <a:pt x="155594" y="172087"/>
                        </a:cubicBezTo>
                        <a:cubicBezTo>
                          <a:pt x="155065" y="182935"/>
                          <a:pt x="153742" y="115202"/>
                          <a:pt x="147657" y="122875"/>
                        </a:cubicBezTo>
                        <a:cubicBezTo>
                          <a:pt x="141572" y="130548"/>
                          <a:pt x="119347" y="222887"/>
                          <a:pt x="119082" y="218125"/>
                        </a:cubicBezTo>
                        <a:cubicBezTo>
                          <a:pt x="118817" y="213363"/>
                          <a:pt x="142630" y="124198"/>
                          <a:pt x="146069" y="94300"/>
                        </a:cubicBezTo>
                        <a:cubicBezTo>
                          <a:pt x="149508" y="64402"/>
                          <a:pt x="154006" y="50643"/>
                          <a:pt x="139719" y="38737"/>
                        </a:cubicBezTo>
                        <a:cubicBezTo>
                          <a:pt x="125432" y="26831"/>
                          <a:pt x="78336" y="24714"/>
                          <a:pt x="60344" y="22862"/>
                        </a:cubicBezTo>
                        <a:cubicBezTo>
                          <a:pt x="42352" y="21010"/>
                          <a:pt x="-1039" y="69429"/>
                          <a:pt x="19" y="6572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92" name="フリーフォーム: 図形 1191">
                    <a:extLst>
                      <a:ext uri="{FF2B5EF4-FFF2-40B4-BE49-F238E27FC236}">
                        <a16:creationId xmlns:a16="http://schemas.microsoft.com/office/drawing/2014/main" id="{35453EB2-6D5B-4CD0-A2FC-F90DDBF0FF54}"/>
                      </a:ext>
                    </a:extLst>
                  </p:cNvPr>
                  <p:cNvSpPr/>
                  <p:nvPr/>
                </p:nvSpPr>
                <p:spPr>
                  <a:xfrm>
                    <a:off x="9124868" y="9947082"/>
                    <a:ext cx="231131" cy="340439"/>
                  </a:xfrm>
                  <a:custGeom>
                    <a:avLst/>
                    <a:gdLst>
                      <a:gd name="connsiteX0" fmla="*/ 39770 w 231131"/>
                      <a:gd name="connsiteY0" fmla="*/ 193 h 340439"/>
                      <a:gd name="connsiteX1" fmla="*/ 82 w 231131"/>
                      <a:gd name="connsiteY1" fmla="*/ 236731 h 340439"/>
                      <a:gd name="connsiteX2" fmla="*/ 52470 w 231131"/>
                      <a:gd name="connsiteY2" fmla="*/ 281181 h 340439"/>
                      <a:gd name="connsiteX3" fmla="*/ 230270 w 231131"/>
                      <a:gd name="connsiteY3" fmla="*/ 339918 h 340439"/>
                      <a:gd name="connsiteX4" fmla="*/ 115970 w 231131"/>
                      <a:gd name="connsiteY4" fmla="*/ 306581 h 340439"/>
                      <a:gd name="connsiteX5" fmla="*/ 19132 w 231131"/>
                      <a:gd name="connsiteY5" fmla="*/ 249431 h 340439"/>
                      <a:gd name="connsiteX6" fmla="*/ 15957 w 231131"/>
                      <a:gd name="connsiteY6" fmla="*/ 197043 h 340439"/>
                      <a:gd name="connsiteX7" fmla="*/ 39770 w 231131"/>
                      <a:gd name="connsiteY7" fmla="*/ 193 h 34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1131" h="340439">
                        <a:moveTo>
                          <a:pt x="39770" y="193"/>
                        </a:moveTo>
                        <a:cubicBezTo>
                          <a:pt x="37124" y="6808"/>
                          <a:pt x="-2035" y="189900"/>
                          <a:pt x="82" y="236731"/>
                        </a:cubicBezTo>
                        <a:cubicBezTo>
                          <a:pt x="2199" y="283562"/>
                          <a:pt x="14105" y="263983"/>
                          <a:pt x="52470" y="281181"/>
                        </a:cubicBezTo>
                        <a:cubicBezTo>
                          <a:pt x="90835" y="298379"/>
                          <a:pt x="219687" y="335685"/>
                          <a:pt x="230270" y="339918"/>
                        </a:cubicBezTo>
                        <a:cubicBezTo>
                          <a:pt x="240853" y="344151"/>
                          <a:pt x="151160" y="321662"/>
                          <a:pt x="115970" y="306581"/>
                        </a:cubicBezTo>
                        <a:cubicBezTo>
                          <a:pt x="80780" y="291500"/>
                          <a:pt x="35801" y="267687"/>
                          <a:pt x="19132" y="249431"/>
                        </a:cubicBezTo>
                        <a:cubicBezTo>
                          <a:pt x="2463" y="231175"/>
                          <a:pt x="12253" y="235408"/>
                          <a:pt x="15957" y="197043"/>
                        </a:cubicBezTo>
                        <a:cubicBezTo>
                          <a:pt x="19661" y="158678"/>
                          <a:pt x="42416" y="-6422"/>
                          <a:pt x="39770" y="1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93" name="フリーフォーム: 図形 1192">
                    <a:extLst>
                      <a:ext uri="{FF2B5EF4-FFF2-40B4-BE49-F238E27FC236}">
                        <a16:creationId xmlns:a16="http://schemas.microsoft.com/office/drawing/2014/main" id="{A38AB506-FEF2-4DFF-8000-3F5C715FB7D0}"/>
                      </a:ext>
                    </a:extLst>
                  </p:cNvPr>
                  <p:cNvSpPr/>
                  <p:nvPr/>
                </p:nvSpPr>
                <p:spPr>
                  <a:xfrm>
                    <a:off x="9143905" y="10258357"/>
                    <a:ext cx="112865" cy="107233"/>
                  </a:xfrm>
                  <a:custGeom>
                    <a:avLst/>
                    <a:gdLst>
                      <a:gd name="connsiteX0" fmla="*/ 95 w 112865"/>
                      <a:gd name="connsiteY0" fmla="*/ 68 h 107233"/>
                      <a:gd name="connsiteX1" fmla="*/ 52483 w 112865"/>
                      <a:gd name="connsiteY1" fmla="*/ 88968 h 107233"/>
                      <a:gd name="connsiteX2" fmla="*/ 112808 w 112865"/>
                      <a:gd name="connsiteY2" fmla="*/ 106431 h 107233"/>
                      <a:gd name="connsiteX3" fmla="*/ 41370 w 112865"/>
                      <a:gd name="connsiteY3" fmla="*/ 74681 h 107233"/>
                      <a:gd name="connsiteX4" fmla="*/ 95 w 112865"/>
                      <a:gd name="connsiteY4" fmla="*/ 68 h 107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865" h="107233">
                        <a:moveTo>
                          <a:pt x="95" y="68"/>
                        </a:moveTo>
                        <a:cubicBezTo>
                          <a:pt x="1947" y="2449"/>
                          <a:pt x="33698" y="71241"/>
                          <a:pt x="52483" y="88968"/>
                        </a:cubicBezTo>
                        <a:cubicBezTo>
                          <a:pt x="71268" y="106695"/>
                          <a:pt x="114660" y="108812"/>
                          <a:pt x="112808" y="106431"/>
                        </a:cubicBezTo>
                        <a:cubicBezTo>
                          <a:pt x="110956" y="104050"/>
                          <a:pt x="59097" y="91350"/>
                          <a:pt x="41370" y="74681"/>
                        </a:cubicBezTo>
                        <a:cubicBezTo>
                          <a:pt x="23643" y="58012"/>
                          <a:pt x="-1757" y="-2313"/>
                          <a:pt x="95" y="6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94" name="フリーフォーム: 図形 1193">
                    <a:extLst>
                      <a:ext uri="{FF2B5EF4-FFF2-40B4-BE49-F238E27FC236}">
                        <a16:creationId xmlns:a16="http://schemas.microsoft.com/office/drawing/2014/main" id="{0D3DCDD0-47BA-422D-87CB-B67C9D335A3A}"/>
                      </a:ext>
                    </a:extLst>
                  </p:cNvPr>
                  <p:cNvSpPr/>
                  <p:nvPr/>
                </p:nvSpPr>
                <p:spPr>
                  <a:xfrm>
                    <a:off x="9159246" y="10381822"/>
                    <a:ext cx="154869" cy="73722"/>
                  </a:xfrm>
                  <a:custGeom>
                    <a:avLst/>
                    <a:gdLst>
                      <a:gd name="connsiteX0" fmla="*/ 3804 w 154869"/>
                      <a:gd name="connsiteY0" fmla="*/ 428 h 73722"/>
                      <a:gd name="connsiteX1" fmla="*/ 57779 w 154869"/>
                      <a:gd name="connsiteY1" fmla="*/ 32178 h 73722"/>
                      <a:gd name="connsiteX2" fmla="*/ 154617 w 154869"/>
                      <a:gd name="connsiteY2" fmla="*/ 46466 h 73722"/>
                      <a:gd name="connsiteX3" fmla="*/ 83179 w 154869"/>
                      <a:gd name="connsiteY3" fmla="*/ 46466 h 73722"/>
                      <a:gd name="connsiteX4" fmla="*/ 629 w 154869"/>
                      <a:gd name="connsiteY4" fmla="*/ 73453 h 73722"/>
                      <a:gd name="connsiteX5" fmla="*/ 129217 w 154869"/>
                      <a:gd name="connsiteY5" fmla="*/ 57578 h 73722"/>
                      <a:gd name="connsiteX6" fmla="*/ 3804 w 154869"/>
                      <a:gd name="connsiteY6" fmla="*/ 428 h 73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4869" h="73722">
                        <a:moveTo>
                          <a:pt x="3804" y="428"/>
                        </a:moveTo>
                        <a:cubicBezTo>
                          <a:pt x="-8102" y="-3805"/>
                          <a:pt x="32644" y="24505"/>
                          <a:pt x="57779" y="32178"/>
                        </a:cubicBezTo>
                        <a:cubicBezTo>
                          <a:pt x="82914" y="39851"/>
                          <a:pt x="150384" y="44085"/>
                          <a:pt x="154617" y="46466"/>
                        </a:cubicBezTo>
                        <a:cubicBezTo>
                          <a:pt x="158850" y="48847"/>
                          <a:pt x="108844" y="41968"/>
                          <a:pt x="83179" y="46466"/>
                        </a:cubicBezTo>
                        <a:cubicBezTo>
                          <a:pt x="57514" y="50964"/>
                          <a:pt x="-7044" y="71601"/>
                          <a:pt x="629" y="73453"/>
                        </a:cubicBezTo>
                        <a:cubicBezTo>
                          <a:pt x="8302" y="75305"/>
                          <a:pt x="125513" y="67368"/>
                          <a:pt x="129217" y="57578"/>
                        </a:cubicBezTo>
                        <a:cubicBezTo>
                          <a:pt x="132921" y="47789"/>
                          <a:pt x="15710" y="4661"/>
                          <a:pt x="3804" y="4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96" name="フリーフォーム: 図形 1195">
                    <a:extLst>
                      <a:ext uri="{FF2B5EF4-FFF2-40B4-BE49-F238E27FC236}">
                        <a16:creationId xmlns:a16="http://schemas.microsoft.com/office/drawing/2014/main" id="{CF34D7B8-E514-4936-99D1-20301C126530}"/>
                      </a:ext>
                    </a:extLst>
                  </p:cNvPr>
                  <p:cNvSpPr/>
                  <p:nvPr/>
                </p:nvSpPr>
                <p:spPr>
                  <a:xfrm>
                    <a:off x="9011738" y="10705291"/>
                    <a:ext cx="208107" cy="18673"/>
                  </a:xfrm>
                  <a:custGeom>
                    <a:avLst/>
                    <a:gdLst>
                      <a:gd name="connsiteX0" fmla="*/ 500 w 208107"/>
                      <a:gd name="connsiteY0" fmla="*/ 13509 h 18673"/>
                      <a:gd name="connsiteX1" fmla="*/ 152900 w 208107"/>
                      <a:gd name="connsiteY1" fmla="*/ 18272 h 18673"/>
                      <a:gd name="connsiteX2" fmla="*/ 206875 w 208107"/>
                      <a:gd name="connsiteY2" fmla="*/ 3984 h 18673"/>
                      <a:gd name="connsiteX3" fmla="*/ 108450 w 208107"/>
                      <a:gd name="connsiteY3" fmla="*/ 809 h 18673"/>
                      <a:gd name="connsiteX4" fmla="*/ 500 w 208107"/>
                      <a:gd name="connsiteY4" fmla="*/ 13509 h 18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8107" h="18673">
                        <a:moveTo>
                          <a:pt x="500" y="13509"/>
                        </a:moveTo>
                        <a:cubicBezTo>
                          <a:pt x="7908" y="16420"/>
                          <a:pt x="118504" y="19860"/>
                          <a:pt x="152900" y="18272"/>
                        </a:cubicBezTo>
                        <a:cubicBezTo>
                          <a:pt x="187296" y="16685"/>
                          <a:pt x="214283" y="6894"/>
                          <a:pt x="206875" y="3984"/>
                        </a:cubicBezTo>
                        <a:cubicBezTo>
                          <a:pt x="199467" y="1073"/>
                          <a:pt x="147079" y="-1308"/>
                          <a:pt x="108450" y="809"/>
                        </a:cubicBezTo>
                        <a:cubicBezTo>
                          <a:pt x="69821" y="2926"/>
                          <a:pt x="-6908" y="10598"/>
                          <a:pt x="500" y="1350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97" name="フリーフォーム: 図形 1196">
                    <a:extLst>
                      <a:ext uri="{FF2B5EF4-FFF2-40B4-BE49-F238E27FC236}">
                        <a16:creationId xmlns:a16="http://schemas.microsoft.com/office/drawing/2014/main" id="{81CBCE54-A226-4C75-9213-330D49DEBA25}"/>
                      </a:ext>
                    </a:extLst>
                  </p:cNvPr>
                  <p:cNvSpPr/>
                  <p:nvPr/>
                </p:nvSpPr>
                <p:spPr>
                  <a:xfrm>
                    <a:off x="9104235" y="10520275"/>
                    <a:ext cx="78047" cy="177744"/>
                  </a:xfrm>
                  <a:custGeom>
                    <a:avLst/>
                    <a:gdLst>
                      <a:gd name="connsiteX0" fmla="*/ 77865 w 78047"/>
                      <a:gd name="connsiteY0" fmla="*/ 88 h 177744"/>
                      <a:gd name="connsiteX1" fmla="*/ 22303 w 78047"/>
                      <a:gd name="connsiteY1" fmla="*/ 71525 h 177744"/>
                      <a:gd name="connsiteX2" fmla="*/ 44528 w 78047"/>
                      <a:gd name="connsiteY2" fmla="*/ 101688 h 177744"/>
                      <a:gd name="connsiteX3" fmla="*/ 71515 w 78047"/>
                      <a:gd name="connsiteY3" fmla="*/ 176300 h 177744"/>
                      <a:gd name="connsiteX4" fmla="*/ 61990 w 78047"/>
                      <a:gd name="connsiteY4" fmla="*/ 146138 h 177744"/>
                      <a:gd name="connsiteX5" fmla="*/ 78 w 78047"/>
                      <a:gd name="connsiteY5" fmla="*/ 87400 h 177744"/>
                      <a:gd name="connsiteX6" fmla="*/ 77865 w 78047"/>
                      <a:gd name="connsiteY6" fmla="*/ 88 h 177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047" h="177744">
                        <a:moveTo>
                          <a:pt x="77865" y="88"/>
                        </a:moveTo>
                        <a:cubicBezTo>
                          <a:pt x="81569" y="-2558"/>
                          <a:pt x="27859" y="54592"/>
                          <a:pt x="22303" y="71525"/>
                        </a:cubicBezTo>
                        <a:cubicBezTo>
                          <a:pt x="16747" y="88458"/>
                          <a:pt x="36326" y="84226"/>
                          <a:pt x="44528" y="101688"/>
                        </a:cubicBezTo>
                        <a:cubicBezTo>
                          <a:pt x="52730" y="119150"/>
                          <a:pt x="68605" y="168892"/>
                          <a:pt x="71515" y="176300"/>
                        </a:cubicBezTo>
                        <a:cubicBezTo>
                          <a:pt x="74425" y="183708"/>
                          <a:pt x="73896" y="160955"/>
                          <a:pt x="61990" y="146138"/>
                        </a:cubicBezTo>
                        <a:cubicBezTo>
                          <a:pt x="50084" y="131321"/>
                          <a:pt x="-2303" y="109096"/>
                          <a:pt x="78" y="87400"/>
                        </a:cubicBezTo>
                        <a:cubicBezTo>
                          <a:pt x="2459" y="65704"/>
                          <a:pt x="74161" y="2734"/>
                          <a:pt x="77865" y="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98" name="フリーフォーム: 図形 1197">
                    <a:extLst>
                      <a:ext uri="{FF2B5EF4-FFF2-40B4-BE49-F238E27FC236}">
                        <a16:creationId xmlns:a16="http://schemas.microsoft.com/office/drawing/2014/main" id="{B6BD344B-23D2-471A-9592-8BE0305B9625}"/>
                      </a:ext>
                    </a:extLst>
                  </p:cNvPr>
                  <p:cNvSpPr/>
                  <p:nvPr/>
                </p:nvSpPr>
                <p:spPr>
                  <a:xfrm>
                    <a:off x="8911860" y="10582306"/>
                    <a:ext cx="236512" cy="129037"/>
                  </a:xfrm>
                  <a:custGeom>
                    <a:avLst/>
                    <a:gdLst>
                      <a:gd name="connsiteX0" fmla="*/ 365 w 236512"/>
                      <a:gd name="connsiteY0" fmla="*/ 96807 h 129037"/>
                      <a:gd name="connsiteX1" fmla="*/ 151178 w 236512"/>
                      <a:gd name="connsiteY1" fmla="*/ 123794 h 129037"/>
                      <a:gd name="connsiteX2" fmla="*/ 233728 w 236512"/>
                      <a:gd name="connsiteY2" fmla="*/ 126969 h 129037"/>
                      <a:gd name="connsiteX3" fmla="*/ 214678 w 236512"/>
                      <a:gd name="connsiteY3" fmla="*/ 99982 h 129037"/>
                      <a:gd name="connsiteX4" fmla="*/ 190865 w 236512"/>
                      <a:gd name="connsiteY4" fmla="*/ 6319 h 129037"/>
                      <a:gd name="connsiteX5" fmla="*/ 136890 w 236512"/>
                      <a:gd name="connsiteY5" fmla="*/ 9494 h 129037"/>
                      <a:gd name="connsiteX6" fmla="*/ 82915 w 236512"/>
                      <a:gd name="connsiteY6" fmla="*/ 17432 h 129037"/>
                      <a:gd name="connsiteX7" fmla="*/ 165465 w 236512"/>
                      <a:gd name="connsiteY7" fmla="*/ 15844 h 129037"/>
                      <a:gd name="connsiteX8" fmla="*/ 198803 w 236512"/>
                      <a:gd name="connsiteY8" fmla="*/ 52357 h 129037"/>
                      <a:gd name="connsiteX9" fmla="*/ 198803 w 236512"/>
                      <a:gd name="connsiteY9" fmla="*/ 109507 h 129037"/>
                      <a:gd name="connsiteX10" fmla="*/ 148003 w 236512"/>
                      <a:gd name="connsiteY10" fmla="*/ 119032 h 129037"/>
                      <a:gd name="connsiteX11" fmla="*/ 109903 w 236512"/>
                      <a:gd name="connsiteY11" fmla="*/ 119032 h 129037"/>
                      <a:gd name="connsiteX12" fmla="*/ 365 w 236512"/>
                      <a:gd name="connsiteY12" fmla="*/ 96807 h 129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36512" h="129037">
                        <a:moveTo>
                          <a:pt x="365" y="96807"/>
                        </a:moveTo>
                        <a:cubicBezTo>
                          <a:pt x="7244" y="97601"/>
                          <a:pt x="112284" y="118767"/>
                          <a:pt x="151178" y="123794"/>
                        </a:cubicBezTo>
                        <a:cubicBezTo>
                          <a:pt x="190072" y="128821"/>
                          <a:pt x="223145" y="130938"/>
                          <a:pt x="233728" y="126969"/>
                        </a:cubicBezTo>
                        <a:cubicBezTo>
                          <a:pt x="244311" y="123000"/>
                          <a:pt x="221822" y="120090"/>
                          <a:pt x="214678" y="99982"/>
                        </a:cubicBezTo>
                        <a:cubicBezTo>
                          <a:pt x="207534" y="79874"/>
                          <a:pt x="203830" y="21400"/>
                          <a:pt x="190865" y="6319"/>
                        </a:cubicBezTo>
                        <a:cubicBezTo>
                          <a:pt x="177900" y="-8762"/>
                          <a:pt x="154882" y="7642"/>
                          <a:pt x="136890" y="9494"/>
                        </a:cubicBezTo>
                        <a:cubicBezTo>
                          <a:pt x="118898" y="11346"/>
                          <a:pt x="78153" y="16374"/>
                          <a:pt x="82915" y="17432"/>
                        </a:cubicBezTo>
                        <a:cubicBezTo>
                          <a:pt x="87677" y="18490"/>
                          <a:pt x="146150" y="10023"/>
                          <a:pt x="165465" y="15844"/>
                        </a:cubicBezTo>
                        <a:cubicBezTo>
                          <a:pt x="184780" y="21665"/>
                          <a:pt x="193247" y="36747"/>
                          <a:pt x="198803" y="52357"/>
                        </a:cubicBezTo>
                        <a:cubicBezTo>
                          <a:pt x="204359" y="67967"/>
                          <a:pt x="207270" y="98395"/>
                          <a:pt x="198803" y="109507"/>
                        </a:cubicBezTo>
                        <a:cubicBezTo>
                          <a:pt x="190336" y="120619"/>
                          <a:pt x="162820" y="117445"/>
                          <a:pt x="148003" y="119032"/>
                        </a:cubicBezTo>
                        <a:cubicBezTo>
                          <a:pt x="133186" y="120619"/>
                          <a:pt x="134245" y="121413"/>
                          <a:pt x="109903" y="119032"/>
                        </a:cubicBezTo>
                        <a:cubicBezTo>
                          <a:pt x="85561" y="116651"/>
                          <a:pt x="-6514" y="96013"/>
                          <a:pt x="365" y="968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99" name="フリーフォーム: 図形 1198">
                    <a:extLst>
                      <a:ext uri="{FF2B5EF4-FFF2-40B4-BE49-F238E27FC236}">
                        <a16:creationId xmlns:a16="http://schemas.microsoft.com/office/drawing/2014/main" id="{CA88A411-FC6A-4342-A597-7AED9B771E89}"/>
                      </a:ext>
                    </a:extLst>
                  </p:cNvPr>
                  <p:cNvSpPr/>
                  <p:nvPr/>
                </p:nvSpPr>
                <p:spPr>
                  <a:xfrm>
                    <a:off x="2828928" y="9307875"/>
                    <a:ext cx="301638" cy="1547435"/>
                  </a:xfrm>
                  <a:custGeom>
                    <a:avLst/>
                    <a:gdLst>
                      <a:gd name="connsiteX0" fmla="*/ 98422 w 301638"/>
                      <a:gd name="connsiteY0" fmla="*/ 1225 h 1547435"/>
                      <a:gd name="connsiteX1" fmla="*/ 250822 w 301638"/>
                      <a:gd name="connsiteY1" fmla="*/ 566375 h 1547435"/>
                      <a:gd name="connsiteX2" fmla="*/ 219072 w 301638"/>
                      <a:gd name="connsiteY2" fmla="*/ 896575 h 1547435"/>
                      <a:gd name="connsiteX3" fmla="*/ 3172 w 301638"/>
                      <a:gd name="connsiteY3" fmla="*/ 1531575 h 1547435"/>
                      <a:gd name="connsiteX4" fmla="*/ 104772 w 301638"/>
                      <a:gd name="connsiteY4" fmla="*/ 1302975 h 1547435"/>
                      <a:gd name="connsiteX5" fmla="*/ 301622 w 301638"/>
                      <a:gd name="connsiteY5" fmla="*/ 731475 h 1547435"/>
                      <a:gd name="connsiteX6" fmla="*/ 98422 w 301638"/>
                      <a:gd name="connsiteY6" fmla="*/ 1225 h 15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1638" h="1547435">
                        <a:moveTo>
                          <a:pt x="98422" y="1225"/>
                        </a:moveTo>
                        <a:cubicBezTo>
                          <a:pt x="89955" y="-26292"/>
                          <a:pt x="230714" y="417150"/>
                          <a:pt x="250822" y="566375"/>
                        </a:cubicBezTo>
                        <a:cubicBezTo>
                          <a:pt x="270930" y="715600"/>
                          <a:pt x="260347" y="735709"/>
                          <a:pt x="219072" y="896575"/>
                        </a:cubicBezTo>
                        <a:cubicBezTo>
                          <a:pt x="177797" y="1057441"/>
                          <a:pt x="22222" y="1463842"/>
                          <a:pt x="3172" y="1531575"/>
                        </a:cubicBezTo>
                        <a:cubicBezTo>
                          <a:pt x="-15878" y="1599308"/>
                          <a:pt x="55030" y="1436325"/>
                          <a:pt x="104772" y="1302975"/>
                        </a:cubicBezTo>
                        <a:cubicBezTo>
                          <a:pt x="154514" y="1169625"/>
                          <a:pt x="299505" y="950550"/>
                          <a:pt x="301622" y="731475"/>
                        </a:cubicBezTo>
                        <a:cubicBezTo>
                          <a:pt x="303739" y="512400"/>
                          <a:pt x="106889" y="28742"/>
                          <a:pt x="98422" y="122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00" name="フリーフォーム: 図形 1199">
                    <a:extLst>
                      <a:ext uri="{FF2B5EF4-FFF2-40B4-BE49-F238E27FC236}">
                        <a16:creationId xmlns:a16="http://schemas.microsoft.com/office/drawing/2014/main" id="{B27531A3-B551-41C4-BD98-10942758FD3A}"/>
                      </a:ext>
                    </a:extLst>
                  </p:cNvPr>
                  <p:cNvSpPr/>
                  <p:nvPr/>
                </p:nvSpPr>
                <p:spPr>
                  <a:xfrm>
                    <a:off x="6247128" y="9143798"/>
                    <a:ext cx="224079" cy="971744"/>
                  </a:xfrm>
                  <a:custGeom>
                    <a:avLst/>
                    <a:gdLst>
                      <a:gd name="connsiteX0" fmla="*/ 1272 w 224079"/>
                      <a:gd name="connsiteY0" fmla="*/ 202 h 971744"/>
                      <a:gd name="connsiteX1" fmla="*/ 58422 w 224079"/>
                      <a:gd name="connsiteY1" fmla="*/ 444702 h 971744"/>
                      <a:gd name="connsiteX2" fmla="*/ 90172 w 224079"/>
                      <a:gd name="connsiteY2" fmla="*/ 749502 h 971744"/>
                      <a:gd name="connsiteX3" fmla="*/ 223522 w 224079"/>
                      <a:gd name="connsiteY3" fmla="*/ 965402 h 971744"/>
                      <a:gd name="connsiteX4" fmla="*/ 33022 w 224079"/>
                      <a:gd name="connsiteY4" fmla="*/ 501852 h 971744"/>
                      <a:gd name="connsiteX5" fmla="*/ 1272 w 224079"/>
                      <a:gd name="connsiteY5" fmla="*/ 202 h 971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079" h="971744">
                        <a:moveTo>
                          <a:pt x="1272" y="202"/>
                        </a:moveTo>
                        <a:cubicBezTo>
                          <a:pt x="5505" y="-9323"/>
                          <a:pt x="43605" y="319819"/>
                          <a:pt x="58422" y="444702"/>
                        </a:cubicBezTo>
                        <a:cubicBezTo>
                          <a:pt x="73239" y="569585"/>
                          <a:pt x="62655" y="662719"/>
                          <a:pt x="90172" y="749502"/>
                        </a:cubicBezTo>
                        <a:cubicBezTo>
                          <a:pt x="117689" y="836285"/>
                          <a:pt x="233047" y="1006677"/>
                          <a:pt x="223522" y="965402"/>
                        </a:cubicBezTo>
                        <a:cubicBezTo>
                          <a:pt x="213997" y="924127"/>
                          <a:pt x="63714" y="664835"/>
                          <a:pt x="33022" y="501852"/>
                        </a:cubicBezTo>
                        <a:cubicBezTo>
                          <a:pt x="2330" y="338869"/>
                          <a:pt x="-2961" y="9727"/>
                          <a:pt x="1272" y="20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01" name="フリーフォーム: 図形 1200">
                    <a:extLst>
                      <a:ext uri="{FF2B5EF4-FFF2-40B4-BE49-F238E27FC236}">
                        <a16:creationId xmlns:a16="http://schemas.microsoft.com/office/drawing/2014/main" id="{FC71558E-A2EE-4D00-8192-B9D4E039DD04}"/>
                      </a:ext>
                    </a:extLst>
                  </p:cNvPr>
                  <p:cNvSpPr/>
                  <p:nvPr/>
                </p:nvSpPr>
                <p:spPr>
                  <a:xfrm>
                    <a:off x="5940825" y="10129338"/>
                    <a:ext cx="522103" cy="585995"/>
                  </a:xfrm>
                  <a:custGeom>
                    <a:avLst/>
                    <a:gdLst>
                      <a:gd name="connsiteX0" fmla="*/ 521358 w 522103"/>
                      <a:gd name="connsiteY0" fmla="*/ 1029 h 585995"/>
                      <a:gd name="connsiteX1" fmla="*/ 368958 w 522103"/>
                      <a:gd name="connsiteY1" fmla="*/ 244445 h 585995"/>
                      <a:gd name="connsiteX2" fmla="*/ 13358 w 522103"/>
                      <a:gd name="connsiteY2" fmla="*/ 572529 h 585995"/>
                      <a:gd name="connsiteX3" fmla="*/ 98025 w 522103"/>
                      <a:gd name="connsiteY3" fmla="*/ 504795 h 585995"/>
                      <a:gd name="connsiteX4" fmla="*/ 313925 w 522103"/>
                      <a:gd name="connsiteY4" fmla="*/ 337579 h 585995"/>
                      <a:gd name="connsiteX5" fmla="*/ 521358 w 522103"/>
                      <a:gd name="connsiteY5" fmla="*/ 1029 h 5859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2103" h="585995">
                        <a:moveTo>
                          <a:pt x="521358" y="1029"/>
                        </a:moveTo>
                        <a:cubicBezTo>
                          <a:pt x="530530" y="-14493"/>
                          <a:pt x="453625" y="149195"/>
                          <a:pt x="368958" y="244445"/>
                        </a:cubicBezTo>
                        <a:cubicBezTo>
                          <a:pt x="284291" y="339695"/>
                          <a:pt x="58513" y="529137"/>
                          <a:pt x="13358" y="572529"/>
                        </a:cubicBezTo>
                        <a:cubicBezTo>
                          <a:pt x="-31797" y="615921"/>
                          <a:pt x="47931" y="543953"/>
                          <a:pt x="98025" y="504795"/>
                        </a:cubicBezTo>
                        <a:cubicBezTo>
                          <a:pt x="148119" y="465637"/>
                          <a:pt x="240900" y="422951"/>
                          <a:pt x="313925" y="337579"/>
                        </a:cubicBezTo>
                        <a:cubicBezTo>
                          <a:pt x="386950" y="252207"/>
                          <a:pt x="512186" y="16551"/>
                          <a:pt x="521358" y="102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02" name="フリーフォーム: 図形 1201">
                    <a:extLst>
                      <a:ext uri="{FF2B5EF4-FFF2-40B4-BE49-F238E27FC236}">
                        <a16:creationId xmlns:a16="http://schemas.microsoft.com/office/drawing/2014/main" id="{7CF115DB-D32E-4402-9167-DE01CA82BE7A}"/>
                      </a:ext>
                    </a:extLst>
                  </p:cNvPr>
                  <p:cNvSpPr/>
                  <p:nvPr/>
                </p:nvSpPr>
                <p:spPr>
                  <a:xfrm>
                    <a:off x="4756459" y="10716532"/>
                    <a:ext cx="1189352" cy="621103"/>
                  </a:xfrm>
                  <a:custGeom>
                    <a:avLst/>
                    <a:gdLst>
                      <a:gd name="connsiteX0" fmla="*/ 1180791 w 1189352"/>
                      <a:gd name="connsiteY0" fmla="*/ 4385 h 621103"/>
                      <a:gd name="connsiteX1" fmla="*/ 873874 w 1189352"/>
                      <a:gd name="connsiteY1" fmla="*/ 201235 h 621103"/>
                      <a:gd name="connsiteX2" fmla="*/ 511924 w 1189352"/>
                      <a:gd name="connsiteY2" fmla="*/ 381151 h 621103"/>
                      <a:gd name="connsiteX3" fmla="*/ 18741 w 1189352"/>
                      <a:gd name="connsiteY3" fmla="*/ 609751 h 621103"/>
                      <a:gd name="connsiteX4" fmla="*/ 143624 w 1189352"/>
                      <a:gd name="connsiteY4" fmla="*/ 567418 h 621103"/>
                      <a:gd name="connsiteX5" fmla="*/ 524624 w 1189352"/>
                      <a:gd name="connsiteY5" fmla="*/ 402318 h 621103"/>
                      <a:gd name="connsiteX6" fmla="*/ 1180791 w 1189352"/>
                      <a:gd name="connsiteY6" fmla="*/ 4385 h 62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89352" h="621103">
                        <a:moveTo>
                          <a:pt x="1180791" y="4385"/>
                        </a:moveTo>
                        <a:cubicBezTo>
                          <a:pt x="1238999" y="-29129"/>
                          <a:pt x="985352" y="138441"/>
                          <a:pt x="873874" y="201235"/>
                        </a:cubicBezTo>
                        <a:cubicBezTo>
                          <a:pt x="762396" y="264029"/>
                          <a:pt x="654446" y="313065"/>
                          <a:pt x="511924" y="381151"/>
                        </a:cubicBezTo>
                        <a:cubicBezTo>
                          <a:pt x="369402" y="449237"/>
                          <a:pt x="80124" y="578707"/>
                          <a:pt x="18741" y="609751"/>
                        </a:cubicBezTo>
                        <a:cubicBezTo>
                          <a:pt x="-42642" y="640795"/>
                          <a:pt x="59310" y="601990"/>
                          <a:pt x="143624" y="567418"/>
                        </a:cubicBezTo>
                        <a:cubicBezTo>
                          <a:pt x="227938" y="532846"/>
                          <a:pt x="353527" y="493687"/>
                          <a:pt x="524624" y="402318"/>
                        </a:cubicBezTo>
                        <a:cubicBezTo>
                          <a:pt x="695721" y="310949"/>
                          <a:pt x="1122583" y="37899"/>
                          <a:pt x="1180791" y="438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03" name="フリーフォーム: 図形 1202">
                    <a:extLst>
                      <a:ext uri="{FF2B5EF4-FFF2-40B4-BE49-F238E27FC236}">
                        <a16:creationId xmlns:a16="http://schemas.microsoft.com/office/drawing/2014/main" id="{CF145F2D-EADD-4981-AADE-E09171B33C92}"/>
                      </a:ext>
                    </a:extLst>
                  </p:cNvPr>
                  <p:cNvSpPr/>
                  <p:nvPr/>
                </p:nvSpPr>
                <p:spPr>
                  <a:xfrm>
                    <a:off x="6472726" y="10132251"/>
                    <a:ext cx="247003" cy="441545"/>
                  </a:xfrm>
                  <a:custGeom>
                    <a:avLst/>
                    <a:gdLst>
                      <a:gd name="connsiteX0" fmla="*/ 41 w 247003"/>
                      <a:gd name="connsiteY0" fmla="*/ 232 h 441545"/>
                      <a:gd name="connsiteX1" fmla="*/ 50841 w 247003"/>
                      <a:gd name="connsiteY1" fmla="*/ 169566 h 441545"/>
                      <a:gd name="connsiteX2" fmla="*/ 101641 w 247003"/>
                      <a:gd name="connsiteY2" fmla="*/ 214016 h 441545"/>
                      <a:gd name="connsiteX3" fmla="*/ 156674 w 247003"/>
                      <a:gd name="connsiteY3" fmla="*/ 224599 h 441545"/>
                      <a:gd name="connsiteX4" fmla="*/ 160907 w 247003"/>
                      <a:gd name="connsiteY4" fmla="*/ 332549 h 441545"/>
                      <a:gd name="connsiteX5" fmla="*/ 184191 w 247003"/>
                      <a:gd name="connsiteY5" fmla="*/ 436266 h 441545"/>
                      <a:gd name="connsiteX6" fmla="*/ 237107 w 247003"/>
                      <a:gd name="connsiteY6" fmla="*/ 415099 h 441545"/>
                      <a:gd name="connsiteX7" fmla="*/ 243457 w 247003"/>
                      <a:gd name="connsiteY7" fmla="*/ 419332 h 441545"/>
                      <a:gd name="connsiteX8" fmla="*/ 196891 w 247003"/>
                      <a:gd name="connsiteY8" fmla="*/ 438382 h 441545"/>
                      <a:gd name="connsiteX9" fmla="*/ 148207 w 247003"/>
                      <a:gd name="connsiteY9" fmla="*/ 345249 h 441545"/>
                      <a:gd name="connsiteX10" fmla="*/ 127041 w 247003"/>
                      <a:gd name="connsiteY10" fmla="*/ 247882 h 441545"/>
                      <a:gd name="connsiteX11" fmla="*/ 59307 w 247003"/>
                      <a:gd name="connsiteY11" fmla="*/ 209782 h 441545"/>
                      <a:gd name="connsiteX12" fmla="*/ 41 w 247003"/>
                      <a:gd name="connsiteY12" fmla="*/ 232 h 441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7003" h="441545">
                        <a:moveTo>
                          <a:pt x="41" y="232"/>
                        </a:moveTo>
                        <a:cubicBezTo>
                          <a:pt x="-1370" y="-6471"/>
                          <a:pt x="33908" y="133935"/>
                          <a:pt x="50841" y="169566"/>
                        </a:cubicBezTo>
                        <a:cubicBezTo>
                          <a:pt x="67774" y="205197"/>
                          <a:pt x="84002" y="204844"/>
                          <a:pt x="101641" y="214016"/>
                        </a:cubicBezTo>
                        <a:cubicBezTo>
                          <a:pt x="119280" y="223188"/>
                          <a:pt x="146796" y="204844"/>
                          <a:pt x="156674" y="224599"/>
                        </a:cubicBezTo>
                        <a:cubicBezTo>
                          <a:pt x="166552" y="244355"/>
                          <a:pt x="156321" y="297271"/>
                          <a:pt x="160907" y="332549"/>
                        </a:cubicBezTo>
                        <a:cubicBezTo>
                          <a:pt x="165493" y="367827"/>
                          <a:pt x="171491" y="422508"/>
                          <a:pt x="184191" y="436266"/>
                        </a:cubicBezTo>
                        <a:cubicBezTo>
                          <a:pt x="196891" y="450024"/>
                          <a:pt x="227229" y="417921"/>
                          <a:pt x="237107" y="415099"/>
                        </a:cubicBezTo>
                        <a:cubicBezTo>
                          <a:pt x="246985" y="412277"/>
                          <a:pt x="250160" y="415452"/>
                          <a:pt x="243457" y="419332"/>
                        </a:cubicBezTo>
                        <a:cubicBezTo>
                          <a:pt x="236754" y="423212"/>
                          <a:pt x="212766" y="450729"/>
                          <a:pt x="196891" y="438382"/>
                        </a:cubicBezTo>
                        <a:cubicBezTo>
                          <a:pt x="181016" y="426035"/>
                          <a:pt x="159849" y="376999"/>
                          <a:pt x="148207" y="345249"/>
                        </a:cubicBezTo>
                        <a:cubicBezTo>
                          <a:pt x="136565" y="313499"/>
                          <a:pt x="141858" y="270460"/>
                          <a:pt x="127041" y="247882"/>
                        </a:cubicBezTo>
                        <a:cubicBezTo>
                          <a:pt x="112224" y="225304"/>
                          <a:pt x="80121" y="252115"/>
                          <a:pt x="59307" y="209782"/>
                        </a:cubicBezTo>
                        <a:cubicBezTo>
                          <a:pt x="38493" y="167449"/>
                          <a:pt x="1452" y="6935"/>
                          <a:pt x="41" y="2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05" name="フリーフォーム: 図形 1204">
                    <a:extLst>
                      <a:ext uri="{FF2B5EF4-FFF2-40B4-BE49-F238E27FC236}">
                        <a16:creationId xmlns:a16="http://schemas.microsoft.com/office/drawing/2014/main" id="{57C0B32A-EE9D-4680-A908-EBA070CE09D7}"/>
                      </a:ext>
                    </a:extLst>
                  </p:cNvPr>
                  <p:cNvSpPr/>
                  <p:nvPr/>
                </p:nvSpPr>
                <p:spPr>
                  <a:xfrm>
                    <a:off x="6727627" y="10533566"/>
                    <a:ext cx="352328" cy="794834"/>
                  </a:xfrm>
                  <a:custGeom>
                    <a:avLst/>
                    <a:gdLst>
                      <a:gd name="connsiteX0" fmla="*/ 26656 w 352328"/>
                      <a:gd name="connsiteY0" fmla="*/ 1084 h 794834"/>
                      <a:gd name="connsiteX1" fmla="*/ 11840 w 352328"/>
                      <a:gd name="connsiteY1" fmla="*/ 109034 h 794834"/>
                      <a:gd name="connsiteX2" fmla="*/ 85923 w 352328"/>
                      <a:gd name="connsiteY2" fmla="*/ 187351 h 794834"/>
                      <a:gd name="connsiteX3" fmla="*/ 166356 w 352328"/>
                      <a:gd name="connsiteY3" fmla="*/ 329167 h 794834"/>
                      <a:gd name="connsiteX4" fmla="*/ 299706 w 352328"/>
                      <a:gd name="connsiteY4" fmla="*/ 623384 h 794834"/>
                      <a:gd name="connsiteX5" fmla="*/ 308173 w 352328"/>
                      <a:gd name="connsiteY5" fmla="*/ 794834 h 794834"/>
                      <a:gd name="connsiteX6" fmla="*/ 335690 w 352328"/>
                      <a:gd name="connsiteY6" fmla="*/ 621267 h 794834"/>
                      <a:gd name="connsiteX7" fmla="*/ 22423 w 352328"/>
                      <a:gd name="connsiteY7" fmla="*/ 92101 h 794834"/>
                      <a:gd name="connsiteX8" fmla="*/ 26656 w 352328"/>
                      <a:gd name="connsiteY8" fmla="*/ 1084 h 794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52328" h="794834">
                        <a:moveTo>
                          <a:pt x="26656" y="1084"/>
                        </a:moveTo>
                        <a:cubicBezTo>
                          <a:pt x="24892" y="3906"/>
                          <a:pt x="1962" y="77990"/>
                          <a:pt x="11840" y="109034"/>
                        </a:cubicBezTo>
                        <a:cubicBezTo>
                          <a:pt x="21718" y="140078"/>
                          <a:pt x="60170" y="150662"/>
                          <a:pt x="85923" y="187351"/>
                        </a:cubicBezTo>
                        <a:cubicBezTo>
                          <a:pt x="111676" y="224040"/>
                          <a:pt x="130726" y="256495"/>
                          <a:pt x="166356" y="329167"/>
                        </a:cubicBezTo>
                        <a:cubicBezTo>
                          <a:pt x="201987" y="401839"/>
                          <a:pt x="276070" y="545773"/>
                          <a:pt x="299706" y="623384"/>
                        </a:cubicBezTo>
                        <a:cubicBezTo>
                          <a:pt x="323342" y="700995"/>
                          <a:pt x="302176" y="795187"/>
                          <a:pt x="308173" y="794834"/>
                        </a:cubicBezTo>
                        <a:cubicBezTo>
                          <a:pt x="314170" y="794481"/>
                          <a:pt x="383315" y="738389"/>
                          <a:pt x="335690" y="621267"/>
                        </a:cubicBezTo>
                        <a:cubicBezTo>
                          <a:pt x="288065" y="504145"/>
                          <a:pt x="76045" y="190526"/>
                          <a:pt x="22423" y="92101"/>
                        </a:cubicBezTo>
                        <a:cubicBezTo>
                          <a:pt x="-31199" y="-6324"/>
                          <a:pt x="28420" y="-1738"/>
                          <a:pt x="26656" y="108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06" name="フリーフォーム: 図形 1205">
                    <a:extLst>
                      <a:ext uri="{FF2B5EF4-FFF2-40B4-BE49-F238E27FC236}">
                        <a16:creationId xmlns:a16="http://schemas.microsoft.com/office/drawing/2014/main" id="{75D6700F-DB60-4AE2-A82A-8CEA40BD6D97}"/>
                      </a:ext>
                    </a:extLst>
                  </p:cNvPr>
                  <p:cNvSpPr/>
                  <p:nvPr/>
                </p:nvSpPr>
                <p:spPr>
                  <a:xfrm>
                    <a:off x="5950785" y="10728937"/>
                    <a:ext cx="231276" cy="597883"/>
                  </a:xfrm>
                  <a:custGeom>
                    <a:avLst/>
                    <a:gdLst>
                      <a:gd name="connsiteX0" fmla="*/ 753 w 231276"/>
                      <a:gd name="connsiteY0" fmla="*/ 976 h 597883"/>
                      <a:gd name="connsiteX1" fmla="*/ 26153 w 231276"/>
                      <a:gd name="connsiteY1" fmla="*/ 78763 h 597883"/>
                      <a:gd name="connsiteX2" fmla="*/ 40440 w 231276"/>
                      <a:gd name="connsiteY2" fmla="*/ 148613 h 597883"/>
                      <a:gd name="connsiteX3" fmla="*/ 69015 w 231276"/>
                      <a:gd name="connsiteY3" fmla="*/ 207351 h 597883"/>
                      <a:gd name="connsiteX4" fmla="*/ 96003 w 231276"/>
                      <a:gd name="connsiteY4" fmla="*/ 267676 h 597883"/>
                      <a:gd name="connsiteX5" fmla="*/ 97590 w 231276"/>
                      <a:gd name="connsiteY5" fmla="*/ 329588 h 597883"/>
                      <a:gd name="connsiteX6" fmla="*/ 107115 w 231276"/>
                      <a:gd name="connsiteY6" fmla="*/ 370863 h 597883"/>
                      <a:gd name="connsiteX7" fmla="*/ 149978 w 231276"/>
                      <a:gd name="connsiteY7" fmla="*/ 435951 h 597883"/>
                      <a:gd name="connsiteX8" fmla="*/ 167440 w 231276"/>
                      <a:gd name="connsiteY8" fmla="*/ 477226 h 597883"/>
                      <a:gd name="connsiteX9" fmla="*/ 184903 w 231276"/>
                      <a:gd name="connsiteY9" fmla="*/ 523263 h 597883"/>
                      <a:gd name="connsiteX10" fmla="*/ 230940 w 231276"/>
                      <a:gd name="connsiteY10" fmla="*/ 597876 h 597883"/>
                      <a:gd name="connsiteX11" fmla="*/ 200778 w 231276"/>
                      <a:gd name="connsiteY11" fmla="*/ 526438 h 597883"/>
                      <a:gd name="connsiteX12" fmla="*/ 113465 w 231276"/>
                      <a:gd name="connsiteY12" fmla="*/ 342288 h 597883"/>
                      <a:gd name="connsiteX13" fmla="*/ 96003 w 231276"/>
                      <a:gd name="connsiteY13" fmla="*/ 243863 h 597883"/>
                      <a:gd name="connsiteX14" fmla="*/ 57903 w 231276"/>
                      <a:gd name="connsiteY14" fmla="*/ 135913 h 597883"/>
                      <a:gd name="connsiteX15" fmla="*/ 753 w 231276"/>
                      <a:gd name="connsiteY15" fmla="*/ 976 h 59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31276" h="597883">
                        <a:moveTo>
                          <a:pt x="753" y="976"/>
                        </a:moveTo>
                        <a:cubicBezTo>
                          <a:pt x="-4539" y="-8549"/>
                          <a:pt x="19539" y="54157"/>
                          <a:pt x="26153" y="78763"/>
                        </a:cubicBezTo>
                        <a:cubicBezTo>
                          <a:pt x="32768" y="103369"/>
                          <a:pt x="33296" y="127182"/>
                          <a:pt x="40440" y="148613"/>
                        </a:cubicBezTo>
                        <a:cubicBezTo>
                          <a:pt x="47584" y="170044"/>
                          <a:pt x="59755" y="187507"/>
                          <a:pt x="69015" y="207351"/>
                        </a:cubicBezTo>
                        <a:cubicBezTo>
                          <a:pt x="78275" y="227195"/>
                          <a:pt x="91241" y="247303"/>
                          <a:pt x="96003" y="267676"/>
                        </a:cubicBezTo>
                        <a:cubicBezTo>
                          <a:pt x="100765" y="288049"/>
                          <a:pt x="95738" y="312390"/>
                          <a:pt x="97590" y="329588"/>
                        </a:cubicBezTo>
                        <a:cubicBezTo>
                          <a:pt x="99442" y="346786"/>
                          <a:pt x="98384" y="353136"/>
                          <a:pt x="107115" y="370863"/>
                        </a:cubicBezTo>
                        <a:cubicBezTo>
                          <a:pt x="115846" y="388590"/>
                          <a:pt x="139924" y="418224"/>
                          <a:pt x="149978" y="435951"/>
                        </a:cubicBezTo>
                        <a:cubicBezTo>
                          <a:pt x="160032" y="453678"/>
                          <a:pt x="161619" y="462674"/>
                          <a:pt x="167440" y="477226"/>
                        </a:cubicBezTo>
                        <a:cubicBezTo>
                          <a:pt x="173261" y="491778"/>
                          <a:pt x="174320" y="503155"/>
                          <a:pt x="184903" y="523263"/>
                        </a:cubicBezTo>
                        <a:cubicBezTo>
                          <a:pt x="195486" y="543371"/>
                          <a:pt x="228294" y="597347"/>
                          <a:pt x="230940" y="597876"/>
                        </a:cubicBezTo>
                        <a:cubicBezTo>
                          <a:pt x="233586" y="598405"/>
                          <a:pt x="220357" y="569036"/>
                          <a:pt x="200778" y="526438"/>
                        </a:cubicBezTo>
                        <a:cubicBezTo>
                          <a:pt x="181199" y="483840"/>
                          <a:pt x="130927" y="389384"/>
                          <a:pt x="113465" y="342288"/>
                        </a:cubicBezTo>
                        <a:cubicBezTo>
                          <a:pt x="96003" y="295192"/>
                          <a:pt x="105263" y="278259"/>
                          <a:pt x="96003" y="243863"/>
                        </a:cubicBezTo>
                        <a:cubicBezTo>
                          <a:pt x="86743" y="209467"/>
                          <a:pt x="71926" y="175865"/>
                          <a:pt x="57903" y="135913"/>
                        </a:cubicBezTo>
                        <a:cubicBezTo>
                          <a:pt x="43880" y="95961"/>
                          <a:pt x="6045" y="10501"/>
                          <a:pt x="753" y="97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07" name="フリーフォーム: 図形 1206">
                    <a:extLst>
                      <a:ext uri="{FF2B5EF4-FFF2-40B4-BE49-F238E27FC236}">
                        <a16:creationId xmlns:a16="http://schemas.microsoft.com/office/drawing/2014/main" id="{B7DEC4A7-FCE9-4772-B10A-5179181A4EEF}"/>
                      </a:ext>
                    </a:extLst>
                  </p:cNvPr>
                  <p:cNvSpPr/>
                  <p:nvPr/>
                </p:nvSpPr>
                <p:spPr>
                  <a:xfrm>
                    <a:off x="2840950" y="10812961"/>
                    <a:ext cx="167111" cy="540141"/>
                  </a:xfrm>
                  <a:custGeom>
                    <a:avLst/>
                    <a:gdLst>
                      <a:gd name="connsiteX0" fmla="*/ 8613 w 167111"/>
                      <a:gd name="connsiteY0" fmla="*/ 4264 h 540141"/>
                      <a:gd name="connsiteX1" fmla="*/ 3850 w 167111"/>
                      <a:gd name="connsiteY1" fmla="*/ 132852 h 540141"/>
                      <a:gd name="connsiteX2" fmla="*/ 14963 w 167111"/>
                      <a:gd name="connsiteY2" fmla="*/ 236039 h 540141"/>
                      <a:gd name="connsiteX3" fmla="*/ 159425 w 167111"/>
                      <a:gd name="connsiteY3" fmla="*/ 524964 h 540141"/>
                      <a:gd name="connsiteX4" fmla="*/ 134025 w 167111"/>
                      <a:gd name="connsiteY4" fmla="*/ 478927 h 540141"/>
                      <a:gd name="connsiteX5" fmla="*/ 21313 w 167111"/>
                      <a:gd name="connsiteY5" fmla="*/ 301127 h 540141"/>
                      <a:gd name="connsiteX6" fmla="*/ 8613 w 167111"/>
                      <a:gd name="connsiteY6" fmla="*/ 4264 h 540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7111" h="540141">
                        <a:moveTo>
                          <a:pt x="8613" y="4264"/>
                        </a:moveTo>
                        <a:cubicBezTo>
                          <a:pt x="5703" y="-23782"/>
                          <a:pt x="2792" y="94223"/>
                          <a:pt x="3850" y="132852"/>
                        </a:cubicBezTo>
                        <a:cubicBezTo>
                          <a:pt x="4908" y="171481"/>
                          <a:pt x="-10966" y="170687"/>
                          <a:pt x="14963" y="236039"/>
                        </a:cubicBezTo>
                        <a:cubicBezTo>
                          <a:pt x="40892" y="301391"/>
                          <a:pt x="139581" y="484483"/>
                          <a:pt x="159425" y="524964"/>
                        </a:cubicBezTo>
                        <a:cubicBezTo>
                          <a:pt x="179269" y="565445"/>
                          <a:pt x="157044" y="516233"/>
                          <a:pt x="134025" y="478927"/>
                        </a:cubicBezTo>
                        <a:cubicBezTo>
                          <a:pt x="111006" y="441621"/>
                          <a:pt x="39569" y="376798"/>
                          <a:pt x="21313" y="301127"/>
                        </a:cubicBezTo>
                        <a:cubicBezTo>
                          <a:pt x="3057" y="225456"/>
                          <a:pt x="11523" y="32310"/>
                          <a:pt x="8613" y="4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08" name="フリーフォーム: 図形 1207">
                    <a:extLst>
                      <a:ext uri="{FF2B5EF4-FFF2-40B4-BE49-F238E27FC236}">
                        <a16:creationId xmlns:a16="http://schemas.microsoft.com/office/drawing/2014/main" id="{0D2B4451-5C87-4CFC-8909-456A8F37CE66}"/>
                      </a:ext>
                    </a:extLst>
                  </p:cNvPr>
                  <p:cNvSpPr/>
                  <p:nvPr/>
                </p:nvSpPr>
                <p:spPr>
                  <a:xfrm>
                    <a:off x="2820986" y="10830825"/>
                    <a:ext cx="149316" cy="517750"/>
                  </a:xfrm>
                  <a:custGeom>
                    <a:avLst/>
                    <a:gdLst>
                      <a:gd name="connsiteX0" fmla="*/ 20639 w 149316"/>
                      <a:gd name="connsiteY0" fmla="*/ 688 h 517750"/>
                      <a:gd name="connsiteX1" fmla="*/ 2 w 149316"/>
                      <a:gd name="connsiteY1" fmla="*/ 148325 h 517750"/>
                      <a:gd name="connsiteX2" fmla="*/ 22227 w 149316"/>
                      <a:gd name="connsiteY2" fmla="*/ 229288 h 517750"/>
                      <a:gd name="connsiteX3" fmla="*/ 144464 w 149316"/>
                      <a:gd name="connsiteY3" fmla="*/ 502338 h 517750"/>
                      <a:gd name="connsiteX4" fmla="*/ 114302 w 149316"/>
                      <a:gd name="connsiteY4" fmla="*/ 454713 h 517750"/>
                      <a:gd name="connsiteX5" fmla="*/ 15877 w 149316"/>
                      <a:gd name="connsiteY5" fmla="*/ 213413 h 517750"/>
                      <a:gd name="connsiteX6" fmla="*/ 20639 w 149316"/>
                      <a:gd name="connsiteY6" fmla="*/ 688 h 5177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9316" h="517750">
                        <a:moveTo>
                          <a:pt x="20639" y="688"/>
                        </a:moveTo>
                        <a:cubicBezTo>
                          <a:pt x="17993" y="-10160"/>
                          <a:pt x="-263" y="110225"/>
                          <a:pt x="2" y="148325"/>
                        </a:cubicBezTo>
                        <a:cubicBezTo>
                          <a:pt x="267" y="186425"/>
                          <a:pt x="-1850" y="170286"/>
                          <a:pt x="22227" y="229288"/>
                        </a:cubicBezTo>
                        <a:cubicBezTo>
                          <a:pt x="46304" y="288290"/>
                          <a:pt x="129118" y="464767"/>
                          <a:pt x="144464" y="502338"/>
                        </a:cubicBezTo>
                        <a:cubicBezTo>
                          <a:pt x="159810" y="539909"/>
                          <a:pt x="135733" y="502867"/>
                          <a:pt x="114302" y="454713"/>
                        </a:cubicBezTo>
                        <a:cubicBezTo>
                          <a:pt x="92871" y="406559"/>
                          <a:pt x="30694" y="286967"/>
                          <a:pt x="15877" y="213413"/>
                        </a:cubicBezTo>
                        <a:cubicBezTo>
                          <a:pt x="1060" y="139859"/>
                          <a:pt x="23285" y="11536"/>
                          <a:pt x="20639" y="6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09" name="フリーフォーム: 図形 1208">
                    <a:extLst>
                      <a:ext uri="{FF2B5EF4-FFF2-40B4-BE49-F238E27FC236}">
                        <a16:creationId xmlns:a16="http://schemas.microsoft.com/office/drawing/2014/main" id="{B66D53FF-F136-4666-B11C-D07BD37EA49F}"/>
                      </a:ext>
                    </a:extLst>
                  </p:cNvPr>
                  <p:cNvSpPr/>
                  <p:nvPr/>
                </p:nvSpPr>
                <p:spPr>
                  <a:xfrm>
                    <a:off x="2779906" y="10825165"/>
                    <a:ext cx="66874" cy="548643"/>
                  </a:xfrm>
                  <a:custGeom>
                    <a:avLst/>
                    <a:gdLst>
                      <a:gd name="connsiteX0" fmla="*/ 66482 w 66874"/>
                      <a:gd name="connsiteY0" fmla="*/ 4760 h 548643"/>
                      <a:gd name="connsiteX1" fmla="*/ 28382 w 66874"/>
                      <a:gd name="connsiteY1" fmla="*/ 138110 h 548643"/>
                      <a:gd name="connsiteX2" fmla="*/ 23619 w 66874"/>
                      <a:gd name="connsiteY2" fmla="*/ 244473 h 548643"/>
                      <a:gd name="connsiteX3" fmla="*/ 20444 w 66874"/>
                      <a:gd name="connsiteY3" fmla="*/ 544510 h 548643"/>
                      <a:gd name="connsiteX4" fmla="*/ 14094 w 66874"/>
                      <a:gd name="connsiteY4" fmla="*/ 412748 h 548643"/>
                      <a:gd name="connsiteX5" fmla="*/ 1394 w 66874"/>
                      <a:gd name="connsiteY5" fmla="*/ 320673 h 548643"/>
                      <a:gd name="connsiteX6" fmla="*/ 66482 w 66874"/>
                      <a:gd name="connsiteY6" fmla="*/ 4760 h 5486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874" h="548643">
                        <a:moveTo>
                          <a:pt x="66482" y="4760"/>
                        </a:moveTo>
                        <a:cubicBezTo>
                          <a:pt x="70980" y="-25667"/>
                          <a:pt x="35526" y="98158"/>
                          <a:pt x="28382" y="138110"/>
                        </a:cubicBezTo>
                        <a:cubicBezTo>
                          <a:pt x="21238" y="178062"/>
                          <a:pt x="24942" y="176740"/>
                          <a:pt x="23619" y="244473"/>
                        </a:cubicBezTo>
                        <a:cubicBezTo>
                          <a:pt x="22296" y="312206"/>
                          <a:pt x="22031" y="516464"/>
                          <a:pt x="20444" y="544510"/>
                        </a:cubicBezTo>
                        <a:cubicBezTo>
                          <a:pt x="18857" y="572556"/>
                          <a:pt x="17269" y="450054"/>
                          <a:pt x="14094" y="412748"/>
                        </a:cubicBezTo>
                        <a:cubicBezTo>
                          <a:pt x="10919" y="375442"/>
                          <a:pt x="-4691" y="383379"/>
                          <a:pt x="1394" y="320673"/>
                        </a:cubicBezTo>
                        <a:cubicBezTo>
                          <a:pt x="7479" y="257967"/>
                          <a:pt x="61984" y="35187"/>
                          <a:pt x="66482" y="476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10" name="フリーフォーム: 図形 1209">
                    <a:extLst>
                      <a:ext uri="{FF2B5EF4-FFF2-40B4-BE49-F238E27FC236}">
                        <a16:creationId xmlns:a16="http://schemas.microsoft.com/office/drawing/2014/main" id="{6D08ACF7-A7B3-4491-8153-089D0E80D9B0}"/>
                      </a:ext>
                    </a:extLst>
                  </p:cNvPr>
                  <p:cNvSpPr/>
                  <p:nvPr/>
                </p:nvSpPr>
                <p:spPr>
                  <a:xfrm>
                    <a:off x="4548008" y="10518689"/>
                    <a:ext cx="116070" cy="237661"/>
                  </a:xfrm>
                  <a:custGeom>
                    <a:avLst/>
                    <a:gdLst>
                      <a:gd name="connsiteX0" fmla="*/ 62092 w 116070"/>
                      <a:gd name="connsiteY0" fmla="*/ 86 h 237661"/>
                      <a:gd name="connsiteX1" fmla="*/ 101780 w 116070"/>
                      <a:gd name="connsiteY1" fmla="*/ 108036 h 237661"/>
                      <a:gd name="connsiteX2" fmla="*/ 74792 w 116070"/>
                      <a:gd name="connsiteY2" fmla="*/ 158836 h 237661"/>
                      <a:gd name="connsiteX3" fmla="*/ 180 w 116070"/>
                      <a:gd name="connsiteY3" fmla="*/ 236624 h 237661"/>
                      <a:gd name="connsiteX4" fmla="*/ 55742 w 116070"/>
                      <a:gd name="connsiteY4" fmla="*/ 198524 h 237661"/>
                      <a:gd name="connsiteX5" fmla="*/ 116067 w 116070"/>
                      <a:gd name="connsiteY5" fmla="*/ 127086 h 237661"/>
                      <a:gd name="connsiteX6" fmla="*/ 62092 w 116070"/>
                      <a:gd name="connsiteY6" fmla="*/ 86 h 237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070" h="237661">
                        <a:moveTo>
                          <a:pt x="62092" y="86"/>
                        </a:moveTo>
                        <a:cubicBezTo>
                          <a:pt x="59711" y="-3089"/>
                          <a:pt x="99663" y="81578"/>
                          <a:pt x="101780" y="108036"/>
                        </a:cubicBezTo>
                        <a:cubicBezTo>
                          <a:pt x="103897" y="134494"/>
                          <a:pt x="91725" y="137405"/>
                          <a:pt x="74792" y="158836"/>
                        </a:cubicBezTo>
                        <a:cubicBezTo>
                          <a:pt x="57859" y="180267"/>
                          <a:pt x="3355" y="230009"/>
                          <a:pt x="180" y="236624"/>
                        </a:cubicBezTo>
                        <a:cubicBezTo>
                          <a:pt x="-2995" y="243239"/>
                          <a:pt x="36428" y="216780"/>
                          <a:pt x="55742" y="198524"/>
                        </a:cubicBezTo>
                        <a:cubicBezTo>
                          <a:pt x="75056" y="180268"/>
                          <a:pt x="115538" y="158571"/>
                          <a:pt x="116067" y="127086"/>
                        </a:cubicBezTo>
                        <a:cubicBezTo>
                          <a:pt x="116596" y="95601"/>
                          <a:pt x="64473" y="3261"/>
                          <a:pt x="62092" y="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11" name="フリーフォーム: 図形 1210">
                    <a:extLst>
                      <a:ext uri="{FF2B5EF4-FFF2-40B4-BE49-F238E27FC236}">
                        <a16:creationId xmlns:a16="http://schemas.microsoft.com/office/drawing/2014/main" id="{86EE931A-15B5-422A-B31B-444BBA68079C}"/>
                      </a:ext>
                    </a:extLst>
                  </p:cNvPr>
                  <p:cNvSpPr/>
                  <p:nvPr/>
                </p:nvSpPr>
                <p:spPr>
                  <a:xfrm>
                    <a:off x="4486370" y="10513414"/>
                    <a:ext cx="127731" cy="228757"/>
                  </a:xfrm>
                  <a:custGeom>
                    <a:avLst/>
                    <a:gdLst>
                      <a:gd name="connsiteX0" fmla="*/ 126905 w 127731"/>
                      <a:gd name="connsiteY0" fmla="*/ 599 h 228757"/>
                      <a:gd name="connsiteX1" fmla="*/ 55468 w 127731"/>
                      <a:gd name="connsiteY1" fmla="*/ 67274 h 228757"/>
                      <a:gd name="connsiteX2" fmla="*/ 23718 w 127731"/>
                      <a:gd name="connsiteY2" fmla="*/ 116486 h 228757"/>
                      <a:gd name="connsiteX3" fmla="*/ 58643 w 127731"/>
                      <a:gd name="connsiteY3" fmla="*/ 227611 h 228757"/>
                      <a:gd name="connsiteX4" fmla="*/ 34830 w 127731"/>
                      <a:gd name="connsiteY4" fmla="*/ 170461 h 228757"/>
                      <a:gd name="connsiteX5" fmla="*/ 3080 w 127731"/>
                      <a:gd name="connsiteY5" fmla="*/ 108549 h 228757"/>
                      <a:gd name="connsiteX6" fmla="*/ 126905 w 127731"/>
                      <a:gd name="connsiteY6" fmla="*/ 599 h 228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7731" h="228757">
                        <a:moveTo>
                          <a:pt x="126905" y="599"/>
                        </a:moveTo>
                        <a:cubicBezTo>
                          <a:pt x="135636" y="-6280"/>
                          <a:pt x="72666" y="47960"/>
                          <a:pt x="55468" y="67274"/>
                        </a:cubicBezTo>
                        <a:cubicBezTo>
                          <a:pt x="38270" y="86588"/>
                          <a:pt x="23189" y="89763"/>
                          <a:pt x="23718" y="116486"/>
                        </a:cubicBezTo>
                        <a:cubicBezTo>
                          <a:pt x="24247" y="143209"/>
                          <a:pt x="56791" y="218615"/>
                          <a:pt x="58643" y="227611"/>
                        </a:cubicBezTo>
                        <a:cubicBezTo>
                          <a:pt x="60495" y="236607"/>
                          <a:pt x="44090" y="190305"/>
                          <a:pt x="34830" y="170461"/>
                        </a:cubicBezTo>
                        <a:cubicBezTo>
                          <a:pt x="25570" y="150617"/>
                          <a:pt x="-10678" y="135272"/>
                          <a:pt x="3080" y="108549"/>
                        </a:cubicBezTo>
                        <a:cubicBezTo>
                          <a:pt x="16838" y="81826"/>
                          <a:pt x="118174" y="7478"/>
                          <a:pt x="126905" y="5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12" name="フリーフォーム: 図形 1211">
                    <a:extLst>
                      <a:ext uri="{FF2B5EF4-FFF2-40B4-BE49-F238E27FC236}">
                        <a16:creationId xmlns:a16="http://schemas.microsoft.com/office/drawing/2014/main" id="{39DAAB3A-1D60-4E88-9605-C53AA9ED550D}"/>
                      </a:ext>
                    </a:extLst>
                  </p:cNvPr>
                  <p:cNvSpPr/>
                  <p:nvPr/>
                </p:nvSpPr>
                <p:spPr>
                  <a:xfrm>
                    <a:off x="4224810" y="9160587"/>
                    <a:ext cx="326050" cy="301702"/>
                  </a:xfrm>
                  <a:custGeom>
                    <a:avLst/>
                    <a:gdLst>
                      <a:gd name="connsiteX0" fmla="*/ 300623 w 326050"/>
                      <a:gd name="connsiteY0" fmla="*/ 346 h 301702"/>
                      <a:gd name="connsiteX1" fmla="*/ 275223 w 326050"/>
                      <a:gd name="connsiteY1" fmla="*/ 207780 h 301702"/>
                      <a:gd name="connsiteX2" fmla="*/ 57 w 326050"/>
                      <a:gd name="connsiteY2" fmla="*/ 300913 h 301702"/>
                      <a:gd name="connsiteX3" fmla="*/ 300623 w 326050"/>
                      <a:gd name="connsiteY3" fmla="*/ 161213 h 301702"/>
                      <a:gd name="connsiteX4" fmla="*/ 300623 w 326050"/>
                      <a:gd name="connsiteY4" fmla="*/ 346 h 301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6050" h="301702">
                        <a:moveTo>
                          <a:pt x="300623" y="346"/>
                        </a:moveTo>
                        <a:cubicBezTo>
                          <a:pt x="296390" y="8107"/>
                          <a:pt x="325317" y="157686"/>
                          <a:pt x="275223" y="207780"/>
                        </a:cubicBezTo>
                        <a:cubicBezTo>
                          <a:pt x="225129" y="257875"/>
                          <a:pt x="-4176" y="308674"/>
                          <a:pt x="57" y="300913"/>
                        </a:cubicBezTo>
                        <a:cubicBezTo>
                          <a:pt x="4290" y="293152"/>
                          <a:pt x="245590" y="204958"/>
                          <a:pt x="300623" y="161213"/>
                        </a:cubicBezTo>
                        <a:cubicBezTo>
                          <a:pt x="355656" y="117469"/>
                          <a:pt x="304856" y="-7415"/>
                          <a:pt x="300623" y="34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13" name="フリーフォーム: 図形 1212">
                    <a:extLst>
                      <a:ext uri="{FF2B5EF4-FFF2-40B4-BE49-F238E27FC236}">
                        <a16:creationId xmlns:a16="http://schemas.microsoft.com/office/drawing/2014/main" id="{052F5E6F-0147-4946-B4C8-E34BC2BA6DA7}"/>
                      </a:ext>
                    </a:extLst>
                  </p:cNvPr>
                  <p:cNvSpPr/>
                  <p:nvPr/>
                </p:nvSpPr>
                <p:spPr>
                  <a:xfrm>
                    <a:off x="3317968" y="9207200"/>
                    <a:ext cx="784290" cy="472106"/>
                  </a:xfrm>
                  <a:custGeom>
                    <a:avLst/>
                    <a:gdLst>
                      <a:gd name="connsiteX0" fmla="*/ 965 w 784290"/>
                      <a:gd name="connsiteY0" fmla="*/ 300 h 472106"/>
                      <a:gd name="connsiteX1" fmla="*/ 233799 w 784290"/>
                      <a:gd name="connsiteY1" fmla="*/ 267000 h 472106"/>
                      <a:gd name="connsiteX2" fmla="*/ 436999 w 784290"/>
                      <a:gd name="connsiteY2" fmla="*/ 436333 h 472106"/>
                      <a:gd name="connsiteX3" fmla="*/ 470865 w 784290"/>
                      <a:gd name="connsiteY3" fmla="*/ 470200 h 472106"/>
                      <a:gd name="connsiteX4" fmla="*/ 508965 w 784290"/>
                      <a:gd name="connsiteY4" fmla="*/ 402467 h 472106"/>
                      <a:gd name="connsiteX5" fmla="*/ 784132 w 784290"/>
                      <a:gd name="connsiteY5" fmla="*/ 220433 h 472106"/>
                      <a:gd name="connsiteX6" fmla="*/ 466632 w 784290"/>
                      <a:gd name="connsiteY6" fmla="*/ 385533 h 472106"/>
                      <a:gd name="connsiteX7" fmla="*/ 373499 w 784290"/>
                      <a:gd name="connsiteY7" fmla="*/ 313567 h 472106"/>
                      <a:gd name="connsiteX8" fmla="*/ 373499 w 784290"/>
                      <a:gd name="connsiteY8" fmla="*/ 326267 h 472106"/>
                      <a:gd name="connsiteX9" fmla="*/ 326932 w 784290"/>
                      <a:gd name="connsiteY9" fmla="*/ 322033 h 472106"/>
                      <a:gd name="connsiteX10" fmla="*/ 965 w 784290"/>
                      <a:gd name="connsiteY10" fmla="*/ 300 h 472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84290" h="472106">
                        <a:moveTo>
                          <a:pt x="965" y="300"/>
                        </a:moveTo>
                        <a:cubicBezTo>
                          <a:pt x="-14557" y="-8872"/>
                          <a:pt x="161127" y="194328"/>
                          <a:pt x="233799" y="267000"/>
                        </a:cubicBezTo>
                        <a:cubicBezTo>
                          <a:pt x="306471" y="339672"/>
                          <a:pt x="397488" y="402466"/>
                          <a:pt x="436999" y="436333"/>
                        </a:cubicBezTo>
                        <a:cubicBezTo>
                          <a:pt x="476510" y="470200"/>
                          <a:pt x="458871" y="475844"/>
                          <a:pt x="470865" y="470200"/>
                        </a:cubicBezTo>
                        <a:cubicBezTo>
                          <a:pt x="482859" y="464556"/>
                          <a:pt x="456754" y="444095"/>
                          <a:pt x="508965" y="402467"/>
                        </a:cubicBezTo>
                        <a:cubicBezTo>
                          <a:pt x="561176" y="360839"/>
                          <a:pt x="791187" y="223255"/>
                          <a:pt x="784132" y="220433"/>
                        </a:cubicBezTo>
                        <a:cubicBezTo>
                          <a:pt x="777077" y="217611"/>
                          <a:pt x="535071" y="370011"/>
                          <a:pt x="466632" y="385533"/>
                        </a:cubicBezTo>
                        <a:cubicBezTo>
                          <a:pt x="398193" y="401055"/>
                          <a:pt x="389021" y="323445"/>
                          <a:pt x="373499" y="313567"/>
                        </a:cubicBezTo>
                        <a:cubicBezTo>
                          <a:pt x="357977" y="303689"/>
                          <a:pt x="381260" y="324856"/>
                          <a:pt x="373499" y="326267"/>
                        </a:cubicBezTo>
                        <a:cubicBezTo>
                          <a:pt x="365738" y="327678"/>
                          <a:pt x="384082" y="374244"/>
                          <a:pt x="326932" y="322033"/>
                        </a:cubicBezTo>
                        <a:cubicBezTo>
                          <a:pt x="269782" y="269822"/>
                          <a:pt x="16487" y="9472"/>
                          <a:pt x="965" y="30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14" name="フリーフォーム: 図形 1213">
                    <a:extLst>
                      <a:ext uri="{FF2B5EF4-FFF2-40B4-BE49-F238E27FC236}">
                        <a16:creationId xmlns:a16="http://schemas.microsoft.com/office/drawing/2014/main" id="{921809EB-3813-4B88-8E5F-21D88BB73E89}"/>
                      </a:ext>
                    </a:extLst>
                  </p:cNvPr>
                  <p:cNvSpPr/>
                  <p:nvPr/>
                </p:nvSpPr>
                <p:spPr>
                  <a:xfrm>
                    <a:off x="3198818" y="9273845"/>
                    <a:ext cx="479007" cy="841175"/>
                  </a:xfrm>
                  <a:custGeom>
                    <a:avLst/>
                    <a:gdLst>
                      <a:gd name="connsiteX0" fmla="*/ 31215 w 479007"/>
                      <a:gd name="connsiteY0" fmla="*/ 22555 h 841175"/>
                      <a:gd name="connsiteX1" fmla="*/ 65082 w 479007"/>
                      <a:gd name="connsiteY1" fmla="*/ 73355 h 841175"/>
                      <a:gd name="connsiteX2" fmla="*/ 420682 w 479007"/>
                      <a:gd name="connsiteY2" fmla="*/ 365455 h 841175"/>
                      <a:gd name="connsiteX3" fmla="*/ 471482 w 479007"/>
                      <a:gd name="connsiteY3" fmla="*/ 572888 h 841175"/>
                      <a:gd name="connsiteX4" fmla="*/ 344482 w 479007"/>
                      <a:gd name="connsiteY4" fmla="*/ 839588 h 841175"/>
                      <a:gd name="connsiteX5" fmla="*/ 424915 w 479007"/>
                      <a:gd name="connsiteY5" fmla="*/ 674488 h 841175"/>
                      <a:gd name="connsiteX6" fmla="*/ 463015 w 479007"/>
                      <a:gd name="connsiteY6" fmla="*/ 483988 h 841175"/>
                      <a:gd name="connsiteX7" fmla="*/ 403749 w 479007"/>
                      <a:gd name="connsiteY7" fmla="*/ 382388 h 841175"/>
                      <a:gd name="connsiteX8" fmla="*/ 31215 w 479007"/>
                      <a:gd name="connsiteY8" fmla="*/ 22555 h 8411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79007" h="841175">
                        <a:moveTo>
                          <a:pt x="31215" y="22555"/>
                        </a:moveTo>
                        <a:cubicBezTo>
                          <a:pt x="-25229" y="-28950"/>
                          <a:pt x="171" y="16205"/>
                          <a:pt x="65082" y="73355"/>
                        </a:cubicBezTo>
                        <a:cubicBezTo>
                          <a:pt x="129993" y="130505"/>
                          <a:pt x="352949" y="282200"/>
                          <a:pt x="420682" y="365455"/>
                        </a:cubicBezTo>
                        <a:cubicBezTo>
                          <a:pt x="488415" y="448711"/>
                          <a:pt x="484182" y="493866"/>
                          <a:pt x="471482" y="572888"/>
                        </a:cubicBezTo>
                        <a:cubicBezTo>
                          <a:pt x="458782" y="651910"/>
                          <a:pt x="352243" y="822655"/>
                          <a:pt x="344482" y="839588"/>
                        </a:cubicBezTo>
                        <a:cubicBezTo>
                          <a:pt x="336721" y="856521"/>
                          <a:pt x="405160" y="733755"/>
                          <a:pt x="424915" y="674488"/>
                        </a:cubicBezTo>
                        <a:cubicBezTo>
                          <a:pt x="444670" y="615221"/>
                          <a:pt x="466543" y="532671"/>
                          <a:pt x="463015" y="483988"/>
                        </a:cubicBezTo>
                        <a:cubicBezTo>
                          <a:pt x="459487" y="435305"/>
                          <a:pt x="476421" y="460705"/>
                          <a:pt x="403749" y="382388"/>
                        </a:cubicBezTo>
                        <a:cubicBezTo>
                          <a:pt x="331077" y="304071"/>
                          <a:pt x="87659" y="74060"/>
                          <a:pt x="31215" y="2255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15" name="フリーフォーム: 図形 1214">
                    <a:extLst>
                      <a:ext uri="{FF2B5EF4-FFF2-40B4-BE49-F238E27FC236}">
                        <a16:creationId xmlns:a16="http://schemas.microsoft.com/office/drawing/2014/main" id="{ED2F9689-A18E-4FCF-BA68-922E99917C59}"/>
                      </a:ext>
                    </a:extLst>
                  </p:cNvPr>
                  <p:cNvSpPr/>
                  <p:nvPr/>
                </p:nvSpPr>
                <p:spPr>
                  <a:xfrm>
                    <a:off x="3843552" y="9588426"/>
                    <a:ext cx="334795" cy="520485"/>
                  </a:xfrm>
                  <a:custGeom>
                    <a:avLst/>
                    <a:gdLst>
                      <a:gd name="connsiteX0" fmla="*/ 334748 w 334795"/>
                      <a:gd name="connsiteY0" fmla="*/ 74 h 520485"/>
                      <a:gd name="connsiteX1" fmla="*/ 89215 w 334795"/>
                      <a:gd name="connsiteY1" fmla="*/ 199041 h 520485"/>
                      <a:gd name="connsiteX2" fmla="*/ 8781 w 334795"/>
                      <a:gd name="connsiteY2" fmla="*/ 516541 h 520485"/>
                      <a:gd name="connsiteX3" fmla="*/ 8781 w 334795"/>
                      <a:gd name="connsiteY3" fmla="*/ 364141 h 520485"/>
                      <a:gd name="connsiteX4" fmla="*/ 68048 w 334795"/>
                      <a:gd name="connsiteY4" fmla="*/ 177874 h 520485"/>
                      <a:gd name="connsiteX5" fmla="*/ 334748 w 334795"/>
                      <a:gd name="connsiteY5" fmla="*/ 74 h 520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4795" h="520485">
                        <a:moveTo>
                          <a:pt x="334748" y="74"/>
                        </a:moveTo>
                        <a:cubicBezTo>
                          <a:pt x="338276" y="3602"/>
                          <a:pt x="143543" y="112963"/>
                          <a:pt x="89215" y="199041"/>
                        </a:cubicBezTo>
                        <a:cubicBezTo>
                          <a:pt x="34887" y="285119"/>
                          <a:pt x="22187" y="489024"/>
                          <a:pt x="8781" y="516541"/>
                        </a:cubicBezTo>
                        <a:cubicBezTo>
                          <a:pt x="-4625" y="544058"/>
                          <a:pt x="-1097" y="420585"/>
                          <a:pt x="8781" y="364141"/>
                        </a:cubicBezTo>
                        <a:cubicBezTo>
                          <a:pt x="18659" y="307697"/>
                          <a:pt x="14426" y="236435"/>
                          <a:pt x="68048" y="177874"/>
                        </a:cubicBezTo>
                        <a:cubicBezTo>
                          <a:pt x="121670" y="119313"/>
                          <a:pt x="331220" y="-3454"/>
                          <a:pt x="334748" y="7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16" name="フリーフォーム: 図形 1215">
                    <a:extLst>
                      <a:ext uri="{FF2B5EF4-FFF2-40B4-BE49-F238E27FC236}">
                        <a16:creationId xmlns:a16="http://schemas.microsoft.com/office/drawing/2014/main" id="{6F250B1F-D9AE-41FA-B23A-4556E2ABD6EB}"/>
                      </a:ext>
                    </a:extLst>
                  </p:cNvPr>
                  <p:cNvSpPr/>
                  <p:nvPr/>
                </p:nvSpPr>
                <p:spPr>
                  <a:xfrm>
                    <a:off x="4834458" y="9558836"/>
                    <a:ext cx="499551" cy="635108"/>
                  </a:xfrm>
                  <a:custGeom>
                    <a:avLst/>
                    <a:gdLst>
                      <a:gd name="connsiteX0" fmla="*/ 499542 w 499551"/>
                      <a:gd name="connsiteY0" fmla="*/ 31 h 635108"/>
                      <a:gd name="connsiteX1" fmla="*/ 254009 w 499551"/>
                      <a:gd name="connsiteY1" fmla="*/ 414897 h 635108"/>
                      <a:gd name="connsiteX2" fmla="*/ 9 w 499551"/>
                      <a:gd name="connsiteY2" fmla="*/ 635031 h 635108"/>
                      <a:gd name="connsiteX3" fmla="*/ 245542 w 499551"/>
                      <a:gd name="connsiteY3" fmla="*/ 393731 h 635108"/>
                      <a:gd name="connsiteX4" fmla="*/ 499542 w 499551"/>
                      <a:gd name="connsiteY4" fmla="*/ 31 h 6351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9551" h="635108">
                        <a:moveTo>
                          <a:pt x="499542" y="31"/>
                        </a:moveTo>
                        <a:cubicBezTo>
                          <a:pt x="500953" y="3559"/>
                          <a:pt x="337264" y="309064"/>
                          <a:pt x="254009" y="414897"/>
                        </a:cubicBezTo>
                        <a:cubicBezTo>
                          <a:pt x="170754" y="520730"/>
                          <a:pt x="1420" y="638559"/>
                          <a:pt x="9" y="635031"/>
                        </a:cubicBezTo>
                        <a:cubicBezTo>
                          <a:pt x="-1402" y="631503"/>
                          <a:pt x="161581" y="493920"/>
                          <a:pt x="245542" y="393731"/>
                        </a:cubicBezTo>
                        <a:cubicBezTo>
                          <a:pt x="329503" y="293542"/>
                          <a:pt x="498131" y="-3497"/>
                          <a:pt x="499542" y="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17" name="フリーフォーム: 図形 1216">
                    <a:extLst>
                      <a:ext uri="{FF2B5EF4-FFF2-40B4-BE49-F238E27FC236}">
                        <a16:creationId xmlns:a16="http://schemas.microsoft.com/office/drawing/2014/main" id="{00DBA54C-DE11-4A6F-B288-CBB58C81CD63}"/>
                      </a:ext>
                    </a:extLst>
                  </p:cNvPr>
                  <p:cNvSpPr/>
                  <p:nvPr/>
                </p:nvSpPr>
                <p:spPr>
                  <a:xfrm>
                    <a:off x="4340570" y="9584230"/>
                    <a:ext cx="248595" cy="648044"/>
                  </a:xfrm>
                  <a:custGeom>
                    <a:avLst/>
                    <a:gdLst>
                      <a:gd name="connsiteX0" fmla="*/ 248363 w 248595"/>
                      <a:gd name="connsiteY0" fmla="*/ 37 h 648044"/>
                      <a:gd name="connsiteX1" fmla="*/ 49397 w 248595"/>
                      <a:gd name="connsiteY1" fmla="*/ 262503 h 648044"/>
                      <a:gd name="connsiteX2" fmla="*/ 142530 w 248595"/>
                      <a:gd name="connsiteY2" fmla="*/ 639270 h 648044"/>
                      <a:gd name="connsiteX3" fmla="*/ 108663 w 248595"/>
                      <a:gd name="connsiteY3" fmla="*/ 508037 h 648044"/>
                      <a:gd name="connsiteX4" fmla="*/ 2830 w 248595"/>
                      <a:gd name="connsiteY4" fmla="*/ 279437 h 648044"/>
                      <a:gd name="connsiteX5" fmla="*/ 248363 w 248595"/>
                      <a:gd name="connsiteY5" fmla="*/ 37 h 648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595" h="648044">
                        <a:moveTo>
                          <a:pt x="248363" y="37"/>
                        </a:moveTo>
                        <a:cubicBezTo>
                          <a:pt x="256124" y="-2785"/>
                          <a:pt x="67036" y="155964"/>
                          <a:pt x="49397" y="262503"/>
                        </a:cubicBezTo>
                        <a:cubicBezTo>
                          <a:pt x="31758" y="369042"/>
                          <a:pt x="132652" y="598348"/>
                          <a:pt x="142530" y="639270"/>
                        </a:cubicBezTo>
                        <a:cubicBezTo>
                          <a:pt x="152408" y="680192"/>
                          <a:pt x="131946" y="568009"/>
                          <a:pt x="108663" y="508037"/>
                        </a:cubicBezTo>
                        <a:cubicBezTo>
                          <a:pt x="85380" y="448065"/>
                          <a:pt x="-18337" y="359870"/>
                          <a:pt x="2830" y="279437"/>
                        </a:cubicBezTo>
                        <a:cubicBezTo>
                          <a:pt x="23997" y="199004"/>
                          <a:pt x="240602" y="2859"/>
                          <a:pt x="248363" y="3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18" name="フリーフォーム: 図形 1217">
                    <a:extLst>
                      <a:ext uri="{FF2B5EF4-FFF2-40B4-BE49-F238E27FC236}">
                        <a16:creationId xmlns:a16="http://schemas.microsoft.com/office/drawing/2014/main" id="{E72AF95D-7DC7-48C4-85D9-682D0C682B2C}"/>
                      </a:ext>
                    </a:extLst>
                  </p:cNvPr>
                  <p:cNvSpPr/>
                  <p:nvPr/>
                </p:nvSpPr>
                <p:spPr>
                  <a:xfrm>
                    <a:off x="5024861" y="9877214"/>
                    <a:ext cx="1165729" cy="557978"/>
                  </a:xfrm>
                  <a:custGeom>
                    <a:avLst/>
                    <a:gdLst>
                      <a:gd name="connsiteX0" fmla="*/ 106 w 1165729"/>
                      <a:gd name="connsiteY0" fmla="*/ 557953 h 557978"/>
                      <a:gd name="connsiteX1" fmla="*/ 410739 w 1165729"/>
                      <a:gd name="connsiteY1" fmla="*/ 477519 h 557978"/>
                      <a:gd name="connsiteX2" fmla="*/ 1138872 w 1165729"/>
                      <a:gd name="connsiteY2" fmla="*/ 20319 h 557978"/>
                      <a:gd name="connsiteX3" fmla="*/ 973772 w 1165729"/>
                      <a:gd name="connsiteY3" fmla="*/ 104986 h 557978"/>
                      <a:gd name="connsiteX4" fmla="*/ 639339 w 1165729"/>
                      <a:gd name="connsiteY4" fmla="*/ 329353 h 557978"/>
                      <a:gd name="connsiteX5" fmla="*/ 372639 w 1165729"/>
                      <a:gd name="connsiteY5" fmla="*/ 481753 h 557978"/>
                      <a:gd name="connsiteX6" fmla="*/ 106 w 1165729"/>
                      <a:gd name="connsiteY6" fmla="*/ 557953 h 557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65729" h="557978">
                        <a:moveTo>
                          <a:pt x="106" y="557953"/>
                        </a:moveTo>
                        <a:cubicBezTo>
                          <a:pt x="6456" y="557247"/>
                          <a:pt x="220945" y="567125"/>
                          <a:pt x="410739" y="477519"/>
                        </a:cubicBezTo>
                        <a:cubicBezTo>
                          <a:pt x="600533" y="387913"/>
                          <a:pt x="1045033" y="82408"/>
                          <a:pt x="1138872" y="20319"/>
                        </a:cubicBezTo>
                        <a:cubicBezTo>
                          <a:pt x="1232711" y="-41770"/>
                          <a:pt x="1057027" y="53480"/>
                          <a:pt x="973772" y="104986"/>
                        </a:cubicBezTo>
                        <a:cubicBezTo>
                          <a:pt x="890517" y="156492"/>
                          <a:pt x="739528" y="266558"/>
                          <a:pt x="639339" y="329353"/>
                        </a:cubicBezTo>
                        <a:cubicBezTo>
                          <a:pt x="539150" y="392147"/>
                          <a:pt x="472828" y="442948"/>
                          <a:pt x="372639" y="481753"/>
                        </a:cubicBezTo>
                        <a:cubicBezTo>
                          <a:pt x="272450" y="520558"/>
                          <a:pt x="-6244" y="558659"/>
                          <a:pt x="106" y="5579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0" name="フリーフォーム: 図形 1219">
                    <a:extLst>
                      <a:ext uri="{FF2B5EF4-FFF2-40B4-BE49-F238E27FC236}">
                        <a16:creationId xmlns:a16="http://schemas.microsoft.com/office/drawing/2014/main" id="{1B9AFB08-7EE4-4E8D-8F3A-983A1B20DCFB}"/>
                      </a:ext>
                    </a:extLst>
                  </p:cNvPr>
                  <p:cNvSpPr/>
                  <p:nvPr/>
                </p:nvSpPr>
                <p:spPr>
                  <a:xfrm>
                    <a:off x="3195474" y="9367861"/>
                    <a:ext cx="356259" cy="258895"/>
                  </a:xfrm>
                  <a:custGeom>
                    <a:avLst/>
                    <a:gdLst>
                      <a:gd name="connsiteX0" fmla="*/ 13393 w 356259"/>
                      <a:gd name="connsiteY0" fmla="*/ 8972 h 258895"/>
                      <a:gd name="connsiteX1" fmla="*/ 72659 w 356259"/>
                      <a:gd name="connsiteY1" fmla="*/ 59772 h 258895"/>
                      <a:gd name="connsiteX2" fmla="*/ 343593 w 356259"/>
                      <a:gd name="connsiteY2" fmla="*/ 246039 h 258895"/>
                      <a:gd name="connsiteX3" fmla="*/ 284326 w 356259"/>
                      <a:gd name="connsiteY3" fmla="*/ 220639 h 258895"/>
                      <a:gd name="connsiteX4" fmla="*/ 13393 w 356259"/>
                      <a:gd name="connsiteY4" fmla="*/ 8972 h 258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6259" h="258895">
                        <a:moveTo>
                          <a:pt x="13393" y="8972"/>
                        </a:moveTo>
                        <a:cubicBezTo>
                          <a:pt x="-21885" y="-17839"/>
                          <a:pt x="17626" y="20261"/>
                          <a:pt x="72659" y="59772"/>
                        </a:cubicBezTo>
                        <a:cubicBezTo>
                          <a:pt x="127692" y="99283"/>
                          <a:pt x="308315" y="219228"/>
                          <a:pt x="343593" y="246039"/>
                        </a:cubicBezTo>
                        <a:cubicBezTo>
                          <a:pt x="378871" y="272850"/>
                          <a:pt x="334420" y="254506"/>
                          <a:pt x="284326" y="220639"/>
                        </a:cubicBezTo>
                        <a:cubicBezTo>
                          <a:pt x="234232" y="186772"/>
                          <a:pt x="48671" y="35783"/>
                          <a:pt x="13393" y="897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1" name="フリーフォーム: 図形 1220">
                    <a:extLst>
                      <a:ext uri="{FF2B5EF4-FFF2-40B4-BE49-F238E27FC236}">
                        <a16:creationId xmlns:a16="http://schemas.microsoft.com/office/drawing/2014/main" id="{93144881-A0EE-4C4B-B656-CA6279B96891}"/>
                      </a:ext>
                    </a:extLst>
                  </p:cNvPr>
                  <p:cNvSpPr/>
                  <p:nvPr/>
                </p:nvSpPr>
                <p:spPr>
                  <a:xfrm>
                    <a:off x="4579638" y="10306295"/>
                    <a:ext cx="340720" cy="217920"/>
                  </a:xfrm>
                  <a:custGeom>
                    <a:avLst/>
                    <a:gdLst>
                      <a:gd name="connsiteX0" fmla="*/ 13529 w 340720"/>
                      <a:gd name="connsiteY0" fmla="*/ 6105 h 217920"/>
                      <a:gd name="connsiteX1" fmla="*/ 292929 w 340720"/>
                      <a:gd name="connsiteY1" fmla="*/ 145805 h 217920"/>
                      <a:gd name="connsiteX2" fmla="*/ 136295 w 340720"/>
                      <a:gd name="connsiteY2" fmla="*/ 217772 h 217920"/>
                      <a:gd name="connsiteX3" fmla="*/ 314095 w 340720"/>
                      <a:gd name="connsiteY3" fmla="*/ 162738 h 217920"/>
                      <a:gd name="connsiteX4" fmla="*/ 314095 w 340720"/>
                      <a:gd name="connsiteY4" fmla="*/ 99238 h 217920"/>
                      <a:gd name="connsiteX5" fmla="*/ 68562 w 340720"/>
                      <a:gd name="connsiteY5" fmla="*/ 31505 h 217920"/>
                      <a:gd name="connsiteX6" fmla="*/ 13529 w 340720"/>
                      <a:gd name="connsiteY6" fmla="*/ 6105 h 217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40720" h="217920">
                        <a:moveTo>
                          <a:pt x="13529" y="6105"/>
                        </a:moveTo>
                        <a:cubicBezTo>
                          <a:pt x="50924" y="25155"/>
                          <a:pt x="272468" y="110527"/>
                          <a:pt x="292929" y="145805"/>
                        </a:cubicBezTo>
                        <a:cubicBezTo>
                          <a:pt x="313390" y="181083"/>
                          <a:pt x="132767" y="214950"/>
                          <a:pt x="136295" y="217772"/>
                        </a:cubicBezTo>
                        <a:cubicBezTo>
                          <a:pt x="139823" y="220594"/>
                          <a:pt x="284462" y="182494"/>
                          <a:pt x="314095" y="162738"/>
                        </a:cubicBezTo>
                        <a:cubicBezTo>
                          <a:pt x="343728" y="142982"/>
                          <a:pt x="355017" y="121110"/>
                          <a:pt x="314095" y="99238"/>
                        </a:cubicBezTo>
                        <a:cubicBezTo>
                          <a:pt x="273173" y="77366"/>
                          <a:pt x="113717" y="45616"/>
                          <a:pt x="68562" y="31505"/>
                        </a:cubicBezTo>
                        <a:cubicBezTo>
                          <a:pt x="23407" y="17394"/>
                          <a:pt x="-23866" y="-12945"/>
                          <a:pt x="13529" y="610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2" name="フリーフォーム: 図形 1221">
                    <a:extLst>
                      <a:ext uri="{FF2B5EF4-FFF2-40B4-BE49-F238E27FC236}">
                        <a16:creationId xmlns:a16="http://schemas.microsoft.com/office/drawing/2014/main" id="{6D808F98-62E4-4C32-87CB-EFDFC4A4B758}"/>
                      </a:ext>
                    </a:extLst>
                  </p:cNvPr>
                  <p:cNvSpPr/>
                  <p:nvPr/>
                </p:nvSpPr>
                <p:spPr>
                  <a:xfrm>
                    <a:off x="3702703" y="10178634"/>
                    <a:ext cx="547157" cy="398152"/>
                  </a:xfrm>
                  <a:custGeom>
                    <a:avLst/>
                    <a:gdLst>
                      <a:gd name="connsiteX0" fmla="*/ 149630 w 547157"/>
                      <a:gd name="connsiteY0" fmla="*/ 6766 h 398152"/>
                      <a:gd name="connsiteX1" fmla="*/ 145397 w 547157"/>
                      <a:gd name="connsiteY1" fmla="*/ 91433 h 398152"/>
                      <a:gd name="connsiteX2" fmla="*/ 48030 w 547157"/>
                      <a:gd name="connsiteY2" fmla="*/ 264999 h 398152"/>
                      <a:gd name="connsiteX3" fmla="*/ 530630 w 547157"/>
                      <a:gd name="connsiteY3" fmla="*/ 391999 h 398152"/>
                      <a:gd name="connsiteX4" fmla="*/ 395164 w 547157"/>
                      <a:gd name="connsiteY4" fmla="*/ 366599 h 398152"/>
                      <a:gd name="connsiteX5" fmla="*/ 5697 w 547157"/>
                      <a:gd name="connsiteY5" fmla="*/ 264999 h 398152"/>
                      <a:gd name="connsiteX6" fmla="*/ 149630 w 547157"/>
                      <a:gd name="connsiteY6" fmla="*/ 6766 h 3981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7157" h="398152">
                        <a:moveTo>
                          <a:pt x="149630" y="6766"/>
                        </a:moveTo>
                        <a:cubicBezTo>
                          <a:pt x="172913" y="-22162"/>
                          <a:pt x="162330" y="48394"/>
                          <a:pt x="145397" y="91433"/>
                        </a:cubicBezTo>
                        <a:cubicBezTo>
                          <a:pt x="128464" y="134472"/>
                          <a:pt x="-16175" y="214905"/>
                          <a:pt x="48030" y="264999"/>
                        </a:cubicBezTo>
                        <a:cubicBezTo>
                          <a:pt x="112235" y="315093"/>
                          <a:pt x="472774" y="375066"/>
                          <a:pt x="530630" y="391999"/>
                        </a:cubicBezTo>
                        <a:cubicBezTo>
                          <a:pt x="588486" y="408932"/>
                          <a:pt x="482653" y="387766"/>
                          <a:pt x="395164" y="366599"/>
                        </a:cubicBezTo>
                        <a:cubicBezTo>
                          <a:pt x="307675" y="345432"/>
                          <a:pt x="43091" y="320032"/>
                          <a:pt x="5697" y="264999"/>
                        </a:cubicBezTo>
                        <a:cubicBezTo>
                          <a:pt x="-31697" y="209966"/>
                          <a:pt x="126347" y="35694"/>
                          <a:pt x="149630" y="676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3" name="フリーフォーム: 図形 1222">
                    <a:extLst>
                      <a:ext uri="{FF2B5EF4-FFF2-40B4-BE49-F238E27FC236}">
                        <a16:creationId xmlns:a16="http://schemas.microsoft.com/office/drawing/2014/main" id="{7926947C-98FE-4C1F-825F-070558701EFF}"/>
                      </a:ext>
                    </a:extLst>
                  </p:cNvPr>
                  <p:cNvSpPr/>
                  <p:nvPr/>
                </p:nvSpPr>
                <p:spPr>
                  <a:xfrm>
                    <a:off x="3117143" y="10263946"/>
                    <a:ext cx="493434" cy="508723"/>
                  </a:xfrm>
                  <a:custGeom>
                    <a:avLst/>
                    <a:gdLst>
                      <a:gd name="connsiteX0" fmla="*/ 460024 w 493434"/>
                      <a:gd name="connsiteY0" fmla="*/ 18821 h 508723"/>
                      <a:gd name="connsiteX1" fmla="*/ 417690 w 493434"/>
                      <a:gd name="connsiteY1" fmla="*/ 56921 h 508723"/>
                      <a:gd name="connsiteX2" fmla="*/ 45157 w 493434"/>
                      <a:gd name="connsiteY2" fmla="*/ 310921 h 508723"/>
                      <a:gd name="connsiteX3" fmla="*/ 91724 w 493434"/>
                      <a:gd name="connsiteY3" fmla="*/ 505654 h 508723"/>
                      <a:gd name="connsiteX4" fmla="*/ 45157 w 493434"/>
                      <a:gd name="connsiteY4" fmla="*/ 420987 h 508723"/>
                      <a:gd name="connsiteX5" fmla="*/ 28224 w 493434"/>
                      <a:gd name="connsiteY5" fmla="*/ 298221 h 508723"/>
                      <a:gd name="connsiteX6" fmla="*/ 460024 w 493434"/>
                      <a:gd name="connsiteY6" fmla="*/ 18821 h 508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3434" h="508723">
                        <a:moveTo>
                          <a:pt x="460024" y="18821"/>
                        </a:moveTo>
                        <a:cubicBezTo>
                          <a:pt x="524935" y="-21396"/>
                          <a:pt x="486834" y="8238"/>
                          <a:pt x="417690" y="56921"/>
                        </a:cubicBezTo>
                        <a:cubicBezTo>
                          <a:pt x="348546" y="105604"/>
                          <a:pt x="99485" y="236132"/>
                          <a:pt x="45157" y="310921"/>
                        </a:cubicBezTo>
                        <a:cubicBezTo>
                          <a:pt x="-9171" y="385710"/>
                          <a:pt x="91724" y="487310"/>
                          <a:pt x="91724" y="505654"/>
                        </a:cubicBezTo>
                        <a:cubicBezTo>
                          <a:pt x="91724" y="523998"/>
                          <a:pt x="55740" y="455559"/>
                          <a:pt x="45157" y="420987"/>
                        </a:cubicBezTo>
                        <a:cubicBezTo>
                          <a:pt x="34574" y="386415"/>
                          <a:pt x="-39509" y="368777"/>
                          <a:pt x="28224" y="298221"/>
                        </a:cubicBezTo>
                        <a:cubicBezTo>
                          <a:pt x="95957" y="227665"/>
                          <a:pt x="395113" y="59038"/>
                          <a:pt x="460024" y="188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4" name="フリーフォーム: 図形 1223">
                    <a:extLst>
                      <a:ext uri="{FF2B5EF4-FFF2-40B4-BE49-F238E27FC236}">
                        <a16:creationId xmlns:a16="http://schemas.microsoft.com/office/drawing/2014/main" id="{74832AEC-E0D9-4C56-880F-B198E3ED6239}"/>
                      </a:ext>
                    </a:extLst>
                  </p:cNvPr>
                  <p:cNvSpPr/>
                  <p:nvPr/>
                </p:nvSpPr>
                <p:spPr>
                  <a:xfrm>
                    <a:off x="3405477" y="10894456"/>
                    <a:ext cx="946382" cy="218838"/>
                  </a:xfrm>
                  <a:custGeom>
                    <a:avLst/>
                    <a:gdLst>
                      <a:gd name="connsiteX0" fmla="*/ 10823 w 946382"/>
                      <a:gd name="connsiteY0" fmla="*/ 218044 h 218838"/>
                      <a:gd name="connsiteX1" fmla="*/ 510356 w 946382"/>
                      <a:gd name="connsiteY1" fmla="*/ 14844 h 218838"/>
                      <a:gd name="connsiteX2" fmla="*/ 942156 w 946382"/>
                      <a:gd name="connsiteY2" fmla="*/ 99511 h 218838"/>
                      <a:gd name="connsiteX3" fmla="*/ 722023 w 946382"/>
                      <a:gd name="connsiteY3" fmla="*/ 14844 h 218838"/>
                      <a:gd name="connsiteX4" fmla="*/ 582323 w 946382"/>
                      <a:gd name="connsiteY4" fmla="*/ 6377 h 218838"/>
                      <a:gd name="connsiteX5" fmla="*/ 197090 w 946382"/>
                      <a:gd name="connsiteY5" fmla="*/ 82577 h 218838"/>
                      <a:gd name="connsiteX6" fmla="*/ 10823 w 946382"/>
                      <a:gd name="connsiteY6" fmla="*/ 218044 h 218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46382" h="218838">
                        <a:moveTo>
                          <a:pt x="10823" y="218044"/>
                        </a:moveTo>
                        <a:cubicBezTo>
                          <a:pt x="63034" y="206755"/>
                          <a:pt x="355134" y="34599"/>
                          <a:pt x="510356" y="14844"/>
                        </a:cubicBezTo>
                        <a:cubicBezTo>
                          <a:pt x="665578" y="-4911"/>
                          <a:pt x="906878" y="99511"/>
                          <a:pt x="942156" y="99511"/>
                        </a:cubicBezTo>
                        <a:cubicBezTo>
                          <a:pt x="977434" y="99511"/>
                          <a:pt x="781995" y="30366"/>
                          <a:pt x="722023" y="14844"/>
                        </a:cubicBezTo>
                        <a:cubicBezTo>
                          <a:pt x="662051" y="-678"/>
                          <a:pt x="669812" y="-4912"/>
                          <a:pt x="582323" y="6377"/>
                        </a:cubicBezTo>
                        <a:cubicBezTo>
                          <a:pt x="494834" y="17666"/>
                          <a:pt x="286695" y="48005"/>
                          <a:pt x="197090" y="82577"/>
                        </a:cubicBezTo>
                        <a:cubicBezTo>
                          <a:pt x="107485" y="117149"/>
                          <a:pt x="-41388" y="229333"/>
                          <a:pt x="10823" y="21804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5" name="フリーフォーム: 図形 1224">
                    <a:extLst>
                      <a:ext uri="{FF2B5EF4-FFF2-40B4-BE49-F238E27FC236}">
                        <a16:creationId xmlns:a16="http://schemas.microsoft.com/office/drawing/2014/main" id="{398F6376-51F0-4604-9E7C-31A7EE532E8C}"/>
                      </a:ext>
                    </a:extLst>
                  </p:cNvPr>
                  <p:cNvSpPr/>
                  <p:nvPr/>
                </p:nvSpPr>
                <p:spPr>
                  <a:xfrm>
                    <a:off x="4845899" y="9220334"/>
                    <a:ext cx="598315" cy="402782"/>
                  </a:xfrm>
                  <a:custGeom>
                    <a:avLst/>
                    <a:gdLst>
                      <a:gd name="connsiteX0" fmla="*/ 314534 w 598315"/>
                      <a:gd name="connsiteY0" fmla="*/ 16799 h 402782"/>
                      <a:gd name="connsiteX1" fmla="*/ 234101 w 598315"/>
                      <a:gd name="connsiteY1" fmla="*/ 50666 h 402782"/>
                      <a:gd name="connsiteX2" fmla="*/ 39368 w 598315"/>
                      <a:gd name="connsiteY2" fmla="*/ 308899 h 402782"/>
                      <a:gd name="connsiteX3" fmla="*/ 521968 w 598315"/>
                      <a:gd name="connsiteY3" fmla="*/ 92999 h 402782"/>
                      <a:gd name="connsiteX4" fmla="*/ 107101 w 598315"/>
                      <a:gd name="connsiteY4" fmla="*/ 346999 h 402782"/>
                      <a:gd name="connsiteX5" fmla="*/ 598168 w 598315"/>
                      <a:gd name="connsiteY5" fmla="*/ 152266 h 402782"/>
                      <a:gd name="connsiteX6" fmla="*/ 47834 w 598315"/>
                      <a:gd name="connsiteY6" fmla="*/ 393566 h 402782"/>
                      <a:gd name="connsiteX7" fmla="*/ 26668 w 598315"/>
                      <a:gd name="connsiteY7" fmla="*/ 342766 h 402782"/>
                      <a:gd name="connsiteX8" fmla="*/ 30901 w 598315"/>
                      <a:gd name="connsiteY8" fmla="*/ 249633 h 402782"/>
                      <a:gd name="connsiteX9" fmla="*/ 314534 w 598315"/>
                      <a:gd name="connsiteY9" fmla="*/ 16799 h 402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98315" h="402782">
                        <a:moveTo>
                          <a:pt x="314534" y="16799"/>
                        </a:moveTo>
                        <a:cubicBezTo>
                          <a:pt x="348401" y="-16362"/>
                          <a:pt x="279962" y="1983"/>
                          <a:pt x="234101" y="50666"/>
                        </a:cubicBezTo>
                        <a:cubicBezTo>
                          <a:pt x="188240" y="99349"/>
                          <a:pt x="-8610" y="301844"/>
                          <a:pt x="39368" y="308899"/>
                        </a:cubicBezTo>
                        <a:cubicBezTo>
                          <a:pt x="87346" y="315954"/>
                          <a:pt x="510679" y="86649"/>
                          <a:pt x="521968" y="92999"/>
                        </a:cubicBezTo>
                        <a:cubicBezTo>
                          <a:pt x="533257" y="99349"/>
                          <a:pt x="94401" y="337121"/>
                          <a:pt x="107101" y="346999"/>
                        </a:cubicBezTo>
                        <a:cubicBezTo>
                          <a:pt x="119801" y="356877"/>
                          <a:pt x="608046" y="144505"/>
                          <a:pt x="598168" y="152266"/>
                        </a:cubicBezTo>
                        <a:cubicBezTo>
                          <a:pt x="588290" y="160027"/>
                          <a:pt x="143084" y="361816"/>
                          <a:pt x="47834" y="393566"/>
                        </a:cubicBezTo>
                        <a:cubicBezTo>
                          <a:pt x="-47416" y="425316"/>
                          <a:pt x="29490" y="366755"/>
                          <a:pt x="26668" y="342766"/>
                        </a:cubicBezTo>
                        <a:cubicBezTo>
                          <a:pt x="23846" y="318777"/>
                          <a:pt x="-14254" y="302550"/>
                          <a:pt x="30901" y="249633"/>
                        </a:cubicBezTo>
                        <a:cubicBezTo>
                          <a:pt x="76056" y="196716"/>
                          <a:pt x="280667" y="49960"/>
                          <a:pt x="314534" y="1679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6" name="フリーフォーム: 図形 1225">
                    <a:extLst>
                      <a:ext uri="{FF2B5EF4-FFF2-40B4-BE49-F238E27FC236}">
                        <a16:creationId xmlns:a16="http://schemas.microsoft.com/office/drawing/2014/main" id="{1A44A681-F7BD-453E-9A7F-4FF2F53CE1B9}"/>
                      </a:ext>
                    </a:extLst>
                  </p:cNvPr>
                  <p:cNvSpPr/>
                  <p:nvPr/>
                </p:nvSpPr>
                <p:spPr>
                  <a:xfrm>
                    <a:off x="5515366" y="10798471"/>
                    <a:ext cx="453495" cy="476891"/>
                  </a:xfrm>
                  <a:custGeom>
                    <a:avLst/>
                    <a:gdLst>
                      <a:gd name="connsiteX0" fmla="*/ 415534 w 453495"/>
                      <a:gd name="connsiteY0" fmla="*/ 12404 h 476891"/>
                      <a:gd name="connsiteX1" fmla="*/ 2784 w 453495"/>
                      <a:gd name="connsiteY1" fmla="*/ 469604 h 476891"/>
                      <a:gd name="connsiteX2" fmla="*/ 228209 w 453495"/>
                      <a:gd name="connsiteY2" fmla="*/ 301329 h 476891"/>
                      <a:gd name="connsiteX3" fmla="*/ 94859 w 453495"/>
                      <a:gd name="connsiteY3" fmla="*/ 406104 h 476891"/>
                      <a:gd name="connsiteX4" fmla="*/ 396484 w 453495"/>
                      <a:gd name="connsiteY4" fmla="*/ 152104 h 476891"/>
                      <a:gd name="connsiteX5" fmla="*/ 415534 w 453495"/>
                      <a:gd name="connsiteY5" fmla="*/ 12404 h 476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3495" h="476891">
                        <a:moveTo>
                          <a:pt x="415534" y="12404"/>
                        </a:moveTo>
                        <a:cubicBezTo>
                          <a:pt x="349917" y="65321"/>
                          <a:pt x="34005" y="421450"/>
                          <a:pt x="2784" y="469604"/>
                        </a:cubicBezTo>
                        <a:cubicBezTo>
                          <a:pt x="-28437" y="517758"/>
                          <a:pt x="212863" y="311912"/>
                          <a:pt x="228209" y="301329"/>
                        </a:cubicBezTo>
                        <a:cubicBezTo>
                          <a:pt x="243555" y="290746"/>
                          <a:pt x="66813" y="430975"/>
                          <a:pt x="94859" y="406104"/>
                        </a:cubicBezTo>
                        <a:cubicBezTo>
                          <a:pt x="122905" y="381233"/>
                          <a:pt x="339863" y="215075"/>
                          <a:pt x="396484" y="152104"/>
                        </a:cubicBezTo>
                        <a:cubicBezTo>
                          <a:pt x="453105" y="89133"/>
                          <a:pt x="481151" y="-40513"/>
                          <a:pt x="415534" y="1240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7" name="フリーフォーム: 図形 1226">
                    <a:extLst>
                      <a:ext uri="{FF2B5EF4-FFF2-40B4-BE49-F238E27FC236}">
                        <a16:creationId xmlns:a16="http://schemas.microsoft.com/office/drawing/2014/main" id="{4CAD697C-D116-400B-AD0A-23B6510767DF}"/>
                      </a:ext>
                    </a:extLst>
                  </p:cNvPr>
                  <p:cNvSpPr/>
                  <p:nvPr/>
                </p:nvSpPr>
                <p:spPr>
                  <a:xfrm>
                    <a:off x="6009134" y="10202630"/>
                    <a:ext cx="481864" cy="589759"/>
                  </a:xfrm>
                  <a:custGeom>
                    <a:avLst/>
                    <a:gdLst>
                      <a:gd name="connsiteX0" fmla="*/ 474216 w 481864"/>
                      <a:gd name="connsiteY0" fmla="*/ 3937 h 589759"/>
                      <a:gd name="connsiteX1" fmla="*/ 345099 w 481864"/>
                      <a:gd name="connsiteY1" fmla="*/ 221953 h 589759"/>
                      <a:gd name="connsiteX2" fmla="*/ 29716 w 481864"/>
                      <a:gd name="connsiteY2" fmla="*/ 560620 h 589759"/>
                      <a:gd name="connsiteX3" fmla="*/ 25483 w 481864"/>
                      <a:gd name="connsiteY3" fmla="*/ 554270 h 589759"/>
                      <a:gd name="connsiteX4" fmla="*/ 137666 w 481864"/>
                      <a:gd name="connsiteY4" fmla="*/ 406103 h 589759"/>
                      <a:gd name="connsiteX5" fmla="*/ 474216 w 481864"/>
                      <a:gd name="connsiteY5" fmla="*/ 3937 h 5897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864" h="589759">
                        <a:moveTo>
                          <a:pt x="474216" y="3937"/>
                        </a:moveTo>
                        <a:cubicBezTo>
                          <a:pt x="508788" y="-26755"/>
                          <a:pt x="419182" y="129173"/>
                          <a:pt x="345099" y="221953"/>
                        </a:cubicBezTo>
                        <a:cubicBezTo>
                          <a:pt x="271016" y="314734"/>
                          <a:pt x="82985" y="505234"/>
                          <a:pt x="29716" y="560620"/>
                        </a:cubicBezTo>
                        <a:cubicBezTo>
                          <a:pt x="-23553" y="616006"/>
                          <a:pt x="7491" y="580023"/>
                          <a:pt x="25483" y="554270"/>
                        </a:cubicBezTo>
                        <a:cubicBezTo>
                          <a:pt x="43475" y="528517"/>
                          <a:pt x="65347" y="497472"/>
                          <a:pt x="137666" y="406103"/>
                        </a:cubicBezTo>
                        <a:cubicBezTo>
                          <a:pt x="209985" y="314734"/>
                          <a:pt x="439644" y="34629"/>
                          <a:pt x="474216" y="393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8" name="フリーフォーム: 図形 1227">
                    <a:extLst>
                      <a:ext uri="{FF2B5EF4-FFF2-40B4-BE49-F238E27FC236}">
                        <a16:creationId xmlns:a16="http://schemas.microsoft.com/office/drawing/2014/main" id="{2AF6849C-B079-4607-8305-B5B28486065B}"/>
                      </a:ext>
                    </a:extLst>
                  </p:cNvPr>
                  <p:cNvSpPr/>
                  <p:nvPr/>
                </p:nvSpPr>
                <p:spPr>
                  <a:xfrm>
                    <a:off x="6154435" y="10533495"/>
                    <a:ext cx="375939" cy="382994"/>
                  </a:xfrm>
                  <a:custGeom>
                    <a:avLst/>
                    <a:gdLst>
                      <a:gd name="connsiteX0" fmla="*/ 375482 w 375939"/>
                      <a:gd name="connsiteY0" fmla="*/ 1155 h 382994"/>
                      <a:gd name="connsiteX1" fmla="*/ 127832 w 375939"/>
                      <a:gd name="connsiteY1" fmla="*/ 284788 h 382994"/>
                      <a:gd name="connsiteX2" fmla="*/ 832 w 375939"/>
                      <a:gd name="connsiteY2" fmla="*/ 380038 h 382994"/>
                      <a:gd name="connsiteX3" fmla="*/ 184982 w 375939"/>
                      <a:gd name="connsiteY3" fmla="*/ 191655 h 382994"/>
                      <a:gd name="connsiteX4" fmla="*/ 375482 w 375939"/>
                      <a:gd name="connsiteY4" fmla="*/ 1155 h 38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939" h="382994">
                        <a:moveTo>
                          <a:pt x="375482" y="1155"/>
                        </a:moveTo>
                        <a:cubicBezTo>
                          <a:pt x="365957" y="16677"/>
                          <a:pt x="190274" y="221641"/>
                          <a:pt x="127832" y="284788"/>
                        </a:cubicBezTo>
                        <a:cubicBezTo>
                          <a:pt x="65390" y="347935"/>
                          <a:pt x="-8693" y="395560"/>
                          <a:pt x="832" y="380038"/>
                        </a:cubicBezTo>
                        <a:cubicBezTo>
                          <a:pt x="10357" y="364516"/>
                          <a:pt x="126774" y="252685"/>
                          <a:pt x="184982" y="191655"/>
                        </a:cubicBezTo>
                        <a:cubicBezTo>
                          <a:pt x="243190" y="130625"/>
                          <a:pt x="385007" y="-14367"/>
                          <a:pt x="375482" y="115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29" name="フリーフォーム: 図形 1228">
                    <a:extLst>
                      <a:ext uri="{FF2B5EF4-FFF2-40B4-BE49-F238E27FC236}">
                        <a16:creationId xmlns:a16="http://schemas.microsoft.com/office/drawing/2014/main" id="{51E3ACB6-FA89-4C4C-B6F4-9ED8CFC26F6F}"/>
                      </a:ext>
                    </a:extLst>
                  </p:cNvPr>
                  <p:cNvSpPr/>
                  <p:nvPr/>
                </p:nvSpPr>
                <p:spPr>
                  <a:xfrm>
                    <a:off x="5954917" y="10631323"/>
                    <a:ext cx="687444" cy="622558"/>
                  </a:xfrm>
                  <a:custGeom>
                    <a:avLst/>
                    <a:gdLst>
                      <a:gd name="connsiteX0" fmla="*/ 687183 w 687444"/>
                      <a:gd name="connsiteY0" fmla="*/ 7044 h 622558"/>
                      <a:gd name="connsiteX1" fmla="*/ 642733 w 687444"/>
                      <a:gd name="connsiteY1" fmla="*/ 55727 h 622558"/>
                      <a:gd name="connsiteX2" fmla="*/ 401433 w 687444"/>
                      <a:gd name="connsiteY2" fmla="*/ 360527 h 622558"/>
                      <a:gd name="connsiteX3" fmla="*/ 119916 w 687444"/>
                      <a:gd name="connsiteY3" fmla="*/ 555260 h 622558"/>
                      <a:gd name="connsiteX4" fmla="*/ 3500 w 687444"/>
                      <a:gd name="connsiteY4" fmla="*/ 618760 h 622558"/>
                      <a:gd name="connsiteX5" fmla="*/ 240566 w 687444"/>
                      <a:gd name="connsiteY5" fmla="*/ 460010 h 622558"/>
                      <a:gd name="connsiteX6" fmla="*/ 479750 w 687444"/>
                      <a:gd name="connsiteY6" fmla="*/ 250460 h 622558"/>
                      <a:gd name="connsiteX7" fmla="*/ 638500 w 687444"/>
                      <a:gd name="connsiteY7" fmla="*/ 26094 h 622558"/>
                      <a:gd name="connsiteX8" fmla="*/ 687183 w 687444"/>
                      <a:gd name="connsiteY8" fmla="*/ 7044 h 6225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87444" h="622558">
                        <a:moveTo>
                          <a:pt x="687183" y="7044"/>
                        </a:moveTo>
                        <a:cubicBezTo>
                          <a:pt x="687888" y="11983"/>
                          <a:pt x="690358" y="-3187"/>
                          <a:pt x="642733" y="55727"/>
                        </a:cubicBezTo>
                        <a:cubicBezTo>
                          <a:pt x="595108" y="114641"/>
                          <a:pt x="488569" y="277272"/>
                          <a:pt x="401433" y="360527"/>
                        </a:cubicBezTo>
                        <a:cubicBezTo>
                          <a:pt x="314297" y="443783"/>
                          <a:pt x="186238" y="512221"/>
                          <a:pt x="119916" y="555260"/>
                        </a:cubicBezTo>
                        <a:cubicBezTo>
                          <a:pt x="53594" y="598299"/>
                          <a:pt x="-16608" y="634635"/>
                          <a:pt x="3500" y="618760"/>
                        </a:cubicBezTo>
                        <a:cubicBezTo>
                          <a:pt x="23608" y="602885"/>
                          <a:pt x="161191" y="521393"/>
                          <a:pt x="240566" y="460010"/>
                        </a:cubicBezTo>
                        <a:cubicBezTo>
                          <a:pt x="319941" y="398627"/>
                          <a:pt x="413428" y="322779"/>
                          <a:pt x="479750" y="250460"/>
                        </a:cubicBezTo>
                        <a:cubicBezTo>
                          <a:pt x="546072" y="178141"/>
                          <a:pt x="602517" y="65252"/>
                          <a:pt x="638500" y="26094"/>
                        </a:cubicBezTo>
                        <a:cubicBezTo>
                          <a:pt x="674483" y="-13064"/>
                          <a:pt x="686478" y="2105"/>
                          <a:pt x="687183" y="704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30" name="フリーフォーム: 図形 1229">
                    <a:extLst>
                      <a:ext uri="{FF2B5EF4-FFF2-40B4-BE49-F238E27FC236}">
                        <a16:creationId xmlns:a16="http://schemas.microsoft.com/office/drawing/2014/main" id="{0FAD5138-932A-4D5C-90FA-EFA122C98B90}"/>
                      </a:ext>
                    </a:extLst>
                  </p:cNvPr>
                  <p:cNvSpPr/>
                  <p:nvPr/>
                </p:nvSpPr>
                <p:spPr>
                  <a:xfrm>
                    <a:off x="6275526" y="10695084"/>
                    <a:ext cx="411794" cy="408755"/>
                  </a:xfrm>
                  <a:custGeom>
                    <a:avLst/>
                    <a:gdLst>
                      <a:gd name="connsiteX0" fmla="*/ 404674 w 411794"/>
                      <a:gd name="connsiteY0" fmla="*/ 4666 h 408755"/>
                      <a:gd name="connsiteX1" fmla="*/ 2507 w 411794"/>
                      <a:gd name="connsiteY1" fmla="*/ 404716 h 408755"/>
                      <a:gd name="connsiteX2" fmla="*/ 241691 w 411794"/>
                      <a:gd name="connsiteY2" fmla="*/ 199399 h 408755"/>
                      <a:gd name="connsiteX3" fmla="*/ 404674 w 411794"/>
                      <a:gd name="connsiteY3" fmla="*/ 4666 h 408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1794" h="408755">
                        <a:moveTo>
                          <a:pt x="404674" y="4666"/>
                        </a:moveTo>
                        <a:cubicBezTo>
                          <a:pt x="364810" y="38885"/>
                          <a:pt x="29671" y="372261"/>
                          <a:pt x="2507" y="404716"/>
                        </a:cubicBezTo>
                        <a:cubicBezTo>
                          <a:pt x="-24657" y="437171"/>
                          <a:pt x="176427" y="265368"/>
                          <a:pt x="241691" y="199399"/>
                        </a:cubicBezTo>
                        <a:cubicBezTo>
                          <a:pt x="306955" y="133430"/>
                          <a:pt x="444538" y="-29553"/>
                          <a:pt x="404674" y="466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31" name="フリーフォーム: 図形 1230">
                    <a:extLst>
                      <a:ext uri="{FF2B5EF4-FFF2-40B4-BE49-F238E27FC236}">
                        <a16:creationId xmlns:a16="http://schemas.microsoft.com/office/drawing/2014/main" id="{D2FFE144-C1CA-4919-BF3A-C4688CD81D5A}"/>
                      </a:ext>
                    </a:extLst>
                  </p:cNvPr>
                  <p:cNvSpPr/>
                  <p:nvPr/>
                </p:nvSpPr>
                <p:spPr>
                  <a:xfrm>
                    <a:off x="6143968" y="10971074"/>
                    <a:ext cx="349567" cy="299097"/>
                  </a:xfrm>
                  <a:custGeom>
                    <a:avLst/>
                    <a:gdLst>
                      <a:gd name="connsiteX0" fmla="*/ 347849 w 349567"/>
                      <a:gd name="connsiteY0" fmla="*/ 1726 h 299097"/>
                      <a:gd name="connsiteX1" fmla="*/ 7065 w 349567"/>
                      <a:gd name="connsiteY1" fmla="*/ 293826 h 299097"/>
                      <a:gd name="connsiteX2" fmla="*/ 134065 w 349567"/>
                      <a:gd name="connsiteY2" fmla="*/ 177409 h 299097"/>
                      <a:gd name="connsiteX3" fmla="*/ 347849 w 349567"/>
                      <a:gd name="connsiteY3" fmla="*/ 1726 h 299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9567" h="299097">
                        <a:moveTo>
                          <a:pt x="347849" y="1726"/>
                        </a:moveTo>
                        <a:cubicBezTo>
                          <a:pt x="326682" y="21129"/>
                          <a:pt x="42696" y="264546"/>
                          <a:pt x="7065" y="293826"/>
                        </a:cubicBezTo>
                        <a:cubicBezTo>
                          <a:pt x="-28566" y="323107"/>
                          <a:pt x="79384" y="222917"/>
                          <a:pt x="134065" y="177409"/>
                        </a:cubicBezTo>
                        <a:cubicBezTo>
                          <a:pt x="188746" y="131901"/>
                          <a:pt x="369016" y="-17677"/>
                          <a:pt x="347849" y="172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32" name="フリーフォーム: 図形 1231">
                    <a:extLst>
                      <a:ext uri="{FF2B5EF4-FFF2-40B4-BE49-F238E27FC236}">
                        <a16:creationId xmlns:a16="http://schemas.microsoft.com/office/drawing/2014/main" id="{FD0A1A15-2650-482F-A147-FF10737665CC}"/>
                      </a:ext>
                    </a:extLst>
                  </p:cNvPr>
                  <p:cNvSpPr/>
                  <p:nvPr/>
                </p:nvSpPr>
                <p:spPr>
                  <a:xfrm>
                    <a:off x="6150934" y="10991754"/>
                    <a:ext cx="400178" cy="326999"/>
                  </a:xfrm>
                  <a:custGeom>
                    <a:avLst/>
                    <a:gdLst>
                      <a:gd name="connsiteX0" fmla="*/ 400149 w 400178"/>
                      <a:gd name="connsiteY0" fmla="*/ 96 h 326999"/>
                      <a:gd name="connsiteX1" fmla="*/ 135566 w 400178"/>
                      <a:gd name="connsiteY1" fmla="*/ 235046 h 326999"/>
                      <a:gd name="connsiteX2" fmla="*/ 99 w 400178"/>
                      <a:gd name="connsiteY2" fmla="*/ 326063 h 326999"/>
                      <a:gd name="connsiteX3" fmla="*/ 118633 w 400178"/>
                      <a:gd name="connsiteY3" fmla="*/ 264679 h 326999"/>
                      <a:gd name="connsiteX4" fmla="*/ 400149 w 400178"/>
                      <a:gd name="connsiteY4" fmla="*/ 96 h 3269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178" h="326999">
                        <a:moveTo>
                          <a:pt x="400149" y="96"/>
                        </a:moveTo>
                        <a:cubicBezTo>
                          <a:pt x="402971" y="-4843"/>
                          <a:pt x="202241" y="180718"/>
                          <a:pt x="135566" y="235046"/>
                        </a:cubicBezTo>
                        <a:cubicBezTo>
                          <a:pt x="68891" y="289374"/>
                          <a:pt x="2921" y="321124"/>
                          <a:pt x="99" y="326063"/>
                        </a:cubicBezTo>
                        <a:cubicBezTo>
                          <a:pt x="-2723" y="331002"/>
                          <a:pt x="54780" y="317243"/>
                          <a:pt x="118633" y="264679"/>
                        </a:cubicBezTo>
                        <a:cubicBezTo>
                          <a:pt x="182486" y="212115"/>
                          <a:pt x="397327" y="5035"/>
                          <a:pt x="400149" y="9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33" name="フリーフォーム: 図形 1232">
                    <a:extLst>
                      <a:ext uri="{FF2B5EF4-FFF2-40B4-BE49-F238E27FC236}">
                        <a16:creationId xmlns:a16="http://schemas.microsoft.com/office/drawing/2014/main" id="{AC59E92C-E3E1-41DC-9F01-AE7879CC7B44}"/>
                      </a:ext>
                    </a:extLst>
                  </p:cNvPr>
                  <p:cNvSpPr/>
                  <p:nvPr/>
                </p:nvSpPr>
                <p:spPr>
                  <a:xfrm>
                    <a:off x="6564270" y="10476543"/>
                    <a:ext cx="205004" cy="329227"/>
                  </a:xfrm>
                  <a:custGeom>
                    <a:avLst/>
                    <a:gdLst>
                      <a:gd name="connsiteX0" fmla="*/ 1630 w 205004"/>
                      <a:gd name="connsiteY0" fmla="*/ 957 h 329227"/>
                      <a:gd name="connsiteX1" fmla="*/ 82063 w 205004"/>
                      <a:gd name="connsiteY1" fmla="*/ 119490 h 329227"/>
                      <a:gd name="connsiteX2" fmla="*/ 154030 w 205004"/>
                      <a:gd name="connsiteY2" fmla="*/ 250724 h 329227"/>
                      <a:gd name="connsiteX3" fmla="*/ 204830 w 205004"/>
                      <a:gd name="connsiteY3" fmla="*/ 329040 h 329227"/>
                      <a:gd name="connsiteX4" fmla="*/ 168847 w 205004"/>
                      <a:gd name="connsiteY4" fmla="*/ 229557 h 329227"/>
                      <a:gd name="connsiteX5" fmla="*/ 120163 w 205004"/>
                      <a:gd name="connsiteY5" fmla="*/ 172407 h 329227"/>
                      <a:gd name="connsiteX6" fmla="*/ 33380 w 205004"/>
                      <a:gd name="connsiteY6" fmla="*/ 68690 h 329227"/>
                      <a:gd name="connsiteX7" fmla="*/ 1630 w 205004"/>
                      <a:gd name="connsiteY7" fmla="*/ 957 h 329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5004" h="329227">
                        <a:moveTo>
                          <a:pt x="1630" y="957"/>
                        </a:moveTo>
                        <a:cubicBezTo>
                          <a:pt x="9744" y="9424"/>
                          <a:pt x="56663" y="77862"/>
                          <a:pt x="82063" y="119490"/>
                        </a:cubicBezTo>
                        <a:cubicBezTo>
                          <a:pt x="107463" y="161118"/>
                          <a:pt x="133569" y="215799"/>
                          <a:pt x="154030" y="250724"/>
                        </a:cubicBezTo>
                        <a:cubicBezTo>
                          <a:pt x="174491" y="285649"/>
                          <a:pt x="202361" y="332568"/>
                          <a:pt x="204830" y="329040"/>
                        </a:cubicBezTo>
                        <a:cubicBezTo>
                          <a:pt x="207299" y="325512"/>
                          <a:pt x="182958" y="255662"/>
                          <a:pt x="168847" y="229557"/>
                        </a:cubicBezTo>
                        <a:cubicBezTo>
                          <a:pt x="154736" y="203452"/>
                          <a:pt x="120163" y="172407"/>
                          <a:pt x="120163" y="172407"/>
                        </a:cubicBezTo>
                        <a:cubicBezTo>
                          <a:pt x="97585" y="145596"/>
                          <a:pt x="49255" y="95148"/>
                          <a:pt x="33380" y="68690"/>
                        </a:cubicBezTo>
                        <a:cubicBezTo>
                          <a:pt x="17505" y="42232"/>
                          <a:pt x="-6484" y="-7510"/>
                          <a:pt x="1630" y="9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34" name="フリーフォーム: 図形 1233">
                    <a:extLst>
                      <a:ext uri="{FF2B5EF4-FFF2-40B4-BE49-F238E27FC236}">
                        <a16:creationId xmlns:a16="http://schemas.microsoft.com/office/drawing/2014/main" id="{EFC71FEE-E508-4BDC-B64C-F7EDC58AE3C2}"/>
                      </a:ext>
                    </a:extLst>
                  </p:cNvPr>
                  <p:cNvSpPr/>
                  <p:nvPr/>
                </p:nvSpPr>
                <p:spPr>
                  <a:xfrm>
                    <a:off x="6071626" y="10579452"/>
                    <a:ext cx="273198" cy="232265"/>
                  </a:xfrm>
                  <a:custGeom>
                    <a:avLst/>
                    <a:gdLst>
                      <a:gd name="connsiteX0" fmla="*/ 269907 w 273198"/>
                      <a:gd name="connsiteY0" fmla="*/ 3881 h 232265"/>
                      <a:gd name="connsiteX1" fmla="*/ 219107 w 273198"/>
                      <a:gd name="connsiteY1" fmla="*/ 48331 h 232265"/>
                      <a:gd name="connsiteX2" fmla="*/ 43424 w 273198"/>
                      <a:gd name="connsiteY2" fmla="*/ 207081 h 232265"/>
                      <a:gd name="connsiteX3" fmla="*/ 3207 w 273198"/>
                      <a:gd name="connsiteY3" fmla="*/ 228248 h 232265"/>
                      <a:gd name="connsiteX4" fmla="*/ 104807 w 273198"/>
                      <a:gd name="connsiteY4" fmla="*/ 168981 h 232265"/>
                      <a:gd name="connsiteX5" fmla="*/ 269907 w 273198"/>
                      <a:gd name="connsiteY5" fmla="*/ 3881 h 2322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3198" h="232265">
                        <a:moveTo>
                          <a:pt x="269907" y="3881"/>
                        </a:moveTo>
                        <a:cubicBezTo>
                          <a:pt x="288957" y="-16227"/>
                          <a:pt x="219107" y="48331"/>
                          <a:pt x="219107" y="48331"/>
                        </a:cubicBezTo>
                        <a:cubicBezTo>
                          <a:pt x="181360" y="82198"/>
                          <a:pt x="79407" y="177095"/>
                          <a:pt x="43424" y="207081"/>
                        </a:cubicBezTo>
                        <a:cubicBezTo>
                          <a:pt x="7441" y="237067"/>
                          <a:pt x="-7023" y="234598"/>
                          <a:pt x="3207" y="228248"/>
                        </a:cubicBezTo>
                        <a:cubicBezTo>
                          <a:pt x="13437" y="221898"/>
                          <a:pt x="61415" y="204612"/>
                          <a:pt x="104807" y="168981"/>
                        </a:cubicBezTo>
                        <a:cubicBezTo>
                          <a:pt x="148199" y="133350"/>
                          <a:pt x="250857" y="23989"/>
                          <a:pt x="269907" y="388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35" name="フリーフォーム: 図形 1234">
                    <a:extLst>
                      <a:ext uri="{FF2B5EF4-FFF2-40B4-BE49-F238E27FC236}">
                        <a16:creationId xmlns:a16="http://schemas.microsoft.com/office/drawing/2014/main" id="{F01D4892-B68A-446D-AB97-0BE2123CBC44}"/>
                      </a:ext>
                    </a:extLst>
                  </p:cNvPr>
                  <p:cNvSpPr/>
                  <p:nvPr/>
                </p:nvSpPr>
                <p:spPr>
                  <a:xfrm>
                    <a:off x="6461797" y="10932126"/>
                    <a:ext cx="311720" cy="250273"/>
                  </a:xfrm>
                  <a:custGeom>
                    <a:avLst/>
                    <a:gdLst>
                      <a:gd name="connsiteX0" fmla="*/ 311536 w 311720"/>
                      <a:gd name="connsiteY0" fmla="*/ 457 h 250273"/>
                      <a:gd name="connsiteX1" fmla="*/ 99870 w 311720"/>
                      <a:gd name="connsiteY1" fmla="*/ 148624 h 250273"/>
                      <a:gd name="connsiteX2" fmla="*/ 386 w 311720"/>
                      <a:gd name="connsiteY2" fmla="*/ 250224 h 250273"/>
                      <a:gd name="connsiteX3" fmla="*/ 68120 w 311720"/>
                      <a:gd name="connsiteY3" fmla="*/ 161324 h 250273"/>
                      <a:gd name="connsiteX4" fmla="*/ 135853 w 311720"/>
                      <a:gd name="connsiteY4" fmla="*/ 104174 h 250273"/>
                      <a:gd name="connsiteX5" fmla="*/ 311536 w 311720"/>
                      <a:gd name="connsiteY5" fmla="*/ 457 h 250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11720" h="250273">
                        <a:moveTo>
                          <a:pt x="311536" y="457"/>
                        </a:moveTo>
                        <a:cubicBezTo>
                          <a:pt x="305539" y="7865"/>
                          <a:pt x="151728" y="106996"/>
                          <a:pt x="99870" y="148624"/>
                        </a:cubicBezTo>
                        <a:cubicBezTo>
                          <a:pt x="48012" y="190252"/>
                          <a:pt x="5678" y="248107"/>
                          <a:pt x="386" y="250224"/>
                        </a:cubicBezTo>
                        <a:cubicBezTo>
                          <a:pt x="-4906" y="252341"/>
                          <a:pt x="45542" y="185666"/>
                          <a:pt x="68120" y="161324"/>
                        </a:cubicBezTo>
                        <a:cubicBezTo>
                          <a:pt x="90698" y="136982"/>
                          <a:pt x="96342" y="130632"/>
                          <a:pt x="135853" y="104174"/>
                        </a:cubicBezTo>
                        <a:cubicBezTo>
                          <a:pt x="175364" y="77716"/>
                          <a:pt x="317533" y="-6951"/>
                          <a:pt x="311536" y="4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36" name="フリーフォーム: 図形 1235">
                    <a:extLst>
                      <a:ext uri="{FF2B5EF4-FFF2-40B4-BE49-F238E27FC236}">
                        <a16:creationId xmlns:a16="http://schemas.microsoft.com/office/drawing/2014/main" id="{002C4766-2562-4E8C-B90E-A9907A6A3698}"/>
                      </a:ext>
                    </a:extLst>
                  </p:cNvPr>
                  <p:cNvSpPr/>
                  <p:nvPr/>
                </p:nvSpPr>
                <p:spPr>
                  <a:xfrm>
                    <a:off x="6591162" y="11082829"/>
                    <a:ext cx="340983" cy="209656"/>
                  </a:xfrm>
                  <a:custGeom>
                    <a:avLst/>
                    <a:gdLst>
                      <a:gd name="connsiteX0" fmla="*/ 340921 w 340983"/>
                      <a:gd name="connsiteY0" fmla="*/ 38 h 209656"/>
                      <a:gd name="connsiteX1" fmla="*/ 139838 w 340983"/>
                      <a:gd name="connsiteY1" fmla="*/ 129154 h 209656"/>
                      <a:gd name="connsiteX2" fmla="*/ 138 w 340983"/>
                      <a:gd name="connsiteY2" fmla="*/ 209588 h 209656"/>
                      <a:gd name="connsiteX3" fmla="*/ 118671 w 340983"/>
                      <a:gd name="connsiteY3" fmla="*/ 116454 h 209656"/>
                      <a:gd name="connsiteX4" fmla="*/ 340921 w 340983"/>
                      <a:gd name="connsiteY4" fmla="*/ 38 h 2096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0983" h="209656">
                        <a:moveTo>
                          <a:pt x="340921" y="38"/>
                        </a:moveTo>
                        <a:cubicBezTo>
                          <a:pt x="344449" y="2155"/>
                          <a:pt x="196635" y="94229"/>
                          <a:pt x="139838" y="129154"/>
                        </a:cubicBezTo>
                        <a:cubicBezTo>
                          <a:pt x="83041" y="164079"/>
                          <a:pt x="3666" y="211705"/>
                          <a:pt x="138" y="209588"/>
                        </a:cubicBezTo>
                        <a:cubicBezTo>
                          <a:pt x="-3390" y="207471"/>
                          <a:pt x="61168" y="150321"/>
                          <a:pt x="118671" y="116454"/>
                        </a:cubicBezTo>
                        <a:cubicBezTo>
                          <a:pt x="176174" y="82587"/>
                          <a:pt x="337393" y="-2079"/>
                          <a:pt x="340921" y="3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37" name="フリーフォーム: 図形 1236">
                    <a:extLst>
                      <a:ext uri="{FF2B5EF4-FFF2-40B4-BE49-F238E27FC236}">
                        <a16:creationId xmlns:a16="http://schemas.microsoft.com/office/drawing/2014/main" id="{6A1C39CA-2DAC-4CF3-B69A-82CDDA87B7DE}"/>
                      </a:ext>
                    </a:extLst>
                  </p:cNvPr>
                  <p:cNvSpPr/>
                  <p:nvPr/>
                </p:nvSpPr>
                <p:spPr>
                  <a:xfrm>
                    <a:off x="5769792" y="10997577"/>
                    <a:ext cx="325022" cy="297680"/>
                  </a:xfrm>
                  <a:custGeom>
                    <a:avLst/>
                    <a:gdLst>
                      <a:gd name="connsiteX0" fmla="*/ 324091 w 325022"/>
                      <a:gd name="connsiteY0" fmla="*/ 623 h 297680"/>
                      <a:gd name="connsiteX1" fmla="*/ 169575 w 325022"/>
                      <a:gd name="connsiteY1" fmla="*/ 127623 h 297680"/>
                      <a:gd name="connsiteX2" fmla="*/ 4475 w 325022"/>
                      <a:gd name="connsiteY2" fmla="*/ 294840 h 297680"/>
                      <a:gd name="connsiteX3" fmla="*/ 51041 w 325022"/>
                      <a:gd name="connsiteY3" fmla="*/ 229223 h 297680"/>
                      <a:gd name="connsiteX4" fmla="*/ 95491 w 325022"/>
                      <a:gd name="connsiteY4" fmla="*/ 180540 h 297680"/>
                      <a:gd name="connsiteX5" fmla="*/ 324091 w 325022"/>
                      <a:gd name="connsiteY5" fmla="*/ 623 h 297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5022" h="297680">
                        <a:moveTo>
                          <a:pt x="324091" y="623"/>
                        </a:moveTo>
                        <a:cubicBezTo>
                          <a:pt x="336438" y="-8196"/>
                          <a:pt x="222844" y="78587"/>
                          <a:pt x="169575" y="127623"/>
                        </a:cubicBezTo>
                        <a:cubicBezTo>
                          <a:pt x="116306" y="176659"/>
                          <a:pt x="24231" y="277907"/>
                          <a:pt x="4475" y="294840"/>
                        </a:cubicBezTo>
                        <a:cubicBezTo>
                          <a:pt x="-15281" y="311773"/>
                          <a:pt x="35872" y="248273"/>
                          <a:pt x="51041" y="229223"/>
                        </a:cubicBezTo>
                        <a:cubicBezTo>
                          <a:pt x="66210" y="210173"/>
                          <a:pt x="55627" y="213348"/>
                          <a:pt x="95491" y="180540"/>
                        </a:cubicBezTo>
                        <a:cubicBezTo>
                          <a:pt x="135355" y="147732"/>
                          <a:pt x="311744" y="9442"/>
                          <a:pt x="324091" y="6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38" name="フリーフォーム: 図形 1237">
                    <a:extLst>
                      <a:ext uri="{FF2B5EF4-FFF2-40B4-BE49-F238E27FC236}">
                        <a16:creationId xmlns:a16="http://schemas.microsoft.com/office/drawing/2014/main" id="{85B64137-9C8D-4D07-8704-3B417A80231C}"/>
                      </a:ext>
                    </a:extLst>
                  </p:cNvPr>
                  <p:cNvSpPr/>
                  <p:nvPr/>
                </p:nvSpPr>
                <p:spPr>
                  <a:xfrm>
                    <a:off x="6263981" y="5197465"/>
                    <a:ext cx="314653" cy="266469"/>
                  </a:xfrm>
                  <a:custGeom>
                    <a:avLst/>
                    <a:gdLst>
                      <a:gd name="connsiteX0" fmla="*/ 314619 w 314653"/>
                      <a:gd name="connsiteY0" fmla="*/ 10 h 266469"/>
                      <a:gd name="connsiteX1" fmla="*/ 57444 w 314653"/>
                      <a:gd name="connsiteY1" fmla="*/ 234960 h 266469"/>
                      <a:gd name="connsiteX2" fmla="*/ 66969 w 314653"/>
                      <a:gd name="connsiteY2" fmla="*/ 260360 h 266469"/>
                      <a:gd name="connsiteX3" fmla="*/ 311444 w 314653"/>
                      <a:gd name="connsiteY3" fmla="*/ 200035 h 266469"/>
                      <a:gd name="connsiteX4" fmla="*/ 28869 w 314653"/>
                      <a:gd name="connsiteY4" fmla="*/ 257185 h 266469"/>
                      <a:gd name="connsiteX5" fmla="*/ 38394 w 314653"/>
                      <a:gd name="connsiteY5" fmla="*/ 225435 h 266469"/>
                      <a:gd name="connsiteX6" fmla="*/ 314619 w 314653"/>
                      <a:gd name="connsiteY6" fmla="*/ 10 h 2664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653" h="266469">
                        <a:moveTo>
                          <a:pt x="314619" y="10"/>
                        </a:moveTo>
                        <a:cubicBezTo>
                          <a:pt x="317794" y="1597"/>
                          <a:pt x="98719" y="191568"/>
                          <a:pt x="57444" y="234960"/>
                        </a:cubicBezTo>
                        <a:cubicBezTo>
                          <a:pt x="16169" y="278352"/>
                          <a:pt x="24636" y="266181"/>
                          <a:pt x="66969" y="260360"/>
                        </a:cubicBezTo>
                        <a:cubicBezTo>
                          <a:pt x="109302" y="254539"/>
                          <a:pt x="317794" y="200564"/>
                          <a:pt x="311444" y="200035"/>
                        </a:cubicBezTo>
                        <a:cubicBezTo>
                          <a:pt x="305094" y="199506"/>
                          <a:pt x="74377" y="252952"/>
                          <a:pt x="28869" y="257185"/>
                        </a:cubicBezTo>
                        <a:cubicBezTo>
                          <a:pt x="-16639" y="261418"/>
                          <a:pt x="-4468" y="265122"/>
                          <a:pt x="38394" y="225435"/>
                        </a:cubicBezTo>
                        <a:cubicBezTo>
                          <a:pt x="81256" y="185748"/>
                          <a:pt x="311444" y="-1577"/>
                          <a:pt x="314619" y="1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39" name="フリーフォーム: 図形 1238">
                    <a:extLst>
                      <a:ext uri="{FF2B5EF4-FFF2-40B4-BE49-F238E27FC236}">
                        <a16:creationId xmlns:a16="http://schemas.microsoft.com/office/drawing/2014/main" id="{8A84164D-AB73-4F25-92B3-5A0443D0AE77}"/>
                      </a:ext>
                    </a:extLst>
                  </p:cNvPr>
                  <p:cNvSpPr/>
                  <p:nvPr/>
                </p:nvSpPr>
                <p:spPr>
                  <a:xfrm>
                    <a:off x="7116553" y="5318117"/>
                    <a:ext cx="71933" cy="378667"/>
                  </a:xfrm>
                  <a:custGeom>
                    <a:avLst/>
                    <a:gdLst>
                      <a:gd name="connsiteX0" fmla="*/ 71647 w 71933"/>
                      <a:gd name="connsiteY0" fmla="*/ 8 h 378667"/>
                      <a:gd name="connsiteX1" fmla="*/ 27197 w 71933"/>
                      <a:gd name="connsiteY1" fmla="*/ 149233 h 378667"/>
                      <a:gd name="connsiteX2" fmla="*/ 43072 w 71933"/>
                      <a:gd name="connsiteY2" fmla="*/ 374658 h 378667"/>
                      <a:gd name="connsiteX3" fmla="*/ 24022 w 71933"/>
                      <a:gd name="connsiteY3" fmla="*/ 282583 h 378667"/>
                      <a:gd name="connsiteX4" fmla="*/ 1797 w 71933"/>
                      <a:gd name="connsiteY4" fmla="*/ 142883 h 378667"/>
                      <a:gd name="connsiteX5" fmla="*/ 71647 w 71933"/>
                      <a:gd name="connsiteY5" fmla="*/ 8 h 378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1933" h="378667">
                        <a:moveTo>
                          <a:pt x="71647" y="8"/>
                        </a:moveTo>
                        <a:cubicBezTo>
                          <a:pt x="75880" y="1066"/>
                          <a:pt x="31959" y="86791"/>
                          <a:pt x="27197" y="149233"/>
                        </a:cubicBezTo>
                        <a:cubicBezTo>
                          <a:pt x="22435" y="211675"/>
                          <a:pt x="43601" y="352433"/>
                          <a:pt x="43072" y="374658"/>
                        </a:cubicBezTo>
                        <a:cubicBezTo>
                          <a:pt x="42543" y="396883"/>
                          <a:pt x="30901" y="321212"/>
                          <a:pt x="24022" y="282583"/>
                        </a:cubicBezTo>
                        <a:cubicBezTo>
                          <a:pt x="17143" y="243954"/>
                          <a:pt x="-6670" y="186804"/>
                          <a:pt x="1797" y="142883"/>
                        </a:cubicBezTo>
                        <a:cubicBezTo>
                          <a:pt x="10264" y="98962"/>
                          <a:pt x="67414" y="-1050"/>
                          <a:pt x="71647" y="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40" name="フリーフォーム: 図形 1239">
                    <a:extLst>
                      <a:ext uri="{FF2B5EF4-FFF2-40B4-BE49-F238E27FC236}">
                        <a16:creationId xmlns:a16="http://schemas.microsoft.com/office/drawing/2014/main" id="{D91BB2A2-688B-4F50-940F-BAD5F6FF2A8D}"/>
                      </a:ext>
                    </a:extLst>
                  </p:cNvPr>
                  <p:cNvSpPr/>
                  <p:nvPr/>
                </p:nvSpPr>
                <p:spPr>
                  <a:xfrm>
                    <a:off x="6696074" y="5282521"/>
                    <a:ext cx="483468" cy="560626"/>
                  </a:xfrm>
                  <a:custGeom>
                    <a:avLst/>
                    <a:gdLst>
                      <a:gd name="connsiteX0" fmla="*/ 482601 w 483468"/>
                      <a:gd name="connsiteY0" fmla="*/ 679 h 560626"/>
                      <a:gd name="connsiteX1" fmla="*/ 247651 w 483468"/>
                      <a:gd name="connsiteY1" fmla="*/ 118154 h 560626"/>
                      <a:gd name="connsiteX2" fmla="*/ 136526 w 483468"/>
                      <a:gd name="connsiteY2" fmla="*/ 264204 h 560626"/>
                      <a:gd name="connsiteX3" fmla="*/ 22226 w 483468"/>
                      <a:gd name="connsiteY3" fmla="*/ 448354 h 560626"/>
                      <a:gd name="connsiteX4" fmla="*/ 34926 w 483468"/>
                      <a:gd name="connsiteY4" fmla="*/ 559479 h 560626"/>
                      <a:gd name="connsiteX5" fmla="*/ 9526 w 483468"/>
                      <a:gd name="connsiteY5" fmla="*/ 499154 h 560626"/>
                      <a:gd name="connsiteX6" fmla="*/ 12701 w 483468"/>
                      <a:gd name="connsiteY6" fmla="*/ 388029 h 560626"/>
                      <a:gd name="connsiteX7" fmla="*/ 155576 w 483468"/>
                      <a:gd name="connsiteY7" fmla="*/ 172129 h 560626"/>
                      <a:gd name="connsiteX8" fmla="*/ 482601 w 483468"/>
                      <a:gd name="connsiteY8" fmla="*/ 679 h 560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83468" h="560626">
                        <a:moveTo>
                          <a:pt x="482601" y="679"/>
                        </a:moveTo>
                        <a:cubicBezTo>
                          <a:pt x="497947" y="-8317"/>
                          <a:pt x="305330" y="74233"/>
                          <a:pt x="247651" y="118154"/>
                        </a:cubicBezTo>
                        <a:cubicBezTo>
                          <a:pt x="189972" y="162075"/>
                          <a:pt x="174097" y="209171"/>
                          <a:pt x="136526" y="264204"/>
                        </a:cubicBezTo>
                        <a:cubicBezTo>
                          <a:pt x="98955" y="319237"/>
                          <a:pt x="39159" y="399142"/>
                          <a:pt x="22226" y="448354"/>
                        </a:cubicBezTo>
                        <a:cubicBezTo>
                          <a:pt x="5293" y="497566"/>
                          <a:pt x="37043" y="551012"/>
                          <a:pt x="34926" y="559479"/>
                        </a:cubicBezTo>
                        <a:cubicBezTo>
                          <a:pt x="32809" y="567946"/>
                          <a:pt x="13230" y="527729"/>
                          <a:pt x="9526" y="499154"/>
                        </a:cubicBezTo>
                        <a:cubicBezTo>
                          <a:pt x="5822" y="470579"/>
                          <a:pt x="-11641" y="442533"/>
                          <a:pt x="12701" y="388029"/>
                        </a:cubicBezTo>
                        <a:cubicBezTo>
                          <a:pt x="37043" y="333525"/>
                          <a:pt x="76201" y="234571"/>
                          <a:pt x="155576" y="172129"/>
                        </a:cubicBezTo>
                        <a:cubicBezTo>
                          <a:pt x="234951" y="109687"/>
                          <a:pt x="467255" y="9675"/>
                          <a:pt x="482601" y="67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41" name="フリーフォーム: 図形 1240">
                    <a:extLst>
                      <a:ext uri="{FF2B5EF4-FFF2-40B4-BE49-F238E27FC236}">
                        <a16:creationId xmlns:a16="http://schemas.microsoft.com/office/drawing/2014/main" id="{3456E613-F5E3-4091-AAFD-915A9F6B6EAC}"/>
                      </a:ext>
                    </a:extLst>
                  </p:cNvPr>
                  <p:cNvSpPr/>
                  <p:nvPr/>
                </p:nvSpPr>
                <p:spPr>
                  <a:xfrm>
                    <a:off x="6990113" y="5711681"/>
                    <a:ext cx="382359" cy="356041"/>
                  </a:xfrm>
                  <a:custGeom>
                    <a:avLst/>
                    <a:gdLst>
                      <a:gd name="connsiteX0" fmla="*/ 382237 w 382359"/>
                      <a:gd name="connsiteY0" fmla="*/ 144 h 356041"/>
                      <a:gd name="connsiteX1" fmla="*/ 312387 w 382359"/>
                      <a:gd name="connsiteY1" fmla="*/ 181119 h 356041"/>
                      <a:gd name="connsiteX2" fmla="*/ 191737 w 382359"/>
                      <a:gd name="connsiteY2" fmla="*/ 228744 h 356041"/>
                      <a:gd name="connsiteX3" fmla="*/ 1237 w 382359"/>
                      <a:gd name="connsiteY3" fmla="*/ 355744 h 356041"/>
                      <a:gd name="connsiteX4" fmla="*/ 118712 w 382359"/>
                      <a:gd name="connsiteY4" fmla="*/ 260494 h 356041"/>
                      <a:gd name="connsiteX5" fmla="*/ 296512 w 382359"/>
                      <a:gd name="connsiteY5" fmla="*/ 152544 h 356041"/>
                      <a:gd name="connsiteX6" fmla="*/ 382237 w 382359"/>
                      <a:gd name="connsiteY6" fmla="*/ 144 h 3560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2359" h="356041">
                        <a:moveTo>
                          <a:pt x="382237" y="144"/>
                        </a:moveTo>
                        <a:cubicBezTo>
                          <a:pt x="384883" y="4906"/>
                          <a:pt x="344137" y="143019"/>
                          <a:pt x="312387" y="181119"/>
                        </a:cubicBezTo>
                        <a:cubicBezTo>
                          <a:pt x="280637" y="219219"/>
                          <a:pt x="243595" y="199640"/>
                          <a:pt x="191737" y="228744"/>
                        </a:cubicBezTo>
                        <a:cubicBezTo>
                          <a:pt x="139879" y="257848"/>
                          <a:pt x="13408" y="350452"/>
                          <a:pt x="1237" y="355744"/>
                        </a:cubicBezTo>
                        <a:cubicBezTo>
                          <a:pt x="-10934" y="361036"/>
                          <a:pt x="69499" y="294361"/>
                          <a:pt x="118712" y="260494"/>
                        </a:cubicBezTo>
                        <a:cubicBezTo>
                          <a:pt x="167924" y="226627"/>
                          <a:pt x="254708" y="195407"/>
                          <a:pt x="296512" y="152544"/>
                        </a:cubicBezTo>
                        <a:cubicBezTo>
                          <a:pt x="338316" y="109681"/>
                          <a:pt x="379591" y="-4618"/>
                          <a:pt x="382237" y="14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42" name="フリーフォーム: 図形 1241">
                    <a:extLst>
                      <a:ext uri="{FF2B5EF4-FFF2-40B4-BE49-F238E27FC236}">
                        <a16:creationId xmlns:a16="http://schemas.microsoft.com/office/drawing/2014/main" id="{B5907AF2-AB7A-4A92-A1EA-7FC8F68A4C81}"/>
                      </a:ext>
                    </a:extLst>
                  </p:cNvPr>
                  <p:cNvSpPr/>
                  <p:nvPr/>
                </p:nvSpPr>
                <p:spPr>
                  <a:xfrm>
                    <a:off x="7641035" y="6083273"/>
                    <a:ext cx="157637" cy="406729"/>
                  </a:xfrm>
                  <a:custGeom>
                    <a:avLst/>
                    <a:gdLst>
                      <a:gd name="connsiteX0" fmla="*/ 118665 w 157637"/>
                      <a:gd name="connsiteY0" fmla="*/ 27 h 406729"/>
                      <a:gd name="connsiteX1" fmla="*/ 114432 w 157637"/>
                      <a:gd name="connsiteY1" fmla="*/ 279427 h 406729"/>
                      <a:gd name="connsiteX2" fmla="*/ 132 w 157637"/>
                      <a:gd name="connsiteY2" fmla="*/ 406427 h 406729"/>
                      <a:gd name="connsiteX3" fmla="*/ 139832 w 157637"/>
                      <a:gd name="connsiteY3" fmla="*/ 313294 h 406729"/>
                      <a:gd name="connsiteX4" fmla="*/ 152532 w 157637"/>
                      <a:gd name="connsiteY4" fmla="*/ 262494 h 406729"/>
                      <a:gd name="connsiteX5" fmla="*/ 118665 w 157637"/>
                      <a:gd name="connsiteY5" fmla="*/ 27 h 406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637" h="406729">
                        <a:moveTo>
                          <a:pt x="118665" y="27"/>
                        </a:moveTo>
                        <a:cubicBezTo>
                          <a:pt x="112315" y="2849"/>
                          <a:pt x="134188" y="211694"/>
                          <a:pt x="114432" y="279427"/>
                        </a:cubicBezTo>
                        <a:cubicBezTo>
                          <a:pt x="94676" y="347160"/>
                          <a:pt x="-4101" y="400783"/>
                          <a:pt x="132" y="406427"/>
                        </a:cubicBezTo>
                        <a:cubicBezTo>
                          <a:pt x="4365" y="412071"/>
                          <a:pt x="114432" y="337283"/>
                          <a:pt x="139832" y="313294"/>
                        </a:cubicBezTo>
                        <a:cubicBezTo>
                          <a:pt x="165232" y="289305"/>
                          <a:pt x="157471" y="314705"/>
                          <a:pt x="152532" y="262494"/>
                        </a:cubicBezTo>
                        <a:cubicBezTo>
                          <a:pt x="147593" y="210283"/>
                          <a:pt x="125015" y="-2795"/>
                          <a:pt x="118665" y="2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43" name="フリーフォーム: 図形 1242">
                    <a:extLst>
                      <a:ext uri="{FF2B5EF4-FFF2-40B4-BE49-F238E27FC236}">
                        <a16:creationId xmlns:a16="http://schemas.microsoft.com/office/drawing/2014/main" id="{1C450ECD-1367-49E4-829E-AC45E235E705}"/>
                      </a:ext>
                    </a:extLst>
                  </p:cNvPr>
                  <p:cNvSpPr/>
                  <p:nvPr/>
                </p:nvSpPr>
                <p:spPr>
                  <a:xfrm>
                    <a:off x="8445129" y="7835583"/>
                    <a:ext cx="321840" cy="686744"/>
                  </a:xfrm>
                  <a:custGeom>
                    <a:avLst/>
                    <a:gdLst>
                      <a:gd name="connsiteX0" fmla="*/ 371 w 321840"/>
                      <a:gd name="connsiteY0" fmla="*/ 317 h 686744"/>
                      <a:gd name="connsiteX1" fmla="*/ 288238 w 321840"/>
                      <a:gd name="connsiteY1" fmla="*/ 592984 h 686744"/>
                      <a:gd name="connsiteX2" fmla="*/ 309404 w 321840"/>
                      <a:gd name="connsiteY2" fmla="*/ 677650 h 686744"/>
                      <a:gd name="connsiteX3" fmla="*/ 228971 w 321840"/>
                      <a:gd name="connsiteY3" fmla="*/ 512550 h 686744"/>
                      <a:gd name="connsiteX4" fmla="*/ 371 w 321840"/>
                      <a:gd name="connsiteY4" fmla="*/ 317 h 686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1840" h="686744">
                        <a:moveTo>
                          <a:pt x="371" y="317"/>
                        </a:moveTo>
                        <a:cubicBezTo>
                          <a:pt x="10249" y="13723"/>
                          <a:pt x="236733" y="480095"/>
                          <a:pt x="288238" y="592984"/>
                        </a:cubicBezTo>
                        <a:cubicBezTo>
                          <a:pt x="339744" y="705873"/>
                          <a:pt x="319282" y="691056"/>
                          <a:pt x="309404" y="677650"/>
                        </a:cubicBezTo>
                        <a:cubicBezTo>
                          <a:pt x="299526" y="664244"/>
                          <a:pt x="277654" y="622617"/>
                          <a:pt x="228971" y="512550"/>
                        </a:cubicBezTo>
                        <a:cubicBezTo>
                          <a:pt x="180288" y="402483"/>
                          <a:pt x="-9507" y="-13089"/>
                          <a:pt x="371" y="31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44" name="フリーフォーム: 図形 1243">
                    <a:extLst>
                      <a:ext uri="{FF2B5EF4-FFF2-40B4-BE49-F238E27FC236}">
                        <a16:creationId xmlns:a16="http://schemas.microsoft.com/office/drawing/2014/main" id="{72FCAE16-8FDC-401B-99FF-D439EAA021FC}"/>
                      </a:ext>
                    </a:extLst>
                  </p:cNvPr>
                  <p:cNvSpPr/>
                  <p:nvPr/>
                </p:nvSpPr>
                <p:spPr>
                  <a:xfrm>
                    <a:off x="8424396" y="8295261"/>
                    <a:ext cx="294821" cy="436584"/>
                  </a:xfrm>
                  <a:custGeom>
                    <a:avLst/>
                    <a:gdLst>
                      <a:gd name="connsiteX0" fmla="*/ 2054 w 294821"/>
                      <a:gd name="connsiteY0" fmla="*/ 4189 h 436584"/>
                      <a:gd name="connsiteX1" fmla="*/ 221129 w 294821"/>
                      <a:gd name="connsiteY1" fmla="*/ 280414 h 436584"/>
                      <a:gd name="connsiteX2" fmla="*/ 294154 w 294821"/>
                      <a:gd name="connsiteY2" fmla="*/ 435989 h 436584"/>
                      <a:gd name="connsiteX3" fmla="*/ 256054 w 294821"/>
                      <a:gd name="connsiteY3" fmla="*/ 331214 h 436584"/>
                      <a:gd name="connsiteX4" fmla="*/ 233829 w 294821"/>
                      <a:gd name="connsiteY4" fmla="*/ 261364 h 436584"/>
                      <a:gd name="connsiteX5" fmla="*/ 119529 w 294821"/>
                      <a:gd name="connsiteY5" fmla="*/ 124839 h 436584"/>
                      <a:gd name="connsiteX6" fmla="*/ 2054 w 294821"/>
                      <a:gd name="connsiteY6" fmla="*/ 4189 h 4365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4821" h="436584">
                        <a:moveTo>
                          <a:pt x="2054" y="4189"/>
                        </a:moveTo>
                        <a:cubicBezTo>
                          <a:pt x="18987" y="30118"/>
                          <a:pt x="172446" y="208447"/>
                          <a:pt x="221129" y="280414"/>
                        </a:cubicBezTo>
                        <a:cubicBezTo>
                          <a:pt x="269812" y="352381"/>
                          <a:pt x="288333" y="427522"/>
                          <a:pt x="294154" y="435989"/>
                        </a:cubicBezTo>
                        <a:cubicBezTo>
                          <a:pt x="299975" y="444456"/>
                          <a:pt x="266108" y="360318"/>
                          <a:pt x="256054" y="331214"/>
                        </a:cubicBezTo>
                        <a:cubicBezTo>
                          <a:pt x="246000" y="302110"/>
                          <a:pt x="256583" y="295760"/>
                          <a:pt x="233829" y="261364"/>
                        </a:cubicBezTo>
                        <a:cubicBezTo>
                          <a:pt x="211075" y="226968"/>
                          <a:pt x="161862" y="170347"/>
                          <a:pt x="119529" y="124839"/>
                        </a:cubicBezTo>
                        <a:cubicBezTo>
                          <a:pt x="77196" y="79331"/>
                          <a:pt x="-14879" y="-21740"/>
                          <a:pt x="2054" y="418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45" name="フリーフォーム: 図形 1244">
                    <a:extLst>
                      <a:ext uri="{FF2B5EF4-FFF2-40B4-BE49-F238E27FC236}">
                        <a16:creationId xmlns:a16="http://schemas.microsoft.com/office/drawing/2014/main" id="{A86E1915-EF9C-46B8-9DFE-974F0AA91751}"/>
                      </a:ext>
                    </a:extLst>
                  </p:cNvPr>
                  <p:cNvSpPr/>
                  <p:nvPr/>
                </p:nvSpPr>
                <p:spPr>
                  <a:xfrm>
                    <a:off x="8978695" y="9182081"/>
                    <a:ext cx="68398" cy="231669"/>
                  </a:xfrm>
                  <a:custGeom>
                    <a:avLst/>
                    <a:gdLst>
                      <a:gd name="connsiteX0" fmla="*/ 67938 w 68398"/>
                      <a:gd name="connsiteY0" fmla="*/ 19 h 231669"/>
                      <a:gd name="connsiteX1" fmla="*/ 31955 w 68398"/>
                      <a:gd name="connsiteY1" fmla="*/ 112202 h 231669"/>
                      <a:gd name="connsiteX2" fmla="*/ 40422 w 68398"/>
                      <a:gd name="connsiteY2" fmla="*/ 230736 h 231669"/>
                      <a:gd name="connsiteX3" fmla="*/ 17138 w 68398"/>
                      <a:gd name="connsiteY3" fmla="*/ 165119 h 231669"/>
                      <a:gd name="connsiteX4" fmla="*/ 2322 w 68398"/>
                      <a:gd name="connsiteY4" fmla="*/ 120669 h 231669"/>
                      <a:gd name="connsiteX5" fmla="*/ 67938 w 68398"/>
                      <a:gd name="connsiteY5" fmla="*/ 19 h 231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398" h="231669">
                        <a:moveTo>
                          <a:pt x="67938" y="19"/>
                        </a:moveTo>
                        <a:cubicBezTo>
                          <a:pt x="72877" y="-1392"/>
                          <a:pt x="36541" y="73749"/>
                          <a:pt x="31955" y="112202"/>
                        </a:cubicBezTo>
                        <a:cubicBezTo>
                          <a:pt x="27369" y="150655"/>
                          <a:pt x="42891" y="221917"/>
                          <a:pt x="40422" y="230736"/>
                        </a:cubicBezTo>
                        <a:cubicBezTo>
                          <a:pt x="37952" y="239556"/>
                          <a:pt x="23488" y="183463"/>
                          <a:pt x="17138" y="165119"/>
                        </a:cubicBezTo>
                        <a:cubicBezTo>
                          <a:pt x="10788" y="146775"/>
                          <a:pt x="-6145" y="144305"/>
                          <a:pt x="2322" y="120669"/>
                        </a:cubicBezTo>
                        <a:cubicBezTo>
                          <a:pt x="10789" y="97033"/>
                          <a:pt x="62999" y="1430"/>
                          <a:pt x="67938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46" name="フリーフォーム: 図形 1245">
                    <a:extLst>
                      <a:ext uri="{FF2B5EF4-FFF2-40B4-BE49-F238E27FC236}">
                        <a16:creationId xmlns:a16="http://schemas.microsoft.com/office/drawing/2014/main" id="{B65081CA-8AAB-489E-831A-3E95114C410C}"/>
                      </a:ext>
                    </a:extLst>
                  </p:cNvPr>
                  <p:cNvSpPr/>
                  <p:nvPr/>
                </p:nvSpPr>
                <p:spPr>
                  <a:xfrm>
                    <a:off x="8845462" y="9122467"/>
                    <a:ext cx="130231" cy="228035"/>
                  </a:xfrm>
                  <a:custGeom>
                    <a:avLst/>
                    <a:gdLst>
                      <a:gd name="connsiteX0" fmla="*/ 82638 w 130231"/>
                      <a:gd name="connsiteY0" fmla="*/ 366 h 228035"/>
                      <a:gd name="connsiteX1" fmla="*/ 17021 w 130231"/>
                      <a:gd name="connsiteY1" fmla="*/ 110433 h 228035"/>
                      <a:gd name="connsiteX2" fmla="*/ 46655 w 130231"/>
                      <a:gd name="connsiteY2" fmla="*/ 178166 h 228035"/>
                      <a:gd name="connsiteX3" fmla="*/ 129205 w 130231"/>
                      <a:gd name="connsiteY3" fmla="*/ 226850 h 228035"/>
                      <a:gd name="connsiteX4" fmla="*/ 86871 w 130231"/>
                      <a:gd name="connsiteY4" fmla="*/ 207800 h 228035"/>
                      <a:gd name="connsiteX5" fmla="*/ 88 w 130231"/>
                      <a:gd name="connsiteY5" fmla="*/ 150650 h 228035"/>
                      <a:gd name="connsiteX6" fmla="*/ 82638 w 130231"/>
                      <a:gd name="connsiteY6" fmla="*/ 366 h 228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231" h="228035">
                        <a:moveTo>
                          <a:pt x="82638" y="366"/>
                        </a:moveTo>
                        <a:cubicBezTo>
                          <a:pt x="85460" y="-6337"/>
                          <a:pt x="23018" y="80800"/>
                          <a:pt x="17021" y="110433"/>
                        </a:cubicBezTo>
                        <a:cubicBezTo>
                          <a:pt x="11024" y="140066"/>
                          <a:pt x="27958" y="158763"/>
                          <a:pt x="46655" y="178166"/>
                        </a:cubicBezTo>
                        <a:cubicBezTo>
                          <a:pt x="65352" y="197569"/>
                          <a:pt x="122502" y="221911"/>
                          <a:pt x="129205" y="226850"/>
                        </a:cubicBezTo>
                        <a:cubicBezTo>
                          <a:pt x="135908" y="231789"/>
                          <a:pt x="108390" y="220500"/>
                          <a:pt x="86871" y="207800"/>
                        </a:cubicBezTo>
                        <a:cubicBezTo>
                          <a:pt x="65352" y="195100"/>
                          <a:pt x="3263" y="181694"/>
                          <a:pt x="88" y="150650"/>
                        </a:cubicBezTo>
                        <a:cubicBezTo>
                          <a:pt x="-3087" y="119606"/>
                          <a:pt x="79816" y="7069"/>
                          <a:pt x="82638" y="36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47" name="フリーフォーム: 図形 1246">
                    <a:extLst>
                      <a:ext uri="{FF2B5EF4-FFF2-40B4-BE49-F238E27FC236}">
                        <a16:creationId xmlns:a16="http://schemas.microsoft.com/office/drawing/2014/main" id="{30FD8FAC-8A14-4F72-B3A6-0EA4CC89AD37}"/>
                      </a:ext>
                    </a:extLst>
                  </p:cNvPr>
                  <p:cNvSpPr/>
                  <p:nvPr/>
                </p:nvSpPr>
                <p:spPr>
                  <a:xfrm>
                    <a:off x="9148301" y="9596765"/>
                    <a:ext cx="162621" cy="291976"/>
                  </a:xfrm>
                  <a:custGeom>
                    <a:avLst/>
                    <a:gdLst>
                      <a:gd name="connsiteX0" fmla="*/ 25332 w 162621"/>
                      <a:gd name="connsiteY0" fmla="*/ 202 h 291976"/>
                      <a:gd name="connsiteX1" fmla="*/ 10516 w 162621"/>
                      <a:gd name="connsiteY1" fmla="*/ 129318 h 291976"/>
                      <a:gd name="connsiteX2" fmla="*/ 158682 w 162621"/>
                      <a:gd name="connsiteY2" fmla="*/ 285952 h 291976"/>
                      <a:gd name="connsiteX3" fmla="*/ 109999 w 162621"/>
                      <a:gd name="connsiteY3" fmla="*/ 249968 h 291976"/>
                      <a:gd name="connsiteX4" fmla="*/ 4166 w 162621"/>
                      <a:gd name="connsiteY4" fmla="*/ 158952 h 291976"/>
                      <a:gd name="connsiteX5" fmla="*/ 25332 w 162621"/>
                      <a:gd name="connsiteY5" fmla="*/ 202 h 291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2621" h="291976">
                        <a:moveTo>
                          <a:pt x="25332" y="202"/>
                        </a:moveTo>
                        <a:cubicBezTo>
                          <a:pt x="26390" y="-4737"/>
                          <a:pt x="-11709" y="81693"/>
                          <a:pt x="10516" y="129318"/>
                        </a:cubicBezTo>
                        <a:cubicBezTo>
                          <a:pt x="32741" y="176943"/>
                          <a:pt x="142102" y="265844"/>
                          <a:pt x="158682" y="285952"/>
                        </a:cubicBezTo>
                        <a:cubicBezTo>
                          <a:pt x="175262" y="306060"/>
                          <a:pt x="135752" y="271135"/>
                          <a:pt x="109999" y="249968"/>
                        </a:cubicBezTo>
                        <a:cubicBezTo>
                          <a:pt x="84246" y="228801"/>
                          <a:pt x="20394" y="198463"/>
                          <a:pt x="4166" y="158952"/>
                        </a:cubicBezTo>
                        <a:cubicBezTo>
                          <a:pt x="-12062" y="119441"/>
                          <a:pt x="24274" y="5141"/>
                          <a:pt x="25332" y="20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48" name="フリーフォーム: 図形 1247">
                    <a:extLst>
                      <a:ext uri="{FF2B5EF4-FFF2-40B4-BE49-F238E27FC236}">
                        <a16:creationId xmlns:a16="http://schemas.microsoft.com/office/drawing/2014/main" id="{FB3B4722-9B24-4966-A14E-6200F236806A}"/>
                      </a:ext>
                    </a:extLst>
                  </p:cNvPr>
                  <p:cNvSpPr/>
                  <p:nvPr/>
                </p:nvSpPr>
                <p:spPr>
                  <a:xfrm>
                    <a:off x="9321422" y="9954600"/>
                    <a:ext cx="34461" cy="135958"/>
                  </a:xfrm>
                  <a:custGeom>
                    <a:avLst/>
                    <a:gdLst>
                      <a:gd name="connsiteX0" fmla="*/ 21545 w 34461"/>
                      <a:gd name="connsiteY0" fmla="*/ 83 h 135958"/>
                      <a:gd name="connsiteX1" fmla="*/ 15195 w 34461"/>
                      <a:gd name="connsiteY1" fmla="*/ 88983 h 135958"/>
                      <a:gd name="connsiteX2" fmla="*/ 34245 w 34461"/>
                      <a:gd name="connsiteY2" fmla="*/ 135550 h 135958"/>
                      <a:gd name="connsiteX3" fmla="*/ 378 w 34461"/>
                      <a:gd name="connsiteY3" fmla="*/ 105917 h 135958"/>
                      <a:gd name="connsiteX4" fmla="*/ 21545 w 34461"/>
                      <a:gd name="connsiteY4" fmla="*/ 83 h 135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461" h="135958">
                        <a:moveTo>
                          <a:pt x="21545" y="83"/>
                        </a:moveTo>
                        <a:cubicBezTo>
                          <a:pt x="24015" y="-2739"/>
                          <a:pt x="13078" y="66405"/>
                          <a:pt x="15195" y="88983"/>
                        </a:cubicBezTo>
                        <a:cubicBezTo>
                          <a:pt x="17312" y="111561"/>
                          <a:pt x="36715" y="132728"/>
                          <a:pt x="34245" y="135550"/>
                        </a:cubicBezTo>
                        <a:cubicBezTo>
                          <a:pt x="31776" y="138372"/>
                          <a:pt x="3906" y="126378"/>
                          <a:pt x="378" y="105917"/>
                        </a:cubicBezTo>
                        <a:cubicBezTo>
                          <a:pt x="-3150" y="85456"/>
                          <a:pt x="19075" y="2905"/>
                          <a:pt x="21545" y="8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49" name="フリーフォーム: 図形 1248">
                    <a:extLst>
                      <a:ext uri="{FF2B5EF4-FFF2-40B4-BE49-F238E27FC236}">
                        <a16:creationId xmlns:a16="http://schemas.microsoft.com/office/drawing/2014/main" id="{038B22BA-707A-42A0-BBDD-3B673A4E9746}"/>
                      </a:ext>
                    </a:extLst>
                  </p:cNvPr>
                  <p:cNvSpPr/>
                  <p:nvPr/>
                </p:nvSpPr>
                <p:spPr>
                  <a:xfrm>
                    <a:off x="8925856" y="9731926"/>
                    <a:ext cx="57443" cy="207065"/>
                  </a:xfrm>
                  <a:custGeom>
                    <a:avLst/>
                    <a:gdLst>
                      <a:gd name="connsiteX0" fmla="*/ 57277 w 57443"/>
                      <a:gd name="connsiteY0" fmla="*/ 507 h 207065"/>
                      <a:gd name="connsiteX1" fmla="*/ 27644 w 57443"/>
                      <a:gd name="connsiteY1" fmla="*/ 66124 h 207065"/>
                      <a:gd name="connsiteX2" fmla="*/ 19177 w 57443"/>
                      <a:gd name="connsiteY2" fmla="*/ 203707 h 207065"/>
                      <a:gd name="connsiteX3" fmla="*/ 127 w 57443"/>
                      <a:gd name="connsiteY3" fmla="*/ 159257 h 207065"/>
                      <a:gd name="connsiteX4" fmla="*/ 12827 w 57443"/>
                      <a:gd name="connsiteY4" fmla="*/ 97874 h 207065"/>
                      <a:gd name="connsiteX5" fmla="*/ 57277 w 57443"/>
                      <a:gd name="connsiteY5" fmla="*/ 507 h 207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43" h="207065">
                        <a:moveTo>
                          <a:pt x="57277" y="507"/>
                        </a:moveTo>
                        <a:cubicBezTo>
                          <a:pt x="59747" y="-4785"/>
                          <a:pt x="33994" y="32257"/>
                          <a:pt x="27644" y="66124"/>
                        </a:cubicBezTo>
                        <a:cubicBezTo>
                          <a:pt x="21294" y="99991"/>
                          <a:pt x="23763" y="188185"/>
                          <a:pt x="19177" y="203707"/>
                        </a:cubicBezTo>
                        <a:cubicBezTo>
                          <a:pt x="14591" y="219229"/>
                          <a:pt x="1185" y="176896"/>
                          <a:pt x="127" y="159257"/>
                        </a:cubicBezTo>
                        <a:cubicBezTo>
                          <a:pt x="-931" y="141618"/>
                          <a:pt x="4713" y="119746"/>
                          <a:pt x="12827" y="97874"/>
                        </a:cubicBezTo>
                        <a:cubicBezTo>
                          <a:pt x="20941" y="76002"/>
                          <a:pt x="54807" y="5799"/>
                          <a:pt x="57277" y="50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50" name="フリーフォーム: 図形 1249">
                    <a:extLst>
                      <a:ext uri="{FF2B5EF4-FFF2-40B4-BE49-F238E27FC236}">
                        <a16:creationId xmlns:a16="http://schemas.microsoft.com/office/drawing/2014/main" id="{48821F02-782E-46D6-B221-2C96ACD2ED83}"/>
                      </a:ext>
                    </a:extLst>
                  </p:cNvPr>
                  <p:cNvSpPr/>
                  <p:nvPr/>
                </p:nvSpPr>
                <p:spPr>
                  <a:xfrm>
                    <a:off x="8853916" y="9743012"/>
                    <a:ext cx="36103" cy="184945"/>
                  </a:xfrm>
                  <a:custGeom>
                    <a:avLst/>
                    <a:gdLst>
                      <a:gd name="connsiteX0" fmla="*/ 14917 w 36103"/>
                      <a:gd name="connsiteY0" fmla="*/ 5 h 184945"/>
                      <a:gd name="connsiteX1" fmla="*/ 14917 w 36103"/>
                      <a:gd name="connsiteY1" fmla="*/ 99488 h 184945"/>
                      <a:gd name="connsiteX2" fmla="*/ 36084 w 36103"/>
                      <a:gd name="connsiteY2" fmla="*/ 184155 h 184945"/>
                      <a:gd name="connsiteX3" fmla="*/ 10684 w 36103"/>
                      <a:gd name="connsiteY3" fmla="*/ 139705 h 184945"/>
                      <a:gd name="connsiteX4" fmla="*/ 101 w 36103"/>
                      <a:gd name="connsiteY4" fmla="*/ 103721 h 184945"/>
                      <a:gd name="connsiteX5" fmla="*/ 14917 w 36103"/>
                      <a:gd name="connsiteY5" fmla="*/ 5 h 1849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03" h="184945">
                        <a:moveTo>
                          <a:pt x="14917" y="5"/>
                        </a:moveTo>
                        <a:cubicBezTo>
                          <a:pt x="17386" y="-701"/>
                          <a:pt x="11389" y="68796"/>
                          <a:pt x="14917" y="99488"/>
                        </a:cubicBezTo>
                        <a:cubicBezTo>
                          <a:pt x="18445" y="130180"/>
                          <a:pt x="36789" y="177452"/>
                          <a:pt x="36084" y="184155"/>
                        </a:cubicBezTo>
                        <a:cubicBezTo>
                          <a:pt x="35379" y="190858"/>
                          <a:pt x="16681" y="153111"/>
                          <a:pt x="10684" y="139705"/>
                        </a:cubicBezTo>
                        <a:cubicBezTo>
                          <a:pt x="4687" y="126299"/>
                          <a:pt x="1512" y="122065"/>
                          <a:pt x="101" y="103721"/>
                        </a:cubicBezTo>
                        <a:cubicBezTo>
                          <a:pt x="-1310" y="85377"/>
                          <a:pt x="12448" y="711"/>
                          <a:pt x="14917" y="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51" name="フリーフォーム: 図形 1250">
                    <a:extLst>
                      <a:ext uri="{FF2B5EF4-FFF2-40B4-BE49-F238E27FC236}">
                        <a16:creationId xmlns:a16="http://schemas.microsoft.com/office/drawing/2014/main" id="{A58AE312-3FDA-423A-A22E-13D2343ED027}"/>
                      </a:ext>
                    </a:extLst>
                  </p:cNvPr>
                  <p:cNvSpPr/>
                  <p:nvPr/>
                </p:nvSpPr>
                <p:spPr>
                  <a:xfrm>
                    <a:off x="8802735" y="9983175"/>
                    <a:ext cx="123364" cy="79634"/>
                  </a:xfrm>
                  <a:custGeom>
                    <a:avLst/>
                    <a:gdLst>
                      <a:gd name="connsiteX0" fmla="*/ 482 w 123364"/>
                      <a:gd name="connsiteY0" fmla="*/ 79458 h 79634"/>
                      <a:gd name="connsiteX1" fmla="*/ 66098 w 123364"/>
                      <a:gd name="connsiteY1" fmla="*/ 22308 h 79634"/>
                      <a:gd name="connsiteX2" fmla="*/ 121132 w 123364"/>
                      <a:gd name="connsiteY2" fmla="*/ 18075 h 79634"/>
                      <a:gd name="connsiteX3" fmla="*/ 102082 w 123364"/>
                      <a:gd name="connsiteY3" fmla="*/ 1142 h 79634"/>
                      <a:gd name="connsiteX4" fmla="*/ 482 w 123364"/>
                      <a:gd name="connsiteY4" fmla="*/ 79458 h 79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364" h="79634">
                        <a:moveTo>
                          <a:pt x="482" y="79458"/>
                        </a:moveTo>
                        <a:cubicBezTo>
                          <a:pt x="-5515" y="82986"/>
                          <a:pt x="45990" y="32538"/>
                          <a:pt x="66098" y="22308"/>
                        </a:cubicBezTo>
                        <a:cubicBezTo>
                          <a:pt x="86206" y="12078"/>
                          <a:pt x="115135" y="21603"/>
                          <a:pt x="121132" y="18075"/>
                        </a:cubicBezTo>
                        <a:cubicBezTo>
                          <a:pt x="127129" y="14547"/>
                          <a:pt x="121132" y="-4855"/>
                          <a:pt x="102082" y="1142"/>
                        </a:cubicBezTo>
                        <a:cubicBezTo>
                          <a:pt x="83032" y="7139"/>
                          <a:pt x="6479" y="75930"/>
                          <a:pt x="482" y="7945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52" name="フリーフォーム: 図形 1251">
                    <a:extLst>
                      <a:ext uri="{FF2B5EF4-FFF2-40B4-BE49-F238E27FC236}">
                        <a16:creationId xmlns:a16="http://schemas.microsoft.com/office/drawing/2014/main" id="{1CAC4331-B7C3-4375-BF50-C59AE2B4BC05}"/>
                      </a:ext>
                    </a:extLst>
                  </p:cNvPr>
                  <p:cNvSpPr/>
                  <p:nvPr/>
                </p:nvSpPr>
                <p:spPr>
                  <a:xfrm>
                    <a:off x="9019697" y="10210792"/>
                    <a:ext cx="75253" cy="206035"/>
                  </a:xfrm>
                  <a:custGeom>
                    <a:avLst/>
                    <a:gdLst>
                      <a:gd name="connsiteX0" fmla="*/ 1536 w 75253"/>
                      <a:gd name="connsiteY0" fmla="*/ 8 h 206035"/>
                      <a:gd name="connsiteX1" fmla="*/ 7886 w 75253"/>
                      <a:gd name="connsiteY1" fmla="*/ 76208 h 206035"/>
                      <a:gd name="connsiteX2" fmla="*/ 67153 w 75253"/>
                      <a:gd name="connsiteY2" fmla="*/ 169341 h 206035"/>
                      <a:gd name="connsiteX3" fmla="*/ 69270 w 75253"/>
                      <a:gd name="connsiteY3" fmla="*/ 201091 h 206035"/>
                      <a:gd name="connsiteX4" fmla="*/ 16353 w 75253"/>
                      <a:gd name="connsiteY4" fmla="*/ 71975 h 206035"/>
                      <a:gd name="connsiteX5" fmla="*/ 1536 w 75253"/>
                      <a:gd name="connsiteY5" fmla="*/ 8 h 206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5253" h="206035">
                        <a:moveTo>
                          <a:pt x="1536" y="8"/>
                        </a:moveTo>
                        <a:cubicBezTo>
                          <a:pt x="125" y="713"/>
                          <a:pt x="-3050" y="47986"/>
                          <a:pt x="7886" y="76208"/>
                        </a:cubicBezTo>
                        <a:cubicBezTo>
                          <a:pt x="18822" y="104430"/>
                          <a:pt x="56922" y="148527"/>
                          <a:pt x="67153" y="169341"/>
                        </a:cubicBezTo>
                        <a:cubicBezTo>
                          <a:pt x="77384" y="190155"/>
                          <a:pt x="77737" y="217319"/>
                          <a:pt x="69270" y="201091"/>
                        </a:cubicBezTo>
                        <a:cubicBezTo>
                          <a:pt x="60803" y="184863"/>
                          <a:pt x="27289" y="100903"/>
                          <a:pt x="16353" y="71975"/>
                        </a:cubicBezTo>
                        <a:cubicBezTo>
                          <a:pt x="5417" y="43047"/>
                          <a:pt x="2947" y="-697"/>
                          <a:pt x="1536" y="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53" name="フリーフォーム: 図形 1252">
                    <a:extLst>
                      <a:ext uri="{FF2B5EF4-FFF2-40B4-BE49-F238E27FC236}">
                        <a16:creationId xmlns:a16="http://schemas.microsoft.com/office/drawing/2014/main" id="{ED89BFC6-7B99-4CD9-93B8-3961B25C270F}"/>
                      </a:ext>
                    </a:extLst>
                  </p:cNvPr>
                  <p:cNvSpPr/>
                  <p:nvPr/>
                </p:nvSpPr>
                <p:spPr>
                  <a:xfrm>
                    <a:off x="8987358" y="9867825"/>
                    <a:ext cx="40245" cy="161502"/>
                  </a:xfrm>
                  <a:custGeom>
                    <a:avLst/>
                    <a:gdLst>
                      <a:gd name="connsiteX0" fmla="*/ 40225 w 40245"/>
                      <a:gd name="connsiteY0" fmla="*/ 75 h 161502"/>
                      <a:gd name="connsiteX1" fmla="*/ 19059 w 40245"/>
                      <a:gd name="connsiteY1" fmla="*/ 69925 h 161502"/>
                      <a:gd name="connsiteX2" fmla="*/ 16942 w 40245"/>
                      <a:gd name="connsiteY2" fmla="*/ 160942 h 161502"/>
                      <a:gd name="connsiteX3" fmla="*/ 9 w 40245"/>
                      <a:gd name="connsiteY3" fmla="*/ 105908 h 161502"/>
                      <a:gd name="connsiteX4" fmla="*/ 14825 w 40245"/>
                      <a:gd name="connsiteY4" fmla="*/ 57225 h 161502"/>
                      <a:gd name="connsiteX5" fmla="*/ 40225 w 40245"/>
                      <a:gd name="connsiteY5" fmla="*/ 75 h 161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245" h="161502">
                        <a:moveTo>
                          <a:pt x="40225" y="75"/>
                        </a:moveTo>
                        <a:cubicBezTo>
                          <a:pt x="40931" y="2192"/>
                          <a:pt x="22939" y="43114"/>
                          <a:pt x="19059" y="69925"/>
                        </a:cubicBezTo>
                        <a:cubicBezTo>
                          <a:pt x="15179" y="96736"/>
                          <a:pt x="20117" y="154945"/>
                          <a:pt x="16942" y="160942"/>
                        </a:cubicBezTo>
                        <a:cubicBezTo>
                          <a:pt x="13767" y="166939"/>
                          <a:pt x="362" y="123194"/>
                          <a:pt x="9" y="105908"/>
                        </a:cubicBezTo>
                        <a:cubicBezTo>
                          <a:pt x="-344" y="88622"/>
                          <a:pt x="8828" y="73805"/>
                          <a:pt x="14825" y="57225"/>
                        </a:cubicBezTo>
                        <a:cubicBezTo>
                          <a:pt x="20822" y="40645"/>
                          <a:pt x="39519" y="-2042"/>
                          <a:pt x="40225" y="7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54" name="フリーフォーム: 図形 1253">
                    <a:extLst>
                      <a:ext uri="{FF2B5EF4-FFF2-40B4-BE49-F238E27FC236}">
                        <a16:creationId xmlns:a16="http://schemas.microsoft.com/office/drawing/2014/main" id="{0BC2A73A-30C7-4C24-9C2F-8FB0DAA7F17C}"/>
                      </a:ext>
                    </a:extLst>
                  </p:cNvPr>
                  <p:cNvSpPr/>
                  <p:nvPr/>
                </p:nvSpPr>
                <p:spPr>
                  <a:xfrm>
                    <a:off x="5830192" y="5408602"/>
                    <a:ext cx="102223" cy="586535"/>
                  </a:xfrm>
                  <a:custGeom>
                    <a:avLst/>
                    <a:gdLst>
                      <a:gd name="connsiteX0" fmla="*/ 18158 w 102223"/>
                      <a:gd name="connsiteY0" fmla="*/ 7948 h 586535"/>
                      <a:gd name="connsiteX1" fmla="*/ 91183 w 102223"/>
                      <a:gd name="connsiteY1" fmla="*/ 528648 h 586535"/>
                      <a:gd name="connsiteX2" fmla="*/ 94358 w 102223"/>
                      <a:gd name="connsiteY2" fmla="*/ 544523 h 586535"/>
                      <a:gd name="connsiteX3" fmla="*/ 18158 w 102223"/>
                      <a:gd name="connsiteY3" fmla="*/ 268298 h 586535"/>
                      <a:gd name="connsiteX4" fmla="*/ 62608 w 102223"/>
                      <a:gd name="connsiteY4" fmla="*/ 522298 h 586535"/>
                      <a:gd name="connsiteX5" fmla="*/ 2283 w 102223"/>
                      <a:gd name="connsiteY5" fmla="*/ 233373 h 586535"/>
                      <a:gd name="connsiteX6" fmla="*/ 18158 w 102223"/>
                      <a:gd name="connsiteY6" fmla="*/ 7948 h 586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2223" h="586535">
                        <a:moveTo>
                          <a:pt x="18158" y="7948"/>
                        </a:moveTo>
                        <a:cubicBezTo>
                          <a:pt x="32975" y="57160"/>
                          <a:pt x="78483" y="439219"/>
                          <a:pt x="91183" y="528648"/>
                        </a:cubicBezTo>
                        <a:cubicBezTo>
                          <a:pt x="103883" y="618077"/>
                          <a:pt x="106529" y="587915"/>
                          <a:pt x="94358" y="544523"/>
                        </a:cubicBezTo>
                        <a:cubicBezTo>
                          <a:pt x="82187" y="501131"/>
                          <a:pt x="23450" y="272002"/>
                          <a:pt x="18158" y="268298"/>
                        </a:cubicBezTo>
                        <a:cubicBezTo>
                          <a:pt x="12866" y="264594"/>
                          <a:pt x="65254" y="528119"/>
                          <a:pt x="62608" y="522298"/>
                        </a:cubicBezTo>
                        <a:cubicBezTo>
                          <a:pt x="59962" y="516477"/>
                          <a:pt x="8633" y="315923"/>
                          <a:pt x="2283" y="233373"/>
                        </a:cubicBezTo>
                        <a:cubicBezTo>
                          <a:pt x="-4067" y="150823"/>
                          <a:pt x="3341" y="-41264"/>
                          <a:pt x="18158" y="794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55" name="フリーフォーム: 図形 1254">
                    <a:extLst>
                      <a:ext uri="{FF2B5EF4-FFF2-40B4-BE49-F238E27FC236}">
                        <a16:creationId xmlns:a16="http://schemas.microsoft.com/office/drawing/2014/main" id="{AE8BE043-4573-40BB-904D-FF3008BFB47E}"/>
                      </a:ext>
                    </a:extLst>
                  </p:cNvPr>
                  <p:cNvSpPr/>
                  <p:nvPr/>
                </p:nvSpPr>
                <p:spPr>
                  <a:xfrm>
                    <a:off x="3553127" y="6030720"/>
                    <a:ext cx="458609" cy="622307"/>
                  </a:xfrm>
                  <a:custGeom>
                    <a:avLst/>
                    <a:gdLst>
                      <a:gd name="connsiteX0" fmla="*/ 128286 w 458609"/>
                      <a:gd name="connsiteY0" fmla="*/ 193 h 622307"/>
                      <a:gd name="connsiteX1" fmla="*/ 314023 w 458609"/>
                      <a:gd name="connsiteY1" fmla="*/ 71630 h 622307"/>
                      <a:gd name="connsiteX2" fmla="*/ 385461 w 458609"/>
                      <a:gd name="connsiteY2" fmla="*/ 149418 h 622307"/>
                      <a:gd name="connsiteX3" fmla="*/ 448961 w 458609"/>
                      <a:gd name="connsiteY3" fmla="*/ 297055 h 622307"/>
                      <a:gd name="connsiteX4" fmla="*/ 452136 w 458609"/>
                      <a:gd name="connsiteY4" fmla="*/ 405005 h 622307"/>
                      <a:gd name="connsiteX5" fmla="*/ 388636 w 458609"/>
                      <a:gd name="connsiteY5" fmla="*/ 509780 h 622307"/>
                      <a:gd name="connsiteX6" fmla="*/ 261636 w 458609"/>
                      <a:gd name="connsiteY6" fmla="*/ 592330 h 622307"/>
                      <a:gd name="connsiteX7" fmla="*/ 102886 w 458609"/>
                      <a:gd name="connsiteY7" fmla="*/ 619318 h 622307"/>
                      <a:gd name="connsiteX8" fmla="*/ 2873 w 458609"/>
                      <a:gd name="connsiteY8" fmla="*/ 619318 h 622307"/>
                      <a:gd name="connsiteX9" fmla="*/ 214011 w 458609"/>
                      <a:gd name="connsiteY9" fmla="*/ 598680 h 622307"/>
                      <a:gd name="connsiteX10" fmla="*/ 352123 w 458609"/>
                      <a:gd name="connsiteY10" fmla="*/ 519305 h 622307"/>
                      <a:gd name="connsiteX11" fmla="*/ 442611 w 458609"/>
                      <a:gd name="connsiteY11" fmla="*/ 373255 h 622307"/>
                      <a:gd name="connsiteX12" fmla="*/ 437848 w 458609"/>
                      <a:gd name="connsiteY12" fmla="*/ 284355 h 622307"/>
                      <a:gd name="connsiteX13" fmla="*/ 328311 w 458609"/>
                      <a:gd name="connsiteY13" fmla="*/ 93855 h 622307"/>
                      <a:gd name="connsiteX14" fmla="*/ 128286 w 458609"/>
                      <a:gd name="connsiteY14" fmla="*/ 193 h 6223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458609" h="622307">
                        <a:moveTo>
                          <a:pt x="128286" y="193"/>
                        </a:moveTo>
                        <a:cubicBezTo>
                          <a:pt x="125905" y="-3511"/>
                          <a:pt x="271161" y="46759"/>
                          <a:pt x="314023" y="71630"/>
                        </a:cubicBezTo>
                        <a:cubicBezTo>
                          <a:pt x="356886" y="96501"/>
                          <a:pt x="362971" y="111847"/>
                          <a:pt x="385461" y="149418"/>
                        </a:cubicBezTo>
                        <a:cubicBezTo>
                          <a:pt x="407951" y="186989"/>
                          <a:pt x="437849" y="254457"/>
                          <a:pt x="448961" y="297055"/>
                        </a:cubicBezTo>
                        <a:cubicBezTo>
                          <a:pt x="460073" y="339653"/>
                          <a:pt x="462190" y="369551"/>
                          <a:pt x="452136" y="405005"/>
                        </a:cubicBezTo>
                        <a:cubicBezTo>
                          <a:pt x="442082" y="440459"/>
                          <a:pt x="420386" y="478559"/>
                          <a:pt x="388636" y="509780"/>
                        </a:cubicBezTo>
                        <a:cubicBezTo>
                          <a:pt x="356886" y="541001"/>
                          <a:pt x="309261" y="574074"/>
                          <a:pt x="261636" y="592330"/>
                        </a:cubicBezTo>
                        <a:cubicBezTo>
                          <a:pt x="214011" y="610586"/>
                          <a:pt x="146013" y="614820"/>
                          <a:pt x="102886" y="619318"/>
                        </a:cubicBezTo>
                        <a:cubicBezTo>
                          <a:pt x="59759" y="623816"/>
                          <a:pt x="-15648" y="622758"/>
                          <a:pt x="2873" y="619318"/>
                        </a:cubicBezTo>
                        <a:cubicBezTo>
                          <a:pt x="21394" y="615878"/>
                          <a:pt x="155803" y="615349"/>
                          <a:pt x="214011" y="598680"/>
                        </a:cubicBezTo>
                        <a:cubicBezTo>
                          <a:pt x="272219" y="582011"/>
                          <a:pt x="314023" y="556876"/>
                          <a:pt x="352123" y="519305"/>
                        </a:cubicBezTo>
                        <a:cubicBezTo>
                          <a:pt x="390223" y="481734"/>
                          <a:pt x="428324" y="412413"/>
                          <a:pt x="442611" y="373255"/>
                        </a:cubicBezTo>
                        <a:cubicBezTo>
                          <a:pt x="456898" y="334097"/>
                          <a:pt x="456898" y="330922"/>
                          <a:pt x="437848" y="284355"/>
                        </a:cubicBezTo>
                        <a:cubicBezTo>
                          <a:pt x="418798" y="237788"/>
                          <a:pt x="378582" y="140686"/>
                          <a:pt x="328311" y="93855"/>
                        </a:cubicBezTo>
                        <a:cubicBezTo>
                          <a:pt x="278040" y="47024"/>
                          <a:pt x="130667" y="3897"/>
                          <a:pt x="128286" y="1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56" name="フリーフォーム: 図形 1255">
                    <a:extLst>
                      <a:ext uri="{FF2B5EF4-FFF2-40B4-BE49-F238E27FC236}">
                        <a16:creationId xmlns:a16="http://schemas.microsoft.com/office/drawing/2014/main" id="{A14B37C1-63C9-455C-A3C5-08CA4B0EDDB0}"/>
                      </a:ext>
                    </a:extLst>
                  </p:cNvPr>
                  <p:cNvSpPr/>
                  <p:nvPr/>
                </p:nvSpPr>
                <p:spPr>
                  <a:xfrm>
                    <a:off x="3331225" y="6039565"/>
                    <a:ext cx="350404" cy="614484"/>
                  </a:xfrm>
                  <a:custGeom>
                    <a:avLst/>
                    <a:gdLst>
                      <a:gd name="connsiteX0" fmla="*/ 350188 w 350404"/>
                      <a:gd name="connsiteY0" fmla="*/ 15160 h 614484"/>
                      <a:gd name="connsiteX1" fmla="*/ 186675 w 350404"/>
                      <a:gd name="connsiteY1" fmla="*/ 18335 h 614484"/>
                      <a:gd name="connsiteX2" fmla="*/ 83488 w 350404"/>
                      <a:gd name="connsiteY2" fmla="*/ 113585 h 614484"/>
                      <a:gd name="connsiteX3" fmla="*/ 35863 w 350404"/>
                      <a:gd name="connsiteY3" fmla="*/ 192960 h 614484"/>
                      <a:gd name="connsiteX4" fmla="*/ 31100 w 350404"/>
                      <a:gd name="connsiteY4" fmla="*/ 278685 h 614484"/>
                      <a:gd name="connsiteX5" fmla="*/ 27925 w 350404"/>
                      <a:gd name="connsiteY5" fmla="*/ 319960 h 614484"/>
                      <a:gd name="connsiteX6" fmla="*/ 39038 w 350404"/>
                      <a:gd name="connsiteY6" fmla="*/ 396160 h 614484"/>
                      <a:gd name="connsiteX7" fmla="*/ 69200 w 350404"/>
                      <a:gd name="connsiteY7" fmla="*/ 459660 h 614484"/>
                      <a:gd name="connsiteX8" fmla="*/ 200963 w 350404"/>
                      <a:gd name="connsiteY8" fmla="*/ 610473 h 614484"/>
                      <a:gd name="connsiteX9" fmla="*/ 126350 w 350404"/>
                      <a:gd name="connsiteY9" fmla="*/ 554910 h 614484"/>
                      <a:gd name="connsiteX10" fmla="*/ 7288 w 350404"/>
                      <a:gd name="connsiteY10" fmla="*/ 385048 h 614484"/>
                      <a:gd name="connsiteX11" fmla="*/ 26338 w 350404"/>
                      <a:gd name="connsiteY11" fmla="*/ 183435 h 614484"/>
                      <a:gd name="connsiteX12" fmla="*/ 135875 w 350404"/>
                      <a:gd name="connsiteY12" fmla="*/ 29448 h 614484"/>
                      <a:gd name="connsiteX13" fmla="*/ 220013 w 350404"/>
                      <a:gd name="connsiteY13" fmla="*/ 873 h 614484"/>
                      <a:gd name="connsiteX14" fmla="*/ 350188 w 350404"/>
                      <a:gd name="connsiteY14" fmla="*/ 15160 h 614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50404" h="614484">
                        <a:moveTo>
                          <a:pt x="350188" y="15160"/>
                        </a:moveTo>
                        <a:cubicBezTo>
                          <a:pt x="344632" y="18070"/>
                          <a:pt x="231125" y="1931"/>
                          <a:pt x="186675" y="18335"/>
                        </a:cubicBezTo>
                        <a:cubicBezTo>
                          <a:pt x="142225" y="34739"/>
                          <a:pt x="108623" y="84481"/>
                          <a:pt x="83488" y="113585"/>
                        </a:cubicBezTo>
                        <a:cubicBezTo>
                          <a:pt x="58353" y="142689"/>
                          <a:pt x="44594" y="165443"/>
                          <a:pt x="35863" y="192960"/>
                        </a:cubicBezTo>
                        <a:cubicBezTo>
                          <a:pt x="27132" y="220477"/>
                          <a:pt x="32423" y="257518"/>
                          <a:pt x="31100" y="278685"/>
                        </a:cubicBezTo>
                        <a:cubicBezTo>
                          <a:pt x="29777" y="299852"/>
                          <a:pt x="26602" y="300381"/>
                          <a:pt x="27925" y="319960"/>
                        </a:cubicBezTo>
                        <a:cubicBezTo>
                          <a:pt x="29248" y="339539"/>
                          <a:pt x="32159" y="372877"/>
                          <a:pt x="39038" y="396160"/>
                        </a:cubicBezTo>
                        <a:cubicBezTo>
                          <a:pt x="45917" y="419443"/>
                          <a:pt x="42212" y="423941"/>
                          <a:pt x="69200" y="459660"/>
                        </a:cubicBezTo>
                        <a:cubicBezTo>
                          <a:pt x="96187" y="495379"/>
                          <a:pt x="191438" y="594598"/>
                          <a:pt x="200963" y="610473"/>
                        </a:cubicBezTo>
                        <a:cubicBezTo>
                          <a:pt x="210488" y="626348"/>
                          <a:pt x="158629" y="592481"/>
                          <a:pt x="126350" y="554910"/>
                        </a:cubicBezTo>
                        <a:cubicBezTo>
                          <a:pt x="94071" y="517339"/>
                          <a:pt x="23957" y="446960"/>
                          <a:pt x="7288" y="385048"/>
                        </a:cubicBezTo>
                        <a:cubicBezTo>
                          <a:pt x="-9381" y="323136"/>
                          <a:pt x="4907" y="242702"/>
                          <a:pt x="26338" y="183435"/>
                        </a:cubicBezTo>
                        <a:cubicBezTo>
                          <a:pt x="47769" y="124168"/>
                          <a:pt x="103596" y="59875"/>
                          <a:pt x="135875" y="29448"/>
                        </a:cubicBezTo>
                        <a:cubicBezTo>
                          <a:pt x="168154" y="-979"/>
                          <a:pt x="187205" y="5636"/>
                          <a:pt x="220013" y="873"/>
                        </a:cubicBezTo>
                        <a:cubicBezTo>
                          <a:pt x="252821" y="-3890"/>
                          <a:pt x="355744" y="12250"/>
                          <a:pt x="350188" y="1516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57" name="フリーフォーム: 図形 1256">
                    <a:extLst>
                      <a:ext uri="{FF2B5EF4-FFF2-40B4-BE49-F238E27FC236}">
                        <a16:creationId xmlns:a16="http://schemas.microsoft.com/office/drawing/2014/main" id="{1703A28E-A2E6-49FB-88C8-C19FA1FE02EC}"/>
                      </a:ext>
                    </a:extLst>
                  </p:cNvPr>
                  <p:cNvSpPr/>
                  <p:nvPr/>
                </p:nvSpPr>
                <p:spPr>
                  <a:xfrm>
                    <a:off x="3608223" y="6075791"/>
                    <a:ext cx="339341" cy="532451"/>
                  </a:xfrm>
                  <a:custGeom>
                    <a:avLst/>
                    <a:gdLst>
                      <a:gd name="connsiteX0" fmla="*/ 6515 w 339341"/>
                      <a:gd name="connsiteY0" fmla="*/ 4334 h 532451"/>
                      <a:gd name="connsiteX1" fmla="*/ 84302 w 339341"/>
                      <a:gd name="connsiteY1" fmla="*/ 4334 h 532451"/>
                      <a:gd name="connsiteX2" fmla="*/ 168440 w 339341"/>
                      <a:gd name="connsiteY2" fmla="*/ 47197 h 532451"/>
                      <a:gd name="connsiteX3" fmla="*/ 274802 w 339341"/>
                      <a:gd name="connsiteY3" fmla="*/ 126572 h 532451"/>
                      <a:gd name="connsiteX4" fmla="*/ 327190 w 339341"/>
                      <a:gd name="connsiteY4" fmla="*/ 247222 h 532451"/>
                      <a:gd name="connsiteX5" fmla="*/ 328777 w 339341"/>
                      <a:gd name="connsiteY5" fmla="*/ 351997 h 532451"/>
                      <a:gd name="connsiteX6" fmla="*/ 289090 w 339341"/>
                      <a:gd name="connsiteY6" fmla="*/ 418672 h 532451"/>
                      <a:gd name="connsiteX7" fmla="*/ 238290 w 339341"/>
                      <a:gd name="connsiteY7" fmla="*/ 475822 h 532451"/>
                      <a:gd name="connsiteX8" fmla="*/ 166852 w 339341"/>
                      <a:gd name="connsiteY8" fmla="*/ 501222 h 532451"/>
                      <a:gd name="connsiteX9" fmla="*/ 165 w 339341"/>
                      <a:gd name="connsiteY9" fmla="*/ 531384 h 532451"/>
                      <a:gd name="connsiteX10" fmla="*/ 138277 w 339341"/>
                      <a:gd name="connsiteY10" fmla="*/ 520272 h 532451"/>
                      <a:gd name="connsiteX11" fmla="*/ 263690 w 339341"/>
                      <a:gd name="connsiteY11" fmla="*/ 469472 h 532451"/>
                      <a:gd name="connsiteX12" fmla="*/ 331952 w 339341"/>
                      <a:gd name="connsiteY12" fmla="*/ 350409 h 532451"/>
                      <a:gd name="connsiteX13" fmla="*/ 331952 w 339341"/>
                      <a:gd name="connsiteY13" fmla="*/ 188484 h 532451"/>
                      <a:gd name="connsiteX14" fmla="*/ 282740 w 339341"/>
                      <a:gd name="connsiteY14" fmla="*/ 105934 h 532451"/>
                      <a:gd name="connsiteX15" fmla="*/ 173202 w 339341"/>
                      <a:gd name="connsiteY15" fmla="*/ 29734 h 532451"/>
                      <a:gd name="connsiteX16" fmla="*/ 6515 w 339341"/>
                      <a:gd name="connsiteY16" fmla="*/ 4334 h 5324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39341" h="532451">
                        <a:moveTo>
                          <a:pt x="6515" y="4334"/>
                        </a:moveTo>
                        <a:cubicBezTo>
                          <a:pt x="-8302" y="101"/>
                          <a:pt x="57315" y="-2810"/>
                          <a:pt x="84302" y="4334"/>
                        </a:cubicBezTo>
                        <a:cubicBezTo>
                          <a:pt x="111289" y="11478"/>
                          <a:pt x="136690" y="26824"/>
                          <a:pt x="168440" y="47197"/>
                        </a:cubicBezTo>
                        <a:cubicBezTo>
                          <a:pt x="200190" y="67570"/>
                          <a:pt x="248344" y="93235"/>
                          <a:pt x="274802" y="126572"/>
                        </a:cubicBezTo>
                        <a:cubicBezTo>
                          <a:pt x="301260" y="159910"/>
                          <a:pt x="318194" y="209651"/>
                          <a:pt x="327190" y="247222"/>
                        </a:cubicBezTo>
                        <a:cubicBezTo>
                          <a:pt x="336186" y="284793"/>
                          <a:pt x="335127" y="323422"/>
                          <a:pt x="328777" y="351997"/>
                        </a:cubicBezTo>
                        <a:cubicBezTo>
                          <a:pt x="322427" y="380572"/>
                          <a:pt x="304171" y="398035"/>
                          <a:pt x="289090" y="418672"/>
                        </a:cubicBezTo>
                        <a:cubicBezTo>
                          <a:pt x="274009" y="439310"/>
                          <a:pt x="258663" y="462064"/>
                          <a:pt x="238290" y="475822"/>
                        </a:cubicBezTo>
                        <a:cubicBezTo>
                          <a:pt x="217917" y="489580"/>
                          <a:pt x="206539" y="491962"/>
                          <a:pt x="166852" y="501222"/>
                        </a:cubicBezTo>
                        <a:cubicBezTo>
                          <a:pt x="127165" y="510482"/>
                          <a:pt x="4927" y="528209"/>
                          <a:pt x="165" y="531384"/>
                        </a:cubicBezTo>
                        <a:cubicBezTo>
                          <a:pt x="-4597" y="534559"/>
                          <a:pt x="94356" y="530591"/>
                          <a:pt x="138277" y="520272"/>
                        </a:cubicBezTo>
                        <a:cubicBezTo>
                          <a:pt x="182198" y="509953"/>
                          <a:pt x="231411" y="497782"/>
                          <a:pt x="263690" y="469472"/>
                        </a:cubicBezTo>
                        <a:cubicBezTo>
                          <a:pt x="295969" y="441162"/>
                          <a:pt x="320575" y="397240"/>
                          <a:pt x="331952" y="350409"/>
                        </a:cubicBezTo>
                        <a:cubicBezTo>
                          <a:pt x="343329" y="303578"/>
                          <a:pt x="340154" y="229230"/>
                          <a:pt x="331952" y="188484"/>
                        </a:cubicBezTo>
                        <a:cubicBezTo>
                          <a:pt x="323750" y="147738"/>
                          <a:pt x="309198" y="132392"/>
                          <a:pt x="282740" y="105934"/>
                        </a:cubicBezTo>
                        <a:cubicBezTo>
                          <a:pt x="256282" y="79476"/>
                          <a:pt x="217652" y="47196"/>
                          <a:pt x="173202" y="29734"/>
                        </a:cubicBezTo>
                        <a:cubicBezTo>
                          <a:pt x="128752" y="12272"/>
                          <a:pt x="21332" y="8567"/>
                          <a:pt x="6515" y="433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58" name="フリーフォーム: 図形 1257">
                    <a:extLst>
                      <a:ext uri="{FF2B5EF4-FFF2-40B4-BE49-F238E27FC236}">
                        <a16:creationId xmlns:a16="http://schemas.microsoft.com/office/drawing/2014/main" id="{F7D371C0-3282-43F6-A2D6-D77AA447AE84}"/>
                      </a:ext>
                    </a:extLst>
                  </p:cNvPr>
                  <p:cNvSpPr/>
                  <p:nvPr/>
                </p:nvSpPr>
                <p:spPr>
                  <a:xfrm>
                    <a:off x="3371841" y="6083293"/>
                    <a:ext cx="244484" cy="529616"/>
                  </a:xfrm>
                  <a:custGeom>
                    <a:avLst/>
                    <a:gdLst>
                      <a:gd name="connsiteX0" fmla="*/ 244484 w 244484"/>
                      <a:gd name="connsiteY0" fmla="*/ 7 h 529616"/>
                      <a:gd name="connsiteX1" fmla="*/ 101609 w 244484"/>
                      <a:gd name="connsiteY1" fmla="*/ 52395 h 529616"/>
                      <a:gd name="connsiteX2" fmla="*/ 44459 w 244484"/>
                      <a:gd name="connsiteY2" fmla="*/ 161932 h 529616"/>
                      <a:gd name="connsiteX3" fmla="*/ 15884 w 244484"/>
                      <a:gd name="connsiteY3" fmla="*/ 238132 h 529616"/>
                      <a:gd name="connsiteX4" fmla="*/ 7947 w 244484"/>
                      <a:gd name="connsiteY4" fmla="*/ 287345 h 529616"/>
                      <a:gd name="connsiteX5" fmla="*/ 26997 w 244484"/>
                      <a:gd name="connsiteY5" fmla="*/ 334970 h 529616"/>
                      <a:gd name="connsiteX6" fmla="*/ 122247 w 244484"/>
                      <a:gd name="connsiteY6" fmla="*/ 457207 h 529616"/>
                      <a:gd name="connsiteX7" fmla="*/ 242897 w 244484"/>
                      <a:gd name="connsiteY7" fmla="*/ 527057 h 529616"/>
                      <a:gd name="connsiteX8" fmla="*/ 177809 w 244484"/>
                      <a:gd name="connsiteY8" fmla="*/ 501657 h 529616"/>
                      <a:gd name="connsiteX9" fmla="*/ 41284 w 244484"/>
                      <a:gd name="connsiteY9" fmla="*/ 382595 h 529616"/>
                      <a:gd name="connsiteX10" fmla="*/ 9 w 244484"/>
                      <a:gd name="connsiteY10" fmla="*/ 276232 h 529616"/>
                      <a:gd name="connsiteX11" fmla="*/ 38109 w 244484"/>
                      <a:gd name="connsiteY11" fmla="*/ 128595 h 529616"/>
                      <a:gd name="connsiteX12" fmla="*/ 103197 w 244484"/>
                      <a:gd name="connsiteY12" fmla="*/ 49220 h 529616"/>
                      <a:gd name="connsiteX13" fmla="*/ 244484 w 244484"/>
                      <a:gd name="connsiteY13" fmla="*/ 7 h 52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44484" h="529616">
                        <a:moveTo>
                          <a:pt x="244484" y="7"/>
                        </a:moveTo>
                        <a:cubicBezTo>
                          <a:pt x="244219" y="536"/>
                          <a:pt x="134946" y="25408"/>
                          <a:pt x="101609" y="52395"/>
                        </a:cubicBezTo>
                        <a:cubicBezTo>
                          <a:pt x="68271" y="79383"/>
                          <a:pt x="58746" y="130976"/>
                          <a:pt x="44459" y="161932"/>
                        </a:cubicBezTo>
                        <a:cubicBezTo>
                          <a:pt x="30171" y="192888"/>
                          <a:pt x="21969" y="217230"/>
                          <a:pt x="15884" y="238132"/>
                        </a:cubicBezTo>
                        <a:cubicBezTo>
                          <a:pt x="9799" y="259034"/>
                          <a:pt x="6095" y="271205"/>
                          <a:pt x="7947" y="287345"/>
                        </a:cubicBezTo>
                        <a:cubicBezTo>
                          <a:pt x="9799" y="303485"/>
                          <a:pt x="7947" y="306660"/>
                          <a:pt x="26997" y="334970"/>
                        </a:cubicBezTo>
                        <a:cubicBezTo>
                          <a:pt x="46047" y="363280"/>
                          <a:pt x="86264" y="425193"/>
                          <a:pt x="122247" y="457207"/>
                        </a:cubicBezTo>
                        <a:cubicBezTo>
                          <a:pt x="158230" y="489222"/>
                          <a:pt x="233637" y="519649"/>
                          <a:pt x="242897" y="527057"/>
                        </a:cubicBezTo>
                        <a:cubicBezTo>
                          <a:pt x="252157" y="534465"/>
                          <a:pt x="211411" y="525734"/>
                          <a:pt x="177809" y="501657"/>
                        </a:cubicBezTo>
                        <a:cubicBezTo>
                          <a:pt x="144207" y="477580"/>
                          <a:pt x="70917" y="420166"/>
                          <a:pt x="41284" y="382595"/>
                        </a:cubicBezTo>
                        <a:cubicBezTo>
                          <a:pt x="11651" y="345024"/>
                          <a:pt x="538" y="318565"/>
                          <a:pt x="9" y="276232"/>
                        </a:cubicBezTo>
                        <a:cubicBezTo>
                          <a:pt x="-520" y="233899"/>
                          <a:pt x="20911" y="166430"/>
                          <a:pt x="38109" y="128595"/>
                        </a:cubicBezTo>
                        <a:cubicBezTo>
                          <a:pt x="55307" y="90760"/>
                          <a:pt x="73299" y="70651"/>
                          <a:pt x="103197" y="49220"/>
                        </a:cubicBezTo>
                        <a:cubicBezTo>
                          <a:pt x="133095" y="27789"/>
                          <a:pt x="244749" y="-522"/>
                          <a:pt x="244484" y="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59" name="フリーフォーム: 図形 1258">
                    <a:extLst>
                      <a:ext uri="{FF2B5EF4-FFF2-40B4-BE49-F238E27FC236}">
                        <a16:creationId xmlns:a16="http://schemas.microsoft.com/office/drawing/2014/main" id="{D3B0A5D8-2E64-4C6F-AD75-6BEA3D14A877}"/>
                      </a:ext>
                    </a:extLst>
                  </p:cNvPr>
                  <p:cNvSpPr/>
                  <p:nvPr/>
                </p:nvSpPr>
                <p:spPr>
                  <a:xfrm>
                    <a:off x="3522638" y="6184837"/>
                    <a:ext cx="274718" cy="279988"/>
                  </a:xfrm>
                  <a:custGeom>
                    <a:avLst/>
                    <a:gdLst>
                      <a:gd name="connsiteX0" fmla="*/ 274662 w 274718"/>
                      <a:gd name="connsiteY0" fmla="*/ 115951 h 279988"/>
                      <a:gd name="connsiteX1" fmla="*/ 184175 w 274718"/>
                      <a:gd name="connsiteY1" fmla="*/ 20701 h 279988"/>
                      <a:gd name="connsiteX2" fmla="*/ 120675 w 274718"/>
                      <a:gd name="connsiteY2" fmla="*/ 17526 h 279988"/>
                      <a:gd name="connsiteX3" fmla="*/ 41300 w 274718"/>
                      <a:gd name="connsiteY3" fmla="*/ 65151 h 279988"/>
                      <a:gd name="connsiteX4" fmla="*/ 19075 w 274718"/>
                      <a:gd name="connsiteY4" fmla="*/ 142938 h 279988"/>
                      <a:gd name="connsiteX5" fmla="*/ 36537 w 274718"/>
                      <a:gd name="connsiteY5" fmla="*/ 239776 h 279988"/>
                      <a:gd name="connsiteX6" fmla="*/ 133375 w 274718"/>
                      <a:gd name="connsiteY6" fmla="*/ 271526 h 279988"/>
                      <a:gd name="connsiteX7" fmla="*/ 206400 w 274718"/>
                      <a:gd name="connsiteY7" fmla="*/ 255651 h 279988"/>
                      <a:gd name="connsiteX8" fmla="*/ 268312 w 274718"/>
                      <a:gd name="connsiteY8" fmla="*/ 212788 h 279988"/>
                      <a:gd name="connsiteX9" fmla="*/ 214337 w 274718"/>
                      <a:gd name="connsiteY9" fmla="*/ 265176 h 279988"/>
                      <a:gd name="connsiteX10" fmla="*/ 82575 w 274718"/>
                      <a:gd name="connsiteY10" fmla="*/ 277876 h 279988"/>
                      <a:gd name="connsiteX11" fmla="*/ 19075 w 274718"/>
                      <a:gd name="connsiteY11" fmla="*/ 228663 h 279988"/>
                      <a:gd name="connsiteX12" fmla="*/ 1612 w 274718"/>
                      <a:gd name="connsiteY12" fmla="*/ 120713 h 279988"/>
                      <a:gd name="connsiteX13" fmla="*/ 52412 w 274718"/>
                      <a:gd name="connsiteY13" fmla="*/ 41338 h 279988"/>
                      <a:gd name="connsiteX14" fmla="*/ 128612 w 274718"/>
                      <a:gd name="connsiteY14" fmla="*/ 8001 h 279988"/>
                      <a:gd name="connsiteX15" fmla="*/ 196875 w 274718"/>
                      <a:gd name="connsiteY15" fmla="*/ 8001 h 279988"/>
                      <a:gd name="connsiteX16" fmla="*/ 274662 w 274718"/>
                      <a:gd name="connsiteY16" fmla="*/ 115951 h 2799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74718" h="279988">
                        <a:moveTo>
                          <a:pt x="274662" y="115951"/>
                        </a:moveTo>
                        <a:cubicBezTo>
                          <a:pt x="272545" y="118068"/>
                          <a:pt x="209839" y="37105"/>
                          <a:pt x="184175" y="20701"/>
                        </a:cubicBezTo>
                        <a:cubicBezTo>
                          <a:pt x="158511" y="4297"/>
                          <a:pt x="144487" y="10118"/>
                          <a:pt x="120675" y="17526"/>
                        </a:cubicBezTo>
                        <a:cubicBezTo>
                          <a:pt x="96862" y="24934"/>
                          <a:pt x="58233" y="44249"/>
                          <a:pt x="41300" y="65151"/>
                        </a:cubicBezTo>
                        <a:cubicBezTo>
                          <a:pt x="24367" y="86053"/>
                          <a:pt x="19869" y="113834"/>
                          <a:pt x="19075" y="142938"/>
                        </a:cubicBezTo>
                        <a:cubicBezTo>
                          <a:pt x="18281" y="172042"/>
                          <a:pt x="17487" y="218345"/>
                          <a:pt x="36537" y="239776"/>
                        </a:cubicBezTo>
                        <a:cubicBezTo>
                          <a:pt x="55587" y="261207"/>
                          <a:pt x="105065" y="268880"/>
                          <a:pt x="133375" y="271526"/>
                        </a:cubicBezTo>
                        <a:cubicBezTo>
                          <a:pt x="161685" y="274172"/>
                          <a:pt x="183910" y="265441"/>
                          <a:pt x="206400" y="255651"/>
                        </a:cubicBezTo>
                        <a:cubicBezTo>
                          <a:pt x="228889" y="245861"/>
                          <a:pt x="266989" y="211201"/>
                          <a:pt x="268312" y="212788"/>
                        </a:cubicBezTo>
                        <a:cubicBezTo>
                          <a:pt x="269635" y="214375"/>
                          <a:pt x="245293" y="254328"/>
                          <a:pt x="214337" y="265176"/>
                        </a:cubicBezTo>
                        <a:cubicBezTo>
                          <a:pt x="183381" y="276024"/>
                          <a:pt x="115119" y="283962"/>
                          <a:pt x="82575" y="277876"/>
                        </a:cubicBezTo>
                        <a:cubicBezTo>
                          <a:pt x="50031" y="271791"/>
                          <a:pt x="32569" y="254857"/>
                          <a:pt x="19075" y="228663"/>
                        </a:cubicBezTo>
                        <a:cubicBezTo>
                          <a:pt x="5581" y="202469"/>
                          <a:pt x="-3944" y="151934"/>
                          <a:pt x="1612" y="120713"/>
                        </a:cubicBezTo>
                        <a:cubicBezTo>
                          <a:pt x="7168" y="89492"/>
                          <a:pt x="31245" y="60123"/>
                          <a:pt x="52412" y="41338"/>
                        </a:cubicBezTo>
                        <a:cubicBezTo>
                          <a:pt x="73579" y="22553"/>
                          <a:pt x="104535" y="13557"/>
                          <a:pt x="128612" y="8001"/>
                        </a:cubicBezTo>
                        <a:cubicBezTo>
                          <a:pt x="152689" y="2445"/>
                          <a:pt x="175444" y="-6816"/>
                          <a:pt x="196875" y="8001"/>
                        </a:cubicBezTo>
                        <a:cubicBezTo>
                          <a:pt x="218306" y="22818"/>
                          <a:pt x="276779" y="113834"/>
                          <a:pt x="274662" y="11595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60" name="フリーフォーム: 図形 1259">
                    <a:extLst>
                      <a:ext uri="{FF2B5EF4-FFF2-40B4-BE49-F238E27FC236}">
                        <a16:creationId xmlns:a16="http://schemas.microsoft.com/office/drawing/2014/main" id="{096017A3-A57F-444E-88B6-173D668B6430}"/>
                      </a:ext>
                    </a:extLst>
                  </p:cNvPr>
                  <p:cNvSpPr/>
                  <p:nvPr/>
                </p:nvSpPr>
                <p:spPr>
                  <a:xfrm>
                    <a:off x="3626073" y="6118187"/>
                    <a:ext cx="259075" cy="176426"/>
                  </a:xfrm>
                  <a:custGeom>
                    <a:avLst/>
                    <a:gdLst>
                      <a:gd name="connsiteX0" fmla="*/ 1365 w 259075"/>
                      <a:gd name="connsiteY0" fmla="*/ 3213 h 176426"/>
                      <a:gd name="connsiteX1" fmla="*/ 126777 w 259075"/>
                      <a:gd name="connsiteY1" fmla="*/ 27026 h 176426"/>
                      <a:gd name="connsiteX2" fmla="*/ 206152 w 259075"/>
                      <a:gd name="connsiteY2" fmla="*/ 92113 h 176426"/>
                      <a:gd name="connsiteX3" fmla="*/ 258540 w 259075"/>
                      <a:gd name="connsiteY3" fmla="*/ 144501 h 176426"/>
                      <a:gd name="connsiteX4" fmla="*/ 234727 w 259075"/>
                      <a:gd name="connsiteY4" fmla="*/ 150851 h 176426"/>
                      <a:gd name="connsiteX5" fmla="*/ 149002 w 259075"/>
                      <a:gd name="connsiteY5" fmla="*/ 176251 h 176426"/>
                      <a:gd name="connsiteX6" fmla="*/ 231552 w 259075"/>
                      <a:gd name="connsiteY6" fmla="*/ 136563 h 176426"/>
                      <a:gd name="connsiteX7" fmla="*/ 214090 w 259075"/>
                      <a:gd name="connsiteY7" fmla="*/ 93701 h 176426"/>
                      <a:gd name="connsiteX8" fmla="*/ 1365 w 259075"/>
                      <a:gd name="connsiteY8" fmla="*/ 3213 h 176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9075" h="176426">
                        <a:moveTo>
                          <a:pt x="1365" y="3213"/>
                        </a:moveTo>
                        <a:cubicBezTo>
                          <a:pt x="-13187" y="-7899"/>
                          <a:pt x="92646" y="12209"/>
                          <a:pt x="126777" y="27026"/>
                        </a:cubicBezTo>
                        <a:cubicBezTo>
                          <a:pt x="160908" y="41843"/>
                          <a:pt x="184192" y="72534"/>
                          <a:pt x="206152" y="92113"/>
                        </a:cubicBezTo>
                        <a:cubicBezTo>
                          <a:pt x="228112" y="111692"/>
                          <a:pt x="253778" y="134711"/>
                          <a:pt x="258540" y="144501"/>
                        </a:cubicBezTo>
                        <a:cubicBezTo>
                          <a:pt x="263302" y="154291"/>
                          <a:pt x="234727" y="150851"/>
                          <a:pt x="234727" y="150851"/>
                        </a:cubicBezTo>
                        <a:cubicBezTo>
                          <a:pt x="216471" y="156143"/>
                          <a:pt x="149531" y="178632"/>
                          <a:pt x="149002" y="176251"/>
                        </a:cubicBezTo>
                        <a:cubicBezTo>
                          <a:pt x="148473" y="173870"/>
                          <a:pt x="220704" y="150321"/>
                          <a:pt x="231552" y="136563"/>
                        </a:cubicBezTo>
                        <a:cubicBezTo>
                          <a:pt x="242400" y="122805"/>
                          <a:pt x="248750" y="115132"/>
                          <a:pt x="214090" y="93701"/>
                        </a:cubicBezTo>
                        <a:cubicBezTo>
                          <a:pt x="179430" y="72270"/>
                          <a:pt x="15917" y="14325"/>
                          <a:pt x="1365" y="321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61" name="フリーフォーム: 図形 1260">
                    <a:extLst>
                      <a:ext uri="{FF2B5EF4-FFF2-40B4-BE49-F238E27FC236}">
                        <a16:creationId xmlns:a16="http://schemas.microsoft.com/office/drawing/2014/main" id="{970A0573-1EF6-4153-843C-030990415588}"/>
                      </a:ext>
                    </a:extLst>
                  </p:cNvPr>
                  <p:cNvSpPr/>
                  <p:nvPr/>
                </p:nvSpPr>
                <p:spPr>
                  <a:xfrm>
                    <a:off x="3423177" y="6122808"/>
                    <a:ext cx="217252" cy="419429"/>
                  </a:xfrm>
                  <a:custGeom>
                    <a:avLst/>
                    <a:gdLst>
                      <a:gd name="connsiteX0" fmla="*/ 215373 w 217252"/>
                      <a:gd name="connsiteY0" fmla="*/ 4942 h 419429"/>
                      <a:gd name="connsiteX1" fmla="*/ 110598 w 217252"/>
                      <a:gd name="connsiteY1" fmla="*/ 41455 h 419429"/>
                      <a:gd name="connsiteX2" fmla="*/ 43923 w 217252"/>
                      <a:gd name="connsiteY2" fmla="*/ 125592 h 419429"/>
                      <a:gd name="connsiteX3" fmla="*/ 26461 w 217252"/>
                      <a:gd name="connsiteY3" fmla="*/ 185917 h 419429"/>
                      <a:gd name="connsiteX4" fmla="*/ 34398 w 217252"/>
                      <a:gd name="connsiteY4" fmla="*/ 262117 h 419429"/>
                      <a:gd name="connsiteX5" fmla="*/ 74086 w 217252"/>
                      <a:gd name="connsiteY5" fmla="*/ 341492 h 419429"/>
                      <a:gd name="connsiteX6" fmla="*/ 110598 w 217252"/>
                      <a:gd name="connsiteY6" fmla="*/ 381180 h 419429"/>
                      <a:gd name="connsiteX7" fmla="*/ 175686 w 217252"/>
                      <a:gd name="connsiteY7" fmla="*/ 419280 h 419429"/>
                      <a:gd name="connsiteX8" fmla="*/ 121711 w 217252"/>
                      <a:gd name="connsiteY8" fmla="*/ 390705 h 419429"/>
                      <a:gd name="connsiteX9" fmla="*/ 26461 w 217252"/>
                      <a:gd name="connsiteY9" fmla="*/ 304980 h 419429"/>
                      <a:gd name="connsiteX10" fmla="*/ 13761 w 217252"/>
                      <a:gd name="connsiteY10" fmla="*/ 147817 h 419429"/>
                      <a:gd name="connsiteX11" fmla="*/ 215373 w 217252"/>
                      <a:gd name="connsiteY11" fmla="*/ 4942 h 419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7252" h="419429">
                        <a:moveTo>
                          <a:pt x="215373" y="4942"/>
                        </a:moveTo>
                        <a:cubicBezTo>
                          <a:pt x="231513" y="-12785"/>
                          <a:pt x="139173" y="21347"/>
                          <a:pt x="110598" y="41455"/>
                        </a:cubicBezTo>
                        <a:cubicBezTo>
                          <a:pt x="82023" y="61563"/>
                          <a:pt x="57946" y="101515"/>
                          <a:pt x="43923" y="125592"/>
                        </a:cubicBezTo>
                        <a:cubicBezTo>
                          <a:pt x="29900" y="149669"/>
                          <a:pt x="28048" y="163163"/>
                          <a:pt x="26461" y="185917"/>
                        </a:cubicBezTo>
                        <a:cubicBezTo>
                          <a:pt x="24874" y="208671"/>
                          <a:pt x="26461" y="236188"/>
                          <a:pt x="34398" y="262117"/>
                        </a:cubicBezTo>
                        <a:cubicBezTo>
                          <a:pt x="42335" y="288046"/>
                          <a:pt x="61386" y="321648"/>
                          <a:pt x="74086" y="341492"/>
                        </a:cubicBezTo>
                        <a:cubicBezTo>
                          <a:pt x="86786" y="361336"/>
                          <a:pt x="93665" y="368215"/>
                          <a:pt x="110598" y="381180"/>
                        </a:cubicBezTo>
                        <a:cubicBezTo>
                          <a:pt x="127531" y="394145"/>
                          <a:pt x="173834" y="417693"/>
                          <a:pt x="175686" y="419280"/>
                        </a:cubicBezTo>
                        <a:cubicBezTo>
                          <a:pt x="177538" y="420867"/>
                          <a:pt x="146582" y="409755"/>
                          <a:pt x="121711" y="390705"/>
                        </a:cubicBezTo>
                        <a:cubicBezTo>
                          <a:pt x="96840" y="371655"/>
                          <a:pt x="44453" y="345461"/>
                          <a:pt x="26461" y="304980"/>
                        </a:cubicBezTo>
                        <a:cubicBezTo>
                          <a:pt x="8469" y="264499"/>
                          <a:pt x="-15608" y="198882"/>
                          <a:pt x="13761" y="147817"/>
                        </a:cubicBezTo>
                        <a:cubicBezTo>
                          <a:pt x="43130" y="96752"/>
                          <a:pt x="199233" y="22669"/>
                          <a:pt x="215373" y="494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62" name="フリーフォーム: 図形 1261">
                    <a:extLst>
                      <a:ext uri="{FF2B5EF4-FFF2-40B4-BE49-F238E27FC236}">
                        <a16:creationId xmlns:a16="http://schemas.microsoft.com/office/drawing/2014/main" id="{862E0EA0-0AEC-4EE5-B283-30F397624291}"/>
                      </a:ext>
                    </a:extLst>
                  </p:cNvPr>
                  <p:cNvSpPr/>
                  <p:nvPr/>
                </p:nvSpPr>
                <p:spPr>
                  <a:xfrm>
                    <a:off x="3579004" y="6372174"/>
                    <a:ext cx="294542" cy="180800"/>
                  </a:xfrm>
                  <a:custGeom>
                    <a:avLst/>
                    <a:gdLst>
                      <a:gd name="connsiteX0" fmla="*/ 204009 w 294542"/>
                      <a:gd name="connsiteY0" fmla="*/ 51 h 180800"/>
                      <a:gd name="connsiteX1" fmla="*/ 292909 w 294542"/>
                      <a:gd name="connsiteY1" fmla="*/ 61964 h 180800"/>
                      <a:gd name="connsiteX2" fmla="*/ 256396 w 294542"/>
                      <a:gd name="connsiteY2" fmla="*/ 93714 h 180800"/>
                      <a:gd name="connsiteX3" fmla="*/ 191309 w 294542"/>
                      <a:gd name="connsiteY3" fmla="*/ 155626 h 180800"/>
                      <a:gd name="connsiteX4" fmla="*/ 127809 w 294542"/>
                      <a:gd name="connsiteY4" fmla="*/ 165151 h 180800"/>
                      <a:gd name="connsiteX5" fmla="*/ 809 w 294542"/>
                      <a:gd name="connsiteY5" fmla="*/ 173089 h 180800"/>
                      <a:gd name="connsiteX6" fmla="*/ 194484 w 294542"/>
                      <a:gd name="connsiteY6" fmla="*/ 173089 h 180800"/>
                      <a:gd name="connsiteX7" fmla="*/ 281796 w 294542"/>
                      <a:gd name="connsiteY7" fmla="*/ 73076 h 180800"/>
                      <a:gd name="connsiteX8" fmla="*/ 204009 w 294542"/>
                      <a:gd name="connsiteY8" fmla="*/ 51 h 180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94542" h="180800">
                        <a:moveTo>
                          <a:pt x="204009" y="51"/>
                        </a:moveTo>
                        <a:cubicBezTo>
                          <a:pt x="205861" y="-1801"/>
                          <a:pt x="284178" y="46354"/>
                          <a:pt x="292909" y="61964"/>
                        </a:cubicBezTo>
                        <a:cubicBezTo>
                          <a:pt x="301640" y="77575"/>
                          <a:pt x="273329" y="78104"/>
                          <a:pt x="256396" y="93714"/>
                        </a:cubicBezTo>
                        <a:cubicBezTo>
                          <a:pt x="239463" y="109324"/>
                          <a:pt x="212740" y="143720"/>
                          <a:pt x="191309" y="155626"/>
                        </a:cubicBezTo>
                        <a:cubicBezTo>
                          <a:pt x="169878" y="167532"/>
                          <a:pt x="159559" y="162241"/>
                          <a:pt x="127809" y="165151"/>
                        </a:cubicBezTo>
                        <a:cubicBezTo>
                          <a:pt x="96059" y="168061"/>
                          <a:pt x="-10303" y="171766"/>
                          <a:pt x="809" y="173089"/>
                        </a:cubicBezTo>
                        <a:cubicBezTo>
                          <a:pt x="11921" y="174412"/>
                          <a:pt x="147653" y="189758"/>
                          <a:pt x="194484" y="173089"/>
                        </a:cubicBezTo>
                        <a:cubicBezTo>
                          <a:pt x="241315" y="156420"/>
                          <a:pt x="276769" y="99799"/>
                          <a:pt x="281796" y="73076"/>
                        </a:cubicBezTo>
                        <a:cubicBezTo>
                          <a:pt x="286823" y="46353"/>
                          <a:pt x="202157" y="1903"/>
                          <a:pt x="204009" y="5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63" name="フリーフォーム: 図形 1262">
                    <a:extLst>
                      <a:ext uri="{FF2B5EF4-FFF2-40B4-BE49-F238E27FC236}">
                        <a16:creationId xmlns:a16="http://schemas.microsoft.com/office/drawing/2014/main" id="{09BE63CF-EAB5-4E30-B37B-7120A7103EB0}"/>
                      </a:ext>
                    </a:extLst>
                  </p:cNvPr>
                  <p:cNvSpPr/>
                  <p:nvPr/>
                </p:nvSpPr>
                <p:spPr>
                  <a:xfrm>
                    <a:off x="5719739" y="6339997"/>
                    <a:ext cx="315683" cy="59630"/>
                  </a:xfrm>
                  <a:custGeom>
                    <a:avLst/>
                    <a:gdLst>
                      <a:gd name="connsiteX0" fmla="*/ 24 w 315683"/>
                      <a:gd name="connsiteY0" fmla="*/ 24291 h 59630"/>
                      <a:gd name="connsiteX1" fmla="*/ 169886 w 315683"/>
                      <a:gd name="connsiteY1" fmla="*/ 17941 h 59630"/>
                      <a:gd name="connsiteX2" fmla="*/ 225449 w 315683"/>
                      <a:gd name="connsiteY2" fmla="*/ 51278 h 59630"/>
                      <a:gd name="connsiteX3" fmla="*/ 304824 w 315683"/>
                      <a:gd name="connsiteY3" fmla="*/ 59216 h 59630"/>
                      <a:gd name="connsiteX4" fmla="*/ 307999 w 315683"/>
                      <a:gd name="connsiteY4" fmla="*/ 56041 h 59630"/>
                      <a:gd name="connsiteX5" fmla="*/ 239736 w 315683"/>
                      <a:gd name="connsiteY5" fmla="*/ 35403 h 59630"/>
                      <a:gd name="connsiteX6" fmla="*/ 182586 w 315683"/>
                      <a:gd name="connsiteY6" fmla="*/ 478 h 59630"/>
                      <a:gd name="connsiteX7" fmla="*/ 24 w 315683"/>
                      <a:gd name="connsiteY7" fmla="*/ 24291 h 59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5683" h="59630">
                        <a:moveTo>
                          <a:pt x="24" y="24291"/>
                        </a:moveTo>
                        <a:cubicBezTo>
                          <a:pt x="-2093" y="27201"/>
                          <a:pt x="132315" y="13443"/>
                          <a:pt x="169886" y="17941"/>
                        </a:cubicBezTo>
                        <a:cubicBezTo>
                          <a:pt x="207457" y="22439"/>
                          <a:pt x="202959" y="44399"/>
                          <a:pt x="225449" y="51278"/>
                        </a:cubicBezTo>
                        <a:cubicBezTo>
                          <a:pt x="247939" y="58157"/>
                          <a:pt x="291066" y="58422"/>
                          <a:pt x="304824" y="59216"/>
                        </a:cubicBezTo>
                        <a:cubicBezTo>
                          <a:pt x="318582" y="60010"/>
                          <a:pt x="318847" y="60010"/>
                          <a:pt x="307999" y="56041"/>
                        </a:cubicBezTo>
                        <a:cubicBezTo>
                          <a:pt x="297151" y="52072"/>
                          <a:pt x="260638" y="44664"/>
                          <a:pt x="239736" y="35403"/>
                        </a:cubicBezTo>
                        <a:cubicBezTo>
                          <a:pt x="218834" y="26143"/>
                          <a:pt x="221215" y="4711"/>
                          <a:pt x="182586" y="478"/>
                        </a:cubicBezTo>
                        <a:cubicBezTo>
                          <a:pt x="143957" y="-3755"/>
                          <a:pt x="2141" y="21381"/>
                          <a:pt x="24" y="2429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64" name="フリーフォーム: 図形 1263">
                    <a:extLst>
                      <a:ext uri="{FF2B5EF4-FFF2-40B4-BE49-F238E27FC236}">
                        <a16:creationId xmlns:a16="http://schemas.microsoft.com/office/drawing/2014/main" id="{B309D0B4-F1D9-4CA2-9DF5-A1FDF47B1A82}"/>
                      </a:ext>
                    </a:extLst>
                  </p:cNvPr>
                  <p:cNvSpPr/>
                  <p:nvPr/>
                </p:nvSpPr>
                <p:spPr>
                  <a:xfrm>
                    <a:off x="6044752" y="6390796"/>
                    <a:ext cx="137074" cy="199018"/>
                  </a:xfrm>
                  <a:custGeom>
                    <a:avLst/>
                    <a:gdLst>
                      <a:gd name="connsiteX0" fmla="*/ 448 w 137074"/>
                      <a:gd name="connsiteY0" fmla="*/ 479 h 199018"/>
                      <a:gd name="connsiteX1" fmla="*/ 46486 w 137074"/>
                      <a:gd name="connsiteY1" fmla="*/ 56042 h 199018"/>
                      <a:gd name="connsiteX2" fmla="*/ 75061 w 137074"/>
                      <a:gd name="connsiteY2" fmla="*/ 102079 h 199018"/>
                      <a:gd name="connsiteX3" fmla="*/ 108398 w 137074"/>
                      <a:gd name="connsiteY3" fmla="*/ 144942 h 199018"/>
                      <a:gd name="connsiteX4" fmla="*/ 136973 w 137074"/>
                      <a:gd name="connsiteY4" fmla="*/ 198917 h 199018"/>
                      <a:gd name="connsiteX5" fmla="*/ 116336 w 137074"/>
                      <a:gd name="connsiteY5" fmla="*/ 130654 h 199018"/>
                      <a:gd name="connsiteX6" fmla="*/ 76648 w 137074"/>
                      <a:gd name="connsiteY6" fmla="*/ 89379 h 199018"/>
                      <a:gd name="connsiteX7" fmla="*/ 448 w 137074"/>
                      <a:gd name="connsiteY7" fmla="*/ 479 h 1990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7074" h="199018">
                        <a:moveTo>
                          <a:pt x="448" y="479"/>
                        </a:moveTo>
                        <a:cubicBezTo>
                          <a:pt x="-4579" y="-5077"/>
                          <a:pt x="34051" y="39109"/>
                          <a:pt x="46486" y="56042"/>
                        </a:cubicBezTo>
                        <a:cubicBezTo>
                          <a:pt x="58921" y="72975"/>
                          <a:pt x="64742" y="87262"/>
                          <a:pt x="75061" y="102079"/>
                        </a:cubicBezTo>
                        <a:cubicBezTo>
                          <a:pt x="85380" y="116896"/>
                          <a:pt x="98079" y="128802"/>
                          <a:pt x="108398" y="144942"/>
                        </a:cubicBezTo>
                        <a:cubicBezTo>
                          <a:pt x="118717" y="161082"/>
                          <a:pt x="135650" y="201298"/>
                          <a:pt x="136973" y="198917"/>
                        </a:cubicBezTo>
                        <a:cubicBezTo>
                          <a:pt x="138296" y="196536"/>
                          <a:pt x="126390" y="148910"/>
                          <a:pt x="116336" y="130654"/>
                        </a:cubicBezTo>
                        <a:cubicBezTo>
                          <a:pt x="106282" y="112398"/>
                          <a:pt x="95433" y="109487"/>
                          <a:pt x="76648" y="89379"/>
                        </a:cubicBezTo>
                        <a:cubicBezTo>
                          <a:pt x="57863" y="69271"/>
                          <a:pt x="5475" y="6035"/>
                          <a:pt x="448" y="47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65" name="フリーフォーム: 図形 1264">
                    <a:extLst>
                      <a:ext uri="{FF2B5EF4-FFF2-40B4-BE49-F238E27FC236}">
                        <a16:creationId xmlns:a16="http://schemas.microsoft.com/office/drawing/2014/main" id="{856DD32D-010E-4F56-9D61-6879F2E7C30F}"/>
                      </a:ext>
                    </a:extLst>
                  </p:cNvPr>
                  <p:cNvSpPr/>
                  <p:nvPr/>
                </p:nvSpPr>
                <p:spPr>
                  <a:xfrm>
                    <a:off x="6109712" y="6379721"/>
                    <a:ext cx="110984" cy="212135"/>
                  </a:xfrm>
                  <a:custGeom>
                    <a:avLst/>
                    <a:gdLst>
                      <a:gd name="connsiteX0" fmla="*/ 576 w 110984"/>
                      <a:gd name="connsiteY0" fmla="*/ 2029 h 212135"/>
                      <a:gd name="connsiteX1" fmla="*/ 43438 w 110984"/>
                      <a:gd name="connsiteY1" fmla="*/ 65529 h 212135"/>
                      <a:gd name="connsiteX2" fmla="*/ 52963 w 110984"/>
                      <a:gd name="connsiteY2" fmla="*/ 105217 h 212135"/>
                      <a:gd name="connsiteX3" fmla="*/ 89476 w 110984"/>
                      <a:gd name="connsiteY3" fmla="*/ 156017 h 212135"/>
                      <a:gd name="connsiteX4" fmla="*/ 110113 w 110984"/>
                      <a:gd name="connsiteY4" fmla="*/ 200467 h 212135"/>
                      <a:gd name="connsiteX5" fmla="*/ 60901 w 110984"/>
                      <a:gd name="connsiteY5" fmla="*/ 211579 h 212135"/>
                      <a:gd name="connsiteX6" fmla="*/ 97413 w 110984"/>
                      <a:gd name="connsiteY6" fmla="*/ 187767 h 212135"/>
                      <a:gd name="connsiteX7" fmla="*/ 78363 w 110984"/>
                      <a:gd name="connsiteY7" fmla="*/ 148079 h 212135"/>
                      <a:gd name="connsiteX8" fmla="*/ 576 w 110984"/>
                      <a:gd name="connsiteY8" fmla="*/ 2029 h 212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984" h="212135">
                        <a:moveTo>
                          <a:pt x="576" y="2029"/>
                        </a:moveTo>
                        <a:cubicBezTo>
                          <a:pt x="-5245" y="-11729"/>
                          <a:pt x="34707" y="48331"/>
                          <a:pt x="43438" y="65529"/>
                        </a:cubicBezTo>
                        <a:cubicBezTo>
                          <a:pt x="52169" y="82727"/>
                          <a:pt x="45290" y="90136"/>
                          <a:pt x="52963" y="105217"/>
                        </a:cubicBezTo>
                        <a:cubicBezTo>
                          <a:pt x="60636" y="120298"/>
                          <a:pt x="79951" y="140142"/>
                          <a:pt x="89476" y="156017"/>
                        </a:cubicBezTo>
                        <a:cubicBezTo>
                          <a:pt x="99001" y="171892"/>
                          <a:pt x="114875" y="191207"/>
                          <a:pt x="110113" y="200467"/>
                        </a:cubicBezTo>
                        <a:cubicBezTo>
                          <a:pt x="105351" y="209727"/>
                          <a:pt x="63018" y="213696"/>
                          <a:pt x="60901" y="211579"/>
                        </a:cubicBezTo>
                        <a:cubicBezTo>
                          <a:pt x="58784" y="209462"/>
                          <a:pt x="94503" y="198350"/>
                          <a:pt x="97413" y="187767"/>
                        </a:cubicBezTo>
                        <a:cubicBezTo>
                          <a:pt x="100323" y="177184"/>
                          <a:pt x="78363" y="148079"/>
                          <a:pt x="78363" y="148079"/>
                        </a:cubicBezTo>
                        <a:cubicBezTo>
                          <a:pt x="63811" y="118446"/>
                          <a:pt x="6397" y="15787"/>
                          <a:pt x="576" y="202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66" name="フリーフォーム: 図形 1265">
                    <a:extLst>
                      <a:ext uri="{FF2B5EF4-FFF2-40B4-BE49-F238E27FC236}">
                        <a16:creationId xmlns:a16="http://schemas.microsoft.com/office/drawing/2014/main" id="{E3C6B52C-5416-40E8-A6B2-1DF6767F0472}"/>
                      </a:ext>
                    </a:extLst>
                  </p:cNvPr>
                  <p:cNvSpPr/>
                  <p:nvPr/>
                </p:nvSpPr>
                <p:spPr>
                  <a:xfrm>
                    <a:off x="5723674" y="6287898"/>
                    <a:ext cx="99282" cy="69233"/>
                  </a:xfrm>
                  <a:custGeom>
                    <a:avLst/>
                    <a:gdLst>
                      <a:gd name="connsiteX0" fmla="*/ 99276 w 99282"/>
                      <a:gd name="connsiteY0" fmla="*/ 190 h 69233"/>
                      <a:gd name="connsiteX1" fmla="*/ 8789 w 99282"/>
                      <a:gd name="connsiteY1" fmla="*/ 39877 h 69233"/>
                      <a:gd name="connsiteX2" fmla="*/ 4026 w 99282"/>
                      <a:gd name="connsiteY2" fmla="*/ 68452 h 69233"/>
                      <a:gd name="connsiteX3" fmla="*/ 13551 w 99282"/>
                      <a:gd name="connsiteY3" fmla="*/ 57340 h 69233"/>
                      <a:gd name="connsiteX4" fmla="*/ 99276 w 99282"/>
                      <a:gd name="connsiteY4" fmla="*/ 190 h 69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282" h="69233">
                        <a:moveTo>
                          <a:pt x="99276" y="190"/>
                        </a:moveTo>
                        <a:cubicBezTo>
                          <a:pt x="98482" y="-2720"/>
                          <a:pt x="24664" y="28500"/>
                          <a:pt x="8789" y="39877"/>
                        </a:cubicBezTo>
                        <a:cubicBezTo>
                          <a:pt x="-7086" y="51254"/>
                          <a:pt x="3232" y="65542"/>
                          <a:pt x="4026" y="68452"/>
                        </a:cubicBezTo>
                        <a:cubicBezTo>
                          <a:pt x="4820" y="71362"/>
                          <a:pt x="2703" y="65807"/>
                          <a:pt x="13551" y="57340"/>
                        </a:cubicBezTo>
                        <a:cubicBezTo>
                          <a:pt x="24399" y="48873"/>
                          <a:pt x="100070" y="3100"/>
                          <a:pt x="99276" y="1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67" name="フリーフォーム: 図形 1266">
                    <a:extLst>
                      <a:ext uri="{FF2B5EF4-FFF2-40B4-BE49-F238E27FC236}">
                        <a16:creationId xmlns:a16="http://schemas.microsoft.com/office/drawing/2014/main" id="{0EAAB38E-247E-4708-BA26-302AD671C269}"/>
                      </a:ext>
                    </a:extLst>
                  </p:cNvPr>
                  <p:cNvSpPr/>
                  <p:nvPr/>
                </p:nvSpPr>
                <p:spPr>
                  <a:xfrm>
                    <a:off x="5703789" y="6197424"/>
                    <a:ext cx="230528" cy="99901"/>
                  </a:xfrm>
                  <a:custGeom>
                    <a:avLst/>
                    <a:gdLst>
                      <a:gd name="connsiteX0" fmla="*/ 230286 w 230528"/>
                      <a:gd name="connsiteY0" fmla="*/ 87489 h 99901"/>
                      <a:gd name="connsiteX1" fmla="*/ 85824 w 230528"/>
                      <a:gd name="connsiteY1" fmla="*/ 16051 h 99901"/>
                      <a:gd name="connsiteX2" fmla="*/ 47724 w 230528"/>
                      <a:gd name="connsiteY2" fmla="*/ 36689 h 99901"/>
                      <a:gd name="connsiteX3" fmla="*/ 15974 w 230528"/>
                      <a:gd name="connsiteY3" fmla="*/ 87489 h 99901"/>
                      <a:gd name="connsiteX4" fmla="*/ 84236 w 230528"/>
                      <a:gd name="connsiteY4" fmla="*/ 92251 h 99901"/>
                      <a:gd name="connsiteX5" fmla="*/ 99 w 230528"/>
                      <a:gd name="connsiteY5" fmla="*/ 93839 h 99901"/>
                      <a:gd name="connsiteX6" fmla="*/ 68361 w 230528"/>
                      <a:gd name="connsiteY6" fmla="*/ 8114 h 99901"/>
                      <a:gd name="connsiteX7" fmla="*/ 119161 w 230528"/>
                      <a:gd name="connsiteY7" fmla="*/ 11289 h 99901"/>
                      <a:gd name="connsiteX8" fmla="*/ 230286 w 230528"/>
                      <a:gd name="connsiteY8" fmla="*/ 87489 h 9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0528" h="99901">
                        <a:moveTo>
                          <a:pt x="230286" y="87489"/>
                        </a:moveTo>
                        <a:cubicBezTo>
                          <a:pt x="224730" y="88283"/>
                          <a:pt x="116251" y="24518"/>
                          <a:pt x="85824" y="16051"/>
                        </a:cubicBezTo>
                        <a:cubicBezTo>
                          <a:pt x="55397" y="7584"/>
                          <a:pt x="59366" y="24783"/>
                          <a:pt x="47724" y="36689"/>
                        </a:cubicBezTo>
                        <a:cubicBezTo>
                          <a:pt x="36082" y="48595"/>
                          <a:pt x="9889" y="78229"/>
                          <a:pt x="15974" y="87489"/>
                        </a:cubicBezTo>
                        <a:cubicBezTo>
                          <a:pt x="22059" y="96749"/>
                          <a:pt x="86882" y="91193"/>
                          <a:pt x="84236" y="92251"/>
                        </a:cubicBezTo>
                        <a:cubicBezTo>
                          <a:pt x="81590" y="93309"/>
                          <a:pt x="2745" y="107862"/>
                          <a:pt x="99" y="93839"/>
                        </a:cubicBezTo>
                        <a:cubicBezTo>
                          <a:pt x="-2547" y="79816"/>
                          <a:pt x="48517" y="21872"/>
                          <a:pt x="68361" y="8114"/>
                        </a:cubicBezTo>
                        <a:cubicBezTo>
                          <a:pt x="88205" y="-5644"/>
                          <a:pt x="94026" y="-88"/>
                          <a:pt x="119161" y="11289"/>
                        </a:cubicBezTo>
                        <a:cubicBezTo>
                          <a:pt x="144296" y="22666"/>
                          <a:pt x="235842" y="86695"/>
                          <a:pt x="230286" y="8748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68" name="フリーフォーム: 図形 1267">
                    <a:extLst>
                      <a:ext uri="{FF2B5EF4-FFF2-40B4-BE49-F238E27FC236}">
                        <a16:creationId xmlns:a16="http://schemas.microsoft.com/office/drawing/2014/main" id="{EB881D25-0106-47C6-97A6-CE48BB0F265B}"/>
                      </a:ext>
                    </a:extLst>
                  </p:cNvPr>
                  <p:cNvSpPr/>
                  <p:nvPr/>
                </p:nvSpPr>
                <p:spPr>
                  <a:xfrm>
                    <a:off x="5929223" y="6190175"/>
                    <a:ext cx="258039" cy="171547"/>
                  </a:xfrm>
                  <a:custGeom>
                    <a:avLst/>
                    <a:gdLst>
                      <a:gd name="connsiteX0" fmla="*/ 90 w 258039"/>
                      <a:gd name="connsiteY0" fmla="*/ 91563 h 171547"/>
                      <a:gd name="connsiteX1" fmla="*/ 104865 w 258039"/>
                      <a:gd name="connsiteY1" fmla="*/ 155063 h 171547"/>
                      <a:gd name="connsiteX2" fmla="*/ 158840 w 258039"/>
                      <a:gd name="connsiteY2" fmla="*/ 155063 h 171547"/>
                      <a:gd name="connsiteX3" fmla="*/ 171540 w 258039"/>
                      <a:gd name="connsiteY3" fmla="*/ 102675 h 171547"/>
                      <a:gd name="connsiteX4" fmla="*/ 177890 w 258039"/>
                      <a:gd name="connsiteY4" fmla="*/ 45525 h 171547"/>
                      <a:gd name="connsiteX5" fmla="*/ 200115 w 258039"/>
                      <a:gd name="connsiteY5" fmla="*/ 9013 h 171547"/>
                      <a:gd name="connsiteX6" fmla="*/ 246152 w 258039"/>
                      <a:gd name="connsiteY6" fmla="*/ 2663 h 171547"/>
                      <a:gd name="connsiteX7" fmla="*/ 257265 w 258039"/>
                      <a:gd name="connsiteY7" fmla="*/ 45525 h 171547"/>
                      <a:gd name="connsiteX8" fmla="*/ 230277 w 258039"/>
                      <a:gd name="connsiteY8" fmla="*/ 10600 h 171547"/>
                      <a:gd name="connsiteX9" fmla="*/ 203290 w 258039"/>
                      <a:gd name="connsiteY9" fmla="*/ 40763 h 171547"/>
                      <a:gd name="connsiteX10" fmla="*/ 187415 w 258039"/>
                      <a:gd name="connsiteY10" fmla="*/ 123313 h 171547"/>
                      <a:gd name="connsiteX11" fmla="*/ 169952 w 258039"/>
                      <a:gd name="connsiteY11" fmla="*/ 155063 h 171547"/>
                      <a:gd name="connsiteX12" fmla="*/ 123915 w 258039"/>
                      <a:gd name="connsiteY12" fmla="*/ 169350 h 171547"/>
                      <a:gd name="connsiteX13" fmla="*/ 90 w 258039"/>
                      <a:gd name="connsiteY13" fmla="*/ 91563 h 171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58039" h="171547">
                        <a:moveTo>
                          <a:pt x="90" y="91563"/>
                        </a:moveTo>
                        <a:cubicBezTo>
                          <a:pt x="-3085" y="89182"/>
                          <a:pt x="78407" y="144480"/>
                          <a:pt x="104865" y="155063"/>
                        </a:cubicBezTo>
                        <a:cubicBezTo>
                          <a:pt x="131323" y="165646"/>
                          <a:pt x="147728" y="163794"/>
                          <a:pt x="158840" y="155063"/>
                        </a:cubicBezTo>
                        <a:cubicBezTo>
                          <a:pt x="169952" y="146332"/>
                          <a:pt x="168365" y="120931"/>
                          <a:pt x="171540" y="102675"/>
                        </a:cubicBezTo>
                        <a:cubicBezTo>
                          <a:pt x="174715" y="84419"/>
                          <a:pt x="173128" y="61135"/>
                          <a:pt x="177890" y="45525"/>
                        </a:cubicBezTo>
                        <a:cubicBezTo>
                          <a:pt x="182652" y="29915"/>
                          <a:pt x="188738" y="16157"/>
                          <a:pt x="200115" y="9013"/>
                        </a:cubicBezTo>
                        <a:cubicBezTo>
                          <a:pt x="211492" y="1869"/>
                          <a:pt x="236627" y="-3422"/>
                          <a:pt x="246152" y="2663"/>
                        </a:cubicBezTo>
                        <a:cubicBezTo>
                          <a:pt x="255677" y="8748"/>
                          <a:pt x="259911" y="44202"/>
                          <a:pt x="257265" y="45525"/>
                        </a:cubicBezTo>
                        <a:cubicBezTo>
                          <a:pt x="254619" y="46848"/>
                          <a:pt x="239273" y="11394"/>
                          <a:pt x="230277" y="10600"/>
                        </a:cubicBezTo>
                        <a:cubicBezTo>
                          <a:pt x="221281" y="9806"/>
                          <a:pt x="210434" y="21978"/>
                          <a:pt x="203290" y="40763"/>
                        </a:cubicBezTo>
                        <a:cubicBezTo>
                          <a:pt x="196146" y="59548"/>
                          <a:pt x="192971" y="104263"/>
                          <a:pt x="187415" y="123313"/>
                        </a:cubicBezTo>
                        <a:cubicBezTo>
                          <a:pt x="181859" y="142363"/>
                          <a:pt x="180535" y="147390"/>
                          <a:pt x="169952" y="155063"/>
                        </a:cubicBezTo>
                        <a:cubicBezTo>
                          <a:pt x="159369" y="162736"/>
                          <a:pt x="150638" y="177023"/>
                          <a:pt x="123915" y="169350"/>
                        </a:cubicBezTo>
                        <a:cubicBezTo>
                          <a:pt x="97192" y="161677"/>
                          <a:pt x="3265" y="93944"/>
                          <a:pt x="90" y="9156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69" name="フリーフォーム: 図形 1268">
                    <a:extLst>
                      <a:ext uri="{FF2B5EF4-FFF2-40B4-BE49-F238E27FC236}">
                        <a16:creationId xmlns:a16="http://schemas.microsoft.com/office/drawing/2014/main" id="{5E8E5B42-9F83-474D-9F48-066B8105BFF0}"/>
                      </a:ext>
                    </a:extLst>
                  </p:cNvPr>
                  <p:cNvSpPr/>
                  <p:nvPr/>
                </p:nvSpPr>
                <p:spPr>
                  <a:xfrm>
                    <a:off x="6089589" y="6226040"/>
                    <a:ext cx="100546" cy="166828"/>
                  </a:xfrm>
                  <a:custGeom>
                    <a:avLst/>
                    <a:gdLst>
                      <a:gd name="connsiteX0" fmla="*/ 61 w 100546"/>
                      <a:gd name="connsiteY0" fmla="*/ 166823 h 166828"/>
                      <a:gd name="connsiteX1" fmla="*/ 46099 w 100546"/>
                      <a:gd name="connsiteY1" fmla="*/ 111260 h 166828"/>
                      <a:gd name="connsiteX2" fmla="*/ 44511 w 100546"/>
                      <a:gd name="connsiteY2" fmla="*/ 47760 h 166828"/>
                      <a:gd name="connsiteX3" fmla="*/ 82611 w 100546"/>
                      <a:gd name="connsiteY3" fmla="*/ 19185 h 166828"/>
                      <a:gd name="connsiteX4" fmla="*/ 100074 w 100546"/>
                      <a:gd name="connsiteY4" fmla="*/ 135 h 166828"/>
                      <a:gd name="connsiteX5" fmla="*/ 65149 w 100546"/>
                      <a:gd name="connsiteY5" fmla="*/ 28710 h 166828"/>
                      <a:gd name="connsiteX6" fmla="*/ 58799 w 100546"/>
                      <a:gd name="connsiteY6" fmla="*/ 62048 h 166828"/>
                      <a:gd name="connsiteX7" fmla="*/ 57211 w 100546"/>
                      <a:gd name="connsiteY7" fmla="*/ 108085 h 166828"/>
                      <a:gd name="connsiteX8" fmla="*/ 61 w 100546"/>
                      <a:gd name="connsiteY8" fmla="*/ 166823 h 166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546" h="166828">
                        <a:moveTo>
                          <a:pt x="61" y="166823"/>
                        </a:moveTo>
                        <a:cubicBezTo>
                          <a:pt x="-1791" y="167352"/>
                          <a:pt x="38691" y="131104"/>
                          <a:pt x="46099" y="111260"/>
                        </a:cubicBezTo>
                        <a:cubicBezTo>
                          <a:pt x="53507" y="91416"/>
                          <a:pt x="38426" y="63106"/>
                          <a:pt x="44511" y="47760"/>
                        </a:cubicBezTo>
                        <a:cubicBezTo>
                          <a:pt x="50596" y="32414"/>
                          <a:pt x="73351" y="27122"/>
                          <a:pt x="82611" y="19185"/>
                        </a:cubicBezTo>
                        <a:cubicBezTo>
                          <a:pt x="91871" y="11248"/>
                          <a:pt x="102984" y="-1452"/>
                          <a:pt x="100074" y="135"/>
                        </a:cubicBezTo>
                        <a:cubicBezTo>
                          <a:pt x="97164" y="1722"/>
                          <a:pt x="72028" y="18391"/>
                          <a:pt x="65149" y="28710"/>
                        </a:cubicBezTo>
                        <a:cubicBezTo>
                          <a:pt x="58270" y="39029"/>
                          <a:pt x="60122" y="48819"/>
                          <a:pt x="58799" y="62048"/>
                        </a:cubicBezTo>
                        <a:cubicBezTo>
                          <a:pt x="57476" y="75277"/>
                          <a:pt x="65678" y="92739"/>
                          <a:pt x="57211" y="108085"/>
                        </a:cubicBezTo>
                        <a:cubicBezTo>
                          <a:pt x="48744" y="123431"/>
                          <a:pt x="1913" y="166294"/>
                          <a:pt x="61" y="16682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70" name="フリーフォーム: 図形 1269">
                    <a:extLst>
                      <a:ext uri="{FF2B5EF4-FFF2-40B4-BE49-F238E27FC236}">
                        <a16:creationId xmlns:a16="http://schemas.microsoft.com/office/drawing/2014/main" id="{9AFAB612-9EBC-4D4E-9106-38B52F64679A}"/>
                      </a:ext>
                    </a:extLst>
                  </p:cNvPr>
                  <p:cNvSpPr/>
                  <p:nvPr/>
                </p:nvSpPr>
                <p:spPr>
                  <a:xfrm>
                    <a:off x="5973747" y="6379648"/>
                    <a:ext cx="133974" cy="88142"/>
                  </a:xfrm>
                  <a:custGeom>
                    <a:avLst/>
                    <a:gdLst>
                      <a:gd name="connsiteX0" fmla="*/ 16 w 133974"/>
                      <a:gd name="connsiteY0" fmla="*/ 3690 h 88142"/>
                      <a:gd name="connsiteX1" fmla="*/ 71453 w 133974"/>
                      <a:gd name="connsiteY1" fmla="*/ 8452 h 88142"/>
                      <a:gd name="connsiteX2" fmla="*/ 133366 w 133974"/>
                      <a:gd name="connsiteY2" fmla="*/ 86240 h 88142"/>
                      <a:gd name="connsiteX3" fmla="*/ 101616 w 133974"/>
                      <a:gd name="connsiteY3" fmla="*/ 60840 h 88142"/>
                      <a:gd name="connsiteX4" fmla="*/ 77803 w 133974"/>
                      <a:gd name="connsiteY4" fmla="*/ 22740 h 88142"/>
                      <a:gd name="connsiteX5" fmla="*/ 16 w 133974"/>
                      <a:gd name="connsiteY5" fmla="*/ 3690 h 88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974" h="88142">
                        <a:moveTo>
                          <a:pt x="16" y="3690"/>
                        </a:moveTo>
                        <a:cubicBezTo>
                          <a:pt x="-1042" y="1309"/>
                          <a:pt x="49228" y="-5306"/>
                          <a:pt x="71453" y="8452"/>
                        </a:cubicBezTo>
                        <a:cubicBezTo>
                          <a:pt x="93678" y="22210"/>
                          <a:pt x="128339" y="77509"/>
                          <a:pt x="133366" y="86240"/>
                        </a:cubicBezTo>
                        <a:cubicBezTo>
                          <a:pt x="138393" y="94971"/>
                          <a:pt x="110876" y="71423"/>
                          <a:pt x="101616" y="60840"/>
                        </a:cubicBezTo>
                        <a:cubicBezTo>
                          <a:pt x="92356" y="50257"/>
                          <a:pt x="88916" y="30942"/>
                          <a:pt x="77803" y="22740"/>
                        </a:cubicBezTo>
                        <a:cubicBezTo>
                          <a:pt x="66691" y="14538"/>
                          <a:pt x="1074" y="6071"/>
                          <a:pt x="16" y="36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71" name="フリーフォーム: 図形 1270">
                    <a:extLst>
                      <a:ext uri="{FF2B5EF4-FFF2-40B4-BE49-F238E27FC236}">
                        <a16:creationId xmlns:a16="http://schemas.microsoft.com/office/drawing/2014/main" id="{727344A6-DFC9-4D05-9D8C-B64F73B94D3D}"/>
                      </a:ext>
                    </a:extLst>
                  </p:cNvPr>
                  <p:cNvSpPr/>
                  <p:nvPr/>
                </p:nvSpPr>
                <p:spPr>
                  <a:xfrm>
                    <a:off x="2451056" y="7216779"/>
                    <a:ext cx="420256" cy="418818"/>
                  </a:xfrm>
                  <a:custGeom>
                    <a:avLst/>
                    <a:gdLst>
                      <a:gd name="connsiteX0" fmla="*/ 44 w 420256"/>
                      <a:gd name="connsiteY0" fmla="*/ 47621 h 418818"/>
                      <a:gd name="connsiteX1" fmla="*/ 298494 w 420256"/>
                      <a:gd name="connsiteY1" fmla="*/ 3171 h 418818"/>
                      <a:gd name="connsiteX2" fmla="*/ 306961 w 420256"/>
                      <a:gd name="connsiteY2" fmla="*/ 49738 h 418818"/>
                      <a:gd name="connsiteX3" fmla="*/ 419144 w 420256"/>
                      <a:gd name="connsiteY3" fmla="*/ 413804 h 418818"/>
                      <a:gd name="connsiteX4" fmla="*/ 361994 w 420256"/>
                      <a:gd name="connsiteY4" fmla="*/ 246588 h 418818"/>
                      <a:gd name="connsiteX5" fmla="*/ 321777 w 420256"/>
                      <a:gd name="connsiteY5" fmla="*/ 32804 h 418818"/>
                      <a:gd name="connsiteX6" fmla="*/ 44 w 420256"/>
                      <a:gd name="connsiteY6" fmla="*/ 47621 h 418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20256" h="418818">
                        <a:moveTo>
                          <a:pt x="44" y="47621"/>
                        </a:moveTo>
                        <a:cubicBezTo>
                          <a:pt x="-3836" y="42682"/>
                          <a:pt x="247341" y="2818"/>
                          <a:pt x="298494" y="3171"/>
                        </a:cubicBezTo>
                        <a:cubicBezTo>
                          <a:pt x="349647" y="3524"/>
                          <a:pt x="286853" y="-18701"/>
                          <a:pt x="306961" y="49738"/>
                        </a:cubicBezTo>
                        <a:cubicBezTo>
                          <a:pt x="327069" y="118177"/>
                          <a:pt x="409972" y="380996"/>
                          <a:pt x="419144" y="413804"/>
                        </a:cubicBezTo>
                        <a:cubicBezTo>
                          <a:pt x="428316" y="446612"/>
                          <a:pt x="378222" y="310088"/>
                          <a:pt x="361994" y="246588"/>
                        </a:cubicBezTo>
                        <a:cubicBezTo>
                          <a:pt x="345766" y="183088"/>
                          <a:pt x="375752" y="68082"/>
                          <a:pt x="321777" y="32804"/>
                        </a:cubicBezTo>
                        <a:cubicBezTo>
                          <a:pt x="267802" y="-2474"/>
                          <a:pt x="3924" y="52560"/>
                          <a:pt x="44" y="4762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72" name="フリーフォーム: 図形 1271">
                    <a:extLst>
                      <a:ext uri="{FF2B5EF4-FFF2-40B4-BE49-F238E27FC236}">
                        <a16:creationId xmlns:a16="http://schemas.microsoft.com/office/drawing/2014/main" id="{222E8F4F-3D61-46EA-966B-FA3B3990F1E4}"/>
                      </a:ext>
                    </a:extLst>
                  </p:cNvPr>
                  <p:cNvSpPr/>
                  <p:nvPr/>
                </p:nvSpPr>
                <p:spPr>
                  <a:xfrm>
                    <a:off x="2762242" y="8267686"/>
                    <a:ext cx="351400" cy="68934"/>
                  </a:xfrm>
                  <a:custGeom>
                    <a:avLst/>
                    <a:gdLst>
                      <a:gd name="connsiteX0" fmla="*/ 8 w 351400"/>
                      <a:gd name="connsiteY0" fmla="*/ 14 h 68934"/>
                      <a:gd name="connsiteX1" fmla="*/ 237075 w 351400"/>
                      <a:gd name="connsiteY1" fmla="*/ 67747 h 68934"/>
                      <a:gd name="connsiteX2" fmla="*/ 351375 w 351400"/>
                      <a:gd name="connsiteY2" fmla="*/ 44464 h 68934"/>
                      <a:gd name="connsiteX3" fmla="*/ 228608 w 351400"/>
                      <a:gd name="connsiteY3" fmla="*/ 61397 h 68934"/>
                      <a:gd name="connsiteX4" fmla="*/ 8 w 351400"/>
                      <a:gd name="connsiteY4" fmla="*/ 14 h 68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400" h="68934">
                        <a:moveTo>
                          <a:pt x="8" y="14"/>
                        </a:moveTo>
                        <a:cubicBezTo>
                          <a:pt x="1419" y="1072"/>
                          <a:pt x="178514" y="60339"/>
                          <a:pt x="237075" y="67747"/>
                        </a:cubicBezTo>
                        <a:cubicBezTo>
                          <a:pt x="295636" y="75155"/>
                          <a:pt x="352786" y="45522"/>
                          <a:pt x="351375" y="44464"/>
                        </a:cubicBezTo>
                        <a:cubicBezTo>
                          <a:pt x="349964" y="43406"/>
                          <a:pt x="283289" y="66336"/>
                          <a:pt x="228608" y="61397"/>
                        </a:cubicBezTo>
                        <a:cubicBezTo>
                          <a:pt x="173927" y="56458"/>
                          <a:pt x="-1403" y="-1044"/>
                          <a:pt x="8" y="1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73" name="フリーフォーム: 図形 1272">
                    <a:extLst>
                      <a:ext uri="{FF2B5EF4-FFF2-40B4-BE49-F238E27FC236}">
                        <a16:creationId xmlns:a16="http://schemas.microsoft.com/office/drawing/2014/main" id="{0ECE271B-13D8-4B1D-BDC2-1AEA70377F08}"/>
                      </a:ext>
                    </a:extLst>
                  </p:cNvPr>
                  <p:cNvSpPr/>
                  <p:nvPr/>
                </p:nvSpPr>
                <p:spPr>
                  <a:xfrm>
                    <a:off x="2715759" y="7322301"/>
                    <a:ext cx="65695" cy="495545"/>
                  </a:xfrm>
                  <a:custGeom>
                    <a:avLst/>
                    <a:gdLst>
                      <a:gd name="connsiteX0" fmla="*/ 14741 w 65695"/>
                      <a:gd name="connsiteY0" fmla="*/ 9832 h 495545"/>
                      <a:gd name="connsiteX1" fmla="*/ 65541 w 65695"/>
                      <a:gd name="connsiteY1" fmla="*/ 479732 h 495545"/>
                      <a:gd name="connsiteX2" fmla="*/ 29558 w 65695"/>
                      <a:gd name="connsiteY2" fmla="*/ 365432 h 495545"/>
                      <a:gd name="connsiteX3" fmla="*/ 2041 w 65695"/>
                      <a:gd name="connsiteY3" fmla="*/ 174932 h 495545"/>
                      <a:gd name="connsiteX4" fmla="*/ 14741 w 65695"/>
                      <a:gd name="connsiteY4" fmla="*/ 9832 h 495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695" h="495545">
                        <a:moveTo>
                          <a:pt x="14741" y="9832"/>
                        </a:moveTo>
                        <a:cubicBezTo>
                          <a:pt x="25324" y="60632"/>
                          <a:pt x="63072" y="420465"/>
                          <a:pt x="65541" y="479732"/>
                        </a:cubicBezTo>
                        <a:cubicBezTo>
                          <a:pt x="68010" y="538999"/>
                          <a:pt x="40141" y="416232"/>
                          <a:pt x="29558" y="365432"/>
                        </a:cubicBezTo>
                        <a:cubicBezTo>
                          <a:pt x="18975" y="314632"/>
                          <a:pt x="8038" y="231024"/>
                          <a:pt x="2041" y="174932"/>
                        </a:cubicBezTo>
                        <a:cubicBezTo>
                          <a:pt x="-3956" y="118840"/>
                          <a:pt x="4158" y="-40968"/>
                          <a:pt x="14741" y="98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74" name="フリーフォーム: 図形 1273">
                    <a:extLst>
                      <a:ext uri="{FF2B5EF4-FFF2-40B4-BE49-F238E27FC236}">
                        <a16:creationId xmlns:a16="http://schemas.microsoft.com/office/drawing/2014/main" id="{D3325A4A-F8E4-440B-AE62-1D7EA47F281C}"/>
                      </a:ext>
                    </a:extLst>
                  </p:cNvPr>
                  <p:cNvSpPr/>
                  <p:nvPr/>
                </p:nvSpPr>
                <p:spPr>
                  <a:xfrm>
                    <a:off x="2754547" y="8456508"/>
                    <a:ext cx="195563" cy="50617"/>
                  </a:xfrm>
                  <a:custGeom>
                    <a:avLst/>
                    <a:gdLst>
                      <a:gd name="connsiteX0" fmla="*/ 1353 w 195563"/>
                      <a:gd name="connsiteY0" fmla="*/ 1692 h 50617"/>
                      <a:gd name="connsiteX1" fmla="*/ 73320 w 195563"/>
                      <a:gd name="connsiteY1" fmla="*/ 12275 h 50617"/>
                      <a:gd name="connsiteX2" fmla="*/ 193970 w 195563"/>
                      <a:gd name="connsiteY2" fmla="*/ 48259 h 50617"/>
                      <a:gd name="connsiteX3" fmla="*/ 134703 w 195563"/>
                      <a:gd name="connsiteY3" fmla="*/ 44025 h 50617"/>
                      <a:gd name="connsiteX4" fmla="*/ 1353 w 195563"/>
                      <a:gd name="connsiteY4" fmla="*/ 1692 h 50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5563" h="50617">
                        <a:moveTo>
                          <a:pt x="1353" y="1692"/>
                        </a:moveTo>
                        <a:cubicBezTo>
                          <a:pt x="-8877" y="-3600"/>
                          <a:pt x="41217" y="4514"/>
                          <a:pt x="73320" y="12275"/>
                        </a:cubicBezTo>
                        <a:cubicBezTo>
                          <a:pt x="105423" y="20036"/>
                          <a:pt x="183740" y="42967"/>
                          <a:pt x="193970" y="48259"/>
                        </a:cubicBezTo>
                        <a:cubicBezTo>
                          <a:pt x="204200" y="53551"/>
                          <a:pt x="162925" y="48964"/>
                          <a:pt x="134703" y="44025"/>
                        </a:cubicBezTo>
                        <a:cubicBezTo>
                          <a:pt x="106481" y="39086"/>
                          <a:pt x="11583" y="6984"/>
                          <a:pt x="1353" y="16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75" name="フリーフォーム: 図形 1274">
                    <a:extLst>
                      <a:ext uri="{FF2B5EF4-FFF2-40B4-BE49-F238E27FC236}">
                        <a16:creationId xmlns:a16="http://schemas.microsoft.com/office/drawing/2014/main" id="{1BDD9F90-7F36-4589-9E3A-4E97484FD260}"/>
                      </a:ext>
                    </a:extLst>
                  </p:cNvPr>
                  <p:cNvSpPr/>
                  <p:nvPr/>
                </p:nvSpPr>
                <p:spPr>
                  <a:xfrm>
                    <a:off x="2884104" y="8681903"/>
                    <a:ext cx="330351" cy="136385"/>
                  </a:xfrm>
                  <a:custGeom>
                    <a:avLst/>
                    <a:gdLst>
                      <a:gd name="connsiteX0" fmla="*/ 328996 w 330351"/>
                      <a:gd name="connsiteY0" fmla="*/ 664 h 136385"/>
                      <a:gd name="connsiteX1" fmla="*/ 231629 w 330351"/>
                      <a:gd name="connsiteY1" fmla="*/ 74747 h 136385"/>
                      <a:gd name="connsiteX2" fmla="*/ 70763 w 330351"/>
                      <a:gd name="connsiteY2" fmla="*/ 117080 h 136385"/>
                      <a:gd name="connsiteX3" fmla="*/ 3029 w 330351"/>
                      <a:gd name="connsiteY3" fmla="*/ 136130 h 136385"/>
                      <a:gd name="connsiteX4" fmla="*/ 161779 w 330351"/>
                      <a:gd name="connsiteY4" fmla="*/ 121314 h 136385"/>
                      <a:gd name="connsiteX5" fmla="*/ 328996 w 330351"/>
                      <a:gd name="connsiteY5" fmla="*/ 664 h 136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0351" h="136385">
                        <a:moveTo>
                          <a:pt x="328996" y="664"/>
                        </a:moveTo>
                        <a:cubicBezTo>
                          <a:pt x="340638" y="-7097"/>
                          <a:pt x="274668" y="55344"/>
                          <a:pt x="231629" y="74747"/>
                        </a:cubicBezTo>
                        <a:cubicBezTo>
                          <a:pt x="188590" y="94150"/>
                          <a:pt x="108863" y="106850"/>
                          <a:pt x="70763" y="117080"/>
                        </a:cubicBezTo>
                        <a:cubicBezTo>
                          <a:pt x="32663" y="127310"/>
                          <a:pt x="-12140" y="135424"/>
                          <a:pt x="3029" y="136130"/>
                        </a:cubicBezTo>
                        <a:cubicBezTo>
                          <a:pt x="18198" y="136836"/>
                          <a:pt x="111332" y="137189"/>
                          <a:pt x="161779" y="121314"/>
                        </a:cubicBezTo>
                        <a:cubicBezTo>
                          <a:pt x="212226" y="105439"/>
                          <a:pt x="317354" y="8425"/>
                          <a:pt x="328996" y="6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76" name="フリーフォーム: 図形 1275">
                    <a:extLst>
                      <a:ext uri="{FF2B5EF4-FFF2-40B4-BE49-F238E27FC236}">
                        <a16:creationId xmlns:a16="http://schemas.microsoft.com/office/drawing/2014/main" id="{5ACF8614-0ED1-4628-861F-25139959DDFF}"/>
                      </a:ext>
                    </a:extLst>
                  </p:cNvPr>
                  <p:cNvSpPr/>
                  <p:nvPr/>
                </p:nvSpPr>
                <p:spPr>
                  <a:xfrm>
                    <a:off x="2747382" y="7852754"/>
                    <a:ext cx="124784" cy="341099"/>
                  </a:xfrm>
                  <a:custGeom>
                    <a:avLst/>
                    <a:gdLst>
                      <a:gd name="connsiteX0" fmla="*/ 51 w 124784"/>
                      <a:gd name="connsiteY0" fmla="*/ 79 h 341099"/>
                      <a:gd name="connsiteX1" fmla="*/ 103768 w 124784"/>
                      <a:gd name="connsiteY1" fmla="*/ 99563 h 341099"/>
                      <a:gd name="connsiteX2" fmla="*/ 110118 w 124784"/>
                      <a:gd name="connsiteY2" fmla="*/ 338746 h 341099"/>
                      <a:gd name="connsiteX3" fmla="*/ 114351 w 124784"/>
                      <a:gd name="connsiteY3" fmla="*/ 213863 h 341099"/>
                      <a:gd name="connsiteX4" fmla="*/ 118585 w 124784"/>
                      <a:gd name="connsiteY4" fmla="*/ 84746 h 341099"/>
                      <a:gd name="connsiteX5" fmla="*/ 51 w 124784"/>
                      <a:gd name="connsiteY5" fmla="*/ 79 h 341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4784" h="341099">
                        <a:moveTo>
                          <a:pt x="51" y="79"/>
                        </a:moveTo>
                        <a:cubicBezTo>
                          <a:pt x="-2418" y="2548"/>
                          <a:pt x="85424" y="43119"/>
                          <a:pt x="103768" y="99563"/>
                        </a:cubicBezTo>
                        <a:cubicBezTo>
                          <a:pt x="122112" y="156007"/>
                          <a:pt x="108354" y="319696"/>
                          <a:pt x="110118" y="338746"/>
                        </a:cubicBezTo>
                        <a:cubicBezTo>
                          <a:pt x="111882" y="357796"/>
                          <a:pt x="112940" y="256196"/>
                          <a:pt x="114351" y="213863"/>
                        </a:cubicBezTo>
                        <a:cubicBezTo>
                          <a:pt x="115762" y="171530"/>
                          <a:pt x="134107" y="116496"/>
                          <a:pt x="118585" y="84746"/>
                        </a:cubicBezTo>
                        <a:cubicBezTo>
                          <a:pt x="103063" y="52996"/>
                          <a:pt x="2520" y="-2390"/>
                          <a:pt x="51" y="7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77" name="フリーフォーム: 図形 1276">
                    <a:extLst>
                      <a:ext uri="{FF2B5EF4-FFF2-40B4-BE49-F238E27FC236}">
                        <a16:creationId xmlns:a16="http://schemas.microsoft.com/office/drawing/2014/main" id="{11FE3461-1032-457C-890C-BFA4BE1F5B59}"/>
                      </a:ext>
                    </a:extLst>
                  </p:cNvPr>
                  <p:cNvSpPr/>
                  <p:nvPr/>
                </p:nvSpPr>
                <p:spPr>
                  <a:xfrm>
                    <a:off x="2498994" y="7289798"/>
                    <a:ext cx="206325" cy="229498"/>
                  </a:xfrm>
                  <a:custGeom>
                    <a:avLst/>
                    <a:gdLst>
                      <a:gd name="connsiteX0" fmla="*/ 789 w 206325"/>
                      <a:gd name="connsiteY0" fmla="*/ 2 h 229498"/>
                      <a:gd name="connsiteX1" fmla="*/ 201873 w 206325"/>
                      <a:gd name="connsiteY1" fmla="*/ 48685 h 229498"/>
                      <a:gd name="connsiteX2" fmla="*/ 134139 w 206325"/>
                      <a:gd name="connsiteY2" fmla="*/ 67735 h 229498"/>
                      <a:gd name="connsiteX3" fmla="*/ 64289 w 206325"/>
                      <a:gd name="connsiteY3" fmla="*/ 228602 h 229498"/>
                      <a:gd name="connsiteX4" fmla="*/ 89689 w 206325"/>
                      <a:gd name="connsiteY4" fmla="*/ 129119 h 229498"/>
                      <a:gd name="connsiteX5" fmla="*/ 129906 w 206325"/>
                      <a:gd name="connsiteY5" fmla="*/ 50802 h 229498"/>
                      <a:gd name="connsiteX6" fmla="*/ 789 w 206325"/>
                      <a:gd name="connsiteY6" fmla="*/ 2 h 2294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06325" h="229498">
                        <a:moveTo>
                          <a:pt x="789" y="2"/>
                        </a:moveTo>
                        <a:cubicBezTo>
                          <a:pt x="12783" y="-351"/>
                          <a:pt x="179648" y="37396"/>
                          <a:pt x="201873" y="48685"/>
                        </a:cubicBezTo>
                        <a:cubicBezTo>
                          <a:pt x="224098" y="59974"/>
                          <a:pt x="157070" y="37749"/>
                          <a:pt x="134139" y="67735"/>
                        </a:cubicBezTo>
                        <a:cubicBezTo>
                          <a:pt x="111208" y="97721"/>
                          <a:pt x="71697" y="218371"/>
                          <a:pt x="64289" y="228602"/>
                        </a:cubicBezTo>
                        <a:cubicBezTo>
                          <a:pt x="56881" y="238833"/>
                          <a:pt x="78753" y="158752"/>
                          <a:pt x="89689" y="129119"/>
                        </a:cubicBezTo>
                        <a:cubicBezTo>
                          <a:pt x="100625" y="99486"/>
                          <a:pt x="142606" y="70910"/>
                          <a:pt x="129906" y="50802"/>
                        </a:cubicBezTo>
                        <a:cubicBezTo>
                          <a:pt x="117206" y="30694"/>
                          <a:pt x="-11205" y="355"/>
                          <a:pt x="789" y="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78" name="フリーフォーム: 図形 1277">
                    <a:extLst>
                      <a:ext uri="{FF2B5EF4-FFF2-40B4-BE49-F238E27FC236}">
                        <a16:creationId xmlns:a16="http://schemas.microsoft.com/office/drawing/2014/main" id="{3838AC6F-ECB0-4C5D-B69B-C2B66B464637}"/>
                      </a:ext>
                    </a:extLst>
                  </p:cNvPr>
                  <p:cNvSpPr/>
                  <p:nvPr/>
                </p:nvSpPr>
                <p:spPr>
                  <a:xfrm>
                    <a:off x="2923879" y="8764783"/>
                    <a:ext cx="338250" cy="346807"/>
                  </a:xfrm>
                  <a:custGeom>
                    <a:avLst/>
                    <a:gdLst>
                      <a:gd name="connsiteX0" fmla="*/ 335788 w 338250"/>
                      <a:gd name="connsiteY0" fmla="*/ 334 h 346807"/>
                      <a:gd name="connsiteX1" fmla="*/ 219371 w 338250"/>
                      <a:gd name="connsiteY1" fmla="*/ 91350 h 346807"/>
                      <a:gd name="connsiteX2" fmla="*/ 56388 w 338250"/>
                      <a:gd name="connsiteY2" fmla="*/ 127334 h 346807"/>
                      <a:gd name="connsiteX3" fmla="*/ 5588 w 338250"/>
                      <a:gd name="connsiteY3" fmla="*/ 127334 h 346807"/>
                      <a:gd name="connsiteX4" fmla="*/ 172804 w 338250"/>
                      <a:gd name="connsiteY4" fmla="*/ 129450 h 346807"/>
                      <a:gd name="connsiteX5" fmla="*/ 136821 w 338250"/>
                      <a:gd name="connsiteY5" fmla="*/ 256450 h 346807"/>
                      <a:gd name="connsiteX6" fmla="*/ 113538 w 338250"/>
                      <a:gd name="connsiteY6" fmla="*/ 345350 h 346807"/>
                      <a:gd name="connsiteX7" fmla="*/ 187621 w 338250"/>
                      <a:gd name="connsiteY7" fmla="*/ 184484 h 346807"/>
                      <a:gd name="connsiteX8" fmla="*/ 200321 w 338250"/>
                      <a:gd name="connsiteY8" fmla="*/ 114634 h 346807"/>
                      <a:gd name="connsiteX9" fmla="*/ 291338 w 338250"/>
                      <a:gd name="connsiteY9" fmla="*/ 61717 h 346807"/>
                      <a:gd name="connsiteX10" fmla="*/ 335788 w 338250"/>
                      <a:gd name="connsiteY10" fmla="*/ 334 h 3468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38250" h="346807">
                        <a:moveTo>
                          <a:pt x="335788" y="334"/>
                        </a:moveTo>
                        <a:cubicBezTo>
                          <a:pt x="323793" y="5273"/>
                          <a:pt x="265938" y="70183"/>
                          <a:pt x="219371" y="91350"/>
                        </a:cubicBezTo>
                        <a:cubicBezTo>
                          <a:pt x="172804" y="112517"/>
                          <a:pt x="92018" y="121337"/>
                          <a:pt x="56388" y="127334"/>
                        </a:cubicBezTo>
                        <a:cubicBezTo>
                          <a:pt x="20757" y="133331"/>
                          <a:pt x="-13815" y="126981"/>
                          <a:pt x="5588" y="127334"/>
                        </a:cubicBezTo>
                        <a:cubicBezTo>
                          <a:pt x="24991" y="127687"/>
                          <a:pt x="150932" y="107931"/>
                          <a:pt x="172804" y="129450"/>
                        </a:cubicBezTo>
                        <a:cubicBezTo>
                          <a:pt x="194676" y="150969"/>
                          <a:pt x="146699" y="220467"/>
                          <a:pt x="136821" y="256450"/>
                        </a:cubicBezTo>
                        <a:cubicBezTo>
                          <a:pt x="126943" y="292433"/>
                          <a:pt x="105071" y="357344"/>
                          <a:pt x="113538" y="345350"/>
                        </a:cubicBezTo>
                        <a:cubicBezTo>
                          <a:pt x="122005" y="333356"/>
                          <a:pt x="173157" y="222937"/>
                          <a:pt x="187621" y="184484"/>
                        </a:cubicBezTo>
                        <a:cubicBezTo>
                          <a:pt x="202085" y="146031"/>
                          <a:pt x="183035" y="135095"/>
                          <a:pt x="200321" y="114634"/>
                        </a:cubicBezTo>
                        <a:cubicBezTo>
                          <a:pt x="217607" y="94173"/>
                          <a:pt x="269466" y="76886"/>
                          <a:pt x="291338" y="61717"/>
                        </a:cubicBezTo>
                        <a:cubicBezTo>
                          <a:pt x="313210" y="46548"/>
                          <a:pt x="347783" y="-4605"/>
                          <a:pt x="335788" y="33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79" name="フリーフォーム: 図形 1278">
                    <a:extLst>
                      <a:ext uri="{FF2B5EF4-FFF2-40B4-BE49-F238E27FC236}">
                        <a16:creationId xmlns:a16="http://schemas.microsoft.com/office/drawing/2014/main" id="{9B0A8FBF-8826-450F-8D11-F610D12B5E16}"/>
                      </a:ext>
                    </a:extLst>
                  </p:cNvPr>
                  <p:cNvSpPr/>
                  <p:nvPr/>
                </p:nvSpPr>
                <p:spPr>
                  <a:xfrm>
                    <a:off x="2878515" y="9129105"/>
                    <a:ext cx="364028" cy="155342"/>
                  </a:xfrm>
                  <a:custGeom>
                    <a:avLst/>
                    <a:gdLst>
                      <a:gd name="connsiteX0" fmla="*/ 2268 w 364028"/>
                      <a:gd name="connsiteY0" fmla="*/ 152478 h 155342"/>
                      <a:gd name="connsiteX1" fmla="*/ 46718 w 364028"/>
                      <a:gd name="connsiteY1" fmla="*/ 124962 h 155342"/>
                      <a:gd name="connsiteX2" fmla="*/ 207585 w 364028"/>
                      <a:gd name="connsiteY2" fmla="*/ 40295 h 155342"/>
                      <a:gd name="connsiteX3" fmla="*/ 362102 w 364028"/>
                      <a:gd name="connsiteY3" fmla="*/ 8545 h 155342"/>
                      <a:gd name="connsiteX4" fmla="*/ 281668 w 364028"/>
                      <a:gd name="connsiteY4" fmla="*/ 4312 h 155342"/>
                      <a:gd name="connsiteX5" fmla="*/ 101752 w 364028"/>
                      <a:gd name="connsiteY5" fmla="*/ 63578 h 155342"/>
                      <a:gd name="connsiteX6" fmla="*/ 2268 w 364028"/>
                      <a:gd name="connsiteY6" fmla="*/ 152478 h 155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64028" h="155342">
                        <a:moveTo>
                          <a:pt x="2268" y="152478"/>
                        </a:moveTo>
                        <a:cubicBezTo>
                          <a:pt x="-6904" y="162709"/>
                          <a:pt x="12499" y="143659"/>
                          <a:pt x="46718" y="124962"/>
                        </a:cubicBezTo>
                        <a:cubicBezTo>
                          <a:pt x="80938" y="106265"/>
                          <a:pt x="155021" y="59698"/>
                          <a:pt x="207585" y="40295"/>
                        </a:cubicBezTo>
                        <a:cubicBezTo>
                          <a:pt x="260149" y="20892"/>
                          <a:pt x="349755" y="14542"/>
                          <a:pt x="362102" y="8545"/>
                        </a:cubicBezTo>
                        <a:cubicBezTo>
                          <a:pt x="374449" y="2548"/>
                          <a:pt x="325060" y="-4860"/>
                          <a:pt x="281668" y="4312"/>
                        </a:cubicBezTo>
                        <a:cubicBezTo>
                          <a:pt x="238276" y="13484"/>
                          <a:pt x="144085" y="41706"/>
                          <a:pt x="101752" y="63578"/>
                        </a:cubicBezTo>
                        <a:cubicBezTo>
                          <a:pt x="59419" y="85450"/>
                          <a:pt x="11440" y="142247"/>
                          <a:pt x="2268" y="15247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0" name="フリーフォーム: 図形 1279">
                    <a:extLst>
                      <a:ext uri="{FF2B5EF4-FFF2-40B4-BE49-F238E27FC236}">
                        <a16:creationId xmlns:a16="http://schemas.microsoft.com/office/drawing/2014/main" id="{6E2BF00D-4CFE-48B2-B6CB-3C55832E0CB4}"/>
                      </a:ext>
                    </a:extLst>
                  </p:cNvPr>
                  <p:cNvSpPr/>
                  <p:nvPr/>
                </p:nvSpPr>
                <p:spPr>
                  <a:xfrm>
                    <a:off x="3428949" y="6738923"/>
                    <a:ext cx="746176" cy="68387"/>
                  </a:xfrm>
                  <a:custGeom>
                    <a:avLst/>
                    <a:gdLst>
                      <a:gd name="connsiteX0" fmla="*/ 51 w 746176"/>
                      <a:gd name="connsiteY0" fmla="*/ 68277 h 68387"/>
                      <a:gd name="connsiteX1" fmla="*/ 231826 w 746176"/>
                      <a:gd name="connsiteY1" fmla="*/ 44465 h 68387"/>
                      <a:gd name="connsiteX2" fmla="*/ 317551 w 746176"/>
                      <a:gd name="connsiteY2" fmla="*/ 22240 h 68387"/>
                      <a:gd name="connsiteX3" fmla="*/ 204839 w 746176"/>
                      <a:gd name="connsiteY3" fmla="*/ 49227 h 68387"/>
                      <a:gd name="connsiteX4" fmla="*/ 441376 w 746176"/>
                      <a:gd name="connsiteY4" fmla="*/ 20652 h 68387"/>
                      <a:gd name="connsiteX5" fmla="*/ 746176 w 746176"/>
                      <a:gd name="connsiteY5" fmla="*/ 15 h 68387"/>
                      <a:gd name="connsiteX6" fmla="*/ 444551 w 746176"/>
                      <a:gd name="connsiteY6" fmla="*/ 23827 h 68387"/>
                      <a:gd name="connsiteX7" fmla="*/ 212776 w 746176"/>
                      <a:gd name="connsiteY7" fmla="*/ 52402 h 68387"/>
                      <a:gd name="connsiteX8" fmla="*/ 51 w 746176"/>
                      <a:gd name="connsiteY8" fmla="*/ 68277 h 683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46176" h="68387">
                        <a:moveTo>
                          <a:pt x="51" y="68277"/>
                        </a:moveTo>
                        <a:cubicBezTo>
                          <a:pt x="3226" y="66954"/>
                          <a:pt x="178909" y="52138"/>
                          <a:pt x="231826" y="44465"/>
                        </a:cubicBezTo>
                        <a:cubicBezTo>
                          <a:pt x="284743" y="36792"/>
                          <a:pt x="322049" y="21446"/>
                          <a:pt x="317551" y="22240"/>
                        </a:cubicBezTo>
                        <a:cubicBezTo>
                          <a:pt x="313053" y="23034"/>
                          <a:pt x="184202" y="49492"/>
                          <a:pt x="204839" y="49227"/>
                        </a:cubicBezTo>
                        <a:cubicBezTo>
                          <a:pt x="225476" y="48962"/>
                          <a:pt x="351153" y="28854"/>
                          <a:pt x="441376" y="20652"/>
                        </a:cubicBezTo>
                        <a:cubicBezTo>
                          <a:pt x="531599" y="12450"/>
                          <a:pt x="745647" y="-514"/>
                          <a:pt x="746176" y="15"/>
                        </a:cubicBezTo>
                        <a:cubicBezTo>
                          <a:pt x="746705" y="544"/>
                          <a:pt x="533451" y="15096"/>
                          <a:pt x="444551" y="23827"/>
                        </a:cubicBezTo>
                        <a:cubicBezTo>
                          <a:pt x="355651" y="32558"/>
                          <a:pt x="285272" y="46052"/>
                          <a:pt x="212776" y="52402"/>
                        </a:cubicBezTo>
                        <a:cubicBezTo>
                          <a:pt x="140280" y="58752"/>
                          <a:pt x="-3124" y="69600"/>
                          <a:pt x="51" y="6827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1" name="フリーフォーム: 図形 1280">
                    <a:extLst>
                      <a:ext uri="{FF2B5EF4-FFF2-40B4-BE49-F238E27FC236}">
                        <a16:creationId xmlns:a16="http://schemas.microsoft.com/office/drawing/2014/main" id="{419908E2-8AB0-4947-A893-B5AFB24F0C00}"/>
                      </a:ext>
                    </a:extLst>
                  </p:cNvPr>
                  <p:cNvSpPr/>
                  <p:nvPr/>
                </p:nvSpPr>
                <p:spPr>
                  <a:xfrm>
                    <a:off x="3432625" y="6821699"/>
                    <a:ext cx="24975" cy="581189"/>
                  </a:xfrm>
                  <a:custGeom>
                    <a:avLst/>
                    <a:gdLst>
                      <a:gd name="connsiteX0" fmla="*/ 1138 w 24975"/>
                      <a:gd name="connsiteY0" fmla="*/ 1376 h 581189"/>
                      <a:gd name="connsiteX1" fmla="*/ 12250 w 24975"/>
                      <a:gd name="connsiteY1" fmla="*/ 190289 h 581189"/>
                      <a:gd name="connsiteX2" fmla="*/ 24950 w 24975"/>
                      <a:gd name="connsiteY2" fmla="*/ 453814 h 581189"/>
                      <a:gd name="connsiteX3" fmla="*/ 15425 w 24975"/>
                      <a:gd name="connsiteY3" fmla="*/ 580814 h 581189"/>
                      <a:gd name="connsiteX4" fmla="*/ 12250 w 24975"/>
                      <a:gd name="connsiteY4" fmla="*/ 485564 h 581189"/>
                      <a:gd name="connsiteX5" fmla="*/ 4313 w 24975"/>
                      <a:gd name="connsiteY5" fmla="*/ 287126 h 581189"/>
                      <a:gd name="connsiteX6" fmla="*/ 1138 w 24975"/>
                      <a:gd name="connsiteY6" fmla="*/ 1376 h 5811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75" h="581189">
                        <a:moveTo>
                          <a:pt x="1138" y="1376"/>
                        </a:moveTo>
                        <a:cubicBezTo>
                          <a:pt x="2461" y="-14763"/>
                          <a:pt x="8281" y="114883"/>
                          <a:pt x="12250" y="190289"/>
                        </a:cubicBezTo>
                        <a:cubicBezTo>
                          <a:pt x="16219" y="265695"/>
                          <a:pt x="24421" y="388727"/>
                          <a:pt x="24950" y="453814"/>
                        </a:cubicBezTo>
                        <a:cubicBezTo>
                          <a:pt x="25479" y="518901"/>
                          <a:pt x="17542" y="575522"/>
                          <a:pt x="15425" y="580814"/>
                        </a:cubicBezTo>
                        <a:cubicBezTo>
                          <a:pt x="13308" y="586106"/>
                          <a:pt x="14102" y="534512"/>
                          <a:pt x="12250" y="485564"/>
                        </a:cubicBezTo>
                        <a:cubicBezTo>
                          <a:pt x="10398" y="436616"/>
                          <a:pt x="10134" y="367030"/>
                          <a:pt x="4313" y="287126"/>
                        </a:cubicBezTo>
                        <a:cubicBezTo>
                          <a:pt x="-1508" y="207222"/>
                          <a:pt x="-185" y="17515"/>
                          <a:pt x="1138" y="137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2" name="フリーフォーム: 図形 1281">
                    <a:extLst>
                      <a:ext uri="{FF2B5EF4-FFF2-40B4-BE49-F238E27FC236}">
                        <a16:creationId xmlns:a16="http://schemas.microsoft.com/office/drawing/2014/main" id="{04A69922-D810-4763-ACB2-0DAB0CCDAA51}"/>
                      </a:ext>
                    </a:extLst>
                  </p:cNvPr>
                  <p:cNvSpPr/>
                  <p:nvPr/>
                </p:nvSpPr>
                <p:spPr>
                  <a:xfrm>
                    <a:off x="3442348" y="7432675"/>
                    <a:ext cx="13640" cy="201347"/>
                  </a:xfrm>
                  <a:custGeom>
                    <a:avLst/>
                    <a:gdLst>
                      <a:gd name="connsiteX0" fmla="*/ 13640 w 13640"/>
                      <a:gd name="connsiteY0" fmla="*/ 0 h 201347"/>
                      <a:gd name="connsiteX1" fmla="*/ 940 w 13640"/>
                      <a:gd name="connsiteY1" fmla="*/ 200025 h 201347"/>
                      <a:gd name="connsiteX2" fmla="*/ 940 w 13640"/>
                      <a:gd name="connsiteY2" fmla="*/ 92075 h 201347"/>
                      <a:gd name="connsiteX3" fmla="*/ 13640 w 13640"/>
                      <a:gd name="connsiteY3" fmla="*/ 0 h 201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640" h="201347">
                        <a:moveTo>
                          <a:pt x="13640" y="0"/>
                        </a:moveTo>
                        <a:cubicBezTo>
                          <a:pt x="8348" y="92339"/>
                          <a:pt x="3057" y="184679"/>
                          <a:pt x="940" y="200025"/>
                        </a:cubicBezTo>
                        <a:cubicBezTo>
                          <a:pt x="-1177" y="215371"/>
                          <a:pt x="940" y="92075"/>
                          <a:pt x="940" y="92075"/>
                        </a:cubicBezTo>
                        <a:lnTo>
                          <a:pt x="1364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3" name="フリーフォーム: 図形 1282">
                    <a:extLst>
                      <a:ext uri="{FF2B5EF4-FFF2-40B4-BE49-F238E27FC236}">
                        <a16:creationId xmlns:a16="http://schemas.microsoft.com/office/drawing/2014/main" id="{C3E3ECE8-B64C-45D2-B653-F1D1A213057B}"/>
                      </a:ext>
                    </a:extLst>
                  </p:cNvPr>
                  <p:cNvSpPr/>
                  <p:nvPr/>
                </p:nvSpPr>
                <p:spPr>
                  <a:xfrm>
                    <a:off x="3424045" y="7616432"/>
                    <a:ext cx="24059" cy="672602"/>
                  </a:xfrm>
                  <a:custGeom>
                    <a:avLst/>
                    <a:gdLst>
                      <a:gd name="connsiteX0" fmla="*/ 24005 w 24059"/>
                      <a:gd name="connsiteY0" fmla="*/ 393 h 672602"/>
                      <a:gd name="connsiteX1" fmla="*/ 6543 w 24059"/>
                      <a:gd name="connsiteY1" fmla="*/ 633806 h 672602"/>
                      <a:gd name="connsiteX2" fmla="*/ 193 w 24059"/>
                      <a:gd name="connsiteY2" fmla="*/ 540143 h 672602"/>
                      <a:gd name="connsiteX3" fmla="*/ 24005 w 24059"/>
                      <a:gd name="connsiteY3" fmla="*/ 393 h 672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59" h="672602">
                        <a:moveTo>
                          <a:pt x="24005" y="393"/>
                        </a:moveTo>
                        <a:cubicBezTo>
                          <a:pt x="25063" y="16003"/>
                          <a:pt x="10512" y="543848"/>
                          <a:pt x="6543" y="633806"/>
                        </a:cubicBezTo>
                        <a:cubicBezTo>
                          <a:pt x="2574" y="723764"/>
                          <a:pt x="-865" y="642537"/>
                          <a:pt x="193" y="540143"/>
                        </a:cubicBezTo>
                        <a:cubicBezTo>
                          <a:pt x="1251" y="437749"/>
                          <a:pt x="22947" y="-15217"/>
                          <a:pt x="24005" y="3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4" name="フリーフォーム: 図形 1283">
                    <a:extLst>
                      <a:ext uri="{FF2B5EF4-FFF2-40B4-BE49-F238E27FC236}">
                        <a16:creationId xmlns:a16="http://schemas.microsoft.com/office/drawing/2014/main" id="{C18C4694-5E8A-43DA-9D21-28163DEA7868}"/>
                      </a:ext>
                    </a:extLst>
                  </p:cNvPr>
                  <p:cNvSpPr/>
                  <p:nvPr/>
                </p:nvSpPr>
                <p:spPr>
                  <a:xfrm>
                    <a:off x="3409964" y="8291739"/>
                    <a:ext cx="39674" cy="516554"/>
                  </a:xfrm>
                  <a:custGeom>
                    <a:avLst/>
                    <a:gdLst>
                      <a:gd name="connsiteX0" fmla="*/ 14274 w 39674"/>
                      <a:gd name="connsiteY0" fmla="*/ 1361 h 516554"/>
                      <a:gd name="connsiteX1" fmla="*/ 34911 w 39674"/>
                      <a:gd name="connsiteY1" fmla="*/ 237899 h 516554"/>
                      <a:gd name="connsiteX2" fmla="*/ 30149 w 39674"/>
                      <a:gd name="connsiteY2" fmla="*/ 355374 h 516554"/>
                      <a:gd name="connsiteX3" fmla="*/ 9511 w 39674"/>
                      <a:gd name="connsiteY3" fmla="*/ 414111 h 516554"/>
                      <a:gd name="connsiteX4" fmla="*/ 1574 w 39674"/>
                      <a:gd name="connsiteY4" fmla="*/ 445861 h 516554"/>
                      <a:gd name="connsiteX5" fmla="*/ 39674 w 39674"/>
                      <a:gd name="connsiteY5" fmla="*/ 515711 h 516554"/>
                      <a:gd name="connsiteX6" fmla="*/ 1574 w 39674"/>
                      <a:gd name="connsiteY6" fmla="*/ 476024 h 516554"/>
                      <a:gd name="connsiteX7" fmla="*/ 7924 w 39674"/>
                      <a:gd name="connsiteY7" fmla="*/ 355374 h 516554"/>
                      <a:gd name="connsiteX8" fmla="*/ 14274 w 39674"/>
                      <a:gd name="connsiteY8" fmla="*/ 1361 h 516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9674" h="516554">
                        <a:moveTo>
                          <a:pt x="14274" y="1361"/>
                        </a:moveTo>
                        <a:cubicBezTo>
                          <a:pt x="18772" y="-18218"/>
                          <a:pt x="32265" y="178897"/>
                          <a:pt x="34911" y="237899"/>
                        </a:cubicBezTo>
                        <a:cubicBezTo>
                          <a:pt x="37557" y="296901"/>
                          <a:pt x="34382" y="326005"/>
                          <a:pt x="30149" y="355374"/>
                        </a:cubicBezTo>
                        <a:cubicBezTo>
                          <a:pt x="25916" y="384743"/>
                          <a:pt x="14273" y="399030"/>
                          <a:pt x="9511" y="414111"/>
                        </a:cubicBezTo>
                        <a:cubicBezTo>
                          <a:pt x="4749" y="429192"/>
                          <a:pt x="-3453" y="428928"/>
                          <a:pt x="1574" y="445861"/>
                        </a:cubicBezTo>
                        <a:cubicBezTo>
                          <a:pt x="6601" y="462794"/>
                          <a:pt x="39674" y="510684"/>
                          <a:pt x="39674" y="515711"/>
                        </a:cubicBezTo>
                        <a:cubicBezTo>
                          <a:pt x="39674" y="520738"/>
                          <a:pt x="6866" y="502747"/>
                          <a:pt x="1574" y="476024"/>
                        </a:cubicBezTo>
                        <a:cubicBezTo>
                          <a:pt x="-3718" y="449301"/>
                          <a:pt x="7130" y="432368"/>
                          <a:pt x="7924" y="355374"/>
                        </a:cubicBezTo>
                        <a:cubicBezTo>
                          <a:pt x="8718" y="278380"/>
                          <a:pt x="9776" y="20940"/>
                          <a:pt x="14274" y="136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5" name="フリーフォーム: 図形 1284">
                    <a:extLst>
                      <a:ext uri="{FF2B5EF4-FFF2-40B4-BE49-F238E27FC236}">
                        <a16:creationId xmlns:a16="http://schemas.microsoft.com/office/drawing/2014/main" id="{109D67FE-BE12-4BBC-BCE7-60CFA606A5A1}"/>
                      </a:ext>
                    </a:extLst>
                  </p:cNvPr>
                  <p:cNvSpPr/>
                  <p:nvPr/>
                </p:nvSpPr>
                <p:spPr>
                  <a:xfrm>
                    <a:off x="3460275" y="7429384"/>
                    <a:ext cx="32311" cy="758951"/>
                  </a:xfrm>
                  <a:custGeom>
                    <a:avLst/>
                    <a:gdLst>
                      <a:gd name="connsiteX0" fmla="*/ 32225 w 32311"/>
                      <a:gd name="connsiteY0" fmla="*/ 116 h 758951"/>
                      <a:gd name="connsiteX1" fmla="*/ 10000 w 32311"/>
                      <a:gd name="connsiteY1" fmla="*/ 163629 h 758951"/>
                      <a:gd name="connsiteX2" fmla="*/ 13175 w 32311"/>
                      <a:gd name="connsiteY2" fmla="*/ 335079 h 758951"/>
                      <a:gd name="connsiteX3" fmla="*/ 21113 w 32311"/>
                      <a:gd name="connsiteY3" fmla="*/ 639879 h 758951"/>
                      <a:gd name="connsiteX4" fmla="*/ 8413 w 32311"/>
                      <a:gd name="connsiteY4" fmla="*/ 758941 h 758951"/>
                      <a:gd name="connsiteX5" fmla="*/ 3650 w 32311"/>
                      <a:gd name="connsiteY5" fmla="*/ 644641 h 758951"/>
                      <a:gd name="connsiteX6" fmla="*/ 11588 w 32311"/>
                      <a:gd name="connsiteY6" fmla="*/ 325554 h 758951"/>
                      <a:gd name="connsiteX7" fmla="*/ 475 w 32311"/>
                      <a:gd name="connsiteY7" fmla="*/ 189029 h 758951"/>
                      <a:gd name="connsiteX8" fmla="*/ 32225 w 32311"/>
                      <a:gd name="connsiteY8" fmla="*/ 116 h 7589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2311" h="758951">
                        <a:moveTo>
                          <a:pt x="32225" y="116"/>
                        </a:moveTo>
                        <a:cubicBezTo>
                          <a:pt x="33812" y="-4117"/>
                          <a:pt x="13175" y="107802"/>
                          <a:pt x="10000" y="163629"/>
                        </a:cubicBezTo>
                        <a:cubicBezTo>
                          <a:pt x="6825" y="219456"/>
                          <a:pt x="11323" y="255704"/>
                          <a:pt x="13175" y="335079"/>
                        </a:cubicBezTo>
                        <a:cubicBezTo>
                          <a:pt x="15027" y="414454"/>
                          <a:pt x="21907" y="569235"/>
                          <a:pt x="21113" y="639879"/>
                        </a:cubicBezTo>
                        <a:cubicBezTo>
                          <a:pt x="20319" y="710523"/>
                          <a:pt x="11323" y="758147"/>
                          <a:pt x="8413" y="758941"/>
                        </a:cubicBezTo>
                        <a:cubicBezTo>
                          <a:pt x="5503" y="759735"/>
                          <a:pt x="3121" y="716872"/>
                          <a:pt x="3650" y="644641"/>
                        </a:cubicBezTo>
                        <a:cubicBezTo>
                          <a:pt x="4179" y="572410"/>
                          <a:pt x="12117" y="401489"/>
                          <a:pt x="11588" y="325554"/>
                        </a:cubicBezTo>
                        <a:cubicBezTo>
                          <a:pt x="11059" y="249619"/>
                          <a:pt x="-2700" y="246179"/>
                          <a:pt x="475" y="189029"/>
                        </a:cubicBezTo>
                        <a:cubicBezTo>
                          <a:pt x="3650" y="131879"/>
                          <a:pt x="30638" y="4349"/>
                          <a:pt x="32225" y="11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6" name="フリーフォーム: 図形 1285">
                    <a:extLst>
                      <a:ext uri="{FF2B5EF4-FFF2-40B4-BE49-F238E27FC236}">
                        <a16:creationId xmlns:a16="http://schemas.microsoft.com/office/drawing/2014/main" id="{5E7B9D7D-18CF-4787-9FCD-B393FA48CE78}"/>
                      </a:ext>
                    </a:extLst>
                  </p:cNvPr>
                  <p:cNvSpPr/>
                  <p:nvPr/>
                </p:nvSpPr>
                <p:spPr>
                  <a:xfrm>
                    <a:off x="4046594" y="6704010"/>
                    <a:ext cx="1346144" cy="49435"/>
                  </a:xfrm>
                  <a:custGeom>
                    <a:avLst/>
                    <a:gdLst>
                      <a:gd name="connsiteX0" fmla="*/ 6294 w 1346144"/>
                      <a:gd name="connsiteY0" fmla="*/ 49215 h 49435"/>
                      <a:gd name="connsiteX1" fmla="*/ 63444 w 1346144"/>
                      <a:gd name="connsiteY1" fmla="*/ 44453 h 49435"/>
                      <a:gd name="connsiteX2" fmla="*/ 709556 w 1346144"/>
                      <a:gd name="connsiteY2" fmla="*/ 3178 h 49435"/>
                      <a:gd name="connsiteX3" fmla="*/ 1346144 w 1346144"/>
                      <a:gd name="connsiteY3" fmla="*/ 3178 h 49435"/>
                      <a:gd name="connsiteX4" fmla="*/ 1127069 w 1346144"/>
                      <a:gd name="connsiteY4" fmla="*/ 6353 h 49435"/>
                      <a:gd name="connsiteX5" fmla="*/ 465081 w 1346144"/>
                      <a:gd name="connsiteY5" fmla="*/ 36515 h 49435"/>
                      <a:gd name="connsiteX6" fmla="*/ 6294 w 1346144"/>
                      <a:gd name="connsiteY6" fmla="*/ 49215 h 49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46144" h="49435">
                        <a:moveTo>
                          <a:pt x="6294" y="49215"/>
                        </a:moveTo>
                        <a:cubicBezTo>
                          <a:pt x="-23736" y="50670"/>
                          <a:pt x="63444" y="44453"/>
                          <a:pt x="63444" y="44453"/>
                        </a:cubicBezTo>
                        <a:cubicBezTo>
                          <a:pt x="180654" y="36780"/>
                          <a:pt x="495773" y="10057"/>
                          <a:pt x="709556" y="3178"/>
                        </a:cubicBezTo>
                        <a:cubicBezTo>
                          <a:pt x="923339" y="-3701"/>
                          <a:pt x="1276559" y="2649"/>
                          <a:pt x="1346144" y="3178"/>
                        </a:cubicBezTo>
                        <a:lnTo>
                          <a:pt x="1127069" y="6353"/>
                        </a:lnTo>
                        <a:lnTo>
                          <a:pt x="465081" y="36515"/>
                        </a:lnTo>
                        <a:lnTo>
                          <a:pt x="6294" y="49215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7" name="フリーフォーム: 図形 1286">
                    <a:extLst>
                      <a:ext uri="{FF2B5EF4-FFF2-40B4-BE49-F238E27FC236}">
                        <a16:creationId xmlns:a16="http://schemas.microsoft.com/office/drawing/2014/main" id="{4E08C147-051F-4BEF-AB02-B72B4A8332B2}"/>
                      </a:ext>
                    </a:extLst>
                  </p:cNvPr>
                  <p:cNvSpPr/>
                  <p:nvPr/>
                </p:nvSpPr>
                <p:spPr>
                  <a:xfrm>
                    <a:off x="5391150" y="6711950"/>
                    <a:ext cx="772616" cy="13206"/>
                  </a:xfrm>
                  <a:custGeom>
                    <a:avLst/>
                    <a:gdLst>
                      <a:gd name="connsiteX0" fmla="*/ 0 w 772616"/>
                      <a:gd name="connsiteY0" fmla="*/ 3175 h 13206"/>
                      <a:gd name="connsiteX1" fmla="*/ 53975 w 772616"/>
                      <a:gd name="connsiteY1" fmla="*/ 1588 h 13206"/>
                      <a:gd name="connsiteX2" fmla="*/ 749300 w 772616"/>
                      <a:gd name="connsiteY2" fmla="*/ 0 h 13206"/>
                      <a:gd name="connsiteX3" fmla="*/ 620713 w 772616"/>
                      <a:gd name="connsiteY3" fmla="*/ 4763 h 13206"/>
                      <a:gd name="connsiteX4" fmla="*/ 428625 w 772616"/>
                      <a:gd name="connsiteY4" fmla="*/ 12700 h 13206"/>
                      <a:gd name="connsiteX5" fmla="*/ 0 w 772616"/>
                      <a:gd name="connsiteY5" fmla="*/ 3175 h 1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616" h="13206">
                        <a:moveTo>
                          <a:pt x="0" y="3175"/>
                        </a:moveTo>
                        <a:lnTo>
                          <a:pt x="53975" y="1588"/>
                        </a:lnTo>
                        <a:lnTo>
                          <a:pt x="749300" y="0"/>
                        </a:lnTo>
                        <a:cubicBezTo>
                          <a:pt x="843756" y="529"/>
                          <a:pt x="620713" y="4763"/>
                          <a:pt x="620713" y="4763"/>
                        </a:cubicBezTo>
                        <a:cubicBezTo>
                          <a:pt x="567267" y="6880"/>
                          <a:pt x="531548" y="11377"/>
                          <a:pt x="428625" y="12700"/>
                        </a:cubicBezTo>
                        <a:cubicBezTo>
                          <a:pt x="325702" y="14023"/>
                          <a:pt x="164438" y="13361"/>
                          <a:pt x="0" y="317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8" name="フリーフォーム: 図形 1287">
                    <a:extLst>
                      <a:ext uri="{FF2B5EF4-FFF2-40B4-BE49-F238E27FC236}">
                        <a16:creationId xmlns:a16="http://schemas.microsoft.com/office/drawing/2014/main" id="{12240DF2-A763-4D06-9B8E-1BEC0951CD86}"/>
                      </a:ext>
                    </a:extLst>
                  </p:cNvPr>
                  <p:cNvSpPr/>
                  <p:nvPr/>
                </p:nvSpPr>
                <p:spPr>
                  <a:xfrm>
                    <a:off x="6153970" y="6726940"/>
                    <a:ext cx="94545" cy="621754"/>
                  </a:xfrm>
                  <a:custGeom>
                    <a:avLst/>
                    <a:gdLst>
                      <a:gd name="connsiteX0" fmla="*/ 2355 w 94545"/>
                      <a:gd name="connsiteY0" fmla="*/ 885 h 621754"/>
                      <a:gd name="connsiteX1" fmla="*/ 34105 w 94545"/>
                      <a:gd name="connsiteY1" fmla="*/ 137410 h 621754"/>
                      <a:gd name="connsiteX2" fmla="*/ 45218 w 94545"/>
                      <a:gd name="connsiteY2" fmla="*/ 127885 h 621754"/>
                      <a:gd name="connsiteX3" fmla="*/ 43630 w 94545"/>
                      <a:gd name="connsiteY3" fmla="*/ 385060 h 621754"/>
                      <a:gd name="connsiteX4" fmla="*/ 56330 w 94545"/>
                      <a:gd name="connsiteY4" fmla="*/ 366010 h 621754"/>
                      <a:gd name="connsiteX5" fmla="*/ 69030 w 94545"/>
                      <a:gd name="connsiteY5" fmla="*/ 556510 h 621754"/>
                      <a:gd name="connsiteX6" fmla="*/ 94430 w 94545"/>
                      <a:gd name="connsiteY6" fmla="*/ 621598 h 621754"/>
                      <a:gd name="connsiteX7" fmla="*/ 57918 w 94545"/>
                      <a:gd name="connsiteY7" fmla="*/ 542223 h 621754"/>
                      <a:gd name="connsiteX8" fmla="*/ 56330 w 94545"/>
                      <a:gd name="connsiteY8" fmla="*/ 397760 h 621754"/>
                      <a:gd name="connsiteX9" fmla="*/ 49980 w 94545"/>
                      <a:gd name="connsiteY9" fmla="*/ 431098 h 621754"/>
                      <a:gd name="connsiteX10" fmla="*/ 22993 w 94545"/>
                      <a:gd name="connsiteY10" fmla="*/ 150110 h 621754"/>
                      <a:gd name="connsiteX11" fmla="*/ 5530 w 94545"/>
                      <a:gd name="connsiteY11" fmla="*/ 81848 h 621754"/>
                      <a:gd name="connsiteX12" fmla="*/ 2355 w 94545"/>
                      <a:gd name="connsiteY12" fmla="*/ 885 h 621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4545" h="621754">
                        <a:moveTo>
                          <a:pt x="2355" y="885"/>
                        </a:moveTo>
                        <a:cubicBezTo>
                          <a:pt x="7117" y="10145"/>
                          <a:pt x="26961" y="116243"/>
                          <a:pt x="34105" y="137410"/>
                        </a:cubicBezTo>
                        <a:cubicBezTo>
                          <a:pt x="41249" y="158577"/>
                          <a:pt x="43631" y="86610"/>
                          <a:pt x="45218" y="127885"/>
                        </a:cubicBezTo>
                        <a:cubicBezTo>
                          <a:pt x="46805" y="169160"/>
                          <a:pt x="41778" y="345373"/>
                          <a:pt x="43630" y="385060"/>
                        </a:cubicBezTo>
                        <a:cubicBezTo>
                          <a:pt x="45482" y="424747"/>
                          <a:pt x="52097" y="337435"/>
                          <a:pt x="56330" y="366010"/>
                        </a:cubicBezTo>
                        <a:cubicBezTo>
                          <a:pt x="60563" y="394585"/>
                          <a:pt x="62680" y="513912"/>
                          <a:pt x="69030" y="556510"/>
                        </a:cubicBezTo>
                        <a:cubicBezTo>
                          <a:pt x="75380" y="599108"/>
                          <a:pt x="96282" y="623979"/>
                          <a:pt x="94430" y="621598"/>
                        </a:cubicBezTo>
                        <a:cubicBezTo>
                          <a:pt x="92578" y="619217"/>
                          <a:pt x="64268" y="579529"/>
                          <a:pt x="57918" y="542223"/>
                        </a:cubicBezTo>
                        <a:cubicBezTo>
                          <a:pt x="51568" y="504917"/>
                          <a:pt x="57653" y="416281"/>
                          <a:pt x="56330" y="397760"/>
                        </a:cubicBezTo>
                        <a:cubicBezTo>
                          <a:pt x="55007" y="379239"/>
                          <a:pt x="55536" y="472373"/>
                          <a:pt x="49980" y="431098"/>
                        </a:cubicBezTo>
                        <a:cubicBezTo>
                          <a:pt x="44424" y="389823"/>
                          <a:pt x="30401" y="208318"/>
                          <a:pt x="22993" y="150110"/>
                        </a:cubicBezTo>
                        <a:cubicBezTo>
                          <a:pt x="15585" y="91902"/>
                          <a:pt x="10292" y="106190"/>
                          <a:pt x="5530" y="81848"/>
                        </a:cubicBezTo>
                        <a:cubicBezTo>
                          <a:pt x="768" y="57506"/>
                          <a:pt x="-2407" y="-8375"/>
                          <a:pt x="2355" y="88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89" name="フリーフォーム: 図形 1288">
                    <a:extLst>
                      <a:ext uri="{FF2B5EF4-FFF2-40B4-BE49-F238E27FC236}">
                        <a16:creationId xmlns:a16="http://schemas.microsoft.com/office/drawing/2014/main" id="{03A362F3-17F2-47A4-8336-176E6343CDF4}"/>
                      </a:ext>
                    </a:extLst>
                  </p:cNvPr>
                  <p:cNvSpPr/>
                  <p:nvPr/>
                </p:nvSpPr>
                <p:spPr>
                  <a:xfrm>
                    <a:off x="6194539" y="7357935"/>
                    <a:ext cx="46118" cy="676981"/>
                  </a:xfrm>
                  <a:custGeom>
                    <a:avLst/>
                    <a:gdLst>
                      <a:gd name="connsiteX0" fmla="*/ 45924 w 46118"/>
                      <a:gd name="connsiteY0" fmla="*/ 128 h 676981"/>
                      <a:gd name="connsiteX1" fmla="*/ 17349 w 46118"/>
                      <a:gd name="connsiteY1" fmla="*/ 143003 h 676981"/>
                      <a:gd name="connsiteX2" fmla="*/ 9411 w 46118"/>
                      <a:gd name="connsiteY2" fmla="*/ 646240 h 676981"/>
                      <a:gd name="connsiteX3" fmla="*/ 12586 w 46118"/>
                      <a:gd name="connsiteY3" fmla="*/ 571628 h 676981"/>
                      <a:gd name="connsiteX4" fmla="*/ 1474 w 46118"/>
                      <a:gd name="connsiteY4" fmla="*/ 158878 h 676981"/>
                      <a:gd name="connsiteX5" fmla="*/ 45924 w 46118"/>
                      <a:gd name="connsiteY5" fmla="*/ 128 h 676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18" h="676981">
                        <a:moveTo>
                          <a:pt x="45924" y="128"/>
                        </a:moveTo>
                        <a:cubicBezTo>
                          <a:pt x="48570" y="-2518"/>
                          <a:pt x="23434" y="35318"/>
                          <a:pt x="17349" y="143003"/>
                        </a:cubicBezTo>
                        <a:cubicBezTo>
                          <a:pt x="11264" y="250688"/>
                          <a:pt x="10205" y="574803"/>
                          <a:pt x="9411" y="646240"/>
                        </a:cubicBezTo>
                        <a:cubicBezTo>
                          <a:pt x="8617" y="717677"/>
                          <a:pt x="13909" y="652855"/>
                          <a:pt x="12586" y="571628"/>
                        </a:cubicBezTo>
                        <a:cubicBezTo>
                          <a:pt x="11263" y="490401"/>
                          <a:pt x="-4876" y="255186"/>
                          <a:pt x="1474" y="158878"/>
                        </a:cubicBezTo>
                        <a:cubicBezTo>
                          <a:pt x="7824" y="62570"/>
                          <a:pt x="43278" y="2774"/>
                          <a:pt x="45924" y="12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0" name="フリーフォーム: 図形 1289">
                    <a:extLst>
                      <a:ext uri="{FF2B5EF4-FFF2-40B4-BE49-F238E27FC236}">
                        <a16:creationId xmlns:a16="http://schemas.microsoft.com/office/drawing/2014/main" id="{AD1AB469-504D-45EC-88BB-A4C34B6C4BC7}"/>
                      </a:ext>
                    </a:extLst>
                  </p:cNvPr>
                  <p:cNvSpPr/>
                  <p:nvPr/>
                </p:nvSpPr>
                <p:spPr>
                  <a:xfrm>
                    <a:off x="6122807" y="8060923"/>
                    <a:ext cx="84328" cy="425483"/>
                  </a:xfrm>
                  <a:custGeom>
                    <a:avLst/>
                    <a:gdLst>
                      <a:gd name="connsiteX0" fmla="*/ 84318 w 84328"/>
                      <a:gd name="connsiteY0" fmla="*/ 402 h 425483"/>
                      <a:gd name="connsiteX1" fmla="*/ 28756 w 84328"/>
                      <a:gd name="connsiteY1" fmla="*/ 254402 h 425483"/>
                      <a:gd name="connsiteX2" fmla="*/ 1768 w 84328"/>
                      <a:gd name="connsiteY2" fmla="*/ 422677 h 425483"/>
                      <a:gd name="connsiteX3" fmla="*/ 4943 w 84328"/>
                      <a:gd name="connsiteY3" fmla="*/ 348065 h 425483"/>
                      <a:gd name="connsiteX4" fmla="*/ 23993 w 84328"/>
                      <a:gd name="connsiteY4" fmla="*/ 198840 h 425483"/>
                      <a:gd name="connsiteX5" fmla="*/ 84318 w 84328"/>
                      <a:gd name="connsiteY5" fmla="*/ 402 h 425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328" h="425483">
                        <a:moveTo>
                          <a:pt x="84318" y="402"/>
                        </a:moveTo>
                        <a:cubicBezTo>
                          <a:pt x="85112" y="9662"/>
                          <a:pt x="42514" y="184023"/>
                          <a:pt x="28756" y="254402"/>
                        </a:cubicBezTo>
                        <a:cubicBezTo>
                          <a:pt x="14998" y="324781"/>
                          <a:pt x="5737" y="407067"/>
                          <a:pt x="1768" y="422677"/>
                        </a:cubicBezTo>
                        <a:cubicBezTo>
                          <a:pt x="-2201" y="438287"/>
                          <a:pt x="1239" y="385371"/>
                          <a:pt x="4943" y="348065"/>
                        </a:cubicBezTo>
                        <a:cubicBezTo>
                          <a:pt x="8647" y="310759"/>
                          <a:pt x="9706" y="253609"/>
                          <a:pt x="23993" y="198840"/>
                        </a:cubicBezTo>
                        <a:cubicBezTo>
                          <a:pt x="38280" y="144071"/>
                          <a:pt x="83524" y="-8858"/>
                          <a:pt x="84318" y="40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1" name="フリーフォーム: 図形 1290">
                    <a:extLst>
                      <a:ext uri="{FF2B5EF4-FFF2-40B4-BE49-F238E27FC236}">
                        <a16:creationId xmlns:a16="http://schemas.microsoft.com/office/drawing/2014/main" id="{B9828E54-5348-4A06-A3EE-4D819BD4929B}"/>
                      </a:ext>
                    </a:extLst>
                  </p:cNvPr>
                  <p:cNvSpPr/>
                  <p:nvPr/>
                </p:nvSpPr>
                <p:spPr>
                  <a:xfrm>
                    <a:off x="6031806" y="8499006"/>
                    <a:ext cx="102576" cy="369482"/>
                  </a:xfrm>
                  <a:custGeom>
                    <a:avLst/>
                    <a:gdLst>
                      <a:gd name="connsiteX0" fmla="*/ 102294 w 102576"/>
                      <a:gd name="connsiteY0" fmla="*/ 469 h 369482"/>
                      <a:gd name="connsiteX1" fmla="*/ 30857 w 102576"/>
                      <a:gd name="connsiteY1" fmla="*/ 132232 h 369482"/>
                      <a:gd name="connsiteX2" fmla="*/ 24507 w 102576"/>
                      <a:gd name="connsiteY2" fmla="*/ 190969 h 369482"/>
                      <a:gd name="connsiteX3" fmla="*/ 24507 w 102576"/>
                      <a:gd name="connsiteY3" fmla="*/ 244944 h 369482"/>
                      <a:gd name="connsiteX4" fmla="*/ 51494 w 102576"/>
                      <a:gd name="connsiteY4" fmla="*/ 368769 h 369482"/>
                      <a:gd name="connsiteX5" fmla="*/ 694 w 102576"/>
                      <a:gd name="connsiteY5" fmla="*/ 183032 h 369482"/>
                      <a:gd name="connsiteX6" fmla="*/ 102294 w 102576"/>
                      <a:gd name="connsiteY6" fmla="*/ 469 h 3694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2576" h="369482">
                        <a:moveTo>
                          <a:pt x="102294" y="469"/>
                        </a:moveTo>
                        <a:cubicBezTo>
                          <a:pt x="107321" y="-7998"/>
                          <a:pt x="43821" y="100482"/>
                          <a:pt x="30857" y="132232"/>
                        </a:cubicBezTo>
                        <a:cubicBezTo>
                          <a:pt x="17893" y="163982"/>
                          <a:pt x="25565" y="172184"/>
                          <a:pt x="24507" y="190969"/>
                        </a:cubicBezTo>
                        <a:cubicBezTo>
                          <a:pt x="23449" y="209754"/>
                          <a:pt x="20009" y="215311"/>
                          <a:pt x="24507" y="244944"/>
                        </a:cubicBezTo>
                        <a:cubicBezTo>
                          <a:pt x="29005" y="274577"/>
                          <a:pt x="55463" y="379088"/>
                          <a:pt x="51494" y="368769"/>
                        </a:cubicBezTo>
                        <a:cubicBezTo>
                          <a:pt x="47525" y="358450"/>
                          <a:pt x="-6714" y="244944"/>
                          <a:pt x="694" y="183032"/>
                        </a:cubicBezTo>
                        <a:cubicBezTo>
                          <a:pt x="8102" y="121120"/>
                          <a:pt x="97267" y="8936"/>
                          <a:pt x="102294" y="46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2" name="フリーフォーム: 図形 1291">
                    <a:extLst>
                      <a:ext uri="{FF2B5EF4-FFF2-40B4-BE49-F238E27FC236}">
                        <a16:creationId xmlns:a16="http://schemas.microsoft.com/office/drawing/2014/main" id="{9F9F7E2B-165E-4C00-A661-6AD19097060B}"/>
                      </a:ext>
                    </a:extLst>
                  </p:cNvPr>
                  <p:cNvSpPr/>
                  <p:nvPr/>
                </p:nvSpPr>
                <p:spPr>
                  <a:xfrm>
                    <a:off x="5980380" y="8478795"/>
                    <a:ext cx="133193" cy="269322"/>
                  </a:xfrm>
                  <a:custGeom>
                    <a:avLst/>
                    <a:gdLst>
                      <a:gd name="connsiteX0" fmla="*/ 133083 w 133193"/>
                      <a:gd name="connsiteY0" fmla="*/ 43 h 269322"/>
                      <a:gd name="connsiteX1" fmla="*/ 29895 w 133193"/>
                      <a:gd name="connsiteY1" fmla="*/ 158793 h 269322"/>
                      <a:gd name="connsiteX2" fmla="*/ 36245 w 133193"/>
                      <a:gd name="connsiteY2" fmla="*/ 257218 h 269322"/>
                      <a:gd name="connsiteX3" fmla="*/ 42595 w 133193"/>
                      <a:gd name="connsiteY3" fmla="*/ 258805 h 269322"/>
                      <a:gd name="connsiteX4" fmla="*/ 15608 w 133193"/>
                      <a:gd name="connsiteY4" fmla="*/ 176255 h 269322"/>
                      <a:gd name="connsiteX5" fmla="*/ 7670 w 133193"/>
                      <a:gd name="connsiteY5" fmla="*/ 142918 h 269322"/>
                      <a:gd name="connsiteX6" fmla="*/ 133083 w 133193"/>
                      <a:gd name="connsiteY6" fmla="*/ 43 h 269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3193" h="269322">
                        <a:moveTo>
                          <a:pt x="133083" y="43"/>
                        </a:moveTo>
                        <a:cubicBezTo>
                          <a:pt x="136787" y="2689"/>
                          <a:pt x="46035" y="115931"/>
                          <a:pt x="29895" y="158793"/>
                        </a:cubicBezTo>
                        <a:cubicBezTo>
                          <a:pt x="13755" y="201655"/>
                          <a:pt x="34128" y="240549"/>
                          <a:pt x="36245" y="257218"/>
                        </a:cubicBezTo>
                        <a:cubicBezTo>
                          <a:pt x="38362" y="273887"/>
                          <a:pt x="46034" y="272299"/>
                          <a:pt x="42595" y="258805"/>
                        </a:cubicBezTo>
                        <a:cubicBezTo>
                          <a:pt x="39156" y="245311"/>
                          <a:pt x="21429" y="195570"/>
                          <a:pt x="15608" y="176255"/>
                        </a:cubicBezTo>
                        <a:cubicBezTo>
                          <a:pt x="9787" y="156941"/>
                          <a:pt x="-11115" y="169376"/>
                          <a:pt x="7670" y="142918"/>
                        </a:cubicBezTo>
                        <a:cubicBezTo>
                          <a:pt x="26455" y="116460"/>
                          <a:pt x="129379" y="-2603"/>
                          <a:pt x="133083" y="4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3" name="フリーフォーム: 図形 1292">
                    <a:extLst>
                      <a:ext uri="{FF2B5EF4-FFF2-40B4-BE49-F238E27FC236}">
                        <a16:creationId xmlns:a16="http://schemas.microsoft.com/office/drawing/2014/main" id="{F4AE7292-C44D-4C0E-A8EE-19B362FA1B12}"/>
                      </a:ext>
                    </a:extLst>
                  </p:cNvPr>
                  <p:cNvSpPr/>
                  <p:nvPr/>
                </p:nvSpPr>
                <p:spPr>
                  <a:xfrm>
                    <a:off x="5672553" y="8856647"/>
                    <a:ext cx="402992" cy="122712"/>
                  </a:xfrm>
                  <a:custGeom>
                    <a:avLst/>
                    <a:gdLst>
                      <a:gd name="connsiteX0" fmla="*/ 1172 w 402992"/>
                      <a:gd name="connsiteY0" fmla="*/ 122253 h 122712"/>
                      <a:gd name="connsiteX1" fmla="*/ 163097 w 402992"/>
                      <a:gd name="connsiteY1" fmla="*/ 93678 h 122712"/>
                      <a:gd name="connsiteX2" fmla="*/ 226597 w 402992"/>
                      <a:gd name="connsiteY2" fmla="*/ 63516 h 122712"/>
                      <a:gd name="connsiteX3" fmla="*/ 402810 w 402992"/>
                      <a:gd name="connsiteY3" fmla="*/ 16 h 122712"/>
                      <a:gd name="connsiteX4" fmla="*/ 255172 w 402992"/>
                      <a:gd name="connsiteY4" fmla="*/ 69866 h 122712"/>
                      <a:gd name="connsiteX5" fmla="*/ 1172 w 402992"/>
                      <a:gd name="connsiteY5" fmla="*/ 122253 h 122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02992" h="122712">
                        <a:moveTo>
                          <a:pt x="1172" y="122253"/>
                        </a:moveTo>
                        <a:cubicBezTo>
                          <a:pt x="-14174" y="126222"/>
                          <a:pt x="125526" y="103467"/>
                          <a:pt x="163097" y="93678"/>
                        </a:cubicBezTo>
                        <a:cubicBezTo>
                          <a:pt x="200668" y="83889"/>
                          <a:pt x="186645" y="79126"/>
                          <a:pt x="226597" y="63516"/>
                        </a:cubicBezTo>
                        <a:cubicBezTo>
                          <a:pt x="266549" y="47906"/>
                          <a:pt x="398048" y="-1042"/>
                          <a:pt x="402810" y="16"/>
                        </a:cubicBezTo>
                        <a:cubicBezTo>
                          <a:pt x="407572" y="1074"/>
                          <a:pt x="318143" y="48964"/>
                          <a:pt x="255172" y="69866"/>
                        </a:cubicBezTo>
                        <a:cubicBezTo>
                          <a:pt x="192201" y="90768"/>
                          <a:pt x="16518" y="118284"/>
                          <a:pt x="1172" y="12225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4" name="フリーフォーム: 図形 1293">
                    <a:extLst>
                      <a:ext uri="{FF2B5EF4-FFF2-40B4-BE49-F238E27FC236}">
                        <a16:creationId xmlns:a16="http://schemas.microsoft.com/office/drawing/2014/main" id="{E9F380CD-40B3-40E8-AABC-AB5A03A438B1}"/>
                      </a:ext>
                    </a:extLst>
                  </p:cNvPr>
                  <p:cNvSpPr/>
                  <p:nvPr/>
                </p:nvSpPr>
                <p:spPr>
                  <a:xfrm>
                    <a:off x="4924891" y="8974132"/>
                    <a:ext cx="879402" cy="12295"/>
                  </a:xfrm>
                  <a:custGeom>
                    <a:avLst/>
                    <a:gdLst>
                      <a:gd name="connsiteX0" fmla="*/ 1122 w 879402"/>
                      <a:gd name="connsiteY0" fmla="*/ 9531 h 12295"/>
                      <a:gd name="connsiteX1" fmla="*/ 840909 w 879402"/>
                      <a:gd name="connsiteY1" fmla="*/ 6 h 12295"/>
                      <a:gd name="connsiteX2" fmla="*/ 664697 w 879402"/>
                      <a:gd name="connsiteY2" fmla="*/ 11118 h 12295"/>
                      <a:gd name="connsiteX3" fmla="*/ 1122 w 879402"/>
                      <a:gd name="connsiteY3" fmla="*/ 9531 h 122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9402" h="12295">
                        <a:moveTo>
                          <a:pt x="1122" y="9531"/>
                        </a:moveTo>
                        <a:cubicBezTo>
                          <a:pt x="30491" y="7679"/>
                          <a:pt x="730313" y="-258"/>
                          <a:pt x="840909" y="6"/>
                        </a:cubicBezTo>
                        <a:cubicBezTo>
                          <a:pt x="951505" y="270"/>
                          <a:pt x="802280" y="8472"/>
                          <a:pt x="664697" y="11118"/>
                        </a:cubicBezTo>
                        <a:cubicBezTo>
                          <a:pt x="527114" y="13764"/>
                          <a:pt x="-28247" y="11383"/>
                          <a:pt x="1122" y="953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5" name="フリーフォーム: 図形 1294">
                    <a:extLst>
                      <a:ext uri="{FF2B5EF4-FFF2-40B4-BE49-F238E27FC236}">
                        <a16:creationId xmlns:a16="http://schemas.microsoft.com/office/drawing/2014/main" id="{04BFFAE0-D7AA-4913-88A6-4DF22D51581D}"/>
                      </a:ext>
                    </a:extLst>
                  </p:cNvPr>
                  <p:cNvSpPr/>
                  <p:nvPr/>
                </p:nvSpPr>
                <p:spPr>
                  <a:xfrm>
                    <a:off x="4908550" y="8947150"/>
                    <a:ext cx="884518" cy="11113"/>
                  </a:xfrm>
                  <a:custGeom>
                    <a:avLst/>
                    <a:gdLst>
                      <a:gd name="connsiteX0" fmla="*/ 0 w 884518"/>
                      <a:gd name="connsiteY0" fmla="*/ 3175 h 11113"/>
                      <a:gd name="connsiteX1" fmla="*/ 66675 w 884518"/>
                      <a:gd name="connsiteY1" fmla="*/ 3175 h 11113"/>
                      <a:gd name="connsiteX2" fmla="*/ 854075 w 884518"/>
                      <a:gd name="connsiteY2" fmla="*/ 0 h 11113"/>
                      <a:gd name="connsiteX3" fmla="*/ 654050 w 884518"/>
                      <a:gd name="connsiteY3" fmla="*/ 11113 h 11113"/>
                      <a:gd name="connsiteX4" fmla="*/ 0 w 884518"/>
                      <a:gd name="connsiteY4" fmla="*/ 3175 h 111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4518" h="11113">
                        <a:moveTo>
                          <a:pt x="0" y="3175"/>
                        </a:moveTo>
                        <a:lnTo>
                          <a:pt x="66675" y="3175"/>
                        </a:lnTo>
                        <a:lnTo>
                          <a:pt x="854075" y="0"/>
                        </a:lnTo>
                        <a:cubicBezTo>
                          <a:pt x="951971" y="1323"/>
                          <a:pt x="794544" y="8467"/>
                          <a:pt x="654050" y="11113"/>
                        </a:cubicBezTo>
                        <a:lnTo>
                          <a:pt x="0" y="3175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6" name="フリーフォーム: 図形 1295">
                    <a:extLst>
                      <a:ext uri="{FF2B5EF4-FFF2-40B4-BE49-F238E27FC236}">
                        <a16:creationId xmlns:a16="http://schemas.microsoft.com/office/drawing/2014/main" id="{26757978-77D0-4BF0-AA35-0048BEF3C509}"/>
                      </a:ext>
                    </a:extLst>
                  </p:cNvPr>
                  <p:cNvSpPr/>
                  <p:nvPr/>
                </p:nvSpPr>
                <p:spPr>
                  <a:xfrm>
                    <a:off x="5768828" y="8720740"/>
                    <a:ext cx="250483" cy="204186"/>
                  </a:xfrm>
                  <a:custGeom>
                    <a:avLst/>
                    <a:gdLst>
                      <a:gd name="connsiteX0" fmla="*/ 249385 w 250483"/>
                      <a:gd name="connsiteY0" fmla="*/ 985 h 204186"/>
                      <a:gd name="connsiteX1" fmla="*/ 187472 w 250483"/>
                      <a:gd name="connsiteY1" fmla="*/ 129573 h 204186"/>
                      <a:gd name="connsiteX2" fmla="*/ 147 w 250483"/>
                      <a:gd name="connsiteY2" fmla="*/ 204185 h 204186"/>
                      <a:gd name="connsiteX3" fmla="*/ 157310 w 250483"/>
                      <a:gd name="connsiteY3" fmla="*/ 127985 h 204186"/>
                      <a:gd name="connsiteX4" fmla="*/ 222397 w 250483"/>
                      <a:gd name="connsiteY4" fmla="*/ 72423 h 204186"/>
                      <a:gd name="connsiteX5" fmla="*/ 249385 w 250483"/>
                      <a:gd name="connsiteY5" fmla="*/ 985 h 204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0483" h="204186">
                        <a:moveTo>
                          <a:pt x="249385" y="985"/>
                        </a:moveTo>
                        <a:cubicBezTo>
                          <a:pt x="243564" y="10510"/>
                          <a:pt x="229012" y="95706"/>
                          <a:pt x="187472" y="129573"/>
                        </a:cubicBezTo>
                        <a:cubicBezTo>
                          <a:pt x="145932" y="163440"/>
                          <a:pt x="5174" y="204450"/>
                          <a:pt x="147" y="204185"/>
                        </a:cubicBezTo>
                        <a:cubicBezTo>
                          <a:pt x="-4880" y="203920"/>
                          <a:pt x="120268" y="149945"/>
                          <a:pt x="157310" y="127985"/>
                        </a:cubicBezTo>
                        <a:cubicBezTo>
                          <a:pt x="194352" y="106025"/>
                          <a:pt x="208109" y="91208"/>
                          <a:pt x="222397" y="72423"/>
                        </a:cubicBezTo>
                        <a:cubicBezTo>
                          <a:pt x="236685" y="53638"/>
                          <a:pt x="255206" y="-8540"/>
                          <a:pt x="249385" y="98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7" name="フリーフォーム: 図形 1296">
                    <a:extLst>
                      <a:ext uri="{FF2B5EF4-FFF2-40B4-BE49-F238E27FC236}">
                        <a16:creationId xmlns:a16="http://schemas.microsoft.com/office/drawing/2014/main" id="{2ED50066-A2BD-405B-8E6C-66CB37D97E23}"/>
                      </a:ext>
                    </a:extLst>
                  </p:cNvPr>
                  <p:cNvSpPr/>
                  <p:nvPr/>
                </p:nvSpPr>
                <p:spPr>
                  <a:xfrm>
                    <a:off x="4254500" y="8912225"/>
                    <a:ext cx="867728" cy="41574"/>
                  </a:xfrm>
                  <a:custGeom>
                    <a:avLst/>
                    <a:gdLst>
                      <a:gd name="connsiteX0" fmla="*/ 0 w 867728"/>
                      <a:gd name="connsiteY0" fmla="*/ 0 h 41574"/>
                      <a:gd name="connsiteX1" fmla="*/ 52388 w 867728"/>
                      <a:gd name="connsiteY1" fmla="*/ 4763 h 41574"/>
                      <a:gd name="connsiteX2" fmla="*/ 685800 w 867728"/>
                      <a:gd name="connsiteY2" fmla="*/ 39688 h 41574"/>
                      <a:gd name="connsiteX3" fmla="*/ 866775 w 867728"/>
                      <a:gd name="connsiteY3" fmla="*/ 36513 h 41574"/>
                      <a:gd name="connsiteX4" fmla="*/ 631825 w 867728"/>
                      <a:gd name="connsiteY4" fmla="*/ 33338 h 41574"/>
                      <a:gd name="connsiteX5" fmla="*/ 0 w 867728"/>
                      <a:gd name="connsiteY5" fmla="*/ 0 h 4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7728" h="41574">
                        <a:moveTo>
                          <a:pt x="0" y="0"/>
                        </a:moveTo>
                        <a:lnTo>
                          <a:pt x="52388" y="4763"/>
                        </a:lnTo>
                        <a:lnTo>
                          <a:pt x="685800" y="39688"/>
                        </a:lnTo>
                        <a:cubicBezTo>
                          <a:pt x="821531" y="44980"/>
                          <a:pt x="875771" y="37571"/>
                          <a:pt x="866775" y="36513"/>
                        </a:cubicBezTo>
                        <a:cubicBezTo>
                          <a:pt x="857779" y="35455"/>
                          <a:pt x="773642" y="41011"/>
                          <a:pt x="631825" y="33338"/>
                        </a:cubicBezTo>
                        <a:cubicBezTo>
                          <a:pt x="490008" y="25665"/>
                          <a:pt x="252941" y="807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8" name="フリーフォーム: 図形 1297">
                    <a:extLst>
                      <a:ext uri="{FF2B5EF4-FFF2-40B4-BE49-F238E27FC236}">
                        <a16:creationId xmlns:a16="http://schemas.microsoft.com/office/drawing/2014/main" id="{E4A6227F-838D-4982-AE4F-CFFCA29A020F}"/>
                      </a:ext>
                    </a:extLst>
                  </p:cNvPr>
                  <p:cNvSpPr/>
                  <p:nvPr/>
                </p:nvSpPr>
                <p:spPr>
                  <a:xfrm>
                    <a:off x="4136900" y="8921720"/>
                    <a:ext cx="744232" cy="67624"/>
                  </a:xfrm>
                  <a:custGeom>
                    <a:avLst/>
                    <a:gdLst>
                      <a:gd name="connsiteX0" fmla="*/ 3300 w 744232"/>
                      <a:gd name="connsiteY0" fmla="*/ 30 h 67624"/>
                      <a:gd name="connsiteX1" fmla="*/ 79500 w 744232"/>
                      <a:gd name="connsiteY1" fmla="*/ 9555 h 67624"/>
                      <a:gd name="connsiteX2" fmla="*/ 728788 w 744232"/>
                      <a:gd name="connsiteY2" fmla="*/ 65118 h 67624"/>
                      <a:gd name="connsiteX3" fmla="*/ 555750 w 744232"/>
                      <a:gd name="connsiteY3" fmla="*/ 58768 h 67624"/>
                      <a:gd name="connsiteX4" fmla="*/ 270000 w 744232"/>
                      <a:gd name="connsiteY4" fmla="*/ 41305 h 67624"/>
                      <a:gd name="connsiteX5" fmla="*/ 3300 w 744232"/>
                      <a:gd name="connsiteY5" fmla="*/ 30 h 6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232" h="67624">
                        <a:moveTo>
                          <a:pt x="3300" y="30"/>
                        </a:moveTo>
                        <a:cubicBezTo>
                          <a:pt x="-19058" y="-632"/>
                          <a:pt x="79500" y="9555"/>
                          <a:pt x="79500" y="9555"/>
                        </a:cubicBezTo>
                        <a:lnTo>
                          <a:pt x="728788" y="65118"/>
                        </a:lnTo>
                        <a:cubicBezTo>
                          <a:pt x="808163" y="73320"/>
                          <a:pt x="555750" y="58768"/>
                          <a:pt x="555750" y="58768"/>
                        </a:cubicBezTo>
                        <a:cubicBezTo>
                          <a:pt x="479285" y="54799"/>
                          <a:pt x="356254" y="50830"/>
                          <a:pt x="270000" y="41305"/>
                        </a:cubicBezTo>
                        <a:cubicBezTo>
                          <a:pt x="183746" y="31780"/>
                          <a:pt x="110985" y="16699"/>
                          <a:pt x="3300" y="3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299" name="フリーフォーム: 図形 1298">
                    <a:extLst>
                      <a:ext uri="{FF2B5EF4-FFF2-40B4-BE49-F238E27FC236}">
                        <a16:creationId xmlns:a16="http://schemas.microsoft.com/office/drawing/2014/main" id="{CE1AED47-1986-43D0-8D4C-7FAD744DF3E0}"/>
                      </a:ext>
                    </a:extLst>
                  </p:cNvPr>
                  <p:cNvSpPr/>
                  <p:nvPr/>
                </p:nvSpPr>
                <p:spPr>
                  <a:xfrm>
                    <a:off x="3473450" y="8786813"/>
                    <a:ext cx="690890" cy="124102"/>
                  </a:xfrm>
                  <a:custGeom>
                    <a:avLst/>
                    <a:gdLst>
                      <a:gd name="connsiteX0" fmla="*/ 0 w 690890"/>
                      <a:gd name="connsiteY0" fmla="*/ 0 h 124102"/>
                      <a:gd name="connsiteX1" fmla="*/ 342900 w 690890"/>
                      <a:gd name="connsiteY1" fmla="*/ 60325 h 124102"/>
                      <a:gd name="connsiteX2" fmla="*/ 685800 w 690890"/>
                      <a:gd name="connsiteY2" fmla="*/ 123825 h 124102"/>
                      <a:gd name="connsiteX3" fmla="*/ 538163 w 690890"/>
                      <a:gd name="connsiteY3" fmla="*/ 82550 h 124102"/>
                      <a:gd name="connsiteX4" fmla="*/ 398463 w 690890"/>
                      <a:gd name="connsiteY4" fmla="*/ 60325 h 124102"/>
                      <a:gd name="connsiteX5" fmla="*/ 0 w 690890"/>
                      <a:gd name="connsiteY5" fmla="*/ 0 h 12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890" h="124102">
                        <a:moveTo>
                          <a:pt x="0" y="0"/>
                        </a:moveTo>
                        <a:lnTo>
                          <a:pt x="342900" y="60325"/>
                        </a:lnTo>
                        <a:lnTo>
                          <a:pt x="685800" y="123825"/>
                        </a:lnTo>
                        <a:cubicBezTo>
                          <a:pt x="718344" y="127529"/>
                          <a:pt x="586052" y="93133"/>
                          <a:pt x="538163" y="82550"/>
                        </a:cubicBezTo>
                        <a:cubicBezTo>
                          <a:pt x="490274" y="71967"/>
                          <a:pt x="398463" y="60325"/>
                          <a:pt x="398463" y="6032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00" name="フリーフォーム: 図形 1299">
                    <a:extLst>
                      <a:ext uri="{FF2B5EF4-FFF2-40B4-BE49-F238E27FC236}">
                        <a16:creationId xmlns:a16="http://schemas.microsoft.com/office/drawing/2014/main" id="{ADAC580D-3E83-4EFD-9095-D5CBC7838A85}"/>
                      </a:ext>
                    </a:extLst>
                  </p:cNvPr>
                  <p:cNvSpPr/>
                  <p:nvPr/>
                </p:nvSpPr>
                <p:spPr>
                  <a:xfrm>
                    <a:off x="3455988" y="8812213"/>
                    <a:ext cx="689758" cy="119625"/>
                  </a:xfrm>
                  <a:custGeom>
                    <a:avLst/>
                    <a:gdLst>
                      <a:gd name="connsiteX0" fmla="*/ 0 w 689758"/>
                      <a:gd name="connsiteY0" fmla="*/ 0 h 119625"/>
                      <a:gd name="connsiteX1" fmla="*/ 93662 w 689758"/>
                      <a:gd name="connsiteY1" fmla="*/ 22225 h 119625"/>
                      <a:gd name="connsiteX2" fmla="*/ 666750 w 689758"/>
                      <a:gd name="connsiteY2" fmla="*/ 117475 h 119625"/>
                      <a:gd name="connsiteX3" fmla="*/ 568325 w 689758"/>
                      <a:gd name="connsiteY3" fmla="*/ 87312 h 119625"/>
                      <a:gd name="connsiteX4" fmla="*/ 488950 w 689758"/>
                      <a:gd name="connsiteY4" fmla="*/ 71437 h 119625"/>
                      <a:gd name="connsiteX5" fmla="*/ 0 w 689758"/>
                      <a:gd name="connsiteY5" fmla="*/ 0 h 119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9758" h="119625">
                        <a:moveTo>
                          <a:pt x="0" y="0"/>
                        </a:moveTo>
                        <a:lnTo>
                          <a:pt x="93662" y="22225"/>
                        </a:lnTo>
                        <a:lnTo>
                          <a:pt x="666750" y="117475"/>
                        </a:lnTo>
                        <a:cubicBezTo>
                          <a:pt x="745861" y="128323"/>
                          <a:pt x="597958" y="94985"/>
                          <a:pt x="568325" y="87312"/>
                        </a:cubicBezTo>
                        <a:cubicBezTo>
                          <a:pt x="538692" y="79639"/>
                          <a:pt x="488950" y="71437"/>
                          <a:pt x="488950" y="71437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01" name="フリーフォーム: 図形 1300">
                    <a:extLst>
                      <a:ext uri="{FF2B5EF4-FFF2-40B4-BE49-F238E27FC236}">
                        <a16:creationId xmlns:a16="http://schemas.microsoft.com/office/drawing/2014/main" id="{BCF32DCA-0B85-44FA-B9CE-9368A5FAAAAC}"/>
                      </a:ext>
                    </a:extLst>
                  </p:cNvPr>
                  <p:cNvSpPr/>
                  <p:nvPr/>
                </p:nvSpPr>
                <p:spPr>
                  <a:xfrm>
                    <a:off x="3441475" y="6826103"/>
                    <a:ext cx="905558" cy="91417"/>
                  </a:xfrm>
                  <a:custGeom>
                    <a:avLst/>
                    <a:gdLst>
                      <a:gd name="connsiteX0" fmla="*/ 29858 w 905558"/>
                      <a:gd name="connsiteY0" fmla="*/ 89047 h 91417"/>
                      <a:gd name="connsiteX1" fmla="*/ 87008 w 905558"/>
                      <a:gd name="connsiteY1" fmla="*/ 80580 h 91417"/>
                      <a:gd name="connsiteX2" fmla="*/ 406625 w 905558"/>
                      <a:gd name="connsiteY2" fmla="*/ 48830 h 91417"/>
                      <a:gd name="connsiteX3" fmla="*/ 897692 w 905558"/>
                      <a:gd name="connsiteY3" fmla="*/ 46714 h 91417"/>
                      <a:gd name="connsiteX4" fmla="*/ 715658 w 905558"/>
                      <a:gd name="connsiteY4" fmla="*/ 147 h 91417"/>
                      <a:gd name="connsiteX5" fmla="*/ 802442 w 905558"/>
                      <a:gd name="connsiteY5" fmla="*/ 31897 h 91417"/>
                      <a:gd name="connsiteX6" fmla="*/ 637342 w 905558"/>
                      <a:gd name="connsiteY6" fmla="*/ 29780 h 91417"/>
                      <a:gd name="connsiteX7" fmla="*/ 29858 w 905558"/>
                      <a:gd name="connsiteY7" fmla="*/ 89047 h 91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05558" h="91417">
                        <a:moveTo>
                          <a:pt x="29858" y="89047"/>
                        </a:moveTo>
                        <a:cubicBezTo>
                          <a:pt x="-61864" y="97514"/>
                          <a:pt x="87008" y="80580"/>
                          <a:pt x="87008" y="80580"/>
                        </a:cubicBezTo>
                        <a:cubicBezTo>
                          <a:pt x="149803" y="73877"/>
                          <a:pt x="271511" y="54474"/>
                          <a:pt x="406625" y="48830"/>
                        </a:cubicBezTo>
                        <a:cubicBezTo>
                          <a:pt x="541739" y="43186"/>
                          <a:pt x="846187" y="54828"/>
                          <a:pt x="897692" y="46714"/>
                        </a:cubicBezTo>
                        <a:cubicBezTo>
                          <a:pt x="949197" y="38600"/>
                          <a:pt x="731533" y="2616"/>
                          <a:pt x="715658" y="147"/>
                        </a:cubicBezTo>
                        <a:cubicBezTo>
                          <a:pt x="699783" y="-2323"/>
                          <a:pt x="815495" y="26958"/>
                          <a:pt x="802442" y="31897"/>
                        </a:cubicBezTo>
                        <a:cubicBezTo>
                          <a:pt x="789389" y="36836"/>
                          <a:pt x="765753" y="21666"/>
                          <a:pt x="637342" y="29780"/>
                        </a:cubicBezTo>
                        <a:cubicBezTo>
                          <a:pt x="508931" y="37894"/>
                          <a:pt x="121580" y="80580"/>
                          <a:pt x="29858" y="8904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02" name="フリーフォーム: 図形 1301">
                    <a:extLst>
                      <a:ext uri="{FF2B5EF4-FFF2-40B4-BE49-F238E27FC236}">
                        <a16:creationId xmlns:a16="http://schemas.microsoft.com/office/drawing/2014/main" id="{5708A83E-E3A1-4BC2-A7B7-C8F2A186A13D}"/>
                      </a:ext>
                    </a:extLst>
                  </p:cNvPr>
                  <p:cNvSpPr/>
                  <p:nvPr/>
                </p:nvSpPr>
                <p:spPr>
                  <a:xfrm>
                    <a:off x="4296541" y="6792287"/>
                    <a:ext cx="949493" cy="55260"/>
                  </a:xfrm>
                  <a:custGeom>
                    <a:avLst/>
                    <a:gdLst>
                      <a:gd name="connsiteX0" fmla="*/ 292 w 949493"/>
                      <a:gd name="connsiteY0" fmla="*/ 36080 h 55260"/>
                      <a:gd name="connsiteX1" fmla="*/ 127292 w 949493"/>
                      <a:gd name="connsiteY1" fmla="*/ 55130 h 55260"/>
                      <a:gd name="connsiteX2" fmla="*/ 779226 w 949493"/>
                      <a:gd name="connsiteY2" fmla="*/ 27613 h 55260"/>
                      <a:gd name="connsiteX3" fmla="*/ 942209 w 949493"/>
                      <a:gd name="connsiteY3" fmla="*/ 38196 h 55260"/>
                      <a:gd name="connsiteX4" fmla="*/ 607776 w 949493"/>
                      <a:gd name="connsiteY4" fmla="*/ 96 h 55260"/>
                      <a:gd name="connsiteX5" fmla="*/ 681859 w 949493"/>
                      <a:gd name="connsiteY5" fmla="*/ 27613 h 55260"/>
                      <a:gd name="connsiteX6" fmla="*/ 292392 w 949493"/>
                      <a:gd name="connsiteY6" fmla="*/ 38196 h 55260"/>
                      <a:gd name="connsiteX7" fmla="*/ 292 w 949493"/>
                      <a:gd name="connsiteY7" fmla="*/ 36080 h 55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9493" h="55260">
                        <a:moveTo>
                          <a:pt x="292" y="36080"/>
                        </a:moveTo>
                        <a:cubicBezTo>
                          <a:pt x="-1119" y="46310"/>
                          <a:pt x="-2530" y="56541"/>
                          <a:pt x="127292" y="55130"/>
                        </a:cubicBezTo>
                        <a:cubicBezTo>
                          <a:pt x="257114" y="53719"/>
                          <a:pt x="643407" y="30435"/>
                          <a:pt x="779226" y="27613"/>
                        </a:cubicBezTo>
                        <a:cubicBezTo>
                          <a:pt x="915045" y="24791"/>
                          <a:pt x="970784" y="42782"/>
                          <a:pt x="942209" y="38196"/>
                        </a:cubicBezTo>
                        <a:cubicBezTo>
                          <a:pt x="913634" y="33610"/>
                          <a:pt x="651168" y="1860"/>
                          <a:pt x="607776" y="96"/>
                        </a:cubicBezTo>
                        <a:cubicBezTo>
                          <a:pt x="564384" y="-1668"/>
                          <a:pt x="734423" y="21263"/>
                          <a:pt x="681859" y="27613"/>
                        </a:cubicBezTo>
                        <a:cubicBezTo>
                          <a:pt x="629295" y="33963"/>
                          <a:pt x="292392" y="38196"/>
                          <a:pt x="292392" y="38196"/>
                        </a:cubicBezTo>
                        <a:lnTo>
                          <a:pt x="292" y="3608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03" name="フリーフォーム: 図形 1302">
                    <a:extLst>
                      <a:ext uri="{FF2B5EF4-FFF2-40B4-BE49-F238E27FC236}">
                        <a16:creationId xmlns:a16="http://schemas.microsoft.com/office/drawing/2014/main" id="{7C620C36-8714-4E06-824F-A2708DDAF2AA}"/>
                      </a:ext>
                    </a:extLst>
                  </p:cNvPr>
                  <p:cNvSpPr/>
                  <p:nvPr/>
                </p:nvSpPr>
                <p:spPr>
                  <a:xfrm>
                    <a:off x="5202606" y="6798327"/>
                    <a:ext cx="795543" cy="21865"/>
                  </a:xfrm>
                  <a:custGeom>
                    <a:avLst/>
                    <a:gdLst>
                      <a:gd name="connsiteX0" fmla="*/ 6511 w 795543"/>
                      <a:gd name="connsiteY0" fmla="*/ 4640 h 21865"/>
                      <a:gd name="connsiteX1" fmla="*/ 213944 w 795543"/>
                      <a:gd name="connsiteY1" fmla="*/ 13106 h 21865"/>
                      <a:gd name="connsiteX2" fmla="*/ 781211 w 795543"/>
                      <a:gd name="connsiteY2" fmla="*/ 13106 h 21865"/>
                      <a:gd name="connsiteX3" fmla="*/ 613994 w 795543"/>
                      <a:gd name="connsiteY3" fmla="*/ 406 h 21865"/>
                      <a:gd name="connsiteX4" fmla="*/ 486994 w 795543"/>
                      <a:gd name="connsiteY4" fmla="*/ 4640 h 21865"/>
                      <a:gd name="connsiteX5" fmla="*/ 626694 w 795543"/>
                      <a:gd name="connsiteY5" fmla="*/ 19456 h 21865"/>
                      <a:gd name="connsiteX6" fmla="*/ 425611 w 795543"/>
                      <a:gd name="connsiteY6" fmla="*/ 19456 h 21865"/>
                      <a:gd name="connsiteX7" fmla="*/ 6511 w 795543"/>
                      <a:gd name="connsiteY7" fmla="*/ 4640 h 21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95543" h="21865">
                        <a:moveTo>
                          <a:pt x="6511" y="4640"/>
                        </a:moveTo>
                        <a:cubicBezTo>
                          <a:pt x="-28767" y="3582"/>
                          <a:pt x="84827" y="11695"/>
                          <a:pt x="213944" y="13106"/>
                        </a:cubicBezTo>
                        <a:cubicBezTo>
                          <a:pt x="343061" y="14517"/>
                          <a:pt x="714536" y="15223"/>
                          <a:pt x="781211" y="13106"/>
                        </a:cubicBezTo>
                        <a:cubicBezTo>
                          <a:pt x="847886" y="10989"/>
                          <a:pt x="663030" y="1817"/>
                          <a:pt x="613994" y="406"/>
                        </a:cubicBezTo>
                        <a:cubicBezTo>
                          <a:pt x="564958" y="-1005"/>
                          <a:pt x="484877" y="1465"/>
                          <a:pt x="486994" y="4640"/>
                        </a:cubicBezTo>
                        <a:cubicBezTo>
                          <a:pt x="489111" y="7815"/>
                          <a:pt x="636924" y="16987"/>
                          <a:pt x="626694" y="19456"/>
                        </a:cubicBezTo>
                        <a:cubicBezTo>
                          <a:pt x="616464" y="21925"/>
                          <a:pt x="526858" y="23336"/>
                          <a:pt x="425611" y="19456"/>
                        </a:cubicBezTo>
                        <a:lnTo>
                          <a:pt x="6511" y="4640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04" name="フリーフォーム: 図形 1303">
                    <a:extLst>
                      <a:ext uri="{FF2B5EF4-FFF2-40B4-BE49-F238E27FC236}">
                        <a16:creationId xmlns:a16="http://schemas.microsoft.com/office/drawing/2014/main" id="{8AA47C5B-2E22-43CD-81C8-680E703194B5}"/>
                      </a:ext>
                    </a:extLst>
                  </p:cNvPr>
                  <p:cNvSpPr/>
                  <p:nvPr/>
                </p:nvSpPr>
                <p:spPr>
                  <a:xfrm>
                    <a:off x="4588988" y="6965498"/>
                    <a:ext cx="71639" cy="217900"/>
                  </a:xfrm>
                  <a:custGeom>
                    <a:avLst/>
                    <a:gdLst>
                      <a:gd name="connsiteX0" fmla="*/ 70325 w 71639"/>
                      <a:gd name="connsiteY0" fmla="*/ 452 h 217900"/>
                      <a:gd name="connsiteX1" fmla="*/ 475 w 71639"/>
                      <a:gd name="connsiteY1" fmla="*/ 210002 h 217900"/>
                      <a:gd name="connsiteX2" fmla="*/ 41750 w 71639"/>
                      <a:gd name="connsiteY2" fmla="*/ 156027 h 217900"/>
                      <a:gd name="connsiteX3" fmla="*/ 70325 w 71639"/>
                      <a:gd name="connsiteY3" fmla="*/ 452 h 217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639" h="217900">
                        <a:moveTo>
                          <a:pt x="70325" y="452"/>
                        </a:moveTo>
                        <a:cubicBezTo>
                          <a:pt x="63446" y="9448"/>
                          <a:pt x="5237" y="184073"/>
                          <a:pt x="475" y="210002"/>
                        </a:cubicBezTo>
                        <a:cubicBezTo>
                          <a:pt x="-4287" y="235931"/>
                          <a:pt x="27992" y="192804"/>
                          <a:pt x="41750" y="156027"/>
                        </a:cubicBezTo>
                        <a:cubicBezTo>
                          <a:pt x="55508" y="119250"/>
                          <a:pt x="77204" y="-8544"/>
                          <a:pt x="70325" y="4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05" name="フリーフォーム: 図形 1304">
                    <a:extLst>
                      <a:ext uri="{FF2B5EF4-FFF2-40B4-BE49-F238E27FC236}">
                        <a16:creationId xmlns:a16="http://schemas.microsoft.com/office/drawing/2014/main" id="{57DE4B9E-DD0E-4FDA-B8F0-5FBFB248517D}"/>
                      </a:ext>
                    </a:extLst>
                  </p:cNvPr>
                  <p:cNvSpPr/>
                  <p:nvPr/>
                </p:nvSpPr>
                <p:spPr>
                  <a:xfrm>
                    <a:off x="4667214" y="6973988"/>
                    <a:ext cx="71822" cy="186555"/>
                  </a:xfrm>
                  <a:custGeom>
                    <a:avLst/>
                    <a:gdLst>
                      <a:gd name="connsiteX0" fmla="*/ 1624 w 71822"/>
                      <a:gd name="connsiteY0" fmla="*/ 1487 h 186555"/>
                      <a:gd name="connsiteX1" fmla="*/ 71474 w 71822"/>
                      <a:gd name="connsiteY1" fmla="*/ 184050 h 186555"/>
                      <a:gd name="connsiteX2" fmla="*/ 27024 w 71822"/>
                      <a:gd name="connsiteY2" fmla="*/ 101500 h 186555"/>
                      <a:gd name="connsiteX3" fmla="*/ 1624 w 71822"/>
                      <a:gd name="connsiteY3" fmla="*/ 1487 h 186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1822" h="186555">
                        <a:moveTo>
                          <a:pt x="1624" y="1487"/>
                        </a:moveTo>
                        <a:cubicBezTo>
                          <a:pt x="9032" y="15245"/>
                          <a:pt x="67241" y="167381"/>
                          <a:pt x="71474" y="184050"/>
                        </a:cubicBezTo>
                        <a:cubicBezTo>
                          <a:pt x="75707" y="200719"/>
                          <a:pt x="40253" y="129810"/>
                          <a:pt x="27024" y="101500"/>
                        </a:cubicBezTo>
                        <a:cubicBezTo>
                          <a:pt x="13795" y="73190"/>
                          <a:pt x="-5784" y="-12271"/>
                          <a:pt x="1624" y="14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06" name="フリーフォーム: 図形 1305">
                    <a:extLst>
                      <a:ext uri="{FF2B5EF4-FFF2-40B4-BE49-F238E27FC236}">
                        <a16:creationId xmlns:a16="http://schemas.microsoft.com/office/drawing/2014/main" id="{B0D293DF-0064-438D-8840-C9D0E662E2D9}"/>
                      </a:ext>
                    </a:extLst>
                  </p:cNvPr>
                  <p:cNvSpPr/>
                  <p:nvPr/>
                </p:nvSpPr>
                <p:spPr>
                  <a:xfrm>
                    <a:off x="4598796" y="7094052"/>
                    <a:ext cx="134184" cy="19781"/>
                  </a:xfrm>
                  <a:custGeom>
                    <a:avLst/>
                    <a:gdLst>
                      <a:gd name="connsiteX0" fmla="*/ 192 w 134184"/>
                      <a:gd name="connsiteY0" fmla="*/ 486 h 19781"/>
                      <a:gd name="connsiteX1" fmla="*/ 128779 w 134184"/>
                      <a:gd name="connsiteY1" fmla="*/ 6836 h 19781"/>
                      <a:gd name="connsiteX2" fmla="*/ 100204 w 134184"/>
                      <a:gd name="connsiteY2" fmla="*/ 19536 h 19781"/>
                      <a:gd name="connsiteX3" fmla="*/ 192 w 134184"/>
                      <a:gd name="connsiteY3" fmla="*/ 486 h 197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184" h="19781">
                        <a:moveTo>
                          <a:pt x="192" y="486"/>
                        </a:moveTo>
                        <a:cubicBezTo>
                          <a:pt x="4954" y="-1631"/>
                          <a:pt x="112110" y="3661"/>
                          <a:pt x="128779" y="6836"/>
                        </a:cubicBezTo>
                        <a:cubicBezTo>
                          <a:pt x="145448" y="10011"/>
                          <a:pt x="120048" y="16890"/>
                          <a:pt x="100204" y="19536"/>
                        </a:cubicBezTo>
                        <a:cubicBezTo>
                          <a:pt x="80360" y="22182"/>
                          <a:pt x="-4570" y="2603"/>
                          <a:pt x="192" y="4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07" name="フリーフォーム: 図形 1306">
                    <a:extLst>
                      <a:ext uri="{FF2B5EF4-FFF2-40B4-BE49-F238E27FC236}">
                        <a16:creationId xmlns:a16="http://schemas.microsoft.com/office/drawing/2014/main" id="{BF92436F-666E-4DC2-9209-3CEBEC83C95D}"/>
                      </a:ext>
                    </a:extLst>
                  </p:cNvPr>
                  <p:cNvSpPr/>
                  <p:nvPr/>
                </p:nvSpPr>
                <p:spPr>
                  <a:xfrm>
                    <a:off x="4732261" y="6978335"/>
                    <a:ext cx="41628" cy="161560"/>
                  </a:xfrm>
                  <a:custGeom>
                    <a:avLst/>
                    <a:gdLst>
                      <a:gd name="connsiteX0" fmla="*/ 77 w 41628"/>
                      <a:gd name="connsiteY0" fmla="*/ 315 h 161560"/>
                      <a:gd name="connsiteX1" fmla="*/ 28652 w 41628"/>
                      <a:gd name="connsiteY1" fmla="*/ 146365 h 161560"/>
                      <a:gd name="connsiteX2" fmla="*/ 41352 w 41628"/>
                      <a:gd name="connsiteY2" fmla="*/ 152715 h 161560"/>
                      <a:gd name="connsiteX3" fmla="*/ 38177 w 41628"/>
                      <a:gd name="connsiteY3" fmla="*/ 108265 h 161560"/>
                      <a:gd name="connsiteX4" fmla="*/ 77 w 41628"/>
                      <a:gd name="connsiteY4" fmla="*/ 315 h 161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28" h="161560">
                        <a:moveTo>
                          <a:pt x="77" y="315"/>
                        </a:moveTo>
                        <a:cubicBezTo>
                          <a:pt x="-1511" y="6665"/>
                          <a:pt x="21773" y="120965"/>
                          <a:pt x="28652" y="146365"/>
                        </a:cubicBezTo>
                        <a:cubicBezTo>
                          <a:pt x="35531" y="171765"/>
                          <a:pt x="39765" y="159065"/>
                          <a:pt x="41352" y="152715"/>
                        </a:cubicBezTo>
                        <a:cubicBezTo>
                          <a:pt x="42940" y="146365"/>
                          <a:pt x="37119" y="131284"/>
                          <a:pt x="38177" y="108265"/>
                        </a:cubicBezTo>
                        <a:cubicBezTo>
                          <a:pt x="39235" y="85246"/>
                          <a:pt x="1665" y="-6035"/>
                          <a:pt x="77" y="31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08" name="フリーフォーム: 図形 1307">
                    <a:extLst>
                      <a:ext uri="{FF2B5EF4-FFF2-40B4-BE49-F238E27FC236}">
                        <a16:creationId xmlns:a16="http://schemas.microsoft.com/office/drawing/2014/main" id="{32E08C52-D606-406E-B411-71A03A3B237C}"/>
                      </a:ext>
                    </a:extLst>
                  </p:cNvPr>
                  <p:cNvSpPr/>
                  <p:nvPr/>
                </p:nvSpPr>
                <p:spPr>
                  <a:xfrm>
                    <a:off x="4766730" y="7024529"/>
                    <a:ext cx="59487" cy="136588"/>
                  </a:xfrm>
                  <a:custGeom>
                    <a:avLst/>
                    <a:gdLst>
                      <a:gd name="connsiteX0" fmla="*/ 59270 w 59487"/>
                      <a:gd name="connsiteY0" fmla="*/ 159 h 136588"/>
                      <a:gd name="connsiteX1" fmla="*/ 43395 w 59487"/>
                      <a:gd name="connsiteY1" fmla="*/ 95409 h 136588"/>
                      <a:gd name="connsiteX2" fmla="*/ 57683 w 59487"/>
                      <a:gd name="connsiteY2" fmla="*/ 133509 h 136588"/>
                      <a:gd name="connsiteX3" fmla="*/ 533 w 59487"/>
                      <a:gd name="connsiteY3" fmla="*/ 131921 h 136588"/>
                      <a:gd name="connsiteX4" fmla="*/ 29108 w 59487"/>
                      <a:gd name="connsiteY4" fmla="*/ 112871 h 136588"/>
                      <a:gd name="connsiteX5" fmla="*/ 29108 w 59487"/>
                      <a:gd name="connsiteY5" fmla="*/ 73184 h 136588"/>
                      <a:gd name="connsiteX6" fmla="*/ 59270 w 59487"/>
                      <a:gd name="connsiteY6" fmla="*/ 159 h 136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487" h="136588">
                        <a:moveTo>
                          <a:pt x="59270" y="159"/>
                        </a:moveTo>
                        <a:cubicBezTo>
                          <a:pt x="61651" y="3863"/>
                          <a:pt x="43659" y="73184"/>
                          <a:pt x="43395" y="95409"/>
                        </a:cubicBezTo>
                        <a:cubicBezTo>
                          <a:pt x="43131" y="117634"/>
                          <a:pt x="64827" y="127424"/>
                          <a:pt x="57683" y="133509"/>
                        </a:cubicBezTo>
                        <a:cubicBezTo>
                          <a:pt x="50539" y="139594"/>
                          <a:pt x="5295" y="135361"/>
                          <a:pt x="533" y="131921"/>
                        </a:cubicBezTo>
                        <a:cubicBezTo>
                          <a:pt x="-4229" y="128481"/>
                          <a:pt x="24346" y="122660"/>
                          <a:pt x="29108" y="112871"/>
                        </a:cubicBezTo>
                        <a:cubicBezTo>
                          <a:pt x="33870" y="103082"/>
                          <a:pt x="24345" y="88001"/>
                          <a:pt x="29108" y="73184"/>
                        </a:cubicBezTo>
                        <a:cubicBezTo>
                          <a:pt x="33871" y="58367"/>
                          <a:pt x="56889" y="-3545"/>
                          <a:pt x="59270" y="15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10" name="フリーフォーム: 図形 1309">
                    <a:extLst>
                      <a:ext uri="{FF2B5EF4-FFF2-40B4-BE49-F238E27FC236}">
                        <a16:creationId xmlns:a16="http://schemas.microsoft.com/office/drawing/2014/main" id="{8C675FDC-8671-4890-957C-9345D62080FF}"/>
                      </a:ext>
                    </a:extLst>
                  </p:cNvPr>
                  <p:cNvSpPr/>
                  <p:nvPr/>
                </p:nvSpPr>
                <p:spPr>
                  <a:xfrm>
                    <a:off x="4843971" y="7008791"/>
                    <a:ext cx="109238" cy="149347"/>
                  </a:xfrm>
                  <a:custGeom>
                    <a:avLst/>
                    <a:gdLst>
                      <a:gd name="connsiteX0" fmla="*/ 109029 w 109238"/>
                      <a:gd name="connsiteY0" fmla="*/ 61934 h 149347"/>
                      <a:gd name="connsiteX1" fmla="*/ 45529 w 109238"/>
                      <a:gd name="connsiteY1" fmla="*/ 22 h 149347"/>
                      <a:gd name="connsiteX2" fmla="*/ 24892 w 109238"/>
                      <a:gd name="connsiteY2" fmla="*/ 55584 h 149347"/>
                      <a:gd name="connsiteX3" fmla="*/ 23304 w 109238"/>
                      <a:gd name="connsiteY3" fmla="*/ 125434 h 149347"/>
                      <a:gd name="connsiteX4" fmla="*/ 94742 w 109238"/>
                      <a:gd name="connsiteY4" fmla="*/ 138134 h 149347"/>
                      <a:gd name="connsiteX5" fmla="*/ 101092 w 109238"/>
                      <a:gd name="connsiteY5" fmla="*/ 117497 h 149347"/>
                      <a:gd name="connsiteX6" fmla="*/ 51879 w 109238"/>
                      <a:gd name="connsiteY6" fmla="*/ 149247 h 149347"/>
                      <a:gd name="connsiteX7" fmla="*/ 1079 w 109238"/>
                      <a:gd name="connsiteY7" fmla="*/ 104797 h 149347"/>
                      <a:gd name="connsiteX8" fmla="*/ 21717 w 109238"/>
                      <a:gd name="connsiteY8" fmla="*/ 11134 h 149347"/>
                      <a:gd name="connsiteX9" fmla="*/ 109029 w 109238"/>
                      <a:gd name="connsiteY9" fmla="*/ 61934 h 149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9238" h="149347">
                        <a:moveTo>
                          <a:pt x="109029" y="61934"/>
                        </a:moveTo>
                        <a:cubicBezTo>
                          <a:pt x="112998" y="60082"/>
                          <a:pt x="59552" y="1080"/>
                          <a:pt x="45529" y="22"/>
                        </a:cubicBezTo>
                        <a:cubicBezTo>
                          <a:pt x="31506" y="-1036"/>
                          <a:pt x="28596" y="34682"/>
                          <a:pt x="24892" y="55584"/>
                        </a:cubicBezTo>
                        <a:cubicBezTo>
                          <a:pt x="21188" y="76486"/>
                          <a:pt x="11662" y="111676"/>
                          <a:pt x="23304" y="125434"/>
                        </a:cubicBezTo>
                        <a:cubicBezTo>
                          <a:pt x="34946" y="139192"/>
                          <a:pt x="81777" y="139457"/>
                          <a:pt x="94742" y="138134"/>
                        </a:cubicBezTo>
                        <a:cubicBezTo>
                          <a:pt x="107707" y="136811"/>
                          <a:pt x="108236" y="115645"/>
                          <a:pt x="101092" y="117497"/>
                        </a:cubicBezTo>
                        <a:cubicBezTo>
                          <a:pt x="93948" y="119349"/>
                          <a:pt x="68548" y="151364"/>
                          <a:pt x="51879" y="149247"/>
                        </a:cubicBezTo>
                        <a:cubicBezTo>
                          <a:pt x="35210" y="147130"/>
                          <a:pt x="6106" y="127816"/>
                          <a:pt x="1079" y="104797"/>
                        </a:cubicBezTo>
                        <a:cubicBezTo>
                          <a:pt x="-3948" y="81778"/>
                          <a:pt x="9546" y="21188"/>
                          <a:pt x="21717" y="11134"/>
                        </a:cubicBezTo>
                        <a:cubicBezTo>
                          <a:pt x="33888" y="1080"/>
                          <a:pt x="105060" y="63786"/>
                          <a:pt x="109029" y="6193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12" name="フリーフォーム: 図形 1311">
                    <a:extLst>
                      <a:ext uri="{FF2B5EF4-FFF2-40B4-BE49-F238E27FC236}">
                        <a16:creationId xmlns:a16="http://schemas.microsoft.com/office/drawing/2014/main" id="{BD8AFC27-7F89-4877-8416-9F7DB2ECA57B}"/>
                      </a:ext>
                    </a:extLst>
                  </p:cNvPr>
                  <p:cNvSpPr/>
                  <p:nvPr/>
                </p:nvSpPr>
                <p:spPr>
                  <a:xfrm>
                    <a:off x="4959350" y="7013387"/>
                    <a:ext cx="150122" cy="138504"/>
                  </a:xfrm>
                  <a:custGeom>
                    <a:avLst/>
                    <a:gdLst>
                      <a:gd name="connsiteX0" fmla="*/ 0 w 150122"/>
                      <a:gd name="connsiteY0" fmla="*/ 35113 h 138504"/>
                      <a:gd name="connsiteX1" fmla="*/ 92075 w 150122"/>
                      <a:gd name="connsiteY1" fmla="*/ 188 h 138504"/>
                      <a:gd name="connsiteX2" fmla="*/ 93663 w 150122"/>
                      <a:gd name="connsiteY2" fmla="*/ 52576 h 138504"/>
                      <a:gd name="connsiteX3" fmla="*/ 122238 w 150122"/>
                      <a:gd name="connsiteY3" fmla="*/ 120838 h 138504"/>
                      <a:gd name="connsiteX4" fmla="*/ 139700 w 150122"/>
                      <a:gd name="connsiteY4" fmla="*/ 136713 h 138504"/>
                      <a:gd name="connsiteX5" fmla="*/ 147638 w 150122"/>
                      <a:gd name="connsiteY5" fmla="*/ 136713 h 138504"/>
                      <a:gd name="connsiteX6" fmla="*/ 95250 w 150122"/>
                      <a:gd name="connsiteY6" fmla="*/ 124013 h 138504"/>
                      <a:gd name="connsiteX7" fmla="*/ 90488 w 150122"/>
                      <a:gd name="connsiteY7" fmla="*/ 36701 h 138504"/>
                      <a:gd name="connsiteX8" fmla="*/ 0 w 150122"/>
                      <a:gd name="connsiteY8" fmla="*/ 35113 h 1385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0122" h="138504">
                        <a:moveTo>
                          <a:pt x="0" y="35113"/>
                        </a:moveTo>
                        <a:cubicBezTo>
                          <a:pt x="264" y="29028"/>
                          <a:pt x="76465" y="-2723"/>
                          <a:pt x="92075" y="188"/>
                        </a:cubicBezTo>
                        <a:cubicBezTo>
                          <a:pt x="107686" y="3098"/>
                          <a:pt x="88636" y="32468"/>
                          <a:pt x="93663" y="52576"/>
                        </a:cubicBezTo>
                        <a:cubicBezTo>
                          <a:pt x="98690" y="72684"/>
                          <a:pt x="114565" y="106815"/>
                          <a:pt x="122238" y="120838"/>
                        </a:cubicBezTo>
                        <a:cubicBezTo>
                          <a:pt x="129911" y="134861"/>
                          <a:pt x="135467" y="134067"/>
                          <a:pt x="139700" y="136713"/>
                        </a:cubicBezTo>
                        <a:cubicBezTo>
                          <a:pt x="143933" y="139359"/>
                          <a:pt x="155046" y="138830"/>
                          <a:pt x="147638" y="136713"/>
                        </a:cubicBezTo>
                        <a:cubicBezTo>
                          <a:pt x="140230" y="134596"/>
                          <a:pt x="104775" y="140682"/>
                          <a:pt x="95250" y="124013"/>
                        </a:cubicBezTo>
                        <a:cubicBezTo>
                          <a:pt x="85725" y="107344"/>
                          <a:pt x="103188" y="51253"/>
                          <a:pt x="90488" y="36701"/>
                        </a:cubicBezTo>
                        <a:cubicBezTo>
                          <a:pt x="77788" y="22149"/>
                          <a:pt x="-264" y="41198"/>
                          <a:pt x="0" y="3511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13" name="フリーフォーム: 図形 1312">
                    <a:extLst>
                      <a:ext uri="{FF2B5EF4-FFF2-40B4-BE49-F238E27FC236}">
                        <a16:creationId xmlns:a16="http://schemas.microsoft.com/office/drawing/2014/main" id="{484E2E50-2803-4894-9AA2-87BA08408B0D}"/>
                      </a:ext>
                    </a:extLst>
                  </p:cNvPr>
                  <p:cNvSpPr/>
                  <p:nvPr/>
                </p:nvSpPr>
                <p:spPr>
                  <a:xfrm>
                    <a:off x="4966956" y="7059595"/>
                    <a:ext cx="125842" cy="93183"/>
                  </a:xfrm>
                  <a:custGeom>
                    <a:avLst/>
                    <a:gdLst>
                      <a:gd name="connsiteX0" fmla="*/ 79707 w 125842"/>
                      <a:gd name="connsiteY0" fmla="*/ 18 h 93183"/>
                      <a:gd name="connsiteX1" fmla="*/ 1919 w 125842"/>
                      <a:gd name="connsiteY1" fmla="*/ 58755 h 93183"/>
                      <a:gd name="connsiteX2" fmla="*/ 33669 w 125842"/>
                      <a:gd name="connsiteY2" fmla="*/ 92093 h 93183"/>
                      <a:gd name="connsiteX3" fmla="*/ 125744 w 125842"/>
                      <a:gd name="connsiteY3" fmla="*/ 84155 h 93183"/>
                      <a:gd name="connsiteX4" fmla="*/ 14619 w 125842"/>
                      <a:gd name="connsiteY4" fmla="*/ 74630 h 93183"/>
                      <a:gd name="connsiteX5" fmla="*/ 9857 w 125842"/>
                      <a:gd name="connsiteY5" fmla="*/ 65105 h 93183"/>
                      <a:gd name="connsiteX6" fmla="*/ 79707 w 125842"/>
                      <a:gd name="connsiteY6" fmla="*/ 18 h 93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5842" h="93183">
                        <a:moveTo>
                          <a:pt x="79707" y="18"/>
                        </a:moveTo>
                        <a:cubicBezTo>
                          <a:pt x="78384" y="-1040"/>
                          <a:pt x="9592" y="43409"/>
                          <a:pt x="1919" y="58755"/>
                        </a:cubicBezTo>
                        <a:cubicBezTo>
                          <a:pt x="-5754" y="74101"/>
                          <a:pt x="13032" y="87860"/>
                          <a:pt x="33669" y="92093"/>
                        </a:cubicBezTo>
                        <a:cubicBezTo>
                          <a:pt x="54306" y="96326"/>
                          <a:pt x="128919" y="87066"/>
                          <a:pt x="125744" y="84155"/>
                        </a:cubicBezTo>
                        <a:cubicBezTo>
                          <a:pt x="122569" y="81245"/>
                          <a:pt x="33933" y="77805"/>
                          <a:pt x="14619" y="74630"/>
                        </a:cubicBezTo>
                        <a:cubicBezTo>
                          <a:pt x="-4696" y="71455"/>
                          <a:pt x="-3372" y="76217"/>
                          <a:pt x="9857" y="65105"/>
                        </a:cubicBezTo>
                        <a:cubicBezTo>
                          <a:pt x="23086" y="53993"/>
                          <a:pt x="81030" y="1076"/>
                          <a:pt x="79707" y="1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14" name="フリーフォーム: 図形 1313">
                    <a:extLst>
                      <a:ext uri="{FF2B5EF4-FFF2-40B4-BE49-F238E27FC236}">
                        <a16:creationId xmlns:a16="http://schemas.microsoft.com/office/drawing/2014/main" id="{47AD295E-092A-4282-A8B4-A4098C352678}"/>
                      </a:ext>
                    </a:extLst>
                  </p:cNvPr>
                  <p:cNvSpPr/>
                  <p:nvPr/>
                </p:nvSpPr>
                <p:spPr>
                  <a:xfrm>
                    <a:off x="4760449" y="6967360"/>
                    <a:ext cx="80301" cy="43372"/>
                  </a:xfrm>
                  <a:custGeom>
                    <a:avLst/>
                    <a:gdLst>
                      <a:gd name="connsiteX0" fmla="*/ 286 w 80301"/>
                      <a:gd name="connsiteY0" fmla="*/ 177 h 43372"/>
                      <a:gd name="connsiteX1" fmla="*/ 79661 w 80301"/>
                      <a:gd name="connsiteY1" fmla="*/ 38277 h 43372"/>
                      <a:gd name="connsiteX2" fmla="*/ 38386 w 80301"/>
                      <a:gd name="connsiteY2" fmla="*/ 41452 h 43372"/>
                      <a:gd name="connsiteX3" fmla="*/ 51086 w 80301"/>
                      <a:gd name="connsiteY3" fmla="*/ 23990 h 43372"/>
                      <a:gd name="connsiteX4" fmla="*/ 286 w 80301"/>
                      <a:gd name="connsiteY4" fmla="*/ 177 h 433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301" h="43372">
                        <a:moveTo>
                          <a:pt x="286" y="177"/>
                        </a:moveTo>
                        <a:cubicBezTo>
                          <a:pt x="5048" y="2558"/>
                          <a:pt x="73311" y="31398"/>
                          <a:pt x="79661" y="38277"/>
                        </a:cubicBezTo>
                        <a:cubicBezTo>
                          <a:pt x="86011" y="45156"/>
                          <a:pt x="43148" y="43833"/>
                          <a:pt x="38386" y="41452"/>
                        </a:cubicBezTo>
                        <a:cubicBezTo>
                          <a:pt x="33624" y="39071"/>
                          <a:pt x="50557" y="27959"/>
                          <a:pt x="51086" y="23990"/>
                        </a:cubicBezTo>
                        <a:cubicBezTo>
                          <a:pt x="51615" y="20021"/>
                          <a:pt x="-4476" y="-2204"/>
                          <a:pt x="286" y="17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18" name="フリーフォーム: 図形 1317">
                    <a:extLst>
                      <a:ext uri="{FF2B5EF4-FFF2-40B4-BE49-F238E27FC236}">
                        <a16:creationId xmlns:a16="http://schemas.microsoft.com/office/drawing/2014/main" id="{644F8271-9B16-470C-9481-32F61215BD19}"/>
                      </a:ext>
                    </a:extLst>
                  </p:cNvPr>
                  <p:cNvSpPr/>
                  <p:nvPr/>
                </p:nvSpPr>
                <p:spPr>
                  <a:xfrm>
                    <a:off x="4098185" y="7454895"/>
                    <a:ext cx="317191" cy="230514"/>
                  </a:xfrm>
                  <a:custGeom>
                    <a:avLst/>
                    <a:gdLst>
                      <a:gd name="connsiteX0" fmla="*/ 29315 w 317191"/>
                      <a:gd name="connsiteY0" fmla="*/ 230193 h 230514"/>
                      <a:gd name="connsiteX1" fmla="*/ 38840 w 317191"/>
                      <a:gd name="connsiteY1" fmla="*/ 117480 h 230514"/>
                      <a:gd name="connsiteX2" fmla="*/ 84878 w 317191"/>
                      <a:gd name="connsiteY2" fmla="*/ 100018 h 230514"/>
                      <a:gd name="connsiteX3" fmla="*/ 316653 w 317191"/>
                      <a:gd name="connsiteY3" fmla="*/ 5 h 230514"/>
                      <a:gd name="connsiteX4" fmla="*/ 11853 w 317191"/>
                      <a:gd name="connsiteY4" fmla="*/ 104780 h 230514"/>
                      <a:gd name="connsiteX5" fmla="*/ 57890 w 317191"/>
                      <a:gd name="connsiteY5" fmla="*/ 96843 h 230514"/>
                      <a:gd name="connsiteX6" fmla="*/ 16615 w 317191"/>
                      <a:gd name="connsiteY6" fmla="*/ 150818 h 230514"/>
                      <a:gd name="connsiteX7" fmla="*/ 29315 w 317191"/>
                      <a:gd name="connsiteY7" fmla="*/ 230193 h 2305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191" h="230514">
                        <a:moveTo>
                          <a:pt x="29315" y="230193"/>
                        </a:moveTo>
                        <a:cubicBezTo>
                          <a:pt x="33019" y="224637"/>
                          <a:pt x="29580" y="139176"/>
                          <a:pt x="38840" y="117480"/>
                        </a:cubicBezTo>
                        <a:cubicBezTo>
                          <a:pt x="48101" y="95784"/>
                          <a:pt x="84878" y="100018"/>
                          <a:pt x="84878" y="100018"/>
                        </a:cubicBezTo>
                        <a:cubicBezTo>
                          <a:pt x="131180" y="80439"/>
                          <a:pt x="328824" y="-789"/>
                          <a:pt x="316653" y="5"/>
                        </a:cubicBezTo>
                        <a:cubicBezTo>
                          <a:pt x="304482" y="799"/>
                          <a:pt x="54980" y="88640"/>
                          <a:pt x="11853" y="104780"/>
                        </a:cubicBezTo>
                        <a:cubicBezTo>
                          <a:pt x="-31274" y="120920"/>
                          <a:pt x="57096" y="89170"/>
                          <a:pt x="57890" y="96843"/>
                        </a:cubicBezTo>
                        <a:cubicBezTo>
                          <a:pt x="58684" y="104516"/>
                          <a:pt x="22436" y="133885"/>
                          <a:pt x="16615" y="150818"/>
                        </a:cubicBezTo>
                        <a:cubicBezTo>
                          <a:pt x="10794" y="167751"/>
                          <a:pt x="25611" y="235749"/>
                          <a:pt x="29315" y="2301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19" name="フリーフォーム: 図形 1318">
                    <a:extLst>
                      <a:ext uri="{FF2B5EF4-FFF2-40B4-BE49-F238E27FC236}">
                        <a16:creationId xmlns:a16="http://schemas.microsoft.com/office/drawing/2014/main" id="{13BE765E-E1D4-4249-BD55-17E6EF3B8F17}"/>
                      </a:ext>
                    </a:extLst>
                  </p:cNvPr>
                  <p:cNvSpPr/>
                  <p:nvPr/>
                </p:nvSpPr>
                <p:spPr>
                  <a:xfrm>
                    <a:off x="4227512" y="7457477"/>
                    <a:ext cx="180287" cy="672906"/>
                  </a:xfrm>
                  <a:custGeom>
                    <a:avLst/>
                    <a:gdLst>
                      <a:gd name="connsiteX0" fmla="*/ 179388 w 180287"/>
                      <a:gd name="connsiteY0" fmla="*/ 14886 h 672906"/>
                      <a:gd name="connsiteX1" fmla="*/ 166688 w 180287"/>
                      <a:gd name="connsiteY1" fmla="*/ 197448 h 672906"/>
                      <a:gd name="connsiteX2" fmla="*/ 168276 w 180287"/>
                      <a:gd name="connsiteY2" fmla="*/ 643536 h 672906"/>
                      <a:gd name="connsiteX3" fmla="*/ 152401 w 180287"/>
                      <a:gd name="connsiteY3" fmla="*/ 632423 h 672906"/>
                      <a:gd name="connsiteX4" fmla="*/ 1 w 180287"/>
                      <a:gd name="connsiteY4" fmla="*/ 649886 h 672906"/>
                      <a:gd name="connsiteX5" fmla="*/ 155576 w 180287"/>
                      <a:gd name="connsiteY5" fmla="*/ 629248 h 672906"/>
                      <a:gd name="connsiteX6" fmla="*/ 138113 w 180287"/>
                      <a:gd name="connsiteY6" fmla="*/ 562573 h 672906"/>
                      <a:gd name="connsiteX7" fmla="*/ 179388 w 180287"/>
                      <a:gd name="connsiteY7" fmla="*/ 14886 h 672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80287" h="672906">
                        <a:moveTo>
                          <a:pt x="179388" y="14886"/>
                        </a:moveTo>
                        <a:cubicBezTo>
                          <a:pt x="184150" y="-45968"/>
                          <a:pt x="168540" y="92673"/>
                          <a:pt x="166688" y="197448"/>
                        </a:cubicBezTo>
                        <a:cubicBezTo>
                          <a:pt x="164836" y="302223"/>
                          <a:pt x="170657" y="571040"/>
                          <a:pt x="168276" y="643536"/>
                        </a:cubicBezTo>
                        <a:cubicBezTo>
                          <a:pt x="165895" y="716032"/>
                          <a:pt x="180447" y="631365"/>
                          <a:pt x="152401" y="632423"/>
                        </a:cubicBezTo>
                        <a:cubicBezTo>
                          <a:pt x="124355" y="633481"/>
                          <a:pt x="-528" y="650415"/>
                          <a:pt x="1" y="649886"/>
                        </a:cubicBezTo>
                        <a:cubicBezTo>
                          <a:pt x="530" y="649357"/>
                          <a:pt x="132557" y="643800"/>
                          <a:pt x="155576" y="629248"/>
                        </a:cubicBezTo>
                        <a:cubicBezTo>
                          <a:pt x="178595" y="614696"/>
                          <a:pt x="136790" y="662321"/>
                          <a:pt x="138113" y="562573"/>
                        </a:cubicBezTo>
                        <a:cubicBezTo>
                          <a:pt x="139436" y="462825"/>
                          <a:pt x="174626" y="75740"/>
                          <a:pt x="179388" y="1488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0" name="フリーフォーム: 図形 1319">
                    <a:extLst>
                      <a:ext uri="{FF2B5EF4-FFF2-40B4-BE49-F238E27FC236}">
                        <a16:creationId xmlns:a16="http://schemas.microsoft.com/office/drawing/2014/main" id="{5E22C4BA-BF31-45D4-B115-DBBA8C14DBD4}"/>
                      </a:ext>
                    </a:extLst>
                  </p:cNvPr>
                  <p:cNvSpPr/>
                  <p:nvPr/>
                </p:nvSpPr>
                <p:spPr>
                  <a:xfrm>
                    <a:off x="4387265" y="7467510"/>
                    <a:ext cx="19718" cy="241101"/>
                  </a:xfrm>
                  <a:custGeom>
                    <a:avLst/>
                    <a:gdLst>
                      <a:gd name="connsiteX0" fmla="*/ 19635 w 19718"/>
                      <a:gd name="connsiteY0" fmla="*/ 90 h 241101"/>
                      <a:gd name="connsiteX1" fmla="*/ 585 w 19718"/>
                      <a:gd name="connsiteY1" fmla="*/ 198528 h 241101"/>
                      <a:gd name="connsiteX2" fmla="*/ 6935 w 19718"/>
                      <a:gd name="connsiteY2" fmla="*/ 225515 h 241101"/>
                      <a:gd name="connsiteX3" fmla="*/ 19635 w 19718"/>
                      <a:gd name="connsiteY3" fmla="*/ 90 h 241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18" h="241101">
                        <a:moveTo>
                          <a:pt x="19635" y="90"/>
                        </a:moveTo>
                        <a:cubicBezTo>
                          <a:pt x="18577" y="-4408"/>
                          <a:pt x="2702" y="160957"/>
                          <a:pt x="585" y="198528"/>
                        </a:cubicBezTo>
                        <a:cubicBezTo>
                          <a:pt x="-1532" y="236099"/>
                          <a:pt x="2437" y="257530"/>
                          <a:pt x="6935" y="225515"/>
                        </a:cubicBezTo>
                        <a:cubicBezTo>
                          <a:pt x="11433" y="193500"/>
                          <a:pt x="20693" y="4588"/>
                          <a:pt x="19635" y="9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1" name="フリーフォーム: 図形 1320">
                    <a:extLst>
                      <a:ext uri="{FF2B5EF4-FFF2-40B4-BE49-F238E27FC236}">
                        <a16:creationId xmlns:a16="http://schemas.microsoft.com/office/drawing/2014/main" id="{69FE35FA-5A90-4BEC-90D1-8C51DB5BED2A}"/>
                      </a:ext>
                    </a:extLst>
                  </p:cNvPr>
                  <p:cNvSpPr/>
                  <p:nvPr/>
                </p:nvSpPr>
                <p:spPr>
                  <a:xfrm>
                    <a:off x="4115656" y="7564702"/>
                    <a:ext cx="213764" cy="534647"/>
                  </a:xfrm>
                  <a:custGeom>
                    <a:avLst/>
                    <a:gdLst>
                      <a:gd name="connsiteX0" fmla="*/ 732 w 213764"/>
                      <a:gd name="connsiteY0" fmla="*/ 101336 h 534647"/>
                      <a:gd name="connsiteX1" fmla="*/ 184882 w 213764"/>
                      <a:gd name="connsiteY1" fmla="*/ 36248 h 534647"/>
                      <a:gd name="connsiteX2" fmla="*/ 213457 w 213764"/>
                      <a:gd name="connsiteY2" fmla="*/ 26723 h 534647"/>
                      <a:gd name="connsiteX3" fmla="*/ 188057 w 213764"/>
                      <a:gd name="connsiteY3" fmla="*/ 4498 h 534647"/>
                      <a:gd name="connsiteX4" fmla="*/ 169007 w 213764"/>
                      <a:gd name="connsiteY4" fmla="*/ 125148 h 534647"/>
                      <a:gd name="connsiteX5" fmla="*/ 149957 w 213764"/>
                      <a:gd name="connsiteY5" fmla="*/ 517261 h 534647"/>
                      <a:gd name="connsiteX6" fmla="*/ 154719 w 213764"/>
                      <a:gd name="connsiteY6" fmla="*/ 422011 h 534647"/>
                      <a:gd name="connsiteX7" fmla="*/ 195994 w 213764"/>
                      <a:gd name="connsiteY7" fmla="*/ 31486 h 534647"/>
                      <a:gd name="connsiteX8" fmla="*/ 122969 w 213764"/>
                      <a:gd name="connsiteY8" fmla="*/ 41011 h 534647"/>
                      <a:gd name="connsiteX9" fmla="*/ 732 w 213764"/>
                      <a:gd name="connsiteY9" fmla="*/ 101336 h 534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13764" h="534647">
                        <a:moveTo>
                          <a:pt x="732" y="101336"/>
                        </a:moveTo>
                        <a:cubicBezTo>
                          <a:pt x="11051" y="100542"/>
                          <a:pt x="149428" y="48683"/>
                          <a:pt x="184882" y="36248"/>
                        </a:cubicBezTo>
                        <a:cubicBezTo>
                          <a:pt x="220336" y="23813"/>
                          <a:pt x="212928" y="32015"/>
                          <a:pt x="213457" y="26723"/>
                        </a:cubicBezTo>
                        <a:cubicBezTo>
                          <a:pt x="213986" y="21431"/>
                          <a:pt x="195465" y="-11906"/>
                          <a:pt x="188057" y="4498"/>
                        </a:cubicBezTo>
                        <a:cubicBezTo>
                          <a:pt x="180649" y="20902"/>
                          <a:pt x="175357" y="39688"/>
                          <a:pt x="169007" y="125148"/>
                        </a:cubicBezTo>
                        <a:cubicBezTo>
                          <a:pt x="162657" y="210608"/>
                          <a:pt x="152338" y="467784"/>
                          <a:pt x="149957" y="517261"/>
                        </a:cubicBezTo>
                        <a:cubicBezTo>
                          <a:pt x="147576" y="566738"/>
                          <a:pt x="147046" y="502973"/>
                          <a:pt x="154719" y="422011"/>
                        </a:cubicBezTo>
                        <a:cubicBezTo>
                          <a:pt x="162392" y="341049"/>
                          <a:pt x="201286" y="94986"/>
                          <a:pt x="195994" y="31486"/>
                        </a:cubicBezTo>
                        <a:cubicBezTo>
                          <a:pt x="190702" y="-32014"/>
                          <a:pt x="153925" y="30163"/>
                          <a:pt x="122969" y="41011"/>
                        </a:cubicBezTo>
                        <a:cubicBezTo>
                          <a:pt x="92013" y="51859"/>
                          <a:pt x="-9587" y="102130"/>
                          <a:pt x="732" y="10133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2" name="フリーフォーム: 図形 1321">
                    <a:extLst>
                      <a:ext uri="{FF2B5EF4-FFF2-40B4-BE49-F238E27FC236}">
                        <a16:creationId xmlns:a16="http://schemas.microsoft.com/office/drawing/2014/main" id="{52861D6F-0A46-4833-955B-F853AC403FA8}"/>
                      </a:ext>
                    </a:extLst>
                  </p:cNvPr>
                  <p:cNvSpPr/>
                  <p:nvPr/>
                </p:nvSpPr>
                <p:spPr>
                  <a:xfrm>
                    <a:off x="4267182" y="7936845"/>
                    <a:ext cx="24237" cy="168037"/>
                  </a:xfrm>
                  <a:custGeom>
                    <a:avLst/>
                    <a:gdLst>
                      <a:gd name="connsiteX0" fmla="*/ 23831 w 24237"/>
                      <a:gd name="connsiteY0" fmla="*/ 655 h 168037"/>
                      <a:gd name="connsiteX1" fmla="*/ 14306 w 24237"/>
                      <a:gd name="connsiteY1" fmla="*/ 162580 h 168037"/>
                      <a:gd name="connsiteX2" fmla="*/ 4781 w 24237"/>
                      <a:gd name="connsiteY2" fmla="*/ 127655 h 168037"/>
                      <a:gd name="connsiteX3" fmla="*/ 18 w 24237"/>
                      <a:gd name="connsiteY3" fmla="*/ 105430 h 168037"/>
                      <a:gd name="connsiteX4" fmla="*/ 23831 w 24237"/>
                      <a:gd name="connsiteY4" fmla="*/ 655 h 168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37" h="168037">
                        <a:moveTo>
                          <a:pt x="23831" y="655"/>
                        </a:moveTo>
                        <a:cubicBezTo>
                          <a:pt x="26212" y="10180"/>
                          <a:pt x="17481" y="141413"/>
                          <a:pt x="14306" y="162580"/>
                        </a:cubicBezTo>
                        <a:cubicBezTo>
                          <a:pt x="11131" y="183747"/>
                          <a:pt x="7162" y="137180"/>
                          <a:pt x="4781" y="127655"/>
                        </a:cubicBezTo>
                        <a:cubicBezTo>
                          <a:pt x="2400" y="118130"/>
                          <a:pt x="-246" y="122628"/>
                          <a:pt x="18" y="105430"/>
                        </a:cubicBezTo>
                        <a:cubicBezTo>
                          <a:pt x="282" y="88232"/>
                          <a:pt x="21450" y="-8870"/>
                          <a:pt x="23831" y="65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3" name="フリーフォーム: 図形 1322">
                    <a:extLst>
                      <a:ext uri="{FF2B5EF4-FFF2-40B4-BE49-F238E27FC236}">
                        <a16:creationId xmlns:a16="http://schemas.microsoft.com/office/drawing/2014/main" id="{856FB1DF-9BE8-42ED-AD25-304C26460638}"/>
                      </a:ext>
                    </a:extLst>
                  </p:cNvPr>
                  <p:cNvSpPr/>
                  <p:nvPr/>
                </p:nvSpPr>
                <p:spPr>
                  <a:xfrm>
                    <a:off x="4629065" y="7532896"/>
                    <a:ext cx="221072" cy="567009"/>
                  </a:xfrm>
                  <a:custGeom>
                    <a:avLst/>
                    <a:gdLst>
                      <a:gd name="connsiteX0" fmla="*/ 85 w 221072"/>
                      <a:gd name="connsiteY0" fmla="*/ 126792 h 567009"/>
                      <a:gd name="connsiteX1" fmla="*/ 188998 w 221072"/>
                      <a:gd name="connsiteY1" fmla="*/ 49004 h 567009"/>
                      <a:gd name="connsiteX2" fmla="*/ 212810 w 221072"/>
                      <a:gd name="connsiteY2" fmla="*/ 50592 h 567009"/>
                      <a:gd name="connsiteX3" fmla="*/ 192173 w 221072"/>
                      <a:gd name="connsiteY3" fmla="*/ 91867 h 567009"/>
                      <a:gd name="connsiteX4" fmla="*/ 173123 w 221072"/>
                      <a:gd name="connsiteY4" fmla="*/ 539542 h 567009"/>
                      <a:gd name="connsiteX5" fmla="*/ 187410 w 221072"/>
                      <a:gd name="connsiteY5" fmla="*/ 464929 h 567009"/>
                      <a:gd name="connsiteX6" fmla="*/ 220748 w 221072"/>
                      <a:gd name="connsiteY6" fmla="*/ 26779 h 567009"/>
                      <a:gd name="connsiteX7" fmla="*/ 165185 w 221072"/>
                      <a:gd name="connsiteY7" fmla="*/ 55354 h 567009"/>
                      <a:gd name="connsiteX8" fmla="*/ 85 w 221072"/>
                      <a:gd name="connsiteY8" fmla="*/ 126792 h 567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1072" h="567009">
                        <a:moveTo>
                          <a:pt x="85" y="126792"/>
                        </a:moveTo>
                        <a:cubicBezTo>
                          <a:pt x="4054" y="125734"/>
                          <a:pt x="153544" y="61704"/>
                          <a:pt x="188998" y="49004"/>
                        </a:cubicBezTo>
                        <a:cubicBezTo>
                          <a:pt x="224452" y="36304"/>
                          <a:pt x="212281" y="43448"/>
                          <a:pt x="212810" y="50592"/>
                        </a:cubicBezTo>
                        <a:cubicBezTo>
                          <a:pt x="213339" y="57736"/>
                          <a:pt x="198787" y="10375"/>
                          <a:pt x="192173" y="91867"/>
                        </a:cubicBezTo>
                        <a:cubicBezTo>
                          <a:pt x="185559" y="173359"/>
                          <a:pt x="173917" y="477365"/>
                          <a:pt x="173123" y="539542"/>
                        </a:cubicBezTo>
                        <a:cubicBezTo>
                          <a:pt x="172329" y="601719"/>
                          <a:pt x="179473" y="550389"/>
                          <a:pt x="187410" y="464929"/>
                        </a:cubicBezTo>
                        <a:cubicBezTo>
                          <a:pt x="195347" y="379469"/>
                          <a:pt x="224452" y="95041"/>
                          <a:pt x="220748" y="26779"/>
                        </a:cubicBezTo>
                        <a:cubicBezTo>
                          <a:pt x="217044" y="-41483"/>
                          <a:pt x="198258" y="40537"/>
                          <a:pt x="165185" y="55354"/>
                        </a:cubicBezTo>
                        <a:cubicBezTo>
                          <a:pt x="132112" y="70171"/>
                          <a:pt x="-3884" y="127850"/>
                          <a:pt x="85" y="1267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4" name="フリーフォーム: 図形 1323">
                    <a:extLst>
                      <a:ext uri="{FF2B5EF4-FFF2-40B4-BE49-F238E27FC236}">
                        <a16:creationId xmlns:a16="http://schemas.microsoft.com/office/drawing/2014/main" id="{6B013D68-A99E-466C-B551-4B2E63B0E15E}"/>
                      </a:ext>
                    </a:extLst>
                  </p:cNvPr>
                  <p:cNvSpPr/>
                  <p:nvPr/>
                </p:nvSpPr>
                <p:spPr>
                  <a:xfrm>
                    <a:off x="4654811" y="7435008"/>
                    <a:ext cx="299654" cy="225569"/>
                  </a:xfrm>
                  <a:custGeom>
                    <a:avLst/>
                    <a:gdLst>
                      <a:gd name="connsiteX0" fmla="*/ 6089 w 299654"/>
                      <a:gd name="connsiteY0" fmla="*/ 224680 h 225569"/>
                      <a:gd name="connsiteX1" fmla="*/ 2914 w 299654"/>
                      <a:gd name="connsiteY1" fmla="*/ 105617 h 225569"/>
                      <a:gd name="connsiteX2" fmla="*/ 48952 w 299654"/>
                      <a:gd name="connsiteY2" fmla="*/ 99267 h 225569"/>
                      <a:gd name="connsiteX3" fmla="*/ 287077 w 299654"/>
                      <a:gd name="connsiteY3" fmla="*/ 2430 h 225569"/>
                      <a:gd name="connsiteX4" fmla="*/ 241039 w 299654"/>
                      <a:gd name="connsiteY4" fmla="*/ 37355 h 225569"/>
                      <a:gd name="connsiteX5" fmla="*/ 23552 w 299654"/>
                      <a:gd name="connsiteY5" fmla="*/ 126255 h 225569"/>
                      <a:gd name="connsiteX6" fmla="*/ 17202 w 299654"/>
                      <a:gd name="connsiteY6" fmla="*/ 159592 h 225569"/>
                      <a:gd name="connsiteX7" fmla="*/ 6089 w 299654"/>
                      <a:gd name="connsiteY7" fmla="*/ 224680 h 2255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99654" h="225569">
                        <a:moveTo>
                          <a:pt x="6089" y="224680"/>
                        </a:moveTo>
                        <a:cubicBezTo>
                          <a:pt x="3708" y="215684"/>
                          <a:pt x="-4230" y="126519"/>
                          <a:pt x="2914" y="105617"/>
                        </a:cubicBezTo>
                        <a:cubicBezTo>
                          <a:pt x="10058" y="84715"/>
                          <a:pt x="1592" y="116465"/>
                          <a:pt x="48952" y="99267"/>
                        </a:cubicBezTo>
                        <a:cubicBezTo>
                          <a:pt x="96312" y="82069"/>
                          <a:pt x="255062" y="12749"/>
                          <a:pt x="287077" y="2430"/>
                        </a:cubicBezTo>
                        <a:cubicBezTo>
                          <a:pt x="319092" y="-7889"/>
                          <a:pt x="284960" y="16718"/>
                          <a:pt x="241039" y="37355"/>
                        </a:cubicBezTo>
                        <a:cubicBezTo>
                          <a:pt x="197118" y="57992"/>
                          <a:pt x="60858" y="105882"/>
                          <a:pt x="23552" y="126255"/>
                        </a:cubicBezTo>
                        <a:cubicBezTo>
                          <a:pt x="-13754" y="146628"/>
                          <a:pt x="17996" y="147421"/>
                          <a:pt x="17202" y="159592"/>
                        </a:cubicBezTo>
                        <a:cubicBezTo>
                          <a:pt x="16408" y="171763"/>
                          <a:pt x="8470" y="233676"/>
                          <a:pt x="6089" y="22468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5" name="フリーフォーム: 図形 1324">
                    <a:extLst>
                      <a:ext uri="{FF2B5EF4-FFF2-40B4-BE49-F238E27FC236}">
                        <a16:creationId xmlns:a16="http://schemas.microsoft.com/office/drawing/2014/main" id="{7F0392F4-97CD-496E-8693-AF0C62214E4D}"/>
                      </a:ext>
                    </a:extLst>
                  </p:cNvPr>
                  <p:cNvSpPr/>
                  <p:nvPr/>
                </p:nvSpPr>
                <p:spPr>
                  <a:xfrm>
                    <a:off x="4809917" y="7449912"/>
                    <a:ext cx="133850" cy="641961"/>
                  </a:xfrm>
                  <a:custGeom>
                    <a:avLst/>
                    <a:gdLst>
                      <a:gd name="connsiteX0" fmla="*/ 133558 w 133850"/>
                      <a:gd name="connsiteY0" fmla="*/ 226 h 641961"/>
                      <a:gd name="connsiteX1" fmla="*/ 117683 w 133850"/>
                      <a:gd name="connsiteY1" fmla="*/ 455838 h 641961"/>
                      <a:gd name="connsiteX2" fmla="*/ 119271 w 133850"/>
                      <a:gd name="connsiteY2" fmla="*/ 620938 h 641961"/>
                      <a:gd name="connsiteX3" fmla="*/ 119271 w 133850"/>
                      <a:gd name="connsiteY3" fmla="*/ 620938 h 641961"/>
                      <a:gd name="connsiteX4" fmla="*/ 208 w 133850"/>
                      <a:gd name="connsiteY4" fmla="*/ 641576 h 641961"/>
                      <a:gd name="connsiteX5" fmla="*/ 90696 w 133850"/>
                      <a:gd name="connsiteY5" fmla="*/ 600301 h 641961"/>
                      <a:gd name="connsiteX6" fmla="*/ 101808 w 133850"/>
                      <a:gd name="connsiteY6" fmla="*/ 519338 h 641961"/>
                      <a:gd name="connsiteX7" fmla="*/ 133558 w 133850"/>
                      <a:gd name="connsiteY7" fmla="*/ 226 h 641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33850" h="641961">
                        <a:moveTo>
                          <a:pt x="133558" y="226"/>
                        </a:moveTo>
                        <a:cubicBezTo>
                          <a:pt x="136204" y="-10357"/>
                          <a:pt x="120064" y="352386"/>
                          <a:pt x="117683" y="455838"/>
                        </a:cubicBezTo>
                        <a:cubicBezTo>
                          <a:pt x="115302" y="559290"/>
                          <a:pt x="119271" y="620938"/>
                          <a:pt x="119271" y="620938"/>
                        </a:cubicBezTo>
                        <a:lnTo>
                          <a:pt x="119271" y="620938"/>
                        </a:lnTo>
                        <a:cubicBezTo>
                          <a:pt x="99427" y="624378"/>
                          <a:pt x="4970" y="645016"/>
                          <a:pt x="208" y="641576"/>
                        </a:cubicBezTo>
                        <a:cubicBezTo>
                          <a:pt x="-4555" y="638137"/>
                          <a:pt x="73763" y="620674"/>
                          <a:pt x="90696" y="600301"/>
                        </a:cubicBezTo>
                        <a:cubicBezTo>
                          <a:pt x="107629" y="579928"/>
                          <a:pt x="97046" y="617763"/>
                          <a:pt x="101808" y="519338"/>
                        </a:cubicBezTo>
                        <a:cubicBezTo>
                          <a:pt x="106570" y="420913"/>
                          <a:pt x="130912" y="10809"/>
                          <a:pt x="133558" y="22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6" name="フリーフォーム: 図形 1325">
                    <a:extLst>
                      <a:ext uri="{FF2B5EF4-FFF2-40B4-BE49-F238E27FC236}">
                        <a16:creationId xmlns:a16="http://schemas.microsoft.com/office/drawing/2014/main" id="{AB4373C3-4320-449E-B081-30E4BB793A4E}"/>
                      </a:ext>
                    </a:extLst>
                  </p:cNvPr>
                  <p:cNvSpPr/>
                  <p:nvPr/>
                </p:nvSpPr>
                <p:spPr>
                  <a:xfrm>
                    <a:off x="5124750" y="7476879"/>
                    <a:ext cx="374038" cy="593980"/>
                  </a:xfrm>
                  <a:custGeom>
                    <a:avLst/>
                    <a:gdLst>
                      <a:gd name="connsiteX0" fmla="*/ 1288 w 374038"/>
                      <a:gd name="connsiteY0" fmla="*/ 149471 h 593980"/>
                      <a:gd name="connsiteX1" fmla="*/ 137813 w 374038"/>
                      <a:gd name="connsiteY1" fmla="*/ 133596 h 593980"/>
                      <a:gd name="connsiteX2" fmla="*/ 147338 w 374038"/>
                      <a:gd name="connsiteY2" fmla="*/ 103434 h 593980"/>
                      <a:gd name="connsiteX3" fmla="*/ 228300 w 374038"/>
                      <a:gd name="connsiteY3" fmla="*/ 30409 h 593980"/>
                      <a:gd name="connsiteX4" fmla="*/ 291800 w 374038"/>
                      <a:gd name="connsiteY4" fmla="*/ 27234 h 593980"/>
                      <a:gd name="connsiteX5" fmla="*/ 342600 w 374038"/>
                      <a:gd name="connsiteY5" fmla="*/ 95496 h 593980"/>
                      <a:gd name="connsiteX6" fmla="*/ 334663 w 374038"/>
                      <a:gd name="connsiteY6" fmla="*/ 179634 h 593980"/>
                      <a:gd name="connsiteX7" fmla="*/ 244175 w 374038"/>
                      <a:gd name="connsiteY7" fmla="*/ 298696 h 593980"/>
                      <a:gd name="connsiteX8" fmla="*/ 31450 w 374038"/>
                      <a:gd name="connsiteY8" fmla="*/ 506659 h 593980"/>
                      <a:gd name="connsiteX9" fmla="*/ 28275 w 374038"/>
                      <a:gd name="connsiteY9" fmla="*/ 593971 h 593980"/>
                      <a:gd name="connsiteX10" fmla="*/ 56850 w 374038"/>
                      <a:gd name="connsiteY10" fmla="*/ 511421 h 593980"/>
                      <a:gd name="connsiteX11" fmla="*/ 174325 w 374038"/>
                      <a:gd name="connsiteY11" fmla="*/ 384421 h 593980"/>
                      <a:gd name="connsiteX12" fmla="*/ 371175 w 374038"/>
                      <a:gd name="connsiteY12" fmla="*/ 119309 h 593980"/>
                      <a:gd name="connsiteX13" fmla="*/ 280688 w 374038"/>
                      <a:gd name="connsiteY13" fmla="*/ 246 h 593980"/>
                      <a:gd name="connsiteX14" fmla="*/ 134638 w 374038"/>
                      <a:gd name="connsiteY14" fmla="*/ 89146 h 593980"/>
                      <a:gd name="connsiteX15" fmla="*/ 72725 w 374038"/>
                      <a:gd name="connsiteY15" fmla="*/ 124071 h 593980"/>
                      <a:gd name="connsiteX16" fmla="*/ 1288 w 374038"/>
                      <a:gd name="connsiteY16" fmla="*/ 149471 h 593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374038" h="593980">
                        <a:moveTo>
                          <a:pt x="1288" y="149471"/>
                        </a:moveTo>
                        <a:cubicBezTo>
                          <a:pt x="12136" y="151058"/>
                          <a:pt x="113471" y="141269"/>
                          <a:pt x="137813" y="133596"/>
                        </a:cubicBezTo>
                        <a:cubicBezTo>
                          <a:pt x="162155" y="125923"/>
                          <a:pt x="132257" y="120632"/>
                          <a:pt x="147338" y="103434"/>
                        </a:cubicBezTo>
                        <a:cubicBezTo>
                          <a:pt x="162419" y="86236"/>
                          <a:pt x="204223" y="43109"/>
                          <a:pt x="228300" y="30409"/>
                        </a:cubicBezTo>
                        <a:cubicBezTo>
                          <a:pt x="252377" y="17709"/>
                          <a:pt x="272750" y="16386"/>
                          <a:pt x="291800" y="27234"/>
                        </a:cubicBezTo>
                        <a:cubicBezTo>
                          <a:pt x="310850" y="38082"/>
                          <a:pt x="335456" y="70096"/>
                          <a:pt x="342600" y="95496"/>
                        </a:cubicBezTo>
                        <a:cubicBezTo>
                          <a:pt x="349744" y="120896"/>
                          <a:pt x="351067" y="145767"/>
                          <a:pt x="334663" y="179634"/>
                        </a:cubicBezTo>
                        <a:cubicBezTo>
                          <a:pt x="318259" y="213501"/>
                          <a:pt x="294710" y="244192"/>
                          <a:pt x="244175" y="298696"/>
                        </a:cubicBezTo>
                        <a:cubicBezTo>
                          <a:pt x="193640" y="353200"/>
                          <a:pt x="67433" y="457447"/>
                          <a:pt x="31450" y="506659"/>
                        </a:cubicBezTo>
                        <a:cubicBezTo>
                          <a:pt x="-4533" y="555871"/>
                          <a:pt x="24042" y="593177"/>
                          <a:pt x="28275" y="593971"/>
                        </a:cubicBezTo>
                        <a:cubicBezTo>
                          <a:pt x="32508" y="594765"/>
                          <a:pt x="32508" y="546346"/>
                          <a:pt x="56850" y="511421"/>
                        </a:cubicBezTo>
                        <a:cubicBezTo>
                          <a:pt x="81192" y="476496"/>
                          <a:pt x="121938" y="449773"/>
                          <a:pt x="174325" y="384421"/>
                        </a:cubicBezTo>
                        <a:cubicBezTo>
                          <a:pt x="226712" y="319069"/>
                          <a:pt x="353448" y="183338"/>
                          <a:pt x="371175" y="119309"/>
                        </a:cubicBezTo>
                        <a:cubicBezTo>
                          <a:pt x="388902" y="55280"/>
                          <a:pt x="320111" y="5273"/>
                          <a:pt x="280688" y="246"/>
                        </a:cubicBezTo>
                        <a:cubicBezTo>
                          <a:pt x="241265" y="-4781"/>
                          <a:pt x="169299" y="68508"/>
                          <a:pt x="134638" y="89146"/>
                        </a:cubicBezTo>
                        <a:cubicBezTo>
                          <a:pt x="99978" y="109783"/>
                          <a:pt x="94421" y="115869"/>
                          <a:pt x="72725" y="124071"/>
                        </a:cubicBezTo>
                        <a:cubicBezTo>
                          <a:pt x="51029" y="132273"/>
                          <a:pt x="-9560" y="147884"/>
                          <a:pt x="1288" y="14947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7" name="フリーフォーム: 図形 1326">
                    <a:extLst>
                      <a:ext uri="{FF2B5EF4-FFF2-40B4-BE49-F238E27FC236}">
                        <a16:creationId xmlns:a16="http://schemas.microsoft.com/office/drawing/2014/main" id="{C6A7A327-6A43-443A-93D7-50865E135448}"/>
                      </a:ext>
                    </a:extLst>
                  </p:cNvPr>
                  <p:cNvSpPr/>
                  <p:nvPr/>
                </p:nvSpPr>
                <p:spPr>
                  <a:xfrm>
                    <a:off x="5143190" y="7408823"/>
                    <a:ext cx="442734" cy="342316"/>
                  </a:xfrm>
                  <a:custGeom>
                    <a:avLst/>
                    <a:gdLst>
                      <a:gd name="connsiteX0" fmla="*/ 310 w 442734"/>
                      <a:gd name="connsiteY0" fmla="*/ 201652 h 342316"/>
                      <a:gd name="connsiteX1" fmla="*/ 76510 w 442734"/>
                      <a:gd name="connsiteY1" fmla="*/ 73065 h 342316"/>
                      <a:gd name="connsiteX2" fmla="*/ 143185 w 442734"/>
                      <a:gd name="connsiteY2" fmla="*/ 30202 h 342316"/>
                      <a:gd name="connsiteX3" fmla="*/ 295585 w 442734"/>
                      <a:gd name="connsiteY3" fmla="*/ 1627 h 342316"/>
                      <a:gd name="connsiteX4" fmla="*/ 420998 w 442734"/>
                      <a:gd name="connsiteY4" fmla="*/ 79415 h 342316"/>
                      <a:gd name="connsiteX5" fmla="*/ 441635 w 442734"/>
                      <a:gd name="connsiteY5" fmla="*/ 222290 h 342316"/>
                      <a:gd name="connsiteX6" fmla="*/ 408298 w 442734"/>
                      <a:gd name="connsiteY6" fmla="*/ 296902 h 342316"/>
                      <a:gd name="connsiteX7" fmla="*/ 370198 w 442734"/>
                      <a:gd name="connsiteY7" fmla="*/ 341352 h 342316"/>
                      <a:gd name="connsiteX8" fmla="*/ 420998 w 442734"/>
                      <a:gd name="connsiteY8" fmla="*/ 255627 h 342316"/>
                      <a:gd name="connsiteX9" fmla="*/ 433698 w 442734"/>
                      <a:gd name="connsiteY9" fmla="*/ 134977 h 342316"/>
                      <a:gd name="connsiteX10" fmla="*/ 376548 w 442734"/>
                      <a:gd name="connsiteY10" fmla="*/ 54015 h 342316"/>
                      <a:gd name="connsiteX11" fmla="*/ 238435 w 442734"/>
                      <a:gd name="connsiteY11" fmla="*/ 27027 h 342316"/>
                      <a:gd name="connsiteX12" fmla="*/ 106673 w 442734"/>
                      <a:gd name="connsiteY12" fmla="*/ 73065 h 342316"/>
                      <a:gd name="connsiteX13" fmla="*/ 310 w 442734"/>
                      <a:gd name="connsiteY13" fmla="*/ 201652 h 34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42734" h="342316">
                        <a:moveTo>
                          <a:pt x="310" y="201652"/>
                        </a:moveTo>
                        <a:cubicBezTo>
                          <a:pt x="-4717" y="201652"/>
                          <a:pt x="52698" y="101640"/>
                          <a:pt x="76510" y="73065"/>
                        </a:cubicBezTo>
                        <a:cubicBezTo>
                          <a:pt x="100322" y="44490"/>
                          <a:pt x="106673" y="42108"/>
                          <a:pt x="143185" y="30202"/>
                        </a:cubicBezTo>
                        <a:cubicBezTo>
                          <a:pt x="179697" y="18296"/>
                          <a:pt x="249283" y="-6575"/>
                          <a:pt x="295585" y="1627"/>
                        </a:cubicBezTo>
                        <a:cubicBezTo>
                          <a:pt x="341887" y="9829"/>
                          <a:pt x="396656" y="42638"/>
                          <a:pt x="420998" y="79415"/>
                        </a:cubicBezTo>
                        <a:cubicBezTo>
                          <a:pt x="445340" y="116192"/>
                          <a:pt x="443752" y="186042"/>
                          <a:pt x="441635" y="222290"/>
                        </a:cubicBezTo>
                        <a:cubicBezTo>
                          <a:pt x="439518" y="258538"/>
                          <a:pt x="420204" y="277058"/>
                          <a:pt x="408298" y="296902"/>
                        </a:cubicBezTo>
                        <a:cubicBezTo>
                          <a:pt x="396392" y="316746"/>
                          <a:pt x="368081" y="348231"/>
                          <a:pt x="370198" y="341352"/>
                        </a:cubicBezTo>
                        <a:cubicBezTo>
                          <a:pt x="372315" y="334473"/>
                          <a:pt x="410415" y="290023"/>
                          <a:pt x="420998" y="255627"/>
                        </a:cubicBezTo>
                        <a:cubicBezTo>
                          <a:pt x="431581" y="221231"/>
                          <a:pt x="441106" y="168579"/>
                          <a:pt x="433698" y="134977"/>
                        </a:cubicBezTo>
                        <a:cubicBezTo>
                          <a:pt x="426290" y="101375"/>
                          <a:pt x="409092" y="72007"/>
                          <a:pt x="376548" y="54015"/>
                        </a:cubicBezTo>
                        <a:cubicBezTo>
                          <a:pt x="344004" y="36023"/>
                          <a:pt x="283414" y="23852"/>
                          <a:pt x="238435" y="27027"/>
                        </a:cubicBezTo>
                        <a:cubicBezTo>
                          <a:pt x="193456" y="30202"/>
                          <a:pt x="142656" y="45813"/>
                          <a:pt x="106673" y="73065"/>
                        </a:cubicBezTo>
                        <a:cubicBezTo>
                          <a:pt x="70690" y="100317"/>
                          <a:pt x="5337" y="201652"/>
                          <a:pt x="310" y="2016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8" name="フリーフォーム: 図形 1327">
                    <a:extLst>
                      <a:ext uri="{FF2B5EF4-FFF2-40B4-BE49-F238E27FC236}">
                        <a16:creationId xmlns:a16="http://schemas.microsoft.com/office/drawing/2014/main" id="{BDBFEAAC-C123-4A55-BAC9-742618931669}"/>
                      </a:ext>
                    </a:extLst>
                  </p:cNvPr>
                  <p:cNvSpPr/>
                  <p:nvPr/>
                </p:nvSpPr>
                <p:spPr>
                  <a:xfrm>
                    <a:off x="5265389" y="7698498"/>
                    <a:ext cx="341726" cy="313670"/>
                  </a:xfrm>
                  <a:custGeom>
                    <a:avLst/>
                    <a:gdLst>
                      <a:gd name="connsiteX0" fmla="*/ 297211 w 341726"/>
                      <a:gd name="connsiteY0" fmla="*/ 4052 h 313670"/>
                      <a:gd name="connsiteX1" fmla="*/ 141636 w 341726"/>
                      <a:gd name="connsiteY1" fmla="*/ 177090 h 313670"/>
                      <a:gd name="connsiteX2" fmla="*/ 27336 w 341726"/>
                      <a:gd name="connsiteY2" fmla="*/ 269165 h 313670"/>
                      <a:gd name="connsiteX3" fmla="*/ 1936 w 341726"/>
                      <a:gd name="connsiteY3" fmla="*/ 289802 h 313670"/>
                      <a:gd name="connsiteX4" fmla="*/ 63849 w 341726"/>
                      <a:gd name="connsiteY4" fmla="*/ 281865 h 313670"/>
                      <a:gd name="connsiteX5" fmla="*/ 317849 w 341726"/>
                      <a:gd name="connsiteY5" fmla="*/ 280277 h 313670"/>
                      <a:gd name="connsiteX6" fmla="*/ 308324 w 341726"/>
                      <a:gd name="connsiteY6" fmla="*/ 286627 h 313670"/>
                      <a:gd name="connsiteX7" fmla="*/ 117824 w 341726"/>
                      <a:gd name="connsiteY7" fmla="*/ 313615 h 313670"/>
                      <a:gd name="connsiteX8" fmla="*/ 11461 w 341726"/>
                      <a:gd name="connsiteY8" fmla="*/ 278690 h 313670"/>
                      <a:gd name="connsiteX9" fmla="*/ 114649 w 341726"/>
                      <a:gd name="connsiteY9" fmla="*/ 183440 h 313670"/>
                      <a:gd name="connsiteX10" fmla="*/ 252761 w 341726"/>
                      <a:gd name="connsiteY10" fmla="*/ 64377 h 313670"/>
                      <a:gd name="connsiteX11" fmla="*/ 297211 w 341726"/>
                      <a:gd name="connsiteY11" fmla="*/ 4052 h 313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41726" h="313670">
                        <a:moveTo>
                          <a:pt x="297211" y="4052"/>
                        </a:moveTo>
                        <a:cubicBezTo>
                          <a:pt x="278690" y="22838"/>
                          <a:pt x="186615" y="132905"/>
                          <a:pt x="141636" y="177090"/>
                        </a:cubicBezTo>
                        <a:cubicBezTo>
                          <a:pt x="96657" y="221276"/>
                          <a:pt x="50619" y="250380"/>
                          <a:pt x="27336" y="269165"/>
                        </a:cubicBezTo>
                        <a:cubicBezTo>
                          <a:pt x="4053" y="287950"/>
                          <a:pt x="-4150" y="287685"/>
                          <a:pt x="1936" y="289802"/>
                        </a:cubicBezTo>
                        <a:cubicBezTo>
                          <a:pt x="8022" y="291919"/>
                          <a:pt x="11197" y="283452"/>
                          <a:pt x="63849" y="281865"/>
                        </a:cubicBezTo>
                        <a:cubicBezTo>
                          <a:pt x="116501" y="280278"/>
                          <a:pt x="277103" y="279483"/>
                          <a:pt x="317849" y="280277"/>
                        </a:cubicBezTo>
                        <a:cubicBezTo>
                          <a:pt x="358595" y="281071"/>
                          <a:pt x="341662" y="281071"/>
                          <a:pt x="308324" y="286627"/>
                        </a:cubicBezTo>
                        <a:cubicBezTo>
                          <a:pt x="274986" y="292183"/>
                          <a:pt x="167301" y="314938"/>
                          <a:pt x="117824" y="313615"/>
                        </a:cubicBezTo>
                        <a:cubicBezTo>
                          <a:pt x="68347" y="312292"/>
                          <a:pt x="11990" y="300386"/>
                          <a:pt x="11461" y="278690"/>
                        </a:cubicBezTo>
                        <a:cubicBezTo>
                          <a:pt x="10932" y="256994"/>
                          <a:pt x="74432" y="219159"/>
                          <a:pt x="114649" y="183440"/>
                        </a:cubicBezTo>
                        <a:cubicBezTo>
                          <a:pt x="154866" y="147721"/>
                          <a:pt x="224715" y="92423"/>
                          <a:pt x="252761" y="64377"/>
                        </a:cubicBezTo>
                        <a:cubicBezTo>
                          <a:pt x="280807" y="36331"/>
                          <a:pt x="315732" y="-14734"/>
                          <a:pt x="297211" y="40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29" name="フリーフォーム: 図形 1328">
                    <a:extLst>
                      <a:ext uri="{FF2B5EF4-FFF2-40B4-BE49-F238E27FC236}">
                        <a16:creationId xmlns:a16="http://schemas.microsoft.com/office/drawing/2014/main" id="{2635CD4B-D202-483F-808C-FE1214393AC9}"/>
                      </a:ext>
                    </a:extLst>
                  </p:cNvPr>
                  <p:cNvSpPr/>
                  <p:nvPr/>
                </p:nvSpPr>
                <p:spPr>
                  <a:xfrm>
                    <a:off x="5157191" y="7961307"/>
                    <a:ext cx="464532" cy="97686"/>
                  </a:xfrm>
                  <a:custGeom>
                    <a:avLst/>
                    <a:gdLst>
                      <a:gd name="connsiteX0" fmla="*/ 597 w 464532"/>
                      <a:gd name="connsiteY0" fmla="*/ 96843 h 97686"/>
                      <a:gd name="connsiteX1" fmla="*/ 59334 w 464532"/>
                      <a:gd name="connsiteY1" fmla="*/ 95256 h 97686"/>
                      <a:gd name="connsiteX2" fmla="*/ 443509 w 464532"/>
                      <a:gd name="connsiteY2" fmla="*/ 95256 h 97686"/>
                      <a:gd name="connsiteX3" fmla="*/ 416522 w 464532"/>
                      <a:gd name="connsiteY3" fmla="*/ 87318 h 97686"/>
                      <a:gd name="connsiteX4" fmla="*/ 438747 w 464532"/>
                      <a:gd name="connsiteY4" fmla="*/ 6 h 97686"/>
                      <a:gd name="connsiteX5" fmla="*/ 440334 w 464532"/>
                      <a:gd name="connsiteY5" fmla="*/ 92081 h 97686"/>
                      <a:gd name="connsiteX6" fmla="*/ 380009 w 464532"/>
                      <a:gd name="connsiteY6" fmla="*/ 87318 h 97686"/>
                      <a:gd name="connsiteX7" fmla="*/ 305397 w 464532"/>
                      <a:gd name="connsiteY7" fmla="*/ 85731 h 97686"/>
                      <a:gd name="connsiteX8" fmla="*/ 597 w 464532"/>
                      <a:gd name="connsiteY8" fmla="*/ 96843 h 976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64532" h="97686">
                        <a:moveTo>
                          <a:pt x="597" y="96843"/>
                        </a:moveTo>
                        <a:cubicBezTo>
                          <a:pt x="-6944" y="96181"/>
                          <a:pt x="59334" y="95256"/>
                          <a:pt x="59334" y="95256"/>
                        </a:cubicBezTo>
                        <a:lnTo>
                          <a:pt x="443509" y="95256"/>
                        </a:lnTo>
                        <a:cubicBezTo>
                          <a:pt x="503040" y="93933"/>
                          <a:pt x="417316" y="103193"/>
                          <a:pt x="416522" y="87318"/>
                        </a:cubicBezTo>
                        <a:cubicBezTo>
                          <a:pt x="415728" y="71443"/>
                          <a:pt x="434778" y="-788"/>
                          <a:pt x="438747" y="6"/>
                        </a:cubicBezTo>
                        <a:cubicBezTo>
                          <a:pt x="442716" y="800"/>
                          <a:pt x="450124" y="77529"/>
                          <a:pt x="440334" y="92081"/>
                        </a:cubicBezTo>
                        <a:cubicBezTo>
                          <a:pt x="430544" y="106633"/>
                          <a:pt x="402498" y="88376"/>
                          <a:pt x="380009" y="87318"/>
                        </a:cubicBezTo>
                        <a:cubicBezTo>
                          <a:pt x="357520" y="86260"/>
                          <a:pt x="367839" y="84408"/>
                          <a:pt x="305397" y="85731"/>
                        </a:cubicBezTo>
                        <a:cubicBezTo>
                          <a:pt x="242955" y="87054"/>
                          <a:pt x="124157" y="91155"/>
                          <a:pt x="597" y="9684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0" name="フリーフォーム: 図形 1329">
                    <a:extLst>
                      <a:ext uri="{FF2B5EF4-FFF2-40B4-BE49-F238E27FC236}">
                        <a16:creationId xmlns:a16="http://schemas.microsoft.com/office/drawing/2014/main" id="{48715D24-ECD8-4F24-8033-6F0C4AD7C6AA}"/>
                      </a:ext>
                    </a:extLst>
                  </p:cNvPr>
                  <p:cNvSpPr/>
                  <p:nvPr/>
                </p:nvSpPr>
                <p:spPr>
                  <a:xfrm>
                    <a:off x="3441691" y="8080140"/>
                    <a:ext cx="209892" cy="320219"/>
                  </a:xfrm>
                  <a:custGeom>
                    <a:avLst/>
                    <a:gdLst>
                      <a:gd name="connsiteX0" fmla="*/ 9 w 209892"/>
                      <a:gd name="connsiteY0" fmla="*/ 136760 h 320219"/>
                      <a:gd name="connsiteX1" fmla="*/ 31759 w 209892"/>
                      <a:gd name="connsiteY1" fmla="*/ 278048 h 320219"/>
                      <a:gd name="connsiteX2" fmla="*/ 61922 w 209892"/>
                      <a:gd name="connsiteY2" fmla="*/ 181210 h 320219"/>
                      <a:gd name="connsiteX3" fmla="*/ 96847 w 209892"/>
                      <a:gd name="connsiteY3" fmla="*/ 9760 h 320219"/>
                      <a:gd name="connsiteX4" fmla="*/ 119072 w 209892"/>
                      <a:gd name="connsiteY4" fmla="*/ 36748 h 320219"/>
                      <a:gd name="connsiteX5" fmla="*/ 152409 w 209892"/>
                      <a:gd name="connsiteY5" fmla="*/ 166923 h 320219"/>
                      <a:gd name="connsiteX6" fmla="*/ 179397 w 209892"/>
                      <a:gd name="connsiteY6" fmla="*/ 101835 h 320219"/>
                      <a:gd name="connsiteX7" fmla="*/ 209559 w 209892"/>
                      <a:gd name="connsiteY7" fmla="*/ 203435 h 320219"/>
                      <a:gd name="connsiteX8" fmla="*/ 158759 w 209892"/>
                      <a:gd name="connsiteY8" fmla="*/ 319323 h 320219"/>
                      <a:gd name="connsiteX9" fmla="*/ 187334 w 209892"/>
                      <a:gd name="connsiteY9" fmla="*/ 138348 h 320219"/>
                      <a:gd name="connsiteX10" fmla="*/ 153997 w 209892"/>
                      <a:gd name="connsiteY10" fmla="*/ 185973 h 320219"/>
                      <a:gd name="connsiteX11" fmla="*/ 101609 w 209892"/>
                      <a:gd name="connsiteY11" fmla="*/ 63735 h 320219"/>
                      <a:gd name="connsiteX12" fmla="*/ 34934 w 209892"/>
                      <a:gd name="connsiteY12" fmla="*/ 287573 h 320219"/>
                      <a:gd name="connsiteX13" fmla="*/ 9 w 209892"/>
                      <a:gd name="connsiteY13" fmla="*/ 136760 h 320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09892" h="320219">
                        <a:moveTo>
                          <a:pt x="9" y="136760"/>
                        </a:moveTo>
                        <a:cubicBezTo>
                          <a:pt x="-520" y="135173"/>
                          <a:pt x="21440" y="270640"/>
                          <a:pt x="31759" y="278048"/>
                        </a:cubicBezTo>
                        <a:cubicBezTo>
                          <a:pt x="42078" y="285456"/>
                          <a:pt x="51074" y="225925"/>
                          <a:pt x="61922" y="181210"/>
                        </a:cubicBezTo>
                        <a:cubicBezTo>
                          <a:pt x="72770" y="136495"/>
                          <a:pt x="87322" y="33837"/>
                          <a:pt x="96847" y="9760"/>
                        </a:cubicBezTo>
                        <a:cubicBezTo>
                          <a:pt x="106372" y="-14317"/>
                          <a:pt x="109812" y="10554"/>
                          <a:pt x="119072" y="36748"/>
                        </a:cubicBezTo>
                        <a:cubicBezTo>
                          <a:pt x="128332" y="62942"/>
                          <a:pt x="142355" y="156075"/>
                          <a:pt x="152409" y="166923"/>
                        </a:cubicBezTo>
                        <a:cubicBezTo>
                          <a:pt x="162463" y="177771"/>
                          <a:pt x="169872" y="95750"/>
                          <a:pt x="179397" y="101835"/>
                        </a:cubicBezTo>
                        <a:cubicBezTo>
                          <a:pt x="188922" y="107920"/>
                          <a:pt x="212999" y="167187"/>
                          <a:pt x="209559" y="203435"/>
                        </a:cubicBezTo>
                        <a:cubicBezTo>
                          <a:pt x="206119" y="239683"/>
                          <a:pt x="162463" y="330171"/>
                          <a:pt x="158759" y="319323"/>
                        </a:cubicBezTo>
                        <a:cubicBezTo>
                          <a:pt x="155055" y="308475"/>
                          <a:pt x="188128" y="160573"/>
                          <a:pt x="187334" y="138348"/>
                        </a:cubicBezTo>
                        <a:cubicBezTo>
                          <a:pt x="186540" y="116123"/>
                          <a:pt x="168285" y="198409"/>
                          <a:pt x="153997" y="185973"/>
                        </a:cubicBezTo>
                        <a:cubicBezTo>
                          <a:pt x="139710" y="173538"/>
                          <a:pt x="121453" y="46802"/>
                          <a:pt x="101609" y="63735"/>
                        </a:cubicBezTo>
                        <a:cubicBezTo>
                          <a:pt x="81765" y="80668"/>
                          <a:pt x="51867" y="270640"/>
                          <a:pt x="34934" y="287573"/>
                        </a:cubicBezTo>
                        <a:cubicBezTo>
                          <a:pt x="18001" y="304506"/>
                          <a:pt x="538" y="138347"/>
                          <a:pt x="9" y="13676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1" name="フリーフォーム: 図形 1330">
                    <a:extLst>
                      <a:ext uri="{FF2B5EF4-FFF2-40B4-BE49-F238E27FC236}">
                        <a16:creationId xmlns:a16="http://schemas.microsoft.com/office/drawing/2014/main" id="{A01013DE-017C-4436-AC71-38F72544DA2B}"/>
                      </a:ext>
                    </a:extLst>
                  </p:cNvPr>
                  <p:cNvSpPr/>
                  <p:nvPr/>
                </p:nvSpPr>
                <p:spPr>
                  <a:xfrm>
                    <a:off x="3619434" y="8253056"/>
                    <a:ext cx="835204" cy="272228"/>
                  </a:xfrm>
                  <a:custGeom>
                    <a:avLst/>
                    <a:gdLst>
                      <a:gd name="connsiteX0" fmla="*/ 66 w 835204"/>
                      <a:gd name="connsiteY0" fmla="*/ 63857 h 272228"/>
                      <a:gd name="connsiteX1" fmla="*/ 212791 w 835204"/>
                      <a:gd name="connsiteY1" fmla="*/ 78144 h 272228"/>
                      <a:gd name="connsiteX2" fmla="*/ 254066 w 835204"/>
                      <a:gd name="connsiteY2" fmla="*/ 98782 h 272228"/>
                      <a:gd name="connsiteX3" fmla="*/ 284229 w 835204"/>
                      <a:gd name="connsiteY3" fmla="*/ 357 h 272228"/>
                      <a:gd name="connsiteX4" fmla="*/ 447741 w 835204"/>
                      <a:gd name="connsiteY4" fmla="*/ 63857 h 272228"/>
                      <a:gd name="connsiteX5" fmla="*/ 501716 w 835204"/>
                      <a:gd name="connsiteY5" fmla="*/ 13057 h 272228"/>
                      <a:gd name="connsiteX6" fmla="*/ 614429 w 835204"/>
                      <a:gd name="connsiteY6" fmla="*/ 105132 h 272228"/>
                      <a:gd name="connsiteX7" fmla="*/ 738254 w 835204"/>
                      <a:gd name="connsiteY7" fmla="*/ 36869 h 272228"/>
                      <a:gd name="connsiteX8" fmla="*/ 789054 w 835204"/>
                      <a:gd name="connsiteY8" fmla="*/ 138469 h 272228"/>
                      <a:gd name="connsiteX9" fmla="*/ 835091 w 835204"/>
                      <a:gd name="connsiteY9" fmla="*/ 271819 h 272228"/>
                      <a:gd name="connsiteX10" fmla="*/ 800166 w 835204"/>
                      <a:gd name="connsiteY10" fmla="*/ 176569 h 272228"/>
                      <a:gd name="connsiteX11" fmla="*/ 741429 w 835204"/>
                      <a:gd name="connsiteY11" fmla="*/ 76557 h 272228"/>
                      <a:gd name="connsiteX12" fmla="*/ 627129 w 835204"/>
                      <a:gd name="connsiteY12" fmla="*/ 124182 h 272228"/>
                      <a:gd name="connsiteX13" fmla="*/ 569979 w 835204"/>
                      <a:gd name="connsiteY13" fmla="*/ 108307 h 272228"/>
                      <a:gd name="connsiteX14" fmla="*/ 500129 w 835204"/>
                      <a:gd name="connsiteY14" fmla="*/ 51157 h 272228"/>
                      <a:gd name="connsiteX15" fmla="*/ 387416 w 835204"/>
                      <a:gd name="connsiteY15" fmla="*/ 59094 h 272228"/>
                      <a:gd name="connsiteX16" fmla="*/ 282641 w 835204"/>
                      <a:gd name="connsiteY16" fmla="*/ 38457 h 272228"/>
                      <a:gd name="connsiteX17" fmla="*/ 236604 w 835204"/>
                      <a:gd name="connsiteY17" fmla="*/ 105132 h 272228"/>
                      <a:gd name="connsiteX18" fmla="*/ 66 w 835204"/>
                      <a:gd name="connsiteY18" fmla="*/ 63857 h 272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835204" h="272228">
                        <a:moveTo>
                          <a:pt x="66" y="63857"/>
                        </a:moveTo>
                        <a:cubicBezTo>
                          <a:pt x="-3903" y="59359"/>
                          <a:pt x="170458" y="72323"/>
                          <a:pt x="212791" y="78144"/>
                        </a:cubicBezTo>
                        <a:cubicBezTo>
                          <a:pt x="255124" y="83965"/>
                          <a:pt x="242160" y="111746"/>
                          <a:pt x="254066" y="98782"/>
                        </a:cubicBezTo>
                        <a:cubicBezTo>
                          <a:pt x="265972" y="85818"/>
                          <a:pt x="251950" y="6178"/>
                          <a:pt x="284229" y="357"/>
                        </a:cubicBezTo>
                        <a:cubicBezTo>
                          <a:pt x="316508" y="-5464"/>
                          <a:pt x="411493" y="61740"/>
                          <a:pt x="447741" y="63857"/>
                        </a:cubicBezTo>
                        <a:cubicBezTo>
                          <a:pt x="483989" y="65974"/>
                          <a:pt x="473935" y="6178"/>
                          <a:pt x="501716" y="13057"/>
                        </a:cubicBezTo>
                        <a:cubicBezTo>
                          <a:pt x="529497" y="19936"/>
                          <a:pt x="575006" y="101163"/>
                          <a:pt x="614429" y="105132"/>
                        </a:cubicBezTo>
                        <a:cubicBezTo>
                          <a:pt x="653852" y="109101"/>
                          <a:pt x="709150" y="31313"/>
                          <a:pt x="738254" y="36869"/>
                        </a:cubicBezTo>
                        <a:cubicBezTo>
                          <a:pt x="767358" y="42425"/>
                          <a:pt x="772914" y="99311"/>
                          <a:pt x="789054" y="138469"/>
                        </a:cubicBezTo>
                        <a:cubicBezTo>
                          <a:pt x="805194" y="177627"/>
                          <a:pt x="833239" y="265469"/>
                          <a:pt x="835091" y="271819"/>
                        </a:cubicBezTo>
                        <a:cubicBezTo>
                          <a:pt x="836943" y="278169"/>
                          <a:pt x="815776" y="209113"/>
                          <a:pt x="800166" y="176569"/>
                        </a:cubicBezTo>
                        <a:cubicBezTo>
                          <a:pt x="784556" y="144025"/>
                          <a:pt x="770268" y="85288"/>
                          <a:pt x="741429" y="76557"/>
                        </a:cubicBezTo>
                        <a:cubicBezTo>
                          <a:pt x="712590" y="67826"/>
                          <a:pt x="655704" y="118890"/>
                          <a:pt x="627129" y="124182"/>
                        </a:cubicBezTo>
                        <a:cubicBezTo>
                          <a:pt x="598554" y="129474"/>
                          <a:pt x="591146" y="120478"/>
                          <a:pt x="569979" y="108307"/>
                        </a:cubicBezTo>
                        <a:cubicBezTo>
                          <a:pt x="548812" y="96136"/>
                          <a:pt x="530556" y="59359"/>
                          <a:pt x="500129" y="51157"/>
                        </a:cubicBezTo>
                        <a:cubicBezTo>
                          <a:pt x="469702" y="42955"/>
                          <a:pt x="423664" y="61211"/>
                          <a:pt x="387416" y="59094"/>
                        </a:cubicBezTo>
                        <a:cubicBezTo>
                          <a:pt x="351168" y="56977"/>
                          <a:pt x="307776" y="30784"/>
                          <a:pt x="282641" y="38457"/>
                        </a:cubicBezTo>
                        <a:cubicBezTo>
                          <a:pt x="257506" y="46130"/>
                          <a:pt x="282112" y="99311"/>
                          <a:pt x="236604" y="105132"/>
                        </a:cubicBezTo>
                        <a:cubicBezTo>
                          <a:pt x="191096" y="110953"/>
                          <a:pt x="4035" y="68355"/>
                          <a:pt x="66" y="6385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2" name="フリーフォーム: 図形 1331">
                    <a:extLst>
                      <a:ext uri="{FF2B5EF4-FFF2-40B4-BE49-F238E27FC236}">
                        <a16:creationId xmlns:a16="http://schemas.microsoft.com/office/drawing/2014/main" id="{E4658ACD-A3C5-41B6-8678-EE69643C08D4}"/>
                      </a:ext>
                    </a:extLst>
                  </p:cNvPr>
                  <p:cNvSpPr/>
                  <p:nvPr/>
                </p:nvSpPr>
                <p:spPr>
                  <a:xfrm>
                    <a:off x="4424788" y="8387662"/>
                    <a:ext cx="151401" cy="116624"/>
                  </a:xfrm>
                  <a:custGeom>
                    <a:avLst/>
                    <a:gdLst>
                      <a:gd name="connsiteX0" fmla="*/ 7512 w 151401"/>
                      <a:gd name="connsiteY0" fmla="*/ 116576 h 116624"/>
                      <a:gd name="connsiteX1" fmla="*/ 12275 w 151401"/>
                      <a:gd name="connsiteY1" fmla="*/ 35613 h 116624"/>
                      <a:gd name="connsiteX2" fmla="*/ 144037 w 151401"/>
                      <a:gd name="connsiteY2" fmla="*/ 26088 h 116624"/>
                      <a:gd name="connsiteX3" fmla="*/ 136100 w 151401"/>
                      <a:gd name="connsiteY3" fmla="*/ 81651 h 116624"/>
                      <a:gd name="connsiteX4" fmla="*/ 148800 w 151401"/>
                      <a:gd name="connsiteY4" fmla="*/ 94351 h 116624"/>
                      <a:gd name="connsiteX5" fmla="*/ 129750 w 151401"/>
                      <a:gd name="connsiteY5" fmla="*/ 3863 h 116624"/>
                      <a:gd name="connsiteX6" fmla="*/ 28150 w 151401"/>
                      <a:gd name="connsiteY6" fmla="*/ 22913 h 116624"/>
                      <a:gd name="connsiteX7" fmla="*/ 7512 w 151401"/>
                      <a:gd name="connsiteY7" fmla="*/ 116576 h 116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1401" h="116624">
                        <a:moveTo>
                          <a:pt x="7512" y="116576"/>
                        </a:moveTo>
                        <a:cubicBezTo>
                          <a:pt x="4866" y="118693"/>
                          <a:pt x="-10479" y="50694"/>
                          <a:pt x="12275" y="35613"/>
                        </a:cubicBezTo>
                        <a:cubicBezTo>
                          <a:pt x="35029" y="20532"/>
                          <a:pt x="123400" y="18415"/>
                          <a:pt x="144037" y="26088"/>
                        </a:cubicBezTo>
                        <a:cubicBezTo>
                          <a:pt x="164674" y="33761"/>
                          <a:pt x="135306" y="70274"/>
                          <a:pt x="136100" y="81651"/>
                        </a:cubicBezTo>
                        <a:cubicBezTo>
                          <a:pt x="136894" y="93028"/>
                          <a:pt x="149858" y="107316"/>
                          <a:pt x="148800" y="94351"/>
                        </a:cubicBezTo>
                        <a:cubicBezTo>
                          <a:pt x="147742" y="81386"/>
                          <a:pt x="149858" y="15769"/>
                          <a:pt x="129750" y="3863"/>
                        </a:cubicBezTo>
                        <a:cubicBezTo>
                          <a:pt x="109642" y="-8043"/>
                          <a:pt x="48258" y="10213"/>
                          <a:pt x="28150" y="22913"/>
                        </a:cubicBezTo>
                        <a:cubicBezTo>
                          <a:pt x="8042" y="35613"/>
                          <a:pt x="10158" y="114459"/>
                          <a:pt x="7512" y="11657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3" name="フリーフォーム: 図形 1332">
                    <a:extLst>
                      <a:ext uri="{FF2B5EF4-FFF2-40B4-BE49-F238E27FC236}">
                        <a16:creationId xmlns:a16="http://schemas.microsoft.com/office/drawing/2014/main" id="{B09D28F4-8DA2-4288-AE7F-93A73B521639}"/>
                      </a:ext>
                    </a:extLst>
                  </p:cNvPr>
                  <p:cNvSpPr/>
                  <p:nvPr/>
                </p:nvSpPr>
                <p:spPr>
                  <a:xfrm>
                    <a:off x="4592394" y="8019625"/>
                    <a:ext cx="90625" cy="500490"/>
                  </a:xfrm>
                  <a:custGeom>
                    <a:avLst/>
                    <a:gdLst>
                      <a:gd name="connsiteX0" fmla="*/ 244 w 90625"/>
                      <a:gd name="connsiteY0" fmla="*/ 500488 h 500490"/>
                      <a:gd name="connsiteX1" fmla="*/ 16119 w 90625"/>
                      <a:gd name="connsiteY1" fmla="*/ 373488 h 500490"/>
                      <a:gd name="connsiteX2" fmla="*/ 85969 w 90625"/>
                      <a:gd name="connsiteY2" fmla="*/ 356025 h 500490"/>
                      <a:gd name="connsiteX3" fmla="*/ 79619 w 90625"/>
                      <a:gd name="connsiteY3" fmla="*/ 333800 h 500490"/>
                      <a:gd name="connsiteX4" fmla="*/ 43106 w 90625"/>
                      <a:gd name="connsiteY4" fmla="*/ 321100 h 500490"/>
                      <a:gd name="connsiteX5" fmla="*/ 71681 w 90625"/>
                      <a:gd name="connsiteY5" fmla="*/ 286175 h 500490"/>
                      <a:gd name="connsiteX6" fmla="*/ 84381 w 90625"/>
                      <a:gd name="connsiteY6" fmla="*/ 175050 h 500490"/>
                      <a:gd name="connsiteX7" fmla="*/ 85969 w 90625"/>
                      <a:gd name="connsiteY7" fmla="*/ 425 h 500490"/>
                      <a:gd name="connsiteX8" fmla="*/ 60569 w 90625"/>
                      <a:gd name="connsiteY8" fmla="*/ 229025 h 500490"/>
                      <a:gd name="connsiteX9" fmla="*/ 63744 w 90625"/>
                      <a:gd name="connsiteY9" fmla="*/ 297288 h 500490"/>
                      <a:gd name="connsiteX10" fmla="*/ 49456 w 90625"/>
                      <a:gd name="connsiteY10" fmla="*/ 332213 h 500490"/>
                      <a:gd name="connsiteX11" fmla="*/ 31994 w 90625"/>
                      <a:gd name="connsiteY11" fmla="*/ 346500 h 500490"/>
                      <a:gd name="connsiteX12" fmla="*/ 8181 w 90625"/>
                      <a:gd name="connsiteY12" fmla="*/ 370313 h 500490"/>
                      <a:gd name="connsiteX13" fmla="*/ 244 w 90625"/>
                      <a:gd name="connsiteY13" fmla="*/ 500488 h 5004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90625" h="500490">
                        <a:moveTo>
                          <a:pt x="244" y="500488"/>
                        </a:moveTo>
                        <a:cubicBezTo>
                          <a:pt x="1567" y="501017"/>
                          <a:pt x="1832" y="397565"/>
                          <a:pt x="16119" y="373488"/>
                        </a:cubicBezTo>
                        <a:cubicBezTo>
                          <a:pt x="30406" y="349411"/>
                          <a:pt x="75386" y="362640"/>
                          <a:pt x="85969" y="356025"/>
                        </a:cubicBezTo>
                        <a:cubicBezTo>
                          <a:pt x="96552" y="349410"/>
                          <a:pt x="86763" y="339621"/>
                          <a:pt x="79619" y="333800"/>
                        </a:cubicBezTo>
                        <a:cubicBezTo>
                          <a:pt x="72475" y="327979"/>
                          <a:pt x="44429" y="329037"/>
                          <a:pt x="43106" y="321100"/>
                        </a:cubicBezTo>
                        <a:cubicBezTo>
                          <a:pt x="41783" y="313163"/>
                          <a:pt x="64802" y="310517"/>
                          <a:pt x="71681" y="286175"/>
                        </a:cubicBezTo>
                        <a:cubicBezTo>
                          <a:pt x="78560" y="261833"/>
                          <a:pt x="82000" y="222675"/>
                          <a:pt x="84381" y="175050"/>
                        </a:cubicBezTo>
                        <a:cubicBezTo>
                          <a:pt x="86762" y="127425"/>
                          <a:pt x="89938" y="-8571"/>
                          <a:pt x="85969" y="425"/>
                        </a:cubicBezTo>
                        <a:cubicBezTo>
                          <a:pt x="82000" y="9421"/>
                          <a:pt x="64273" y="179548"/>
                          <a:pt x="60569" y="229025"/>
                        </a:cubicBezTo>
                        <a:cubicBezTo>
                          <a:pt x="56865" y="278502"/>
                          <a:pt x="65596" y="280090"/>
                          <a:pt x="63744" y="297288"/>
                        </a:cubicBezTo>
                        <a:cubicBezTo>
                          <a:pt x="61892" y="314486"/>
                          <a:pt x="54748" y="324011"/>
                          <a:pt x="49456" y="332213"/>
                        </a:cubicBezTo>
                        <a:cubicBezTo>
                          <a:pt x="44164" y="340415"/>
                          <a:pt x="38873" y="340150"/>
                          <a:pt x="31994" y="346500"/>
                        </a:cubicBezTo>
                        <a:cubicBezTo>
                          <a:pt x="25115" y="352850"/>
                          <a:pt x="13208" y="344384"/>
                          <a:pt x="8181" y="370313"/>
                        </a:cubicBezTo>
                        <a:cubicBezTo>
                          <a:pt x="3154" y="396242"/>
                          <a:pt x="-1079" y="499959"/>
                          <a:pt x="244" y="50048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4" name="フリーフォーム: 図形 1333">
                    <a:extLst>
                      <a:ext uri="{FF2B5EF4-FFF2-40B4-BE49-F238E27FC236}">
                        <a16:creationId xmlns:a16="http://schemas.microsoft.com/office/drawing/2014/main" id="{B2AD7219-5738-4AAB-8CC5-14D332DF8227}"/>
                      </a:ext>
                    </a:extLst>
                  </p:cNvPr>
                  <p:cNvSpPr/>
                  <p:nvPr/>
                </p:nvSpPr>
                <p:spPr>
                  <a:xfrm>
                    <a:off x="4684338" y="8007247"/>
                    <a:ext cx="364630" cy="434021"/>
                  </a:xfrm>
                  <a:custGeom>
                    <a:avLst/>
                    <a:gdLst>
                      <a:gd name="connsiteX0" fmla="*/ 36887 w 364630"/>
                      <a:gd name="connsiteY0" fmla="*/ 103 h 434021"/>
                      <a:gd name="connsiteX1" fmla="*/ 19425 w 364630"/>
                      <a:gd name="connsiteY1" fmla="*/ 271566 h 434021"/>
                      <a:gd name="connsiteX2" fmla="*/ 16250 w 364630"/>
                      <a:gd name="connsiteY2" fmla="*/ 298553 h 434021"/>
                      <a:gd name="connsiteX3" fmla="*/ 44825 w 364630"/>
                      <a:gd name="connsiteY3" fmla="*/ 317603 h 434021"/>
                      <a:gd name="connsiteX4" fmla="*/ 73400 w 364630"/>
                      <a:gd name="connsiteY4" fmla="*/ 358878 h 434021"/>
                      <a:gd name="connsiteX5" fmla="*/ 84512 w 364630"/>
                      <a:gd name="connsiteY5" fmla="*/ 381103 h 434021"/>
                      <a:gd name="connsiteX6" fmla="*/ 95625 w 364630"/>
                      <a:gd name="connsiteY6" fmla="*/ 412853 h 434021"/>
                      <a:gd name="connsiteX7" fmla="*/ 144837 w 364630"/>
                      <a:gd name="connsiteY7" fmla="*/ 377928 h 434021"/>
                      <a:gd name="connsiteX8" fmla="*/ 198812 w 364630"/>
                      <a:gd name="connsiteY8" fmla="*/ 417616 h 434021"/>
                      <a:gd name="connsiteX9" fmla="*/ 197225 w 364630"/>
                      <a:gd name="connsiteY9" fmla="*/ 365228 h 434021"/>
                      <a:gd name="connsiteX10" fmla="*/ 284537 w 364630"/>
                      <a:gd name="connsiteY10" fmla="*/ 331891 h 434021"/>
                      <a:gd name="connsiteX11" fmla="*/ 360737 w 364630"/>
                      <a:gd name="connsiteY11" fmla="*/ 392216 h 434021"/>
                      <a:gd name="connsiteX12" fmla="*/ 340100 w 364630"/>
                      <a:gd name="connsiteY12" fmla="*/ 384278 h 434021"/>
                      <a:gd name="connsiteX13" fmla="*/ 225800 w 364630"/>
                      <a:gd name="connsiteY13" fmla="*/ 366816 h 434021"/>
                      <a:gd name="connsiteX14" fmla="*/ 175000 w 364630"/>
                      <a:gd name="connsiteY14" fmla="*/ 425553 h 434021"/>
                      <a:gd name="connsiteX15" fmla="*/ 65462 w 364630"/>
                      <a:gd name="connsiteY15" fmla="*/ 425553 h 434021"/>
                      <a:gd name="connsiteX16" fmla="*/ 55937 w 364630"/>
                      <a:gd name="connsiteY16" fmla="*/ 349353 h 434021"/>
                      <a:gd name="connsiteX17" fmla="*/ 1962 w 364630"/>
                      <a:gd name="connsiteY17" fmla="*/ 308078 h 434021"/>
                      <a:gd name="connsiteX18" fmla="*/ 11487 w 364630"/>
                      <a:gd name="connsiteY18" fmla="*/ 239816 h 434021"/>
                      <a:gd name="connsiteX19" fmla="*/ 36887 w 364630"/>
                      <a:gd name="connsiteY19" fmla="*/ 103 h 4340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4630" h="434021">
                        <a:moveTo>
                          <a:pt x="36887" y="103"/>
                        </a:moveTo>
                        <a:cubicBezTo>
                          <a:pt x="38210" y="5395"/>
                          <a:pt x="22864" y="221824"/>
                          <a:pt x="19425" y="271566"/>
                        </a:cubicBezTo>
                        <a:cubicBezTo>
                          <a:pt x="15985" y="321308"/>
                          <a:pt x="12017" y="290880"/>
                          <a:pt x="16250" y="298553"/>
                        </a:cubicBezTo>
                        <a:cubicBezTo>
                          <a:pt x="20483" y="306226"/>
                          <a:pt x="35300" y="307549"/>
                          <a:pt x="44825" y="317603"/>
                        </a:cubicBezTo>
                        <a:cubicBezTo>
                          <a:pt x="54350" y="327657"/>
                          <a:pt x="66786" y="348295"/>
                          <a:pt x="73400" y="358878"/>
                        </a:cubicBezTo>
                        <a:cubicBezTo>
                          <a:pt x="80014" y="369461"/>
                          <a:pt x="80808" y="372107"/>
                          <a:pt x="84512" y="381103"/>
                        </a:cubicBezTo>
                        <a:cubicBezTo>
                          <a:pt x="88216" y="390099"/>
                          <a:pt x="85571" y="413382"/>
                          <a:pt x="95625" y="412853"/>
                        </a:cubicBezTo>
                        <a:cubicBezTo>
                          <a:pt x="105679" y="412324"/>
                          <a:pt x="127639" y="377134"/>
                          <a:pt x="144837" y="377928"/>
                        </a:cubicBezTo>
                        <a:cubicBezTo>
                          <a:pt x="162035" y="378722"/>
                          <a:pt x="190081" y="419733"/>
                          <a:pt x="198812" y="417616"/>
                        </a:cubicBezTo>
                        <a:cubicBezTo>
                          <a:pt x="207543" y="415499"/>
                          <a:pt x="182938" y="379515"/>
                          <a:pt x="197225" y="365228"/>
                        </a:cubicBezTo>
                        <a:cubicBezTo>
                          <a:pt x="211512" y="350941"/>
                          <a:pt x="257285" y="327393"/>
                          <a:pt x="284537" y="331891"/>
                        </a:cubicBezTo>
                        <a:cubicBezTo>
                          <a:pt x="311789" y="336389"/>
                          <a:pt x="360737" y="392216"/>
                          <a:pt x="360737" y="392216"/>
                        </a:cubicBezTo>
                        <a:cubicBezTo>
                          <a:pt x="369997" y="400947"/>
                          <a:pt x="362590" y="388511"/>
                          <a:pt x="340100" y="384278"/>
                        </a:cubicBezTo>
                        <a:cubicBezTo>
                          <a:pt x="317610" y="380045"/>
                          <a:pt x="253317" y="359937"/>
                          <a:pt x="225800" y="366816"/>
                        </a:cubicBezTo>
                        <a:cubicBezTo>
                          <a:pt x="198283" y="373695"/>
                          <a:pt x="201723" y="415764"/>
                          <a:pt x="175000" y="425553"/>
                        </a:cubicBezTo>
                        <a:cubicBezTo>
                          <a:pt x="148277" y="435343"/>
                          <a:pt x="85306" y="438253"/>
                          <a:pt x="65462" y="425553"/>
                        </a:cubicBezTo>
                        <a:cubicBezTo>
                          <a:pt x="45618" y="412853"/>
                          <a:pt x="66520" y="368932"/>
                          <a:pt x="55937" y="349353"/>
                        </a:cubicBezTo>
                        <a:cubicBezTo>
                          <a:pt x="45354" y="329774"/>
                          <a:pt x="9370" y="326334"/>
                          <a:pt x="1962" y="308078"/>
                        </a:cubicBezTo>
                        <a:cubicBezTo>
                          <a:pt x="-5446" y="289822"/>
                          <a:pt x="10429" y="286383"/>
                          <a:pt x="11487" y="239816"/>
                        </a:cubicBezTo>
                        <a:cubicBezTo>
                          <a:pt x="12545" y="193249"/>
                          <a:pt x="35564" y="-5189"/>
                          <a:pt x="36887" y="10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5" name="フリーフォーム: 図形 1334">
                    <a:extLst>
                      <a:ext uri="{FF2B5EF4-FFF2-40B4-BE49-F238E27FC236}">
                        <a16:creationId xmlns:a16="http://schemas.microsoft.com/office/drawing/2014/main" id="{8DC8D2D6-B75F-48FE-957A-3F682A0F86E2}"/>
                      </a:ext>
                    </a:extLst>
                  </p:cNvPr>
                  <p:cNvSpPr/>
                  <p:nvPr/>
                </p:nvSpPr>
                <p:spPr>
                  <a:xfrm>
                    <a:off x="5002692" y="8226414"/>
                    <a:ext cx="228934" cy="187764"/>
                  </a:xfrm>
                  <a:custGeom>
                    <a:avLst/>
                    <a:gdLst>
                      <a:gd name="connsiteX0" fmla="*/ 1108 w 228934"/>
                      <a:gd name="connsiteY0" fmla="*/ 160349 h 187764"/>
                      <a:gd name="connsiteX1" fmla="*/ 53496 w 228934"/>
                      <a:gd name="connsiteY1" fmla="*/ 71449 h 187764"/>
                      <a:gd name="connsiteX2" fmla="*/ 101121 w 228934"/>
                      <a:gd name="connsiteY2" fmla="*/ 53986 h 187764"/>
                      <a:gd name="connsiteX3" fmla="*/ 107471 w 228934"/>
                      <a:gd name="connsiteY3" fmla="*/ 11 h 187764"/>
                      <a:gd name="connsiteX4" fmla="*/ 178908 w 228934"/>
                      <a:gd name="connsiteY4" fmla="*/ 49224 h 187764"/>
                      <a:gd name="connsiteX5" fmla="*/ 204308 w 228934"/>
                      <a:gd name="connsiteY5" fmla="*/ 55574 h 187764"/>
                      <a:gd name="connsiteX6" fmla="*/ 228121 w 228934"/>
                      <a:gd name="connsiteY6" fmla="*/ 111136 h 187764"/>
                      <a:gd name="connsiteX7" fmla="*/ 221771 w 228934"/>
                      <a:gd name="connsiteY7" fmla="*/ 187336 h 187764"/>
                      <a:gd name="connsiteX8" fmla="*/ 205896 w 228934"/>
                      <a:gd name="connsiteY8" fmla="*/ 74624 h 187764"/>
                      <a:gd name="connsiteX9" fmla="*/ 113821 w 228934"/>
                      <a:gd name="connsiteY9" fmla="*/ 28586 h 187764"/>
                      <a:gd name="connsiteX10" fmla="*/ 23333 w 228934"/>
                      <a:gd name="connsiteY10" fmla="*/ 58749 h 187764"/>
                      <a:gd name="connsiteX11" fmla="*/ 16983 w 228934"/>
                      <a:gd name="connsiteY11" fmla="*/ 71449 h 187764"/>
                      <a:gd name="connsiteX12" fmla="*/ 1108 w 228934"/>
                      <a:gd name="connsiteY12" fmla="*/ 160349 h 187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28934" h="187764">
                        <a:moveTo>
                          <a:pt x="1108" y="160349"/>
                        </a:moveTo>
                        <a:cubicBezTo>
                          <a:pt x="7193" y="160349"/>
                          <a:pt x="36827" y="89176"/>
                          <a:pt x="53496" y="71449"/>
                        </a:cubicBezTo>
                        <a:cubicBezTo>
                          <a:pt x="70165" y="53722"/>
                          <a:pt x="92125" y="65892"/>
                          <a:pt x="101121" y="53986"/>
                        </a:cubicBezTo>
                        <a:cubicBezTo>
                          <a:pt x="110117" y="42080"/>
                          <a:pt x="94507" y="805"/>
                          <a:pt x="107471" y="11"/>
                        </a:cubicBezTo>
                        <a:cubicBezTo>
                          <a:pt x="120435" y="-783"/>
                          <a:pt x="162769" y="39963"/>
                          <a:pt x="178908" y="49224"/>
                        </a:cubicBezTo>
                        <a:cubicBezTo>
                          <a:pt x="195048" y="58484"/>
                          <a:pt x="196106" y="45255"/>
                          <a:pt x="204308" y="55574"/>
                        </a:cubicBezTo>
                        <a:cubicBezTo>
                          <a:pt x="212510" y="65893"/>
                          <a:pt x="225211" y="89176"/>
                          <a:pt x="228121" y="111136"/>
                        </a:cubicBezTo>
                        <a:cubicBezTo>
                          <a:pt x="231031" y="133096"/>
                          <a:pt x="225475" y="193421"/>
                          <a:pt x="221771" y="187336"/>
                        </a:cubicBezTo>
                        <a:cubicBezTo>
                          <a:pt x="218067" y="181251"/>
                          <a:pt x="223888" y="101082"/>
                          <a:pt x="205896" y="74624"/>
                        </a:cubicBezTo>
                        <a:cubicBezTo>
                          <a:pt x="187904" y="48166"/>
                          <a:pt x="144248" y="31232"/>
                          <a:pt x="113821" y="28586"/>
                        </a:cubicBezTo>
                        <a:cubicBezTo>
                          <a:pt x="83394" y="25940"/>
                          <a:pt x="39473" y="51605"/>
                          <a:pt x="23333" y="58749"/>
                        </a:cubicBezTo>
                        <a:cubicBezTo>
                          <a:pt x="7193" y="65893"/>
                          <a:pt x="18041" y="59807"/>
                          <a:pt x="16983" y="71449"/>
                        </a:cubicBezTo>
                        <a:cubicBezTo>
                          <a:pt x="15925" y="83091"/>
                          <a:pt x="-4977" y="160349"/>
                          <a:pt x="1108" y="16034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6" name="フリーフォーム: 図形 1335">
                    <a:extLst>
                      <a:ext uri="{FF2B5EF4-FFF2-40B4-BE49-F238E27FC236}">
                        <a16:creationId xmlns:a16="http://schemas.microsoft.com/office/drawing/2014/main" id="{390CFE90-1834-4ED9-9F38-DFDB7CAC26B4}"/>
                      </a:ext>
                    </a:extLst>
                  </p:cNvPr>
                  <p:cNvSpPr/>
                  <p:nvPr/>
                </p:nvSpPr>
                <p:spPr>
                  <a:xfrm>
                    <a:off x="5151144" y="8337280"/>
                    <a:ext cx="476912" cy="95899"/>
                  </a:xfrm>
                  <a:custGeom>
                    <a:avLst/>
                    <a:gdLst>
                      <a:gd name="connsiteX0" fmla="*/ 294 w 476912"/>
                      <a:gd name="connsiteY0" fmla="*/ 51070 h 95899"/>
                      <a:gd name="connsiteX1" fmla="*/ 144756 w 476912"/>
                      <a:gd name="connsiteY1" fmla="*/ 49483 h 95899"/>
                      <a:gd name="connsiteX2" fmla="*/ 160631 w 476912"/>
                      <a:gd name="connsiteY2" fmla="*/ 9795 h 95899"/>
                      <a:gd name="connsiteX3" fmla="*/ 176506 w 476912"/>
                      <a:gd name="connsiteY3" fmla="*/ 9795 h 95899"/>
                      <a:gd name="connsiteX4" fmla="*/ 225719 w 476912"/>
                      <a:gd name="connsiteY4" fmla="*/ 20908 h 95899"/>
                      <a:gd name="connsiteX5" fmla="*/ 230481 w 476912"/>
                      <a:gd name="connsiteY5" fmla="*/ 66945 h 95899"/>
                      <a:gd name="connsiteX6" fmla="*/ 295569 w 476912"/>
                      <a:gd name="connsiteY6" fmla="*/ 35195 h 95899"/>
                      <a:gd name="connsiteX7" fmla="*/ 398756 w 476912"/>
                      <a:gd name="connsiteY7" fmla="*/ 20908 h 95899"/>
                      <a:gd name="connsiteX8" fmla="*/ 476544 w 476912"/>
                      <a:gd name="connsiteY8" fmla="*/ 65358 h 95899"/>
                      <a:gd name="connsiteX9" fmla="*/ 367006 w 476912"/>
                      <a:gd name="connsiteY9" fmla="*/ 270 h 95899"/>
                      <a:gd name="connsiteX10" fmla="*/ 227306 w 476912"/>
                      <a:gd name="connsiteY10" fmla="*/ 95520 h 95899"/>
                      <a:gd name="connsiteX11" fmla="*/ 213019 w 476912"/>
                      <a:gd name="connsiteY11" fmla="*/ 33608 h 95899"/>
                      <a:gd name="connsiteX12" fmla="*/ 187619 w 476912"/>
                      <a:gd name="connsiteY12" fmla="*/ 33608 h 95899"/>
                      <a:gd name="connsiteX13" fmla="*/ 294 w 476912"/>
                      <a:gd name="connsiteY13" fmla="*/ 51070 h 958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476912" h="95899">
                        <a:moveTo>
                          <a:pt x="294" y="51070"/>
                        </a:moveTo>
                        <a:cubicBezTo>
                          <a:pt x="-6850" y="53716"/>
                          <a:pt x="118033" y="56362"/>
                          <a:pt x="144756" y="49483"/>
                        </a:cubicBezTo>
                        <a:cubicBezTo>
                          <a:pt x="171479" y="42604"/>
                          <a:pt x="155339" y="16410"/>
                          <a:pt x="160631" y="9795"/>
                        </a:cubicBezTo>
                        <a:cubicBezTo>
                          <a:pt x="165923" y="3180"/>
                          <a:pt x="165658" y="7943"/>
                          <a:pt x="176506" y="9795"/>
                        </a:cubicBezTo>
                        <a:cubicBezTo>
                          <a:pt x="187354" y="11647"/>
                          <a:pt x="216723" y="11383"/>
                          <a:pt x="225719" y="20908"/>
                        </a:cubicBezTo>
                        <a:cubicBezTo>
                          <a:pt x="234715" y="30433"/>
                          <a:pt x="218839" y="64564"/>
                          <a:pt x="230481" y="66945"/>
                        </a:cubicBezTo>
                        <a:cubicBezTo>
                          <a:pt x="242123" y="69326"/>
                          <a:pt x="267523" y="42868"/>
                          <a:pt x="295569" y="35195"/>
                        </a:cubicBezTo>
                        <a:cubicBezTo>
                          <a:pt x="323615" y="27522"/>
                          <a:pt x="368594" y="15881"/>
                          <a:pt x="398756" y="20908"/>
                        </a:cubicBezTo>
                        <a:cubicBezTo>
                          <a:pt x="428918" y="25935"/>
                          <a:pt x="481836" y="68798"/>
                          <a:pt x="476544" y="65358"/>
                        </a:cubicBezTo>
                        <a:cubicBezTo>
                          <a:pt x="471252" y="61918"/>
                          <a:pt x="408546" y="-4757"/>
                          <a:pt x="367006" y="270"/>
                        </a:cubicBezTo>
                        <a:cubicBezTo>
                          <a:pt x="325466" y="5297"/>
                          <a:pt x="252971" y="89964"/>
                          <a:pt x="227306" y="95520"/>
                        </a:cubicBezTo>
                        <a:cubicBezTo>
                          <a:pt x="201642" y="101076"/>
                          <a:pt x="219634" y="43927"/>
                          <a:pt x="213019" y="33608"/>
                        </a:cubicBezTo>
                        <a:cubicBezTo>
                          <a:pt x="206405" y="23289"/>
                          <a:pt x="225190" y="28846"/>
                          <a:pt x="187619" y="33608"/>
                        </a:cubicBezTo>
                        <a:cubicBezTo>
                          <a:pt x="150048" y="38370"/>
                          <a:pt x="7438" y="48424"/>
                          <a:pt x="294" y="5107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7" name="フリーフォーム: 図形 1336">
                    <a:extLst>
                      <a:ext uri="{FF2B5EF4-FFF2-40B4-BE49-F238E27FC236}">
                        <a16:creationId xmlns:a16="http://schemas.microsoft.com/office/drawing/2014/main" id="{30386681-BA92-488E-A2EF-E78D08582675}"/>
                      </a:ext>
                    </a:extLst>
                  </p:cNvPr>
                  <p:cNvSpPr/>
                  <p:nvPr/>
                </p:nvSpPr>
                <p:spPr>
                  <a:xfrm>
                    <a:off x="5609995" y="8175625"/>
                    <a:ext cx="341707" cy="229276"/>
                  </a:xfrm>
                  <a:custGeom>
                    <a:avLst/>
                    <a:gdLst>
                      <a:gd name="connsiteX0" fmla="*/ 230 w 341707"/>
                      <a:gd name="connsiteY0" fmla="*/ 228600 h 229276"/>
                      <a:gd name="connsiteX1" fmla="*/ 24043 w 341707"/>
                      <a:gd name="connsiteY1" fmla="*/ 23813 h 229276"/>
                      <a:gd name="connsiteX2" fmla="*/ 33568 w 341707"/>
                      <a:gd name="connsiteY2" fmla="*/ 22225 h 229276"/>
                      <a:gd name="connsiteX3" fmla="*/ 85955 w 341707"/>
                      <a:gd name="connsiteY3" fmla="*/ 130175 h 229276"/>
                      <a:gd name="connsiteX4" fmla="*/ 165330 w 341707"/>
                      <a:gd name="connsiteY4" fmla="*/ 31750 h 229276"/>
                      <a:gd name="connsiteX5" fmla="*/ 228830 w 341707"/>
                      <a:gd name="connsiteY5" fmla="*/ 142875 h 229276"/>
                      <a:gd name="connsiteX6" fmla="*/ 289155 w 341707"/>
                      <a:gd name="connsiteY6" fmla="*/ 0 h 229276"/>
                      <a:gd name="connsiteX7" fmla="*/ 290743 w 341707"/>
                      <a:gd name="connsiteY7" fmla="*/ 141288 h 229276"/>
                      <a:gd name="connsiteX8" fmla="*/ 311380 w 341707"/>
                      <a:gd name="connsiteY8" fmla="*/ 196850 h 229276"/>
                      <a:gd name="connsiteX9" fmla="*/ 341543 w 341707"/>
                      <a:gd name="connsiteY9" fmla="*/ 207963 h 229276"/>
                      <a:gd name="connsiteX10" fmla="*/ 297093 w 341707"/>
                      <a:gd name="connsiteY10" fmla="*/ 209550 h 229276"/>
                      <a:gd name="connsiteX11" fmla="*/ 287568 w 341707"/>
                      <a:gd name="connsiteY11" fmla="*/ 95250 h 229276"/>
                      <a:gd name="connsiteX12" fmla="*/ 246293 w 341707"/>
                      <a:gd name="connsiteY12" fmla="*/ 168275 h 229276"/>
                      <a:gd name="connsiteX13" fmla="*/ 217718 w 341707"/>
                      <a:gd name="connsiteY13" fmla="*/ 144463 h 229276"/>
                      <a:gd name="connsiteX14" fmla="*/ 173268 w 341707"/>
                      <a:gd name="connsiteY14" fmla="*/ 80963 h 229276"/>
                      <a:gd name="connsiteX15" fmla="*/ 124055 w 341707"/>
                      <a:gd name="connsiteY15" fmla="*/ 130175 h 229276"/>
                      <a:gd name="connsiteX16" fmla="*/ 66905 w 341707"/>
                      <a:gd name="connsiteY16" fmla="*/ 144463 h 229276"/>
                      <a:gd name="connsiteX17" fmla="*/ 39918 w 341707"/>
                      <a:gd name="connsiteY17" fmla="*/ 92075 h 229276"/>
                      <a:gd name="connsiteX18" fmla="*/ 230 w 341707"/>
                      <a:gd name="connsiteY18" fmla="*/ 228600 h 229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341707" h="229276">
                        <a:moveTo>
                          <a:pt x="230" y="228600"/>
                        </a:moveTo>
                        <a:cubicBezTo>
                          <a:pt x="-2416" y="217223"/>
                          <a:pt x="18487" y="58209"/>
                          <a:pt x="24043" y="23813"/>
                        </a:cubicBezTo>
                        <a:cubicBezTo>
                          <a:pt x="29599" y="-10583"/>
                          <a:pt x="23249" y="4498"/>
                          <a:pt x="33568" y="22225"/>
                        </a:cubicBezTo>
                        <a:cubicBezTo>
                          <a:pt x="43887" y="39952"/>
                          <a:pt x="63995" y="128588"/>
                          <a:pt x="85955" y="130175"/>
                        </a:cubicBezTo>
                        <a:cubicBezTo>
                          <a:pt x="107915" y="131762"/>
                          <a:pt x="141517" y="29633"/>
                          <a:pt x="165330" y="31750"/>
                        </a:cubicBezTo>
                        <a:cubicBezTo>
                          <a:pt x="189143" y="33867"/>
                          <a:pt x="208193" y="148167"/>
                          <a:pt x="228830" y="142875"/>
                        </a:cubicBezTo>
                        <a:cubicBezTo>
                          <a:pt x="249467" y="137583"/>
                          <a:pt x="278836" y="264"/>
                          <a:pt x="289155" y="0"/>
                        </a:cubicBezTo>
                        <a:cubicBezTo>
                          <a:pt x="299474" y="-264"/>
                          <a:pt x="287039" y="108480"/>
                          <a:pt x="290743" y="141288"/>
                        </a:cubicBezTo>
                        <a:cubicBezTo>
                          <a:pt x="294447" y="174096"/>
                          <a:pt x="302913" y="185738"/>
                          <a:pt x="311380" y="196850"/>
                        </a:cubicBezTo>
                        <a:cubicBezTo>
                          <a:pt x="319847" y="207962"/>
                          <a:pt x="343924" y="205846"/>
                          <a:pt x="341543" y="207963"/>
                        </a:cubicBezTo>
                        <a:cubicBezTo>
                          <a:pt x="339162" y="210080"/>
                          <a:pt x="306089" y="228335"/>
                          <a:pt x="297093" y="209550"/>
                        </a:cubicBezTo>
                        <a:cubicBezTo>
                          <a:pt x="288097" y="190765"/>
                          <a:pt x="296035" y="102129"/>
                          <a:pt x="287568" y="95250"/>
                        </a:cubicBezTo>
                        <a:cubicBezTo>
                          <a:pt x="279101" y="88371"/>
                          <a:pt x="257935" y="160073"/>
                          <a:pt x="246293" y="168275"/>
                        </a:cubicBezTo>
                        <a:cubicBezTo>
                          <a:pt x="234651" y="176477"/>
                          <a:pt x="229889" y="159015"/>
                          <a:pt x="217718" y="144463"/>
                        </a:cubicBezTo>
                        <a:cubicBezTo>
                          <a:pt x="205547" y="129911"/>
                          <a:pt x="188879" y="83344"/>
                          <a:pt x="173268" y="80963"/>
                        </a:cubicBezTo>
                        <a:cubicBezTo>
                          <a:pt x="157658" y="78582"/>
                          <a:pt x="141782" y="119592"/>
                          <a:pt x="124055" y="130175"/>
                        </a:cubicBezTo>
                        <a:cubicBezTo>
                          <a:pt x="106328" y="140758"/>
                          <a:pt x="80928" y="150813"/>
                          <a:pt x="66905" y="144463"/>
                        </a:cubicBezTo>
                        <a:cubicBezTo>
                          <a:pt x="52882" y="138113"/>
                          <a:pt x="51031" y="79904"/>
                          <a:pt x="39918" y="92075"/>
                        </a:cubicBezTo>
                        <a:cubicBezTo>
                          <a:pt x="28805" y="104246"/>
                          <a:pt x="2876" y="239977"/>
                          <a:pt x="230" y="22860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8" name="フリーフォーム: 図形 1337">
                    <a:extLst>
                      <a:ext uri="{FF2B5EF4-FFF2-40B4-BE49-F238E27FC236}">
                        <a16:creationId xmlns:a16="http://schemas.microsoft.com/office/drawing/2014/main" id="{CC3CE425-4EE0-4E7E-8EDC-3F469FD2AC89}"/>
                      </a:ext>
                    </a:extLst>
                  </p:cNvPr>
                  <p:cNvSpPr/>
                  <p:nvPr/>
                </p:nvSpPr>
                <p:spPr>
                  <a:xfrm>
                    <a:off x="5866890" y="7673486"/>
                    <a:ext cx="112321" cy="776787"/>
                  </a:xfrm>
                  <a:custGeom>
                    <a:avLst/>
                    <a:gdLst>
                      <a:gd name="connsiteX0" fmla="*/ 83060 w 112321"/>
                      <a:gd name="connsiteY0" fmla="*/ 776777 h 776787"/>
                      <a:gd name="connsiteX1" fmla="*/ 98935 w 112321"/>
                      <a:gd name="connsiteY1" fmla="*/ 398952 h 776787"/>
                      <a:gd name="connsiteX2" fmla="*/ 60835 w 112321"/>
                      <a:gd name="connsiteY2" fmla="*/ 397364 h 776787"/>
                      <a:gd name="connsiteX3" fmla="*/ 510 w 112321"/>
                      <a:gd name="connsiteY3" fmla="*/ 387839 h 776787"/>
                      <a:gd name="connsiteX4" fmla="*/ 97348 w 112321"/>
                      <a:gd name="connsiteY4" fmla="*/ 364027 h 776787"/>
                      <a:gd name="connsiteX5" fmla="*/ 103698 w 112321"/>
                      <a:gd name="connsiteY5" fmla="*/ 210039 h 776787"/>
                      <a:gd name="connsiteX6" fmla="*/ 111635 w 112321"/>
                      <a:gd name="connsiteY6" fmla="*/ 2077 h 776787"/>
                      <a:gd name="connsiteX7" fmla="*/ 84648 w 112321"/>
                      <a:gd name="connsiteY7" fmla="*/ 346564 h 776787"/>
                      <a:gd name="connsiteX8" fmla="*/ 33848 w 112321"/>
                      <a:gd name="connsiteY8" fmla="*/ 387839 h 776787"/>
                      <a:gd name="connsiteX9" fmla="*/ 30673 w 112321"/>
                      <a:gd name="connsiteY9" fmla="*/ 405302 h 776787"/>
                      <a:gd name="connsiteX10" fmla="*/ 75123 w 112321"/>
                      <a:gd name="connsiteY10" fmla="*/ 411652 h 776787"/>
                      <a:gd name="connsiteX11" fmla="*/ 83060 w 112321"/>
                      <a:gd name="connsiteY11" fmla="*/ 776777 h 776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2321" h="776787">
                        <a:moveTo>
                          <a:pt x="83060" y="776777"/>
                        </a:moveTo>
                        <a:cubicBezTo>
                          <a:pt x="87029" y="774660"/>
                          <a:pt x="102639" y="462187"/>
                          <a:pt x="98935" y="398952"/>
                        </a:cubicBezTo>
                        <a:cubicBezTo>
                          <a:pt x="95231" y="335716"/>
                          <a:pt x="77239" y="399216"/>
                          <a:pt x="60835" y="397364"/>
                        </a:cubicBezTo>
                        <a:cubicBezTo>
                          <a:pt x="44431" y="395512"/>
                          <a:pt x="-5576" y="393395"/>
                          <a:pt x="510" y="387839"/>
                        </a:cubicBezTo>
                        <a:cubicBezTo>
                          <a:pt x="6596" y="382283"/>
                          <a:pt x="80150" y="393660"/>
                          <a:pt x="97348" y="364027"/>
                        </a:cubicBezTo>
                        <a:cubicBezTo>
                          <a:pt x="114546" y="334394"/>
                          <a:pt x="101317" y="270364"/>
                          <a:pt x="103698" y="210039"/>
                        </a:cubicBezTo>
                        <a:cubicBezTo>
                          <a:pt x="106079" y="149714"/>
                          <a:pt x="114810" y="-20677"/>
                          <a:pt x="111635" y="2077"/>
                        </a:cubicBezTo>
                        <a:cubicBezTo>
                          <a:pt x="108460" y="24831"/>
                          <a:pt x="97612" y="282270"/>
                          <a:pt x="84648" y="346564"/>
                        </a:cubicBezTo>
                        <a:cubicBezTo>
                          <a:pt x="71684" y="410858"/>
                          <a:pt x="42844" y="378049"/>
                          <a:pt x="33848" y="387839"/>
                        </a:cubicBezTo>
                        <a:cubicBezTo>
                          <a:pt x="24852" y="397629"/>
                          <a:pt x="23794" y="401333"/>
                          <a:pt x="30673" y="405302"/>
                        </a:cubicBezTo>
                        <a:cubicBezTo>
                          <a:pt x="37552" y="409271"/>
                          <a:pt x="66392" y="351327"/>
                          <a:pt x="75123" y="411652"/>
                        </a:cubicBezTo>
                        <a:cubicBezTo>
                          <a:pt x="83854" y="471977"/>
                          <a:pt x="79091" y="778894"/>
                          <a:pt x="83060" y="77677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39" name="フリーフォーム: 図形 1338">
                    <a:extLst>
                      <a:ext uri="{FF2B5EF4-FFF2-40B4-BE49-F238E27FC236}">
                        <a16:creationId xmlns:a16="http://schemas.microsoft.com/office/drawing/2014/main" id="{A098857A-7DEE-48F4-80DE-BF13F3B00138}"/>
                      </a:ext>
                    </a:extLst>
                  </p:cNvPr>
                  <p:cNvSpPr/>
                  <p:nvPr/>
                </p:nvSpPr>
                <p:spPr>
                  <a:xfrm>
                    <a:off x="5960960" y="7678678"/>
                    <a:ext cx="59320" cy="759866"/>
                  </a:xfrm>
                  <a:custGeom>
                    <a:avLst/>
                    <a:gdLst>
                      <a:gd name="connsiteX0" fmla="*/ 17565 w 59320"/>
                      <a:gd name="connsiteY0" fmla="*/ 60 h 759866"/>
                      <a:gd name="connsiteX1" fmla="*/ 25503 w 59320"/>
                      <a:gd name="connsiteY1" fmla="*/ 323910 h 759866"/>
                      <a:gd name="connsiteX2" fmla="*/ 57253 w 59320"/>
                      <a:gd name="connsiteY2" fmla="*/ 366772 h 759866"/>
                      <a:gd name="connsiteX3" fmla="*/ 54078 w 59320"/>
                      <a:gd name="connsiteY3" fmla="*/ 381060 h 759866"/>
                      <a:gd name="connsiteX4" fmla="*/ 36615 w 59320"/>
                      <a:gd name="connsiteY4" fmla="*/ 439797 h 759866"/>
                      <a:gd name="connsiteX5" fmla="*/ 103 w 59320"/>
                      <a:gd name="connsiteY5" fmla="*/ 757297 h 759866"/>
                      <a:gd name="connsiteX6" fmla="*/ 25503 w 59320"/>
                      <a:gd name="connsiteY6" fmla="*/ 579497 h 759866"/>
                      <a:gd name="connsiteX7" fmla="*/ 22328 w 59320"/>
                      <a:gd name="connsiteY7" fmla="*/ 396935 h 759866"/>
                      <a:gd name="connsiteX8" fmla="*/ 46140 w 59320"/>
                      <a:gd name="connsiteY8" fmla="*/ 349310 h 759866"/>
                      <a:gd name="connsiteX9" fmla="*/ 28678 w 59320"/>
                      <a:gd name="connsiteY9" fmla="*/ 296922 h 759866"/>
                      <a:gd name="connsiteX10" fmla="*/ 17565 w 59320"/>
                      <a:gd name="connsiteY10" fmla="*/ 60 h 75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9320" h="759866">
                        <a:moveTo>
                          <a:pt x="17565" y="60"/>
                        </a:moveTo>
                        <a:cubicBezTo>
                          <a:pt x="17036" y="4558"/>
                          <a:pt x="18888" y="262791"/>
                          <a:pt x="25503" y="323910"/>
                        </a:cubicBezTo>
                        <a:cubicBezTo>
                          <a:pt x="32118" y="385029"/>
                          <a:pt x="52490" y="357247"/>
                          <a:pt x="57253" y="366772"/>
                        </a:cubicBezTo>
                        <a:cubicBezTo>
                          <a:pt x="62016" y="376297"/>
                          <a:pt x="57518" y="368889"/>
                          <a:pt x="54078" y="381060"/>
                        </a:cubicBezTo>
                        <a:cubicBezTo>
                          <a:pt x="50638" y="393231"/>
                          <a:pt x="45611" y="377091"/>
                          <a:pt x="36615" y="439797"/>
                        </a:cubicBezTo>
                        <a:cubicBezTo>
                          <a:pt x="27619" y="502503"/>
                          <a:pt x="1955" y="734014"/>
                          <a:pt x="103" y="757297"/>
                        </a:cubicBezTo>
                        <a:cubicBezTo>
                          <a:pt x="-1749" y="780580"/>
                          <a:pt x="21799" y="639557"/>
                          <a:pt x="25503" y="579497"/>
                        </a:cubicBezTo>
                        <a:cubicBezTo>
                          <a:pt x="29207" y="519437"/>
                          <a:pt x="18889" y="435299"/>
                          <a:pt x="22328" y="396935"/>
                        </a:cubicBezTo>
                        <a:cubicBezTo>
                          <a:pt x="25767" y="358571"/>
                          <a:pt x="45082" y="365979"/>
                          <a:pt x="46140" y="349310"/>
                        </a:cubicBezTo>
                        <a:cubicBezTo>
                          <a:pt x="47198" y="332641"/>
                          <a:pt x="34234" y="351162"/>
                          <a:pt x="28678" y="296922"/>
                        </a:cubicBezTo>
                        <a:cubicBezTo>
                          <a:pt x="23122" y="242682"/>
                          <a:pt x="18094" y="-4438"/>
                          <a:pt x="17565" y="6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0" name="フリーフォーム: 図形 1339">
                    <a:extLst>
                      <a:ext uri="{FF2B5EF4-FFF2-40B4-BE49-F238E27FC236}">
                        <a16:creationId xmlns:a16="http://schemas.microsoft.com/office/drawing/2014/main" id="{B1F97722-02A9-4B32-90CD-CC667E13F71E}"/>
                      </a:ext>
                    </a:extLst>
                  </p:cNvPr>
                  <p:cNvSpPr/>
                  <p:nvPr/>
                </p:nvSpPr>
                <p:spPr>
                  <a:xfrm>
                    <a:off x="5932394" y="8214958"/>
                    <a:ext cx="123818" cy="179744"/>
                  </a:xfrm>
                  <a:custGeom>
                    <a:avLst/>
                    <a:gdLst>
                      <a:gd name="connsiteX0" fmla="*/ 95344 w 123818"/>
                      <a:gd name="connsiteY0" fmla="*/ 355 h 179744"/>
                      <a:gd name="connsiteX1" fmla="*/ 90581 w 123818"/>
                      <a:gd name="connsiteY1" fmla="*/ 146405 h 179744"/>
                      <a:gd name="connsiteX2" fmla="*/ 94 w 123818"/>
                      <a:gd name="connsiteY2" fmla="*/ 179742 h 179744"/>
                      <a:gd name="connsiteX3" fmla="*/ 109631 w 123818"/>
                      <a:gd name="connsiteY3" fmla="*/ 147992 h 179744"/>
                      <a:gd name="connsiteX4" fmla="*/ 120744 w 123818"/>
                      <a:gd name="connsiteY4" fmla="*/ 106717 h 179744"/>
                      <a:gd name="connsiteX5" fmla="*/ 95344 w 123818"/>
                      <a:gd name="connsiteY5" fmla="*/ 355 h 179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3818" h="179744">
                        <a:moveTo>
                          <a:pt x="95344" y="355"/>
                        </a:moveTo>
                        <a:cubicBezTo>
                          <a:pt x="90317" y="6970"/>
                          <a:pt x="106456" y="116507"/>
                          <a:pt x="90581" y="146405"/>
                        </a:cubicBezTo>
                        <a:cubicBezTo>
                          <a:pt x="74706" y="176303"/>
                          <a:pt x="-3081" y="179478"/>
                          <a:pt x="94" y="179742"/>
                        </a:cubicBezTo>
                        <a:cubicBezTo>
                          <a:pt x="3269" y="180007"/>
                          <a:pt x="89523" y="160163"/>
                          <a:pt x="109631" y="147992"/>
                        </a:cubicBezTo>
                        <a:cubicBezTo>
                          <a:pt x="129739" y="135821"/>
                          <a:pt x="123390" y="132117"/>
                          <a:pt x="120744" y="106717"/>
                        </a:cubicBezTo>
                        <a:cubicBezTo>
                          <a:pt x="118098" y="81317"/>
                          <a:pt x="100371" y="-6260"/>
                          <a:pt x="95344" y="35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1" name="フリーフォーム: 図形 1340">
                    <a:extLst>
                      <a:ext uri="{FF2B5EF4-FFF2-40B4-BE49-F238E27FC236}">
                        <a16:creationId xmlns:a16="http://schemas.microsoft.com/office/drawing/2014/main" id="{8E587EED-37CE-4B3E-9859-9185C5A7FBFA}"/>
                      </a:ext>
                    </a:extLst>
                  </p:cNvPr>
                  <p:cNvSpPr/>
                  <p:nvPr/>
                </p:nvSpPr>
                <p:spPr>
                  <a:xfrm>
                    <a:off x="5146291" y="8442308"/>
                    <a:ext cx="956996" cy="70032"/>
                  </a:xfrm>
                  <a:custGeom>
                    <a:avLst/>
                    <a:gdLst>
                      <a:gd name="connsiteX0" fmla="*/ 384 w 956996"/>
                      <a:gd name="connsiteY0" fmla="*/ 60342 h 70032"/>
                      <a:gd name="connsiteX1" fmla="*/ 562359 w 956996"/>
                      <a:gd name="connsiteY1" fmla="*/ 57167 h 70032"/>
                      <a:gd name="connsiteX2" fmla="*/ 956059 w 956996"/>
                      <a:gd name="connsiteY2" fmla="*/ 17 h 70032"/>
                      <a:gd name="connsiteX3" fmla="*/ 651259 w 956996"/>
                      <a:gd name="connsiteY3" fmla="*/ 63517 h 70032"/>
                      <a:gd name="connsiteX4" fmla="*/ 384 w 956996"/>
                      <a:gd name="connsiteY4" fmla="*/ 60342 h 700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6996" h="70032">
                        <a:moveTo>
                          <a:pt x="384" y="60342"/>
                        </a:moveTo>
                        <a:cubicBezTo>
                          <a:pt x="-14433" y="59284"/>
                          <a:pt x="403080" y="67221"/>
                          <a:pt x="562359" y="57167"/>
                        </a:cubicBezTo>
                        <a:cubicBezTo>
                          <a:pt x="721638" y="47113"/>
                          <a:pt x="941242" y="-1041"/>
                          <a:pt x="956059" y="17"/>
                        </a:cubicBezTo>
                        <a:cubicBezTo>
                          <a:pt x="970876" y="1075"/>
                          <a:pt x="807363" y="47642"/>
                          <a:pt x="651259" y="63517"/>
                        </a:cubicBezTo>
                        <a:cubicBezTo>
                          <a:pt x="495155" y="79392"/>
                          <a:pt x="15201" y="61400"/>
                          <a:pt x="384" y="6034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2" name="フリーフォーム: 図形 1341">
                    <a:extLst>
                      <a:ext uri="{FF2B5EF4-FFF2-40B4-BE49-F238E27FC236}">
                        <a16:creationId xmlns:a16="http://schemas.microsoft.com/office/drawing/2014/main" id="{3E3168CB-A5A0-498C-9C55-4482FDACB845}"/>
                      </a:ext>
                    </a:extLst>
                  </p:cNvPr>
                  <p:cNvSpPr/>
                  <p:nvPr/>
                </p:nvSpPr>
                <p:spPr>
                  <a:xfrm>
                    <a:off x="4546830" y="8461373"/>
                    <a:ext cx="1579543" cy="121735"/>
                  </a:xfrm>
                  <a:custGeom>
                    <a:avLst/>
                    <a:gdLst>
                      <a:gd name="connsiteX0" fmla="*/ 9295 w 1579543"/>
                      <a:gd name="connsiteY0" fmla="*/ 120652 h 121735"/>
                      <a:gd name="connsiteX1" fmla="*/ 634770 w 1579543"/>
                      <a:gd name="connsiteY1" fmla="*/ 38102 h 121735"/>
                      <a:gd name="connsiteX2" fmla="*/ 1333270 w 1579543"/>
                      <a:gd name="connsiteY2" fmla="*/ 95252 h 121735"/>
                      <a:gd name="connsiteX3" fmla="*/ 1577745 w 1579543"/>
                      <a:gd name="connsiteY3" fmla="*/ 2 h 121735"/>
                      <a:gd name="connsiteX4" fmla="*/ 1231670 w 1579543"/>
                      <a:gd name="connsiteY4" fmla="*/ 92077 h 121735"/>
                      <a:gd name="connsiteX5" fmla="*/ 752245 w 1579543"/>
                      <a:gd name="connsiteY5" fmla="*/ 107952 h 121735"/>
                      <a:gd name="connsiteX6" fmla="*/ 295045 w 1579543"/>
                      <a:gd name="connsiteY6" fmla="*/ 85727 h 121735"/>
                      <a:gd name="connsiteX7" fmla="*/ 9295 w 1579543"/>
                      <a:gd name="connsiteY7" fmla="*/ 120652 h 121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579543" h="121735">
                        <a:moveTo>
                          <a:pt x="9295" y="120652"/>
                        </a:moveTo>
                        <a:cubicBezTo>
                          <a:pt x="65916" y="112715"/>
                          <a:pt x="414108" y="42335"/>
                          <a:pt x="634770" y="38102"/>
                        </a:cubicBezTo>
                        <a:cubicBezTo>
                          <a:pt x="855432" y="33869"/>
                          <a:pt x="1176108" y="101602"/>
                          <a:pt x="1333270" y="95252"/>
                        </a:cubicBezTo>
                        <a:cubicBezTo>
                          <a:pt x="1490433" y="88902"/>
                          <a:pt x="1594678" y="531"/>
                          <a:pt x="1577745" y="2"/>
                        </a:cubicBezTo>
                        <a:cubicBezTo>
                          <a:pt x="1560812" y="-527"/>
                          <a:pt x="1369253" y="74085"/>
                          <a:pt x="1231670" y="92077"/>
                        </a:cubicBezTo>
                        <a:cubicBezTo>
                          <a:pt x="1094087" y="110069"/>
                          <a:pt x="908349" y="109010"/>
                          <a:pt x="752245" y="107952"/>
                        </a:cubicBezTo>
                        <a:cubicBezTo>
                          <a:pt x="596141" y="106894"/>
                          <a:pt x="422045" y="80965"/>
                          <a:pt x="295045" y="85727"/>
                        </a:cubicBezTo>
                        <a:cubicBezTo>
                          <a:pt x="168045" y="90489"/>
                          <a:pt x="-47326" y="128589"/>
                          <a:pt x="9295" y="12065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3" name="フリーフォーム: 図形 1342">
                    <a:extLst>
                      <a:ext uri="{FF2B5EF4-FFF2-40B4-BE49-F238E27FC236}">
                        <a16:creationId xmlns:a16="http://schemas.microsoft.com/office/drawing/2014/main" id="{AD231FF9-19CB-46AE-A4D8-6E600BD5C8B4}"/>
                      </a:ext>
                    </a:extLst>
                  </p:cNvPr>
                  <p:cNvSpPr/>
                  <p:nvPr/>
                </p:nvSpPr>
                <p:spPr>
                  <a:xfrm>
                    <a:off x="4607977" y="8471269"/>
                    <a:ext cx="531202" cy="45327"/>
                  </a:xfrm>
                  <a:custGeom>
                    <a:avLst/>
                    <a:gdLst>
                      <a:gd name="connsiteX0" fmla="*/ 6 w 531202"/>
                      <a:gd name="connsiteY0" fmla="*/ 31381 h 45327"/>
                      <a:gd name="connsiteX1" fmla="*/ 82556 w 531202"/>
                      <a:gd name="connsiteY1" fmla="*/ 29264 h 45327"/>
                      <a:gd name="connsiteX2" fmla="*/ 505890 w 531202"/>
                      <a:gd name="connsiteY2" fmla="*/ 3864 h 45327"/>
                      <a:gd name="connsiteX3" fmla="*/ 457206 w 531202"/>
                      <a:gd name="connsiteY3" fmla="*/ 3864 h 45327"/>
                      <a:gd name="connsiteX4" fmla="*/ 243423 w 531202"/>
                      <a:gd name="connsiteY4" fmla="*/ 39848 h 45327"/>
                      <a:gd name="connsiteX5" fmla="*/ 6 w 531202"/>
                      <a:gd name="connsiteY5" fmla="*/ 31381 h 45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202" h="45327">
                        <a:moveTo>
                          <a:pt x="6" y="31381"/>
                        </a:moveTo>
                        <a:cubicBezTo>
                          <a:pt x="-876" y="32615"/>
                          <a:pt x="82556" y="29264"/>
                          <a:pt x="82556" y="29264"/>
                        </a:cubicBezTo>
                        <a:lnTo>
                          <a:pt x="505890" y="3864"/>
                        </a:lnTo>
                        <a:cubicBezTo>
                          <a:pt x="568332" y="-369"/>
                          <a:pt x="500950" y="-2133"/>
                          <a:pt x="457206" y="3864"/>
                        </a:cubicBezTo>
                        <a:cubicBezTo>
                          <a:pt x="413462" y="9861"/>
                          <a:pt x="324915" y="32087"/>
                          <a:pt x="243423" y="39848"/>
                        </a:cubicBezTo>
                        <a:cubicBezTo>
                          <a:pt x="161931" y="47609"/>
                          <a:pt x="65093" y="49020"/>
                          <a:pt x="6" y="3138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4" name="フリーフォーム: 図形 1343">
                    <a:extLst>
                      <a:ext uri="{FF2B5EF4-FFF2-40B4-BE49-F238E27FC236}">
                        <a16:creationId xmlns:a16="http://schemas.microsoft.com/office/drawing/2014/main" id="{157586AD-0B28-4755-A37F-DCD86C5C8EF6}"/>
                      </a:ext>
                    </a:extLst>
                  </p:cNvPr>
                  <p:cNvSpPr/>
                  <p:nvPr/>
                </p:nvSpPr>
                <p:spPr>
                  <a:xfrm>
                    <a:off x="3440688" y="8368596"/>
                    <a:ext cx="1322734" cy="138931"/>
                  </a:xfrm>
                  <a:custGeom>
                    <a:avLst/>
                    <a:gdLst>
                      <a:gd name="connsiteX0" fmla="*/ 1012 w 1322734"/>
                      <a:gd name="connsiteY0" fmla="*/ 704 h 138931"/>
                      <a:gd name="connsiteX1" fmla="*/ 96262 w 1322734"/>
                      <a:gd name="connsiteY1" fmla="*/ 7054 h 138931"/>
                      <a:gd name="connsiteX2" fmla="*/ 722795 w 1322734"/>
                      <a:gd name="connsiteY2" fmla="*/ 79021 h 138931"/>
                      <a:gd name="connsiteX3" fmla="*/ 1311229 w 1322734"/>
                      <a:gd name="connsiteY3" fmla="*/ 134054 h 138931"/>
                      <a:gd name="connsiteX4" fmla="*/ 1091095 w 1322734"/>
                      <a:gd name="connsiteY4" fmla="*/ 134054 h 138931"/>
                      <a:gd name="connsiteX5" fmla="*/ 824395 w 1322734"/>
                      <a:gd name="connsiteY5" fmla="*/ 115004 h 138931"/>
                      <a:gd name="connsiteX6" fmla="*/ 1012 w 1322734"/>
                      <a:gd name="connsiteY6" fmla="*/ 704 h 1389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22734" h="138931">
                        <a:moveTo>
                          <a:pt x="1012" y="704"/>
                        </a:moveTo>
                        <a:cubicBezTo>
                          <a:pt x="-11512" y="-2648"/>
                          <a:pt x="96262" y="7054"/>
                          <a:pt x="96262" y="7054"/>
                        </a:cubicBezTo>
                        <a:lnTo>
                          <a:pt x="722795" y="79021"/>
                        </a:lnTo>
                        <a:cubicBezTo>
                          <a:pt x="925289" y="100188"/>
                          <a:pt x="1249846" y="124882"/>
                          <a:pt x="1311229" y="134054"/>
                        </a:cubicBezTo>
                        <a:cubicBezTo>
                          <a:pt x="1372612" y="143226"/>
                          <a:pt x="1172234" y="137229"/>
                          <a:pt x="1091095" y="134054"/>
                        </a:cubicBezTo>
                        <a:cubicBezTo>
                          <a:pt x="1009956" y="130879"/>
                          <a:pt x="1005723" y="136523"/>
                          <a:pt x="824395" y="115004"/>
                        </a:cubicBezTo>
                        <a:cubicBezTo>
                          <a:pt x="643067" y="93485"/>
                          <a:pt x="323098" y="49211"/>
                          <a:pt x="1012" y="70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5" name="フリーフォーム: 図形 1344">
                    <a:extLst>
                      <a:ext uri="{FF2B5EF4-FFF2-40B4-BE49-F238E27FC236}">
                        <a16:creationId xmlns:a16="http://schemas.microsoft.com/office/drawing/2014/main" id="{40673E4F-AD76-4BB4-A760-688511053107}"/>
                      </a:ext>
                    </a:extLst>
                  </p:cNvPr>
                  <p:cNvSpPr/>
                  <p:nvPr/>
                </p:nvSpPr>
                <p:spPr>
                  <a:xfrm>
                    <a:off x="3424767" y="8416645"/>
                    <a:ext cx="1323060" cy="139264"/>
                  </a:xfrm>
                  <a:custGeom>
                    <a:avLst/>
                    <a:gdLst>
                      <a:gd name="connsiteX0" fmla="*/ 0 w 1323060"/>
                      <a:gd name="connsiteY0" fmla="*/ 3455 h 139264"/>
                      <a:gd name="connsiteX1" fmla="*/ 122766 w 1323060"/>
                      <a:gd name="connsiteY1" fmla="*/ 16155 h 139264"/>
                      <a:gd name="connsiteX2" fmla="*/ 535516 w 1323060"/>
                      <a:gd name="connsiteY2" fmla="*/ 64838 h 139264"/>
                      <a:gd name="connsiteX3" fmla="*/ 1293283 w 1323060"/>
                      <a:gd name="connsiteY3" fmla="*/ 134688 h 139264"/>
                      <a:gd name="connsiteX4" fmla="*/ 1157816 w 1323060"/>
                      <a:gd name="connsiteY4" fmla="*/ 130455 h 139264"/>
                      <a:gd name="connsiteX5" fmla="*/ 1041400 w 1323060"/>
                      <a:gd name="connsiteY5" fmla="*/ 113522 h 139264"/>
                      <a:gd name="connsiteX6" fmla="*/ 876300 w 1323060"/>
                      <a:gd name="connsiteY6" fmla="*/ 94472 h 139264"/>
                      <a:gd name="connsiteX7" fmla="*/ 651933 w 1323060"/>
                      <a:gd name="connsiteY7" fmla="*/ 64838 h 139264"/>
                      <a:gd name="connsiteX8" fmla="*/ 270933 w 1323060"/>
                      <a:gd name="connsiteY8" fmla="*/ 9805 h 139264"/>
                      <a:gd name="connsiteX9" fmla="*/ 0 w 1323060"/>
                      <a:gd name="connsiteY9" fmla="*/ 3455 h 139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23060" h="139264">
                        <a:moveTo>
                          <a:pt x="0" y="3455"/>
                        </a:moveTo>
                        <a:lnTo>
                          <a:pt x="122766" y="16155"/>
                        </a:lnTo>
                        <a:lnTo>
                          <a:pt x="535516" y="64838"/>
                        </a:lnTo>
                        <a:lnTo>
                          <a:pt x="1293283" y="134688"/>
                        </a:lnTo>
                        <a:cubicBezTo>
                          <a:pt x="1397000" y="145624"/>
                          <a:pt x="1199796" y="133983"/>
                          <a:pt x="1157816" y="130455"/>
                        </a:cubicBezTo>
                        <a:cubicBezTo>
                          <a:pt x="1115836" y="126927"/>
                          <a:pt x="1041400" y="113522"/>
                          <a:pt x="1041400" y="113522"/>
                        </a:cubicBezTo>
                        <a:cubicBezTo>
                          <a:pt x="994481" y="107525"/>
                          <a:pt x="941211" y="102586"/>
                          <a:pt x="876300" y="94472"/>
                        </a:cubicBezTo>
                        <a:lnTo>
                          <a:pt x="651933" y="64838"/>
                        </a:lnTo>
                        <a:cubicBezTo>
                          <a:pt x="551039" y="50727"/>
                          <a:pt x="381000" y="21094"/>
                          <a:pt x="270933" y="9805"/>
                        </a:cubicBezTo>
                        <a:cubicBezTo>
                          <a:pt x="160866" y="-1484"/>
                          <a:pt x="76199" y="-2190"/>
                          <a:pt x="0" y="3455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6" name="フリーフォーム: 図形 1345">
                    <a:extLst>
                      <a:ext uri="{FF2B5EF4-FFF2-40B4-BE49-F238E27FC236}">
                        <a16:creationId xmlns:a16="http://schemas.microsoft.com/office/drawing/2014/main" id="{6071A18C-3ECE-42EE-9C40-CE990AEAAFCF}"/>
                      </a:ext>
                    </a:extLst>
                  </p:cNvPr>
                  <p:cNvSpPr/>
                  <p:nvPr/>
                </p:nvSpPr>
                <p:spPr>
                  <a:xfrm>
                    <a:off x="2846240" y="5535448"/>
                    <a:ext cx="205203" cy="119228"/>
                  </a:xfrm>
                  <a:custGeom>
                    <a:avLst/>
                    <a:gdLst>
                      <a:gd name="connsiteX0" fmla="*/ 4910 w 205203"/>
                      <a:gd name="connsiteY0" fmla="*/ 119227 h 119228"/>
                      <a:gd name="connsiteX1" fmla="*/ 190648 w 205203"/>
                      <a:gd name="connsiteY1" fmla="*/ 55727 h 119228"/>
                      <a:gd name="connsiteX2" fmla="*/ 190648 w 205203"/>
                      <a:gd name="connsiteY2" fmla="*/ 19215 h 119228"/>
                      <a:gd name="connsiteX3" fmla="*/ 170010 w 205203"/>
                      <a:gd name="connsiteY3" fmla="*/ 165 h 119228"/>
                      <a:gd name="connsiteX4" fmla="*/ 71585 w 205203"/>
                      <a:gd name="connsiteY4" fmla="*/ 11277 h 119228"/>
                      <a:gd name="connsiteX5" fmla="*/ 60473 w 205203"/>
                      <a:gd name="connsiteY5" fmla="*/ 33502 h 119228"/>
                      <a:gd name="connsiteX6" fmla="*/ 55710 w 205203"/>
                      <a:gd name="connsiteY6" fmla="*/ 54140 h 119228"/>
                      <a:gd name="connsiteX7" fmla="*/ 4910 w 205203"/>
                      <a:gd name="connsiteY7" fmla="*/ 119227 h 119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05203" h="119228">
                        <a:moveTo>
                          <a:pt x="4910" y="119227"/>
                        </a:moveTo>
                        <a:cubicBezTo>
                          <a:pt x="27400" y="119491"/>
                          <a:pt x="159692" y="72396"/>
                          <a:pt x="190648" y="55727"/>
                        </a:cubicBezTo>
                        <a:cubicBezTo>
                          <a:pt x="221604" y="39058"/>
                          <a:pt x="194088" y="28475"/>
                          <a:pt x="190648" y="19215"/>
                        </a:cubicBezTo>
                        <a:cubicBezTo>
                          <a:pt x="187208" y="9955"/>
                          <a:pt x="189854" y="1488"/>
                          <a:pt x="170010" y="165"/>
                        </a:cubicBezTo>
                        <a:cubicBezTo>
                          <a:pt x="150166" y="-1158"/>
                          <a:pt x="89841" y="5721"/>
                          <a:pt x="71585" y="11277"/>
                        </a:cubicBezTo>
                        <a:cubicBezTo>
                          <a:pt x="53329" y="16833"/>
                          <a:pt x="63119" y="26358"/>
                          <a:pt x="60473" y="33502"/>
                        </a:cubicBezTo>
                        <a:cubicBezTo>
                          <a:pt x="57827" y="40646"/>
                          <a:pt x="67616" y="43557"/>
                          <a:pt x="55710" y="54140"/>
                        </a:cubicBezTo>
                        <a:cubicBezTo>
                          <a:pt x="43804" y="64723"/>
                          <a:pt x="-17580" y="118963"/>
                          <a:pt x="4910" y="119227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25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7" name="フリーフォーム: 図形 1346">
                    <a:extLst>
                      <a:ext uri="{FF2B5EF4-FFF2-40B4-BE49-F238E27FC236}">
                        <a16:creationId xmlns:a16="http://schemas.microsoft.com/office/drawing/2014/main" id="{ECFFC017-E501-44A2-BC55-CC8DA4708393}"/>
                      </a:ext>
                    </a:extLst>
                  </p:cNvPr>
                  <p:cNvSpPr/>
                  <p:nvPr/>
                </p:nvSpPr>
                <p:spPr>
                  <a:xfrm>
                    <a:off x="8864888" y="10594734"/>
                    <a:ext cx="314038" cy="125665"/>
                  </a:xfrm>
                  <a:custGeom>
                    <a:avLst/>
                    <a:gdLst>
                      <a:gd name="connsiteX0" fmla="*/ 6062 w 314038"/>
                      <a:gd name="connsiteY0" fmla="*/ 73266 h 125665"/>
                      <a:gd name="connsiteX1" fmla="*/ 252125 w 314038"/>
                      <a:gd name="connsiteY1" fmla="*/ 125654 h 125665"/>
                      <a:gd name="connsiteX2" fmla="*/ 263237 w 314038"/>
                      <a:gd name="connsiteY2" fmla="*/ 78029 h 125665"/>
                      <a:gd name="connsiteX3" fmla="*/ 274350 w 314038"/>
                      <a:gd name="connsiteY3" fmla="*/ 81204 h 125665"/>
                      <a:gd name="connsiteX4" fmla="*/ 314037 w 314038"/>
                      <a:gd name="connsiteY4" fmla="*/ 95491 h 125665"/>
                      <a:gd name="connsiteX5" fmla="*/ 272762 w 314038"/>
                      <a:gd name="connsiteY5" fmla="*/ 14529 h 125665"/>
                      <a:gd name="connsiteX6" fmla="*/ 175925 w 314038"/>
                      <a:gd name="connsiteY6" fmla="*/ 241 h 125665"/>
                      <a:gd name="connsiteX7" fmla="*/ 83850 w 314038"/>
                      <a:gd name="connsiteY7" fmla="*/ 17704 h 125665"/>
                      <a:gd name="connsiteX8" fmla="*/ 6062 w 314038"/>
                      <a:gd name="connsiteY8" fmla="*/ 73266 h 12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14038" h="125665">
                        <a:moveTo>
                          <a:pt x="6062" y="73266"/>
                        </a:moveTo>
                        <a:cubicBezTo>
                          <a:pt x="34108" y="91258"/>
                          <a:pt x="209263" y="124860"/>
                          <a:pt x="252125" y="125654"/>
                        </a:cubicBezTo>
                        <a:cubicBezTo>
                          <a:pt x="294987" y="126448"/>
                          <a:pt x="259533" y="85437"/>
                          <a:pt x="263237" y="78029"/>
                        </a:cubicBezTo>
                        <a:cubicBezTo>
                          <a:pt x="266941" y="70621"/>
                          <a:pt x="265883" y="78294"/>
                          <a:pt x="274350" y="81204"/>
                        </a:cubicBezTo>
                        <a:cubicBezTo>
                          <a:pt x="282817" y="84114"/>
                          <a:pt x="314302" y="106603"/>
                          <a:pt x="314037" y="95491"/>
                        </a:cubicBezTo>
                        <a:cubicBezTo>
                          <a:pt x="313772" y="84379"/>
                          <a:pt x="295780" y="30404"/>
                          <a:pt x="272762" y="14529"/>
                        </a:cubicBezTo>
                        <a:cubicBezTo>
                          <a:pt x="249744" y="-1346"/>
                          <a:pt x="207410" y="-288"/>
                          <a:pt x="175925" y="241"/>
                        </a:cubicBezTo>
                        <a:cubicBezTo>
                          <a:pt x="144440" y="770"/>
                          <a:pt x="112954" y="4210"/>
                          <a:pt x="83850" y="17704"/>
                        </a:cubicBezTo>
                        <a:cubicBezTo>
                          <a:pt x="54746" y="31198"/>
                          <a:pt x="-21984" y="55274"/>
                          <a:pt x="6062" y="73266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8" name="フリーフォーム: 図形 1347">
                    <a:extLst>
                      <a:ext uri="{FF2B5EF4-FFF2-40B4-BE49-F238E27FC236}">
                        <a16:creationId xmlns:a16="http://schemas.microsoft.com/office/drawing/2014/main" id="{24D451BD-387A-4568-9403-FA78CEFC878E}"/>
                      </a:ext>
                    </a:extLst>
                  </p:cNvPr>
                  <p:cNvSpPr/>
                  <p:nvPr/>
                </p:nvSpPr>
                <p:spPr>
                  <a:xfrm>
                    <a:off x="8770795" y="10301242"/>
                    <a:ext cx="76774" cy="262731"/>
                  </a:xfrm>
                  <a:custGeom>
                    <a:avLst/>
                    <a:gdLst>
                      <a:gd name="connsiteX0" fmla="*/ 28718 w 76774"/>
                      <a:gd name="connsiteY0" fmla="*/ 46 h 262731"/>
                      <a:gd name="connsiteX1" fmla="*/ 73168 w 76774"/>
                      <a:gd name="connsiteY1" fmla="*/ 74658 h 262731"/>
                      <a:gd name="connsiteX2" fmla="*/ 73168 w 76774"/>
                      <a:gd name="connsiteY2" fmla="*/ 133396 h 262731"/>
                      <a:gd name="connsiteX3" fmla="*/ 65230 w 76774"/>
                      <a:gd name="connsiteY3" fmla="*/ 258808 h 262731"/>
                      <a:gd name="connsiteX4" fmla="*/ 36655 w 76774"/>
                      <a:gd name="connsiteY4" fmla="*/ 227058 h 262731"/>
                      <a:gd name="connsiteX5" fmla="*/ 143 w 76774"/>
                      <a:gd name="connsiteY5" fmla="*/ 185783 h 262731"/>
                      <a:gd name="connsiteX6" fmla="*/ 23955 w 76774"/>
                      <a:gd name="connsiteY6" fmla="*/ 65133 h 262731"/>
                      <a:gd name="connsiteX7" fmla="*/ 28718 w 76774"/>
                      <a:gd name="connsiteY7" fmla="*/ 46 h 262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774" h="262731">
                        <a:moveTo>
                          <a:pt x="28718" y="46"/>
                        </a:moveTo>
                        <a:cubicBezTo>
                          <a:pt x="36920" y="1634"/>
                          <a:pt x="65760" y="52433"/>
                          <a:pt x="73168" y="74658"/>
                        </a:cubicBezTo>
                        <a:cubicBezTo>
                          <a:pt x="80576" y="96883"/>
                          <a:pt x="74491" y="102704"/>
                          <a:pt x="73168" y="133396"/>
                        </a:cubicBezTo>
                        <a:cubicBezTo>
                          <a:pt x="71845" y="164088"/>
                          <a:pt x="71315" y="243198"/>
                          <a:pt x="65230" y="258808"/>
                        </a:cubicBezTo>
                        <a:cubicBezTo>
                          <a:pt x="59145" y="274418"/>
                          <a:pt x="47503" y="239229"/>
                          <a:pt x="36655" y="227058"/>
                        </a:cubicBezTo>
                        <a:cubicBezTo>
                          <a:pt x="25807" y="214887"/>
                          <a:pt x="2260" y="212771"/>
                          <a:pt x="143" y="185783"/>
                        </a:cubicBezTo>
                        <a:cubicBezTo>
                          <a:pt x="-1974" y="158796"/>
                          <a:pt x="19986" y="92650"/>
                          <a:pt x="23955" y="65133"/>
                        </a:cubicBezTo>
                        <a:cubicBezTo>
                          <a:pt x="27924" y="37616"/>
                          <a:pt x="20516" y="-1542"/>
                          <a:pt x="28718" y="46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49" name="フリーフォーム: 図形 1348">
                    <a:extLst>
                      <a:ext uri="{FF2B5EF4-FFF2-40B4-BE49-F238E27FC236}">
                        <a16:creationId xmlns:a16="http://schemas.microsoft.com/office/drawing/2014/main" id="{27212ADE-4015-4B78-B49E-16F6F39FA967}"/>
                      </a:ext>
                    </a:extLst>
                  </p:cNvPr>
                  <p:cNvSpPr/>
                  <p:nvPr/>
                </p:nvSpPr>
                <p:spPr>
                  <a:xfrm>
                    <a:off x="8529049" y="10029633"/>
                    <a:ext cx="121131" cy="311354"/>
                  </a:xfrm>
                  <a:custGeom>
                    <a:avLst/>
                    <a:gdLst>
                      <a:gd name="connsiteX0" fmla="*/ 2176 w 121131"/>
                      <a:gd name="connsiteY0" fmla="*/ 192 h 311354"/>
                      <a:gd name="connsiteX1" fmla="*/ 113301 w 121131"/>
                      <a:gd name="connsiteY1" fmla="*/ 84330 h 311354"/>
                      <a:gd name="connsiteX2" fmla="*/ 111714 w 121131"/>
                      <a:gd name="connsiteY2" fmla="*/ 128780 h 311354"/>
                      <a:gd name="connsiteX3" fmla="*/ 110126 w 121131"/>
                      <a:gd name="connsiteY3" fmla="*/ 230380 h 311354"/>
                      <a:gd name="connsiteX4" fmla="*/ 84726 w 121131"/>
                      <a:gd name="connsiteY4" fmla="*/ 258955 h 311354"/>
                      <a:gd name="connsiteX5" fmla="*/ 33926 w 121131"/>
                      <a:gd name="connsiteY5" fmla="*/ 311342 h 311354"/>
                      <a:gd name="connsiteX6" fmla="*/ 41864 w 121131"/>
                      <a:gd name="connsiteY6" fmla="*/ 262130 h 311354"/>
                      <a:gd name="connsiteX7" fmla="*/ 38689 w 121131"/>
                      <a:gd name="connsiteY7" fmla="*/ 109730 h 311354"/>
                      <a:gd name="connsiteX8" fmla="*/ 2176 w 121131"/>
                      <a:gd name="connsiteY8" fmla="*/ 192 h 311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1131" h="311354">
                        <a:moveTo>
                          <a:pt x="2176" y="192"/>
                        </a:moveTo>
                        <a:cubicBezTo>
                          <a:pt x="14611" y="-4041"/>
                          <a:pt x="95045" y="62899"/>
                          <a:pt x="113301" y="84330"/>
                        </a:cubicBezTo>
                        <a:cubicBezTo>
                          <a:pt x="131557" y="105761"/>
                          <a:pt x="112243" y="104438"/>
                          <a:pt x="111714" y="128780"/>
                        </a:cubicBezTo>
                        <a:cubicBezTo>
                          <a:pt x="111185" y="153122"/>
                          <a:pt x="114624" y="208684"/>
                          <a:pt x="110126" y="230380"/>
                        </a:cubicBezTo>
                        <a:cubicBezTo>
                          <a:pt x="105628" y="252076"/>
                          <a:pt x="97426" y="245461"/>
                          <a:pt x="84726" y="258955"/>
                        </a:cubicBezTo>
                        <a:cubicBezTo>
                          <a:pt x="72026" y="272449"/>
                          <a:pt x="41070" y="310813"/>
                          <a:pt x="33926" y="311342"/>
                        </a:cubicBezTo>
                        <a:cubicBezTo>
                          <a:pt x="26782" y="311871"/>
                          <a:pt x="41070" y="295732"/>
                          <a:pt x="41864" y="262130"/>
                        </a:cubicBezTo>
                        <a:cubicBezTo>
                          <a:pt x="42658" y="228528"/>
                          <a:pt x="42922" y="152328"/>
                          <a:pt x="38689" y="109730"/>
                        </a:cubicBezTo>
                        <a:cubicBezTo>
                          <a:pt x="34456" y="67132"/>
                          <a:pt x="-10259" y="4425"/>
                          <a:pt x="2176" y="192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0" name="フリーフォーム: 図形 1349">
                    <a:extLst>
                      <a:ext uri="{FF2B5EF4-FFF2-40B4-BE49-F238E27FC236}">
                        <a16:creationId xmlns:a16="http://schemas.microsoft.com/office/drawing/2014/main" id="{7D1A3080-EFDD-42C1-8A28-8DF696DB9AA2}"/>
                      </a:ext>
                    </a:extLst>
                  </p:cNvPr>
                  <p:cNvSpPr/>
                  <p:nvPr/>
                </p:nvSpPr>
                <p:spPr>
                  <a:xfrm>
                    <a:off x="8511587" y="9739313"/>
                    <a:ext cx="166760" cy="257647"/>
                  </a:xfrm>
                  <a:custGeom>
                    <a:avLst/>
                    <a:gdLst>
                      <a:gd name="connsiteX0" fmla="*/ 45038 w 166760"/>
                      <a:gd name="connsiteY0" fmla="*/ 0 h 257647"/>
                      <a:gd name="connsiteX1" fmla="*/ 165688 w 166760"/>
                      <a:gd name="connsiteY1" fmla="*/ 38100 h 257647"/>
                      <a:gd name="connsiteX2" fmla="*/ 105363 w 166760"/>
                      <a:gd name="connsiteY2" fmla="*/ 52387 h 257647"/>
                      <a:gd name="connsiteX3" fmla="*/ 126001 w 166760"/>
                      <a:gd name="connsiteY3" fmla="*/ 101600 h 257647"/>
                      <a:gd name="connsiteX4" fmla="*/ 78376 w 166760"/>
                      <a:gd name="connsiteY4" fmla="*/ 155575 h 257647"/>
                      <a:gd name="connsiteX5" fmla="*/ 16463 w 166760"/>
                      <a:gd name="connsiteY5" fmla="*/ 257175 h 257647"/>
                      <a:gd name="connsiteX6" fmla="*/ 8526 w 166760"/>
                      <a:gd name="connsiteY6" fmla="*/ 190500 h 257647"/>
                      <a:gd name="connsiteX7" fmla="*/ 588 w 166760"/>
                      <a:gd name="connsiteY7" fmla="*/ 119062 h 257647"/>
                      <a:gd name="connsiteX8" fmla="*/ 588 w 166760"/>
                      <a:gd name="connsiteY8" fmla="*/ 73025 h 257647"/>
                      <a:gd name="connsiteX9" fmla="*/ 45038 w 166760"/>
                      <a:gd name="connsiteY9" fmla="*/ 0 h 2576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6760" h="257647">
                        <a:moveTo>
                          <a:pt x="45038" y="0"/>
                        </a:moveTo>
                        <a:cubicBezTo>
                          <a:pt x="100336" y="14684"/>
                          <a:pt x="155634" y="29369"/>
                          <a:pt x="165688" y="38100"/>
                        </a:cubicBezTo>
                        <a:cubicBezTo>
                          <a:pt x="175742" y="46831"/>
                          <a:pt x="111977" y="41804"/>
                          <a:pt x="105363" y="52387"/>
                        </a:cubicBezTo>
                        <a:cubicBezTo>
                          <a:pt x="98749" y="62970"/>
                          <a:pt x="130499" y="84402"/>
                          <a:pt x="126001" y="101600"/>
                        </a:cubicBezTo>
                        <a:cubicBezTo>
                          <a:pt x="121503" y="118798"/>
                          <a:pt x="96632" y="129646"/>
                          <a:pt x="78376" y="155575"/>
                        </a:cubicBezTo>
                        <a:cubicBezTo>
                          <a:pt x="60120" y="181504"/>
                          <a:pt x="28105" y="251354"/>
                          <a:pt x="16463" y="257175"/>
                        </a:cubicBezTo>
                        <a:cubicBezTo>
                          <a:pt x="4821" y="262996"/>
                          <a:pt x="11172" y="213519"/>
                          <a:pt x="8526" y="190500"/>
                        </a:cubicBezTo>
                        <a:cubicBezTo>
                          <a:pt x="5880" y="167481"/>
                          <a:pt x="1911" y="138641"/>
                          <a:pt x="588" y="119062"/>
                        </a:cubicBezTo>
                        <a:cubicBezTo>
                          <a:pt x="-735" y="99483"/>
                          <a:pt x="588" y="73025"/>
                          <a:pt x="588" y="73025"/>
                        </a:cubicBezTo>
                        <a:lnTo>
                          <a:pt x="45038" y="0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1" name="フリーフォーム: 図形 1350">
                    <a:extLst>
                      <a:ext uri="{FF2B5EF4-FFF2-40B4-BE49-F238E27FC236}">
                        <a16:creationId xmlns:a16="http://schemas.microsoft.com/office/drawing/2014/main" id="{894F4886-D845-4974-ACC2-E56676A10A4B}"/>
                      </a:ext>
                    </a:extLst>
                  </p:cNvPr>
                  <p:cNvSpPr/>
                  <p:nvPr/>
                </p:nvSpPr>
                <p:spPr>
                  <a:xfrm>
                    <a:off x="8898413" y="10447222"/>
                    <a:ext cx="259606" cy="256067"/>
                  </a:xfrm>
                  <a:custGeom>
                    <a:avLst/>
                    <a:gdLst>
                      <a:gd name="connsiteX0" fmla="*/ 32862 w 259606"/>
                      <a:gd name="connsiteY0" fmla="*/ 74728 h 256067"/>
                      <a:gd name="connsiteX1" fmla="*/ 1112 w 259606"/>
                      <a:gd name="connsiteY1" fmla="*/ 209666 h 256067"/>
                      <a:gd name="connsiteX2" fmla="*/ 13812 w 259606"/>
                      <a:gd name="connsiteY2" fmla="*/ 219191 h 256067"/>
                      <a:gd name="connsiteX3" fmla="*/ 75725 w 259606"/>
                      <a:gd name="connsiteY3" fmla="*/ 223953 h 256067"/>
                      <a:gd name="connsiteX4" fmla="*/ 140812 w 259606"/>
                      <a:gd name="connsiteY4" fmla="*/ 255703 h 256067"/>
                      <a:gd name="connsiteX5" fmla="*/ 166212 w 259606"/>
                      <a:gd name="connsiteY5" fmla="*/ 200141 h 256067"/>
                      <a:gd name="connsiteX6" fmla="*/ 253525 w 259606"/>
                      <a:gd name="connsiteY6" fmla="*/ 4878 h 256067"/>
                      <a:gd name="connsiteX7" fmla="*/ 228125 w 259606"/>
                      <a:gd name="connsiteY7" fmla="*/ 62028 h 256067"/>
                      <a:gd name="connsiteX8" fmla="*/ 32862 w 259606"/>
                      <a:gd name="connsiteY8" fmla="*/ 74728 h 256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9606" h="256067">
                        <a:moveTo>
                          <a:pt x="32862" y="74728"/>
                        </a:moveTo>
                        <a:cubicBezTo>
                          <a:pt x="-4974" y="99334"/>
                          <a:pt x="4287" y="185589"/>
                          <a:pt x="1112" y="209666"/>
                        </a:cubicBezTo>
                        <a:cubicBezTo>
                          <a:pt x="-2063" y="233743"/>
                          <a:pt x="1376" y="216810"/>
                          <a:pt x="13812" y="219191"/>
                        </a:cubicBezTo>
                        <a:cubicBezTo>
                          <a:pt x="26247" y="221572"/>
                          <a:pt x="54558" y="217868"/>
                          <a:pt x="75725" y="223953"/>
                        </a:cubicBezTo>
                        <a:cubicBezTo>
                          <a:pt x="96892" y="230038"/>
                          <a:pt x="125731" y="259672"/>
                          <a:pt x="140812" y="255703"/>
                        </a:cubicBezTo>
                        <a:cubicBezTo>
                          <a:pt x="155893" y="251734"/>
                          <a:pt x="147427" y="241945"/>
                          <a:pt x="166212" y="200141"/>
                        </a:cubicBezTo>
                        <a:cubicBezTo>
                          <a:pt x="184997" y="158337"/>
                          <a:pt x="243206" y="27897"/>
                          <a:pt x="253525" y="4878"/>
                        </a:cubicBezTo>
                        <a:cubicBezTo>
                          <a:pt x="263844" y="-18141"/>
                          <a:pt x="264373" y="46947"/>
                          <a:pt x="228125" y="62028"/>
                        </a:cubicBezTo>
                        <a:cubicBezTo>
                          <a:pt x="191877" y="77109"/>
                          <a:pt x="70698" y="50122"/>
                          <a:pt x="32862" y="74728"/>
                        </a:cubicBezTo>
                        <a:close/>
                      </a:path>
                    </a:pathLst>
                  </a:custGeom>
                  <a:solidFill>
                    <a:srgbClr val="FF0000">
                      <a:alpha val="10000"/>
                    </a:srgb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2" name="フリーフォーム: 図形 1351">
                    <a:extLst>
                      <a:ext uri="{FF2B5EF4-FFF2-40B4-BE49-F238E27FC236}">
                        <a16:creationId xmlns:a16="http://schemas.microsoft.com/office/drawing/2014/main" id="{F8F08A7A-C9BB-4E35-8225-4E36814D1854}"/>
                      </a:ext>
                    </a:extLst>
                  </p:cNvPr>
                  <p:cNvSpPr/>
                  <p:nvPr/>
                </p:nvSpPr>
                <p:spPr>
                  <a:xfrm>
                    <a:off x="3532674" y="7376579"/>
                    <a:ext cx="141973" cy="288213"/>
                  </a:xfrm>
                  <a:custGeom>
                    <a:avLst/>
                    <a:gdLst>
                      <a:gd name="connsiteX0" fmla="*/ 43 w 141973"/>
                      <a:gd name="connsiteY0" fmla="*/ 4 h 288213"/>
                      <a:gd name="connsiteX1" fmla="*/ 105876 w 141973"/>
                      <a:gd name="connsiteY1" fmla="*/ 124888 h 288213"/>
                      <a:gd name="connsiteX2" fmla="*/ 141859 w 141973"/>
                      <a:gd name="connsiteY2" fmla="*/ 285754 h 288213"/>
                      <a:gd name="connsiteX3" fmla="*/ 116459 w 141973"/>
                      <a:gd name="connsiteY3" fmla="*/ 215904 h 288213"/>
                      <a:gd name="connsiteX4" fmla="*/ 93176 w 141973"/>
                      <a:gd name="connsiteY4" fmla="*/ 129121 h 288213"/>
                      <a:gd name="connsiteX5" fmla="*/ 43 w 141973"/>
                      <a:gd name="connsiteY5" fmla="*/ 4 h 288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1973" h="288213">
                        <a:moveTo>
                          <a:pt x="43" y="4"/>
                        </a:moveTo>
                        <a:cubicBezTo>
                          <a:pt x="2160" y="-702"/>
                          <a:pt x="82240" y="77263"/>
                          <a:pt x="105876" y="124888"/>
                        </a:cubicBezTo>
                        <a:cubicBezTo>
                          <a:pt x="129512" y="172513"/>
                          <a:pt x="140095" y="270585"/>
                          <a:pt x="141859" y="285754"/>
                        </a:cubicBezTo>
                        <a:cubicBezTo>
                          <a:pt x="143623" y="300923"/>
                          <a:pt x="124573" y="242009"/>
                          <a:pt x="116459" y="215904"/>
                        </a:cubicBezTo>
                        <a:cubicBezTo>
                          <a:pt x="108345" y="189799"/>
                          <a:pt x="112226" y="160871"/>
                          <a:pt x="93176" y="129121"/>
                        </a:cubicBezTo>
                        <a:cubicBezTo>
                          <a:pt x="74126" y="97371"/>
                          <a:pt x="-2074" y="710"/>
                          <a:pt x="43" y="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3" name="フリーフォーム: 図形 1352">
                    <a:extLst>
                      <a:ext uri="{FF2B5EF4-FFF2-40B4-BE49-F238E27FC236}">
                        <a16:creationId xmlns:a16="http://schemas.microsoft.com/office/drawing/2014/main" id="{6319F3FA-2523-41F4-87A1-A7AB4B11096E}"/>
                      </a:ext>
                    </a:extLst>
                  </p:cNvPr>
                  <p:cNvSpPr/>
                  <p:nvPr/>
                </p:nvSpPr>
                <p:spPr>
                  <a:xfrm>
                    <a:off x="3512604" y="7588058"/>
                    <a:ext cx="73689" cy="383293"/>
                  </a:xfrm>
                  <a:custGeom>
                    <a:avLst/>
                    <a:gdLst>
                      <a:gd name="connsiteX0" fmla="*/ 73029 w 73689"/>
                      <a:gd name="connsiteY0" fmla="*/ 192 h 383293"/>
                      <a:gd name="connsiteX1" fmla="*/ 37046 w 73689"/>
                      <a:gd name="connsiteY1" fmla="*/ 125075 h 383293"/>
                      <a:gd name="connsiteX2" fmla="*/ 15879 w 73689"/>
                      <a:gd name="connsiteY2" fmla="*/ 376959 h 383293"/>
                      <a:gd name="connsiteX3" fmla="*/ 13763 w 73689"/>
                      <a:gd name="connsiteY3" fmla="*/ 294409 h 383293"/>
                      <a:gd name="connsiteX4" fmla="*/ 3179 w 73689"/>
                      <a:gd name="connsiteY4" fmla="*/ 150475 h 383293"/>
                      <a:gd name="connsiteX5" fmla="*/ 73029 w 73689"/>
                      <a:gd name="connsiteY5" fmla="*/ 192 h 383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689" h="383293">
                        <a:moveTo>
                          <a:pt x="73029" y="192"/>
                        </a:moveTo>
                        <a:cubicBezTo>
                          <a:pt x="78673" y="-4041"/>
                          <a:pt x="46571" y="62281"/>
                          <a:pt x="37046" y="125075"/>
                        </a:cubicBezTo>
                        <a:cubicBezTo>
                          <a:pt x="27521" y="187869"/>
                          <a:pt x="19759" y="348737"/>
                          <a:pt x="15879" y="376959"/>
                        </a:cubicBezTo>
                        <a:cubicBezTo>
                          <a:pt x="11999" y="405181"/>
                          <a:pt x="15880" y="332156"/>
                          <a:pt x="13763" y="294409"/>
                        </a:cubicBezTo>
                        <a:cubicBezTo>
                          <a:pt x="11646" y="256662"/>
                          <a:pt x="-7404" y="197394"/>
                          <a:pt x="3179" y="150475"/>
                        </a:cubicBezTo>
                        <a:cubicBezTo>
                          <a:pt x="13762" y="103556"/>
                          <a:pt x="67385" y="4425"/>
                          <a:pt x="73029" y="19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4" name="フリーフォーム: 図形 1353">
                    <a:extLst>
                      <a:ext uri="{FF2B5EF4-FFF2-40B4-BE49-F238E27FC236}">
                        <a16:creationId xmlns:a16="http://schemas.microsoft.com/office/drawing/2014/main" id="{E43BA7A4-196B-4504-BB81-948AE96F6E9A}"/>
                      </a:ext>
                    </a:extLst>
                  </p:cNvPr>
                  <p:cNvSpPr/>
                  <p:nvPr/>
                </p:nvSpPr>
                <p:spPr>
                  <a:xfrm>
                    <a:off x="5520889" y="6944599"/>
                    <a:ext cx="321762" cy="351662"/>
                  </a:xfrm>
                  <a:custGeom>
                    <a:avLst/>
                    <a:gdLst>
                      <a:gd name="connsiteX0" fmla="*/ 321111 w 321762"/>
                      <a:gd name="connsiteY0" fmla="*/ 184 h 351662"/>
                      <a:gd name="connsiteX1" fmla="*/ 22661 w 321762"/>
                      <a:gd name="connsiteY1" fmla="*/ 53101 h 351662"/>
                      <a:gd name="connsiteX2" fmla="*/ 54411 w 321762"/>
                      <a:gd name="connsiteY2" fmla="*/ 197034 h 351662"/>
                      <a:gd name="connsiteX3" fmla="*/ 321111 w 321762"/>
                      <a:gd name="connsiteY3" fmla="*/ 349434 h 351662"/>
                      <a:gd name="connsiteX4" fmla="*/ 126378 w 321762"/>
                      <a:gd name="connsiteY4" fmla="*/ 273234 h 351662"/>
                      <a:gd name="connsiteX5" fmla="*/ 22661 w 321762"/>
                      <a:gd name="connsiteY5" fmla="*/ 78501 h 351662"/>
                      <a:gd name="connsiteX6" fmla="*/ 77694 w 321762"/>
                      <a:gd name="connsiteY6" fmla="*/ 36168 h 351662"/>
                      <a:gd name="connsiteX7" fmla="*/ 321111 w 321762"/>
                      <a:gd name="connsiteY7" fmla="*/ 184 h 3516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21762" h="351662">
                        <a:moveTo>
                          <a:pt x="321111" y="184"/>
                        </a:moveTo>
                        <a:cubicBezTo>
                          <a:pt x="311939" y="3006"/>
                          <a:pt x="67111" y="20293"/>
                          <a:pt x="22661" y="53101"/>
                        </a:cubicBezTo>
                        <a:cubicBezTo>
                          <a:pt x="-21789" y="85909"/>
                          <a:pt x="4669" y="147645"/>
                          <a:pt x="54411" y="197034"/>
                        </a:cubicBezTo>
                        <a:cubicBezTo>
                          <a:pt x="104153" y="246423"/>
                          <a:pt x="309116" y="336734"/>
                          <a:pt x="321111" y="349434"/>
                        </a:cubicBezTo>
                        <a:cubicBezTo>
                          <a:pt x="333106" y="362134"/>
                          <a:pt x="176120" y="318390"/>
                          <a:pt x="126378" y="273234"/>
                        </a:cubicBezTo>
                        <a:cubicBezTo>
                          <a:pt x="76636" y="228078"/>
                          <a:pt x="30775" y="118012"/>
                          <a:pt x="22661" y="78501"/>
                        </a:cubicBezTo>
                        <a:cubicBezTo>
                          <a:pt x="14547" y="38990"/>
                          <a:pt x="31127" y="44635"/>
                          <a:pt x="77694" y="36168"/>
                        </a:cubicBezTo>
                        <a:cubicBezTo>
                          <a:pt x="124261" y="27701"/>
                          <a:pt x="330283" y="-2638"/>
                          <a:pt x="321111" y="18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5" name="フリーフォーム: 図形 1354">
                    <a:extLst>
                      <a:ext uri="{FF2B5EF4-FFF2-40B4-BE49-F238E27FC236}">
                        <a16:creationId xmlns:a16="http://schemas.microsoft.com/office/drawing/2014/main" id="{00679CBE-6598-4C40-88D5-48FF0C1E2916}"/>
                      </a:ext>
                    </a:extLst>
                  </p:cNvPr>
                  <p:cNvSpPr/>
                  <p:nvPr/>
                </p:nvSpPr>
                <p:spPr>
                  <a:xfrm>
                    <a:off x="5736167" y="6997700"/>
                    <a:ext cx="280506" cy="226602"/>
                  </a:xfrm>
                  <a:custGeom>
                    <a:avLst/>
                    <a:gdLst>
                      <a:gd name="connsiteX0" fmla="*/ 0 w 280506"/>
                      <a:gd name="connsiteY0" fmla="*/ 0 h 226602"/>
                      <a:gd name="connsiteX1" fmla="*/ 65616 w 280506"/>
                      <a:gd name="connsiteY1" fmla="*/ 0 h 226602"/>
                      <a:gd name="connsiteX2" fmla="*/ 260350 w 280506"/>
                      <a:gd name="connsiteY2" fmla="*/ 0 h 226602"/>
                      <a:gd name="connsiteX3" fmla="*/ 260350 w 280506"/>
                      <a:gd name="connsiteY3" fmla="*/ 0 h 226602"/>
                      <a:gd name="connsiteX4" fmla="*/ 249766 w 280506"/>
                      <a:gd name="connsiteY4" fmla="*/ 127000 h 226602"/>
                      <a:gd name="connsiteX5" fmla="*/ 262466 w 280506"/>
                      <a:gd name="connsiteY5" fmla="*/ 224367 h 226602"/>
                      <a:gd name="connsiteX6" fmla="*/ 262466 w 280506"/>
                      <a:gd name="connsiteY6" fmla="*/ 29633 h 226602"/>
                      <a:gd name="connsiteX7" fmla="*/ 0 w 280506"/>
                      <a:gd name="connsiteY7" fmla="*/ 0 h 226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80506" h="226602">
                        <a:moveTo>
                          <a:pt x="0" y="0"/>
                        </a:moveTo>
                        <a:lnTo>
                          <a:pt x="65616" y="0"/>
                        </a:lnTo>
                        <a:lnTo>
                          <a:pt x="260350" y="0"/>
                        </a:lnTo>
                        <a:lnTo>
                          <a:pt x="260350" y="0"/>
                        </a:lnTo>
                        <a:cubicBezTo>
                          <a:pt x="258586" y="21167"/>
                          <a:pt x="249413" y="89606"/>
                          <a:pt x="249766" y="127000"/>
                        </a:cubicBezTo>
                        <a:cubicBezTo>
                          <a:pt x="250119" y="164394"/>
                          <a:pt x="260349" y="240595"/>
                          <a:pt x="262466" y="224367"/>
                        </a:cubicBezTo>
                        <a:cubicBezTo>
                          <a:pt x="264583" y="208139"/>
                          <a:pt x="301977" y="63853"/>
                          <a:pt x="262466" y="29633"/>
                        </a:cubicBezTo>
                        <a:cubicBezTo>
                          <a:pt x="222955" y="-4587"/>
                          <a:pt x="124177" y="7231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6" name="フリーフォーム: 図形 1355">
                    <a:extLst>
                      <a:ext uri="{FF2B5EF4-FFF2-40B4-BE49-F238E27FC236}">
                        <a16:creationId xmlns:a16="http://schemas.microsoft.com/office/drawing/2014/main" id="{0CC04F04-250D-4AC2-80E3-178A699F1BF2}"/>
                      </a:ext>
                    </a:extLst>
                  </p:cNvPr>
                  <p:cNvSpPr/>
                  <p:nvPr/>
                </p:nvSpPr>
                <p:spPr>
                  <a:xfrm>
                    <a:off x="5776005" y="7018449"/>
                    <a:ext cx="165478" cy="181785"/>
                  </a:xfrm>
                  <a:custGeom>
                    <a:avLst/>
                    <a:gdLst>
                      <a:gd name="connsiteX0" fmla="*/ 2495 w 165478"/>
                      <a:gd name="connsiteY0" fmla="*/ 4651 h 181785"/>
                      <a:gd name="connsiteX1" fmla="*/ 6728 w 165478"/>
                      <a:gd name="connsiteY1" fmla="*/ 55451 h 181785"/>
                      <a:gd name="connsiteX2" fmla="*/ 4612 w 165478"/>
                      <a:gd name="connsiteY2" fmla="*/ 180334 h 181785"/>
                      <a:gd name="connsiteX3" fmla="*/ 76578 w 165478"/>
                      <a:gd name="connsiteY3" fmla="*/ 125301 h 181785"/>
                      <a:gd name="connsiteX4" fmla="*/ 165478 w 165478"/>
                      <a:gd name="connsiteY4" fmla="*/ 152818 h 181785"/>
                      <a:gd name="connsiteX5" fmla="*/ 76578 w 165478"/>
                      <a:gd name="connsiteY5" fmla="*/ 169751 h 181785"/>
                      <a:gd name="connsiteX6" fmla="*/ 42712 w 165478"/>
                      <a:gd name="connsiteY6" fmla="*/ 165518 h 181785"/>
                      <a:gd name="connsiteX7" fmla="*/ 2495 w 165478"/>
                      <a:gd name="connsiteY7" fmla="*/ 4651 h 18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5478" h="181785">
                        <a:moveTo>
                          <a:pt x="2495" y="4651"/>
                        </a:moveTo>
                        <a:cubicBezTo>
                          <a:pt x="-3502" y="-13693"/>
                          <a:pt x="6375" y="26171"/>
                          <a:pt x="6728" y="55451"/>
                        </a:cubicBezTo>
                        <a:cubicBezTo>
                          <a:pt x="7081" y="84732"/>
                          <a:pt x="-7030" y="168692"/>
                          <a:pt x="4612" y="180334"/>
                        </a:cubicBezTo>
                        <a:cubicBezTo>
                          <a:pt x="16254" y="191976"/>
                          <a:pt x="49767" y="129887"/>
                          <a:pt x="76578" y="125301"/>
                        </a:cubicBezTo>
                        <a:cubicBezTo>
                          <a:pt x="103389" y="120715"/>
                          <a:pt x="165478" y="145410"/>
                          <a:pt x="165478" y="152818"/>
                        </a:cubicBezTo>
                        <a:cubicBezTo>
                          <a:pt x="165478" y="160226"/>
                          <a:pt x="97039" y="167634"/>
                          <a:pt x="76578" y="169751"/>
                        </a:cubicBezTo>
                        <a:cubicBezTo>
                          <a:pt x="56117" y="171868"/>
                          <a:pt x="51179" y="190212"/>
                          <a:pt x="42712" y="165518"/>
                        </a:cubicBezTo>
                        <a:cubicBezTo>
                          <a:pt x="34245" y="140824"/>
                          <a:pt x="8492" y="22995"/>
                          <a:pt x="2495" y="465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7" name="フリーフォーム: 図形 1356">
                    <a:extLst>
                      <a:ext uri="{FF2B5EF4-FFF2-40B4-BE49-F238E27FC236}">
                        <a16:creationId xmlns:a16="http://schemas.microsoft.com/office/drawing/2014/main" id="{1974D99D-716F-454C-AD38-FC5694605AF1}"/>
                      </a:ext>
                    </a:extLst>
                  </p:cNvPr>
                  <p:cNvSpPr/>
                  <p:nvPr/>
                </p:nvSpPr>
                <p:spPr>
                  <a:xfrm>
                    <a:off x="5590020" y="6957050"/>
                    <a:ext cx="270130" cy="201775"/>
                  </a:xfrm>
                  <a:custGeom>
                    <a:avLst/>
                    <a:gdLst>
                      <a:gd name="connsiteX0" fmla="*/ 268913 w 270130"/>
                      <a:gd name="connsiteY0" fmla="*/ 433 h 201775"/>
                      <a:gd name="connsiteX1" fmla="*/ 8563 w 270130"/>
                      <a:gd name="connsiteY1" fmla="*/ 61817 h 201775"/>
                      <a:gd name="connsiteX2" fmla="*/ 63597 w 270130"/>
                      <a:gd name="connsiteY2" fmla="*/ 169767 h 201775"/>
                      <a:gd name="connsiteX3" fmla="*/ 72063 w 270130"/>
                      <a:gd name="connsiteY3" fmla="*/ 199400 h 201775"/>
                      <a:gd name="connsiteX4" fmla="*/ 12797 w 270130"/>
                      <a:gd name="connsiteY4" fmla="*/ 118967 h 201775"/>
                      <a:gd name="connsiteX5" fmla="*/ 101697 w 270130"/>
                      <a:gd name="connsiteY5" fmla="*/ 38533 h 201775"/>
                      <a:gd name="connsiteX6" fmla="*/ 268913 w 270130"/>
                      <a:gd name="connsiteY6" fmla="*/ 433 h 201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0130" h="201775">
                        <a:moveTo>
                          <a:pt x="268913" y="433"/>
                        </a:moveTo>
                        <a:cubicBezTo>
                          <a:pt x="253391" y="4314"/>
                          <a:pt x="42782" y="33595"/>
                          <a:pt x="8563" y="61817"/>
                        </a:cubicBezTo>
                        <a:cubicBezTo>
                          <a:pt x="-25656" y="90039"/>
                          <a:pt x="53014" y="146837"/>
                          <a:pt x="63597" y="169767"/>
                        </a:cubicBezTo>
                        <a:cubicBezTo>
                          <a:pt x="74180" y="192698"/>
                          <a:pt x="80530" y="207867"/>
                          <a:pt x="72063" y="199400"/>
                        </a:cubicBezTo>
                        <a:cubicBezTo>
                          <a:pt x="63596" y="190933"/>
                          <a:pt x="7858" y="145778"/>
                          <a:pt x="12797" y="118967"/>
                        </a:cubicBezTo>
                        <a:cubicBezTo>
                          <a:pt x="17736" y="92156"/>
                          <a:pt x="56189" y="57583"/>
                          <a:pt x="101697" y="38533"/>
                        </a:cubicBezTo>
                        <a:cubicBezTo>
                          <a:pt x="147205" y="19483"/>
                          <a:pt x="284435" y="-3448"/>
                          <a:pt x="268913" y="4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8" name="フリーフォーム: 図形 1357">
                    <a:extLst>
                      <a:ext uri="{FF2B5EF4-FFF2-40B4-BE49-F238E27FC236}">
                        <a16:creationId xmlns:a16="http://schemas.microsoft.com/office/drawing/2014/main" id="{8E7841B7-F476-46DB-807D-B4BD2F5BEDB2}"/>
                      </a:ext>
                    </a:extLst>
                  </p:cNvPr>
                  <p:cNvSpPr/>
                  <p:nvPr/>
                </p:nvSpPr>
                <p:spPr>
                  <a:xfrm>
                    <a:off x="3646254" y="8485188"/>
                    <a:ext cx="173428" cy="145545"/>
                  </a:xfrm>
                  <a:custGeom>
                    <a:avLst/>
                    <a:gdLst>
                      <a:gd name="connsiteX0" fmla="*/ 173271 w 173428"/>
                      <a:gd name="connsiteY0" fmla="*/ 52387 h 145545"/>
                      <a:gd name="connsiteX1" fmla="*/ 52621 w 173428"/>
                      <a:gd name="connsiteY1" fmla="*/ 0 h 145545"/>
                      <a:gd name="connsiteX2" fmla="*/ 16109 w 173428"/>
                      <a:gd name="connsiteY2" fmla="*/ 52387 h 145545"/>
                      <a:gd name="connsiteX3" fmla="*/ 143109 w 173428"/>
                      <a:gd name="connsiteY3" fmla="*/ 130175 h 145545"/>
                      <a:gd name="connsiteX4" fmla="*/ 55796 w 173428"/>
                      <a:gd name="connsiteY4" fmla="*/ 111125 h 145545"/>
                      <a:gd name="connsiteX5" fmla="*/ 234 w 173428"/>
                      <a:gd name="connsiteY5" fmla="*/ 85725 h 145545"/>
                      <a:gd name="connsiteX6" fmla="*/ 76434 w 173428"/>
                      <a:gd name="connsiteY6" fmla="*/ 144462 h 145545"/>
                      <a:gd name="connsiteX7" fmla="*/ 171684 w 173428"/>
                      <a:gd name="connsiteY7" fmla="*/ 119062 h 145545"/>
                      <a:gd name="connsiteX8" fmla="*/ 62146 w 173428"/>
                      <a:gd name="connsiteY8" fmla="*/ 60325 h 145545"/>
                      <a:gd name="connsiteX9" fmla="*/ 31984 w 173428"/>
                      <a:gd name="connsiteY9" fmla="*/ 34925 h 145545"/>
                      <a:gd name="connsiteX10" fmla="*/ 78021 w 173428"/>
                      <a:gd name="connsiteY10" fmla="*/ 23812 h 145545"/>
                      <a:gd name="connsiteX11" fmla="*/ 173271 w 173428"/>
                      <a:gd name="connsiteY11" fmla="*/ 52387 h 145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3428" h="145545">
                        <a:moveTo>
                          <a:pt x="173271" y="52387"/>
                        </a:moveTo>
                        <a:cubicBezTo>
                          <a:pt x="169038" y="48418"/>
                          <a:pt x="78815" y="0"/>
                          <a:pt x="52621" y="0"/>
                        </a:cubicBezTo>
                        <a:cubicBezTo>
                          <a:pt x="26427" y="0"/>
                          <a:pt x="1028" y="30691"/>
                          <a:pt x="16109" y="52387"/>
                        </a:cubicBezTo>
                        <a:cubicBezTo>
                          <a:pt x="31190" y="74083"/>
                          <a:pt x="136494" y="120385"/>
                          <a:pt x="143109" y="130175"/>
                        </a:cubicBezTo>
                        <a:cubicBezTo>
                          <a:pt x="149723" y="139965"/>
                          <a:pt x="79608" y="118533"/>
                          <a:pt x="55796" y="111125"/>
                        </a:cubicBezTo>
                        <a:cubicBezTo>
                          <a:pt x="31983" y="103717"/>
                          <a:pt x="-3206" y="80169"/>
                          <a:pt x="234" y="85725"/>
                        </a:cubicBezTo>
                        <a:cubicBezTo>
                          <a:pt x="3674" y="91281"/>
                          <a:pt x="47859" y="138906"/>
                          <a:pt x="76434" y="144462"/>
                        </a:cubicBezTo>
                        <a:cubicBezTo>
                          <a:pt x="105009" y="150018"/>
                          <a:pt x="174065" y="133085"/>
                          <a:pt x="171684" y="119062"/>
                        </a:cubicBezTo>
                        <a:cubicBezTo>
                          <a:pt x="169303" y="105039"/>
                          <a:pt x="85429" y="74348"/>
                          <a:pt x="62146" y="60325"/>
                        </a:cubicBezTo>
                        <a:cubicBezTo>
                          <a:pt x="38863" y="46302"/>
                          <a:pt x="29338" y="41010"/>
                          <a:pt x="31984" y="34925"/>
                        </a:cubicBezTo>
                        <a:cubicBezTo>
                          <a:pt x="34630" y="28840"/>
                          <a:pt x="60823" y="23018"/>
                          <a:pt x="78021" y="23812"/>
                        </a:cubicBezTo>
                        <a:cubicBezTo>
                          <a:pt x="95219" y="24606"/>
                          <a:pt x="177504" y="56356"/>
                          <a:pt x="173271" y="523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59" name="フリーフォーム: 図形 1358">
                    <a:extLst>
                      <a:ext uri="{FF2B5EF4-FFF2-40B4-BE49-F238E27FC236}">
                        <a16:creationId xmlns:a16="http://schemas.microsoft.com/office/drawing/2014/main" id="{2DB6F92F-D546-4EAD-9F1F-620A1BD1B2F1}"/>
                      </a:ext>
                    </a:extLst>
                  </p:cNvPr>
                  <p:cNvSpPr/>
                  <p:nvPr/>
                </p:nvSpPr>
                <p:spPr>
                  <a:xfrm>
                    <a:off x="3801140" y="8487586"/>
                    <a:ext cx="183490" cy="181418"/>
                  </a:xfrm>
                  <a:custGeom>
                    <a:avLst/>
                    <a:gdLst>
                      <a:gd name="connsiteX0" fmla="*/ 183485 w 183490"/>
                      <a:gd name="connsiteY0" fmla="*/ 96027 h 181418"/>
                      <a:gd name="connsiteX1" fmla="*/ 77123 w 183490"/>
                      <a:gd name="connsiteY1" fmla="*/ 2364 h 181418"/>
                      <a:gd name="connsiteX2" fmla="*/ 12035 w 183490"/>
                      <a:gd name="connsiteY2" fmla="*/ 35702 h 181418"/>
                      <a:gd name="connsiteX3" fmla="*/ 13623 w 183490"/>
                      <a:gd name="connsiteY3" fmla="*/ 118252 h 181418"/>
                      <a:gd name="connsiteX4" fmla="*/ 150148 w 183490"/>
                      <a:gd name="connsiteY4" fmla="*/ 180164 h 181418"/>
                      <a:gd name="connsiteX5" fmla="*/ 134273 w 183490"/>
                      <a:gd name="connsiteY5" fmla="*/ 161114 h 181418"/>
                      <a:gd name="connsiteX6" fmla="*/ 39023 w 183490"/>
                      <a:gd name="connsiteY6" fmla="*/ 176989 h 181418"/>
                      <a:gd name="connsiteX7" fmla="*/ 29498 w 183490"/>
                      <a:gd name="connsiteY7" fmla="*/ 115077 h 181418"/>
                      <a:gd name="connsiteX8" fmla="*/ 72360 w 183490"/>
                      <a:gd name="connsiteY8" fmla="*/ 38877 h 181418"/>
                      <a:gd name="connsiteX9" fmla="*/ 183485 w 183490"/>
                      <a:gd name="connsiteY9" fmla="*/ 96027 h 181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83490" h="181418">
                        <a:moveTo>
                          <a:pt x="183485" y="96027"/>
                        </a:moveTo>
                        <a:cubicBezTo>
                          <a:pt x="184279" y="89941"/>
                          <a:pt x="105698" y="12418"/>
                          <a:pt x="77123" y="2364"/>
                        </a:cubicBezTo>
                        <a:cubicBezTo>
                          <a:pt x="48548" y="-7690"/>
                          <a:pt x="22618" y="16387"/>
                          <a:pt x="12035" y="35702"/>
                        </a:cubicBezTo>
                        <a:cubicBezTo>
                          <a:pt x="1452" y="55017"/>
                          <a:pt x="-9396" y="94175"/>
                          <a:pt x="13623" y="118252"/>
                        </a:cubicBezTo>
                        <a:cubicBezTo>
                          <a:pt x="36642" y="142329"/>
                          <a:pt x="130040" y="173020"/>
                          <a:pt x="150148" y="180164"/>
                        </a:cubicBezTo>
                        <a:cubicBezTo>
                          <a:pt x="170256" y="187308"/>
                          <a:pt x="152794" y="161643"/>
                          <a:pt x="134273" y="161114"/>
                        </a:cubicBezTo>
                        <a:cubicBezTo>
                          <a:pt x="115752" y="160585"/>
                          <a:pt x="56486" y="184662"/>
                          <a:pt x="39023" y="176989"/>
                        </a:cubicBezTo>
                        <a:cubicBezTo>
                          <a:pt x="21560" y="169316"/>
                          <a:pt x="23942" y="138096"/>
                          <a:pt x="29498" y="115077"/>
                        </a:cubicBezTo>
                        <a:cubicBezTo>
                          <a:pt x="35054" y="92058"/>
                          <a:pt x="53575" y="45227"/>
                          <a:pt x="72360" y="38877"/>
                        </a:cubicBezTo>
                        <a:cubicBezTo>
                          <a:pt x="91145" y="32527"/>
                          <a:pt x="182691" y="102113"/>
                          <a:pt x="183485" y="9602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60" name="フリーフォーム: 図形 1359">
                    <a:extLst>
                      <a:ext uri="{FF2B5EF4-FFF2-40B4-BE49-F238E27FC236}">
                        <a16:creationId xmlns:a16="http://schemas.microsoft.com/office/drawing/2014/main" id="{235173D0-A837-4E18-BB41-213E0EB1C41C}"/>
                      </a:ext>
                    </a:extLst>
                  </p:cNvPr>
                  <p:cNvSpPr/>
                  <p:nvPr/>
                </p:nvSpPr>
                <p:spPr>
                  <a:xfrm>
                    <a:off x="3958723" y="8535607"/>
                    <a:ext cx="170375" cy="149183"/>
                  </a:xfrm>
                  <a:custGeom>
                    <a:avLst/>
                    <a:gdLst>
                      <a:gd name="connsiteX0" fmla="*/ 157665 w 170375"/>
                      <a:gd name="connsiteY0" fmla="*/ 74993 h 149183"/>
                      <a:gd name="connsiteX1" fmla="*/ 37015 w 170375"/>
                      <a:gd name="connsiteY1" fmla="*/ 5143 h 149183"/>
                      <a:gd name="connsiteX2" fmla="*/ 8440 w 170375"/>
                      <a:gd name="connsiteY2" fmla="*/ 90868 h 149183"/>
                      <a:gd name="connsiteX3" fmla="*/ 170365 w 170375"/>
                      <a:gd name="connsiteY3" fmla="*/ 148018 h 149183"/>
                      <a:gd name="connsiteX4" fmla="*/ 16377 w 170375"/>
                      <a:gd name="connsiteY4" fmla="*/ 121031 h 149183"/>
                      <a:gd name="connsiteX5" fmla="*/ 17965 w 170375"/>
                      <a:gd name="connsiteY5" fmla="*/ 25781 h 149183"/>
                      <a:gd name="connsiteX6" fmla="*/ 78290 w 170375"/>
                      <a:gd name="connsiteY6" fmla="*/ 1968 h 149183"/>
                      <a:gd name="connsiteX7" fmla="*/ 157665 w 170375"/>
                      <a:gd name="connsiteY7" fmla="*/ 74993 h 149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0375" h="149183">
                        <a:moveTo>
                          <a:pt x="157665" y="74993"/>
                        </a:moveTo>
                        <a:cubicBezTo>
                          <a:pt x="150786" y="75522"/>
                          <a:pt x="61886" y="2497"/>
                          <a:pt x="37015" y="5143"/>
                        </a:cubicBezTo>
                        <a:cubicBezTo>
                          <a:pt x="12144" y="7789"/>
                          <a:pt x="-13785" y="67056"/>
                          <a:pt x="8440" y="90868"/>
                        </a:cubicBezTo>
                        <a:cubicBezTo>
                          <a:pt x="30665" y="114680"/>
                          <a:pt x="169042" y="142991"/>
                          <a:pt x="170365" y="148018"/>
                        </a:cubicBezTo>
                        <a:cubicBezTo>
                          <a:pt x="171688" y="153045"/>
                          <a:pt x="41777" y="141404"/>
                          <a:pt x="16377" y="121031"/>
                        </a:cubicBezTo>
                        <a:cubicBezTo>
                          <a:pt x="-9023" y="100658"/>
                          <a:pt x="7646" y="45625"/>
                          <a:pt x="17965" y="25781"/>
                        </a:cubicBezTo>
                        <a:cubicBezTo>
                          <a:pt x="28284" y="5937"/>
                          <a:pt x="58976" y="-4646"/>
                          <a:pt x="78290" y="1968"/>
                        </a:cubicBezTo>
                        <a:cubicBezTo>
                          <a:pt x="97604" y="8582"/>
                          <a:pt x="164544" y="74464"/>
                          <a:pt x="157665" y="7499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61" name="フリーフォーム: 図形 1360">
                    <a:extLst>
                      <a:ext uri="{FF2B5EF4-FFF2-40B4-BE49-F238E27FC236}">
                        <a16:creationId xmlns:a16="http://schemas.microsoft.com/office/drawing/2014/main" id="{0DE6D213-118F-4A61-A7F4-0B0AAE054A19}"/>
                      </a:ext>
                    </a:extLst>
                  </p:cNvPr>
                  <p:cNvSpPr/>
                  <p:nvPr/>
                </p:nvSpPr>
                <p:spPr>
                  <a:xfrm>
                    <a:off x="3648970" y="8626472"/>
                    <a:ext cx="448086" cy="159267"/>
                  </a:xfrm>
                  <a:custGeom>
                    <a:avLst/>
                    <a:gdLst>
                      <a:gd name="connsiteX0" fmla="*/ 3868 w 448086"/>
                      <a:gd name="connsiteY0" fmla="*/ 3 h 159267"/>
                      <a:gd name="connsiteX1" fmla="*/ 105468 w 448086"/>
                      <a:gd name="connsiteY1" fmla="*/ 84141 h 159267"/>
                      <a:gd name="connsiteX2" fmla="*/ 446780 w 448086"/>
                      <a:gd name="connsiteY2" fmla="*/ 158753 h 159267"/>
                      <a:gd name="connsiteX3" fmla="*/ 230880 w 448086"/>
                      <a:gd name="connsiteY3" fmla="*/ 119066 h 159267"/>
                      <a:gd name="connsiteX4" fmla="*/ 40380 w 448086"/>
                      <a:gd name="connsiteY4" fmla="*/ 80966 h 159267"/>
                      <a:gd name="connsiteX5" fmla="*/ 3868 w 448086"/>
                      <a:gd name="connsiteY5" fmla="*/ 3 h 159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8086" h="159267">
                        <a:moveTo>
                          <a:pt x="3868" y="3"/>
                        </a:moveTo>
                        <a:cubicBezTo>
                          <a:pt x="14716" y="532"/>
                          <a:pt x="31649" y="57683"/>
                          <a:pt x="105468" y="84141"/>
                        </a:cubicBezTo>
                        <a:cubicBezTo>
                          <a:pt x="179287" y="110599"/>
                          <a:pt x="446780" y="158753"/>
                          <a:pt x="446780" y="158753"/>
                        </a:cubicBezTo>
                        <a:cubicBezTo>
                          <a:pt x="467682" y="164574"/>
                          <a:pt x="230880" y="119066"/>
                          <a:pt x="230880" y="119066"/>
                        </a:cubicBezTo>
                        <a:cubicBezTo>
                          <a:pt x="163147" y="106102"/>
                          <a:pt x="75834" y="94460"/>
                          <a:pt x="40380" y="80966"/>
                        </a:cubicBezTo>
                        <a:cubicBezTo>
                          <a:pt x="4926" y="67472"/>
                          <a:pt x="-6980" y="-526"/>
                          <a:pt x="3868" y="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62" name="フリーフォーム: 図形 1361">
                    <a:extLst>
                      <a:ext uri="{FF2B5EF4-FFF2-40B4-BE49-F238E27FC236}">
                        <a16:creationId xmlns:a16="http://schemas.microsoft.com/office/drawing/2014/main" id="{560148FF-B855-41BB-ADA1-B68ABFECD859}"/>
                      </a:ext>
                    </a:extLst>
                  </p:cNvPr>
                  <p:cNvSpPr/>
                  <p:nvPr/>
                </p:nvSpPr>
                <p:spPr>
                  <a:xfrm>
                    <a:off x="3629681" y="8758138"/>
                    <a:ext cx="458373" cy="84238"/>
                  </a:xfrm>
                  <a:custGeom>
                    <a:avLst/>
                    <a:gdLst>
                      <a:gd name="connsiteX0" fmla="*/ 16807 w 458373"/>
                      <a:gd name="connsiteY0" fmla="*/ 4862 h 84238"/>
                      <a:gd name="connsiteX1" fmla="*/ 72369 w 458373"/>
                      <a:gd name="connsiteY1" fmla="*/ 4862 h 84238"/>
                      <a:gd name="connsiteX2" fmla="*/ 256519 w 458373"/>
                      <a:gd name="connsiteY2" fmla="*/ 42962 h 84238"/>
                      <a:gd name="connsiteX3" fmla="*/ 454957 w 458373"/>
                      <a:gd name="connsiteY3" fmla="*/ 84237 h 84238"/>
                      <a:gd name="connsiteX4" fmla="*/ 354944 w 458373"/>
                      <a:gd name="connsiteY4" fmla="*/ 44550 h 84238"/>
                      <a:gd name="connsiteX5" fmla="*/ 16807 w 458373"/>
                      <a:gd name="connsiteY5" fmla="*/ 4862 h 84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8373" h="84238">
                        <a:moveTo>
                          <a:pt x="16807" y="4862"/>
                        </a:moveTo>
                        <a:cubicBezTo>
                          <a:pt x="-30289" y="-1753"/>
                          <a:pt x="32417" y="-1488"/>
                          <a:pt x="72369" y="4862"/>
                        </a:cubicBezTo>
                        <a:cubicBezTo>
                          <a:pt x="112321" y="11212"/>
                          <a:pt x="256519" y="42962"/>
                          <a:pt x="256519" y="42962"/>
                        </a:cubicBezTo>
                        <a:cubicBezTo>
                          <a:pt x="320284" y="56191"/>
                          <a:pt x="438553" y="83972"/>
                          <a:pt x="454957" y="84237"/>
                        </a:cubicBezTo>
                        <a:cubicBezTo>
                          <a:pt x="471361" y="84502"/>
                          <a:pt x="427175" y="57250"/>
                          <a:pt x="354944" y="44550"/>
                        </a:cubicBezTo>
                        <a:cubicBezTo>
                          <a:pt x="282713" y="31850"/>
                          <a:pt x="63903" y="11477"/>
                          <a:pt x="16807" y="486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63" name="フリーフォーム: 図形 1362">
                    <a:extLst>
                      <a:ext uri="{FF2B5EF4-FFF2-40B4-BE49-F238E27FC236}">
                        <a16:creationId xmlns:a16="http://schemas.microsoft.com/office/drawing/2014/main" id="{FAA0571A-0568-47D2-9DED-4FF8CC5D39A0}"/>
                      </a:ext>
                    </a:extLst>
                  </p:cNvPr>
                  <p:cNvSpPr/>
                  <p:nvPr/>
                </p:nvSpPr>
                <p:spPr>
                  <a:xfrm>
                    <a:off x="4345359" y="8658193"/>
                    <a:ext cx="1040148" cy="127314"/>
                  </a:xfrm>
                  <a:custGeom>
                    <a:avLst/>
                    <a:gdLst>
                      <a:gd name="connsiteX0" fmla="*/ 2804 w 1040148"/>
                      <a:gd name="connsiteY0" fmla="*/ 32 h 127314"/>
                      <a:gd name="connsiteX1" fmla="*/ 44079 w 1040148"/>
                      <a:gd name="connsiteY1" fmla="*/ 38132 h 127314"/>
                      <a:gd name="connsiteX2" fmla="*/ 159966 w 1040148"/>
                      <a:gd name="connsiteY2" fmla="*/ 66707 h 127314"/>
                      <a:gd name="connsiteX3" fmla="*/ 236166 w 1040148"/>
                      <a:gd name="connsiteY3" fmla="*/ 11145 h 127314"/>
                      <a:gd name="connsiteX4" fmla="*/ 247279 w 1040148"/>
                      <a:gd name="connsiteY4" fmla="*/ 39720 h 127314"/>
                      <a:gd name="connsiteX5" fmla="*/ 352054 w 1040148"/>
                      <a:gd name="connsiteY5" fmla="*/ 50832 h 127314"/>
                      <a:gd name="connsiteX6" fmla="*/ 431429 w 1040148"/>
                      <a:gd name="connsiteY6" fmla="*/ 28607 h 127314"/>
                      <a:gd name="connsiteX7" fmla="*/ 464766 w 1040148"/>
                      <a:gd name="connsiteY7" fmla="*/ 22257 h 127314"/>
                      <a:gd name="connsiteX8" fmla="*/ 594941 w 1040148"/>
                      <a:gd name="connsiteY8" fmla="*/ 27020 h 127314"/>
                      <a:gd name="connsiteX9" fmla="*/ 785441 w 1040148"/>
                      <a:gd name="connsiteY9" fmla="*/ 23845 h 127314"/>
                      <a:gd name="connsiteX10" fmla="*/ 817191 w 1040148"/>
                      <a:gd name="connsiteY10" fmla="*/ 30195 h 127314"/>
                      <a:gd name="connsiteX11" fmla="*/ 893391 w 1040148"/>
                      <a:gd name="connsiteY11" fmla="*/ 11145 h 127314"/>
                      <a:gd name="connsiteX12" fmla="*/ 953716 w 1040148"/>
                      <a:gd name="connsiteY12" fmla="*/ 55595 h 127314"/>
                      <a:gd name="connsiteX13" fmla="*/ 1039441 w 1040148"/>
                      <a:gd name="connsiteY13" fmla="*/ 127032 h 127314"/>
                      <a:gd name="connsiteX14" fmla="*/ 902916 w 1040148"/>
                      <a:gd name="connsiteY14" fmla="*/ 27020 h 127314"/>
                      <a:gd name="connsiteX15" fmla="*/ 515566 w 1040148"/>
                      <a:gd name="connsiteY15" fmla="*/ 47657 h 127314"/>
                      <a:gd name="connsiteX16" fmla="*/ 113929 w 1040148"/>
                      <a:gd name="connsiteY16" fmla="*/ 31782 h 127314"/>
                      <a:gd name="connsiteX17" fmla="*/ 2804 w 1040148"/>
                      <a:gd name="connsiteY17" fmla="*/ 32 h 127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040148" h="127314">
                        <a:moveTo>
                          <a:pt x="2804" y="32"/>
                        </a:moveTo>
                        <a:cubicBezTo>
                          <a:pt x="-8838" y="1090"/>
                          <a:pt x="17885" y="27020"/>
                          <a:pt x="44079" y="38132"/>
                        </a:cubicBezTo>
                        <a:cubicBezTo>
                          <a:pt x="70273" y="49244"/>
                          <a:pt x="127952" y="71205"/>
                          <a:pt x="159966" y="66707"/>
                        </a:cubicBezTo>
                        <a:cubicBezTo>
                          <a:pt x="191981" y="62209"/>
                          <a:pt x="221614" y="15643"/>
                          <a:pt x="236166" y="11145"/>
                        </a:cubicBezTo>
                        <a:cubicBezTo>
                          <a:pt x="250718" y="6647"/>
                          <a:pt x="227964" y="33106"/>
                          <a:pt x="247279" y="39720"/>
                        </a:cubicBezTo>
                        <a:cubicBezTo>
                          <a:pt x="266594" y="46334"/>
                          <a:pt x="321362" y="52684"/>
                          <a:pt x="352054" y="50832"/>
                        </a:cubicBezTo>
                        <a:cubicBezTo>
                          <a:pt x="382746" y="48980"/>
                          <a:pt x="431429" y="28607"/>
                          <a:pt x="431429" y="28607"/>
                        </a:cubicBezTo>
                        <a:cubicBezTo>
                          <a:pt x="450214" y="23845"/>
                          <a:pt x="437514" y="22521"/>
                          <a:pt x="464766" y="22257"/>
                        </a:cubicBezTo>
                        <a:cubicBezTo>
                          <a:pt x="492018" y="21993"/>
                          <a:pt x="541495" y="26755"/>
                          <a:pt x="594941" y="27020"/>
                        </a:cubicBezTo>
                        <a:cubicBezTo>
                          <a:pt x="648387" y="27285"/>
                          <a:pt x="748399" y="23316"/>
                          <a:pt x="785441" y="23845"/>
                        </a:cubicBezTo>
                        <a:cubicBezTo>
                          <a:pt x="822483" y="24374"/>
                          <a:pt x="799199" y="32312"/>
                          <a:pt x="817191" y="30195"/>
                        </a:cubicBezTo>
                        <a:cubicBezTo>
                          <a:pt x="835183" y="28078"/>
                          <a:pt x="870637" y="6912"/>
                          <a:pt x="893391" y="11145"/>
                        </a:cubicBezTo>
                        <a:cubicBezTo>
                          <a:pt x="916145" y="15378"/>
                          <a:pt x="929374" y="36281"/>
                          <a:pt x="953716" y="55595"/>
                        </a:cubicBezTo>
                        <a:cubicBezTo>
                          <a:pt x="978058" y="74910"/>
                          <a:pt x="1047908" y="131795"/>
                          <a:pt x="1039441" y="127032"/>
                        </a:cubicBezTo>
                        <a:cubicBezTo>
                          <a:pt x="1030974" y="122269"/>
                          <a:pt x="990228" y="40249"/>
                          <a:pt x="902916" y="27020"/>
                        </a:cubicBezTo>
                        <a:cubicBezTo>
                          <a:pt x="815604" y="13791"/>
                          <a:pt x="647064" y="46863"/>
                          <a:pt x="515566" y="47657"/>
                        </a:cubicBezTo>
                        <a:cubicBezTo>
                          <a:pt x="384068" y="48451"/>
                          <a:pt x="202300" y="39190"/>
                          <a:pt x="113929" y="31782"/>
                        </a:cubicBezTo>
                        <a:cubicBezTo>
                          <a:pt x="25558" y="24374"/>
                          <a:pt x="14446" y="-1026"/>
                          <a:pt x="2804" y="3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64" name="フリーフォーム: 図形 1363">
                    <a:extLst>
                      <a:ext uri="{FF2B5EF4-FFF2-40B4-BE49-F238E27FC236}">
                        <a16:creationId xmlns:a16="http://schemas.microsoft.com/office/drawing/2014/main" id="{A5852E23-6374-481C-ABBA-547E9880ED21}"/>
                      </a:ext>
                    </a:extLst>
                  </p:cNvPr>
                  <p:cNvSpPr/>
                  <p:nvPr/>
                </p:nvSpPr>
                <p:spPr>
                  <a:xfrm>
                    <a:off x="4300606" y="8610488"/>
                    <a:ext cx="1027592" cy="174839"/>
                  </a:xfrm>
                  <a:custGeom>
                    <a:avLst/>
                    <a:gdLst>
                      <a:gd name="connsiteX0" fmla="*/ 14219 w 1027592"/>
                      <a:gd name="connsiteY0" fmla="*/ 112 h 174839"/>
                      <a:gd name="connsiteX1" fmla="*/ 45969 w 1027592"/>
                      <a:gd name="connsiteY1" fmla="*/ 146162 h 174839"/>
                      <a:gd name="connsiteX2" fmla="*/ 142807 w 1027592"/>
                      <a:gd name="connsiteY2" fmla="*/ 154100 h 174839"/>
                      <a:gd name="connsiteX3" fmla="*/ 390457 w 1027592"/>
                      <a:gd name="connsiteY3" fmla="*/ 174737 h 174839"/>
                      <a:gd name="connsiteX4" fmla="*/ 1017519 w 1027592"/>
                      <a:gd name="connsiteY4" fmla="*/ 162037 h 174839"/>
                      <a:gd name="connsiteX5" fmla="*/ 793682 w 1027592"/>
                      <a:gd name="connsiteY5" fmla="*/ 162037 h 174839"/>
                      <a:gd name="connsiteX6" fmla="*/ 384107 w 1027592"/>
                      <a:gd name="connsiteY6" fmla="*/ 162037 h 174839"/>
                      <a:gd name="connsiteX7" fmla="*/ 33269 w 1027592"/>
                      <a:gd name="connsiteY7" fmla="*/ 122350 h 174839"/>
                      <a:gd name="connsiteX8" fmla="*/ 14219 w 1027592"/>
                      <a:gd name="connsiteY8" fmla="*/ 112 h 1748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27592" h="174839">
                        <a:moveTo>
                          <a:pt x="14219" y="112"/>
                        </a:moveTo>
                        <a:cubicBezTo>
                          <a:pt x="16336" y="4081"/>
                          <a:pt x="24538" y="120497"/>
                          <a:pt x="45969" y="146162"/>
                        </a:cubicBezTo>
                        <a:cubicBezTo>
                          <a:pt x="67400" y="171827"/>
                          <a:pt x="142807" y="154100"/>
                          <a:pt x="142807" y="154100"/>
                        </a:cubicBezTo>
                        <a:cubicBezTo>
                          <a:pt x="200222" y="158862"/>
                          <a:pt x="244672" y="173414"/>
                          <a:pt x="390457" y="174737"/>
                        </a:cubicBezTo>
                        <a:cubicBezTo>
                          <a:pt x="536242" y="176060"/>
                          <a:pt x="950315" y="164154"/>
                          <a:pt x="1017519" y="162037"/>
                        </a:cubicBezTo>
                        <a:cubicBezTo>
                          <a:pt x="1084723" y="159920"/>
                          <a:pt x="793682" y="162037"/>
                          <a:pt x="793682" y="162037"/>
                        </a:cubicBezTo>
                        <a:cubicBezTo>
                          <a:pt x="688113" y="162037"/>
                          <a:pt x="510842" y="168651"/>
                          <a:pt x="384107" y="162037"/>
                        </a:cubicBezTo>
                        <a:cubicBezTo>
                          <a:pt x="257372" y="155423"/>
                          <a:pt x="93065" y="146692"/>
                          <a:pt x="33269" y="122350"/>
                        </a:cubicBezTo>
                        <a:cubicBezTo>
                          <a:pt x="-26527" y="98008"/>
                          <a:pt x="12102" y="-3857"/>
                          <a:pt x="14219" y="112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366" name="フリーフォーム: 図形 1365">
                  <a:extLst>
                    <a:ext uri="{FF2B5EF4-FFF2-40B4-BE49-F238E27FC236}">
                      <a16:creationId xmlns:a16="http://schemas.microsoft.com/office/drawing/2014/main" id="{0AC675B5-03CC-4EAB-8500-30D389D23EE6}"/>
                    </a:ext>
                  </a:extLst>
                </p:cNvPr>
                <p:cNvSpPr/>
                <p:nvPr/>
              </p:nvSpPr>
              <p:spPr>
                <a:xfrm>
                  <a:off x="4169833" y="4766733"/>
                  <a:ext cx="971425" cy="524443"/>
                </a:xfrm>
                <a:custGeom>
                  <a:avLst/>
                  <a:gdLst>
                    <a:gd name="connsiteX0" fmla="*/ 0 w 971425"/>
                    <a:gd name="connsiteY0" fmla="*/ 0 h 524443"/>
                    <a:gd name="connsiteX1" fmla="*/ 55034 w 971425"/>
                    <a:gd name="connsiteY1" fmla="*/ 0 h 524443"/>
                    <a:gd name="connsiteX2" fmla="*/ 723900 w 971425"/>
                    <a:gd name="connsiteY2" fmla="*/ 4234 h 524443"/>
                    <a:gd name="connsiteX3" fmla="*/ 465667 w 971425"/>
                    <a:gd name="connsiteY3" fmla="*/ 67734 h 524443"/>
                    <a:gd name="connsiteX4" fmla="*/ 681567 w 971425"/>
                    <a:gd name="connsiteY4" fmla="*/ 135467 h 524443"/>
                    <a:gd name="connsiteX5" fmla="*/ 512234 w 971425"/>
                    <a:gd name="connsiteY5" fmla="*/ 249767 h 524443"/>
                    <a:gd name="connsiteX6" fmla="*/ 969434 w 971425"/>
                    <a:gd name="connsiteY6" fmla="*/ 520700 h 524443"/>
                    <a:gd name="connsiteX7" fmla="*/ 300567 w 971425"/>
                    <a:gd name="connsiteY7" fmla="*/ 410634 h 524443"/>
                    <a:gd name="connsiteX8" fmla="*/ 766234 w 971425"/>
                    <a:gd name="connsiteY8" fmla="*/ 452967 h 524443"/>
                    <a:gd name="connsiteX9" fmla="*/ 245534 w 971425"/>
                    <a:gd name="connsiteY9" fmla="*/ 232834 h 524443"/>
                    <a:gd name="connsiteX10" fmla="*/ 575734 w 971425"/>
                    <a:gd name="connsiteY10" fmla="*/ 46567 h 524443"/>
                    <a:gd name="connsiteX11" fmla="*/ 0 w 971425"/>
                    <a:gd name="connsiteY11" fmla="*/ 0 h 5244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71425" h="524443">
                      <a:moveTo>
                        <a:pt x="0" y="0"/>
                      </a:moveTo>
                      <a:lnTo>
                        <a:pt x="55034" y="0"/>
                      </a:lnTo>
                      <a:lnTo>
                        <a:pt x="723900" y="4234"/>
                      </a:lnTo>
                      <a:cubicBezTo>
                        <a:pt x="792339" y="15523"/>
                        <a:pt x="472723" y="45862"/>
                        <a:pt x="465667" y="67734"/>
                      </a:cubicBezTo>
                      <a:cubicBezTo>
                        <a:pt x="458611" y="89606"/>
                        <a:pt x="673806" y="105128"/>
                        <a:pt x="681567" y="135467"/>
                      </a:cubicBezTo>
                      <a:cubicBezTo>
                        <a:pt x="689328" y="165806"/>
                        <a:pt x="464256" y="185562"/>
                        <a:pt x="512234" y="249767"/>
                      </a:cubicBezTo>
                      <a:cubicBezTo>
                        <a:pt x="560212" y="313972"/>
                        <a:pt x="1004712" y="493889"/>
                        <a:pt x="969434" y="520700"/>
                      </a:cubicBezTo>
                      <a:cubicBezTo>
                        <a:pt x="934156" y="547511"/>
                        <a:pt x="334434" y="421923"/>
                        <a:pt x="300567" y="410634"/>
                      </a:cubicBezTo>
                      <a:cubicBezTo>
                        <a:pt x="266700" y="399345"/>
                        <a:pt x="775406" y="482600"/>
                        <a:pt x="766234" y="452967"/>
                      </a:cubicBezTo>
                      <a:cubicBezTo>
                        <a:pt x="757062" y="423334"/>
                        <a:pt x="277284" y="300567"/>
                        <a:pt x="245534" y="232834"/>
                      </a:cubicBezTo>
                      <a:cubicBezTo>
                        <a:pt x="213784" y="165101"/>
                        <a:pt x="620184" y="81845"/>
                        <a:pt x="575734" y="46567"/>
                      </a:cubicBezTo>
                      <a:cubicBezTo>
                        <a:pt x="531284" y="11289"/>
                        <a:pt x="255059" y="16228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7" name="フリーフォーム: 図形 1366">
                  <a:extLst>
                    <a:ext uri="{FF2B5EF4-FFF2-40B4-BE49-F238E27FC236}">
                      <a16:creationId xmlns:a16="http://schemas.microsoft.com/office/drawing/2014/main" id="{C77D5A5D-E0CD-4199-A403-641D65B8F31E}"/>
                    </a:ext>
                  </a:extLst>
                </p:cNvPr>
                <p:cNvSpPr/>
                <p:nvPr/>
              </p:nvSpPr>
              <p:spPr>
                <a:xfrm>
                  <a:off x="3656435" y="4355341"/>
                  <a:ext cx="245245" cy="702614"/>
                </a:xfrm>
                <a:custGeom>
                  <a:avLst/>
                  <a:gdLst>
                    <a:gd name="connsiteX0" fmla="*/ 238232 w 245245"/>
                    <a:gd name="connsiteY0" fmla="*/ 759 h 702614"/>
                    <a:gd name="connsiteX1" fmla="*/ 191665 w 245245"/>
                    <a:gd name="connsiteY1" fmla="*/ 398692 h 702614"/>
                    <a:gd name="connsiteX2" fmla="*/ 73132 w 245245"/>
                    <a:gd name="connsiteY2" fmla="*/ 580726 h 702614"/>
                    <a:gd name="connsiteX3" fmla="*/ 64665 w 245245"/>
                    <a:gd name="connsiteY3" fmla="*/ 699259 h 702614"/>
                    <a:gd name="connsiteX4" fmla="*/ 26565 w 245245"/>
                    <a:gd name="connsiteY4" fmla="*/ 449492 h 702614"/>
                    <a:gd name="connsiteX5" fmla="*/ 1165 w 245245"/>
                    <a:gd name="connsiteY5" fmla="*/ 402926 h 702614"/>
                    <a:gd name="connsiteX6" fmla="*/ 64665 w 245245"/>
                    <a:gd name="connsiteY6" fmla="*/ 428326 h 702614"/>
                    <a:gd name="connsiteX7" fmla="*/ 47732 w 245245"/>
                    <a:gd name="connsiteY7" fmla="*/ 301326 h 702614"/>
                    <a:gd name="connsiteX8" fmla="*/ 238232 w 245245"/>
                    <a:gd name="connsiteY8" fmla="*/ 759 h 70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5245" h="702614">
                      <a:moveTo>
                        <a:pt x="238232" y="759"/>
                      </a:moveTo>
                      <a:cubicBezTo>
                        <a:pt x="262221" y="16987"/>
                        <a:pt x="219182" y="302031"/>
                        <a:pt x="191665" y="398692"/>
                      </a:cubicBezTo>
                      <a:cubicBezTo>
                        <a:pt x="164148" y="495353"/>
                        <a:pt x="94299" y="530632"/>
                        <a:pt x="73132" y="580726"/>
                      </a:cubicBezTo>
                      <a:cubicBezTo>
                        <a:pt x="51965" y="630820"/>
                        <a:pt x="72426" y="721131"/>
                        <a:pt x="64665" y="699259"/>
                      </a:cubicBezTo>
                      <a:cubicBezTo>
                        <a:pt x="56904" y="677387"/>
                        <a:pt x="37148" y="498881"/>
                        <a:pt x="26565" y="449492"/>
                      </a:cubicBezTo>
                      <a:cubicBezTo>
                        <a:pt x="15982" y="400103"/>
                        <a:pt x="-5185" y="406454"/>
                        <a:pt x="1165" y="402926"/>
                      </a:cubicBezTo>
                      <a:cubicBezTo>
                        <a:pt x="7515" y="399398"/>
                        <a:pt x="56904" y="445259"/>
                        <a:pt x="64665" y="428326"/>
                      </a:cubicBezTo>
                      <a:cubicBezTo>
                        <a:pt x="72426" y="411393"/>
                        <a:pt x="17393" y="369765"/>
                        <a:pt x="47732" y="301326"/>
                      </a:cubicBezTo>
                      <a:cubicBezTo>
                        <a:pt x="78071" y="232887"/>
                        <a:pt x="214243" y="-15469"/>
                        <a:pt x="238232" y="759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8" name="フリーフォーム: 図形 1367">
                  <a:extLst>
                    <a:ext uri="{FF2B5EF4-FFF2-40B4-BE49-F238E27FC236}">
                      <a16:creationId xmlns:a16="http://schemas.microsoft.com/office/drawing/2014/main" id="{88395019-362A-4739-9759-0295E377A612}"/>
                    </a:ext>
                  </a:extLst>
                </p:cNvPr>
                <p:cNvSpPr/>
                <p:nvPr/>
              </p:nvSpPr>
              <p:spPr>
                <a:xfrm>
                  <a:off x="6582036" y="5477886"/>
                  <a:ext cx="580876" cy="585078"/>
                </a:xfrm>
                <a:custGeom>
                  <a:avLst/>
                  <a:gdLst>
                    <a:gd name="connsiteX0" fmla="*/ 271731 w 580876"/>
                    <a:gd name="connsiteY0" fmla="*/ 16981 h 585078"/>
                    <a:gd name="connsiteX1" fmla="*/ 797 w 580876"/>
                    <a:gd name="connsiteY1" fmla="*/ 296381 h 585078"/>
                    <a:gd name="connsiteX2" fmla="*/ 191297 w 580876"/>
                    <a:gd name="connsiteY2" fmla="*/ 533447 h 585078"/>
                    <a:gd name="connsiteX3" fmla="*/ 267497 w 580876"/>
                    <a:gd name="connsiteY3" fmla="*/ 571547 h 585078"/>
                    <a:gd name="connsiteX4" fmla="*/ 326764 w 580876"/>
                    <a:gd name="connsiteY4" fmla="*/ 355647 h 585078"/>
                    <a:gd name="connsiteX5" fmla="*/ 580764 w 580876"/>
                    <a:gd name="connsiteY5" fmla="*/ 47 h 585078"/>
                    <a:gd name="connsiteX6" fmla="*/ 292897 w 580876"/>
                    <a:gd name="connsiteY6" fmla="*/ 330247 h 585078"/>
                    <a:gd name="connsiteX7" fmla="*/ 127797 w 580876"/>
                    <a:gd name="connsiteY7" fmla="*/ 313314 h 585078"/>
                    <a:gd name="connsiteX8" fmla="*/ 153197 w 580876"/>
                    <a:gd name="connsiteY8" fmla="*/ 245581 h 585078"/>
                    <a:gd name="connsiteX9" fmla="*/ 271731 w 580876"/>
                    <a:gd name="connsiteY9" fmla="*/ 16981 h 585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0876" h="585078">
                      <a:moveTo>
                        <a:pt x="271731" y="16981"/>
                      </a:moveTo>
                      <a:cubicBezTo>
                        <a:pt x="246331" y="25448"/>
                        <a:pt x="14203" y="210303"/>
                        <a:pt x="797" y="296381"/>
                      </a:cubicBezTo>
                      <a:cubicBezTo>
                        <a:pt x="-12609" y="382459"/>
                        <a:pt x="146847" y="487586"/>
                        <a:pt x="191297" y="533447"/>
                      </a:cubicBezTo>
                      <a:cubicBezTo>
                        <a:pt x="235747" y="579308"/>
                        <a:pt x="244919" y="601180"/>
                        <a:pt x="267497" y="571547"/>
                      </a:cubicBezTo>
                      <a:cubicBezTo>
                        <a:pt x="290075" y="541914"/>
                        <a:pt x="274553" y="450897"/>
                        <a:pt x="326764" y="355647"/>
                      </a:cubicBezTo>
                      <a:cubicBezTo>
                        <a:pt x="378975" y="260397"/>
                        <a:pt x="586408" y="4280"/>
                        <a:pt x="580764" y="47"/>
                      </a:cubicBezTo>
                      <a:cubicBezTo>
                        <a:pt x="575120" y="-4186"/>
                        <a:pt x="368392" y="278036"/>
                        <a:pt x="292897" y="330247"/>
                      </a:cubicBezTo>
                      <a:cubicBezTo>
                        <a:pt x="217402" y="382458"/>
                        <a:pt x="151080" y="327425"/>
                        <a:pt x="127797" y="313314"/>
                      </a:cubicBezTo>
                      <a:cubicBezTo>
                        <a:pt x="104514" y="299203"/>
                        <a:pt x="132736" y="289325"/>
                        <a:pt x="153197" y="245581"/>
                      </a:cubicBezTo>
                      <a:cubicBezTo>
                        <a:pt x="173658" y="201837"/>
                        <a:pt x="297131" y="8514"/>
                        <a:pt x="271731" y="16981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69" name="フリーフォーム: 図形 1368">
                  <a:extLst>
                    <a:ext uri="{FF2B5EF4-FFF2-40B4-BE49-F238E27FC236}">
                      <a16:creationId xmlns:a16="http://schemas.microsoft.com/office/drawing/2014/main" id="{90446E09-7D25-48B2-9EFD-E7B83B33DCE7}"/>
                    </a:ext>
                  </a:extLst>
                </p:cNvPr>
                <p:cNvSpPr/>
                <p:nvPr/>
              </p:nvSpPr>
              <p:spPr>
                <a:xfrm>
                  <a:off x="6785989" y="5871631"/>
                  <a:ext cx="747323" cy="602883"/>
                </a:xfrm>
                <a:custGeom>
                  <a:avLst/>
                  <a:gdLst>
                    <a:gd name="connsiteX0" fmla="*/ 491111 w 747323"/>
                    <a:gd name="connsiteY0" fmla="*/ 2 h 602883"/>
                    <a:gd name="connsiteX1" fmla="*/ 182078 w 747323"/>
                    <a:gd name="connsiteY1" fmla="*/ 186269 h 602883"/>
                    <a:gd name="connsiteX2" fmla="*/ 347178 w 747323"/>
                    <a:gd name="connsiteY2" fmla="*/ 385236 h 602883"/>
                    <a:gd name="connsiteX3" fmla="*/ 685844 w 747323"/>
                    <a:gd name="connsiteY3" fmla="*/ 364069 h 602883"/>
                    <a:gd name="connsiteX4" fmla="*/ 736644 w 747323"/>
                    <a:gd name="connsiteY4" fmla="*/ 287869 h 602883"/>
                    <a:gd name="connsiteX5" fmla="*/ 558844 w 747323"/>
                    <a:gd name="connsiteY5" fmla="*/ 520702 h 602883"/>
                    <a:gd name="connsiteX6" fmla="*/ 321778 w 747323"/>
                    <a:gd name="connsiteY6" fmla="*/ 601136 h 602883"/>
                    <a:gd name="connsiteX7" fmla="*/ 169378 w 747323"/>
                    <a:gd name="connsiteY7" fmla="*/ 457202 h 602883"/>
                    <a:gd name="connsiteX8" fmla="*/ 44 w 747323"/>
                    <a:gd name="connsiteY8" fmla="*/ 313269 h 602883"/>
                    <a:gd name="connsiteX9" fmla="*/ 156678 w 747323"/>
                    <a:gd name="connsiteY9" fmla="*/ 182036 h 602883"/>
                    <a:gd name="connsiteX10" fmla="*/ 491111 w 747323"/>
                    <a:gd name="connsiteY10" fmla="*/ 2 h 60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7323" h="602883">
                      <a:moveTo>
                        <a:pt x="491111" y="2"/>
                      </a:moveTo>
                      <a:cubicBezTo>
                        <a:pt x="495344" y="708"/>
                        <a:pt x="206067" y="122063"/>
                        <a:pt x="182078" y="186269"/>
                      </a:cubicBezTo>
                      <a:cubicBezTo>
                        <a:pt x="158089" y="250475"/>
                        <a:pt x="263217" y="355603"/>
                        <a:pt x="347178" y="385236"/>
                      </a:cubicBezTo>
                      <a:cubicBezTo>
                        <a:pt x="431139" y="414869"/>
                        <a:pt x="620933" y="380297"/>
                        <a:pt x="685844" y="364069"/>
                      </a:cubicBezTo>
                      <a:cubicBezTo>
                        <a:pt x="750755" y="347841"/>
                        <a:pt x="757811" y="261764"/>
                        <a:pt x="736644" y="287869"/>
                      </a:cubicBezTo>
                      <a:cubicBezTo>
                        <a:pt x="715477" y="313975"/>
                        <a:pt x="627988" y="468491"/>
                        <a:pt x="558844" y="520702"/>
                      </a:cubicBezTo>
                      <a:cubicBezTo>
                        <a:pt x="489700" y="572913"/>
                        <a:pt x="386689" y="611719"/>
                        <a:pt x="321778" y="601136"/>
                      </a:cubicBezTo>
                      <a:cubicBezTo>
                        <a:pt x="256867" y="590553"/>
                        <a:pt x="223000" y="505180"/>
                        <a:pt x="169378" y="457202"/>
                      </a:cubicBezTo>
                      <a:cubicBezTo>
                        <a:pt x="115756" y="409224"/>
                        <a:pt x="2161" y="359130"/>
                        <a:pt x="44" y="313269"/>
                      </a:cubicBezTo>
                      <a:cubicBezTo>
                        <a:pt x="-2073" y="267408"/>
                        <a:pt x="72011" y="231425"/>
                        <a:pt x="156678" y="182036"/>
                      </a:cubicBezTo>
                      <a:cubicBezTo>
                        <a:pt x="241345" y="132647"/>
                        <a:pt x="486878" y="-704"/>
                        <a:pt x="491111" y="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0" name="フリーフォーム: 図形 1369">
                  <a:extLst>
                    <a:ext uri="{FF2B5EF4-FFF2-40B4-BE49-F238E27FC236}">
                      <a16:creationId xmlns:a16="http://schemas.microsoft.com/office/drawing/2014/main" id="{C0EB53C5-74F8-41D3-8181-247DA20A3644}"/>
                    </a:ext>
                  </a:extLst>
                </p:cNvPr>
                <p:cNvSpPr/>
                <p:nvPr/>
              </p:nvSpPr>
              <p:spPr>
                <a:xfrm>
                  <a:off x="7089658" y="6084406"/>
                  <a:ext cx="609596" cy="558090"/>
                </a:xfrm>
                <a:custGeom>
                  <a:avLst/>
                  <a:gdLst>
                    <a:gd name="connsiteX0" fmla="*/ 483775 w 609596"/>
                    <a:gd name="connsiteY0" fmla="*/ 3127 h 558090"/>
                    <a:gd name="connsiteX1" fmla="*/ 471075 w 609596"/>
                    <a:gd name="connsiteY1" fmla="*/ 87794 h 558090"/>
                    <a:gd name="connsiteX2" fmla="*/ 386409 w 609596"/>
                    <a:gd name="connsiteY2" fmla="*/ 337561 h 558090"/>
                    <a:gd name="connsiteX3" fmla="*/ 13875 w 609596"/>
                    <a:gd name="connsiteY3" fmla="*/ 456094 h 558090"/>
                    <a:gd name="connsiteX4" fmla="*/ 77375 w 609596"/>
                    <a:gd name="connsiteY4" fmla="*/ 549227 h 558090"/>
                    <a:gd name="connsiteX5" fmla="*/ 56209 w 609596"/>
                    <a:gd name="connsiteY5" fmla="*/ 434927 h 558090"/>
                    <a:gd name="connsiteX6" fmla="*/ 314442 w 609596"/>
                    <a:gd name="connsiteY6" fmla="*/ 557694 h 558090"/>
                    <a:gd name="connsiteX7" fmla="*/ 602309 w 609596"/>
                    <a:gd name="connsiteY7" fmla="*/ 384127 h 558090"/>
                    <a:gd name="connsiteX8" fmla="*/ 521875 w 609596"/>
                    <a:gd name="connsiteY8" fmla="*/ 180927 h 558090"/>
                    <a:gd name="connsiteX9" fmla="*/ 483775 w 609596"/>
                    <a:gd name="connsiteY9" fmla="*/ 3127 h 558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09596" h="558090">
                      <a:moveTo>
                        <a:pt x="483775" y="3127"/>
                      </a:moveTo>
                      <a:cubicBezTo>
                        <a:pt x="475308" y="-12395"/>
                        <a:pt x="487303" y="32055"/>
                        <a:pt x="471075" y="87794"/>
                      </a:cubicBezTo>
                      <a:cubicBezTo>
                        <a:pt x="454847" y="143533"/>
                        <a:pt x="462609" y="276178"/>
                        <a:pt x="386409" y="337561"/>
                      </a:cubicBezTo>
                      <a:cubicBezTo>
                        <a:pt x="310209" y="398944"/>
                        <a:pt x="65381" y="420816"/>
                        <a:pt x="13875" y="456094"/>
                      </a:cubicBezTo>
                      <a:cubicBezTo>
                        <a:pt x="-37631" y="491372"/>
                        <a:pt x="70319" y="552755"/>
                        <a:pt x="77375" y="549227"/>
                      </a:cubicBezTo>
                      <a:cubicBezTo>
                        <a:pt x="84431" y="545699"/>
                        <a:pt x="16698" y="433516"/>
                        <a:pt x="56209" y="434927"/>
                      </a:cubicBezTo>
                      <a:cubicBezTo>
                        <a:pt x="95720" y="436338"/>
                        <a:pt x="223425" y="566161"/>
                        <a:pt x="314442" y="557694"/>
                      </a:cubicBezTo>
                      <a:cubicBezTo>
                        <a:pt x="405459" y="549227"/>
                        <a:pt x="567737" y="446921"/>
                        <a:pt x="602309" y="384127"/>
                      </a:cubicBezTo>
                      <a:cubicBezTo>
                        <a:pt x="636881" y="321333"/>
                        <a:pt x="538103" y="243016"/>
                        <a:pt x="521875" y="180927"/>
                      </a:cubicBezTo>
                      <a:cubicBezTo>
                        <a:pt x="505647" y="118838"/>
                        <a:pt x="492242" y="18649"/>
                        <a:pt x="483775" y="3127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1" name="フリーフォーム: 図形 1370">
                  <a:extLst>
                    <a:ext uri="{FF2B5EF4-FFF2-40B4-BE49-F238E27FC236}">
                      <a16:creationId xmlns:a16="http://schemas.microsoft.com/office/drawing/2014/main" id="{AAA45C8A-A138-4314-B8E6-5C09317478B1}"/>
                    </a:ext>
                  </a:extLst>
                </p:cNvPr>
                <p:cNvSpPr/>
                <p:nvPr/>
              </p:nvSpPr>
              <p:spPr>
                <a:xfrm>
                  <a:off x="7936635" y="7667727"/>
                  <a:ext cx="583026" cy="1071647"/>
                </a:xfrm>
                <a:custGeom>
                  <a:avLst/>
                  <a:gdLst>
                    <a:gd name="connsiteX0" fmla="*/ 345882 w 583026"/>
                    <a:gd name="connsiteY0" fmla="*/ 79273 h 1071647"/>
                    <a:gd name="connsiteX1" fmla="*/ 371282 w 583026"/>
                    <a:gd name="connsiteY1" fmla="*/ 140656 h 1071647"/>
                    <a:gd name="connsiteX2" fmla="*/ 434782 w 583026"/>
                    <a:gd name="connsiteY2" fmla="*/ 485673 h 1071647"/>
                    <a:gd name="connsiteX3" fmla="*/ 582948 w 583026"/>
                    <a:gd name="connsiteY3" fmla="*/ 892073 h 1071647"/>
                    <a:gd name="connsiteX4" fmla="*/ 413615 w 583026"/>
                    <a:gd name="connsiteY4" fmla="*/ 623256 h 1071647"/>
                    <a:gd name="connsiteX5" fmla="*/ 513098 w 583026"/>
                    <a:gd name="connsiteY5" fmla="*/ 1059290 h 1071647"/>
                    <a:gd name="connsiteX6" fmla="*/ 17798 w 583026"/>
                    <a:gd name="connsiteY6" fmla="*/ 41173 h 1071647"/>
                    <a:gd name="connsiteX7" fmla="*/ 134215 w 583026"/>
                    <a:gd name="connsiteY7" fmla="*/ 191456 h 1071647"/>
                    <a:gd name="connsiteX8" fmla="*/ 345882 w 583026"/>
                    <a:gd name="connsiteY8" fmla="*/ 79273 h 1071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3026" h="1071647">
                      <a:moveTo>
                        <a:pt x="345882" y="79273"/>
                      </a:moveTo>
                      <a:cubicBezTo>
                        <a:pt x="385393" y="70806"/>
                        <a:pt x="356465" y="72923"/>
                        <a:pt x="371282" y="140656"/>
                      </a:cubicBezTo>
                      <a:cubicBezTo>
                        <a:pt x="386099" y="208389"/>
                        <a:pt x="399504" y="360437"/>
                        <a:pt x="434782" y="485673"/>
                      </a:cubicBezTo>
                      <a:cubicBezTo>
                        <a:pt x="470060" y="610909"/>
                        <a:pt x="586476" y="869143"/>
                        <a:pt x="582948" y="892073"/>
                      </a:cubicBezTo>
                      <a:cubicBezTo>
                        <a:pt x="579420" y="915003"/>
                        <a:pt x="425257" y="595387"/>
                        <a:pt x="413615" y="623256"/>
                      </a:cubicBezTo>
                      <a:cubicBezTo>
                        <a:pt x="401973" y="651126"/>
                        <a:pt x="579067" y="1156304"/>
                        <a:pt x="513098" y="1059290"/>
                      </a:cubicBezTo>
                      <a:cubicBezTo>
                        <a:pt x="447129" y="962276"/>
                        <a:pt x="80945" y="185812"/>
                        <a:pt x="17798" y="41173"/>
                      </a:cubicBezTo>
                      <a:cubicBezTo>
                        <a:pt x="-45349" y="-103466"/>
                        <a:pt x="75301" y="178403"/>
                        <a:pt x="134215" y="191456"/>
                      </a:cubicBezTo>
                      <a:cubicBezTo>
                        <a:pt x="193129" y="204509"/>
                        <a:pt x="306371" y="87740"/>
                        <a:pt x="345882" y="7927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2" name="フリーフォーム: 図形 1371">
                  <a:extLst>
                    <a:ext uri="{FF2B5EF4-FFF2-40B4-BE49-F238E27FC236}">
                      <a16:creationId xmlns:a16="http://schemas.microsoft.com/office/drawing/2014/main" id="{FF760336-792B-47C5-8787-99A696B99F82}"/>
                    </a:ext>
                  </a:extLst>
                </p:cNvPr>
                <p:cNvSpPr/>
                <p:nvPr/>
              </p:nvSpPr>
              <p:spPr>
                <a:xfrm>
                  <a:off x="8377666" y="7873828"/>
                  <a:ext cx="308489" cy="1073144"/>
                </a:xfrm>
                <a:custGeom>
                  <a:avLst/>
                  <a:gdLst>
                    <a:gd name="connsiteX0" fmla="*/ 61484 w 308489"/>
                    <a:gd name="connsiteY0" fmla="*/ 10755 h 1073144"/>
                    <a:gd name="connsiteX1" fmla="*/ 67834 w 308489"/>
                    <a:gd name="connsiteY1" fmla="*/ 370589 h 1073144"/>
                    <a:gd name="connsiteX2" fmla="*/ 302784 w 308489"/>
                    <a:gd name="connsiteY2" fmla="*/ 901872 h 1073144"/>
                    <a:gd name="connsiteX3" fmla="*/ 239284 w 308489"/>
                    <a:gd name="connsiteY3" fmla="*/ 1069089 h 1073144"/>
                    <a:gd name="connsiteX4" fmla="*/ 277384 w 308489"/>
                    <a:gd name="connsiteY4" fmla="*/ 1009822 h 1073144"/>
                    <a:gd name="connsiteX5" fmla="*/ 180017 w 308489"/>
                    <a:gd name="connsiteY5" fmla="*/ 880705 h 1073144"/>
                    <a:gd name="connsiteX6" fmla="*/ 19151 w 308489"/>
                    <a:gd name="connsiteY6" fmla="*/ 503939 h 1073144"/>
                    <a:gd name="connsiteX7" fmla="*/ 57251 w 308489"/>
                    <a:gd name="connsiteY7" fmla="*/ 681739 h 1073144"/>
                    <a:gd name="connsiteX8" fmla="*/ 101 w 308489"/>
                    <a:gd name="connsiteY8" fmla="*/ 148339 h 1073144"/>
                    <a:gd name="connsiteX9" fmla="*/ 61484 w 308489"/>
                    <a:gd name="connsiteY9" fmla="*/ 10755 h 1073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489" h="1073144">
                      <a:moveTo>
                        <a:pt x="61484" y="10755"/>
                      </a:moveTo>
                      <a:cubicBezTo>
                        <a:pt x="72773" y="47797"/>
                        <a:pt x="27617" y="222070"/>
                        <a:pt x="67834" y="370589"/>
                      </a:cubicBezTo>
                      <a:cubicBezTo>
                        <a:pt x="108051" y="519108"/>
                        <a:pt x="274209" y="785455"/>
                        <a:pt x="302784" y="901872"/>
                      </a:cubicBezTo>
                      <a:cubicBezTo>
                        <a:pt x="331359" y="1018289"/>
                        <a:pt x="243517" y="1051097"/>
                        <a:pt x="239284" y="1069089"/>
                      </a:cubicBezTo>
                      <a:cubicBezTo>
                        <a:pt x="235051" y="1087081"/>
                        <a:pt x="287262" y="1041219"/>
                        <a:pt x="277384" y="1009822"/>
                      </a:cubicBezTo>
                      <a:cubicBezTo>
                        <a:pt x="267506" y="978425"/>
                        <a:pt x="223056" y="965019"/>
                        <a:pt x="180017" y="880705"/>
                      </a:cubicBezTo>
                      <a:cubicBezTo>
                        <a:pt x="136978" y="796391"/>
                        <a:pt x="39612" y="537100"/>
                        <a:pt x="19151" y="503939"/>
                      </a:cubicBezTo>
                      <a:cubicBezTo>
                        <a:pt x="-1310" y="470778"/>
                        <a:pt x="60426" y="741006"/>
                        <a:pt x="57251" y="681739"/>
                      </a:cubicBezTo>
                      <a:cubicBezTo>
                        <a:pt x="54076" y="622472"/>
                        <a:pt x="-2721" y="261228"/>
                        <a:pt x="101" y="148339"/>
                      </a:cubicBezTo>
                      <a:cubicBezTo>
                        <a:pt x="2923" y="35450"/>
                        <a:pt x="50195" y="-26287"/>
                        <a:pt x="61484" y="1075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3" name="フリーフォーム: 図形 1372">
                  <a:extLst>
                    <a:ext uri="{FF2B5EF4-FFF2-40B4-BE49-F238E27FC236}">
                      <a16:creationId xmlns:a16="http://schemas.microsoft.com/office/drawing/2014/main" id="{B3B177CC-9A49-4026-84B7-FAE4D5F7B600}"/>
                    </a:ext>
                  </a:extLst>
                </p:cNvPr>
                <p:cNvSpPr/>
                <p:nvPr/>
              </p:nvSpPr>
              <p:spPr>
                <a:xfrm>
                  <a:off x="871244" y="6268558"/>
                  <a:ext cx="1765627" cy="2450561"/>
                </a:xfrm>
                <a:custGeom>
                  <a:avLst/>
                  <a:gdLst>
                    <a:gd name="connsiteX0" fmla="*/ 1765276 w 1765627"/>
                    <a:gd name="connsiteY0" fmla="*/ 56042 h 2450561"/>
                    <a:gd name="connsiteX1" fmla="*/ 1363956 w 1765627"/>
                    <a:gd name="connsiteY1" fmla="*/ 477682 h 2450561"/>
                    <a:gd name="connsiteX2" fmla="*/ 683236 w 1765627"/>
                    <a:gd name="connsiteY2" fmla="*/ 1778162 h 2450561"/>
                    <a:gd name="connsiteX3" fmla="*/ 200636 w 1765627"/>
                    <a:gd name="connsiteY3" fmla="*/ 2397922 h 2450561"/>
                    <a:gd name="connsiteX4" fmla="*/ 2516 w 1765627"/>
                    <a:gd name="connsiteY4" fmla="*/ 2382682 h 2450561"/>
                    <a:gd name="connsiteX5" fmla="*/ 93956 w 1765627"/>
                    <a:gd name="connsiteY5" fmla="*/ 2098202 h 2450561"/>
                    <a:gd name="connsiteX6" fmla="*/ 170156 w 1765627"/>
                    <a:gd name="connsiteY6" fmla="*/ 1701962 h 2450561"/>
                    <a:gd name="connsiteX7" fmla="*/ 459716 w 1765627"/>
                    <a:gd name="connsiteY7" fmla="*/ 1320962 h 2450561"/>
                    <a:gd name="connsiteX8" fmla="*/ 779756 w 1765627"/>
                    <a:gd name="connsiteY8" fmla="*/ 787562 h 2450561"/>
                    <a:gd name="connsiteX9" fmla="*/ 165076 w 1765627"/>
                    <a:gd name="connsiteY9" fmla="*/ 1930562 h 2450561"/>
                    <a:gd name="connsiteX10" fmla="*/ 901676 w 1765627"/>
                    <a:gd name="connsiteY10" fmla="*/ 675802 h 2450561"/>
                    <a:gd name="connsiteX11" fmla="*/ 1272516 w 1765627"/>
                    <a:gd name="connsiteY11" fmla="*/ 142402 h 2450561"/>
                    <a:gd name="connsiteX12" fmla="*/ 1440156 w 1765627"/>
                    <a:gd name="connsiteY12" fmla="*/ 5242 h 2450561"/>
                    <a:gd name="connsiteX13" fmla="*/ 1435076 w 1765627"/>
                    <a:gd name="connsiteY13" fmla="*/ 30642 h 2450561"/>
                    <a:gd name="connsiteX14" fmla="*/ 1765276 w 1765627"/>
                    <a:gd name="connsiteY14" fmla="*/ 56042 h 2450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65627" h="2450561">
                      <a:moveTo>
                        <a:pt x="1765276" y="56042"/>
                      </a:moveTo>
                      <a:cubicBezTo>
                        <a:pt x="1753423" y="130549"/>
                        <a:pt x="1544296" y="190662"/>
                        <a:pt x="1363956" y="477682"/>
                      </a:cubicBezTo>
                      <a:cubicBezTo>
                        <a:pt x="1183616" y="764702"/>
                        <a:pt x="877123" y="1458122"/>
                        <a:pt x="683236" y="1778162"/>
                      </a:cubicBezTo>
                      <a:cubicBezTo>
                        <a:pt x="489349" y="2098202"/>
                        <a:pt x="314089" y="2297169"/>
                        <a:pt x="200636" y="2397922"/>
                      </a:cubicBezTo>
                      <a:cubicBezTo>
                        <a:pt x="87183" y="2498675"/>
                        <a:pt x="20296" y="2432635"/>
                        <a:pt x="2516" y="2382682"/>
                      </a:cubicBezTo>
                      <a:cubicBezTo>
                        <a:pt x="-15264" y="2332729"/>
                        <a:pt x="66016" y="2211655"/>
                        <a:pt x="93956" y="2098202"/>
                      </a:cubicBezTo>
                      <a:cubicBezTo>
                        <a:pt x="121896" y="1984749"/>
                        <a:pt x="109196" y="1831502"/>
                        <a:pt x="170156" y="1701962"/>
                      </a:cubicBezTo>
                      <a:cubicBezTo>
                        <a:pt x="231116" y="1572422"/>
                        <a:pt x="358116" y="1473362"/>
                        <a:pt x="459716" y="1320962"/>
                      </a:cubicBezTo>
                      <a:cubicBezTo>
                        <a:pt x="561316" y="1168562"/>
                        <a:pt x="828863" y="685962"/>
                        <a:pt x="779756" y="787562"/>
                      </a:cubicBezTo>
                      <a:cubicBezTo>
                        <a:pt x="730649" y="889162"/>
                        <a:pt x="144756" y="1949189"/>
                        <a:pt x="165076" y="1930562"/>
                      </a:cubicBezTo>
                      <a:cubicBezTo>
                        <a:pt x="185396" y="1911935"/>
                        <a:pt x="717103" y="973829"/>
                        <a:pt x="901676" y="675802"/>
                      </a:cubicBezTo>
                      <a:cubicBezTo>
                        <a:pt x="1086249" y="377775"/>
                        <a:pt x="1182769" y="254162"/>
                        <a:pt x="1272516" y="142402"/>
                      </a:cubicBezTo>
                      <a:cubicBezTo>
                        <a:pt x="1362263" y="30642"/>
                        <a:pt x="1413063" y="23869"/>
                        <a:pt x="1440156" y="5242"/>
                      </a:cubicBezTo>
                      <a:cubicBezTo>
                        <a:pt x="1467249" y="-13385"/>
                        <a:pt x="1384276" y="23022"/>
                        <a:pt x="1435076" y="30642"/>
                      </a:cubicBezTo>
                      <a:cubicBezTo>
                        <a:pt x="1485876" y="38262"/>
                        <a:pt x="1777129" y="-18465"/>
                        <a:pt x="1765276" y="5604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4" name="フリーフォーム: 図形 1373">
                  <a:extLst>
                    <a:ext uri="{FF2B5EF4-FFF2-40B4-BE49-F238E27FC236}">
                      <a16:creationId xmlns:a16="http://schemas.microsoft.com/office/drawing/2014/main" id="{5DACF136-40A6-4FC8-BF02-E2E99EB4BE3D}"/>
                    </a:ext>
                  </a:extLst>
                </p:cNvPr>
                <p:cNvSpPr/>
                <p:nvPr/>
              </p:nvSpPr>
              <p:spPr>
                <a:xfrm>
                  <a:off x="693949" y="7903587"/>
                  <a:ext cx="393885" cy="752855"/>
                </a:xfrm>
                <a:custGeom>
                  <a:avLst/>
                  <a:gdLst>
                    <a:gd name="connsiteX0" fmla="*/ 393171 w 393885"/>
                    <a:gd name="connsiteY0" fmla="*/ 5973 h 752855"/>
                    <a:gd name="connsiteX1" fmla="*/ 250931 w 393885"/>
                    <a:gd name="connsiteY1" fmla="*/ 564773 h 752855"/>
                    <a:gd name="connsiteX2" fmla="*/ 189971 w 393885"/>
                    <a:gd name="connsiteY2" fmla="*/ 752733 h 752855"/>
                    <a:gd name="connsiteX3" fmla="*/ 93451 w 393885"/>
                    <a:gd name="connsiteY3" fmla="*/ 590173 h 752855"/>
                    <a:gd name="connsiteX4" fmla="*/ 2011 w 393885"/>
                    <a:gd name="connsiteY4" fmla="*/ 392053 h 752855"/>
                    <a:gd name="connsiteX5" fmla="*/ 184891 w 393885"/>
                    <a:gd name="connsiteY5" fmla="*/ 275213 h 752855"/>
                    <a:gd name="connsiteX6" fmla="*/ 393171 w 393885"/>
                    <a:gd name="connsiteY6" fmla="*/ 5973 h 7528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93885" h="752855">
                      <a:moveTo>
                        <a:pt x="393171" y="5973"/>
                      </a:moveTo>
                      <a:cubicBezTo>
                        <a:pt x="404178" y="54233"/>
                        <a:pt x="284798" y="440313"/>
                        <a:pt x="250931" y="564773"/>
                      </a:cubicBezTo>
                      <a:cubicBezTo>
                        <a:pt x="217064" y="689233"/>
                        <a:pt x="216218" y="748500"/>
                        <a:pt x="189971" y="752733"/>
                      </a:cubicBezTo>
                      <a:cubicBezTo>
                        <a:pt x="163724" y="756966"/>
                        <a:pt x="124778" y="650286"/>
                        <a:pt x="93451" y="590173"/>
                      </a:cubicBezTo>
                      <a:cubicBezTo>
                        <a:pt x="62124" y="530060"/>
                        <a:pt x="-13229" y="444546"/>
                        <a:pt x="2011" y="392053"/>
                      </a:cubicBezTo>
                      <a:cubicBezTo>
                        <a:pt x="17251" y="339560"/>
                        <a:pt x="118004" y="334480"/>
                        <a:pt x="184891" y="275213"/>
                      </a:cubicBezTo>
                      <a:cubicBezTo>
                        <a:pt x="251778" y="215946"/>
                        <a:pt x="382164" y="-42287"/>
                        <a:pt x="393171" y="597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5" name="フリーフォーム: 図形 1374">
                  <a:extLst>
                    <a:ext uri="{FF2B5EF4-FFF2-40B4-BE49-F238E27FC236}">
                      <a16:creationId xmlns:a16="http://schemas.microsoft.com/office/drawing/2014/main" id="{0D809858-2D73-4BAE-8F47-7C5066FE65DC}"/>
                    </a:ext>
                  </a:extLst>
                </p:cNvPr>
                <p:cNvSpPr/>
                <p:nvPr/>
              </p:nvSpPr>
              <p:spPr>
                <a:xfrm>
                  <a:off x="2230865" y="6305587"/>
                  <a:ext cx="557819" cy="603198"/>
                </a:xfrm>
                <a:custGeom>
                  <a:avLst/>
                  <a:gdLst>
                    <a:gd name="connsiteX0" fmla="*/ 554668 w 557819"/>
                    <a:gd name="connsiteY0" fmla="*/ 594746 h 603198"/>
                    <a:gd name="connsiteX1" fmla="*/ 525035 w 557819"/>
                    <a:gd name="connsiteY1" fmla="*/ 514313 h 603198"/>
                    <a:gd name="connsiteX2" fmla="*/ 419202 w 557819"/>
                    <a:gd name="connsiteY2" fmla="*/ 2080 h 603198"/>
                    <a:gd name="connsiteX3" fmla="*/ 139802 w 557819"/>
                    <a:gd name="connsiteY3" fmla="*/ 340746 h 603198"/>
                    <a:gd name="connsiteX4" fmla="*/ 102 w 557819"/>
                    <a:gd name="connsiteY4" fmla="*/ 522780 h 603198"/>
                    <a:gd name="connsiteX5" fmla="*/ 118635 w 557819"/>
                    <a:gd name="connsiteY5" fmla="*/ 306880 h 603198"/>
                    <a:gd name="connsiteX6" fmla="*/ 203302 w 557819"/>
                    <a:gd name="connsiteY6" fmla="*/ 196813 h 603198"/>
                    <a:gd name="connsiteX7" fmla="*/ 127102 w 557819"/>
                    <a:gd name="connsiteY7" fmla="*/ 459280 h 603198"/>
                    <a:gd name="connsiteX8" fmla="*/ 241402 w 557819"/>
                    <a:gd name="connsiteY8" fmla="*/ 404246 h 603198"/>
                    <a:gd name="connsiteX9" fmla="*/ 364168 w 557819"/>
                    <a:gd name="connsiteY9" fmla="*/ 239146 h 603198"/>
                    <a:gd name="connsiteX10" fmla="*/ 461535 w 557819"/>
                    <a:gd name="connsiteY10" fmla="*/ 416946 h 603198"/>
                    <a:gd name="connsiteX11" fmla="*/ 554668 w 557819"/>
                    <a:gd name="connsiteY11" fmla="*/ 594746 h 603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57819" h="603198">
                      <a:moveTo>
                        <a:pt x="554668" y="594746"/>
                      </a:moveTo>
                      <a:cubicBezTo>
                        <a:pt x="565251" y="610974"/>
                        <a:pt x="547613" y="613091"/>
                        <a:pt x="525035" y="514313"/>
                      </a:cubicBezTo>
                      <a:cubicBezTo>
                        <a:pt x="502457" y="415535"/>
                        <a:pt x="483407" y="31008"/>
                        <a:pt x="419202" y="2080"/>
                      </a:cubicBezTo>
                      <a:cubicBezTo>
                        <a:pt x="354997" y="-26848"/>
                        <a:pt x="209652" y="253963"/>
                        <a:pt x="139802" y="340746"/>
                      </a:cubicBezTo>
                      <a:cubicBezTo>
                        <a:pt x="69952" y="427529"/>
                        <a:pt x="3630" y="528424"/>
                        <a:pt x="102" y="522780"/>
                      </a:cubicBezTo>
                      <a:cubicBezTo>
                        <a:pt x="-3426" y="517136"/>
                        <a:pt x="84768" y="361208"/>
                        <a:pt x="118635" y="306880"/>
                      </a:cubicBezTo>
                      <a:cubicBezTo>
                        <a:pt x="152502" y="252552"/>
                        <a:pt x="201891" y="171413"/>
                        <a:pt x="203302" y="196813"/>
                      </a:cubicBezTo>
                      <a:cubicBezTo>
                        <a:pt x="204713" y="222213"/>
                        <a:pt x="120752" y="424708"/>
                        <a:pt x="127102" y="459280"/>
                      </a:cubicBezTo>
                      <a:cubicBezTo>
                        <a:pt x="133452" y="493852"/>
                        <a:pt x="201891" y="440935"/>
                        <a:pt x="241402" y="404246"/>
                      </a:cubicBezTo>
                      <a:cubicBezTo>
                        <a:pt x="280913" y="367557"/>
                        <a:pt x="327479" y="237029"/>
                        <a:pt x="364168" y="239146"/>
                      </a:cubicBezTo>
                      <a:cubicBezTo>
                        <a:pt x="400857" y="241263"/>
                        <a:pt x="434724" y="356268"/>
                        <a:pt x="461535" y="416946"/>
                      </a:cubicBezTo>
                      <a:cubicBezTo>
                        <a:pt x="488346" y="477624"/>
                        <a:pt x="544085" y="578518"/>
                        <a:pt x="554668" y="594746"/>
                      </a:cubicBezTo>
                      <a:close/>
                    </a:path>
                  </a:pathLst>
                </a:custGeom>
                <a:solidFill>
                  <a:schemeClr val="accent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6" name="フリーフォーム: 図形 1375">
                  <a:extLst>
                    <a:ext uri="{FF2B5EF4-FFF2-40B4-BE49-F238E27FC236}">
                      <a16:creationId xmlns:a16="http://schemas.microsoft.com/office/drawing/2014/main" id="{2BEF3888-5EF6-4C61-9938-A7442FD91F76}"/>
                    </a:ext>
                  </a:extLst>
                </p:cNvPr>
                <p:cNvSpPr/>
                <p:nvPr/>
              </p:nvSpPr>
              <p:spPr>
                <a:xfrm>
                  <a:off x="6149696" y="4869281"/>
                  <a:ext cx="735659" cy="333517"/>
                </a:xfrm>
                <a:custGeom>
                  <a:avLst/>
                  <a:gdLst>
                    <a:gd name="connsiteX0" fmla="*/ 5571 w 735659"/>
                    <a:gd name="connsiteY0" fmla="*/ 333486 h 333517"/>
                    <a:gd name="connsiteX1" fmla="*/ 179137 w 735659"/>
                    <a:gd name="connsiteY1" fmla="*/ 75252 h 333517"/>
                    <a:gd name="connsiteX2" fmla="*/ 733704 w 735659"/>
                    <a:gd name="connsiteY2" fmla="*/ 24452 h 333517"/>
                    <a:gd name="connsiteX3" fmla="*/ 352704 w 735659"/>
                    <a:gd name="connsiteY3" fmla="*/ 3286 h 333517"/>
                    <a:gd name="connsiteX4" fmla="*/ 73304 w 735659"/>
                    <a:gd name="connsiteY4" fmla="*/ 92186 h 333517"/>
                    <a:gd name="connsiteX5" fmla="*/ 5571 w 735659"/>
                    <a:gd name="connsiteY5" fmla="*/ 333486 h 333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5659" h="333517">
                      <a:moveTo>
                        <a:pt x="5571" y="333486"/>
                      </a:moveTo>
                      <a:cubicBezTo>
                        <a:pt x="23210" y="330664"/>
                        <a:pt x="57782" y="126758"/>
                        <a:pt x="179137" y="75252"/>
                      </a:cubicBezTo>
                      <a:cubicBezTo>
                        <a:pt x="300492" y="23746"/>
                        <a:pt x="704776" y="36446"/>
                        <a:pt x="733704" y="24452"/>
                      </a:cubicBezTo>
                      <a:cubicBezTo>
                        <a:pt x="762632" y="12458"/>
                        <a:pt x="462771" y="-8003"/>
                        <a:pt x="352704" y="3286"/>
                      </a:cubicBezTo>
                      <a:cubicBezTo>
                        <a:pt x="242637" y="14575"/>
                        <a:pt x="133982" y="33625"/>
                        <a:pt x="73304" y="92186"/>
                      </a:cubicBezTo>
                      <a:cubicBezTo>
                        <a:pt x="12626" y="150747"/>
                        <a:pt x="-12068" y="336308"/>
                        <a:pt x="5571" y="33348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7" name="フリーフォーム: 図形 1376">
                  <a:extLst>
                    <a:ext uri="{FF2B5EF4-FFF2-40B4-BE49-F238E27FC236}">
                      <a16:creationId xmlns:a16="http://schemas.microsoft.com/office/drawing/2014/main" id="{87EC9246-A2DD-4B39-98DE-12A7E4F493D8}"/>
                    </a:ext>
                  </a:extLst>
                </p:cNvPr>
                <p:cNvSpPr/>
                <p:nvPr/>
              </p:nvSpPr>
              <p:spPr>
                <a:xfrm>
                  <a:off x="3235618" y="9133917"/>
                  <a:ext cx="1133769" cy="1471227"/>
                </a:xfrm>
                <a:custGeom>
                  <a:avLst/>
                  <a:gdLst>
                    <a:gd name="connsiteX0" fmla="*/ 40982 w 1133769"/>
                    <a:gd name="connsiteY0" fmla="*/ 1616 h 1471227"/>
                    <a:gd name="connsiteX1" fmla="*/ 379649 w 1133769"/>
                    <a:gd name="connsiteY1" fmla="*/ 424950 h 1471227"/>
                    <a:gd name="connsiteX2" fmla="*/ 735249 w 1133769"/>
                    <a:gd name="connsiteY2" fmla="*/ 399550 h 1471227"/>
                    <a:gd name="connsiteX3" fmla="*/ 1133182 w 1133769"/>
                    <a:gd name="connsiteY3" fmla="*/ 281016 h 1471227"/>
                    <a:gd name="connsiteX4" fmla="*/ 819915 w 1133769"/>
                    <a:gd name="connsiteY4" fmla="*/ 391083 h 1471227"/>
                    <a:gd name="connsiteX5" fmla="*/ 633649 w 1133769"/>
                    <a:gd name="connsiteY5" fmla="*/ 789016 h 1471227"/>
                    <a:gd name="connsiteX6" fmla="*/ 438915 w 1133769"/>
                    <a:gd name="connsiteY6" fmla="*/ 1288550 h 1471227"/>
                    <a:gd name="connsiteX7" fmla="*/ 83315 w 1133769"/>
                    <a:gd name="connsiteY7" fmla="*/ 1457883 h 1471227"/>
                    <a:gd name="connsiteX8" fmla="*/ 15582 w 1133769"/>
                    <a:gd name="connsiteY8" fmla="*/ 1424016 h 1471227"/>
                    <a:gd name="connsiteX9" fmla="*/ 311915 w 1133769"/>
                    <a:gd name="connsiteY9" fmla="*/ 1136150 h 1471227"/>
                    <a:gd name="connsiteX10" fmla="*/ 421982 w 1133769"/>
                    <a:gd name="connsiteY10" fmla="*/ 865216 h 1471227"/>
                    <a:gd name="connsiteX11" fmla="*/ 447382 w 1133769"/>
                    <a:gd name="connsiteY11" fmla="*/ 602750 h 1471227"/>
                    <a:gd name="connsiteX12" fmla="*/ 40982 w 1133769"/>
                    <a:gd name="connsiteY12" fmla="*/ 1616 h 1471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33769" h="1471227">
                      <a:moveTo>
                        <a:pt x="40982" y="1616"/>
                      </a:moveTo>
                      <a:cubicBezTo>
                        <a:pt x="29693" y="-28017"/>
                        <a:pt x="263938" y="358628"/>
                        <a:pt x="379649" y="424950"/>
                      </a:cubicBezTo>
                      <a:cubicBezTo>
                        <a:pt x="495360" y="491272"/>
                        <a:pt x="609660" y="423539"/>
                        <a:pt x="735249" y="399550"/>
                      </a:cubicBezTo>
                      <a:cubicBezTo>
                        <a:pt x="860838" y="375561"/>
                        <a:pt x="1119071" y="282427"/>
                        <a:pt x="1133182" y="281016"/>
                      </a:cubicBezTo>
                      <a:cubicBezTo>
                        <a:pt x="1147293" y="279605"/>
                        <a:pt x="903170" y="306416"/>
                        <a:pt x="819915" y="391083"/>
                      </a:cubicBezTo>
                      <a:cubicBezTo>
                        <a:pt x="736660" y="475750"/>
                        <a:pt x="697149" y="639438"/>
                        <a:pt x="633649" y="789016"/>
                      </a:cubicBezTo>
                      <a:cubicBezTo>
                        <a:pt x="570149" y="938594"/>
                        <a:pt x="530637" y="1177072"/>
                        <a:pt x="438915" y="1288550"/>
                      </a:cubicBezTo>
                      <a:cubicBezTo>
                        <a:pt x="347193" y="1400028"/>
                        <a:pt x="153871" y="1435305"/>
                        <a:pt x="83315" y="1457883"/>
                      </a:cubicBezTo>
                      <a:cubicBezTo>
                        <a:pt x="12759" y="1480461"/>
                        <a:pt x="-22518" y="1477638"/>
                        <a:pt x="15582" y="1424016"/>
                      </a:cubicBezTo>
                      <a:cubicBezTo>
                        <a:pt x="53682" y="1370394"/>
                        <a:pt x="244182" y="1229283"/>
                        <a:pt x="311915" y="1136150"/>
                      </a:cubicBezTo>
                      <a:cubicBezTo>
                        <a:pt x="379648" y="1043017"/>
                        <a:pt x="399404" y="954116"/>
                        <a:pt x="421982" y="865216"/>
                      </a:cubicBezTo>
                      <a:cubicBezTo>
                        <a:pt x="444560" y="776316"/>
                        <a:pt x="512293" y="746683"/>
                        <a:pt x="447382" y="602750"/>
                      </a:cubicBezTo>
                      <a:cubicBezTo>
                        <a:pt x="382471" y="458817"/>
                        <a:pt x="52271" y="31249"/>
                        <a:pt x="40982" y="161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8" name="フリーフォーム: 図形 1377">
                  <a:extLst>
                    <a:ext uri="{FF2B5EF4-FFF2-40B4-BE49-F238E27FC236}">
                      <a16:creationId xmlns:a16="http://schemas.microsoft.com/office/drawing/2014/main" id="{03116697-6011-494E-A40B-87B50F25976B}"/>
                    </a:ext>
                  </a:extLst>
                </p:cNvPr>
                <p:cNvSpPr/>
                <p:nvPr/>
              </p:nvSpPr>
              <p:spPr>
                <a:xfrm>
                  <a:off x="3495328" y="9143975"/>
                  <a:ext cx="1260812" cy="1060618"/>
                </a:xfrm>
                <a:custGeom>
                  <a:avLst/>
                  <a:gdLst>
                    <a:gd name="connsiteX0" fmla="*/ 1248122 w 1260812"/>
                    <a:gd name="connsiteY0" fmla="*/ 31775 h 1060618"/>
                    <a:gd name="connsiteX1" fmla="*/ 1210022 w 1260812"/>
                    <a:gd name="connsiteY1" fmla="*/ 107975 h 1060618"/>
                    <a:gd name="connsiteX2" fmla="*/ 886172 w 1260812"/>
                    <a:gd name="connsiteY2" fmla="*/ 438175 h 1060618"/>
                    <a:gd name="connsiteX3" fmla="*/ 581372 w 1260812"/>
                    <a:gd name="connsiteY3" fmla="*/ 596925 h 1060618"/>
                    <a:gd name="connsiteX4" fmla="*/ 346422 w 1260812"/>
                    <a:gd name="connsiteY4" fmla="*/ 1060475 h 1060618"/>
                    <a:gd name="connsiteX5" fmla="*/ 390872 w 1260812"/>
                    <a:gd name="connsiteY5" fmla="*/ 546125 h 1060618"/>
                    <a:gd name="connsiteX6" fmla="*/ 575022 w 1260812"/>
                    <a:gd name="connsiteY6" fmla="*/ 336575 h 1060618"/>
                    <a:gd name="connsiteX7" fmla="*/ 873472 w 1260812"/>
                    <a:gd name="connsiteY7" fmla="*/ 196875 h 1060618"/>
                    <a:gd name="connsiteX8" fmla="*/ 746472 w 1260812"/>
                    <a:gd name="connsiteY8" fmla="*/ 63525 h 1060618"/>
                    <a:gd name="connsiteX9" fmla="*/ 3522 w 1260812"/>
                    <a:gd name="connsiteY9" fmla="*/ 25 h 1060618"/>
                    <a:gd name="connsiteX10" fmla="*/ 1089372 w 1260812"/>
                    <a:gd name="connsiteY10" fmla="*/ 69875 h 1060618"/>
                    <a:gd name="connsiteX11" fmla="*/ 1248122 w 1260812"/>
                    <a:gd name="connsiteY11" fmla="*/ 31775 h 1060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60812" h="1060618">
                      <a:moveTo>
                        <a:pt x="1248122" y="31775"/>
                      </a:moveTo>
                      <a:cubicBezTo>
                        <a:pt x="1268230" y="38125"/>
                        <a:pt x="1270347" y="40242"/>
                        <a:pt x="1210022" y="107975"/>
                      </a:cubicBezTo>
                      <a:cubicBezTo>
                        <a:pt x="1149697" y="175708"/>
                        <a:pt x="990947" y="356683"/>
                        <a:pt x="886172" y="438175"/>
                      </a:cubicBezTo>
                      <a:cubicBezTo>
                        <a:pt x="781397" y="519667"/>
                        <a:pt x="671330" y="493208"/>
                        <a:pt x="581372" y="596925"/>
                      </a:cubicBezTo>
                      <a:cubicBezTo>
                        <a:pt x="491414" y="700642"/>
                        <a:pt x="378172" y="1068942"/>
                        <a:pt x="346422" y="1060475"/>
                      </a:cubicBezTo>
                      <a:cubicBezTo>
                        <a:pt x="314672" y="1052008"/>
                        <a:pt x="352772" y="666775"/>
                        <a:pt x="390872" y="546125"/>
                      </a:cubicBezTo>
                      <a:cubicBezTo>
                        <a:pt x="428972" y="425475"/>
                        <a:pt x="494589" y="394783"/>
                        <a:pt x="575022" y="336575"/>
                      </a:cubicBezTo>
                      <a:cubicBezTo>
                        <a:pt x="655455" y="278367"/>
                        <a:pt x="844897" y="242383"/>
                        <a:pt x="873472" y="196875"/>
                      </a:cubicBezTo>
                      <a:cubicBezTo>
                        <a:pt x="902047" y="151367"/>
                        <a:pt x="891463" y="96333"/>
                        <a:pt x="746472" y="63525"/>
                      </a:cubicBezTo>
                      <a:cubicBezTo>
                        <a:pt x="601481" y="30717"/>
                        <a:pt x="-53628" y="-1033"/>
                        <a:pt x="3522" y="25"/>
                      </a:cubicBezTo>
                      <a:cubicBezTo>
                        <a:pt x="60672" y="1083"/>
                        <a:pt x="874530" y="66700"/>
                        <a:pt x="1089372" y="69875"/>
                      </a:cubicBezTo>
                      <a:cubicBezTo>
                        <a:pt x="1304214" y="73050"/>
                        <a:pt x="1228014" y="25425"/>
                        <a:pt x="1248122" y="3177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79" name="フリーフォーム: 図形 1378">
                  <a:extLst>
                    <a:ext uri="{FF2B5EF4-FFF2-40B4-BE49-F238E27FC236}">
                      <a16:creationId xmlns:a16="http://schemas.microsoft.com/office/drawing/2014/main" id="{9A5C371B-C0C6-451A-8F36-165935787AF6}"/>
                    </a:ext>
                  </a:extLst>
                </p:cNvPr>
                <p:cNvSpPr/>
                <p:nvPr/>
              </p:nvSpPr>
              <p:spPr>
                <a:xfrm>
                  <a:off x="4914775" y="9439844"/>
                  <a:ext cx="847470" cy="1403648"/>
                </a:xfrm>
                <a:custGeom>
                  <a:avLst/>
                  <a:gdLst>
                    <a:gd name="connsiteX0" fmla="*/ 577975 w 847470"/>
                    <a:gd name="connsiteY0" fmla="*/ 2606 h 1403648"/>
                    <a:gd name="connsiteX1" fmla="*/ 831975 w 847470"/>
                    <a:gd name="connsiteY1" fmla="*/ 440756 h 1403648"/>
                    <a:gd name="connsiteX2" fmla="*/ 730375 w 847470"/>
                    <a:gd name="connsiteY2" fmla="*/ 643956 h 1403648"/>
                    <a:gd name="connsiteX3" fmla="*/ 514475 w 847470"/>
                    <a:gd name="connsiteY3" fmla="*/ 866206 h 1403648"/>
                    <a:gd name="connsiteX4" fmla="*/ 844675 w 847470"/>
                    <a:gd name="connsiteY4" fmla="*/ 809056 h 1403648"/>
                    <a:gd name="connsiteX5" fmla="*/ 673225 w 847470"/>
                    <a:gd name="connsiteY5" fmla="*/ 1386906 h 1403648"/>
                    <a:gd name="connsiteX6" fmla="*/ 673225 w 847470"/>
                    <a:gd name="connsiteY6" fmla="*/ 1259906 h 1403648"/>
                    <a:gd name="connsiteX7" fmla="*/ 673225 w 847470"/>
                    <a:gd name="connsiteY7" fmla="*/ 974156 h 1403648"/>
                    <a:gd name="connsiteX8" fmla="*/ 125 w 847470"/>
                    <a:gd name="connsiteY8" fmla="*/ 961456 h 1403648"/>
                    <a:gd name="connsiteX9" fmla="*/ 616075 w 847470"/>
                    <a:gd name="connsiteY9" fmla="*/ 663006 h 1403648"/>
                    <a:gd name="connsiteX10" fmla="*/ 577975 w 847470"/>
                    <a:gd name="connsiteY10" fmla="*/ 2606 h 1403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7470" h="1403648">
                      <a:moveTo>
                        <a:pt x="577975" y="2606"/>
                      </a:moveTo>
                      <a:cubicBezTo>
                        <a:pt x="613958" y="-34436"/>
                        <a:pt x="806575" y="333864"/>
                        <a:pt x="831975" y="440756"/>
                      </a:cubicBezTo>
                      <a:cubicBezTo>
                        <a:pt x="857375" y="547648"/>
                        <a:pt x="783292" y="573048"/>
                        <a:pt x="730375" y="643956"/>
                      </a:cubicBezTo>
                      <a:cubicBezTo>
                        <a:pt x="677458" y="714864"/>
                        <a:pt x="495425" y="838689"/>
                        <a:pt x="514475" y="866206"/>
                      </a:cubicBezTo>
                      <a:cubicBezTo>
                        <a:pt x="533525" y="893723"/>
                        <a:pt x="818217" y="722273"/>
                        <a:pt x="844675" y="809056"/>
                      </a:cubicBezTo>
                      <a:cubicBezTo>
                        <a:pt x="871133" y="895839"/>
                        <a:pt x="701800" y="1311764"/>
                        <a:pt x="673225" y="1386906"/>
                      </a:cubicBezTo>
                      <a:cubicBezTo>
                        <a:pt x="644650" y="1462048"/>
                        <a:pt x="673225" y="1259906"/>
                        <a:pt x="673225" y="1259906"/>
                      </a:cubicBezTo>
                      <a:cubicBezTo>
                        <a:pt x="673225" y="1191114"/>
                        <a:pt x="785408" y="1023898"/>
                        <a:pt x="673225" y="974156"/>
                      </a:cubicBezTo>
                      <a:cubicBezTo>
                        <a:pt x="561042" y="924414"/>
                        <a:pt x="9650" y="1013314"/>
                        <a:pt x="125" y="961456"/>
                      </a:cubicBezTo>
                      <a:cubicBezTo>
                        <a:pt x="-9400" y="909598"/>
                        <a:pt x="525058" y="820698"/>
                        <a:pt x="616075" y="663006"/>
                      </a:cubicBezTo>
                      <a:cubicBezTo>
                        <a:pt x="707092" y="505314"/>
                        <a:pt x="541992" y="39648"/>
                        <a:pt x="577975" y="260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0" name="フリーフォーム: 図形 1379">
                  <a:extLst>
                    <a:ext uri="{FF2B5EF4-FFF2-40B4-BE49-F238E27FC236}">
                      <a16:creationId xmlns:a16="http://schemas.microsoft.com/office/drawing/2014/main" id="{733F9BA4-78D4-4451-9CAC-71B68F0DA01B}"/>
                    </a:ext>
                  </a:extLst>
                </p:cNvPr>
                <p:cNvSpPr/>
                <p:nvPr/>
              </p:nvSpPr>
              <p:spPr>
                <a:xfrm>
                  <a:off x="2838446" y="10946809"/>
                  <a:ext cx="2069965" cy="427498"/>
                </a:xfrm>
                <a:custGeom>
                  <a:avLst/>
                  <a:gdLst>
                    <a:gd name="connsiteX0" fmla="*/ 4 w 2069965"/>
                    <a:gd name="connsiteY0" fmla="*/ 343491 h 427498"/>
                    <a:gd name="connsiteX1" fmla="*/ 933454 w 2069965"/>
                    <a:gd name="connsiteY1" fmla="*/ 25991 h 427498"/>
                    <a:gd name="connsiteX2" fmla="*/ 1358904 w 2069965"/>
                    <a:gd name="connsiteY2" fmla="*/ 64091 h 427498"/>
                    <a:gd name="connsiteX3" fmla="*/ 2063754 w 2069965"/>
                    <a:gd name="connsiteY3" fmla="*/ 426041 h 427498"/>
                    <a:gd name="connsiteX4" fmla="*/ 1689104 w 2069965"/>
                    <a:gd name="connsiteY4" fmla="*/ 197441 h 427498"/>
                    <a:gd name="connsiteX5" fmla="*/ 1441454 w 2069965"/>
                    <a:gd name="connsiteY5" fmla="*/ 356191 h 427498"/>
                    <a:gd name="connsiteX6" fmla="*/ 1924054 w 2069965"/>
                    <a:gd name="connsiteY6" fmla="*/ 400641 h 427498"/>
                    <a:gd name="connsiteX7" fmla="*/ 1041404 w 2069965"/>
                    <a:gd name="connsiteY7" fmla="*/ 127591 h 427498"/>
                    <a:gd name="connsiteX8" fmla="*/ 1454154 w 2069965"/>
                    <a:gd name="connsiteY8" fmla="*/ 318091 h 427498"/>
                    <a:gd name="connsiteX9" fmla="*/ 920754 w 2069965"/>
                    <a:gd name="connsiteY9" fmla="*/ 299041 h 427498"/>
                    <a:gd name="connsiteX10" fmla="*/ 4 w 2069965"/>
                    <a:gd name="connsiteY10" fmla="*/ 343491 h 427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069965" h="427498">
                      <a:moveTo>
                        <a:pt x="4" y="343491"/>
                      </a:moveTo>
                      <a:cubicBezTo>
                        <a:pt x="2121" y="297983"/>
                        <a:pt x="706971" y="72558"/>
                        <a:pt x="933454" y="25991"/>
                      </a:cubicBezTo>
                      <a:cubicBezTo>
                        <a:pt x="1159937" y="-20576"/>
                        <a:pt x="1170521" y="-2584"/>
                        <a:pt x="1358904" y="64091"/>
                      </a:cubicBezTo>
                      <a:cubicBezTo>
                        <a:pt x="1547287" y="130766"/>
                        <a:pt x="2008721" y="403816"/>
                        <a:pt x="2063754" y="426041"/>
                      </a:cubicBezTo>
                      <a:cubicBezTo>
                        <a:pt x="2118787" y="448266"/>
                        <a:pt x="1792821" y="209083"/>
                        <a:pt x="1689104" y="197441"/>
                      </a:cubicBezTo>
                      <a:cubicBezTo>
                        <a:pt x="1585387" y="185799"/>
                        <a:pt x="1402296" y="322324"/>
                        <a:pt x="1441454" y="356191"/>
                      </a:cubicBezTo>
                      <a:cubicBezTo>
                        <a:pt x="1480612" y="390058"/>
                        <a:pt x="1990729" y="438741"/>
                        <a:pt x="1924054" y="400641"/>
                      </a:cubicBezTo>
                      <a:cubicBezTo>
                        <a:pt x="1857379" y="362541"/>
                        <a:pt x="1119721" y="141349"/>
                        <a:pt x="1041404" y="127591"/>
                      </a:cubicBezTo>
                      <a:cubicBezTo>
                        <a:pt x="963087" y="113833"/>
                        <a:pt x="1474262" y="289516"/>
                        <a:pt x="1454154" y="318091"/>
                      </a:cubicBezTo>
                      <a:cubicBezTo>
                        <a:pt x="1434046" y="346666"/>
                        <a:pt x="1164171" y="294808"/>
                        <a:pt x="920754" y="299041"/>
                      </a:cubicBezTo>
                      <a:cubicBezTo>
                        <a:pt x="677337" y="303274"/>
                        <a:pt x="-2113" y="388999"/>
                        <a:pt x="4" y="343491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1" name="フリーフォーム: 図形 1380">
                  <a:extLst>
                    <a:ext uri="{FF2B5EF4-FFF2-40B4-BE49-F238E27FC236}">
                      <a16:creationId xmlns:a16="http://schemas.microsoft.com/office/drawing/2014/main" id="{32CD7CB4-8D3A-4F9C-9EAF-568AC83BA893}"/>
                    </a:ext>
                  </a:extLst>
                </p:cNvPr>
                <p:cNvSpPr/>
                <p:nvPr/>
              </p:nvSpPr>
              <p:spPr>
                <a:xfrm>
                  <a:off x="4859789" y="10090107"/>
                  <a:ext cx="1556666" cy="1070859"/>
                </a:xfrm>
                <a:custGeom>
                  <a:avLst/>
                  <a:gdLst>
                    <a:gd name="connsiteX0" fmla="*/ 1553711 w 1556666"/>
                    <a:gd name="connsiteY0" fmla="*/ 6393 h 1070859"/>
                    <a:gd name="connsiteX1" fmla="*/ 1160011 w 1556666"/>
                    <a:gd name="connsiteY1" fmla="*/ 501693 h 1070859"/>
                    <a:gd name="connsiteX2" fmla="*/ 29711 w 1556666"/>
                    <a:gd name="connsiteY2" fmla="*/ 1047793 h 1070859"/>
                    <a:gd name="connsiteX3" fmla="*/ 385311 w 1556666"/>
                    <a:gd name="connsiteY3" fmla="*/ 958893 h 1070859"/>
                    <a:gd name="connsiteX4" fmla="*/ 994911 w 1556666"/>
                    <a:gd name="connsiteY4" fmla="*/ 863643 h 1070859"/>
                    <a:gd name="connsiteX5" fmla="*/ 1553711 w 1556666"/>
                    <a:gd name="connsiteY5" fmla="*/ 6393 h 1070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6666" h="1070859">
                      <a:moveTo>
                        <a:pt x="1553711" y="6393"/>
                      </a:moveTo>
                      <a:cubicBezTo>
                        <a:pt x="1581228" y="-53932"/>
                        <a:pt x="1414011" y="328126"/>
                        <a:pt x="1160011" y="501693"/>
                      </a:cubicBezTo>
                      <a:cubicBezTo>
                        <a:pt x="906011" y="675260"/>
                        <a:pt x="158828" y="971593"/>
                        <a:pt x="29711" y="1047793"/>
                      </a:cubicBezTo>
                      <a:cubicBezTo>
                        <a:pt x="-99406" y="1123993"/>
                        <a:pt x="224444" y="989585"/>
                        <a:pt x="385311" y="958893"/>
                      </a:cubicBezTo>
                      <a:cubicBezTo>
                        <a:pt x="546178" y="928201"/>
                        <a:pt x="795944" y="1024510"/>
                        <a:pt x="994911" y="863643"/>
                      </a:cubicBezTo>
                      <a:cubicBezTo>
                        <a:pt x="1193878" y="702776"/>
                        <a:pt x="1526194" y="66718"/>
                        <a:pt x="1553711" y="6393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2" name="フリーフォーム: 図形 1381">
                  <a:extLst>
                    <a:ext uri="{FF2B5EF4-FFF2-40B4-BE49-F238E27FC236}">
                      <a16:creationId xmlns:a16="http://schemas.microsoft.com/office/drawing/2014/main" id="{5ABD39EA-A4DA-4961-B2C7-2A3F89089D71}"/>
                    </a:ext>
                  </a:extLst>
                </p:cNvPr>
                <p:cNvSpPr/>
                <p:nvPr/>
              </p:nvSpPr>
              <p:spPr>
                <a:xfrm>
                  <a:off x="5434645" y="4660390"/>
                  <a:ext cx="227102" cy="1181797"/>
                </a:xfrm>
                <a:custGeom>
                  <a:avLst/>
                  <a:gdLst>
                    <a:gd name="connsiteX0" fmla="*/ 4130 w 227102"/>
                    <a:gd name="connsiteY0" fmla="*/ 29085 h 1181797"/>
                    <a:gd name="connsiteX1" fmla="*/ 207330 w 227102"/>
                    <a:gd name="connsiteY1" fmla="*/ 308485 h 1181797"/>
                    <a:gd name="connsiteX2" fmla="*/ 200980 w 227102"/>
                    <a:gd name="connsiteY2" fmla="*/ 965710 h 1181797"/>
                    <a:gd name="connsiteX3" fmla="*/ 45405 w 227102"/>
                    <a:gd name="connsiteY3" fmla="*/ 1181610 h 1181797"/>
                    <a:gd name="connsiteX4" fmla="*/ 67630 w 227102"/>
                    <a:gd name="connsiteY4" fmla="*/ 978410 h 1181797"/>
                    <a:gd name="connsiteX5" fmla="*/ 4130 w 227102"/>
                    <a:gd name="connsiteY5" fmla="*/ 29085 h 1181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7102" h="1181797">
                      <a:moveTo>
                        <a:pt x="4130" y="29085"/>
                      </a:moveTo>
                      <a:cubicBezTo>
                        <a:pt x="27413" y="-82569"/>
                        <a:pt x="174522" y="152381"/>
                        <a:pt x="207330" y="308485"/>
                      </a:cubicBezTo>
                      <a:cubicBezTo>
                        <a:pt x="240138" y="464589"/>
                        <a:pt x="227967" y="820189"/>
                        <a:pt x="200980" y="965710"/>
                      </a:cubicBezTo>
                      <a:cubicBezTo>
                        <a:pt x="173993" y="1111231"/>
                        <a:pt x="67630" y="1179493"/>
                        <a:pt x="45405" y="1181610"/>
                      </a:cubicBezTo>
                      <a:cubicBezTo>
                        <a:pt x="23180" y="1183727"/>
                        <a:pt x="71863" y="1171027"/>
                        <a:pt x="67630" y="978410"/>
                      </a:cubicBezTo>
                      <a:cubicBezTo>
                        <a:pt x="63397" y="785793"/>
                        <a:pt x="-19153" y="140739"/>
                        <a:pt x="4130" y="29085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3" name="フリーフォーム: 図形 1382">
                  <a:extLst>
                    <a:ext uri="{FF2B5EF4-FFF2-40B4-BE49-F238E27FC236}">
                      <a16:creationId xmlns:a16="http://schemas.microsoft.com/office/drawing/2014/main" id="{967F5B97-C328-4D86-80AC-B885CD9FB8FF}"/>
                    </a:ext>
                  </a:extLst>
                </p:cNvPr>
                <p:cNvSpPr/>
                <p:nvPr/>
              </p:nvSpPr>
              <p:spPr>
                <a:xfrm>
                  <a:off x="2582834" y="6225966"/>
                  <a:ext cx="305012" cy="636314"/>
                </a:xfrm>
                <a:custGeom>
                  <a:avLst/>
                  <a:gdLst>
                    <a:gd name="connsiteX0" fmla="*/ 7966 w 305012"/>
                    <a:gd name="connsiteY0" fmla="*/ 52914 h 636314"/>
                    <a:gd name="connsiteX1" fmla="*/ 79086 w 305012"/>
                    <a:gd name="connsiteY1" fmla="*/ 32594 h 636314"/>
                    <a:gd name="connsiteX2" fmla="*/ 297526 w 305012"/>
                    <a:gd name="connsiteY2" fmla="*/ 42754 h 636314"/>
                    <a:gd name="connsiteX3" fmla="*/ 256886 w 305012"/>
                    <a:gd name="connsiteY3" fmla="*/ 565994 h 636314"/>
                    <a:gd name="connsiteX4" fmla="*/ 282286 w 305012"/>
                    <a:gd name="connsiteY4" fmla="*/ 621874 h 636314"/>
                    <a:gd name="connsiteX5" fmla="*/ 246726 w 305012"/>
                    <a:gd name="connsiteY5" fmla="*/ 479634 h 636314"/>
                    <a:gd name="connsiteX6" fmla="*/ 7966 w 305012"/>
                    <a:gd name="connsiteY6" fmla="*/ 52914 h 636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5012" h="636314">
                      <a:moveTo>
                        <a:pt x="7966" y="52914"/>
                      </a:moveTo>
                      <a:cubicBezTo>
                        <a:pt x="-19974" y="-21593"/>
                        <a:pt x="30826" y="34287"/>
                        <a:pt x="79086" y="32594"/>
                      </a:cubicBezTo>
                      <a:cubicBezTo>
                        <a:pt x="127346" y="30901"/>
                        <a:pt x="267893" y="-46146"/>
                        <a:pt x="297526" y="42754"/>
                      </a:cubicBezTo>
                      <a:cubicBezTo>
                        <a:pt x="327159" y="131654"/>
                        <a:pt x="259426" y="469474"/>
                        <a:pt x="256886" y="565994"/>
                      </a:cubicBezTo>
                      <a:cubicBezTo>
                        <a:pt x="254346" y="662514"/>
                        <a:pt x="283979" y="636267"/>
                        <a:pt x="282286" y="621874"/>
                      </a:cubicBezTo>
                      <a:cubicBezTo>
                        <a:pt x="280593" y="607481"/>
                        <a:pt x="291599" y="575307"/>
                        <a:pt x="246726" y="479634"/>
                      </a:cubicBezTo>
                      <a:cubicBezTo>
                        <a:pt x="201853" y="383961"/>
                        <a:pt x="35906" y="127421"/>
                        <a:pt x="7966" y="52914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4" name="フリーフォーム: 図形 1383">
                  <a:extLst>
                    <a:ext uri="{FF2B5EF4-FFF2-40B4-BE49-F238E27FC236}">
                      <a16:creationId xmlns:a16="http://schemas.microsoft.com/office/drawing/2014/main" id="{C1322275-CAD7-4D91-BD7D-77AE1A9CAE6C}"/>
                    </a:ext>
                  </a:extLst>
                </p:cNvPr>
                <p:cNvSpPr/>
                <p:nvPr/>
              </p:nvSpPr>
              <p:spPr>
                <a:xfrm>
                  <a:off x="1726703" y="4952038"/>
                  <a:ext cx="688305" cy="950962"/>
                </a:xfrm>
                <a:custGeom>
                  <a:avLst/>
                  <a:gdLst>
                    <a:gd name="connsiteX0" fmla="*/ 686297 w 688305"/>
                    <a:gd name="connsiteY0" fmla="*/ 962 h 950962"/>
                    <a:gd name="connsiteX1" fmla="*/ 340857 w 688305"/>
                    <a:gd name="connsiteY1" fmla="*/ 290522 h 950962"/>
                    <a:gd name="connsiteX2" fmla="*/ 173217 w 688305"/>
                    <a:gd name="connsiteY2" fmla="*/ 869642 h 950962"/>
                    <a:gd name="connsiteX3" fmla="*/ 188457 w 688305"/>
                    <a:gd name="connsiteY3" fmla="*/ 691842 h 950962"/>
                    <a:gd name="connsiteX4" fmla="*/ 249417 w 688305"/>
                    <a:gd name="connsiteY4" fmla="*/ 376882 h 950962"/>
                    <a:gd name="connsiteX5" fmla="*/ 497 w 688305"/>
                    <a:gd name="connsiteY5" fmla="*/ 950922 h 950962"/>
                    <a:gd name="connsiteX6" fmla="*/ 183377 w 688305"/>
                    <a:gd name="connsiteY6" fmla="*/ 407362 h 950962"/>
                    <a:gd name="connsiteX7" fmla="*/ 112257 w 688305"/>
                    <a:gd name="connsiteY7" fmla="*/ 519122 h 950962"/>
                    <a:gd name="connsiteX8" fmla="*/ 152897 w 688305"/>
                    <a:gd name="connsiteY8" fmla="*/ 280362 h 950962"/>
                    <a:gd name="connsiteX9" fmla="*/ 168137 w 688305"/>
                    <a:gd name="connsiteY9" fmla="*/ 199082 h 950962"/>
                    <a:gd name="connsiteX10" fmla="*/ 686297 w 688305"/>
                    <a:gd name="connsiteY10" fmla="*/ 962 h 950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8305" h="950962">
                      <a:moveTo>
                        <a:pt x="686297" y="962"/>
                      </a:moveTo>
                      <a:cubicBezTo>
                        <a:pt x="715084" y="16202"/>
                        <a:pt x="426370" y="145742"/>
                        <a:pt x="340857" y="290522"/>
                      </a:cubicBezTo>
                      <a:cubicBezTo>
                        <a:pt x="255344" y="435302"/>
                        <a:pt x="198617" y="802755"/>
                        <a:pt x="173217" y="869642"/>
                      </a:cubicBezTo>
                      <a:cubicBezTo>
                        <a:pt x="147817" y="936529"/>
                        <a:pt x="175757" y="773969"/>
                        <a:pt x="188457" y="691842"/>
                      </a:cubicBezTo>
                      <a:cubicBezTo>
                        <a:pt x="201157" y="609715"/>
                        <a:pt x="280744" y="333702"/>
                        <a:pt x="249417" y="376882"/>
                      </a:cubicBezTo>
                      <a:cubicBezTo>
                        <a:pt x="218090" y="420062"/>
                        <a:pt x="11504" y="945842"/>
                        <a:pt x="497" y="950922"/>
                      </a:cubicBezTo>
                      <a:cubicBezTo>
                        <a:pt x="-10510" y="956002"/>
                        <a:pt x="164750" y="479329"/>
                        <a:pt x="183377" y="407362"/>
                      </a:cubicBezTo>
                      <a:cubicBezTo>
                        <a:pt x="202004" y="335395"/>
                        <a:pt x="117337" y="540289"/>
                        <a:pt x="112257" y="519122"/>
                      </a:cubicBezTo>
                      <a:cubicBezTo>
                        <a:pt x="107177" y="497955"/>
                        <a:pt x="143584" y="333702"/>
                        <a:pt x="152897" y="280362"/>
                      </a:cubicBezTo>
                      <a:cubicBezTo>
                        <a:pt x="162210" y="227022"/>
                        <a:pt x="77544" y="242262"/>
                        <a:pt x="168137" y="199082"/>
                      </a:cubicBezTo>
                      <a:cubicBezTo>
                        <a:pt x="258730" y="155902"/>
                        <a:pt x="657510" y="-14278"/>
                        <a:pt x="686297" y="962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85" name="フリーフォーム: 図形 1384">
                  <a:extLst>
                    <a:ext uri="{FF2B5EF4-FFF2-40B4-BE49-F238E27FC236}">
                      <a16:creationId xmlns:a16="http://schemas.microsoft.com/office/drawing/2014/main" id="{4F41CF4F-B11B-4D5F-908C-E39BA822E42C}"/>
                    </a:ext>
                  </a:extLst>
                </p:cNvPr>
                <p:cNvSpPr/>
                <p:nvPr/>
              </p:nvSpPr>
              <p:spPr>
                <a:xfrm>
                  <a:off x="3472740" y="4701534"/>
                  <a:ext cx="753269" cy="1194378"/>
                </a:xfrm>
                <a:custGeom>
                  <a:avLst/>
                  <a:gdLst>
                    <a:gd name="connsiteX0" fmla="*/ 68020 w 753269"/>
                    <a:gd name="connsiteY0" fmla="*/ 33026 h 1194378"/>
                    <a:gd name="connsiteX1" fmla="*/ 322020 w 753269"/>
                    <a:gd name="connsiteY1" fmla="*/ 607066 h 1194378"/>
                    <a:gd name="connsiteX2" fmla="*/ 733500 w 753269"/>
                    <a:gd name="connsiteY2" fmla="*/ 1160786 h 1194378"/>
                    <a:gd name="connsiteX3" fmla="*/ 621740 w 753269"/>
                    <a:gd name="connsiteY3" fmla="*/ 1028706 h 1194378"/>
                    <a:gd name="connsiteX4" fmla="*/ 47700 w 753269"/>
                    <a:gd name="connsiteY4" fmla="*/ 175266 h 1194378"/>
                    <a:gd name="connsiteX5" fmla="*/ 68020 w 753269"/>
                    <a:gd name="connsiteY5" fmla="*/ 33026 h 1194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53269" h="1194378">
                      <a:moveTo>
                        <a:pt x="68020" y="33026"/>
                      </a:moveTo>
                      <a:cubicBezTo>
                        <a:pt x="113740" y="104993"/>
                        <a:pt x="211107" y="419106"/>
                        <a:pt x="322020" y="607066"/>
                      </a:cubicBezTo>
                      <a:cubicBezTo>
                        <a:pt x="432933" y="795026"/>
                        <a:pt x="683547" y="1090513"/>
                        <a:pt x="733500" y="1160786"/>
                      </a:cubicBezTo>
                      <a:cubicBezTo>
                        <a:pt x="783453" y="1231059"/>
                        <a:pt x="736040" y="1192959"/>
                        <a:pt x="621740" y="1028706"/>
                      </a:cubicBezTo>
                      <a:cubicBezTo>
                        <a:pt x="507440" y="864453"/>
                        <a:pt x="143373" y="344599"/>
                        <a:pt x="47700" y="175266"/>
                      </a:cubicBezTo>
                      <a:cubicBezTo>
                        <a:pt x="-47973" y="5933"/>
                        <a:pt x="22300" y="-38941"/>
                        <a:pt x="68020" y="33026"/>
                      </a:cubicBezTo>
                      <a:close/>
                    </a:path>
                  </a:pathLst>
                </a:custGeom>
                <a:solidFill>
                  <a:schemeClr val="accent1">
                    <a:alpha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618" name="グループ化 617">
                  <a:extLst>
                    <a:ext uri="{FF2B5EF4-FFF2-40B4-BE49-F238E27FC236}">
                      <a16:creationId xmlns:a16="http://schemas.microsoft.com/office/drawing/2014/main" id="{E3DE90BB-6314-40AB-8565-46D85A0C35A6}"/>
                    </a:ext>
                  </a:extLst>
                </p:cNvPr>
                <p:cNvGrpSpPr/>
                <p:nvPr/>
              </p:nvGrpSpPr>
              <p:grpSpPr>
                <a:xfrm>
                  <a:off x="3533121" y="2120774"/>
                  <a:ext cx="1854897" cy="3419756"/>
                  <a:chOff x="3533121" y="2120774"/>
                  <a:chExt cx="1854897" cy="3419756"/>
                </a:xfrm>
              </p:grpSpPr>
              <p:sp>
                <p:nvSpPr>
                  <p:cNvPr id="619" name="フリーフォーム: 図形 618">
                    <a:extLst>
                      <a:ext uri="{FF2B5EF4-FFF2-40B4-BE49-F238E27FC236}">
                        <a16:creationId xmlns:a16="http://schemas.microsoft.com/office/drawing/2014/main" id="{16B7C5FD-C94C-4A55-BF50-0076580667BD}"/>
                      </a:ext>
                    </a:extLst>
                  </p:cNvPr>
                  <p:cNvSpPr/>
                  <p:nvPr/>
                </p:nvSpPr>
                <p:spPr>
                  <a:xfrm>
                    <a:off x="4572972" y="2564923"/>
                    <a:ext cx="435149" cy="123309"/>
                  </a:xfrm>
                  <a:custGeom>
                    <a:avLst/>
                    <a:gdLst>
                      <a:gd name="connsiteX0" fmla="*/ 3261 w 435149"/>
                      <a:gd name="connsiteY0" fmla="*/ 123244 h 123309"/>
                      <a:gd name="connsiteX1" fmla="*/ 155661 w 435149"/>
                      <a:gd name="connsiteY1" fmla="*/ 17410 h 123309"/>
                      <a:gd name="connsiteX2" fmla="*/ 291128 w 435149"/>
                      <a:gd name="connsiteY2" fmla="*/ 8944 h 123309"/>
                      <a:gd name="connsiteX3" fmla="*/ 435061 w 435149"/>
                      <a:gd name="connsiteY3" fmla="*/ 68210 h 123309"/>
                      <a:gd name="connsiteX4" fmla="*/ 308061 w 435149"/>
                      <a:gd name="connsiteY4" fmla="*/ 477 h 123309"/>
                      <a:gd name="connsiteX5" fmla="*/ 3261 w 435149"/>
                      <a:gd name="connsiteY5" fmla="*/ 123244 h 123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35149" h="123309">
                        <a:moveTo>
                          <a:pt x="3261" y="123244"/>
                        </a:moveTo>
                        <a:cubicBezTo>
                          <a:pt x="-22139" y="126066"/>
                          <a:pt x="107683" y="36460"/>
                          <a:pt x="155661" y="17410"/>
                        </a:cubicBezTo>
                        <a:cubicBezTo>
                          <a:pt x="203639" y="-1640"/>
                          <a:pt x="244561" y="477"/>
                          <a:pt x="291128" y="8944"/>
                        </a:cubicBezTo>
                        <a:cubicBezTo>
                          <a:pt x="337695" y="17411"/>
                          <a:pt x="432239" y="69621"/>
                          <a:pt x="435061" y="68210"/>
                        </a:cubicBezTo>
                        <a:cubicBezTo>
                          <a:pt x="437883" y="66799"/>
                          <a:pt x="372972" y="-6579"/>
                          <a:pt x="308061" y="477"/>
                        </a:cubicBezTo>
                        <a:cubicBezTo>
                          <a:pt x="243150" y="7533"/>
                          <a:pt x="28661" y="120422"/>
                          <a:pt x="3261" y="12324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0" name="フリーフォーム: 図形 619">
                    <a:extLst>
                      <a:ext uri="{FF2B5EF4-FFF2-40B4-BE49-F238E27FC236}">
                        <a16:creationId xmlns:a16="http://schemas.microsoft.com/office/drawing/2014/main" id="{18C01FC1-4309-4B94-A809-83CE247AB3CF}"/>
                      </a:ext>
                    </a:extLst>
                  </p:cNvPr>
                  <p:cNvSpPr/>
                  <p:nvPr/>
                </p:nvSpPr>
                <p:spPr>
                  <a:xfrm>
                    <a:off x="4495800" y="2518525"/>
                    <a:ext cx="527271" cy="102101"/>
                  </a:xfrm>
                  <a:custGeom>
                    <a:avLst/>
                    <a:gdLst>
                      <a:gd name="connsiteX0" fmla="*/ 0 w 527271"/>
                      <a:gd name="connsiteY0" fmla="*/ 63808 h 102101"/>
                      <a:gd name="connsiteX1" fmla="*/ 321733 w 527271"/>
                      <a:gd name="connsiteY1" fmla="*/ 17242 h 102101"/>
                      <a:gd name="connsiteX2" fmla="*/ 414867 w 527271"/>
                      <a:gd name="connsiteY2" fmla="*/ 25708 h 102101"/>
                      <a:gd name="connsiteX3" fmla="*/ 524933 w 527271"/>
                      <a:gd name="connsiteY3" fmla="*/ 101908 h 102101"/>
                      <a:gd name="connsiteX4" fmla="*/ 304800 w 527271"/>
                      <a:gd name="connsiteY4" fmla="*/ 308 h 102101"/>
                      <a:gd name="connsiteX5" fmla="*/ 0 w 527271"/>
                      <a:gd name="connsiteY5" fmla="*/ 63808 h 102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7271" h="102101">
                        <a:moveTo>
                          <a:pt x="0" y="63808"/>
                        </a:moveTo>
                        <a:cubicBezTo>
                          <a:pt x="126294" y="43700"/>
                          <a:pt x="252589" y="23592"/>
                          <a:pt x="321733" y="17242"/>
                        </a:cubicBezTo>
                        <a:lnTo>
                          <a:pt x="414867" y="25708"/>
                        </a:lnTo>
                        <a:cubicBezTo>
                          <a:pt x="448734" y="39819"/>
                          <a:pt x="543278" y="106141"/>
                          <a:pt x="524933" y="101908"/>
                        </a:cubicBezTo>
                        <a:cubicBezTo>
                          <a:pt x="506589" y="97675"/>
                          <a:pt x="388056" y="4541"/>
                          <a:pt x="304800" y="308"/>
                        </a:cubicBezTo>
                        <a:cubicBezTo>
                          <a:pt x="221545" y="-3925"/>
                          <a:pt x="123472" y="36291"/>
                          <a:pt x="0" y="63808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1" name="フリーフォーム: 図形 620">
                    <a:extLst>
                      <a:ext uri="{FF2B5EF4-FFF2-40B4-BE49-F238E27FC236}">
                        <a16:creationId xmlns:a16="http://schemas.microsoft.com/office/drawing/2014/main" id="{39AD25C9-5145-4981-A45C-23B9FF8642FD}"/>
                      </a:ext>
                    </a:extLst>
                  </p:cNvPr>
                  <p:cNvSpPr/>
                  <p:nvPr/>
                </p:nvSpPr>
                <p:spPr>
                  <a:xfrm>
                    <a:off x="4483100" y="2595033"/>
                    <a:ext cx="88916" cy="93367"/>
                  </a:xfrm>
                  <a:custGeom>
                    <a:avLst/>
                    <a:gdLst>
                      <a:gd name="connsiteX0" fmla="*/ 0 w 88916"/>
                      <a:gd name="connsiteY0" fmla="*/ 0 h 93367"/>
                      <a:gd name="connsiteX1" fmla="*/ 88900 w 88916"/>
                      <a:gd name="connsiteY1" fmla="*/ 93134 h 93367"/>
                      <a:gd name="connsiteX2" fmla="*/ 0 w 88916"/>
                      <a:gd name="connsiteY2" fmla="*/ 0 h 93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8916" h="93367">
                        <a:moveTo>
                          <a:pt x="0" y="0"/>
                        </a:moveTo>
                        <a:cubicBezTo>
                          <a:pt x="0" y="0"/>
                          <a:pt x="90311" y="87489"/>
                          <a:pt x="88900" y="93134"/>
                        </a:cubicBezTo>
                        <a:cubicBezTo>
                          <a:pt x="87489" y="98779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2" name="フリーフォーム: 図形 621">
                    <a:extLst>
                      <a:ext uri="{FF2B5EF4-FFF2-40B4-BE49-F238E27FC236}">
                        <a16:creationId xmlns:a16="http://schemas.microsoft.com/office/drawing/2014/main" id="{58AD060E-5426-4C28-B8CF-ADA8CD65AF97}"/>
                      </a:ext>
                    </a:extLst>
                  </p:cNvPr>
                  <p:cNvSpPr/>
                  <p:nvPr/>
                </p:nvSpPr>
                <p:spPr>
                  <a:xfrm>
                    <a:off x="3712985" y="2120774"/>
                    <a:ext cx="125680" cy="219324"/>
                  </a:xfrm>
                  <a:custGeom>
                    <a:avLst/>
                    <a:gdLst>
                      <a:gd name="connsiteX0" fmla="*/ 125590 w 125680"/>
                      <a:gd name="connsiteY0" fmla="*/ 126 h 219324"/>
                      <a:gd name="connsiteX1" fmla="*/ 27165 w 125680"/>
                      <a:gd name="connsiteY1" fmla="*/ 149351 h 219324"/>
                      <a:gd name="connsiteX2" fmla="*/ 4940 w 125680"/>
                      <a:gd name="connsiteY2" fmla="*/ 219201 h 219324"/>
                      <a:gd name="connsiteX3" fmla="*/ 8115 w 125680"/>
                      <a:gd name="connsiteY3" fmla="*/ 165226 h 219324"/>
                      <a:gd name="connsiteX4" fmla="*/ 8115 w 125680"/>
                      <a:gd name="connsiteY4" fmla="*/ 123951 h 219324"/>
                      <a:gd name="connsiteX5" fmla="*/ 125590 w 125680"/>
                      <a:gd name="connsiteY5" fmla="*/ 126 h 2193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5680" h="219324">
                        <a:moveTo>
                          <a:pt x="125590" y="126"/>
                        </a:moveTo>
                        <a:cubicBezTo>
                          <a:pt x="128765" y="4359"/>
                          <a:pt x="47273" y="112838"/>
                          <a:pt x="27165" y="149351"/>
                        </a:cubicBezTo>
                        <a:cubicBezTo>
                          <a:pt x="7057" y="185864"/>
                          <a:pt x="8115" y="216555"/>
                          <a:pt x="4940" y="219201"/>
                        </a:cubicBezTo>
                        <a:cubicBezTo>
                          <a:pt x="1765" y="221847"/>
                          <a:pt x="7586" y="181101"/>
                          <a:pt x="8115" y="165226"/>
                        </a:cubicBezTo>
                        <a:cubicBezTo>
                          <a:pt x="8644" y="149351"/>
                          <a:pt x="-10406" y="148822"/>
                          <a:pt x="8115" y="123951"/>
                        </a:cubicBezTo>
                        <a:cubicBezTo>
                          <a:pt x="26636" y="99080"/>
                          <a:pt x="122415" y="-4107"/>
                          <a:pt x="125590" y="126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3" name="フリーフォーム: 図形 622">
                    <a:extLst>
                      <a:ext uri="{FF2B5EF4-FFF2-40B4-BE49-F238E27FC236}">
                        <a16:creationId xmlns:a16="http://schemas.microsoft.com/office/drawing/2014/main" id="{F161FC90-BA44-4F03-93A3-3881E7A6AEB4}"/>
                      </a:ext>
                    </a:extLst>
                  </p:cNvPr>
                  <p:cNvSpPr/>
                  <p:nvPr/>
                </p:nvSpPr>
                <p:spPr>
                  <a:xfrm>
                    <a:off x="3680712" y="4701125"/>
                    <a:ext cx="151513" cy="729838"/>
                  </a:xfrm>
                  <a:custGeom>
                    <a:avLst/>
                    <a:gdLst>
                      <a:gd name="connsiteX0" fmla="*/ 151513 w 151513"/>
                      <a:gd name="connsiteY0" fmla="*/ 1050 h 729838"/>
                      <a:gd name="connsiteX1" fmla="*/ 72138 w 151513"/>
                      <a:gd name="connsiteY1" fmla="*/ 299500 h 729838"/>
                      <a:gd name="connsiteX2" fmla="*/ 30863 w 151513"/>
                      <a:gd name="connsiteY2" fmla="*/ 709075 h 729838"/>
                      <a:gd name="connsiteX3" fmla="*/ 18163 w 151513"/>
                      <a:gd name="connsiteY3" fmla="*/ 651925 h 729838"/>
                      <a:gd name="connsiteX4" fmla="*/ 2288 w 151513"/>
                      <a:gd name="connsiteY4" fmla="*/ 499525 h 729838"/>
                      <a:gd name="connsiteX5" fmla="*/ 72138 w 151513"/>
                      <a:gd name="connsiteY5" fmla="*/ 210600 h 729838"/>
                      <a:gd name="connsiteX6" fmla="*/ 151513 w 151513"/>
                      <a:gd name="connsiteY6" fmla="*/ 1050 h 729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1513" h="729838">
                        <a:moveTo>
                          <a:pt x="151513" y="1050"/>
                        </a:moveTo>
                        <a:cubicBezTo>
                          <a:pt x="151513" y="15867"/>
                          <a:pt x="92246" y="181496"/>
                          <a:pt x="72138" y="299500"/>
                        </a:cubicBezTo>
                        <a:cubicBezTo>
                          <a:pt x="52030" y="417504"/>
                          <a:pt x="39859" y="650338"/>
                          <a:pt x="30863" y="709075"/>
                        </a:cubicBezTo>
                        <a:cubicBezTo>
                          <a:pt x="21867" y="767812"/>
                          <a:pt x="22925" y="686850"/>
                          <a:pt x="18163" y="651925"/>
                        </a:cubicBezTo>
                        <a:cubicBezTo>
                          <a:pt x="13400" y="617000"/>
                          <a:pt x="-6708" y="573079"/>
                          <a:pt x="2288" y="499525"/>
                        </a:cubicBezTo>
                        <a:cubicBezTo>
                          <a:pt x="11284" y="425971"/>
                          <a:pt x="49913" y="289446"/>
                          <a:pt x="72138" y="210600"/>
                        </a:cubicBezTo>
                        <a:cubicBezTo>
                          <a:pt x="94363" y="131754"/>
                          <a:pt x="151513" y="-13767"/>
                          <a:pt x="151513" y="1050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4" name="フリーフォーム: 図形 623">
                    <a:extLst>
                      <a:ext uri="{FF2B5EF4-FFF2-40B4-BE49-F238E27FC236}">
                        <a16:creationId xmlns:a16="http://schemas.microsoft.com/office/drawing/2014/main" id="{6095CFD1-EAF8-430C-87FC-299F0B3208C3}"/>
                      </a:ext>
                    </a:extLst>
                  </p:cNvPr>
                  <p:cNvSpPr/>
                  <p:nvPr/>
                </p:nvSpPr>
                <p:spPr>
                  <a:xfrm>
                    <a:off x="3710091" y="4651381"/>
                    <a:ext cx="1677927" cy="736594"/>
                  </a:xfrm>
                  <a:custGeom>
                    <a:avLst/>
                    <a:gdLst>
                      <a:gd name="connsiteX0" fmla="*/ 1671534 w 1677927"/>
                      <a:gd name="connsiteY0" fmla="*/ 3169 h 736594"/>
                      <a:gd name="connsiteX1" fmla="*/ 1350859 w 1677927"/>
                      <a:gd name="connsiteY1" fmla="*/ 333369 h 736594"/>
                      <a:gd name="connsiteX2" fmla="*/ 1138134 w 1677927"/>
                      <a:gd name="connsiteY2" fmla="*/ 517519 h 736594"/>
                      <a:gd name="connsiteX3" fmla="*/ 893659 w 1677927"/>
                      <a:gd name="connsiteY3" fmla="*/ 628644 h 736594"/>
                      <a:gd name="connsiteX4" fmla="*/ 703159 w 1677927"/>
                      <a:gd name="connsiteY4" fmla="*/ 704844 h 736594"/>
                      <a:gd name="connsiteX5" fmla="*/ 430109 w 1677927"/>
                      <a:gd name="connsiteY5" fmla="*/ 736594 h 736594"/>
                      <a:gd name="connsiteX6" fmla="*/ 7834 w 1677927"/>
                      <a:gd name="connsiteY6" fmla="*/ 727069 h 736594"/>
                      <a:gd name="connsiteX7" fmla="*/ 185634 w 1677927"/>
                      <a:gd name="connsiteY7" fmla="*/ 720719 h 736594"/>
                      <a:gd name="connsiteX8" fmla="*/ 557109 w 1677927"/>
                      <a:gd name="connsiteY8" fmla="*/ 688969 h 736594"/>
                      <a:gd name="connsiteX9" fmla="*/ 852384 w 1677927"/>
                      <a:gd name="connsiteY9" fmla="*/ 625469 h 736594"/>
                      <a:gd name="connsiteX10" fmla="*/ 1036534 w 1677927"/>
                      <a:gd name="connsiteY10" fmla="*/ 549269 h 736594"/>
                      <a:gd name="connsiteX11" fmla="*/ 1671534 w 1677927"/>
                      <a:gd name="connsiteY11" fmla="*/ 3169 h 7365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77927" h="736594">
                        <a:moveTo>
                          <a:pt x="1671534" y="3169"/>
                        </a:moveTo>
                        <a:cubicBezTo>
                          <a:pt x="1723921" y="-32814"/>
                          <a:pt x="1439759" y="247644"/>
                          <a:pt x="1350859" y="333369"/>
                        </a:cubicBezTo>
                        <a:cubicBezTo>
                          <a:pt x="1261959" y="419094"/>
                          <a:pt x="1214334" y="468307"/>
                          <a:pt x="1138134" y="517519"/>
                        </a:cubicBezTo>
                        <a:cubicBezTo>
                          <a:pt x="1061934" y="566731"/>
                          <a:pt x="966155" y="597423"/>
                          <a:pt x="893659" y="628644"/>
                        </a:cubicBezTo>
                        <a:cubicBezTo>
                          <a:pt x="821163" y="659865"/>
                          <a:pt x="780417" y="686852"/>
                          <a:pt x="703159" y="704844"/>
                        </a:cubicBezTo>
                        <a:cubicBezTo>
                          <a:pt x="625901" y="722836"/>
                          <a:pt x="545996" y="732890"/>
                          <a:pt x="430109" y="736594"/>
                        </a:cubicBezTo>
                        <a:lnTo>
                          <a:pt x="7834" y="727069"/>
                        </a:lnTo>
                        <a:cubicBezTo>
                          <a:pt x="-32912" y="724423"/>
                          <a:pt x="94088" y="727069"/>
                          <a:pt x="185634" y="720719"/>
                        </a:cubicBezTo>
                        <a:cubicBezTo>
                          <a:pt x="277180" y="714369"/>
                          <a:pt x="445984" y="704844"/>
                          <a:pt x="557109" y="688969"/>
                        </a:cubicBezTo>
                        <a:cubicBezTo>
                          <a:pt x="668234" y="673094"/>
                          <a:pt x="772480" y="648752"/>
                          <a:pt x="852384" y="625469"/>
                        </a:cubicBezTo>
                        <a:cubicBezTo>
                          <a:pt x="932288" y="602186"/>
                          <a:pt x="905830" y="653515"/>
                          <a:pt x="1036534" y="549269"/>
                        </a:cubicBezTo>
                        <a:cubicBezTo>
                          <a:pt x="1167238" y="445023"/>
                          <a:pt x="1619147" y="39152"/>
                          <a:pt x="1671534" y="3169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5" name="フリーフォーム: 図形 624">
                    <a:extLst>
                      <a:ext uri="{FF2B5EF4-FFF2-40B4-BE49-F238E27FC236}">
                        <a16:creationId xmlns:a16="http://schemas.microsoft.com/office/drawing/2014/main" id="{4C35EC91-4980-4752-BBE2-63A68245A7C5}"/>
                      </a:ext>
                    </a:extLst>
                  </p:cNvPr>
                  <p:cNvSpPr/>
                  <p:nvPr/>
                </p:nvSpPr>
                <p:spPr>
                  <a:xfrm>
                    <a:off x="3533121" y="5330821"/>
                    <a:ext cx="194763" cy="209709"/>
                  </a:xfrm>
                  <a:custGeom>
                    <a:avLst/>
                    <a:gdLst>
                      <a:gd name="connsiteX0" fmla="*/ 194329 w 194763"/>
                      <a:gd name="connsiteY0" fmla="*/ 4 h 209709"/>
                      <a:gd name="connsiteX1" fmla="*/ 24467 w 194763"/>
                      <a:gd name="connsiteY1" fmla="*/ 53979 h 209709"/>
                      <a:gd name="connsiteX2" fmla="*/ 13354 w 194763"/>
                      <a:gd name="connsiteY2" fmla="*/ 69854 h 209709"/>
                      <a:gd name="connsiteX3" fmla="*/ 38754 w 194763"/>
                      <a:gd name="connsiteY3" fmla="*/ 117479 h 209709"/>
                      <a:gd name="connsiteX4" fmla="*/ 102254 w 194763"/>
                      <a:gd name="connsiteY4" fmla="*/ 209554 h 209709"/>
                      <a:gd name="connsiteX5" fmla="*/ 40342 w 194763"/>
                      <a:gd name="connsiteY5" fmla="*/ 138117 h 209709"/>
                      <a:gd name="connsiteX6" fmla="*/ 654 w 194763"/>
                      <a:gd name="connsiteY6" fmla="*/ 87317 h 209709"/>
                      <a:gd name="connsiteX7" fmla="*/ 72092 w 194763"/>
                      <a:gd name="connsiteY7" fmla="*/ 57154 h 209709"/>
                      <a:gd name="connsiteX8" fmla="*/ 194329 w 194763"/>
                      <a:gd name="connsiteY8" fmla="*/ 4 h 2097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94763" h="209709">
                        <a:moveTo>
                          <a:pt x="194329" y="4"/>
                        </a:moveTo>
                        <a:cubicBezTo>
                          <a:pt x="186391" y="-525"/>
                          <a:pt x="54629" y="42337"/>
                          <a:pt x="24467" y="53979"/>
                        </a:cubicBezTo>
                        <a:cubicBezTo>
                          <a:pt x="-5695" y="65621"/>
                          <a:pt x="10973" y="59271"/>
                          <a:pt x="13354" y="69854"/>
                        </a:cubicBezTo>
                        <a:cubicBezTo>
                          <a:pt x="15735" y="80437"/>
                          <a:pt x="23937" y="94196"/>
                          <a:pt x="38754" y="117479"/>
                        </a:cubicBezTo>
                        <a:cubicBezTo>
                          <a:pt x="53571" y="140762"/>
                          <a:pt x="101989" y="206114"/>
                          <a:pt x="102254" y="209554"/>
                        </a:cubicBezTo>
                        <a:cubicBezTo>
                          <a:pt x="102519" y="212994"/>
                          <a:pt x="57275" y="158490"/>
                          <a:pt x="40342" y="138117"/>
                        </a:cubicBezTo>
                        <a:cubicBezTo>
                          <a:pt x="23409" y="117744"/>
                          <a:pt x="-4638" y="100811"/>
                          <a:pt x="654" y="87317"/>
                        </a:cubicBezTo>
                        <a:cubicBezTo>
                          <a:pt x="5946" y="73823"/>
                          <a:pt x="45105" y="66414"/>
                          <a:pt x="72092" y="57154"/>
                        </a:cubicBezTo>
                        <a:cubicBezTo>
                          <a:pt x="99079" y="47894"/>
                          <a:pt x="202267" y="533"/>
                          <a:pt x="194329" y="4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6" name="フリーフォーム: 図形 625">
                    <a:extLst>
                      <a:ext uri="{FF2B5EF4-FFF2-40B4-BE49-F238E27FC236}">
                        <a16:creationId xmlns:a16="http://schemas.microsoft.com/office/drawing/2014/main" id="{9407F8F5-EB4F-4758-9FCA-8ED872F94FCF}"/>
                      </a:ext>
                    </a:extLst>
                  </p:cNvPr>
                  <p:cNvSpPr/>
                  <p:nvPr/>
                </p:nvSpPr>
                <p:spPr>
                  <a:xfrm>
                    <a:off x="3586158" y="5406963"/>
                    <a:ext cx="158901" cy="103764"/>
                  </a:xfrm>
                  <a:custGeom>
                    <a:avLst/>
                    <a:gdLst>
                      <a:gd name="connsiteX0" fmla="*/ 5 w 158901"/>
                      <a:gd name="connsiteY0" fmla="*/ 62 h 103764"/>
                      <a:gd name="connsiteX1" fmla="*/ 53980 w 158901"/>
                      <a:gd name="connsiteY1" fmla="*/ 93725 h 103764"/>
                      <a:gd name="connsiteX2" fmla="*/ 95255 w 158901"/>
                      <a:gd name="connsiteY2" fmla="*/ 101662 h 103764"/>
                      <a:gd name="connsiteX3" fmla="*/ 158755 w 158901"/>
                      <a:gd name="connsiteY3" fmla="*/ 98487 h 103764"/>
                      <a:gd name="connsiteX4" fmla="*/ 76205 w 158901"/>
                      <a:gd name="connsiteY4" fmla="*/ 98487 h 103764"/>
                      <a:gd name="connsiteX5" fmla="*/ 57155 w 158901"/>
                      <a:gd name="connsiteY5" fmla="*/ 79437 h 103764"/>
                      <a:gd name="connsiteX6" fmla="*/ 5 w 158901"/>
                      <a:gd name="connsiteY6" fmla="*/ 62 h 103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8901" h="103764">
                        <a:moveTo>
                          <a:pt x="5" y="62"/>
                        </a:moveTo>
                        <a:cubicBezTo>
                          <a:pt x="-524" y="2443"/>
                          <a:pt x="38105" y="76792"/>
                          <a:pt x="53980" y="93725"/>
                        </a:cubicBezTo>
                        <a:cubicBezTo>
                          <a:pt x="69855" y="110658"/>
                          <a:pt x="77793" y="100868"/>
                          <a:pt x="95255" y="101662"/>
                        </a:cubicBezTo>
                        <a:cubicBezTo>
                          <a:pt x="112717" y="102456"/>
                          <a:pt x="161930" y="99016"/>
                          <a:pt x="158755" y="98487"/>
                        </a:cubicBezTo>
                        <a:cubicBezTo>
                          <a:pt x="155580" y="97958"/>
                          <a:pt x="93138" y="101662"/>
                          <a:pt x="76205" y="98487"/>
                        </a:cubicBezTo>
                        <a:cubicBezTo>
                          <a:pt x="59272" y="95312"/>
                          <a:pt x="68003" y="95047"/>
                          <a:pt x="57155" y="79437"/>
                        </a:cubicBezTo>
                        <a:cubicBezTo>
                          <a:pt x="46307" y="63827"/>
                          <a:pt x="534" y="-2319"/>
                          <a:pt x="5" y="62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7" name="フリーフォーム: 図形 626">
                    <a:extLst>
                      <a:ext uri="{FF2B5EF4-FFF2-40B4-BE49-F238E27FC236}">
                        <a16:creationId xmlns:a16="http://schemas.microsoft.com/office/drawing/2014/main" id="{A60BC986-7A1E-48BA-958B-37FEB38B79D0}"/>
                      </a:ext>
                    </a:extLst>
                  </p:cNvPr>
                  <p:cNvSpPr/>
                  <p:nvPr/>
                </p:nvSpPr>
                <p:spPr>
                  <a:xfrm>
                    <a:off x="3617452" y="5476554"/>
                    <a:ext cx="133408" cy="53491"/>
                  </a:xfrm>
                  <a:custGeom>
                    <a:avLst/>
                    <a:gdLst>
                      <a:gd name="connsiteX0" fmla="*/ 461 w 133408"/>
                      <a:gd name="connsiteY0" fmla="*/ 49534 h 53491"/>
                      <a:gd name="connsiteX1" fmla="*/ 117936 w 133408"/>
                      <a:gd name="connsiteY1" fmla="*/ 49534 h 53491"/>
                      <a:gd name="connsiteX2" fmla="*/ 132223 w 133408"/>
                      <a:gd name="connsiteY2" fmla="*/ 321 h 53491"/>
                      <a:gd name="connsiteX3" fmla="*/ 119523 w 133408"/>
                      <a:gd name="connsiteY3" fmla="*/ 28896 h 53491"/>
                      <a:gd name="connsiteX4" fmla="*/ 78248 w 133408"/>
                      <a:gd name="connsiteY4" fmla="*/ 41596 h 53491"/>
                      <a:gd name="connsiteX5" fmla="*/ 461 w 133408"/>
                      <a:gd name="connsiteY5" fmla="*/ 49534 h 53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08" h="53491">
                        <a:moveTo>
                          <a:pt x="461" y="49534"/>
                        </a:moveTo>
                        <a:cubicBezTo>
                          <a:pt x="7076" y="50857"/>
                          <a:pt x="95976" y="57736"/>
                          <a:pt x="117936" y="49534"/>
                        </a:cubicBezTo>
                        <a:cubicBezTo>
                          <a:pt x="139896" y="41332"/>
                          <a:pt x="131959" y="3761"/>
                          <a:pt x="132223" y="321"/>
                        </a:cubicBezTo>
                        <a:cubicBezTo>
                          <a:pt x="132487" y="-3119"/>
                          <a:pt x="128519" y="22017"/>
                          <a:pt x="119523" y="28896"/>
                        </a:cubicBezTo>
                        <a:cubicBezTo>
                          <a:pt x="110527" y="35775"/>
                          <a:pt x="96240" y="38950"/>
                          <a:pt x="78248" y="41596"/>
                        </a:cubicBezTo>
                        <a:cubicBezTo>
                          <a:pt x="60256" y="44242"/>
                          <a:pt x="-6154" y="48211"/>
                          <a:pt x="461" y="49534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8" name="フリーフォーム: 図形 627">
                    <a:extLst>
                      <a:ext uri="{FF2B5EF4-FFF2-40B4-BE49-F238E27FC236}">
                        <a16:creationId xmlns:a16="http://schemas.microsoft.com/office/drawing/2014/main" id="{41A0A49D-1D84-47FB-A2BF-BC1C62F6C580}"/>
                      </a:ext>
                    </a:extLst>
                  </p:cNvPr>
                  <p:cNvSpPr/>
                  <p:nvPr/>
                </p:nvSpPr>
                <p:spPr>
                  <a:xfrm>
                    <a:off x="3686997" y="5354624"/>
                    <a:ext cx="59899" cy="124578"/>
                  </a:xfrm>
                  <a:custGeom>
                    <a:avLst/>
                    <a:gdLst>
                      <a:gd name="connsiteX0" fmla="*/ 59503 w 59899"/>
                      <a:gd name="connsiteY0" fmla="*/ 14 h 124578"/>
                      <a:gd name="connsiteX1" fmla="*/ 27753 w 59899"/>
                      <a:gd name="connsiteY1" fmla="*/ 50814 h 124578"/>
                      <a:gd name="connsiteX2" fmla="*/ 53153 w 59899"/>
                      <a:gd name="connsiteY2" fmla="*/ 123839 h 124578"/>
                      <a:gd name="connsiteX3" fmla="*/ 27753 w 59899"/>
                      <a:gd name="connsiteY3" fmla="*/ 90501 h 124578"/>
                      <a:gd name="connsiteX4" fmla="*/ 766 w 59899"/>
                      <a:gd name="connsiteY4" fmla="*/ 55576 h 124578"/>
                      <a:gd name="connsiteX5" fmla="*/ 59503 w 59899"/>
                      <a:gd name="connsiteY5" fmla="*/ 14 h 124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899" h="124578">
                        <a:moveTo>
                          <a:pt x="59503" y="14"/>
                        </a:moveTo>
                        <a:cubicBezTo>
                          <a:pt x="64001" y="-780"/>
                          <a:pt x="28811" y="30177"/>
                          <a:pt x="27753" y="50814"/>
                        </a:cubicBezTo>
                        <a:cubicBezTo>
                          <a:pt x="26695" y="71451"/>
                          <a:pt x="53153" y="117225"/>
                          <a:pt x="53153" y="123839"/>
                        </a:cubicBezTo>
                        <a:cubicBezTo>
                          <a:pt x="53153" y="130453"/>
                          <a:pt x="27753" y="90501"/>
                          <a:pt x="27753" y="90501"/>
                        </a:cubicBezTo>
                        <a:cubicBezTo>
                          <a:pt x="19022" y="79124"/>
                          <a:pt x="-4526" y="67747"/>
                          <a:pt x="766" y="55576"/>
                        </a:cubicBezTo>
                        <a:cubicBezTo>
                          <a:pt x="6058" y="43405"/>
                          <a:pt x="55005" y="808"/>
                          <a:pt x="59503" y="14"/>
                        </a:cubicBezTo>
                        <a:close/>
                      </a:path>
                    </a:pathLst>
                  </a:custGeom>
                  <a:solidFill>
                    <a:srgbClr val="FFC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614" name="フリーフォーム: 図形 613">
                  <a:extLst>
                    <a:ext uri="{FF2B5EF4-FFF2-40B4-BE49-F238E27FC236}">
                      <a16:creationId xmlns:a16="http://schemas.microsoft.com/office/drawing/2014/main" id="{974CB792-1136-4988-8513-EF0A1895C855}"/>
                    </a:ext>
                  </a:extLst>
                </p:cNvPr>
                <p:cNvSpPr/>
                <p:nvPr/>
              </p:nvSpPr>
              <p:spPr>
                <a:xfrm>
                  <a:off x="3133277" y="4508799"/>
                  <a:ext cx="148075" cy="87099"/>
                </a:xfrm>
                <a:custGeom>
                  <a:avLst/>
                  <a:gdLst>
                    <a:gd name="connsiteX0" fmla="*/ 57598 w 148075"/>
                    <a:gd name="connsiteY0" fmla="*/ 1285 h 87099"/>
                    <a:gd name="connsiteX1" fmla="*/ 143323 w 148075"/>
                    <a:gd name="connsiteY1" fmla="*/ 36210 h 87099"/>
                    <a:gd name="connsiteX2" fmla="*/ 130623 w 148075"/>
                    <a:gd name="connsiteY2" fmla="*/ 60022 h 87099"/>
                    <a:gd name="connsiteX3" fmla="*/ 76648 w 148075"/>
                    <a:gd name="connsiteY3" fmla="*/ 67960 h 87099"/>
                    <a:gd name="connsiteX4" fmla="*/ 448 w 148075"/>
                    <a:gd name="connsiteY4" fmla="*/ 85422 h 87099"/>
                    <a:gd name="connsiteX5" fmla="*/ 57598 w 148075"/>
                    <a:gd name="connsiteY5" fmla="*/ 1285 h 87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8075" h="87099">
                      <a:moveTo>
                        <a:pt x="57598" y="1285"/>
                      </a:moveTo>
                      <a:cubicBezTo>
                        <a:pt x="81410" y="-6917"/>
                        <a:pt x="131152" y="26421"/>
                        <a:pt x="143323" y="36210"/>
                      </a:cubicBezTo>
                      <a:cubicBezTo>
                        <a:pt x="155494" y="46000"/>
                        <a:pt x="141736" y="54730"/>
                        <a:pt x="130623" y="60022"/>
                      </a:cubicBezTo>
                      <a:cubicBezTo>
                        <a:pt x="119511" y="65314"/>
                        <a:pt x="98344" y="63727"/>
                        <a:pt x="76648" y="67960"/>
                      </a:cubicBezTo>
                      <a:cubicBezTo>
                        <a:pt x="54952" y="72193"/>
                        <a:pt x="5475" y="93095"/>
                        <a:pt x="448" y="85422"/>
                      </a:cubicBezTo>
                      <a:cubicBezTo>
                        <a:pt x="-4579" y="77749"/>
                        <a:pt x="33786" y="9487"/>
                        <a:pt x="57598" y="1285"/>
                      </a:cubicBezTo>
                      <a:close/>
                    </a:path>
                  </a:pathLst>
                </a:custGeom>
                <a:solidFill>
                  <a:srgbClr val="FF0000">
                    <a:alpha val="10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388" name="フリーフォーム: 図形 1387">
                <a:extLst>
                  <a:ext uri="{FF2B5EF4-FFF2-40B4-BE49-F238E27FC236}">
                    <a16:creationId xmlns:a16="http://schemas.microsoft.com/office/drawing/2014/main" id="{BBAA05DC-30AC-4DF1-AD46-04DC8920A46D}"/>
                  </a:ext>
                </a:extLst>
              </p:cNvPr>
              <p:cNvSpPr/>
              <p:nvPr/>
            </p:nvSpPr>
            <p:spPr>
              <a:xfrm>
                <a:off x="2412999" y="5135716"/>
                <a:ext cx="968894" cy="2049696"/>
              </a:xfrm>
              <a:custGeom>
                <a:avLst/>
                <a:gdLst>
                  <a:gd name="connsiteX0" fmla="*/ 949961 w 968894"/>
                  <a:gd name="connsiteY0" fmla="*/ 10324 h 2049696"/>
                  <a:gd name="connsiteX1" fmla="*/ 853441 w 968894"/>
                  <a:gd name="connsiteY1" fmla="*/ 1051724 h 2049696"/>
                  <a:gd name="connsiteX2" fmla="*/ 894081 w 968894"/>
                  <a:gd name="connsiteY2" fmla="*/ 335444 h 2049696"/>
                  <a:gd name="connsiteX3" fmla="*/ 635001 w 968894"/>
                  <a:gd name="connsiteY3" fmla="*/ 1483524 h 2049696"/>
                  <a:gd name="connsiteX4" fmla="*/ 924561 w 968894"/>
                  <a:gd name="connsiteY4" fmla="*/ 625004 h 2049696"/>
                  <a:gd name="connsiteX5" fmla="*/ 538481 w 968894"/>
                  <a:gd name="connsiteY5" fmla="*/ 1722284 h 2049696"/>
                  <a:gd name="connsiteX6" fmla="*/ 650241 w 968894"/>
                  <a:gd name="connsiteY6" fmla="*/ 1514004 h 2049696"/>
                  <a:gd name="connsiteX7" fmla="*/ 381001 w 968894"/>
                  <a:gd name="connsiteY7" fmla="*/ 1920404 h 2049696"/>
                  <a:gd name="connsiteX8" fmla="*/ 1 w 968894"/>
                  <a:gd name="connsiteY8" fmla="*/ 2022004 h 2049696"/>
                  <a:gd name="connsiteX9" fmla="*/ 375921 w 968894"/>
                  <a:gd name="connsiteY9" fmla="*/ 1808644 h 2049696"/>
                  <a:gd name="connsiteX10" fmla="*/ 30481 w 968894"/>
                  <a:gd name="connsiteY10" fmla="*/ 2022004 h 2049696"/>
                  <a:gd name="connsiteX11" fmla="*/ 416561 w 968894"/>
                  <a:gd name="connsiteY11" fmla="*/ 1823884 h 2049696"/>
                  <a:gd name="connsiteX12" fmla="*/ 949961 w 968894"/>
                  <a:gd name="connsiteY12" fmla="*/ 10324 h 2049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8894" h="2049696">
                    <a:moveTo>
                      <a:pt x="949961" y="10324"/>
                    </a:moveTo>
                    <a:cubicBezTo>
                      <a:pt x="1022774" y="-118369"/>
                      <a:pt x="862754" y="997537"/>
                      <a:pt x="853441" y="1051724"/>
                    </a:cubicBezTo>
                    <a:cubicBezTo>
                      <a:pt x="844128" y="1105911"/>
                      <a:pt x="930488" y="263477"/>
                      <a:pt x="894081" y="335444"/>
                    </a:cubicBezTo>
                    <a:cubicBezTo>
                      <a:pt x="857674" y="407411"/>
                      <a:pt x="629921" y="1435264"/>
                      <a:pt x="635001" y="1483524"/>
                    </a:cubicBezTo>
                    <a:cubicBezTo>
                      <a:pt x="640081" y="1531784"/>
                      <a:pt x="940648" y="585211"/>
                      <a:pt x="924561" y="625004"/>
                    </a:cubicBezTo>
                    <a:cubicBezTo>
                      <a:pt x="908474" y="664797"/>
                      <a:pt x="584201" y="1574117"/>
                      <a:pt x="538481" y="1722284"/>
                    </a:cubicBezTo>
                    <a:cubicBezTo>
                      <a:pt x="492761" y="1870451"/>
                      <a:pt x="676488" y="1480984"/>
                      <a:pt x="650241" y="1514004"/>
                    </a:cubicBezTo>
                    <a:cubicBezTo>
                      <a:pt x="623994" y="1547024"/>
                      <a:pt x="489374" y="1835737"/>
                      <a:pt x="381001" y="1920404"/>
                    </a:cubicBezTo>
                    <a:cubicBezTo>
                      <a:pt x="272628" y="2005071"/>
                      <a:pt x="848" y="2040631"/>
                      <a:pt x="1" y="2022004"/>
                    </a:cubicBezTo>
                    <a:cubicBezTo>
                      <a:pt x="-846" y="2003377"/>
                      <a:pt x="370841" y="1808644"/>
                      <a:pt x="375921" y="1808644"/>
                    </a:cubicBezTo>
                    <a:cubicBezTo>
                      <a:pt x="381001" y="1808644"/>
                      <a:pt x="23708" y="2019464"/>
                      <a:pt x="30481" y="2022004"/>
                    </a:cubicBezTo>
                    <a:cubicBezTo>
                      <a:pt x="37254" y="2024544"/>
                      <a:pt x="261621" y="2155777"/>
                      <a:pt x="416561" y="1823884"/>
                    </a:cubicBezTo>
                    <a:cubicBezTo>
                      <a:pt x="571501" y="1491991"/>
                      <a:pt x="877148" y="139017"/>
                      <a:pt x="949961" y="10324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9" name="フリーフォーム: 図形 1388">
                <a:extLst>
                  <a:ext uri="{FF2B5EF4-FFF2-40B4-BE49-F238E27FC236}">
                    <a16:creationId xmlns:a16="http://schemas.microsoft.com/office/drawing/2014/main" id="{022B36B7-4C87-4D83-BFA8-6CC71DFF196A}"/>
                  </a:ext>
                </a:extLst>
              </p:cNvPr>
              <p:cNvSpPr/>
              <p:nvPr/>
            </p:nvSpPr>
            <p:spPr>
              <a:xfrm>
                <a:off x="4485495" y="4729379"/>
                <a:ext cx="1305176" cy="1507040"/>
              </a:xfrm>
              <a:custGeom>
                <a:avLst/>
                <a:gdLst>
                  <a:gd name="connsiteX0" fmla="*/ 1112665 w 1305176"/>
                  <a:gd name="connsiteY0" fmla="*/ 101 h 1507040"/>
                  <a:gd name="connsiteX1" fmla="*/ 1275225 w 1305176"/>
                  <a:gd name="connsiteY1" fmla="*/ 436981 h 1507040"/>
                  <a:gd name="connsiteX2" fmla="*/ 1188865 w 1305176"/>
                  <a:gd name="connsiteY2" fmla="*/ 116941 h 1507040"/>
                  <a:gd name="connsiteX3" fmla="*/ 1295545 w 1305176"/>
                  <a:gd name="connsiteY3" fmla="*/ 558901 h 1507040"/>
                  <a:gd name="connsiteX4" fmla="*/ 1295545 w 1305176"/>
                  <a:gd name="connsiteY4" fmla="*/ 411581 h 1507040"/>
                  <a:gd name="connsiteX5" fmla="*/ 1254905 w 1305176"/>
                  <a:gd name="connsiteY5" fmla="*/ 894181 h 1507040"/>
                  <a:gd name="connsiteX6" fmla="*/ 1275225 w 1305176"/>
                  <a:gd name="connsiteY6" fmla="*/ 701141 h 1507040"/>
                  <a:gd name="connsiteX7" fmla="*/ 1143145 w 1305176"/>
                  <a:gd name="connsiteY7" fmla="*/ 1239621 h 1507040"/>
                  <a:gd name="connsiteX8" fmla="*/ 1275225 w 1305176"/>
                  <a:gd name="connsiteY8" fmla="*/ 944981 h 1507040"/>
                  <a:gd name="connsiteX9" fmla="*/ 640225 w 1305176"/>
                  <a:gd name="connsiteY9" fmla="*/ 1437741 h 1507040"/>
                  <a:gd name="connsiteX10" fmla="*/ 1132985 w 1305176"/>
                  <a:gd name="connsiteY10" fmla="*/ 1138021 h 1507040"/>
                  <a:gd name="connsiteX11" fmla="*/ 543705 w 1305176"/>
                  <a:gd name="connsiteY11" fmla="*/ 1488541 h 1507040"/>
                  <a:gd name="connsiteX12" fmla="*/ 145 w 1305176"/>
                  <a:gd name="connsiteY12" fmla="*/ 1452981 h 1507040"/>
                  <a:gd name="connsiteX13" fmla="*/ 594505 w 1305176"/>
                  <a:gd name="connsiteY13" fmla="*/ 1407261 h 1507040"/>
                  <a:gd name="connsiteX14" fmla="*/ 360825 w 1305176"/>
                  <a:gd name="connsiteY14" fmla="*/ 1468221 h 1507040"/>
                  <a:gd name="connsiteX15" fmla="*/ 1056785 w 1305176"/>
                  <a:gd name="connsiteY15" fmla="*/ 1173581 h 1507040"/>
                  <a:gd name="connsiteX16" fmla="*/ 1229505 w 1305176"/>
                  <a:gd name="connsiteY16" fmla="*/ 482701 h 1507040"/>
                  <a:gd name="connsiteX17" fmla="*/ 1148225 w 1305176"/>
                  <a:gd name="connsiteY17" fmla="*/ 985621 h 1507040"/>
                  <a:gd name="connsiteX18" fmla="*/ 1254905 w 1305176"/>
                  <a:gd name="connsiteY18" fmla="*/ 482701 h 1507040"/>
                  <a:gd name="connsiteX19" fmla="*/ 1112665 w 1305176"/>
                  <a:gd name="connsiteY19" fmla="*/ 101 h 1507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305176" h="1507040">
                    <a:moveTo>
                      <a:pt x="1112665" y="101"/>
                    </a:moveTo>
                    <a:cubicBezTo>
                      <a:pt x="1116052" y="-7519"/>
                      <a:pt x="1262525" y="417508"/>
                      <a:pt x="1275225" y="436981"/>
                    </a:cubicBezTo>
                    <a:cubicBezTo>
                      <a:pt x="1287925" y="456454"/>
                      <a:pt x="1185478" y="96621"/>
                      <a:pt x="1188865" y="116941"/>
                    </a:cubicBezTo>
                    <a:cubicBezTo>
                      <a:pt x="1192252" y="137261"/>
                      <a:pt x="1277765" y="509794"/>
                      <a:pt x="1295545" y="558901"/>
                    </a:cubicBezTo>
                    <a:cubicBezTo>
                      <a:pt x="1313325" y="608008"/>
                      <a:pt x="1302318" y="355701"/>
                      <a:pt x="1295545" y="411581"/>
                    </a:cubicBezTo>
                    <a:cubicBezTo>
                      <a:pt x="1288772" y="467461"/>
                      <a:pt x="1258292" y="845921"/>
                      <a:pt x="1254905" y="894181"/>
                    </a:cubicBezTo>
                    <a:cubicBezTo>
                      <a:pt x="1251518" y="942441"/>
                      <a:pt x="1293852" y="643568"/>
                      <a:pt x="1275225" y="701141"/>
                    </a:cubicBezTo>
                    <a:cubicBezTo>
                      <a:pt x="1256598" y="758714"/>
                      <a:pt x="1143145" y="1198981"/>
                      <a:pt x="1143145" y="1239621"/>
                    </a:cubicBezTo>
                    <a:cubicBezTo>
                      <a:pt x="1143145" y="1280261"/>
                      <a:pt x="1359045" y="911961"/>
                      <a:pt x="1275225" y="944981"/>
                    </a:cubicBezTo>
                    <a:cubicBezTo>
                      <a:pt x="1191405" y="978001"/>
                      <a:pt x="663932" y="1405568"/>
                      <a:pt x="640225" y="1437741"/>
                    </a:cubicBezTo>
                    <a:cubicBezTo>
                      <a:pt x="616518" y="1469914"/>
                      <a:pt x="1149072" y="1129554"/>
                      <a:pt x="1132985" y="1138021"/>
                    </a:cubicBezTo>
                    <a:cubicBezTo>
                      <a:pt x="1116898" y="1146488"/>
                      <a:pt x="732512" y="1436048"/>
                      <a:pt x="543705" y="1488541"/>
                    </a:cubicBezTo>
                    <a:cubicBezTo>
                      <a:pt x="354898" y="1541034"/>
                      <a:pt x="-8322" y="1466528"/>
                      <a:pt x="145" y="1452981"/>
                    </a:cubicBezTo>
                    <a:cubicBezTo>
                      <a:pt x="8612" y="1439434"/>
                      <a:pt x="534392" y="1404721"/>
                      <a:pt x="594505" y="1407261"/>
                    </a:cubicBezTo>
                    <a:cubicBezTo>
                      <a:pt x="654618" y="1409801"/>
                      <a:pt x="283778" y="1507168"/>
                      <a:pt x="360825" y="1468221"/>
                    </a:cubicBezTo>
                    <a:cubicBezTo>
                      <a:pt x="437872" y="1429274"/>
                      <a:pt x="912005" y="1337834"/>
                      <a:pt x="1056785" y="1173581"/>
                    </a:cubicBezTo>
                    <a:cubicBezTo>
                      <a:pt x="1201565" y="1009328"/>
                      <a:pt x="1214265" y="514028"/>
                      <a:pt x="1229505" y="482701"/>
                    </a:cubicBezTo>
                    <a:cubicBezTo>
                      <a:pt x="1244745" y="451374"/>
                      <a:pt x="1143992" y="985621"/>
                      <a:pt x="1148225" y="985621"/>
                    </a:cubicBezTo>
                    <a:cubicBezTo>
                      <a:pt x="1152458" y="985621"/>
                      <a:pt x="1265912" y="643568"/>
                      <a:pt x="1254905" y="482701"/>
                    </a:cubicBezTo>
                    <a:cubicBezTo>
                      <a:pt x="1243898" y="321834"/>
                      <a:pt x="1109278" y="7721"/>
                      <a:pt x="1112665" y="101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0" name="フリーフォーム: 図形 1389">
                <a:extLst>
                  <a:ext uri="{FF2B5EF4-FFF2-40B4-BE49-F238E27FC236}">
                    <a16:creationId xmlns:a16="http://schemas.microsoft.com/office/drawing/2014/main" id="{53A00593-C412-4E89-8FFA-10DA7F36D0F3}"/>
                  </a:ext>
                </a:extLst>
              </p:cNvPr>
              <p:cNvSpPr/>
              <p:nvPr/>
            </p:nvSpPr>
            <p:spPr>
              <a:xfrm>
                <a:off x="3418273" y="4735993"/>
                <a:ext cx="199020" cy="519002"/>
              </a:xfrm>
              <a:custGeom>
                <a:avLst/>
                <a:gdLst>
                  <a:gd name="connsiteX0" fmla="*/ 97087 w 199020"/>
                  <a:gd name="connsiteY0" fmla="*/ 18887 h 519002"/>
                  <a:gd name="connsiteX1" fmla="*/ 198687 w 199020"/>
                  <a:gd name="connsiteY1" fmla="*/ 389727 h 519002"/>
                  <a:gd name="connsiteX2" fmla="*/ 61527 w 199020"/>
                  <a:gd name="connsiteY2" fmla="*/ 161127 h 519002"/>
                  <a:gd name="connsiteX3" fmla="*/ 193607 w 199020"/>
                  <a:gd name="connsiteY3" fmla="*/ 516727 h 519002"/>
                  <a:gd name="connsiteX4" fmla="*/ 132647 w 199020"/>
                  <a:gd name="connsiteY4" fmla="*/ 318607 h 519002"/>
                  <a:gd name="connsiteX5" fmla="*/ 147887 w 199020"/>
                  <a:gd name="connsiteY5" fmla="*/ 425287 h 519002"/>
                  <a:gd name="connsiteX6" fmla="*/ 567 w 199020"/>
                  <a:gd name="connsiteY6" fmla="*/ 95087 h 519002"/>
                  <a:gd name="connsiteX7" fmla="*/ 97087 w 199020"/>
                  <a:gd name="connsiteY7" fmla="*/ 18887 h 51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9020" h="519002">
                    <a:moveTo>
                      <a:pt x="97087" y="18887"/>
                    </a:moveTo>
                    <a:cubicBezTo>
                      <a:pt x="130107" y="67994"/>
                      <a:pt x="204614" y="366020"/>
                      <a:pt x="198687" y="389727"/>
                    </a:cubicBezTo>
                    <a:cubicBezTo>
                      <a:pt x="192760" y="413434"/>
                      <a:pt x="62374" y="139960"/>
                      <a:pt x="61527" y="161127"/>
                    </a:cubicBezTo>
                    <a:cubicBezTo>
                      <a:pt x="60680" y="182294"/>
                      <a:pt x="181754" y="490480"/>
                      <a:pt x="193607" y="516727"/>
                    </a:cubicBezTo>
                    <a:cubicBezTo>
                      <a:pt x="205460" y="542974"/>
                      <a:pt x="140267" y="333847"/>
                      <a:pt x="132647" y="318607"/>
                    </a:cubicBezTo>
                    <a:cubicBezTo>
                      <a:pt x="125027" y="303367"/>
                      <a:pt x="169900" y="462540"/>
                      <a:pt x="147887" y="425287"/>
                    </a:cubicBezTo>
                    <a:cubicBezTo>
                      <a:pt x="125874" y="388034"/>
                      <a:pt x="8187" y="166207"/>
                      <a:pt x="567" y="95087"/>
                    </a:cubicBezTo>
                    <a:cubicBezTo>
                      <a:pt x="-7053" y="23967"/>
                      <a:pt x="64067" y="-30220"/>
                      <a:pt x="97087" y="1888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1" name="フリーフォーム: 図形 1390">
                <a:extLst>
                  <a:ext uri="{FF2B5EF4-FFF2-40B4-BE49-F238E27FC236}">
                    <a16:creationId xmlns:a16="http://schemas.microsoft.com/office/drawing/2014/main" id="{9F43B89C-5F96-4CF5-A765-6089FA304F78}"/>
                  </a:ext>
                </a:extLst>
              </p:cNvPr>
              <p:cNvSpPr/>
              <p:nvPr/>
            </p:nvSpPr>
            <p:spPr>
              <a:xfrm>
                <a:off x="3773592" y="5445274"/>
                <a:ext cx="1910928" cy="793418"/>
              </a:xfrm>
              <a:custGeom>
                <a:avLst/>
                <a:gdLst>
                  <a:gd name="connsiteX0" fmla="*/ 848 w 1910928"/>
                  <a:gd name="connsiteY0" fmla="*/ 486 h 793418"/>
                  <a:gd name="connsiteX1" fmla="*/ 336128 w 1910928"/>
                  <a:gd name="connsiteY1" fmla="*/ 452606 h 793418"/>
                  <a:gd name="connsiteX2" fmla="*/ 823808 w 1910928"/>
                  <a:gd name="connsiteY2" fmla="*/ 721846 h 793418"/>
                  <a:gd name="connsiteX3" fmla="*/ 620608 w 1910928"/>
                  <a:gd name="connsiteY3" fmla="*/ 620246 h 793418"/>
                  <a:gd name="connsiteX4" fmla="*/ 1397848 w 1910928"/>
                  <a:gd name="connsiteY4" fmla="*/ 767566 h 793418"/>
                  <a:gd name="connsiteX5" fmla="*/ 600288 w 1910928"/>
                  <a:gd name="connsiteY5" fmla="*/ 635486 h 793418"/>
                  <a:gd name="connsiteX6" fmla="*/ 1286088 w 1910928"/>
                  <a:gd name="connsiteY6" fmla="*/ 716766 h 793418"/>
                  <a:gd name="connsiteX7" fmla="*/ 1910928 w 1910928"/>
                  <a:gd name="connsiteY7" fmla="*/ 295126 h 793418"/>
                  <a:gd name="connsiteX8" fmla="*/ 1286088 w 1910928"/>
                  <a:gd name="connsiteY8" fmla="*/ 777726 h 793418"/>
                  <a:gd name="connsiteX9" fmla="*/ 778088 w 1910928"/>
                  <a:gd name="connsiteY9" fmla="*/ 686286 h 793418"/>
                  <a:gd name="connsiteX10" fmla="*/ 884768 w 1910928"/>
                  <a:gd name="connsiteY10" fmla="*/ 792966 h 793418"/>
                  <a:gd name="connsiteX11" fmla="*/ 529168 w 1910928"/>
                  <a:gd name="connsiteY11" fmla="*/ 711686 h 793418"/>
                  <a:gd name="connsiteX12" fmla="*/ 574888 w 1910928"/>
                  <a:gd name="connsiteY12" fmla="*/ 701526 h 793418"/>
                  <a:gd name="connsiteX13" fmla="*/ 66888 w 1910928"/>
                  <a:gd name="connsiteY13" fmla="*/ 239246 h 793418"/>
                  <a:gd name="connsiteX14" fmla="*/ 691728 w 1910928"/>
                  <a:gd name="connsiteY14" fmla="*/ 762486 h 793418"/>
                  <a:gd name="connsiteX15" fmla="*/ 132928 w 1910928"/>
                  <a:gd name="connsiteY15" fmla="*/ 351006 h 793418"/>
                  <a:gd name="connsiteX16" fmla="*/ 36408 w 1910928"/>
                  <a:gd name="connsiteY16" fmla="*/ 157966 h 793418"/>
                  <a:gd name="connsiteX17" fmla="*/ 234528 w 1910928"/>
                  <a:gd name="connsiteY17" fmla="*/ 544046 h 793418"/>
                  <a:gd name="connsiteX18" fmla="*/ 848 w 1910928"/>
                  <a:gd name="connsiteY18" fmla="*/ 486 h 793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10928" h="793418">
                    <a:moveTo>
                      <a:pt x="848" y="486"/>
                    </a:moveTo>
                    <a:cubicBezTo>
                      <a:pt x="17781" y="-14754"/>
                      <a:pt x="198968" y="332379"/>
                      <a:pt x="336128" y="452606"/>
                    </a:cubicBezTo>
                    <a:cubicBezTo>
                      <a:pt x="473288" y="572833"/>
                      <a:pt x="776395" y="693906"/>
                      <a:pt x="823808" y="721846"/>
                    </a:cubicBezTo>
                    <a:cubicBezTo>
                      <a:pt x="871221" y="749786"/>
                      <a:pt x="524935" y="612626"/>
                      <a:pt x="620608" y="620246"/>
                    </a:cubicBezTo>
                    <a:cubicBezTo>
                      <a:pt x="716281" y="627866"/>
                      <a:pt x="1401235" y="765026"/>
                      <a:pt x="1397848" y="767566"/>
                    </a:cubicBezTo>
                    <a:cubicBezTo>
                      <a:pt x="1394461" y="770106"/>
                      <a:pt x="618915" y="643953"/>
                      <a:pt x="600288" y="635486"/>
                    </a:cubicBezTo>
                    <a:cubicBezTo>
                      <a:pt x="581661" y="627019"/>
                      <a:pt x="1067648" y="773493"/>
                      <a:pt x="1286088" y="716766"/>
                    </a:cubicBezTo>
                    <a:cubicBezTo>
                      <a:pt x="1504528" y="660039"/>
                      <a:pt x="1910928" y="284966"/>
                      <a:pt x="1910928" y="295126"/>
                    </a:cubicBezTo>
                    <a:cubicBezTo>
                      <a:pt x="1910928" y="305286"/>
                      <a:pt x="1474895" y="712533"/>
                      <a:pt x="1286088" y="777726"/>
                    </a:cubicBezTo>
                    <a:cubicBezTo>
                      <a:pt x="1097281" y="842919"/>
                      <a:pt x="844975" y="683746"/>
                      <a:pt x="778088" y="686286"/>
                    </a:cubicBezTo>
                    <a:cubicBezTo>
                      <a:pt x="711201" y="688826"/>
                      <a:pt x="926255" y="788733"/>
                      <a:pt x="884768" y="792966"/>
                    </a:cubicBezTo>
                    <a:cubicBezTo>
                      <a:pt x="843281" y="797199"/>
                      <a:pt x="580815" y="726926"/>
                      <a:pt x="529168" y="711686"/>
                    </a:cubicBezTo>
                    <a:cubicBezTo>
                      <a:pt x="477521" y="696446"/>
                      <a:pt x="651935" y="780266"/>
                      <a:pt x="574888" y="701526"/>
                    </a:cubicBezTo>
                    <a:cubicBezTo>
                      <a:pt x="497841" y="622786"/>
                      <a:pt x="47415" y="229086"/>
                      <a:pt x="66888" y="239246"/>
                    </a:cubicBezTo>
                    <a:cubicBezTo>
                      <a:pt x="86361" y="249406"/>
                      <a:pt x="680721" y="743859"/>
                      <a:pt x="691728" y="762486"/>
                    </a:cubicBezTo>
                    <a:cubicBezTo>
                      <a:pt x="702735" y="781113"/>
                      <a:pt x="242148" y="451759"/>
                      <a:pt x="132928" y="351006"/>
                    </a:cubicBezTo>
                    <a:cubicBezTo>
                      <a:pt x="23708" y="250253"/>
                      <a:pt x="19475" y="125793"/>
                      <a:pt x="36408" y="157966"/>
                    </a:cubicBezTo>
                    <a:cubicBezTo>
                      <a:pt x="53341" y="190139"/>
                      <a:pt x="242995" y="563519"/>
                      <a:pt x="234528" y="544046"/>
                    </a:cubicBezTo>
                    <a:cubicBezTo>
                      <a:pt x="226061" y="524573"/>
                      <a:pt x="-16085" y="15726"/>
                      <a:pt x="848" y="48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2" name="フリーフォーム: 図形 1391">
                <a:extLst>
                  <a:ext uri="{FF2B5EF4-FFF2-40B4-BE49-F238E27FC236}">
                    <a16:creationId xmlns:a16="http://schemas.microsoft.com/office/drawing/2014/main" id="{7C567DDD-A7CB-4B9B-857C-3934CD10A920}"/>
                  </a:ext>
                </a:extLst>
              </p:cNvPr>
              <p:cNvSpPr/>
              <p:nvPr/>
            </p:nvSpPr>
            <p:spPr>
              <a:xfrm>
                <a:off x="5888672" y="4626334"/>
                <a:ext cx="702013" cy="2200843"/>
              </a:xfrm>
              <a:custGeom>
                <a:avLst/>
                <a:gdLst>
                  <a:gd name="connsiteX0" fmla="*/ 39688 w 702013"/>
                  <a:gd name="connsiteY0" fmla="*/ 108226 h 2200843"/>
                  <a:gd name="connsiteX1" fmla="*/ 359728 w 702013"/>
                  <a:gd name="connsiteY1" fmla="*/ 1159786 h 2200843"/>
                  <a:gd name="connsiteX2" fmla="*/ 151448 w 702013"/>
                  <a:gd name="connsiteY2" fmla="*/ 646706 h 2200843"/>
                  <a:gd name="connsiteX3" fmla="*/ 70168 w 702013"/>
                  <a:gd name="connsiteY3" fmla="*/ 413026 h 2200843"/>
                  <a:gd name="connsiteX4" fmla="*/ 359728 w 702013"/>
                  <a:gd name="connsiteY4" fmla="*/ 1291866 h 2200843"/>
                  <a:gd name="connsiteX5" fmla="*/ 9208 w 702013"/>
                  <a:gd name="connsiteY5" fmla="*/ 275866 h 2200843"/>
                  <a:gd name="connsiteX6" fmla="*/ 217488 w 702013"/>
                  <a:gd name="connsiteY6" fmla="*/ 702586 h 2200843"/>
                  <a:gd name="connsiteX7" fmla="*/ 430848 w 702013"/>
                  <a:gd name="connsiteY7" fmla="*/ 1388386 h 2200843"/>
                  <a:gd name="connsiteX8" fmla="*/ 659448 w 702013"/>
                  <a:gd name="connsiteY8" fmla="*/ 2008146 h 2200843"/>
                  <a:gd name="connsiteX9" fmla="*/ 364808 w 702013"/>
                  <a:gd name="connsiteY9" fmla="*/ 1332506 h 2200843"/>
                  <a:gd name="connsiteX10" fmla="*/ 695008 w 702013"/>
                  <a:gd name="connsiteY10" fmla="*/ 2180866 h 2200843"/>
                  <a:gd name="connsiteX11" fmla="*/ 568008 w 702013"/>
                  <a:gd name="connsiteY11" fmla="*/ 1876066 h 2200843"/>
                  <a:gd name="connsiteX12" fmla="*/ 308928 w 702013"/>
                  <a:gd name="connsiteY12" fmla="*/ 1235986 h 2200843"/>
                  <a:gd name="connsiteX13" fmla="*/ 34608 w 702013"/>
                  <a:gd name="connsiteY13" fmla="*/ 159026 h 2200843"/>
                  <a:gd name="connsiteX14" fmla="*/ 39688 w 702013"/>
                  <a:gd name="connsiteY14" fmla="*/ 108226 h 220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02013" h="2200843">
                    <a:moveTo>
                      <a:pt x="39688" y="108226"/>
                    </a:moveTo>
                    <a:cubicBezTo>
                      <a:pt x="93875" y="275019"/>
                      <a:pt x="341101" y="1070039"/>
                      <a:pt x="359728" y="1159786"/>
                    </a:cubicBezTo>
                    <a:cubicBezTo>
                      <a:pt x="378355" y="1249533"/>
                      <a:pt x="199708" y="771166"/>
                      <a:pt x="151448" y="646706"/>
                    </a:cubicBezTo>
                    <a:cubicBezTo>
                      <a:pt x="103188" y="522246"/>
                      <a:pt x="35455" y="305499"/>
                      <a:pt x="70168" y="413026"/>
                    </a:cubicBezTo>
                    <a:cubicBezTo>
                      <a:pt x="104881" y="520553"/>
                      <a:pt x="369888" y="1314726"/>
                      <a:pt x="359728" y="1291866"/>
                    </a:cubicBezTo>
                    <a:cubicBezTo>
                      <a:pt x="349568" y="1269006"/>
                      <a:pt x="32915" y="374079"/>
                      <a:pt x="9208" y="275866"/>
                    </a:cubicBezTo>
                    <a:cubicBezTo>
                      <a:pt x="-14499" y="177653"/>
                      <a:pt x="147215" y="517166"/>
                      <a:pt x="217488" y="702586"/>
                    </a:cubicBezTo>
                    <a:cubicBezTo>
                      <a:pt x="287761" y="888006"/>
                      <a:pt x="357188" y="1170793"/>
                      <a:pt x="430848" y="1388386"/>
                    </a:cubicBezTo>
                    <a:cubicBezTo>
                      <a:pt x="504508" y="1605979"/>
                      <a:pt x="670455" y="2017459"/>
                      <a:pt x="659448" y="2008146"/>
                    </a:cubicBezTo>
                    <a:cubicBezTo>
                      <a:pt x="648441" y="1998833"/>
                      <a:pt x="358881" y="1303719"/>
                      <a:pt x="364808" y="1332506"/>
                    </a:cubicBezTo>
                    <a:cubicBezTo>
                      <a:pt x="370735" y="1361293"/>
                      <a:pt x="661141" y="2090273"/>
                      <a:pt x="695008" y="2180866"/>
                    </a:cubicBezTo>
                    <a:cubicBezTo>
                      <a:pt x="728875" y="2271459"/>
                      <a:pt x="632355" y="2033546"/>
                      <a:pt x="568008" y="1876066"/>
                    </a:cubicBezTo>
                    <a:cubicBezTo>
                      <a:pt x="503661" y="1718586"/>
                      <a:pt x="397828" y="1522159"/>
                      <a:pt x="308928" y="1235986"/>
                    </a:cubicBezTo>
                    <a:cubicBezTo>
                      <a:pt x="220028" y="949813"/>
                      <a:pt x="79481" y="343599"/>
                      <a:pt x="34608" y="159026"/>
                    </a:cubicBezTo>
                    <a:cubicBezTo>
                      <a:pt x="-10265" y="-25547"/>
                      <a:pt x="-14499" y="-58567"/>
                      <a:pt x="39688" y="10822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3" name="フリーフォーム: 図形 1392">
                <a:extLst>
                  <a:ext uri="{FF2B5EF4-FFF2-40B4-BE49-F238E27FC236}">
                    <a16:creationId xmlns:a16="http://schemas.microsoft.com/office/drawing/2014/main" id="{AF5C941C-0224-4C6A-89CB-4B8115258497}"/>
                  </a:ext>
                </a:extLst>
              </p:cNvPr>
              <p:cNvSpPr/>
              <p:nvPr/>
            </p:nvSpPr>
            <p:spPr>
              <a:xfrm>
                <a:off x="4889605" y="4762392"/>
                <a:ext cx="1441412" cy="1898907"/>
              </a:xfrm>
              <a:custGeom>
                <a:avLst/>
                <a:gdLst>
                  <a:gd name="connsiteX0" fmla="*/ 907945 w 1441412"/>
                  <a:gd name="connsiteY0" fmla="*/ 108 h 1898907"/>
                  <a:gd name="connsiteX1" fmla="*/ 1238145 w 1441412"/>
                  <a:gd name="connsiteY1" fmla="*/ 1016108 h 1898907"/>
                  <a:gd name="connsiteX2" fmla="*/ 1104795 w 1441412"/>
                  <a:gd name="connsiteY2" fmla="*/ 571608 h 1898907"/>
                  <a:gd name="connsiteX3" fmla="*/ 1441345 w 1441412"/>
                  <a:gd name="connsiteY3" fmla="*/ 1701908 h 1898907"/>
                  <a:gd name="connsiteX4" fmla="*/ 1073045 w 1441412"/>
                  <a:gd name="connsiteY4" fmla="*/ 717658 h 1898907"/>
                  <a:gd name="connsiteX5" fmla="*/ 1136545 w 1441412"/>
                  <a:gd name="connsiteY5" fmla="*/ 1403458 h 1898907"/>
                  <a:gd name="connsiteX6" fmla="*/ 1161945 w 1441412"/>
                  <a:gd name="connsiteY6" fmla="*/ 1047858 h 1898907"/>
                  <a:gd name="connsiteX7" fmla="*/ 996845 w 1441412"/>
                  <a:gd name="connsiteY7" fmla="*/ 1320908 h 1898907"/>
                  <a:gd name="connsiteX8" fmla="*/ 1047645 w 1441412"/>
                  <a:gd name="connsiteY8" fmla="*/ 927208 h 1898907"/>
                  <a:gd name="connsiteX9" fmla="*/ 660295 w 1441412"/>
                  <a:gd name="connsiteY9" fmla="*/ 1435208 h 1898907"/>
                  <a:gd name="connsiteX10" fmla="*/ 368195 w 1441412"/>
                  <a:gd name="connsiteY10" fmla="*/ 1816208 h 1898907"/>
                  <a:gd name="connsiteX11" fmla="*/ 755545 w 1441412"/>
                  <a:gd name="connsiteY11" fmla="*/ 1460608 h 1898907"/>
                  <a:gd name="connsiteX12" fmla="*/ 863495 w 1441412"/>
                  <a:gd name="connsiteY12" fmla="*/ 1847958 h 1898907"/>
                  <a:gd name="connsiteX13" fmla="*/ 1352445 w 1441412"/>
                  <a:gd name="connsiteY13" fmla="*/ 1892408 h 1898907"/>
                  <a:gd name="connsiteX14" fmla="*/ 12595 w 1441412"/>
                  <a:gd name="connsiteY14" fmla="*/ 1828908 h 1898907"/>
                  <a:gd name="connsiteX15" fmla="*/ 692045 w 1441412"/>
                  <a:gd name="connsiteY15" fmla="*/ 1397108 h 1898907"/>
                  <a:gd name="connsiteX16" fmla="*/ 888895 w 1441412"/>
                  <a:gd name="connsiteY16" fmla="*/ 1085958 h 1898907"/>
                  <a:gd name="connsiteX17" fmla="*/ 907945 w 1441412"/>
                  <a:gd name="connsiteY17" fmla="*/ 108 h 1898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41412" h="1898907">
                    <a:moveTo>
                      <a:pt x="907945" y="108"/>
                    </a:moveTo>
                    <a:cubicBezTo>
                      <a:pt x="966153" y="-11534"/>
                      <a:pt x="1205337" y="920858"/>
                      <a:pt x="1238145" y="1016108"/>
                    </a:cubicBezTo>
                    <a:cubicBezTo>
                      <a:pt x="1270953" y="1111358"/>
                      <a:pt x="1070928" y="457308"/>
                      <a:pt x="1104795" y="571608"/>
                    </a:cubicBezTo>
                    <a:cubicBezTo>
                      <a:pt x="1138662" y="685908"/>
                      <a:pt x="1446637" y="1677566"/>
                      <a:pt x="1441345" y="1701908"/>
                    </a:cubicBezTo>
                    <a:cubicBezTo>
                      <a:pt x="1436053" y="1726250"/>
                      <a:pt x="1123845" y="767400"/>
                      <a:pt x="1073045" y="717658"/>
                    </a:cubicBezTo>
                    <a:cubicBezTo>
                      <a:pt x="1022245" y="667916"/>
                      <a:pt x="1121728" y="1348425"/>
                      <a:pt x="1136545" y="1403458"/>
                    </a:cubicBezTo>
                    <a:cubicBezTo>
                      <a:pt x="1151362" y="1458491"/>
                      <a:pt x="1185228" y="1061616"/>
                      <a:pt x="1161945" y="1047858"/>
                    </a:cubicBezTo>
                    <a:cubicBezTo>
                      <a:pt x="1138662" y="1034100"/>
                      <a:pt x="1015895" y="1341016"/>
                      <a:pt x="996845" y="1320908"/>
                    </a:cubicBezTo>
                    <a:cubicBezTo>
                      <a:pt x="977795" y="1300800"/>
                      <a:pt x="1103737" y="908158"/>
                      <a:pt x="1047645" y="927208"/>
                    </a:cubicBezTo>
                    <a:cubicBezTo>
                      <a:pt x="991553" y="946258"/>
                      <a:pt x="660295" y="1435208"/>
                      <a:pt x="660295" y="1435208"/>
                    </a:cubicBezTo>
                    <a:cubicBezTo>
                      <a:pt x="547053" y="1583375"/>
                      <a:pt x="352320" y="1811975"/>
                      <a:pt x="368195" y="1816208"/>
                    </a:cubicBezTo>
                    <a:cubicBezTo>
                      <a:pt x="384070" y="1820441"/>
                      <a:pt x="672995" y="1455316"/>
                      <a:pt x="755545" y="1460608"/>
                    </a:cubicBezTo>
                    <a:cubicBezTo>
                      <a:pt x="838095" y="1465900"/>
                      <a:pt x="764012" y="1775991"/>
                      <a:pt x="863495" y="1847958"/>
                    </a:cubicBezTo>
                    <a:cubicBezTo>
                      <a:pt x="962978" y="1919925"/>
                      <a:pt x="1494262" y="1895583"/>
                      <a:pt x="1352445" y="1892408"/>
                    </a:cubicBezTo>
                    <a:cubicBezTo>
                      <a:pt x="1210628" y="1889233"/>
                      <a:pt x="122662" y="1911458"/>
                      <a:pt x="12595" y="1828908"/>
                    </a:cubicBezTo>
                    <a:cubicBezTo>
                      <a:pt x="-97472" y="1746358"/>
                      <a:pt x="545995" y="1520933"/>
                      <a:pt x="692045" y="1397108"/>
                    </a:cubicBezTo>
                    <a:cubicBezTo>
                      <a:pt x="838095" y="1273283"/>
                      <a:pt x="852912" y="1321966"/>
                      <a:pt x="888895" y="1085958"/>
                    </a:cubicBezTo>
                    <a:cubicBezTo>
                      <a:pt x="924878" y="849950"/>
                      <a:pt x="849737" y="11750"/>
                      <a:pt x="907945" y="10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4" name="フリーフォーム: 図形 1393">
                <a:extLst>
                  <a:ext uri="{FF2B5EF4-FFF2-40B4-BE49-F238E27FC236}">
                    <a16:creationId xmlns:a16="http://schemas.microsoft.com/office/drawing/2014/main" id="{CB714719-5F8D-4596-86E5-2F9EFD45A73B}"/>
                  </a:ext>
                </a:extLst>
              </p:cNvPr>
              <p:cNvSpPr/>
              <p:nvPr/>
            </p:nvSpPr>
            <p:spPr>
              <a:xfrm>
                <a:off x="3084291" y="4893402"/>
                <a:ext cx="3066923" cy="1841864"/>
              </a:xfrm>
              <a:custGeom>
                <a:avLst/>
                <a:gdLst>
                  <a:gd name="connsiteX0" fmla="*/ 293909 w 3066923"/>
                  <a:gd name="connsiteY0" fmla="*/ 59598 h 1841864"/>
                  <a:gd name="connsiteX1" fmla="*/ 332009 w 3066923"/>
                  <a:gd name="connsiteY1" fmla="*/ 116748 h 1841864"/>
                  <a:gd name="connsiteX2" fmla="*/ 452659 w 3066923"/>
                  <a:gd name="connsiteY2" fmla="*/ 313598 h 1841864"/>
                  <a:gd name="connsiteX3" fmla="*/ 338359 w 3066923"/>
                  <a:gd name="connsiteY3" fmla="*/ 427898 h 1841864"/>
                  <a:gd name="connsiteX4" fmla="*/ 598709 w 3066923"/>
                  <a:gd name="connsiteY4" fmla="*/ 758098 h 1841864"/>
                  <a:gd name="connsiteX5" fmla="*/ 1189259 w 3066923"/>
                  <a:gd name="connsiteY5" fmla="*/ 1304198 h 1841864"/>
                  <a:gd name="connsiteX6" fmla="*/ 2173509 w 3066923"/>
                  <a:gd name="connsiteY6" fmla="*/ 1501048 h 1841864"/>
                  <a:gd name="connsiteX7" fmla="*/ 2681509 w 3066923"/>
                  <a:gd name="connsiteY7" fmla="*/ 1043848 h 1841864"/>
                  <a:gd name="connsiteX8" fmla="*/ 2217959 w 3066923"/>
                  <a:gd name="connsiteY8" fmla="*/ 1393098 h 1841864"/>
                  <a:gd name="connsiteX9" fmla="*/ 2344959 w 3066923"/>
                  <a:gd name="connsiteY9" fmla="*/ 1532798 h 1841864"/>
                  <a:gd name="connsiteX10" fmla="*/ 3062509 w 3066923"/>
                  <a:gd name="connsiteY10" fmla="*/ 1697898 h 1841864"/>
                  <a:gd name="connsiteX11" fmla="*/ 1963959 w 3066923"/>
                  <a:gd name="connsiteY11" fmla="*/ 1589948 h 1841864"/>
                  <a:gd name="connsiteX12" fmla="*/ 808259 w 3066923"/>
                  <a:gd name="connsiteY12" fmla="*/ 1837598 h 1841864"/>
                  <a:gd name="connsiteX13" fmla="*/ 2630709 w 3066923"/>
                  <a:gd name="connsiteY13" fmla="*/ 1742348 h 1841864"/>
                  <a:gd name="connsiteX14" fmla="*/ 998759 w 3066923"/>
                  <a:gd name="connsiteY14" fmla="*/ 1685198 h 1841864"/>
                  <a:gd name="connsiteX15" fmla="*/ 732059 w 3066923"/>
                  <a:gd name="connsiteY15" fmla="*/ 1824898 h 1841864"/>
                  <a:gd name="connsiteX16" fmla="*/ 84359 w 3066923"/>
                  <a:gd name="connsiteY16" fmla="*/ 1831248 h 1841864"/>
                  <a:gd name="connsiteX17" fmla="*/ 1011459 w 3066923"/>
                  <a:gd name="connsiteY17" fmla="*/ 1780448 h 1841864"/>
                  <a:gd name="connsiteX18" fmla="*/ 1049559 w 3066923"/>
                  <a:gd name="connsiteY18" fmla="*/ 1272448 h 1841864"/>
                  <a:gd name="connsiteX19" fmla="*/ 1411509 w 3066923"/>
                  <a:gd name="connsiteY19" fmla="*/ 1564548 h 1841864"/>
                  <a:gd name="connsiteX20" fmla="*/ 916209 w 3066923"/>
                  <a:gd name="connsiteY20" fmla="*/ 1329598 h 1841864"/>
                  <a:gd name="connsiteX21" fmla="*/ 636809 w 3066923"/>
                  <a:gd name="connsiteY21" fmla="*/ 1031148 h 1841864"/>
                  <a:gd name="connsiteX22" fmla="*/ 414559 w 3066923"/>
                  <a:gd name="connsiteY22" fmla="*/ 942248 h 1841864"/>
                  <a:gd name="connsiteX23" fmla="*/ 859059 w 3066923"/>
                  <a:gd name="connsiteY23" fmla="*/ 1196248 h 1841864"/>
                  <a:gd name="connsiteX24" fmla="*/ 300259 w 3066923"/>
                  <a:gd name="connsiteY24" fmla="*/ 1100998 h 1841864"/>
                  <a:gd name="connsiteX25" fmla="*/ 490759 w 3066923"/>
                  <a:gd name="connsiteY25" fmla="*/ 1005748 h 1841864"/>
                  <a:gd name="connsiteX26" fmla="*/ 287559 w 3066923"/>
                  <a:gd name="connsiteY26" fmla="*/ 1202598 h 1841864"/>
                  <a:gd name="connsiteX27" fmla="*/ 154209 w 3066923"/>
                  <a:gd name="connsiteY27" fmla="*/ 1323248 h 1841864"/>
                  <a:gd name="connsiteX28" fmla="*/ 268509 w 3066923"/>
                  <a:gd name="connsiteY28" fmla="*/ 1551848 h 1841864"/>
                  <a:gd name="connsiteX29" fmla="*/ 293909 w 3066923"/>
                  <a:gd name="connsiteY29" fmla="*/ 1761398 h 1841864"/>
                  <a:gd name="connsiteX30" fmla="*/ 103409 w 3066923"/>
                  <a:gd name="connsiteY30" fmla="*/ 1513748 h 1841864"/>
                  <a:gd name="connsiteX31" fmla="*/ 122459 w 3066923"/>
                  <a:gd name="connsiteY31" fmla="*/ 1812198 h 1841864"/>
                  <a:gd name="connsiteX32" fmla="*/ 1809 w 3066923"/>
                  <a:gd name="connsiteY32" fmla="*/ 1551848 h 1841864"/>
                  <a:gd name="connsiteX33" fmla="*/ 230409 w 3066923"/>
                  <a:gd name="connsiteY33" fmla="*/ 986698 h 1841864"/>
                  <a:gd name="connsiteX34" fmla="*/ 293909 w 3066923"/>
                  <a:gd name="connsiteY34" fmla="*/ 59598 h 184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066923" h="1841864">
                    <a:moveTo>
                      <a:pt x="293909" y="59598"/>
                    </a:moveTo>
                    <a:cubicBezTo>
                      <a:pt x="310842" y="-85394"/>
                      <a:pt x="305551" y="74415"/>
                      <a:pt x="332009" y="116748"/>
                    </a:cubicBezTo>
                    <a:cubicBezTo>
                      <a:pt x="358467" y="159081"/>
                      <a:pt x="451601" y="261740"/>
                      <a:pt x="452659" y="313598"/>
                    </a:cubicBezTo>
                    <a:cubicBezTo>
                      <a:pt x="453717" y="365456"/>
                      <a:pt x="314017" y="353815"/>
                      <a:pt x="338359" y="427898"/>
                    </a:cubicBezTo>
                    <a:cubicBezTo>
                      <a:pt x="362701" y="501981"/>
                      <a:pt x="456892" y="612048"/>
                      <a:pt x="598709" y="758098"/>
                    </a:cubicBezTo>
                    <a:cubicBezTo>
                      <a:pt x="740526" y="904148"/>
                      <a:pt x="926792" y="1180373"/>
                      <a:pt x="1189259" y="1304198"/>
                    </a:cubicBezTo>
                    <a:cubicBezTo>
                      <a:pt x="1451726" y="1428023"/>
                      <a:pt x="1924801" y="1544440"/>
                      <a:pt x="2173509" y="1501048"/>
                    </a:cubicBezTo>
                    <a:cubicBezTo>
                      <a:pt x="2422217" y="1457656"/>
                      <a:pt x="2674101" y="1061840"/>
                      <a:pt x="2681509" y="1043848"/>
                    </a:cubicBezTo>
                    <a:cubicBezTo>
                      <a:pt x="2688917" y="1025856"/>
                      <a:pt x="2274051" y="1311606"/>
                      <a:pt x="2217959" y="1393098"/>
                    </a:cubicBezTo>
                    <a:cubicBezTo>
                      <a:pt x="2161867" y="1474590"/>
                      <a:pt x="2204201" y="1481998"/>
                      <a:pt x="2344959" y="1532798"/>
                    </a:cubicBezTo>
                    <a:cubicBezTo>
                      <a:pt x="2485717" y="1583598"/>
                      <a:pt x="3126009" y="1688373"/>
                      <a:pt x="3062509" y="1697898"/>
                    </a:cubicBezTo>
                    <a:cubicBezTo>
                      <a:pt x="2999009" y="1707423"/>
                      <a:pt x="2339667" y="1566665"/>
                      <a:pt x="1963959" y="1589948"/>
                    </a:cubicBezTo>
                    <a:cubicBezTo>
                      <a:pt x="1588251" y="1613231"/>
                      <a:pt x="697134" y="1812198"/>
                      <a:pt x="808259" y="1837598"/>
                    </a:cubicBezTo>
                    <a:cubicBezTo>
                      <a:pt x="919384" y="1862998"/>
                      <a:pt x="2598959" y="1767748"/>
                      <a:pt x="2630709" y="1742348"/>
                    </a:cubicBezTo>
                    <a:cubicBezTo>
                      <a:pt x="2662459" y="1716948"/>
                      <a:pt x="1315201" y="1671440"/>
                      <a:pt x="998759" y="1685198"/>
                    </a:cubicBezTo>
                    <a:cubicBezTo>
                      <a:pt x="682317" y="1698956"/>
                      <a:pt x="884459" y="1800556"/>
                      <a:pt x="732059" y="1824898"/>
                    </a:cubicBezTo>
                    <a:cubicBezTo>
                      <a:pt x="579659" y="1849240"/>
                      <a:pt x="37792" y="1838656"/>
                      <a:pt x="84359" y="1831248"/>
                    </a:cubicBezTo>
                    <a:cubicBezTo>
                      <a:pt x="130926" y="1823840"/>
                      <a:pt x="850592" y="1873581"/>
                      <a:pt x="1011459" y="1780448"/>
                    </a:cubicBezTo>
                    <a:cubicBezTo>
                      <a:pt x="1172326" y="1687315"/>
                      <a:pt x="982884" y="1308431"/>
                      <a:pt x="1049559" y="1272448"/>
                    </a:cubicBezTo>
                    <a:cubicBezTo>
                      <a:pt x="1116234" y="1236465"/>
                      <a:pt x="1433734" y="1555023"/>
                      <a:pt x="1411509" y="1564548"/>
                    </a:cubicBezTo>
                    <a:cubicBezTo>
                      <a:pt x="1389284" y="1574073"/>
                      <a:pt x="1045326" y="1418498"/>
                      <a:pt x="916209" y="1329598"/>
                    </a:cubicBezTo>
                    <a:cubicBezTo>
                      <a:pt x="787092" y="1240698"/>
                      <a:pt x="720417" y="1095706"/>
                      <a:pt x="636809" y="1031148"/>
                    </a:cubicBezTo>
                    <a:cubicBezTo>
                      <a:pt x="553201" y="966590"/>
                      <a:pt x="377517" y="914731"/>
                      <a:pt x="414559" y="942248"/>
                    </a:cubicBezTo>
                    <a:cubicBezTo>
                      <a:pt x="451601" y="969765"/>
                      <a:pt x="878109" y="1169790"/>
                      <a:pt x="859059" y="1196248"/>
                    </a:cubicBezTo>
                    <a:cubicBezTo>
                      <a:pt x="840009" y="1222706"/>
                      <a:pt x="361642" y="1132748"/>
                      <a:pt x="300259" y="1100998"/>
                    </a:cubicBezTo>
                    <a:cubicBezTo>
                      <a:pt x="238876" y="1069248"/>
                      <a:pt x="492876" y="988815"/>
                      <a:pt x="490759" y="1005748"/>
                    </a:cubicBezTo>
                    <a:cubicBezTo>
                      <a:pt x="488642" y="1022681"/>
                      <a:pt x="343651" y="1149681"/>
                      <a:pt x="287559" y="1202598"/>
                    </a:cubicBezTo>
                    <a:cubicBezTo>
                      <a:pt x="231467" y="1255515"/>
                      <a:pt x="157384" y="1265040"/>
                      <a:pt x="154209" y="1323248"/>
                    </a:cubicBezTo>
                    <a:cubicBezTo>
                      <a:pt x="151034" y="1381456"/>
                      <a:pt x="245226" y="1478823"/>
                      <a:pt x="268509" y="1551848"/>
                    </a:cubicBezTo>
                    <a:cubicBezTo>
                      <a:pt x="291792" y="1624873"/>
                      <a:pt x="321426" y="1767748"/>
                      <a:pt x="293909" y="1761398"/>
                    </a:cubicBezTo>
                    <a:cubicBezTo>
                      <a:pt x="266392" y="1755048"/>
                      <a:pt x="131984" y="1505281"/>
                      <a:pt x="103409" y="1513748"/>
                    </a:cubicBezTo>
                    <a:cubicBezTo>
                      <a:pt x="74834" y="1522215"/>
                      <a:pt x="139392" y="1805848"/>
                      <a:pt x="122459" y="1812198"/>
                    </a:cubicBezTo>
                    <a:cubicBezTo>
                      <a:pt x="105526" y="1818548"/>
                      <a:pt x="-16183" y="1689431"/>
                      <a:pt x="1809" y="1551848"/>
                    </a:cubicBezTo>
                    <a:cubicBezTo>
                      <a:pt x="19801" y="1414265"/>
                      <a:pt x="178551" y="1232231"/>
                      <a:pt x="230409" y="986698"/>
                    </a:cubicBezTo>
                    <a:cubicBezTo>
                      <a:pt x="282267" y="741165"/>
                      <a:pt x="276976" y="204590"/>
                      <a:pt x="293909" y="5959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5" name="フリーフォーム: 図形 1394">
                <a:extLst>
                  <a:ext uri="{FF2B5EF4-FFF2-40B4-BE49-F238E27FC236}">
                    <a16:creationId xmlns:a16="http://schemas.microsoft.com/office/drawing/2014/main" id="{FEFCFC3B-078B-4EE4-9CE9-8F10D3957551}"/>
                  </a:ext>
                </a:extLst>
              </p:cNvPr>
              <p:cNvSpPr/>
              <p:nvPr/>
            </p:nvSpPr>
            <p:spPr>
              <a:xfrm>
                <a:off x="6046388" y="6115010"/>
                <a:ext cx="476412" cy="2780513"/>
              </a:xfrm>
              <a:custGeom>
                <a:avLst/>
                <a:gdLst>
                  <a:gd name="connsiteX0" fmla="*/ 208362 w 476412"/>
                  <a:gd name="connsiteY0" fmla="*/ 40 h 2780513"/>
                  <a:gd name="connsiteX1" fmla="*/ 430612 w 476412"/>
                  <a:gd name="connsiteY1" fmla="*/ 647740 h 2780513"/>
                  <a:gd name="connsiteX2" fmla="*/ 430612 w 476412"/>
                  <a:gd name="connsiteY2" fmla="*/ 831890 h 2780513"/>
                  <a:gd name="connsiteX3" fmla="*/ 398862 w 476412"/>
                  <a:gd name="connsiteY3" fmla="*/ 1231940 h 2780513"/>
                  <a:gd name="connsiteX4" fmla="*/ 449662 w 476412"/>
                  <a:gd name="connsiteY4" fmla="*/ 1009690 h 2780513"/>
                  <a:gd name="connsiteX5" fmla="*/ 233762 w 476412"/>
                  <a:gd name="connsiteY5" fmla="*/ 1866940 h 2780513"/>
                  <a:gd name="connsiteX6" fmla="*/ 475062 w 476412"/>
                  <a:gd name="connsiteY6" fmla="*/ 1130340 h 2780513"/>
                  <a:gd name="connsiteX7" fmla="*/ 100412 w 476412"/>
                  <a:gd name="connsiteY7" fmla="*/ 2546390 h 2780513"/>
                  <a:gd name="connsiteX8" fmla="*/ 49612 w 476412"/>
                  <a:gd name="connsiteY8" fmla="*/ 2774990 h 2780513"/>
                  <a:gd name="connsiteX9" fmla="*/ 5162 w 476412"/>
                  <a:gd name="connsiteY9" fmla="*/ 2508290 h 2780513"/>
                  <a:gd name="connsiteX10" fmla="*/ 176612 w 476412"/>
                  <a:gd name="connsiteY10" fmla="*/ 2514640 h 2780513"/>
                  <a:gd name="connsiteX11" fmla="*/ 240112 w 476412"/>
                  <a:gd name="connsiteY11" fmla="*/ 1555790 h 2780513"/>
                  <a:gd name="connsiteX12" fmla="*/ 189312 w 476412"/>
                  <a:gd name="connsiteY12" fmla="*/ 736640 h 2780513"/>
                  <a:gd name="connsiteX13" fmla="*/ 316312 w 476412"/>
                  <a:gd name="connsiteY13" fmla="*/ 1441490 h 2780513"/>
                  <a:gd name="connsiteX14" fmla="*/ 233762 w 476412"/>
                  <a:gd name="connsiteY14" fmla="*/ 406440 h 2780513"/>
                  <a:gd name="connsiteX15" fmla="*/ 233762 w 476412"/>
                  <a:gd name="connsiteY15" fmla="*/ 215940 h 2780513"/>
                  <a:gd name="connsiteX16" fmla="*/ 335362 w 476412"/>
                  <a:gd name="connsiteY16" fmla="*/ 908090 h 2780513"/>
                  <a:gd name="connsiteX17" fmla="*/ 405212 w 476412"/>
                  <a:gd name="connsiteY17" fmla="*/ 679490 h 2780513"/>
                  <a:gd name="connsiteX18" fmla="*/ 208362 w 476412"/>
                  <a:gd name="connsiteY18" fmla="*/ 40 h 278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76412" h="2780513">
                    <a:moveTo>
                      <a:pt x="208362" y="40"/>
                    </a:moveTo>
                    <a:cubicBezTo>
                      <a:pt x="212595" y="-5252"/>
                      <a:pt x="393570" y="509098"/>
                      <a:pt x="430612" y="647740"/>
                    </a:cubicBezTo>
                    <a:cubicBezTo>
                      <a:pt x="467654" y="786382"/>
                      <a:pt x="435904" y="734523"/>
                      <a:pt x="430612" y="831890"/>
                    </a:cubicBezTo>
                    <a:cubicBezTo>
                      <a:pt x="425320" y="929257"/>
                      <a:pt x="395687" y="1202307"/>
                      <a:pt x="398862" y="1231940"/>
                    </a:cubicBezTo>
                    <a:cubicBezTo>
                      <a:pt x="402037" y="1261573"/>
                      <a:pt x="477179" y="903857"/>
                      <a:pt x="449662" y="1009690"/>
                    </a:cubicBezTo>
                    <a:cubicBezTo>
                      <a:pt x="422145" y="1115523"/>
                      <a:pt x="229529" y="1846832"/>
                      <a:pt x="233762" y="1866940"/>
                    </a:cubicBezTo>
                    <a:cubicBezTo>
                      <a:pt x="237995" y="1887048"/>
                      <a:pt x="497287" y="1017098"/>
                      <a:pt x="475062" y="1130340"/>
                    </a:cubicBezTo>
                    <a:cubicBezTo>
                      <a:pt x="452837" y="1243582"/>
                      <a:pt x="171320" y="2272282"/>
                      <a:pt x="100412" y="2546390"/>
                    </a:cubicBezTo>
                    <a:cubicBezTo>
                      <a:pt x="29504" y="2820498"/>
                      <a:pt x="65487" y="2781340"/>
                      <a:pt x="49612" y="2774990"/>
                    </a:cubicBezTo>
                    <a:cubicBezTo>
                      <a:pt x="33737" y="2768640"/>
                      <a:pt x="-16005" y="2551682"/>
                      <a:pt x="5162" y="2508290"/>
                    </a:cubicBezTo>
                    <a:cubicBezTo>
                      <a:pt x="26329" y="2464898"/>
                      <a:pt x="137454" y="2673390"/>
                      <a:pt x="176612" y="2514640"/>
                    </a:cubicBezTo>
                    <a:cubicBezTo>
                      <a:pt x="215770" y="2355890"/>
                      <a:pt x="237995" y="1852123"/>
                      <a:pt x="240112" y="1555790"/>
                    </a:cubicBezTo>
                    <a:cubicBezTo>
                      <a:pt x="242229" y="1259457"/>
                      <a:pt x="176612" y="755690"/>
                      <a:pt x="189312" y="736640"/>
                    </a:cubicBezTo>
                    <a:cubicBezTo>
                      <a:pt x="202012" y="717590"/>
                      <a:pt x="308904" y="1496523"/>
                      <a:pt x="316312" y="1441490"/>
                    </a:cubicBezTo>
                    <a:cubicBezTo>
                      <a:pt x="323720" y="1386457"/>
                      <a:pt x="247520" y="610698"/>
                      <a:pt x="233762" y="406440"/>
                    </a:cubicBezTo>
                    <a:cubicBezTo>
                      <a:pt x="220004" y="202182"/>
                      <a:pt x="216829" y="132332"/>
                      <a:pt x="233762" y="215940"/>
                    </a:cubicBezTo>
                    <a:cubicBezTo>
                      <a:pt x="250695" y="299548"/>
                      <a:pt x="306787" y="830832"/>
                      <a:pt x="335362" y="908090"/>
                    </a:cubicBezTo>
                    <a:cubicBezTo>
                      <a:pt x="363937" y="985348"/>
                      <a:pt x="423204" y="827657"/>
                      <a:pt x="405212" y="679490"/>
                    </a:cubicBezTo>
                    <a:cubicBezTo>
                      <a:pt x="387220" y="531323"/>
                      <a:pt x="204129" y="5332"/>
                      <a:pt x="208362" y="40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6" name="フリーフォーム: 図形 1395">
                <a:extLst>
                  <a:ext uri="{FF2B5EF4-FFF2-40B4-BE49-F238E27FC236}">
                    <a16:creationId xmlns:a16="http://schemas.microsoft.com/office/drawing/2014/main" id="{E884C540-7356-4098-9318-7EA5B95A64A9}"/>
                  </a:ext>
                </a:extLst>
              </p:cNvPr>
              <p:cNvSpPr/>
              <p:nvPr/>
            </p:nvSpPr>
            <p:spPr>
              <a:xfrm>
                <a:off x="2844595" y="6646183"/>
                <a:ext cx="1695970" cy="2381669"/>
              </a:xfrm>
              <a:custGeom>
                <a:avLst/>
                <a:gdLst>
                  <a:gd name="connsiteX0" fmla="*/ 1168605 w 1695970"/>
                  <a:gd name="connsiteY0" fmla="*/ 8617 h 2381669"/>
                  <a:gd name="connsiteX1" fmla="*/ 1086055 w 1695970"/>
                  <a:gd name="connsiteY1" fmla="*/ 21317 h 2381669"/>
                  <a:gd name="connsiteX2" fmla="*/ 425655 w 1695970"/>
                  <a:gd name="connsiteY2" fmla="*/ 40367 h 2381669"/>
                  <a:gd name="connsiteX3" fmla="*/ 317705 w 1695970"/>
                  <a:gd name="connsiteY3" fmla="*/ 199117 h 2381669"/>
                  <a:gd name="connsiteX4" fmla="*/ 205 w 1695970"/>
                  <a:gd name="connsiteY4" fmla="*/ 535667 h 2381669"/>
                  <a:gd name="connsiteX5" fmla="*/ 368505 w 1695970"/>
                  <a:gd name="connsiteY5" fmla="*/ 72117 h 2381669"/>
                  <a:gd name="connsiteX6" fmla="*/ 914605 w 1695970"/>
                  <a:gd name="connsiteY6" fmla="*/ 78467 h 2381669"/>
                  <a:gd name="connsiteX7" fmla="*/ 520905 w 1695970"/>
                  <a:gd name="connsiteY7" fmla="*/ 180067 h 2381669"/>
                  <a:gd name="connsiteX8" fmla="*/ 539955 w 1695970"/>
                  <a:gd name="connsiteY8" fmla="*/ 313417 h 2381669"/>
                  <a:gd name="connsiteX9" fmla="*/ 501855 w 1695970"/>
                  <a:gd name="connsiteY9" fmla="*/ 1729467 h 2381669"/>
                  <a:gd name="connsiteX10" fmla="*/ 457405 w 1695970"/>
                  <a:gd name="connsiteY10" fmla="*/ 675367 h 2381669"/>
                  <a:gd name="connsiteX11" fmla="*/ 539955 w 1695970"/>
                  <a:gd name="connsiteY11" fmla="*/ 2142217 h 2381669"/>
                  <a:gd name="connsiteX12" fmla="*/ 647905 w 1695970"/>
                  <a:gd name="connsiteY12" fmla="*/ 2180317 h 2381669"/>
                  <a:gd name="connsiteX13" fmla="*/ 1695655 w 1695970"/>
                  <a:gd name="connsiteY13" fmla="*/ 2370817 h 2381669"/>
                  <a:gd name="connsiteX14" fmla="*/ 762205 w 1695970"/>
                  <a:gd name="connsiteY14" fmla="*/ 2358117 h 2381669"/>
                  <a:gd name="connsiteX15" fmla="*/ 1086055 w 1695970"/>
                  <a:gd name="connsiteY15" fmla="*/ 2358117 h 2381669"/>
                  <a:gd name="connsiteX16" fmla="*/ 647905 w 1695970"/>
                  <a:gd name="connsiteY16" fmla="*/ 2307317 h 2381669"/>
                  <a:gd name="connsiteX17" fmla="*/ 362155 w 1695970"/>
                  <a:gd name="connsiteY17" fmla="*/ 1792967 h 2381669"/>
                  <a:gd name="connsiteX18" fmla="*/ 178005 w 1695970"/>
                  <a:gd name="connsiteY18" fmla="*/ 656317 h 2381669"/>
                  <a:gd name="connsiteX19" fmla="*/ 412955 w 1695970"/>
                  <a:gd name="connsiteY19" fmla="*/ 1513567 h 2381669"/>
                  <a:gd name="connsiteX20" fmla="*/ 51005 w 1695970"/>
                  <a:gd name="connsiteY20" fmla="*/ 491217 h 2381669"/>
                  <a:gd name="connsiteX21" fmla="*/ 533605 w 1695970"/>
                  <a:gd name="connsiteY21" fmla="*/ 161017 h 2381669"/>
                  <a:gd name="connsiteX22" fmla="*/ 1168605 w 1695970"/>
                  <a:gd name="connsiteY22" fmla="*/ 8617 h 238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95970" h="2381669">
                    <a:moveTo>
                      <a:pt x="1168605" y="8617"/>
                    </a:moveTo>
                    <a:cubicBezTo>
                      <a:pt x="1260680" y="-14666"/>
                      <a:pt x="1209880" y="16025"/>
                      <a:pt x="1086055" y="21317"/>
                    </a:cubicBezTo>
                    <a:cubicBezTo>
                      <a:pt x="962230" y="26609"/>
                      <a:pt x="553713" y="10734"/>
                      <a:pt x="425655" y="40367"/>
                    </a:cubicBezTo>
                    <a:cubicBezTo>
                      <a:pt x="297597" y="70000"/>
                      <a:pt x="388613" y="116567"/>
                      <a:pt x="317705" y="199117"/>
                    </a:cubicBezTo>
                    <a:cubicBezTo>
                      <a:pt x="246797" y="281667"/>
                      <a:pt x="-8262" y="556834"/>
                      <a:pt x="205" y="535667"/>
                    </a:cubicBezTo>
                    <a:cubicBezTo>
                      <a:pt x="8672" y="514500"/>
                      <a:pt x="216105" y="148317"/>
                      <a:pt x="368505" y="72117"/>
                    </a:cubicBezTo>
                    <a:cubicBezTo>
                      <a:pt x="520905" y="-4083"/>
                      <a:pt x="889205" y="60475"/>
                      <a:pt x="914605" y="78467"/>
                    </a:cubicBezTo>
                    <a:cubicBezTo>
                      <a:pt x="940005" y="96459"/>
                      <a:pt x="583347" y="140909"/>
                      <a:pt x="520905" y="180067"/>
                    </a:cubicBezTo>
                    <a:cubicBezTo>
                      <a:pt x="458463" y="219225"/>
                      <a:pt x="543130" y="55184"/>
                      <a:pt x="539955" y="313417"/>
                    </a:cubicBezTo>
                    <a:cubicBezTo>
                      <a:pt x="536780" y="571650"/>
                      <a:pt x="515613" y="1669142"/>
                      <a:pt x="501855" y="1729467"/>
                    </a:cubicBezTo>
                    <a:cubicBezTo>
                      <a:pt x="488097" y="1789792"/>
                      <a:pt x="451055" y="606575"/>
                      <a:pt x="457405" y="675367"/>
                    </a:cubicBezTo>
                    <a:cubicBezTo>
                      <a:pt x="463755" y="744159"/>
                      <a:pt x="508205" y="1891392"/>
                      <a:pt x="539955" y="2142217"/>
                    </a:cubicBezTo>
                    <a:cubicBezTo>
                      <a:pt x="571705" y="2393042"/>
                      <a:pt x="455288" y="2142217"/>
                      <a:pt x="647905" y="2180317"/>
                    </a:cubicBezTo>
                    <a:cubicBezTo>
                      <a:pt x="840522" y="2218417"/>
                      <a:pt x="1676605" y="2341184"/>
                      <a:pt x="1695655" y="2370817"/>
                    </a:cubicBezTo>
                    <a:cubicBezTo>
                      <a:pt x="1714705" y="2400450"/>
                      <a:pt x="863805" y="2360234"/>
                      <a:pt x="762205" y="2358117"/>
                    </a:cubicBezTo>
                    <a:cubicBezTo>
                      <a:pt x="660605" y="2356000"/>
                      <a:pt x="1105105" y="2366584"/>
                      <a:pt x="1086055" y="2358117"/>
                    </a:cubicBezTo>
                    <a:cubicBezTo>
                      <a:pt x="1067005" y="2349650"/>
                      <a:pt x="768555" y="2401509"/>
                      <a:pt x="647905" y="2307317"/>
                    </a:cubicBezTo>
                    <a:cubicBezTo>
                      <a:pt x="527255" y="2213125"/>
                      <a:pt x="440472" y="2068134"/>
                      <a:pt x="362155" y="1792967"/>
                    </a:cubicBezTo>
                    <a:cubicBezTo>
                      <a:pt x="283838" y="1517800"/>
                      <a:pt x="169538" y="702884"/>
                      <a:pt x="178005" y="656317"/>
                    </a:cubicBezTo>
                    <a:cubicBezTo>
                      <a:pt x="186472" y="609750"/>
                      <a:pt x="434122" y="1541084"/>
                      <a:pt x="412955" y="1513567"/>
                    </a:cubicBezTo>
                    <a:cubicBezTo>
                      <a:pt x="391788" y="1486050"/>
                      <a:pt x="30897" y="716642"/>
                      <a:pt x="51005" y="491217"/>
                    </a:cubicBezTo>
                    <a:cubicBezTo>
                      <a:pt x="71113" y="265792"/>
                      <a:pt x="351572" y="239334"/>
                      <a:pt x="533605" y="161017"/>
                    </a:cubicBezTo>
                    <a:cubicBezTo>
                      <a:pt x="715638" y="82700"/>
                      <a:pt x="1076530" y="31900"/>
                      <a:pt x="1168605" y="86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7" name="フリーフォーム: 図形 1396">
                <a:extLst>
                  <a:ext uri="{FF2B5EF4-FFF2-40B4-BE49-F238E27FC236}">
                    <a16:creationId xmlns:a16="http://schemas.microsoft.com/office/drawing/2014/main" id="{A06F1065-04D3-4D28-AC2D-98787D937604}"/>
                  </a:ext>
                </a:extLst>
              </p:cNvPr>
              <p:cNvSpPr/>
              <p:nvPr/>
            </p:nvSpPr>
            <p:spPr>
              <a:xfrm>
                <a:off x="4881763" y="10791933"/>
                <a:ext cx="1253086" cy="552823"/>
              </a:xfrm>
              <a:custGeom>
                <a:avLst/>
                <a:gdLst>
                  <a:gd name="connsiteX0" fmla="*/ 1387 w 1253086"/>
                  <a:gd name="connsiteY0" fmla="*/ 542817 h 552823"/>
                  <a:gd name="connsiteX1" fmla="*/ 693537 w 1253086"/>
                  <a:gd name="connsiteY1" fmla="*/ 193567 h 552823"/>
                  <a:gd name="connsiteX2" fmla="*/ 553837 w 1253086"/>
                  <a:gd name="connsiteY2" fmla="*/ 307867 h 552823"/>
                  <a:gd name="connsiteX3" fmla="*/ 1011037 w 1253086"/>
                  <a:gd name="connsiteY3" fmla="*/ 3067 h 552823"/>
                  <a:gd name="connsiteX4" fmla="*/ 1252337 w 1253086"/>
                  <a:gd name="connsiteY4" fmla="*/ 530117 h 552823"/>
                  <a:gd name="connsiteX5" fmla="*/ 1080887 w 1253086"/>
                  <a:gd name="connsiteY5" fmla="*/ 238017 h 552823"/>
                  <a:gd name="connsiteX6" fmla="*/ 915787 w 1253086"/>
                  <a:gd name="connsiteY6" fmla="*/ 498367 h 552823"/>
                  <a:gd name="connsiteX7" fmla="*/ 433187 w 1253086"/>
                  <a:gd name="connsiteY7" fmla="*/ 453917 h 552823"/>
                  <a:gd name="connsiteX8" fmla="*/ 566537 w 1253086"/>
                  <a:gd name="connsiteY8" fmla="*/ 466617 h 552823"/>
                  <a:gd name="connsiteX9" fmla="*/ 903087 w 1253086"/>
                  <a:gd name="connsiteY9" fmla="*/ 460267 h 552823"/>
                  <a:gd name="connsiteX10" fmla="*/ 1387 w 1253086"/>
                  <a:gd name="connsiteY10" fmla="*/ 542817 h 552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53086" h="552823">
                    <a:moveTo>
                      <a:pt x="1387" y="542817"/>
                    </a:moveTo>
                    <a:cubicBezTo>
                      <a:pt x="-33538" y="498367"/>
                      <a:pt x="601462" y="232725"/>
                      <a:pt x="693537" y="193567"/>
                    </a:cubicBezTo>
                    <a:cubicBezTo>
                      <a:pt x="785612" y="154409"/>
                      <a:pt x="500920" y="339617"/>
                      <a:pt x="553837" y="307867"/>
                    </a:cubicBezTo>
                    <a:cubicBezTo>
                      <a:pt x="606754" y="276117"/>
                      <a:pt x="894620" y="-33975"/>
                      <a:pt x="1011037" y="3067"/>
                    </a:cubicBezTo>
                    <a:cubicBezTo>
                      <a:pt x="1127454" y="40109"/>
                      <a:pt x="1240695" y="490959"/>
                      <a:pt x="1252337" y="530117"/>
                    </a:cubicBezTo>
                    <a:cubicBezTo>
                      <a:pt x="1263979" y="569275"/>
                      <a:pt x="1136979" y="243309"/>
                      <a:pt x="1080887" y="238017"/>
                    </a:cubicBezTo>
                    <a:cubicBezTo>
                      <a:pt x="1024795" y="232725"/>
                      <a:pt x="1023737" y="462384"/>
                      <a:pt x="915787" y="498367"/>
                    </a:cubicBezTo>
                    <a:cubicBezTo>
                      <a:pt x="807837" y="534350"/>
                      <a:pt x="433187" y="453917"/>
                      <a:pt x="433187" y="453917"/>
                    </a:cubicBezTo>
                    <a:lnTo>
                      <a:pt x="566537" y="466617"/>
                    </a:lnTo>
                    <a:cubicBezTo>
                      <a:pt x="644854" y="467675"/>
                      <a:pt x="991987" y="450742"/>
                      <a:pt x="903087" y="460267"/>
                    </a:cubicBezTo>
                    <a:cubicBezTo>
                      <a:pt x="814187" y="469792"/>
                      <a:pt x="36312" y="587267"/>
                      <a:pt x="1387" y="54281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9" name="フリーフォーム: 図形 1398">
                <a:extLst>
                  <a:ext uri="{FF2B5EF4-FFF2-40B4-BE49-F238E27FC236}">
                    <a16:creationId xmlns:a16="http://schemas.microsoft.com/office/drawing/2014/main" id="{77722785-5B34-4642-B740-02B41A35EC05}"/>
                  </a:ext>
                </a:extLst>
              </p:cNvPr>
              <p:cNvSpPr/>
              <p:nvPr/>
            </p:nvSpPr>
            <p:spPr>
              <a:xfrm>
                <a:off x="3268376" y="1661589"/>
                <a:ext cx="1071610" cy="1494766"/>
              </a:xfrm>
              <a:custGeom>
                <a:avLst/>
                <a:gdLst>
                  <a:gd name="connsiteX0" fmla="*/ 1043274 w 1071610"/>
                  <a:gd name="connsiteY0" fmla="*/ 262461 h 1494766"/>
                  <a:gd name="connsiteX1" fmla="*/ 1011524 w 1071610"/>
                  <a:gd name="connsiteY1" fmla="*/ 192611 h 1494766"/>
                  <a:gd name="connsiteX2" fmla="*/ 732124 w 1071610"/>
                  <a:gd name="connsiteY2" fmla="*/ 40211 h 1494766"/>
                  <a:gd name="connsiteX3" fmla="*/ 8224 w 1071610"/>
                  <a:gd name="connsiteY3" fmla="*/ 1011761 h 1494766"/>
                  <a:gd name="connsiteX4" fmla="*/ 325724 w 1071610"/>
                  <a:gd name="connsiteY4" fmla="*/ 357711 h 1494766"/>
                  <a:gd name="connsiteX5" fmla="*/ 84424 w 1071610"/>
                  <a:gd name="connsiteY5" fmla="*/ 1075261 h 1494766"/>
                  <a:gd name="connsiteX6" fmla="*/ 166974 w 1071610"/>
                  <a:gd name="connsiteY6" fmla="*/ 1494361 h 1494766"/>
                  <a:gd name="connsiteX7" fmla="*/ 122524 w 1071610"/>
                  <a:gd name="connsiteY7" fmla="*/ 1005411 h 1494766"/>
                  <a:gd name="connsiteX8" fmla="*/ 287624 w 1071610"/>
                  <a:gd name="connsiteY8" fmla="*/ 491061 h 1494766"/>
                  <a:gd name="connsiteX9" fmla="*/ 674974 w 1071610"/>
                  <a:gd name="connsiteY9" fmla="*/ 78311 h 1494766"/>
                  <a:gd name="connsiteX10" fmla="*/ 1043274 w 1071610"/>
                  <a:gd name="connsiteY10" fmla="*/ 262461 h 1494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71610" h="1494766">
                    <a:moveTo>
                      <a:pt x="1043274" y="262461"/>
                    </a:moveTo>
                    <a:cubicBezTo>
                      <a:pt x="1099366" y="281511"/>
                      <a:pt x="1063382" y="229653"/>
                      <a:pt x="1011524" y="192611"/>
                    </a:cubicBezTo>
                    <a:cubicBezTo>
                      <a:pt x="959666" y="155569"/>
                      <a:pt x="899341" y="-96314"/>
                      <a:pt x="732124" y="40211"/>
                    </a:cubicBezTo>
                    <a:cubicBezTo>
                      <a:pt x="564907" y="176736"/>
                      <a:pt x="75957" y="958844"/>
                      <a:pt x="8224" y="1011761"/>
                    </a:cubicBezTo>
                    <a:cubicBezTo>
                      <a:pt x="-59509" y="1064678"/>
                      <a:pt x="313024" y="347128"/>
                      <a:pt x="325724" y="357711"/>
                    </a:cubicBezTo>
                    <a:cubicBezTo>
                      <a:pt x="338424" y="368294"/>
                      <a:pt x="110882" y="885819"/>
                      <a:pt x="84424" y="1075261"/>
                    </a:cubicBezTo>
                    <a:cubicBezTo>
                      <a:pt x="57966" y="1264703"/>
                      <a:pt x="160624" y="1506003"/>
                      <a:pt x="166974" y="1494361"/>
                    </a:cubicBezTo>
                    <a:cubicBezTo>
                      <a:pt x="173324" y="1482719"/>
                      <a:pt x="102416" y="1172628"/>
                      <a:pt x="122524" y="1005411"/>
                    </a:cubicBezTo>
                    <a:cubicBezTo>
                      <a:pt x="142632" y="838194"/>
                      <a:pt x="195549" y="645578"/>
                      <a:pt x="287624" y="491061"/>
                    </a:cubicBezTo>
                    <a:cubicBezTo>
                      <a:pt x="379699" y="336544"/>
                      <a:pt x="552207" y="123819"/>
                      <a:pt x="674974" y="78311"/>
                    </a:cubicBezTo>
                    <a:cubicBezTo>
                      <a:pt x="797741" y="32803"/>
                      <a:pt x="987182" y="243411"/>
                      <a:pt x="1043274" y="2624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0" name="フリーフォーム: 図形 1399">
                <a:extLst>
                  <a:ext uri="{FF2B5EF4-FFF2-40B4-BE49-F238E27FC236}">
                    <a16:creationId xmlns:a16="http://schemas.microsoft.com/office/drawing/2014/main" id="{890B577F-E3A3-4BED-BC75-99EEACBF5773}"/>
                  </a:ext>
                </a:extLst>
              </p:cNvPr>
              <p:cNvSpPr/>
              <p:nvPr/>
            </p:nvSpPr>
            <p:spPr>
              <a:xfrm>
                <a:off x="4252312" y="1560222"/>
                <a:ext cx="1253702" cy="1477048"/>
              </a:xfrm>
              <a:custGeom>
                <a:avLst/>
                <a:gdLst>
                  <a:gd name="connsiteX0" fmla="*/ 14888 w 1253702"/>
                  <a:gd name="connsiteY0" fmla="*/ 395578 h 1477048"/>
                  <a:gd name="connsiteX1" fmla="*/ 97438 w 1253702"/>
                  <a:gd name="connsiteY1" fmla="*/ 344778 h 1477048"/>
                  <a:gd name="connsiteX2" fmla="*/ 332388 w 1253702"/>
                  <a:gd name="connsiteY2" fmla="*/ 1878 h 1477048"/>
                  <a:gd name="connsiteX3" fmla="*/ 1094388 w 1253702"/>
                  <a:gd name="connsiteY3" fmla="*/ 516228 h 1477048"/>
                  <a:gd name="connsiteX4" fmla="*/ 1081688 w 1253702"/>
                  <a:gd name="connsiteY4" fmla="*/ 503528 h 1477048"/>
                  <a:gd name="connsiteX5" fmla="*/ 1253138 w 1253702"/>
                  <a:gd name="connsiteY5" fmla="*/ 821028 h 1477048"/>
                  <a:gd name="connsiteX6" fmla="*/ 1138838 w 1253702"/>
                  <a:gd name="connsiteY6" fmla="*/ 1468728 h 1477048"/>
                  <a:gd name="connsiteX7" fmla="*/ 1253138 w 1253702"/>
                  <a:gd name="connsiteY7" fmla="*/ 1157578 h 1477048"/>
                  <a:gd name="connsiteX8" fmla="*/ 1183288 w 1253702"/>
                  <a:gd name="connsiteY8" fmla="*/ 713078 h 1477048"/>
                  <a:gd name="connsiteX9" fmla="*/ 1195988 w 1253702"/>
                  <a:gd name="connsiteY9" fmla="*/ 948028 h 1477048"/>
                  <a:gd name="connsiteX10" fmla="*/ 1119788 w 1253702"/>
                  <a:gd name="connsiteY10" fmla="*/ 662278 h 1477048"/>
                  <a:gd name="connsiteX11" fmla="*/ 954688 w 1253702"/>
                  <a:gd name="connsiteY11" fmla="*/ 452728 h 1477048"/>
                  <a:gd name="connsiteX12" fmla="*/ 986438 w 1253702"/>
                  <a:gd name="connsiteY12" fmla="*/ 567028 h 1477048"/>
                  <a:gd name="connsiteX13" fmla="*/ 719738 w 1253702"/>
                  <a:gd name="connsiteY13" fmla="*/ 357478 h 1477048"/>
                  <a:gd name="connsiteX14" fmla="*/ 783238 w 1253702"/>
                  <a:gd name="connsiteY14" fmla="*/ 332078 h 1477048"/>
                  <a:gd name="connsiteX15" fmla="*/ 383188 w 1253702"/>
                  <a:gd name="connsiteY15" fmla="*/ 135228 h 1477048"/>
                  <a:gd name="connsiteX16" fmla="*/ 14888 w 1253702"/>
                  <a:gd name="connsiteY16" fmla="*/ 395578 h 1477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53702" h="1477048">
                    <a:moveTo>
                      <a:pt x="14888" y="395578"/>
                    </a:moveTo>
                    <a:cubicBezTo>
                      <a:pt x="-32737" y="430503"/>
                      <a:pt x="44521" y="410395"/>
                      <a:pt x="97438" y="344778"/>
                    </a:cubicBezTo>
                    <a:cubicBezTo>
                      <a:pt x="150355" y="279161"/>
                      <a:pt x="166230" y="-26697"/>
                      <a:pt x="332388" y="1878"/>
                    </a:cubicBezTo>
                    <a:cubicBezTo>
                      <a:pt x="498546" y="30453"/>
                      <a:pt x="969505" y="432620"/>
                      <a:pt x="1094388" y="516228"/>
                    </a:cubicBezTo>
                    <a:cubicBezTo>
                      <a:pt x="1219271" y="599836"/>
                      <a:pt x="1055230" y="452728"/>
                      <a:pt x="1081688" y="503528"/>
                    </a:cubicBezTo>
                    <a:cubicBezTo>
                      <a:pt x="1108146" y="554328"/>
                      <a:pt x="1243613" y="660161"/>
                      <a:pt x="1253138" y="821028"/>
                    </a:cubicBezTo>
                    <a:cubicBezTo>
                      <a:pt x="1262663" y="981895"/>
                      <a:pt x="1138838" y="1412636"/>
                      <a:pt x="1138838" y="1468728"/>
                    </a:cubicBezTo>
                    <a:cubicBezTo>
                      <a:pt x="1138838" y="1524820"/>
                      <a:pt x="1245730" y="1283520"/>
                      <a:pt x="1253138" y="1157578"/>
                    </a:cubicBezTo>
                    <a:cubicBezTo>
                      <a:pt x="1260546" y="1031636"/>
                      <a:pt x="1192813" y="748003"/>
                      <a:pt x="1183288" y="713078"/>
                    </a:cubicBezTo>
                    <a:cubicBezTo>
                      <a:pt x="1173763" y="678153"/>
                      <a:pt x="1206571" y="956495"/>
                      <a:pt x="1195988" y="948028"/>
                    </a:cubicBezTo>
                    <a:cubicBezTo>
                      <a:pt x="1185405" y="939561"/>
                      <a:pt x="1160005" y="744828"/>
                      <a:pt x="1119788" y="662278"/>
                    </a:cubicBezTo>
                    <a:cubicBezTo>
                      <a:pt x="1079571" y="579728"/>
                      <a:pt x="976913" y="468603"/>
                      <a:pt x="954688" y="452728"/>
                    </a:cubicBezTo>
                    <a:cubicBezTo>
                      <a:pt x="932463" y="436853"/>
                      <a:pt x="1025596" y="582903"/>
                      <a:pt x="986438" y="567028"/>
                    </a:cubicBezTo>
                    <a:cubicBezTo>
                      <a:pt x="947280" y="551153"/>
                      <a:pt x="753605" y="396636"/>
                      <a:pt x="719738" y="357478"/>
                    </a:cubicBezTo>
                    <a:cubicBezTo>
                      <a:pt x="685871" y="318320"/>
                      <a:pt x="839330" y="369120"/>
                      <a:pt x="783238" y="332078"/>
                    </a:cubicBezTo>
                    <a:cubicBezTo>
                      <a:pt x="727146" y="295036"/>
                      <a:pt x="505955" y="126761"/>
                      <a:pt x="383188" y="135228"/>
                    </a:cubicBezTo>
                    <a:cubicBezTo>
                      <a:pt x="260421" y="143695"/>
                      <a:pt x="62513" y="360653"/>
                      <a:pt x="14888" y="39557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1" name="フリーフォーム: 図形 1400">
                <a:extLst>
                  <a:ext uri="{FF2B5EF4-FFF2-40B4-BE49-F238E27FC236}">
                    <a16:creationId xmlns:a16="http://schemas.microsoft.com/office/drawing/2014/main" id="{9FEFBE11-DEC5-4B8F-AA11-F80EECC2743E}"/>
                  </a:ext>
                </a:extLst>
              </p:cNvPr>
              <p:cNvSpPr/>
              <p:nvPr/>
            </p:nvSpPr>
            <p:spPr>
              <a:xfrm>
                <a:off x="5547956" y="2717392"/>
                <a:ext cx="366717" cy="636101"/>
              </a:xfrm>
              <a:custGeom>
                <a:avLst/>
                <a:gdLst>
                  <a:gd name="connsiteX0" fmla="*/ 1944 w 366717"/>
                  <a:gd name="connsiteY0" fmla="*/ 408 h 636101"/>
                  <a:gd name="connsiteX1" fmla="*/ 357544 w 366717"/>
                  <a:gd name="connsiteY1" fmla="*/ 222658 h 636101"/>
                  <a:gd name="connsiteX2" fmla="*/ 262294 w 366717"/>
                  <a:gd name="connsiteY2" fmla="*/ 635408 h 636101"/>
                  <a:gd name="connsiteX3" fmla="*/ 268644 w 366717"/>
                  <a:gd name="connsiteY3" fmla="*/ 311558 h 636101"/>
                  <a:gd name="connsiteX4" fmla="*/ 281344 w 366717"/>
                  <a:gd name="connsiteY4" fmla="*/ 635408 h 636101"/>
                  <a:gd name="connsiteX5" fmla="*/ 268644 w 366717"/>
                  <a:gd name="connsiteY5" fmla="*/ 394108 h 636101"/>
                  <a:gd name="connsiteX6" fmla="*/ 217844 w 366717"/>
                  <a:gd name="connsiteY6" fmla="*/ 273458 h 636101"/>
                  <a:gd name="connsiteX7" fmla="*/ 1944 w 366717"/>
                  <a:gd name="connsiteY7" fmla="*/ 408 h 636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66717" h="636101">
                    <a:moveTo>
                      <a:pt x="1944" y="408"/>
                    </a:moveTo>
                    <a:cubicBezTo>
                      <a:pt x="25227" y="-8059"/>
                      <a:pt x="314152" y="116825"/>
                      <a:pt x="357544" y="222658"/>
                    </a:cubicBezTo>
                    <a:cubicBezTo>
                      <a:pt x="400936" y="328491"/>
                      <a:pt x="277111" y="620591"/>
                      <a:pt x="262294" y="635408"/>
                    </a:cubicBezTo>
                    <a:cubicBezTo>
                      <a:pt x="247477" y="650225"/>
                      <a:pt x="265469" y="311558"/>
                      <a:pt x="268644" y="311558"/>
                    </a:cubicBezTo>
                    <a:cubicBezTo>
                      <a:pt x="271819" y="311558"/>
                      <a:pt x="281344" y="621650"/>
                      <a:pt x="281344" y="635408"/>
                    </a:cubicBezTo>
                    <a:cubicBezTo>
                      <a:pt x="281344" y="649166"/>
                      <a:pt x="279227" y="454433"/>
                      <a:pt x="268644" y="394108"/>
                    </a:cubicBezTo>
                    <a:cubicBezTo>
                      <a:pt x="258061" y="333783"/>
                      <a:pt x="264411" y="342250"/>
                      <a:pt x="217844" y="273458"/>
                    </a:cubicBezTo>
                    <a:cubicBezTo>
                      <a:pt x="171277" y="204666"/>
                      <a:pt x="-21339" y="8875"/>
                      <a:pt x="1944" y="408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2" name="フリーフォーム: 図形 1401">
                <a:extLst>
                  <a:ext uri="{FF2B5EF4-FFF2-40B4-BE49-F238E27FC236}">
                    <a16:creationId xmlns:a16="http://schemas.microsoft.com/office/drawing/2014/main" id="{CA84300D-1E0E-4188-923C-0B838682D73A}"/>
                  </a:ext>
                </a:extLst>
              </p:cNvPr>
              <p:cNvSpPr/>
              <p:nvPr/>
            </p:nvSpPr>
            <p:spPr>
              <a:xfrm>
                <a:off x="1790724" y="3835076"/>
                <a:ext cx="1869534" cy="385514"/>
              </a:xfrm>
              <a:custGeom>
                <a:avLst/>
                <a:gdLst>
                  <a:gd name="connsiteX0" fmla="*/ 1828776 w 1869534"/>
                  <a:gd name="connsiteY0" fmla="*/ 82874 h 385514"/>
                  <a:gd name="connsiteX1" fmla="*/ 1777976 w 1869534"/>
                  <a:gd name="connsiteY1" fmla="*/ 82874 h 385514"/>
                  <a:gd name="connsiteX2" fmla="*/ 1022326 w 1869534"/>
                  <a:gd name="connsiteY2" fmla="*/ 13024 h 385514"/>
                  <a:gd name="connsiteX3" fmla="*/ 6326 w 1869534"/>
                  <a:gd name="connsiteY3" fmla="*/ 381324 h 385514"/>
                  <a:gd name="connsiteX4" fmla="*/ 577826 w 1869534"/>
                  <a:gd name="connsiteY4" fmla="*/ 216224 h 385514"/>
                  <a:gd name="connsiteX5" fmla="*/ 279376 w 1869534"/>
                  <a:gd name="connsiteY5" fmla="*/ 279724 h 385514"/>
                  <a:gd name="connsiteX6" fmla="*/ 317476 w 1869534"/>
                  <a:gd name="connsiteY6" fmla="*/ 298774 h 385514"/>
                  <a:gd name="connsiteX7" fmla="*/ 1028676 w 1869534"/>
                  <a:gd name="connsiteY7" fmla="*/ 57474 h 385514"/>
                  <a:gd name="connsiteX8" fmla="*/ 755626 w 1869534"/>
                  <a:gd name="connsiteY8" fmla="*/ 101924 h 385514"/>
                  <a:gd name="connsiteX9" fmla="*/ 628626 w 1869534"/>
                  <a:gd name="connsiteY9" fmla="*/ 216224 h 385514"/>
                  <a:gd name="connsiteX10" fmla="*/ 1085826 w 1869534"/>
                  <a:gd name="connsiteY10" fmla="*/ 63824 h 385514"/>
                  <a:gd name="connsiteX11" fmla="*/ 1828776 w 1869534"/>
                  <a:gd name="connsiteY11" fmla="*/ 82874 h 385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69534" h="385514">
                    <a:moveTo>
                      <a:pt x="1828776" y="82874"/>
                    </a:moveTo>
                    <a:cubicBezTo>
                      <a:pt x="1944134" y="86049"/>
                      <a:pt x="1777976" y="82874"/>
                      <a:pt x="1777976" y="82874"/>
                    </a:cubicBezTo>
                    <a:cubicBezTo>
                      <a:pt x="1643568" y="71232"/>
                      <a:pt x="1317601" y="-36718"/>
                      <a:pt x="1022326" y="13024"/>
                    </a:cubicBezTo>
                    <a:cubicBezTo>
                      <a:pt x="727051" y="62766"/>
                      <a:pt x="80409" y="347457"/>
                      <a:pt x="6326" y="381324"/>
                    </a:cubicBezTo>
                    <a:cubicBezTo>
                      <a:pt x="-67757" y="415191"/>
                      <a:pt x="532318" y="233157"/>
                      <a:pt x="577826" y="216224"/>
                    </a:cubicBezTo>
                    <a:cubicBezTo>
                      <a:pt x="623334" y="199291"/>
                      <a:pt x="322768" y="265966"/>
                      <a:pt x="279376" y="279724"/>
                    </a:cubicBezTo>
                    <a:cubicBezTo>
                      <a:pt x="235984" y="293482"/>
                      <a:pt x="192593" y="335816"/>
                      <a:pt x="317476" y="298774"/>
                    </a:cubicBezTo>
                    <a:cubicBezTo>
                      <a:pt x="442359" y="261732"/>
                      <a:pt x="955651" y="90282"/>
                      <a:pt x="1028676" y="57474"/>
                    </a:cubicBezTo>
                    <a:cubicBezTo>
                      <a:pt x="1101701" y="24666"/>
                      <a:pt x="822301" y="75466"/>
                      <a:pt x="755626" y="101924"/>
                    </a:cubicBezTo>
                    <a:cubicBezTo>
                      <a:pt x="688951" y="128382"/>
                      <a:pt x="573593" y="222574"/>
                      <a:pt x="628626" y="216224"/>
                    </a:cubicBezTo>
                    <a:cubicBezTo>
                      <a:pt x="683659" y="209874"/>
                      <a:pt x="887918" y="83932"/>
                      <a:pt x="1085826" y="63824"/>
                    </a:cubicBezTo>
                    <a:cubicBezTo>
                      <a:pt x="1283734" y="43716"/>
                      <a:pt x="1713418" y="79699"/>
                      <a:pt x="1828776" y="8287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3" name="フリーフォーム: 図形 1402">
                <a:extLst>
                  <a:ext uri="{FF2B5EF4-FFF2-40B4-BE49-F238E27FC236}">
                    <a16:creationId xmlns:a16="http://schemas.microsoft.com/office/drawing/2014/main" id="{31BC6095-8CB0-4A91-8544-06A2A33EDF88}"/>
                  </a:ext>
                </a:extLst>
              </p:cNvPr>
              <p:cNvSpPr/>
              <p:nvPr/>
            </p:nvSpPr>
            <p:spPr>
              <a:xfrm>
                <a:off x="3478042" y="4080145"/>
                <a:ext cx="401966" cy="556500"/>
              </a:xfrm>
              <a:custGeom>
                <a:avLst/>
                <a:gdLst>
                  <a:gd name="connsiteX0" fmla="*/ 338308 w 401966"/>
                  <a:gd name="connsiteY0" fmla="*/ 2905 h 556500"/>
                  <a:gd name="connsiteX1" fmla="*/ 65258 w 401966"/>
                  <a:gd name="connsiteY1" fmla="*/ 307705 h 556500"/>
                  <a:gd name="connsiteX2" fmla="*/ 401808 w 401966"/>
                  <a:gd name="connsiteY2" fmla="*/ 79105 h 556500"/>
                  <a:gd name="connsiteX3" fmla="*/ 14458 w 401966"/>
                  <a:gd name="connsiteY3" fmla="*/ 466455 h 556500"/>
                  <a:gd name="connsiteX4" fmla="*/ 77958 w 401966"/>
                  <a:gd name="connsiteY4" fmla="*/ 472805 h 556500"/>
                  <a:gd name="connsiteX5" fmla="*/ 33508 w 401966"/>
                  <a:gd name="connsiteY5" fmla="*/ 529955 h 556500"/>
                  <a:gd name="connsiteX6" fmla="*/ 338308 w 401966"/>
                  <a:gd name="connsiteY6" fmla="*/ 2905 h 55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966" h="556500">
                    <a:moveTo>
                      <a:pt x="338308" y="2905"/>
                    </a:moveTo>
                    <a:cubicBezTo>
                      <a:pt x="343600" y="-34137"/>
                      <a:pt x="54675" y="295005"/>
                      <a:pt x="65258" y="307705"/>
                    </a:cubicBezTo>
                    <a:cubicBezTo>
                      <a:pt x="75841" y="320405"/>
                      <a:pt x="410275" y="52647"/>
                      <a:pt x="401808" y="79105"/>
                    </a:cubicBezTo>
                    <a:cubicBezTo>
                      <a:pt x="393341" y="105563"/>
                      <a:pt x="68433" y="400838"/>
                      <a:pt x="14458" y="466455"/>
                    </a:cubicBezTo>
                    <a:cubicBezTo>
                      <a:pt x="-39517" y="532072"/>
                      <a:pt x="74783" y="462222"/>
                      <a:pt x="77958" y="472805"/>
                    </a:cubicBezTo>
                    <a:cubicBezTo>
                      <a:pt x="81133" y="483388"/>
                      <a:pt x="-6709" y="610388"/>
                      <a:pt x="33508" y="529955"/>
                    </a:cubicBezTo>
                    <a:cubicBezTo>
                      <a:pt x="73725" y="449522"/>
                      <a:pt x="333016" y="39947"/>
                      <a:pt x="338308" y="2905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4" name="フリーフォーム: 図形 1403">
                <a:extLst>
                  <a:ext uri="{FF2B5EF4-FFF2-40B4-BE49-F238E27FC236}">
                    <a16:creationId xmlns:a16="http://schemas.microsoft.com/office/drawing/2014/main" id="{66AB08C2-200F-4D9C-B66A-F2070DF9211C}"/>
                  </a:ext>
                </a:extLst>
              </p:cNvPr>
              <p:cNvSpPr/>
              <p:nvPr/>
            </p:nvSpPr>
            <p:spPr>
              <a:xfrm>
                <a:off x="1317742" y="4162585"/>
                <a:ext cx="2084310" cy="983075"/>
              </a:xfrm>
              <a:custGeom>
                <a:avLst/>
                <a:gdLst>
                  <a:gd name="connsiteX0" fmla="*/ 2060458 w 2084310"/>
                  <a:gd name="connsiteY0" fmla="*/ 9365 h 983075"/>
                  <a:gd name="connsiteX1" fmla="*/ 1946158 w 2084310"/>
                  <a:gd name="connsiteY1" fmla="*/ 66515 h 983075"/>
                  <a:gd name="connsiteX2" fmla="*/ 263408 w 2084310"/>
                  <a:gd name="connsiteY2" fmla="*/ 822165 h 983075"/>
                  <a:gd name="connsiteX3" fmla="*/ 536458 w 2084310"/>
                  <a:gd name="connsiteY3" fmla="*/ 739615 h 983075"/>
                  <a:gd name="connsiteX4" fmla="*/ 15758 w 2084310"/>
                  <a:gd name="connsiteY4" fmla="*/ 974565 h 983075"/>
                  <a:gd name="connsiteX5" fmla="*/ 1254008 w 2084310"/>
                  <a:gd name="connsiteY5" fmla="*/ 384015 h 983075"/>
                  <a:gd name="connsiteX6" fmla="*/ 2060458 w 2084310"/>
                  <a:gd name="connsiteY6" fmla="*/ 9365 h 983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4310" h="983075">
                    <a:moveTo>
                      <a:pt x="2060458" y="9365"/>
                    </a:moveTo>
                    <a:cubicBezTo>
                      <a:pt x="2153062" y="-29794"/>
                      <a:pt x="1946158" y="66515"/>
                      <a:pt x="1946158" y="66515"/>
                    </a:cubicBezTo>
                    <a:lnTo>
                      <a:pt x="263408" y="822165"/>
                    </a:lnTo>
                    <a:cubicBezTo>
                      <a:pt x="28458" y="934348"/>
                      <a:pt x="577733" y="714215"/>
                      <a:pt x="536458" y="739615"/>
                    </a:cubicBezTo>
                    <a:cubicBezTo>
                      <a:pt x="495183" y="765015"/>
                      <a:pt x="-103834" y="1033832"/>
                      <a:pt x="15758" y="974565"/>
                    </a:cubicBezTo>
                    <a:cubicBezTo>
                      <a:pt x="135350" y="915298"/>
                      <a:pt x="1254008" y="384015"/>
                      <a:pt x="1254008" y="384015"/>
                    </a:cubicBezTo>
                    <a:lnTo>
                      <a:pt x="2060458" y="9365"/>
                    </a:ln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5" name="フリーフォーム: 図形 1404">
                <a:extLst>
                  <a:ext uri="{FF2B5EF4-FFF2-40B4-BE49-F238E27FC236}">
                    <a16:creationId xmlns:a16="http://schemas.microsoft.com/office/drawing/2014/main" id="{93541107-3E03-49EB-A6CD-19DBE408A902}"/>
                  </a:ext>
                </a:extLst>
              </p:cNvPr>
              <p:cNvSpPr/>
              <p:nvPr/>
            </p:nvSpPr>
            <p:spPr>
              <a:xfrm>
                <a:off x="5260181" y="3587726"/>
                <a:ext cx="903279" cy="934221"/>
              </a:xfrm>
              <a:custGeom>
                <a:avLst/>
                <a:gdLst>
                  <a:gd name="connsiteX0" fmla="*/ 23019 w 903279"/>
                  <a:gd name="connsiteY0" fmla="*/ 393724 h 934221"/>
                  <a:gd name="connsiteX1" fmla="*/ 111919 w 903279"/>
                  <a:gd name="connsiteY1" fmla="*/ 355624 h 934221"/>
                  <a:gd name="connsiteX2" fmla="*/ 435769 w 903279"/>
                  <a:gd name="connsiteY2" fmla="*/ 24 h 934221"/>
                  <a:gd name="connsiteX3" fmla="*/ 277019 w 903279"/>
                  <a:gd name="connsiteY3" fmla="*/ 336574 h 934221"/>
                  <a:gd name="connsiteX4" fmla="*/ 473869 w 903279"/>
                  <a:gd name="connsiteY4" fmla="*/ 196874 h 934221"/>
                  <a:gd name="connsiteX5" fmla="*/ 359569 w 903279"/>
                  <a:gd name="connsiteY5" fmla="*/ 781074 h 934221"/>
                  <a:gd name="connsiteX6" fmla="*/ 873919 w 903279"/>
                  <a:gd name="connsiteY6" fmla="*/ 679474 h 934221"/>
                  <a:gd name="connsiteX7" fmla="*/ 765969 w 903279"/>
                  <a:gd name="connsiteY7" fmla="*/ 717574 h 934221"/>
                  <a:gd name="connsiteX8" fmla="*/ 150019 w 903279"/>
                  <a:gd name="connsiteY8" fmla="*/ 869974 h 934221"/>
                  <a:gd name="connsiteX9" fmla="*/ 480219 w 903279"/>
                  <a:gd name="connsiteY9" fmla="*/ 831874 h 934221"/>
                  <a:gd name="connsiteX10" fmla="*/ 499269 w 903279"/>
                  <a:gd name="connsiteY10" fmla="*/ 933474 h 934221"/>
                  <a:gd name="connsiteX11" fmla="*/ 315119 w 903279"/>
                  <a:gd name="connsiteY11" fmla="*/ 876324 h 934221"/>
                  <a:gd name="connsiteX12" fmla="*/ 194469 w 903279"/>
                  <a:gd name="connsiteY12" fmla="*/ 844574 h 934221"/>
                  <a:gd name="connsiteX13" fmla="*/ 499269 w 903279"/>
                  <a:gd name="connsiteY13" fmla="*/ 69874 h 934221"/>
                  <a:gd name="connsiteX14" fmla="*/ 23019 w 903279"/>
                  <a:gd name="connsiteY14" fmla="*/ 393724 h 93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03279" h="934221">
                    <a:moveTo>
                      <a:pt x="23019" y="393724"/>
                    </a:moveTo>
                    <a:cubicBezTo>
                      <a:pt x="-41539" y="441349"/>
                      <a:pt x="43127" y="421241"/>
                      <a:pt x="111919" y="355624"/>
                    </a:cubicBezTo>
                    <a:cubicBezTo>
                      <a:pt x="180711" y="290007"/>
                      <a:pt x="408252" y="3199"/>
                      <a:pt x="435769" y="24"/>
                    </a:cubicBezTo>
                    <a:cubicBezTo>
                      <a:pt x="463286" y="-3151"/>
                      <a:pt x="270669" y="303766"/>
                      <a:pt x="277019" y="336574"/>
                    </a:cubicBezTo>
                    <a:cubicBezTo>
                      <a:pt x="283369" y="369382"/>
                      <a:pt x="460111" y="122791"/>
                      <a:pt x="473869" y="196874"/>
                    </a:cubicBezTo>
                    <a:cubicBezTo>
                      <a:pt x="487627" y="270957"/>
                      <a:pt x="292894" y="700641"/>
                      <a:pt x="359569" y="781074"/>
                    </a:cubicBezTo>
                    <a:cubicBezTo>
                      <a:pt x="426244" y="861507"/>
                      <a:pt x="806186" y="690057"/>
                      <a:pt x="873919" y="679474"/>
                    </a:cubicBezTo>
                    <a:cubicBezTo>
                      <a:pt x="941652" y="668891"/>
                      <a:pt x="886619" y="685824"/>
                      <a:pt x="765969" y="717574"/>
                    </a:cubicBezTo>
                    <a:cubicBezTo>
                      <a:pt x="645319" y="749324"/>
                      <a:pt x="197644" y="850924"/>
                      <a:pt x="150019" y="869974"/>
                    </a:cubicBezTo>
                    <a:cubicBezTo>
                      <a:pt x="102394" y="889024"/>
                      <a:pt x="422011" y="821291"/>
                      <a:pt x="480219" y="831874"/>
                    </a:cubicBezTo>
                    <a:cubicBezTo>
                      <a:pt x="538427" y="842457"/>
                      <a:pt x="526786" y="926066"/>
                      <a:pt x="499269" y="933474"/>
                    </a:cubicBezTo>
                    <a:cubicBezTo>
                      <a:pt x="471752" y="940882"/>
                      <a:pt x="365919" y="891141"/>
                      <a:pt x="315119" y="876324"/>
                    </a:cubicBezTo>
                    <a:cubicBezTo>
                      <a:pt x="264319" y="861507"/>
                      <a:pt x="163777" y="978982"/>
                      <a:pt x="194469" y="844574"/>
                    </a:cubicBezTo>
                    <a:cubicBezTo>
                      <a:pt x="225161" y="710166"/>
                      <a:pt x="527844" y="141841"/>
                      <a:pt x="499269" y="69874"/>
                    </a:cubicBezTo>
                    <a:cubicBezTo>
                      <a:pt x="470694" y="-2093"/>
                      <a:pt x="87577" y="346099"/>
                      <a:pt x="23019" y="39372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6" name="フリーフォーム: 図形 1405">
                <a:extLst>
                  <a:ext uri="{FF2B5EF4-FFF2-40B4-BE49-F238E27FC236}">
                    <a16:creationId xmlns:a16="http://schemas.microsoft.com/office/drawing/2014/main" id="{99105ACB-810E-4673-9C5B-A97BCAA1C648}"/>
                  </a:ext>
                </a:extLst>
              </p:cNvPr>
              <p:cNvSpPr/>
              <p:nvPr/>
            </p:nvSpPr>
            <p:spPr>
              <a:xfrm>
                <a:off x="6611570" y="6619758"/>
                <a:ext cx="1541936" cy="431845"/>
              </a:xfrm>
              <a:custGeom>
                <a:avLst/>
                <a:gdLst>
                  <a:gd name="connsiteX0" fmla="*/ 30530 w 1541936"/>
                  <a:gd name="connsiteY0" fmla="*/ 15992 h 431845"/>
                  <a:gd name="connsiteX1" fmla="*/ 163880 w 1541936"/>
                  <a:gd name="connsiteY1" fmla="*/ 15992 h 431845"/>
                  <a:gd name="connsiteX2" fmla="*/ 767130 w 1541936"/>
                  <a:gd name="connsiteY2" fmla="*/ 35042 h 431845"/>
                  <a:gd name="connsiteX3" fmla="*/ 214680 w 1541936"/>
                  <a:gd name="connsiteY3" fmla="*/ 187442 h 431845"/>
                  <a:gd name="connsiteX4" fmla="*/ 1541830 w 1541936"/>
                  <a:gd name="connsiteY4" fmla="*/ 422392 h 431845"/>
                  <a:gd name="connsiteX5" fmla="*/ 290880 w 1541936"/>
                  <a:gd name="connsiteY5" fmla="*/ 384292 h 431845"/>
                  <a:gd name="connsiteX6" fmla="*/ 754430 w 1541936"/>
                  <a:gd name="connsiteY6" fmla="*/ 371592 h 431845"/>
                  <a:gd name="connsiteX7" fmla="*/ 195630 w 1541936"/>
                  <a:gd name="connsiteY7" fmla="*/ 358892 h 431845"/>
                  <a:gd name="connsiteX8" fmla="*/ 690930 w 1541936"/>
                  <a:gd name="connsiteY8" fmla="*/ 358892 h 431845"/>
                  <a:gd name="connsiteX9" fmla="*/ 144830 w 1541936"/>
                  <a:gd name="connsiteY9" fmla="*/ 250942 h 431845"/>
                  <a:gd name="connsiteX10" fmla="*/ 856030 w 1541936"/>
                  <a:gd name="connsiteY10" fmla="*/ 231892 h 431845"/>
                  <a:gd name="connsiteX11" fmla="*/ 30530 w 1541936"/>
                  <a:gd name="connsiteY11" fmla="*/ 15992 h 431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41936" h="431845">
                    <a:moveTo>
                      <a:pt x="30530" y="15992"/>
                    </a:moveTo>
                    <a:cubicBezTo>
                      <a:pt x="-84828" y="-19991"/>
                      <a:pt x="163880" y="15992"/>
                      <a:pt x="163880" y="15992"/>
                    </a:cubicBezTo>
                    <a:cubicBezTo>
                      <a:pt x="286647" y="19167"/>
                      <a:pt x="758663" y="6467"/>
                      <a:pt x="767130" y="35042"/>
                    </a:cubicBezTo>
                    <a:cubicBezTo>
                      <a:pt x="775597" y="63617"/>
                      <a:pt x="85563" y="122884"/>
                      <a:pt x="214680" y="187442"/>
                    </a:cubicBezTo>
                    <a:cubicBezTo>
                      <a:pt x="343797" y="252000"/>
                      <a:pt x="1529130" y="389584"/>
                      <a:pt x="1541830" y="422392"/>
                    </a:cubicBezTo>
                    <a:cubicBezTo>
                      <a:pt x="1554530" y="455200"/>
                      <a:pt x="422113" y="392759"/>
                      <a:pt x="290880" y="384292"/>
                    </a:cubicBezTo>
                    <a:cubicBezTo>
                      <a:pt x="159647" y="375825"/>
                      <a:pt x="770305" y="375825"/>
                      <a:pt x="754430" y="371592"/>
                    </a:cubicBezTo>
                    <a:cubicBezTo>
                      <a:pt x="738555" y="367359"/>
                      <a:pt x="206213" y="361009"/>
                      <a:pt x="195630" y="358892"/>
                    </a:cubicBezTo>
                    <a:cubicBezTo>
                      <a:pt x="185047" y="356775"/>
                      <a:pt x="699397" y="376884"/>
                      <a:pt x="690930" y="358892"/>
                    </a:cubicBezTo>
                    <a:cubicBezTo>
                      <a:pt x="682463" y="340900"/>
                      <a:pt x="117313" y="272109"/>
                      <a:pt x="144830" y="250942"/>
                    </a:cubicBezTo>
                    <a:cubicBezTo>
                      <a:pt x="172347" y="229775"/>
                      <a:pt x="872963" y="266817"/>
                      <a:pt x="856030" y="231892"/>
                    </a:cubicBezTo>
                    <a:cubicBezTo>
                      <a:pt x="839097" y="196967"/>
                      <a:pt x="145888" y="51975"/>
                      <a:pt x="30530" y="1599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7" name="フリーフォーム: 図形 1406">
                <a:extLst>
                  <a:ext uri="{FF2B5EF4-FFF2-40B4-BE49-F238E27FC236}">
                    <a16:creationId xmlns:a16="http://schemas.microsoft.com/office/drawing/2014/main" id="{7FB0B985-8704-4D4B-9039-CFE7251B532C}"/>
                  </a:ext>
                </a:extLst>
              </p:cNvPr>
              <p:cNvSpPr/>
              <p:nvPr/>
            </p:nvSpPr>
            <p:spPr>
              <a:xfrm>
                <a:off x="6595025" y="6956896"/>
                <a:ext cx="1471308" cy="1082206"/>
              </a:xfrm>
              <a:custGeom>
                <a:avLst/>
                <a:gdLst>
                  <a:gd name="connsiteX0" fmla="*/ 53425 w 1471308"/>
                  <a:gd name="connsiteY0" fmla="*/ 21754 h 1082206"/>
                  <a:gd name="connsiteX1" fmla="*/ 167725 w 1471308"/>
                  <a:gd name="connsiteY1" fmla="*/ 85254 h 1082206"/>
                  <a:gd name="connsiteX2" fmla="*/ 1139275 w 1471308"/>
                  <a:gd name="connsiteY2" fmla="*/ 390054 h 1082206"/>
                  <a:gd name="connsiteX3" fmla="*/ 796375 w 1471308"/>
                  <a:gd name="connsiteY3" fmla="*/ 377354 h 1082206"/>
                  <a:gd name="connsiteX4" fmla="*/ 1120225 w 1471308"/>
                  <a:gd name="connsiteY4" fmla="*/ 529754 h 1082206"/>
                  <a:gd name="connsiteX5" fmla="*/ 713825 w 1471308"/>
                  <a:gd name="connsiteY5" fmla="*/ 536104 h 1082206"/>
                  <a:gd name="connsiteX6" fmla="*/ 1469475 w 1471308"/>
                  <a:gd name="connsiteY6" fmla="*/ 732954 h 1082206"/>
                  <a:gd name="connsiteX7" fmla="*/ 453475 w 1471308"/>
                  <a:gd name="connsiteY7" fmla="*/ 694854 h 1082206"/>
                  <a:gd name="connsiteX8" fmla="*/ 1259925 w 1471308"/>
                  <a:gd name="connsiteY8" fmla="*/ 1082204 h 1082206"/>
                  <a:gd name="connsiteX9" fmla="*/ 155025 w 1471308"/>
                  <a:gd name="connsiteY9" fmla="*/ 688504 h 1082206"/>
                  <a:gd name="connsiteX10" fmla="*/ 713825 w 1471308"/>
                  <a:gd name="connsiteY10" fmla="*/ 885354 h 1082206"/>
                  <a:gd name="connsiteX11" fmla="*/ 180425 w 1471308"/>
                  <a:gd name="connsiteY11" fmla="*/ 612304 h 1082206"/>
                  <a:gd name="connsiteX12" fmla="*/ 301075 w 1471308"/>
                  <a:gd name="connsiteY12" fmla="*/ 625004 h 1082206"/>
                  <a:gd name="connsiteX13" fmla="*/ 243925 w 1471308"/>
                  <a:gd name="connsiteY13" fmla="*/ 529754 h 1082206"/>
                  <a:gd name="connsiteX14" fmla="*/ 631275 w 1471308"/>
                  <a:gd name="connsiteY14" fmla="*/ 510704 h 1082206"/>
                  <a:gd name="connsiteX15" fmla="*/ 47075 w 1471308"/>
                  <a:gd name="connsiteY15" fmla="*/ 326554 h 1082206"/>
                  <a:gd name="connsiteX16" fmla="*/ 231225 w 1471308"/>
                  <a:gd name="connsiteY16" fmla="*/ 358304 h 1082206"/>
                  <a:gd name="connsiteX17" fmla="*/ 59775 w 1471308"/>
                  <a:gd name="connsiteY17" fmla="*/ 294804 h 1082206"/>
                  <a:gd name="connsiteX18" fmla="*/ 739225 w 1471308"/>
                  <a:gd name="connsiteY18" fmla="*/ 409104 h 1082206"/>
                  <a:gd name="connsiteX19" fmla="*/ 53425 w 1471308"/>
                  <a:gd name="connsiteY19" fmla="*/ 21754 h 1082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71308" h="1082206">
                    <a:moveTo>
                      <a:pt x="53425" y="21754"/>
                    </a:moveTo>
                    <a:cubicBezTo>
                      <a:pt x="-41825" y="-32221"/>
                      <a:pt x="-13250" y="23871"/>
                      <a:pt x="167725" y="85254"/>
                    </a:cubicBezTo>
                    <a:cubicBezTo>
                      <a:pt x="348700" y="146637"/>
                      <a:pt x="1034500" y="341371"/>
                      <a:pt x="1139275" y="390054"/>
                    </a:cubicBezTo>
                    <a:cubicBezTo>
                      <a:pt x="1244050" y="438737"/>
                      <a:pt x="799550" y="354071"/>
                      <a:pt x="796375" y="377354"/>
                    </a:cubicBezTo>
                    <a:cubicBezTo>
                      <a:pt x="793200" y="400637"/>
                      <a:pt x="1133983" y="503296"/>
                      <a:pt x="1120225" y="529754"/>
                    </a:cubicBezTo>
                    <a:cubicBezTo>
                      <a:pt x="1106467" y="556212"/>
                      <a:pt x="655617" y="502237"/>
                      <a:pt x="713825" y="536104"/>
                    </a:cubicBezTo>
                    <a:cubicBezTo>
                      <a:pt x="772033" y="569971"/>
                      <a:pt x="1512867" y="706496"/>
                      <a:pt x="1469475" y="732954"/>
                    </a:cubicBezTo>
                    <a:cubicBezTo>
                      <a:pt x="1426083" y="759412"/>
                      <a:pt x="488400" y="636646"/>
                      <a:pt x="453475" y="694854"/>
                    </a:cubicBezTo>
                    <a:cubicBezTo>
                      <a:pt x="418550" y="753062"/>
                      <a:pt x="1309667" y="1083262"/>
                      <a:pt x="1259925" y="1082204"/>
                    </a:cubicBezTo>
                    <a:cubicBezTo>
                      <a:pt x="1210183" y="1081146"/>
                      <a:pt x="246041" y="721312"/>
                      <a:pt x="155025" y="688504"/>
                    </a:cubicBezTo>
                    <a:cubicBezTo>
                      <a:pt x="64009" y="655696"/>
                      <a:pt x="709592" y="898054"/>
                      <a:pt x="713825" y="885354"/>
                    </a:cubicBezTo>
                    <a:cubicBezTo>
                      <a:pt x="718058" y="872654"/>
                      <a:pt x="249217" y="655696"/>
                      <a:pt x="180425" y="612304"/>
                    </a:cubicBezTo>
                    <a:cubicBezTo>
                      <a:pt x="111633" y="568912"/>
                      <a:pt x="290492" y="638762"/>
                      <a:pt x="301075" y="625004"/>
                    </a:cubicBezTo>
                    <a:cubicBezTo>
                      <a:pt x="311658" y="611246"/>
                      <a:pt x="188892" y="548804"/>
                      <a:pt x="243925" y="529754"/>
                    </a:cubicBezTo>
                    <a:cubicBezTo>
                      <a:pt x="298958" y="510704"/>
                      <a:pt x="664083" y="544571"/>
                      <a:pt x="631275" y="510704"/>
                    </a:cubicBezTo>
                    <a:cubicBezTo>
                      <a:pt x="598467" y="476837"/>
                      <a:pt x="113750" y="351954"/>
                      <a:pt x="47075" y="326554"/>
                    </a:cubicBezTo>
                    <a:cubicBezTo>
                      <a:pt x="-19600" y="301154"/>
                      <a:pt x="229108" y="363596"/>
                      <a:pt x="231225" y="358304"/>
                    </a:cubicBezTo>
                    <a:cubicBezTo>
                      <a:pt x="233342" y="353012"/>
                      <a:pt x="-24892" y="286337"/>
                      <a:pt x="59775" y="294804"/>
                    </a:cubicBezTo>
                    <a:cubicBezTo>
                      <a:pt x="144442" y="303271"/>
                      <a:pt x="739225" y="453554"/>
                      <a:pt x="739225" y="409104"/>
                    </a:cubicBezTo>
                    <a:cubicBezTo>
                      <a:pt x="739225" y="364654"/>
                      <a:pt x="148675" y="75729"/>
                      <a:pt x="53425" y="21754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6" name="フリーフォーム: 図形 575">
                <a:extLst>
                  <a:ext uri="{FF2B5EF4-FFF2-40B4-BE49-F238E27FC236}">
                    <a16:creationId xmlns:a16="http://schemas.microsoft.com/office/drawing/2014/main" id="{1B614E16-E30E-4A92-89BA-B63E49BD84DA}"/>
                  </a:ext>
                </a:extLst>
              </p:cNvPr>
              <p:cNvSpPr/>
              <p:nvPr/>
            </p:nvSpPr>
            <p:spPr>
              <a:xfrm>
                <a:off x="6421827" y="7442014"/>
                <a:ext cx="1333664" cy="1702044"/>
              </a:xfrm>
              <a:custGeom>
                <a:avLst/>
                <a:gdLst>
                  <a:gd name="connsiteX0" fmla="*/ 163123 w 1333664"/>
                  <a:gd name="connsiteY0" fmla="*/ 152586 h 1702044"/>
                  <a:gd name="connsiteX1" fmla="*/ 296473 w 1333664"/>
                  <a:gd name="connsiteY1" fmla="*/ 203386 h 1702044"/>
                  <a:gd name="connsiteX2" fmla="*/ 1274373 w 1333664"/>
                  <a:gd name="connsiteY2" fmla="*/ 609786 h 1702044"/>
                  <a:gd name="connsiteX3" fmla="*/ 410773 w 1333664"/>
                  <a:gd name="connsiteY3" fmla="*/ 279586 h 1702044"/>
                  <a:gd name="connsiteX4" fmla="*/ 1160073 w 1333664"/>
                  <a:gd name="connsiteY4" fmla="*/ 406586 h 1702044"/>
                  <a:gd name="connsiteX5" fmla="*/ 639373 w 1333664"/>
                  <a:gd name="connsiteY5" fmla="*/ 186 h 1702044"/>
                  <a:gd name="connsiteX6" fmla="*/ 772723 w 1333664"/>
                  <a:gd name="connsiteY6" fmla="*/ 355786 h 1702044"/>
                  <a:gd name="connsiteX7" fmla="*/ 702873 w 1333664"/>
                  <a:gd name="connsiteY7" fmla="*/ 495486 h 1702044"/>
                  <a:gd name="connsiteX8" fmla="*/ 544123 w 1333664"/>
                  <a:gd name="connsiteY8" fmla="*/ 622486 h 1702044"/>
                  <a:gd name="connsiteX9" fmla="*/ 499673 w 1333664"/>
                  <a:gd name="connsiteY9" fmla="*/ 698686 h 1702044"/>
                  <a:gd name="connsiteX10" fmla="*/ 956873 w 1333664"/>
                  <a:gd name="connsiteY10" fmla="*/ 1060636 h 1702044"/>
                  <a:gd name="connsiteX11" fmla="*/ 652073 w 1333664"/>
                  <a:gd name="connsiteY11" fmla="*/ 1168586 h 1702044"/>
                  <a:gd name="connsiteX12" fmla="*/ 1331523 w 1333664"/>
                  <a:gd name="connsiteY12" fmla="*/ 1473386 h 1702044"/>
                  <a:gd name="connsiteX13" fmla="*/ 385373 w 1333664"/>
                  <a:gd name="connsiteY13" fmla="*/ 1117786 h 1702044"/>
                  <a:gd name="connsiteX14" fmla="*/ 531423 w 1333664"/>
                  <a:gd name="connsiteY14" fmla="*/ 1581336 h 1702044"/>
                  <a:gd name="connsiteX15" fmla="*/ 4373 w 1333664"/>
                  <a:gd name="connsiteY15" fmla="*/ 1213036 h 1702044"/>
                  <a:gd name="connsiteX16" fmla="*/ 874323 w 1333664"/>
                  <a:gd name="connsiteY16" fmla="*/ 1701986 h 1702044"/>
                  <a:gd name="connsiteX17" fmla="*/ 366323 w 1333664"/>
                  <a:gd name="connsiteY17" fmla="*/ 1244786 h 1702044"/>
                  <a:gd name="connsiteX18" fmla="*/ 258373 w 1333664"/>
                  <a:gd name="connsiteY18" fmla="*/ 1060636 h 1702044"/>
                  <a:gd name="connsiteX19" fmla="*/ 601273 w 1333664"/>
                  <a:gd name="connsiteY19" fmla="*/ 1028886 h 1702044"/>
                  <a:gd name="connsiteX20" fmla="*/ 359973 w 1333664"/>
                  <a:gd name="connsiteY20" fmla="*/ 698686 h 1702044"/>
                  <a:gd name="connsiteX21" fmla="*/ 404423 w 1333664"/>
                  <a:gd name="connsiteY21" fmla="*/ 400236 h 1702044"/>
                  <a:gd name="connsiteX22" fmla="*/ 398073 w 1333664"/>
                  <a:gd name="connsiteY22" fmla="*/ 330386 h 1702044"/>
                  <a:gd name="connsiteX23" fmla="*/ 366323 w 1333664"/>
                  <a:gd name="connsiteY23" fmla="*/ 298636 h 1702044"/>
                  <a:gd name="connsiteX24" fmla="*/ 779073 w 1333664"/>
                  <a:gd name="connsiteY24" fmla="*/ 597086 h 1702044"/>
                  <a:gd name="connsiteX25" fmla="*/ 163123 w 1333664"/>
                  <a:gd name="connsiteY25" fmla="*/ 152586 h 170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333664" h="1702044">
                    <a:moveTo>
                      <a:pt x="163123" y="152586"/>
                    </a:moveTo>
                    <a:cubicBezTo>
                      <a:pt x="137194" y="139886"/>
                      <a:pt x="296473" y="203386"/>
                      <a:pt x="296473" y="203386"/>
                    </a:cubicBezTo>
                    <a:lnTo>
                      <a:pt x="1274373" y="609786"/>
                    </a:lnTo>
                    <a:cubicBezTo>
                      <a:pt x="1293423" y="622486"/>
                      <a:pt x="429823" y="313453"/>
                      <a:pt x="410773" y="279586"/>
                    </a:cubicBezTo>
                    <a:cubicBezTo>
                      <a:pt x="391723" y="245719"/>
                      <a:pt x="1121973" y="453153"/>
                      <a:pt x="1160073" y="406586"/>
                    </a:cubicBezTo>
                    <a:cubicBezTo>
                      <a:pt x="1198173" y="360019"/>
                      <a:pt x="703931" y="8653"/>
                      <a:pt x="639373" y="186"/>
                    </a:cubicBezTo>
                    <a:cubicBezTo>
                      <a:pt x="574815" y="-8281"/>
                      <a:pt x="762140" y="273236"/>
                      <a:pt x="772723" y="355786"/>
                    </a:cubicBezTo>
                    <a:cubicBezTo>
                      <a:pt x="783306" y="438336"/>
                      <a:pt x="740973" y="451036"/>
                      <a:pt x="702873" y="495486"/>
                    </a:cubicBezTo>
                    <a:cubicBezTo>
                      <a:pt x="664773" y="539936"/>
                      <a:pt x="577990" y="588619"/>
                      <a:pt x="544123" y="622486"/>
                    </a:cubicBezTo>
                    <a:cubicBezTo>
                      <a:pt x="510256" y="656353"/>
                      <a:pt x="430881" y="625661"/>
                      <a:pt x="499673" y="698686"/>
                    </a:cubicBezTo>
                    <a:cubicBezTo>
                      <a:pt x="568465" y="771711"/>
                      <a:pt x="931473" y="982319"/>
                      <a:pt x="956873" y="1060636"/>
                    </a:cubicBezTo>
                    <a:cubicBezTo>
                      <a:pt x="982273" y="1138953"/>
                      <a:pt x="589631" y="1099794"/>
                      <a:pt x="652073" y="1168586"/>
                    </a:cubicBezTo>
                    <a:cubicBezTo>
                      <a:pt x="714515" y="1237378"/>
                      <a:pt x="1375973" y="1481853"/>
                      <a:pt x="1331523" y="1473386"/>
                    </a:cubicBezTo>
                    <a:cubicBezTo>
                      <a:pt x="1287073" y="1464919"/>
                      <a:pt x="518723" y="1099794"/>
                      <a:pt x="385373" y="1117786"/>
                    </a:cubicBezTo>
                    <a:cubicBezTo>
                      <a:pt x="252023" y="1135778"/>
                      <a:pt x="594923" y="1565461"/>
                      <a:pt x="531423" y="1581336"/>
                    </a:cubicBezTo>
                    <a:cubicBezTo>
                      <a:pt x="467923" y="1597211"/>
                      <a:pt x="-52777" y="1192928"/>
                      <a:pt x="4373" y="1213036"/>
                    </a:cubicBezTo>
                    <a:cubicBezTo>
                      <a:pt x="61523" y="1233144"/>
                      <a:pt x="813998" y="1696694"/>
                      <a:pt x="874323" y="1701986"/>
                    </a:cubicBezTo>
                    <a:cubicBezTo>
                      <a:pt x="934648" y="1707278"/>
                      <a:pt x="468981" y="1351678"/>
                      <a:pt x="366323" y="1244786"/>
                    </a:cubicBezTo>
                    <a:cubicBezTo>
                      <a:pt x="263665" y="1137894"/>
                      <a:pt x="219215" y="1096619"/>
                      <a:pt x="258373" y="1060636"/>
                    </a:cubicBezTo>
                    <a:cubicBezTo>
                      <a:pt x="297531" y="1024653"/>
                      <a:pt x="584340" y="1089211"/>
                      <a:pt x="601273" y="1028886"/>
                    </a:cubicBezTo>
                    <a:cubicBezTo>
                      <a:pt x="618206" y="968561"/>
                      <a:pt x="392781" y="803461"/>
                      <a:pt x="359973" y="698686"/>
                    </a:cubicBezTo>
                    <a:cubicBezTo>
                      <a:pt x="327165" y="593911"/>
                      <a:pt x="398073" y="461619"/>
                      <a:pt x="404423" y="400236"/>
                    </a:cubicBezTo>
                    <a:cubicBezTo>
                      <a:pt x="410773" y="338853"/>
                      <a:pt x="404423" y="347319"/>
                      <a:pt x="398073" y="330386"/>
                    </a:cubicBezTo>
                    <a:cubicBezTo>
                      <a:pt x="391723" y="313453"/>
                      <a:pt x="302823" y="254186"/>
                      <a:pt x="366323" y="298636"/>
                    </a:cubicBezTo>
                    <a:cubicBezTo>
                      <a:pt x="429823" y="343086"/>
                      <a:pt x="813998" y="621428"/>
                      <a:pt x="779073" y="597086"/>
                    </a:cubicBezTo>
                    <a:cubicBezTo>
                      <a:pt x="744148" y="572744"/>
                      <a:pt x="450460" y="362665"/>
                      <a:pt x="163123" y="152586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7" name="フリーフォーム: 図形 576">
                <a:extLst>
                  <a:ext uri="{FF2B5EF4-FFF2-40B4-BE49-F238E27FC236}">
                    <a16:creationId xmlns:a16="http://schemas.microsoft.com/office/drawing/2014/main" id="{3DF12EEB-D4A1-4551-949A-E88891601ED0}"/>
                  </a:ext>
                </a:extLst>
              </p:cNvPr>
              <p:cNvSpPr/>
              <p:nvPr/>
            </p:nvSpPr>
            <p:spPr>
              <a:xfrm>
                <a:off x="6573518" y="6644999"/>
                <a:ext cx="536141" cy="343505"/>
              </a:xfrm>
              <a:custGeom>
                <a:avLst/>
                <a:gdLst>
                  <a:gd name="connsiteX0" fmla="*/ 441962 w 536141"/>
                  <a:gd name="connsiteY0" fmla="*/ 45361 h 343505"/>
                  <a:gd name="connsiteX1" fmla="*/ 304802 w 536141"/>
                  <a:gd name="connsiteY1" fmla="*/ 25041 h 343505"/>
                  <a:gd name="connsiteX2" fmla="*/ 66042 w 536141"/>
                  <a:gd name="connsiteY2" fmla="*/ 4721 h 343505"/>
                  <a:gd name="connsiteX3" fmla="*/ 340362 w 536141"/>
                  <a:gd name="connsiteY3" fmla="*/ 121561 h 343505"/>
                  <a:gd name="connsiteX4" fmla="*/ 30482 w 536141"/>
                  <a:gd name="connsiteY4" fmla="*/ 9801 h 343505"/>
                  <a:gd name="connsiteX5" fmla="*/ 243842 w 536141"/>
                  <a:gd name="connsiteY5" fmla="*/ 45361 h 343505"/>
                  <a:gd name="connsiteX6" fmla="*/ 325122 w 536141"/>
                  <a:gd name="connsiteY6" fmla="*/ 146961 h 343505"/>
                  <a:gd name="connsiteX7" fmla="*/ 2 w 536141"/>
                  <a:gd name="connsiteY7" fmla="*/ 202841 h 343505"/>
                  <a:gd name="connsiteX8" fmla="*/ 320042 w 536141"/>
                  <a:gd name="connsiteY8" fmla="*/ 243481 h 343505"/>
                  <a:gd name="connsiteX9" fmla="*/ 528322 w 536141"/>
                  <a:gd name="connsiteY9" fmla="*/ 334921 h 343505"/>
                  <a:gd name="connsiteX10" fmla="*/ 45722 w 536141"/>
                  <a:gd name="connsiteY10" fmla="*/ 329841 h 343505"/>
                  <a:gd name="connsiteX11" fmla="*/ 391162 w 536141"/>
                  <a:gd name="connsiteY11" fmla="*/ 248561 h 343505"/>
                  <a:gd name="connsiteX12" fmla="*/ 441962 w 536141"/>
                  <a:gd name="connsiteY12" fmla="*/ 45361 h 343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6141" h="343505">
                    <a:moveTo>
                      <a:pt x="441962" y="45361"/>
                    </a:moveTo>
                    <a:cubicBezTo>
                      <a:pt x="427569" y="8108"/>
                      <a:pt x="367455" y="31814"/>
                      <a:pt x="304802" y="25041"/>
                    </a:cubicBezTo>
                    <a:cubicBezTo>
                      <a:pt x="242149" y="18268"/>
                      <a:pt x="60115" y="-11366"/>
                      <a:pt x="66042" y="4721"/>
                    </a:cubicBezTo>
                    <a:cubicBezTo>
                      <a:pt x="71969" y="20808"/>
                      <a:pt x="346289" y="120714"/>
                      <a:pt x="340362" y="121561"/>
                    </a:cubicBezTo>
                    <a:cubicBezTo>
                      <a:pt x="334435" y="122408"/>
                      <a:pt x="46569" y="22501"/>
                      <a:pt x="30482" y="9801"/>
                    </a:cubicBezTo>
                    <a:cubicBezTo>
                      <a:pt x="14395" y="-2899"/>
                      <a:pt x="194735" y="22501"/>
                      <a:pt x="243842" y="45361"/>
                    </a:cubicBezTo>
                    <a:cubicBezTo>
                      <a:pt x="292949" y="68221"/>
                      <a:pt x="365762" y="120714"/>
                      <a:pt x="325122" y="146961"/>
                    </a:cubicBezTo>
                    <a:cubicBezTo>
                      <a:pt x="284482" y="173208"/>
                      <a:pt x="849" y="186754"/>
                      <a:pt x="2" y="202841"/>
                    </a:cubicBezTo>
                    <a:cubicBezTo>
                      <a:pt x="-845" y="218928"/>
                      <a:pt x="231989" y="221468"/>
                      <a:pt x="320042" y="243481"/>
                    </a:cubicBezTo>
                    <a:cubicBezTo>
                      <a:pt x="408095" y="265494"/>
                      <a:pt x="574042" y="320528"/>
                      <a:pt x="528322" y="334921"/>
                    </a:cubicBezTo>
                    <a:cubicBezTo>
                      <a:pt x="482602" y="349314"/>
                      <a:pt x="68582" y="344234"/>
                      <a:pt x="45722" y="329841"/>
                    </a:cubicBezTo>
                    <a:cubicBezTo>
                      <a:pt x="22862" y="315448"/>
                      <a:pt x="323429" y="297668"/>
                      <a:pt x="391162" y="248561"/>
                    </a:cubicBezTo>
                    <a:cubicBezTo>
                      <a:pt x="458895" y="199454"/>
                      <a:pt x="456355" y="82614"/>
                      <a:pt x="441962" y="45361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8" name="フリーフォーム: 図形 577">
                <a:extLst>
                  <a:ext uri="{FF2B5EF4-FFF2-40B4-BE49-F238E27FC236}">
                    <a16:creationId xmlns:a16="http://schemas.microsoft.com/office/drawing/2014/main" id="{77D5AB19-F979-495E-9718-81DECD5C610A}"/>
                  </a:ext>
                </a:extLst>
              </p:cNvPr>
              <p:cNvSpPr/>
              <p:nvPr/>
            </p:nvSpPr>
            <p:spPr>
              <a:xfrm>
                <a:off x="6496891" y="7033591"/>
                <a:ext cx="1382209" cy="909275"/>
              </a:xfrm>
              <a:custGeom>
                <a:avLst/>
                <a:gdLst>
                  <a:gd name="connsiteX0" fmla="*/ 137589 w 1382209"/>
                  <a:gd name="connsiteY0" fmla="*/ 17449 h 909275"/>
                  <a:gd name="connsiteX1" fmla="*/ 213789 w 1382209"/>
                  <a:gd name="connsiteY1" fmla="*/ 37769 h 909275"/>
                  <a:gd name="connsiteX2" fmla="*/ 899589 w 1382209"/>
                  <a:gd name="connsiteY2" fmla="*/ 312089 h 909275"/>
                  <a:gd name="connsiteX3" fmla="*/ 777669 w 1382209"/>
                  <a:gd name="connsiteY3" fmla="*/ 266369 h 909275"/>
                  <a:gd name="connsiteX4" fmla="*/ 345869 w 1382209"/>
                  <a:gd name="connsiteY4" fmla="*/ 215569 h 909275"/>
                  <a:gd name="connsiteX5" fmla="*/ 1153589 w 1382209"/>
                  <a:gd name="connsiteY5" fmla="*/ 383209 h 909275"/>
                  <a:gd name="connsiteX6" fmla="*/ 218869 w 1382209"/>
                  <a:gd name="connsiteY6" fmla="*/ 108889 h 909275"/>
                  <a:gd name="connsiteX7" fmla="*/ 493189 w 1382209"/>
                  <a:gd name="connsiteY7" fmla="*/ 185089 h 909275"/>
                  <a:gd name="connsiteX8" fmla="*/ 218869 w 1382209"/>
                  <a:gd name="connsiteY8" fmla="*/ 164769 h 909275"/>
                  <a:gd name="connsiteX9" fmla="*/ 183309 w 1382209"/>
                  <a:gd name="connsiteY9" fmla="*/ 215569 h 909275"/>
                  <a:gd name="connsiteX10" fmla="*/ 508429 w 1382209"/>
                  <a:gd name="connsiteY10" fmla="*/ 505129 h 909275"/>
                  <a:gd name="connsiteX11" fmla="*/ 599869 w 1382209"/>
                  <a:gd name="connsiteY11" fmla="*/ 505129 h 909275"/>
                  <a:gd name="connsiteX12" fmla="*/ 132509 w 1382209"/>
                  <a:gd name="connsiteY12" fmla="*/ 357809 h 909275"/>
                  <a:gd name="connsiteX13" fmla="*/ 914829 w 1382209"/>
                  <a:gd name="connsiteY13" fmla="*/ 703249 h 909275"/>
                  <a:gd name="connsiteX14" fmla="*/ 188389 w 1382209"/>
                  <a:gd name="connsiteY14" fmla="*/ 540689 h 909275"/>
                  <a:gd name="connsiteX15" fmla="*/ 1382189 w 1382209"/>
                  <a:gd name="connsiteY15" fmla="*/ 906449 h 909275"/>
                  <a:gd name="connsiteX16" fmla="*/ 218869 w 1382209"/>
                  <a:gd name="connsiteY16" fmla="*/ 703249 h 909275"/>
                  <a:gd name="connsiteX17" fmla="*/ 429 w 1382209"/>
                  <a:gd name="connsiteY17" fmla="*/ 576249 h 909275"/>
                  <a:gd name="connsiteX18" fmla="*/ 162989 w 1382209"/>
                  <a:gd name="connsiteY18" fmla="*/ 515289 h 909275"/>
                  <a:gd name="connsiteX19" fmla="*/ 162989 w 1382209"/>
                  <a:gd name="connsiteY19" fmla="*/ 337489 h 909275"/>
                  <a:gd name="connsiteX20" fmla="*/ 81709 w 1382209"/>
                  <a:gd name="connsiteY20" fmla="*/ 337489 h 909275"/>
                  <a:gd name="connsiteX21" fmla="*/ 66469 w 1382209"/>
                  <a:gd name="connsiteY21" fmla="*/ 322249 h 909275"/>
                  <a:gd name="connsiteX22" fmla="*/ 401749 w 1382209"/>
                  <a:gd name="connsiteY22" fmla="*/ 291769 h 909275"/>
                  <a:gd name="connsiteX23" fmla="*/ 345869 w 1382209"/>
                  <a:gd name="connsiteY23" fmla="*/ 180009 h 909275"/>
                  <a:gd name="connsiteX24" fmla="*/ 137589 w 1382209"/>
                  <a:gd name="connsiteY24" fmla="*/ 17449 h 909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382209" h="909275">
                    <a:moveTo>
                      <a:pt x="137589" y="17449"/>
                    </a:moveTo>
                    <a:cubicBezTo>
                      <a:pt x="115576" y="-6258"/>
                      <a:pt x="86789" y="-11338"/>
                      <a:pt x="213789" y="37769"/>
                    </a:cubicBezTo>
                    <a:cubicBezTo>
                      <a:pt x="340789" y="86876"/>
                      <a:pt x="805609" y="273989"/>
                      <a:pt x="899589" y="312089"/>
                    </a:cubicBezTo>
                    <a:cubicBezTo>
                      <a:pt x="993569" y="350189"/>
                      <a:pt x="869956" y="282456"/>
                      <a:pt x="777669" y="266369"/>
                    </a:cubicBezTo>
                    <a:cubicBezTo>
                      <a:pt x="685382" y="250282"/>
                      <a:pt x="283216" y="196096"/>
                      <a:pt x="345869" y="215569"/>
                    </a:cubicBezTo>
                    <a:cubicBezTo>
                      <a:pt x="408522" y="235042"/>
                      <a:pt x="1174756" y="400989"/>
                      <a:pt x="1153589" y="383209"/>
                    </a:cubicBezTo>
                    <a:cubicBezTo>
                      <a:pt x="1132422" y="365429"/>
                      <a:pt x="328936" y="141909"/>
                      <a:pt x="218869" y="108889"/>
                    </a:cubicBezTo>
                    <a:cubicBezTo>
                      <a:pt x="108802" y="75869"/>
                      <a:pt x="493189" y="175776"/>
                      <a:pt x="493189" y="185089"/>
                    </a:cubicBezTo>
                    <a:cubicBezTo>
                      <a:pt x="493189" y="194402"/>
                      <a:pt x="270516" y="159689"/>
                      <a:pt x="218869" y="164769"/>
                    </a:cubicBezTo>
                    <a:cubicBezTo>
                      <a:pt x="167222" y="169849"/>
                      <a:pt x="135049" y="158842"/>
                      <a:pt x="183309" y="215569"/>
                    </a:cubicBezTo>
                    <a:cubicBezTo>
                      <a:pt x="231569" y="272296"/>
                      <a:pt x="439002" y="456869"/>
                      <a:pt x="508429" y="505129"/>
                    </a:cubicBezTo>
                    <a:cubicBezTo>
                      <a:pt x="577856" y="553389"/>
                      <a:pt x="662522" y="529682"/>
                      <a:pt x="599869" y="505129"/>
                    </a:cubicBezTo>
                    <a:cubicBezTo>
                      <a:pt x="537216" y="480576"/>
                      <a:pt x="80016" y="324789"/>
                      <a:pt x="132509" y="357809"/>
                    </a:cubicBezTo>
                    <a:cubicBezTo>
                      <a:pt x="185002" y="390829"/>
                      <a:pt x="905516" y="672769"/>
                      <a:pt x="914829" y="703249"/>
                    </a:cubicBezTo>
                    <a:cubicBezTo>
                      <a:pt x="924142" y="733729"/>
                      <a:pt x="110496" y="506822"/>
                      <a:pt x="188389" y="540689"/>
                    </a:cubicBezTo>
                    <a:cubicBezTo>
                      <a:pt x="266282" y="574556"/>
                      <a:pt x="1377109" y="879356"/>
                      <a:pt x="1382189" y="906449"/>
                    </a:cubicBezTo>
                    <a:cubicBezTo>
                      <a:pt x="1387269" y="933542"/>
                      <a:pt x="449162" y="758282"/>
                      <a:pt x="218869" y="703249"/>
                    </a:cubicBezTo>
                    <a:cubicBezTo>
                      <a:pt x="-11424" y="648216"/>
                      <a:pt x="9742" y="607576"/>
                      <a:pt x="429" y="576249"/>
                    </a:cubicBezTo>
                    <a:cubicBezTo>
                      <a:pt x="-8884" y="544922"/>
                      <a:pt x="135896" y="555082"/>
                      <a:pt x="162989" y="515289"/>
                    </a:cubicBezTo>
                    <a:cubicBezTo>
                      <a:pt x="190082" y="475496"/>
                      <a:pt x="176536" y="367122"/>
                      <a:pt x="162989" y="337489"/>
                    </a:cubicBezTo>
                    <a:cubicBezTo>
                      <a:pt x="149442" y="307856"/>
                      <a:pt x="97796" y="340029"/>
                      <a:pt x="81709" y="337489"/>
                    </a:cubicBezTo>
                    <a:cubicBezTo>
                      <a:pt x="65622" y="334949"/>
                      <a:pt x="13129" y="329869"/>
                      <a:pt x="66469" y="322249"/>
                    </a:cubicBezTo>
                    <a:cubicBezTo>
                      <a:pt x="119809" y="314629"/>
                      <a:pt x="355182" y="315476"/>
                      <a:pt x="401749" y="291769"/>
                    </a:cubicBezTo>
                    <a:cubicBezTo>
                      <a:pt x="448316" y="268062"/>
                      <a:pt x="391589" y="225729"/>
                      <a:pt x="345869" y="180009"/>
                    </a:cubicBezTo>
                    <a:cubicBezTo>
                      <a:pt x="300149" y="134289"/>
                      <a:pt x="159602" y="41156"/>
                      <a:pt x="137589" y="17449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9" name="フリーフォーム: 図形 578">
                <a:extLst>
                  <a:ext uri="{FF2B5EF4-FFF2-40B4-BE49-F238E27FC236}">
                    <a16:creationId xmlns:a16="http://schemas.microsoft.com/office/drawing/2014/main" id="{E446B0C5-5C27-4619-9B50-ED13DC076E62}"/>
                  </a:ext>
                </a:extLst>
              </p:cNvPr>
              <p:cNvSpPr/>
              <p:nvPr/>
            </p:nvSpPr>
            <p:spPr>
              <a:xfrm>
                <a:off x="6455160" y="7782458"/>
                <a:ext cx="1230880" cy="625527"/>
              </a:xfrm>
              <a:custGeom>
                <a:avLst/>
                <a:gdLst>
                  <a:gd name="connsiteX0" fmla="*/ 1230880 w 1230880"/>
                  <a:gd name="connsiteY0" fmla="*/ 259182 h 625527"/>
                  <a:gd name="connsiteX1" fmla="*/ 1032760 w 1230880"/>
                  <a:gd name="connsiteY1" fmla="*/ 223622 h 625527"/>
                  <a:gd name="connsiteX2" fmla="*/ 82800 w 1230880"/>
                  <a:gd name="connsiteY2" fmla="*/ 102 h 625527"/>
                  <a:gd name="connsiteX3" fmla="*/ 839720 w 1230880"/>
                  <a:gd name="connsiteY3" fmla="*/ 193142 h 625527"/>
                  <a:gd name="connsiteX4" fmla="*/ 174240 w 1230880"/>
                  <a:gd name="connsiteY4" fmla="*/ 71222 h 625527"/>
                  <a:gd name="connsiteX5" fmla="*/ 463800 w 1230880"/>
                  <a:gd name="connsiteY5" fmla="*/ 152502 h 625527"/>
                  <a:gd name="connsiteX6" fmla="*/ 255520 w 1230880"/>
                  <a:gd name="connsiteY6" fmla="*/ 172822 h 625527"/>
                  <a:gd name="connsiteX7" fmla="*/ 626360 w 1230880"/>
                  <a:gd name="connsiteY7" fmla="*/ 223622 h 625527"/>
                  <a:gd name="connsiteX8" fmla="*/ 62480 w 1230880"/>
                  <a:gd name="connsiteY8" fmla="*/ 213462 h 625527"/>
                  <a:gd name="connsiteX9" fmla="*/ 595880 w 1230880"/>
                  <a:gd name="connsiteY9" fmla="*/ 386182 h 625527"/>
                  <a:gd name="connsiteX10" fmla="*/ 1520 w 1230880"/>
                  <a:gd name="connsiteY10" fmla="*/ 116942 h 625527"/>
                  <a:gd name="connsiteX11" fmla="*/ 413000 w 1230880"/>
                  <a:gd name="connsiteY11" fmla="*/ 208382 h 625527"/>
                  <a:gd name="connsiteX12" fmla="*/ 26920 w 1230880"/>
                  <a:gd name="connsiteY12" fmla="*/ 213462 h 625527"/>
                  <a:gd name="connsiteX13" fmla="*/ 1134360 w 1230880"/>
                  <a:gd name="connsiteY13" fmla="*/ 599542 h 625527"/>
                  <a:gd name="connsiteX14" fmla="*/ 931160 w 1230880"/>
                  <a:gd name="connsiteY14" fmla="*/ 553822 h 625527"/>
                  <a:gd name="connsiteX15" fmla="*/ 336800 w 1230880"/>
                  <a:gd name="connsiteY15" fmla="*/ 259182 h 625527"/>
                  <a:gd name="connsiteX16" fmla="*/ 1230880 w 1230880"/>
                  <a:gd name="connsiteY16" fmla="*/ 259182 h 625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30880" h="625527">
                    <a:moveTo>
                      <a:pt x="1230880" y="259182"/>
                    </a:moveTo>
                    <a:cubicBezTo>
                      <a:pt x="1227493" y="262992"/>
                      <a:pt x="1032760" y="223622"/>
                      <a:pt x="1032760" y="223622"/>
                    </a:cubicBezTo>
                    <a:lnTo>
                      <a:pt x="82800" y="102"/>
                    </a:lnTo>
                    <a:cubicBezTo>
                      <a:pt x="50627" y="-4978"/>
                      <a:pt x="824480" y="181289"/>
                      <a:pt x="839720" y="193142"/>
                    </a:cubicBezTo>
                    <a:cubicBezTo>
                      <a:pt x="854960" y="204995"/>
                      <a:pt x="236893" y="77995"/>
                      <a:pt x="174240" y="71222"/>
                    </a:cubicBezTo>
                    <a:cubicBezTo>
                      <a:pt x="111587" y="64449"/>
                      <a:pt x="450253" y="135569"/>
                      <a:pt x="463800" y="152502"/>
                    </a:cubicBezTo>
                    <a:cubicBezTo>
                      <a:pt x="477347" y="169435"/>
                      <a:pt x="228427" y="160969"/>
                      <a:pt x="255520" y="172822"/>
                    </a:cubicBezTo>
                    <a:cubicBezTo>
                      <a:pt x="282613" y="184675"/>
                      <a:pt x="658533" y="216849"/>
                      <a:pt x="626360" y="223622"/>
                    </a:cubicBezTo>
                    <a:cubicBezTo>
                      <a:pt x="594187" y="230395"/>
                      <a:pt x="67560" y="186369"/>
                      <a:pt x="62480" y="213462"/>
                    </a:cubicBezTo>
                    <a:cubicBezTo>
                      <a:pt x="57400" y="240555"/>
                      <a:pt x="606040" y="402269"/>
                      <a:pt x="595880" y="386182"/>
                    </a:cubicBezTo>
                    <a:cubicBezTo>
                      <a:pt x="585720" y="370095"/>
                      <a:pt x="32000" y="146575"/>
                      <a:pt x="1520" y="116942"/>
                    </a:cubicBezTo>
                    <a:cubicBezTo>
                      <a:pt x="-28960" y="87309"/>
                      <a:pt x="408767" y="192295"/>
                      <a:pt x="413000" y="208382"/>
                    </a:cubicBezTo>
                    <a:cubicBezTo>
                      <a:pt x="417233" y="224469"/>
                      <a:pt x="-93307" y="148269"/>
                      <a:pt x="26920" y="213462"/>
                    </a:cubicBezTo>
                    <a:cubicBezTo>
                      <a:pt x="147147" y="278655"/>
                      <a:pt x="983653" y="542815"/>
                      <a:pt x="1134360" y="599542"/>
                    </a:cubicBezTo>
                    <a:cubicBezTo>
                      <a:pt x="1285067" y="656269"/>
                      <a:pt x="1064087" y="610549"/>
                      <a:pt x="931160" y="553822"/>
                    </a:cubicBezTo>
                    <a:cubicBezTo>
                      <a:pt x="798233" y="497095"/>
                      <a:pt x="284307" y="308289"/>
                      <a:pt x="336800" y="259182"/>
                    </a:cubicBezTo>
                    <a:cubicBezTo>
                      <a:pt x="389293" y="210075"/>
                      <a:pt x="817706" y="234628"/>
                      <a:pt x="1230880" y="259182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0" name="フリーフォーム: 図形 579">
                <a:extLst>
                  <a:ext uri="{FF2B5EF4-FFF2-40B4-BE49-F238E27FC236}">
                    <a16:creationId xmlns:a16="http://schemas.microsoft.com/office/drawing/2014/main" id="{7CE26FEB-EB9C-47F3-BEE1-F3A8BE95DE77}"/>
                  </a:ext>
                </a:extLst>
              </p:cNvPr>
              <p:cNvSpPr/>
              <p:nvPr/>
            </p:nvSpPr>
            <p:spPr>
              <a:xfrm>
                <a:off x="6349314" y="8077177"/>
                <a:ext cx="1819718" cy="1146556"/>
              </a:xfrm>
              <a:custGeom>
                <a:avLst/>
                <a:gdLst>
                  <a:gd name="connsiteX0" fmla="*/ 1677086 w 1819718"/>
                  <a:gd name="connsiteY0" fmla="*/ 568983 h 1146556"/>
                  <a:gd name="connsiteX1" fmla="*/ 1387526 w 1819718"/>
                  <a:gd name="connsiteY1" fmla="*/ 492783 h 1146556"/>
                  <a:gd name="connsiteX2" fmla="*/ 742366 w 1819718"/>
                  <a:gd name="connsiteY2" fmla="*/ 279423 h 1146556"/>
                  <a:gd name="connsiteX3" fmla="*/ 31166 w 1819718"/>
                  <a:gd name="connsiteY3" fmla="*/ 23 h 1146556"/>
                  <a:gd name="connsiteX4" fmla="*/ 615366 w 1819718"/>
                  <a:gd name="connsiteY4" fmla="*/ 294663 h 1146556"/>
                  <a:gd name="connsiteX5" fmla="*/ 1021766 w 1819718"/>
                  <a:gd name="connsiteY5" fmla="*/ 441983 h 1146556"/>
                  <a:gd name="connsiteX6" fmla="*/ 132766 w 1819718"/>
                  <a:gd name="connsiteY6" fmla="*/ 101623 h 1146556"/>
                  <a:gd name="connsiteX7" fmla="*/ 1194486 w 1819718"/>
                  <a:gd name="connsiteY7" fmla="*/ 584223 h 1146556"/>
                  <a:gd name="connsiteX8" fmla="*/ 615366 w 1819718"/>
                  <a:gd name="connsiteY8" fmla="*/ 401343 h 1146556"/>
                  <a:gd name="connsiteX9" fmla="*/ 208966 w 1819718"/>
                  <a:gd name="connsiteY9" fmla="*/ 238783 h 1146556"/>
                  <a:gd name="connsiteX10" fmla="*/ 630606 w 1819718"/>
                  <a:gd name="connsiteY10" fmla="*/ 548663 h 1146556"/>
                  <a:gd name="connsiteX11" fmla="*/ 290246 w 1819718"/>
                  <a:gd name="connsiteY11" fmla="*/ 396263 h 1146556"/>
                  <a:gd name="connsiteX12" fmla="*/ 757606 w 1819718"/>
                  <a:gd name="connsiteY12" fmla="*/ 629943 h 1146556"/>
                  <a:gd name="connsiteX13" fmla="*/ 686 w 1819718"/>
                  <a:gd name="connsiteY13" fmla="*/ 259103 h 1146556"/>
                  <a:gd name="connsiteX14" fmla="*/ 915086 w 1819718"/>
                  <a:gd name="connsiteY14" fmla="*/ 802663 h 1146556"/>
                  <a:gd name="connsiteX15" fmla="*/ 127686 w 1819718"/>
                  <a:gd name="connsiteY15" fmla="*/ 462303 h 1146556"/>
                  <a:gd name="connsiteX16" fmla="*/ 803326 w 1819718"/>
                  <a:gd name="connsiteY16" fmla="*/ 1143023 h 1146556"/>
                  <a:gd name="connsiteX17" fmla="*/ 549326 w 1819718"/>
                  <a:gd name="connsiteY17" fmla="*/ 721383 h 1146556"/>
                  <a:gd name="connsiteX18" fmla="*/ 676326 w 1819718"/>
                  <a:gd name="connsiteY18" fmla="*/ 543583 h 1146556"/>
                  <a:gd name="connsiteX19" fmla="*/ 275006 w 1819718"/>
                  <a:gd name="connsiteY19" fmla="*/ 66063 h 1146556"/>
                  <a:gd name="connsiteX20" fmla="*/ 1712646 w 1819718"/>
                  <a:gd name="connsiteY20" fmla="*/ 533423 h 1146556"/>
                  <a:gd name="connsiteX21" fmla="*/ 1677086 w 1819718"/>
                  <a:gd name="connsiteY21" fmla="*/ 568983 h 114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819718" h="1146556">
                    <a:moveTo>
                      <a:pt x="1677086" y="568983"/>
                    </a:moveTo>
                    <a:cubicBezTo>
                      <a:pt x="1622899" y="562210"/>
                      <a:pt x="1543313" y="541043"/>
                      <a:pt x="1387526" y="492783"/>
                    </a:cubicBezTo>
                    <a:cubicBezTo>
                      <a:pt x="1231739" y="444523"/>
                      <a:pt x="968426" y="361550"/>
                      <a:pt x="742366" y="279423"/>
                    </a:cubicBezTo>
                    <a:cubicBezTo>
                      <a:pt x="516306" y="197296"/>
                      <a:pt x="52333" y="-2517"/>
                      <a:pt x="31166" y="23"/>
                    </a:cubicBezTo>
                    <a:cubicBezTo>
                      <a:pt x="9999" y="2563"/>
                      <a:pt x="450266" y="221003"/>
                      <a:pt x="615366" y="294663"/>
                    </a:cubicBezTo>
                    <a:cubicBezTo>
                      <a:pt x="780466" y="368323"/>
                      <a:pt x="1102199" y="474156"/>
                      <a:pt x="1021766" y="441983"/>
                    </a:cubicBezTo>
                    <a:cubicBezTo>
                      <a:pt x="941333" y="409810"/>
                      <a:pt x="103979" y="77916"/>
                      <a:pt x="132766" y="101623"/>
                    </a:cubicBezTo>
                    <a:cubicBezTo>
                      <a:pt x="161553" y="125330"/>
                      <a:pt x="1114053" y="534270"/>
                      <a:pt x="1194486" y="584223"/>
                    </a:cubicBezTo>
                    <a:cubicBezTo>
                      <a:pt x="1274919" y="634176"/>
                      <a:pt x="779619" y="458916"/>
                      <a:pt x="615366" y="401343"/>
                    </a:cubicBezTo>
                    <a:cubicBezTo>
                      <a:pt x="451113" y="343770"/>
                      <a:pt x="206426" y="214230"/>
                      <a:pt x="208966" y="238783"/>
                    </a:cubicBezTo>
                    <a:cubicBezTo>
                      <a:pt x="211506" y="263336"/>
                      <a:pt x="617059" y="522416"/>
                      <a:pt x="630606" y="548663"/>
                    </a:cubicBezTo>
                    <a:cubicBezTo>
                      <a:pt x="644153" y="574910"/>
                      <a:pt x="290246" y="396263"/>
                      <a:pt x="290246" y="396263"/>
                    </a:cubicBezTo>
                    <a:cubicBezTo>
                      <a:pt x="311413" y="409810"/>
                      <a:pt x="757606" y="629943"/>
                      <a:pt x="757606" y="629943"/>
                    </a:cubicBezTo>
                    <a:cubicBezTo>
                      <a:pt x="709346" y="607083"/>
                      <a:pt x="-25561" y="230316"/>
                      <a:pt x="686" y="259103"/>
                    </a:cubicBezTo>
                    <a:cubicBezTo>
                      <a:pt x="26933" y="287890"/>
                      <a:pt x="893919" y="768796"/>
                      <a:pt x="915086" y="802663"/>
                    </a:cubicBezTo>
                    <a:cubicBezTo>
                      <a:pt x="936253" y="836530"/>
                      <a:pt x="146313" y="405576"/>
                      <a:pt x="127686" y="462303"/>
                    </a:cubicBezTo>
                    <a:cubicBezTo>
                      <a:pt x="109059" y="519030"/>
                      <a:pt x="733053" y="1099843"/>
                      <a:pt x="803326" y="1143023"/>
                    </a:cubicBezTo>
                    <a:cubicBezTo>
                      <a:pt x="873599" y="1186203"/>
                      <a:pt x="570493" y="821290"/>
                      <a:pt x="549326" y="721383"/>
                    </a:cubicBezTo>
                    <a:cubicBezTo>
                      <a:pt x="528159" y="621476"/>
                      <a:pt x="722046" y="652803"/>
                      <a:pt x="676326" y="543583"/>
                    </a:cubicBezTo>
                    <a:cubicBezTo>
                      <a:pt x="630606" y="434363"/>
                      <a:pt x="102286" y="67756"/>
                      <a:pt x="275006" y="66063"/>
                    </a:cubicBezTo>
                    <a:cubicBezTo>
                      <a:pt x="447726" y="64370"/>
                      <a:pt x="1478119" y="453836"/>
                      <a:pt x="1712646" y="533423"/>
                    </a:cubicBezTo>
                    <a:cubicBezTo>
                      <a:pt x="1947173" y="613010"/>
                      <a:pt x="1731273" y="575756"/>
                      <a:pt x="1677086" y="568983"/>
                    </a:cubicBezTo>
                    <a:close/>
                  </a:path>
                </a:pathLst>
              </a:custGeom>
              <a:solidFill>
                <a:srgbClr val="FFC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1" name="フリーフォーム: 図形 580">
                <a:extLst>
                  <a:ext uri="{FF2B5EF4-FFF2-40B4-BE49-F238E27FC236}">
                    <a16:creationId xmlns:a16="http://schemas.microsoft.com/office/drawing/2014/main" id="{E44BB8AE-93CF-499A-8E2E-8F52E8E3EB87}"/>
                  </a:ext>
                </a:extLst>
              </p:cNvPr>
              <p:cNvSpPr/>
              <p:nvPr/>
            </p:nvSpPr>
            <p:spPr>
              <a:xfrm>
                <a:off x="4110883" y="7460133"/>
                <a:ext cx="294041" cy="629424"/>
              </a:xfrm>
              <a:custGeom>
                <a:avLst/>
                <a:gdLst>
                  <a:gd name="connsiteX0" fmla="*/ 16617 w 294041"/>
                  <a:gd name="connsiteY0" fmla="*/ 189500 h 629424"/>
                  <a:gd name="connsiteX1" fmla="*/ 169017 w 294041"/>
                  <a:gd name="connsiteY1" fmla="*/ 128117 h 629424"/>
                  <a:gd name="connsiteX2" fmla="*/ 194417 w 294041"/>
                  <a:gd name="connsiteY2" fmla="*/ 117534 h 629424"/>
                  <a:gd name="connsiteX3" fmla="*/ 190184 w 294041"/>
                  <a:gd name="connsiteY3" fmla="*/ 176800 h 629424"/>
                  <a:gd name="connsiteX4" fmla="*/ 164784 w 294041"/>
                  <a:gd name="connsiteY4" fmla="*/ 458317 h 629424"/>
                  <a:gd name="connsiteX5" fmla="*/ 173250 w 294041"/>
                  <a:gd name="connsiteY5" fmla="*/ 587434 h 629424"/>
                  <a:gd name="connsiteX6" fmla="*/ 164784 w 294041"/>
                  <a:gd name="connsiteY6" fmla="*/ 625534 h 629424"/>
                  <a:gd name="connsiteX7" fmla="*/ 207117 w 294041"/>
                  <a:gd name="connsiteY7" fmla="*/ 625534 h 629424"/>
                  <a:gd name="connsiteX8" fmla="*/ 270617 w 294041"/>
                  <a:gd name="connsiteY8" fmla="*/ 602250 h 629424"/>
                  <a:gd name="connsiteX9" fmla="*/ 257917 w 294041"/>
                  <a:gd name="connsiteY9" fmla="*/ 492184 h 629424"/>
                  <a:gd name="connsiteX10" fmla="*/ 289667 w 294041"/>
                  <a:gd name="connsiteY10" fmla="*/ 138700 h 629424"/>
                  <a:gd name="connsiteX11" fmla="*/ 289667 w 294041"/>
                  <a:gd name="connsiteY11" fmla="*/ 7467 h 629424"/>
                  <a:gd name="connsiteX12" fmla="*/ 251567 w 294041"/>
                  <a:gd name="connsiteY12" fmla="*/ 22284 h 629424"/>
                  <a:gd name="connsiteX13" fmla="*/ 99167 w 294041"/>
                  <a:gd name="connsiteY13" fmla="*/ 73084 h 629424"/>
                  <a:gd name="connsiteX14" fmla="*/ 14500 w 294041"/>
                  <a:gd name="connsiteY14" fmla="*/ 100600 h 629424"/>
                  <a:gd name="connsiteX15" fmla="*/ 16617 w 294041"/>
                  <a:gd name="connsiteY15" fmla="*/ 189500 h 629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4041" h="629424">
                    <a:moveTo>
                      <a:pt x="16617" y="189500"/>
                    </a:moveTo>
                    <a:cubicBezTo>
                      <a:pt x="42370" y="194086"/>
                      <a:pt x="139384" y="140111"/>
                      <a:pt x="169017" y="128117"/>
                    </a:cubicBezTo>
                    <a:cubicBezTo>
                      <a:pt x="198650" y="116123"/>
                      <a:pt x="190889" y="109420"/>
                      <a:pt x="194417" y="117534"/>
                    </a:cubicBezTo>
                    <a:cubicBezTo>
                      <a:pt x="197945" y="125648"/>
                      <a:pt x="195123" y="120003"/>
                      <a:pt x="190184" y="176800"/>
                    </a:cubicBezTo>
                    <a:cubicBezTo>
                      <a:pt x="185245" y="233597"/>
                      <a:pt x="167606" y="389878"/>
                      <a:pt x="164784" y="458317"/>
                    </a:cubicBezTo>
                    <a:cubicBezTo>
                      <a:pt x="161962" y="526756"/>
                      <a:pt x="173250" y="559565"/>
                      <a:pt x="173250" y="587434"/>
                    </a:cubicBezTo>
                    <a:cubicBezTo>
                      <a:pt x="173250" y="615303"/>
                      <a:pt x="159140" y="619184"/>
                      <a:pt x="164784" y="625534"/>
                    </a:cubicBezTo>
                    <a:cubicBezTo>
                      <a:pt x="170428" y="631884"/>
                      <a:pt x="189478" y="629415"/>
                      <a:pt x="207117" y="625534"/>
                    </a:cubicBezTo>
                    <a:cubicBezTo>
                      <a:pt x="224756" y="621653"/>
                      <a:pt x="262150" y="624475"/>
                      <a:pt x="270617" y="602250"/>
                    </a:cubicBezTo>
                    <a:cubicBezTo>
                      <a:pt x="279084" y="580025"/>
                      <a:pt x="254742" y="569442"/>
                      <a:pt x="257917" y="492184"/>
                    </a:cubicBezTo>
                    <a:cubicBezTo>
                      <a:pt x="261092" y="414926"/>
                      <a:pt x="284375" y="219486"/>
                      <a:pt x="289667" y="138700"/>
                    </a:cubicBezTo>
                    <a:cubicBezTo>
                      <a:pt x="294959" y="57914"/>
                      <a:pt x="296017" y="26870"/>
                      <a:pt x="289667" y="7467"/>
                    </a:cubicBezTo>
                    <a:cubicBezTo>
                      <a:pt x="283317" y="-11936"/>
                      <a:pt x="283317" y="11348"/>
                      <a:pt x="251567" y="22284"/>
                    </a:cubicBezTo>
                    <a:cubicBezTo>
                      <a:pt x="219817" y="33220"/>
                      <a:pt x="138678" y="60031"/>
                      <a:pt x="99167" y="73084"/>
                    </a:cubicBezTo>
                    <a:cubicBezTo>
                      <a:pt x="59656" y="86137"/>
                      <a:pt x="30022" y="84725"/>
                      <a:pt x="14500" y="100600"/>
                    </a:cubicBezTo>
                    <a:cubicBezTo>
                      <a:pt x="-1022" y="116475"/>
                      <a:pt x="-9136" y="184914"/>
                      <a:pt x="16617" y="189500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2" name="フリーフォーム: 図形 581">
                <a:extLst>
                  <a:ext uri="{FF2B5EF4-FFF2-40B4-BE49-F238E27FC236}">
                    <a16:creationId xmlns:a16="http://schemas.microsoft.com/office/drawing/2014/main" id="{BACBCAA0-31F2-48D9-B768-17D51D41387E}"/>
                  </a:ext>
                </a:extLst>
              </p:cNvPr>
              <p:cNvSpPr/>
              <p:nvPr/>
            </p:nvSpPr>
            <p:spPr>
              <a:xfrm>
                <a:off x="4646214" y="7441032"/>
                <a:ext cx="293441" cy="644330"/>
              </a:xfrm>
              <a:custGeom>
                <a:avLst/>
                <a:gdLst>
                  <a:gd name="connsiteX0" fmla="*/ 25799 w 293441"/>
                  <a:gd name="connsiteY0" fmla="*/ 113881 h 644330"/>
                  <a:gd name="connsiteX1" fmla="*/ 189311 w 293441"/>
                  <a:gd name="connsiteY1" fmla="*/ 50381 h 644330"/>
                  <a:gd name="connsiteX2" fmla="*/ 286149 w 293441"/>
                  <a:gd name="connsiteY2" fmla="*/ 10693 h 644330"/>
                  <a:gd name="connsiteX3" fmla="*/ 286149 w 293441"/>
                  <a:gd name="connsiteY3" fmla="*/ 34506 h 644330"/>
                  <a:gd name="connsiteX4" fmla="*/ 282974 w 293441"/>
                  <a:gd name="connsiteY4" fmla="*/ 355181 h 644330"/>
                  <a:gd name="connsiteX5" fmla="*/ 270274 w 293441"/>
                  <a:gd name="connsiteY5" fmla="*/ 602831 h 644330"/>
                  <a:gd name="connsiteX6" fmla="*/ 241699 w 293441"/>
                  <a:gd name="connsiteY6" fmla="*/ 613943 h 644330"/>
                  <a:gd name="connsiteX7" fmla="*/ 157561 w 293441"/>
                  <a:gd name="connsiteY7" fmla="*/ 644106 h 644330"/>
                  <a:gd name="connsiteX8" fmla="*/ 168674 w 293441"/>
                  <a:gd name="connsiteY8" fmla="*/ 596481 h 644330"/>
                  <a:gd name="connsiteX9" fmla="*/ 186136 w 293441"/>
                  <a:gd name="connsiteY9" fmla="*/ 315493 h 644330"/>
                  <a:gd name="connsiteX10" fmla="*/ 200424 w 293441"/>
                  <a:gd name="connsiteY10" fmla="*/ 96418 h 644330"/>
                  <a:gd name="connsiteX11" fmla="*/ 171849 w 293441"/>
                  <a:gd name="connsiteY11" fmla="*/ 126581 h 644330"/>
                  <a:gd name="connsiteX12" fmla="*/ 127399 w 293441"/>
                  <a:gd name="connsiteY12" fmla="*/ 147218 h 644330"/>
                  <a:gd name="connsiteX13" fmla="*/ 11511 w 293441"/>
                  <a:gd name="connsiteY13" fmla="*/ 198018 h 644330"/>
                  <a:gd name="connsiteX14" fmla="*/ 25799 w 293441"/>
                  <a:gd name="connsiteY14" fmla="*/ 113881 h 644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3441" h="644330">
                    <a:moveTo>
                      <a:pt x="25799" y="113881"/>
                    </a:moveTo>
                    <a:cubicBezTo>
                      <a:pt x="55432" y="89275"/>
                      <a:pt x="189311" y="50381"/>
                      <a:pt x="189311" y="50381"/>
                    </a:cubicBezTo>
                    <a:cubicBezTo>
                      <a:pt x="232703" y="33183"/>
                      <a:pt x="270009" y="13339"/>
                      <a:pt x="286149" y="10693"/>
                    </a:cubicBezTo>
                    <a:cubicBezTo>
                      <a:pt x="302289" y="8047"/>
                      <a:pt x="286678" y="-22909"/>
                      <a:pt x="286149" y="34506"/>
                    </a:cubicBezTo>
                    <a:cubicBezTo>
                      <a:pt x="285620" y="91921"/>
                      <a:pt x="285620" y="260460"/>
                      <a:pt x="282974" y="355181"/>
                    </a:cubicBezTo>
                    <a:cubicBezTo>
                      <a:pt x="280328" y="449902"/>
                      <a:pt x="277153" y="559704"/>
                      <a:pt x="270274" y="602831"/>
                    </a:cubicBezTo>
                    <a:cubicBezTo>
                      <a:pt x="263395" y="645958"/>
                      <a:pt x="241699" y="613943"/>
                      <a:pt x="241699" y="613943"/>
                    </a:cubicBezTo>
                    <a:cubicBezTo>
                      <a:pt x="222914" y="620822"/>
                      <a:pt x="169732" y="647016"/>
                      <a:pt x="157561" y="644106"/>
                    </a:cubicBezTo>
                    <a:cubicBezTo>
                      <a:pt x="145390" y="641196"/>
                      <a:pt x="163912" y="651250"/>
                      <a:pt x="168674" y="596481"/>
                    </a:cubicBezTo>
                    <a:cubicBezTo>
                      <a:pt x="173436" y="541712"/>
                      <a:pt x="180844" y="398837"/>
                      <a:pt x="186136" y="315493"/>
                    </a:cubicBezTo>
                    <a:cubicBezTo>
                      <a:pt x="191428" y="232149"/>
                      <a:pt x="202805" y="127903"/>
                      <a:pt x="200424" y="96418"/>
                    </a:cubicBezTo>
                    <a:cubicBezTo>
                      <a:pt x="198043" y="64933"/>
                      <a:pt x="184020" y="118114"/>
                      <a:pt x="171849" y="126581"/>
                    </a:cubicBezTo>
                    <a:cubicBezTo>
                      <a:pt x="159678" y="135048"/>
                      <a:pt x="127399" y="147218"/>
                      <a:pt x="127399" y="147218"/>
                    </a:cubicBezTo>
                    <a:cubicBezTo>
                      <a:pt x="100676" y="159124"/>
                      <a:pt x="30032" y="201458"/>
                      <a:pt x="11511" y="198018"/>
                    </a:cubicBezTo>
                    <a:cubicBezTo>
                      <a:pt x="-7010" y="194578"/>
                      <a:pt x="-3834" y="138487"/>
                      <a:pt x="25799" y="113881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3" name="フリーフォーム: 図形 582">
                <a:extLst>
                  <a:ext uri="{FF2B5EF4-FFF2-40B4-BE49-F238E27FC236}">
                    <a16:creationId xmlns:a16="http://schemas.microsoft.com/office/drawing/2014/main" id="{8F1C8DE0-7469-4C7F-A61D-A6367A417E70}"/>
                  </a:ext>
                </a:extLst>
              </p:cNvPr>
              <p:cNvSpPr/>
              <p:nvPr/>
            </p:nvSpPr>
            <p:spPr>
              <a:xfrm>
                <a:off x="5143909" y="7424043"/>
                <a:ext cx="457898" cy="638899"/>
              </a:xfrm>
              <a:custGeom>
                <a:avLst/>
                <a:gdLst>
                  <a:gd name="connsiteX0" fmla="*/ 5941 w 457898"/>
                  <a:gd name="connsiteY0" fmla="*/ 178495 h 638899"/>
                  <a:gd name="connsiteX1" fmla="*/ 86904 w 457898"/>
                  <a:gd name="connsiteY1" fmla="*/ 176907 h 638899"/>
                  <a:gd name="connsiteX2" fmla="*/ 107541 w 457898"/>
                  <a:gd name="connsiteY2" fmla="*/ 143570 h 638899"/>
                  <a:gd name="connsiteX3" fmla="*/ 255179 w 457898"/>
                  <a:gd name="connsiteY3" fmla="*/ 64195 h 638899"/>
                  <a:gd name="connsiteX4" fmla="*/ 345666 w 457898"/>
                  <a:gd name="connsiteY4" fmla="*/ 124520 h 638899"/>
                  <a:gd name="connsiteX5" fmla="*/ 366304 w 457898"/>
                  <a:gd name="connsiteY5" fmla="*/ 159445 h 638899"/>
                  <a:gd name="connsiteX6" fmla="*/ 326616 w 457898"/>
                  <a:gd name="connsiteY6" fmla="*/ 222945 h 638899"/>
                  <a:gd name="connsiteX7" fmla="*/ 199616 w 457898"/>
                  <a:gd name="connsiteY7" fmla="*/ 383282 h 638899"/>
                  <a:gd name="connsiteX8" fmla="*/ 28166 w 457898"/>
                  <a:gd name="connsiteY8" fmla="*/ 586482 h 638899"/>
                  <a:gd name="connsiteX9" fmla="*/ 4354 w 457898"/>
                  <a:gd name="connsiteY9" fmla="*/ 624582 h 638899"/>
                  <a:gd name="connsiteX10" fmla="*/ 72616 w 457898"/>
                  <a:gd name="connsiteY10" fmla="*/ 626170 h 638899"/>
                  <a:gd name="connsiteX11" fmla="*/ 332966 w 457898"/>
                  <a:gd name="connsiteY11" fmla="*/ 637282 h 638899"/>
                  <a:gd name="connsiteX12" fmla="*/ 445679 w 457898"/>
                  <a:gd name="connsiteY12" fmla="*/ 629345 h 638899"/>
                  <a:gd name="connsiteX13" fmla="*/ 440916 w 457898"/>
                  <a:gd name="connsiteY13" fmla="*/ 551557 h 638899"/>
                  <a:gd name="connsiteX14" fmla="*/ 321854 w 457898"/>
                  <a:gd name="connsiteY14" fmla="*/ 565845 h 638899"/>
                  <a:gd name="connsiteX15" fmla="*/ 134529 w 457898"/>
                  <a:gd name="connsiteY15" fmla="*/ 564257 h 638899"/>
                  <a:gd name="connsiteX16" fmla="*/ 190091 w 457898"/>
                  <a:gd name="connsiteY16" fmla="*/ 518220 h 638899"/>
                  <a:gd name="connsiteX17" fmla="*/ 391704 w 457898"/>
                  <a:gd name="connsiteY17" fmla="*/ 302320 h 638899"/>
                  <a:gd name="connsiteX18" fmla="*/ 432979 w 457898"/>
                  <a:gd name="connsiteY18" fmla="*/ 194370 h 638899"/>
                  <a:gd name="connsiteX19" fmla="*/ 421866 w 457898"/>
                  <a:gd name="connsiteY19" fmla="*/ 102295 h 638899"/>
                  <a:gd name="connsiteX20" fmla="*/ 339316 w 457898"/>
                  <a:gd name="connsiteY20" fmla="*/ 16570 h 638899"/>
                  <a:gd name="connsiteX21" fmla="*/ 193266 w 457898"/>
                  <a:gd name="connsiteY21" fmla="*/ 2282 h 638899"/>
                  <a:gd name="connsiteX22" fmla="*/ 113891 w 457898"/>
                  <a:gd name="connsiteY22" fmla="*/ 46732 h 638899"/>
                  <a:gd name="connsiteX23" fmla="*/ 5941 w 457898"/>
                  <a:gd name="connsiteY23" fmla="*/ 178495 h 63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7898" h="638899">
                    <a:moveTo>
                      <a:pt x="5941" y="178495"/>
                    </a:moveTo>
                    <a:cubicBezTo>
                      <a:pt x="1443" y="200191"/>
                      <a:pt x="69971" y="182728"/>
                      <a:pt x="86904" y="176907"/>
                    </a:cubicBezTo>
                    <a:cubicBezTo>
                      <a:pt x="103837" y="171086"/>
                      <a:pt x="79495" y="162355"/>
                      <a:pt x="107541" y="143570"/>
                    </a:cubicBezTo>
                    <a:cubicBezTo>
                      <a:pt x="135587" y="124785"/>
                      <a:pt x="215492" y="67370"/>
                      <a:pt x="255179" y="64195"/>
                    </a:cubicBezTo>
                    <a:cubicBezTo>
                      <a:pt x="294866" y="61020"/>
                      <a:pt x="327145" y="108645"/>
                      <a:pt x="345666" y="124520"/>
                    </a:cubicBezTo>
                    <a:cubicBezTo>
                      <a:pt x="364187" y="140395"/>
                      <a:pt x="369479" y="143041"/>
                      <a:pt x="366304" y="159445"/>
                    </a:cubicBezTo>
                    <a:cubicBezTo>
                      <a:pt x="363129" y="175849"/>
                      <a:pt x="354397" y="185639"/>
                      <a:pt x="326616" y="222945"/>
                    </a:cubicBezTo>
                    <a:cubicBezTo>
                      <a:pt x="298835" y="260251"/>
                      <a:pt x="249358" y="322692"/>
                      <a:pt x="199616" y="383282"/>
                    </a:cubicBezTo>
                    <a:cubicBezTo>
                      <a:pt x="149874" y="443872"/>
                      <a:pt x="60710" y="546265"/>
                      <a:pt x="28166" y="586482"/>
                    </a:cubicBezTo>
                    <a:cubicBezTo>
                      <a:pt x="-4378" y="626699"/>
                      <a:pt x="-3054" y="617967"/>
                      <a:pt x="4354" y="624582"/>
                    </a:cubicBezTo>
                    <a:cubicBezTo>
                      <a:pt x="11762" y="631197"/>
                      <a:pt x="72616" y="626170"/>
                      <a:pt x="72616" y="626170"/>
                    </a:cubicBezTo>
                    <a:cubicBezTo>
                      <a:pt x="127385" y="628287"/>
                      <a:pt x="270789" y="636753"/>
                      <a:pt x="332966" y="637282"/>
                    </a:cubicBezTo>
                    <a:cubicBezTo>
                      <a:pt x="395143" y="637811"/>
                      <a:pt x="427687" y="643633"/>
                      <a:pt x="445679" y="629345"/>
                    </a:cubicBezTo>
                    <a:cubicBezTo>
                      <a:pt x="463671" y="615057"/>
                      <a:pt x="461554" y="562140"/>
                      <a:pt x="440916" y="551557"/>
                    </a:cubicBezTo>
                    <a:cubicBezTo>
                      <a:pt x="420279" y="540974"/>
                      <a:pt x="372918" y="563728"/>
                      <a:pt x="321854" y="565845"/>
                    </a:cubicBezTo>
                    <a:cubicBezTo>
                      <a:pt x="270790" y="567962"/>
                      <a:pt x="156489" y="572194"/>
                      <a:pt x="134529" y="564257"/>
                    </a:cubicBezTo>
                    <a:cubicBezTo>
                      <a:pt x="112569" y="556320"/>
                      <a:pt x="147228" y="561876"/>
                      <a:pt x="190091" y="518220"/>
                    </a:cubicBezTo>
                    <a:cubicBezTo>
                      <a:pt x="232954" y="474564"/>
                      <a:pt x="351223" y="356295"/>
                      <a:pt x="391704" y="302320"/>
                    </a:cubicBezTo>
                    <a:cubicBezTo>
                      <a:pt x="432185" y="248345"/>
                      <a:pt x="427952" y="227708"/>
                      <a:pt x="432979" y="194370"/>
                    </a:cubicBezTo>
                    <a:cubicBezTo>
                      <a:pt x="438006" y="161032"/>
                      <a:pt x="437477" y="131928"/>
                      <a:pt x="421866" y="102295"/>
                    </a:cubicBezTo>
                    <a:cubicBezTo>
                      <a:pt x="406256" y="72662"/>
                      <a:pt x="377416" y="33239"/>
                      <a:pt x="339316" y="16570"/>
                    </a:cubicBezTo>
                    <a:cubicBezTo>
                      <a:pt x="301216" y="-99"/>
                      <a:pt x="230837" y="-2745"/>
                      <a:pt x="193266" y="2282"/>
                    </a:cubicBezTo>
                    <a:cubicBezTo>
                      <a:pt x="155695" y="7309"/>
                      <a:pt x="146435" y="17099"/>
                      <a:pt x="113891" y="46732"/>
                    </a:cubicBezTo>
                    <a:cubicBezTo>
                      <a:pt x="81347" y="76365"/>
                      <a:pt x="10439" y="156799"/>
                      <a:pt x="5941" y="178495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4" name="フリーフォーム: 図形 583">
                <a:extLst>
                  <a:ext uri="{FF2B5EF4-FFF2-40B4-BE49-F238E27FC236}">
                    <a16:creationId xmlns:a16="http://schemas.microsoft.com/office/drawing/2014/main" id="{335FE769-C911-447A-857C-47923F15AEA9}"/>
                  </a:ext>
                </a:extLst>
              </p:cNvPr>
              <p:cNvSpPr/>
              <p:nvPr/>
            </p:nvSpPr>
            <p:spPr>
              <a:xfrm>
                <a:off x="3421150" y="8101728"/>
                <a:ext cx="1027025" cy="367585"/>
              </a:xfrm>
              <a:custGeom>
                <a:avLst/>
                <a:gdLst>
                  <a:gd name="connsiteX0" fmla="*/ 1027025 w 1027025"/>
                  <a:gd name="connsiteY0" fmla="*/ 367585 h 367585"/>
                  <a:gd name="connsiteX1" fmla="*/ 941300 w 1027025"/>
                  <a:gd name="connsiteY1" fmla="*/ 218360 h 367585"/>
                  <a:gd name="connsiteX2" fmla="*/ 825413 w 1027025"/>
                  <a:gd name="connsiteY2" fmla="*/ 262810 h 367585"/>
                  <a:gd name="connsiteX3" fmla="*/ 709525 w 1027025"/>
                  <a:gd name="connsiteY3" fmla="*/ 200897 h 367585"/>
                  <a:gd name="connsiteX4" fmla="*/ 476163 w 1027025"/>
                  <a:gd name="connsiteY4" fmla="*/ 183435 h 367585"/>
                  <a:gd name="connsiteX5" fmla="*/ 457113 w 1027025"/>
                  <a:gd name="connsiteY5" fmla="*/ 216772 h 367585"/>
                  <a:gd name="connsiteX6" fmla="*/ 311063 w 1027025"/>
                  <a:gd name="connsiteY6" fmla="*/ 232647 h 367585"/>
                  <a:gd name="connsiteX7" fmla="*/ 211050 w 1027025"/>
                  <a:gd name="connsiteY7" fmla="*/ 181847 h 367585"/>
                  <a:gd name="connsiteX8" fmla="*/ 165013 w 1027025"/>
                  <a:gd name="connsiteY8" fmla="*/ 61197 h 367585"/>
                  <a:gd name="connsiteX9" fmla="*/ 131675 w 1027025"/>
                  <a:gd name="connsiteY9" fmla="*/ 8810 h 367585"/>
                  <a:gd name="connsiteX10" fmla="*/ 65000 w 1027025"/>
                  <a:gd name="connsiteY10" fmla="*/ 240585 h 367585"/>
                  <a:gd name="connsiteX11" fmla="*/ 28488 w 1027025"/>
                  <a:gd name="connsiteY11" fmla="*/ 173910 h 367585"/>
                  <a:gd name="connsiteX12" fmla="*/ 12613 w 1027025"/>
                  <a:gd name="connsiteY12" fmla="*/ 258047 h 367585"/>
                  <a:gd name="connsiteX13" fmla="*/ 223750 w 1027025"/>
                  <a:gd name="connsiteY13" fmla="*/ 280272 h 367585"/>
                  <a:gd name="connsiteX14" fmla="*/ 1027025 w 1027025"/>
                  <a:gd name="connsiteY14" fmla="*/ 367585 h 367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27025" h="367585">
                    <a:moveTo>
                      <a:pt x="1027025" y="367585"/>
                    </a:moveTo>
                    <a:cubicBezTo>
                      <a:pt x="1000963" y="301703"/>
                      <a:pt x="974902" y="235822"/>
                      <a:pt x="941300" y="218360"/>
                    </a:cubicBezTo>
                    <a:cubicBezTo>
                      <a:pt x="907698" y="200898"/>
                      <a:pt x="864042" y="265721"/>
                      <a:pt x="825413" y="262810"/>
                    </a:cubicBezTo>
                    <a:cubicBezTo>
                      <a:pt x="786784" y="259899"/>
                      <a:pt x="767733" y="214126"/>
                      <a:pt x="709525" y="200897"/>
                    </a:cubicBezTo>
                    <a:cubicBezTo>
                      <a:pt x="651317" y="187668"/>
                      <a:pt x="518232" y="180789"/>
                      <a:pt x="476163" y="183435"/>
                    </a:cubicBezTo>
                    <a:cubicBezTo>
                      <a:pt x="434094" y="186081"/>
                      <a:pt x="484630" y="208570"/>
                      <a:pt x="457113" y="216772"/>
                    </a:cubicBezTo>
                    <a:cubicBezTo>
                      <a:pt x="429596" y="224974"/>
                      <a:pt x="352074" y="238468"/>
                      <a:pt x="311063" y="232647"/>
                    </a:cubicBezTo>
                    <a:cubicBezTo>
                      <a:pt x="270052" y="226826"/>
                      <a:pt x="235392" y="210422"/>
                      <a:pt x="211050" y="181847"/>
                    </a:cubicBezTo>
                    <a:cubicBezTo>
                      <a:pt x="186708" y="153272"/>
                      <a:pt x="178242" y="90036"/>
                      <a:pt x="165013" y="61197"/>
                    </a:cubicBezTo>
                    <a:cubicBezTo>
                      <a:pt x="151784" y="32358"/>
                      <a:pt x="148344" y="-21088"/>
                      <a:pt x="131675" y="8810"/>
                    </a:cubicBezTo>
                    <a:cubicBezTo>
                      <a:pt x="115006" y="38708"/>
                      <a:pt x="82198" y="213068"/>
                      <a:pt x="65000" y="240585"/>
                    </a:cubicBezTo>
                    <a:cubicBezTo>
                      <a:pt x="47802" y="268102"/>
                      <a:pt x="37219" y="171000"/>
                      <a:pt x="28488" y="173910"/>
                    </a:cubicBezTo>
                    <a:cubicBezTo>
                      <a:pt x="19757" y="176820"/>
                      <a:pt x="-19931" y="240320"/>
                      <a:pt x="12613" y="258047"/>
                    </a:cubicBezTo>
                    <a:cubicBezTo>
                      <a:pt x="45157" y="275774"/>
                      <a:pt x="223750" y="280272"/>
                      <a:pt x="223750" y="280272"/>
                    </a:cubicBezTo>
                    <a:lnTo>
                      <a:pt x="1027025" y="367585"/>
                    </a:ln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5" name="フリーフォーム: 図形 584">
                <a:extLst>
                  <a:ext uri="{FF2B5EF4-FFF2-40B4-BE49-F238E27FC236}">
                    <a16:creationId xmlns:a16="http://schemas.microsoft.com/office/drawing/2014/main" id="{B3ED9135-ACF7-43E9-A713-C064C1FADD89}"/>
                  </a:ext>
                </a:extLst>
              </p:cNvPr>
              <p:cNvSpPr/>
              <p:nvPr/>
            </p:nvSpPr>
            <p:spPr>
              <a:xfrm>
                <a:off x="4371318" y="7994556"/>
                <a:ext cx="1467648" cy="531819"/>
              </a:xfrm>
              <a:custGeom>
                <a:avLst/>
                <a:gdLst>
                  <a:gd name="connsiteX0" fmla="*/ 38757 w 1467648"/>
                  <a:gd name="connsiteY0" fmla="*/ 487457 h 531819"/>
                  <a:gd name="connsiteX1" fmla="*/ 75270 w 1467648"/>
                  <a:gd name="connsiteY1" fmla="*/ 427132 h 531819"/>
                  <a:gd name="connsiteX2" fmla="*/ 178457 w 1467648"/>
                  <a:gd name="connsiteY2" fmla="*/ 396969 h 531819"/>
                  <a:gd name="connsiteX3" fmla="*/ 218145 w 1467648"/>
                  <a:gd name="connsiteY3" fmla="*/ 482694 h 531819"/>
                  <a:gd name="connsiteX4" fmla="*/ 262595 w 1467648"/>
                  <a:gd name="connsiteY4" fmla="*/ 371569 h 531819"/>
                  <a:gd name="connsiteX5" fmla="*/ 310220 w 1467648"/>
                  <a:gd name="connsiteY5" fmla="*/ 35019 h 531819"/>
                  <a:gd name="connsiteX6" fmla="*/ 343557 w 1467648"/>
                  <a:gd name="connsiteY6" fmla="*/ 23907 h 531819"/>
                  <a:gd name="connsiteX7" fmla="*/ 341970 w 1467648"/>
                  <a:gd name="connsiteY7" fmla="*/ 154082 h 531819"/>
                  <a:gd name="connsiteX8" fmla="*/ 321332 w 1467648"/>
                  <a:gd name="connsiteY8" fmla="*/ 262032 h 531819"/>
                  <a:gd name="connsiteX9" fmla="*/ 370545 w 1467648"/>
                  <a:gd name="connsiteY9" fmla="*/ 376332 h 531819"/>
                  <a:gd name="connsiteX10" fmla="*/ 427695 w 1467648"/>
                  <a:gd name="connsiteY10" fmla="*/ 400144 h 531819"/>
                  <a:gd name="connsiteX11" fmla="*/ 502307 w 1467648"/>
                  <a:gd name="connsiteY11" fmla="*/ 404907 h 531819"/>
                  <a:gd name="connsiteX12" fmla="*/ 600732 w 1467648"/>
                  <a:gd name="connsiteY12" fmla="*/ 368394 h 531819"/>
                  <a:gd name="connsiteX13" fmla="*/ 646770 w 1467648"/>
                  <a:gd name="connsiteY13" fmla="*/ 339819 h 531819"/>
                  <a:gd name="connsiteX14" fmla="*/ 702332 w 1467648"/>
                  <a:gd name="connsiteY14" fmla="*/ 274732 h 531819"/>
                  <a:gd name="connsiteX15" fmla="*/ 794407 w 1467648"/>
                  <a:gd name="connsiteY15" fmla="*/ 260444 h 531819"/>
                  <a:gd name="connsiteX16" fmla="*/ 822982 w 1467648"/>
                  <a:gd name="connsiteY16" fmla="*/ 301719 h 531819"/>
                  <a:gd name="connsiteX17" fmla="*/ 851557 w 1467648"/>
                  <a:gd name="connsiteY17" fmla="*/ 368394 h 531819"/>
                  <a:gd name="connsiteX18" fmla="*/ 896007 w 1467648"/>
                  <a:gd name="connsiteY18" fmla="*/ 382682 h 531819"/>
                  <a:gd name="connsiteX19" fmla="*/ 1013482 w 1467648"/>
                  <a:gd name="connsiteY19" fmla="*/ 381094 h 531819"/>
                  <a:gd name="connsiteX20" fmla="*/ 1146832 w 1467648"/>
                  <a:gd name="connsiteY20" fmla="*/ 371569 h 531819"/>
                  <a:gd name="connsiteX21" fmla="*/ 1176995 w 1467648"/>
                  <a:gd name="connsiteY21" fmla="*/ 371569 h 531819"/>
                  <a:gd name="connsiteX22" fmla="*/ 1232557 w 1467648"/>
                  <a:gd name="connsiteY22" fmla="*/ 362044 h 531819"/>
                  <a:gd name="connsiteX23" fmla="*/ 1272245 w 1467648"/>
                  <a:gd name="connsiteY23" fmla="*/ 231869 h 531819"/>
                  <a:gd name="connsiteX24" fmla="*/ 1324632 w 1467648"/>
                  <a:gd name="connsiteY24" fmla="*/ 306482 h 531819"/>
                  <a:gd name="connsiteX25" fmla="*/ 1404007 w 1467648"/>
                  <a:gd name="connsiteY25" fmla="*/ 255682 h 531819"/>
                  <a:gd name="connsiteX26" fmla="*/ 1465920 w 1467648"/>
                  <a:gd name="connsiteY26" fmla="*/ 354107 h 531819"/>
                  <a:gd name="connsiteX27" fmla="*/ 1411945 w 1467648"/>
                  <a:gd name="connsiteY27" fmla="*/ 504919 h 531819"/>
                  <a:gd name="connsiteX28" fmla="*/ 1059520 w 1467648"/>
                  <a:gd name="connsiteY28" fmla="*/ 519207 h 531819"/>
                  <a:gd name="connsiteX29" fmla="*/ 649945 w 1467648"/>
                  <a:gd name="connsiteY29" fmla="*/ 530319 h 531819"/>
                  <a:gd name="connsiteX30" fmla="*/ 38757 w 1467648"/>
                  <a:gd name="connsiteY30" fmla="*/ 487457 h 531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467648" h="531819">
                    <a:moveTo>
                      <a:pt x="38757" y="487457"/>
                    </a:moveTo>
                    <a:cubicBezTo>
                      <a:pt x="-57022" y="470259"/>
                      <a:pt x="51987" y="442213"/>
                      <a:pt x="75270" y="427132"/>
                    </a:cubicBezTo>
                    <a:cubicBezTo>
                      <a:pt x="98553" y="412051"/>
                      <a:pt x="154645" y="387709"/>
                      <a:pt x="178457" y="396969"/>
                    </a:cubicBezTo>
                    <a:cubicBezTo>
                      <a:pt x="202269" y="406229"/>
                      <a:pt x="204122" y="486927"/>
                      <a:pt x="218145" y="482694"/>
                    </a:cubicBezTo>
                    <a:cubicBezTo>
                      <a:pt x="232168" y="478461"/>
                      <a:pt x="247249" y="446181"/>
                      <a:pt x="262595" y="371569"/>
                    </a:cubicBezTo>
                    <a:cubicBezTo>
                      <a:pt x="277941" y="296956"/>
                      <a:pt x="296726" y="92963"/>
                      <a:pt x="310220" y="35019"/>
                    </a:cubicBezTo>
                    <a:cubicBezTo>
                      <a:pt x="323714" y="-22925"/>
                      <a:pt x="338265" y="4063"/>
                      <a:pt x="343557" y="23907"/>
                    </a:cubicBezTo>
                    <a:cubicBezTo>
                      <a:pt x="348849" y="43751"/>
                      <a:pt x="345674" y="114395"/>
                      <a:pt x="341970" y="154082"/>
                    </a:cubicBezTo>
                    <a:cubicBezTo>
                      <a:pt x="338266" y="193769"/>
                      <a:pt x="316570" y="224990"/>
                      <a:pt x="321332" y="262032"/>
                    </a:cubicBezTo>
                    <a:cubicBezTo>
                      <a:pt x="326094" y="299074"/>
                      <a:pt x="352818" y="353313"/>
                      <a:pt x="370545" y="376332"/>
                    </a:cubicBezTo>
                    <a:cubicBezTo>
                      <a:pt x="388272" y="399351"/>
                      <a:pt x="405735" y="395381"/>
                      <a:pt x="427695" y="400144"/>
                    </a:cubicBezTo>
                    <a:cubicBezTo>
                      <a:pt x="449655" y="404906"/>
                      <a:pt x="473468" y="410199"/>
                      <a:pt x="502307" y="404907"/>
                    </a:cubicBezTo>
                    <a:cubicBezTo>
                      <a:pt x="531146" y="399615"/>
                      <a:pt x="576655" y="379242"/>
                      <a:pt x="600732" y="368394"/>
                    </a:cubicBezTo>
                    <a:cubicBezTo>
                      <a:pt x="624809" y="357546"/>
                      <a:pt x="629837" y="355429"/>
                      <a:pt x="646770" y="339819"/>
                    </a:cubicBezTo>
                    <a:cubicBezTo>
                      <a:pt x="663703" y="324209"/>
                      <a:pt x="677726" y="287961"/>
                      <a:pt x="702332" y="274732"/>
                    </a:cubicBezTo>
                    <a:cubicBezTo>
                      <a:pt x="726938" y="261503"/>
                      <a:pt x="774299" y="255946"/>
                      <a:pt x="794407" y="260444"/>
                    </a:cubicBezTo>
                    <a:cubicBezTo>
                      <a:pt x="814515" y="264942"/>
                      <a:pt x="813457" y="283727"/>
                      <a:pt x="822982" y="301719"/>
                    </a:cubicBezTo>
                    <a:cubicBezTo>
                      <a:pt x="832507" y="319711"/>
                      <a:pt x="839386" y="354900"/>
                      <a:pt x="851557" y="368394"/>
                    </a:cubicBezTo>
                    <a:cubicBezTo>
                      <a:pt x="863728" y="381888"/>
                      <a:pt x="869020" y="380565"/>
                      <a:pt x="896007" y="382682"/>
                    </a:cubicBezTo>
                    <a:cubicBezTo>
                      <a:pt x="922995" y="384799"/>
                      <a:pt x="971678" y="382946"/>
                      <a:pt x="1013482" y="381094"/>
                    </a:cubicBezTo>
                    <a:cubicBezTo>
                      <a:pt x="1055286" y="379242"/>
                      <a:pt x="1119580" y="373156"/>
                      <a:pt x="1146832" y="371569"/>
                    </a:cubicBezTo>
                    <a:cubicBezTo>
                      <a:pt x="1174084" y="369982"/>
                      <a:pt x="1162708" y="373156"/>
                      <a:pt x="1176995" y="371569"/>
                    </a:cubicBezTo>
                    <a:cubicBezTo>
                      <a:pt x="1191282" y="369982"/>
                      <a:pt x="1216682" y="385327"/>
                      <a:pt x="1232557" y="362044"/>
                    </a:cubicBezTo>
                    <a:cubicBezTo>
                      <a:pt x="1248432" y="338761"/>
                      <a:pt x="1256899" y="241129"/>
                      <a:pt x="1272245" y="231869"/>
                    </a:cubicBezTo>
                    <a:cubicBezTo>
                      <a:pt x="1287591" y="222609"/>
                      <a:pt x="1302672" y="302513"/>
                      <a:pt x="1324632" y="306482"/>
                    </a:cubicBezTo>
                    <a:cubicBezTo>
                      <a:pt x="1346592" y="310451"/>
                      <a:pt x="1380459" y="247745"/>
                      <a:pt x="1404007" y="255682"/>
                    </a:cubicBezTo>
                    <a:cubicBezTo>
                      <a:pt x="1427555" y="263619"/>
                      <a:pt x="1464597" y="312568"/>
                      <a:pt x="1465920" y="354107"/>
                    </a:cubicBezTo>
                    <a:cubicBezTo>
                      <a:pt x="1467243" y="395646"/>
                      <a:pt x="1479678" y="477402"/>
                      <a:pt x="1411945" y="504919"/>
                    </a:cubicBezTo>
                    <a:cubicBezTo>
                      <a:pt x="1344212" y="532436"/>
                      <a:pt x="1059520" y="519207"/>
                      <a:pt x="1059520" y="519207"/>
                    </a:cubicBezTo>
                    <a:cubicBezTo>
                      <a:pt x="932520" y="523440"/>
                      <a:pt x="817955" y="536140"/>
                      <a:pt x="649945" y="530319"/>
                    </a:cubicBezTo>
                    <a:cubicBezTo>
                      <a:pt x="481935" y="524498"/>
                      <a:pt x="134536" y="504655"/>
                      <a:pt x="38757" y="487457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6" name="フリーフォーム: 図形 585">
                <a:extLst>
                  <a:ext uri="{FF2B5EF4-FFF2-40B4-BE49-F238E27FC236}">
                    <a16:creationId xmlns:a16="http://schemas.microsoft.com/office/drawing/2014/main" id="{AAC92FA3-657D-48C5-8BB7-5BF4FACF12CD}"/>
                  </a:ext>
                </a:extLst>
              </p:cNvPr>
              <p:cNvSpPr/>
              <p:nvPr/>
            </p:nvSpPr>
            <p:spPr>
              <a:xfrm>
                <a:off x="5725541" y="7676704"/>
                <a:ext cx="388706" cy="811442"/>
              </a:xfrm>
              <a:custGeom>
                <a:avLst/>
                <a:gdLst>
                  <a:gd name="connsiteX0" fmla="*/ 310134 w 388706"/>
                  <a:gd name="connsiteY0" fmla="*/ 567184 h 811442"/>
                  <a:gd name="connsiteX1" fmla="*/ 386334 w 388706"/>
                  <a:gd name="connsiteY1" fmla="*/ 756096 h 811442"/>
                  <a:gd name="connsiteX2" fmla="*/ 333947 w 388706"/>
                  <a:gd name="connsiteY2" fmla="*/ 773559 h 811442"/>
                  <a:gd name="connsiteX3" fmla="*/ 8509 w 388706"/>
                  <a:gd name="connsiteY3" fmla="*/ 810071 h 811442"/>
                  <a:gd name="connsiteX4" fmla="*/ 95822 w 388706"/>
                  <a:gd name="connsiteY4" fmla="*/ 789434 h 811442"/>
                  <a:gd name="connsiteX5" fmla="*/ 103759 w 388706"/>
                  <a:gd name="connsiteY5" fmla="*/ 662434 h 811442"/>
                  <a:gd name="connsiteX6" fmla="*/ 178372 w 388706"/>
                  <a:gd name="connsiteY6" fmla="*/ 516384 h 811442"/>
                  <a:gd name="connsiteX7" fmla="*/ 187897 w 388706"/>
                  <a:gd name="connsiteY7" fmla="*/ 670371 h 811442"/>
                  <a:gd name="connsiteX8" fmla="*/ 225997 w 388706"/>
                  <a:gd name="connsiteY8" fmla="*/ 705296 h 811442"/>
                  <a:gd name="connsiteX9" fmla="*/ 225997 w 388706"/>
                  <a:gd name="connsiteY9" fmla="*/ 405259 h 811442"/>
                  <a:gd name="connsiteX10" fmla="*/ 118047 w 388706"/>
                  <a:gd name="connsiteY10" fmla="*/ 386209 h 811442"/>
                  <a:gd name="connsiteX11" fmla="*/ 208534 w 388706"/>
                  <a:gd name="connsiteY11" fmla="*/ 368746 h 811442"/>
                  <a:gd name="connsiteX12" fmla="*/ 246634 w 388706"/>
                  <a:gd name="connsiteY12" fmla="*/ 206821 h 811442"/>
                  <a:gd name="connsiteX13" fmla="*/ 245047 w 388706"/>
                  <a:gd name="connsiteY13" fmla="*/ 2034 h 811442"/>
                  <a:gd name="connsiteX14" fmla="*/ 278384 w 388706"/>
                  <a:gd name="connsiteY14" fmla="*/ 340171 h 811442"/>
                  <a:gd name="connsiteX15" fmla="*/ 267272 w 388706"/>
                  <a:gd name="connsiteY15" fmla="*/ 417959 h 811442"/>
                  <a:gd name="connsiteX16" fmla="*/ 254572 w 388706"/>
                  <a:gd name="connsiteY16" fmla="*/ 525909 h 811442"/>
                  <a:gd name="connsiteX17" fmla="*/ 240284 w 388706"/>
                  <a:gd name="connsiteY17" fmla="*/ 700534 h 811442"/>
                  <a:gd name="connsiteX18" fmla="*/ 324422 w 388706"/>
                  <a:gd name="connsiteY18" fmla="*/ 689421 h 811442"/>
                  <a:gd name="connsiteX19" fmla="*/ 310134 w 388706"/>
                  <a:gd name="connsiteY19" fmla="*/ 567184 h 81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88706" h="811442">
                    <a:moveTo>
                      <a:pt x="310134" y="567184"/>
                    </a:moveTo>
                    <a:cubicBezTo>
                      <a:pt x="320453" y="578297"/>
                      <a:pt x="382365" y="721700"/>
                      <a:pt x="386334" y="756096"/>
                    </a:cubicBezTo>
                    <a:cubicBezTo>
                      <a:pt x="390303" y="790492"/>
                      <a:pt x="396918" y="764563"/>
                      <a:pt x="333947" y="773559"/>
                    </a:cubicBezTo>
                    <a:cubicBezTo>
                      <a:pt x="270976" y="782555"/>
                      <a:pt x="48196" y="807425"/>
                      <a:pt x="8509" y="810071"/>
                    </a:cubicBezTo>
                    <a:cubicBezTo>
                      <a:pt x="-31178" y="812717"/>
                      <a:pt x="79947" y="814040"/>
                      <a:pt x="95822" y="789434"/>
                    </a:cubicBezTo>
                    <a:cubicBezTo>
                      <a:pt x="111697" y="764828"/>
                      <a:pt x="90001" y="707942"/>
                      <a:pt x="103759" y="662434"/>
                    </a:cubicBezTo>
                    <a:cubicBezTo>
                      <a:pt x="117517" y="616926"/>
                      <a:pt x="164349" y="515061"/>
                      <a:pt x="178372" y="516384"/>
                    </a:cubicBezTo>
                    <a:cubicBezTo>
                      <a:pt x="192395" y="517707"/>
                      <a:pt x="179960" y="638886"/>
                      <a:pt x="187897" y="670371"/>
                    </a:cubicBezTo>
                    <a:cubicBezTo>
                      <a:pt x="195834" y="701856"/>
                      <a:pt x="219647" y="749481"/>
                      <a:pt x="225997" y="705296"/>
                    </a:cubicBezTo>
                    <a:cubicBezTo>
                      <a:pt x="232347" y="661111"/>
                      <a:pt x="243989" y="458440"/>
                      <a:pt x="225997" y="405259"/>
                    </a:cubicBezTo>
                    <a:cubicBezTo>
                      <a:pt x="208005" y="352078"/>
                      <a:pt x="120957" y="392294"/>
                      <a:pt x="118047" y="386209"/>
                    </a:cubicBezTo>
                    <a:cubicBezTo>
                      <a:pt x="115137" y="380124"/>
                      <a:pt x="187103" y="398644"/>
                      <a:pt x="208534" y="368746"/>
                    </a:cubicBezTo>
                    <a:cubicBezTo>
                      <a:pt x="229965" y="338848"/>
                      <a:pt x="240548" y="267940"/>
                      <a:pt x="246634" y="206821"/>
                    </a:cubicBezTo>
                    <a:cubicBezTo>
                      <a:pt x="252720" y="145702"/>
                      <a:pt x="239755" y="-20191"/>
                      <a:pt x="245047" y="2034"/>
                    </a:cubicBezTo>
                    <a:cubicBezTo>
                      <a:pt x="250339" y="24259"/>
                      <a:pt x="274680" y="270850"/>
                      <a:pt x="278384" y="340171"/>
                    </a:cubicBezTo>
                    <a:cubicBezTo>
                      <a:pt x="282088" y="409492"/>
                      <a:pt x="271241" y="387003"/>
                      <a:pt x="267272" y="417959"/>
                    </a:cubicBezTo>
                    <a:cubicBezTo>
                      <a:pt x="263303" y="448915"/>
                      <a:pt x="259070" y="478813"/>
                      <a:pt x="254572" y="525909"/>
                    </a:cubicBezTo>
                    <a:cubicBezTo>
                      <a:pt x="250074" y="573005"/>
                      <a:pt x="228642" y="673282"/>
                      <a:pt x="240284" y="700534"/>
                    </a:cubicBezTo>
                    <a:cubicBezTo>
                      <a:pt x="251926" y="727786"/>
                      <a:pt x="311457" y="709529"/>
                      <a:pt x="324422" y="689421"/>
                    </a:cubicBezTo>
                    <a:cubicBezTo>
                      <a:pt x="337387" y="669313"/>
                      <a:pt x="299815" y="556071"/>
                      <a:pt x="310134" y="567184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7" name="フリーフォーム: 図形 586">
                <a:extLst>
                  <a:ext uri="{FF2B5EF4-FFF2-40B4-BE49-F238E27FC236}">
                    <a16:creationId xmlns:a16="http://schemas.microsoft.com/office/drawing/2014/main" id="{DE715FB3-756A-4F3D-B783-D9118CA5F340}"/>
                  </a:ext>
                </a:extLst>
              </p:cNvPr>
              <p:cNvSpPr/>
              <p:nvPr/>
            </p:nvSpPr>
            <p:spPr>
              <a:xfrm>
                <a:off x="5516508" y="6934799"/>
                <a:ext cx="354842" cy="382804"/>
              </a:xfrm>
              <a:custGeom>
                <a:avLst/>
                <a:gdLst>
                  <a:gd name="connsiteX0" fmla="*/ 322317 w 354842"/>
                  <a:gd name="connsiteY0" fmla="*/ 989 h 382804"/>
                  <a:gd name="connsiteX1" fmla="*/ 34980 w 354842"/>
                  <a:gd name="connsiteY1" fmla="*/ 54964 h 382804"/>
                  <a:gd name="connsiteX2" fmla="*/ 9580 w 354842"/>
                  <a:gd name="connsiteY2" fmla="*/ 121639 h 382804"/>
                  <a:gd name="connsiteX3" fmla="*/ 77842 w 354842"/>
                  <a:gd name="connsiteY3" fmla="*/ 239114 h 382804"/>
                  <a:gd name="connsiteX4" fmla="*/ 344542 w 354842"/>
                  <a:gd name="connsiteY4" fmla="*/ 378814 h 382804"/>
                  <a:gd name="connsiteX5" fmla="*/ 287392 w 354842"/>
                  <a:gd name="connsiteY5" fmla="*/ 334364 h 382804"/>
                  <a:gd name="connsiteX6" fmla="*/ 168330 w 354842"/>
                  <a:gd name="connsiteY6" fmla="*/ 226414 h 382804"/>
                  <a:gd name="connsiteX7" fmla="*/ 87367 w 354842"/>
                  <a:gd name="connsiteY7" fmla="*/ 102589 h 382804"/>
                  <a:gd name="connsiteX8" fmla="*/ 322317 w 354842"/>
                  <a:gd name="connsiteY8" fmla="*/ 989 h 382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4842" h="382804">
                    <a:moveTo>
                      <a:pt x="322317" y="989"/>
                    </a:moveTo>
                    <a:cubicBezTo>
                      <a:pt x="313586" y="-6948"/>
                      <a:pt x="87103" y="34856"/>
                      <a:pt x="34980" y="54964"/>
                    </a:cubicBezTo>
                    <a:cubicBezTo>
                      <a:pt x="-17143" y="75072"/>
                      <a:pt x="2436" y="90947"/>
                      <a:pt x="9580" y="121639"/>
                    </a:cubicBezTo>
                    <a:cubicBezTo>
                      <a:pt x="16724" y="152331"/>
                      <a:pt x="22015" y="196251"/>
                      <a:pt x="77842" y="239114"/>
                    </a:cubicBezTo>
                    <a:cubicBezTo>
                      <a:pt x="133669" y="281977"/>
                      <a:pt x="309617" y="362939"/>
                      <a:pt x="344542" y="378814"/>
                    </a:cubicBezTo>
                    <a:cubicBezTo>
                      <a:pt x="379467" y="394689"/>
                      <a:pt x="316761" y="359764"/>
                      <a:pt x="287392" y="334364"/>
                    </a:cubicBezTo>
                    <a:cubicBezTo>
                      <a:pt x="258023" y="308964"/>
                      <a:pt x="201668" y="265043"/>
                      <a:pt x="168330" y="226414"/>
                    </a:cubicBezTo>
                    <a:cubicBezTo>
                      <a:pt x="134992" y="187785"/>
                      <a:pt x="63290" y="136456"/>
                      <a:pt x="87367" y="102589"/>
                    </a:cubicBezTo>
                    <a:cubicBezTo>
                      <a:pt x="111444" y="68722"/>
                      <a:pt x="331048" y="8926"/>
                      <a:pt x="322317" y="989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8" name="フリーフォーム: 図形 587">
                <a:extLst>
                  <a:ext uri="{FF2B5EF4-FFF2-40B4-BE49-F238E27FC236}">
                    <a16:creationId xmlns:a16="http://schemas.microsoft.com/office/drawing/2014/main" id="{EFBA158C-A8BF-4119-A4F0-0FEF533F7D37}"/>
                  </a:ext>
                </a:extLst>
              </p:cNvPr>
              <p:cNvSpPr/>
              <p:nvPr/>
            </p:nvSpPr>
            <p:spPr>
              <a:xfrm>
                <a:off x="5728735" y="6998052"/>
                <a:ext cx="301408" cy="237797"/>
              </a:xfrm>
              <a:custGeom>
                <a:avLst/>
                <a:gdLst>
                  <a:gd name="connsiteX0" fmla="*/ 8490 w 301408"/>
                  <a:gd name="connsiteY0" fmla="*/ 5998 h 237797"/>
                  <a:gd name="connsiteX1" fmla="*/ 273603 w 301408"/>
                  <a:gd name="connsiteY1" fmla="*/ 9173 h 237797"/>
                  <a:gd name="connsiteX2" fmla="*/ 267253 w 301408"/>
                  <a:gd name="connsiteY2" fmla="*/ 55211 h 237797"/>
                  <a:gd name="connsiteX3" fmla="*/ 278365 w 301408"/>
                  <a:gd name="connsiteY3" fmla="*/ 233011 h 237797"/>
                  <a:gd name="connsiteX4" fmla="*/ 286303 w 301408"/>
                  <a:gd name="connsiteY4" fmla="*/ 185386 h 237797"/>
                  <a:gd name="connsiteX5" fmla="*/ 57703 w 301408"/>
                  <a:gd name="connsiteY5" fmla="*/ 167923 h 237797"/>
                  <a:gd name="connsiteX6" fmla="*/ 67228 w 301408"/>
                  <a:gd name="connsiteY6" fmla="*/ 83786 h 237797"/>
                  <a:gd name="connsiteX7" fmla="*/ 65640 w 301408"/>
                  <a:gd name="connsiteY7" fmla="*/ 5998 h 237797"/>
                  <a:gd name="connsiteX8" fmla="*/ 8490 w 301408"/>
                  <a:gd name="connsiteY8" fmla="*/ 5998 h 23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408" h="237797">
                    <a:moveTo>
                      <a:pt x="8490" y="5998"/>
                    </a:moveTo>
                    <a:cubicBezTo>
                      <a:pt x="43150" y="6527"/>
                      <a:pt x="230476" y="971"/>
                      <a:pt x="273603" y="9173"/>
                    </a:cubicBezTo>
                    <a:cubicBezTo>
                      <a:pt x="316730" y="17375"/>
                      <a:pt x="266459" y="17905"/>
                      <a:pt x="267253" y="55211"/>
                    </a:cubicBezTo>
                    <a:cubicBezTo>
                      <a:pt x="268047" y="92517"/>
                      <a:pt x="275190" y="211315"/>
                      <a:pt x="278365" y="233011"/>
                    </a:cubicBezTo>
                    <a:cubicBezTo>
                      <a:pt x="281540" y="254707"/>
                      <a:pt x="323080" y="196234"/>
                      <a:pt x="286303" y="185386"/>
                    </a:cubicBezTo>
                    <a:cubicBezTo>
                      <a:pt x="249526" y="174538"/>
                      <a:pt x="94216" y="184856"/>
                      <a:pt x="57703" y="167923"/>
                    </a:cubicBezTo>
                    <a:cubicBezTo>
                      <a:pt x="21191" y="150990"/>
                      <a:pt x="65905" y="110773"/>
                      <a:pt x="67228" y="83786"/>
                    </a:cubicBezTo>
                    <a:cubicBezTo>
                      <a:pt x="68551" y="56799"/>
                      <a:pt x="75430" y="19227"/>
                      <a:pt x="65640" y="5998"/>
                    </a:cubicBezTo>
                    <a:cubicBezTo>
                      <a:pt x="55850" y="-7231"/>
                      <a:pt x="-26170" y="5469"/>
                      <a:pt x="8490" y="5998"/>
                    </a:cubicBezTo>
                    <a:close/>
                  </a:path>
                </a:pathLst>
              </a:custGeom>
              <a:solidFill>
                <a:srgbClr val="0070C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0" name="フリーフォーム: 図形 589">
              <a:extLst>
                <a:ext uri="{FF2B5EF4-FFF2-40B4-BE49-F238E27FC236}">
                  <a16:creationId xmlns:a16="http://schemas.microsoft.com/office/drawing/2014/main" id="{93922EC1-CC2C-4217-B392-F172D70B4F20}"/>
                </a:ext>
              </a:extLst>
            </p:cNvPr>
            <p:cNvSpPr/>
            <p:nvPr/>
          </p:nvSpPr>
          <p:spPr>
            <a:xfrm>
              <a:off x="5328004" y="3503791"/>
              <a:ext cx="110828" cy="188937"/>
            </a:xfrm>
            <a:custGeom>
              <a:avLst/>
              <a:gdLst>
                <a:gd name="connsiteX0" fmla="*/ 15521 w 110828"/>
                <a:gd name="connsiteY0" fmla="*/ 2997 h 188937"/>
                <a:gd name="connsiteX1" fmla="*/ 1234 w 110828"/>
                <a:gd name="connsiteY1" fmla="*/ 136347 h 188937"/>
                <a:gd name="connsiteX2" fmla="*/ 36159 w 110828"/>
                <a:gd name="connsiteY2" fmla="*/ 153809 h 188937"/>
                <a:gd name="connsiteX3" fmla="*/ 82196 w 110828"/>
                <a:gd name="connsiteY3" fmla="*/ 188734 h 188937"/>
                <a:gd name="connsiteX4" fmla="*/ 93309 w 110828"/>
                <a:gd name="connsiteY4" fmla="*/ 136347 h 188937"/>
                <a:gd name="connsiteX5" fmla="*/ 110771 w 110828"/>
                <a:gd name="connsiteY5" fmla="*/ 64909 h 188937"/>
                <a:gd name="connsiteX6" fmla="*/ 86959 w 110828"/>
                <a:gd name="connsiteY6" fmla="*/ 44272 h 188937"/>
                <a:gd name="connsiteX7" fmla="*/ 15521 w 110828"/>
                <a:gd name="connsiteY7" fmla="*/ 2997 h 18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828" h="188937">
                  <a:moveTo>
                    <a:pt x="15521" y="2997"/>
                  </a:moveTo>
                  <a:cubicBezTo>
                    <a:pt x="1233" y="18343"/>
                    <a:pt x="-2206" y="111212"/>
                    <a:pt x="1234" y="136347"/>
                  </a:cubicBezTo>
                  <a:cubicBezTo>
                    <a:pt x="4674" y="161482"/>
                    <a:pt x="22665" y="145078"/>
                    <a:pt x="36159" y="153809"/>
                  </a:cubicBezTo>
                  <a:cubicBezTo>
                    <a:pt x="49653" y="162540"/>
                    <a:pt x="72671" y="191644"/>
                    <a:pt x="82196" y="188734"/>
                  </a:cubicBezTo>
                  <a:cubicBezTo>
                    <a:pt x="91721" y="185824"/>
                    <a:pt x="88547" y="156984"/>
                    <a:pt x="93309" y="136347"/>
                  </a:cubicBezTo>
                  <a:cubicBezTo>
                    <a:pt x="98071" y="115710"/>
                    <a:pt x="111829" y="80255"/>
                    <a:pt x="110771" y="64909"/>
                  </a:cubicBezTo>
                  <a:cubicBezTo>
                    <a:pt x="109713" y="49563"/>
                    <a:pt x="100453" y="52739"/>
                    <a:pt x="86959" y="44272"/>
                  </a:cubicBezTo>
                  <a:cubicBezTo>
                    <a:pt x="73465" y="35805"/>
                    <a:pt x="29809" y="-12349"/>
                    <a:pt x="15521" y="2997"/>
                  </a:cubicBezTo>
                  <a:close/>
                </a:path>
              </a:pathLst>
            </a:custGeom>
            <a:solidFill>
              <a:srgbClr val="7030A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1" name="フリーフォーム: 図形 590">
              <a:extLst>
                <a:ext uri="{FF2B5EF4-FFF2-40B4-BE49-F238E27FC236}">
                  <a16:creationId xmlns:a16="http://schemas.microsoft.com/office/drawing/2014/main" id="{C102E7D1-C4B1-435E-9150-62B444854357}"/>
                </a:ext>
              </a:extLst>
            </p:cNvPr>
            <p:cNvSpPr/>
            <p:nvPr/>
          </p:nvSpPr>
          <p:spPr>
            <a:xfrm>
              <a:off x="3612630" y="3813993"/>
              <a:ext cx="134074" cy="124862"/>
            </a:xfrm>
            <a:custGeom>
              <a:avLst/>
              <a:gdLst>
                <a:gd name="connsiteX0" fmla="*/ 87833 w 134074"/>
                <a:gd name="connsiteY0" fmla="*/ 3945 h 124862"/>
                <a:gd name="connsiteX1" fmla="*/ 132283 w 134074"/>
                <a:gd name="connsiteY1" fmla="*/ 115070 h 124862"/>
                <a:gd name="connsiteX2" fmla="*/ 113233 w 134074"/>
                <a:gd name="connsiteY2" fmla="*/ 110307 h 124862"/>
                <a:gd name="connsiteX3" fmla="*/ 5283 w 134074"/>
                <a:gd name="connsiteY3" fmla="*/ 35695 h 124862"/>
                <a:gd name="connsiteX4" fmla="*/ 24333 w 134074"/>
                <a:gd name="connsiteY4" fmla="*/ 24582 h 124862"/>
                <a:gd name="connsiteX5" fmla="*/ 87833 w 134074"/>
                <a:gd name="connsiteY5" fmla="*/ 3945 h 12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4074" h="124862">
                  <a:moveTo>
                    <a:pt x="87833" y="3945"/>
                  </a:moveTo>
                  <a:cubicBezTo>
                    <a:pt x="105824" y="19026"/>
                    <a:pt x="128050" y="97343"/>
                    <a:pt x="132283" y="115070"/>
                  </a:cubicBezTo>
                  <a:cubicBezTo>
                    <a:pt x="136516" y="132797"/>
                    <a:pt x="134400" y="123536"/>
                    <a:pt x="113233" y="110307"/>
                  </a:cubicBezTo>
                  <a:cubicBezTo>
                    <a:pt x="92066" y="97078"/>
                    <a:pt x="20100" y="49982"/>
                    <a:pt x="5283" y="35695"/>
                  </a:cubicBezTo>
                  <a:cubicBezTo>
                    <a:pt x="-9534" y="21408"/>
                    <a:pt x="10045" y="27493"/>
                    <a:pt x="24333" y="24582"/>
                  </a:cubicBezTo>
                  <a:cubicBezTo>
                    <a:pt x="38620" y="21672"/>
                    <a:pt x="69842" y="-11136"/>
                    <a:pt x="87833" y="3945"/>
                  </a:cubicBezTo>
                  <a:close/>
                </a:path>
              </a:pathLst>
            </a:custGeom>
            <a:solidFill>
              <a:srgbClr val="7030A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035189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ボディがはち切れそう！」ドイツ陸上美女が初来日・初投稿で魅せた“バッキバキ腹筋”にファン歓喜！「宮崎へようこそ」 | THE DIGEST" hidden="1">
            <a:extLst>
              <a:ext uri="{FF2B5EF4-FFF2-40B4-BE49-F238E27FC236}">
                <a16:creationId xmlns:a16="http://schemas.microsoft.com/office/drawing/2014/main" id="{C0E82601-5C29-4BE5-A6A8-83F2C01409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11" r="11389"/>
          <a:stretch/>
        </p:blipFill>
        <p:spPr bwMode="auto">
          <a:xfrm>
            <a:off x="0" y="1487365"/>
            <a:ext cx="9601200" cy="982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86" name="グループ化 1385">
            <a:extLst>
              <a:ext uri="{FF2B5EF4-FFF2-40B4-BE49-F238E27FC236}">
                <a16:creationId xmlns:a16="http://schemas.microsoft.com/office/drawing/2014/main" id="{F77B56F9-8EAC-454F-BE37-0D748EF42851}"/>
              </a:ext>
            </a:extLst>
          </p:cNvPr>
          <p:cNvGrpSpPr/>
          <p:nvPr/>
        </p:nvGrpSpPr>
        <p:grpSpPr>
          <a:xfrm>
            <a:off x="525283" y="1569978"/>
            <a:ext cx="8969967" cy="9804329"/>
            <a:chOff x="525283" y="1569978"/>
            <a:chExt cx="8969967" cy="9804329"/>
          </a:xfrm>
        </p:grpSpPr>
        <p:grpSp>
          <p:nvGrpSpPr>
            <p:cNvPr id="1365" name="グループ化 1364">
              <a:extLst>
                <a:ext uri="{FF2B5EF4-FFF2-40B4-BE49-F238E27FC236}">
                  <a16:creationId xmlns:a16="http://schemas.microsoft.com/office/drawing/2014/main" id="{608930A1-09E1-42C6-9885-B45AFE2A62FD}"/>
                </a:ext>
              </a:extLst>
            </p:cNvPr>
            <p:cNvGrpSpPr/>
            <p:nvPr/>
          </p:nvGrpSpPr>
          <p:grpSpPr>
            <a:xfrm>
              <a:off x="525283" y="1569978"/>
              <a:ext cx="8969967" cy="9803830"/>
              <a:chOff x="525283" y="1569978"/>
              <a:chExt cx="8969967" cy="9803830"/>
            </a:xfrm>
          </p:grpSpPr>
          <p:sp>
            <p:nvSpPr>
              <p:cNvPr id="7" name="フリーフォーム: 図形 6">
                <a:extLst>
                  <a:ext uri="{FF2B5EF4-FFF2-40B4-BE49-F238E27FC236}">
                    <a16:creationId xmlns:a16="http://schemas.microsoft.com/office/drawing/2014/main" id="{4C0AA101-5358-44E7-9C9F-12870357F4D7}"/>
                  </a:ext>
                </a:extLst>
              </p:cNvPr>
              <p:cNvSpPr/>
              <p:nvPr/>
            </p:nvSpPr>
            <p:spPr>
              <a:xfrm>
                <a:off x="4587875" y="2716187"/>
                <a:ext cx="442926" cy="167302"/>
              </a:xfrm>
              <a:custGeom>
                <a:avLst/>
                <a:gdLst>
                  <a:gd name="connsiteX0" fmla="*/ 0 w 442926"/>
                  <a:gd name="connsiteY0" fmla="*/ 165126 h 167302"/>
                  <a:gd name="connsiteX1" fmla="*/ 52388 w 442926"/>
                  <a:gd name="connsiteY1" fmla="*/ 90513 h 167302"/>
                  <a:gd name="connsiteX2" fmla="*/ 127000 w 442926"/>
                  <a:gd name="connsiteY2" fmla="*/ 44476 h 167302"/>
                  <a:gd name="connsiteX3" fmla="*/ 247650 w 442926"/>
                  <a:gd name="connsiteY3" fmla="*/ 41301 h 167302"/>
                  <a:gd name="connsiteX4" fmla="*/ 301625 w 442926"/>
                  <a:gd name="connsiteY4" fmla="*/ 60351 h 167302"/>
                  <a:gd name="connsiteX5" fmla="*/ 357188 w 442926"/>
                  <a:gd name="connsiteY5" fmla="*/ 4788 h 167302"/>
                  <a:gd name="connsiteX6" fmla="*/ 333375 w 442926"/>
                  <a:gd name="connsiteY6" fmla="*/ 68288 h 167302"/>
                  <a:gd name="connsiteX7" fmla="*/ 357188 w 442926"/>
                  <a:gd name="connsiteY7" fmla="*/ 82576 h 167302"/>
                  <a:gd name="connsiteX8" fmla="*/ 379413 w 442926"/>
                  <a:gd name="connsiteY8" fmla="*/ 73051 h 167302"/>
                  <a:gd name="connsiteX9" fmla="*/ 434975 w 442926"/>
                  <a:gd name="connsiteY9" fmla="*/ 26 h 167302"/>
                  <a:gd name="connsiteX10" fmla="*/ 400050 w 442926"/>
                  <a:gd name="connsiteY10" fmla="*/ 65113 h 167302"/>
                  <a:gd name="connsiteX11" fmla="*/ 403225 w 442926"/>
                  <a:gd name="connsiteY11" fmla="*/ 103213 h 167302"/>
                  <a:gd name="connsiteX12" fmla="*/ 442913 w 442926"/>
                  <a:gd name="connsiteY12" fmla="*/ 115913 h 167302"/>
                  <a:gd name="connsiteX13" fmla="*/ 398463 w 442926"/>
                  <a:gd name="connsiteY13" fmla="*/ 115913 h 167302"/>
                  <a:gd name="connsiteX14" fmla="*/ 325438 w 442926"/>
                  <a:gd name="connsiteY14" fmla="*/ 104801 h 167302"/>
                  <a:gd name="connsiteX15" fmla="*/ 274638 w 442926"/>
                  <a:gd name="connsiteY15" fmla="*/ 73051 h 167302"/>
                  <a:gd name="connsiteX16" fmla="*/ 236538 w 442926"/>
                  <a:gd name="connsiteY16" fmla="*/ 61938 h 167302"/>
                  <a:gd name="connsiteX17" fmla="*/ 174625 w 442926"/>
                  <a:gd name="connsiteY17" fmla="*/ 54001 h 167302"/>
                  <a:gd name="connsiteX18" fmla="*/ 98425 w 442926"/>
                  <a:gd name="connsiteY18" fmla="*/ 73051 h 167302"/>
                  <a:gd name="connsiteX19" fmla="*/ 65088 w 442926"/>
                  <a:gd name="connsiteY19" fmla="*/ 114326 h 167302"/>
                  <a:gd name="connsiteX20" fmla="*/ 60325 w 442926"/>
                  <a:gd name="connsiteY20" fmla="*/ 131788 h 167302"/>
                  <a:gd name="connsiteX21" fmla="*/ 93663 w 442926"/>
                  <a:gd name="connsiteY21" fmla="*/ 163538 h 167302"/>
                  <a:gd name="connsiteX22" fmla="*/ 52388 w 442926"/>
                  <a:gd name="connsiteY22" fmla="*/ 149251 h 167302"/>
                  <a:gd name="connsiteX23" fmla="*/ 0 w 442926"/>
                  <a:gd name="connsiteY23" fmla="*/ 165126 h 167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42926" h="167302">
                    <a:moveTo>
                      <a:pt x="0" y="165126"/>
                    </a:moveTo>
                    <a:cubicBezTo>
                      <a:pt x="0" y="155336"/>
                      <a:pt x="31221" y="110621"/>
                      <a:pt x="52388" y="90513"/>
                    </a:cubicBezTo>
                    <a:cubicBezTo>
                      <a:pt x="73555" y="70405"/>
                      <a:pt x="94456" y="52678"/>
                      <a:pt x="127000" y="44476"/>
                    </a:cubicBezTo>
                    <a:cubicBezTo>
                      <a:pt x="159544" y="36274"/>
                      <a:pt x="218546" y="38655"/>
                      <a:pt x="247650" y="41301"/>
                    </a:cubicBezTo>
                    <a:cubicBezTo>
                      <a:pt x="276754" y="43947"/>
                      <a:pt x="283369" y="66436"/>
                      <a:pt x="301625" y="60351"/>
                    </a:cubicBezTo>
                    <a:cubicBezTo>
                      <a:pt x="319881" y="54266"/>
                      <a:pt x="351896" y="3465"/>
                      <a:pt x="357188" y="4788"/>
                    </a:cubicBezTo>
                    <a:cubicBezTo>
                      <a:pt x="362480" y="6111"/>
                      <a:pt x="333375" y="55323"/>
                      <a:pt x="333375" y="68288"/>
                    </a:cubicBezTo>
                    <a:cubicBezTo>
                      <a:pt x="333375" y="81253"/>
                      <a:pt x="349515" y="81782"/>
                      <a:pt x="357188" y="82576"/>
                    </a:cubicBezTo>
                    <a:cubicBezTo>
                      <a:pt x="364861" y="83370"/>
                      <a:pt x="366449" y="86809"/>
                      <a:pt x="379413" y="73051"/>
                    </a:cubicBezTo>
                    <a:cubicBezTo>
                      <a:pt x="392377" y="59293"/>
                      <a:pt x="431536" y="1349"/>
                      <a:pt x="434975" y="26"/>
                    </a:cubicBezTo>
                    <a:cubicBezTo>
                      <a:pt x="438414" y="-1297"/>
                      <a:pt x="405342" y="47915"/>
                      <a:pt x="400050" y="65113"/>
                    </a:cubicBezTo>
                    <a:cubicBezTo>
                      <a:pt x="394758" y="82311"/>
                      <a:pt x="396081" y="94746"/>
                      <a:pt x="403225" y="103213"/>
                    </a:cubicBezTo>
                    <a:cubicBezTo>
                      <a:pt x="410369" y="111680"/>
                      <a:pt x="443707" y="113796"/>
                      <a:pt x="442913" y="115913"/>
                    </a:cubicBezTo>
                    <a:cubicBezTo>
                      <a:pt x="442119" y="118030"/>
                      <a:pt x="418042" y="117765"/>
                      <a:pt x="398463" y="115913"/>
                    </a:cubicBezTo>
                    <a:cubicBezTo>
                      <a:pt x="378884" y="114061"/>
                      <a:pt x="346075" y="111945"/>
                      <a:pt x="325438" y="104801"/>
                    </a:cubicBezTo>
                    <a:cubicBezTo>
                      <a:pt x="304801" y="97657"/>
                      <a:pt x="289455" y="80195"/>
                      <a:pt x="274638" y="73051"/>
                    </a:cubicBezTo>
                    <a:cubicBezTo>
                      <a:pt x="259821" y="65907"/>
                      <a:pt x="253207" y="65113"/>
                      <a:pt x="236538" y="61938"/>
                    </a:cubicBezTo>
                    <a:cubicBezTo>
                      <a:pt x="219869" y="58763"/>
                      <a:pt x="197644" y="52149"/>
                      <a:pt x="174625" y="54001"/>
                    </a:cubicBezTo>
                    <a:cubicBezTo>
                      <a:pt x="151606" y="55853"/>
                      <a:pt x="116681" y="62997"/>
                      <a:pt x="98425" y="73051"/>
                    </a:cubicBezTo>
                    <a:cubicBezTo>
                      <a:pt x="80169" y="83105"/>
                      <a:pt x="71438" y="104537"/>
                      <a:pt x="65088" y="114326"/>
                    </a:cubicBezTo>
                    <a:cubicBezTo>
                      <a:pt x="58738" y="124115"/>
                      <a:pt x="55563" y="123586"/>
                      <a:pt x="60325" y="131788"/>
                    </a:cubicBezTo>
                    <a:cubicBezTo>
                      <a:pt x="65087" y="139990"/>
                      <a:pt x="94986" y="160627"/>
                      <a:pt x="93663" y="163538"/>
                    </a:cubicBezTo>
                    <a:cubicBezTo>
                      <a:pt x="92340" y="166449"/>
                      <a:pt x="70644" y="150045"/>
                      <a:pt x="52388" y="149251"/>
                    </a:cubicBezTo>
                    <a:cubicBezTo>
                      <a:pt x="34132" y="148457"/>
                      <a:pt x="0" y="174916"/>
                      <a:pt x="0" y="1651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: 図形 7">
                <a:extLst>
                  <a:ext uri="{FF2B5EF4-FFF2-40B4-BE49-F238E27FC236}">
                    <a16:creationId xmlns:a16="http://schemas.microsoft.com/office/drawing/2014/main" id="{F6CCFD7B-D0EE-4808-A732-18E2CA5E447E}"/>
                  </a:ext>
                </a:extLst>
              </p:cNvPr>
              <p:cNvSpPr/>
              <p:nvPr/>
            </p:nvSpPr>
            <p:spPr>
              <a:xfrm>
                <a:off x="4736935" y="2811337"/>
                <a:ext cx="176594" cy="87202"/>
              </a:xfrm>
              <a:custGeom>
                <a:avLst/>
                <a:gdLst>
                  <a:gd name="connsiteX0" fmla="*/ 165 w 176594"/>
                  <a:gd name="connsiteY0" fmla="*/ 76326 h 87202"/>
                  <a:gd name="connsiteX1" fmla="*/ 122403 w 176594"/>
                  <a:gd name="connsiteY1" fmla="*/ 68388 h 87202"/>
                  <a:gd name="connsiteX2" fmla="*/ 152565 w 176594"/>
                  <a:gd name="connsiteY2" fmla="*/ 49338 h 87202"/>
                  <a:gd name="connsiteX3" fmla="*/ 176378 w 176594"/>
                  <a:gd name="connsiteY3" fmla="*/ 126 h 87202"/>
                  <a:gd name="connsiteX4" fmla="*/ 162090 w 176594"/>
                  <a:gd name="connsiteY4" fmla="*/ 36638 h 87202"/>
                  <a:gd name="connsiteX5" fmla="*/ 125578 w 176594"/>
                  <a:gd name="connsiteY5" fmla="*/ 82676 h 87202"/>
                  <a:gd name="connsiteX6" fmla="*/ 97003 w 176594"/>
                  <a:gd name="connsiteY6" fmla="*/ 85851 h 87202"/>
                  <a:gd name="connsiteX7" fmla="*/ 165 w 176594"/>
                  <a:gd name="connsiteY7" fmla="*/ 76326 h 87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6594" h="87202">
                    <a:moveTo>
                      <a:pt x="165" y="76326"/>
                    </a:moveTo>
                    <a:cubicBezTo>
                      <a:pt x="4398" y="73416"/>
                      <a:pt x="97003" y="72886"/>
                      <a:pt x="122403" y="68388"/>
                    </a:cubicBezTo>
                    <a:cubicBezTo>
                      <a:pt x="147803" y="63890"/>
                      <a:pt x="143569" y="60715"/>
                      <a:pt x="152565" y="49338"/>
                    </a:cubicBezTo>
                    <a:cubicBezTo>
                      <a:pt x="161561" y="37961"/>
                      <a:pt x="174790" y="2243"/>
                      <a:pt x="176378" y="126"/>
                    </a:cubicBezTo>
                    <a:cubicBezTo>
                      <a:pt x="177966" y="-1991"/>
                      <a:pt x="170557" y="22880"/>
                      <a:pt x="162090" y="36638"/>
                    </a:cubicBezTo>
                    <a:cubicBezTo>
                      <a:pt x="153623" y="50396"/>
                      <a:pt x="136426" y="74474"/>
                      <a:pt x="125578" y="82676"/>
                    </a:cubicBezTo>
                    <a:cubicBezTo>
                      <a:pt x="114730" y="90878"/>
                      <a:pt x="119757" y="85322"/>
                      <a:pt x="97003" y="85851"/>
                    </a:cubicBezTo>
                    <a:cubicBezTo>
                      <a:pt x="74249" y="86380"/>
                      <a:pt x="-4068" y="79236"/>
                      <a:pt x="165" y="7632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: 図形 8">
                <a:extLst>
                  <a:ext uri="{FF2B5EF4-FFF2-40B4-BE49-F238E27FC236}">
                    <a16:creationId xmlns:a16="http://schemas.microsoft.com/office/drawing/2014/main" id="{A8E4C3DC-E82E-4DD1-84B4-4236C24C6B42}"/>
                  </a:ext>
                </a:extLst>
              </p:cNvPr>
              <p:cNvSpPr/>
              <p:nvPr/>
            </p:nvSpPr>
            <p:spPr>
              <a:xfrm>
                <a:off x="4661866" y="2867015"/>
                <a:ext cx="122164" cy="27392"/>
              </a:xfrm>
              <a:custGeom>
                <a:avLst/>
                <a:gdLst>
                  <a:gd name="connsiteX0" fmla="*/ 622 w 122164"/>
                  <a:gd name="connsiteY0" fmla="*/ 10 h 27392"/>
                  <a:gd name="connsiteX1" fmla="*/ 83172 w 122164"/>
                  <a:gd name="connsiteY1" fmla="*/ 23823 h 27392"/>
                  <a:gd name="connsiteX2" fmla="*/ 121272 w 122164"/>
                  <a:gd name="connsiteY2" fmla="*/ 25410 h 27392"/>
                  <a:gd name="connsiteX3" fmla="*/ 48247 w 122164"/>
                  <a:gd name="connsiteY3" fmla="*/ 26998 h 27392"/>
                  <a:gd name="connsiteX4" fmla="*/ 622 w 122164"/>
                  <a:gd name="connsiteY4" fmla="*/ 10 h 273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164" h="27392">
                    <a:moveTo>
                      <a:pt x="622" y="10"/>
                    </a:moveTo>
                    <a:cubicBezTo>
                      <a:pt x="6443" y="-519"/>
                      <a:pt x="63064" y="19590"/>
                      <a:pt x="83172" y="23823"/>
                    </a:cubicBezTo>
                    <a:cubicBezTo>
                      <a:pt x="103280" y="28056"/>
                      <a:pt x="127093" y="24881"/>
                      <a:pt x="121272" y="25410"/>
                    </a:cubicBezTo>
                    <a:cubicBezTo>
                      <a:pt x="115451" y="25939"/>
                      <a:pt x="65180" y="28321"/>
                      <a:pt x="48247" y="26998"/>
                    </a:cubicBezTo>
                    <a:cubicBezTo>
                      <a:pt x="31314" y="25675"/>
                      <a:pt x="-5199" y="539"/>
                      <a:pt x="622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: 図形 9">
                <a:extLst>
                  <a:ext uri="{FF2B5EF4-FFF2-40B4-BE49-F238E27FC236}">
                    <a16:creationId xmlns:a16="http://schemas.microsoft.com/office/drawing/2014/main" id="{2FC10ED4-65FF-46B6-A22B-832BAF2ACC6D}"/>
                  </a:ext>
                </a:extLst>
              </p:cNvPr>
              <p:cNvSpPr/>
              <p:nvPr/>
            </p:nvSpPr>
            <p:spPr>
              <a:xfrm>
                <a:off x="4528080" y="2853464"/>
                <a:ext cx="223315" cy="116396"/>
              </a:xfrm>
              <a:custGeom>
                <a:avLst/>
                <a:gdLst>
                  <a:gd name="connsiteX0" fmla="*/ 1058 w 223315"/>
                  <a:gd name="connsiteY0" fmla="*/ 861 h 116396"/>
                  <a:gd name="connsiteX1" fmla="*/ 123295 w 223315"/>
                  <a:gd name="connsiteY1" fmla="*/ 100874 h 116396"/>
                  <a:gd name="connsiteX2" fmla="*/ 223308 w 223315"/>
                  <a:gd name="connsiteY2" fmla="*/ 115161 h 116396"/>
                  <a:gd name="connsiteX3" fmla="*/ 118533 w 223315"/>
                  <a:gd name="connsiteY3" fmla="*/ 91349 h 116396"/>
                  <a:gd name="connsiteX4" fmla="*/ 66145 w 223315"/>
                  <a:gd name="connsiteY4" fmla="*/ 53249 h 116396"/>
                  <a:gd name="connsiteX5" fmla="*/ 1058 w 223315"/>
                  <a:gd name="connsiteY5" fmla="*/ 861 h 116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315" h="116396">
                    <a:moveTo>
                      <a:pt x="1058" y="861"/>
                    </a:moveTo>
                    <a:cubicBezTo>
                      <a:pt x="10583" y="8798"/>
                      <a:pt x="86253" y="81824"/>
                      <a:pt x="123295" y="100874"/>
                    </a:cubicBezTo>
                    <a:cubicBezTo>
                      <a:pt x="160337" y="119924"/>
                      <a:pt x="224102" y="116749"/>
                      <a:pt x="223308" y="115161"/>
                    </a:cubicBezTo>
                    <a:cubicBezTo>
                      <a:pt x="222514" y="113574"/>
                      <a:pt x="144727" y="101668"/>
                      <a:pt x="118533" y="91349"/>
                    </a:cubicBezTo>
                    <a:cubicBezTo>
                      <a:pt x="92339" y="81030"/>
                      <a:pt x="83343" y="64361"/>
                      <a:pt x="66145" y="53249"/>
                    </a:cubicBezTo>
                    <a:cubicBezTo>
                      <a:pt x="48947" y="42137"/>
                      <a:pt x="-8467" y="-7076"/>
                      <a:pt x="1058" y="8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: 図形 10">
                <a:extLst>
                  <a:ext uri="{FF2B5EF4-FFF2-40B4-BE49-F238E27FC236}">
                    <a16:creationId xmlns:a16="http://schemas.microsoft.com/office/drawing/2014/main" id="{DD1DEA69-4307-4D52-8AFA-ABD2F1EDC932}"/>
                  </a:ext>
                </a:extLst>
              </p:cNvPr>
              <p:cNvSpPr/>
              <p:nvPr/>
            </p:nvSpPr>
            <p:spPr>
              <a:xfrm>
                <a:off x="4556028" y="2588929"/>
                <a:ext cx="198573" cy="122521"/>
              </a:xfrm>
              <a:custGeom>
                <a:avLst/>
                <a:gdLst>
                  <a:gd name="connsiteX0" fmla="*/ 97 w 198573"/>
                  <a:gd name="connsiteY0" fmla="*/ 122521 h 122521"/>
                  <a:gd name="connsiteX1" fmla="*/ 142972 w 198573"/>
                  <a:gd name="connsiteY1" fmla="*/ 59021 h 122521"/>
                  <a:gd name="connsiteX2" fmla="*/ 198535 w 198573"/>
                  <a:gd name="connsiteY2" fmla="*/ 284 h 122521"/>
                  <a:gd name="connsiteX3" fmla="*/ 152497 w 198573"/>
                  <a:gd name="connsiteY3" fmla="*/ 35209 h 122521"/>
                  <a:gd name="connsiteX4" fmla="*/ 120747 w 198573"/>
                  <a:gd name="connsiteY4" fmla="*/ 59021 h 122521"/>
                  <a:gd name="connsiteX5" fmla="*/ 97 w 198573"/>
                  <a:gd name="connsiteY5" fmla="*/ 122521 h 12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573" h="122521">
                    <a:moveTo>
                      <a:pt x="97" y="122521"/>
                    </a:moveTo>
                    <a:cubicBezTo>
                      <a:pt x="3801" y="122521"/>
                      <a:pt x="109899" y="79394"/>
                      <a:pt x="142972" y="59021"/>
                    </a:cubicBezTo>
                    <a:cubicBezTo>
                      <a:pt x="176045" y="38648"/>
                      <a:pt x="196948" y="4253"/>
                      <a:pt x="198535" y="284"/>
                    </a:cubicBezTo>
                    <a:cubicBezTo>
                      <a:pt x="200122" y="-3685"/>
                      <a:pt x="152497" y="35209"/>
                      <a:pt x="152497" y="35209"/>
                    </a:cubicBezTo>
                    <a:cubicBezTo>
                      <a:pt x="139532" y="44998"/>
                      <a:pt x="142178" y="48702"/>
                      <a:pt x="120747" y="59021"/>
                    </a:cubicBezTo>
                    <a:cubicBezTo>
                      <a:pt x="99316" y="69340"/>
                      <a:pt x="-3607" y="122521"/>
                      <a:pt x="97" y="1225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: 図形 11">
                <a:extLst>
                  <a:ext uri="{FF2B5EF4-FFF2-40B4-BE49-F238E27FC236}">
                    <a16:creationId xmlns:a16="http://schemas.microsoft.com/office/drawing/2014/main" id="{36B9DFE6-C423-4E7A-A835-A81A814A2D9E}"/>
                  </a:ext>
                </a:extLst>
              </p:cNvPr>
              <p:cNvSpPr/>
              <p:nvPr/>
            </p:nvSpPr>
            <p:spPr>
              <a:xfrm>
                <a:off x="4476588" y="2637768"/>
                <a:ext cx="99377" cy="61639"/>
              </a:xfrm>
              <a:custGeom>
                <a:avLst/>
                <a:gdLst>
                  <a:gd name="connsiteX0" fmla="*/ 162 w 99377"/>
                  <a:gd name="connsiteY0" fmla="*/ 657 h 61639"/>
                  <a:gd name="connsiteX1" fmla="*/ 95412 w 99377"/>
                  <a:gd name="connsiteY1" fmla="*/ 60982 h 61639"/>
                  <a:gd name="connsiteX2" fmla="*/ 73187 w 99377"/>
                  <a:gd name="connsiteY2" fmla="*/ 30820 h 61639"/>
                  <a:gd name="connsiteX3" fmla="*/ 162 w 99377"/>
                  <a:gd name="connsiteY3" fmla="*/ 657 h 61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377" h="61639">
                    <a:moveTo>
                      <a:pt x="162" y="657"/>
                    </a:moveTo>
                    <a:cubicBezTo>
                      <a:pt x="3866" y="5684"/>
                      <a:pt x="83241" y="55955"/>
                      <a:pt x="95412" y="60982"/>
                    </a:cubicBezTo>
                    <a:cubicBezTo>
                      <a:pt x="107583" y="66009"/>
                      <a:pt x="89326" y="40874"/>
                      <a:pt x="73187" y="30820"/>
                    </a:cubicBezTo>
                    <a:cubicBezTo>
                      <a:pt x="57048" y="20766"/>
                      <a:pt x="-3542" y="-4370"/>
                      <a:pt x="162" y="6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EF0E76DF-3A0C-42BF-A012-87BD200DDCAE}"/>
                  </a:ext>
                </a:extLst>
              </p:cNvPr>
              <p:cNvSpPr/>
              <p:nvPr/>
            </p:nvSpPr>
            <p:spPr>
              <a:xfrm>
                <a:off x="4630684" y="2522714"/>
                <a:ext cx="263070" cy="45886"/>
              </a:xfrm>
              <a:custGeom>
                <a:avLst/>
                <a:gdLst>
                  <a:gd name="connsiteX0" fmla="*/ 54 w 263070"/>
                  <a:gd name="connsiteY0" fmla="*/ 45861 h 45886"/>
                  <a:gd name="connsiteX1" fmla="*/ 117529 w 263070"/>
                  <a:gd name="connsiteY1" fmla="*/ 10936 h 45886"/>
                  <a:gd name="connsiteX2" fmla="*/ 261991 w 263070"/>
                  <a:gd name="connsiteY2" fmla="*/ 20461 h 45886"/>
                  <a:gd name="connsiteX3" fmla="*/ 179441 w 263070"/>
                  <a:gd name="connsiteY3" fmla="*/ 2999 h 45886"/>
                  <a:gd name="connsiteX4" fmla="*/ 103241 w 263070"/>
                  <a:gd name="connsiteY4" fmla="*/ 4586 h 45886"/>
                  <a:gd name="connsiteX5" fmla="*/ 54 w 263070"/>
                  <a:gd name="connsiteY5" fmla="*/ 45861 h 45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3070" h="45886">
                    <a:moveTo>
                      <a:pt x="54" y="45861"/>
                    </a:moveTo>
                    <a:cubicBezTo>
                      <a:pt x="2435" y="46919"/>
                      <a:pt x="73873" y="15169"/>
                      <a:pt x="117529" y="10936"/>
                    </a:cubicBezTo>
                    <a:cubicBezTo>
                      <a:pt x="161185" y="6703"/>
                      <a:pt x="251672" y="21784"/>
                      <a:pt x="261991" y="20461"/>
                    </a:cubicBezTo>
                    <a:cubicBezTo>
                      <a:pt x="272310" y="19138"/>
                      <a:pt x="205899" y="5645"/>
                      <a:pt x="179441" y="2999"/>
                    </a:cubicBezTo>
                    <a:cubicBezTo>
                      <a:pt x="152983" y="353"/>
                      <a:pt x="132874" y="-2822"/>
                      <a:pt x="103241" y="4586"/>
                    </a:cubicBezTo>
                    <a:cubicBezTo>
                      <a:pt x="73608" y="11994"/>
                      <a:pt x="-2327" y="44803"/>
                      <a:pt x="54" y="458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3C3F4C62-EDE0-413E-A2BC-E99DC9FC3D2F}"/>
                  </a:ext>
                </a:extLst>
              </p:cNvPr>
              <p:cNvSpPr/>
              <p:nvPr/>
            </p:nvSpPr>
            <p:spPr>
              <a:xfrm>
                <a:off x="4532305" y="2662953"/>
                <a:ext cx="196827" cy="161214"/>
              </a:xfrm>
              <a:custGeom>
                <a:avLst/>
                <a:gdLst>
                  <a:gd name="connsiteX0" fmla="*/ 58745 w 196827"/>
                  <a:gd name="connsiteY0" fmla="*/ 161210 h 161214"/>
                  <a:gd name="connsiteX1" fmla="*/ 8 w 196827"/>
                  <a:gd name="connsiteY1" fmla="*/ 94535 h 161214"/>
                  <a:gd name="connsiteX2" fmla="*/ 55570 w 196827"/>
                  <a:gd name="connsiteY2" fmla="*/ 65960 h 161214"/>
                  <a:gd name="connsiteX3" fmla="*/ 195270 w 196827"/>
                  <a:gd name="connsiteY3" fmla="*/ 872 h 161214"/>
                  <a:gd name="connsiteX4" fmla="*/ 123833 w 196827"/>
                  <a:gd name="connsiteY4" fmla="*/ 32622 h 161214"/>
                  <a:gd name="connsiteX5" fmla="*/ 20645 w 196827"/>
                  <a:gd name="connsiteY5" fmla="*/ 91360 h 161214"/>
                  <a:gd name="connsiteX6" fmla="*/ 58745 w 196827"/>
                  <a:gd name="connsiteY6" fmla="*/ 161210 h 161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27" h="161214">
                    <a:moveTo>
                      <a:pt x="58745" y="161210"/>
                    </a:moveTo>
                    <a:cubicBezTo>
                      <a:pt x="55306" y="161739"/>
                      <a:pt x="537" y="110410"/>
                      <a:pt x="8" y="94535"/>
                    </a:cubicBezTo>
                    <a:cubicBezTo>
                      <a:pt x="-521" y="78660"/>
                      <a:pt x="23026" y="81571"/>
                      <a:pt x="55570" y="65960"/>
                    </a:cubicBezTo>
                    <a:cubicBezTo>
                      <a:pt x="88114" y="50349"/>
                      <a:pt x="183893" y="6428"/>
                      <a:pt x="195270" y="872"/>
                    </a:cubicBezTo>
                    <a:cubicBezTo>
                      <a:pt x="206647" y="-4684"/>
                      <a:pt x="152937" y="17541"/>
                      <a:pt x="123833" y="32622"/>
                    </a:cubicBezTo>
                    <a:cubicBezTo>
                      <a:pt x="94729" y="47703"/>
                      <a:pt x="35197" y="73104"/>
                      <a:pt x="20645" y="91360"/>
                    </a:cubicBezTo>
                    <a:cubicBezTo>
                      <a:pt x="6093" y="109616"/>
                      <a:pt x="62184" y="160681"/>
                      <a:pt x="58745" y="1612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BF12D331-1EB8-4805-9A8C-AE79BF7670E0}"/>
                  </a:ext>
                </a:extLst>
              </p:cNvPr>
              <p:cNvSpPr/>
              <p:nvPr/>
            </p:nvSpPr>
            <p:spPr>
              <a:xfrm>
                <a:off x="4873281" y="2785951"/>
                <a:ext cx="142281" cy="55700"/>
              </a:xfrm>
              <a:custGeom>
                <a:avLst/>
                <a:gdLst>
                  <a:gd name="connsiteX0" fmla="*/ 344 w 142281"/>
                  <a:gd name="connsiteY0" fmla="*/ 112 h 55700"/>
                  <a:gd name="connsiteX1" fmla="*/ 70194 w 142281"/>
                  <a:gd name="connsiteY1" fmla="*/ 54087 h 55700"/>
                  <a:gd name="connsiteX2" fmla="*/ 141632 w 142281"/>
                  <a:gd name="connsiteY2" fmla="*/ 41387 h 55700"/>
                  <a:gd name="connsiteX3" fmla="*/ 100357 w 142281"/>
                  <a:gd name="connsiteY3" fmla="*/ 39799 h 55700"/>
                  <a:gd name="connsiteX4" fmla="*/ 344 w 142281"/>
                  <a:gd name="connsiteY4" fmla="*/ 112 h 55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281" h="55700">
                    <a:moveTo>
                      <a:pt x="344" y="112"/>
                    </a:moveTo>
                    <a:cubicBezTo>
                      <a:pt x="-4683" y="2493"/>
                      <a:pt x="46646" y="47208"/>
                      <a:pt x="70194" y="54087"/>
                    </a:cubicBezTo>
                    <a:cubicBezTo>
                      <a:pt x="93742" y="60966"/>
                      <a:pt x="136605" y="43768"/>
                      <a:pt x="141632" y="41387"/>
                    </a:cubicBezTo>
                    <a:cubicBezTo>
                      <a:pt x="146659" y="39006"/>
                      <a:pt x="121524" y="45620"/>
                      <a:pt x="100357" y="39799"/>
                    </a:cubicBezTo>
                    <a:cubicBezTo>
                      <a:pt x="79190" y="33978"/>
                      <a:pt x="5371" y="-2269"/>
                      <a:pt x="344" y="1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C3CC921B-D3D3-42A0-8D52-4E7E69916AA6}"/>
                  </a:ext>
                </a:extLst>
              </p:cNvPr>
              <p:cNvSpPr/>
              <p:nvPr/>
            </p:nvSpPr>
            <p:spPr>
              <a:xfrm>
                <a:off x="4605275" y="2757111"/>
                <a:ext cx="123895" cy="87896"/>
              </a:xfrm>
              <a:custGeom>
                <a:avLst/>
                <a:gdLst>
                  <a:gd name="connsiteX0" fmla="*/ 123888 w 123895"/>
                  <a:gd name="connsiteY0" fmla="*/ 8314 h 87896"/>
                  <a:gd name="connsiteX1" fmla="*/ 42925 w 123895"/>
                  <a:gd name="connsiteY1" fmla="*/ 19427 h 87896"/>
                  <a:gd name="connsiteX2" fmla="*/ 8000 w 123895"/>
                  <a:gd name="connsiteY2" fmla="*/ 377 h 87896"/>
                  <a:gd name="connsiteX3" fmla="*/ 28638 w 123895"/>
                  <a:gd name="connsiteY3" fmla="*/ 40064 h 87896"/>
                  <a:gd name="connsiteX4" fmla="*/ 63 w 123895"/>
                  <a:gd name="connsiteY4" fmla="*/ 87689 h 87896"/>
                  <a:gd name="connsiteX5" fmla="*/ 38163 w 123895"/>
                  <a:gd name="connsiteY5" fmla="*/ 55939 h 87896"/>
                  <a:gd name="connsiteX6" fmla="*/ 123888 w 123895"/>
                  <a:gd name="connsiteY6" fmla="*/ 8314 h 87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95" h="87896">
                    <a:moveTo>
                      <a:pt x="123888" y="8314"/>
                    </a:moveTo>
                    <a:cubicBezTo>
                      <a:pt x="124682" y="2229"/>
                      <a:pt x="62240" y="20750"/>
                      <a:pt x="42925" y="19427"/>
                    </a:cubicBezTo>
                    <a:cubicBezTo>
                      <a:pt x="23610" y="18104"/>
                      <a:pt x="10381" y="-3062"/>
                      <a:pt x="8000" y="377"/>
                    </a:cubicBezTo>
                    <a:cubicBezTo>
                      <a:pt x="5619" y="3816"/>
                      <a:pt x="29961" y="25512"/>
                      <a:pt x="28638" y="40064"/>
                    </a:cubicBezTo>
                    <a:cubicBezTo>
                      <a:pt x="27315" y="54616"/>
                      <a:pt x="-1525" y="85043"/>
                      <a:pt x="63" y="87689"/>
                    </a:cubicBezTo>
                    <a:cubicBezTo>
                      <a:pt x="1650" y="90335"/>
                      <a:pt x="23611" y="67051"/>
                      <a:pt x="38163" y="55939"/>
                    </a:cubicBezTo>
                    <a:cubicBezTo>
                      <a:pt x="52715" y="44827"/>
                      <a:pt x="123094" y="14399"/>
                      <a:pt x="123888" y="83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F6E3EF76-6717-4E2D-A13D-571CFA4D0761}"/>
                  </a:ext>
                </a:extLst>
              </p:cNvPr>
              <p:cNvSpPr/>
              <p:nvPr/>
            </p:nvSpPr>
            <p:spPr>
              <a:xfrm>
                <a:off x="4753846" y="2750311"/>
                <a:ext cx="166760" cy="56438"/>
              </a:xfrm>
              <a:custGeom>
                <a:avLst/>
                <a:gdLst>
                  <a:gd name="connsiteX0" fmla="*/ 165817 w 166760"/>
                  <a:gd name="connsiteY0" fmla="*/ 56389 h 56438"/>
                  <a:gd name="connsiteX1" fmla="*/ 68979 w 166760"/>
                  <a:gd name="connsiteY1" fmla="*/ 11939 h 56438"/>
                  <a:gd name="connsiteX2" fmla="*/ 717 w 166760"/>
                  <a:gd name="connsiteY2" fmla="*/ 4002 h 56438"/>
                  <a:gd name="connsiteX3" fmla="*/ 111842 w 166760"/>
                  <a:gd name="connsiteY3" fmla="*/ 2414 h 56438"/>
                  <a:gd name="connsiteX4" fmla="*/ 165817 w 166760"/>
                  <a:gd name="connsiteY4" fmla="*/ 56389 h 56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760" h="56438">
                    <a:moveTo>
                      <a:pt x="165817" y="56389"/>
                    </a:moveTo>
                    <a:cubicBezTo>
                      <a:pt x="158673" y="57977"/>
                      <a:pt x="96496" y="20670"/>
                      <a:pt x="68979" y="11939"/>
                    </a:cubicBezTo>
                    <a:cubicBezTo>
                      <a:pt x="41462" y="3208"/>
                      <a:pt x="-6427" y="5589"/>
                      <a:pt x="717" y="4002"/>
                    </a:cubicBezTo>
                    <a:cubicBezTo>
                      <a:pt x="7861" y="2414"/>
                      <a:pt x="85648" y="-3142"/>
                      <a:pt x="111842" y="2414"/>
                    </a:cubicBezTo>
                    <a:cubicBezTo>
                      <a:pt x="138036" y="7970"/>
                      <a:pt x="172961" y="54801"/>
                      <a:pt x="165817" y="5638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5BEF1CA5-FCB6-4698-AD72-C8C18535A7B3}"/>
                  </a:ext>
                </a:extLst>
              </p:cNvPr>
              <p:cNvSpPr/>
              <p:nvPr/>
            </p:nvSpPr>
            <p:spPr>
              <a:xfrm>
                <a:off x="4665432" y="2765581"/>
                <a:ext cx="183434" cy="110870"/>
              </a:xfrm>
              <a:custGeom>
                <a:avLst/>
                <a:gdLst>
                  <a:gd name="connsiteX0" fmla="*/ 170093 w 183434"/>
                  <a:gd name="connsiteY0" fmla="*/ 4607 h 110870"/>
                  <a:gd name="connsiteX1" fmla="*/ 176443 w 183434"/>
                  <a:gd name="connsiteY1" fmla="*/ 83982 h 110870"/>
                  <a:gd name="connsiteX2" fmla="*/ 138343 w 183434"/>
                  <a:gd name="connsiteY2" fmla="*/ 107794 h 110870"/>
                  <a:gd name="connsiteX3" fmla="*/ 73256 w 183434"/>
                  <a:gd name="connsiteY3" fmla="*/ 107794 h 110870"/>
                  <a:gd name="connsiteX4" fmla="*/ 30393 w 183434"/>
                  <a:gd name="connsiteY4" fmla="*/ 82394 h 110870"/>
                  <a:gd name="connsiteX5" fmla="*/ 231 w 183434"/>
                  <a:gd name="connsiteY5" fmla="*/ 25244 h 110870"/>
                  <a:gd name="connsiteX6" fmla="*/ 46268 w 183434"/>
                  <a:gd name="connsiteY6" fmla="*/ 12544 h 110870"/>
                  <a:gd name="connsiteX7" fmla="*/ 170093 w 183434"/>
                  <a:gd name="connsiteY7" fmla="*/ 4607 h 11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3434" h="110870">
                    <a:moveTo>
                      <a:pt x="170093" y="4607"/>
                    </a:moveTo>
                    <a:cubicBezTo>
                      <a:pt x="191789" y="16513"/>
                      <a:pt x="181735" y="66784"/>
                      <a:pt x="176443" y="83982"/>
                    </a:cubicBezTo>
                    <a:cubicBezTo>
                      <a:pt x="171151" y="101180"/>
                      <a:pt x="155541" y="103825"/>
                      <a:pt x="138343" y="107794"/>
                    </a:cubicBezTo>
                    <a:cubicBezTo>
                      <a:pt x="121145" y="111763"/>
                      <a:pt x="91248" y="112027"/>
                      <a:pt x="73256" y="107794"/>
                    </a:cubicBezTo>
                    <a:cubicBezTo>
                      <a:pt x="55264" y="103561"/>
                      <a:pt x="42564" y="96152"/>
                      <a:pt x="30393" y="82394"/>
                    </a:cubicBezTo>
                    <a:cubicBezTo>
                      <a:pt x="18222" y="68636"/>
                      <a:pt x="-2415" y="36886"/>
                      <a:pt x="231" y="25244"/>
                    </a:cubicBezTo>
                    <a:cubicBezTo>
                      <a:pt x="2877" y="13602"/>
                      <a:pt x="22720" y="18100"/>
                      <a:pt x="46268" y="12544"/>
                    </a:cubicBezTo>
                    <a:cubicBezTo>
                      <a:pt x="69816" y="6988"/>
                      <a:pt x="148397" y="-7299"/>
                      <a:pt x="170093" y="4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楕円 25">
                <a:extLst>
                  <a:ext uri="{FF2B5EF4-FFF2-40B4-BE49-F238E27FC236}">
                    <a16:creationId xmlns:a16="http://schemas.microsoft.com/office/drawing/2014/main" id="{8A1772C4-1B58-4559-AC38-CFC8F7DEF4B9}"/>
                  </a:ext>
                </a:extLst>
              </p:cNvPr>
              <p:cNvSpPr/>
              <p:nvPr/>
            </p:nvSpPr>
            <p:spPr>
              <a:xfrm>
                <a:off x="4740276" y="2792413"/>
                <a:ext cx="45719" cy="457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F218C040-C3A5-4F5F-A92D-7ACB832D5BC5}"/>
                  </a:ext>
                </a:extLst>
              </p:cNvPr>
              <p:cNvSpPr/>
              <p:nvPr/>
            </p:nvSpPr>
            <p:spPr>
              <a:xfrm>
                <a:off x="3866986" y="2813168"/>
                <a:ext cx="339921" cy="117387"/>
              </a:xfrm>
              <a:custGeom>
                <a:avLst/>
                <a:gdLst>
                  <a:gd name="connsiteX0" fmla="*/ 339889 w 339921"/>
                  <a:gd name="connsiteY0" fmla="*/ 90370 h 117387"/>
                  <a:gd name="connsiteX1" fmla="*/ 225589 w 339921"/>
                  <a:gd name="connsiteY1" fmla="*/ 26870 h 117387"/>
                  <a:gd name="connsiteX2" fmla="*/ 109702 w 339921"/>
                  <a:gd name="connsiteY2" fmla="*/ 34807 h 117387"/>
                  <a:gd name="connsiteX3" fmla="*/ 20802 w 339921"/>
                  <a:gd name="connsiteY3" fmla="*/ 84020 h 117387"/>
                  <a:gd name="connsiteX4" fmla="*/ 164 w 339921"/>
                  <a:gd name="connsiteY4" fmla="*/ 117357 h 117387"/>
                  <a:gd name="connsiteX5" fmla="*/ 14452 w 339921"/>
                  <a:gd name="connsiteY5" fmla="*/ 88782 h 117387"/>
                  <a:gd name="connsiteX6" fmla="*/ 68427 w 339921"/>
                  <a:gd name="connsiteY6" fmla="*/ 31632 h 117387"/>
                  <a:gd name="connsiteX7" fmla="*/ 170027 w 339921"/>
                  <a:gd name="connsiteY7" fmla="*/ 3057 h 117387"/>
                  <a:gd name="connsiteX8" fmla="*/ 236702 w 339921"/>
                  <a:gd name="connsiteY8" fmla="*/ 9407 h 117387"/>
                  <a:gd name="connsiteX9" fmla="*/ 339889 w 339921"/>
                  <a:gd name="connsiteY9" fmla="*/ 90370 h 117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9921" h="117387">
                    <a:moveTo>
                      <a:pt x="339889" y="90370"/>
                    </a:moveTo>
                    <a:cubicBezTo>
                      <a:pt x="338037" y="93280"/>
                      <a:pt x="263953" y="36130"/>
                      <a:pt x="225589" y="26870"/>
                    </a:cubicBezTo>
                    <a:cubicBezTo>
                      <a:pt x="187224" y="17609"/>
                      <a:pt x="143833" y="25282"/>
                      <a:pt x="109702" y="34807"/>
                    </a:cubicBezTo>
                    <a:cubicBezTo>
                      <a:pt x="75571" y="44332"/>
                      <a:pt x="39058" y="70262"/>
                      <a:pt x="20802" y="84020"/>
                    </a:cubicBezTo>
                    <a:cubicBezTo>
                      <a:pt x="2546" y="97778"/>
                      <a:pt x="1222" y="116563"/>
                      <a:pt x="164" y="117357"/>
                    </a:cubicBezTo>
                    <a:cubicBezTo>
                      <a:pt x="-894" y="118151"/>
                      <a:pt x="3075" y="103069"/>
                      <a:pt x="14452" y="88782"/>
                    </a:cubicBezTo>
                    <a:cubicBezTo>
                      <a:pt x="25829" y="74495"/>
                      <a:pt x="42498" y="45919"/>
                      <a:pt x="68427" y="31632"/>
                    </a:cubicBezTo>
                    <a:cubicBezTo>
                      <a:pt x="94356" y="17345"/>
                      <a:pt x="141981" y="6761"/>
                      <a:pt x="170027" y="3057"/>
                    </a:cubicBezTo>
                    <a:cubicBezTo>
                      <a:pt x="198073" y="-647"/>
                      <a:pt x="208921" y="-3293"/>
                      <a:pt x="236702" y="9407"/>
                    </a:cubicBezTo>
                    <a:cubicBezTo>
                      <a:pt x="264483" y="22107"/>
                      <a:pt x="341741" y="87460"/>
                      <a:pt x="339889" y="90370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00AB7829-C982-474A-BFE6-E2B3EDB6B6BC}"/>
                  </a:ext>
                </a:extLst>
              </p:cNvPr>
              <p:cNvSpPr/>
              <p:nvPr/>
            </p:nvSpPr>
            <p:spPr>
              <a:xfrm>
                <a:off x="3874390" y="2880501"/>
                <a:ext cx="326334" cy="112121"/>
              </a:xfrm>
              <a:custGeom>
                <a:avLst/>
                <a:gdLst>
                  <a:gd name="connsiteX0" fmla="*/ 698 w 326334"/>
                  <a:gd name="connsiteY0" fmla="*/ 48437 h 112121"/>
                  <a:gd name="connsiteX1" fmla="*/ 103885 w 326334"/>
                  <a:gd name="connsiteY1" fmla="*/ 3987 h 112121"/>
                  <a:gd name="connsiteX2" fmla="*/ 218185 w 326334"/>
                  <a:gd name="connsiteY2" fmla="*/ 7162 h 112121"/>
                  <a:gd name="connsiteX3" fmla="*/ 324548 w 326334"/>
                  <a:gd name="connsiteY3" fmla="*/ 48437 h 112121"/>
                  <a:gd name="connsiteX4" fmla="*/ 286448 w 326334"/>
                  <a:gd name="connsiteY4" fmla="*/ 111937 h 112121"/>
                  <a:gd name="connsiteX5" fmla="*/ 307085 w 326334"/>
                  <a:gd name="connsiteY5" fmla="*/ 67487 h 112121"/>
                  <a:gd name="connsiteX6" fmla="*/ 280098 w 326334"/>
                  <a:gd name="connsiteY6" fmla="*/ 57962 h 112121"/>
                  <a:gd name="connsiteX7" fmla="*/ 199135 w 326334"/>
                  <a:gd name="connsiteY7" fmla="*/ 23037 h 112121"/>
                  <a:gd name="connsiteX8" fmla="*/ 172148 w 326334"/>
                  <a:gd name="connsiteY8" fmla="*/ 16687 h 112121"/>
                  <a:gd name="connsiteX9" fmla="*/ 116585 w 326334"/>
                  <a:gd name="connsiteY9" fmla="*/ 16687 h 112121"/>
                  <a:gd name="connsiteX10" fmla="*/ 59435 w 326334"/>
                  <a:gd name="connsiteY10" fmla="*/ 29387 h 112121"/>
                  <a:gd name="connsiteX11" fmla="*/ 698 w 326334"/>
                  <a:gd name="connsiteY11" fmla="*/ 48437 h 112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6334" h="112121">
                    <a:moveTo>
                      <a:pt x="698" y="48437"/>
                    </a:moveTo>
                    <a:cubicBezTo>
                      <a:pt x="8106" y="44204"/>
                      <a:pt x="67637" y="10866"/>
                      <a:pt x="103885" y="3987"/>
                    </a:cubicBezTo>
                    <a:cubicBezTo>
                      <a:pt x="140133" y="-2892"/>
                      <a:pt x="181408" y="-246"/>
                      <a:pt x="218185" y="7162"/>
                    </a:cubicBezTo>
                    <a:cubicBezTo>
                      <a:pt x="254962" y="14570"/>
                      <a:pt x="313171" y="30975"/>
                      <a:pt x="324548" y="48437"/>
                    </a:cubicBezTo>
                    <a:cubicBezTo>
                      <a:pt x="335925" y="65899"/>
                      <a:pt x="289359" y="108762"/>
                      <a:pt x="286448" y="111937"/>
                    </a:cubicBezTo>
                    <a:cubicBezTo>
                      <a:pt x="283538" y="115112"/>
                      <a:pt x="308143" y="76483"/>
                      <a:pt x="307085" y="67487"/>
                    </a:cubicBezTo>
                    <a:cubicBezTo>
                      <a:pt x="306027" y="58491"/>
                      <a:pt x="298090" y="65370"/>
                      <a:pt x="280098" y="57962"/>
                    </a:cubicBezTo>
                    <a:cubicBezTo>
                      <a:pt x="262106" y="50554"/>
                      <a:pt x="217127" y="29916"/>
                      <a:pt x="199135" y="23037"/>
                    </a:cubicBezTo>
                    <a:cubicBezTo>
                      <a:pt x="181143" y="16158"/>
                      <a:pt x="185906" y="17745"/>
                      <a:pt x="172148" y="16687"/>
                    </a:cubicBezTo>
                    <a:cubicBezTo>
                      <a:pt x="158390" y="15629"/>
                      <a:pt x="135370" y="14570"/>
                      <a:pt x="116585" y="16687"/>
                    </a:cubicBezTo>
                    <a:cubicBezTo>
                      <a:pt x="97800" y="18804"/>
                      <a:pt x="71870" y="20391"/>
                      <a:pt x="59435" y="29387"/>
                    </a:cubicBezTo>
                    <a:cubicBezTo>
                      <a:pt x="47000" y="38383"/>
                      <a:pt x="-6710" y="52670"/>
                      <a:pt x="698" y="484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BC50B299-90FD-47E4-A8CB-4F9CE4D6636D}"/>
                  </a:ext>
                </a:extLst>
              </p:cNvPr>
              <p:cNvSpPr/>
              <p:nvPr/>
            </p:nvSpPr>
            <p:spPr>
              <a:xfrm>
                <a:off x="4021138" y="2838164"/>
                <a:ext cx="155589" cy="62534"/>
              </a:xfrm>
              <a:custGeom>
                <a:avLst/>
                <a:gdLst>
                  <a:gd name="connsiteX0" fmla="*/ 0 w 155589"/>
                  <a:gd name="connsiteY0" fmla="*/ 52674 h 62534"/>
                  <a:gd name="connsiteX1" fmla="*/ 111125 w 155589"/>
                  <a:gd name="connsiteY1" fmla="*/ 60611 h 62534"/>
                  <a:gd name="connsiteX2" fmla="*/ 141287 w 155589"/>
                  <a:gd name="connsiteY2" fmla="*/ 20924 h 62534"/>
                  <a:gd name="connsiteX3" fmla="*/ 153987 w 155589"/>
                  <a:gd name="connsiteY3" fmla="*/ 286 h 62534"/>
                  <a:gd name="connsiteX4" fmla="*/ 106362 w 155589"/>
                  <a:gd name="connsiteY4" fmla="*/ 35211 h 62534"/>
                  <a:gd name="connsiteX5" fmla="*/ 77787 w 155589"/>
                  <a:gd name="connsiteY5" fmla="*/ 39974 h 62534"/>
                  <a:gd name="connsiteX6" fmla="*/ 0 w 155589"/>
                  <a:gd name="connsiteY6" fmla="*/ 52674 h 6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589" h="62534">
                    <a:moveTo>
                      <a:pt x="0" y="52674"/>
                    </a:moveTo>
                    <a:cubicBezTo>
                      <a:pt x="43788" y="59288"/>
                      <a:pt x="87577" y="65903"/>
                      <a:pt x="111125" y="60611"/>
                    </a:cubicBezTo>
                    <a:cubicBezTo>
                      <a:pt x="134673" y="55319"/>
                      <a:pt x="134143" y="30978"/>
                      <a:pt x="141287" y="20924"/>
                    </a:cubicBezTo>
                    <a:cubicBezTo>
                      <a:pt x="148431" y="10870"/>
                      <a:pt x="159808" y="-2095"/>
                      <a:pt x="153987" y="286"/>
                    </a:cubicBezTo>
                    <a:cubicBezTo>
                      <a:pt x="148166" y="2667"/>
                      <a:pt x="119062" y="28596"/>
                      <a:pt x="106362" y="35211"/>
                    </a:cubicBezTo>
                    <a:cubicBezTo>
                      <a:pt x="93662" y="41826"/>
                      <a:pt x="77787" y="39974"/>
                      <a:pt x="77787" y="39974"/>
                    </a:cubicBezTo>
                    <a:lnTo>
                      <a:pt x="0" y="52674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4F04FADD-D851-46D5-8FE8-9CFD6C482E5B}"/>
                  </a:ext>
                </a:extLst>
              </p:cNvPr>
              <p:cNvSpPr/>
              <p:nvPr/>
            </p:nvSpPr>
            <p:spPr>
              <a:xfrm>
                <a:off x="3856033" y="2936800"/>
                <a:ext cx="327394" cy="112869"/>
              </a:xfrm>
              <a:custGeom>
                <a:avLst/>
                <a:gdLst>
                  <a:gd name="connsiteX0" fmla="*/ 5 w 327394"/>
                  <a:gd name="connsiteY0" fmla="*/ 84213 h 112869"/>
                  <a:gd name="connsiteX1" fmla="*/ 115892 w 327394"/>
                  <a:gd name="connsiteY1" fmla="*/ 103263 h 112869"/>
                  <a:gd name="connsiteX2" fmla="*/ 174630 w 327394"/>
                  <a:gd name="connsiteY2" fmla="*/ 79450 h 112869"/>
                  <a:gd name="connsiteX3" fmla="*/ 246067 w 327394"/>
                  <a:gd name="connsiteY3" fmla="*/ 38175 h 112869"/>
                  <a:gd name="connsiteX4" fmla="*/ 298455 w 327394"/>
                  <a:gd name="connsiteY4" fmla="*/ 28650 h 112869"/>
                  <a:gd name="connsiteX5" fmla="*/ 327030 w 327394"/>
                  <a:gd name="connsiteY5" fmla="*/ 75 h 112869"/>
                  <a:gd name="connsiteX6" fmla="*/ 279405 w 327394"/>
                  <a:gd name="connsiteY6" fmla="*/ 38175 h 112869"/>
                  <a:gd name="connsiteX7" fmla="*/ 234955 w 327394"/>
                  <a:gd name="connsiteY7" fmla="*/ 61988 h 112869"/>
                  <a:gd name="connsiteX8" fmla="*/ 176217 w 327394"/>
                  <a:gd name="connsiteY8" fmla="*/ 100088 h 112869"/>
                  <a:gd name="connsiteX9" fmla="*/ 120655 w 327394"/>
                  <a:gd name="connsiteY9" fmla="*/ 112788 h 112869"/>
                  <a:gd name="connsiteX10" fmla="*/ 5 w 327394"/>
                  <a:gd name="connsiteY10" fmla="*/ 84213 h 11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7394" h="112869">
                    <a:moveTo>
                      <a:pt x="5" y="84213"/>
                    </a:moveTo>
                    <a:cubicBezTo>
                      <a:pt x="-789" y="82626"/>
                      <a:pt x="86788" y="104057"/>
                      <a:pt x="115892" y="103263"/>
                    </a:cubicBezTo>
                    <a:cubicBezTo>
                      <a:pt x="144996" y="102469"/>
                      <a:pt x="152934" y="90298"/>
                      <a:pt x="174630" y="79450"/>
                    </a:cubicBezTo>
                    <a:cubicBezTo>
                      <a:pt x="196326" y="68602"/>
                      <a:pt x="225429" y="46642"/>
                      <a:pt x="246067" y="38175"/>
                    </a:cubicBezTo>
                    <a:cubicBezTo>
                      <a:pt x="266705" y="29708"/>
                      <a:pt x="284961" y="35000"/>
                      <a:pt x="298455" y="28650"/>
                    </a:cubicBezTo>
                    <a:cubicBezTo>
                      <a:pt x="311949" y="22300"/>
                      <a:pt x="330205" y="-1512"/>
                      <a:pt x="327030" y="75"/>
                    </a:cubicBezTo>
                    <a:cubicBezTo>
                      <a:pt x="323855" y="1662"/>
                      <a:pt x="294751" y="27856"/>
                      <a:pt x="279405" y="38175"/>
                    </a:cubicBezTo>
                    <a:cubicBezTo>
                      <a:pt x="264059" y="48494"/>
                      <a:pt x="252153" y="51669"/>
                      <a:pt x="234955" y="61988"/>
                    </a:cubicBezTo>
                    <a:cubicBezTo>
                      <a:pt x="217757" y="72307"/>
                      <a:pt x="195267" y="91621"/>
                      <a:pt x="176217" y="100088"/>
                    </a:cubicBezTo>
                    <a:cubicBezTo>
                      <a:pt x="157167" y="108555"/>
                      <a:pt x="150817" y="113582"/>
                      <a:pt x="120655" y="112788"/>
                    </a:cubicBezTo>
                    <a:cubicBezTo>
                      <a:pt x="90493" y="111994"/>
                      <a:pt x="799" y="85800"/>
                      <a:pt x="5" y="84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C4D39AC4-B325-459F-8D9C-BC8E8925A3BA}"/>
                  </a:ext>
                </a:extLst>
              </p:cNvPr>
              <p:cNvSpPr/>
              <p:nvPr/>
            </p:nvSpPr>
            <p:spPr>
              <a:xfrm>
                <a:off x="3878184" y="3044821"/>
                <a:ext cx="143160" cy="12719"/>
              </a:xfrm>
              <a:custGeom>
                <a:avLst/>
                <a:gdLst>
                  <a:gd name="connsiteX0" fmla="*/ 79 w 143160"/>
                  <a:gd name="connsiteY0" fmla="*/ 4 h 12719"/>
                  <a:gd name="connsiteX1" fmla="*/ 98504 w 143160"/>
                  <a:gd name="connsiteY1" fmla="*/ 11117 h 12719"/>
                  <a:gd name="connsiteX2" fmla="*/ 142954 w 143160"/>
                  <a:gd name="connsiteY2" fmla="*/ 6354 h 12719"/>
                  <a:gd name="connsiteX3" fmla="*/ 82629 w 143160"/>
                  <a:gd name="connsiteY3" fmla="*/ 12704 h 12719"/>
                  <a:gd name="connsiteX4" fmla="*/ 79 w 143160"/>
                  <a:gd name="connsiteY4" fmla="*/ 4 h 12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3160" h="12719">
                    <a:moveTo>
                      <a:pt x="79" y="4"/>
                    </a:moveTo>
                    <a:cubicBezTo>
                      <a:pt x="2725" y="-260"/>
                      <a:pt x="74692" y="10059"/>
                      <a:pt x="98504" y="11117"/>
                    </a:cubicBezTo>
                    <a:cubicBezTo>
                      <a:pt x="122316" y="12175"/>
                      <a:pt x="145600" y="6090"/>
                      <a:pt x="142954" y="6354"/>
                    </a:cubicBezTo>
                    <a:cubicBezTo>
                      <a:pt x="140308" y="6618"/>
                      <a:pt x="103531" y="12175"/>
                      <a:pt x="82629" y="12704"/>
                    </a:cubicBezTo>
                    <a:cubicBezTo>
                      <a:pt x="61727" y="13233"/>
                      <a:pt x="-2567" y="268"/>
                      <a:pt x="79" y="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2097F8D3-88A4-481B-8E38-C9504DD02E79}"/>
                  </a:ext>
                </a:extLst>
              </p:cNvPr>
              <p:cNvSpPr/>
              <p:nvPr/>
            </p:nvSpPr>
            <p:spPr>
              <a:xfrm>
                <a:off x="3762431" y="3011476"/>
                <a:ext cx="57177" cy="79435"/>
              </a:xfrm>
              <a:custGeom>
                <a:avLst/>
                <a:gdLst>
                  <a:gd name="connsiteX0" fmla="*/ 57094 w 57177"/>
                  <a:gd name="connsiteY0" fmla="*/ 12 h 79435"/>
                  <a:gd name="connsiteX1" fmla="*/ 17407 w 57177"/>
                  <a:gd name="connsiteY1" fmla="*/ 52399 h 79435"/>
                  <a:gd name="connsiteX2" fmla="*/ 38044 w 57177"/>
                  <a:gd name="connsiteY2" fmla="*/ 79387 h 79435"/>
                  <a:gd name="connsiteX3" fmla="*/ 9469 w 57177"/>
                  <a:gd name="connsiteY3" fmla="*/ 58749 h 79435"/>
                  <a:gd name="connsiteX4" fmla="*/ 4707 w 57177"/>
                  <a:gd name="connsiteY4" fmla="*/ 47637 h 79435"/>
                  <a:gd name="connsiteX5" fmla="*/ 57094 w 57177"/>
                  <a:gd name="connsiteY5" fmla="*/ 12 h 7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77" h="79435">
                    <a:moveTo>
                      <a:pt x="57094" y="12"/>
                    </a:moveTo>
                    <a:cubicBezTo>
                      <a:pt x="59211" y="806"/>
                      <a:pt x="20582" y="39170"/>
                      <a:pt x="17407" y="52399"/>
                    </a:cubicBezTo>
                    <a:cubicBezTo>
                      <a:pt x="14232" y="65628"/>
                      <a:pt x="39367" y="78329"/>
                      <a:pt x="38044" y="79387"/>
                    </a:cubicBezTo>
                    <a:cubicBezTo>
                      <a:pt x="36721" y="80445"/>
                      <a:pt x="15025" y="64041"/>
                      <a:pt x="9469" y="58749"/>
                    </a:cubicBezTo>
                    <a:cubicBezTo>
                      <a:pt x="3913" y="53457"/>
                      <a:pt x="-5876" y="59014"/>
                      <a:pt x="4707" y="47637"/>
                    </a:cubicBezTo>
                    <a:cubicBezTo>
                      <a:pt x="15290" y="36260"/>
                      <a:pt x="54977" y="-782"/>
                      <a:pt x="57094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2F8D0735-FFB4-4017-BB7B-24100916D299}"/>
                  </a:ext>
                </a:extLst>
              </p:cNvPr>
              <p:cNvSpPr/>
              <p:nvPr/>
            </p:nvSpPr>
            <p:spPr>
              <a:xfrm>
                <a:off x="3909479" y="2880314"/>
                <a:ext cx="204144" cy="144975"/>
              </a:xfrm>
              <a:custGeom>
                <a:avLst/>
                <a:gdLst>
                  <a:gd name="connsiteX0" fmla="*/ 13234 w 204144"/>
                  <a:gd name="connsiteY0" fmla="*/ 29574 h 144975"/>
                  <a:gd name="connsiteX1" fmla="*/ 162459 w 204144"/>
                  <a:gd name="connsiteY1" fmla="*/ 15286 h 144975"/>
                  <a:gd name="connsiteX2" fmla="*/ 203734 w 204144"/>
                  <a:gd name="connsiteY2" fmla="*/ 16874 h 144975"/>
                  <a:gd name="connsiteX3" fmla="*/ 144996 w 204144"/>
                  <a:gd name="connsiteY3" fmla="*/ 5761 h 144975"/>
                  <a:gd name="connsiteX4" fmla="*/ 122771 w 204144"/>
                  <a:gd name="connsiteY4" fmla="*/ 4174 h 144975"/>
                  <a:gd name="connsiteX5" fmla="*/ 148171 w 204144"/>
                  <a:gd name="connsiteY5" fmla="*/ 61324 h 144975"/>
                  <a:gd name="connsiteX6" fmla="*/ 146584 w 204144"/>
                  <a:gd name="connsiteY6" fmla="*/ 94661 h 144975"/>
                  <a:gd name="connsiteX7" fmla="*/ 91021 w 204144"/>
                  <a:gd name="connsiteY7" fmla="*/ 143874 h 144975"/>
                  <a:gd name="connsiteX8" fmla="*/ 19584 w 204144"/>
                  <a:gd name="connsiteY8" fmla="*/ 123236 h 144975"/>
                  <a:gd name="connsiteX9" fmla="*/ 13234 w 204144"/>
                  <a:gd name="connsiteY9" fmla="*/ 29574 h 144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4144" h="144975">
                    <a:moveTo>
                      <a:pt x="13234" y="29574"/>
                    </a:moveTo>
                    <a:cubicBezTo>
                      <a:pt x="37047" y="11582"/>
                      <a:pt x="130709" y="17403"/>
                      <a:pt x="162459" y="15286"/>
                    </a:cubicBezTo>
                    <a:cubicBezTo>
                      <a:pt x="194209" y="13169"/>
                      <a:pt x="206644" y="18461"/>
                      <a:pt x="203734" y="16874"/>
                    </a:cubicBezTo>
                    <a:cubicBezTo>
                      <a:pt x="200824" y="15287"/>
                      <a:pt x="158490" y="7878"/>
                      <a:pt x="144996" y="5761"/>
                    </a:cubicBezTo>
                    <a:cubicBezTo>
                      <a:pt x="131502" y="3644"/>
                      <a:pt x="122242" y="-5086"/>
                      <a:pt x="122771" y="4174"/>
                    </a:cubicBezTo>
                    <a:cubicBezTo>
                      <a:pt x="123300" y="13434"/>
                      <a:pt x="144202" y="46243"/>
                      <a:pt x="148171" y="61324"/>
                    </a:cubicBezTo>
                    <a:cubicBezTo>
                      <a:pt x="152140" y="76405"/>
                      <a:pt x="156109" y="80903"/>
                      <a:pt x="146584" y="94661"/>
                    </a:cubicBezTo>
                    <a:cubicBezTo>
                      <a:pt x="137059" y="108419"/>
                      <a:pt x="112188" y="139112"/>
                      <a:pt x="91021" y="143874"/>
                    </a:cubicBezTo>
                    <a:cubicBezTo>
                      <a:pt x="69854" y="148636"/>
                      <a:pt x="37576" y="137259"/>
                      <a:pt x="19584" y="123236"/>
                    </a:cubicBezTo>
                    <a:cubicBezTo>
                      <a:pt x="1592" y="109213"/>
                      <a:pt x="-10579" y="47566"/>
                      <a:pt x="13234" y="295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楕円 39">
                <a:extLst>
                  <a:ext uri="{FF2B5EF4-FFF2-40B4-BE49-F238E27FC236}">
                    <a16:creationId xmlns:a16="http://schemas.microsoft.com/office/drawing/2014/main" id="{ABC1BFA1-CD79-40B2-BC16-BABDD2E61FF4}"/>
                  </a:ext>
                </a:extLst>
              </p:cNvPr>
              <p:cNvSpPr/>
              <p:nvPr/>
            </p:nvSpPr>
            <p:spPr>
              <a:xfrm>
                <a:off x="3962401" y="2917825"/>
                <a:ext cx="47625" cy="4762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F8080039-AE6F-4630-877C-EC335B3B9278}"/>
                  </a:ext>
                </a:extLst>
              </p:cNvPr>
              <p:cNvSpPr/>
              <p:nvPr/>
            </p:nvSpPr>
            <p:spPr>
              <a:xfrm>
                <a:off x="3703614" y="2735263"/>
                <a:ext cx="374051" cy="168362"/>
              </a:xfrm>
              <a:custGeom>
                <a:avLst/>
                <a:gdLst>
                  <a:gd name="connsiteX0" fmla="*/ 24 w 374051"/>
                  <a:gd name="connsiteY0" fmla="*/ 168275 h 168362"/>
                  <a:gd name="connsiteX1" fmla="*/ 74636 w 374051"/>
                  <a:gd name="connsiteY1" fmla="*/ 47625 h 168362"/>
                  <a:gd name="connsiteX2" fmla="*/ 138136 w 374051"/>
                  <a:gd name="connsiteY2" fmla="*/ 17462 h 168362"/>
                  <a:gd name="connsiteX3" fmla="*/ 225449 w 374051"/>
                  <a:gd name="connsiteY3" fmla="*/ 14287 h 168362"/>
                  <a:gd name="connsiteX4" fmla="*/ 371499 w 374051"/>
                  <a:gd name="connsiteY4" fmla="*/ 3175 h 168362"/>
                  <a:gd name="connsiteX5" fmla="*/ 311174 w 374051"/>
                  <a:gd name="connsiteY5" fmla="*/ 0 h 168362"/>
                  <a:gd name="connsiteX6" fmla="*/ 219099 w 374051"/>
                  <a:gd name="connsiteY6" fmla="*/ 3175 h 168362"/>
                  <a:gd name="connsiteX7" fmla="*/ 120674 w 374051"/>
                  <a:gd name="connsiteY7" fmla="*/ 7937 h 168362"/>
                  <a:gd name="connsiteX8" fmla="*/ 82574 w 374051"/>
                  <a:gd name="connsiteY8" fmla="*/ 26987 h 168362"/>
                  <a:gd name="connsiteX9" fmla="*/ 24 w 374051"/>
                  <a:gd name="connsiteY9" fmla="*/ 168275 h 16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051" h="168362">
                    <a:moveTo>
                      <a:pt x="24" y="168275"/>
                    </a:moveTo>
                    <a:cubicBezTo>
                      <a:pt x="-1299" y="171715"/>
                      <a:pt x="51617" y="72760"/>
                      <a:pt x="74636" y="47625"/>
                    </a:cubicBezTo>
                    <a:cubicBezTo>
                      <a:pt x="97655" y="22489"/>
                      <a:pt x="113001" y="23018"/>
                      <a:pt x="138136" y="17462"/>
                    </a:cubicBezTo>
                    <a:cubicBezTo>
                      <a:pt x="163271" y="11906"/>
                      <a:pt x="186555" y="16668"/>
                      <a:pt x="225449" y="14287"/>
                    </a:cubicBezTo>
                    <a:cubicBezTo>
                      <a:pt x="264343" y="11906"/>
                      <a:pt x="357212" y="5556"/>
                      <a:pt x="371499" y="3175"/>
                    </a:cubicBezTo>
                    <a:cubicBezTo>
                      <a:pt x="385787" y="794"/>
                      <a:pt x="336574" y="0"/>
                      <a:pt x="311174" y="0"/>
                    </a:cubicBezTo>
                    <a:cubicBezTo>
                      <a:pt x="285774" y="0"/>
                      <a:pt x="219099" y="3175"/>
                      <a:pt x="219099" y="3175"/>
                    </a:cubicBezTo>
                    <a:cubicBezTo>
                      <a:pt x="187349" y="4498"/>
                      <a:pt x="143428" y="3968"/>
                      <a:pt x="120674" y="7937"/>
                    </a:cubicBezTo>
                    <a:cubicBezTo>
                      <a:pt x="97920" y="11906"/>
                      <a:pt x="100830" y="3175"/>
                      <a:pt x="82574" y="26987"/>
                    </a:cubicBezTo>
                    <a:cubicBezTo>
                      <a:pt x="64318" y="50799"/>
                      <a:pt x="1347" y="164835"/>
                      <a:pt x="24" y="1682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DCC2948B-B807-4C21-8962-11B696FC739B}"/>
                  </a:ext>
                </a:extLst>
              </p:cNvPr>
              <p:cNvSpPr/>
              <p:nvPr/>
            </p:nvSpPr>
            <p:spPr>
              <a:xfrm>
                <a:off x="3697858" y="2679674"/>
                <a:ext cx="301086" cy="194152"/>
              </a:xfrm>
              <a:custGeom>
                <a:avLst/>
                <a:gdLst>
                  <a:gd name="connsiteX0" fmla="*/ 1017 w 301086"/>
                  <a:gd name="connsiteY0" fmla="*/ 193701 h 194152"/>
                  <a:gd name="connsiteX1" fmla="*/ 48642 w 301086"/>
                  <a:gd name="connsiteY1" fmla="*/ 114326 h 194152"/>
                  <a:gd name="connsiteX2" fmla="*/ 137542 w 301086"/>
                  <a:gd name="connsiteY2" fmla="*/ 22251 h 194152"/>
                  <a:gd name="connsiteX3" fmla="*/ 229617 w 301086"/>
                  <a:gd name="connsiteY3" fmla="*/ 3201 h 194152"/>
                  <a:gd name="connsiteX4" fmla="*/ 301055 w 301086"/>
                  <a:gd name="connsiteY4" fmla="*/ 26 h 194152"/>
                  <a:gd name="connsiteX5" fmla="*/ 237555 w 301086"/>
                  <a:gd name="connsiteY5" fmla="*/ 3201 h 194152"/>
                  <a:gd name="connsiteX6" fmla="*/ 158180 w 301086"/>
                  <a:gd name="connsiteY6" fmla="*/ 20664 h 194152"/>
                  <a:gd name="connsiteX7" fmla="*/ 91505 w 301086"/>
                  <a:gd name="connsiteY7" fmla="*/ 77814 h 194152"/>
                  <a:gd name="connsiteX8" fmla="*/ 1017 w 301086"/>
                  <a:gd name="connsiteY8" fmla="*/ 193701 h 19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1086" h="194152">
                    <a:moveTo>
                      <a:pt x="1017" y="193701"/>
                    </a:moveTo>
                    <a:cubicBezTo>
                      <a:pt x="-6127" y="199786"/>
                      <a:pt x="25888" y="142901"/>
                      <a:pt x="48642" y="114326"/>
                    </a:cubicBezTo>
                    <a:cubicBezTo>
                      <a:pt x="71396" y="85751"/>
                      <a:pt x="107380" y="40772"/>
                      <a:pt x="137542" y="22251"/>
                    </a:cubicBezTo>
                    <a:cubicBezTo>
                      <a:pt x="167705" y="3730"/>
                      <a:pt x="202365" y="6905"/>
                      <a:pt x="229617" y="3201"/>
                    </a:cubicBezTo>
                    <a:cubicBezTo>
                      <a:pt x="256869" y="-503"/>
                      <a:pt x="299732" y="26"/>
                      <a:pt x="301055" y="26"/>
                    </a:cubicBezTo>
                    <a:cubicBezTo>
                      <a:pt x="302378" y="26"/>
                      <a:pt x="261367" y="-239"/>
                      <a:pt x="237555" y="3201"/>
                    </a:cubicBezTo>
                    <a:cubicBezTo>
                      <a:pt x="213743" y="6641"/>
                      <a:pt x="182522" y="8229"/>
                      <a:pt x="158180" y="20664"/>
                    </a:cubicBezTo>
                    <a:cubicBezTo>
                      <a:pt x="133838" y="33099"/>
                      <a:pt x="116905" y="49768"/>
                      <a:pt x="91505" y="77814"/>
                    </a:cubicBezTo>
                    <a:cubicBezTo>
                      <a:pt x="66105" y="105860"/>
                      <a:pt x="8161" y="187616"/>
                      <a:pt x="1017" y="193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11ED182A-47FE-4CFF-8087-3DDAEA20BC25}"/>
                  </a:ext>
                </a:extLst>
              </p:cNvPr>
              <p:cNvSpPr/>
              <p:nvPr/>
            </p:nvSpPr>
            <p:spPr>
              <a:xfrm>
                <a:off x="4082989" y="2730975"/>
                <a:ext cx="195400" cy="52066"/>
              </a:xfrm>
              <a:custGeom>
                <a:avLst/>
                <a:gdLst>
                  <a:gd name="connsiteX0" fmla="*/ 61 w 195400"/>
                  <a:gd name="connsiteY0" fmla="*/ 20163 h 52066"/>
                  <a:gd name="connsiteX1" fmla="*/ 111186 w 195400"/>
                  <a:gd name="connsiteY1" fmla="*/ 16988 h 52066"/>
                  <a:gd name="connsiteX2" fmla="*/ 195324 w 195400"/>
                  <a:gd name="connsiteY2" fmla="*/ 51913 h 52066"/>
                  <a:gd name="connsiteX3" fmla="*/ 96899 w 195400"/>
                  <a:gd name="connsiteY3" fmla="*/ 1113 h 52066"/>
                  <a:gd name="connsiteX4" fmla="*/ 61 w 195400"/>
                  <a:gd name="connsiteY4" fmla="*/ 20163 h 52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400" h="52066">
                    <a:moveTo>
                      <a:pt x="61" y="20163"/>
                    </a:moveTo>
                    <a:cubicBezTo>
                      <a:pt x="2442" y="22809"/>
                      <a:pt x="78642" y="11696"/>
                      <a:pt x="111186" y="16988"/>
                    </a:cubicBezTo>
                    <a:cubicBezTo>
                      <a:pt x="143730" y="22280"/>
                      <a:pt x="197705" y="54559"/>
                      <a:pt x="195324" y="51913"/>
                    </a:cubicBezTo>
                    <a:cubicBezTo>
                      <a:pt x="192943" y="49267"/>
                      <a:pt x="128649" y="7463"/>
                      <a:pt x="96899" y="1113"/>
                    </a:cubicBezTo>
                    <a:cubicBezTo>
                      <a:pt x="65149" y="-5237"/>
                      <a:pt x="-2320" y="17517"/>
                      <a:pt x="61" y="201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F2E262FB-C2FF-4EDA-B238-B366EB019083}"/>
                  </a:ext>
                </a:extLst>
              </p:cNvPr>
              <p:cNvSpPr/>
              <p:nvPr/>
            </p:nvSpPr>
            <p:spPr>
              <a:xfrm>
                <a:off x="4209814" y="2671739"/>
                <a:ext cx="78025" cy="101753"/>
              </a:xfrm>
              <a:custGeom>
                <a:avLst/>
                <a:gdLst>
                  <a:gd name="connsiteX0" fmla="*/ 11349 w 78025"/>
                  <a:gd name="connsiteY0" fmla="*/ 24 h 101753"/>
                  <a:gd name="connsiteX1" fmla="*/ 20874 w 78025"/>
                  <a:gd name="connsiteY1" fmla="*/ 66699 h 101753"/>
                  <a:gd name="connsiteX2" fmla="*/ 78024 w 78025"/>
                  <a:gd name="connsiteY2" fmla="*/ 101624 h 101753"/>
                  <a:gd name="connsiteX3" fmla="*/ 22461 w 78025"/>
                  <a:gd name="connsiteY3" fmla="*/ 77811 h 101753"/>
                  <a:gd name="connsiteX4" fmla="*/ 236 w 78025"/>
                  <a:gd name="connsiteY4" fmla="*/ 58761 h 101753"/>
                  <a:gd name="connsiteX5" fmla="*/ 11349 w 78025"/>
                  <a:gd name="connsiteY5" fmla="*/ 24 h 101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025" h="101753">
                    <a:moveTo>
                      <a:pt x="11349" y="24"/>
                    </a:moveTo>
                    <a:cubicBezTo>
                      <a:pt x="14789" y="1347"/>
                      <a:pt x="9762" y="49766"/>
                      <a:pt x="20874" y="66699"/>
                    </a:cubicBezTo>
                    <a:cubicBezTo>
                      <a:pt x="31986" y="83632"/>
                      <a:pt x="77760" y="99772"/>
                      <a:pt x="78024" y="101624"/>
                    </a:cubicBezTo>
                    <a:cubicBezTo>
                      <a:pt x="78288" y="103476"/>
                      <a:pt x="35426" y="84955"/>
                      <a:pt x="22461" y="77811"/>
                    </a:cubicBezTo>
                    <a:cubicBezTo>
                      <a:pt x="9496" y="70667"/>
                      <a:pt x="2088" y="65905"/>
                      <a:pt x="236" y="58761"/>
                    </a:cubicBezTo>
                    <a:cubicBezTo>
                      <a:pt x="-1616" y="51617"/>
                      <a:pt x="7909" y="-1299"/>
                      <a:pt x="11349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8DF9E2F8-100D-422F-8BF8-4C5F78B4D6C9}"/>
                  </a:ext>
                </a:extLst>
              </p:cNvPr>
              <p:cNvSpPr/>
              <p:nvPr/>
            </p:nvSpPr>
            <p:spPr>
              <a:xfrm>
                <a:off x="4187787" y="2516185"/>
                <a:ext cx="50962" cy="123839"/>
              </a:xfrm>
              <a:custGeom>
                <a:avLst/>
                <a:gdLst>
                  <a:gd name="connsiteX0" fmla="*/ 46076 w 50962"/>
                  <a:gd name="connsiteY0" fmla="*/ 3 h 123839"/>
                  <a:gd name="connsiteX1" fmla="*/ 39726 w 50962"/>
                  <a:gd name="connsiteY1" fmla="*/ 87315 h 123839"/>
                  <a:gd name="connsiteX2" fmla="*/ 38 w 50962"/>
                  <a:gd name="connsiteY2" fmla="*/ 123828 h 123839"/>
                  <a:gd name="connsiteX3" fmla="*/ 47663 w 50962"/>
                  <a:gd name="connsiteY3" fmla="*/ 90490 h 123839"/>
                  <a:gd name="connsiteX4" fmla="*/ 46076 w 50962"/>
                  <a:gd name="connsiteY4" fmla="*/ 3 h 123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962" h="123839">
                    <a:moveTo>
                      <a:pt x="46076" y="3"/>
                    </a:moveTo>
                    <a:cubicBezTo>
                      <a:pt x="44753" y="-526"/>
                      <a:pt x="47399" y="66678"/>
                      <a:pt x="39726" y="87315"/>
                    </a:cubicBezTo>
                    <a:cubicBezTo>
                      <a:pt x="32053" y="107952"/>
                      <a:pt x="-1285" y="123299"/>
                      <a:pt x="38" y="123828"/>
                    </a:cubicBezTo>
                    <a:cubicBezTo>
                      <a:pt x="1361" y="124357"/>
                      <a:pt x="39990" y="106894"/>
                      <a:pt x="47663" y="90490"/>
                    </a:cubicBezTo>
                    <a:cubicBezTo>
                      <a:pt x="55336" y="74086"/>
                      <a:pt x="47399" y="532"/>
                      <a:pt x="46076" y="3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4140BB0B-8A3B-4F22-B23C-71CFD0B0E6FC}"/>
                  </a:ext>
                </a:extLst>
              </p:cNvPr>
              <p:cNvSpPr/>
              <p:nvPr/>
            </p:nvSpPr>
            <p:spPr>
              <a:xfrm>
                <a:off x="4389365" y="2522480"/>
                <a:ext cx="51103" cy="153034"/>
              </a:xfrm>
              <a:custGeom>
                <a:avLst/>
                <a:gdLst>
                  <a:gd name="connsiteX0" fmla="*/ 3248 w 51103"/>
                  <a:gd name="connsiteY0" fmla="*/ 58 h 153034"/>
                  <a:gd name="connsiteX1" fmla="*/ 19123 w 51103"/>
                  <a:gd name="connsiteY1" fmla="*/ 104833 h 153034"/>
                  <a:gd name="connsiteX2" fmla="*/ 50873 w 51103"/>
                  <a:gd name="connsiteY2" fmla="*/ 152458 h 153034"/>
                  <a:gd name="connsiteX3" fmla="*/ 31823 w 51103"/>
                  <a:gd name="connsiteY3" fmla="*/ 128645 h 153034"/>
                  <a:gd name="connsiteX4" fmla="*/ 1660 w 51103"/>
                  <a:gd name="connsiteY4" fmla="*/ 90545 h 153034"/>
                  <a:gd name="connsiteX5" fmla="*/ 3248 w 51103"/>
                  <a:gd name="connsiteY5" fmla="*/ 58 h 153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103" h="153034">
                    <a:moveTo>
                      <a:pt x="3248" y="58"/>
                    </a:moveTo>
                    <a:cubicBezTo>
                      <a:pt x="6158" y="2439"/>
                      <a:pt x="11186" y="79433"/>
                      <a:pt x="19123" y="104833"/>
                    </a:cubicBezTo>
                    <a:cubicBezTo>
                      <a:pt x="27060" y="130233"/>
                      <a:pt x="48756" y="148489"/>
                      <a:pt x="50873" y="152458"/>
                    </a:cubicBezTo>
                    <a:cubicBezTo>
                      <a:pt x="52990" y="156427"/>
                      <a:pt x="40025" y="138964"/>
                      <a:pt x="31823" y="128645"/>
                    </a:cubicBezTo>
                    <a:cubicBezTo>
                      <a:pt x="23621" y="118326"/>
                      <a:pt x="4835" y="111976"/>
                      <a:pt x="1660" y="90545"/>
                    </a:cubicBezTo>
                    <a:cubicBezTo>
                      <a:pt x="-1515" y="69114"/>
                      <a:pt x="338" y="-2323"/>
                      <a:pt x="3248" y="5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B65CF4BF-F382-45EA-A801-AC9C49B503A6}"/>
                  </a:ext>
                </a:extLst>
              </p:cNvPr>
              <p:cNvSpPr/>
              <p:nvPr/>
            </p:nvSpPr>
            <p:spPr>
              <a:xfrm>
                <a:off x="4446344" y="2725501"/>
                <a:ext cx="52638" cy="309799"/>
              </a:xfrm>
              <a:custGeom>
                <a:avLst/>
                <a:gdLst>
                  <a:gd name="connsiteX0" fmla="*/ 52631 w 52638"/>
                  <a:gd name="connsiteY0" fmla="*/ 237 h 309799"/>
                  <a:gd name="connsiteX1" fmla="*/ 19294 w 52638"/>
                  <a:gd name="connsiteY1" fmla="*/ 95487 h 309799"/>
                  <a:gd name="connsiteX2" fmla="*/ 16119 w 52638"/>
                  <a:gd name="connsiteY2" fmla="*/ 162162 h 309799"/>
                  <a:gd name="connsiteX3" fmla="*/ 33581 w 52638"/>
                  <a:gd name="connsiteY3" fmla="*/ 300274 h 309799"/>
                  <a:gd name="connsiteX4" fmla="*/ 27231 w 52638"/>
                  <a:gd name="connsiteY4" fmla="*/ 279637 h 309799"/>
                  <a:gd name="connsiteX5" fmla="*/ 244 w 52638"/>
                  <a:gd name="connsiteY5" fmla="*/ 133587 h 309799"/>
                  <a:gd name="connsiteX6" fmla="*/ 16119 w 52638"/>
                  <a:gd name="connsiteY6" fmla="*/ 70087 h 309799"/>
                  <a:gd name="connsiteX7" fmla="*/ 52631 w 52638"/>
                  <a:gd name="connsiteY7" fmla="*/ 237 h 30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638" h="309799">
                    <a:moveTo>
                      <a:pt x="52631" y="237"/>
                    </a:moveTo>
                    <a:cubicBezTo>
                      <a:pt x="53160" y="4470"/>
                      <a:pt x="25379" y="68500"/>
                      <a:pt x="19294" y="95487"/>
                    </a:cubicBezTo>
                    <a:cubicBezTo>
                      <a:pt x="13209" y="122475"/>
                      <a:pt x="13738" y="128031"/>
                      <a:pt x="16119" y="162162"/>
                    </a:cubicBezTo>
                    <a:cubicBezTo>
                      <a:pt x="18500" y="196293"/>
                      <a:pt x="31729" y="280695"/>
                      <a:pt x="33581" y="300274"/>
                    </a:cubicBezTo>
                    <a:cubicBezTo>
                      <a:pt x="35433" y="319853"/>
                      <a:pt x="32787" y="307418"/>
                      <a:pt x="27231" y="279637"/>
                    </a:cubicBezTo>
                    <a:cubicBezTo>
                      <a:pt x="21675" y="251856"/>
                      <a:pt x="2096" y="168512"/>
                      <a:pt x="244" y="133587"/>
                    </a:cubicBezTo>
                    <a:cubicBezTo>
                      <a:pt x="-1608" y="98662"/>
                      <a:pt x="7388" y="90724"/>
                      <a:pt x="16119" y="70087"/>
                    </a:cubicBezTo>
                    <a:cubicBezTo>
                      <a:pt x="24850" y="49450"/>
                      <a:pt x="52102" y="-3996"/>
                      <a:pt x="52631" y="2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11882FE2-47DB-4998-B239-2EE94D5E674C}"/>
                  </a:ext>
                </a:extLst>
              </p:cNvPr>
              <p:cNvSpPr/>
              <p:nvPr/>
            </p:nvSpPr>
            <p:spPr>
              <a:xfrm>
                <a:off x="4254293" y="3153750"/>
                <a:ext cx="66955" cy="193234"/>
              </a:xfrm>
              <a:custGeom>
                <a:avLst/>
                <a:gdLst>
                  <a:gd name="connsiteX0" fmla="*/ 43071 w 66955"/>
                  <a:gd name="connsiteY0" fmla="*/ 613 h 193234"/>
                  <a:gd name="connsiteX1" fmla="*/ 8146 w 66955"/>
                  <a:gd name="connsiteY1" fmla="*/ 72050 h 193234"/>
                  <a:gd name="connsiteX2" fmla="*/ 1796 w 66955"/>
                  <a:gd name="connsiteY2" fmla="*/ 129200 h 193234"/>
                  <a:gd name="connsiteX3" fmla="*/ 33546 w 66955"/>
                  <a:gd name="connsiteY3" fmla="*/ 175238 h 193234"/>
                  <a:gd name="connsiteX4" fmla="*/ 66884 w 66955"/>
                  <a:gd name="connsiteY4" fmla="*/ 192700 h 193234"/>
                  <a:gd name="connsiteX5" fmla="*/ 41484 w 66955"/>
                  <a:gd name="connsiteY5" fmla="*/ 181588 h 193234"/>
                  <a:gd name="connsiteX6" fmla="*/ 11321 w 66955"/>
                  <a:gd name="connsiteY6" fmla="*/ 114913 h 193234"/>
                  <a:gd name="connsiteX7" fmla="*/ 43071 w 66955"/>
                  <a:gd name="connsiteY7" fmla="*/ 613 h 19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955" h="193234">
                    <a:moveTo>
                      <a:pt x="43071" y="613"/>
                    </a:moveTo>
                    <a:cubicBezTo>
                      <a:pt x="42542" y="-6531"/>
                      <a:pt x="15025" y="50619"/>
                      <a:pt x="8146" y="72050"/>
                    </a:cubicBezTo>
                    <a:cubicBezTo>
                      <a:pt x="1267" y="93481"/>
                      <a:pt x="-2437" y="112002"/>
                      <a:pt x="1796" y="129200"/>
                    </a:cubicBezTo>
                    <a:cubicBezTo>
                      <a:pt x="6029" y="146398"/>
                      <a:pt x="22698" y="164655"/>
                      <a:pt x="33546" y="175238"/>
                    </a:cubicBezTo>
                    <a:cubicBezTo>
                      <a:pt x="44394" y="185821"/>
                      <a:pt x="65561" y="191642"/>
                      <a:pt x="66884" y="192700"/>
                    </a:cubicBezTo>
                    <a:cubicBezTo>
                      <a:pt x="68207" y="193758"/>
                      <a:pt x="50745" y="194553"/>
                      <a:pt x="41484" y="181588"/>
                    </a:cubicBezTo>
                    <a:cubicBezTo>
                      <a:pt x="32223" y="168624"/>
                      <a:pt x="12908" y="141371"/>
                      <a:pt x="11321" y="114913"/>
                    </a:cubicBezTo>
                    <a:cubicBezTo>
                      <a:pt x="9733" y="88455"/>
                      <a:pt x="43600" y="7757"/>
                      <a:pt x="43071" y="6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06D48E59-E738-482F-8F84-9EE4136237B7}"/>
                  </a:ext>
                </a:extLst>
              </p:cNvPr>
              <p:cNvSpPr/>
              <p:nvPr/>
            </p:nvSpPr>
            <p:spPr>
              <a:xfrm>
                <a:off x="4528760" y="3074018"/>
                <a:ext cx="125008" cy="220110"/>
              </a:xfrm>
              <a:custGeom>
                <a:avLst/>
                <a:gdLst>
                  <a:gd name="connsiteX0" fmla="*/ 378 w 125008"/>
                  <a:gd name="connsiteY0" fmla="*/ 970 h 220110"/>
                  <a:gd name="connsiteX1" fmla="*/ 78165 w 125008"/>
                  <a:gd name="connsiteY1" fmla="*/ 96220 h 220110"/>
                  <a:gd name="connsiteX2" fmla="*/ 124203 w 125008"/>
                  <a:gd name="connsiteY2" fmla="*/ 162895 h 220110"/>
                  <a:gd name="connsiteX3" fmla="*/ 108328 w 125008"/>
                  <a:gd name="connsiteY3" fmla="*/ 220045 h 220110"/>
                  <a:gd name="connsiteX4" fmla="*/ 119440 w 125008"/>
                  <a:gd name="connsiteY4" fmla="*/ 174007 h 220110"/>
                  <a:gd name="connsiteX5" fmla="*/ 113090 w 125008"/>
                  <a:gd name="connsiteY5" fmla="*/ 159720 h 220110"/>
                  <a:gd name="connsiteX6" fmla="*/ 378 w 125008"/>
                  <a:gd name="connsiteY6" fmla="*/ 970 h 220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008" h="220110">
                    <a:moveTo>
                      <a:pt x="378" y="970"/>
                    </a:moveTo>
                    <a:cubicBezTo>
                      <a:pt x="-5443" y="-9613"/>
                      <a:pt x="57527" y="69232"/>
                      <a:pt x="78165" y="96220"/>
                    </a:cubicBezTo>
                    <a:cubicBezTo>
                      <a:pt x="98803" y="123208"/>
                      <a:pt x="119176" y="142257"/>
                      <a:pt x="124203" y="162895"/>
                    </a:cubicBezTo>
                    <a:cubicBezTo>
                      <a:pt x="129230" y="183533"/>
                      <a:pt x="109122" y="218193"/>
                      <a:pt x="108328" y="220045"/>
                    </a:cubicBezTo>
                    <a:cubicBezTo>
                      <a:pt x="107534" y="221897"/>
                      <a:pt x="118646" y="184061"/>
                      <a:pt x="119440" y="174007"/>
                    </a:cubicBezTo>
                    <a:cubicBezTo>
                      <a:pt x="120234" y="163953"/>
                      <a:pt x="130817" y="184062"/>
                      <a:pt x="113090" y="159720"/>
                    </a:cubicBezTo>
                    <a:cubicBezTo>
                      <a:pt x="95363" y="135378"/>
                      <a:pt x="6199" y="11553"/>
                      <a:pt x="378" y="97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: 図形 55">
                <a:extLst>
                  <a:ext uri="{FF2B5EF4-FFF2-40B4-BE49-F238E27FC236}">
                    <a16:creationId xmlns:a16="http://schemas.microsoft.com/office/drawing/2014/main" id="{AEAE766A-1BD0-4F99-A728-07383CC026DB}"/>
                  </a:ext>
                </a:extLst>
              </p:cNvPr>
              <p:cNvSpPr/>
              <p:nvPr/>
            </p:nvSpPr>
            <p:spPr>
              <a:xfrm>
                <a:off x="4479686" y="3170039"/>
                <a:ext cx="97098" cy="85963"/>
              </a:xfrm>
              <a:custGeom>
                <a:avLst/>
                <a:gdLst>
                  <a:gd name="connsiteX0" fmla="*/ 38339 w 97098"/>
                  <a:gd name="connsiteY0" fmla="*/ 85924 h 85963"/>
                  <a:gd name="connsiteX1" fmla="*/ 239 w 97098"/>
                  <a:gd name="connsiteY1" fmla="*/ 41474 h 85963"/>
                  <a:gd name="connsiteX2" fmla="*/ 60564 w 97098"/>
                  <a:gd name="connsiteY2" fmla="*/ 6549 h 85963"/>
                  <a:gd name="connsiteX3" fmla="*/ 97077 w 97098"/>
                  <a:gd name="connsiteY3" fmla="*/ 49411 h 85963"/>
                  <a:gd name="connsiteX4" fmla="*/ 55802 w 97098"/>
                  <a:gd name="connsiteY4" fmla="*/ 199 h 85963"/>
                  <a:gd name="connsiteX5" fmla="*/ 8177 w 97098"/>
                  <a:gd name="connsiteY5" fmla="*/ 33536 h 85963"/>
                  <a:gd name="connsiteX6" fmla="*/ 38339 w 97098"/>
                  <a:gd name="connsiteY6" fmla="*/ 85924 h 85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098" h="85963">
                    <a:moveTo>
                      <a:pt x="38339" y="85924"/>
                    </a:moveTo>
                    <a:cubicBezTo>
                      <a:pt x="37016" y="87247"/>
                      <a:pt x="-3465" y="54703"/>
                      <a:pt x="239" y="41474"/>
                    </a:cubicBezTo>
                    <a:cubicBezTo>
                      <a:pt x="3943" y="28245"/>
                      <a:pt x="44424" y="5226"/>
                      <a:pt x="60564" y="6549"/>
                    </a:cubicBezTo>
                    <a:cubicBezTo>
                      <a:pt x="76704" y="7872"/>
                      <a:pt x="97871" y="50469"/>
                      <a:pt x="97077" y="49411"/>
                    </a:cubicBezTo>
                    <a:cubicBezTo>
                      <a:pt x="96283" y="48353"/>
                      <a:pt x="70619" y="2845"/>
                      <a:pt x="55802" y="199"/>
                    </a:cubicBezTo>
                    <a:cubicBezTo>
                      <a:pt x="40985" y="-2447"/>
                      <a:pt x="14527" y="21894"/>
                      <a:pt x="8177" y="33536"/>
                    </a:cubicBezTo>
                    <a:cubicBezTo>
                      <a:pt x="1827" y="45178"/>
                      <a:pt x="39662" y="84601"/>
                      <a:pt x="38339" y="859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32B3DBDF-CF5B-48EB-8848-A2BC69DE531C}"/>
                  </a:ext>
                </a:extLst>
              </p:cNvPr>
              <p:cNvSpPr/>
              <p:nvPr/>
            </p:nvSpPr>
            <p:spPr>
              <a:xfrm>
                <a:off x="4476639" y="3271827"/>
                <a:ext cx="50985" cy="50607"/>
              </a:xfrm>
              <a:custGeom>
                <a:avLst/>
                <a:gdLst>
                  <a:gd name="connsiteX0" fmla="*/ 50911 w 50985"/>
                  <a:gd name="connsiteY0" fmla="*/ 11 h 50607"/>
                  <a:gd name="connsiteX1" fmla="*/ 11224 w 50985"/>
                  <a:gd name="connsiteY1" fmla="*/ 47636 h 50607"/>
                  <a:gd name="connsiteX2" fmla="*/ 111 w 50985"/>
                  <a:gd name="connsiteY2" fmla="*/ 42873 h 50607"/>
                  <a:gd name="connsiteX3" fmla="*/ 50911 w 50985"/>
                  <a:gd name="connsiteY3" fmla="*/ 11 h 50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985" h="50607">
                    <a:moveTo>
                      <a:pt x="50911" y="11"/>
                    </a:moveTo>
                    <a:cubicBezTo>
                      <a:pt x="52763" y="805"/>
                      <a:pt x="19691" y="40492"/>
                      <a:pt x="11224" y="47636"/>
                    </a:cubicBezTo>
                    <a:cubicBezTo>
                      <a:pt x="2757" y="54780"/>
                      <a:pt x="-683" y="47371"/>
                      <a:pt x="111" y="42873"/>
                    </a:cubicBezTo>
                    <a:cubicBezTo>
                      <a:pt x="905" y="38375"/>
                      <a:pt x="49059" y="-783"/>
                      <a:pt x="50911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8ABD6787-FC1F-418C-BED1-11B0A075D22D}"/>
                  </a:ext>
                </a:extLst>
              </p:cNvPr>
              <p:cNvSpPr/>
              <p:nvPr/>
            </p:nvSpPr>
            <p:spPr>
              <a:xfrm>
                <a:off x="4418007" y="3333747"/>
                <a:ext cx="38422" cy="103298"/>
              </a:xfrm>
              <a:custGeom>
                <a:avLst/>
                <a:gdLst>
                  <a:gd name="connsiteX0" fmla="*/ 6 w 38422"/>
                  <a:gd name="connsiteY0" fmla="*/ 3 h 103298"/>
                  <a:gd name="connsiteX1" fmla="*/ 34931 w 38422"/>
                  <a:gd name="connsiteY1" fmla="*/ 85728 h 103298"/>
                  <a:gd name="connsiteX2" fmla="*/ 25406 w 38422"/>
                  <a:gd name="connsiteY2" fmla="*/ 103191 h 103298"/>
                  <a:gd name="connsiteX3" fmla="*/ 38106 w 38422"/>
                  <a:gd name="connsiteY3" fmla="*/ 82553 h 103298"/>
                  <a:gd name="connsiteX4" fmla="*/ 6 w 38422"/>
                  <a:gd name="connsiteY4" fmla="*/ 3 h 103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422" h="103298">
                    <a:moveTo>
                      <a:pt x="6" y="3"/>
                    </a:moveTo>
                    <a:cubicBezTo>
                      <a:pt x="-523" y="532"/>
                      <a:pt x="30698" y="68530"/>
                      <a:pt x="34931" y="85728"/>
                    </a:cubicBezTo>
                    <a:cubicBezTo>
                      <a:pt x="39164" y="102926"/>
                      <a:pt x="24877" y="103720"/>
                      <a:pt x="25406" y="103191"/>
                    </a:cubicBezTo>
                    <a:cubicBezTo>
                      <a:pt x="25935" y="102662"/>
                      <a:pt x="40752" y="96047"/>
                      <a:pt x="38106" y="82553"/>
                    </a:cubicBezTo>
                    <a:cubicBezTo>
                      <a:pt x="35460" y="69059"/>
                      <a:pt x="535" y="-526"/>
                      <a:pt x="6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6305D6BA-DA80-4A8B-ACDF-FF1A16889DB3}"/>
                  </a:ext>
                </a:extLst>
              </p:cNvPr>
              <p:cNvSpPr/>
              <p:nvPr/>
            </p:nvSpPr>
            <p:spPr>
              <a:xfrm>
                <a:off x="4476209" y="3322579"/>
                <a:ext cx="11159" cy="106625"/>
              </a:xfrm>
              <a:custGeom>
                <a:avLst/>
                <a:gdLst>
                  <a:gd name="connsiteX0" fmla="*/ 10066 w 11159"/>
                  <a:gd name="connsiteY0" fmla="*/ 59 h 106625"/>
                  <a:gd name="connsiteX1" fmla="*/ 10066 w 11159"/>
                  <a:gd name="connsiteY1" fmla="*/ 95309 h 106625"/>
                  <a:gd name="connsiteX2" fmla="*/ 2129 w 11159"/>
                  <a:gd name="connsiteY2" fmla="*/ 103246 h 106625"/>
                  <a:gd name="connsiteX3" fmla="*/ 541 w 11159"/>
                  <a:gd name="connsiteY3" fmla="*/ 81021 h 106625"/>
                  <a:gd name="connsiteX4" fmla="*/ 10066 w 11159"/>
                  <a:gd name="connsiteY4" fmla="*/ 59 h 106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159" h="106625">
                    <a:moveTo>
                      <a:pt x="10066" y="59"/>
                    </a:moveTo>
                    <a:cubicBezTo>
                      <a:pt x="11653" y="2440"/>
                      <a:pt x="11389" y="78111"/>
                      <a:pt x="10066" y="95309"/>
                    </a:cubicBezTo>
                    <a:cubicBezTo>
                      <a:pt x="8743" y="112507"/>
                      <a:pt x="3716" y="105627"/>
                      <a:pt x="2129" y="103246"/>
                    </a:cubicBezTo>
                    <a:cubicBezTo>
                      <a:pt x="542" y="100865"/>
                      <a:pt x="-782" y="94250"/>
                      <a:pt x="541" y="81021"/>
                    </a:cubicBezTo>
                    <a:cubicBezTo>
                      <a:pt x="1864" y="67792"/>
                      <a:pt x="8479" y="-2322"/>
                      <a:pt x="10066" y="5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1705CE8-6DE0-47DF-836A-642C7B29F460}"/>
                  </a:ext>
                </a:extLst>
              </p:cNvPr>
              <p:cNvSpPr/>
              <p:nvPr/>
            </p:nvSpPr>
            <p:spPr>
              <a:xfrm>
                <a:off x="4218726" y="3494482"/>
                <a:ext cx="219099" cy="220463"/>
              </a:xfrm>
              <a:custGeom>
                <a:avLst/>
                <a:gdLst>
                  <a:gd name="connsiteX0" fmla="*/ 849 w 219099"/>
                  <a:gd name="connsiteY0" fmla="*/ 220268 h 220463"/>
                  <a:gd name="connsiteX1" fmla="*/ 29424 w 219099"/>
                  <a:gd name="connsiteY1" fmla="*/ 134543 h 220463"/>
                  <a:gd name="connsiteX2" fmla="*/ 80224 w 219099"/>
                  <a:gd name="connsiteY2" fmla="*/ 74218 h 220463"/>
                  <a:gd name="connsiteX3" fmla="*/ 161187 w 219099"/>
                  <a:gd name="connsiteY3" fmla="*/ 2781 h 220463"/>
                  <a:gd name="connsiteX4" fmla="*/ 218337 w 219099"/>
                  <a:gd name="connsiteY4" fmla="*/ 13893 h 220463"/>
                  <a:gd name="connsiteX5" fmla="*/ 189762 w 219099"/>
                  <a:gd name="connsiteY5" fmla="*/ 7543 h 220463"/>
                  <a:gd name="connsiteX6" fmla="*/ 129437 w 219099"/>
                  <a:gd name="connsiteY6" fmla="*/ 42468 h 220463"/>
                  <a:gd name="connsiteX7" fmla="*/ 61174 w 219099"/>
                  <a:gd name="connsiteY7" fmla="*/ 109143 h 220463"/>
                  <a:gd name="connsiteX8" fmla="*/ 849 w 219099"/>
                  <a:gd name="connsiteY8" fmla="*/ 220268 h 220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9099" h="220463">
                    <a:moveTo>
                      <a:pt x="849" y="220268"/>
                    </a:moveTo>
                    <a:cubicBezTo>
                      <a:pt x="-4443" y="224501"/>
                      <a:pt x="16195" y="158885"/>
                      <a:pt x="29424" y="134543"/>
                    </a:cubicBezTo>
                    <a:cubicBezTo>
                      <a:pt x="42653" y="110201"/>
                      <a:pt x="58264" y="96178"/>
                      <a:pt x="80224" y="74218"/>
                    </a:cubicBezTo>
                    <a:cubicBezTo>
                      <a:pt x="102185" y="52258"/>
                      <a:pt x="138168" y="12835"/>
                      <a:pt x="161187" y="2781"/>
                    </a:cubicBezTo>
                    <a:cubicBezTo>
                      <a:pt x="184206" y="-7273"/>
                      <a:pt x="213575" y="13099"/>
                      <a:pt x="218337" y="13893"/>
                    </a:cubicBezTo>
                    <a:cubicBezTo>
                      <a:pt x="223099" y="14687"/>
                      <a:pt x="204579" y="2780"/>
                      <a:pt x="189762" y="7543"/>
                    </a:cubicBezTo>
                    <a:cubicBezTo>
                      <a:pt x="174945" y="12306"/>
                      <a:pt x="150868" y="25535"/>
                      <a:pt x="129437" y="42468"/>
                    </a:cubicBezTo>
                    <a:cubicBezTo>
                      <a:pt x="108006" y="59401"/>
                      <a:pt x="80489" y="79774"/>
                      <a:pt x="61174" y="109143"/>
                    </a:cubicBezTo>
                    <a:cubicBezTo>
                      <a:pt x="41859" y="138512"/>
                      <a:pt x="6141" y="216035"/>
                      <a:pt x="849" y="2202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C4C35901-AB8E-4F0C-BF78-9C623F275433}"/>
                  </a:ext>
                </a:extLst>
              </p:cNvPr>
              <p:cNvSpPr/>
              <p:nvPr/>
            </p:nvSpPr>
            <p:spPr>
              <a:xfrm>
                <a:off x="4505174" y="3479798"/>
                <a:ext cx="293936" cy="143086"/>
              </a:xfrm>
              <a:custGeom>
                <a:avLst/>
                <a:gdLst>
                  <a:gd name="connsiteX0" fmla="*/ 151 w 293936"/>
                  <a:gd name="connsiteY0" fmla="*/ 22227 h 143086"/>
                  <a:gd name="connsiteX1" fmla="*/ 95401 w 293936"/>
                  <a:gd name="connsiteY1" fmla="*/ 2 h 143086"/>
                  <a:gd name="connsiteX2" fmla="*/ 144614 w 293936"/>
                  <a:gd name="connsiteY2" fmla="*/ 23815 h 143086"/>
                  <a:gd name="connsiteX3" fmla="*/ 220814 w 293936"/>
                  <a:gd name="connsiteY3" fmla="*/ 87315 h 143086"/>
                  <a:gd name="connsiteX4" fmla="*/ 228751 w 293936"/>
                  <a:gd name="connsiteY4" fmla="*/ 104777 h 143086"/>
                  <a:gd name="connsiteX5" fmla="*/ 247801 w 293936"/>
                  <a:gd name="connsiteY5" fmla="*/ 127002 h 143086"/>
                  <a:gd name="connsiteX6" fmla="*/ 293839 w 293936"/>
                  <a:gd name="connsiteY6" fmla="*/ 142877 h 143086"/>
                  <a:gd name="connsiteX7" fmla="*/ 258914 w 293936"/>
                  <a:gd name="connsiteY7" fmla="*/ 133352 h 143086"/>
                  <a:gd name="connsiteX8" fmla="*/ 222401 w 293936"/>
                  <a:gd name="connsiteY8" fmla="*/ 96840 h 143086"/>
                  <a:gd name="connsiteX9" fmla="*/ 179539 w 293936"/>
                  <a:gd name="connsiteY9" fmla="*/ 50802 h 143086"/>
                  <a:gd name="connsiteX10" fmla="*/ 119214 w 293936"/>
                  <a:gd name="connsiteY10" fmla="*/ 19052 h 143086"/>
                  <a:gd name="connsiteX11" fmla="*/ 151 w 293936"/>
                  <a:gd name="connsiteY11" fmla="*/ 22227 h 14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936" h="143086">
                    <a:moveTo>
                      <a:pt x="151" y="22227"/>
                    </a:moveTo>
                    <a:cubicBezTo>
                      <a:pt x="-3818" y="19052"/>
                      <a:pt x="71324" y="-263"/>
                      <a:pt x="95401" y="2"/>
                    </a:cubicBezTo>
                    <a:cubicBezTo>
                      <a:pt x="119478" y="267"/>
                      <a:pt x="123712" y="9263"/>
                      <a:pt x="144614" y="23815"/>
                    </a:cubicBezTo>
                    <a:cubicBezTo>
                      <a:pt x="165516" y="38367"/>
                      <a:pt x="206791" y="73821"/>
                      <a:pt x="220814" y="87315"/>
                    </a:cubicBezTo>
                    <a:cubicBezTo>
                      <a:pt x="234837" y="100809"/>
                      <a:pt x="224253" y="98163"/>
                      <a:pt x="228751" y="104777"/>
                    </a:cubicBezTo>
                    <a:cubicBezTo>
                      <a:pt x="233249" y="111391"/>
                      <a:pt x="236953" y="120652"/>
                      <a:pt x="247801" y="127002"/>
                    </a:cubicBezTo>
                    <a:cubicBezTo>
                      <a:pt x="258649" y="133352"/>
                      <a:pt x="291987" y="141819"/>
                      <a:pt x="293839" y="142877"/>
                    </a:cubicBezTo>
                    <a:cubicBezTo>
                      <a:pt x="295691" y="143935"/>
                      <a:pt x="270820" y="141025"/>
                      <a:pt x="258914" y="133352"/>
                    </a:cubicBezTo>
                    <a:cubicBezTo>
                      <a:pt x="247008" y="125679"/>
                      <a:pt x="235630" y="110598"/>
                      <a:pt x="222401" y="96840"/>
                    </a:cubicBezTo>
                    <a:cubicBezTo>
                      <a:pt x="209172" y="83082"/>
                      <a:pt x="196737" y="63767"/>
                      <a:pt x="179539" y="50802"/>
                    </a:cubicBezTo>
                    <a:cubicBezTo>
                      <a:pt x="162341" y="37837"/>
                      <a:pt x="142762" y="24344"/>
                      <a:pt x="119214" y="19052"/>
                    </a:cubicBezTo>
                    <a:cubicBezTo>
                      <a:pt x="95666" y="13760"/>
                      <a:pt x="4120" y="25402"/>
                      <a:pt x="151" y="222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88A55F0C-E2CA-417C-AD50-7E95B5DC3456}"/>
                  </a:ext>
                </a:extLst>
              </p:cNvPr>
              <p:cNvSpPr/>
              <p:nvPr/>
            </p:nvSpPr>
            <p:spPr>
              <a:xfrm>
                <a:off x="4451263" y="3490771"/>
                <a:ext cx="58256" cy="65453"/>
              </a:xfrm>
              <a:custGeom>
                <a:avLst/>
                <a:gdLst>
                  <a:gd name="connsiteX0" fmla="*/ 87 w 58256"/>
                  <a:gd name="connsiteY0" fmla="*/ 142 h 65453"/>
                  <a:gd name="connsiteX1" fmla="*/ 44537 w 58256"/>
                  <a:gd name="connsiteY1" fmla="*/ 63642 h 65453"/>
                  <a:gd name="connsiteX2" fmla="*/ 57237 w 58256"/>
                  <a:gd name="connsiteY2" fmla="*/ 46179 h 65453"/>
                  <a:gd name="connsiteX3" fmla="*/ 87 w 58256"/>
                  <a:gd name="connsiteY3" fmla="*/ 142 h 65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256" h="65453">
                    <a:moveTo>
                      <a:pt x="87" y="142"/>
                    </a:moveTo>
                    <a:cubicBezTo>
                      <a:pt x="-2030" y="3052"/>
                      <a:pt x="35012" y="55969"/>
                      <a:pt x="44537" y="63642"/>
                    </a:cubicBezTo>
                    <a:cubicBezTo>
                      <a:pt x="54062" y="71315"/>
                      <a:pt x="60941" y="52529"/>
                      <a:pt x="57237" y="46179"/>
                    </a:cubicBezTo>
                    <a:cubicBezTo>
                      <a:pt x="53533" y="39829"/>
                      <a:pt x="2204" y="-2768"/>
                      <a:pt x="87" y="1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E393B255-91F4-49B1-8E3A-BD23FE1EAFC5}"/>
                  </a:ext>
                </a:extLst>
              </p:cNvPr>
              <p:cNvSpPr/>
              <p:nvPr/>
            </p:nvSpPr>
            <p:spPr>
              <a:xfrm>
                <a:off x="4224302" y="3549601"/>
                <a:ext cx="273894" cy="176526"/>
              </a:xfrm>
              <a:custGeom>
                <a:avLst/>
                <a:gdLst>
                  <a:gd name="connsiteX0" fmla="*/ 36 w 273894"/>
                  <a:gd name="connsiteY0" fmla="*/ 176262 h 176526"/>
                  <a:gd name="connsiteX1" fmla="*/ 66711 w 273894"/>
                  <a:gd name="connsiteY1" fmla="*/ 136574 h 176526"/>
                  <a:gd name="connsiteX2" fmla="*/ 71473 w 273894"/>
                  <a:gd name="connsiteY2" fmla="*/ 103237 h 176526"/>
                  <a:gd name="connsiteX3" fmla="*/ 131798 w 273894"/>
                  <a:gd name="connsiteY3" fmla="*/ 46087 h 176526"/>
                  <a:gd name="connsiteX4" fmla="*/ 220698 w 273894"/>
                  <a:gd name="connsiteY4" fmla="*/ 7987 h 176526"/>
                  <a:gd name="connsiteX5" fmla="*/ 273086 w 273894"/>
                  <a:gd name="connsiteY5" fmla="*/ 49 h 176526"/>
                  <a:gd name="connsiteX6" fmla="*/ 181011 w 273894"/>
                  <a:gd name="connsiteY6" fmla="*/ 9574 h 176526"/>
                  <a:gd name="connsiteX7" fmla="*/ 131798 w 273894"/>
                  <a:gd name="connsiteY7" fmla="*/ 30212 h 176526"/>
                  <a:gd name="connsiteX8" fmla="*/ 69886 w 273894"/>
                  <a:gd name="connsiteY8" fmla="*/ 81012 h 176526"/>
                  <a:gd name="connsiteX9" fmla="*/ 57186 w 273894"/>
                  <a:gd name="connsiteY9" fmla="*/ 115937 h 176526"/>
                  <a:gd name="connsiteX10" fmla="*/ 36 w 273894"/>
                  <a:gd name="connsiteY10" fmla="*/ 176262 h 17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3894" h="176526">
                    <a:moveTo>
                      <a:pt x="36" y="176262"/>
                    </a:moveTo>
                    <a:cubicBezTo>
                      <a:pt x="1623" y="179701"/>
                      <a:pt x="54805" y="148745"/>
                      <a:pt x="66711" y="136574"/>
                    </a:cubicBezTo>
                    <a:cubicBezTo>
                      <a:pt x="78617" y="124403"/>
                      <a:pt x="60625" y="118318"/>
                      <a:pt x="71473" y="103237"/>
                    </a:cubicBezTo>
                    <a:cubicBezTo>
                      <a:pt x="82321" y="88156"/>
                      <a:pt x="106927" y="61962"/>
                      <a:pt x="131798" y="46087"/>
                    </a:cubicBezTo>
                    <a:cubicBezTo>
                      <a:pt x="156669" y="30212"/>
                      <a:pt x="197150" y="15660"/>
                      <a:pt x="220698" y="7987"/>
                    </a:cubicBezTo>
                    <a:cubicBezTo>
                      <a:pt x="244246" y="314"/>
                      <a:pt x="279700" y="-215"/>
                      <a:pt x="273086" y="49"/>
                    </a:cubicBezTo>
                    <a:cubicBezTo>
                      <a:pt x="266472" y="313"/>
                      <a:pt x="204559" y="4547"/>
                      <a:pt x="181011" y="9574"/>
                    </a:cubicBezTo>
                    <a:cubicBezTo>
                      <a:pt x="157463" y="14601"/>
                      <a:pt x="150319" y="18306"/>
                      <a:pt x="131798" y="30212"/>
                    </a:cubicBezTo>
                    <a:cubicBezTo>
                      <a:pt x="113277" y="42118"/>
                      <a:pt x="82321" y="66724"/>
                      <a:pt x="69886" y="81012"/>
                    </a:cubicBezTo>
                    <a:cubicBezTo>
                      <a:pt x="57451" y="95300"/>
                      <a:pt x="65123" y="102443"/>
                      <a:pt x="57186" y="115937"/>
                    </a:cubicBezTo>
                    <a:cubicBezTo>
                      <a:pt x="49249" y="129431"/>
                      <a:pt x="-1551" y="172823"/>
                      <a:pt x="36" y="1762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4" name="フリーフォーム: 図形 1023">
                <a:extLst>
                  <a:ext uri="{FF2B5EF4-FFF2-40B4-BE49-F238E27FC236}">
                    <a16:creationId xmlns:a16="http://schemas.microsoft.com/office/drawing/2014/main" id="{E2FB0908-77CE-4C79-B7DF-7624CB772BF6}"/>
                  </a:ext>
                </a:extLst>
              </p:cNvPr>
              <p:cNvSpPr/>
              <p:nvPr/>
            </p:nvSpPr>
            <p:spPr>
              <a:xfrm>
                <a:off x="4521122" y="3529735"/>
                <a:ext cx="270366" cy="88543"/>
              </a:xfrm>
              <a:custGeom>
                <a:avLst/>
                <a:gdLst>
                  <a:gd name="connsiteX0" fmla="*/ 78 w 270366"/>
                  <a:gd name="connsiteY0" fmla="*/ 4040 h 88543"/>
                  <a:gd name="connsiteX1" fmla="*/ 88978 w 270366"/>
                  <a:gd name="connsiteY1" fmla="*/ 5628 h 88543"/>
                  <a:gd name="connsiteX2" fmla="*/ 162003 w 270366"/>
                  <a:gd name="connsiteY2" fmla="*/ 73890 h 88543"/>
                  <a:gd name="connsiteX3" fmla="*/ 219153 w 270366"/>
                  <a:gd name="connsiteY3" fmla="*/ 80240 h 88543"/>
                  <a:gd name="connsiteX4" fmla="*/ 269953 w 270366"/>
                  <a:gd name="connsiteY4" fmla="*/ 88178 h 88543"/>
                  <a:gd name="connsiteX5" fmla="*/ 190578 w 270366"/>
                  <a:gd name="connsiteY5" fmla="*/ 67540 h 88543"/>
                  <a:gd name="connsiteX6" fmla="*/ 160416 w 270366"/>
                  <a:gd name="connsiteY6" fmla="*/ 46903 h 88543"/>
                  <a:gd name="connsiteX7" fmla="*/ 128666 w 270366"/>
                  <a:gd name="connsiteY7" fmla="*/ 16740 h 88543"/>
                  <a:gd name="connsiteX8" fmla="*/ 104853 w 270366"/>
                  <a:gd name="connsiteY8" fmla="*/ 865 h 88543"/>
                  <a:gd name="connsiteX9" fmla="*/ 78 w 270366"/>
                  <a:gd name="connsiteY9" fmla="*/ 4040 h 8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0366" h="88543">
                    <a:moveTo>
                      <a:pt x="78" y="4040"/>
                    </a:moveTo>
                    <a:cubicBezTo>
                      <a:pt x="-2568" y="4834"/>
                      <a:pt x="61991" y="-6014"/>
                      <a:pt x="88978" y="5628"/>
                    </a:cubicBezTo>
                    <a:cubicBezTo>
                      <a:pt x="115965" y="17270"/>
                      <a:pt x="140307" y="61455"/>
                      <a:pt x="162003" y="73890"/>
                    </a:cubicBezTo>
                    <a:cubicBezTo>
                      <a:pt x="183699" y="86325"/>
                      <a:pt x="201161" y="77859"/>
                      <a:pt x="219153" y="80240"/>
                    </a:cubicBezTo>
                    <a:cubicBezTo>
                      <a:pt x="237145" y="82621"/>
                      <a:pt x="274715" y="90295"/>
                      <a:pt x="269953" y="88178"/>
                    </a:cubicBezTo>
                    <a:cubicBezTo>
                      <a:pt x="265191" y="86061"/>
                      <a:pt x="208834" y="74419"/>
                      <a:pt x="190578" y="67540"/>
                    </a:cubicBezTo>
                    <a:cubicBezTo>
                      <a:pt x="172322" y="60661"/>
                      <a:pt x="170735" y="55370"/>
                      <a:pt x="160416" y="46903"/>
                    </a:cubicBezTo>
                    <a:cubicBezTo>
                      <a:pt x="150097" y="38436"/>
                      <a:pt x="137926" y="24413"/>
                      <a:pt x="128666" y="16740"/>
                    </a:cubicBezTo>
                    <a:cubicBezTo>
                      <a:pt x="119406" y="9067"/>
                      <a:pt x="120993" y="3775"/>
                      <a:pt x="104853" y="865"/>
                    </a:cubicBezTo>
                    <a:cubicBezTo>
                      <a:pt x="88713" y="-2045"/>
                      <a:pt x="2724" y="3246"/>
                      <a:pt x="78" y="40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5" name="フリーフォーム: 図形 1024">
                <a:extLst>
                  <a:ext uri="{FF2B5EF4-FFF2-40B4-BE49-F238E27FC236}">
                    <a16:creationId xmlns:a16="http://schemas.microsoft.com/office/drawing/2014/main" id="{85608F57-F3DD-455A-8EBD-3C276D87193A}"/>
                  </a:ext>
                </a:extLst>
              </p:cNvPr>
              <p:cNvSpPr/>
              <p:nvPr/>
            </p:nvSpPr>
            <p:spPr>
              <a:xfrm>
                <a:off x="4244786" y="3726877"/>
                <a:ext cx="238875" cy="29353"/>
              </a:xfrm>
              <a:custGeom>
                <a:avLst/>
                <a:gdLst>
                  <a:gd name="connsiteX0" fmla="*/ 189 w 238875"/>
                  <a:gd name="connsiteY0" fmla="*/ 29148 h 29353"/>
                  <a:gd name="connsiteX1" fmla="*/ 79564 w 238875"/>
                  <a:gd name="connsiteY1" fmla="*/ 16448 h 29353"/>
                  <a:gd name="connsiteX2" fmla="*/ 233552 w 238875"/>
                  <a:gd name="connsiteY2" fmla="*/ 573 h 29353"/>
                  <a:gd name="connsiteX3" fmla="*/ 193864 w 238875"/>
                  <a:gd name="connsiteY3" fmla="*/ 5336 h 29353"/>
                  <a:gd name="connsiteX4" fmla="*/ 100202 w 238875"/>
                  <a:gd name="connsiteY4" fmla="*/ 22798 h 29353"/>
                  <a:gd name="connsiteX5" fmla="*/ 189 w 238875"/>
                  <a:gd name="connsiteY5" fmla="*/ 29148 h 29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8875" h="29353">
                    <a:moveTo>
                      <a:pt x="189" y="29148"/>
                    </a:moveTo>
                    <a:cubicBezTo>
                      <a:pt x="-3250" y="28090"/>
                      <a:pt x="40670" y="21210"/>
                      <a:pt x="79564" y="16448"/>
                    </a:cubicBezTo>
                    <a:cubicBezTo>
                      <a:pt x="118458" y="11686"/>
                      <a:pt x="233552" y="573"/>
                      <a:pt x="233552" y="573"/>
                    </a:cubicBezTo>
                    <a:cubicBezTo>
                      <a:pt x="252602" y="-1279"/>
                      <a:pt x="216089" y="1632"/>
                      <a:pt x="193864" y="5336"/>
                    </a:cubicBezTo>
                    <a:cubicBezTo>
                      <a:pt x="171639" y="9040"/>
                      <a:pt x="130629" y="18565"/>
                      <a:pt x="100202" y="22798"/>
                    </a:cubicBezTo>
                    <a:cubicBezTo>
                      <a:pt x="69775" y="27031"/>
                      <a:pt x="3628" y="30206"/>
                      <a:pt x="189" y="291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7" name="フリーフォーム: 図形 1026">
                <a:extLst>
                  <a:ext uri="{FF2B5EF4-FFF2-40B4-BE49-F238E27FC236}">
                    <a16:creationId xmlns:a16="http://schemas.microsoft.com/office/drawing/2014/main" id="{4AF8A801-8D6A-40FF-AD6E-579D4E56908A}"/>
                  </a:ext>
                </a:extLst>
              </p:cNvPr>
              <p:cNvSpPr/>
              <p:nvPr/>
            </p:nvSpPr>
            <p:spPr>
              <a:xfrm>
                <a:off x="4507665" y="3620316"/>
                <a:ext cx="294801" cy="113916"/>
              </a:xfrm>
              <a:custGeom>
                <a:avLst/>
                <a:gdLst>
                  <a:gd name="connsiteX0" fmla="*/ 835 w 294801"/>
                  <a:gd name="connsiteY0" fmla="*/ 111897 h 113916"/>
                  <a:gd name="connsiteX1" fmla="*/ 110373 w 294801"/>
                  <a:gd name="connsiteY1" fmla="*/ 103959 h 113916"/>
                  <a:gd name="connsiteX2" fmla="*/ 191335 w 294801"/>
                  <a:gd name="connsiteY2" fmla="*/ 56334 h 113916"/>
                  <a:gd name="connsiteX3" fmla="*/ 278648 w 294801"/>
                  <a:gd name="connsiteY3" fmla="*/ 16647 h 113916"/>
                  <a:gd name="connsiteX4" fmla="*/ 292935 w 294801"/>
                  <a:gd name="connsiteY4" fmla="*/ 772 h 113916"/>
                  <a:gd name="connsiteX5" fmla="*/ 254835 w 294801"/>
                  <a:gd name="connsiteY5" fmla="*/ 38872 h 113916"/>
                  <a:gd name="connsiteX6" fmla="*/ 172285 w 294801"/>
                  <a:gd name="connsiteY6" fmla="*/ 76972 h 113916"/>
                  <a:gd name="connsiteX7" fmla="*/ 835 w 294801"/>
                  <a:gd name="connsiteY7" fmla="*/ 111897 h 11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801" h="113916">
                    <a:moveTo>
                      <a:pt x="835" y="111897"/>
                    </a:moveTo>
                    <a:cubicBezTo>
                      <a:pt x="-9483" y="116395"/>
                      <a:pt x="78623" y="113219"/>
                      <a:pt x="110373" y="103959"/>
                    </a:cubicBezTo>
                    <a:cubicBezTo>
                      <a:pt x="142123" y="94699"/>
                      <a:pt x="163289" y="70886"/>
                      <a:pt x="191335" y="56334"/>
                    </a:cubicBezTo>
                    <a:cubicBezTo>
                      <a:pt x="219381" y="41782"/>
                      <a:pt x="261715" y="25907"/>
                      <a:pt x="278648" y="16647"/>
                    </a:cubicBezTo>
                    <a:cubicBezTo>
                      <a:pt x="295581" y="7387"/>
                      <a:pt x="296904" y="-2932"/>
                      <a:pt x="292935" y="772"/>
                    </a:cubicBezTo>
                    <a:cubicBezTo>
                      <a:pt x="288966" y="4476"/>
                      <a:pt x="274943" y="26172"/>
                      <a:pt x="254835" y="38872"/>
                    </a:cubicBezTo>
                    <a:cubicBezTo>
                      <a:pt x="234727" y="51572"/>
                      <a:pt x="211443" y="63478"/>
                      <a:pt x="172285" y="76972"/>
                    </a:cubicBezTo>
                    <a:cubicBezTo>
                      <a:pt x="133127" y="90466"/>
                      <a:pt x="11153" y="107399"/>
                      <a:pt x="835" y="11189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8" name="フリーフォーム: 図形 1027">
                <a:extLst>
                  <a:ext uri="{FF2B5EF4-FFF2-40B4-BE49-F238E27FC236}">
                    <a16:creationId xmlns:a16="http://schemas.microsoft.com/office/drawing/2014/main" id="{634EF8A7-8D7C-428D-8D1A-E7ACFD771D89}"/>
                  </a:ext>
                </a:extLst>
              </p:cNvPr>
              <p:cNvSpPr/>
              <p:nvPr/>
            </p:nvSpPr>
            <p:spPr>
              <a:xfrm>
                <a:off x="4289119" y="3773481"/>
                <a:ext cx="226620" cy="19057"/>
              </a:xfrm>
              <a:custGeom>
                <a:avLst/>
                <a:gdLst>
                  <a:gd name="connsiteX0" fmla="*/ 306 w 226620"/>
                  <a:gd name="connsiteY0" fmla="*/ 7944 h 19057"/>
                  <a:gd name="connsiteX1" fmla="*/ 141594 w 226620"/>
                  <a:gd name="connsiteY1" fmla="*/ 9532 h 19057"/>
                  <a:gd name="connsiteX2" fmla="*/ 224144 w 226620"/>
                  <a:gd name="connsiteY2" fmla="*/ 19057 h 19057"/>
                  <a:gd name="connsiteX3" fmla="*/ 206681 w 226620"/>
                  <a:gd name="connsiteY3" fmla="*/ 9532 h 19057"/>
                  <a:gd name="connsiteX4" fmla="*/ 182869 w 226620"/>
                  <a:gd name="connsiteY4" fmla="*/ 7 h 19057"/>
                  <a:gd name="connsiteX5" fmla="*/ 306 w 226620"/>
                  <a:gd name="connsiteY5" fmla="*/ 7944 h 19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620" h="19057">
                    <a:moveTo>
                      <a:pt x="306" y="7944"/>
                    </a:moveTo>
                    <a:cubicBezTo>
                      <a:pt x="-6573" y="9531"/>
                      <a:pt x="104288" y="7680"/>
                      <a:pt x="141594" y="9532"/>
                    </a:cubicBezTo>
                    <a:cubicBezTo>
                      <a:pt x="178900" y="11384"/>
                      <a:pt x="213296" y="19057"/>
                      <a:pt x="224144" y="19057"/>
                    </a:cubicBezTo>
                    <a:cubicBezTo>
                      <a:pt x="234992" y="19057"/>
                      <a:pt x="206681" y="9532"/>
                      <a:pt x="206681" y="9532"/>
                    </a:cubicBezTo>
                    <a:cubicBezTo>
                      <a:pt x="199802" y="6357"/>
                      <a:pt x="213296" y="272"/>
                      <a:pt x="182869" y="7"/>
                    </a:cubicBezTo>
                    <a:cubicBezTo>
                      <a:pt x="152442" y="-258"/>
                      <a:pt x="7185" y="6357"/>
                      <a:pt x="306" y="794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9" name="フリーフォーム: 図形 1028">
                <a:extLst>
                  <a:ext uri="{FF2B5EF4-FFF2-40B4-BE49-F238E27FC236}">
                    <a16:creationId xmlns:a16="http://schemas.microsoft.com/office/drawing/2014/main" id="{9189C72F-A1F5-4C03-8659-1C1387E61E40}"/>
                  </a:ext>
                </a:extLst>
              </p:cNvPr>
              <p:cNvSpPr/>
              <p:nvPr/>
            </p:nvSpPr>
            <p:spPr>
              <a:xfrm>
                <a:off x="4557713" y="3722596"/>
                <a:ext cx="131762" cy="43069"/>
              </a:xfrm>
              <a:custGeom>
                <a:avLst/>
                <a:gdLst>
                  <a:gd name="connsiteX0" fmla="*/ 0 w 131762"/>
                  <a:gd name="connsiteY0" fmla="*/ 42954 h 43069"/>
                  <a:gd name="connsiteX1" fmla="*/ 69850 w 131762"/>
                  <a:gd name="connsiteY1" fmla="*/ 19142 h 43069"/>
                  <a:gd name="connsiteX2" fmla="*/ 131762 w 131762"/>
                  <a:gd name="connsiteY2" fmla="*/ 92 h 43069"/>
                  <a:gd name="connsiteX3" fmla="*/ 69850 w 131762"/>
                  <a:gd name="connsiteY3" fmla="*/ 27079 h 43069"/>
                  <a:gd name="connsiteX4" fmla="*/ 0 w 131762"/>
                  <a:gd name="connsiteY4" fmla="*/ 42954 h 43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1762" h="43069">
                    <a:moveTo>
                      <a:pt x="0" y="42954"/>
                    </a:moveTo>
                    <a:cubicBezTo>
                      <a:pt x="0" y="41631"/>
                      <a:pt x="47890" y="26286"/>
                      <a:pt x="69850" y="19142"/>
                    </a:cubicBezTo>
                    <a:cubicBezTo>
                      <a:pt x="91810" y="11998"/>
                      <a:pt x="131762" y="-1231"/>
                      <a:pt x="131762" y="92"/>
                    </a:cubicBezTo>
                    <a:cubicBezTo>
                      <a:pt x="131762" y="1415"/>
                      <a:pt x="93398" y="20200"/>
                      <a:pt x="69850" y="27079"/>
                    </a:cubicBezTo>
                    <a:cubicBezTo>
                      <a:pt x="46302" y="33958"/>
                      <a:pt x="0" y="44277"/>
                      <a:pt x="0" y="429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2" name="フリーフォーム: 図形 1031">
                <a:extLst>
                  <a:ext uri="{FF2B5EF4-FFF2-40B4-BE49-F238E27FC236}">
                    <a16:creationId xmlns:a16="http://schemas.microsoft.com/office/drawing/2014/main" id="{69A87B14-1EE0-4740-BE0F-C65E9C40686E}"/>
                  </a:ext>
                </a:extLst>
              </p:cNvPr>
              <p:cNvSpPr/>
              <p:nvPr/>
            </p:nvSpPr>
            <p:spPr>
              <a:xfrm>
                <a:off x="4308167" y="3619891"/>
                <a:ext cx="388944" cy="71215"/>
              </a:xfrm>
              <a:custGeom>
                <a:avLst/>
                <a:gdLst>
                  <a:gd name="connsiteX0" fmla="*/ 1896 w 388944"/>
                  <a:gd name="connsiteY0" fmla="*/ 71047 h 71215"/>
                  <a:gd name="connsiteX1" fmla="*/ 133658 w 388944"/>
                  <a:gd name="connsiteY1" fmla="*/ 37709 h 71215"/>
                  <a:gd name="connsiteX2" fmla="*/ 189221 w 388944"/>
                  <a:gd name="connsiteY2" fmla="*/ 31359 h 71215"/>
                  <a:gd name="connsiteX3" fmla="*/ 384483 w 388944"/>
                  <a:gd name="connsiteY3" fmla="*/ 1197 h 71215"/>
                  <a:gd name="connsiteX4" fmla="*/ 319396 w 388944"/>
                  <a:gd name="connsiteY4" fmla="*/ 7547 h 71215"/>
                  <a:gd name="connsiteX5" fmla="*/ 243196 w 388944"/>
                  <a:gd name="connsiteY5" fmla="*/ 21834 h 71215"/>
                  <a:gd name="connsiteX6" fmla="*/ 1896 w 388944"/>
                  <a:gd name="connsiteY6" fmla="*/ 71047 h 7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8944" h="71215">
                    <a:moveTo>
                      <a:pt x="1896" y="71047"/>
                    </a:moveTo>
                    <a:cubicBezTo>
                      <a:pt x="-16360" y="73693"/>
                      <a:pt x="102437" y="44324"/>
                      <a:pt x="133658" y="37709"/>
                    </a:cubicBezTo>
                    <a:cubicBezTo>
                      <a:pt x="164879" y="31094"/>
                      <a:pt x="189221" y="31359"/>
                      <a:pt x="189221" y="31359"/>
                    </a:cubicBezTo>
                    <a:lnTo>
                      <a:pt x="384483" y="1197"/>
                    </a:lnTo>
                    <a:cubicBezTo>
                      <a:pt x="406179" y="-2772"/>
                      <a:pt x="342944" y="4108"/>
                      <a:pt x="319396" y="7547"/>
                    </a:cubicBezTo>
                    <a:cubicBezTo>
                      <a:pt x="295848" y="10986"/>
                      <a:pt x="291615" y="14161"/>
                      <a:pt x="243196" y="21834"/>
                    </a:cubicBezTo>
                    <a:cubicBezTo>
                      <a:pt x="194777" y="29507"/>
                      <a:pt x="20152" y="68401"/>
                      <a:pt x="1896" y="710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3" name="フリーフォーム: 図形 1032">
                <a:extLst>
                  <a:ext uri="{FF2B5EF4-FFF2-40B4-BE49-F238E27FC236}">
                    <a16:creationId xmlns:a16="http://schemas.microsoft.com/office/drawing/2014/main" id="{5A3512EB-C6E2-48AE-9378-CF3257F87778}"/>
                  </a:ext>
                </a:extLst>
              </p:cNvPr>
              <p:cNvSpPr/>
              <p:nvPr/>
            </p:nvSpPr>
            <p:spPr>
              <a:xfrm>
                <a:off x="4329113" y="3644901"/>
                <a:ext cx="346504" cy="66674"/>
              </a:xfrm>
              <a:custGeom>
                <a:avLst/>
                <a:gdLst>
                  <a:gd name="connsiteX0" fmla="*/ 0 w 346504"/>
                  <a:gd name="connsiteY0" fmla="*/ 66674 h 66674"/>
                  <a:gd name="connsiteX1" fmla="*/ 147637 w 346504"/>
                  <a:gd name="connsiteY1" fmla="*/ 25399 h 66674"/>
                  <a:gd name="connsiteX2" fmla="*/ 341312 w 346504"/>
                  <a:gd name="connsiteY2" fmla="*/ 1587 h 66674"/>
                  <a:gd name="connsiteX3" fmla="*/ 276225 w 346504"/>
                  <a:gd name="connsiteY3" fmla="*/ 6349 h 66674"/>
                  <a:gd name="connsiteX4" fmla="*/ 119062 w 346504"/>
                  <a:gd name="connsiteY4" fmla="*/ 39687 h 66674"/>
                  <a:gd name="connsiteX5" fmla="*/ 0 w 346504"/>
                  <a:gd name="connsiteY5" fmla="*/ 66674 h 6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6504" h="66674">
                    <a:moveTo>
                      <a:pt x="0" y="66674"/>
                    </a:moveTo>
                    <a:cubicBezTo>
                      <a:pt x="45376" y="51460"/>
                      <a:pt x="90752" y="36247"/>
                      <a:pt x="147637" y="25399"/>
                    </a:cubicBezTo>
                    <a:cubicBezTo>
                      <a:pt x="204522" y="14551"/>
                      <a:pt x="319881" y="4762"/>
                      <a:pt x="341312" y="1587"/>
                    </a:cubicBezTo>
                    <a:cubicBezTo>
                      <a:pt x="362743" y="-1588"/>
                      <a:pt x="313267" y="-1"/>
                      <a:pt x="276225" y="6349"/>
                    </a:cubicBezTo>
                    <a:cubicBezTo>
                      <a:pt x="239183" y="12699"/>
                      <a:pt x="119062" y="39687"/>
                      <a:pt x="119062" y="39687"/>
                    </a:cubicBezTo>
                    <a:lnTo>
                      <a:pt x="0" y="66674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9" name="フリーフォーム: 図形 1038">
                <a:extLst>
                  <a:ext uri="{FF2B5EF4-FFF2-40B4-BE49-F238E27FC236}">
                    <a16:creationId xmlns:a16="http://schemas.microsoft.com/office/drawing/2014/main" id="{9C7D26E6-6FCD-4DE5-94DA-158E478FD303}"/>
                  </a:ext>
                </a:extLst>
              </p:cNvPr>
              <p:cNvSpPr/>
              <p:nvPr/>
            </p:nvSpPr>
            <p:spPr>
              <a:xfrm>
                <a:off x="3669102" y="3549679"/>
                <a:ext cx="229970" cy="495338"/>
              </a:xfrm>
              <a:custGeom>
                <a:avLst/>
                <a:gdLst>
                  <a:gd name="connsiteX0" fmla="*/ 5431 w 229970"/>
                  <a:gd name="connsiteY0" fmla="*/ 4204 h 495338"/>
                  <a:gd name="connsiteX1" fmla="*/ 24481 w 229970"/>
                  <a:gd name="connsiteY1" fmla="*/ 101571 h 495338"/>
                  <a:gd name="connsiteX2" fmla="*/ 64698 w 229970"/>
                  <a:gd name="connsiteY2" fmla="*/ 175654 h 495338"/>
                  <a:gd name="connsiteX3" fmla="*/ 130315 w 229970"/>
                  <a:gd name="connsiteY3" fmla="*/ 315354 h 495338"/>
                  <a:gd name="connsiteX4" fmla="*/ 143015 w 229970"/>
                  <a:gd name="connsiteY4" fmla="*/ 395788 h 495338"/>
                  <a:gd name="connsiteX5" fmla="*/ 229798 w 229970"/>
                  <a:gd name="connsiteY5" fmla="*/ 495271 h 495338"/>
                  <a:gd name="connsiteX6" fmla="*/ 164181 w 229970"/>
                  <a:gd name="connsiteY6" fmla="*/ 408488 h 495338"/>
                  <a:gd name="connsiteX7" fmla="*/ 123965 w 229970"/>
                  <a:gd name="connsiteY7" fmla="*/ 251854 h 495338"/>
                  <a:gd name="connsiteX8" fmla="*/ 5431 w 229970"/>
                  <a:gd name="connsiteY8" fmla="*/ 4204 h 495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9970" h="495338">
                    <a:moveTo>
                      <a:pt x="5431" y="4204"/>
                    </a:moveTo>
                    <a:cubicBezTo>
                      <a:pt x="-11150" y="-20843"/>
                      <a:pt x="14603" y="72996"/>
                      <a:pt x="24481" y="101571"/>
                    </a:cubicBezTo>
                    <a:cubicBezTo>
                      <a:pt x="34359" y="130146"/>
                      <a:pt x="47059" y="140024"/>
                      <a:pt x="64698" y="175654"/>
                    </a:cubicBezTo>
                    <a:cubicBezTo>
                      <a:pt x="82337" y="211284"/>
                      <a:pt x="117262" y="278665"/>
                      <a:pt x="130315" y="315354"/>
                    </a:cubicBezTo>
                    <a:cubicBezTo>
                      <a:pt x="143368" y="352043"/>
                      <a:pt x="126435" y="365802"/>
                      <a:pt x="143015" y="395788"/>
                    </a:cubicBezTo>
                    <a:cubicBezTo>
                      <a:pt x="159595" y="425774"/>
                      <a:pt x="226270" y="493154"/>
                      <a:pt x="229798" y="495271"/>
                    </a:cubicBezTo>
                    <a:cubicBezTo>
                      <a:pt x="233326" y="497388"/>
                      <a:pt x="181820" y="449057"/>
                      <a:pt x="164181" y="408488"/>
                    </a:cubicBezTo>
                    <a:cubicBezTo>
                      <a:pt x="146542" y="367919"/>
                      <a:pt x="149012" y="312885"/>
                      <a:pt x="123965" y="251854"/>
                    </a:cubicBezTo>
                    <a:cubicBezTo>
                      <a:pt x="98918" y="190823"/>
                      <a:pt x="22012" y="29251"/>
                      <a:pt x="5431" y="420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6" name="フリーフォーム: 図形 1045">
                <a:extLst>
                  <a:ext uri="{FF2B5EF4-FFF2-40B4-BE49-F238E27FC236}">
                    <a16:creationId xmlns:a16="http://schemas.microsoft.com/office/drawing/2014/main" id="{D65B72F2-A821-4A5E-A549-E3DAA2CCC045}"/>
                  </a:ext>
                </a:extLst>
              </p:cNvPr>
              <p:cNvSpPr/>
              <p:nvPr/>
            </p:nvSpPr>
            <p:spPr>
              <a:xfrm>
                <a:off x="5084337" y="2493880"/>
                <a:ext cx="277451" cy="296529"/>
              </a:xfrm>
              <a:custGeom>
                <a:avLst/>
                <a:gdLst>
                  <a:gd name="connsiteX0" fmla="*/ 426 w 277451"/>
                  <a:gd name="connsiteY0" fmla="*/ 83 h 296529"/>
                  <a:gd name="connsiteX1" fmla="*/ 189338 w 277451"/>
                  <a:gd name="connsiteY1" fmla="*/ 179470 h 296529"/>
                  <a:gd name="connsiteX2" fmla="*/ 276651 w 277451"/>
                  <a:gd name="connsiteY2" fmla="*/ 293770 h 296529"/>
                  <a:gd name="connsiteX3" fmla="*/ 227438 w 277451"/>
                  <a:gd name="connsiteY3" fmla="*/ 252495 h 296529"/>
                  <a:gd name="connsiteX4" fmla="*/ 140126 w 277451"/>
                  <a:gd name="connsiteY4" fmla="*/ 157245 h 296529"/>
                  <a:gd name="connsiteX5" fmla="*/ 426 w 277451"/>
                  <a:gd name="connsiteY5" fmla="*/ 83 h 296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451" h="296529">
                    <a:moveTo>
                      <a:pt x="426" y="83"/>
                    </a:moveTo>
                    <a:cubicBezTo>
                      <a:pt x="8628" y="3787"/>
                      <a:pt x="143301" y="130522"/>
                      <a:pt x="189338" y="179470"/>
                    </a:cubicBezTo>
                    <a:cubicBezTo>
                      <a:pt x="235375" y="228418"/>
                      <a:pt x="270301" y="281599"/>
                      <a:pt x="276651" y="293770"/>
                    </a:cubicBezTo>
                    <a:cubicBezTo>
                      <a:pt x="283001" y="305941"/>
                      <a:pt x="250192" y="275249"/>
                      <a:pt x="227438" y="252495"/>
                    </a:cubicBezTo>
                    <a:cubicBezTo>
                      <a:pt x="204684" y="229741"/>
                      <a:pt x="175580" y="196932"/>
                      <a:pt x="140126" y="157245"/>
                    </a:cubicBezTo>
                    <a:cubicBezTo>
                      <a:pt x="104672" y="117558"/>
                      <a:pt x="-7776" y="-3621"/>
                      <a:pt x="426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7" name="フリーフォーム: 図形 1046">
                <a:extLst>
                  <a:ext uri="{FF2B5EF4-FFF2-40B4-BE49-F238E27FC236}">
                    <a16:creationId xmlns:a16="http://schemas.microsoft.com/office/drawing/2014/main" id="{B704D221-7162-43BD-97D0-B1AA93A9D9C0}"/>
                  </a:ext>
                </a:extLst>
              </p:cNvPr>
              <p:cNvSpPr/>
              <p:nvPr/>
            </p:nvSpPr>
            <p:spPr>
              <a:xfrm>
                <a:off x="5202953" y="2655888"/>
                <a:ext cx="100909" cy="295906"/>
              </a:xfrm>
              <a:custGeom>
                <a:avLst/>
                <a:gdLst>
                  <a:gd name="connsiteX0" fmla="*/ 16747 w 100909"/>
                  <a:gd name="connsiteY0" fmla="*/ 0 h 295906"/>
                  <a:gd name="connsiteX1" fmla="*/ 26272 w 100909"/>
                  <a:gd name="connsiteY1" fmla="*/ 95250 h 295906"/>
                  <a:gd name="connsiteX2" fmla="*/ 73897 w 100909"/>
                  <a:gd name="connsiteY2" fmla="*/ 165100 h 295906"/>
                  <a:gd name="connsiteX3" fmla="*/ 100885 w 100909"/>
                  <a:gd name="connsiteY3" fmla="*/ 295275 h 295906"/>
                  <a:gd name="connsiteX4" fmla="*/ 77072 w 100909"/>
                  <a:gd name="connsiteY4" fmla="*/ 209550 h 295906"/>
                  <a:gd name="connsiteX5" fmla="*/ 2460 w 100909"/>
                  <a:gd name="connsiteY5" fmla="*/ 93662 h 295906"/>
                  <a:gd name="connsiteX6" fmla="*/ 16747 w 100909"/>
                  <a:gd name="connsiteY6" fmla="*/ 0 h 295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0909" h="295906">
                    <a:moveTo>
                      <a:pt x="16747" y="0"/>
                    </a:moveTo>
                    <a:cubicBezTo>
                      <a:pt x="20716" y="265"/>
                      <a:pt x="16747" y="67733"/>
                      <a:pt x="26272" y="95250"/>
                    </a:cubicBezTo>
                    <a:cubicBezTo>
                      <a:pt x="35797" y="122767"/>
                      <a:pt x="61462" y="131763"/>
                      <a:pt x="73897" y="165100"/>
                    </a:cubicBezTo>
                    <a:cubicBezTo>
                      <a:pt x="86333" y="198438"/>
                      <a:pt x="100356" y="287867"/>
                      <a:pt x="100885" y="295275"/>
                    </a:cubicBezTo>
                    <a:cubicBezTo>
                      <a:pt x="101414" y="302683"/>
                      <a:pt x="93476" y="243152"/>
                      <a:pt x="77072" y="209550"/>
                    </a:cubicBezTo>
                    <a:cubicBezTo>
                      <a:pt x="60668" y="175948"/>
                      <a:pt x="11720" y="125412"/>
                      <a:pt x="2460" y="93662"/>
                    </a:cubicBezTo>
                    <a:cubicBezTo>
                      <a:pt x="-6800" y="61912"/>
                      <a:pt x="12778" y="-265"/>
                      <a:pt x="16747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8" name="フリーフォーム: 図形 1047">
                <a:extLst>
                  <a:ext uri="{FF2B5EF4-FFF2-40B4-BE49-F238E27FC236}">
                    <a16:creationId xmlns:a16="http://schemas.microsoft.com/office/drawing/2014/main" id="{733FD071-F140-4BAA-A35A-D19C551A55D2}"/>
                  </a:ext>
                </a:extLst>
              </p:cNvPr>
              <p:cNvSpPr/>
              <p:nvPr/>
            </p:nvSpPr>
            <p:spPr>
              <a:xfrm>
                <a:off x="5321275" y="3102936"/>
                <a:ext cx="28688" cy="204445"/>
              </a:xfrm>
              <a:custGeom>
                <a:avLst/>
                <a:gdLst>
                  <a:gd name="connsiteX0" fmla="*/ 25 w 28688"/>
                  <a:gd name="connsiteY0" fmla="*/ 627 h 204445"/>
                  <a:gd name="connsiteX1" fmla="*/ 27013 w 28688"/>
                  <a:gd name="connsiteY1" fmla="*/ 110164 h 204445"/>
                  <a:gd name="connsiteX2" fmla="*/ 25425 w 28688"/>
                  <a:gd name="connsiteY2" fmla="*/ 202239 h 204445"/>
                  <a:gd name="connsiteX3" fmla="*/ 22250 w 28688"/>
                  <a:gd name="connsiteY3" fmla="*/ 162552 h 204445"/>
                  <a:gd name="connsiteX4" fmla="*/ 25 w 28688"/>
                  <a:gd name="connsiteY4" fmla="*/ 627 h 20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88" h="204445">
                    <a:moveTo>
                      <a:pt x="25" y="627"/>
                    </a:moveTo>
                    <a:cubicBezTo>
                      <a:pt x="819" y="-8104"/>
                      <a:pt x="22780" y="76562"/>
                      <a:pt x="27013" y="110164"/>
                    </a:cubicBezTo>
                    <a:cubicBezTo>
                      <a:pt x="31246" y="143766"/>
                      <a:pt x="26219" y="193508"/>
                      <a:pt x="25425" y="202239"/>
                    </a:cubicBezTo>
                    <a:cubicBezTo>
                      <a:pt x="24631" y="210970"/>
                      <a:pt x="27542" y="192979"/>
                      <a:pt x="22250" y="162552"/>
                    </a:cubicBezTo>
                    <a:cubicBezTo>
                      <a:pt x="16958" y="132125"/>
                      <a:pt x="-769" y="9358"/>
                      <a:pt x="25" y="6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9" name="フリーフォーム: 図形 1048">
                <a:extLst>
                  <a:ext uri="{FF2B5EF4-FFF2-40B4-BE49-F238E27FC236}">
                    <a16:creationId xmlns:a16="http://schemas.microsoft.com/office/drawing/2014/main" id="{87C40ED4-211E-45D7-AEE3-A024B43B20AF}"/>
                  </a:ext>
                </a:extLst>
              </p:cNvPr>
              <p:cNvSpPr/>
              <p:nvPr/>
            </p:nvSpPr>
            <p:spPr>
              <a:xfrm>
                <a:off x="5359382" y="3031764"/>
                <a:ext cx="312856" cy="203741"/>
              </a:xfrm>
              <a:custGeom>
                <a:avLst/>
                <a:gdLst>
                  <a:gd name="connsiteX0" fmla="*/ 18 w 312856"/>
                  <a:gd name="connsiteY0" fmla="*/ 203561 h 203741"/>
                  <a:gd name="connsiteX1" fmla="*/ 65106 w 312856"/>
                  <a:gd name="connsiteY1" fmla="*/ 79736 h 203741"/>
                  <a:gd name="connsiteX2" fmla="*/ 130193 w 312856"/>
                  <a:gd name="connsiteY2" fmla="*/ 40049 h 203741"/>
                  <a:gd name="connsiteX3" fmla="*/ 187343 w 312856"/>
                  <a:gd name="connsiteY3" fmla="*/ 14649 h 203741"/>
                  <a:gd name="connsiteX4" fmla="*/ 257193 w 312856"/>
                  <a:gd name="connsiteY4" fmla="*/ 32111 h 203741"/>
                  <a:gd name="connsiteX5" fmla="*/ 311168 w 312856"/>
                  <a:gd name="connsiteY5" fmla="*/ 70211 h 203741"/>
                  <a:gd name="connsiteX6" fmla="*/ 192106 w 312856"/>
                  <a:gd name="connsiteY6" fmla="*/ 361 h 203741"/>
                  <a:gd name="connsiteX7" fmla="*/ 71456 w 312856"/>
                  <a:gd name="connsiteY7" fmla="*/ 49574 h 203741"/>
                  <a:gd name="connsiteX8" fmla="*/ 18 w 312856"/>
                  <a:gd name="connsiteY8" fmla="*/ 203561 h 203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856" h="203741">
                    <a:moveTo>
                      <a:pt x="18" y="203561"/>
                    </a:moveTo>
                    <a:cubicBezTo>
                      <a:pt x="-1040" y="208588"/>
                      <a:pt x="43410" y="106988"/>
                      <a:pt x="65106" y="79736"/>
                    </a:cubicBezTo>
                    <a:cubicBezTo>
                      <a:pt x="86802" y="52484"/>
                      <a:pt x="109820" y="50897"/>
                      <a:pt x="130193" y="40049"/>
                    </a:cubicBezTo>
                    <a:cubicBezTo>
                      <a:pt x="150566" y="29201"/>
                      <a:pt x="166176" y="15972"/>
                      <a:pt x="187343" y="14649"/>
                    </a:cubicBezTo>
                    <a:cubicBezTo>
                      <a:pt x="208510" y="13326"/>
                      <a:pt x="236556" y="22851"/>
                      <a:pt x="257193" y="32111"/>
                    </a:cubicBezTo>
                    <a:cubicBezTo>
                      <a:pt x="277830" y="41371"/>
                      <a:pt x="322016" y="75503"/>
                      <a:pt x="311168" y="70211"/>
                    </a:cubicBezTo>
                    <a:cubicBezTo>
                      <a:pt x="300320" y="64919"/>
                      <a:pt x="232058" y="3800"/>
                      <a:pt x="192106" y="361"/>
                    </a:cubicBezTo>
                    <a:cubicBezTo>
                      <a:pt x="152154" y="-3078"/>
                      <a:pt x="103206" y="18353"/>
                      <a:pt x="71456" y="49574"/>
                    </a:cubicBezTo>
                    <a:cubicBezTo>
                      <a:pt x="39706" y="80795"/>
                      <a:pt x="1076" y="198534"/>
                      <a:pt x="18" y="20356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0" name="フリーフォーム: 図形 1049">
                <a:extLst>
                  <a:ext uri="{FF2B5EF4-FFF2-40B4-BE49-F238E27FC236}">
                    <a16:creationId xmlns:a16="http://schemas.microsoft.com/office/drawing/2014/main" id="{9A8F7936-1D21-4C26-8C85-930CE1BC1E13}"/>
                  </a:ext>
                </a:extLst>
              </p:cNvPr>
              <p:cNvSpPr/>
              <p:nvPr/>
            </p:nvSpPr>
            <p:spPr>
              <a:xfrm>
                <a:off x="5256111" y="3125397"/>
                <a:ext cx="417790" cy="622900"/>
              </a:xfrm>
              <a:custGeom>
                <a:avLst/>
                <a:gdLst>
                  <a:gd name="connsiteX0" fmla="*/ 417614 w 417790"/>
                  <a:gd name="connsiteY0" fmla="*/ 391 h 622900"/>
                  <a:gd name="connsiteX1" fmla="*/ 406502 w 417790"/>
                  <a:gd name="connsiteY1" fmla="*/ 227403 h 622900"/>
                  <a:gd name="connsiteX2" fmla="*/ 381102 w 417790"/>
                  <a:gd name="connsiteY2" fmla="*/ 281378 h 622900"/>
                  <a:gd name="connsiteX3" fmla="*/ 287439 w 417790"/>
                  <a:gd name="connsiteY3" fmla="*/ 454416 h 622900"/>
                  <a:gd name="connsiteX4" fmla="*/ 211239 w 417790"/>
                  <a:gd name="connsiteY4" fmla="*/ 560778 h 622900"/>
                  <a:gd name="connsiteX5" fmla="*/ 189014 w 417790"/>
                  <a:gd name="connsiteY5" fmla="*/ 589353 h 622900"/>
                  <a:gd name="connsiteX6" fmla="*/ 171552 w 417790"/>
                  <a:gd name="connsiteY6" fmla="*/ 603641 h 622900"/>
                  <a:gd name="connsiteX7" fmla="*/ 146152 w 417790"/>
                  <a:gd name="connsiteY7" fmla="*/ 608403 h 622900"/>
                  <a:gd name="connsiteX8" fmla="*/ 46139 w 417790"/>
                  <a:gd name="connsiteY8" fmla="*/ 619516 h 622900"/>
                  <a:gd name="connsiteX9" fmla="*/ 102 w 417790"/>
                  <a:gd name="connsiteY9" fmla="*/ 541728 h 622900"/>
                  <a:gd name="connsiteX10" fmla="*/ 57252 w 417790"/>
                  <a:gd name="connsiteY10" fmla="*/ 606816 h 622900"/>
                  <a:gd name="connsiteX11" fmla="*/ 147739 w 417790"/>
                  <a:gd name="connsiteY11" fmla="*/ 600466 h 622900"/>
                  <a:gd name="connsiteX12" fmla="*/ 181077 w 417790"/>
                  <a:gd name="connsiteY12" fmla="*/ 563953 h 622900"/>
                  <a:gd name="connsiteX13" fmla="*/ 343002 w 417790"/>
                  <a:gd name="connsiteY13" fmla="*/ 348053 h 622900"/>
                  <a:gd name="connsiteX14" fmla="*/ 398564 w 417790"/>
                  <a:gd name="connsiteY14" fmla="*/ 176603 h 622900"/>
                  <a:gd name="connsiteX15" fmla="*/ 417614 w 417790"/>
                  <a:gd name="connsiteY15" fmla="*/ 391 h 62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17790" h="622900">
                    <a:moveTo>
                      <a:pt x="417614" y="391"/>
                    </a:moveTo>
                    <a:cubicBezTo>
                      <a:pt x="418937" y="8858"/>
                      <a:pt x="412587" y="180572"/>
                      <a:pt x="406502" y="227403"/>
                    </a:cubicBezTo>
                    <a:cubicBezTo>
                      <a:pt x="400417" y="274234"/>
                      <a:pt x="400946" y="243543"/>
                      <a:pt x="381102" y="281378"/>
                    </a:cubicBezTo>
                    <a:cubicBezTo>
                      <a:pt x="361258" y="319214"/>
                      <a:pt x="315750" y="407849"/>
                      <a:pt x="287439" y="454416"/>
                    </a:cubicBezTo>
                    <a:cubicBezTo>
                      <a:pt x="259128" y="500983"/>
                      <a:pt x="227643" y="538288"/>
                      <a:pt x="211239" y="560778"/>
                    </a:cubicBezTo>
                    <a:cubicBezTo>
                      <a:pt x="194835" y="583268"/>
                      <a:pt x="195628" y="582209"/>
                      <a:pt x="189014" y="589353"/>
                    </a:cubicBezTo>
                    <a:cubicBezTo>
                      <a:pt x="182400" y="596497"/>
                      <a:pt x="178696" y="600466"/>
                      <a:pt x="171552" y="603641"/>
                    </a:cubicBezTo>
                    <a:cubicBezTo>
                      <a:pt x="164408" y="606816"/>
                      <a:pt x="167054" y="605757"/>
                      <a:pt x="146152" y="608403"/>
                    </a:cubicBezTo>
                    <a:cubicBezTo>
                      <a:pt x="125250" y="611049"/>
                      <a:pt x="70481" y="630628"/>
                      <a:pt x="46139" y="619516"/>
                    </a:cubicBezTo>
                    <a:cubicBezTo>
                      <a:pt x="21797" y="608404"/>
                      <a:pt x="-1750" y="543845"/>
                      <a:pt x="102" y="541728"/>
                    </a:cubicBezTo>
                    <a:cubicBezTo>
                      <a:pt x="1954" y="539611"/>
                      <a:pt x="32646" y="597026"/>
                      <a:pt x="57252" y="606816"/>
                    </a:cubicBezTo>
                    <a:cubicBezTo>
                      <a:pt x="81858" y="616606"/>
                      <a:pt x="127102" y="607610"/>
                      <a:pt x="147739" y="600466"/>
                    </a:cubicBezTo>
                    <a:cubicBezTo>
                      <a:pt x="168376" y="593322"/>
                      <a:pt x="148533" y="606022"/>
                      <a:pt x="181077" y="563953"/>
                    </a:cubicBezTo>
                    <a:cubicBezTo>
                      <a:pt x="213621" y="521884"/>
                      <a:pt x="306754" y="412611"/>
                      <a:pt x="343002" y="348053"/>
                    </a:cubicBezTo>
                    <a:cubicBezTo>
                      <a:pt x="379250" y="283495"/>
                      <a:pt x="386922" y="230313"/>
                      <a:pt x="398564" y="176603"/>
                    </a:cubicBezTo>
                    <a:cubicBezTo>
                      <a:pt x="410206" y="122893"/>
                      <a:pt x="416291" y="-8076"/>
                      <a:pt x="417614" y="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1" name="フリーフォーム: 図形 1050">
                <a:extLst>
                  <a:ext uri="{FF2B5EF4-FFF2-40B4-BE49-F238E27FC236}">
                    <a16:creationId xmlns:a16="http://schemas.microsoft.com/office/drawing/2014/main" id="{E3FD5304-B2B3-4D34-9340-DA275748EBA3}"/>
                  </a:ext>
                </a:extLst>
              </p:cNvPr>
              <p:cNvSpPr/>
              <p:nvPr/>
            </p:nvSpPr>
            <p:spPr>
              <a:xfrm>
                <a:off x="3346845" y="3306851"/>
                <a:ext cx="220294" cy="138798"/>
              </a:xfrm>
              <a:custGeom>
                <a:avLst/>
                <a:gdLst>
                  <a:gd name="connsiteX0" fmla="*/ 220268 w 220294"/>
                  <a:gd name="connsiteY0" fmla="*/ 109449 h 138798"/>
                  <a:gd name="connsiteX1" fmla="*/ 113905 w 220294"/>
                  <a:gd name="connsiteY1" fmla="*/ 22137 h 138798"/>
                  <a:gd name="connsiteX2" fmla="*/ 25005 w 220294"/>
                  <a:gd name="connsiteY2" fmla="*/ 50712 h 138798"/>
                  <a:gd name="connsiteX3" fmla="*/ 2780 w 220294"/>
                  <a:gd name="connsiteY3" fmla="*/ 138024 h 138798"/>
                  <a:gd name="connsiteX4" fmla="*/ 4368 w 220294"/>
                  <a:gd name="connsiteY4" fmla="*/ 88812 h 138798"/>
                  <a:gd name="connsiteX5" fmla="*/ 39293 w 220294"/>
                  <a:gd name="connsiteY5" fmla="*/ 9437 h 138798"/>
                  <a:gd name="connsiteX6" fmla="*/ 123430 w 220294"/>
                  <a:gd name="connsiteY6" fmla="*/ 11024 h 138798"/>
                  <a:gd name="connsiteX7" fmla="*/ 220268 w 220294"/>
                  <a:gd name="connsiteY7" fmla="*/ 109449 h 13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294" h="138798">
                    <a:moveTo>
                      <a:pt x="220268" y="109449"/>
                    </a:moveTo>
                    <a:cubicBezTo>
                      <a:pt x="218681" y="111301"/>
                      <a:pt x="146449" y="31926"/>
                      <a:pt x="113905" y="22137"/>
                    </a:cubicBezTo>
                    <a:cubicBezTo>
                      <a:pt x="81361" y="12347"/>
                      <a:pt x="43526" y="31398"/>
                      <a:pt x="25005" y="50712"/>
                    </a:cubicBezTo>
                    <a:cubicBezTo>
                      <a:pt x="6484" y="70026"/>
                      <a:pt x="6219" y="131674"/>
                      <a:pt x="2780" y="138024"/>
                    </a:cubicBezTo>
                    <a:cubicBezTo>
                      <a:pt x="-659" y="144374"/>
                      <a:pt x="-1717" y="110243"/>
                      <a:pt x="4368" y="88812"/>
                    </a:cubicBezTo>
                    <a:cubicBezTo>
                      <a:pt x="10453" y="67381"/>
                      <a:pt x="19449" y="22402"/>
                      <a:pt x="39293" y="9437"/>
                    </a:cubicBezTo>
                    <a:cubicBezTo>
                      <a:pt x="59137" y="-3528"/>
                      <a:pt x="94061" y="-3263"/>
                      <a:pt x="123430" y="11024"/>
                    </a:cubicBezTo>
                    <a:cubicBezTo>
                      <a:pt x="152799" y="25311"/>
                      <a:pt x="221855" y="107597"/>
                      <a:pt x="220268" y="109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2" name="フリーフォーム: 図形 1051">
                <a:extLst>
                  <a:ext uri="{FF2B5EF4-FFF2-40B4-BE49-F238E27FC236}">
                    <a16:creationId xmlns:a16="http://schemas.microsoft.com/office/drawing/2014/main" id="{39EA79C9-F85B-4159-B2E1-D72227F87FC8}"/>
                  </a:ext>
                </a:extLst>
              </p:cNvPr>
              <p:cNvSpPr/>
              <p:nvPr/>
            </p:nvSpPr>
            <p:spPr>
              <a:xfrm>
                <a:off x="3341208" y="3471246"/>
                <a:ext cx="455072" cy="491154"/>
              </a:xfrm>
              <a:custGeom>
                <a:avLst/>
                <a:gdLst>
                  <a:gd name="connsiteX0" fmla="*/ 480 w 455072"/>
                  <a:gd name="connsiteY0" fmla="*/ 617 h 491154"/>
                  <a:gd name="connsiteX1" fmla="*/ 71917 w 455072"/>
                  <a:gd name="connsiteY1" fmla="*/ 149842 h 491154"/>
                  <a:gd name="connsiteX2" fmla="*/ 173517 w 455072"/>
                  <a:gd name="connsiteY2" fmla="*/ 335579 h 491154"/>
                  <a:gd name="connsiteX3" fmla="*/ 194155 w 455072"/>
                  <a:gd name="connsiteY3" fmla="*/ 402254 h 491154"/>
                  <a:gd name="connsiteX4" fmla="*/ 251305 w 455072"/>
                  <a:gd name="connsiteY4" fmla="*/ 468929 h 491154"/>
                  <a:gd name="connsiteX5" fmla="*/ 281467 w 455072"/>
                  <a:gd name="connsiteY5" fmla="*/ 446704 h 491154"/>
                  <a:gd name="connsiteX6" fmla="*/ 337030 w 455072"/>
                  <a:gd name="connsiteY6" fmla="*/ 472104 h 491154"/>
                  <a:gd name="connsiteX7" fmla="*/ 454505 w 455072"/>
                  <a:gd name="connsiteY7" fmla="*/ 491154 h 491154"/>
                  <a:gd name="connsiteX8" fmla="*/ 378305 w 455072"/>
                  <a:gd name="connsiteY8" fmla="*/ 472104 h 491154"/>
                  <a:gd name="connsiteX9" fmla="*/ 300517 w 455072"/>
                  <a:gd name="connsiteY9" fmla="*/ 435592 h 491154"/>
                  <a:gd name="connsiteX10" fmla="*/ 259242 w 455072"/>
                  <a:gd name="connsiteY10" fmla="*/ 441942 h 491154"/>
                  <a:gd name="connsiteX11" fmla="*/ 214792 w 455072"/>
                  <a:gd name="connsiteY11" fmla="*/ 397492 h 491154"/>
                  <a:gd name="connsiteX12" fmla="*/ 106842 w 455072"/>
                  <a:gd name="connsiteY12" fmla="*/ 206992 h 491154"/>
                  <a:gd name="connsiteX13" fmla="*/ 480 w 455072"/>
                  <a:gd name="connsiteY13" fmla="*/ 617 h 491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55072" h="491154">
                    <a:moveTo>
                      <a:pt x="480" y="617"/>
                    </a:moveTo>
                    <a:cubicBezTo>
                      <a:pt x="-5341" y="-8908"/>
                      <a:pt x="43078" y="94015"/>
                      <a:pt x="71917" y="149842"/>
                    </a:cubicBezTo>
                    <a:cubicBezTo>
                      <a:pt x="100757" y="205669"/>
                      <a:pt x="153144" y="293510"/>
                      <a:pt x="173517" y="335579"/>
                    </a:cubicBezTo>
                    <a:cubicBezTo>
                      <a:pt x="193890" y="377648"/>
                      <a:pt x="181190" y="380029"/>
                      <a:pt x="194155" y="402254"/>
                    </a:cubicBezTo>
                    <a:cubicBezTo>
                      <a:pt x="207120" y="424479"/>
                      <a:pt x="236753" y="461521"/>
                      <a:pt x="251305" y="468929"/>
                    </a:cubicBezTo>
                    <a:cubicBezTo>
                      <a:pt x="265857" y="476337"/>
                      <a:pt x="267180" y="446175"/>
                      <a:pt x="281467" y="446704"/>
                    </a:cubicBezTo>
                    <a:cubicBezTo>
                      <a:pt x="295755" y="447233"/>
                      <a:pt x="308190" y="464696"/>
                      <a:pt x="337030" y="472104"/>
                    </a:cubicBezTo>
                    <a:cubicBezTo>
                      <a:pt x="365870" y="479512"/>
                      <a:pt x="447626" y="491154"/>
                      <a:pt x="454505" y="491154"/>
                    </a:cubicBezTo>
                    <a:cubicBezTo>
                      <a:pt x="461384" y="491154"/>
                      <a:pt x="403970" y="481364"/>
                      <a:pt x="378305" y="472104"/>
                    </a:cubicBezTo>
                    <a:cubicBezTo>
                      <a:pt x="352640" y="462844"/>
                      <a:pt x="320361" y="440619"/>
                      <a:pt x="300517" y="435592"/>
                    </a:cubicBezTo>
                    <a:cubicBezTo>
                      <a:pt x="280673" y="430565"/>
                      <a:pt x="273530" y="448292"/>
                      <a:pt x="259242" y="441942"/>
                    </a:cubicBezTo>
                    <a:cubicBezTo>
                      <a:pt x="244954" y="435592"/>
                      <a:pt x="240192" y="436650"/>
                      <a:pt x="214792" y="397492"/>
                    </a:cubicBezTo>
                    <a:cubicBezTo>
                      <a:pt x="189392" y="358334"/>
                      <a:pt x="141502" y="269698"/>
                      <a:pt x="106842" y="206992"/>
                    </a:cubicBezTo>
                    <a:cubicBezTo>
                      <a:pt x="72182" y="144286"/>
                      <a:pt x="6301" y="10142"/>
                      <a:pt x="480" y="6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3" name="フリーフォーム: 図形 1052">
                <a:extLst>
                  <a:ext uri="{FF2B5EF4-FFF2-40B4-BE49-F238E27FC236}">
                    <a16:creationId xmlns:a16="http://schemas.microsoft.com/office/drawing/2014/main" id="{485A60D4-E76A-4DBC-8421-0424A10A79DE}"/>
                  </a:ext>
                </a:extLst>
              </p:cNvPr>
              <p:cNvSpPr/>
              <p:nvPr/>
            </p:nvSpPr>
            <p:spPr>
              <a:xfrm>
                <a:off x="3557524" y="3290836"/>
                <a:ext cx="59764" cy="272583"/>
              </a:xfrm>
              <a:custGeom>
                <a:avLst/>
                <a:gdLst>
                  <a:gd name="connsiteX0" fmla="*/ 20701 w 59764"/>
                  <a:gd name="connsiteY0" fmla="*/ 52 h 272583"/>
                  <a:gd name="connsiteX1" fmla="*/ 14351 w 59764"/>
                  <a:gd name="connsiteY1" fmla="*/ 147689 h 272583"/>
                  <a:gd name="connsiteX2" fmla="*/ 58801 w 59764"/>
                  <a:gd name="connsiteY2" fmla="*/ 269927 h 272583"/>
                  <a:gd name="connsiteX3" fmla="*/ 41339 w 59764"/>
                  <a:gd name="connsiteY3" fmla="*/ 223889 h 272583"/>
                  <a:gd name="connsiteX4" fmla="*/ 64 w 59764"/>
                  <a:gd name="connsiteY4" fmla="*/ 131814 h 272583"/>
                  <a:gd name="connsiteX5" fmla="*/ 20701 w 59764"/>
                  <a:gd name="connsiteY5" fmla="*/ 52 h 272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764" h="272583">
                    <a:moveTo>
                      <a:pt x="20701" y="52"/>
                    </a:moveTo>
                    <a:cubicBezTo>
                      <a:pt x="23082" y="2698"/>
                      <a:pt x="8001" y="102710"/>
                      <a:pt x="14351" y="147689"/>
                    </a:cubicBezTo>
                    <a:cubicBezTo>
                      <a:pt x="20701" y="192668"/>
                      <a:pt x="54303" y="257227"/>
                      <a:pt x="58801" y="269927"/>
                    </a:cubicBezTo>
                    <a:cubicBezTo>
                      <a:pt x="63299" y="282627"/>
                      <a:pt x="51129" y="246908"/>
                      <a:pt x="41339" y="223889"/>
                    </a:cubicBezTo>
                    <a:cubicBezTo>
                      <a:pt x="31550" y="200870"/>
                      <a:pt x="1387" y="168856"/>
                      <a:pt x="64" y="131814"/>
                    </a:cubicBezTo>
                    <a:cubicBezTo>
                      <a:pt x="-1259" y="94772"/>
                      <a:pt x="18320" y="-2594"/>
                      <a:pt x="20701" y="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4" name="フリーフォーム: 図形 1053">
                <a:extLst>
                  <a:ext uri="{FF2B5EF4-FFF2-40B4-BE49-F238E27FC236}">
                    <a16:creationId xmlns:a16="http://schemas.microsoft.com/office/drawing/2014/main" id="{149F438C-C8B5-4E9E-98DA-97AADA7D1976}"/>
                  </a:ext>
                </a:extLst>
              </p:cNvPr>
              <p:cNvSpPr/>
              <p:nvPr/>
            </p:nvSpPr>
            <p:spPr>
              <a:xfrm>
                <a:off x="3859581" y="4104062"/>
                <a:ext cx="88199" cy="650638"/>
              </a:xfrm>
              <a:custGeom>
                <a:avLst/>
                <a:gdLst>
                  <a:gd name="connsiteX0" fmla="*/ 1216 w 88199"/>
                  <a:gd name="connsiteY0" fmla="*/ 155 h 650638"/>
                  <a:gd name="connsiteX1" fmla="*/ 24500 w 88199"/>
                  <a:gd name="connsiteY1" fmla="*/ 216055 h 650638"/>
                  <a:gd name="connsiteX2" fmla="*/ 58366 w 88199"/>
                  <a:gd name="connsiteY2" fmla="*/ 319771 h 650638"/>
                  <a:gd name="connsiteX3" fmla="*/ 52016 w 88199"/>
                  <a:gd name="connsiteY3" fmla="*/ 497571 h 650638"/>
                  <a:gd name="connsiteX4" fmla="*/ 47783 w 88199"/>
                  <a:gd name="connsiteY4" fmla="*/ 649971 h 650638"/>
                  <a:gd name="connsiteX5" fmla="*/ 49900 w 88199"/>
                  <a:gd name="connsiteY5" fmla="*/ 542021 h 650638"/>
                  <a:gd name="connsiteX6" fmla="*/ 88000 w 88199"/>
                  <a:gd name="connsiteY6" fmla="*/ 290138 h 650638"/>
                  <a:gd name="connsiteX7" fmla="*/ 62600 w 88199"/>
                  <a:gd name="connsiteY7" fmla="*/ 252038 h 650638"/>
                  <a:gd name="connsiteX8" fmla="*/ 1216 w 88199"/>
                  <a:gd name="connsiteY8" fmla="*/ 155 h 650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199" h="650638">
                    <a:moveTo>
                      <a:pt x="1216" y="155"/>
                    </a:moveTo>
                    <a:cubicBezTo>
                      <a:pt x="-5134" y="-5842"/>
                      <a:pt x="14975" y="162786"/>
                      <a:pt x="24500" y="216055"/>
                    </a:cubicBezTo>
                    <a:cubicBezTo>
                      <a:pt x="34025" y="269324"/>
                      <a:pt x="53780" y="272852"/>
                      <a:pt x="58366" y="319771"/>
                    </a:cubicBezTo>
                    <a:cubicBezTo>
                      <a:pt x="62952" y="366690"/>
                      <a:pt x="53780" y="442538"/>
                      <a:pt x="52016" y="497571"/>
                    </a:cubicBezTo>
                    <a:cubicBezTo>
                      <a:pt x="50252" y="552604"/>
                      <a:pt x="48136" y="642563"/>
                      <a:pt x="47783" y="649971"/>
                    </a:cubicBezTo>
                    <a:cubicBezTo>
                      <a:pt x="47430" y="657379"/>
                      <a:pt x="43197" y="601993"/>
                      <a:pt x="49900" y="542021"/>
                    </a:cubicBezTo>
                    <a:cubicBezTo>
                      <a:pt x="56603" y="482049"/>
                      <a:pt x="85883" y="338468"/>
                      <a:pt x="88000" y="290138"/>
                    </a:cubicBezTo>
                    <a:cubicBezTo>
                      <a:pt x="90117" y="241808"/>
                      <a:pt x="74947" y="295782"/>
                      <a:pt x="62600" y="252038"/>
                    </a:cubicBezTo>
                    <a:cubicBezTo>
                      <a:pt x="50253" y="208294"/>
                      <a:pt x="7566" y="6152"/>
                      <a:pt x="1216" y="1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5" name="フリーフォーム: 図形 1054">
                <a:extLst>
                  <a:ext uri="{FF2B5EF4-FFF2-40B4-BE49-F238E27FC236}">
                    <a16:creationId xmlns:a16="http://schemas.microsoft.com/office/drawing/2014/main" id="{C4C98394-A56D-47F8-9097-8B42457DC8C6}"/>
                  </a:ext>
                </a:extLst>
              </p:cNvPr>
              <p:cNvSpPr/>
              <p:nvPr/>
            </p:nvSpPr>
            <p:spPr>
              <a:xfrm>
                <a:off x="3541178" y="4338998"/>
                <a:ext cx="292122" cy="372914"/>
              </a:xfrm>
              <a:custGeom>
                <a:avLst/>
                <a:gdLst>
                  <a:gd name="connsiteX0" fmla="*/ 292105 w 292122"/>
                  <a:gd name="connsiteY0" fmla="*/ 169 h 372914"/>
                  <a:gd name="connsiteX1" fmla="*/ 171455 w 292122"/>
                  <a:gd name="connsiteY1" fmla="*/ 199135 h 372914"/>
                  <a:gd name="connsiteX2" fmla="*/ 97372 w 292122"/>
                  <a:gd name="connsiteY2" fmla="*/ 300735 h 372914"/>
                  <a:gd name="connsiteX3" fmla="*/ 5 w 292122"/>
                  <a:gd name="connsiteY3" fmla="*/ 372702 h 372914"/>
                  <a:gd name="connsiteX4" fmla="*/ 93139 w 292122"/>
                  <a:gd name="connsiteY4" fmla="*/ 319785 h 372914"/>
                  <a:gd name="connsiteX5" fmla="*/ 179922 w 292122"/>
                  <a:gd name="connsiteY5" fmla="*/ 235119 h 372914"/>
                  <a:gd name="connsiteX6" fmla="*/ 292105 w 292122"/>
                  <a:gd name="connsiteY6" fmla="*/ 169 h 372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122" h="372914">
                    <a:moveTo>
                      <a:pt x="292105" y="169"/>
                    </a:moveTo>
                    <a:cubicBezTo>
                      <a:pt x="290694" y="-5828"/>
                      <a:pt x="203910" y="149041"/>
                      <a:pt x="171455" y="199135"/>
                    </a:cubicBezTo>
                    <a:cubicBezTo>
                      <a:pt x="139000" y="249229"/>
                      <a:pt x="125947" y="271807"/>
                      <a:pt x="97372" y="300735"/>
                    </a:cubicBezTo>
                    <a:cubicBezTo>
                      <a:pt x="68797" y="329663"/>
                      <a:pt x="710" y="369527"/>
                      <a:pt x="5" y="372702"/>
                    </a:cubicBezTo>
                    <a:cubicBezTo>
                      <a:pt x="-700" y="375877"/>
                      <a:pt x="63153" y="342716"/>
                      <a:pt x="93139" y="319785"/>
                    </a:cubicBezTo>
                    <a:cubicBezTo>
                      <a:pt x="123125" y="296855"/>
                      <a:pt x="148878" y="285566"/>
                      <a:pt x="179922" y="235119"/>
                    </a:cubicBezTo>
                    <a:cubicBezTo>
                      <a:pt x="210966" y="184672"/>
                      <a:pt x="293516" y="6166"/>
                      <a:pt x="292105" y="1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6" name="フリーフォーム: 図形 1055">
                <a:extLst>
                  <a:ext uri="{FF2B5EF4-FFF2-40B4-BE49-F238E27FC236}">
                    <a16:creationId xmlns:a16="http://schemas.microsoft.com/office/drawing/2014/main" id="{CA036AFD-72CB-4B5B-9BD9-3DACD764881F}"/>
                  </a:ext>
                </a:extLst>
              </p:cNvPr>
              <p:cNvSpPr/>
              <p:nvPr/>
            </p:nvSpPr>
            <p:spPr>
              <a:xfrm>
                <a:off x="3843753" y="4070267"/>
                <a:ext cx="375497" cy="345867"/>
              </a:xfrm>
              <a:custGeom>
                <a:avLst/>
                <a:gdLst>
                  <a:gd name="connsiteX0" fmla="*/ 114 w 375497"/>
                  <a:gd name="connsiteY0" fmla="*/ 83 h 345867"/>
                  <a:gd name="connsiteX1" fmla="*/ 171564 w 375497"/>
                  <a:gd name="connsiteY1" fmla="*/ 129200 h 345867"/>
                  <a:gd name="connsiteX2" fmla="*/ 247764 w 375497"/>
                  <a:gd name="connsiteY2" fmla="*/ 171533 h 345867"/>
                  <a:gd name="connsiteX3" fmla="*/ 372647 w 375497"/>
                  <a:gd name="connsiteY3" fmla="*/ 345100 h 345867"/>
                  <a:gd name="connsiteX4" fmla="*/ 336664 w 375497"/>
                  <a:gd name="connsiteY4" fmla="*/ 237150 h 345867"/>
                  <a:gd name="connsiteX5" fmla="*/ 353597 w 375497"/>
                  <a:gd name="connsiteY5" fmla="*/ 287950 h 345867"/>
                  <a:gd name="connsiteX6" fmla="*/ 340897 w 375497"/>
                  <a:gd name="connsiteY6" fmla="*/ 271016 h 345867"/>
                  <a:gd name="connsiteX7" fmla="*/ 251997 w 375497"/>
                  <a:gd name="connsiteY7" fmla="*/ 146133 h 345867"/>
                  <a:gd name="connsiteX8" fmla="*/ 199080 w 375497"/>
                  <a:gd name="connsiteY8" fmla="*/ 110150 h 345867"/>
                  <a:gd name="connsiteX9" fmla="*/ 114 w 375497"/>
                  <a:gd name="connsiteY9" fmla="*/ 83 h 345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5497" h="345867">
                    <a:moveTo>
                      <a:pt x="114" y="83"/>
                    </a:moveTo>
                    <a:cubicBezTo>
                      <a:pt x="-4472" y="3258"/>
                      <a:pt x="130289" y="100625"/>
                      <a:pt x="171564" y="129200"/>
                    </a:cubicBezTo>
                    <a:cubicBezTo>
                      <a:pt x="212839" y="157775"/>
                      <a:pt x="214250" y="135550"/>
                      <a:pt x="247764" y="171533"/>
                    </a:cubicBezTo>
                    <a:cubicBezTo>
                      <a:pt x="281278" y="207516"/>
                      <a:pt x="357830" y="334164"/>
                      <a:pt x="372647" y="345100"/>
                    </a:cubicBezTo>
                    <a:cubicBezTo>
                      <a:pt x="387464" y="356036"/>
                      <a:pt x="339839" y="246675"/>
                      <a:pt x="336664" y="237150"/>
                    </a:cubicBezTo>
                    <a:cubicBezTo>
                      <a:pt x="333489" y="227625"/>
                      <a:pt x="352892" y="282306"/>
                      <a:pt x="353597" y="287950"/>
                    </a:cubicBezTo>
                    <a:cubicBezTo>
                      <a:pt x="354303" y="293594"/>
                      <a:pt x="357830" y="294652"/>
                      <a:pt x="340897" y="271016"/>
                    </a:cubicBezTo>
                    <a:cubicBezTo>
                      <a:pt x="323964" y="247380"/>
                      <a:pt x="275633" y="172944"/>
                      <a:pt x="251997" y="146133"/>
                    </a:cubicBezTo>
                    <a:cubicBezTo>
                      <a:pt x="228361" y="119322"/>
                      <a:pt x="240708" y="134845"/>
                      <a:pt x="199080" y="110150"/>
                    </a:cubicBezTo>
                    <a:cubicBezTo>
                      <a:pt x="157452" y="85456"/>
                      <a:pt x="4700" y="-3092"/>
                      <a:pt x="114" y="8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7" name="フリーフォーム: 図形 1056">
                <a:extLst>
                  <a:ext uri="{FF2B5EF4-FFF2-40B4-BE49-F238E27FC236}">
                    <a16:creationId xmlns:a16="http://schemas.microsoft.com/office/drawing/2014/main" id="{69A47D6C-B30F-4B44-880D-E151EC8BDDC2}"/>
                  </a:ext>
                </a:extLst>
              </p:cNvPr>
              <p:cNvSpPr/>
              <p:nvPr/>
            </p:nvSpPr>
            <p:spPr>
              <a:xfrm>
                <a:off x="4981166" y="3911600"/>
                <a:ext cx="264047" cy="464742"/>
              </a:xfrm>
              <a:custGeom>
                <a:avLst/>
                <a:gdLst>
                  <a:gd name="connsiteX0" fmla="*/ 263934 w 264047"/>
                  <a:gd name="connsiteY0" fmla="*/ 0 h 464742"/>
                  <a:gd name="connsiteX1" fmla="*/ 77667 w 264047"/>
                  <a:gd name="connsiteY1" fmla="*/ 190500 h 464742"/>
                  <a:gd name="connsiteX2" fmla="*/ 60734 w 264047"/>
                  <a:gd name="connsiteY2" fmla="*/ 224367 h 464742"/>
                  <a:gd name="connsiteX3" fmla="*/ 1467 w 264047"/>
                  <a:gd name="connsiteY3" fmla="*/ 463550 h 464742"/>
                  <a:gd name="connsiteX4" fmla="*/ 20517 w 264047"/>
                  <a:gd name="connsiteY4" fmla="*/ 311150 h 464742"/>
                  <a:gd name="connsiteX5" fmla="*/ 48034 w 264047"/>
                  <a:gd name="connsiteY5" fmla="*/ 188383 h 464742"/>
                  <a:gd name="connsiteX6" fmla="*/ 263934 w 264047"/>
                  <a:gd name="connsiteY6" fmla="*/ 0 h 46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4047" h="464742">
                    <a:moveTo>
                      <a:pt x="263934" y="0"/>
                    </a:moveTo>
                    <a:cubicBezTo>
                      <a:pt x="268873" y="353"/>
                      <a:pt x="111534" y="153106"/>
                      <a:pt x="77667" y="190500"/>
                    </a:cubicBezTo>
                    <a:cubicBezTo>
                      <a:pt x="43800" y="227895"/>
                      <a:pt x="73434" y="178859"/>
                      <a:pt x="60734" y="224367"/>
                    </a:cubicBezTo>
                    <a:cubicBezTo>
                      <a:pt x="48034" y="269875"/>
                      <a:pt x="8170" y="449086"/>
                      <a:pt x="1467" y="463550"/>
                    </a:cubicBezTo>
                    <a:cubicBezTo>
                      <a:pt x="-5236" y="478014"/>
                      <a:pt x="12756" y="357011"/>
                      <a:pt x="20517" y="311150"/>
                    </a:cubicBezTo>
                    <a:cubicBezTo>
                      <a:pt x="28278" y="265289"/>
                      <a:pt x="12403" y="239536"/>
                      <a:pt x="48034" y="188383"/>
                    </a:cubicBezTo>
                    <a:cubicBezTo>
                      <a:pt x="83665" y="137230"/>
                      <a:pt x="258995" y="-353"/>
                      <a:pt x="263934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8" name="フリーフォーム: 図形 1057">
                <a:extLst>
                  <a:ext uri="{FF2B5EF4-FFF2-40B4-BE49-F238E27FC236}">
                    <a16:creationId xmlns:a16="http://schemas.microsoft.com/office/drawing/2014/main" id="{F5488D86-D861-4E92-BA86-807724E66E4B}"/>
                  </a:ext>
                </a:extLst>
              </p:cNvPr>
              <p:cNvSpPr/>
              <p:nvPr/>
            </p:nvSpPr>
            <p:spPr>
              <a:xfrm>
                <a:off x="5252112" y="3998126"/>
                <a:ext cx="37452" cy="652920"/>
              </a:xfrm>
              <a:custGeom>
                <a:avLst/>
                <a:gdLst>
                  <a:gd name="connsiteX0" fmla="*/ 5689 w 37452"/>
                  <a:gd name="connsiteY0" fmla="*/ 257 h 652920"/>
                  <a:gd name="connsiteX1" fmla="*/ 37439 w 37452"/>
                  <a:gd name="connsiteY1" fmla="*/ 482857 h 652920"/>
                  <a:gd name="connsiteX2" fmla="*/ 1456 w 37452"/>
                  <a:gd name="connsiteY2" fmla="*/ 647957 h 652920"/>
                  <a:gd name="connsiteX3" fmla="*/ 5689 w 37452"/>
                  <a:gd name="connsiteY3" fmla="*/ 552707 h 652920"/>
                  <a:gd name="connsiteX4" fmla="*/ 5689 w 37452"/>
                  <a:gd name="connsiteY4" fmla="*/ 257 h 652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452" h="652920">
                    <a:moveTo>
                      <a:pt x="5689" y="257"/>
                    </a:moveTo>
                    <a:cubicBezTo>
                      <a:pt x="10981" y="-11385"/>
                      <a:pt x="38145" y="374907"/>
                      <a:pt x="37439" y="482857"/>
                    </a:cubicBezTo>
                    <a:cubicBezTo>
                      <a:pt x="36733" y="590807"/>
                      <a:pt x="6748" y="636315"/>
                      <a:pt x="1456" y="647957"/>
                    </a:cubicBezTo>
                    <a:cubicBezTo>
                      <a:pt x="-3836" y="659599"/>
                      <a:pt x="7100" y="658893"/>
                      <a:pt x="5689" y="552707"/>
                    </a:cubicBezTo>
                    <a:cubicBezTo>
                      <a:pt x="4278" y="446521"/>
                      <a:pt x="397" y="11899"/>
                      <a:pt x="5689" y="2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9" name="フリーフォーム: 図形 1058">
                <a:extLst>
                  <a:ext uri="{FF2B5EF4-FFF2-40B4-BE49-F238E27FC236}">
                    <a16:creationId xmlns:a16="http://schemas.microsoft.com/office/drawing/2014/main" id="{8512D706-AC1F-4BFD-AAF1-4B65A12F2111}"/>
                  </a:ext>
                </a:extLst>
              </p:cNvPr>
              <p:cNvSpPr/>
              <p:nvPr/>
            </p:nvSpPr>
            <p:spPr>
              <a:xfrm>
                <a:off x="4533790" y="4068229"/>
                <a:ext cx="351541" cy="109194"/>
              </a:xfrm>
              <a:custGeom>
                <a:avLst/>
                <a:gdLst>
                  <a:gd name="connsiteX0" fmla="*/ 110 w 351541"/>
                  <a:gd name="connsiteY0" fmla="*/ 95254 h 109194"/>
                  <a:gd name="connsiteX1" fmla="*/ 154627 w 351541"/>
                  <a:gd name="connsiteY1" fmla="*/ 103721 h 109194"/>
                  <a:gd name="connsiteX2" fmla="*/ 351477 w 351541"/>
                  <a:gd name="connsiteY2" fmla="*/ 4 h 109194"/>
                  <a:gd name="connsiteX3" fmla="*/ 133460 w 351541"/>
                  <a:gd name="connsiteY3" fmla="*/ 99488 h 109194"/>
                  <a:gd name="connsiteX4" fmla="*/ 110 w 351541"/>
                  <a:gd name="connsiteY4" fmla="*/ 95254 h 109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541" h="109194">
                    <a:moveTo>
                      <a:pt x="110" y="95254"/>
                    </a:moveTo>
                    <a:cubicBezTo>
                      <a:pt x="3638" y="95959"/>
                      <a:pt x="96066" y="119596"/>
                      <a:pt x="154627" y="103721"/>
                    </a:cubicBezTo>
                    <a:cubicBezTo>
                      <a:pt x="213188" y="87846"/>
                      <a:pt x="355005" y="709"/>
                      <a:pt x="351477" y="4"/>
                    </a:cubicBezTo>
                    <a:cubicBezTo>
                      <a:pt x="347949" y="-701"/>
                      <a:pt x="188493" y="80085"/>
                      <a:pt x="133460" y="99488"/>
                    </a:cubicBezTo>
                    <a:cubicBezTo>
                      <a:pt x="78427" y="118891"/>
                      <a:pt x="-3418" y="94549"/>
                      <a:pt x="110" y="952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0" name="フリーフォーム: 図形 1059">
                <a:extLst>
                  <a:ext uri="{FF2B5EF4-FFF2-40B4-BE49-F238E27FC236}">
                    <a16:creationId xmlns:a16="http://schemas.microsoft.com/office/drawing/2014/main" id="{4E2E058F-7E27-4201-AF16-38FDA52E3736}"/>
                  </a:ext>
                </a:extLst>
              </p:cNvPr>
              <p:cNvSpPr/>
              <p:nvPr/>
            </p:nvSpPr>
            <p:spPr>
              <a:xfrm>
                <a:off x="4044948" y="4119626"/>
                <a:ext cx="367513" cy="33984"/>
              </a:xfrm>
              <a:custGeom>
                <a:avLst/>
                <a:gdLst>
                  <a:gd name="connsiteX0" fmla="*/ 2 w 367513"/>
                  <a:gd name="connsiteY0" fmla="*/ 5757 h 33984"/>
                  <a:gd name="connsiteX1" fmla="*/ 192619 w 367513"/>
                  <a:gd name="connsiteY1" fmla="*/ 1524 h 33984"/>
                  <a:gd name="connsiteX2" fmla="*/ 366185 w 367513"/>
                  <a:gd name="connsiteY2" fmla="*/ 33274 h 33984"/>
                  <a:gd name="connsiteX3" fmla="*/ 268819 w 367513"/>
                  <a:gd name="connsiteY3" fmla="*/ 22691 h 33984"/>
                  <a:gd name="connsiteX4" fmla="*/ 196852 w 367513"/>
                  <a:gd name="connsiteY4" fmla="*/ 12107 h 33984"/>
                  <a:gd name="connsiteX5" fmla="*/ 2 w 367513"/>
                  <a:gd name="connsiteY5" fmla="*/ 5757 h 33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513" h="33984">
                    <a:moveTo>
                      <a:pt x="2" y="5757"/>
                    </a:moveTo>
                    <a:cubicBezTo>
                      <a:pt x="-704" y="3993"/>
                      <a:pt x="131589" y="-3062"/>
                      <a:pt x="192619" y="1524"/>
                    </a:cubicBezTo>
                    <a:cubicBezTo>
                      <a:pt x="253649" y="6110"/>
                      <a:pt x="353485" y="29746"/>
                      <a:pt x="366185" y="33274"/>
                    </a:cubicBezTo>
                    <a:cubicBezTo>
                      <a:pt x="378885" y="36802"/>
                      <a:pt x="297041" y="26219"/>
                      <a:pt x="268819" y="22691"/>
                    </a:cubicBezTo>
                    <a:cubicBezTo>
                      <a:pt x="240597" y="19163"/>
                      <a:pt x="240596" y="14224"/>
                      <a:pt x="196852" y="12107"/>
                    </a:cubicBezTo>
                    <a:cubicBezTo>
                      <a:pt x="153108" y="9990"/>
                      <a:pt x="708" y="7521"/>
                      <a:pt x="2" y="575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1" name="フリーフォーム: 図形 1060">
                <a:extLst>
                  <a:ext uri="{FF2B5EF4-FFF2-40B4-BE49-F238E27FC236}">
                    <a16:creationId xmlns:a16="http://schemas.microsoft.com/office/drawing/2014/main" id="{2B927C0C-417F-472C-A171-B4189530825D}"/>
                  </a:ext>
                </a:extLst>
              </p:cNvPr>
              <p:cNvSpPr/>
              <p:nvPr/>
            </p:nvSpPr>
            <p:spPr>
              <a:xfrm>
                <a:off x="5307013" y="4641850"/>
                <a:ext cx="219083" cy="146342"/>
              </a:xfrm>
              <a:custGeom>
                <a:avLst/>
                <a:gdLst>
                  <a:gd name="connsiteX0" fmla="*/ 0 w 219083"/>
                  <a:gd name="connsiteY0" fmla="*/ 0 h 146342"/>
                  <a:gd name="connsiteX1" fmla="*/ 158750 w 219083"/>
                  <a:gd name="connsiteY1" fmla="*/ 74613 h 146342"/>
                  <a:gd name="connsiteX2" fmla="*/ 219075 w 219083"/>
                  <a:gd name="connsiteY2" fmla="*/ 146050 h 146342"/>
                  <a:gd name="connsiteX3" fmla="*/ 155575 w 219083"/>
                  <a:gd name="connsiteY3" fmla="*/ 101600 h 146342"/>
                  <a:gd name="connsiteX4" fmla="*/ 0 w 219083"/>
                  <a:gd name="connsiteY4" fmla="*/ 0 h 146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83" h="146342">
                    <a:moveTo>
                      <a:pt x="0" y="0"/>
                    </a:moveTo>
                    <a:cubicBezTo>
                      <a:pt x="61119" y="25135"/>
                      <a:pt x="122238" y="50271"/>
                      <a:pt x="158750" y="74613"/>
                    </a:cubicBezTo>
                    <a:cubicBezTo>
                      <a:pt x="195263" y="98955"/>
                      <a:pt x="219604" y="141552"/>
                      <a:pt x="219075" y="146050"/>
                    </a:cubicBezTo>
                    <a:cubicBezTo>
                      <a:pt x="218546" y="150548"/>
                      <a:pt x="155575" y="101600"/>
                      <a:pt x="155575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2" name="フリーフォーム: 図形 1061">
                <a:extLst>
                  <a:ext uri="{FF2B5EF4-FFF2-40B4-BE49-F238E27FC236}">
                    <a16:creationId xmlns:a16="http://schemas.microsoft.com/office/drawing/2014/main" id="{6F014876-9EA8-4DF1-8334-E32BB7CDA51B}"/>
                  </a:ext>
                </a:extLst>
              </p:cNvPr>
              <p:cNvSpPr/>
              <p:nvPr/>
            </p:nvSpPr>
            <p:spPr>
              <a:xfrm>
                <a:off x="4543362" y="2907068"/>
                <a:ext cx="143184" cy="125137"/>
              </a:xfrm>
              <a:custGeom>
                <a:avLst/>
                <a:gdLst>
                  <a:gd name="connsiteX0" fmla="*/ 3238 w 143184"/>
                  <a:gd name="connsiteY0" fmla="*/ 1232 h 125137"/>
                  <a:gd name="connsiteX1" fmla="*/ 120713 w 143184"/>
                  <a:gd name="connsiteY1" fmla="*/ 109182 h 125137"/>
                  <a:gd name="connsiteX2" fmla="*/ 142938 w 143184"/>
                  <a:gd name="connsiteY2" fmla="*/ 123470 h 125137"/>
                  <a:gd name="connsiteX3" fmla="*/ 115951 w 143184"/>
                  <a:gd name="connsiteY3" fmla="*/ 98070 h 125137"/>
                  <a:gd name="connsiteX4" fmla="*/ 38163 w 143184"/>
                  <a:gd name="connsiteY4" fmla="*/ 52032 h 125137"/>
                  <a:gd name="connsiteX5" fmla="*/ 3238 w 143184"/>
                  <a:gd name="connsiteY5" fmla="*/ 1232 h 12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184" h="125137">
                    <a:moveTo>
                      <a:pt x="3238" y="1232"/>
                    </a:moveTo>
                    <a:cubicBezTo>
                      <a:pt x="16996" y="10757"/>
                      <a:pt x="97430" y="88809"/>
                      <a:pt x="120713" y="109182"/>
                    </a:cubicBezTo>
                    <a:cubicBezTo>
                      <a:pt x="143996" y="129555"/>
                      <a:pt x="143732" y="125322"/>
                      <a:pt x="142938" y="123470"/>
                    </a:cubicBezTo>
                    <a:cubicBezTo>
                      <a:pt x="142144" y="121618"/>
                      <a:pt x="133414" y="109976"/>
                      <a:pt x="115951" y="98070"/>
                    </a:cubicBezTo>
                    <a:cubicBezTo>
                      <a:pt x="98489" y="86164"/>
                      <a:pt x="53244" y="63938"/>
                      <a:pt x="38163" y="52032"/>
                    </a:cubicBezTo>
                    <a:cubicBezTo>
                      <a:pt x="23082" y="40126"/>
                      <a:pt x="-10520" y="-8293"/>
                      <a:pt x="3238" y="1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4" name="フリーフォーム: 図形 1063">
                <a:extLst>
                  <a:ext uri="{FF2B5EF4-FFF2-40B4-BE49-F238E27FC236}">
                    <a16:creationId xmlns:a16="http://schemas.microsoft.com/office/drawing/2014/main" id="{357C4748-5FDE-4D4A-AB0A-833C58481738}"/>
                  </a:ext>
                </a:extLst>
              </p:cNvPr>
              <p:cNvSpPr/>
              <p:nvPr/>
            </p:nvSpPr>
            <p:spPr>
              <a:xfrm>
                <a:off x="4506080" y="2825697"/>
                <a:ext cx="51757" cy="142696"/>
              </a:xfrm>
              <a:custGeom>
                <a:avLst/>
                <a:gdLst>
                  <a:gd name="connsiteX0" fmla="*/ 51633 w 51757"/>
                  <a:gd name="connsiteY0" fmla="*/ 53 h 142696"/>
                  <a:gd name="connsiteX1" fmla="*/ 15120 w 51757"/>
                  <a:gd name="connsiteY1" fmla="*/ 57203 h 142696"/>
                  <a:gd name="connsiteX2" fmla="*/ 13533 w 51757"/>
                  <a:gd name="connsiteY2" fmla="*/ 141341 h 142696"/>
                  <a:gd name="connsiteX3" fmla="*/ 13533 w 51757"/>
                  <a:gd name="connsiteY3" fmla="*/ 104828 h 142696"/>
                  <a:gd name="connsiteX4" fmla="*/ 833 w 51757"/>
                  <a:gd name="connsiteY4" fmla="*/ 47678 h 142696"/>
                  <a:gd name="connsiteX5" fmla="*/ 51633 w 51757"/>
                  <a:gd name="connsiteY5" fmla="*/ 53 h 142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757" h="142696">
                    <a:moveTo>
                      <a:pt x="51633" y="53"/>
                    </a:moveTo>
                    <a:cubicBezTo>
                      <a:pt x="54014" y="1641"/>
                      <a:pt x="21470" y="33655"/>
                      <a:pt x="15120" y="57203"/>
                    </a:cubicBezTo>
                    <a:cubicBezTo>
                      <a:pt x="8770" y="80751"/>
                      <a:pt x="13797" y="133404"/>
                      <a:pt x="13533" y="141341"/>
                    </a:cubicBezTo>
                    <a:cubicBezTo>
                      <a:pt x="13269" y="149278"/>
                      <a:pt x="15650" y="120438"/>
                      <a:pt x="13533" y="104828"/>
                    </a:cubicBezTo>
                    <a:cubicBezTo>
                      <a:pt x="11416" y="89218"/>
                      <a:pt x="-3665" y="62495"/>
                      <a:pt x="833" y="47678"/>
                    </a:cubicBezTo>
                    <a:cubicBezTo>
                      <a:pt x="5331" y="32861"/>
                      <a:pt x="49252" y="-1535"/>
                      <a:pt x="51633" y="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5" name="フリーフォーム: 図形 1064">
                <a:extLst>
                  <a:ext uri="{FF2B5EF4-FFF2-40B4-BE49-F238E27FC236}">
                    <a16:creationId xmlns:a16="http://schemas.microsoft.com/office/drawing/2014/main" id="{25628E29-BE80-4E0B-B205-07517906A740}"/>
                  </a:ext>
                </a:extLst>
              </p:cNvPr>
              <p:cNvSpPr/>
              <p:nvPr/>
            </p:nvSpPr>
            <p:spPr>
              <a:xfrm>
                <a:off x="3839718" y="3068619"/>
                <a:ext cx="227005" cy="48161"/>
              </a:xfrm>
              <a:custGeom>
                <a:avLst/>
                <a:gdLst>
                  <a:gd name="connsiteX0" fmla="*/ 445 w 227005"/>
                  <a:gd name="connsiteY0" fmla="*/ 46056 h 48161"/>
                  <a:gd name="connsiteX1" fmla="*/ 136970 w 227005"/>
                  <a:gd name="connsiteY1" fmla="*/ 44469 h 48161"/>
                  <a:gd name="connsiteX2" fmla="*/ 224282 w 227005"/>
                  <a:gd name="connsiteY2" fmla="*/ 17481 h 48161"/>
                  <a:gd name="connsiteX3" fmla="*/ 205232 w 227005"/>
                  <a:gd name="connsiteY3" fmla="*/ 19 h 48161"/>
                  <a:gd name="connsiteX4" fmla="*/ 208407 w 227005"/>
                  <a:gd name="connsiteY4" fmla="*/ 20656 h 48161"/>
                  <a:gd name="connsiteX5" fmla="*/ 186182 w 227005"/>
                  <a:gd name="connsiteY5" fmla="*/ 27006 h 48161"/>
                  <a:gd name="connsiteX6" fmla="*/ 445 w 227005"/>
                  <a:gd name="connsiteY6" fmla="*/ 46056 h 48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7005" h="48161">
                    <a:moveTo>
                      <a:pt x="445" y="46056"/>
                    </a:moveTo>
                    <a:cubicBezTo>
                      <a:pt x="-7757" y="48967"/>
                      <a:pt x="99664" y="49232"/>
                      <a:pt x="136970" y="44469"/>
                    </a:cubicBezTo>
                    <a:cubicBezTo>
                      <a:pt x="174276" y="39706"/>
                      <a:pt x="212905" y="24889"/>
                      <a:pt x="224282" y="17481"/>
                    </a:cubicBezTo>
                    <a:cubicBezTo>
                      <a:pt x="235659" y="10073"/>
                      <a:pt x="207878" y="-510"/>
                      <a:pt x="205232" y="19"/>
                    </a:cubicBezTo>
                    <a:cubicBezTo>
                      <a:pt x="202586" y="548"/>
                      <a:pt x="211582" y="16158"/>
                      <a:pt x="208407" y="20656"/>
                    </a:cubicBezTo>
                    <a:cubicBezTo>
                      <a:pt x="205232" y="25154"/>
                      <a:pt x="216874" y="24360"/>
                      <a:pt x="186182" y="27006"/>
                    </a:cubicBezTo>
                    <a:cubicBezTo>
                      <a:pt x="155490" y="29652"/>
                      <a:pt x="8647" y="43145"/>
                      <a:pt x="445" y="4605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6" name="フリーフォーム: 図形 1065">
                <a:extLst>
                  <a:ext uri="{FF2B5EF4-FFF2-40B4-BE49-F238E27FC236}">
                    <a16:creationId xmlns:a16="http://schemas.microsoft.com/office/drawing/2014/main" id="{244C12A8-C54D-4876-9DC7-3A1CD9C1B9B4}"/>
                  </a:ext>
                </a:extLst>
              </p:cNvPr>
              <p:cNvSpPr/>
              <p:nvPr/>
            </p:nvSpPr>
            <p:spPr>
              <a:xfrm>
                <a:off x="3657544" y="2936875"/>
                <a:ext cx="36778" cy="129899"/>
              </a:xfrm>
              <a:custGeom>
                <a:avLst/>
                <a:gdLst>
                  <a:gd name="connsiteX0" fmla="*/ 36569 w 36778"/>
                  <a:gd name="connsiteY0" fmla="*/ 0 h 129899"/>
                  <a:gd name="connsiteX1" fmla="*/ 15931 w 36778"/>
                  <a:gd name="connsiteY1" fmla="*/ 57150 h 129899"/>
                  <a:gd name="connsiteX2" fmla="*/ 36569 w 36778"/>
                  <a:gd name="connsiteY2" fmla="*/ 128588 h 129899"/>
                  <a:gd name="connsiteX3" fmla="*/ 19106 w 36778"/>
                  <a:gd name="connsiteY3" fmla="*/ 100013 h 129899"/>
                  <a:gd name="connsiteX4" fmla="*/ 56 w 36778"/>
                  <a:gd name="connsiteY4" fmla="*/ 57150 h 129899"/>
                  <a:gd name="connsiteX5" fmla="*/ 36569 w 36778"/>
                  <a:gd name="connsiteY5" fmla="*/ 0 h 129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78" h="129899">
                    <a:moveTo>
                      <a:pt x="36569" y="0"/>
                    </a:moveTo>
                    <a:cubicBezTo>
                      <a:pt x="39215" y="0"/>
                      <a:pt x="15931" y="35719"/>
                      <a:pt x="15931" y="57150"/>
                    </a:cubicBezTo>
                    <a:cubicBezTo>
                      <a:pt x="15931" y="78581"/>
                      <a:pt x="36040" y="121444"/>
                      <a:pt x="36569" y="128588"/>
                    </a:cubicBezTo>
                    <a:cubicBezTo>
                      <a:pt x="37098" y="135732"/>
                      <a:pt x="25191" y="111919"/>
                      <a:pt x="19106" y="100013"/>
                    </a:cubicBezTo>
                    <a:cubicBezTo>
                      <a:pt x="13021" y="88107"/>
                      <a:pt x="-1002" y="71967"/>
                      <a:pt x="56" y="57150"/>
                    </a:cubicBezTo>
                    <a:cubicBezTo>
                      <a:pt x="1114" y="42333"/>
                      <a:pt x="33923" y="0"/>
                      <a:pt x="36569" y="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7" name="フリーフォーム: 図形 1066">
                <a:extLst>
                  <a:ext uri="{FF2B5EF4-FFF2-40B4-BE49-F238E27FC236}">
                    <a16:creationId xmlns:a16="http://schemas.microsoft.com/office/drawing/2014/main" id="{E2E127DD-713A-48BF-9AB6-44ADC76AC319}"/>
                  </a:ext>
                </a:extLst>
              </p:cNvPr>
              <p:cNvSpPr/>
              <p:nvPr/>
            </p:nvSpPr>
            <p:spPr>
              <a:xfrm>
                <a:off x="5067249" y="2609772"/>
                <a:ext cx="70256" cy="200126"/>
              </a:xfrm>
              <a:custGeom>
                <a:avLst/>
                <a:gdLst>
                  <a:gd name="connsiteX0" fmla="*/ 46618 w 70256"/>
                  <a:gd name="connsiteY0" fmla="*/ 78 h 200126"/>
                  <a:gd name="connsiteX1" fmla="*/ 16984 w 70256"/>
                  <a:gd name="connsiteY1" fmla="*/ 112261 h 200126"/>
                  <a:gd name="connsiteX2" fmla="*/ 69901 w 70256"/>
                  <a:gd name="connsiteY2" fmla="*/ 199045 h 200126"/>
                  <a:gd name="connsiteX3" fmla="*/ 38151 w 70256"/>
                  <a:gd name="connsiteY3" fmla="*/ 156711 h 200126"/>
                  <a:gd name="connsiteX4" fmla="*/ 51 w 70256"/>
                  <a:gd name="connsiteY4" fmla="*/ 95328 h 200126"/>
                  <a:gd name="connsiteX5" fmla="*/ 46618 w 70256"/>
                  <a:gd name="connsiteY5" fmla="*/ 78 h 200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256" h="200126">
                    <a:moveTo>
                      <a:pt x="46618" y="78"/>
                    </a:moveTo>
                    <a:cubicBezTo>
                      <a:pt x="49440" y="2900"/>
                      <a:pt x="13104" y="79100"/>
                      <a:pt x="16984" y="112261"/>
                    </a:cubicBezTo>
                    <a:cubicBezTo>
                      <a:pt x="20864" y="145422"/>
                      <a:pt x="66373" y="191637"/>
                      <a:pt x="69901" y="199045"/>
                    </a:cubicBezTo>
                    <a:cubicBezTo>
                      <a:pt x="73429" y="206453"/>
                      <a:pt x="49793" y="173997"/>
                      <a:pt x="38151" y="156711"/>
                    </a:cubicBezTo>
                    <a:cubicBezTo>
                      <a:pt x="26509" y="139425"/>
                      <a:pt x="-1360" y="119317"/>
                      <a:pt x="51" y="95328"/>
                    </a:cubicBezTo>
                    <a:cubicBezTo>
                      <a:pt x="1462" y="71339"/>
                      <a:pt x="43796" y="-2744"/>
                      <a:pt x="46618" y="7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8" name="フリーフォーム: 図形 1067">
                <a:extLst>
                  <a:ext uri="{FF2B5EF4-FFF2-40B4-BE49-F238E27FC236}">
                    <a16:creationId xmlns:a16="http://schemas.microsoft.com/office/drawing/2014/main" id="{BDFBC824-EF9A-4F5D-A402-BECEC17F9B9E}"/>
                  </a:ext>
                </a:extLst>
              </p:cNvPr>
              <p:cNvSpPr/>
              <p:nvPr/>
            </p:nvSpPr>
            <p:spPr>
              <a:xfrm>
                <a:off x="4719621" y="2931999"/>
                <a:ext cx="165117" cy="70008"/>
              </a:xfrm>
              <a:custGeom>
                <a:avLst/>
                <a:gdLst>
                  <a:gd name="connsiteX0" fmla="*/ 17 w 165117"/>
                  <a:gd name="connsiteY0" fmla="*/ 69964 h 70008"/>
                  <a:gd name="connsiteX1" fmla="*/ 138129 w 165117"/>
                  <a:gd name="connsiteY1" fmla="*/ 39801 h 70008"/>
                  <a:gd name="connsiteX2" fmla="*/ 165117 w 165117"/>
                  <a:gd name="connsiteY2" fmla="*/ 50914 h 70008"/>
                  <a:gd name="connsiteX3" fmla="*/ 138129 w 165117"/>
                  <a:gd name="connsiteY3" fmla="*/ 22339 h 70008"/>
                  <a:gd name="connsiteX4" fmla="*/ 146067 w 165117"/>
                  <a:gd name="connsiteY4" fmla="*/ 114 h 70008"/>
                  <a:gd name="connsiteX5" fmla="*/ 128604 w 165117"/>
                  <a:gd name="connsiteY5" fmla="*/ 31864 h 70008"/>
                  <a:gd name="connsiteX6" fmla="*/ 17 w 165117"/>
                  <a:gd name="connsiteY6" fmla="*/ 69964 h 7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117" h="70008">
                    <a:moveTo>
                      <a:pt x="17" y="69964"/>
                    </a:moveTo>
                    <a:cubicBezTo>
                      <a:pt x="1604" y="71287"/>
                      <a:pt x="110612" y="42976"/>
                      <a:pt x="138129" y="39801"/>
                    </a:cubicBezTo>
                    <a:cubicBezTo>
                      <a:pt x="165646" y="36626"/>
                      <a:pt x="165117" y="53824"/>
                      <a:pt x="165117" y="50914"/>
                    </a:cubicBezTo>
                    <a:cubicBezTo>
                      <a:pt x="165117" y="48004"/>
                      <a:pt x="141304" y="30806"/>
                      <a:pt x="138129" y="22339"/>
                    </a:cubicBezTo>
                    <a:cubicBezTo>
                      <a:pt x="134954" y="13872"/>
                      <a:pt x="147654" y="-1473"/>
                      <a:pt x="146067" y="114"/>
                    </a:cubicBezTo>
                    <a:cubicBezTo>
                      <a:pt x="144480" y="1701"/>
                      <a:pt x="151094" y="20751"/>
                      <a:pt x="128604" y="31864"/>
                    </a:cubicBezTo>
                    <a:cubicBezTo>
                      <a:pt x="106114" y="42976"/>
                      <a:pt x="-1570" y="68641"/>
                      <a:pt x="17" y="699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4" name="フリーフォーム: 図形 1073">
                <a:extLst>
                  <a:ext uri="{FF2B5EF4-FFF2-40B4-BE49-F238E27FC236}">
                    <a16:creationId xmlns:a16="http://schemas.microsoft.com/office/drawing/2014/main" id="{25955136-F7F3-423D-98C5-BC3FE4250917}"/>
                  </a:ext>
                </a:extLst>
              </p:cNvPr>
              <p:cNvSpPr/>
              <p:nvPr/>
            </p:nvSpPr>
            <p:spPr>
              <a:xfrm>
                <a:off x="3565819" y="3196275"/>
                <a:ext cx="543603" cy="917921"/>
              </a:xfrm>
              <a:custGeom>
                <a:avLst/>
                <a:gdLst>
                  <a:gd name="connsiteX0" fmla="*/ 127764 w 543603"/>
                  <a:gd name="connsiteY0" fmla="*/ 268708 h 917921"/>
                  <a:gd name="connsiteX1" fmla="*/ 246298 w 543603"/>
                  <a:gd name="connsiteY1" fmla="*/ 495192 h 917921"/>
                  <a:gd name="connsiteX2" fmla="*/ 303448 w 543603"/>
                  <a:gd name="connsiteY2" fmla="*/ 696275 h 917921"/>
                  <a:gd name="connsiteX3" fmla="*/ 322498 w 543603"/>
                  <a:gd name="connsiteY3" fmla="*/ 776708 h 917921"/>
                  <a:gd name="connsiteX4" fmla="*/ 377531 w 543603"/>
                  <a:gd name="connsiteY4" fmla="*/ 861375 h 917921"/>
                  <a:gd name="connsiteX5" fmla="*/ 534164 w 543603"/>
                  <a:gd name="connsiteY5" fmla="*/ 910058 h 917921"/>
                  <a:gd name="connsiteX6" fmla="*/ 496064 w 543603"/>
                  <a:gd name="connsiteY6" fmla="*/ 907942 h 917921"/>
                  <a:gd name="connsiteX7" fmla="*/ 250531 w 543603"/>
                  <a:gd name="connsiteY7" fmla="*/ 814808 h 917921"/>
                  <a:gd name="connsiteX8" fmla="*/ 100248 w 543603"/>
                  <a:gd name="connsiteY8" fmla="*/ 423225 h 917921"/>
                  <a:gd name="connsiteX9" fmla="*/ 2881 w 543603"/>
                  <a:gd name="connsiteY9" fmla="*/ 200975 h 917921"/>
                  <a:gd name="connsiteX10" fmla="*/ 26164 w 543603"/>
                  <a:gd name="connsiteY10" fmla="*/ 6242 h 917921"/>
                  <a:gd name="connsiteX11" fmla="*/ 30398 w 543603"/>
                  <a:gd name="connsiteY11" fmla="*/ 65508 h 917921"/>
                  <a:gd name="connsiteX12" fmla="*/ 127764 w 543603"/>
                  <a:gd name="connsiteY12" fmla="*/ 268708 h 91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3603" h="917921">
                    <a:moveTo>
                      <a:pt x="127764" y="268708"/>
                    </a:moveTo>
                    <a:cubicBezTo>
                      <a:pt x="163747" y="340322"/>
                      <a:pt x="217017" y="423931"/>
                      <a:pt x="246298" y="495192"/>
                    </a:cubicBezTo>
                    <a:cubicBezTo>
                      <a:pt x="275579" y="566453"/>
                      <a:pt x="290748" y="649356"/>
                      <a:pt x="303448" y="696275"/>
                    </a:cubicBezTo>
                    <a:cubicBezTo>
                      <a:pt x="316148" y="743194"/>
                      <a:pt x="310151" y="749191"/>
                      <a:pt x="322498" y="776708"/>
                    </a:cubicBezTo>
                    <a:cubicBezTo>
                      <a:pt x="334845" y="804225"/>
                      <a:pt x="342253" y="839150"/>
                      <a:pt x="377531" y="861375"/>
                    </a:cubicBezTo>
                    <a:cubicBezTo>
                      <a:pt x="412809" y="883600"/>
                      <a:pt x="514409" y="902297"/>
                      <a:pt x="534164" y="910058"/>
                    </a:cubicBezTo>
                    <a:cubicBezTo>
                      <a:pt x="553919" y="917819"/>
                      <a:pt x="543336" y="923817"/>
                      <a:pt x="496064" y="907942"/>
                    </a:cubicBezTo>
                    <a:cubicBezTo>
                      <a:pt x="448792" y="892067"/>
                      <a:pt x="316500" y="895594"/>
                      <a:pt x="250531" y="814808"/>
                    </a:cubicBezTo>
                    <a:cubicBezTo>
                      <a:pt x="184562" y="734022"/>
                      <a:pt x="141523" y="525530"/>
                      <a:pt x="100248" y="423225"/>
                    </a:cubicBezTo>
                    <a:cubicBezTo>
                      <a:pt x="58973" y="320920"/>
                      <a:pt x="15228" y="270472"/>
                      <a:pt x="2881" y="200975"/>
                    </a:cubicBezTo>
                    <a:cubicBezTo>
                      <a:pt x="-9466" y="131478"/>
                      <a:pt x="21578" y="28820"/>
                      <a:pt x="26164" y="6242"/>
                    </a:cubicBezTo>
                    <a:cubicBezTo>
                      <a:pt x="30750" y="-16336"/>
                      <a:pt x="16287" y="26703"/>
                      <a:pt x="30398" y="65508"/>
                    </a:cubicBezTo>
                    <a:cubicBezTo>
                      <a:pt x="44509" y="104313"/>
                      <a:pt x="91781" y="197094"/>
                      <a:pt x="127764" y="26870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2" name="フリーフォーム: 図形 1081">
                <a:extLst>
                  <a:ext uri="{FF2B5EF4-FFF2-40B4-BE49-F238E27FC236}">
                    <a16:creationId xmlns:a16="http://schemas.microsoft.com/office/drawing/2014/main" id="{0D0F4651-0812-4DCE-9CA2-F2F537828492}"/>
                  </a:ext>
                </a:extLst>
              </p:cNvPr>
              <p:cNvSpPr/>
              <p:nvPr/>
            </p:nvSpPr>
            <p:spPr>
              <a:xfrm>
                <a:off x="5007645" y="2428969"/>
                <a:ext cx="324003" cy="536918"/>
              </a:xfrm>
              <a:custGeom>
                <a:avLst/>
                <a:gdLst>
                  <a:gd name="connsiteX0" fmla="*/ 10972 w 324003"/>
                  <a:gd name="connsiteY0" fmla="*/ 5198 h 536918"/>
                  <a:gd name="connsiteX1" fmla="*/ 322122 w 324003"/>
                  <a:gd name="connsiteY1" fmla="*/ 293064 h 536918"/>
                  <a:gd name="connsiteX2" fmla="*/ 144322 w 324003"/>
                  <a:gd name="connsiteY2" fmla="*/ 244381 h 536918"/>
                  <a:gd name="connsiteX3" fmla="*/ 212055 w 324003"/>
                  <a:gd name="connsiteY3" fmla="*/ 536481 h 536918"/>
                  <a:gd name="connsiteX4" fmla="*/ 212055 w 324003"/>
                  <a:gd name="connsiteY4" fmla="*/ 305764 h 536918"/>
                  <a:gd name="connsiteX5" fmla="*/ 80822 w 324003"/>
                  <a:gd name="connsiteY5" fmla="*/ 121614 h 536918"/>
                  <a:gd name="connsiteX6" fmla="*/ 10972 w 324003"/>
                  <a:gd name="connsiteY6" fmla="*/ 5198 h 536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4003" h="536918">
                    <a:moveTo>
                      <a:pt x="10972" y="5198"/>
                    </a:moveTo>
                    <a:cubicBezTo>
                      <a:pt x="51189" y="33773"/>
                      <a:pt x="299897" y="253200"/>
                      <a:pt x="322122" y="293064"/>
                    </a:cubicBezTo>
                    <a:cubicBezTo>
                      <a:pt x="344347" y="332928"/>
                      <a:pt x="162667" y="203812"/>
                      <a:pt x="144322" y="244381"/>
                    </a:cubicBezTo>
                    <a:cubicBezTo>
                      <a:pt x="125978" y="284951"/>
                      <a:pt x="200766" y="526251"/>
                      <a:pt x="212055" y="536481"/>
                    </a:cubicBezTo>
                    <a:cubicBezTo>
                      <a:pt x="223344" y="546711"/>
                      <a:pt x="233927" y="374908"/>
                      <a:pt x="212055" y="305764"/>
                    </a:cubicBezTo>
                    <a:cubicBezTo>
                      <a:pt x="190183" y="236620"/>
                      <a:pt x="109750" y="170297"/>
                      <a:pt x="80822" y="121614"/>
                    </a:cubicBezTo>
                    <a:cubicBezTo>
                      <a:pt x="51894" y="72931"/>
                      <a:pt x="-29245" y="-23377"/>
                      <a:pt x="10972" y="5198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3" name="フリーフォーム: 図形 1082">
                <a:extLst>
                  <a:ext uri="{FF2B5EF4-FFF2-40B4-BE49-F238E27FC236}">
                    <a16:creationId xmlns:a16="http://schemas.microsoft.com/office/drawing/2014/main" id="{FC703408-4BF7-4442-8651-F046DEACAA16}"/>
                  </a:ext>
                </a:extLst>
              </p:cNvPr>
              <p:cNvSpPr/>
              <p:nvPr/>
            </p:nvSpPr>
            <p:spPr>
              <a:xfrm>
                <a:off x="4302295" y="1584381"/>
                <a:ext cx="579277" cy="416124"/>
              </a:xfrm>
              <a:custGeom>
                <a:avLst/>
                <a:gdLst>
                  <a:gd name="connsiteX0" fmla="*/ 888 w 579277"/>
                  <a:gd name="connsiteY0" fmla="*/ 413752 h 416124"/>
                  <a:gd name="connsiteX1" fmla="*/ 153288 w 579277"/>
                  <a:gd name="connsiteY1" fmla="*/ 176686 h 416124"/>
                  <a:gd name="connsiteX2" fmla="*/ 271822 w 579277"/>
                  <a:gd name="connsiteY2" fmla="*/ 79319 h 416124"/>
                  <a:gd name="connsiteX3" fmla="*/ 574505 w 579277"/>
                  <a:gd name="connsiteY3" fmla="*/ 159752 h 416124"/>
                  <a:gd name="connsiteX4" fmla="*/ 441155 w 579277"/>
                  <a:gd name="connsiteY4" fmla="*/ 79319 h 416124"/>
                  <a:gd name="connsiteX5" fmla="*/ 227372 w 579277"/>
                  <a:gd name="connsiteY5" fmla="*/ 15819 h 416124"/>
                  <a:gd name="connsiteX6" fmla="*/ 888 w 579277"/>
                  <a:gd name="connsiteY6" fmla="*/ 413752 h 416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9277" h="416124">
                    <a:moveTo>
                      <a:pt x="888" y="413752"/>
                    </a:moveTo>
                    <a:cubicBezTo>
                      <a:pt x="-11459" y="440563"/>
                      <a:pt x="108132" y="232425"/>
                      <a:pt x="153288" y="176686"/>
                    </a:cubicBezTo>
                    <a:cubicBezTo>
                      <a:pt x="198444" y="120947"/>
                      <a:pt x="201619" y="82141"/>
                      <a:pt x="271822" y="79319"/>
                    </a:cubicBezTo>
                    <a:cubicBezTo>
                      <a:pt x="342025" y="76497"/>
                      <a:pt x="546283" y="159752"/>
                      <a:pt x="574505" y="159752"/>
                    </a:cubicBezTo>
                    <a:cubicBezTo>
                      <a:pt x="602727" y="159752"/>
                      <a:pt x="499011" y="103308"/>
                      <a:pt x="441155" y="79319"/>
                    </a:cubicBezTo>
                    <a:cubicBezTo>
                      <a:pt x="383300" y="55330"/>
                      <a:pt x="297222" y="-36392"/>
                      <a:pt x="227372" y="15819"/>
                    </a:cubicBezTo>
                    <a:cubicBezTo>
                      <a:pt x="157522" y="68030"/>
                      <a:pt x="13235" y="386941"/>
                      <a:pt x="888" y="4137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4" name="フリーフォーム: 図形 1083">
                <a:extLst>
                  <a:ext uri="{FF2B5EF4-FFF2-40B4-BE49-F238E27FC236}">
                    <a16:creationId xmlns:a16="http://schemas.microsoft.com/office/drawing/2014/main" id="{11A30F2E-F103-43C6-96C7-8331BAD3AE53}"/>
                  </a:ext>
                </a:extLst>
              </p:cNvPr>
              <p:cNvSpPr/>
              <p:nvPr/>
            </p:nvSpPr>
            <p:spPr>
              <a:xfrm>
                <a:off x="3682488" y="1630539"/>
                <a:ext cx="642245" cy="315127"/>
              </a:xfrm>
              <a:custGeom>
                <a:avLst/>
                <a:gdLst>
                  <a:gd name="connsiteX0" fmla="*/ 641862 w 642245"/>
                  <a:gd name="connsiteY0" fmla="*/ 314678 h 315127"/>
                  <a:gd name="connsiteX1" fmla="*/ 504279 w 642245"/>
                  <a:gd name="connsiteY1" fmla="*/ 113594 h 315127"/>
                  <a:gd name="connsiteX2" fmla="*/ 330712 w 642245"/>
                  <a:gd name="connsiteY2" fmla="*/ 50094 h 315127"/>
                  <a:gd name="connsiteX3" fmla="*/ 4745 w 642245"/>
                  <a:gd name="connsiteY3" fmla="*/ 251178 h 315127"/>
                  <a:gd name="connsiteX4" fmla="*/ 129629 w 642245"/>
                  <a:gd name="connsiteY4" fmla="*/ 141111 h 315127"/>
                  <a:gd name="connsiteX5" fmla="*/ 25912 w 642245"/>
                  <a:gd name="connsiteY5" fmla="*/ 259644 h 315127"/>
                  <a:gd name="connsiteX6" fmla="*/ 256629 w 642245"/>
                  <a:gd name="connsiteY6" fmla="*/ 24694 h 315127"/>
                  <a:gd name="connsiteX7" fmla="*/ 366695 w 642245"/>
                  <a:gd name="connsiteY7" fmla="*/ 5644 h 315127"/>
                  <a:gd name="connsiteX8" fmla="*/ 411145 w 642245"/>
                  <a:gd name="connsiteY8" fmla="*/ 11994 h 315127"/>
                  <a:gd name="connsiteX9" fmla="*/ 385745 w 642245"/>
                  <a:gd name="connsiteY9" fmla="*/ 11994 h 315127"/>
                  <a:gd name="connsiteX10" fmla="*/ 540262 w 642245"/>
                  <a:gd name="connsiteY10" fmla="*/ 52211 h 315127"/>
                  <a:gd name="connsiteX11" fmla="*/ 641862 w 642245"/>
                  <a:gd name="connsiteY11" fmla="*/ 314678 h 315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2245" h="315127">
                    <a:moveTo>
                      <a:pt x="641862" y="314678"/>
                    </a:moveTo>
                    <a:cubicBezTo>
                      <a:pt x="635865" y="324909"/>
                      <a:pt x="556137" y="157691"/>
                      <a:pt x="504279" y="113594"/>
                    </a:cubicBezTo>
                    <a:cubicBezTo>
                      <a:pt x="452421" y="69497"/>
                      <a:pt x="413967" y="27163"/>
                      <a:pt x="330712" y="50094"/>
                    </a:cubicBezTo>
                    <a:cubicBezTo>
                      <a:pt x="247457" y="73025"/>
                      <a:pt x="38259" y="236008"/>
                      <a:pt x="4745" y="251178"/>
                    </a:cubicBezTo>
                    <a:cubicBezTo>
                      <a:pt x="-28769" y="266348"/>
                      <a:pt x="126101" y="139700"/>
                      <a:pt x="129629" y="141111"/>
                    </a:cubicBezTo>
                    <a:cubicBezTo>
                      <a:pt x="133157" y="142522"/>
                      <a:pt x="4745" y="279047"/>
                      <a:pt x="25912" y="259644"/>
                    </a:cubicBezTo>
                    <a:cubicBezTo>
                      <a:pt x="47079" y="240241"/>
                      <a:pt x="199832" y="67027"/>
                      <a:pt x="256629" y="24694"/>
                    </a:cubicBezTo>
                    <a:cubicBezTo>
                      <a:pt x="313426" y="-17639"/>
                      <a:pt x="340942" y="7761"/>
                      <a:pt x="366695" y="5644"/>
                    </a:cubicBezTo>
                    <a:cubicBezTo>
                      <a:pt x="392448" y="3527"/>
                      <a:pt x="407970" y="10936"/>
                      <a:pt x="411145" y="11994"/>
                    </a:cubicBezTo>
                    <a:cubicBezTo>
                      <a:pt x="414320" y="13052"/>
                      <a:pt x="364226" y="5291"/>
                      <a:pt x="385745" y="11994"/>
                    </a:cubicBezTo>
                    <a:cubicBezTo>
                      <a:pt x="407264" y="18697"/>
                      <a:pt x="498281" y="5644"/>
                      <a:pt x="540262" y="52211"/>
                    </a:cubicBezTo>
                    <a:cubicBezTo>
                      <a:pt x="582243" y="98778"/>
                      <a:pt x="647859" y="304447"/>
                      <a:pt x="641862" y="3146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6" name="フリーフォーム: 図形 1085">
                <a:extLst>
                  <a:ext uri="{FF2B5EF4-FFF2-40B4-BE49-F238E27FC236}">
                    <a16:creationId xmlns:a16="http://schemas.microsoft.com/office/drawing/2014/main" id="{D1968B00-09A4-462C-B704-BEF9AD2B450C}"/>
                  </a:ext>
                </a:extLst>
              </p:cNvPr>
              <p:cNvSpPr/>
              <p:nvPr/>
            </p:nvSpPr>
            <p:spPr>
              <a:xfrm>
                <a:off x="4299752" y="1569978"/>
                <a:ext cx="299765" cy="396434"/>
              </a:xfrm>
              <a:custGeom>
                <a:avLst/>
                <a:gdLst>
                  <a:gd name="connsiteX0" fmla="*/ 1315 w 299765"/>
                  <a:gd name="connsiteY0" fmla="*/ 396405 h 396434"/>
                  <a:gd name="connsiteX1" fmla="*/ 71165 w 299765"/>
                  <a:gd name="connsiteY1" fmla="*/ 117005 h 396434"/>
                  <a:gd name="connsiteX2" fmla="*/ 49998 w 299765"/>
                  <a:gd name="connsiteY2" fmla="*/ 237655 h 396434"/>
                  <a:gd name="connsiteX3" fmla="*/ 47881 w 299765"/>
                  <a:gd name="connsiteY3" fmla="*/ 83139 h 396434"/>
                  <a:gd name="connsiteX4" fmla="*/ 30948 w 299765"/>
                  <a:gd name="connsiteY4" fmla="*/ 152989 h 396434"/>
                  <a:gd name="connsiteX5" fmla="*/ 100798 w 299765"/>
                  <a:gd name="connsiteY5" fmla="*/ 32339 h 396434"/>
                  <a:gd name="connsiteX6" fmla="*/ 299765 w 299765"/>
                  <a:gd name="connsiteY6" fmla="*/ 589 h 396434"/>
                  <a:gd name="connsiteX7" fmla="*/ 100798 w 299765"/>
                  <a:gd name="connsiteY7" fmla="*/ 51389 h 396434"/>
                  <a:gd name="connsiteX8" fmla="*/ 272248 w 299765"/>
                  <a:gd name="connsiteY8" fmla="*/ 38689 h 396434"/>
                  <a:gd name="connsiteX9" fmla="*/ 143131 w 299765"/>
                  <a:gd name="connsiteY9" fmla="*/ 97955 h 396434"/>
                  <a:gd name="connsiteX10" fmla="*/ 1315 w 299765"/>
                  <a:gd name="connsiteY10" fmla="*/ 396405 h 396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9765" h="396434">
                    <a:moveTo>
                      <a:pt x="1315" y="396405"/>
                    </a:moveTo>
                    <a:cubicBezTo>
                      <a:pt x="-10679" y="399580"/>
                      <a:pt x="63051" y="143463"/>
                      <a:pt x="71165" y="117005"/>
                    </a:cubicBezTo>
                    <a:cubicBezTo>
                      <a:pt x="79279" y="90547"/>
                      <a:pt x="53879" y="243299"/>
                      <a:pt x="49998" y="237655"/>
                    </a:cubicBezTo>
                    <a:cubicBezTo>
                      <a:pt x="46117" y="232011"/>
                      <a:pt x="51056" y="97250"/>
                      <a:pt x="47881" y="83139"/>
                    </a:cubicBezTo>
                    <a:cubicBezTo>
                      <a:pt x="44706" y="69028"/>
                      <a:pt x="22129" y="161456"/>
                      <a:pt x="30948" y="152989"/>
                    </a:cubicBezTo>
                    <a:cubicBezTo>
                      <a:pt x="39767" y="144522"/>
                      <a:pt x="55995" y="57739"/>
                      <a:pt x="100798" y="32339"/>
                    </a:cubicBezTo>
                    <a:cubicBezTo>
                      <a:pt x="145601" y="6939"/>
                      <a:pt x="299765" y="-2586"/>
                      <a:pt x="299765" y="589"/>
                    </a:cubicBezTo>
                    <a:cubicBezTo>
                      <a:pt x="299765" y="3764"/>
                      <a:pt x="105384" y="45039"/>
                      <a:pt x="100798" y="51389"/>
                    </a:cubicBezTo>
                    <a:cubicBezTo>
                      <a:pt x="96212" y="57739"/>
                      <a:pt x="265193" y="30928"/>
                      <a:pt x="272248" y="38689"/>
                    </a:cubicBezTo>
                    <a:cubicBezTo>
                      <a:pt x="279304" y="46450"/>
                      <a:pt x="186875" y="42216"/>
                      <a:pt x="143131" y="97955"/>
                    </a:cubicBezTo>
                    <a:cubicBezTo>
                      <a:pt x="99387" y="153694"/>
                      <a:pt x="13309" y="393230"/>
                      <a:pt x="1315" y="396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7" name="フリーフォーム: 図形 1086">
                <a:extLst>
                  <a:ext uri="{FF2B5EF4-FFF2-40B4-BE49-F238E27FC236}">
                    <a16:creationId xmlns:a16="http://schemas.microsoft.com/office/drawing/2014/main" id="{3820DFD4-137E-45DE-A07E-592F1D69528C}"/>
                  </a:ext>
                </a:extLst>
              </p:cNvPr>
              <p:cNvSpPr/>
              <p:nvPr/>
            </p:nvSpPr>
            <p:spPr>
              <a:xfrm>
                <a:off x="3854450" y="1587881"/>
                <a:ext cx="470031" cy="260894"/>
              </a:xfrm>
              <a:custGeom>
                <a:avLst/>
                <a:gdLst>
                  <a:gd name="connsiteX0" fmla="*/ 469900 w 470031"/>
                  <a:gd name="connsiteY0" fmla="*/ 259969 h 260894"/>
                  <a:gd name="connsiteX1" fmla="*/ 376767 w 470031"/>
                  <a:gd name="connsiteY1" fmla="*/ 10202 h 260894"/>
                  <a:gd name="connsiteX2" fmla="*/ 48683 w 470031"/>
                  <a:gd name="connsiteY2" fmla="*/ 48302 h 260894"/>
                  <a:gd name="connsiteX3" fmla="*/ 156633 w 470031"/>
                  <a:gd name="connsiteY3" fmla="*/ 48302 h 260894"/>
                  <a:gd name="connsiteX4" fmla="*/ 0 w 470031"/>
                  <a:gd name="connsiteY4" fmla="*/ 56769 h 260894"/>
                  <a:gd name="connsiteX5" fmla="*/ 325967 w 470031"/>
                  <a:gd name="connsiteY5" fmla="*/ 41952 h 260894"/>
                  <a:gd name="connsiteX6" fmla="*/ 395817 w 470031"/>
                  <a:gd name="connsiteY6" fmla="*/ 92752 h 260894"/>
                  <a:gd name="connsiteX7" fmla="*/ 469900 w 470031"/>
                  <a:gd name="connsiteY7" fmla="*/ 259969 h 260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0031" h="260894">
                    <a:moveTo>
                      <a:pt x="469900" y="259969"/>
                    </a:moveTo>
                    <a:cubicBezTo>
                      <a:pt x="466725" y="246211"/>
                      <a:pt x="446970" y="45480"/>
                      <a:pt x="376767" y="10202"/>
                    </a:cubicBezTo>
                    <a:cubicBezTo>
                      <a:pt x="306564" y="-25076"/>
                      <a:pt x="85372" y="41952"/>
                      <a:pt x="48683" y="48302"/>
                    </a:cubicBezTo>
                    <a:cubicBezTo>
                      <a:pt x="11994" y="54652"/>
                      <a:pt x="164747" y="46891"/>
                      <a:pt x="156633" y="48302"/>
                    </a:cubicBezTo>
                    <a:cubicBezTo>
                      <a:pt x="148519" y="49713"/>
                      <a:pt x="0" y="56769"/>
                      <a:pt x="0" y="56769"/>
                    </a:cubicBezTo>
                    <a:cubicBezTo>
                      <a:pt x="28222" y="55711"/>
                      <a:pt x="259997" y="35955"/>
                      <a:pt x="325967" y="41952"/>
                    </a:cubicBezTo>
                    <a:cubicBezTo>
                      <a:pt x="391937" y="47949"/>
                      <a:pt x="373592" y="55358"/>
                      <a:pt x="395817" y="92752"/>
                    </a:cubicBezTo>
                    <a:cubicBezTo>
                      <a:pt x="418042" y="130146"/>
                      <a:pt x="473075" y="273727"/>
                      <a:pt x="469900" y="2599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8" name="フリーフォーム: 図形 1087">
                <a:extLst>
                  <a:ext uri="{FF2B5EF4-FFF2-40B4-BE49-F238E27FC236}">
                    <a16:creationId xmlns:a16="http://schemas.microsoft.com/office/drawing/2014/main" id="{ED803F09-80E2-46F4-8422-5EE3E06B122A}"/>
                  </a:ext>
                </a:extLst>
              </p:cNvPr>
              <p:cNvSpPr/>
              <p:nvPr/>
            </p:nvSpPr>
            <p:spPr>
              <a:xfrm>
                <a:off x="3529191" y="1772548"/>
                <a:ext cx="710860" cy="414877"/>
              </a:xfrm>
              <a:custGeom>
                <a:avLst/>
                <a:gdLst>
                  <a:gd name="connsiteX0" fmla="*/ 710492 w 710860"/>
                  <a:gd name="connsiteY0" fmla="*/ 157852 h 414877"/>
                  <a:gd name="connsiteX1" fmla="*/ 475542 w 710860"/>
                  <a:gd name="connsiteY1" fmla="*/ 1219 h 414877"/>
                  <a:gd name="connsiteX2" fmla="*/ 33159 w 710860"/>
                  <a:gd name="connsiteY2" fmla="*/ 257335 h 414877"/>
                  <a:gd name="connsiteX3" fmla="*/ 181326 w 710860"/>
                  <a:gd name="connsiteY3" fmla="*/ 140919 h 414877"/>
                  <a:gd name="connsiteX4" fmla="*/ 1409 w 710860"/>
                  <a:gd name="connsiteY4" fmla="*/ 413969 h 414877"/>
                  <a:gd name="connsiteX5" fmla="*/ 299859 w 710860"/>
                  <a:gd name="connsiteY5" fmla="*/ 30852 h 414877"/>
                  <a:gd name="connsiteX6" fmla="*/ 524226 w 710860"/>
                  <a:gd name="connsiteY6" fmla="*/ 94352 h 414877"/>
                  <a:gd name="connsiteX7" fmla="*/ 710492 w 710860"/>
                  <a:gd name="connsiteY7" fmla="*/ 157852 h 41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0860" h="414877">
                    <a:moveTo>
                      <a:pt x="710492" y="157852"/>
                    </a:moveTo>
                    <a:cubicBezTo>
                      <a:pt x="702378" y="142330"/>
                      <a:pt x="588431" y="-15362"/>
                      <a:pt x="475542" y="1219"/>
                    </a:cubicBezTo>
                    <a:cubicBezTo>
                      <a:pt x="362653" y="17800"/>
                      <a:pt x="82195" y="234052"/>
                      <a:pt x="33159" y="257335"/>
                    </a:cubicBezTo>
                    <a:cubicBezTo>
                      <a:pt x="-15877" y="280618"/>
                      <a:pt x="186618" y="114813"/>
                      <a:pt x="181326" y="140919"/>
                    </a:cubicBezTo>
                    <a:cubicBezTo>
                      <a:pt x="176034" y="167025"/>
                      <a:pt x="-18346" y="432313"/>
                      <a:pt x="1409" y="413969"/>
                    </a:cubicBezTo>
                    <a:cubicBezTo>
                      <a:pt x="21164" y="395625"/>
                      <a:pt x="212723" y="84121"/>
                      <a:pt x="299859" y="30852"/>
                    </a:cubicBezTo>
                    <a:cubicBezTo>
                      <a:pt x="386995" y="-22417"/>
                      <a:pt x="457551" y="72832"/>
                      <a:pt x="524226" y="94352"/>
                    </a:cubicBezTo>
                    <a:cubicBezTo>
                      <a:pt x="590901" y="115871"/>
                      <a:pt x="718606" y="173374"/>
                      <a:pt x="710492" y="1578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9" name="フリーフォーム: 図形 1088">
                <a:extLst>
                  <a:ext uri="{FF2B5EF4-FFF2-40B4-BE49-F238E27FC236}">
                    <a16:creationId xmlns:a16="http://schemas.microsoft.com/office/drawing/2014/main" id="{CE9863AD-2FA4-4338-BCAB-394E94990EFF}"/>
                  </a:ext>
                </a:extLst>
              </p:cNvPr>
              <p:cNvSpPr/>
              <p:nvPr/>
            </p:nvSpPr>
            <p:spPr>
              <a:xfrm>
                <a:off x="4372999" y="1675217"/>
                <a:ext cx="819978" cy="304011"/>
              </a:xfrm>
              <a:custGeom>
                <a:avLst/>
                <a:gdLst>
                  <a:gd name="connsiteX0" fmla="*/ 34 w 819978"/>
                  <a:gd name="connsiteY0" fmla="*/ 280583 h 304011"/>
                  <a:gd name="connsiteX1" fmla="*/ 302718 w 819978"/>
                  <a:gd name="connsiteY1" fmla="*/ 92200 h 304011"/>
                  <a:gd name="connsiteX2" fmla="*/ 124918 w 819978"/>
                  <a:gd name="connsiteY2" fmla="*/ 149350 h 304011"/>
                  <a:gd name="connsiteX3" fmla="*/ 372568 w 819978"/>
                  <a:gd name="connsiteY3" fmla="*/ 1183 h 304011"/>
                  <a:gd name="connsiteX4" fmla="*/ 762034 w 819978"/>
                  <a:gd name="connsiteY4" fmla="*/ 244600 h 304011"/>
                  <a:gd name="connsiteX5" fmla="*/ 577884 w 819978"/>
                  <a:gd name="connsiteY5" fmla="*/ 138766 h 304011"/>
                  <a:gd name="connsiteX6" fmla="*/ 819184 w 819978"/>
                  <a:gd name="connsiteY6" fmla="*/ 303866 h 304011"/>
                  <a:gd name="connsiteX7" fmla="*/ 478401 w 819978"/>
                  <a:gd name="connsiteY7" fmla="*/ 104900 h 304011"/>
                  <a:gd name="connsiteX8" fmla="*/ 505918 w 819978"/>
                  <a:gd name="connsiteY8" fmla="*/ 157816 h 304011"/>
                  <a:gd name="connsiteX9" fmla="*/ 584234 w 819978"/>
                  <a:gd name="connsiteY9" fmla="*/ 195916 h 304011"/>
                  <a:gd name="connsiteX10" fmla="*/ 423368 w 819978"/>
                  <a:gd name="connsiteY10" fmla="*/ 75266 h 304011"/>
                  <a:gd name="connsiteX11" fmla="*/ 283668 w 819978"/>
                  <a:gd name="connsiteY11" fmla="*/ 185333 h 304011"/>
                  <a:gd name="connsiteX12" fmla="*/ 34 w 819978"/>
                  <a:gd name="connsiteY12" fmla="*/ 280583 h 304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9978" h="304011">
                    <a:moveTo>
                      <a:pt x="34" y="280583"/>
                    </a:moveTo>
                    <a:cubicBezTo>
                      <a:pt x="3209" y="265061"/>
                      <a:pt x="281904" y="114072"/>
                      <a:pt x="302718" y="92200"/>
                    </a:cubicBezTo>
                    <a:cubicBezTo>
                      <a:pt x="323532" y="70328"/>
                      <a:pt x="113276" y="164519"/>
                      <a:pt x="124918" y="149350"/>
                    </a:cubicBezTo>
                    <a:cubicBezTo>
                      <a:pt x="136560" y="134181"/>
                      <a:pt x="266382" y="-14692"/>
                      <a:pt x="372568" y="1183"/>
                    </a:cubicBezTo>
                    <a:cubicBezTo>
                      <a:pt x="478754" y="17058"/>
                      <a:pt x="727815" y="221670"/>
                      <a:pt x="762034" y="244600"/>
                    </a:cubicBezTo>
                    <a:cubicBezTo>
                      <a:pt x="796253" y="267530"/>
                      <a:pt x="568359" y="128888"/>
                      <a:pt x="577884" y="138766"/>
                    </a:cubicBezTo>
                    <a:cubicBezTo>
                      <a:pt x="587409" y="148644"/>
                      <a:pt x="835765" y="309510"/>
                      <a:pt x="819184" y="303866"/>
                    </a:cubicBezTo>
                    <a:cubicBezTo>
                      <a:pt x="802604" y="298222"/>
                      <a:pt x="530612" y="129242"/>
                      <a:pt x="478401" y="104900"/>
                    </a:cubicBezTo>
                    <a:cubicBezTo>
                      <a:pt x="426190" y="80558"/>
                      <a:pt x="488279" y="142647"/>
                      <a:pt x="505918" y="157816"/>
                    </a:cubicBezTo>
                    <a:cubicBezTo>
                      <a:pt x="523557" y="172985"/>
                      <a:pt x="597992" y="209674"/>
                      <a:pt x="584234" y="195916"/>
                    </a:cubicBezTo>
                    <a:cubicBezTo>
                      <a:pt x="570476" y="182158"/>
                      <a:pt x="473462" y="77030"/>
                      <a:pt x="423368" y="75266"/>
                    </a:cubicBezTo>
                    <a:cubicBezTo>
                      <a:pt x="373274" y="73502"/>
                      <a:pt x="356693" y="152877"/>
                      <a:pt x="283668" y="185333"/>
                    </a:cubicBezTo>
                    <a:cubicBezTo>
                      <a:pt x="210643" y="217789"/>
                      <a:pt x="-3141" y="296105"/>
                      <a:pt x="34" y="2805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0" name="フリーフォーム: 図形 1089">
                <a:extLst>
                  <a:ext uri="{FF2B5EF4-FFF2-40B4-BE49-F238E27FC236}">
                    <a16:creationId xmlns:a16="http://schemas.microsoft.com/office/drawing/2014/main" id="{FB5E008E-1939-404C-8414-1C2EFE2195D3}"/>
                  </a:ext>
                </a:extLst>
              </p:cNvPr>
              <p:cNvSpPr/>
              <p:nvPr/>
            </p:nvSpPr>
            <p:spPr>
              <a:xfrm>
                <a:off x="3445898" y="1932676"/>
                <a:ext cx="694403" cy="344872"/>
              </a:xfrm>
              <a:custGeom>
                <a:avLst/>
                <a:gdLst>
                  <a:gd name="connsiteX0" fmla="*/ 694302 w 694403"/>
                  <a:gd name="connsiteY0" fmla="*/ 35824 h 344872"/>
                  <a:gd name="connsiteX1" fmla="*/ 397969 w 694403"/>
                  <a:gd name="connsiteY1" fmla="*/ 25241 h 344872"/>
                  <a:gd name="connsiteX2" fmla="*/ 474169 w 694403"/>
                  <a:gd name="connsiteY2" fmla="*/ 29474 h 344872"/>
                  <a:gd name="connsiteX3" fmla="*/ 207469 w 694403"/>
                  <a:gd name="connsiteY3" fmla="*/ 27357 h 344872"/>
                  <a:gd name="connsiteX4" fmla="*/ 35 w 694403"/>
                  <a:gd name="connsiteY4" fmla="*/ 344857 h 344872"/>
                  <a:gd name="connsiteX5" fmla="*/ 190535 w 694403"/>
                  <a:gd name="connsiteY5" fmla="*/ 42174 h 344872"/>
                  <a:gd name="connsiteX6" fmla="*/ 163019 w 694403"/>
                  <a:gd name="connsiteY6" fmla="*/ 249607 h 344872"/>
                  <a:gd name="connsiteX7" fmla="*/ 328119 w 694403"/>
                  <a:gd name="connsiteY7" fmla="*/ 8307 h 344872"/>
                  <a:gd name="connsiteX8" fmla="*/ 429719 w 694403"/>
                  <a:gd name="connsiteY8" fmla="*/ 54874 h 344872"/>
                  <a:gd name="connsiteX9" fmla="*/ 694302 w 694403"/>
                  <a:gd name="connsiteY9" fmla="*/ 35824 h 344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4403" h="344872">
                    <a:moveTo>
                      <a:pt x="694302" y="35824"/>
                    </a:moveTo>
                    <a:cubicBezTo>
                      <a:pt x="689010" y="30885"/>
                      <a:pt x="434658" y="26299"/>
                      <a:pt x="397969" y="25241"/>
                    </a:cubicBezTo>
                    <a:cubicBezTo>
                      <a:pt x="361280" y="24183"/>
                      <a:pt x="474169" y="29474"/>
                      <a:pt x="474169" y="29474"/>
                    </a:cubicBezTo>
                    <a:cubicBezTo>
                      <a:pt x="442419" y="29827"/>
                      <a:pt x="286491" y="-25207"/>
                      <a:pt x="207469" y="27357"/>
                    </a:cubicBezTo>
                    <a:cubicBezTo>
                      <a:pt x="128447" y="79921"/>
                      <a:pt x="2857" y="342388"/>
                      <a:pt x="35" y="344857"/>
                    </a:cubicBezTo>
                    <a:cubicBezTo>
                      <a:pt x="-2787" y="347327"/>
                      <a:pt x="163371" y="58049"/>
                      <a:pt x="190535" y="42174"/>
                    </a:cubicBezTo>
                    <a:cubicBezTo>
                      <a:pt x="217699" y="26299"/>
                      <a:pt x="140088" y="255251"/>
                      <a:pt x="163019" y="249607"/>
                    </a:cubicBezTo>
                    <a:cubicBezTo>
                      <a:pt x="185950" y="243963"/>
                      <a:pt x="283669" y="40762"/>
                      <a:pt x="328119" y="8307"/>
                    </a:cubicBezTo>
                    <a:cubicBezTo>
                      <a:pt x="372569" y="-24148"/>
                      <a:pt x="363044" y="48524"/>
                      <a:pt x="429719" y="54874"/>
                    </a:cubicBezTo>
                    <a:cubicBezTo>
                      <a:pt x="496394" y="61224"/>
                      <a:pt x="699594" y="40763"/>
                      <a:pt x="694302" y="358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1" name="フリーフォーム: 図形 1090">
                <a:extLst>
                  <a:ext uri="{FF2B5EF4-FFF2-40B4-BE49-F238E27FC236}">
                    <a16:creationId xmlns:a16="http://schemas.microsoft.com/office/drawing/2014/main" id="{132829D1-CDD3-42C7-9C13-DFB74BF835A1}"/>
                  </a:ext>
                </a:extLst>
              </p:cNvPr>
              <p:cNvSpPr/>
              <p:nvPr/>
            </p:nvSpPr>
            <p:spPr>
              <a:xfrm>
                <a:off x="4516866" y="1915547"/>
                <a:ext cx="949391" cy="410790"/>
              </a:xfrm>
              <a:custGeom>
                <a:avLst/>
                <a:gdLst>
                  <a:gd name="connsiteX0" fmla="*/ 101 w 949391"/>
                  <a:gd name="connsiteY0" fmla="*/ 55070 h 410790"/>
                  <a:gd name="connsiteX1" fmla="*/ 554667 w 949391"/>
                  <a:gd name="connsiteY1" fmla="*/ 36 h 410790"/>
                  <a:gd name="connsiteX2" fmla="*/ 226584 w 949391"/>
                  <a:gd name="connsiteY2" fmla="*/ 46603 h 410790"/>
                  <a:gd name="connsiteX3" fmla="*/ 688017 w 949391"/>
                  <a:gd name="connsiteY3" fmla="*/ 48720 h 410790"/>
                  <a:gd name="connsiteX4" fmla="*/ 912384 w 949391"/>
                  <a:gd name="connsiteY4" fmla="*/ 311186 h 410790"/>
                  <a:gd name="connsiteX5" fmla="*/ 717651 w 949391"/>
                  <a:gd name="connsiteY5" fmla="*/ 65653 h 410790"/>
                  <a:gd name="connsiteX6" fmla="*/ 948367 w 949391"/>
                  <a:gd name="connsiteY6" fmla="*/ 410670 h 410790"/>
                  <a:gd name="connsiteX7" fmla="*/ 605467 w 949391"/>
                  <a:gd name="connsiteY7" fmla="*/ 21203 h 410790"/>
                  <a:gd name="connsiteX8" fmla="*/ 101 w 949391"/>
                  <a:gd name="connsiteY8" fmla="*/ 55070 h 410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9391" h="410790">
                    <a:moveTo>
                      <a:pt x="101" y="55070"/>
                    </a:moveTo>
                    <a:cubicBezTo>
                      <a:pt x="-8366" y="51542"/>
                      <a:pt x="516920" y="1447"/>
                      <a:pt x="554667" y="36"/>
                    </a:cubicBezTo>
                    <a:cubicBezTo>
                      <a:pt x="592414" y="-1375"/>
                      <a:pt x="204359" y="38489"/>
                      <a:pt x="226584" y="46603"/>
                    </a:cubicBezTo>
                    <a:cubicBezTo>
                      <a:pt x="248809" y="54717"/>
                      <a:pt x="573717" y="4623"/>
                      <a:pt x="688017" y="48720"/>
                    </a:cubicBezTo>
                    <a:cubicBezTo>
                      <a:pt x="802317" y="92817"/>
                      <a:pt x="907445" y="308364"/>
                      <a:pt x="912384" y="311186"/>
                    </a:cubicBezTo>
                    <a:cubicBezTo>
                      <a:pt x="917323" y="314008"/>
                      <a:pt x="711654" y="49072"/>
                      <a:pt x="717651" y="65653"/>
                    </a:cubicBezTo>
                    <a:cubicBezTo>
                      <a:pt x="723648" y="82234"/>
                      <a:pt x="967064" y="418078"/>
                      <a:pt x="948367" y="410670"/>
                    </a:cubicBezTo>
                    <a:cubicBezTo>
                      <a:pt x="929670" y="403262"/>
                      <a:pt x="757161" y="82234"/>
                      <a:pt x="605467" y="21203"/>
                    </a:cubicBezTo>
                    <a:cubicBezTo>
                      <a:pt x="453773" y="-39828"/>
                      <a:pt x="8568" y="58598"/>
                      <a:pt x="101" y="550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2" name="フリーフォーム: 図形 1091">
                <a:extLst>
                  <a:ext uri="{FF2B5EF4-FFF2-40B4-BE49-F238E27FC236}">
                    <a16:creationId xmlns:a16="http://schemas.microsoft.com/office/drawing/2014/main" id="{90A3E302-F93B-4B93-B7B7-5ED2655F06A0}"/>
                  </a:ext>
                </a:extLst>
              </p:cNvPr>
              <p:cNvSpPr/>
              <p:nvPr/>
            </p:nvSpPr>
            <p:spPr>
              <a:xfrm>
                <a:off x="4605260" y="2038155"/>
                <a:ext cx="908127" cy="634546"/>
              </a:xfrm>
              <a:custGeom>
                <a:avLst/>
                <a:gdLst>
                  <a:gd name="connsiteX0" fmla="*/ 607 w 908127"/>
                  <a:gd name="connsiteY0" fmla="*/ 195 h 634546"/>
                  <a:gd name="connsiteX1" fmla="*/ 625023 w 908127"/>
                  <a:gd name="connsiteY1" fmla="*/ 53112 h 634546"/>
                  <a:gd name="connsiteX2" fmla="*/ 855740 w 908127"/>
                  <a:gd name="connsiteY2" fmla="*/ 252078 h 634546"/>
                  <a:gd name="connsiteX3" fmla="*/ 874790 w 908127"/>
                  <a:gd name="connsiteY3" fmla="*/ 561112 h 634546"/>
                  <a:gd name="connsiteX4" fmla="*/ 904423 w 908127"/>
                  <a:gd name="connsiteY4" fmla="*/ 491262 h 634546"/>
                  <a:gd name="connsiteX5" fmla="*/ 904423 w 908127"/>
                  <a:gd name="connsiteY5" fmla="*/ 626728 h 634546"/>
                  <a:gd name="connsiteX6" fmla="*/ 874790 w 908127"/>
                  <a:gd name="connsiteY6" fmla="*/ 216095 h 634546"/>
                  <a:gd name="connsiteX7" fmla="*/ 898073 w 908127"/>
                  <a:gd name="connsiteY7" fmla="*/ 336745 h 634546"/>
                  <a:gd name="connsiteX8" fmla="*/ 690640 w 908127"/>
                  <a:gd name="connsiteY8" fmla="*/ 101795 h 634546"/>
                  <a:gd name="connsiteX9" fmla="*/ 483207 w 908127"/>
                  <a:gd name="connsiteY9" fmla="*/ 59462 h 634546"/>
                  <a:gd name="connsiteX10" fmla="*/ 747790 w 908127"/>
                  <a:gd name="connsiteY10" fmla="*/ 36178 h 634546"/>
                  <a:gd name="connsiteX11" fmla="*/ 607 w 908127"/>
                  <a:gd name="connsiteY11" fmla="*/ 195 h 634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08127" h="634546">
                    <a:moveTo>
                      <a:pt x="607" y="195"/>
                    </a:moveTo>
                    <a:cubicBezTo>
                      <a:pt x="-19854" y="3017"/>
                      <a:pt x="482501" y="11132"/>
                      <a:pt x="625023" y="53112"/>
                    </a:cubicBezTo>
                    <a:cubicBezTo>
                      <a:pt x="767545" y="95093"/>
                      <a:pt x="814112" y="167411"/>
                      <a:pt x="855740" y="252078"/>
                    </a:cubicBezTo>
                    <a:cubicBezTo>
                      <a:pt x="897368" y="336745"/>
                      <a:pt x="866676" y="521248"/>
                      <a:pt x="874790" y="561112"/>
                    </a:cubicBezTo>
                    <a:cubicBezTo>
                      <a:pt x="882904" y="600976"/>
                      <a:pt x="899484" y="480326"/>
                      <a:pt x="904423" y="491262"/>
                    </a:cubicBezTo>
                    <a:cubicBezTo>
                      <a:pt x="909362" y="502198"/>
                      <a:pt x="909362" y="672589"/>
                      <a:pt x="904423" y="626728"/>
                    </a:cubicBezTo>
                    <a:cubicBezTo>
                      <a:pt x="899484" y="580867"/>
                      <a:pt x="875848" y="264425"/>
                      <a:pt x="874790" y="216095"/>
                    </a:cubicBezTo>
                    <a:cubicBezTo>
                      <a:pt x="873732" y="167765"/>
                      <a:pt x="928765" y="355795"/>
                      <a:pt x="898073" y="336745"/>
                    </a:cubicBezTo>
                    <a:cubicBezTo>
                      <a:pt x="867381" y="317695"/>
                      <a:pt x="759784" y="148009"/>
                      <a:pt x="690640" y="101795"/>
                    </a:cubicBezTo>
                    <a:cubicBezTo>
                      <a:pt x="621496" y="55581"/>
                      <a:pt x="473682" y="70398"/>
                      <a:pt x="483207" y="59462"/>
                    </a:cubicBezTo>
                    <a:cubicBezTo>
                      <a:pt x="492732" y="48526"/>
                      <a:pt x="822226" y="46409"/>
                      <a:pt x="747790" y="36178"/>
                    </a:cubicBezTo>
                    <a:cubicBezTo>
                      <a:pt x="673354" y="25947"/>
                      <a:pt x="21068" y="-2627"/>
                      <a:pt x="607" y="1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3" name="フリーフォーム: 図形 1092">
                <a:extLst>
                  <a:ext uri="{FF2B5EF4-FFF2-40B4-BE49-F238E27FC236}">
                    <a16:creationId xmlns:a16="http://schemas.microsoft.com/office/drawing/2014/main" id="{90395A7B-2CBE-4AF5-82C5-4B8A7B2FE7CD}"/>
                  </a:ext>
                </a:extLst>
              </p:cNvPr>
              <p:cNvSpPr/>
              <p:nvPr/>
            </p:nvSpPr>
            <p:spPr>
              <a:xfrm>
                <a:off x="3298224" y="2142441"/>
                <a:ext cx="620168" cy="820943"/>
              </a:xfrm>
              <a:custGeom>
                <a:avLst/>
                <a:gdLst>
                  <a:gd name="connsiteX0" fmla="*/ 619726 w 620168"/>
                  <a:gd name="connsiteY0" fmla="*/ 3859 h 820943"/>
                  <a:gd name="connsiteX1" fmla="*/ 281059 w 620168"/>
                  <a:gd name="connsiteY1" fmla="*/ 69476 h 820943"/>
                  <a:gd name="connsiteX2" fmla="*/ 8009 w 620168"/>
                  <a:gd name="connsiteY2" fmla="*/ 571126 h 820943"/>
                  <a:gd name="connsiteX3" fmla="*/ 69393 w 620168"/>
                  <a:gd name="connsiteY3" fmla="*/ 264209 h 820943"/>
                  <a:gd name="connsiteX4" fmla="*/ 33409 w 620168"/>
                  <a:gd name="connsiteY4" fmla="*/ 820892 h 820943"/>
                  <a:gd name="connsiteX5" fmla="*/ 50343 w 620168"/>
                  <a:gd name="connsiteY5" fmla="*/ 228226 h 820943"/>
                  <a:gd name="connsiteX6" fmla="*/ 43993 w 620168"/>
                  <a:gd name="connsiteY6" fmla="*/ 410259 h 820943"/>
                  <a:gd name="connsiteX7" fmla="*/ 149826 w 620168"/>
                  <a:gd name="connsiteY7" fmla="*/ 141442 h 820943"/>
                  <a:gd name="connsiteX8" fmla="*/ 276826 w 620168"/>
                  <a:gd name="connsiteY8" fmla="*/ 41959 h 820943"/>
                  <a:gd name="connsiteX9" fmla="*/ 441926 w 620168"/>
                  <a:gd name="connsiteY9" fmla="*/ 41959 h 820943"/>
                  <a:gd name="connsiteX10" fmla="*/ 206976 w 620168"/>
                  <a:gd name="connsiteY10" fmla="*/ 65242 h 820943"/>
                  <a:gd name="connsiteX11" fmla="*/ 619726 w 620168"/>
                  <a:gd name="connsiteY11" fmla="*/ 3859 h 820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20168" h="820943">
                    <a:moveTo>
                      <a:pt x="619726" y="3859"/>
                    </a:moveTo>
                    <a:cubicBezTo>
                      <a:pt x="632073" y="4565"/>
                      <a:pt x="383012" y="-25069"/>
                      <a:pt x="281059" y="69476"/>
                    </a:cubicBezTo>
                    <a:cubicBezTo>
                      <a:pt x="179106" y="164021"/>
                      <a:pt x="43287" y="538671"/>
                      <a:pt x="8009" y="571126"/>
                    </a:cubicBezTo>
                    <a:cubicBezTo>
                      <a:pt x="-27269" y="603581"/>
                      <a:pt x="65160" y="222581"/>
                      <a:pt x="69393" y="264209"/>
                    </a:cubicBezTo>
                    <a:cubicBezTo>
                      <a:pt x="73626" y="305837"/>
                      <a:pt x="36584" y="826889"/>
                      <a:pt x="33409" y="820892"/>
                    </a:cubicBezTo>
                    <a:cubicBezTo>
                      <a:pt x="30234" y="814895"/>
                      <a:pt x="48579" y="296665"/>
                      <a:pt x="50343" y="228226"/>
                    </a:cubicBezTo>
                    <a:cubicBezTo>
                      <a:pt x="52107" y="159787"/>
                      <a:pt x="27412" y="424723"/>
                      <a:pt x="43993" y="410259"/>
                    </a:cubicBezTo>
                    <a:cubicBezTo>
                      <a:pt x="60573" y="395795"/>
                      <a:pt x="111021" y="202825"/>
                      <a:pt x="149826" y="141442"/>
                    </a:cubicBezTo>
                    <a:cubicBezTo>
                      <a:pt x="188631" y="80059"/>
                      <a:pt x="228143" y="58540"/>
                      <a:pt x="276826" y="41959"/>
                    </a:cubicBezTo>
                    <a:cubicBezTo>
                      <a:pt x="325509" y="25379"/>
                      <a:pt x="453568" y="38078"/>
                      <a:pt x="441926" y="41959"/>
                    </a:cubicBezTo>
                    <a:cubicBezTo>
                      <a:pt x="430284" y="45840"/>
                      <a:pt x="181929" y="73003"/>
                      <a:pt x="206976" y="65242"/>
                    </a:cubicBezTo>
                    <a:cubicBezTo>
                      <a:pt x="232023" y="57481"/>
                      <a:pt x="607379" y="3153"/>
                      <a:pt x="619726" y="38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4" name="フリーフォーム: 図形 1093">
                <a:extLst>
                  <a:ext uri="{FF2B5EF4-FFF2-40B4-BE49-F238E27FC236}">
                    <a16:creationId xmlns:a16="http://schemas.microsoft.com/office/drawing/2014/main" id="{AE45863C-26E7-4FB7-9025-6FD6EB3F16EA}"/>
                  </a:ext>
                </a:extLst>
              </p:cNvPr>
              <p:cNvSpPr/>
              <p:nvPr/>
            </p:nvSpPr>
            <p:spPr>
              <a:xfrm>
                <a:off x="4847165" y="2148340"/>
                <a:ext cx="690629" cy="955623"/>
              </a:xfrm>
              <a:custGeom>
                <a:avLst/>
                <a:gdLst>
                  <a:gd name="connsiteX0" fmla="*/ 2 w 690629"/>
                  <a:gd name="connsiteY0" fmla="*/ 77 h 955623"/>
                  <a:gd name="connsiteX1" fmla="*/ 414868 w 690629"/>
                  <a:gd name="connsiteY1" fmla="*/ 108027 h 955623"/>
                  <a:gd name="connsiteX2" fmla="*/ 535518 w 690629"/>
                  <a:gd name="connsiteY2" fmla="*/ 215977 h 955623"/>
                  <a:gd name="connsiteX3" fmla="*/ 683685 w 690629"/>
                  <a:gd name="connsiteY3" fmla="*/ 762077 h 955623"/>
                  <a:gd name="connsiteX4" fmla="*/ 660402 w 690629"/>
                  <a:gd name="connsiteY4" fmla="*/ 421293 h 955623"/>
                  <a:gd name="connsiteX5" fmla="*/ 607485 w 690629"/>
                  <a:gd name="connsiteY5" fmla="*/ 914477 h 955623"/>
                  <a:gd name="connsiteX6" fmla="*/ 622302 w 690629"/>
                  <a:gd name="connsiteY6" fmla="*/ 622377 h 955623"/>
                  <a:gd name="connsiteX7" fmla="*/ 501652 w 690629"/>
                  <a:gd name="connsiteY7" fmla="*/ 954693 h 955623"/>
                  <a:gd name="connsiteX8" fmla="*/ 577852 w 690629"/>
                  <a:gd name="connsiteY8" fmla="*/ 495377 h 955623"/>
                  <a:gd name="connsiteX9" fmla="*/ 491068 w 690629"/>
                  <a:gd name="connsiteY9" fmla="*/ 290060 h 955623"/>
                  <a:gd name="connsiteX10" fmla="*/ 609602 w 690629"/>
                  <a:gd name="connsiteY10" fmla="*/ 313343 h 955623"/>
                  <a:gd name="connsiteX11" fmla="*/ 408518 w 690629"/>
                  <a:gd name="connsiteY11" fmla="*/ 124960 h 955623"/>
                  <a:gd name="connsiteX12" fmla="*/ 2 w 690629"/>
                  <a:gd name="connsiteY12" fmla="*/ 77 h 955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90629" h="955623">
                    <a:moveTo>
                      <a:pt x="2" y="77"/>
                    </a:moveTo>
                    <a:cubicBezTo>
                      <a:pt x="1060" y="-2745"/>
                      <a:pt x="325615" y="72044"/>
                      <a:pt x="414868" y="108027"/>
                    </a:cubicBezTo>
                    <a:cubicBezTo>
                      <a:pt x="504121" y="144010"/>
                      <a:pt x="490715" y="106969"/>
                      <a:pt x="535518" y="215977"/>
                    </a:cubicBezTo>
                    <a:cubicBezTo>
                      <a:pt x="580321" y="324985"/>
                      <a:pt x="662871" y="727858"/>
                      <a:pt x="683685" y="762077"/>
                    </a:cubicBezTo>
                    <a:cubicBezTo>
                      <a:pt x="704499" y="796296"/>
                      <a:pt x="673102" y="395893"/>
                      <a:pt x="660402" y="421293"/>
                    </a:cubicBezTo>
                    <a:cubicBezTo>
                      <a:pt x="647702" y="446693"/>
                      <a:pt x="613835" y="880963"/>
                      <a:pt x="607485" y="914477"/>
                    </a:cubicBezTo>
                    <a:cubicBezTo>
                      <a:pt x="601135" y="947991"/>
                      <a:pt x="639941" y="615674"/>
                      <a:pt x="622302" y="622377"/>
                    </a:cubicBezTo>
                    <a:cubicBezTo>
                      <a:pt x="604663" y="629080"/>
                      <a:pt x="509060" y="975860"/>
                      <a:pt x="501652" y="954693"/>
                    </a:cubicBezTo>
                    <a:cubicBezTo>
                      <a:pt x="494244" y="933526"/>
                      <a:pt x="579616" y="606149"/>
                      <a:pt x="577852" y="495377"/>
                    </a:cubicBezTo>
                    <a:cubicBezTo>
                      <a:pt x="576088" y="384605"/>
                      <a:pt x="485776" y="320399"/>
                      <a:pt x="491068" y="290060"/>
                    </a:cubicBezTo>
                    <a:cubicBezTo>
                      <a:pt x="496360" y="259721"/>
                      <a:pt x="623360" y="340860"/>
                      <a:pt x="609602" y="313343"/>
                    </a:cubicBezTo>
                    <a:cubicBezTo>
                      <a:pt x="595844" y="285826"/>
                      <a:pt x="507649" y="177524"/>
                      <a:pt x="408518" y="124960"/>
                    </a:cubicBezTo>
                    <a:cubicBezTo>
                      <a:pt x="309387" y="72396"/>
                      <a:pt x="-1056" y="2899"/>
                      <a:pt x="2" y="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7" name="フリーフォーム: 図形 1096">
                <a:extLst>
                  <a:ext uri="{FF2B5EF4-FFF2-40B4-BE49-F238E27FC236}">
                    <a16:creationId xmlns:a16="http://schemas.microsoft.com/office/drawing/2014/main" id="{2CEA009A-F152-4573-BE16-3451572A62D0}"/>
                  </a:ext>
                </a:extLst>
              </p:cNvPr>
              <p:cNvSpPr/>
              <p:nvPr/>
            </p:nvSpPr>
            <p:spPr>
              <a:xfrm>
                <a:off x="3310120" y="2247282"/>
                <a:ext cx="482980" cy="1037086"/>
              </a:xfrm>
              <a:custGeom>
                <a:avLst/>
                <a:gdLst>
                  <a:gd name="connsiteX0" fmla="*/ 478713 w 482980"/>
                  <a:gd name="connsiteY0" fmla="*/ 4851 h 1037086"/>
                  <a:gd name="connsiteX1" fmla="*/ 341130 w 482980"/>
                  <a:gd name="connsiteY1" fmla="*/ 100101 h 1037086"/>
                  <a:gd name="connsiteX2" fmla="*/ 163330 w 482980"/>
                  <a:gd name="connsiteY2" fmla="*/ 337168 h 1037086"/>
                  <a:gd name="connsiteX3" fmla="*/ 258580 w 482980"/>
                  <a:gd name="connsiteY3" fmla="*/ 191118 h 1037086"/>
                  <a:gd name="connsiteX4" fmla="*/ 72313 w 482980"/>
                  <a:gd name="connsiteY4" fmla="*/ 506501 h 1037086"/>
                  <a:gd name="connsiteX5" fmla="*/ 205663 w 482980"/>
                  <a:gd name="connsiteY5" fmla="*/ 244035 h 1037086"/>
                  <a:gd name="connsiteX6" fmla="*/ 51147 w 482980"/>
                  <a:gd name="connsiteY6" fmla="*/ 699118 h 1037086"/>
                  <a:gd name="connsiteX7" fmla="*/ 140047 w 482980"/>
                  <a:gd name="connsiteY7" fmla="*/ 963701 h 1037086"/>
                  <a:gd name="connsiteX8" fmla="*/ 89247 w 482980"/>
                  <a:gd name="connsiteY8" fmla="*/ 955235 h 1037086"/>
                  <a:gd name="connsiteX9" fmla="*/ 120997 w 482980"/>
                  <a:gd name="connsiteY9" fmla="*/ 1022968 h 1037086"/>
                  <a:gd name="connsiteX10" fmla="*/ 347 w 482980"/>
                  <a:gd name="connsiteY10" fmla="*/ 639851 h 1037086"/>
                  <a:gd name="connsiteX11" fmla="*/ 165447 w 482980"/>
                  <a:gd name="connsiteY11" fmla="*/ 260968 h 1037086"/>
                  <a:gd name="connsiteX12" fmla="*/ 176030 w 482980"/>
                  <a:gd name="connsiteY12" fmla="*/ 237685 h 1037086"/>
                  <a:gd name="connsiteX13" fmla="*/ 478713 w 482980"/>
                  <a:gd name="connsiteY13" fmla="*/ 4851 h 103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2980" h="1037086">
                    <a:moveTo>
                      <a:pt x="478713" y="4851"/>
                    </a:moveTo>
                    <a:cubicBezTo>
                      <a:pt x="506230" y="-18080"/>
                      <a:pt x="393694" y="44715"/>
                      <a:pt x="341130" y="100101"/>
                    </a:cubicBezTo>
                    <a:cubicBezTo>
                      <a:pt x="288566" y="155487"/>
                      <a:pt x="177088" y="321999"/>
                      <a:pt x="163330" y="337168"/>
                    </a:cubicBezTo>
                    <a:cubicBezTo>
                      <a:pt x="149572" y="352337"/>
                      <a:pt x="273749" y="162896"/>
                      <a:pt x="258580" y="191118"/>
                    </a:cubicBezTo>
                    <a:cubicBezTo>
                      <a:pt x="243411" y="219340"/>
                      <a:pt x="81132" y="497682"/>
                      <a:pt x="72313" y="506501"/>
                    </a:cubicBezTo>
                    <a:cubicBezTo>
                      <a:pt x="63494" y="515320"/>
                      <a:pt x="209191" y="211932"/>
                      <a:pt x="205663" y="244035"/>
                    </a:cubicBezTo>
                    <a:cubicBezTo>
                      <a:pt x="202135" y="276138"/>
                      <a:pt x="62083" y="579174"/>
                      <a:pt x="51147" y="699118"/>
                    </a:cubicBezTo>
                    <a:cubicBezTo>
                      <a:pt x="40211" y="819062"/>
                      <a:pt x="133697" y="921015"/>
                      <a:pt x="140047" y="963701"/>
                    </a:cubicBezTo>
                    <a:cubicBezTo>
                      <a:pt x="146397" y="1006387"/>
                      <a:pt x="92422" y="945357"/>
                      <a:pt x="89247" y="955235"/>
                    </a:cubicBezTo>
                    <a:cubicBezTo>
                      <a:pt x="86072" y="965113"/>
                      <a:pt x="135814" y="1075532"/>
                      <a:pt x="120997" y="1022968"/>
                    </a:cubicBezTo>
                    <a:cubicBezTo>
                      <a:pt x="106180" y="970404"/>
                      <a:pt x="-7061" y="766851"/>
                      <a:pt x="347" y="639851"/>
                    </a:cubicBezTo>
                    <a:cubicBezTo>
                      <a:pt x="7755" y="512851"/>
                      <a:pt x="136167" y="327995"/>
                      <a:pt x="165447" y="260968"/>
                    </a:cubicBezTo>
                    <a:cubicBezTo>
                      <a:pt x="194727" y="193941"/>
                      <a:pt x="124525" y="277902"/>
                      <a:pt x="176030" y="237685"/>
                    </a:cubicBezTo>
                    <a:cubicBezTo>
                      <a:pt x="227535" y="197468"/>
                      <a:pt x="451196" y="27782"/>
                      <a:pt x="478713" y="48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8" name="フリーフォーム: 図形 1097">
                <a:extLst>
                  <a:ext uri="{FF2B5EF4-FFF2-40B4-BE49-F238E27FC236}">
                    <a16:creationId xmlns:a16="http://schemas.microsoft.com/office/drawing/2014/main" id="{FD78DB04-33C4-4ACE-A50D-1F35A4840E63}"/>
                  </a:ext>
                </a:extLst>
              </p:cNvPr>
              <p:cNvSpPr/>
              <p:nvPr/>
            </p:nvSpPr>
            <p:spPr>
              <a:xfrm>
                <a:off x="3415867" y="2565393"/>
                <a:ext cx="248640" cy="596938"/>
              </a:xfrm>
              <a:custGeom>
                <a:avLst/>
                <a:gdLst>
                  <a:gd name="connsiteX0" fmla="*/ 248083 w 248640"/>
                  <a:gd name="connsiteY0" fmla="*/ 7 h 596938"/>
                  <a:gd name="connsiteX1" fmla="*/ 97800 w 248640"/>
                  <a:gd name="connsiteY1" fmla="*/ 192624 h 596938"/>
                  <a:gd name="connsiteX2" fmla="*/ 32183 w 248640"/>
                  <a:gd name="connsiteY2" fmla="*/ 590557 h 596938"/>
                  <a:gd name="connsiteX3" fmla="*/ 85100 w 248640"/>
                  <a:gd name="connsiteY3" fmla="*/ 258240 h 596938"/>
                  <a:gd name="connsiteX4" fmla="*/ 4666 w 248640"/>
                  <a:gd name="connsiteY4" fmla="*/ 596907 h 596938"/>
                  <a:gd name="connsiteX5" fmla="*/ 8900 w 248640"/>
                  <a:gd name="connsiteY5" fmla="*/ 279407 h 596938"/>
                  <a:gd name="connsiteX6" fmla="*/ 2550 w 248640"/>
                  <a:gd name="connsiteY6" fmla="*/ 414874 h 596938"/>
                  <a:gd name="connsiteX7" fmla="*/ 38533 w 248640"/>
                  <a:gd name="connsiteY7" fmla="*/ 186274 h 596938"/>
                  <a:gd name="connsiteX8" fmla="*/ 248083 w 248640"/>
                  <a:gd name="connsiteY8" fmla="*/ 7 h 596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8640" h="596938">
                    <a:moveTo>
                      <a:pt x="248083" y="7"/>
                    </a:moveTo>
                    <a:cubicBezTo>
                      <a:pt x="257961" y="1065"/>
                      <a:pt x="133783" y="94199"/>
                      <a:pt x="97800" y="192624"/>
                    </a:cubicBezTo>
                    <a:cubicBezTo>
                      <a:pt x="61817" y="291049"/>
                      <a:pt x="34300" y="579621"/>
                      <a:pt x="32183" y="590557"/>
                    </a:cubicBezTo>
                    <a:cubicBezTo>
                      <a:pt x="30066" y="601493"/>
                      <a:pt x="89686" y="257182"/>
                      <a:pt x="85100" y="258240"/>
                    </a:cubicBezTo>
                    <a:cubicBezTo>
                      <a:pt x="80514" y="259298"/>
                      <a:pt x="17366" y="593379"/>
                      <a:pt x="4666" y="596907"/>
                    </a:cubicBezTo>
                    <a:cubicBezTo>
                      <a:pt x="-8034" y="600435"/>
                      <a:pt x="9253" y="309746"/>
                      <a:pt x="8900" y="279407"/>
                    </a:cubicBezTo>
                    <a:cubicBezTo>
                      <a:pt x="8547" y="249068"/>
                      <a:pt x="-2389" y="430396"/>
                      <a:pt x="2550" y="414874"/>
                    </a:cubicBezTo>
                    <a:cubicBezTo>
                      <a:pt x="7489" y="399352"/>
                      <a:pt x="-1331" y="255771"/>
                      <a:pt x="38533" y="186274"/>
                    </a:cubicBezTo>
                    <a:cubicBezTo>
                      <a:pt x="78397" y="116777"/>
                      <a:pt x="238205" y="-1051"/>
                      <a:pt x="248083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9" name="フリーフォーム: 図形 1098">
                <a:extLst>
                  <a:ext uri="{FF2B5EF4-FFF2-40B4-BE49-F238E27FC236}">
                    <a16:creationId xmlns:a16="http://schemas.microsoft.com/office/drawing/2014/main" id="{8911451B-0DB7-4F19-B0DA-B55623637566}"/>
                  </a:ext>
                </a:extLst>
              </p:cNvPr>
              <p:cNvSpPr/>
              <p:nvPr/>
            </p:nvSpPr>
            <p:spPr>
              <a:xfrm>
                <a:off x="3462561" y="2878552"/>
                <a:ext cx="119407" cy="555591"/>
              </a:xfrm>
              <a:custGeom>
                <a:avLst/>
                <a:gdLst>
                  <a:gd name="connsiteX0" fmla="*/ 118839 w 119407"/>
                  <a:gd name="connsiteY0" fmla="*/ 2231 h 555591"/>
                  <a:gd name="connsiteX1" fmla="*/ 63806 w 119407"/>
                  <a:gd name="connsiteY1" fmla="*/ 82665 h 555591"/>
                  <a:gd name="connsiteX2" fmla="*/ 42639 w 119407"/>
                  <a:gd name="connsiteY2" fmla="*/ 434031 h 555591"/>
                  <a:gd name="connsiteX3" fmla="*/ 36289 w 119407"/>
                  <a:gd name="connsiteY3" fmla="*/ 129231 h 555591"/>
                  <a:gd name="connsiteX4" fmla="*/ 74389 w 119407"/>
                  <a:gd name="connsiteY4" fmla="*/ 554681 h 555591"/>
                  <a:gd name="connsiteX5" fmla="*/ 2422 w 119407"/>
                  <a:gd name="connsiteY5" fmla="*/ 239298 h 555591"/>
                  <a:gd name="connsiteX6" fmla="*/ 25706 w 119407"/>
                  <a:gd name="connsiteY6" fmla="*/ 137698 h 555591"/>
                  <a:gd name="connsiteX7" fmla="*/ 118839 w 119407"/>
                  <a:gd name="connsiteY7" fmla="*/ 2231 h 555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407" h="555591">
                    <a:moveTo>
                      <a:pt x="118839" y="2231"/>
                    </a:moveTo>
                    <a:cubicBezTo>
                      <a:pt x="125189" y="-6941"/>
                      <a:pt x="76506" y="10698"/>
                      <a:pt x="63806" y="82665"/>
                    </a:cubicBezTo>
                    <a:cubicBezTo>
                      <a:pt x="51106" y="154632"/>
                      <a:pt x="47225" y="426270"/>
                      <a:pt x="42639" y="434031"/>
                    </a:cubicBezTo>
                    <a:cubicBezTo>
                      <a:pt x="38053" y="441792"/>
                      <a:pt x="30997" y="109123"/>
                      <a:pt x="36289" y="129231"/>
                    </a:cubicBezTo>
                    <a:cubicBezTo>
                      <a:pt x="41581" y="149339"/>
                      <a:pt x="80033" y="536337"/>
                      <a:pt x="74389" y="554681"/>
                    </a:cubicBezTo>
                    <a:cubicBezTo>
                      <a:pt x="68744" y="573026"/>
                      <a:pt x="10536" y="308795"/>
                      <a:pt x="2422" y="239298"/>
                    </a:cubicBezTo>
                    <a:cubicBezTo>
                      <a:pt x="-5692" y="169801"/>
                      <a:pt x="7714" y="173328"/>
                      <a:pt x="25706" y="137698"/>
                    </a:cubicBezTo>
                    <a:cubicBezTo>
                      <a:pt x="43698" y="102068"/>
                      <a:pt x="112489" y="11403"/>
                      <a:pt x="118839" y="22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0" name="フリーフォーム: 図形 1099">
                <a:extLst>
                  <a:ext uri="{FF2B5EF4-FFF2-40B4-BE49-F238E27FC236}">
                    <a16:creationId xmlns:a16="http://schemas.microsoft.com/office/drawing/2014/main" id="{A2BAB365-0385-41A0-A8DC-F8E5FA1F3ACA}"/>
                  </a:ext>
                </a:extLst>
              </p:cNvPr>
              <p:cNvSpPr/>
              <p:nvPr/>
            </p:nvSpPr>
            <p:spPr>
              <a:xfrm>
                <a:off x="5526403" y="2747838"/>
                <a:ext cx="411153" cy="566944"/>
              </a:xfrm>
              <a:custGeom>
                <a:avLst/>
                <a:gdLst>
                  <a:gd name="connsiteX0" fmla="*/ 1272 w 411153"/>
                  <a:gd name="connsiteY0" fmla="*/ 3300 h 566944"/>
                  <a:gd name="connsiteX1" fmla="*/ 213997 w 411153"/>
                  <a:gd name="connsiteY1" fmla="*/ 66800 h 566944"/>
                  <a:gd name="connsiteX2" fmla="*/ 410847 w 411153"/>
                  <a:gd name="connsiteY2" fmla="*/ 220787 h 566944"/>
                  <a:gd name="connsiteX3" fmla="*/ 261622 w 411153"/>
                  <a:gd name="connsiteY3" fmla="*/ 530350 h 566944"/>
                  <a:gd name="connsiteX4" fmla="*/ 361635 w 411153"/>
                  <a:gd name="connsiteY4" fmla="*/ 316037 h 566944"/>
                  <a:gd name="connsiteX5" fmla="*/ 158435 w 411153"/>
                  <a:gd name="connsiteY5" fmla="*/ 566862 h 566944"/>
                  <a:gd name="connsiteX6" fmla="*/ 309247 w 411153"/>
                  <a:gd name="connsiteY6" fmla="*/ 284287 h 566944"/>
                  <a:gd name="connsiteX7" fmla="*/ 233047 w 411153"/>
                  <a:gd name="connsiteY7" fmla="*/ 476375 h 566944"/>
                  <a:gd name="connsiteX8" fmla="*/ 312422 w 411153"/>
                  <a:gd name="connsiteY8" fmla="*/ 266825 h 566944"/>
                  <a:gd name="connsiteX9" fmla="*/ 155260 w 411153"/>
                  <a:gd name="connsiteY9" fmla="*/ 166812 h 566944"/>
                  <a:gd name="connsiteX10" fmla="*/ 317185 w 411153"/>
                  <a:gd name="connsiteY10" fmla="*/ 160462 h 566944"/>
                  <a:gd name="connsiteX11" fmla="*/ 1272 w 411153"/>
                  <a:gd name="connsiteY11" fmla="*/ 3300 h 566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1153" h="566944">
                    <a:moveTo>
                      <a:pt x="1272" y="3300"/>
                    </a:moveTo>
                    <a:cubicBezTo>
                      <a:pt x="-15926" y="-12310"/>
                      <a:pt x="145735" y="30552"/>
                      <a:pt x="213997" y="66800"/>
                    </a:cubicBezTo>
                    <a:cubicBezTo>
                      <a:pt x="282259" y="103048"/>
                      <a:pt x="402910" y="143529"/>
                      <a:pt x="410847" y="220787"/>
                    </a:cubicBezTo>
                    <a:cubicBezTo>
                      <a:pt x="418784" y="298045"/>
                      <a:pt x="269824" y="514475"/>
                      <a:pt x="261622" y="530350"/>
                    </a:cubicBezTo>
                    <a:cubicBezTo>
                      <a:pt x="253420" y="546225"/>
                      <a:pt x="378833" y="309952"/>
                      <a:pt x="361635" y="316037"/>
                    </a:cubicBezTo>
                    <a:cubicBezTo>
                      <a:pt x="344437" y="322122"/>
                      <a:pt x="167166" y="572154"/>
                      <a:pt x="158435" y="566862"/>
                    </a:cubicBezTo>
                    <a:cubicBezTo>
                      <a:pt x="149704" y="561570"/>
                      <a:pt x="296812" y="299368"/>
                      <a:pt x="309247" y="284287"/>
                    </a:cubicBezTo>
                    <a:cubicBezTo>
                      <a:pt x="321682" y="269206"/>
                      <a:pt x="232518" y="479285"/>
                      <a:pt x="233047" y="476375"/>
                    </a:cubicBezTo>
                    <a:cubicBezTo>
                      <a:pt x="233576" y="473465"/>
                      <a:pt x="325386" y="318419"/>
                      <a:pt x="312422" y="266825"/>
                    </a:cubicBezTo>
                    <a:cubicBezTo>
                      <a:pt x="299458" y="215231"/>
                      <a:pt x="154466" y="184539"/>
                      <a:pt x="155260" y="166812"/>
                    </a:cubicBezTo>
                    <a:cubicBezTo>
                      <a:pt x="156054" y="149085"/>
                      <a:pt x="338087" y="188243"/>
                      <a:pt x="317185" y="160462"/>
                    </a:cubicBezTo>
                    <a:cubicBezTo>
                      <a:pt x="296283" y="132681"/>
                      <a:pt x="18470" y="18910"/>
                      <a:pt x="1272" y="3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1" name="フリーフォーム: 図形 1100">
                <a:extLst>
                  <a:ext uri="{FF2B5EF4-FFF2-40B4-BE49-F238E27FC236}">
                    <a16:creationId xmlns:a16="http://schemas.microsoft.com/office/drawing/2014/main" id="{82F22183-38E9-4985-A9A0-F9234B0E9BAD}"/>
                  </a:ext>
                </a:extLst>
              </p:cNvPr>
              <p:cNvSpPr/>
              <p:nvPr/>
            </p:nvSpPr>
            <p:spPr>
              <a:xfrm>
                <a:off x="5449854" y="2827311"/>
                <a:ext cx="343088" cy="238339"/>
              </a:xfrm>
              <a:custGeom>
                <a:avLst/>
                <a:gdLst>
                  <a:gd name="connsiteX0" fmla="*/ 161959 w 343088"/>
                  <a:gd name="connsiteY0" fmla="*/ 27 h 238339"/>
                  <a:gd name="connsiteX1" fmla="*/ 34 w 343088"/>
                  <a:gd name="connsiteY1" fmla="*/ 158777 h 238339"/>
                  <a:gd name="connsiteX2" fmla="*/ 149259 w 343088"/>
                  <a:gd name="connsiteY2" fmla="*/ 176239 h 238339"/>
                  <a:gd name="connsiteX3" fmla="*/ 341346 w 343088"/>
                  <a:gd name="connsiteY3" fmla="*/ 238152 h 238339"/>
                  <a:gd name="connsiteX4" fmla="*/ 30196 w 343088"/>
                  <a:gd name="connsiteY4" fmla="*/ 154014 h 238339"/>
                  <a:gd name="connsiteX5" fmla="*/ 258796 w 343088"/>
                  <a:gd name="connsiteY5" fmla="*/ 188939 h 238339"/>
                  <a:gd name="connsiteX6" fmla="*/ 44484 w 343088"/>
                  <a:gd name="connsiteY6" fmla="*/ 146077 h 238339"/>
                  <a:gd name="connsiteX7" fmla="*/ 161959 w 343088"/>
                  <a:gd name="connsiteY7" fmla="*/ 27 h 238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3088" h="238339">
                    <a:moveTo>
                      <a:pt x="161959" y="27"/>
                    </a:moveTo>
                    <a:cubicBezTo>
                      <a:pt x="154551" y="2144"/>
                      <a:pt x="2151" y="129408"/>
                      <a:pt x="34" y="158777"/>
                    </a:cubicBezTo>
                    <a:cubicBezTo>
                      <a:pt x="-2083" y="188146"/>
                      <a:pt x="92374" y="163010"/>
                      <a:pt x="149259" y="176239"/>
                    </a:cubicBezTo>
                    <a:cubicBezTo>
                      <a:pt x="206144" y="189468"/>
                      <a:pt x="361190" y="241856"/>
                      <a:pt x="341346" y="238152"/>
                    </a:cubicBezTo>
                    <a:cubicBezTo>
                      <a:pt x="321502" y="234448"/>
                      <a:pt x="43954" y="162216"/>
                      <a:pt x="30196" y="154014"/>
                    </a:cubicBezTo>
                    <a:cubicBezTo>
                      <a:pt x="16438" y="145812"/>
                      <a:pt x="256415" y="190262"/>
                      <a:pt x="258796" y="188939"/>
                    </a:cubicBezTo>
                    <a:cubicBezTo>
                      <a:pt x="261177" y="187616"/>
                      <a:pt x="63005" y="175446"/>
                      <a:pt x="44484" y="146077"/>
                    </a:cubicBezTo>
                    <a:cubicBezTo>
                      <a:pt x="25963" y="116708"/>
                      <a:pt x="169367" y="-2090"/>
                      <a:pt x="161959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2" name="フリーフォーム: 図形 1101">
                <a:extLst>
                  <a:ext uri="{FF2B5EF4-FFF2-40B4-BE49-F238E27FC236}">
                    <a16:creationId xmlns:a16="http://schemas.microsoft.com/office/drawing/2014/main" id="{63FFF242-B10D-4141-8259-C462BC4EECBB}"/>
                  </a:ext>
                </a:extLst>
              </p:cNvPr>
              <p:cNvSpPr/>
              <p:nvPr/>
            </p:nvSpPr>
            <p:spPr>
              <a:xfrm>
                <a:off x="5262949" y="3494063"/>
                <a:ext cx="386850" cy="524372"/>
              </a:xfrm>
              <a:custGeom>
                <a:avLst/>
                <a:gdLst>
                  <a:gd name="connsiteX0" fmla="*/ 350451 w 386850"/>
                  <a:gd name="connsiteY0" fmla="*/ 25 h 524372"/>
                  <a:gd name="connsiteX1" fmla="*/ 374264 w 386850"/>
                  <a:gd name="connsiteY1" fmla="*/ 209575 h 524372"/>
                  <a:gd name="connsiteX2" fmla="*/ 125026 w 386850"/>
                  <a:gd name="connsiteY2" fmla="*/ 522312 h 524372"/>
                  <a:gd name="connsiteX3" fmla="*/ 264726 w 386850"/>
                  <a:gd name="connsiteY3" fmla="*/ 252437 h 524372"/>
                  <a:gd name="connsiteX4" fmla="*/ 4376 w 386850"/>
                  <a:gd name="connsiteY4" fmla="*/ 523900 h 524372"/>
                  <a:gd name="connsiteX5" fmla="*/ 98039 w 386850"/>
                  <a:gd name="connsiteY5" fmla="*/ 320700 h 524372"/>
                  <a:gd name="connsiteX6" fmla="*/ 53589 w 386850"/>
                  <a:gd name="connsiteY6" fmla="*/ 423887 h 524372"/>
                  <a:gd name="connsiteX7" fmla="*/ 59939 w 386850"/>
                  <a:gd name="connsiteY7" fmla="*/ 433412 h 524372"/>
                  <a:gd name="connsiteX8" fmla="*/ 91689 w 386850"/>
                  <a:gd name="connsiteY8" fmla="*/ 396900 h 524372"/>
                  <a:gd name="connsiteX9" fmla="*/ 279014 w 386850"/>
                  <a:gd name="connsiteY9" fmla="*/ 217512 h 524372"/>
                  <a:gd name="connsiteX10" fmla="*/ 237739 w 386850"/>
                  <a:gd name="connsiteY10" fmla="*/ 417537 h 524372"/>
                  <a:gd name="connsiteX11" fmla="*/ 355214 w 386850"/>
                  <a:gd name="connsiteY11" fmla="*/ 196875 h 524372"/>
                  <a:gd name="connsiteX12" fmla="*/ 350451 w 386850"/>
                  <a:gd name="connsiteY12" fmla="*/ 25 h 524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6850" h="524372">
                    <a:moveTo>
                      <a:pt x="350451" y="25"/>
                    </a:moveTo>
                    <a:cubicBezTo>
                      <a:pt x="353626" y="2142"/>
                      <a:pt x="411835" y="122527"/>
                      <a:pt x="374264" y="209575"/>
                    </a:cubicBezTo>
                    <a:cubicBezTo>
                      <a:pt x="336693" y="296623"/>
                      <a:pt x="143282" y="515168"/>
                      <a:pt x="125026" y="522312"/>
                    </a:cubicBezTo>
                    <a:cubicBezTo>
                      <a:pt x="106770" y="529456"/>
                      <a:pt x="284834" y="252172"/>
                      <a:pt x="264726" y="252437"/>
                    </a:cubicBezTo>
                    <a:cubicBezTo>
                      <a:pt x="244618" y="252702"/>
                      <a:pt x="32157" y="512523"/>
                      <a:pt x="4376" y="523900"/>
                    </a:cubicBezTo>
                    <a:cubicBezTo>
                      <a:pt x="-23405" y="535277"/>
                      <a:pt x="89837" y="337369"/>
                      <a:pt x="98039" y="320700"/>
                    </a:cubicBezTo>
                    <a:cubicBezTo>
                      <a:pt x="106241" y="304031"/>
                      <a:pt x="59939" y="405102"/>
                      <a:pt x="53589" y="423887"/>
                    </a:cubicBezTo>
                    <a:cubicBezTo>
                      <a:pt x="47239" y="442672"/>
                      <a:pt x="53589" y="437910"/>
                      <a:pt x="59939" y="433412"/>
                    </a:cubicBezTo>
                    <a:cubicBezTo>
                      <a:pt x="66289" y="428914"/>
                      <a:pt x="55177" y="432883"/>
                      <a:pt x="91689" y="396900"/>
                    </a:cubicBezTo>
                    <a:cubicBezTo>
                      <a:pt x="128201" y="360917"/>
                      <a:pt x="254672" y="214073"/>
                      <a:pt x="279014" y="217512"/>
                    </a:cubicBezTo>
                    <a:cubicBezTo>
                      <a:pt x="303356" y="220951"/>
                      <a:pt x="225039" y="420976"/>
                      <a:pt x="237739" y="417537"/>
                    </a:cubicBezTo>
                    <a:cubicBezTo>
                      <a:pt x="250439" y="414098"/>
                      <a:pt x="333783" y="263021"/>
                      <a:pt x="355214" y="196875"/>
                    </a:cubicBezTo>
                    <a:cubicBezTo>
                      <a:pt x="376645" y="130729"/>
                      <a:pt x="347276" y="-2092"/>
                      <a:pt x="350451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3" name="フリーフォーム: 図形 1102">
                <a:extLst>
                  <a:ext uri="{FF2B5EF4-FFF2-40B4-BE49-F238E27FC236}">
                    <a16:creationId xmlns:a16="http://schemas.microsoft.com/office/drawing/2014/main" id="{90F3A258-77C2-43D7-937A-FA14528DCFF3}"/>
                  </a:ext>
                </a:extLst>
              </p:cNvPr>
              <p:cNvSpPr/>
              <p:nvPr/>
            </p:nvSpPr>
            <p:spPr>
              <a:xfrm>
                <a:off x="5281241" y="3668399"/>
                <a:ext cx="43096" cy="606653"/>
              </a:xfrm>
              <a:custGeom>
                <a:avLst/>
                <a:gdLst>
                  <a:gd name="connsiteX0" fmla="*/ 21009 w 43096"/>
                  <a:gd name="connsiteY0" fmla="*/ 314 h 606653"/>
                  <a:gd name="connsiteX1" fmla="*/ 372 w 43096"/>
                  <a:gd name="connsiteY1" fmla="*/ 147951 h 606653"/>
                  <a:gd name="connsiteX2" fmla="*/ 41647 w 43096"/>
                  <a:gd name="connsiteY2" fmla="*/ 582926 h 606653"/>
                  <a:gd name="connsiteX3" fmla="*/ 32122 w 43096"/>
                  <a:gd name="connsiteY3" fmla="*/ 509901 h 606653"/>
                  <a:gd name="connsiteX4" fmla="*/ 16247 w 43096"/>
                  <a:gd name="connsiteY4" fmla="*/ 178114 h 606653"/>
                  <a:gd name="connsiteX5" fmla="*/ 21009 w 43096"/>
                  <a:gd name="connsiteY5" fmla="*/ 314 h 606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096" h="606653">
                    <a:moveTo>
                      <a:pt x="21009" y="314"/>
                    </a:moveTo>
                    <a:cubicBezTo>
                      <a:pt x="18363" y="-4713"/>
                      <a:pt x="-3068" y="50849"/>
                      <a:pt x="372" y="147951"/>
                    </a:cubicBezTo>
                    <a:cubicBezTo>
                      <a:pt x="3812" y="245053"/>
                      <a:pt x="36355" y="522601"/>
                      <a:pt x="41647" y="582926"/>
                    </a:cubicBezTo>
                    <a:cubicBezTo>
                      <a:pt x="46939" y="643251"/>
                      <a:pt x="36355" y="577370"/>
                      <a:pt x="32122" y="509901"/>
                    </a:cubicBezTo>
                    <a:cubicBezTo>
                      <a:pt x="27889" y="442432"/>
                      <a:pt x="17834" y="261458"/>
                      <a:pt x="16247" y="178114"/>
                    </a:cubicBezTo>
                    <a:cubicBezTo>
                      <a:pt x="14659" y="94770"/>
                      <a:pt x="23655" y="5341"/>
                      <a:pt x="21009" y="3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4" name="フリーフォーム: 図形 1103">
                <a:extLst>
                  <a:ext uri="{FF2B5EF4-FFF2-40B4-BE49-F238E27FC236}">
                    <a16:creationId xmlns:a16="http://schemas.microsoft.com/office/drawing/2014/main" id="{834FB41C-EB76-4103-A9F8-F99CD65F00B4}"/>
                  </a:ext>
                </a:extLst>
              </p:cNvPr>
              <p:cNvSpPr/>
              <p:nvPr/>
            </p:nvSpPr>
            <p:spPr>
              <a:xfrm>
                <a:off x="1542125" y="3962371"/>
                <a:ext cx="2223147" cy="639530"/>
              </a:xfrm>
              <a:custGeom>
                <a:avLst/>
                <a:gdLst>
                  <a:gd name="connsiteX0" fmla="*/ 2213900 w 2223147"/>
                  <a:gd name="connsiteY0" fmla="*/ 29 h 639530"/>
                  <a:gd name="connsiteX1" fmla="*/ 1518575 w 2223147"/>
                  <a:gd name="connsiteY1" fmla="*/ 92104 h 639530"/>
                  <a:gd name="connsiteX2" fmla="*/ 1093125 w 2223147"/>
                  <a:gd name="connsiteY2" fmla="*/ 327054 h 639530"/>
                  <a:gd name="connsiteX3" fmla="*/ 1778925 w 2223147"/>
                  <a:gd name="connsiteY3" fmla="*/ 66704 h 639530"/>
                  <a:gd name="connsiteX4" fmla="*/ 1220125 w 2223147"/>
                  <a:gd name="connsiteY4" fmla="*/ 254029 h 639530"/>
                  <a:gd name="connsiteX5" fmla="*/ 1699550 w 2223147"/>
                  <a:gd name="connsiteY5" fmla="*/ 88929 h 639530"/>
                  <a:gd name="connsiteX6" fmla="*/ 550200 w 2223147"/>
                  <a:gd name="connsiteY6" fmla="*/ 508029 h 639530"/>
                  <a:gd name="connsiteX7" fmla="*/ 1099475 w 2223147"/>
                  <a:gd name="connsiteY7" fmla="*/ 361979 h 639530"/>
                  <a:gd name="connsiteX8" fmla="*/ 4100 w 2223147"/>
                  <a:gd name="connsiteY8" fmla="*/ 638204 h 639530"/>
                  <a:gd name="connsiteX9" fmla="*/ 1572550 w 2223147"/>
                  <a:gd name="connsiteY9" fmla="*/ 225454 h 639530"/>
                  <a:gd name="connsiteX10" fmla="*/ 1289975 w 2223147"/>
                  <a:gd name="connsiteY10" fmla="*/ 365154 h 639530"/>
                  <a:gd name="connsiteX11" fmla="*/ 1877350 w 2223147"/>
                  <a:gd name="connsiteY11" fmla="*/ 85754 h 639530"/>
                  <a:gd name="connsiteX12" fmla="*/ 2213900 w 2223147"/>
                  <a:gd name="connsiteY12" fmla="*/ 29 h 639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23147" h="639530">
                    <a:moveTo>
                      <a:pt x="2213900" y="29"/>
                    </a:moveTo>
                    <a:cubicBezTo>
                      <a:pt x="2154104" y="1087"/>
                      <a:pt x="1705371" y="37600"/>
                      <a:pt x="1518575" y="92104"/>
                    </a:cubicBezTo>
                    <a:cubicBezTo>
                      <a:pt x="1331779" y="146608"/>
                      <a:pt x="1049733" y="331287"/>
                      <a:pt x="1093125" y="327054"/>
                    </a:cubicBezTo>
                    <a:cubicBezTo>
                      <a:pt x="1136517" y="322821"/>
                      <a:pt x="1757758" y="78875"/>
                      <a:pt x="1778925" y="66704"/>
                    </a:cubicBezTo>
                    <a:cubicBezTo>
                      <a:pt x="1800092" y="54533"/>
                      <a:pt x="1233354" y="250325"/>
                      <a:pt x="1220125" y="254029"/>
                    </a:cubicBezTo>
                    <a:cubicBezTo>
                      <a:pt x="1206896" y="257733"/>
                      <a:pt x="1811204" y="46596"/>
                      <a:pt x="1699550" y="88929"/>
                    </a:cubicBezTo>
                    <a:cubicBezTo>
                      <a:pt x="1587896" y="131262"/>
                      <a:pt x="650212" y="462521"/>
                      <a:pt x="550200" y="508029"/>
                    </a:cubicBezTo>
                    <a:cubicBezTo>
                      <a:pt x="450187" y="553537"/>
                      <a:pt x="1190492" y="340283"/>
                      <a:pt x="1099475" y="361979"/>
                    </a:cubicBezTo>
                    <a:cubicBezTo>
                      <a:pt x="1008458" y="383675"/>
                      <a:pt x="-74746" y="660958"/>
                      <a:pt x="4100" y="638204"/>
                    </a:cubicBezTo>
                    <a:cubicBezTo>
                      <a:pt x="82946" y="615450"/>
                      <a:pt x="1358237" y="270962"/>
                      <a:pt x="1572550" y="225454"/>
                    </a:cubicBezTo>
                    <a:cubicBezTo>
                      <a:pt x="1786862" y="179946"/>
                      <a:pt x="1239175" y="388437"/>
                      <a:pt x="1289975" y="365154"/>
                    </a:cubicBezTo>
                    <a:cubicBezTo>
                      <a:pt x="1340775" y="341871"/>
                      <a:pt x="1724950" y="145021"/>
                      <a:pt x="1877350" y="85754"/>
                    </a:cubicBezTo>
                    <a:cubicBezTo>
                      <a:pt x="2029750" y="26487"/>
                      <a:pt x="2273696" y="-1029"/>
                      <a:pt x="2213900" y="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5" name="フリーフォーム: 図形 1104">
                <a:extLst>
                  <a:ext uri="{FF2B5EF4-FFF2-40B4-BE49-F238E27FC236}">
                    <a16:creationId xmlns:a16="http://schemas.microsoft.com/office/drawing/2014/main" id="{1ED3CC60-9DA4-4950-B350-BEA99FD60207}"/>
                  </a:ext>
                </a:extLst>
              </p:cNvPr>
              <p:cNvSpPr/>
              <p:nvPr/>
            </p:nvSpPr>
            <p:spPr>
              <a:xfrm>
                <a:off x="1577482" y="4058176"/>
                <a:ext cx="2087790" cy="1098162"/>
              </a:xfrm>
              <a:custGeom>
                <a:avLst/>
                <a:gdLst>
                  <a:gd name="connsiteX0" fmla="*/ 2086468 w 2087790"/>
                  <a:gd name="connsiteY0" fmla="*/ 2649 h 1098162"/>
                  <a:gd name="connsiteX1" fmla="*/ 1445118 w 2087790"/>
                  <a:gd name="connsiteY1" fmla="*/ 269349 h 1098162"/>
                  <a:gd name="connsiteX2" fmla="*/ 813293 w 2087790"/>
                  <a:gd name="connsiteY2" fmla="*/ 891649 h 1098162"/>
                  <a:gd name="connsiteX3" fmla="*/ 1372093 w 2087790"/>
                  <a:gd name="connsiteY3" fmla="*/ 316974 h 1098162"/>
                  <a:gd name="connsiteX4" fmla="*/ 524368 w 2087790"/>
                  <a:gd name="connsiteY4" fmla="*/ 897999 h 1098162"/>
                  <a:gd name="connsiteX5" fmla="*/ 1314943 w 2087790"/>
                  <a:gd name="connsiteY5" fmla="*/ 323324 h 1098162"/>
                  <a:gd name="connsiteX6" fmla="*/ 493 w 2087790"/>
                  <a:gd name="connsiteY6" fmla="*/ 1098024 h 1098162"/>
                  <a:gd name="connsiteX7" fmla="*/ 1156193 w 2087790"/>
                  <a:gd name="connsiteY7" fmla="*/ 389999 h 1098162"/>
                  <a:gd name="connsiteX8" fmla="*/ 822818 w 2087790"/>
                  <a:gd name="connsiteY8" fmla="*/ 758299 h 1098162"/>
                  <a:gd name="connsiteX9" fmla="*/ 1432418 w 2087790"/>
                  <a:gd name="connsiteY9" fmla="*/ 228074 h 1098162"/>
                  <a:gd name="connsiteX10" fmla="*/ 1607043 w 2087790"/>
                  <a:gd name="connsiteY10" fmla="*/ 139174 h 1098162"/>
                  <a:gd name="connsiteX11" fmla="*/ 2086468 w 2087790"/>
                  <a:gd name="connsiteY11" fmla="*/ 2649 h 1098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87790" h="1098162">
                    <a:moveTo>
                      <a:pt x="2086468" y="2649"/>
                    </a:moveTo>
                    <a:cubicBezTo>
                      <a:pt x="2059481" y="24345"/>
                      <a:pt x="1657314" y="121182"/>
                      <a:pt x="1445118" y="269349"/>
                    </a:cubicBezTo>
                    <a:cubicBezTo>
                      <a:pt x="1232922" y="417516"/>
                      <a:pt x="825464" y="883712"/>
                      <a:pt x="813293" y="891649"/>
                    </a:cubicBezTo>
                    <a:cubicBezTo>
                      <a:pt x="801122" y="899586"/>
                      <a:pt x="1420247" y="315916"/>
                      <a:pt x="1372093" y="316974"/>
                    </a:cubicBezTo>
                    <a:cubicBezTo>
                      <a:pt x="1323939" y="318032"/>
                      <a:pt x="533893" y="896941"/>
                      <a:pt x="524368" y="897999"/>
                    </a:cubicBezTo>
                    <a:cubicBezTo>
                      <a:pt x="514843" y="899057"/>
                      <a:pt x="1402255" y="289987"/>
                      <a:pt x="1314943" y="323324"/>
                    </a:cubicBezTo>
                    <a:cubicBezTo>
                      <a:pt x="1227630" y="356662"/>
                      <a:pt x="26951" y="1086912"/>
                      <a:pt x="493" y="1098024"/>
                    </a:cubicBezTo>
                    <a:cubicBezTo>
                      <a:pt x="-25965" y="1109137"/>
                      <a:pt x="1019139" y="446620"/>
                      <a:pt x="1156193" y="389999"/>
                    </a:cubicBezTo>
                    <a:cubicBezTo>
                      <a:pt x="1293247" y="333378"/>
                      <a:pt x="776780" y="785287"/>
                      <a:pt x="822818" y="758299"/>
                    </a:cubicBezTo>
                    <a:cubicBezTo>
                      <a:pt x="868856" y="731311"/>
                      <a:pt x="1301714" y="331261"/>
                      <a:pt x="1432418" y="228074"/>
                    </a:cubicBezTo>
                    <a:cubicBezTo>
                      <a:pt x="1563122" y="124887"/>
                      <a:pt x="1494331" y="179920"/>
                      <a:pt x="1607043" y="139174"/>
                    </a:cubicBezTo>
                    <a:cubicBezTo>
                      <a:pt x="1719755" y="98428"/>
                      <a:pt x="2113455" y="-19047"/>
                      <a:pt x="2086468" y="26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7" name="フリーフォーム: 図形 1106">
                <a:extLst>
                  <a:ext uri="{FF2B5EF4-FFF2-40B4-BE49-F238E27FC236}">
                    <a16:creationId xmlns:a16="http://schemas.microsoft.com/office/drawing/2014/main" id="{1FD4F659-DA7B-47AD-8C13-AD594C8514C2}"/>
                  </a:ext>
                </a:extLst>
              </p:cNvPr>
              <p:cNvSpPr/>
              <p:nvPr/>
            </p:nvSpPr>
            <p:spPr>
              <a:xfrm>
                <a:off x="2769427" y="4043112"/>
                <a:ext cx="1021110" cy="715190"/>
              </a:xfrm>
              <a:custGeom>
                <a:avLst/>
                <a:gdLst>
                  <a:gd name="connsiteX0" fmla="*/ 1011998 w 1021110"/>
                  <a:gd name="connsiteY0" fmla="*/ 1838 h 715190"/>
                  <a:gd name="connsiteX1" fmla="*/ 577023 w 1021110"/>
                  <a:gd name="connsiteY1" fmla="*/ 233613 h 715190"/>
                  <a:gd name="connsiteX2" fmla="*/ 291273 w 1021110"/>
                  <a:gd name="connsiteY2" fmla="*/ 471738 h 715190"/>
                  <a:gd name="connsiteX3" fmla="*/ 551623 w 1021110"/>
                  <a:gd name="connsiteY3" fmla="*/ 189163 h 715190"/>
                  <a:gd name="connsiteX4" fmla="*/ 2348 w 1021110"/>
                  <a:gd name="connsiteY4" fmla="*/ 649538 h 715190"/>
                  <a:gd name="connsiteX5" fmla="*/ 805623 w 1021110"/>
                  <a:gd name="connsiteY5" fmla="*/ 185988 h 715190"/>
                  <a:gd name="connsiteX6" fmla="*/ 611948 w 1021110"/>
                  <a:gd name="connsiteY6" fmla="*/ 535238 h 715190"/>
                  <a:gd name="connsiteX7" fmla="*/ 900873 w 1021110"/>
                  <a:gd name="connsiteY7" fmla="*/ 236788 h 715190"/>
                  <a:gd name="connsiteX8" fmla="*/ 640523 w 1021110"/>
                  <a:gd name="connsiteY8" fmla="*/ 713038 h 715190"/>
                  <a:gd name="connsiteX9" fmla="*/ 913573 w 1021110"/>
                  <a:gd name="connsiteY9" fmla="*/ 417763 h 715190"/>
                  <a:gd name="connsiteX10" fmla="*/ 713548 w 1021110"/>
                  <a:gd name="connsiteY10" fmla="*/ 538413 h 715190"/>
                  <a:gd name="connsiteX11" fmla="*/ 862773 w 1021110"/>
                  <a:gd name="connsiteY11" fmla="*/ 147888 h 715190"/>
                  <a:gd name="connsiteX12" fmla="*/ 1011998 w 1021110"/>
                  <a:gd name="connsiteY12" fmla="*/ 1838 h 71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21110" h="715190">
                    <a:moveTo>
                      <a:pt x="1011998" y="1838"/>
                    </a:moveTo>
                    <a:cubicBezTo>
                      <a:pt x="964373" y="16125"/>
                      <a:pt x="697144" y="155296"/>
                      <a:pt x="577023" y="233613"/>
                    </a:cubicBezTo>
                    <a:cubicBezTo>
                      <a:pt x="456902" y="311930"/>
                      <a:pt x="295506" y="479146"/>
                      <a:pt x="291273" y="471738"/>
                    </a:cubicBezTo>
                    <a:cubicBezTo>
                      <a:pt x="287040" y="464330"/>
                      <a:pt x="599777" y="159530"/>
                      <a:pt x="551623" y="189163"/>
                    </a:cubicBezTo>
                    <a:cubicBezTo>
                      <a:pt x="503469" y="218796"/>
                      <a:pt x="-39985" y="650067"/>
                      <a:pt x="2348" y="649538"/>
                    </a:cubicBezTo>
                    <a:cubicBezTo>
                      <a:pt x="44681" y="649009"/>
                      <a:pt x="704023" y="205038"/>
                      <a:pt x="805623" y="185988"/>
                    </a:cubicBezTo>
                    <a:cubicBezTo>
                      <a:pt x="907223" y="166938"/>
                      <a:pt x="596073" y="526771"/>
                      <a:pt x="611948" y="535238"/>
                    </a:cubicBezTo>
                    <a:cubicBezTo>
                      <a:pt x="627823" y="543705"/>
                      <a:pt x="896111" y="207155"/>
                      <a:pt x="900873" y="236788"/>
                    </a:cubicBezTo>
                    <a:cubicBezTo>
                      <a:pt x="905635" y="266421"/>
                      <a:pt x="638406" y="682876"/>
                      <a:pt x="640523" y="713038"/>
                    </a:cubicBezTo>
                    <a:cubicBezTo>
                      <a:pt x="642640" y="743200"/>
                      <a:pt x="901402" y="446867"/>
                      <a:pt x="913573" y="417763"/>
                    </a:cubicBezTo>
                    <a:cubicBezTo>
                      <a:pt x="925744" y="388659"/>
                      <a:pt x="722015" y="583392"/>
                      <a:pt x="713548" y="538413"/>
                    </a:cubicBezTo>
                    <a:cubicBezTo>
                      <a:pt x="705081" y="493434"/>
                      <a:pt x="818323" y="237317"/>
                      <a:pt x="862773" y="147888"/>
                    </a:cubicBezTo>
                    <a:cubicBezTo>
                      <a:pt x="907223" y="58459"/>
                      <a:pt x="1059623" y="-12449"/>
                      <a:pt x="1011998" y="1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8" name="フリーフォーム: 図形 1107">
                <a:extLst>
                  <a:ext uri="{FF2B5EF4-FFF2-40B4-BE49-F238E27FC236}">
                    <a16:creationId xmlns:a16="http://schemas.microsoft.com/office/drawing/2014/main" id="{3B699C87-3F24-4864-96EC-2C6DD9DB347D}"/>
                  </a:ext>
                </a:extLst>
              </p:cNvPr>
              <p:cNvSpPr/>
              <p:nvPr/>
            </p:nvSpPr>
            <p:spPr>
              <a:xfrm>
                <a:off x="1736080" y="3829939"/>
                <a:ext cx="1905645" cy="334442"/>
              </a:xfrm>
              <a:custGeom>
                <a:avLst/>
                <a:gdLst>
                  <a:gd name="connsiteX0" fmla="*/ 1905645 w 1905645"/>
                  <a:gd name="connsiteY0" fmla="*/ 103886 h 334442"/>
                  <a:gd name="connsiteX1" fmla="*/ 1032520 w 1905645"/>
                  <a:gd name="connsiteY1" fmla="*/ 2286 h 334442"/>
                  <a:gd name="connsiteX2" fmla="*/ 1438920 w 1905645"/>
                  <a:gd name="connsiteY2" fmla="*/ 37211 h 334442"/>
                  <a:gd name="connsiteX3" fmla="*/ 895995 w 1905645"/>
                  <a:gd name="connsiteY3" fmla="*/ 84836 h 334442"/>
                  <a:gd name="connsiteX4" fmla="*/ 1140470 w 1905645"/>
                  <a:gd name="connsiteY4" fmla="*/ 103886 h 334442"/>
                  <a:gd name="connsiteX5" fmla="*/ 518170 w 1905645"/>
                  <a:gd name="connsiteY5" fmla="*/ 319786 h 334442"/>
                  <a:gd name="connsiteX6" fmla="*/ 3820 w 1905645"/>
                  <a:gd name="connsiteY6" fmla="*/ 316611 h 334442"/>
                  <a:gd name="connsiteX7" fmla="*/ 295920 w 1905645"/>
                  <a:gd name="connsiteY7" fmla="*/ 329311 h 334442"/>
                  <a:gd name="connsiteX8" fmla="*/ 524520 w 1905645"/>
                  <a:gd name="connsiteY8" fmla="*/ 297561 h 334442"/>
                  <a:gd name="connsiteX9" fmla="*/ 908695 w 1905645"/>
                  <a:gd name="connsiteY9" fmla="*/ 243586 h 334442"/>
                  <a:gd name="connsiteX10" fmla="*/ 1181745 w 1905645"/>
                  <a:gd name="connsiteY10" fmla="*/ 100711 h 334442"/>
                  <a:gd name="connsiteX11" fmla="*/ 1429395 w 1905645"/>
                  <a:gd name="connsiteY11" fmla="*/ 81661 h 334442"/>
                  <a:gd name="connsiteX12" fmla="*/ 1905645 w 1905645"/>
                  <a:gd name="connsiteY12" fmla="*/ 103886 h 334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5645" h="334442">
                    <a:moveTo>
                      <a:pt x="1905645" y="103886"/>
                    </a:moveTo>
                    <a:lnTo>
                      <a:pt x="1032520" y="2286"/>
                    </a:lnTo>
                    <a:cubicBezTo>
                      <a:pt x="954732" y="-8827"/>
                      <a:pt x="1461674" y="23453"/>
                      <a:pt x="1438920" y="37211"/>
                    </a:cubicBezTo>
                    <a:cubicBezTo>
                      <a:pt x="1416166" y="50969"/>
                      <a:pt x="945737" y="73724"/>
                      <a:pt x="895995" y="84836"/>
                    </a:cubicBezTo>
                    <a:cubicBezTo>
                      <a:pt x="846253" y="95948"/>
                      <a:pt x="1203441" y="64728"/>
                      <a:pt x="1140470" y="103886"/>
                    </a:cubicBezTo>
                    <a:cubicBezTo>
                      <a:pt x="1077499" y="143044"/>
                      <a:pt x="707612" y="284332"/>
                      <a:pt x="518170" y="319786"/>
                    </a:cubicBezTo>
                    <a:cubicBezTo>
                      <a:pt x="328728" y="355240"/>
                      <a:pt x="40862" y="315024"/>
                      <a:pt x="3820" y="316611"/>
                    </a:cubicBezTo>
                    <a:cubicBezTo>
                      <a:pt x="-33222" y="318199"/>
                      <a:pt x="209137" y="332486"/>
                      <a:pt x="295920" y="329311"/>
                    </a:cubicBezTo>
                    <a:cubicBezTo>
                      <a:pt x="382703" y="326136"/>
                      <a:pt x="422391" y="311849"/>
                      <a:pt x="524520" y="297561"/>
                    </a:cubicBezTo>
                    <a:cubicBezTo>
                      <a:pt x="626649" y="283274"/>
                      <a:pt x="799158" y="276394"/>
                      <a:pt x="908695" y="243586"/>
                    </a:cubicBezTo>
                    <a:cubicBezTo>
                      <a:pt x="1018232" y="210778"/>
                      <a:pt x="1094962" y="127698"/>
                      <a:pt x="1181745" y="100711"/>
                    </a:cubicBezTo>
                    <a:cubicBezTo>
                      <a:pt x="1268528" y="73724"/>
                      <a:pt x="1429395" y="81661"/>
                      <a:pt x="1429395" y="81661"/>
                    </a:cubicBezTo>
                    <a:lnTo>
                      <a:pt x="1905645" y="10388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3" name="フリーフォーム: 図形 1112">
                <a:extLst>
                  <a:ext uri="{FF2B5EF4-FFF2-40B4-BE49-F238E27FC236}">
                    <a16:creationId xmlns:a16="http://schemas.microsoft.com/office/drawing/2014/main" id="{FD9A7625-A0DB-4B89-B432-5218EE70A361}"/>
                  </a:ext>
                </a:extLst>
              </p:cNvPr>
              <p:cNvSpPr/>
              <p:nvPr/>
            </p:nvSpPr>
            <p:spPr>
              <a:xfrm>
                <a:off x="4088731" y="2609012"/>
                <a:ext cx="238541" cy="216322"/>
              </a:xfrm>
              <a:custGeom>
                <a:avLst/>
                <a:gdLst>
                  <a:gd name="connsiteX0" fmla="*/ 10194 w 238541"/>
                  <a:gd name="connsiteY0" fmla="*/ 838 h 216322"/>
                  <a:gd name="connsiteX1" fmla="*/ 170532 w 238541"/>
                  <a:gd name="connsiteY1" fmla="*/ 42113 h 216322"/>
                  <a:gd name="connsiteX2" fmla="*/ 237207 w 238541"/>
                  <a:gd name="connsiteY2" fmla="*/ 215151 h 216322"/>
                  <a:gd name="connsiteX3" fmla="*/ 214982 w 238541"/>
                  <a:gd name="connsiteY3" fmla="*/ 119901 h 216322"/>
                  <a:gd name="connsiteX4" fmla="*/ 213394 w 238541"/>
                  <a:gd name="connsiteY4" fmla="*/ 158001 h 216322"/>
                  <a:gd name="connsiteX5" fmla="*/ 164182 w 238541"/>
                  <a:gd name="connsiteY5" fmla="*/ 134188 h 216322"/>
                  <a:gd name="connsiteX6" fmla="*/ 168944 w 238541"/>
                  <a:gd name="connsiteY6" fmla="*/ 137363 h 216322"/>
                  <a:gd name="connsiteX7" fmla="*/ 669 w 238541"/>
                  <a:gd name="connsiteY7" fmla="*/ 108788 h 216322"/>
                  <a:gd name="connsiteX8" fmla="*/ 110207 w 238541"/>
                  <a:gd name="connsiteY8" fmla="*/ 73863 h 216322"/>
                  <a:gd name="connsiteX9" fmla="*/ 113382 w 238541"/>
                  <a:gd name="connsiteY9" fmla="*/ 65926 h 216322"/>
                  <a:gd name="connsiteX10" fmla="*/ 10194 w 238541"/>
                  <a:gd name="connsiteY10" fmla="*/ 838 h 21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8541" h="216322">
                    <a:moveTo>
                      <a:pt x="10194" y="838"/>
                    </a:moveTo>
                    <a:cubicBezTo>
                      <a:pt x="19719" y="-3131"/>
                      <a:pt x="132697" y="6394"/>
                      <a:pt x="170532" y="42113"/>
                    </a:cubicBezTo>
                    <a:cubicBezTo>
                      <a:pt x="208367" y="77832"/>
                      <a:pt x="229799" y="202186"/>
                      <a:pt x="237207" y="215151"/>
                    </a:cubicBezTo>
                    <a:cubicBezTo>
                      <a:pt x="244615" y="228116"/>
                      <a:pt x="218951" y="129426"/>
                      <a:pt x="214982" y="119901"/>
                    </a:cubicBezTo>
                    <a:cubicBezTo>
                      <a:pt x="211013" y="110376"/>
                      <a:pt x="221860" y="155620"/>
                      <a:pt x="213394" y="158001"/>
                    </a:cubicBezTo>
                    <a:cubicBezTo>
                      <a:pt x="204928" y="160382"/>
                      <a:pt x="171590" y="137628"/>
                      <a:pt x="164182" y="134188"/>
                    </a:cubicBezTo>
                    <a:cubicBezTo>
                      <a:pt x="156774" y="130748"/>
                      <a:pt x="196196" y="141596"/>
                      <a:pt x="168944" y="137363"/>
                    </a:cubicBezTo>
                    <a:cubicBezTo>
                      <a:pt x="141692" y="133130"/>
                      <a:pt x="10458" y="119371"/>
                      <a:pt x="669" y="108788"/>
                    </a:cubicBezTo>
                    <a:cubicBezTo>
                      <a:pt x="-9120" y="98205"/>
                      <a:pt x="91422" y="81007"/>
                      <a:pt x="110207" y="73863"/>
                    </a:cubicBezTo>
                    <a:cubicBezTo>
                      <a:pt x="128992" y="66719"/>
                      <a:pt x="128199" y="76774"/>
                      <a:pt x="113382" y="65926"/>
                    </a:cubicBezTo>
                    <a:cubicBezTo>
                      <a:pt x="98565" y="55078"/>
                      <a:pt x="669" y="4807"/>
                      <a:pt x="10194" y="838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4" name="フリーフォーム: 図形 1113">
                <a:extLst>
                  <a:ext uri="{FF2B5EF4-FFF2-40B4-BE49-F238E27FC236}">
                    <a16:creationId xmlns:a16="http://schemas.microsoft.com/office/drawing/2014/main" id="{F62EA9E4-0605-4B91-8DA8-CD670063C144}"/>
                  </a:ext>
                </a:extLst>
              </p:cNvPr>
              <p:cNvSpPr/>
              <p:nvPr/>
            </p:nvSpPr>
            <p:spPr>
              <a:xfrm>
                <a:off x="4441215" y="2542911"/>
                <a:ext cx="237390" cy="182889"/>
              </a:xfrm>
              <a:custGeom>
                <a:avLst/>
                <a:gdLst>
                  <a:gd name="connsiteX0" fmla="*/ 114910 w 237390"/>
                  <a:gd name="connsiteY0" fmla="*/ 264 h 182889"/>
                  <a:gd name="connsiteX1" fmla="*/ 2198 w 237390"/>
                  <a:gd name="connsiteY1" fmla="*/ 106627 h 182889"/>
                  <a:gd name="connsiteX2" fmla="*/ 237148 w 237390"/>
                  <a:gd name="connsiteY2" fmla="*/ 182827 h 182889"/>
                  <a:gd name="connsiteX3" fmla="*/ 48235 w 237390"/>
                  <a:gd name="connsiteY3" fmla="*/ 119327 h 182889"/>
                  <a:gd name="connsiteX4" fmla="*/ 119673 w 237390"/>
                  <a:gd name="connsiteY4" fmla="*/ 100277 h 182889"/>
                  <a:gd name="connsiteX5" fmla="*/ 33948 w 237390"/>
                  <a:gd name="connsiteY5" fmla="*/ 76464 h 182889"/>
                  <a:gd name="connsiteX6" fmla="*/ 114910 w 237390"/>
                  <a:gd name="connsiteY6" fmla="*/ 264 h 182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390" h="182889">
                    <a:moveTo>
                      <a:pt x="114910" y="264"/>
                    </a:moveTo>
                    <a:cubicBezTo>
                      <a:pt x="109618" y="5291"/>
                      <a:pt x="-18175" y="76200"/>
                      <a:pt x="2198" y="106627"/>
                    </a:cubicBezTo>
                    <a:cubicBezTo>
                      <a:pt x="22571" y="137054"/>
                      <a:pt x="229475" y="180710"/>
                      <a:pt x="237148" y="182827"/>
                    </a:cubicBezTo>
                    <a:cubicBezTo>
                      <a:pt x="244821" y="184944"/>
                      <a:pt x="67814" y="133085"/>
                      <a:pt x="48235" y="119327"/>
                    </a:cubicBezTo>
                    <a:cubicBezTo>
                      <a:pt x="28656" y="105569"/>
                      <a:pt x="122054" y="107421"/>
                      <a:pt x="119673" y="100277"/>
                    </a:cubicBezTo>
                    <a:cubicBezTo>
                      <a:pt x="117292" y="93133"/>
                      <a:pt x="35271" y="89429"/>
                      <a:pt x="33948" y="76464"/>
                    </a:cubicBezTo>
                    <a:cubicBezTo>
                      <a:pt x="32625" y="63499"/>
                      <a:pt x="120202" y="-4763"/>
                      <a:pt x="114910" y="264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6" name="フリーフォーム: 図形 1115">
                <a:extLst>
                  <a:ext uri="{FF2B5EF4-FFF2-40B4-BE49-F238E27FC236}">
                    <a16:creationId xmlns:a16="http://schemas.microsoft.com/office/drawing/2014/main" id="{A9A81FD7-EA15-4D86-9472-F77FB20CA422}"/>
                  </a:ext>
                </a:extLst>
              </p:cNvPr>
              <p:cNvSpPr/>
              <p:nvPr/>
            </p:nvSpPr>
            <p:spPr>
              <a:xfrm>
                <a:off x="4356867" y="2643026"/>
                <a:ext cx="317391" cy="317908"/>
              </a:xfrm>
              <a:custGeom>
                <a:avLst/>
                <a:gdLst>
                  <a:gd name="connsiteX0" fmla="*/ 99246 w 317391"/>
                  <a:gd name="connsiteY0" fmla="*/ 9687 h 317908"/>
                  <a:gd name="connsiteX1" fmla="*/ 232596 w 317391"/>
                  <a:gd name="connsiteY1" fmla="*/ 70012 h 317908"/>
                  <a:gd name="connsiteX2" fmla="*/ 316733 w 317391"/>
                  <a:gd name="connsiteY2" fmla="*/ 81124 h 317908"/>
                  <a:gd name="connsiteX3" fmla="*/ 265933 w 317391"/>
                  <a:gd name="connsiteY3" fmla="*/ 92237 h 317908"/>
                  <a:gd name="connsiteX4" fmla="*/ 162746 w 317391"/>
                  <a:gd name="connsiteY4" fmla="*/ 254162 h 317908"/>
                  <a:gd name="connsiteX5" fmla="*/ 207196 w 317391"/>
                  <a:gd name="connsiteY5" fmla="*/ 111287 h 317908"/>
                  <a:gd name="connsiteX6" fmla="*/ 170683 w 317391"/>
                  <a:gd name="connsiteY6" fmla="*/ 263687 h 317908"/>
                  <a:gd name="connsiteX7" fmla="*/ 173858 w 317391"/>
                  <a:gd name="connsiteY7" fmla="*/ 311312 h 317908"/>
                  <a:gd name="connsiteX8" fmla="*/ 146871 w 317391"/>
                  <a:gd name="connsiteY8" fmla="*/ 133512 h 317908"/>
                  <a:gd name="connsiteX9" fmla="*/ 143696 w 317391"/>
                  <a:gd name="connsiteY9" fmla="*/ 184312 h 317908"/>
                  <a:gd name="connsiteX10" fmla="*/ 108771 w 317391"/>
                  <a:gd name="connsiteY10" fmla="*/ 82712 h 317908"/>
                  <a:gd name="connsiteX11" fmla="*/ 821 w 317391"/>
                  <a:gd name="connsiteY11" fmla="*/ 162 h 317908"/>
                  <a:gd name="connsiteX12" fmla="*/ 172271 w 317391"/>
                  <a:gd name="connsiteY12" fmla="*/ 60487 h 317908"/>
                  <a:gd name="connsiteX13" fmla="*/ 99246 w 317391"/>
                  <a:gd name="connsiteY13" fmla="*/ 9687 h 317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7391" h="317908">
                    <a:moveTo>
                      <a:pt x="99246" y="9687"/>
                    </a:moveTo>
                    <a:cubicBezTo>
                      <a:pt x="109300" y="11274"/>
                      <a:pt x="196348" y="58106"/>
                      <a:pt x="232596" y="70012"/>
                    </a:cubicBezTo>
                    <a:cubicBezTo>
                      <a:pt x="268844" y="81918"/>
                      <a:pt x="311177" y="77420"/>
                      <a:pt x="316733" y="81124"/>
                    </a:cubicBezTo>
                    <a:cubicBezTo>
                      <a:pt x="322289" y="84828"/>
                      <a:pt x="291598" y="63397"/>
                      <a:pt x="265933" y="92237"/>
                    </a:cubicBezTo>
                    <a:cubicBezTo>
                      <a:pt x="240269" y="121077"/>
                      <a:pt x="172535" y="250987"/>
                      <a:pt x="162746" y="254162"/>
                    </a:cubicBezTo>
                    <a:cubicBezTo>
                      <a:pt x="152957" y="257337"/>
                      <a:pt x="205873" y="109700"/>
                      <a:pt x="207196" y="111287"/>
                    </a:cubicBezTo>
                    <a:cubicBezTo>
                      <a:pt x="208519" y="112874"/>
                      <a:pt x="176239" y="230350"/>
                      <a:pt x="170683" y="263687"/>
                    </a:cubicBezTo>
                    <a:cubicBezTo>
                      <a:pt x="165127" y="297025"/>
                      <a:pt x="177827" y="333008"/>
                      <a:pt x="173858" y="311312"/>
                    </a:cubicBezTo>
                    <a:cubicBezTo>
                      <a:pt x="169889" y="289616"/>
                      <a:pt x="151898" y="154679"/>
                      <a:pt x="146871" y="133512"/>
                    </a:cubicBezTo>
                    <a:cubicBezTo>
                      <a:pt x="141844" y="112345"/>
                      <a:pt x="150046" y="192779"/>
                      <a:pt x="143696" y="184312"/>
                    </a:cubicBezTo>
                    <a:cubicBezTo>
                      <a:pt x="137346" y="175845"/>
                      <a:pt x="132583" y="113404"/>
                      <a:pt x="108771" y="82712"/>
                    </a:cubicBezTo>
                    <a:cubicBezTo>
                      <a:pt x="84959" y="52020"/>
                      <a:pt x="-9762" y="3866"/>
                      <a:pt x="821" y="162"/>
                    </a:cubicBezTo>
                    <a:cubicBezTo>
                      <a:pt x="11404" y="-3542"/>
                      <a:pt x="152957" y="57312"/>
                      <a:pt x="172271" y="60487"/>
                    </a:cubicBezTo>
                    <a:cubicBezTo>
                      <a:pt x="191586" y="63662"/>
                      <a:pt x="89192" y="8100"/>
                      <a:pt x="99246" y="9687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8" name="フリーフォーム: 図形 1117">
                <a:extLst>
                  <a:ext uri="{FF2B5EF4-FFF2-40B4-BE49-F238E27FC236}">
                    <a16:creationId xmlns:a16="http://schemas.microsoft.com/office/drawing/2014/main" id="{A70120EB-E9D5-461E-AFFA-45D23C63C15F}"/>
                  </a:ext>
                </a:extLst>
              </p:cNvPr>
              <p:cNvSpPr/>
              <p:nvPr/>
            </p:nvSpPr>
            <p:spPr>
              <a:xfrm>
                <a:off x="4219372" y="3078868"/>
                <a:ext cx="62262" cy="262051"/>
              </a:xfrm>
              <a:custGeom>
                <a:avLst/>
                <a:gdLst>
                  <a:gd name="connsiteX0" fmla="*/ 62116 w 62262"/>
                  <a:gd name="connsiteY0" fmla="*/ 882 h 262051"/>
                  <a:gd name="connsiteX1" fmla="*/ 3378 w 62262"/>
                  <a:gd name="connsiteY1" fmla="*/ 86607 h 262051"/>
                  <a:gd name="connsiteX2" fmla="*/ 11316 w 62262"/>
                  <a:gd name="connsiteY2" fmla="*/ 261232 h 262051"/>
                  <a:gd name="connsiteX3" fmla="*/ 46241 w 62262"/>
                  <a:gd name="connsiteY3" fmla="*/ 153282 h 262051"/>
                  <a:gd name="connsiteX4" fmla="*/ 47828 w 62262"/>
                  <a:gd name="connsiteY4" fmla="*/ 178682 h 262051"/>
                  <a:gd name="connsiteX5" fmla="*/ 55766 w 62262"/>
                  <a:gd name="connsiteY5" fmla="*/ 83432 h 262051"/>
                  <a:gd name="connsiteX6" fmla="*/ 41478 w 62262"/>
                  <a:gd name="connsiteY6" fmla="*/ 72320 h 262051"/>
                  <a:gd name="connsiteX7" fmla="*/ 20841 w 62262"/>
                  <a:gd name="connsiteY7" fmla="*/ 135820 h 262051"/>
                  <a:gd name="connsiteX8" fmla="*/ 62116 w 62262"/>
                  <a:gd name="connsiteY8" fmla="*/ 882 h 262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262" h="262051">
                    <a:moveTo>
                      <a:pt x="62116" y="882"/>
                    </a:moveTo>
                    <a:cubicBezTo>
                      <a:pt x="59205" y="-7320"/>
                      <a:pt x="11845" y="43215"/>
                      <a:pt x="3378" y="86607"/>
                    </a:cubicBezTo>
                    <a:cubicBezTo>
                      <a:pt x="-5089" y="129999"/>
                      <a:pt x="4172" y="250120"/>
                      <a:pt x="11316" y="261232"/>
                    </a:cubicBezTo>
                    <a:cubicBezTo>
                      <a:pt x="18460" y="272344"/>
                      <a:pt x="40156" y="167040"/>
                      <a:pt x="46241" y="153282"/>
                    </a:cubicBezTo>
                    <a:cubicBezTo>
                      <a:pt x="52326" y="139524"/>
                      <a:pt x="46241" y="190324"/>
                      <a:pt x="47828" y="178682"/>
                    </a:cubicBezTo>
                    <a:cubicBezTo>
                      <a:pt x="49415" y="167040"/>
                      <a:pt x="56824" y="101159"/>
                      <a:pt x="55766" y="83432"/>
                    </a:cubicBezTo>
                    <a:cubicBezTo>
                      <a:pt x="54708" y="65705"/>
                      <a:pt x="47299" y="63589"/>
                      <a:pt x="41478" y="72320"/>
                    </a:cubicBezTo>
                    <a:cubicBezTo>
                      <a:pt x="35657" y="81051"/>
                      <a:pt x="17931" y="143493"/>
                      <a:pt x="20841" y="135820"/>
                    </a:cubicBezTo>
                    <a:cubicBezTo>
                      <a:pt x="23751" y="128147"/>
                      <a:pt x="65027" y="9084"/>
                      <a:pt x="62116" y="882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9" name="フリーフォーム: 図形 1118">
                <a:extLst>
                  <a:ext uri="{FF2B5EF4-FFF2-40B4-BE49-F238E27FC236}">
                    <a16:creationId xmlns:a16="http://schemas.microsoft.com/office/drawing/2014/main" id="{5FD02BC3-FB45-4A43-A731-EDC187632616}"/>
                  </a:ext>
                </a:extLst>
              </p:cNvPr>
              <p:cNvSpPr/>
              <p:nvPr/>
            </p:nvSpPr>
            <p:spPr>
              <a:xfrm>
                <a:off x="4257147" y="3287821"/>
                <a:ext cx="165906" cy="110091"/>
              </a:xfrm>
              <a:custGeom>
                <a:avLst/>
                <a:gdLst>
                  <a:gd name="connsiteX0" fmla="*/ 165628 w 165906"/>
                  <a:gd name="connsiteY0" fmla="*/ 1479 h 110091"/>
                  <a:gd name="connsiteX1" fmla="*/ 79903 w 165906"/>
                  <a:gd name="connsiteY1" fmla="*/ 109429 h 110091"/>
                  <a:gd name="connsiteX2" fmla="*/ 528 w 165906"/>
                  <a:gd name="connsiteY2" fmla="*/ 47517 h 110091"/>
                  <a:gd name="connsiteX3" fmla="*/ 43391 w 165906"/>
                  <a:gd name="connsiteY3" fmla="*/ 60217 h 110091"/>
                  <a:gd name="connsiteX4" fmla="*/ 3703 w 165906"/>
                  <a:gd name="connsiteY4" fmla="*/ 28467 h 110091"/>
                  <a:gd name="connsiteX5" fmla="*/ 71966 w 165906"/>
                  <a:gd name="connsiteY5" fmla="*/ 53867 h 110091"/>
                  <a:gd name="connsiteX6" fmla="*/ 106891 w 165906"/>
                  <a:gd name="connsiteY6" fmla="*/ 45929 h 110091"/>
                  <a:gd name="connsiteX7" fmla="*/ 165628 w 165906"/>
                  <a:gd name="connsiteY7" fmla="*/ 1479 h 110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906" h="110091">
                    <a:moveTo>
                      <a:pt x="165628" y="1479"/>
                    </a:moveTo>
                    <a:cubicBezTo>
                      <a:pt x="161130" y="12062"/>
                      <a:pt x="107420" y="101756"/>
                      <a:pt x="79903" y="109429"/>
                    </a:cubicBezTo>
                    <a:cubicBezTo>
                      <a:pt x="52386" y="117102"/>
                      <a:pt x="6613" y="55719"/>
                      <a:pt x="528" y="47517"/>
                    </a:cubicBezTo>
                    <a:cubicBezTo>
                      <a:pt x="-5557" y="39315"/>
                      <a:pt x="42862" y="63392"/>
                      <a:pt x="43391" y="60217"/>
                    </a:cubicBezTo>
                    <a:cubicBezTo>
                      <a:pt x="43920" y="57042"/>
                      <a:pt x="-1059" y="29525"/>
                      <a:pt x="3703" y="28467"/>
                    </a:cubicBezTo>
                    <a:cubicBezTo>
                      <a:pt x="8465" y="27409"/>
                      <a:pt x="54768" y="50957"/>
                      <a:pt x="71966" y="53867"/>
                    </a:cubicBezTo>
                    <a:cubicBezTo>
                      <a:pt x="89164" y="56777"/>
                      <a:pt x="94985" y="51485"/>
                      <a:pt x="106891" y="45929"/>
                    </a:cubicBezTo>
                    <a:cubicBezTo>
                      <a:pt x="118797" y="40373"/>
                      <a:pt x="170126" y="-9104"/>
                      <a:pt x="165628" y="147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0" name="フリーフォーム: 図形 1119">
                <a:extLst>
                  <a:ext uri="{FF2B5EF4-FFF2-40B4-BE49-F238E27FC236}">
                    <a16:creationId xmlns:a16="http://schemas.microsoft.com/office/drawing/2014/main" id="{2F1AB1C1-53EA-479D-800E-262ED71DABFB}"/>
                  </a:ext>
                </a:extLst>
              </p:cNvPr>
              <p:cNvSpPr/>
              <p:nvPr/>
            </p:nvSpPr>
            <p:spPr>
              <a:xfrm>
                <a:off x="4508484" y="3257454"/>
                <a:ext cx="138219" cy="96147"/>
              </a:xfrm>
              <a:custGeom>
                <a:avLst/>
                <a:gdLst>
                  <a:gd name="connsiteX0" fmla="*/ 138129 w 138219"/>
                  <a:gd name="connsiteY0" fmla="*/ 27084 h 96147"/>
                  <a:gd name="connsiteX1" fmla="*/ 82566 w 138219"/>
                  <a:gd name="connsiteY1" fmla="*/ 95346 h 96147"/>
                  <a:gd name="connsiteX2" fmla="*/ 61929 w 138219"/>
                  <a:gd name="connsiteY2" fmla="*/ 60421 h 96147"/>
                  <a:gd name="connsiteX3" fmla="*/ 16 w 138219"/>
                  <a:gd name="connsiteY3" fmla="*/ 96 h 96147"/>
                  <a:gd name="connsiteX4" fmla="*/ 68279 w 138219"/>
                  <a:gd name="connsiteY4" fmla="*/ 46134 h 96147"/>
                  <a:gd name="connsiteX5" fmla="*/ 138129 w 138219"/>
                  <a:gd name="connsiteY5" fmla="*/ 27084 h 96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219" h="96147">
                    <a:moveTo>
                      <a:pt x="138129" y="27084"/>
                    </a:moveTo>
                    <a:cubicBezTo>
                      <a:pt x="140510" y="35286"/>
                      <a:pt x="95266" y="89790"/>
                      <a:pt x="82566" y="95346"/>
                    </a:cubicBezTo>
                    <a:cubicBezTo>
                      <a:pt x="69866" y="100902"/>
                      <a:pt x="75687" y="76296"/>
                      <a:pt x="61929" y="60421"/>
                    </a:cubicBezTo>
                    <a:cubicBezTo>
                      <a:pt x="48171" y="44546"/>
                      <a:pt x="-1042" y="2477"/>
                      <a:pt x="16" y="96"/>
                    </a:cubicBezTo>
                    <a:cubicBezTo>
                      <a:pt x="1074" y="-2285"/>
                      <a:pt x="50023" y="40313"/>
                      <a:pt x="68279" y="46134"/>
                    </a:cubicBezTo>
                    <a:cubicBezTo>
                      <a:pt x="86535" y="51955"/>
                      <a:pt x="135748" y="18882"/>
                      <a:pt x="138129" y="2708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1" name="フリーフォーム: 図形 1120">
                <a:extLst>
                  <a:ext uri="{FF2B5EF4-FFF2-40B4-BE49-F238E27FC236}">
                    <a16:creationId xmlns:a16="http://schemas.microsoft.com/office/drawing/2014/main" id="{2F6F7A7F-2E3C-4ED8-BEC8-F6F7639FBAB1}"/>
                  </a:ext>
                </a:extLst>
              </p:cNvPr>
              <p:cNvSpPr/>
              <p:nvPr/>
            </p:nvSpPr>
            <p:spPr>
              <a:xfrm>
                <a:off x="4787977" y="3036849"/>
                <a:ext cx="73145" cy="135201"/>
              </a:xfrm>
              <a:custGeom>
                <a:avLst/>
                <a:gdLst>
                  <a:gd name="connsiteX0" fmla="*/ 72948 w 73145"/>
                  <a:gd name="connsiteY0" fmla="*/ 39 h 135201"/>
                  <a:gd name="connsiteX1" fmla="*/ 23736 w 73145"/>
                  <a:gd name="connsiteY1" fmla="*/ 68301 h 135201"/>
                  <a:gd name="connsiteX2" fmla="*/ 12623 w 73145"/>
                  <a:gd name="connsiteY2" fmla="*/ 134976 h 135201"/>
                  <a:gd name="connsiteX3" fmla="*/ 15798 w 73145"/>
                  <a:gd name="connsiteY3" fmla="*/ 88939 h 135201"/>
                  <a:gd name="connsiteX4" fmla="*/ 3098 w 73145"/>
                  <a:gd name="connsiteY4" fmla="*/ 58776 h 135201"/>
                  <a:gd name="connsiteX5" fmla="*/ 72948 w 73145"/>
                  <a:gd name="connsiteY5" fmla="*/ 39 h 135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145" h="135201">
                    <a:moveTo>
                      <a:pt x="72948" y="39"/>
                    </a:moveTo>
                    <a:cubicBezTo>
                      <a:pt x="76388" y="1627"/>
                      <a:pt x="33790" y="45812"/>
                      <a:pt x="23736" y="68301"/>
                    </a:cubicBezTo>
                    <a:cubicBezTo>
                      <a:pt x="13682" y="90791"/>
                      <a:pt x="13946" y="131536"/>
                      <a:pt x="12623" y="134976"/>
                    </a:cubicBezTo>
                    <a:cubicBezTo>
                      <a:pt x="11300" y="138416"/>
                      <a:pt x="17385" y="101639"/>
                      <a:pt x="15798" y="88939"/>
                    </a:cubicBezTo>
                    <a:cubicBezTo>
                      <a:pt x="14211" y="76239"/>
                      <a:pt x="-8014" y="72799"/>
                      <a:pt x="3098" y="58776"/>
                    </a:cubicBezTo>
                    <a:cubicBezTo>
                      <a:pt x="14210" y="44753"/>
                      <a:pt x="69508" y="-1549"/>
                      <a:pt x="72948" y="39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2" name="フリーフォーム: 図形 1121">
                <a:extLst>
                  <a:ext uri="{FF2B5EF4-FFF2-40B4-BE49-F238E27FC236}">
                    <a16:creationId xmlns:a16="http://schemas.microsoft.com/office/drawing/2014/main" id="{4F672BE5-5511-4272-BE6B-73DC721796D8}"/>
                  </a:ext>
                </a:extLst>
              </p:cNvPr>
              <p:cNvSpPr/>
              <p:nvPr/>
            </p:nvSpPr>
            <p:spPr>
              <a:xfrm>
                <a:off x="3887544" y="3178129"/>
                <a:ext cx="130419" cy="113065"/>
              </a:xfrm>
              <a:custGeom>
                <a:avLst/>
                <a:gdLst>
                  <a:gd name="connsiteX0" fmla="*/ 244 w 130419"/>
                  <a:gd name="connsiteY0" fmla="*/ 46 h 113065"/>
                  <a:gd name="connsiteX1" fmla="*/ 103431 w 130419"/>
                  <a:gd name="connsiteY1" fmla="*/ 44496 h 113065"/>
                  <a:gd name="connsiteX2" fmla="*/ 130419 w 130419"/>
                  <a:gd name="connsiteY2" fmla="*/ 112759 h 113065"/>
                  <a:gd name="connsiteX3" fmla="*/ 103431 w 130419"/>
                  <a:gd name="connsiteY3" fmla="*/ 68309 h 113065"/>
                  <a:gd name="connsiteX4" fmla="*/ 74856 w 130419"/>
                  <a:gd name="connsiteY4" fmla="*/ 36559 h 113065"/>
                  <a:gd name="connsiteX5" fmla="*/ 244 w 130419"/>
                  <a:gd name="connsiteY5" fmla="*/ 46 h 11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19" h="113065">
                    <a:moveTo>
                      <a:pt x="244" y="46"/>
                    </a:moveTo>
                    <a:cubicBezTo>
                      <a:pt x="5006" y="1369"/>
                      <a:pt x="81735" y="25711"/>
                      <a:pt x="103431" y="44496"/>
                    </a:cubicBezTo>
                    <a:cubicBezTo>
                      <a:pt x="125127" y="63282"/>
                      <a:pt x="130419" y="108790"/>
                      <a:pt x="130419" y="112759"/>
                    </a:cubicBezTo>
                    <a:cubicBezTo>
                      <a:pt x="130419" y="116728"/>
                      <a:pt x="112691" y="81009"/>
                      <a:pt x="103431" y="68309"/>
                    </a:cubicBezTo>
                    <a:cubicBezTo>
                      <a:pt x="94171" y="55609"/>
                      <a:pt x="88085" y="47407"/>
                      <a:pt x="74856" y="36559"/>
                    </a:cubicBezTo>
                    <a:cubicBezTo>
                      <a:pt x="61627" y="25711"/>
                      <a:pt x="-4518" y="-1277"/>
                      <a:pt x="244" y="4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3" name="フリーフォーム: 図形 1122">
                <a:extLst>
                  <a:ext uri="{FF2B5EF4-FFF2-40B4-BE49-F238E27FC236}">
                    <a16:creationId xmlns:a16="http://schemas.microsoft.com/office/drawing/2014/main" id="{FF2D76F0-FA4D-498E-B344-DC1905B4C642}"/>
                  </a:ext>
                </a:extLst>
              </p:cNvPr>
              <p:cNvSpPr/>
              <p:nvPr/>
            </p:nvSpPr>
            <p:spPr>
              <a:xfrm>
                <a:off x="3753945" y="3160713"/>
                <a:ext cx="83043" cy="14475"/>
              </a:xfrm>
              <a:custGeom>
                <a:avLst/>
                <a:gdLst>
                  <a:gd name="connsiteX0" fmla="*/ 83043 w 83043"/>
                  <a:gd name="connsiteY0" fmla="*/ 0 h 14475"/>
                  <a:gd name="connsiteX1" fmla="*/ 493 w 83043"/>
                  <a:gd name="connsiteY1" fmla="*/ 14287 h 14475"/>
                  <a:gd name="connsiteX2" fmla="*/ 83043 w 83043"/>
                  <a:gd name="connsiteY2" fmla="*/ 0 h 1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043" h="14475">
                    <a:moveTo>
                      <a:pt x="83043" y="0"/>
                    </a:moveTo>
                    <a:cubicBezTo>
                      <a:pt x="83043" y="0"/>
                      <a:pt x="8430" y="16404"/>
                      <a:pt x="493" y="14287"/>
                    </a:cubicBezTo>
                    <a:cubicBezTo>
                      <a:pt x="-7444" y="12170"/>
                      <a:pt x="83043" y="0"/>
                      <a:pt x="83043" y="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4" name="フリーフォーム: 図形 1123">
                <a:extLst>
                  <a:ext uri="{FF2B5EF4-FFF2-40B4-BE49-F238E27FC236}">
                    <a16:creationId xmlns:a16="http://schemas.microsoft.com/office/drawing/2014/main" id="{2D34DC9E-1802-4047-9AB7-2D5D131505AB}"/>
                  </a:ext>
                </a:extLst>
              </p:cNvPr>
              <p:cNvSpPr/>
              <p:nvPr/>
            </p:nvSpPr>
            <p:spPr>
              <a:xfrm>
                <a:off x="4110584" y="2212963"/>
                <a:ext cx="68013" cy="224056"/>
              </a:xfrm>
              <a:custGeom>
                <a:avLst/>
                <a:gdLst>
                  <a:gd name="connsiteX0" fmla="*/ 67716 w 68013"/>
                  <a:gd name="connsiteY0" fmla="*/ 12 h 224056"/>
                  <a:gd name="connsiteX1" fmla="*/ 26441 w 68013"/>
                  <a:gd name="connsiteY1" fmla="*/ 104787 h 224056"/>
                  <a:gd name="connsiteX2" fmla="*/ 48666 w 68013"/>
                  <a:gd name="connsiteY2" fmla="*/ 222262 h 224056"/>
                  <a:gd name="connsiteX3" fmla="*/ 23266 w 68013"/>
                  <a:gd name="connsiteY3" fmla="*/ 171462 h 224056"/>
                  <a:gd name="connsiteX4" fmla="*/ 1041 w 68013"/>
                  <a:gd name="connsiteY4" fmla="*/ 111137 h 224056"/>
                  <a:gd name="connsiteX5" fmla="*/ 67716 w 68013"/>
                  <a:gd name="connsiteY5" fmla="*/ 12 h 224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013" h="224056">
                    <a:moveTo>
                      <a:pt x="67716" y="12"/>
                    </a:moveTo>
                    <a:cubicBezTo>
                      <a:pt x="71949" y="-1046"/>
                      <a:pt x="29616" y="67745"/>
                      <a:pt x="26441" y="104787"/>
                    </a:cubicBezTo>
                    <a:cubicBezTo>
                      <a:pt x="23266" y="141829"/>
                      <a:pt x="49195" y="211150"/>
                      <a:pt x="48666" y="222262"/>
                    </a:cubicBezTo>
                    <a:cubicBezTo>
                      <a:pt x="48137" y="233374"/>
                      <a:pt x="31203" y="189983"/>
                      <a:pt x="23266" y="171462"/>
                    </a:cubicBezTo>
                    <a:cubicBezTo>
                      <a:pt x="15329" y="152941"/>
                      <a:pt x="-4780" y="136537"/>
                      <a:pt x="1041" y="111137"/>
                    </a:cubicBezTo>
                    <a:cubicBezTo>
                      <a:pt x="6862" y="85737"/>
                      <a:pt x="63483" y="1070"/>
                      <a:pt x="67716" y="1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5" name="フリーフォーム: 図形 1124">
                <a:extLst>
                  <a:ext uri="{FF2B5EF4-FFF2-40B4-BE49-F238E27FC236}">
                    <a16:creationId xmlns:a16="http://schemas.microsoft.com/office/drawing/2014/main" id="{A8AB21B1-71F3-475F-9F8D-E4755CE852D8}"/>
                  </a:ext>
                </a:extLst>
              </p:cNvPr>
              <p:cNvSpPr/>
              <p:nvPr/>
            </p:nvSpPr>
            <p:spPr>
              <a:xfrm>
                <a:off x="4327211" y="2171654"/>
                <a:ext cx="155942" cy="255272"/>
              </a:xfrm>
              <a:custGeom>
                <a:avLst/>
                <a:gdLst>
                  <a:gd name="connsiteX0" fmla="*/ 314 w 155942"/>
                  <a:gd name="connsiteY0" fmla="*/ 46 h 255272"/>
                  <a:gd name="connsiteX1" fmla="*/ 44764 w 155942"/>
                  <a:gd name="connsiteY1" fmla="*/ 149271 h 255272"/>
                  <a:gd name="connsiteX2" fmla="*/ 54289 w 155942"/>
                  <a:gd name="connsiteY2" fmla="*/ 254046 h 255272"/>
                  <a:gd name="connsiteX3" fmla="*/ 79689 w 155942"/>
                  <a:gd name="connsiteY3" fmla="*/ 203246 h 255272"/>
                  <a:gd name="connsiteX4" fmla="*/ 155889 w 155942"/>
                  <a:gd name="connsiteY4" fmla="*/ 152446 h 255272"/>
                  <a:gd name="connsiteX5" fmla="*/ 66989 w 155942"/>
                  <a:gd name="connsiteY5" fmla="*/ 184196 h 255272"/>
                  <a:gd name="connsiteX6" fmla="*/ 70164 w 155942"/>
                  <a:gd name="connsiteY6" fmla="*/ 133396 h 255272"/>
                  <a:gd name="connsiteX7" fmla="*/ 314 w 155942"/>
                  <a:gd name="connsiteY7" fmla="*/ 46 h 255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942" h="255272">
                    <a:moveTo>
                      <a:pt x="314" y="46"/>
                    </a:moveTo>
                    <a:cubicBezTo>
                      <a:pt x="-3919" y="2692"/>
                      <a:pt x="35768" y="106938"/>
                      <a:pt x="44764" y="149271"/>
                    </a:cubicBezTo>
                    <a:cubicBezTo>
                      <a:pt x="53760" y="191604"/>
                      <a:pt x="48468" y="245050"/>
                      <a:pt x="54289" y="254046"/>
                    </a:cubicBezTo>
                    <a:cubicBezTo>
                      <a:pt x="60110" y="263042"/>
                      <a:pt x="62756" y="220179"/>
                      <a:pt x="79689" y="203246"/>
                    </a:cubicBezTo>
                    <a:cubicBezTo>
                      <a:pt x="96622" y="186313"/>
                      <a:pt x="158006" y="155621"/>
                      <a:pt x="155889" y="152446"/>
                    </a:cubicBezTo>
                    <a:cubicBezTo>
                      <a:pt x="153772" y="149271"/>
                      <a:pt x="81276" y="187371"/>
                      <a:pt x="66989" y="184196"/>
                    </a:cubicBezTo>
                    <a:cubicBezTo>
                      <a:pt x="52702" y="181021"/>
                      <a:pt x="81277" y="157209"/>
                      <a:pt x="70164" y="133396"/>
                    </a:cubicBezTo>
                    <a:cubicBezTo>
                      <a:pt x="59052" y="109584"/>
                      <a:pt x="4547" y="-2600"/>
                      <a:pt x="314" y="4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6" name="フリーフォーム: 図形 1125">
                <a:extLst>
                  <a:ext uri="{FF2B5EF4-FFF2-40B4-BE49-F238E27FC236}">
                    <a16:creationId xmlns:a16="http://schemas.microsoft.com/office/drawing/2014/main" id="{9EED0347-0D34-4D1B-AA19-DB9D75EA4899}"/>
                  </a:ext>
                </a:extLst>
              </p:cNvPr>
              <p:cNvSpPr/>
              <p:nvPr/>
            </p:nvSpPr>
            <p:spPr>
              <a:xfrm>
                <a:off x="4224192" y="3481387"/>
                <a:ext cx="124030" cy="125414"/>
              </a:xfrm>
              <a:custGeom>
                <a:avLst/>
                <a:gdLst>
                  <a:gd name="connsiteX0" fmla="*/ 123971 w 124030"/>
                  <a:gd name="connsiteY0" fmla="*/ 1 h 125414"/>
                  <a:gd name="connsiteX1" fmla="*/ 39833 w 124030"/>
                  <a:gd name="connsiteY1" fmla="*/ 66676 h 125414"/>
                  <a:gd name="connsiteX2" fmla="*/ 146 w 124030"/>
                  <a:gd name="connsiteY2" fmla="*/ 125413 h 125414"/>
                  <a:gd name="connsiteX3" fmla="*/ 52533 w 124030"/>
                  <a:gd name="connsiteY3" fmla="*/ 68263 h 125414"/>
                  <a:gd name="connsiteX4" fmla="*/ 123971 w 124030"/>
                  <a:gd name="connsiteY4" fmla="*/ 1 h 125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030" h="125414">
                    <a:moveTo>
                      <a:pt x="123971" y="1"/>
                    </a:moveTo>
                    <a:cubicBezTo>
                      <a:pt x="121854" y="-263"/>
                      <a:pt x="60470" y="45774"/>
                      <a:pt x="39833" y="66676"/>
                    </a:cubicBezTo>
                    <a:cubicBezTo>
                      <a:pt x="19196" y="87578"/>
                      <a:pt x="-1971" y="125149"/>
                      <a:pt x="146" y="125413"/>
                    </a:cubicBezTo>
                    <a:cubicBezTo>
                      <a:pt x="2263" y="125677"/>
                      <a:pt x="33483" y="87313"/>
                      <a:pt x="52533" y="68263"/>
                    </a:cubicBezTo>
                    <a:cubicBezTo>
                      <a:pt x="71583" y="49213"/>
                      <a:pt x="126088" y="265"/>
                      <a:pt x="1239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7" name="フリーフォーム: 図形 1126">
                <a:extLst>
                  <a:ext uri="{FF2B5EF4-FFF2-40B4-BE49-F238E27FC236}">
                    <a16:creationId xmlns:a16="http://schemas.microsoft.com/office/drawing/2014/main" id="{98EA0802-90A3-42AE-991A-9F5DB619BDEE}"/>
                  </a:ext>
                </a:extLst>
              </p:cNvPr>
              <p:cNvSpPr/>
              <p:nvPr/>
            </p:nvSpPr>
            <p:spPr>
              <a:xfrm>
                <a:off x="4513162" y="3438131"/>
                <a:ext cx="176645" cy="68935"/>
              </a:xfrm>
              <a:custGeom>
                <a:avLst/>
                <a:gdLst>
                  <a:gd name="connsiteX0" fmla="*/ 101 w 176645"/>
                  <a:gd name="connsiteY0" fmla="*/ 394 h 68935"/>
                  <a:gd name="connsiteX1" fmla="*/ 111226 w 176645"/>
                  <a:gd name="connsiteY1" fmla="*/ 22619 h 68935"/>
                  <a:gd name="connsiteX2" fmla="*/ 176313 w 176645"/>
                  <a:gd name="connsiteY2" fmla="*/ 68657 h 68935"/>
                  <a:gd name="connsiteX3" fmla="*/ 131863 w 176645"/>
                  <a:gd name="connsiteY3" fmla="*/ 40082 h 68935"/>
                  <a:gd name="connsiteX4" fmla="*/ 101 w 176645"/>
                  <a:gd name="connsiteY4" fmla="*/ 394 h 6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645" h="68935">
                    <a:moveTo>
                      <a:pt x="101" y="394"/>
                    </a:moveTo>
                    <a:cubicBezTo>
                      <a:pt x="-3339" y="-2517"/>
                      <a:pt x="81857" y="11242"/>
                      <a:pt x="111226" y="22619"/>
                    </a:cubicBezTo>
                    <a:cubicBezTo>
                      <a:pt x="140595" y="33996"/>
                      <a:pt x="172874" y="65747"/>
                      <a:pt x="176313" y="68657"/>
                    </a:cubicBezTo>
                    <a:cubicBezTo>
                      <a:pt x="179753" y="71568"/>
                      <a:pt x="155940" y="50930"/>
                      <a:pt x="131863" y="40082"/>
                    </a:cubicBezTo>
                    <a:cubicBezTo>
                      <a:pt x="107786" y="29234"/>
                      <a:pt x="3541" y="3305"/>
                      <a:pt x="101" y="3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8" name="フリーフォーム: 図形 1127">
                <a:extLst>
                  <a:ext uri="{FF2B5EF4-FFF2-40B4-BE49-F238E27FC236}">
                    <a16:creationId xmlns:a16="http://schemas.microsoft.com/office/drawing/2014/main" id="{6D583AAF-4F88-4A87-926C-CA1A5A5FAECD}"/>
                  </a:ext>
                </a:extLst>
              </p:cNvPr>
              <p:cNvSpPr/>
              <p:nvPr/>
            </p:nvSpPr>
            <p:spPr>
              <a:xfrm>
                <a:off x="4620927" y="3682529"/>
                <a:ext cx="161183" cy="95582"/>
              </a:xfrm>
              <a:custGeom>
                <a:avLst/>
                <a:gdLst>
                  <a:gd name="connsiteX0" fmla="*/ 286 w 161183"/>
                  <a:gd name="connsiteY0" fmla="*/ 94134 h 95582"/>
                  <a:gd name="connsiteX1" fmla="*/ 84423 w 161183"/>
                  <a:gd name="connsiteY1" fmla="*/ 75084 h 95582"/>
                  <a:gd name="connsiteX2" fmla="*/ 160623 w 161183"/>
                  <a:gd name="connsiteY2" fmla="*/ 471 h 95582"/>
                  <a:gd name="connsiteX3" fmla="*/ 114586 w 161183"/>
                  <a:gd name="connsiteY3" fmla="*/ 44921 h 95582"/>
                  <a:gd name="connsiteX4" fmla="*/ 286 w 161183"/>
                  <a:gd name="connsiteY4" fmla="*/ 94134 h 9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183" h="95582">
                    <a:moveTo>
                      <a:pt x="286" y="94134"/>
                    </a:moveTo>
                    <a:cubicBezTo>
                      <a:pt x="-4741" y="99161"/>
                      <a:pt x="57700" y="90694"/>
                      <a:pt x="84423" y="75084"/>
                    </a:cubicBezTo>
                    <a:cubicBezTo>
                      <a:pt x="111146" y="59473"/>
                      <a:pt x="155596" y="5498"/>
                      <a:pt x="160623" y="471"/>
                    </a:cubicBezTo>
                    <a:cubicBezTo>
                      <a:pt x="165650" y="-4556"/>
                      <a:pt x="135753" y="31956"/>
                      <a:pt x="114586" y="44921"/>
                    </a:cubicBezTo>
                    <a:cubicBezTo>
                      <a:pt x="93419" y="57886"/>
                      <a:pt x="5313" y="89107"/>
                      <a:pt x="286" y="941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9" name="フリーフォーム: 図形 1128">
                <a:extLst>
                  <a:ext uri="{FF2B5EF4-FFF2-40B4-BE49-F238E27FC236}">
                    <a16:creationId xmlns:a16="http://schemas.microsoft.com/office/drawing/2014/main" id="{25AB5283-9BE0-4450-A9D7-6B76AE0CD3A9}"/>
                  </a:ext>
                </a:extLst>
              </p:cNvPr>
              <p:cNvSpPr/>
              <p:nvPr/>
            </p:nvSpPr>
            <p:spPr>
              <a:xfrm>
                <a:off x="4118881" y="3743087"/>
                <a:ext cx="624588" cy="112951"/>
              </a:xfrm>
              <a:custGeom>
                <a:avLst/>
                <a:gdLst>
                  <a:gd name="connsiteX0" fmla="*/ 105457 w 624588"/>
                  <a:gd name="connsiteY0" fmla="*/ 43101 h 112951"/>
                  <a:gd name="connsiteX1" fmla="*/ 299132 w 624588"/>
                  <a:gd name="connsiteY1" fmla="*/ 68501 h 112951"/>
                  <a:gd name="connsiteX2" fmla="*/ 259444 w 624588"/>
                  <a:gd name="connsiteY2" fmla="*/ 66913 h 112951"/>
                  <a:gd name="connsiteX3" fmla="*/ 453119 w 624588"/>
                  <a:gd name="connsiteY3" fmla="*/ 38338 h 112951"/>
                  <a:gd name="connsiteX4" fmla="*/ 388032 w 624588"/>
                  <a:gd name="connsiteY4" fmla="*/ 55801 h 112951"/>
                  <a:gd name="connsiteX5" fmla="*/ 624569 w 624588"/>
                  <a:gd name="connsiteY5" fmla="*/ 238 h 112951"/>
                  <a:gd name="connsiteX6" fmla="*/ 402319 w 624588"/>
                  <a:gd name="connsiteY6" fmla="*/ 81201 h 112951"/>
                  <a:gd name="connsiteX7" fmla="*/ 575357 w 624588"/>
                  <a:gd name="connsiteY7" fmla="*/ 43101 h 112951"/>
                  <a:gd name="connsiteX8" fmla="*/ 381682 w 624588"/>
                  <a:gd name="connsiteY8" fmla="*/ 90726 h 112951"/>
                  <a:gd name="connsiteX9" fmla="*/ 438832 w 624588"/>
                  <a:gd name="connsiteY9" fmla="*/ 81201 h 112951"/>
                  <a:gd name="connsiteX10" fmla="*/ 361044 w 624588"/>
                  <a:gd name="connsiteY10" fmla="*/ 95488 h 112951"/>
                  <a:gd name="connsiteX11" fmla="*/ 394382 w 624588"/>
                  <a:gd name="connsiteY11" fmla="*/ 105013 h 112951"/>
                  <a:gd name="connsiteX12" fmla="*/ 248332 w 624588"/>
                  <a:gd name="connsiteY12" fmla="*/ 101838 h 112951"/>
                  <a:gd name="connsiteX13" fmla="*/ 367394 w 624588"/>
                  <a:gd name="connsiteY13" fmla="*/ 112951 h 112951"/>
                  <a:gd name="connsiteX14" fmla="*/ 165782 w 624588"/>
                  <a:gd name="connsiteY14" fmla="*/ 95488 h 112951"/>
                  <a:gd name="connsiteX15" fmla="*/ 238807 w 624588"/>
                  <a:gd name="connsiteY15" fmla="*/ 95488 h 112951"/>
                  <a:gd name="connsiteX16" fmla="*/ 5444 w 624588"/>
                  <a:gd name="connsiteY16" fmla="*/ 54213 h 112951"/>
                  <a:gd name="connsiteX17" fmla="*/ 105457 w 624588"/>
                  <a:gd name="connsiteY17" fmla="*/ 43101 h 112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24588" h="112951">
                    <a:moveTo>
                      <a:pt x="105457" y="43101"/>
                    </a:moveTo>
                    <a:cubicBezTo>
                      <a:pt x="154405" y="45482"/>
                      <a:pt x="273468" y="64532"/>
                      <a:pt x="299132" y="68501"/>
                    </a:cubicBezTo>
                    <a:cubicBezTo>
                      <a:pt x="324796" y="72470"/>
                      <a:pt x="233780" y="71940"/>
                      <a:pt x="259444" y="66913"/>
                    </a:cubicBezTo>
                    <a:cubicBezTo>
                      <a:pt x="285109" y="61886"/>
                      <a:pt x="431688" y="40190"/>
                      <a:pt x="453119" y="38338"/>
                    </a:cubicBezTo>
                    <a:cubicBezTo>
                      <a:pt x="474550" y="36486"/>
                      <a:pt x="359457" y="62151"/>
                      <a:pt x="388032" y="55801"/>
                    </a:cubicBezTo>
                    <a:cubicBezTo>
                      <a:pt x="416607" y="49451"/>
                      <a:pt x="622188" y="-3995"/>
                      <a:pt x="624569" y="238"/>
                    </a:cubicBezTo>
                    <a:cubicBezTo>
                      <a:pt x="626950" y="4471"/>
                      <a:pt x="410521" y="74057"/>
                      <a:pt x="402319" y="81201"/>
                    </a:cubicBezTo>
                    <a:cubicBezTo>
                      <a:pt x="394117" y="88345"/>
                      <a:pt x="578796" y="41514"/>
                      <a:pt x="575357" y="43101"/>
                    </a:cubicBezTo>
                    <a:cubicBezTo>
                      <a:pt x="571918" y="44688"/>
                      <a:pt x="404436" y="84376"/>
                      <a:pt x="381682" y="90726"/>
                    </a:cubicBezTo>
                    <a:cubicBezTo>
                      <a:pt x="358928" y="97076"/>
                      <a:pt x="442272" y="80407"/>
                      <a:pt x="438832" y="81201"/>
                    </a:cubicBezTo>
                    <a:cubicBezTo>
                      <a:pt x="435392" y="81995"/>
                      <a:pt x="368452" y="91519"/>
                      <a:pt x="361044" y="95488"/>
                    </a:cubicBezTo>
                    <a:cubicBezTo>
                      <a:pt x="353636" y="99457"/>
                      <a:pt x="413167" y="103955"/>
                      <a:pt x="394382" y="105013"/>
                    </a:cubicBezTo>
                    <a:cubicBezTo>
                      <a:pt x="375597" y="106071"/>
                      <a:pt x="252830" y="100515"/>
                      <a:pt x="248332" y="101838"/>
                    </a:cubicBezTo>
                    <a:cubicBezTo>
                      <a:pt x="243834" y="103161"/>
                      <a:pt x="367394" y="112951"/>
                      <a:pt x="367394" y="112951"/>
                    </a:cubicBezTo>
                    <a:lnTo>
                      <a:pt x="165782" y="95488"/>
                    </a:lnTo>
                    <a:cubicBezTo>
                      <a:pt x="144351" y="92578"/>
                      <a:pt x="265530" y="102367"/>
                      <a:pt x="238807" y="95488"/>
                    </a:cubicBezTo>
                    <a:cubicBezTo>
                      <a:pt x="212084" y="88609"/>
                      <a:pt x="32167" y="61092"/>
                      <a:pt x="5444" y="54213"/>
                    </a:cubicBezTo>
                    <a:cubicBezTo>
                      <a:pt x="-21279" y="47334"/>
                      <a:pt x="56509" y="40720"/>
                      <a:pt x="105457" y="43101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130" name="フリーフォーム: 図形 1129">
                <a:extLst>
                  <a:ext uri="{FF2B5EF4-FFF2-40B4-BE49-F238E27FC236}">
                    <a16:creationId xmlns:a16="http://schemas.microsoft.com/office/drawing/2014/main" id="{5848E458-0B7A-4547-8AFB-8F2161717D44}"/>
                  </a:ext>
                </a:extLst>
              </p:cNvPr>
              <p:cNvSpPr/>
              <p:nvPr/>
            </p:nvSpPr>
            <p:spPr>
              <a:xfrm>
                <a:off x="4159550" y="3607970"/>
                <a:ext cx="81751" cy="186571"/>
              </a:xfrm>
              <a:custGeom>
                <a:avLst/>
                <a:gdLst>
                  <a:gd name="connsiteX0" fmla="*/ 80663 w 81751"/>
                  <a:gd name="connsiteY0" fmla="*/ 418 h 186571"/>
                  <a:gd name="connsiteX1" fmla="*/ 1288 w 81751"/>
                  <a:gd name="connsiteY1" fmla="*/ 133768 h 186571"/>
                  <a:gd name="connsiteX2" fmla="*/ 29863 w 81751"/>
                  <a:gd name="connsiteY2" fmla="*/ 98843 h 186571"/>
                  <a:gd name="connsiteX3" fmla="*/ 7638 w 81751"/>
                  <a:gd name="connsiteY3" fmla="*/ 173455 h 186571"/>
                  <a:gd name="connsiteX4" fmla="*/ 58438 w 81751"/>
                  <a:gd name="connsiteY4" fmla="*/ 151230 h 186571"/>
                  <a:gd name="connsiteX5" fmla="*/ 25100 w 81751"/>
                  <a:gd name="connsiteY5" fmla="*/ 186155 h 186571"/>
                  <a:gd name="connsiteX6" fmla="*/ 48913 w 81751"/>
                  <a:gd name="connsiteY6" fmla="*/ 122655 h 186571"/>
                  <a:gd name="connsiteX7" fmla="*/ 37800 w 81751"/>
                  <a:gd name="connsiteY7" fmla="*/ 135355 h 186571"/>
                  <a:gd name="connsiteX8" fmla="*/ 47325 w 81751"/>
                  <a:gd name="connsiteY8" fmla="*/ 92493 h 186571"/>
                  <a:gd name="connsiteX9" fmla="*/ 80663 w 81751"/>
                  <a:gd name="connsiteY9" fmla="*/ 418 h 186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1751" h="186571">
                    <a:moveTo>
                      <a:pt x="80663" y="418"/>
                    </a:moveTo>
                    <a:cubicBezTo>
                      <a:pt x="72990" y="7297"/>
                      <a:pt x="9755" y="117364"/>
                      <a:pt x="1288" y="133768"/>
                    </a:cubicBezTo>
                    <a:cubicBezTo>
                      <a:pt x="-7179" y="150172"/>
                      <a:pt x="28805" y="92229"/>
                      <a:pt x="29863" y="98843"/>
                    </a:cubicBezTo>
                    <a:cubicBezTo>
                      <a:pt x="30921" y="105457"/>
                      <a:pt x="2876" y="164724"/>
                      <a:pt x="7638" y="173455"/>
                    </a:cubicBezTo>
                    <a:cubicBezTo>
                      <a:pt x="12400" y="182186"/>
                      <a:pt x="55528" y="149113"/>
                      <a:pt x="58438" y="151230"/>
                    </a:cubicBezTo>
                    <a:cubicBezTo>
                      <a:pt x="61348" y="153347"/>
                      <a:pt x="26687" y="190917"/>
                      <a:pt x="25100" y="186155"/>
                    </a:cubicBezTo>
                    <a:cubicBezTo>
                      <a:pt x="23513" y="181393"/>
                      <a:pt x="46796" y="131122"/>
                      <a:pt x="48913" y="122655"/>
                    </a:cubicBezTo>
                    <a:cubicBezTo>
                      <a:pt x="51030" y="114188"/>
                      <a:pt x="38065" y="140382"/>
                      <a:pt x="37800" y="135355"/>
                    </a:cubicBezTo>
                    <a:cubicBezTo>
                      <a:pt x="37535" y="130328"/>
                      <a:pt x="41504" y="111543"/>
                      <a:pt x="47325" y="92493"/>
                    </a:cubicBezTo>
                    <a:cubicBezTo>
                      <a:pt x="53146" y="73443"/>
                      <a:pt x="88336" y="-6461"/>
                      <a:pt x="80663" y="41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1" name="フリーフォーム: 図形 1130">
                <a:extLst>
                  <a:ext uri="{FF2B5EF4-FFF2-40B4-BE49-F238E27FC236}">
                    <a16:creationId xmlns:a16="http://schemas.microsoft.com/office/drawing/2014/main" id="{9736BECC-C569-4968-BA14-203600BEA058}"/>
                  </a:ext>
                </a:extLst>
              </p:cNvPr>
              <p:cNvSpPr/>
              <p:nvPr/>
            </p:nvSpPr>
            <p:spPr>
              <a:xfrm>
                <a:off x="4270266" y="3869145"/>
                <a:ext cx="222082" cy="39340"/>
              </a:xfrm>
              <a:custGeom>
                <a:avLst/>
                <a:gdLst>
                  <a:gd name="connsiteX0" fmla="*/ 1697 w 222082"/>
                  <a:gd name="connsiteY0" fmla="*/ 1180 h 39340"/>
                  <a:gd name="connsiteX1" fmla="*/ 217597 w 222082"/>
                  <a:gd name="connsiteY1" fmla="*/ 7530 h 39340"/>
                  <a:gd name="connsiteX2" fmla="*/ 152509 w 222082"/>
                  <a:gd name="connsiteY2" fmla="*/ 26580 h 39340"/>
                  <a:gd name="connsiteX3" fmla="*/ 208072 w 222082"/>
                  <a:gd name="connsiteY3" fmla="*/ 39280 h 39340"/>
                  <a:gd name="connsiteX4" fmla="*/ 120759 w 222082"/>
                  <a:gd name="connsiteY4" fmla="*/ 29755 h 39340"/>
                  <a:gd name="connsiteX5" fmla="*/ 1697 w 222082"/>
                  <a:gd name="connsiteY5" fmla="*/ 1180 h 39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2082" h="39340">
                    <a:moveTo>
                      <a:pt x="1697" y="1180"/>
                    </a:moveTo>
                    <a:cubicBezTo>
                      <a:pt x="17837" y="-2524"/>
                      <a:pt x="192462" y="3297"/>
                      <a:pt x="217597" y="7530"/>
                    </a:cubicBezTo>
                    <a:cubicBezTo>
                      <a:pt x="242732" y="11763"/>
                      <a:pt x="154096" y="21288"/>
                      <a:pt x="152509" y="26580"/>
                    </a:cubicBezTo>
                    <a:cubicBezTo>
                      <a:pt x="150922" y="31872"/>
                      <a:pt x="213364" y="38751"/>
                      <a:pt x="208072" y="39280"/>
                    </a:cubicBezTo>
                    <a:cubicBezTo>
                      <a:pt x="202780" y="39809"/>
                      <a:pt x="152509" y="36899"/>
                      <a:pt x="120759" y="29755"/>
                    </a:cubicBezTo>
                    <a:cubicBezTo>
                      <a:pt x="89009" y="22611"/>
                      <a:pt x="-14443" y="4884"/>
                      <a:pt x="1697" y="1180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2" name="フリーフォーム: 図形 1131">
                <a:extLst>
                  <a:ext uri="{FF2B5EF4-FFF2-40B4-BE49-F238E27FC236}">
                    <a16:creationId xmlns:a16="http://schemas.microsoft.com/office/drawing/2014/main" id="{04BBC33F-5EBC-4E5C-BC21-CD15E19991EF}"/>
                  </a:ext>
                </a:extLst>
              </p:cNvPr>
              <p:cNvSpPr/>
              <p:nvPr/>
            </p:nvSpPr>
            <p:spPr>
              <a:xfrm>
                <a:off x="4554626" y="3740031"/>
                <a:ext cx="242450" cy="92081"/>
              </a:xfrm>
              <a:custGeom>
                <a:avLst/>
                <a:gdLst>
                  <a:gd name="connsiteX0" fmla="*/ 7849 w 242450"/>
                  <a:gd name="connsiteY0" fmla="*/ 90607 h 92081"/>
                  <a:gd name="connsiteX1" fmla="*/ 241212 w 242450"/>
                  <a:gd name="connsiteY1" fmla="*/ 119 h 92081"/>
                  <a:gd name="connsiteX2" fmla="*/ 103099 w 242450"/>
                  <a:gd name="connsiteY2" fmla="*/ 69969 h 92081"/>
                  <a:gd name="connsiteX3" fmla="*/ 168187 w 242450"/>
                  <a:gd name="connsiteY3" fmla="*/ 9644 h 92081"/>
                  <a:gd name="connsiteX4" fmla="*/ 63412 w 242450"/>
                  <a:gd name="connsiteY4" fmla="*/ 54094 h 92081"/>
                  <a:gd name="connsiteX5" fmla="*/ 7849 w 242450"/>
                  <a:gd name="connsiteY5" fmla="*/ 90607 h 92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2450" h="92081">
                    <a:moveTo>
                      <a:pt x="7849" y="90607"/>
                    </a:moveTo>
                    <a:cubicBezTo>
                      <a:pt x="37482" y="81611"/>
                      <a:pt x="225337" y="3559"/>
                      <a:pt x="241212" y="119"/>
                    </a:cubicBezTo>
                    <a:cubicBezTo>
                      <a:pt x="257087" y="-3321"/>
                      <a:pt x="115270" y="68382"/>
                      <a:pt x="103099" y="69969"/>
                    </a:cubicBezTo>
                    <a:cubicBezTo>
                      <a:pt x="90928" y="71556"/>
                      <a:pt x="174802" y="12290"/>
                      <a:pt x="168187" y="9644"/>
                    </a:cubicBezTo>
                    <a:cubicBezTo>
                      <a:pt x="161573" y="6998"/>
                      <a:pt x="86431" y="43246"/>
                      <a:pt x="63412" y="54094"/>
                    </a:cubicBezTo>
                    <a:cubicBezTo>
                      <a:pt x="40393" y="64942"/>
                      <a:pt x="-21784" y="99603"/>
                      <a:pt x="7849" y="90607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3" name="フリーフォーム: 図形 1132">
                <a:extLst>
                  <a:ext uri="{FF2B5EF4-FFF2-40B4-BE49-F238E27FC236}">
                    <a16:creationId xmlns:a16="http://schemas.microsoft.com/office/drawing/2014/main" id="{B044E9AE-F843-4B98-A2AC-8D09FFF9A7AE}"/>
                  </a:ext>
                </a:extLst>
              </p:cNvPr>
              <p:cNvSpPr/>
              <p:nvPr/>
            </p:nvSpPr>
            <p:spPr>
              <a:xfrm>
                <a:off x="4515148" y="2938083"/>
                <a:ext cx="190213" cy="323056"/>
              </a:xfrm>
              <a:custGeom>
                <a:avLst/>
                <a:gdLst>
                  <a:gd name="connsiteX0" fmla="*/ 45740 w 190213"/>
                  <a:gd name="connsiteY0" fmla="*/ 380 h 323056"/>
                  <a:gd name="connsiteX1" fmla="*/ 36215 w 190213"/>
                  <a:gd name="connsiteY1" fmla="*/ 100392 h 323056"/>
                  <a:gd name="connsiteX2" fmla="*/ 104477 w 190213"/>
                  <a:gd name="connsiteY2" fmla="*/ 190880 h 323056"/>
                  <a:gd name="connsiteX3" fmla="*/ 190202 w 190213"/>
                  <a:gd name="connsiteY3" fmla="*/ 322642 h 323056"/>
                  <a:gd name="connsiteX4" fmla="*/ 110827 w 190213"/>
                  <a:gd name="connsiteY4" fmla="*/ 235330 h 323056"/>
                  <a:gd name="connsiteX5" fmla="*/ 142577 w 190213"/>
                  <a:gd name="connsiteY5" fmla="*/ 321055 h 323056"/>
                  <a:gd name="connsiteX6" fmla="*/ 4465 w 190213"/>
                  <a:gd name="connsiteY6" fmla="*/ 133730 h 323056"/>
                  <a:gd name="connsiteX7" fmla="*/ 33040 w 190213"/>
                  <a:gd name="connsiteY7" fmla="*/ 63880 h 323056"/>
                  <a:gd name="connsiteX8" fmla="*/ 25102 w 190213"/>
                  <a:gd name="connsiteY8" fmla="*/ 111505 h 323056"/>
                  <a:gd name="connsiteX9" fmla="*/ 10815 w 190213"/>
                  <a:gd name="connsiteY9" fmla="*/ 67055 h 323056"/>
                  <a:gd name="connsiteX10" fmla="*/ 45740 w 190213"/>
                  <a:gd name="connsiteY10" fmla="*/ 380 h 323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213" h="323056">
                    <a:moveTo>
                      <a:pt x="45740" y="380"/>
                    </a:moveTo>
                    <a:cubicBezTo>
                      <a:pt x="49973" y="5936"/>
                      <a:pt x="26426" y="68642"/>
                      <a:pt x="36215" y="100392"/>
                    </a:cubicBezTo>
                    <a:cubicBezTo>
                      <a:pt x="46004" y="132142"/>
                      <a:pt x="78813" y="153838"/>
                      <a:pt x="104477" y="190880"/>
                    </a:cubicBezTo>
                    <a:cubicBezTo>
                      <a:pt x="130141" y="227922"/>
                      <a:pt x="189144" y="315234"/>
                      <a:pt x="190202" y="322642"/>
                    </a:cubicBezTo>
                    <a:cubicBezTo>
                      <a:pt x="191260" y="330050"/>
                      <a:pt x="118764" y="235594"/>
                      <a:pt x="110827" y="235330"/>
                    </a:cubicBezTo>
                    <a:cubicBezTo>
                      <a:pt x="102890" y="235066"/>
                      <a:pt x="160304" y="337988"/>
                      <a:pt x="142577" y="321055"/>
                    </a:cubicBezTo>
                    <a:cubicBezTo>
                      <a:pt x="124850" y="304122"/>
                      <a:pt x="22721" y="176592"/>
                      <a:pt x="4465" y="133730"/>
                    </a:cubicBezTo>
                    <a:cubicBezTo>
                      <a:pt x="-13791" y="90868"/>
                      <a:pt x="29601" y="67584"/>
                      <a:pt x="33040" y="63880"/>
                    </a:cubicBezTo>
                    <a:cubicBezTo>
                      <a:pt x="36479" y="60176"/>
                      <a:pt x="28806" y="110976"/>
                      <a:pt x="25102" y="111505"/>
                    </a:cubicBezTo>
                    <a:cubicBezTo>
                      <a:pt x="21398" y="112034"/>
                      <a:pt x="9492" y="82401"/>
                      <a:pt x="10815" y="67055"/>
                    </a:cubicBezTo>
                    <a:cubicBezTo>
                      <a:pt x="12138" y="51709"/>
                      <a:pt x="41507" y="-5176"/>
                      <a:pt x="45740" y="380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楕円 174">
                <a:extLst>
                  <a:ext uri="{FF2B5EF4-FFF2-40B4-BE49-F238E27FC236}">
                    <a16:creationId xmlns:a16="http://schemas.microsoft.com/office/drawing/2014/main" id="{0FAACC8E-996F-4D11-8EDE-3151B4042224}"/>
                  </a:ext>
                </a:extLst>
              </p:cNvPr>
              <p:cNvSpPr/>
              <p:nvPr/>
            </p:nvSpPr>
            <p:spPr>
              <a:xfrm rot="20573836">
                <a:off x="4923078" y="3062347"/>
                <a:ext cx="245544" cy="356039"/>
              </a:xfrm>
              <a:prstGeom prst="ellipse">
                <a:avLst/>
              </a:prstGeom>
              <a:solidFill>
                <a:srgbClr val="FF0000">
                  <a:alpha val="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5" name="フリーフォーム: 図形 1134">
                <a:extLst>
                  <a:ext uri="{FF2B5EF4-FFF2-40B4-BE49-F238E27FC236}">
                    <a16:creationId xmlns:a16="http://schemas.microsoft.com/office/drawing/2014/main" id="{E7A1EB04-C44A-4732-92FD-874DAD07F358}"/>
                  </a:ext>
                </a:extLst>
              </p:cNvPr>
              <p:cNvSpPr/>
              <p:nvPr/>
            </p:nvSpPr>
            <p:spPr>
              <a:xfrm>
                <a:off x="5441773" y="3102214"/>
                <a:ext cx="194760" cy="420519"/>
              </a:xfrm>
              <a:custGeom>
                <a:avLst/>
                <a:gdLst>
                  <a:gd name="connsiteX0" fmla="*/ 177 w 194760"/>
                  <a:gd name="connsiteY0" fmla="*/ 80724 h 420519"/>
                  <a:gd name="connsiteX1" fmla="*/ 82727 w 194760"/>
                  <a:gd name="connsiteY1" fmla="*/ 7699 h 420519"/>
                  <a:gd name="connsiteX2" fmla="*/ 185915 w 194760"/>
                  <a:gd name="connsiteY2" fmla="*/ 6111 h 420519"/>
                  <a:gd name="connsiteX3" fmla="*/ 187502 w 194760"/>
                  <a:gd name="connsiteY3" fmla="*/ 42624 h 420519"/>
                  <a:gd name="connsiteX4" fmla="*/ 193852 w 194760"/>
                  <a:gd name="connsiteY4" fmla="*/ 212486 h 420519"/>
                  <a:gd name="connsiteX5" fmla="*/ 165277 w 194760"/>
                  <a:gd name="connsiteY5" fmla="*/ 260111 h 420519"/>
                  <a:gd name="connsiteX6" fmla="*/ 141465 w 194760"/>
                  <a:gd name="connsiteY6" fmla="*/ 334724 h 420519"/>
                  <a:gd name="connsiteX7" fmla="*/ 101777 w 194760"/>
                  <a:gd name="connsiteY7" fmla="*/ 398224 h 420519"/>
                  <a:gd name="connsiteX8" fmla="*/ 33515 w 194760"/>
                  <a:gd name="connsiteY8" fmla="*/ 418861 h 420519"/>
                  <a:gd name="connsiteX9" fmla="*/ 109715 w 194760"/>
                  <a:gd name="connsiteY9" fmla="*/ 360124 h 420519"/>
                  <a:gd name="connsiteX10" fmla="*/ 187502 w 194760"/>
                  <a:gd name="connsiteY10" fmla="*/ 193436 h 420519"/>
                  <a:gd name="connsiteX11" fmla="*/ 173215 w 194760"/>
                  <a:gd name="connsiteY11" fmla="*/ 20399 h 420519"/>
                  <a:gd name="connsiteX12" fmla="*/ 104952 w 194760"/>
                  <a:gd name="connsiteY12" fmla="*/ 23574 h 420519"/>
                  <a:gd name="connsiteX13" fmla="*/ 177 w 194760"/>
                  <a:gd name="connsiteY13" fmla="*/ 80724 h 420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4760" h="420519">
                    <a:moveTo>
                      <a:pt x="177" y="80724"/>
                    </a:moveTo>
                    <a:cubicBezTo>
                      <a:pt x="-3527" y="78078"/>
                      <a:pt x="51771" y="20134"/>
                      <a:pt x="82727" y="7699"/>
                    </a:cubicBezTo>
                    <a:cubicBezTo>
                      <a:pt x="113683" y="-4736"/>
                      <a:pt x="168453" y="290"/>
                      <a:pt x="185915" y="6111"/>
                    </a:cubicBezTo>
                    <a:cubicBezTo>
                      <a:pt x="203377" y="11932"/>
                      <a:pt x="186179" y="8228"/>
                      <a:pt x="187502" y="42624"/>
                    </a:cubicBezTo>
                    <a:cubicBezTo>
                      <a:pt x="188825" y="77020"/>
                      <a:pt x="197556" y="176238"/>
                      <a:pt x="193852" y="212486"/>
                    </a:cubicBezTo>
                    <a:cubicBezTo>
                      <a:pt x="190148" y="248734"/>
                      <a:pt x="174008" y="239738"/>
                      <a:pt x="165277" y="260111"/>
                    </a:cubicBezTo>
                    <a:cubicBezTo>
                      <a:pt x="156546" y="280484"/>
                      <a:pt x="152048" y="311705"/>
                      <a:pt x="141465" y="334724"/>
                    </a:cubicBezTo>
                    <a:cubicBezTo>
                      <a:pt x="130882" y="357743"/>
                      <a:pt x="119769" y="384201"/>
                      <a:pt x="101777" y="398224"/>
                    </a:cubicBezTo>
                    <a:cubicBezTo>
                      <a:pt x="83785" y="412247"/>
                      <a:pt x="32192" y="425211"/>
                      <a:pt x="33515" y="418861"/>
                    </a:cubicBezTo>
                    <a:cubicBezTo>
                      <a:pt x="34838" y="412511"/>
                      <a:pt x="84051" y="397695"/>
                      <a:pt x="109715" y="360124"/>
                    </a:cubicBezTo>
                    <a:cubicBezTo>
                      <a:pt x="135379" y="322553"/>
                      <a:pt x="176919" y="250057"/>
                      <a:pt x="187502" y="193436"/>
                    </a:cubicBezTo>
                    <a:cubicBezTo>
                      <a:pt x="198085" y="136815"/>
                      <a:pt x="186973" y="48709"/>
                      <a:pt x="173215" y="20399"/>
                    </a:cubicBezTo>
                    <a:cubicBezTo>
                      <a:pt x="159457" y="-7911"/>
                      <a:pt x="132204" y="14843"/>
                      <a:pt x="104952" y="23574"/>
                    </a:cubicBezTo>
                    <a:cubicBezTo>
                      <a:pt x="77700" y="32305"/>
                      <a:pt x="3881" y="83370"/>
                      <a:pt x="177" y="80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6" name="フリーフォーム: 図形 1135">
                <a:extLst>
                  <a:ext uri="{FF2B5EF4-FFF2-40B4-BE49-F238E27FC236}">
                    <a16:creationId xmlns:a16="http://schemas.microsoft.com/office/drawing/2014/main" id="{5A036D03-44D5-4761-A365-CDC2794FB9B4}"/>
                  </a:ext>
                </a:extLst>
              </p:cNvPr>
              <p:cNvSpPr/>
              <p:nvPr/>
            </p:nvSpPr>
            <p:spPr>
              <a:xfrm>
                <a:off x="5525268" y="3151955"/>
                <a:ext cx="18332" cy="188701"/>
              </a:xfrm>
              <a:custGeom>
                <a:avLst/>
                <a:gdLst>
                  <a:gd name="connsiteX0" fmla="*/ 820 w 18332"/>
                  <a:gd name="connsiteY0" fmla="*/ 820 h 188701"/>
                  <a:gd name="connsiteX1" fmla="*/ 18282 w 18332"/>
                  <a:gd name="connsiteY1" fmla="*/ 184970 h 188701"/>
                  <a:gd name="connsiteX2" fmla="*/ 5582 w 18332"/>
                  <a:gd name="connsiteY2" fmla="*/ 118295 h 188701"/>
                  <a:gd name="connsiteX3" fmla="*/ 820 w 18332"/>
                  <a:gd name="connsiteY3" fmla="*/ 820 h 188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332" h="188701">
                    <a:moveTo>
                      <a:pt x="820" y="820"/>
                    </a:moveTo>
                    <a:cubicBezTo>
                      <a:pt x="2937" y="11932"/>
                      <a:pt x="17488" y="165391"/>
                      <a:pt x="18282" y="184970"/>
                    </a:cubicBezTo>
                    <a:cubicBezTo>
                      <a:pt x="19076" y="204549"/>
                      <a:pt x="10344" y="141843"/>
                      <a:pt x="5582" y="118295"/>
                    </a:cubicBezTo>
                    <a:cubicBezTo>
                      <a:pt x="820" y="94747"/>
                      <a:pt x="-1297" y="-10292"/>
                      <a:pt x="820" y="8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7" name="フリーフォーム: 図形 1136">
                <a:extLst>
                  <a:ext uri="{FF2B5EF4-FFF2-40B4-BE49-F238E27FC236}">
                    <a16:creationId xmlns:a16="http://schemas.microsoft.com/office/drawing/2014/main" id="{5BF74E88-F8C8-4CBF-BA6E-F439CEC3A016}"/>
                  </a:ext>
                </a:extLst>
              </p:cNvPr>
              <p:cNvSpPr/>
              <p:nvPr/>
            </p:nvSpPr>
            <p:spPr>
              <a:xfrm>
                <a:off x="5392727" y="3244651"/>
                <a:ext cx="141403" cy="173544"/>
              </a:xfrm>
              <a:custGeom>
                <a:avLst/>
                <a:gdLst>
                  <a:gd name="connsiteX0" fmla="*/ 11 w 141403"/>
                  <a:gd name="connsiteY0" fmla="*/ 199 h 173544"/>
                  <a:gd name="connsiteX1" fmla="*/ 98436 w 141403"/>
                  <a:gd name="connsiteY1" fmla="*/ 57349 h 173544"/>
                  <a:gd name="connsiteX2" fmla="*/ 125423 w 141403"/>
                  <a:gd name="connsiteY2" fmla="*/ 117674 h 173544"/>
                  <a:gd name="connsiteX3" fmla="*/ 141298 w 141403"/>
                  <a:gd name="connsiteY3" fmla="*/ 173237 h 173544"/>
                  <a:gd name="connsiteX4" fmla="*/ 130186 w 141403"/>
                  <a:gd name="connsiteY4" fmla="*/ 92274 h 173544"/>
                  <a:gd name="connsiteX5" fmla="*/ 92086 w 141403"/>
                  <a:gd name="connsiteY5" fmla="*/ 39887 h 173544"/>
                  <a:gd name="connsiteX6" fmla="*/ 11 w 141403"/>
                  <a:gd name="connsiteY6" fmla="*/ 199 h 173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403" h="173544">
                    <a:moveTo>
                      <a:pt x="11" y="199"/>
                    </a:moveTo>
                    <a:cubicBezTo>
                      <a:pt x="1069" y="3109"/>
                      <a:pt x="77534" y="37770"/>
                      <a:pt x="98436" y="57349"/>
                    </a:cubicBezTo>
                    <a:cubicBezTo>
                      <a:pt x="119338" y="76928"/>
                      <a:pt x="118279" y="98359"/>
                      <a:pt x="125423" y="117674"/>
                    </a:cubicBezTo>
                    <a:cubicBezTo>
                      <a:pt x="132567" y="136989"/>
                      <a:pt x="140504" y="177470"/>
                      <a:pt x="141298" y="173237"/>
                    </a:cubicBezTo>
                    <a:cubicBezTo>
                      <a:pt x="142092" y="169004"/>
                      <a:pt x="138388" y="114499"/>
                      <a:pt x="130186" y="92274"/>
                    </a:cubicBezTo>
                    <a:cubicBezTo>
                      <a:pt x="121984" y="70049"/>
                      <a:pt x="110871" y="52851"/>
                      <a:pt x="92086" y="39887"/>
                    </a:cubicBezTo>
                    <a:cubicBezTo>
                      <a:pt x="73301" y="26923"/>
                      <a:pt x="-1047" y="-2711"/>
                      <a:pt x="11" y="1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8" name="フリーフォーム: 図形 1137">
                <a:extLst>
                  <a:ext uri="{FF2B5EF4-FFF2-40B4-BE49-F238E27FC236}">
                    <a16:creationId xmlns:a16="http://schemas.microsoft.com/office/drawing/2014/main" id="{BAF33AC3-4965-46A9-9CFB-50E78703A195}"/>
                  </a:ext>
                </a:extLst>
              </p:cNvPr>
              <p:cNvSpPr/>
              <p:nvPr/>
            </p:nvSpPr>
            <p:spPr>
              <a:xfrm>
                <a:off x="5319472" y="3349511"/>
                <a:ext cx="98213" cy="169998"/>
              </a:xfrm>
              <a:custGeom>
                <a:avLst/>
                <a:gdLst>
                  <a:gd name="connsiteX0" fmla="*/ 79616 w 98213"/>
                  <a:gd name="connsiteY0" fmla="*/ 114 h 169998"/>
                  <a:gd name="connsiteX1" fmla="*/ 95491 w 98213"/>
                  <a:gd name="connsiteY1" fmla="*/ 100127 h 169998"/>
                  <a:gd name="connsiteX2" fmla="*/ 12941 w 98213"/>
                  <a:gd name="connsiteY2" fmla="*/ 138227 h 169998"/>
                  <a:gd name="connsiteX3" fmla="*/ 6591 w 98213"/>
                  <a:gd name="connsiteY3" fmla="*/ 169977 h 169998"/>
                  <a:gd name="connsiteX4" fmla="*/ 6591 w 98213"/>
                  <a:gd name="connsiteY4" fmla="*/ 133464 h 169998"/>
                  <a:gd name="connsiteX5" fmla="*/ 92316 w 98213"/>
                  <a:gd name="connsiteY5" fmla="*/ 81077 h 169998"/>
                  <a:gd name="connsiteX6" fmla="*/ 79616 w 98213"/>
                  <a:gd name="connsiteY6" fmla="*/ 114 h 16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213" h="169998">
                    <a:moveTo>
                      <a:pt x="79616" y="114"/>
                    </a:moveTo>
                    <a:cubicBezTo>
                      <a:pt x="80145" y="3289"/>
                      <a:pt x="106603" y="77108"/>
                      <a:pt x="95491" y="100127"/>
                    </a:cubicBezTo>
                    <a:cubicBezTo>
                      <a:pt x="84379" y="123146"/>
                      <a:pt x="27757" y="126585"/>
                      <a:pt x="12941" y="138227"/>
                    </a:cubicBezTo>
                    <a:cubicBezTo>
                      <a:pt x="-1875" y="149869"/>
                      <a:pt x="7649" y="170771"/>
                      <a:pt x="6591" y="169977"/>
                    </a:cubicBezTo>
                    <a:cubicBezTo>
                      <a:pt x="5533" y="169183"/>
                      <a:pt x="-7696" y="148281"/>
                      <a:pt x="6591" y="133464"/>
                    </a:cubicBezTo>
                    <a:cubicBezTo>
                      <a:pt x="20878" y="118647"/>
                      <a:pt x="79352" y="101185"/>
                      <a:pt x="92316" y="81077"/>
                    </a:cubicBezTo>
                    <a:cubicBezTo>
                      <a:pt x="105280" y="60969"/>
                      <a:pt x="79087" y="-3061"/>
                      <a:pt x="79616" y="1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9" name="フリーフォーム: 図形 1138">
                <a:extLst>
                  <a:ext uri="{FF2B5EF4-FFF2-40B4-BE49-F238E27FC236}">
                    <a16:creationId xmlns:a16="http://schemas.microsoft.com/office/drawing/2014/main" id="{DBCB5E58-B02B-4829-9ED5-A77CBA312EF0}"/>
                  </a:ext>
                </a:extLst>
              </p:cNvPr>
              <p:cNvSpPr/>
              <p:nvPr/>
            </p:nvSpPr>
            <p:spPr>
              <a:xfrm>
                <a:off x="5422831" y="3330572"/>
                <a:ext cx="71430" cy="85729"/>
              </a:xfrm>
              <a:custGeom>
                <a:avLst/>
                <a:gdLst>
                  <a:gd name="connsiteX0" fmla="*/ 69 w 71430"/>
                  <a:gd name="connsiteY0" fmla="*/ 3 h 85729"/>
                  <a:gd name="connsiteX1" fmla="*/ 55632 w 71430"/>
                  <a:gd name="connsiteY1" fmla="*/ 26991 h 85729"/>
                  <a:gd name="connsiteX2" fmla="*/ 65157 w 71430"/>
                  <a:gd name="connsiteY2" fmla="*/ 85728 h 85729"/>
                  <a:gd name="connsiteX3" fmla="*/ 68332 w 71430"/>
                  <a:gd name="connsiteY3" fmla="*/ 28578 h 85729"/>
                  <a:gd name="connsiteX4" fmla="*/ 69 w 71430"/>
                  <a:gd name="connsiteY4" fmla="*/ 3 h 85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430" h="85729">
                    <a:moveTo>
                      <a:pt x="69" y="3"/>
                    </a:moveTo>
                    <a:cubicBezTo>
                      <a:pt x="-2048" y="-261"/>
                      <a:pt x="44784" y="12704"/>
                      <a:pt x="55632" y="26991"/>
                    </a:cubicBezTo>
                    <a:cubicBezTo>
                      <a:pt x="66480" y="41278"/>
                      <a:pt x="63040" y="85464"/>
                      <a:pt x="65157" y="85728"/>
                    </a:cubicBezTo>
                    <a:cubicBezTo>
                      <a:pt x="67274" y="85992"/>
                      <a:pt x="76005" y="41807"/>
                      <a:pt x="68332" y="28578"/>
                    </a:cubicBezTo>
                    <a:cubicBezTo>
                      <a:pt x="60659" y="15349"/>
                      <a:pt x="2186" y="267"/>
                      <a:pt x="69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0" name="フリーフォーム: 図形 1139">
                <a:extLst>
                  <a:ext uri="{FF2B5EF4-FFF2-40B4-BE49-F238E27FC236}">
                    <a16:creationId xmlns:a16="http://schemas.microsoft.com/office/drawing/2014/main" id="{F0133DE3-DB62-4FD8-A990-A59FD3405DBD}"/>
                  </a:ext>
                </a:extLst>
              </p:cNvPr>
              <p:cNvSpPr/>
              <p:nvPr/>
            </p:nvSpPr>
            <p:spPr>
              <a:xfrm>
                <a:off x="5325466" y="3509963"/>
                <a:ext cx="91093" cy="192158"/>
              </a:xfrm>
              <a:custGeom>
                <a:avLst/>
                <a:gdLst>
                  <a:gd name="connsiteX0" fmla="*/ 18059 w 91093"/>
                  <a:gd name="connsiteY0" fmla="*/ 0 h 192158"/>
                  <a:gd name="connsiteX1" fmla="*/ 13297 w 91093"/>
                  <a:gd name="connsiteY1" fmla="*/ 120650 h 192158"/>
                  <a:gd name="connsiteX2" fmla="*/ 30759 w 91093"/>
                  <a:gd name="connsiteY2" fmla="*/ 136525 h 192158"/>
                  <a:gd name="connsiteX3" fmla="*/ 91084 w 91093"/>
                  <a:gd name="connsiteY3" fmla="*/ 192087 h 192158"/>
                  <a:gd name="connsiteX4" fmla="*/ 25997 w 91093"/>
                  <a:gd name="connsiteY4" fmla="*/ 147637 h 192158"/>
                  <a:gd name="connsiteX5" fmla="*/ 597 w 91093"/>
                  <a:gd name="connsiteY5" fmla="*/ 122237 h 192158"/>
                  <a:gd name="connsiteX6" fmla="*/ 18059 w 91093"/>
                  <a:gd name="connsiteY6" fmla="*/ 0 h 192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093" h="192158">
                    <a:moveTo>
                      <a:pt x="18059" y="0"/>
                    </a:moveTo>
                    <a:cubicBezTo>
                      <a:pt x="20176" y="-264"/>
                      <a:pt x="11180" y="97896"/>
                      <a:pt x="13297" y="120650"/>
                    </a:cubicBezTo>
                    <a:cubicBezTo>
                      <a:pt x="15414" y="143404"/>
                      <a:pt x="30759" y="136525"/>
                      <a:pt x="30759" y="136525"/>
                    </a:cubicBezTo>
                    <a:cubicBezTo>
                      <a:pt x="43723" y="148431"/>
                      <a:pt x="91878" y="190235"/>
                      <a:pt x="91084" y="192087"/>
                    </a:cubicBezTo>
                    <a:cubicBezTo>
                      <a:pt x="90290" y="193939"/>
                      <a:pt x="41078" y="159279"/>
                      <a:pt x="25997" y="147637"/>
                    </a:cubicBezTo>
                    <a:cubicBezTo>
                      <a:pt x="10916" y="135995"/>
                      <a:pt x="4830" y="143404"/>
                      <a:pt x="597" y="122237"/>
                    </a:cubicBezTo>
                    <a:cubicBezTo>
                      <a:pt x="-3636" y="101070"/>
                      <a:pt x="15942" y="264"/>
                      <a:pt x="180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1" name="フリーフォーム: 図形 1140">
                <a:extLst>
                  <a:ext uri="{FF2B5EF4-FFF2-40B4-BE49-F238E27FC236}">
                    <a16:creationId xmlns:a16="http://schemas.microsoft.com/office/drawing/2014/main" id="{CFF16A38-A48A-4678-AC85-6B84828BE85E}"/>
                  </a:ext>
                </a:extLst>
              </p:cNvPr>
              <p:cNvSpPr/>
              <p:nvPr/>
            </p:nvSpPr>
            <p:spPr>
              <a:xfrm>
                <a:off x="5345203" y="3541713"/>
                <a:ext cx="68572" cy="138169"/>
              </a:xfrm>
              <a:custGeom>
                <a:avLst/>
                <a:gdLst>
                  <a:gd name="connsiteX0" fmla="*/ 28485 w 68572"/>
                  <a:gd name="connsiteY0" fmla="*/ 0 h 138169"/>
                  <a:gd name="connsiteX1" fmla="*/ 11022 w 68572"/>
                  <a:gd name="connsiteY1" fmla="*/ 90487 h 138169"/>
                  <a:gd name="connsiteX2" fmla="*/ 28485 w 68572"/>
                  <a:gd name="connsiteY2" fmla="*/ 100012 h 138169"/>
                  <a:gd name="connsiteX3" fmla="*/ 68172 w 68572"/>
                  <a:gd name="connsiteY3" fmla="*/ 138112 h 138169"/>
                  <a:gd name="connsiteX4" fmla="*/ 1497 w 68572"/>
                  <a:gd name="connsiteY4" fmla="*/ 90487 h 138169"/>
                  <a:gd name="connsiteX5" fmla="*/ 28485 w 68572"/>
                  <a:gd name="connsiteY5" fmla="*/ 0 h 138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572" h="138169">
                    <a:moveTo>
                      <a:pt x="28485" y="0"/>
                    </a:moveTo>
                    <a:cubicBezTo>
                      <a:pt x="30072" y="0"/>
                      <a:pt x="11022" y="73818"/>
                      <a:pt x="11022" y="90487"/>
                    </a:cubicBezTo>
                    <a:cubicBezTo>
                      <a:pt x="11022" y="107156"/>
                      <a:pt x="18960" y="92075"/>
                      <a:pt x="28485" y="100012"/>
                    </a:cubicBezTo>
                    <a:cubicBezTo>
                      <a:pt x="38010" y="107949"/>
                      <a:pt x="72670" y="139700"/>
                      <a:pt x="68172" y="138112"/>
                    </a:cubicBezTo>
                    <a:cubicBezTo>
                      <a:pt x="63674" y="136525"/>
                      <a:pt x="10493" y="110066"/>
                      <a:pt x="1497" y="90487"/>
                    </a:cubicBezTo>
                    <a:cubicBezTo>
                      <a:pt x="-7499" y="70908"/>
                      <a:pt x="26898" y="0"/>
                      <a:pt x="284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2" name="フリーフォーム: 図形 1141">
                <a:extLst>
                  <a:ext uri="{FF2B5EF4-FFF2-40B4-BE49-F238E27FC236}">
                    <a16:creationId xmlns:a16="http://schemas.microsoft.com/office/drawing/2014/main" id="{F2385278-0912-4525-BA8A-053CBF598236}"/>
                  </a:ext>
                </a:extLst>
              </p:cNvPr>
              <p:cNvSpPr/>
              <p:nvPr/>
            </p:nvSpPr>
            <p:spPr>
              <a:xfrm>
                <a:off x="5343356" y="3514689"/>
                <a:ext cx="98629" cy="165151"/>
              </a:xfrm>
              <a:custGeom>
                <a:avLst/>
                <a:gdLst>
                  <a:gd name="connsiteX0" fmla="*/ 169 w 98629"/>
                  <a:gd name="connsiteY0" fmla="*/ 36 h 165151"/>
                  <a:gd name="connsiteX1" fmla="*/ 90657 w 98629"/>
                  <a:gd name="connsiteY1" fmla="*/ 49249 h 165151"/>
                  <a:gd name="connsiteX2" fmla="*/ 85894 w 98629"/>
                  <a:gd name="connsiteY2" fmla="*/ 65124 h 165151"/>
                  <a:gd name="connsiteX3" fmla="*/ 74782 w 98629"/>
                  <a:gd name="connsiteY3" fmla="*/ 165136 h 165151"/>
                  <a:gd name="connsiteX4" fmla="*/ 98594 w 98629"/>
                  <a:gd name="connsiteY4" fmla="*/ 57186 h 165151"/>
                  <a:gd name="connsiteX5" fmla="*/ 68432 w 98629"/>
                  <a:gd name="connsiteY5" fmla="*/ 41311 h 165151"/>
                  <a:gd name="connsiteX6" fmla="*/ 169 w 98629"/>
                  <a:gd name="connsiteY6" fmla="*/ 36 h 165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8629" h="165151">
                    <a:moveTo>
                      <a:pt x="169" y="36"/>
                    </a:moveTo>
                    <a:cubicBezTo>
                      <a:pt x="3873" y="1359"/>
                      <a:pt x="76370" y="38401"/>
                      <a:pt x="90657" y="49249"/>
                    </a:cubicBezTo>
                    <a:cubicBezTo>
                      <a:pt x="104944" y="60097"/>
                      <a:pt x="88540" y="45810"/>
                      <a:pt x="85894" y="65124"/>
                    </a:cubicBezTo>
                    <a:cubicBezTo>
                      <a:pt x="83248" y="84438"/>
                      <a:pt x="72665" y="166459"/>
                      <a:pt x="74782" y="165136"/>
                    </a:cubicBezTo>
                    <a:cubicBezTo>
                      <a:pt x="76899" y="163813"/>
                      <a:pt x="99652" y="77823"/>
                      <a:pt x="98594" y="57186"/>
                    </a:cubicBezTo>
                    <a:cubicBezTo>
                      <a:pt x="97536" y="36549"/>
                      <a:pt x="82455" y="48984"/>
                      <a:pt x="68432" y="41311"/>
                    </a:cubicBezTo>
                    <a:cubicBezTo>
                      <a:pt x="54409" y="33638"/>
                      <a:pt x="-3535" y="-1287"/>
                      <a:pt x="169" y="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3" name="フリーフォーム: 図形 1142">
                <a:extLst>
                  <a:ext uri="{FF2B5EF4-FFF2-40B4-BE49-F238E27FC236}">
                    <a16:creationId xmlns:a16="http://schemas.microsoft.com/office/drawing/2014/main" id="{61C86FA0-670B-420D-8A62-B33E7111FCB4}"/>
                  </a:ext>
                </a:extLst>
              </p:cNvPr>
              <p:cNvSpPr/>
              <p:nvPr/>
            </p:nvSpPr>
            <p:spPr>
              <a:xfrm>
                <a:off x="3380931" y="3466736"/>
                <a:ext cx="248165" cy="325217"/>
              </a:xfrm>
              <a:custGeom>
                <a:avLst/>
                <a:gdLst>
                  <a:gd name="connsiteX0" fmla="*/ 9969 w 248165"/>
                  <a:gd name="connsiteY0" fmla="*/ 6714 h 325217"/>
                  <a:gd name="connsiteX1" fmla="*/ 17907 w 248165"/>
                  <a:gd name="connsiteY1" fmla="*/ 82914 h 325217"/>
                  <a:gd name="connsiteX2" fmla="*/ 121094 w 248165"/>
                  <a:gd name="connsiteY2" fmla="*/ 271827 h 325217"/>
                  <a:gd name="connsiteX3" fmla="*/ 157607 w 248165"/>
                  <a:gd name="connsiteY3" fmla="*/ 301989 h 325217"/>
                  <a:gd name="connsiteX4" fmla="*/ 248094 w 248165"/>
                  <a:gd name="connsiteY4" fmla="*/ 317864 h 325217"/>
                  <a:gd name="connsiteX5" fmla="*/ 171894 w 248165"/>
                  <a:gd name="connsiteY5" fmla="*/ 319452 h 325217"/>
                  <a:gd name="connsiteX6" fmla="*/ 121094 w 248165"/>
                  <a:gd name="connsiteY6" fmla="*/ 243252 h 325217"/>
                  <a:gd name="connsiteX7" fmla="*/ 9969 w 248165"/>
                  <a:gd name="connsiteY7" fmla="*/ 6714 h 3252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8165" h="325217">
                    <a:moveTo>
                      <a:pt x="9969" y="6714"/>
                    </a:moveTo>
                    <a:cubicBezTo>
                      <a:pt x="-7229" y="-20009"/>
                      <a:pt x="-614" y="38729"/>
                      <a:pt x="17907" y="82914"/>
                    </a:cubicBezTo>
                    <a:cubicBezTo>
                      <a:pt x="36428" y="127099"/>
                      <a:pt x="97811" y="235315"/>
                      <a:pt x="121094" y="271827"/>
                    </a:cubicBezTo>
                    <a:cubicBezTo>
                      <a:pt x="144377" y="308340"/>
                      <a:pt x="136440" y="294316"/>
                      <a:pt x="157607" y="301989"/>
                    </a:cubicBezTo>
                    <a:cubicBezTo>
                      <a:pt x="178774" y="309662"/>
                      <a:pt x="245713" y="314954"/>
                      <a:pt x="248094" y="317864"/>
                    </a:cubicBezTo>
                    <a:cubicBezTo>
                      <a:pt x="250475" y="320774"/>
                      <a:pt x="193061" y="331887"/>
                      <a:pt x="171894" y="319452"/>
                    </a:cubicBezTo>
                    <a:cubicBezTo>
                      <a:pt x="150727" y="307017"/>
                      <a:pt x="148875" y="292729"/>
                      <a:pt x="121094" y="243252"/>
                    </a:cubicBezTo>
                    <a:cubicBezTo>
                      <a:pt x="93313" y="193775"/>
                      <a:pt x="27167" y="33437"/>
                      <a:pt x="9969" y="6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4" name="フリーフォーム: 図形 1143">
                <a:extLst>
                  <a:ext uri="{FF2B5EF4-FFF2-40B4-BE49-F238E27FC236}">
                    <a16:creationId xmlns:a16="http://schemas.microsoft.com/office/drawing/2014/main" id="{06591469-3AFB-425B-ADC8-BFE3EDF3E484}"/>
                  </a:ext>
                </a:extLst>
              </p:cNvPr>
              <p:cNvSpPr/>
              <p:nvPr/>
            </p:nvSpPr>
            <p:spPr>
              <a:xfrm>
                <a:off x="3695681" y="3796984"/>
                <a:ext cx="57477" cy="146066"/>
              </a:xfrm>
              <a:custGeom>
                <a:avLst/>
                <a:gdLst>
                  <a:gd name="connsiteX0" fmla="*/ 19 w 57477"/>
                  <a:gd name="connsiteY0" fmla="*/ 316 h 146066"/>
                  <a:gd name="connsiteX1" fmla="*/ 53994 w 57477"/>
                  <a:gd name="connsiteY1" fmla="*/ 141604 h 146066"/>
                  <a:gd name="connsiteX2" fmla="*/ 47644 w 57477"/>
                  <a:gd name="connsiteY2" fmla="*/ 103504 h 146066"/>
                  <a:gd name="connsiteX3" fmla="*/ 19 w 57477"/>
                  <a:gd name="connsiteY3" fmla="*/ 316 h 14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477" h="146066">
                    <a:moveTo>
                      <a:pt x="19" y="316"/>
                    </a:moveTo>
                    <a:cubicBezTo>
                      <a:pt x="1077" y="6666"/>
                      <a:pt x="46057" y="124406"/>
                      <a:pt x="53994" y="141604"/>
                    </a:cubicBezTo>
                    <a:cubicBezTo>
                      <a:pt x="61931" y="158802"/>
                      <a:pt x="54788" y="122025"/>
                      <a:pt x="47644" y="103504"/>
                    </a:cubicBezTo>
                    <a:cubicBezTo>
                      <a:pt x="40500" y="84983"/>
                      <a:pt x="-1039" y="-6034"/>
                      <a:pt x="19" y="3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5" name="フリーフォーム: 図形 1144">
                <a:extLst>
                  <a:ext uri="{FF2B5EF4-FFF2-40B4-BE49-F238E27FC236}">
                    <a16:creationId xmlns:a16="http://schemas.microsoft.com/office/drawing/2014/main" id="{FEE7C322-5A95-45AD-BF1E-210C4E8D2597}"/>
                  </a:ext>
                </a:extLst>
              </p:cNvPr>
              <p:cNvSpPr/>
              <p:nvPr/>
            </p:nvSpPr>
            <p:spPr>
              <a:xfrm>
                <a:off x="3619245" y="3826847"/>
                <a:ext cx="127655" cy="108567"/>
              </a:xfrm>
              <a:custGeom>
                <a:avLst/>
                <a:gdLst>
                  <a:gd name="connsiteX0" fmla="*/ 92330 w 127655"/>
                  <a:gd name="connsiteY0" fmla="*/ 616 h 108567"/>
                  <a:gd name="connsiteX1" fmla="*/ 9780 w 127655"/>
                  <a:gd name="connsiteY1" fmla="*/ 21253 h 108567"/>
                  <a:gd name="connsiteX2" fmla="*/ 54230 w 127655"/>
                  <a:gd name="connsiteY2" fmla="*/ 67291 h 108567"/>
                  <a:gd name="connsiteX3" fmla="*/ 127255 w 127655"/>
                  <a:gd name="connsiteY3" fmla="*/ 108566 h 108567"/>
                  <a:gd name="connsiteX4" fmla="*/ 19305 w 127655"/>
                  <a:gd name="connsiteY4" fmla="*/ 65703 h 108567"/>
                  <a:gd name="connsiteX5" fmla="*/ 255 w 127655"/>
                  <a:gd name="connsiteY5" fmla="*/ 19666 h 108567"/>
                  <a:gd name="connsiteX6" fmla="*/ 12955 w 127655"/>
                  <a:gd name="connsiteY6" fmla="*/ 6966 h 108567"/>
                  <a:gd name="connsiteX7" fmla="*/ 92330 w 127655"/>
                  <a:gd name="connsiteY7" fmla="*/ 616 h 108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7655" h="108567">
                    <a:moveTo>
                      <a:pt x="92330" y="616"/>
                    </a:moveTo>
                    <a:cubicBezTo>
                      <a:pt x="91801" y="2997"/>
                      <a:pt x="16130" y="10141"/>
                      <a:pt x="9780" y="21253"/>
                    </a:cubicBezTo>
                    <a:cubicBezTo>
                      <a:pt x="3430" y="32365"/>
                      <a:pt x="34651" y="52739"/>
                      <a:pt x="54230" y="67291"/>
                    </a:cubicBezTo>
                    <a:cubicBezTo>
                      <a:pt x="73809" y="81843"/>
                      <a:pt x="133076" y="108831"/>
                      <a:pt x="127255" y="108566"/>
                    </a:cubicBezTo>
                    <a:cubicBezTo>
                      <a:pt x="121434" y="108301"/>
                      <a:pt x="40472" y="80520"/>
                      <a:pt x="19305" y="65703"/>
                    </a:cubicBezTo>
                    <a:cubicBezTo>
                      <a:pt x="-1862" y="50886"/>
                      <a:pt x="1313" y="29455"/>
                      <a:pt x="255" y="19666"/>
                    </a:cubicBezTo>
                    <a:cubicBezTo>
                      <a:pt x="-803" y="9877"/>
                      <a:pt x="1049" y="10670"/>
                      <a:pt x="12955" y="6966"/>
                    </a:cubicBezTo>
                    <a:cubicBezTo>
                      <a:pt x="24861" y="3262"/>
                      <a:pt x="92859" y="-1765"/>
                      <a:pt x="92330" y="6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6" name="フリーフォーム: 図形 1145">
                <a:extLst>
                  <a:ext uri="{FF2B5EF4-FFF2-40B4-BE49-F238E27FC236}">
                    <a16:creationId xmlns:a16="http://schemas.microsoft.com/office/drawing/2014/main" id="{C44D4271-BA18-4CAA-B7CA-3EC1F2CA46AA}"/>
                  </a:ext>
                </a:extLst>
              </p:cNvPr>
              <p:cNvSpPr/>
              <p:nvPr/>
            </p:nvSpPr>
            <p:spPr>
              <a:xfrm>
                <a:off x="3427320" y="3457573"/>
                <a:ext cx="65086" cy="163618"/>
              </a:xfrm>
              <a:custGeom>
                <a:avLst/>
                <a:gdLst>
                  <a:gd name="connsiteX0" fmla="*/ 93 w 65086"/>
                  <a:gd name="connsiteY0" fmla="*/ 2 h 163618"/>
                  <a:gd name="connsiteX1" fmla="*/ 63593 w 65086"/>
                  <a:gd name="connsiteY1" fmla="*/ 34927 h 163618"/>
                  <a:gd name="connsiteX2" fmla="*/ 46130 w 65086"/>
                  <a:gd name="connsiteY2" fmla="*/ 85727 h 163618"/>
                  <a:gd name="connsiteX3" fmla="*/ 58830 w 65086"/>
                  <a:gd name="connsiteY3" fmla="*/ 163515 h 163618"/>
                  <a:gd name="connsiteX4" fmla="*/ 62005 w 65086"/>
                  <a:gd name="connsiteY4" fmla="*/ 68265 h 163618"/>
                  <a:gd name="connsiteX5" fmla="*/ 49305 w 65086"/>
                  <a:gd name="connsiteY5" fmla="*/ 33340 h 163618"/>
                  <a:gd name="connsiteX6" fmla="*/ 93 w 65086"/>
                  <a:gd name="connsiteY6" fmla="*/ 2 h 163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086" h="163618">
                    <a:moveTo>
                      <a:pt x="93" y="2"/>
                    </a:moveTo>
                    <a:cubicBezTo>
                      <a:pt x="2474" y="266"/>
                      <a:pt x="55920" y="20640"/>
                      <a:pt x="63593" y="34927"/>
                    </a:cubicBezTo>
                    <a:cubicBezTo>
                      <a:pt x="71266" y="49215"/>
                      <a:pt x="46924" y="64296"/>
                      <a:pt x="46130" y="85727"/>
                    </a:cubicBezTo>
                    <a:cubicBezTo>
                      <a:pt x="45336" y="107158"/>
                      <a:pt x="56184" y="166425"/>
                      <a:pt x="58830" y="163515"/>
                    </a:cubicBezTo>
                    <a:cubicBezTo>
                      <a:pt x="61476" y="160605"/>
                      <a:pt x="63592" y="89961"/>
                      <a:pt x="62005" y="68265"/>
                    </a:cubicBezTo>
                    <a:cubicBezTo>
                      <a:pt x="60418" y="46569"/>
                      <a:pt x="57242" y="44188"/>
                      <a:pt x="49305" y="33340"/>
                    </a:cubicBezTo>
                    <a:cubicBezTo>
                      <a:pt x="41368" y="22492"/>
                      <a:pt x="-2288" y="-262"/>
                      <a:pt x="93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7" name="フリーフォーム: 図形 1146">
                <a:extLst>
                  <a:ext uri="{FF2B5EF4-FFF2-40B4-BE49-F238E27FC236}">
                    <a16:creationId xmlns:a16="http://schemas.microsoft.com/office/drawing/2014/main" id="{B6755F92-5D17-42AB-A105-518C6C0F242A}"/>
                  </a:ext>
                </a:extLst>
              </p:cNvPr>
              <p:cNvSpPr/>
              <p:nvPr/>
            </p:nvSpPr>
            <p:spPr>
              <a:xfrm>
                <a:off x="3533740" y="3505198"/>
                <a:ext cx="50162" cy="274953"/>
              </a:xfrm>
              <a:custGeom>
                <a:avLst/>
                <a:gdLst>
                  <a:gd name="connsiteX0" fmla="*/ 35 w 50162"/>
                  <a:gd name="connsiteY0" fmla="*/ 2 h 274953"/>
                  <a:gd name="connsiteX1" fmla="*/ 46073 w 50162"/>
                  <a:gd name="connsiteY1" fmla="*/ 101602 h 274953"/>
                  <a:gd name="connsiteX2" fmla="*/ 44485 w 50162"/>
                  <a:gd name="connsiteY2" fmla="*/ 133352 h 274953"/>
                  <a:gd name="connsiteX3" fmla="*/ 15910 w 50162"/>
                  <a:gd name="connsiteY3" fmla="*/ 152402 h 274953"/>
                  <a:gd name="connsiteX4" fmla="*/ 27023 w 50162"/>
                  <a:gd name="connsiteY4" fmla="*/ 274640 h 274953"/>
                  <a:gd name="connsiteX5" fmla="*/ 3210 w 50162"/>
                  <a:gd name="connsiteY5" fmla="*/ 185740 h 274953"/>
                  <a:gd name="connsiteX6" fmla="*/ 17498 w 50162"/>
                  <a:gd name="connsiteY6" fmla="*/ 127002 h 274953"/>
                  <a:gd name="connsiteX7" fmla="*/ 38135 w 50162"/>
                  <a:gd name="connsiteY7" fmla="*/ 104777 h 274953"/>
                  <a:gd name="connsiteX8" fmla="*/ 35 w 50162"/>
                  <a:gd name="connsiteY8" fmla="*/ 2 h 274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162" h="274953">
                    <a:moveTo>
                      <a:pt x="35" y="2"/>
                    </a:moveTo>
                    <a:cubicBezTo>
                      <a:pt x="1358" y="-527"/>
                      <a:pt x="38665" y="79377"/>
                      <a:pt x="46073" y="101602"/>
                    </a:cubicBezTo>
                    <a:cubicBezTo>
                      <a:pt x="53481" y="123827"/>
                      <a:pt x="49512" y="124885"/>
                      <a:pt x="44485" y="133352"/>
                    </a:cubicBezTo>
                    <a:cubicBezTo>
                      <a:pt x="39458" y="141819"/>
                      <a:pt x="18820" y="128854"/>
                      <a:pt x="15910" y="152402"/>
                    </a:cubicBezTo>
                    <a:cubicBezTo>
                      <a:pt x="13000" y="175950"/>
                      <a:pt x="29140" y="269084"/>
                      <a:pt x="27023" y="274640"/>
                    </a:cubicBezTo>
                    <a:cubicBezTo>
                      <a:pt x="24906" y="280196"/>
                      <a:pt x="4797" y="210346"/>
                      <a:pt x="3210" y="185740"/>
                    </a:cubicBezTo>
                    <a:cubicBezTo>
                      <a:pt x="1623" y="161134"/>
                      <a:pt x="11677" y="140496"/>
                      <a:pt x="17498" y="127002"/>
                    </a:cubicBezTo>
                    <a:cubicBezTo>
                      <a:pt x="23319" y="113508"/>
                      <a:pt x="41045" y="122239"/>
                      <a:pt x="38135" y="104777"/>
                    </a:cubicBezTo>
                    <a:cubicBezTo>
                      <a:pt x="35225" y="87315"/>
                      <a:pt x="-1288" y="531"/>
                      <a:pt x="35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8" name="フリーフォーム: 図形 1147">
                <a:extLst>
                  <a:ext uri="{FF2B5EF4-FFF2-40B4-BE49-F238E27FC236}">
                    <a16:creationId xmlns:a16="http://schemas.microsoft.com/office/drawing/2014/main" id="{007EAF41-2687-456D-996C-2972BE784C7D}"/>
                  </a:ext>
                </a:extLst>
              </p:cNvPr>
              <p:cNvSpPr/>
              <p:nvPr/>
            </p:nvSpPr>
            <p:spPr>
              <a:xfrm>
                <a:off x="3591277" y="3489313"/>
                <a:ext cx="75845" cy="342585"/>
              </a:xfrm>
              <a:custGeom>
                <a:avLst/>
                <a:gdLst>
                  <a:gd name="connsiteX0" fmla="*/ 1236 w 75845"/>
                  <a:gd name="connsiteY0" fmla="*/ 12 h 342585"/>
                  <a:gd name="connsiteX1" fmla="*/ 20286 w 75845"/>
                  <a:gd name="connsiteY1" fmla="*/ 131775 h 342585"/>
                  <a:gd name="connsiteX2" fmla="*/ 23461 w 75845"/>
                  <a:gd name="connsiteY2" fmla="*/ 152412 h 342585"/>
                  <a:gd name="connsiteX3" fmla="*/ 74261 w 75845"/>
                  <a:gd name="connsiteY3" fmla="*/ 179400 h 342585"/>
                  <a:gd name="connsiteX4" fmla="*/ 63148 w 75845"/>
                  <a:gd name="connsiteY4" fmla="*/ 341325 h 342585"/>
                  <a:gd name="connsiteX5" fmla="*/ 64736 w 75845"/>
                  <a:gd name="connsiteY5" fmla="*/ 250837 h 342585"/>
                  <a:gd name="connsiteX6" fmla="*/ 45686 w 75845"/>
                  <a:gd name="connsiteY6" fmla="*/ 180987 h 342585"/>
                  <a:gd name="connsiteX7" fmla="*/ 7586 w 75845"/>
                  <a:gd name="connsiteY7" fmla="*/ 139712 h 342585"/>
                  <a:gd name="connsiteX8" fmla="*/ 1236 w 75845"/>
                  <a:gd name="connsiteY8" fmla="*/ 12 h 34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845" h="342585">
                    <a:moveTo>
                      <a:pt x="1236" y="12"/>
                    </a:moveTo>
                    <a:cubicBezTo>
                      <a:pt x="3353" y="-1311"/>
                      <a:pt x="16582" y="106375"/>
                      <a:pt x="20286" y="131775"/>
                    </a:cubicBezTo>
                    <a:cubicBezTo>
                      <a:pt x="23990" y="157175"/>
                      <a:pt x="14465" y="144475"/>
                      <a:pt x="23461" y="152412"/>
                    </a:cubicBezTo>
                    <a:cubicBezTo>
                      <a:pt x="32457" y="160350"/>
                      <a:pt x="67646" y="147914"/>
                      <a:pt x="74261" y="179400"/>
                    </a:cubicBezTo>
                    <a:cubicBezTo>
                      <a:pt x="80876" y="210886"/>
                      <a:pt x="64735" y="329419"/>
                      <a:pt x="63148" y="341325"/>
                    </a:cubicBezTo>
                    <a:cubicBezTo>
                      <a:pt x="61561" y="353231"/>
                      <a:pt x="67646" y="277560"/>
                      <a:pt x="64736" y="250837"/>
                    </a:cubicBezTo>
                    <a:cubicBezTo>
                      <a:pt x="61826" y="224114"/>
                      <a:pt x="55211" y="199508"/>
                      <a:pt x="45686" y="180987"/>
                    </a:cubicBezTo>
                    <a:cubicBezTo>
                      <a:pt x="36161" y="162466"/>
                      <a:pt x="16317" y="165112"/>
                      <a:pt x="7586" y="139712"/>
                    </a:cubicBezTo>
                    <a:cubicBezTo>
                      <a:pt x="-1145" y="114312"/>
                      <a:pt x="-881" y="1335"/>
                      <a:pt x="1236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9" name="フリーフォーム: 図形 1148">
                <a:extLst>
                  <a:ext uri="{FF2B5EF4-FFF2-40B4-BE49-F238E27FC236}">
                    <a16:creationId xmlns:a16="http://schemas.microsoft.com/office/drawing/2014/main" id="{AEFACA4C-74CE-434D-B98B-ECAB5E69FBCC}"/>
                  </a:ext>
                </a:extLst>
              </p:cNvPr>
              <p:cNvSpPr/>
              <p:nvPr/>
            </p:nvSpPr>
            <p:spPr>
              <a:xfrm>
                <a:off x="4181468" y="3439444"/>
                <a:ext cx="635479" cy="312839"/>
              </a:xfrm>
              <a:custGeom>
                <a:avLst/>
                <a:gdLst>
                  <a:gd name="connsiteX0" fmla="*/ 7 w 635479"/>
                  <a:gd name="connsiteY0" fmla="*/ 305469 h 312839"/>
                  <a:gd name="connsiteX1" fmla="*/ 58745 w 635479"/>
                  <a:gd name="connsiteY1" fmla="*/ 145131 h 312839"/>
                  <a:gd name="connsiteX2" fmla="*/ 180982 w 635479"/>
                  <a:gd name="connsiteY2" fmla="*/ 21306 h 312839"/>
                  <a:gd name="connsiteX3" fmla="*/ 261945 w 635479"/>
                  <a:gd name="connsiteY3" fmla="*/ 43531 h 312839"/>
                  <a:gd name="connsiteX4" fmla="*/ 303220 w 635479"/>
                  <a:gd name="connsiteY4" fmla="*/ 14956 h 312839"/>
                  <a:gd name="connsiteX5" fmla="*/ 341320 w 635479"/>
                  <a:gd name="connsiteY5" fmla="*/ 669 h 312839"/>
                  <a:gd name="connsiteX6" fmla="*/ 441332 w 635479"/>
                  <a:gd name="connsiteY6" fmla="*/ 35594 h 312839"/>
                  <a:gd name="connsiteX7" fmla="*/ 563570 w 635479"/>
                  <a:gd name="connsiteY7" fmla="*/ 103856 h 312839"/>
                  <a:gd name="connsiteX8" fmla="*/ 635007 w 635479"/>
                  <a:gd name="connsiteY8" fmla="*/ 195931 h 312839"/>
                  <a:gd name="connsiteX9" fmla="*/ 590557 w 635479"/>
                  <a:gd name="connsiteY9" fmla="*/ 183231 h 312839"/>
                  <a:gd name="connsiteX10" fmla="*/ 512770 w 635479"/>
                  <a:gd name="connsiteY10" fmla="*/ 151481 h 312839"/>
                  <a:gd name="connsiteX11" fmla="*/ 468320 w 635479"/>
                  <a:gd name="connsiteY11" fmla="*/ 124494 h 312839"/>
                  <a:gd name="connsiteX12" fmla="*/ 347670 w 635479"/>
                  <a:gd name="connsiteY12" fmla="*/ 113381 h 312839"/>
                  <a:gd name="connsiteX13" fmla="*/ 193682 w 635479"/>
                  <a:gd name="connsiteY13" fmla="*/ 161006 h 312839"/>
                  <a:gd name="connsiteX14" fmla="*/ 120657 w 635479"/>
                  <a:gd name="connsiteY14" fmla="*/ 199106 h 312839"/>
                  <a:gd name="connsiteX15" fmla="*/ 119070 w 635479"/>
                  <a:gd name="connsiteY15" fmla="*/ 241969 h 312839"/>
                  <a:gd name="connsiteX16" fmla="*/ 95257 w 635479"/>
                  <a:gd name="connsiteY16" fmla="*/ 256256 h 312839"/>
                  <a:gd name="connsiteX17" fmla="*/ 61920 w 635479"/>
                  <a:gd name="connsiteY17" fmla="*/ 281656 h 312839"/>
                  <a:gd name="connsiteX18" fmla="*/ 7 w 635479"/>
                  <a:gd name="connsiteY18" fmla="*/ 305469 h 31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35479" h="312839">
                    <a:moveTo>
                      <a:pt x="7" y="305469"/>
                    </a:moveTo>
                    <a:cubicBezTo>
                      <a:pt x="-522" y="282715"/>
                      <a:pt x="28583" y="192491"/>
                      <a:pt x="58745" y="145131"/>
                    </a:cubicBezTo>
                    <a:cubicBezTo>
                      <a:pt x="88907" y="97771"/>
                      <a:pt x="147115" y="38239"/>
                      <a:pt x="180982" y="21306"/>
                    </a:cubicBezTo>
                    <a:cubicBezTo>
                      <a:pt x="214849" y="4373"/>
                      <a:pt x="241572" y="44589"/>
                      <a:pt x="261945" y="43531"/>
                    </a:cubicBezTo>
                    <a:cubicBezTo>
                      <a:pt x="282318" y="42473"/>
                      <a:pt x="289991" y="22100"/>
                      <a:pt x="303220" y="14956"/>
                    </a:cubicBezTo>
                    <a:cubicBezTo>
                      <a:pt x="316449" y="7812"/>
                      <a:pt x="318301" y="-2771"/>
                      <a:pt x="341320" y="669"/>
                    </a:cubicBezTo>
                    <a:cubicBezTo>
                      <a:pt x="364339" y="4109"/>
                      <a:pt x="404290" y="18396"/>
                      <a:pt x="441332" y="35594"/>
                    </a:cubicBezTo>
                    <a:cubicBezTo>
                      <a:pt x="478374" y="52792"/>
                      <a:pt x="531291" y="77133"/>
                      <a:pt x="563570" y="103856"/>
                    </a:cubicBezTo>
                    <a:cubicBezTo>
                      <a:pt x="595849" y="130579"/>
                      <a:pt x="630509" y="182702"/>
                      <a:pt x="635007" y="195931"/>
                    </a:cubicBezTo>
                    <a:cubicBezTo>
                      <a:pt x="639505" y="209160"/>
                      <a:pt x="610930" y="190639"/>
                      <a:pt x="590557" y="183231"/>
                    </a:cubicBezTo>
                    <a:cubicBezTo>
                      <a:pt x="570184" y="175823"/>
                      <a:pt x="533143" y="161270"/>
                      <a:pt x="512770" y="151481"/>
                    </a:cubicBezTo>
                    <a:cubicBezTo>
                      <a:pt x="492397" y="141692"/>
                      <a:pt x="495837" y="130844"/>
                      <a:pt x="468320" y="124494"/>
                    </a:cubicBezTo>
                    <a:cubicBezTo>
                      <a:pt x="440803" y="118144"/>
                      <a:pt x="393443" y="107296"/>
                      <a:pt x="347670" y="113381"/>
                    </a:cubicBezTo>
                    <a:cubicBezTo>
                      <a:pt x="301897" y="119466"/>
                      <a:pt x="231517" y="146719"/>
                      <a:pt x="193682" y="161006"/>
                    </a:cubicBezTo>
                    <a:cubicBezTo>
                      <a:pt x="155847" y="175293"/>
                      <a:pt x="133092" y="185612"/>
                      <a:pt x="120657" y="199106"/>
                    </a:cubicBezTo>
                    <a:cubicBezTo>
                      <a:pt x="108222" y="212600"/>
                      <a:pt x="123303" y="232444"/>
                      <a:pt x="119070" y="241969"/>
                    </a:cubicBezTo>
                    <a:cubicBezTo>
                      <a:pt x="114837" y="251494"/>
                      <a:pt x="104782" y="249642"/>
                      <a:pt x="95257" y="256256"/>
                    </a:cubicBezTo>
                    <a:cubicBezTo>
                      <a:pt x="85732" y="262870"/>
                      <a:pt x="76737" y="271337"/>
                      <a:pt x="61920" y="281656"/>
                    </a:cubicBezTo>
                    <a:cubicBezTo>
                      <a:pt x="47103" y="291975"/>
                      <a:pt x="536" y="328223"/>
                      <a:pt x="7" y="305469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0" name="フリーフォーム: 図形 1149">
                <a:extLst>
                  <a:ext uri="{FF2B5EF4-FFF2-40B4-BE49-F238E27FC236}">
                    <a16:creationId xmlns:a16="http://schemas.microsoft.com/office/drawing/2014/main" id="{2F995855-59BA-4559-B441-C5892E9B7EBA}"/>
                  </a:ext>
                </a:extLst>
              </p:cNvPr>
              <p:cNvSpPr/>
              <p:nvPr/>
            </p:nvSpPr>
            <p:spPr>
              <a:xfrm>
                <a:off x="4168167" y="3647476"/>
                <a:ext cx="640790" cy="181351"/>
              </a:xfrm>
              <a:custGeom>
                <a:avLst/>
                <a:gdLst>
                  <a:gd name="connsiteX0" fmla="*/ 608 w 640790"/>
                  <a:gd name="connsiteY0" fmla="*/ 119662 h 181351"/>
                  <a:gd name="connsiteX1" fmla="*/ 146658 w 640790"/>
                  <a:gd name="connsiteY1" fmla="*/ 86324 h 181351"/>
                  <a:gd name="connsiteX2" fmla="*/ 281596 w 640790"/>
                  <a:gd name="connsiteY2" fmla="*/ 86324 h 181351"/>
                  <a:gd name="connsiteX3" fmla="*/ 475271 w 640790"/>
                  <a:gd name="connsiteY3" fmla="*/ 45049 h 181351"/>
                  <a:gd name="connsiteX4" fmla="*/ 554646 w 640790"/>
                  <a:gd name="connsiteY4" fmla="*/ 8537 h 181351"/>
                  <a:gd name="connsiteX5" fmla="*/ 638783 w 640790"/>
                  <a:gd name="connsiteY5" fmla="*/ 599 h 181351"/>
                  <a:gd name="connsiteX6" fmla="*/ 607033 w 640790"/>
                  <a:gd name="connsiteY6" fmla="*/ 19649 h 181351"/>
                  <a:gd name="connsiteX7" fmla="*/ 524483 w 640790"/>
                  <a:gd name="connsiteY7" fmla="*/ 126012 h 181351"/>
                  <a:gd name="connsiteX8" fmla="*/ 437171 w 640790"/>
                  <a:gd name="connsiteY8" fmla="*/ 159349 h 181351"/>
                  <a:gd name="connsiteX9" fmla="*/ 354621 w 640790"/>
                  <a:gd name="connsiteY9" fmla="*/ 176812 h 181351"/>
                  <a:gd name="connsiteX10" fmla="*/ 284771 w 640790"/>
                  <a:gd name="connsiteY10" fmla="*/ 179987 h 181351"/>
                  <a:gd name="connsiteX11" fmla="*/ 173646 w 640790"/>
                  <a:gd name="connsiteY11" fmla="*/ 157762 h 181351"/>
                  <a:gd name="connsiteX12" fmla="*/ 64108 w 640790"/>
                  <a:gd name="connsiteY12" fmla="*/ 138712 h 181351"/>
                  <a:gd name="connsiteX13" fmla="*/ 92683 w 640790"/>
                  <a:gd name="connsiteY13" fmla="*/ 137124 h 181351"/>
                  <a:gd name="connsiteX14" fmla="*/ 608 w 640790"/>
                  <a:gd name="connsiteY14" fmla="*/ 119662 h 181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0790" h="181351">
                    <a:moveTo>
                      <a:pt x="608" y="119662"/>
                    </a:moveTo>
                    <a:cubicBezTo>
                      <a:pt x="9604" y="111195"/>
                      <a:pt x="99827" y="91880"/>
                      <a:pt x="146658" y="86324"/>
                    </a:cubicBezTo>
                    <a:cubicBezTo>
                      <a:pt x="193489" y="80768"/>
                      <a:pt x="226827" y="93203"/>
                      <a:pt x="281596" y="86324"/>
                    </a:cubicBezTo>
                    <a:cubicBezTo>
                      <a:pt x="336365" y="79445"/>
                      <a:pt x="429763" y="58013"/>
                      <a:pt x="475271" y="45049"/>
                    </a:cubicBezTo>
                    <a:cubicBezTo>
                      <a:pt x="520779" y="32084"/>
                      <a:pt x="527394" y="15945"/>
                      <a:pt x="554646" y="8537"/>
                    </a:cubicBezTo>
                    <a:cubicBezTo>
                      <a:pt x="581898" y="1129"/>
                      <a:pt x="630052" y="-1253"/>
                      <a:pt x="638783" y="599"/>
                    </a:cubicBezTo>
                    <a:cubicBezTo>
                      <a:pt x="647514" y="2451"/>
                      <a:pt x="626083" y="-1253"/>
                      <a:pt x="607033" y="19649"/>
                    </a:cubicBezTo>
                    <a:cubicBezTo>
                      <a:pt x="587983" y="40551"/>
                      <a:pt x="552793" y="102729"/>
                      <a:pt x="524483" y="126012"/>
                    </a:cubicBezTo>
                    <a:cubicBezTo>
                      <a:pt x="496173" y="149295"/>
                      <a:pt x="465481" y="150882"/>
                      <a:pt x="437171" y="159349"/>
                    </a:cubicBezTo>
                    <a:cubicBezTo>
                      <a:pt x="408861" y="167816"/>
                      <a:pt x="380021" y="173372"/>
                      <a:pt x="354621" y="176812"/>
                    </a:cubicBezTo>
                    <a:cubicBezTo>
                      <a:pt x="329221" y="180252"/>
                      <a:pt x="314934" y="183162"/>
                      <a:pt x="284771" y="179987"/>
                    </a:cubicBezTo>
                    <a:cubicBezTo>
                      <a:pt x="254608" y="176812"/>
                      <a:pt x="210423" y="164641"/>
                      <a:pt x="173646" y="157762"/>
                    </a:cubicBezTo>
                    <a:cubicBezTo>
                      <a:pt x="136869" y="150883"/>
                      <a:pt x="77602" y="142152"/>
                      <a:pt x="64108" y="138712"/>
                    </a:cubicBezTo>
                    <a:cubicBezTo>
                      <a:pt x="50614" y="135272"/>
                      <a:pt x="100091" y="139505"/>
                      <a:pt x="92683" y="137124"/>
                    </a:cubicBezTo>
                    <a:cubicBezTo>
                      <a:pt x="85275" y="134743"/>
                      <a:pt x="-8388" y="128129"/>
                      <a:pt x="608" y="119662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: 図形 131">
                <a:extLst>
                  <a:ext uri="{FF2B5EF4-FFF2-40B4-BE49-F238E27FC236}">
                    <a16:creationId xmlns:a16="http://schemas.microsoft.com/office/drawing/2014/main" id="{BDC8C19E-4479-4BC7-BF5B-F29D591F9F3E}"/>
                  </a:ext>
                </a:extLst>
              </p:cNvPr>
              <p:cNvSpPr/>
              <p:nvPr/>
            </p:nvSpPr>
            <p:spPr>
              <a:xfrm>
                <a:off x="5336067" y="3938420"/>
                <a:ext cx="473256" cy="673654"/>
              </a:xfrm>
              <a:custGeom>
                <a:avLst/>
                <a:gdLst>
                  <a:gd name="connsiteX0" fmla="*/ 2166 w 473256"/>
                  <a:gd name="connsiteY0" fmla="*/ 286447 h 673654"/>
                  <a:gd name="connsiteX1" fmla="*/ 425500 w 473256"/>
                  <a:gd name="connsiteY1" fmla="*/ 23980 h 673654"/>
                  <a:gd name="connsiteX2" fmla="*/ 366233 w 473256"/>
                  <a:gd name="connsiteY2" fmla="*/ 23980 h 673654"/>
                  <a:gd name="connsiteX3" fmla="*/ 230766 w 473256"/>
                  <a:gd name="connsiteY3" fmla="*/ 129813 h 673654"/>
                  <a:gd name="connsiteX4" fmla="*/ 150333 w 473256"/>
                  <a:gd name="connsiteY4" fmla="*/ 256813 h 673654"/>
                  <a:gd name="connsiteX5" fmla="*/ 285800 w 473256"/>
                  <a:gd name="connsiteY5" fmla="*/ 311847 h 673654"/>
                  <a:gd name="connsiteX6" fmla="*/ 467833 w 473256"/>
                  <a:gd name="connsiteY6" fmla="*/ 671680 h 673654"/>
                  <a:gd name="connsiteX7" fmla="*/ 400100 w 473256"/>
                  <a:gd name="connsiteY7" fmla="*/ 447313 h 673654"/>
                  <a:gd name="connsiteX8" fmla="*/ 146100 w 473256"/>
                  <a:gd name="connsiteY8" fmla="*/ 252580 h 673654"/>
                  <a:gd name="connsiteX9" fmla="*/ 82600 w 473256"/>
                  <a:gd name="connsiteY9" fmla="*/ 252580 h 673654"/>
                  <a:gd name="connsiteX10" fmla="*/ 251933 w 473256"/>
                  <a:gd name="connsiteY10" fmla="*/ 79013 h 673654"/>
                  <a:gd name="connsiteX11" fmla="*/ 2166 w 473256"/>
                  <a:gd name="connsiteY11" fmla="*/ 286447 h 67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3256" h="673654">
                    <a:moveTo>
                      <a:pt x="2166" y="286447"/>
                    </a:moveTo>
                    <a:cubicBezTo>
                      <a:pt x="31094" y="277275"/>
                      <a:pt x="364822" y="67724"/>
                      <a:pt x="425500" y="23980"/>
                    </a:cubicBezTo>
                    <a:cubicBezTo>
                      <a:pt x="486178" y="-19764"/>
                      <a:pt x="398689" y="6341"/>
                      <a:pt x="366233" y="23980"/>
                    </a:cubicBezTo>
                    <a:cubicBezTo>
                      <a:pt x="333777" y="41619"/>
                      <a:pt x="266749" y="91008"/>
                      <a:pt x="230766" y="129813"/>
                    </a:cubicBezTo>
                    <a:cubicBezTo>
                      <a:pt x="194783" y="168618"/>
                      <a:pt x="141161" y="226474"/>
                      <a:pt x="150333" y="256813"/>
                    </a:cubicBezTo>
                    <a:cubicBezTo>
                      <a:pt x="159505" y="287152"/>
                      <a:pt x="232883" y="242702"/>
                      <a:pt x="285800" y="311847"/>
                    </a:cubicBezTo>
                    <a:cubicBezTo>
                      <a:pt x="338717" y="380992"/>
                      <a:pt x="448783" y="649102"/>
                      <a:pt x="467833" y="671680"/>
                    </a:cubicBezTo>
                    <a:cubicBezTo>
                      <a:pt x="486883" y="694258"/>
                      <a:pt x="453722" y="517163"/>
                      <a:pt x="400100" y="447313"/>
                    </a:cubicBezTo>
                    <a:cubicBezTo>
                      <a:pt x="346478" y="377463"/>
                      <a:pt x="199017" y="285035"/>
                      <a:pt x="146100" y="252580"/>
                    </a:cubicBezTo>
                    <a:cubicBezTo>
                      <a:pt x="93183" y="220124"/>
                      <a:pt x="64961" y="281508"/>
                      <a:pt x="82600" y="252580"/>
                    </a:cubicBezTo>
                    <a:cubicBezTo>
                      <a:pt x="100239" y="223652"/>
                      <a:pt x="260400" y="70546"/>
                      <a:pt x="251933" y="79013"/>
                    </a:cubicBezTo>
                    <a:cubicBezTo>
                      <a:pt x="243466" y="87480"/>
                      <a:pt x="-26762" y="295619"/>
                      <a:pt x="2166" y="2864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: 図形 132">
                <a:extLst>
                  <a:ext uri="{FF2B5EF4-FFF2-40B4-BE49-F238E27FC236}">
                    <a16:creationId xmlns:a16="http://schemas.microsoft.com/office/drawing/2014/main" id="{707A0753-3DDE-47BD-A9C0-FE103682CDC1}"/>
                  </a:ext>
                </a:extLst>
              </p:cNvPr>
              <p:cNvSpPr/>
              <p:nvPr/>
            </p:nvSpPr>
            <p:spPr>
              <a:xfrm>
                <a:off x="5430263" y="3771859"/>
                <a:ext cx="733799" cy="855480"/>
              </a:xfrm>
              <a:custGeom>
                <a:avLst/>
                <a:gdLst>
                  <a:gd name="connsiteX0" fmla="*/ 225470 w 733799"/>
                  <a:gd name="connsiteY0" fmla="*/ 41 h 855480"/>
                  <a:gd name="connsiteX1" fmla="*/ 310137 w 733799"/>
                  <a:gd name="connsiteY1" fmla="*/ 224408 h 855480"/>
                  <a:gd name="connsiteX2" fmla="*/ 204304 w 733799"/>
                  <a:gd name="connsiteY2" fmla="*/ 558841 h 855480"/>
                  <a:gd name="connsiteX3" fmla="*/ 73070 w 733799"/>
                  <a:gd name="connsiteY3" fmla="*/ 639274 h 855480"/>
                  <a:gd name="connsiteX4" fmla="*/ 9570 w 733799"/>
                  <a:gd name="connsiteY4" fmla="*/ 821308 h 855480"/>
                  <a:gd name="connsiteX5" fmla="*/ 51904 w 733799"/>
                  <a:gd name="connsiteY5" fmla="*/ 702774 h 855480"/>
                  <a:gd name="connsiteX6" fmla="*/ 255104 w 733799"/>
                  <a:gd name="connsiteY6" fmla="*/ 567308 h 855480"/>
                  <a:gd name="connsiteX7" fmla="*/ 564137 w 733799"/>
                  <a:gd name="connsiteY7" fmla="*/ 520741 h 855480"/>
                  <a:gd name="connsiteX8" fmla="*/ 729237 w 733799"/>
                  <a:gd name="connsiteY8" fmla="*/ 567308 h 855480"/>
                  <a:gd name="connsiteX9" fmla="*/ 390570 w 733799"/>
                  <a:gd name="connsiteY9" fmla="*/ 524974 h 855480"/>
                  <a:gd name="connsiteX10" fmla="*/ 691137 w 733799"/>
                  <a:gd name="connsiteY10" fmla="*/ 503808 h 855480"/>
                  <a:gd name="connsiteX11" fmla="*/ 314370 w 733799"/>
                  <a:gd name="connsiteY11" fmla="*/ 503808 h 855480"/>
                  <a:gd name="connsiteX12" fmla="*/ 1104 w 733799"/>
                  <a:gd name="connsiteY12" fmla="*/ 855174 h 855480"/>
                  <a:gd name="connsiteX13" fmla="*/ 212770 w 733799"/>
                  <a:gd name="connsiteY13" fmla="*/ 563074 h 855480"/>
                  <a:gd name="connsiteX14" fmla="*/ 276270 w 733799"/>
                  <a:gd name="connsiteY14" fmla="*/ 431841 h 855480"/>
                  <a:gd name="connsiteX15" fmla="*/ 284737 w 733799"/>
                  <a:gd name="connsiteY15" fmla="*/ 207474 h 855480"/>
                  <a:gd name="connsiteX16" fmla="*/ 225470 w 733799"/>
                  <a:gd name="connsiteY16" fmla="*/ 41 h 855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3799" h="855480">
                    <a:moveTo>
                      <a:pt x="225470" y="41"/>
                    </a:moveTo>
                    <a:cubicBezTo>
                      <a:pt x="229703" y="2863"/>
                      <a:pt x="313665" y="131275"/>
                      <a:pt x="310137" y="224408"/>
                    </a:cubicBezTo>
                    <a:cubicBezTo>
                      <a:pt x="306609" y="317541"/>
                      <a:pt x="243815" y="489697"/>
                      <a:pt x="204304" y="558841"/>
                    </a:cubicBezTo>
                    <a:cubicBezTo>
                      <a:pt x="164793" y="627985"/>
                      <a:pt x="105526" y="595530"/>
                      <a:pt x="73070" y="639274"/>
                    </a:cubicBezTo>
                    <a:cubicBezTo>
                      <a:pt x="40614" y="683018"/>
                      <a:pt x="13098" y="810725"/>
                      <a:pt x="9570" y="821308"/>
                    </a:cubicBezTo>
                    <a:cubicBezTo>
                      <a:pt x="6042" y="831891"/>
                      <a:pt x="10982" y="745107"/>
                      <a:pt x="51904" y="702774"/>
                    </a:cubicBezTo>
                    <a:cubicBezTo>
                      <a:pt x="92826" y="660441"/>
                      <a:pt x="169732" y="597647"/>
                      <a:pt x="255104" y="567308"/>
                    </a:cubicBezTo>
                    <a:cubicBezTo>
                      <a:pt x="340476" y="536969"/>
                      <a:pt x="485115" y="520741"/>
                      <a:pt x="564137" y="520741"/>
                    </a:cubicBezTo>
                    <a:cubicBezTo>
                      <a:pt x="643159" y="520741"/>
                      <a:pt x="758165" y="566603"/>
                      <a:pt x="729237" y="567308"/>
                    </a:cubicBezTo>
                    <a:cubicBezTo>
                      <a:pt x="700309" y="568013"/>
                      <a:pt x="396920" y="535557"/>
                      <a:pt x="390570" y="524974"/>
                    </a:cubicBezTo>
                    <a:cubicBezTo>
                      <a:pt x="384220" y="514391"/>
                      <a:pt x="703837" y="507336"/>
                      <a:pt x="691137" y="503808"/>
                    </a:cubicBezTo>
                    <a:cubicBezTo>
                      <a:pt x="678437" y="500280"/>
                      <a:pt x="429375" y="445247"/>
                      <a:pt x="314370" y="503808"/>
                    </a:cubicBezTo>
                    <a:cubicBezTo>
                      <a:pt x="199365" y="562369"/>
                      <a:pt x="18037" y="845296"/>
                      <a:pt x="1104" y="855174"/>
                    </a:cubicBezTo>
                    <a:cubicBezTo>
                      <a:pt x="-15829" y="865052"/>
                      <a:pt x="166909" y="633630"/>
                      <a:pt x="212770" y="563074"/>
                    </a:cubicBezTo>
                    <a:cubicBezTo>
                      <a:pt x="258631" y="492519"/>
                      <a:pt x="264275" y="491108"/>
                      <a:pt x="276270" y="431841"/>
                    </a:cubicBezTo>
                    <a:cubicBezTo>
                      <a:pt x="288265" y="372574"/>
                      <a:pt x="290381" y="275913"/>
                      <a:pt x="284737" y="207474"/>
                    </a:cubicBezTo>
                    <a:cubicBezTo>
                      <a:pt x="279093" y="139035"/>
                      <a:pt x="221237" y="-2781"/>
                      <a:pt x="225470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: 図形 134">
                <a:extLst>
                  <a:ext uri="{FF2B5EF4-FFF2-40B4-BE49-F238E27FC236}">
                    <a16:creationId xmlns:a16="http://schemas.microsoft.com/office/drawing/2014/main" id="{EB9947CA-34D4-4440-9E5F-DE27D97CEC9C}"/>
                  </a:ext>
                </a:extLst>
              </p:cNvPr>
              <p:cNvSpPr/>
              <p:nvPr/>
            </p:nvSpPr>
            <p:spPr>
              <a:xfrm>
                <a:off x="4399960" y="2728882"/>
                <a:ext cx="34045" cy="109589"/>
              </a:xfrm>
              <a:custGeom>
                <a:avLst/>
                <a:gdLst>
                  <a:gd name="connsiteX0" fmla="*/ 33928 w 34045"/>
                  <a:gd name="connsiteY0" fmla="*/ 31 h 109589"/>
                  <a:gd name="connsiteX1" fmla="*/ 11703 w 34045"/>
                  <a:gd name="connsiteY1" fmla="*/ 55593 h 109589"/>
                  <a:gd name="connsiteX2" fmla="*/ 13290 w 34045"/>
                  <a:gd name="connsiteY2" fmla="*/ 109568 h 109589"/>
                  <a:gd name="connsiteX3" fmla="*/ 3765 w 34045"/>
                  <a:gd name="connsiteY3" fmla="*/ 61943 h 109589"/>
                  <a:gd name="connsiteX4" fmla="*/ 590 w 34045"/>
                  <a:gd name="connsiteY4" fmla="*/ 47656 h 109589"/>
                  <a:gd name="connsiteX5" fmla="*/ 33928 w 34045"/>
                  <a:gd name="connsiteY5" fmla="*/ 31 h 109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045" h="109589">
                    <a:moveTo>
                      <a:pt x="33928" y="31"/>
                    </a:moveTo>
                    <a:cubicBezTo>
                      <a:pt x="35780" y="1354"/>
                      <a:pt x="15143" y="37337"/>
                      <a:pt x="11703" y="55593"/>
                    </a:cubicBezTo>
                    <a:cubicBezTo>
                      <a:pt x="8263" y="73849"/>
                      <a:pt x="14613" y="108510"/>
                      <a:pt x="13290" y="109568"/>
                    </a:cubicBezTo>
                    <a:cubicBezTo>
                      <a:pt x="11967" y="110626"/>
                      <a:pt x="5882" y="72262"/>
                      <a:pt x="3765" y="61943"/>
                    </a:cubicBezTo>
                    <a:cubicBezTo>
                      <a:pt x="1648" y="51624"/>
                      <a:pt x="-1262" y="55329"/>
                      <a:pt x="590" y="47656"/>
                    </a:cubicBezTo>
                    <a:cubicBezTo>
                      <a:pt x="2442" y="39983"/>
                      <a:pt x="32076" y="-1292"/>
                      <a:pt x="33928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: 図形 135">
                <a:extLst>
                  <a:ext uri="{FF2B5EF4-FFF2-40B4-BE49-F238E27FC236}">
                    <a16:creationId xmlns:a16="http://schemas.microsoft.com/office/drawing/2014/main" id="{18A9CC69-9D78-46FD-B3AF-7BBAD6275C0D}"/>
                  </a:ext>
                </a:extLst>
              </p:cNvPr>
              <p:cNvSpPr/>
              <p:nvPr/>
            </p:nvSpPr>
            <p:spPr>
              <a:xfrm>
                <a:off x="4313238" y="2706606"/>
                <a:ext cx="93666" cy="31913"/>
              </a:xfrm>
              <a:custGeom>
                <a:avLst/>
                <a:gdLst>
                  <a:gd name="connsiteX0" fmla="*/ 0 w 93666"/>
                  <a:gd name="connsiteY0" fmla="*/ 9607 h 31913"/>
                  <a:gd name="connsiteX1" fmla="*/ 68262 w 93666"/>
                  <a:gd name="connsiteY1" fmla="*/ 31832 h 31913"/>
                  <a:gd name="connsiteX2" fmla="*/ 93662 w 93666"/>
                  <a:gd name="connsiteY2" fmla="*/ 82 h 31913"/>
                  <a:gd name="connsiteX3" fmla="*/ 69850 w 93666"/>
                  <a:gd name="connsiteY3" fmla="*/ 22307 h 31913"/>
                  <a:gd name="connsiteX4" fmla="*/ 0 w 93666"/>
                  <a:gd name="connsiteY4" fmla="*/ 9607 h 31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666" h="31913">
                    <a:moveTo>
                      <a:pt x="0" y="9607"/>
                    </a:moveTo>
                    <a:cubicBezTo>
                      <a:pt x="-265" y="11195"/>
                      <a:pt x="52652" y="33420"/>
                      <a:pt x="68262" y="31832"/>
                    </a:cubicBezTo>
                    <a:cubicBezTo>
                      <a:pt x="83872" y="30244"/>
                      <a:pt x="93397" y="1669"/>
                      <a:pt x="93662" y="82"/>
                    </a:cubicBezTo>
                    <a:cubicBezTo>
                      <a:pt x="93927" y="-1506"/>
                      <a:pt x="81756" y="20455"/>
                      <a:pt x="69850" y="22307"/>
                    </a:cubicBezTo>
                    <a:cubicBezTo>
                      <a:pt x="57944" y="24159"/>
                      <a:pt x="265" y="8019"/>
                      <a:pt x="0" y="9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: 図形 136">
                <a:extLst>
                  <a:ext uri="{FF2B5EF4-FFF2-40B4-BE49-F238E27FC236}">
                    <a16:creationId xmlns:a16="http://schemas.microsoft.com/office/drawing/2014/main" id="{3769075E-1B12-49C3-A9E1-D89AF3E927BC}"/>
                  </a:ext>
                </a:extLst>
              </p:cNvPr>
              <p:cNvSpPr/>
              <p:nvPr/>
            </p:nvSpPr>
            <p:spPr>
              <a:xfrm>
                <a:off x="4334547" y="3223680"/>
                <a:ext cx="52987" cy="66857"/>
              </a:xfrm>
              <a:custGeom>
                <a:avLst/>
                <a:gdLst>
                  <a:gd name="connsiteX0" fmla="*/ 28074 w 74853"/>
                  <a:gd name="connsiteY0" fmla="*/ 72 h 94446"/>
                  <a:gd name="connsiteX1" fmla="*/ 1086 w 74853"/>
                  <a:gd name="connsiteY1" fmla="*/ 76272 h 94446"/>
                  <a:gd name="connsiteX2" fmla="*/ 64586 w 74853"/>
                  <a:gd name="connsiteY2" fmla="*/ 93735 h 94446"/>
                  <a:gd name="connsiteX3" fmla="*/ 70936 w 74853"/>
                  <a:gd name="connsiteY3" fmla="*/ 60397 h 94446"/>
                  <a:gd name="connsiteX4" fmla="*/ 74111 w 74853"/>
                  <a:gd name="connsiteY4" fmla="*/ 61985 h 94446"/>
                  <a:gd name="connsiteX5" fmla="*/ 28074 w 74853"/>
                  <a:gd name="connsiteY5" fmla="*/ 72 h 94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53" h="94446">
                    <a:moveTo>
                      <a:pt x="28074" y="72"/>
                    </a:moveTo>
                    <a:cubicBezTo>
                      <a:pt x="15903" y="2453"/>
                      <a:pt x="-4999" y="60662"/>
                      <a:pt x="1086" y="76272"/>
                    </a:cubicBezTo>
                    <a:cubicBezTo>
                      <a:pt x="7171" y="91883"/>
                      <a:pt x="52944" y="96381"/>
                      <a:pt x="64586" y="93735"/>
                    </a:cubicBezTo>
                    <a:cubicBezTo>
                      <a:pt x="76228" y="91089"/>
                      <a:pt x="70936" y="60397"/>
                      <a:pt x="70936" y="60397"/>
                    </a:cubicBezTo>
                    <a:cubicBezTo>
                      <a:pt x="72523" y="55105"/>
                      <a:pt x="76492" y="68864"/>
                      <a:pt x="74111" y="61985"/>
                    </a:cubicBezTo>
                    <a:cubicBezTo>
                      <a:pt x="71730" y="55106"/>
                      <a:pt x="40245" y="-2309"/>
                      <a:pt x="28074" y="7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: 図形 137">
                <a:extLst>
                  <a:ext uri="{FF2B5EF4-FFF2-40B4-BE49-F238E27FC236}">
                    <a16:creationId xmlns:a16="http://schemas.microsoft.com/office/drawing/2014/main" id="{C3B89D44-DAB7-417B-ADBD-D29980004EF0}"/>
                  </a:ext>
                </a:extLst>
              </p:cNvPr>
              <p:cNvSpPr/>
              <p:nvPr/>
            </p:nvSpPr>
            <p:spPr>
              <a:xfrm>
                <a:off x="4549677" y="3190440"/>
                <a:ext cx="49097" cy="76279"/>
              </a:xfrm>
              <a:custGeom>
                <a:avLst/>
                <a:gdLst>
                  <a:gd name="connsiteX0" fmla="*/ 98 w 49097"/>
                  <a:gd name="connsiteY0" fmla="*/ 435 h 76279"/>
                  <a:gd name="connsiteX1" fmla="*/ 47723 w 49097"/>
                  <a:gd name="connsiteY1" fmla="*/ 75048 h 76279"/>
                  <a:gd name="connsiteX2" fmla="*/ 35023 w 49097"/>
                  <a:gd name="connsiteY2" fmla="*/ 44885 h 76279"/>
                  <a:gd name="connsiteX3" fmla="*/ 98 w 49097"/>
                  <a:gd name="connsiteY3" fmla="*/ 435 h 76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097" h="76279">
                    <a:moveTo>
                      <a:pt x="98" y="435"/>
                    </a:moveTo>
                    <a:cubicBezTo>
                      <a:pt x="2215" y="5462"/>
                      <a:pt x="41902" y="67640"/>
                      <a:pt x="47723" y="75048"/>
                    </a:cubicBezTo>
                    <a:cubicBezTo>
                      <a:pt x="53544" y="82456"/>
                      <a:pt x="39256" y="54410"/>
                      <a:pt x="35023" y="44885"/>
                    </a:cubicBezTo>
                    <a:cubicBezTo>
                      <a:pt x="30790" y="35360"/>
                      <a:pt x="-2019" y="-4592"/>
                      <a:pt x="98" y="4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: 図形 138">
                <a:extLst>
                  <a:ext uri="{FF2B5EF4-FFF2-40B4-BE49-F238E27FC236}">
                    <a16:creationId xmlns:a16="http://schemas.microsoft.com/office/drawing/2014/main" id="{58E37C81-93BF-4A37-A546-62E62CAB23D6}"/>
                  </a:ext>
                </a:extLst>
              </p:cNvPr>
              <p:cNvSpPr/>
              <p:nvPr/>
            </p:nvSpPr>
            <p:spPr>
              <a:xfrm>
                <a:off x="4311267" y="3233566"/>
                <a:ext cx="25785" cy="87047"/>
              </a:xfrm>
              <a:custGeom>
                <a:avLst/>
                <a:gdLst>
                  <a:gd name="connsiteX0" fmla="*/ 9908 w 25785"/>
                  <a:gd name="connsiteY0" fmla="*/ 172 h 87047"/>
                  <a:gd name="connsiteX1" fmla="*/ 383 w 25785"/>
                  <a:gd name="connsiteY1" fmla="*/ 76372 h 87047"/>
                  <a:gd name="connsiteX2" fmla="*/ 25783 w 25785"/>
                  <a:gd name="connsiteY2" fmla="*/ 84309 h 87047"/>
                  <a:gd name="connsiteX3" fmla="*/ 1971 w 25785"/>
                  <a:gd name="connsiteY3" fmla="*/ 55734 h 87047"/>
                  <a:gd name="connsiteX4" fmla="*/ 9908 w 25785"/>
                  <a:gd name="connsiteY4" fmla="*/ 172 h 87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85" h="87047">
                    <a:moveTo>
                      <a:pt x="9908" y="172"/>
                    </a:moveTo>
                    <a:cubicBezTo>
                      <a:pt x="9643" y="3612"/>
                      <a:pt x="-2263" y="62349"/>
                      <a:pt x="383" y="76372"/>
                    </a:cubicBezTo>
                    <a:cubicBezTo>
                      <a:pt x="3029" y="90395"/>
                      <a:pt x="25518" y="87749"/>
                      <a:pt x="25783" y="84309"/>
                    </a:cubicBezTo>
                    <a:cubicBezTo>
                      <a:pt x="26048" y="80869"/>
                      <a:pt x="4617" y="65788"/>
                      <a:pt x="1971" y="55734"/>
                    </a:cubicBezTo>
                    <a:cubicBezTo>
                      <a:pt x="-675" y="45680"/>
                      <a:pt x="10173" y="-3268"/>
                      <a:pt x="9908" y="1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: 図形 139">
                <a:extLst>
                  <a:ext uri="{FF2B5EF4-FFF2-40B4-BE49-F238E27FC236}">
                    <a16:creationId xmlns:a16="http://schemas.microsoft.com/office/drawing/2014/main" id="{CAF533A4-A946-4477-8954-2EC0A98632BC}"/>
                  </a:ext>
                </a:extLst>
              </p:cNvPr>
              <p:cNvSpPr/>
              <p:nvPr/>
            </p:nvSpPr>
            <p:spPr>
              <a:xfrm>
                <a:off x="4538178" y="3186093"/>
                <a:ext cx="54109" cy="97330"/>
              </a:xfrm>
              <a:custGeom>
                <a:avLst/>
                <a:gdLst>
                  <a:gd name="connsiteX0" fmla="*/ 3660 w 54109"/>
                  <a:gd name="connsiteY0" fmla="*/ 20 h 97330"/>
                  <a:gd name="connsiteX1" fmla="*/ 52872 w 54109"/>
                  <a:gd name="connsiteY1" fmla="*/ 77807 h 97330"/>
                  <a:gd name="connsiteX2" fmla="*/ 36997 w 54109"/>
                  <a:gd name="connsiteY2" fmla="*/ 96857 h 97330"/>
                  <a:gd name="connsiteX3" fmla="*/ 11597 w 54109"/>
                  <a:gd name="connsiteY3" fmla="*/ 85745 h 97330"/>
                  <a:gd name="connsiteX4" fmla="*/ 3660 w 54109"/>
                  <a:gd name="connsiteY4" fmla="*/ 20 h 97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109" h="97330">
                    <a:moveTo>
                      <a:pt x="3660" y="20"/>
                    </a:moveTo>
                    <a:cubicBezTo>
                      <a:pt x="10539" y="-1303"/>
                      <a:pt x="47316" y="61668"/>
                      <a:pt x="52872" y="77807"/>
                    </a:cubicBezTo>
                    <a:cubicBezTo>
                      <a:pt x="58428" y="93946"/>
                      <a:pt x="43876" y="95534"/>
                      <a:pt x="36997" y="96857"/>
                    </a:cubicBezTo>
                    <a:cubicBezTo>
                      <a:pt x="30118" y="98180"/>
                      <a:pt x="23503" y="97386"/>
                      <a:pt x="11597" y="85745"/>
                    </a:cubicBezTo>
                    <a:cubicBezTo>
                      <a:pt x="-309" y="74104"/>
                      <a:pt x="-3219" y="1343"/>
                      <a:pt x="3660" y="20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: 図形 141">
                <a:extLst>
                  <a:ext uri="{FF2B5EF4-FFF2-40B4-BE49-F238E27FC236}">
                    <a16:creationId xmlns:a16="http://schemas.microsoft.com/office/drawing/2014/main" id="{D98EA639-F0FD-4810-838B-E9DCE8EDD7D8}"/>
                  </a:ext>
                </a:extLst>
              </p:cNvPr>
              <p:cNvSpPr/>
              <p:nvPr/>
            </p:nvSpPr>
            <p:spPr>
              <a:xfrm>
                <a:off x="3824152" y="2952586"/>
                <a:ext cx="346214" cy="140603"/>
              </a:xfrm>
              <a:custGeom>
                <a:avLst/>
                <a:gdLst>
                  <a:gd name="connsiteX0" fmla="*/ 1723 w 346214"/>
                  <a:gd name="connsiteY0" fmla="*/ 63664 h 140603"/>
                  <a:gd name="connsiteX1" fmla="*/ 150948 w 346214"/>
                  <a:gd name="connsiteY1" fmla="*/ 95414 h 140603"/>
                  <a:gd name="connsiteX2" fmla="*/ 346211 w 346214"/>
                  <a:gd name="connsiteY2" fmla="*/ 164 h 140603"/>
                  <a:gd name="connsiteX3" fmla="*/ 155711 w 346214"/>
                  <a:gd name="connsiteY3" fmla="*/ 122402 h 140603"/>
                  <a:gd name="connsiteX4" fmla="*/ 109673 w 346214"/>
                  <a:gd name="connsiteY4" fmla="*/ 138277 h 140603"/>
                  <a:gd name="connsiteX5" fmla="*/ 198573 w 346214"/>
                  <a:gd name="connsiteY5" fmla="*/ 104939 h 140603"/>
                  <a:gd name="connsiteX6" fmla="*/ 76336 w 346214"/>
                  <a:gd name="connsiteY6" fmla="*/ 109702 h 140603"/>
                  <a:gd name="connsiteX7" fmla="*/ 1723 w 346214"/>
                  <a:gd name="connsiteY7" fmla="*/ 63664 h 140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6214" h="140603">
                    <a:moveTo>
                      <a:pt x="1723" y="63664"/>
                    </a:moveTo>
                    <a:cubicBezTo>
                      <a:pt x="14158" y="61283"/>
                      <a:pt x="93533" y="105997"/>
                      <a:pt x="150948" y="95414"/>
                    </a:cubicBezTo>
                    <a:cubicBezTo>
                      <a:pt x="208363" y="84831"/>
                      <a:pt x="345417" y="-4334"/>
                      <a:pt x="346211" y="164"/>
                    </a:cubicBezTo>
                    <a:cubicBezTo>
                      <a:pt x="347005" y="4662"/>
                      <a:pt x="195134" y="99383"/>
                      <a:pt x="155711" y="122402"/>
                    </a:cubicBezTo>
                    <a:cubicBezTo>
                      <a:pt x="116288" y="145421"/>
                      <a:pt x="102529" y="141188"/>
                      <a:pt x="109673" y="138277"/>
                    </a:cubicBezTo>
                    <a:cubicBezTo>
                      <a:pt x="116817" y="135366"/>
                      <a:pt x="204129" y="109701"/>
                      <a:pt x="198573" y="104939"/>
                    </a:cubicBezTo>
                    <a:cubicBezTo>
                      <a:pt x="193017" y="100177"/>
                      <a:pt x="105440" y="112877"/>
                      <a:pt x="76336" y="109702"/>
                    </a:cubicBezTo>
                    <a:cubicBezTo>
                      <a:pt x="47232" y="106527"/>
                      <a:pt x="-10712" y="66045"/>
                      <a:pt x="1723" y="6366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: 図形 142">
                <a:extLst>
                  <a:ext uri="{FF2B5EF4-FFF2-40B4-BE49-F238E27FC236}">
                    <a16:creationId xmlns:a16="http://schemas.microsoft.com/office/drawing/2014/main" id="{9E265BD4-7F5E-4CF7-80AE-FFC50C0CE02A}"/>
                  </a:ext>
                </a:extLst>
              </p:cNvPr>
              <p:cNvSpPr/>
              <p:nvPr/>
            </p:nvSpPr>
            <p:spPr>
              <a:xfrm>
                <a:off x="4052837" y="4024161"/>
                <a:ext cx="1013290" cy="230288"/>
              </a:xfrm>
              <a:custGeom>
                <a:avLst/>
                <a:gdLst>
                  <a:gd name="connsiteX0" fmla="*/ 79426 w 1013290"/>
                  <a:gd name="connsiteY0" fmla="*/ 116039 h 230288"/>
                  <a:gd name="connsiteX1" fmla="*/ 130226 w 1013290"/>
                  <a:gd name="connsiteY1" fmla="*/ 125564 h 230288"/>
                  <a:gd name="connsiteX2" fmla="*/ 463601 w 1013290"/>
                  <a:gd name="connsiteY2" fmla="*/ 152552 h 230288"/>
                  <a:gd name="connsiteX3" fmla="*/ 528688 w 1013290"/>
                  <a:gd name="connsiteY3" fmla="*/ 146202 h 230288"/>
                  <a:gd name="connsiteX4" fmla="*/ 1000176 w 1013290"/>
                  <a:gd name="connsiteY4" fmla="*/ 152 h 230288"/>
                  <a:gd name="connsiteX5" fmla="*/ 733476 w 1013290"/>
                  <a:gd name="connsiteY5" fmla="*/ 119214 h 230288"/>
                  <a:gd name="connsiteX6" fmla="*/ 719188 w 1013290"/>
                  <a:gd name="connsiteY6" fmla="*/ 162077 h 230288"/>
                  <a:gd name="connsiteX7" fmla="*/ 1012876 w 1013290"/>
                  <a:gd name="connsiteY7" fmla="*/ 38252 h 230288"/>
                  <a:gd name="connsiteX8" fmla="*/ 646163 w 1013290"/>
                  <a:gd name="connsiteY8" fmla="*/ 214464 h 230288"/>
                  <a:gd name="connsiteX9" fmla="*/ 238176 w 1013290"/>
                  <a:gd name="connsiteY9" fmla="*/ 222402 h 230288"/>
                  <a:gd name="connsiteX10" fmla="*/ 590601 w 1013290"/>
                  <a:gd name="connsiteY10" fmla="*/ 219227 h 230288"/>
                  <a:gd name="connsiteX11" fmla="*/ 401688 w 1013290"/>
                  <a:gd name="connsiteY11" fmla="*/ 212877 h 230288"/>
                  <a:gd name="connsiteX12" fmla="*/ 242938 w 1013290"/>
                  <a:gd name="connsiteY12" fmla="*/ 200177 h 230288"/>
                  <a:gd name="connsiteX13" fmla="*/ 195313 w 1013290"/>
                  <a:gd name="connsiteY13" fmla="*/ 177952 h 230288"/>
                  <a:gd name="connsiteX14" fmla="*/ 4813 w 1013290"/>
                  <a:gd name="connsiteY14" fmla="*/ 108102 h 230288"/>
                  <a:gd name="connsiteX15" fmla="*/ 79426 w 1013290"/>
                  <a:gd name="connsiteY15" fmla="*/ 116039 h 230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13290" h="230288">
                    <a:moveTo>
                      <a:pt x="79426" y="116039"/>
                    </a:moveTo>
                    <a:cubicBezTo>
                      <a:pt x="100328" y="118949"/>
                      <a:pt x="66197" y="119479"/>
                      <a:pt x="130226" y="125564"/>
                    </a:cubicBezTo>
                    <a:cubicBezTo>
                      <a:pt x="194255" y="131649"/>
                      <a:pt x="397191" y="149112"/>
                      <a:pt x="463601" y="152552"/>
                    </a:cubicBezTo>
                    <a:cubicBezTo>
                      <a:pt x="530011" y="155992"/>
                      <a:pt x="439259" y="171602"/>
                      <a:pt x="528688" y="146202"/>
                    </a:cubicBezTo>
                    <a:cubicBezTo>
                      <a:pt x="618117" y="120802"/>
                      <a:pt x="966045" y="4650"/>
                      <a:pt x="1000176" y="152"/>
                    </a:cubicBezTo>
                    <a:cubicBezTo>
                      <a:pt x="1034307" y="-4346"/>
                      <a:pt x="780307" y="92226"/>
                      <a:pt x="733476" y="119214"/>
                    </a:cubicBezTo>
                    <a:cubicBezTo>
                      <a:pt x="686645" y="146202"/>
                      <a:pt x="672621" y="175571"/>
                      <a:pt x="719188" y="162077"/>
                    </a:cubicBezTo>
                    <a:cubicBezTo>
                      <a:pt x="765755" y="148583"/>
                      <a:pt x="1025047" y="29521"/>
                      <a:pt x="1012876" y="38252"/>
                    </a:cubicBezTo>
                    <a:cubicBezTo>
                      <a:pt x="1000705" y="46983"/>
                      <a:pt x="775280" y="183772"/>
                      <a:pt x="646163" y="214464"/>
                    </a:cubicBezTo>
                    <a:cubicBezTo>
                      <a:pt x="517046" y="245156"/>
                      <a:pt x="247436" y="221608"/>
                      <a:pt x="238176" y="222402"/>
                    </a:cubicBezTo>
                    <a:cubicBezTo>
                      <a:pt x="228916" y="223196"/>
                      <a:pt x="563349" y="220814"/>
                      <a:pt x="590601" y="219227"/>
                    </a:cubicBezTo>
                    <a:cubicBezTo>
                      <a:pt x="617853" y="217640"/>
                      <a:pt x="459632" y="216052"/>
                      <a:pt x="401688" y="212877"/>
                    </a:cubicBezTo>
                    <a:cubicBezTo>
                      <a:pt x="343744" y="209702"/>
                      <a:pt x="277334" y="205998"/>
                      <a:pt x="242938" y="200177"/>
                    </a:cubicBezTo>
                    <a:cubicBezTo>
                      <a:pt x="208542" y="194356"/>
                      <a:pt x="235000" y="193298"/>
                      <a:pt x="195313" y="177952"/>
                    </a:cubicBezTo>
                    <a:cubicBezTo>
                      <a:pt x="155626" y="162606"/>
                      <a:pt x="29684" y="118421"/>
                      <a:pt x="4813" y="108102"/>
                    </a:cubicBezTo>
                    <a:cubicBezTo>
                      <a:pt x="-20058" y="97783"/>
                      <a:pt x="58524" y="113129"/>
                      <a:pt x="79426" y="11603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: 図形 143">
                <a:extLst>
                  <a:ext uri="{FF2B5EF4-FFF2-40B4-BE49-F238E27FC236}">
                    <a16:creationId xmlns:a16="http://schemas.microsoft.com/office/drawing/2014/main" id="{C6B6ACFB-9516-4432-81B3-CEDE5E0D33D6}"/>
                  </a:ext>
                </a:extLst>
              </p:cNvPr>
              <p:cNvSpPr/>
              <p:nvPr/>
            </p:nvSpPr>
            <p:spPr>
              <a:xfrm>
                <a:off x="4083080" y="4173291"/>
                <a:ext cx="878026" cy="314660"/>
              </a:xfrm>
              <a:custGeom>
                <a:avLst/>
                <a:gdLst>
                  <a:gd name="connsiteX0" fmla="*/ 1558 w 878026"/>
                  <a:gd name="connsiteY0" fmla="*/ 1834 h 314660"/>
                  <a:gd name="connsiteX1" fmla="*/ 293658 w 878026"/>
                  <a:gd name="connsiteY1" fmla="*/ 95497 h 314660"/>
                  <a:gd name="connsiteX2" fmla="*/ 571470 w 878026"/>
                  <a:gd name="connsiteY2" fmla="*/ 89147 h 314660"/>
                  <a:gd name="connsiteX3" fmla="*/ 787370 w 878026"/>
                  <a:gd name="connsiteY3" fmla="*/ 58984 h 314660"/>
                  <a:gd name="connsiteX4" fmla="*/ 754033 w 878026"/>
                  <a:gd name="connsiteY4" fmla="*/ 66922 h 314660"/>
                  <a:gd name="connsiteX5" fmla="*/ 877858 w 878026"/>
                  <a:gd name="connsiteY5" fmla="*/ 14534 h 314660"/>
                  <a:gd name="connsiteX6" fmla="*/ 781020 w 878026"/>
                  <a:gd name="connsiteY6" fmla="*/ 111372 h 314660"/>
                  <a:gd name="connsiteX7" fmla="*/ 792133 w 878026"/>
                  <a:gd name="connsiteY7" fmla="*/ 130422 h 314660"/>
                  <a:gd name="connsiteX8" fmla="*/ 782608 w 878026"/>
                  <a:gd name="connsiteY8" fmla="*/ 219322 h 314660"/>
                  <a:gd name="connsiteX9" fmla="*/ 779433 w 878026"/>
                  <a:gd name="connsiteY9" fmla="*/ 127247 h 314660"/>
                  <a:gd name="connsiteX10" fmla="*/ 757208 w 878026"/>
                  <a:gd name="connsiteY10" fmla="*/ 220909 h 314660"/>
                  <a:gd name="connsiteX11" fmla="*/ 636558 w 878026"/>
                  <a:gd name="connsiteY11" fmla="*/ 254247 h 314660"/>
                  <a:gd name="connsiteX12" fmla="*/ 157133 w 878026"/>
                  <a:gd name="connsiteY12" fmla="*/ 314572 h 314660"/>
                  <a:gd name="connsiteX13" fmla="*/ 487333 w 878026"/>
                  <a:gd name="connsiteY13" fmla="*/ 266947 h 314660"/>
                  <a:gd name="connsiteX14" fmla="*/ 188883 w 878026"/>
                  <a:gd name="connsiteY14" fmla="*/ 233609 h 314660"/>
                  <a:gd name="connsiteX15" fmla="*/ 77758 w 878026"/>
                  <a:gd name="connsiteY15" fmla="*/ 228847 h 314660"/>
                  <a:gd name="connsiteX16" fmla="*/ 238095 w 878026"/>
                  <a:gd name="connsiteY16" fmla="*/ 227259 h 314660"/>
                  <a:gd name="connsiteX17" fmla="*/ 87283 w 878026"/>
                  <a:gd name="connsiteY17" fmla="*/ 98672 h 314660"/>
                  <a:gd name="connsiteX18" fmla="*/ 173008 w 878026"/>
                  <a:gd name="connsiteY18" fmla="*/ 192334 h 314660"/>
                  <a:gd name="connsiteX19" fmla="*/ 1558 w 878026"/>
                  <a:gd name="connsiteY19" fmla="*/ 1834 h 314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78026" h="314660">
                    <a:moveTo>
                      <a:pt x="1558" y="1834"/>
                    </a:moveTo>
                    <a:cubicBezTo>
                      <a:pt x="21666" y="-14306"/>
                      <a:pt x="198673" y="80945"/>
                      <a:pt x="293658" y="95497"/>
                    </a:cubicBezTo>
                    <a:cubicBezTo>
                      <a:pt x="388643" y="110049"/>
                      <a:pt x="489185" y="95233"/>
                      <a:pt x="571470" y="89147"/>
                    </a:cubicBezTo>
                    <a:cubicBezTo>
                      <a:pt x="653755" y="83062"/>
                      <a:pt x="756943" y="62688"/>
                      <a:pt x="787370" y="58984"/>
                    </a:cubicBezTo>
                    <a:cubicBezTo>
                      <a:pt x="817797" y="55280"/>
                      <a:pt x="738952" y="74330"/>
                      <a:pt x="754033" y="66922"/>
                    </a:cubicBezTo>
                    <a:cubicBezTo>
                      <a:pt x="769114" y="59514"/>
                      <a:pt x="873360" y="7126"/>
                      <a:pt x="877858" y="14534"/>
                    </a:cubicBezTo>
                    <a:cubicBezTo>
                      <a:pt x="882356" y="21942"/>
                      <a:pt x="795307" y="92057"/>
                      <a:pt x="781020" y="111372"/>
                    </a:cubicBezTo>
                    <a:cubicBezTo>
                      <a:pt x="766733" y="130687"/>
                      <a:pt x="791868" y="112430"/>
                      <a:pt x="792133" y="130422"/>
                    </a:cubicBezTo>
                    <a:cubicBezTo>
                      <a:pt x="792398" y="148414"/>
                      <a:pt x="784725" y="219851"/>
                      <a:pt x="782608" y="219322"/>
                    </a:cubicBezTo>
                    <a:cubicBezTo>
                      <a:pt x="780491" y="218793"/>
                      <a:pt x="783666" y="126983"/>
                      <a:pt x="779433" y="127247"/>
                    </a:cubicBezTo>
                    <a:cubicBezTo>
                      <a:pt x="775200" y="127511"/>
                      <a:pt x="781021" y="199742"/>
                      <a:pt x="757208" y="220909"/>
                    </a:cubicBezTo>
                    <a:cubicBezTo>
                      <a:pt x="733396" y="242076"/>
                      <a:pt x="736571" y="238637"/>
                      <a:pt x="636558" y="254247"/>
                    </a:cubicBezTo>
                    <a:cubicBezTo>
                      <a:pt x="536546" y="269858"/>
                      <a:pt x="182004" y="312455"/>
                      <a:pt x="157133" y="314572"/>
                    </a:cubicBezTo>
                    <a:cubicBezTo>
                      <a:pt x="132262" y="316689"/>
                      <a:pt x="482041" y="280441"/>
                      <a:pt x="487333" y="266947"/>
                    </a:cubicBezTo>
                    <a:cubicBezTo>
                      <a:pt x="492625" y="253453"/>
                      <a:pt x="257146" y="239959"/>
                      <a:pt x="188883" y="233609"/>
                    </a:cubicBezTo>
                    <a:cubicBezTo>
                      <a:pt x="120621" y="227259"/>
                      <a:pt x="69556" y="229905"/>
                      <a:pt x="77758" y="228847"/>
                    </a:cubicBezTo>
                    <a:cubicBezTo>
                      <a:pt x="85960" y="227789"/>
                      <a:pt x="236508" y="248955"/>
                      <a:pt x="238095" y="227259"/>
                    </a:cubicBezTo>
                    <a:cubicBezTo>
                      <a:pt x="239682" y="205563"/>
                      <a:pt x="98131" y="104493"/>
                      <a:pt x="87283" y="98672"/>
                    </a:cubicBezTo>
                    <a:cubicBezTo>
                      <a:pt x="76435" y="92851"/>
                      <a:pt x="183591" y="209267"/>
                      <a:pt x="173008" y="192334"/>
                    </a:cubicBezTo>
                    <a:cubicBezTo>
                      <a:pt x="162425" y="175401"/>
                      <a:pt x="-18550" y="17974"/>
                      <a:pt x="1558" y="1834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: 図形 144">
                <a:extLst>
                  <a:ext uri="{FF2B5EF4-FFF2-40B4-BE49-F238E27FC236}">
                    <a16:creationId xmlns:a16="http://schemas.microsoft.com/office/drawing/2014/main" id="{66F71F30-2127-4FEC-9DFD-09EBDBD0537E}"/>
                  </a:ext>
                </a:extLst>
              </p:cNvPr>
              <p:cNvSpPr/>
              <p:nvPr/>
            </p:nvSpPr>
            <p:spPr>
              <a:xfrm>
                <a:off x="4154283" y="4505060"/>
                <a:ext cx="619841" cy="123586"/>
              </a:xfrm>
              <a:custGeom>
                <a:avLst/>
                <a:gdLst>
                  <a:gd name="connsiteX0" fmla="*/ 205 w 619841"/>
                  <a:gd name="connsiteY0" fmla="*/ 265 h 123586"/>
                  <a:gd name="connsiteX1" fmla="*/ 238330 w 619841"/>
                  <a:gd name="connsiteY1" fmla="*/ 85990 h 123586"/>
                  <a:gd name="connsiteX2" fmla="*/ 616155 w 619841"/>
                  <a:gd name="connsiteY2" fmla="*/ 93928 h 123586"/>
                  <a:gd name="connsiteX3" fmla="*/ 436767 w 619841"/>
                  <a:gd name="connsiteY3" fmla="*/ 100278 h 123586"/>
                  <a:gd name="connsiteX4" fmla="*/ 541542 w 619841"/>
                  <a:gd name="connsiteY4" fmla="*/ 108215 h 123586"/>
                  <a:gd name="connsiteX5" fmla="*/ 276430 w 619841"/>
                  <a:gd name="connsiteY5" fmla="*/ 117740 h 123586"/>
                  <a:gd name="connsiteX6" fmla="*/ 205 w 619841"/>
                  <a:gd name="connsiteY6" fmla="*/ 265 h 123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9841" h="123586">
                    <a:moveTo>
                      <a:pt x="205" y="265"/>
                    </a:moveTo>
                    <a:cubicBezTo>
                      <a:pt x="-6145" y="-5027"/>
                      <a:pt x="135672" y="70380"/>
                      <a:pt x="238330" y="85990"/>
                    </a:cubicBezTo>
                    <a:cubicBezTo>
                      <a:pt x="340988" y="101600"/>
                      <a:pt x="583082" y="91547"/>
                      <a:pt x="616155" y="93928"/>
                    </a:cubicBezTo>
                    <a:cubicBezTo>
                      <a:pt x="649228" y="96309"/>
                      <a:pt x="449203" y="97897"/>
                      <a:pt x="436767" y="100278"/>
                    </a:cubicBezTo>
                    <a:cubicBezTo>
                      <a:pt x="424332" y="102659"/>
                      <a:pt x="568265" y="105305"/>
                      <a:pt x="541542" y="108215"/>
                    </a:cubicBezTo>
                    <a:cubicBezTo>
                      <a:pt x="514819" y="111125"/>
                      <a:pt x="363213" y="134144"/>
                      <a:pt x="276430" y="117740"/>
                    </a:cubicBezTo>
                    <a:cubicBezTo>
                      <a:pt x="189647" y="101336"/>
                      <a:pt x="6555" y="5557"/>
                      <a:pt x="205" y="2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: 図形 145">
                <a:extLst>
                  <a:ext uri="{FF2B5EF4-FFF2-40B4-BE49-F238E27FC236}">
                    <a16:creationId xmlns:a16="http://schemas.microsoft.com/office/drawing/2014/main" id="{06EB0B6E-2024-4DF6-A663-F9E346041D50}"/>
                  </a:ext>
                </a:extLst>
              </p:cNvPr>
              <p:cNvSpPr/>
              <p:nvPr/>
            </p:nvSpPr>
            <p:spPr>
              <a:xfrm>
                <a:off x="4194032" y="4589458"/>
                <a:ext cx="595963" cy="146145"/>
              </a:xfrm>
              <a:custGeom>
                <a:avLst/>
                <a:gdLst>
                  <a:gd name="connsiteX0" fmla="*/ 143 w 595963"/>
                  <a:gd name="connsiteY0" fmla="*/ 5 h 146145"/>
                  <a:gd name="connsiteX1" fmla="*/ 196993 w 595963"/>
                  <a:gd name="connsiteY1" fmla="*/ 111130 h 146145"/>
                  <a:gd name="connsiteX2" fmla="*/ 593868 w 595963"/>
                  <a:gd name="connsiteY2" fmla="*/ 131767 h 146145"/>
                  <a:gd name="connsiteX3" fmla="*/ 360506 w 595963"/>
                  <a:gd name="connsiteY3" fmla="*/ 125417 h 146145"/>
                  <a:gd name="connsiteX4" fmla="*/ 514493 w 595963"/>
                  <a:gd name="connsiteY4" fmla="*/ 146055 h 146145"/>
                  <a:gd name="connsiteX5" fmla="*/ 223981 w 595963"/>
                  <a:gd name="connsiteY5" fmla="*/ 115892 h 146145"/>
                  <a:gd name="connsiteX6" fmla="*/ 143 w 595963"/>
                  <a:gd name="connsiteY6" fmla="*/ 5 h 14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5963" h="146145">
                    <a:moveTo>
                      <a:pt x="143" y="5"/>
                    </a:moveTo>
                    <a:cubicBezTo>
                      <a:pt x="-4355" y="-789"/>
                      <a:pt x="98039" y="89170"/>
                      <a:pt x="196993" y="111130"/>
                    </a:cubicBezTo>
                    <a:cubicBezTo>
                      <a:pt x="295947" y="133090"/>
                      <a:pt x="566616" y="129386"/>
                      <a:pt x="593868" y="131767"/>
                    </a:cubicBezTo>
                    <a:cubicBezTo>
                      <a:pt x="621120" y="134148"/>
                      <a:pt x="373735" y="123036"/>
                      <a:pt x="360506" y="125417"/>
                    </a:cubicBezTo>
                    <a:cubicBezTo>
                      <a:pt x="347277" y="127798"/>
                      <a:pt x="537247" y="147642"/>
                      <a:pt x="514493" y="146055"/>
                    </a:cubicBezTo>
                    <a:cubicBezTo>
                      <a:pt x="491739" y="144468"/>
                      <a:pt x="305737" y="133884"/>
                      <a:pt x="223981" y="115892"/>
                    </a:cubicBezTo>
                    <a:cubicBezTo>
                      <a:pt x="142225" y="97900"/>
                      <a:pt x="4641" y="799"/>
                      <a:pt x="143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: 図形 146">
                <a:extLst>
                  <a:ext uri="{FF2B5EF4-FFF2-40B4-BE49-F238E27FC236}">
                    <a16:creationId xmlns:a16="http://schemas.microsoft.com/office/drawing/2014/main" id="{D3FDB872-44B9-4EBD-A9B8-18901A428A01}"/>
                  </a:ext>
                </a:extLst>
              </p:cNvPr>
              <p:cNvSpPr/>
              <p:nvPr/>
            </p:nvSpPr>
            <p:spPr>
              <a:xfrm>
                <a:off x="4848845" y="5111539"/>
                <a:ext cx="184884" cy="503407"/>
              </a:xfrm>
              <a:custGeom>
                <a:avLst/>
                <a:gdLst>
                  <a:gd name="connsiteX0" fmla="*/ 184588 w 184884"/>
                  <a:gd name="connsiteY0" fmla="*/ 211 h 503407"/>
                  <a:gd name="connsiteX1" fmla="*/ 114738 w 184884"/>
                  <a:gd name="connsiteY1" fmla="*/ 163194 h 503407"/>
                  <a:gd name="connsiteX2" fmla="*/ 85105 w 184884"/>
                  <a:gd name="connsiteY2" fmla="*/ 275378 h 503407"/>
                  <a:gd name="connsiteX3" fmla="*/ 438 w 184884"/>
                  <a:gd name="connsiteY3" fmla="*/ 501861 h 503407"/>
                  <a:gd name="connsiteX4" fmla="*/ 53355 w 184884"/>
                  <a:gd name="connsiteY4" fmla="*/ 366394 h 503407"/>
                  <a:gd name="connsiteX5" fmla="*/ 85105 w 184884"/>
                  <a:gd name="connsiteY5" fmla="*/ 199178 h 503407"/>
                  <a:gd name="connsiteX6" fmla="*/ 184588 w 184884"/>
                  <a:gd name="connsiteY6" fmla="*/ 211 h 50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884" h="503407">
                    <a:moveTo>
                      <a:pt x="184588" y="211"/>
                    </a:moveTo>
                    <a:cubicBezTo>
                      <a:pt x="189527" y="-5786"/>
                      <a:pt x="131318" y="117333"/>
                      <a:pt x="114738" y="163194"/>
                    </a:cubicBezTo>
                    <a:cubicBezTo>
                      <a:pt x="98157" y="209055"/>
                      <a:pt x="104155" y="218934"/>
                      <a:pt x="85105" y="275378"/>
                    </a:cubicBezTo>
                    <a:cubicBezTo>
                      <a:pt x="66055" y="331823"/>
                      <a:pt x="5730" y="486692"/>
                      <a:pt x="438" y="501861"/>
                    </a:cubicBezTo>
                    <a:cubicBezTo>
                      <a:pt x="-4854" y="517030"/>
                      <a:pt x="39244" y="416841"/>
                      <a:pt x="53355" y="366394"/>
                    </a:cubicBezTo>
                    <a:cubicBezTo>
                      <a:pt x="67466" y="315947"/>
                      <a:pt x="64291" y="256328"/>
                      <a:pt x="85105" y="199178"/>
                    </a:cubicBezTo>
                    <a:cubicBezTo>
                      <a:pt x="105919" y="142028"/>
                      <a:pt x="179649" y="6208"/>
                      <a:pt x="184588" y="2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: 図形 147">
                <a:extLst>
                  <a:ext uri="{FF2B5EF4-FFF2-40B4-BE49-F238E27FC236}">
                    <a16:creationId xmlns:a16="http://schemas.microsoft.com/office/drawing/2014/main" id="{C2C4105D-90FB-45EA-8E3A-A5833D51BC07}"/>
                  </a:ext>
                </a:extLst>
              </p:cNvPr>
              <p:cNvSpPr/>
              <p:nvPr/>
            </p:nvSpPr>
            <p:spPr>
              <a:xfrm>
                <a:off x="4811036" y="5297901"/>
                <a:ext cx="63933" cy="315650"/>
              </a:xfrm>
              <a:custGeom>
                <a:avLst/>
                <a:gdLst>
                  <a:gd name="connsiteX0" fmla="*/ 63647 w 63933"/>
                  <a:gd name="connsiteY0" fmla="*/ 116 h 315650"/>
                  <a:gd name="connsiteX1" fmla="*/ 29781 w 63933"/>
                  <a:gd name="connsiteY1" fmla="*/ 160982 h 315650"/>
                  <a:gd name="connsiteX2" fmla="*/ 147 w 63933"/>
                  <a:gd name="connsiteY2" fmla="*/ 315499 h 315650"/>
                  <a:gd name="connsiteX3" fmla="*/ 42481 w 63933"/>
                  <a:gd name="connsiteY3" fmla="*/ 186382 h 315650"/>
                  <a:gd name="connsiteX4" fmla="*/ 63647 w 63933"/>
                  <a:gd name="connsiteY4" fmla="*/ 116 h 315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933" h="315650">
                    <a:moveTo>
                      <a:pt x="63647" y="116"/>
                    </a:moveTo>
                    <a:cubicBezTo>
                      <a:pt x="61530" y="-4117"/>
                      <a:pt x="40364" y="108418"/>
                      <a:pt x="29781" y="160982"/>
                    </a:cubicBezTo>
                    <a:cubicBezTo>
                      <a:pt x="19198" y="213546"/>
                      <a:pt x="-1970" y="311266"/>
                      <a:pt x="147" y="315499"/>
                    </a:cubicBezTo>
                    <a:cubicBezTo>
                      <a:pt x="2264" y="319732"/>
                      <a:pt x="29075" y="234360"/>
                      <a:pt x="42481" y="186382"/>
                    </a:cubicBezTo>
                    <a:cubicBezTo>
                      <a:pt x="55887" y="138404"/>
                      <a:pt x="65764" y="4349"/>
                      <a:pt x="63647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: 図形 148">
                <a:extLst>
                  <a:ext uri="{FF2B5EF4-FFF2-40B4-BE49-F238E27FC236}">
                    <a16:creationId xmlns:a16="http://schemas.microsoft.com/office/drawing/2014/main" id="{06690DD1-684D-43F6-9A72-903776587FE0}"/>
                  </a:ext>
                </a:extLst>
              </p:cNvPr>
              <p:cNvSpPr/>
              <p:nvPr/>
            </p:nvSpPr>
            <p:spPr>
              <a:xfrm>
                <a:off x="4482833" y="5508990"/>
                <a:ext cx="82837" cy="270084"/>
              </a:xfrm>
              <a:custGeom>
                <a:avLst/>
                <a:gdLst>
                  <a:gd name="connsiteX0" fmla="*/ 267 w 82837"/>
                  <a:gd name="connsiteY0" fmla="*/ 2810 h 270084"/>
                  <a:gd name="connsiteX1" fmla="*/ 80700 w 82837"/>
                  <a:gd name="connsiteY1" fmla="*/ 267393 h 270084"/>
                  <a:gd name="connsiteX2" fmla="*/ 55300 w 82837"/>
                  <a:gd name="connsiteY2" fmla="*/ 134043 h 270084"/>
                  <a:gd name="connsiteX3" fmla="*/ 267 w 82837"/>
                  <a:gd name="connsiteY3" fmla="*/ 2810 h 270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2837" h="270084">
                    <a:moveTo>
                      <a:pt x="267" y="2810"/>
                    </a:moveTo>
                    <a:cubicBezTo>
                      <a:pt x="4500" y="25035"/>
                      <a:pt x="71528" y="245521"/>
                      <a:pt x="80700" y="267393"/>
                    </a:cubicBezTo>
                    <a:cubicBezTo>
                      <a:pt x="89872" y="289265"/>
                      <a:pt x="67294" y="171790"/>
                      <a:pt x="55300" y="134043"/>
                    </a:cubicBezTo>
                    <a:cubicBezTo>
                      <a:pt x="43306" y="96296"/>
                      <a:pt x="-3966" y="-19415"/>
                      <a:pt x="267" y="28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: 図形 149">
                <a:extLst>
                  <a:ext uri="{FF2B5EF4-FFF2-40B4-BE49-F238E27FC236}">
                    <a16:creationId xmlns:a16="http://schemas.microsoft.com/office/drawing/2014/main" id="{35AF542E-0912-4E57-A1EF-C4B32F42D74D}"/>
                  </a:ext>
                </a:extLst>
              </p:cNvPr>
              <p:cNvSpPr/>
              <p:nvPr/>
            </p:nvSpPr>
            <p:spPr>
              <a:xfrm>
                <a:off x="4116290" y="5407024"/>
                <a:ext cx="325324" cy="169721"/>
              </a:xfrm>
              <a:custGeom>
                <a:avLst/>
                <a:gdLst>
                  <a:gd name="connsiteX0" fmla="*/ 98 w 325324"/>
                  <a:gd name="connsiteY0" fmla="*/ 1 h 169721"/>
                  <a:gd name="connsiteX1" fmla="*/ 87410 w 325324"/>
                  <a:gd name="connsiteY1" fmla="*/ 44451 h 169721"/>
                  <a:gd name="connsiteX2" fmla="*/ 112810 w 325324"/>
                  <a:gd name="connsiteY2" fmla="*/ 84139 h 169721"/>
                  <a:gd name="connsiteX3" fmla="*/ 317598 w 325324"/>
                  <a:gd name="connsiteY3" fmla="*/ 165101 h 169721"/>
                  <a:gd name="connsiteX4" fmla="*/ 263623 w 325324"/>
                  <a:gd name="connsiteY4" fmla="*/ 150814 h 169721"/>
                  <a:gd name="connsiteX5" fmla="*/ 88998 w 325324"/>
                  <a:gd name="connsiteY5" fmla="*/ 76201 h 169721"/>
                  <a:gd name="connsiteX6" fmla="*/ 69948 w 325324"/>
                  <a:gd name="connsiteY6" fmla="*/ 46039 h 169721"/>
                  <a:gd name="connsiteX7" fmla="*/ 98 w 325324"/>
                  <a:gd name="connsiteY7" fmla="*/ 1 h 169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5324" h="169721">
                    <a:moveTo>
                      <a:pt x="98" y="1"/>
                    </a:moveTo>
                    <a:cubicBezTo>
                      <a:pt x="3008" y="-264"/>
                      <a:pt x="68625" y="30428"/>
                      <a:pt x="87410" y="44451"/>
                    </a:cubicBezTo>
                    <a:cubicBezTo>
                      <a:pt x="106195" y="58474"/>
                      <a:pt x="74445" y="64031"/>
                      <a:pt x="112810" y="84139"/>
                    </a:cubicBezTo>
                    <a:cubicBezTo>
                      <a:pt x="151175" y="104247"/>
                      <a:pt x="292463" y="153989"/>
                      <a:pt x="317598" y="165101"/>
                    </a:cubicBezTo>
                    <a:cubicBezTo>
                      <a:pt x="342734" y="176214"/>
                      <a:pt x="301723" y="165631"/>
                      <a:pt x="263623" y="150814"/>
                    </a:cubicBezTo>
                    <a:cubicBezTo>
                      <a:pt x="225523" y="135997"/>
                      <a:pt x="121277" y="93663"/>
                      <a:pt x="88998" y="76201"/>
                    </a:cubicBezTo>
                    <a:cubicBezTo>
                      <a:pt x="56719" y="58739"/>
                      <a:pt x="80531" y="56358"/>
                      <a:pt x="69948" y="46039"/>
                    </a:cubicBezTo>
                    <a:cubicBezTo>
                      <a:pt x="59365" y="35720"/>
                      <a:pt x="-2812" y="266"/>
                      <a:pt x="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: 図形 150">
                <a:extLst>
                  <a:ext uri="{FF2B5EF4-FFF2-40B4-BE49-F238E27FC236}">
                    <a16:creationId xmlns:a16="http://schemas.microsoft.com/office/drawing/2014/main" id="{F4AC02B5-9E73-4893-B701-FDFE9E33DFD3}"/>
                  </a:ext>
                </a:extLst>
              </p:cNvPr>
              <p:cNvSpPr/>
              <p:nvPr/>
            </p:nvSpPr>
            <p:spPr>
              <a:xfrm>
                <a:off x="3712321" y="4775181"/>
                <a:ext cx="154890" cy="253943"/>
              </a:xfrm>
              <a:custGeom>
                <a:avLst/>
                <a:gdLst>
                  <a:gd name="connsiteX0" fmla="*/ 154829 w 154890"/>
                  <a:gd name="connsiteY0" fmla="*/ 19 h 253943"/>
                  <a:gd name="connsiteX1" fmla="*/ 38412 w 154890"/>
                  <a:gd name="connsiteY1" fmla="*/ 114319 h 253943"/>
                  <a:gd name="connsiteX2" fmla="*/ 10896 w 154890"/>
                  <a:gd name="connsiteY2" fmla="*/ 251902 h 253943"/>
                  <a:gd name="connsiteX3" fmla="*/ 312 w 154890"/>
                  <a:gd name="connsiteY3" fmla="*/ 190519 h 253943"/>
                  <a:gd name="connsiteX4" fmla="*/ 21479 w 154890"/>
                  <a:gd name="connsiteY4" fmla="*/ 105852 h 253943"/>
                  <a:gd name="connsiteX5" fmla="*/ 154829 w 154890"/>
                  <a:gd name="connsiteY5" fmla="*/ 19 h 25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890" h="253943">
                    <a:moveTo>
                      <a:pt x="154829" y="19"/>
                    </a:moveTo>
                    <a:cubicBezTo>
                      <a:pt x="157651" y="1430"/>
                      <a:pt x="62401" y="72339"/>
                      <a:pt x="38412" y="114319"/>
                    </a:cubicBezTo>
                    <a:cubicBezTo>
                      <a:pt x="14423" y="156299"/>
                      <a:pt x="17246" y="239202"/>
                      <a:pt x="10896" y="251902"/>
                    </a:cubicBezTo>
                    <a:cubicBezTo>
                      <a:pt x="4546" y="264602"/>
                      <a:pt x="-1452" y="214861"/>
                      <a:pt x="312" y="190519"/>
                    </a:cubicBezTo>
                    <a:cubicBezTo>
                      <a:pt x="2076" y="166177"/>
                      <a:pt x="-5332" y="137955"/>
                      <a:pt x="21479" y="105852"/>
                    </a:cubicBezTo>
                    <a:cubicBezTo>
                      <a:pt x="48290" y="73749"/>
                      <a:pt x="152007" y="-1392"/>
                      <a:pt x="154829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: 図形 151">
                <a:extLst>
                  <a:ext uri="{FF2B5EF4-FFF2-40B4-BE49-F238E27FC236}">
                    <a16:creationId xmlns:a16="http://schemas.microsoft.com/office/drawing/2014/main" id="{5F66BB23-3D5E-4672-8154-704770DDE1A0}"/>
                  </a:ext>
                </a:extLst>
              </p:cNvPr>
              <p:cNvSpPr/>
              <p:nvPr/>
            </p:nvSpPr>
            <p:spPr>
              <a:xfrm>
                <a:off x="3657096" y="4565532"/>
                <a:ext cx="191005" cy="212550"/>
              </a:xfrm>
              <a:custGeom>
                <a:avLst/>
                <a:gdLst>
                  <a:gd name="connsiteX0" fmla="*/ 191004 w 191005"/>
                  <a:gd name="connsiteY0" fmla="*/ 118 h 212550"/>
                  <a:gd name="connsiteX1" fmla="*/ 70354 w 191005"/>
                  <a:gd name="connsiteY1" fmla="*/ 97485 h 212550"/>
                  <a:gd name="connsiteX2" fmla="*/ 2621 w 191005"/>
                  <a:gd name="connsiteY2" fmla="*/ 211785 h 212550"/>
                  <a:gd name="connsiteX3" fmla="*/ 19554 w 191005"/>
                  <a:gd name="connsiteY3" fmla="*/ 144051 h 212550"/>
                  <a:gd name="connsiteX4" fmla="*/ 72471 w 191005"/>
                  <a:gd name="connsiteY4" fmla="*/ 78435 h 212550"/>
                  <a:gd name="connsiteX5" fmla="*/ 191004 w 191005"/>
                  <a:gd name="connsiteY5" fmla="*/ 118 h 212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1005" h="212550">
                    <a:moveTo>
                      <a:pt x="191004" y="118"/>
                    </a:moveTo>
                    <a:cubicBezTo>
                      <a:pt x="190651" y="3293"/>
                      <a:pt x="101751" y="62207"/>
                      <a:pt x="70354" y="97485"/>
                    </a:cubicBezTo>
                    <a:cubicBezTo>
                      <a:pt x="38957" y="132763"/>
                      <a:pt x="11088" y="204024"/>
                      <a:pt x="2621" y="211785"/>
                    </a:cubicBezTo>
                    <a:cubicBezTo>
                      <a:pt x="-5846" y="219546"/>
                      <a:pt x="7912" y="166276"/>
                      <a:pt x="19554" y="144051"/>
                    </a:cubicBezTo>
                    <a:cubicBezTo>
                      <a:pt x="31196" y="121826"/>
                      <a:pt x="41779" y="98543"/>
                      <a:pt x="72471" y="78435"/>
                    </a:cubicBezTo>
                    <a:cubicBezTo>
                      <a:pt x="103163" y="58327"/>
                      <a:pt x="191357" y="-3057"/>
                      <a:pt x="191004" y="1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: 図形 152">
                <a:extLst>
                  <a:ext uri="{FF2B5EF4-FFF2-40B4-BE49-F238E27FC236}">
                    <a16:creationId xmlns:a16="http://schemas.microsoft.com/office/drawing/2014/main" id="{9B657662-BAA1-493C-B38A-81931E1D16C9}"/>
                  </a:ext>
                </a:extLst>
              </p:cNvPr>
              <p:cNvSpPr/>
              <p:nvPr/>
            </p:nvSpPr>
            <p:spPr>
              <a:xfrm>
                <a:off x="3825361" y="4728506"/>
                <a:ext cx="231541" cy="328961"/>
              </a:xfrm>
              <a:custGeom>
                <a:avLst/>
                <a:gdLst>
                  <a:gd name="connsiteX0" fmla="*/ 18506 w 231541"/>
                  <a:gd name="connsiteY0" fmla="*/ 127 h 328961"/>
                  <a:gd name="connsiteX1" fmla="*/ 46022 w 231541"/>
                  <a:gd name="connsiteY1" fmla="*/ 146177 h 328961"/>
                  <a:gd name="connsiteX2" fmla="*/ 228056 w 231541"/>
                  <a:gd name="connsiteY2" fmla="*/ 319744 h 328961"/>
                  <a:gd name="connsiteX3" fmla="*/ 153972 w 231541"/>
                  <a:gd name="connsiteY3" fmla="*/ 285877 h 328961"/>
                  <a:gd name="connsiteX4" fmla="*/ 10039 w 231541"/>
                  <a:gd name="connsiteY4" fmla="*/ 122894 h 328961"/>
                  <a:gd name="connsiteX5" fmla="*/ 18506 w 231541"/>
                  <a:gd name="connsiteY5" fmla="*/ 127 h 328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541" h="328961">
                    <a:moveTo>
                      <a:pt x="18506" y="127"/>
                    </a:moveTo>
                    <a:cubicBezTo>
                      <a:pt x="24503" y="4008"/>
                      <a:pt x="11097" y="92908"/>
                      <a:pt x="46022" y="146177"/>
                    </a:cubicBezTo>
                    <a:cubicBezTo>
                      <a:pt x="80947" y="199446"/>
                      <a:pt x="210064" y="296461"/>
                      <a:pt x="228056" y="319744"/>
                    </a:cubicBezTo>
                    <a:cubicBezTo>
                      <a:pt x="246048" y="343027"/>
                      <a:pt x="190308" y="318685"/>
                      <a:pt x="153972" y="285877"/>
                    </a:cubicBezTo>
                    <a:cubicBezTo>
                      <a:pt x="117636" y="253069"/>
                      <a:pt x="34381" y="164169"/>
                      <a:pt x="10039" y="122894"/>
                    </a:cubicBezTo>
                    <a:cubicBezTo>
                      <a:pt x="-14303" y="81619"/>
                      <a:pt x="12509" y="-3754"/>
                      <a:pt x="18506" y="1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: 図形 153">
                <a:extLst>
                  <a:ext uri="{FF2B5EF4-FFF2-40B4-BE49-F238E27FC236}">
                    <a16:creationId xmlns:a16="http://schemas.microsoft.com/office/drawing/2014/main" id="{090B2718-5323-476D-9913-88DF5A0A905E}"/>
                  </a:ext>
                </a:extLst>
              </p:cNvPr>
              <p:cNvSpPr/>
              <p:nvPr/>
            </p:nvSpPr>
            <p:spPr>
              <a:xfrm>
                <a:off x="4260003" y="4999528"/>
                <a:ext cx="360680" cy="131764"/>
              </a:xfrm>
              <a:custGeom>
                <a:avLst/>
                <a:gdLst>
                  <a:gd name="connsiteX0" fmla="*/ 2964 w 360680"/>
                  <a:gd name="connsiteY0" fmla="*/ 39 h 131764"/>
                  <a:gd name="connsiteX1" fmla="*/ 265430 w 360680"/>
                  <a:gd name="connsiteY1" fmla="*/ 114339 h 131764"/>
                  <a:gd name="connsiteX2" fmla="*/ 360680 w 360680"/>
                  <a:gd name="connsiteY2" fmla="*/ 131272 h 131764"/>
                  <a:gd name="connsiteX3" fmla="*/ 265430 w 360680"/>
                  <a:gd name="connsiteY3" fmla="*/ 124922 h 131764"/>
                  <a:gd name="connsiteX4" fmla="*/ 132080 w 360680"/>
                  <a:gd name="connsiteY4" fmla="*/ 101639 h 131764"/>
                  <a:gd name="connsiteX5" fmla="*/ 2964 w 360680"/>
                  <a:gd name="connsiteY5" fmla="*/ 39 h 131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680" h="131764">
                    <a:moveTo>
                      <a:pt x="2964" y="39"/>
                    </a:moveTo>
                    <a:cubicBezTo>
                      <a:pt x="25189" y="2156"/>
                      <a:pt x="205811" y="92467"/>
                      <a:pt x="265430" y="114339"/>
                    </a:cubicBezTo>
                    <a:cubicBezTo>
                      <a:pt x="325049" y="136211"/>
                      <a:pt x="360680" y="129508"/>
                      <a:pt x="360680" y="131272"/>
                    </a:cubicBezTo>
                    <a:cubicBezTo>
                      <a:pt x="360680" y="133036"/>
                      <a:pt x="303530" y="129861"/>
                      <a:pt x="265430" y="124922"/>
                    </a:cubicBezTo>
                    <a:cubicBezTo>
                      <a:pt x="227330" y="119983"/>
                      <a:pt x="174766" y="120689"/>
                      <a:pt x="132080" y="101639"/>
                    </a:cubicBezTo>
                    <a:cubicBezTo>
                      <a:pt x="89394" y="82589"/>
                      <a:pt x="-19261" y="-2078"/>
                      <a:pt x="2964" y="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: 図形 154">
                <a:extLst>
                  <a:ext uri="{FF2B5EF4-FFF2-40B4-BE49-F238E27FC236}">
                    <a16:creationId xmlns:a16="http://schemas.microsoft.com/office/drawing/2014/main" id="{0EE14019-AE4E-43B4-AD66-D4F5F1FF8D2E}"/>
                  </a:ext>
                </a:extLst>
              </p:cNvPr>
              <p:cNvSpPr/>
              <p:nvPr/>
            </p:nvSpPr>
            <p:spPr>
              <a:xfrm>
                <a:off x="5316132" y="4823812"/>
                <a:ext cx="47637" cy="235683"/>
              </a:xfrm>
              <a:custGeom>
                <a:avLst/>
                <a:gdLst>
                  <a:gd name="connsiteX0" fmla="*/ 47501 w 47637"/>
                  <a:gd name="connsiteY0" fmla="*/ 71 h 235683"/>
                  <a:gd name="connsiteX1" fmla="*/ 15751 w 47637"/>
                  <a:gd name="connsiteY1" fmla="*/ 144005 h 235683"/>
                  <a:gd name="connsiteX2" fmla="*/ 32685 w 47637"/>
                  <a:gd name="connsiteY2" fmla="*/ 235021 h 235683"/>
                  <a:gd name="connsiteX3" fmla="*/ 22101 w 47637"/>
                  <a:gd name="connsiteY3" fmla="*/ 182105 h 235683"/>
                  <a:gd name="connsiteX4" fmla="*/ 935 w 47637"/>
                  <a:gd name="connsiteY4" fmla="*/ 124955 h 235683"/>
                  <a:gd name="connsiteX5" fmla="*/ 47501 w 47637"/>
                  <a:gd name="connsiteY5" fmla="*/ 71 h 23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637" h="235683">
                    <a:moveTo>
                      <a:pt x="47501" y="71"/>
                    </a:moveTo>
                    <a:cubicBezTo>
                      <a:pt x="49970" y="3246"/>
                      <a:pt x="18220" y="104847"/>
                      <a:pt x="15751" y="144005"/>
                    </a:cubicBezTo>
                    <a:cubicBezTo>
                      <a:pt x="13282" y="183163"/>
                      <a:pt x="31627" y="228671"/>
                      <a:pt x="32685" y="235021"/>
                    </a:cubicBezTo>
                    <a:cubicBezTo>
                      <a:pt x="33743" y="241371"/>
                      <a:pt x="27393" y="200449"/>
                      <a:pt x="22101" y="182105"/>
                    </a:cubicBezTo>
                    <a:cubicBezTo>
                      <a:pt x="16809" y="163761"/>
                      <a:pt x="-4710" y="149650"/>
                      <a:pt x="935" y="124955"/>
                    </a:cubicBezTo>
                    <a:cubicBezTo>
                      <a:pt x="6579" y="100261"/>
                      <a:pt x="45032" y="-3104"/>
                      <a:pt x="47501" y="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: 図形 155">
                <a:extLst>
                  <a:ext uri="{FF2B5EF4-FFF2-40B4-BE49-F238E27FC236}">
                    <a16:creationId xmlns:a16="http://schemas.microsoft.com/office/drawing/2014/main" id="{899BA4C5-2135-4E1F-A785-B5402FFF28C4}"/>
                  </a:ext>
                </a:extLst>
              </p:cNvPr>
              <p:cNvSpPr/>
              <p:nvPr/>
            </p:nvSpPr>
            <p:spPr>
              <a:xfrm>
                <a:off x="5343446" y="5084196"/>
                <a:ext cx="296228" cy="176366"/>
              </a:xfrm>
              <a:custGeom>
                <a:avLst/>
                <a:gdLst>
                  <a:gd name="connsiteX0" fmla="*/ 26537 w 296228"/>
                  <a:gd name="connsiteY0" fmla="*/ 37 h 176366"/>
                  <a:gd name="connsiteX1" fmla="*/ 75221 w 296228"/>
                  <a:gd name="connsiteY1" fmla="*/ 150321 h 176366"/>
                  <a:gd name="connsiteX2" fmla="*/ 1137 w 296228"/>
                  <a:gd name="connsiteY2" fmla="*/ 154554 h 176366"/>
                  <a:gd name="connsiteX3" fmla="*/ 145071 w 296228"/>
                  <a:gd name="connsiteY3" fmla="*/ 143971 h 176366"/>
                  <a:gd name="connsiteX4" fmla="*/ 255137 w 296228"/>
                  <a:gd name="connsiteY4" fmla="*/ 173604 h 176366"/>
                  <a:gd name="connsiteX5" fmla="*/ 291121 w 296228"/>
                  <a:gd name="connsiteY5" fmla="*/ 171487 h 176366"/>
                  <a:gd name="connsiteX6" fmla="*/ 153537 w 296228"/>
                  <a:gd name="connsiteY6" fmla="*/ 141854 h 176366"/>
                  <a:gd name="connsiteX7" fmla="*/ 96387 w 296228"/>
                  <a:gd name="connsiteY7" fmla="*/ 135504 h 176366"/>
                  <a:gd name="connsiteX8" fmla="*/ 26537 w 296228"/>
                  <a:gd name="connsiteY8" fmla="*/ 37 h 176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6228" h="176366">
                    <a:moveTo>
                      <a:pt x="26537" y="37"/>
                    </a:moveTo>
                    <a:cubicBezTo>
                      <a:pt x="23009" y="2506"/>
                      <a:pt x="79454" y="124568"/>
                      <a:pt x="75221" y="150321"/>
                    </a:cubicBezTo>
                    <a:cubicBezTo>
                      <a:pt x="70988" y="176074"/>
                      <a:pt x="-10505" y="155612"/>
                      <a:pt x="1137" y="154554"/>
                    </a:cubicBezTo>
                    <a:cubicBezTo>
                      <a:pt x="12779" y="153496"/>
                      <a:pt x="102738" y="140796"/>
                      <a:pt x="145071" y="143971"/>
                    </a:cubicBezTo>
                    <a:cubicBezTo>
                      <a:pt x="187404" y="147146"/>
                      <a:pt x="230795" y="169018"/>
                      <a:pt x="255137" y="173604"/>
                    </a:cubicBezTo>
                    <a:cubicBezTo>
                      <a:pt x="279479" y="178190"/>
                      <a:pt x="308054" y="176779"/>
                      <a:pt x="291121" y="171487"/>
                    </a:cubicBezTo>
                    <a:cubicBezTo>
                      <a:pt x="274188" y="166195"/>
                      <a:pt x="185993" y="147851"/>
                      <a:pt x="153537" y="141854"/>
                    </a:cubicBezTo>
                    <a:cubicBezTo>
                      <a:pt x="121081" y="135857"/>
                      <a:pt x="115437" y="153848"/>
                      <a:pt x="96387" y="135504"/>
                    </a:cubicBezTo>
                    <a:cubicBezTo>
                      <a:pt x="77337" y="117160"/>
                      <a:pt x="30065" y="-2432"/>
                      <a:pt x="26537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: 図形 156">
                <a:extLst>
                  <a:ext uri="{FF2B5EF4-FFF2-40B4-BE49-F238E27FC236}">
                    <a16:creationId xmlns:a16="http://schemas.microsoft.com/office/drawing/2014/main" id="{5C563A2A-DF77-4DDA-9B54-984E27A9F555}"/>
                  </a:ext>
                </a:extLst>
              </p:cNvPr>
              <p:cNvSpPr/>
              <p:nvPr/>
            </p:nvSpPr>
            <p:spPr>
              <a:xfrm>
                <a:off x="4669750" y="5543480"/>
                <a:ext cx="63316" cy="277912"/>
              </a:xfrm>
              <a:custGeom>
                <a:avLst/>
                <a:gdLst>
                  <a:gd name="connsiteX0" fmla="*/ 63117 w 63316"/>
                  <a:gd name="connsiteY0" fmla="*/ 70 h 277912"/>
                  <a:gd name="connsiteX1" fmla="*/ 22900 w 63316"/>
                  <a:gd name="connsiteY1" fmla="*/ 175753 h 277912"/>
                  <a:gd name="connsiteX2" fmla="*/ 16550 w 63316"/>
                  <a:gd name="connsiteY2" fmla="*/ 277353 h 277912"/>
                  <a:gd name="connsiteX3" fmla="*/ 8083 w 63316"/>
                  <a:gd name="connsiteY3" fmla="*/ 213853 h 277912"/>
                  <a:gd name="connsiteX4" fmla="*/ 3850 w 63316"/>
                  <a:gd name="connsiteY4" fmla="*/ 154587 h 277912"/>
                  <a:gd name="connsiteX5" fmla="*/ 63117 w 63316"/>
                  <a:gd name="connsiteY5" fmla="*/ 70 h 277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316" h="277912">
                    <a:moveTo>
                      <a:pt x="63117" y="70"/>
                    </a:moveTo>
                    <a:cubicBezTo>
                      <a:pt x="66292" y="3598"/>
                      <a:pt x="30661" y="129539"/>
                      <a:pt x="22900" y="175753"/>
                    </a:cubicBezTo>
                    <a:cubicBezTo>
                      <a:pt x="15139" y="221967"/>
                      <a:pt x="19019" y="271003"/>
                      <a:pt x="16550" y="277353"/>
                    </a:cubicBezTo>
                    <a:cubicBezTo>
                      <a:pt x="14081" y="283703"/>
                      <a:pt x="10200" y="234314"/>
                      <a:pt x="8083" y="213853"/>
                    </a:cubicBezTo>
                    <a:cubicBezTo>
                      <a:pt x="5966" y="193392"/>
                      <a:pt x="-6028" y="183162"/>
                      <a:pt x="3850" y="154587"/>
                    </a:cubicBezTo>
                    <a:cubicBezTo>
                      <a:pt x="13728" y="126012"/>
                      <a:pt x="59942" y="-3458"/>
                      <a:pt x="63117" y="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: 図形 157">
                <a:extLst>
                  <a:ext uri="{FF2B5EF4-FFF2-40B4-BE49-F238E27FC236}">
                    <a16:creationId xmlns:a16="http://schemas.microsoft.com/office/drawing/2014/main" id="{C78C2AE2-091F-42CC-8891-B97B2504B79C}"/>
                  </a:ext>
                </a:extLst>
              </p:cNvPr>
              <p:cNvSpPr/>
              <p:nvPr/>
            </p:nvSpPr>
            <p:spPr>
              <a:xfrm>
                <a:off x="5444944" y="4684095"/>
                <a:ext cx="241927" cy="567965"/>
              </a:xfrm>
              <a:custGeom>
                <a:avLst/>
                <a:gdLst>
                  <a:gd name="connsiteX0" fmla="*/ 181 w 241927"/>
                  <a:gd name="connsiteY0" fmla="*/ 3793 h 567965"/>
                  <a:gd name="connsiteX1" fmla="*/ 147819 w 241927"/>
                  <a:gd name="connsiteY1" fmla="*/ 145080 h 567965"/>
                  <a:gd name="connsiteX2" fmla="*/ 236719 w 241927"/>
                  <a:gd name="connsiteY2" fmla="*/ 548305 h 567965"/>
                  <a:gd name="connsiteX3" fmla="*/ 228781 w 241927"/>
                  <a:gd name="connsiteY3" fmla="*/ 484805 h 567965"/>
                  <a:gd name="connsiteX4" fmla="*/ 206556 w 241927"/>
                  <a:gd name="connsiteY4" fmla="*/ 305418 h 567965"/>
                  <a:gd name="connsiteX5" fmla="*/ 149406 w 241927"/>
                  <a:gd name="connsiteY5" fmla="*/ 108568 h 567965"/>
                  <a:gd name="connsiteX6" fmla="*/ 117656 w 241927"/>
                  <a:gd name="connsiteY6" fmla="*/ 46655 h 567965"/>
                  <a:gd name="connsiteX7" fmla="*/ 181 w 241927"/>
                  <a:gd name="connsiteY7" fmla="*/ 3793 h 567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1927" h="567965">
                    <a:moveTo>
                      <a:pt x="181" y="3793"/>
                    </a:moveTo>
                    <a:cubicBezTo>
                      <a:pt x="5208" y="20197"/>
                      <a:pt x="108396" y="54328"/>
                      <a:pt x="147819" y="145080"/>
                    </a:cubicBezTo>
                    <a:cubicBezTo>
                      <a:pt x="187242" y="235832"/>
                      <a:pt x="223225" y="491684"/>
                      <a:pt x="236719" y="548305"/>
                    </a:cubicBezTo>
                    <a:cubicBezTo>
                      <a:pt x="250213" y="604926"/>
                      <a:pt x="233808" y="525286"/>
                      <a:pt x="228781" y="484805"/>
                    </a:cubicBezTo>
                    <a:cubicBezTo>
                      <a:pt x="223754" y="444324"/>
                      <a:pt x="219785" y="368124"/>
                      <a:pt x="206556" y="305418"/>
                    </a:cubicBezTo>
                    <a:cubicBezTo>
                      <a:pt x="193327" y="242712"/>
                      <a:pt x="164223" y="151695"/>
                      <a:pt x="149406" y="108568"/>
                    </a:cubicBezTo>
                    <a:cubicBezTo>
                      <a:pt x="134589" y="65441"/>
                      <a:pt x="139087" y="64911"/>
                      <a:pt x="117656" y="46655"/>
                    </a:cubicBezTo>
                    <a:cubicBezTo>
                      <a:pt x="96225" y="28399"/>
                      <a:pt x="-4846" y="-12611"/>
                      <a:pt x="181" y="3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: 図形 158">
                <a:extLst>
                  <a:ext uri="{FF2B5EF4-FFF2-40B4-BE49-F238E27FC236}">
                    <a16:creationId xmlns:a16="http://schemas.microsoft.com/office/drawing/2014/main" id="{B4F63E63-6C7A-4E7E-9533-4651523F0C5E}"/>
                  </a:ext>
                </a:extLst>
              </p:cNvPr>
              <p:cNvSpPr/>
              <p:nvPr/>
            </p:nvSpPr>
            <p:spPr>
              <a:xfrm>
                <a:off x="5425966" y="5271692"/>
                <a:ext cx="268399" cy="682194"/>
              </a:xfrm>
              <a:custGeom>
                <a:avLst/>
                <a:gdLst>
                  <a:gd name="connsiteX0" fmla="*/ 268397 w 268399"/>
                  <a:gd name="connsiteY0" fmla="*/ 396 h 682194"/>
                  <a:gd name="connsiteX1" fmla="*/ 227122 w 268399"/>
                  <a:gd name="connsiteY1" fmla="*/ 246458 h 682194"/>
                  <a:gd name="connsiteX2" fmla="*/ 141397 w 268399"/>
                  <a:gd name="connsiteY2" fmla="*/ 490933 h 682194"/>
                  <a:gd name="connsiteX3" fmla="*/ 4872 w 268399"/>
                  <a:gd name="connsiteY3" fmla="*/ 671908 h 682194"/>
                  <a:gd name="connsiteX4" fmla="*/ 44559 w 268399"/>
                  <a:gd name="connsiteY4" fmla="*/ 635396 h 682194"/>
                  <a:gd name="connsiteX5" fmla="*/ 179497 w 268399"/>
                  <a:gd name="connsiteY5" fmla="*/ 432196 h 682194"/>
                  <a:gd name="connsiteX6" fmla="*/ 225534 w 268399"/>
                  <a:gd name="connsiteY6" fmla="*/ 305196 h 682194"/>
                  <a:gd name="connsiteX7" fmla="*/ 268397 w 268399"/>
                  <a:gd name="connsiteY7" fmla="*/ 396 h 682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8399" h="682194">
                    <a:moveTo>
                      <a:pt x="268397" y="396"/>
                    </a:moveTo>
                    <a:cubicBezTo>
                      <a:pt x="268662" y="-9394"/>
                      <a:pt x="248289" y="164702"/>
                      <a:pt x="227122" y="246458"/>
                    </a:cubicBezTo>
                    <a:cubicBezTo>
                      <a:pt x="205955" y="328214"/>
                      <a:pt x="178439" y="420025"/>
                      <a:pt x="141397" y="490933"/>
                    </a:cubicBezTo>
                    <a:cubicBezTo>
                      <a:pt x="104355" y="561841"/>
                      <a:pt x="21012" y="647831"/>
                      <a:pt x="4872" y="671908"/>
                    </a:cubicBezTo>
                    <a:cubicBezTo>
                      <a:pt x="-11268" y="695985"/>
                      <a:pt x="15455" y="675348"/>
                      <a:pt x="44559" y="635396"/>
                    </a:cubicBezTo>
                    <a:cubicBezTo>
                      <a:pt x="73663" y="595444"/>
                      <a:pt x="149334" y="487229"/>
                      <a:pt x="179497" y="432196"/>
                    </a:cubicBezTo>
                    <a:cubicBezTo>
                      <a:pt x="209659" y="377163"/>
                      <a:pt x="210453" y="370548"/>
                      <a:pt x="225534" y="305196"/>
                    </a:cubicBezTo>
                    <a:cubicBezTo>
                      <a:pt x="240615" y="239844"/>
                      <a:pt x="268132" y="10186"/>
                      <a:pt x="268397" y="3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336C784B-F514-4952-9E95-4040CB8F1728}"/>
                  </a:ext>
                </a:extLst>
              </p:cNvPr>
              <p:cNvSpPr/>
              <p:nvPr/>
            </p:nvSpPr>
            <p:spPr>
              <a:xfrm>
                <a:off x="4306752" y="6027696"/>
                <a:ext cx="676386" cy="135683"/>
              </a:xfrm>
              <a:custGeom>
                <a:avLst/>
                <a:gdLst>
                  <a:gd name="connsiteX0" fmla="*/ 674823 w 676386"/>
                  <a:gd name="connsiteY0" fmla="*/ 120692 h 135683"/>
                  <a:gd name="connsiteX1" fmla="*/ 593861 w 676386"/>
                  <a:gd name="connsiteY1" fmla="*/ 120692 h 135683"/>
                  <a:gd name="connsiteX2" fmla="*/ 381136 w 676386"/>
                  <a:gd name="connsiteY2" fmla="*/ 109579 h 135683"/>
                  <a:gd name="connsiteX3" fmla="*/ 162061 w 676386"/>
                  <a:gd name="connsiteY3" fmla="*/ 77829 h 135683"/>
                  <a:gd name="connsiteX4" fmla="*/ 68398 w 676386"/>
                  <a:gd name="connsiteY4" fmla="*/ 41317 h 135683"/>
                  <a:gd name="connsiteX5" fmla="*/ 136 w 676386"/>
                  <a:gd name="connsiteY5" fmla="*/ 42 h 135683"/>
                  <a:gd name="connsiteX6" fmla="*/ 85861 w 676386"/>
                  <a:gd name="connsiteY6" fmla="*/ 49254 h 135683"/>
                  <a:gd name="connsiteX7" fmla="*/ 258898 w 676386"/>
                  <a:gd name="connsiteY7" fmla="*/ 109579 h 135683"/>
                  <a:gd name="connsiteX8" fmla="*/ 531948 w 676386"/>
                  <a:gd name="connsiteY8" fmla="*/ 134979 h 135683"/>
                  <a:gd name="connsiteX9" fmla="*/ 674823 w 676386"/>
                  <a:gd name="connsiteY9" fmla="*/ 120692 h 135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386" h="135683">
                    <a:moveTo>
                      <a:pt x="674823" y="120692"/>
                    </a:moveTo>
                    <a:cubicBezTo>
                      <a:pt x="685142" y="118311"/>
                      <a:pt x="642809" y="122544"/>
                      <a:pt x="593861" y="120692"/>
                    </a:cubicBezTo>
                    <a:cubicBezTo>
                      <a:pt x="544913" y="118840"/>
                      <a:pt x="453103" y="116723"/>
                      <a:pt x="381136" y="109579"/>
                    </a:cubicBezTo>
                    <a:cubicBezTo>
                      <a:pt x="309169" y="102435"/>
                      <a:pt x="214184" y="89206"/>
                      <a:pt x="162061" y="77829"/>
                    </a:cubicBezTo>
                    <a:cubicBezTo>
                      <a:pt x="109938" y="66452"/>
                      <a:pt x="95385" y="54281"/>
                      <a:pt x="68398" y="41317"/>
                    </a:cubicBezTo>
                    <a:cubicBezTo>
                      <a:pt x="41411" y="28353"/>
                      <a:pt x="-2775" y="-1281"/>
                      <a:pt x="136" y="42"/>
                    </a:cubicBezTo>
                    <a:cubicBezTo>
                      <a:pt x="3047" y="1365"/>
                      <a:pt x="42734" y="30998"/>
                      <a:pt x="85861" y="49254"/>
                    </a:cubicBezTo>
                    <a:cubicBezTo>
                      <a:pt x="128988" y="67510"/>
                      <a:pt x="184550" y="95292"/>
                      <a:pt x="258898" y="109579"/>
                    </a:cubicBezTo>
                    <a:cubicBezTo>
                      <a:pt x="333246" y="123866"/>
                      <a:pt x="467390" y="130746"/>
                      <a:pt x="531948" y="134979"/>
                    </a:cubicBezTo>
                    <a:cubicBezTo>
                      <a:pt x="596506" y="139212"/>
                      <a:pt x="664504" y="123073"/>
                      <a:pt x="674823" y="1206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: 図形 160">
                <a:extLst>
                  <a:ext uri="{FF2B5EF4-FFF2-40B4-BE49-F238E27FC236}">
                    <a16:creationId xmlns:a16="http://schemas.microsoft.com/office/drawing/2014/main" id="{DF7C4B98-3507-4359-8D7B-3817CA6DBD8D}"/>
                  </a:ext>
                </a:extLst>
              </p:cNvPr>
              <p:cNvSpPr/>
              <p:nvPr/>
            </p:nvSpPr>
            <p:spPr>
              <a:xfrm>
                <a:off x="4962134" y="5953120"/>
                <a:ext cx="472047" cy="190167"/>
              </a:xfrm>
              <a:custGeom>
                <a:avLst/>
                <a:gdLst>
                  <a:gd name="connsiteX0" fmla="*/ 471879 w 472047"/>
                  <a:gd name="connsiteY0" fmla="*/ 5 h 190167"/>
                  <a:gd name="connsiteX1" fmla="*/ 294079 w 472047"/>
                  <a:gd name="connsiteY1" fmla="*/ 101605 h 190167"/>
                  <a:gd name="connsiteX2" fmla="*/ 205179 w 472047"/>
                  <a:gd name="connsiteY2" fmla="*/ 139705 h 190167"/>
                  <a:gd name="connsiteX3" fmla="*/ 1979 w 472047"/>
                  <a:gd name="connsiteY3" fmla="*/ 187330 h 190167"/>
                  <a:gd name="connsiteX4" fmla="*/ 114691 w 472047"/>
                  <a:gd name="connsiteY4" fmla="*/ 176218 h 190167"/>
                  <a:gd name="connsiteX5" fmla="*/ 322654 w 472047"/>
                  <a:gd name="connsiteY5" fmla="*/ 106368 h 190167"/>
                  <a:gd name="connsiteX6" fmla="*/ 471879 w 472047"/>
                  <a:gd name="connsiteY6" fmla="*/ 5 h 190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72047" h="190167">
                    <a:moveTo>
                      <a:pt x="471879" y="5"/>
                    </a:moveTo>
                    <a:cubicBezTo>
                      <a:pt x="467117" y="-789"/>
                      <a:pt x="338529" y="78322"/>
                      <a:pt x="294079" y="101605"/>
                    </a:cubicBezTo>
                    <a:cubicBezTo>
                      <a:pt x="249629" y="124888"/>
                      <a:pt x="253862" y="125418"/>
                      <a:pt x="205179" y="139705"/>
                    </a:cubicBezTo>
                    <a:cubicBezTo>
                      <a:pt x="156496" y="153993"/>
                      <a:pt x="17060" y="181245"/>
                      <a:pt x="1979" y="187330"/>
                    </a:cubicBezTo>
                    <a:cubicBezTo>
                      <a:pt x="-13102" y="193416"/>
                      <a:pt x="61245" y="189712"/>
                      <a:pt x="114691" y="176218"/>
                    </a:cubicBezTo>
                    <a:cubicBezTo>
                      <a:pt x="168137" y="162724"/>
                      <a:pt x="266033" y="134149"/>
                      <a:pt x="322654" y="106368"/>
                    </a:cubicBezTo>
                    <a:cubicBezTo>
                      <a:pt x="379275" y="78587"/>
                      <a:pt x="476641" y="799"/>
                      <a:pt x="47187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: 図形 161">
                <a:extLst>
                  <a:ext uri="{FF2B5EF4-FFF2-40B4-BE49-F238E27FC236}">
                    <a16:creationId xmlns:a16="http://schemas.microsoft.com/office/drawing/2014/main" id="{752640FB-80FF-4CEA-9E25-EE4A1AB529AF}"/>
                  </a:ext>
                </a:extLst>
              </p:cNvPr>
              <p:cNvSpPr/>
              <p:nvPr/>
            </p:nvSpPr>
            <p:spPr>
              <a:xfrm>
                <a:off x="3914695" y="5659416"/>
                <a:ext cx="511453" cy="446343"/>
              </a:xfrm>
              <a:custGeom>
                <a:avLst/>
                <a:gdLst>
                  <a:gd name="connsiteX0" fmla="*/ 80 w 511453"/>
                  <a:gd name="connsiteY0" fmla="*/ 22 h 446343"/>
                  <a:gd name="connsiteX1" fmla="*/ 214393 w 511453"/>
                  <a:gd name="connsiteY1" fmla="*/ 254022 h 446343"/>
                  <a:gd name="connsiteX2" fmla="*/ 496968 w 511453"/>
                  <a:gd name="connsiteY2" fmla="*/ 434997 h 446343"/>
                  <a:gd name="connsiteX3" fmla="*/ 454105 w 511453"/>
                  <a:gd name="connsiteY3" fmla="*/ 417534 h 446343"/>
                  <a:gd name="connsiteX4" fmla="*/ 312818 w 511453"/>
                  <a:gd name="connsiteY4" fmla="*/ 336572 h 446343"/>
                  <a:gd name="connsiteX5" fmla="*/ 190580 w 511453"/>
                  <a:gd name="connsiteY5" fmla="*/ 239734 h 446343"/>
                  <a:gd name="connsiteX6" fmla="*/ 80 w 511453"/>
                  <a:gd name="connsiteY6" fmla="*/ 22 h 446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1453" h="446343">
                    <a:moveTo>
                      <a:pt x="80" y="22"/>
                    </a:moveTo>
                    <a:cubicBezTo>
                      <a:pt x="4049" y="2403"/>
                      <a:pt x="131578" y="181526"/>
                      <a:pt x="214393" y="254022"/>
                    </a:cubicBezTo>
                    <a:cubicBezTo>
                      <a:pt x="297208" y="326518"/>
                      <a:pt x="457016" y="407745"/>
                      <a:pt x="496968" y="434997"/>
                    </a:cubicBezTo>
                    <a:cubicBezTo>
                      <a:pt x="536920" y="462249"/>
                      <a:pt x="484797" y="433938"/>
                      <a:pt x="454105" y="417534"/>
                    </a:cubicBezTo>
                    <a:cubicBezTo>
                      <a:pt x="423413" y="401130"/>
                      <a:pt x="356739" y="366205"/>
                      <a:pt x="312818" y="336572"/>
                    </a:cubicBezTo>
                    <a:cubicBezTo>
                      <a:pt x="268897" y="306939"/>
                      <a:pt x="241115" y="292121"/>
                      <a:pt x="190580" y="239734"/>
                    </a:cubicBezTo>
                    <a:cubicBezTo>
                      <a:pt x="140045" y="187347"/>
                      <a:pt x="-3889" y="-2359"/>
                      <a:pt x="80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: 図形 162">
                <a:extLst>
                  <a:ext uri="{FF2B5EF4-FFF2-40B4-BE49-F238E27FC236}">
                    <a16:creationId xmlns:a16="http://schemas.microsoft.com/office/drawing/2014/main" id="{E0E7ADF3-51C6-4CC3-AC2E-4F6AE4A362B2}"/>
                  </a:ext>
                </a:extLst>
              </p:cNvPr>
              <p:cNvSpPr/>
              <p:nvPr/>
            </p:nvSpPr>
            <p:spPr>
              <a:xfrm>
                <a:off x="3905234" y="5573618"/>
                <a:ext cx="516696" cy="500747"/>
              </a:xfrm>
              <a:custGeom>
                <a:avLst/>
                <a:gdLst>
                  <a:gd name="connsiteX0" fmla="*/ 16 w 516696"/>
                  <a:gd name="connsiteY0" fmla="*/ 95 h 500747"/>
                  <a:gd name="connsiteX1" fmla="*/ 195279 w 516696"/>
                  <a:gd name="connsiteY1" fmla="*/ 271557 h 500747"/>
                  <a:gd name="connsiteX2" fmla="*/ 506429 w 516696"/>
                  <a:gd name="connsiteY2" fmla="*/ 492220 h 500747"/>
                  <a:gd name="connsiteX3" fmla="*/ 447691 w 516696"/>
                  <a:gd name="connsiteY3" fmla="*/ 458882 h 500747"/>
                  <a:gd name="connsiteX4" fmla="*/ 312754 w 516696"/>
                  <a:gd name="connsiteY4" fmla="*/ 382682 h 500747"/>
                  <a:gd name="connsiteX5" fmla="*/ 204804 w 516696"/>
                  <a:gd name="connsiteY5" fmla="*/ 301720 h 500747"/>
                  <a:gd name="connsiteX6" fmla="*/ 16 w 516696"/>
                  <a:gd name="connsiteY6" fmla="*/ 95 h 50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696" h="500747">
                    <a:moveTo>
                      <a:pt x="16" y="95"/>
                    </a:moveTo>
                    <a:cubicBezTo>
                      <a:pt x="-1571" y="-4932"/>
                      <a:pt x="110877" y="189536"/>
                      <a:pt x="195279" y="271557"/>
                    </a:cubicBezTo>
                    <a:cubicBezTo>
                      <a:pt x="279681" y="353578"/>
                      <a:pt x="464360" y="460999"/>
                      <a:pt x="506429" y="492220"/>
                    </a:cubicBezTo>
                    <a:cubicBezTo>
                      <a:pt x="548498" y="523441"/>
                      <a:pt x="447691" y="458882"/>
                      <a:pt x="447691" y="458882"/>
                    </a:cubicBezTo>
                    <a:cubicBezTo>
                      <a:pt x="415412" y="440626"/>
                      <a:pt x="353235" y="408876"/>
                      <a:pt x="312754" y="382682"/>
                    </a:cubicBezTo>
                    <a:cubicBezTo>
                      <a:pt x="272273" y="356488"/>
                      <a:pt x="257721" y="363897"/>
                      <a:pt x="204804" y="301720"/>
                    </a:cubicBezTo>
                    <a:cubicBezTo>
                      <a:pt x="151887" y="239543"/>
                      <a:pt x="1603" y="5122"/>
                      <a:pt x="16" y="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: 図形 163">
                <a:extLst>
                  <a:ext uri="{FF2B5EF4-FFF2-40B4-BE49-F238E27FC236}">
                    <a16:creationId xmlns:a16="http://schemas.microsoft.com/office/drawing/2014/main" id="{965D037A-E1C9-4024-A76B-EB752AE80D67}"/>
                  </a:ext>
                </a:extLst>
              </p:cNvPr>
              <p:cNvSpPr/>
              <p:nvPr/>
            </p:nvSpPr>
            <p:spPr>
              <a:xfrm>
                <a:off x="3767819" y="5315890"/>
                <a:ext cx="294820" cy="484184"/>
              </a:xfrm>
              <a:custGeom>
                <a:avLst/>
                <a:gdLst>
                  <a:gd name="connsiteX0" fmla="*/ 906 w 294820"/>
                  <a:gd name="connsiteY0" fmla="*/ 648 h 484184"/>
                  <a:gd name="connsiteX1" fmla="*/ 197756 w 294820"/>
                  <a:gd name="connsiteY1" fmla="*/ 354660 h 484184"/>
                  <a:gd name="connsiteX2" fmla="*/ 294594 w 294820"/>
                  <a:gd name="connsiteY2" fmla="*/ 483248 h 484184"/>
                  <a:gd name="connsiteX3" fmla="*/ 221569 w 294820"/>
                  <a:gd name="connsiteY3" fmla="*/ 405460 h 484184"/>
                  <a:gd name="connsiteX4" fmla="*/ 127906 w 294820"/>
                  <a:gd name="connsiteY4" fmla="*/ 270523 h 484184"/>
                  <a:gd name="connsiteX5" fmla="*/ 906 w 294820"/>
                  <a:gd name="connsiteY5" fmla="*/ 648 h 48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4820" h="484184">
                    <a:moveTo>
                      <a:pt x="906" y="648"/>
                    </a:moveTo>
                    <a:cubicBezTo>
                      <a:pt x="12548" y="14671"/>
                      <a:pt x="148808" y="274227"/>
                      <a:pt x="197756" y="354660"/>
                    </a:cubicBezTo>
                    <a:cubicBezTo>
                      <a:pt x="246704" y="435093"/>
                      <a:pt x="290625" y="474781"/>
                      <a:pt x="294594" y="483248"/>
                    </a:cubicBezTo>
                    <a:cubicBezTo>
                      <a:pt x="298563" y="491715"/>
                      <a:pt x="249350" y="440914"/>
                      <a:pt x="221569" y="405460"/>
                    </a:cubicBezTo>
                    <a:cubicBezTo>
                      <a:pt x="193788" y="370006"/>
                      <a:pt x="162831" y="336933"/>
                      <a:pt x="127906" y="270523"/>
                    </a:cubicBezTo>
                    <a:cubicBezTo>
                      <a:pt x="92981" y="204113"/>
                      <a:pt x="-10736" y="-13375"/>
                      <a:pt x="906" y="6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: 図形 164">
                <a:extLst>
                  <a:ext uri="{FF2B5EF4-FFF2-40B4-BE49-F238E27FC236}">
                    <a16:creationId xmlns:a16="http://schemas.microsoft.com/office/drawing/2014/main" id="{889FA24A-92B1-4D0E-9796-2CBBE5D74771}"/>
                  </a:ext>
                </a:extLst>
              </p:cNvPr>
              <p:cNvSpPr/>
              <p:nvPr/>
            </p:nvSpPr>
            <p:spPr>
              <a:xfrm>
                <a:off x="3645358" y="5169138"/>
                <a:ext cx="271163" cy="498919"/>
              </a:xfrm>
              <a:custGeom>
                <a:avLst/>
                <a:gdLst>
                  <a:gd name="connsiteX0" fmla="*/ 1130 w 271163"/>
                  <a:gd name="connsiteY0" fmla="*/ 1350 h 498919"/>
                  <a:gd name="connsiteX1" fmla="*/ 196392 w 271163"/>
                  <a:gd name="connsiteY1" fmla="*/ 360125 h 498919"/>
                  <a:gd name="connsiteX2" fmla="*/ 269417 w 271163"/>
                  <a:gd name="connsiteY2" fmla="*/ 495062 h 498919"/>
                  <a:gd name="connsiteX3" fmla="*/ 237667 w 271163"/>
                  <a:gd name="connsiteY3" fmla="*/ 442675 h 498919"/>
                  <a:gd name="connsiteX4" fmla="*/ 121780 w 271163"/>
                  <a:gd name="connsiteY4" fmla="*/ 244237 h 498919"/>
                  <a:gd name="connsiteX5" fmla="*/ 1130 w 271163"/>
                  <a:gd name="connsiteY5" fmla="*/ 1350 h 498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163" h="498919">
                    <a:moveTo>
                      <a:pt x="1130" y="1350"/>
                    </a:moveTo>
                    <a:cubicBezTo>
                      <a:pt x="13565" y="20665"/>
                      <a:pt x="151678" y="277840"/>
                      <a:pt x="196392" y="360125"/>
                    </a:cubicBezTo>
                    <a:cubicBezTo>
                      <a:pt x="241107" y="442410"/>
                      <a:pt x="262538" y="481304"/>
                      <a:pt x="269417" y="495062"/>
                    </a:cubicBezTo>
                    <a:cubicBezTo>
                      <a:pt x="276296" y="508820"/>
                      <a:pt x="262273" y="484479"/>
                      <a:pt x="237667" y="442675"/>
                    </a:cubicBezTo>
                    <a:cubicBezTo>
                      <a:pt x="213061" y="400871"/>
                      <a:pt x="161468" y="313293"/>
                      <a:pt x="121780" y="244237"/>
                    </a:cubicBezTo>
                    <a:cubicBezTo>
                      <a:pt x="82093" y="175181"/>
                      <a:pt x="-11305" y="-17965"/>
                      <a:pt x="1130" y="1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: 図形 165">
                <a:extLst>
                  <a:ext uri="{FF2B5EF4-FFF2-40B4-BE49-F238E27FC236}">
                    <a16:creationId xmlns:a16="http://schemas.microsoft.com/office/drawing/2014/main" id="{69B082E8-ECDE-4F11-A133-771FCF519E30}"/>
                  </a:ext>
                </a:extLst>
              </p:cNvPr>
              <p:cNvSpPr/>
              <p:nvPr/>
            </p:nvSpPr>
            <p:spPr>
              <a:xfrm>
                <a:off x="3453539" y="4700945"/>
                <a:ext cx="200276" cy="496648"/>
              </a:xfrm>
              <a:custGeom>
                <a:avLst/>
                <a:gdLst>
                  <a:gd name="connsiteX0" fmla="*/ 70711 w 200276"/>
                  <a:gd name="connsiteY0" fmla="*/ 18693 h 496648"/>
                  <a:gd name="connsiteX1" fmla="*/ 27849 w 200276"/>
                  <a:gd name="connsiteY1" fmla="*/ 64730 h 496648"/>
                  <a:gd name="connsiteX2" fmla="*/ 194536 w 200276"/>
                  <a:gd name="connsiteY2" fmla="*/ 480655 h 496648"/>
                  <a:gd name="connsiteX3" fmla="*/ 146911 w 200276"/>
                  <a:gd name="connsiteY3" fmla="*/ 374293 h 496648"/>
                  <a:gd name="connsiteX4" fmla="*/ 2449 w 200276"/>
                  <a:gd name="connsiteY4" fmla="*/ 32980 h 496648"/>
                  <a:gd name="connsiteX5" fmla="*/ 70711 w 200276"/>
                  <a:gd name="connsiteY5" fmla="*/ 18693 h 49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276" h="496648">
                    <a:moveTo>
                      <a:pt x="70711" y="18693"/>
                    </a:moveTo>
                    <a:cubicBezTo>
                      <a:pt x="74944" y="23985"/>
                      <a:pt x="7212" y="-12264"/>
                      <a:pt x="27849" y="64730"/>
                    </a:cubicBezTo>
                    <a:cubicBezTo>
                      <a:pt x="48486" y="141724"/>
                      <a:pt x="174692" y="429061"/>
                      <a:pt x="194536" y="480655"/>
                    </a:cubicBezTo>
                    <a:cubicBezTo>
                      <a:pt x="214380" y="532249"/>
                      <a:pt x="178926" y="448906"/>
                      <a:pt x="146911" y="374293"/>
                    </a:cubicBezTo>
                    <a:cubicBezTo>
                      <a:pt x="114896" y="299680"/>
                      <a:pt x="19911" y="94099"/>
                      <a:pt x="2449" y="32980"/>
                    </a:cubicBezTo>
                    <a:cubicBezTo>
                      <a:pt x="-15014" y="-28139"/>
                      <a:pt x="66478" y="13401"/>
                      <a:pt x="70711" y="186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: 図形 166">
                <a:extLst>
                  <a:ext uri="{FF2B5EF4-FFF2-40B4-BE49-F238E27FC236}">
                    <a16:creationId xmlns:a16="http://schemas.microsoft.com/office/drawing/2014/main" id="{C3E60BCB-E441-4E09-8F50-77224502C46A}"/>
                  </a:ext>
                </a:extLst>
              </p:cNvPr>
              <p:cNvSpPr/>
              <p:nvPr/>
            </p:nvSpPr>
            <p:spPr>
              <a:xfrm>
                <a:off x="3533782" y="4744608"/>
                <a:ext cx="232933" cy="582246"/>
              </a:xfrm>
              <a:custGeom>
                <a:avLst/>
                <a:gdLst>
                  <a:gd name="connsiteX0" fmla="*/ 1581 w 232933"/>
                  <a:gd name="connsiteY0" fmla="*/ 430 h 582246"/>
                  <a:gd name="connsiteX1" fmla="*/ 69843 w 232933"/>
                  <a:gd name="connsiteY1" fmla="*/ 202042 h 582246"/>
                  <a:gd name="connsiteX2" fmla="*/ 136518 w 232933"/>
                  <a:gd name="connsiteY2" fmla="*/ 363967 h 582246"/>
                  <a:gd name="connsiteX3" fmla="*/ 231768 w 232933"/>
                  <a:gd name="connsiteY3" fmla="*/ 578280 h 582246"/>
                  <a:gd name="connsiteX4" fmla="*/ 179381 w 232933"/>
                  <a:gd name="connsiteY4" fmla="*/ 476680 h 582246"/>
                  <a:gd name="connsiteX5" fmla="*/ 34918 w 232933"/>
                  <a:gd name="connsiteY5" fmla="*/ 157592 h 582246"/>
                  <a:gd name="connsiteX6" fmla="*/ 1581 w 232933"/>
                  <a:gd name="connsiteY6" fmla="*/ 430 h 582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2933" h="582246">
                    <a:moveTo>
                      <a:pt x="1581" y="430"/>
                    </a:moveTo>
                    <a:cubicBezTo>
                      <a:pt x="7402" y="7838"/>
                      <a:pt x="47354" y="141453"/>
                      <a:pt x="69843" y="202042"/>
                    </a:cubicBezTo>
                    <a:cubicBezTo>
                      <a:pt x="92332" y="262631"/>
                      <a:pt x="109531" y="301261"/>
                      <a:pt x="136518" y="363967"/>
                    </a:cubicBezTo>
                    <a:cubicBezTo>
                      <a:pt x="163505" y="426673"/>
                      <a:pt x="224624" y="559495"/>
                      <a:pt x="231768" y="578280"/>
                    </a:cubicBezTo>
                    <a:cubicBezTo>
                      <a:pt x="238912" y="597065"/>
                      <a:pt x="212189" y="546795"/>
                      <a:pt x="179381" y="476680"/>
                    </a:cubicBezTo>
                    <a:cubicBezTo>
                      <a:pt x="146573" y="406565"/>
                      <a:pt x="64022" y="232469"/>
                      <a:pt x="34918" y="157592"/>
                    </a:cubicBezTo>
                    <a:cubicBezTo>
                      <a:pt x="5814" y="82715"/>
                      <a:pt x="-4240" y="-6978"/>
                      <a:pt x="1581" y="4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: 図形 167">
                <a:extLst>
                  <a:ext uri="{FF2B5EF4-FFF2-40B4-BE49-F238E27FC236}">
                    <a16:creationId xmlns:a16="http://schemas.microsoft.com/office/drawing/2014/main" id="{1445B137-0982-460E-9BD2-C3B09908484E}"/>
                  </a:ext>
                </a:extLst>
              </p:cNvPr>
              <p:cNvSpPr/>
              <p:nvPr/>
            </p:nvSpPr>
            <p:spPr>
              <a:xfrm>
                <a:off x="5532966" y="4808395"/>
                <a:ext cx="108143" cy="530061"/>
              </a:xfrm>
              <a:custGeom>
                <a:avLst/>
                <a:gdLst>
                  <a:gd name="connsiteX0" fmla="*/ 1 w 108143"/>
                  <a:gd name="connsiteY0" fmla="*/ 672 h 530061"/>
                  <a:gd name="connsiteX1" fmla="*/ 91017 w 108143"/>
                  <a:gd name="connsiteY1" fmla="*/ 292772 h 530061"/>
                  <a:gd name="connsiteX2" fmla="*/ 107951 w 108143"/>
                  <a:gd name="connsiteY2" fmla="*/ 523488 h 530061"/>
                  <a:gd name="connsiteX3" fmla="*/ 99484 w 108143"/>
                  <a:gd name="connsiteY3" fmla="*/ 445172 h 530061"/>
                  <a:gd name="connsiteX4" fmla="*/ 88901 w 108143"/>
                  <a:gd name="connsiteY4" fmla="*/ 218688 h 530061"/>
                  <a:gd name="connsiteX5" fmla="*/ 1 w 108143"/>
                  <a:gd name="connsiteY5" fmla="*/ 672 h 53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8143" h="530061">
                    <a:moveTo>
                      <a:pt x="1" y="672"/>
                    </a:moveTo>
                    <a:cubicBezTo>
                      <a:pt x="354" y="13019"/>
                      <a:pt x="73025" y="205636"/>
                      <a:pt x="91017" y="292772"/>
                    </a:cubicBezTo>
                    <a:cubicBezTo>
                      <a:pt x="109009" y="379908"/>
                      <a:pt x="106540" y="498088"/>
                      <a:pt x="107951" y="523488"/>
                    </a:cubicBezTo>
                    <a:cubicBezTo>
                      <a:pt x="109362" y="548888"/>
                      <a:pt x="102659" y="495972"/>
                      <a:pt x="99484" y="445172"/>
                    </a:cubicBezTo>
                    <a:cubicBezTo>
                      <a:pt x="96309" y="394372"/>
                      <a:pt x="105129" y="288185"/>
                      <a:pt x="88901" y="218688"/>
                    </a:cubicBezTo>
                    <a:cubicBezTo>
                      <a:pt x="72673" y="149191"/>
                      <a:pt x="-352" y="-11675"/>
                      <a:pt x="1" y="6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: 図形 168">
                <a:extLst>
                  <a:ext uri="{FF2B5EF4-FFF2-40B4-BE49-F238E27FC236}">
                    <a16:creationId xmlns:a16="http://schemas.microsoft.com/office/drawing/2014/main" id="{9280B18D-1D13-492D-931F-252922A525FC}"/>
                  </a:ext>
                </a:extLst>
              </p:cNvPr>
              <p:cNvSpPr/>
              <p:nvPr/>
            </p:nvSpPr>
            <p:spPr>
              <a:xfrm>
                <a:off x="5594280" y="4718047"/>
                <a:ext cx="198289" cy="560416"/>
              </a:xfrm>
              <a:custGeom>
                <a:avLst/>
                <a:gdLst>
                  <a:gd name="connsiteX0" fmla="*/ 70 w 198289"/>
                  <a:gd name="connsiteY0" fmla="*/ 3 h 560416"/>
                  <a:gd name="connsiteX1" fmla="*/ 112253 w 198289"/>
                  <a:gd name="connsiteY1" fmla="*/ 190503 h 560416"/>
                  <a:gd name="connsiteX2" fmla="*/ 190570 w 198289"/>
                  <a:gd name="connsiteY2" fmla="*/ 548220 h 560416"/>
                  <a:gd name="connsiteX3" fmla="*/ 188453 w 198289"/>
                  <a:gd name="connsiteY3" fmla="*/ 450853 h 560416"/>
                  <a:gd name="connsiteX4" fmla="*/ 129187 w 198289"/>
                  <a:gd name="connsiteY4" fmla="*/ 194736 h 560416"/>
                  <a:gd name="connsiteX5" fmla="*/ 70 w 198289"/>
                  <a:gd name="connsiteY5" fmla="*/ 3 h 560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8289" h="560416">
                    <a:moveTo>
                      <a:pt x="70" y="3"/>
                    </a:moveTo>
                    <a:cubicBezTo>
                      <a:pt x="-2752" y="-702"/>
                      <a:pt x="80503" y="99134"/>
                      <a:pt x="112253" y="190503"/>
                    </a:cubicBezTo>
                    <a:cubicBezTo>
                      <a:pt x="144003" y="281873"/>
                      <a:pt x="177870" y="504828"/>
                      <a:pt x="190570" y="548220"/>
                    </a:cubicBezTo>
                    <a:cubicBezTo>
                      <a:pt x="203270" y="591612"/>
                      <a:pt x="198683" y="509767"/>
                      <a:pt x="188453" y="450853"/>
                    </a:cubicBezTo>
                    <a:cubicBezTo>
                      <a:pt x="178223" y="391939"/>
                      <a:pt x="157762" y="268114"/>
                      <a:pt x="129187" y="194736"/>
                    </a:cubicBezTo>
                    <a:cubicBezTo>
                      <a:pt x="100612" y="121358"/>
                      <a:pt x="2892" y="708"/>
                      <a:pt x="70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: 図形 169">
                <a:extLst>
                  <a:ext uri="{FF2B5EF4-FFF2-40B4-BE49-F238E27FC236}">
                    <a16:creationId xmlns:a16="http://schemas.microsoft.com/office/drawing/2014/main" id="{6054AAE2-331B-40DC-858E-007D84237522}"/>
                  </a:ext>
                </a:extLst>
              </p:cNvPr>
              <p:cNvSpPr/>
              <p:nvPr/>
            </p:nvSpPr>
            <p:spPr>
              <a:xfrm>
                <a:off x="5525174" y="4694752"/>
                <a:ext cx="261116" cy="40560"/>
              </a:xfrm>
              <a:custGeom>
                <a:avLst/>
                <a:gdLst>
                  <a:gd name="connsiteX0" fmla="*/ 3559 w 261116"/>
                  <a:gd name="connsiteY0" fmla="*/ 15 h 40560"/>
                  <a:gd name="connsiteX1" fmla="*/ 238509 w 261116"/>
                  <a:gd name="connsiteY1" fmla="*/ 27531 h 40560"/>
                  <a:gd name="connsiteX2" fmla="*/ 244859 w 261116"/>
                  <a:gd name="connsiteY2" fmla="*/ 23298 h 40560"/>
                  <a:gd name="connsiteX3" fmla="*/ 177126 w 261116"/>
                  <a:gd name="connsiteY3" fmla="*/ 40231 h 40560"/>
                  <a:gd name="connsiteX4" fmla="*/ 103043 w 261116"/>
                  <a:gd name="connsiteY4" fmla="*/ 31765 h 40560"/>
                  <a:gd name="connsiteX5" fmla="*/ 3559 w 261116"/>
                  <a:gd name="connsiteY5" fmla="*/ 15 h 4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1116" h="40560">
                    <a:moveTo>
                      <a:pt x="3559" y="15"/>
                    </a:moveTo>
                    <a:cubicBezTo>
                      <a:pt x="26137" y="-691"/>
                      <a:pt x="198292" y="23651"/>
                      <a:pt x="238509" y="27531"/>
                    </a:cubicBezTo>
                    <a:cubicBezTo>
                      <a:pt x="278726" y="31411"/>
                      <a:pt x="255089" y="21181"/>
                      <a:pt x="244859" y="23298"/>
                    </a:cubicBezTo>
                    <a:cubicBezTo>
                      <a:pt x="234629" y="25415"/>
                      <a:pt x="200762" y="38820"/>
                      <a:pt x="177126" y="40231"/>
                    </a:cubicBezTo>
                    <a:cubicBezTo>
                      <a:pt x="153490" y="41642"/>
                      <a:pt x="134087" y="38468"/>
                      <a:pt x="103043" y="31765"/>
                    </a:cubicBezTo>
                    <a:cubicBezTo>
                      <a:pt x="71999" y="25062"/>
                      <a:pt x="-19019" y="721"/>
                      <a:pt x="3559" y="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: 図形 170">
                <a:extLst>
                  <a:ext uri="{FF2B5EF4-FFF2-40B4-BE49-F238E27FC236}">
                    <a16:creationId xmlns:a16="http://schemas.microsoft.com/office/drawing/2014/main" id="{D65A270D-F2BA-4A5A-AB3E-8D814A3434FF}"/>
                  </a:ext>
                </a:extLst>
              </p:cNvPr>
              <p:cNvSpPr/>
              <p:nvPr/>
            </p:nvSpPr>
            <p:spPr>
              <a:xfrm>
                <a:off x="5714737" y="4709496"/>
                <a:ext cx="322344" cy="603858"/>
              </a:xfrm>
              <a:custGeom>
                <a:avLst/>
                <a:gdLst>
                  <a:gd name="connsiteX0" fmla="*/ 263 w 322344"/>
                  <a:gd name="connsiteY0" fmla="*/ 5379 h 603858"/>
                  <a:gd name="connsiteX1" fmla="*/ 74876 w 322344"/>
                  <a:gd name="connsiteY1" fmla="*/ 16492 h 603858"/>
                  <a:gd name="connsiteX2" fmla="*/ 149488 w 322344"/>
                  <a:gd name="connsiteY2" fmla="*/ 167304 h 603858"/>
                  <a:gd name="connsiteX3" fmla="*/ 314588 w 322344"/>
                  <a:gd name="connsiteY3" fmla="*/ 580054 h 603858"/>
                  <a:gd name="connsiteX4" fmla="*/ 284426 w 322344"/>
                  <a:gd name="connsiteY4" fmla="*/ 518142 h 603858"/>
                  <a:gd name="connsiteX5" fmla="*/ 187588 w 322344"/>
                  <a:gd name="connsiteY5" fmla="*/ 219692 h 603858"/>
                  <a:gd name="connsiteX6" fmla="*/ 101863 w 322344"/>
                  <a:gd name="connsiteY6" fmla="*/ 29192 h 603858"/>
                  <a:gd name="connsiteX7" fmla="*/ 263 w 322344"/>
                  <a:gd name="connsiteY7" fmla="*/ 5379 h 603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344" h="603858">
                    <a:moveTo>
                      <a:pt x="263" y="5379"/>
                    </a:moveTo>
                    <a:cubicBezTo>
                      <a:pt x="-4235" y="3262"/>
                      <a:pt x="50005" y="-10495"/>
                      <a:pt x="74876" y="16492"/>
                    </a:cubicBezTo>
                    <a:cubicBezTo>
                      <a:pt x="99747" y="43479"/>
                      <a:pt x="109536" y="73377"/>
                      <a:pt x="149488" y="167304"/>
                    </a:cubicBezTo>
                    <a:cubicBezTo>
                      <a:pt x="189440" y="261231"/>
                      <a:pt x="292098" y="521581"/>
                      <a:pt x="314588" y="580054"/>
                    </a:cubicBezTo>
                    <a:cubicBezTo>
                      <a:pt x="337078" y="638527"/>
                      <a:pt x="305593" y="578202"/>
                      <a:pt x="284426" y="518142"/>
                    </a:cubicBezTo>
                    <a:cubicBezTo>
                      <a:pt x="263259" y="458082"/>
                      <a:pt x="218015" y="301184"/>
                      <a:pt x="187588" y="219692"/>
                    </a:cubicBezTo>
                    <a:cubicBezTo>
                      <a:pt x="157161" y="138200"/>
                      <a:pt x="132290" y="66498"/>
                      <a:pt x="101863" y="29192"/>
                    </a:cubicBezTo>
                    <a:cubicBezTo>
                      <a:pt x="71436" y="-8114"/>
                      <a:pt x="4761" y="7496"/>
                      <a:pt x="263" y="53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: 図形 171">
                <a:extLst>
                  <a:ext uri="{FF2B5EF4-FFF2-40B4-BE49-F238E27FC236}">
                    <a16:creationId xmlns:a16="http://schemas.microsoft.com/office/drawing/2014/main" id="{4A06C69B-1B76-4FD7-89E2-DA03EB0773A4}"/>
                  </a:ext>
                </a:extLst>
              </p:cNvPr>
              <p:cNvSpPr/>
              <p:nvPr/>
            </p:nvSpPr>
            <p:spPr>
              <a:xfrm>
                <a:off x="5814870" y="4706531"/>
                <a:ext cx="344429" cy="641408"/>
              </a:xfrm>
              <a:custGeom>
                <a:avLst/>
                <a:gdLst>
                  <a:gd name="connsiteX0" fmla="*/ 143 w 344429"/>
                  <a:gd name="connsiteY0" fmla="*/ 407 h 641408"/>
                  <a:gd name="connsiteX1" fmla="*/ 141430 w 344429"/>
                  <a:gd name="connsiteY1" fmla="*/ 57557 h 641408"/>
                  <a:gd name="connsiteX2" fmla="*/ 220805 w 344429"/>
                  <a:gd name="connsiteY2" fmla="*/ 263932 h 641408"/>
                  <a:gd name="connsiteX3" fmla="*/ 343043 w 344429"/>
                  <a:gd name="connsiteY3" fmla="*/ 632232 h 641408"/>
                  <a:gd name="connsiteX4" fmla="*/ 282718 w 344429"/>
                  <a:gd name="connsiteY4" fmla="*/ 513169 h 641408"/>
                  <a:gd name="connsiteX5" fmla="*/ 219218 w 344429"/>
                  <a:gd name="connsiteY5" fmla="*/ 329019 h 641408"/>
                  <a:gd name="connsiteX6" fmla="*/ 117618 w 344429"/>
                  <a:gd name="connsiteY6" fmla="*/ 51207 h 641408"/>
                  <a:gd name="connsiteX7" fmla="*/ 143 w 344429"/>
                  <a:gd name="connsiteY7" fmla="*/ 407 h 641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4429" h="641408">
                    <a:moveTo>
                      <a:pt x="143" y="407"/>
                    </a:moveTo>
                    <a:cubicBezTo>
                      <a:pt x="4112" y="1465"/>
                      <a:pt x="104653" y="13636"/>
                      <a:pt x="141430" y="57557"/>
                    </a:cubicBezTo>
                    <a:cubicBezTo>
                      <a:pt x="178207" y="101478"/>
                      <a:pt x="187203" y="168153"/>
                      <a:pt x="220805" y="263932"/>
                    </a:cubicBezTo>
                    <a:cubicBezTo>
                      <a:pt x="254407" y="359711"/>
                      <a:pt x="332724" y="590692"/>
                      <a:pt x="343043" y="632232"/>
                    </a:cubicBezTo>
                    <a:cubicBezTo>
                      <a:pt x="353362" y="673772"/>
                      <a:pt x="303355" y="563704"/>
                      <a:pt x="282718" y="513169"/>
                    </a:cubicBezTo>
                    <a:cubicBezTo>
                      <a:pt x="262081" y="462634"/>
                      <a:pt x="246735" y="406013"/>
                      <a:pt x="219218" y="329019"/>
                    </a:cubicBezTo>
                    <a:cubicBezTo>
                      <a:pt x="191701" y="252025"/>
                      <a:pt x="159951" y="105976"/>
                      <a:pt x="117618" y="51207"/>
                    </a:cubicBezTo>
                    <a:cubicBezTo>
                      <a:pt x="75285" y="-3562"/>
                      <a:pt x="-3826" y="-651"/>
                      <a:pt x="143" y="4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: 図形 172">
                <a:extLst>
                  <a:ext uri="{FF2B5EF4-FFF2-40B4-BE49-F238E27FC236}">
                    <a16:creationId xmlns:a16="http://schemas.microsoft.com/office/drawing/2014/main" id="{4A2459FA-0D58-4FE9-9980-16E7B730A3E3}"/>
                  </a:ext>
                </a:extLst>
              </p:cNvPr>
              <p:cNvSpPr/>
              <p:nvPr/>
            </p:nvSpPr>
            <p:spPr>
              <a:xfrm>
                <a:off x="5570984" y="5302165"/>
                <a:ext cx="223392" cy="692320"/>
              </a:xfrm>
              <a:custGeom>
                <a:avLst/>
                <a:gdLst>
                  <a:gd name="connsiteX0" fmla="*/ 223391 w 223392"/>
                  <a:gd name="connsiteY0" fmla="*/ 85 h 692320"/>
                  <a:gd name="connsiteX1" fmla="*/ 150366 w 223392"/>
                  <a:gd name="connsiteY1" fmla="*/ 416010 h 692320"/>
                  <a:gd name="connsiteX2" fmla="*/ 2729 w 223392"/>
                  <a:gd name="connsiteY2" fmla="*/ 687473 h 692320"/>
                  <a:gd name="connsiteX3" fmla="*/ 61466 w 223392"/>
                  <a:gd name="connsiteY3" fmla="*/ 574760 h 692320"/>
                  <a:gd name="connsiteX4" fmla="*/ 148779 w 223392"/>
                  <a:gd name="connsiteY4" fmla="*/ 381085 h 692320"/>
                  <a:gd name="connsiteX5" fmla="*/ 223391 w 223392"/>
                  <a:gd name="connsiteY5" fmla="*/ 85 h 692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392" h="692320">
                    <a:moveTo>
                      <a:pt x="223391" y="85"/>
                    </a:moveTo>
                    <a:cubicBezTo>
                      <a:pt x="223655" y="5906"/>
                      <a:pt x="187143" y="301445"/>
                      <a:pt x="150366" y="416010"/>
                    </a:cubicBezTo>
                    <a:cubicBezTo>
                      <a:pt x="113589" y="530575"/>
                      <a:pt x="17546" y="661015"/>
                      <a:pt x="2729" y="687473"/>
                    </a:cubicBezTo>
                    <a:cubicBezTo>
                      <a:pt x="-12088" y="713931"/>
                      <a:pt x="37124" y="625825"/>
                      <a:pt x="61466" y="574760"/>
                    </a:cubicBezTo>
                    <a:cubicBezTo>
                      <a:pt x="85808" y="523695"/>
                      <a:pt x="123644" y="473954"/>
                      <a:pt x="148779" y="381085"/>
                    </a:cubicBezTo>
                    <a:cubicBezTo>
                      <a:pt x="173914" y="288216"/>
                      <a:pt x="223127" y="-5736"/>
                      <a:pt x="223391" y="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: 図形 173">
                <a:extLst>
                  <a:ext uri="{FF2B5EF4-FFF2-40B4-BE49-F238E27FC236}">
                    <a16:creationId xmlns:a16="http://schemas.microsoft.com/office/drawing/2014/main" id="{1481DDDE-F16D-43DC-B0F2-3152CF9EE05F}"/>
                  </a:ext>
                </a:extLst>
              </p:cNvPr>
              <p:cNvSpPr/>
              <p:nvPr/>
            </p:nvSpPr>
            <p:spPr>
              <a:xfrm>
                <a:off x="4836487" y="5986224"/>
                <a:ext cx="722980" cy="259787"/>
              </a:xfrm>
              <a:custGeom>
                <a:avLst/>
                <a:gdLst>
                  <a:gd name="connsiteX0" fmla="*/ 626 w 722980"/>
                  <a:gd name="connsiteY0" fmla="*/ 244714 h 259787"/>
                  <a:gd name="connsiteX1" fmla="*/ 175251 w 722980"/>
                  <a:gd name="connsiteY1" fmla="*/ 243126 h 259787"/>
                  <a:gd name="connsiteX2" fmla="*/ 429251 w 722980"/>
                  <a:gd name="connsiteY2" fmla="*/ 192326 h 259787"/>
                  <a:gd name="connsiteX3" fmla="*/ 716588 w 722980"/>
                  <a:gd name="connsiteY3" fmla="*/ 3414 h 259787"/>
                  <a:gd name="connsiteX4" fmla="*/ 618163 w 722980"/>
                  <a:gd name="connsiteY4" fmla="*/ 78026 h 259787"/>
                  <a:gd name="connsiteX5" fmla="*/ 495926 w 722980"/>
                  <a:gd name="connsiteY5" fmla="*/ 171689 h 259787"/>
                  <a:gd name="connsiteX6" fmla="*/ 357813 w 722980"/>
                  <a:gd name="connsiteY6" fmla="*/ 238364 h 259787"/>
                  <a:gd name="connsiteX7" fmla="*/ 235576 w 722980"/>
                  <a:gd name="connsiteY7" fmla="*/ 259001 h 259787"/>
                  <a:gd name="connsiteX8" fmla="*/ 626 w 722980"/>
                  <a:gd name="connsiteY8" fmla="*/ 244714 h 25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22980" h="259787">
                    <a:moveTo>
                      <a:pt x="626" y="244714"/>
                    </a:moveTo>
                    <a:cubicBezTo>
                      <a:pt x="-9428" y="242068"/>
                      <a:pt x="103814" y="251857"/>
                      <a:pt x="175251" y="243126"/>
                    </a:cubicBezTo>
                    <a:cubicBezTo>
                      <a:pt x="246689" y="234395"/>
                      <a:pt x="339028" y="232278"/>
                      <a:pt x="429251" y="192326"/>
                    </a:cubicBezTo>
                    <a:cubicBezTo>
                      <a:pt x="519474" y="152374"/>
                      <a:pt x="685103" y="22464"/>
                      <a:pt x="716588" y="3414"/>
                    </a:cubicBezTo>
                    <a:cubicBezTo>
                      <a:pt x="748073" y="-15636"/>
                      <a:pt x="654940" y="49980"/>
                      <a:pt x="618163" y="78026"/>
                    </a:cubicBezTo>
                    <a:cubicBezTo>
                      <a:pt x="581386" y="106072"/>
                      <a:pt x="539318" y="144966"/>
                      <a:pt x="495926" y="171689"/>
                    </a:cubicBezTo>
                    <a:cubicBezTo>
                      <a:pt x="452534" y="198412"/>
                      <a:pt x="401205" y="223812"/>
                      <a:pt x="357813" y="238364"/>
                    </a:cubicBezTo>
                    <a:cubicBezTo>
                      <a:pt x="314421" y="252916"/>
                      <a:pt x="295107" y="254503"/>
                      <a:pt x="235576" y="259001"/>
                    </a:cubicBezTo>
                    <a:cubicBezTo>
                      <a:pt x="176045" y="263499"/>
                      <a:pt x="10680" y="247360"/>
                      <a:pt x="626" y="244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: 図形 175">
                <a:extLst>
                  <a:ext uri="{FF2B5EF4-FFF2-40B4-BE49-F238E27FC236}">
                    <a16:creationId xmlns:a16="http://schemas.microsoft.com/office/drawing/2014/main" id="{16F60120-2461-4F48-BDDC-9B6C3104E02B}"/>
                  </a:ext>
                </a:extLst>
              </p:cNvPr>
              <p:cNvSpPr/>
              <p:nvPr/>
            </p:nvSpPr>
            <p:spPr>
              <a:xfrm>
                <a:off x="4144947" y="6048291"/>
                <a:ext cx="697687" cy="217990"/>
              </a:xfrm>
              <a:custGeom>
                <a:avLst/>
                <a:gdLst>
                  <a:gd name="connsiteX0" fmla="*/ 16 w 697687"/>
                  <a:gd name="connsiteY0" fmla="*/ 84 h 217990"/>
                  <a:gd name="connsiteX1" fmla="*/ 223853 w 697687"/>
                  <a:gd name="connsiteY1" fmla="*/ 128672 h 217990"/>
                  <a:gd name="connsiteX2" fmla="*/ 428641 w 697687"/>
                  <a:gd name="connsiteY2" fmla="*/ 176297 h 217990"/>
                  <a:gd name="connsiteX3" fmla="*/ 688991 w 697687"/>
                  <a:gd name="connsiteY3" fmla="*/ 208047 h 217990"/>
                  <a:gd name="connsiteX4" fmla="*/ 620728 w 697687"/>
                  <a:gd name="connsiteY4" fmla="*/ 217572 h 217990"/>
                  <a:gd name="connsiteX5" fmla="*/ 471503 w 697687"/>
                  <a:gd name="connsiteY5" fmla="*/ 196934 h 217990"/>
                  <a:gd name="connsiteX6" fmla="*/ 234966 w 697687"/>
                  <a:gd name="connsiteY6" fmla="*/ 149309 h 217990"/>
                  <a:gd name="connsiteX7" fmla="*/ 16 w 697687"/>
                  <a:gd name="connsiteY7" fmla="*/ 84 h 217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7687" h="217990">
                    <a:moveTo>
                      <a:pt x="16" y="84"/>
                    </a:moveTo>
                    <a:cubicBezTo>
                      <a:pt x="-1836" y="-3355"/>
                      <a:pt x="152416" y="99303"/>
                      <a:pt x="223853" y="128672"/>
                    </a:cubicBezTo>
                    <a:cubicBezTo>
                      <a:pt x="295290" y="158041"/>
                      <a:pt x="351118" y="163068"/>
                      <a:pt x="428641" y="176297"/>
                    </a:cubicBezTo>
                    <a:cubicBezTo>
                      <a:pt x="506164" y="189526"/>
                      <a:pt x="656977" y="201168"/>
                      <a:pt x="688991" y="208047"/>
                    </a:cubicBezTo>
                    <a:cubicBezTo>
                      <a:pt x="721006" y="214926"/>
                      <a:pt x="656976" y="219424"/>
                      <a:pt x="620728" y="217572"/>
                    </a:cubicBezTo>
                    <a:cubicBezTo>
                      <a:pt x="584480" y="215720"/>
                      <a:pt x="535797" y="208311"/>
                      <a:pt x="471503" y="196934"/>
                    </a:cubicBezTo>
                    <a:cubicBezTo>
                      <a:pt x="407209" y="185557"/>
                      <a:pt x="316458" y="182117"/>
                      <a:pt x="234966" y="149309"/>
                    </a:cubicBezTo>
                    <a:cubicBezTo>
                      <a:pt x="153474" y="116501"/>
                      <a:pt x="1868" y="3523"/>
                      <a:pt x="16" y="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: 図形 176">
                <a:extLst>
                  <a:ext uri="{FF2B5EF4-FFF2-40B4-BE49-F238E27FC236}">
                    <a16:creationId xmlns:a16="http://schemas.microsoft.com/office/drawing/2014/main" id="{2F9B446C-88B9-444C-8152-50358F15570A}"/>
                  </a:ext>
                </a:extLst>
              </p:cNvPr>
              <p:cNvSpPr/>
              <p:nvPr/>
            </p:nvSpPr>
            <p:spPr>
              <a:xfrm>
                <a:off x="3713137" y="5546437"/>
                <a:ext cx="427801" cy="512637"/>
              </a:xfrm>
              <a:custGeom>
                <a:avLst/>
                <a:gdLst>
                  <a:gd name="connsiteX0" fmla="*/ 1613 w 427801"/>
                  <a:gd name="connsiteY0" fmla="*/ 3463 h 512637"/>
                  <a:gd name="connsiteX1" fmla="*/ 182588 w 427801"/>
                  <a:gd name="connsiteY1" fmla="*/ 286038 h 512637"/>
                  <a:gd name="connsiteX2" fmla="*/ 420713 w 427801"/>
                  <a:gd name="connsiteY2" fmla="*/ 506701 h 512637"/>
                  <a:gd name="connsiteX3" fmla="*/ 369913 w 427801"/>
                  <a:gd name="connsiteY3" fmla="*/ 454313 h 512637"/>
                  <a:gd name="connsiteX4" fmla="*/ 292126 w 427801"/>
                  <a:gd name="connsiteY4" fmla="*/ 374938 h 512637"/>
                  <a:gd name="connsiteX5" fmla="*/ 222276 w 427801"/>
                  <a:gd name="connsiteY5" fmla="*/ 297151 h 512637"/>
                  <a:gd name="connsiteX6" fmla="*/ 100038 w 427801"/>
                  <a:gd name="connsiteY6" fmla="*/ 138401 h 512637"/>
                  <a:gd name="connsiteX7" fmla="*/ 1613 w 427801"/>
                  <a:gd name="connsiteY7" fmla="*/ 3463 h 51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801" h="512637">
                    <a:moveTo>
                      <a:pt x="1613" y="3463"/>
                    </a:moveTo>
                    <a:cubicBezTo>
                      <a:pt x="15371" y="28069"/>
                      <a:pt x="112738" y="202165"/>
                      <a:pt x="182588" y="286038"/>
                    </a:cubicBezTo>
                    <a:cubicBezTo>
                      <a:pt x="252438" y="369911"/>
                      <a:pt x="389492" y="478655"/>
                      <a:pt x="420713" y="506701"/>
                    </a:cubicBezTo>
                    <a:cubicBezTo>
                      <a:pt x="451934" y="534747"/>
                      <a:pt x="369913" y="454313"/>
                      <a:pt x="369913" y="454313"/>
                    </a:cubicBezTo>
                    <a:cubicBezTo>
                      <a:pt x="348482" y="432353"/>
                      <a:pt x="316732" y="401132"/>
                      <a:pt x="292126" y="374938"/>
                    </a:cubicBezTo>
                    <a:cubicBezTo>
                      <a:pt x="267520" y="348744"/>
                      <a:pt x="254291" y="336574"/>
                      <a:pt x="222276" y="297151"/>
                    </a:cubicBezTo>
                    <a:cubicBezTo>
                      <a:pt x="190261" y="257728"/>
                      <a:pt x="134434" y="184968"/>
                      <a:pt x="100038" y="138401"/>
                    </a:cubicBezTo>
                    <a:cubicBezTo>
                      <a:pt x="65642" y="91834"/>
                      <a:pt x="-12145" y="-21143"/>
                      <a:pt x="1613" y="346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: 図形 177">
                <a:extLst>
                  <a:ext uri="{FF2B5EF4-FFF2-40B4-BE49-F238E27FC236}">
                    <a16:creationId xmlns:a16="http://schemas.microsoft.com/office/drawing/2014/main" id="{AEBEFE0C-DD14-4A14-A7DA-0947EDF0C0F0}"/>
                  </a:ext>
                </a:extLst>
              </p:cNvPr>
              <p:cNvSpPr/>
              <p:nvPr/>
            </p:nvSpPr>
            <p:spPr>
              <a:xfrm>
                <a:off x="3368625" y="4740204"/>
                <a:ext cx="73076" cy="217974"/>
              </a:xfrm>
              <a:custGeom>
                <a:avLst/>
                <a:gdLst>
                  <a:gd name="connsiteX0" fmla="*/ 17513 w 73076"/>
                  <a:gd name="connsiteY0" fmla="*/ 71 h 217974"/>
                  <a:gd name="connsiteX1" fmla="*/ 50 w 73076"/>
                  <a:gd name="connsiteY1" fmla="*/ 95321 h 217974"/>
                  <a:gd name="connsiteX2" fmla="*/ 23863 w 73076"/>
                  <a:gd name="connsiteY2" fmla="*/ 160409 h 217974"/>
                  <a:gd name="connsiteX3" fmla="*/ 73075 w 73076"/>
                  <a:gd name="connsiteY3" fmla="*/ 217559 h 217974"/>
                  <a:gd name="connsiteX4" fmla="*/ 22275 w 73076"/>
                  <a:gd name="connsiteY4" fmla="*/ 130246 h 217974"/>
                  <a:gd name="connsiteX5" fmla="*/ 15925 w 73076"/>
                  <a:gd name="connsiteY5" fmla="*/ 111196 h 217974"/>
                  <a:gd name="connsiteX6" fmla="*/ 17513 w 73076"/>
                  <a:gd name="connsiteY6" fmla="*/ 71 h 21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3076" h="217974">
                    <a:moveTo>
                      <a:pt x="17513" y="71"/>
                    </a:moveTo>
                    <a:cubicBezTo>
                      <a:pt x="14867" y="-2575"/>
                      <a:pt x="-1008" y="68598"/>
                      <a:pt x="50" y="95321"/>
                    </a:cubicBezTo>
                    <a:cubicBezTo>
                      <a:pt x="1108" y="122044"/>
                      <a:pt x="11692" y="140036"/>
                      <a:pt x="23863" y="160409"/>
                    </a:cubicBezTo>
                    <a:cubicBezTo>
                      <a:pt x="36034" y="180782"/>
                      <a:pt x="73340" y="222586"/>
                      <a:pt x="73075" y="217559"/>
                    </a:cubicBezTo>
                    <a:cubicBezTo>
                      <a:pt x="72810" y="212532"/>
                      <a:pt x="31800" y="147973"/>
                      <a:pt x="22275" y="130246"/>
                    </a:cubicBezTo>
                    <a:cubicBezTo>
                      <a:pt x="12750" y="112519"/>
                      <a:pt x="16189" y="129717"/>
                      <a:pt x="15925" y="111196"/>
                    </a:cubicBezTo>
                    <a:cubicBezTo>
                      <a:pt x="15661" y="92675"/>
                      <a:pt x="20159" y="2717"/>
                      <a:pt x="17513" y="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: 図形 178">
                <a:extLst>
                  <a:ext uri="{FF2B5EF4-FFF2-40B4-BE49-F238E27FC236}">
                    <a16:creationId xmlns:a16="http://schemas.microsoft.com/office/drawing/2014/main" id="{D3ADB0AB-03CB-4096-91A5-49B23993D993}"/>
                  </a:ext>
                </a:extLst>
              </p:cNvPr>
              <p:cNvSpPr/>
              <p:nvPr/>
            </p:nvSpPr>
            <p:spPr>
              <a:xfrm>
                <a:off x="3451107" y="4993380"/>
                <a:ext cx="130650" cy="268396"/>
              </a:xfrm>
              <a:custGeom>
                <a:avLst/>
                <a:gdLst>
                  <a:gd name="connsiteX0" fmla="*/ 118 w 130650"/>
                  <a:gd name="connsiteY0" fmla="*/ 895 h 268396"/>
                  <a:gd name="connsiteX1" fmla="*/ 123943 w 130650"/>
                  <a:gd name="connsiteY1" fmla="*/ 261245 h 268396"/>
                  <a:gd name="connsiteX2" fmla="*/ 101718 w 130650"/>
                  <a:gd name="connsiteY2" fmla="*/ 178695 h 268396"/>
                  <a:gd name="connsiteX3" fmla="*/ 118 w 130650"/>
                  <a:gd name="connsiteY3" fmla="*/ 895 h 268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0650" h="268396">
                    <a:moveTo>
                      <a:pt x="118" y="895"/>
                    </a:moveTo>
                    <a:cubicBezTo>
                      <a:pt x="3822" y="14653"/>
                      <a:pt x="107010" y="231612"/>
                      <a:pt x="123943" y="261245"/>
                    </a:cubicBezTo>
                    <a:cubicBezTo>
                      <a:pt x="140876" y="290878"/>
                      <a:pt x="122885" y="221558"/>
                      <a:pt x="101718" y="178695"/>
                    </a:cubicBezTo>
                    <a:cubicBezTo>
                      <a:pt x="80551" y="135833"/>
                      <a:pt x="-3586" y="-12863"/>
                      <a:pt x="118" y="8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: 図形 179">
                <a:extLst>
                  <a:ext uri="{FF2B5EF4-FFF2-40B4-BE49-F238E27FC236}">
                    <a16:creationId xmlns:a16="http://schemas.microsoft.com/office/drawing/2014/main" id="{A4CD9EE6-46E8-47EA-8A09-18BE2DFAAFA3}"/>
                  </a:ext>
                </a:extLst>
              </p:cNvPr>
              <p:cNvSpPr/>
              <p:nvPr/>
            </p:nvSpPr>
            <p:spPr>
              <a:xfrm>
                <a:off x="3413118" y="4740242"/>
                <a:ext cx="40076" cy="109685"/>
              </a:xfrm>
              <a:custGeom>
                <a:avLst/>
                <a:gdLst>
                  <a:gd name="connsiteX0" fmla="*/ 39695 w 40076"/>
                  <a:gd name="connsiteY0" fmla="*/ 33 h 109685"/>
                  <a:gd name="connsiteX1" fmla="*/ 20645 w 40076"/>
                  <a:gd name="connsiteY1" fmla="*/ 77821 h 109685"/>
                  <a:gd name="connsiteX2" fmla="*/ 30170 w 40076"/>
                  <a:gd name="connsiteY2" fmla="*/ 109571 h 109685"/>
                  <a:gd name="connsiteX3" fmla="*/ 7 w 40076"/>
                  <a:gd name="connsiteY3" fmla="*/ 68296 h 109685"/>
                  <a:gd name="connsiteX4" fmla="*/ 39695 w 40076"/>
                  <a:gd name="connsiteY4" fmla="*/ 33 h 109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76" h="109685">
                    <a:moveTo>
                      <a:pt x="39695" y="33"/>
                    </a:moveTo>
                    <a:cubicBezTo>
                      <a:pt x="43135" y="1621"/>
                      <a:pt x="22232" y="59565"/>
                      <a:pt x="20645" y="77821"/>
                    </a:cubicBezTo>
                    <a:cubicBezTo>
                      <a:pt x="19057" y="96077"/>
                      <a:pt x="33610" y="111159"/>
                      <a:pt x="30170" y="109571"/>
                    </a:cubicBezTo>
                    <a:cubicBezTo>
                      <a:pt x="26730" y="107984"/>
                      <a:pt x="-522" y="83642"/>
                      <a:pt x="7" y="68296"/>
                    </a:cubicBezTo>
                    <a:cubicBezTo>
                      <a:pt x="536" y="52950"/>
                      <a:pt x="36255" y="-1555"/>
                      <a:pt x="39695" y="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: 図形 181">
                <a:extLst>
                  <a:ext uri="{FF2B5EF4-FFF2-40B4-BE49-F238E27FC236}">
                    <a16:creationId xmlns:a16="http://schemas.microsoft.com/office/drawing/2014/main" id="{F0AE9872-6BB0-4935-974E-95A660B669FB}"/>
                  </a:ext>
                </a:extLst>
              </p:cNvPr>
              <p:cNvSpPr/>
              <p:nvPr/>
            </p:nvSpPr>
            <p:spPr>
              <a:xfrm>
                <a:off x="5275225" y="2885666"/>
                <a:ext cx="41932" cy="445337"/>
              </a:xfrm>
              <a:custGeom>
                <a:avLst/>
                <a:gdLst>
                  <a:gd name="connsiteX0" fmla="*/ 25438 w 41932"/>
                  <a:gd name="connsiteY0" fmla="*/ 409 h 445337"/>
                  <a:gd name="connsiteX1" fmla="*/ 41313 w 41932"/>
                  <a:gd name="connsiteY1" fmla="*/ 252822 h 445337"/>
                  <a:gd name="connsiteX2" fmla="*/ 38 w 41932"/>
                  <a:gd name="connsiteY2" fmla="*/ 444909 h 445337"/>
                  <a:gd name="connsiteX3" fmla="*/ 33375 w 41932"/>
                  <a:gd name="connsiteY3" fmla="*/ 200434 h 445337"/>
                  <a:gd name="connsiteX4" fmla="*/ 25438 w 41932"/>
                  <a:gd name="connsiteY4" fmla="*/ 409 h 445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932" h="445337">
                    <a:moveTo>
                      <a:pt x="25438" y="409"/>
                    </a:moveTo>
                    <a:cubicBezTo>
                      <a:pt x="26761" y="9140"/>
                      <a:pt x="45546" y="178739"/>
                      <a:pt x="41313" y="252822"/>
                    </a:cubicBezTo>
                    <a:cubicBezTo>
                      <a:pt x="37080" y="326905"/>
                      <a:pt x="1361" y="453640"/>
                      <a:pt x="38" y="444909"/>
                    </a:cubicBezTo>
                    <a:cubicBezTo>
                      <a:pt x="-1285" y="436178"/>
                      <a:pt x="32317" y="276105"/>
                      <a:pt x="33375" y="200434"/>
                    </a:cubicBezTo>
                    <a:cubicBezTo>
                      <a:pt x="34433" y="124763"/>
                      <a:pt x="24115" y="-8322"/>
                      <a:pt x="25438" y="4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: 図形 182">
                <a:extLst>
                  <a:ext uri="{FF2B5EF4-FFF2-40B4-BE49-F238E27FC236}">
                    <a16:creationId xmlns:a16="http://schemas.microsoft.com/office/drawing/2014/main" id="{9A4DC6F1-B552-4813-B214-0D97EEC95963}"/>
                  </a:ext>
                </a:extLst>
              </p:cNvPr>
              <p:cNvSpPr/>
              <p:nvPr/>
            </p:nvSpPr>
            <p:spPr>
              <a:xfrm>
                <a:off x="3844797" y="3018954"/>
                <a:ext cx="192542" cy="64939"/>
              </a:xfrm>
              <a:custGeom>
                <a:avLst/>
                <a:gdLst>
                  <a:gd name="connsiteX0" fmla="*/ 128 w 192542"/>
                  <a:gd name="connsiteY0" fmla="*/ 471 h 64939"/>
                  <a:gd name="connsiteX1" fmla="*/ 108078 w 192542"/>
                  <a:gd name="connsiteY1" fmla="*/ 27459 h 64939"/>
                  <a:gd name="connsiteX2" fmla="*/ 189041 w 192542"/>
                  <a:gd name="connsiteY2" fmla="*/ 14759 h 64939"/>
                  <a:gd name="connsiteX3" fmla="*/ 174753 w 192542"/>
                  <a:gd name="connsiteY3" fmla="*/ 40159 h 64939"/>
                  <a:gd name="connsiteX4" fmla="*/ 146178 w 192542"/>
                  <a:gd name="connsiteY4" fmla="*/ 63971 h 64939"/>
                  <a:gd name="connsiteX5" fmla="*/ 87441 w 192542"/>
                  <a:gd name="connsiteY5" fmla="*/ 54446 h 64939"/>
                  <a:gd name="connsiteX6" fmla="*/ 128 w 192542"/>
                  <a:gd name="connsiteY6" fmla="*/ 471 h 64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542" h="64939">
                    <a:moveTo>
                      <a:pt x="128" y="471"/>
                    </a:moveTo>
                    <a:cubicBezTo>
                      <a:pt x="3567" y="-4027"/>
                      <a:pt x="76593" y="25078"/>
                      <a:pt x="108078" y="27459"/>
                    </a:cubicBezTo>
                    <a:cubicBezTo>
                      <a:pt x="139564" y="29840"/>
                      <a:pt x="177929" y="12642"/>
                      <a:pt x="189041" y="14759"/>
                    </a:cubicBezTo>
                    <a:cubicBezTo>
                      <a:pt x="200153" y="16876"/>
                      <a:pt x="181897" y="31957"/>
                      <a:pt x="174753" y="40159"/>
                    </a:cubicBezTo>
                    <a:cubicBezTo>
                      <a:pt x="167609" y="48361"/>
                      <a:pt x="160730" y="61590"/>
                      <a:pt x="146178" y="63971"/>
                    </a:cubicBezTo>
                    <a:cubicBezTo>
                      <a:pt x="131626" y="66352"/>
                      <a:pt x="111783" y="64765"/>
                      <a:pt x="87441" y="54446"/>
                    </a:cubicBezTo>
                    <a:cubicBezTo>
                      <a:pt x="63099" y="44127"/>
                      <a:pt x="-3311" y="4969"/>
                      <a:pt x="128" y="471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: 図形 183">
                <a:extLst>
                  <a:ext uri="{FF2B5EF4-FFF2-40B4-BE49-F238E27FC236}">
                    <a16:creationId xmlns:a16="http://schemas.microsoft.com/office/drawing/2014/main" id="{AC82DD10-E5E3-4825-9FA4-D15F3C08AC15}"/>
                  </a:ext>
                </a:extLst>
              </p:cNvPr>
              <p:cNvSpPr/>
              <p:nvPr/>
            </p:nvSpPr>
            <p:spPr>
              <a:xfrm>
                <a:off x="4561306" y="3972942"/>
                <a:ext cx="247845" cy="190800"/>
              </a:xfrm>
              <a:custGeom>
                <a:avLst/>
                <a:gdLst>
                  <a:gd name="connsiteX0" fmla="*/ 247761 w 247845"/>
                  <a:gd name="connsiteY0" fmla="*/ 41 h 190800"/>
                  <a:gd name="connsiteX1" fmla="*/ 103827 w 247845"/>
                  <a:gd name="connsiteY1" fmla="*/ 146091 h 190800"/>
                  <a:gd name="connsiteX2" fmla="*/ 111 w 247845"/>
                  <a:gd name="connsiteY2" fmla="*/ 190541 h 190800"/>
                  <a:gd name="connsiteX3" fmla="*/ 122877 w 247845"/>
                  <a:gd name="connsiteY3" fmla="*/ 131275 h 190800"/>
                  <a:gd name="connsiteX4" fmla="*/ 247761 w 247845"/>
                  <a:gd name="connsiteY4" fmla="*/ 41 h 19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845" h="190800">
                    <a:moveTo>
                      <a:pt x="247761" y="41"/>
                    </a:moveTo>
                    <a:cubicBezTo>
                      <a:pt x="244586" y="2510"/>
                      <a:pt x="145102" y="114341"/>
                      <a:pt x="103827" y="146091"/>
                    </a:cubicBezTo>
                    <a:cubicBezTo>
                      <a:pt x="62552" y="177841"/>
                      <a:pt x="-3064" y="193010"/>
                      <a:pt x="111" y="190541"/>
                    </a:cubicBezTo>
                    <a:cubicBezTo>
                      <a:pt x="3286" y="188072"/>
                      <a:pt x="81955" y="157028"/>
                      <a:pt x="122877" y="131275"/>
                    </a:cubicBezTo>
                    <a:cubicBezTo>
                      <a:pt x="163799" y="105522"/>
                      <a:pt x="250936" y="-2428"/>
                      <a:pt x="247761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: 図形 184">
                <a:extLst>
                  <a:ext uri="{FF2B5EF4-FFF2-40B4-BE49-F238E27FC236}">
                    <a16:creationId xmlns:a16="http://schemas.microsoft.com/office/drawing/2014/main" id="{64145D8A-0FB5-47B2-887C-217471358F0A}"/>
                  </a:ext>
                </a:extLst>
              </p:cNvPr>
              <p:cNvSpPr/>
              <p:nvPr/>
            </p:nvSpPr>
            <p:spPr>
              <a:xfrm>
                <a:off x="4252148" y="3981447"/>
                <a:ext cx="315812" cy="177843"/>
              </a:xfrm>
              <a:custGeom>
                <a:avLst/>
                <a:gdLst>
                  <a:gd name="connsiteX0" fmla="*/ 235 w 315812"/>
                  <a:gd name="connsiteY0" fmla="*/ 3 h 177843"/>
                  <a:gd name="connsiteX1" fmla="*/ 106069 w 315812"/>
                  <a:gd name="connsiteY1" fmla="*/ 127003 h 177843"/>
                  <a:gd name="connsiteX2" fmla="*/ 154752 w 315812"/>
                  <a:gd name="connsiteY2" fmla="*/ 150286 h 177843"/>
                  <a:gd name="connsiteX3" fmla="*/ 315619 w 315812"/>
                  <a:gd name="connsiteY3" fmla="*/ 177803 h 177843"/>
                  <a:gd name="connsiteX4" fmla="*/ 186502 w 315812"/>
                  <a:gd name="connsiteY4" fmla="*/ 143936 h 177843"/>
                  <a:gd name="connsiteX5" fmla="*/ 137819 w 315812"/>
                  <a:gd name="connsiteY5" fmla="*/ 122770 h 177843"/>
                  <a:gd name="connsiteX6" fmla="*/ 235 w 315812"/>
                  <a:gd name="connsiteY6" fmla="*/ 3 h 1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5812" h="177843">
                    <a:moveTo>
                      <a:pt x="235" y="3"/>
                    </a:moveTo>
                    <a:cubicBezTo>
                      <a:pt x="-5057" y="708"/>
                      <a:pt x="80316" y="101956"/>
                      <a:pt x="106069" y="127003"/>
                    </a:cubicBezTo>
                    <a:cubicBezTo>
                      <a:pt x="131822" y="152050"/>
                      <a:pt x="119827" y="141819"/>
                      <a:pt x="154752" y="150286"/>
                    </a:cubicBezTo>
                    <a:cubicBezTo>
                      <a:pt x="189677" y="158753"/>
                      <a:pt x="310328" y="178861"/>
                      <a:pt x="315619" y="177803"/>
                    </a:cubicBezTo>
                    <a:cubicBezTo>
                      <a:pt x="320910" y="176745"/>
                      <a:pt x="216135" y="153108"/>
                      <a:pt x="186502" y="143936"/>
                    </a:cubicBezTo>
                    <a:cubicBezTo>
                      <a:pt x="156869" y="134764"/>
                      <a:pt x="168158" y="145700"/>
                      <a:pt x="137819" y="122770"/>
                    </a:cubicBezTo>
                    <a:cubicBezTo>
                      <a:pt x="107480" y="99840"/>
                      <a:pt x="5527" y="-702"/>
                      <a:pt x="235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B1038B9B-8E49-4AE7-A2AB-35A99AAB10E4}"/>
                  </a:ext>
                </a:extLst>
              </p:cNvPr>
              <p:cNvSpPr/>
              <p:nvPr/>
            </p:nvSpPr>
            <p:spPr>
              <a:xfrm>
                <a:off x="4936067" y="3699911"/>
                <a:ext cx="30435" cy="188531"/>
              </a:xfrm>
              <a:custGeom>
                <a:avLst/>
                <a:gdLst>
                  <a:gd name="connsiteX0" fmla="*/ 29633 w 30435"/>
                  <a:gd name="connsiteY0" fmla="*/ 22 h 188531"/>
                  <a:gd name="connsiteX1" fmla="*/ 27516 w 30435"/>
                  <a:gd name="connsiteY1" fmla="*/ 141839 h 188531"/>
                  <a:gd name="connsiteX2" fmla="*/ 0 w 30435"/>
                  <a:gd name="connsiteY2" fmla="*/ 188406 h 188531"/>
                  <a:gd name="connsiteX3" fmla="*/ 27516 w 30435"/>
                  <a:gd name="connsiteY3" fmla="*/ 131256 h 188531"/>
                  <a:gd name="connsiteX4" fmla="*/ 29633 w 30435"/>
                  <a:gd name="connsiteY4" fmla="*/ 22 h 188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435" h="188531">
                    <a:moveTo>
                      <a:pt x="29633" y="22"/>
                    </a:moveTo>
                    <a:cubicBezTo>
                      <a:pt x="29633" y="1786"/>
                      <a:pt x="32455" y="110442"/>
                      <a:pt x="27516" y="141839"/>
                    </a:cubicBezTo>
                    <a:cubicBezTo>
                      <a:pt x="22577" y="173236"/>
                      <a:pt x="0" y="190170"/>
                      <a:pt x="0" y="188406"/>
                    </a:cubicBezTo>
                    <a:cubicBezTo>
                      <a:pt x="0" y="186642"/>
                      <a:pt x="23283" y="159478"/>
                      <a:pt x="27516" y="131256"/>
                    </a:cubicBezTo>
                    <a:cubicBezTo>
                      <a:pt x="31749" y="103034"/>
                      <a:pt x="29633" y="-1742"/>
                      <a:pt x="29633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: 図形 186">
                <a:extLst>
                  <a:ext uri="{FF2B5EF4-FFF2-40B4-BE49-F238E27FC236}">
                    <a16:creationId xmlns:a16="http://schemas.microsoft.com/office/drawing/2014/main" id="{AA3DC35D-D2FF-4FC5-8174-0AC767A9F5A0}"/>
                  </a:ext>
                </a:extLst>
              </p:cNvPr>
              <p:cNvSpPr/>
              <p:nvPr/>
            </p:nvSpPr>
            <p:spPr>
              <a:xfrm>
                <a:off x="4892410" y="3888495"/>
                <a:ext cx="252021" cy="121504"/>
              </a:xfrm>
              <a:custGeom>
                <a:avLst/>
                <a:gdLst>
                  <a:gd name="connsiteX0" fmla="*/ 251090 w 252021"/>
                  <a:gd name="connsiteY0" fmla="*/ 1938 h 121504"/>
                  <a:gd name="connsiteX1" fmla="*/ 83873 w 252021"/>
                  <a:gd name="connsiteY1" fmla="*/ 73905 h 121504"/>
                  <a:gd name="connsiteX2" fmla="*/ 1323 w 252021"/>
                  <a:gd name="connsiteY2" fmla="*/ 120472 h 121504"/>
                  <a:gd name="connsiteX3" fmla="*/ 145257 w 252021"/>
                  <a:gd name="connsiteY3" fmla="*/ 29455 h 121504"/>
                  <a:gd name="connsiteX4" fmla="*/ 251090 w 252021"/>
                  <a:gd name="connsiteY4" fmla="*/ 1938 h 121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021" h="121504">
                    <a:moveTo>
                      <a:pt x="251090" y="1938"/>
                    </a:moveTo>
                    <a:cubicBezTo>
                      <a:pt x="240859" y="9346"/>
                      <a:pt x="125501" y="54149"/>
                      <a:pt x="83873" y="73905"/>
                    </a:cubicBezTo>
                    <a:cubicBezTo>
                      <a:pt x="42245" y="93661"/>
                      <a:pt x="-8908" y="127880"/>
                      <a:pt x="1323" y="120472"/>
                    </a:cubicBezTo>
                    <a:cubicBezTo>
                      <a:pt x="11554" y="113064"/>
                      <a:pt x="105746" y="49563"/>
                      <a:pt x="145257" y="29455"/>
                    </a:cubicBezTo>
                    <a:cubicBezTo>
                      <a:pt x="184768" y="9347"/>
                      <a:pt x="261321" y="-5470"/>
                      <a:pt x="251090" y="19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: 図形 188">
                <a:extLst>
                  <a:ext uri="{FF2B5EF4-FFF2-40B4-BE49-F238E27FC236}">
                    <a16:creationId xmlns:a16="http://schemas.microsoft.com/office/drawing/2014/main" id="{23619DF1-45E1-4916-8906-F7F326F6FF2E}"/>
                  </a:ext>
                </a:extLst>
              </p:cNvPr>
              <p:cNvSpPr/>
              <p:nvPr/>
            </p:nvSpPr>
            <p:spPr>
              <a:xfrm>
                <a:off x="5114917" y="3184507"/>
                <a:ext cx="122445" cy="320709"/>
              </a:xfrm>
              <a:custGeom>
                <a:avLst/>
                <a:gdLst>
                  <a:gd name="connsiteX0" fmla="*/ 101608 w 122445"/>
                  <a:gd name="connsiteY0" fmla="*/ 18 h 320709"/>
                  <a:gd name="connsiteX1" fmla="*/ 117483 w 122445"/>
                  <a:gd name="connsiteY1" fmla="*/ 158768 h 320709"/>
                  <a:gd name="connsiteX2" fmla="*/ 8 w 122445"/>
                  <a:gd name="connsiteY2" fmla="*/ 320693 h 320709"/>
                  <a:gd name="connsiteX3" fmla="*/ 111133 w 122445"/>
                  <a:gd name="connsiteY3" fmla="*/ 149243 h 320709"/>
                  <a:gd name="connsiteX4" fmla="*/ 101608 w 122445"/>
                  <a:gd name="connsiteY4" fmla="*/ 18 h 32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445" h="320709">
                    <a:moveTo>
                      <a:pt x="101608" y="18"/>
                    </a:moveTo>
                    <a:cubicBezTo>
                      <a:pt x="102666" y="1606"/>
                      <a:pt x="134416" y="105322"/>
                      <a:pt x="117483" y="158768"/>
                    </a:cubicBezTo>
                    <a:cubicBezTo>
                      <a:pt x="100550" y="212214"/>
                      <a:pt x="1066" y="322281"/>
                      <a:pt x="8" y="320693"/>
                    </a:cubicBezTo>
                    <a:cubicBezTo>
                      <a:pt x="-1050" y="319105"/>
                      <a:pt x="92612" y="197926"/>
                      <a:pt x="111133" y="149243"/>
                    </a:cubicBezTo>
                    <a:cubicBezTo>
                      <a:pt x="129654" y="100560"/>
                      <a:pt x="100550" y="-1570"/>
                      <a:pt x="101608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B5F6B8A1-68C0-45B4-8744-EE888759FEF1}"/>
                  </a:ext>
                </a:extLst>
              </p:cNvPr>
              <p:cNvSpPr/>
              <p:nvPr/>
            </p:nvSpPr>
            <p:spPr>
              <a:xfrm>
                <a:off x="5165633" y="3612800"/>
                <a:ext cx="73544" cy="257921"/>
              </a:xfrm>
              <a:custGeom>
                <a:avLst/>
                <a:gdLst>
                  <a:gd name="connsiteX0" fmla="*/ 73117 w 73544"/>
                  <a:gd name="connsiteY0" fmla="*/ 350 h 257921"/>
                  <a:gd name="connsiteX1" fmla="*/ 57242 w 73544"/>
                  <a:gd name="connsiteY1" fmla="*/ 149575 h 257921"/>
                  <a:gd name="connsiteX2" fmla="*/ 92 w 73544"/>
                  <a:gd name="connsiteY2" fmla="*/ 257525 h 257921"/>
                  <a:gd name="connsiteX3" fmla="*/ 44542 w 73544"/>
                  <a:gd name="connsiteY3" fmla="*/ 111475 h 257921"/>
                  <a:gd name="connsiteX4" fmla="*/ 73117 w 73544"/>
                  <a:gd name="connsiteY4" fmla="*/ 350 h 257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544" h="257921">
                    <a:moveTo>
                      <a:pt x="73117" y="350"/>
                    </a:moveTo>
                    <a:cubicBezTo>
                      <a:pt x="75234" y="6700"/>
                      <a:pt x="69413" y="106713"/>
                      <a:pt x="57242" y="149575"/>
                    </a:cubicBezTo>
                    <a:cubicBezTo>
                      <a:pt x="45071" y="192437"/>
                      <a:pt x="2209" y="263875"/>
                      <a:pt x="92" y="257525"/>
                    </a:cubicBezTo>
                    <a:cubicBezTo>
                      <a:pt x="-2025" y="251175"/>
                      <a:pt x="32900" y="147458"/>
                      <a:pt x="44542" y="111475"/>
                    </a:cubicBezTo>
                    <a:cubicBezTo>
                      <a:pt x="56184" y="75492"/>
                      <a:pt x="71000" y="-6000"/>
                      <a:pt x="73117" y="3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: 図形 190">
                <a:extLst>
                  <a:ext uri="{FF2B5EF4-FFF2-40B4-BE49-F238E27FC236}">
                    <a16:creationId xmlns:a16="http://schemas.microsoft.com/office/drawing/2014/main" id="{D171BE01-70BB-471F-B25E-92B451D2F726}"/>
                  </a:ext>
                </a:extLst>
              </p:cNvPr>
              <p:cNvSpPr/>
              <p:nvPr/>
            </p:nvSpPr>
            <p:spPr>
              <a:xfrm>
                <a:off x="5276834" y="3225310"/>
                <a:ext cx="67087" cy="381490"/>
              </a:xfrm>
              <a:custGeom>
                <a:avLst/>
                <a:gdLst>
                  <a:gd name="connsiteX0" fmla="*/ 63516 w 67087"/>
                  <a:gd name="connsiteY0" fmla="*/ 490 h 381490"/>
                  <a:gd name="connsiteX1" fmla="*/ 57166 w 67087"/>
                  <a:gd name="connsiteY1" fmla="*/ 171940 h 381490"/>
                  <a:gd name="connsiteX2" fmla="*/ 16 w 67087"/>
                  <a:gd name="connsiteY2" fmla="*/ 381490 h 381490"/>
                  <a:gd name="connsiteX3" fmla="*/ 50816 w 67087"/>
                  <a:gd name="connsiteY3" fmla="*/ 171940 h 381490"/>
                  <a:gd name="connsiteX4" fmla="*/ 19066 w 67087"/>
                  <a:gd name="connsiteY4" fmla="*/ 225915 h 381490"/>
                  <a:gd name="connsiteX5" fmla="*/ 63516 w 67087"/>
                  <a:gd name="connsiteY5" fmla="*/ 490 h 381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87" h="381490">
                    <a:moveTo>
                      <a:pt x="63516" y="490"/>
                    </a:moveTo>
                    <a:cubicBezTo>
                      <a:pt x="69866" y="-8506"/>
                      <a:pt x="67749" y="108440"/>
                      <a:pt x="57166" y="171940"/>
                    </a:cubicBezTo>
                    <a:cubicBezTo>
                      <a:pt x="46583" y="235440"/>
                      <a:pt x="1074" y="381490"/>
                      <a:pt x="16" y="381490"/>
                    </a:cubicBezTo>
                    <a:cubicBezTo>
                      <a:pt x="-1042" y="381490"/>
                      <a:pt x="47641" y="197869"/>
                      <a:pt x="50816" y="171940"/>
                    </a:cubicBezTo>
                    <a:cubicBezTo>
                      <a:pt x="53991" y="146011"/>
                      <a:pt x="16420" y="248140"/>
                      <a:pt x="19066" y="225915"/>
                    </a:cubicBezTo>
                    <a:cubicBezTo>
                      <a:pt x="21712" y="203690"/>
                      <a:pt x="57166" y="9486"/>
                      <a:pt x="63516" y="4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8AD4D3FB-8B78-4A0A-9FA4-9190C720762A}"/>
                  </a:ext>
                </a:extLst>
              </p:cNvPr>
              <p:cNvSpPr/>
              <p:nvPr/>
            </p:nvSpPr>
            <p:spPr>
              <a:xfrm>
                <a:off x="4568476" y="2709656"/>
                <a:ext cx="257081" cy="92282"/>
              </a:xfrm>
              <a:custGeom>
                <a:avLst/>
                <a:gdLst>
                  <a:gd name="connsiteX0" fmla="*/ 349 w 257081"/>
                  <a:gd name="connsiteY0" fmla="*/ 92282 h 92282"/>
                  <a:gd name="connsiteX1" fmla="*/ 90837 w 257081"/>
                  <a:gd name="connsiteY1" fmla="*/ 22432 h 92282"/>
                  <a:gd name="connsiteX2" fmla="*/ 167037 w 257081"/>
                  <a:gd name="connsiteY2" fmla="*/ 207 h 92282"/>
                  <a:gd name="connsiteX3" fmla="*/ 255937 w 257081"/>
                  <a:gd name="connsiteY3" fmla="*/ 11319 h 92282"/>
                  <a:gd name="connsiteX4" fmla="*/ 211487 w 257081"/>
                  <a:gd name="connsiteY4" fmla="*/ 11319 h 92282"/>
                  <a:gd name="connsiteX5" fmla="*/ 125762 w 257081"/>
                  <a:gd name="connsiteY5" fmla="*/ 20844 h 92282"/>
                  <a:gd name="connsiteX6" fmla="*/ 349 w 257081"/>
                  <a:gd name="connsiteY6" fmla="*/ 92282 h 922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7081" h="92282">
                    <a:moveTo>
                      <a:pt x="349" y="92282"/>
                    </a:moveTo>
                    <a:cubicBezTo>
                      <a:pt x="-5472" y="92547"/>
                      <a:pt x="63056" y="37778"/>
                      <a:pt x="90837" y="22432"/>
                    </a:cubicBezTo>
                    <a:cubicBezTo>
                      <a:pt x="118618" y="7086"/>
                      <a:pt x="139520" y="2059"/>
                      <a:pt x="167037" y="207"/>
                    </a:cubicBezTo>
                    <a:cubicBezTo>
                      <a:pt x="194554" y="-1645"/>
                      <a:pt x="248529" y="9467"/>
                      <a:pt x="255937" y="11319"/>
                    </a:cubicBezTo>
                    <a:cubicBezTo>
                      <a:pt x="263345" y="13171"/>
                      <a:pt x="233183" y="9732"/>
                      <a:pt x="211487" y="11319"/>
                    </a:cubicBezTo>
                    <a:cubicBezTo>
                      <a:pt x="189791" y="12906"/>
                      <a:pt x="159100" y="8408"/>
                      <a:pt x="125762" y="20844"/>
                    </a:cubicBezTo>
                    <a:cubicBezTo>
                      <a:pt x="92425" y="33279"/>
                      <a:pt x="6170" y="92017"/>
                      <a:pt x="349" y="92282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フリーフォーム: 図形 262">
                <a:extLst>
                  <a:ext uri="{FF2B5EF4-FFF2-40B4-BE49-F238E27FC236}">
                    <a16:creationId xmlns:a16="http://schemas.microsoft.com/office/drawing/2014/main" id="{190ADE5C-11FA-4555-946A-AB357CE217B1}"/>
                  </a:ext>
                </a:extLst>
              </p:cNvPr>
              <p:cNvSpPr/>
              <p:nvPr/>
            </p:nvSpPr>
            <p:spPr>
              <a:xfrm>
                <a:off x="4650073" y="2742973"/>
                <a:ext cx="262092" cy="46539"/>
              </a:xfrm>
              <a:custGeom>
                <a:avLst/>
                <a:gdLst>
                  <a:gd name="connsiteX0" fmla="*/ 1302 w 262092"/>
                  <a:gd name="connsiteY0" fmla="*/ 46265 h 46539"/>
                  <a:gd name="connsiteX1" fmla="*/ 77502 w 262092"/>
                  <a:gd name="connsiteY1" fmla="*/ 9752 h 46539"/>
                  <a:gd name="connsiteX2" fmla="*/ 147352 w 262092"/>
                  <a:gd name="connsiteY2" fmla="*/ 1815 h 46539"/>
                  <a:gd name="connsiteX3" fmla="*/ 258477 w 262092"/>
                  <a:gd name="connsiteY3" fmla="*/ 38327 h 46539"/>
                  <a:gd name="connsiteX4" fmla="*/ 226727 w 262092"/>
                  <a:gd name="connsiteY4" fmla="*/ 33565 h 46539"/>
                  <a:gd name="connsiteX5" fmla="*/ 144177 w 262092"/>
                  <a:gd name="connsiteY5" fmla="*/ 27215 h 46539"/>
                  <a:gd name="connsiteX6" fmla="*/ 1302 w 262092"/>
                  <a:gd name="connsiteY6" fmla="*/ 46265 h 46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092" h="46539">
                    <a:moveTo>
                      <a:pt x="1302" y="46265"/>
                    </a:moveTo>
                    <a:cubicBezTo>
                      <a:pt x="-9810" y="43355"/>
                      <a:pt x="53160" y="17160"/>
                      <a:pt x="77502" y="9752"/>
                    </a:cubicBezTo>
                    <a:cubicBezTo>
                      <a:pt x="101844" y="2344"/>
                      <a:pt x="117190" y="-2948"/>
                      <a:pt x="147352" y="1815"/>
                    </a:cubicBezTo>
                    <a:cubicBezTo>
                      <a:pt x="177515" y="6577"/>
                      <a:pt x="245248" y="33035"/>
                      <a:pt x="258477" y="38327"/>
                    </a:cubicBezTo>
                    <a:cubicBezTo>
                      <a:pt x="271706" y="43619"/>
                      <a:pt x="245777" y="35417"/>
                      <a:pt x="226727" y="33565"/>
                    </a:cubicBezTo>
                    <a:cubicBezTo>
                      <a:pt x="207677" y="31713"/>
                      <a:pt x="176985" y="26421"/>
                      <a:pt x="144177" y="27215"/>
                    </a:cubicBezTo>
                    <a:cubicBezTo>
                      <a:pt x="111369" y="28009"/>
                      <a:pt x="12414" y="49175"/>
                      <a:pt x="1302" y="462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AE09CF52-6A40-4796-BBD2-699E4334855D}"/>
                  </a:ext>
                </a:extLst>
              </p:cNvPr>
              <p:cNvSpPr/>
              <p:nvPr/>
            </p:nvSpPr>
            <p:spPr>
              <a:xfrm>
                <a:off x="4481513" y="2633464"/>
                <a:ext cx="561977" cy="156714"/>
              </a:xfrm>
              <a:custGeom>
                <a:avLst/>
                <a:gdLst>
                  <a:gd name="connsiteX0" fmla="*/ 0 w 561977"/>
                  <a:gd name="connsiteY0" fmla="*/ 49411 h 156714"/>
                  <a:gd name="connsiteX1" fmla="*/ 123825 w 561977"/>
                  <a:gd name="connsiteY1" fmla="*/ 55761 h 156714"/>
                  <a:gd name="connsiteX2" fmla="*/ 349250 w 561977"/>
                  <a:gd name="connsiteY2" fmla="*/ 14486 h 156714"/>
                  <a:gd name="connsiteX3" fmla="*/ 260350 w 561977"/>
                  <a:gd name="connsiteY3" fmla="*/ 31949 h 156714"/>
                  <a:gd name="connsiteX4" fmla="*/ 463550 w 561977"/>
                  <a:gd name="connsiteY4" fmla="*/ 41474 h 156714"/>
                  <a:gd name="connsiteX5" fmla="*/ 561975 w 561977"/>
                  <a:gd name="connsiteY5" fmla="*/ 103386 h 156714"/>
                  <a:gd name="connsiteX6" fmla="*/ 466725 w 561977"/>
                  <a:gd name="connsiteY6" fmla="*/ 199 h 156714"/>
                  <a:gd name="connsiteX7" fmla="*/ 522287 w 561977"/>
                  <a:gd name="connsiteY7" fmla="*/ 135136 h 156714"/>
                  <a:gd name="connsiteX8" fmla="*/ 477837 w 561977"/>
                  <a:gd name="connsiteY8" fmla="*/ 154186 h 156714"/>
                  <a:gd name="connsiteX9" fmla="*/ 520700 w 561977"/>
                  <a:gd name="connsiteY9" fmla="*/ 111324 h 156714"/>
                  <a:gd name="connsiteX10" fmla="*/ 377825 w 561977"/>
                  <a:gd name="connsiteY10" fmla="*/ 85924 h 156714"/>
                  <a:gd name="connsiteX11" fmla="*/ 519112 w 561977"/>
                  <a:gd name="connsiteY11" fmla="*/ 112911 h 156714"/>
                  <a:gd name="connsiteX12" fmla="*/ 161925 w 561977"/>
                  <a:gd name="connsiteY12" fmla="*/ 135136 h 156714"/>
                  <a:gd name="connsiteX13" fmla="*/ 428625 w 561977"/>
                  <a:gd name="connsiteY13" fmla="*/ 93861 h 156714"/>
                  <a:gd name="connsiteX14" fmla="*/ 171450 w 561977"/>
                  <a:gd name="connsiteY14" fmla="*/ 122436 h 156714"/>
                  <a:gd name="connsiteX15" fmla="*/ 254000 w 561977"/>
                  <a:gd name="connsiteY15" fmla="*/ 97036 h 156714"/>
                  <a:gd name="connsiteX16" fmla="*/ 112712 w 561977"/>
                  <a:gd name="connsiteY16" fmla="*/ 71636 h 156714"/>
                  <a:gd name="connsiteX17" fmla="*/ 0 w 561977"/>
                  <a:gd name="connsiteY17" fmla="*/ 49411 h 156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1977" h="156714">
                    <a:moveTo>
                      <a:pt x="0" y="49411"/>
                    </a:moveTo>
                    <a:cubicBezTo>
                      <a:pt x="32808" y="55496"/>
                      <a:pt x="65617" y="61582"/>
                      <a:pt x="123825" y="55761"/>
                    </a:cubicBezTo>
                    <a:cubicBezTo>
                      <a:pt x="182033" y="49940"/>
                      <a:pt x="326496" y="18455"/>
                      <a:pt x="349250" y="14486"/>
                    </a:cubicBezTo>
                    <a:cubicBezTo>
                      <a:pt x="372004" y="10517"/>
                      <a:pt x="241300" y="27451"/>
                      <a:pt x="260350" y="31949"/>
                    </a:cubicBezTo>
                    <a:cubicBezTo>
                      <a:pt x="279400" y="36447"/>
                      <a:pt x="413279" y="29568"/>
                      <a:pt x="463550" y="41474"/>
                    </a:cubicBezTo>
                    <a:cubicBezTo>
                      <a:pt x="513821" y="53380"/>
                      <a:pt x="561446" y="110265"/>
                      <a:pt x="561975" y="103386"/>
                    </a:cubicBezTo>
                    <a:cubicBezTo>
                      <a:pt x="562504" y="96507"/>
                      <a:pt x="473340" y="-5093"/>
                      <a:pt x="466725" y="199"/>
                    </a:cubicBezTo>
                    <a:cubicBezTo>
                      <a:pt x="460110" y="5491"/>
                      <a:pt x="520435" y="109472"/>
                      <a:pt x="522287" y="135136"/>
                    </a:cubicBezTo>
                    <a:cubicBezTo>
                      <a:pt x="524139" y="160800"/>
                      <a:pt x="478101" y="158155"/>
                      <a:pt x="477837" y="154186"/>
                    </a:cubicBezTo>
                    <a:cubicBezTo>
                      <a:pt x="477573" y="150217"/>
                      <a:pt x="537369" y="122701"/>
                      <a:pt x="520700" y="111324"/>
                    </a:cubicBezTo>
                    <a:cubicBezTo>
                      <a:pt x="504031" y="99947"/>
                      <a:pt x="378090" y="85660"/>
                      <a:pt x="377825" y="85924"/>
                    </a:cubicBezTo>
                    <a:cubicBezTo>
                      <a:pt x="377560" y="86188"/>
                      <a:pt x="555095" y="104709"/>
                      <a:pt x="519112" y="112911"/>
                    </a:cubicBezTo>
                    <a:cubicBezTo>
                      <a:pt x="483129" y="121113"/>
                      <a:pt x="177006" y="138311"/>
                      <a:pt x="161925" y="135136"/>
                    </a:cubicBezTo>
                    <a:cubicBezTo>
                      <a:pt x="146844" y="131961"/>
                      <a:pt x="427037" y="95978"/>
                      <a:pt x="428625" y="93861"/>
                    </a:cubicBezTo>
                    <a:cubicBezTo>
                      <a:pt x="430213" y="91744"/>
                      <a:pt x="200554" y="121907"/>
                      <a:pt x="171450" y="122436"/>
                    </a:cubicBezTo>
                    <a:cubicBezTo>
                      <a:pt x="142346" y="122965"/>
                      <a:pt x="263790" y="105503"/>
                      <a:pt x="254000" y="97036"/>
                    </a:cubicBezTo>
                    <a:cubicBezTo>
                      <a:pt x="244210" y="88569"/>
                      <a:pt x="112712" y="71636"/>
                      <a:pt x="112712" y="71636"/>
                    </a:cubicBezTo>
                    <a:lnTo>
                      <a:pt x="0" y="49411"/>
                    </a:ln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FB889027-0DD8-49D2-BAF9-022AC82EF7FF}"/>
                  </a:ext>
                </a:extLst>
              </p:cNvPr>
              <p:cNvSpPr/>
              <p:nvPr/>
            </p:nvSpPr>
            <p:spPr>
              <a:xfrm>
                <a:off x="4758082" y="2723757"/>
                <a:ext cx="224311" cy="74527"/>
              </a:xfrm>
              <a:custGeom>
                <a:avLst/>
                <a:gdLst>
                  <a:gd name="connsiteX0" fmla="*/ 185 w 224311"/>
                  <a:gd name="connsiteY0" fmla="*/ 6743 h 74527"/>
                  <a:gd name="connsiteX1" fmla="*/ 114485 w 224311"/>
                  <a:gd name="connsiteY1" fmla="*/ 8860 h 74527"/>
                  <a:gd name="connsiteX2" fmla="*/ 222435 w 224311"/>
                  <a:gd name="connsiteY2" fmla="*/ 74476 h 74527"/>
                  <a:gd name="connsiteX3" fmla="*/ 180101 w 224311"/>
                  <a:gd name="connsiteY3" fmla="*/ 19443 h 74527"/>
                  <a:gd name="connsiteX4" fmla="*/ 142001 w 224311"/>
                  <a:gd name="connsiteY4" fmla="*/ 393 h 74527"/>
                  <a:gd name="connsiteX5" fmla="*/ 185 w 224311"/>
                  <a:gd name="connsiteY5" fmla="*/ 6743 h 74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311" h="74527">
                    <a:moveTo>
                      <a:pt x="185" y="6743"/>
                    </a:moveTo>
                    <a:cubicBezTo>
                      <a:pt x="-4401" y="8154"/>
                      <a:pt x="77443" y="-2429"/>
                      <a:pt x="114485" y="8860"/>
                    </a:cubicBezTo>
                    <a:cubicBezTo>
                      <a:pt x="151527" y="20149"/>
                      <a:pt x="211499" y="72712"/>
                      <a:pt x="222435" y="74476"/>
                    </a:cubicBezTo>
                    <a:cubicBezTo>
                      <a:pt x="233371" y="76240"/>
                      <a:pt x="193507" y="31790"/>
                      <a:pt x="180101" y="19443"/>
                    </a:cubicBezTo>
                    <a:cubicBezTo>
                      <a:pt x="166695" y="7096"/>
                      <a:pt x="167401" y="2510"/>
                      <a:pt x="142001" y="393"/>
                    </a:cubicBezTo>
                    <a:cubicBezTo>
                      <a:pt x="116601" y="-1724"/>
                      <a:pt x="4771" y="5332"/>
                      <a:pt x="185" y="67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89532C8E-6BB2-4ED6-9622-D19F3CDF4F72}"/>
                  </a:ext>
                </a:extLst>
              </p:cNvPr>
              <p:cNvSpPr/>
              <p:nvPr/>
            </p:nvSpPr>
            <p:spPr>
              <a:xfrm>
                <a:off x="4840258" y="2640757"/>
                <a:ext cx="122082" cy="109160"/>
              </a:xfrm>
              <a:custGeom>
                <a:avLst/>
                <a:gdLst>
                  <a:gd name="connsiteX0" fmla="*/ 559 w 122082"/>
                  <a:gd name="connsiteY0" fmla="*/ 108793 h 109160"/>
                  <a:gd name="connsiteX1" fmla="*/ 53475 w 122082"/>
                  <a:gd name="connsiteY1" fmla="*/ 55876 h 109160"/>
                  <a:gd name="connsiteX2" fmla="*/ 121209 w 122082"/>
                  <a:gd name="connsiteY2" fmla="*/ 843 h 109160"/>
                  <a:gd name="connsiteX3" fmla="*/ 87342 w 122082"/>
                  <a:gd name="connsiteY3" fmla="*/ 28360 h 109160"/>
                  <a:gd name="connsiteX4" fmla="*/ 559 w 122082"/>
                  <a:gd name="connsiteY4" fmla="*/ 108793 h 10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82" h="109160">
                    <a:moveTo>
                      <a:pt x="559" y="108793"/>
                    </a:moveTo>
                    <a:cubicBezTo>
                      <a:pt x="-5085" y="113379"/>
                      <a:pt x="33367" y="73868"/>
                      <a:pt x="53475" y="55876"/>
                    </a:cubicBezTo>
                    <a:cubicBezTo>
                      <a:pt x="73583" y="37884"/>
                      <a:pt x="121209" y="843"/>
                      <a:pt x="121209" y="843"/>
                    </a:cubicBezTo>
                    <a:cubicBezTo>
                      <a:pt x="126853" y="-3743"/>
                      <a:pt x="103923" y="11074"/>
                      <a:pt x="87342" y="28360"/>
                    </a:cubicBezTo>
                    <a:cubicBezTo>
                      <a:pt x="70761" y="45646"/>
                      <a:pt x="6203" y="104207"/>
                      <a:pt x="559" y="108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フリーフォーム: 図形 268">
                <a:extLst>
                  <a:ext uri="{FF2B5EF4-FFF2-40B4-BE49-F238E27FC236}">
                    <a16:creationId xmlns:a16="http://schemas.microsoft.com/office/drawing/2014/main" id="{98AB6B99-78B6-4FD6-858D-445768E2247E}"/>
                  </a:ext>
                </a:extLst>
              </p:cNvPr>
              <p:cNvSpPr/>
              <p:nvPr/>
            </p:nvSpPr>
            <p:spPr>
              <a:xfrm>
                <a:off x="4833902" y="2651856"/>
                <a:ext cx="122082" cy="109160"/>
              </a:xfrm>
              <a:custGeom>
                <a:avLst/>
                <a:gdLst>
                  <a:gd name="connsiteX0" fmla="*/ 559 w 122082"/>
                  <a:gd name="connsiteY0" fmla="*/ 108793 h 109160"/>
                  <a:gd name="connsiteX1" fmla="*/ 53475 w 122082"/>
                  <a:gd name="connsiteY1" fmla="*/ 55876 h 109160"/>
                  <a:gd name="connsiteX2" fmla="*/ 121209 w 122082"/>
                  <a:gd name="connsiteY2" fmla="*/ 843 h 109160"/>
                  <a:gd name="connsiteX3" fmla="*/ 87342 w 122082"/>
                  <a:gd name="connsiteY3" fmla="*/ 28360 h 109160"/>
                  <a:gd name="connsiteX4" fmla="*/ 559 w 122082"/>
                  <a:gd name="connsiteY4" fmla="*/ 108793 h 109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082" h="109160">
                    <a:moveTo>
                      <a:pt x="559" y="108793"/>
                    </a:moveTo>
                    <a:cubicBezTo>
                      <a:pt x="-5085" y="113379"/>
                      <a:pt x="33367" y="73868"/>
                      <a:pt x="53475" y="55876"/>
                    </a:cubicBezTo>
                    <a:cubicBezTo>
                      <a:pt x="73583" y="37884"/>
                      <a:pt x="121209" y="843"/>
                      <a:pt x="121209" y="843"/>
                    </a:cubicBezTo>
                    <a:cubicBezTo>
                      <a:pt x="126853" y="-3743"/>
                      <a:pt x="103923" y="11074"/>
                      <a:pt x="87342" y="28360"/>
                    </a:cubicBezTo>
                    <a:cubicBezTo>
                      <a:pt x="70761" y="45646"/>
                      <a:pt x="6203" y="104207"/>
                      <a:pt x="559" y="1087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887A3489-6579-4E2D-95B6-B134AC17611B}"/>
                  </a:ext>
                </a:extLst>
              </p:cNvPr>
              <p:cNvSpPr/>
              <p:nvPr/>
            </p:nvSpPr>
            <p:spPr>
              <a:xfrm>
                <a:off x="4738688" y="2709863"/>
                <a:ext cx="178931" cy="27038"/>
              </a:xfrm>
              <a:custGeom>
                <a:avLst/>
                <a:gdLst>
                  <a:gd name="connsiteX0" fmla="*/ 0 w 178931"/>
                  <a:gd name="connsiteY0" fmla="*/ 0 h 27038"/>
                  <a:gd name="connsiteX1" fmla="*/ 153987 w 178931"/>
                  <a:gd name="connsiteY1" fmla="*/ 14287 h 27038"/>
                  <a:gd name="connsiteX2" fmla="*/ 174625 w 178931"/>
                  <a:gd name="connsiteY2" fmla="*/ 26987 h 27038"/>
                  <a:gd name="connsiteX3" fmla="*/ 111125 w 178931"/>
                  <a:gd name="connsiteY3" fmla="*/ 19050 h 27038"/>
                  <a:gd name="connsiteX4" fmla="*/ 0 w 178931"/>
                  <a:gd name="connsiteY4" fmla="*/ 0 h 27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931" h="27038">
                    <a:moveTo>
                      <a:pt x="0" y="0"/>
                    </a:moveTo>
                    <a:cubicBezTo>
                      <a:pt x="62441" y="4894"/>
                      <a:pt x="124883" y="9789"/>
                      <a:pt x="153987" y="14287"/>
                    </a:cubicBezTo>
                    <a:cubicBezTo>
                      <a:pt x="183091" y="18785"/>
                      <a:pt x="181769" y="26193"/>
                      <a:pt x="174625" y="26987"/>
                    </a:cubicBezTo>
                    <a:cubicBezTo>
                      <a:pt x="167481" y="27781"/>
                      <a:pt x="111125" y="19050"/>
                      <a:pt x="111125" y="190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A3C9298E-334B-4399-9EE2-4314A906EE16}"/>
                  </a:ext>
                </a:extLst>
              </p:cNvPr>
              <p:cNvSpPr/>
              <p:nvPr/>
            </p:nvSpPr>
            <p:spPr>
              <a:xfrm>
                <a:off x="3932227" y="2830496"/>
                <a:ext cx="221672" cy="32186"/>
              </a:xfrm>
              <a:custGeom>
                <a:avLst/>
                <a:gdLst>
                  <a:gd name="connsiteX0" fmla="*/ 11 w 221672"/>
                  <a:gd name="connsiteY0" fmla="*/ 27004 h 32186"/>
                  <a:gd name="connsiteX1" fmla="*/ 106373 w 221672"/>
                  <a:gd name="connsiteY1" fmla="*/ 17 h 32186"/>
                  <a:gd name="connsiteX2" fmla="*/ 220673 w 221672"/>
                  <a:gd name="connsiteY2" fmla="*/ 31767 h 32186"/>
                  <a:gd name="connsiteX3" fmla="*/ 165111 w 221672"/>
                  <a:gd name="connsiteY3" fmla="*/ 19067 h 32186"/>
                  <a:gd name="connsiteX4" fmla="*/ 112723 w 221672"/>
                  <a:gd name="connsiteY4" fmla="*/ 9542 h 32186"/>
                  <a:gd name="connsiteX5" fmla="*/ 11 w 221672"/>
                  <a:gd name="connsiteY5" fmla="*/ 27004 h 32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1672" h="32186">
                    <a:moveTo>
                      <a:pt x="11" y="27004"/>
                    </a:moveTo>
                    <a:cubicBezTo>
                      <a:pt x="-1047" y="25416"/>
                      <a:pt x="69596" y="-777"/>
                      <a:pt x="106373" y="17"/>
                    </a:cubicBezTo>
                    <a:cubicBezTo>
                      <a:pt x="143150" y="811"/>
                      <a:pt x="210883" y="28592"/>
                      <a:pt x="220673" y="31767"/>
                    </a:cubicBezTo>
                    <a:cubicBezTo>
                      <a:pt x="230463" y="34942"/>
                      <a:pt x="165111" y="19067"/>
                      <a:pt x="165111" y="19067"/>
                    </a:cubicBezTo>
                    <a:cubicBezTo>
                      <a:pt x="147119" y="15363"/>
                      <a:pt x="137065" y="7690"/>
                      <a:pt x="112723" y="9542"/>
                    </a:cubicBezTo>
                    <a:cubicBezTo>
                      <a:pt x="88381" y="11394"/>
                      <a:pt x="1069" y="28592"/>
                      <a:pt x="11" y="270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: 図形 271">
                <a:extLst>
                  <a:ext uri="{FF2B5EF4-FFF2-40B4-BE49-F238E27FC236}">
                    <a16:creationId xmlns:a16="http://schemas.microsoft.com/office/drawing/2014/main" id="{95EDDF8C-E740-4028-BD1C-BC3F190E0D2D}"/>
                  </a:ext>
                </a:extLst>
              </p:cNvPr>
              <p:cNvSpPr/>
              <p:nvPr/>
            </p:nvSpPr>
            <p:spPr>
              <a:xfrm>
                <a:off x="3952788" y="2871546"/>
                <a:ext cx="151021" cy="21450"/>
              </a:xfrm>
              <a:custGeom>
                <a:avLst/>
                <a:gdLst>
                  <a:gd name="connsiteX0" fmla="*/ 87 w 151021"/>
                  <a:gd name="connsiteY0" fmla="*/ 20879 h 21450"/>
                  <a:gd name="connsiteX1" fmla="*/ 103275 w 151021"/>
                  <a:gd name="connsiteY1" fmla="*/ 16117 h 21450"/>
                  <a:gd name="connsiteX2" fmla="*/ 150900 w 151021"/>
                  <a:gd name="connsiteY2" fmla="*/ 14529 h 21450"/>
                  <a:gd name="connsiteX3" fmla="*/ 115975 w 151021"/>
                  <a:gd name="connsiteY3" fmla="*/ 1829 h 21450"/>
                  <a:gd name="connsiteX4" fmla="*/ 85812 w 151021"/>
                  <a:gd name="connsiteY4" fmla="*/ 242 h 21450"/>
                  <a:gd name="connsiteX5" fmla="*/ 87 w 151021"/>
                  <a:gd name="connsiteY5" fmla="*/ 20879 h 2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021" h="21450">
                    <a:moveTo>
                      <a:pt x="87" y="20879"/>
                    </a:moveTo>
                    <a:cubicBezTo>
                      <a:pt x="2997" y="23525"/>
                      <a:pt x="103275" y="16117"/>
                      <a:pt x="103275" y="16117"/>
                    </a:cubicBezTo>
                    <a:cubicBezTo>
                      <a:pt x="128410" y="15059"/>
                      <a:pt x="148783" y="16910"/>
                      <a:pt x="150900" y="14529"/>
                    </a:cubicBezTo>
                    <a:cubicBezTo>
                      <a:pt x="153017" y="12148"/>
                      <a:pt x="126823" y="4210"/>
                      <a:pt x="115975" y="1829"/>
                    </a:cubicBezTo>
                    <a:cubicBezTo>
                      <a:pt x="105127" y="-552"/>
                      <a:pt x="104333" y="-23"/>
                      <a:pt x="85812" y="242"/>
                    </a:cubicBezTo>
                    <a:cubicBezTo>
                      <a:pt x="67291" y="507"/>
                      <a:pt x="-2823" y="18233"/>
                      <a:pt x="87" y="208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1503D45A-55AF-4A61-A3D6-7F93D816C734}"/>
                  </a:ext>
                </a:extLst>
              </p:cNvPr>
              <p:cNvSpPr/>
              <p:nvPr/>
            </p:nvSpPr>
            <p:spPr>
              <a:xfrm>
                <a:off x="3676454" y="2746609"/>
                <a:ext cx="609680" cy="387705"/>
              </a:xfrm>
              <a:custGeom>
                <a:avLst/>
                <a:gdLst>
                  <a:gd name="connsiteX0" fmla="*/ 605034 w 609680"/>
                  <a:gd name="connsiteY0" fmla="*/ 26754 h 387705"/>
                  <a:gd name="connsiteX1" fmla="*/ 362146 w 609680"/>
                  <a:gd name="connsiteY1" fmla="*/ 1354 h 387705"/>
                  <a:gd name="connsiteX2" fmla="*/ 112909 w 609680"/>
                  <a:gd name="connsiteY2" fmla="*/ 74379 h 387705"/>
                  <a:gd name="connsiteX3" fmla="*/ 39884 w 609680"/>
                  <a:gd name="connsiteY3" fmla="*/ 210904 h 387705"/>
                  <a:gd name="connsiteX4" fmla="*/ 196 w 609680"/>
                  <a:gd name="connsiteY4" fmla="*/ 369654 h 387705"/>
                  <a:gd name="connsiteX5" fmla="*/ 25596 w 609680"/>
                  <a:gd name="connsiteY5" fmla="*/ 293454 h 387705"/>
                  <a:gd name="connsiteX6" fmla="*/ 47821 w 609680"/>
                  <a:gd name="connsiteY6" fmla="*/ 387116 h 387705"/>
                  <a:gd name="connsiteX7" fmla="*/ 111321 w 609680"/>
                  <a:gd name="connsiteY7" fmla="*/ 334729 h 387705"/>
                  <a:gd name="connsiteX8" fmla="*/ 30359 w 609680"/>
                  <a:gd name="connsiteY8" fmla="*/ 364891 h 387705"/>
                  <a:gd name="connsiteX9" fmla="*/ 49409 w 609680"/>
                  <a:gd name="connsiteY9" fmla="*/ 295041 h 387705"/>
                  <a:gd name="connsiteX10" fmla="*/ 82746 w 609680"/>
                  <a:gd name="connsiteY10" fmla="*/ 212491 h 387705"/>
                  <a:gd name="connsiteX11" fmla="*/ 98621 w 609680"/>
                  <a:gd name="connsiteY11" fmla="*/ 223604 h 387705"/>
                  <a:gd name="connsiteX12" fmla="*/ 100209 w 609680"/>
                  <a:gd name="connsiteY12" fmla="*/ 241066 h 387705"/>
                  <a:gd name="connsiteX13" fmla="*/ 211334 w 609680"/>
                  <a:gd name="connsiteY13" fmla="*/ 168041 h 387705"/>
                  <a:gd name="connsiteX14" fmla="*/ 239909 w 609680"/>
                  <a:gd name="connsiteY14" fmla="*/ 164866 h 387705"/>
                  <a:gd name="connsiteX15" fmla="*/ 439934 w 609680"/>
                  <a:gd name="connsiteY15" fmla="*/ 129941 h 387705"/>
                  <a:gd name="connsiteX16" fmla="*/ 231971 w 609680"/>
                  <a:gd name="connsiteY16" fmla="*/ 123591 h 387705"/>
                  <a:gd name="connsiteX17" fmla="*/ 446284 w 609680"/>
                  <a:gd name="connsiteY17" fmla="*/ 69616 h 387705"/>
                  <a:gd name="connsiteX18" fmla="*/ 379609 w 609680"/>
                  <a:gd name="connsiteY18" fmla="*/ 93429 h 387705"/>
                  <a:gd name="connsiteX19" fmla="*/ 500259 w 609680"/>
                  <a:gd name="connsiteY19" fmla="*/ 74379 h 387705"/>
                  <a:gd name="connsiteX20" fmla="*/ 492321 w 609680"/>
                  <a:gd name="connsiteY20" fmla="*/ 74379 h 387705"/>
                  <a:gd name="connsiteX21" fmla="*/ 447871 w 609680"/>
                  <a:gd name="connsiteY21" fmla="*/ 74379 h 387705"/>
                  <a:gd name="connsiteX22" fmla="*/ 506609 w 609680"/>
                  <a:gd name="connsiteY22" fmla="*/ 53741 h 387705"/>
                  <a:gd name="connsiteX23" fmla="*/ 520896 w 609680"/>
                  <a:gd name="connsiteY23" fmla="*/ 25166 h 387705"/>
                  <a:gd name="connsiteX24" fmla="*/ 605034 w 609680"/>
                  <a:gd name="connsiteY24" fmla="*/ 26754 h 387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609680" h="387705">
                    <a:moveTo>
                      <a:pt x="605034" y="26754"/>
                    </a:moveTo>
                    <a:cubicBezTo>
                      <a:pt x="578576" y="22785"/>
                      <a:pt x="444167" y="-6583"/>
                      <a:pt x="362146" y="1354"/>
                    </a:cubicBezTo>
                    <a:cubicBezTo>
                      <a:pt x="280125" y="9291"/>
                      <a:pt x="166619" y="39454"/>
                      <a:pt x="112909" y="74379"/>
                    </a:cubicBezTo>
                    <a:cubicBezTo>
                      <a:pt x="59199" y="109304"/>
                      <a:pt x="58669" y="161692"/>
                      <a:pt x="39884" y="210904"/>
                    </a:cubicBezTo>
                    <a:cubicBezTo>
                      <a:pt x="21099" y="260116"/>
                      <a:pt x="2577" y="355896"/>
                      <a:pt x="196" y="369654"/>
                    </a:cubicBezTo>
                    <a:cubicBezTo>
                      <a:pt x="-2185" y="383412"/>
                      <a:pt x="17659" y="290544"/>
                      <a:pt x="25596" y="293454"/>
                    </a:cubicBezTo>
                    <a:cubicBezTo>
                      <a:pt x="33533" y="296364"/>
                      <a:pt x="33533" y="380237"/>
                      <a:pt x="47821" y="387116"/>
                    </a:cubicBezTo>
                    <a:cubicBezTo>
                      <a:pt x="62108" y="393995"/>
                      <a:pt x="114231" y="338433"/>
                      <a:pt x="111321" y="334729"/>
                    </a:cubicBezTo>
                    <a:cubicBezTo>
                      <a:pt x="108411" y="331025"/>
                      <a:pt x="40678" y="371506"/>
                      <a:pt x="30359" y="364891"/>
                    </a:cubicBezTo>
                    <a:cubicBezTo>
                      <a:pt x="20040" y="358276"/>
                      <a:pt x="40678" y="320441"/>
                      <a:pt x="49409" y="295041"/>
                    </a:cubicBezTo>
                    <a:cubicBezTo>
                      <a:pt x="58140" y="269641"/>
                      <a:pt x="74544" y="224397"/>
                      <a:pt x="82746" y="212491"/>
                    </a:cubicBezTo>
                    <a:cubicBezTo>
                      <a:pt x="90948" y="200585"/>
                      <a:pt x="95711" y="218842"/>
                      <a:pt x="98621" y="223604"/>
                    </a:cubicBezTo>
                    <a:cubicBezTo>
                      <a:pt x="101531" y="228366"/>
                      <a:pt x="81424" y="250326"/>
                      <a:pt x="100209" y="241066"/>
                    </a:cubicBezTo>
                    <a:cubicBezTo>
                      <a:pt x="118994" y="231806"/>
                      <a:pt x="188051" y="180741"/>
                      <a:pt x="211334" y="168041"/>
                    </a:cubicBezTo>
                    <a:cubicBezTo>
                      <a:pt x="234617" y="155341"/>
                      <a:pt x="239909" y="164866"/>
                      <a:pt x="239909" y="164866"/>
                    </a:cubicBezTo>
                    <a:cubicBezTo>
                      <a:pt x="278009" y="158516"/>
                      <a:pt x="441257" y="136820"/>
                      <a:pt x="439934" y="129941"/>
                    </a:cubicBezTo>
                    <a:cubicBezTo>
                      <a:pt x="438611" y="123062"/>
                      <a:pt x="230913" y="133645"/>
                      <a:pt x="231971" y="123591"/>
                    </a:cubicBezTo>
                    <a:cubicBezTo>
                      <a:pt x="233029" y="113537"/>
                      <a:pt x="421678" y="74643"/>
                      <a:pt x="446284" y="69616"/>
                    </a:cubicBezTo>
                    <a:cubicBezTo>
                      <a:pt x="470890" y="64589"/>
                      <a:pt x="370613" y="92635"/>
                      <a:pt x="379609" y="93429"/>
                    </a:cubicBezTo>
                    <a:cubicBezTo>
                      <a:pt x="388605" y="94223"/>
                      <a:pt x="481474" y="77554"/>
                      <a:pt x="500259" y="74379"/>
                    </a:cubicBezTo>
                    <a:cubicBezTo>
                      <a:pt x="519044" y="71204"/>
                      <a:pt x="492321" y="74379"/>
                      <a:pt x="492321" y="74379"/>
                    </a:cubicBezTo>
                    <a:cubicBezTo>
                      <a:pt x="483590" y="74379"/>
                      <a:pt x="445490" y="77819"/>
                      <a:pt x="447871" y="74379"/>
                    </a:cubicBezTo>
                    <a:cubicBezTo>
                      <a:pt x="450252" y="70939"/>
                      <a:pt x="494438" y="61943"/>
                      <a:pt x="506609" y="53741"/>
                    </a:cubicBezTo>
                    <a:cubicBezTo>
                      <a:pt x="518780" y="45539"/>
                      <a:pt x="504756" y="28341"/>
                      <a:pt x="520896" y="25166"/>
                    </a:cubicBezTo>
                    <a:cubicBezTo>
                      <a:pt x="537036" y="21991"/>
                      <a:pt x="631492" y="30723"/>
                      <a:pt x="605034" y="26754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A26646FC-8E7A-45DC-9889-C4A27F19D035}"/>
                  </a:ext>
                </a:extLst>
              </p:cNvPr>
              <p:cNvSpPr/>
              <p:nvPr/>
            </p:nvSpPr>
            <p:spPr>
              <a:xfrm>
                <a:off x="3781202" y="2880286"/>
                <a:ext cx="246358" cy="157800"/>
              </a:xfrm>
              <a:custGeom>
                <a:avLst/>
                <a:gdLst>
                  <a:gd name="connsiteX0" fmla="*/ 246286 w 246358"/>
                  <a:gd name="connsiteY0" fmla="*/ 2614 h 157800"/>
                  <a:gd name="connsiteX1" fmla="*/ 131986 w 246358"/>
                  <a:gd name="connsiteY1" fmla="*/ 12139 h 157800"/>
                  <a:gd name="connsiteX2" fmla="*/ 35148 w 246358"/>
                  <a:gd name="connsiteY2" fmla="*/ 88339 h 157800"/>
                  <a:gd name="connsiteX3" fmla="*/ 223 w 246358"/>
                  <a:gd name="connsiteY3" fmla="*/ 140727 h 157800"/>
                  <a:gd name="connsiteX4" fmla="*/ 24036 w 246358"/>
                  <a:gd name="connsiteY4" fmla="*/ 135964 h 157800"/>
                  <a:gd name="connsiteX5" fmla="*/ 95473 w 246358"/>
                  <a:gd name="connsiteY5" fmla="*/ 156602 h 157800"/>
                  <a:gd name="connsiteX6" fmla="*/ 89123 w 246358"/>
                  <a:gd name="connsiteY6" fmla="*/ 94689 h 157800"/>
                  <a:gd name="connsiteX7" fmla="*/ 130398 w 246358"/>
                  <a:gd name="connsiteY7" fmla="*/ 70877 h 157800"/>
                  <a:gd name="connsiteX8" fmla="*/ 149448 w 246358"/>
                  <a:gd name="connsiteY8" fmla="*/ 37539 h 157800"/>
                  <a:gd name="connsiteX9" fmla="*/ 246286 w 246358"/>
                  <a:gd name="connsiteY9" fmla="*/ 2614 h 15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6358" h="157800">
                    <a:moveTo>
                      <a:pt x="246286" y="2614"/>
                    </a:moveTo>
                    <a:cubicBezTo>
                      <a:pt x="243376" y="-1619"/>
                      <a:pt x="167176" y="-2148"/>
                      <a:pt x="131986" y="12139"/>
                    </a:cubicBezTo>
                    <a:cubicBezTo>
                      <a:pt x="96796" y="26426"/>
                      <a:pt x="57108" y="66908"/>
                      <a:pt x="35148" y="88339"/>
                    </a:cubicBezTo>
                    <a:cubicBezTo>
                      <a:pt x="13188" y="109770"/>
                      <a:pt x="2075" y="132790"/>
                      <a:pt x="223" y="140727"/>
                    </a:cubicBezTo>
                    <a:cubicBezTo>
                      <a:pt x="-1629" y="148665"/>
                      <a:pt x="8161" y="133318"/>
                      <a:pt x="24036" y="135964"/>
                    </a:cubicBezTo>
                    <a:cubicBezTo>
                      <a:pt x="39911" y="138610"/>
                      <a:pt x="84625" y="163481"/>
                      <a:pt x="95473" y="156602"/>
                    </a:cubicBezTo>
                    <a:cubicBezTo>
                      <a:pt x="106321" y="149723"/>
                      <a:pt x="83302" y="108976"/>
                      <a:pt x="89123" y="94689"/>
                    </a:cubicBezTo>
                    <a:cubicBezTo>
                      <a:pt x="94944" y="80402"/>
                      <a:pt x="120344" y="80402"/>
                      <a:pt x="130398" y="70877"/>
                    </a:cubicBezTo>
                    <a:cubicBezTo>
                      <a:pt x="140452" y="61352"/>
                      <a:pt x="135160" y="47329"/>
                      <a:pt x="149448" y="37539"/>
                    </a:cubicBezTo>
                    <a:cubicBezTo>
                      <a:pt x="163735" y="27749"/>
                      <a:pt x="249196" y="6847"/>
                      <a:pt x="246286" y="26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" name="フリーフォーム: 図形 274">
                <a:extLst>
                  <a:ext uri="{FF2B5EF4-FFF2-40B4-BE49-F238E27FC236}">
                    <a16:creationId xmlns:a16="http://schemas.microsoft.com/office/drawing/2014/main" id="{5F91746C-3AC5-49CD-9857-16DB481B6FAA}"/>
                  </a:ext>
                </a:extLst>
              </p:cNvPr>
              <p:cNvSpPr/>
              <p:nvPr/>
            </p:nvSpPr>
            <p:spPr>
              <a:xfrm>
                <a:off x="3759196" y="2873121"/>
                <a:ext cx="165269" cy="125674"/>
              </a:xfrm>
              <a:custGeom>
                <a:avLst/>
                <a:gdLst>
                  <a:gd name="connsiteX0" fmla="*/ 165104 w 165269"/>
                  <a:gd name="connsiteY0" fmla="*/ 30417 h 125674"/>
                  <a:gd name="connsiteX1" fmla="*/ 76204 w 165269"/>
                  <a:gd name="connsiteY1" fmla="*/ 85979 h 125674"/>
                  <a:gd name="connsiteX2" fmla="*/ 41279 w 165269"/>
                  <a:gd name="connsiteY2" fmla="*/ 125667 h 125674"/>
                  <a:gd name="connsiteX3" fmla="*/ 65092 w 165269"/>
                  <a:gd name="connsiteY3" fmla="*/ 89154 h 125674"/>
                  <a:gd name="connsiteX4" fmla="*/ 44454 w 165269"/>
                  <a:gd name="connsiteY4" fmla="*/ 68517 h 125674"/>
                  <a:gd name="connsiteX5" fmla="*/ 25404 w 165269"/>
                  <a:gd name="connsiteY5" fmla="*/ 47879 h 125674"/>
                  <a:gd name="connsiteX6" fmla="*/ 4 w 165269"/>
                  <a:gd name="connsiteY6" fmla="*/ 254 h 125674"/>
                  <a:gd name="connsiteX7" fmla="*/ 23817 w 165269"/>
                  <a:gd name="connsiteY7" fmla="*/ 30417 h 125674"/>
                  <a:gd name="connsiteX8" fmla="*/ 77792 w 165269"/>
                  <a:gd name="connsiteY8" fmla="*/ 62167 h 125674"/>
                  <a:gd name="connsiteX9" fmla="*/ 98429 w 165269"/>
                  <a:gd name="connsiteY9" fmla="*/ 63754 h 125674"/>
                  <a:gd name="connsiteX10" fmla="*/ 165104 w 165269"/>
                  <a:gd name="connsiteY10" fmla="*/ 30417 h 125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5269" h="125674">
                    <a:moveTo>
                      <a:pt x="165104" y="30417"/>
                    </a:moveTo>
                    <a:cubicBezTo>
                      <a:pt x="161400" y="34121"/>
                      <a:pt x="96841" y="70104"/>
                      <a:pt x="76204" y="85979"/>
                    </a:cubicBezTo>
                    <a:cubicBezTo>
                      <a:pt x="55566" y="101854"/>
                      <a:pt x="43131" y="125138"/>
                      <a:pt x="41279" y="125667"/>
                    </a:cubicBezTo>
                    <a:cubicBezTo>
                      <a:pt x="39427" y="126196"/>
                      <a:pt x="64563" y="98679"/>
                      <a:pt x="65092" y="89154"/>
                    </a:cubicBezTo>
                    <a:cubicBezTo>
                      <a:pt x="65621" y="79629"/>
                      <a:pt x="51069" y="75396"/>
                      <a:pt x="44454" y="68517"/>
                    </a:cubicBezTo>
                    <a:cubicBezTo>
                      <a:pt x="37839" y="61638"/>
                      <a:pt x="32812" y="59256"/>
                      <a:pt x="25404" y="47879"/>
                    </a:cubicBezTo>
                    <a:cubicBezTo>
                      <a:pt x="17996" y="36502"/>
                      <a:pt x="269" y="3164"/>
                      <a:pt x="4" y="254"/>
                    </a:cubicBezTo>
                    <a:cubicBezTo>
                      <a:pt x="-261" y="-2656"/>
                      <a:pt x="10852" y="20098"/>
                      <a:pt x="23817" y="30417"/>
                    </a:cubicBezTo>
                    <a:cubicBezTo>
                      <a:pt x="36782" y="40736"/>
                      <a:pt x="65357" y="56611"/>
                      <a:pt x="77792" y="62167"/>
                    </a:cubicBezTo>
                    <a:cubicBezTo>
                      <a:pt x="90227" y="67723"/>
                      <a:pt x="87581" y="66400"/>
                      <a:pt x="98429" y="63754"/>
                    </a:cubicBezTo>
                    <a:cubicBezTo>
                      <a:pt x="109277" y="61108"/>
                      <a:pt x="168808" y="26713"/>
                      <a:pt x="165104" y="304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6D37C001-0379-47B8-8B83-271ABE9B4AE4}"/>
                  </a:ext>
                </a:extLst>
              </p:cNvPr>
              <p:cNvSpPr/>
              <p:nvPr/>
            </p:nvSpPr>
            <p:spPr>
              <a:xfrm>
                <a:off x="3776465" y="2848864"/>
                <a:ext cx="152720" cy="168990"/>
              </a:xfrm>
              <a:custGeom>
                <a:avLst/>
                <a:gdLst>
                  <a:gd name="connsiteX0" fmla="*/ 198 w 152720"/>
                  <a:gd name="connsiteY0" fmla="*/ 168974 h 168990"/>
                  <a:gd name="connsiteX1" fmla="*/ 57348 w 152720"/>
                  <a:gd name="connsiteY1" fmla="*/ 67374 h 168990"/>
                  <a:gd name="connsiteX2" fmla="*/ 111323 w 152720"/>
                  <a:gd name="connsiteY2" fmla="*/ 18161 h 168990"/>
                  <a:gd name="connsiteX3" fmla="*/ 152598 w 152720"/>
                  <a:gd name="connsiteY3" fmla="*/ 699 h 168990"/>
                  <a:gd name="connsiteX4" fmla="*/ 122435 w 152720"/>
                  <a:gd name="connsiteY4" fmla="*/ 38799 h 168990"/>
                  <a:gd name="connsiteX5" fmla="*/ 77985 w 152720"/>
                  <a:gd name="connsiteY5" fmla="*/ 75311 h 168990"/>
                  <a:gd name="connsiteX6" fmla="*/ 198 w 152720"/>
                  <a:gd name="connsiteY6" fmla="*/ 168974 h 168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720" h="168990">
                    <a:moveTo>
                      <a:pt x="198" y="168974"/>
                    </a:moveTo>
                    <a:cubicBezTo>
                      <a:pt x="-3241" y="167651"/>
                      <a:pt x="38827" y="92510"/>
                      <a:pt x="57348" y="67374"/>
                    </a:cubicBezTo>
                    <a:cubicBezTo>
                      <a:pt x="75869" y="42238"/>
                      <a:pt x="95448" y="29273"/>
                      <a:pt x="111323" y="18161"/>
                    </a:cubicBezTo>
                    <a:cubicBezTo>
                      <a:pt x="127198" y="7048"/>
                      <a:pt x="150746" y="-2741"/>
                      <a:pt x="152598" y="699"/>
                    </a:cubicBezTo>
                    <a:cubicBezTo>
                      <a:pt x="154450" y="4139"/>
                      <a:pt x="134870" y="26364"/>
                      <a:pt x="122435" y="38799"/>
                    </a:cubicBezTo>
                    <a:cubicBezTo>
                      <a:pt x="110000" y="51234"/>
                      <a:pt x="95183" y="56790"/>
                      <a:pt x="77985" y="75311"/>
                    </a:cubicBezTo>
                    <a:cubicBezTo>
                      <a:pt x="60787" y="93832"/>
                      <a:pt x="3637" y="170297"/>
                      <a:pt x="198" y="1689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: 図形 277">
                <a:extLst>
                  <a:ext uri="{FF2B5EF4-FFF2-40B4-BE49-F238E27FC236}">
                    <a16:creationId xmlns:a16="http://schemas.microsoft.com/office/drawing/2014/main" id="{1539A20D-52A8-4CC6-9BFA-404117866863}"/>
                  </a:ext>
                </a:extLst>
              </p:cNvPr>
              <p:cNvSpPr/>
              <p:nvPr/>
            </p:nvSpPr>
            <p:spPr>
              <a:xfrm>
                <a:off x="3879830" y="2794884"/>
                <a:ext cx="81074" cy="100546"/>
              </a:xfrm>
              <a:custGeom>
                <a:avLst/>
                <a:gdLst>
                  <a:gd name="connsiteX0" fmla="*/ 80983 w 81074"/>
                  <a:gd name="connsiteY0" fmla="*/ 99129 h 100546"/>
                  <a:gd name="connsiteX1" fmla="*/ 3195 w 81074"/>
                  <a:gd name="connsiteY1" fmla="*/ 704 h 100546"/>
                  <a:gd name="connsiteX2" fmla="*/ 19070 w 81074"/>
                  <a:gd name="connsiteY2" fmla="*/ 56266 h 100546"/>
                  <a:gd name="connsiteX3" fmla="*/ 80983 w 81074"/>
                  <a:gd name="connsiteY3" fmla="*/ 99129 h 100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1074" h="100546">
                    <a:moveTo>
                      <a:pt x="80983" y="99129"/>
                    </a:moveTo>
                    <a:cubicBezTo>
                      <a:pt x="78337" y="89869"/>
                      <a:pt x="13514" y="7848"/>
                      <a:pt x="3195" y="704"/>
                    </a:cubicBezTo>
                    <a:cubicBezTo>
                      <a:pt x="-7124" y="-6440"/>
                      <a:pt x="10074" y="42772"/>
                      <a:pt x="19070" y="56266"/>
                    </a:cubicBezTo>
                    <a:cubicBezTo>
                      <a:pt x="28066" y="69760"/>
                      <a:pt x="83629" y="108389"/>
                      <a:pt x="80983" y="991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3CF6C424-771F-43EE-AE4E-5C5BB5DFA9D0}"/>
                  </a:ext>
                </a:extLst>
              </p:cNvPr>
              <p:cNvSpPr/>
              <p:nvPr/>
            </p:nvSpPr>
            <p:spPr>
              <a:xfrm>
                <a:off x="3831142" y="2831584"/>
                <a:ext cx="75718" cy="84954"/>
              </a:xfrm>
              <a:custGeom>
                <a:avLst/>
                <a:gdLst>
                  <a:gd name="connsiteX0" fmla="*/ 75696 w 75718"/>
                  <a:gd name="connsiteY0" fmla="*/ 84654 h 84954"/>
                  <a:gd name="connsiteX1" fmla="*/ 4258 w 75718"/>
                  <a:gd name="connsiteY1" fmla="*/ 2104 h 84954"/>
                  <a:gd name="connsiteX2" fmla="*/ 12196 w 75718"/>
                  <a:gd name="connsiteY2" fmla="*/ 29091 h 84954"/>
                  <a:gd name="connsiteX3" fmla="*/ 75696 w 75718"/>
                  <a:gd name="connsiteY3" fmla="*/ 84654 h 84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5718" h="84954">
                    <a:moveTo>
                      <a:pt x="75696" y="84654"/>
                    </a:moveTo>
                    <a:cubicBezTo>
                      <a:pt x="74373" y="80156"/>
                      <a:pt x="14841" y="11364"/>
                      <a:pt x="4258" y="2104"/>
                    </a:cubicBezTo>
                    <a:cubicBezTo>
                      <a:pt x="-6325" y="-7156"/>
                      <a:pt x="5317" y="16391"/>
                      <a:pt x="12196" y="29091"/>
                    </a:cubicBezTo>
                    <a:cubicBezTo>
                      <a:pt x="19075" y="41791"/>
                      <a:pt x="77019" y="89152"/>
                      <a:pt x="75696" y="8465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: 図形 279">
                <a:extLst>
                  <a:ext uri="{FF2B5EF4-FFF2-40B4-BE49-F238E27FC236}">
                    <a16:creationId xmlns:a16="http://schemas.microsoft.com/office/drawing/2014/main" id="{5D30E5CA-CD86-4F66-812D-D9E8716995FF}"/>
                  </a:ext>
                </a:extLst>
              </p:cNvPr>
              <p:cNvSpPr/>
              <p:nvPr/>
            </p:nvSpPr>
            <p:spPr>
              <a:xfrm>
                <a:off x="4305045" y="3175723"/>
                <a:ext cx="22482" cy="128067"/>
              </a:xfrm>
              <a:custGeom>
                <a:avLst/>
                <a:gdLst>
                  <a:gd name="connsiteX0" fmla="*/ 22480 w 22482"/>
                  <a:gd name="connsiteY0" fmla="*/ 865 h 128067"/>
                  <a:gd name="connsiteX1" fmla="*/ 1843 w 22482"/>
                  <a:gd name="connsiteY1" fmla="*/ 123102 h 128067"/>
                  <a:gd name="connsiteX2" fmla="*/ 3430 w 22482"/>
                  <a:gd name="connsiteY2" fmla="*/ 100877 h 128067"/>
                  <a:gd name="connsiteX3" fmla="*/ 255 w 22482"/>
                  <a:gd name="connsiteY3" fmla="*/ 69127 h 128067"/>
                  <a:gd name="connsiteX4" fmla="*/ 22480 w 22482"/>
                  <a:gd name="connsiteY4" fmla="*/ 865 h 128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482" h="128067">
                    <a:moveTo>
                      <a:pt x="22480" y="865"/>
                    </a:moveTo>
                    <a:cubicBezTo>
                      <a:pt x="22745" y="9861"/>
                      <a:pt x="5018" y="106433"/>
                      <a:pt x="1843" y="123102"/>
                    </a:cubicBezTo>
                    <a:cubicBezTo>
                      <a:pt x="-1332" y="139771"/>
                      <a:pt x="3695" y="109873"/>
                      <a:pt x="3430" y="100877"/>
                    </a:cubicBezTo>
                    <a:cubicBezTo>
                      <a:pt x="3165" y="91881"/>
                      <a:pt x="-1068" y="82621"/>
                      <a:pt x="255" y="69127"/>
                    </a:cubicBezTo>
                    <a:cubicBezTo>
                      <a:pt x="1578" y="55633"/>
                      <a:pt x="22215" y="-8131"/>
                      <a:pt x="22480" y="86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: 図形 281">
                <a:extLst>
                  <a:ext uri="{FF2B5EF4-FFF2-40B4-BE49-F238E27FC236}">
                    <a16:creationId xmlns:a16="http://schemas.microsoft.com/office/drawing/2014/main" id="{008ABAA3-08C0-4E16-A2AC-6CE5F151C048}"/>
                  </a:ext>
                </a:extLst>
              </p:cNvPr>
              <p:cNvSpPr/>
              <p:nvPr/>
            </p:nvSpPr>
            <p:spPr>
              <a:xfrm>
                <a:off x="4344978" y="3207658"/>
                <a:ext cx="79615" cy="99148"/>
              </a:xfrm>
              <a:custGeom>
                <a:avLst/>
                <a:gdLst>
                  <a:gd name="connsiteX0" fmla="*/ 10 w 79615"/>
                  <a:gd name="connsiteY0" fmla="*/ 680 h 99148"/>
                  <a:gd name="connsiteX1" fmla="*/ 55572 w 79615"/>
                  <a:gd name="connsiteY1" fmla="*/ 64180 h 99148"/>
                  <a:gd name="connsiteX2" fmla="*/ 79385 w 79615"/>
                  <a:gd name="connsiteY2" fmla="*/ 99105 h 99148"/>
                  <a:gd name="connsiteX3" fmla="*/ 66685 w 79615"/>
                  <a:gd name="connsiteY3" fmla="*/ 70530 h 99148"/>
                  <a:gd name="connsiteX4" fmla="*/ 50810 w 79615"/>
                  <a:gd name="connsiteY4" fmla="*/ 32430 h 99148"/>
                  <a:gd name="connsiteX5" fmla="*/ 10 w 79615"/>
                  <a:gd name="connsiteY5" fmla="*/ 680 h 99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615" h="99148">
                    <a:moveTo>
                      <a:pt x="10" y="680"/>
                    </a:moveTo>
                    <a:cubicBezTo>
                      <a:pt x="804" y="5972"/>
                      <a:pt x="42343" y="47776"/>
                      <a:pt x="55572" y="64180"/>
                    </a:cubicBezTo>
                    <a:cubicBezTo>
                      <a:pt x="68801" y="80584"/>
                      <a:pt x="77533" y="98047"/>
                      <a:pt x="79385" y="99105"/>
                    </a:cubicBezTo>
                    <a:cubicBezTo>
                      <a:pt x="81237" y="100163"/>
                      <a:pt x="71447" y="81642"/>
                      <a:pt x="66685" y="70530"/>
                    </a:cubicBezTo>
                    <a:cubicBezTo>
                      <a:pt x="61923" y="59418"/>
                      <a:pt x="57160" y="42484"/>
                      <a:pt x="50810" y="32430"/>
                    </a:cubicBezTo>
                    <a:cubicBezTo>
                      <a:pt x="44460" y="22376"/>
                      <a:pt x="-784" y="-4612"/>
                      <a:pt x="10" y="6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" name="フリーフォーム: 図形 282">
                <a:extLst>
                  <a:ext uri="{FF2B5EF4-FFF2-40B4-BE49-F238E27FC236}">
                    <a16:creationId xmlns:a16="http://schemas.microsoft.com/office/drawing/2014/main" id="{CFA3FAF4-94CC-48B7-A9E6-1F9C93ED890C}"/>
                  </a:ext>
                </a:extLst>
              </p:cNvPr>
              <p:cNvSpPr/>
              <p:nvPr/>
            </p:nvSpPr>
            <p:spPr>
              <a:xfrm>
                <a:off x="4436805" y="3144734"/>
                <a:ext cx="65417" cy="106556"/>
              </a:xfrm>
              <a:custGeom>
                <a:avLst/>
                <a:gdLst>
                  <a:gd name="connsiteX0" fmla="*/ 65345 w 65417"/>
                  <a:gd name="connsiteY0" fmla="*/ 104 h 106556"/>
                  <a:gd name="connsiteX1" fmla="*/ 14545 w 65417"/>
                  <a:gd name="connsiteY1" fmla="*/ 46141 h 106556"/>
                  <a:gd name="connsiteX2" fmla="*/ 16133 w 65417"/>
                  <a:gd name="connsiteY2" fmla="*/ 106466 h 106556"/>
                  <a:gd name="connsiteX3" fmla="*/ 1845 w 65417"/>
                  <a:gd name="connsiteY3" fmla="*/ 58841 h 106556"/>
                  <a:gd name="connsiteX4" fmla="*/ 65345 w 65417"/>
                  <a:gd name="connsiteY4" fmla="*/ 104 h 10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17" h="106556">
                    <a:moveTo>
                      <a:pt x="65345" y="104"/>
                    </a:moveTo>
                    <a:cubicBezTo>
                      <a:pt x="67462" y="-2013"/>
                      <a:pt x="22747" y="28414"/>
                      <a:pt x="14545" y="46141"/>
                    </a:cubicBezTo>
                    <a:cubicBezTo>
                      <a:pt x="6343" y="63868"/>
                      <a:pt x="18250" y="104349"/>
                      <a:pt x="16133" y="106466"/>
                    </a:cubicBezTo>
                    <a:cubicBezTo>
                      <a:pt x="14016" y="108583"/>
                      <a:pt x="-6092" y="73128"/>
                      <a:pt x="1845" y="58841"/>
                    </a:cubicBezTo>
                    <a:cubicBezTo>
                      <a:pt x="9782" y="44554"/>
                      <a:pt x="63228" y="2221"/>
                      <a:pt x="65345" y="1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フリーフォーム: 図形 283">
                <a:extLst>
                  <a:ext uri="{FF2B5EF4-FFF2-40B4-BE49-F238E27FC236}">
                    <a16:creationId xmlns:a16="http://schemas.microsoft.com/office/drawing/2014/main" id="{737AC684-1FB1-4A6F-851A-1915BAB1A102}"/>
                  </a:ext>
                </a:extLst>
              </p:cNvPr>
              <p:cNvSpPr/>
              <p:nvPr/>
            </p:nvSpPr>
            <p:spPr>
              <a:xfrm>
                <a:off x="4346463" y="3171494"/>
                <a:ext cx="74864" cy="63887"/>
              </a:xfrm>
              <a:custGeom>
                <a:avLst/>
                <a:gdLst>
                  <a:gd name="connsiteX0" fmla="*/ 112 w 74864"/>
                  <a:gd name="connsiteY0" fmla="*/ 331 h 63887"/>
                  <a:gd name="connsiteX1" fmla="*/ 63612 w 74864"/>
                  <a:gd name="connsiteY1" fmla="*/ 46369 h 63887"/>
                  <a:gd name="connsiteX2" fmla="*/ 74725 w 74864"/>
                  <a:gd name="connsiteY2" fmla="*/ 63831 h 63887"/>
                  <a:gd name="connsiteX3" fmla="*/ 62025 w 74864"/>
                  <a:gd name="connsiteY3" fmla="*/ 41606 h 63887"/>
                  <a:gd name="connsiteX4" fmla="*/ 47737 w 74864"/>
                  <a:gd name="connsiteY4" fmla="*/ 25731 h 63887"/>
                  <a:gd name="connsiteX5" fmla="*/ 112 w 74864"/>
                  <a:gd name="connsiteY5" fmla="*/ 331 h 63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864" h="63887">
                    <a:moveTo>
                      <a:pt x="112" y="331"/>
                    </a:moveTo>
                    <a:cubicBezTo>
                      <a:pt x="2758" y="3771"/>
                      <a:pt x="51177" y="35786"/>
                      <a:pt x="63612" y="46369"/>
                    </a:cubicBezTo>
                    <a:cubicBezTo>
                      <a:pt x="76047" y="56952"/>
                      <a:pt x="74990" y="64625"/>
                      <a:pt x="74725" y="63831"/>
                    </a:cubicBezTo>
                    <a:cubicBezTo>
                      <a:pt x="74461" y="63037"/>
                      <a:pt x="66523" y="47956"/>
                      <a:pt x="62025" y="41606"/>
                    </a:cubicBezTo>
                    <a:cubicBezTo>
                      <a:pt x="57527" y="35256"/>
                      <a:pt x="53293" y="30229"/>
                      <a:pt x="47737" y="25731"/>
                    </a:cubicBezTo>
                    <a:cubicBezTo>
                      <a:pt x="42181" y="21233"/>
                      <a:pt x="-2534" y="-3109"/>
                      <a:pt x="112" y="3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フリーフォーム: 図形 284">
                <a:extLst>
                  <a:ext uri="{FF2B5EF4-FFF2-40B4-BE49-F238E27FC236}">
                    <a16:creationId xmlns:a16="http://schemas.microsoft.com/office/drawing/2014/main" id="{69032BA5-F59D-43CB-8033-497B90274FE6}"/>
                  </a:ext>
                </a:extLst>
              </p:cNvPr>
              <p:cNvSpPr/>
              <p:nvPr/>
            </p:nvSpPr>
            <p:spPr>
              <a:xfrm>
                <a:off x="4454589" y="2969421"/>
                <a:ext cx="44095" cy="166877"/>
              </a:xfrm>
              <a:custGeom>
                <a:avLst/>
                <a:gdLst>
                  <a:gd name="connsiteX0" fmla="*/ 1524 w 44095"/>
                  <a:gd name="connsiteY0" fmla="*/ 792 h 166877"/>
                  <a:gd name="connsiteX1" fmla="*/ 42799 w 44095"/>
                  <a:gd name="connsiteY1" fmla="*/ 157954 h 166877"/>
                  <a:gd name="connsiteX2" fmla="*/ 31686 w 44095"/>
                  <a:gd name="connsiteY2" fmla="*/ 142079 h 166877"/>
                  <a:gd name="connsiteX3" fmla="*/ 11049 w 44095"/>
                  <a:gd name="connsiteY3" fmla="*/ 97629 h 166877"/>
                  <a:gd name="connsiteX4" fmla="*/ 1524 w 44095"/>
                  <a:gd name="connsiteY4" fmla="*/ 792 h 166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95" h="166877">
                    <a:moveTo>
                      <a:pt x="1524" y="792"/>
                    </a:moveTo>
                    <a:cubicBezTo>
                      <a:pt x="6816" y="10846"/>
                      <a:pt x="37772" y="134406"/>
                      <a:pt x="42799" y="157954"/>
                    </a:cubicBezTo>
                    <a:cubicBezTo>
                      <a:pt x="47826" y="181502"/>
                      <a:pt x="36978" y="152133"/>
                      <a:pt x="31686" y="142079"/>
                    </a:cubicBezTo>
                    <a:cubicBezTo>
                      <a:pt x="26394" y="132025"/>
                      <a:pt x="16076" y="115885"/>
                      <a:pt x="11049" y="97629"/>
                    </a:cubicBezTo>
                    <a:cubicBezTo>
                      <a:pt x="6022" y="79373"/>
                      <a:pt x="-3768" y="-9262"/>
                      <a:pt x="1524" y="7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" name="フリーフォーム: 図形 291">
                <a:extLst>
                  <a:ext uri="{FF2B5EF4-FFF2-40B4-BE49-F238E27FC236}">
                    <a16:creationId xmlns:a16="http://schemas.microsoft.com/office/drawing/2014/main" id="{D11E3B53-610C-40E0-AB1C-0B693DB331AD}"/>
                  </a:ext>
                </a:extLst>
              </p:cNvPr>
              <p:cNvSpPr/>
              <p:nvPr/>
            </p:nvSpPr>
            <p:spPr>
              <a:xfrm>
                <a:off x="3564361" y="2350566"/>
                <a:ext cx="155999" cy="248685"/>
              </a:xfrm>
              <a:custGeom>
                <a:avLst/>
                <a:gdLst>
                  <a:gd name="connsiteX0" fmla="*/ 155152 w 155999"/>
                  <a:gd name="connsiteY0" fmla="*/ 522 h 248685"/>
                  <a:gd name="connsiteX1" fmla="*/ 48789 w 155999"/>
                  <a:gd name="connsiteY1" fmla="*/ 144984 h 248685"/>
                  <a:gd name="connsiteX2" fmla="*/ 1164 w 155999"/>
                  <a:gd name="connsiteY2" fmla="*/ 248172 h 248685"/>
                  <a:gd name="connsiteX3" fmla="*/ 93239 w 155999"/>
                  <a:gd name="connsiteY3" fmla="*/ 102122 h 248685"/>
                  <a:gd name="connsiteX4" fmla="*/ 155152 w 155999"/>
                  <a:gd name="connsiteY4" fmla="*/ 522 h 248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5999" h="248685">
                    <a:moveTo>
                      <a:pt x="155152" y="522"/>
                    </a:moveTo>
                    <a:cubicBezTo>
                      <a:pt x="147744" y="7666"/>
                      <a:pt x="74454" y="103709"/>
                      <a:pt x="48789" y="144984"/>
                    </a:cubicBezTo>
                    <a:cubicBezTo>
                      <a:pt x="23124" y="186259"/>
                      <a:pt x="-6244" y="255316"/>
                      <a:pt x="1164" y="248172"/>
                    </a:cubicBezTo>
                    <a:cubicBezTo>
                      <a:pt x="8572" y="241028"/>
                      <a:pt x="66781" y="143132"/>
                      <a:pt x="93239" y="102122"/>
                    </a:cubicBezTo>
                    <a:cubicBezTo>
                      <a:pt x="119697" y="61112"/>
                      <a:pt x="162560" y="-6622"/>
                      <a:pt x="155152" y="5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フリーフォーム: 図形 292">
                <a:extLst>
                  <a:ext uri="{FF2B5EF4-FFF2-40B4-BE49-F238E27FC236}">
                    <a16:creationId xmlns:a16="http://schemas.microsoft.com/office/drawing/2014/main" id="{23614003-3D6B-43B2-A288-64BAF03F6DA2}"/>
                  </a:ext>
                </a:extLst>
              </p:cNvPr>
              <p:cNvSpPr/>
              <p:nvPr/>
            </p:nvSpPr>
            <p:spPr>
              <a:xfrm>
                <a:off x="3545332" y="2603575"/>
                <a:ext cx="126843" cy="631948"/>
              </a:xfrm>
              <a:custGeom>
                <a:avLst/>
                <a:gdLst>
                  <a:gd name="connsiteX0" fmla="*/ 126556 w 126843"/>
                  <a:gd name="connsiteY0" fmla="*/ 1513 h 631948"/>
                  <a:gd name="connsiteX1" fmla="*/ 37656 w 126843"/>
                  <a:gd name="connsiteY1" fmla="*/ 144388 h 631948"/>
                  <a:gd name="connsiteX2" fmla="*/ 18606 w 126843"/>
                  <a:gd name="connsiteY2" fmla="*/ 465063 h 631948"/>
                  <a:gd name="connsiteX3" fmla="*/ 23368 w 126843"/>
                  <a:gd name="connsiteY3" fmla="*/ 623813 h 631948"/>
                  <a:gd name="connsiteX4" fmla="*/ 23368 w 126843"/>
                  <a:gd name="connsiteY4" fmla="*/ 568250 h 631948"/>
                  <a:gd name="connsiteX5" fmla="*/ 4318 w 126843"/>
                  <a:gd name="connsiteY5" fmla="*/ 225350 h 631948"/>
                  <a:gd name="connsiteX6" fmla="*/ 126556 w 126843"/>
                  <a:gd name="connsiteY6" fmla="*/ 1513 h 63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6843" h="631948">
                    <a:moveTo>
                      <a:pt x="126556" y="1513"/>
                    </a:moveTo>
                    <a:cubicBezTo>
                      <a:pt x="132112" y="-11981"/>
                      <a:pt x="55648" y="67130"/>
                      <a:pt x="37656" y="144388"/>
                    </a:cubicBezTo>
                    <a:cubicBezTo>
                      <a:pt x="19664" y="221646"/>
                      <a:pt x="20987" y="385159"/>
                      <a:pt x="18606" y="465063"/>
                    </a:cubicBezTo>
                    <a:cubicBezTo>
                      <a:pt x="16225" y="544967"/>
                      <a:pt x="22574" y="606615"/>
                      <a:pt x="23368" y="623813"/>
                    </a:cubicBezTo>
                    <a:cubicBezTo>
                      <a:pt x="24162" y="641011"/>
                      <a:pt x="26543" y="634661"/>
                      <a:pt x="23368" y="568250"/>
                    </a:cubicBezTo>
                    <a:cubicBezTo>
                      <a:pt x="20193" y="501839"/>
                      <a:pt x="-11292" y="318748"/>
                      <a:pt x="4318" y="225350"/>
                    </a:cubicBezTo>
                    <a:cubicBezTo>
                      <a:pt x="19928" y="131952"/>
                      <a:pt x="121000" y="15007"/>
                      <a:pt x="126556" y="15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フリーフォーム: 図形 293">
                <a:extLst>
                  <a:ext uri="{FF2B5EF4-FFF2-40B4-BE49-F238E27FC236}">
                    <a16:creationId xmlns:a16="http://schemas.microsoft.com/office/drawing/2014/main" id="{241889E1-8233-4579-B3C7-E6C05545AAB3}"/>
                  </a:ext>
                </a:extLst>
              </p:cNvPr>
              <p:cNvSpPr/>
              <p:nvPr/>
            </p:nvSpPr>
            <p:spPr>
              <a:xfrm>
                <a:off x="3528879" y="2542083"/>
                <a:ext cx="262643" cy="612456"/>
              </a:xfrm>
              <a:custGeom>
                <a:avLst/>
                <a:gdLst>
                  <a:gd name="connsiteX0" fmla="*/ 259954 w 262643"/>
                  <a:gd name="connsiteY0" fmla="*/ 34 h 612456"/>
                  <a:gd name="connsiteX1" fmla="*/ 154121 w 262643"/>
                  <a:gd name="connsiteY1" fmla="*/ 139734 h 612456"/>
                  <a:gd name="connsiteX2" fmla="*/ 137188 w 262643"/>
                  <a:gd name="connsiteY2" fmla="*/ 215934 h 612456"/>
                  <a:gd name="connsiteX3" fmla="*/ 132954 w 262643"/>
                  <a:gd name="connsiteY3" fmla="*/ 247684 h 612456"/>
                  <a:gd name="connsiteX4" fmla="*/ 128721 w 262643"/>
                  <a:gd name="connsiteY4" fmla="*/ 311184 h 612456"/>
                  <a:gd name="connsiteX5" fmla="*/ 54638 w 262643"/>
                  <a:gd name="connsiteY5" fmla="*/ 586350 h 612456"/>
                  <a:gd name="connsiteX6" fmla="*/ 56754 w 262643"/>
                  <a:gd name="connsiteY6" fmla="*/ 554600 h 612456"/>
                  <a:gd name="connsiteX7" fmla="*/ 3838 w 262643"/>
                  <a:gd name="connsiteY7" fmla="*/ 175717 h 612456"/>
                  <a:gd name="connsiteX8" fmla="*/ 29238 w 262643"/>
                  <a:gd name="connsiteY8" fmla="*/ 127034 h 612456"/>
                  <a:gd name="connsiteX9" fmla="*/ 259954 w 262643"/>
                  <a:gd name="connsiteY9" fmla="*/ 34 h 612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643" h="612456">
                    <a:moveTo>
                      <a:pt x="259954" y="34"/>
                    </a:moveTo>
                    <a:cubicBezTo>
                      <a:pt x="280768" y="2151"/>
                      <a:pt x="174582" y="103751"/>
                      <a:pt x="154121" y="139734"/>
                    </a:cubicBezTo>
                    <a:cubicBezTo>
                      <a:pt x="133660" y="175717"/>
                      <a:pt x="140716" y="197942"/>
                      <a:pt x="137188" y="215934"/>
                    </a:cubicBezTo>
                    <a:cubicBezTo>
                      <a:pt x="133660" y="233926"/>
                      <a:pt x="134365" y="231809"/>
                      <a:pt x="132954" y="247684"/>
                    </a:cubicBezTo>
                    <a:cubicBezTo>
                      <a:pt x="131543" y="263559"/>
                      <a:pt x="141774" y="254740"/>
                      <a:pt x="128721" y="311184"/>
                    </a:cubicBezTo>
                    <a:cubicBezTo>
                      <a:pt x="115668" y="367628"/>
                      <a:pt x="66632" y="545781"/>
                      <a:pt x="54638" y="586350"/>
                    </a:cubicBezTo>
                    <a:cubicBezTo>
                      <a:pt x="42644" y="626919"/>
                      <a:pt x="65221" y="623039"/>
                      <a:pt x="56754" y="554600"/>
                    </a:cubicBezTo>
                    <a:cubicBezTo>
                      <a:pt x="48287" y="486161"/>
                      <a:pt x="8424" y="246978"/>
                      <a:pt x="3838" y="175717"/>
                    </a:cubicBezTo>
                    <a:cubicBezTo>
                      <a:pt x="-748" y="104456"/>
                      <a:pt x="-8156" y="159489"/>
                      <a:pt x="29238" y="127034"/>
                    </a:cubicBezTo>
                    <a:cubicBezTo>
                      <a:pt x="66632" y="94579"/>
                      <a:pt x="239140" y="-2083"/>
                      <a:pt x="259954" y="34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: 図形 294">
                <a:extLst>
                  <a:ext uri="{FF2B5EF4-FFF2-40B4-BE49-F238E27FC236}">
                    <a16:creationId xmlns:a16="http://schemas.microsoft.com/office/drawing/2014/main" id="{00F97384-CCBB-4501-B534-3943770D33FF}"/>
                  </a:ext>
                </a:extLst>
              </p:cNvPr>
              <p:cNvSpPr/>
              <p:nvPr/>
            </p:nvSpPr>
            <p:spPr>
              <a:xfrm>
                <a:off x="4909366" y="2138426"/>
                <a:ext cx="302243" cy="499443"/>
              </a:xfrm>
              <a:custGeom>
                <a:avLst/>
                <a:gdLst>
                  <a:gd name="connsiteX0" fmla="*/ 1301 w 302243"/>
                  <a:gd name="connsiteY0" fmla="*/ 5757 h 499443"/>
                  <a:gd name="connsiteX1" fmla="*/ 164284 w 302243"/>
                  <a:gd name="connsiteY1" fmla="*/ 103124 h 499443"/>
                  <a:gd name="connsiteX2" fmla="*/ 272234 w 302243"/>
                  <a:gd name="connsiteY2" fmla="*/ 384641 h 499443"/>
                  <a:gd name="connsiteX3" fmla="*/ 301867 w 302243"/>
                  <a:gd name="connsiteY3" fmla="*/ 498941 h 499443"/>
                  <a:gd name="connsiteX4" fmla="*/ 287051 w 302243"/>
                  <a:gd name="connsiteY4" fmla="*/ 346541 h 499443"/>
                  <a:gd name="connsiteX5" fmla="*/ 259534 w 302243"/>
                  <a:gd name="connsiteY5" fmla="*/ 251291 h 499443"/>
                  <a:gd name="connsiteX6" fmla="*/ 1301 w 302243"/>
                  <a:gd name="connsiteY6" fmla="*/ 5757 h 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243" h="499443">
                    <a:moveTo>
                      <a:pt x="1301" y="5757"/>
                    </a:moveTo>
                    <a:cubicBezTo>
                      <a:pt x="-14574" y="-18937"/>
                      <a:pt x="119129" y="39977"/>
                      <a:pt x="164284" y="103124"/>
                    </a:cubicBezTo>
                    <a:cubicBezTo>
                      <a:pt x="209440" y="166271"/>
                      <a:pt x="249304" y="318672"/>
                      <a:pt x="272234" y="384641"/>
                    </a:cubicBezTo>
                    <a:cubicBezTo>
                      <a:pt x="295164" y="450610"/>
                      <a:pt x="299398" y="505291"/>
                      <a:pt x="301867" y="498941"/>
                    </a:cubicBezTo>
                    <a:cubicBezTo>
                      <a:pt x="304336" y="492591"/>
                      <a:pt x="294107" y="387816"/>
                      <a:pt x="287051" y="346541"/>
                    </a:cubicBezTo>
                    <a:cubicBezTo>
                      <a:pt x="279996" y="305266"/>
                      <a:pt x="301515" y="307735"/>
                      <a:pt x="259534" y="251291"/>
                    </a:cubicBezTo>
                    <a:cubicBezTo>
                      <a:pt x="217553" y="194847"/>
                      <a:pt x="17176" y="30451"/>
                      <a:pt x="1301" y="57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: 図形 295">
                <a:extLst>
                  <a:ext uri="{FF2B5EF4-FFF2-40B4-BE49-F238E27FC236}">
                    <a16:creationId xmlns:a16="http://schemas.microsoft.com/office/drawing/2014/main" id="{1C0CDD01-1170-4A6D-85F3-A64E606CC93E}"/>
                  </a:ext>
                </a:extLst>
              </p:cNvPr>
              <p:cNvSpPr/>
              <p:nvPr/>
            </p:nvSpPr>
            <p:spPr>
              <a:xfrm>
                <a:off x="4964113" y="2270125"/>
                <a:ext cx="448417" cy="346235"/>
              </a:xfrm>
              <a:custGeom>
                <a:avLst/>
                <a:gdLst>
                  <a:gd name="connsiteX0" fmla="*/ 0 w 448417"/>
                  <a:gd name="connsiteY0" fmla="*/ 0 h 346235"/>
                  <a:gd name="connsiteX1" fmla="*/ 212725 w 448417"/>
                  <a:gd name="connsiteY1" fmla="*/ 122238 h 346235"/>
                  <a:gd name="connsiteX2" fmla="*/ 447675 w 448417"/>
                  <a:gd name="connsiteY2" fmla="*/ 346075 h 346235"/>
                  <a:gd name="connsiteX3" fmla="*/ 288925 w 448417"/>
                  <a:gd name="connsiteY3" fmla="*/ 158750 h 346235"/>
                  <a:gd name="connsiteX4" fmla="*/ 344487 w 448417"/>
                  <a:gd name="connsiteY4" fmla="*/ 195263 h 346235"/>
                  <a:gd name="connsiteX5" fmla="*/ 214312 w 448417"/>
                  <a:gd name="connsiteY5" fmla="*/ 80963 h 346235"/>
                  <a:gd name="connsiteX6" fmla="*/ 306387 w 448417"/>
                  <a:gd name="connsiteY6" fmla="*/ 114300 h 346235"/>
                  <a:gd name="connsiteX7" fmla="*/ 0 w 448417"/>
                  <a:gd name="connsiteY7" fmla="*/ 0 h 346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8417" h="346235">
                    <a:moveTo>
                      <a:pt x="0" y="0"/>
                    </a:moveTo>
                    <a:cubicBezTo>
                      <a:pt x="69056" y="32279"/>
                      <a:pt x="138113" y="64559"/>
                      <a:pt x="212725" y="122238"/>
                    </a:cubicBezTo>
                    <a:cubicBezTo>
                      <a:pt x="287338" y="179917"/>
                      <a:pt x="434975" y="339990"/>
                      <a:pt x="447675" y="346075"/>
                    </a:cubicBezTo>
                    <a:cubicBezTo>
                      <a:pt x="460375" y="352160"/>
                      <a:pt x="306123" y="183885"/>
                      <a:pt x="288925" y="158750"/>
                    </a:cubicBezTo>
                    <a:cubicBezTo>
                      <a:pt x="271727" y="133615"/>
                      <a:pt x="356922" y="208227"/>
                      <a:pt x="344487" y="195263"/>
                    </a:cubicBezTo>
                    <a:cubicBezTo>
                      <a:pt x="332052" y="182299"/>
                      <a:pt x="220662" y="94457"/>
                      <a:pt x="214312" y="80963"/>
                    </a:cubicBezTo>
                    <a:cubicBezTo>
                      <a:pt x="207962" y="67469"/>
                      <a:pt x="306387" y="114300"/>
                      <a:pt x="306387" y="1143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: 図形 296">
                <a:extLst>
                  <a:ext uri="{FF2B5EF4-FFF2-40B4-BE49-F238E27FC236}">
                    <a16:creationId xmlns:a16="http://schemas.microsoft.com/office/drawing/2014/main" id="{CBE46078-C570-4724-8D93-15CF87624812}"/>
                  </a:ext>
                </a:extLst>
              </p:cNvPr>
              <p:cNvSpPr/>
              <p:nvPr/>
            </p:nvSpPr>
            <p:spPr>
              <a:xfrm>
                <a:off x="5037091" y="2392082"/>
                <a:ext cx="358824" cy="301033"/>
              </a:xfrm>
              <a:custGeom>
                <a:avLst/>
                <a:gdLst>
                  <a:gd name="connsiteX0" fmla="*/ 47 w 358824"/>
                  <a:gd name="connsiteY0" fmla="*/ 281 h 301033"/>
                  <a:gd name="connsiteX1" fmla="*/ 296909 w 358824"/>
                  <a:gd name="connsiteY1" fmla="*/ 187606 h 301033"/>
                  <a:gd name="connsiteX2" fmla="*/ 185784 w 358824"/>
                  <a:gd name="connsiteY2" fmla="*/ 133631 h 301033"/>
                  <a:gd name="connsiteX3" fmla="*/ 358822 w 358824"/>
                  <a:gd name="connsiteY3" fmla="*/ 300318 h 301033"/>
                  <a:gd name="connsiteX4" fmla="*/ 181022 w 358824"/>
                  <a:gd name="connsiteY4" fmla="*/ 195543 h 301033"/>
                  <a:gd name="connsiteX5" fmla="*/ 273097 w 358824"/>
                  <a:gd name="connsiteY5" fmla="*/ 236818 h 301033"/>
                  <a:gd name="connsiteX6" fmla="*/ 47 w 358824"/>
                  <a:gd name="connsiteY6" fmla="*/ 281 h 301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8824" h="301033">
                    <a:moveTo>
                      <a:pt x="47" y="281"/>
                    </a:moveTo>
                    <a:cubicBezTo>
                      <a:pt x="4016" y="-7921"/>
                      <a:pt x="265953" y="165381"/>
                      <a:pt x="296909" y="187606"/>
                    </a:cubicBezTo>
                    <a:cubicBezTo>
                      <a:pt x="327865" y="209831"/>
                      <a:pt x="175465" y="114846"/>
                      <a:pt x="185784" y="133631"/>
                    </a:cubicBezTo>
                    <a:cubicBezTo>
                      <a:pt x="196103" y="152416"/>
                      <a:pt x="359616" y="289999"/>
                      <a:pt x="358822" y="300318"/>
                    </a:cubicBezTo>
                    <a:cubicBezTo>
                      <a:pt x="358028" y="310637"/>
                      <a:pt x="195310" y="206126"/>
                      <a:pt x="181022" y="195543"/>
                    </a:cubicBezTo>
                    <a:cubicBezTo>
                      <a:pt x="166735" y="184960"/>
                      <a:pt x="301672" y="268832"/>
                      <a:pt x="273097" y="236818"/>
                    </a:cubicBezTo>
                    <a:cubicBezTo>
                      <a:pt x="244522" y="204804"/>
                      <a:pt x="-3922" y="8483"/>
                      <a:pt x="47" y="2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" name="フリーフォーム: 図形 297">
                <a:extLst>
                  <a:ext uri="{FF2B5EF4-FFF2-40B4-BE49-F238E27FC236}">
                    <a16:creationId xmlns:a16="http://schemas.microsoft.com/office/drawing/2014/main" id="{D0C293AE-A9A3-4FD9-B820-CF041EB3CB48}"/>
                  </a:ext>
                </a:extLst>
              </p:cNvPr>
              <p:cNvSpPr/>
              <p:nvPr/>
            </p:nvSpPr>
            <p:spPr>
              <a:xfrm>
                <a:off x="4805056" y="2076040"/>
                <a:ext cx="595624" cy="192521"/>
              </a:xfrm>
              <a:custGeom>
                <a:avLst/>
                <a:gdLst>
                  <a:gd name="connsiteX0" fmla="*/ 3482 w 595624"/>
                  <a:gd name="connsiteY0" fmla="*/ 410 h 192521"/>
                  <a:gd name="connsiteX1" fmla="*/ 352732 w 595624"/>
                  <a:gd name="connsiteY1" fmla="*/ 54385 h 192521"/>
                  <a:gd name="connsiteX2" fmla="*/ 398769 w 595624"/>
                  <a:gd name="connsiteY2" fmla="*/ 75023 h 192521"/>
                  <a:gd name="connsiteX3" fmla="*/ 557519 w 595624"/>
                  <a:gd name="connsiteY3" fmla="*/ 149635 h 192521"/>
                  <a:gd name="connsiteX4" fmla="*/ 344794 w 595624"/>
                  <a:gd name="connsiteY4" fmla="*/ 82960 h 192521"/>
                  <a:gd name="connsiteX5" fmla="*/ 595619 w 595624"/>
                  <a:gd name="connsiteY5" fmla="*/ 192498 h 192521"/>
                  <a:gd name="connsiteX6" fmla="*/ 336857 w 595624"/>
                  <a:gd name="connsiteY6" fmla="*/ 92485 h 192521"/>
                  <a:gd name="connsiteX7" fmla="*/ 249544 w 595624"/>
                  <a:gd name="connsiteY7" fmla="*/ 57560 h 192521"/>
                  <a:gd name="connsiteX8" fmla="*/ 178107 w 595624"/>
                  <a:gd name="connsiteY8" fmla="*/ 30573 h 192521"/>
                  <a:gd name="connsiteX9" fmla="*/ 3482 w 595624"/>
                  <a:gd name="connsiteY9" fmla="*/ 410 h 192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5624" h="192521">
                    <a:moveTo>
                      <a:pt x="3482" y="410"/>
                    </a:moveTo>
                    <a:cubicBezTo>
                      <a:pt x="32586" y="4379"/>
                      <a:pt x="286851" y="41950"/>
                      <a:pt x="352732" y="54385"/>
                    </a:cubicBezTo>
                    <a:cubicBezTo>
                      <a:pt x="418613" y="66820"/>
                      <a:pt x="398769" y="75023"/>
                      <a:pt x="398769" y="75023"/>
                    </a:cubicBezTo>
                    <a:cubicBezTo>
                      <a:pt x="432900" y="90898"/>
                      <a:pt x="566515" y="148312"/>
                      <a:pt x="557519" y="149635"/>
                    </a:cubicBezTo>
                    <a:cubicBezTo>
                      <a:pt x="548523" y="150958"/>
                      <a:pt x="338444" y="75816"/>
                      <a:pt x="344794" y="82960"/>
                    </a:cubicBezTo>
                    <a:cubicBezTo>
                      <a:pt x="351144" y="90104"/>
                      <a:pt x="596942" y="190911"/>
                      <a:pt x="595619" y="192498"/>
                    </a:cubicBezTo>
                    <a:cubicBezTo>
                      <a:pt x="594296" y="194085"/>
                      <a:pt x="394536" y="114975"/>
                      <a:pt x="336857" y="92485"/>
                    </a:cubicBezTo>
                    <a:cubicBezTo>
                      <a:pt x="279178" y="69995"/>
                      <a:pt x="249544" y="57560"/>
                      <a:pt x="249544" y="57560"/>
                    </a:cubicBezTo>
                    <a:cubicBezTo>
                      <a:pt x="223086" y="47241"/>
                      <a:pt x="220176" y="38775"/>
                      <a:pt x="178107" y="30573"/>
                    </a:cubicBezTo>
                    <a:cubicBezTo>
                      <a:pt x="136038" y="22371"/>
                      <a:pt x="-25622" y="-3559"/>
                      <a:pt x="3482" y="4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: 図形 298">
                <a:extLst>
                  <a:ext uri="{FF2B5EF4-FFF2-40B4-BE49-F238E27FC236}">
                    <a16:creationId xmlns:a16="http://schemas.microsoft.com/office/drawing/2014/main" id="{F1CB5CEC-5BC8-43D1-85AD-7EDEE1D0B6F2}"/>
                  </a:ext>
                </a:extLst>
              </p:cNvPr>
              <p:cNvSpPr/>
              <p:nvPr/>
            </p:nvSpPr>
            <p:spPr>
              <a:xfrm>
                <a:off x="5154731" y="2848992"/>
                <a:ext cx="67405" cy="254925"/>
              </a:xfrm>
              <a:custGeom>
                <a:avLst/>
                <a:gdLst>
                  <a:gd name="connsiteX0" fmla="*/ 67086 w 67405"/>
                  <a:gd name="connsiteY0" fmla="*/ 41 h 254925"/>
                  <a:gd name="connsiteX1" fmla="*/ 26869 w 67405"/>
                  <a:gd name="connsiteY1" fmla="*/ 122808 h 254925"/>
                  <a:gd name="connsiteX2" fmla="*/ 35336 w 67405"/>
                  <a:gd name="connsiteY2" fmla="*/ 251925 h 254925"/>
                  <a:gd name="connsiteX3" fmla="*/ 26869 w 67405"/>
                  <a:gd name="connsiteY3" fmla="*/ 205358 h 254925"/>
                  <a:gd name="connsiteX4" fmla="*/ 1469 w 67405"/>
                  <a:gd name="connsiteY4" fmla="*/ 110108 h 254925"/>
                  <a:gd name="connsiteX5" fmla="*/ 67086 w 67405"/>
                  <a:gd name="connsiteY5" fmla="*/ 41 h 254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405" h="254925">
                    <a:moveTo>
                      <a:pt x="67086" y="41"/>
                    </a:moveTo>
                    <a:cubicBezTo>
                      <a:pt x="71319" y="2158"/>
                      <a:pt x="32161" y="80827"/>
                      <a:pt x="26869" y="122808"/>
                    </a:cubicBezTo>
                    <a:cubicBezTo>
                      <a:pt x="21577" y="164789"/>
                      <a:pt x="35336" y="238167"/>
                      <a:pt x="35336" y="251925"/>
                    </a:cubicBezTo>
                    <a:cubicBezTo>
                      <a:pt x="35336" y="265683"/>
                      <a:pt x="32514" y="228994"/>
                      <a:pt x="26869" y="205358"/>
                    </a:cubicBezTo>
                    <a:cubicBezTo>
                      <a:pt x="21224" y="181722"/>
                      <a:pt x="-6645" y="142563"/>
                      <a:pt x="1469" y="110108"/>
                    </a:cubicBezTo>
                    <a:cubicBezTo>
                      <a:pt x="9583" y="77653"/>
                      <a:pt x="62853" y="-2076"/>
                      <a:pt x="67086" y="4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" name="フリーフォーム: 図形 300">
                <a:extLst>
                  <a:ext uri="{FF2B5EF4-FFF2-40B4-BE49-F238E27FC236}">
                    <a16:creationId xmlns:a16="http://schemas.microsoft.com/office/drawing/2014/main" id="{FF281944-1D07-4321-BBAF-75D6B99F48AD}"/>
                  </a:ext>
                </a:extLst>
              </p:cNvPr>
              <p:cNvSpPr/>
              <p:nvPr/>
            </p:nvSpPr>
            <p:spPr>
              <a:xfrm>
                <a:off x="4241854" y="3882906"/>
                <a:ext cx="1024742" cy="293043"/>
              </a:xfrm>
              <a:custGeom>
                <a:avLst/>
                <a:gdLst>
                  <a:gd name="connsiteX0" fmla="*/ 169279 w 1024742"/>
                  <a:gd name="connsiteY0" fmla="*/ 147227 h 293043"/>
                  <a:gd name="connsiteX1" fmla="*/ 469846 w 1024742"/>
                  <a:gd name="connsiteY1" fmla="*/ 191677 h 293043"/>
                  <a:gd name="connsiteX2" fmla="*/ 1011713 w 1024742"/>
                  <a:gd name="connsiteY2" fmla="*/ 1177 h 293043"/>
                  <a:gd name="connsiteX3" fmla="*/ 865663 w 1024742"/>
                  <a:gd name="connsiteY3" fmla="*/ 109127 h 293043"/>
                  <a:gd name="connsiteX4" fmla="*/ 973613 w 1024742"/>
                  <a:gd name="connsiteY4" fmla="*/ 64677 h 293043"/>
                  <a:gd name="connsiteX5" fmla="*/ 836029 w 1024742"/>
                  <a:gd name="connsiteY5" fmla="*/ 159927 h 293043"/>
                  <a:gd name="connsiteX6" fmla="*/ 641296 w 1024742"/>
                  <a:gd name="connsiteY6" fmla="*/ 278461 h 293043"/>
                  <a:gd name="connsiteX7" fmla="*/ 592613 w 1024742"/>
                  <a:gd name="connsiteY7" fmla="*/ 289044 h 293043"/>
                  <a:gd name="connsiteX8" fmla="*/ 376713 w 1024742"/>
                  <a:gd name="connsiteY8" fmla="*/ 259411 h 293043"/>
                  <a:gd name="connsiteX9" fmla="*/ 6296 w 1024742"/>
                  <a:gd name="connsiteY9" fmla="*/ 77377 h 293043"/>
                  <a:gd name="connsiteX10" fmla="*/ 169279 w 1024742"/>
                  <a:gd name="connsiteY10" fmla="*/ 147227 h 293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24742" h="293043">
                    <a:moveTo>
                      <a:pt x="169279" y="147227"/>
                    </a:moveTo>
                    <a:cubicBezTo>
                      <a:pt x="246537" y="166277"/>
                      <a:pt x="329440" y="216019"/>
                      <a:pt x="469846" y="191677"/>
                    </a:cubicBezTo>
                    <a:cubicBezTo>
                      <a:pt x="610252" y="167335"/>
                      <a:pt x="945744" y="14935"/>
                      <a:pt x="1011713" y="1177"/>
                    </a:cubicBezTo>
                    <a:cubicBezTo>
                      <a:pt x="1077682" y="-12581"/>
                      <a:pt x="872013" y="98544"/>
                      <a:pt x="865663" y="109127"/>
                    </a:cubicBezTo>
                    <a:cubicBezTo>
                      <a:pt x="859313" y="119710"/>
                      <a:pt x="978552" y="56210"/>
                      <a:pt x="973613" y="64677"/>
                    </a:cubicBezTo>
                    <a:cubicBezTo>
                      <a:pt x="968674" y="73144"/>
                      <a:pt x="891415" y="124296"/>
                      <a:pt x="836029" y="159927"/>
                    </a:cubicBezTo>
                    <a:cubicBezTo>
                      <a:pt x="780643" y="195558"/>
                      <a:pt x="681865" y="256942"/>
                      <a:pt x="641296" y="278461"/>
                    </a:cubicBezTo>
                    <a:cubicBezTo>
                      <a:pt x="600727" y="299980"/>
                      <a:pt x="636710" y="292219"/>
                      <a:pt x="592613" y="289044"/>
                    </a:cubicBezTo>
                    <a:cubicBezTo>
                      <a:pt x="548516" y="285869"/>
                      <a:pt x="474432" y="294689"/>
                      <a:pt x="376713" y="259411"/>
                    </a:cubicBezTo>
                    <a:cubicBezTo>
                      <a:pt x="278994" y="224133"/>
                      <a:pt x="41574" y="97133"/>
                      <a:pt x="6296" y="77377"/>
                    </a:cubicBezTo>
                    <a:cubicBezTo>
                      <a:pt x="-28982" y="57621"/>
                      <a:pt x="92021" y="128177"/>
                      <a:pt x="169279" y="147227"/>
                    </a:cubicBezTo>
                    <a:close/>
                  </a:path>
                </a:pathLst>
              </a:custGeom>
              <a:solidFill>
                <a:schemeClr val="accent1">
                  <a:alpha val="2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" name="フリーフォーム: 図形 301">
                <a:extLst>
                  <a:ext uri="{FF2B5EF4-FFF2-40B4-BE49-F238E27FC236}">
                    <a16:creationId xmlns:a16="http://schemas.microsoft.com/office/drawing/2014/main" id="{DDA9DE1F-5901-4B36-9319-127AF8623168}"/>
                  </a:ext>
                </a:extLst>
              </p:cNvPr>
              <p:cNvSpPr/>
              <p:nvPr/>
            </p:nvSpPr>
            <p:spPr>
              <a:xfrm>
                <a:off x="5220901" y="3563832"/>
                <a:ext cx="78372" cy="367081"/>
              </a:xfrm>
              <a:custGeom>
                <a:avLst/>
                <a:gdLst>
                  <a:gd name="connsiteX0" fmla="*/ 35312 w 78372"/>
                  <a:gd name="connsiteY0" fmla="*/ 106 h 367081"/>
                  <a:gd name="connsiteX1" fmla="*/ 73412 w 78372"/>
                  <a:gd name="connsiteY1" fmla="*/ 203306 h 367081"/>
                  <a:gd name="connsiteX2" fmla="*/ 71824 w 78372"/>
                  <a:gd name="connsiteY2" fmla="*/ 242993 h 367081"/>
                  <a:gd name="connsiteX3" fmla="*/ 17849 w 78372"/>
                  <a:gd name="connsiteY3" fmla="*/ 365231 h 367081"/>
                  <a:gd name="connsiteX4" fmla="*/ 9912 w 78372"/>
                  <a:gd name="connsiteY4" fmla="*/ 309668 h 367081"/>
                  <a:gd name="connsiteX5" fmla="*/ 1974 w 78372"/>
                  <a:gd name="connsiteY5" fmla="*/ 214418 h 367081"/>
                  <a:gd name="connsiteX6" fmla="*/ 49599 w 78372"/>
                  <a:gd name="connsiteY6" fmla="*/ 158856 h 367081"/>
                  <a:gd name="connsiteX7" fmla="*/ 22612 w 78372"/>
                  <a:gd name="connsiteY7" fmla="*/ 174731 h 367081"/>
                  <a:gd name="connsiteX8" fmla="*/ 35312 w 78372"/>
                  <a:gd name="connsiteY8" fmla="*/ 106 h 367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372" h="367081">
                    <a:moveTo>
                      <a:pt x="35312" y="106"/>
                    </a:moveTo>
                    <a:cubicBezTo>
                      <a:pt x="43779" y="4869"/>
                      <a:pt x="67327" y="162825"/>
                      <a:pt x="73412" y="203306"/>
                    </a:cubicBezTo>
                    <a:cubicBezTo>
                      <a:pt x="79497" y="243787"/>
                      <a:pt x="81084" y="216006"/>
                      <a:pt x="71824" y="242993"/>
                    </a:cubicBezTo>
                    <a:cubicBezTo>
                      <a:pt x="62564" y="269980"/>
                      <a:pt x="28168" y="354118"/>
                      <a:pt x="17849" y="365231"/>
                    </a:cubicBezTo>
                    <a:cubicBezTo>
                      <a:pt x="7530" y="376344"/>
                      <a:pt x="12558" y="334804"/>
                      <a:pt x="9912" y="309668"/>
                    </a:cubicBezTo>
                    <a:cubicBezTo>
                      <a:pt x="7266" y="284533"/>
                      <a:pt x="-4640" y="239553"/>
                      <a:pt x="1974" y="214418"/>
                    </a:cubicBezTo>
                    <a:cubicBezTo>
                      <a:pt x="8588" y="189283"/>
                      <a:pt x="46159" y="165470"/>
                      <a:pt x="49599" y="158856"/>
                    </a:cubicBezTo>
                    <a:cubicBezTo>
                      <a:pt x="53039" y="152242"/>
                      <a:pt x="26052" y="197221"/>
                      <a:pt x="22612" y="174731"/>
                    </a:cubicBezTo>
                    <a:cubicBezTo>
                      <a:pt x="19172" y="152241"/>
                      <a:pt x="26845" y="-4657"/>
                      <a:pt x="35312" y="106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: 図形 302">
                <a:extLst>
                  <a:ext uri="{FF2B5EF4-FFF2-40B4-BE49-F238E27FC236}">
                    <a16:creationId xmlns:a16="http://schemas.microsoft.com/office/drawing/2014/main" id="{43881FE6-ECB5-4ED5-BEF9-1F197A944FF4}"/>
                  </a:ext>
                </a:extLst>
              </p:cNvPr>
              <p:cNvSpPr/>
              <p:nvPr/>
            </p:nvSpPr>
            <p:spPr>
              <a:xfrm>
                <a:off x="4595723" y="3949393"/>
                <a:ext cx="435712" cy="146182"/>
              </a:xfrm>
              <a:custGeom>
                <a:avLst/>
                <a:gdLst>
                  <a:gd name="connsiteX0" fmla="*/ 6440 w 435712"/>
                  <a:gd name="connsiteY0" fmla="*/ 124132 h 146182"/>
                  <a:gd name="connsiteX1" fmla="*/ 422365 w 435712"/>
                  <a:gd name="connsiteY1" fmla="*/ 1895 h 146182"/>
                  <a:gd name="connsiteX2" fmla="*/ 319177 w 435712"/>
                  <a:gd name="connsiteY2" fmla="*/ 55870 h 146182"/>
                  <a:gd name="connsiteX3" fmla="*/ 177890 w 435712"/>
                  <a:gd name="connsiteY3" fmla="*/ 138420 h 146182"/>
                  <a:gd name="connsiteX4" fmla="*/ 6440 w 435712"/>
                  <a:gd name="connsiteY4" fmla="*/ 124132 h 146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5712" h="146182">
                    <a:moveTo>
                      <a:pt x="6440" y="124132"/>
                    </a:moveTo>
                    <a:cubicBezTo>
                      <a:pt x="47186" y="101378"/>
                      <a:pt x="370242" y="13272"/>
                      <a:pt x="422365" y="1895"/>
                    </a:cubicBezTo>
                    <a:cubicBezTo>
                      <a:pt x="474488" y="-9482"/>
                      <a:pt x="359923" y="33116"/>
                      <a:pt x="319177" y="55870"/>
                    </a:cubicBezTo>
                    <a:cubicBezTo>
                      <a:pt x="278431" y="78624"/>
                      <a:pt x="226044" y="124133"/>
                      <a:pt x="177890" y="138420"/>
                    </a:cubicBezTo>
                    <a:cubicBezTo>
                      <a:pt x="129736" y="152707"/>
                      <a:pt x="-34306" y="146886"/>
                      <a:pt x="6440" y="124132"/>
                    </a:cubicBezTo>
                    <a:close/>
                  </a:path>
                </a:pathLst>
              </a:custGeom>
              <a:solidFill>
                <a:schemeClr val="accent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" name="フリーフォーム: 図形 303">
                <a:extLst>
                  <a:ext uri="{FF2B5EF4-FFF2-40B4-BE49-F238E27FC236}">
                    <a16:creationId xmlns:a16="http://schemas.microsoft.com/office/drawing/2014/main" id="{9D268FBF-DC83-4382-86F9-E7E7BEA511AC}"/>
                  </a:ext>
                </a:extLst>
              </p:cNvPr>
              <p:cNvSpPr/>
              <p:nvPr/>
            </p:nvSpPr>
            <p:spPr>
              <a:xfrm>
                <a:off x="3980432" y="2955925"/>
                <a:ext cx="197868" cy="116484"/>
              </a:xfrm>
              <a:custGeom>
                <a:avLst/>
                <a:gdLst>
                  <a:gd name="connsiteX0" fmla="*/ 197868 w 197868"/>
                  <a:gd name="connsiteY0" fmla="*/ 0 h 116484"/>
                  <a:gd name="connsiteX1" fmla="*/ 131193 w 197868"/>
                  <a:gd name="connsiteY1" fmla="*/ 50800 h 116484"/>
                  <a:gd name="connsiteX2" fmla="*/ 4193 w 197868"/>
                  <a:gd name="connsiteY2" fmla="*/ 115888 h 116484"/>
                  <a:gd name="connsiteX3" fmla="*/ 37531 w 197868"/>
                  <a:gd name="connsiteY3" fmla="*/ 80963 h 116484"/>
                  <a:gd name="connsiteX4" fmla="*/ 107381 w 197868"/>
                  <a:gd name="connsiteY4" fmla="*/ 44450 h 116484"/>
                  <a:gd name="connsiteX5" fmla="*/ 197868 w 197868"/>
                  <a:gd name="connsiteY5" fmla="*/ 0 h 116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868" h="116484">
                    <a:moveTo>
                      <a:pt x="197868" y="0"/>
                    </a:moveTo>
                    <a:cubicBezTo>
                      <a:pt x="180670" y="15742"/>
                      <a:pt x="163472" y="31485"/>
                      <a:pt x="131193" y="50800"/>
                    </a:cubicBezTo>
                    <a:cubicBezTo>
                      <a:pt x="98914" y="70115"/>
                      <a:pt x="19803" y="110861"/>
                      <a:pt x="4193" y="115888"/>
                    </a:cubicBezTo>
                    <a:cubicBezTo>
                      <a:pt x="-11417" y="120915"/>
                      <a:pt x="20333" y="92869"/>
                      <a:pt x="37531" y="80963"/>
                    </a:cubicBezTo>
                    <a:cubicBezTo>
                      <a:pt x="54729" y="69057"/>
                      <a:pt x="107381" y="44450"/>
                      <a:pt x="107381" y="44450"/>
                    </a:cubicBezTo>
                    <a:lnTo>
                      <a:pt x="197868" y="0"/>
                    </a:ln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" name="フリーフォーム: 図形 304">
                <a:extLst>
                  <a:ext uri="{FF2B5EF4-FFF2-40B4-BE49-F238E27FC236}">
                    <a16:creationId xmlns:a16="http://schemas.microsoft.com/office/drawing/2014/main" id="{B984C450-8A87-496D-BB28-5C0BFD893CF8}"/>
                  </a:ext>
                </a:extLst>
              </p:cNvPr>
              <p:cNvSpPr/>
              <p:nvPr/>
            </p:nvSpPr>
            <p:spPr>
              <a:xfrm>
                <a:off x="4633455" y="2795083"/>
                <a:ext cx="288455" cy="122801"/>
              </a:xfrm>
              <a:custGeom>
                <a:avLst/>
                <a:gdLst>
                  <a:gd name="connsiteX0" fmla="*/ 2045 w 288455"/>
                  <a:gd name="connsiteY0" fmla="*/ 64005 h 122801"/>
                  <a:gd name="connsiteX1" fmla="*/ 129045 w 288455"/>
                  <a:gd name="connsiteY1" fmla="*/ 100517 h 122801"/>
                  <a:gd name="connsiteX2" fmla="*/ 241758 w 288455"/>
                  <a:gd name="connsiteY2" fmla="*/ 83055 h 122801"/>
                  <a:gd name="connsiteX3" fmla="*/ 284620 w 288455"/>
                  <a:gd name="connsiteY3" fmla="*/ 505 h 122801"/>
                  <a:gd name="connsiteX4" fmla="*/ 286208 w 288455"/>
                  <a:gd name="connsiteY4" fmla="*/ 49717 h 122801"/>
                  <a:gd name="connsiteX5" fmla="*/ 283033 w 288455"/>
                  <a:gd name="connsiteY5" fmla="*/ 78292 h 122801"/>
                  <a:gd name="connsiteX6" fmla="*/ 249695 w 288455"/>
                  <a:gd name="connsiteY6" fmla="*/ 110042 h 122801"/>
                  <a:gd name="connsiteX7" fmla="*/ 198895 w 288455"/>
                  <a:gd name="connsiteY7" fmla="*/ 122742 h 122801"/>
                  <a:gd name="connsiteX8" fmla="*/ 117933 w 288455"/>
                  <a:gd name="connsiteY8" fmla="*/ 114805 h 122801"/>
                  <a:gd name="connsiteX9" fmla="*/ 56020 w 288455"/>
                  <a:gd name="connsiteY9" fmla="*/ 114805 h 122801"/>
                  <a:gd name="connsiteX10" fmla="*/ 2045 w 288455"/>
                  <a:gd name="connsiteY10" fmla="*/ 64005 h 122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8455" h="122801">
                    <a:moveTo>
                      <a:pt x="2045" y="64005"/>
                    </a:moveTo>
                    <a:cubicBezTo>
                      <a:pt x="14216" y="61624"/>
                      <a:pt x="89093" y="97342"/>
                      <a:pt x="129045" y="100517"/>
                    </a:cubicBezTo>
                    <a:cubicBezTo>
                      <a:pt x="168997" y="103692"/>
                      <a:pt x="215829" y="99724"/>
                      <a:pt x="241758" y="83055"/>
                    </a:cubicBezTo>
                    <a:cubicBezTo>
                      <a:pt x="267687" y="66386"/>
                      <a:pt x="277212" y="6061"/>
                      <a:pt x="284620" y="505"/>
                    </a:cubicBezTo>
                    <a:cubicBezTo>
                      <a:pt x="292028" y="-5051"/>
                      <a:pt x="286472" y="36753"/>
                      <a:pt x="286208" y="49717"/>
                    </a:cubicBezTo>
                    <a:cubicBezTo>
                      <a:pt x="285944" y="62681"/>
                      <a:pt x="289118" y="68238"/>
                      <a:pt x="283033" y="78292"/>
                    </a:cubicBezTo>
                    <a:cubicBezTo>
                      <a:pt x="276948" y="88346"/>
                      <a:pt x="263718" y="102634"/>
                      <a:pt x="249695" y="110042"/>
                    </a:cubicBezTo>
                    <a:cubicBezTo>
                      <a:pt x="235672" y="117450"/>
                      <a:pt x="220855" y="121948"/>
                      <a:pt x="198895" y="122742"/>
                    </a:cubicBezTo>
                    <a:cubicBezTo>
                      <a:pt x="176935" y="123536"/>
                      <a:pt x="141745" y="116128"/>
                      <a:pt x="117933" y="114805"/>
                    </a:cubicBezTo>
                    <a:cubicBezTo>
                      <a:pt x="94121" y="113482"/>
                      <a:pt x="76922" y="121684"/>
                      <a:pt x="56020" y="114805"/>
                    </a:cubicBezTo>
                    <a:cubicBezTo>
                      <a:pt x="35118" y="107926"/>
                      <a:pt x="-10126" y="66386"/>
                      <a:pt x="2045" y="64005"/>
                    </a:cubicBezTo>
                    <a:close/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" name="フリーフォーム: 図形 305">
                <a:extLst>
                  <a:ext uri="{FF2B5EF4-FFF2-40B4-BE49-F238E27FC236}">
                    <a16:creationId xmlns:a16="http://schemas.microsoft.com/office/drawing/2014/main" id="{36B00F04-852E-44BB-82BE-B9CE24A7FFA3}"/>
                  </a:ext>
                </a:extLst>
              </p:cNvPr>
              <p:cNvSpPr/>
              <p:nvPr/>
            </p:nvSpPr>
            <p:spPr>
              <a:xfrm>
                <a:off x="4279847" y="3640138"/>
                <a:ext cx="491642" cy="112764"/>
              </a:xfrm>
              <a:custGeom>
                <a:avLst/>
                <a:gdLst>
                  <a:gd name="connsiteX0" fmla="*/ 53 w 491642"/>
                  <a:gd name="connsiteY0" fmla="*/ 106362 h 112764"/>
                  <a:gd name="connsiteX1" fmla="*/ 246116 w 491642"/>
                  <a:gd name="connsiteY1" fmla="*/ 66675 h 112764"/>
                  <a:gd name="connsiteX2" fmla="*/ 485828 w 491642"/>
                  <a:gd name="connsiteY2" fmla="*/ 0 h 112764"/>
                  <a:gd name="connsiteX3" fmla="*/ 401691 w 491642"/>
                  <a:gd name="connsiteY3" fmla="*/ 66675 h 112764"/>
                  <a:gd name="connsiteX4" fmla="*/ 225478 w 491642"/>
                  <a:gd name="connsiteY4" fmla="*/ 109537 h 112764"/>
                  <a:gd name="connsiteX5" fmla="*/ 53 w 491642"/>
                  <a:gd name="connsiteY5" fmla="*/ 106362 h 112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1642" h="112764">
                    <a:moveTo>
                      <a:pt x="53" y="106362"/>
                    </a:moveTo>
                    <a:cubicBezTo>
                      <a:pt x="3493" y="99218"/>
                      <a:pt x="165154" y="84402"/>
                      <a:pt x="246116" y="66675"/>
                    </a:cubicBezTo>
                    <a:cubicBezTo>
                      <a:pt x="327078" y="48948"/>
                      <a:pt x="459899" y="0"/>
                      <a:pt x="485828" y="0"/>
                    </a:cubicBezTo>
                    <a:cubicBezTo>
                      <a:pt x="511757" y="0"/>
                      <a:pt x="445083" y="48419"/>
                      <a:pt x="401691" y="66675"/>
                    </a:cubicBezTo>
                    <a:cubicBezTo>
                      <a:pt x="358299" y="84931"/>
                      <a:pt x="289772" y="104245"/>
                      <a:pt x="225478" y="109537"/>
                    </a:cubicBezTo>
                    <a:cubicBezTo>
                      <a:pt x="161184" y="114829"/>
                      <a:pt x="-3387" y="113506"/>
                      <a:pt x="53" y="106362"/>
                    </a:cubicBezTo>
                    <a:close/>
                  </a:path>
                </a:pathLst>
              </a:custGeom>
              <a:solidFill>
                <a:srgbClr val="FF0000">
                  <a:alpha val="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" name="フリーフォーム: 図形 306">
                <a:extLst>
                  <a:ext uri="{FF2B5EF4-FFF2-40B4-BE49-F238E27FC236}">
                    <a16:creationId xmlns:a16="http://schemas.microsoft.com/office/drawing/2014/main" id="{B2909376-3E3F-4111-B6A5-3F23B80F0E50}"/>
                  </a:ext>
                </a:extLst>
              </p:cNvPr>
              <p:cNvSpPr/>
              <p:nvPr/>
            </p:nvSpPr>
            <p:spPr>
              <a:xfrm>
                <a:off x="3206301" y="3310410"/>
                <a:ext cx="373035" cy="125049"/>
              </a:xfrm>
              <a:custGeom>
                <a:avLst/>
                <a:gdLst>
                  <a:gd name="connsiteX0" fmla="*/ 356049 w 373035"/>
                  <a:gd name="connsiteY0" fmla="*/ 57 h 125049"/>
                  <a:gd name="connsiteX1" fmla="*/ 345466 w 373035"/>
                  <a:gd name="connsiteY1" fmla="*/ 122823 h 125049"/>
                  <a:gd name="connsiteX2" fmla="*/ 303132 w 373035"/>
                  <a:gd name="connsiteY2" fmla="*/ 76257 h 125049"/>
                  <a:gd name="connsiteX3" fmla="*/ 195182 w 373035"/>
                  <a:gd name="connsiteY3" fmla="*/ 38157 h 125049"/>
                  <a:gd name="connsiteX4" fmla="*/ 57599 w 373035"/>
                  <a:gd name="connsiteY4" fmla="*/ 63557 h 125049"/>
                  <a:gd name="connsiteX5" fmla="*/ 209999 w 373035"/>
                  <a:gd name="connsiteY5" fmla="*/ 59323 h 125049"/>
                  <a:gd name="connsiteX6" fmla="*/ 305249 w 373035"/>
                  <a:gd name="connsiteY6" fmla="*/ 67790 h 125049"/>
                  <a:gd name="connsiteX7" fmla="*/ 140149 w 373035"/>
                  <a:gd name="connsiteY7" fmla="*/ 63557 h 125049"/>
                  <a:gd name="connsiteX8" fmla="*/ 148616 w 373035"/>
                  <a:gd name="connsiteY8" fmla="*/ 48740 h 125049"/>
                  <a:gd name="connsiteX9" fmla="*/ 449 w 373035"/>
                  <a:gd name="connsiteY9" fmla="*/ 33923 h 125049"/>
                  <a:gd name="connsiteX10" fmla="*/ 203649 w 373035"/>
                  <a:gd name="connsiteY10" fmla="*/ 36040 h 125049"/>
                  <a:gd name="connsiteX11" fmla="*/ 102049 w 373035"/>
                  <a:gd name="connsiteY11" fmla="*/ 120707 h 125049"/>
                  <a:gd name="connsiteX12" fmla="*/ 199416 w 373035"/>
                  <a:gd name="connsiteY12" fmla="*/ 63557 h 125049"/>
                  <a:gd name="connsiteX13" fmla="*/ 106282 w 373035"/>
                  <a:gd name="connsiteY13" fmla="*/ 105890 h 125049"/>
                  <a:gd name="connsiteX14" fmla="*/ 356049 w 373035"/>
                  <a:gd name="connsiteY14" fmla="*/ 57 h 125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3035" h="125049">
                    <a:moveTo>
                      <a:pt x="356049" y="57"/>
                    </a:moveTo>
                    <a:cubicBezTo>
                      <a:pt x="395913" y="2879"/>
                      <a:pt x="354286" y="110123"/>
                      <a:pt x="345466" y="122823"/>
                    </a:cubicBezTo>
                    <a:cubicBezTo>
                      <a:pt x="336646" y="135523"/>
                      <a:pt x="328179" y="90368"/>
                      <a:pt x="303132" y="76257"/>
                    </a:cubicBezTo>
                    <a:cubicBezTo>
                      <a:pt x="278085" y="62146"/>
                      <a:pt x="236104" y="40274"/>
                      <a:pt x="195182" y="38157"/>
                    </a:cubicBezTo>
                    <a:cubicBezTo>
                      <a:pt x="154260" y="36040"/>
                      <a:pt x="55130" y="60029"/>
                      <a:pt x="57599" y="63557"/>
                    </a:cubicBezTo>
                    <a:cubicBezTo>
                      <a:pt x="60068" y="67085"/>
                      <a:pt x="168724" y="58618"/>
                      <a:pt x="209999" y="59323"/>
                    </a:cubicBezTo>
                    <a:cubicBezTo>
                      <a:pt x="251274" y="60029"/>
                      <a:pt x="316891" y="67084"/>
                      <a:pt x="305249" y="67790"/>
                    </a:cubicBezTo>
                    <a:cubicBezTo>
                      <a:pt x="293607" y="68496"/>
                      <a:pt x="166254" y="66732"/>
                      <a:pt x="140149" y="63557"/>
                    </a:cubicBezTo>
                    <a:cubicBezTo>
                      <a:pt x="114043" y="60382"/>
                      <a:pt x="171899" y="53679"/>
                      <a:pt x="148616" y="48740"/>
                    </a:cubicBezTo>
                    <a:cubicBezTo>
                      <a:pt x="125333" y="43801"/>
                      <a:pt x="-8723" y="36040"/>
                      <a:pt x="449" y="33923"/>
                    </a:cubicBezTo>
                    <a:cubicBezTo>
                      <a:pt x="9621" y="31806"/>
                      <a:pt x="186716" y="21576"/>
                      <a:pt x="203649" y="36040"/>
                    </a:cubicBezTo>
                    <a:cubicBezTo>
                      <a:pt x="220582" y="50504"/>
                      <a:pt x="102754" y="116121"/>
                      <a:pt x="102049" y="120707"/>
                    </a:cubicBezTo>
                    <a:cubicBezTo>
                      <a:pt x="101343" y="125293"/>
                      <a:pt x="198710" y="66027"/>
                      <a:pt x="199416" y="63557"/>
                    </a:cubicBezTo>
                    <a:cubicBezTo>
                      <a:pt x="200122" y="61087"/>
                      <a:pt x="80882" y="112946"/>
                      <a:pt x="106282" y="105890"/>
                    </a:cubicBezTo>
                    <a:cubicBezTo>
                      <a:pt x="131682" y="98834"/>
                      <a:pt x="316185" y="-2765"/>
                      <a:pt x="356049" y="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" name="フリーフォーム: 図形 307">
                <a:extLst>
                  <a:ext uri="{FF2B5EF4-FFF2-40B4-BE49-F238E27FC236}">
                    <a16:creationId xmlns:a16="http://schemas.microsoft.com/office/drawing/2014/main" id="{B7ED45A6-2E0F-4693-A600-75B6C856DC0B}"/>
                  </a:ext>
                </a:extLst>
              </p:cNvPr>
              <p:cNvSpPr/>
              <p:nvPr/>
            </p:nvSpPr>
            <p:spPr>
              <a:xfrm>
                <a:off x="4054470" y="2647149"/>
                <a:ext cx="169882" cy="43781"/>
              </a:xfrm>
              <a:custGeom>
                <a:avLst/>
                <a:gdLst>
                  <a:gd name="connsiteX0" fmla="*/ 5 w 169882"/>
                  <a:gd name="connsiteY0" fmla="*/ 801 h 43781"/>
                  <a:gd name="connsiteX1" fmla="*/ 107955 w 169882"/>
                  <a:gd name="connsiteY1" fmla="*/ 7151 h 43781"/>
                  <a:gd name="connsiteX2" fmla="*/ 169868 w 169882"/>
                  <a:gd name="connsiteY2" fmla="*/ 43664 h 43781"/>
                  <a:gd name="connsiteX3" fmla="*/ 112718 w 169882"/>
                  <a:gd name="connsiteY3" fmla="*/ 18264 h 43781"/>
                  <a:gd name="connsiteX4" fmla="*/ 5 w 169882"/>
                  <a:gd name="connsiteY4" fmla="*/ 801 h 43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9882" h="43781">
                    <a:moveTo>
                      <a:pt x="5" y="801"/>
                    </a:moveTo>
                    <a:cubicBezTo>
                      <a:pt x="-789" y="-1051"/>
                      <a:pt x="79645" y="7"/>
                      <a:pt x="107955" y="7151"/>
                    </a:cubicBezTo>
                    <a:cubicBezTo>
                      <a:pt x="136265" y="14295"/>
                      <a:pt x="169074" y="41812"/>
                      <a:pt x="169868" y="43664"/>
                    </a:cubicBezTo>
                    <a:cubicBezTo>
                      <a:pt x="170662" y="45516"/>
                      <a:pt x="137589" y="24879"/>
                      <a:pt x="112718" y="18264"/>
                    </a:cubicBezTo>
                    <a:cubicBezTo>
                      <a:pt x="87847" y="11649"/>
                      <a:pt x="799" y="2653"/>
                      <a:pt x="5" y="8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フリーフォーム: 図形 308">
                <a:extLst>
                  <a:ext uri="{FF2B5EF4-FFF2-40B4-BE49-F238E27FC236}">
                    <a16:creationId xmlns:a16="http://schemas.microsoft.com/office/drawing/2014/main" id="{D36B4124-DCEE-46B3-B964-4973FE8BEB4F}"/>
                  </a:ext>
                </a:extLst>
              </p:cNvPr>
              <p:cNvSpPr/>
              <p:nvPr/>
            </p:nvSpPr>
            <p:spPr>
              <a:xfrm>
                <a:off x="3885438" y="2640650"/>
                <a:ext cx="189347" cy="34307"/>
              </a:xfrm>
              <a:custGeom>
                <a:avLst/>
                <a:gdLst>
                  <a:gd name="connsiteX0" fmla="*/ 2350 w 189347"/>
                  <a:gd name="connsiteY0" fmla="*/ 34288 h 34307"/>
                  <a:gd name="connsiteX1" fmla="*/ 183325 w 189347"/>
                  <a:gd name="connsiteY1" fmla="*/ 2538 h 34307"/>
                  <a:gd name="connsiteX2" fmla="*/ 140462 w 189347"/>
                  <a:gd name="connsiteY2" fmla="*/ 2538 h 34307"/>
                  <a:gd name="connsiteX3" fmla="*/ 83312 w 189347"/>
                  <a:gd name="connsiteY3" fmla="*/ 7300 h 34307"/>
                  <a:gd name="connsiteX4" fmla="*/ 2350 w 189347"/>
                  <a:gd name="connsiteY4" fmla="*/ 34288 h 34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347" h="34307">
                    <a:moveTo>
                      <a:pt x="2350" y="34288"/>
                    </a:moveTo>
                    <a:cubicBezTo>
                      <a:pt x="19019" y="33494"/>
                      <a:pt x="160306" y="7830"/>
                      <a:pt x="183325" y="2538"/>
                    </a:cubicBezTo>
                    <a:cubicBezTo>
                      <a:pt x="206344" y="-2754"/>
                      <a:pt x="157131" y="1744"/>
                      <a:pt x="140462" y="2538"/>
                    </a:cubicBezTo>
                    <a:cubicBezTo>
                      <a:pt x="123793" y="3332"/>
                      <a:pt x="104214" y="2802"/>
                      <a:pt x="83312" y="7300"/>
                    </a:cubicBezTo>
                    <a:cubicBezTo>
                      <a:pt x="62410" y="11798"/>
                      <a:pt x="-14319" y="35082"/>
                      <a:pt x="2350" y="342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フリーフォーム: 図形 309">
                <a:extLst>
                  <a:ext uri="{FF2B5EF4-FFF2-40B4-BE49-F238E27FC236}">
                    <a16:creationId xmlns:a16="http://schemas.microsoft.com/office/drawing/2014/main" id="{3DA7FB32-4FD0-4485-983C-72B8F08949BD}"/>
                  </a:ext>
                </a:extLst>
              </p:cNvPr>
              <p:cNvSpPr/>
              <p:nvPr/>
            </p:nvSpPr>
            <p:spPr>
              <a:xfrm>
                <a:off x="4483549" y="2561249"/>
                <a:ext cx="146400" cy="61712"/>
              </a:xfrm>
              <a:custGeom>
                <a:avLst/>
                <a:gdLst>
                  <a:gd name="connsiteX0" fmla="*/ 2726 w 146400"/>
                  <a:gd name="connsiteY0" fmla="*/ 61301 h 61712"/>
                  <a:gd name="connsiteX1" fmla="*/ 145601 w 146400"/>
                  <a:gd name="connsiteY1" fmla="*/ 976 h 61712"/>
                  <a:gd name="connsiteX2" fmla="*/ 58289 w 146400"/>
                  <a:gd name="connsiteY2" fmla="*/ 26376 h 61712"/>
                  <a:gd name="connsiteX3" fmla="*/ 2726 w 146400"/>
                  <a:gd name="connsiteY3" fmla="*/ 61301 h 61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6400" h="61712">
                    <a:moveTo>
                      <a:pt x="2726" y="61301"/>
                    </a:moveTo>
                    <a:cubicBezTo>
                      <a:pt x="17278" y="57068"/>
                      <a:pt x="136340" y="6797"/>
                      <a:pt x="145601" y="976"/>
                    </a:cubicBezTo>
                    <a:cubicBezTo>
                      <a:pt x="154862" y="-4845"/>
                      <a:pt x="81043" y="16851"/>
                      <a:pt x="58289" y="26376"/>
                    </a:cubicBezTo>
                    <a:cubicBezTo>
                      <a:pt x="35535" y="35901"/>
                      <a:pt x="-11826" y="65534"/>
                      <a:pt x="2726" y="6130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7" name="フリーフォーム: 図形 246">
                <a:extLst>
                  <a:ext uri="{FF2B5EF4-FFF2-40B4-BE49-F238E27FC236}">
                    <a16:creationId xmlns:a16="http://schemas.microsoft.com/office/drawing/2014/main" id="{50AE4488-0F8D-4A57-A19A-E3C57B01D033}"/>
                  </a:ext>
                </a:extLst>
              </p:cNvPr>
              <p:cNvSpPr/>
              <p:nvPr/>
            </p:nvSpPr>
            <p:spPr>
              <a:xfrm>
                <a:off x="3688672" y="2640733"/>
                <a:ext cx="614850" cy="231641"/>
              </a:xfrm>
              <a:custGeom>
                <a:avLst/>
                <a:gdLst>
                  <a:gd name="connsiteX0" fmla="*/ 678 w 614850"/>
                  <a:gd name="connsiteY0" fmla="*/ 231584 h 231641"/>
                  <a:gd name="connsiteX1" fmla="*/ 112861 w 614850"/>
                  <a:gd name="connsiteY1" fmla="*/ 91884 h 231641"/>
                  <a:gd name="connsiteX2" fmla="*/ 250445 w 614850"/>
                  <a:gd name="connsiteY2" fmla="*/ 19917 h 231641"/>
                  <a:gd name="connsiteX3" fmla="*/ 404961 w 614850"/>
                  <a:gd name="connsiteY3" fmla="*/ 867 h 231641"/>
                  <a:gd name="connsiteX4" fmla="*/ 519261 w 614850"/>
                  <a:gd name="connsiteY4" fmla="*/ 41084 h 231641"/>
                  <a:gd name="connsiteX5" fmla="*/ 527728 w 614850"/>
                  <a:gd name="connsiteY5" fmla="*/ 81300 h 231641"/>
                  <a:gd name="connsiteX6" fmla="*/ 612395 w 614850"/>
                  <a:gd name="connsiteY6" fmla="*/ 140567 h 231641"/>
                  <a:gd name="connsiteX7" fmla="*/ 576411 w 614850"/>
                  <a:gd name="connsiteY7" fmla="*/ 140567 h 231641"/>
                  <a:gd name="connsiteX8" fmla="*/ 419778 w 614850"/>
                  <a:gd name="connsiteY8" fmla="*/ 91884 h 231641"/>
                  <a:gd name="connsiteX9" fmla="*/ 379561 w 614850"/>
                  <a:gd name="connsiteY9" fmla="*/ 87650 h 231641"/>
                  <a:gd name="connsiteX10" fmla="*/ 165778 w 614850"/>
                  <a:gd name="connsiteY10" fmla="*/ 108817 h 231641"/>
                  <a:gd name="connsiteX11" fmla="*/ 678 w 614850"/>
                  <a:gd name="connsiteY11" fmla="*/ 231584 h 231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4850" h="231641">
                    <a:moveTo>
                      <a:pt x="678" y="231584"/>
                    </a:moveTo>
                    <a:cubicBezTo>
                      <a:pt x="-8141" y="228762"/>
                      <a:pt x="71233" y="127162"/>
                      <a:pt x="112861" y="91884"/>
                    </a:cubicBezTo>
                    <a:cubicBezTo>
                      <a:pt x="154489" y="56606"/>
                      <a:pt x="201762" y="35086"/>
                      <a:pt x="250445" y="19917"/>
                    </a:cubicBezTo>
                    <a:cubicBezTo>
                      <a:pt x="299128" y="4748"/>
                      <a:pt x="360158" y="-2661"/>
                      <a:pt x="404961" y="867"/>
                    </a:cubicBezTo>
                    <a:cubicBezTo>
                      <a:pt x="449764" y="4395"/>
                      <a:pt x="498800" y="27678"/>
                      <a:pt x="519261" y="41084"/>
                    </a:cubicBezTo>
                    <a:cubicBezTo>
                      <a:pt x="539722" y="54489"/>
                      <a:pt x="512206" y="64720"/>
                      <a:pt x="527728" y="81300"/>
                    </a:cubicBezTo>
                    <a:cubicBezTo>
                      <a:pt x="543250" y="97880"/>
                      <a:pt x="604281" y="130689"/>
                      <a:pt x="612395" y="140567"/>
                    </a:cubicBezTo>
                    <a:cubicBezTo>
                      <a:pt x="620509" y="150445"/>
                      <a:pt x="608514" y="148681"/>
                      <a:pt x="576411" y="140567"/>
                    </a:cubicBezTo>
                    <a:cubicBezTo>
                      <a:pt x="544308" y="132453"/>
                      <a:pt x="452586" y="100703"/>
                      <a:pt x="419778" y="91884"/>
                    </a:cubicBezTo>
                    <a:cubicBezTo>
                      <a:pt x="386970" y="83064"/>
                      <a:pt x="421894" y="84828"/>
                      <a:pt x="379561" y="87650"/>
                    </a:cubicBezTo>
                    <a:cubicBezTo>
                      <a:pt x="337228" y="90472"/>
                      <a:pt x="227514" y="85534"/>
                      <a:pt x="165778" y="108817"/>
                    </a:cubicBezTo>
                    <a:cubicBezTo>
                      <a:pt x="104042" y="132100"/>
                      <a:pt x="9497" y="234406"/>
                      <a:pt x="678" y="231584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" name="フリーフォーム: 図形 1">
                <a:extLst>
                  <a:ext uri="{FF2B5EF4-FFF2-40B4-BE49-F238E27FC236}">
                    <a16:creationId xmlns:a16="http://schemas.microsoft.com/office/drawing/2014/main" id="{D093064C-0DA8-4192-B36F-B7567424ED8F}"/>
                  </a:ext>
                </a:extLst>
              </p:cNvPr>
              <p:cNvSpPr/>
              <p:nvPr/>
            </p:nvSpPr>
            <p:spPr>
              <a:xfrm>
                <a:off x="4771972" y="2545758"/>
                <a:ext cx="257456" cy="105188"/>
              </a:xfrm>
              <a:custGeom>
                <a:avLst/>
                <a:gdLst>
                  <a:gd name="connsiteX0" fmla="*/ 53 w 257456"/>
                  <a:gd name="connsiteY0" fmla="*/ 49805 h 105188"/>
                  <a:gd name="connsiteX1" fmla="*/ 76253 w 257456"/>
                  <a:gd name="connsiteY1" fmla="*/ 18055 h 105188"/>
                  <a:gd name="connsiteX2" fmla="*/ 252466 w 257456"/>
                  <a:gd name="connsiteY2" fmla="*/ 103780 h 105188"/>
                  <a:gd name="connsiteX3" fmla="*/ 212778 w 257456"/>
                  <a:gd name="connsiteY3" fmla="*/ 73617 h 105188"/>
                  <a:gd name="connsiteX4" fmla="*/ 160391 w 257456"/>
                  <a:gd name="connsiteY4" fmla="*/ 32342 h 105188"/>
                  <a:gd name="connsiteX5" fmla="*/ 120703 w 257456"/>
                  <a:gd name="connsiteY5" fmla="*/ 14880 h 105188"/>
                  <a:gd name="connsiteX6" fmla="*/ 65141 w 257456"/>
                  <a:gd name="connsiteY6" fmla="*/ 592 h 105188"/>
                  <a:gd name="connsiteX7" fmla="*/ 53 w 257456"/>
                  <a:gd name="connsiteY7" fmla="*/ 49805 h 105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7456" h="105188">
                    <a:moveTo>
                      <a:pt x="53" y="49805"/>
                    </a:moveTo>
                    <a:cubicBezTo>
                      <a:pt x="1905" y="52715"/>
                      <a:pt x="34184" y="9059"/>
                      <a:pt x="76253" y="18055"/>
                    </a:cubicBezTo>
                    <a:cubicBezTo>
                      <a:pt x="118322" y="27051"/>
                      <a:pt x="229712" y="94520"/>
                      <a:pt x="252466" y="103780"/>
                    </a:cubicBezTo>
                    <a:cubicBezTo>
                      <a:pt x="275220" y="113040"/>
                      <a:pt x="212778" y="73617"/>
                      <a:pt x="212778" y="73617"/>
                    </a:cubicBezTo>
                    <a:cubicBezTo>
                      <a:pt x="197432" y="61711"/>
                      <a:pt x="175737" y="42131"/>
                      <a:pt x="160391" y="32342"/>
                    </a:cubicBezTo>
                    <a:cubicBezTo>
                      <a:pt x="145045" y="22553"/>
                      <a:pt x="136578" y="20172"/>
                      <a:pt x="120703" y="14880"/>
                    </a:cubicBezTo>
                    <a:cubicBezTo>
                      <a:pt x="104828" y="9588"/>
                      <a:pt x="84985" y="-2848"/>
                      <a:pt x="65141" y="592"/>
                    </a:cubicBezTo>
                    <a:cubicBezTo>
                      <a:pt x="45297" y="4031"/>
                      <a:pt x="-1799" y="46895"/>
                      <a:pt x="53" y="498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" name="フリーフォーム: 図形 2">
                <a:extLst>
                  <a:ext uri="{FF2B5EF4-FFF2-40B4-BE49-F238E27FC236}">
                    <a16:creationId xmlns:a16="http://schemas.microsoft.com/office/drawing/2014/main" id="{DE629438-E3F0-4864-A6B0-D1ADAF808230}"/>
                  </a:ext>
                </a:extLst>
              </p:cNvPr>
              <p:cNvSpPr/>
              <p:nvPr/>
            </p:nvSpPr>
            <p:spPr>
              <a:xfrm>
                <a:off x="4897241" y="2539999"/>
                <a:ext cx="132196" cy="101939"/>
              </a:xfrm>
              <a:custGeom>
                <a:avLst/>
                <a:gdLst>
                  <a:gd name="connsiteX0" fmla="*/ 197 w 132196"/>
                  <a:gd name="connsiteY0" fmla="*/ 1 h 101939"/>
                  <a:gd name="connsiteX1" fmla="*/ 76397 w 132196"/>
                  <a:gd name="connsiteY1" fmla="*/ 39689 h 101939"/>
                  <a:gd name="connsiteX2" fmla="*/ 128784 w 132196"/>
                  <a:gd name="connsiteY2" fmla="*/ 100014 h 101939"/>
                  <a:gd name="connsiteX3" fmla="*/ 119259 w 132196"/>
                  <a:gd name="connsiteY3" fmla="*/ 82551 h 101939"/>
                  <a:gd name="connsiteX4" fmla="*/ 55759 w 132196"/>
                  <a:gd name="connsiteY4" fmla="*/ 38101 h 101939"/>
                  <a:gd name="connsiteX5" fmla="*/ 197 w 132196"/>
                  <a:gd name="connsiteY5" fmla="*/ 1 h 101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196" h="101939">
                    <a:moveTo>
                      <a:pt x="197" y="1"/>
                    </a:moveTo>
                    <a:cubicBezTo>
                      <a:pt x="3637" y="266"/>
                      <a:pt x="54966" y="23020"/>
                      <a:pt x="76397" y="39689"/>
                    </a:cubicBezTo>
                    <a:cubicBezTo>
                      <a:pt x="97828" y="56358"/>
                      <a:pt x="121640" y="92870"/>
                      <a:pt x="128784" y="100014"/>
                    </a:cubicBezTo>
                    <a:cubicBezTo>
                      <a:pt x="135928" y="107158"/>
                      <a:pt x="131430" y="92870"/>
                      <a:pt x="119259" y="82551"/>
                    </a:cubicBezTo>
                    <a:cubicBezTo>
                      <a:pt x="107088" y="72232"/>
                      <a:pt x="72428" y="48949"/>
                      <a:pt x="55759" y="38101"/>
                    </a:cubicBezTo>
                    <a:cubicBezTo>
                      <a:pt x="39090" y="27253"/>
                      <a:pt x="-3243" y="-264"/>
                      <a:pt x="1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" name="フリーフォーム: 図形 249">
                <a:extLst>
                  <a:ext uri="{FF2B5EF4-FFF2-40B4-BE49-F238E27FC236}">
                    <a16:creationId xmlns:a16="http://schemas.microsoft.com/office/drawing/2014/main" id="{AC315D71-754F-4187-8A12-BA0AA8A87D98}"/>
                  </a:ext>
                </a:extLst>
              </p:cNvPr>
              <p:cNvSpPr/>
              <p:nvPr/>
            </p:nvSpPr>
            <p:spPr>
              <a:xfrm>
                <a:off x="4468034" y="2529290"/>
                <a:ext cx="552856" cy="168104"/>
              </a:xfrm>
              <a:custGeom>
                <a:avLst/>
                <a:gdLst>
                  <a:gd name="connsiteX0" fmla="*/ 2366 w 552856"/>
                  <a:gd name="connsiteY0" fmla="*/ 86910 h 168104"/>
                  <a:gd name="connsiteX1" fmla="*/ 161116 w 552856"/>
                  <a:gd name="connsiteY1" fmla="*/ 29760 h 168104"/>
                  <a:gd name="connsiteX2" fmla="*/ 321983 w 552856"/>
                  <a:gd name="connsiteY2" fmla="*/ 127 h 168104"/>
                  <a:gd name="connsiteX3" fmla="*/ 497666 w 552856"/>
                  <a:gd name="connsiteY3" fmla="*/ 40343 h 168104"/>
                  <a:gd name="connsiteX4" fmla="*/ 552699 w 552856"/>
                  <a:gd name="connsiteY4" fmla="*/ 108077 h 168104"/>
                  <a:gd name="connsiteX5" fmla="*/ 512483 w 552856"/>
                  <a:gd name="connsiteY5" fmla="*/ 91143 h 168104"/>
                  <a:gd name="connsiteX6" fmla="*/ 459566 w 552856"/>
                  <a:gd name="connsiteY6" fmla="*/ 65743 h 168104"/>
                  <a:gd name="connsiteX7" fmla="*/ 362199 w 552856"/>
                  <a:gd name="connsiteY7" fmla="*/ 48810 h 168104"/>
                  <a:gd name="connsiteX8" fmla="*/ 279649 w 552856"/>
                  <a:gd name="connsiteY8" fmla="*/ 74210 h 168104"/>
                  <a:gd name="connsiteX9" fmla="*/ 167466 w 552856"/>
                  <a:gd name="connsiteY9" fmla="*/ 131360 h 168104"/>
                  <a:gd name="connsiteX10" fmla="*/ 112433 w 552856"/>
                  <a:gd name="connsiteY10" fmla="*/ 167343 h 168104"/>
                  <a:gd name="connsiteX11" fmla="*/ 101849 w 552856"/>
                  <a:gd name="connsiteY11" fmla="*/ 154643 h 168104"/>
                  <a:gd name="connsiteX12" fmla="*/ 93383 w 552856"/>
                  <a:gd name="connsiteY12" fmla="*/ 139827 h 168104"/>
                  <a:gd name="connsiteX13" fmla="*/ 65866 w 552856"/>
                  <a:gd name="connsiteY13" fmla="*/ 127127 h 168104"/>
                  <a:gd name="connsiteX14" fmla="*/ 2366 w 552856"/>
                  <a:gd name="connsiteY14" fmla="*/ 86910 h 168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2856" h="168104">
                    <a:moveTo>
                      <a:pt x="2366" y="86910"/>
                    </a:moveTo>
                    <a:cubicBezTo>
                      <a:pt x="18241" y="70682"/>
                      <a:pt x="107847" y="44224"/>
                      <a:pt x="161116" y="29760"/>
                    </a:cubicBezTo>
                    <a:cubicBezTo>
                      <a:pt x="214386" y="15296"/>
                      <a:pt x="265891" y="-1637"/>
                      <a:pt x="321983" y="127"/>
                    </a:cubicBezTo>
                    <a:cubicBezTo>
                      <a:pt x="378075" y="1891"/>
                      <a:pt x="459213" y="22351"/>
                      <a:pt x="497666" y="40343"/>
                    </a:cubicBezTo>
                    <a:cubicBezTo>
                      <a:pt x="536119" y="58335"/>
                      <a:pt x="550230" y="99610"/>
                      <a:pt x="552699" y="108077"/>
                    </a:cubicBezTo>
                    <a:cubicBezTo>
                      <a:pt x="555168" y="116544"/>
                      <a:pt x="528005" y="98199"/>
                      <a:pt x="512483" y="91143"/>
                    </a:cubicBezTo>
                    <a:cubicBezTo>
                      <a:pt x="496961" y="84087"/>
                      <a:pt x="484613" y="72798"/>
                      <a:pt x="459566" y="65743"/>
                    </a:cubicBezTo>
                    <a:cubicBezTo>
                      <a:pt x="434519" y="58687"/>
                      <a:pt x="392185" y="47399"/>
                      <a:pt x="362199" y="48810"/>
                    </a:cubicBezTo>
                    <a:cubicBezTo>
                      <a:pt x="332213" y="50221"/>
                      <a:pt x="312104" y="60452"/>
                      <a:pt x="279649" y="74210"/>
                    </a:cubicBezTo>
                    <a:cubicBezTo>
                      <a:pt x="247194" y="87968"/>
                      <a:pt x="195335" y="115838"/>
                      <a:pt x="167466" y="131360"/>
                    </a:cubicBezTo>
                    <a:cubicBezTo>
                      <a:pt x="139597" y="146882"/>
                      <a:pt x="123369" y="163463"/>
                      <a:pt x="112433" y="167343"/>
                    </a:cubicBezTo>
                    <a:cubicBezTo>
                      <a:pt x="101497" y="171224"/>
                      <a:pt x="105024" y="159229"/>
                      <a:pt x="101849" y="154643"/>
                    </a:cubicBezTo>
                    <a:cubicBezTo>
                      <a:pt x="98674" y="150057"/>
                      <a:pt x="99380" y="144413"/>
                      <a:pt x="93383" y="139827"/>
                    </a:cubicBezTo>
                    <a:cubicBezTo>
                      <a:pt x="87386" y="135241"/>
                      <a:pt x="76449" y="133124"/>
                      <a:pt x="65866" y="127127"/>
                    </a:cubicBezTo>
                    <a:cubicBezTo>
                      <a:pt x="55283" y="121130"/>
                      <a:pt x="-13509" y="103138"/>
                      <a:pt x="2366" y="86910"/>
                    </a:cubicBezTo>
                    <a:close/>
                  </a:path>
                </a:pathLst>
              </a:custGeom>
              <a:solidFill>
                <a:srgbClr val="FFC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" name="フリーフォーム: 図形 3">
                <a:extLst>
                  <a:ext uri="{FF2B5EF4-FFF2-40B4-BE49-F238E27FC236}">
                    <a16:creationId xmlns:a16="http://schemas.microsoft.com/office/drawing/2014/main" id="{CA1C1888-0C6C-4DE0-9473-690304CC084F}"/>
                  </a:ext>
                </a:extLst>
              </p:cNvPr>
              <p:cNvSpPr/>
              <p:nvPr/>
            </p:nvSpPr>
            <p:spPr>
              <a:xfrm>
                <a:off x="4659726" y="2731321"/>
                <a:ext cx="255982" cy="57540"/>
              </a:xfrm>
              <a:custGeom>
                <a:avLst/>
                <a:gdLst>
                  <a:gd name="connsiteX0" fmla="*/ 1174 w 255982"/>
                  <a:gd name="connsiteY0" fmla="*/ 48392 h 57540"/>
                  <a:gd name="connsiteX1" fmla="*/ 91662 w 255982"/>
                  <a:gd name="connsiteY1" fmla="*/ 2354 h 57540"/>
                  <a:gd name="connsiteX2" fmla="*/ 186912 w 255982"/>
                  <a:gd name="connsiteY2" fmla="*/ 11879 h 57540"/>
                  <a:gd name="connsiteX3" fmla="*/ 255174 w 255982"/>
                  <a:gd name="connsiteY3" fmla="*/ 56329 h 57540"/>
                  <a:gd name="connsiteX4" fmla="*/ 220249 w 255982"/>
                  <a:gd name="connsiteY4" fmla="*/ 43629 h 57540"/>
                  <a:gd name="connsiteX5" fmla="*/ 158337 w 255982"/>
                  <a:gd name="connsiteY5" fmla="*/ 29342 h 57540"/>
                  <a:gd name="connsiteX6" fmla="*/ 1174 w 255982"/>
                  <a:gd name="connsiteY6" fmla="*/ 48392 h 5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982" h="57540">
                    <a:moveTo>
                      <a:pt x="1174" y="48392"/>
                    </a:moveTo>
                    <a:cubicBezTo>
                      <a:pt x="-9938" y="43894"/>
                      <a:pt x="60706" y="8439"/>
                      <a:pt x="91662" y="2354"/>
                    </a:cubicBezTo>
                    <a:cubicBezTo>
                      <a:pt x="122618" y="-3731"/>
                      <a:pt x="159660" y="2883"/>
                      <a:pt x="186912" y="11879"/>
                    </a:cubicBezTo>
                    <a:cubicBezTo>
                      <a:pt x="214164" y="20875"/>
                      <a:pt x="249618" y="51037"/>
                      <a:pt x="255174" y="56329"/>
                    </a:cubicBezTo>
                    <a:cubicBezTo>
                      <a:pt x="260730" y="61621"/>
                      <a:pt x="236389" y="48127"/>
                      <a:pt x="220249" y="43629"/>
                    </a:cubicBezTo>
                    <a:cubicBezTo>
                      <a:pt x="204109" y="39131"/>
                      <a:pt x="190881" y="30400"/>
                      <a:pt x="158337" y="29342"/>
                    </a:cubicBezTo>
                    <a:cubicBezTo>
                      <a:pt x="125793" y="28284"/>
                      <a:pt x="12286" y="52890"/>
                      <a:pt x="1174" y="483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: 図形 5">
                <a:extLst>
                  <a:ext uri="{FF2B5EF4-FFF2-40B4-BE49-F238E27FC236}">
                    <a16:creationId xmlns:a16="http://schemas.microsoft.com/office/drawing/2014/main" id="{801C5CE2-8B7C-45B1-94D5-EEC4D955C433}"/>
                  </a:ext>
                </a:extLst>
              </p:cNvPr>
              <p:cNvSpPr/>
              <p:nvPr/>
            </p:nvSpPr>
            <p:spPr>
              <a:xfrm>
                <a:off x="4596522" y="2768833"/>
                <a:ext cx="49053" cy="107835"/>
              </a:xfrm>
              <a:custGeom>
                <a:avLst/>
                <a:gdLst>
                  <a:gd name="connsiteX0" fmla="*/ 878 w 49053"/>
                  <a:gd name="connsiteY0" fmla="*/ 107717 h 107835"/>
                  <a:gd name="connsiteX1" fmla="*/ 48503 w 49053"/>
                  <a:gd name="connsiteY1" fmla="*/ 17230 h 107835"/>
                  <a:gd name="connsiteX2" fmla="*/ 26278 w 49053"/>
                  <a:gd name="connsiteY2" fmla="*/ 1355 h 107835"/>
                  <a:gd name="connsiteX3" fmla="*/ 18341 w 49053"/>
                  <a:gd name="connsiteY3" fmla="*/ 36280 h 107835"/>
                  <a:gd name="connsiteX4" fmla="*/ 878 w 49053"/>
                  <a:gd name="connsiteY4" fmla="*/ 107717 h 107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53" h="107835">
                    <a:moveTo>
                      <a:pt x="878" y="107717"/>
                    </a:moveTo>
                    <a:cubicBezTo>
                      <a:pt x="5905" y="104542"/>
                      <a:pt x="44270" y="34957"/>
                      <a:pt x="48503" y="17230"/>
                    </a:cubicBezTo>
                    <a:cubicBezTo>
                      <a:pt x="52736" y="-497"/>
                      <a:pt x="31305" y="-1820"/>
                      <a:pt x="26278" y="1355"/>
                    </a:cubicBezTo>
                    <a:cubicBezTo>
                      <a:pt x="21251" y="4530"/>
                      <a:pt x="22839" y="23316"/>
                      <a:pt x="18341" y="36280"/>
                    </a:cubicBezTo>
                    <a:cubicBezTo>
                      <a:pt x="13843" y="49244"/>
                      <a:pt x="-4149" y="110892"/>
                      <a:pt x="878" y="1077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フリーフォーム: 図形 254">
                <a:extLst>
                  <a:ext uri="{FF2B5EF4-FFF2-40B4-BE49-F238E27FC236}">
                    <a16:creationId xmlns:a16="http://schemas.microsoft.com/office/drawing/2014/main" id="{A966AEE9-32FC-40F2-9C39-0E5C43E1BAB2}"/>
                  </a:ext>
                </a:extLst>
              </p:cNvPr>
              <p:cNvSpPr/>
              <p:nvPr/>
            </p:nvSpPr>
            <p:spPr>
              <a:xfrm>
                <a:off x="5913300" y="4185475"/>
                <a:ext cx="838759" cy="576214"/>
              </a:xfrm>
              <a:custGeom>
                <a:avLst/>
                <a:gdLst>
                  <a:gd name="connsiteX0" fmla="*/ 4900 w 838759"/>
                  <a:gd name="connsiteY0" fmla="*/ 454258 h 576214"/>
                  <a:gd name="connsiteX1" fmla="*/ 288533 w 838759"/>
                  <a:gd name="connsiteY1" fmla="*/ 560092 h 576214"/>
                  <a:gd name="connsiteX2" fmla="*/ 809233 w 838759"/>
                  <a:gd name="connsiteY2" fmla="*/ 39392 h 576214"/>
                  <a:gd name="connsiteX3" fmla="*/ 766900 w 838759"/>
                  <a:gd name="connsiteY3" fmla="*/ 56325 h 576214"/>
                  <a:gd name="connsiteX4" fmla="*/ 707633 w 838759"/>
                  <a:gd name="connsiteY4" fmla="*/ 212958 h 576214"/>
                  <a:gd name="connsiteX5" fmla="*/ 618733 w 838759"/>
                  <a:gd name="connsiteY5" fmla="*/ 323025 h 576214"/>
                  <a:gd name="connsiteX6" fmla="*/ 792300 w 838759"/>
                  <a:gd name="connsiteY6" fmla="*/ 47858 h 576214"/>
                  <a:gd name="connsiteX7" fmla="*/ 563700 w 838759"/>
                  <a:gd name="connsiteY7" fmla="*/ 378058 h 576214"/>
                  <a:gd name="connsiteX8" fmla="*/ 330867 w 838759"/>
                  <a:gd name="connsiteY8" fmla="*/ 530458 h 576214"/>
                  <a:gd name="connsiteX9" fmla="*/ 373200 w 838759"/>
                  <a:gd name="connsiteY9" fmla="*/ 488125 h 576214"/>
                  <a:gd name="connsiteX10" fmla="*/ 208100 w 838759"/>
                  <a:gd name="connsiteY10" fmla="*/ 560092 h 576214"/>
                  <a:gd name="connsiteX11" fmla="*/ 114967 w 838759"/>
                  <a:gd name="connsiteY11" fmla="*/ 564325 h 576214"/>
                  <a:gd name="connsiteX12" fmla="*/ 4900 w 838759"/>
                  <a:gd name="connsiteY12" fmla="*/ 454258 h 576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38759" h="576214">
                    <a:moveTo>
                      <a:pt x="4900" y="454258"/>
                    </a:moveTo>
                    <a:cubicBezTo>
                      <a:pt x="33828" y="453553"/>
                      <a:pt x="154478" y="629236"/>
                      <a:pt x="288533" y="560092"/>
                    </a:cubicBezTo>
                    <a:cubicBezTo>
                      <a:pt x="422588" y="490948"/>
                      <a:pt x="729505" y="123353"/>
                      <a:pt x="809233" y="39392"/>
                    </a:cubicBezTo>
                    <a:cubicBezTo>
                      <a:pt x="888961" y="-44569"/>
                      <a:pt x="783833" y="27397"/>
                      <a:pt x="766900" y="56325"/>
                    </a:cubicBezTo>
                    <a:cubicBezTo>
                      <a:pt x="749967" y="85253"/>
                      <a:pt x="732327" y="168508"/>
                      <a:pt x="707633" y="212958"/>
                    </a:cubicBezTo>
                    <a:cubicBezTo>
                      <a:pt x="682939" y="257408"/>
                      <a:pt x="604622" y="350542"/>
                      <a:pt x="618733" y="323025"/>
                    </a:cubicBezTo>
                    <a:cubicBezTo>
                      <a:pt x="632844" y="295508"/>
                      <a:pt x="801472" y="38686"/>
                      <a:pt x="792300" y="47858"/>
                    </a:cubicBezTo>
                    <a:cubicBezTo>
                      <a:pt x="783128" y="57030"/>
                      <a:pt x="640605" y="297625"/>
                      <a:pt x="563700" y="378058"/>
                    </a:cubicBezTo>
                    <a:cubicBezTo>
                      <a:pt x="486795" y="458491"/>
                      <a:pt x="362617" y="512114"/>
                      <a:pt x="330867" y="530458"/>
                    </a:cubicBezTo>
                    <a:cubicBezTo>
                      <a:pt x="299117" y="548802"/>
                      <a:pt x="393661" y="483186"/>
                      <a:pt x="373200" y="488125"/>
                    </a:cubicBezTo>
                    <a:cubicBezTo>
                      <a:pt x="352739" y="493064"/>
                      <a:pt x="251139" y="547392"/>
                      <a:pt x="208100" y="560092"/>
                    </a:cubicBezTo>
                    <a:cubicBezTo>
                      <a:pt x="165061" y="572792"/>
                      <a:pt x="146717" y="581258"/>
                      <a:pt x="114967" y="564325"/>
                    </a:cubicBezTo>
                    <a:cubicBezTo>
                      <a:pt x="83217" y="547392"/>
                      <a:pt x="-24028" y="454963"/>
                      <a:pt x="4900" y="4542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C9BC049A-A27B-4C42-A10A-5F3BB15CD516}"/>
                  </a:ext>
                </a:extLst>
              </p:cNvPr>
              <p:cNvSpPr/>
              <p:nvPr/>
            </p:nvSpPr>
            <p:spPr>
              <a:xfrm>
                <a:off x="4211559" y="2717733"/>
                <a:ext cx="119302" cy="117581"/>
              </a:xfrm>
              <a:custGeom>
                <a:avLst/>
                <a:gdLst>
                  <a:gd name="connsiteX0" fmla="*/ 79 w 119302"/>
                  <a:gd name="connsiteY0" fmla="*/ 67 h 117581"/>
                  <a:gd name="connsiteX1" fmla="*/ 93741 w 119302"/>
                  <a:gd name="connsiteY1" fmla="*/ 52455 h 117581"/>
                  <a:gd name="connsiteX2" fmla="*/ 111204 w 119302"/>
                  <a:gd name="connsiteY2" fmla="*/ 117542 h 117581"/>
                  <a:gd name="connsiteX3" fmla="*/ 111204 w 119302"/>
                  <a:gd name="connsiteY3" fmla="*/ 42930 h 117581"/>
                  <a:gd name="connsiteX4" fmla="*/ 79 w 119302"/>
                  <a:gd name="connsiteY4" fmla="*/ 67 h 117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302" h="117581">
                    <a:moveTo>
                      <a:pt x="79" y="67"/>
                    </a:moveTo>
                    <a:cubicBezTo>
                      <a:pt x="-2831" y="1654"/>
                      <a:pt x="75220" y="32876"/>
                      <a:pt x="93741" y="52455"/>
                    </a:cubicBezTo>
                    <a:cubicBezTo>
                      <a:pt x="112262" y="72034"/>
                      <a:pt x="108294" y="119129"/>
                      <a:pt x="111204" y="117542"/>
                    </a:cubicBezTo>
                    <a:cubicBezTo>
                      <a:pt x="114114" y="115955"/>
                      <a:pt x="127873" y="60657"/>
                      <a:pt x="111204" y="42930"/>
                    </a:cubicBezTo>
                    <a:cubicBezTo>
                      <a:pt x="94535" y="25203"/>
                      <a:pt x="2989" y="-1520"/>
                      <a:pt x="79" y="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863A21A0-2E30-4515-A582-E7227D24DC32}"/>
                  </a:ext>
                </a:extLst>
              </p:cNvPr>
              <p:cNvSpPr/>
              <p:nvPr/>
            </p:nvSpPr>
            <p:spPr>
              <a:xfrm>
                <a:off x="4200497" y="2806642"/>
                <a:ext cx="88562" cy="160399"/>
              </a:xfrm>
              <a:custGeom>
                <a:avLst/>
                <a:gdLst>
                  <a:gd name="connsiteX0" fmla="*/ 28 w 88562"/>
                  <a:gd name="connsiteY0" fmla="*/ 58 h 160399"/>
                  <a:gd name="connsiteX1" fmla="*/ 73053 w 88562"/>
                  <a:gd name="connsiteY1" fmla="*/ 79433 h 160399"/>
                  <a:gd name="connsiteX2" fmla="*/ 60353 w 88562"/>
                  <a:gd name="connsiteY2" fmla="*/ 160396 h 160399"/>
                  <a:gd name="connsiteX3" fmla="*/ 82578 w 88562"/>
                  <a:gd name="connsiteY3" fmla="*/ 82608 h 160399"/>
                  <a:gd name="connsiteX4" fmla="*/ 82578 w 88562"/>
                  <a:gd name="connsiteY4" fmla="*/ 66733 h 160399"/>
                  <a:gd name="connsiteX5" fmla="*/ 28 w 88562"/>
                  <a:gd name="connsiteY5" fmla="*/ 58 h 160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562" h="160399">
                    <a:moveTo>
                      <a:pt x="28" y="58"/>
                    </a:moveTo>
                    <a:cubicBezTo>
                      <a:pt x="-1560" y="2175"/>
                      <a:pt x="62999" y="52710"/>
                      <a:pt x="73053" y="79433"/>
                    </a:cubicBezTo>
                    <a:cubicBezTo>
                      <a:pt x="83107" y="106156"/>
                      <a:pt x="58766" y="159867"/>
                      <a:pt x="60353" y="160396"/>
                    </a:cubicBezTo>
                    <a:cubicBezTo>
                      <a:pt x="61940" y="160925"/>
                      <a:pt x="78874" y="98218"/>
                      <a:pt x="82578" y="82608"/>
                    </a:cubicBezTo>
                    <a:cubicBezTo>
                      <a:pt x="86282" y="66998"/>
                      <a:pt x="93955" y="79168"/>
                      <a:pt x="82578" y="66733"/>
                    </a:cubicBezTo>
                    <a:cubicBezTo>
                      <a:pt x="71201" y="54298"/>
                      <a:pt x="1616" y="-2059"/>
                      <a:pt x="28" y="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2B0AD746-20EB-4350-A34A-1A9357A46607}"/>
                  </a:ext>
                </a:extLst>
              </p:cNvPr>
              <p:cNvSpPr/>
              <p:nvPr/>
            </p:nvSpPr>
            <p:spPr>
              <a:xfrm>
                <a:off x="4187491" y="2822572"/>
                <a:ext cx="58198" cy="241348"/>
              </a:xfrm>
              <a:custGeom>
                <a:avLst/>
                <a:gdLst>
                  <a:gd name="connsiteX0" fmla="*/ 334 w 58198"/>
                  <a:gd name="connsiteY0" fmla="*/ 3 h 241348"/>
                  <a:gd name="connsiteX1" fmla="*/ 47959 w 58198"/>
                  <a:gd name="connsiteY1" fmla="*/ 80966 h 241348"/>
                  <a:gd name="connsiteX2" fmla="*/ 28909 w 58198"/>
                  <a:gd name="connsiteY2" fmla="*/ 144466 h 241348"/>
                  <a:gd name="connsiteX3" fmla="*/ 334 w 58198"/>
                  <a:gd name="connsiteY3" fmla="*/ 241303 h 241348"/>
                  <a:gd name="connsiteX4" fmla="*/ 49547 w 58198"/>
                  <a:gd name="connsiteY4" fmla="*/ 131766 h 241348"/>
                  <a:gd name="connsiteX5" fmla="*/ 55897 w 58198"/>
                  <a:gd name="connsiteY5" fmla="*/ 84141 h 241348"/>
                  <a:gd name="connsiteX6" fmla="*/ 334 w 58198"/>
                  <a:gd name="connsiteY6" fmla="*/ 3 h 24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198" h="241348">
                    <a:moveTo>
                      <a:pt x="334" y="3"/>
                    </a:moveTo>
                    <a:cubicBezTo>
                      <a:pt x="-989" y="-526"/>
                      <a:pt x="43196" y="56889"/>
                      <a:pt x="47959" y="80966"/>
                    </a:cubicBezTo>
                    <a:cubicBezTo>
                      <a:pt x="52722" y="105043"/>
                      <a:pt x="36846" y="117743"/>
                      <a:pt x="28909" y="144466"/>
                    </a:cubicBezTo>
                    <a:cubicBezTo>
                      <a:pt x="20972" y="171189"/>
                      <a:pt x="-3106" y="243420"/>
                      <a:pt x="334" y="241303"/>
                    </a:cubicBezTo>
                    <a:cubicBezTo>
                      <a:pt x="3774" y="239186"/>
                      <a:pt x="40286" y="157960"/>
                      <a:pt x="49547" y="131766"/>
                    </a:cubicBezTo>
                    <a:cubicBezTo>
                      <a:pt x="58808" y="105572"/>
                      <a:pt x="60130" y="104514"/>
                      <a:pt x="55897" y="84141"/>
                    </a:cubicBezTo>
                    <a:cubicBezTo>
                      <a:pt x="51664" y="63768"/>
                      <a:pt x="1657" y="532"/>
                      <a:pt x="33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C84CAC69-3B7B-4955-8B64-2002D8623EFC}"/>
                  </a:ext>
                </a:extLst>
              </p:cNvPr>
              <p:cNvSpPr/>
              <p:nvPr/>
            </p:nvSpPr>
            <p:spPr>
              <a:xfrm>
                <a:off x="3697420" y="3093208"/>
                <a:ext cx="74506" cy="163052"/>
              </a:xfrm>
              <a:custGeom>
                <a:avLst/>
                <a:gdLst>
                  <a:gd name="connsiteX0" fmla="*/ 74480 w 74506"/>
                  <a:gd name="connsiteY0" fmla="*/ 1359 h 163052"/>
                  <a:gd name="connsiteX1" fmla="*/ 10980 w 74506"/>
                  <a:gd name="connsiteY1" fmla="*/ 94492 h 163052"/>
                  <a:gd name="connsiteX2" fmla="*/ 10980 w 74506"/>
                  <a:gd name="connsiteY2" fmla="*/ 162225 h 163052"/>
                  <a:gd name="connsiteX3" fmla="*/ 2513 w 74506"/>
                  <a:gd name="connsiteY3" fmla="*/ 47925 h 163052"/>
                  <a:gd name="connsiteX4" fmla="*/ 74480 w 74506"/>
                  <a:gd name="connsiteY4" fmla="*/ 1359 h 163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506" h="163052">
                    <a:moveTo>
                      <a:pt x="74480" y="1359"/>
                    </a:moveTo>
                    <a:cubicBezTo>
                      <a:pt x="75891" y="9120"/>
                      <a:pt x="21563" y="67681"/>
                      <a:pt x="10980" y="94492"/>
                    </a:cubicBezTo>
                    <a:cubicBezTo>
                      <a:pt x="397" y="121303"/>
                      <a:pt x="12391" y="169986"/>
                      <a:pt x="10980" y="162225"/>
                    </a:cubicBezTo>
                    <a:cubicBezTo>
                      <a:pt x="9569" y="154464"/>
                      <a:pt x="-5954" y="75442"/>
                      <a:pt x="2513" y="47925"/>
                    </a:cubicBezTo>
                    <a:cubicBezTo>
                      <a:pt x="10980" y="20408"/>
                      <a:pt x="73069" y="-6402"/>
                      <a:pt x="74480" y="1359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125741C4-B706-4E13-84C4-103D18C03309}"/>
                  </a:ext>
                </a:extLst>
              </p:cNvPr>
              <p:cNvSpPr/>
              <p:nvPr/>
            </p:nvSpPr>
            <p:spPr>
              <a:xfrm>
                <a:off x="4340995" y="2846894"/>
                <a:ext cx="36337" cy="254319"/>
              </a:xfrm>
              <a:custGeom>
                <a:avLst/>
                <a:gdLst>
                  <a:gd name="connsiteX0" fmla="*/ 288 w 36337"/>
                  <a:gd name="connsiteY0" fmla="*/ 23 h 254319"/>
                  <a:gd name="connsiteX1" fmla="*/ 19338 w 36337"/>
                  <a:gd name="connsiteY1" fmla="*/ 93156 h 254319"/>
                  <a:gd name="connsiteX2" fmla="*/ 19338 w 36337"/>
                  <a:gd name="connsiteY2" fmla="*/ 196873 h 254319"/>
                  <a:gd name="connsiteX3" fmla="*/ 288 w 36337"/>
                  <a:gd name="connsiteY3" fmla="*/ 254023 h 254319"/>
                  <a:gd name="connsiteX4" fmla="*/ 19338 w 36337"/>
                  <a:gd name="connsiteY4" fmla="*/ 213806 h 254319"/>
                  <a:gd name="connsiteX5" fmla="*/ 36272 w 36337"/>
                  <a:gd name="connsiteY5" fmla="*/ 101623 h 254319"/>
                  <a:gd name="connsiteX6" fmla="*/ 288 w 36337"/>
                  <a:gd name="connsiteY6" fmla="*/ 23 h 25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337" h="254319">
                    <a:moveTo>
                      <a:pt x="288" y="23"/>
                    </a:moveTo>
                    <a:cubicBezTo>
                      <a:pt x="-2534" y="-1388"/>
                      <a:pt x="16163" y="60348"/>
                      <a:pt x="19338" y="93156"/>
                    </a:cubicBezTo>
                    <a:cubicBezTo>
                      <a:pt x="22513" y="125964"/>
                      <a:pt x="22513" y="170062"/>
                      <a:pt x="19338" y="196873"/>
                    </a:cubicBezTo>
                    <a:cubicBezTo>
                      <a:pt x="16163" y="223684"/>
                      <a:pt x="288" y="251201"/>
                      <a:pt x="288" y="254023"/>
                    </a:cubicBezTo>
                    <a:cubicBezTo>
                      <a:pt x="288" y="256845"/>
                      <a:pt x="13341" y="239206"/>
                      <a:pt x="19338" y="213806"/>
                    </a:cubicBezTo>
                    <a:cubicBezTo>
                      <a:pt x="25335" y="188406"/>
                      <a:pt x="37330" y="129845"/>
                      <a:pt x="36272" y="101623"/>
                    </a:cubicBezTo>
                    <a:cubicBezTo>
                      <a:pt x="35214" y="73401"/>
                      <a:pt x="3110" y="1434"/>
                      <a:pt x="288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F7659DDE-2AD1-4662-B85C-128FF1B8646B}"/>
                  </a:ext>
                </a:extLst>
              </p:cNvPr>
              <p:cNvSpPr/>
              <p:nvPr/>
            </p:nvSpPr>
            <p:spPr>
              <a:xfrm>
                <a:off x="4074335" y="2765997"/>
                <a:ext cx="353736" cy="394240"/>
              </a:xfrm>
              <a:custGeom>
                <a:avLst/>
                <a:gdLst>
                  <a:gd name="connsiteX0" fmla="*/ 108198 w 353736"/>
                  <a:gd name="connsiteY0" fmla="*/ 486 h 394240"/>
                  <a:gd name="connsiteX1" fmla="*/ 275415 w 353736"/>
                  <a:gd name="connsiteY1" fmla="*/ 61870 h 394240"/>
                  <a:gd name="connsiteX2" fmla="*/ 279648 w 353736"/>
                  <a:gd name="connsiteY2" fmla="*/ 97853 h 394240"/>
                  <a:gd name="connsiteX3" fmla="*/ 275415 w 353736"/>
                  <a:gd name="connsiteY3" fmla="*/ 186753 h 394240"/>
                  <a:gd name="connsiteX4" fmla="*/ 245782 w 353736"/>
                  <a:gd name="connsiteY4" fmla="*/ 277770 h 394240"/>
                  <a:gd name="connsiteX5" fmla="*/ 252132 w 353736"/>
                  <a:gd name="connsiteY5" fmla="*/ 356086 h 394240"/>
                  <a:gd name="connsiteX6" fmla="*/ 353732 w 353736"/>
                  <a:gd name="connsiteY6" fmla="*/ 394186 h 394240"/>
                  <a:gd name="connsiteX7" fmla="*/ 247898 w 353736"/>
                  <a:gd name="connsiteY7" fmla="*/ 362436 h 394240"/>
                  <a:gd name="connsiteX8" fmla="*/ 224615 w 353736"/>
                  <a:gd name="connsiteY8" fmla="*/ 284120 h 394240"/>
                  <a:gd name="connsiteX9" fmla="*/ 180165 w 353736"/>
                  <a:gd name="connsiteY9" fmla="*/ 311636 h 394240"/>
                  <a:gd name="connsiteX10" fmla="*/ 116665 w 353736"/>
                  <a:gd name="connsiteY10" fmla="*/ 337036 h 394240"/>
                  <a:gd name="connsiteX11" fmla="*/ 248 w 353736"/>
                  <a:gd name="connsiteY11" fmla="*/ 360320 h 394240"/>
                  <a:gd name="connsiteX12" fmla="*/ 150532 w 353736"/>
                  <a:gd name="connsiteY12" fmla="*/ 332803 h 394240"/>
                  <a:gd name="connsiteX13" fmla="*/ 173815 w 353736"/>
                  <a:gd name="connsiteY13" fmla="*/ 199453 h 394240"/>
                  <a:gd name="connsiteX14" fmla="*/ 175932 w 353736"/>
                  <a:gd name="connsiteY14" fmla="*/ 250253 h 394240"/>
                  <a:gd name="connsiteX15" fmla="*/ 207682 w 353736"/>
                  <a:gd name="connsiteY15" fmla="*/ 152886 h 394240"/>
                  <a:gd name="connsiteX16" fmla="*/ 190748 w 353736"/>
                  <a:gd name="connsiteY16" fmla="*/ 97853 h 394240"/>
                  <a:gd name="connsiteX17" fmla="*/ 108198 w 353736"/>
                  <a:gd name="connsiteY17" fmla="*/ 486 h 39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53736" h="394240">
                    <a:moveTo>
                      <a:pt x="108198" y="486"/>
                    </a:moveTo>
                    <a:cubicBezTo>
                      <a:pt x="122309" y="-5511"/>
                      <a:pt x="246840" y="45642"/>
                      <a:pt x="275415" y="61870"/>
                    </a:cubicBezTo>
                    <a:cubicBezTo>
                      <a:pt x="303990" y="78098"/>
                      <a:pt x="279648" y="77039"/>
                      <a:pt x="279648" y="97853"/>
                    </a:cubicBezTo>
                    <a:cubicBezTo>
                      <a:pt x="279648" y="118667"/>
                      <a:pt x="281059" y="156767"/>
                      <a:pt x="275415" y="186753"/>
                    </a:cubicBezTo>
                    <a:cubicBezTo>
                      <a:pt x="269771" y="216739"/>
                      <a:pt x="249662" y="249548"/>
                      <a:pt x="245782" y="277770"/>
                    </a:cubicBezTo>
                    <a:cubicBezTo>
                      <a:pt x="241902" y="305992"/>
                      <a:pt x="234140" y="336683"/>
                      <a:pt x="252132" y="356086"/>
                    </a:cubicBezTo>
                    <a:cubicBezTo>
                      <a:pt x="270124" y="375489"/>
                      <a:pt x="354438" y="393128"/>
                      <a:pt x="353732" y="394186"/>
                    </a:cubicBezTo>
                    <a:cubicBezTo>
                      <a:pt x="353026" y="395244"/>
                      <a:pt x="269417" y="380780"/>
                      <a:pt x="247898" y="362436"/>
                    </a:cubicBezTo>
                    <a:cubicBezTo>
                      <a:pt x="226379" y="344092"/>
                      <a:pt x="235904" y="292587"/>
                      <a:pt x="224615" y="284120"/>
                    </a:cubicBezTo>
                    <a:cubicBezTo>
                      <a:pt x="213326" y="275653"/>
                      <a:pt x="198157" y="302817"/>
                      <a:pt x="180165" y="311636"/>
                    </a:cubicBezTo>
                    <a:cubicBezTo>
                      <a:pt x="162173" y="320455"/>
                      <a:pt x="146651" y="328922"/>
                      <a:pt x="116665" y="337036"/>
                    </a:cubicBezTo>
                    <a:cubicBezTo>
                      <a:pt x="86679" y="345150"/>
                      <a:pt x="-5397" y="361026"/>
                      <a:pt x="248" y="360320"/>
                    </a:cubicBezTo>
                    <a:cubicBezTo>
                      <a:pt x="5892" y="359615"/>
                      <a:pt x="121604" y="359614"/>
                      <a:pt x="150532" y="332803"/>
                    </a:cubicBezTo>
                    <a:cubicBezTo>
                      <a:pt x="179460" y="305992"/>
                      <a:pt x="169582" y="213211"/>
                      <a:pt x="173815" y="199453"/>
                    </a:cubicBezTo>
                    <a:cubicBezTo>
                      <a:pt x="178048" y="185695"/>
                      <a:pt x="170288" y="258014"/>
                      <a:pt x="175932" y="250253"/>
                    </a:cubicBezTo>
                    <a:cubicBezTo>
                      <a:pt x="181577" y="242492"/>
                      <a:pt x="205213" y="178286"/>
                      <a:pt x="207682" y="152886"/>
                    </a:cubicBezTo>
                    <a:cubicBezTo>
                      <a:pt x="210151" y="127486"/>
                      <a:pt x="202390" y="119020"/>
                      <a:pt x="190748" y="97853"/>
                    </a:cubicBezTo>
                    <a:cubicBezTo>
                      <a:pt x="179106" y="76686"/>
                      <a:pt x="94087" y="6483"/>
                      <a:pt x="108198" y="486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49478098-CA1C-47E0-8AB6-271CC0945B85}"/>
                  </a:ext>
                </a:extLst>
              </p:cNvPr>
              <p:cNvSpPr/>
              <p:nvPr/>
            </p:nvSpPr>
            <p:spPr>
              <a:xfrm>
                <a:off x="3759200" y="2019276"/>
                <a:ext cx="371976" cy="130221"/>
              </a:xfrm>
              <a:custGeom>
                <a:avLst/>
                <a:gdLst>
                  <a:gd name="connsiteX0" fmla="*/ 371475 w 371976"/>
                  <a:gd name="connsiteY0" fmla="*/ 24 h 130221"/>
                  <a:gd name="connsiteX1" fmla="*/ 41275 w 371976"/>
                  <a:gd name="connsiteY1" fmla="*/ 92099 h 130221"/>
                  <a:gd name="connsiteX2" fmla="*/ 114300 w 371976"/>
                  <a:gd name="connsiteY2" fmla="*/ 98449 h 130221"/>
                  <a:gd name="connsiteX3" fmla="*/ 0 w 371976"/>
                  <a:gd name="connsiteY3" fmla="*/ 130199 h 130221"/>
                  <a:gd name="connsiteX4" fmla="*/ 114300 w 371976"/>
                  <a:gd name="connsiteY4" fmla="*/ 101624 h 130221"/>
                  <a:gd name="connsiteX5" fmla="*/ 371475 w 371976"/>
                  <a:gd name="connsiteY5" fmla="*/ 24 h 13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976" h="130221">
                    <a:moveTo>
                      <a:pt x="371475" y="24"/>
                    </a:moveTo>
                    <a:cubicBezTo>
                      <a:pt x="359304" y="-1563"/>
                      <a:pt x="84137" y="75695"/>
                      <a:pt x="41275" y="92099"/>
                    </a:cubicBezTo>
                    <a:cubicBezTo>
                      <a:pt x="-1588" y="108503"/>
                      <a:pt x="121179" y="92099"/>
                      <a:pt x="114300" y="98449"/>
                    </a:cubicBezTo>
                    <a:cubicBezTo>
                      <a:pt x="107421" y="104799"/>
                      <a:pt x="0" y="129670"/>
                      <a:pt x="0" y="130199"/>
                    </a:cubicBezTo>
                    <a:cubicBezTo>
                      <a:pt x="0" y="130728"/>
                      <a:pt x="57679" y="121732"/>
                      <a:pt x="114300" y="101624"/>
                    </a:cubicBezTo>
                    <a:cubicBezTo>
                      <a:pt x="170921" y="81516"/>
                      <a:pt x="383646" y="1611"/>
                      <a:pt x="371475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" name="フリーフォーム: 図形 265">
                <a:extLst>
                  <a:ext uri="{FF2B5EF4-FFF2-40B4-BE49-F238E27FC236}">
                    <a16:creationId xmlns:a16="http://schemas.microsoft.com/office/drawing/2014/main" id="{7BD924A9-59D2-4EB2-A8A9-246B704BD8E3}"/>
                  </a:ext>
                </a:extLst>
              </p:cNvPr>
              <p:cNvSpPr/>
              <p:nvPr/>
            </p:nvSpPr>
            <p:spPr>
              <a:xfrm>
                <a:off x="3712985" y="2120774"/>
                <a:ext cx="125680" cy="219324"/>
              </a:xfrm>
              <a:custGeom>
                <a:avLst/>
                <a:gdLst>
                  <a:gd name="connsiteX0" fmla="*/ 125590 w 125680"/>
                  <a:gd name="connsiteY0" fmla="*/ 126 h 219324"/>
                  <a:gd name="connsiteX1" fmla="*/ 27165 w 125680"/>
                  <a:gd name="connsiteY1" fmla="*/ 149351 h 219324"/>
                  <a:gd name="connsiteX2" fmla="*/ 4940 w 125680"/>
                  <a:gd name="connsiteY2" fmla="*/ 219201 h 219324"/>
                  <a:gd name="connsiteX3" fmla="*/ 8115 w 125680"/>
                  <a:gd name="connsiteY3" fmla="*/ 165226 h 219324"/>
                  <a:gd name="connsiteX4" fmla="*/ 8115 w 125680"/>
                  <a:gd name="connsiteY4" fmla="*/ 123951 h 219324"/>
                  <a:gd name="connsiteX5" fmla="*/ 125590 w 125680"/>
                  <a:gd name="connsiteY5" fmla="*/ 126 h 2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680" h="219324">
                    <a:moveTo>
                      <a:pt x="125590" y="126"/>
                    </a:moveTo>
                    <a:cubicBezTo>
                      <a:pt x="128765" y="4359"/>
                      <a:pt x="47273" y="112838"/>
                      <a:pt x="27165" y="149351"/>
                    </a:cubicBezTo>
                    <a:cubicBezTo>
                      <a:pt x="7057" y="185864"/>
                      <a:pt x="8115" y="216555"/>
                      <a:pt x="4940" y="219201"/>
                    </a:cubicBezTo>
                    <a:cubicBezTo>
                      <a:pt x="1765" y="221847"/>
                      <a:pt x="7586" y="181101"/>
                      <a:pt x="8115" y="165226"/>
                    </a:cubicBezTo>
                    <a:cubicBezTo>
                      <a:pt x="8644" y="149351"/>
                      <a:pt x="-10406" y="148822"/>
                      <a:pt x="8115" y="123951"/>
                    </a:cubicBezTo>
                    <a:cubicBezTo>
                      <a:pt x="26636" y="99080"/>
                      <a:pt x="122415" y="-4107"/>
                      <a:pt x="125590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A9942877-2236-4535-8414-6B6C5A830802}"/>
                  </a:ext>
                </a:extLst>
              </p:cNvPr>
              <p:cNvSpPr/>
              <p:nvPr/>
            </p:nvSpPr>
            <p:spPr>
              <a:xfrm>
                <a:off x="4117112" y="1953678"/>
                <a:ext cx="560499" cy="91707"/>
              </a:xfrm>
              <a:custGeom>
                <a:avLst/>
                <a:gdLst>
                  <a:gd name="connsiteX0" fmla="*/ 1921 w 560499"/>
                  <a:gd name="connsiteY0" fmla="*/ 5 h 91707"/>
                  <a:gd name="connsiteX1" fmla="*/ 247455 w 560499"/>
                  <a:gd name="connsiteY1" fmla="*/ 31755 h 91707"/>
                  <a:gd name="connsiteX2" fmla="*/ 552255 w 560499"/>
                  <a:gd name="connsiteY2" fmla="*/ 91022 h 91707"/>
                  <a:gd name="connsiteX3" fmla="*/ 480288 w 560499"/>
                  <a:gd name="connsiteY3" fmla="*/ 65622 h 91707"/>
                  <a:gd name="connsiteX4" fmla="*/ 380805 w 560499"/>
                  <a:gd name="connsiteY4" fmla="*/ 33872 h 91707"/>
                  <a:gd name="connsiteX5" fmla="*/ 1921 w 560499"/>
                  <a:gd name="connsiteY5" fmla="*/ 5 h 91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0499" h="91707">
                    <a:moveTo>
                      <a:pt x="1921" y="5"/>
                    </a:moveTo>
                    <a:cubicBezTo>
                      <a:pt x="-20304" y="-348"/>
                      <a:pt x="155733" y="16585"/>
                      <a:pt x="247455" y="31755"/>
                    </a:cubicBezTo>
                    <a:cubicBezTo>
                      <a:pt x="339177" y="46925"/>
                      <a:pt x="513450" y="85378"/>
                      <a:pt x="552255" y="91022"/>
                    </a:cubicBezTo>
                    <a:cubicBezTo>
                      <a:pt x="591060" y="96666"/>
                      <a:pt x="480288" y="65622"/>
                      <a:pt x="480288" y="65622"/>
                    </a:cubicBezTo>
                    <a:cubicBezTo>
                      <a:pt x="451713" y="56097"/>
                      <a:pt x="461591" y="45161"/>
                      <a:pt x="380805" y="33872"/>
                    </a:cubicBezTo>
                    <a:cubicBezTo>
                      <a:pt x="300019" y="22583"/>
                      <a:pt x="24146" y="358"/>
                      <a:pt x="1921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28270AD4-DA63-4596-B465-2445B6122C21}"/>
                  </a:ext>
                </a:extLst>
              </p:cNvPr>
              <p:cNvSpPr/>
              <p:nvPr/>
            </p:nvSpPr>
            <p:spPr>
              <a:xfrm>
                <a:off x="4649864" y="2010830"/>
                <a:ext cx="240431" cy="202068"/>
              </a:xfrm>
              <a:custGeom>
                <a:avLst/>
                <a:gdLst>
                  <a:gd name="connsiteX0" fmla="*/ 453 w 240431"/>
                  <a:gd name="connsiteY0" fmla="*/ 3 h 202068"/>
                  <a:gd name="connsiteX1" fmla="*/ 163436 w 240431"/>
                  <a:gd name="connsiteY1" fmla="*/ 61387 h 202068"/>
                  <a:gd name="connsiteX2" fmla="*/ 237519 w 240431"/>
                  <a:gd name="connsiteY2" fmla="*/ 201087 h 202068"/>
                  <a:gd name="connsiteX3" fmla="*/ 224819 w 240431"/>
                  <a:gd name="connsiteY3" fmla="*/ 120653 h 202068"/>
                  <a:gd name="connsiteX4" fmla="*/ 218469 w 240431"/>
                  <a:gd name="connsiteY4" fmla="*/ 63503 h 202068"/>
                  <a:gd name="connsiteX5" fmla="*/ 453 w 240431"/>
                  <a:gd name="connsiteY5" fmla="*/ 3 h 20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0431" h="202068">
                    <a:moveTo>
                      <a:pt x="453" y="3"/>
                    </a:moveTo>
                    <a:cubicBezTo>
                      <a:pt x="-8719" y="-350"/>
                      <a:pt x="123925" y="27873"/>
                      <a:pt x="163436" y="61387"/>
                    </a:cubicBezTo>
                    <a:cubicBezTo>
                      <a:pt x="202947" y="94901"/>
                      <a:pt x="227289" y="191209"/>
                      <a:pt x="237519" y="201087"/>
                    </a:cubicBezTo>
                    <a:cubicBezTo>
                      <a:pt x="247749" y="210965"/>
                      <a:pt x="227994" y="143584"/>
                      <a:pt x="224819" y="120653"/>
                    </a:cubicBezTo>
                    <a:cubicBezTo>
                      <a:pt x="221644" y="97722"/>
                      <a:pt x="249513" y="82200"/>
                      <a:pt x="218469" y="63503"/>
                    </a:cubicBezTo>
                    <a:cubicBezTo>
                      <a:pt x="187425" y="44806"/>
                      <a:pt x="9625" y="356"/>
                      <a:pt x="45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E8E2B88B-654D-4A40-A455-70BA2695A01C}"/>
                  </a:ext>
                </a:extLst>
              </p:cNvPr>
              <p:cNvSpPr/>
              <p:nvPr/>
            </p:nvSpPr>
            <p:spPr>
              <a:xfrm>
                <a:off x="3822461" y="4048125"/>
                <a:ext cx="283669" cy="124818"/>
              </a:xfrm>
              <a:custGeom>
                <a:avLst/>
                <a:gdLst>
                  <a:gd name="connsiteX0" fmla="*/ 239 w 283669"/>
                  <a:gd name="connsiteY0" fmla="*/ 0 h 124818"/>
                  <a:gd name="connsiteX1" fmla="*/ 270114 w 283669"/>
                  <a:gd name="connsiteY1" fmla="*/ 111125 h 124818"/>
                  <a:gd name="connsiteX2" fmla="*/ 222489 w 283669"/>
                  <a:gd name="connsiteY2" fmla="*/ 111125 h 124818"/>
                  <a:gd name="connsiteX3" fmla="*/ 239 w 283669"/>
                  <a:gd name="connsiteY3" fmla="*/ 0 h 124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3669" h="124818">
                    <a:moveTo>
                      <a:pt x="239" y="0"/>
                    </a:moveTo>
                    <a:cubicBezTo>
                      <a:pt x="8176" y="0"/>
                      <a:pt x="233072" y="92604"/>
                      <a:pt x="270114" y="111125"/>
                    </a:cubicBezTo>
                    <a:cubicBezTo>
                      <a:pt x="307156" y="129646"/>
                      <a:pt x="260589" y="129117"/>
                      <a:pt x="222489" y="111125"/>
                    </a:cubicBezTo>
                    <a:cubicBezTo>
                      <a:pt x="184389" y="93133"/>
                      <a:pt x="-7698" y="0"/>
                      <a:pt x="2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78A932F-EFC5-4BD1-AAA5-DC03C9D4DADF}"/>
                  </a:ext>
                </a:extLst>
              </p:cNvPr>
              <p:cNvSpPr/>
              <p:nvPr/>
            </p:nvSpPr>
            <p:spPr>
              <a:xfrm>
                <a:off x="4899607" y="3301992"/>
                <a:ext cx="218684" cy="203228"/>
              </a:xfrm>
              <a:custGeom>
                <a:avLst/>
                <a:gdLst>
                  <a:gd name="connsiteX0" fmla="*/ 476 w 218684"/>
                  <a:gd name="connsiteY0" fmla="*/ 8 h 203228"/>
                  <a:gd name="connsiteX1" fmla="*/ 66093 w 218684"/>
                  <a:gd name="connsiteY1" fmla="*/ 131241 h 203228"/>
                  <a:gd name="connsiteX2" fmla="*/ 218493 w 218684"/>
                  <a:gd name="connsiteY2" fmla="*/ 203208 h 203228"/>
                  <a:gd name="connsiteX3" fmla="*/ 95726 w 218684"/>
                  <a:gd name="connsiteY3" fmla="*/ 124891 h 203228"/>
                  <a:gd name="connsiteX4" fmla="*/ 476 w 218684"/>
                  <a:gd name="connsiteY4" fmla="*/ 8 h 203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684" h="203228">
                    <a:moveTo>
                      <a:pt x="476" y="8"/>
                    </a:moveTo>
                    <a:cubicBezTo>
                      <a:pt x="-4463" y="1066"/>
                      <a:pt x="29757" y="97374"/>
                      <a:pt x="66093" y="131241"/>
                    </a:cubicBezTo>
                    <a:cubicBezTo>
                      <a:pt x="102429" y="165108"/>
                      <a:pt x="213554" y="204266"/>
                      <a:pt x="218493" y="203208"/>
                    </a:cubicBezTo>
                    <a:cubicBezTo>
                      <a:pt x="223432" y="202150"/>
                      <a:pt x="131357" y="154172"/>
                      <a:pt x="95726" y="124891"/>
                    </a:cubicBezTo>
                    <a:cubicBezTo>
                      <a:pt x="60096" y="95611"/>
                      <a:pt x="5415" y="-1050"/>
                      <a:pt x="476" y="8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AECAAA23-7109-44EF-9197-582824B0B994}"/>
                  </a:ext>
                </a:extLst>
              </p:cNvPr>
              <p:cNvSpPr/>
              <p:nvPr/>
            </p:nvSpPr>
            <p:spPr>
              <a:xfrm>
                <a:off x="3992424" y="3400422"/>
                <a:ext cx="53585" cy="180981"/>
              </a:xfrm>
              <a:custGeom>
                <a:avLst/>
                <a:gdLst>
                  <a:gd name="connsiteX0" fmla="*/ 49351 w 53585"/>
                  <a:gd name="connsiteY0" fmla="*/ 3 h 180981"/>
                  <a:gd name="connsiteX1" fmla="*/ 49351 w 53585"/>
                  <a:gd name="connsiteY1" fmla="*/ 88903 h 180981"/>
                  <a:gd name="connsiteX2" fmla="*/ 139 w 53585"/>
                  <a:gd name="connsiteY2" fmla="*/ 180978 h 180981"/>
                  <a:gd name="connsiteX3" fmla="*/ 35064 w 53585"/>
                  <a:gd name="connsiteY3" fmla="*/ 85728 h 180981"/>
                  <a:gd name="connsiteX4" fmla="*/ 49351 w 53585"/>
                  <a:gd name="connsiteY4" fmla="*/ 3 h 180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585" h="180981">
                    <a:moveTo>
                      <a:pt x="49351" y="3"/>
                    </a:moveTo>
                    <a:cubicBezTo>
                      <a:pt x="51732" y="532"/>
                      <a:pt x="57553" y="58741"/>
                      <a:pt x="49351" y="88903"/>
                    </a:cubicBezTo>
                    <a:cubicBezTo>
                      <a:pt x="41149" y="119065"/>
                      <a:pt x="2520" y="181507"/>
                      <a:pt x="139" y="180978"/>
                    </a:cubicBezTo>
                    <a:cubicBezTo>
                      <a:pt x="-2242" y="180449"/>
                      <a:pt x="26597" y="112980"/>
                      <a:pt x="35064" y="85728"/>
                    </a:cubicBezTo>
                    <a:cubicBezTo>
                      <a:pt x="43531" y="58476"/>
                      <a:pt x="46970" y="-526"/>
                      <a:pt x="49351" y="3"/>
                    </a:cubicBezTo>
                    <a:close/>
                  </a:path>
                </a:pathLst>
              </a:custGeom>
              <a:solidFill>
                <a:schemeClr val="accent1">
                  <a:alpha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楕円 288">
                <a:extLst>
                  <a:ext uri="{FF2B5EF4-FFF2-40B4-BE49-F238E27FC236}">
                    <a16:creationId xmlns:a16="http://schemas.microsoft.com/office/drawing/2014/main" id="{88A4FEC9-7992-4A78-8ED6-2B6EA7D7A9FC}"/>
                  </a:ext>
                </a:extLst>
              </p:cNvPr>
              <p:cNvSpPr/>
              <p:nvPr/>
            </p:nvSpPr>
            <p:spPr>
              <a:xfrm rot="20573836">
                <a:off x="3732162" y="3231777"/>
                <a:ext cx="243064" cy="352443"/>
              </a:xfrm>
              <a:prstGeom prst="ellipse">
                <a:avLst/>
              </a:prstGeom>
              <a:solidFill>
                <a:srgbClr val="FF0000">
                  <a:alpha val="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41077EB3-99CE-49D2-83C5-AB95EBBCCDD2}"/>
                  </a:ext>
                </a:extLst>
              </p:cNvPr>
              <p:cNvSpPr/>
              <p:nvPr/>
            </p:nvSpPr>
            <p:spPr>
              <a:xfrm>
                <a:off x="1885925" y="4816372"/>
                <a:ext cx="730455" cy="464718"/>
              </a:xfrm>
              <a:custGeom>
                <a:avLst/>
                <a:gdLst>
                  <a:gd name="connsiteX0" fmla="*/ 730275 w 730455"/>
                  <a:gd name="connsiteY0" fmla="*/ 5395 h 464718"/>
                  <a:gd name="connsiteX1" fmla="*/ 488975 w 730455"/>
                  <a:gd name="connsiteY1" fmla="*/ 5395 h 464718"/>
                  <a:gd name="connsiteX2" fmla="*/ 334458 w 730455"/>
                  <a:gd name="connsiteY2" fmla="*/ 68895 h 464718"/>
                  <a:gd name="connsiteX3" fmla="*/ 186292 w 730455"/>
                  <a:gd name="connsiteY3" fmla="*/ 204361 h 464718"/>
                  <a:gd name="connsiteX4" fmla="*/ 25 w 730455"/>
                  <a:gd name="connsiteY4" fmla="*/ 464711 h 464718"/>
                  <a:gd name="connsiteX5" fmla="*/ 198992 w 730455"/>
                  <a:gd name="connsiteY5" fmla="*/ 212828 h 464718"/>
                  <a:gd name="connsiteX6" fmla="*/ 336575 w 730455"/>
                  <a:gd name="connsiteY6" fmla="*/ 102761 h 464718"/>
                  <a:gd name="connsiteX7" fmla="*/ 524958 w 730455"/>
                  <a:gd name="connsiteY7" fmla="*/ 22328 h 464718"/>
                  <a:gd name="connsiteX8" fmla="*/ 730275 w 730455"/>
                  <a:gd name="connsiteY8" fmla="*/ 5395 h 464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30455" h="464718">
                    <a:moveTo>
                      <a:pt x="730275" y="5395"/>
                    </a:moveTo>
                    <a:cubicBezTo>
                      <a:pt x="724278" y="2573"/>
                      <a:pt x="554945" y="-5188"/>
                      <a:pt x="488975" y="5395"/>
                    </a:cubicBezTo>
                    <a:cubicBezTo>
                      <a:pt x="423005" y="15978"/>
                      <a:pt x="384905" y="35734"/>
                      <a:pt x="334458" y="68895"/>
                    </a:cubicBezTo>
                    <a:cubicBezTo>
                      <a:pt x="284011" y="102056"/>
                      <a:pt x="242031" y="138392"/>
                      <a:pt x="186292" y="204361"/>
                    </a:cubicBezTo>
                    <a:cubicBezTo>
                      <a:pt x="130553" y="270330"/>
                      <a:pt x="-2092" y="463300"/>
                      <a:pt x="25" y="464711"/>
                    </a:cubicBezTo>
                    <a:cubicBezTo>
                      <a:pt x="2142" y="466122"/>
                      <a:pt x="142900" y="273153"/>
                      <a:pt x="198992" y="212828"/>
                    </a:cubicBezTo>
                    <a:cubicBezTo>
                      <a:pt x="255084" y="152503"/>
                      <a:pt x="282247" y="134511"/>
                      <a:pt x="336575" y="102761"/>
                    </a:cubicBezTo>
                    <a:cubicBezTo>
                      <a:pt x="390903" y="71011"/>
                      <a:pt x="458988" y="38909"/>
                      <a:pt x="524958" y="22328"/>
                    </a:cubicBezTo>
                    <a:cubicBezTo>
                      <a:pt x="590927" y="5748"/>
                      <a:pt x="736272" y="8217"/>
                      <a:pt x="730275" y="53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7B89E007-8629-4AD0-BF6B-28103E98A7A9}"/>
                  </a:ext>
                </a:extLst>
              </p:cNvPr>
              <p:cNvSpPr/>
              <p:nvPr/>
            </p:nvSpPr>
            <p:spPr>
              <a:xfrm>
                <a:off x="1471109" y="5310335"/>
                <a:ext cx="396929" cy="927809"/>
              </a:xfrm>
              <a:custGeom>
                <a:avLst/>
                <a:gdLst>
                  <a:gd name="connsiteX0" fmla="*/ 395791 w 396929"/>
                  <a:gd name="connsiteY0" fmla="*/ 1440 h 927809"/>
                  <a:gd name="connsiteX1" fmla="*/ 11616 w 396929"/>
                  <a:gd name="connsiteY1" fmla="*/ 890440 h 927809"/>
                  <a:gd name="connsiteX2" fmla="*/ 125916 w 396929"/>
                  <a:gd name="connsiteY2" fmla="*/ 687240 h 927809"/>
                  <a:gd name="connsiteX3" fmla="*/ 395791 w 396929"/>
                  <a:gd name="connsiteY3" fmla="*/ 1440 h 92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6929" h="927809">
                    <a:moveTo>
                      <a:pt x="395791" y="1440"/>
                    </a:moveTo>
                    <a:cubicBezTo>
                      <a:pt x="376741" y="35307"/>
                      <a:pt x="56595" y="776140"/>
                      <a:pt x="11616" y="890440"/>
                    </a:cubicBezTo>
                    <a:cubicBezTo>
                      <a:pt x="-33363" y="1004740"/>
                      <a:pt x="62416" y="833819"/>
                      <a:pt x="125916" y="687240"/>
                    </a:cubicBezTo>
                    <a:cubicBezTo>
                      <a:pt x="189416" y="540661"/>
                      <a:pt x="414841" y="-32427"/>
                      <a:pt x="395791" y="14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5FB15072-FC43-4F07-A79F-C58AD3F5D682}"/>
                  </a:ext>
                </a:extLst>
              </p:cNvPr>
              <p:cNvSpPr/>
              <p:nvPr/>
            </p:nvSpPr>
            <p:spPr>
              <a:xfrm>
                <a:off x="1062955" y="6280147"/>
                <a:ext cx="374670" cy="854212"/>
              </a:xfrm>
              <a:custGeom>
                <a:avLst/>
                <a:gdLst>
                  <a:gd name="connsiteX0" fmla="*/ 374262 w 374670"/>
                  <a:gd name="connsiteY0" fmla="*/ 3 h 854212"/>
                  <a:gd name="connsiteX1" fmla="*/ 247262 w 374670"/>
                  <a:gd name="connsiteY1" fmla="*/ 364070 h 854212"/>
                  <a:gd name="connsiteX2" fmla="*/ 14428 w 374670"/>
                  <a:gd name="connsiteY2" fmla="*/ 823386 h 854212"/>
                  <a:gd name="connsiteX3" fmla="*/ 52528 w 374670"/>
                  <a:gd name="connsiteY3" fmla="*/ 762003 h 854212"/>
                  <a:gd name="connsiteX4" fmla="*/ 279012 w 374670"/>
                  <a:gd name="connsiteY4" fmla="*/ 357720 h 854212"/>
                  <a:gd name="connsiteX5" fmla="*/ 374262 w 374670"/>
                  <a:gd name="connsiteY5" fmla="*/ 3 h 854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4670" h="854212">
                    <a:moveTo>
                      <a:pt x="374262" y="3"/>
                    </a:moveTo>
                    <a:cubicBezTo>
                      <a:pt x="368971" y="1061"/>
                      <a:pt x="307234" y="226840"/>
                      <a:pt x="247262" y="364070"/>
                    </a:cubicBezTo>
                    <a:cubicBezTo>
                      <a:pt x="187290" y="501300"/>
                      <a:pt x="46884" y="757064"/>
                      <a:pt x="14428" y="823386"/>
                    </a:cubicBezTo>
                    <a:cubicBezTo>
                      <a:pt x="-18028" y="889708"/>
                      <a:pt x="8431" y="839614"/>
                      <a:pt x="52528" y="762003"/>
                    </a:cubicBezTo>
                    <a:cubicBezTo>
                      <a:pt x="96625" y="684392"/>
                      <a:pt x="225390" y="481192"/>
                      <a:pt x="279012" y="357720"/>
                    </a:cubicBezTo>
                    <a:cubicBezTo>
                      <a:pt x="332634" y="234248"/>
                      <a:pt x="379553" y="-1055"/>
                      <a:pt x="37426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38C9FB8E-EF45-41B0-B94E-4C7FD1EA5273}"/>
                  </a:ext>
                </a:extLst>
              </p:cNvPr>
              <p:cNvSpPr/>
              <p:nvPr/>
            </p:nvSpPr>
            <p:spPr>
              <a:xfrm>
                <a:off x="663352" y="7071416"/>
                <a:ext cx="518614" cy="631250"/>
              </a:xfrm>
              <a:custGeom>
                <a:avLst/>
                <a:gdLst>
                  <a:gd name="connsiteX0" fmla="*/ 1281 w 518614"/>
                  <a:gd name="connsiteY0" fmla="*/ 629017 h 631250"/>
                  <a:gd name="connsiteX1" fmla="*/ 244698 w 518614"/>
                  <a:gd name="connsiteY1" fmla="*/ 264951 h 631250"/>
                  <a:gd name="connsiteX2" fmla="*/ 517748 w 518614"/>
                  <a:gd name="connsiteY2" fmla="*/ 367 h 631250"/>
                  <a:gd name="connsiteX3" fmla="*/ 325131 w 518614"/>
                  <a:gd name="connsiteY3" fmla="*/ 212034 h 631250"/>
                  <a:gd name="connsiteX4" fmla="*/ 155798 w 518614"/>
                  <a:gd name="connsiteY4" fmla="*/ 408884 h 631250"/>
                  <a:gd name="connsiteX5" fmla="*/ 1281 w 518614"/>
                  <a:gd name="connsiteY5" fmla="*/ 629017 h 631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8614" h="631250">
                    <a:moveTo>
                      <a:pt x="1281" y="629017"/>
                    </a:moveTo>
                    <a:cubicBezTo>
                      <a:pt x="16098" y="605028"/>
                      <a:pt x="158620" y="369726"/>
                      <a:pt x="244698" y="264951"/>
                    </a:cubicBezTo>
                    <a:cubicBezTo>
                      <a:pt x="330776" y="160176"/>
                      <a:pt x="504343" y="9186"/>
                      <a:pt x="517748" y="367"/>
                    </a:cubicBezTo>
                    <a:cubicBezTo>
                      <a:pt x="531153" y="-8452"/>
                      <a:pt x="385456" y="143948"/>
                      <a:pt x="325131" y="212034"/>
                    </a:cubicBezTo>
                    <a:cubicBezTo>
                      <a:pt x="264806" y="280120"/>
                      <a:pt x="207656" y="340445"/>
                      <a:pt x="155798" y="408884"/>
                    </a:cubicBezTo>
                    <a:cubicBezTo>
                      <a:pt x="103940" y="477323"/>
                      <a:pt x="-13536" y="653006"/>
                      <a:pt x="1281" y="629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5EB3F031-296F-4F6C-8CFA-B366CD601A86}"/>
                  </a:ext>
                </a:extLst>
              </p:cNvPr>
              <p:cNvSpPr/>
              <p:nvPr/>
            </p:nvSpPr>
            <p:spPr>
              <a:xfrm>
                <a:off x="593568" y="7696200"/>
                <a:ext cx="77745" cy="254000"/>
              </a:xfrm>
              <a:custGeom>
                <a:avLst/>
                <a:gdLst>
                  <a:gd name="connsiteX0" fmla="*/ 77415 w 77745"/>
                  <a:gd name="connsiteY0" fmla="*/ 0 h 254000"/>
                  <a:gd name="connsiteX1" fmla="*/ 28732 w 77745"/>
                  <a:gd name="connsiteY1" fmla="*/ 162983 h 254000"/>
                  <a:gd name="connsiteX2" fmla="*/ 24499 w 77745"/>
                  <a:gd name="connsiteY2" fmla="*/ 254000 h 254000"/>
                  <a:gd name="connsiteX3" fmla="*/ 1215 w 77745"/>
                  <a:gd name="connsiteY3" fmla="*/ 162983 h 254000"/>
                  <a:gd name="connsiteX4" fmla="*/ 77415 w 77745"/>
                  <a:gd name="connsiteY4" fmla="*/ 0 h 254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745" h="254000">
                    <a:moveTo>
                      <a:pt x="77415" y="0"/>
                    </a:moveTo>
                    <a:cubicBezTo>
                      <a:pt x="82001" y="0"/>
                      <a:pt x="37551" y="120650"/>
                      <a:pt x="28732" y="162983"/>
                    </a:cubicBezTo>
                    <a:cubicBezTo>
                      <a:pt x="19913" y="205316"/>
                      <a:pt x="29085" y="254000"/>
                      <a:pt x="24499" y="254000"/>
                    </a:cubicBezTo>
                    <a:cubicBezTo>
                      <a:pt x="19913" y="254000"/>
                      <a:pt x="-5840" y="203200"/>
                      <a:pt x="1215" y="162983"/>
                    </a:cubicBezTo>
                    <a:cubicBezTo>
                      <a:pt x="8270" y="122766"/>
                      <a:pt x="72829" y="0"/>
                      <a:pt x="77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6" name="フリーフォーム: 図形 1025">
                <a:extLst>
                  <a:ext uri="{FF2B5EF4-FFF2-40B4-BE49-F238E27FC236}">
                    <a16:creationId xmlns:a16="http://schemas.microsoft.com/office/drawing/2014/main" id="{1F504C1A-F811-4FA5-AF01-EEDB8D90FED2}"/>
                  </a:ext>
                </a:extLst>
              </p:cNvPr>
              <p:cNvSpPr/>
              <p:nvPr/>
            </p:nvSpPr>
            <p:spPr>
              <a:xfrm>
                <a:off x="643096" y="7441848"/>
                <a:ext cx="287696" cy="499426"/>
              </a:xfrm>
              <a:custGeom>
                <a:avLst/>
                <a:gdLst>
                  <a:gd name="connsiteX0" fmla="*/ 286121 w 287696"/>
                  <a:gd name="connsiteY0" fmla="*/ 2469 h 499426"/>
                  <a:gd name="connsiteX1" fmla="*/ 74454 w 287696"/>
                  <a:gd name="connsiteY1" fmla="*/ 271285 h 499426"/>
                  <a:gd name="connsiteX2" fmla="*/ 371 w 287696"/>
                  <a:gd name="connsiteY2" fmla="*/ 497769 h 499426"/>
                  <a:gd name="connsiteX3" fmla="*/ 51171 w 287696"/>
                  <a:gd name="connsiteY3" fmla="*/ 362302 h 499426"/>
                  <a:gd name="connsiteX4" fmla="*/ 165471 w 287696"/>
                  <a:gd name="connsiteY4" fmla="*/ 148519 h 499426"/>
                  <a:gd name="connsiteX5" fmla="*/ 286121 w 287696"/>
                  <a:gd name="connsiteY5" fmla="*/ 2469 h 499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696" h="499426">
                    <a:moveTo>
                      <a:pt x="286121" y="2469"/>
                    </a:moveTo>
                    <a:cubicBezTo>
                      <a:pt x="270952" y="22930"/>
                      <a:pt x="122079" y="188735"/>
                      <a:pt x="74454" y="271285"/>
                    </a:cubicBezTo>
                    <a:cubicBezTo>
                      <a:pt x="26829" y="353835"/>
                      <a:pt x="4251" y="482600"/>
                      <a:pt x="371" y="497769"/>
                    </a:cubicBezTo>
                    <a:cubicBezTo>
                      <a:pt x="-3509" y="512938"/>
                      <a:pt x="23654" y="420510"/>
                      <a:pt x="51171" y="362302"/>
                    </a:cubicBezTo>
                    <a:cubicBezTo>
                      <a:pt x="78688" y="304094"/>
                      <a:pt x="128077" y="203200"/>
                      <a:pt x="165471" y="148519"/>
                    </a:cubicBezTo>
                    <a:cubicBezTo>
                      <a:pt x="202865" y="93839"/>
                      <a:pt x="301290" y="-17992"/>
                      <a:pt x="286121" y="24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0" name="フリーフォーム: 図形 1029">
                <a:extLst>
                  <a:ext uri="{FF2B5EF4-FFF2-40B4-BE49-F238E27FC236}">
                    <a16:creationId xmlns:a16="http://schemas.microsoft.com/office/drawing/2014/main" id="{05F95B10-6755-449C-B046-DB6C34FD4586}"/>
                  </a:ext>
                </a:extLst>
              </p:cNvPr>
              <p:cNvSpPr/>
              <p:nvPr/>
            </p:nvSpPr>
            <p:spPr>
              <a:xfrm>
                <a:off x="528052" y="7937492"/>
                <a:ext cx="96431" cy="302731"/>
              </a:xfrm>
              <a:custGeom>
                <a:avLst/>
                <a:gdLst>
                  <a:gd name="connsiteX0" fmla="*/ 96365 w 96431"/>
                  <a:gd name="connsiteY0" fmla="*/ 8 h 302731"/>
                  <a:gd name="connsiteX1" fmla="*/ 5348 w 96431"/>
                  <a:gd name="connsiteY1" fmla="*/ 218025 h 302731"/>
                  <a:gd name="connsiteX2" fmla="*/ 11698 w 96431"/>
                  <a:gd name="connsiteY2" fmla="*/ 302691 h 302731"/>
                  <a:gd name="connsiteX3" fmla="*/ 20165 w 96431"/>
                  <a:gd name="connsiteY3" fmla="*/ 209558 h 302731"/>
                  <a:gd name="connsiteX4" fmla="*/ 96365 w 96431"/>
                  <a:gd name="connsiteY4" fmla="*/ 8 h 30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431" h="302731">
                    <a:moveTo>
                      <a:pt x="96365" y="8"/>
                    </a:moveTo>
                    <a:cubicBezTo>
                      <a:pt x="93895" y="1419"/>
                      <a:pt x="19459" y="167578"/>
                      <a:pt x="5348" y="218025"/>
                    </a:cubicBezTo>
                    <a:cubicBezTo>
                      <a:pt x="-8763" y="268472"/>
                      <a:pt x="9228" y="304102"/>
                      <a:pt x="11698" y="302691"/>
                    </a:cubicBezTo>
                    <a:cubicBezTo>
                      <a:pt x="14167" y="301280"/>
                      <a:pt x="8523" y="252950"/>
                      <a:pt x="20165" y="209558"/>
                    </a:cubicBezTo>
                    <a:cubicBezTo>
                      <a:pt x="31807" y="166166"/>
                      <a:pt x="98835" y="-1403"/>
                      <a:pt x="96365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1" name="フリーフォーム: 図形 1030">
                <a:extLst>
                  <a:ext uri="{FF2B5EF4-FFF2-40B4-BE49-F238E27FC236}">
                    <a16:creationId xmlns:a16="http://schemas.microsoft.com/office/drawing/2014/main" id="{9EA0BA04-A80A-4F44-B097-D345261FBC50}"/>
                  </a:ext>
                </a:extLst>
              </p:cNvPr>
              <p:cNvSpPr/>
              <p:nvPr/>
            </p:nvSpPr>
            <p:spPr>
              <a:xfrm>
                <a:off x="525283" y="8220941"/>
                <a:ext cx="158451" cy="411973"/>
              </a:xfrm>
              <a:custGeom>
                <a:avLst/>
                <a:gdLst>
                  <a:gd name="connsiteX0" fmla="*/ 33517 w 158451"/>
                  <a:gd name="connsiteY0" fmla="*/ 192 h 411973"/>
                  <a:gd name="connsiteX1" fmla="*/ 20817 w 158451"/>
                  <a:gd name="connsiteY1" fmla="*/ 131426 h 411973"/>
                  <a:gd name="connsiteX2" fmla="*/ 54684 w 158451"/>
                  <a:gd name="connsiteY2" fmla="*/ 188576 h 411973"/>
                  <a:gd name="connsiteX3" fmla="*/ 154167 w 158451"/>
                  <a:gd name="connsiteY3" fmla="*/ 402359 h 411973"/>
                  <a:gd name="connsiteX4" fmla="*/ 126650 w 158451"/>
                  <a:gd name="connsiteY4" fmla="*/ 353676 h 411973"/>
                  <a:gd name="connsiteX5" fmla="*/ 3884 w 158451"/>
                  <a:gd name="connsiteY5" fmla="*/ 163176 h 411973"/>
                  <a:gd name="connsiteX6" fmla="*/ 33517 w 158451"/>
                  <a:gd name="connsiteY6" fmla="*/ 192 h 411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451" h="411973">
                    <a:moveTo>
                      <a:pt x="33517" y="192"/>
                    </a:moveTo>
                    <a:cubicBezTo>
                      <a:pt x="36339" y="-5100"/>
                      <a:pt x="17289" y="100029"/>
                      <a:pt x="20817" y="131426"/>
                    </a:cubicBezTo>
                    <a:cubicBezTo>
                      <a:pt x="24345" y="162823"/>
                      <a:pt x="32459" y="143421"/>
                      <a:pt x="54684" y="188576"/>
                    </a:cubicBezTo>
                    <a:cubicBezTo>
                      <a:pt x="76909" y="233731"/>
                      <a:pt x="142173" y="374842"/>
                      <a:pt x="154167" y="402359"/>
                    </a:cubicBezTo>
                    <a:cubicBezTo>
                      <a:pt x="166161" y="429876"/>
                      <a:pt x="151697" y="393540"/>
                      <a:pt x="126650" y="353676"/>
                    </a:cubicBezTo>
                    <a:cubicBezTo>
                      <a:pt x="101603" y="313812"/>
                      <a:pt x="20817" y="217857"/>
                      <a:pt x="3884" y="163176"/>
                    </a:cubicBezTo>
                    <a:cubicBezTo>
                      <a:pt x="-13049" y="108495"/>
                      <a:pt x="30695" y="5484"/>
                      <a:pt x="33517" y="1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4" name="フリーフォーム: 図形 1033">
                <a:extLst>
                  <a:ext uri="{FF2B5EF4-FFF2-40B4-BE49-F238E27FC236}">
                    <a16:creationId xmlns:a16="http://schemas.microsoft.com/office/drawing/2014/main" id="{6A0156AD-BDF3-44CC-9605-E3CDACC4AB2A}"/>
                  </a:ext>
                </a:extLst>
              </p:cNvPr>
              <p:cNvSpPr/>
              <p:nvPr/>
            </p:nvSpPr>
            <p:spPr>
              <a:xfrm>
                <a:off x="715347" y="8651444"/>
                <a:ext cx="557320" cy="76149"/>
              </a:xfrm>
              <a:custGeom>
                <a:avLst/>
                <a:gdLst>
                  <a:gd name="connsiteX0" fmla="*/ 86 w 557320"/>
                  <a:gd name="connsiteY0" fmla="*/ 29006 h 76149"/>
                  <a:gd name="connsiteX1" fmla="*/ 103803 w 557320"/>
                  <a:gd name="connsiteY1" fmla="*/ 75573 h 76149"/>
                  <a:gd name="connsiteX2" fmla="*/ 180003 w 557320"/>
                  <a:gd name="connsiteY2" fmla="*/ 52289 h 76149"/>
                  <a:gd name="connsiteX3" fmla="*/ 548303 w 557320"/>
                  <a:gd name="connsiteY3" fmla="*/ 12073 h 76149"/>
                  <a:gd name="connsiteX4" fmla="*/ 419186 w 557320"/>
                  <a:gd name="connsiteY4" fmla="*/ 1489 h 76149"/>
                  <a:gd name="connsiteX5" fmla="*/ 141903 w 557320"/>
                  <a:gd name="connsiteY5" fmla="*/ 39589 h 76149"/>
                  <a:gd name="connsiteX6" fmla="*/ 86870 w 557320"/>
                  <a:gd name="connsiteY6" fmla="*/ 54406 h 76149"/>
                  <a:gd name="connsiteX7" fmla="*/ 86 w 557320"/>
                  <a:gd name="connsiteY7" fmla="*/ 29006 h 7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7320" h="76149">
                    <a:moveTo>
                      <a:pt x="86" y="29006"/>
                    </a:moveTo>
                    <a:cubicBezTo>
                      <a:pt x="2908" y="32534"/>
                      <a:pt x="73817" y="71693"/>
                      <a:pt x="103803" y="75573"/>
                    </a:cubicBezTo>
                    <a:cubicBezTo>
                      <a:pt x="133789" y="79454"/>
                      <a:pt x="105920" y="62872"/>
                      <a:pt x="180003" y="52289"/>
                    </a:cubicBezTo>
                    <a:cubicBezTo>
                      <a:pt x="254086" y="41706"/>
                      <a:pt x="508439" y="20540"/>
                      <a:pt x="548303" y="12073"/>
                    </a:cubicBezTo>
                    <a:cubicBezTo>
                      <a:pt x="588167" y="3606"/>
                      <a:pt x="486919" y="-3097"/>
                      <a:pt x="419186" y="1489"/>
                    </a:cubicBezTo>
                    <a:cubicBezTo>
                      <a:pt x="351453" y="6075"/>
                      <a:pt x="197289" y="30770"/>
                      <a:pt x="141903" y="39589"/>
                    </a:cubicBezTo>
                    <a:cubicBezTo>
                      <a:pt x="86517" y="48408"/>
                      <a:pt x="109800" y="53700"/>
                      <a:pt x="86870" y="54406"/>
                    </a:cubicBezTo>
                    <a:cubicBezTo>
                      <a:pt x="63940" y="55112"/>
                      <a:pt x="-2736" y="25478"/>
                      <a:pt x="86" y="290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5" name="フリーフォーム: 図形 1034">
                <a:extLst>
                  <a:ext uri="{FF2B5EF4-FFF2-40B4-BE49-F238E27FC236}">
                    <a16:creationId xmlns:a16="http://schemas.microsoft.com/office/drawing/2014/main" id="{2D62D02F-F6EA-48D8-8D09-597219B4680D}"/>
                  </a:ext>
                </a:extLst>
              </p:cNvPr>
              <p:cNvSpPr/>
              <p:nvPr/>
            </p:nvSpPr>
            <p:spPr>
              <a:xfrm>
                <a:off x="1225857" y="8040168"/>
                <a:ext cx="404956" cy="616640"/>
              </a:xfrm>
              <a:custGeom>
                <a:avLst/>
                <a:gdLst>
                  <a:gd name="connsiteX0" fmla="*/ 403976 w 404956"/>
                  <a:gd name="connsiteY0" fmla="*/ 1049 h 616640"/>
                  <a:gd name="connsiteX1" fmla="*/ 211360 w 404956"/>
                  <a:gd name="connsiteY1" fmla="*/ 238115 h 616640"/>
                  <a:gd name="connsiteX2" fmla="*/ 14510 w 404956"/>
                  <a:gd name="connsiteY2" fmla="*/ 597949 h 616640"/>
                  <a:gd name="connsiteX3" fmla="*/ 27210 w 404956"/>
                  <a:gd name="connsiteY3" fmla="*/ 540799 h 616640"/>
                  <a:gd name="connsiteX4" fmla="*/ 126693 w 404956"/>
                  <a:gd name="connsiteY4" fmla="*/ 329132 h 616640"/>
                  <a:gd name="connsiteX5" fmla="*/ 403976 w 404956"/>
                  <a:gd name="connsiteY5" fmla="*/ 1049 h 616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4956" h="616640">
                    <a:moveTo>
                      <a:pt x="403976" y="1049"/>
                    </a:moveTo>
                    <a:cubicBezTo>
                      <a:pt x="418087" y="-14120"/>
                      <a:pt x="276271" y="138632"/>
                      <a:pt x="211360" y="238115"/>
                    </a:cubicBezTo>
                    <a:cubicBezTo>
                      <a:pt x="146449" y="337598"/>
                      <a:pt x="45202" y="547502"/>
                      <a:pt x="14510" y="597949"/>
                    </a:cubicBezTo>
                    <a:cubicBezTo>
                      <a:pt x="-16182" y="648396"/>
                      <a:pt x="8513" y="585602"/>
                      <a:pt x="27210" y="540799"/>
                    </a:cubicBezTo>
                    <a:cubicBezTo>
                      <a:pt x="45907" y="495996"/>
                      <a:pt x="68837" y="415563"/>
                      <a:pt x="126693" y="329132"/>
                    </a:cubicBezTo>
                    <a:cubicBezTo>
                      <a:pt x="184548" y="242701"/>
                      <a:pt x="389865" y="16218"/>
                      <a:pt x="403976" y="10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6" name="フリーフォーム: 図形 1035">
                <a:extLst>
                  <a:ext uri="{FF2B5EF4-FFF2-40B4-BE49-F238E27FC236}">
                    <a16:creationId xmlns:a16="http://schemas.microsoft.com/office/drawing/2014/main" id="{9A826451-05B3-43EC-9A51-448C04198399}"/>
                  </a:ext>
                </a:extLst>
              </p:cNvPr>
              <p:cNvSpPr/>
              <p:nvPr/>
            </p:nvSpPr>
            <p:spPr>
              <a:xfrm>
                <a:off x="1655154" y="7371022"/>
                <a:ext cx="308144" cy="671555"/>
              </a:xfrm>
              <a:custGeom>
                <a:avLst/>
                <a:gdLst>
                  <a:gd name="connsiteX0" fmla="*/ 306996 w 308144"/>
                  <a:gd name="connsiteY0" fmla="*/ 1328 h 671555"/>
                  <a:gd name="connsiteX1" fmla="*/ 194813 w 308144"/>
                  <a:gd name="connsiteY1" fmla="*/ 246861 h 671555"/>
                  <a:gd name="connsiteX2" fmla="*/ 12779 w 308144"/>
                  <a:gd name="connsiteY2" fmla="*/ 646911 h 671555"/>
                  <a:gd name="connsiteX3" fmla="*/ 27596 w 308144"/>
                  <a:gd name="connsiteY3" fmla="*/ 598228 h 671555"/>
                  <a:gd name="connsiteX4" fmla="*/ 127079 w 308144"/>
                  <a:gd name="connsiteY4" fmla="*/ 350578 h 671555"/>
                  <a:gd name="connsiteX5" fmla="*/ 306996 w 308144"/>
                  <a:gd name="connsiteY5" fmla="*/ 1328 h 67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144" h="671555">
                    <a:moveTo>
                      <a:pt x="306996" y="1328"/>
                    </a:moveTo>
                    <a:cubicBezTo>
                      <a:pt x="318285" y="-15958"/>
                      <a:pt x="243849" y="139264"/>
                      <a:pt x="194813" y="246861"/>
                    </a:cubicBezTo>
                    <a:cubicBezTo>
                      <a:pt x="145777" y="354458"/>
                      <a:pt x="40648" y="588350"/>
                      <a:pt x="12779" y="646911"/>
                    </a:cubicBezTo>
                    <a:cubicBezTo>
                      <a:pt x="-15090" y="705472"/>
                      <a:pt x="8546" y="647617"/>
                      <a:pt x="27596" y="598228"/>
                    </a:cubicBezTo>
                    <a:cubicBezTo>
                      <a:pt x="46646" y="548839"/>
                      <a:pt x="83335" y="447239"/>
                      <a:pt x="127079" y="350578"/>
                    </a:cubicBezTo>
                    <a:cubicBezTo>
                      <a:pt x="170823" y="253917"/>
                      <a:pt x="295707" y="18614"/>
                      <a:pt x="306996" y="13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7" name="フリーフォーム: 図形 1036">
                <a:extLst>
                  <a:ext uri="{FF2B5EF4-FFF2-40B4-BE49-F238E27FC236}">
                    <a16:creationId xmlns:a16="http://schemas.microsoft.com/office/drawing/2014/main" id="{9290D345-57A1-4F85-BB0A-33D68E23E38B}"/>
                  </a:ext>
                </a:extLst>
              </p:cNvPr>
              <p:cNvSpPr/>
              <p:nvPr/>
            </p:nvSpPr>
            <p:spPr>
              <a:xfrm>
                <a:off x="1184540" y="6413414"/>
                <a:ext cx="708703" cy="666915"/>
              </a:xfrm>
              <a:custGeom>
                <a:avLst/>
                <a:gdLst>
                  <a:gd name="connsiteX0" fmla="*/ 707760 w 708703"/>
                  <a:gd name="connsiteY0" fmla="*/ 86 h 666915"/>
                  <a:gd name="connsiteX1" fmla="*/ 375443 w 708703"/>
                  <a:gd name="connsiteY1" fmla="*/ 334519 h 666915"/>
                  <a:gd name="connsiteX2" fmla="*/ 15610 w 708703"/>
                  <a:gd name="connsiteY2" fmla="*/ 654136 h 666915"/>
                  <a:gd name="connsiteX3" fmla="*/ 91810 w 708703"/>
                  <a:gd name="connsiteY3" fmla="*/ 584286 h 666915"/>
                  <a:gd name="connsiteX4" fmla="*/ 335227 w 708703"/>
                  <a:gd name="connsiteY4" fmla="*/ 404369 h 666915"/>
                  <a:gd name="connsiteX5" fmla="*/ 470693 w 708703"/>
                  <a:gd name="connsiteY5" fmla="*/ 302769 h 666915"/>
                  <a:gd name="connsiteX6" fmla="*/ 707760 w 708703"/>
                  <a:gd name="connsiteY6" fmla="*/ 86 h 6669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8703" h="666915">
                    <a:moveTo>
                      <a:pt x="707760" y="86"/>
                    </a:moveTo>
                    <a:cubicBezTo>
                      <a:pt x="691885" y="5378"/>
                      <a:pt x="490801" y="225511"/>
                      <a:pt x="375443" y="334519"/>
                    </a:cubicBezTo>
                    <a:cubicBezTo>
                      <a:pt x="260085" y="443527"/>
                      <a:pt x="62882" y="612508"/>
                      <a:pt x="15610" y="654136"/>
                    </a:cubicBezTo>
                    <a:cubicBezTo>
                      <a:pt x="-31662" y="695764"/>
                      <a:pt x="38541" y="625914"/>
                      <a:pt x="91810" y="584286"/>
                    </a:cubicBezTo>
                    <a:cubicBezTo>
                      <a:pt x="145079" y="542658"/>
                      <a:pt x="272080" y="451289"/>
                      <a:pt x="335227" y="404369"/>
                    </a:cubicBezTo>
                    <a:cubicBezTo>
                      <a:pt x="398374" y="357449"/>
                      <a:pt x="406488" y="371913"/>
                      <a:pt x="470693" y="302769"/>
                    </a:cubicBezTo>
                    <a:cubicBezTo>
                      <a:pt x="534898" y="233625"/>
                      <a:pt x="723635" y="-5206"/>
                      <a:pt x="707760" y="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0" name="フリーフォーム: 図形 1039">
                <a:extLst>
                  <a:ext uri="{FF2B5EF4-FFF2-40B4-BE49-F238E27FC236}">
                    <a16:creationId xmlns:a16="http://schemas.microsoft.com/office/drawing/2014/main" id="{FEF6C5B6-72D5-4BA8-ABB2-FCCA34B088C1}"/>
                  </a:ext>
                </a:extLst>
              </p:cNvPr>
              <p:cNvSpPr/>
              <p:nvPr/>
            </p:nvSpPr>
            <p:spPr>
              <a:xfrm>
                <a:off x="1537411" y="6576786"/>
                <a:ext cx="333835" cy="362546"/>
              </a:xfrm>
              <a:custGeom>
                <a:avLst/>
                <a:gdLst>
                  <a:gd name="connsiteX0" fmla="*/ 331606 w 333835"/>
                  <a:gd name="connsiteY0" fmla="*/ 3931 h 362546"/>
                  <a:gd name="connsiteX1" fmla="*/ 11989 w 333835"/>
                  <a:gd name="connsiteY1" fmla="*/ 348947 h 362546"/>
                  <a:gd name="connsiteX2" fmla="*/ 75489 w 333835"/>
                  <a:gd name="connsiteY2" fmla="*/ 281214 h 362546"/>
                  <a:gd name="connsiteX3" fmla="*/ 149572 w 333835"/>
                  <a:gd name="connsiteY3" fmla="*/ 169031 h 362546"/>
                  <a:gd name="connsiteX4" fmla="*/ 331606 w 333835"/>
                  <a:gd name="connsiteY4" fmla="*/ 3931 h 36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3835" h="362546">
                    <a:moveTo>
                      <a:pt x="331606" y="3931"/>
                    </a:moveTo>
                    <a:cubicBezTo>
                      <a:pt x="308676" y="33917"/>
                      <a:pt x="54675" y="302733"/>
                      <a:pt x="11989" y="348947"/>
                    </a:cubicBezTo>
                    <a:cubicBezTo>
                      <a:pt x="-30697" y="395161"/>
                      <a:pt x="52559" y="311200"/>
                      <a:pt x="75489" y="281214"/>
                    </a:cubicBezTo>
                    <a:cubicBezTo>
                      <a:pt x="98419" y="251228"/>
                      <a:pt x="105122" y="214186"/>
                      <a:pt x="149572" y="169031"/>
                    </a:cubicBezTo>
                    <a:cubicBezTo>
                      <a:pt x="194022" y="123876"/>
                      <a:pt x="354536" y="-26055"/>
                      <a:pt x="331606" y="39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1" name="フリーフォーム: 図形 1040">
                <a:extLst>
                  <a:ext uri="{FF2B5EF4-FFF2-40B4-BE49-F238E27FC236}">
                    <a16:creationId xmlns:a16="http://schemas.microsoft.com/office/drawing/2014/main" id="{CB2549C1-E19B-4430-B618-B9DDDF609121}"/>
                  </a:ext>
                </a:extLst>
              </p:cNvPr>
              <p:cNvSpPr/>
              <p:nvPr/>
            </p:nvSpPr>
            <p:spPr>
              <a:xfrm>
                <a:off x="569290" y="7945669"/>
                <a:ext cx="196940" cy="271322"/>
              </a:xfrm>
              <a:custGeom>
                <a:avLst/>
                <a:gdLst>
                  <a:gd name="connsiteX0" fmla="*/ 93 w 196940"/>
                  <a:gd name="connsiteY0" fmla="*/ 271231 h 271322"/>
                  <a:gd name="connsiteX1" fmla="*/ 97460 w 196940"/>
                  <a:gd name="connsiteY1" fmla="*/ 239481 h 271322"/>
                  <a:gd name="connsiteX2" fmla="*/ 192710 w 196940"/>
                  <a:gd name="connsiteY2" fmla="*/ 65914 h 271322"/>
                  <a:gd name="connsiteX3" fmla="*/ 180010 w 196940"/>
                  <a:gd name="connsiteY3" fmla="*/ 298 h 271322"/>
                  <a:gd name="connsiteX4" fmla="*/ 177893 w 196940"/>
                  <a:gd name="connsiteY4" fmla="*/ 44748 h 271322"/>
                  <a:gd name="connsiteX5" fmla="*/ 154610 w 196940"/>
                  <a:gd name="connsiteY5" fmla="*/ 116714 h 271322"/>
                  <a:gd name="connsiteX6" fmla="*/ 80527 w 196940"/>
                  <a:gd name="connsiteY6" fmla="*/ 243714 h 271322"/>
                  <a:gd name="connsiteX7" fmla="*/ 93 w 196940"/>
                  <a:gd name="connsiteY7" fmla="*/ 271231 h 271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940" h="271322">
                    <a:moveTo>
                      <a:pt x="93" y="271231"/>
                    </a:moveTo>
                    <a:cubicBezTo>
                      <a:pt x="2915" y="270526"/>
                      <a:pt x="65357" y="273700"/>
                      <a:pt x="97460" y="239481"/>
                    </a:cubicBezTo>
                    <a:cubicBezTo>
                      <a:pt x="129563" y="205262"/>
                      <a:pt x="178952" y="105778"/>
                      <a:pt x="192710" y="65914"/>
                    </a:cubicBezTo>
                    <a:cubicBezTo>
                      <a:pt x="206468" y="26050"/>
                      <a:pt x="182479" y="3826"/>
                      <a:pt x="180010" y="298"/>
                    </a:cubicBezTo>
                    <a:cubicBezTo>
                      <a:pt x="177541" y="-3230"/>
                      <a:pt x="182126" y="25346"/>
                      <a:pt x="177893" y="44748"/>
                    </a:cubicBezTo>
                    <a:cubicBezTo>
                      <a:pt x="173660" y="64150"/>
                      <a:pt x="170838" y="83553"/>
                      <a:pt x="154610" y="116714"/>
                    </a:cubicBezTo>
                    <a:cubicBezTo>
                      <a:pt x="138382" y="149875"/>
                      <a:pt x="102046" y="218314"/>
                      <a:pt x="80527" y="243714"/>
                    </a:cubicBezTo>
                    <a:cubicBezTo>
                      <a:pt x="59008" y="269114"/>
                      <a:pt x="-2729" y="271936"/>
                      <a:pt x="93" y="2712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2" name="フリーフォーム: 図形 1041">
                <a:extLst>
                  <a:ext uri="{FF2B5EF4-FFF2-40B4-BE49-F238E27FC236}">
                    <a16:creationId xmlns:a16="http://schemas.microsoft.com/office/drawing/2014/main" id="{1EF4B0BD-E3CB-4BB8-AA28-FDF9A2EBFAAA}"/>
                  </a:ext>
                </a:extLst>
              </p:cNvPr>
              <p:cNvSpPr/>
              <p:nvPr/>
            </p:nvSpPr>
            <p:spPr>
              <a:xfrm>
                <a:off x="586209" y="8000679"/>
                <a:ext cx="78510" cy="176359"/>
              </a:xfrm>
              <a:custGeom>
                <a:avLst/>
                <a:gdLst>
                  <a:gd name="connsiteX0" fmla="*/ 55141 w 78510"/>
                  <a:gd name="connsiteY0" fmla="*/ 321 h 176359"/>
                  <a:gd name="connsiteX1" fmla="*/ 59374 w 78510"/>
                  <a:gd name="connsiteY1" fmla="*/ 104038 h 176359"/>
                  <a:gd name="connsiteX2" fmla="*/ 108 w 78510"/>
                  <a:gd name="connsiteY2" fmla="*/ 176004 h 176359"/>
                  <a:gd name="connsiteX3" fmla="*/ 76308 w 78510"/>
                  <a:gd name="connsiteY3" fmla="*/ 74404 h 176359"/>
                  <a:gd name="connsiteX4" fmla="*/ 55141 w 78510"/>
                  <a:gd name="connsiteY4" fmla="*/ 321 h 17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10" h="176359">
                    <a:moveTo>
                      <a:pt x="55141" y="321"/>
                    </a:moveTo>
                    <a:cubicBezTo>
                      <a:pt x="52319" y="5260"/>
                      <a:pt x="68546" y="74758"/>
                      <a:pt x="59374" y="104038"/>
                    </a:cubicBezTo>
                    <a:cubicBezTo>
                      <a:pt x="50202" y="133318"/>
                      <a:pt x="-2714" y="180943"/>
                      <a:pt x="108" y="176004"/>
                    </a:cubicBezTo>
                    <a:cubicBezTo>
                      <a:pt x="2930" y="171065"/>
                      <a:pt x="66077" y="100157"/>
                      <a:pt x="76308" y="74404"/>
                    </a:cubicBezTo>
                    <a:cubicBezTo>
                      <a:pt x="86539" y="48651"/>
                      <a:pt x="57963" y="-4618"/>
                      <a:pt x="55141" y="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3" name="フリーフォーム: 図形 1042">
                <a:extLst>
                  <a:ext uri="{FF2B5EF4-FFF2-40B4-BE49-F238E27FC236}">
                    <a16:creationId xmlns:a16="http://schemas.microsoft.com/office/drawing/2014/main" id="{8E158631-5681-4D5E-BBDC-DF50ED89CEAA}"/>
                  </a:ext>
                </a:extLst>
              </p:cNvPr>
              <p:cNvSpPr/>
              <p:nvPr/>
            </p:nvSpPr>
            <p:spPr>
              <a:xfrm>
                <a:off x="945801" y="7322856"/>
                <a:ext cx="463646" cy="497766"/>
              </a:xfrm>
              <a:custGeom>
                <a:avLst/>
                <a:gdLst>
                  <a:gd name="connsiteX0" fmla="*/ 2466 w 463646"/>
                  <a:gd name="connsiteY0" fmla="*/ 496111 h 497766"/>
                  <a:gd name="connsiteX1" fmla="*/ 446966 w 463646"/>
                  <a:gd name="connsiteY1" fmla="*/ 19861 h 497766"/>
                  <a:gd name="connsiteX2" fmla="*/ 360182 w 463646"/>
                  <a:gd name="connsiteY2" fmla="*/ 98177 h 497766"/>
                  <a:gd name="connsiteX3" fmla="*/ 271282 w 463646"/>
                  <a:gd name="connsiteY3" fmla="*/ 174377 h 497766"/>
                  <a:gd name="connsiteX4" fmla="*/ 2466 w 463646"/>
                  <a:gd name="connsiteY4" fmla="*/ 496111 h 497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3646" h="497766">
                    <a:moveTo>
                      <a:pt x="2466" y="496111"/>
                    </a:moveTo>
                    <a:cubicBezTo>
                      <a:pt x="31747" y="470358"/>
                      <a:pt x="387347" y="86183"/>
                      <a:pt x="446966" y="19861"/>
                    </a:cubicBezTo>
                    <a:cubicBezTo>
                      <a:pt x="506585" y="-46461"/>
                      <a:pt x="389463" y="72424"/>
                      <a:pt x="360182" y="98177"/>
                    </a:cubicBezTo>
                    <a:cubicBezTo>
                      <a:pt x="330901" y="123930"/>
                      <a:pt x="329490" y="109113"/>
                      <a:pt x="271282" y="174377"/>
                    </a:cubicBezTo>
                    <a:cubicBezTo>
                      <a:pt x="213074" y="239641"/>
                      <a:pt x="-26815" y="521864"/>
                      <a:pt x="2466" y="4961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5" name="フリーフォーム: 図形 1044">
                <a:extLst>
                  <a:ext uri="{FF2B5EF4-FFF2-40B4-BE49-F238E27FC236}">
                    <a16:creationId xmlns:a16="http://schemas.microsoft.com/office/drawing/2014/main" id="{F2C50A44-3A3A-46E9-A363-2ADFBBC96C7D}"/>
                  </a:ext>
                </a:extLst>
              </p:cNvPr>
              <p:cNvSpPr/>
              <p:nvPr/>
            </p:nvSpPr>
            <p:spPr>
              <a:xfrm>
                <a:off x="861413" y="7440385"/>
                <a:ext cx="168964" cy="340549"/>
              </a:xfrm>
              <a:custGeom>
                <a:avLst/>
                <a:gdLst>
                  <a:gd name="connsiteX0" fmla="*/ 70 w 168964"/>
                  <a:gd name="connsiteY0" fmla="*/ 340482 h 340549"/>
                  <a:gd name="connsiteX1" fmla="*/ 118604 w 168964"/>
                  <a:gd name="connsiteY1" fmla="*/ 238882 h 340549"/>
                  <a:gd name="connsiteX2" fmla="*/ 167287 w 168964"/>
                  <a:gd name="connsiteY2" fmla="*/ 3932 h 340549"/>
                  <a:gd name="connsiteX3" fmla="*/ 152470 w 168964"/>
                  <a:gd name="connsiteY3" fmla="*/ 101298 h 340549"/>
                  <a:gd name="connsiteX4" fmla="*/ 101670 w 168964"/>
                  <a:gd name="connsiteY4" fmla="*/ 226182 h 340549"/>
                  <a:gd name="connsiteX5" fmla="*/ 70 w 168964"/>
                  <a:gd name="connsiteY5" fmla="*/ 340482 h 340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964" h="340549">
                    <a:moveTo>
                      <a:pt x="70" y="340482"/>
                    </a:moveTo>
                    <a:cubicBezTo>
                      <a:pt x="2892" y="342599"/>
                      <a:pt x="90735" y="294974"/>
                      <a:pt x="118604" y="238882"/>
                    </a:cubicBezTo>
                    <a:cubicBezTo>
                      <a:pt x="146473" y="182790"/>
                      <a:pt x="161643" y="26863"/>
                      <a:pt x="167287" y="3932"/>
                    </a:cubicBezTo>
                    <a:cubicBezTo>
                      <a:pt x="172931" y="-18999"/>
                      <a:pt x="163406" y="64256"/>
                      <a:pt x="152470" y="101298"/>
                    </a:cubicBezTo>
                    <a:cubicBezTo>
                      <a:pt x="141534" y="138340"/>
                      <a:pt x="123542" y="191962"/>
                      <a:pt x="101670" y="226182"/>
                    </a:cubicBezTo>
                    <a:cubicBezTo>
                      <a:pt x="79798" y="260401"/>
                      <a:pt x="-2752" y="338365"/>
                      <a:pt x="70" y="3404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1" name="フリーフォーム: 図形 1070">
                <a:extLst>
                  <a:ext uri="{FF2B5EF4-FFF2-40B4-BE49-F238E27FC236}">
                    <a16:creationId xmlns:a16="http://schemas.microsoft.com/office/drawing/2014/main" id="{6E9501FA-B485-488D-96F4-4771F774E573}"/>
                  </a:ext>
                </a:extLst>
              </p:cNvPr>
              <p:cNvSpPr/>
              <p:nvPr/>
            </p:nvSpPr>
            <p:spPr>
              <a:xfrm>
                <a:off x="1207190" y="7043856"/>
                <a:ext cx="230038" cy="318659"/>
              </a:xfrm>
              <a:custGeom>
                <a:avLst/>
                <a:gdLst>
                  <a:gd name="connsiteX0" fmla="*/ 230027 w 230038"/>
                  <a:gd name="connsiteY0" fmla="*/ 411 h 318659"/>
                  <a:gd name="connsiteX1" fmla="*/ 60693 w 230038"/>
                  <a:gd name="connsiteY1" fmla="*/ 182444 h 318659"/>
                  <a:gd name="connsiteX2" fmla="*/ 1427 w 230038"/>
                  <a:gd name="connsiteY2" fmla="*/ 315794 h 318659"/>
                  <a:gd name="connsiteX3" fmla="*/ 22593 w 230038"/>
                  <a:gd name="connsiteY3" fmla="*/ 262877 h 318659"/>
                  <a:gd name="connsiteX4" fmla="*/ 69160 w 230038"/>
                  <a:gd name="connsiteY4" fmla="*/ 135877 h 318659"/>
                  <a:gd name="connsiteX5" fmla="*/ 230027 w 230038"/>
                  <a:gd name="connsiteY5" fmla="*/ 411 h 31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038" h="318659">
                    <a:moveTo>
                      <a:pt x="230027" y="411"/>
                    </a:moveTo>
                    <a:cubicBezTo>
                      <a:pt x="228616" y="8172"/>
                      <a:pt x="98793" y="129880"/>
                      <a:pt x="60693" y="182444"/>
                    </a:cubicBezTo>
                    <a:cubicBezTo>
                      <a:pt x="22593" y="235008"/>
                      <a:pt x="7777" y="302389"/>
                      <a:pt x="1427" y="315794"/>
                    </a:cubicBezTo>
                    <a:cubicBezTo>
                      <a:pt x="-4923" y="329199"/>
                      <a:pt x="11304" y="292863"/>
                      <a:pt x="22593" y="262877"/>
                    </a:cubicBezTo>
                    <a:cubicBezTo>
                      <a:pt x="33882" y="232891"/>
                      <a:pt x="38468" y="175035"/>
                      <a:pt x="69160" y="135877"/>
                    </a:cubicBezTo>
                    <a:cubicBezTo>
                      <a:pt x="99852" y="96719"/>
                      <a:pt x="231438" y="-7350"/>
                      <a:pt x="230027" y="4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2" name="フリーフォーム: 図形 1071">
                <a:extLst>
                  <a:ext uri="{FF2B5EF4-FFF2-40B4-BE49-F238E27FC236}">
                    <a16:creationId xmlns:a16="http://schemas.microsoft.com/office/drawing/2014/main" id="{4333DD34-9D36-41B4-B696-98180FE7CEF6}"/>
                  </a:ext>
                </a:extLst>
              </p:cNvPr>
              <p:cNvSpPr/>
              <p:nvPr/>
            </p:nvSpPr>
            <p:spPr>
              <a:xfrm>
                <a:off x="1055031" y="6995583"/>
                <a:ext cx="320802" cy="311502"/>
              </a:xfrm>
              <a:custGeom>
                <a:avLst/>
                <a:gdLst>
                  <a:gd name="connsiteX0" fmla="*/ 320802 w 320802"/>
                  <a:gd name="connsiteY0" fmla="*/ 0 h 311502"/>
                  <a:gd name="connsiteX1" fmla="*/ 30819 w 320802"/>
                  <a:gd name="connsiteY1" fmla="*/ 275167 h 311502"/>
                  <a:gd name="connsiteX2" fmla="*/ 13886 w 320802"/>
                  <a:gd name="connsiteY2" fmla="*/ 304800 h 311502"/>
                  <a:gd name="connsiteX3" fmla="*/ 79502 w 320802"/>
                  <a:gd name="connsiteY3" fmla="*/ 241300 h 311502"/>
                  <a:gd name="connsiteX4" fmla="*/ 320802 w 320802"/>
                  <a:gd name="connsiteY4" fmla="*/ 0 h 31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802" h="311502">
                    <a:moveTo>
                      <a:pt x="320802" y="0"/>
                    </a:moveTo>
                    <a:lnTo>
                      <a:pt x="30819" y="275167"/>
                    </a:lnTo>
                    <a:cubicBezTo>
                      <a:pt x="-20334" y="325967"/>
                      <a:pt x="5772" y="310444"/>
                      <a:pt x="13886" y="304800"/>
                    </a:cubicBezTo>
                    <a:cubicBezTo>
                      <a:pt x="22000" y="299156"/>
                      <a:pt x="79502" y="241300"/>
                      <a:pt x="79502" y="241300"/>
                    </a:cubicBezTo>
                    <a:lnTo>
                      <a:pt x="3208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3" name="フリーフォーム: 図形 1072">
                <a:extLst>
                  <a:ext uri="{FF2B5EF4-FFF2-40B4-BE49-F238E27FC236}">
                    <a16:creationId xmlns:a16="http://schemas.microsoft.com/office/drawing/2014/main" id="{5C394A3E-7C4E-4037-B508-F293B0ED89EA}"/>
                  </a:ext>
                </a:extLst>
              </p:cNvPr>
              <p:cNvSpPr/>
              <p:nvPr/>
            </p:nvSpPr>
            <p:spPr>
              <a:xfrm>
                <a:off x="2022203" y="5901135"/>
                <a:ext cx="308872" cy="389242"/>
              </a:xfrm>
              <a:custGeom>
                <a:avLst/>
                <a:gdLst>
                  <a:gd name="connsiteX0" fmla="*/ 308247 w 308872"/>
                  <a:gd name="connsiteY0" fmla="*/ 132 h 389242"/>
                  <a:gd name="connsiteX1" fmla="*/ 109280 w 308872"/>
                  <a:gd name="connsiteY1" fmla="*/ 290115 h 389242"/>
                  <a:gd name="connsiteX2" fmla="*/ 43664 w 308872"/>
                  <a:gd name="connsiteY2" fmla="*/ 359965 h 389242"/>
                  <a:gd name="connsiteX3" fmla="*/ 5564 w 308872"/>
                  <a:gd name="connsiteY3" fmla="*/ 383248 h 389242"/>
                  <a:gd name="connsiteX4" fmla="*/ 166430 w 308872"/>
                  <a:gd name="connsiteY4" fmla="*/ 254132 h 389242"/>
                  <a:gd name="connsiteX5" fmla="*/ 308247 w 308872"/>
                  <a:gd name="connsiteY5" fmla="*/ 132 h 389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8872" h="389242">
                    <a:moveTo>
                      <a:pt x="308247" y="132"/>
                    </a:moveTo>
                    <a:cubicBezTo>
                      <a:pt x="298722" y="6129"/>
                      <a:pt x="153377" y="230143"/>
                      <a:pt x="109280" y="290115"/>
                    </a:cubicBezTo>
                    <a:cubicBezTo>
                      <a:pt x="65183" y="350087"/>
                      <a:pt x="60950" y="344443"/>
                      <a:pt x="43664" y="359965"/>
                    </a:cubicBezTo>
                    <a:cubicBezTo>
                      <a:pt x="26378" y="375487"/>
                      <a:pt x="-14897" y="400887"/>
                      <a:pt x="5564" y="383248"/>
                    </a:cubicBezTo>
                    <a:cubicBezTo>
                      <a:pt x="26025" y="365609"/>
                      <a:pt x="116688" y="315515"/>
                      <a:pt x="166430" y="254132"/>
                    </a:cubicBezTo>
                    <a:cubicBezTo>
                      <a:pt x="216172" y="192749"/>
                      <a:pt x="317772" y="-5865"/>
                      <a:pt x="308247" y="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5" name="フリーフォーム: 図形 1074">
                <a:extLst>
                  <a:ext uri="{FF2B5EF4-FFF2-40B4-BE49-F238E27FC236}">
                    <a16:creationId xmlns:a16="http://schemas.microsoft.com/office/drawing/2014/main" id="{8FAECACF-37D8-4C01-9680-E474BD2BA92A}"/>
                  </a:ext>
                </a:extLst>
              </p:cNvPr>
              <p:cNvSpPr/>
              <p:nvPr/>
            </p:nvSpPr>
            <p:spPr>
              <a:xfrm>
                <a:off x="1868960" y="6229232"/>
                <a:ext cx="237185" cy="209779"/>
              </a:xfrm>
              <a:custGeom>
                <a:avLst/>
                <a:gdLst>
                  <a:gd name="connsiteX0" fmla="*/ 237123 w 237185"/>
                  <a:gd name="connsiteY0" fmla="*/ 118 h 209779"/>
                  <a:gd name="connsiteX1" fmla="*/ 114357 w 237185"/>
                  <a:gd name="connsiteY1" fmla="*/ 93251 h 209779"/>
                  <a:gd name="connsiteX2" fmla="*/ 57 w 237185"/>
                  <a:gd name="connsiteY2" fmla="*/ 209668 h 209779"/>
                  <a:gd name="connsiteX3" fmla="*/ 129173 w 237185"/>
                  <a:gd name="connsiteY3" fmla="*/ 112301 h 209779"/>
                  <a:gd name="connsiteX4" fmla="*/ 237123 w 237185"/>
                  <a:gd name="connsiteY4" fmla="*/ 118 h 209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7185" h="209779">
                    <a:moveTo>
                      <a:pt x="237123" y="118"/>
                    </a:moveTo>
                    <a:cubicBezTo>
                      <a:pt x="234654" y="-3057"/>
                      <a:pt x="153868" y="58326"/>
                      <a:pt x="114357" y="93251"/>
                    </a:cubicBezTo>
                    <a:cubicBezTo>
                      <a:pt x="74846" y="128176"/>
                      <a:pt x="-2412" y="206493"/>
                      <a:pt x="57" y="209668"/>
                    </a:cubicBezTo>
                    <a:cubicBezTo>
                      <a:pt x="2526" y="212843"/>
                      <a:pt x="90015" y="147226"/>
                      <a:pt x="129173" y="112301"/>
                    </a:cubicBezTo>
                    <a:cubicBezTo>
                      <a:pt x="168331" y="77376"/>
                      <a:pt x="239592" y="3293"/>
                      <a:pt x="237123" y="1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6" name="フリーフォーム: 図形 1075">
                <a:extLst>
                  <a:ext uri="{FF2B5EF4-FFF2-40B4-BE49-F238E27FC236}">
                    <a16:creationId xmlns:a16="http://schemas.microsoft.com/office/drawing/2014/main" id="{351043E4-8459-4823-BCE4-B21C4DCC21A1}"/>
                  </a:ext>
                </a:extLst>
              </p:cNvPr>
              <p:cNvSpPr/>
              <p:nvPr/>
            </p:nvSpPr>
            <p:spPr>
              <a:xfrm>
                <a:off x="1943915" y="6736547"/>
                <a:ext cx="351708" cy="655761"/>
              </a:xfrm>
              <a:custGeom>
                <a:avLst/>
                <a:gdLst>
                  <a:gd name="connsiteX0" fmla="*/ 348435 w 351708"/>
                  <a:gd name="connsiteY0" fmla="*/ 5036 h 655761"/>
                  <a:gd name="connsiteX1" fmla="*/ 196035 w 351708"/>
                  <a:gd name="connsiteY1" fmla="*/ 288670 h 655761"/>
                  <a:gd name="connsiteX2" fmla="*/ 14002 w 351708"/>
                  <a:gd name="connsiteY2" fmla="*/ 640036 h 655761"/>
                  <a:gd name="connsiteX3" fmla="*/ 47868 w 351708"/>
                  <a:gd name="connsiteY3" fmla="*/ 534203 h 655761"/>
                  <a:gd name="connsiteX4" fmla="*/ 348435 w 351708"/>
                  <a:gd name="connsiteY4" fmla="*/ 5036 h 655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708" h="655761">
                    <a:moveTo>
                      <a:pt x="348435" y="5036"/>
                    </a:moveTo>
                    <a:cubicBezTo>
                      <a:pt x="373130" y="-35886"/>
                      <a:pt x="251774" y="182837"/>
                      <a:pt x="196035" y="288670"/>
                    </a:cubicBezTo>
                    <a:cubicBezTo>
                      <a:pt x="140296" y="394503"/>
                      <a:pt x="38696" y="599114"/>
                      <a:pt x="14002" y="640036"/>
                    </a:cubicBezTo>
                    <a:cubicBezTo>
                      <a:pt x="-10693" y="680958"/>
                      <a:pt x="-4696" y="640742"/>
                      <a:pt x="47868" y="534203"/>
                    </a:cubicBezTo>
                    <a:cubicBezTo>
                      <a:pt x="100432" y="427664"/>
                      <a:pt x="323740" y="45958"/>
                      <a:pt x="348435" y="50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7" name="フリーフォーム: 図形 1076">
                <a:extLst>
                  <a:ext uri="{FF2B5EF4-FFF2-40B4-BE49-F238E27FC236}">
                    <a16:creationId xmlns:a16="http://schemas.microsoft.com/office/drawing/2014/main" id="{51915A9E-0AAF-48E8-91CF-EA4C418935BE}"/>
                  </a:ext>
                </a:extLst>
              </p:cNvPr>
              <p:cNvSpPr/>
              <p:nvPr/>
            </p:nvSpPr>
            <p:spPr>
              <a:xfrm>
                <a:off x="2306552" y="6305214"/>
                <a:ext cx="299476" cy="398599"/>
              </a:xfrm>
              <a:custGeom>
                <a:avLst/>
                <a:gdLst>
                  <a:gd name="connsiteX0" fmla="*/ 299065 w 299476"/>
                  <a:gd name="connsiteY0" fmla="*/ 336 h 398599"/>
                  <a:gd name="connsiteX1" fmla="*/ 153015 w 299476"/>
                  <a:gd name="connsiteY1" fmla="*/ 176019 h 398599"/>
                  <a:gd name="connsiteX2" fmla="*/ 615 w 299476"/>
                  <a:gd name="connsiteY2" fmla="*/ 398269 h 398599"/>
                  <a:gd name="connsiteX3" fmla="*/ 106448 w 299476"/>
                  <a:gd name="connsiteY3" fmla="*/ 220469 h 398599"/>
                  <a:gd name="connsiteX4" fmla="*/ 299065 w 299476"/>
                  <a:gd name="connsiteY4" fmla="*/ 336 h 398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9476" h="398599">
                    <a:moveTo>
                      <a:pt x="299065" y="336"/>
                    </a:moveTo>
                    <a:cubicBezTo>
                      <a:pt x="306826" y="-7072"/>
                      <a:pt x="202757" y="109697"/>
                      <a:pt x="153015" y="176019"/>
                    </a:cubicBezTo>
                    <a:cubicBezTo>
                      <a:pt x="103273" y="242341"/>
                      <a:pt x="8376" y="390861"/>
                      <a:pt x="615" y="398269"/>
                    </a:cubicBezTo>
                    <a:cubicBezTo>
                      <a:pt x="-7146" y="405677"/>
                      <a:pt x="60234" y="286791"/>
                      <a:pt x="106448" y="220469"/>
                    </a:cubicBezTo>
                    <a:cubicBezTo>
                      <a:pt x="152662" y="154147"/>
                      <a:pt x="291304" y="7744"/>
                      <a:pt x="299065" y="3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8" name="フリーフォーム: 図形 1077">
                <a:extLst>
                  <a:ext uri="{FF2B5EF4-FFF2-40B4-BE49-F238E27FC236}">
                    <a16:creationId xmlns:a16="http://schemas.microsoft.com/office/drawing/2014/main" id="{7EF4D29C-4C87-4D07-9676-0904D1392ED0}"/>
                  </a:ext>
                </a:extLst>
              </p:cNvPr>
              <p:cNvSpPr/>
              <p:nvPr/>
            </p:nvSpPr>
            <p:spPr>
              <a:xfrm>
                <a:off x="2103606" y="6134511"/>
                <a:ext cx="220431" cy="258637"/>
              </a:xfrm>
              <a:custGeom>
                <a:avLst/>
                <a:gdLst>
                  <a:gd name="connsiteX0" fmla="*/ 2477 w 220431"/>
                  <a:gd name="connsiteY0" fmla="*/ 253589 h 258637"/>
                  <a:gd name="connsiteX1" fmla="*/ 214144 w 220431"/>
                  <a:gd name="connsiteY1" fmla="*/ 5939 h 258637"/>
                  <a:gd name="connsiteX2" fmla="*/ 159111 w 220431"/>
                  <a:gd name="connsiteY2" fmla="*/ 84256 h 258637"/>
                  <a:gd name="connsiteX3" fmla="*/ 101961 w 220431"/>
                  <a:gd name="connsiteY3" fmla="*/ 164689 h 258637"/>
                  <a:gd name="connsiteX4" fmla="*/ 2477 w 220431"/>
                  <a:gd name="connsiteY4" fmla="*/ 253589 h 258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431" h="258637">
                    <a:moveTo>
                      <a:pt x="2477" y="253589"/>
                    </a:moveTo>
                    <a:cubicBezTo>
                      <a:pt x="21174" y="227131"/>
                      <a:pt x="188038" y="34161"/>
                      <a:pt x="214144" y="5939"/>
                    </a:cubicBezTo>
                    <a:cubicBezTo>
                      <a:pt x="240250" y="-22283"/>
                      <a:pt x="177808" y="57798"/>
                      <a:pt x="159111" y="84256"/>
                    </a:cubicBezTo>
                    <a:cubicBezTo>
                      <a:pt x="140414" y="110714"/>
                      <a:pt x="127714" y="133997"/>
                      <a:pt x="101961" y="164689"/>
                    </a:cubicBezTo>
                    <a:cubicBezTo>
                      <a:pt x="76208" y="195381"/>
                      <a:pt x="-16220" y="280047"/>
                      <a:pt x="2477" y="2535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9" name="フリーフォーム: 図形 1078">
                <a:extLst>
                  <a:ext uri="{FF2B5EF4-FFF2-40B4-BE49-F238E27FC236}">
                    <a16:creationId xmlns:a16="http://schemas.microsoft.com/office/drawing/2014/main" id="{724B158A-2204-48E7-B340-839F2F8A1CD4}"/>
                  </a:ext>
                </a:extLst>
              </p:cNvPr>
              <p:cNvSpPr/>
              <p:nvPr/>
            </p:nvSpPr>
            <p:spPr>
              <a:xfrm>
                <a:off x="2330119" y="6021730"/>
                <a:ext cx="243808" cy="235190"/>
              </a:xfrm>
              <a:custGeom>
                <a:avLst/>
                <a:gdLst>
                  <a:gd name="connsiteX0" fmla="*/ 331 w 243808"/>
                  <a:gd name="connsiteY0" fmla="*/ 187 h 235190"/>
                  <a:gd name="connsiteX1" fmla="*/ 38431 w 243808"/>
                  <a:gd name="connsiteY1" fmla="*/ 112370 h 235190"/>
                  <a:gd name="connsiteX2" fmla="*/ 76531 w 243808"/>
                  <a:gd name="connsiteY2" fmla="*/ 95437 h 235190"/>
                  <a:gd name="connsiteX3" fmla="*/ 146381 w 243808"/>
                  <a:gd name="connsiteY3" fmla="*/ 152587 h 235190"/>
                  <a:gd name="connsiteX4" fmla="*/ 243748 w 243808"/>
                  <a:gd name="connsiteY4" fmla="*/ 235137 h 235190"/>
                  <a:gd name="connsiteX5" fmla="*/ 159081 w 243808"/>
                  <a:gd name="connsiteY5" fmla="*/ 139887 h 235190"/>
                  <a:gd name="connsiteX6" fmla="*/ 49014 w 243808"/>
                  <a:gd name="connsiteY6" fmla="*/ 82737 h 235190"/>
                  <a:gd name="connsiteX7" fmla="*/ 21498 w 243808"/>
                  <a:gd name="connsiteY7" fmla="*/ 84853 h 235190"/>
                  <a:gd name="connsiteX8" fmla="*/ 331 w 243808"/>
                  <a:gd name="connsiteY8" fmla="*/ 187 h 23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808" h="235190">
                    <a:moveTo>
                      <a:pt x="331" y="187"/>
                    </a:moveTo>
                    <a:cubicBezTo>
                      <a:pt x="3153" y="4773"/>
                      <a:pt x="25731" y="96495"/>
                      <a:pt x="38431" y="112370"/>
                    </a:cubicBezTo>
                    <a:cubicBezTo>
                      <a:pt x="51131" y="128245"/>
                      <a:pt x="58539" y="88734"/>
                      <a:pt x="76531" y="95437"/>
                    </a:cubicBezTo>
                    <a:cubicBezTo>
                      <a:pt x="94523" y="102140"/>
                      <a:pt x="118512" y="129304"/>
                      <a:pt x="146381" y="152587"/>
                    </a:cubicBezTo>
                    <a:cubicBezTo>
                      <a:pt x="174250" y="175870"/>
                      <a:pt x="241631" y="237254"/>
                      <a:pt x="243748" y="235137"/>
                    </a:cubicBezTo>
                    <a:cubicBezTo>
                      <a:pt x="245865" y="233020"/>
                      <a:pt x="191537" y="165287"/>
                      <a:pt x="159081" y="139887"/>
                    </a:cubicBezTo>
                    <a:cubicBezTo>
                      <a:pt x="126625" y="114487"/>
                      <a:pt x="71944" y="91909"/>
                      <a:pt x="49014" y="82737"/>
                    </a:cubicBezTo>
                    <a:cubicBezTo>
                      <a:pt x="26084" y="73565"/>
                      <a:pt x="29612" y="92967"/>
                      <a:pt x="21498" y="84853"/>
                    </a:cubicBezTo>
                    <a:cubicBezTo>
                      <a:pt x="13384" y="76739"/>
                      <a:pt x="-2491" y="-4399"/>
                      <a:pt x="331" y="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1" name="フリーフォーム: 図形 1080">
                <a:extLst>
                  <a:ext uri="{FF2B5EF4-FFF2-40B4-BE49-F238E27FC236}">
                    <a16:creationId xmlns:a16="http://schemas.microsoft.com/office/drawing/2014/main" id="{3DDD38B2-05E9-45BA-80B8-5B4C25E6DFB6}"/>
                  </a:ext>
                </a:extLst>
              </p:cNvPr>
              <p:cNvSpPr/>
              <p:nvPr/>
            </p:nvSpPr>
            <p:spPr>
              <a:xfrm>
                <a:off x="2609787" y="6195263"/>
                <a:ext cx="135534" cy="148690"/>
              </a:xfrm>
              <a:custGeom>
                <a:avLst/>
                <a:gdLst>
                  <a:gd name="connsiteX0" fmla="*/ 135530 w 135534"/>
                  <a:gd name="connsiteY0" fmla="*/ 220 h 148690"/>
                  <a:gd name="connsiteX1" fmla="*/ 29696 w 135534"/>
                  <a:gd name="connsiteY1" fmla="*/ 93354 h 148690"/>
                  <a:gd name="connsiteX2" fmla="*/ 63 w 135534"/>
                  <a:gd name="connsiteY2" fmla="*/ 148387 h 148690"/>
                  <a:gd name="connsiteX3" fmla="*/ 25463 w 135534"/>
                  <a:gd name="connsiteY3" fmla="*/ 70070 h 148690"/>
                  <a:gd name="connsiteX4" fmla="*/ 135530 w 135534"/>
                  <a:gd name="connsiteY4" fmla="*/ 220 h 14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5534" h="148690">
                    <a:moveTo>
                      <a:pt x="135530" y="220"/>
                    </a:moveTo>
                    <a:cubicBezTo>
                      <a:pt x="136235" y="4101"/>
                      <a:pt x="52274" y="68659"/>
                      <a:pt x="29696" y="93354"/>
                    </a:cubicBezTo>
                    <a:cubicBezTo>
                      <a:pt x="7118" y="118049"/>
                      <a:pt x="768" y="152268"/>
                      <a:pt x="63" y="148387"/>
                    </a:cubicBezTo>
                    <a:cubicBezTo>
                      <a:pt x="-642" y="144506"/>
                      <a:pt x="4296" y="95470"/>
                      <a:pt x="25463" y="70070"/>
                    </a:cubicBezTo>
                    <a:cubicBezTo>
                      <a:pt x="46630" y="44670"/>
                      <a:pt x="134825" y="-3661"/>
                      <a:pt x="135530" y="2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5" name="フリーフォーム: 図形 1084">
                <a:extLst>
                  <a:ext uri="{FF2B5EF4-FFF2-40B4-BE49-F238E27FC236}">
                    <a16:creationId xmlns:a16="http://schemas.microsoft.com/office/drawing/2014/main" id="{4E55BF94-9FE4-4777-BA5D-E138A164362A}"/>
                  </a:ext>
                </a:extLst>
              </p:cNvPr>
              <p:cNvSpPr/>
              <p:nvPr/>
            </p:nvSpPr>
            <p:spPr>
              <a:xfrm>
                <a:off x="1532330" y="5901215"/>
                <a:ext cx="355816" cy="569506"/>
              </a:xfrm>
              <a:custGeom>
                <a:avLst/>
                <a:gdLst>
                  <a:gd name="connsiteX0" fmla="*/ 351503 w 355816"/>
                  <a:gd name="connsiteY0" fmla="*/ 52 h 569506"/>
                  <a:gd name="connsiteX1" fmla="*/ 307053 w 355816"/>
                  <a:gd name="connsiteY1" fmla="*/ 304852 h 569506"/>
                  <a:gd name="connsiteX2" fmla="*/ 137 w 355816"/>
                  <a:gd name="connsiteY2" fmla="*/ 569435 h 569506"/>
                  <a:gd name="connsiteX3" fmla="*/ 268953 w 355816"/>
                  <a:gd name="connsiteY3" fmla="*/ 328135 h 569506"/>
                  <a:gd name="connsiteX4" fmla="*/ 351503 w 355816"/>
                  <a:gd name="connsiteY4" fmla="*/ 52 h 569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5816" h="569506">
                    <a:moveTo>
                      <a:pt x="351503" y="52"/>
                    </a:moveTo>
                    <a:cubicBezTo>
                      <a:pt x="357853" y="-3829"/>
                      <a:pt x="365614" y="209955"/>
                      <a:pt x="307053" y="304852"/>
                    </a:cubicBezTo>
                    <a:cubicBezTo>
                      <a:pt x="248492" y="399749"/>
                      <a:pt x="6487" y="565555"/>
                      <a:pt x="137" y="569435"/>
                    </a:cubicBezTo>
                    <a:cubicBezTo>
                      <a:pt x="-6213" y="573316"/>
                      <a:pt x="209334" y="418799"/>
                      <a:pt x="268953" y="328135"/>
                    </a:cubicBezTo>
                    <a:cubicBezTo>
                      <a:pt x="328572" y="237471"/>
                      <a:pt x="345153" y="3933"/>
                      <a:pt x="351503" y="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: 図形 127">
                <a:extLst>
                  <a:ext uri="{FF2B5EF4-FFF2-40B4-BE49-F238E27FC236}">
                    <a16:creationId xmlns:a16="http://schemas.microsoft.com/office/drawing/2014/main" id="{4D24E23D-3395-47E7-AF52-B40B28DE6F10}"/>
                  </a:ext>
                </a:extLst>
              </p:cNvPr>
              <p:cNvSpPr/>
              <p:nvPr/>
            </p:nvSpPr>
            <p:spPr>
              <a:xfrm>
                <a:off x="2311137" y="5818985"/>
                <a:ext cx="85171" cy="106109"/>
              </a:xfrm>
              <a:custGeom>
                <a:avLst/>
                <a:gdLst>
                  <a:gd name="connsiteX0" fmla="*/ 263 w 85171"/>
                  <a:gd name="connsiteY0" fmla="*/ 1848 h 106109"/>
                  <a:gd name="connsiteX1" fmla="*/ 82813 w 85171"/>
                  <a:gd name="connsiteY1" fmla="*/ 105565 h 106109"/>
                  <a:gd name="connsiteX2" fmla="*/ 57413 w 85171"/>
                  <a:gd name="connsiteY2" fmla="*/ 42065 h 106109"/>
                  <a:gd name="connsiteX3" fmla="*/ 263 w 85171"/>
                  <a:gd name="connsiteY3" fmla="*/ 1848 h 106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5171" h="106109">
                    <a:moveTo>
                      <a:pt x="263" y="1848"/>
                    </a:moveTo>
                    <a:cubicBezTo>
                      <a:pt x="4496" y="12431"/>
                      <a:pt x="73288" y="98862"/>
                      <a:pt x="82813" y="105565"/>
                    </a:cubicBezTo>
                    <a:cubicBezTo>
                      <a:pt x="92338" y="112268"/>
                      <a:pt x="70819" y="55118"/>
                      <a:pt x="57413" y="42065"/>
                    </a:cubicBezTo>
                    <a:cubicBezTo>
                      <a:pt x="44008" y="29012"/>
                      <a:pt x="-3970" y="-8735"/>
                      <a:pt x="263" y="18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: 図形 128">
                <a:extLst>
                  <a:ext uri="{FF2B5EF4-FFF2-40B4-BE49-F238E27FC236}">
                    <a16:creationId xmlns:a16="http://schemas.microsoft.com/office/drawing/2014/main" id="{FBC72051-F8F0-4AC7-BD1A-AEBAF2FF6DC3}"/>
                  </a:ext>
                </a:extLst>
              </p:cNvPr>
              <p:cNvSpPr/>
              <p:nvPr/>
            </p:nvSpPr>
            <p:spPr>
              <a:xfrm>
                <a:off x="2387592" y="5934643"/>
                <a:ext cx="419244" cy="289520"/>
              </a:xfrm>
              <a:custGeom>
                <a:avLst/>
                <a:gdLst>
                  <a:gd name="connsiteX0" fmla="*/ 8 w 419244"/>
                  <a:gd name="connsiteY0" fmla="*/ 490 h 289520"/>
                  <a:gd name="connsiteX1" fmla="*/ 35991 w 419244"/>
                  <a:gd name="connsiteY1" fmla="*/ 108440 h 289520"/>
                  <a:gd name="connsiteX2" fmla="*/ 154525 w 419244"/>
                  <a:gd name="connsiteY2" fmla="*/ 222740 h 289520"/>
                  <a:gd name="connsiteX3" fmla="*/ 285758 w 419244"/>
                  <a:gd name="connsiteY3" fmla="*/ 265074 h 289520"/>
                  <a:gd name="connsiteX4" fmla="*/ 419108 w 419244"/>
                  <a:gd name="connsiteY4" fmla="*/ 229090 h 289520"/>
                  <a:gd name="connsiteX5" fmla="*/ 309041 w 419244"/>
                  <a:gd name="connsiteY5" fmla="*/ 269307 h 289520"/>
                  <a:gd name="connsiteX6" fmla="*/ 215908 w 419244"/>
                  <a:gd name="connsiteY6" fmla="*/ 282007 h 289520"/>
                  <a:gd name="connsiteX7" fmla="*/ 38108 w 419244"/>
                  <a:gd name="connsiteY7" fmla="*/ 152890 h 289520"/>
                  <a:gd name="connsiteX8" fmla="*/ 8 w 419244"/>
                  <a:gd name="connsiteY8" fmla="*/ 490 h 28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9244" h="289520">
                    <a:moveTo>
                      <a:pt x="8" y="490"/>
                    </a:moveTo>
                    <a:cubicBezTo>
                      <a:pt x="-345" y="-6918"/>
                      <a:pt x="10238" y="71398"/>
                      <a:pt x="35991" y="108440"/>
                    </a:cubicBezTo>
                    <a:cubicBezTo>
                      <a:pt x="61744" y="145482"/>
                      <a:pt x="112897" y="196634"/>
                      <a:pt x="154525" y="222740"/>
                    </a:cubicBezTo>
                    <a:cubicBezTo>
                      <a:pt x="196153" y="248846"/>
                      <a:pt x="241661" y="264016"/>
                      <a:pt x="285758" y="265074"/>
                    </a:cubicBezTo>
                    <a:cubicBezTo>
                      <a:pt x="329855" y="266132"/>
                      <a:pt x="415228" y="228385"/>
                      <a:pt x="419108" y="229090"/>
                    </a:cubicBezTo>
                    <a:cubicBezTo>
                      <a:pt x="422988" y="229795"/>
                      <a:pt x="342908" y="260488"/>
                      <a:pt x="309041" y="269307"/>
                    </a:cubicBezTo>
                    <a:cubicBezTo>
                      <a:pt x="275174" y="278127"/>
                      <a:pt x="261064" y="301410"/>
                      <a:pt x="215908" y="282007"/>
                    </a:cubicBezTo>
                    <a:cubicBezTo>
                      <a:pt x="170753" y="262604"/>
                      <a:pt x="77266" y="197340"/>
                      <a:pt x="38108" y="152890"/>
                    </a:cubicBezTo>
                    <a:cubicBezTo>
                      <a:pt x="-1050" y="108440"/>
                      <a:pt x="361" y="7898"/>
                      <a:pt x="8" y="4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: 図形 129">
                <a:extLst>
                  <a:ext uri="{FF2B5EF4-FFF2-40B4-BE49-F238E27FC236}">
                    <a16:creationId xmlns:a16="http://schemas.microsoft.com/office/drawing/2014/main" id="{BA4EA7C6-8B73-44B4-90C3-B9C9DB2AD667}"/>
                  </a:ext>
                </a:extLst>
              </p:cNvPr>
              <p:cNvSpPr/>
              <p:nvPr/>
            </p:nvSpPr>
            <p:spPr>
              <a:xfrm>
                <a:off x="2417145" y="5939264"/>
                <a:ext cx="378454" cy="231211"/>
              </a:xfrm>
              <a:custGeom>
                <a:avLst/>
                <a:gdLst>
                  <a:gd name="connsiteX0" fmla="*/ 88 w 378454"/>
                  <a:gd name="connsiteY0" fmla="*/ 103 h 231211"/>
                  <a:gd name="connsiteX1" fmla="*/ 42422 w 378454"/>
                  <a:gd name="connsiteY1" fmla="*/ 116519 h 231211"/>
                  <a:gd name="connsiteX2" fmla="*/ 169422 w 378454"/>
                  <a:gd name="connsiteY2" fmla="*/ 194836 h 231211"/>
                  <a:gd name="connsiteX3" fmla="*/ 374738 w 378454"/>
                  <a:gd name="connsiteY3" fmla="*/ 228703 h 231211"/>
                  <a:gd name="connsiteX4" fmla="*/ 307005 w 378454"/>
                  <a:gd name="connsiteY4" fmla="*/ 228703 h 231211"/>
                  <a:gd name="connsiteX5" fmla="*/ 207522 w 378454"/>
                  <a:gd name="connsiteY5" fmla="*/ 226586 h 231211"/>
                  <a:gd name="connsiteX6" fmla="*/ 112272 w 378454"/>
                  <a:gd name="connsiteY6" fmla="*/ 182136 h 231211"/>
                  <a:gd name="connsiteX7" fmla="*/ 50888 w 378454"/>
                  <a:gd name="connsiteY7" fmla="*/ 137686 h 231211"/>
                  <a:gd name="connsiteX8" fmla="*/ 88 w 378454"/>
                  <a:gd name="connsiteY8" fmla="*/ 103 h 2312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8454" h="231211">
                    <a:moveTo>
                      <a:pt x="88" y="103"/>
                    </a:moveTo>
                    <a:cubicBezTo>
                      <a:pt x="-1323" y="-3425"/>
                      <a:pt x="14200" y="84064"/>
                      <a:pt x="42422" y="116519"/>
                    </a:cubicBezTo>
                    <a:cubicBezTo>
                      <a:pt x="70644" y="148974"/>
                      <a:pt x="114036" y="176139"/>
                      <a:pt x="169422" y="194836"/>
                    </a:cubicBezTo>
                    <a:cubicBezTo>
                      <a:pt x="224808" y="213533"/>
                      <a:pt x="351807" y="223058"/>
                      <a:pt x="374738" y="228703"/>
                    </a:cubicBezTo>
                    <a:cubicBezTo>
                      <a:pt x="397669" y="234348"/>
                      <a:pt x="307005" y="228703"/>
                      <a:pt x="307005" y="228703"/>
                    </a:cubicBezTo>
                    <a:cubicBezTo>
                      <a:pt x="279136" y="228350"/>
                      <a:pt x="239978" y="234347"/>
                      <a:pt x="207522" y="226586"/>
                    </a:cubicBezTo>
                    <a:cubicBezTo>
                      <a:pt x="175067" y="218825"/>
                      <a:pt x="138378" y="196953"/>
                      <a:pt x="112272" y="182136"/>
                    </a:cubicBezTo>
                    <a:cubicBezTo>
                      <a:pt x="86166" y="167319"/>
                      <a:pt x="68174" y="164497"/>
                      <a:pt x="50888" y="137686"/>
                    </a:cubicBezTo>
                    <a:cubicBezTo>
                      <a:pt x="33602" y="110875"/>
                      <a:pt x="1499" y="3631"/>
                      <a:pt x="88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: 図形 130">
                <a:extLst>
                  <a:ext uri="{FF2B5EF4-FFF2-40B4-BE49-F238E27FC236}">
                    <a16:creationId xmlns:a16="http://schemas.microsoft.com/office/drawing/2014/main" id="{485F7281-51EB-4D1C-A466-E172ED21F1AD}"/>
                  </a:ext>
                </a:extLst>
              </p:cNvPr>
              <p:cNvSpPr/>
              <p:nvPr/>
            </p:nvSpPr>
            <p:spPr>
              <a:xfrm>
                <a:off x="2343002" y="5719118"/>
                <a:ext cx="357541" cy="440061"/>
              </a:xfrm>
              <a:custGeom>
                <a:avLst/>
                <a:gdLst>
                  <a:gd name="connsiteX0" fmla="*/ 148 w 357541"/>
                  <a:gd name="connsiteY0" fmla="*/ 115 h 440061"/>
                  <a:gd name="connsiteX1" fmla="*/ 55181 w 357541"/>
                  <a:gd name="connsiteY1" fmla="*/ 120765 h 440061"/>
                  <a:gd name="connsiteX2" fmla="*/ 57298 w 357541"/>
                  <a:gd name="connsiteY2" fmla="*/ 177915 h 440061"/>
                  <a:gd name="connsiteX3" fmla="*/ 80581 w 357541"/>
                  <a:gd name="connsiteY3" fmla="*/ 213899 h 440061"/>
                  <a:gd name="connsiteX4" fmla="*/ 213931 w 357541"/>
                  <a:gd name="connsiteY4" fmla="*/ 353599 h 440061"/>
                  <a:gd name="connsiteX5" fmla="*/ 355748 w 357541"/>
                  <a:gd name="connsiteY5" fmla="*/ 438265 h 440061"/>
                  <a:gd name="connsiteX6" fmla="*/ 290131 w 357541"/>
                  <a:gd name="connsiteY6" fmla="*/ 406515 h 440061"/>
                  <a:gd name="connsiteX7" fmla="*/ 235098 w 357541"/>
                  <a:gd name="connsiteY7" fmla="*/ 349365 h 440061"/>
                  <a:gd name="connsiteX8" fmla="*/ 118681 w 357541"/>
                  <a:gd name="connsiteY8" fmla="*/ 245649 h 440061"/>
                  <a:gd name="connsiteX9" fmla="*/ 74231 w 357541"/>
                  <a:gd name="connsiteY9" fmla="*/ 144049 h 440061"/>
                  <a:gd name="connsiteX10" fmla="*/ 148 w 357541"/>
                  <a:gd name="connsiteY10" fmla="*/ 115 h 440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7541" h="440061">
                    <a:moveTo>
                      <a:pt x="148" y="115"/>
                    </a:moveTo>
                    <a:cubicBezTo>
                      <a:pt x="-3027" y="-3766"/>
                      <a:pt x="45656" y="91132"/>
                      <a:pt x="55181" y="120765"/>
                    </a:cubicBezTo>
                    <a:cubicBezTo>
                      <a:pt x="64706" y="150398"/>
                      <a:pt x="53065" y="162393"/>
                      <a:pt x="57298" y="177915"/>
                    </a:cubicBezTo>
                    <a:cubicBezTo>
                      <a:pt x="61531" y="193437"/>
                      <a:pt x="54476" y="184618"/>
                      <a:pt x="80581" y="213899"/>
                    </a:cubicBezTo>
                    <a:cubicBezTo>
                      <a:pt x="106686" y="243180"/>
                      <a:pt x="168070" y="316205"/>
                      <a:pt x="213931" y="353599"/>
                    </a:cubicBezTo>
                    <a:cubicBezTo>
                      <a:pt x="259792" y="390993"/>
                      <a:pt x="343048" y="429446"/>
                      <a:pt x="355748" y="438265"/>
                    </a:cubicBezTo>
                    <a:cubicBezTo>
                      <a:pt x="368448" y="447084"/>
                      <a:pt x="310239" y="421332"/>
                      <a:pt x="290131" y="406515"/>
                    </a:cubicBezTo>
                    <a:cubicBezTo>
                      <a:pt x="270023" y="391698"/>
                      <a:pt x="263673" y="376176"/>
                      <a:pt x="235098" y="349365"/>
                    </a:cubicBezTo>
                    <a:cubicBezTo>
                      <a:pt x="206523" y="322554"/>
                      <a:pt x="145492" y="279868"/>
                      <a:pt x="118681" y="245649"/>
                    </a:cubicBezTo>
                    <a:cubicBezTo>
                      <a:pt x="91870" y="211430"/>
                      <a:pt x="90459" y="183560"/>
                      <a:pt x="74231" y="144049"/>
                    </a:cubicBezTo>
                    <a:cubicBezTo>
                      <a:pt x="58003" y="104538"/>
                      <a:pt x="3323" y="3996"/>
                      <a:pt x="148" y="1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: 図形 140">
                <a:extLst>
                  <a:ext uri="{FF2B5EF4-FFF2-40B4-BE49-F238E27FC236}">
                    <a16:creationId xmlns:a16="http://schemas.microsoft.com/office/drawing/2014/main" id="{8FD9971A-942B-49C0-8836-AF34DFD2BABE}"/>
                  </a:ext>
                </a:extLst>
              </p:cNvPr>
              <p:cNvSpPr/>
              <p:nvPr/>
            </p:nvSpPr>
            <p:spPr>
              <a:xfrm>
                <a:off x="2751014" y="5998187"/>
                <a:ext cx="202415" cy="178425"/>
              </a:xfrm>
              <a:custGeom>
                <a:avLst/>
                <a:gdLst>
                  <a:gd name="connsiteX0" fmla="*/ 201736 w 202415"/>
                  <a:gd name="connsiteY0" fmla="*/ 446 h 178425"/>
                  <a:gd name="connsiteX1" fmla="*/ 157286 w 202415"/>
                  <a:gd name="connsiteY1" fmla="*/ 104163 h 178425"/>
                  <a:gd name="connsiteX2" fmla="*/ 653 w 202415"/>
                  <a:gd name="connsiteY2" fmla="*/ 178246 h 178425"/>
                  <a:gd name="connsiteX3" fmla="*/ 104369 w 202415"/>
                  <a:gd name="connsiteY3" fmla="*/ 123213 h 178425"/>
                  <a:gd name="connsiteX4" fmla="*/ 178453 w 202415"/>
                  <a:gd name="connsiteY4" fmla="*/ 68180 h 178425"/>
                  <a:gd name="connsiteX5" fmla="*/ 201736 w 202415"/>
                  <a:gd name="connsiteY5" fmla="*/ 446 h 178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415" h="178425">
                    <a:moveTo>
                      <a:pt x="201736" y="446"/>
                    </a:moveTo>
                    <a:cubicBezTo>
                      <a:pt x="198208" y="6443"/>
                      <a:pt x="190800" y="74530"/>
                      <a:pt x="157286" y="104163"/>
                    </a:cubicBezTo>
                    <a:cubicBezTo>
                      <a:pt x="123772" y="133796"/>
                      <a:pt x="9472" y="175071"/>
                      <a:pt x="653" y="178246"/>
                    </a:cubicBezTo>
                    <a:cubicBezTo>
                      <a:pt x="-8167" y="181421"/>
                      <a:pt x="74736" y="141557"/>
                      <a:pt x="104369" y="123213"/>
                    </a:cubicBezTo>
                    <a:cubicBezTo>
                      <a:pt x="134002" y="104869"/>
                      <a:pt x="162225" y="85819"/>
                      <a:pt x="178453" y="68180"/>
                    </a:cubicBezTo>
                    <a:cubicBezTo>
                      <a:pt x="194681" y="50541"/>
                      <a:pt x="205264" y="-5551"/>
                      <a:pt x="201736" y="4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: 図形 180">
                <a:extLst>
                  <a:ext uri="{FF2B5EF4-FFF2-40B4-BE49-F238E27FC236}">
                    <a16:creationId xmlns:a16="http://schemas.microsoft.com/office/drawing/2014/main" id="{E9EA0B2E-FF80-422D-9F3C-65E174869291}"/>
                  </a:ext>
                </a:extLst>
              </p:cNvPr>
              <p:cNvSpPr/>
              <p:nvPr/>
            </p:nvSpPr>
            <p:spPr>
              <a:xfrm>
                <a:off x="2448767" y="5915551"/>
                <a:ext cx="468036" cy="197665"/>
              </a:xfrm>
              <a:custGeom>
                <a:avLst/>
                <a:gdLst>
                  <a:gd name="connsiteX0" fmla="*/ 468000 w 468036"/>
                  <a:gd name="connsiteY0" fmla="*/ 64032 h 197665"/>
                  <a:gd name="connsiteX1" fmla="*/ 429900 w 468036"/>
                  <a:gd name="connsiteY1" fmla="*/ 159282 h 197665"/>
                  <a:gd name="connsiteX2" fmla="*/ 364283 w 468036"/>
                  <a:gd name="connsiteY2" fmla="*/ 182566 h 197665"/>
                  <a:gd name="connsiteX3" fmla="*/ 237283 w 468036"/>
                  <a:gd name="connsiteY3" fmla="*/ 169866 h 197665"/>
                  <a:gd name="connsiteX4" fmla="*/ 152616 w 468036"/>
                  <a:gd name="connsiteY4" fmla="*/ 127532 h 197665"/>
                  <a:gd name="connsiteX5" fmla="*/ 6566 w 468036"/>
                  <a:gd name="connsiteY5" fmla="*/ 2649 h 197665"/>
                  <a:gd name="connsiteX6" fmla="*/ 46783 w 468036"/>
                  <a:gd name="connsiteY6" fmla="*/ 53449 h 197665"/>
                  <a:gd name="connsiteX7" fmla="*/ 237283 w 468036"/>
                  <a:gd name="connsiteY7" fmla="*/ 182566 h 197665"/>
                  <a:gd name="connsiteX8" fmla="*/ 423550 w 468036"/>
                  <a:gd name="connsiteY8" fmla="*/ 182566 h 197665"/>
                  <a:gd name="connsiteX9" fmla="*/ 468000 w 468036"/>
                  <a:gd name="connsiteY9" fmla="*/ 64032 h 197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68036" h="197665">
                    <a:moveTo>
                      <a:pt x="468000" y="64032"/>
                    </a:moveTo>
                    <a:cubicBezTo>
                      <a:pt x="469058" y="60151"/>
                      <a:pt x="447186" y="139526"/>
                      <a:pt x="429900" y="159282"/>
                    </a:cubicBezTo>
                    <a:cubicBezTo>
                      <a:pt x="412614" y="179038"/>
                      <a:pt x="396386" y="180802"/>
                      <a:pt x="364283" y="182566"/>
                    </a:cubicBezTo>
                    <a:cubicBezTo>
                      <a:pt x="332180" y="184330"/>
                      <a:pt x="272561" y="179038"/>
                      <a:pt x="237283" y="169866"/>
                    </a:cubicBezTo>
                    <a:cubicBezTo>
                      <a:pt x="202005" y="160694"/>
                      <a:pt x="191069" y="155401"/>
                      <a:pt x="152616" y="127532"/>
                    </a:cubicBezTo>
                    <a:cubicBezTo>
                      <a:pt x="114163" y="99663"/>
                      <a:pt x="24205" y="14996"/>
                      <a:pt x="6566" y="2649"/>
                    </a:cubicBezTo>
                    <a:cubicBezTo>
                      <a:pt x="-11073" y="-9698"/>
                      <a:pt x="8330" y="23463"/>
                      <a:pt x="46783" y="53449"/>
                    </a:cubicBezTo>
                    <a:cubicBezTo>
                      <a:pt x="85236" y="83435"/>
                      <a:pt x="174489" y="161047"/>
                      <a:pt x="237283" y="182566"/>
                    </a:cubicBezTo>
                    <a:cubicBezTo>
                      <a:pt x="300077" y="204085"/>
                      <a:pt x="381569" y="201263"/>
                      <a:pt x="423550" y="182566"/>
                    </a:cubicBezTo>
                    <a:cubicBezTo>
                      <a:pt x="465530" y="163869"/>
                      <a:pt x="466942" y="67913"/>
                      <a:pt x="468000" y="640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B450BEB9-4BBF-4039-8BC0-4E6C33F3EC00}"/>
                  </a:ext>
                </a:extLst>
              </p:cNvPr>
              <p:cNvSpPr/>
              <p:nvPr/>
            </p:nvSpPr>
            <p:spPr>
              <a:xfrm>
                <a:off x="2404528" y="5697993"/>
                <a:ext cx="22279" cy="182247"/>
              </a:xfrm>
              <a:custGeom>
                <a:avLst/>
                <a:gdLst>
                  <a:gd name="connsiteX0" fmla="*/ 19055 w 22279"/>
                  <a:gd name="connsiteY0" fmla="*/ 74 h 182247"/>
                  <a:gd name="connsiteX1" fmla="*/ 5 w 22279"/>
                  <a:gd name="connsiteY1" fmla="*/ 114374 h 182247"/>
                  <a:gd name="connsiteX2" fmla="*/ 21172 w 22279"/>
                  <a:gd name="connsiteY2" fmla="*/ 182107 h 182247"/>
                  <a:gd name="connsiteX3" fmla="*/ 19055 w 22279"/>
                  <a:gd name="connsiteY3" fmla="*/ 97440 h 182247"/>
                  <a:gd name="connsiteX4" fmla="*/ 19055 w 22279"/>
                  <a:gd name="connsiteY4" fmla="*/ 74 h 18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279" h="182247">
                    <a:moveTo>
                      <a:pt x="19055" y="74"/>
                    </a:moveTo>
                    <a:cubicBezTo>
                      <a:pt x="15880" y="2896"/>
                      <a:pt x="-348" y="84035"/>
                      <a:pt x="5" y="114374"/>
                    </a:cubicBezTo>
                    <a:cubicBezTo>
                      <a:pt x="358" y="144713"/>
                      <a:pt x="17997" y="184929"/>
                      <a:pt x="21172" y="182107"/>
                    </a:cubicBezTo>
                    <a:cubicBezTo>
                      <a:pt x="24347" y="179285"/>
                      <a:pt x="19760" y="119665"/>
                      <a:pt x="19055" y="97440"/>
                    </a:cubicBezTo>
                    <a:cubicBezTo>
                      <a:pt x="18350" y="75215"/>
                      <a:pt x="22230" y="-2748"/>
                      <a:pt x="19055" y="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5" name="フリーフォーム: 図形 1094">
                <a:extLst>
                  <a:ext uri="{FF2B5EF4-FFF2-40B4-BE49-F238E27FC236}">
                    <a16:creationId xmlns:a16="http://schemas.microsoft.com/office/drawing/2014/main" id="{493D531A-EE71-4DE5-9BC3-0F29DCF970C3}"/>
                  </a:ext>
                </a:extLst>
              </p:cNvPr>
              <p:cNvSpPr/>
              <p:nvPr/>
            </p:nvSpPr>
            <p:spPr>
              <a:xfrm>
                <a:off x="2431842" y="5371864"/>
                <a:ext cx="51674" cy="345506"/>
              </a:xfrm>
              <a:custGeom>
                <a:avLst/>
                <a:gdLst>
                  <a:gd name="connsiteX0" fmla="*/ 51008 w 51674"/>
                  <a:gd name="connsiteY0" fmla="*/ 236 h 345506"/>
                  <a:gd name="connsiteX1" fmla="*/ 40425 w 51674"/>
                  <a:gd name="connsiteY1" fmla="*/ 161103 h 345506"/>
                  <a:gd name="connsiteX2" fmla="*/ 208 w 51674"/>
                  <a:gd name="connsiteY2" fmla="*/ 345253 h 345506"/>
                  <a:gd name="connsiteX3" fmla="*/ 25608 w 51674"/>
                  <a:gd name="connsiteY3" fmla="*/ 197086 h 345506"/>
                  <a:gd name="connsiteX4" fmla="*/ 51008 w 51674"/>
                  <a:gd name="connsiteY4" fmla="*/ 236 h 345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674" h="345506">
                    <a:moveTo>
                      <a:pt x="51008" y="236"/>
                    </a:moveTo>
                    <a:cubicBezTo>
                      <a:pt x="53478" y="-5761"/>
                      <a:pt x="48892" y="103600"/>
                      <a:pt x="40425" y="161103"/>
                    </a:cubicBezTo>
                    <a:cubicBezTo>
                      <a:pt x="31958" y="218606"/>
                      <a:pt x="2677" y="339256"/>
                      <a:pt x="208" y="345253"/>
                    </a:cubicBezTo>
                    <a:cubicBezTo>
                      <a:pt x="-2262" y="351250"/>
                      <a:pt x="17847" y="249297"/>
                      <a:pt x="25608" y="197086"/>
                    </a:cubicBezTo>
                    <a:cubicBezTo>
                      <a:pt x="33369" y="144875"/>
                      <a:pt x="48538" y="6233"/>
                      <a:pt x="51008" y="2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6" name="フリーフォーム: 図形 1095">
                <a:extLst>
                  <a:ext uri="{FF2B5EF4-FFF2-40B4-BE49-F238E27FC236}">
                    <a16:creationId xmlns:a16="http://schemas.microsoft.com/office/drawing/2014/main" id="{8A8C5939-7E7A-4DCD-A801-6CAC6628FD63}"/>
                  </a:ext>
                </a:extLst>
              </p:cNvPr>
              <p:cNvSpPr/>
              <p:nvPr/>
            </p:nvSpPr>
            <p:spPr>
              <a:xfrm>
                <a:off x="2465829" y="5236079"/>
                <a:ext cx="36107" cy="164269"/>
              </a:xfrm>
              <a:custGeom>
                <a:avLst/>
                <a:gdLst>
                  <a:gd name="connsiteX0" fmla="*/ 88 w 36107"/>
                  <a:gd name="connsiteY0" fmla="*/ 554 h 164269"/>
                  <a:gd name="connsiteX1" fmla="*/ 25488 w 36107"/>
                  <a:gd name="connsiteY1" fmla="*/ 106388 h 164269"/>
                  <a:gd name="connsiteX2" fmla="*/ 12788 w 36107"/>
                  <a:gd name="connsiteY2" fmla="*/ 163538 h 164269"/>
                  <a:gd name="connsiteX3" fmla="*/ 36071 w 36107"/>
                  <a:gd name="connsiteY3" fmla="*/ 68288 h 164269"/>
                  <a:gd name="connsiteX4" fmla="*/ 88 w 36107"/>
                  <a:gd name="connsiteY4" fmla="*/ 554 h 164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07" h="164269">
                    <a:moveTo>
                      <a:pt x="88" y="554"/>
                    </a:moveTo>
                    <a:cubicBezTo>
                      <a:pt x="-1676" y="6904"/>
                      <a:pt x="23371" y="79224"/>
                      <a:pt x="25488" y="106388"/>
                    </a:cubicBezTo>
                    <a:cubicBezTo>
                      <a:pt x="27605" y="133552"/>
                      <a:pt x="11024" y="169888"/>
                      <a:pt x="12788" y="163538"/>
                    </a:cubicBezTo>
                    <a:cubicBezTo>
                      <a:pt x="14552" y="157188"/>
                      <a:pt x="37129" y="92630"/>
                      <a:pt x="36071" y="68288"/>
                    </a:cubicBezTo>
                    <a:cubicBezTo>
                      <a:pt x="35013" y="43946"/>
                      <a:pt x="1852" y="-5796"/>
                      <a:pt x="88" y="55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6" name="フリーフォーム: 図形 1105">
                <a:extLst>
                  <a:ext uri="{FF2B5EF4-FFF2-40B4-BE49-F238E27FC236}">
                    <a16:creationId xmlns:a16="http://schemas.microsoft.com/office/drawing/2014/main" id="{F0B8F3E3-005C-4654-B8A3-161CD1DE618F}"/>
                  </a:ext>
                </a:extLst>
              </p:cNvPr>
              <p:cNvSpPr/>
              <p:nvPr/>
            </p:nvSpPr>
            <p:spPr>
              <a:xfrm>
                <a:off x="2461679" y="5164530"/>
                <a:ext cx="296880" cy="80642"/>
              </a:xfrm>
              <a:custGeom>
                <a:avLst/>
                <a:gdLst>
                  <a:gd name="connsiteX0" fmla="*/ 4 w 296880"/>
                  <a:gd name="connsiteY0" fmla="*/ 80570 h 80642"/>
                  <a:gd name="connsiteX1" fmla="*/ 118538 w 296880"/>
                  <a:gd name="connsiteY1" fmla="*/ 2253 h 80642"/>
                  <a:gd name="connsiteX2" fmla="*/ 167221 w 296880"/>
                  <a:gd name="connsiteY2" fmla="*/ 23420 h 80642"/>
                  <a:gd name="connsiteX3" fmla="*/ 296338 w 296880"/>
                  <a:gd name="connsiteY3" fmla="*/ 46703 h 80642"/>
                  <a:gd name="connsiteX4" fmla="*/ 209554 w 296880"/>
                  <a:gd name="connsiteY4" fmla="*/ 44587 h 80642"/>
                  <a:gd name="connsiteX5" fmla="*/ 114304 w 296880"/>
                  <a:gd name="connsiteY5" fmla="*/ 17070 h 80642"/>
                  <a:gd name="connsiteX6" fmla="*/ 4 w 296880"/>
                  <a:gd name="connsiteY6" fmla="*/ 80570 h 8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6880" h="80642">
                    <a:moveTo>
                      <a:pt x="4" y="80570"/>
                    </a:moveTo>
                    <a:cubicBezTo>
                      <a:pt x="710" y="78101"/>
                      <a:pt x="90669" y="11778"/>
                      <a:pt x="118538" y="2253"/>
                    </a:cubicBezTo>
                    <a:cubicBezTo>
                      <a:pt x="146407" y="-7272"/>
                      <a:pt x="137588" y="16012"/>
                      <a:pt x="167221" y="23420"/>
                    </a:cubicBezTo>
                    <a:cubicBezTo>
                      <a:pt x="196854" y="30828"/>
                      <a:pt x="289282" y="43175"/>
                      <a:pt x="296338" y="46703"/>
                    </a:cubicBezTo>
                    <a:cubicBezTo>
                      <a:pt x="303394" y="50231"/>
                      <a:pt x="239893" y="49526"/>
                      <a:pt x="209554" y="44587"/>
                    </a:cubicBezTo>
                    <a:cubicBezTo>
                      <a:pt x="179215" y="39648"/>
                      <a:pt x="146407" y="12484"/>
                      <a:pt x="114304" y="17070"/>
                    </a:cubicBezTo>
                    <a:cubicBezTo>
                      <a:pt x="82201" y="21656"/>
                      <a:pt x="-702" y="83039"/>
                      <a:pt x="4" y="805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9" name="フリーフォーム: 図形 1108">
                <a:extLst>
                  <a:ext uri="{FF2B5EF4-FFF2-40B4-BE49-F238E27FC236}">
                    <a16:creationId xmlns:a16="http://schemas.microsoft.com/office/drawing/2014/main" id="{B7BED155-6B38-4FF1-AFA1-34FC291C3628}"/>
                  </a:ext>
                </a:extLst>
              </p:cNvPr>
              <p:cNvSpPr/>
              <p:nvPr/>
            </p:nvSpPr>
            <p:spPr>
              <a:xfrm>
                <a:off x="2525785" y="5211203"/>
                <a:ext cx="94709" cy="84910"/>
              </a:xfrm>
              <a:custGeom>
                <a:avLst/>
                <a:gdLst>
                  <a:gd name="connsiteX0" fmla="*/ 48082 w 94709"/>
                  <a:gd name="connsiteY0" fmla="*/ 30 h 84910"/>
                  <a:gd name="connsiteX1" fmla="*/ 16332 w 94709"/>
                  <a:gd name="connsiteY1" fmla="*/ 61414 h 84910"/>
                  <a:gd name="connsiteX2" fmla="*/ 94648 w 94709"/>
                  <a:gd name="connsiteY2" fmla="*/ 84697 h 84910"/>
                  <a:gd name="connsiteX3" fmla="*/ 1515 w 94709"/>
                  <a:gd name="connsiteY3" fmla="*/ 69880 h 84910"/>
                  <a:gd name="connsiteX4" fmla="*/ 48082 w 94709"/>
                  <a:gd name="connsiteY4" fmla="*/ 30 h 84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709" h="84910">
                    <a:moveTo>
                      <a:pt x="48082" y="30"/>
                    </a:moveTo>
                    <a:cubicBezTo>
                      <a:pt x="50551" y="-1381"/>
                      <a:pt x="8571" y="47303"/>
                      <a:pt x="16332" y="61414"/>
                    </a:cubicBezTo>
                    <a:cubicBezTo>
                      <a:pt x="24093" y="75525"/>
                      <a:pt x="97117" y="83286"/>
                      <a:pt x="94648" y="84697"/>
                    </a:cubicBezTo>
                    <a:cubicBezTo>
                      <a:pt x="92179" y="86108"/>
                      <a:pt x="12804" y="80463"/>
                      <a:pt x="1515" y="69880"/>
                    </a:cubicBezTo>
                    <a:cubicBezTo>
                      <a:pt x="-9774" y="59297"/>
                      <a:pt x="45613" y="1441"/>
                      <a:pt x="48082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0" name="フリーフォーム: 図形 1109">
                <a:extLst>
                  <a:ext uri="{FF2B5EF4-FFF2-40B4-BE49-F238E27FC236}">
                    <a16:creationId xmlns:a16="http://schemas.microsoft.com/office/drawing/2014/main" id="{4DCC9393-2C97-42F9-889C-AB860FDBAF6B}"/>
                  </a:ext>
                </a:extLst>
              </p:cNvPr>
              <p:cNvSpPr/>
              <p:nvPr/>
            </p:nvSpPr>
            <p:spPr>
              <a:xfrm>
                <a:off x="2725753" y="5211228"/>
                <a:ext cx="387875" cy="97379"/>
              </a:xfrm>
              <a:custGeom>
                <a:avLst/>
                <a:gdLst>
                  <a:gd name="connsiteX0" fmla="*/ 514 w 387875"/>
                  <a:gd name="connsiteY0" fmla="*/ 5 h 97379"/>
                  <a:gd name="connsiteX1" fmla="*/ 318014 w 387875"/>
                  <a:gd name="connsiteY1" fmla="*/ 21172 h 97379"/>
                  <a:gd name="connsiteX2" fmla="*/ 345530 w 387875"/>
                  <a:gd name="connsiteY2" fmla="*/ 31755 h 97379"/>
                  <a:gd name="connsiteX3" fmla="*/ 387864 w 387875"/>
                  <a:gd name="connsiteY3" fmla="*/ 97372 h 97379"/>
                  <a:gd name="connsiteX4" fmla="*/ 341297 w 387875"/>
                  <a:gd name="connsiteY4" fmla="*/ 35989 h 97379"/>
                  <a:gd name="connsiteX5" fmla="*/ 246047 w 387875"/>
                  <a:gd name="connsiteY5" fmla="*/ 23289 h 97379"/>
                  <a:gd name="connsiteX6" fmla="*/ 514 w 387875"/>
                  <a:gd name="connsiteY6" fmla="*/ 5 h 97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7875" h="97379">
                    <a:moveTo>
                      <a:pt x="514" y="5"/>
                    </a:moveTo>
                    <a:cubicBezTo>
                      <a:pt x="12508" y="-348"/>
                      <a:pt x="260512" y="15880"/>
                      <a:pt x="318014" y="21172"/>
                    </a:cubicBezTo>
                    <a:cubicBezTo>
                      <a:pt x="375516" y="26464"/>
                      <a:pt x="333888" y="19055"/>
                      <a:pt x="345530" y="31755"/>
                    </a:cubicBezTo>
                    <a:cubicBezTo>
                      <a:pt x="357172" y="44455"/>
                      <a:pt x="388569" y="96666"/>
                      <a:pt x="387864" y="97372"/>
                    </a:cubicBezTo>
                    <a:cubicBezTo>
                      <a:pt x="387159" y="98078"/>
                      <a:pt x="364933" y="48336"/>
                      <a:pt x="341297" y="35989"/>
                    </a:cubicBezTo>
                    <a:cubicBezTo>
                      <a:pt x="317661" y="23642"/>
                      <a:pt x="302492" y="29286"/>
                      <a:pt x="246047" y="23289"/>
                    </a:cubicBezTo>
                    <a:cubicBezTo>
                      <a:pt x="189603" y="17292"/>
                      <a:pt x="-11480" y="358"/>
                      <a:pt x="514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1" name="フリーフォーム: 図形 1110">
                <a:extLst>
                  <a:ext uri="{FF2B5EF4-FFF2-40B4-BE49-F238E27FC236}">
                    <a16:creationId xmlns:a16="http://schemas.microsoft.com/office/drawing/2014/main" id="{A2EAC581-DFD9-4A65-8AA0-C67F0AD81154}"/>
                  </a:ext>
                </a:extLst>
              </p:cNvPr>
              <p:cNvSpPr/>
              <p:nvPr/>
            </p:nvSpPr>
            <p:spPr>
              <a:xfrm>
                <a:off x="2742964" y="5185708"/>
                <a:ext cx="398480" cy="154755"/>
              </a:xfrm>
              <a:custGeom>
                <a:avLst/>
                <a:gdLst>
                  <a:gd name="connsiteX0" fmla="*/ 236 w 398480"/>
                  <a:gd name="connsiteY0" fmla="*/ 125 h 154755"/>
                  <a:gd name="connsiteX1" fmla="*/ 364303 w 398480"/>
                  <a:gd name="connsiteY1" fmla="*/ 27642 h 154755"/>
                  <a:gd name="connsiteX2" fmla="*/ 385469 w 398480"/>
                  <a:gd name="connsiteY2" fmla="*/ 72092 h 154755"/>
                  <a:gd name="connsiteX3" fmla="*/ 398169 w 398480"/>
                  <a:gd name="connsiteY3" fmla="*/ 154642 h 154755"/>
                  <a:gd name="connsiteX4" fmla="*/ 372769 w 398480"/>
                  <a:gd name="connsiteY4" fmla="*/ 53042 h 154755"/>
                  <a:gd name="connsiteX5" fmla="*/ 309269 w 398480"/>
                  <a:gd name="connsiteY5" fmla="*/ 38225 h 154755"/>
                  <a:gd name="connsiteX6" fmla="*/ 236 w 398480"/>
                  <a:gd name="connsiteY6" fmla="*/ 125 h 154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8480" h="154755">
                    <a:moveTo>
                      <a:pt x="236" y="125"/>
                    </a:moveTo>
                    <a:cubicBezTo>
                      <a:pt x="9408" y="-1639"/>
                      <a:pt x="300098" y="15648"/>
                      <a:pt x="364303" y="27642"/>
                    </a:cubicBezTo>
                    <a:cubicBezTo>
                      <a:pt x="428508" y="39636"/>
                      <a:pt x="379825" y="50925"/>
                      <a:pt x="385469" y="72092"/>
                    </a:cubicBezTo>
                    <a:cubicBezTo>
                      <a:pt x="391113" y="93259"/>
                      <a:pt x="400286" y="157817"/>
                      <a:pt x="398169" y="154642"/>
                    </a:cubicBezTo>
                    <a:cubicBezTo>
                      <a:pt x="396052" y="151467"/>
                      <a:pt x="387586" y="72445"/>
                      <a:pt x="372769" y="53042"/>
                    </a:cubicBezTo>
                    <a:cubicBezTo>
                      <a:pt x="357952" y="33639"/>
                      <a:pt x="367124" y="47750"/>
                      <a:pt x="309269" y="38225"/>
                    </a:cubicBezTo>
                    <a:cubicBezTo>
                      <a:pt x="251414" y="28700"/>
                      <a:pt x="-8936" y="1889"/>
                      <a:pt x="236" y="1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2" name="フリーフォーム: 図形 1111">
                <a:extLst>
                  <a:ext uri="{FF2B5EF4-FFF2-40B4-BE49-F238E27FC236}">
                    <a16:creationId xmlns:a16="http://schemas.microsoft.com/office/drawing/2014/main" id="{AC2ECB1C-D1F7-4B77-B0E3-9D5C10310E2D}"/>
                  </a:ext>
                </a:extLst>
              </p:cNvPr>
              <p:cNvSpPr/>
              <p:nvPr/>
            </p:nvSpPr>
            <p:spPr>
              <a:xfrm>
                <a:off x="2476323" y="4995766"/>
                <a:ext cx="116082" cy="217895"/>
              </a:xfrm>
              <a:custGeom>
                <a:avLst/>
                <a:gdLst>
                  <a:gd name="connsiteX0" fmla="*/ 116065 w 116082"/>
                  <a:gd name="connsiteY0" fmla="*/ 97 h 217895"/>
                  <a:gd name="connsiteX1" fmla="*/ 22402 w 116082"/>
                  <a:gd name="connsiteY1" fmla="*/ 73122 h 217895"/>
                  <a:gd name="connsiteX2" fmla="*/ 19227 w 116082"/>
                  <a:gd name="connsiteY2" fmla="*/ 141384 h 217895"/>
                  <a:gd name="connsiteX3" fmla="*/ 177 w 116082"/>
                  <a:gd name="connsiteY3" fmla="*/ 217584 h 217895"/>
                  <a:gd name="connsiteX4" fmla="*/ 31927 w 116082"/>
                  <a:gd name="connsiteY4" fmla="*/ 111222 h 217895"/>
                  <a:gd name="connsiteX5" fmla="*/ 30340 w 116082"/>
                  <a:gd name="connsiteY5" fmla="*/ 88997 h 217895"/>
                  <a:gd name="connsiteX6" fmla="*/ 116065 w 116082"/>
                  <a:gd name="connsiteY6" fmla="*/ 97 h 217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082" h="217895">
                    <a:moveTo>
                      <a:pt x="116065" y="97"/>
                    </a:moveTo>
                    <a:cubicBezTo>
                      <a:pt x="114742" y="-2549"/>
                      <a:pt x="38542" y="49574"/>
                      <a:pt x="22402" y="73122"/>
                    </a:cubicBezTo>
                    <a:cubicBezTo>
                      <a:pt x="6262" y="96670"/>
                      <a:pt x="22931" y="117307"/>
                      <a:pt x="19227" y="141384"/>
                    </a:cubicBezTo>
                    <a:cubicBezTo>
                      <a:pt x="15523" y="165461"/>
                      <a:pt x="-1940" y="222611"/>
                      <a:pt x="177" y="217584"/>
                    </a:cubicBezTo>
                    <a:cubicBezTo>
                      <a:pt x="2294" y="212557"/>
                      <a:pt x="26900" y="132653"/>
                      <a:pt x="31927" y="111222"/>
                    </a:cubicBezTo>
                    <a:cubicBezTo>
                      <a:pt x="36954" y="89791"/>
                      <a:pt x="17640" y="105666"/>
                      <a:pt x="30340" y="88997"/>
                    </a:cubicBezTo>
                    <a:cubicBezTo>
                      <a:pt x="43040" y="72328"/>
                      <a:pt x="117388" y="2743"/>
                      <a:pt x="116065" y="9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7" name="フリーフォーム: 図形 1116">
                <a:extLst>
                  <a:ext uri="{FF2B5EF4-FFF2-40B4-BE49-F238E27FC236}">
                    <a16:creationId xmlns:a16="http://schemas.microsoft.com/office/drawing/2014/main" id="{C3F16CF3-1B6A-49F3-9EAC-5A70E3157B03}"/>
                  </a:ext>
                </a:extLst>
              </p:cNvPr>
              <p:cNvSpPr/>
              <p:nvPr/>
            </p:nvSpPr>
            <p:spPr>
              <a:xfrm>
                <a:off x="2520512" y="5064049"/>
                <a:ext cx="113037" cy="101697"/>
              </a:xfrm>
              <a:custGeom>
                <a:avLst/>
                <a:gdLst>
                  <a:gd name="connsiteX0" fmla="*/ 51238 w 113037"/>
                  <a:gd name="connsiteY0" fmla="*/ 76 h 101697"/>
                  <a:gd name="connsiteX1" fmla="*/ 102038 w 113037"/>
                  <a:gd name="connsiteY1" fmla="*/ 36589 h 101697"/>
                  <a:gd name="connsiteX2" fmla="*/ 70288 w 113037"/>
                  <a:gd name="connsiteY2" fmla="*/ 54051 h 101697"/>
                  <a:gd name="connsiteX3" fmla="*/ 438 w 113037"/>
                  <a:gd name="connsiteY3" fmla="*/ 101676 h 101697"/>
                  <a:gd name="connsiteX4" fmla="*/ 106801 w 113037"/>
                  <a:gd name="connsiteY4" fmla="*/ 47701 h 101697"/>
                  <a:gd name="connsiteX5" fmla="*/ 97276 w 113037"/>
                  <a:gd name="connsiteY5" fmla="*/ 27064 h 101697"/>
                  <a:gd name="connsiteX6" fmla="*/ 51238 w 113037"/>
                  <a:gd name="connsiteY6" fmla="*/ 76 h 10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3037" h="101697">
                    <a:moveTo>
                      <a:pt x="51238" y="76"/>
                    </a:moveTo>
                    <a:cubicBezTo>
                      <a:pt x="52032" y="1664"/>
                      <a:pt x="98863" y="27593"/>
                      <a:pt x="102038" y="36589"/>
                    </a:cubicBezTo>
                    <a:cubicBezTo>
                      <a:pt x="105213" y="45585"/>
                      <a:pt x="87221" y="43203"/>
                      <a:pt x="70288" y="54051"/>
                    </a:cubicBezTo>
                    <a:cubicBezTo>
                      <a:pt x="53355" y="64899"/>
                      <a:pt x="-5648" y="102734"/>
                      <a:pt x="438" y="101676"/>
                    </a:cubicBezTo>
                    <a:cubicBezTo>
                      <a:pt x="6523" y="100618"/>
                      <a:pt x="90661" y="60136"/>
                      <a:pt x="106801" y="47701"/>
                    </a:cubicBezTo>
                    <a:cubicBezTo>
                      <a:pt x="122941" y="35266"/>
                      <a:pt x="103362" y="32091"/>
                      <a:pt x="97276" y="27064"/>
                    </a:cubicBezTo>
                    <a:cubicBezTo>
                      <a:pt x="91190" y="22037"/>
                      <a:pt x="50444" y="-1512"/>
                      <a:pt x="51238" y="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1" name="フリーフォーム: 図形 1150">
                <a:extLst>
                  <a:ext uri="{FF2B5EF4-FFF2-40B4-BE49-F238E27FC236}">
                    <a16:creationId xmlns:a16="http://schemas.microsoft.com/office/drawing/2014/main" id="{B3870821-1D40-493E-8B17-94CBBA75BBFA}"/>
                  </a:ext>
                </a:extLst>
              </p:cNvPr>
              <p:cNvSpPr/>
              <p:nvPr/>
            </p:nvSpPr>
            <p:spPr>
              <a:xfrm>
                <a:off x="2704882" y="5051425"/>
                <a:ext cx="519413" cy="76354"/>
              </a:xfrm>
              <a:custGeom>
                <a:avLst/>
                <a:gdLst>
                  <a:gd name="connsiteX0" fmla="*/ 218 w 519413"/>
                  <a:gd name="connsiteY0" fmla="*/ 0 h 76354"/>
                  <a:gd name="connsiteX1" fmla="*/ 374868 w 519413"/>
                  <a:gd name="connsiteY1" fmla="*/ 42863 h 76354"/>
                  <a:gd name="connsiteX2" fmla="*/ 447893 w 519413"/>
                  <a:gd name="connsiteY2" fmla="*/ 57150 h 76354"/>
                  <a:gd name="connsiteX3" fmla="*/ 519331 w 519413"/>
                  <a:gd name="connsiteY3" fmla="*/ 76200 h 76354"/>
                  <a:gd name="connsiteX4" fmla="*/ 433606 w 519413"/>
                  <a:gd name="connsiteY4" fmla="*/ 46038 h 76354"/>
                  <a:gd name="connsiteX5" fmla="*/ 322481 w 519413"/>
                  <a:gd name="connsiteY5" fmla="*/ 49213 h 76354"/>
                  <a:gd name="connsiteX6" fmla="*/ 218 w 519413"/>
                  <a:gd name="connsiteY6" fmla="*/ 0 h 76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9413" h="76354">
                    <a:moveTo>
                      <a:pt x="218" y="0"/>
                    </a:moveTo>
                    <a:lnTo>
                      <a:pt x="374868" y="42863"/>
                    </a:lnTo>
                    <a:cubicBezTo>
                      <a:pt x="449480" y="52388"/>
                      <a:pt x="423816" y="51594"/>
                      <a:pt x="447893" y="57150"/>
                    </a:cubicBezTo>
                    <a:cubicBezTo>
                      <a:pt x="471970" y="62706"/>
                      <a:pt x="521712" y="78052"/>
                      <a:pt x="519331" y="76200"/>
                    </a:cubicBezTo>
                    <a:cubicBezTo>
                      <a:pt x="516950" y="74348"/>
                      <a:pt x="466414" y="50536"/>
                      <a:pt x="433606" y="46038"/>
                    </a:cubicBezTo>
                    <a:cubicBezTo>
                      <a:pt x="400798" y="41540"/>
                      <a:pt x="398416" y="56357"/>
                      <a:pt x="322481" y="49213"/>
                    </a:cubicBezTo>
                    <a:cubicBezTo>
                      <a:pt x="246546" y="42069"/>
                      <a:pt x="-8513" y="1058"/>
                      <a:pt x="2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BB6C566B-ED02-4C66-91C8-0A36231E04EF}"/>
                  </a:ext>
                </a:extLst>
              </p:cNvPr>
              <p:cNvSpPr/>
              <p:nvPr/>
            </p:nvSpPr>
            <p:spPr>
              <a:xfrm>
                <a:off x="3086100" y="5157776"/>
                <a:ext cx="187339" cy="360543"/>
              </a:xfrm>
              <a:custGeom>
                <a:avLst/>
                <a:gdLst>
                  <a:gd name="connsiteX0" fmla="*/ 155575 w 187339"/>
                  <a:gd name="connsiteY0" fmla="*/ 12 h 360543"/>
                  <a:gd name="connsiteX1" fmla="*/ 187325 w 187339"/>
                  <a:gd name="connsiteY1" fmla="*/ 63512 h 360543"/>
                  <a:gd name="connsiteX2" fmla="*/ 150813 w 187339"/>
                  <a:gd name="connsiteY2" fmla="*/ 90499 h 360543"/>
                  <a:gd name="connsiteX3" fmla="*/ 112713 w 187339"/>
                  <a:gd name="connsiteY3" fmla="*/ 153999 h 360543"/>
                  <a:gd name="connsiteX4" fmla="*/ 104775 w 187339"/>
                  <a:gd name="connsiteY4" fmla="*/ 192099 h 360543"/>
                  <a:gd name="connsiteX5" fmla="*/ 93663 w 187339"/>
                  <a:gd name="connsiteY5" fmla="*/ 260362 h 360543"/>
                  <a:gd name="connsiteX6" fmla="*/ 0 w 187339"/>
                  <a:gd name="connsiteY6" fmla="*/ 360374 h 360543"/>
                  <a:gd name="connsiteX7" fmla="*/ 92075 w 187339"/>
                  <a:gd name="connsiteY7" fmla="*/ 234962 h 360543"/>
                  <a:gd name="connsiteX8" fmla="*/ 88900 w 187339"/>
                  <a:gd name="connsiteY8" fmla="*/ 153999 h 360543"/>
                  <a:gd name="connsiteX9" fmla="*/ 179388 w 187339"/>
                  <a:gd name="connsiteY9" fmla="*/ 58749 h 360543"/>
                  <a:gd name="connsiteX10" fmla="*/ 155575 w 187339"/>
                  <a:gd name="connsiteY10" fmla="*/ 12 h 36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7339" h="360543">
                    <a:moveTo>
                      <a:pt x="155575" y="12"/>
                    </a:moveTo>
                    <a:cubicBezTo>
                      <a:pt x="156898" y="806"/>
                      <a:pt x="188119" y="48431"/>
                      <a:pt x="187325" y="63512"/>
                    </a:cubicBezTo>
                    <a:cubicBezTo>
                      <a:pt x="186531" y="78593"/>
                      <a:pt x="163248" y="75418"/>
                      <a:pt x="150813" y="90499"/>
                    </a:cubicBezTo>
                    <a:cubicBezTo>
                      <a:pt x="138378" y="105580"/>
                      <a:pt x="120386" y="137066"/>
                      <a:pt x="112713" y="153999"/>
                    </a:cubicBezTo>
                    <a:cubicBezTo>
                      <a:pt x="105040" y="170932"/>
                      <a:pt x="107950" y="174372"/>
                      <a:pt x="104775" y="192099"/>
                    </a:cubicBezTo>
                    <a:cubicBezTo>
                      <a:pt x="101600" y="209826"/>
                      <a:pt x="111125" y="232316"/>
                      <a:pt x="93663" y="260362"/>
                    </a:cubicBezTo>
                    <a:cubicBezTo>
                      <a:pt x="76200" y="288408"/>
                      <a:pt x="265" y="364607"/>
                      <a:pt x="0" y="360374"/>
                    </a:cubicBezTo>
                    <a:cubicBezTo>
                      <a:pt x="-265" y="356141"/>
                      <a:pt x="77258" y="269358"/>
                      <a:pt x="92075" y="234962"/>
                    </a:cubicBezTo>
                    <a:cubicBezTo>
                      <a:pt x="106892" y="200566"/>
                      <a:pt x="74348" y="183368"/>
                      <a:pt x="88900" y="153999"/>
                    </a:cubicBezTo>
                    <a:cubicBezTo>
                      <a:pt x="103452" y="124630"/>
                      <a:pt x="166953" y="81503"/>
                      <a:pt x="179388" y="58749"/>
                    </a:cubicBezTo>
                    <a:cubicBezTo>
                      <a:pt x="191823" y="35995"/>
                      <a:pt x="154252" y="-782"/>
                      <a:pt x="155575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" name="フリーフォーム: 図形 192">
                <a:extLst>
                  <a:ext uri="{FF2B5EF4-FFF2-40B4-BE49-F238E27FC236}">
                    <a16:creationId xmlns:a16="http://schemas.microsoft.com/office/drawing/2014/main" id="{AB8A4C3C-07D7-4CAB-8287-8428FE5A20A2}"/>
                  </a:ext>
                </a:extLst>
              </p:cNvPr>
              <p:cNvSpPr/>
              <p:nvPr/>
            </p:nvSpPr>
            <p:spPr>
              <a:xfrm>
                <a:off x="2796402" y="5143589"/>
                <a:ext cx="256058" cy="18964"/>
              </a:xfrm>
              <a:custGeom>
                <a:avLst/>
                <a:gdLst>
                  <a:gd name="connsiteX0" fmla="*/ 773 w 256058"/>
                  <a:gd name="connsiteY0" fmla="*/ 1499 h 18964"/>
                  <a:gd name="connsiteX1" fmla="*/ 248423 w 256058"/>
                  <a:gd name="connsiteY1" fmla="*/ 18961 h 18964"/>
                  <a:gd name="connsiteX2" fmla="*/ 173811 w 256058"/>
                  <a:gd name="connsiteY2" fmla="*/ 3086 h 18964"/>
                  <a:gd name="connsiteX3" fmla="*/ 773 w 256058"/>
                  <a:gd name="connsiteY3" fmla="*/ 1499 h 1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6058" h="18964">
                    <a:moveTo>
                      <a:pt x="773" y="1499"/>
                    </a:moveTo>
                    <a:cubicBezTo>
                      <a:pt x="13208" y="4145"/>
                      <a:pt x="219583" y="18697"/>
                      <a:pt x="248423" y="18961"/>
                    </a:cubicBezTo>
                    <a:cubicBezTo>
                      <a:pt x="277263" y="19225"/>
                      <a:pt x="218261" y="6261"/>
                      <a:pt x="173811" y="3086"/>
                    </a:cubicBezTo>
                    <a:cubicBezTo>
                      <a:pt x="129361" y="-89"/>
                      <a:pt x="-11662" y="-1147"/>
                      <a:pt x="773" y="14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53E27DA6-FFFD-4A3D-956E-D8EADFE94325}"/>
                  </a:ext>
                </a:extLst>
              </p:cNvPr>
              <p:cNvSpPr/>
              <p:nvPr/>
            </p:nvSpPr>
            <p:spPr>
              <a:xfrm>
                <a:off x="3116669" y="5140324"/>
                <a:ext cx="75846" cy="76491"/>
              </a:xfrm>
              <a:custGeom>
                <a:avLst/>
                <a:gdLst>
                  <a:gd name="connsiteX0" fmla="*/ 69444 w 75846"/>
                  <a:gd name="connsiteY0" fmla="*/ 1 h 76491"/>
                  <a:gd name="connsiteX1" fmla="*/ 20231 w 75846"/>
                  <a:gd name="connsiteY1" fmla="*/ 41276 h 76491"/>
                  <a:gd name="connsiteX2" fmla="*/ 75794 w 75846"/>
                  <a:gd name="connsiteY2" fmla="*/ 76201 h 76491"/>
                  <a:gd name="connsiteX3" fmla="*/ 29756 w 75846"/>
                  <a:gd name="connsiteY3" fmla="*/ 57151 h 76491"/>
                  <a:gd name="connsiteX4" fmla="*/ 1181 w 75846"/>
                  <a:gd name="connsiteY4" fmla="*/ 42864 h 76491"/>
                  <a:gd name="connsiteX5" fmla="*/ 69444 w 75846"/>
                  <a:gd name="connsiteY5" fmla="*/ 1 h 7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846" h="76491">
                    <a:moveTo>
                      <a:pt x="69444" y="1"/>
                    </a:moveTo>
                    <a:cubicBezTo>
                      <a:pt x="72619" y="-264"/>
                      <a:pt x="19173" y="28576"/>
                      <a:pt x="20231" y="41276"/>
                    </a:cubicBezTo>
                    <a:cubicBezTo>
                      <a:pt x="21289" y="53976"/>
                      <a:pt x="74207" y="73555"/>
                      <a:pt x="75794" y="76201"/>
                    </a:cubicBezTo>
                    <a:cubicBezTo>
                      <a:pt x="77382" y="78847"/>
                      <a:pt x="42191" y="62707"/>
                      <a:pt x="29756" y="57151"/>
                    </a:cubicBezTo>
                    <a:cubicBezTo>
                      <a:pt x="17321" y="51595"/>
                      <a:pt x="-5434" y="52918"/>
                      <a:pt x="1181" y="42864"/>
                    </a:cubicBezTo>
                    <a:cubicBezTo>
                      <a:pt x="7796" y="32810"/>
                      <a:pt x="66269" y="266"/>
                      <a:pt x="694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フリーフォーム: 図形 194">
                <a:extLst>
                  <a:ext uri="{FF2B5EF4-FFF2-40B4-BE49-F238E27FC236}">
                    <a16:creationId xmlns:a16="http://schemas.microsoft.com/office/drawing/2014/main" id="{283A9F41-FF97-4BBA-BF6E-5962D8A500E9}"/>
                  </a:ext>
                </a:extLst>
              </p:cNvPr>
              <p:cNvSpPr/>
              <p:nvPr/>
            </p:nvSpPr>
            <p:spPr>
              <a:xfrm>
                <a:off x="2497654" y="4873346"/>
                <a:ext cx="147728" cy="176535"/>
              </a:xfrm>
              <a:custGeom>
                <a:avLst/>
                <a:gdLst>
                  <a:gd name="connsiteX0" fmla="*/ 28059 w 147728"/>
                  <a:gd name="connsiteY0" fmla="*/ 176492 h 176535"/>
                  <a:gd name="connsiteX1" fmla="*/ 1071 w 147728"/>
                  <a:gd name="connsiteY1" fmla="*/ 103467 h 176535"/>
                  <a:gd name="connsiteX2" fmla="*/ 20121 w 147728"/>
                  <a:gd name="connsiteY2" fmla="*/ 74892 h 176535"/>
                  <a:gd name="connsiteX3" fmla="*/ 147121 w 147728"/>
                  <a:gd name="connsiteY3" fmla="*/ 279 h 176535"/>
                  <a:gd name="connsiteX4" fmla="*/ 66159 w 147728"/>
                  <a:gd name="connsiteY4" fmla="*/ 51079 h 176535"/>
                  <a:gd name="connsiteX5" fmla="*/ 18534 w 147728"/>
                  <a:gd name="connsiteY5" fmla="*/ 92354 h 176535"/>
                  <a:gd name="connsiteX6" fmla="*/ 28059 w 147728"/>
                  <a:gd name="connsiteY6" fmla="*/ 176492 h 17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728" h="176535">
                    <a:moveTo>
                      <a:pt x="28059" y="176492"/>
                    </a:moveTo>
                    <a:cubicBezTo>
                      <a:pt x="25149" y="178344"/>
                      <a:pt x="2394" y="120400"/>
                      <a:pt x="1071" y="103467"/>
                    </a:cubicBezTo>
                    <a:cubicBezTo>
                      <a:pt x="-252" y="86534"/>
                      <a:pt x="-4221" y="92090"/>
                      <a:pt x="20121" y="74892"/>
                    </a:cubicBezTo>
                    <a:cubicBezTo>
                      <a:pt x="44463" y="57694"/>
                      <a:pt x="139448" y="4248"/>
                      <a:pt x="147121" y="279"/>
                    </a:cubicBezTo>
                    <a:cubicBezTo>
                      <a:pt x="154794" y="-3690"/>
                      <a:pt x="87590" y="35733"/>
                      <a:pt x="66159" y="51079"/>
                    </a:cubicBezTo>
                    <a:cubicBezTo>
                      <a:pt x="44728" y="66425"/>
                      <a:pt x="26736" y="75950"/>
                      <a:pt x="18534" y="92354"/>
                    </a:cubicBezTo>
                    <a:cubicBezTo>
                      <a:pt x="10332" y="108758"/>
                      <a:pt x="30969" y="174640"/>
                      <a:pt x="28059" y="1764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" name="フリーフォーム: 図形 195">
                <a:extLst>
                  <a:ext uri="{FF2B5EF4-FFF2-40B4-BE49-F238E27FC236}">
                    <a16:creationId xmlns:a16="http://schemas.microsoft.com/office/drawing/2014/main" id="{CB57A0A8-3164-4E4A-A71C-BB29A2887D0C}"/>
                  </a:ext>
                </a:extLst>
              </p:cNvPr>
              <p:cNvSpPr/>
              <p:nvPr/>
            </p:nvSpPr>
            <p:spPr>
              <a:xfrm>
                <a:off x="2705936" y="4879929"/>
                <a:ext cx="585671" cy="52905"/>
              </a:xfrm>
              <a:custGeom>
                <a:avLst/>
                <a:gdLst>
                  <a:gd name="connsiteX0" fmla="*/ 7102 w 585671"/>
                  <a:gd name="connsiteY0" fmla="*/ 46 h 52905"/>
                  <a:gd name="connsiteX1" fmla="*/ 319839 w 585671"/>
                  <a:gd name="connsiteY1" fmla="*/ 30209 h 52905"/>
                  <a:gd name="connsiteX2" fmla="*/ 577014 w 585671"/>
                  <a:gd name="connsiteY2" fmla="*/ 49259 h 52905"/>
                  <a:gd name="connsiteX3" fmla="*/ 516689 w 585671"/>
                  <a:gd name="connsiteY3" fmla="*/ 50846 h 52905"/>
                  <a:gd name="connsiteX4" fmla="*/ 434139 w 585671"/>
                  <a:gd name="connsiteY4" fmla="*/ 50846 h 52905"/>
                  <a:gd name="connsiteX5" fmla="*/ 126164 w 585671"/>
                  <a:gd name="connsiteY5" fmla="*/ 23859 h 52905"/>
                  <a:gd name="connsiteX6" fmla="*/ 7102 w 585671"/>
                  <a:gd name="connsiteY6" fmla="*/ 46 h 5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5671" h="52905">
                    <a:moveTo>
                      <a:pt x="7102" y="46"/>
                    </a:moveTo>
                    <a:cubicBezTo>
                      <a:pt x="39381" y="1104"/>
                      <a:pt x="224854" y="22007"/>
                      <a:pt x="319839" y="30209"/>
                    </a:cubicBezTo>
                    <a:cubicBezTo>
                      <a:pt x="414824" y="38411"/>
                      <a:pt x="544206" y="45819"/>
                      <a:pt x="577014" y="49259"/>
                    </a:cubicBezTo>
                    <a:cubicBezTo>
                      <a:pt x="609822" y="52699"/>
                      <a:pt x="540502" y="50582"/>
                      <a:pt x="516689" y="50846"/>
                    </a:cubicBezTo>
                    <a:cubicBezTo>
                      <a:pt x="492877" y="51111"/>
                      <a:pt x="499227" y="55344"/>
                      <a:pt x="434139" y="50846"/>
                    </a:cubicBezTo>
                    <a:cubicBezTo>
                      <a:pt x="369051" y="46348"/>
                      <a:pt x="193104" y="31532"/>
                      <a:pt x="126164" y="23859"/>
                    </a:cubicBezTo>
                    <a:cubicBezTo>
                      <a:pt x="59225" y="16186"/>
                      <a:pt x="-25177" y="-1012"/>
                      <a:pt x="7102" y="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" name="フリーフォーム: 図形 196">
                <a:extLst>
                  <a:ext uri="{FF2B5EF4-FFF2-40B4-BE49-F238E27FC236}">
                    <a16:creationId xmlns:a16="http://schemas.microsoft.com/office/drawing/2014/main" id="{744618BC-FE11-4050-91B9-5AF198503967}"/>
                  </a:ext>
                </a:extLst>
              </p:cNvPr>
              <p:cNvSpPr/>
              <p:nvPr/>
            </p:nvSpPr>
            <p:spPr>
              <a:xfrm>
                <a:off x="2577258" y="4908449"/>
                <a:ext cx="178468" cy="50529"/>
              </a:xfrm>
              <a:custGeom>
                <a:avLst/>
                <a:gdLst>
                  <a:gd name="connsiteX0" fmla="*/ 842 w 178468"/>
                  <a:gd name="connsiteY0" fmla="*/ 39789 h 50529"/>
                  <a:gd name="connsiteX1" fmla="*/ 88155 w 178468"/>
                  <a:gd name="connsiteY1" fmla="*/ 1689 h 50529"/>
                  <a:gd name="connsiteX2" fmla="*/ 162767 w 178468"/>
                  <a:gd name="connsiteY2" fmla="*/ 33439 h 50529"/>
                  <a:gd name="connsiteX3" fmla="*/ 177055 w 178468"/>
                  <a:gd name="connsiteY3" fmla="*/ 49314 h 50529"/>
                  <a:gd name="connsiteX4" fmla="*/ 140542 w 178468"/>
                  <a:gd name="connsiteY4" fmla="*/ 1689 h 50529"/>
                  <a:gd name="connsiteX5" fmla="*/ 48467 w 178468"/>
                  <a:gd name="connsiteY5" fmla="*/ 12801 h 50529"/>
                  <a:gd name="connsiteX6" fmla="*/ 842 w 178468"/>
                  <a:gd name="connsiteY6" fmla="*/ 39789 h 50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468" h="50529">
                    <a:moveTo>
                      <a:pt x="842" y="39789"/>
                    </a:moveTo>
                    <a:cubicBezTo>
                      <a:pt x="7457" y="37937"/>
                      <a:pt x="61168" y="2747"/>
                      <a:pt x="88155" y="1689"/>
                    </a:cubicBezTo>
                    <a:cubicBezTo>
                      <a:pt x="115142" y="631"/>
                      <a:pt x="147950" y="25501"/>
                      <a:pt x="162767" y="33439"/>
                    </a:cubicBezTo>
                    <a:cubicBezTo>
                      <a:pt x="177584" y="41377"/>
                      <a:pt x="180759" y="54606"/>
                      <a:pt x="177055" y="49314"/>
                    </a:cubicBezTo>
                    <a:cubicBezTo>
                      <a:pt x="173351" y="44022"/>
                      <a:pt x="161973" y="7774"/>
                      <a:pt x="140542" y="1689"/>
                    </a:cubicBezTo>
                    <a:cubicBezTo>
                      <a:pt x="119111" y="-4396"/>
                      <a:pt x="68840" y="7509"/>
                      <a:pt x="48467" y="12801"/>
                    </a:cubicBezTo>
                    <a:cubicBezTo>
                      <a:pt x="28094" y="18093"/>
                      <a:pt x="-5773" y="41641"/>
                      <a:pt x="842" y="397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" name="フリーフォーム: 図形 197">
                <a:extLst>
                  <a:ext uri="{FF2B5EF4-FFF2-40B4-BE49-F238E27FC236}">
                    <a16:creationId xmlns:a16="http://schemas.microsoft.com/office/drawing/2014/main" id="{8BCD31D6-3DB9-416C-98E9-C751A23F456E}"/>
                  </a:ext>
                </a:extLst>
              </p:cNvPr>
              <p:cNvSpPr/>
              <p:nvPr/>
            </p:nvSpPr>
            <p:spPr>
              <a:xfrm>
                <a:off x="2694909" y="4992123"/>
                <a:ext cx="201228" cy="24380"/>
              </a:xfrm>
              <a:custGeom>
                <a:avLst/>
                <a:gdLst>
                  <a:gd name="connsiteX0" fmla="*/ 666 w 201228"/>
                  <a:gd name="connsiteY0" fmla="*/ 2152 h 24380"/>
                  <a:gd name="connsiteX1" fmla="*/ 195929 w 201228"/>
                  <a:gd name="connsiteY1" fmla="*/ 24377 h 24380"/>
                  <a:gd name="connsiteX2" fmla="*/ 134016 w 201228"/>
                  <a:gd name="connsiteY2" fmla="*/ 3740 h 24380"/>
                  <a:gd name="connsiteX3" fmla="*/ 666 w 201228"/>
                  <a:gd name="connsiteY3" fmla="*/ 2152 h 24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1228" h="24380">
                    <a:moveTo>
                      <a:pt x="666" y="2152"/>
                    </a:moveTo>
                    <a:cubicBezTo>
                      <a:pt x="10985" y="5592"/>
                      <a:pt x="173704" y="24112"/>
                      <a:pt x="195929" y="24377"/>
                    </a:cubicBezTo>
                    <a:cubicBezTo>
                      <a:pt x="218154" y="24642"/>
                      <a:pt x="165237" y="7973"/>
                      <a:pt x="134016" y="3740"/>
                    </a:cubicBezTo>
                    <a:cubicBezTo>
                      <a:pt x="102795" y="-493"/>
                      <a:pt x="-9653" y="-1288"/>
                      <a:pt x="666" y="21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" name="フリーフォーム: 図形 198">
                <a:extLst>
                  <a:ext uri="{FF2B5EF4-FFF2-40B4-BE49-F238E27FC236}">
                    <a16:creationId xmlns:a16="http://schemas.microsoft.com/office/drawing/2014/main" id="{6C99AB03-895C-4BF4-826C-178E81FBC619}"/>
                  </a:ext>
                </a:extLst>
              </p:cNvPr>
              <p:cNvSpPr/>
              <p:nvPr/>
            </p:nvSpPr>
            <p:spPr>
              <a:xfrm>
                <a:off x="3117850" y="5044162"/>
                <a:ext cx="171479" cy="43833"/>
              </a:xfrm>
              <a:custGeom>
                <a:avLst/>
                <a:gdLst>
                  <a:gd name="connsiteX0" fmla="*/ 0 w 171479"/>
                  <a:gd name="connsiteY0" fmla="*/ 16788 h 43833"/>
                  <a:gd name="connsiteX1" fmla="*/ 153988 w 171479"/>
                  <a:gd name="connsiteY1" fmla="*/ 23138 h 43833"/>
                  <a:gd name="connsiteX2" fmla="*/ 163513 w 171479"/>
                  <a:gd name="connsiteY2" fmla="*/ 10438 h 43833"/>
                  <a:gd name="connsiteX3" fmla="*/ 163513 w 171479"/>
                  <a:gd name="connsiteY3" fmla="*/ 43776 h 43833"/>
                  <a:gd name="connsiteX4" fmla="*/ 155575 w 171479"/>
                  <a:gd name="connsiteY4" fmla="*/ 913 h 43833"/>
                  <a:gd name="connsiteX5" fmla="*/ 0 w 171479"/>
                  <a:gd name="connsiteY5" fmla="*/ 16788 h 43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1479" h="43833">
                    <a:moveTo>
                      <a:pt x="0" y="16788"/>
                    </a:moveTo>
                    <a:cubicBezTo>
                      <a:pt x="-264" y="20492"/>
                      <a:pt x="126736" y="24196"/>
                      <a:pt x="153988" y="23138"/>
                    </a:cubicBezTo>
                    <a:cubicBezTo>
                      <a:pt x="181240" y="22080"/>
                      <a:pt x="161926" y="6998"/>
                      <a:pt x="163513" y="10438"/>
                    </a:cubicBezTo>
                    <a:cubicBezTo>
                      <a:pt x="165101" y="13878"/>
                      <a:pt x="164836" y="45363"/>
                      <a:pt x="163513" y="43776"/>
                    </a:cubicBezTo>
                    <a:cubicBezTo>
                      <a:pt x="162190" y="42189"/>
                      <a:pt x="186796" y="5940"/>
                      <a:pt x="155575" y="913"/>
                    </a:cubicBezTo>
                    <a:cubicBezTo>
                      <a:pt x="124354" y="-4114"/>
                      <a:pt x="264" y="13084"/>
                      <a:pt x="0" y="167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" name="フリーフォーム: 図形 199">
                <a:extLst>
                  <a:ext uri="{FF2B5EF4-FFF2-40B4-BE49-F238E27FC236}">
                    <a16:creationId xmlns:a16="http://schemas.microsoft.com/office/drawing/2014/main" id="{CC8B265F-05E5-4C0C-B4A5-CE39433A4A71}"/>
                  </a:ext>
                </a:extLst>
              </p:cNvPr>
              <p:cNvSpPr/>
              <p:nvPr/>
            </p:nvSpPr>
            <p:spPr>
              <a:xfrm>
                <a:off x="3268471" y="4962522"/>
                <a:ext cx="75224" cy="254598"/>
              </a:xfrm>
              <a:custGeom>
                <a:avLst/>
                <a:gdLst>
                  <a:gd name="connsiteX0" fmla="*/ 36704 w 75224"/>
                  <a:gd name="connsiteY0" fmla="*/ 3 h 254598"/>
                  <a:gd name="connsiteX1" fmla="*/ 60517 w 75224"/>
                  <a:gd name="connsiteY1" fmla="*/ 84141 h 254598"/>
                  <a:gd name="connsiteX2" fmla="*/ 73217 w 75224"/>
                  <a:gd name="connsiteY2" fmla="*/ 98428 h 254598"/>
                  <a:gd name="connsiteX3" fmla="*/ 17654 w 75224"/>
                  <a:gd name="connsiteY3" fmla="*/ 134941 h 254598"/>
                  <a:gd name="connsiteX4" fmla="*/ 28767 w 75224"/>
                  <a:gd name="connsiteY4" fmla="*/ 190503 h 254598"/>
                  <a:gd name="connsiteX5" fmla="*/ 192 w 75224"/>
                  <a:gd name="connsiteY5" fmla="*/ 254003 h 254598"/>
                  <a:gd name="connsiteX6" fmla="*/ 17654 w 75224"/>
                  <a:gd name="connsiteY6" fmla="*/ 150816 h 254598"/>
                  <a:gd name="connsiteX7" fmla="*/ 44642 w 75224"/>
                  <a:gd name="connsiteY7" fmla="*/ 107953 h 254598"/>
                  <a:gd name="connsiteX8" fmla="*/ 60517 w 75224"/>
                  <a:gd name="connsiteY8" fmla="*/ 80966 h 254598"/>
                  <a:gd name="connsiteX9" fmla="*/ 36704 w 75224"/>
                  <a:gd name="connsiteY9" fmla="*/ 3 h 25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224" h="254598">
                    <a:moveTo>
                      <a:pt x="36704" y="3"/>
                    </a:moveTo>
                    <a:cubicBezTo>
                      <a:pt x="36704" y="532"/>
                      <a:pt x="54432" y="67737"/>
                      <a:pt x="60517" y="84141"/>
                    </a:cubicBezTo>
                    <a:cubicBezTo>
                      <a:pt x="66603" y="100545"/>
                      <a:pt x="80361" y="89961"/>
                      <a:pt x="73217" y="98428"/>
                    </a:cubicBezTo>
                    <a:cubicBezTo>
                      <a:pt x="66073" y="106895"/>
                      <a:pt x="25062" y="119595"/>
                      <a:pt x="17654" y="134941"/>
                    </a:cubicBezTo>
                    <a:cubicBezTo>
                      <a:pt x="10246" y="150287"/>
                      <a:pt x="31677" y="170659"/>
                      <a:pt x="28767" y="190503"/>
                    </a:cubicBezTo>
                    <a:cubicBezTo>
                      <a:pt x="25857" y="210347"/>
                      <a:pt x="2044" y="260618"/>
                      <a:pt x="192" y="254003"/>
                    </a:cubicBezTo>
                    <a:cubicBezTo>
                      <a:pt x="-1660" y="247389"/>
                      <a:pt x="10246" y="175158"/>
                      <a:pt x="17654" y="150816"/>
                    </a:cubicBezTo>
                    <a:cubicBezTo>
                      <a:pt x="25062" y="126474"/>
                      <a:pt x="37498" y="119595"/>
                      <a:pt x="44642" y="107953"/>
                    </a:cubicBezTo>
                    <a:cubicBezTo>
                      <a:pt x="51786" y="96311"/>
                      <a:pt x="62898" y="96047"/>
                      <a:pt x="60517" y="80966"/>
                    </a:cubicBezTo>
                    <a:cubicBezTo>
                      <a:pt x="58136" y="65885"/>
                      <a:pt x="36704" y="-526"/>
                      <a:pt x="3670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" name="フリーフォーム: 図形 200">
                <a:extLst>
                  <a:ext uri="{FF2B5EF4-FFF2-40B4-BE49-F238E27FC236}">
                    <a16:creationId xmlns:a16="http://schemas.microsoft.com/office/drawing/2014/main" id="{FD0D0B04-FF03-4B8E-8B1F-0E78D81FAB01}"/>
                  </a:ext>
                </a:extLst>
              </p:cNvPr>
              <p:cNvSpPr/>
              <p:nvPr/>
            </p:nvSpPr>
            <p:spPr>
              <a:xfrm>
                <a:off x="3076572" y="5064033"/>
                <a:ext cx="194771" cy="55804"/>
              </a:xfrm>
              <a:custGeom>
                <a:avLst/>
                <a:gdLst>
                  <a:gd name="connsiteX0" fmla="*/ 3 w 194771"/>
                  <a:gd name="connsiteY0" fmla="*/ 92 h 55804"/>
                  <a:gd name="connsiteX1" fmla="*/ 174628 w 194771"/>
                  <a:gd name="connsiteY1" fmla="*/ 36605 h 55804"/>
                  <a:gd name="connsiteX2" fmla="*/ 190503 w 194771"/>
                  <a:gd name="connsiteY2" fmla="*/ 55655 h 55804"/>
                  <a:gd name="connsiteX3" fmla="*/ 169866 w 194771"/>
                  <a:gd name="connsiteY3" fmla="*/ 27080 h 55804"/>
                  <a:gd name="connsiteX4" fmla="*/ 3 w 194771"/>
                  <a:gd name="connsiteY4" fmla="*/ 92 h 5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4771" h="55804">
                    <a:moveTo>
                      <a:pt x="3" y="92"/>
                    </a:moveTo>
                    <a:cubicBezTo>
                      <a:pt x="797" y="1680"/>
                      <a:pt x="142878" y="27345"/>
                      <a:pt x="174628" y="36605"/>
                    </a:cubicBezTo>
                    <a:cubicBezTo>
                      <a:pt x="206378" y="45865"/>
                      <a:pt x="191297" y="57243"/>
                      <a:pt x="190503" y="55655"/>
                    </a:cubicBezTo>
                    <a:cubicBezTo>
                      <a:pt x="189709" y="54068"/>
                      <a:pt x="198705" y="36340"/>
                      <a:pt x="169866" y="27080"/>
                    </a:cubicBezTo>
                    <a:cubicBezTo>
                      <a:pt x="141027" y="17820"/>
                      <a:pt x="-791" y="-1496"/>
                      <a:pt x="3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" name="フリーフォーム: 図形 201">
                <a:extLst>
                  <a:ext uri="{FF2B5EF4-FFF2-40B4-BE49-F238E27FC236}">
                    <a16:creationId xmlns:a16="http://schemas.microsoft.com/office/drawing/2014/main" id="{B1D010FC-A467-4D42-8430-F5EB24BA264E}"/>
                  </a:ext>
                </a:extLst>
              </p:cNvPr>
              <p:cNvSpPr/>
              <p:nvPr/>
            </p:nvSpPr>
            <p:spPr>
              <a:xfrm>
                <a:off x="2537461" y="5413372"/>
                <a:ext cx="118893" cy="158005"/>
              </a:xfrm>
              <a:custGeom>
                <a:avLst/>
                <a:gdLst>
                  <a:gd name="connsiteX0" fmla="*/ 4127 w 118893"/>
                  <a:gd name="connsiteY0" fmla="*/ 3 h 158005"/>
                  <a:gd name="connsiteX1" fmla="*/ 26352 w 118893"/>
                  <a:gd name="connsiteY1" fmla="*/ 85728 h 158005"/>
                  <a:gd name="connsiteX2" fmla="*/ 118427 w 118893"/>
                  <a:gd name="connsiteY2" fmla="*/ 157166 h 158005"/>
                  <a:gd name="connsiteX3" fmla="*/ 59689 w 118893"/>
                  <a:gd name="connsiteY3" fmla="*/ 122241 h 158005"/>
                  <a:gd name="connsiteX4" fmla="*/ 5714 w 118893"/>
                  <a:gd name="connsiteY4" fmla="*/ 82553 h 158005"/>
                  <a:gd name="connsiteX5" fmla="*/ 4127 w 118893"/>
                  <a:gd name="connsiteY5" fmla="*/ 3 h 158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893" h="158005">
                    <a:moveTo>
                      <a:pt x="4127" y="3"/>
                    </a:moveTo>
                    <a:cubicBezTo>
                      <a:pt x="7567" y="532"/>
                      <a:pt x="7302" y="59534"/>
                      <a:pt x="26352" y="85728"/>
                    </a:cubicBezTo>
                    <a:cubicBezTo>
                      <a:pt x="45402" y="111922"/>
                      <a:pt x="112871" y="151080"/>
                      <a:pt x="118427" y="157166"/>
                    </a:cubicBezTo>
                    <a:cubicBezTo>
                      <a:pt x="123983" y="163252"/>
                      <a:pt x="78474" y="134676"/>
                      <a:pt x="59689" y="122241"/>
                    </a:cubicBezTo>
                    <a:cubicBezTo>
                      <a:pt x="40904" y="109806"/>
                      <a:pt x="15239" y="98163"/>
                      <a:pt x="5714" y="82553"/>
                    </a:cubicBezTo>
                    <a:cubicBezTo>
                      <a:pt x="-3811" y="66943"/>
                      <a:pt x="687" y="-526"/>
                      <a:pt x="4127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3" name="フリーフォーム: 図形 202">
                <a:extLst>
                  <a:ext uri="{FF2B5EF4-FFF2-40B4-BE49-F238E27FC236}">
                    <a16:creationId xmlns:a16="http://schemas.microsoft.com/office/drawing/2014/main" id="{A8E84B0B-86EC-429B-94E7-0C1F9A4F05A0}"/>
                  </a:ext>
                </a:extLst>
              </p:cNvPr>
              <p:cNvSpPr/>
              <p:nvPr/>
            </p:nvSpPr>
            <p:spPr>
              <a:xfrm>
                <a:off x="2494337" y="5414951"/>
                <a:ext cx="29827" cy="347450"/>
              </a:xfrm>
              <a:custGeom>
                <a:avLst/>
                <a:gdLst>
                  <a:gd name="connsiteX0" fmla="*/ 7563 w 29827"/>
                  <a:gd name="connsiteY0" fmla="*/ 12 h 347450"/>
                  <a:gd name="connsiteX1" fmla="*/ 29788 w 29827"/>
                  <a:gd name="connsiteY1" fmla="*/ 119074 h 347450"/>
                  <a:gd name="connsiteX2" fmla="*/ 1213 w 29827"/>
                  <a:gd name="connsiteY2" fmla="*/ 338149 h 347450"/>
                  <a:gd name="connsiteX3" fmla="*/ 5976 w 29827"/>
                  <a:gd name="connsiteY3" fmla="*/ 288937 h 347450"/>
                  <a:gd name="connsiteX4" fmla="*/ 12326 w 29827"/>
                  <a:gd name="connsiteY4" fmla="*/ 125424 h 347450"/>
                  <a:gd name="connsiteX5" fmla="*/ 7563 w 29827"/>
                  <a:gd name="connsiteY5" fmla="*/ 12 h 347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827" h="347450">
                    <a:moveTo>
                      <a:pt x="7563" y="12"/>
                    </a:moveTo>
                    <a:cubicBezTo>
                      <a:pt x="10473" y="-1046"/>
                      <a:pt x="30846" y="62718"/>
                      <a:pt x="29788" y="119074"/>
                    </a:cubicBezTo>
                    <a:cubicBezTo>
                      <a:pt x="28730" y="175430"/>
                      <a:pt x="5182" y="309839"/>
                      <a:pt x="1213" y="338149"/>
                    </a:cubicBezTo>
                    <a:cubicBezTo>
                      <a:pt x="-2756" y="366459"/>
                      <a:pt x="4124" y="324391"/>
                      <a:pt x="5976" y="288937"/>
                    </a:cubicBezTo>
                    <a:cubicBezTo>
                      <a:pt x="7828" y="253483"/>
                      <a:pt x="11268" y="171991"/>
                      <a:pt x="12326" y="125424"/>
                    </a:cubicBezTo>
                    <a:cubicBezTo>
                      <a:pt x="13384" y="78857"/>
                      <a:pt x="4653" y="1070"/>
                      <a:pt x="756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4" name="フリーフォーム: 図形 203">
                <a:extLst>
                  <a:ext uri="{FF2B5EF4-FFF2-40B4-BE49-F238E27FC236}">
                    <a16:creationId xmlns:a16="http://schemas.microsoft.com/office/drawing/2014/main" id="{6CB07F55-6E51-4FC6-8410-41856156B37D}"/>
                  </a:ext>
                </a:extLst>
              </p:cNvPr>
              <p:cNvSpPr/>
              <p:nvPr/>
            </p:nvSpPr>
            <p:spPr>
              <a:xfrm>
                <a:off x="2587857" y="5362483"/>
                <a:ext cx="146746" cy="216000"/>
              </a:xfrm>
              <a:custGeom>
                <a:avLst/>
                <a:gdLst>
                  <a:gd name="connsiteX0" fmla="*/ 23581 w 146746"/>
                  <a:gd name="connsiteY0" fmla="*/ 92 h 216000"/>
                  <a:gd name="connsiteX1" fmla="*/ 17231 w 146746"/>
                  <a:gd name="connsiteY1" fmla="*/ 76292 h 216000"/>
                  <a:gd name="connsiteX2" fmla="*/ 90256 w 146746"/>
                  <a:gd name="connsiteY2" fmla="*/ 144555 h 216000"/>
                  <a:gd name="connsiteX3" fmla="*/ 145818 w 146746"/>
                  <a:gd name="connsiteY3" fmla="*/ 177892 h 216000"/>
                  <a:gd name="connsiteX4" fmla="*/ 44218 w 146746"/>
                  <a:gd name="connsiteY4" fmla="*/ 215992 h 216000"/>
                  <a:gd name="connsiteX5" fmla="*/ 115656 w 146746"/>
                  <a:gd name="connsiteY5" fmla="*/ 181067 h 216000"/>
                  <a:gd name="connsiteX6" fmla="*/ 68031 w 146746"/>
                  <a:gd name="connsiteY6" fmla="*/ 157255 h 216000"/>
                  <a:gd name="connsiteX7" fmla="*/ 1356 w 146746"/>
                  <a:gd name="connsiteY7" fmla="*/ 92167 h 216000"/>
                  <a:gd name="connsiteX8" fmla="*/ 23581 w 146746"/>
                  <a:gd name="connsiteY8" fmla="*/ 92 h 216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746" h="216000">
                    <a:moveTo>
                      <a:pt x="23581" y="92"/>
                    </a:moveTo>
                    <a:cubicBezTo>
                      <a:pt x="26227" y="-2554"/>
                      <a:pt x="6119" y="52215"/>
                      <a:pt x="17231" y="76292"/>
                    </a:cubicBezTo>
                    <a:cubicBezTo>
                      <a:pt x="28343" y="100369"/>
                      <a:pt x="68825" y="127622"/>
                      <a:pt x="90256" y="144555"/>
                    </a:cubicBezTo>
                    <a:cubicBezTo>
                      <a:pt x="111687" y="161488"/>
                      <a:pt x="153491" y="165986"/>
                      <a:pt x="145818" y="177892"/>
                    </a:cubicBezTo>
                    <a:cubicBezTo>
                      <a:pt x="138145" y="189798"/>
                      <a:pt x="49245" y="215463"/>
                      <a:pt x="44218" y="215992"/>
                    </a:cubicBezTo>
                    <a:cubicBezTo>
                      <a:pt x="39191" y="216521"/>
                      <a:pt x="111687" y="190856"/>
                      <a:pt x="115656" y="181067"/>
                    </a:cubicBezTo>
                    <a:cubicBezTo>
                      <a:pt x="119625" y="171278"/>
                      <a:pt x="87081" y="172072"/>
                      <a:pt x="68031" y="157255"/>
                    </a:cubicBezTo>
                    <a:cubicBezTo>
                      <a:pt x="48981" y="142438"/>
                      <a:pt x="9029" y="114921"/>
                      <a:pt x="1356" y="92167"/>
                    </a:cubicBezTo>
                    <a:cubicBezTo>
                      <a:pt x="-6317" y="69413"/>
                      <a:pt x="20935" y="2738"/>
                      <a:pt x="23581" y="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5" name="フリーフォーム: 図形 204">
                <a:extLst>
                  <a:ext uri="{FF2B5EF4-FFF2-40B4-BE49-F238E27FC236}">
                    <a16:creationId xmlns:a16="http://schemas.microsoft.com/office/drawing/2014/main" id="{6C8862B2-6C2F-4C4A-8683-E5070EA29199}"/>
                  </a:ext>
                </a:extLst>
              </p:cNvPr>
              <p:cNvSpPr/>
              <p:nvPr/>
            </p:nvSpPr>
            <p:spPr>
              <a:xfrm>
                <a:off x="2799043" y="5521193"/>
                <a:ext cx="129615" cy="464089"/>
              </a:xfrm>
              <a:custGeom>
                <a:avLst/>
                <a:gdLst>
                  <a:gd name="connsiteX0" fmla="*/ 1307 w 129615"/>
                  <a:gd name="connsiteY0" fmla="*/ 132 h 464089"/>
                  <a:gd name="connsiteX1" fmla="*/ 6070 w 129615"/>
                  <a:gd name="connsiteY1" fmla="*/ 122370 h 464089"/>
                  <a:gd name="connsiteX2" fmla="*/ 55282 w 129615"/>
                  <a:gd name="connsiteY2" fmla="*/ 231907 h 464089"/>
                  <a:gd name="connsiteX3" fmla="*/ 114020 w 129615"/>
                  <a:gd name="connsiteY3" fmla="*/ 327157 h 464089"/>
                  <a:gd name="connsiteX4" fmla="*/ 120370 w 129615"/>
                  <a:gd name="connsiteY4" fmla="*/ 352557 h 464089"/>
                  <a:gd name="connsiteX5" fmla="*/ 121957 w 129615"/>
                  <a:gd name="connsiteY5" fmla="*/ 463682 h 464089"/>
                  <a:gd name="connsiteX6" fmla="*/ 123545 w 129615"/>
                  <a:gd name="connsiteY6" fmla="*/ 308107 h 464089"/>
                  <a:gd name="connsiteX7" fmla="*/ 36232 w 129615"/>
                  <a:gd name="connsiteY7" fmla="*/ 184282 h 464089"/>
                  <a:gd name="connsiteX8" fmla="*/ 10832 w 129615"/>
                  <a:gd name="connsiteY8" fmla="*/ 100145 h 464089"/>
                  <a:gd name="connsiteX9" fmla="*/ 1307 w 129615"/>
                  <a:gd name="connsiteY9" fmla="*/ 132 h 464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9615" h="464089">
                    <a:moveTo>
                      <a:pt x="1307" y="132"/>
                    </a:moveTo>
                    <a:cubicBezTo>
                      <a:pt x="513" y="3836"/>
                      <a:pt x="-2926" y="83741"/>
                      <a:pt x="6070" y="122370"/>
                    </a:cubicBezTo>
                    <a:cubicBezTo>
                      <a:pt x="15066" y="160999"/>
                      <a:pt x="37290" y="197776"/>
                      <a:pt x="55282" y="231907"/>
                    </a:cubicBezTo>
                    <a:cubicBezTo>
                      <a:pt x="73274" y="266038"/>
                      <a:pt x="103172" y="307049"/>
                      <a:pt x="114020" y="327157"/>
                    </a:cubicBezTo>
                    <a:cubicBezTo>
                      <a:pt x="124868" y="347265"/>
                      <a:pt x="119047" y="329803"/>
                      <a:pt x="120370" y="352557"/>
                    </a:cubicBezTo>
                    <a:cubicBezTo>
                      <a:pt x="121693" y="375311"/>
                      <a:pt x="121428" y="471090"/>
                      <a:pt x="121957" y="463682"/>
                    </a:cubicBezTo>
                    <a:cubicBezTo>
                      <a:pt x="122486" y="456274"/>
                      <a:pt x="137833" y="354674"/>
                      <a:pt x="123545" y="308107"/>
                    </a:cubicBezTo>
                    <a:cubicBezTo>
                      <a:pt x="109258" y="261540"/>
                      <a:pt x="55018" y="218942"/>
                      <a:pt x="36232" y="184282"/>
                    </a:cubicBezTo>
                    <a:cubicBezTo>
                      <a:pt x="17446" y="149622"/>
                      <a:pt x="15594" y="128984"/>
                      <a:pt x="10832" y="100145"/>
                    </a:cubicBezTo>
                    <a:cubicBezTo>
                      <a:pt x="6070" y="71306"/>
                      <a:pt x="2101" y="-3572"/>
                      <a:pt x="1307" y="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6" name="フリーフォーム: 図形 205">
                <a:extLst>
                  <a:ext uri="{FF2B5EF4-FFF2-40B4-BE49-F238E27FC236}">
                    <a16:creationId xmlns:a16="http://schemas.microsoft.com/office/drawing/2014/main" id="{B67DDE1F-68DE-4334-AAB2-FB77CA9E8383}"/>
                  </a:ext>
                </a:extLst>
              </p:cNvPr>
              <p:cNvSpPr/>
              <p:nvPr/>
            </p:nvSpPr>
            <p:spPr>
              <a:xfrm>
                <a:off x="2675524" y="5418115"/>
                <a:ext cx="204207" cy="51176"/>
              </a:xfrm>
              <a:custGeom>
                <a:avLst/>
                <a:gdLst>
                  <a:gd name="connsiteX0" fmla="*/ 204201 w 204207"/>
                  <a:gd name="connsiteY0" fmla="*/ 23 h 51176"/>
                  <a:gd name="connsiteX1" fmla="*/ 153401 w 204207"/>
                  <a:gd name="connsiteY1" fmla="*/ 47648 h 51176"/>
                  <a:gd name="connsiteX2" fmla="*/ 88314 w 204207"/>
                  <a:gd name="connsiteY2" fmla="*/ 47648 h 51176"/>
                  <a:gd name="connsiteX3" fmla="*/ 1001 w 204207"/>
                  <a:gd name="connsiteY3" fmla="*/ 47648 h 51176"/>
                  <a:gd name="connsiteX4" fmla="*/ 150226 w 204207"/>
                  <a:gd name="connsiteY4" fmla="*/ 41298 h 51176"/>
                  <a:gd name="connsiteX5" fmla="*/ 204201 w 204207"/>
                  <a:gd name="connsiteY5" fmla="*/ 23 h 5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4207" h="51176">
                    <a:moveTo>
                      <a:pt x="204201" y="23"/>
                    </a:moveTo>
                    <a:cubicBezTo>
                      <a:pt x="204730" y="1081"/>
                      <a:pt x="172715" y="39711"/>
                      <a:pt x="153401" y="47648"/>
                    </a:cubicBezTo>
                    <a:cubicBezTo>
                      <a:pt x="134086" y="55586"/>
                      <a:pt x="88314" y="47648"/>
                      <a:pt x="88314" y="47648"/>
                    </a:cubicBezTo>
                    <a:cubicBezTo>
                      <a:pt x="62914" y="47648"/>
                      <a:pt x="-9318" y="48706"/>
                      <a:pt x="1001" y="47648"/>
                    </a:cubicBezTo>
                    <a:cubicBezTo>
                      <a:pt x="11320" y="46590"/>
                      <a:pt x="117947" y="47913"/>
                      <a:pt x="150226" y="41298"/>
                    </a:cubicBezTo>
                    <a:cubicBezTo>
                      <a:pt x="182505" y="34683"/>
                      <a:pt x="203672" y="-1035"/>
                      <a:pt x="204201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7" name="フリーフォーム: 図形 206">
                <a:extLst>
                  <a:ext uri="{FF2B5EF4-FFF2-40B4-BE49-F238E27FC236}">
                    <a16:creationId xmlns:a16="http://schemas.microsoft.com/office/drawing/2014/main" id="{243986D1-BF91-4031-9135-E7D36C68CC13}"/>
                  </a:ext>
                </a:extLst>
              </p:cNvPr>
              <p:cNvSpPr/>
              <p:nvPr/>
            </p:nvSpPr>
            <p:spPr>
              <a:xfrm>
                <a:off x="2700310" y="5480060"/>
                <a:ext cx="128522" cy="101619"/>
              </a:xfrm>
              <a:custGeom>
                <a:avLst/>
                <a:gdLst>
                  <a:gd name="connsiteX0" fmla="*/ 28 w 128522"/>
                  <a:gd name="connsiteY0" fmla="*/ 1578 h 101619"/>
                  <a:gd name="connsiteX1" fmla="*/ 117503 w 128522"/>
                  <a:gd name="connsiteY1" fmla="*/ 12690 h 101619"/>
                  <a:gd name="connsiteX2" fmla="*/ 122265 w 128522"/>
                  <a:gd name="connsiteY2" fmla="*/ 101590 h 101619"/>
                  <a:gd name="connsiteX3" fmla="*/ 106390 w 128522"/>
                  <a:gd name="connsiteY3" fmla="*/ 22215 h 101619"/>
                  <a:gd name="connsiteX4" fmla="*/ 28 w 128522"/>
                  <a:gd name="connsiteY4" fmla="*/ 1578 h 10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522" h="101619">
                    <a:moveTo>
                      <a:pt x="28" y="1578"/>
                    </a:moveTo>
                    <a:cubicBezTo>
                      <a:pt x="1880" y="-9"/>
                      <a:pt x="97130" y="-3979"/>
                      <a:pt x="117503" y="12690"/>
                    </a:cubicBezTo>
                    <a:cubicBezTo>
                      <a:pt x="137876" y="29359"/>
                      <a:pt x="124117" y="100003"/>
                      <a:pt x="122265" y="101590"/>
                    </a:cubicBezTo>
                    <a:cubicBezTo>
                      <a:pt x="120413" y="103177"/>
                      <a:pt x="125704" y="40207"/>
                      <a:pt x="106390" y="22215"/>
                    </a:cubicBezTo>
                    <a:cubicBezTo>
                      <a:pt x="87076" y="4223"/>
                      <a:pt x="-1824" y="3165"/>
                      <a:pt x="28" y="15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8" name="フリーフォーム: 図形 207">
                <a:extLst>
                  <a:ext uri="{FF2B5EF4-FFF2-40B4-BE49-F238E27FC236}">
                    <a16:creationId xmlns:a16="http://schemas.microsoft.com/office/drawing/2014/main" id="{08DE33BD-5D89-4425-8B90-4FD4B6FEF003}"/>
                  </a:ext>
                </a:extLst>
              </p:cNvPr>
              <p:cNvSpPr/>
              <p:nvPr/>
            </p:nvSpPr>
            <p:spPr>
              <a:xfrm>
                <a:off x="2779678" y="5346548"/>
                <a:ext cx="243055" cy="103234"/>
              </a:xfrm>
              <a:custGeom>
                <a:avLst/>
                <a:gdLst>
                  <a:gd name="connsiteX0" fmla="*/ 35 w 243055"/>
                  <a:gd name="connsiteY0" fmla="*/ 152 h 103234"/>
                  <a:gd name="connsiteX1" fmla="*/ 69885 w 243055"/>
                  <a:gd name="connsiteY1" fmla="*/ 95402 h 103234"/>
                  <a:gd name="connsiteX2" fmla="*/ 120685 w 243055"/>
                  <a:gd name="connsiteY2" fmla="*/ 92227 h 103234"/>
                  <a:gd name="connsiteX3" fmla="*/ 242922 w 243055"/>
                  <a:gd name="connsiteY3" fmla="*/ 47777 h 103234"/>
                  <a:gd name="connsiteX4" fmla="*/ 95285 w 243055"/>
                  <a:gd name="connsiteY4" fmla="*/ 82702 h 103234"/>
                  <a:gd name="connsiteX5" fmla="*/ 79410 w 243055"/>
                  <a:gd name="connsiteY5" fmla="*/ 73177 h 103234"/>
                  <a:gd name="connsiteX6" fmla="*/ 35 w 243055"/>
                  <a:gd name="connsiteY6" fmla="*/ 152 h 10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055" h="103234">
                    <a:moveTo>
                      <a:pt x="35" y="152"/>
                    </a:moveTo>
                    <a:cubicBezTo>
                      <a:pt x="-1552" y="3856"/>
                      <a:pt x="49777" y="80056"/>
                      <a:pt x="69885" y="95402"/>
                    </a:cubicBezTo>
                    <a:cubicBezTo>
                      <a:pt x="89993" y="110748"/>
                      <a:pt x="91846" y="100165"/>
                      <a:pt x="120685" y="92227"/>
                    </a:cubicBezTo>
                    <a:cubicBezTo>
                      <a:pt x="149525" y="84290"/>
                      <a:pt x="247155" y="49364"/>
                      <a:pt x="242922" y="47777"/>
                    </a:cubicBezTo>
                    <a:cubicBezTo>
                      <a:pt x="238689" y="46190"/>
                      <a:pt x="122537" y="78469"/>
                      <a:pt x="95285" y="82702"/>
                    </a:cubicBezTo>
                    <a:cubicBezTo>
                      <a:pt x="68033" y="86935"/>
                      <a:pt x="94226" y="84819"/>
                      <a:pt x="79410" y="73177"/>
                    </a:cubicBezTo>
                    <a:cubicBezTo>
                      <a:pt x="64594" y="61535"/>
                      <a:pt x="1622" y="-3552"/>
                      <a:pt x="35" y="1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9" name="フリーフォーム: 図形 208">
                <a:extLst>
                  <a:ext uri="{FF2B5EF4-FFF2-40B4-BE49-F238E27FC236}">
                    <a16:creationId xmlns:a16="http://schemas.microsoft.com/office/drawing/2014/main" id="{202DC49B-546E-461E-82D6-338C24F3A2D3}"/>
                  </a:ext>
                </a:extLst>
              </p:cNvPr>
              <p:cNvSpPr/>
              <p:nvPr/>
            </p:nvSpPr>
            <p:spPr>
              <a:xfrm>
                <a:off x="2924046" y="5278435"/>
                <a:ext cx="168894" cy="97256"/>
              </a:xfrm>
              <a:custGeom>
                <a:avLst/>
                <a:gdLst>
                  <a:gd name="connsiteX0" fmla="*/ 168404 w 168894"/>
                  <a:gd name="connsiteY0" fmla="*/ 3 h 97256"/>
                  <a:gd name="connsiteX1" fmla="*/ 150942 w 168894"/>
                  <a:gd name="connsiteY1" fmla="*/ 76203 h 97256"/>
                  <a:gd name="connsiteX2" fmla="*/ 109667 w 168894"/>
                  <a:gd name="connsiteY2" fmla="*/ 87315 h 97256"/>
                  <a:gd name="connsiteX3" fmla="*/ 129 w 168894"/>
                  <a:gd name="connsiteY3" fmla="*/ 96840 h 97256"/>
                  <a:gd name="connsiteX4" fmla="*/ 133479 w 168894"/>
                  <a:gd name="connsiteY4" fmla="*/ 73028 h 97256"/>
                  <a:gd name="connsiteX5" fmla="*/ 168404 w 168894"/>
                  <a:gd name="connsiteY5" fmla="*/ 3 h 97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8894" h="97256">
                    <a:moveTo>
                      <a:pt x="168404" y="3"/>
                    </a:moveTo>
                    <a:cubicBezTo>
                      <a:pt x="171315" y="532"/>
                      <a:pt x="160731" y="61651"/>
                      <a:pt x="150942" y="76203"/>
                    </a:cubicBezTo>
                    <a:cubicBezTo>
                      <a:pt x="141153" y="90755"/>
                      <a:pt x="134802" y="83876"/>
                      <a:pt x="109667" y="87315"/>
                    </a:cubicBezTo>
                    <a:cubicBezTo>
                      <a:pt x="84531" y="90755"/>
                      <a:pt x="-3840" y="99221"/>
                      <a:pt x="129" y="96840"/>
                    </a:cubicBezTo>
                    <a:cubicBezTo>
                      <a:pt x="4098" y="94459"/>
                      <a:pt x="106491" y="86257"/>
                      <a:pt x="133479" y="73028"/>
                    </a:cubicBezTo>
                    <a:cubicBezTo>
                      <a:pt x="160466" y="59799"/>
                      <a:pt x="165493" y="-526"/>
                      <a:pt x="168404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0" name="フリーフォーム: 図形 209">
                <a:extLst>
                  <a:ext uri="{FF2B5EF4-FFF2-40B4-BE49-F238E27FC236}">
                    <a16:creationId xmlns:a16="http://schemas.microsoft.com/office/drawing/2014/main" id="{5369D1A3-24C8-4851-A409-D6234433097F}"/>
                  </a:ext>
                </a:extLst>
              </p:cNvPr>
              <p:cNvSpPr/>
              <p:nvPr/>
            </p:nvSpPr>
            <p:spPr>
              <a:xfrm>
                <a:off x="3039714" y="5311695"/>
                <a:ext cx="76205" cy="252843"/>
              </a:xfrm>
              <a:custGeom>
                <a:avLst/>
                <a:gdLst>
                  <a:gd name="connsiteX0" fmla="*/ 74961 w 76205"/>
                  <a:gd name="connsiteY0" fmla="*/ 80 h 252843"/>
                  <a:gd name="connsiteX1" fmla="*/ 67024 w 76205"/>
                  <a:gd name="connsiteY1" fmla="*/ 112793 h 252843"/>
                  <a:gd name="connsiteX2" fmla="*/ 349 w 76205"/>
                  <a:gd name="connsiteY2" fmla="*/ 252493 h 252843"/>
                  <a:gd name="connsiteX3" fmla="*/ 41624 w 76205"/>
                  <a:gd name="connsiteY3" fmla="*/ 150893 h 252843"/>
                  <a:gd name="connsiteX4" fmla="*/ 60674 w 76205"/>
                  <a:gd name="connsiteY4" fmla="*/ 95330 h 252843"/>
                  <a:gd name="connsiteX5" fmla="*/ 74961 w 76205"/>
                  <a:gd name="connsiteY5" fmla="*/ 80 h 25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6205" h="252843">
                    <a:moveTo>
                      <a:pt x="74961" y="80"/>
                    </a:moveTo>
                    <a:cubicBezTo>
                      <a:pt x="76019" y="2990"/>
                      <a:pt x="79459" y="70724"/>
                      <a:pt x="67024" y="112793"/>
                    </a:cubicBezTo>
                    <a:cubicBezTo>
                      <a:pt x="54589" y="154862"/>
                      <a:pt x="4582" y="246143"/>
                      <a:pt x="349" y="252493"/>
                    </a:cubicBezTo>
                    <a:cubicBezTo>
                      <a:pt x="-3884" y="258843"/>
                      <a:pt x="31570" y="177087"/>
                      <a:pt x="41624" y="150893"/>
                    </a:cubicBezTo>
                    <a:cubicBezTo>
                      <a:pt x="51678" y="124699"/>
                      <a:pt x="55118" y="117026"/>
                      <a:pt x="60674" y="95330"/>
                    </a:cubicBezTo>
                    <a:cubicBezTo>
                      <a:pt x="66230" y="73634"/>
                      <a:pt x="73903" y="-2830"/>
                      <a:pt x="74961" y="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1" name="フリーフォーム: 図形 210">
                <a:extLst>
                  <a:ext uri="{FF2B5EF4-FFF2-40B4-BE49-F238E27FC236}">
                    <a16:creationId xmlns:a16="http://schemas.microsoft.com/office/drawing/2014/main" id="{746853D5-1953-4B76-B63B-CA5A88E9FA90}"/>
                  </a:ext>
                </a:extLst>
              </p:cNvPr>
              <p:cNvSpPr/>
              <p:nvPr/>
            </p:nvSpPr>
            <p:spPr>
              <a:xfrm>
                <a:off x="2857319" y="5487465"/>
                <a:ext cx="128784" cy="124435"/>
              </a:xfrm>
              <a:custGeom>
                <a:avLst/>
                <a:gdLst>
                  <a:gd name="connsiteX0" fmla="*/ 181 w 128784"/>
                  <a:gd name="connsiteY0" fmla="*/ 124348 h 124435"/>
                  <a:gd name="connsiteX1" fmla="*/ 12881 w 128784"/>
                  <a:gd name="connsiteY1" fmla="*/ 38623 h 124435"/>
                  <a:gd name="connsiteX2" fmla="*/ 81144 w 128784"/>
                  <a:gd name="connsiteY2" fmla="*/ 16398 h 124435"/>
                  <a:gd name="connsiteX3" fmla="*/ 128769 w 128784"/>
                  <a:gd name="connsiteY3" fmla="*/ 35448 h 124435"/>
                  <a:gd name="connsiteX4" fmla="*/ 76381 w 128784"/>
                  <a:gd name="connsiteY4" fmla="*/ 523 h 124435"/>
                  <a:gd name="connsiteX5" fmla="*/ 16056 w 128784"/>
                  <a:gd name="connsiteY5" fmla="*/ 21160 h 124435"/>
                  <a:gd name="connsiteX6" fmla="*/ 181 w 128784"/>
                  <a:gd name="connsiteY6" fmla="*/ 124348 h 124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8784" h="124435">
                    <a:moveTo>
                      <a:pt x="181" y="124348"/>
                    </a:moveTo>
                    <a:cubicBezTo>
                      <a:pt x="-348" y="127259"/>
                      <a:pt x="-613" y="56615"/>
                      <a:pt x="12881" y="38623"/>
                    </a:cubicBezTo>
                    <a:cubicBezTo>
                      <a:pt x="26375" y="20631"/>
                      <a:pt x="61829" y="16927"/>
                      <a:pt x="81144" y="16398"/>
                    </a:cubicBezTo>
                    <a:cubicBezTo>
                      <a:pt x="100459" y="15869"/>
                      <a:pt x="129563" y="38094"/>
                      <a:pt x="128769" y="35448"/>
                    </a:cubicBezTo>
                    <a:cubicBezTo>
                      <a:pt x="127975" y="32802"/>
                      <a:pt x="95166" y="2904"/>
                      <a:pt x="76381" y="523"/>
                    </a:cubicBezTo>
                    <a:cubicBezTo>
                      <a:pt x="57596" y="-1858"/>
                      <a:pt x="27962" y="3698"/>
                      <a:pt x="16056" y="21160"/>
                    </a:cubicBezTo>
                    <a:cubicBezTo>
                      <a:pt x="4150" y="38622"/>
                      <a:pt x="710" y="121437"/>
                      <a:pt x="181" y="1243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2" name="フリーフォーム: 図形 211">
                <a:extLst>
                  <a:ext uri="{FF2B5EF4-FFF2-40B4-BE49-F238E27FC236}">
                    <a16:creationId xmlns:a16="http://schemas.microsoft.com/office/drawing/2014/main" id="{8408D394-B388-4992-9C17-271E8DCE0114}"/>
                  </a:ext>
                </a:extLst>
              </p:cNvPr>
              <p:cNvSpPr/>
              <p:nvPr/>
            </p:nvSpPr>
            <p:spPr>
              <a:xfrm>
                <a:off x="2899350" y="5409394"/>
                <a:ext cx="98051" cy="73005"/>
              </a:xfrm>
              <a:custGeom>
                <a:avLst/>
                <a:gdLst>
                  <a:gd name="connsiteX0" fmla="*/ 97850 w 98051"/>
                  <a:gd name="connsiteY0" fmla="*/ 806 h 73005"/>
                  <a:gd name="connsiteX1" fmla="*/ 26413 w 98051"/>
                  <a:gd name="connsiteY1" fmla="*/ 48431 h 73005"/>
                  <a:gd name="connsiteX2" fmla="*/ 26413 w 98051"/>
                  <a:gd name="connsiteY2" fmla="*/ 72244 h 73005"/>
                  <a:gd name="connsiteX3" fmla="*/ 1013 w 98051"/>
                  <a:gd name="connsiteY3" fmla="*/ 21444 h 73005"/>
                  <a:gd name="connsiteX4" fmla="*/ 97850 w 98051"/>
                  <a:gd name="connsiteY4" fmla="*/ 806 h 73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051" h="73005">
                    <a:moveTo>
                      <a:pt x="97850" y="806"/>
                    </a:moveTo>
                    <a:cubicBezTo>
                      <a:pt x="102083" y="5304"/>
                      <a:pt x="38319" y="36525"/>
                      <a:pt x="26413" y="48431"/>
                    </a:cubicBezTo>
                    <a:cubicBezTo>
                      <a:pt x="14507" y="60337"/>
                      <a:pt x="30646" y="76742"/>
                      <a:pt x="26413" y="72244"/>
                    </a:cubicBezTo>
                    <a:cubicBezTo>
                      <a:pt x="22180" y="67746"/>
                      <a:pt x="-5602" y="31234"/>
                      <a:pt x="1013" y="21444"/>
                    </a:cubicBezTo>
                    <a:cubicBezTo>
                      <a:pt x="7627" y="11654"/>
                      <a:pt x="93617" y="-3692"/>
                      <a:pt x="97850" y="80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3" name="フリーフォーム: 図形 212">
                <a:extLst>
                  <a:ext uri="{FF2B5EF4-FFF2-40B4-BE49-F238E27FC236}">
                    <a16:creationId xmlns:a16="http://schemas.microsoft.com/office/drawing/2014/main" id="{E9F2668E-54D1-4362-9E3D-8A1DDC800C89}"/>
                  </a:ext>
                </a:extLst>
              </p:cNvPr>
              <p:cNvSpPr/>
              <p:nvPr/>
            </p:nvSpPr>
            <p:spPr>
              <a:xfrm>
                <a:off x="2983166" y="5452947"/>
                <a:ext cx="52184" cy="73755"/>
              </a:xfrm>
              <a:custGeom>
                <a:avLst/>
                <a:gdLst>
                  <a:gd name="connsiteX0" fmla="*/ 52134 w 52184"/>
                  <a:gd name="connsiteY0" fmla="*/ 116 h 73755"/>
                  <a:gd name="connsiteX1" fmla="*/ 10859 w 52184"/>
                  <a:gd name="connsiteY1" fmla="*/ 58853 h 73755"/>
                  <a:gd name="connsiteX2" fmla="*/ 10859 w 52184"/>
                  <a:gd name="connsiteY2" fmla="*/ 73141 h 73755"/>
                  <a:gd name="connsiteX3" fmla="*/ 1334 w 52184"/>
                  <a:gd name="connsiteY3" fmla="*/ 44566 h 73755"/>
                  <a:gd name="connsiteX4" fmla="*/ 52134 w 52184"/>
                  <a:gd name="connsiteY4" fmla="*/ 116 h 73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84" h="73755">
                    <a:moveTo>
                      <a:pt x="52134" y="116"/>
                    </a:moveTo>
                    <a:cubicBezTo>
                      <a:pt x="53722" y="2497"/>
                      <a:pt x="17738" y="46682"/>
                      <a:pt x="10859" y="58853"/>
                    </a:cubicBezTo>
                    <a:cubicBezTo>
                      <a:pt x="3980" y="71024"/>
                      <a:pt x="12446" y="75522"/>
                      <a:pt x="10859" y="73141"/>
                    </a:cubicBezTo>
                    <a:cubicBezTo>
                      <a:pt x="9271" y="70760"/>
                      <a:pt x="-4222" y="56472"/>
                      <a:pt x="1334" y="44566"/>
                    </a:cubicBezTo>
                    <a:cubicBezTo>
                      <a:pt x="6890" y="32660"/>
                      <a:pt x="50546" y="-2265"/>
                      <a:pt x="52134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4" name="フリーフォーム: 図形 213">
                <a:extLst>
                  <a:ext uri="{FF2B5EF4-FFF2-40B4-BE49-F238E27FC236}">
                    <a16:creationId xmlns:a16="http://schemas.microsoft.com/office/drawing/2014/main" id="{706AB56B-167E-4FEE-8EB6-DD2856FABA3F}"/>
                  </a:ext>
                </a:extLst>
              </p:cNvPr>
              <p:cNvSpPr/>
              <p:nvPr/>
            </p:nvSpPr>
            <p:spPr>
              <a:xfrm>
                <a:off x="2878512" y="5539484"/>
                <a:ext cx="161816" cy="93002"/>
              </a:xfrm>
              <a:custGeom>
                <a:avLst/>
                <a:gdLst>
                  <a:gd name="connsiteX0" fmla="*/ 1213 w 161816"/>
                  <a:gd name="connsiteY0" fmla="*/ 92966 h 93002"/>
                  <a:gd name="connsiteX1" fmla="*/ 42488 w 161816"/>
                  <a:gd name="connsiteY1" fmla="*/ 31054 h 93002"/>
                  <a:gd name="connsiteX2" fmla="*/ 147263 w 161816"/>
                  <a:gd name="connsiteY2" fmla="*/ 15179 h 93002"/>
                  <a:gd name="connsiteX3" fmla="*/ 159963 w 161816"/>
                  <a:gd name="connsiteY3" fmla="*/ 40579 h 93002"/>
                  <a:gd name="connsiteX4" fmla="*/ 137738 w 161816"/>
                  <a:gd name="connsiteY4" fmla="*/ 891 h 93002"/>
                  <a:gd name="connsiteX5" fmla="*/ 75826 w 161816"/>
                  <a:gd name="connsiteY5" fmla="*/ 12004 h 93002"/>
                  <a:gd name="connsiteX6" fmla="*/ 15501 w 161816"/>
                  <a:gd name="connsiteY6" fmla="*/ 21529 h 93002"/>
                  <a:gd name="connsiteX7" fmla="*/ 1213 w 161816"/>
                  <a:gd name="connsiteY7" fmla="*/ 92966 h 93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816" h="93002">
                    <a:moveTo>
                      <a:pt x="1213" y="92966"/>
                    </a:moveTo>
                    <a:cubicBezTo>
                      <a:pt x="5711" y="94553"/>
                      <a:pt x="18146" y="44018"/>
                      <a:pt x="42488" y="31054"/>
                    </a:cubicBezTo>
                    <a:cubicBezTo>
                      <a:pt x="66830" y="18090"/>
                      <a:pt x="127684" y="13592"/>
                      <a:pt x="147263" y="15179"/>
                    </a:cubicBezTo>
                    <a:cubicBezTo>
                      <a:pt x="166842" y="16766"/>
                      <a:pt x="161550" y="42960"/>
                      <a:pt x="159963" y="40579"/>
                    </a:cubicBezTo>
                    <a:cubicBezTo>
                      <a:pt x="158376" y="38198"/>
                      <a:pt x="151761" y="5654"/>
                      <a:pt x="137738" y="891"/>
                    </a:cubicBezTo>
                    <a:cubicBezTo>
                      <a:pt x="123715" y="-3872"/>
                      <a:pt x="75826" y="12004"/>
                      <a:pt x="75826" y="12004"/>
                    </a:cubicBezTo>
                    <a:cubicBezTo>
                      <a:pt x="55453" y="15444"/>
                      <a:pt x="25555" y="13062"/>
                      <a:pt x="15501" y="21529"/>
                    </a:cubicBezTo>
                    <a:cubicBezTo>
                      <a:pt x="5447" y="29996"/>
                      <a:pt x="-3285" y="91379"/>
                      <a:pt x="1213" y="929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5" name="フリーフォーム: 図形 214">
                <a:extLst>
                  <a:ext uri="{FF2B5EF4-FFF2-40B4-BE49-F238E27FC236}">
                    <a16:creationId xmlns:a16="http://schemas.microsoft.com/office/drawing/2014/main" id="{E7E9A52A-E21F-42BD-B527-8C4553FB4C2B}"/>
                  </a:ext>
                </a:extLst>
              </p:cNvPr>
              <p:cNvSpPr/>
              <p:nvPr/>
            </p:nvSpPr>
            <p:spPr>
              <a:xfrm>
                <a:off x="2874886" y="5586032"/>
                <a:ext cx="167047" cy="57714"/>
              </a:xfrm>
              <a:custGeom>
                <a:avLst/>
                <a:gdLst>
                  <a:gd name="connsiteX0" fmla="*/ 77 w 167047"/>
                  <a:gd name="connsiteY0" fmla="*/ 57531 h 57714"/>
                  <a:gd name="connsiteX1" fmla="*/ 104852 w 167047"/>
                  <a:gd name="connsiteY1" fmla="*/ 28956 h 57714"/>
                  <a:gd name="connsiteX2" fmla="*/ 166764 w 167047"/>
                  <a:gd name="connsiteY2" fmla="*/ 381 h 57714"/>
                  <a:gd name="connsiteX3" fmla="*/ 122314 w 167047"/>
                  <a:gd name="connsiteY3" fmla="*/ 14668 h 57714"/>
                  <a:gd name="connsiteX4" fmla="*/ 77 w 167047"/>
                  <a:gd name="connsiteY4" fmla="*/ 57531 h 5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7047" h="57714">
                    <a:moveTo>
                      <a:pt x="77" y="57531"/>
                    </a:moveTo>
                    <a:cubicBezTo>
                      <a:pt x="-2833" y="59912"/>
                      <a:pt x="77071" y="38481"/>
                      <a:pt x="104852" y="28956"/>
                    </a:cubicBezTo>
                    <a:cubicBezTo>
                      <a:pt x="132633" y="19431"/>
                      <a:pt x="163854" y="2762"/>
                      <a:pt x="166764" y="381"/>
                    </a:cubicBezTo>
                    <a:cubicBezTo>
                      <a:pt x="169674" y="-2000"/>
                      <a:pt x="149831" y="7260"/>
                      <a:pt x="122314" y="14668"/>
                    </a:cubicBezTo>
                    <a:cubicBezTo>
                      <a:pt x="94797" y="22076"/>
                      <a:pt x="2987" y="55150"/>
                      <a:pt x="77" y="57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6" name="フリーフォーム: 図形 215">
                <a:extLst>
                  <a:ext uri="{FF2B5EF4-FFF2-40B4-BE49-F238E27FC236}">
                    <a16:creationId xmlns:a16="http://schemas.microsoft.com/office/drawing/2014/main" id="{A3AD8DBD-8A49-4343-BCCE-D2A6B423E5CE}"/>
                  </a:ext>
                </a:extLst>
              </p:cNvPr>
              <p:cNvSpPr/>
              <p:nvPr/>
            </p:nvSpPr>
            <p:spPr>
              <a:xfrm>
                <a:off x="2945811" y="5516033"/>
                <a:ext cx="178394" cy="497518"/>
              </a:xfrm>
              <a:custGeom>
                <a:avLst/>
                <a:gdLst>
                  <a:gd name="connsiteX0" fmla="*/ 178389 w 178394"/>
                  <a:gd name="connsiteY0" fmla="*/ 0 h 497518"/>
                  <a:gd name="connsiteX1" fmla="*/ 152989 w 178394"/>
                  <a:gd name="connsiteY1" fmla="*/ 234950 h 497518"/>
                  <a:gd name="connsiteX2" fmla="*/ 129706 w 178394"/>
                  <a:gd name="connsiteY2" fmla="*/ 268817 h 497518"/>
                  <a:gd name="connsiteX3" fmla="*/ 76789 w 178394"/>
                  <a:gd name="connsiteY3" fmla="*/ 315384 h 497518"/>
                  <a:gd name="connsiteX4" fmla="*/ 34456 w 178394"/>
                  <a:gd name="connsiteY4" fmla="*/ 361950 h 497518"/>
                  <a:gd name="connsiteX5" fmla="*/ 589 w 178394"/>
                  <a:gd name="connsiteY5" fmla="*/ 497417 h 497518"/>
                  <a:gd name="connsiteX6" fmla="*/ 21756 w 178394"/>
                  <a:gd name="connsiteY6" fmla="*/ 338667 h 497518"/>
                  <a:gd name="connsiteX7" fmla="*/ 123356 w 178394"/>
                  <a:gd name="connsiteY7" fmla="*/ 266700 h 497518"/>
                  <a:gd name="connsiteX8" fmla="*/ 150872 w 178394"/>
                  <a:gd name="connsiteY8" fmla="*/ 237067 h 497518"/>
                  <a:gd name="connsiteX9" fmla="*/ 178389 w 178394"/>
                  <a:gd name="connsiteY9" fmla="*/ 0 h 497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8394" h="497518">
                    <a:moveTo>
                      <a:pt x="178389" y="0"/>
                    </a:moveTo>
                    <a:cubicBezTo>
                      <a:pt x="178742" y="-353"/>
                      <a:pt x="161103" y="190147"/>
                      <a:pt x="152989" y="234950"/>
                    </a:cubicBezTo>
                    <a:cubicBezTo>
                      <a:pt x="144875" y="279753"/>
                      <a:pt x="142406" y="255411"/>
                      <a:pt x="129706" y="268817"/>
                    </a:cubicBezTo>
                    <a:cubicBezTo>
                      <a:pt x="117006" y="282223"/>
                      <a:pt x="92664" y="299862"/>
                      <a:pt x="76789" y="315384"/>
                    </a:cubicBezTo>
                    <a:cubicBezTo>
                      <a:pt x="60914" y="330906"/>
                      <a:pt x="47156" y="331611"/>
                      <a:pt x="34456" y="361950"/>
                    </a:cubicBezTo>
                    <a:cubicBezTo>
                      <a:pt x="21756" y="392289"/>
                      <a:pt x="2706" y="501297"/>
                      <a:pt x="589" y="497417"/>
                    </a:cubicBezTo>
                    <a:cubicBezTo>
                      <a:pt x="-1528" y="493537"/>
                      <a:pt x="1295" y="377120"/>
                      <a:pt x="21756" y="338667"/>
                    </a:cubicBezTo>
                    <a:cubicBezTo>
                      <a:pt x="42217" y="300214"/>
                      <a:pt x="101837" y="283633"/>
                      <a:pt x="123356" y="266700"/>
                    </a:cubicBezTo>
                    <a:cubicBezTo>
                      <a:pt x="144875" y="249767"/>
                      <a:pt x="143464" y="279048"/>
                      <a:pt x="150872" y="237067"/>
                    </a:cubicBezTo>
                    <a:cubicBezTo>
                      <a:pt x="158280" y="195087"/>
                      <a:pt x="178036" y="353"/>
                      <a:pt x="1783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7" name="フリーフォーム: 図形 216">
                <a:extLst>
                  <a:ext uri="{FF2B5EF4-FFF2-40B4-BE49-F238E27FC236}">
                    <a16:creationId xmlns:a16="http://schemas.microsoft.com/office/drawing/2014/main" id="{4C8EF0D1-B364-47EA-84D4-85102EACE1EC}"/>
                  </a:ext>
                </a:extLst>
              </p:cNvPr>
              <p:cNvSpPr/>
              <p:nvPr/>
            </p:nvSpPr>
            <p:spPr>
              <a:xfrm>
                <a:off x="2857107" y="5646946"/>
                <a:ext cx="113200" cy="131131"/>
              </a:xfrm>
              <a:custGeom>
                <a:avLst/>
                <a:gdLst>
                  <a:gd name="connsiteX0" fmla="*/ 393 w 113200"/>
                  <a:gd name="connsiteY0" fmla="*/ 321 h 131131"/>
                  <a:gd name="connsiteX1" fmla="*/ 110460 w 113200"/>
                  <a:gd name="connsiteY1" fmla="*/ 127321 h 131131"/>
                  <a:gd name="connsiteX2" fmla="*/ 74476 w 113200"/>
                  <a:gd name="connsiteY2" fmla="*/ 91337 h 131131"/>
                  <a:gd name="connsiteX3" fmla="*/ 393 w 113200"/>
                  <a:gd name="connsiteY3" fmla="*/ 321 h 131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3200" h="131131">
                    <a:moveTo>
                      <a:pt x="393" y="321"/>
                    </a:moveTo>
                    <a:cubicBezTo>
                      <a:pt x="6390" y="6318"/>
                      <a:pt x="98113" y="112152"/>
                      <a:pt x="110460" y="127321"/>
                    </a:cubicBezTo>
                    <a:cubicBezTo>
                      <a:pt x="122807" y="142490"/>
                      <a:pt x="90351" y="108623"/>
                      <a:pt x="74476" y="91337"/>
                    </a:cubicBezTo>
                    <a:cubicBezTo>
                      <a:pt x="58601" y="74051"/>
                      <a:pt x="-5604" y="-5676"/>
                      <a:pt x="393" y="3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8" name="フリーフォーム: 図形 217">
                <a:extLst>
                  <a:ext uri="{FF2B5EF4-FFF2-40B4-BE49-F238E27FC236}">
                    <a16:creationId xmlns:a16="http://schemas.microsoft.com/office/drawing/2014/main" id="{18A0E891-2408-4D64-A5BF-2B313F8C29D9}"/>
                  </a:ext>
                </a:extLst>
              </p:cNvPr>
              <p:cNvSpPr/>
              <p:nvPr/>
            </p:nvSpPr>
            <p:spPr>
              <a:xfrm>
                <a:off x="2998122" y="5596181"/>
                <a:ext cx="94875" cy="176259"/>
              </a:xfrm>
              <a:custGeom>
                <a:avLst/>
                <a:gdLst>
                  <a:gd name="connsiteX0" fmla="*/ 94328 w 94875"/>
                  <a:gd name="connsiteY0" fmla="*/ 286 h 176259"/>
                  <a:gd name="connsiteX1" fmla="*/ 45645 w 94875"/>
                  <a:gd name="connsiteY1" fmla="*/ 76486 h 176259"/>
                  <a:gd name="connsiteX2" fmla="*/ 5428 w 94875"/>
                  <a:gd name="connsiteY2" fmla="*/ 175969 h 176259"/>
                  <a:gd name="connsiteX3" fmla="*/ 11778 w 94875"/>
                  <a:gd name="connsiteY3" fmla="*/ 104002 h 176259"/>
                  <a:gd name="connsiteX4" fmla="*/ 94328 w 94875"/>
                  <a:gd name="connsiteY4" fmla="*/ 286 h 176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875" h="176259">
                    <a:moveTo>
                      <a:pt x="94328" y="286"/>
                    </a:moveTo>
                    <a:cubicBezTo>
                      <a:pt x="99972" y="-4300"/>
                      <a:pt x="60462" y="47206"/>
                      <a:pt x="45645" y="76486"/>
                    </a:cubicBezTo>
                    <a:cubicBezTo>
                      <a:pt x="30828" y="105767"/>
                      <a:pt x="11072" y="171383"/>
                      <a:pt x="5428" y="175969"/>
                    </a:cubicBezTo>
                    <a:cubicBezTo>
                      <a:pt x="-216" y="180555"/>
                      <a:pt x="-5508" y="129755"/>
                      <a:pt x="11778" y="104002"/>
                    </a:cubicBezTo>
                    <a:cubicBezTo>
                      <a:pt x="29064" y="78249"/>
                      <a:pt x="88684" y="4872"/>
                      <a:pt x="94328" y="2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9" name="フリーフォーム: 図形 218">
                <a:extLst>
                  <a:ext uri="{FF2B5EF4-FFF2-40B4-BE49-F238E27FC236}">
                    <a16:creationId xmlns:a16="http://schemas.microsoft.com/office/drawing/2014/main" id="{49F712F0-18D7-45AA-A9EC-6CB0529BB4DB}"/>
                  </a:ext>
                </a:extLst>
              </p:cNvPr>
              <p:cNvSpPr/>
              <p:nvPr/>
            </p:nvSpPr>
            <p:spPr>
              <a:xfrm>
                <a:off x="3090351" y="5472347"/>
                <a:ext cx="67246" cy="312457"/>
              </a:xfrm>
              <a:custGeom>
                <a:avLst/>
                <a:gdLst>
                  <a:gd name="connsiteX0" fmla="*/ 67187 w 67246"/>
                  <a:gd name="connsiteY0" fmla="*/ 1353 h 312457"/>
                  <a:gd name="connsiteX1" fmla="*/ 37024 w 67246"/>
                  <a:gd name="connsiteY1" fmla="*/ 125178 h 312457"/>
                  <a:gd name="connsiteX2" fmla="*/ 3687 w 67246"/>
                  <a:gd name="connsiteY2" fmla="*/ 306153 h 312457"/>
                  <a:gd name="connsiteX3" fmla="*/ 3687 w 67246"/>
                  <a:gd name="connsiteY3" fmla="*/ 252178 h 312457"/>
                  <a:gd name="connsiteX4" fmla="*/ 29087 w 67246"/>
                  <a:gd name="connsiteY4" fmla="*/ 69616 h 312457"/>
                  <a:gd name="connsiteX5" fmla="*/ 67187 w 67246"/>
                  <a:gd name="connsiteY5" fmla="*/ 1353 h 31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246" h="312457">
                    <a:moveTo>
                      <a:pt x="67187" y="1353"/>
                    </a:moveTo>
                    <a:cubicBezTo>
                      <a:pt x="68510" y="10613"/>
                      <a:pt x="47607" y="74378"/>
                      <a:pt x="37024" y="125178"/>
                    </a:cubicBezTo>
                    <a:cubicBezTo>
                      <a:pt x="26441" y="175978"/>
                      <a:pt x="9243" y="284986"/>
                      <a:pt x="3687" y="306153"/>
                    </a:cubicBezTo>
                    <a:cubicBezTo>
                      <a:pt x="-1869" y="327320"/>
                      <a:pt x="-546" y="291601"/>
                      <a:pt x="3687" y="252178"/>
                    </a:cubicBezTo>
                    <a:cubicBezTo>
                      <a:pt x="7920" y="212755"/>
                      <a:pt x="20620" y="107187"/>
                      <a:pt x="29087" y="69616"/>
                    </a:cubicBezTo>
                    <a:cubicBezTo>
                      <a:pt x="37554" y="32045"/>
                      <a:pt x="65864" y="-7907"/>
                      <a:pt x="67187" y="13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0" name="フリーフォーム: 図形 219">
                <a:extLst>
                  <a:ext uri="{FF2B5EF4-FFF2-40B4-BE49-F238E27FC236}">
                    <a16:creationId xmlns:a16="http://schemas.microsoft.com/office/drawing/2014/main" id="{D7CED80D-B92F-4437-95B8-81D87F7AF8F6}"/>
                  </a:ext>
                </a:extLst>
              </p:cNvPr>
              <p:cNvSpPr/>
              <p:nvPr/>
            </p:nvSpPr>
            <p:spPr>
              <a:xfrm>
                <a:off x="2613891" y="4676400"/>
                <a:ext cx="605837" cy="198910"/>
              </a:xfrm>
              <a:custGeom>
                <a:avLst/>
                <a:gdLst>
                  <a:gd name="connsiteX0" fmla="*/ 4426 w 605837"/>
                  <a:gd name="connsiteY0" fmla="*/ 198283 h 198910"/>
                  <a:gd name="connsiteX1" fmla="*/ 101792 w 605837"/>
                  <a:gd name="connsiteY1" fmla="*/ 107267 h 198910"/>
                  <a:gd name="connsiteX2" fmla="*/ 226676 w 605837"/>
                  <a:gd name="connsiteY2" fmla="*/ 79750 h 198910"/>
                  <a:gd name="connsiteX3" fmla="*/ 603442 w 605837"/>
                  <a:gd name="connsiteY3" fmla="*/ 1433 h 198910"/>
                  <a:gd name="connsiteX4" fmla="*/ 381192 w 605837"/>
                  <a:gd name="connsiteY4" fmla="*/ 31067 h 198910"/>
                  <a:gd name="connsiteX5" fmla="*/ 249959 w 605837"/>
                  <a:gd name="connsiteY5" fmla="*/ 56467 h 198910"/>
                  <a:gd name="connsiteX6" fmla="*/ 4426 w 605837"/>
                  <a:gd name="connsiteY6" fmla="*/ 198283 h 198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5837" h="198910">
                    <a:moveTo>
                      <a:pt x="4426" y="198283"/>
                    </a:moveTo>
                    <a:cubicBezTo>
                      <a:pt x="-20268" y="206750"/>
                      <a:pt x="64750" y="127023"/>
                      <a:pt x="101792" y="107267"/>
                    </a:cubicBezTo>
                    <a:cubicBezTo>
                      <a:pt x="138834" y="87511"/>
                      <a:pt x="226676" y="79750"/>
                      <a:pt x="226676" y="79750"/>
                    </a:cubicBezTo>
                    <a:lnTo>
                      <a:pt x="603442" y="1433"/>
                    </a:lnTo>
                    <a:cubicBezTo>
                      <a:pt x="629195" y="-6681"/>
                      <a:pt x="440106" y="21895"/>
                      <a:pt x="381192" y="31067"/>
                    </a:cubicBezTo>
                    <a:cubicBezTo>
                      <a:pt x="322278" y="40239"/>
                      <a:pt x="308873" y="34242"/>
                      <a:pt x="249959" y="56467"/>
                    </a:cubicBezTo>
                    <a:cubicBezTo>
                      <a:pt x="191045" y="78692"/>
                      <a:pt x="29120" y="189816"/>
                      <a:pt x="4426" y="1982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1" name="フリーフォーム: 図形 220">
                <a:extLst>
                  <a:ext uri="{FF2B5EF4-FFF2-40B4-BE49-F238E27FC236}">
                    <a16:creationId xmlns:a16="http://schemas.microsoft.com/office/drawing/2014/main" id="{8A9C2539-24F2-4EBB-A5B1-A2688BCCE592}"/>
                  </a:ext>
                </a:extLst>
              </p:cNvPr>
              <p:cNvSpPr/>
              <p:nvPr/>
            </p:nvSpPr>
            <p:spPr>
              <a:xfrm>
                <a:off x="3261624" y="4692589"/>
                <a:ext cx="75451" cy="264936"/>
              </a:xfrm>
              <a:custGeom>
                <a:avLst/>
                <a:gdLst>
                  <a:gd name="connsiteX0" fmla="*/ 159 w 75451"/>
                  <a:gd name="connsiteY0" fmla="*/ 61 h 264936"/>
                  <a:gd name="connsiteX1" fmla="*/ 53076 w 75451"/>
                  <a:gd name="connsiteY1" fmla="*/ 152461 h 264936"/>
                  <a:gd name="connsiteX2" fmla="*/ 65776 w 75451"/>
                  <a:gd name="connsiteY2" fmla="*/ 213844 h 264936"/>
                  <a:gd name="connsiteX3" fmla="*/ 65776 w 75451"/>
                  <a:gd name="connsiteY3" fmla="*/ 262528 h 264936"/>
                  <a:gd name="connsiteX4" fmla="*/ 72126 w 75451"/>
                  <a:gd name="connsiteY4" fmla="*/ 135528 h 264936"/>
                  <a:gd name="connsiteX5" fmla="*/ 159 w 75451"/>
                  <a:gd name="connsiteY5" fmla="*/ 61 h 264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451" h="264936">
                    <a:moveTo>
                      <a:pt x="159" y="61"/>
                    </a:moveTo>
                    <a:cubicBezTo>
                      <a:pt x="-3016" y="2883"/>
                      <a:pt x="42140" y="116831"/>
                      <a:pt x="53076" y="152461"/>
                    </a:cubicBezTo>
                    <a:cubicBezTo>
                      <a:pt x="64012" y="188091"/>
                      <a:pt x="63659" y="195499"/>
                      <a:pt x="65776" y="213844"/>
                    </a:cubicBezTo>
                    <a:cubicBezTo>
                      <a:pt x="67893" y="232189"/>
                      <a:pt x="64718" y="275581"/>
                      <a:pt x="65776" y="262528"/>
                    </a:cubicBezTo>
                    <a:cubicBezTo>
                      <a:pt x="66834" y="249475"/>
                      <a:pt x="82004" y="178567"/>
                      <a:pt x="72126" y="135528"/>
                    </a:cubicBezTo>
                    <a:cubicBezTo>
                      <a:pt x="62248" y="92489"/>
                      <a:pt x="3334" y="-2761"/>
                      <a:pt x="159" y="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2" name="フリーフォーム: 図形 221">
                <a:extLst>
                  <a:ext uri="{FF2B5EF4-FFF2-40B4-BE49-F238E27FC236}">
                    <a16:creationId xmlns:a16="http://schemas.microsoft.com/office/drawing/2014/main" id="{D55C6DA2-1525-46E5-AFEF-07C2417CE60C}"/>
                  </a:ext>
                </a:extLst>
              </p:cNvPr>
              <p:cNvSpPr/>
              <p:nvPr/>
            </p:nvSpPr>
            <p:spPr>
              <a:xfrm>
                <a:off x="2681817" y="4770031"/>
                <a:ext cx="262467" cy="98412"/>
              </a:xfrm>
              <a:custGeom>
                <a:avLst/>
                <a:gdLst>
                  <a:gd name="connsiteX0" fmla="*/ 0 w 262467"/>
                  <a:gd name="connsiteY0" fmla="*/ 98302 h 98412"/>
                  <a:gd name="connsiteX1" fmla="*/ 154516 w 262467"/>
                  <a:gd name="connsiteY1" fmla="*/ 32686 h 98412"/>
                  <a:gd name="connsiteX2" fmla="*/ 262466 w 262467"/>
                  <a:gd name="connsiteY2" fmla="*/ 936 h 98412"/>
                  <a:gd name="connsiteX3" fmla="*/ 156633 w 262467"/>
                  <a:gd name="connsiteY3" fmla="*/ 15752 h 98412"/>
                  <a:gd name="connsiteX4" fmla="*/ 0 w 262467"/>
                  <a:gd name="connsiteY4" fmla="*/ 98302 h 9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67" h="98412">
                    <a:moveTo>
                      <a:pt x="0" y="98302"/>
                    </a:moveTo>
                    <a:cubicBezTo>
                      <a:pt x="-353" y="101124"/>
                      <a:pt x="110772" y="48914"/>
                      <a:pt x="154516" y="32686"/>
                    </a:cubicBezTo>
                    <a:cubicBezTo>
                      <a:pt x="198260" y="16458"/>
                      <a:pt x="262113" y="3758"/>
                      <a:pt x="262466" y="936"/>
                    </a:cubicBezTo>
                    <a:cubicBezTo>
                      <a:pt x="262819" y="-1886"/>
                      <a:pt x="196850" y="1288"/>
                      <a:pt x="156633" y="15752"/>
                    </a:cubicBezTo>
                    <a:cubicBezTo>
                      <a:pt x="116416" y="30216"/>
                      <a:pt x="353" y="95480"/>
                      <a:pt x="0" y="983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3" name="フリーフォーム: 図形 222">
                <a:extLst>
                  <a:ext uri="{FF2B5EF4-FFF2-40B4-BE49-F238E27FC236}">
                    <a16:creationId xmlns:a16="http://schemas.microsoft.com/office/drawing/2014/main" id="{E4DD9D62-F3B4-4A8F-BFDE-969348C3ACDC}"/>
                  </a:ext>
                </a:extLst>
              </p:cNvPr>
              <p:cNvSpPr/>
              <p:nvPr/>
            </p:nvSpPr>
            <p:spPr>
              <a:xfrm>
                <a:off x="2940042" y="4820610"/>
                <a:ext cx="300750" cy="83660"/>
              </a:xfrm>
              <a:custGeom>
                <a:avLst/>
                <a:gdLst>
                  <a:gd name="connsiteX0" fmla="*/ 8 w 300750"/>
                  <a:gd name="connsiteY0" fmla="*/ 45607 h 83660"/>
                  <a:gd name="connsiteX1" fmla="*/ 207441 w 300750"/>
                  <a:gd name="connsiteY1" fmla="*/ 62540 h 83660"/>
                  <a:gd name="connsiteX2" fmla="*/ 247658 w 300750"/>
                  <a:gd name="connsiteY2" fmla="*/ 32907 h 83660"/>
                  <a:gd name="connsiteX3" fmla="*/ 273058 w 300750"/>
                  <a:gd name="connsiteY3" fmla="*/ 15973 h 83660"/>
                  <a:gd name="connsiteX4" fmla="*/ 285758 w 300750"/>
                  <a:gd name="connsiteY4" fmla="*/ 56190 h 83660"/>
                  <a:gd name="connsiteX5" fmla="*/ 300575 w 300750"/>
                  <a:gd name="connsiteY5" fmla="*/ 81590 h 83660"/>
                  <a:gd name="connsiteX6" fmla="*/ 275175 w 300750"/>
                  <a:gd name="connsiteY6" fmla="*/ 1157 h 83660"/>
                  <a:gd name="connsiteX7" fmla="*/ 232841 w 300750"/>
                  <a:gd name="connsiteY7" fmla="*/ 35023 h 83660"/>
                  <a:gd name="connsiteX8" fmla="*/ 215908 w 300750"/>
                  <a:gd name="connsiteY8" fmla="*/ 49840 h 83660"/>
                  <a:gd name="connsiteX9" fmla="*/ 8 w 300750"/>
                  <a:gd name="connsiteY9" fmla="*/ 45607 h 83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0750" h="83660">
                    <a:moveTo>
                      <a:pt x="8" y="45607"/>
                    </a:moveTo>
                    <a:cubicBezTo>
                      <a:pt x="-1403" y="47724"/>
                      <a:pt x="166166" y="64657"/>
                      <a:pt x="207441" y="62540"/>
                    </a:cubicBezTo>
                    <a:cubicBezTo>
                      <a:pt x="248716" y="60423"/>
                      <a:pt x="236722" y="40668"/>
                      <a:pt x="247658" y="32907"/>
                    </a:cubicBezTo>
                    <a:cubicBezTo>
                      <a:pt x="258594" y="25146"/>
                      <a:pt x="266708" y="12092"/>
                      <a:pt x="273058" y="15973"/>
                    </a:cubicBezTo>
                    <a:cubicBezTo>
                      <a:pt x="279408" y="19853"/>
                      <a:pt x="281172" y="45254"/>
                      <a:pt x="285758" y="56190"/>
                    </a:cubicBezTo>
                    <a:cubicBezTo>
                      <a:pt x="290344" y="67126"/>
                      <a:pt x="302339" y="90762"/>
                      <a:pt x="300575" y="81590"/>
                    </a:cubicBezTo>
                    <a:cubicBezTo>
                      <a:pt x="298811" y="72418"/>
                      <a:pt x="286464" y="8918"/>
                      <a:pt x="275175" y="1157"/>
                    </a:cubicBezTo>
                    <a:cubicBezTo>
                      <a:pt x="263886" y="-6604"/>
                      <a:pt x="242719" y="26909"/>
                      <a:pt x="232841" y="35023"/>
                    </a:cubicBezTo>
                    <a:cubicBezTo>
                      <a:pt x="222963" y="43137"/>
                      <a:pt x="253655" y="47723"/>
                      <a:pt x="215908" y="49840"/>
                    </a:cubicBezTo>
                    <a:cubicBezTo>
                      <a:pt x="178161" y="51957"/>
                      <a:pt x="1419" y="43490"/>
                      <a:pt x="8" y="456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4" name="フリーフォーム: 図形 223">
                <a:extLst>
                  <a:ext uri="{FF2B5EF4-FFF2-40B4-BE49-F238E27FC236}">
                    <a16:creationId xmlns:a16="http://schemas.microsoft.com/office/drawing/2014/main" id="{DBFD591B-8874-452D-B7ED-9A3449E9786D}"/>
                  </a:ext>
                </a:extLst>
              </p:cNvPr>
              <p:cNvSpPr/>
              <p:nvPr/>
            </p:nvSpPr>
            <p:spPr>
              <a:xfrm>
                <a:off x="3048000" y="4747642"/>
                <a:ext cx="215135" cy="67800"/>
              </a:xfrm>
              <a:custGeom>
                <a:avLst/>
                <a:gdLst>
                  <a:gd name="connsiteX0" fmla="*/ 0 w 215135"/>
                  <a:gd name="connsiteY0" fmla="*/ 55075 h 67800"/>
                  <a:gd name="connsiteX1" fmla="*/ 188383 w 215135"/>
                  <a:gd name="connsiteY1" fmla="*/ 8508 h 67800"/>
                  <a:gd name="connsiteX2" fmla="*/ 213783 w 215135"/>
                  <a:gd name="connsiteY2" fmla="*/ 67775 h 67800"/>
                  <a:gd name="connsiteX3" fmla="*/ 190500 w 215135"/>
                  <a:gd name="connsiteY3" fmla="*/ 41 h 67800"/>
                  <a:gd name="connsiteX4" fmla="*/ 0 w 215135"/>
                  <a:gd name="connsiteY4" fmla="*/ 55075 h 67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135" h="67800">
                    <a:moveTo>
                      <a:pt x="0" y="55075"/>
                    </a:moveTo>
                    <a:cubicBezTo>
                      <a:pt x="-353" y="56486"/>
                      <a:pt x="152753" y="6391"/>
                      <a:pt x="188383" y="8508"/>
                    </a:cubicBezTo>
                    <a:cubicBezTo>
                      <a:pt x="224013" y="10625"/>
                      <a:pt x="213430" y="69186"/>
                      <a:pt x="213783" y="67775"/>
                    </a:cubicBezTo>
                    <a:cubicBezTo>
                      <a:pt x="214136" y="66364"/>
                      <a:pt x="222955" y="1805"/>
                      <a:pt x="190500" y="41"/>
                    </a:cubicBezTo>
                    <a:cubicBezTo>
                      <a:pt x="158045" y="-1723"/>
                      <a:pt x="353" y="53664"/>
                      <a:pt x="0" y="550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5" name="フリーフォーム: 図形 224">
                <a:extLst>
                  <a:ext uri="{FF2B5EF4-FFF2-40B4-BE49-F238E27FC236}">
                    <a16:creationId xmlns:a16="http://schemas.microsoft.com/office/drawing/2014/main" id="{D2F99798-54DA-4112-A394-E67A22232ED1}"/>
                  </a:ext>
                </a:extLst>
              </p:cNvPr>
              <p:cNvSpPr/>
              <p:nvPr/>
            </p:nvSpPr>
            <p:spPr>
              <a:xfrm>
                <a:off x="3012964" y="4498962"/>
                <a:ext cx="186077" cy="204812"/>
              </a:xfrm>
              <a:custGeom>
                <a:avLst/>
                <a:gdLst>
                  <a:gd name="connsiteX0" fmla="*/ 185849 w 186077"/>
                  <a:gd name="connsiteY0" fmla="*/ 13 h 204812"/>
                  <a:gd name="connsiteX1" fmla="*/ 122349 w 186077"/>
                  <a:gd name="connsiteY1" fmla="*/ 95263 h 204812"/>
                  <a:gd name="connsiteX2" fmla="*/ 111 w 186077"/>
                  <a:gd name="connsiteY2" fmla="*/ 204801 h 204812"/>
                  <a:gd name="connsiteX3" fmla="*/ 101711 w 186077"/>
                  <a:gd name="connsiteY3" fmla="*/ 101613 h 204812"/>
                  <a:gd name="connsiteX4" fmla="*/ 185849 w 186077"/>
                  <a:gd name="connsiteY4" fmla="*/ 13 h 204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077" h="204812">
                    <a:moveTo>
                      <a:pt x="185849" y="13"/>
                    </a:moveTo>
                    <a:cubicBezTo>
                      <a:pt x="189288" y="-1045"/>
                      <a:pt x="153305" y="61132"/>
                      <a:pt x="122349" y="95263"/>
                    </a:cubicBezTo>
                    <a:cubicBezTo>
                      <a:pt x="91393" y="129394"/>
                      <a:pt x="3550" y="203743"/>
                      <a:pt x="111" y="204801"/>
                    </a:cubicBezTo>
                    <a:cubicBezTo>
                      <a:pt x="-3328" y="205859"/>
                      <a:pt x="73930" y="132304"/>
                      <a:pt x="101711" y="101613"/>
                    </a:cubicBezTo>
                    <a:cubicBezTo>
                      <a:pt x="129492" y="70922"/>
                      <a:pt x="182410" y="1071"/>
                      <a:pt x="185849" y="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6" name="フリーフォーム: 図形 225">
                <a:extLst>
                  <a:ext uri="{FF2B5EF4-FFF2-40B4-BE49-F238E27FC236}">
                    <a16:creationId xmlns:a16="http://schemas.microsoft.com/office/drawing/2014/main" id="{FD27C2FC-15A5-4B5E-BBE5-63DE12BB5479}"/>
                  </a:ext>
                </a:extLst>
              </p:cNvPr>
              <p:cNvSpPr/>
              <p:nvPr/>
            </p:nvSpPr>
            <p:spPr>
              <a:xfrm>
                <a:off x="3131845" y="4562210"/>
                <a:ext cx="142215" cy="144900"/>
              </a:xfrm>
              <a:custGeom>
                <a:avLst/>
                <a:gdLst>
                  <a:gd name="connsiteX0" fmla="*/ 293 w 142215"/>
                  <a:gd name="connsiteY0" fmla="*/ 35190 h 144900"/>
                  <a:gd name="connsiteX1" fmla="*/ 90780 w 142215"/>
                  <a:gd name="connsiteY1" fmla="*/ 1853 h 144900"/>
                  <a:gd name="connsiteX2" fmla="*/ 127293 w 142215"/>
                  <a:gd name="connsiteY2" fmla="*/ 9790 h 144900"/>
                  <a:gd name="connsiteX3" fmla="*/ 139993 w 142215"/>
                  <a:gd name="connsiteY3" fmla="*/ 55828 h 144900"/>
                  <a:gd name="connsiteX4" fmla="*/ 139993 w 142215"/>
                  <a:gd name="connsiteY4" fmla="*/ 78053 h 144900"/>
                  <a:gd name="connsiteX5" fmla="*/ 117768 w 142215"/>
                  <a:gd name="connsiteY5" fmla="*/ 144728 h 144900"/>
                  <a:gd name="connsiteX6" fmla="*/ 135230 w 142215"/>
                  <a:gd name="connsiteY6" fmla="*/ 95515 h 144900"/>
                  <a:gd name="connsiteX7" fmla="*/ 132055 w 142215"/>
                  <a:gd name="connsiteY7" fmla="*/ 39953 h 144900"/>
                  <a:gd name="connsiteX8" fmla="*/ 124118 w 142215"/>
                  <a:gd name="connsiteY8" fmla="*/ 24078 h 144900"/>
                  <a:gd name="connsiteX9" fmla="*/ 293 w 142215"/>
                  <a:gd name="connsiteY9" fmla="*/ 35190 h 14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215" h="144900">
                    <a:moveTo>
                      <a:pt x="293" y="35190"/>
                    </a:moveTo>
                    <a:cubicBezTo>
                      <a:pt x="-5263" y="31486"/>
                      <a:pt x="69613" y="6086"/>
                      <a:pt x="90780" y="1853"/>
                    </a:cubicBezTo>
                    <a:cubicBezTo>
                      <a:pt x="111947" y="-2380"/>
                      <a:pt x="119091" y="794"/>
                      <a:pt x="127293" y="9790"/>
                    </a:cubicBezTo>
                    <a:cubicBezTo>
                      <a:pt x="135495" y="18786"/>
                      <a:pt x="137876" y="44451"/>
                      <a:pt x="139993" y="55828"/>
                    </a:cubicBezTo>
                    <a:cubicBezTo>
                      <a:pt x="142110" y="67205"/>
                      <a:pt x="143697" y="63236"/>
                      <a:pt x="139993" y="78053"/>
                    </a:cubicBezTo>
                    <a:cubicBezTo>
                      <a:pt x="136289" y="92870"/>
                      <a:pt x="118562" y="141818"/>
                      <a:pt x="117768" y="144728"/>
                    </a:cubicBezTo>
                    <a:cubicBezTo>
                      <a:pt x="116974" y="147638"/>
                      <a:pt x="132849" y="112977"/>
                      <a:pt x="135230" y="95515"/>
                    </a:cubicBezTo>
                    <a:cubicBezTo>
                      <a:pt x="137611" y="78053"/>
                      <a:pt x="133907" y="51859"/>
                      <a:pt x="132055" y="39953"/>
                    </a:cubicBezTo>
                    <a:cubicBezTo>
                      <a:pt x="130203" y="28047"/>
                      <a:pt x="145020" y="24607"/>
                      <a:pt x="124118" y="24078"/>
                    </a:cubicBezTo>
                    <a:cubicBezTo>
                      <a:pt x="103216" y="23549"/>
                      <a:pt x="5849" y="38894"/>
                      <a:pt x="293" y="35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フリーフォーム: 図形 226">
                <a:extLst>
                  <a:ext uri="{FF2B5EF4-FFF2-40B4-BE49-F238E27FC236}">
                    <a16:creationId xmlns:a16="http://schemas.microsoft.com/office/drawing/2014/main" id="{95741942-9AD6-4149-BC17-351A0CA2A5A6}"/>
                  </a:ext>
                </a:extLst>
              </p:cNvPr>
              <p:cNvSpPr/>
              <p:nvPr/>
            </p:nvSpPr>
            <p:spPr>
              <a:xfrm>
                <a:off x="3159125" y="4503679"/>
                <a:ext cx="125630" cy="115953"/>
              </a:xfrm>
              <a:custGeom>
                <a:avLst/>
                <a:gdLst>
                  <a:gd name="connsiteX0" fmla="*/ 0 w 125630"/>
                  <a:gd name="connsiteY0" fmla="*/ 60384 h 115953"/>
                  <a:gd name="connsiteX1" fmla="*/ 90488 w 125630"/>
                  <a:gd name="connsiteY1" fmla="*/ 47684 h 115953"/>
                  <a:gd name="connsiteX2" fmla="*/ 109538 w 125630"/>
                  <a:gd name="connsiteY2" fmla="*/ 115946 h 115953"/>
                  <a:gd name="connsiteX3" fmla="*/ 96838 w 125630"/>
                  <a:gd name="connsiteY3" fmla="*/ 42921 h 115953"/>
                  <a:gd name="connsiteX4" fmla="*/ 103188 w 125630"/>
                  <a:gd name="connsiteY4" fmla="*/ 27046 h 115953"/>
                  <a:gd name="connsiteX5" fmla="*/ 42863 w 125630"/>
                  <a:gd name="connsiteY5" fmla="*/ 59 h 115953"/>
                  <a:gd name="connsiteX6" fmla="*/ 123825 w 125630"/>
                  <a:gd name="connsiteY6" fmla="*/ 34984 h 115953"/>
                  <a:gd name="connsiteX7" fmla="*/ 98425 w 125630"/>
                  <a:gd name="connsiteY7" fmla="*/ 77846 h 115953"/>
                  <a:gd name="connsiteX8" fmla="*/ 90488 w 125630"/>
                  <a:gd name="connsiteY8" fmla="*/ 54034 h 115953"/>
                  <a:gd name="connsiteX9" fmla="*/ 0 w 125630"/>
                  <a:gd name="connsiteY9" fmla="*/ 60384 h 115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5630" h="115953">
                    <a:moveTo>
                      <a:pt x="0" y="60384"/>
                    </a:moveTo>
                    <a:cubicBezTo>
                      <a:pt x="0" y="59326"/>
                      <a:pt x="72232" y="38424"/>
                      <a:pt x="90488" y="47684"/>
                    </a:cubicBezTo>
                    <a:cubicBezTo>
                      <a:pt x="108744" y="56944"/>
                      <a:pt x="108480" y="116740"/>
                      <a:pt x="109538" y="115946"/>
                    </a:cubicBezTo>
                    <a:cubicBezTo>
                      <a:pt x="110596" y="115152"/>
                      <a:pt x="97896" y="57738"/>
                      <a:pt x="96838" y="42921"/>
                    </a:cubicBezTo>
                    <a:cubicBezTo>
                      <a:pt x="95780" y="28104"/>
                      <a:pt x="112184" y="34190"/>
                      <a:pt x="103188" y="27046"/>
                    </a:cubicBezTo>
                    <a:cubicBezTo>
                      <a:pt x="94192" y="19902"/>
                      <a:pt x="39424" y="-1264"/>
                      <a:pt x="42863" y="59"/>
                    </a:cubicBezTo>
                    <a:cubicBezTo>
                      <a:pt x="46302" y="1382"/>
                      <a:pt x="114565" y="22019"/>
                      <a:pt x="123825" y="34984"/>
                    </a:cubicBezTo>
                    <a:cubicBezTo>
                      <a:pt x="133085" y="47948"/>
                      <a:pt x="103981" y="74671"/>
                      <a:pt x="98425" y="77846"/>
                    </a:cubicBezTo>
                    <a:cubicBezTo>
                      <a:pt x="92869" y="81021"/>
                      <a:pt x="104775" y="57209"/>
                      <a:pt x="90488" y="54034"/>
                    </a:cubicBezTo>
                    <a:cubicBezTo>
                      <a:pt x="76201" y="50859"/>
                      <a:pt x="0" y="61442"/>
                      <a:pt x="0" y="603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8" name="フリーフォーム: 図形 227">
                <a:extLst>
                  <a:ext uri="{FF2B5EF4-FFF2-40B4-BE49-F238E27FC236}">
                    <a16:creationId xmlns:a16="http://schemas.microsoft.com/office/drawing/2014/main" id="{E89A85D0-6748-4B8E-B1C1-DF1A386CC26A}"/>
                  </a:ext>
                </a:extLst>
              </p:cNvPr>
              <p:cNvSpPr/>
              <p:nvPr/>
            </p:nvSpPr>
            <p:spPr>
              <a:xfrm>
                <a:off x="2279719" y="6328827"/>
                <a:ext cx="432838" cy="532605"/>
              </a:xfrm>
              <a:custGeom>
                <a:avLst/>
                <a:gdLst>
                  <a:gd name="connsiteX0" fmla="*/ 431731 w 432838"/>
                  <a:gd name="connsiteY0" fmla="*/ 2123 h 532605"/>
                  <a:gd name="connsiteX1" fmla="*/ 238056 w 432838"/>
                  <a:gd name="connsiteY1" fmla="*/ 138648 h 532605"/>
                  <a:gd name="connsiteX2" fmla="*/ 6281 w 432838"/>
                  <a:gd name="connsiteY2" fmla="*/ 522823 h 532605"/>
                  <a:gd name="connsiteX3" fmla="*/ 72956 w 432838"/>
                  <a:gd name="connsiteY3" fmla="*/ 402173 h 532605"/>
                  <a:gd name="connsiteX4" fmla="*/ 149156 w 432838"/>
                  <a:gd name="connsiteY4" fmla="*/ 227548 h 532605"/>
                  <a:gd name="connsiteX5" fmla="*/ 431731 w 432838"/>
                  <a:gd name="connsiteY5" fmla="*/ 2123 h 53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2838" h="532605">
                    <a:moveTo>
                      <a:pt x="431731" y="2123"/>
                    </a:moveTo>
                    <a:cubicBezTo>
                      <a:pt x="446548" y="-12694"/>
                      <a:pt x="308964" y="51865"/>
                      <a:pt x="238056" y="138648"/>
                    </a:cubicBezTo>
                    <a:cubicBezTo>
                      <a:pt x="167148" y="225431"/>
                      <a:pt x="33798" y="478902"/>
                      <a:pt x="6281" y="522823"/>
                    </a:cubicBezTo>
                    <a:cubicBezTo>
                      <a:pt x="-21236" y="566744"/>
                      <a:pt x="49143" y="451386"/>
                      <a:pt x="72956" y="402173"/>
                    </a:cubicBezTo>
                    <a:cubicBezTo>
                      <a:pt x="96768" y="352961"/>
                      <a:pt x="92006" y="293694"/>
                      <a:pt x="149156" y="227548"/>
                    </a:cubicBezTo>
                    <a:cubicBezTo>
                      <a:pt x="206306" y="161402"/>
                      <a:pt x="416914" y="16940"/>
                      <a:pt x="431731" y="21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9" name="フリーフォーム: 図形 228">
                <a:extLst>
                  <a:ext uri="{FF2B5EF4-FFF2-40B4-BE49-F238E27FC236}">
                    <a16:creationId xmlns:a16="http://schemas.microsoft.com/office/drawing/2014/main" id="{CEC5576C-E102-429F-9E10-D8FB35CF2FAF}"/>
                  </a:ext>
                </a:extLst>
              </p:cNvPr>
              <p:cNvSpPr/>
              <p:nvPr/>
            </p:nvSpPr>
            <p:spPr>
              <a:xfrm>
                <a:off x="2627890" y="6435348"/>
                <a:ext cx="110911" cy="399464"/>
              </a:xfrm>
              <a:custGeom>
                <a:avLst/>
                <a:gdLst>
                  <a:gd name="connsiteX0" fmla="*/ 26410 w 110911"/>
                  <a:gd name="connsiteY0" fmla="*/ 377 h 399464"/>
                  <a:gd name="connsiteX1" fmla="*/ 39110 w 110911"/>
                  <a:gd name="connsiteY1" fmla="*/ 165477 h 399464"/>
                  <a:gd name="connsiteX2" fmla="*/ 108960 w 110911"/>
                  <a:gd name="connsiteY2" fmla="*/ 397252 h 399464"/>
                  <a:gd name="connsiteX3" fmla="*/ 83560 w 110911"/>
                  <a:gd name="connsiteY3" fmla="*/ 273427 h 399464"/>
                  <a:gd name="connsiteX4" fmla="*/ 1010 w 110911"/>
                  <a:gd name="connsiteY4" fmla="*/ 124202 h 399464"/>
                  <a:gd name="connsiteX5" fmla="*/ 26410 w 110911"/>
                  <a:gd name="connsiteY5" fmla="*/ 377 h 399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911" h="399464">
                    <a:moveTo>
                      <a:pt x="26410" y="377"/>
                    </a:moveTo>
                    <a:cubicBezTo>
                      <a:pt x="32760" y="7256"/>
                      <a:pt x="25352" y="99331"/>
                      <a:pt x="39110" y="165477"/>
                    </a:cubicBezTo>
                    <a:cubicBezTo>
                      <a:pt x="52868" y="231623"/>
                      <a:pt x="101552" y="379260"/>
                      <a:pt x="108960" y="397252"/>
                    </a:cubicBezTo>
                    <a:cubicBezTo>
                      <a:pt x="116368" y="415244"/>
                      <a:pt x="101552" y="318935"/>
                      <a:pt x="83560" y="273427"/>
                    </a:cubicBezTo>
                    <a:cubicBezTo>
                      <a:pt x="65568" y="227919"/>
                      <a:pt x="7360" y="166006"/>
                      <a:pt x="1010" y="124202"/>
                    </a:cubicBezTo>
                    <a:cubicBezTo>
                      <a:pt x="-5340" y="82398"/>
                      <a:pt x="20060" y="-6502"/>
                      <a:pt x="26410" y="3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0" name="フリーフォーム: 図形 229">
                <a:extLst>
                  <a:ext uri="{FF2B5EF4-FFF2-40B4-BE49-F238E27FC236}">
                    <a16:creationId xmlns:a16="http://schemas.microsoft.com/office/drawing/2014/main" id="{6B7A4636-3E3E-4B46-9A10-1DE145D151DC}"/>
                  </a:ext>
                </a:extLst>
              </p:cNvPr>
              <p:cNvSpPr/>
              <p:nvPr/>
            </p:nvSpPr>
            <p:spPr>
              <a:xfrm>
                <a:off x="2252575" y="6841308"/>
                <a:ext cx="143667" cy="240738"/>
              </a:xfrm>
              <a:custGeom>
                <a:avLst/>
                <a:gdLst>
                  <a:gd name="connsiteX0" fmla="*/ 88 w 143667"/>
                  <a:gd name="connsiteY0" fmla="*/ 2405 h 240738"/>
                  <a:gd name="connsiteX1" fmla="*/ 135025 w 143667"/>
                  <a:gd name="connsiteY1" fmla="*/ 232592 h 240738"/>
                  <a:gd name="connsiteX2" fmla="*/ 130263 w 143667"/>
                  <a:gd name="connsiteY2" fmla="*/ 186555 h 240738"/>
                  <a:gd name="connsiteX3" fmla="*/ 131850 w 143667"/>
                  <a:gd name="connsiteY3" fmla="*/ 162742 h 240738"/>
                  <a:gd name="connsiteX4" fmla="*/ 114388 w 143667"/>
                  <a:gd name="connsiteY4" fmla="*/ 115117 h 240738"/>
                  <a:gd name="connsiteX5" fmla="*/ 88 w 143667"/>
                  <a:gd name="connsiteY5" fmla="*/ 2405 h 240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3667" h="240738">
                    <a:moveTo>
                      <a:pt x="88" y="2405"/>
                    </a:moveTo>
                    <a:cubicBezTo>
                      <a:pt x="3527" y="21984"/>
                      <a:pt x="113329" y="201900"/>
                      <a:pt x="135025" y="232592"/>
                    </a:cubicBezTo>
                    <a:cubicBezTo>
                      <a:pt x="156721" y="263284"/>
                      <a:pt x="130792" y="198197"/>
                      <a:pt x="130263" y="186555"/>
                    </a:cubicBezTo>
                    <a:cubicBezTo>
                      <a:pt x="129734" y="174913"/>
                      <a:pt x="134496" y="174648"/>
                      <a:pt x="131850" y="162742"/>
                    </a:cubicBezTo>
                    <a:cubicBezTo>
                      <a:pt x="129204" y="150836"/>
                      <a:pt x="134232" y="141840"/>
                      <a:pt x="114388" y="115117"/>
                    </a:cubicBezTo>
                    <a:cubicBezTo>
                      <a:pt x="94544" y="88394"/>
                      <a:pt x="-3351" y="-17174"/>
                      <a:pt x="88" y="24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フリーフォーム: 図形 230">
                <a:extLst>
                  <a:ext uri="{FF2B5EF4-FFF2-40B4-BE49-F238E27FC236}">
                    <a16:creationId xmlns:a16="http://schemas.microsoft.com/office/drawing/2014/main" id="{1AFA4E47-E8B6-4AEA-9EF1-C1EAFC78C4DC}"/>
                  </a:ext>
                </a:extLst>
              </p:cNvPr>
              <p:cNvSpPr/>
              <p:nvPr/>
            </p:nvSpPr>
            <p:spPr>
              <a:xfrm>
                <a:off x="3261681" y="5117229"/>
                <a:ext cx="108916" cy="1071344"/>
              </a:xfrm>
              <a:custGeom>
                <a:avLst/>
                <a:gdLst>
                  <a:gd name="connsiteX0" fmla="*/ 108052 w 108916"/>
                  <a:gd name="connsiteY0" fmla="*/ 13571 h 1071344"/>
                  <a:gd name="connsiteX1" fmla="*/ 95352 w 108916"/>
                  <a:gd name="connsiteY1" fmla="*/ 616821 h 1071344"/>
                  <a:gd name="connsiteX2" fmla="*/ 4336 w 108916"/>
                  <a:gd name="connsiteY2" fmla="*/ 1048621 h 1071344"/>
                  <a:gd name="connsiteX3" fmla="*/ 19152 w 108916"/>
                  <a:gd name="connsiteY3" fmla="*/ 980888 h 1071344"/>
                  <a:gd name="connsiteX4" fmla="*/ 59369 w 108916"/>
                  <a:gd name="connsiteY4" fmla="*/ 722654 h 1071344"/>
                  <a:gd name="connsiteX5" fmla="*/ 95352 w 108916"/>
                  <a:gd name="connsiteY5" fmla="*/ 485588 h 1071344"/>
                  <a:gd name="connsiteX6" fmla="*/ 91119 w 108916"/>
                  <a:gd name="connsiteY6" fmla="*/ 216771 h 1071344"/>
                  <a:gd name="connsiteX7" fmla="*/ 108052 w 108916"/>
                  <a:gd name="connsiteY7" fmla="*/ 13571 h 107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916" h="1071344">
                    <a:moveTo>
                      <a:pt x="108052" y="13571"/>
                    </a:moveTo>
                    <a:cubicBezTo>
                      <a:pt x="108758" y="80246"/>
                      <a:pt x="112638" y="444313"/>
                      <a:pt x="95352" y="616821"/>
                    </a:cubicBezTo>
                    <a:cubicBezTo>
                      <a:pt x="78066" y="789329"/>
                      <a:pt x="17036" y="987943"/>
                      <a:pt x="4336" y="1048621"/>
                    </a:cubicBezTo>
                    <a:cubicBezTo>
                      <a:pt x="-8364" y="1109299"/>
                      <a:pt x="9980" y="1035216"/>
                      <a:pt x="19152" y="980888"/>
                    </a:cubicBezTo>
                    <a:cubicBezTo>
                      <a:pt x="28324" y="926560"/>
                      <a:pt x="46669" y="805204"/>
                      <a:pt x="59369" y="722654"/>
                    </a:cubicBezTo>
                    <a:cubicBezTo>
                      <a:pt x="72069" y="640104"/>
                      <a:pt x="90060" y="569902"/>
                      <a:pt x="95352" y="485588"/>
                    </a:cubicBezTo>
                    <a:cubicBezTo>
                      <a:pt x="100644" y="401274"/>
                      <a:pt x="91824" y="289796"/>
                      <a:pt x="91119" y="216771"/>
                    </a:cubicBezTo>
                    <a:cubicBezTo>
                      <a:pt x="90413" y="143746"/>
                      <a:pt x="107346" y="-53104"/>
                      <a:pt x="108052" y="135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2" name="フリーフォーム: 図形 231">
                <a:extLst>
                  <a:ext uri="{FF2B5EF4-FFF2-40B4-BE49-F238E27FC236}">
                    <a16:creationId xmlns:a16="http://schemas.microsoft.com/office/drawing/2014/main" id="{1B415AEB-75B4-475C-993F-9A29463033C7}"/>
                  </a:ext>
                </a:extLst>
              </p:cNvPr>
              <p:cNvSpPr/>
              <p:nvPr/>
            </p:nvSpPr>
            <p:spPr>
              <a:xfrm>
                <a:off x="3064837" y="5266266"/>
                <a:ext cx="194867" cy="1033994"/>
              </a:xfrm>
              <a:custGeom>
                <a:avLst/>
                <a:gdLst>
                  <a:gd name="connsiteX0" fmla="*/ 194830 w 194867"/>
                  <a:gd name="connsiteY0" fmla="*/ 1 h 1033994"/>
                  <a:gd name="connsiteX1" fmla="*/ 146146 w 194867"/>
                  <a:gd name="connsiteY1" fmla="*/ 133351 h 1033994"/>
                  <a:gd name="connsiteX2" fmla="*/ 133446 w 194867"/>
                  <a:gd name="connsiteY2" fmla="*/ 516467 h 1033994"/>
                  <a:gd name="connsiteX3" fmla="*/ 6446 w 194867"/>
                  <a:gd name="connsiteY3" fmla="*/ 1003301 h 1033994"/>
                  <a:gd name="connsiteX4" fmla="*/ 33963 w 194867"/>
                  <a:gd name="connsiteY4" fmla="*/ 924984 h 1033994"/>
                  <a:gd name="connsiteX5" fmla="*/ 165196 w 194867"/>
                  <a:gd name="connsiteY5" fmla="*/ 446617 h 1033994"/>
                  <a:gd name="connsiteX6" fmla="*/ 154613 w 194867"/>
                  <a:gd name="connsiteY6" fmla="*/ 135467 h 1033994"/>
                  <a:gd name="connsiteX7" fmla="*/ 194830 w 194867"/>
                  <a:gd name="connsiteY7" fmla="*/ 1 h 1033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4867" h="1033994">
                    <a:moveTo>
                      <a:pt x="194830" y="1"/>
                    </a:moveTo>
                    <a:cubicBezTo>
                      <a:pt x="193419" y="-352"/>
                      <a:pt x="156377" y="47273"/>
                      <a:pt x="146146" y="133351"/>
                    </a:cubicBezTo>
                    <a:cubicBezTo>
                      <a:pt x="135915" y="219429"/>
                      <a:pt x="156729" y="371475"/>
                      <a:pt x="133446" y="516467"/>
                    </a:cubicBezTo>
                    <a:cubicBezTo>
                      <a:pt x="110163" y="661459"/>
                      <a:pt x="23026" y="935215"/>
                      <a:pt x="6446" y="1003301"/>
                    </a:cubicBezTo>
                    <a:cubicBezTo>
                      <a:pt x="-10134" y="1071387"/>
                      <a:pt x="7505" y="1017765"/>
                      <a:pt x="33963" y="924984"/>
                    </a:cubicBezTo>
                    <a:cubicBezTo>
                      <a:pt x="60421" y="832203"/>
                      <a:pt x="145088" y="578203"/>
                      <a:pt x="165196" y="446617"/>
                    </a:cubicBezTo>
                    <a:cubicBezTo>
                      <a:pt x="185304" y="315031"/>
                      <a:pt x="151438" y="205317"/>
                      <a:pt x="154613" y="135467"/>
                    </a:cubicBezTo>
                    <a:cubicBezTo>
                      <a:pt x="157788" y="65617"/>
                      <a:pt x="196241" y="354"/>
                      <a:pt x="1948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3" name="フリーフォーム: 図形 232">
                <a:extLst>
                  <a:ext uri="{FF2B5EF4-FFF2-40B4-BE49-F238E27FC236}">
                    <a16:creationId xmlns:a16="http://schemas.microsoft.com/office/drawing/2014/main" id="{61C4432C-1307-4A7B-9CCF-9DAACA1239B2}"/>
                  </a:ext>
                </a:extLst>
              </p:cNvPr>
              <p:cNvSpPr/>
              <p:nvPr/>
            </p:nvSpPr>
            <p:spPr>
              <a:xfrm>
                <a:off x="2861049" y="6290602"/>
                <a:ext cx="231685" cy="656990"/>
              </a:xfrm>
              <a:custGeom>
                <a:avLst/>
                <a:gdLst>
                  <a:gd name="connsiteX0" fmla="*/ 231401 w 231685"/>
                  <a:gd name="connsiteY0" fmla="*/ 131 h 656990"/>
                  <a:gd name="connsiteX1" fmla="*/ 95934 w 231685"/>
                  <a:gd name="connsiteY1" fmla="*/ 419231 h 656990"/>
                  <a:gd name="connsiteX2" fmla="*/ 45134 w 231685"/>
                  <a:gd name="connsiteY2" fmla="*/ 563165 h 656990"/>
                  <a:gd name="connsiteX3" fmla="*/ 2801 w 231685"/>
                  <a:gd name="connsiteY3" fmla="*/ 649948 h 656990"/>
                  <a:gd name="connsiteX4" fmla="*/ 127684 w 231685"/>
                  <a:gd name="connsiteY4" fmla="*/ 376898 h 656990"/>
                  <a:gd name="connsiteX5" fmla="*/ 231401 w 231685"/>
                  <a:gd name="connsiteY5" fmla="*/ 131 h 65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685" h="656990">
                    <a:moveTo>
                      <a:pt x="231401" y="131"/>
                    </a:moveTo>
                    <a:cubicBezTo>
                      <a:pt x="226109" y="7187"/>
                      <a:pt x="126978" y="325392"/>
                      <a:pt x="95934" y="419231"/>
                    </a:cubicBezTo>
                    <a:cubicBezTo>
                      <a:pt x="64890" y="513070"/>
                      <a:pt x="60656" y="524712"/>
                      <a:pt x="45134" y="563165"/>
                    </a:cubicBezTo>
                    <a:cubicBezTo>
                      <a:pt x="29612" y="601618"/>
                      <a:pt x="-10957" y="680993"/>
                      <a:pt x="2801" y="649948"/>
                    </a:cubicBezTo>
                    <a:cubicBezTo>
                      <a:pt x="16559" y="618904"/>
                      <a:pt x="88526" y="481673"/>
                      <a:pt x="127684" y="376898"/>
                    </a:cubicBezTo>
                    <a:cubicBezTo>
                      <a:pt x="166842" y="272123"/>
                      <a:pt x="236693" y="-6925"/>
                      <a:pt x="231401" y="1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フリーフォーム: 図形 233">
                <a:extLst>
                  <a:ext uri="{FF2B5EF4-FFF2-40B4-BE49-F238E27FC236}">
                    <a16:creationId xmlns:a16="http://schemas.microsoft.com/office/drawing/2014/main" id="{613C7DF1-24E0-4E22-98B2-A3F4E8D4BF65}"/>
                  </a:ext>
                </a:extLst>
              </p:cNvPr>
              <p:cNvSpPr/>
              <p:nvPr/>
            </p:nvSpPr>
            <p:spPr>
              <a:xfrm>
                <a:off x="2761974" y="6284116"/>
                <a:ext cx="305192" cy="705664"/>
              </a:xfrm>
              <a:custGeom>
                <a:avLst/>
                <a:gdLst>
                  <a:gd name="connsiteX0" fmla="*/ 305076 w 305192"/>
                  <a:gd name="connsiteY0" fmla="*/ 267 h 705664"/>
                  <a:gd name="connsiteX1" fmla="*/ 127276 w 305192"/>
                  <a:gd name="connsiteY1" fmla="*/ 523084 h 705664"/>
                  <a:gd name="connsiteX2" fmla="*/ 276 w 305192"/>
                  <a:gd name="connsiteY2" fmla="*/ 700884 h 705664"/>
                  <a:gd name="connsiteX3" fmla="*/ 99759 w 305192"/>
                  <a:gd name="connsiteY3" fmla="*/ 597167 h 705664"/>
                  <a:gd name="connsiteX4" fmla="*/ 305076 w 305192"/>
                  <a:gd name="connsiteY4" fmla="*/ 267 h 70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192" h="705664">
                    <a:moveTo>
                      <a:pt x="305076" y="267"/>
                    </a:moveTo>
                    <a:cubicBezTo>
                      <a:pt x="309662" y="-12080"/>
                      <a:pt x="178076" y="406315"/>
                      <a:pt x="127276" y="523084"/>
                    </a:cubicBezTo>
                    <a:cubicBezTo>
                      <a:pt x="76476" y="639853"/>
                      <a:pt x="4862" y="688537"/>
                      <a:pt x="276" y="700884"/>
                    </a:cubicBezTo>
                    <a:cubicBezTo>
                      <a:pt x="-4310" y="713231"/>
                      <a:pt x="48959" y="708998"/>
                      <a:pt x="99759" y="597167"/>
                    </a:cubicBezTo>
                    <a:cubicBezTo>
                      <a:pt x="150559" y="485337"/>
                      <a:pt x="300490" y="12614"/>
                      <a:pt x="305076" y="2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: 図形 234">
                <a:extLst>
                  <a:ext uri="{FF2B5EF4-FFF2-40B4-BE49-F238E27FC236}">
                    <a16:creationId xmlns:a16="http://schemas.microsoft.com/office/drawing/2014/main" id="{4D24C24E-9821-4DA2-BF35-89D341C5A6BE}"/>
                  </a:ext>
                </a:extLst>
              </p:cNvPr>
              <p:cNvSpPr/>
              <p:nvPr/>
            </p:nvSpPr>
            <p:spPr>
              <a:xfrm>
                <a:off x="2340852" y="6999808"/>
                <a:ext cx="436774" cy="84704"/>
              </a:xfrm>
              <a:custGeom>
                <a:avLst/>
                <a:gdLst>
                  <a:gd name="connsiteX0" fmla="*/ 181 w 436774"/>
                  <a:gd name="connsiteY0" fmla="*/ 84675 h 84704"/>
                  <a:gd name="connsiteX1" fmla="*/ 266881 w 436774"/>
                  <a:gd name="connsiteY1" fmla="*/ 59275 h 84704"/>
                  <a:gd name="connsiteX2" fmla="*/ 436215 w 436774"/>
                  <a:gd name="connsiteY2" fmla="*/ 9 h 84704"/>
                  <a:gd name="connsiteX3" fmla="*/ 309215 w 436774"/>
                  <a:gd name="connsiteY3" fmla="*/ 55042 h 84704"/>
                  <a:gd name="connsiteX4" fmla="*/ 181 w 436774"/>
                  <a:gd name="connsiteY4" fmla="*/ 84675 h 84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6774" h="84704">
                    <a:moveTo>
                      <a:pt x="181" y="84675"/>
                    </a:moveTo>
                    <a:cubicBezTo>
                      <a:pt x="-6875" y="85380"/>
                      <a:pt x="194209" y="73386"/>
                      <a:pt x="266881" y="59275"/>
                    </a:cubicBezTo>
                    <a:cubicBezTo>
                      <a:pt x="339553" y="45164"/>
                      <a:pt x="429159" y="714"/>
                      <a:pt x="436215" y="9"/>
                    </a:cubicBezTo>
                    <a:cubicBezTo>
                      <a:pt x="443271" y="-696"/>
                      <a:pt x="382593" y="38109"/>
                      <a:pt x="309215" y="55042"/>
                    </a:cubicBezTo>
                    <a:cubicBezTo>
                      <a:pt x="235837" y="71975"/>
                      <a:pt x="7237" y="83970"/>
                      <a:pt x="181" y="846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: 図形 235">
                <a:extLst>
                  <a:ext uri="{FF2B5EF4-FFF2-40B4-BE49-F238E27FC236}">
                    <a16:creationId xmlns:a16="http://schemas.microsoft.com/office/drawing/2014/main" id="{A3FA22F8-B3BC-4609-AF11-1364F4B028E2}"/>
                  </a:ext>
                </a:extLst>
              </p:cNvPr>
              <p:cNvSpPr/>
              <p:nvPr/>
            </p:nvSpPr>
            <p:spPr>
              <a:xfrm>
                <a:off x="3039718" y="6179931"/>
                <a:ext cx="231067" cy="635685"/>
              </a:xfrm>
              <a:custGeom>
                <a:avLst/>
                <a:gdLst>
                  <a:gd name="connsiteX0" fmla="*/ 230532 w 231067"/>
                  <a:gd name="connsiteY0" fmla="*/ 2852 h 635685"/>
                  <a:gd name="connsiteX1" fmla="*/ 25215 w 231067"/>
                  <a:gd name="connsiteY1" fmla="*/ 559536 h 635685"/>
                  <a:gd name="connsiteX2" fmla="*/ 4049 w 231067"/>
                  <a:gd name="connsiteY2" fmla="*/ 627269 h 635685"/>
                  <a:gd name="connsiteX3" fmla="*/ 31565 w 231067"/>
                  <a:gd name="connsiteY3" fmla="*/ 527786 h 635685"/>
                  <a:gd name="connsiteX4" fmla="*/ 82365 w 231067"/>
                  <a:gd name="connsiteY4" fmla="*/ 349986 h 635685"/>
                  <a:gd name="connsiteX5" fmla="*/ 230532 w 231067"/>
                  <a:gd name="connsiteY5" fmla="*/ 2852 h 635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1067" h="635685">
                    <a:moveTo>
                      <a:pt x="230532" y="2852"/>
                    </a:moveTo>
                    <a:cubicBezTo>
                      <a:pt x="221007" y="37777"/>
                      <a:pt x="62962" y="455467"/>
                      <a:pt x="25215" y="559536"/>
                    </a:cubicBezTo>
                    <a:cubicBezTo>
                      <a:pt x="-12532" y="663605"/>
                      <a:pt x="2991" y="632560"/>
                      <a:pt x="4049" y="627269"/>
                    </a:cubicBezTo>
                    <a:cubicBezTo>
                      <a:pt x="5107" y="621978"/>
                      <a:pt x="18512" y="574000"/>
                      <a:pt x="31565" y="527786"/>
                    </a:cubicBezTo>
                    <a:cubicBezTo>
                      <a:pt x="44618" y="481572"/>
                      <a:pt x="44970" y="436417"/>
                      <a:pt x="82365" y="349986"/>
                    </a:cubicBezTo>
                    <a:cubicBezTo>
                      <a:pt x="119759" y="263555"/>
                      <a:pt x="240057" y="-32073"/>
                      <a:pt x="230532" y="28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7" name="フリーフォーム: 図形 236">
                <a:extLst>
                  <a:ext uri="{FF2B5EF4-FFF2-40B4-BE49-F238E27FC236}">
                    <a16:creationId xmlns:a16="http://schemas.microsoft.com/office/drawing/2014/main" id="{81679B63-B07C-408F-8228-D658DAE67A12}"/>
                  </a:ext>
                </a:extLst>
              </p:cNvPr>
              <p:cNvSpPr/>
              <p:nvPr/>
            </p:nvSpPr>
            <p:spPr>
              <a:xfrm>
                <a:off x="2408674" y="6881234"/>
                <a:ext cx="595193" cy="360245"/>
              </a:xfrm>
              <a:custGeom>
                <a:avLst/>
                <a:gdLst>
                  <a:gd name="connsiteX0" fmla="*/ 594876 w 595193"/>
                  <a:gd name="connsiteY0" fmla="*/ 49 h 360245"/>
                  <a:gd name="connsiteX1" fmla="*/ 448826 w 595193"/>
                  <a:gd name="connsiteY1" fmla="*/ 190549 h 360245"/>
                  <a:gd name="connsiteX2" fmla="*/ 351459 w 595193"/>
                  <a:gd name="connsiteY2" fmla="*/ 258283 h 360245"/>
                  <a:gd name="connsiteX3" fmla="*/ 108043 w 595193"/>
                  <a:gd name="connsiteY3" fmla="*/ 347183 h 360245"/>
                  <a:gd name="connsiteX4" fmla="*/ 2209 w 595193"/>
                  <a:gd name="connsiteY4" fmla="*/ 355649 h 360245"/>
                  <a:gd name="connsiteX5" fmla="*/ 196943 w 595193"/>
                  <a:gd name="connsiteY5" fmla="*/ 306966 h 360245"/>
                  <a:gd name="connsiteX6" fmla="*/ 406493 w 595193"/>
                  <a:gd name="connsiteY6" fmla="*/ 209599 h 360245"/>
                  <a:gd name="connsiteX7" fmla="*/ 594876 w 595193"/>
                  <a:gd name="connsiteY7" fmla="*/ 49 h 360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95193" h="360245">
                    <a:moveTo>
                      <a:pt x="594876" y="49"/>
                    </a:moveTo>
                    <a:cubicBezTo>
                      <a:pt x="601932" y="-3126"/>
                      <a:pt x="489395" y="147510"/>
                      <a:pt x="448826" y="190549"/>
                    </a:cubicBezTo>
                    <a:cubicBezTo>
                      <a:pt x="408257" y="233588"/>
                      <a:pt x="408256" y="232177"/>
                      <a:pt x="351459" y="258283"/>
                    </a:cubicBezTo>
                    <a:cubicBezTo>
                      <a:pt x="294662" y="284389"/>
                      <a:pt x="166251" y="330955"/>
                      <a:pt x="108043" y="347183"/>
                    </a:cubicBezTo>
                    <a:cubicBezTo>
                      <a:pt x="49835" y="363411"/>
                      <a:pt x="-12608" y="362352"/>
                      <a:pt x="2209" y="355649"/>
                    </a:cubicBezTo>
                    <a:cubicBezTo>
                      <a:pt x="17026" y="348946"/>
                      <a:pt x="129562" y="331308"/>
                      <a:pt x="196943" y="306966"/>
                    </a:cubicBezTo>
                    <a:cubicBezTo>
                      <a:pt x="264324" y="282624"/>
                      <a:pt x="340876" y="263574"/>
                      <a:pt x="406493" y="209599"/>
                    </a:cubicBezTo>
                    <a:cubicBezTo>
                      <a:pt x="472110" y="155624"/>
                      <a:pt x="587820" y="3224"/>
                      <a:pt x="594876" y="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フリーフォーム: 図形 237">
                <a:extLst>
                  <a:ext uri="{FF2B5EF4-FFF2-40B4-BE49-F238E27FC236}">
                    <a16:creationId xmlns:a16="http://schemas.microsoft.com/office/drawing/2014/main" id="{ED6167CB-ABB9-4B0B-BFB1-3297F98988CE}"/>
                  </a:ext>
                </a:extLst>
              </p:cNvPr>
              <p:cNvSpPr/>
              <p:nvPr/>
            </p:nvSpPr>
            <p:spPr>
              <a:xfrm>
                <a:off x="2307163" y="7069508"/>
                <a:ext cx="121721" cy="157624"/>
              </a:xfrm>
              <a:custGeom>
                <a:avLst/>
                <a:gdLst>
                  <a:gd name="connsiteX0" fmla="*/ 4 w 121721"/>
                  <a:gd name="connsiteY0" fmla="*/ 159 h 157624"/>
                  <a:gd name="connsiteX1" fmla="*/ 105837 w 121721"/>
                  <a:gd name="connsiteY1" fmla="*/ 122925 h 157624"/>
                  <a:gd name="connsiteX2" fmla="*/ 118537 w 121721"/>
                  <a:gd name="connsiteY2" fmla="*/ 156792 h 157624"/>
                  <a:gd name="connsiteX3" fmla="*/ 110070 w 121721"/>
                  <a:gd name="connsiteY3" fmla="*/ 97525 h 157624"/>
                  <a:gd name="connsiteX4" fmla="*/ 4 w 121721"/>
                  <a:gd name="connsiteY4" fmla="*/ 159 h 15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721" h="157624">
                    <a:moveTo>
                      <a:pt x="4" y="159"/>
                    </a:moveTo>
                    <a:cubicBezTo>
                      <a:pt x="-702" y="4392"/>
                      <a:pt x="86082" y="96820"/>
                      <a:pt x="105837" y="122925"/>
                    </a:cubicBezTo>
                    <a:cubicBezTo>
                      <a:pt x="125593" y="149031"/>
                      <a:pt x="117832" y="161025"/>
                      <a:pt x="118537" y="156792"/>
                    </a:cubicBezTo>
                    <a:cubicBezTo>
                      <a:pt x="119243" y="152559"/>
                      <a:pt x="129120" y="117986"/>
                      <a:pt x="110070" y="97525"/>
                    </a:cubicBezTo>
                    <a:cubicBezTo>
                      <a:pt x="91020" y="77064"/>
                      <a:pt x="710" y="-4074"/>
                      <a:pt x="4" y="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: 図形 12">
                <a:extLst>
                  <a:ext uri="{FF2B5EF4-FFF2-40B4-BE49-F238E27FC236}">
                    <a16:creationId xmlns:a16="http://schemas.microsoft.com/office/drawing/2014/main" id="{B2FF2540-498B-4847-AAAA-A5A32ED6ECA4}"/>
                  </a:ext>
                </a:extLst>
              </p:cNvPr>
              <p:cNvSpPr/>
              <p:nvPr/>
            </p:nvSpPr>
            <p:spPr>
              <a:xfrm>
                <a:off x="6070011" y="5394136"/>
                <a:ext cx="532960" cy="1657106"/>
              </a:xfrm>
              <a:custGeom>
                <a:avLst/>
                <a:gdLst>
                  <a:gd name="connsiteX0" fmla="*/ 589 w 532960"/>
                  <a:gd name="connsiteY0" fmla="*/ 189 h 1657106"/>
                  <a:gd name="connsiteX1" fmla="*/ 197439 w 532960"/>
                  <a:gd name="connsiteY1" fmla="*/ 632014 h 1657106"/>
                  <a:gd name="connsiteX2" fmla="*/ 464139 w 532960"/>
                  <a:gd name="connsiteY2" fmla="*/ 1295589 h 1657106"/>
                  <a:gd name="connsiteX3" fmla="*/ 521289 w 532960"/>
                  <a:gd name="connsiteY3" fmla="*/ 1648014 h 1657106"/>
                  <a:gd name="connsiteX4" fmla="*/ 521289 w 532960"/>
                  <a:gd name="connsiteY4" fmla="*/ 1524189 h 1657106"/>
                  <a:gd name="connsiteX5" fmla="*/ 397464 w 532960"/>
                  <a:gd name="connsiteY5" fmla="*/ 1213039 h 1657106"/>
                  <a:gd name="connsiteX6" fmla="*/ 264114 w 532960"/>
                  <a:gd name="connsiteY6" fmla="*/ 879664 h 1657106"/>
                  <a:gd name="connsiteX7" fmla="*/ 140289 w 532960"/>
                  <a:gd name="connsiteY7" fmla="*/ 568514 h 1657106"/>
                  <a:gd name="connsiteX8" fmla="*/ 589 w 532960"/>
                  <a:gd name="connsiteY8" fmla="*/ 189 h 165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32960" h="1657106">
                    <a:moveTo>
                      <a:pt x="589" y="189"/>
                    </a:moveTo>
                    <a:cubicBezTo>
                      <a:pt x="10114" y="10772"/>
                      <a:pt x="120181" y="416114"/>
                      <a:pt x="197439" y="632014"/>
                    </a:cubicBezTo>
                    <a:cubicBezTo>
                      <a:pt x="274697" y="847914"/>
                      <a:pt x="410164" y="1126256"/>
                      <a:pt x="464139" y="1295589"/>
                    </a:cubicBezTo>
                    <a:cubicBezTo>
                      <a:pt x="518114" y="1464922"/>
                      <a:pt x="511764" y="1609914"/>
                      <a:pt x="521289" y="1648014"/>
                    </a:cubicBezTo>
                    <a:cubicBezTo>
                      <a:pt x="530814" y="1686114"/>
                      <a:pt x="541926" y="1596685"/>
                      <a:pt x="521289" y="1524189"/>
                    </a:cubicBezTo>
                    <a:cubicBezTo>
                      <a:pt x="500652" y="1451693"/>
                      <a:pt x="440326" y="1320460"/>
                      <a:pt x="397464" y="1213039"/>
                    </a:cubicBezTo>
                    <a:lnTo>
                      <a:pt x="264114" y="879664"/>
                    </a:lnTo>
                    <a:cubicBezTo>
                      <a:pt x="221252" y="772243"/>
                      <a:pt x="181035" y="711389"/>
                      <a:pt x="140289" y="568514"/>
                    </a:cubicBezTo>
                    <a:cubicBezTo>
                      <a:pt x="99543" y="425639"/>
                      <a:pt x="-8936" y="-10394"/>
                      <a:pt x="589" y="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CA10D40C-28EC-4B12-B1B8-F7C2DA82F222}"/>
                  </a:ext>
                </a:extLst>
              </p:cNvPr>
              <p:cNvSpPr/>
              <p:nvPr/>
            </p:nvSpPr>
            <p:spPr>
              <a:xfrm>
                <a:off x="6169272" y="5378768"/>
                <a:ext cx="434808" cy="1555994"/>
              </a:xfrm>
              <a:custGeom>
                <a:avLst/>
                <a:gdLst>
                  <a:gd name="connsiteX0" fmla="*/ 2928 w 434808"/>
                  <a:gd name="connsiteY0" fmla="*/ 2857 h 1555994"/>
                  <a:gd name="connsiteX1" fmla="*/ 215653 w 434808"/>
                  <a:gd name="connsiteY1" fmla="*/ 656907 h 1555994"/>
                  <a:gd name="connsiteX2" fmla="*/ 358528 w 434808"/>
                  <a:gd name="connsiteY2" fmla="*/ 1022032 h 1555994"/>
                  <a:gd name="connsiteX3" fmla="*/ 434728 w 434808"/>
                  <a:gd name="connsiteY3" fmla="*/ 1555432 h 1555994"/>
                  <a:gd name="connsiteX4" fmla="*/ 371228 w 434808"/>
                  <a:gd name="connsiteY4" fmla="*/ 1120457 h 1555994"/>
                  <a:gd name="connsiteX5" fmla="*/ 282328 w 434808"/>
                  <a:gd name="connsiteY5" fmla="*/ 929957 h 1555994"/>
                  <a:gd name="connsiteX6" fmla="*/ 104528 w 434808"/>
                  <a:gd name="connsiteY6" fmla="*/ 437832 h 1555994"/>
                  <a:gd name="connsiteX7" fmla="*/ 2928 w 434808"/>
                  <a:gd name="connsiteY7" fmla="*/ 2857 h 155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4808" h="1555994">
                    <a:moveTo>
                      <a:pt x="2928" y="2857"/>
                    </a:moveTo>
                    <a:cubicBezTo>
                      <a:pt x="21449" y="39370"/>
                      <a:pt x="156386" y="487045"/>
                      <a:pt x="215653" y="656907"/>
                    </a:cubicBezTo>
                    <a:cubicBezTo>
                      <a:pt x="274920" y="826770"/>
                      <a:pt x="322016" y="872278"/>
                      <a:pt x="358528" y="1022032"/>
                    </a:cubicBezTo>
                    <a:cubicBezTo>
                      <a:pt x="395040" y="1171786"/>
                      <a:pt x="432611" y="1539028"/>
                      <a:pt x="434728" y="1555432"/>
                    </a:cubicBezTo>
                    <a:cubicBezTo>
                      <a:pt x="436845" y="1571836"/>
                      <a:pt x="396628" y="1224703"/>
                      <a:pt x="371228" y="1120457"/>
                    </a:cubicBezTo>
                    <a:cubicBezTo>
                      <a:pt x="345828" y="1016211"/>
                      <a:pt x="326778" y="1043728"/>
                      <a:pt x="282328" y="929957"/>
                    </a:cubicBezTo>
                    <a:cubicBezTo>
                      <a:pt x="237878" y="816186"/>
                      <a:pt x="151095" y="586528"/>
                      <a:pt x="104528" y="437832"/>
                    </a:cubicBezTo>
                    <a:cubicBezTo>
                      <a:pt x="57961" y="289136"/>
                      <a:pt x="-15593" y="-33656"/>
                      <a:pt x="2928" y="28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25A368FE-268E-431C-AE81-FE9E5779EF14}"/>
                  </a:ext>
                </a:extLst>
              </p:cNvPr>
              <p:cNvSpPr/>
              <p:nvPr/>
            </p:nvSpPr>
            <p:spPr>
              <a:xfrm>
                <a:off x="5977334" y="4768827"/>
                <a:ext cx="806642" cy="74767"/>
              </a:xfrm>
              <a:custGeom>
                <a:avLst/>
                <a:gdLst>
                  <a:gd name="connsiteX0" fmla="*/ 2779 w 806642"/>
                  <a:gd name="connsiteY0" fmla="*/ 23 h 74767"/>
                  <a:gd name="connsiteX1" fmla="*/ 320279 w 806642"/>
                  <a:gd name="connsiteY1" fmla="*/ 53998 h 74767"/>
                  <a:gd name="connsiteX2" fmla="*/ 456804 w 806642"/>
                  <a:gd name="connsiteY2" fmla="*/ 60348 h 74767"/>
                  <a:gd name="connsiteX3" fmla="*/ 613966 w 806642"/>
                  <a:gd name="connsiteY3" fmla="*/ 50823 h 74767"/>
                  <a:gd name="connsiteX4" fmla="*/ 806054 w 806642"/>
                  <a:gd name="connsiteY4" fmla="*/ 39711 h 74767"/>
                  <a:gd name="connsiteX5" fmla="*/ 669529 w 806642"/>
                  <a:gd name="connsiteY5" fmla="*/ 57173 h 74767"/>
                  <a:gd name="connsiteX6" fmla="*/ 545704 w 806642"/>
                  <a:gd name="connsiteY6" fmla="*/ 74636 h 74767"/>
                  <a:gd name="connsiteX7" fmla="*/ 186929 w 806642"/>
                  <a:gd name="connsiteY7" fmla="*/ 47648 h 74767"/>
                  <a:gd name="connsiteX8" fmla="*/ 2779 w 806642"/>
                  <a:gd name="connsiteY8" fmla="*/ 23 h 74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6642" h="74767">
                    <a:moveTo>
                      <a:pt x="2779" y="23"/>
                    </a:moveTo>
                    <a:cubicBezTo>
                      <a:pt x="25004" y="1081"/>
                      <a:pt x="244608" y="43944"/>
                      <a:pt x="320279" y="53998"/>
                    </a:cubicBezTo>
                    <a:cubicBezTo>
                      <a:pt x="395950" y="64052"/>
                      <a:pt x="407856" y="60877"/>
                      <a:pt x="456804" y="60348"/>
                    </a:cubicBezTo>
                    <a:cubicBezTo>
                      <a:pt x="505752" y="59819"/>
                      <a:pt x="613966" y="50823"/>
                      <a:pt x="613966" y="50823"/>
                    </a:cubicBezTo>
                    <a:lnTo>
                      <a:pt x="806054" y="39711"/>
                    </a:lnTo>
                    <a:cubicBezTo>
                      <a:pt x="815314" y="40769"/>
                      <a:pt x="712921" y="51352"/>
                      <a:pt x="669529" y="57173"/>
                    </a:cubicBezTo>
                    <a:cubicBezTo>
                      <a:pt x="626137" y="62994"/>
                      <a:pt x="626137" y="76224"/>
                      <a:pt x="545704" y="74636"/>
                    </a:cubicBezTo>
                    <a:cubicBezTo>
                      <a:pt x="465271" y="73049"/>
                      <a:pt x="277681" y="61142"/>
                      <a:pt x="186929" y="47648"/>
                    </a:cubicBezTo>
                    <a:cubicBezTo>
                      <a:pt x="96177" y="34154"/>
                      <a:pt x="-19446" y="-1035"/>
                      <a:pt x="2779" y="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8D849237-5568-4703-8DD3-8643A214FE61}"/>
                  </a:ext>
                </a:extLst>
              </p:cNvPr>
              <p:cNvSpPr/>
              <p:nvPr/>
            </p:nvSpPr>
            <p:spPr>
              <a:xfrm>
                <a:off x="6408736" y="4745742"/>
                <a:ext cx="808160" cy="371197"/>
              </a:xfrm>
              <a:custGeom>
                <a:avLst/>
                <a:gdLst>
                  <a:gd name="connsiteX0" fmla="*/ 2 w 808160"/>
                  <a:gd name="connsiteY0" fmla="*/ 54858 h 371197"/>
                  <a:gd name="connsiteX1" fmla="*/ 230189 w 808160"/>
                  <a:gd name="connsiteY1" fmla="*/ 883 h 371197"/>
                  <a:gd name="connsiteX2" fmla="*/ 398464 w 808160"/>
                  <a:gd name="connsiteY2" fmla="*/ 26283 h 371197"/>
                  <a:gd name="connsiteX3" fmla="*/ 555627 w 808160"/>
                  <a:gd name="connsiteY3" fmla="*/ 89783 h 371197"/>
                  <a:gd name="connsiteX4" fmla="*/ 793752 w 808160"/>
                  <a:gd name="connsiteY4" fmla="*/ 356483 h 371197"/>
                  <a:gd name="connsiteX5" fmla="*/ 768352 w 808160"/>
                  <a:gd name="connsiteY5" fmla="*/ 324733 h 371197"/>
                  <a:gd name="connsiteX6" fmla="*/ 658814 w 808160"/>
                  <a:gd name="connsiteY6" fmla="*/ 224721 h 371197"/>
                  <a:gd name="connsiteX7" fmla="*/ 508002 w 808160"/>
                  <a:gd name="connsiteY7" fmla="*/ 80258 h 371197"/>
                  <a:gd name="connsiteX8" fmla="*/ 373064 w 808160"/>
                  <a:gd name="connsiteY8" fmla="*/ 35808 h 371197"/>
                  <a:gd name="connsiteX9" fmla="*/ 234952 w 808160"/>
                  <a:gd name="connsiteY9" fmla="*/ 10408 h 371197"/>
                  <a:gd name="connsiteX10" fmla="*/ 2 w 808160"/>
                  <a:gd name="connsiteY10" fmla="*/ 54858 h 371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8160" h="371197">
                    <a:moveTo>
                      <a:pt x="2" y="54858"/>
                    </a:moveTo>
                    <a:cubicBezTo>
                      <a:pt x="-792" y="53271"/>
                      <a:pt x="163779" y="5645"/>
                      <a:pt x="230189" y="883"/>
                    </a:cubicBezTo>
                    <a:cubicBezTo>
                      <a:pt x="296599" y="-3880"/>
                      <a:pt x="344224" y="11466"/>
                      <a:pt x="398464" y="26283"/>
                    </a:cubicBezTo>
                    <a:cubicBezTo>
                      <a:pt x="452704" y="41100"/>
                      <a:pt x="489746" y="34750"/>
                      <a:pt x="555627" y="89783"/>
                    </a:cubicBezTo>
                    <a:cubicBezTo>
                      <a:pt x="621508" y="144816"/>
                      <a:pt x="758298" y="317325"/>
                      <a:pt x="793752" y="356483"/>
                    </a:cubicBezTo>
                    <a:cubicBezTo>
                      <a:pt x="829206" y="395641"/>
                      <a:pt x="790842" y="346693"/>
                      <a:pt x="768352" y="324733"/>
                    </a:cubicBezTo>
                    <a:cubicBezTo>
                      <a:pt x="745862" y="302773"/>
                      <a:pt x="702206" y="265467"/>
                      <a:pt x="658814" y="224721"/>
                    </a:cubicBezTo>
                    <a:cubicBezTo>
                      <a:pt x="615422" y="183975"/>
                      <a:pt x="555627" y="111743"/>
                      <a:pt x="508002" y="80258"/>
                    </a:cubicBezTo>
                    <a:cubicBezTo>
                      <a:pt x="460377" y="48773"/>
                      <a:pt x="418572" y="47450"/>
                      <a:pt x="373064" y="35808"/>
                    </a:cubicBezTo>
                    <a:cubicBezTo>
                      <a:pt x="327556" y="24166"/>
                      <a:pt x="294748" y="8556"/>
                      <a:pt x="234952" y="10408"/>
                    </a:cubicBezTo>
                    <a:cubicBezTo>
                      <a:pt x="175156" y="12260"/>
                      <a:pt x="796" y="56445"/>
                      <a:pt x="2" y="548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F6C72DCE-7072-4D9C-AFF8-8ED86B1AA8C5}"/>
                  </a:ext>
                </a:extLst>
              </p:cNvPr>
              <p:cNvSpPr/>
              <p:nvPr/>
            </p:nvSpPr>
            <p:spPr>
              <a:xfrm>
                <a:off x="7210275" y="5116943"/>
                <a:ext cx="175260" cy="500973"/>
              </a:xfrm>
              <a:custGeom>
                <a:avLst/>
                <a:gdLst>
                  <a:gd name="connsiteX0" fmla="*/ 150 w 175260"/>
                  <a:gd name="connsiteY0" fmla="*/ 1157 h 500973"/>
                  <a:gd name="connsiteX1" fmla="*/ 100163 w 175260"/>
                  <a:gd name="connsiteY1" fmla="*/ 175782 h 500973"/>
                  <a:gd name="connsiteX2" fmla="*/ 171600 w 175260"/>
                  <a:gd name="connsiteY2" fmla="*/ 350407 h 500973"/>
                  <a:gd name="connsiteX3" fmla="*/ 165250 w 175260"/>
                  <a:gd name="connsiteY3" fmla="*/ 498045 h 500973"/>
                  <a:gd name="connsiteX4" fmla="*/ 168425 w 175260"/>
                  <a:gd name="connsiteY4" fmla="*/ 440895 h 500973"/>
                  <a:gd name="connsiteX5" fmla="*/ 157313 w 175260"/>
                  <a:gd name="connsiteY5" fmla="*/ 345645 h 500973"/>
                  <a:gd name="connsiteX6" fmla="*/ 123975 w 175260"/>
                  <a:gd name="connsiteY6" fmla="*/ 264682 h 500973"/>
                  <a:gd name="connsiteX7" fmla="*/ 150 w 175260"/>
                  <a:gd name="connsiteY7" fmla="*/ 1157 h 500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5260" h="500973">
                    <a:moveTo>
                      <a:pt x="150" y="1157"/>
                    </a:moveTo>
                    <a:cubicBezTo>
                      <a:pt x="-3819" y="-13659"/>
                      <a:pt x="71588" y="117574"/>
                      <a:pt x="100163" y="175782"/>
                    </a:cubicBezTo>
                    <a:cubicBezTo>
                      <a:pt x="128738" y="233990"/>
                      <a:pt x="160752" y="296697"/>
                      <a:pt x="171600" y="350407"/>
                    </a:cubicBezTo>
                    <a:cubicBezTo>
                      <a:pt x="182448" y="404117"/>
                      <a:pt x="165779" y="482964"/>
                      <a:pt x="165250" y="498045"/>
                    </a:cubicBezTo>
                    <a:cubicBezTo>
                      <a:pt x="164721" y="513126"/>
                      <a:pt x="169748" y="466295"/>
                      <a:pt x="168425" y="440895"/>
                    </a:cubicBezTo>
                    <a:cubicBezTo>
                      <a:pt x="167102" y="415495"/>
                      <a:pt x="164721" y="375014"/>
                      <a:pt x="157313" y="345645"/>
                    </a:cubicBezTo>
                    <a:cubicBezTo>
                      <a:pt x="149905" y="316276"/>
                      <a:pt x="151227" y="320774"/>
                      <a:pt x="123975" y="264682"/>
                    </a:cubicBezTo>
                    <a:cubicBezTo>
                      <a:pt x="96723" y="208590"/>
                      <a:pt x="4119" y="15973"/>
                      <a:pt x="150" y="11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1A820EA4-3519-4069-AFE7-B04904FAB23D}"/>
                  </a:ext>
                </a:extLst>
              </p:cNvPr>
              <p:cNvSpPr/>
              <p:nvPr/>
            </p:nvSpPr>
            <p:spPr>
              <a:xfrm>
                <a:off x="6591209" y="5938814"/>
                <a:ext cx="448019" cy="760618"/>
              </a:xfrm>
              <a:custGeom>
                <a:avLst/>
                <a:gdLst>
                  <a:gd name="connsiteX0" fmla="*/ 447766 w 448019"/>
                  <a:gd name="connsiteY0" fmla="*/ 24 h 760618"/>
                  <a:gd name="connsiteX1" fmla="*/ 309654 w 448019"/>
                  <a:gd name="connsiteY1" fmla="*/ 125436 h 760618"/>
                  <a:gd name="connsiteX2" fmla="*/ 108041 w 448019"/>
                  <a:gd name="connsiteY2" fmla="*/ 449286 h 760618"/>
                  <a:gd name="connsiteX3" fmla="*/ 4854 w 448019"/>
                  <a:gd name="connsiteY3" fmla="*/ 747736 h 760618"/>
                  <a:gd name="connsiteX4" fmla="*/ 19141 w 448019"/>
                  <a:gd name="connsiteY4" fmla="*/ 688999 h 760618"/>
                  <a:gd name="connsiteX5" fmla="*/ 39779 w 448019"/>
                  <a:gd name="connsiteY5" fmla="*/ 530249 h 760618"/>
                  <a:gd name="connsiteX6" fmla="*/ 185829 w 448019"/>
                  <a:gd name="connsiteY6" fmla="*/ 254024 h 760618"/>
                  <a:gd name="connsiteX7" fmla="*/ 276316 w 448019"/>
                  <a:gd name="connsiteY7" fmla="*/ 133374 h 760618"/>
                  <a:gd name="connsiteX8" fmla="*/ 447766 w 448019"/>
                  <a:gd name="connsiteY8" fmla="*/ 24 h 76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8019" h="760618">
                    <a:moveTo>
                      <a:pt x="447766" y="24"/>
                    </a:moveTo>
                    <a:cubicBezTo>
                      <a:pt x="453322" y="-1299"/>
                      <a:pt x="366275" y="50559"/>
                      <a:pt x="309654" y="125436"/>
                    </a:cubicBezTo>
                    <a:cubicBezTo>
                      <a:pt x="253033" y="200313"/>
                      <a:pt x="158841" y="345569"/>
                      <a:pt x="108041" y="449286"/>
                    </a:cubicBezTo>
                    <a:cubicBezTo>
                      <a:pt x="57241" y="553003"/>
                      <a:pt x="19671" y="707784"/>
                      <a:pt x="4854" y="747736"/>
                    </a:cubicBezTo>
                    <a:cubicBezTo>
                      <a:pt x="-9963" y="787688"/>
                      <a:pt x="13320" y="725247"/>
                      <a:pt x="19141" y="688999"/>
                    </a:cubicBezTo>
                    <a:cubicBezTo>
                      <a:pt x="24962" y="652751"/>
                      <a:pt x="11998" y="602745"/>
                      <a:pt x="39779" y="530249"/>
                    </a:cubicBezTo>
                    <a:cubicBezTo>
                      <a:pt x="67560" y="457753"/>
                      <a:pt x="146406" y="320170"/>
                      <a:pt x="185829" y="254024"/>
                    </a:cubicBezTo>
                    <a:cubicBezTo>
                      <a:pt x="225252" y="187878"/>
                      <a:pt x="238481" y="173061"/>
                      <a:pt x="276316" y="133374"/>
                    </a:cubicBezTo>
                    <a:cubicBezTo>
                      <a:pt x="314151" y="93687"/>
                      <a:pt x="442210" y="1347"/>
                      <a:pt x="447766" y="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C7B9FFDC-74E6-4C05-B27D-A35ACD001C3D}"/>
                  </a:ext>
                </a:extLst>
              </p:cNvPr>
              <p:cNvSpPr/>
              <p:nvPr/>
            </p:nvSpPr>
            <p:spPr>
              <a:xfrm>
                <a:off x="7417436" y="5618467"/>
                <a:ext cx="265847" cy="699435"/>
              </a:xfrm>
              <a:custGeom>
                <a:avLst/>
                <a:gdLst>
                  <a:gd name="connsiteX0" fmla="*/ 952 w 265847"/>
                  <a:gd name="connsiteY0" fmla="*/ 2871 h 699435"/>
                  <a:gd name="connsiteX1" fmla="*/ 127952 w 265847"/>
                  <a:gd name="connsiteY1" fmla="*/ 225121 h 699435"/>
                  <a:gd name="connsiteX2" fmla="*/ 159702 w 265847"/>
                  <a:gd name="connsiteY2" fmla="*/ 285446 h 699435"/>
                  <a:gd name="connsiteX3" fmla="*/ 197802 w 265847"/>
                  <a:gd name="connsiteY3" fmla="*/ 350533 h 699435"/>
                  <a:gd name="connsiteX4" fmla="*/ 264477 w 265847"/>
                  <a:gd name="connsiteY4" fmla="*/ 541033 h 699435"/>
                  <a:gd name="connsiteX5" fmla="*/ 243839 w 265847"/>
                  <a:gd name="connsiteY5" fmla="*/ 698196 h 699435"/>
                  <a:gd name="connsiteX6" fmla="*/ 256539 w 265847"/>
                  <a:gd name="connsiteY6" fmla="*/ 602946 h 699435"/>
                  <a:gd name="connsiteX7" fmla="*/ 202564 w 265847"/>
                  <a:gd name="connsiteY7" fmla="*/ 401333 h 699435"/>
                  <a:gd name="connsiteX8" fmla="*/ 952 w 265847"/>
                  <a:gd name="connsiteY8" fmla="*/ 2871 h 69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5847" h="699435">
                    <a:moveTo>
                      <a:pt x="952" y="2871"/>
                    </a:moveTo>
                    <a:cubicBezTo>
                      <a:pt x="-11483" y="-26498"/>
                      <a:pt x="101494" y="178025"/>
                      <a:pt x="127952" y="225121"/>
                    </a:cubicBezTo>
                    <a:cubicBezTo>
                      <a:pt x="154410" y="272217"/>
                      <a:pt x="148060" y="264544"/>
                      <a:pt x="159702" y="285446"/>
                    </a:cubicBezTo>
                    <a:cubicBezTo>
                      <a:pt x="171344" y="306348"/>
                      <a:pt x="180340" y="307935"/>
                      <a:pt x="197802" y="350533"/>
                    </a:cubicBezTo>
                    <a:cubicBezTo>
                      <a:pt x="215264" y="393131"/>
                      <a:pt x="256804" y="483089"/>
                      <a:pt x="264477" y="541033"/>
                    </a:cubicBezTo>
                    <a:cubicBezTo>
                      <a:pt x="272150" y="598977"/>
                      <a:pt x="245162" y="687877"/>
                      <a:pt x="243839" y="698196"/>
                    </a:cubicBezTo>
                    <a:cubicBezTo>
                      <a:pt x="242516" y="708515"/>
                      <a:pt x="263418" y="652423"/>
                      <a:pt x="256539" y="602946"/>
                    </a:cubicBezTo>
                    <a:cubicBezTo>
                      <a:pt x="249660" y="553469"/>
                      <a:pt x="243574" y="498435"/>
                      <a:pt x="202564" y="401333"/>
                    </a:cubicBezTo>
                    <a:cubicBezTo>
                      <a:pt x="161554" y="304231"/>
                      <a:pt x="13387" y="32240"/>
                      <a:pt x="952" y="28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8" name="フリーフォーム: 図形 1037">
                <a:extLst>
                  <a:ext uri="{FF2B5EF4-FFF2-40B4-BE49-F238E27FC236}">
                    <a16:creationId xmlns:a16="http://schemas.microsoft.com/office/drawing/2014/main" id="{15D95279-2244-445A-B826-D430C70C4B5D}"/>
                  </a:ext>
                </a:extLst>
              </p:cNvPr>
              <p:cNvSpPr/>
              <p:nvPr/>
            </p:nvSpPr>
            <p:spPr>
              <a:xfrm>
                <a:off x="7390530" y="5495914"/>
                <a:ext cx="190012" cy="366312"/>
              </a:xfrm>
              <a:custGeom>
                <a:avLst/>
                <a:gdLst>
                  <a:gd name="connsiteX0" fmla="*/ 15158 w 190012"/>
                  <a:gd name="connsiteY0" fmla="*/ 11 h 366312"/>
                  <a:gd name="connsiteX1" fmla="*/ 31033 w 190012"/>
                  <a:gd name="connsiteY1" fmla="*/ 104786 h 366312"/>
                  <a:gd name="connsiteX2" fmla="*/ 104058 w 190012"/>
                  <a:gd name="connsiteY2" fmla="*/ 212736 h 366312"/>
                  <a:gd name="connsiteX3" fmla="*/ 189783 w 190012"/>
                  <a:gd name="connsiteY3" fmla="*/ 365136 h 366312"/>
                  <a:gd name="connsiteX4" fmla="*/ 131045 w 190012"/>
                  <a:gd name="connsiteY4" fmla="*/ 287349 h 366312"/>
                  <a:gd name="connsiteX5" fmla="*/ 7220 w 190012"/>
                  <a:gd name="connsiteY5" fmla="*/ 111136 h 366312"/>
                  <a:gd name="connsiteX6" fmla="*/ 15158 w 190012"/>
                  <a:gd name="connsiteY6" fmla="*/ 11 h 36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012" h="366312">
                    <a:moveTo>
                      <a:pt x="15158" y="11"/>
                    </a:moveTo>
                    <a:cubicBezTo>
                      <a:pt x="19127" y="-1047"/>
                      <a:pt x="16216" y="69332"/>
                      <a:pt x="31033" y="104786"/>
                    </a:cubicBezTo>
                    <a:cubicBezTo>
                      <a:pt x="45850" y="140240"/>
                      <a:pt x="77600" y="169344"/>
                      <a:pt x="104058" y="212736"/>
                    </a:cubicBezTo>
                    <a:cubicBezTo>
                      <a:pt x="130516" y="256128"/>
                      <a:pt x="185285" y="352701"/>
                      <a:pt x="189783" y="365136"/>
                    </a:cubicBezTo>
                    <a:cubicBezTo>
                      <a:pt x="194281" y="377572"/>
                      <a:pt x="131045" y="287349"/>
                      <a:pt x="131045" y="287349"/>
                    </a:cubicBezTo>
                    <a:cubicBezTo>
                      <a:pt x="100618" y="245016"/>
                      <a:pt x="25741" y="155321"/>
                      <a:pt x="7220" y="111136"/>
                    </a:cubicBezTo>
                    <a:cubicBezTo>
                      <a:pt x="-11301" y="66951"/>
                      <a:pt x="11189" y="1069"/>
                      <a:pt x="15158" y="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4" name="フリーフォーム: 図形 1043">
                <a:extLst>
                  <a:ext uri="{FF2B5EF4-FFF2-40B4-BE49-F238E27FC236}">
                    <a16:creationId xmlns:a16="http://schemas.microsoft.com/office/drawing/2014/main" id="{074C9B56-ACFA-4E57-8D59-B70B807BF88F}"/>
                  </a:ext>
                </a:extLst>
              </p:cNvPr>
              <p:cNvSpPr/>
              <p:nvPr/>
            </p:nvSpPr>
            <p:spPr>
              <a:xfrm>
                <a:off x="7611270" y="5863996"/>
                <a:ext cx="401117" cy="574310"/>
              </a:xfrm>
              <a:custGeom>
                <a:avLst/>
                <a:gdLst>
                  <a:gd name="connsiteX0" fmla="*/ 3968 w 401117"/>
                  <a:gd name="connsiteY0" fmla="*/ 4992 h 574310"/>
                  <a:gd name="connsiteX1" fmla="*/ 134143 w 401117"/>
                  <a:gd name="connsiteY1" fmla="*/ 168504 h 574310"/>
                  <a:gd name="connsiteX2" fmla="*/ 384968 w 401117"/>
                  <a:gd name="connsiteY2" fmla="*/ 549504 h 574310"/>
                  <a:gd name="connsiteX3" fmla="*/ 370680 w 401117"/>
                  <a:gd name="connsiteY3" fmla="*/ 524104 h 574310"/>
                  <a:gd name="connsiteX4" fmla="*/ 326230 w 401117"/>
                  <a:gd name="connsiteY4" fmla="*/ 417742 h 574310"/>
                  <a:gd name="connsiteX5" fmla="*/ 278605 w 401117"/>
                  <a:gd name="connsiteY5" fmla="*/ 341542 h 574310"/>
                  <a:gd name="connsiteX6" fmla="*/ 3968 w 401117"/>
                  <a:gd name="connsiteY6" fmla="*/ 4992 h 57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1117" h="574310">
                    <a:moveTo>
                      <a:pt x="3968" y="4992"/>
                    </a:moveTo>
                    <a:cubicBezTo>
                      <a:pt x="-20109" y="-23848"/>
                      <a:pt x="70643" y="77752"/>
                      <a:pt x="134143" y="168504"/>
                    </a:cubicBezTo>
                    <a:cubicBezTo>
                      <a:pt x="197643" y="259256"/>
                      <a:pt x="345545" y="490237"/>
                      <a:pt x="384968" y="549504"/>
                    </a:cubicBezTo>
                    <a:cubicBezTo>
                      <a:pt x="424391" y="608771"/>
                      <a:pt x="380470" y="546064"/>
                      <a:pt x="370680" y="524104"/>
                    </a:cubicBezTo>
                    <a:cubicBezTo>
                      <a:pt x="360890" y="502144"/>
                      <a:pt x="341576" y="448169"/>
                      <a:pt x="326230" y="417742"/>
                    </a:cubicBezTo>
                    <a:cubicBezTo>
                      <a:pt x="310884" y="387315"/>
                      <a:pt x="329140" y="408217"/>
                      <a:pt x="278605" y="341542"/>
                    </a:cubicBezTo>
                    <a:cubicBezTo>
                      <a:pt x="228070" y="274867"/>
                      <a:pt x="28045" y="33832"/>
                      <a:pt x="3968" y="49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9" name="フリーフォーム: 図形 1068">
                <a:extLst>
                  <a:ext uri="{FF2B5EF4-FFF2-40B4-BE49-F238E27FC236}">
                    <a16:creationId xmlns:a16="http://schemas.microsoft.com/office/drawing/2014/main" id="{A529A82B-205E-42A9-A165-0620EF9EE7BA}"/>
                  </a:ext>
                </a:extLst>
              </p:cNvPr>
              <p:cNvSpPr/>
              <p:nvPr/>
            </p:nvSpPr>
            <p:spPr>
              <a:xfrm>
                <a:off x="8005660" y="6403906"/>
                <a:ext cx="252770" cy="525593"/>
              </a:xfrm>
              <a:custGeom>
                <a:avLst/>
                <a:gdLst>
                  <a:gd name="connsiteX0" fmla="*/ 103 w 252770"/>
                  <a:gd name="connsiteY0" fmla="*/ 69 h 525593"/>
                  <a:gd name="connsiteX1" fmla="*/ 150915 w 252770"/>
                  <a:gd name="connsiteY1" fmla="*/ 290582 h 525593"/>
                  <a:gd name="connsiteX2" fmla="*/ 249340 w 252770"/>
                  <a:gd name="connsiteY2" fmla="*/ 514419 h 525593"/>
                  <a:gd name="connsiteX3" fmla="*/ 220765 w 252770"/>
                  <a:gd name="connsiteY3" fmla="*/ 468382 h 525593"/>
                  <a:gd name="connsiteX4" fmla="*/ 128690 w 252770"/>
                  <a:gd name="connsiteY4" fmla="*/ 265182 h 525593"/>
                  <a:gd name="connsiteX5" fmla="*/ 103 w 252770"/>
                  <a:gd name="connsiteY5" fmla="*/ 69 h 525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2770" h="525593">
                    <a:moveTo>
                      <a:pt x="103" y="69"/>
                    </a:moveTo>
                    <a:cubicBezTo>
                      <a:pt x="3807" y="4302"/>
                      <a:pt x="109376" y="204857"/>
                      <a:pt x="150915" y="290582"/>
                    </a:cubicBezTo>
                    <a:cubicBezTo>
                      <a:pt x="192454" y="376307"/>
                      <a:pt x="237698" y="484786"/>
                      <a:pt x="249340" y="514419"/>
                    </a:cubicBezTo>
                    <a:cubicBezTo>
                      <a:pt x="260982" y="544052"/>
                      <a:pt x="240873" y="509922"/>
                      <a:pt x="220765" y="468382"/>
                    </a:cubicBezTo>
                    <a:cubicBezTo>
                      <a:pt x="200657" y="426843"/>
                      <a:pt x="128690" y="265182"/>
                      <a:pt x="128690" y="265182"/>
                    </a:cubicBezTo>
                    <a:cubicBezTo>
                      <a:pt x="92971" y="187130"/>
                      <a:pt x="-3601" y="-4164"/>
                      <a:pt x="103" y="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0" name="フリーフォーム: 図形 1069">
                <a:extLst>
                  <a:ext uri="{FF2B5EF4-FFF2-40B4-BE49-F238E27FC236}">
                    <a16:creationId xmlns:a16="http://schemas.microsoft.com/office/drawing/2014/main" id="{AE5F585C-BFCC-49DA-B0A5-3393971C7D8C}"/>
                  </a:ext>
                </a:extLst>
              </p:cNvPr>
              <p:cNvSpPr/>
              <p:nvPr/>
            </p:nvSpPr>
            <p:spPr>
              <a:xfrm>
                <a:off x="6824635" y="6193415"/>
                <a:ext cx="735331" cy="300361"/>
              </a:xfrm>
              <a:custGeom>
                <a:avLst/>
                <a:gdLst>
                  <a:gd name="connsiteX0" fmla="*/ 1615 w 735331"/>
                  <a:gd name="connsiteY0" fmla="*/ 27468 h 300361"/>
                  <a:gd name="connsiteX1" fmla="*/ 164598 w 735331"/>
                  <a:gd name="connsiteY1" fmla="*/ 173518 h 300361"/>
                  <a:gd name="connsiteX2" fmla="*/ 327582 w 735331"/>
                  <a:gd name="connsiteY2" fmla="*/ 296285 h 300361"/>
                  <a:gd name="connsiteX3" fmla="*/ 600632 w 735331"/>
                  <a:gd name="connsiteY3" fmla="*/ 245485 h 300361"/>
                  <a:gd name="connsiteX4" fmla="*/ 733982 w 735331"/>
                  <a:gd name="connsiteY4" fmla="*/ 2068 h 300361"/>
                  <a:gd name="connsiteX5" fmla="*/ 664132 w 735331"/>
                  <a:gd name="connsiteY5" fmla="*/ 133302 h 300361"/>
                  <a:gd name="connsiteX6" fmla="*/ 577348 w 735331"/>
                  <a:gd name="connsiteY6" fmla="*/ 222202 h 300361"/>
                  <a:gd name="connsiteX7" fmla="*/ 374148 w 735331"/>
                  <a:gd name="connsiteY7" fmla="*/ 281468 h 300361"/>
                  <a:gd name="connsiteX8" fmla="*/ 268315 w 735331"/>
                  <a:gd name="connsiteY8" fmla="*/ 224318 h 300361"/>
                  <a:gd name="connsiteX9" fmla="*/ 1615 w 735331"/>
                  <a:gd name="connsiteY9" fmla="*/ 27468 h 300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5331" h="300361">
                    <a:moveTo>
                      <a:pt x="1615" y="27468"/>
                    </a:moveTo>
                    <a:cubicBezTo>
                      <a:pt x="-15671" y="19001"/>
                      <a:pt x="110270" y="128715"/>
                      <a:pt x="164598" y="173518"/>
                    </a:cubicBezTo>
                    <a:cubicBezTo>
                      <a:pt x="218926" y="218321"/>
                      <a:pt x="254910" y="284291"/>
                      <a:pt x="327582" y="296285"/>
                    </a:cubicBezTo>
                    <a:cubicBezTo>
                      <a:pt x="400254" y="308279"/>
                      <a:pt x="532899" y="294521"/>
                      <a:pt x="600632" y="245485"/>
                    </a:cubicBezTo>
                    <a:cubicBezTo>
                      <a:pt x="668365" y="196449"/>
                      <a:pt x="723399" y="20765"/>
                      <a:pt x="733982" y="2068"/>
                    </a:cubicBezTo>
                    <a:cubicBezTo>
                      <a:pt x="744565" y="-16629"/>
                      <a:pt x="690238" y="96613"/>
                      <a:pt x="664132" y="133302"/>
                    </a:cubicBezTo>
                    <a:cubicBezTo>
                      <a:pt x="638026" y="169991"/>
                      <a:pt x="625679" y="197508"/>
                      <a:pt x="577348" y="222202"/>
                    </a:cubicBezTo>
                    <a:cubicBezTo>
                      <a:pt x="529017" y="246896"/>
                      <a:pt x="425653" y="281115"/>
                      <a:pt x="374148" y="281468"/>
                    </a:cubicBezTo>
                    <a:cubicBezTo>
                      <a:pt x="322643" y="281821"/>
                      <a:pt x="328287" y="267357"/>
                      <a:pt x="268315" y="224318"/>
                    </a:cubicBezTo>
                    <a:cubicBezTo>
                      <a:pt x="208343" y="181279"/>
                      <a:pt x="18901" y="35935"/>
                      <a:pt x="1615" y="274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0" name="フリーフォーム: 図形 1079">
                <a:extLst>
                  <a:ext uri="{FF2B5EF4-FFF2-40B4-BE49-F238E27FC236}">
                    <a16:creationId xmlns:a16="http://schemas.microsoft.com/office/drawing/2014/main" id="{8FBEBA59-BE1D-4160-8E33-BDFF934CEA3A}"/>
                  </a:ext>
                </a:extLst>
              </p:cNvPr>
              <p:cNvSpPr/>
              <p:nvPr/>
            </p:nvSpPr>
            <p:spPr>
              <a:xfrm>
                <a:off x="6946590" y="6318180"/>
                <a:ext cx="255375" cy="388904"/>
              </a:xfrm>
              <a:custGeom>
                <a:avLst/>
                <a:gdLst>
                  <a:gd name="connsiteX0" fmla="*/ 310 w 255375"/>
                  <a:gd name="connsiteY0" fmla="*/ 2187 h 388904"/>
                  <a:gd name="connsiteX1" fmla="*/ 173877 w 255375"/>
                  <a:gd name="connsiteY1" fmla="*/ 177870 h 388904"/>
                  <a:gd name="connsiteX2" fmla="*/ 250077 w 255375"/>
                  <a:gd name="connsiteY2" fmla="*/ 383187 h 388904"/>
                  <a:gd name="connsiteX3" fmla="*/ 220443 w 255375"/>
                  <a:gd name="connsiteY3" fmla="*/ 302753 h 388904"/>
                  <a:gd name="connsiteX4" fmla="*/ 310 w 255375"/>
                  <a:gd name="connsiteY4" fmla="*/ 2187 h 38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375" h="388904">
                    <a:moveTo>
                      <a:pt x="310" y="2187"/>
                    </a:moveTo>
                    <a:cubicBezTo>
                      <a:pt x="-7451" y="-18627"/>
                      <a:pt x="132249" y="114370"/>
                      <a:pt x="173877" y="177870"/>
                    </a:cubicBezTo>
                    <a:cubicBezTo>
                      <a:pt x="215505" y="241370"/>
                      <a:pt x="242316" y="362373"/>
                      <a:pt x="250077" y="383187"/>
                    </a:cubicBezTo>
                    <a:cubicBezTo>
                      <a:pt x="257838" y="404001"/>
                      <a:pt x="263129" y="365900"/>
                      <a:pt x="220443" y="302753"/>
                    </a:cubicBezTo>
                    <a:cubicBezTo>
                      <a:pt x="177757" y="239606"/>
                      <a:pt x="8071" y="23001"/>
                      <a:pt x="310" y="2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: 図形 133">
                <a:extLst>
                  <a:ext uri="{FF2B5EF4-FFF2-40B4-BE49-F238E27FC236}">
                    <a16:creationId xmlns:a16="http://schemas.microsoft.com/office/drawing/2014/main" id="{BE3B2AD6-AC6C-4E75-8A97-1F4BAC6CF7F2}"/>
                  </a:ext>
                </a:extLst>
              </p:cNvPr>
              <p:cNvSpPr/>
              <p:nvPr/>
            </p:nvSpPr>
            <p:spPr>
              <a:xfrm>
                <a:off x="8327363" y="7108169"/>
                <a:ext cx="225090" cy="685768"/>
              </a:xfrm>
              <a:custGeom>
                <a:avLst/>
                <a:gdLst>
                  <a:gd name="connsiteX0" fmla="*/ 1720 w 225090"/>
                  <a:gd name="connsiteY0" fmla="*/ 1714 h 685768"/>
                  <a:gd name="connsiteX1" fmla="*/ 221854 w 225090"/>
                  <a:gd name="connsiteY1" fmla="*/ 664231 h 685768"/>
                  <a:gd name="connsiteX2" fmla="*/ 124487 w 225090"/>
                  <a:gd name="connsiteY2" fmla="*/ 477964 h 685768"/>
                  <a:gd name="connsiteX3" fmla="*/ 1720 w 225090"/>
                  <a:gd name="connsiteY3" fmla="*/ 1714 h 685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5090" h="685768">
                    <a:moveTo>
                      <a:pt x="1720" y="1714"/>
                    </a:moveTo>
                    <a:cubicBezTo>
                      <a:pt x="17948" y="32758"/>
                      <a:pt x="201393" y="584856"/>
                      <a:pt x="221854" y="664231"/>
                    </a:cubicBezTo>
                    <a:cubicBezTo>
                      <a:pt x="242315" y="743606"/>
                      <a:pt x="160470" y="585914"/>
                      <a:pt x="124487" y="477964"/>
                    </a:cubicBezTo>
                    <a:cubicBezTo>
                      <a:pt x="88504" y="370014"/>
                      <a:pt x="-14508" y="-29330"/>
                      <a:pt x="1720" y="17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5" name="フリーフォーム: 図形 1114">
                <a:extLst>
                  <a:ext uri="{FF2B5EF4-FFF2-40B4-BE49-F238E27FC236}">
                    <a16:creationId xmlns:a16="http://schemas.microsoft.com/office/drawing/2014/main" id="{440E4359-6A6B-475E-A0E6-C24760C56BA9}"/>
                  </a:ext>
                </a:extLst>
              </p:cNvPr>
              <p:cNvSpPr/>
              <p:nvPr/>
            </p:nvSpPr>
            <p:spPr>
              <a:xfrm>
                <a:off x="8582550" y="7820300"/>
                <a:ext cx="181399" cy="552887"/>
              </a:xfrm>
              <a:custGeom>
                <a:avLst/>
                <a:gdLst>
                  <a:gd name="connsiteX0" fmla="*/ 533 w 181399"/>
                  <a:gd name="connsiteY0" fmla="*/ 783 h 552887"/>
                  <a:gd name="connsiteX1" fmla="*/ 176217 w 181399"/>
                  <a:gd name="connsiteY1" fmla="*/ 529950 h 552887"/>
                  <a:gd name="connsiteX2" fmla="*/ 123300 w 181399"/>
                  <a:gd name="connsiteY2" fmla="*/ 413533 h 552887"/>
                  <a:gd name="connsiteX3" fmla="*/ 533 w 181399"/>
                  <a:gd name="connsiteY3" fmla="*/ 783 h 552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1399" h="552887">
                    <a:moveTo>
                      <a:pt x="533" y="783"/>
                    </a:moveTo>
                    <a:cubicBezTo>
                      <a:pt x="9353" y="20186"/>
                      <a:pt x="155756" y="461158"/>
                      <a:pt x="176217" y="529950"/>
                    </a:cubicBezTo>
                    <a:cubicBezTo>
                      <a:pt x="196678" y="598742"/>
                      <a:pt x="151875" y="498905"/>
                      <a:pt x="123300" y="413533"/>
                    </a:cubicBezTo>
                    <a:cubicBezTo>
                      <a:pt x="94725" y="328161"/>
                      <a:pt x="-8287" y="-18620"/>
                      <a:pt x="533" y="7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4" name="フリーフォーム: 図形 1133">
                <a:extLst>
                  <a:ext uri="{FF2B5EF4-FFF2-40B4-BE49-F238E27FC236}">
                    <a16:creationId xmlns:a16="http://schemas.microsoft.com/office/drawing/2014/main" id="{1B48D809-8A64-494F-A564-7DDB000B7DC0}"/>
                  </a:ext>
                </a:extLst>
              </p:cNvPr>
              <p:cNvSpPr/>
              <p:nvPr/>
            </p:nvSpPr>
            <p:spPr>
              <a:xfrm>
                <a:off x="8130592" y="8219664"/>
                <a:ext cx="312369" cy="554188"/>
              </a:xfrm>
              <a:custGeom>
                <a:avLst/>
                <a:gdLst>
                  <a:gd name="connsiteX0" fmla="*/ 583 w 312369"/>
                  <a:gd name="connsiteY0" fmla="*/ 411 h 554188"/>
                  <a:gd name="connsiteX1" fmla="*/ 164096 w 312369"/>
                  <a:gd name="connsiteY1" fmla="*/ 240124 h 554188"/>
                  <a:gd name="connsiteX2" fmla="*/ 306971 w 312369"/>
                  <a:gd name="connsiteY2" fmla="*/ 546511 h 554188"/>
                  <a:gd name="connsiteX3" fmla="*/ 276808 w 312369"/>
                  <a:gd name="connsiteY3" fmla="*/ 448086 h 554188"/>
                  <a:gd name="connsiteX4" fmla="*/ 224421 w 312369"/>
                  <a:gd name="connsiteY4" fmla="*/ 297274 h 554188"/>
                  <a:gd name="connsiteX5" fmla="*/ 583 w 312369"/>
                  <a:gd name="connsiteY5" fmla="*/ 411 h 554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2369" h="554188">
                    <a:moveTo>
                      <a:pt x="583" y="411"/>
                    </a:moveTo>
                    <a:cubicBezTo>
                      <a:pt x="-9471" y="-9114"/>
                      <a:pt x="113031" y="149107"/>
                      <a:pt x="164096" y="240124"/>
                    </a:cubicBezTo>
                    <a:cubicBezTo>
                      <a:pt x="215161" y="331141"/>
                      <a:pt x="288186" y="511851"/>
                      <a:pt x="306971" y="546511"/>
                    </a:cubicBezTo>
                    <a:cubicBezTo>
                      <a:pt x="325756" y="581171"/>
                      <a:pt x="290566" y="489626"/>
                      <a:pt x="276808" y="448086"/>
                    </a:cubicBezTo>
                    <a:cubicBezTo>
                      <a:pt x="263050" y="406547"/>
                      <a:pt x="268342" y="371093"/>
                      <a:pt x="224421" y="297274"/>
                    </a:cubicBezTo>
                    <a:cubicBezTo>
                      <a:pt x="180500" y="223455"/>
                      <a:pt x="10637" y="9936"/>
                      <a:pt x="583" y="4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: 図形 238">
                <a:extLst>
                  <a:ext uri="{FF2B5EF4-FFF2-40B4-BE49-F238E27FC236}">
                    <a16:creationId xmlns:a16="http://schemas.microsoft.com/office/drawing/2014/main" id="{D9C432DE-BDAC-4F8A-9A59-4BB6F3182A96}"/>
                  </a:ext>
                </a:extLst>
              </p:cNvPr>
              <p:cNvSpPr/>
              <p:nvPr/>
            </p:nvSpPr>
            <p:spPr>
              <a:xfrm>
                <a:off x="8794738" y="8401031"/>
                <a:ext cx="196884" cy="493818"/>
              </a:xfrm>
              <a:custGeom>
                <a:avLst/>
                <a:gdLst>
                  <a:gd name="connsiteX0" fmla="*/ 12 w 196884"/>
                  <a:gd name="connsiteY0" fmla="*/ 19 h 493818"/>
                  <a:gd name="connsiteX1" fmla="*/ 139712 w 196884"/>
                  <a:gd name="connsiteY1" fmla="*/ 341332 h 493818"/>
                  <a:gd name="connsiteX2" fmla="*/ 184162 w 196884"/>
                  <a:gd name="connsiteY2" fmla="*/ 492144 h 493818"/>
                  <a:gd name="connsiteX3" fmla="*/ 139712 w 196884"/>
                  <a:gd name="connsiteY3" fmla="*/ 425469 h 493818"/>
                  <a:gd name="connsiteX4" fmla="*/ 196862 w 196884"/>
                  <a:gd name="connsiteY4" fmla="*/ 479444 h 493818"/>
                  <a:gd name="connsiteX5" fmla="*/ 131775 w 196884"/>
                  <a:gd name="connsiteY5" fmla="*/ 357207 h 493818"/>
                  <a:gd name="connsiteX6" fmla="*/ 12 w 196884"/>
                  <a:gd name="connsiteY6" fmla="*/ 19 h 49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84" h="493818">
                    <a:moveTo>
                      <a:pt x="12" y="19"/>
                    </a:moveTo>
                    <a:cubicBezTo>
                      <a:pt x="1335" y="-2627"/>
                      <a:pt x="109020" y="259311"/>
                      <a:pt x="139712" y="341332"/>
                    </a:cubicBezTo>
                    <a:cubicBezTo>
                      <a:pt x="170404" y="423353"/>
                      <a:pt x="184162" y="478121"/>
                      <a:pt x="184162" y="492144"/>
                    </a:cubicBezTo>
                    <a:cubicBezTo>
                      <a:pt x="184162" y="506167"/>
                      <a:pt x="137595" y="427586"/>
                      <a:pt x="139712" y="425469"/>
                    </a:cubicBezTo>
                    <a:cubicBezTo>
                      <a:pt x="141829" y="423352"/>
                      <a:pt x="198185" y="490821"/>
                      <a:pt x="196862" y="479444"/>
                    </a:cubicBezTo>
                    <a:cubicBezTo>
                      <a:pt x="195539" y="468067"/>
                      <a:pt x="163260" y="434730"/>
                      <a:pt x="131775" y="357207"/>
                    </a:cubicBezTo>
                    <a:cubicBezTo>
                      <a:pt x="100290" y="279684"/>
                      <a:pt x="-1311" y="2665"/>
                      <a:pt x="1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: 図形 239">
                <a:extLst>
                  <a:ext uri="{FF2B5EF4-FFF2-40B4-BE49-F238E27FC236}">
                    <a16:creationId xmlns:a16="http://schemas.microsoft.com/office/drawing/2014/main" id="{BF16AB26-3EAE-4397-9B3A-EF120678DF84}"/>
                  </a:ext>
                </a:extLst>
              </p:cNvPr>
              <p:cNvSpPr/>
              <p:nvPr/>
            </p:nvSpPr>
            <p:spPr>
              <a:xfrm>
                <a:off x="8445413" y="8810580"/>
                <a:ext cx="154681" cy="311292"/>
              </a:xfrm>
              <a:custGeom>
                <a:avLst/>
                <a:gdLst>
                  <a:gd name="connsiteX0" fmla="*/ 87 w 154681"/>
                  <a:gd name="connsiteY0" fmla="*/ 45 h 311292"/>
                  <a:gd name="connsiteX1" fmla="*/ 106450 w 154681"/>
                  <a:gd name="connsiteY1" fmla="*/ 185783 h 311292"/>
                  <a:gd name="connsiteX2" fmla="*/ 154075 w 154681"/>
                  <a:gd name="connsiteY2" fmla="*/ 311195 h 311292"/>
                  <a:gd name="connsiteX3" fmla="*/ 125500 w 154681"/>
                  <a:gd name="connsiteY3" fmla="*/ 203245 h 311292"/>
                  <a:gd name="connsiteX4" fmla="*/ 87 w 154681"/>
                  <a:gd name="connsiteY4" fmla="*/ 45 h 31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681" h="311292">
                    <a:moveTo>
                      <a:pt x="87" y="45"/>
                    </a:moveTo>
                    <a:cubicBezTo>
                      <a:pt x="-3088" y="-2865"/>
                      <a:pt x="80785" y="133925"/>
                      <a:pt x="106450" y="185783"/>
                    </a:cubicBezTo>
                    <a:cubicBezTo>
                      <a:pt x="132115" y="237641"/>
                      <a:pt x="150900" y="308285"/>
                      <a:pt x="154075" y="311195"/>
                    </a:cubicBezTo>
                    <a:cubicBezTo>
                      <a:pt x="157250" y="314105"/>
                      <a:pt x="147990" y="251399"/>
                      <a:pt x="125500" y="203245"/>
                    </a:cubicBezTo>
                    <a:cubicBezTo>
                      <a:pt x="103010" y="155091"/>
                      <a:pt x="3262" y="2955"/>
                      <a:pt x="87" y="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: 図形 240">
                <a:extLst>
                  <a:ext uri="{FF2B5EF4-FFF2-40B4-BE49-F238E27FC236}">
                    <a16:creationId xmlns:a16="http://schemas.microsoft.com/office/drawing/2014/main" id="{E3D4FBB6-AACE-4CD0-97A7-17ACC0F1B78C}"/>
                  </a:ext>
                </a:extLst>
              </p:cNvPr>
              <p:cNvSpPr/>
              <p:nvPr/>
            </p:nvSpPr>
            <p:spPr>
              <a:xfrm>
                <a:off x="8584550" y="8987995"/>
                <a:ext cx="70667" cy="508121"/>
              </a:xfrm>
              <a:custGeom>
                <a:avLst/>
                <a:gdLst>
                  <a:gd name="connsiteX0" fmla="*/ 30813 w 70667"/>
                  <a:gd name="connsiteY0" fmla="*/ 2018 h 508121"/>
                  <a:gd name="connsiteX1" fmla="*/ 5413 w 70667"/>
                  <a:gd name="connsiteY1" fmla="*/ 200455 h 508121"/>
                  <a:gd name="connsiteX2" fmla="*/ 2238 w 70667"/>
                  <a:gd name="connsiteY2" fmla="*/ 321105 h 508121"/>
                  <a:gd name="connsiteX3" fmla="*/ 32400 w 70667"/>
                  <a:gd name="connsiteY3" fmla="*/ 443343 h 508121"/>
                  <a:gd name="connsiteX4" fmla="*/ 70500 w 70667"/>
                  <a:gd name="connsiteY4" fmla="*/ 506843 h 508121"/>
                  <a:gd name="connsiteX5" fmla="*/ 45100 w 70667"/>
                  <a:gd name="connsiteY5" fmla="*/ 473505 h 508121"/>
                  <a:gd name="connsiteX6" fmla="*/ 16525 w 70667"/>
                  <a:gd name="connsiteY6" fmla="*/ 333805 h 508121"/>
                  <a:gd name="connsiteX7" fmla="*/ 30813 w 70667"/>
                  <a:gd name="connsiteY7" fmla="*/ 2018 h 50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67" h="508121">
                    <a:moveTo>
                      <a:pt x="30813" y="2018"/>
                    </a:moveTo>
                    <a:cubicBezTo>
                      <a:pt x="28961" y="-20207"/>
                      <a:pt x="10175" y="147274"/>
                      <a:pt x="5413" y="200455"/>
                    </a:cubicBezTo>
                    <a:cubicBezTo>
                      <a:pt x="650" y="253636"/>
                      <a:pt x="-2260" y="280624"/>
                      <a:pt x="2238" y="321105"/>
                    </a:cubicBezTo>
                    <a:cubicBezTo>
                      <a:pt x="6736" y="361586"/>
                      <a:pt x="21023" y="412387"/>
                      <a:pt x="32400" y="443343"/>
                    </a:cubicBezTo>
                    <a:cubicBezTo>
                      <a:pt x="43777" y="474299"/>
                      <a:pt x="68383" y="501816"/>
                      <a:pt x="70500" y="506843"/>
                    </a:cubicBezTo>
                    <a:cubicBezTo>
                      <a:pt x="72617" y="511870"/>
                      <a:pt x="54096" y="502345"/>
                      <a:pt x="45100" y="473505"/>
                    </a:cubicBezTo>
                    <a:cubicBezTo>
                      <a:pt x="36104" y="444665"/>
                      <a:pt x="17319" y="410269"/>
                      <a:pt x="16525" y="333805"/>
                    </a:cubicBezTo>
                    <a:cubicBezTo>
                      <a:pt x="15731" y="257341"/>
                      <a:pt x="32665" y="24243"/>
                      <a:pt x="30813" y="20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フリーフォーム: 図形 241">
                <a:extLst>
                  <a:ext uri="{FF2B5EF4-FFF2-40B4-BE49-F238E27FC236}">
                    <a16:creationId xmlns:a16="http://schemas.microsoft.com/office/drawing/2014/main" id="{3E7183B6-7FD6-42C9-8CBE-EC0832F81B50}"/>
                  </a:ext>
                </a:extLst>
              </p:cNvPr>
              <p:cNvSpPr/>
              <p:nvPr/>
            </p:nvSpPr>
            <p:spPr>
              <a:xfrm>
                <a:off x="8973510" y="8878980"/>
                <a:ext cx="157736" cy="421992"/>
              </a:xfrm>
              <a:custGeom>
                <a:avLst/>
                <a:gdLst>
                  <a:gd name="connsiteX0" fmla="*/ 5390 w 157736"/>
                  <a:gd name="connsiteY0" fmla="*/ 3083 h 421992"/>
                  <a:gd name="connsiteX1" fmla="*/ 94290 w 157736"/>
                  <a:gd name="connsiteY1" fmla="*/ 263433 h 421992"/>
                  <a:gd name="connsiteX2" fmla="*/ 154615 w 157736"/>
                  <a:gd name="connsiteY2" fmla="*/ 415833 h 421992"/>
                  <a:gd name="connsiteX3" fmla="*/ 135565 w 157736"/>
                  <a:gd name="connsiteY3" fmla="*/ 366620 h 421992"/>
                  <a:gd name="connsiteX4" fmla="*/ 21265 w 157736"/>
                  <a:gd name="connsiteY4" fmla="*/ 134845 h 421992"/>
                  <a:gd name="connsiteX5" fmla="*/ 5390 w 157736"/>
                  <a:gd name="connsiteY5" fmla="*/ 3083 h 421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736" h="421992">
                    <a:moveTo>
                      <a:pt x="5390" y="3083"/>
                    </a:moveTo>
                    <a:cubicBezTo>
                      <a:pt x="17561" y="24514"/>
                      <a:pt x="69419" y="194641"/>
                      <a:pt x="94290" y="263433"/>
                    </a:cubicBezTo>
                    <a:cubicBezTo>
                      <a:pt x="119161" y="332225"/>
                      <a:pt x="147736" y="398635"/>
                      <a:pt x="154615" y="415833"/>
                    </a:cubicBezTo>
                    <a:cubicBezTo>
                      <a:pt x="161494" y="433031"/>
                      <a:pt x="157790" y="413451"/>
                      <a:pt x="135565" y="366620"/>
                    </a:cubicBezTo>
                    <a:cubicBezTo>
                      <a:pt x="113340" y="319789"/>
                      <a:pt x="39521" y="192789"/>
                      <a:pt x="21265" y="134845"/>
                    </a:cubicBezTo>
                    <a:cubicBezTo>
                      <a:pt x="3009" y="76901"/>
                      <a:pt x="-6781" y="-18348"/>
                      <a:pt x="5390" y="30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3" name="フリーフォーム: 図形 242">
                <a:extLst>
                  <a:ext uri="{FF2B5EF4-FFF2-40B4-BE49-F238E27FC236}">
                    <a16:creationId xmlns:a16="http://schemas.microsoft.com/office/drawing/2014/main" id="{2FB97B56-B866-4046-B0B7-0023334E1D86}"/>
                  </a:ext>
                </a:extLst>
              </p:cNvPr>
              <p:cNvSpPr/>
              <p:nvPr/>
            </p:nvSpPr>
            <p:spPr>
              <a:xfrm>
                <a:off x="9148762" y="9301881"/>
                <a:ext cx="199828" cy="536126"/>
              </a:xfrm>
              <a:custGeom>
                <a:avLst/>
                <a:gdLst>
                  <a:gd name="connsiteX0" fmla="*/ 1 w 199828"/>
                  <a:gd name="connsiteY0" fmla="*/ 869 h 536126"/>
                  <a:gd name="connsiteX1" fmla="*/ 68263 w 199828"/>
                  <a:gd name="connsiteY1" fmla="*/ 208832 h 536126"/>
                  <a:gd name="connsiteX2" fmla="*/ 190501 w 199828"/>
                  <a:gd name="connsiteY2" fmla="*/ 516807 h 536126"/>
                  <a:gd name="connsiteX3" fmla="*/ 177801 w 199828"/>
                  <a:gd name="connsiteY3" fmla="*/ 480294 h 536126"/>
                  <a:gd name="connsiteX4" fmla="*/ 69851 w 199828"/>
                  <a:gd name="connsiteY4" fmla="*/ 286619 h 536126"/>
                  <a:gd name="connsiteX5" fmla="*/ 1 w 199828"/>
                  <a:gd name="connsiteY5" fmla="*/ 869 h 536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828" h="536126">
                    <a:moveTo>
                      <a:pt x="1" y="869"/>
                    </a:moveTo>
                    <a:cubicBezTo>
                      <a:pt x="-264" y="-12095"/>
                      <a:pt x="36513" y="122842"/>
                      <a:pt x="68263" y="208832"/>
                    </a:cubicBezTo>
                    <a:cubicBezTo>
                      <a:pt x="100013" y="294822"/>
                      <a:pt x="172245" y="471563"/>
                      <a:pt x="190501" y="516807"/>
                    </a:cubicBezTo>
                    <a:cubicBezTo>
                      <a:pt x="208757" y="562051"/>
                      <a:pt x="197909" y="518659"/>
                      <a:pt x="177801" y="480294"/>
                    </a:cubicBezTo>
                    <a:cubicBezTo>
                      <a:pt x="157693" y="441929"/>
                      <a:pt x="97897" y="366523"/>
                      <a:pt x="69851" y="286619"/>
                    </a:cubicBezTo>
                    <a:cubicBezTo>
                      <a:pt x="41805" y="206715"/>
                      <a:pt x="266" y="13833"/>
                      <a:pt x="1" y="8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フリーフォーム: 図形 243">
                <a:extLst>
                  <a:ext uri="{FF2B5EF4-FFF2-40B4-BE49-F238E27FC236}">
                    <a16:creationId xmlns:a16="http://schemas.microsoft.com/office/drawing/2014/main" id="{02155922-78DB-44DE-BEEA-B98D4FE02AA5}"/>
                  </a:ext>
                </a:extLst>
              </p:cNvPr>
              <p:cNvSpPr/>
              <p:nvPr/>
            </p:nvSpPr>
            <p:spPr>
              <a:xfrm>
                <a:off x="8657826" y="9417031"/>
                <a:ext cx="40296" cy="354045"/>
              </a:xfrm>
              <a:custGeom>
                <a:avLst/>
                <a:gdLst>
                  <a:gd name="connsiteX0" fmla="*/ 40087 w 40296"/>
                  <a:gd name="connsiteY0" fmla="*/ 19 h 354045"/>
                  <a:gd name="connsiteX1" fmla="*/ 399 w 40296"/>
                  <a:gd name="connsiteY1" fmla="*/ 154007 h 354045"/>
                  <a:gd name="connsiteX2" fmla="*/ 19449 w 40296"/>
                  <a:gd name="connsiteY2" fmla="*/ 354032 h 354045"/>
                  <a:gd name="connsiteX3" fmla="*/ 16274 w 40296"/>
                  <a:gd name="connsiteY3" fmla="*/ 163532 h 354045"/>
                  <a:gd name="connsiteX4" fmla="*/ 40087 w 40296"/>
                  <a:gd name="connsiteY4" fmla="*/ 19 h 354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296" h="354045">
                    <a:moveTo>
                      <a:pt x="40087" y="19"/>
                    </a:moveTo>
                    <a:cubicBezTo>
                      <a:pt x="37441" y="-1569"/>
                      <a:pt x="3839" y="95005"/>
                      <a:pt x="399" y="154007"/>
                    </a:cubicBezTo>
                    <a:cubicBezTo>
                      <a:pt x="-3041" y="213009"/>
                      <a:pt x="16803" y="352445"/>
                      <a:pt x="19449" y="354032"/>
                    </a:cubicBezTo>
                    <a:cubicBezTo>
                      <a:pt x="22095" y="355620"/>
                      <a:pt x="13099" y="219888"/>
                      <a:pt x="16274" y="163532"/>
                    </a:cubicBezTo>
                    <a:cubicBezTo>
                      <a:pt x="19449" y="107176"/>
                      <a:pt x="42733" y="1607"/>
                      <a:pt x="40087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5" name="フリーフォーム: 図形 244">
                <a:extLst>
                  <a:ext uri="{FF2B5EF4-FFF2-40B4-BE49-F238E27FC236}">
                    <a16:creationId xmlns:a16="http://schemas.microsoft.com/office/drawing/2014/main" id="{D20F373B-FD2C-480B-9152-62FE0DE07896}"/>
                  </a:ext>
                </a:extLst>
              </p:cNvPr>
              <p:cNvSpPr/>
              <p:nvPr/>
            </p:nvSpPr>
            <p:spPr>
              <a:xfrm>
                <a:off x="9359455" y="9835742"/>
                <a:ext cx="135795" cy="283286"/>
              </a:xfrm>
              <a:custGeom>
                <a:avLst/>
                <a:gdLst>
                  <a:gd name="connsiteX0" fmla="*/ 445 w 135795"/>
                  <a:gd name="connsiteY0" fmla="*/ 408 h 283286"/>
                  <a:gd name="connsiteX1" fmla="*/ 125858 w 135795"/>
                  <a:gd name="connsiteY1" fmla="*/ 232183 h 283286"/>
                  <a:gd name="connsiteX2" fmla="*/ 117920 w 135795"/>
                  <a:gd name="connsiteY2" fmla="*/ 251233 h 283286"/>
                  <a:gd name="connsiteX3" fmla="*/ 38545 w 135795"/>
                  <a:gd name="connsiteY3" fmla="*/ 282983 h 283286"/>
                  <a:gd name="connsiteX4" fmla="*/ 103633 w 135795"/>
                  <a:gd name="connsiteY4" fmla="*/ 230596 h 283286"/>
                  <a:gd name="connsiteX5" fmla="*/ 84583 w 135795"/>
                  <a:gd name="connsiteY5" fmla="*/ 176621 h 283286"/>
                  <a:gd name="connsiteX6" fmla="*/ 445 w 135795"/>
                  <a:gd name="connsiteY6" fmla="*/ 408 h 283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795" h="283286">
                    <a:moveTo>
                      <a:pt x="445" y="408"/>
                    </a:moveTo>
                    <a:cubicBezTo>
                      <a:pt x="7324" y="9668"/>
                      <a:pt x="106279" y="190379"/>
                      <a:pt x="125858" y="232183"/>
                    </a:cubicBezTo>
                    <a:cubicBezTo>
                      <a:pt x="145437" y="273987"/>
                      <a:pt x="132472" y="242766"/>
                      <a:pt x="117920" y="251233"/>
                    </a:cubicBezTo>
                    <a:cubicBezTo>
                      <a:pt x="103368" y="259700"/>
                      <a:pt x="40926" y="286422"/>
                      <a:pt x="38545" y="282983"/>
                    </a:cubicBezTo>
                    <a:cubicBezTo>
                      <a:pt x="36164" y="279544"/>
                      <a:pt x="95960" y="248323"/>
                      <a:pt x="103633" y="230596"/>
                    </a:cubicBezTo>
                    <a:cubicBezTo>
                      <a:pt x="111306" y="212869"/>
                      <a:pt x="100723" y="211281"/>
                      <a:pt x="84583" y="176621"/>
                    </a:cubicBezTo>
                    <a:cubicBezTo>
                      <a:pt x="68443" y="141961"/>
                      <a:pt x="-6434" y="-8852"/>
                      <a:pt x="445" y="4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フリーフォーム: 図形 245">
                <a:extLst>
                  <a:ext uri="{FF2B5EF4-FFF2-40B4-BE49-F238E27FC236}">
                    <a16:creationId xmlns:a16="http://schemas.microsoft.com/office/drawing/2014/main" id="{EB1640DC-952C-4DF6-80F4-1EED9BDC97E5}"/>
                  </a:ext>
                </a:extLst>
              </p:cNvPr>
              <p:cNvSpPr/>
              <p:nvPr/>
            </p:nvSpPr>
            <p:spPr>
              <a:xfrm>
                <a:off x="9375766" y="10146947"/>
                <a:ext cx="101709" cy="276846"/>
              </a:xfrm>
              <a:custGeom>
                <a:avLst/>
                <a:gdLst>
                  <a:gd name="connsiteX0" fmla="*/ 79384 w 101709"/>
                  <a:gd name="connsiteY0" fmla="*/ 353 h 276846"/>
                  <a:gd name="connsiteX1" fmla="*/ 101609 w 101709"/>
                  <a:gd name="connsiteY1" fmla="*/ 81316 h 276846"/>
                  <a:gd name="connsiteX2" fmla="*/ 69859 w 101709"/>
                  <a:gd name="connsiteY2" fmla="*/ 151166 h 276846"/>
                  <a:gd name="connsiteX3" fmla="*/ 9 w 101709"/>
                  <a:gd name="connsiteY3" fmla="*/ 276578 h 276846"/>
                  <a:gd name="connsiteX4" fmla="*/ 65097 w 101709"/>
                  <a:gd name="connsiteY4" fmla="*/ 114653 h 276846"/>
                  <a:gd name="connsiteX5" fmla="*/ 79384 w 101709"/>
                  <a:gd name="connsiteY5" fmla="*/ 353 h 276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709" h="276846">
                    <a:moveTo>
                      <a:pt x="79384" y="353"/>
                    </a:moveTo>
                    <a:cubicBezTo>
                      <a:pt x="85469" y="-5203"/>
                      <a:pt x="103197" y="56181"/>
                      <a:pt x="101609" y="81316"/>
                    </a:cubicBezTo>
                    <a:cubicBezTo>
                      <a:pt x="100022" y="106452"/>
                      <a:pt x="86792" y="118622"/>
                      <a:pt x="69859" y="151166"/>
                    </a:cubicBezTo>
                    <a:cubicBezTo>
                      <a:pt x="52926" y="183710"/>
                      <a:pt x="803" y="282664"/>
                      <a:pt x="9" y="276578"/>
                    </a:cubicBezTo>
                    <a:cubicBezTo>
                      <a:pt x="-785" y="270493"/>
                      <a:pt x="49751" y="157516"/>
                      <a:pt x="65097" y="114653"/>
                    </a:cubicBezTo>
                    <a:cubicBezTo>
                      <a:pt x="80443" y="71790"/>
                      <a:pt x="73299" y="5909"/>
                      <a:pt x="79384" y="3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" name="フリーフォーム: 図形 247">
                <a:extLst>
                  <a:ext uri="{FF2B5EF4-FFF2-40B4-BE49-F238E27FC236}">
                    <a16:creationId xmlns:a16="http://schemas.microsoft.com/office/drawing/2014/main" id="{D29BC0CC-E4DE-4382-BC7E-2D47FC09A08D}"/>
                  </a:ext>
                </a:extLst>
              </p:cNvPr>
              <p:cNvSpPr/>
              <p:nvPr/>
            </p:nvSpPr>
            <p:spPr>
              <a:xfrm>
                <a:off x="9182037" y="10447310"/>
                <a:ext cx="189025" cy="265316"/>
              </a:xfrm>
              <a:custGeom>
                <a:avLst/>
                <a:gdLst>
                  <a:gd name="connsiteX0" fmla="*/ 188976 w 189025"/>
                  <a:gd name="connsiteY0" fmla="*/ 28 h 265316"/>
                  <a:gd name="connsiteX1" fmla="*/ 93726 w 189025"/>
                  <a:gd name="connsiteY1" fmla="*/ 201640 h 265316"/>
                  <a:gd name="connsiteX2" fmla="*/ 63 w 189025"/>
                  <a:gd name="connsiteY2" fmla="*/ 265140 h 265316"/>
                  <a:gd name="connsiteX3" fmla="*/ 81026 w 189025"/>
                  <a:gd name="connsiteY3" fmla="*/ 187353 h 265316"/>
                  <a:gd name="connsiteX4" fmla="*/ 188976 w 189025"/>
                  <a:gd name="connsiteY4" fmla="*/ 28 h 2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9025" h="265316">
                    <a:moveTo>
                      <a:pt x="188976" y="28"/>
                    </a:moveTo>
                    <a:cubicBezTo>
                      <a:pt x="191093" y="2409"/>
                      <a:pt x="125211" y="157455"/>
                      <a:pt x="93726" y="201640"/>
                    </a:cubicBezTo>
                    <a:cubicBezTo>
                      <a:pt x="62241" y="245825"/>
                      <a:pt x="2180" y="267521"/>
                      <a:pt x="63" y="265140"/>
                    </a:cubicBezTo>
                    <a:cubicBezTo>
                      <a:pt x="-2054" y="262759"/>
                      <a:pt x="49541" y="231538"/>
                      <a:pt x="81026" y="187353"/>
                    </a:cubicBezTo>
                    <a:cubicBezTo>
                      <a:pt x="112511" y="143168"/>
                      <a:pt x="186859" y="-2353"/>
                      <a:pt x="188976" y="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" name="フリーフォーム: 図形 248">
                <a:extLst>
                  <a:ext uri="{FF2B5EF4-FFF2-40B4-BE49-F238E27FC236}">
                    <a16:creationId xmlns:a16="http://schemas.microsoft.com/office/drawing/2014/main" id="{70AFFD05-14EA-4A2A-977B-C471D795DBC3}"/>
                  </a:ext>
                </a:extLst>
              </p:cNvPr>
              <p:cNvSpPr/>
              <p:nvPr/>
            </p:nvSpPr>
            <p:spPr>
              <a:xfrm>
                <a:off x="9058934" y="9943847"/>
                <a:ext cx="73987" cy="256346"/>
              </a:xfrm>
              <a:custGeom>
                <a:avLst/>
                <a:gdLst>
                  <a:gd name="connsiteX0" fmla="*/ 73954 w 73987"/>
                  <a:gd name="connsiteY0" fmla="*/ 253 h 256346"/>
                  <a:gd name="connsiteX1" fmla="*/ 31091 w 73987"/>
                  <a:gd name="connsiteY1" fmla="*/ 132016 h 256346"/>
                  <a:gd name="connsiteX2" fmla="*/ 15216 w 73987"/>
                  <a:gd name="connsiteY2" fmla="*/ 157416 h 256346"/>
                  <a:gd name="connsiteX3" fmla="*/ 24741 w 73987"/>
                  <a:gd name="connsiteY3" fmla="*/ 255841 h 256346"/>
                  <a:gd name="connsiteX4" fmla="*/ 12041 w 73987"/>
                  <a:gd name="connsiteY4" fmla="*/ 193928 h 256346"/>
                  <a:gd name="connsiteX5" fmla="*/ 929 w 73987"/>
                  <a:gd name="connsiteY5" fmla="*/ 151066 h 256346"/>
                  <a:gd name="connsiteX6" fmla="*/ 37441 w 73987"/>
                  <a:gd name="connsiteY6" fmla="*/ 100266 h 256346"/>
                  <a:gd name="connsiteX7" fmla="*/ 73954 w 73987"/>
                  <a:gd name="connsiteY7" fmla="*/ 253 h 256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987" h="256346">
                    <a:moveTo>
                      <a:pt x="73954" y="253"/>
                    </a:moveTo>
                    <a:cubicBezTo>
                      <a:pt x="72896" y="5544"/>
                      <a:pt x="40881" y="105822"/>
                      <a:pt x="31091" y="132016"/>
                    </a:cubicBezTo>
                    <a:cubicBezTo>
                      <a:pt x="21301" y="158210"/>
                      <a:pt x="16274" y="136779"/>
                      <a:pt x="15216" y="157416"/>
                    </a:cubicBezTo>
                    <a:cubicBezTo>
                      <a:pt x="14158" y="178053"/>
                      <a:pt x="25270" y="249756"/>
                      <a:pt x="24741" y="255841"/>
                    </a:cubicBezTo>
                    <a:cubicBezTo>
                      <a:pt x="24212" y="261926"/>
                      <a:pt x="16010" y="211391"/>
                      <a:pt x="12041" y="193928"/>
                    </a:cubicBezTo>
                    <a:cubicBezTo>
                      <a:pt x="8072" y="176465"/>
                      <a:pt x="-3304" y="166676"/>
                      <a:pt x="929" y="151066"/>
                    </a:cubicBezTo>
                    <a:cubicBezTo>
                      <a:pt x="5162" y="135456"/>
                      <a:pt x="24477" y="126460"/>
                      <a:pt x="37441" y="100266"/>
                    </a:cubicBezTo>
                    <a:cubicBezTo>
                      <a:pt x="50405" y="74072"/>
                      <a:pt x="75012" y="-5038"/>
                      <a:pt x="73954" y="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フリーフォーム: 図形 251">
                <a:extLst>
                  <a:ext uri="{FF2B5EF4-FFF2-40B4-BE49-F238E27FC236}">
                    <a16:creationId xmlns:a16="http://schemas.microsoft.com/office/drawing/2014/main" id="{A1BC5FEE-4D0A-47A8-B715-9B97B540F073}"/>
                  </a:ext>
                </a:extLst>
              </p:cNvPr>
              <p:cNvSpPr/>
              <p:nvPr/>
            </p:nvSpPr>
            <p:spPr>
              <a:xfrm>
                <a:off x="9088272" y="10209212"/>
                <a:ext cx="41489" cy="174393"/>
              </a:xfrm>
              <a:custGeom>
                <a:avLst/>
                <a:gdLst>
                  <a:gd name="connsiteX0" fmla="*/ 30328 w 41489"/>
                  <a:gd name="connsiteY0" fmla="*/ 1 h 174393"/>
                  <a:gd name="connsiteX1" fmla="*/ 12866 w 41489"/>
                  <a:gd name="connsiteY1" fmla="*/ 73026 h 174393"/>
                  <a:gd name="connsiteX2" fmla="*/ 41441 w 41489"/>
                  <a:gd name="connsiteY2" fmla="*/ 173038 h 174393"/>
                  <a:gd name="connsiteX3" fmla="*/ 19216 w 41489"/>
                  <a:gd name="connsiteY3" fmla="*/ 127001 h 174393"/>
                  <a:gd name="connsiteX4" fmla="*/ 166 w 41489"/>
                  <a:gd name="connsiteY4" fmla="*/ 71438 h 174393"/>
                  <a:gd name="connsiteX5" fmla="*/ 30328 w 41489"/>
                  <a:gd name="connsiteY5" fmla="*/ 1 h 17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489" h="174393">
                    <a:moveTo>
                      <a:pt x="30328" y="1"/>
                    </a:moveTo>
                    <a:cubicBezTo>
                      <a:pt x="32445" y="266"/>
                      <a:pt x="11014" y="44187"/>
                      <a:pt x="12866" y="73026"/>
                    </a:cubicBezTo>
                    <a:cubicBezTo>
                      <a:pt x="14718" y="101866"/>
                      <a:pt x="40383" y="164042"/>
                      <a:pt x="41441" y="173038"/>
                    </a:cubicBezTo>
                    <a:cubicBezTo>
                      <a:pt x="42499" y="182034"/>
                      <a:pt x="26095" y="143934"/>
                      <a:pt x="19216" y="127001"/>
                    </a:cubicBezTo>
                    <a:cubicBezTo>
                      <a:pt x="12337" y="110068"/>
                      <a:pt x="-1686" y="91811"/>
                      <a:pt x="166" y="71438"/>
                    </a:cubicBezTo>
                    <a:cubicBezTo>
                      <a:pt x="2018" y="51065"/>
                      <a:pt x="28211" y="-264"/>
                      <a:pt x="303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フリーフォーム: 図形 252">
                <a:extLst>
                  <a:ext uri="{FF2B5EF4-FFF2-40B4-BE49-F238E27FC236}">
                    <a16:creationId xmlns:a16="http://schemas.microsoft.com/office/drawing/2014/main" id="{34369066-916B-4F09-B55E-26F5B6CEED3A}"/>
                  </a:ext>
                </a:extLst>
              </p:cNvPr>
              <p:cNvSpPr/>
              <p:nvPr/>
            </p:nvSpPr>
            <p:spPr>
              <a:xfrm>
                <a:off x="9056636" y="10401278"/>
                <a:ext cx="101728" cy="216001"/>
              </a:xfrm>
              <a:custGeom>
                <a:avLst/>
                <a:gdLst>
                  <a:gd name="connsiteX0" fmla="*/ 92127 w 101728"/>
                  <a:gd name="connsiteY0" fmla="*/ 22 h 216001"/>
                  <a:gd name="connsiteX1" fmla="*/ 100064 w 101728"/>
                  <a:gd name="connsiteY1" fmla="*/ 85747 h 216001"/>
                  <a:gd name="connsiteX2" fmla="*/ 57202 w 101728"/>
                  <a:gd name="connsiteY2" fmla="*/ 155597 h 216001"/>
                  <a:gd name="connsiteX3" fmla="*/ 52 w 101728"/>
                  <a:gd name="connsiteY3" fmla="*/ 215922 h 216001"/>
                  <a:gd name="connsiteX4" fmla="*/ 47677 w 101728"/>
                  <a:gd name="connsiteY4" fmla="*/ 142897 h 216001"/>
                  <a:gd name="connsiteX5" fmla="*/ 84189 w 101728"/>
                  <a:gd name="connsiteY5" fmla="*/ 77810 h 216001"/>
                  <a:gd name="connsiteX6" fmla="*/ 92127 w 101728"/>
                  <a:gd name="connsiteY6" fmla="*/ 22 h 216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728" h="216001">
                    <a:moveTo>
                      <a:pt x="92127" y="22"/>
                    </a:moveTo>
                    <a:cubicBezTo>
                      <a:pt x="94773" y="1345"/>
                      <a:pt x="105885" y="59818"/>
                      <a:pt x="100064" y="85747"/>
                    </a:cubicBezTo>
                    <a:cubicBezTo>
                      <a:pt x="94243" y="111676"/>
                      <a:pt x="73871" y="133901"/>
                      <a:pt x="57202" y="155597"/>
                    </a:cubicBezTo>
                    <a:cubicBezTo>
                      <a:pt x="40533" y="177293"/>
                      <a:pt x="1640" y="218039"/>
                      <a:pt x="52" y="215922"/>
                    </a:cubicBezTo>
                    <a:cubicBezTo>
                      <a:pt x="-1536" y="213805"/>
                      <a:pt x="33654" y="165916"/>
                      <a:pt x="47677" y="142897"/>
                    </a:cubicBezTo>
                    <a:cubicBezTo>
                      <a:pt x="61700" y="119878"/>
                      <a:pt x="77310" y="98712"/>
                      <a:pt x="84189" y="77810"/>
                    </a:cubicBezTo>
                    <a:cubicBezTo>
                      <a:pt x="91068" y="56908"/>
                      <a:pt x="89481" y="-1301"/>
                      <a:pt x="92127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" name="フリーフォーム: 図形 253">
                <a:extLst>
                  <a:ext uri="{FF2B5EF4-FFF2-40B4-BE49-F238E27FC236}">
                    <a16:creationId xmlns:a16="http://schemas.microsoft.com/office/drawing/2014/main" id="{BEE17E36-1935-44C8-AD30-B1382151602C}"/>
                  </a:ext>
                </a:extLst>
              </p:cNvPr>
              <p:cNvSpPr/>
              <p:nvPr/>
            </p:nvSpPr>
            <p:spPr>
              <a:xfrm>
                <a:off x="8839159" y="10029823"/>
                <a:ext cx="149267" cy="182566"/>
              </a:xfrm>
              <a:custGeom>
                <a:avLst/>
                <a:gdLst>
                  <a:gd name="connsiteX0" fmla="*/ 87354 w 149267"/>
                  <a:gd name="connsiteY0" fmla="*/ 2 h 182566"/>
                  <a:gd name="connsiteX1" fmla="*/ 106404 w 149267"/>
                  <a:gd name="connsiteY1" fmla="*/ 101602 h 182566"/>
                  <a:gd name="connsiteX2" fmla="*/ 149266 w 149267"/>
                  <a:gd name="connsiteY2" fmla="*/ 107952 h 182566"/>
                  <a:gd name="connsiteX3" fmla="*/ 104816 w 149267"/>
                  <a:gd name="connsiteY3" fmla="*/ 117477 h 182566"/>
                  <a:gd name="connsiteX4" fmla="*/ 41 w 149267"/>
                  <a:gd name="connsiteY4" fmla="*/ 182565 h 182566"/>
                  <a:gd name="connsiteX5" fmla="*/ 92116 w 149267"/>
                  <a:gd name="connsiteY5" fmla="*/ 119065 h 182566"/>
                  <a:gd name="connsiteX6" fmla="*/ 82591 w 149267"/>
                  <a:gd name="connsiteY6" fmla="*/ 104777 h 182566"/>
                  <a:gd name="connsiteX7" fmla="*/ 87354 w 149267"/>
                  <a:gd name="connsiteY7" fmla="*/ 2 h 18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267" h="182566">
                    <a:moveTo>
                      <a:pt x="87354" y="2"/>
                    </a:moveTo>
                    <a:cubicBezTo>
                      <a:pt x="91323" y="-527"/>
                      <a:pt x="96085" y="83610"/>
                      <a:pt x="106404" y="101602"/>
                    </a:cubicBezTo>
                    <a:cubicBezTo>
                      <a:pt x="116723" y="119594"/>
                      <a:pt x="149531" y="105306"/>
                      <a:pt x="149266" y="107952"/>
                    </a:cubicBezTo>
                    <a:cubicBezTo>
                      <a:pt x="149001" y="110598"/>
                      <a:pt x="129687" y="105042"/>
                      <a:pt x="104816" y="117477"/>
                    </a:cubicBezTo>
                    <a:cubicBezTo>
                      <a:pt x="79945" y="129912"/>
                      <a:pt x="2158" y="182300"/>
                      <a:pt x="41" y="182565"/>
                    </a:cubicBezTo>
                    <a:cubicBezTo>
                      <a:pt x="-2076" y="182830"/>
                      <a:pt x="78358" y="132030"/>
                      <a:pt x="92116" y="119065"/>
                    </a:cubicBezTo>
                    <a:cubicBezTo>
                      <a:pt x="105874" y="106100"/>
                      <a:pt x="84972" y="119858"/>
                      <a:pt x="82591" y="104777"/>
                    </a:cubicBezTo>
                    <a:cubicBezTo>
                      <a:pt x="80210" y="89696"/>
                      <a:pt x="83385" y="531"/>
                      <a:pt x="87354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フリーフォーム: 図形 256">
                <a:extLst>
                  <a:ext uri="{FF2B5EF4-FFF2-40B4-BE49-F238E27FC236}">
                    <a16:creationId xmlns:a16="http://schemas.microsoft.com/office/drawing/2014/main" id="{6C264663-9956-4902-9C10-500977899EEA}"/>
                  </a:ext>
                </a:extLst>
              </p:cNvPr>
              <p:cNvSpPr/>
              <p:nvPr/>
            </p:nvSpPr>
            <p:spPr>
              <a:xfrm>
                <a:off x="8864534" y="10351592"/>
                <a:ext cx="31653" cy="301000"/>
              </a:xfrm>
              <a:custGeom>
                <a:avLst/>
                <a:gdLst>
                  <a:gd name="connsiteX0" fmla="*/ 28641 w 31653"/>
                  <a:gd name="connsiteY0" fmla="*/ 496 h 301000"/>
                  <a:gd name="connsiteX1" fmla="*/ 22291 w 31653"/>
                  <a:gd name="connsiteY1" fmla="*/ 125908 h 301000"/>
                  <a:gd name="connsiteX2" fmla="*/ 66 w 31653"/>
                  <a:gd name="connsiteY2" fmla="*/ 300533 h 301000"/>
                  <a:gd name="connsiteX3" fmla="*/ 30229 w 31653"/>
                  <a:gd name="connsiteY3" fmla="*/ 171946 h 301000"/>
                  <a:gd name="connsiteX4" fmla="*/ 28641 w 31653"/>
                  <a:gd name="connsiteY4" fmla="*/ 496 h 30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53" h="301000">
                    <a:moveTo>
                      <a:pt x="28641" y="496"/>
                    </a:moveTo>
                    <a:cubicBezTo>
                      <a:pt x="27318" y="-7177"/>
                      <a:pt x="27053" y="75902"/>
                      <a:pt x="22291" y="125908"/>
                    </a:cubicBezTo>
                    <a:cubicBezTo>
                      <a:pt x="17528" y="175914"/>
                      <a:pt x="-1257" y="292860"/>
                      <a:pt x="66" y="300533"/>
                    </a:cubicBezTo>
                    <a:cubicBezTo>
                      <a:pt x="1389" y="308206"/>
                      <a:pt x="26789" y="219571"/>
                      <a:pt x="30229" y="171946"/>
                    </a:cubicBezTo>
                    <a:cubicBezTo>
                      <a:pt x="33669" y="124321"/>
                      <a:pt x="29964" y="8169"/>
                      <a:pt x="28641" y="4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BDF904B8-CBB2-40BD-A930-564F4733847D}"/>
                  </a:ext>
                </a:extLst>
              </p:cNvPr>
              <p:cNvSpPr/>
              <p:nvPr/>
            </p:nvSpPr>
            <p:spPr>
              <a:xfrm>
                <a:off x="8901104" y="10345735"/>
                <a:ext cx="154021" cy="122355"/>
              </a:xfrm>
              <a:custGeom>
                <a:avLst/>
                <a:gdLst>
                  <a:gd name="connsiteX0" fmla="*/ 9 w 154021"/>
                  <a:gd name="connsiteY0" fmla="*/ 3 h 122355"/>
                  <a:gd name="connsiteX1" fmla="*/ 57159 w 154021"/>
                  <a:gd name="connsiteY1" fmla="*/ 69853 h 122355"/>
                  <a:gd name="connsiteX2" fmla="*/ 88909 w 154021"/>
                  <a:gd name="connsiteY2" fmla="*/ 55565 h 122355"/>
                  <a:gd name="connsiteX3" fmla="*/ 153996 w 154021"/>
                  <a:gd name="connsiteY3" fmla="*/ 41278 h 122355"/>
                  <a:gd name="connsiteX4" fmla="*/ 80971 w 154021"/>
                  <a:gd name="connsiteY4" fmla="*/ 58740 h 122355"/>
                  <a:gd name="connsiteX5" fmla="*/ 46046 w 154021"/>
                  <a:gd name="connsiteY5" fmla="*/ 122240 h 122355"/>
                  <a:gd name="connsiteX6" fmla="*/ 52396 w 154021"/>
                  <a:gd name="connsiteY6" fmla="*/ 73028 h 122355"/>
                  <a:gd name="connsiteX7" fmla="*/ 9 w 154021"/>
                  <a:gd name="connsiteY7" fmla="*/ 3 h 122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021" h="122355">
                    <a:moveTo>
                      <a:pt x="9" y="3"/>
                    </a:moveTo>
                    <a:cubicBezTo>
                      <a:pt x="803" y="-526"/>
                      <a:pt x="42342" y="60593"/>
                      <a:pt x="57159" y="69853"/>
                    </a:cubicBezTo>
                    <a:cubicBezTo>
                      <a:pt x="71976" y="79113"/>
                      <a:pt x="72770" y="60328"/>
                      <a:pt x="88909" y="55565"/>
                    </a:cubicBezTo>
                    <a:cubicBezTo>
                      <a:pt x="105049" y="50803"/>
                      <a:pt x="155319" y="40749"/>
                      <a:pt x="153996" y="41278"/>
                    </a:cubicBezTo>
                    <a:cubicBezTo>
                      <a:pt x="152673" y="41807"/>
                      <a:pt x="98963" y="45246"/>
                      <a:pt x="80971" y="58740"/>
                    </a:cubicBezTo>
                    <a:cubicBezTo>
                      <a:pt x="62979" y="72234"/>
                      <a:pt x="50808" y="119859"/>
                      <a:pt x="46046" y="122240"/>
                    </a:cubicBezTo>
                    <a:cubicBezTo>
                      <a:pt x="41284" y="124621"/>
                      <a:pt x="57688" y="89432"/>
                      <a:pt x="52396" y="73028"/>
                    </a:cubicBezTo>
                    <a:cubicBezTo>
                      <a:pt x="47104" y="56624"/>
                      <a:pt x="-785" y="532"/>
                      <a:pt x="9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" name="フリーフォーム: 図形 258">
                <a:extLst>
                  <a:ext uri="{FF2B5EF4-FFF2-40B4-BE49-F238E27FC236}">
                    <a16:creationId xmlns:a16="http://schemas.microsoft.com/office/drawing/2014/main" id="{595D4E4F-DF8F-4487-A629-98AF64755D6E}"/>
                  </a:ext>
                </a:extLst>
              </p:cNvPr>
              <p:cNvSpPr/>
              <p:nvPr/>
            </p:nvSpPr>
            <p:spPr>
              <a:xfrm>
                <a:off x="8975725" y="10430744"/>
                <a:ext cx="134944" cy="63807"/>
              </a:xfrm>
              <a:custGeom>
                <a:avLst/>
                <a:gdLst>
                  <a:gd name="connsiteX0" fmla="*/ 0 w 134944"/>
                  <a:gd name="connsiteY0" fmla="*/ 41994 h 63807"/>
                  <a:gd name="connsiteX1" fmla="*/ 79375 w 134944"/>
                  <a:gd name="connsiteY1" fmla="*/ 27706 h 63807"/>
                  <a:gd name="connsiteX2" fmla="*/ 134938 w 134944"/>
                  <a:gd name="connsiteY2" fmla="*/ 719 h 63807"/>
                  <a:gd name="connsiteX3" fmla="*/ 76200 w 134944"/>
                  <a:gd name="connsiteY3" fmla="*/ 59456 h 63807"/>
                  <a:gd name="connsiteX4" fmla="*/ 74613 w 134944"/>
                  <a:gd name="connsiteY4" fmla="*/ 59456 h 63807"/>
                  <a:gd name="connsiteX5" fmla="*/ 0 w 134944"/>
                  <a:gd name="connsiteY5" fmla="*/ 41994 h 63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4944" h="63807">
                    <a:moveTo>
                      <a:pt x="0" y="41994"/>
                    </a:moveTo>
                    <a:cubicBezTo>
                      <a:pt x="28442" y="38289"/>
                      <a:pt x="56885" y="34585"/>
                      <a:pt x="79375" y="27706"/>
                    </a:cubicBezTo>
                    <a:cubicBezTo>
                      <a:pt x="101865" y="20827"/>
                      <a:pt x="135467" y="-4573"/>
                      <a:pt x="134938" y="719"/>
                    </a:cubicBezTo>
                    <a:cubicBezTo>
                      <a:pt x="134409" y="6011"/>
                      <a:pt x="86254" y="49667"/>
                      <a:pt x="76200" y="59456"/>
                    </a:cubicBezTo>
                    <a:cubicBezTo>
                      <a:pt x="66146" y="69246"/>
                      <a:pt x="74613" y="59456"/>
                      <a:pt x="74613" y="59456"/>
                    </a:cubicBezTo>
                    <a:lnTo>
                      <a:pt x="0" y="4199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" name="フリーフォーム: 図形 259">
                <a:extLst>
                  <a:ext uri="{FF2B5EF4-FFF2-40B4-BE49-F238E27FC236}">
                    <a16:creationId xmlns:a16="http://schemas.microsoft.com/office/drawing/2014/main" id="{3F3A57AF-0433-4980-9CF0-1FF7279D60F8}"/>
                  </a:ext>
                </a:extLst>
              </p:cNvPr>
              <p:cNvSpPr/>
              <p:nvPr/>
            </p:nvSpPr>
            <p:spPr>
              <a:xfrm>
                <a:off x="8854113" y="10491788"/>
                <a:ext cx="42556" cy="184151"/>
              </a:xfrm>
              <a:custGeom>
                <a:avLst/>
                <a:gdLst>
                  <a:gd name="connsiteX0" fmla="*/ 13662 w 42556"/>
                  <a:gd name="connsiteY0" fmla="*/ 0 h 184151"/>
                  <a:gd name="connsiteX1" fmla="*/ 962 w 42556"/>
                  <a:gd name="connsiteY1" fmla="*/ 125412 h 184151"/>
                  <a:gd name="connsiteX2" fmla="*/ 42237 w 42556"/>
                  <a:gd name="connsiteY2" fmla="*/ 184150 h 184151"/>
                  <a:gd name="connsiteX3" fmla="*/ 20012 w 42556"/>
                  <a:gd name="connsiteY3" fmla="*/ 127000 h 184151"/>
                  <a:gd name="connsiteX4" fmla="*/ 13662 w 42556"/>
                  <a:gd name="connsiteY4" fmla="*/ 0 h 18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556" h="184151">
                    <a:moveTo>
                      <a:pt x="13662" y="0"/>
                    </a:moveTo>
                    <a:cubicBezTo>
                      <a:pt x="10487" y="-265"/>
                      <a:pt x="-3800" y="94721"/>
                      <a:pt x="962" y="125412"/>
                    </a:cubicBezTo>
                    <a:cubicBezTo>
                      <a:pt x="5724" y="156103"/>
                      <a:pt x="39062" y="183885"/>
                      <a:pt x="42237" y="184150"/>
                    </a:cubicBezTo>
                    <a:cubicBezTo>
                      <a:pt x="45412" y="184415"/>
                      <a:pt x="23981" y="153194"/>
                      <a:pt x="20012" y="127000"/>
                    </a:cubicBezTo>
                    <a:cubicBezTo>
                      <a:pt x="16043" y="100806"/>
                      <a:pt x="16837" y="265"/>
                      <a:pt x="136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フリーフォーム: 図形 286">
                <a:extLst>
                  <a:ext uri="{FF2B5EF4-FFF2-40B4-BE49-F238E27FC236}">
                    <a16:creationId xmlns:a16="http://schemas.microsoft.com/office/drawing/2014/main" id="{B4216E0F-CCD3-4C92-9A74-F1E829F929D3}"/>
                  </a:ext>
                </a:extLst>
              </p:cNvPr>
              <p:cNvSpPr/>
              <p:nvPr/>
            </p:nvSpPr>
            <p:spPr>
              <a:xfrm>
                <a:off x="8900713" y="10582585"/>
                <a:ext cx="184577" cy="99724"/>
              </a:xfrm>
              <a:custGeom>
                <a:avLst/>
                <a:gdLst>
                  <a:gd name="connsiteX0" fmla="*/ 182962 w 184577"/>
                  <a:gd name="connsiteY0" fmla="*/ 1278 h 99724"/>
                  <a:gd name="connsiteX1" fmla="*/ 54375 w 184577"/>
                  <a:gd name="connsiteY1" fmla="*/ 29853 h 99724"/>
                  <a:gd name="connsiteX2" fmla="*/ 48025 w 184577"/>
                  <a:gd name="connsiteY2" fmla="*/ 29853 h 99724"/>
                  <a:gd name="connsiteX3" fmla="*/ 400 w 184577"/>
                  <a:gd name="connsiteY3" fmla="*/ 99703 h 99724"/>
                  <a:gd name="connsiteX4" fmla="*/ 30562 w 184577"/>
                  <a:gd name="connsiteY4" fmla="*/ 21915 h 99724"/>
                  <a:gd name="connsiteX5" fmla="*/ 119462 w 184577"/>
                  <a:gd name="connsiteY5" fmla="*/ 7628 h 99724"/>
                  <a:gd name="connsiteX6" fmla="*/ 182962 w 184577"/>
                  <a:gd name="connsiteY6" fmla="*/ 1278 h 9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4577" h="99724">
                    <a:moveTo>
                      <a:pt x="182962" y="1278"/>
                    </a:moveTo>
                    <a:cubicBezTo>
                      <a:pt x="172114" y="4982"/>
                      <a:pt x="76864" y="25091"/>
                      <a:pt x="54375" y="29853"/>
                    </a:cubicBezTo>
                    <a:cubicBezTo>
                      <a:pt x="31886" y="34615"/>
                      <a:pt x="57021" y="18211"/>
                      <a:pt x="48025" y="29853"/>
                    </a:cubicBezTo>
                    <a:cubicBezTo>
                      <a:pt x="39029" y="41495"/>
                      <a:pt x="3310" y="101026"/>
                      <a:pt x="400" y="99703"/>
                    </a:cubicBezTo>
                    <a:cubicBezTo>
                      <a:pt x="-2510" y="98380"/>
                      <a:pt x="10718" y="37261"/>
                      <a:pt x="30562" y="21915"/>
                    </a:cubicBezTo>
                    <a:cubicBezTo>
                      <a:pt x="50406" y="6569"/>
                      <a:pt x="91416" y="12655"/>
                      <a:pt x="119462" y="7628"/>
                    </a:cubicBezTo>
                    <a:cubicBezTo>
                      <a:pt x="147508" y="2601"/>
                      <a:pt x="193810" y="-2426"/>
                      <a:pt x="182962" y="12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フリーフォーム: 図形 287">
                <a:extLst>
                  <a:ext uri="{FF2B5EF4-FFF2-40B4-BE49-F238E27FC236}">
                    <a16:creationId xmlns:a16="http://schemas.microsoft.com/office/drawing/2014/main" id="{E7E475C6-18E6-4056-9785-F81F5E8205CE}"/>
                  </a:ext>
                </a:extLst>
              </p:cNvPr>
              <p:cNvSpPr/>
              <p:nvPr/>
            </p:nvSpPr>
            <p:spPr>
              <a:xfrm>
                <a:off x="8912125" y="10506002"/>
                <a:ext cx="169677" cy="100108"/>
              </a:xfrm>
              <a:custGeom>
                <a:avLst/>
                <a:gdLst>
                  <a:gd name="connsiteX0" fmla="*/ 3275 w 169677"/>
                  <a:gd name="connsiteY0" fmla="*/ 100086 h 100108"/>
                  <a:gd name="connsiteX1" fmla="*/ 30263 w 169677"/>
                  <a:gd name="connsiteY1" fmla="*/ 28648 h 100108"/>
                  <a:gd name="connsiteX2" fmla="*/ 87413 w 169677"/>
                  <a:gd name="connsiteY2" fmla="*/ 14361 h 100108"/>
                  <a:gd name="connsiteX3" fmla="*/ 168375 w 169677"/>
                  <a:gd name="connsiteY3" fmla="*/ 73 h 100108"/>
                  <a:gd name="connsiteX4" fmla="*/ 17563 w 169677"/>
                  <a:gd name="connsiteY4" fmla="*/ 20711 h 100108"/>
                  <a:gd name="connsiteX5" fmla="*/ 3275 w 169677"/>
                  <a:gd name="connsiteY5" fmla="*/ 100086 h 100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677" h="100108">
                    <a:moveTo>
                      <a:pt x="3275" y="100086"/>
                    </a:moveTo>
                    <a:cubicBezTo>
                      <a:pt x="5392" y="101409"/>
                      <a:pt x="16240" y="42936"/>
                      <a:pt x="30263" y="28648"/>
                    </a:cubicBezTo>
                    <a:cubicBezTo>
                      <a:pt x="44286" y="14360"/>
                      <a:pt x="64394" y="19123"/>
                      <a:pt x="87413" y="14361"/>
                    </a:cubicBezTo>
                    <a:cubicBezTo>
                      <a:pt x="110432" y="9598"/>
                      <a:pt x="180017" y="-985"/>
                      <a:pt x="168375" y="73"/>
                    </a:cubicBezTo>
                    <a:cubicBezTo>
                      <a:pt x="156733" y="1131"/>
                      <a:pt x="42963" y="8540"/>
                      <a:pt x="17563" y="20711"/>
                    </a:cubicBezTo>
                    <a:cubicBezTo>
                      <a:pt x="-7837" y="32882"/>
                      <a:pt x="1158" y="98763"/>
                      <a:pt x="3275" y="1000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: 図形 289">
                <a:extLst>
                  <a:ext uri="{FF2B5EF4-FFF2-40B4-BE49-F238E27FC236}">
                    <a16:creationId xmlns:a16="http://schemas.microsoft.com/office/drawing/2014/main" id="{5428F075-179A-4796-A588-8186653C04DB}"/>
                  </a:ext>
                </a:extLst>
              </p:cNvPr>
              <p:cNvSpPr/>
              <p:nvPr/>
            </p:nvSpPr>
            <p:spPr>
              <a:xfrm>
                <a:off x="8701204" y="9783711"/>
                <a:ext cx="141881" cy="459434"/>
              </a:xfrm>
              <a:custGeom>
                <a:avLst/>
                <a:gdLst>
                  <a:gd name="connsiteX0" fmla="*/ 4646 w 141881"/>
                  <a:gd name="connsiteY0" fmla="*/ 1639 h 459434"/>
                  <a:gd name="connsiteX1" fmla="*/ 1471 w 141881"/>
                  <a:gd name="connsiteY1" fmla="*/ 76252 h 459434"/>
                  <a:gd name="connsiteX2" fmla="*/ 23696 w 141881"/>
                  <a:gd name="connsiteY2" fmla="*/ 185789 h 459434"/>
                  <a:gd name="connsiteX3" fmla="*/ 139584 w 141881"/>
                  <a:gd name="connsiteY3" fmla="*/ 457252 h 459434"/>
                  <a:gd name="connsiteX4" fmla="*/ 95134 w 141881"/>
                  <a:gd name="connsiteY4" fmla="*/ 304852 h 459434"/>
                  <a:gd name="connsiteX5" fmla="*/ 25284 w 141881"/>
                  <a:gd name="connsiteY5" fmla="*/ 147689 h 459434"/>
                  <a:gd name="connsiteX6" fmla="*/ 4646 w 141881"/>
                  <a:gd name="connsiteY6" fmla="*/ 1639 h 45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881" h="459434">
                    <a:moveTo>
                      <a:pt x="4646" y="1639"/>
                    </a:moveTo>
                    <a:cubicBezTo>
                      <a:pt x="677" y="-10267"/>
                      <a:pt x="-1704" y="45560"/>
                      <a:pt x="1471" y="76252"/>
                    </a:cubicBezTo>
                    <a:cubicBezTo>
                      <a:pt x="4646" y="106944"/>
                      <a:pt x="677" y="122289"/>
                      <a:pt x="23696" y="185789"/>
                    </a:cubicBezTo>
                    <a:cubicBezTo>
                      <a:pt x="46715" y="249289"/>
                      <a:pt x="127678" y="437408"/>
                      <a:pt x="139584" y="457252"/>
                    </a:cubicBezTo>
                    <a:cubicBezTo>
                      <a:pt x="151490" y="477096"/>
                      <a:pt x="114184" y="356446"/>
                      <a:pt x="95134" y="304852"/>
                    </a:cubicBezTo>
                    <a:cubicBezTo>
                      <a:pt x="76084" y="253258"/>
                      <a:pt x="40630" y="195314"/>
                      <a:pt x="25284" y="147689"/>
                    </a:cubicBezTo>
                    <a:cubicBezTo>
                      <a:pt x="9938" y="100064"/>
                      <a:pt x="8615" y="13545"/>
                      <a:pt x="4646" y="16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: 図形 290">
                <a:extLst>
                  <a:ext uri="{FF2B5EF4-FFF2-40B4-BE49-F238E27FC236}">
                    <a16:creationId xmlns:a16="http://schemas.microsoft.com/office/drawing/2014/main" id="{EFDC098E-A64A-4FA0-A82C-7AC348B9055F}"/>
                  </a:ext>
                </a:extLst>
              </p:cNvPr>
              <p:cNvSpPr/>
              <p:nvPr/>
            </p:nvSpPr>
            <p:spPr>
              <a:xfrm>
                <a:off x="8772523" y="10127868"/>
                <a:ext cx="117529" cy="250532"/>
              </a:xfrm>
              <a:custGeom>
                <a:avLst/>
                <a:gdLst>
                  <a:gd name="connsiteX0" fmla="*/ 2 w 117529"/>
                  <a:gd name="connsiteY0" fmla="*/ 382 h 250532"/>
                  <a:gd name="connsiteX1" fmla="*/ 104777 w 117529"/>
                  <a:gd name="connsiteY1" fmla="*/ 176595 h 250532"/>
                  <a:gd name="connsiteX2" fmla="*/ 114302 w 117529"/>
                  <a:gd name="connsiteY2" fmla="*/ 249620 h 250532"/>
                  <a:gd name="connsiteX3" fmla="*/ 107952 w 117529"/>
                  <a:gd name="connsiteY3" fmla="*/ 132145 h 250532"/>
                  <a:gd name="connsiteX4" fmla="*/ 2 w 117529"/>
                  <a:gd name="connsiteY4" fmla="*/ 382 h 25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529" h="250532">
                    <a:moveTo>
                      <a:pt x="2" y="382"/>
                    </a:moveTo>
                    <a:cubicBezTo>
                      <a:pt x="-527" y="7790"/>
                      <a:pt x="85727" y="135055"/>
                      <a:pt x="104777" y="176595"/>
                    </a:cubicBezTo>
                    <a:cubicBezTo>
                      <a:pt x="123827" y="218135"/>
                      <a:pt x="113773" y="257028"/>
                      <a:pt x="114302" y="249620"/>
                    </a:cubicBezTo>
                    <a:cubicBezTo>
                      <a:pt x="114831" y="242212"/>
                      <a:pt x="124356" y="169187"/>
                      <a:pt x="107952" y="132145"/>
                    </a:cubicBezTo>
                    <a:cubicBezTo>
                      <a:pt x="91548" y="95103"/>
                      <a:pt x="531" y="-7026"/>
                      <a:pt x="2" y="3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" name="フリーフォーム: 図形 299">
                <a:extLst>
                  <a:ext uri="{FF2B5EF4-FFF2-40B4-BE49-F238E27FC236}">
                    <a16:creationId xmlns:a16="http://schemas.microsoft.com/office/drawing/2014/main" id="{CC963169-451D-4961-8DF2-1A39529672C4}"/>
                  </a:ext>
                </a:extLst>
              </p:cNvPr>
              <p:cNvSpPr/>
              <p:nvPr/>
            </p:nvSpPr>
            <p:spPr>
              <a:xfrm>
                <a:off x="8766997" y="10501160"/>
                <a:ext cx="119833" cy="175069"/>
              </a:xfrm>
              <a:custGeom>
                <a:avLst/>
                <a:gdLst>
                  <a:gd name="connsiteX0" fmla="*/ 766 w 119833"/>
                  <a:gd name="connsiteY0" fmla="*/ 153 h 175069"/>
                  <a:gd name="connsiteX1" fmla="*/ 62678 w 119833"/>
                  <a:gd name="connsiteY1" fmla="*/ 128740 h 175069"/>
                  <a:gd name="connsiteX2" fmla="*/ 119828 w 119833"/>
                  <a:gd name="connsiteY2" fmla="*/ 174778 h 175069"/>
                  <a:gd name="connsiteX3" fmla="*/ 59503 w 119833"/>
                  <a:gd name="connsiteY3" fmla="*/ 146203 h 175069"/>
                  <a:gd name="connsiteX4" fmla="*/ 29341 w 119833"/>
                  <a:gd name="connsiteY4" fmla="*/ 103340 h 175069"/>
                  <a:gd name="connsiteX5" fmla="*/ 766 w 119833"/>
                  <a:gd name="connsiteY5" fmla="*/ 153 h 175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33" h="175069">
                    <a:moveTo>
                      <a:pt x="766" y="153"/>
                    </a:moveTo>
                    <a:cubicBezTo>
                      <a:pt x="6322" y="4386"/>
                      <a:pt x="42834" y="99636"/>
                      <a:pt x="62678" y="128740"/>
                    </a:cubicBezTo>
                    <a:cubicBezTo>
                      <a:pt x="82522" y="157844"/>
                      <a:pt x="120357" y="171868"/>
                      <a:pt x="119828" y="174778"/>
                    </a:cubicBezTo>
                    <a:cubicBezTo>
                      <a:pt x="119299" y="177689"/>
                      <a:pt x="74584" y="158109"/>
                      <a:pt x="59503" y="146203"/>
                    </a:cubicBezTo>
                    <a:cubicBezTo>
                      <a:pt x="44422" y="134297"/>
                      <a:pt x="37278" y="126359"/>
                      <a:pt x="29341" y="103340"/>
                    </a:cubicBezTo>
                    <a:cubicBezTo>
                      <a:pt x="21404" y="80321"/>
                      <a:pt x="-4790" y="-4080"/>
                      <a:pt x="766" y="1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" name="フリーフォーム: 図形 310">
                <a:extLst>
                  <a:ext uri="{FF2B5EF4-FFF2-40B4-BE49-F238E27FC236}">
                    <a16:creationId xmlns:a16="http://schemas.microsoft.com/office/drawing/2014/main" id="{FAA26BA8-EE77-4C84-8E33-F70E6DEFEFA4}"/>
                  </a:ext>
                </a:extLst>
              </p:cNvPr>
              <p:cNvSpPr/>
              <p:nvPr/>
            </p:nvSpPr>
            <p:spPr>
              <a:xfrm>
                <a:off x="8805735" y="10310710"/>
                <a:ext cx="48980" cy="224038"/>
              </a:xfrm>
              <a:custGeom>
                <a:avLst/>
                <a:gdLst>
                  <a:gd name="connsiteX0" fmla="*/ 128 w 48980"/>
                  <a:gd name="connsiteY0" fmla="*/ 103 h 224038"/>
                  <a:gd name="connsiteX1" fmla="*/ 47753 w 48980"/>
                  <a:gd name="connsiteY1" fmla="*/ 76303 h 224038"/>
                  <a:gd name="connsiteX2" fmla="*/ 35053 w 48980"/>
                  <a:gd name="connsiteY2" fmla="*/ 223940 h 224038"/>
                  <a:gd name="connsiteX3" fmla="*/ 36640 w 48980"/>
                  <a:gd name="connsiteY3" fmla="*/ 98528 h 224038"/>
                  <a:gd name="connsiteX4" fmla="*/ 33465 w 48980"/>
                  <a:gd name="connsiteY4" fmla="*/ 60428 h 224038"/>
                  <a:gd name="connsiteX5" fmla="*/ 128 w 48980"/>
                  <a:gd name="connsiteY5" fmla="*/ 103 h 224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980" h="224038">
                    <a:moveTo>
                      <a:pt x="128" y="103"/>
                    </a:moveTo>
                    <a:cubicBezTo>
                      <a:pt x="2509" y="2749"/>
                      <a:pt x="41932" y="38997"/>
                      <a:pt x="47753" y="76303"/>
                    </a:cubicBezTo>
                    <a:cubicBezTo>
                      <a:pt x="53574" y="113609"/>
                      <a:pt x="36905" y="220236"/>
                      <a:pt x="35053" y="223940"/>
                    </a:cubicBezTo>
                    <a:cubicBezTo>
                      <a:pt x="33201" y="227644"/>
                      <a:pt x="36905" y="125780"/>
                      <a:pt x="36640" y="98528"/>
                    </a:cubicBezTo>
                    <a:cubicBezTo>
                      <a:pt x="36375" y="71276"/>
                      <a:pt x="37698" y="74715"/>
                      <a:pt x="33465" y="60428"/>
                    </a:cubicBezTo>
                    <a:cubicBezTo>
                      <a:pt x="29232" y="46141"/>
                      <a:pt x="-2253" y="-2543"/>
                      <a:pt x="128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" name="フリーフォーム: 図形 311">
                <a:extLst>
                  <a:ext uri="{FF2B5EF4-FFF2-40B4-BE49-F238E27FC236}">
                    <a16:creationId xmlns:a16="http://schemas.microsoft.com/office/drawing/2014/main" id="{EAA10F07-39CB-4CDE-BAE3-8BB39F767EE9}"/>
                  </a:ext>
                </a:extLst>
              </p:cNvPr>
              <p:cNvSpPr/>
              <p:nvPr/>
            </p:nvSpPr>
            <p:spPr>
              <a:xfrm>
                <a:off x="8775777" y="10327623"/>
                <a:ext cx="69830" cy="224579"/>
              </a:xfrm>
              <a:custGeom>
                <a:avLst/>
                <a:gdLst>
                  <a:gd name="connsiteX0" fmla="*/ 28498 w 69830"/>
                  <a:gd name="connsiteY0" fmla="*/ 652 h 224579"/>
                  <a:gd name="connsiteX1" fmla="*/ 3098 w 69830"/>
                  <a:gd name="connsiteY1" fmla="*/ 76852 h 224579"/>
                  <a:gd name="connsiteX2" fmla="*/ 7861 w 69830"/>
                  <a:gd name="connsiteY2" fmla="*/ 181627 h 224579"/>
                  <a:gd name="connsiteX3" fmla="*/ 69773 w 69830"/>
                  <a:gd name="connsiteY3" fmla="*/ 224490 h 224579"/>
                  <a:gd name="connsiteX4" fmla="*/ 18973 w 69830"/>
                  <a:gd name="connsiteY4" fmla="*/ 172102 h 224579"/>
                  <a:gd name="connsiteX5" fmla="*/ 14211 w 69830"/>
                  <a:gd name="connsiteY5" fmla="*/ 119715 h 224579"/>
                  <a:gd name="connsiteX6" fmla="*/ 28498 w 69830"/>
                  <a:gd name="connsiteY6" fmla="*/ 652 h 224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830" h="224579">
                    <a:moveTo>
                      <a:pt x="28498" y="652"/>
                    </a:moveTo>
                    <a:cubicBezTo>
                      <a:pt x="26646" y="-6492"/>
                      <a:pt x="6538" y="46689"/>
                      <a:pt x="3098" y="76852"/>
                    </a:cubicBezTo>
                    <a:cubicBezTo>
                      <a:pt x="-342" y="107015"/>
                      <a:pt x="-3252" y="157021"/>
                      <a:pt x="7861" y="181627"/>
                    </a:cubicBezTo>
                    <a:cubicBezTo>
                      <a:pt x="18973" y="206233"/>
                      <a:pt x="67921" y="226077"/>
                      <a:pt x="69773" y="224490"/>
                    </a:cubicBezTo>
                    <a:cubicBezTo>
                      <a:pt x="71625" y="222903"/>
                      <a:pt x="28233" y="189565"/>
                      <a:pt x="18973" y="172102"/>
                    </a:cubicBezTo>
                    <a:cubicBezTo>
                      <a:pt x="9713" y="154640"/>
                      <a:pt x="16328" y="141146"/>
                      <a:pt x="14211" y="119715"/>
                    </a:cubicBezTo>
                    <a:cubicBezTo>
                      <a:pt x="12094" y="98284"/>
                      <a:pt x="30350" y="7796"/>
                      <a:pt x="28498" y="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" name="フリーフォーム: 図形 312">
                <a:extLst>
                  <a:ext uri="{FF2B5EF4-FFF2-40B4-BE49-F238E27FC236}">
                    <a16:creationId xmlns:a16="http://schemas.microsoft.com/office/drawing/2014/main" id="{3E0C2987-72BD-481C-9CB6-58B171703A9D}"/>
                  </a:ext>
                </a:extLst>
              </p:cNvPr>
              <p:cNvSpPr/>
              <p:nvPr/>
            </p:nvSpPr>
            <p:spPr>
              <a:xfrm>
                <a:off x="8597885" y="10054890"/>
                <a:ext cx="171262" cy="320760"/>
              </a:xfrm>
              <a:custGeom>
                <a:avLst/>
                <a:gdLst>
                  <a:gd name="connsiteX0" fmla="*/ 15 w 171262"/>
                  <a:gd name="connsiteY0" fmla="*/ 335 h 320760"/>
                  <a:gd name="connsiteX1" fmla="*/ 106378 w 171262"/>
                  <a:gd name="connsiteY1" fmla="*/ 60660 h 320760"/>
                  <a:gd name="connsiteX2" fmla="*/ 130190 w 171262"/>
                  <a:gd name="connsiteY2" fmla="*/ 138448 h 320760"/>
                  <a:gd name="connsiteX3" fmla="*/ 141303 w 171262"/>
                  <a:gd name="connsiteY3" fmla="*/ 232110 h 320760"/>
                  <a:gd name="connsiteX4" fmla="*/ 163528 w 171262"/>
                  <a:gd name="connsiteY4" fmla="*/ 282910 h 320760"/>
                  <a:gd name="connsiteX5" fmla="*/ 168290 w 171262"/>
                  <a:gd name="connsiteY5" fmla="*/ 316248 h 320760"/>
                  <a:gd name="connsiteX6" fmla="*/ 120665 w 171262"/>
                  <a:gd name="connsiteY6" fmla="*/ 179723 h 320760"/>
                  <a:gd name="connsiteX7" fmla="*/ 114315 w 171262"/>
                  <a:gd name="connsiteY7" fmla="*/ 87648 h 320760"/>
                  <a:gd name="connsiteX8" fmla="*/ 15 w 171262"/>
                  <a:gd name="connsiteY8" fmla="*/ 335 h 320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1262" h="320760">
                    <a:moveTo>
                      <a:pt x="15" y="335"/>
                    </a:moveTo>
                    <a:cubicBezTo>
                      <a:pt x="-1308" y="-4163"/>
                      <a:pt x="84682" y="37641"/>
                      <a:pt x="106378" y="60660"/>
                    </a:cubicBezTo>
                    <a:cubicBezTo>
                      <a:pt x="128074" y="83679"/>
                      <a:pt x="124369" y="109873"/>
                      <a:pt x="130190" y="138448"/>
                    </a:cubicBezTo>
                    <a:cubicBezTo>
                      <a:pt x="136011" y="167023"/>
                      <a:pt x="135747" y="208033"/>
                      <a:pt x="141303" y="232110"/>
                    </a:cubicBezTo>
                    <a:cubicBezTo>
                      <a:pt x="146859" y="256187"/>
                      <a:pt x="159030" y="268887"/>
                      <a:pt x="163528" y="282910"/>
                    </a:cubicBezTo>
                    <a:cubicBezTo>
                      <a:pt x="168026" y="296933"/>
                      <a:pt x="175434" y="333446"/>
                      <a:pt x="168290" y="316248"/>
                    </a:cubicBezTo>
                    <a:cubicBezTo>
                      <a:pt x="161146" y="299050"/>
                      <a:pt x="129661" y="217823"/>
                      <a:pt x="120665" y="179723"/>
                    </a:cubicBezTo>
                    <a:cubicBezTo>
                      <a:pt x="111669" y="141623"/>
                      <a:pt x="133894" y="117281"/>
                      <a:pt x="114315" y="87648"/>
                    </a:cubicBezTo>
                    <a:cubicBezTo>
                      <a:pt x="94736" y="58015"/>
                      <a:pt x="1338" y="4833"/>
                      <a:pt x="15" y="3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: 図形 313">
                <a:extLst>
                  <a:ext uri="{FF2B5EF4-FFF2-40B4-BE49-F238E27FC236}">
                    <a16:creationId xmlns:a16="http://schemas.microsoft.com/office/drawing/2014/main" id="{45699C28-8D10-4C52-B2C1-E5BFD1871F86}"/>
                  </a:ext>
                </a:extLst>
              </p:cNvPr>
              <p:cNvSpPr/>
              <p:nvPr/>
            </p:nvSpPr>
            <p:spPr>
              <a:xfrm>
                <a:off x="8577578" y="10312397"/>
                <a:ext cx="206515" cy="223848"/>
              </a:xfrm>
              <a:custGeom>
                <a:avLst/>
                <a:gdLst>
                  <a:gd name="connsiteX0" fmla="*/ 1272 w 206515"/>
                  <a:gd name="connsiteY0" fmla="*/ 3 h 223848"/>
                  <a:gd name="connsiteX1" fmla="*/ 9210 w 206515"/>
                  <a:gd name="connsiteY1" fmla="*/ 82553 h 223848"/>
                  <a:gd name="connsiteX2" fmla="*/ 55247 w 206515"/>
                  <a:gd name="connsiteY2" fmla="*/ 111128 h 223848"/>
                  <a:gd name="connsiteX3" fmla="*/ 137797 w 206515"/>
                  <a:gd name="connsiteY3" fmla="*/ 179391 h 223848"/>
                  <a:gd name="connsiteX4" fmla="*/ 206060 w 206515"/>
                  <a:gd name="connsiteY4" fmla="*/ 223841 h 223848"/>
                  <a:gd name="connsiteX5" fmla="*/ 164785 w 206515"/>
                  <a:gd name="connsiteY5" fmla="*/ 182566 h 223848"/>
                  <a:gd name="connsiteX6" fmla="*/ 110810 w 206515"/>
                  <a:gd name="connsiteY6" fmla="*/ 128591 h 223848"/>
                  <a:gd name="connsiteX7" fmla="*/ 26672 w 206515"/>
                  <a:gd name="connsiteY7" fmla="*/ 79378 h 223848"/>
                  <a:gd name="connsiteX8" fmla="*/ 1272 w 206515"/>
                  <a:gd name="connsiteY8" fmla="*/ 3 h 223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6515" h="223848">
                    <a:moveTo>
                      <a:pt x="1272" y="3"/>
                    </a:moveTo>
                    <a:cubicBezTo>
                      <a:pt x="-1638" y="532"/>
                      <a:pt x="214" y="64032"/>
                      <a:pt x="9210" y="82553"/>
                    </a:cubicBezTo>
                    <a:cubicBezTo>
                      <a:pt x="18206" y="101074"/>
                      <a:pt x="33816" y="94988"/>
                      <a:pt x="55247" y="111128"/>
                    </a:cubicBezTo>
                    <a:cubicBezTo>
                      <a:pt x="76678" y="127268"/>
                      <a:pt x="112662" y="160606"/>
                      <a:pt x="137797" y="179391"/>
                    </a:cubicBezTo>
                    <a:cubicBezTo>
                      <a:pt x="162932" y="198176"/>
                      <a:pt x="201562" y="223312"/>
                      <a:pt x="206060" y="223841"/>
                    </a:cubicBezTo>
                    <a:cubicBezTo>
                      <a:pt x="210558" y="224370"/>
                      <a:pt x="180660" y="198441"/>
                      <a:pt x="164785" y="182566"/>
                    </a:cubicBezTo>
                    <a:cubicBezTo>
                      <a:pt x="148910" y="166691"/>
                      <a:pt x="133829" y="145789"/>
                      <a:pt x="110810" y="128591"/>
                    </a:cubicBezTo>
                    <a:cubicBezTo>
                      <a:pt x="87791" y="111393"/>
                      <a:pt x="46516" y="95782"/>
                      <a:pt x="26672" y="79378"/>
                    </a:cubicBezTo>
                    <a:cubicBezTo>
                      <a:pt x="6828" y="62974"/>
                      <a:pt x="4182" y="-526"/>
                      <a:pt x="1272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" name="フリーフォーム: 図形 314">
                <a:extLst>
                  <a:ext uri="{FF2B5EF4-FFF2-40B4-BE49-F238E27FC236}">
                    <a16:creationId xmlns:a16="http://schemas.microsoft.com/office/drawing/2014/main" id="{F31C8716-5E5F-4F8E-9374-BF0C725211AB}"/>
                  </a:ext>
                </a:extLst>
              </p:cNvPr>
              <p:cNvSpPr/>
              <p:nvPr/>
            </p:nvSpPr>
            <p:spPr>
              <a:xfrm>
                <a:off x="8615999" y="10262859"/>
                <a:ext cx="66070" cy="114661"/>
              </a:xfrm>
              <a:custGeom>
                <a:avLst/>
                <a:gdLst>
                  <a:gd name="connsiteX0" fmla="*/ 66039 w 66070"/>
                  <a:gd name="connsiteY0" fmla="*/ 329 h 114661"/>
                  <a:gd name="connsiteX1" fmla="*/ 31114 w 66070"/>
                  <a:gd name="connsiteY1" fmla="*/ 59066 h 114661"/>
                  <a:gd name="connsiteX2" fmla="*/ 7301 w 66070"/>
                  <a:gd name="connsiteY2" fmla="*/ 92404 h 114661"/>
                  <a:gd name="connsiteX3" fmla="*/ 951 w 66070"/>
                  <a:gd name="connsiteY3" fmla="*/ 114629 h 114661"/>
                  <a:gd name="connsiteX4" fmla="*/ 24764 w 66070"/>
                  <a:gd name="connsiteY4" fmla="*/ 87641 h 114661"/>
                  <a:gd name="connsiteX5" fmla="*/ 66039 w 66070"/>
                  <a:gd name="connsiteY5" fmla="*/ 329 h 114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6070" h="114661">
                    <a:moveTo>
                      <a:pt x="66039" y="329"/>
                    </a:moveTo>
                    <a:cubicBezTo>
                      <a:pt x="67097" y="-4433"/>
                      <a:pt x="40904" y="43720"/>
                      <a:pt x="31114" y="59066"/>
                    </a:cubicBezTo>
                    <a:cubicBezTo>
                      <a:pt x="21324" y="74412"/>
                      <a:pt x="12328" y="83144"/>
                      <a:pt x="7301" y="92404"/>
                    </a:cubicBezTo>
                    <a:cubicBezTo>
                      <a:pt x="2274" y="101665"/>
                      <a:pt x="-1959" y="115423"/>
                      <a:pt x="951" y="114629"/>
                    </a:cubicBezTo>
                    <a:cubicBezTo>
                      <a:pt x="3861" y="113835"/>
                      <a:pt x="14974" y="102987"/>
                      <a:pt x="24764" y="87641"/>
                    </a:cubicBezTo>
                    <a:cubicBezTo>
                      <a:pt x="34554" y="72295"/>
                      <a:pt x="64981" y="5091"/>
                      <a:pt x="66039" y="3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" name="フリーフォーム: 図形 315">
                <a:extLst>
                  <a:ext uri="{FF2B5EF4-FFF2-40B4-BE49-F238E27FC236}">
                    <a16:creationId xmlns:a16="http://schemas.microsoft.com/office/drawing/2014/main" id="{4E01AA2D-5234-4D59-8F7D-1E563840237B}"/>
                  </a:ext>
                </a:extLst>
              </p:cNvPr>
              <p:cNvSpPr/>
              <p:nvPr/>
            </p:nvSpPr>
            <p:spPr>
              <a:xfrm>
                <a:off x="8564484" y="10052045"/>
                <a:ext cx="90369" cy="276491"/>
              </a:xfrm>
              <a:custGeom>
                <a:avLst/>
                <a:gdLst>
                  <a:gd name="connsiteX0" fmla="*/ 79 w 90369"/>
                  <a:gd name="connsiteY0" fmla="*/ 5 h 276491"/>
                  <a:gd name="connsiteX1" fmla="*/ 85804 w 90369"/>
                  <a:gd name="connsiteY1" fmla="*/ 69855 h 276491"/>
                  <a:gd name="connsiteX2" fmla="*/ 77866 w 90369"/>
                  <a:gd name="connsiteY2" fmla="*/ 122243 h 276491"/>
                  <a:gd name="connsiteX3" fmla="*/ 71516 w 90369"/>
                  <a:gd name="connsiteY3" fmla="*/ 215905 h 276491"/>
                  <a:gd name="connsiteX4" fmla="*/ 49291 w 90369"/>
                  <a:gd name="connsiteY4" fmla="*/ 238130 h 276491"/>
                  <a:gd name="connsiteX5" fmla="*/ 1666 w 90369"/>
                  <a:gd name="connsiteY5" fmla="*/ 276230 h 276491"/>
                  <a:gd name="connsiteX6" fmla="*/ 60404 w 90369"/>
                  <a:gd name="connsiteY6" fmla="*/ 217493 h 276491"/>
                  <a:gd name="connsiteX7" fmla="*/ 73104 w 90369"/>
                  <a:gd name="connsiteY7" fmla="*/ 168280 h 276491"/>
                  <a:gd name="connsiteX8" fmla="*/ 69929 w 90369"/>
                  <a:gd name="connsiteY8" fmla="*/ 66680 h 276491"/>
                  <a:gd name="connsiteX9" fmla="*/ 79 w 90369"/>
                  <a:gd name="connsiteY9" fmla="*/ 5 h 276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369" h="276491">
                    <a:moveTo>
                      <a:pt x="79" y="5"/>
                    </a:moveTo>
                    <a:cubicBezTo>
                      <a:pt x="2725" y="534"/>
                      <a:pt x="72840" y="49482"/>
                      <a:pt x="85804" y="69855"/>
                    </a:cubicBezTo>
                    <a:cubicBezTo>
                      <a:pt x="98768" y="90228"/>
                      <a:pt x="80247" y="97901"/>
                      <a:pt x="77866" y="122243"/>
                    </a:cubicBezTo>
                    <a:cubicBezTo>
                      <a:pt x="75485" y="146585"/>
                      <a:pt x="76278" y="196591"/>
                      <a:pt x="71516" y="215905"/>
                    </a:cubicBezTo>
                    <a:cubicBezTo>
                      <a:pt x="66754" y="235219"/>
                      <a:pt x="60933" y="228076"/>
                      <a:pt x="49291" y="238130"/>
                    </a:cubicBezTo>
                    <a:cubicBezTo>
                      <a:pt x="37649" y="248184"/>
                      <a:pt x="-186" y="279669"/>
                      <a:pt x="1666" y="276230"/>
                    </a:cubicBezTo>
                    <a:cubicBezTo>
                      <a:pt x="3518" y="272791"/>
                      <a:pt x="48498" y="235485"/>
                      <a:pt x="60404" y="217493"/>
                    </a:cubicBezTo>
                    <a:cubicBezTo>
                      <a:pt x="72310" y="199501"/>
                      <a:pt x="71517" y="193416"/>
                      <a:pt x="73104" y="168280"/>
                    </a:cubicBezTo>
                    <a:cubicBezTo>
                      <a:pt x="74692" y="143145"/>
                      <a:pt x="77867" y="92345"/>
                      <a:pt x="69929" y="66680"/>
                    </a:cubicBezTo>
                    <a:cubicBezTo>
                      <a:pt x="61992" y="41016"/>
                      <a:pt x="-2567" y="-524"/>
                      <a:pt x="79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" name="フリーフォーム: 図形 316">
                <a:extLst>
                  <a:ext uri="{FF2B5EF4-FFF2-40B4-BE49-F238E27FC236}">
                    <a16:creationId xmlns:a16="http://schemas.microsoft.com/office/drawing/2014/main" id="{E4159376-4A4E-406B-B21C-57F2C722F409}"/>
                  </a:ext>
                </a:extLst>
              </p:cNvPr>
              <p:cNvSpPr/>
              <p:nvPr/>
            </p:nvSpPr>
            <p:spPr>
              <a:xfrm>
                <a:off x="8569723" y="10064363"/>
                <a:ext cx="10843" cy="255032"/>
              </a:xfrm>
              <a:custGeom>
                <a:avLst/>
                <a:gdLst>
                  <a:gd name="connsiteX0" fmla="*/ 1190 w 10843"/>
                  <a:gd name="connsiteY0" fmla="*/ 387 h 255032"/>
                  <a:gd name="connsiteX1" fmla="*/ 1190 w 10843"/>
                  <a:gd name="connsiteY1" fmla="*/ 244862 h 255032"/>
                  <a:gd name="connsiteX2" fmla="*/ 10715 w 10843"/>
                  <a:gd name="connsiteY2" fmla="*/ 189300 h 255032"/>
                  <a:gd name="connsiteX3" fmla="*/ 1190 w 10843"/>
                  <a:gd name="connsiteY3" fmla="*/ 387 h 255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843" h="255032">
                    <a:moveTo>
                      <a:pt x="1190" y="387"/>
                    </a:moveTo>
                    <a:cubicBezTo>
                      <a:pt x="-398" y="9647"/>
                      <a:pt x="-397" y="213377"/>
                      <a:pt x="1190" y="244862"/>
                    </a:cubicBezTo>
                    <a:cubicBezTo>
                      <a:pt x="2777" y="276347"/>
                      <a:pt x="9392" y="228194"/>
                      <a:pt x="10715" y="189300"/>
                    </a:cubicBezTo>
                    <a:cubicBezTo>
                      <a:pt x="12038" y="150406"/>
                      <a:pt x="2778" y="-8873"/>
                      <a:pt x="1190" y="3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" name="フリーフォーム: 図形 318">
                <a:extLst>
                  <a:ext uri="{FF2B5EF4-FFF2-40B4-BE49-F238E27FC236}">
                    <a16:creationId xmlns:a16="http://schemas.microsoft.com/office/drawing/2014/main" id="{BACBAD28-1826-410D-AA8F-395729DD96C9}"/>
                  </a:ext>
                </a:extLst>
              </p:cNvPr>
              <p:cNvSpPr/>
              <p:nvPr/>
            </p:nvSpPr>
            <p:spPr>
              <a:xfrm>
                <a:off x="8542226" y="9734129"/>
                <a:ext cx="152628" cy="48652"/>
              </a:xfrm>
              <a:custGeom>
                <a:avLst/>
                <a:gdLst>
                  <a:gd name="connsiteX0" fmla="*/ 112 w 152628"/>
                  <a:gd name="connsiteY0" fmla="*/ 421 h 48652"/>
                  <a:gd name="connsiteX1" fmla="*/ 144574 w 152628"/>
                  <a:gd name="connsiteY1" fmla="*/ 48046 h 48652"/>
                  <a:gd name="connsiteX2" fmla="*/ 120762 w 152628"/>
                  <a:gd name="connsiteY2" fmla="*/ 25821 h 48652"/>
                  <a:gd name="connsiteX3" fmla="*/ 112 w 152628"/>
                  <a:gd name="connsiteY3" fmla="*/ 421 h 48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2628" h="48652">
                    <a:moveTo>
                      <a:pt x="112" y="421"/>
                    </a:moveTo>
                    <a:cubicBezTo>
                      <a:pt x="4081" y="4125"/>
                      <a:pt x="124466" y="43813"/>
                      <a:pt x="144574" y="48046"/>
                    </a:cubicBezTo>
                    <a:cubicBezTo>
                      <a:pt x="164682" y="52279"/>
                      <a:pt x="143516" y="33229"/>
                      <a:pt x="120762" y="25821"/>
                    </a:cubicBezTo>
                    <a:cubicBezTo>
                      <a:pt x="98008" y="18413"/>
                      <a:pt x="-3857" y="-3283"/>
                      <a:pt x="112" y="4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2" name="フリーフォーム: 図形 1151">
                <a:extLst>
                  <a:ext uri="{FF2B5EF4-FFF2-40B4-BE49-F238E27FC236}">
                    <a16:creationId xmlns:a16="http://schemas.microsoft.com/office/drawing/2014/main" id="{57FED2B2-0AE0-4FDD-B4D9-05A77C910FAC}"/>
                  </a:ext>
                </a:extLst>
              </p:cNvPr>
              <p:cNvSpPr/>
              <p:nvPr/>
            </p:nvSpPr>
            <p:spPr>
              <a:xfrm>
                <a:off x="8534269" y="9951492"/>
                <a:ext cx="25903" cy="161680"/>
              </a:xfrm>
              <a:custGeom>
                <a:avLst/>
                <a:gdLst>
                  <a:gd name="connsiteX0" fmla="*/ 131 w 25903"/>
                  <a:gd name="connsiteY0" fmla="*/ 546 h 161680"/>
                  <a:gd name="connsiteX1" fmla="*/ 16006 w 25903"/>
                  <a:gd name="connsiteY1" fmla="*/ 157708 h 161680"/>
                  <a:gd name="connsiteX2" fmla="*/ 25531 w 25903"/>
                  <a:gd name="connsiteY2" fmla="*/ 106908 h 161680"/>
                  <a:gd name="connsiteX3" fmla="*/ 131 w 25903"/>
                  <a:gd name="connsiteY3" fmla="*/ 546 h 16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903" h="161680">
                    <a:moveTo>
                      <a:pt x="131" y="546"/>
                    </a:moveTo>
                    <a:cubicBezTo>
                      <a:pt x="-1456" y="9013"/>
                      <a:pt x="11773" y="139981"/>
                      <a:pt x="16006" y="157708"/>
                    </a:cubicBezTo>
                    <a:cubicBezTo>
                      <a:pt x="20239" y="175435"/>
                      <a:pt x="27648" y="129398"/>
                      <a:pt x="25531" y="106908"/>
                    </a:cubicBezTo>
                    <a:cubicBezTo>
                      <a:pt x="23414" y="84419"/>
                      <a:pt x="1718" y="-7921"/>
                      <a:pt x="131" y="5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3" name="フリーフォーム: 図形 1152">
                <a:extLst>
                  <a:ext uri="{FF2B5EF4-FFF2-40B4-BE49-F238E27FC236}">
                    <a16:creationId xmlns:a16="http://schemas.microsoft.com/office/drawing/2014/main" id="{4BC32620-1AE4-4201-B4A6-FB2B15CB5CF4}"/>
                  </a:ext>
                </a:extLst>
              </p:cNvPr>
              <p:cNvSpPr/>
              <p:nvPr/>
            </p:nvSpPr>
            <p:spPr>
              <a:xfrm>
                <a:off x="8516938" y="9737680"/>
                <a:ext cx="138116" cy="249390"/>
              </a:xfrm>
              <a:custGeom>
                <a:avLst/>
                <a:gdLst>
                  <a:gd name="connsiteX0" fmla="*/ 28575 w 138116"/>
                  <a:gd name="connsiteY0" fmla="*/ 45 h 249390"/>
                  <a:gd name="connsiteX1" fmla="*/ 0 w 138116"/>
                  <a:gd name="connsiteY1" fmla="*/ 152445 h 249390"/>
                  <a:gd name="connsiteX2" fmla="*/ 28575 w 138116"/>
                  <a:gd name="connsiteY2" fmla="*/ 247695 h 249390"/>
                  <a:gd name="connsiteX3" fmla="*/ 68262 w 138116"/>
                  <a:gd name="connsiteY3" fmla="*/ 209595 h 249390"/>
                  <a:gd name="connsiteX4" fmla="*/ 109537 w 138116"/>
                  <a:gd name="connsiteY4" fmla="*/ 160383 h 249390"/>
                  <a:gd name="connsiteX5" fmla="*/ 127000 w 138116"/>
                  <a:gd name="connsiteY5" fmla="*/ 95295 h 249390"/>
                  <a:gd name="connsiteX6" fmla="*/ 87312 w 138116"/>
                  <a:gd name="connsiteY6" fmla="*/ 55608 h 249390"/>
                  <a:gd name="connsiteX7" fmla="*/ 138112 w 138116"/>
                  <a:gd name="connsiteY7" fmla="*/ 57195 h 249390"/>
                  <a:gd name="connsiteX8" fmla="*/ 84137 w 138116"/>
                  <a:gd name="connsiteY8" fmla="*/ 47670 h 249390"/>
                  <a:gd name="connsiteX9" fmla="*/ 96837 w 138116"/>
                  <a:gd name="connsiteY9" fmla="*/ 81008 h 249390"/>
                  <a:gd name="connsiteX10" fmla="*/ 112712 w 138116"/>
                  <a:gd name="connsiteY10" fmla="*/ 107995 h 249390"/>
                  <a:gd name="connsiteX11" fmla="*/ 26987 w 138116"/>
                  <a:gd name="connsiteY11" fmla="*/ 214358 h 249390"/>
                  <a:gd name="connsiteX12" fmla="*/ 19050 w 138116"/>
                  <a:gd name="connsiteY12" fmla="*/ 168320 h 249390"/>
                  <a:gd name="connsiteX13" fmla="*/ 28575 w 138116"/>
                  <a:gd name="connsiteY13" fmla="*/ 45 h 24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8116" h="249390">
                    <a:moveTo>
                      <a:pt x="28575" y="45"/>
                    </a:moveTo>
                    <a:cubicBezTo>
                      <a:pt x="25400" y="-2601"/>
                      <a:pt x="0" y="111170"/>
                      <a:pt x="0" y="152445"/>
                    </a:cubicBezTo>
                    <a:cubicBezTo>
                      <a:pt x="0" y="193720"/>
                      <a:pt x="17198" y="238170"/>
                      <a:pt x="28575" y="247695"/>
                    </a:cubicBezTo>
                    <a:cubicBezTo>
                      <a:pt x="39952" y="257220"/>
                      <a:pt x="54768" y="224147"/>
                      <a:pt x="68262" y="209595"/>
                    </a:cubicBezTo>
                    <a:cubicBezTo>
                      <a:pt x="81756" y="195043"/>
                      <a:pt x="99747" y="179433"/>
                      <a:pt x="109537" y="160383"/>
                    </a:cubicBezTo>
                    <a:cubicBezTo>
                      <a:pt x="119327" y="141333"/>
                      <a:pt x="130704" y="112757"/>
                      <a:pt x="127000" y="95295"/>
                    </a:cubicBezTo>
                    <a:cubicBezTo>
                      <a:pt x="123296" y="77833"/>
                      <a:pt x="85460" y="61958"/>
                      <a:pt x="87312" y="55608"/>
                    </a:cubicBezTo>
                    <a:cubicBezTo>
                      <a:pt x="89164" y="49258"/>
                      <a:pt x="138641" y="58518"/>
                      <a:pt x="138112" y="57195"/>
                    </a:cubicBezTo>
                    <a:cubicBezTo>
                      <a:pt x="137583" y="55872"/>
                      <a:pt x="91016" y="43701"/>
                      <a:pt x="84137" y="47670"/>
                    </a:cubicBezTo>
                    <a:cubicBezTo>
                      <a:pt x="77258" y="51639"/>
                      <a:pt x="92075" y="70954"/>
                      <a:pt x="96837" y="81008"/>
                    </a:cubicBezTo>
                    <a:cubicBezTo>
                      <a:pt x="101600" y="91062"/>
                      <a:pt x="124354" y="85770"/>
                      <a:pt x="112712" y="107995"/>
                    </a:cubicBezTo>
                    <a:cubicBezTo>
                      <a:pt x="101070" y="130220"/>
                      <a:pt x="42597" y="204304"/>
                      <a:pt x="26987" y="214358"/>
                    </a:cubicBezTo>
                    <a:cubicBezTo>
                      <a:pt x="11377" y="224412"/>
                      <a:pt x="21696" y="200070"/>
                      <a:pt x="19050" y="168320"/>
                    </a:cubicBezTo>
                    <a:cubicBezTo>
                      <a:pt x="16404" y="136570"/>
                      <a:pt x="31750" y="2691"/>
                      <a:pt x="28575" y="4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4" name="フリーフォーム: 図形 1153">
                <a:extLst>
                  <a:ext uri="{FF2B5EF4-FFF2-40B4-BE49-F238E27FC236}">
                    <a16:creationId xmlns:a16="http://schemas.microsoft.com/office/drawing/2014/main" id="{5406E470-A29C-4FE0-94C0-5857718ECE4F}"/>
                  </a:ext>
                </a:extLst>
              </p:cNvPr>
              <p:cNvSpPr/>
              <p:nvPr/>
            </p:nvSpPr>
            <p:spPr>
              <a:xfrm>
                <a:off x="8658332" y="9800185"/>
                <a:ext cx="102920" cy="313716"/>
              </a:xfrm>
              <a:custGeom>
                <a:avLst/>
                <a:gdLst>
                  <a:gd name="connsiteX0" fmla="*/ 26881 w 102920"/>
                  <a:gd name="connsiteY0" fmla="*/ 1040 h 313716"/>
                  <a:gd name="connsiteX1" fmla="*/ 22118 w 102920"/>
                  <a:gd name="connsiteY1" fmla="*/ 77240 h 313716"/>
                  <a:gd name="connsiteX2" fmla="*/ 95143 w 102920"/>
                  <a:gd name="connsiteY2" fmla="*/ 274090 h 313716"/>
                  <a:gd name="connsiteX3" fmla="*/ 98318 w 102920"/>
                  <a:gd name="connsiteY3" fmla="*/ 312190 h 313716"/>
                  <a:gd name="connsiteX4" fmla="*/ 72918 w 102920"/>
                  <a:gd name="connsiteY4" fmla="*/ 247103 h 313716"/>
                  <a:gd name="connsiteX5" fmla="*/ 1481 w 102920"/>
                  <a:gd name="connsiteY5" fmla="*/ 124865 h 313716"/>
                  <a:gd name="connsiteX6" fmla="*/ 26881 w 102920"/>
                  <a:gd name="connsiteY6" fmla="*/ 1040 h 31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920" h="313716">
                    <a:moveTo>
                      <a:pt x="26881" y="1040"/>
                    </a:moveTo>
                    <a:cubicBezTo>
                      <a:pt x="30320" y="-6897"/>
                      <a:pt x="10741" y="31732"/>
                      <a:pt x="22118" y="77240"/>
                    </a:cubicBezTo>
                    <a:cubicBezTo>
                      <a:pt x="33495" y="122748"/>
                      <a:pt x="82443" y="234932"/>
                      <a:pt x="95143" y="274090"/>
                    </a:cubicBezTo>
                    <a:cubicBezTo>
                      <a:pt x="107843" y="313248"/>
                      <a:pt x="102022" y="316688"/>
                      <a:pt x="98318" y="312190"/>
                    </a:cubicBezTo>
                    <a:cubicBezTo>
                      <a:pt x="94614" y="307692"/>
                      <a:pt x="89058" y="278324"/>
                      <a:pt x="72918" y="247103"/>
                    </a:cubicBezTo>
                    <a:cubicBezTo>
                      <a:pt x="56779" y="215882"/>
                      <a:pt x="9948" y="162965"/>
                      <a:pt x="1481" y="124865"/>
                    </a:cubicBezTo>
                    <a:cubicBezTo>
                      <a:pt x="-6986" y="86765"/>
                      <a:pt x="23442" y="8977"/>
                      <a:pt x="26881" y="10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5" name="フリーフォーム: 図形 1154">
                <a:extLst>
                  <a:ext uri="{FF2B5EF4-FFF2-40B4-BE49-F238E27FC236}">
                    <a16:creationId xmlns:a16="http://schemas.microsoft.com/office/drawing/2014/main" id="{FE6022EF-7AC1-4F22-80B5-C3D3F926F85F}"/>
                  </a:ext>
                </a:extLst>
              </p:cNvPr>
              <p:cNvSpPr/>
              <p:nvPr/>
            </p:nvSpPr>
            <p:spPr>
              <a:xfrm>
                <a:off x="8703275" y="10045684"/>
                <a:ext cx="160277" cy="308756"/>
              </a:xfrm>
              <a:custGeom>
                <a:avLst/>
                <a:gdLst>
                  <a:gd name="connsiteX0" fmla="*/ 34325 w 160277"/>
                  <a:gd name="connsiteY0" fmla="*/ 16 h 308756"/>
                  <a:gd name="connsiteX1" fmla="*/ 37500 w 160277"/>
                  <a:gd name="connsiteY1" fmla="*/ 65104 h 308756"/>
                  <a:gd name="connsiteX2" fmla="*/ 102588 w 160277"/>
                  <a:gd name="connsiteY2" fmla="*/ 158766 h 308756"/>
                  <a:gd name="connsiteX3" fmla="*/ 158150 w 160277"/>
                  <a:gd name="connsiteY3" fmla="*/ 303229 h 308756"/>
                  <a:gd name="connsiteX4" fmla="*/ 142275 w 160277"/>
                  <a:gd name="connsiteY4" fmla="*/ 268304 h 308756"/>
                  <a:gd name="connsiteX5" fmla="*/ 81950 w 160277"/>
                  <a:gd name="connsiteY5" fmla="*/ 169879 h 308756"/>
                  <a:gd name="connsiteX6" fmla="*/ 62900 w 160277"/>
                  <a:gd name="connsiteY6" fmla="*/ 171466 h 308756"/>
                  <a:gd name="connsiteX7" fmla="*/ 62900 w 160277"/>
                  <a:gd name="connsiteY7" fmla="*/ 128604 h 308756"/>
                  <a:gd name="connsiteX8" fmla="*/ 5750 w 160277"/>
                  <a:gd name="connsiteY8" fmla="*/ 73041 h 308756"/>
                  <a:gd name="connsiteX9" fmla="*/ 5750 w 160277"/>
                  <a:gd name="connsiteY9" fmla="*/ 58754 h 308756"/>
                  <a:gd name="connsiteX10" fmla="*/ 34325 w 160277"/>
                  <a:gd name="connsiteY10" fmla="*/ 16 h 308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0277" h="308756">
                    <a:moveTo>
                      <a:pt x="34325" y="16"/>
                    </a:moveTo>
                    <a:cubicBezTo>
                      <a:pt x="39616" y="1074"/>
                      <a:pt x="26123" y="38646"/>
                      <a:pt x="37500" y="65104"/>
                    </a:cubicBezTo>
                    <a:cubicBezTo>
                      <a:pt x="48877" y="91562"/>
                      <a:pt x="82480" y="119078"/>
                      <a:pt x="102588" y="158766"/>
                    </a:cubicBezTo>
                    <a:cubicBezTo>
                      <a:pt x="122696" y="198454"/>
                      <a:pt x="151535" y="284973"/>
                      <a:pt x="158150" y="303229"/>
                    </a:cubicBezTo>
                    <a:cubicBezTo>
                      <a:pt x="164765" y="321485"/>
                      <a:pt x="154975" y="290529"/>
                      <a:pt x="142275" y="268304"/>
                    </a:cubicBezTo>
                    <a:cubicBezTo>
                      <a:pt x="129575" y="246079"/>
                      <a:pt x="95179" y="186019"/>
                      <a:pt x="81950" y="169879"/>
                    </a:cubicBezTo>
                    <a:cubicBezTo>
                      <a:pt x="68721" y="153739"/>
                      <a:pt x="66075" y="178345"/>
                      <a:pt x="62900" y="171466"/>
                    </a:cubicBezTo>
                    <a:cubicBezTo>
                      <a:pt x="59725" y="164587"/>
                      <a:pt x="72425" y="145008"/>
                      <a:pt x="62900" y="128604"/>
                    </a:cubicBezTo>
                    <a:cubicBezTo>
                      <a:pt x="53375" y="112200"/>
                      <a:pt x="15275" y="84683"/>
                      <a:pt x="5750" y="73041"/>
                    </a:cubicBezTo>
                    <a:cubicBezTo>
                      <a:pt x="-3775" y="61399"/>
                      <a:pt x="194" y="68279"/>
                      <a:pt x="5750" y="58754"/>
                    </a:cubicBezTo>
                    <a:cubicBezTo>
                      <a:pt x="11306" y="49229"/>
                      <a:pt x="29034" y="-1042"/>
                      <a:pt x="34325" y="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6" name="フリーフォーム: 図形 1155">
                <a:extLst>
                  <a:ext uri="{FF2B5EF4-FFF2-40B4-BE49-F238E27FC236}">
                    <a16:creationId xmlns:a16="http://schemas.microsoft.com/office/drawing/2014/main" id="{AD4FD98D-D980-4905-BD1D-B4371A5B7E4E}"/>
                  </a:ext>
                </a:extLst>
              </p:cNvPr>
              <p:cNvSpPr/>
              <p:nvPr/>
            </p:nvSpPr>
            <p:spPr>
              <a:xfrm>
                <a:off x="6311884" y="7092925"/>
                <a:ext cx="299034" cy="971617"/>
              </a:xfrm>
              <a:custGeom>
                <a:avLst/>
                <a:gdLst>
                  <a:gd name="connsiteX0" fmla="*/ 298466 w 299034"/>
                  <a:gd name="connsiteY0" fmla="*/ 25 h 971617"/>
                  <a:gd name="connsiteX1" fmla="*/ 196866 w 299034"/>
                  <a:gd name="connsiteY1" fmla="*/ 542950 h 971617"/>
                  <a:gd name="connsiteX2" fmla="*/ 44466 w 299034"/>
                  <a:gd name="connsiteY2" fmla="*/ 882675 h 971617"/>
                  <a:gd name="connsiteX3" fmla="*/ 16 w 299034"/>
                  <a:gd name="connsiteY3" fmla="*/ 971575 h 971617"/>
                  <a:gd name="connsiteX4" fmla="*/ 47641 w 299034"/>
                  <a:gd name="connsiteY4" fmla="*/ 876325 h 971617"/>
                  <a:gd name="connsiteX5" fmla="*/ 152416 w 299034"/>
                  <a:gd name="connsiteY5" fmla="*/ 565175 h 971617"/>
                  <a:gd name="connsiteX6" fmla="*/ 298466 w 299034"/>
                  <a:gd name="connsiteY6" fmla="*/ 25 h 971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9034" h="971617">
                    <a:moveTo>
                      <a:pt x="298466" y="25"/>
                    </a:moveTo>
                    <a:cubicBezTo>
                      <a:pt x="305874" y="-3679"/>
                      <a:pt x="239199" y="395842"/>
                      <a:pt x="196866" y="542950"/>
                    </a:cubicBezTo>
                    <a:cubicBezTo>
                      <a:pt x="154533" y="690058"/>
                      <a:pt x="77274" y="811238"/>
                      <a:pt x="44466" y="882675"/>
                    </a:cubicBezTo>
                    <a:cubicBezTo>
                      <a:pt x="11658" y="954113"/>
                      <a:pt x="-513" y="972633"/>
                      <a:pt x="16" y="971575"/>
                    </a:cubicBezTo>
                    <a:cubicBezTo>
                      <a:pt x="545" y="970517"/>
                      <a:pt x="22241" y="944058"/>
                      <a:pt x="47641" y="876325"/>
                    </a:cubicBezTo>
                    <a:cubicBezTo>
                      <a:pt x="73041" y="808592"/>
                      <a:pt x="109024" y="712283"/>
                      <a:pt x="152416" y="565175"/>
                    </a:cubicBezTo>
                    <a:cubicBezTo>
                      <a:pt x="195808" y="418067"/>
                      <a:pt x="291058" y="3729"/>
                      <a:pt x="298466" y="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7" name="フリーフォーム: 図形 1156">
                <a:extLst>
                  <a:ext uri="{FF2B5EF4-FFF2-40B4-BE49-F238E27FC236}">
                    <a16:creationId xmlns:a16="http://schemas.microsoft.com/office/drawing/2014/main" id="{744D6319-64AB-42FF-B506-B1A316AFB859}"/>
                  </a:ext>
                </a:extLst>
              </p:cNvPr>
              <p:cNvSpPr/>
              <p:nvPr/>
            </p:nvSpPr>
            <p:spPr>
              <a:xfrm>
                <a:off x="6144226" y="8067487"/>
                <a:ext cx="206322" cy="1007596"/>
              </a:xfrm>
              <a:custGeom>
                <a:avLst/>
                <a:gdLst>
                  <a:gd name="connsiteX0" fmla="*/ 205774 w 206322"/>
                  <a:gd name="connsiteY0" fmla="*/ 188 h 1007596"/>
                  <a:gd name="connsiteX1" fmla="*/ 110524 w 206322"/>
                  <a:gd name="connsiteY1" fmla="*/ 451038 h 1007596"/>
                  <a:gd name="connsiteX2" fmla="*/ 69249 w 206322"/>
                  <a:gd name="connsiteY2" fmla="*/ 635188 h 1007596"/>
                  <a:gd name="connsiteX3" fmla="*/ 2574 w 206322"/>
                  <a:gd name="connsiteY3" fmla="*/ 1003488 h 1007596"/>
                  <a:gd name="connsiteX4" fmla="*/ 18449 w 206322"/>
                  <a:gd name="connsiteY4" fmla="*/ 812988 h 1007596"/>
                  <a:gd name="connsiteX5" fmla="*/ 62899 w 206322"/>
                  <a:gd name="connsiteY5" fmla="*/ 508188 h 1007596"/>
                  <a:gd name="connsiteX6" fmla="*/ 205774 w 206322"/>
                  <a:gd name="connsiteY6" fmla="*/ 188 h 1007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322" h="1007596">
                    <a:moveTo>
                      <a:pt x="205774" y="188"/>
                    </a:moveTo>
                    <a:cubicBezTo>
                      <a:pt x="213711" y="-9337"/>
                      <a:pt x="133278" y="345205"/>
                      <a:pt x="110524" y="451038"/>
                    </a:cubicBezTo>
                    <a:cubicBezTo>
                      <a:pt x="87770" y="556871"/>
                      <a:pt x="87241" y="543113"/>
                      <a:pt x="69249" y="635188"/>
                    </a:cubicBezTo>
                    <a:cubicBezTo>
                      <a:pt x="51257" y="727263"/>
                      <a:pt x="11041" y="973855"/>
                      <a:pt x="2574" y="1003488"/>
                    </a:cubicBezTo>
                    <a:cubicBezTo>
                      <a:pt x="-5893" y="1033121"/>
                      <a:pt x="8395" y="895538"/>
                      <a:pt x="18449" y="812988"/>
                    </a:cubicBezTo>
                    <a:cubicBezTo>
                      <a:pt x="28503" y="730438"/>
                      <a:pt x="28503" y="646830"/>
                      <a:pt x="62899" y="508188"/>
                    </a:cubicBezTo>
                    <a:cubicBezTo>
                      <a:pt x="97295" y="369546"/>
                      <a:pt x="197837" y="9713"/>
                      <a:pt x="205774" y="1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8" name="フリーフォーム: 図形 1157">
                <a:extLst>
                  <a:ext uri="{FF2B5EF4-FFF2-40B4-BE49-F238E27FC236}">
                    <a16:creationId xmlns:a16="http://schemas.microsoft.com/office/drawing/2014/main" id="{9C71EAE4-1E67-4526-B8B9-0C01476D54AD}"/>
                  </a:ext>
                </a:extLst>
              </p:cNvPr>
              <p:cNvSpPr/>
              <p:nvPr/>
            </p:nvSpPr>
            <p:spPr>
              <a:xfrm>
                <a:off x="6302009" y="7799725"/>
                <a:ext cx="175397" cy="1348195"/>
              </a:xfrm>
              <a:custGeom>
                <a:avLst/>
                <a:gdLst>
                  <a:gd name="connsiteX0" fmla="*/ 174991 w 175397"/>
                  <a:gd name="connsiteY0" fmla="*/ 1250 h 1348195"/>
                  <a:gd name="connsiteX1" fmla="*/ 89266 w 175397"/>
                  <a:gd name="connsiteY1" fmla="*/ 213975 h 1348195"/>
                  <a:gd name="connsiteX2" fmla="*/ 41641 w 175397"/>
                  <a:gd name="connsiteY2" fmla="*/ 750550 h 1348195"/>
                  <a:gd name="connsiteX3" fmla="*/ 28941 w 175397"/>
                  <a:gd name="connsiteY3" fmla="*/ 1322050 h 1348195"/>
                  <a:gd name="connsiteX4" fmla="*/ 366 w 175397"/>
                  <a:gd name="connsiteY4" fmla="*/ 1153775 h 1348195"/>
                  <a:gd name="connsiteX5" fmla="*/ 51166 w 175397"/>
                  <a:gd name="connsiteY5" fmla="*/ 296525 h 1348195"/>
                  <a:gd name="connsiteX6" fmla="*/ 174991 w 175397"/>
                  <a:gd name="connsiteY6" fmla="*/ 1250 h 134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397" h="1348195">
                    <a:moveTo>
                      <a:pt x="174991" y="1250"/>
                    </a:moveTo>
                    <a:cubicBezTo>
                      <a:pt x="181341" y="-12508"/>
                      <a:pt x="111491" y="89092"/>
                      <a:pt x="89266" y="213975"/>
                    </a:cubicBezTo>
                    <a:cubicBezTo>
                      <a:pt x="67041" y="338858"/>
                      <a:pt x="51695" y="565871"/>
                      <a:pt x="41641" y="750550"/>
                    </a:cubicBezTo>
                    <a:cubicBezTo>
                      <a:pt x="31587" y="935229"/>
                      <a:pt x="35820" y="1254846"/>
                      <a:pt x="28941" y="1322050"/>
                    </a:cubicBezTo>
                    <a:cubicBezTo>
                      <a:pt x="22062" y="1389254"/>
                      <a:pt x="-3338" y="1324696"/>
                      <a:pt x="366" y="1153775"/>
                    </a:cubicBezTo>
                    <a:cubicBezTo>
                      <a:pt x="4070" y="982854"/>
                      <a:pt x="24708" y="487554"/>
                      <a:pt x="51166" y="296525"/>
                    </a:cubicBezTo>
                    <a:cubicBezTo>
                      <a:pt x="77624" y="105496"/>
                      <a:pt x="168641" y="15008"/>
                      <a:pt x="174991" y="125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9" name="フリーフォーム: 図形 1158">
                <a:extLst>
                  <a:ext uri="{FF2B5EF4-FFF2-40B4-BE49-F238E27FC236}">
                    <a16:creationId xmlns:a16="http://schemas.microsoft.com/office/drawing/2014/main" id="{1843F1B8-9ACC-40B2-9E13-CE3A6F266FF6}"/>
                  </a:ext>
                </a:extLst>
              </p:cNvPr>
              <p:cNvSpPr/>
              <p:nvPr/>
            </p:nvSpPr>
            <p:spPr>
              <a:xfrm>
                <a:off x="5196305" y="9048750"/>
                <a:ext cx="931972" cy="50807"/>
              </a:xfrm>
              <a:custGeom>
                <a:avLst/>
                <a:gdLst>
                  <a:gd name="connsiteX0" fmla="*/ 4345 w 931972"/>
                  <a:gd name="connsiteY0" fmla="*/ 50800 h 50807"/>
                  <a:gd name="connsiteX1" fmla="*/ 620295 w 931972"/>
                  <a:gd name="connsiteY1" fmla="*/ 19050 h 50807"/>
                  <a:gd name="connsiteX2" fmla="*/ 928270 w 931972"/>
                  <a:gd name="connsiteY2" fmla="*/ 15875 h 50807"/>
                  <a:gd name="connsiteX3" fmla="*/ 763170 w 931972"/>
                  <a:gd name="connsiteY3" fmla="*/ 0 h 50807"/>
                  <a:gd name="connsiteX4" fmla="*/ 366295 w 931972"/>
                  <a:gd name="connsiteY4" fmla="*/ 15875 h 50807"/>
                  <a:gd name="connsiteX5" fmla="*/ 4345 w 931972"/>
                  <a:gd name="connsiteY5" fmla="*/ 50800 h 50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1972" h="50807">
                    <a:moveTo>
                      <a:pt x="4345" y="50800"/>
                    </a:moveTo>
                    <a:cubicBezTo>
                      <a:pt x="46678" y="51329"/>
                      <a:pt x="466308" y="24871"/>
                      <a:pt x="620295" y="19050"/>
                    </a:cubicBezTo>
                    <a:cubicBezTo>
                      <a:pt x="774282" y="13229"/>
                      <a:pt x="904458" y="19050"/>
                      <a:pt x="928270" y="15875"/>
                    </a:cubicBezTo>
                    <a:cubicBezTo>
                      <a:pt x="952083" y="12700"/>
                      <a:pt x="856832" y="0"/>
                      <a:pt x="763170" y="0"/>
                    </a:cubicBezTo>
                    <a:cubicBezTo>
                      <a:pt x="669508" y="0"/>
                      <a:pt x="492766" y="7408"/>
                      <a:pt x="366295" y="15875"/>
                    </a:cubicBezTo>
                    <a:cubicBezTo>
                      <a:pt x="239824" y="24342"/>
                      <a:pt x="-37988" y="50271"/>
                      <a:pt x="4345" y="508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0" name="フリーフォーム: 図形 1159">
                <a:extLst>
                  <a:ext uri="{FF2B5EF4-FFF2-40B4-BE49-F238E27FC236}">
                    <a16:creationId xmlns:a16="http://schemas.microsoft.com/office/drawing/2014/main" id="{2A0DEB09-9A4F-40C1-A890-B8502BA42534}"/>
                  </a:ext>
                </a:extLst>
              </p:cNvPr>
              <p:cNvSpPr/>
              <p:nvPr/>
            </p:nvSpPr>
            <p:spPr>
              <a:xfrm>
                <a:off x="5254625" y="9076267"/>
                <a:ext cx="1079524" cy="61776"/>
              </a:xfrm>
              <a:custGeom>
                <a:avLst/>
                <a:gdLst>
                  <a:gd name="connsiteX0" fmla="*/ 0 w 1079524"/>
                  <a:gd name="connsiteY0" fmla="*/ 35983 h 61776"/>
                  <a:gd name="connsiteX1" fmla="*/ 723900 w 1079524"/>
                  <a:gd name="connsiteY1" fmla="*/ 32808 h 61776"/>
                  <a:gd name="connsiteX2" fmla="*/ 869950 w 1079524"/>
                  <a:gd name="connsiteY2" fmla="*/ 29633 h 61776"/>
                  <a:gd name="connsiteX3" fmla="*/ 1079500 w 1079524"/>
                  <a:gd name="connsiteY3" fmla="*/ 61383 h 61776"/>
                  <a:gd name="connsiteX4" fmla="*/ 882650 w 1079524"/>
                  <a:gd name="connsiteY4" fmla="*/ 4233 h 61776"/>
                  <a:gd name="connsiteX5" fmla="*/ 701675 w 1079524"/>
                  <a:gd name="connsiteY5" fmla="*/ 4233 h 61776"/>
                  <a:gd name="connsiteX6" fmla="*/ 0 w 1079524"/>
                  <a:gd name="connsiteY6" fmla="*/ 35983 h 61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79524" h="61776">
                    <a:moveTo>
                      <a:pt x="0" y="35983"/>
                    </a:moveTo>
                    <a:lnTo>
                      <a:pt x="723900" y="32808"/>
                    </a:lnTo>
                    <a:cubicBezTo>
                      <a:pt x="868892" y="31750"/>
                      <a:pt x="810683" y="24870"/>
                      <a:pt x="869950" y="29633"/>
                    </a:cubicBezTo>
                    <a:cubicBezTo>
                      <a:pt x="929217" y="34395"/>
                      <a:pt x="1077383" y="65616"/>
                      <a:pt x="1079500" y="61383"/>
                    </a:cubicBezTo>
                    <a:cubicBezTo>
                      <a:pt x="1081617" y="57150"/>
                      <a:pt x="945621" y="13758"/>
                      <a:pt x="882650" y="4233"/>
                    </a:cubicBezTo>
                    <a:cubicBezTo>
                      <a:pt x="819679" y="-5292"/>
                      <a:pt x="701675" y="4233"/>
                      <a:pt x="701675" y="4233"/>
                    </a:cubicBezTo>
                    <a:lnTo>
                      <a:pt x="0" y="3598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1" name="フリーフォーム: 図形 1160">
                <a:extLst>
                  <a:ext uri="{FF2B5EF4-FFF2-40B4-BE49-F238E27FC236}">
                    <a16:creationId xmlns:a16="http://schemas.microsoft.com/office/drawing/2014/main" id="{5ECB38FA-18BE-4013-803E-347B2565D971}"/>
                  </a:ext>
                </a:extLst>
              </p:cNvPr>
              <p:cNvSpPr/>
              <p:nvPr/>
            </p:nvSpPr>
            <p:spPr>
              <a:xfrm>
                <a:off x="3479800" y="9055085"/>
                <a:ext cx="1674885" cy="41290"/>
              </a:xfrm>
              <a:custGeom>
                <a:avLst/>
                <a:gdLst>
                  <a:gd name="connsiteX0" fmla="*/ 0 w 1674885"/>
                  <a:gd name="connsiteY0" fmla="*/ 41290 h 41290"/>
                  <a:gd name="connsiteX1" fmla="*/ 60325 w 1674885"/>
                  <a:gd name="connsiteY1" fmla="*/ 41290 h 41290"/>
                  <a:gd name="connsiteX2" fmla="*/ 746125 w 1674885"/>
                  <a:gd name="connsiteY2" fmla="*/ 22240 h 41290"/>
                  <a:gd name="connsiteX3" fmla="*/ 1066800 w 1674885"/>
                  <a:gd name="connsiteY3" fmla="*/ 22240 h 41290"/>
                  <a:gd name="connsiteX4" fmla="*/ 1647825 w 1674885"/>
                  <a:gd name="connsiteY4" fmla="*/ 28590 h 41290"/>
                  <a:gd name="connsiteX5" fmla="*/ 1539875 w 1674885"/>
                  <a:gd name="connsiteY5" fmla="*/ 28590 h 41290"/>
                  <a:gd name="connsiteX6" fmla="*/ 1193800 w 1674885"/>
                  <a:gd name="connsiteY6" fmla="*/ 15 h 41290"/>
                  <a:gd name="connsiteX7" fmla="*/ 0 w 1674885"/>
                  <a:gd name="connsiteY7" fmla="*/ 41290 h 41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4885" h="41290">
                    <a:moveTo>
                      <a:pt x="0" y="41290"/>
                    </a:moveTo>
                    <a:lnTo>
                      <a:pt x="60325" y="41290"/>
                    </a:lnTo>
                    <a:lnTo>
                      <a:pt x="746125" y="22240"/>
                    </a:lnTo>
                    <a:cubicBezTo>
                      <a:pt x="913871" y="19065"/>
                      <a:pt x="1066800" y="22240"/>
                      <a:pt x="1066800" y="22240"/>
                    </a:cubicBezTo>
                    <a:lnTo>
                      <a:pt x="1647825" y="28590"/>
                    </a:lnTo>
                    <a:cubicBezTo>
                      <a:pt x="1726671" y="29648"/>
                      <a:pt x="1615546" y="33352"/>
                      <a:pt x="1539875" y="28590"/>
                    </a:cubicBezTo>
                    <a:cubicBezTo>
                      <a:pt x="1464204" y="23828"/>
                      <a:pt x="1448329" y="544"/>
                      <a:pt x="1193800" y="15"/>
                    </a:cubicBezTo>
                    <a:cubicBezTo>
                      <a:pt x="939271" y="-514"/>
                      <a:pt x="475985" y="12450"/>
                      <a:pt x="0" y="412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2" name="フリーフォーム: 図形 1161">
                <a:extLst>
                  <a:ext uri="{FF2B5EF4-FFF2-40B4-BE49-F238E27FC236}">
                    <a16:creationId xmlns:a16="http://schemas.microsoft.com/office/drawing/2014/main" id="{CD38537A-AE75-4792-A863-4066ACF67C38}"/>
                  </a:ext>
                </a:extLst>
              </p:cNvPr>
              <p:cNvSpPr/>
              <p:nvPr/>
            </p:nvSpPr>
            <p:spPr>
              <a:xfrm>
                <a:off x="4283075" y="9099550"/>
                <a:ext cx="873809" cy="40220"/>
              </a:xfrm>
              <a:custGeom>
                <a:avLst/>
                <a:gdLst>
                  <a:gd name="connsiteX0" fmla="*/ 0 w 873809"/>
                  <a:gd name="connsiteY0" fmla="*/ 6350 h 40220"/>
                  <a:gd name="connsiteX1" fmla="*/ 177800 w 873809"/>
                  <a:gd name="connsiteY1" fmla="*/ 38100 h 40220"/>
                  <a:gd name="connsiteX2" fmla="*/ 485775 w 873809"/>
                  <a:gd name="connsiteY2" fmla="*/ 34925 h 40220"/>
                  <a:gd name="connsiteX3" fmla="*/ 873125 w 873809"/>
                  <a:gd name="connsiteY3" fmla="*/ 15875 h 40220"/>
                  <a:gd name="connsiteX4" fmla="*/ 587375 w 873809"/>
                  <a:gd name="connsiteY4" fmla="*/ 0 h 40220"/>
                  <a:gd name="connsiteX5" fmla="*/ 0 w 873809"/>
                  <a:gd name="connsiteY5" fmla="*/ 6350 h 40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3809" h="40220">
                    <a:moveTo>
                      <a:pt x="0" y="6350"/>
                    </a:moveTo>
                    <a:cubicBezTo>
                      <a:pt x="48419" y="19844"/>
                      <a:pt x="96838" y="33338"/>
                      <a:pt x="177800" y="38100"/>
                    </a:cubicBezTo>
                    <a:cubicBezTo>
                      <a:pt x="258762" y="42862"/>
                      <a:pt x="369888" y="38629"/>
                      <a:pt x="485775" y="34925"/>
                    </a:cubicBezTo>
                    <a:cubicBezTo>
                      <a:pt x="601662" y="31221"/>
                      <a:pt x="856192" y="21696"/>
                      <a:pt x="873125" y="15875"/>
                    </a:cubicBezTo>
                    <a:cubicBezTo>
                      <a:pt x="890058" y="10054"/>
                      <a:pt x="587375" y="0"/>
                      <a:pt x="587375" y="0"/>
                    </a:cubicBezTo>
                    <a:lnTo>
                      <a:pt x="0" y="635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3" name="フリーフォーム: 図形 1162">
                <a:extLst>
                  <a:ext uri="{FF2B5EF4-FFF2-40B4-BE49-F238E27FC236}">
                    <a16:creationId xmlns:a16="http://schemas.microsoft.com/office/drawing/2014/main" id="{406BDBA1-0838-4620-954A-54036E2698B8}"/>
                  </a:ext>
                </a:extLst>
              </p:cNvPr>
              <p:cNvSpPr/>
              <p:nvPr/>
            </p:nvSpPr>
            <p:spPr>
              <a:xfrm>
                <a:off x="2860226" y="9081587"/>
                <a:ext cx="608534" cy="225312"/>
              </a:xfrm>
              <a:custGeom>
                <a:avLst/>
                <a:gdLst>
                  <a:gd name="connsiteX0" fmla="*/ 3624 w 608534"/>
                  <a:gd name="connsiteY0" fmla="*/ 224338 h 225312"/>
                  <a:gd name="connsiteX1" fmla="*/ 238574 w 608534"/>
                  <a:gd name="connsiteY1" fmla="*/ 103688 h 225312"/>
                  <a:gd name="connsiteX2" fmla="*/ 603699 w 608534"/>
                  <a:gd name="connsiteY2" fmla="*/ 5263 h 225312"/>
                  <a:gd name="connsiteX3" fmla="*/ 419549 w 608534"/>
                  <a:gd name="connsiteY3" fmla="*/ 33838 h 225312"/>
                  <a:gd name="connsiteX4" fmla="*/ 3624 w 608534"/>
                  <a:gd name="connsiteY4" fmla="*/ 224338 h 225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08534" h="225312">
                    <a:moveTo>
                      <a:pt x="3624" y="224338"/>
                    </a:moveTo>
                    <a:cubicBezTo>
                      <a:pt x="-26538" y="235980"/>
                      <a:pt x="138562" y="140200"/>
                      <a:pt x="238574" y="103688"/>
                    </a:cubicBezTo>
                    <a:cubicBezTo>
                      <a:pt x="338586" y="67176"/>
                      <a:pt x="573537" y="16905"/>
                      <a:pt x="603699" y="5263"/>
                    </a:cubicBezTo>
                    <a:cubicBezTo>
                      <a:pt x="633861" y="-6379"/>
                      <a:pt x="516916" y="501"/>
                      <a:pt x="419549" y="33838"/>
                    </a:cubicBezTo>
                    <a:cubicBezTo>
                      <a:pt x="322182" y="67175"/>
                      <a:pt x="33786" y="212696"/>
                      <a:pt x="3624" y="2243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4" name="フリーフォーム: 図形 1163">
                <a:extLst>
                  <a:ext uri="{FF2B5EF4-FFF2-40B4-BE49-F238E27FC236}">
                    <a16:creationId xmlns:a16="http://schemas.microsoft.com/office/drawing/2014/main" id="{3ABE1383-16DD-4CDF-8F1E-7C8401D982A4}"/>
                  </a:ext>
                </a:extLst>
              </p:cNvPr>
              <p:cNvSpPr/>
              <p:nvPr/>
            </p:nvSpPr>
            <p:spPr>
              <a:xfrm>
                <a:off x="2425637" y="7238101"/>
                <a:ext cx="298622" cy="1236322"/>
              </a:xfrm>
              <a:custGeom>
                <a:avLst/>
                <a:gdLst>
                  <a:gd name="connsiteX0" fmla="*/ 63 w 298622"/>
                  <a:gd name="connsiteY0" fmla="*/ 899 h 1236322"/>
                  <a:gd name="connsiteX1" fmla="*/ 276288 w 298622"/>
                  <a:gd name="connsiteY1" fmla="*/ 1169299 h 1236322"/>
                  <a:gd name="connsiteX2" fmla="*/ 250888 w 298622"/>
                  <a:gd name="connsiteY2" fmla="*/ 978799 h 1236322"/>
                  <a:gd name="connsiteX3" fmla="*/ 63 w 298622"/>
                  <a:gd name="connsiteY3" fmla="*/ 899 h 1236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8622" h="1236322">
                    <a:moveTo>
                      <a:pt x="63" y="899"/>
                    </a:moveTo>
                    <a:cubicBezTo>
                      <a:pt x="4296" y="32649"/>
                      <a:pt x="234484" y="1006316"/>
                      <a:pt x="276288" y="1169299"/>
                    </a:cubicBezTo>
                    <a:cubicBezTo>
                      <a:pt x="318092" y="1332282"/>
                      <a:pt x="296396" y="1170357"/>
                      <a:pt x="250888" y="978799"/>
                    </a:cubicBezTo>
                    <a:cubicBezTo>
                      <a:pt x="205380" y="787241"/>
                      <a:pt x="-4170" y="-30851"/>
                      <a:pt x="63" y="8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5" name="フリーフォーム: 図形 1164">
                <a:extLst>
                  <a:ext uri="{FF2B5EF4-FFF2-40B4-BE49-F238E27FC236}">
                    <a16:creationId xmlns:a16="http://schemas.microsoft.com/office/drawing/2014/main" id="{D164F828-C680-40D7-B439-023CAF7A08C9}"/>
                  </a:ext>
                </a:extLst>
              </p:cNvPr>
              <p:cNvSpPr/>
              <p:nvPr/>
            </p:nvSpPr>
            <p:spPr>
              <a:xfrm>
                <a:off x="2727301" y="8508126"/>
                <a:ext cx="146169" cy="732420"/>
              </a:xfrm>
              <a:custGeom>
                <a:avLst/>
                <a:gdLst>
                  <a:gd name="connsiteX0" fmla="*/ 24 w 146169"/>
                  <a:gd name="connsiteY0" fmla="*/ 874 h 732420"/>
                  <a:gd name="connsiteX1" fmla="*/ 98449 w 146169"/>
                  <a:gd name="connsiteY1" fmla="*/ 451724 h 732420"/>
                  <a:gd name="connsiteX2" fmla="*/ 146074 w 146169"/>
                  <a:gd name="connsiteY2" fmla="*/ 727949 h 732420"/>
                  <a:gd name="connsiteX3" fmla="*/ 107974 w 146169"/>
                  <a:gd name="connsiteY3" fmla="*/ 575549 h 732420"/>
                  <a:gd name="connsiteX4" fmla="*/ 24 w 146169"/>
                  <a:gd name="connsiteY4" fmla="*/ 874 h 732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69" h="732420">
                    <a:moveTo>
                      <a:pt x="24" y="874"/>
                    </a:moveTo>
                    <a:cubicBezTo>
                      <a:pt x="-1563" y="-19763"/>
                      <a:pt x="74107" y="330545"/>
                      <a:pt x="98449" y="451724"/>
                    </a:cubicBezTo>
                    <a:cubicBezTo>
                      <a:pt x="122791" y="572903"/>
                      <a:pt x="144487" y="707312"/>
                      <a:pt x="146074" y="727949"/>
                    </a:cubicBezTo>
                    <a:cubicBezTo>
                      <a:pt x="147661" y="748586"/>
                      <a:pt x="129141" y="697786"/>
                      <a:pt x="107974" y="575549"/>
                    </a:cubicBezTo>
                    <a:cubicBezTo>
                      <a:pt x="86807" y="453312"/>
                      <a:pt x="1611" y="21511"/>
                      <a:pt x="24" y="8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6" name="フリーフォーム: 図形 1165">
                <a:extLst>
                  <a:ext uri="{FF2B5EF4-FFF2-40B4-BE49-F238E27FC236}">
                    <a16:creationId xmlns:a16="http://schemas.microsoft.com/office/drawing/2014/main" id="{AA8A6526-F2B0-483D-911F-097481919D60}"/>
                  </a:ext>
                </a:extLst>
              </p:cNvPr>
              <p:cNvSpPr/>
              <p:nvPr/>
            </p:nvSpPr>
            <p:spPr>
              <a:xfrm>
                <a:off x="2803525" y="7181850"/>
                <a:ext cx="269504" cy="982022"/>
              </a:xfrm>
              <a:custGeom>
                <a:avLst/>
                <a:gdLst>
                  <a:gd name="connsiteX0" fmla="*/ 0 w 269504"/>
                  <a:gd name="connsiteY0" fmla="*/ 0 h 982022"/>
                  <a:gd name="connsiteX1" fmla="*/ 200025 w 269504"/>
                  <a:gd name="connsiteY1" fmla="*/ 720725 h 982022"/>
                  <a:gd name="connsiteX2" fmla="*/ 266700 w 269504"/>
                  <a:gd name="connsiteY2" fmla="*/ 974725 h 982022"/>
                  <a:gd name="connsiteX3" fmla="*/ 120650 w 269504"/>
                  <a:gd name="connsiteY3" fmla="*/ 479425 h 982022"/>
                  <a:gd name="connsiteX4" fmla="*/ 0 w 269504"/>
                  <a:gd name="connsiteY4" fmla="*/ 0 h 982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9504" h="982022">
                    <a:moveTo>
                      <a:pt x="0" y="0"/>
                    </a:moveTo>
                    <a:cubicBezTo>
                      <a:pt x="77787" y="279135"/>
                      <a:pt x="155575" y="558271"/>
                      <a:pt x="200025" y="720725"/>
                    </a:cubicBezTo>
                    <a:cubicBezTo>
                      <a:pt x="244475" y="883179"/>
                      <a:pt x="279929" y="1014942"/>
                      <a:pt x="266700" y="974725"/>
                    </a:cubicBezTo>
                    <a:cubicBezTo>
                      <a:pt x="253471" y="934508"/>
                      <a:pt x="167746" y="638704"/>
                      <a:pt x="120650" y="4794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7" name="フリーフォーム: 図形 1166">
                <a:extLst>
                  <a:ext uri="{FF2B5EF4-FFF2-40B4-BE49-F238E27FC236}">
                    <a16:creationId xmlns:a16="http://schemas.microsoft.com/office/drawing/2014/main" id="{47082B86-2540-4155-8B0A-50033B2D162E}"/>
                  </a:ext>
                </a:extLst>
              </p:cNvPr>
              <p:cNvSpPr/>
              <p:nvPr/>
            </p:nvSpPr>
            <p:spPr>
              <a:xfrm>
                <a:off x="3094539" y="8133710"/>
                <a:ext cx="318977" cy="959144"/>
              </a:xfrm>
              <a:custGeom>
                <a:avLst/>
                <a:gdLst>
                  <a:gd name="connsiteX0" fmla="*/ 1086 w 318977"/>
                  <a:gd name="connsiteY0" fmla="*/ 3815 h 959144"/>
                  <a:gd name="connsiteX1" fmla="*/ 178886 w 318977"/>
                  <a:gd name="connsiteY1" fmla="*/ 556265 h 959144"/>
                  <a:gd name="connsiteX2" fmla="*/ 312236 w 318977"/>
                  <a:gd name="connsiteY2" fmla="*/ 915040 h 959144"/>
                  <a:gd name="connsiteX3" fmla="*/ 267786 w 318977"/>
                  <a:gd name="connsiteY3" fmla="*/ 854715 h 959144"/>
                  <a:gd name="connsiteX4" fmla="*/ 1086 w 318977"/>
                  <a:gd name="connsiteY4" fmla="*/ 3815 h 95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8977" h="959144">
                    <a:moveTo>
                      <a:pt x="1086" y="3815"/>
                    </a:moveTo>
                    <a:cubicBezTo>
                      <a:pt x="-13731" y="-45927"/>
                      <a:pt x="127028" y="404394"/>
                      <a:pt x="178886" y="556265"/>
                    </a:cubicBezTo>
                    <a:cubicBezTo>
                      <a:pt x="230744" y="708136"/>
                      <a:pt x="297419" y="865298"/>
                      <a:pt x="312236" y="915040"/>
                    </a:cubicBezTo>
                    <a:cubicBezTo>
                      <a:pt x="327053" y="964782"/>
                      <a:pt x="319644" y="1002352"/>
                      <a:pt x="267786" y="854715"/>
                    </a:cubicBezTo>
                    <a:cubicBezTo>
                      <a:pt x="215928" y="707078"/>
                      <a:pt x="15903" y="53557"/>
                      <a:pt x="1086" y="38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8" name="フリーフォーム: 図形 1167">
                <a:extLst>
                  <a:ext uri="{FF2B5EF4-FFF2-40B4-BE49-F238E27FC236}">
                    <a16:creationId xmlns:a16="http://schemas.microsoft.com/office/drawing/2014/main" id="{296BCDD2-EA2E-41AB-83FC-E8364BABAD95}"/>
                  </a:ext>
                </a:extLst>
              </p:cNvPr>
              <p:cNvSpPr/>
              <p:nvPr/>
            </p:nvSpPr>
            <p:spPr>
              <a:xfrm>
                <a:off x="6638726" y="6572181"/>
                <a:ext cx="1259502" cy="331645"/>
              </a:xfrm>
              <a:custGeom>
                <a:avLst/>
                <a:gdLst>
                  <a:gd name="connsiteX0" fmla="*/ 199 w 1259502"/>
                  <a:gd name="connsiteY0" fmla="*/ 47694 h 331645"/>
                  <a:gd name="connsiteX1" fmla="*/ 343099 w 1259502"/>
                  <a:gd name="connsiteY1" fmla="*/ 111194 h 331645"/>
                  <a:gd name="connsiteX2" fmla="*/ 1066999 w 1259502"/>
                  <a:gd name="connsiteY2" fmla="*/ 69 h 331645"/>
                  <a:gd name="connsiteX3" fmla="*/ 501849 w 1259502"/>
                  <a:gd name="connsiteY3" fmla="*/ 130244 h 331645"/>
                  <a:gd name="connsiteX4" fmla="*/ 171649 w 1259502"/>
                  <a:gd name="connsiteY4" fmla="*/ 212794 h 331645"/>
                  <a:gd name="connsiteX5" fmla="*/ 530424 w 1259502"/>
                  <a:gd name="connsiteY5" fmla="*/ 108019 h 331645"/>
                  <a:gd name="connsiteX6" fmla="*/ 228799 w 1259502"/>
                  <a:gd name="connsiteY6" fmla="*/ 158819 h 331645"/>
                  <a:gd name="connsiteX7" fmla="*/ 355799 w 1259502"/>
                  <a:gd name="connsiteY7" fmla="*/ 184219 h 331645"/>
                  <a:gd name="connsiteX8" fmla="*/ 476449 w 1259502"/>
                  <a:gd name="connsiteY8" fmla="*/ 235019 h 331645"/>
                  <a:gd name="connsiteX9" fmla="*/ 1257499 w 1259502"/>
                  <a:gd name="connsiteY9" fmla="*/ 330269 h 331645"/>
                  <a:gd name="connsiteX10" fmla="*/ 216099 w 1259502"/>
                  <a:gd name="connsiteY10" fmla="*/ 292169 h 331645"/>
                  <a:gd name="connsiteX11" fmla="*/ 1019374 w 1259502"/>
                  <a:gd name="connsiteY11" fmla="*/ 301694 h 331645"/>
                  <a:gd name="connsiteX12" fmla="*/ 247849 w 1259502"/>
                  <a:gd name="connsiteY12" fmla="*/ 190569 h 331645"/>
                  <a:gd name="connsiteX13" fmla="*/ 384374 w 1259502"/>
                  <a:gd name="connsiteY13" fmla="*/ 127069 h 331645"/>
                  <a:gd name="connsiteX14" fmla="*/ 199 w 1259502"/>
                  <a:gd name="connsiteY14" fmla="*/ 47694 h 331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259502" h="331645">
                    <a:moveTo>
                      <a:pt x="199" y="47694"/>
                    </a:moveTo>
                    <a:cubicBezTo>
                      <a:pt x="-6680" y="45048"/>
                      <a:pt x="165299" y="119131"/>
                      <a:pt x="343099" y="111194"/>
                    </a:cubicBezTo>
                    <a:cubicBezTo>
                      <a:pt x="520899" y="103257"/>
                      <a:pt x="1040541" y="-3106"/>
                      <a:pt x="1066999" y="69"/>
                    </a:cubicBezTo>
                    <a:cubicBezTo>
                      <a:pt x="1093457" y="3244"/>
                      <a:pt x="651074" y="94790"/>
                      <a:pt x="501849" y="130244"/>
                    </a:cubicBezTo>
                    <a:cubicBezTo>
                      <a:pt x="352624" y="165698"/>
                      <a:pt x="166887" y="216498"/>
                      <a:pt x="171649" y="212794"/>
                    </a:cubicBezTo>
                    <a:cubicBezTo>
                      <a:pt x="176411" y="209090"/>
                      <a:pt x="520899" y="117015"/>
                      <a:pt x="530424" y="108019"/>
                    </a:cubicBezTo>
                    <a:cubicBezTo>
                      <a:pt x="539949" y="99023"/>
                      <a:pt x="257903" y="146119"/>
                      <a:pt x="228799" y="158819"/>
                    </a:cubicBezTo>
                    <a:cubicBezTo>
                      <a:pt x="199695" y="171519"/>
                      <a:pt x="314524" y="171519"/>
                      <a:pt x="355799" y="184219"/>
                    </a:cubicBezTo>
                    <a:cubicBezTo>
                      <a:pt x="397074" y="196919"/>
                      <a:pt x="326166" y="210677"/>
                      <a:pt x="476449" y="235019"/>
                    </a:cubicBezTo>
                    <a:cubicBezTo>
                      <a:pt x="626732" y="259361"/>
                      <a:pt x="1300891" y="320744"/>
                      <a:pt x="1257499" y="330269"/>
                    </a:cubicBezTo>
                    <a:cubicBezTo>
                      <a:pt x="1214107" y="339794"/>
                      <a:pt x="255787" y="296932"/>
                      <a:pt x="216099" y="292169"/>
                    </a:cubicBezTo>
                    <a:cubicBezTo>
                      <a:pt x="176412" y="287407"/>
                      <a:pt x="1014082" y="318627"/>
                      <a:pt x="1019374" y="301694"/>
                    </a:cubicBezTo>
                    <a:cubicBezTo>
                      <a:pt x="1024666" y="284761"/>
                      <a:pt x="353682" y="219673"/>
                      <a:pt x="247849" y="190569"/>
                    </a:cubicBezTo>
                    <a:cubicBezTo>
                      <a:pt x="142016" y="161465"/>
                      <a:pt x="424590" y="148765"/>
                      <a:pt x="384374" y="127069"/>
                    </a:cubicBezTo>
                    <a:cubicBezTo>
                      <a:pt x="344158" y="105373"/>
                      <a:pt x="7078" y="50340"/>
                      <a:pt x="199" y="476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9" name="フリーフォーム: 図形 1168">
                <a:extLst>
                  <a:ext uri="{FF2B5EF4-FFF2-40B4-BE49-F238E27FC236}">
                    <a16:creationId xmlns:a16="http://schemas.microsoft.com/office/drawing/2014/main" id="{77E2D914-410D-402F-AF5C-361518A1AC7D}"/>
                  </a:ext>
                </a:extLst>
              </p:cNvPr>
              <p:cNvSpPr/>
              <p:nvPr/>
            </p:nvSpPr>
            <p:spPr>
              <a:xfrm>
                <a:off x="6607759" y="6924060"/>
                <a:ext cx="2028710" cy="261029"/>
              </a:xfrm>
              <a:custGeom>
                <a:avLst/>
                <a:gdLst>
                  <a:gd name="connsiteX0" fmla="*/ 18466 w 2028710"/>
                  <a:gd name="connsiteY0" fmla="*/ 156190 h 261029"/>
                  <a:gd name="connsiteX1" fmla="*/ 85141 w 2028710"/>
                  <a:gd name="connsiteY1" fmla="*/ 146665 h 261029"/>
                  <a:gd name="connsiteX2" fmla="*/ 1097966 w 2028710"/>
                  <a:gd name="connsiteY2" fmla="*/ 130790 h 261029"/>
                  <a:gd name="connsiteX3" fmla="*/ 2028241 w 2028710"/>
                  <a:gd name="connsiteY3" fmla="*/ 260965 h 261029"/>
                  <a:gd name="connsiteX4" fmla="*/ 1209091 w 2028710"/>
                  <a:gd name="connsiteY4" fmla="*/ 111740 h 261029"/>
                  <a:gd name="connsiteX5" fmla="*/ 205791 w 2028710"/>
                  <a:gd name="connsiteY5" fmla="*/ 95865 h 261029"/>
                  <a:gd name="connsiteX6" fmla="*/ 1437691 w 2028710"/>
                  <a:gd name="connsiteY6" fmla="*/ 95865 h 261029"/>
                  <a:gd name="connsiteX7" fmla="*/ 94666 w 2028710"/>
                  <a:gd name="connsiteY7" fmla="*/ 105390 h 261029"/>
                  <a:gd name="connsiteX8" fmla="*/ 1507541 w 2028710"/>
                  <a:gd name="connsiteY8" fmla="*/ 86340 h 261029"/>
                  <a:gd name="connsiteX9" fmla="*/ 1009066 w 2028710"/>
                  <a:gd name="connsiteY9" fmla="*/ 67290 h 261029"/>
                  <a:gd name="connsiteX10" fmla="*/ 1866316 w 2028710"/>
                  <a:gd name="connsiteY10" fmla="*/ 153015 h 261029"/>
                  <a:gd name="connsiteX11" fmla="*/ 866191 w 2028710"/>
                  <a:gd name="connsiteY11" fmla="*/ 38715 h 261029"/>
                  <a:gd name="connsiteX12" fmla="*/ 1583741 w 2028710"/>
                  <a:gd name="connsiteY12" fmla="*/ 615 h 261029"/>
                  <a:gd name="connsiteX13" fmla="*/ 1456741 w 2028710"/>
                  <a:gd name="connsiteY13" fmla="*/ 19665 h 261029"/>
                  <a:gd name="connsiteX14" fmla="*/ 1612316 w 2028710"/>
                  <a:gd name="connsiteY14" fmla="*/ 76815 h 261029"/>
                  <a:gd name="connsiteX15" fmla="*/ 482016 w 2028710"/>
                  <a:gd name="connsiteY15" fmla="*/ 99040 h 261029"/>
                  <a:gd name="connsiteX16" fmla="*/ 18466 w 2028710"/>
                  <a:gd name="connsiteY16" fmla="*/ 156190 h 261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28710" h="261029">
                    <a:moveTo>
                      <a:pt x="18466" y="156190"/>
                    </a:moveTo>
                    <a:cubicBezTo>
                      <a:pt x="-47680" y="164127"/>
                      <a:pt x="85141" y="146665"/>
                      <a:pt x="85141" y="146665"/>
                    </a:cubicBezTo>
                    <a:cubicBezTo>
                      <a:pt x="265058" y="142432"/>
                      <a:pt x="774116" y="111740"/>
                      <a:pt x="1097966" y="130790"/>
                    </a:cubicBezTo>
                    <a:cubicBezTo>
                      <a:pt x="1421816" y="149840"/>
                      <a:pt x="2009720" y="264140"/>
                      <a:pt x="2028241" y="260965"/>
                    </a:cubicBezTo>
                    <a:cubicBezTo>
                      <a:pt x="2046762" y="257790"/>
                      <a:pt x="1512833" y="139257"/>
                      <a:pt x="1209091" y="111740"/>
                    </a:cubicBezTo>
                    <a:cubicBezTo>
                      <a:pt x="905349" y="84223"/>
                      <a:pt x="167691" y="98511"/>
                      <a:pt x="205791" y="95865"/>
                    </a:cubicBezTo>
                    <a:cubicBezTo>
                      <a:pt x="243891" y="93219"/>
                      <a:pt x="1456212" y="94278"/>
                      <a:pt x="1437691" y="95865"/>
                    </a:cubicBezTo>
                    <a:cubicBezTo>
                      <a:pt x="1419170" y="97452"/>
                      <a:pt x="83024" y="106977"/>
                      <a:pt x="94666" y="105390"/>
                    </a:cubicBezTo>
                    <a:cubicBezTo>
                      <a:pt x="106308" y="103803"/>
                      <a:pt x="1355141" y="92690"/>
                      <a:pt x="1507541" y="86340"/>
                    </a:cubicBezTo>
                    <a:cubicBezTo>
                      <a:pt x="1659941" y="79990"/>
                      <a:pt x="949270" y="56177"/>
                      <a:pt x="1009066" y="67290"/>
                    </a:cubicBezTo>
                    <a:cubicBezTo>
                      <a:pt x="1068862" y="78402"/>
                      <a:pt x="1890128" y="157777"/>
                      <a:pt x="1866316" y="153015"/>
                    </a:cubicBezTo>
                    <a:cubicBezTo>
                      <a:pt x="1842504" y="148253"/>
                      <a:pt x="913287" y="64115"/>
                      <a:pt x="866191" y="38715"/>
                    </a:cubicBezTo>
                    <a:cubicBezTo>
                      <a:pt x="819095" y="13315"/>
                      <a:pt x="1485316" y="3790"/>
                      <a:pt x="1583741" y="615"/>
                    </a:cubicBezTo>
                    <a:cubicBezTo>
                      <a:pt x="1682166" y="-2560"/>
                      <a:pt x="1451978" y="6965"/>
                      <a:pt x="1456741" y="19665"/>
                    </a:cubicBezTo>
                    <a:cubicBezTo>
                      <a:pt x="1461504" y="32365"/>
                      <a:pt x="1774770" y="63586"/>
                      <a:pt x="1612316" y="76815"/>
                    </a:cubicBezTo>
                    <a:cubicBezTo>
                      <a:pt x="1449862" y="90044"/>
                      <a:pt x="746070" y="88986"/>
                      <a:pt x="482016" y="99040"/>
                    </a:cubicBezTo>
                    <a:cubicBezTo>
                      <a:pt x="217962" y="109094"/>
                      <a:pt x="84612" y="148253"/>
                      <a:pt x="18466" y="156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0" name="フリーフォーム: 図形 1169">
                <a:extLst>
                  <a:ext uri="{FF2B5EF4-FFF2-40B4-BE49-F238E27FC236}">
                    <a16:creationId xmlns:a16="http://schemas.microsoft.com/office/drawing/2014/main" id="{1E79BA9A-4A0B-4E20-B2DF-3490C640DCB5}"/>
                  </a:ext>
                </a:extLst>
              </p:cNvPr>
              <p:cNvSpPr/>
              <p:nvPr/>
            </p:nvSpPr>
            <p:spPr>
              <a:xfrm>
                <a:off x="6685750" y="6851247"/>
                <a:ext cx="788925" cy="121517"/>
              </a:xfrm>
              <a:custGeom>
                <a:avLst/>
                <a:gdLst>
                  <a:gd name="connsiteX0" fmla="*/ 19850 w 788925"/>
                  <a:gd name="connsiteY0" fmla="*/ 111528 h 121517"/>
                  <a:gd name="connsiteX1" fmla="*/ 257975 w 788925"/>
                  <a:gd name="connsiteY1" fmla="*/ 82953 h 121517"/>
                  <a:gd name="connsiteX2" fmla="*/ 600875 w 788925"/>
                  <a:gd name="connsiteY2" fmla="*/ 403 h 121517"/>
                  <a:gd name="connsiteX3" fmla="*/ 184950 w 788925"/>
                  <a:gd name="connsiteY3" fmla="*/ 121053 h 121517"/>
                  <a:gd name="connsiteX4" fmla="*/ 788200 w 788925"/>
                  <a:gd name="connsiteY4" fmla="*/ 44853 h 121517"/>
                  <a:gd name="connsiteX5" fmla="*/ 19850 w 788925"/>
                  <a:gd name="connsiteY5" fmla="*/ 111528 h 12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8925" h="121517">
                    <a:moveTo>
                      <a:pt x="19850" y="111528"/>
                    </a:moveTo>
                    <a:cubicBezTo>
                      <a:pt x="-68521" y="117878"/>
                      <a:pt x="161137" y="101474"/>
                      <a:pt x="257975" y="82953"/>
                    </a:cubicBezTo>
                    <a:cubicBezTo>
                      <a:pt x="354813" y="64432"/>
                      <a:pt x="613046" y="-5947"/>
                      <a:pt x="600875" y="403"/>
                    </a:cubicBezTo>
                    <a:cubicBezTo>
                      <a:pt x="588704" y="6753"/>
                      <a:pt x="153729" y="113645"/>
                      <a:pt x="184950" y="121053"/>
                    </a:cubicBezTo>
                    <a:cubicBezTo>
                      <a:pt x="216171" y="128461"/>
                      <a:pt x="812542" y="44853"/>
                      <a:pt x="788200" y="44853"/>
                    </a:cubicBezTo>
                    <a:cubicBezTo>
                      <a:pt x="763858" y="44853"/>
                      <a:pt x="108221" y="105178"/>
                      <a:pt x="19850" y="1115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1" name="フリーフォーム: 図形 1170">
                <a:extLst>
                  <a:ext uri="{FF2B5EF4-FFF2-40B4-BE49-F238E27FC236}">
                    <a16:creationId xmlns:a16="http://schemas.microsoft.com/office/drawing/2014/main" id="{AE0564D7-9897-4D52-9EAD-8DD718424955}"/>
                  </a:ext>
                </a:extLst>
              </p:cNvPr>
              <p:cNvSpPr/>
              <p:nvPr/>
            </p:nvSpPr>
            <p:spPr>
              <a:xfrm>
                <a:off x="6625935" y="7024068"/>
                <a:ext cx="1451292" cy="838559"/>
              </a:xfrm>
              <a:custGeom>
                <a:avLst/>
                <a:gdLst>
                  <a:gd name="connsiteX0" fmla="*/ 35215 w 1451292"/>
                  <a:gd name="connsiteY0" fmla="*/ 18082 h 838559"/>
                  <a:gd name="connsiteX1" fmla="*/ 171740 w 1451292"/>
                  <a:gd name="connsiteY1" fmla="*/ 40307 h 838559"/>
                  <a:gd name="connsiteX2" fmla="*/ 819440 w 1451292"/>
                  <a:gd name="connsiteY2" fmla="*/ 256207 h 838559"/>
                  <a:gd name="connsiteX3" fmla="*/ 1368715 w 1451292"/>
                  <a:gd name="connsiteY3" fmla="*/ 795957 h 838559"/>
                  <a:gd name="connsiteX4" fmla="*/ 1133765 w 1451292"/>
                  <a:gd name="connsiteY4" fmla="*/ 411782 h 838559"/>
                  <a:gd name="connsiteX5" fmla="*/ 1451265 w 1451292"/>
                  <a:gd name="connsiteY5" fmla="*/ 837232 h 838559"/>
                  <a:gd name="connsiteX6" fmla="*/ 1152815 w 1451292"/>
                  <a:gd name="connsiteY6" fmla="*/ 548307 h 838559"/>
                  <a:gd name="connsiteX7" fmla="*/ 1257590 w 1451292"/>
                  <a:gd name="connsiteY7" fmla="*/ 627682 h 838559"/>
                  <a:gd name="connsiteX8" fmla="*/ 1102015 w 1451292"/>
                  <a:gd name="connsiteY8" fmla="*/ 494332 h 838559"/>
                  <a:gd name="connsiteX9" fmla="*/ 711490 w 1451292"/>
                  <a:gd name="connsiteY9" fmla="*/ 240332 h 838559"/>
                  <a:gd name="connsiteX10" fmla="*/ 35215 w 1451292"/>
                  <a:gd name="connsiteY10" fmla="*/ 18082 h 838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51292" h="838559">
                    <a:moveTo>
                      <a:pt x="35215" y="18082"/>
                    </a:moveTo>
                    <a:cubicBezTo>
                      <a:pt x="-54743" y="-15255"/>
                      <a:pt x="41036" y="620"/>
                      <a:pt x="171740" y="40307"/>
                    </a:cubicBezTo>
                    <a:cubicBezTo>
                      <a:pt x="302444" y="79994"/>
                      <a:pt x="619944" y="130265"/>
                      <a:pt x="819440" y="256207"/>
                    </a:cubicBezTo>
                    <a:cubicBezTo>
                      <a:pt x="1018936" y="382149"/>
                      <a:pt x="1316328" y="770028"/>
                      <a:pt x="1368715" y="795957"/>
                    </a:cubicBezTo>
                    <a:cubicBezTo>
                      <a:pt x="1421102" y="821886"/>
                      <a:pt x="1120007" y="404903"/>
                      <a:pt x="1133765" y="411782"/>
                    </a:cubicBezTo>
                    <a:cubicBezTo>
                      <a:pt x="1147523" y="418661"/>
                      <a:pt x="1448090" y="814478"/>
                      <a:pt x="1451265" y="837232"/>
                    </a:cubicBezTo>
                    <a:cubicBezTo>
                      <a:pt x="1454440" y="859986"/>
                      <a:pt x="1185094" y="583232"/>
                      <a:pt x="1152815" y="548307"/>
                    </a:cubicBezTo>
                    <a:cubicBezTo>
                      <a:pt x="1120536" y="513382"/>
                      <a:pt x="1266057" y="636678"/>
                      <a:pt x="1257590" y="627682"/>
                    </a:cubicBezTo>
                    <a:cubicBezTo>
                      <a:pt x="1249123" y="618686"/>
                      <a:pt x="1193032" y="558890"/>
                      <a:pt x="1102015" y="494332"/>
                    </a:cubicBezTo>
                    <a:cubicBezTo>
                      <a:pt x="1010998" y="429774"/>
                      <a:pt x="886115" y="318649"/>
                      <a:pt x="711490" y="240332"/>
                    </a:cubicBezTo>
                    <a:cubicBezTo>
                      <a:pt x="536865" y="162015"/>
                      <a:pt x="125173" y="51419"/>
                      <a:pt x="35215" y="1808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3" name="フリーフォーム: 図形 1172">
                <a:extLst>
                  <a:ext uri="{FF2B5EF4-FFF2-40B4-BE49-F238E27FC236}">
                    <a16:creationId xmlns:a16="http://schemas.microsoft.com/office/drawing/2014/main" id="{D44A318A-F668-491B-A4E8-4058009F95C6}"/>
                  </a:ext>
                </a:extLst>
              </p:cNvPr>
              <p:cNvSpPr/>
              <p:nvPr/>
            </p:nvSpPr>
            <p:spPr>
              <a:xfrm>
                <a:off x="6587096" y="7111760"/>
                <a:ext cx="1589239" cy="458328"/>
              </a:xfrm>
              <a:custGeom>
                <a:avLst/>
                <a:gdLst>
                  <a:gd name="connsiteX0" fmla="*/ 4204 w 1589239"/>
                  <a:gd name="connsiteY0" fmla="*/ 240 h 458328"/>
                  <a:gd name="connsiteX1" fmla="*/ 1188479 w 1589239"/>
                  <a:gd name="connsiteY1" fmla="*/ 197090 h 458328"/>
                  <a:gd name="connsiteX2" fmla="*/ 1420254 w 1589239"/>
                  <a:gd name="connsiteY2" fmla="*/ 216140 h 458328"/>
                  <a:gd name="connsiteX3" fmla="*/ 947179 w 1589239"/>
                  <a:gd name="connsiteY3" fmla="*/ 244715 h 458328"/>
                  <a:gd name="connsiteX4" fmla="*/ 1344054 w 1589239"/>
                  <a:gd name="connsiteY4" fmla="*/ 200265 h 458328"/>
                  <a:gd name="connsiteX5" fmla="*/ 953529 w 1589239"/>
                  <a:gd name="connsiteY5" fmla="*/ 203440 h 458328"/>
                  <a:gd name="connsiteX6" fmla="*/ 1394854 w 1589239"/>
                  <a:gd name="connsiteY6" fmla="*/ 339965 h 458328"/>
                  <a:gd name="connsiteX7" fmla="*/ 1528204 w 1589239"/>
                  <a:gd name="connsiteY7" fmla="*/ 403465 h 458328"/>
                  <a:gd name="connsiteX8" fmla="*/ 1185304 w 1589239"/>
                  <a:gd name="connsiteY8" fmla="*/ 333615 h 458328"/>
                  <a:gd name="connsiteX9" fmla="*/ 1588529 w 1589239"/>
                  <a:gd name="connsiteY9" fmla="*/ 457440 h 458328"/>
                  <a:gd name="connsiteX10" fmla="*/ 1064654 w 1589239"/>
                  <a:gd name="connsiteY10" fmla="*/ 257415 h 458328"/>
                  <a:gd name="connsiteX11" fmla="*/ 804304 w 1589239"/>
                  <a:gd name="connsiteY11" fmla="*/ 158990 h 458328"/>
                  <a:gd name="connsiteX12" fmla="*/ 4204 w 1589239"/>
                  <a:gd name="connsiteY12" fmla="*/ 240 h 45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89239" h="458328">
                    <a:moveTo>
                      <a:pt x="4204" y="240"/>
                    </a:moveTo>
                    <a:cubicBezTo>
                      <a:pt x="68233" y="6590"/>
                      <a:pt x="952471" y="161107"/>
                      <a:pt x="1188479" y="197090"/>
                    </a:cubicBezTo>
                    <a:cubicBezTo>
                      <a:pt x="1424487" y="233073"/>
                      <a:pt x="1460471" y="208202"/>
                      <a:pt x="1420254" y="216140"/>
                    </a:cubicBezTo>
                    <a:cubicBezTo>
                      <a:pt x="1380037" y="224078"/>
                      <a:pt x="959879" y="247361"/>
                      <a:pt x="947179" y="244715"/>
                    </a:cubicBezTo>
                    <a:cubicBezTo>
                      <a:pt x="934479" y="242069"/>
                      <a:pt x="1342996" y="207144"/>
                      <a:pt x="1344054" y="200265"/>
                    </a:cubicBezTo>
                    <a:cubicBezTo>
                      <a:pt x="1345112" y="193386"/>
                      <a:pt x="945062" y="180157"/>
                      <a:pt x="953529" y="203440"/>
                    </a:cubicBezTo>
                    <a:cubicBezTo>
                      <a:pt x="961996" y="226723"/>
                      <a:pt x="1299075" y="306628"/>
                      <a:pt x="1394854" y="339965"/>
                    </a:cubicBezTo>
                    <a:cubicBezTo>
                      <a:pt x="1490633" y="373302"/>
                      <a:pt x="1563129" y="404523"/>
                      <a:pt x="1528204" y="403465"/>
                    </a:cubicBezTo>
                    <a:cubicBezTo>
                      <a:pt x="1493279" y="402407"/>
                      <a:pt x="1175250" y="324619"/>
                      <a:pt x="1185304" y="333615"/>
                    </a:cubicBezTo>
                    <a:cubicBezTo>
                      <a:pt x="1195358" y="342611"/>
                      <a:pt x="1608637" y="470140"/>
                      <a:pt x="1588529" y="457440"/>
                    </a:cubicBezTo>
                    <a:cubicBezTo>
                      <a:pt x="1568421" y="444740"/>
                      <a:pt x="1064654" y="257415"/>
                      <a:pt x="1064654" y="257415"/>
                    </a:cubicBezTo>
                    <a:cubicBezTo>
                      <a:pt x="933950" y="207673"/>
                      <a:pt x="982633" y="202911"/>
                      <a:pt x="804304" y="158990"/>
                    </a:cubicBezTo>
                    <a:cubicBezTo>
                      <a:pt x="625975" y="115069"/>
                      <a:pt x="-59825" y="-6110"/>
                      <a:pt x="4204" y="24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4" name="フリーフォーム: 図形 1173">
                <a:extLst>
                  <a:ext uri="{FF2B5EF4-FFF2-40B4-BE49-F238E27FC236}">
                    <a16:creationId xmlns:a16="http://schemas.microsoft.com/office/drawing/2014/main" id="{05CD2831-73A8-4A2F-88E5-4BF40675AD2D}"/>
                  </a:ext>
                </a:extLst>
              </p:cNvPr>
              <p:cNvSpPr/>
              <p:nvPr/>
            </p:nvSpPr>
            <p:spPr>
              <a:xfrm>
                <a:off x="6683986" y="7202527"/>
                <a:ext cx="1182336" cy="552666"/>
              </a:xfrm>
              <a:custGeom>
                <a:avLst/>
                <a:gdLst>
                  <a:gd name="connsiteX0" fmla="*/ 2564 w 1182336"/>
                  <a:gd name="connsiteY0" fmla="*/ 1548 h 552666"/>
                  <a:gd name="connsiteX1" fmla="*/ 377214 w 1182336"/>
                  <a:gd name="connsiteY1" fmla="*/ 249198 h 552666"/>
                  <a:gd name="connsiteX2" fmla="*/ 1170964 w 1182336"/>
                  <a:gd name="connsiteY2" fmla="*/ 468273 h 552666"/>
                  <a:gd name="connsiteX3" fmla="*/ 840764 w 1182336"/>
                  <a:gd name="connsiteY3" fmla="*/ 414298 h 552666"/>
                  <a:gd name="connsiteX4" fmla="*/ 761389 w 1182336"/>
                  <a:gd name="connsiteY4" fmla="*/ 347623 h 552666"/>
                  <a:gd name="connsiteX5" fmla="*/ 1047139 w 1182336"/>
                  <a:gd name="connsiteY5" fmla="*/ 449223 h 552666"/>
                  <a:gd name="connsiteX6" fmla="*/ 396264 w 1182336"/>
                  <a:gd name="connsiteY6" fmla="*/ 255548 h 552666"/>
                  <a:gd name="connsiteX7" fmla="*/ 1161439 w 1182336"/>
                  <a:gd name="connsiteY7" fmla="*/ 550823 h 552666"/>
                  <a:gd name="connsiteX8" fmla="*/ 415314 w 1182336"/>
                  <a:gd name="connsiteY8" fmla="*/ 385723 h 552666"/>
                  <a:gd name="connsiteX9" fmla="*/ 1040789 w 1182336"/>
                  <a:gd name="connsiteY9" fmla="*/ 490498 h 552666"/>
                  <a:gd name="connsiteX10" fmla="*/ 682014 w 1182336"/>
                  <a:gd name="connsiteY10" fmla="*/ 369848 h 552666"/>
                  <a:gd name="connsiteX11" fmla="*/ 234339 w 1182336"/>
                  <a:gd name="connsiteY11" fmla="*/ 153948 h 552666"/>
                  <a:gd name="connsiteX12" fmla="*/ 2564 w 1182336"/>
                  <a:gd name="connsiteY12" fmla="*/ 1548 h 55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2336" h="552666">
                    <a:moveTo>
                      <a:pt x="2564" y="1548"/>
                    </a:moveTo>
                    <a:cubicBezTo>
                      <a:pt x="26377" y="17423"/>
                      <a:pt x="182481" y="171411"/>
                      <a:pt x="377214" y="249198"/>
                    </a:cubicBezTo>
                    <a:cubicBezTo>
                      <a:pt x="571947" y="326986"/>
                      <a:pt x="1093706" y="440756"/>
                      <a:pt x="1170964" y="468273"/>
                    </a:cubicBezTo>
                    <a:cubicBezTo>
                      <a:pt x="1248222" y="495790"/>
                      <a:pt x="909026" y="434406"/>
                      <a:pt x="840764" y="414298"/>
                    </a:cubicBezTo>
                    <a:cubicBezTo>
                      <a:pt x="772502" y="394190"/>
                      <a:pt x="726993" y="341802"/>
                      <a:pt x="761389" y="347623"/>
                    </a:cubicBezTo>
                    <a:cubicBezTo>
                      <a:pt x="795785" y="353444"/>
                      <a:pt x="1107993" y="464569"/>
                      <a:pt x="1047139" y="449223"/>
                    </a:cubicBezTo>
                    <a:cubicBezTo>
                      <a:pt x="986285" y="433877"/>
                      <a:pt x="377214" y="238615"/>
                      <a:pt x="396264" y="255548"/>
                    </a:cubicBezTo>
                    <a:cubicBezTo>
                      <a:pt x="415314" y="272481"/>
                      <a:pt x="1158264" y="529127"/>
                      <a:pt x="1161439" y="550823"/>
                    </a:cubicBezTo>
                    <a:cubicBezTo>
                      <a:pt x="1164614" y="572519"/>
                      <a:pt x="435422" y="395777"/>
                      <a:pt x="415314" y="385723"/>
                    </a:cubicBezTo>
                    <a:cubicBezTo>
                      <a:pt x="395206" y="375669"/>
                      <a:pt x="996339" y="493144"/>
                      <a:pt x="1040789" y="490498"/>
                    </a:cubicBezTo>
                    <a:cubicBezTo>
                      <a:pt x="1085239" y="487852"/>
                      <a:pt x="816422" y="425940"/>
                      <a:pt x="682014" y="369848"/>
                    </a:cubicBezTo>
                    <a:cubicBezTo>
                      <a:pt x="547606" y="313756"/>
                      <a:pt x="342818" y="212156"/>
                      <a:pt x="234339" y="153948"/>
                    </a:cubicBezTo>
                    <a:cubicBezTo>
                      <a:pt x="125860" y="95740"/>
                      <a:pt x="-21249" y="-14327"/>
                      <a:pt x="2564" y="15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7" name="フリーフォーム: 図形 1176">
                <a:extLst>
                  <a:ext uri="{FF2B5EF4-FFF2-40B4-BE49-F238E27FC236}">
                    <a16:creationId xmlns:a16="http://schemas.microsoft.com/office/drawing/2014/main" id="{FC9F69F1-61C2-4EB3-875A-AFF166685369}"/>
                  </a:ext>
                </a:extLst>
              </p:cNvPr>
              <p:cNvSpPr/>
              <p:nvPr/>
            </p:nvSpPr>
            <p:spPr>
              <a:xfrm>
                <a:off x="6681546" y="7403008"/>
                <a:ext cx="1571499" cy="613874"/>
              </a:xfrm>
              <a:custGeom>
                <a:avLst/>
                <a:gdLst>
                  <a:gd name="connsiteX0" fmla="*/ 5004 w 1571499"/>
                  <a:gd name="connsiteY0" fmla="*/ 1092 h 613874"/>
                  <a:gd name="connsiteX1" fmla="*/ 386004 w 1571499"/>
                  <a:gd name="connsiteY1" fmla="*/ 261442 h 613874"/>
                  <a:gd name="connsiteX2" fmla="*/ 1243254 w 1571499"/>
                  <a:gd name="connsiteY2" fmla="*/ 559892 h 613874"/>
                  <a:gd name="connsiteX3" fmla="*/ 1062279 w 1571499"/>
                  <a:gd name="connsiteY3" fmla="*/ 499567 h 613874"/>
                  <a:gd name="connsiteX4" fmla="*/ 1570279 w 1571499"/>
                  <a:gd name="connsiteY4" fmla="*/ 613867 h 613874"/>
                  <a:gd name="connsiteX5" fmla="*/ 890829 w 1571499"/>
                  <a:gd name="connsiteY5" fmla="*/ 493217 h 613874"/>
                  <a:gd name="connsiteX6" fmla="*/ 1182929 w 1571499"/>
                  <a:gd name="connsiteY6" fmla="*/ 569417 h 613874"/>
                  <a:gd name="connsiteX7" fmla="*/ 274879 w 1571499"/>
                  <a:gd name="connsiteY7" fmla="*/ 251917 h 613874"/>
                  <a:gd name="connsiteX8" fmla="*/ 630479 w 1571499"/>
                  <a:gd name="connsiteY8" fmla="*/ 363042 h 613874"/>
                  <a:gd name="connsiteX9" fmla="*/ 5004 w 1571499"/>
                  <a:gd name="connsiteY9" fmla="*/ 1092 h 613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1499" h="613874">
                    <a:moveTo>
                      <a:pt x="5004" y="1092"/>
                    </a:moveTo>
                    <a:cubicBezTo>
                      <a:pt x="-35742" y="-15841"/>
                      <a:pt x="179629" y="168309"/>
                      <a:pt x="386004" y="261442"/>
                    </a:cubicBezTo>
                    <a:cubicBezTo>
                      <a:pt x="592379" y="354575"/>
                      <a:pt x="1130542" y="520205"/>
                      <a:pt x="1243254" y="559892"/>
                    </a:cubicBezTo>
                    <a:cubicBezTo>
                      <a:pt x="1355967" y="599580"/>
                      <a:pt x="1007775" y="490571"/>
                      <a:pt x="1062279" y="499567"/>
                    </a:cubicBezTo>
                    <a:cubicBezTo>
                      <a:pt x="1116783" y="508563"/>
                      <a:pt x="1598854" y="614925"/>
                      <a:pt x="1570279" y="613867"/>
                    </a:cubicBezTo>
                    <a:cubicBezTo>
                      <a:pt x="1541704" y="612809"/>
                      <a:pt x="955387" y="500625"/>
                      <a:pt x="890829" y="493217"/>
                    </a:cubicBezTo>
                    <a:cubicBezTo>
                      <a:pt x="826271" y="485809"/>
                      <a:pt x="1285587" y="609634"/>
                      <a:pt x="1182929" y="569417"/>
                    </a:cubicBezTo>
                    <a:cubicBezTo>
                      <a:pt x="1080271" y="529200"/>
                      <a:pt x="366954" y="286313"/>
                      <a:pt x="274879" y="251917"/>
                    </a:cubicBezTo>
                    <a:cubicBezTo>
                      <a:pt x="182804" y="217521"/>
                      <a:pt x="672283" y="402730"/>
                      <a:pt x="630479" y="363042"/>
                    </a:cubicBezTo>
                    <a:cubicBezTo>
                      <a:pt x="588675" y="323354"/>
                      <a:pt x="45750" y="18025"/>
                      <a:pt x="5004" y="10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8" name="フリーフォーム: 図形 1177">
                <a:extLst>
                  <a:ext uri="{FF2B5EF4-FFF2-40B4-BE49-F238E27FC236}">
                    <a16:creationId xmlns:a16="http://schemas.microsoft.com/office/drawing/2014/main" id="{D2E7D214-4698-4BD8-8FEC-1B9C5CB15D5A}"/>
                  </a:ext>
                </a:extLst>
              </p:cNvPr>
              <p:cNvSpPr/>
              <p:nvPr/>
            </p:nvSpPr>
            <p:spPr>
              <a:xfrm>
                <a:off x="6539896" y="7473272"/>
                <a:ext cx="1569054" cy="686496"/>
              </a:xfrm>
              <a:custGeom>
                <a:avLst/>
                <a:gdLst>
                  <a:gd name="connsiteX0" fmla="*/ 604 w 1569054"/>
                  <a:gd name="connsiteY0" fmla="*/ 678 h 686496"/>
                  <a:gd name="connsiteX1" fmla="*/ 283179 w 1569054"/>
                  <a:gd name="connsiteY1" fmla="*/ 280078 h 686496"/>
                  <a:gd name="connsiteX2" fmla="*/ 981679 w 1569054"/>
                  <a:gd name="connsiteY2" fmla="*/ 515028 h 686496"/>
                  <a:gd name="connsiteX3" fmla="*/ 930879 w 1569054"/>
                  <a:gd name="connsiteY3" fmla="*/ 461053 h 686496"/>
                  <a:gd name="connsiteX4" fmla="*/ 797529 w 1569054"/>
                  <a:gd name="connsiteY4" fmla="*/ 438828 h 686496"/>
                  <a:gd name="connsiteX5" fmla="*/ 1569054 w 1569054"/>
                  <a:gd name="connsiteY5" fmla="*/ 686478 h 686496"/>
                  <a:gd name="connsiteX6" fmla="*/ 794354 w 1569054"/>
                  <a:gd name="connsiteY6" fmla="*/ 451528 h 686496"/>
                  <a:gd name="connsiteX7" fmla="*/ 546704 w 1569054"/>
                  <a:gd name="connsiteY7" fmla="*/ 356278 h 686496"/>
                  <a:gd name="connsiteX8" fmla="*/ 826104 w 1569054"/>
                  <a:gd name="connsiteY8" fmla="*/ 403903 h 686496"/>
                  <a:gd name="connsiteX9" fmla="*/ 124429 w 1569054"/>
                  <a:gd name="connsiteY9" fmla="*/ 222928 h 686496"/>
                  <a:gd name="connsiteX10" fmla="*/ 127604 w 1569054"/>
                  <a:gd name="connsiteY10" fmla="*/ 86403 h 686496"/>
                  <a:gd name="connsiteX11" fmla="*/ 346679 w 1569054"/>
                  <a:gd name="connsiteY11" fmla="*/ 197528 h 686496"/>
                  <a:gd name="connsiteX12" fmla="*/ 604 w 1569054"/>
                  <a:gd name="connsiteY12" fmla="*/ 678 h 68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69054" h="686496">
                    <a:moveTo>
                      <a:pt x="604" y="678"/>
                    </a:moveTo>
                    <a:cubicBezTo>
                      <a:pt x="-9979" y="14436"/>
                      <a:pt x="119667" y="194353"/>
                      <a:pt x="283179" y="280078"/>
                    </a:cubicBezTo>
                    <a:cubicBezTo>
                      <a:pt x="446691" y="365803"/>
                      <a:pt x="873729" y="484866"/>
                      <a:pt x="981679" y="515028"/>
                    </a:cubicBezTo>
                    <a:cubicBezTo>
                      <a:pt x="1089629" y="545190"/>
                      <a:pt x="961571" y="473753"/>
                      <a:pt x="930879" y="461053"/>
                    </a:cubicBezTo>
                    <a:cubicBezTo>
                      <a:pt x="900187" y="448353"/>
                      <a:pt x="691166" y="401257"/>
                      <a:pt x="797529" y="438828"/>
                    </a:cubicBezTo>
                    <a:cubicBezTo>
                      <a:pt x="903892" y="476399"/>
                      <a:pt x="1569583" y="684361"/>
                      <a:pt x="1569054" y="686478"/>
                    </a:cubicBezTo>
                    <a:cubicBezTo>
                      <a:pt x="1568525" y="688595"/>
                      <a:pt x="964746" y="506561"/>
                      <a:pt x="794354" y="451528"/>
                    </a:cubicBezTo>
                    <a:cubicBezTo>
                      <a:pt x="623962" y="396495"/>
                      <a:pt x="541412" y="364215"/>
                      <a:pt x="546704" y="356278"/>
                    </a:cubicBezTo>
                    <a:cubicBezTo>
                      <a:pt x="551996" y="348341"/>
                      <a:pt x="896483" y="426128"/>
                      <a:pt x="826104" y="403903"/>
                    </a:cubicBezTo>
                    <a:cubicBezTo>
                      <a:pt x="755725" y="381678"/>
                      <a:pt x="240845" y="275845"/>
                      <a:pt x="124429" y="222928"/>
                    </a:cubicBezTo>
                    <a:cubicBezTo>
                      <a:pt x="8013" y="170011"/>
                      <a:pt x="90562" y="90636"/>
                      <a:pt x="127604" y="86403"/>
                    </a:cubicBezTo>
                    <a:cubicBezTo>
                      <a:pt x="164646" y="82170"/>
                      <a:pt x="366258" y="208111"/>
                      <a:pt x="346679" y="197528"/>
                    </a:cubicBezTo>
                    <a:cubicBezTo>
                      <a:pt x="327100" y="186945"/>
                      <a:pt x="11187" y="-13080"/>
                      <a:pt x="604" y="6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9" name="フリーフォーム: 図形 1178">
                <a:extLst>
                  <a:ext uri="{FF2B5EF4-FFF2-40B4-BE49-F238E27FC236}">
                    <a16:creationId xmlns:a16="http://schemas.microsoft.com/office/drawing/2014/main" id="{0F73AD7B-0633-4701-ABE5-195CBA2ECA6C}"/>
                  </a:ext>
                </a:extLst>
              </p:cNvPr>
              <p:cNvSpPr/>
              <p:nvPr/>
            </p:nvSpPr>
            <p:spPr>
              <a:xfrm>
                <a:off x="6470642" y="7775541"/>
                <a:ext cx="1444586" cy="275195"/>
              </a:xfrm>
              <a:custGeom>
                <a:avLst/>
                <a:gdLst>
                  <a:gd name="connsiteX0" fmla="*/ 8 w 1444586"/>
                  <a:gd name="connsiteY0" fmla="*/ 15909 h 275195"/>
                  <a:gd name="connsiteX1" fmla="*/ 377833 w 1444586"/>
                  <a:gd name="connsiteY1" fmla="*/ 38134 h 275195"/>
                  <a:gd name="connsiteX2" fmla="*/ 1120783 w 1444586"/>
                  <a:gd name="connsiteY2" fmla="*/ 254034 h 275195"/>
                  <a:gd name="connsiteX3" fmla="*/ 1441458 w 1444586"/>
                  <a:gd name="connsiteY3" fmla="*/ 266734 h 275195"/>
                  <a:gd name="connsiteX4" fmla="*/ 949333 w 1444586"/>
                  <a:gd name="connsiteY4" fmla="*/ 250859 h 275195"/>
                  <a:gd name="connsiteX5" fmla="*/ 758833 w 1444586"/>
                  <a:gd name="connsiteY5" fmla="*/ 247684 h 275195"/>
                  <a:gd name="connsiteX6" fmla="*/ 1162058 w 1444586"/>
                  <a:gd name="connsiteY6" fmla="*/ 219109 h 275195"/>
                  <a:gd name="connsiteX7" fmla="*/ 517533 w 1444586"/>
                  <a:gd name="connsiteY7" fmla="*/ 95284 h 275195"/>
                  <a:gd name="connsiteX8" fmla="*/ 898533 w 1444586"/>
                  <a:gd name="connsiteY8" fmla="*/ 200059 h 275195"/>
                  <a:gd name="connsiteX9" fmla="*/ 368308 w 1444586"/>
                  <a:gd name="connsiteY9" fmla="*/ 15909 h 275195"/>
                  <a:gd name="connsiteX10" fmla="*/ 8 w 1444586"/>
                  <a:gd name="connsiteY10" fmla="*/ 15909 h 275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44586" h="275195">
                    <a:moveTo>
                      <a:pt x="8" y="15909"/>
                    </a:moveTo>
                    <a:cubicBezTo>
                      <a:pt x="1595" y="19613"/>
                      <a:pt x="191037" y="-1554"/>
                      <a:pt x="377833" y="38134"/>
                    </a:cubicBezTo>
                    <a:cubicBezTo>
                      <a:pt x="564629" y="77822"/>
                      <a:pt x="943512" y="215934"/>
                      <a:pt x="1120783" y="254034"/>
                    </a:cubicBezTo>
                    <a:cubicBezTo>
                      <a:pt x="1298054" y="292134"/>
                      <a:pt x="1470033" y="267263"/>
                      <a:pt x="1441458" y="266734"/>
                    </a:cubicBezTo>
                    <a:cubicBezTo>
                      <a:pt x="1412883" y="266205"/>
                      <a:pt x="949333" y="250859"/>
                      <a:pt x="949333" y="250859"/>
                    </a:cubicBezTo>
                    <a:cubicBezTo>
                      <a:pt x="835562" y="247684"/>
                      <a:pt x="723379" y="252976"/>
                      <a:pt x="758833" y="247684"/>
                    </a:cubicBezTo>
                    <a:cubicBezTo>
                      <a:pt x="794287" y="242392"/>
                      <a:pt x="1202275" y="244509"/>
                      <a:pt x="1162058" y="219109"/>
                    </a:cubicBezTo>
                    <a:cubicBezTo>
                      <a:pt x="1121841" y="193709"/>
                      <a:pt x="561454" y="98459"/>
                      <a:pt x="517533" y="95284"/>
                    </a:cubicBezTo>
                    <a:cubicBezTo>
                      <a:pt x="473612" y="92109"/>
                      <a:pt x="923404" y="213288"/>
                      <a:pt x="898533" y="200059"/>
                    </a:cubicBezTo>
                    <a:cubicBezTo>
                      <a:pt x="873662" y="186830"/>
                      <a:pt x="512770" y="49776"/>
                      <a:pt x="368308" y="15909"/>
                    </a:cubicBezTo>
                    <a:cubicBezTo>
                      <a:pt x="223846" y="-17958"/>
                      <a:pt x="-1579" y="12205"/>
                      <a:pt x="8" y="159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0" name="フリーフォーム: 図形 1179">
                <a:extLst>
                  <a:ext uri="{FF2B5EF4-FFF2-40B4-BE49-F238E27FC236}">
                    <a16:creationId xmlns:a16="http://schemas.microsoft.com/office/drawing/2014/main" id="{28B327DC-303D-47C6-B778-03B0C6637AEC}"/>
                  </a:ext>
                </a:extLst>
              </p:cNvPr>
              <p:cNvSpPr/>
              <p:nvPr/>
            </p:nvSpPr>
            <p:spPr>
              <a:xfrm>
                <a:off x="6485600" y="7717618"/>
                <a:ext cx="1151153" cy="490828"/>
              </a:xfrm>
              <a:custGeom>
                <a:avLst/>
                <a:gdLst>
                  <a:gd name="connsiteX0" fmla="*/ 16800 w 1151153"/>
                  <a:gd name="connsiteY0" fmla="*/ 6099 h 490828"/>
                  <a:gd name="connsiteX1" fmla="*/ 137450 w 1151153"/>
                  <a:gd name="connsiteY1" fmla="*/ 162732 h 490828"/>
                  <a:gd name="connsiteX2" fmla="*/ 645450 w 1151153"/>
                  <a:gd name="connsiteY2" fmla="*/ 351115 h 490828"/>
                  <a:gd name="connsiteX3" fmla="*/ 1149217 w 1151153"/>
                  <a:gd name="connsiteY3" fmla="*/ 344765 h 490828"/>
                  <a:gd name="connsiteX4" fmla="*/ 454950 w 1151153"/>
                  <a:gd name="connsiteY4" fmla="*/ 329949 h 490828"/>
                  <a:gd name="connsiteX5" fmla="*/ 935433 w 1151153"/>
                  <a:gd name="connsiteY5" fmla="*/ 368049 h 490828"/>
                  <a:gd name="connsiteX6" fmla="*/ 385100 w 1151153"/>
                  <a:gd name="connsiteY6" fmla="*/ 365932 h 490828"/>
                  <a:gd name="connsiteX7" fmla="*/ 1106883 w 1151153"/>
                  <a:gd name="connsiteY7" fmla="*/ 490815 h 490828"/>
                  <a:gd name="connsiteX8" fmla="*/ 454950 w 1151153"/>
                  <a:gd name="connsiteY8" fmla="*/ 357465 h 490828"/>
                  <a:gd name="connsiteX9" fmla="*/ 1117467 w 1151153"/>
                  <a:gd name="connsiteY9" fmla="*/ 382865 h 490828"/>
                  <a:gd name="connsiteX10" fmla="*/ 433783 w 1151153"/>
                  <a:gd name="connsiteY10" fmla="*/ 380749 h 490828"/>
                  <a:gd name="connsiteX11" fmla="*/ 16800 w 1151153"/>
                  <a:gd name="connsiteY11" fmla="*/ 6099 h 490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51153" h="490828">
                    <a:moveTo>
                      <a:pt x="16800" y="6099"/>
                    </a:moveTo>
                    <a:cubicBezTo>
                      <a:pt x="-32589" y="-30237"/>
                      <a:pt x="32675" y="105229"/>
                      <a:pt x="137450" y="162732"/>
                    </a:cubicBezTo>
                    <a:cubicBezTo>
                      <a:pt x="242225" y="220235"/>
                      <a:pt x="476822" y="320776"/>
                      <a:pt x="645450" y="351115"/>
                    </a:cubicBezTo>
                    <a:cubicBezTo>
                      <a:pt x="814078" y="381454"/>
                      <a:pt x="1180967" y="348293"/>
                      <a:pt x="1149217" y="344765"/>
                    </a:cubicBezTo>
                    <a:cubicBezTo>
                      <a:pt x="1117467" y="341237"/>
                      <a:pt x="490581" y="326068"/>
                      <a:pt x="454950" y="329949"/>
                    </a:cubicBezTo>
                    <a:cubicBezTo>
                      <a:pt x="419319" y="333830"/>
                      <a:pt x="947075" y="362052"/>
                      <a:pt x="935433" y="368049"/>
                    </a:cubicBezTo>
                    <a:cubicBezTo>
                      <a:pt x="923791" y="374046"/>
                      <a:pt x="356525" y="345471"/>
                      <a:pt x="385100" y="365932"/>
                    </a:cubicBezTo>
                    <a:cubicBezTo>
                      <a:pt x="413675" y="386393"/>
                      <a:pt x="1095241" y="492226"/>
                      <a:pt x="1106883" y="490815"/>
                    </a:cubicBezTo>
                    <a:cubicBezTo>
                      <a:pt x="1118525" y="489404"/>
                      <a:pt x="453186" y="375456"/>
                      <a:pt x="454950" y="357465"/>
                    </a:cubicBezTo>
                    <a:cubicBezTo>
                      <a:pt x="456714" y="339474"/>
                      <a:pt x="1120995" y="378984"/>
                      <a:pt x="1117467" y="382865"/>
                    </a:cubicBezTo>
                    <a:cubicBezTo>
                      <a:pt x="1113939" y="386746"/>
                      <a:pt x="616522" y="440368"/>
                      <a:pt x="433783" y="380749"/>
                    </a:cubicBezTo>
                    <a:cubicBezTo>
                      <a:pt x="251044" y="321130"/>
                      <a:pt x="66189" y="42435"/>
                      <a:pt x="16800" y="60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1" name="フリーフォーム: 図形 1180">
                <a:extLst>
                  <a:ext uri="{FF2B5EF4-FFF2-40B4-BE49-F238E27FC236}">
                    <a16:creationId xmlns:a16="http://schemas.microsoft.com/office/drawing/2014/main" id="{45B75758-7D46-4442-BAE7-CEA5A7A5D538}"/>
                  </a:ext>
                </a:extLst>
              </p:cNvPr>
              <p:cNvSpPr/>
              <p:nvPr/>
            </p:nvSpPr>
            <p:spPr>
              <a:xfrm>
                <a:off x="6437296" y="7975085"/>
                <a:ext cx="1249172" cy="423462"/>
              </a:xfrm>
              <a:custGeom>
                <a:avLst/>
                <a:gdLst>
                  <a:gd name="connsiteX0" fmla="*/ 3721 w 1249172"/>
                  <a:gd name="connsiteY0" fmla="*/ 515 h 423462"/>
                  <a:gd name="connsiteX1" fmla="*/ 274654 w 1249172"/>
                  <a:gd name="connsiteY1" fmla="*/ 201598 h 423462"/>
                  <a:gd name="connsiteX2" fmla="*/ 1144604 w 1249172"/>
                  <a:gd name="connsiteY2" fmla="*/ 400565 h 423462"/>
                  <a:gd name="connsiteX3" fmla="*/ 1030304 w 1249172"/>
                  <a:gd name="connsiteY3" fmla="*/ 409032 h 423462"/>
                  <a:gd name="connsiteX4" fmla="*/ 405887 w 1249172"/>
                  <a:gd name="connsiteY4" fmla="*/ 309548 h 423462"/>
                  <a:gd name="connsiteX5" fmla="*/ 1210221 w 1249172"/>
                  <a:gd name="connsiteY5" fmla="*/ 402682 h 423462"/>
                  <a:gd name="connsiteX6" fmla="*/ 1051471 w 1249172"/>
                  <a:gd name="connsiteY6" fmla="*/ 396332 h 423462"/>
                  <a:gd name="connsiteX7" fmla="*/ 427054 w 1249172"/>
                  <a:gd name="connsiteY7" fmla="*/ 262982 h 423462"/>
                  <a:gd name="connsiteX8" fmla="*/ 3721 w 1249172"/>
                  <a:gd name="connsiteY8" fmla="*/ 515 h 42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9172" h="423462">
                    <a:moveTo>
                      <a:pt x="3721" y="515"/>
                    </a:moveTo>
                    <a:cubicBezTo>
                      <a:pt x="-21679" y="-9716"/>
                      <a:pt x="84507" y="134923"/>
                      <a:pt x="274654" y="201598"/>
                    </a:cubicBezTo>
                    <a:cubicBezTo>
                      <a:pt x="464801" y="268273"/>
                      <a:pt x="1018662" y="365993"/>
                      <a:pt x="1144604" y="400565"/>
                    </a:cubicBezTo>
                    <a:cubicBezTo>
                      <a:pt x="1270546" y="435137"/>
                      <a:pt x="1153423" y="424201"/>
                      <a:pt x="1030304" y="409032"/>
                    </a:cubicBezTo>
                    <a:cubicBezTo>
                      <a:pt x="907185" y="393863"/>
                      <a:pt x="375901" y="310606"/>
                      <a:pt x="405887" y="309548"/>
                    </a:cubicBezTo>
                    <a:cubicBezTo>
                      <a:pt x="435873" y="308490"/>
                      <a:pt x="1102624" y="388218"/>
                      <a:pt x="1210221" y="402682"/>
                    </a:cubicBezTo>
                    <a:cubicBezTo>
                      <a:pt x="1317818" y="417146"/>
                      <a:pt x="1181999" y="419615"/>
                      <a:pt x="1051471" y="396332"/>
                    </a:cubicBezTo>
                    <a:cubicBezTo>
                      <a:pt x="920943" y="373049"/>
                      <a:pt x="599915" y="325776"/>
                      <a:pt x="427054" y="262982"/>
                    </a:cubicBezTo>
                    <a:cubicBezTo>
                      <a:pt x="254193" y="200188"/>
                      <a:pt x="29121" y="10746"/>
                      <a:pt x="3721" y="5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2" name="フリーフォーム: 図形 1181">
                <a:extLst>
                  <a:ext uri="{FF2B5EF4-FFF2-40B4-BE49-F238E27FC236}">
                    <a16:creationId xmlns:a16="http://schemas.microsoft.com/office/drawing/2014/main" id="{93B05D7A-9387-4B22-AB67-BE8B63EE0E4A}"/>
                  </a:ext>
                </a:extLst>
              </p:cNvPr>
              <p:cNvSpPr/>
              <p:nvPr/>
            </p:nvSpPr>
            <p:spPr>
              <a:xfrm>
                <a:off x="6315442" y="8010333"/>
                <a:ext cx="1740269" cy="633181"/>
              </a:xfrm>
              <a:custGeom>
                <a:avLst/>
                <a:gdLst>
                  <a:gd name="connsiteX0" fmla="*/ 34558 w 1740269"/>
                  <a:gd name="connsiteY0" fmla="*/ 9717 h 633181"/>
                  <a:gd name="connsiteX1" fmla="*/ 318191 w 1740269"/>
                  <a:gd name="connsiteY1" fmla="*/ 195984 h 633181"/>
                  <a:gd name="connsiteX2" fmla="*/ 929908 w 1740269"/>
                  <a:gd name="connsiteY2" fmla="*/ 422467 h 633181"/>
                  <a:gd name="connsiteX3" fmla="*/ 686491 w 1740269"/>
                  <a:gd name="connsiteY3" fmla="*/ 327217 h 633181"/>
                  <a:gd name="connsiteX4" fmla="*/ 1171208 w 1740269"/>
                  <a:gd name="connsiteY4" fmla="*/ 492317 h 633181"/>
                  <a:gd name="connsiteX5" fmla="*/ 534091 w 1740269"/>
                  <a:gd name="connsiteY5" fmla="*/ 297584 h 633181"/>
                  <a:gd name="connsiteX6" fmla="*/ 1696141 w 1740269"/>
                  <a:gd name="connsiteY6" fmla="*/ 619317 h 633181"/>
                  <a:gd name="connsiteX7" fmla="*/ 1300325 w 1740269"/>
                  <a:gd name="connsiteY7" fmla="*/ 576984 h 633181"/>
                  <a:gd name="connsiteX8" fmla="*/ 1717308 w 1740269"/>
                  <a:gd name="connsiteY8" fmla="*/ 598150 h 633181"/>
                  <a:gd name="connsiteX9" fmla="*/ 1660158 w 1740269"/>
                  <a:gd name="connsiteY9" fmla="*/ 593917 h 633181"/>
                  <a:gd name="connsiteX10" fmla="*/ 1442141 w 1740269"/>
                  <a:gd name="connsiteY10" fmla="*/ 589684 h 633181"/>
                  <a:gd name="connsiteX11" fmla="*/ 1092891 w 1740269"/>
                  <a:gd name="connsiteY11" fmla="*/ 507134 h 633181"/>
                  <a:gd name="connsiteX12" fmla="*/ 34558 w 1740269"/>
                  <a:gd name="connsiteY12" fmla="*/ 9717 h 633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40269" h="633181">
                    <a:moveTo>
                      <a:pt x="34558" y="9717"/>
                    </a:moveTo>
                    <a:cubicBezTo>
                      <a:pt x="-94559" y="-42141"/>
                      <a:pt x="168966" y="127192"/>
                      <a:pt x="318191" y="195984"/>
                    </a:cubicBezTo>
                    <a:cubicBezTo>
                      <a:pt x="467416" y="264776"/>
                      <a:pt x="868525" y="400595"/>
                      <a:pt x="929908" y="422467"/>
                    </a:cubicBezTo>
                    <a:cubicBezTo>
                      <a:pt x="991291" y="444339"/>
                      <a:pt x="646274" y="315575"/>
                      <a:pt x="686491" y="327217"/>
                    </a:cubicBezTo>
                    <a:cubicBezTo>
                      <a:pt x="726708" y="338859"/>
                      <a:pt x="1196608" y="497256"/>
                      <a:pt x="1171208" y="492317"/>
                    </a:cubicBezTo>
                    <a:cubicBezTo>
                      <a:pt x="1145808" y="487378"/>
                      <a:pt x="446602" y="276417"/>
                      <a:pt x="534091" y="297584"/>
                    </a:cubicBezTo>
                    <a:cubicBezTo>
                      <a:pt x="621580" y="318751"/>
                      <a:pt x="1568435" y="572750"/>
                      <a:pt x="1696141" y="619317"/>
                    </a:cubicBezTo>
                    <a:cubicBezTo>
                      <a:pt x="1823847" y="665884"/>
                      <a:pt x="1296797" y="580512"/>
                      <a:pt x="1300325" y="576984"/>
                    </a:cubicBezTo>
                    <a:cubicBezTo>
                      <a:pt x="1303853" y="573456"/>
                      <a:pt x="1657336" y="595328"/>
                      <a:pt x="1717308" y="598150"/>
                    </a:cubicBezTo>
                    <a:cubicBezTo>
                      <a:pt x="1777280" y="600972"/>
                      <a:pt x="1706019" y="595328"/>
                      <a:pt x="1660158" y="593917"/>
                    </a:cubicBezTo>
                    <a:cubicBezTo>
                      <a:pt x="1614297" y="592506"/>
                      <a:pt x="1536685" y="604148"/>
                      <a:pt x="1442141" y="589684"/>
                    </a:cubicBezTo>
                    <a:cubicBezTo>
                      <a:pt x="1347597" y="575220"/>
                      <a:pt x="1326430" y="598504"/>
                      <a:pt x="1092891" y="507134"/>
                    </a:cubicBezTo>
                    <a:cubicBezTo>
                      <a:pt x="859352" y="415764"/>
                      <a:pt x="163675" y="61575"/>
                      <a:pt x="34558" y="97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3" name="フリーフォーム: 図形 1182">
                <a:extLst>
                  <a:ext uri="{FF2B5EF4-FFF2-40B4-BE49-F238E27FC236}">
                    <a16:creationId xmlns:a16="http://schemas.microsoft.com/office/drawing/2014/main" id="{004D9130-F4E3-4B79-8BC1-5DD1CE3840A9}"/>
                  </a:ext>
                </a:extLst>
              </p:cNvPr>
              <p:cNvSpPr/>
              <p:nvPr/>
            </p:nvSpPr>
            <p:spPr>
              <a:xfrm>
                <a:off x="6394882" y="8144345"/>
                <a:ext cx="1455727" cy="607696"/>
              </a:xfrm>
              <a:custGeom>
                <a:avLst/>
                <a:gdLst>
                  <a:gd name="connsiteX0" fmla="*/ 16501 w 1455727"/>
                  <a:gd name="connsiteY0" fmla="*/ 4822 h 607696"/>
                  <a:gd name="connsiteX1" fmla="*/ 439835 w 1455727"/>
                  <a:gd name="connsiteY1" fmla="*/ 282105 h 607696"/>
                  <a:gd name="connsiteX2" fmla="*/ 812368 w 1455727"/>
                  <a:gd name="connsiteY2" fmla="*/ 434505 h 607696"/>
                  <a:gd name="connsiteX3" fmla="*/ 1447368 w 1455727"/>
                  <a:gd name="connsiteY3" fmla="*/ 519172 h 607696"/>
                  <a:gd name="connsiteX4" fmla="*/ 1163735 w 1455727"/>
                  <a:gd name="connsiteY4" fmla="*/ 489538 h 607696"/>
                  <a:gd name="connsiteX5" fmla="*/ 988051 w 1455727"/>
                  <a:gd name="connsiteY5" fmla="*/ 474722 h 607696"/>
                  <a:gd name="connsiteX6" fmla="*/ 1347885 w 1455727"/>
                  <a:gd name="connsiteY6" fmla="*/ 512822 h 607696"/>
                  <a:gd name="connsiteX7" fmla="*/ 742518 w 1455727"/>
                  <a:gd name="connsiteY7" fmla="*/ 459905 h 607696"/>
                  <a:gd name="connsiteX8" fmla="*/ 1322485 w 1455727"/>
                  <a:gd name="connsiteY8" fmla="*/ 548805 h 607696"/>
                  <a:gd name="connsiteX9" fmla="*/ 568951 w 1455727"/>
                  <a:gd name="connsiteY9" fmla="*/ 373122 h 607696"/>
                  <a:gd name="connsiteX10" fmla="*/ 869518 w 1455727"/>
                  <a:gd name="connsiteY10" fmla="*/ 383705 h 607696"/>
                  <a:gd name="connsiteX11" fmla="*/ 458885 w 1455727"/>
                  <a:gd name="connsiteY11" fmla="*/ 305388 h 607696"/>
                  <a:gd name="connsiteX12" fmla="*/ 854701 w 1455727"/>
                  <a:gd name="connsiteY12" fmla="*/ 466255 h 607696"/>
                  <a:gd name="connsiteX13" fmla="*/ 793318 w 1455727"/>
                  <a:gd name="connsiteY13" fmla="*/ 498005 h 607696"/>
                  <a:gd name="connsiteX14" fmla="*/ 1015568 w 1455727"/>
                  <a:gd name="connsiteY14" fmla="*/ 599605 h 607696"/>
                  <a:gd name="connsiteX15" fmla="*/ 408085 w 1455727"/>
                  <a:gd name="connsiteY15" fmla="*/ 258822 h 607696"/>
                  <a:gd name="connsiteX16" fmla="*/ 118101 w 1455727"/>
                  <a:gd name="connsiteY16" fmla="*/ 117005 h 607696"/>
                  <a:gd name="connsiteX17" fmla="*/ 16501 w 1455727"/>
                  <a:gd name="connsiteY17" fmla="*/ 4822 h 607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5727" h="607696">
                    <a:moveTo>
                      <a:pt x="16501" y="4822"/>
                    </a:moveTo>
                    <a:cubicBezTo>
                      <a:pt x="70123" y="32339"/>
                      <a:pt x="307191" y="210491"/>
                      <a:pt x="439835" y="282105"/>
                    </a:cubicBezTo>
                    <a:cubicBezTo>
                      <a:pt x="572479" y="353719"/>
                      <a:pt x="644446" y="394994"/>
                      <a:pt x="812368" y="434505"/>
                    </a:cubicBezTo>
                    <a:cubicBezTo>
                      <a:pt x="980290" y="474016"/>
                      <a:pt x="1388807" y="510000"/>
                      <a:pt x="1447368" y="519172"/>
                    </a:cubicBezTo>
                    <a:cubicBezTo>
                      <a:pt x="1505929" y="528344"/>
                      <a:pt x="1240288" y="496946"/>
                      <a:pt x="1163735" y="489538"/>
                    </a:cubicBezTo>
                    <a:cubicBezTo>
                      <a:pt x="1087182" y="482130"/>
                      <a:pt x="957359" y="470841"/>
                      <a:pt x="988051" y="474722"/>
                    </a:cubicBezTo>
                    <a:cubicBezTo>
                      <a:pt x="1018743" y="478603"/>
                      <a:pt x="1388807" y="515291"/>
                      <a:pt x="1347885" y="512822"/>
                    </a:cubicBezTo>
                    <a:cubicBezTo>
                      <a:pt x="1306963" y="510353"/>
                      <a:pt x="746751" y="453908"/>
                      <a:pt x="742518" y="459905"/>
                    </a:cubicBezTo>
                    <a:cubicBezTo>
                      <a:pt x="738285" y="465902"/>
                      <a:pt x="1351413" y="563269"/>
                      <a:pt x="1322485" y="548805"/>
                    </a:cubicBezTo>
                    <a:cubicBezTo>
                      <a:pt x="1293557" y="534341"/>
                      <a:pt x="644446" y="400639"/>
                      <a:pt x="568951" y="373122"/>
                    </a:cubicBezTo>
                    <a:cubicBezTo>
                      <a:pt x="493457" y="345605"/>
                      <a:pt x="887862" y="394994"/>
                      <a:pt x="869518" y="383705"/>
                    </a:cubicBezTo>
                    <a:cubicBezTo>
                      <a:pt x="851174" y="372416"/>
                      <a:pt x="461354" y="291630"/>
                      <a:pt x="458885" y="305388"/>
                    </a:cubicBezTo>
                    <a:cubicBezTo>
                      <a:pt x="456416" y="319146"/>
                      <a:pt x="798962" y="434152"/>
                      <a:pt x="854701" y="466255"/>
                    </a:cubicBezTo>
                    <a:cubicBezTo>
                      <a:pt x="910440" y="498358"/>
                      <a:pt x="766507" y="475780"/>
                      <a:pt x="793318" y="498005"/>
                    </a:cubicBezTo>
                    <a:cubicBezTo>
                      <a:pt x="820129" y="520230"/>
                      <a:pt x="1079774" y="639469"/>
                      <a:pt x="1015568" y="599605"/>
                    </a:cubicBezTo>
                    <a:cubicBezTo>
                      <a:pt x="951363" y="559741"/>
                      <a:pt x="557663" y="339255"/>
                      <a:pt x="408085" y="258822"/>
                    </a:cubicBezTo>
                    <a:cubicBezTo>
                      <a:pt x="258507" y="178389"/>
                      <a:pt x="184776" y="159338"/>
                      <a:pt x="118101" y="117005"/>
                    </a:cubicBezTo>
                    <a:cubicBezTo>
                      <a:pt x="51426" y="74672"/>
                      <a:pt x="-37121" y="-22695"/>
                      <a:pt x="16501" y="48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4" name="フリーフォーム: 図形 1183">
                <a:extLst>
                  <a:ext uri="{FF2B5EF4-FFF2-40B4-BE49-F238E27FC236}">
                    <a16:creationId xmlns:a16="http://schemas.microsoft.com/office/drawing/2014/main" id="{2B702FC5-A7F5-4236-BFF2-C9936E706A01}"/>
                  </a:ext>
                </a:extLst>
              </p:cNvPr>
              <p:cNvSpPr/>
              <p:nvPr/>
            </p:nvSpPr>
            <p:spPr>
              <a:xfrm>
                <a:off x="6455863" y="8332389"/>
                <a:ext cx="1093668" cy="579527"/>
              </a:xfrm>
              <a:custGeom>
                <a:avLst/>
                <a:gdLst>
                  <a:gd name="connsiteX0" fmla="*/ 25370 w 1093668"/>
                  <a:gd name="connsiteY0" fmla="*/ 11511 h 579527"/>
                  <a:gd name="connsiteX1" fmla="*/ 281487 w 1093668"/>
                  <a:gd name="connsiteY1" fmla="*/ 178728 h 579527"/>
                  <a:gd name="connsiteX2" fmla="*/ 681537 w 1093668"/>
                  <a:gd name="connsiteY2" fmla="*/ 405211 h 579527"/>
                  <a:gd name="connsiteX3" fmla="*/ 999037 w 1093668"/>
                  <a:gd name="connsiteY3" fmla="*/ 494111 h 579527"/>
                  <a:gd name="connsiteX4" fmla="*/ 713287 w 1093668"/>
                  <a:gd name="connsiteY4" fmla="*/ 354411 h 579527"/>
                  <a:gd name="connsiteX5" fmla="*/ 165070 w 1093668"/>
                  <a:gd name="connsiteY5" fmla="*/ 121578 h 579527"/>
                  <a:gd name="connsiteX6" fmla="*/ 1030787 w 1093668"/>
                  <a:gd name="connsiteY6" fmla="*/ 536444 h 579527"/>
                  <a:gd name="connsiteX7" fmla="*/ 916487 w 1093668"/>
                  <a:gd name="connsiteY7" fmla="*/ 508928 h 579527"/>
                  <a:gd name="connsiteX8" fmla="*/ 25370 w 1093668"/>
                  <a:gd name="connsiteY8" fmla="*/ 11511 h 579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3668" h="579527">
                    <a:moveTo>
                      <a:pt x="25370" y="11511"/>
                    </a:moveTo>
                    <a:cubicBezTo>
                      <a:pt x="-80463" y="-43522"/>
                      <a:pt x="172126" y="113111"/>
                      <a:pt x="281487" y="178728"/>
                    </a:cubicBezTo>
                    <a:cubicBezTo>
                      <a:pt x="390848" y="244345"/>
                      <a:pt x="561945" y="352647"/>
                      <a:pt x="681537" y="405211"/>
                    </a:cubicBezTo>
                    <a:cubicBezTo>
                      <a:pt x="801129" y="457775"/>
                      <a:pt x="993745" y="502578"/>
                      <a:pt x="999037" y="494111"/>
                    </a:cubicBezTo>
                    <a:cubicBezTo>
                      <a:pt x="1004329" y="485644"/>
                      <a:pt x="852281" y="416500"/>
                      <a:pt x="713287" y="354411"/>
                    </a:cubicBezTo>
                    <a:cubicBezTo>
                      <a:pt x="574293" y="292322"/>
                      <a:pt x="112153" y="91239"/>
                      <a:pt x="165070" y="121578"/>
                    </a:cubicBezTo>
                    <a:cubicBezTo>
                      <a:pt x="217987" y="151917"/>
                      <a:pt x="905551" y="471886"/>
                      <a:pt x="1030787" y="536444"/>
                    </a:cubicBezTo>
                    <a:cubicBezTo>
                      <a:pt x="1156023" y="601002"/>
                      <a:pt x="1081940" y="593947"/>
                      <a:pt x="916487" y="508928"/>
                    </a:cubicBezTo>
                    <a:cubicBezTo>
                      <a:pt x="751034" y="423909"/>
                      <a:pt x="131203" y="66544"/>
                      <a:pt x="25370" y="115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5" name="フリーフォーム: 図形 1184">
                <a:extLst>
                  <a:ext uri="{FF2B5EF4-FFF2-40B4-BE49-F238E27FC236}">
                    <a16:creationId xmlns:a16="http://schemas.microsoft.com/office/drawing/2014/main" id="{3931A7D4-66CB-4109-A382-835F02969E14}"/>
                  </a:ext>
                </a:extLst>
              </p:cNvPr>
              <p:cNvSpPr/>
              <p:nvPr/>
            </p:nvSpPr>
            <p:spPr>
              <a:xfrm>
                <a:off x="6377407" y="8168006"/>
                <a:ext cx="692391" cy="681511"/>
              </a:xfrm>
              <a:custGeom>
                <a:avLst/>
                <a:gdLst>
                  <a:gd name="connsiteX0" fmla="*/ 4343 w 692391"/>
                  <a:gd name="connsiteY0" fmla="*/ 6561 h 681511"/>
                  <a:gd name="connsiteX1" fmla="*/ 25510 w 692391"/>
                  <a:gd name="connsiteY1" fmla="*/ 173777 h 681511"/>
                  <a:gd name="connsiteX2" fmla="*/ 158860 w 692391"/>
                  <a:gd name="connsiteY2" fmla="*/ 491277 h 681511"/>
                  <a:gd name="connsiteX3" fmla="*/ 76310 w 692391"/>
                  <a:gd name="connsiteY3" fmla="*/ 247861 h 681511"/>
                  <a:gd name="connsiteX4" fmla="*/ 302793 w 692391"/>
                  <a:gd name="connsiteY4" fmla="*/ 611927 h 681511"/>
                  <a:gd name="connsiteX5" fmla="*/ 679560 w 692391"/>
                  <a:gd name="connsiteY5" fmla="*/ 673311 h 681511"/>
                  <a:gd name="connsiteX6" fmla="*/ 597010 w 692391"/>
                  <a:gd name="connsiteY6" fmla="*/ 675427 h 681511"/>
                  <a:gd name="connsiteX7" fmla="*/ 522926 w 692391"/>
                  <a:gd name="connsiteY7" fmla="*/ 654261 h 681511"/>
                  <a:gd name="connsiteX8" fmla="*/ 80543 w 692391"/>
                  <a:gd name="connsiteY8" fmla="*/ 391794 h 681511"/>
                  <a:gd name="connsiteX9" fmla="*/ 4343 w 692391"/>
                  <a:gd name="connsiteY9" fmla="*/ 6561 h 681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92391" h="681511">
                    <a:moveTo>
                      <a:pt x="4343" y="6561"/>
                    </a:moveTo>
                    <a:cubicBezTo>
                      <a:pt x="-4829" y="-29775"/>
                      <a:pt x="-243" y="92991"/>
                      <a:pt x="25510" y="173777"/>
                    </a:cubicBezTo>
                    <a:cubicBezTo>
                      <a:pt x="51263" y="254563"/>
                      <a:pt x="150393" y="478930"/>
                      <a:pt x="158860" y="491277"/>
                    </a:cubicBezTo>
                    <a:cubicBezTo>
                      <a:pt x="167327" y="503624"/>
                      <a:pt x="52321" y="227753"/>
                      <a:pt x="76310" y="247861"/>
                    </a:cubicBezTo>
                    <a:cubicBezTo>
                      <a:pt x="100299" y="267969"/>
                      <a:pt x="202251" y="541019"/>
                      <a:pt x="302793" y="611927"/>
                    </a:cubicBezTo>
                    <a:cubicBezTo>
                      <a:pt x="403335" y="682835"/>
                      <a:pt x="630524" y="662728"/>
                      <a:pt x="679560" y="673311"/>
                    </a:cubicBezTo>
                    <a:cubicBezTo>
                      <a:pt x="728596" y="683894"/>
                      <a:pt x="623116" y="678602"/>
                      <a:pt x="597010" y="675427"/>
                    </a:cubicBezTo>
                    <a:cubicBezTo>
                      <a:pt x="570904" y="672252"/>
                      <a:pt x="609004" y="701533"/>
                      <a:pt x="522926" y="654261"/>
                    </a:cubicBezTo>
                    <a:cubicBezTo>
                      <a:pt x="436848" y="606989"/>
                      <a:pt x="166621" y="492336"/>
                      <a:pt x="80543" y="391794"/>
                    </a:cubicBezTo>
                    <a:cubicBezTo>
                      <a:pt x="-5535" y="291252"/>
                      <a:pt x="13515" y="42897"/>
                      <a:pt x="4343" y="65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6" name="フリーフォーム: 図形 1185">
                <a:extLst>
                  <a:ext uri="{FF2B5EF4-FFF2-40B4-BE49-F238E27FC236}">
                    <a16:creationId xmlns:a16="http://schemas.microsoft.com/office/drawing/2014/main" id="{DA5EA46F-0596-4FFB-B77D-BCA66E884D01}"/>
                  </a:ext>
                </a:extLst>
              </p:cNvPr>
              <p:cNvSpPr/>
              <p:nvPr/>
            </p:nvSpPr>
            <p:spPr>
              <a:xfrm>
                <a:off x="6368149" y="8690943"/>
                <a:ext cx="815821" cy="343811"/>
              </a:xfrm>
              <a:custGeom>
                <a:avLst/>
                <a:gdLst>
                  <a:gd name="connsiteX0" fmla="*/ 901 w 815821"/>
                  <a:gd name="connsiteY0" fmla="*/ 90 h 343811"/>
                  <a:gd name="connsiteX1" fmla="*/ 360734 w 815821"/>
                  <a:gd name="connsiteY1" fmla="*/ 127090 h 343811"/>
                  <a:gd name="connsiteX2" fmla="*/ 815818 w 815821"/>
                  <a:gd name="connsiteY2" fmla="*/ 177890 h 343811"/>
                  <a:gd name="connsiteX3" fmla="*/ 369201 w 815821"/>
                  <a:gd name="connsiteY3" fmla="*/ 127090 h 343811"/>
                  <a:gd name="connsiteX4" fmla="*/ 813701 w 815821"/>
                  <a:gd name="connsiteY4" fmla="*/ 133440 h 343811"/>
                  <a:gd name="connsiteX5" fmla="*/ 335334 w 815821"/>
                  <a:gd name="connsiteY5" fmla="*/ 146140 h 343811"/>
                  <a:gd name="connsiteX6" fmla="*/ 521601 w 815821"/>
                  <a:gd name="connsiteY6" fmla="*/ 332407 h 343811"/>
                  <a:gd name="connsiteX7" fmla="*/ 479268 w 815821"/>
                  <a:gd name="connsiteY7" fmla="*/ 307007 h 343811"/>
                  <a:gd name="connsiteX8" fmla="*/ 314168 w 815821"/>
                  <a:gd name="connsiteY8" fmla="*/ 171540 h 343811"/>
                  <a:gd name="connsiteX9" fmla="*/ 422118 w 815821"/>
                  <a:gd name="connsiteY9" fmla="*/ 336640 h 343811"/>
                  <a:gd name="connsiteX10" fmla="*/ 263368 w 815821"/>
                  <a:gd name="connsiteY10" fmla="*/ 148257 h 343811"/>
                  <a:gd name="connsiteX11" fmla="*/ 901 w 815821"/>
                  <a:gd name="connsiteY11" fmla="*/ 90 h 343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15821" h="343811">
                    <a:moveTo>
                      <a:pt x="901" y="90"/>
                    </a:moveTo>
                    <a:cubicBezTo>
                      <a:pt x="17129" y="-3438"/>
                      <a:pt x="224915" y="97457"/>
                      <a:pt x="360734" y="127090"/>
                    </a:cubicBezTo>
                    <a:cubicBezTo>
                      <a:pt x="496553" y="156723"/>
                      <a:pt x="814407" y="177890"/>
                      <a:pt x="815818" y="177890"/>
                    </a:cubicBezTo>
                    <a:cubicBezTo>
                      <a:pt x="817229" y="177890"/>
                      <a:pt x="369554" y="134498"/>
                      <a:pt x="369201" y="127090"/>
                    </a:cubicBezTo>
                    <a:cubicBezTo>
                      <a:pt x="368848" y="119682"/>
                      <a:pt x="819346" y="130265"/>
                      <a:pt x="813701" y="133440"/>
                    </a:cubicBezTo>
                    <a:cubicBezTo>
                      <a:pt x="808056" y="136615"/>
                      <a:pt x="384017" y="112979"/>
                      <a:pt x="335334" y="146140"/>
                    </a:cubicBezTo>
                    <a:cubicBezTo>
                      <a:pt x="286651" y="179301"/>
                      <a:pt x="497612" y="305596"/>
                      <a:pt x="521601" y="332407"/>
                    </a:cubicBezTo>
                    <a:cubicBezTo>
                      <a:pt x="545590" y="359218"/>
                      <a:pt x="513840" y="333818"/>
                      <a:pt x="479268" y="307007"/>
                    </a:cubicBezTo>
                    <a:cubicBezTo>
                      <a:pt x="444696" y="280196"/>
                      <a:pt x="323693" y="166601"/>
                      <a:pt x="314168" y="171540"/>
                    </a:cubicBezTo>
                    <a:cubicBezTo>
                      <a:pt x="304643" y="176479"/>
                      <a:pt x="430585" y="340520"/>
                      <a:pt x="422118" y="336640"/>
                    </a:cubicBezTo>
                    <a:cubicBezTo>
                      <a:pt x="413651" y="332760"/>
                      <a:pt x="334629" y="204701"/>
                      <a:pt x="263368" y="148257"/>
                    </a:cubicBezTo>
                    <a:cubicBezTo>
                      <a:pt x="192107" y="91813"/>
                      <a:pt x="-15327" y="3618"/>
                      <a:pt x="901" y="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7" name="フリーフォーム: 図形 1186">
                <a:extLst>
                  <a:ext uri="{FF2B5EF4-FFF2-40B4-BE49-F238E27FC236}">
                    <a16:creationId xmlns:a16="http://schemas.microsoft.com/office/drawing/2014/main" id="{D14495FA-C01B-41F1-BF71-876CCDDD3BDE}"/>
                  </a:ext>
                </a:extLst>
              </p:cNvPr>
              <p:cNvSpPr/>
              <p:nvPr/>
            </p:nvSpPr>
            <p:spPr>
              <a:xfrm>
                <a:off x="8714215" y="8941857"/>
                <a:ext cx="47023" cy="424523"/>
              </a:xfrm>
              <a:custGeom>
                <a:avLst/>
                <a:gdLst>
                  <a:gd name="connsiteX0" fmla="*/ 102 w 47023"/>
                  <a:gd name="connsiteY0" fmla="*/ 1060 h 424523"/>
                  <a:gd name="connsiteX1" fmla="*/ 33968 w 47023"/>
                  <a:gd name="connsiteY1" fmla="*/ 261410 h 424523"/>
                  <a:gd name="connsiteX2" fmla="*/ 27618 w 47023"/>
                  <a:gd name="connsiteY2" fmla="*/ 424393 h 424523"/>
                  <a:gd name="connsiteX3" fmla="*/ 27618 w 47023"/>
                  <a:gd name="connsiteY3" fmla="*/ 286810 h 424523"/>
                  <a:gd name="connsiteX4" fmla="*/ 46668 w 47023"/>
                  <a:gd name="connsiteY4" fmla="*/ 172510 h 424523"/>
                  <a:gd name="connsiteX5" fmla="*/ 102 w 47023"/>
                  <a:gd name="connsiteY5" fmla="*/ 1060 h 42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023" h="424523">
                    <a:moveTo>
                      <a:pt x="102" y="1060"/>
                    </a:moveTo>
                    <a:cubicBezTo>
                      <a:pt x="-2015" y="15877"/>
                      <a:pt x="29382" y="190855"/>
                      <a:pt x="33968" y="261410"/>
                    </a:cubicBezTo>
                    <a:cubicBezTo>
                      <a:pt x="38554" y="331966"/>
                      <a:pt x="28676" y="420160"/>
                      <a:pt x="27618" y="424393"/>
                    </a:cubicBezTo>
                    <a:cubicBezTo>
                      <a:pt x="26560" y="428626"/>
                      <a:pt x="24443" y="328791"/>
                      <a:pt x="27618" y="286810"/>
                    </a:cubicBezTo>
                    <a:cubicBezTo>
                      <a:pt x="30793" y="244829"/>
                      <a:pt x="49843" y="214138"/>
                      <a:pt x="46668" y="172510"/>
                    </a:cubicBezTo>
                    <a:cubicBezTo>
                      <a:pt x="43493" y="130882"/>
                      <a:pt x="2219" y="-13757"/>
                      <a:pt x="102" y="10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8" name="フリーフォーム: 図形 1187">
                <a:extLst>
                  <a:ext uri="{FF2B5EF4-FFF2-40B4-BE49-F238E27FC236}">
                    <a16:creationId xmlns:a16="http://schemas.microsoft.com/office/drawing/2014/main" id="{333EBD0C-2300-42EC-B551-797204798FA8}"/>
                  </a:ext>
                </a:extLst>
              </p:cNvPr>
              <p:cNvSpPr/>
              <p:nvPr/>
            </p:nvSpPr>
            <p:spPr>
              <a:xfrm>
                <a:off x="8627492" y="8980949"/>
                <a:ext cx="73299" cy="402304"/>
              </a:xfrm>
              <a:custGeom>
                <a:avLst/>
                <a:gdLst>
                  <a:gd name="connsiteX0" fmla="*/ 41 w 73299"/>
                  <a:gd name="connsiteY0" fmla="*/ 68 h 402304"/>
                  <a:gd name="connsiteX1" fmla="*/ 61425 w 73299"/>
                  <a:gd name="connsiteY1" fmla="*/ 209618 h 402304"/>
                  <a:gd name="connsiteX2" fmla="*/ 50841 w 73299"/>
                  <a:gd name="connsiteY2" fmla="*/ 402234 h 402304"/>
                  <a:gd name="connsiteX3" fmla="*/ 72008 w 73299"/>
                  <a:gd name="connsiteY3" fmla="*/ 188451 h 402304"/>
                  <a:gd name="connsiteX4" fmla="*/ 41 w 73299"/>
                  <a:gd name="connsiteY4" fmla="*/ 68 h 4023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99" h="402304">
                    <a:moveTo>
                      <a:pt x="41" y="68"/>
                    </a:moveTo>
                    <a:cubicBezTo>
                      <a:pt x="-1723" y="3596"/>
                      <a:pt x="52958" y="142590"/>
                      <a:pt x="61425" y="209618"/>
                    </a:cubicBezTo>
                    <a:cubicBezTo>
                      <a:pt x="69892" y="276646"/>
                      <a:pt x="49077" y="405762"/>
                      <a:pt x="50841" y="402234"/>
                    </a:cubicBezTo>
                    <a:cubicBezTo>
                      <a:pt x="52605" y="398706"/>
                      <a:pt x="79416" y="247365"/>
                      <a:pt x="72008" y="188451"/>
                    </a:cubicBezTo>
                    <a:cubicBezTo>
                      <a:pt x="64600" y="129537"/>
                      <a:pt x="1805" y="-3460"/>
                      <a:pt x="41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9" name="フリーフォーム: 図形 1188">
                <a:extLst>
                  <a:ext uri="{FF2B5EF4-FFF2-40B4-BE49-F238E27FC236}">
                    <a16:creationId xmlns:a16="http://schemas.microsoft.com/office/drawing/2014/main" id="{6D04EA7B-32D1-4B30-A751-F9C4A484C12D}"/>
                  </a:ext>
                </a:extLst>
              </p:cNvPr>
              <p:cNvSpPr/>
              <p:nvPr/>
            </p:nvSpPr>
            <p:spPr>
              <a:xfrm>
                <a:off x="8625409" y="9139746"/>
                <a:ext cx="50811" cy="224445"/>
              </a:xfrm>
              <a:custGeom>
                <a:avLst/>
                <a:gdLst>
                  <a:gd name="connsiteX0" fmla="*/ 8 w 50811"/>
                  <a:gd name="connsiteY0" fmla="*/ 21 h 224445"/>
                  <a:gd name="connsiteX1" fmla="*/ 19058 w 50811"/>
                  <a:gd name="connsiteY1" fmla="*/ 143954 h 224445"/>
                  <a:gd name="connsiteX2" fmla="*/ 50808 w 50811"/>
                  <a:gd name="connsiteY2" fmla="*/ 224387 h 224445"/>
                  <a:gd name="connsiteX3" fmla="*/ 16941 w 50811"/>
                  <a:gd name="connsiteY3" fmla="*/ 154537 h 224445"/>
                  <a:gd name="connsiteX4" fmla="*/ 8 w 50811"/>
                  <a:gd name="connsiteY4" fmla="*/ 21 h 224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811" h="224445">
                    <a:moveTo>
                      <a:pt x="8" y="21"/>
                    </a:moveTo>
                    <a:cubicBezTo>
                      <a:pt x="361" y="-1743"/>
                      <a:pt x="10591" y="106560"/>
                      <a:pt x="19058" y="143954"/>
                    </a:cubicBezTo>
                    <a:cubicBezTo>
                      <a:pt x="27525" y="181348"/>
                      <a:pt x="51161" y="222623"/>
                      <a:pt x="50808" y="224387"/>
                    </a:cubicBezTo>
                    <a:cubicBezTo>
                      <a:pt x="50455" y="226151"/>
                      <a:pt x="23997" y="187698"/>
                      <a:pt x="16941" y="154537"/>
                    </a:cubicBezTo>
                    <a:cubicBezTo>
                      <a:pt x="9885" y="121376"/>
                      <a:pt x="-345" y="1785"/>
                      <a:pt x="8" y="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0" name="フリーフォーム: 図形 1189">
                <a:extLst>
                  <a:ext uri="{FF2B5EF4-FFF2-40B4-BE49-F238E27FC236}">
                    <a16:creationId xmlns:a16="http://schemas.microsoft.com/office/drawing/2014/main" id="{D0D20526-06DE-4818-AC7A-058656982A30}"/>
                  </a:ext>
                </a:extLst>
              </p:cNvPr>
              <p:cNvSpPr/>
              <p:nvPr/>
            </p:nvSpPr>
            <p:spPr>
              <a:xfrm>
                <a:off x="8822547" y="9350322"/>
                <a:ext cx="195026" cy="345395"/>
              </a:xfrm>
              <a:custGeom>
                <a:avLst/>
                <a:gdLst>
                  <a:gd name="connsiteX0" fmla="*/ 3953 w 195026"/>
                  <a:gd name="connsiteY0" fmla="*/ 53 h 345395"/>
                  <a:gd name="connsiteX1" fmla="*/ 54753 w 195026"/>
                  <a:gd name="connsiteY1" fmla="*/ 193728 h 345395"/>
                  <a:gd name="connsiteX2" fmla="*/ 191278 w 195026"/>
                  <a:gd name="connsiteY2" fmla="*/ 339778 h 345395"/>
                  <a:gd name="connsiteX3" fmla="*/ 159528 w 195026"/>
                  <a:gd name="connsiteY3" fmla="*/ 317553 h 345395"/>
                  <a:gd name="connsiteX4" fmla="*/ 19828 w 195026"/>
                  <a:gd name="connsiteY4" fmla="*/ 212778 h 345395"/>
                  <a:gd name="connsiteX5" fmla="*/ 3953 w 195026"/>
                  <a:gd name="connsiteY5" fmla="*/ 53 h 345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026" h="345395">
                    <a:moveTo>
                      <a:pt x="3953" y="53"/>
                    </a:moveTo>
                    <a:cubicBezTo>
                      <a:pt x="9774" y="-3122"/>
                      <a:pt x="23532" y="137107"/>
                      <a:pt x="54753" y="193728"/>
                    </a:cubicBezTo>
                    <a:cubicBezTo>
                      <a:pt x="85974" y="250349"/>
                      <a:pt x="173816" y="319141"/>
                      <a:pt x="191278" y="339778"/>
                    </a:cubicBezTo>
                    <a:cubicBezTo>
                      <a:pt x="208740" y="360415"/>
                      <a:pt x="159528" y="317553"/>
                      <a:pt x="159528" y="317553"/>
                    </a:cubicBezTo>
                    <a:cubicBezTo>
                      <a:pt x="130953" y="296386"/>
                      <a:pt x="44170" y="258816"/>
                      <a:pt x="19828" y="212778"/>
                    </a:cubicBezTo>
                    <a:cubicBezTo>
                      <a:pt x="-4514" y="166741"/>
                      <a:pt x="-1868" y="3228"/>
                      <a:pt x="3953" y="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1" name="フリーフォーム: 図形 1190">
                <a:extLst>
                  <a:ext uri="{FF2B5EF4-FFF2-40B4-BE49-F238E27FC236}">
                    <a16:creationId xmlns:a16="http://schemas.microsoft.com/office/drawing/2014/main" id="{86B033BE-6C31-4B85-A149-10BFF5C82D18}"/>
                  </a:ext>
                </a:extLst>
              </p:cNvPr>
              <p:cNvSpPr/>
              <p:nvPr/>
            </p:nvSpPr>
            <p:spPr>
              <a:xfrm>
                <a:off x="8677256" y="9613263"/>
                <a:ext cx="175006" cy="218302"/>
              </a:xfrm>
              <a:custGeom>
                <a:avLst/>
                <a:gdLst>
                  <a:gd name="connsiteX0" fmla="*/ 19 w 175006"/>
                  <a:gd name="connsiteY0" fmla="*/ 65725 h 218302"/>
                  <a:gd name="connsiteX1" fmla="*/ 66694 w 175006"/>
                  <a:gd name="connsiteY1" fmla="*/ 637 h 218302"/>
                  <a:gd name="connsiteX2" fmla="*/ 171469 w 175006"/>
                  <a:gd name="connsiteY2" fmla="*/ 33975 h 218302"/>
                  <a:gd name="connsiteX3" fmla="*/ 150832 w 175006"/>
                  <a:gd name="connsiteY3" fmla="*/ 57787 h 218302"/>
                  <a:gd name="connsiteX4" fmla="*/ 155594 w 175006"/>
                  <a:gd name="connsiteY4" fmla="*/ 172087 h 218302"/>
                  <a:gd name="connsiteX5" fmla="*/ 147657 w 175006"/>
                  <a:gd name="connsiteY5" fmla="*/ 122875 h 218302"/>
                  <a:gd name="connsiteX6" fmla="*/ 119082 w 175006"/>
                  <a:gd name="connsiteY6" fmla="*/ 218125 h 218302"/>
                  <a:gd name="connsiteX7" fmla="*/ 146069 w 175006"/>
                  <a:gd name="connsiteY7" fmla="*/ 94300 h 218302"/>
                  <a:gd name="connsiteX8" fmla="*/ 139719 w 175006"/>
                  <a:gd name="connsiteY8" fmla="*/ 38737 h 218302"/>
                  <a:gd name="connsiteX9" fmla="*/ 60344 w 175006"/>
                  <a:gd name="connsiteY9" fmla="*/ 22862 h 218302"/>
                  <a:gd name="connsiteX10" fmla="*/ 19 w 175006"/>
                  <a:gd name="connsiteY10" fmla="*/ 65725 h 21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006" h="218302">
                    <a:moveTo>
                      <a:pt x="19" y="65725"/>
                    </a:moveTo>
                    <a:cubicBezTo>
                      <a:pt x="1077" y="62021"/>
                      <a:pt x="38119" y="5929"/>
                      <a:pt x="66694" y="637"/>
                    </a:cubicBezTo>
                    <a:cubicBezTo>
                      <a:pt x="95269" y="-4655"/>
                      <a:pt x="157446" y="24450"/>
                      <a:pt x="171469" y="33975"/>
                    </a:cubicBezTo>
                    <a:cubicBezTo>
                      <a:pt x="185492" y="43500"/>
                      <a:pt x="153478" y="34768"/>
                      <a:pt x="150832" y="57787"/>
                    </a:cubicBezTo>
                    <a:cubicBezTo>
                      <a:pt x="148186" y="80806"/>
                      <a:pt x="156123" y="161239"/>
                      <a:pt x="155594" y="172087"/>
                    </a:cubicBezTo>
                    <a:cubicBezTo>
                      <a:pt x="155065" y="182935"/>
                      <a:pt x="153742" y="115202"/>
                      <a:pt x="147657" y="122875"/>
                    </a:cubicBezTo>
                    <a:cubicBezTo>
                      <a:pt x="141572" y="130548"/>
                      <a:pt x="119347" y="222887"/>
                      <a:pt x="119082" y="218125"/>
                    </a:cubicBezTo>
                    <a:cubicBezTo>
                      <a:pt x="118817" y="213363"/>
                      <a:pt x="142630" y="124198"/>
                      <a:pt x="146069" y="94300"/>
                    </a:cubicBezTo>
                    <a:cubicBezTo>
                      <a:pt x="149508" y="64402"/>
                      <a:pt x="154006" y="50643"/>
                      <a:pt x="139719" y="38737"/>
                    </a:cubicBezTo>
                    <a:cubicBezTo>
                      <a:pt x="125432" y="26831"/>
                      <a:pt x="78336" y="24714"/>
                      <a:pt x="60344" y="22862"/>
                    </a:cubicBezTo>
                    <a:cubicBezTo>
                      <a:pt x="42352" y="21010"/>
                      <a:pt x="-1039" y="69429"/>
                      <a:pt x="19" y="657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2" name="フリーフォーム: 図形 1191">
                <a:extLst>
                  <a:ext uri="{FF2B5EF4-FFF2-40B4-BE49-F238E27FC236}">
                    <a16:creationId xmlns:a16="http://schemas.microsoft.com/office/drawing/2014/main" id="{35453EB2-6D5B-4CD0-A2FC-F90DDBF0FF54}"/>
                  </a:ext>
                </a:extLst>
              </p:cNvPr>
              <p:cNvSpPr/>
              <p:nvPr/>
            </p:nvSpPr>
            <p:spPr>
              <a:xfrm>
                <a:off x="9124868" y="9947082"/>
                <a:ext cx="231131" cy="340439"/>
              </a:xfrm>
              <a:custGeom>
                <a:avLst/>
                <a:gdLst>
                  <a:gd name="connsiteX0" fmla="*/ 39770 w 231131"/>
                  <a:gd name="connsiteY0" fmla="*/ 193 h 340439"/>
                  <a:gd name="connsiteX1" fmla="*/ 82 w 231131"/>
                  <a:gd name="connsiteY1" fmla="*/ 236731 h 340439"/>
                  <a:gd name="connsiteX2" fmla="*/ 52470 w 231131"/>
                  <a:gd name="connsiteY2" fmla="*/ 281181 h 340439"/>
                  <a:gd name="connsiteX3" fmla="*/ 230270 w 231131"/>
                  <a:gd name="connsiteY3" fmla="*/ 339918 h 340439"/>
                  <a:gd name="connsiteX4" fmla="*/ 115970 w 231131"/>
                  <a:gd name="connsiteY4" fmla="*/ 306581 h 340439"/>
                  <a:gd name="connsiteX5" fmla="*/ 19132 w 231131"/>
                  <a:gd name="connsiteY5" fmla="*/ 249431 h 340439"/>
                  <a:gd name="connsiteX6" fmla="*/ 15957 w 231131"/>
                  <a:gd name="connsiteY6" fmla="*/ 197043 h 340439"/>
                  <a:gd name="connsiteX7" fmla="*/ 39770 w 231131"/>
                  <a:gd name="connsiteY7" fmla="*/ 193 h 340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1131" h="340439">
                    <a:moveTo>
                      <a:pt x="39770" y="193"/>
                    </a:moveTo>
                    <a:cubicBezTo>
                      <a:pt x="37124" y="6808"/>
                      <a:pt x="-2035" y="189900"/>
                      <a:pt x="82" y="236731"/>
                    </a:cubicBezTo>
                    <a:cubicBezTo>
                      <a:pt x="2199" y="283562"/>
                      <a:pt x="14105" y="263983"/>
                      <a:pt x="52470" y="281181"/>
                    </a:cubicBezTo>
                    <a:cubicBezTo>
                      <a:pt x="90835" y="298379"/>
                      <a:pt x="219687" y="335685"/>
                      <a:pt x="230270" y="339918"/>
                    </a:cubicBezTo>
                    <a:cubicBezTo>
                      <a:pt x="240853" y="344151"/>
                      <a:pt x="151160" y="321662"/>
                      <a:pt x="115970" y="306581"/>
                    </a:cubicBezTo>
                    <a:cubicBezTo>
                      <a:pt x="80780" y="291500"/>
                      <a:pt x="35801" y="267687"/>
                      <a:pt x="19132" y="249431"/>
                    </a:cubicBezTo>
                    <a:cubicBezTo>
                      <a:pt x="2463" y="231175"/>
                      <a:pt x="12253" y="235408"/>
                      <a:pt x="15957" y="197043"/>
                    </a:cubicBezTo>
                    <a:cubicBezTo>
                      <a:pt x="19661" y="158678"/>
                      <a:pt x="42416" y="-6422"/>
                      <a:pt x="39770" y="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3" name="フリーフォーム: 図形 1192">
                <a:extLst>
                  <a:ext uri="{FF2B5EF4-FFF2-40B4-BE49-F238E27FC236}">
                    <a16:creationId xmlns:a16="http://schemas.microsoft.com/office/drawing/2014/main" id="{A38AB506-FEF2-4DFF-8000-3F5C715FB7D0}"/>
                  </a:ext>
                </a:extLst>
              </p:cNvPr>
              <p:cNvSpPr/>
              <p:nvPr/>
            </p:nvSpPr>
            <p:spPr>
              <a:xfrm>
                <a:off x="9143905" y="10258357"/>
                <a:ext cx="112865" cy="107233"/>
              </a:xfrm>
              <a:custGeom>
                <a:avLst/>
                <a:gdLst>
                  <a:gd name="connsiteX0" fmla="*/ 95 w 112865"/>
                  <a:gd name="connsiteY0" fmla="*/ 68 h 107233"/>
                  <a:gd name="connsiteX1" fmla="*/ 52483 w 112865"/>
                  <a:gd name="connsiteY1" fmla="*/ 88968 h 107233"/>
                  <a:gd name="connsiteX2" fmla="*/ 112808 w 112865"/>
                  <a:gd name="connsiteY2" fmla="*/ 106431 h 107233"/>
                  <a:gd name="connsiteX3" fmla="*/ 41370 w 112865"/>
                  <a:gd name="connsiteY3" fmla="*/ 74681 h 107233"/>
                  <a:gd name="connsiteX4" fmla="*/ 95 w 112865"/>
                  <a:gd name="connsiteY4" fmla="*/ 68 h 107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865" h="107233">
                    <a:moveTo>
                      <a:pt x="95" y="68"/>
                    </a:moveTo>
                    <a:cubicBezTo>
                      <a:pt x="1947" y="2449"/>
                      <a:pt x="33698" y="71241"/>
                      <a:pt x="52483" y="88968"/>
                    </a:cubicBezTo>
                    <a:cubicBezTo>
                      <a:pt x="71268" y="106695"/>
                      <a:pt x="114660" y="108812"/>
                      <a:pt x="112808" y="106431"/>
                    </a:cubicBezTo>
                    <a:cubicBezTo>
                      <a:pt x="110956" y="104050"/>
                      <a:pt x="59097" y="91350"/>
                      <a:pt x="41370" y="74681"/>
                    </a:cubicBezTo>
                    <a:cubicBezTo>
                      <a:pt x="23643" y="58012"/>
                      <a:pt x="-1757" y="-2313"/>
                      <a:pt x="95" y="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4" name="フリーフォーム: 図形 1193">
                <a:extLst>
                  <a:ext uri="{FF2B5EF4-FFF2-40B4-BE49-F238E27FC236}">
                    <a16:creationId xmlns:a16="http://schemas.microsoft.com/office/drawing/2014/main" id="{0D3DCDD0-47BA-422D-87CB-B67C9D335A3A}"/>
                  </a:ext>
                </a:extLst>
              </p:cNvPr>
              <p:cNvSpPr/>
              <p:nvPr/>
            </p:nvSpPr>
            <p:spPr>
              <a:xfrm>
                <a:off x="9159246" y="10381822"/>
                <a:ext cx="154869" cy="73722"/>
              </a:xfrm>
              <a:custGeom>
                <a:avLst/>
                <a:gdLst>
                  <a:gd name="connsiteX0" fmla="*/ 3804 w 154869"/>
                  <a:gd name="connsiteY0" fmla="*/ 428 h 73722"/>
                  <a:gd name="connsiteX1" fmla="*/ 57779 w 154869"/>
                  <a:gd name="connsiteY1" fmla="*/ 32178 h 73722"/>
                  <a:gd name="connsiteX2" fmla="*/ 154617 w 154869"/>
                  <a:gd name="connsiteY2" fmla="*/ 46466 h 73722"/>
                  <a:gd name="connsiteX3" fmla="*/ 83179 w 154869"/>
                  <a:gd name="connsiteY3" fmla="*/ 46466 h 73722"/>
                  <a:gd name="connsiteX4" fmla="*/ 629 w 154869"/>
                  <a:gd name="connsiteY4" fmla="*/ 73453 h 73722"/>
                  <a:gd name="connsiteX5" fmla="*/ 129217 w 154869"/>
                  <a:gd name="connsiteY5" fmla="*/ 57578 h 73722"/>
                  <a:gd name="connsiteX6" fmla="*/ 3804 w 154869"/>
                  <a:gd name="connsiteY6" fmla="*/ 428 h 7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869" h="73722">
                    <a:moveTo>
                      <a:pt x="3804" y="428"/>
                    </a:moveTo>
                    <a:cubicBezTo>
                      <a:pt x="-8102" y="-3805"/>
                      <a:pt x="32644" y="24505"/>
                      <a:pt x="57779" y="32178"/>
                    </a:cubicBezTo>
                    <a:cubicBezTo>
                      <a:pt x="82914" y="39851"/>
                      <a:pt x="150384" y="44085"/>
                      <a:pt x="154617" y="46466"/>
                    </a:cubicBezTo>
                    <a:cubicBezTo>
                      <a:pt x="158850" y="48847"/>
                      <a:pt x="108844" y="41968"/>
                      <a:pt x="83179" y="46466"/>
                    </a:cubicBezTo>
                    <a:cubicBezTo>
                      <a:pt x="57514" y="50964"/>
                      <a:pt x="-7044" y="71601"/>
                      <a:pt x="629" y="73453"/>
                    </a:cubicBezTo>
                    <a:cubicBezTo>
                      <a:pt x="8302" y="75305"/>
                      <a:pt x="125513" y="67368"/>
                      <a:pt x="129217" y="57578"/>
                    </a:cubicBezTo>
                    <a:cubicBezTo>
                      <a:pt x="132921" y="47789"/>
                      <a:pt x="15710" y="4661"/>
                      <a:pt x="3804" y="4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6" name="フリーフォーム: 図形 1195">
                <a:extLst>
                  <a:ext uri="{FF2B5EF4-FFF2-40B4-BE49-F238E27FC236}">
                    <a16:creationId xmlns:a16="http://schemas.microsoft.com/office/drawing/2014/main" id="{CF34D7B8-E514-4936-99D1-20301C126530}"/>
                  </a:ext>
                </a:extLst>
              </p:cNvPr>
              <p:cNvSpPr/>
              <p:nvPr/>
            </p:nvSpPr>
            <p:spPr>
              <a:xfrm>
                <a:off x="9011738" y="10705291"/>
                <a:ext cx="208107" cy="18673"/>
              </a:xfrm>
              <a:custGeom>
                <a:avLst/>
                <a:gdLst>
                  <a:gd name="connsiteX0" fmla="*/ 500 w 208107"/>
                  <a:gd name="connsiteY0" fmla="*/ 13509 h 18673"/>
                  <a:gd name="connsiteX1" fmla="*/ 152900 w 208107"/>
                  <a:gd name="connsiteY1" fmla="*/ 18272 h 18673"/>
                  <a:gd name="connsiteX2" fmla="*/ 206875 w 208107"/>
                  <a:gd name="connsiteY2" fmla="*/ 3984 h 18673"/>
                  <a:gd name="connsiteX3" fmla="*/ 108450 w 208107"/>
                  <a:gd name="connsiteY3" fmla="*/ 809 h 18673"/>
                  <a:gd name="connsiteX4" fmla="*/ 500 w 208107"/>
                  <a:gd name="connsiteY4" fmla="*/ 13509 h 18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107" h="18673">
                    <a:moveTo>
                      <a:pt x="500" y="13509"/>
                    </a:moveTo>
                    <a:cubicBezTo>
                      <a:pt x="7908" y="16420"/>
                      <a:pt x="118504" y="19860"/>
                      <a:pt x="152900" y="18272"/>
                    </a:cubicBezTo>
                    <a:cubicBezTo>
                      <a:pt x="187296" y="16685"/>
                      <a:pt x="214283" y="6894"/>
                      <a:pt x="206875" y="3984"/>
                    </a:cubicBezTo>
                    <a:cubicBezTo>
                      <a:pt x="199467" y="1073"/>
                      <a:pt x="147079" y="-1308"/>
                      <a:pt x="108450" y="809"/>
                    </a:cubicBezTo>
                    <a:cubicBezTo>
                      <a:pt x="69821" y="2926"/>
                      <a:pt x="-6908" y="10598"/>
                      <a:pt x="500" y="1350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7" name="フリーフォーム: 図形 1196">
                <a:extLst>
                  <a:ext uri="{FF2B5EF4-FFF2-40B4-BE49-F238E27FC236}">
                    <a16:creationId xmlns:a16="http://schemas.microsoft.com/office/drawing/2014/main" id="{81CBCE54-A226-4C75-9213-330D49DEBA25}"/>
                  </a:ext>
                </a:extLst>
              </p:cNvPr>
              <p:cNvSpPr/>
              <p:nvPr/>
            </p:nvSpPr>
            <p:spPr>
              <a:xfrm>
                <a:off x="9104235" y="10520275"/>
                <a:ext cx="78047" cy="177744"/>
              </a:xfrm>
              <a:custGeom>
                <a:avLst/>
                <a:gdLst>
                  <a:gd name="connsiteX0" fmla="*/ 77865 w 78047"/>
                  <a:gd name="connsiteY0" fmla="*/ 88 h 177744"/>
                  <a:gd name="connsiteX1" fmla="*/ 22303 w 78047"/>
                  <a:gd name="connsiteY1" fmla="*/ 71525 h 177744"/>
                  <a:gd name="connsiteX2" fmla="*/ 44528 w 78047"/>
                  <a:gd name="connsiteY2" fmla="*/ 101688 h 177744"/>
                  <a:gd name="connsiteX3" fmla="*/ 71515 w 78047"/>
                  <a:gd name="connsiteY3" fmla="*/ 176300 h 177744"/>
                  <a:gd name="connsiteX4" fmla="*/ 61990 w 78047"/>
                  <a:gd name="connsiteY4" fmla="*/ 146138 h 177744"/>
                  <a:gd name="connsiteX5" fmla="*/ 78 w 78047"/>
                  <a:gd name="connsiteY5" fmla="*/ 87400 h 177744"/>
                  <a:gd name="connsiteX6" fmla="*/ 77865 w 78047"/>
                  <a:gd name="connsiteY6" fmla="*/ 88 h 177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047" h="177744">
                    <a:moveTo>
                      <a:pt x="77865" y="88"/>
                    </a:moveTo>
                    <a:cubicBezTo>
                      <a:pt x="81569" y="-2558"/>
                      <a:pt x="27859" y="54592"/>
                      <a:pt x="22303" y="71525"/>
                    </a:cubicBezTo>
                    <a:cubicBezTo>
                      <a:pt x="16747" y="88458"/>
                      <a:pt x="36326" y="84226"/>
                      <a:pt x="44528" y="101688"/>
                    </a:cubicBezTo>
                    <a:cubicBezTo>
                      <a:pt x="52730" y="119150"/>
                      <a:pt x="68605" y="168892"/>
                      <a:pt x="71515" y="176300"/>
                    </a:cubicBezTo>
                    <a:cubicBezTo>
                      <a:pt x="74425" y="183708"/>
                      <a:pt x="73896" y="160955"/>
                      <a:pt x="61990" y="146138"/>
                    </a:cubicBezTo>
                    <a:cubicBezTo>
                      <a:pt x="50084" y="131321"/>
                      <a:pt x="-2303" y="109096"/>
                      <a:pt x="78" y="87400"/>
                    </a:cubicBezTo>
                    <a:cubicBezTo>
                      <a:pt x="2459" y="65704"/>
                      <a:pt x="74161" y="2734"/>
                      <a:pt x="77865" y="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8" name="フリーフォーム: 図形 1197">
                <a:extLst>
                  <a:ext uri="{FF2B5EF4-FFF2-40B4-BE49-F238E27FC236}">
                    <a16:creationId xmlns:a16="http://schemas.microsoft.com/office/drawing/2014/main" id="{B6BD344B-23D2-471A-9592-8BE0305B9625}"/>
                  </a:ext>
                </a:extLst>
              </p:cNvPr>
              <p:cNvSpPr/>
              <p:nvPr/>
            </p:nvSpPr>
            <p:spPr>
              <a:xfrm>
                <a:off x="8911860" y="10582306"/>
                <a:ext cx="236512" cy="129037"/>
              </a:xfrm>
              <a:custGeom>
                <a:avLst/>
                <a:gdLst>
                  <a:gd name="connsiteX0" fmla="*/ 365 w 236512"/>
                  <a:gd name="connsiteY0" fmla="*/ 96807 h 129037"/>
                  <a:gd name="connsiteX1" fmla="*/ 151178 w 236512"/>
                  <a:gd name="connsiteY1" fmla="*/ 123794 h 129037"/>
                  <a:gd name="connsiteX2" fmla="*/ 233728 w 236512"/>
                  <a:gd name="connsiteY2" fmla="*/ 126969 h 129037"/>
                  <a:gd name="connsiteX3" fmla="*/ 214678 w 236512"/>
                  <a:gd name="connsiteY3" fmla="*/ 99982 h 129037"/>
                  <a:gd name="connsiteX4" fmla="*/ 190865 w 236512"/>
                  <a:gd name="connsiteY4" fmla="*/ 6319 h 129037"/>
                  <a:gd name="connsiteX5" fmla="*/ 136890 w 236512"/>
                  <a:gd name="connsiteY5" fmla="*/ 9494 h 129037"/>
                  <a:gd name="connsiteX6" fmla="*/ 82915 w 236512"/>
                  <a:gd name="connsiteY6" fmla="*/ 17432 h 129037"/>
                  <a:gd name="connsiteX7" fmla="*/ 165465 w 236512"/>
                  <a:gd name="connsiteY7" fmla="*/ 15844 h 129037"/>
                  <a:gd name="connsiteX8" fmla="*/ 198803 w 236512"/>
                  <a:gd name="connsiteY8" fmla="*/ 52357 h 129037"/>
                  <a:gd name="connsiteX9" fmla="*/ 198803 w 236512"/>
                  <a:gd name="connsiteY9" fmla="*/ 109507 h 129037"/>
                  <a:gd name="connsiteX10" fmla="*/ 148003 w 236512"/>
                  <a:gd name="connsiteY10" fmla="*/ 119032 h 129037"/>
                  <a:gd name="connsiteX11" fmla="*/ 109903 w 236512"/>
                  <a:gd name="connsiteY11" fmla="*/ 119032 h 129037"/>
                  <a:gd name="connsiteX12" fmla="*/ 365 w 236512"/>
                  <a:gd name="connsiteY12" fmla="*/ 96807 h 129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6512" h="129037">
                    <a:moveTo>
                      <a:pt x="365" y="96807"/>
                    </a:moveTo>
                    <a:cubicBezTo>
                      <a:pt x="7244" y="97601"/>
                      <a:pt x="112284" y="118767"/>
                      <a:pt x="151178" y="123794"/>
                    </a:cubicBezTo>
                    <a:cubicBezTo>
                      <a:pt x="190072" y="128821"/>
                      <a:pt x="223145" y="130938"/>
                      <a:pt x="233728" y="126969"/>
                    </a:cubicBezTo>
                    <a:cubicBezTo>
                      <a:pt x="244311" y="123000"/>
                      <a:pt x="221822" y="120090"/>
                      <a:pt x="214678" y="99982"/>
                    </a:cubicBezTo>
                    <a:cubicBezTo>
                      <a:pt x="207534" y="79874"/>
                      <a:pt x="203830" y="21400"/>
                      <a:pt x="190865" y="6319"/>
                    </a:cubicBezTo>
                    <a:cubicBezTo>
                      <a:pt x="177900" y="-8762"/>
                      <a:pt x="154882" y="7642"/>
                      <a:pt x="136890" y="9494"/>
                    </a:cubicBezTo>
                    <a:cubicBezTo>
                      <a:pt x="118898" y="11346"/>
                      <a:pt x="78153" y="16374"/>
                      <a:pt x="82915" y="17432"/>
                    </a:cubicBezTo>
                    <a:cubicBezTo>
                      <a:pt x="87677" y="18490"/>
                      <a:pt x="146150" y="10023"/>
                      <a:pt x="165465" y="15844"/>
                    </a:cubicBezTo>
                    <a:cubicBezTo>
                      <a:pt x="184780" y="21665"/>
                      <a:pt x="193247" y="36747"/>
                      <a:pt x="198803" y="52357"/>
                    </a:cubicBezTo>
                    <a:cubicBezTo>
                      <a:pt x="204359" y="67967"/>
                      <a:pt x="207270" y="98395"/>
                      <a:pt x="198803" y="109507"/>
                    </a:cubicBezTo>
                    <a:cubicBezTo>
                      <a:pt x="190336" y="120619"/>
                      <a:pt x="162820" y="117445"/>
                      <a:pt x="148003" y="119032"/>
                    </a:cubicBezTo>
                    <a:cubicBezTo>
                      <a:pt x="133186" y="120619"/>
                      <a:pt x="134245" y="121413"/>
                      <a:pt x="109903" y="119032"/>
                    </a:cubicBezTo>
                    <a:cubicBezTo>
                      <a:pt x="85561" y="116651"/>
                      <a:pt x="-6514" y="96013"/>
                      <a:pt x="365" y="968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9" name="フリーフォーム: 図形 1198">
                <a:extLst>
                  <a:ext uri="{FF2B5EF4-FFF2-40B4-BE49-F238E27FC236}">
                    <a16:creationId xmlns:a16="http://schemas.microsoft.com/office/drawing/2014/main" id="{CA88A411-FC6A-4342-A597-7AED9B771E89}"/>
                  </a:ext>
                </a:extLst>
              </p:cNvPr>
              <p:cNvSpPr/>
              <p:nvPr/>
            </p:nvSpPr>
            <p:spPr>
              <a:xfrm>
                <a:off x="2828928" y="9307875"/>
                <a:ext cx="301638" cy="1547435"/>
              </a:xfrm>
              <a:custGeom>
                <a:avLst/>
                <a:gdLst>
                  <a:gd name="connsiteX0" fmla="*/ 98422 w 301638"/>
                  <a:gd name="connsiteY0" fmla="*/ 1225 h 1547435"/>
                  <a:gd name="connsiteX1" fmla="*/ 250822 w 301638"/>
                  <a:gd name="connsiteY1" fmla="*/ 566375 h 1547435"/>
                  <a:gd name="connsiteX2" fmla="*/ 219072 w 301638"/>
                  <a:gd name="connsiteY2" fmla="*/ 896575 h 1547435"/>
                  <a:gd name="connsiteX3" fmla="*/ 3172 w 301638"/>
                  <a:gd name="connsiteY3" fmla="*/ 1531575 h 1547435"/>
                  <a:gd name="connsiteX4" fmla="*/ 104772 w 301638"/>
                  <a:gd name="connsiteY4" fmla="*/ 1302975 h 1547435"/>
                  <a:gd name="connsiteX5" fmla="*/ 301622 w 301638"/>
                  <a:gd name="connsiteY5" fmla="*/ 731475 h 1547435"/>
                  <a:gd name="connsiteX6" fmla="*/ 98422 w 301638"/>
                  <a:gd name="connsiteY6" fmla="*/ 1225 h 154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1638" h="1547435">
                    <a:moveTo>
                      <a:pt x="98422" y="1225"/>
                    </a:moveTo>
                    <a:cubicBezTo>
                      <a:pt x="89955" y="-26292"/>
                      <a:pt x="230714" y="417150"/>
                      <a:pt x="250822" y="566375"/>
                    </a:cubicBezTo>
                    <a:cubicBezTo>
                      <a:pt x="270930" y="715600"/>
                      <a:pt x="260347" y="735709"/>
                      <a:pt x="219072" y="896575"/>
                    </a:cubicBezTo>
                    <a:cubicBezTo>
                      <a:pt x="177797" y="1057441"/>
                      <a:pt x="22222" y="1463842"/>
                      <a:pt x="3172" y="1531575"/>
                    </a:cubicBezTo>
                    <a:cubicBezTo>
                      <a:pt x="-15878" y="1599308"/>
                      <a:pt x="55030" y="1436325"/>
                      <a:pt x="104772" y="1302975"/>
                    </a:cubicBezTo>
                    <a:cubicBezTo>
                      <a:pt x="154514" y="1169625"/>
                      <a:pt x="299505" y="950550"/>
                      <a:pt x="301622" y="731475"/>
                    </a:cubicBezTo>
                    <a:cubicBezTo>
                      <a:pt x="303739" y="512400"/>
                      <a:pt x="106889" y="28742"/>
                      <a:pt x="98422" y="122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0" name="フリーフォーム: 図形 1199">
                <a:extLst>
                  <a:ext uri="{FF2B5EF4-FFF2-40B4-BE49-F238E27FC236}">
                    <a16:creationId xmlns:a16="http://schemas.microsoft.com/office/drawing/2014/main" id="{B27531A3-B551-41C4-BD98-10942758FD3A}"/>
                  </a:ext>
                </a:extLst>
              </p:cNvPr>
              <p:cNvSpPr/>
              <p:nvPr/>
            </p:nvSpPr>
            <p:spPr>
              <a:xfrm>
                <a:off x="6247128" y="9143798"/>
                <a:ext cx="224079" cy="971744"/>
              </a:xfrm>
              <a:custGeom>
                <a:avLst/>
                <a:gdLst>
                  <a:gd name="connsiteX0" fmla="*/ 1272 w 224079"/>
                  <a:gd name="connsiteY0" fmla="*/ 202 h 971744"/>
                  <a:gd name="connsiteX1" fmla="*/ 58422 w 224079"/>
                  <a:gd name="connsiteY1" fmla="*/ 444702 h 971744"/>
                  <a:gd name="connsiteX2" fmla="*/ 90172 w 224079"/>
                  <a:gd name="connsiteY2" fmla="*/ 749502 h 971744"/>
                  <a:gd name="connsiteX3" fmla="*/ 223522 w 224079"/>
                  <a:gd name="connsiteY3" fmla="*/ 965402 h 971744"/>
                  <a:gd name="connsiteX4" fmla="*/ 33022 w 224079"/>
                  <a:gd name="connsiteY4" fmla="*/ 501852 h 971744"/>
                  <a:gd name="connsiteX5" fmla="*/ 1272 w 224079"/>
                  <a:gd name="connsiteY5" fmla="*/ 202 h 971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079" h="971744">
                    <a:moveTo>
                      <a:pt x="1272" y="202"/>
                    </a:moveTo>
                    <a:cubicBezTo>
                      <a:pt x="5505" y="-9323"/>
                      <a:pt x="43605" y="319819"/>
                      <a:pt x="58422" y="444702"/>
                    </a:cubicBezTo>
                    <a:cubicBezTo>
                      <a:pt x="73239" y="569585"/>
                      <a:pt x="62655" y="662719"/>
                      <a:pt x="90172" y="749502"/>
                    </a:cubicBezTo>
                    <a:cubicBezTo>
                      <a:pt x="117689" y="836285"/>
                      <a:pt x="233047" y="1006677"/>
                      <a:pt x="223522" y="965402"/>
                    </a:cubicBezTo>
                    <a:cubicBezTo>
                      <a:pt x="213997" y="924127"/>
                      <a:pt x="63714" y="664835"/>
                      <a:pt x="33022" y="501852"/>
                    </a:cubicBezTo>
                    <a:cubicBezTo>
                      <a:pt x="2330" y="338869"/>
                      <a:pt x="-2961" y="9727"/>
                      <a:pt x="1272" y="2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1" name="フリーフォーム: 図形 1200">
                <a:extLst>
                  <a:ext uri="{FF2B5EF4-FFF2-40B4-BE49-F238E27FC236}">
                    <a16:creationId xmlns:a16="http://schemas.microsoft.com/office/drawing/2014/main" id="{FC71558E-A2EE-4D00-8192-B9D4E039DD04}"/>
                  </a:ext>
                </a:extLst>
              </p:cNvPr>
              <p:cNvSpPr/>
              <p:nvPr/>
            </p:nvSpPr>
            <p:spPr>
              <a:xfrm>
                <a:off x="5940825" y="10129338"/>
                <a:ext cx="522103" cy="585995"/>
              </a:xfrm>
              <a:custGeom>
                <a:avLst/>
                <a:gdLst>
                  <a:gd name="connsiteX0" fmla="*/ 521358 w 522103"/>
                  <a:gd name="connsiteY0" fmla="*/ 1029 h 585995"/>
                  <a:gd name="connsiteX1" fmla="*/ 368958 w 522103"/>
                  <a:gd name="connsiteY1" fmla="*/ 244445 h 585995"/>
                  <a:gd name="connsiteX2" fmla="*/ 13358 w 522103"/>
                  <a:gd name="connsiteY2" fmla="*/ 572529 h 585995"/>
                  <a:gd name="connsiteX3" fmla="*/ 98025 w 522103"/>
                  <a:gd name="connsiteY3" fmla="*/ 504795 h 585995"/>
                  <a:gd name="connsiteX4" fmla="*/ 313925 w 522103"/>
                  <a:gd name="connsiteY4" fmla="*/ 337579 h 585995"/>
                  <a:gd name="connsiteX5" fmla="*/ 521358 w 522103"/>
                  <a:gd name="connsiteY5" fmla="*/ 1029 h 585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2103" h="585995">
                    <a:moveTo>
                      <a:pt x="521358" y="1029"/>
                    </a:moveTo>
                    <a:cubicBezTo>
                      <a:pt x="530530" y="-14493"/>
                      <a:pt x="453625" y="149195"/>
                      <a:pt x="368958" y="244445"/>
                    </a:cubicBezTo>
                    <a:cubicBezTo>
                      <a:pt x="284291" y="339695"/>
                      <a:pt x="58513" y="529137"/>
                      <a:pt x="13358" y="572529"/>
                    </a:cubicBezTo>
                    <a:cubicBezTo>
                      <a:pt x="-31797" y="615921"/>
                      <a:pt x="47931" y="543953"/>
                      <a:pt x="98025" y="504795"/>
                    </a:cubicBezTo>
                    <a:cubicBezTo>
                      <a:pt x="148119" y="465637"/>
                      <a:pt x="240900" y="422951"/>
                      <a:pt x="313925" y="337579"/>
                    </a:cubicBezTo>
                    <a:cubicBezTo>
                      <a:pt x="386950" y="252207"/>
                      <a:pt x="512186" y="16551"/>
                      <a:pt x="521358" y="10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2" name="フリーフォーム: 図形 1201">
                <a:extLst>
                  <a:ext uri="{FF2B5EF4-FFF2-40B4-BE49-F238E27FC236}">
                    <a16:creationId xmlns:a16="http://schemas.microsoft.com/office/drawing/2014/main" id="{7CF115DB-D32E-4402-9167-DE01CA82BE7A}"/>
                  </a:ext>
                </a:extLst>
              </p:cNvPr>
              <p:cNvSpPr/>
              <p:nvPr/>
            </p:nvSpPr>
            <p:spPr>
              <a:xfrm>
                <a:off x="4756459" y="10716532"/>
                <a:ext cx="1189352" cy="621103"/>
              </a:xfrm>
              <a:custGeom>
                <a:avLst/>
                <a:gdLst>
                  <a:gd name="connsiteX0" fmla="*/ 1180791 w 1189352"/>
                  <a:gd name="connsiteY0" fmla="*/ 4385 h 621103"/>
                  <a:gd name="connsiteX1" fmla="*/ 873874 w 1189352"/>
                  <a:gd name="connsiteY1" fmla="*/ 201235 h 621103"/>
                  <a:gd name="connsiteX2" fmla="*/ 511924 w 1189352"/>
                  <a:gd name="connsiteY2" fmla="*/ 381151 h 621103"/>
                  <a:gd name="connsiteX3" fmla="*/ 18741 w 1189352"/>
                  <a:gd name="connsiteY3" fmla="*/ 609751 h 621103"/>
                  <a:gd name="connsiteX4" fmla="*/ 143624 w 1189352"/>
                  <a:gd name="connsiteY4" fmla="*/ 567418 h 621103"/>
                  <a:gd name="connsiteX5" fmla="*/ 524624 w 1189352"/>
                  <a:gd name="connsiteY5" fmla="*/ 402318 h 621103"/>
                  <a:gd name="connsiteX6" fmla="*/ 1180791 w 1189352"/>
                  <a:gd name="connsiteY6" fmla="*/ 4385 h 62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9352" h="621103">
                    <a:moveTo>
                      <a:pt x="1180791" y="4385"/>
                    </a:moveTo>
                    <a:cubicBezTo>
                      <a:pt x="1238999" y="-29129"/>
                      <a:pt x="985352" y="138441"/>
                      <a:pt x="873874" y="201235"/>
                    </a:cubicBezTo>
                    <a:cubicBezTo>
                      <a:pt x="762396" y="264029"/>
                      <a:pt x="654446" y="313065"/>
                      <a:pt x="511924" y="381151"/>
                    </a:cubicBezTo>
                    <a:cubicBezTo>
                      <a:pt x="369402" y="449237"/>
                      <a:pt x="80124" y="578707"/>
                      <a:pt x="18741" y="609751"/>
                    </a:cubicBezTo>
                    <a:cubicBezTo>
                      <a:pt x="-42642" y="640795"/>
                      <a:pt x="59310" y="601990"/>
                      <a:pt x="143624" y="567418"/>
                    </a:cubicBezTo>
                    <a:cubicBezTo>
                      <a:pt x="227938" y="532846"/>
                      <a:pt x="353527" y="493687"/>
                      <a:pt x="524624" y="402318"/>
                    </a:cubicBezTo>
                    <a:cubicBezTo>
                      <a:pt x="695721" y="310949"/>
                      <a:pt x="1122583" y="37899"/>
                      <a:pt x="1180791" y="43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3" name="フリーフォーム: 図形 1202">
                <a:extLst>
                  <a:ext uri="{FF2B5EF4-FFF2-40B4-BE49-F238E27FC236}">
                    <a16:creationId xmlns:a16="http://schemas.microsoft.com/office/drawing/2014/main" id="{CF145F2D-EADD-4981-AADE-E09171B33C92}"/>
                  </a:ext>
                </a:extLst>
              </p:cNvPr>
              <p:cNvSpPr/>
              <p:nvPr/>
            </p:nvSpPr>
            <p:spPr>
              <a:xfrm>
                <a:off x="6472726" y="10132251"/>
                <a:ext cx="247003" cy="441545"/>
              </a:xfrm>
              <a:custGeom>
                <a:avLst/>
                <a:gdLst>
                  <a:gd name="connsiteX0" fmla="*/ 41 w 247003"/>
                  <a:gd name="connsiteY0" fmla="*/ 232 h 441545"/>
                  <a:gd name="connsiteX1" fmla="*/ 50841 w 247003"/>
                  <a:gd name="connsiteY1" fmla="*/ 169566 h 441545"/>
                  <a:gd name="connsiteX2" fmla="*/ 101641 w 247003"/>
                  <a:gd name="connsiteY2" fmla="*/ 214016 h 441545"/>
                  <a:gd name="connsiteX3" fmla="*/ 156674 w 247003"/>
                  <a:gd name="connsiteY3" fmla="*/ 224599 h 441545"/>
                  <a:gd name="connsiteX4" fmla="*/ 160907 w 247003"/>
                  <a:gd name="connsiteY4" fmla="*/ 332549 h 441545"/>
                  <a:gd name="connsiteX5" fmla="*/ 184191 w 247003"/>
                  <a:gd name="connsiteY5" fmla="*/ 436266 h 441545"/>
                  <a:gd name="connsiteX6" fmla="*/ 237107 w 247003"/>
                  <a:gd name="connsiteY6" fmla="*/ 415099 h 441545"/>
                  <a:gd name="connsiteX7" fmla="*/ 243457 w 247003"/>
                  <a:gd name="connsiteY7" fmla="*/ 419332 h 441545"/>
                  <a:gd name="connsiteX8" fmla="*/ 196891 w 247003"/>
                  <a:gd name="connsiteY8" fmla="*/ 438382 h 441545"/>
                  <a:gd name="connsiteX9" fmla="*/ 148207 w 247003"/>
                  <a:gd name="connsiteY9" fmla="*/ 345249 h 441545"/>
                  <a:gd name="connsiteX10" fmla="*/ 127041 w 247003"/>
                  <a:gd name="connsiteY10" fmla="*/ 247882 h 441545"/>
                  <a:gd name="connsiteX11" fmla="*/ 59307 w 247003"/>
                  <a:gd name="connsiteY11" fmla="*/ 209782 h 441545"/>
                  <a:gd name="connsiteX12" fmla="*/ 41 w 247003"/>
                  <a:gd name="connsiteY12" fmla="*/ 232 h 441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7003" h="441545">
                    <a:moveTo>
                      <a:pt x="41" y="232"/>
                    </a:moveTo>
                    <a:cubicBezTo>
                      <a:pt x="-1370" y="-6471"/>
                      <a:pt x="33908" y="133935"/>
                      <a:pt x="50841" y="169566"/>
                    </a:cubicBezTo>
                    <a:cubicBezTo>
                      <a:pt x="67774" y="205197"/>
                      <a:pt x="84002" y="204844"/>
                      <a:pt x="101641" y="214016"/>
                    </a:cubicBezTo>
                    <a:cubicBezTo>
                      <a:pt x="119280" y="223188"/>
                      <a:pt x="146796" y="204844"/>
                      <a:pt x="156674" y="224599"/>
                    </a:cubicBezTo>
                    <a:cubicBezTo>
                      <a:pt x="166552" y="244355"/>
                      <a:pt x="156321" y="297271"/>
                      <a:pt x="160907" y="332549"/>
                    </a:cubicBezTo>
                    <a:cubicBezTo>
                      <a:pt x="165493" y="367827"/>
                      <a:pt x="171491" y="422508"/>
                      <a:pt x="184191" y="436266"/>
                    </a:cubicBezTo>
                    <a:cubicBezTo>
                      <a:pt x="196891" y="450024"/>
                      <a:pt x="227229" y="417921"/>
                      <a:pt x="237107" y="415099"/>
                    </a:cubicBezTo>
                    <a:cubicBezTo>
                      <a:pt x="246985" y="412277"/>
                      <a:pt x="250160" y="415452"/>
                      <a:pt x="243457" y="419332"/>
                    </a:cubicBezTo>
                    <a:cubicBezTo>
                      <a:pt x="236754" y="423212"/>
                      <a:pt x="212766" y="450729"/>
                      <a:pt x="196891" y="438382"/>
                    </a:cubicBezTo>
                    <a:cubicBezTo>
                      <a:pt x="181016" y="426035"/>
                      <a:pt x="159849" y="376999"/>
                      <a:pt x="148207" y="345249"/>
                    </a:cubicBezTo>
                    <a:cubicBezTo>
                      <a:pt x="136565" y="313499"/>
                      <a:pt x="141858" y="270460"/>
                      <a:pt x="127041" y="247882"/>
                    </a:cubicBezTo>
                    <a:cubicBezTo>
                      <a:pt x="112224" y="225304"/>
                      <a:pt x="80121" y="252115"/>
                      <a:pt x="59307" y="209782"/>
                    </a:cubicBezTo>
                    <a:cubicBezTo>
                      <a:pt x="38493" y="167449"/>
                      <a:pt x="1452" y="6935"/>
                      <a:pt x="4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5" name="フリーフォーム: 図形 1204">
                <a:extLst>
                  <a:ext uri="{FF2B5EF4-FFF2-40B4-BE49-F238E27FC236}">
                    <a16:creationId xmlns:a16="http://schemas.microsoft.com/office/drawing/2014/main" id="{57C0B32A-EE9D-4680-A908-EBA070CE09D7}"/>
                  </a:ext>
                </a:extLst>
              </p:cNvPr>
              <p:cNvSpPr/>
              <p:nvPr/>
            </p:nvSpPr>
            <p:spPr>
              <a:xfrm>
                <a:off x="6727627" y="10533566"/>
                <a:ext cx="352328" cy="794834"/>
              </a:xfrm>
              <a:custGeom>
                <a:avLst/>
                <a:gdLst>
                  <a:gd name="connsiteX0" fmla="*/ 26656 w 352328"/>
                  <a:gd name="connsiteY0" fmla="*/ 1084 h 794834"/>
                  <a:gd name="connsiteX1" fmla="*/ 11840 w 352328"/>
                  <a:gd name="connsiteY1" fmla="*/ 109034 h 794834"/>
                  <a:gd name="connsiteX2" fmla="*/ 85923 w 352328"/>
                  <a:gd name="connsiteY2" fmla="*/ 187351 h 794834"/>
                  <a:gd name="connsiteX3" fmla="*/ 166356 w 352328"/>
                  <a:gd name="connsiteY3" fmla="*/ 329167 h 794834"/>
                  <a:gd name="connsiteX4" fmla="*/ 299706 w 352328"/>
                  <a:gd name="connsiteY4" fmla="*/ 623384 h 794834"/>
                  <a:gd name="connsiteX5" fmla="*/ 308173 w 352328"/>
                  <a:gd name="connsiteY5" fmla="*/ 794834 h 794834"/>
                  <a:gd name="connsiteX6" fmla="*/ 335690 w 352328"/>
                  <a:gd name="connsiteY6" fmla="*/ 621267 h 794834"/>
                  <a:gd name="connsiteX7" fmla="*/ 22423 w 352328"/>
                  <a:gd name="connsiteY7" fmla="*/ 92101 h 794834"/>
                  <a:gd name="connsiteX8" fmla="*/ 26656 w 352328"/>
                  <a:gd name="connsiteY8" fmla="*/ 1084 h 794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2328" h="794834">
                    <a:moveTo>
                      <a:pt x="26656" y="1084"/>
                    </a:moveTo>
                    <a:cubicBezTo>
                      <a:pt x="24892" y="3906"/>
                      <a:pt x="1962" y="77990"/>
                      <a:pt x="11840" y="109034"/>
                    </a:cubicBezTo>
                    <a:cubicBezTo>
                      <a:pt x="21718" y="140078"/>
                      <a:pt x="60170" y="150662"/>
                      <a:pt x="85923" y="187351"/>
                    </a:cubicBezTo>
                    <a:cubicBezTo>
                      <a:pt x="111676" y="224040"/>
                      <a:pt x="130726" y="256495"/>
                      <a:pt x="166356" y="329167"/>
                    </a:cubicBezTo>
                    <a:cubicBezTo>
                      <a:pt x="201987" y="401839"/>
                      <a:pt x="276070" y="545773"/>
                      <a:pt x="299706" y="623384"/>
                    </a:cubicBezTo>
                    <a:cubicBezTo>
                      <a:pt x="323342" y="700995"/>
                      <a:pt x="302176" y="795187"/>
                      <a:pt x="308173" y="794834"/>
                    </a:cubicBezTo>
                    <a:cubicBezTo>
                      <a:pt x="314170" y="794481"/>
                      <a:pt x="383315" y="738389"/>
                      <a:pt x="335690" y="621267"/>
                    </a:cubicBezTo>
                    <a:cubicBezTo>
                      <a:pt x="288065" y="504145"/>
                      <a:pt x="76045" y="190526"/>
                      <a:pt x="22423" y="92101"/>
                    </a:cubicBezTo>
                    <a:cubicBezTo>
                      <a:pt x="-31199" y="-6324"/>
                      <a:pt x="28420" y="-1738"/>
                      <a:pt x="26656" y="10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6" name="フリーフォーム: 図形 1205">
                <a:extLst>
                  <a:ext uri="{FF2B5EF4-FFF2-40B4-BE49-F238E27FC236}">
                    <a16:creationId xmlns:a16="http://schemas.microsoft.com/office/drawing/2014/main" id="{75D6700F-DB60-4AE2-A82A-8CEA40BD6D97}"/>
                  </a:ext>
                </a:extLst>
              </p:cNvPr>
              <p:cNvSpPr/>
              <p:nvPr/>
            </p:nvSpPr>
            <p:spPr>
              <a:xfrm>
                <a:off x="5950785" y="10728937"/>
                <a:ext cx="231276" cy="597883"/>
              </a:xfrm>
              <a:custGeom>
                <a:avLst/>
                <a:gdLst>
                  <a:gd name="connsiteX0" fmla="*/ 753 w 231276"/>
                  <a:gd name="connsiteY0" fmla="*/ 976 h 597883"/>
                  <a:gd name="connsiteX1" fmla="*/ 26153 w 231276"/>
                  <a:gd name="connsiteY1" fmla="*/ 78763 h 597883"/>
                  <a:gd name="connsiteX2" fmla="*/ 40440 w 231276"/>
                  <a:gd name="connsiteY2" fmla="*/ 148613 h 597883"/>
                  <a:gd name="connsiteX3" fmla="*/ 69015 w 231276"/>
                  <a:gd name="connsiteY3" fmla="*/ 207351 h 597883"/>
                  <a:gd name="connsiteX4" fmla="*/ 96003 w 231276"/>
                  <a:gd name="connsiteY4" fmla="*/ 267676 h 597883"/>
                  <a:gd name="connsiteX5" fmla="*/ 97590 w 231276"/>
                  <a:gd name="connsiteY5" fmla="*/ 329588 h 597883"/>
                  <a:gd name="connsiteX6" fmla="*/ 107115 w 231276"/>
                  <a:gd name="connsiteY6" fmla="*/ 370863 h 597883"/>
                  <a:gd name="connsiteX7" fmla="*/ 149978 w 231276"/>
                  <a:gd name="connsiteY7" fmla="*/ 435951 h 597883"/>
                  <a:gd name="connsiteX8" fmla="*/ 167440 w 231276"/>
                  <a:gd name="connsiteY8" fmla="*/ 477226 h 597883"/>
                  <a:gd name="connsiteX9" fmla="*/ 184903 w 231276"/>
                  <a:gd name="connsiteY9" fmla="*/ 523263 h 597883"/>
                  <a:gd name="connsiteX10" fmla="*/ 230940 w 231276"/>
                  <a:gd name="connsiteY10" fmla="*/ 597876 h 597883"/>
                  <a:gd name="connsiteX11" fmla="*/ 200778 w 231276"/>
                  <a:gd name="connsiteY11" fmla="*/ 526438 h 597883"/>
                  <a:gd name="connsiteX12" fmla="*/ 113465 w 231276"/>
                  <a:gd name="connsiteY12" fmla="*/ 342288 h 597883"/>
                  <a:gd name="connsiteX13" fmla="*/ 96003 w 231276"/>
                  <a:gd name="connsiteY13" fmla="*/ 243863 h 597883"/>
                  <a:gd name="connsiteX14" fmla="*/ 57903 w 231276"/>
                  <a:gd name="connsiteY14" fmla="*/ 135913 h 597883"/>
                  <a:gd name="connsiteX15" fmla="*/ 753 w 231276"/>
                  <a:gd name="connsiteY15" fmla="*/ 976 h 597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1276" h="597883">
                    <a:moveTo>
                      <a:pt x="753" y="976"/>
                    </a:moveTo>
                    <a:cubicBezTo>
                      <a:pt x="-4539" y="-8549"/>
                      <a:pt x="19539" y="54157"/>
                      <a:pt x="26153" y="78763"/>
                    </a:cubicBezTo>
                    <a:cubicBezTo>
                      <a:pt x="32768" y="103369"/>
                      <a:pt x="33296" y="127182"/>
                      <a:pt x="40440" y="148613"/>
                    </a:cubicBezTo>
                    <a:cubicBezTo>
                      <a:pt x="47584" y="170044"/>
                      <a:pt x="59755" y="187507"/>
                      <a:pt x="69015" y="207351"/>
                    </a:cubicBezTo>
                    <a:cubicBezTo>
                      <a:pt x="78275" y="227195"/>
                      <a:pt x="91241" y="247303"/>
                      <a:pt x="96003" y="267676"/>
                    </a:cubicBezTo>
                    <a:cubicBezTo>
                      <a:pt x="100765" y="288049"/>
                      <a:pt x="95738" y="312390"/>
                      <a:pt x="97590" y="329588"/>
                    </a:cubicBezTo>
                    <a:cubicBezTo>
                      <a:pt x="99442" y="346786"/>
                      <a:pt x="98384" y="353136"/>
                      <a:pt x="107115" y="370863"/>
                    </a:cubicBezTo>
                    <a:cubicBezTo>
                      <a:pt x="115846" y="388590"/>
                      <a:pt x="139924" y="418224"/>
                      <a:pt x="149978" y="435951"/>
                    </a:cubicBezTo>
                    <a:cubicBezTo>
                      <a:pt x="160032" y="453678"/>
                      <a:pt x="161619" y="462674"/>
                      <a:pt x="167440" y="477226"/>
                    </a:cubicBezTo>
                    <a:cubicBezTo>
                      <a:pt x="173261" y="491778"/>
                      <a:pt x="174320" y="503155"/>
                      <a:pt x="184903" y="523263"/>
                    </a:cubicBezTo>
                    <a:cubicBezTo>
                      <a:pt x="195486" y="543371"/>
                      <a:pt x="228294" y="597347"/>
                      <a:pt x="230940" y="597876"/>
                    </a:cubicBezTo>
                    <a:cubicBezTo>
                      <a:pt x="233586" y="598405"/>
                      <a:pt x="220357" y="569036"/>
                      <a:pt x="200778" y="526438"/>
                    </a:cubicBezTo>
                    <a:cubicBezTo>
                      <a:pt x="181199" y="483840"/>
                      <a:pt x="130927" y="389384"/>
                      <a:pt x="113465" y="342288"/>
                    </a:cubicBezTo>
                    <a:cubicBezTo>
                      <a:pt x="96003" y="295192"/>
                      <a:pt x="105263" y="278259"/>
                      <a:pt x="96003" y="243863"/>
                    </a:cubicBezTo>
                    <a:cubicBezTo>
                      <a:pt x="86743" y="209467"/>
                      <a:pt x="71926" y="175865"/>
                      <a:pt x="57903" y="135913"/>
                    </a:cubicBezTo>
                    <a:cubicBezTo>
                      <a:pt x="43880" y="95961"/>
                      <a:pt x="6045" y="10501"/>
                      <a:pt x="753" y="9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7" name="フリーフォーム: 図形 1206">
                <a:extLst>
                  <a:ext uri="{FF2B5EF4-FFF2-40B4-BE49-F238E27FC236}">
                    <a16:creationId xmlns:a16="http://schemas.microsoft.com/office/drawing/2014/main" id="{B7DEC4A7-FCE9-4772-B10A-5179181A4EEF}"/>
                  </a:ext>
                </a:extLst>
              </p:cNvPr>
              <p:cNvSpPr/>
              <p:nvPr/>
            </p:nvSpPr>
            <p:spPr>
              <a:xfrm>
                <a:off x="2840950" y="10812961"/>
                <a:ext cx="167111" cy="540141"/>
              </a:xfrm>
              <a:custGeom>
                <a:avLst/>
                <a:gdLst>
                  <a:gd name="connsiteX0" fmla="*/ 8613 w 167111"/>
                  <a:gd name="connsiteY0" fmla="*/ 4264 h 540141"/>
                  <a:gd name="connsiteX1" fmla="*/ 3850 w 167111"/>
                  <a:gd name="connsiteY1" fmla="*/ 132852 h 540141"/>
                  <a:gd name="connsiteX2" fmla="*/ 14963 w 167111"/>
                  <a:gd name="connsiteY2" fmla="*/ 236039 h 540141"/>
                  <a:gd name="connsiteX3" fmla="*/ 159425 w 167111"/>
                  <a:gd name="connsiteY3" fmla="*/ 524964 h 540141"/>
                  <a:gd name="connsiteX4" fmla="*/ 134025 w 167111"/>
                  <a:gd name="connsiteY4" fmla="*/ 478927 h 540141"/>
                  <a:gd name="connsiteX5" fmla="*/ 21313 w 167111"/>
                  <a:gd name="connsiteY5" fmla="*/ 301127 h 540141"/>
                  <a:gd name="connsiteX6" fmla="*/ 8613 w 167111"/>
                  <a:gd name="connsiteY6" fmla="*/ 4264 h 540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111" h="540141">
                    <a:moveTo>
                      <a:pt x="8613" y="4264"/>
                    </a:moveTo>
                    <a:cubicBezTo>
                      <a:pt x="5703" y="-23782"/>
                      <a:pt x="2792" y="94223"/>
                      <a:pt x="3850" y="132852"/>
                    </a:cubicBezTo>
                    <a:cubicBezTo>
                      <a:pt x="4908" y="171481"/>
                      <a:pt x="-10966" y="170687"/>
                      <a:pt x="14963" y="236039"/>
                    </a:cubicBezTo>
                    <a:cubicBezTo>
                      <a:pt x="40892" y="301391"/>
                      <a:pt x="139581" y="484483"/>
                      <a:pt x="159425" y="524964"/>
                    </a:cubicBezTo>
                    <a:cubicBezTo>
                      <a:pt x="179269" y="565445"/>
                      <a:pt x="157044" y="516233"/>
                      <a:pt x="134025" y="478927"/>
                    </a:cubicBezTo>
                    <a:cubicBezTo>
                      <a:pt x="111006" y="441621"/>
                      <a:pt x="39569" y="376798"/>
                      <a:pt x="21313" y="301127"/>
                    </a:cubicBezTo>
                    <a:cubicBezTo>
                      <a:pt x="3057" y="225456"/>
                      <a:pt x="11523" y="32310"/>
                      <a:pt x="8613" y="42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8" name="フリーフォーム: 図形 1207">
                <a:extLst>
                  <a:ext uri="{FF2B5EF4-FFF2-40B4-BE49-F238E27FC236}">
                    <a16:creationId xmlns:a16="http://schemas.microsoft.com/office/drawing/2014/main" id="{0D2B4451-5C87-4CFC-8909-456A8F37CE66}"/>
                  </a:ext>
                </a:extLst>
              </p:cNvPr>
              <p:cNvSpPr/>
              <p:nvPr/>
            </p:nvSpPr>
            <p:spPr>
              <a:xfrm>
                <a:off x="2820986" y="10830825"/>
                <a:ext cx="149316" cy="517750"/>
              </a:xfrm>
              <a:custGeom>
                <a:avLst/>
                <a:gdLst>
                  <a:gd name="connsiteX0" fmla="*/ 20639 w 149316"/>
                  <a:gd name="connsiteY0" fmla="*/ 688 h 517750"/>
                  <a:gd name="connsiteX1" fmla="*/ 2 w 149316"/>
                  <a:gd name="connsiteY1" fmla="*/ 148325 h 517750"/>
                  <a:gd name="connsiteX2" fmla="*/ 22227 w 149316"/>
                  <a:gd name="connsiteY2" fmla="*/ 229288 h 517750"/>
                  <a:gd name="connsiteX3" fmla="*/ 144464 w 149316"/>
                  <a:gd name="connsiteY3" fmla="*/ 502338 h 517750"/>
                  <a:gd name="connsiteX4" fmla="*/ 114302 w 149316"/>
                  <a:gd name="connsiteY4" fmla="*/ 454713 h 517750"/>
                  <a:gd name="connsiteX5" fmla="*/ 15877 w 149316"/>
                  <a:gd name="connsiteY5" fmla="*/ 213413 h 517750"/>
                  <a:gd name="connsiteX6" fmla="*/ 20639 w 149316"/>
                  <a:gd name="connsiteY6" fmla="*/ 688 h 51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9316" h="517750">
                    <a:moveTo>
                      <a:pt x="20639" y="688"/>
                    </a:moveTo>
                    <a:cubicBezTo>
                      <a:pt x="17993" y="-10160"/>
                      <a:pt x="-263" y="110225"/>
                      <a:pt x="2" y="148325"/>
                    </a:cubicBezTo>
                    <a:cubicBezTo>
                      <a:pt x="267" y="186425"/>
                      <a:pt x="-1850" y="170286"/>
                      <a:pt x="22227" y="229288"/>
                    </a:cubicBezTo>
                    <a:cubicBezTo>
                      <a:pt x="46304" y="288290"/>
                      <a:pt x="129118" y="464767"/>
                      <a:pt x="144464" y="502338"/>
                    </a:cubicBezTo>
                    <a:cubicBezTo>
                      <a:pt x="159810" y="539909"/>
                      <a:pt x="135733" y="502867"/>
                      <a:pt x="114302" y="454713"/>
                    </a:cubicBezTo>
                    <a:cubicBezTo>
                      <a:pt x="92871" y="406559"/>
                      <a:pt x="30694" y="286967"/>
                      <a:pt x="15877" y="213413"/>
                    </a:cubicBezTo>
                    <a:cubicBezTo>
                      <a:pt x="1060" y="139859"/>
                      <a:pt x="23285" y="11536"/>
                      <a:pt x="20639" y="6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9" name="フリーフォーム: 図形 1208">
                <a:extLst>
                  <a:ext uri="{FF2B5EF4-FFF2-40B4-BE49-F238E27FC236}">
                    <a16:creationId xmlns:a16="http://schemas.microsoft.com/office/drawing/2014/main" id="{B66D53FF-F136-4666-B11C-D07BD37EA49F}"/>
                  </a:ext>
                </a:extLst>
              </p:cNvPr>
              <p:cNvSpPr/>
              <p:nvPr/>
            </p:nvSpPr>
            <p:spPr>
              <a:xfrm>
                <a:off x="2779906" y="10825165"/>
                <a:ext cx="66874" cy="548643"/>
              </a:xfrm>
              <a:custGeom>
                <a:avLst/>
                <a:gdLst>
                  <a:gd name="connsiteX0" fmla="*/ 66482 w 66874"/>
                  <a:gd name="connsiteY0" fmla="*/ 4760 h 548643"/>
                  <a:gd name="connsiteX1" fmla="*/ 28382 w 66874"/>
                  <a:gd name="connsiteY1" fmla="*/ 138110 h 548643"/>
                  <a:gd name="connsiteX2" fmla="*/ 23619 w 66874"/>
                  <a:gd name="connsiteY2" fmla="*/ 244473 h 548643"/>
                  <a:gd name="connsiteX3" fmla="*/ 20444 w 66874"/>
                  <a:gd name="connsiteY3" fmla="*/ 544510 h 548643"/>
                  <a:gd name="connsiteX4" fmla="*/ 14094 w 66874"/>
                  <a:gd name="connsiteY4" fmla="*/ 412748 h 548643"/>
                  <a:gd name="connsiteX5" fmla="*/ 1394 w 66874"/>
                  <a:gd name="connsiteY5" fmla="*/ 320673 h 548643"/>
                  <a:gd name="connsiteX6" fmla="*/ 66482 w 66874"/>
                  <a:gd name="connsiteY6" fmla="*/ 4760 h 54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6874" h="548643">
                    <a:moveTo>
                      <a:pt x="66482" y="4760"/>
                    </a:moveTo>
                    <a:cubicBezTo>
                      <a:pt x="70980" y="-25667"/>
                      <a:pt x="35526" y="98158"/>
                      <a:pt x="28382" y="138110"/>
                    </a:cubicBezTo>
                    <a:cubicBezTo>
                      <a:pt x="21238" y="178062"/>
                      <a:pt x="24942" y="176740"/>
                      <a:pt x="23619" y="244473"/>
                    </a:cubicBezTo>
                    <a:cubicBezTo>
                      <a:pt x="22296" y="312206"/>
                      <a:pt x="22031" y="516464"/>
                      <a:pt x="20444" y="544510"/>
                    </a:cubicBezTo>
                    <a:cubicBezTo>
                      <a:pt x="18857" y="572556"/>
                      <a:pt x="17269" y="450054"/>
                      <a:pt x="14094" y="412748"/>
                    </a:cubicBezTo>
                    <a:cubicBezTo>
                      <a:pt x="10919" y="375442"/>
                      <a:pt x="-4691" y="383379"/>
                      <a:pt x="1394" y="320673"/>
                    </a:cubicBezTo>
                    <a:cubicBezTo>
                      <a:pt x="7479" y="257967"/>
                      <a:pt x="61984" y="35187"/>
                      <a:pt x="66482" y="47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0" name="フリーフォーム: 図形 1209">
                <a:extLst>
                  <a:ext uri="{FF2B5EF4-FFF2-40B4-BE49-F238E27FC236}">
                    <a16:creationId xmlns:a16="http://schemas.microsoft.com/office/drawing/2014/main" id="{6D08ACF7-A7B3-4491-8153-089D0E80D9B0}"/>
                  </a:ext>
                </a:extLst>
              </p:cNvPr>
              <p:cNvSpPr/>
              <p:nvPr/>
            </p:nvSpPr>
            <p:spPr>
              <a:xfrm>
                <a:off x="4548008" y="10518689"/>
                <a:ext cx="116070" cy="237661"/>
              </a:xfrm>
              <a:custGeom>
                <a:avLst/>
                <a:gdLst>
                  <a:gd name="connsiteX0" fmla="*/ 62092 w 116070"/>
                  <a:gd name="connsiteY0" fmla="*/ 86 h 237661"/>
                  <a:gd name="connsiteX1" fmla="*/ 101780 w 116070"/>
                  <a:gd name="connsiteY1" fmla="*/ 108036 h 237661"/>
                  <a:gd name="connsiteX2" fmla="*/ 74792 w 116070"/>
                  <a:gd name="connsiteY2" fmla="*/ 158836 h 237661"/>
                  <a:gd name="connsiteX3" fmla="*/ 180 w 116070"/>
                  <a:gd name="connsiteY3" fmla="*/ 236624 h 237661"/>
                  <a:gd name="connsiteX4" fmla="*/ 55742 w 116070"/>
                  <a:gd name="connsiteY4" fmla="*/ 198524 h 237661"/>
                  <a:gd name="connsiteX5" fmla="*/ 116067 w 116070"/>
                  <a:gd name="connsiteY5" fmla="*/ 127086 h 237661"/>
                  <a:gd name="connsiteX6" fmla="*/ 62092 w 116070"/>
                  <a:gd name="connsiteY6" fmla="*/ 86 h 237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070" h="237661">
                    <a:moveTo>
                      <a:pt x="62092" y="86"/>
                    </a:moveTo>
                    <a:cubicBezTo>
                      <a:pt x="59711" y="-3089"/>
                      <a:pt x="99663" y="81578"/>
                      <a:pt x="101780" y="108036"/>
                    </a:cubicBezTo>
                    <a:cubicBezTo>
                      <a:pt x="103897" y="134494"/>
                      <a:pt x="91725" y="137405"/>
                      <a:pt x="74792" y="158836"/>
                    </a:cubicBezTo>
                    <a:cubicBezTo>
                      <a:pt x="57859" y="180267"/>
                      <a:pt x="3355" y="230009"/>
                      <a:pt x="180" y="236624"/>
                    </a:cubicBezTo>
                    <a:cubicBezTo>
                      <a:pt x="-2995" y="243239"/>
                      <a:pt x="36428" y="216780"/>
                      <a:pt x="55742" y="198524"/>
                    </a:cubicBezTo>
                    <a:cubicBezTo>
                      <a:pt x="75056" y="180268"/>
                      <a:pt x="115538" y="158571"/>
                      <a:pt x="116067" y="127086"/>
                    </a:cubicBezTo>
                    <a:cubicBezTo>
                      <a:pt x="116596" y="95601"/>
                      <a:pt x="64473" y="3261"/>
                      <a:pt x="62092" y="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1" name="フリーフォーム: 図形 1210">
                <a:extLst>
                  <a:ext uri="{FF2B5EF4-FFF2-40B4-BE49-F238E27FC236}">
                    <a16:creationId xmlns:a16="http://schemas.microsoft.com/office/drawing/2014/main" id="{86EE931A-15B5-422A-B31B-444BBA68079C}"/>
                  </a:ext>
                </a:extLst>
              </p:cNvPr>
              <p:cNvSpPr/>
              <p:nvPr/>
            </p:nvSpPr>
            <p:spPr>
              <a:xfrm>
                <a:off x="4486370" y="10513414"/>
                <a:ext cx="127731" cy="228757"/>
              </a:xfrm>
              <a:custGeom>
                <a:avLst/>
                <a:gdLst>
                  <a:gd name="connsiteX0" fmla="*/ 126905 w 127731"/>
                  <a:gd name="connsiteY0" fmla="*/ 599 h 228757"/>
                  <a:gd name="connsiteX1" fmla="*/ 55468 w 127731"/>
                  <a:gd name="connsiteY1" fmla="*/ 67274 h 228757"/>
                  <a:gd name="connsiteX2" fmla="*/ 23718 w 127731"/>
                  <a:gd name="connsiteY2" fmla="*/ 116486 h 228757"/>
                  <a:gd name="connsiteX3" fmla="*/ 58643 w 127731"/>
                  <a:gd name="connsiteY3" fmla="*/ 227611 h 228757"/>
                  <a:gd name="connsiteX4" fmla="*/ 34830 w 127731"/>
                  <a:gd name="connsiteY4" fmla="*/ 170461 h 228757"/>
                  <a:gd name="connsiteX5" fmla="*/ 3080 w 127731"/>
                  <a:gd name="connsiteY5" fmla="*/ 108549 h 228757"/>
                  <a:gd name="connsiteX6" fmla="*/ 126905 w 127731"/>
                  <a:gd name="connsiteY6" fmla="*/ 599 h 228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731" h="228757">
                    <a:moveTo>
                      <a:pt x="126905" y="599"/>
                    </a:moveTo>
                    <a:cubicBezTo>
                      <a:pt x="135636" y="-6280"/>
                      <a:pt x="72666" y="47960"/>
                      <a:pt x="55468" y="67274"/>
                    </a:cubicBezTo>
                    <a:cubicBezTo>
                      <a:pt x="38270" y="86588"/>
                      <a:pt x="23189" y="89763"/>
                      <a:pt x="23718" y="116486"/>
                    </a:cubicBezTo>
                    <a:cubicBezTo>
                      <a:pt x="24247" y="143209"/>
                      <a:pt x="56791" y="218615"/>
                      <a:pt x="58643" y="227611"/>
                    </a:cubicBezTo>
                    <a:cubicBezTo>
                      <a:pt x="60495" y="236607"/>
                      <a:pt x="44090" y="190305"/>
                      <a:pt x="34830" y="170461"/>
                    </a:cubicBezTo>
                    <a:cubicBezTo>
                      <a:pt x="25570" y="150617"/>
                      <a:pt x="-10678" y="135272"/>
                      <a:pt x="3080" y="108549"/>
                    </a:cubicBezTo>
                    <a:cubicBezTo>
                      <a:pt x="16838" y="81826"/>
                      <a:pt x="118174" y="7478"/>
                      <a:pt x="126905" y="5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2" name="フリーフォーム: 図形 1211">
                <a:extLst>
                  <a:ext uri="{FF2B5EF4-FFF2-40B4-BE49-F238E27FC236}">
                    <a16:creationId xmlns:a16="http://schemas.microsoft.com/office/drawing/2014/main" id="{39DAAB3A-1D60-4E88-9605-C53AA9ED550D}"/>
                  </a:ext>
                </a:extLst>
              </p:cNvPr>
              <p:cNvSpPr/>
              <p:nvPr/>
            </p:nvSpPr>
            <p:spPr>
              <a:xfrm>
                <a:off x="4224810" y="9160587"/>
                <a:ext cx="326050" cy="301702"/>
              </a:xfrm>
              <a:custGeom>
                <a:avLst/>
                <a:gdLst>
                  <a:gd name="connsiteX0" fmla="*/ 300623 w 326050"/>
                  <a:gd name="connsiteY0" fmla="*/ 346 h 301702"/>
                  <a:gd name="connsiteX1" fmla="*/ 275223 w 326050"/>
                  <a:gd name="connsiteY1" fmla="*/ 207780 h 301702"/>
                  <a:gd name="connsiteX2" fmla="*/ 57 w 326050"/>
                  <a:gd name="connsiteY2" fmla="*/ 300913 h 301702"/>
                  <a:gd name="connsiteX3" fmla="*/ 300623 w 326050"/>
                  <a:gd name="connsiteY3" fmla="*/ 161213 h 301702"/>
                  <a:gd name="connsiteX4" fmla="*/ 300623 w 326050"/>
                  <a:gd name="connsiteY4" fmla="*/ 346 h 301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050" h="301702">
                    <a:moveTo>
                      <a:pt x="300623" y="346"/>
                    </a:moveTo>
                    <a:cubicBezTo>
                      <a:pt x="296390" y="8107"/>
                      <a:pt x="325317" y="157686"/>
                      <a:pt x="275223" y="207780"/>
                    </a:cubicBezTo>
                    <a:cubicBezTo>
                      <a:pt x="225129" y="257875"/>
                      <a:pt x="-4176" y="308674"/>
                      <a:pt x="57" y="300913"/>
                    </a:cubicBezTo>
                    <a:cubicBezTo>
                      <a:pt x="4290" y="293152"/>
                      <a:pt x="245590" y="204958"/>
                      <a:pt x="300623" y="161213"/>
                    </a:cubicBezTo>
                    <a:cubicBezTo>
                      <a:pt x="355656" y="117469"/>
                      <a:pt x="304856" y="-7415"/>
                      <a:pt x="300623" y="34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3" name="フリーフォーム: 図形 1212">
                <a:extLst>
                  <a:ext uri="{FF2B5EF4-FFF2-40B4-BE49-F238E27FC236}">
                    <a16:creationId xmlns:a16="http://schemas.microsoft.com/office/drawing/2014/main" id="{052F5E6F-0147-4946-B4C8-E34BC2BA6DA7}"/>
                  </a:ext>
                </a:extLst>
              </p:cNvPr>
              <p:cNvSpPr/>
              <p:nvPr/>
            </p:nvSpPr>
            <p:spPr>
              <a:xfrm>
                <a:off x="3317968" y="9207200"/>
                <a:ext cx="784290" cy="472106"/>
              </a:xfrm>
              <a:custGeom>
                <a:avLst/>
                <a:gdLst>
                  <a:gd name="connsiteX0" fmla="*/ 965 w 784290"/>
                  <a:gd name="connsiteY0" fmla="*/ 300 h 472106"/>
                  <a:gd name="connsiteX1" fmla="*/ 233799 w 784290"/>
                  <a:gd name="connsiteY1" fmla="*/ 267000 h 472106"/>
                  <a:gd name="connsiteX2" fmla="*/ 436999 w 784290"/>
                  <a:gd name="connsiteY2" fmla="*/ 436333 h 472106"/>
                  <a:gd name="connsiteX3" fmla="*/ 470865 w 784290"/>
                  <a:gd name="connsiteY3" fmla="*/ 470200 h 472106"/>
                  <a:gd name="connsiteX4" fmla="*/ 508965 w 784290"/>
                  <a:gd name="connsiteY4" fmla="*/ 402467 h 472106"/>
                  <a:gd name="connsiteX5" fmla="*/ 784132 w 784290"/>
                  <a:gd name="connsiteY5" fmla="*/ 220433 h 472106"/>
                  <a:gd name="connsiteX6" fmla="*/ 466632 w 784290"/>
                  <a:gd name="connsiteY6" fmla="*/ 385533 h 472106"/>
                  <a:gd name="connsiteX7" fmla="*/ 373499 w 784290"/>
                  <a:gd name="connsiteY7" fmla="*/ 313567 h 472106"/>
                  <a:gd name="connsiteX8" fmla="*/ 373499 w 784290"/>
                  <a:gd name="connsiteY8" fmla="*/ 326267 h 472106"/>
                  <a:gd name="connsiteX9" fmla="*/ 326932 w 784290"/>
                  <a:gd name="connsiteY9" fmla="*/ 322033 h 472106"/>
                  <a:gd name="connsiteX10" fmla="*/ 965 w 784290"/>
                  <a:gd name="connsiteY10" fmla="*/ 300 h 47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84290" h="472106">
                    <a:moveTo>
                      <a:pt x="965" y="300"/>
                    </a:moveTo>
                    <a:cubicBezTo>
                      <a:pt x="-14557" y="-8872"/>
                      <a:pt x="161127" y="194328"/>
                      <a:pt x="233799" y="267000"/>
                    </a:cubicBezTo>
                    <a:cubicBezTo>
                      <a:pt x="306471" y="339672"/>
                      <a:pt x="397488" y="402466"/>
                      <a:pt x="436999" y="436333"/>
                    </a:cubicBezTo>
                    <a:cubicBezTo>
                      <a:pt x="476510" y="470200"/>
                      <a:pt x="458871" y="475844"/>
                      <a:pt x="470865" y="470200"/>
                    </a:cubicBezTo>
                    <a:cubicBezTo>
                      <a:pt x="482859" y="464556"/>
                      <a:pt x="456754" y="444095"/>
                      <a:pt x="508965" y="402467"/>
                    </a:cubicBezTo>
                    <a:cubicBezTo>
                      <a:pt x="561176" y="360839"/>
                      <a:pt x="791187" y="223255"/>
                      <a:pt x="784132" y="220433"/>
                    </a:cubicBezTo>
                    <a:cubicBezTo>
                      <a:pt x="777077" y="217611"/>
                      <a:pt x="535071" y="370011"/>
                      <a:pt x="466632" y="385533"/>
                    </a:cubicBezTo>
                    <a:cubicBezTo>
                      <a:pt x="398193" y="401055"/>
                      <a:pt x="389021" y="323445"/>
                      <a:pt x="373499" y="313567"/>
                    </a:cubicBezTo>
                    <a:cubicBezTo>
                      <a:pt x="357977" y="303689"/>
                      <a:pt x="381260" y="324856"/>
                      <a:pt x="373499" y="326267"/>
                    </a:cubicBezTo>
                    <a:cubicBezTo>
                      <a:pt x="365738" y="327678"/>
                      <a:pt x="384082" y="374244"/>
                      <a:pt x="326932" y="322033"/>
                    </a:cubicBezTo>
                    <a:cubicBezTo>
                      <a:pt x="269782" y="269822"/>
                      <a:pt x="16487" y="9472"/>
                      <a:pt x="965" y="3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4" name="フリーフォーム: 図形 1213">
                <a:extLst>
                  <a:ext uri="{FF2B5EF4-FFF2-40B4-BE49-F238E27FC236}">
                    <a16:creationId xmlns:a16="http://schemas.microsoft.com/office/drawing/2014/main" id="{921809EB-3813-4B88-8E5F-21D88BB73E89}"/>
                  </a:ext>
                </a:extLst>
              </p:cNvPr>
              <p:cNvSpPr/>
              <p:nvPr/>
            </p:nvSpPr>
            <p:spPr>
              <a:xfrm>
                <a:off x="3198818" y="9273845"/>
                <a:ext cx="479007" cy="841175"/>
              </a:xfrm>
              <a:custGeom>
                <a:avLst/>
                <a:gdLst>
                  <a:gd name="connsiteX0" fmla="*/ 31215 w 479007"/>
                  <a:gd name="connsiteY0" fmla="*/ 22555 h 841175"/>
                  <a:gd name="connsiteX1" fmla="*/ 65082 w 479007"/>
                  <a:gd name="connsiteY1" fmla="*/ 73355 h 841175"/>
                  <a:gd name="connsiteX2" fmla="*/ 420682 w 479007"/>
                  <a:gd name="connsiteY2" fmla="*/ 365455 h 841175"/>
                  <a:gd name="connsiteX3" fmla="*/ 471482 w 479007"/>
                  <a:gd name="connsiteY3" fmla="*/ 572888 h 841175"/>
                  <a:gd name="connsiteX4" fmla="*/ 344482 w 479007"/>
                  <a:gd name="connsiteY4" fmla="*/ 839588 h 841175"/>
                  <a:gd name="connsiteX5" fmla="*/ 424915 w 479007"/>
                  <a:gd name="connsiteY5" fmla="*/ 674488 h 841175"/>
                  <a:gd name="connsiteX6" fmla="*/ 463015 w 479007"/>
                  <a:gd name="connsiteY6" fmla="*/ 483988 h 841175"/>
                  <a:gd name="connsiteX7" fmla="*/ 403749 w 479007"/>
                  <a:gd name="connsiteY7" fmla="*/ 382388 h 841175"/>
                  <a:gd name="connsiteX8" fmla="*/ 31215 w 479007"/>
                  <a:gd name="connsiteY8" fmla="*/ 22555 h 841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9007" h="841175">
                    <a:moveTo>
                      <a:pt x="31215" y="22555"/>
                    </a:moveTo>
                    <a:cubicBezTo>
                      <a:pt x="-25229" y="-28950"/>
                      <a:pt x="171" y="16205"/>
                      <a:pt x="65082" y="73355"/>
                    </a:cubicBezTo>
                    <a:cubicBezTo>
                      <a:pt x="129993" y="130505"/>
                      <a:pt x="352949" y="282200"/>
                      <a:pt x="420682" y="365455"/>
                    </a:cubicBezTo>
                    <a:cubicBezTo>
                      <a:pt x="488415" y="448711"/>
                      <a:pt x="484182" y="493866"/>
                      <a:pt x="471482" y="572888"/>
                    </a:cubicBezTo>
                    <a:cubicBezTo>
                      <a:pt x="458782" y="651910"/>
                      <a:pt x="352243" y="822655"/>
                      <a:pt x="344482" y="839588"/>
                    </a:cubicBezTo>
                    <a:cubicBezTo>
                      <a:pt x="336721" y="856521"/>
                      <a:pt x="405160" y="733755"/>
                      <a:pt x="424915" y="674488"/>
                    </a:cubicBezTo>
                    <a:cubicBezTo>
                      <a:pt x="444670" y="615221"/>
                      <a:pt x="466543" y="532671"/>
                      <a:pt x="463015" y="483988"/>
                    </a:cubicBezTo>
                    <a:cubicBezTo>
                      <a:pt x="459487" y="435305"/>
                      <a:pt x="476421" y="460705"/>
                      <a:pt x="403749" y="382388"/>
                    </a:cubicBezTo>
                    <a:cubicBezTo>
                      <a:pt x="331077" y="304071"/>
                      <a:pt x="87659" y="74060"/>
                      <a:pt x="31215" y="225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5" name="フリーフォーム: 図形 1214">
                <a:extLst>
                  <a:ext uri="{FF2B5EF4-FFF2-40B4-BE49-F238E27FC236}">
                    <a16:creationId xmlns:a16="http://schemas.microsoft.com/office/drawing/2014/main" id="{ED2F9689-A18E-4FCF-BA68-922E99917C59}"/>
                  </a:ext>
                </a:extLst>
              </p:cNvPr>
              <p:cNvSpPr/>
              <p:nvPr/>
            </p:nvSpPr>
            <p:spPr>
              <a:xfrm>
                <a:off x="3843552" y="9588426"/>
                <a:ext cx="334795" cy="520485"/>
              </a:xfrm>
              <a:custGeom>
                <a:avLst/>
                <a:gdLst>
                  <a:gd name="connsiteX0" fmla="*/ 334748 w 334795"/>
                  <a:gd name="connsiteY0" fmla="*/ 74 h 520485"/>
                  <a:gd name="connsiteX1" fmla="*/ 89215 w 334795"/>
                  <a:gd name="connsiteY1" fmla="*/ 199041 h 520485"/>
                  <a:gd name="connsiteX2" fmla="*/ 8781 w 334795"/>
                  <a:gd name="connsiteY2" fmla="*/ 516541 h 520485"/>
                  <a:gd name="connsiteX3" fmla="*/ 8781 w 334795"/>
                  <a:gd name="connsiteY3" fmla="*/ 364141 h 520485"/>
                  <a:gd name="connsiteX4" fmla="*/ 68048 w 334795"/>
                  <a:gd name="connsiteY4" fmla="*/ 177874 h 520485"/>
                  <a:gd name="connsiteX5" fmla="*/ 334748 w 334795"/>
                  <a:gd name="connsiteY5" fmla="*/ 74 h 520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4795" h="520485">
                    <a:moveTo>
                      <a:pt x="334748" y="74"/>
                    </a:moveTo>
                    <a:cubicBezTo>
                      <a:pt x="338276" y="3602"/>
                      <a:pt x="143543" y="112963"/>
                      <a:pt x="89215" y="199041"/>
                    </a:cubicBezTo>
                    <a:cubicBezTo>
                      <a:pt x="34887" y="285119"/>
                      <a:pt x="22187" y="489024"/>
                      <a:pt x="8781" y="516541"/>
                    </a:cubicBezTo>
                    <a:cubicBezTo>
                      <a:pt x="-4625" y="544058"/>
                      <a:pt x="-1097" y="420585"/>
                      <a:pt x="8781" y="364141"/>
                    </a:cubicBezTo>
                    <a:cubicBezTo>
                      <a:pt x="18659" y="307697"/>
                      <a:pt x="14426" y="236435"/>
                      <a:pt x="68048" y="177874"/>
                    </a:cubicBezTo>
                    <a:cubicBezTo>
                      <a:pt x="121670" y="119313"/>
                      <a:pt x="331220" y="-3454"/>
                      <a:pt x="334748" y="7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6" name="フリーフォーム: 図形 1215">
                <a:extLst>
                  <a:ext uri="{FF2B5EF4-FFF2-40B4-BE49-F238E27FC236}">
                    <a16:creationId xmlns:a16="http://schemas.microsoft.com/office/drawing/2014/main" id="{6F250B1F-D9AE-41FA-B23A-4556E2ABD6EB}"/>
                  </a:ext>
                </a:extLst>
              </p:cNvPr>
              <p:cNvSpPr/>
              <p:nvPr/>
            </p:nvSpPr>
            <p:spPr>
              <a:xfrm>
                <a:off x="4834458" y="9558836"/>
                <a:ext cx="499551" cy="635108"/>
              </a:xfrm>
              <a:custGeom>
                <a:avLst/>
                <a:gdLst>
                  <a:gd name="connsiteX0" fmla="*/ 499542 w 499551"/>
                  <a:gd name="connsiteY0" fmla="*/ 31 h 635108"/>
                  <a:gd name="connsiteX1" fmla="*/ 254009 w 499551"/>
                  <a:gd name="connsiteY1" fmla="*/ 414897 h 635108"/>
                  <a:gd name="connsiteX2" fmla="*/ 9 w 499551"/>
                  <a:gd name="connsiteY2" fmla="*/ 635031 h 635108"/>
                  <a:gd name="connsiteX3" fmla="*/ 245542 w 499551"/>
                  <a:gd name="connsiteY3" fmla="*/ 393731 h 635108"/>
                  <a:gd name="connsiteX4" fmla="*/ 499542 w 499551"/>
                  <a:gd name="connsiteY4" fmla="*/ 31 h 635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9551" h="635108">
                    <a:moveTo>
                      <a:pt x="499542" y="31"/>
                    </a:moveTo>
                    <a:cubicBezTo>
                      <a:pt x="500953" y="3559"/>
                      <a:pt x="337264" y="309064"/>
                      <a:pt x="254009" y="414897"/>
                    </a:cubicBezTo>
                    <a:cubicBezTo>
                      <a:pt x="170754" y="520730"/>
                      <a:pt x="1420" y="638559"/>
                      <a:pt x="9" y="635031"/>
                    </a:cubicBezTo>
                    <a:cubicBezTo>
                      <a:pt x="-1402" y="631503"/>
                      <a:pt x="161581" y="493920"/>
                      <a:pt x="245542" y="393731"/>
                    </a:cubicBezTo>
                    <a:cubicBezTo>
                      <a:pt x="329503" y="293542"/>
                      <a:pt x="498131" y="-3497"/>
                      <a:pt x="499542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7" name="フリーフォーム: 図形 1216">
                <a:extLst>
                  <a:ext uri="{FF2B5EF4-FFF2-40B4-BE49-F238E27FC236}">
                    <a16:creationId xmlns:a16="http://schemas.microsoft.com/office/drawing/2014/main" id="{00DBA54C-DE11-4A6F-B288-CBB58C81CD63}"/>
                  </a:ext>
                </a:extLst>
              </p:cNvPr>
              <p:cNvSpPr/>
              <p:nvPr/>
            </p:nvSpPr>
            <p:spPr>
              <a:xfrm>
                <a:off x="4340570" y="9584230"/>
                <a:ext cx="248595" cy="648044"/>
              </a:xfrm>
              <a:custGeom>
                <a:avLst/>
                <a:gdLst>
                  <a:gd name="connsiteX0" fmla="*/ 248363 w 248595"/>
                  <a:gd name="connsiteY0" fmla="*/ 37 h 648044"/>
                  <a:gd name="connsiteX1" fmla="*/ 49397 w 248595"/>
                  <a:gd name="connsiteY1" fmla="*/ 262503 h 648044"/>
                  <a:gd name="connsiteX2" fmla="*/ 142530 w 248595"/>
                  <a:gd name="connsiteY2" fmla="*/ 639270 h 648044"/>
                  <a:gd name="connsiteX3" fmla="*/ 108663 w 248595"/>
                  <a:gd name="connsiteY3" fmla="*/ 508037 h 648044"/>
                  <a:gd name="connsiteX4" fmla="*/ 2830 w 248595"/>
                  <a:gd name="connsiteY4" fmla="*/ 279437 h 648044"/>
                  <a:gd name="connsiteX5" fmla="*/ 248363 w 248595"/>
                  <a:gd name="connsiteY5" fmla="*/ 37 h 648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595" h="648044">
                    <a:moveTo>
                      <a:pt x="248363" y="37"/>
                    </a:moveTo>
                    <a:cubicBezTo>
                      <a:pt x="256124" y="-2785"/>
                      <a:pt x="67036" y="155964"/>
                      <a:pt x="49397" y="262503"/>
                    </a:cubicBezTo>
                    <a:cubicBezTo>
                      <a:pt x="31758" y="369042"/>
                      <a:pt x="132652" y="598348"/>
                      <a:pt x="142530" y="639270"/>
                    </a:cubicBezTo>
                    <a:cubicBezTo>
                      <a:pt x="152408" y="680192"/>
                      <a:pt x="131946" y="568009"/>
                      <a:pt x="108663" y="508037"/>
                    </a:cubicBezTo>
                    <a:cubicBezTo>
                      <a:pt x="85380" y="448065"/>
                      <a:pt x="-18337" y="359870"/>
                      <a:pt x="2830" y="279437"/>
                    </a:cubicBezTo>
                    <a:cubicBezTo>
                      <a:pt x="23997" y="199004"/>
                      <a:pt x="240602" y="2859"/>
                      <a:pt x="248363" y="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8" name="フリーフォーム: 図形 1217">
                <a:extLst>
                  <a:ext uri="{FF2B5EF4-FFF2-40B4-BE49-F238E27FC236}">
                    <a16:creationId xmlns:a16="http://schemas.microsoft.com/office/drawing/2014/main" id="{E72AF95D-7DC7-48C4-85D9-682D0C682B2C}"/>
                  </a:ext>
                </a:extLst>
              </p:cNvPr>
              <p:cNvSpPr/>
              <p:nvPr/>
            </p:nvSpPr>
            <p:spPr>
              <a:xfrm>
                <a:off x="5024861" y="9877214"/>
                <a:ext cx="1165729" cy="557978"/>
              </a:xfrm>
              <a:custGeom>
                <a:avLst/>
                <a:gdLst>
                  <a:gd name="connsiteX0" fmla="*/ 106 w 1165729"/>
                  <a:gd name="connsiteY0" fmla="*/ 557953 h 557978"/>
                  <a:gd name="connsiteX1" fmla="*/ 410739 w 1165729"/>
                  <a:gd name="connsiteY1" fmla="*/ 477519 h 557978"/>
                  <a:gd name="connsiteX2" fmla="*/ 1138872 w 1165729"/>
                  <a:gd name="connsiteY2" fmla="*/ 20319 h 557978"/>
                  <a:gd name="connsiteX3" fmla="*/ 973772 w 1165729"/>
                  <a:gd name="connsiteY3" fmla="*/ 104986 h 557978"/>
                  <a:gd name="connsiteX4" fmla="*/ 639339 w 1165729"/>
                  <a:gd name="connsiteY4" fmla="*/ 329353 h 557978"/>
                  <a:gd name="connsiteX5" fmla="*/ 372639 w 1165729"/>
                  <a:gd name="connsiteY5" fmla="*/ 481753 h 557978"/>
                  <a:gd name="connsiteX6" fmla="*/ 106 w 1165729"/>
                  <a:gd name="connsiteY6" fmla="*/ 557953 h 557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5729" h="557978">
                    <a:moveTo>
                      <a:pt x="106" y="557953"/>
                    </a:moveTo>
                    <a:cubicBezTo>
                      <a:pt x="6456" y="557247"/>
                      <a:pt x="220945" y="567125"/>
                      <a:pt x="410739" y="477519"/>
                    </a:cubicBezTo>
                    <a:cubicBezTo>
                      <a:pt x="600533" y="387913"/>
                      <a:pt x="1045033" y="82408"/>
                      <a:pt x="1138872" y="20319"/>
                    </a:cubicBezTo>
                    <a:cubicBezTo>
                      <a:pt x="1232711" y="-41770"/>
                      <a:pt x="1057027" y="53480"/>
                      <a:pt x="973772" y="104986"/>
                    </a:cubicBezTo>
                    <a:cubicBezTo>
                      <a:pt x="890517" y="156492"/>
                      <a:pt x="739528" y="266558"/>
                      <a:pt x="639339" y="329353"/>
                    </a:cubicBezTo>
                    <a:cubicBezTo>
                      <a:pt x="539150" y="392147"/>
                      <a:pt x="472828" y="442948"/>
                      <a:pt x="372639" y="481753"/>
                    </a:cubicBezTo>
                    <a:cubicBezTo>
                      <a:pt x="272450" y="520558"/>
                      <a:pt x="-6244" y="558659"/>
                      <a:pt x="106" y="5579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0" name="フリーフォーム: 図形 1219">
                <a:extLst>
                  <a:ext uri="{FF2B5EF4-FFF2-40B4-BE49-F238E27FC236}">
                    <a16:creationId xmlns:a16="http://schemas.microsoft.com/office/drawing/2014/main" id="{1B9AFB08-7EE4-4E8D-8F3A-983A1B20DCFB}"/>
                  </a:ext>
                </a:extLst>
              </p:cNvPr>
              <p:cNvSpPr/>
              <p:nvPr/>
            </p:nvSpPr>
            <p:spPr>
              <a:xfrm>
                <a:off x="3195474" y="9367861"/>
                <a:ext cx="356259" cy="258895"/>
              </a:xfrm>
              <a:custGeom>
                <a:avLst/>
                <a:gdLst>
                  <a:gd name="connsiteX0" fmla="*/ 13393 w 356259"/>
                  <a:gd name="connsiteY0" fmla="*/ 8972 h 258895"/>
                  <a:gd name="connsiteX1" fmla="*/ 72659 w 356259"/>
                  <a:gd name="connsiteY1" fmla="*/ 59772 h 258895"/>
                  <a:gd name="connsiteX2" fmla="*/ 343593 w 356259"/>
                  <a:gd name="connsiteY2" fmla="*/ 246039 h 258895"/>
                  <a:gd name="connsiteX3" fmla="*/ 284326 w 356259"/>
                  <a:gd name="connsiteY3" fmla="*/ 220639 h 258895"/>
                  <a:gd name="connsiteX4" fmla="*/ 13393 w 356259"/>
                  <a:gd name="connsiteY4" fmla="*/ 8972 h 258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6259" h="258895">
                    <a:moveTo>
                      <a:pt x="13393" y="8972"/>
                    </a:moveTo>
                    <a:cubicBezTo>
                      <a:pt x="-21885" y="-17839"/>
                      <a:pt x="17626" y="20261"/>
                      <a:pt x="72659" y="59772"/>
                    </a:cubicBezTo>
                    <a:cubicBezTo>
                      <a:pt x="127692" y="99283"/>
                      <a:pt x="308315" y="219228"/>
                      <a:pt x="343593" y="246039"/>
                    </a:cubicBezTo>
                    <a:cubicBezTo>
                      <a:pt x="378871" y="272850"/>
                      <a:pt x="334420" y="254506"/>
                      <a:pt x="284326" y="220639"/>
                    </a:cubicBezTo>
                    <a:cubicBezTo>
                      <a:pt x="234232" y="186772"/>
                      <a:pt x="48671" y="35783"/>
                      <a:pt x="13393" y="897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1" name="フリーフォーム: 図形 1220">
                <a:extLst>
                  <a:ext uri="{FF2B5EF4-FFF2-40B4-BE49-F238E27FC236}">
                    <a16:creationId xmlns:a16="http://schemas.microsoft.com/office/drawing/2014/main" id="{93144881-A0EE-4C4B-B656-CA6279B96891}"/>
                  </a:ext>
                </a:extLst>
              </p:cNvPr>
              <p:cNvSpPr/>
              <p:nvPr/>
            </p:nvSpPr>
            <p:spPr>
              <a:xfrm>
                <a:off x="4579638" y="10306295"/>
                <a:ext cx="340720" cy="217920"/>
              </a:xfrm>
              <a:custGeom>
                <a:avLst/>
                <a:gdLst>
                  <a:gd name="connsiteX0" fmla="*/ 13529 w 340720"/>
                  <a:gd name="connsiteY0" fmla="*/ 6105 h 217920"/>
                  <a:gd name="connsiteX1" fmla="*/ 292929 w 340720"/>
                  <a:gd name="connsiteY1" fmla="*/ 145805 h 217920"/>
                  <a:gd name="connsiteX2" fmla="*/ 136295 w 340720"/>
                  <a:gd name="connsiteY2" fmla="*/ 217772 h 217920"/>
                  <a:gd name="connsiteX3" fmla="*/ 314095 w 340720"/>
                  <a:gd name="connsiteY3" fmla="*/ 162738 h 217920"/>
                  <a:gd name="connsiteX4" fmla="*/ 314095 w 340720"/>
                  <a:gd name="connsiteY4" fmla="*/ 99238 h 217920"/>
                  <a:gd name="connsiteX5" fmla="*/ 68562 w 340720"/>
                  <a:gd name="connsiteY5" fmla="*/ 31505 h 217920"/>
                  <a:gd name="connsiteX6" fmla="*/ 13529 w 340720"/>
                  <a:gd name="connsiteY6" fmla="*/ 6105 h 217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720" h="217920">
                    <a:moveTo>
                      <a:pt x="13529" y="6105"/>
                    </a:moveTo>
                    <a:cubicBezTo>
                      <a:pt x="50924" y="25155"/>
                      <a:pt x="272468" y="110527"/>
                      <a:pt x="292929" y="145805"/>
                    </a:cubicBezTo>
                    <a:cubicBezTo>
                      <a:pt x="313390" y="181083"/>
                      <a:pt x="132767" y="214950"/>
                      <a:pt x="136295" y="217772"/>
                    </a:cubicBezTo>
                    <a:cubicBezTo>
                      <a:pt x="139823" y="220594"/>
                      <a:pt x="284462" y="182494"/>
                      <a:pt x="314095" y="162738"/>
                    </a:cubicBezTo>
                    <a:cubicBezTo>
                      <a:pt x="343728" y="142982"/>
                      <a:pt x="355017" y="121110"/>
                      <a:pt x="314095" y="99238"/>
                    </a:cubicBezTo>
                    <a:cubicBezTo>
                      <a:pt x="273173" y="77366"/>
                      <a:pt x="113717" y="45616"/>
                      <a:pt x="68562" y="31505"/>
                    </a:cubicBezTo>
                    <a:cubicBezTo>
                      <a:pt x="23407" y="17394"/>
                      <a:pt x="-23866" y="-12945"/>
                      <a:pt x="13529" y="61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2" name="フリーフォーム: 図形 1221">
                <a:extLst>
                  <a:ext uri="{FF2B5EF4-FFF2-40B4-BE49-F238E27FC236}">
                    <a16:creationId xmlns:a16="http://schemas.microsoft.com/office/drawing/2014/main" id="{6D808F98-62E4-4C32-87CB-EFDFC4A4B758}"/>
                  </a:ext>
                </a:extLst>
              </p:cNvPr>
              <p:cNvSpPr/>
              <p:nvPr/>
            </p:nvSpPr>
            <p:spPr>
              <a:xfrm>
                <a:off x="3702703" y="10178634"/>
                <a:ext cx="547157" cy="398152"/>
              </a:xfrm>
              <a:custGeom>
                <a:avLst/>
                <a:gdLst>
                  <a:gd name="connsiteX0" fmla="*/ 149630 w 547157"/>
                  <a:gd name="connsiteY0" fmla="*/ 6766 h 398152"/>
                  <a:gd name="connsiteX1" fmla="*/ 145397 w 547157"/>
                  <a:gd name="connsiteY1" fmla="*/ 91433 h 398152"/>
                  <a:gd name="connsiteX2" fmla="*/ 48030 w 547157"/>
                  <a:gd name="connsiteY2" fmla="*/ 264999 h 398152"/>
                  <a:gd name="connsiteX3" fmla="*/ 530630 w 547157"/>
                  <a:gd name="connsiteY3" fmla="*/ 391999 h 398152"/>
                  <a:gd name="connsiteX4" fmla="*/ 395164 w 547157"/>
                  <a:gd name="connsiteY4" fmla="*/ 366599 h 398152"/>
                  <a:gd name="connsiteX5" fmla="*/ 5697 w 547157"/>
                  <a:gd name="connsiteY5" fmla="*/ 264999 h 398152"/>
                  <a:gd name="connsiteX6" fmla="*/ 149630 w 547157"/>
                  <a:gd name="connsiteY6" fmla="*/ 6766 h 398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157" h="398152">
                    <a:moveTo>
                      <a:pt x="149630" y="6766"/>
                    </a:moveTo>
                    <a:cubicBezTo>
                      <a:pt x="172913" y="-22162"/>
                      <a:pt x="162330" y="48394"/>
                      <a:pt x="145397" y="91433"/>
                    </a:cubicBezTo>
                    <a:cubicBezTo>
                      <a:pt x="128464" y="134472"/>
                      <a:pt x="-16175" y="214905"/>
                      <a:pt x="48030" y="264999"/>
                    </a:cubicBezTo>
                    <a:cubicBezTo>
                      <a:pt x="112235" y="315093"/>
                      <a:pt x="472774" y="375066"/>
                      <a:pt x="530630" y="391999"/>
                    </a:cubicBezTo>
                    <a:cubicBezTo>
                      <a:pt x="588486" y="408932"/>
                      <a:pt x="482653" y="387766"/>
                      <a:pt x="395164" y="366599"/>
                    </a:cubicBezTo>
                    <a:cubicBezTo>
                      <a:pt x="307675" y="345432"/>
                      <a:pt x="43091" y="320032"/>
                      <a:pt x="5697" y="264999"/>
                    </a:cubicBezTo>
                    <a:cubicBezTo>
                      <a:pt x="-31697" y="209966"/>
                      <a:pt x="126347" y="35694"/>
                      <a:pt x="149630" y="67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3" name="フリーフォーム: 図形 1222">
                <a:extLst>
                  <a:ext uri="{FF2B5EF4-FFF2-40B4-BE49-F238E27FC236}">
                    <a16:creationId xmlns:a16="http://schemas.microsoft.com/office/drawing/2014/main" id="{7926947C-98FE-4C1F-825F-070558701EFF}"/>
                  </a:ext>
                </a:extLst>
              </p:cNvPr>
              <p:cNvSpPr/>
              <p:nvPr/>
            </p:nvSpPr>
            <p:spPr>
              <a:xfrm>
                <a:off x="3117143" y="10263946"/>
                <a:ext cx="493434" cy="508723"/>
              </a:xfrm>
              <a:custGeom>
                <a:avLst/>
                <a:gdLst>
                  <a:gd name="connsiteX0" fmla="*/ 460024 w 493434"/>
                  <a:gd name="connsiteY0" fmla="*/ 18821 h 508723"/>
                  <a:gd name="connsiteX1" fmla="*/ 417690 w 493434"/>
                  <a:gd name="connsiteY1" fmla="*/ 56921 h 508723"/>
                  <a:gd name="connsiteX2" fmla="*/ 45157 w 493434"/>
                  <a:gd name="connsiteY2" fmla="*/ 310921 h 508723"/>
                  <a:gd name="connsiteX3" fmla="*/ 91724 w 493434"/>
                  <a:gd name="connsiteY3" fmla="*/ 505654 h 508723"/>
                  <a:gd name="connsiteX4" fmla="*/ 45157 w 493434"/>
                  <a:gd name="connsiteY4" fmla="*/ 420987 h 508723"/>
                  <a:gd name="connsiteX5" fmla="*/ 28224 w 493434"/>
                  <a:gd name="connsiteY5" fmla="*/ 298221 h 508723"/>
                  <a:gd name="connsiteX6" fmla="*/ 460024 w 493434"/>
                  <a:gd name="connsiteY6" fmla="*/ 18821 h 508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93434" h="508723">
                    <a:moveTo>
                      <a:pt x="460024" y="18821"/>
                    </a:moveTo>
                    <a:cubicBezTo>
                      <a:pt x="524935" y="-21396"/>
                      <a:pt x="486834" y="8238"/>
                      <a:pt x="417690" y="56921"/>
                    </a:cubicBezTo>
                    <a:cubicBezTo>
                      <a:pt x="348546" y="105604"/>
                      <a:pt x="99485" y="236132"/>
                      <a:pt x="45157" y="310921"/>
                    </a:cubicBezTo>
                    <a:cubicBezTo>
                      <a:pt x="-9171" y="385710"/>
                      <a:pt x="91724" y="487310"/>
                      <a:pt x="91724" y="505654"/>
                    </a:cubicBezTo>
                    <a:cubicBezTo>
                      <a:pt x="91724" y="523998"/>
                      <a:pt x="55740" y="455559"/>
                      <a:pt x="45157" y="420987"/>
                    </a:cubicBezTo>
                    <a:cubicBezTo>
                      <a:pt x="34574" y="386415"/>
                      <a:pt x="-39509" y="368777"/>
                      <a:pt x="28224" y="298221"/>
                    </a:cubicBezTo>
                    <a:cubicBezTo>
                      <a:pt x="95957" y="227665"/>
                      <a:pt x="395113" y="59038"/>
                      <a:pt x="460024" y="188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4" name="フリーフォーム: 図形 1223">
                <a:extLst>
                  <a:ext uri="{FF2B5EF4-FFF2-40B4-BE49-F238E27FC236}">
                    <a16:creationId xmlns:a16="http://schemas.microsoft.com/office/drawing/2014/main" id="{74832AEC-E0D9-4C56-880F-B198E3ED6239}"/>
                  </a:ext>
                </a:extLst>
              </p:cNvPr>
              <p:cNvSpPr/>
              <p:nvPr/>
            </p:nvSpPr>
            <p:spPr>
              <a:xfrm>
                <a:off x="3405477" y="10894456"/>
                <a:ext cx="946382" cy="218838"/>
              </a:xfrm>
              <a:custGeom>
                <a:avLst/>
                <a:gdLst>
                  <a:gd name="connsiteX0" fmla="*/ 10823 w 946382"/>
                  <a:gd name="connsiteY0" fmla="*/ 218044 h 218838"/>
                  <a:gd name="connsiteX1" fmla="*/ 510356 w 946382"/>
                  <a:gd name="connsiteY1" fmla="*/ 14844 h 218838"/>
                  <a:gd name="connsiteX2" fmla="*/ 942156 w 946382"/>
                  <a:gd name="connsiteY2" fmla="*/ 99511 h 218838"/>
                  <a:gd name="connsiteX3" fmla="*/ 722023 w 946382"/>
                  <a:gd name="connsiteY3" fmla="*/ 14844 h 218838"/>
                  <a:gd name="connsiteX4" fmla="*/ 582323 w 946382"/>
                  <a:gd name="connsiteY4" fmla="*/ 6377 h 218838"/>
                  <a:gd name="connsiteX5" fmla="*/ 197090 w 946382"/>
                  <a:gd name="connsiteY5" fmla="*/ 82577 h 218838"/>
                  <a:gd name="connsiteX6" fmla="*/ 10823 w 946382"/>
                  <a:gd name="connsiteY6" fmla="*/ 218044 h 21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6382" h="218838">
                    <a:moveTo>
                      <a:pt x="10823" y="218044"/>
                    </a:moveTo>
                    <a:cubicBezTo>
                      <a:pt x="63034" y="206755"/>
                      <a:pt x="355134" y="34599"/>
                      <a:pt x="510356" y="14844"/>
                    </a:cubicBezTo>
                    <a:cubicBezTo>
                      <a:pt x="665578" y="-4911"/>
                      <a:pt x="906878" y="99511"/>
                      <a:pt x="942156" y="99511"/>
                    </a:cubicBezTo>
                    <a:cubicBezTo>
                      <a:pt x="977434" y="99511"/>
                      <a:pt x="781995" y="30366"/>
                      <a:pt x="722023" y="14844"/>
                    </a:cubicBezTo>
                    <a:cubicBezTo>
                      <a:pt x="662051" y="-678"/>
                      <a:pt x="669812" y="-4912"/>
                      <a:pt x="582323" y="6377"/>
                    </a:cubicBezTo>
                    <a:cubicBezTo>
                      <a:pt x="494834" y="17666"/>
                      <a:pt x="286695" y="48005"/>
                      <a:pt x="197090" y="82577"/>
                    </a:cubicBezTo>
                    <a:cubicBezTo>
                      <a:pt x="107485" y="117149"/>
                      <a:pt x="-41388" y="229333"/>
                      <a:pt x="10823" y="2180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5" name="フリーフォーム: 図形 1224">
                <a:extLst>
                  <a:ext uri="{FF2B5EF4-FFF2-40B4-BE49-F238E27FC236}">
                    <a16:creationId xmlns:a16="http://schemas.microsoft.com/office/drawing/2014/main" id="{398F6376-51F0-4604-9E7C-31A7EE532E8C}"/>
                  </a:ext>
                </a:extLst>
              </p:cNvPr>
              <p:cNvSpPr/>
              <p:nvPr/>
            </p:nvSpPr>
            <p:spPr>
              <a:xfrm>
                <a:off x="4845899" y="9220334"/>
                <a:ext cx="598315" cy="402782"/>
              </a:xfrm>
              <a:custGeom>
                <a:avLst/>
                <a:gdLst>
                  <a:gd name="connsiteX0" fmla="*/ 314534 w 598315"/>
                  <a:gd name="connsiteY0" fmla="*/ 16799 h 402782"/>
                  <a:gd name="connsiteX1" fmla="*/ 234101 w 598315"/>
                  <a:gd name="connsiteY1" fmla="*/ 50666 h 402782"/>
                  <a:gd name="connsiteX2" fmla="*/ 39368 w 598315"/>
                  <a:gd name="connsiteY2" fmla="*/ 308899 h 402782"/>
                  <a:gd name="connsiteX3" fmla="*/ 521968 w 598315"/>
                  <a:gd name="connsiteY3" fmla="*/ 92999 h 402782"/>
                  <a:gd name="connsiteX4" fmla="*/ 107101 w 598315"/>
                  <a:gd name="connsiteY4" fmla="*/ 346999 h 402782"/>
                  <a:gd name="connsiteX5" fmla="*/ 598168 w 598315"/>
                  <a:gd name="connsiteY5" fmla="*/ 152266 h 402782"/>
                  <a:gd name="connsiteX6" fmla="*/ 47834 w 598315"/>
                  <a:gd name="connsiteY6" fmla="*/ 393566 h 402782"/>
                  <a:gd name="connsiteX7" fmla="*/ 26668 w 598315"/>
                  <a:gd name="connsiteY7" fmla="*/ 342766 h 402782"/>
                  <a:gd name="connsiteX8" fmla="*/ 30901 w 598315"/>
                  <a:gd name="connsiteY8" fmla="*/ 249633 h 402782"/>
                  <a:gd name="connsiteX9" fmla="*/ 314534 w 598315"/>
                  <a:gd name="connsiteY9" fmla="*/ 16799 h 402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98315" h="402782">
                    <a:moveTo>
                      <a:pt x="314534" y="16799"/>
                    </a:moveTo>
                    <a:cubicBezTo>
                      <a:pt x="348401" y="-16362"/>
                      <a:pt x="279962" y="1983"/>
                      <a:pt x="234101" y="50666"/>
                    </a:cubicBezTo>
                    <a:cubicBezTo>
                      <a:pt x="188240" y="99349"/>
                      <a:pt x="-8610" y="301844"/>
                      <a:pt x="39368" y="308899"/>
                    </a:cubicBezTo>
                    <a:cubicBezTo>
                      <a:pt x="87346" y="315954"/>
                      <a:pt x="510679" y="86649"/>
                      <a:pt x="521968" y="92999"/>
                    </a:cubicBezTo>
                    <a:cubicBezTo>
                      <a:pt x="533257" y="99349"/>
                      <a:pt x="94401" y="337121"/>
                      <a:pt x="107101" y="346999"/>
                    </a:cubicBezTo>
                    <a:cubicBezTo>
                      <a:pt x="119801" y="356877"/>
                      <a:pt x="608046" y="144505"/>
                      <a:pt x="598168" y="152266"/>
                    </a:cubicBezTo>
                    <a:cubicBezTo>
                      <a:pt x="588290" y="160027"/>
                      <a:pt x="143084" y="361816"/>
                      <a:pt x="47834" y="393566"/>
                    </a:cubicBezTo>
                    <a:cubicBezTo>
                      <a:pt x="-47416" y="425316"/>
                      <a:pt x="29490" y="366755"/>
                      <a:pt x="26668" y="342766"/>
                    </a:cubicBezTo>
                    <a:cubicBezTo>
                      <a:pt x="23846" y="318777"/>
                      <a:pt x="-14254" y="302550"/>
                      <a:pt x="30901" y="249633"/>
                    </a:cubicBezTo>
                    <a:cubicBezTo>
                      <a:pt x="76056" y="196716"/>
                      <a:pt x="280667" y="49960"/>
                      <a:pt x="314534" y="1679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6" name="フリーフォーム: 図形 1225">
                <a:extLst>
                  <a:ext uri="{FF2B5EF4-FFF2-40B4-BE49-F238E27FC236}">
                    <a16:creationId xmlns:a16="http://schemas.microsoft.com/office/drawing/2014/main" id="{1A44A681-F7BD-453E-9A7F-4FF2F53CE1B9}"/>
                  </a:ext>
                </a:extLst>
              </p:cNvPr>
              <p:cNvSpPr/>
              <p:nvPr/>
            </p:nvSpPr>
            <p:spPr>
              <a:xfrm>
                <a:off x="5515366" y="10798471"/>
                <a:ext cx="453495" cy="476891"/>
              </a:xfrm>
              <a:custGeom>
                <a:avLst/>
                <a:gdLst>
                  <a:gd name="connsiteX0" fmla="*/ 415534 w 453495"/>
                  <a:gd name="connsiteY0" fmla="*/ 12404 h 476891"/>
                  <a:gd name="connsiteX1" fmla="*/ 2784 w 453495"/>
                  <a:gd name="connsiteY1" fmla="*/ 469604 h 476891"/>
                  <a:gd name="connsiteX2" fmla="*/ 228209 w 453495"/>
                  <a:gd name="connsiteY2" fmla="*/ 301329 h 476891"/>
                  <a:gd name="connsiteX3" fmla="*/ 94859 w 453495"/>
                  <a:gd name="connsiteY3" fmla="*/ 406104 h 476891"/>
                  <a:gd name="connsiteX4" fmla="*/ 396484 w 453495"/>
                  <a:gd name="connsiteY4" fmla="*/ 152104 h 476891"/>
                  <a:gd name="connsiteX5" fmla="*/ 415534 w 453495"/>
                  <a:gd name="connsiteY5" fmla="*/ 12404 h 476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3495" h="476891">
                    <a:moveTo>
                      <a:pt x="415534" y="12404"/>
                    </a:moveTo>
                    <a:cubicBezTo>
                      <a:pt x="349917" y="65321"/>
                      <a:pt x="34005" y="421450"/>
                      <a:pt x="2784" y="469604"/>
                    </a:cubicBezTo>
                    <a:cubicBezTo>
                      <a:pt x="-28437" y="517758"/>
                      <a:pt x="212863" y="311912"/>
                      <a:pt x="228209" y="301329"/>
                    </a:cubicBezTo>
                    <a:cubicBezTo>
                      <a:pt x="243555" y="290746"/>
                      <a:pt x="66813" y="430975"/>
                      <a:pt x="94859" y="406104"/>
                    </a:cubicBezTo>
                    <a:cubicBezTo>
                      <a:pt x="122905" y="381233"/>
                      <a:pt x="339863" y="215075"/>
                      <a:pt x="396484" y="152104"/>
                    </a:cubicBezTo>
                    <a:cubicBezTo>
                      <a:pt x="453105" y="89133"/>
                      <a:pt x="481151" y="-40513"/>
                      <a:pt x="415534" y="124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7" name="フリーフォーム: 図形 1226">
                <a:extLst>
                  <a:ext uri="{FF2B5EF4-FFF2-40B4-BE49-F238E27FC236}">
                    <a16:creationId xmlns:a16="http://schemas.microsoft.com/office/drawing/2014/main" id="{4CAD697C-D116-400B-AD0A-23B6510767DF}"/>
                  </a:ext>
                </a:extLst>
              </p:cNvPr>
              <p:cNvSpPr/>
              <p:nvPr/>
            </p:nvSpPr>
            <p:spPr>
              <a:xfrm>
                <a:off x="6009134" y="10202630"/>
                <a:ext cx="481864" cy="589759"/>
              </a:xfrm>
              <a:custGeom>
                <a:avLst/>
                <a:gdLst>
                  <a:gd name="connsiteX0" fmla="*/ 474216 w 481864"/>
                  <a:gd name="connsiteY0" fmla="*/ 3937 h 589759"/>
                  <a:gd name="connsiteX1" fmla="*/ 345099 w 481864"/>
                  <a:gd name="connsiteY1" fmla="*/ 221953 h 589759"/>
                  <a:gd name="connsiteX2" fmla="*/ 29716 w 481864"/>
                  <a:gd name="connsiteY2" fmla="*/ 560620 h 589759"/>
                  <a:gd name="connsiteX3" fmla="*/ 25483 w 481864"/>
                  <a:gd name="connsiteY3" fmla="*/ 554270 h 589759"/>
                  <a:gd name="connsiteX4" fmla="*/ 137666 w 481864"/>
                  <a:gd name="connsiteY4" fmla="*/ 406103 h 589759"/>
                  <a:gd name="connsiteX5" fmla="*/ 474216 w 481864"/>
                  <a:gd name="connsiteY5" fmla="*/ 3937 h 589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1864" h="589759">
                    <a:moveTo>
                      <a:pt x="474216" y="3937"/>
                    </a:moveTo>
                    <a:cubicBezTo>
                      <a:pt x="508788" y="-26755"/>
                      <a:pt x="419182" y="129173"/>
                      <a:pt x="345099" y="221953"/>
                    </a:cubicBezTo>
                    <a:cubicBezTo>
                      <a:pt x="271016" y="314734"/>
                      <a:pt x="82985" y="505234"/>
                      <a:pt x="29716" y="560620"/>
                    </a:cubicBezTo>
                    <a:cubicBezTo>
                      <a:pt x="-23553" y="616006"/>
                      <a:pt x="7491" y="580023"/>
                      <a:pt x="25483" y="554270"/>
                    </a:cubicBezTo>
                    <a:cubicBezTo>
                      <a:pt x="43475" y="528517"/>
                      <a:pt x="65347" y="497472"/>
                      <a:pt x="137666" y="406103"/>
                    </a:cubicBezTo>
                    <a:cubicBezTo>
                      <a:pt x="209985" y="314734"/>
                      <a:pt x="439644" y="34629"/>
                      <a:pt x="474216" y="39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8" name="フリーフォーム: 図形 1227">
                <a:extLst>
                  <a:ext uri="{FF2B5EF4-FFF2-40B4-BE49-F238E27FC236}">
                    <a16:creationId xmlns:a16="http://schemas.microsoft.com/office/drawing/2014/main" id="{2AF6849C-B079-4607-8305-B5B28486065B}"/>
                  </a:ext>
                </a:extLst>
              </p:cNvPr>
              <p:cNvSpPr/>
              <p:nvPr/>
            </p:nvSpPr>
            <p:spPr>
              <a:xfrm>
                <a:off x="6154435" y="10533495"/>
                <a:ext cx="375939" cy="382994"/>
              </a:xfrm>
              <a:custGeom>
                <a:avLst/>
                <a:gdLst>
                  <a:gd name="connsiteX0" fmla="*/ 375482 w 375939"/>
                  <a:gd name="connsiteY0" fmla="*/ 1155 h 382994"/>
                  <a:gd name="connsiteX1" fmla="*/ 127832 w 375939"/>
                  <a:gd name="connsiteY1" fmla="*/ 284788 h 382994"/>
                  <a:gd name="connsiteX2" fmla="*/ 832 w 375939"/>
                  <a:gd name="connsiteY2" fmla="*/ 380038 h 382994"/>
                  <a:gd name="connsiteX3" fmla="*/ 184982 w 375939"/>
                  <a:gd name="connsiteY3" fmla="*/ 191655 h 382994"/>
                  <a:gd name="connsiteX4" fmla="*/ 375482 w 375939"/>
                  <a:gd name="connsiteY4" fmla="*/ 1155 h 382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939" h="382994">
                    <a:moveTo>
                      <a:pt x="375482" y="1155"/>
                    </a:moveTo>
                    <a:cubicBezTo>
                      <a:pt x="365957" y="16677"/>
                      <a:pt x="190274" y="221641"/>
                      <a:pt x="127832" y="284788"/>
                    </a:cubicBezTo>
                    <a:cubicBezTo>
                      <a:pt x="65390" y="347935"/>
                      <a:pt x="-8693" y="395560"/>
                      <a:pt x="832" y="380038"/>
                    </a:cubicBezTo>
                    <a:cubicBezTo>
                      <a:pt x="10357" y="364516"/>
                      <a:pt x="126774" y="252685"/>
                      <a:pt x="184982" y="191655"/>
                    </a:cubicBezTo>
                    <a:cubicBezTo>
                      <a:pt x="243190" y="130625"/>
                      <a:pt x="385007" y="-14367"/>
                      <a:pt x="375482" y="11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9" name="フリーフォーム: 図形 1228">
                <a:extLst>
                  <a:ext uri="{FF2B5EF4-FFF2-40B4-BE49-F238E27FC236}">
                    <a16:creationId xmlns:a16="http://schemas.microsoft.com/office/drawing/2014/main" id="{51E3ACB6-FA89-4C4C-B6F4-9ED8CFC26F6F}"/>
                  </a:ext>
                </a:extLst>
              </p:cNvPr>
              <p:cNvSpPr/>
              <p:nvPr/>
            </p:nvSpPr>
            <p:spPr>
              <a:xfrm>
                <a:off x="5954917" y="10631323"/>
                <a:ext cx="687444" cy="622558"/>
              </a:xfrm>
              <a:custGeom>
                <a:avLst/>
                <a:gdLst>
                  <a:gd name="connsiteX0" fmla="*/ 687183 w 687444"/>
                  <a:gd name="connsiteY0" fmla="*/ 7044 h 622558"/>
                  <a:gd name="connsiteX1" fmla="*/ 642733 w 687444"/>
                  <a:gd name="connsiteY1" fmla="*/ 55727 h 622558"/>
                  <a:gd name="connsiteX2" fmla="*/ 401433 w 687444"/>
                  <a:gd name="connsiteY2" fmla="*/ 360527 h 622558"/>
                  <a:gd name="connsiteX3" fmla="*/ 119916 w 687444"/>
                  <a:gd name="connsiteY3" fmla="*/ 555260 h 622558"/>
                  <a:gd name="connsiteX4" fmla="*/ 3500 w 687444"/>
                  <a:gd name="connsiteY4" fmla="*/ 618760 h 622558"/>
                  <a:gd name="connsiteX5" fmla="*/ 240566 w 687444"/>
                  <a:gd name="connsiteY5" fmla="*/ 460010 h 622558"/>
                  <a:gd name="connsiteX6" fmla="*/ 479750 w 687444"/>
                  <a:gd name="connsiteY6" fmla="*/ 250460 h 622558"/>
                  <a:gd name="connsiteX7" fmla="*/ 638500 w 687444"/>
                  <a:gd name="connsiteY7" fmla="*/ 26094 h 622558"/>
                  <a:gd name="connsiteX8" fmla="*/ 687183 w 687444"/>
                  <a:gd name="connsiteY8" fmla="*/ 7044 h 62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87444" h="622558">
                    <a:moveTo>
                      <a:pt x="687183" y="7044"/>
                    </a:moveTo>
                    <a:cubicBezTo>
                      <a:pt x="687888" y="11983"/>
                      <a:pt x="690358" y="-3187"/>
                      <a:pt x="642733" y="55727"/>
                    </a:cubicBezTo>
                    <a:cubicBezTo>
                      <a:pt x="595108" y="114641"/>
                      <a:pt x="488569" y="277272"/>
                      <a:pt x="401433" y="360527"/>
                    </a:cubicBezTo>
                    <a:cubicBezTo>
                      <a:pt x="314297" y="443783"/>
                      <a:pt x="186238" y="512221"/>
                      <a:pt x="119916" y="555260"/>
                    </a:cubicBezTo>
                    <a:cubicBezTo>
                      <a:pt x="53594" y="598299"/>
                      <a:pt x="-16608" y="634635"/>
                      <a:pt x="3500" y="618760"/>
                    </a:cubicBezTo>
                    <a:cubicBezTo>
                      <a:pt x="23608" y="602885"/>
                      <a:pt x="161191" y="521393"/>
                      <a:pt x="240566" y="460010"/>
                    </a:cubicBezTo>
                    <a:cubicBezTo>
                      <a:pt x="319941" y="398627"/>
                      <a:pt x="413428" y="322779"/>
                      <a:pt x="479750" y="250460"/>
                    </a:cubicBezTo>
                    <a:cubicBezTo>
                      <a:pt x="546072" y="178141"/>
                      <a:pt x="602517" y="65252"/>
                      <a:pt x="638500" y="26094"/>
                    </a:cubicBezTo>
                    <a:cubicBezTo>
                      <a:pt x="674483" y="-13064"/>
                      <a:pt x="686478" y="2105"/>
                      <a:pt x="687183" y="70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0" name="フリーフォーム: 図形 1229">
                <a:extLst>
                  <a:ext uri="{FF2B5EF4-FFF2-40B4-BE49-F238E27FC236}">
                    <a16:creationId xmlns:a16="http://schemas.microsoft.com/office/drawing/2014/main" id="{0FAD5138-932A-4D5C-90FA-EFA122C98B90}"/>
                  </a:ext>
                </a:extLst>
              </p:cNvPr>
              <p:cNvSpPr/>
              <p:nvPr/>
            </p:nvSpPr>
            <p:spPr>
              <a:xfrm>
                <a:off x="6275526" y="10695084"/>
                <a:ext cx="411794" cy="408755"/>
              </a:xfrm>
              <a:custGeom>
                <a:avLst/>
                <a:gdLst>
                  <a:gd name="connsiteX0" fmla="*/ 404674 w 411794"/>
                  <a:gd name="connsiteY0" fmla="*/ 4666 h 408755"/>
                  <a:gd name="connsiteX1" fmla="*/ 2507 w 411794"/>
                  <a:gd name="connsiteY1" fmla="*/ 404716 h 408755"/>
                  <a:gd name="connsiteX2" fmla="*/ 241691 w 411794"/>
                  <a:gd name="connsiteY2" fmla="*/ 199399 h 408755"/>
                  <a:gd name="connsiteX3" fmla="*/ 404674 w 411794"/>
                  <a:gd name="connsiteY3" fmla="*/ 4666 h 408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1794" h="408755">
                    <a:moveTo>
                      <a:pt x="404674" y="4666"/>
                    </a:moveTo>
                    <a:cubicBezTo>
                      <a:pt x="364810" y="38885"/>
                      <a:pt x="29671" y="372261"/>
                      <a:pt x="2507" y="404716"/>
                    </a:cubicBezTo>
                    <a:cubicBezTo>
                      <a:pt x="-24657" y="437171"/>
                      <a:pt x="176427" y="265368"/>
                      <a:pt x="241691" y="199399"/>
                    </a:cubicBezTo>
                    <a:cubicBezTo>
                      <a:pt x="306955" y="133430"/>
                      <a:pt x="444538" y="-29553"/>
                      <a:pt x="404674" y="46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1" name="フリーフォーム: 図形 1230">
                <a:extLst>
                  <a:ext uri="{FF2B5EF4-FFF2-40B4-BE49-F238E27FC236}">
                    <a16:creationId xmlns:a16="http://schemas.microsoft.com/office/drawing/2014/main" id="{D2FFE144-C1CA-4919-BF3A-C4688CD81D5A}"/>
                  </a:ext>
                </a:extLst>
              </p:cNvPr>
              <p:cNvSpPr/>
              <p:nvPr/>
            </p:nvSpPr>
            <p:spPr>
              <a:xfrm>
                <a:off x="6143968" y="10971074"/>
                <a:ext cx="349567" cy="299097"/>
              </a:xfrm>
              <a:custGeom>
                <a:avLst/>
                <a:gdLst>
                  <a:gd name="connsiteX0" fmla="*/ 347849 w 349567"/>
                  <a:gd name="connsiteY0" fmla="*/ 1726 h 299097"/>
                  <a:gd name="connsiteX1" fmla="*/ 7065 w 349567"/>
                  <a:gd name="connsiteY1" fmla="*/ 293826 h 299097"/>
                  <a:gd name="connsiteX2" fmla="*/ 134065 w 349567"/>
                  <a:gd name="connsiteY2" fmla="*/ 177409 h 299097"/>
                  <a:gd name="connsiteX3" fmla="*/ 347849 w 349567"/>
                  <a:gd name="connsiteY3" fmla="*/ 1726 h 29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9567" h="299097">
                    <a:moveTo>
                      <a:pt x="347849" y="1726"/>
                    </a:moveTo>
                    <a:cubicBezTo>
                      <a:pt x="326682" y="21129"/>
                      <a:pt x="42696" y="264546"/>
                      <a:pt x="7065" y="293826"/>
                    </a:cubicBezTo>
                    <a:cubicBezTo>
                      <a:pt x="-28566" y="323107"/>
                      <a:pt x="79384" y="222917"/>
                      <a:pt x="134065" y="177409"/>
                    </a:cubicBezTo>
                    <a:cubicBezTo>
                      <a:pt x="188746" y="131901"/>
                      <a:pt x="369016" y="-17677"/>
                      <a:pt x="347849" y="17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2" name="フリーフォーム: 図形 1231">
                <a:extLst>
                  <a:ext uri="{FF2B5EF4-FFF2-40B4-BE49-F238E27FC236}">
                    <a16:creationId xmlns:a16="http://schemas.microsoft.com/office/drawing/2014/main" id="{FD0A1A15-2650-482F-A147-FF10737665CC}"/>
                  </a:ext>
                </a:extLst>
              </p:cNvPr>
              <p:cNvSpPr/>
              <p:nvPr/>
            </p:nvSpPr>
            <p:spPr>
              <a:xfrm>
                <a:off x="6150934" y="10991754"/>
                <a:ext cx="400178" cy="326999"/>
              </a:xfrm>
              <a:custGeom>
                <a:avLst/>
                <a:gdLst>
                  <a:gd name="connsiteX0" fmla="*/ 400149 w 400178"/>
                  <a:gd name="connsiteY0" fmla="*/ 96 h 326999"/>
                  <a:gd name="connsiteX1" fmla="*/ 135566 w 400178"/>
                  <a:gd name="connsiteY1" fmla="*/ 235046 h 326999"/>
                  <a:gd name="connsiteX2" fmla="*/ 99 w 400178"/>
                  <a:gd name="connsiteY2" fmla="*/ 326063 h 326999"/>
                  <a:gd name="connsiteX3" fmla="*/ 118633 w 400178"/>
                  <a:gd name="connsiteY3" fmla="*/ 264679 h 326999"/>
                  <a:gd name="connsiteX4" fmla="*/ 400149 w 400178"/>
                  <a:gd name="connsiteY4" fmla="*/ 96 h 326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178" h="326999">
                    <a:moveTo>
                      <a:pt x="400149" y="96"/>
                    </a:moveTo>
                    <a:cubicBezTo>
                      <a:pt x="402971" y="-4843"/>
                      <a:pt x="202241" y="180718"/>
                      <a:pt x="135566" y="235046"/>
                    </a:cubicBezTo>
                    <a:cubicBezTo>
                      <a:pt x="68891" y="289374"/>
                      <a:pt x="2921" y="321124"/>
                      <a:pt x="99" y="326063"/>
                    </a:cubicBezTo>
                    <a:cubicBezTo>
                      <a:pt x="-2723" y="331002"/>
                      <a:pt x="54780" y="317243"/>
                      <a:pt x="118633" y="264679"/>
                    </a:cubicBezTo>
                    <a:cubicBezTo>
                      <a:pt x="182486" y="212115"/>
                      <a:pt x="397327" y="5035"/>
                      <a:pt x="400149" y="9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3" name="フリーフォーム: 図形 1232">
                <a:extLst>
                  <a:ext uri="{FF2B5EF4-FFF2-40B4-BE49-F238E27FC236}">
                    <a16:creationId xmlns:a16="http://schemas.microsoft.com/office/drawing/2014/main" id="{AC59E92C-E3E1-41DC-9F01-AE7879CC7B44}"/>
                  </a:ext>
                </a:extLst>
              </p:cNvPr>
              <p:cNvSpPr/>
              <p:nvPr/>
            </p:nvSpPr>
            <p:spPr>
              <a:xfrm>
                <a:off x="6564270" y="10476543"/>
                <a:ext cx="205004" cy="329227"/>
              </a:xfrm>
              <a:custGeom>
                <a:avLst/>
                <a:gdLst>
                  <a:gd name="connsiteX0" fmla="*/ 1630 w 205004"/>
                  <a:gd name="connsiteY0" fmla="*/ 957 h 329227"/>
                  <a:gd name="connsiteX1" fmla="*/ 82063 w 205004"/>
                  <a:gd name="connsiteY1" fmla="*/ 119490 h 329227"/>
                  <a:gd name="connsiteX2" fmla="*/ 154030 w 205004"/>
                  <a:gd name="connsiteY2" fmla="*/ 250724 h 329227"/>
                  <a:gd name="connsiteX3" fmla="*/ 204830 w 205004"/>
                  <a:gd name="connsiteY3" fmla="*/ 329040 h 329227"/>
                  <a:gd name="connsiteX4" fmla="*/ 168847 w 205004"/>
                  <a:gd name="connsiteY4" fmla="*/ 229557 h 329227"/>
                  <a:gd name="connsiteX5" fmla="*/ 120163 w 205004"/>
                  <a:gd name="connsiteY5" fmla="*/ 172407 h 329227"/>
                  <a:gd name="connsiteX6" fmla="*/ 33380 w 205004"/>
                  <a:gd name="connsiteY6" fmla="*/ 68690 h 329227"/>
                  <a:gd name="connsiteX7" fmla="*/ 1630 w 205004"/>
                  <a:gd name="connsiteY7" fmla="*/ 957 h 329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004" h="329227">
                    <a:moveTo>
                      <a:pt x="1630" y="957"/>
                    </a:moveTo>
                    <a:cubicBezTo>
                      <a:pt x="9744" y="9424"/>
                      <a:pt x="56663" y="77862"/>
                      <a:pt x="82063" y="119490"/>
                    </a:cubicBezTo>
                    <a:cubicBezTo>
                      <a:pt x="107463" y="161118"/>
                      <a:pt x="133569" y="215799"/>
                      <a:pt x="154030" y="250724"/>
                    </a:cubicBezTo>
                    <a:cubicBezTo>
                      <a:pt x="174491" y="285649"/>
                      <a:pt x="202361" y="332568"/>
                      <a:pt x="204830" y="329040"/>
                    </a:cubicBezTo>
                    <a:cubicBezTo>
                      <a:pt x="207299" y="325512"/>
                      <a:pt x="182958" y="255662"/>
                      <a:pt x="168847" y="229557"/>
                    </a:cubicBezTo>
                    <a:cubicBezTo>
                      <a:pt x="154736" y="203452"/>
                      <a:pt x="120163" y="172407"/>
                      <a:pt x="120163" y="172407"/>
                    </a:cubicBezTo>
                    <a:cubicBezTo>
                      <a:pt x="97585" y="145596"/>
                      <a:pt x="49255" y="95148"/>
                      <a:pt x="33380" y="68690"/>
                    </a:cubicBezTo>
                    <a:cubicBezTo>
                      <a:pt x="17505" y="42232"/>
                      <a:pt x="-6484" y="-7510"/>
                      <a:pt x="1630" y="9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4" name="フリーフォーム: 図形 1233">
                <a:extLst>
                  <a:ext uri="{FF2B5EF4-FFF2-40B4-BE49-F238E27FC236}">
                    <a16:creationId xmlns:a16="http://schemas.microsoft.com/office/drawing/2014/main" id="{EFC71FEE-E508-4BDC-B64C-F7EDC58AE3C2}"/>
                  </a:ext>
                </a:extLst>
              </p:cNvPr>
              <p:cNvSpPr/>
              <p:nvPr/>
            </p:nvSpPr>
            <p:spPr>
              <a:xfrm>
                <a:off x="6071626" y="10579452"/>
                <a:ext cx="273198" cy="232265"/>
              </a:xfrm>
              <a:custGeom>
                <a:avLst/>
                <a:gdLst>
                  <a:gd name="connsiteX0" fmla="*/ 269907 w 273198"/>
                  <a:gd name="connsiteY0" fmla="*/ 3881 h 232265"/>
                  <a:gd name="connsiteX1" fmla="*/ 219107 w 273198"/>
                  <a:gd name="connsiteY1" fmla="*/ 48331 h 232265"/>
                  <a:gd name="connsiteX2" fmla="*/ 43424 w 273198"/>
                  <a:gd name="connsiteY2" fmla="*/ 207081 h 232265"/>
                  <a:gd name="connsiteX3" fmla="*/ 3207 w 273198"/>
                  <a:gd name="connsiteY3" fmla="*/ 228248 h 232265"/>
                  <a:gd name="connsiteX4" fmla="*/ 104807 w 273198"/>
                  <a:gd name="connsiteY4" fmla="*/ 168981 h 232265"/>
                  <a:gd name="connsiteX5" fmla="*/ 269907 w 273198"/>
                  <a:gd name="connsiteY5" fmla="*/ 3881 h 232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198" h="232265">
                    <a:moveTo>
                      <a:pt x="269907" y="3881"/>
                    </a:moveTo>
                    <a:cubicBezTo>
                      <a:pt x="288957" y="-16227"/>
                      <a:pt x="219107" y="48331"/>
                      <a:pt x="219107" y="48331"/>
                    </a:cubicBezTo>
                    <a:cubicBezTo>
                      <a:pt x="181360" y="82198"/>
                      <a:pt x="79407" y="177095"/>
                      <a:pt x="43424" y="207081"/>
                    </a:cubicBezTo>
                    <a:cubicBezTo>
                      <a:pt x="7441" y="237067"/>
                      <a:pt x="-7023" y="234598"/>
                      <a:pt x="3207" y="228248"/>
                    </a:cubicBezTo>
                    <a:cubicBezTo>
                      <a:pt x="13437" y="221898"/>
                      <a:pt x="61415" y="204612"/>
                      <a:pt x="104807" y="168981"/>
                    </a:cubicBezTo>
                    <a:cubicBezTo>
                      <a:pt x="148199" y="133350"/>
                      <a:pt x="250857" y="23989"/>
                      <a:pt x="269907" y="38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5" name="フリーフォーム: 図形 1234">
                <a:extLst>
                  <a:ext uri="{FF2B5EF4-FFF2-40B4-BE49-F238E27FC236}">
                    <a16:creationId xmlns:a16="http://schemas.microsoft.com/office/drawing/2014/main" id="{F01D4892-B68A-446D-AB97-0BE2123CBC44}"/>
                  </a:ext>
                </a:extLst>
              </p:cNvPr>
              <p:cNvSpPr/>
              <p:nvPr/>
            </p:nvSpPr>
            <p:spPr>
              <a:xfrm>
                <a:off x="6461797" y="10932126"/>
                <a:ext cx="311720" cy="250273"/>
              </a:xfrm>
              <a:custGeom>
                <a:avLst/>
                <a:gdLst>
                  <a:gd name="connsiteX0" fmla="*/ 311536 w 311720"/>
                  <a:gd name="connsiteY0" fmla="*/ 457 h 250273"/>
                  <a:gd name="connsiteX1" fmla="*/ 99870 w 311720"/>
                  <a:gd name="connsiteY1" fmla="*/ 148624 h 250273"/>
                  <a:gd name="connsiteX2" fmla="*/ 386 w 311720"/>
                  <a:gd name="connsiteY2" fmla="*/ 250224 h 250273"/>
                  <a:gd name="connsiteX3" fmla="*/ 68120 w 311720"/>
                  <a:gd name="connsiteY3" fmla="*/ 161324 h 250273"/>
                  <a:gd name="connsiteX4" fmla="*/ 135853 w 311720"/>
                  <a:gd name="connsiteY4" fmla="*/ 104174 h 250273"/>
                  <a:gd name="connsiteX5" fmla="*/ 311536 w 311720"/>
                  <a:gd name="connsiteY5" fmla="*/ 457 h 250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720" h="250273">
                    <a:moveTo>
                      <a:pt x="311536" y="457"/>
                    </a:moveTo>
                    <a:cubicBezTo>
                      <a:pt x="305539" y="7865"/>
                      <a:pt x="151728" y="106996"/>
                      <a:pt x="99870" y="148624"/>
                    </a:cubicBezTo>
                    <a:cubicBezTo>
                      <a:pt x="48012" y="190252"/>
                      <a:pt x="5678" y="248107"/>
                      <a:pt x="386" y="250224"/>
                    </a:cubicBezTo>
                    <a:cubicBezTo>
                      <a:pt x="-4906" y="252341"/>
                      <a:pt x="45542" y="185666"/>
                      <a:pt x="68120" y="161324"/>
                    </a:cubicBezTo>
                    <a:cubicBezTo>
                      <a:pt x="90698" y="136982"/>
                      <a:pt x="96342" y="130632"/>
                      <a:pt x="135853" y="104174"/>
                    </a:cubicBezTo>
                    <a:cubicBezTo>
                      <a:pt x="175364" y="77716"/>
                      <a:pt x="317533" y="-6951"/>
                      <a:pt x="311536" y="4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6" name="フリーフォーム: 図形 1235">
                <a:extLst>
                  <a:ext uri="{FF2B5EF4-FFF2-40B4-BE49-F238E27FC236}">
                    <a16:creationId xmlns:a16="http://schemas.microsoft.com/office/drawing/2014/main" id="{002C4766-2562-4E8C-B90E-A9907A6A3698}"/>
                  </a:ext>
                </a:extLst>
              </p:cNvPr>
              <p:cNvSpPr/>
              <p:nvPr/>
            </p:nvSpPr>
            <p:spPr>
              <a:xfrm>
                <a:off x="6591162" y="11082829"/>
                <a:ext cx="340983" cy="209656"/>
              </a:xfrm>
              <a:custGeom>
                <a:avLst/>
                <a:gdLst>
                  <a:gd name="connsiteX0" fmla="*/ 340921 w 340983"/>
                  <a:gd name="connsiteY0" fmla="*/ 38 h 209656"/>
                  <a:gd name="connsiteX1" fmla="*/ 139838 w 340983"/>
                  <a:gd name="connsiteY1" fmla="*/ 129154 h 209656"/>
                  <a:gd name="connsiteX2" fmla="*/ 138 w 340983"/>
                  <a:gd name="connsiteY2" fmla="*/ 209588 h 209656"/>
                  <a:gd name="connsiteX3" fmla="*/ 118671 w 340983"/>
                  <a:gd name="connsiteY3" fmla="*/ 116454 h 209656"/>
                  <a:gd name="connsiteX4" fmla="*/ 340921 w 340983"/>
                  <a:gd name="connsiteY4" fmla="*/ 38 h 209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0983" h="209656">
                    <a:moveTo>
                      <a:pt x="340921" y="38"/>
                    </a:moveTo>
                    <a:cubicBezTo>
                      <a:pt x="344449" y="2155"/>
                      <a:pt x="196635" y="94229"/>
                      <a:pt x="139838" y="129154"/>
                    </a:cubicBezTo>
                    <a:cubicBezTo>
                      <a:pt x="83041" y="164079"/>
                      <a:pt x="3666" y="211705"/>
                      <a:pt x="138" y="209588"/>
                    </a:cubicBezTo>
                    <a:cubicBezTo>
                      <a:pt x="-3390" y="207471"/>
                      <a:pt x="61168" y="150321"/>
                      <a:pt x="118671" y="116454"/>
                    </a:cubicBezTo>
                    <a:cubicBezTo>
                      <a:pt x="176174" y="82587"/>
                      <a:pt x="337393" y="-2079"/>
                      <a:pt x="340921" y="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7" name="フリーフォーム: 図形 1236">
                <a:extLst>
                  <a:ext uri="{FF2B5EF4-FFF2-40B4-BE49-F238E27FC236}">
                    <a16:creationId xmlns:a16="http://schemas.microsoft.com/office/drawing/2014/main" id="{6A1C39CA-2DAC-4CF3-B69A-82CDDA87B7DE}"/>
                  </a:ext>
                </a:extLst>
              </p:cNvPr>
              <p:cNvSpPr/>
              <p:nvPr/>
            </p:nvSpPr>
            <p:spPr>
              <a:xfrm>
                <a:off x="5769792" y="10997577"/>
                <a:ext cx="325022" cy="297680"/>
              </a:xfrm>
              <a:custGeom>
                <a:avLst/>
                <a:gdLst>
                  <a:gd name="connsiteX0" fmla="*/ 324091 w 325022"/>
                  <a:gd name="connsiteY0" fmla="*/ 623 h 297680"/>
                  <a:gd name="connsiteX1" fmla="*/ 169575 w 325022"/>
                  <a:gd name="connsiteY1" fmla="*/ 127623 h 297680"/>
                  <a:gd name="connsiteX2" fmla="*/ 4475 w 325022"/>
                  <a:gd name="connsiteY2" fmla="*/ 294840 h 297680"/>
                  <a:gd name="connsiteX3" fmla="*/ 51041 w 325022"/>
                  <a:gd name="connsiteY3" fmla="*/ 229223 h 297680"/>
                  <a:gd name="connsiteX4" fmla="*/ 95491 w 325022"/>
                  <a:gd name="connsiteY4" fmla="*/ 180540 h 297680"/>
                  <a:gd name="connsiteX5" fmla="*/ 324091 w 325022"/>
                  <a:gd name="connsiteY5" fmla="*/ 623 h 297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022" h="297680">
                    <a:moveTo>
                      <a:pt x="324091" y="623"/>
                    </a:moveTo>
                    <a:cubicBezTo>
                      <a:pt x="336438" y="-8196"/>
                      <a:pt x="222844" y="78587"/>
                      <a:pt x="169575" y="127623"/>
                    </a:cubicBezTo>
                    <a:cubicBezTo>
                      <a:pt x="116306" y="176659"/>
                      <a:pt x="24231" y="277907"/>
                      <a:pt x="4475" y="294840"/>
                    </a:cubicBezTo>
                    <a:cubicBezTo>
                      <a:pt x="-15281" y="311773"/>
                      <a:pt x="35872" y="248273"/>
                      <a:pt x="51041" y="229223"/>
                    </a:cubicBezTo>
                    <a:cubicBezTo>
                      <a:pt x="66210" y="210173"/>
                      <a:pt x="55627" y="213348"/>
                      <a:pt x="95491" y="180540"/>
                    </a:cubicBezTo>
                    <a:cubicBezTo>
                      <a:pt x="135355" y="147732"/>
                      <a:pt x="311744" y="9442"/>
                      <a:pt x="324091" y="6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8" name="フリーフォーム: 図形 1237">
                <a:extLst>
                  <a:ext uri="{FF2B5EF4-FFF2-40B4-BE49-F238E27FC236}">
                    <a16:creationId xmlns:a16="http://schemas.microsoft.com/office/drawing/2014/main" id="{85B64137-9C8D-4D07-8704-3B417A80231C}"/>
                  </a:ext>
                </a:extLst>
              </p:cNvPr>
              <p:cNvSpPr/>
              <p:nvPr/>
            </p:nvSpPr>
            <p:spPr>
              <a:xfrm>
                <a:off x="6263981" y="5197465"/>
                <a:ext cx="314653" cy="266469"/>
              </a:xfrm>
              <a:custGeom>
                <a:avLst/>
                <a:gdLst>
                  <a:gd name="connsiteX0" fmla="*/ 314619 w 314653"/>
                  <a:gd name="connsiteY0" fmla="*/ 10 h 266469"/>
                  <a:gd name="connsiteX1" fmla="*/ 57444 w 314653"/>
                  <a:gd name="connsiteY1" fmla="*/ 234960 h 266469"/>
                  <a:gd name="connsiteX2" fmla="*/ 66969 w 314653"/>
                  <a:gd name="connsiteY2" fmla="*/ 260360 h 266469"/>
                  <a:gd name="connsiteX3" fmla="*/ 311444 w 314653"/>
                  <a:gd name="connsiteY3" fmla="*/ 200035 h 266469"/>
                  <a:gd name="connsiteX4" fmla="*/ 28869 w 314653"/>
                  <a:gd name="connsiteY4" fmla="*/ 257185 h 266469"/>
                  <a:gd name="connsiteX5" fmla="*/ 38394 w 314653"/>
                  <a:gd name="connsiteY5" fmla="*/ 225435 h 266469"/>
                  <a:gd name="connsiteX6" fmla="*/ 314619 w 314653"/>
                  <a:gd name="connsiteY6" fmla="*/ 10 h 266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4653" h="266469">
                    <a:moveTo>
                      <a:pt x="314619" y="10"/>
                    </a:moveTo>
                    <a:cubicBezTo>
                      <a:pt x="317794" y="1597"/>
                      <a:pt x="98719" y="191568"/>
                      <a:pt x="57444" y="234960"/>
                    </a:cubicBezTo>
                    <a:cubicBezTo>
                      <a:pt x="16169" y="278352"/>
                      <a:pt x="24636" y="266181"/>
                      <a:pt x="66969" y="260360"/>
                    </a:cubicBezTo>
                    <a:cubicBezTo>
                      <a:pt x="109302" y="254539"/>
                      <a:pt x="317794" y="200564"/>
                      <a:pt x="311444" y="200035"/>
                    </a:cubicBezTo>
                    <a:cubicBezTo>
                      <a:pt x="305094" y="199506"/>
                      <a:pt x="74377" y="252952"/>
                      <a:pt x="28869" y="257185"/>
                    </a:cubicBezTo>
                    <a:cubicBezTo>
                      <a:pt x="-16639" y="261418"/>
                      <a:pt x="-4468" y="265122"/>
                      <a:pt x="38394" y="225435"/>
                    </a:cubicBezTo>
                    <a:cubicBezTo>
                      <a:pt x="81256" y="185748"/>
                      <a:pt x="311444" y="-1577"/>
                      <a:pt x="314619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9" name="フリーフォーム: 図形 1238">
                <a:extLst>
                  <a:ext uri="{FF2B5EF4-FFF2-40B4-BE49-F238E27FC236}">
                    <a16:creationId xmlns:a16="http://schemas.microsoft.com/office/drawing/2014/main" id="{8A84164D-AB73-4F25-92B3-5A0443D0AE77}"/>
                  </a:ext>
                </a:extLst>
              </p:cNvPr>
              <p:cNvSpPr/>
              <p:nvPr/>
            </p:nvSpPr>
            <p:spPr>
              <a:xfrm>
                <a:off x="7116553" y="5318117"/>
                <a:ext cx="71933" cy="378667"/>
              </a:xfrm>
              <a:custGeom>
                <a:avLst/>
                <a:gdLst>
                  <a:gd name="connsiteX0" fmla="*/ 71647 w 71933"/>
                  <a:gd name="connsiteY0" fmla="*/ 8 h 378667"/>
                  <a:gd name="connsiteX1" fmla="*/ 27197 w 71933"/>
                  <a:gd name="connsiteY1" fmla="*/ 149233 h 378667"/>
                  <a:gd name="connsiteX2" fmla="*/ 43072 w 71933"/>
                  <a:gd name="connsiteY2" fmla="*/ 374658 h 378667"/>
                  <a:gd name="connsiteX3" fmla="*/ 24022 w 71933"/>
                  <a:gd name="connsiteY3" fmla="*/ 282583 h 378667"/>
                  <a:gd name="connsiteX4" fmla="*/ 1797 w 71933"/>
                  <a:gd name="connsiteY4" fmla="*/ 142883 h 378667"/>
                  <a:gd name="connsiteX5" fmla="*/ 71647 w 71933"/>
                  <a:gd name="connsiteY5" fmla="*/ 8 h 378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1933" h="378667">
                    <a:moveTo>
                      <a:pt x="71647" y="8"/>
                    </a:moveTo>
                    <a:cubicBezTo>
                      <a:pt x="75880" y="1066"/>
                      <a:pt x="31959" y="86791"/>
                      <a:pt x="27197" y="149233"/>
                    </a:cubicBezTo>
                    <a:cubicBezTo>
                      <a:pt x="22435" y="211675"/>
                      <a:pt x="43601" y="352433"/>
                      <a:pt x="43072" y="374658"/>
                    </a:cubicBezTo>
                    <a:cubicBezTo>
                      <a:pt x="42543" y="396883"/>
                      <a:pt x="30901" y="321212"/>
                      <a:pt x="24022" y="282583"/>
                    </a:cubicBezTo>
                    <a:cubicBezTo>
                      <a:pt x="17143" y="243954"/>
                      <a:pt x="-6670" y="186804"/>
                      <a:pt x="1797" y="142883"/>
                    </a:cubicBezTo>
                    <a:cubicBezTo>
                      <a:pt x="10264" y="98962"/>
                      <a:pt x="67414" y="-1050"/>
                      <a:pt x="71647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0" name="フリーフォーム: 図形 1239">
                <a:extLst>
                  <a:ext uri="{FF2B5EF4-FFF2-40B4-BE49-F238E27FC236}">
                    <a16:creationId xmlns:a16="http://schemas.microsoft.com/office/drawing/2014/main" id="{D91BB2A2-688B-4F50-940F-BAD5F6FF2A8D}"/>
                  </a:ext>
                </a:extLst>
              </p:cNvPr>
              <p:cNvSpPr/>
              <p:nvPr/>
            </p:nvSpPr>
            <p:spPr>
              <a:xfrm>
                <a:off x="6696074" y="5282521"/>
                <a:ext cx="483468" cy="560626"/>
              </a:xfrm>
              <a:custGeom>
                <a:avLst/>
                <a:gdLst>
                  <a:gd name="connsiteX0" fmla="*/ 482601 w 483468"/>
                  <a:gd name="connsiteY0" fmla="*/ 679 h 560626"/>
                  <a:gd name="connsiteX1" fmla="*/ 247651 w 483468"/>
                  <a:gd name="connsiteY1" fmla="*/ 118154 h 560626"/>
                  <a:gd name="connsiteX2" fmla="*/ 136526 w 483468"/>
                  <a:gd name="connsiteY2" fmla="*/ 264204 h 560626"/>
                  <a:gd name="connsiteX3" fmla="*/ 22226 w 483468"/>
                  <a:gd name="connsiteY3" fmla="*/ 448354 h 560626"/>
                  <a:gd name="connsiteX4" fmla="*/ 34926 w 483468"/>
                  <a:gd name="connsiteY4" fmla="*/ 559479 h 560626"/>
                  <a:gd name="connsiteX5" fmla="*/ 9526 w 483468"/>
                  <a:gd name="connsiteY5" fmla="*/ 499154 h 560626"/>
                  <a:gd name="connsiteX6" fmla="*/ 12701 w 483468"/>
                  <a:gd name="connsiteY6" fmla="*/ 388029 h 560626"/>
                  <a:gd name="connsiteX7" fmla="*/ 155576 w 483468"/>
                  <a:gd name="connsiteY7" fmla="*/ 172129 h 560626"/>
                  <a:gd name="connsiteX8" fmla="*/ 482601 w 483468"/>
                  <a:gd name="connsiteY8" fmla="*/ 679 h 560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3468" h="560626">
                    <a:moveTo>
                      <a:pt x="482601" y="679"/>
                    </a:moveTo>
                    <a:cubicBezTo>
                      <a:pt x="497947" y="-8317"/>
                      <a:pt x="305330" y="74233"/>
                      <a:pt x="247651" y="118154"/>
                    </a:cubicBezTo>
                    <a:cubicBezTo>
                      <a:pt x="189972" y="162075"/>
                      <a:pt x="174097" y="209171"/>
                      <a:pt x="136526" y="264204"/>
                    </a:cubicBezTo>
                    <a:cubicBezTo>
                      <a:pt x="98955" y="319237"/>
                      <a:pt x="39159" y="399142"/>
                      <a:pt x="22226" y="448354"/>
                    </a:cubicBezTo>
                    <a:cubicBezTo>
                      <a:pt x="5293" y="497566"/>
                      <a:pt x="37043" y="551012"/>
                      <a:pt x="34926" y="559479"/>
                    </a:cubicBezTo>
                    <a:cubicBezTo>
                      <a:pt x="32809" y="567946"/>
                      <a:pt x="13230" y="527729"/>
                      <a:pt x="9526" y="499154"/>
                    </a:cubicBezTo>
                    <a:cubicBezTo>
                      <a:pt x="5822" y="470579"/>
                      <a:pt x="-11641" y="442533"/>
                      <a:pt x="12701" y="388029"/>
                    </a:cubicBezTo>
                    <a:cubicBezTo>
                      <a:pt x="37043" y="333525"/>
                      <a:pt x="76201" y="234571"/>
                      <a:pt x="155576" y="172129"/>
                    </a:cubicBezTo>
                    <a:cubicBezTo>
                      <a:pt x="234951" y="109687"/>
                      <a:pt x="467255" y="9675"/>
                      <a:pt x="482601" y="6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1" name="フリーフォーム: 図形 1240">
                <a:extLst>
                  <a:ext uri="{FF2B5EF4-FFF2-40B4-BE49-F238E27FC236}">
                    <a16:creationId xmlns:a16="http://schemas.microsoft.com/office/drawing/2014/main" id="{3456E613-F5E3-4091-AAFD-915A9F6B6EAC}"/>
                  </a:ext>
                </a:extLst>
              </p:cNvPr>
              <p:cNvSpPr/>
              <p:nvPr/>
            </p:nvSpPr>
            <p:spPr>
              <a:xfrm>
                <a:off x="6990113" y="5711681"/>
                <a:ext cx="382359" cy="356041"/>
              </a:xfrm>
              <a:custGeom>
                <a:avLst/>
                <a:gdLst>
                  <a:gd name="connsiteX0" fmla="*/ 382237 w 382359"/>
                  <a:gd name="connsiteY0" fmla="*/ 144 h 356041"/>
                  <a:gd name="connsiteX1" fmla="*/ 312387 w 382359"/>
                  <a:gd name="connsiteY1" fmla="*/ 181119 h 356041"/>
                  <a:gd name="connsiteX2" fmla="*/ 191737 w 382359"/>
                  <a:gd name="connsiteY2" fmla="*/ 228744 h 356041"/>
                  <a:gd name="connsiteX3" fmla="*/ 1237 w 382359"/>
                  <a:gd name="connsiteY3" fmla="*/ 355744 h 356041"/>
                  <a:gd name="connsiteX4" fmla="*/ 118712 w 382359"/>
                  <a:gd name="connsiteY4" fmla="*/ 260494 h 356041"/>
                  <a:gd name="connsiteX5" fmla="*/ 296512 w 382359"/>
                  <a:gd name="connsiteY5" fmla="*/ 152544 h 356041"/>
                  <a:gd name="connsiteX6" fmla="*/ 382237 w 382359"/>
                  <a:gd name="connsiteY6" fmla="*/ 144 h 35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2359" h="356041">
                    <a:moveTo>
                      <a:pt x="382237" y="144"/>
                    </a:moveTo>
                    <a:cubicBezTo>
                      <a:pt x="384883" y="4906"/>
                      <a:pt x="344137" y="143019"/>
                      <a:pt x="312387" y="181119"/>
                    </a:cubicBezTo>
                    <a:cubicBezTo>
                      <a:pt x="280637" y="219219"/>
                      <a:pt x="243595" y="199640"/>
                      <a:pt x="191737" y="228744"/>
                    </a:cubicBezTo>
                    <a:cubicBezTo>
                      <a:pt x="139879" y="257848"/>
                      <a:pt x="13408" y="350452"/>
                      <a:pt x="1237" y="355744"/>
                    </a:cubicBezTo>
                    <a:cubicBezTo>
                      <a:pt x="-10934" y="361036"/>
                      <a:pt x="69499" y="294361"/>
                      <a:pt x="118712" y="260494"/>
                    </a:cubicBezTo>
                    <a:cubicBezTo>
                      <a:pt x="167924" y="226627"/>
                      <a:pt x="254708" y="195407"/>
                      <a:pt x="296512" y="152544"/>
                    </a:cubicBezTo>
                    <a:cubicBezTo>
                      <a:pt x="338316" y="109681"/>
                      <a:pt x="379591" y="-4618"/>
                      <a:pt x="382237" y="1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2" name="フリーフォーム: 図形 1241">
                <a:extLst>
                  <a:ext uri="{FF2B5EF4-FFF2-40B4-BE49-F238E27FC236}">
                    <a16:creationId xmlns:a16="http://schemas.microsoft.com/office/drawing/2014/main" id="{B5907AF2-AB7A-4A92-A1EA-7FC8F68A4C81}"/>
                  </a:ext>
                </a:extLst>
              </p:cNvPr>
              <p:cNvSpPr/>
              <p:nvPr/>
            </p:nvSpPr>
            <p:spPr>
              <a:xfrm>
                <a:off x="7641035" y="6083273"/>
                <a:ext cx="157637" cy="406729"/>
              </a:xfrm>
              <a:custGeom>
                <a:avLst/>
                <a:gdLst>
                  <a:gd name="connsiteX0" fmla="*/ 118665 w 157637"/>
                  <a:gd name="connsiteY0" fmla="*/ 27 h 406729"/>
                  <a:gd name="connsiteX1" fmla="*/ 114432 w 157637"/>
                  <a:gd name="connsiteY1" fmla="*/ 279427 h 406729"/>
                  <a:gd name="connsiteX2" fmla="*/ 132 w 157637"/>
                  <a:gd name="connsiteY2" fmla="*/ 406427 h 406729"/>
                  <a:gd name="connsiteX3" fmla="*/ 139832 w 157637"/>
                  <a:gd name="connsiteY3" fmla="*/ 313294 h 406729"/>
                  <a:gd name="connsiteX4" fmla="*/ 152532 w 157637"/>
                  <a:gd name="connsiteY4" fmla="*/ 262494 h 406729"/>
                  <a:gd name="connsiteX5" fmla="*/ 118665 w 157637"/>
                  <a:gd name="connsiteY5" fmla="*/ 27 h 406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637" h="406729">
                    <a:moveTo>
                      <a:pt x="118665" y="27"/>
                    </a:moveTo>
                    <a:cubicBezTo>
                      <a:pt x="112315" y="2849"/>
                      <a:pt x="134188" y="211694"/>
                      <a:pt x="114432" y="279427"/>
                    </a:cubicBezTo>
                    <a:cubicBezTo>
                      <a:pt x="94676" y="347160"/>
                      <a:pt x="-4101" y="400783"/>
                      <a:pt x="132" y="406427"/>
                    </a:cubicBezTo>
                    <a:cubicBezTo>
                      <a:pt x="4365" y="412071"/>
                      <a:pt x="114432" y="337283"/>
                      <a:pt x="139832" y="313294"/>
                    </a:cubicBezTo>
                    <a:cubicBezTo>
                      <a:pt x="165232" y="289305"/>
                      <a:pt x="157471" y="314705"/>
                      <a:pt x="152532" y="262494"/>
                    </a:cubicBezTo>
                    <a:cubicBezTo>
                      <a:pt x="147593" y="210283"/>
                      <a:pt x="125015" y="-2795"/>
                      <a:pt x="118665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3" name="フリーフォーム: 図形 1242">
                <a:extLst>
                  <a:ext uri="{FF2B5EF4-FFF2-40B4-BE49-F238E27FC236}">
                    <a16:creationId xmlns:a16="http://schemas.microsoft.com/office/drawing/2014/main" id="{1C450ECD-1367-49E4-829E-AC45E235E705}"/>
                  </a:ext>
                </a:extLst>
              </p:cNvPr>
              <p:cNvSpPr/>
              <p:nvPr/>
            </p:nvSpPr>
            <p:spPr>
              <a:xfrm>
                <a:off x="8445129" y="7835583"/>
                <a:ext cx="321840" cy="686744"/>
              </a:xfrm>
              <a:custGeom>
                <a:avLst/>
                <a:gdLst>
                  <a:gd name="connsiteX0" fmla="*/ 371 w 321840"/>
                  <a:gd name="connsiteY0" fmla="*/ 317 h 686744"/>
                  <a:gd name="connsiteX1" fmla="*/ 288238 w 321840"/>
                  <a:gd name="connsiteY1" fmla="*/ 592984 h 686744"/>
                  <a:gd name="connsiteX2" fmla="*/ 309404 w 321840"/>
                  <a:gd name="connsiteY2" fmla="*/ 677650 h 686744"/>
                  <a:gd name="connsiteX3" fmla="*/ 228971 w 321840"/>
                  <a:gd name="connsiteY3" fmla="*/ 512550 h 686744"/>
                  <a:gd name="connsiteX4" fmla="*/ 371 w 321840"/>
                  <a:gd name="connsiteY4" fmla="*/ 317 h 686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1840" h="686744">
                    <a:moveTo>
                      <a:pt x="371" y="317"/>
                    </a:moveTo>
                    <a:cubicBezTo>
                      <a:pt x="10249" y="13723"/>
                      <a:pt x="236733" y="480095"/>
                      <a:pt x="288238" y="592984"/>
                    </a:cubicBezTo>
                    <a:cubicBezTo>
                      <a:pt x="339744" y="705873"/>
                      <a:pt x="319282" y="691056"/>
                      <a:pt x="309404" y="677650"/>
                    </a:cubicBezTo>
                    <a:cubicBezTo>
                      <a:pt x="299526" y="664244"/>
                      <a:pt x="277654" y="622617"/>
                      <a:pt x="228971" y="512550"/>
                    </a:cubicBezTo>
                    <a:cubicBezTo>
                      <a:pt x="180288" y="402483"/>
                      <a:pt x="-9507" y="-13089"/>
                      <a:pt x="371" y="3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4" name="フリーフォーム: 図形 1243">
                <a:extLst>
                  <a:ext uri="{FF2B5EF4-FFF2-40B4-BE49-F238E27FC236}">
                    <a16:creationId xmlns:a16="http://schemas.microsoft.com/office/drawing/2014/main" id="{72FCAE16-8FDC-401B-99FF-D439EAA021FC}"/>
                  </a:ext>
                </a:extLst>
              </p:cNvPr>
              <p:cNvSpPr/>
              <p:nvPr/>
            </p:nvSpPr>
            <p:spPr>
              <a:xfrm>
                <a:off x="8424396" y="8295261"/>
                <a:ext cx="294821" cy="436584"/>
              </a:xfrm>
              <a:custGeom>
                <a:avLst/>
                <a:gdLst>
                  <a:gd name="connsiteX0" fmla="*/ 2054 w 294821"/>
                  <a:gd name="connsiteY0" fmla="*/ 4189 h 436584"/>
                  <a:gd name="connsiteX1" fmla="*/ 221129 w 294821"/>
                  <a:gd name="connsiteY1" fmla="*/ 280414 h 436584"/>
                  <a:gd name="connsiteX2" fmla="*/ 294154 w 294821"/>
                  <a:gd name="connsiteY2" fmla="*/ 435989 h 436584"/>
                  <a:gd name="connsiteX3" fmla="*/ 256054 w 294821"/>
                  <a:gd name="connsiteY3" fmla="*/ 331214 h 436584"/>
                  <a:gd name="connsiteX4" fmla="*/ 233829 w 294821"/>
                  <a:gd name="connsiteY4" fmla="*/ 261364 h 436584"/>
                  <a:gd name="connsiteX5" fmla="*/ 119529 w 294821"/>
                  <a:gd name="connsiteY5" fmla="*/ 124839 h 436584"/>
                  <a:gd name="connsiteX6" fmla="*/ 2054 w 294821"/>
                  <a:gd name="connsiteY6" fmla="*/ 4189 h 43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4821" h="436584">
                    <a:moveTo>
                      <a:pt x="2054" y="4189"/>
                    </a:moveTo>
                    <a:cubicBezTo>
                      <a:pt x="18987" y="30118"/>
                      <a:pt x="172446" y="208447"/>
                      <a:pt x="221129" y="280414"/>
                    </a:cubicBezTo>
                    <a:cubicBezTo>
                      <a:pt x="269812" y="352381"/>
                      <a:pt x="288333" y="427522"/>
                      <a:pt x="294154" y="435989"/>
                    </a:cubicBezTo>
                    <a:cubicBezTo>
                      <a:pt x="299975" y="444456"/>
                      <a:pt x="266108" y="360318"/>
                      <a:pt x="256054" y="331214"/>
                    </a:cubicBezTo>
                    <a:cubicBezTo>
                      <a:pt x="246000" y="302110"/>
                      <a:pt x="256583" y="295760"/>
                      <a:pt x="233829" y="261364"/>
                    </a:cubicBezTo>
                    <a:cubicBezTo>
                      <a:pt x="211075" y="226968"/>
                      <a:pt x="161862" y="170347"/>
                      <a:pt x="119529" y="124839"/>
                    </a:cubicBezTo>
                    <a:cubicBezTo>
                      <a:pt x="77196" y="79331"/>
                      <a:pt x="-14879" y="-21740"/>
                      <a:pt x="2054" y="41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5" name="フリーフォーム: 図形 1244">
                <a:extLst>
                  <a:ext uri="{FF2B5EF4-FFF2-40B4-BE49-F238E27FC236}">
                    <a16:creationId xmlns:a16="http://schemas.microsoft.com/office/drawing/2014/main" id="{A86E1915-EF9C-46B8-9DFE-974F0AA91751}"/>
                  </a:ext>
                </a:extLst>
              </p:cNvPr>
              <p:cNvSpPr/>
              <p:nvPr/>
            </p:nvSpPr>
            <p:spPr>
              <a:xfrm>
                <a:off x="8978695" y="9182081"/>
                <a:ext cx="68398" cy="231669"/>
              </a:xfrm>
              <a:custGeom>
                <a:avLst/>
                <a:gdLst>
                  <a:gd name="connsiteX0" fmla="*/ 67938 w 68398"/>
                  <a:gd name="connsiteY0" fmla="*/ 19 h 231669"/>
                  <a:gd name="connsiteX1" fmla="*/ 31955 w 68398"/>
                  <a:gd name="connsiteY1" fmla="*/ 112202 h 231669"/>
                  <a:gd name="connsiteX2" fmla="*/ 40422 w 68398"/>
                  <a:gd name="connsiteY2" fmla="*/ 230736 h 231669"/>
                  <a:gd name="connsiteX3" fmla="*/ 17138 w 68398"/>
                  <a:gd name="connsiteY3" fmla="*/ 165119 h 231669"/>
                  <a:gd name="connsiteX4" fmla="*/ 2322 w 68398"/>
                  <a:gd name="connsiteY4" fmla="*/ 120669 h 231669"/>
                  <a:gd name="connsiteX5" fmla="*/ 67938 w 68398"/>
                  <a:gd name="connsiteY5" fmla="*/ 19 h 231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398" h="231669">
                    <a:moveTo>
                      <a:pt x="67938" y="19"/>
                    </a:moveTo>
                    <a:cubicBezTo>
                      <a:pt x="72877" y="-1392"/>
                      <a:pt x="36541" y="73749"/>
                      <a:pt x="31955" y="112202"/>
                    </a:cubicBezTo>
                    <a:cubicBezTo>
                      <a:pt x="27369" y="150655"/>
                      <a:pt x="42891" y="221917"/>
                      <a:pt x="40422" y="230736"/>
                    </a:cubicBezTo>
                    <a:cubicBezTo>
                      <a:pt x="37952" y="239556"/>
                      <a:pt x="23488" y="183463"/>
                      <a:pt x="17138" y="165119"/>
                    </a:cubicBezTo>
                    <a:cubicBezTo>
                      <a:pt x="10788" y="146775"/>
                      <a:pt x="-6145" y="144305"/>
                      <a:pt x="2322" y="120669"/>
                    </a:cubicBezTo>
                    <a:cubicBezTo>
                      <a:pt x="10789" y="97033"/>
                      <a:pt x="62999" y="1430"/>
                      <a:pt x="67938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6" name="フリーフォーム: 図形 1245">
                <a:extLst>
                  <a:ext uri="{FF2B5EF4-FFF2-40B4-BE49-F238E27FC236}">
                    <a16:creationId xmlns:a16="http://schemas.microsoft.com/office/drawing/2014/main" id="{B65081CA-8AAB-489E-831A-3E95114C410C}"/>
                  </a:ext>
                </a:extLst>
              </p:cNvPr>
              <p:cNvSpPr/>
              <p:nvPr/>
            </p:nvSpPr>
            <p:spPr>
              <a:xfrm>
                <a:off x="8845462" y="9122467"/>
                <a:ext cx="130231" cy="228035"/>
              </a:xfrm>
              <a:custGeom>
                <a:avLst/>
                <a:gdLst>
                  <a:gd name="connsiteX0" fmla="*/ 82638 w 130231"/>
                  <a:gd name="connsiteY0" fmla="*/ 366 h 228035"/>
                  <a:gd name="connsiteX1" fmla="*/ 17021 w 130231"/>
                  <a:gd name="connsiteY1" fmla="*/ 110433 h 228035"/>
                  <a:gd name="connsiteX2" fmla="*/ 46655 w 130231"/>
                  <a:gd name="connsiteY2" fmla="*/ 178166 h 228035"/>
                  <a:gd name="connsiteX3" fmla="*/ 129205 w 130231"/>
                  <a:gd name="connsiteY3" fmla="*/ 226850 h 228035"/>
                  <a:gd name="connsiteX4" fmla="*/ 86871 w 130231"/>
                  <a:gd name="connsiteY4" fmla="*/ 207800 h 228035"/>
                  <a:gd name="connsiteX5" fmla="*/ 88 w 130231"/>
                  <a:gd name="connsiteY5" fmla="*/ 150650 h 228035"/>
                  <a:gd name="connsiteX6" fmla="*/ 82638 w 130231"/>
                  <a:gd name="connsiteY6" fmla="*/ 366 h 228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231" h="228035">
                    <a:moveTo>
                      <a:pt x="82638" y="366"/>
                    </a:moveTo>
                    <a:cubicBezTo>
                      <a:pt x="85460" y="-6337"/>
                      <a:pt x="23018" y="80800"/>
                      <a:pt x="17021" y="110433"/>
                    </a:cubicBezTo>
                    <a:cubicBezTo>
                      <a:pt x="11024" y="140066"/>
                      <a:pt x="27958" y="158763"/>
                      <a:pt x="46655" y="178166"/>
                    </a:cubicBezTo>
                    <a:cubicBezTo>
                      <a:pt x="65352" y="197569"/>
                      <a:pt x="122502" y="221911"/>
                      <a:pt x="129205" y="226850"/>
                    </a:cubicBezTo>
                    <a:cubicBezTo>
                      <a:pt x="135908" y="231789"/>
                      <a:pt x="108390" y="220500"/>
                      <a:pt x="86871" y="207800"/>
                    </a:cubicBezTo>
                    <a:cubicBezTo>
                      <a:pt x="65352" y="195100"/>
                      <a:pt x="3263" y="181694"/>
                      <a:pt x="88" y="150650"/>
                    </a:cubicBezTo>
                    <a:cubicBezTo>
                      <a:pt x="-3087" y="119606"/>
                      <a:pt x="79816" y="7069"/>
                      <a:pt x="82638" y="36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7" name="フリーフォーム: 図形 1246">
                <a:extLst>
                  <a:ext uri="{FF2B5EF4-FFF2-40B4-BE49-F238E27FC236}">
                    <a16:creationId xmlns:a16="http://schemas.microsoft.com/office/drawing/2014/main" id="{30FD8FAC-8A14-4F72-B3A6-0EA4CC89AD37}"/>
                  </a:ext>
                </a:extLst>
              </p:cNvPr>
              <p:cNvSpPr/>
              <p:nvPr/>
            </p:nvSpPr>
            <p:spPr>
              <a:xfrm>
                <a:off x="9148301" y="9596765"/>
                <a:ext cx="162621" cy="291976"/>
              </a:xfrm>
              <a:custGeom>
                <a:avLst/>
                <a:gdLst>
                  <a:gd name="connsiteX0" fmla="*/ 25332 w 162621"/>
                  <a:gd name="connsiteY0" fmla="*/ 202 h 291976"/>
                  <a:gd name="connsiteX1" fmla="*/ 10516 w 162621"/>
                  <a:gd name="connsiteY1" fmla="*/ 129318 h 291976"/>
                  <a:gd name="connsiteX2" fmla="*/ 158682 w 162621"/>
                  <a:gd name="connsiteY2" fmla="*/ 285952 h 291976"/>
                  <a:gd name="connsiteX3" fmla="*/ 109999 w 162621"/>
                  <a:gd name="connsiteY3" fmla="*/ 249968 h 291976"/>
                  <a:gd name="connsiteX4" fmla="*/ 4166 w 162621"/>
                  <a:gd name="connsiteY4" fmla="*/ 158952 h 291976"/>
                  <a:gd name="connsiteX5" fmla="*/ 25332 w 162621"/>
                  <a:gd name="connsiteY5" fmla="*/ 202 h 291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621" h="291976">
                    <a:moveTo>
                      <a:pt x="25332" y="202"/>
                    </a:moveTo>
                    <a:cubicBezTo>
                      <a:pt x="26390" y="-4737"/>
                      <a:pt x="-11709" y="81693"/>
                      <a:pt x="10516" y="129318"/>
                    </a:cubicBezTo>
                    <a:cubicBezTo>
                      <a:pt x="32741" y="176943"/>
                      <a:pt x="142102" y="265844"/>
                      <a:pt x="158682" y="285952"/>
                    </a:cubicBezTo>
                    <a:cubicBezTo>
                      <a:pt x="175262" y="306060"/>
                      <a:pt x="135752" y="271135"/>
                      <a:pt x="109999" y="249968"/>
                    </a:cubicBezTo>
                    <a:cubicBezTo>
                      <a:pt x="84246" y="228801"/>
                      <a:pt x="20394" y="198463"/>
                      <a:pt x="4166" y="158952"/>
                    </a:cubicBezTo>
                    <a:cubicBezTo>
                      <a:pt x="-12062" y="119441"/>
                      <a:pt x="24274" y="5141"/>
                      <a:pt x="25332" y="2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8" name="フリーフォーム: 図形 1247">
                <a:extLst>
                  <a:ext uri="{FF2B5EF4-FFF2-40B4-BE49-F238E27FC236}">
                    <a16:creationId xmlns:a16="http://schemas.microsoft.com/office/drawing/2014/main" id="{FB3B4722-9B24-4966-A14E-6200F236806A}"/>
                  </a:ext>
                </a:extLst>
              </p:cNvPr>
              <p:cNvSpPr/>
              <p:nvPr/>
            </p:nvSpPr>
            <p:spPr>
              <a:xfrm>
                <a:off x="9321422" y="9954600"/>
                <a:ext cx="34461" cy="135958"/>
              </a:xfrm>
              <a:custGeom>
                <a:avLst/>
                <a:gdLst>
                  <a:gd name="connsiteX0" fmla="*/ 21545 w 34461"/>
                  <a:gd name="connsiteY0" fmla="*/ 83 h 135958"/>
                  <a:gd name="connsiteX1" fmla="*/ 15195 w 34461"/>
                  <a:gd name="connsiteY1" fmla="*/ 88983 h 135958"/>
                  <a:gd name="connsiteX2" fmla="*/ 34245 w 34461"/>
                  <a:gd name="connsiteY2" fmla="*/ 135550 h 135958"/>
                  <a:gd name="connsiteX3" fmla="*/ 378 w 34461"/>
                  <a:gd name="connsiteY3" fmla="*/ 105917 h 135958"/>
                  <a:gd name="connsiteX4" fmla="*/ 21545 w 34461"/>
                  <a:gd name="connsiteY4" fmla="*/ 83 h 135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461" h="135958">
                    <a:moveTo>
                      <a:pt x="21545" y="83"/>
                    </a:moveTo>
                    <a:cubicBezTo>
                      <a:pt x="24015" y="-2739"/>
                      <a:pt x="13078" y="66405"/>
                      <a:pt x="15195" y="88983"/>
                    </a:cubicBezTo>
                    <a:cubicBezTo>
                      <a:pt x="17312" y="111561"/>
                      <a:pt x="36715" y="132728"/>
                      <a:pt x="34245" y="135550"/>
                    </a:cubicBezTo>
                    <a:cubicBezTo>
                      <a:pt x="31776" y="138372"/>
                      <a:pt x="3906" y="126378"/>
                      <a:pt x="378" y="105917"/>
                    </a:cubicBezTo>
                    <a:cubicBezTo>
                      <a:pt x="-3150" y="85456"/>
                      <a:pt x="19075" y="2905"/>
                      <a:pt x="21545" y="8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9" name="フリーフォーム: 図形 1248">
                <a:extLst>
                  <a:ext uri="{FF2B5EF4-FFF2-40B4-BE49-F238E27FC236}">
                    <a16:creationId xmlns:a16="http://schemas.microsoft.com/office/drawing/2014/main" id="{038B22BA-707A-42A0-BBDD-3B673A4E9746}"/>
                  </a:ext>
                </a:extLst>
              </p:cNvPr>
              <p:cNvSpPr/>
              <p:nvPr/>
            </p:nvSpPr>
            <p:spPr>
              <a:xfrm>
                <a:off x="8925856" y="9731926"/>
                <a:ext cx="57443" cy="207065"/>
              </a:xfrm>
              <a:custGeom>
                <a:avLst/>
                <a:gdLst>
                  <a:gd name="connsiteX0" fmla="*/ 57277 w 57443"/>
                  <a:gd name="connsiteY0" fmla="*/ 507 h 207065"/>
                  <a:gd name="connsiteX1" fmla="*/ 27644 w 57443"/>
                  <a:gd name="connsiteY1" fmla="*/ 66124 h 207065"/>
                  <a:gd name="connsiteX2" fmla="*/ 19177 w 57443"/>
                  <a:gd name="connsiteY2" fmla="*/ 203707 h 207065"/>
                  <a:gd name="connsiteX3" fmla="*/ 127 w 57443"/>
                  <a:gd name="connsiteY3" fmla="*/ 159257 h 207065"/>
                  <a:gd name="connsiteX4" fmla="*/ 12827 w 57443"/>
                  <a:gd name="connsiteY4" fmla="*/ 97874 h 207065"/>
                  <a:gd name="connsiteX5" fmla="*/ 57277 w 57443"/>
                  <a:gd name="connsiteY5" fmla="*/ 507 h 207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443" h="207065">
                    <a:moveTo>
                      <a:pt x="57277" y="507"/>
                    </a:moveTo>
                    <a:cubicBezTo>
                      <a:pt x="59747" y="-4785"/>
                      <a:pt x="33994" y="32257"/>
                      <a:pt x="27644" y="66124"/>
                    </a:cubicBezTo>
                    <a:cubicBezTo>
                      <a:pt x="21294" y="99991"/>
                      <a:pt x="23763" y="188185"/>
                      <a:pt x="19177" y="203707"/>
                    </a:cubicBezTo>
                    <a:cubicBezTo>
                      <a:pt x="14591" y="219229"/>
                      <a:pt x="1185" y="176896"/>
                      <a:pt x="127" y="159257"/>
                    </a:cubicBezTo>
                    <a:cubicBezTo>
                      <a:pt x="-931" y="141618"/>
                      <a:pt x="4713" y="119746"/>
                      <a:pt x="12827" y="97874"/>
                    </a:cubicBezTo>
                    <a:cubicBezTo>
                      <a:pt x="20941" y="76002"/>
                      <a:pt x="54807" y="5799"/>
                      <a:pt x="57277" y="5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0" name="フリーフォーム: 図形 1249">
                <a:extLst>
                  <a:ext uri="{FF2B5EF4-FFF2-40B4-BE49-F238E27FC236}">
                    <a16:creationId xmlns:a16="http://schemas.microsoft.com/office/drawing/2014/main" id="{48821F02-782E-46D6-B221-2C96ACD2ED83}"/>
                  </a:ext>
                </a:extLst>
              </p:cNvPr>
              <p:cNvSpPr/>
              <p:nvPr/>
            </p:nvSpPr>
            <p:spPr>
              <a:xfrm>
                <a:off x="8853916" y="9743012"/>
                <a:ext cx="36103" cy="184945"/>
              </a:xfrm>
              <a:custGeom>
                <a:avLst/>
                <a:gdLst>
                  <a:gd name="connsiteX0" fmla="*/ 14917 w 36103"/>
                  <a:gd name="connsiteY0" fmla="*/ 5 h 184945"/>
                  <a:gd name="connsiteX1" fmla="*/ 14917 w 36103"/>
                  <a:gd name="connsiteY1" fmla="*/ 99488 h 184945"/>
                  <a:gd name="connsiteX2" fmla="*/ 36084 w 36103"/>
                  <a:gd name="connsiteY2" fmla="*/ 184155 h 184945"/>
                  <a:gd name="connsiteX3" fmla="*/ 10684 w 36103"/>
                  <a:gd name="connsiteY3" fmla="*/ 139705 h 184945"/>
                  <a:gd name="connsiteX4" fmla="*/ 101 w 36103"/>
                  <a:gd name="connsiteY4" fmla="*/ 103721 h 184945"/>
                  <a:gd name="connsiteX5" fmla="*/ 14917 w 36103"/>
                  <a:gd name="connsiteY5" fmla="*/ 5 h 184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03" h="184945">
                    <a:moveTo>
                      <a:pt x="14917" y="5"/>
                    </a:moveTo>
                    <a:cubicBezTo>
                      <a:pt x="17386" y="-701"/>
                      <a:pt x="11389" y="68796"/>
                      <a:pt x="14917" y="99488"/>
                    </a:cubicBezTo>
                    <a:cubicBezTo>
                      <a:pt x="18445" y="130180"/>
                      <a:pt x="36789" y="177452"/>
                      <a:pt x="36084" y="184155"/>
                    </a:cubicBezTo>
                    <a:cubicBezTo>
                      <a:pt x="35379" y="190858"/>
                      <a:pt x="16681" y="153111"/>
                      <a:pt x="10684" y="139705"/>
                    </a:cubicBezTo>
                    <a:cubicBezTo>
                      <a:pt x="4687" y="126299"/>
                      <a:pt x="1512" y="122065"/>
                      <a:pt x="101" y="103721"/>
                    </a:cubicBezTo>
                    <a:cubicBezTo>
                      <a:pt x="-1310" y="85377"/>
                      <a:pt x="12448" y="711"/>
                      <a:pt x="14917" y="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1" name="フリーフォーム: 図形 1250">
                <a:extLst>
                  <a:ext uri="{FF2B5EF4-FFF2-40B4-BE49-F238E27FC236}">
                    <a16:creationId xmlns:a16="http://schemas.microsoft.com/office/drawing/2014/main" id="{A58AE312-3FDA-423A-A22E-13D2343ED027}"/>
                  </a:ext>
                </a:extLst>
              </p:cNvPr>
              <p:cNvSpPr/>
              <p:nvPr/>
            </p:nvSpPr>
            <p:spPr>
              <a:xfrm>
                <a:off x="8802735" y="9983175"/>
                <a:ext cx="123364" cy="79634"/>
              </a:xfrm>
              <a:custGeom>
                <a:avLst/>
                <a:gdLst>
                  <a:gd name="connsiteX0" fmla="*/ 482 w 123364"/>
                  <a:gd name="connsiteY0" fmla="*/ 79458 h 79634"/>
                  <a:gd name="connsiteX1" fmla="*/ 66098 w 123364"/>
                  <a:gd name="connsiteY1" fmla="*/ 22308 h 79634"/>
                  <a:gd name="connsiteX2" fmla="*/ 121132 w 123364"/>
                  <a:gd name="connsiteY2" fmla="*/ 18075 h 79634"/>
                  <a:gd name="connsiteX3" fmla="*/ 102082 w 123364"/>
                  <a:gd name="connsiteY3" fmla="*/ 1142 h 79634"/>
                  <a:gd name="connsiteX4" fmla="*/ 482 w 123364"/>
                  <a:gd name="connsiteY4" fmla="*/ 79458 h 79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364" h="79634">
                    <a:moveTo>
                      <a:pt x="482" y="79458"/>
                    </a:moveTo>
                    <a:cubicBezTo>
                      <a:pt x="-5515" y="82986"/>
                      <a:pt x="45990" y="32538"/>
                      <a:pt x="66098" y="22308"/>
                    </a:cubicBezTo>
                    <a:cubicBezTo>
                      <a:pt x="86206" y="12078"/>
                      <a:pt x="115135" y="21603"/>
                      <a:pt x="121132" y="18075"/>
                    </a:cubicBezTo>
                    <a:cubicBezTo>
                      <a:pt x="127129" y="14547"/>
                      <a:pt x="121132" y="-4855"/>
                      <a:pt x="102082" y="1142"/>
                    </a:cubicBezTo>
                    <a:cubicBezTo>
                      <a:pt x="83032" y="7139"/>
                      <a:pt x="6479" y="75930"/>
                      <a:pt x="482" y="7945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2" name="フリーフォーム: 図形 1251">
                <a:extLst>
                  <a:ext uri="{FF2B5EF4-FFF2-40B4-BE49-F238E27FC236}">
                    <a16:creationId xmlns:a16="http://schemas.microsoft.com/office/drawing/2014/main" id="{1CAC4331-B7C3-4375-BF50-C59AE2B4BC05}"/>
                  </a:ext>
                </a:extLst>
              </p:cNvPr>
              <p:cNvSpPr/>
              <p:nvPr/>
            </p:nvSpPr>
            <p:spPr>
              <a:xfrm>
                <a:off x="9019697" y="10210792"/>
                <a:ext cx="75253" cy="206035"/>
              </a:xfrm>
              <a:custGeom>
                <a:avLst/>
                <a:gdLst>
                  <a:gd name="connsiteX0" fmla="*/ 1536 w 75253"/>
                  <a:gd name="connsiteY0" fmla="*/ 8 h 206035"/>
                  <a:gd name="connsiteX1" fmla="*/ 7886 w 75253"/>
                  <a:gd name="connsiteY1" fmla="*/ 76208 h 206035"/>
                  <a:gd name="connsiteX2" fmla="*/ 67153 w 75253"/>
                  <a:gd name="connsiteY2" fmla="*/ 169341 h 206035"/>
                  <a:gd name="connsiteX3" fmla="*/ 69270 w 75253"/>
                  <a:gd name="connsiteY3" fmla="*/ 201091 h 206035"/>
                  <a:gd name="connsiteX4" fmla="*/ 16353 w 75253"/>
                  <a:gd name="connsiteY4" fmla="*/ 71975 h 206035"/>
                  <a:gd name="connsiteX5" fmla="*/ 1536 w 75253"/>
                  <a:gd name="connsiteY5" fmla="*/ 8 h 206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5253" h="206035">
                    <a:moveTo>
                      <a:pt x="1536" y="8"/>
                    </a:moveTo>
                    <a:cubicBezTo>
                      <a:pt x="125" y="713"/>
                      <a:pt x="-3050" y="47986"/>
                      <a:pt x="7886" y="76208"/>
                    </a:cubicBezTo>
                    <a:cubicBezTo>
                      <a:pt x="18822" y="104430"/>
                      <a:pt x="56922" y="148527"/>
                      <a:pt x="67153" y="169341"/>
                    </a:cubicBezTo>
                    <a:cubicBezTo>
                      <a:pt x="77384" y="190155"/>
                      <a:pt x="77737" y="217319"/>
                      <a:pt x="69270" y="201091"/>
                    </a:cubicBezTo>
                    <a:cubicBezTo>
                      <a:pt x="60803" y="184863"/>
                      <a:pt x="27289" y="100903"/>
                      <a:pt x="16353" y="71975"/>
                    </a:cubicBezTo>
                    <a:cubicBezTo>
                      <a:pt x="5417" y="43047"/>
                      <a:pt x="2947" y="-697"/>
                      <a:pt x="1536" y="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3" name="フリーフォーム: 図形 1252">
                <a:extLst>
                  <a:ext uri="{FF2B5EF4-FFF2-40B4-BE49-F238E27FC236}">
                    <a16:creationId xmlns:a16="http://schemas.microsoft.com/office/drawing/2014/main" id="{ED89BFC6-7B99-4CD9-93B8-3961B25C270F}"/>
                  </a:ext>
                </a:extLst>
              </p:cNvPr>
              <p:cNvSpPr/>
              <p:nvPr/>
            </p:nvSpPr>
            <p:spPr>
              <a:xfrm>
                <a:off x="8987358" y="9867825"/>
                <a:ext cx="40245" cy="161502"/>
              </a:xfrm>
              <a:custGeom>
                <a:avLst/>
                <a:gdLst>
                  <a:gd name="connsiteX0" fmla="*/ 40225 w 40245"/>
                  <a:gd name="connsiteY0" fmla="*/ 75 h 161502"/>
                  <a:gd name="connsiteX1" fmla="*/ 19059 w 40245"/>
                  <a:gd name="connsiteY1" fmla="*/ 69925 h 161502"/>
                  <a:gd name="connsiteX2" fmla="*/ 16942 w 40245"/>
                  <a:gd name="connsiteY2" fmla="*/ 160942 h 161502"/>
                  <a:gd name="connsiteX3" fmla="*/ 9 w 40245"/>
                  <a:gd name="connsiteY3" fmla="*/ 105908 h 161502"/>
                  <a:gd name="connsiteX4" fmla="*/ 14825 w 40245"/>
                  <a:gd name="connsiteY4" fmla="*/ 57225 h 161502"/>
                  <a:gd name="connsiteX5" fmla="*/ 40225 w 40245"/>
                  <a:gd name="connsiteY5" fmla="*/ 75 h 161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45" h="161502">
                    <a:moveTo>
                      <a:pt x="40225" y="75"/>
                    </a:moveTo>
                    <a:cubicBezTo>
                      <a:pt x="40931" y="2192"/>
                      <a:pt x="22939" y="43114"/>
                      <a:pt x="19059" y="69925"/>
                    </a:cubicBezTo>
                    <a:cubicBezTo>
                      <a:pt x="15179" y="96736"/>
                      <a:pt x="20117" y="154945"/>
                      <a:pt x="16942" y="160942"/>
                    </a:cubicBezTo>
                    <a:cubicBezTo>
                      <a:pt x="13767" y="166939"/>
                      <a:pt x="362" y="123194"/>
                      <a:pt x="9" y="105908"/>
                    </a:cubicBezTo>
                    <a:cubicBezTo>
                      <a:pt x="-344" y="88622"/>
                      <a:pt x="8828" y="73805"/>
                      <a:pt x="14825" y="57225"/>
                    </a:cubicBezTo>
                    <a:cubicBezTo>
                      <a:pt x="20822" y="40645"/>
                      <a:pt x="39519" y="-2042"/>
                      <a:pt x="40225" y="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4" name="フリーフォーム: 図形 1253">
                <a:extLst>
                  <a:ext uri="{FF2B5EF4-FFF2-40B4-BE49-F238E27FC236}">
                    <a16:creationId xmlns:a16="http://schemas.microsoft.com/office/drawing/2014/main" id="{0BC2A73A-30C7-4C24-9C2F-8FB0DAA7F17C}"/>
                  </a:ext>
                </a:extLst>
              </p:cNvPr>
              <p:cNvSpPr/>
              <p:nvPr/>
            </p:nvSpPr>
            <p:spPr>
              <a:xfrm>
                <a:off x="5830192" y="5408602"/>
                <a:ext cx="102223" cy="586535"/>
              </a:xfrm>
              <a:custGeom>
                <a:avLst/>
                <a:gdLst>
                  <a:gd name="connsiteX0" fmla="*/ 18158 w 102223"/>
                  <a:gd name="connsiteY0" fmla="*/ 7948 h 586535"/>
                  <a:gd name="connsiteX1" fmla="*/ 91183 w 102223"/>
                  <a:gd name="connsiteY1" fmla="*/ 528648 h 586535"/>
                  <a:gd name="connsiteX2" fmla="*/ 94358 w 102223"/>
                  <a:gd name="connsiteY2" fmla="*/ 544523 h 586535"/>
                  <a:gd name="connsiteX3" fmla="*/ 18158 w 102223"/>
                  <a:gd name="connsiteY3" fmla="*/ 268298 h 586535"/>
                  <a:gd name="connsiteX4" fmla="*/ 62608 w 102223"/>
                  <a:gd name="connsiteY4" fmla="*/ 522298 h 586535"/>
                  <a:gd name="connsiteX5" fmla="*/ 2283 w 102223"/>
                  <a:gd name="connsiteY5" fmla="*/ 233373 h 586535"/>
                  <a:gd name="connsiteX6" fmla="*/ 18158 w 102223"/>
                  <a:gd name="connsiteY6" fmla="*/ 7948 h 58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223" h="586535">
                    <a:moveTo>
                      <a:pt x="18158" y="7948"/>
                    </a:moveTo>
                    <a:cubicBezTo>
                      <a:pt x="32975" y="57160"/>
                      <a:pt x="78483" y="439219"/>
                      <a:pt x="91183" y="528648"/>
                    </a:cubicBezTo>
                    <a:cubicBezTo>
                      <a:pt x="103883" y="618077"/>
                      <a:pt x="106529" y="587915"/>
                      <a:pt x="94358" y="544523"/>
                    </a:cubicBezTo>
                    <a:cubicBezTo>
                      <a:pt x="82187" y="501131"/>
                      <a:pt x="23450" y="272002"/>
                      <a:pt x="18158" y="268298"/>
                    </a:cubicBezTo>
                    <a:cubicBezTo>
                      <a:pt x="12866" y="264594"/>
                      <a:pt x="65254" y="528119"/>
                      <a:pt x="62608" y="522298"/>
                    </a:cubicBezTo>
                    <a:cubicBezTo>
                      <a:pt x="59962" y="516477"/>
                      <a:pt x="8633" y="315923"/>
                      <a:pt x="2283" y="233373"/>
                    </a:cubicBezTo>
                    <a:cubicBezTo>
                      <a:pt x="-4067" y="150823"/>
                      <a:pt x="3341" y="-41264"/>
                      <a:pt x="18158" y="794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5" name="フリーフォーム: 図形 1254">
                <a:extLst>
                  <a:ext uri="{FF2B5EF4-FFF2-40B4-BE49-F238E27FC236}">
                    <a16:creationId xmlns:a16="http://schemas.microsoft.com/office/drawing/2014/main" id="{AE8BE043-4573-40BB-904D-FF3008BFB47E}"/>
                  </a:ext>
                </a:extLst>
              </p:cNvPr>
              <p:cNvSpPr/>
              <p:nvPr/>
            </p:nvSpPr>
            <p:spPr>
              <a:xfrm>
                <a:off x="3553127" y="6030720"/>
                <a:ext cx="458609" cy="622307"/>
              </a:xfrm>
              <a:custGeom>
                <a:avLst/>
                <a:gdLst>
                  <a:gd name="connsiteX0" fmla="*/ 128286 w 458609"/>
                  <a:gd name="connsiteY0" fmla="*/ 193 h 622307"/>
                  <a:gd name="connsiteX1" fmla="*/ 314023 w 458609"/>
                  <a:gd name="connsiteY1" fmla="*/ 71630 h 622307"/>
                  <a:gd name="connsiteX2" fmla="*/ 385461 w 458609"/>
                  <a:gd name="connsiteY2" fmla="*/ 149418 h 622307"/>
                  <a:gd name="connsiteX3" fmla="*/ 448961 w 458609"/>
                  <a:gd name="connsiteY3" fmla="*/ 297055 h 622307"/>
                  <a:gd name="connsiteX4" fmla="*/ 452136 w 458609"/>
                  <a:gd name="connsiteY4" fmla="*/ 405005 h 622307"/>
                  <a:gd name="connsiteX5" fmla="*/ 388636 w 458609"/>
                  <a:gd name="connsiteY5" fmla="*/ 509780 h 622307"/>
                  <a:gd name="connsiteX6" fmla="*/ 261636 w 458609"/>
                  <a:gd name="connsiteY6" fmla="*/ 592330 h 622307"/>
                  <a:gd name="connsiteX7" fmla="*/ 102886 w 458609"/>
                  <a:gd name="connsiteY7" fmla="*/ 619318 h 622307"/>
                  <a:gd name="connsiteX8" fmla="*/ 2873 w 458609"/>
                  <a:gd name="connsiteY8" fmla="*/ 619318 h 622307"/>
                  <a:gd name="connsiteX9" fmla="*/ 214011 w 458609"/>
                  <a:gd name="connsiteY9" fmla="*/ 598680 h 622307"/>
                  <a:gd name="connsiteX10" fmla="*/ 352123 w 458609"/>
                  <a:gd name="connsiteY10" fmla="*/ 519305 h 622307"/>
                  <a:gd name="connsiteX11" fmla="*/ 442611 w 458609"/>
                  <a:gd name="connsiteY11" fmla="*/ 373255 h 622307"/>
                  <a:gd name="connsiteX12" fmla="*/ 437848 w 458609"/>
                  <a:gd name="connsiteY12" fmla="*/ 284355 h 622307"/>
                  <a:gd name="connsiteX13" fmla="*/ 328311 w 458609"/>
                  <a:gd name="connsiteY13" fmla="*/ 93855 h 622307"/>
                  <a:gd name="connsiteX14" fmla="*/ 128286 w 458609"/>
                  <a:gd name="connsiteY14" fmla="*/ 193 h 622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8609" h="622307">
                    <a:moveTo>
                      <a:pt x="128286" y="193"/>
                    </a:moveTo>
                    <a:cubicBezTo>
                      <a:pt x="125905" y="-3511"/>
                      <a:pt x="271161" y="46759"/>
                      <a:pt x="314023" y="71630"/>
                    </a:cubicBezTo>
                    <a:cubicBezTo>
                      <a:pt x="356886" y="96501"/>
                      <a:pt x="362971" y="111847"/>
                      <a:pt x="385461" y="149418"/>
                    </a:cubicBezTo>
                    <a:cubicBezTo>
                      <a:pt x="407951" y="186989"/>
                      <a:pt x="437849" y="254457"/>
                      <a:pt x="448961" y="297055"/>
                    </a:cubicBezTo>
                    <a:cubicBezTo>
                      <a:pt x="460073" y="339653"/>
                      <a:pt x="462190" y="369551"/>
                      <a:pt x="452136" y="405005"/>
                    </a:cubicBezTo>
                    <a:cubicBezTo>
                      <a:pt x="442082" y="440459"/>
                      <a:pt x="420386" y="478559"/>
                      <a:pt x="388636" y="509780"/>
                    </a:cubicBezTo>
                    <a:cubicBezTo>
                      <a:pt x="356886" y="541001"/>
                      <a:pt x="309261" y="574074"/>
                      <a:pt x="261636" y="592330"/>
                    </a:cubicBezTo>
                    <a:cubicBezTo>
                      <a:pt x="214011" y="610586"/>
                      <a:pt x="146013" y="614820"/>
                      <a:pt x="102886" y="619318"/>
                    </a:cubicBezTo>
                    <a:cubicBezTo>
                      <a:pt x="59759" y="623816"/>
                      <a:pt x="-15648" y="622758"/>
                      <a:pt x="2873" y="619318"/>
                    </a:cubicBezTo>
                    <a:cubicBezTo>
                      <a:pt x="21394" y="615878"/>
                      <a:pt x="155803" y="615349"/>
                      <a:pt x="214011" y="598680"/>
                    </a:cubicBezTo>
                    <a:cubicBezTo>
                      <a:pt x="272219" y="582011"/>
                      <a:pt x="314023" y="556876"/>
                      <a:pt x="352123" y="519305"/>
                    </a:cubicBezTo>
                    <a:cubicBezTo>
                      <a:pt x="390223" y="481734"/>
                      <a:pt x="428324" y="412413"/>
                      <a:pt x="442611" y="373255"/>
                    </a:cubicBezTo>
                    <a:cubicBezTo>
                      <a:pt x="456898" y="334097"/>
                      <a:pt x="456898" y="330922"/>
                      <a:pt x="437848" y="284355"/>
                    </a:cubicBezTo>
                    <a:cubicBezTo>
                      <a:pt x="418798" y="237788"/>
                      <a:pt x="378582" y="140686"/>
                      <a:pt x="328311" y="93855"/>
                    </a:cubicBezTo>
                    <a:cubicBezTo>
                      <a:pt x="278040" y="47024"/>
                      <a:pt x="130667" y="3897"/>
                      <a:pt x="128286" y="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6" name="フリーフォーム: 図形 1255">
                <a:extLst>
                  <a:ext uri="{FF2B5EF4-FFF2-40B4-BE49-F238E27FC236}">
                    <a16:creationId xmlns:a16="http://schemas.microsoft.com/office/drawing/2014/main" id="{A14B37C1-63C9-455C-A3C5-08CA4B0EDDB0}"/>
                  </a:ext>
                </a:extLst>
              </p:cNvPr>
              <p:cNvSpPr/>
              <p:nvPr/>
            </p:nvSpPr>
            <p:spPr>
              <a:xfrm>
                <a:off x="3331225" y="6039565"/>
                <a:ext cx="350404" cy="614484"/>
              </a:xfrm>
              <a:custGeom>
                <a:avLst/>
                <a:gdLst>
                  <a:gd name="connsiteX0" fmla="*/ 350188 w 350404"/>
                  <a:gd name="connsiteY0" fmla="*/ 15160 h 614484"/>
                  <a:gd name="connsiteX1" fmla="*/ 186675 w 350404"/>
                  <a:gd name="connsiteY1" fmla="*/ 18335 h 614484"/>
                  <a:gd name="connsiteX2" fmla="*/ 83488 w 350404"/>
                  <a:gd name="connsiteY2" fmla="*/ 113585 h 614484"/>
                  <a:gd name="connsiteX3" fmla="*/ 35863 w 350404"/>
                  <a:gd name="connsiteY3" fmla="*/ 192960 h 614484"/>
                  <a:gd name="connsiteX4" fmla="*/ 31100 w 350404"/>
                  <a:gd name="connsiteY4" fmla="*/ 278685 h 614484"/>
                  <a:gd name="connsiteX5" fmla="*/ 27925 w 350404"/>
                  <a:gd name="connsiteY5" fmla="*/ 319960 h 614484"/>
                  <a:gd name="connsiteX6" fmla="*/ 39038 w 350404"/>
                  <a:gd name="connsiteY6" fmla="*/ 396160 h 614484"/>
                  <a:gd name="connsiteX7" fmla="*/ 69200 w 350404"/>
                  <a:gd name="connsiteY7" fmla="*/ 459660 h 614484"/>
                  <a:gd name="connsiteX8" fmla="*/ 200963 w 350404"/>
                  <a:gd name="connsiteY8" fmla="*/ 610473 h 614484"/>
                  <a:gd name="connsiteX9" fmla="*/ 126350 w 350404"/>
                  <a:gd name="connsiteY9" fmla="*/ 554910 h 614484"/>
                  <a:gd name="connsiteX10" fmla="*/ 7288 w 350404"/>
                  <a:gd name="connsiteY10" fmla="*/ 385048 h 614484"/>
                  <a:gd name="connsiteX11" fmla="*/ 26338 w 350404"/>
                  <a:gd name="connsiteY11" fmla="*/ 183435 h 614484"/>
                  <a:gd name="connsiteX12" fmla="*/ 135875 w 350404"/>
                  <a:gd name="connsiteY12" fmla="*/ 29448 h 614484"/>
                  <a:gd name="connsiteX13" fmla="*/ 220013 w 350404"/>
                  <a:gd name="connsiteY13" fmla="*/ 873 h 614484"/>
                  <a:gd name="connsiteX14" fmla="*/ 350188 w 350404"/>
                  <a:gd name="connsiteY14" fmla="*/ 15160 h 61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0404" h="614484">
                    <a:moveTo>
                      <a:pt x="350188" y="15160"/>
                    </a:moveTo>
                    <a:cubicBezTo>
                      <a:pt x="344632" y="18070"/>
                      <a:pt x="231125" y="1931"/>
                      <a:pt x="186675" y="18335"/>
                    </a:cubicBezTo>
                    <a:cubicBezTo>
                      <a:pt x="142225" y="34739"/>
                      <a:pt x="108623" y="84481"/>
                      <a:pt x="83488" y="113585"/>
                    </a:cubicBezTo>
                    <a:cubicBezTo>
                      <a:pt x="58353" y="142689"/>
                      <a:pt x="44594" y="165443"/>
                      <a:pt x="35863" y="192960"/>
                    </a:cubicBezTo>
                    <a:cubicBezTo>
                      <a:pt x="27132" y="220477"/>
                      <a:pt x="32423" y="257518"/>
                      <a:pt x="31100" y="278685"/>
                    </a:cubicBezTo>
                    <a:cubicBezTo>
                      <a:pt x="29777" y="299852"/>
                      <a:pt x="26602" y="300381"/>
                      <a:pt x="27925" y="319960"/>
                    </a:cubicBezTo>
                    <a:cubicBezTo>
                      <a:pt x="29248" y="339539"/>
                      <a:pt x="32159" y="372877"/>
                      <a:pt x="39038" y="396160"/>
                    </a:cubicBezTo>
                    <a:cubicBezTo>
                      <a:pt x="45917" y="419443"/>
                      <a:pt x="42212" y="423941"/>
                      <a:pt x="69200" y="459660"/>
                    </a:cubicBezTo>
                    <a:cubicBezTo>
                      <a:pt x="96187" y="495379"/>
                      <a:pt x="191438" y="594598"/>
                      <a:pt x="200963" y="610473"/>
                    </a:cubicBezTo>
                    <a:cubicBezTo>
                      <a:pt x="210488" y="626348"/>
                      <a:pt x="158629" y="592481"/>
                      <a:pt x="126350" y="554910"/>
                    </a:cubicBezTo>
                    <a:cubicBezTo>
                      <a:pt x="94071" y="517339"/>
                      <a:pt x="23957" y="446960"/>
                      <a:pt x="7288" y="385048"/>
                    </a:cubicBezTo>
                    <a:cubicBezTo>
                      <a:pt x="-9381" y="323136"/>
                      <a:pt x="4907" y="242702"/>
                      <a:pt x="26338" y="183435"/>
                    </a:cubicBezTo>
                    <a:cubicBezTo>
                      <a:pt x="47769" y="124168"/>
                      <a:pt x="103596" y="59875"/>
                      <a:pt x="135875" y="29448"/>
                    </a:cubicBezTo>
                    <a:cubicBezTo>
                      <a:pt x="168154" y="-979"/>
                      <a:pt x="187205" y="5636"/>
                      <a:pt x="220013" y="873"/>
                    </a:cubicBezTo>
                    <a:cubicBezTo>
                      <a:pt x="252821" y="-3890"/>
                      <a:pt x="355744" y="12250"/>
                      <a:pt x="350188" y="151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7" name="フリーフォーム: 図形 1256">
                <a:extLst>
                  <a:ext uri="{FF2B5EF4-FFF2-40B4-BE49-F238E27FC236}">
                    <a16:creationId xmlns:a16="http://schemas.microsoft.com/office/drawing/2014/main" id="{1703A28E-A2E6-49FB-88C8-C19FA1FE02EC}"/>
                  </a:ext>
                </a:extLst>
              </p:cNvPr>
              <p:cNvSpPr/>
              <p:nvPr/>
            </p:nvSpPr>
            <p:spPr>
              <a:xfrm>
                <a:off x="3608223" y="6075791"/>
                <a:ext cx="339341" cy="532451"/>
              </a:xfrm>
              <a:custGeom>
                <a:avLst/>
                <a:gdLst>
                  <a:gd name="connsiteX0" fmla="*/ 6515 w 339341"/>
                  <a:gd name="connsiteY0" fmla="*/ 4334 h 532451"/>
                  <a:gd name="connsiteX1" fmla="*/ 84302 w 339341"/>
                  <a:gd name="connsiteY1" fmla="*/ 4334 h 532451"/>
                  <a:gd name="connsiteX2" fmla="*/ 168440 w 339341"/>
                  <a:gd name="connsiteY2" fmla="*/ 47197 h 532451"/>
                  <a:gd name="connsiteX3" fmla="*/ 274802 w 339341"/>
                  <a:gd name="connsiteY3" fmla="*/ 126572 h 532451"/>
                  <a:gd name="connsiteX4" fmla="*/ 327190 w 339341"/>
                  <a:gd name="connsiteY4" fmla="*/ 247222 h 532451"/>
                  <a:gd name="connsiteX5" fmla="*/ 328777 w 339341"/>
                  <a:gd name="connsiteY5" fmla="*/ 351997 h 532451"/>
                  <a:gd name="connsiteX6" fmla="*/ 289090 w 339341"/>
                  <a:gd name="connsiteY6" fmla="*/ 418672 h 532451"/>
                  <a:gd name="connsiteX7" fmla="*/ 238290 w 339341"/>
                  <a:gd name="connsiteY7" fmla="*/ 475822 h 532451"/>
                  <a:gd name="connsiteX8" fmla="*/ 166852 w 339341"/>
                  <a:gd name="connsiteY8" fmla="*/ 501222 h 532451"/>
                  <a:gd name="connsiteX9" fmla="*/ 165 w 339341"/>
                  <a:gd name="connsiteY9" fmla="*/ 531384 h 532451"/>
                  <a:gd name="connsiteX10" fmla="*/ 138277 w 339341"/>
                  <a:gd name="connsiteY10" fmla="*/ 520272 h 532451"/>
                  <a:gd name="connsiteX11" fmla="*/ 263690 w 339341"/>
                  <a:gd name="connsiteY11" fmla="*/ 469472 h 532451"/>
                  <a:gd name="connsiteX12" fmla="*/ 331952 w 339341"/>
                  <a:gd name="connsiteY12" fmla="*/ 350409 h 532451"/>
                  <a:gd name="connsiteX13" fmla="*/ 331952 w 339341"/>
                  <a:gd name="connsiteY13" fmla="*/ 188484 h 532451"/>
                  <a:gd name="connsiteX14" fmla="*/ 282740 w 339341"/>
                  <a:gd name="connsiteY14" fmla="*/ 105934 h 532451"/>
                  <a:gd name="connsiteX15" fmla="*/ 173202 w 339341"/>
                  <a:gd name="connsiteY15" fmla="*/ 29734 h 532451"/>
                  <a:gd name="connsiteX16" fmla="*/ 6515 w 339341"/>
                  <a:gd name="connsiteY16" fmla="*/ 4334 h 532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39341" h="532451">
                    <a:moveTo>
                      <a:pt x="6515" y="4334"/>
                    </a:moveTo>
                    <a:cubicBezTo>
                      <a:pt x="-8302" y="101"/>
                      <a:pt x="57315" y="-2810"/>
                      <a:pt x="84302" y="4334"/>
                    </a:cubicBezTo>
                    <a:cubicBezTo>
                      <a:pt x="111289" y="11478"/>
                      <a:pt x="136690" y="26824"/>
                      <a:pt x="168440" y="47197"/>
                    </a:cubicBezTo>
                    <a:cubicBezTo>
                      <a:pt x="200190" y="67570"/>
                      <a:pt x="248344" y="93235"/>
                      <a:pt x="274802" y="126572"/>
                    </a:cubicBezTo>
                    <a:cubicBezTo>
                      <a:pt x="301260" y="159910"/>
                      <a:pt x="318194" y="209651"/>
                      <a:pt x="327190" y="247222"/>
                    </a:cubicBezTo>
                    <a:cubicBezTo>
                      <a:pt x="336186" y="284793"/>
                      <a:pt x="335127" y="323422"/>
                      <a:pt x="328777" y="351997"/>
                    </a:cubicBezTo>
                    <a:cubicBezTo>
                      <a:pt x="322427" y="380572"/>
                      <a:pt x="304171" y="398035"/>
                      <a:pt x="289090" y="418672"/>
                    </a:cubicBezTo>
                    <a:cubicBezTo>
                      <a:pt x="274009" y="439310"/>
                      <a:pt x="258663" y="462064"/>
                      <a:pt x="238290" y="475822"/>
                    </a:cubicBezTo>
                    <a:cubicBezTo>
                      <a:pt x="217917" y="489580"/>
                      <a:pt x="206539" y="491962"/>
                      <a:pt x="166852" y="501222"/>
                    </a:cubicBezTo>
                    <a:cubicBezTo>
                      <a:pt x="127165" y="510482"/>
                      <a:pt x="4927" y="528209"/>
                      <a:pt x="165" y="531384"/>
                    </a:cubicBezTo>
                    <a:cubicBezTo>
                      <a:pt x="-4597" y="534559"/>
                      <a:pt x="94356" y="530591"/>
                      <a:pt x="138277" y="520272"/>
                    </a:cubicBezTo>
                    <a:cubicBezTo>
                      <a:pt x="182198" y="509953"/>
                      <a:pt x="231411" y="497782"/>
                      <a:pt x="263690" y="469472"/>
                    </a:cubicBezTo>
                    <a:cubicBezTo>
                      <a:pt x="295969" y="441162"/>
                      <a:pt x="320575" y="397240"/>
                      <a:pt x="331952" y="350409"/>
                    </a:cubicBezTo>
                    <a:cubicBezTo>
                      <a:pt x="343329" y="303578"/>
                      <a:pt x="340154" y="229230"/>
                      <a:pt x="331952" y="188484"/>
                    </a:cubicBezTo>
                    <a:cubicBezTo>
                      <a:pt x="323750" y="147738"/>
                      <a:pt x="309198" y="132392"/>
                      <a:pt x="282740" y="105934"/>
                    </a:cubicBezTo>
                    <a:cubicBezTo>
                      <a:pt x="256282" y="79476"/>
                      <a:pt x="217652" y="47196"/>
                      <a:pt x="173202" y="29734"/>
                    </a:cubicBezTo>
                    <a:cubicBezTo>
                      <a:pt x="128752" y="12272"/>
                      <a:pt x="21332" y="8567"/>
                      <a:pt x="6515" y="43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8" name="フリーフォーム: 図形 1257">
                <a:extLst>
                  <a:ext uri="{FF2B5EF4-FFF2-40B4-BE49-F238E27FC236}">
                    <a16:creationId xmlns:a16="http://schemas.microsoft.com/office/drawing/2014/main" id="{F7D371C0-3282-43F6-A2D6-D77AA447AE84}"/>
                  </a:ext>
                </a:extLst>
              </p:cNvPr>
              <p:cNvSpPr/>
              <p:nvPr/>
            </p:nvSpPr>
            <p:spPr>
              <a:xfrm>
                <a:off x="3371841" y="6083293"/>
                <a:ext cx="244484" cy="529616"/>
              </a:xfrm>
              <a:custGeom>
                <a:avLst/>
                <a:gdLst>
                  <a:gd name="connsiteX0" fmla="*/ 244484 w 244484"/>
                  <a:gd name="connsiteY0" fmla="*/ 7 h 529616"/>
                  <a:gd name="connsiteX1" fmla="*/ 101609 w 244484"/>
                  <a:gd name="connsiteY1" fmla="*/ 52395 h 529616"/>
                  <a:gd name="connsiteX2" fmla="*/ 44459 w 244484"/>
                  <a:gd name="connsiteY2" fmla="*/ 161932 h 529616"/>
                  <a:gd name="connsiteX3" fmla="*/ 15884 w 244484"/>
                  <a:gd name="connsiteY3" fmla="*/ 238132 h 529616"/>
                  <a:gd name="connsiteX4" fmla="*/ 7947 w 244484"/>
                  <a:gd name="connsiteY4" fmla="*/ 287345 h 529616"/>
                  <a:gd name="connsiteX5" fmla="*/ 26997 w 244484"/>
                  <a:gd name="connsiteY5" fmla="*/ 334970 h 529616"/>
                  <a:gd name="connsiteX6" fmla="*/ 122247 w 244484"/>
                  <a:gd name="connsiteY6" fmla="*/ 457207 h 529616"/>
                  <a:gd name="connsiteX7" fmla="*/ 242897 w 244484"/>
                  <a:gd name="connsiteY7" fmla="*/ 527057 h 529616"/>
                  <a:gd name="connsiteX8" fmla="*/ 177809 w 244484"/>
                  <a:gd name="connsiteY8" fmla="*/ 501657 h 529616"/>
                  <a:gd name="connsiteX9" fmla="*/ 41284 w 244484"/>
                  <a:gd name="connsiteY9" fmla="*/ 382595 h 529616"/>
                  <a:gd name="connsiteX10" fmla="*/ 9 w 244484"/>
                  <a:gd name="connsiteY10" fmla="*/ 276232 h 529616"/>
                  <a:gd name="connsiteX11" fmla="*/ 38109 w 244484"/>
                  <a:gd name="connsiteY11" fmla="*/ 128595 h 529616"/>
                  <a:gd name="connsiteX12" fmla="*/ 103197 w 244484"/>
                  <a:gd name="connsiteY12" fmla="*/ 49220 h 529616"/>
                  <a:gd name="connsiteX13" fmla="*/ 244484 w 244484"/>
                  <a:gd name="connsiteY13" fmla="*/ 7 h 52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4484" h="529616">
                    <a:moveTo>
                      <a:pt x="244484" y="7"/>
                    </a:moveTo>
                    <a:cubicBezTo>
                      <a:pt x="244219" y="536"/>
                      <a:pt x="134946" y="25408"/>
                      <a:pt x="101609" y="52395"/>
                    </a:cubicBezTo>
                    <a:cubicBezTo>
                      <a:pt x="68271" y="79383"/>
                      <a:pt x="58746" y="130976"/>
                      <a:pt x="44459" y="161932"/>
                    </a:cubicBezTo>
                    <a:cubicBezTo>
                      <a:pt x="30171" y="192888"/>
                      <a:pt x="21969" y="217230"/>
                      <a:pt x="15884" y="238132"/>
                    </a:cubicBezTo>
                    <a:cubicBezTo>
                      <a:pt x="9799" y="259034"/>
                      <a:pt x="6095" y="271205"/>
                      <a:pt x="7947" y="287345"/>
                    </a:cubicBezTo>
                    <a:cubicBezTo>
                      <a:pt x="9799" y="303485"/>
                      <a:pt x="7947" y="306660"/>
                      <a:pt x="26997" y="334970"/>
                    </a:cubicBezTo>
                    <a:cubicBezTo>
                      <a:pt x="46047" y="363280"/>
                      <a:pt x="86264" y="425193"/>
                      <a:pt x="122247" y="457207"/>
                    </a:cubicBezTo>
                    <a:cubicBezTo>
                      <a:pt x="158230" y="489222"/>
                      <a:pt x="233637" y="519649"/>
                      <a:pt x="242897" y="527057"/>
                    </a:cubicBezTo>
                    <a:cubicBezTo>
                      <a:pt x="252157" y="534465"/>
                      <a:pt x="211411" y="525734"/>
                      <a:pt x="177809" y="501657"/>
                    </a:cubicBezTo>
                    <a:cubicBezTo>
                      <a:pt x="144207" y="477580"/>
                      <a:pt x="70917" y="420166"/>
                      <a:pt x="41284" y="382595"/>
                    </a:cubicBezTo>
                    <a:cubicBezTo>
                      <a:pt x="11651" y="345024"/>
                      <a:pt x="538" y="318565"/>
                      <a:pt x="9" y="276232"/>
                    </a:cubicBezTo>
                    <a:cubicBezTo>
                      <a:pt x="-520" y="233899"/>
                      <a:pt x="20911" y="166430"/>
                      <a:pt x="38109" y="128595"/>
                    </a:cubicBezTo>
                    <a:cubicBezTo>
                      <a:pt x="55307" y="90760"/>
                      <a:pt x="73299" y="70651"/>
                      <a:pt x="103197" y="49220"/>
                    </a:cubicBezTo>
                    <a:cubicBezTo>
                      <a:pt x="133095" y="27789"/>
                      <a:pt x="244749" y="-522"/>
                      <a:pt x="244484" y="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9" name="フリーフォーム: 図形 1258">
                <a:extLst>
                  <a:ext uri="{FF2B5EF4-FFF2-40B4-BE49-F238E27FC236}">
                    <a16:creationId xmlns:a16="http://schemas.microsoft.com/office/drawing/2014/main" id="{D3B0A5D8-2E64-4C6F-AD75-6BEA3D14A877}"/>
                  </a:ext>
                </a:extLst>
              </p:cNvPr>
              <p:cNvSpPr/>
              <p:nvPr/>
            </p:nvSpPr>
            <p:spPr>
              <a:xfrm>
                <a:off x="3522638" y="6184837"/>
                <a:ext cx="274718" cy="279988"/>
              </a:xfrm>
              <a:custGeom>
                <a:avLst/>
                <a:gdLst>
                  <a:gd name="connsiteX0" fmla="*/ 274662 w 274718"/>
                  <a:gd name="connsiteY0" fmla="*/ 115951 h 279988"/>
                  <a:gd name="connsiteX1" fmla="*/ 184175 w 274718"/>
                  <a:gd name="connsiteY1" fmla="*/ 20701 h 279988"/>
                  <a:gd name="connsiteX2" fmla="*/ 120675 w 274718"/>
                  <a:gd name="connsiteY2" fmla="*/ 17526 h 279988"/>
                  <a:gd name="connsiteX3" fmla="*/ 41300 w 274718"/>
                  <a:gd name="connsiteY3" fmla="*/ 65151 h 279988"/>
                  <a:gd name="connsiteX4" fmla="*/ 19075 w 274718"/>
                  <a:gd name="connsiteY4" fmla="*/ 142938 h 279988"/>
                  <a:gd name="connsiteX5" fmla="*/ 36537 w 274718"/>
                  <a:gd name="connsiteY5" fmla="*/ 239776 h 279988"/>
                  <a:gd name="connsiteX6" fmla="*/ 133375 w 274718"/>
                  <a:gd name="connsiteY6" fmla="*/ 271526 h 279988"/>
                  <a:gd name="connsiteX7" fmla="*/ 206400 w 274718"/>
                  <a:gd name="connsiteY7" fmla="*/ 255651 h 279988"/>
                  <a:gd name="connsiteX8" fmla="*/ 268312 w 274718"/>
                  <a:gd name="connsiteY8" fmla="*/ 212788 h 279988"/>
                  <a:gd name="connsiteX9" fmla="*/ 214337 w 274718"/>
                  <a:gd name="connsiteY9" fmla="*/ 265176 h 279988"/>
                  <a:gd name="connsiteX10" fmla="*/ 82575 w 274718"/>
                  <a:gd name="connsiteY10" fmla="*/ 277876 h 279988"/>
                  <a:gd name="connsiteX11" fmla="*/ 19075 w 274718"/>
                  <a:gd name="connsiteY11" fmla="*/ 228663 h 279988"/>
                  <a:gd name="connsiteX12" fmla="*/ 1612 w 274718"/>
                  <a:gd name="connsiteY12" fmla="*/ 120713 h 279988"/>
                  <a:gd name="connsiteX13" fmla="*/ 52412 w 274718"/>
                  <a:gd name="connsiteY13" fmla="*/ 41338 h 279988"/>
                  <a:gd name="connsiteX14" fmla="*/ 128612 w 274718"/>
                  <a:gd name="connsiteY14" fmla="*/ 8001 h 279988"/>
                  <a:gd name="connsiteX15" fmla="*/ 196875 w 274718"/>
                  <a:gd name="connsiteY15" fmla="*/ 8001 h 279988"/>
                  <a:gd name="connsiteX16" fmla="*/ 274662 w 274718"/>
                  <a:gd name="connsiteY16" fmla="*/ 115951 h 27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4718" h="279988">
                    <a:moveTo>
                      <a:pt x="274662" y="115951"/>
                    </a:moveTo>
                    <a:cubicBezTo>
                      <a:pt x="272545" y="118068"/>
                      <a:pt x="209839" y="37105"/>
                      <a:pt x="184175" y="20701"/>
                    </a:cubicBezTo>
                    <a:cubicBezTo>
                      <a:pt x="158511" y="4297"/>
                      <a:pt x="144487" y="10118"/>
                      <a:pt x="120675" y="17526"/>
                    </a:cubicBezTo>
                    <a:cubicBezTo>
                      <a:pt x="96862" y="24934"/>
                      <a:pt x="58233" y="44249"/>
                      <a:pt x="41300" y="65151"/>
                    </a:cubicBezTo>
                    <a:cubicBezTo>
                      <a:pt x="24367" y="86053"/>
                      <a:pt x="19869" y="113834"/>
                      <a:pt x="19075" y="142938"/>
                    </a:cubicBezTo>
                    <a:cubicBezTo>
                      <a:pt x="18281" y="172042"/>
                      <a:pt x="17487" y="218345"/>
                      <a:pt x="36537" y="239776"/>
                    </a:cubicBezTo>
                    <a:cubicBezTo>
                      <a:pt x="55587" y="261207"/>
                      <a:pt x="105065" y="268880"/>
                      <a:pt x="133375" y="271526"/>
                    </a:cubicBezTo>
                    <a:cubicBezTo>
                      <a:pt x="161685" y="274172"/>
                      <a:pt x="183910" y="265441"/>
                      <a:pt x="206400" y="255651"/>
                    </a:cubicBezTo>
                    <a:cubicBezTo>
                      <a:pt x="228889" y="245861"/>
                      <a:pt x="266989" y="211201"/>
                      <a:pt x="268312" y="212788"/>
                    </a:cubicBezTo>
                    <a:cubicBezTo>
                      <a:pt x="269635" y="214375"/>
                      <a:pt x="245293" y="254328"/>
                      <a:pt x="214337" y="265176"/>
                    </a:cubicBezTo>
                    <a:cubicBezTo>
                      <a:pt x="183381" y="276024"/>
                      <a:pt x="115119" y="283962"/>
                      <a:pt x="82575" y="277876"/>
                    </a:cubicBezTo>
                    <a:cubicBezTo>
                      <a:pt x="50031" y="271791"/>
                      <a:pt x="32569" y="254857"/>
                      <a:pt x="19075" y="228663"/>
                    </a:cubicBezTo>
                    <a:cubicBezTo>
                      <a:pt x="5581" y="202469"/>
                      <a:pt x="-3944" y="151934"/>
                      <a:pt x="1612" y="120713"/>
                    </a:cubicBezTo>
                    <a:cubicBezTo>
                      <a:pt x="7168" y="89492"/>
                      <a:pt x="31245" y="60123"/>
                      <a:pt x="52412" y="41338"/>
                    </a:cubicBezTo>
                    <a:cubicBezTo>
                      <a:pt x="73579" y="22553"/>
                      <a:pt x="104535" y="13557"/>
                      <a:pt x="128612" y="8001"/>
                    </a:cubicBezTo>
                    <a:cubicBezTo>
                      <a:pt x="152689" y="2445"/>
                      <a:pt x="175444" y="-6816"/>
                      <a:pt x="196875" y="8001"/>
                    </a:cubicBezTo>
                    <a:cubicBezTo>
                      <a:pt x="218306" y="22818"/>
                      <a:pt x="276779" y="113834"/>
                      <a:pt x="274662" y="1159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0" name="フリーフォーム: 図形 1259">
                <a:extLst>
                  <a:ext uri="{FF2B5EF4-FFF2-40B4-BE49-F238E27FC236}">
                    <a16:creationId xmlns:a16="http://schemas.microsoft.com/office/drawing/2014/main" id="{096017A3-A57F-444E-88B6-173D668B6430}"/>
                  </a:ext>
                </a:extLst>
              </p:cNvPr>
              <p:cNvSpPr/>
              <p:nvPr/>
            </p:nvSpPr>
            <p:spPr>
              <a:xfrm>
                <a:off x="3626073" y="6118187"/>
                <a:ext cx="259075" cy="176426"/>
              </a:xfrm>
              <a:custGeom>
                <a:avLst/>
                <a:gdLst>
                  <a:gd name="connsiteX0" fmla="*/ 1365 w 259075"/>
                  <a:gd name="connsiteY0" fmla="*/ 3213 h 176426"/>
                  <a:gd name="connsiteX1" fmla="*/ 126777 w 259075"/>
                  <a:gd name="connsiteY1" fmla="*/ 27026 h 176426"/>
                  <a:gd name="connsiteX2" fmla="*/ 206152 w 259075"/>
                  <a:gd name="connsiteY2" fmla="*/ 92113 h 176426"/>
                  <a:gd name="connsiteX3" fmla="*/ 258540 w 259075"/>
                  <a:gd name="connsiteY3" fmla="*/ 144501 h 176426"/>
                  <a:gd name="connsiteX4" fmla="*/ 234727 w 259075"/>
                  <a:gd name="connsiteY4" fmla="*/ 150851 h 176426"/>
                  <a:gd name="connsiteX5" fmla="*/ 149002 w 259075"/>
                  <a:gd name="connsiteY5" fmla="*/ 176251 h 176426"/>
                  <a:gd name="connsiteX6" fmla="*/ 231552 w 259075"/>
                  <a:gd name="connsiteY6" fmla="*/ 136563 h 176426"/>
                  <a:gd name="connsiteX7" fmla="*/ 214090 w 259075"/>
                  <a:gd name="connsiteY7" fmla="*/ 93701 h 176426"/>
                  <a:gd name="connsiteX8" fmla="*/ 1365 w 259075"/>
                  <a:gd name="connsiteY8" fmla="*/ 3213 h 176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075" h="176426">
                    <a:moveTo>
                      <a:pt x="1365" y="3213"/>
                    </a:moveTo>
                    <a:cubicBezTo>
                      <a:pt x="-13187" y="-7899"/>
                      <a:pt x="92646" y="12209"/>
                      <a:pt x="126777" y="27026"/>
                    </a:cubicBezTo>
                    <a:cubicBezTo>
                      <a:pt x="160908" y="41843"/>
                      <a:pt x="184192" y="72534"/>
                      <a:pt x="206152" y="92113"/>
                    </a:cubicBezTo>
                    <a:cubicBezTo>
                      <a:pt x="228112" y="111692"/>
                      <a:pt x="253778" y="134711"/>
                      <a:pt x="258540" y="144501"/>
                    </a:cubicBezTo>
                    <a:cubicBezTo>
                      <a:pt x="263302" y="154291"/>
                      <a:pt x="234727" y="150851"/>
                      <a:pt x="234727" y="150851"/>
                    </a:cubicBezTo>
                    <a:cubicBezTo>
                      <a:pt x="216471" y="156143"/>
                      <a:pt x="149531" y="178632"/>
                      <a:pt x="149002" y="176251"/>
                    </a:cubicBezTo>
                    <a:cubicBezTo>
                      <a:pt x="148473" y="173870"/>
                      <a:pt x="220704" y="150321"/>
                      <a:pt x="231552" y="136563"/>
                    </a:cubicBezTo>
                    <a:cubicBezTo>
                      <a:pt x="242400" y="122805"/>
                      <a:pt x="248750" y="115132"/>
                      <a:pt x="214090" y="93701"/>
                    </a:cubicBezTo>
                    <a:cubicBezTo>
                      <a:pt x="179430" y="72270"/>
                      <a:pt x="15917" y="14325"/>
                      <a:pt x="1365" y="32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1" name="フリーフォーム: 図形 1260">
                <a:extLst>
                  <a:ext uri="{FF2B5EF4-FFF2-40B4-BE49-F238E27FC236}">
                    <a16:creationId xmlns:a16="http://schemas.microsoft.com/office/drawing/2014/main" id="{970A0573-1EF6-4153-843C-030990415588}"/>
                  </a:ext>
                </a:extLst>
              </p:cNvPr>
              <p:cNvSpPr/>
              <p:nvPr/>
            </p:nvSpPr>
            <p:spPr>
              <a:xfrm>
                <a:off x="3423177" y="6122808"/>
                <a:ext cx="217252" cy="419429"/>
              </a:xfrm>
              <a:custGeom>
                <a:avLst/>
                <a:gdLst>
                  <a:gd name="connsiteX0" fmla="*/ 215373 w 217252"/>
                  <a:gd name="connsiteY0" fmla="*/ 4942 h 419429"/>
                  <a:gd name="connsiteX1" fmla="*/ 110598 w 217252"/>
                  <a:gd name="connsiteY1" fmla="*/ 41455 h 419429"/>
                  <a:gd name="connsiteX2" fmla="*/ 43923 w 217252"/>
                  <a:gd name="connsiteY2" fmla="*/ 125592 h 419429"/>
                  <a:gd name="connsiteX3" fmla="*/ 26461 w 217252"/>
                  <a:gd name="connsiteY3" fmla="*/ 185917 h 419429"/>
                  <a:gd name="connsiteX4" fmla="*/ 34398 w 217252"/>
                  <a:gd name="connsiteY4" fmla="*/ 262117 h 419429"/>
                  <a:gd name="connsiteX5" fmla="*/ 74086 w 217252"/>
                  <a:gd name="connsiteY5" fmla="*/ 341492 h 419429"/>
                  <a:gd name="connsiteX6" fmla="*/ 110598 w 217252"/>
                  <a:gd name="connsiteY6" fmla="*/ 381180 h 419429"/>
                  <a:gd name="connsiteX7" fmla="*/ 175686 w 217252"/>
                  <a:gd name="connsiteY7" fmla="*/ 419280 h 419429"/>
                  <a:gd name="connsiteX8" fmla="*/ 121711 w 217252"/>
                  <a:gd name="connsiteY8" fmla="*/ 390705 h 419429"/>
                  <a:gd name="connsiteX9" fmla="*/ 26461 w 217252"/>
                  <a:gd name="connsiteY9" fmla="*/ 304980 h 419429"/>
                  <a:gd name="connsiteX10" fmla="*/ 13761 w 217252"/>
                  <a:gd name="connsiteY10" fmla="*/ 147817 h 419429"/>
                  <a:gd name="connsiteX11" fmla="*/ 215373 w 217252"/>
                  <a:gd name="connsiteY11" fmla="*/ 4942 h 419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7252" h="419429">
                    <a:moveTo>
                      <a:pt x="215373" y="4942"/>
                    </a:moveTo>
                    <a:cubicBezTo>
                      <a:pt x="231513" y="-12785"/>
                      <a:pt x="139173" y="21347"/>
                      <a:pt x="110598" y="41455"/>
                    </a:cubicBezTo>
                    <a:cubicBezTo>
                      <a:pt x="82023" y="61563"/>
                      <a:pt x="57946" y="101515"/>
                      <a:pt x="43923" y="125592"/>
                    </a:cubicBezTo>
                    <a:cubicBezTo>
                      <a:pt x="29900" y="149669"/>
                      <a:pt x="28048" y="163163"/>
                      <a:pt x="26461" y="185917"/>
                    </a:cubicBezTo>
                    <a:cubicBezTo>
                      <a:pt x="24874" y="208671"/>
                      <a:pt x="26461" y="236188"/>
                      <a:pt x="34398" y="262117"/>
                    </a:cubicBezTo>
                    <a:cubicBezTo>
                      <a:pt x="42335" y="288046"/>
                      <a:pt x="61386" y="321648"/>
                      <a:pt x="74086" y="341492"/>
                    </a:cubicBezTo>
                    <a:cubicBezTo>
                      <a:pt x="86786" y="361336"/>
                      <a:pt x="93665" y="368215"/>
                      <a:pt x="110598" y="381180"/>
                    </a:cubicBezTo>
                    <a:cubicBezTo>
                      <a:pt x="127531" y="394145"/>
                      <a:pt x="173834" y="417693"/>
                      <a:pt x="175686" y="419280"/>
                    </a:cubicBezTo>
                    <a:cubicBezTo>
                      <a:pt x="177538" y="420867"/>
                      <a:pt x="146582" y="409755"/>
                      <a:pt x="121711" y="390705"/>
                    </a:cubicBezTo>
                    <a:cubicBezTo>
                      <a:pt x="96840" y="371655"/>
                      <a:pt x="44453" y="345461"/>
                      <a:pt x="26461" y="304980"/>
                    </a:cubicBezTo>
                    <a:cubicBezTo>
                      <a:pt x="8469" y="264499"/>
                      <a:pt x="-15608" y="198882"/>
                      <a:pt x="13761" y="147817"/>
                    </a:cubicBezTo>
                    <a:cubicBezTo>
                      <a:pt x="43130" y="96752"/>
                      <a:pt x="199233" y="22669"/>
                      <a:pt x="215373" y="494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2" name="フリーフォーム: 図形 1261">
                <a:extLst>
                  <a:ext uri="{FF2B5EF4-FFF2-40B4-BE49-F238E27FC236}">
                    <a16:creationId xmlns:a16="http://schemas.microsoft.com/office/drawing/2014/main" id="{862E0EA0-0AEC-4EE5-B283-30F397624291}"/>
                  </a:ext>
                </a:extLst>
              </p:cNvPr>
              <p:cNvSpPr/>
              <p:nvPr/>
            </p:nvSpPr>
            <p:spPr>
              <a:xfrm>
                <a:off x="3579004" y="6372174"/>
                <a:ext cx="294542" cy="180800"/>
              </a:xfrm>
              <a:custGeom>
                <a:avLst/>
                <a:gdLst>
                  <a:gd name="connsiteX0" fmla="*/ 204009 w 294542"/>
                  <a:gd name="connsiteY0" fmla="*/ 51 h 180800"/>
                  <a:gd name="connsiteX1" fmla="*/ 292909 w 294542"/>
                  <a:gd name="connsiteY1" fmla="*/ 61964 h 180800"/>
                  <a:gd name="connsiteX2" fmla="*/ 256396 w 294542"/>
                  <a:gd name="connsiteY2" fmla="*/ 93714 h 180800"/>
                  <a:gd name="connsiteX3" fmla="*/ 191309 w 294542"/>
                  <a:gd name="connsiteY3" fmla="*/ 155626 h 180800"/>
                  <a:gd name="connsiteX4" fmla="*/ 127809 w 294542"/>
                  <a:gd name="connsiteY4" fmla="*/ 165151 h 180800"/>
                  <a:gd name="connsiteX5" fmla="*/ 809 w 294542"/>
                  <a:gd name="connsiteY5" fmla="*/ 173089 h 180800"/>
                  <a:gd name="connsiteX6" fmla="*/ 194484 w 294542"/>
                  <a:gd name="connsiteY6" fmla="*/ 173089 h 180800"/>
                  <a:gd name="connsiteX7" fmla="*/ 281796 w 294542"/>
                  <a:gd name="connsiteY7" fmla="*/ 73076 h 180800"/>
                  <a:gd name="connsiteX8" fmla="*/ 204009 w 294542"/>
                  <a:gd name="connsiteY8" fmla="*/ 51 h 18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4542" h="180800">
                    <a:moveTo>
                      <a:pt x="204009" y="51"/>
                    </a:moveTo>
                    <a:cubicBezTo>
                      <a:pt x="205861" y="-1801"/>
                      <a:pt x="284178" y="46354"/>
                      <a:pt x="292909" y="61964"/>
                    </a:cubicBezTo>
                    <a:cubicBezTo>
                      <a:pt x="301640" y="77575"/>
                      <a:pt x="273329" y="78104"/>
                      <a:pt x="256396" y="93714"/>
                    </a:cubicBezTo>
                    <a:cubicBezTo>
                      <a:pt x="239463" y="109324"/>
                      <a:pt x="212740" y="143720"/>
                      <a:pt x="191309" y="155626"/>
                    </a:cubicBezTo>
                    <a:cubicBezTo>
                      <a:pt x="169878" y="167532"/>
                      <a:pt x="159559" y="162241"/>
                      <a:pt x="127809" y="165151"/>
                    </a:cubicBezTo>
                    <a:cubicBezTo>
                      <a:pt x="96059" y="168061"/>
                      <a:pt x="-10303" y="171766"/>
                      <a:pt x="809" y="173089"/>
                    </a:cubicBezTo>
                    <a:cubicBezTo>
                      <a:pt x="11921" y="174412"/>
                      <a:pt x="147653" y="189758"/>
                      <a:pt x="194484" y="173089"/>
                    </a:cubicBezTo>
                    <a:cubicBezTo>
                      <a:pt x="241315" y="156420"/>
                      <a:pt x="276769" y="99799"/>
                      <a:pt x="281796" y="73076"/>
                    </a:cubicBezTo>
                    <a:cubicBezTo>
                      <a:pt x="286823" y="46353"/>
                      <a:pt x="202157" y="1903"/>
                      <a:pt x="204009" y="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3" name="フリーフォーム: 図形 1262">
                <a:extLst>
                  <a:ext uri="{FF2B5EF4-FFF2-40B4-BE49-F238E27FC236}">
                    <a16:creationId xmlns:a16="http://schemas.microsoft.com/office/drawing/2014/main" id="{09BE63CF-EAB5-4E30-B37B-7120A7103EB0}"/>
                  </a:ext>
                </a:extLst>
              </p:cNvPr>
              <p:cNvSpPr/>
              <p:nvPr/>
            </p:nvSpPr>
            <p:spPr>
              <a:xfrm>
                <a:off x="5719739" y="6339997"/>
                <a:ext cx="315683" cy="59630"/>
              </a:xfrm>
              <a:custGeom>
                <a:avLst/>
                <a:gdLst>
                  <a:gd name="connsiteX0" fmla="*/ 24 w 315683"/>
                  <a:gd name="connsiteY0" fmla="*/ 24291 h 59630"/>
                  <a:gd name="connsiteX1" fmla="*/ 169886 w 315683"/>
                  <a:gd name="connsiteY1" fmla="*/ 17941 h 59630"/>
                  <a:gd name="connsiteX2" fmla="*/ 225449 w 315683"/>
                  <a:gd name="connsiteY2" fmla="*/ 51278 h 59630"/>
                  <a:gd name="connsiteX3" fmla="*/ 304824 w 315683"/>
                  <a:gd name="connsiteY3" fmla="*/ 59216 h 59630"/>
                  <a:gd name="connsiteX4" fmla="*/ 307999 w 315683"/>
                  <a:gd name="connsiteY4" fmla="*/ 56041 h 59630"/>
                  <a:gd name="connsiteX5" fmla="*/ 239736 w 315683"/>
                  <a:gd name="connsiteY5" fmla="*/ 35403 h 59630"/>
                  <a:gd name="connsiteX6" fmla="*/ 182586 w 315683"/>
                  <a:gd name="connsiteY6" fmla="*/ 478 h 59630"/>
                  <a:gd name="connsiteX7" fmla="*/ 24 w 315683"/>
                  <a:gd name="connsiteY7" fmla="*/ 24291 h 59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683" h="59630">
                    <a:moveTo>
                      <a:pt x="24" y="24291"/>
                    </a:moveTo>
                    <a:cubicBezTo>
                      <a:pt x="-2093" y="27201"/>
                      <a:pt x="132315" y="13443"/>
                      <a:pt x="169886" y="17941"/>
                    </a:cubicBezTo>
                    <a:cubicBezTo>
                      <a:pt x="207457" y="22439"/>
                      <a:pt x="202959" y="44399"/>
                      <a:pt x="225449" y="51278"/>
                    </a:cubicBezTo>
                    <a:cubicBezTo>
                      <a:pt x="247939" y="58157"/>
                      <a:pt x="291066" y="58422"/>
                      <a:pt x="304824" y="59216"/>
                    </a:cubicBezTo>
                    <a:cubicBezTo>
                      <a:pt x="318582" y="60010"/>
                      <a:pt x="318847" y="60010"/>
                      <a:pt x="307999" y="56041"/>
                    </a:cubicBezTo>
                    <a:cubicBezTo>
                      <a:pt x="297151" y="52072"/>
                      <a:pt x="260638" y="44664"/>
                      <a:pt x="239736" y="35403"/>
                    </a:cubicBezTo>
                    <a:cubicBezTo>
                      <a:pt x="218834" y="26143"/>
                      <a:pt x="221215" y="4711"/>
                      <a:pt x="182586" y="478"/>
                    </a:cubicBezTo>
                    <a:cubicBezTo>
                      <a:pt x="143957" y="-3755"/>
                      <a:pt x="2141" y="21381"/>
                      <a:pt x="24" y="2429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4" name="フリーフォーム: 図形 1263">
                <a:extLst>
                  <a:ext uri="{FF2B5EF4-FFF2-40B4-BE49-F238E27FC236}">
                    <a16:creationId xmlns:a16="http://schemas.microsoft.com/office/drawing/2014/main" id="{B309D0B4-F1D9-4CA2-9DF5-A1FDF47B1A82}"/>
                  </a:ext>
                </a:extLst>
              </p:cNvPr>
              <p:cNvSpPr/>
              <p:nvPr/>
            </p:nvSpPr>
            <p:spPr>
              <a:xfrm>
                <a:off x="6044752" y="6390796"/>
                <a:ext cx="137074" cy="199018"/>
              </a:xfrm>
              <a:custGeom>
                <a:avLst/>
                <a:gdLst>
                  <a:gd name="connsiteX0" fmla="*/ 448 w 137074"/>
                  <a:gd name="connsiteY0" fmla="*/ 479 h 199018"/>
                  <a:gd name="connsiteX1" fmla="*/ 46486 w 137074"/>
                  <a:gd name="connsiteY1" fmla="*/ 56042 h 199018"/>
                  <a:gd name="connsiteX2" fmla="*/ 75061 w 137074"/>
                  <a:gd name="connsiteY2" fmla="*/ 102079 h 199018"/>
                  <a:gd name="connsiteX3" fmla="*/ 108398 w 137074"/>
                  <a:gd name="connsiteY3" fmla="*/ 144942 h 199018"/>
                  <a:gd name="connsiteX4" fmla="*/ 136973 w 137074"/>
                  <a:gd name="connsiteY4" fmla="*/ 198917 h 199018"/>
                  <a:gd name="connsiteX5" fmla="*/ 116336 w 137074"/>
                  <a:gd name="connsiteY5" fmla="*/ 130654 h 199018"/>
                  <a:gd name="connsiteX6" fmla="*/ 76648 w 137074"/>
                  <a:gd name="connsiteY6" fmla="*/ 89379 h 199018"/>
                  <a:gd name="connsiteX7" fmla="*/ 448 w 137074"/>
                  <a:gd name="connsiteY7" fmla="*/ 479 h 199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074" h="199018">
                    <a:moveTo>
                      <a:pt x="448" y="479"/>
                    </a:moveTo>
                    <a:cubicBezTo>
                      <a:pt x="-4579" y="-5077"/>
                      <a:pt x="34051" y="39109"/>
                      <a:pt x="46486" y="56042"/>
                    </a:cubicBezTo>
                    <a:cubicBezTo>
                      <a:pt x="58921" y="72975"/>
                      <a:pt x="64742" y="87262"/>
                      <a:pt x="75061" y="102079"/>
                    </a:cubicBezTo>
                    <a:cubicBezTo>
                      <a:pt x="85380" y="116896"/>
                      <a:pt x="98079" y="128802"/>
                      <a:pt x="108398" y="144942"/>
                    </a:cubicBezTo>
                    <a:cubicBezTo>
                      <a:pt x="118717" y="161082"/>
                      <a:pt x="135650" y="201298"/>
                      <a:pt x="136973" y="198917"/>
                    </a:cubicBezTo>
                    <a:cubicBezTo>
                      <a:pt x="138296" y="196536"/>
                      <a:pt x="126390" y="148910"/>
                      <a:pt x="116336" y="130654"/>
                    </a:cubicBezTo>
                    <a:cubicBezTo>
                      <a:pt x="106282" y="112398"/>
                      <a:pt x="95433" y="109487"/>
                      <a:pt x="76648" y="89379"/>
                    </a:cubicBezTo>
                    <a:cubicBezTo>
                      <a:pt x="57863" y="69271"/>
                      <a:pt x="5475" y="6035"/>
                      <a:pt x="448" y="4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5" name="フリーフォーム: 図形 1264">
                <a:extLst>
                  <a:ext uri="{FF2B5EF4-FFF2-40B4-BE49-F238E27FC236}">
                    <a16:creationId xmlns:a16="http://schemas.microsoft.com/office/drawing/2014/main" id="{856DD32D-010E-4F56-9D61-6879F2E7C30F}"/>
                  </a:ext>
                </a:extLst>
              </p:cNvPr>
              <p:cNvSpPr/>
              <p:nvPr/>
            </p:nvSpPr>
            <p:spPr>
              <a:xfrm>
                <a:off x="6109712" y="6379721"/>
                <a:ext cx="110984" cy="212135"/>
              </a:xfrm>
              <a:custGeom>
                <a:avLst/>
                <a:gdLst>
                  <a:gd name="connsiteX0" fmla="*/ 576 w 110984"/>
                  <a:gd name="connsiteY0" fmla="*/ 2029 h 212135"/>
                  <a:gd name="connsiteX1" fmla="*/ 43438 w 110984"/>
                  <a:gd name="connsiteY1" fmla="*/ 65529 h 212135"/>
                  <a:gd name="connsiteX2" fmla="*/ 52963 w 110984"/>
                  <a:gd name="connsiteY2" fmla="*/ 105217 h 212135"/>
                  <a:gd name="connsiteX3" fmla="*/ 89476 w 110984"/>
                  <a:gd name="connsiteY3" fmla="*/ 156017 h 212135"/>
                  <a:gd name="connsiteX4" fmla="*/ 110113 w 110984"/>
                  <a:gd name="connsiteY4" fmla="*/ 200467 h 212135"/>
                  <a:gd name="connsiteX5" fmla="*/ 60901 w 110984"/>
                  <a:gd name="connsiteY5" fmla="*/ 211579 h 212135"/>
                  <a:gd name="connsiteX6" fmla="*/ 97413 w 110984"/>
                  <a:gd name="connsiteY6" fmla="*/ 187767 h 212135"/>
                  <a:gd name="connsiteX7" fmla="*/ 78363 w 110984"/>
                  <a:gd name="connsiteY7" fmla="*/ 148079 h 212135"/>
                  <a:gd name="connsiteX8" fmla="*/ 576 w 110984"/>
                  <a:gd name="connsiteY8" fmla="*/ 2029 h 212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984" h="212135">
                    <a:moveTo>
                      <a:pt x="576" y="2029"/>
                    </a:moveTo>
                    <a:cubicBezTo>
                      <a:pt x="-5245" y="-11729"/>
                      <a:pt x="34707" y="48331"/>
                      <a:pt x="43438" y="65529"/>
                    </a:cubicBezTo>
                    <a:cubicBezTo>
                      <a:pt x="52169" y="82727"/>
                      <a:pt x="45290" y="90136"/>
                      <a:pt x="52963" y="105217"/>
                    </a:cubicBezTo>
                    <a:cubicBezTo>
                      <a:pt x="60636" y="120298"/>
                      <a:pt x="79951" y="140142"/>
                      <a:pt x="89476" y="156017"/>
                    </a:cubicBezTo>
                    <a:cubicBezTo>
                      <a:pt x="99001" y="171892"/>
                      <a:pt x="114875" y="191207"/>
                      <a:pt x="110113" y="200467"/>
                    </a:cubicBezTo>
                    <a:cubicBezTo>
                      <a:pt x="105351" y="209727"/>
                      <a:pt x="63018" y="213696"/>
                      <a:pt x="60901" y="211579"/>
                    </a:cubicBezTo>
                    <a:cubicBezTo>
                      <a:pt x="58784" y="209462"/>
                      <a:pt x="94503" y="198350"/>
                      <a:pt x="97413" y="187767"/>
                    </a:cubicBezTo>
                    <a:cubicBezTo>
                      <a:pt x="100323" y="177184"/>
                      <a:pt x="78363" y="148079"/>
                      <a:pt x="78363" y="148079"/>
                    </a:cubicBezTo>
                    <a:cubicBezTo>
                      <a:pt x="63811" y="118446"/>
                      <a:pt x="6397" y="15787"/>
                      <a:pt x="576" y="202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6" name="フリーフォーム: 図形 1265">
                <a:extLst>
                  <a:ext uri="{FF2B5EF4-FFF2-40B4-BE49-F238E27FC236}">
                    <a16:creationId xmlns:a16="http://schemas.microsoft.com/office/drawing/2014/main" id="{E3C6B52C-5416-40E8-A6B2-1DF6767F0472}"/>
                  </a:ext>
                </a:extLst>
              </p:cNvPr>
              <p:cNvSpPr/>
              <p:nvPr/>
            </p:nvSpPr>
            <p:spPr>
              <a:xfrm>
                <a:off x="5723674" y="6287898"/>
                <a:ext cx="99282" cy="69233"/>
              </a:xfrm>
              <a:custGeom>
                <a:avLst/>
                <a:gdLst>
                  <a:gd name="connsiteX0" fmla="*/ 99276 w 99282"/>
                  <a:gd name="connsiteY0" fmla="*/ 190 h 69233"/>
                  <a:gd name="connsiteX1" fmla="*/ 8789 w 99282"/>
                  <a:gd name="connsiteY1" fmla="*/ 39877 h 69233"/>
                  <a:gd name="connsiteX2" fmla="*/ 4026 w 99282"/>
                  <a:gd name="connsiteY2" fmla="*/ 68452 h 69233"/>
                  <a:gd name="connsiteX3" fmla="*/ 13551 w 99282"/>
                  <a:gd name="connsiteY3" fmla="*/ 57340 h 69233"/>
                  <a:gd name="connsiteX4" fmla="*/ 99276 w 99282"/>
                  <a:gd name="connsiteY4" fmla="*/ 190 h 6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282" h="69233">
                    <a:moveTo>
                      <a:pt x="99276" y="190"/>
                    </a:moveTo>
                    <a:cubicBezTo>
                      <a:pt x="98482" y="-2720"/>
                      <a:pt x="24664" y="28500"/>
                      <a:pt x="8789" y="39877"/>
                    </a:cubicBezTo>
                    <a:cubicBezTo>
                      <a:pt x="-7086" y="51254"/>
                      <a:pt x="3232" y="65542"/>
                      <a:pt x="4026" y="68452"/>
                    </a:cubicBezTo>
                    <a:cubicBezTo>
                      <a:pt x="4820" y="71362"/>
                      <a:pt x="2703" y="65807"/>
                      <a:pt x="13551" y="57340"/>
                    </a:cubicBezTo>
                    <a:cubicBezTo>
                      <a:pt x="24399" y="48873"/>
                      <a:pt x="100070" y="3100"/>
                      <a:pt x="99276" y="1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7" name="フリーフォーム: 図形 1266">
                <a:extLst>
                  <a:ext uri="{FF2B5EF4-FFF2-40B4-BE49-F238E27FC236}">
                    <a16:creationId xmlns:a16="http://schemas.microsoft.com/office/drawing/2014/main" id="{0EAAB38E-247E-4708-BA26-302AD671C269}"/>
                  </a:ext>
                </a:extLst>
              </p:cNvPr>
              <p:cNvSpPr/>
              <p:nvPr/>
            </p:nvSpPr>
            <p:spPr>
              <a:xfrm>
                <a:off x="5703789" y="6197424"/>
                <a:ext cx="230528" cy="99901"/>
              </a:xfrm>
              <a:custGeom>
                <a:avLst/>
                <a:gdLst>
                  <a:gd name="connsiteX0" fmla="*/ 230286 w 230528"/>
                  <a:gd name="connsiteY0" fmla="*/ 87489 h 99901"/>
                  <a:gd name="connsiteX1" fmla="*/ 85824 w 230528"/>
                  <a:gd name="connsiteY1" fmla="*/ 16051 h 99901"/>
                  <a:gd name="connsiteX2" fmla="*/ 47724 w 230528"/>
                  <a:gd name="connsiteY2" fmla="*/ 36689 h 99901"/>
                  <a:gd name="connsiteX3" fmla="*/ 15974 w 230528"/>
                  <a:gd name="connsiteY3" fmla="*/ 87489 h 99901"/>
                  <a:gd name="connsiteX4" fmla="*/ 84236 w 230528"/>
                  <a:gd name="connsiteY4" fmla="*/ 92251 h 99901"/>
                  <a:gd name="connsiteX5" fmla="*/ 99 w 230528"/>
                  <a:gd name="connsiteY5" fmla="*/ 93839 h 99901"/>
                  <a:gd name="connsiteX6" fmla="*/ 68361 w 230528"/>
                  <a:gd name="connsiteY6" fmla="*/ 8114 h 99901"/>
                  <a:gd name="connsiteX7" fmla="*/ 119161 w 230528"/>
                  <a:gd name="connsiteY7" fmla="*/ 11289 h 99901"/>
                  <a:gd name="connsiteX8" fmla="*/ 230286 w 230528"/>
                  <a:gd name="connsiteY8" fmla="*/ 87489 h 9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0528" h="99901">
                    <a:moveTo>
                      <a:pt x="230286" y="87489"/>
                    </a:moveTo>
                    <a:cubicBezTo>
                      <a:pt x="224730" y="88283"/>
                      <a:pt x="116251" y="24518"/>
                      <a:pt x="85824" y="16051"/>
                    </a:cubicBezTo>
                    <a:cubicBezTo>
                      <a:pt x="55397" y="7584"/>
                      <a:pt x="59366" y="24783"/>
                      <a:pt x="47724" y="36689"/>
                    </a:cubicBezTo>
                    <a:cubicBezTo>
                      <a:pt x="36082" y="48595"/>
                      <a:pt x="9889" y="78229"/>
                      <a:pt x="15974" y="87489"/>
                    </a:cubicBezTo>
                    <a:cubicBezTo>
                      <a:pt x="22059" y="96749"/>
                      <a:pt x="86882" y="91193"/>
                      <a:pt x="84236" y="92251"/>
                    </a:cubicBezTo>
                    <a:cubicBezTo>
                      <a:pt x="81590" y="93309"/>
                      <a:pt x="2745" y="107862"/>
                      <a:pt x="99" y="93839"/>
                    </a:cubicBezTo>
                    <a:cubicBezTo>
                      <a:pt x="-2547" y="79816"/>
                      <a:pt x="48517" y="21872"/>
                      <a:pt x="68361" y="8114"/>
                    </a:cubicBezTo>
                    <a:cubicBezTo>
                      <a:pt x="88205" y="-5644"/>
                      <a:pt x="94026" y="-88"/>
                      <a:pt x="119161" y="11289"/>
                    </a:cubicBezTo>
                    <a:cubicBezTo>
                      <a:pt x="144296" y="22666"/>
                      <a:pt x="235842" y="86695"/>
                      <a:pt x="230286" y="8748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8" name="フリーフォーム: 図形 1267">
                <a:extLst>
                  <a:ext uri="{FF2B5EF4-FFF2-40B4-BE49-F238E27FC236}">
                    <a16:creationId xmlns:a16="http://schemas.microsoft.com/office/drawing/2014/main" id="{EB881D25-0106-47C6-97A6-CE48BB0F265B}"/>
                  </a:ext>
                </a:extLst>
              </p:cNvPr>
              <p:cNvSpPr/>
              <p:nvPr/>
            </p:nvSpPr>
            <p:spPr>
              <a:xfrm>
                <a:off x="5929223" y="6190175"/>
                <a:ext cx="258039" cy="171547"/>
              </a:xfrm>
              <a:custGeom>
                <a:avLst/>
                <a:gdLst>
                  <a:gd name="connsiteX0" fmla="*/ 90 w 258039"/>
                  <a:gd name="connsiteY0" fmla="*/ 91563 h 171547"/>
                  <a:gd name="connsiteX1" fmla="*/ 104865 w 258039"/>
                  <a:gd name="connsiteY1" fmla="*/ 155063 h 171547"/>
                  <a:gd name="connsiteX2" fmla="*/ 158840 w 258039"/>
                  <a:gd name="connsiteY2" fmla="*/ 155063 h 171547"/>
                  <a:gd name="connsiteX3" fmla="*/ 171540 w 258039"/>
                  <a:gd name="connsiteY3" fmla="*/ 102675 h 171547"/>
                  <a:gd name="connsiteX4" fmla="*/ 177890 w 258039"/>
                  <a:gd name="connsiteY4" fmla="*/ 45525 h 171547"/>
                  <a:gd name="connsiteX5" fmla="*/ 200115 w 258039"/>
                  <a:gd name="connsiteY5" fmla="*/ 9013 h 171547"/>
                  <a:gd name="connsiteX6" fmla="*/ 246152 w 258039"/>
                  <a:gd name="connsiteY6" fmla="*/ 2663 h 171547"/>
                  <a:gd name="connsiteX7" fmla="*/ 257265 w 258039"/>
                  <a:gd name="connsiteY7" fmla="*/ 45525 h 171547"/>
                  <a:gd name="connsiteX8" fmla="*/ 230277 w 258039"/>
                  <a:gd name="connsiteY8" fmla="*/ 10600 h 171547"/>
                  <a:gd name="connsiteX9" fmla="*/ 203290 w 258039"/>
                  <a:gd name="connsiteY9" fmla="*/ 40763 h 171547"/>
                  <a:gd name="connsiteX10" fmla="*/ 187415 w 258039"/>
                  <a:gd name="connsiteY10" fmla="*/ 123313 h 171547"/>
                  <a:gd name="connsiteX11" fmla="*/ 169952 w 258039"/>
                  <a:gd name="connsiteY11" fmla="*/ 155063 h 171547"/>
                  <a:gd name="connsiteX12" fmla="*/ 123915 w 258039"/>
                  <a:gd name="connsiteY12" fmla="*/ 169350 h 171547"/>
                  <a:gd name="connsiteX13" fmla="*/ 90 w 258039"/>
                  <a:gd name="connsiteY13" fmla="*/ 91563 h 171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8039" h="171547">
                    <a:moveTo>
                      <a:pt x="90" y="91563"/>
                    </a:moveTo>
                    <a:cubicBezTo>
                      <a:pt x="-3085" y="89182"/>
                      <a:pt x="78407" y="144480"/>
                      <a:pt x="104865" y="155063"/>
                    </a:cubicBezTo>
                    <a:cubicBezTo>
                      <a:pt x="131323" y="165646"/>
                      <a:pt x="147728" y="163794"/>
                      <a:pt x="158840" y="155063"/>
                    </a:cubicBezTo>
                    <a:cubicBezTo>
                      <a:pt x="169952" y="146332"/>
                      <a:pt x="168365" y="120931"/>
                      <a:pt x="171540" y="102675"/>
                    </a:cubicBezTo>
                    <a:cubicBezTo>
                      <a:pt x="174715" y="84419"/>
                      <a:pt x="173128" y="61135"/>
                      <a:pt x="177890" y="45525"/>
                    </a:cubicBezTo>
                    <a:cubicBezTo>
                      <a:pt x="182652" y="29915"/>
                      <a:pt x="188738" y="16157"/>
                      <a:pt x="200115" y="9013"/>
                    </a:cubicBezTo>
                    <a:cubicBezTo>
                      <a:pt x="211492" y="1869"/>
                      <a:pt x="236627" y="-3422"/>
                      <a:pt x="246152" y="2663"/>
                    </a:cubicBezTo>
                    <a:cubicBezTo>
                      <a:pt x="255677" y="8748"/>
                      <a:pt x="259911" y="44202"/>
                      <a:pt x="257265" y="45525"/>
                    </a:cubicBezTo>
                    <a:cubicBezTo>
                      <a:pt x="254619" y="46848"/>
                      <a:pt x="239273" y="11394"/>
                      <a:pt x="230277" y="10600"/>
                    </a:cubicBezTo>
                    <a:cubicBezTo>
                      <a:pt x="221281" y="9806"/>
                      <a:pt x="210434" y="21978"/>
                      <a:pt x="203290" y="40763"/>
                    </a:cubicBezTo>
                    <a:cubicBezTo>
                      <a:pt x="196146" y="59548"/>
                      <a:pt x="192971" y="104263"/>
                      <a:pt x="187415" y="123313"/>
                    </a:cubicBezTo>
                    <a:cubicBezTo>
                      <a:pt x="181859" y="142363"/>
                      <a:pt x="180535" y="147390"/>
                      <a:pt x="169952" y="155063"/>
                    </a:cubicBezTo>
                    <a:cubicBezTo>
                      <a:pt x="159369" y="162736"/>
                      <a:pt x="150638" y="177023"/>
                      <a:pt x="123915" y="169350"/>
                    </a:cubicBezTo>
                    <a:cubicBezTo>
                      <a:pt x="97192" y="161677"/>
                      <a:pt x="3265" y="93944"/>
                      <a:pt x="90" y="9156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9" name="フリーフォーム: 図形 1268">
                <a:extLst>
                  <a:ext uri="{FF2B5EF4-FFF2-40B4-BE49-F238E27FC236}">
                    <a16:creationId xmlns:a16="http://schemas.microsoft.com/office/drawing/2014/main" id="{5E8E5B42-9F83-474D-9F48-066B8105BFF0}"/>
                  </a:ext>
                </a:extLst>
              </p:cNvPr>
              <p:cNvSpPr/>
              <p:nvPr/>
            </p:nvSpPr>
            <p:spPr>
              <a:xfrm>
                <a:off x="6089589" y="6226040"/>
                <a:ext cx="100546" cy="166828"/>
              </a:xfrm>
              <a:custGeom>
                <a:avLst/>
                <a:gdLst>
                  <a:gd name="connsiteX0" fmla="*/ 61 w 100546"/>
                  <a:gd name="connsiteY0" fmla="*/ 166823 h 166828"/>
                  <a:gd name="connsiteX1" fmla="*/ 46099 w 100546"/>
                  <a:gd name="connsiteY1" fmla="*/ 111260 h 166828"/>
                  <a:gd name="connsiteX2" fmla="*/ 44511 w 100546"/>
                  <a:gd name="connsiteY2" fmla="*/ 47760 h 166828"/>
                  <a:gd name="connsiteX3" fmla="*/ 82611 w 100546"/>
                  <a:gd name="connsiteY3" fmla="*/ 19185 h 166828"/>
                  <a:gd name="connsiteX4" fmla="*/ 100074 w 100546"/>
                  <a:gd name="connsiteY4" fmla="*/ 135 h 166828"/>
                  <a:gd name="connsiteX5" fmla="*/ 65149 w 100546"/>
                  <a:gd name="connsiteY5" fmla="*/ 28710 h 166828"/>
                  <a:gd name="connsiteX6" fmla="*/ 58799 w 100546"/>
                  <a:gd name="connsiteY6" fmla="*/ 62048 h 166828"/>
                  <a:gd name="connsiteX7" fmla="*/ 57211 w 100546"/>
                  <a:gd name="connsiteY7" fmla="*/ 108085 h 166828"/>
                  <a:gd name="connsiteX8" fmla="*/ 61 w 100546"/>
                  <a:gd name="connsiteY8" fmla="*/ 166823 h 166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546" h="166828">
                    <a:moveTo>
                      <a:pt x="61" y="166823"/>
                    </a:moveTo>
                    <a:cubicBezTo>
                      <a:pt x="-1791" y="167352"/>
                      <a:pt x="38691" y="131104"/>
                      <a:pt x="46099" y="111260"/>
                    </a:cubicBezTo>
                    <a:cubicBezTo>
                      <a:pt x="53507" y="91416"/>
                      <a:pt x="38426" y="63106"/>
                      <a:pt x="44511" y="47760"/>
                    </a:cubicBezTo>
                    <a:cubicBezTo>
                      <a:pt x="50596" y="32414"/>
                      <a:pt x="73351" y="27122"/>
                      <a:pt x="82611" y="19185"/>
                    </a:cubicBezTo>
                    <a:cubicBezTo>
                      <a:pt x="91871" y="11248"/>
                      <a:pt x="102984" y="-1452"/>
                      <a:pt x="100074" y="135"/>
                    </a:cubicBezTo>
                    <a:cubicBezTo>
                      <a:pt x="97164" y="1722"/>
                      <a:pt x="72028" y="18391"/>
                      <a:pt x="65149" y="28710"/>
                    </a:cubicBezTo>
                    <a:cubicBezTo>
                      <a:pt x="58270" y="39029"/>
                      <a:pt x="60122" y="48819"/>
                      <a:pt x="58799" y="62048"/>
                    </a:cubicBezTo>
                    <a:cubicBezTo>
                      <a:pt x="57476" y="75277"/>
                      <a:pt x="65678" y="92739"/>
                      <a:pt x="57211" y="108085"/>
                    </a:cubicBezTo>
                    <a:cubicBezTo>
                      <a:pt x="48744" y="123431"/>
                      <a:pt x="1913" y="166294"/>
                      <a:pt x="61" y="1668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0" name="フリーフォーム: 図形 1269">
                <a:extLst>
                  <a:ext uri="{FF2B5EF4-FFF2-40B4-BE49-F238E27FC236}">
                    <a16:creationId xmlns:a16="http://schemas.microsoft.com/office/drawing/2014/main" id="{9AFAB612-9EBC-4D4E-9106-38B52F64679A}"/>
                  </a:ext>
                </a:extLst>
              </p:cNvPr>
              <p:cNvSpPr/>
              <p:nvPr/>
            </p:nvSpPr>
            <p:spPr>
              <a:xfrm>
                <a:off x="5973747" y="6379648"/>
                <a:ext cx="133974" cy="88142"/>
              </a:xfrm>
              <a:custGeom>
                <a:avLst/>
                <a:gdLst>
                  <a:gd name="connsiteX0" fmla="*/ 16 w 133974"/>
                  <a:gd name="connsiteY0" fmla="*/ 3690 h 88142"/>
                  <a:gd name="connsiteX1" fmla="*/ 71453 w 133974"/>
                  <a:gd name="connsiteY1" fmla="*/ 8452 h 88142"/>
                  <a:gd name="connsiteX2" fmla="*/ 133366 w 133974"/>
                  <a:gd name="connsiteY2" fmla="*/ 86240 h 88142"/>
                  <a:gd name="connsiteX3" fmla="*/ 101616 w 133974"/>
                  <a:gd name="connsiteY3" fmla="*/ 60840 h 88142"/>
                  <a:gd name="connsiteX4" fmla="*/ 77803 w 133974"/>
                  <a:gd name="connsiteY4" fmla="*/ 22740 h 88142"/>
                  <a:gd name="connsiteX5" fmla="*/ 16 w 133974"/>
                  <a:gd name="connsiteY5" fmla="*/ 3690 h 8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974" h="88142">
                    <a:moveTo>
                      <a:pt x="16" y="3690"/>
                    </a:moveTo>
                    <a:cubicBezTo>
                      <a:pt x="-1042" y="1309"/>
                      <a:pt x="49228" y="-5306"/>
                      <a:pt x="71453" y="8452"/>
                    </a:cubicBezTo>
                    <a:cubicBezTo>
                      <a:pt x="93678" y="22210"/>
                      <a:pt x="128339" y="77509"/>
                      <a:pt x="133366" y="86240"/>
                    </a:cubicBezTo>
                    <a:cubicBezTo>
                      <a:pt x="138393" y="94971"/>
                      <a:pt x="110876" y="71423"/>
                      <a:pt x="101616" y="60840"/>
                    </a:cubicBezTo>
                    <a:cubicBezTo>
                      <a:pt x="92356" y="50257"/>
                      <a:pt x="88916" y="30942"/>
                      <a:pt x="77803" y="22740"/>
                    </a:cubicBezTo>
                    <a:cubicBezTo>
                      <a:pt x="66691" y="14538"/>
                      <a:pt x="1074" y="6071"/>
                      <a:pt x="16" y="36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1" name="フリーフォーム: 図形 1270">
                <a:extLst>
                  <a:ext uri="{FF2B5EF4-FFF2-40B4-BE49-F238E27FC236}">
                    <a16:creationId xmlns:a16="http://schemas.microsoft.com/office/drawing/2014/main" id="{727344A6-DFC9-4D05-9D8C-B64F73B94D3D}"/>
                  </a:ext>
                </a:extLst>
              </p:cNvPr>
              <p:cNvSpPr/>
              <p:nvPr/>
            </p:nvSpPr>
            <p:spPr>
              <a:xfrm>
                <a:off x="2451056" y="7216779"/>
                <a:ext cx="420256" cy="418818"/>
              </a:xfrm>
              <a:custGeom>
                <a:avLst/>
                <a:gdLst>
                  <a:gd name="connsiteX0" fmla="*/ 44 w 420256"/>
                  <a:gd name="connsiteY0" fmla="*/ 47621 h 418818"/>
                  <a:gd name="connsiteX1" fmla="*/ 298494 w 420256"/>
                  <a:gd name="connsiteY1" fmla="*/ 3171 h 418818"/>
                  <a:gd name="connsiteX2" fmla="*/ 306961 w 420256"/>
                  <a:gd name="connsiteY2" fmla="*/ 49738 h 418818"/>
                  <a:gd name="connsiteX3" fmla="*/ 419144 w 420256"/>
                  <a:gd name="connsiteY3" fmla="*/ 413804 h 418818"/>
                  <a:gd name="connsiteX4" fmla="*/ 361994 w 420256"/>
                  <a:gd name="connsiteY4" fmla="*/ 246588 h 418818"/>
                  <a:gd name="connsiteX5" fmla="*/ 321777 w 420256"/>
                  <a:gd name="connsiteY5" fmla="*/ 32804 h 418818"/>
                  <a:gd name="connsiteX6" fmla="*/ 44 w 420256"/>
                  <a:gd name="connsiteY6" fmla="*/ 47621 h 418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0256" h="418818">
                    <a:moveTo>
                      <a:pt x="44" y="47621"/>
                    </a:moveTo>
                    <a:cubicBezTo>
                      <a:pt x="-3836" y="42682"/>
                      <a:pt x="247341" y="2818"/>
                      <a:pt x="298494" y="3171"/>
                    </a:cubicBezTo>
                    <a:cubicBezTo>
                      <a:pt x="349647" y="3524"/>
                      <a:pt x="286853" y="-18701"/>
                      <a:pt x="306961" y="49738"/>
                    </a:cubicBezTo>
                    <a:cubicBezTo>
                      <a:pt x="327069" y="118177"/>
                      <a:pt x="409972" y="380996"/>
                      <a:pt x="419144" y="413804"/>
                    </a:cubicBezTo>
                    <a:cubicBezTo>
                      <a:pt x="428316" y="446612"/>
                      <a:pt x="378222" y="310088"/>
                      <a:pt x="361994" y="246588"/>
                    </a:cubicBezTo>
                    <a:cubicBezTo>
                      <a:pt x="345766" y="183088"/>
                      <a:pt x="375752" y="68082"/>
                      <a:pt x="321777" y="32804"/>
                    </a:cubicBezTo>
                    <a:cubicBezTo>
                      <a:pt x="267802" y="-2474"/>
                      <a:pt x="3924" y="52560"/>
                      <a:pt x="44" y="4762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2" name="フリーフォーム: 図形 1271">
                <a:extLst>
                  <a:ext uri="{FF2B5EF4-FFF2-40B4-BE49-F238E27FC236}">
                    <a16:creationId xmlns:a16="http://schemas.microsoft.com/office/drawing/2014/main" id="{222E8F4F-3D61-46EA-966B-FA3B3990F1E4}"/>
                  </a:ext>
                </a:extLst>
              </p:cNvPr>
              <p:cNvSpPr/>
              <p:nvPr/>
            </p:nvSpPr>
            <p:spPr>
              <a:xfrm>
                <a:off x="2762242" y="8267686"/>
                <a:ext cx="351400" cy="68934"/>
              </a:xfrm>
              <a:custGeom>
                <a:avLst/>
                <a:gdLst>
                  <a:gd name="connsiteX0" fmla="*/ 8 w 351400"/>
                  <a:gd name="connsiteY0" fmla="*/ 14 h 68934"/>
                  <a:gd name="connsiteX1" fmla="*/ 237075 w 351400"/>
                  <a:gd name="connsiteY1" fmla="*/ 67747 h 68934"/>
                  <a:gd name="connsiteX2" fmla="*/ 351375 w 351400"/>
                  <a:gd name="connsiteY2" fmla="*/ 44464 h 68934"/>
                  <a:gd name="connsiteX3" fmla="*/ 228608 w 351400"/>
                  <a:gd name="connsiteY3" fmla="*/ 61397 h 68934"/>
                  <a:gd name="connsiteX4" fmla="*/ 8 w 351400"/>
                  <a:gd name="connsiteY4" fmla="*/ 14 h 68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400" h="68934">
                    <a:moveTo>
                      <a:pt x="8" y="14"/>
                    </a:moveTo>
                    <a:cubicBezTo>
                      <a:pt x="1419" y="1072"/>
                      <a:pt x="178514" y="60339"/>
                      <a:pt x="237075" y="67747"/>
                    </a:cubicBezTo>
                    <a:cubicBezTo>
                      <a:pt x="295636" y="75155"/>
                      <a:pt x="352786" y="45522"/>
                      <a:pt x="351375" y="44464"/>
                    </a:cubicBezTo>
                    <a:cubicBezTo>
                      <a:pt x="349964" y="43406"/>
                      <a:pt x="283289" y="66336"/>
                      <a:pt x="228608" y="61397"/>
                    </a:cubicBezTo>
                    <a:cubicBezTo>
                      <a:pt x="173927" y="56458"/>
                      <a:pt x="-1403" y="-1044"/>
                      <a:pt x="8" y="1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3" name="フリーフォーム: 図形 1272">
                <a:extLst>
                  <a:ext uri="{FF2B5EF4-FFF2-40B4-BE49-F238E27FC236}">
                    <a16:creationId xmlns:a16="http://schemas.microsoft.com/office/drawing/2014/main" id="{0ECE271B-13D8-4B1D-BDC2-1AEA70377F08}"/>
                  </a:ext>
                </a:extLst>
              </p:cNvPr>
              <p:cNvSpPr/>
              <p:nvPr/>
            </p:nvSpPr>
            <p:spPr>
              <a:xfrm>
                <a:off x="2715759" y="7322301"/>
                <a:ext cx="65695" cy="495545"/>
              </a:xfrm>
              <a:custGeom>
                <a:avLst/>
                <a:gdLst>
                  <a:gd name="connsiteX0" fmla="*/ 14741 w 65695"/>
                  <a:gd name="connsiteY0" fmla="*/ 9832 h 495545"/>
                  <a:gd name="connsiteX1" fmla="*/ 65541 w 65695"/>
                  <a:gd name="connsiteY1" fmla="*/ 479732 h 495545"/>
                  <a:gd name="connsiteX2" fmla="*/ 29558 w 65695"/>
                  <a:gd name="connsiteY2" fmla="*/ 365432 h 495545"/>
                  <a:gd name="connsiteX3" fmla="*/ 2041 w 65695"/>
                  <a:gd name="connsiteY3" fmla="*/ 174932 h 495545"/>
                  <a:gd name="connsiteX4" fmla="*/ 14741 w 65695"/>
                  <a:gd name="connsiteY4" fmla="*/ 9832 h 49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695" h="495545">
                    <a:moveTo>
                      <a:pt x="14741" y="9832"/>
                    </a:moveTo>
                    <a:cubicBezTo>
                      <a:pt x="25324" y="60632"/>
                      <a:pt x="63072" y="420465"/>
                      <a:pt x="65541" y="479732"/>
                    </a:cubicBezTo>
                    <a:cubicBezTo>
                      <a:pt x="68010" y="538999"/>
                      <a:pt x="40141" y="416232"/>
                      <a:pt x="29558" y="365432"/>
                    </a:cubicBezTo>
                    <a:cubicBezTo>
                      <a:pt x="18975" y="314632"/>
                      <a:pt x="8038" y="231024"/>
                      <a:pt x="2041" y="174932"/>
                    </a:cubicBezTo>
                    <a:cubicBezTo>
                      <a:pt x="-3956" y="118840"/>
                      <a:pt x="4158" y="-40968"/>
                      <a:pt x="14741" y="98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4" name="フリーフォーム: 図形 1273">
                <a:extLst>
                  <a:ext uri="{FF2B5EF4-FFF2-40B4-BE49-F238E27FC236}">
                    <a16:creationId xmlns:a16="http://schemas.microsoft.com/office/drawing/2014/main" id="{D3325A4A-F8E4-440B-AE62-1D7EA47F281C}"/>
                  </a:ext>
                </a:extLst>
              </p:cNvPr>
              <p:cNvSpPr/>
              <p:nvPr/>
            </p:nvSpPr>
            <p:spPr>
              <a:xfrm>
                <a:off x="2754547" y="8456508"/>
                <a:ext cx="195563" cy="50617"/>
              </a:xfrm>
              <a:custGeom>
                <a:avLst/>
                <a:gdLst>
                  <a:gd name="connsiteX0" fmla="*/ 1353 w 195563"/>
                  <a:gd name="connsiteY0" fmla="*/ 1692 h 50617"/>
                  <a:gd name="connsiteX1" fmla="*/ 73320 w 195563"/>
                  <a:gd name="connsiteY1" fmla="*/ 12275 h 50617"/>
                  <a:gd name="connsiteX2" fmla="*/ 193970 w 195563"/>
                  <a:gd name="connsiteY2" fmla="*/ 48259 h 50617"/>
                  <a:gd name="connsiteX3" fmla="*/ 134703 w 195563"/>
                  <a:gd name="connsiteY3" fmla="*/ 44025 h 50617"/>
                  <a:gd name="connsiteX4" fmla="*/ 1353 w 195563"/>
                  <a:gd name="connsiteY4" fmla="*/ 1692 h 506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563" h="50617">
                    <a:moveTo>
                      <a:pt x="1353" y="1692"/>
                    </a:moveTo>
                    <a:cubicBezTo>
                      <a:pt x="-8877" y="-3600"/>
                      <a:pt x="41217" y="4514"/>
                      <a:pt x="73320" y="12275"/>
                    </a:cubicBezTo>
                    <a:cubicBezTo>
                      <a:pt x="105423" y="20036"/>
                      <a:pt x="183740" y="42967"/>
                      <a:pt x="193970" y="48259"/>
                    </a:cubicBezTo>
                    <a:cubicBezTo>
                      <a:pt x="204200" y="53551"/>
                      <a:pt x="162925" y="48964"/>
                      <a:pt x="134703" y="44025"/>
                    </a:cubicBezTo>
                    <a:cubicBezTo>
                      <a:pt x="106481" y="39086"/>
                      <a:pt x="11583" y="6984"/>
                      <a:pt x="1353" y="16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5" name="フリーフォーム: 図形 1274">
                <a:extLst>
                  <a:ext uri="{FF2B5EF4-FFF2-40B4-BE49-F238E27FC236}">
                    <a16:creationId xmlns:a16="http://schemas.microsoft.com/office/drawing/2014/main" id="{1BDD9F90-7F36-4589-9E3A-4E97484FD260}"/>
                  </a:ext>
                </a:extLst>
              </p:cNvPr>
              <p:cNvSpPr/>
              <p:nvPr/>
            </p:nvSpPr>
            <p:spPr>
              <a:xfrm>
                <a:off x="2884104" y="8681903"/>
                <a:ext cx="330351" cy="136385"/>
              </a:xfrm>
              <a:custGeom>
                <a:avLst/>
                <a:gdLst>
                  <a:gd name="connsiteX0" fmla="*/ 328996 w 330351"/>
                  <a:gd name="connsiteY0" fmla="*/ 664 h 136385"/>
                  <a:gd name="connsiteX1" fmla="*/ 231629 w 330351"/>
                  <a:gd name="connsiteY1" fmla="*/ 74747 h 136385"/>
                  <a:gd name="connsiteX2" fmla="*/ 70763 w 330351"/>
                  <a:gd name="connsiteY2" fmla="*/ 117080 h 136385"/>
                  <a:gd name="connsiteX3" fmla="*/ 3029 w 330351"/>
                  <a:gd name="connsiteY3" fmla="*/ 136130 h 136385"/>
                  <a:gd name="connsiteX4" fmla="*/ 161779 w 330351"/>
                  <a:gd name="connsiteY4" fmla="*/ 121314 h 136385"/>
                  <a:gd name="connsiteX5" fmla="*/ 328996 w 330351"/>
                  <a:gd name="connsiteY5" fmla="*/ 664 h 136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0351" h="136385">
                    <a:moveTo>
                      <a:pt x="328996" y="664"/>
                    </a:moveTo>
                    <a:cubicBezTo>
                      <a:pt x="340638" y="-7097"/>
                      <a:pt x="274668" y="55344"/>
                      <a:pt x="231629" y="74747"/>
                    </a:cubicBezTo>
                    <a:cubicBezTo>
                      <a:pt x="188590" y="94150"/>
                      <a:pt x="108863" y="106850"/>
                      <a:pt x="70763" y="117080"/>
                    </a:cubicBezTo>
                    <a:cubicBezTo>
                      <a:pt x="32663" y="127310"/>
                      <a:pt x="-12140" y="135424"/>
                      <a:pt x="3029" y="136130"/>
                    </a:cubicBezTo>
                    <a:cubicBezTo>
                      <a:pt x="18198" y="136836"/>
                      <a:pt x="111332" y="137189"/>
                      <a:pt x="161779" y="121314"/>
                    </a:cubicBezTo>
                    <a:cubicBezTo>
                      <a:pt x="212226" y="105439"/>
                      <a:pt x="317354" y="8425"/>
                      <a:pt x="328996" y="6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6" name="フリーフォーム: 図形 1275">
                <a:extLst>
                  <a:ext uri="{FF2B5EF4-FFF2-40B4-BE49-F238E27FC236}">
                    <a16:creationId xmlns:a16="http://schemas.microsoft.com/office/drawing/2014/main" id="{5ACF8614-0ED1-4628-861F-25139959DDFF}"/>
                  </a:ext>
                </a:extLst>
              </p:cNvPr>
              <p:cNvSpPr/>
              <p:nvPr/>
            </p:nvSpPr>
            <p:spPr>
              <a:xfrm>
                <a:off x="2747382" y="7852754"/>
                <a:ext cx="124784" cy="341099"/>
              </a:xfrm>
              <a:custGeom>
                <a:avLst/>
                <a:gdLst>
                  <a:gd name="connsiteX0" fmla="*/ 51 w 124784"/>
                  <a:gd name="connsiteY0" fmla="*/ 79 h 341099"/>
                  <a:gd name="connsiteX1" fmla="*/ 103768 w 124784"/>
                  <a:gd name="connsiteY1" fmla="*/ 99563 h 341099"/>
                  <a:gd name="connsiteX2" fmla="*/ 110118 w 124784"/>
                  <a:gd name="connsiteY2" fmla="*/ 338746 h 341099"/>
                  <a:gd name="connsiteX3" fmla="*/ 114351 w 124784"/>
                  <a:gd name="connsiteY3" fmla="*/ 213863 h 341099"/>
                  <a:gd name="connsiteX4" fmla="*/ 118585 w 124784"/>
                  <a:gd name="connsiteY4" fmla="*/ 84746 h 341099"/>
                  <a:gd name="connsiteX5" fmla="*/ 51 w 124784"/>
                  <a:gd name="connsiteY5" fmla="*/ 79 h 341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784" h="341099">
                    <a:moveTo>
                      <a:pt x="51" y="79"/>
                    </a:moveTo>
                    <a:cubicBezTo>
                      <a:pt x="-2418" y="2548"/>
                      <a:pt x="85424" y="43119"/>
                      <a:pt x="103768" y="99563"/>
                    </a:cubicBezTo>
                    <a:cubicBezTo>
                      <a:pt x="122112" y="156007"/>
                      <a:pt x="108354" y="319696"/>
                      <a:pt x="110118" y="338746"/>
                    </a:cubicBezTo>
                    <a:cubicBezTo>
                      <a:pt x="111882" y="357796"/>
                      <a:pt x="112940" y="256196"/>
                      <a:pt x="114351" y="213863"/>
                    </a:cubicBezTo>
                    <a:cubicBezTo>
                      <a:pt x="115762" y="171530"/>
                      <a:pt x="134107" y="116496"/>
                      <a:pt x="118585" y="84746"/>
                    </a:cubicBezTo>
                    <a:cubicBezTo>
                      <a:pt x="103063" y="52996"/>
                      <a:pt x="2520" y="-2390"/>
                      <a:pt x="51" y="7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7" name="フリーフォーム: 図形 1276">
                <a:extLst>
                  <a:ext uri="{FF2B5EF4-FFF2-40B4-BE49-F238E27FC236}">
                    <a16:creationId xmlns:a16="http://schemas.microsoft.com/office/drawing/2014/main" id="{11FE3461-1032-457C-890C-BFA4BE1F5B59}"/>
                  </a:ext>
                </a:extLst>
              </p:cNvPr>
              <p:cNvSpPr/>
              <p:nvPr/>
            </p:nvSpPr>
            <p:spPr>
              <a:xfrm>
                <a:off x="2498994" y="7289798"/>
                <a:ext cx="206325" cy="229498"/>
              </a:xfrm>
              <a:custGeom>
                <a:avLst/>
                <a:gdLst>
                  <a:gd name="connsiteX0" fmla="*/ 789 w 206325"/>
                  <a:gd name="connsiteY0" fmla="*/ 2 h 229498"/>
                  <a:gd name="connsiteX1" fmla="*/ 201873 w 206325"/>
                  <a:gd name="connsiteY1" fmla="*/ 48685 h 229498"/>
                  <a:gd name="connsiteX2" fmla="*/ 134139 w 206325"/>
                  <a:gd name="connsiteY2" fmla="*/ 67735 h 229498"/>
                  <a:gd name="connsiteX3" fmla="*/ 64289 w 206325"/>
                  <a:gd name="connsiteY3" fmla="*/ 228602 h 229498"/>
                  <a:gd name="connsiteX4" fmla="*/ 89689 w 206325"/>
                  <a:gd name="connsiteY4" fmla="*/ 129119 h 229498"/>
                  <a:gd name="connsiteX5" fmla="*/ 129906 w 206325"/>
                  <a:gd name="connsiteY5" fmla="*/ 50802 h 229498"/>
                  <a:gd name="connsiteX6" fmla="*/ 789 w 206325"/>
                  <a:gd name="connsiteY6" fmla="*/ 2 h 229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325" h="229498">
                    <a:moveTo>
                      <a:pt x="789" y="2"/>
                    </a:moveTo>
                    <a:cubicBezTo>
                      <a:pt x="12783" y="-351"/>
                      <a:pt x="179648" y="37396"/>
                      <a:pt x="201873" y="48685"/>
                    </a:cubicBezTo>
                    <a:cubicBezTo>
                      <a:pt x="224098" y="59974"/>
                      <a:pt x="157070" y="37749"/>
                      <a:pt x="134139" y="67735"/>
                    </a:cubicBezTo>
                    <a:cubicBezTo>
                      <a:pt x="111208" y="97721"/>
                      <a:pt x="71697" y="218371"/>
                      <a:pt x="64289" y="228602"/>
                    </a:cubicBezTo>
                    <a:cubicBezTo>
                      <a:pt x="56881" y="238833"/>
                      <a:pt x="78753" y="158752"/>
                      <a:pt x="89689" y="129119"/>
                    </a:cubicBezTo>
                    <a:cubicBezTo>
                      <a:pt x="100625" y="99486"/>
                      <a:pt x="142606" y="70910"/>
                      <a:pt x="129906" y="50802"/>
                    </a:cubicBezTo>
                    <a:cubicBezTo>
                      <a:pt x="117206" y="30694"/>
                      <a:pt x="-11205" y="355"/>
                      <a:pt x="789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8" name="フリーフォーム: 図形 1277">
                <a:extLst>
                  <a:ext uri="{FF2B5EF4-FFF2-40B4-BE49-F238E27FC236}">
                    <a16:creationId xmlns:a16="http://schemas.microsoft.com/office/drawing/2014/main" id="{3838AC6F-ECB0-4C5D-B69B-C2B66B464637}"/>
                  </a:ext>
                </a:extLst>
              </p:cNvPr>
              <p:cNvSpPr/>
              <p:nvPr/>
            </p:nvSpPr>
            <p:spPr>
              <a:xfrm>
                <a:off x="2923879" y="8764783"/>
                <a:ext cx="338250" cy="346807"/>
              </a:xfrm>
              <a:custGeom>
                <a:avLst/>
                <a:gdLst>
                  <a:gd name="connsiteX0" fmla="*/ 335788 w 338250"/>
                  <a:gd name="connsiteY0" fmla="*/ 334 h 346807"/>
                  <a:gd name="connsiteX1" fmla="*/ 219371 w 338250"/>
                  <a:gd name="connsiteY1" fmla="*/ 91350 h 346807"/>
                  <a:gd name="connsiteX2" fmla="*/ 56388 w 338250"/>
                  <a:gd name="connsiteY2" fmla="*/ 127334 h 346807"/>
                  <a:gd name="connsiteX3" fmla="*/ 5588 w 338250"/>
                  <a:gd name="connsiteY3" fmla="*/ 127334 h 346807"/>
                  <a:gd name="connsiteX4" fmla="*/ 172804 w 338250"/>
                  <a:gd name="connsiteY4" fmla="*/ 129450 h 346807"/>
                  <a:gd name="connsiteX5" fmla="*/ 136821 w 338250"/>
                  <a:gd name="connsiteY5" fmla="*/ 256450 h 346807"/>
                  <a:gd name="connsiteX6" fmla="*/ 113538 w 338250"/>
                  <a:gd name="connsiteY6" fmla="*/ 345350 h 346807"/>
                  <a:gd name="connsiteX7" fmla="*/ 187621 w 338250"/>
                  <a:gd name="connsiteY7" fmla="*/ 184484 h 346807"/>
                  <a:gd name="connsiteX8" fmla="*/ 200321 w 338250"/>
                  <a:gd name="connsiteY8" fmla="*/ 114634 h 346807"/>
                  <a:gd name="connsiteX9" fmla="*/ 291338 w 338250"/>
                  <a:gd name="connsiteY9" fmla="*/ 61717 h 346807"/>
                  <a:gd name="connsiteX10" fmla="*/ 335788 w 338250"/>
                  <a:gd name="connsiteY10" fmla="*/ 334 h 346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8250" h="346807">
                    <a:moveTo>
                      <a:pt x="335788" y="334"/>
                    </a:moveTo>
                    <a:cubicBezTo>
                      <a:pt x="323793" y="5273"/>
                      <a:pt x="265938" y="70183"/>
                      <a:pt x="219371" y="91350"/>
                    </a:cubicBezTo>
                    <a:cubicBezTo>
                      <a:pt x="172804" y="112517"/>
                      <a:pt x="92018" y="121337"/>
                      <a:pt x="56388" y="127334"/>
                    </a:cubicBezTo>
                    <a:cubicBezTo>
                      <a:pt x="20757" y="133331"/>
                      <a:pt x="-13815" y="126981"/>
                      <a:pt x="5588" y="127334"/>
                    </a:cubicBezTo>
                    <a:cubicBezTo>
                      <a:pt x="24991" y="127687"/>
                      <a:pt x="150932" y="107931"/>
                      <a:pt x="172804" y="129450"/>
                    </a:cubicBezTo>
                    <a:cubicBezTo>
                      <a:pt x="194676" y="150969"/>
                      <a:pt x="146699" y="220467"/>
                      <a:pt x="136821" y="256450"/>
                    </a:cubicBezTo>
                    <a:cubicBezTo>
                      <a:pt x="126943" y="292433"/>
                      <a:pt x="105071" y="357344"/>
                      <a:pt x="113538" y="345350"/>
                    </a:cubicBezTo>
                    <a:cubicBezTo>
                      <a:pt x="122005" y="333356"/>
                      <a:pt x="173157" y="222937"/>
                      <a:pt x="187621" y="184484"/>
                    </a:cubicBezTo>
                    <a:cubicBezTo>
                      <a:pt x="202085" y="146031"/>
                      <a:pt x="183035" y="135095"/>
                      <a:pt x="200321" y="114634"/>
                    </a:cubicBezTo>
                    <a:cubicBezTo>
                      <a:pt x="217607" y="94173"/>
                      <a:pt x="269466" y="76886"/>
                      <a:pt x="291338" y="61717"/>
                    </a:cubicBezTo>
                    <a:cubicBezTo>
                      <a:pt x="313210" y="46548"/>
                      <a:pt x="347783" y="-4605"/>
                      <a:pt x="335788" y="3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9" name="フリーフォーム: 図形 1278">
                <a:extLst>
                  <a:ext uri="{FF2B5EF4-FFF2-40B4-BE49-F238E27FC236}">
                    <a16:creationId xmlns:a16="http://schemas.microsoft.com/office/drawing/2014/main" id="{9B0A8FBF-8826-450F-8D11-F610D12B5E16}"/>
                  </a:ext>
                </a:extLst>
              </p:cNvPr>
              <p:cNvSpPr/>
              <p:nvPr/>
            </p:nvSpPr>
            <p:spPr>
              <a:xfrm>
                <a:off x="2878515" y="9129105"/>
                <a:ext cx="364028" cy="155342"/>
              </a:xfrm>
              <a:custGeom>
                <a:avLst/>
                <a:gdLst>
                  <a:gd name="connsiteX0" fmla="*/ 2268 w 364028"/>
                  <a:gd name="connsiteY0" fmla="*/ 152478 h 155342"/>
                  <a:gd name="connsiteX1" fmla="*/ 46718 w 364028"/>
                  <a:gd name="connsiteY1" fmla="*/ 124962 h 155342"/>
                  <a:gd name="connsiteX2" fmla="*/ 207585 w 364028"/>
                  <a:gd name="connsiteY2" fmla="*/ 40295 h 155342"/>
                  <a:gd name="connsiteX3" fmla="*/ 362102 w 364028"/>
                  <a:gd name="connsiteY3" fmla="*/ 8545 h 155342"/>
                  <a:gd name="connsiteX4" fmla="*/ 281668 w 364028"/>
                  <a:gd name="connsiteY4" fmla="*/ 4312 h 155342"/>
                  <a:gd name="connsiteX5" fmla="*/ 101752 w 364028"/>
                  <a:gd name="connsiteY5" fmla="*/ 63578 h 155342"/>
                  <a:gd name="connsiteX6" fmla="*/ 2268 w 364028"/>
                  <a:gd name="connsiteY6" fmla="*/ 152478 h 155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4028" h="155342">
                    <a:moveTo>
                      <a:pt x="2268" y="152478"/>
                    </a:moveTo>
                    <a:cubicBezTo>
                      <a:pt x="-6904" y="162709"/>
                      <a:pt x="12499" y="143659"/>
                      <a:pt x="46718" y="124962"/>
                    </a:cubicBezTo>
                    <a:cubicBezTo>
                      <a:pt x="80938" y="106265"/>
                      <a:pt x="155021" y="59698"/>
                      <a:pt x="207585" y="40295"/>
                    </a:cubicBezTo>
                    <a:cubicBezTo>
                      <a:pt x="260149" y="20892"/>
                      <a:pt x="349755" y="14542"/>
                      <a:pt x="362102" y="8545"/>
                    </a:cubicBezTo>
                    <a:cubicBezTo>
                      <a:pt x="374449" y="2548"/>
                      <a:pt x="325060" y="-4860"/>
                      <a:pt x="281668" y="4312"/>
                    </a:cubicBezTo>
                    <a:cubicBezTo>
                      <a:pt x="238276" y="13484"/>
                      <a:pt x="144085" y="41706"/>
                      <a:pt x="101752" y="63578"/>
                    </a:cubicBezTo>
                    <a:cubicBezTo>
                      <a:pt x="59419" y="85450"/>
                      <a:pt x="11440" y="142247"/>
                      <a:pt x="2268" y="1524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0" name="フリーフォーム: 図形 1279">
                <a:extLst>
                  <a:ext uri="{FF2B5EF4-FFF2-40B4-BE49-F238E27FC236}">
                    <a16:creationId xmlns:a16="http://schemas.microsoft.com/office/drawing/2014/main" id="{6E2BF00D-4CFE-48B2-B6CB-3C55832E0CB4}"/>
                  </a:ext>
                </a:extLst>
              </p:cNvPr>
              <p:cNvSpPr/>
              <p:nvPr/>
            </p:nvSpPr>
            <p:spPr>
              <a:xfrm>
                <a:off x="3428949" y="6738923"/>
                <a:ext cx="746176" cy="68387"/>
              </a:xfrm>
              <a:custGeom>
                <a:avLst/>
                <a:gdLst>
                  <a:gd name="connsiteX0" fmla="*/ 51 w 746176"/>
                  <a:gd name="connsiteY0" fmla="*/ 68277 h 68387"/>
                  <a:gd name="connsiteX1" fmla="*/ 231826 w 746176"/>
                  <a:gd name="connsiteY1" fmla="*/ 44465 h 68387"/>
                  <a:gd name="connsiteX2" fmla="*/ 317551 w 746176"/>
                  <a:gd name="connsiteY2" fmla="*/ 22240 h 68387"/>
                  <a:gd name="connsiteX3" fmla="*/ 204839 w 746176"/>
                  <a:gd name="connsiteY3" fmla="*/ 49227 h 68387"/>
                  <a:gd name="connsiteX4" fmla="*/ 441376 w 746176"/>
                  <a:gd name="connsiteY4" fmla="*/ 20652 h 68387"/>
                  <a:gd name="connsiteX5" fmla="*/ 746176 w 746176"/>
                  <a:gd name="connsiteY5" fmla="*/ 15 h 68387"/>
                  <a:gd name="connsiteX6" fmla="*/ 444551 w 746176"/>
                  <a:gd name="connsiteY6" fmla="*/ 23827 h 68387"/>
                  <a:gd name="connsiteX7" fmla="*/ 212776 w 746176"/>
                  <a:gd name="connsiteY7" fmla="*/ 52402 h 68387"/>
                  <a:gd name="connsiteX8" fmla="*/ 51 w 746176"/>
                  <a:gd name="connsiteY8" fmla="*/ 68277 h 68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6176" h="68387">
                    <a:moveTo>
                      <a:pt x="51" y="68277"/>
                    </a:moveTo>
                    <a:cubicBezTo>
                      <a:pt x="3226" y="66954"/>
                      <a:pt x="178909" y="52138"/>
                      <a:pt x="231826" y="44465"/>
                    </a:cubicBezTo>
                    <a:cubicBezTo>
                      <a:pt x="284743" y="36792"/>
                      <a:pt x="322049" y="21446"/>
                      <a:pt x="317551" y="22240"/>
                    </a:cubicBezTo>
                    <a:cubicBezTo>
                      <a:pt x="313053" y="23034"/>
                      <a:pt x="184202" y="49492"/>
                      <a:pt x="204839" y="49227"/>
                    </a:cubicBezTo>
                    <a:cubicBezTo>
                      <a:pt x="225476" y="48962"/>
                      <a:pt x="351153" y="28854"/>
                      <a:pt x="441376" y="20652"/>
                    </a:cubicBezTo>
                    <a:cubicBezTo>
                      <a:pt x="531599" y="12450"/>
                      <a:pt x="745647" y="-514"/>
                      <a:pt x="746176" y="15"/>
                    </a:cubicBezTo>
                    <a:cubicBezTo>
                      <a:pt x="746705" y="544"/>
                      <a:pt x="533451" y="15096"/>
                      <a:pt x="444551" y="23827"/>
                    </a:cubicBezTo>
                    <a:cubicBezTo>
                      <a:pt x="355651" y="32558"/>
                      <a:pt x="285272" y="46052"/>
                      <a:pt x="212776" y="52402"/>
                    </a:cubicBezTo>
                    <a:cubicBezTo>
                      <a:pt x="140280" y="58752"/>
                      <a:pt x="-3124" y="69600"/>
                      <a:pt x="51" y="682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1" name="フリーフォーム: 図形 1280">
                <a:extLst>
                  <a:ext uri="{FF2B5EF4-FFF2-40B4-BE49-F238E27FC236}">
                    <a16:creationId xmlns:a16="http://schemas.microsoft.com/office/drawing/2014/main" id="{419908E2-8AB0-4947-A893-B5AFB24F0C00}"/>
                  </a:ext>
                </a:extLst>
              </p:cNvPr>
              <p:cNvSpPr/>
              <p:nvPr/>
            </p:nvSpPr>
            <p:spPr>
              <a:xfrm>
                <a:off x="3432625" y="6821699"/>
                <a:ext cx="24975" cy="581189"/>
              </a:xfrm>
              <a:custGeom>
                <a:avLst/>
                <a:gdLst>
                  <a:gd name="connsiteX0" fmla="*/ 1138 w 24975"/>
                  <a:gd name="connsiteY0" fmla="*/ 1376 h 581189"/>
                  <a:gd name="connsiteX1" fmla="*/ 12250 w 24975"/>
                  <a:gd name="connsiteY1" fmla="*/ 190289 h 581189"/>
                  <a:gd name="connsiteX2" fmla="*/ 24950 w 24975"/>
                  <a:gd name="connsiteY2" fmla="*/ 453814 h 581189"/>
                  <a:gd name="connsiteX3" fmla="*/ 15425 w 24975"/>
                  <a:gd name="connsiteY3" fmla="*/ 580814 h 581189"/>
                  <a:gd name="connsiteX4" fmla="*/ 12250 w 24975"/>
                  <a:gd name="connsiteY4" fmla="*/ 485564 h 581189"/>
                  <a:gd name="connsiteX5" fmla="*/ 4313 w 24975"/>
                  <a:gd name="connsiteY5" fmla="*/ 287126 h 581189"/>
                  <a:gd name="connsiteX6" fmla="*/ 1138 w 24975"/>
                  <a:gd name="connsiteY6" fmla="*/ 1376 h 58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975" h="581189">
                    <a:moveTo>
                      <a:pt x="1138" y="1376"/>
                    </a:moveTo>
                    <a:cubicBezTo>
                      <a:pt x="2461" y="-14763"/>
                      <a:pt x="8281" y="114883"/>
                      <a:pt x="12250" y="190289"/>
                    </a:cubicBezTo>
                    <a:cubicBezTo>
                      <a:pt x="16219" y="265695"/>
                      <a:pt x="24421" y="388727"/>
                      <a:pt x="24950" y="453814"/>
                    </a:cubicBezTo>
                    <a:cubicBezTo>
                      <a:pt x="25479" y="518901"/>
                      <a:pt x="17542" y="575522"/>
                      <a:pt x="15425" y="580814"/>
                    </a:cubicBezTo>
                    <a:cubicBezTo>
                      <a:pt x="13308" y="586106"/>
                      <a:pt x="14102" y="534512"/>
                      <a:pt x="12250" y="485564"/>
                    </a:cubicBezTo>
                    <a:cubicBezTo>
                      <a:pt x="10398" y="436616"/>
                      <a:pt x="10134" y="367030"/>
                      <a:pt x="4313" y="287126"/>
                    </a:cubicBezTo>
                    <a:cubicBezTo>
                      <a:pt x="-1508" y="207222"/>
                      <a:pt x="-185" y="17515"/>
                      <a:pt x="1138" y="13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2" name="フリーフォーム: 図形 1281">
                <a:extLst>
                  <a:ext uri="{FF2B5EF4-FFF2-40B4-BE49-F238E27FC236}">
                    <a16:creationId xmlns:a16="http://schemas.microsoft.com/office/drawing/2014/main" id="{04A69922-D810-4763-ACB2-0DAB0CCDAA51}"/>
                  </a:ext>
                </a:extLst>
              </p:cNvPr>
              <p:cNvSpPr/>
              <p:nvPr/>
            </p:nvSpPr>
            <p:spPr>
              <a:xfrm>
                <a:off x="3442348" y="7432675"/>
                <a:ext cx="13640" cy="201347"/>
              </a:xfrm>
              <a:custGeom>
                <a:avLst/>
                <a:gdLst>
                  <a:gd name="connsiteX0" fmla="*/ 13640 w 13640"/>
                  <a:gd name="connsiteY0" fmla="*/ 0 h 201347"/>
                  <a:gd name="connsiteX1" fmla="*/ 940 w 13640"/>
                  <a:gd name="connsiteY1" fmla="*/ 200025 h 201347"/>
                  <a:gd name="connsiteX2" fmla="*/ 940 w 13640"/>
                  <a:gd name="connsiteY2" fmla="*/ 92075 h 201347"/>
                  <a:gd name="connsiteX3" fmla="*/ 13640 w 13640"/>
                  <a:gd name="connsiteY3" fmla="*/ 0 h 201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640" h="201347">
                    <a:moveTo>
                      <a:pt x="13640" y="0"/>
                    </a:moveTo>
                    <a:cubicBezTo>
                      <a:pt x="8348" y="92339"/>
                      <a:pt x="3057" y="184679"/>
                      <a:pt x="940" y="200025"/>
                    </a:cubicBezTo>
                    <a:cubicBezTo>
                      <a:pt x="-1177" y="215371"/>
                      <a:pt x="940" y="92075"/>
                      <a:pt x="940" y="92075"/>
                    </a:cubicBezTo>
                    <a:lnTo>
                      <a:pt x="1364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3" name="フリーフォーム: 図形 1282">
                <a:extLst>
                  <a:ext uri="{FF2B5EF4-FFF2-40B4-BE49-F238E27FC236}">
                    <a16:creationId xmlns:a16="http://schemas.microsoft.com/office/drawing/2014/main" id="{C3E3ECE8-B64C-45D2-B653-F1D1A213057B}"/>
                  </a:ext>
                </a:extLst>
              </p:cNvPr>
              <p:cNvSpPr/>
              <p:nvPr/>
            </p:nvSpPr>
            <p:spPr>
              <a:xfrm>
                <a:off x="3424045" y="7616432"/>
                <a:ext cx="24059" cy="672602"/>
              </a:xfrm>
              <a:custGeom>
                <a:avLst/>
                <a:gdLst>
                  <a:gd name="connsiteX0" fmla="*/ 24005 w 24059"/>
                  <a:gd name="connsiteY0" fmla="*/ 393 h 672602"/>
                  <a:gd name="connsiteX1" fmla="*/ 6543 w 24059"/>
                  <a:gd name="connsiteY1" fmla="*/ 633806 h 672602"/>
                  <a:gd name="connsiteX2" fmla="*/ 193 w 24059"/>
                  <a:gd name="connsiteY2" fmla="*/ 540143 h 672602"/>
                  <a:gd name="connsiteX3" fmla="*/ 24005 w 24059"/>
                  <a:gd name="connsiteY3" fmla="*/ 393 h 67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059" h="672602">
                    <a:moveTo>
                      <a:pt x="24005" y="393"/>
                    </a:moveTo>
                    <a:cubicBezTo>
                      <a:pt x="25063" y="16003"/>
                      <a:pt x="10512" y="543848"/>
                      <a:pt x="6543" y="633806"/>
                    </a:cubicBezTo>
                    <a:cubicBezTo>
                      <a:pt x="2574" y="723764"/>
                      <a:pt x="-865" y="642537"/>
                      <a:pt x="193" y="540143"/>
                    </a:cubicBezTo>
                    <a:cubicBezTo>
                      <a:pt x="1251" y="437749"/>
                      <a:pt x="22947" y="-15217"/>
                      <a:pt x="24005" y="3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4" name="フリーフォーム: 図形 1283">
                <a:extLst>
                  <a:ext uri="{FF2B5EF4-FFF2-40B4-BE49-F238E27FC236}">
                    <a16:creationId xmlns:a16="http://schemas.microsoft.com/office/drawing/2014/main" id="{C18C4694-5E8A-43DA-9D21-28163DEA7868}"/>
                  </a:ext>
                </a:extLst>
              </p:cNvPr>
              <p:cNvSpPr/>
              <p:nvPr/>
            </p:nvSpPr>
            <p:spPr>
              <a:xfrm>
                <a:off x="3409964" y="8291739"/>
                <a:ext cx="39674" cy="516554"/>
              </a:xfrm>
              <a:custGeom>
                <a:avLst/>
                <a:gdLst>
                  <a:gd name="connsiteX0" fmla="*/ 14274 w 39674"/>
                  <a:gd name="connsiteY0" fmla="*/ 1361 h 516554"/>
                  <a:gd name="connsiteX1" fmla="*/ 34911 w 39674"/>
                  <a:gd name="connsiteY1" fmla="*/ 237899 h 516554"/>
                  <a:gd name="connsiteX2" fmla="*/ 30149 w 39674"/>
                  <a:gd name="connsiteY2" fmla="*/ 355374 h 516554"/>
                  <a:gd name="connsiteX3" fmla="*/ 9511 w 39674"/>
                  <a:gd name="connsiteY3" fmla="*/ 414111 h 516554"/>
                  <a:gd name="connsiteX4" fmla="*/ 1574 w 39674"/>
                  <a:gd name="connsiteY4" fmla="*/ 445861 h 516554"/>
                  <a:gd name="connsiteX5" fmla="*/ 39674 w 39674"/>
                  <a:gd name="connsiteY5" fmla="*/ 515711 h 516554"/>
                  <a:gd name="connsiteX6" fmla="*/ 1574 w 39674"/>
                  <a:gd name="connsiteY6" fmla="*/ 476024 h 516554"/>
                  <a:gd name="connsiteX7" fmla="*/ 7924 w 39674"/>
                  <a:gd name="connsiteY7" fmla="*/ 355374 h 516554"/>
                  <a:gd name="connsiteX8" fmla="*/ 14274 w 39674"/>
                  <a:gd name="connsiteY8" fmla="*/ 1361 h 5165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674" h="516554">
                    <a:moveTo>
                      <a:pt x="14274" y="1361"/>
                    </a:moveTo>
                    <a:cubicBezTo>
                      <a:pt x="18772" y="-18218"/>
                      <a:pt x="32265" y="178897"/>
                      <a:pt x="34911" y="237899"/>
                    </a:cubicBezTo>
                    <a:cubicBezTo>
                      <a:pt x="37557" y="296901"/>
                      <a:pt x="34382" y="326005"/>
                      <a:pt x="30149" y="355374"/>
                    </a:cubicBezTo>
                    <a:cubicBezTo>
                      <a:pt x="25916" y="384743"/>
                      <a:pt x="14273" y="399030"/>
                      <a:pt x="9511" y="414111"/>
                    </a:cubicBezTo>
                    <a:cubicBezTo>
                      <a:pt x="4749" y="429192"/>
                      <a:pt x="-3453" y="428928"/>
                      <a:pt x="1574" y="445861"/>
                    </a:cubicBezTo>
                    <a:cubicBezTo>
                      <a:pt x="6601" y="462794"/>
                      <a:pt x="39674" y="510684"/>
                      <a:pt x="39674" y="515711"/>
                    </a:cubicBezTo>
                    <a:cubicBezTo>
                      <a:pt x="39674" y="520738"/>
                      <a:pt x="6866" y="502747"/>
                      <a:pt x="1574" y="476024"/>
                    </a:cubicBezTo>
                    <a:cubicBezTo>
                      <a:pt x="-3718" y="449301"/>
                      <a:pt x="7130" y="432368"/>
                      <a:pt x="7924" y="355374"/>
                    </a:cubicBezTo>
                    <a:cubicBezTo>
                      <a:pt x="8718" y="278380"/>
                      <a:pt x="9776" y="20940"/>
                      <a:pt x="14274" y="136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5" name="フリーフォーム: 図形 1284">
                <a:extLst>
                  <a:ext uri="{FF2B5EF4-FFF2-40B4-BE49-F238E27FC236}">
                    <a16:creationId xmlns:a16="http://schemas.microsoft.com/office/drawing/2014/main" id="{109D67FE-BE12-4BBC-BCE7-60CFA606A5A1}"/>
                  </a:ext>
                </a:extLst>
              </p:cNvPr>
              <p:cNvSpPr/>
              <p:nvPr/>
            </p:nvSpPr>
            <p:spPr>
              <a:xfrm>
                <a:off x="3460275" y="7429384"/>
                <a:ext cx="32311" cy="758951"/>
              </a:xfrm>
              <a:custGeom>
                <a:avLst/>
                <a:gdLst>
                  <a:gd name="connsiteX0" fmla="*/ 32225 w 32311"/>
                  <a:gd name="connsiteY0" fmla="*/ 116 h 758951"/>
                  <a:gd name="connsiteX1" fmla="*/ 10000 w 32311"/>
                  <a:gd name="connsiteY1" fmla="*/ 163629 h 758951"/>
                  <a:gd name="connsiteX2" fmla="*/ 13175 w 32311"/>
                  <a:gd name="connsiteY2" fmla="*/ 335079 h 758951"/>
                  <a:gd name="connsiteX3" fmla="*/ 21113 w 32311"/>
                  <a:gd name="connsiteY3" fmla="*/ 639879 h 758951"/>
                  <a:gd name="connsiteX4" fmla="*/ 8413 w 32311"/>
                  <a:gd name="connsiteY4" fmla="*/ 758941 h 758951"/>
                  <a:gd name="connsiteX5" fmla="*/ 3650 w 32311"/>
                  <a:gd name="connsiteY5" fmla="*/ 644641 h 758951"/>
                  <a:gd name="connsiteX6" fmla="*/ 11588 w 32311"/>
                  <a:gd name="connsiteY6" fmla="*/ 325554 h 758951"/>
                  <a:gd name="connsiteX7" fmla="*/ 475 w 32311"/>
                  <a:gd name="connsiteY7" fmla="*/ 189029 h 758951"/>
                  <a:gd name="connsiteX8" fmla="*/ 32225 w 32311"/>
                  <a:gd name="connsiteY8" fmla="*/ 116 h 7589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11" h="758951">
                    <a:moveTo>
                      <a:pt x="32225" y="116"/>
                    </a:moveTo>
                    <a:cubicBezTo>
                      <a:pt x="33812" y="-4117"/>
                      <a:pt x="13175" y="107802"/>
                      <a:pt x="10000" y="163629"/>
                    </a:cubicBezTo>
                    <a:cubicBezTo>
                      <a:pt x="6825" y="219456"/>
                      <a:pt x="11323" y="255704"/>
                      <a:pt x="13175" y="335079"/>
                    </a:cubicBezTo>
                    <a:cubicBezTo>
                      <a:pt x="15027" y="414454"/>
                      <a:pt x="21907" y="569235"/>
                      <a:pt x="21113" y="639879"/>
                    </a:cubicBezTo>
                    <a:cubicBezTo>
                      <a:pt x="20319" y="710523"/>
                      <a:pt x="11323" y="758147"/>
                      <a:pt x="8413" y="758941"/>
                    </a:cubicBezTo>
                    <a:cubicBezTo>
                      <a:pt x="5503" y="759735"/>
                      <a:pt x="3121" y="716872"/>
                      <a:pt x="3650" y="644641"/>
                    </a:cubicBezTo>
                    <a:cubicBezTo>
                      <a:pt x="4179" y="572410"/>
                      <a:pt x="12117" y="401489"/>
                      <a:pt x="11588" y="325554"/>
                    </a:cubicBezTo>
                    <a:cubicBezTo>
                      <a:pt x="11059" y="249619"/>
                      <a:pt x="-2700" y="246179"/>
                      <a:pt x="475" y="189029"/>
                    </a:cubicBezTo>
                    <a:cubicBezTo>
                      <a:pt x="3650" y="131879"/>
                      <a:pt x="30638" y="4349"/>
                      <a:pt x="32225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6" name="フリーフォーム: 図形 1285">
                <a:extLst>
                  <a:ext uri="{FF2B5EF4-FFF2-40B4-BE49-F238E27FC236}">
                    <a16:creationId xmlns:a16="http://schemas.microsoft.com/office/drawing/2014/main" id="{5E7B9D7D-18CF-4787-9FCD-B393FA48CE78}"/>
                  </a:ext>
                </a:extLst>
              </p:cNvPr>
              <p:cNvSpPr/>
              <p:nvPr/>
            </p:nvSpPr>
            <p:spPr>
              <a:xfrm>
                <a:off x="4046594" y="6704010"/>
                <a:ext cx="1346144" cy="49435"/>
              </a:xfrm>
              <a:custGeom>
                <a:avLst/>
                <a:gdLst>
                  <a:gd name="connsiteX0" fmla="*/ 6294 w 1346144"/>
                  <a:gd name="connsiteY0" fmla="*/ 49215 h 49435"/>
                  <a:gd name="connsiteX1" fmla="*/ 63444 w 1346144"/>
                  <a:gd name="connsiteY1" fmla="*/ 44453 h 49435"/>
                  <a:gd name="connsiteX2" fmla="*/ 709556 w 1346144"/>
                  <a:gd name="connsiteY2" fmla="*/ 3178 h 49435"/>
                  <a:gd name="connsiteX3" fmla="*/ 1346144 w 1346144"/>
                  <a:gd name="connsiteY3" fmla="*/ 3178 h 49435"/>
                  <a:gd name="connsiteX4" fmla="*/ 1127069 w 1346144"/>
                  <a:gd name="connsiteY4" fmla="*/ 6353 h 49435"/>
                  <a:gd name="connsiteX5" fmla="*/ 465081 w 1346144"/>
                  <a:gd name="connsiteY5" fmla="*/ 36515 h 49435"/>
                  <a:gd name="connsiteX6" fmla="*/ 6294 w 1346144"/>
                  <a:gd name="connsiteY6" fmla="*/ 49215 h 49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46144" h="49435">
                    <a:moveTo>
                      <a:pt x="6294" y="49215"/>
                    </a:moveTo>
                    <a:cubicBezTo>
                      <a:pt x="-23736" y="50670"/>
                      <a:pt x="63444" y="44453"/>
                      <a:pt x="63444" y="44453"/>
                    </a:cubicBezTo>
                    <a:cubicBezTo>
                      <a:pt x="180654" y="36780"/>
                      <a:pt x="495773" y="10057"/>
                      <a:pt x="709556" y="3178"/>
                    </a:cubicBezTo>
                    <a:cubicBezTo>
                      <a:pt x="923339" y="-3701"/>
                      <a:pt x="1276559" y="2649"/>
                      <a:pt x="1346144" y="3178"/>
                    </a:cubicBezTo>
                    <a:lnTo>
                      <a:pt x="1127069" y="6353"/>
                    </a:lnTo>
                    <a:lnTo>
                      <a:pt x="465081" y="36515"/>
                    </a:lnTo>
                    <a:lnTo>
                      <a:pt x="6294" y="4921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7" name="フリーフォーム: 図形 1286">
                <a:extLst>
                  <a:ext uri="{FF2B5EF4-FFF2-40B4-BE49-F238E27FC236}">
                    <a16:creationId xmlns:a16="http://schemas.microsoft.com/office/drawing/2014/main" id="{4E08C147-051F-4BEF-AB02-B72B4A8332B2}"/>
                  </a:ext>
                </a:extLst>
              </p:cNvPr>
              <p:cNvSpPr/>
              <p:nvPr/>
            </p:nvSpPr>
            <p:spPr>
              <a:xfrm>
                <a:off x="5391150" y="6711950"/>
                <a:ext cx="772616" cy="13206"/>
              </a:xfrm>
              <a:custGeom>
                <a:avLst/>
                <a:gdLst>
                  <a:gd name="connsiteX0" fmla="*/ 0 w 772616"/>
                  <a:gd name="connsiteY0" fmla="*/ 3175 h 13206"/>
                  <a:gd name="connsiteX1" fmla="*/ 53975 w 772616"/>
                  <a:gd name="connsiteY1" fmla="*/ 1588 h 13206"/>
                  <a:gd name="connsiteX2" fmla="*/ 749300 w 772616"/>
                  <a:gd name="connsiteY2" fmla="*/ 0 h 13206"/>
                  <a:gd name="connsiteX3" fmla="*/ 620713 w 772616"/>
                  <a:gd name="connsiteY3" fmla="*/ 4763 h 13206"/>
                  <a:gd name="connsiteX4" fmla="*/ 428625 w 772616"/>
                  <a:gd name="connsiteY4" fmla="*/ 12700 h 13206"/>
                  <a:gd name="connsiteX5" fmla="*/ 0 w 772616"/>
                  <a:gd name="connsiteY5" fmla="*/ 3175 h 1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2616" h="13206">
                    <a:moveTo>
                      <a:pt x="0" y="3175"/>
                    </a:moveTo>
                    <a:lnTo>
                      <a:pt x="53975" y="1588"/>
                    </a:lnTo>
                    <a:lnTo>
                      <a:pt x="749300" y="0"/>
                    </a:lnTo>
                    <a:cubicBezTo>
                      <a:pt x="843756" y="529"/>
                      <a:pt x="620713" y="4763"/>
                      <a:pt x="620713" y="4763"/>
                    </a:cubicBezTo>
                    <a:cubicBezTo>
                      <a:pt x="567267" y="6880"/>
                      <a:pt x="531548" y="11377"/>
                      <a:pt x="428625" y="12700"/>
                    </a:cubicBezTo>
                    <a:cubicBezTo>
                      <a:pt x="325702" y="14023"/>
                      <a:pt x="164438" y="13361"/>
                      <a:pt x="0" y="317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8" name="フリーフォーム: 図形 1287">
                <a:extLst>
                  <a:ext uri="{FF2B5EF4-FFF2-40B4-BE49-F238E27FC236}">
                    <a16:creationId xmlns:a16="http://schemas.microsoft.com/office/drawing/2014/main" id="{12240DF2-A763-4D06-9B8E-1BEC0951CD86}"/>
                  </a:ext>
                </a:extLst>
              </p:cNvPr>
              <p:cNvSpPr/>
              <p:nvPr/>
            </p:nvSpPr>
            <p:spPr>
              <a:xfrm>
                <a:off x="6153970" y="6726940"/>
                <a:ext cx="94545" cy="621754"/>
              </a:xfrm>
              <a:custGeom>
                <a:avLst/>
                <a:gdLst>
                  <a:gd name="connsiteX0" fmla="*/ 2355 w 94545"/>
                  <a:gd name="connsiteY0" fmla="*/ 885 h 621754"/>
                  <a:gd name="connsiteX1" fmla="*/ 34105 w 94545"/>
                  <a:gd name="connsiteY1" fmla="*/ 137410 h 621754"/>
                  <a:gd name="connsiteX2" fmla="*/ 45218 w 94545"/>
                  <a:gd name="connsiteY2" fmla="*/ 127885 h 621754"/>
                  <a:gd name="connsiteX3" fmla="*/ 43630 w 94545"/>
                  <a:gd name="connsiteY3" fmla="*/ 385060 h 621754"/>
                  <a:gd name="connsiteX4" fmla="*/ 56330 w 94545"/>
                  <a:gd name="connsiteY4" fmla="*/ 366010 h 621754"/>
                  <a:gd name="connsiteX5" fmla="*/ 69030 w 94545"/>
                  <a:gd name="connsiteY5" fmla="*/ 556510 h 621754"/>
                  <a:gd name="connsiteX6" fmla="*/ 94430 w 94545"/>
                  <a:gd name="connsiteY6" fmla="*/ 621598 h 621754"/>
                  <a:gd name="connsiteX7" fmla="*/ 57918 w 94545"/>
                  <a:gd name="connsiteY7" fmla="*/ 542223 h 621754"/>
                  <a:gd name="connsiteX8" fmla="*/ 56330 w 94545"/>
                  <a:gd name="connsiteY8" fmla="*/ 397760 h 621754"/>
                  <a:gd name="connsiteX9" fmla="*/ 49980 w 94545"/>
                  <a:gd name="connsiteY9" fmla="*/ 431098 h 621754"/>
                  <a:gd name="connsiteX10" fmla="*/ 22993 w 94545"/>
                  <a:gd name="connsiteY10" fmla="*/ 150110 h 621754"/>
                  <a:gd name="connsiteX11" fmla="*/ 5530 w 94545"/>
                  <a:gd name="connsiteY11" fmla="*/ 81848 h 621754"/>
                  <a:gd name="connsiteX12" fmla="*/ 2355 w 94545"/>
                  <a:gd name="connsiteY12" fmla="*/ 885 h 62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4545" h="621754">
                    <a:moveTo>
                      <a:pt x="2355" y="885"/>
                    </a:moveTo>
                    <a:cubicBezTo>
                      <a:pt x="7117" y="10145"/>
                      <a:pt x="26961" y="116243"/>
                      <a:pt x="34105" y="137410"/>
                    </a:cubicBezTo>
                    <a:cubicBezTo>
                      <a:pt x="41249" y="158577"/>
                      <a:pt x="43631" y="86610"/>
                      <a:pt x="45218" y="127885"/>
                    </a:cubicBezTo>
                    <a:cubicBezTo>
                      <a:pt x="46805" y="169160"/>
                      <a:pt x="41778" y="345373"/>
                      <a:pt x="43630" y="385060"/>
                    </a:cubicBezTo>
                    <a:cubicBezTo>
                      <a:pt x="45482" y="424747"/>
                      <a:pt x="52097" y="337435"/>
                      <a:pt x="56330" y="366010"/>
                    </a:cubicBezTo>
                    <a:cubicBezTo>
                      <a:pt x="60563" y="394585"/>
                      <a:pt x="62680" y="513912"/>
                      <a:pt x="69030" y="556510"/>
                    </a:cubicBezTo>
                    <a:cubicBezTo>
                      <a:pt x="75380" y="599108"/>
                      <a:pt x="96282" y="623979"/>
                      <a:pt x="94430" y="621598"/>
                    </a:cubicBezTo>
                    <a:cubicBezTo>
                      <a:pt x="92578" y="619217"/>
                      <a:pt x="64268" y="579529"/>
                      <a:pt x="57918" y="542223"/>
                    </a:cubicBezTo>
                    <a:cubicBezTo>
                      <a:pt x="51568" y="504917"/>
                      <a:pt x="57653" y="416281"/>
                      <a:pt x="56330" y="397760"/>
                    </a:cubicBezTo>
                    <a:cubicBezTo>
                      <a:pt x="55007" y="379239"/>
                      <a:pt x="55536" y="472373"/>
                      <a:pt x="49980" y="431098"/>
                    </a:cubicBezTo>
                    <a:cubicBezTo>
                      <a:pt x="44424" y="389823"/>
                      <a:pt x="30401" y="208318"/>
                      <a:pt x="22993" y="150110"/>
                    </a:cubicBezTo>
                    <a:cubicBezTo>
                      <a:pt x="15585" y="91902"/>
                      <a:pt x="10292" y="106190"/>
                      <a:pt x="5530" y="81848"/>
                    </a:cubicBezTo>
                    <a:cubicBezTo>
                      <a:pt x="768" y="57506"/>
                      <a:pt x="-2407" y="-8375"/>
                      <a:pt x="2355" y="8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9" name="フリーフォーム: 図形 1288">
                <a:extLst>
                  <a:ext uri="{FF2B5EF4-FFF2-40B4-BE49-F238E27FC236}">
                    <a16:creationId xmlns:a16="http://schemas.microsoft.com/office/drawing/2014/main" id="{03A362F3-17F2-47A4-8336-176E6343CDF4}"/>
                  </a:ext>
                </a:extLst>
              </p:cNvPr>
              <p:cNvSpPr/>
              <p:nvPr/>
            </p:nvSpPr>
            <p:spPr>
              <a:xfrm>
                <a:off x="6194539" y="7357935"/>
                <a:ext cx="46118" cy="676981"/>
              </a:xfrm>
              <a:custGeom>
                <a:avLst/>
                <a:gdLst>
                  <a:gd name="connsiteX0" fmla="*/ 45924 w 46118"/>
                  <a:gd name="connsiteY0" fmla="*/ 128 h 676981"/>
                  <a:gd name="connsiteX1" fmla="*/ 17349 w 46118"/>
                  <a:gd name="connsiteY1" fmla="*/ 143003 h 676981"/>
                  <a:gd name="connsiteX2" fmla="*/ 9411 w 46118"/>
                  <a:gd name="connsiteY2" fmla="*/ 646240 h 676981"/>
                  <a:gd name="connsiteX3" fmla="*/ 12586 w 46118"/>
                  <a:gd name="connsiteY3" fmla="*/ 571628 h 676981"/>
                  <a:gd name="connsiteX4" fmla="*/ 1474 w 46118"/>
                  <a:gd name="connsiteY4" fmla="*/ 158878 h 676981"/>
                  <a:gd name="connsiteX5" fmla="*/ 45924 w 46118"/>
                  <a:gd name="connsiteY5" fmla="*/ 128 h 676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118" h="676981">
                    <a:moveTo>
                      <a:pt x="45924" y="128"/>
                    </a:moveTo>
                    <a:cubicBezTo>
                      <a:pt x="48570" y="-2518"/>
                      <a:pt x="23434" y="35318"/>
                      <a:pt x="17349" y="143003"/>
                    </a:cubicBezTo>
                    <a:cubicBezTo>
                      <a:pt x="11264" y="250688"/>
                      <a:pt x="10205" y="574803"/>
                      <a:pt x="9411" y="646240"/>
                    </a:cubicBezTo>
                    <a:cubicBezTo>
                      <a:pt x="8617" y="717677"/>
                      <a:pt x="13909" y="652855"/>
                      <a:pt x="12586" y="571628"/>
                    </a:cubicBezTo>
                    <a:cubicBezTo>
                      <a:pt x="11263" y="490401"/>
                      <a:pt x="-4876" y="255186"/>
                      <a:pt x="1474" y="158878"/>
                    </a:cubicBezTo>
                    <a:cubicBezTo>
                      <a:pt x="7824" y="62570"/>
                      <a:pt x="43278" y="2774"/>
                      <a:pt x="45924" y="12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0" name="フリーフォーム: 図形 1289">
                <a:extLst>
                  <a:ext uri="{FF2B5EF4-FFF2-40B4-BE49-F238E27FC236}">
                    <a16:creationId xmlns:a16="http://schemas.microsoft.com/office/drawing/2014/main" id="{AD1AB469-504D-45EC-88BB-A4C34B6C4BC7}"/>
                  </a:ext>
                </a:extLst>
              </p:cNvPr>
              <p:cNvSpPr/>
              <p:nvPr/>
            </p:nvSpPr>
            <p:spPr>
              <a:xfrm>
                <a:off x="6122807" y="8060923"/>
                <a:ext cx="84328" cy="425483"/>
              </a:xfrm>
              <a:custGeom>
                <a:avLst/>
                <a:gdLst>
                  <a:gd name="connsiteX0" fmla="*/ 84318 w 84328"/>
                  <a:gd name="connsiteY0" fmla="*/ 402 h 425483"/>
                  <a:gd name="connsiteX1" fmla="*/ 28756 w 84328"/>
                  <a:gd name="connsiteY1" fmla="*/ 254402 h 425483"/>
                  <a:gd name="connsiteX2" fmla="*/ 1768 w 84328"/>
                  <a:gd name="connsiteY2" fmla="*/ 422677 h 425483"/>
                  <a:gd name="connsiteX3" fmla="*/ 4943 w 84328"/>
                  <a:gd name="connsiteY3" fmla="*/ 348065 h 425483"/>
                  <a:gd name="connsiteX4" fmla="*/ 23993 w 84328"/>
                  <a:gd name="connsiteY4" fmla="*/ 198840 h 425483"/>
                  <a:gd name="connsiteX5" fmla="*/ 84318 w 84328"/>
                  <a:gd name="connsiteY5" fmla="*/ 402 h 425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328" h="425483">
                    <a:moveTo>
                      <a:pt x="84318" y="402"/>
                    </a:moveTo>
                    <a:cubicBezTo>
                      <a:pt x="85112" y="9662"/>
                      <a:pt x="42514" y="184023"/>
                      <a:pt x="28756" y="254402"/>
                    </a:cubicBezTo>
                    <a:cubicBezTo>
                      <a:pt x="14998" y="324781"/>
                      <a:pt x="5737" y="407067"/>
                      <a:pt x="1768" y="422677"/>
                    </a:cubicBezTo>
                    <a:cubicBezTo>
                      <a:pt x="-2201" y="438287"/>
                      <a:pt x="1239" y="385371"/>
                      <a:pt x="4943" y="348065"/>
                    </a:cubicBezTo>
                    <a:cubicBezTo>
                      <a:pt x="8647" y="310759"/>
                      <a:pt x="9706" y="253609"/>
                      <a:pt x="23993" y="198840"/>
                    </a:cubicBezTo>
                    <a:cubicBezTo>
                      <a:pt x="38280" y="144071"/>
                      <a:pt x="83524" y="-8858"/>
                      <a:pt x="84318" y="40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1" name="フリーフォーム: 図形 1290">
                <a:extLst>
                  <a:ext uri="{FF2B5EF4-FFF2-40B4-BE49-F238E27FC236}">
                    <a16:creationId xmlns:a16="http://schemas.microsoft.com/office/drawing/2014/main" id="{B9828E54-5348-4A06-A3EE-4D819BD4929B}"/>
                  </a:ext>
                </a:extLst>
              </p:cNvPr>
              <p:cNvSpPr/>
              <p:nvPr/>
            </p:nvSpPr>
            <p:spPr>
              <a:xfrm>
                <a:off x="6031806" y="8499006"/>
                <a:ext cx="102576" cy="369482"/>
              </a:xfrm>
              <a:custGeom>
                <a:avLst/>
                <a:gdLst>
                  <a:gd name="connsiteX0" fmla="*/ 102294 w 102576"/>
                  <a:gd name="connsiteY0" fmla="*/ 469 h 369482"/>
                  <a:gd name="connsiteX1" fmla="*/ 30857 w 102576"/>
                  <a:gd name="connsiteY1" fmla="*/ 132232 h 369482"/>
                  <a:gd name="connsiteX2" fmla="*/ 24507 w 102576"/>
                  <a:gd name="connsiteY2" fmla="*/ 190969 h 369482"/>
                  <a:gd name="connsiteX3" fmla="*/ 24507 w 102576"/>
                  <a:gd name="connsiteY3" fmla="*/ 244944 h 369482"/>
                  <a:gd name="connsiteX4" fmla="*/ 51494 w 102576"/>
                  <a:gd name="connsiteY4" fmla="*/ 368769 h 369482"/>
                  <a:gd name="connsiteX5" fmla="*/ 694 w 102576"/>
                  <a:gd name="connsiteY5" fmla="*/ 183032 h 369482"/>
                  <a:gd name="connsiteX6" fmla="*/ 102294 w 102576"/>
                  <a:gd name="connsiteY6" fmla="*/ 469 h 369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2576" h="369482">
                    <a:moveTo>
                      <a:pt x="102294" y="469"/>
                    </a:moveTo>
                    <a:cubicBezTo>
                      <a:pt x="107321" y="-7998"/>
                      <a:pt x="43821" y="100482"/>
                      <a:pt x="30857" y="132232"/>
                    </a:cubicBezTo>
                    <a:cubicBezTo>
                      <a:pt x="17893" y="163982"/>
                      <a:pt x="25565" y="172184"/>
                      <a:pt x="24507" y="190969"/>
                    </a:cubicBezTo>
                    <a:cubicBezTo>
                      <a:pt x="23449" y="209754"/>
                      <a:pt x="20009" y="215311"/>
                      <a:pt x="24507" y="244944"/>
                    </a:cubicBezTo>
                    <a:cubicBezTo>
                      <a:pt x="29005" y="274577"/>
                      <a:pt x="55463" y="379088"/>
                      <a:pt x="51494" y="368769"/>
                    </a:cubicBezTo>
                    <a:cubicBezTo>
                      <a:pt x="47525" y="358450"/>
                      <a:pt x="-6714" y="244944"/>
                      <a:pt x="694" y="183032"/>
                    </a:cubicBezTo>
                    <a:cubicBezTo>
                      <a:pt x="8102" y="121120"/>
                      <a:pt x="97267" y="8936"/>
                      <a:pt x="102294" y="46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2" name="フリーフォーム: 図形 1291">
                <a:extLst>
                  <a:ext uri="{FF2B5EF4-FFF2-40B4-BE49-F238E27FC236}">
                    <a16:creationId xmlns:a16="http://schemas.microsoft.com/office/drawing/2014/main" id="{9F9F7E2B-165E-4C00-A661-6AD19097060B}"/>
                  </a:ext>
                </a:extLst>
              </p:cNvPr>
              <p:cNvSpPr/>
              <p:nvPr/>
            </p:nvSpPr>
            <p:spPr>
              <a:xfrm>
                <a:off x="5980380" y="8478795"/>
                <a:ext cx="133193" cy="269322"/>
              </a:xfrm>
              <a:custGeom>
                <a:avLst/>
                <a:gdLst>
                  <a:gd name="connsiteX0" fmla="*/ 133083 w 133193"/>
                  <a:gd name="connsiteY0" fmla="*/ 43 h 269322"/>
                  <a:gd name="connsiteX1" fmla="*/ 29895 w 133193"/>
                  <a:gd name="connsiteY1" fmla="*/ 158793 h 269322"/>
                  <a:gd name="connsiteX2" fmla="*/ 36245 w 133193"/>
                  <a:gd name="connsiteY2" fmla="*/ 257218 h 269322"/>
                  <a:gd name="connsiteX3" fmla="*/ 42595 w 133193"/>
                  <a:gd name="connsiteY3" fmla="*/ 258805 h 269322"/>
                  <a:gd name="connsiteX4" fmla="*/ 15608 w 133193"/>
                  <a:gd name="connsiteY4" fmla="*/ 176255 h 269322"/>
                  <a:gd name="connsiteX5" fmla="*/ 7670 w 133193"/>
                  <a:gd name="connsiteY5" fmla="*/ 142918 h 269322"/>
                  <a:gd name="connsiteX6" fmla="*/ 133083 w 133193"/>
                  <a:gd name="connsiteY6" fmla="*/ 43 h 269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3193" h="269322">
                    <a:moveTo>
                      <a:pt x="133083" y="43"/>
                    </a:moveTo>
                    <a:cubicBezTo>
                      <a:pt x="136787" y="2689"/>
                      <a:pt x="46035" y="115931"/>
                      <a:pt x="29895" y="158793"/>
                    </a:cubicBezTo>
                    <a:cubicBezTo>
                      <a:pt x="13755" y="201655"/>
                      <a:pt x="34128" y="240549"/>
                      <a:pt x="36245" y="257218"/>
                    </a:cubicBezTo>
                    <a:cubicBezTo>
                      <a:pt x="38362" y="273887"/>
                      <a:pt x="46034" y="272299"/>
                      <a:pt x="42595" y="258805"/>
                    </a:cubicBezTo>
                    <a:cubicBezTo>
                      <a:pt x="39156" y="245311"/>
                      <a:pt x="21429" y="195570"/>
                      <a:pt x="15608" y="176255"/>
                    </a:cubicBezTo>
                    <a:cubicBezTo>
                      <a:pt x="9787" y="156941"/>
                      <a:pt x="-11115" y="169376"/>
                      <a:pt x="7670" y="142918"/>
                    </a:cubicBezTo>
                    <a:cubicBezTo>
                      <a:pt x="26455" y="116460"/>
                      <a:pt x="129379" y="-2603"/>
                      <a:pt x="133083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3" name="フリーフォーム: 図形 1292">
                <a:extLst>
                  <a:ext uri="{FF2B5EF4-FFF2-40B4-BE49-F238E27FC236}">
                    <a16:creationId xmlns:a16="http://schemas.microsoft.com/office/drawing/2014/main" id="{F4AE7292-C44D-4C0E-A8EE-19B362FA1B12}"/>
                  </a:ext>
                </a:extLst>
              </p:cNvPr>
              <p:cNvSpPr/>
              <p:nvPr/>
            </p:nvSpPr>
            <p:spPr>
              <a:xfrm>
                <a:off x="5672553" y="8856647"/>
                <a:ext cx="402992" cy="122712"/>
              </a:xfrm>
              <a:custGeom>
                <a:avLst/>
                <a:gdLst>
                  <a:gd name="connsiteX0" fmla="*/ 1172 w 402992"/>
                  <a:gd name="connsiteY0" fmla="*/ 122253 h 122712"/>
                  <a:gd name="connsiteX1" fmla="*/ 163097 w 402992"/>
                  <a:gd name="connsiteY1" fmla="*/ 93678 h 122712"/>
                  <a:gd name="connsiteX2" fmla="*/ 226597 w 402992"/>
                  <a:gd name="connsiteY2" fmla="*/ 63516 h 122712"/>
                  <a:gd name="connsiteX3" fmla="*/ 402810 w 402992"/>
                  <a:gd name="connsiteY3" fmla="*/ 16 h 122712"/>
                  <a:gd name="connsiteX4" fmla="*/ 255172 w 402992"/>
                  <a:gd name="connsiteY4" fmla="*/ 69866 h 122712"/>
                  <a:gd name="connsiteX5" fmla="*/ 1172 w 402992"/>
                  <a:gd name="connsiteY5" fmla="*/ 122253 h 12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2992" h="122712">
                    <a:moveTo>
                      <a:pt x="1172" y="122253"/>
                    </a:moveTo>
                    <a:cubicBezTo>
                      <a:pt x="-14174" y="126222"/>
                      <a:pt x="125526" y="103467"/>
                      <a:pt x="163097" y="93678"/>
                    </a:cubicBezTo>
                    <a:cubicBezTo>
                      <a:pt x="200668" y="83889"/>
                      <a:pt x="186645" y="79126"/>
                      <a:pt x="226597" y="63516"/>
                    </a:cubicBezTo>
                    <a:cubicBezTo>
                      <a:pt x="266549" y="47906"/>
                      <a:pt x="398048" y="-1042"/>
                      <a:pt x="402810" y="16"/>
                    </a:cubicBezTo>
                    <a:cubicBezTo>
                      <a:pt x="407572" y="1074"/>
                      <a:pt x="318143" y="48964"/>
                      <a:pt x="255172" y="69866"/>
                    </a:cubicBezTo>
                    <a:cubicBezTo>
                      <a:pt x="192201" y="90768"/>
                      <a:pt x="16518" y="118284"/>
                      <a:pt x="1172" y="12225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4" name="フリーフォーム: 図形 1293">
                <a:extLst>
                  <a:ext uri="{FF2B5EF4-FFF2-40B4-BE49-F238E27FC236}">
                    <a16:creationId xmlns:a16="http://schemas.microsoft.com/office/drawing/2014/main" id="{E9F380CD-40B3-40E8-AABC-AB5A03A438B1}"/>
                  </a:ext>
                </a:extLst>
              </p:cNvPr>
              <p:cNvSpPr/>
              <p:nvPr/>
            </p:nvSpPr>
            <p:spPr>
              <a:xfrm>
                <a:off x="4924891" y="8974132"/>
                <a:ext cx="879402" cy="12295"/>
              </a:xfrm>
              <a:custGeom>
                <a:avLst/>
                <a:gdLst>
                  <a:gd name="connsiteX0" fmla="*/ 1122 w 879402"/>
                  <a:gd name="connsiteY0" fmla="*/ 9531 h 12295"/>
                  <a:gd name="connsiteX1" fmla="*/ 840909 w 879402"/>
                  <a:gd name="connsiteY1" fmla="*/ 6 h 12295"/>
                  <a:gd name="connsiteX2" fmla="*/ 664697 w 879402"/>
                  <a:gd name="connsiteY2" fmla="*/ 11118 h 12295"/>
                  <a:gd name="connsiteX3" fmla="*/ 1122 w 879402"/>
                  <a:gd name="connsiteY3" fmla="*/ 9531 h 12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79402" h="12295">
                    <a:moveTo>
                      <a:pt x="1122" y="9531"/>
                    </a:moveTo>
                    <a:cubicBezTo>
                      <a:pt x="30491" y="7679"/>
                      <a:pt x="730313" y="-258"/>
                      <a:pt x="840909" y="6"/>
                    </a:cubicBezTo>
                    <a:cubicBezTo>
                      <a:pt x="951505" y="270"/>
                      <a:pt x="802280" y="8472"/>
                      <a:pt x="664697" y="11118"/>
                    </a:cubicBezTo>
                    <a:cubicBezTo>
                      <a:pt x="527114" y="13764"/>
                      <a:pt x="-28247" y="11383"/>
                      <a:pt x="1122" y="95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5" name="フリーフォーム: 図形 1294">
                <a:extLst>
                  <a:ext uri="{FF2B5EF4-FFF2-40B4-BE49-F238E27FC236}">
                    <a16:creationId xmlns:a16="http://schemas.microsoft.com/office/drawing/2014/main" id="{04BFFAE0-D7AA-4913-88A6-4DF22D51581D}"/>
                  </a:ext>
                </a:extLst>
              </p:cNvPr>
              <p:cNvSpPr/>
              <p:nvPr/>
            </p:nvSpPr>
            <p:spPr>
              <a:xfrm>
                <a:off x="4908550" y="8947150"/>
                <a:ext cx="884518" cy="11113"/>
              </a:xfrm>
              <a:custGeom>
                <a:avLst/>
                <a:gdLst>
                  <a:gd name="connsiteX0" fmla="*/ 0 w 884518"/>
                  <a:gd name="connsiteY0" fmla="*/ 3175 h 11113"/>
                  <a:gd name="connsiteX1" fmla="*/ 66675 w 884518"/>
                  <a:gd name="connsiteY1" fmla="*/ 3175 h 11113"/>
                  <a:gd name="connsiteX2" fmla="*/ 854075 w 884518"/>
                  <a:gd name="connsiteY2" fmla="*/ 0 h 11113"/>
                  <a:gd name="connsiteX3" fmla="*/ 654050 w 884518"/>
                  <a:gd name="connsiteY3" fmla="*/ 11113 h 11113"/>
                  <a:gd name="connsiteX4" fmla="*/ 0 w 884518"/>
                  <a:gd name="connsiteY4" fmla="*/ 3175 h 1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4518" h="11113">
                    <a:moveTo>
                      <a:pt x="0" y="3175"/>
                    </a:moveTo>
                    <a:lnTo>
                      <a:pt x="66675" y="3175"/>
                    </a:lnTo>
                    <a:lnTo>
                      <a:pt x="854075" y="0"/>
                    </a:lnTo>
                    <a:cubicBezTo>
                      <a:pt x="951971" y="1323"/>
                      <a:pt x="794544" y="8467"/>
                      <a:pt x="654050" y="11113"/>
                    </a:cubicBezTo>
                    <a:lnTo>
                      <a:pt x="0" y="317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6" name="フリーフォーム: 図形 1295">
                <a:extLst>
                  <a:ext uri="{FF2B5EF4-FFF2-40B4-BE49-F238E27FC236}">
                    <a16:creationId xmlns:a16="http://schemas.microsoft.com/office/drawing/2014/main" id="{26757978-77D0-4BF0-AA35-0048BEF3C509}"/>
                  </a:ext>
                </a:extLst>
              </p:cNvPr>
              <p:cNvSpPr/>
              <p:nvPr/>
            </p:nvSpPr>
            <p:spPr>
              <a:xfrm>
                <a:off x="5768828" y="8720740"/>
                <a:ext cx="250483" cy="204186"/>
              </a:xfrm>
              <a:custGeom>
                <a:avLst/>
                <a:gdLst>
                  <a:gd name="connsiteX0" fmla="*/ 249385 w 250483"/>
                  <a:gd name="connsiteY0" fmla="*/ 985 h 204186"/>
                  <a:gd name="connsiteX1" fmla="*/ 187472 w 250483"/>
                  <a:gd name="connsiteY1" fmla="*/ 129573 h 204186"/>
                  <a:gd name="connsiteX2" fmla="*/ 147 w 250483"/>
                  <a:gd name="connsiteY2" fmla="*/ 204185 h 204186"/>
                  <a:gd name="connsiteX3" fmla="*/ 157310 w 250483"/>
                  <a:gd name="connsiteY3" fmla="*/ 127985 h 204186"/>
                  <a:gd name="connsiteX4" fmla="*/ 222397 w 250483"/>
                  <a:gd name="connsiteY4" fmla="*/ 72423 h 204186"/>
                  <a:gd name="connsiteX5" fmla="*/ 249385 w 250483"/>
                  <a:gd name="connsiteY5" fmla="*/ 985 h 204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0483" h="204186">
                    <a:moveTo>
                      <a:pt x="249385" y="985"/>
                    </a:moveTo>
                    <a:cubicBezTo>
                      <a:pt x="243564" y="10510"/>
                      <a:pt x="229012" y="95706"/>
                      <a:pt x="187472" y="129573"/>
                    </a:cubicBezTo>
                    <a:cubicBezTo>
                      <a:pt x="145932" y="163440"/>
                      <a:pt x="5174" y="204450"/>
                      <a:pt x="147" y="204185"/>
                    </a:cubicBezTo>
                    <a:cubicBezTo>
                      <a:pt x="-4880" y="203920"/>
                      <a:pt x="120268" y="149945"/>
                      <a:pt x="157310" y="127985"/>
                    </a:cubicBezTo>
                    <a:cubicBezTo>
                      <a:pt x="194352" y="106025"/>
                      <a:pt x="208109" y="91208"/>
                      <a:pt x="222397" y="72423"/>
                    </a:cubicBezTo>
                    <a:cubicBezTo>
                      <a:pt x="236685" y="53638"/>
                      <a:pt x="255206" y="-8540"/>
                      <a:pt x="249385" y="98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7" name="フリーフォーム: 図形 1296">
                <a:extLst>
                  <a:ext uri="{FF2B5EF4-FFF2-40B4-BE49-F238E27FC236}">
                    <a16:creationId xmlns:a16="http://schemas.microsoft.com/office/drawing/2014/main" id="{2ED50066-A2BD-405B-8E6C-66CB37D97E23}"/>
                  </a:ext>
                </a:extLst>
              </p:cNvPr>
              <p:cNvSpPr/>
              <p:nvPr/>
            </p:nvSpPr>
            <p:spPr>
              <a:xfrm>
                <a:off x="4254500" y="8912225"/>
                <a:ext cx="867728" cy="41574"/>
              </a:xfrm>
              <a:custGeom>
                <a:avLst/>
                <a:gdLst>
                  <a:gd name="connsiteX0" fmla="*/ 0 w 867728"/>
                  <a:gd name="connsiteY0" fmla="*/ 0 h 41574"/>
                  <a:gd name="connsiteX1" fmla="*/ 52388 w 867728"/>
                  <a:gd name="connsiteY1" fmla="*/ 4763 h 41574"/>
                  <a:gd name="connsiteX2" fmla="*/ 685800 w 867728"/>
                  <a:gd name="connsiteY2" fmla="*/ 39688 h 41574"/>
                  <a:gd name="connsiteX3" fmla="*/ 866775 w 867728"/>
                  <a:gd name="connsiteY3" fmla="*/ 36513 h 41574"/>
                  <a:gd name="connsiteX4" fmla="*/ 631825 w 867728"/>
                  <a:gd name="connsiteY4" fmla="*/ 33338 h 41574"/>
                  <a:gd name="connsiteX5" fmla="*/ 0 w 867728"/>
                  <a:gd name="connsiteY5" fmla="*/ 0 h 41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7728" h="41574">
                    <a:moveTo>
                      <a:pt x="0" y="0"/>
                    </a:moveTo>
                    <a:lnTo>
                      <a:pt x="52388" y="4763"/>
                    </a:lnTo>
                    <a:lnTo>
                      <a:pt x="685800" y="39688"/>
                    </a:lnTo>
                    <a:cubicBezTo>
                      <a:pt x="821531" y="44980"/>
                      <a:pt x="875771" y="37571"/>
                      <a:pt x="866775" y="36513"/>
                    </a:cubicBezTo>
                    <a:cubicBezTo>
                      <a:pt x="857779" y="35455"/>
                      <a:pt x="773642" y="41011"/>
                      <a:pt x="631825" y="33338"/>
                    </a:cubicBezTo>
                    <a:cubicBezTo>
                      <a:pt x="490008" y="25665"/>
                      <a:pt x="252941" y="807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8" name="フリーフォーム: 図形 1297">
                <a:extLst>
                  <a:ext uri="{FF2B5EF4-FFF2-40B4-BE49-F238E27FC236}">
                    <a16:creationId xmlns:a16="http://schemas.microsoft.com/office/drawing/2014/main" id="{E4A6227F-838D-4982-AE4F-CFFCA29A020F}"/>
                  </a:ext>
                </a:extLst>
              </p:cNvPr>
              <p:cNvSpPr/>
              <p:nvPr/>
            </p:nvSpPr>
            <p:spPr>
              <a:xfrm>
                <a:off x="4136900" y="8921720"/>
                <a:ext cx="744232" cy="67624"/>
              </a:xfrm>
              <a:custGeom>
                <a:avLst/>
                <a:gdLst>
                  <a:gd name="connsiteX0" fmla="*/ 3300 w 744232"/>
                  <a:gd name="connsiteY0" fmla="*/ 30 h 67624"/>
                  <a:gd name="connsiteX1" fmla="*/ 79500 w 744232"/>
                  <a:gd name="connsiteY1" fmla="*/ 9555 h 67624"/>
                  <a:gd name="connsiteX2" fmla="*/ 728788 w 744232"/>
                  <a:gd name="connsiteY2" fmla="*/ 65118 h 67624"/>
                  <a:gd name="connsiteX3" fmla="*/ 555750 w 744232"/>
                  <a:gd name="connsiteY3" fmla="*/ 58768 h 67624"/>
                  <a:gd name="connsiteX4" fmla="*/ 270000 w 744232"/>
                  <a:gd name="connsiteY4" fmla="*/ 41305 h 67624"/>
                  <a:gd name="connsiteX5" fmla="*/ 3300 w 744232"/>
                  <a:gd name="connsiteY5" fmla="*/ 30 h 67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4232" h="67624">
                    <a:moveTo>
                      <a:pt x="3300" y="30"/>
                    </a:moveTo>
                    <a:cubicBezTo>
                      <a:pt x="-19058" y="-632"/>
                      <a:pt x="79500" y="9555"/>
                      <a:pt x="79500" y="9555"/>
                    </a:cubicBezTo>
                    <a:lnTo>
                      <a:pt x="728788" y="65118"/>
                    </a:lnTo>
                    <a:cubicBezTo>
                      <a:pt x="808163" y="73320"/>
                      <a:pt x="555750" y="58768"/>
                      <a:pt x="555750" y="58768"/>
                    </a:cubicBezTo>
                    <a:cubicBezTo>
                      <a:pt x="479285" y="54799"/>
                      <a:pt x="356254" y="50830"/>
                      <a:pt x="270000" y="41305"/>
                    </a:cubicBezTo>
                    <a:cubicBezTo>
                      <a:pt x="183746" y="31780"/>
                      <a:pt x="110985" y="16699"/>
                      <a:pt x="3300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9" name="フリーフォーム: 図形 1298">
                <a:extLst>
                  <a:ext uri="{FF2B5EF4-FFF2-40B4-BE49-F238E27FC236}">
                    <a16:creationId xmlns:a16="http://schemas.microsoft.com/office/drawing/2014/main" id="{CE1AED47-1986-43D0-8D4C-7FAD744DF3E0}"/>
                  </a:ext>
                </a:extLst>
              </p:cNvPr>
              <p:cNvSpPr/>
              <p:nvPr/>
            </p:nvSpPr>
            <p:spPr>
              <a:xfrm>
                <a:off x="3473450" y="8786813"/>
                <a:ext cx="690890" cy="124102"/>
              </a:xfrm>
              <a:custGeom>
                <a:avLst/>
                <a:gdLst>
                  <a:gd name="connsiteX0" fmla="*/ 0 w 690890"/>
                  <a:gd name="connsiteY0" fmla="*/ 0 h 124102"/>
                  <a:gd name="connsiteX1" fmla="*/ 342900 w 690890"/>
                  <a:gd name="connsiteY1" fmla="*/ 60325 h 124102"/>
                  <a:gd name="connsiteX2" fmla="*/ 685800 w 690890"/>
                  <a:gd name="connsiteY2" fmla="*/ 123825 h 124102"/>
                  <a:gd name="connsiteX3" fmla="*/ 538163 w 690890"/>
                  <a:gd name="connsiteY3" fmla="*/ 82550 h 124102"/>
                  <a:gd name="connsiteX4" fmla="*/ 398463 w 690890"/>
                  <a:gd name="connsiteY4" fmla="*/ 60325 h 124102"/>
                  <a:gd name="connsiteX5" fmla="*/ 0 w 690890"/>
                  <a:gd name="connsiteY5" fmla="*/ 0 h 12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90890" h="124102">
                    <a:moveTo>
                      <a:pt x="0" y="0"/>
                    </a:moveTo>
                    <a:lnTo>
                      <a:pt x="342900" y="60325"/>
                    </a:lnTo>
                    <a:lnTo>
                      <a:pt x="685800" y="123825"/>
                    </a:lnTo>
                    <a:cubicBezTo>
                      <a:pt x="718344" y="127529"/>
                      <a:pt x="586052" y="93133"/>
                      <a:pt x="538163" y="82550"/>
                    </a:cubicBezTo>
                    <a:cubicBezTo>
                      <a:pt x="490274" y="71967"/>
                      <a:pt x="398463" y="60325"/>
                      <a:pt x="398463" y="6032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0" name="フリーフォーム: 図形 1299">
                <a:extLst>
                  <a:ext uri="{FF2B5EF4-FFF2-40B4-BE49-F238E27FC236}">
                    <a16:creationId xmlns:a16="http://schemas.microsoft.com/office/drawing/2014/main" id="{ADAC580D-3E83-4EFD-9095-D5CBC7838A85}"/>
                  </a:ext>
                </a:extLst>
              </p:cNvPr>
              <p:cNvSpPr/>
              <p:nvPr/>
            </p:nvSpPr>
            <p:spPr>
              <a:xfrm>
                <a:off x="3455988" y="8812213"/>
                <a:ext cx="689758" cy="119625"/>
              </a:xfrm>
              <a:custGeom>
                <a:avLst/>
                <a:gdLst>
                  <a:gd name="connsiteX0" fmla="*/ 0 w 689758"/>
                  <a:gd name="connsiteY0" fmla="*/ 0 h 119625"/>
                  <a:gd name="connsiteX1" fmla="*/ 93662 w 689758"/>
                  <a:gd name="connsiteY1" fmla="*/ 22225 h 119625"/>
                  <a:gd name="connsiteX2" fmla="*/ 666750 w 689758"/>
                  <a:gd name="connsiteY2" fmla="*/ 117475 h 119625"/>
                  <a:gd name="connsiteX3" fmla="*/ 568325 w 689758"/>
                  <a:gd name="connsiteY3" fmla="*/ 87312 h 119625"/>
                  <a:gd name="connsiteX4" fmla="*/ 488950 w 689758"/>
                  <a:gd name="connsiteY4" fmla="*/ 71437 h 119625"/>
                  <a:gd name="connsiteX5" fmla="*/ 0 w 689758"/>
                  <a:gd name="connsiteY5" fmla="*/ 0 h 11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89758" h="119625">
                    <a:moveTo>
                      <a:pt x="0" y="0"/>
                    </a:moveTo>
                    <a:lnTo>
                      <a:pt x="93662" y="22225"/>
                    </a:lnTo>
                    <a:lnTo>
                      <a:pt x="666750" y="117475"/>
                    </a:lnTo>
                    <a:cubicBezTo>
                      <a:pt x="745861" y="128323"/>
                      <a:pt x="597958" y="94985"/>
                      <a:pt x="568325" y="87312"/>
                    </a:cubicBezTo>
                    <a:cubicBezTo>
                      <a:pt x="538692" y="79639"/>
                      <a:pt x="488950" y="71437"/>
                      <a:pt x="488950" y="7143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1" name="フリーフォーム: 図形 1300">
                <a:extLst>
                  <a:ext uri="{FF2B5EF4-FFF2-40B4-BE49-F238E27FC236}">
                    <a16:creationId xmlns:a16="http://schemas.microsoft.com/office/drawing/2014/main" id="{BCF32DCA-0B85-44FA-B9CE-9368A5FAAAAC}"/>
                  </a:ext>
                </a:extLst>
              </p:cNvPr>
              <p:cNvSpPr/>
              <p:nvPr/>
            </p:nvSpPr>
            <p:spPr>
              <a:xfrm>
                <a:off x="3441475" y="6826103"/>
                <a:ext cx="905558" cy="91417"/>
              </a:xfrm>
              <a:custGeom>
                <a:avLst/>
                <a:gdLst>
                  <a:gd name="connsiteX0" fmla="*/ 29858 w 905558"/>
                  <a:gd name="connsiteY0" fmla="*/ 89047 h 91417"/>
                  <a:gd name="connsiteX1" fmla="*/ 87008 w 905558"/>
                  <a:gd name="connsiteY1" fmla="*/ 80580 h 91417"/>
                  <a:gd name="connsiteX2" fmla="*/ 406625 w 905558"/>
                  <a:gd name="connsiteY2" fmla="*/ 48830 h 91417"/>
                  <a:gd name="connsiteX3" fmla="*/ 897692 w 905558"/>
                  <a:gd name="connsiteY3" fmla="*/ 46714 h 91417"/>
                  <a:gd name="connsiteX4" fmla="*/ 715658 w 905558"/>
                  <a:gd name="connsiteY4" fmla="*/ 147 h 91417"/>
                  <a:gd name="connsiteX5" fmla="*/ 802442 w 905558"/>
                  <a:gd name="connsiteY5" fmla="*/ 31897 h 91417"/>
                  <a:gd name="connsiteX6" fmla="*/ 637342 w 905558"/>
                  <a:gd name="connsiteY6" fmla="*/ 29780 h 91417"/>
                  <a:gd name="connsiteX7" fmla="*/ 29858 w 905558"/>
                  <a:gd name="connsiteY7" fmla="*/ 89047 h 91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05558" h="91417">
                    <a:moveTo>
                      <a:pt x="29858" y="89047"/>
                    </a:moveTo>
                    <a:cubicBezTo>
                      <a:pt x="-61864" y="97514"/>
                      <a:pt x="87008" y="80580"/>
                      <a:pt x="87008" y="80580"/>
                    </a:cubicBezTo>
                    <a:cubicBezTo>
                      <a:pt x="149803" y="73877"/>
                      <a:pt x="271511" y="54474"/>
                      <a:pt x="406625" y="48830"/>
                    </a:cubicBezTo>
                    <a:cubicBezTo>
                      <a:pt x="541739" y="43186"/>
                      <a:pt x="846187" y="54828"/>
                      <a:pt x="897692" y="46714"/>
                    </a:cubicBezTo>
                    <a:cubicBezTo>
                      <a:pt x="949197" y="38600"/>
                      <a:pt x="731533" y="2616"/>
                      <a:pt x="715658" y="147"/>
                    </a:cubicBezTo>
                    <a:cubicBezTo>
                      <a:pt x="699783" y="-2323"/>
                      <a:pt x="815495" y="26958"/>
                      <a:pt x="802442" y="31897"/>
                    </a:cubicBezTo>
                    <a:cubicBezTo>
                      <a:pt x="789389" y="36836"/>
                      <a:pt x="765753" y="21666"/>
                      <a:pt x="637342" y="29780"/>
                    </a:cubicBezTo>
                    <a:cubicBezTo>
                      <a:pt x="508931" y="37894"/>
                      <a:pt x="121580" y="80580"/>
                      <a:pt x="29858" y="8904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2" name="フリーフォーム: 図形 1301">
                <a:extLst>
                  <a:ext uri="{FF2B5EF4-FFF2-40B4-BE49-F238E27FC236}">
                    <a16:creationId xmlns:a16="http://schemas.microsoft.com/office/drawing/2014/main" id="{5708A83E-E3A1-4BC2-A7B7-C8F2A186A13D}"/>
                  </a:ext>
                </a:extLst>
              </p:cNvPr>
              <p:cNvSpPr/>
              <p:nvPr/>
            </p:nvSpPr>
            <p:spPr>
              <a:xfrm>
                <a:off x="4296541" y="6792287"/>
                <a:ext cx="949493" cy="55260"/>
              </a:xfrm>
              <a:custGeom>
                <a:avLst/>
                <a:gdLst>
                  <a:gd name="connsiteX0" fmla="*/ 292 w 949493"/>
                  <a:gd name="connsiteY0" fmla="*/ 36080 h 55260"/>
                  <a:gd name="connsiteX1" fmla="*/ 127292 w 949493"/>
                  <a:gd name="connsiteY1" fmla="*/ 55130 h 55260"/>
                  <a:gd name="connsiteX2" fmla="*/ 779226 w 949493"/>
                  <a:gd name="connsiteY2" fmla="*/ 27613 h 55260"/>
                  <a:gd name="connsiteX3" fmla="*/ 942209 w 949493"/>
                  <a:gd name="connsiteY3" fmla="*/ 38196 h 55260"/>
                  <a:gd name="connsiteX4" fmla="*/ 607776 w 949493"/>
                  <a:gd name="connsiteY4" fmla="*/ 96 h 55260"/>
                  <a:gd name="connsiteX5" fmla="*/ 681859 w 949493"/>
                  <a:gd name="connsiteY5" fmla="*/ 27613 h 55260"/>
                  <a:gd name="connsiteX6" fmla="*/ 292392 w 949493"/>
                  <a:gd name="connsiteY6" fmla="*/ 38196 h 55260"/>
                  <a:gd name="connsiteX7" fmla="*/ 292 w 949493"/>
                  <a:gd name="connsiteY7" fmla="*/ 36080 h 55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9493" h="55260">
                    <a:moveTo>
                      <a:pt x="292" y="36080"/>
                    </a:moveTo>
                    <a:cubicBezTo>
                      <a:pt x="-1119" y="46310"/>
                      <a:pt x="-2530" y="56541"/>
                      <a:pt x="127292" y="55130"/>
                    </a:cubicBezTo>
                    <a:cubicBezTo>
                      <a:pt x="257114" y="53719"/>
                      <a:pt x="643407" y="30435"/>
                      <a:pt x="779226" y="27613"/>
                    </a:cubicBezTo>
                    <a:cubicBezTo>
                      <a:pt x="915045" y="24791"/>
                      <a:pt x="970784" y="42782"/>
                      <a:pt x="942209" y="38196"/>
                    </a:cubicBezTo>
                    <a:cubicBezTo>
                      <a:pt x="913634" y="33610"/>
                      <a:pt x="651168" y="1860"/>
                      <a:pt x="607776" y="96"/>
                    </a:cubicBezTo>
                    <a:cubicBezTo>
                      <a:pt x="564384" y="-1668"/>
                      <a:pt x="734423" y="21263"/>
                      <a:pt x="681859" y="27613"/>
                    </a:cubicBezTo>
                    <a:cubicBezTo>
                      <a:pt x="629295" y="33963"/>
                      <a:pt x="292392" y="38196"/>
                      <a:pt x="292392" y="38196"/>
                    </a:cubicBezTo>
                    <a:lnTo>
                      <a:pt x="292" y="3608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3" name="フリーフォーム: 図形 1302">
                <a:extLst>
                  <a:ext uri="{FF2B5EF4-FFF2-40B4-BE49-F238E27FC236}">
                    <a16:creationId xmlns:a16="http://schemas.microsoft.com/office/drawing/2014/main" id="{7C620C36-8714-4E06-824F-A2708DDAF2AA}"/>
                  </a:ext>
                </a:extLst>
              </p:cNvPr>
              <p:cNvSpPr/>
              <p:nvPr/>
            </p:nvSpPr>
            <p:spPr>
              <a:xfrm>
                <a:off x="5202606" y="6798327"/>
                <a:ext cx="795543" cy="21865"/>
              </a:xfrm>
              <a:custGeom>
                <a:avLst/>
                <a:gdLst>
                  <a:gd name="connsiteX0" fmla="*/ 6511 w 795543"/>
                  <a:gd name="connsiteY0" fmla="*/ 4640 h 21865"/>
                  <a:gd name="connsiteX1" fmla="*/ 213944 w 795543"/>
                  <a:gd name="connsiteY1" fmla="*/ 13106 h 21865"/>
                  <a:gd name="connsiteX2" fmla="*/ 781211 w 795543"/>
                  <a:gd name="connsiteY2" fmla="*/ 13106 h 21865"/>
                  <a:gd name="connsiteX3" fmla="*/ 613994 w 795543"/>
                  <a:gd name="connsiteY3" fmla="*/ 406 h 21865"/>
                  <a:gd name="connsiteX4" fmla="*/ 486994 w 795543"/>
                  <a:gd name="connsiteY4" fmla="*/ 4640 h 21865"/>
                  <a:gd name="connsiteX5" fmla="*/ 626694 w 795543"/>
                  <a:gd name="connsiteY5" fmla="*/ 19456 h 21865"/>
                  <a:gd name="connsiteX6" fmla="*/ 425611 w 795543"/>
                  <a:gd name="connsiteY6" fmla="*/ 19456 h 21865"/>
                  <a:gd name="connsiteX7" fmla="*/ 6511 w 795543"/>
                  <a:gd name="connsiteY7" fmla="*/ 4640 h 2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5543" h="21865">
                    <a:moveTo>
                      <a:pt x="6511" y="4640"/>
                    </a:moveTo>
                    <a:cubicBezTo>
                      <a:pt x="-28767" y="3582"/>
                      <a:pt x="84827" y="11695"/>
                      <a:pt x="213944" y="13106"/>
                    </a:cubicBezTo>
                    <a:cubicBezTo>
                      <a:pt x="343061" y="14517"/>
                      <a:pt x="714536" y="15223"/>
                      <a:pt x="781211" y="13106"/>
                    </a:cubicBezTo>
                    <a:cubicBezTo>
                      <a:pt x="847886" y="10989"/>
                      <a:pt x="663030" y="1817"/>
                      <a:pt x="613994" y="406"/>
                    </a:cubicBezTo>
                    <a:cubicBezTo>
                      <a:pt x="564958" y="-1005"/>
                      <a:pt x="484877" y="1465"/>
                      <a:pt x="486994" y="4640"/>
                    </a:cubicBezTo>
                    <a:cubicBezTo>
                      <a:pt x="489111" y="7815"/>
                      <a:pt x="636924" y="16987"/>
                      <a:pt x="626694" y="19456"/>
                    </a:cubicBezTo>
                    <a:cubicBezTo>
                      <a:pt x="616464" y="21925"/>
                      <a:pt x="526858" y="23336"/>
                      <a:pt x="425611" y="19456"/>
                    </a:cubicBezTo>
                    <a:lnTo>
                      <a:pt x="6511" y="464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4" name="フリーフォーム: 図形 1303">
                <a:extLst>
                  <a:ext uri="{FF2B5EF4-FFF2-40B4-BE49-F238E27FC236}">
                    <a16:creationId xmlns:a16="http://schemas.microsoft.com/office/drawing/2014/main" id="{8AA47C5B-2E22-43CD-81C8-680E703194B5}"/>
                  </a:ext>
                </a:extLst>
              </p:cNvPr>
              <p:cNvSpPr/>
              <p:nvPr/>
            </p:nvSpPr>
            <p:spPr>
              <a:xfrm>
                <a:off x="4588988" y="6965498"/>
                <a:ext cx="71639" cy="217900"/>
              </a:xfrm>
              <a:custGeom>
                <a:avLst/>
                <a:gdLst>
                  <a:gd name="connsiteX0" fmla="*/ 70325 w 71639"/>
                  <a:gd name="connsiteY0" fmla="*/ 452 h 217900"/>
                  <a:gd name="connsiteX1" fmla="*/ 475 w 71639"/>
                  <a:gd name="connsiteY1" fmla="*/ 210002 h 217900"/>
                  <a:gd name="connsiteX2" fmla="*/ 41750 w 71639"/>
                  <a:gd name="connsiteY2" fmla="*/ 156027 h 217900"/>
                  <a:gd name="connsiteX3" fmla="*/ 70325 w 71639"/>
                  <a:gd name="connsiteY3" fmla="*/ 452 h 217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639" h="217900">
                    <a:moveTo>
                      <a:pt x="70325" y="452"/>
                    </a:moveTo>
                    <a:cubicBezTo>
                      <a:pt x="63446" y="9448"/>
                      <a:pt x="5237" y="184073"/>
                      <a:pt x="475" y="210002"/>
                    </a:cubicBezTo>
                    <a:cubicBezTo>
                      <a:pt x="-4287" y="235931"/>
                      <a:pt x="27992" y="192804"/>
                      <a:pt x="41750" y="156027"/>
                    </a:cubicBezTo>
                    <a:cubicBezTo>
                      <a:pt x="55508" y="119250"/>
                      <a:pt x="77204" y="-8544"/>
                      <a:pt x="70325" y="4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5" name="フリーフォーム: 図形 1304">
                <a:extLst>
                  <a:ext uri="{FF2B5EF4-FFF2-40B4-BE49-F238E27FC236}">
                    <a16:creationId xmlns:a16="http://schemas.microsoft.com/office/drawing/2014/main" id="{57DE4B9E-DD0E-4FDA-B8F0-5FBFB248517D}"/>
                  </a:ext>
                </a:extLst>
              </p:cNvPr>
              <p:cNvSpPr/>
              <p:nvPr/>
            </p:nvSpPr>
            <p:spPr>
              <a:xfrm>
                <a:off x="4667214" y="6973988"/>
                <a:ext cx="71822" cy="186555"/>
              </a:xfrm>
              <a:custGeom>
                <a:avLst/>
                <a:gdLst>
                  <a:gd name="connsiteX0" fmla="*/ 1624 w 71822"/>
                  <a:gd name="connsiteY0" fmla="*/ 1487 h 186555"/>
                  <a:gd name="connsiteX1" fmla="*/ 71474 w 71822"/>
                  <a:gd name="connsiteY1" fmla="*/ 184050 h 186555"/>
                  <a:gd name="connsiteX2" fmla="*/ 27024 w 71822"/>
                  <a:gd name="connsiteY2" fmla="*/ 101500 h 186555"/>
                  <a:gd name="connsiteX3" fmla="*/ 1624 w 71822"/>
                  <a:gd name="connsiteY3" fmla="*/ 1487 h 18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822" h="186555">
                    <a:moveTo>
                      <a:pt x="1624" y="1487"/>
                    </a:moveTo>
                    <a:cubicBezTo>
                      <a:pt x="9032" y="15245"/>
                      <a:pt x="67241" y="167381"/>
                      <a:pt x="71474" y="184050"/>
                    </a:cubicBezTo>
                    <a:cubicBezTo>
                      <a:pt x="75707" y="200719"/>
                      <a:pt x="40253" y="129810"/>
                      <a:pt x="27024" y="101500"/>
                    </a:cubicBezTo>
                    <a:cubicBezTo>
                      <a:pt x="13795" y="73190"/>
                      <a:pt x="-5784" y="-12271"/>
                      <a:pt x="1624" y="14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6" name="フリーフォーム: 図形 1305">
                <a:extLst>
                  <a:ext uri="{FF2B5EF4-FFF2-40B4-BE49-F238E27FC236}">
                    <a16:creationId xmlns:a16="http://schemas.microsoft.com/office/drawing/2014/main" id="{B0D293DF-0064-438D-8840-C9D0E662E2D9}"/>
                  </a:ext>
                </a:extLst>
              </p:cNvPr>
              <p:cNvSpPr/>
              <p:nvPr/>
            </p:nvSpPr>
            <p:spPr>
              <a:xfrm>
                <a:off x="4598796" y="7094052"/>
                <a:ext cx="134184" cy="19781"/>
              </a:xfrm>
              <a:custGeom>
                <a:avLst/>
                <a:gdLst>
                  <a:gd name="connsiteX0" fmla="*/ 192 w 134184"/>
                  <a:gd name="connsiteY0" fmla="*/ 486 h 19781"/>
                  <a:gd name="connsiteX1" fmla="*/ 128779 w 134184"/>
                  <a:gd name="connsiteY1" fmla="*/ 6836 h 19781"/>
                  <a:gd name="connsiteX2" fmla="*/ 100204 w 134184"/>
                  <a:gd name="connsiteY2" fmla="*/ 19536 h 19781"/>
                  <a:gd name="connsiteX3" fmla="*/ 192 w 134184"/>
                  <a:gd name="connsiteY3" fmla="*/ 486 h 19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4184" h="19781">
                    <a:moveTo>
                      <a:pt x="192" y="486"/>
                    </a:moveTo>
                    <a:cubicBezTo>
                      <a:pt x="4954" y="-1631"/>
                      <a:pt x="112110" y="3661"/>
                      <a:pt x="128779" y="6836"/>
                    </a:cubicBezTo>
                    <a:cubicBezTo>
                      <a:pt x="145448" y="10011"/>
                      <a:pt x="120048" y="16890"/>
                      <a:pt x="100204" y="19536"/>
                    </a:cubicBezTo>
                    <a:cubicBezTo>
                      <a:pt x="80360" y="22182"/>
                      <a:pt x="-4570" y="2603"/>
                      <a:pt x="192" y="4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7" name="フリーフォーム: 図形 1306">
                <a:extLst>
                  <a:ext uri="{FF2B5EF4-FFF2-40B4-BE49-F238E27FC236}">
                    <a16:creationId xmlns:a16="http://schemas.microsoft.com/office/drawing/2014/main" id="{BF92436F-666E-4DC2-9209-3CEBEC83C95D}"/>
                  </a:ext>
                </a:extLst>
              </p:cNvPr>
              <p:cNvSpPr/>
              <p:nvPr/>
            </p:nvSpPr>
            <p:spPr>
              <a:xfrm>
                <a:off x="4732261" y="6978335"/>
                <a:ext cx="41628" cy="161560"/>
              </a:xfrm>
              <a:custGeom>
                <a:avLst/>
                <a:gdLst>
                  <a:gd name="connsiteX0" fmla="*/ 77 w 41628"/>
                  <a:gd name="connsiteY0" fmla="*/ 315 h 161560"/>
                  <a:gd name="connsiteX1" fmla="*/ 28652 w 41628"/>
                  <a:gd name="connsiteY1" fmla="*/ 146365 h 161560"/>
                  <a:gd name="connsiteX2" fmla="*/ 41352 w 41628"/>
                  <a:gd name="connsiteY2" fmla="*/ 152715 h 161560"/>
                  <a:gd name="connsiteX3" fmla="*/ 38177 w 41628"/>
                  <a:gd name="connsiteY3" fmla="*/ 108265 h 161560"/>
                  <a:gd name="connsiteX4" fmla="*/ 77 w 41628"/>
                  <a:gd name="connsiteY4" fmla="*/ 315 h 161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28" h="161560">
                    <a:moveTo>
                      <a:pt x="77" y="315"/>
                    </a:moveTo>
                    <a:cubicBezTo>
                      <a:pt x="-1511" y="6665"/>
                      <a:pt x="21773" y="120965"/>
                      <a:pt x="28652" y="146365"/>
                    </a:cubicBezTo>
                    <a:cubicBezTo>
                      <a:pt x="35531" y="171765"/>
                      <a:pt x="39765" y="159065"/>
                      <a:pt x="41352" y="152715"/>
                    </a:cubicBezTo>
                    <a:cubicBezTo>
                      <a:pt x="42940" y="146365"/>
                      <a:pt x="37119" y="131284"/>
                      <a:pt x="38177" y="108265"/>
                    </a:cubicBezTo>
                    <a:cubicBezTo>
                      <a:pt x="39235" y="85246"/>
                      <a:pt x="1665" y="-6035"/>
                      <a:pt x="77" y="31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8" name="フリーフォーム: 図形 1307">
                <a:extLst>
                  <a:ext uri="{FF2B5EF4-FFF2-40B4-BE49-F238E27FC236}">
                    <a16:creationId xmlns:a16="http://schemas.microsoft.com/office/drawing/2014/main" id="{32E08C52-D606-406E-B411-71A03A3B237C}"/>
                  </a:ext>
                </a:extLst>
              </p:cNvPr>
              <p:cNvSpPr/>
              <p:nvPr/>
            </p:nvSpPr>
            <p:spPr>
              <a:xfrm>
                <a:off x="4766730" y="7024529"/>
                <a:ext cx="59487" cy="136588"/>
              </a:xfrm>
              <a:custGeom>
                <a:avLst/>
                <a:gdLst>
                  <a:gd name="connsiteX0" fmla="*/ 59270 w 59487"/>
                  <a:gd name="connsiteY0" fmla="*/ 159 h 136588"/>
                  <a:gd name="connsiteX1" fmla="*/ 43395 w 59487"/>
                  <a:gd name="connsiteY1" fmla="*/ 95409 h 136588"/>
                  <a:gd name="connsiteX2" fmla="*/ 57683 w 59487"/>
                  <a:gd name="connsiteY2" fmla="*/ 133509 h 136588"/>
                  <a:gd name="connsiteX3" fmla="*/ 533 w 59487"/>
                  <a:gd name="connsiteY3" fmla="*/ 131921 h 136588"/>
                  <a:gd name="connsiteX4" fmla="*/ 29108 w 59487"/>
                  <a:gd name="connsiteY4" fmla="*/ 112871 h 136588"/>
                  <a:gd name="connsiteX5" fmla="*/ 29108 w 59487"/>
                  <a:gd name="connsiteY5" fmla="*/ 73184 h 136588"/>
                  <a:gd name="connsiteX6" fmla="*/ 59270 w 59487"/>
                  <a:gd name="connsiteY6" fmla="*/ 159 h 13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487" h="136588">
                    <a:moveTo>
                      <a:pt x="59270" y="159"/>
                    </a:moveTo>
                    <a:cubicBezTo>
                      <a:pt x="61651" y="3863"/>
                      <a:pt x="43659" y="73184"/>
                      <a:pt x="43395" y="95409"/>
                    </a:cubicBezTo>
                    <a:cubicBezTo>
                      <a:pt x="43131" y="117634"/>
                      <a:pt x="64827" y="127424"/>
                      <a:pt x="57683" y="133509"/>
                    </a:cubicBezTo>
                    <a:cubicBezTo>
                      <a:pt x="50539" y="139594"/>
                      <a:pt x="5295" y="135361"/>
                      <a:pt x="533" y="131921"/>
                    </a:cubicBezTo>
                    <a:cubicBezTo>
                      <a:pt x="-4229" y="128481"/>
                      <a:pt x="24346" y="122660"/>
                      <a:pt x="29108" y="112871"/>
                    </a:cubicBezTo>
                    <a:cubicBezTo>
                      <a:pt x="33870" y="103082"/>
                      <a:pt x="24345" y="88001"/>
                      <a:pt x="29108" y="73184"/>
                    </a:cubicBezTo>
                    <a:cubicBezTo>
                      <a:pt x="33871" y="58367"/>
                      <a:pt x="56889" y="-3545"/>
                      <a:pt x="59270" y="15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0" name="フリーフォーム: 図形 1309">
                <a:extLst>
                  <a:ext uri="{FF2B5EF4-FFF2-40B4-BE49-F238E27FC236}">
                    <a16:creationId xmlns:a16="http://schemas.microsoft.com/office/drawing/2014/main" id="{8C675FDC-8671-4890-957C-9345D62080FF}"/>
                  </a:ext>
                </a:extLst>
              </p:cNvPr>
              <p:cNvSpPr/>
              <p:nvPr/>
            </p:nvSpPr>
            <p:spPr>
              <a:xfrm>
                <a:off x="4843971" y="7008791"/>
                <a:ext cx="109238" cy="149347"/>
              </a:xfrm>
              <a:custGeom>
                <a:avLst/>
                <a:gdLst>
                  <a:gd name="connsiteX0" fmla="*/ 109029 w 109238"/>
                  <a:gd name="connsiteY0" fmla="*/ 61934 h 149347"/>
                  <a:gd name="connsiteX1" fmla="*/ 45529 w 109238"/>
                  <a:gd name="connsiteY1" fmla="*/ 22 h 149347"/>
                  <a:gd name="connsiteX2" fmla="*/ 24892 w 109238"/>
                  <a:gd name="connsiteY2" fmla="*/ 55584 h 149347"/>
                  <a:gd name="connsiteX3" fmla="*/ 23304 w 109238"/>
                  <a:gd name="connsiteY3" fmla="*/ 125434 h 149347"/>
                  <a:gd name="connsiteX4" fmla="*/ 94742 w 109238"/>
                  <a:gd name="connsiteY4" fmla="*/ 138134 h 149347"/>
                  <a:gd name="connsiteX5" fmla="*/ 101092 w 109238"/>
                  <a:gd name="connsiteY5" fmla="*/ 117497 h 149347"/>
                  <a:gd name="connsiteX6" fmla="*/ 51879 w 109238"/>
                  <a:gd name="connsiteY6" fmla="*/ 149247 h 149347"/>
                  <a:gd name="connsiteX7" fmla="*/ 1079 w 109238"/>
                  <a:gd name="connsiteY7" fmla="*/ 104797 h 149347"/>
                  <a:gd name="connsiteX8" fmla="*/ 21717 w 109238"/>
                  <a:gd name="connsiteY8" fmla="*/ 11134 h 149347"/>
                  <a:gd name="connsiteX9" fmla="*/ 109029 w 109238"/>
                  <a:gd name="connsiteY9" fmla="*/ 61934 h 149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9238" h="149347">
                    <a:moveTo>
                      <a:pt x="109029" y="61934"/>
                    </a:moveTo>
                    <a:cubicBezTo>
                      <a:pt x="112998" y="60082"/>
                      <a:pt x="59552" y="1080"/>
                      <a:pt x="45529" y="22"/>
                    </a:cubicBezTo>
                    <a:cubicBezTo>
                      <a:pt x="31506" y="-1036"/>
                      <a:pt x="28596" y="34682"/>
                      <a:pt x="24892" y="55584"/>
                    </a:cubicBezTo>
                    <a:cubicBezTo>
                      <a:pt x="21188" y="76486"/>
                      <a:pt x="11662" y="111676"/>
                      <a:pt x="23304" y="125434"/>
                    </a:cubicBezTo>
                    <a:cubicBezTo>
                      <a:pt x="34946" y="139192"/>
                      <a:pt x="81777" y="139457"/>
                      <a:pt x="94742" y="138134"/>
                    </a:cubicBezTo>
                    <a:cubicBezTo>
                      <a:pt x="107707" y="136811"/>
                      <a:pt x="108236" y="115645"/>
                      <a:pt x="101092" y="117497"/>
                    </a:cubicBezTo>
                    <a:cubicBezTo>
                      <a:pt x="93948" y="119349"/>
                      <a:pt x="68548" y="151364"/>
                      <a:pt x="51879" y="149247"/>
                    </a:cubicBezTo>
                    <a:cubicBezTo>
                      <a:pt x="35210" y="147130"/>
                      <a:pt x="6106" y="127816"/>
                      <a:pt x="1079" y="104797"/>
                    </a:cubicBezTo>
                    <a:cubicBezTo>
                      <a:pt x="-3948" y="81778"/>
                      <a:pt x="9546" y="21188"/>
                      <a:pt x="21717" y="11134"/>
                    </a:cubicBezTo>
                    <a:cubicBezTo>
                      <a:pt x="33888" y="1080"/>
                      <a:pt x="105060" y="63786"/>
                      <a:pt x="109029" y="6193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2" name="フリーフォーム: 図形 1311">
                <a:extLst>
                  <a:ext uri="{FF2B5EF4-FFF2-40B4-BE49-F238E27FC236}">
                    <a16:creationId xmlns:a16="http://schemas.microsoft.com/office/drawing/2014/main" id="{BD8AFC27-7F89-4877-8416-9F7DB2ECA57B}"/>
                  </a:ext>
                </a:extLst>
              </p:cNvPr>
              <p:cNvSpPr/>
              <p:nvPr/>
            </p:nvSpPr>
            <p:spPr>
              <a:xfrm>
                <a:off x="4959350" y="7013387"/>
                <a:ext cx="150122" cy="138504"/>
              </a:xfrm>
              <a:custGeom>
                <a:avLst/>
                <a:gdLst>
                  <a:gd name="connsiteX0" fmla="*/ 0 w 150122"/>
                  <a:gd name="connsiteY0" fmla="*/ 35113 h 138504"/>
                  <a:gd name="connsiteX1" fmla="*/ 92075 w 150122"/>
                  <a:gd name="connsiteY1" fmla="*/ 188 h 138504"/>
                  <a:gd name="connsiteX2" fmla="*/ 93663 w 150122"/>
                  <a:gd name="connsiteY2" fmla="*/ 52576 h 138504"/>
                  <a:gd name="connsiteX3" fmla="*/ 122238 w 150122"/>
                  <a:gd name="connsiteY3" fmla="*/ 120838 h 138504"/>
                  <a:gd name="connsiteX4" fmla="*/ 139700 w 150122"/>
                  <a:gd name="connsiteY4" fmla="*/ 136713 h 138504"/>
                  <a:gd name="connsiteX5" fmla="*/ 147638 w 150122"/>
                  <a:gd name="connsiteY5" fmla="*/ 136713 h 138504"/>
                  <a:gd name="connsiteX6" fmla="*/ 95250 w 150122"/>
                  <a:gd name="connsiteY6" fmla="*/ 124013 h 138504"/>
                  <a:gd name="connsiteX7" fmla="*/ 90488 w 150122"/>
                  <a:gd name="connsiteY7" fmla="*/ 36701 h 138504"/>
                  <a:gd name="connsiteX8" fmla="*/ 0 w 150122"/>
                  <a:gd name="connsiteY8" fmla="*/ 35113 h 138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122" h="138504">
                    <a:moveTo>
                      <a:pt x="0" y="35113"/>
                    </a:moveTo>
                    <a:cubicBezTo>
                      <a:pt x="264" y="29028"/>
                      <a:pt x="76465" y="-2723"/>
                      <a:pt x="92075" y="188"/>
                    </a:cubicBezTo>
                    <a:cubicBezTo>
                      <a:pt x="107686" y="3098"/>
                      <a:pt x="88636" y="32468"/>
                      <a:pt x="93663" y="52576"/>
                    </a:cubicBezTo>
                    <a:cubicBezTo>
                      <a:pt x="98690" y="72684"/>
                      <a:pt x="114565" y="106815"/>
                      <a:pt x="122238" y="120838"/>
                    </a:cubicBezTo>
                    <a:cubicBezTo>
                      <a:pt x="129911" y="134861"/>
                      <a:pt x="135467" y="134067"/>
                      <a:pt x="139700" y="136713"/>
                    </a:cubicBezTo>
                    <a:cubicBezTo>
                      <a:pt x="143933" y="139359"/>
                      <a:pt x="155046" y="138830"/>
                      <a:pt x="147638" y="136713"/>
                    </a:cubicBezTo>
                    <a:cubicBezTo>
                      <a:pt x="140230" y="134596"/>
                      <a:pt x="104775" y="140682"/>
                      <a:pt x="95250" y="124013"/>
                    </a:cubicBezTo>
                    <a:cubicBezTo>
                      <a:pt x="85725" y="107344"/>
                      <a:pt x="103188" y="51253"/>
                      <a:pt x="90488" y="36701"/>
                    </a:cubicBezTo>
                    <a:cubicBezTo>
                      <a:pt x="77788" y="22149"/>
                      <a:pt x="-264" y="41198"/>
                      <a:pt x="0" y="351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3" name="フリーフォーム: 図形 1312">
                <a:extLst>
                  <a:ext uri="{FF2B5EF4-FFF2-40B4-BE49-F238E27FC236}">
                    <a16:creationId xmlns:a16="http://schemas.microsoft.com/office/drawing/2014/main" id="{484E2E50-2803-4894-9AA2-87BA08408B0D}"/>
                  </a:ext>
                </a:extLst>
              </p:cNvPr>
              <p:cNvSpPr/>
              <p:nvPr/>
            </p:nvSpPr>
            <p:spPr>
              <a:xfrm>
                <a:off x="4966956" y="7059595"/>
                <a:ext cx="125842" cy="93183"/>
              </a:xfrm>
              <a:custGeom>
                <a:avLst/>
                <a:gdLst>
                  <a:gd name="connsiteX0" fmla="*/ 79707 w 125842"/>
                  <a:gd name="connsiteY0" fmla="*/ 18 h 93183"/>
                  <a:gd name="connsiteX1" fmla="*/ 1919 w 125842"/>
                  <a:gd name="connsiteY1" fmla="*/ 58755 h 93183"/>
                  <a:gd name="connsiteX2" fmla="*/ 33669 w 125842"/>
                  <a:gd name="connsiteY2" fmla="*/ 92093 h 93183"/>
                  <a:gd name="connsiteX3" fmla="*/ 125744 w 125842"/>
                  <a:gd name="connsiteY3" fmla="*/ 84155 h 93183"/>
                  <a:gd name="connsiteX4" fmla="*/ 14619 w 125842"/>
                  <a:gd name="connsiteY4" fmla="*/ 74630 h 93183"/>
                  <a:gd name="connsiteX5" fmla="*/ 9857 w 125842"/>
                  <a:gd name="connsiteY5" fmla="*/ 65105 h 93183"/>
                  <a:gd name="connsiteX6" fmla="*/ 79707 w 125842"/>
                  <a:gd name="connsiteY6" fmla="*/ 18 h 93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842" h="93183">
                    <a:moveTo>
                      <a:pt x="79707" y="18"/>
                    </a:moveTo>
                    <a:cubicBezTo>
                      <a:pt x="78384" y="-1040"/>
                      <a:pt x="9592" y="43409"/>
                      <a:pt x="1919" y="58755"/>
                    </a:cubicBezTo>
                    <a:cubicBezTo>
                      <a:pt x="-5754" y="74101"/>
                      <a:pt x="13032" y="87860"/>
                      <a:pt x="33669" y="92093"/>
                    </a:cubicBezTo>
                    <a:cubicBezTo>
                      <a:pt x="54306" y="96326"/>
                      <a:pt x="128919" y="87066"/>
                      <a:pt x="125744" y="84155"/>
                    </a:cubicBezTo>
                    <a:cubicBezTo>
                      <a:pt x="122569" y="81245"/>
                      <a:pt x="33933" y="77805"/>
                      <a:pt x="14619" y="74630"/>
                    </a:cubicBezTo>
                    <a:cubicBezTo>
                      <a:pt x="-4696" y="71455"/>
                      <a:pt x="-3372" y="76217"/>
                      <a:pt x="9857" y="65105"/>
                    </a:cubicBezTo>
                    <a:cubicBezTo>
                      <a:pt x="23086" y="53993"/>
                      <a:pt x="81030" y="1076"/>
                      <a:pt x="79707" y="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4" name="フリーフォーム: 図形 1313">
                <a:extLst>
                  <a:ext uri="{FF2B5EF4-FFF2-40B4-BE49-F238E27FC236}">
                    <a16:creationId xmlns:a16="http://schemas.microsoft.com/office/drawing/2014/main" id="{47AD295E-092A-4282-A8B4-A4098C352678}"/>
                  </a:ext>
                </a:extLst>
              </p:cNvPr>
              <p:cNvSpPr/>
              <p:nvPr/>
            </p:nvSpPr>
            <p:spPr>
              <a:xfrm>
                <a:off x="4760449" y="6967360"/>
                <a:ext cx="80301" cy="43372"/>
              </a:xfrm>
              <a:custGeom>
                <a:avLst/>
                <a:gdLst>
                  <a:gd name="connsiteX0" fmla="*/ 286 w 80301"/>
                  <a:gd name="connsiteY0" fmla="*/ 177 h 43372"/>
                  <a:gd name="connsiteX1" fmla="*/ 79661 w 80301"/>
                  <a:gd name="connsiteY1" fmla="*/ 38277 h 43372"/>
                  <a:gd name="connsiteX2" fmla="*/ 38386 w 80301"/>
                  <a:gd name="connsiteY2" fmla="*/ 41452 h 43372"/>
                  <a:gd name="connsiteX3" fmla="*/ 51086 w 80301"/>
                  <a:gd name="connsiteY3" fmla="*/ 23990 h 43372"/>
                  <a:gd name="connsiteX4" fmla="*/ 286 w 80301"/>
                  <a:gd name="connsiteY4" fmla="*/ 177 h 43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301" h="43372">
                    <a:moveTo>
                      <a:pt x="286" y="177"/>
                    </a:moveTo>
                    <a:cubicBezTo>
                      <a:pt x="5048" y="2558"/>
                      <a:pt x="73311" y="31398"/>
                      <a:pt x="79661" y="38277"/>
                    </a:cubicBezTo>
                    <a:cubicBezTo>
                      <a:pt x="86011" y="45156"/>
                      <a:pt x="43148" y="43833"/>
                      <a:pt x="38386" y="41452"/>
                    </a:cubicBezTo>
                    <a:cubicBezTo>
                      <a:pt x="33624" y="39071"/>
                      <a:pt x="50557" y="27959"/>
                      <a:pt x="51086" y="23990"/>
                    </a:cubicBezTo>
                    <a:cubicBezTo>
                      <a:pt x="51615" y="20021"/>
                      <a:pt x="-4476" y="-2204"/>
                      <a:pt x="286" y="1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8" name="フリーフォーム: 図形 1317">
                <a:extLst>
                  <a:ext uri="{FF2B5EF4-FFF2-40B4-BE49-F238E27FC236}">
                    <a16:creationId xmlns:a16="http://schemas.microsoft.com/office/drawing/2014/main" id="{644F8271-9B16-470C-9481-32F61215BD19}"/>
                  </a:ext>
                </a:extLst>
              </p:cNvPr>
              <p:cNvSpPr/>
              <p:nvPr/>
            </p:nvSpPr>
            <p:spPr>
              <a:xfrm>
                <a:off x="4098185" y="7454895"/>
                <a:ext cx="317191" cy="230514"/>
              </a:xfrm>
              <a:custGeom>
                <a:avLst/>
                <a:gdLst>
                  <a:gd name="connsiteX0" fmla="*/ 29315 w 317191"/>
                  <a:gd name="connsiteY0" fmla="*/ 230193 h 230514"/>
                  <a:gd name="connsiteX1" fmla="*/ 38840 w 317191"/>
                  <a:gd name="connsiteY1" fmla="*/ 117480 h 230514"/>
                  <a:gd name="connsiteX2" fmla="*/ 84878 w 317191"/>
                  <a:gd name="connsiteY2" fmla="*/ 100018 h 230514"/>
                  <a:gd name="connsiteX3" fmla="*/ 316653 w 317191"/>
                  <a:gd name="connsiteY3" fmla="*/ 5 h 230514"/>
                  <a:gd name="connsiteX4" fmla="*/ 11853 w 317191"/>
                  <a:gd name="connsiteY4" fmla="*/ 104780 h 230514"/>
                  <a:gd name="connsiteX5" fmla="*/ 57890 w 317191"/>
                  <a:gd name="connsiteY5" fmla="*/ 96843 h 230514"/>
                  <a:gd name="connsiteX6" fmla="*/ 16615 w 317191"/>
                  <a:gd name="connsiteY6" fmla="*/ 150818 h 230514"/>
                  <a:gd name="connsiteX7" fmla="*/ 29315 w 317191"/>
                  <a:gd name="connsiteY7" fmla="*/ 230193 h 23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191" h="230514">
                    <a:moveTo>
                      <a:pt x="29315" y="230193"/>
                    </a:moveTo>
                    <a:cubicBezTo>
                      <a:pt x="33019" y="224637"/>
                      <a:pt x="29580" y="139176"/>
                      <a:pt x="38840" y="117480"/>
                    </a:cubicBezTo>
                    <a:cubicBezTo>
                      <a:pt x="48101" y="95784"/>
                      <a:pt x="84878" y="100018"/>
                      <a:pt x="84878" y="100018"/>
                    </a:cubicBezTo>
                    <a:cubicBezTo>
                      <a:pt x="131180" y="80439"/>
                      <a:pt x="328824" y="-789"/>
                      <a:pt x="316653" y="5"/>
                    </a:cubicBezTo>
                    <a:cubicBezTo>
                      <a:pt x="304482" y="799"/>
                      <a:pt x="54980" y="88640"/>
                      <a:pt x="11853" y="104780"/>
                    </a:cubicBezTo>
                    <a:cubicBezTo>
                      <a:pt x="-31274" y="120920"/>
                      <a:pt x="57096" y="89170"/>
                      <a:pt x="57890" y="96843"/>
                    </a:cubicBezTo>
                    <a:cubicBezTo>
                      <a:pt x="58684" y="104516"/>
                      <a:pt x="22436" y="133885"/>
                      <a:pt x="16615" y="150818"/>
                    </a:cubicBezTo>
                    <a:cubicBezTo>
                      <a:pt x="10794" y="167751"/>
                      <a:pt x="25611" y="235749"/>
                      <a:pt x="29315" y="2301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9" name="フリーフォーム: 図形 1318">
                <a:extLst>
                  <a:ext uri="{FF2B5EF4-FFF2-40B4-BE49-F238E27FC236}">
                    <a16:creationId xmlns:a16="http://schemas.microsoft.com/office/drawing/2014/main" id="{13BE765E-E1D4-4249-BD55-17E6EF3B8F17}"/>
                  </a:ext>
                </a:extLst>
              </p:cNvPr>
              <p:cNvSpPr/>
              <p:nvPr/>
            </p:nvSpPr>
            <p:spPr>
              <a:xfrm>
                <a:off x="4227512" y="7457477"/>
                <a:ext cx="180287" cy="672906"/>
              </a:xfrm>
              <a:custGeom>
                <a:avLst/>
                <a:gdLst>
                  <a:gd name="connsiteX0" fmla="*/ 179388 w 180287"/>
                  <a:gd name="connsiteY0" fmla="*/ 14886 h 672906"/>
                  <a:gd name="connsiteX1" fmla="*/ 166688 w 180287"/>
                  <a:gd name="connsiteY1" fmla="*/ 197448 h 672906"/>
                  <a:gd name="connsiteX2" fmla="*/ 168276 w 180287"/>
                  <a:gd name="connsiteY2" fmla="*/ 643536 h 672906"/>
                  <a:gd name="connsiteX3" fmla="*/ 152401 w 180287"/>
                  <a:gd name="connsiteY3" fmla="*/ 632423 h 672906"/>
                  <a:gd name="connsiteX4" fmla="*/ 1 w 180287"/>
                  <a:gd name="connsiteY4" fmla="*/ 649886 h 672906"/>
                  <a:gd name="connsiteX5" fmla="*/ 155576 w 180287"/>
                  <a:gd name="connsiteY5" fmla="*/ 629248 h 672906"/>
                  <a:gd name="connsiteX6" fmla="*/ 138113 w 180287"/>
                  <a:gd name="connsiteY6" fmla="*/ 562573 h 672906"/>
                  <a:gd name="connsiteX7" fmla="*/ 179388 w 180287"/>
                  <a:gd name="connsiteY7" fmla="*/ 14886 h 67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0287" h="672906">
                    <a:moveTo>
                      <a:pt x="179388" y="14886"/>
                    </a:moveTo>
                    <a:cubicBezTo>
                      <a:pt x="184150" y="-45968"/>
                      <a:pt x="168540" y="92673"/>
                      <a:pt x="166688" y="197448"/>
                    </a:cubicBezTo>
                    <a:cubicBezTo>
                      <a:pt x="164836" y="302223"/>
                      <a:pt x="170657" y="571040"/>
                      <a:pt x="168276" y="643536"/>
                    </a:cubicBezTo>
                    <a:cubicBezTo>
                      <a:pt x="165895" y="716032"/>
                      <a:pt x="180447" y="631365"/>
                      <a:pt x="152401" y="632423"/>
                    </a:cubicBezTo>
                    <a:cubicBezTo>
                      <a:pt x="124355" y="633481"/>
                      <a:pt x="-528" y="650415"/>
                      <a:pt x="1" y="649886"/>
                    </a:cubicBezTo>
                    <a:cubicBezTo>
                      <a:pt x="530" y="649357"/>
                      <a:pt x="132557" y="643800"/>
                      <a:pt x="155576" y="629248"/>
                    </a:cubicBezTo>
                    <a:cubicBezTo>
                      <a:pt x="178595" y="614696"/>
                      <a:pt x="136790" y="662321"/>
                      <a:pt x="138113" y="562573"/>
                    </a:cubicBezTo>
                    <a:cubicBezTo>
                      <a:pt x="139436" y="462825"/>
                      <a:pt x="174626" y="75740"/>
                      <a:pt x="179388" y="148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0" name="フリーフォーム: 図形 1319">
                <a:extLst>
                  <a:ext uri="{FF2B5EF4-FFF2-40B4-BE49-F238E27FC236}">
                    <a16:creationId xmlns:a16="http://schemas.microsoft.com/office/drawing/2014/main" id="{5E22C4BA-BF31-45D4-B115-DBBA8C14DBD4}"/>
                  </a:ext>
                </a:extLst>
              </p:cNvPr>
              <p:cNvSpPr/>
              <p:nvPr/>
            </p:nvSpPr>
            <p:spPr>
              <a:xfrm>
                <a:off x="4387265" y="7467510"/>
                <a:ext cx="19718" cy="241101"/>
              </a:xfrm>
              <a:custGeom>
                <a:avLst/>
                <a:gdLst>
                  <a:gd name="connsiteX0" fmla="*/ 19635 w 19718"/>
                  <a:gd name="connsiteY0" fmla="*/ 90 h 241101"/>
                  <a:gd name="connsiteX1" fmla="*/ 585 w 19718"/>
                  <a:gd name="connsiteY1" fmla="*/ 198528 h 241101"/>
                  <a:gd name="connsiteX2" fmla="*/ 6935 w 19718"/>
                  <a:gd name="connsiteY2" fmla="*/ 225515 h 241101"/>
                  <a:gd name="connsiteX3" fmla="*/ 19635 w 19718"/>
                  <a:gd name="connsiteY3" fmla="*/ 90 h 241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18" h="241101">
                    <a:moveTo>
                      <a:pt x="19635" y="90"/>
                    </a:moveTo>
                    <a:cubicBezTo>
                      <a:pt x="18577" y="-4408"/>
                      <a:pt x="2702" y="160957"/>
                      <a:pt x="585" y="198528"/>
                    </a:cubicBezTo>
                    <a:cubicBezTo>
                      <a:pt x="-1532" y="236099"/>
                      <a:pt x="2437" y="257530"/>
                      <a:pt x="6935" y="225515"/>
                    </a:cubicBezTo>
                    <a:cubicBezTo>
                      <a:pt x="11433" y="193500"/>
                      <a:pt x="20693" y="4588"/>
                      <a:pt x="19635" y="9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1" name="フリーフォーム: 図形 1320">
                <a:extLst>
                  <a:ext uri="{FF2B5EF4-FFF2-40B4-BE49-F238E27FC236}">
                    <a16:creationId xmlns:a16="http://schemas.microsoft.com/office/drawing/2014/main" id="{69FE35FA-5A90-4BEC-90D1-8C51DB5BED2A}"/>
                  </a:ext>
                </a:extLst>
              </p:cNvPr>
              <p:cNvSpPr/>
              <p:nvPr/>
            </p:nvSpPr>
            <p:spPr>
              <a:xfrm>
                <a:off x="4115656" y="7564702"/>
                <a:ext cx="213764" cy="534647"/>
              </a:xfrm>
              <a:custGeom>
                <a:avLst/>
                <a:gdLst>
                  <a:gd name="connsiteX0" fmla="*/ 732 w 213764"/>
                  <a:gd name="connsiteY0" fmla="*/ 101336 h 534647"/>
                  <a:gd name="connsiteX1" fmla="*/ 184882 w 213764"/>
                  <a:gd name="connsiteY1" fmla="*/ 36248 h 534647"/>
                  <a:gd name="connsiteX2" fmla="*/ 213457 w 213764"/>
                  <a:gd name="connsiteY2" fmla="*/ 26723 h 534647"/>
                  <a:gd name="connsiteX3" fmla="*/ 188057 w 213764"/>
                  <a:gd name="connsiteY3" fmla="*/ 4498 h 534647"/>
                  <a:gd name="connsiteX4" fmla="*/ 169007 w 213764"/>
                  <a:gd name="connsiteY4" fmla="*/ 125148 h 534647"/>
                  <a:gd name="connsiteX5" fmla="*/ 149957 w 213764"/>
                  <a:gd name="connsiteY5" fmla="*/ 517261 h 534647"/>
                  <a:gd name="connsiteX6" fmla="*/ 154719 w 213764"/>
                  <a:gd name="connsiteY6" fmla="*/ 422011 h 534647"/>
                  <a:gd name="connsiteX7" fmla="*/ 195994 w 213764"/>
                  <a:gd name="connsiteY7" fmla="*/ 31486 h 534647"/>
                  <a:gd name="connsiteX8" fmla="*/ 122969 w 213764"/>
                  <a:gd name="connsiteY8" fmla="*/ 41011 h 534647"/>
                  <a:gd name="connsiteX9" fmla="*/ 732 w 213764"/>
                  <a:gd name="connsiteY9" fmla="*/ 101336 h 534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3764" h="534647">
                    <a:moveTo>
                      <a:pt x="732" y="101336"/>
                    </a:moveTo>
                    <a:cubicBezTo>
                      <a:pt x="11051" y="100542"/>
                      <a:pt x="149428" y="48683"/>
                      <a:pt x="184882" y="36248"/>
                    </a:cubicBezTo>
                    <a:cubicBezTo>
                      <a:pt x="220336" y="23813"/>
                      <a:pt x="212928" y="32015"/>
                      <a:pt x="213457" y="26723"/>
                    </a:cubicBezTo>
                    <a:cubicBezTo>
                      <a:pt x="213986" y="21431"/>
                      <a:pt x="195465" y="-11906"/>
                      <a:pt x="188057" y="4498"/>
                    </a:cubicBezTo>
                    <a:cubicBezTo>
                      <a:pt x="180649" y="20902"/>
                      <a:pt x="175357" y="39688"/>
                      <a:pt x="169007" y="125148"/>
                    </a:cubicBezTo>
                    <a:cubicBezTo>
                      <a:pt x="162657" y="210608"/>
                      <a:pt x="152338" y="467784"/>
                      <a:pt x="149957" y="517261"/>
                    </a:cubicBezTo>
                    <a:cubicBezTo>
                      <a:pt x="147576" y="566738"/>
                      <a:pt x="147046" y="502973"/>
                      <a:pt x="154719" y="422011"/>
                    </a:cubicBezTo>
                    <a:cubicBezTo>
                      <a:pt x="162392" y="341049"/>
                      <a:pt x="201286" y="94986"/>
                      <a:pt x="195994" y="31486"/>
                    </a:cubicBezTo>
                    <a:cubicBezTo>
                      <a:pt x="190702" y="-32014"/>
                      <a:pt x="153925" y="30163"/>
                      <a:pt x="122969" y="41011"/>
                    </a:cubicBezTo>
                    <a:cubicBezTo>
                      <a:pt x="92013" y="51859"/>
                      <a:pt x="-9587" y="102130"/>
                      <a:pt x="732" y="10133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2" name="フリーフォーム: 図形 1321">
                <a:extLst>
                  <a:ext uri="{FF2B5EF4-FFF2-40B4-BE49-F238E27FC236}">
                    <a16:creationId xmlns:a16="http://schemas.microsoft.com/office/drawing/2014/main" id="{52861D6F-0A46-4833-955B-F853AC403FA8}"/>
                  </a:ext>
                </a:extLst>
              </p:cNvPr>
              <p:cNvSpPr/>
              <p:nvPr/>
            </p:nvSpPr>
            <p:spPr>
              <a:xfrm>
                <a:off x="4267182" y="7936845"/>
                <a:ext cx="24237" cy="168037"/>
              </a:xfrm>
              <a:custGeom>
                <a:avLst/>
                <a:gdLst>
                  <a:gd name="connsiteX0" fmla="*/ 23831 w 24237"/>
                  <a:gd name="connsiteY0" fmla="*/ 655 h 168037"/>
                  <a:gd name="connsiteX1" fmla="*/ 14306 w 24237"/>
                  <a:gd name="connsiteY1" fmla="*/ 162580 h 168037"/>
                  <a:gd name="connsiteX2" fmla="*/ 4781 w 24237"/>
                  <a:gd name="connsiteY2" fmla="*/ 127655 h 168037"/>
                  <a:gd name="connsiteX3" fmla="*/ 18 w 24237"/>
                  <a:gd name="connsiteY3" fmla="*/ 105430 h 168037"/>
                  <a:gd name="connsiteX4" fmla="*/ 23831 w 24237"/>
                  <a:gd name="connsiteY4" fmla="*/ 655 h 168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7" h="168037">
                    <a:moveTo>
                      <a:pt x="23831" y="655"/>
                    </a:moveTo>
                    <a:cubicBezTo>
                      <a:pt x="26212" y="10180"/>
                      <a:pt x="17481" y="141413"/>
                      <a:pt x="14306" y="162580"/>
                    </a:cubicBezTo>
                    <a:cubicBezTo>
                      <a:pt x="11131" y="183747"/>
                      <a:pt x="7162" y="137180"/>
                      <a:pt x="4781" y="127655"/>
                    </a:cubicBezTo>
                    <a:cubicBezTo>
                      <a:pt x="2400" y="118130"/>
                      <a:pt x="-246" y="122628"/>
                      <a:pt x="18" y="105430"/>
                    </a:cubicBezTo>
                    <a:cubicBezTo>
                      <a:pt x="282" y="88232"/>
                      <a:pt x="21450" y="-8870"/>
                      <a:pt x="23831" y="6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3" name="フリーフォーム: 図形 1322">
                <a:extLst>
                  <a:ext uri="{FF2B5EF4-FFF2-40B4-BE49-F238E27FC236}">
                    <a16:creationId xmlns:a16="http://schemas.microsoft.com/office/drawing/2014/main" id="{856FB1DF-9BE8-42ED-AD25-304C26460638}"/>
                  </a:ext>
                </a:extLst>
              </p:cNvPr>
              <p:cNvSpPr/>
              <p:nvPr/>
            </p:nvSpPr>
            <p:spPr>
              <a:xfrm>
                <a:off x="4629065" y="7532896"/>
                <a:ext cx="221072" cy="567009"/>
              </a:xfrm>
              <a:custGeom>
                <a:avLst/>
                <a:gdLst>
                  <a:gd name="connsiteX0" fmla="*/ 85 w 221072"/>
                  <a:gd name="connsiteY0" fmla="*/ 126792 h 567009"/>
                  <a:gd name="connsiteX1" fmla="*/ 188998 w 221072"/>
                  <a:gd name="connsiteY1" fmla="*/ 49004 h 567009"/>
                  <a:gd name="connsiteX2" fmla="*/ 212810 w 221072"/>
                  <a:gd name="connsiteY2" fmla="*/ 50592 h 567009"/>
                  <a:gd name="connsiteX3" fmla="*/ 192173 w 221072"/>
                  <a:gd name="connsiteY3" fmla="*/ 91867 h 567009"/>
                  <a:gd name="connsiteX4" fmla="*/ 173123 w 221072"/>
                  <a:gd name="connsiteY4" fmla="*/ 539542 h 567009"/>
                  <a:gd name="connsiteX5" fmla="*/ 187410 w 221072"/>
                  <a:gd name="connsiteY5" fmla="*/ 464929 h 567009"/>
                  <a:gd name="connsiteX6" fmla="*/ 220748 w 221072"/>
                  <a:gd name="connsiteY6" fmla="*/ 26779 h 567009"/>
                  <a:gd name="connsiteX7" fmla="*/ 165185 w 221072"/>
                  <a:gd name="connsiteY7" fmla="*/ 55354 h 567009"/>
                  <a:gd name="connsiteX8" fmla="*/ 85 w 221072"/>
                  <a:gd name="connsiteY8" fmla="*/ 126792 h 567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1072" h="567009">
                    <a:moveTo>
                      <a:pt x="85" y="126792"/>
                    </a:moveTo>
                    <a:cubicBezTo>
                      <a:pt x="4054" y="125734"/>
                      <a:pt x="153544" y="61704"/>
                      <a:pt x="188998" y="49004"/>
                    </a:cubicBezTo>
                    <a:cubicBezTo>
                      <a:pt x="224452" y="36304"/>
                      <a:pt x="212281" y="43448"/>
                      <a:pt x="212810" y="50592"/>
                    </a:cubicBezTo>
                    <a:cubicBezTo>
                      <a:pt x="213339" y="57736"/>
                      <a:pt x="198787" y="10375"/>
                      <a:pt x="192173" y="91867"/>
                    </a:cubicBezTo>
                    <a:cubicBezTo>
                      <a:pt x="185559" y="173359"/>
                      <a:pt x="173917" y="477365"/>
                      <a:pt x="173123" y="539542"/>
                    </a:cubicBezTo>
                    <a:cubicBezTo>
                      <a:pt x="172329" y="601719"/>
                      <a:pt x="179473" y="550389"/>
                      <a:pt x="187410" y="464929"/>
                    </a:cubicBezTo>
                    <a:cubicBezTo>
                      <a:pt x="195347" y="379469"/>
                      <a:pt x="224452" y="95041"/>
                      <a:pt x="220748" y="26779"/>
                    </a:cubicBezTo>
                    <a:cubicBezTo>
                      <a:pt x="217044" y="-41483"/>
                      <a:pt x="198258" y="40537"/>
                      <a:pt x="165185" y="55354"/>
                    </a:cubicBezTo>
                    <a:cubicBezTo>
                      <a:pt x="132112" y="70171"/>
                      <a:pt x="-3884" y="127850"/>
                      <a:pt x="85" y="1267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4" name="フリーフォーム: 図形 1323">
                <a:extLst>
                  <a:ext uri="{FF2B5EF4-FFF2-40B4-BE49-F238E27FC236}">
                    <a16:creationId xmlns:a16="http://schemas.microsoft.com/office/drawing/2014/main" id="{6B013D68-A99E-466C-B551-4B2E63B0E15E}"/>
                  </a:ext>
                </a:extLst>
              </p:cNvPr>
              <p:cNvSpPr/>
              <p:nvPr/>
            </p:nvSpPr>
            <p:spPr>
              <a:xfrm>
                <a:off x="4654811" y="7435008"/>
                <a:ext cx="299654" cy="225569"/>
              </a:xfrm>
              <a:custGeom>
                <a:avLst/>
                <a:gdLst>
                  <a:gd name="connsiteX0" fmla="*/ 6089 w 299654"/>
                  <a:gd name="connsiteY0" fmla="*/ 224680 h 225569"/>
                  <a:gd name="connsiteX1" fmla="*/ 2914 w 299654"/>
                  <a:gd name="connsiteY1" fmla="*/ 105617 h 225569"/>
                  <a:gd name="connsiteX2" fmla="*/ 48952 w 299654"/>
                  <a:gd name="connsiteY2" fmla="*/ 99267 h 225569"/>
                  <a:gd name="connsiteX3" fmla="*/ 287077 w 299654"/>
                  <a:gd name="connsiteY3" fmla="*/ 2430 h 225569"/>
                  <a:gd name="connsiteX4" fmla="*/ 241039 w 299654"/>
                  <a:gd name="connsiteY4" fmla="*/ 37355 h 225569"/>
                  <a:gd name="connsiteX5" fmla="*/ 23552 w 299654"/>
                  <a:gd name="connsiteY5" fmla="*/ 126255 h 225569"/>
                  <a:gd name="connsiteX6" fmla="*/ 17202 w 299654"/>
                  <a:gd name="connsiteY6" fmla="*/ 159592 h 225569"/>
                  <a:gd name="connsiteX7" fmla="*/ 6089 w 299654"/>
                  <a:gd name="connsiteY7" fmla="*/ 224680 h 225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54" h="225569">
                    <a:moveTo>
                      <a:pt x="6089" y="224680"/>
                    </a:moveTo>
                    <a:cubicBezTo>
                      <a:pt x="3708" y="215684"/>
                      <a:pt x="-4230" y="126519"/>
                      <a:pt x="2914" y="105617"/>
                    </a:cubicBezTo>
                    <a:cubicBezTo>
                      <a:pt x="10058" y="84715"/>
                      <a:pt x="1592" y="116465"/>
                      <a:pt x="48952" y="99267"/>
                    </a:cubicBezTo>
                    <a:cubicBezTo>
                      <a:pt x="96312" y="82069"/>
                      <a:pt x="255062" y="12749"/>
                      <a:pt x="287077" y="2430"/>
                    </a:cubicBezTo>
                    <a:cubicBezTo>
                      <a:pt x="319092" y="-7889"/>
                      <a:pt x="284960" y="16718"/>
                      <a:pt x="241039" y="37355"/>
                    </a:cubicBezTo>
                    <a:cubicBezTo>
                      <a:pt x="197118" y="57992"/>
                      <a:pt x="60858" y="105882"/>
                      <a:pt x="23552" y="126255"/>
                    </a:cubicBezTo>
                    <a:cubicBezTo>
                      <a:pt x="-13754" y="146628"/>
                      <a:pt x="17996" y="147421"/>
                      <a:pt x="17202" y="159592"/>
                    </a:cubicBezTo>
                    <a:cubicBezTo>
                      <a:pt x="16408" y="171763"/>
                      <a:pt x="8470" y="233676"/>
                      <a:pt x="6089" y="22468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5" name="フリーフォーム: 図形 1324">
                <a:extLst>
                  <a:ext uri="{FF2B5EF4-FFF2-40B4-BE49-F238E27FC236}">
                    <a16:creationId xmlns:a16="http://schemas.microsoft.com/office/drawing/2014/main" id="{7F0392F4-97CD-496E-8693-AF0C62214E4D}"/>
                  </a:ext>
                </a:extLst>
              </p:cNvPr>
              <p:cNvSpPr/>
              <p:nvPr/>
            </p:nvSpPr>
            <p:spPr>
              <a:xfrm>
                <a:off x="4809917" y="7449912"/>
                <a:ext cx="133850" cy="641961"/>
              </a:xfrm>
              <a:custGeom>
                <a:avLst/>
                <a:gdLst>
                  <a:gd name="connsiteX0" fmla="*/ 133558 w 133850"/>
                  <a:gd name="connsiteY0" fmla="*/ 226 h 641961"/>
                  <a:gd name="connsiteX1" fmla="*/ 117683 w 133850"/>
                  <a:gd name="connsiteY1" fmla="*/ 455838 h 641961"/>
                  <a:gd name="connsiteX2" fmla="*/ 119271 w 133850"/>
                  <a:gd name="connsiteY2" fmla="*/ 620938 h 641961"/>
                  <a:gd name="connsiteX3" fmla="*/ 119271 w 133850"/>
                  <a:gd name="connsiteY3" fmla="*/ 620938 h 641961"/>
                  <a:gd name="connsiteX4" fmla="*/ 208 w 133850"/>
                  <a:gd name="connsiteY4" fmla="*/ 641576 h 641961"/>
                  <a:gd name="connsiteX5" fmla="*/ 90696 w 133850"/>
                  <a:gd name="connsiteY5" fmla="*/ 600301 h 641961"/>
                  <a:gd name="connsiteX6" fmla="*/ 101808 w 133850"/>
                  <a:gd name="connsiteY6" fmla="*/ 519338 h 641961"/>
                  <a:gd name="connsiteX7" fmla="*/ 133558 w 133850"/>
                  <a:gd name="connsiteY7" fmla="*/ 226 h 641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3850" h="641961">
                    <a:moveTo>
                      <a:pt x="133558" y="226"/>
                    </a:moveTo>
                    <a:cubicBezTo>
                      <a:pt x="136204" y="-10357"/>
                      <a:pt x="120064" y="352386"/>
                      <a:pt x="117683" y="455838"/>
                    </a:cubicBezTo>
                    <a:cubicBezTo>
                      <a:pt x="115302" y="559290"/>
                      <a:pt x="119271" y="620938"/>
                      <a:pt x="119271" y="620938"/>
                    </a:cubicBezTo>
                    <a:lnTo>
                      <a:pt x="119271" y="620938"/>
                    </a:lnTo>
                    <a:cubicBezTo>
                      <a:pt x="99427" y="624378"/>
                      <a:pt x="4970" y="645016"/>
                      <a:pt x="208" y="641576"/>
                    </a:cubicBezTo>
                    <a:cubicBezTo>
                      <a:pt x="-4555" y="638137"/>
                      <a:pt x="73763" y="620674"/>
                      <a:pt x="90696" y="600301"/>
                    </a:cubicBezTo>
                    <a:cubicBezTo>
                      <a:pt x="107629" y="579928"/>
                      <a:pt x="97046" y="617763"/>
                      <a:pt x="101808" y="519338"/>
                    </a:cubicBezTo>
                    <a:cubicBezTo>
                      <a:pt x="106570" y="420913"/>
                      <a:pt x="130912" y="10809"/>
                      <a:pt x="133558" y="2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6" name="フリーフォーム: 図形 1325">
                <a:extLst>
                  <a:ext uri="{FF2B5EF4-FFF2-40B4-BE49-F238E27FC236}">
                    <a16:creationId xmlns:a16="http://schemas.microsoft.com/office/drawing/2014/main" id="{AB4373C3-4320-449E-B081-30E4BB793A4E}"/>
                  </a:ext>
                </a:extLst>
              </p:cNvPr>
              <p:cNvSpPr/>
              <p:nvPr/>
            </p:nvSpPr>
            <p:spPr>
              <a:xfrm>
                <a:off x="5124750" y="7476879"/>
                <a:ext cx="374038" cy="593980"/>
              </a:xfrm>
              <a:custGeom>
                <a:avLst/>
                <a:gdLst>
                  <a:gd name="connsiteX0" fmla="*/ 1288 w 374038"/>
                  <a:gd name="connsiteY0" fmla="*/ 149471 h 593980"/>
                  <a:gd name="connsiteX1" fmla="*/ 137813 w 374038"/>
                  <a:gd name="connsiteY1" fmla="*/ 133596 h 593980"/>
                  <a:gd name="connsiteX2" fmla="*/ 147338 w 374038"/>
                  <a:gd name="connsiteY2" fmla="*/ 103434 h 593980"/>
                  <a:gd name="connsiteX3" fmla="*/ 228300 w 374038"/>
                  <a:gd name="connsiteY3" fmla="*/ 30409 h 593980"/>
                  <a:gd name="connsiteX4" fmla="*/ 291800 w 374038"/>
                  <a:gd name="connsiteY4" fmla="*/ 27234 h 593980"/>
                  <a:gd name="connsiteX5" fmla="*/ 342600 w 374038"/>
                  <a:gd name="connsiteY5" fmla="*/ 95496 h 593980"/>
                  <a:gd name="connsiteX6" fmla="*/ 334663 w 374038"/>
                  <a:gd name="connsiteY6" fmla="*/ 179634 h 593980"/>
                  <a:gd name="connsiteX7" fmla="*/ 244175 w 374038"/>
                  <a:gd name="connsiteY7" fmla="*/ 298696 h 593980"/>
                  <a:gd name="connsiteX8" fmla="*/ 31450 w 374038"/>
                  <a:gd name="connsiteY8" fmla="*/ 506659 h 593980"/>
                  <a:gd name="connsiteX9" fmla="*/ 28275 w 374038"/>
                  <a:gd name="connsiteY9" fmla="*/ 593971 h 593980"/>
                  <a:gd name="connsiteX10" fmla="*/ 56850 w 374038"/>
                  <a:gd name="connsiteY10" fmla="*/ 511421 h 593980"/>
                  <a:gd name="connsiteX11" fmla="*/ 174325 w 374038"/>
                  <a:gd name="connsiteY11" fmla="*/ 384421 h 593980"/>
                  <a:gd name="connsiteX12" fmla="*/ 371175 w 374038"/>
                  <a:gd name="connsiteY12" fmla="*/ 119309 h 593980"/>
                  <a:gd name="connsiteX13" fmla="*/ 280688 w 374038"/>
                  <a:gd name="connsiteY13" fmla="*/ 246 h 593980"/>
                  <a:gd name="connsiteX14" fmla="*/ 134638 w 374038"/>
                  <a:gd name="connsiteY14" fmla="*/ 89146 h 593980"/>
                  <a:gd name="connsiteX15" fmla="*/ 72725 w 374038"/>
                  <a:gd name="connsiteY15" fmla="*/ 124071 h 593980"/>
                  <a:gd name="connsiteX16" fmla="*/ 1288 w 374038"/>
                  <a:gd name="connsiteY16" fmla="*/ 149471 h 593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4038" h="593980">
                    <a:moveTo>
                      <a:pt x="1288" y="149471"/>
                    </a:moveTo>
                    <a:cubicBezTo>
                      <a:pt x="12136" y="151058"/>
                      <a:pt x="113471" y="141269"/>
                      <a:pt x="137813" y="133596"/>
                    </a:cubicBezTo>
                    <a:cubicBezTo>
                      <a:pt x="162155" y="125923"/>
                      <a:pt x="132257" y="120632"/>
                      <a:pt x="147338" y="103434"/>
                    </a:cubicBezTo>
                    <a:cubicBezTo>
                      <a:pt x="162419" y="86236"/>
                      <a:pt x="204223" y="43109"/>
                      <a:pt x="228300" y="30409"/>
                    </a:cubicBezTo>
                    <a:cubicBezTo>
                      <a:pt x="252377" y="17709"/>
                      <a:pt x="272750" y="16386"/>
                      <a:pt x="291800" y="27234"/>
                    </a:cubicBezTo>
                    <a:cubicBezTo>
                      <a:pt x="310850" y="38082"/>
                      <a:pt x="335456" y="70096"/>
                      <a:pt x="342600" y="95496"/>
                    </a:cubicBezTo>
                    <a:cubicBezTo>
                      <a:pt x="349744" y="120896"/>
                      <a:pt x="351067" y="145767"/>
                      <a:pt x="334663" y="179634"/>
                    </a:cubicBezTo>
                    <a:cubicBezTo>
                      <a:pt x="318259" y="213501"/>
                      <a:pt x="294710" y="244192"/>
                      <a:pt x="244175" y="298696"/>
                    </a:cubicBezTo>
                    <a:cubicBezTo>
                      <a:pt x="193640" y="353200"/>
                      <a:pt x="67433" y="457447"/>
                      <a:pt x="31450" y="506659"/>
                    </a:cubicBezTo>
                    <a:cubicBezTo>
                      <a:pt x="-4533" y="555871"/>
                      <a:pt x="24042" y="593177"/>
                      <a:pt x="28275" y="593971"/>
                    </a:cubicBezTo>
                    <a:cubicBezTo>
                      <a:pt x="32508" y="594765"/>
                      <a:pt x="32508" y="546346"/>
                      <a:pt x="56850" y="511421"/>
                    </a:cubicBezTo>
                    <a:cubicBezTo>
                      <a:pt x="81192" y="476496"/>
                      <a:pt x="121938" y="449773"/>
                      <a:pt x="174325" y="384421"/>
                    </a:cubicBezTo>
                    <a:cubicBezTo>
                      <a:pt x="226712" y="319069"/>
                      <a:pt x="353448" y="183338"/>
                      <a:pt x="371175" y="119309"/>
                    </a:cubicBezTo>
                    <a:cubicBezTo>
                      <a:pt x="388902" y="55280"/>
                      <a:pt x="320111" y="5273"/>
                      <a:pt x="280688" y="246"/>
                    </a:cubicBezTo>
                    <a:cubicBezTo>
                      <a:pt x="241265" y="-4781"/>
                      <a:pt x="169299" y="68508"/>
                      <a:pt x="134638" y="89146"/>
                    </a:cubicBezTo>
                    <a:cubicBezTo>
                      <a:pt x="99978" y="109783"/>
                      <a:pt x="94421" y="115869"/>
                      <a:pt x="72725" y="124071"/>
                    </a:cubicBezTo>
                    <a:cubicBezTo>
                      <a:pt x="51029" y="132273"/>
                      <a:pt x="-9560" y="147884"/>
                      <a:pt x="1288" y="1494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7" name="フリーフォーム: 図形 1326">
                <a:extLst>
                  <a:ext uri="{FF2B5EF4-FFF2-40B4-BE49-F238E27FC236}">
                    <a16:creationId xmlns:a16="http://schemas.microsoft.com/office/drawing/2014/main" id="{C6A7A327-6A43-443A-93D7-50865E135448}"/>
                  </a:ext>
                </a:extLst>
              </p:cNvPr>
              <p:cNvSpPr/>
              <p:nvPr/>
            </p:nvSpPr>
            <p:spPr>
              <a:xfrm>
                <a:off x="5143190" y="7408823"/>
                <a:ext cx="442734" cy="342316"/>
              </a:xfrm>
              <a:custGeom>
                <a:avLst/>
                <a:gdLst>
                  <a:gd name="connsiteX0" fmla="*/ 310 w 442734"/>
                  <a:gd name="connsiteY0" fmla="*/ 201652 h 342316"/>
                  <a:gd name="connsiteX1" fmla="*/ 76510 w 442734"/>
                  <a:gd name="connsiteY1" fmla="*/ 73065 h 342316"/>
                  <a:gd name="connsiteX2" fmla="*/ 143185 w 442734"/>
                  <a:gd name="connsiteY2" fmla="*/ 30202 h 342316"/>
                  <a:gd name="connsiteX3" fmla="*/ 295585 w 442734"/>
                  <a:gd name="connsiteY3" fmla="*/ 1627 h 342316"/>
                  <a:gd name="connsiteX4" fmla="*/ 420998 w 442734"/>
                  <a:gd name="connsiteY4" fmla="*/ 79415 h 342316"/>
                  <a:gd name="connsiteX5" fmla="*/ 441635 w 442734"/>
                  <a:gd name="connsiteY5" fmla="*/ 222290 h 342316"/>
                  <a:gd name="connsiteX6" fmla="*/ 408298 w 442734"/>
                  <a:gd name="connsiteY6" fmla="*/ 296902 h 342316"/>
                  <a:gd name="connsiteX7" fmla="*/ 370198 w 442734"/>
                  <a:gd name="connsiteY7" fmla="*/ 341352 h 342316"/>
                  <a:gd name="connsiteX8" fmla="*/ 420998 w 442734"/>
                  <a:gd name="connsiteY8" fmla="*/ 255627 h 342316"/>
                  <a:gd name="connsiteX9" fmla="*/ 433698 w 442734"/>
                  <a:gd name="connsiteY9" fmla="*/ 134977 h 342316"/>
                  <a:gd name="connsiteX10" fmla="*/ 376548 w 442734"/>
                  <a:gd name="connsiteY10" fmla="*/ 54015 h 342316"/>
                  <a:gd name="connsiteX11" fmla="*/ 238435 w 442734"/>
                  <a:gd name="connsiteY11" fmla="*/ 27027 h 342316"/>
                  <a:gd name="connsiteX12" fmla="*/ 106673 w 442734"/>
                  <a:gd name="connsiteY12" fmla="*/ 73065 h 342316"/>
                  <a:gd name="connsiteX13" fmla="*/ 310 w 442734"/>
                  <a:gd name="connsiteY13" fmla="*/ 201652 h 342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42734" h="342316">
                    <a:moveTo>
                      <a:pt x="310" y="201652"/>
                    </a:moveTo>
                    <a:cubicBezTo>
                      <a:pt x="-4717" y="201652"/>
                      <a:pt x="52698" y="101640"/>
                      <a:pt x="76510" y="73065"/>
                    </a:cubicBezTo>
                    <a:cubicBezTo>
                      <a:pt x="100322" y="44490"/>
                      <a:pt x="106673" y="42108"/>
                      <a:pt x="143185" y="30202"/>
                    </a:cubicBezTo>
                    <a:cubicBezTo>
                      <a:pt x="179697" y="18296"/>
                      <a:pt x="249283" y="-6575"/>
                      <a:pt x="295585" y="1627"/>
                    </a:cubicBezTo>
                    <a:cubicBezTo>
                      <a:pt x="341887" y="9829"/>
                      <a:pt x="396656" y="42638"/>
                      <a:pt x="420998" y="79415"/>
                    </a:cubicBezTo>
                    <a:cubicBezTo>
                      <a:pt x="445340" y="116192"/>
                      <a:pt x="443752" y="186042"/>
                      <a:pt x="441635" y="222290"/>
                    </a:cubicBezTo>
                    <a:cubicBezTo>
                      <a:pt x="439518" y="258538"/>
                      <a:pt x="420204" y="277058"/>
                      <a:pt x="408298" y="296902"/>
                    </a:cubicBezTo>
                    <a:cubicBezTo>
                      <a:pt x="396392" y="316746"/>
                      <a:pt x="368081" y="348231"/>
                      <a:pt x="370198" y="341352"/>
                    </a:cubicBezTo>
                    <a:cubicBezTo>
                      <a:pt x="372315" y="334473"/>
                      <a:pt x="410415" y="290023"/>
                      <a:pt x="420998" y="255627"/>
                    </a:cubicBezTo>
                    <a:cubicBezTo>
                      <a:pt x="431581" y="221231"/>
                      <a:pt x="441106" y="168579"/>
                      <a:pt x="433698" y="134977"/>
                    </a:cubicBezTo>
                    <a:cubicBezTo>
                      <a:pt x="426290" y="101375"/>
                      <a:pt x="409092" y="72007"/>
                      <a:pt x="376548" y="54015"/>
                    </a:cubicBezTo>
                    <a:cubicBezTo>
                      <a:pt x="344004" y="36023"/>
                      <a:pt x="283414" y="23852"/>
                      <a:pt x="238435" y="27027"/>
                    </a:cubicBezTo>
                    <a:cubicBezTo>
                      <a:pt x="193456" y="30202"/>
                      <a:pt x="142656" y="45813"/>
                      <a:pt x="106673" y="73065"/>
                    </a:cubicBezTo>
                    <a:cubicBezTo>
                      <a:pt x="70690" y="100317"/>
                      <a:pt x="5337" y="201652"/>
                      <a:pt x="310" y="201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8" name="フリーフォーム: 図形 1327">
                <a:extLst>
                  <a:ext uri="{FF2B5EF4-FFF2-40B4-BE49-F238E27FC236}">
                    <a16:creationId xmlns:a16="http://schemas.microsoft.com/office/drawing/2014/main" id="{BDBFEAAC-C123-4A55-BAC9-742618931669}"/>
                  </a:ext>
                </a:extLst>
              </p:cNvPr>
              <p:cNvSpPr/>
              <p:nvPr/>
            </p:nvSpPr>
            <p:spPr>
              <a:xfrm>
                <a:off x="5265389" y="7698498"/>
                <a:ext cx="341726" cy="313670"/>
              </a:xfrm>
              <a:custGeom>
                <a:avLst/>
                <a:gdLst>
                  <a:gd name="connsiteX0" fmla="*/ 297211 w 341726"/>
                  <a:gd name="connsiteY0" fmla="*/ 4052 h 313670"/>
                  <a:gd name="connsiteX1" fmla="*/ 141636 w 341726"/>
                  <a:gd name="connsiteY1" fmla="*/ 177090 h 313670"/>
                  <a:gd name="connsiteX2" fmla="*/ 27336 w 341726"/>
                  <a:gd name="connsiteY2" fmla="*/ 269165 h 313670"/>
                  <a:gd name="connsiteX3" fmla="*/ 1936 w 341726"/>
                  <a:gd name="connsiteY3" fmla="*/ 289802 h 313670"/>
                  <a:gd name="connsiteX4" fmla="*/ 63849 w 341726"/>
                  <a:gd name="connsiteY4" fmla="*/ 281865 h 313670"/>
                  <a:gd name="connsiteX5" fmla="*/ 317849 w 341726"/>
                  <a:gd name="connsiteY5" fmla="*/ 280277 h 313670"/>
                  <a:gd name="connsiteX6" fmla="*/ 308324 w 341726"/>
                  <a:gd name="connsiteY6" fmla="*/ 286627 h 313670"/>
                  <a:gd name="connsiteX7" fmla="*/ 117824 w 341726"/>
                  <a:gd name="connsiteY7" fmla="*/ 313615 h 313670"/>
                  <a:gd name="connsiteX8" fmla="*/ 11461 w 341726"/>
                  <a:gd name="connsiteY8" fmla="*/ 278690 h 313670"/>
                  <a:gd name="connsiteX9" fmla="*/ 114649 w 341726"/>
                  <a:gd name="connsiteY9" fmla="*/ 183440 h 313670"/>
                  <a:gd name="connsiteX10" fmla="*/ 252761 w 341726"/>
                  <a:gd name="connsiteY10" fmla="*/ 64377 h 313670"/>
                  <a:gd name="connsiteX11" fmla="*/ 297211 w 341726"/>
                  <a:gd name="connsiteY11" fmla="*/ 4052 h 31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726" h="313670">
                    <a:moveTo>
                      <a:pt x="297211" y="4052"/>
                    </a:moveTo>
                    <a:cubicBezTo>
                      <a:pt x="278690" y="22838"/>
                      <a:pt x="186615" y="132905"/>
                      <a:pt x="141636" y="177090"/>
                    </a:cubicBezTo>
                    <a:cubicBezTo>
                      <a:pt x="96657" y="221276"/>
                      <a:pt x="50619" y="250380"/>
                      <a:pt x="27336" y="269165"/>
                    </a:cubicBezTo>
                    <a:cubicBezTo>
                      <a:pt x="4053" y="287950"/>
                      <a:pt x="-4150" y="287685"/>
                      <a:pt x="1936" y="289802"/>
                    </a:cubicBezTo>
                    <a:cubicBezTo>
                      <a:pt x="8022" y="291919"/>
                      <a:pt x="11197" y="283452"/>
                      <a:pt x="63849" y="281865"/>
                    </a:cubicBezTo>
                    <a:cubicBezTo>
                      <a:pt x="116501" y="280278"/>
                      <a:pt x="277103" y="279483"/>
                      <a:pt x="317849" y="280277"/>
                    </a:cubicBezTo>
                    <a:cubicBezTo>
                      <a:pt x="358595" y="281071"/>
                      <a:pt x="341662" y="281071"/>
                      <a:pt x="308324" y="286627"/>
                    </a:cubicBezTo>
                    <a:cubicBezTo>
                      <a:pt x="274986" y="292183"/>
                      <a:pt x="167301" y="314938"/>
                      <a:pt x="117824" y="313615"/>
                    </a:cubicBezTo>
                    <a:cubicBezTo>
                      <a:pt x="68347" y="312292"/>
                      <a:pt x="11990" y="300386"/>
                      <a:pt x="11461" y="278690"/>
                    </a:cubicBezTo>
                    <a:cubicBezTo>
                      <a:pt x="10932" y="256994"/>
                      <a:pt x="74432" y="219159"/>
                      <a:pt x="114649" y="183440"/>
                    </a:cubicBezTo>
                    <a:cubicBezTo>
                      <a:pt x="154866" y="147721"/>
                      <a:pt x="224715" y="92423"/>
                      <a:pt x="252761" y="64377"/>
                    </a:cubicBezTo>
                    <a:cubicBezTo>
                      <a:pt x="280807" y="36331"/>
                      <a:pt x="315732" y="-14734"/>
                      <a:pt x="297211" y="40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9" name="フリーフォーム: 図形 1328">
                <a:extLst>
                  <a:ext uri="{FF2B5EF4-FFF2-40B4-BE49-F238E27FC236}">
                    <a16:creationId xmlns:a16="http://schemas.microsoft.com/office/drawing/2014/main" id="{2635CD4B-D202-483F-808C-FE1214393AC9}"/>
                  </a:ext>
                </a:extLst>
              </p:cNvPr>
              <p:cNvSpPr/>
              <p:nvPr/>
            </p:nvSpPr>
            <p:spPr>
              <a:xfrm>
                <a:off x="5157191" y="7961307"/>
                <a:ext cx="464532" cy="97686"/>
              </a:xfrm>
              <a:custGeom>
                <a:avLst/>
                <a:gdLst>
                  <a:gd name="connsiteX0" fmla="*/ 597 w 464532"/>
                  <a:gd name="connsiteY0" fmla="*/ 96843 h 97686"/>
                  <a:gd name="connsiteX1" fmla="*/ 59334 w 464532"/>
                  <a:gd name="connsiteY1" fmla="*/ 95256 h 97686"/>
                  <a:gd name="connsiteX2" fmla="*/ 443509 w 464532"/>
                  <a:gd name="connsiteY2" fmla="*/ 95256 h 97686"/>
                  <a:gd name="connsiteX3" fmla="*/ 416522 w 464532"/>
                  <a:gd name="connsiteY3" fmla="*/ 87318 h 97686"/>
                  <a:gd name="connsiteX4" fmla="*/ 438747 w 464532"/>
                  <a:gd name="connsiteY4" fmla="*/ 6 h 97686"/>
                  <a:gd name="connsiteX5" fmla="*/ 440334 w 464532"/>
                  <a:gd name="connsiteY5" fmla="*/ 92081 h 97686"/>
                  <a:gd name="connsiteX6" fmla="*/ 380009 w 464532"/>
                  <a:gd name="connsiteY6" fmla="*/ 87318 h 97686"/>
                  <a:gd name="connsiteX7" fmla="*/ 305397 w 464532"/>
                  <a:gd name="connsiteY7" fmla="*/ 85731 h 97686"/>
                  <a:gd name="connsiteX8" fmla="*/ 597 w 464532"/>
                  <a:gd name="connsiteY8" fmla="*/ 96843 h 9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64532" h="97686">
                    <a:moveTo>
                      <a:pt x="597" y="96843"/>
                    </a:moveTo>
                    <a:cubicBezTo>
                      <a:pt x="-6944" y="96181"/>
                      <a:pt x="59334" y="95256"/>
                      <a:pt x="59334" y="95256"/>
                    </a:cubicBezTo>
                    <a:lnTo>
                      <a:pt x="443509" y="95256"/>
                    </a:lnTo>
                    <a:cubicBezTo>
                      <a:pt x="503040" y="93933"/>
                      <a:pt x="417316" y="103193"/>
                      <a:pt x="416522" y="87318"/>
                    </a:cubicBezTo>
                    <a:cubicBezTo>
                      <a:pt x="415728" y="71443"/>
                      <a:pt x="434778" y="-788"/>
                      <a:pt x="438747" y="6"/>
                    </a:cubicBezTo>
                    <a:cubicBezTo>
                      <a:pt x="442716" y="800"/>
                      <a:pt x="450124" y="77529"/>
                      <a:pt x="440334" y="92081"/>
                    </a:cubicBezTo>
                    <a:cubicBezTo>
                      <a:pt x="430544" y="106633"/>
                      <a:pt x="402498" y="88376"/>
                      <a:pt x="380009" y="87318"/>
                    </a:cubicBezTo>
                    <a:cubicBezTo>
                      <a:pt x="357520" y="86260"/>
                      <a:pt x="367839" y="84408"/>
                      <a:pt x="305397" y="85731"/>
                    </a:cubicBezTo>
                    <a:cubicBezTo>
                      <a:pt x="242955" y="87054"/>
                      <a:pt x="124157" y="91155"/>
                      <a:pt x="597" y="968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0" name="フリーフォーム: 図形 1329">
                <a:extLst>
                  <a:ext uri="{FF2B5EF4-FFF2-40B4-BE49-F238E27FC236}">
                    <a16:creationId xmlns:a16="http://schemas.microsoft.com/office/drawing/2014/main" id="{48715D24-ECD8-4F24-8033-6F0C4AD7C6AA}"/>
                  </a:ext>
                </a:extLst>
              </p:cNvPr>
              <p:cNvSpPr/>
              <p:nvPr/>
            </p:nvSpPr>
            <p:spPr>
              <a:xfrm>
                <a:off x="3441691" y="8080140"/>
                <a:ext cx="209892" cy="320219"/>
              </a:xfrm>
              <a:custGeom>
                <a:avLst/>
                <a:gdLst>
                  <a:gd name="connsiteX0" fmla="*/ 9 w 209892"/>
                  <a:gd name="connsiteY0" fmla="*/ 136760 h 320219"/>
                  <a:gd name="connsiteX1" fmla="*/ 31759 w 209892"/>
                  <a:gd name="connsiteY1" fmla="*/ 278048 h 320219"/>
                  <a:gd name="connsiteX2" fmla="*/ 61922 w 209892"/>
                  <a:gd name="connsiteY2" fmla="*/ 181210 h 320219"/>
                  <a:gd name="connsiteX3" fmla="*/ 96847 w 209892"/>
                  <a:gd name="connsiteY3" fmla="*/ 9760 h 320219"/>
                  <a:gd name="connsiteX4" fmla="*/ 119072 w 209892"/>
                  <a:gd name="connsiteY4" fmla="*/ 36748 h 320219"/>
                  <a:gd name="connsiteX5" fmla="*/ 152409 w 209892"/>
                  <a:gd name="connsiteY5" fmla="*/ 166923 h 320219"/>
                  <a:gd name="connsiteX6" fmla="*/ 179397 w 209892"/>
                  <a:gd name="connsiteY6" fmla="*/ 101835 h 320219"/>
                  <a:gd name="connsiteX7" fmla="*/ 209559 w 209892"/>
                  <a:gd name="connsiteY7" fmla="*/ 203435 h 320219"/>
                  <a:gd name="connsiteX8" fmla="*/ 158759 w 209892"/>
                  <a:gd name="connsiteY8" fmla="*/ 319323 h 320219"/>
                  <a:gd name="connsiteX9" fmla="*/ 187334 w 209892"/>
                  <a:gd name="connsiteY9" fmla="*/ 138348 h 320219"/>
                  <a:gd name="connsiteX10" fmla="*/ 153997 w 209892"/>
                  <a:gd name="connsiteY10" fmla="*/ 185973 h 320219"/>
                  <a:gd name="connsiteX11" fmla="*/ 101609 w 209892"/>
                  <a:gd name="connsiteY11" fmla="*/ 63735 h 320219"/>
                  <a:gd name="connsiteX12" fmla="*/ 34934 w 209892"/>
                  <a:gd name="connsiteY12" fmla="*/ 287573 h 320219"/>
                  <a:gd name="connsiteX13" fmla="*/ 9 w 209892"/>
                  <a:gd name="connsiteY13" fmla="*/ 136760 h 320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9892" h="320219">
                    <a:moveTo>
                      <a:pt x="9" y="136760"/>
                    </a:moveTo>
                    <a:cubicBezTo>
                      <a:pt x="-520" y="135173"/>
                      <a:pt x="21440" y="270640"/>
                      <a:pt x="31759" y="278048"/>
                    </a:cubicBezTo>
                    <a:cubicBezTo>
                      <a:pt x="42078" y="285456"/>
                      <a:pt x="51074" y="225925"/>
                      <a:pt x="61922" y="181210"/>
                    </a:cubicBezTo>
                    <a:cubicBezTo>
                      <a:pt x="72770" y="136495"/>
                      <a:pt x="87322" y="33837"/>
                      <a:pt x="96847" y="9760"/>
                    </a:cubicBezTo>
                    <a:cubicBezTo>
                      <a:pt x="106372" y="-14317"/>
                      <a:pt x="109812" y="10554"/>
                      <a:pt x="119072" y="36748"/>
                    </a:cubicBezTo>
                    <a:cubicBezTo>
                      <a:pt x="128332" y="62942"/>
                      <a:pt x="142355" y="156075"/>
                      <a:pt x="152409" y="166923"/>
                    </a:cubicBezTo>
                    <a:cubicBezTo>
                      <a:pt x="162463" y="177771"/>
                      <a:pt x="169872" y="95750"/>
                      <a:pt x="179397" y="101835"/>
                    </a:cubicBezTo>
                    <a:cubicBezTo>
                      <a:pt x="188922" y="107920"/>
                      <a:pt x="212999" y="167187"/>
                      <a:pt x="209559" y="203435"/>
                    </a:cubicBezTo>
                    <a:cubicBezTo>
                      <a:pt x="206119" y="239683"/>
                      <a:pt x="162463" y="330171"/>
                      <a:pt x="158759" y="319323"/>
                    </a:cubicBezTo>
                    <a:cubicBezTo>
                      <a:pt x="155055" y="308475"/>
                      <a:pt x="188128" y="160573"/>
                      <a:pt x="187334" y="138348"/>
                    </a:cubicBezTo>
                    <a:cubicBezTo>
                      <a:pt x="186540" y="116123"/>
                      <a:pt x="168285" y="198409"/>
                      <a:pt x="153997" y="185973"/>
                    </a:cubicBezTo>
                    <a:cubicBezTo>
                      <a:pt x="139710" y="173538"/>
                      <a:pt x="121453" y="46802"/>
                      <a:pt x="101609" y="63735"/>
                    </a:cubicBezTo>
                    <a:cubicBezTo>
                      <a:pt x="81765" y="80668"/>
                      <a:pt x="51867" y="270640"/>
                      <a:pt x="34934" y="287573"/>
                    </a:cubicBezTo>
                    <a:cubicBezTo>
                      <a:pt x="18001" y="304506"/>
                      <a:pt x="538" y="138347"/>
                      <a:pt x="9" y="1367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1" name="フリーフォーム: 図形 1330">
                <a:extLst>
                  <a:ext uri="{FF2B5EF4-FFF2-40B4-BE49-F238E27FC236}">
                    <a16:creationId xmlns:a16="http://schemas.microsoft.com/office/drawing/2014/main" id="{A01013DE-017C-4436-AC71-38F72544DA2B}"/>
                  </a:ext>
                </a:extLst>
              </p:cNvPr>
              <p:cNvSpPr/>
              <p:nvPr/>
            </p:nvSpPr>
            <p:spPr>
              <a:xfrm>
                <a:off x="3619434" y="8253056"/>
                <a:ext cx="835204" cy="272228"/>
              </a:xfrm>
              <a:custGeom>
                <a:avLst/>
                <a:gdLst>
                  <a:gd name="connsiteX0" fmla="*/ 66 w 835204"/>
                  <a:gd name="connsiteY0" fmla="*/ 63857 h 272228"/>
                  <a:gd name="connsiteX1" fmla="*/ 212791 w 835204"/>
                  <a:gd name="connsiteY1" fmla="*/ 78144 h 272228"/>
                  <a:gd name="connsiteX2" fmla="*/ 254066 w 835204"/>
                  <a:gd name="connsiteY2" fmla="*/ 98782 h 272228"/>
                  <a:gd name="connsiteX3" fmla="*/ 284229 w 835204"/>
                  <a:gd name="connsiteY3" fmla="*/ 357 h 272228"/>
                  <a:gd name="connsiteX4" fmla="*/ 447741 w 835204"/>
                  <a:gd name="connsiteY4" fmla="*/ 63857 h 272228"/>
                  <a:gd name="connsiteX5" fmla="*/ 501716 w 835204"/>
                  <a:gd name="connsiteY5" fmla="*/ 13057 h 272228"/>
                  <a:gd name="connsiteX6" fmla="*/ 614429 w 835204"/>
                  <a:gd name="connsiteY6" fmla="*/ 105132 h 272228"/>
                  <a:gd name="connsiteX7" fmla="*/ 738254 w 835204"/>
                  <a:gd name="connsiteY7" fmla="*/ 36869 h 272228"/>
                  <a:gd name="connsiteX8" fmla="*/ 789054 w 835204"/>
                  <a:gd name="connsiteY8" fmla="*/ 138469 h 272228"/>
                  <a:gd name="connsiteX9" fmla="*/ 835091 w 835204"/>
                  <a:gd name="connsiteY9" fmla="*/ 271819 h 272228"/>
                  <a:gd name="connsiteX10" fmla="*/ 800166 w 835204"/>
                  <a:gd name="connsiteY10" fmla="*/ 176569 h 272228"/>
                  <a:gd name="connsiteX11" fmla="*/ 741429 w 835204"/>
                  <a:gd name="connsiteY11" fmla="*/ 76557 h 272228"/>
                  <a:gd name="connsiteX12" fmla="*/ 627129 w 835204"/>
                  <a:gd name="connsiteY12" fmla="*/ 124182 h 272228"/>
                  <a:gd name="connsiteX13" fmla="*/ 569979 w 835204"/>
                  <a:gd name="connsiteY13" fmla="*/ 108307 h 272228"/>
                  <a:gd name="connsiteX14" fmla="*/ 500129 w 835204"/>
                  <a:gd name="connsiteY14" fmla="*/ 51157 h 272228"/>
                  <a:gd name="connsiteX15" fmla="*/ 387416 w 835204"/>
                  <a:gd name="connsiteY15" fmla="*/ 59094 h 272228"/>
                  <a:gd name="connsiteX16" fmla="*/ 282641 w 835204"/>
                  <a:gd name="connsiteY16" fmla="*/ 38457 h 272228"/>
                  <a:gd name="connsiteX17" fmla="*/ 236604 w 835204"/>
                  <a:gd name="connsiteY17" fmla="*/ 105132 h 272228"/>
                  <a:gd name="connsiteX18" fmla="*/ 66 w 835204"/>
                  <a:gd name="connsiteY18" fmla="*/ 63857 h 272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35204" h="272228">
                    <a:moveTo>
                      <a:pt x="66" y="63857"/>
                    </a:moveTo>
                    <a:cubicBezTo>
                      <a:pt x="-3903" y="59359"/>
                      <a:pt x="170458" y="72323"/>
                      <a:pt x="212791" y="78144"/>
                    </a:cubicBezTo>
                    <a:cubicBezTo>
                      <a:pt x="255124" y="83965"/>
                      <a:pt x="242160" y="111746"/>
                      <a:pt x="254066" y="98782"/>
                    </a:cubicBezTo>
                    <a:cubicBezTo>
                      <a:pt x="265972" y="85818"/>
                      <a:pt x="251950" y="6178"/>
                      <a:pt x="284229" y="357"/>
                    </a:cubicBezTo>
                    <a:cubicBezTo>
                      <a:pt x="316508" y="-5464"/>
                      <a:pt x="411493" y="61740"/>
                      <a:pt x="447741" y="63857"/>
                    </a:cubicBezTo>
                    <a:cubicBezTo>
                      <a:pt x="483989" y="65974"/>
                      <a:pt x="473935" y="6178"/>
                      <a:pt x="501716" y="13057"/>
                    </a:cubicBezTo>
                    <a:cubicBezTo>
                      <a:pt x="529497" y="19936"/>
                      <a:pt x="575006" y="101163"/>
                      <a:pt x="614429" y="105132"/>
                    </a:cubicBezTo>
                    <a:cubicBezTo>
                      <a:pt x="653852" y="109101"/>
                      <a:pt x="709150" y="31313"/>
                      <a:pt x="738254" y="36869"/>
                    </a:cubicBezTo>
                    <a:cubicBezTo>
                      <a:pt x="767358" y="42425"/>
                      <a:pt x="772914" y="99311"/>
                      <a:pt x="789054" y="138469"/>
                    </a:cubicBezTo>
                    <a:cubicBezTo>
                      <a:pt x="805194" y="177627"/>
                      <a:pt x="833239" y="265469"/>
                      <a:pt x="835091" y="271819"/>
                    </a:cubicBezTo>
                    <a:cubicBezTo>
                      <a:pt x="836943" y="278169"/>
                      <a:pt x="815776" y="209113"/>
                      <a:pt x="800166" y="176569"/>
                    </a:cubicBezTo>
                    <a:cubicBezTo>
                      <a:pt x="784556" y="144025"/>
                      <a:pt x="770268" y="85288"/>
                      <a:pt x="741429" y="76557"/>
                    </a:cubicBezTo>
                    <a:cubicBezTo>
                      <a:pt x="712590" y="67826"/>
                      <a:pt x="655704" y="118890"/>
                      <a:pt x="627129" y="124182"/>
                    </a:cubicBezTo>
                    <a:cubicBezTo>
                      <a:pt x="598554" y="129474"/>
                      <a:pt x="591146" y="120478"/>
                      <a:pt x="569979" y="108307"/>
                    </a:cubicBezTo>
                    <a:cubicBezTo>
                      <a:pt x="548812" y="96136"/>
                      <a:pt x="530556" y="59359"/>
                      <a:pt x="500129" y="51157"/>
                    </a:cubicBezTo>
                    <a:cubicBezTo>
                      <a:pt x="469702" y="42955"/>
                      <a:pt x="423664" y="61211"/>
                      <a:pt x="387416" y="59094"/>
                    </a:cubicBezTo>
                    <a:cubicBezTo>
                      <a:pt x="351168" y="56977"/>
                      <a:pt x="307776" y="30784"/>
                      <a:pt x="282641" y="38457"/>
                    </a:cubicBezTo>
                    <a:cubicBezTo>
                      <a:pt x="257506" y="46130"/>
                      <a:pt x="282112" y="99311"/>
                      <a:pt x="236604" y="105132"/>
                    </a:cubicBezTo>
                    <a:cubicBezTo>
                      <a:pt x="191096" y="110953"/>
                      <a:pt x="4035" y="68355"/>
                      <a:pt x="66" y="6385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2" name="フリーフォーム: 図形 1331">
                <a:extLst>
                  <a:ext uri="{FF2B5EF4-FFF2-40B4-BE49-F238E27FC236}">
                    <a16:creationId xmlns:a16="http://schemas.microsoft.com/office/drawing/2014/main" id="{E4658ACD-A3C5-41B6-8678-EE69643C08D4}"/>
                  </a:ext>
                </a:extLst>
              </p:cNvPr>
              <p:cNvSpPr/>
              <p:nvPr/>
            </p:nvSpPr>
            <p:spPr>
              <a:xfrm>
                <a:off x="4424788" y="8387662"/>
                <a:ext cx="151401" cy="116624"/>
              </a:xfrm>
              <a:custGeom>
                <a:avLst/>
                <a:gdLst>
                  <a:gd name="connsiteX0" fmla="*/ 7512 w 151401"/>
                  <a:gd name="connsiteY0" fmla="*/ 116576 h 116624"/>
                  <a:gd name="connsiteX1" fmla="*/ 12275 w 151401"/>
                  <a:gd name="connsiteY1" fmla="*/ 35613 h 116624"/>
                  <a:gd name="connsiteX2" fmla="*/ 144037 w 151401"/>
                  <a:gd name="connsiteY2" fmla="*/ 26088 h 116624"/>
                  <a:gd name="connsiteX3" fmla="*/ 136100 w 151401"/>
                  <a:gd name="connsiteY3" fmla="*/ 81651 h 116624"/>
                  <a:gd name="connsiteX4" fmla="*/ 148800 w 151401"/>
                  <a:gd name="connsiteY4" fmla="*/ 94351 h 116624"/>
                  <a:gd name="connsiteX5" fmla="*/ 129750 w 151401"/>
                  <a:gd name="connsiteY5" fmla="*/ 3863 h 116624"/>
                  <a:gd name="connsiteX6" fmla="*/ 28150 w 151401"/>
                  <a:gd name="connsiteY6" fmla="*/ 22913 h 116624"/>
                  <a:gd name="connsiteX7" fmla="*/ 7512 w 151401"/>
                  <a:gd name="connsiteY7" fmla="*/ 116576 h 1166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401" h="116624">
                    <a:moveTo>
                      <a:pt x="7512" y="116576"/>
                    </a:moveTo>
                    <a:cubicBezTo>
                      <a:pt x="4866" y="118693"/>
                      <a:pt x="-10479" y="50694"/>
                      <a:pt x="12275" y="35613"/>
                    </a:cubicBezTo>
                    <a:cubicBezTo>
                      <a:pt x="35029" y="20532"/>
                      <a:pt x="123400" y="18415"/>
                      <a:pt x="144037" y="26088"/>
                    </a:cubicBezTo>
                    <a:cubicBezTo>
                      <a:pt x="164674" y="33761"/>
                      <a:pt x="135306" y="70274"/>
                      <a:pt x="136100" y="81651"/>
                    </a:cubicBezTo>
                    <a:cubicBezTo>
                      <a:pt x="136894" y="93028"/>
                      <a:pt x="149858" y="107316"/>
                      <a:pt x="148800" y="94351"/>
                    </a:cubicBezTo>
                    <a:cubicBezTo>
                      <a:pt x="147742" y="81386"/>
                      <a:pt x="149858" y="15769"/>
                      <a:pt x="129750" y="3863"/>
                    </a:cubicBezTo>
                    <a:cubicBezTo>
                      <a:pt x="109642" y="-8043"/>
                      <a:pt x="48258" y="10213"/>
                      <a:pt x="28150" y="22913"/>
                    </a:cubicBezTo>
                    <a:cubicBezTo>
                      <a:pt x="8042" y="35613"/>
                      <a:pt x="10158" y="114459"/>
                      <a:pt x="7512" y="11657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3" name="フリーフォーム: 図形 1332">
                <a:extLst>
                  <a:ext uri="{FF2B5EF4-FFF2-40B4-BE49-F238E27FC236}">
                    <a16:creationId xmlns:a16="http://schemas.microsoft.com/office/drawing/2014/main" id="{B09D28F4-8DA2-4288-AE7F-93A73B521639}"/>
                  </a:ext>
                </a:extLst>
              </p:cNvPr>
              <p:cNvSpPr/>
              <p:nvPr/>
            </p:nvSpPr>
            <p:spPr>
              <a:xfrm>
                <a:off x="4592394" y="8019625"/>
                <a:ext cx="90625" cy="500490"/>
              </a:xfrm>
              <a:custGeom>
                <a:avLst/>
                <a:gdLst>
                  <a:gd name="connsiteX0" fmla="*/ 244 w 90625"/>
                  <a:gd name="connsiteY0" fmla="*/ 500488 h 500490"/>
                  <a:gd name="connsiteX1" fmla="*/ 16119 w 90625"/>
                  <a:gd name="connsiteY1" fmla="*/ 373488 h 500490"/>
                  <a:gd name="connsiteX2" fmla="*/ 85969 w 90625"/>
                  <a:gd name="connsiteY2" fmla="*/ 356025 h 500490"/>
                  <a:gd name="connsiteX3" fmla="*/ 79619 w 90625"/>
                  <a:gd name="connsiteY3" fmla="*/ 333800 h 500490"/>
                  <a:gd name="connsiteX4" fmla="*/ 43106 w 90625"/>
                  <a:gd name="connsiteY4" fmla="*/ 321100 h 500490"/>
                  <a:gd name="connsiteX5" fmla="*/ 71681 w 90625"/>
                  <a:gd name="connsiteY5" fmla="*/ 286175 h 500490"/>
                  <a:gd name="connsiteX6" fmla="*/ 84381 w 90625"/>
                  <a:gd name="connsiteY6" fmla="*/ 175050 h 500490"/>
                  <a:gd name="connsiteX7" fmla="*/ 85969 w 90625"/>
                  <a:gd name="connsiteY7" fmla="*/ 425 h 500490"/>
                  <a:gd name="connsiteX8" fmla="*/ 60569 w 90625"/>
                  <a:gd name="connsiteY8" fmla="*/ 229025 h 500490"/>
                  <a:gd name="connsiteX9" fmla="*/ 63744 w 90625"/>
                  <a:gd name="connsiteY9" fmla="*/ 297288 h 500490"/>
                  <a:gd name="connsiteX10" fmla="*/ 49456 w 90625"/>
                  <a:gd name="connsiteY10" fmla="*/ 332213 h 500490"/>
                  <a:gd name="connsiteX11" fmla="*/ 31994 w 90625"/>
                  <a:gd name="connsiteY11" fmla="*/ 346500 h 500490"/>
                  <a:gd name="connsiteX12" fmla="*/ 8181 w 90625"/>
                  <a:gd name="connsiteY12" fmla="*/ 370313 h 500490"/>
                  <a:gd name="connsiteX13" fmla="*/ 244 w 90625"/>
                  <a:gd name="connsiteY13" fmla="*/ 500488 h 500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0625" h="500490">
                    <a:moveTo>
                      <a:pt x="244" y="500488"/>
                    </a:moveTo>
                    <a:cubicBezTo>
                      <a:pt x="1567" y="501017"/>
                      <a:pt x="1832" y="397565"/>
                      <a:pt x="16119" y="373488"/>
                    </a:cubicBezTo>
                    <a:cubicBezTo>
                      <a:pt x="30406" y="349411"/>
                      <a:pt x="75386" y="362640"/>
                      <a:pt x="85969" y="356025"/>
                    </a:cubicBezTo>
                    <a:cubicBezTo>
                      <a:pt x="96552" y="349410"/>
                      <a:pt x="86763" y="339621"/>
                      <a:pt x="79619" y="333800"/>
                    </a:cubicBezTo>
                    <a:cubicBezTo>
                      <a:pt x="72475" y="327979"/>
                      <a:pt x="44429" y="329037"/>
                      <a:pt x="43106" y="321100"/>
                    </a:cubicBezTo>
                    <a:cubicBezTo>
                      <a:pt x="41783" y="313163"/>
                      <a:pt x="64802" y="310517"/>
                      <a:pt x="71681" y="286175"/>
                    </a:cubicBezTo>
                    <a:cubicBezTo>
                      <a:pt x="78560" y="261833"/>
                      <a:pt x="82000" y="222675"/>
                      <a:pt x="84381" y="175050"/>
                    </a:cubicBezTo>
                    <a:cubicBezTo>
                      <a:pt x="86762" y="127425"/>
                      <a:pt x="89938" y="-8571"/>
                      <a:pt x="85969" y="425"/>
                    </a:cubicBezTo>
                    <a:cubicBezTo>
                      <a:pt x="82000" y="9421"/>
                      <a:pt x="64273" y="179548"/>
                      <a:pt x="60569" y="229025"/>
                    </a:cubicBezTo>
                    <a:cubicBezTo>
                      <a:pt x="56865" y="278502"/>
                      <a:pt x="65596" y="280090"/>
                      <a:pt x="63744" y="297288"/>
                    </a:cubicBezTo>
                    <a:cubicBezTo>
                      <a:pt x="61892" y="314486"/>
                      <a:pt x="54748" y="324011"/>
                      <a:pt x="49456" y="332213"/>
                    </a:cubicBezTo>
                    <a:cubicBezTo>
                      <a:pt x="44164" y="340415"/>
                      <a:pt x="38873" y="340150"/>
                      <a:pt x="31994" y="346500"/>
                    </a:cubicBezTo>
                    <a:cubicBezTo>
                      <a:pt x="25115" y="352850"/>
                      <a:pt x="13208" y="344384"/>
                      <a:pt x="8181" y="370313"/>
                    </a:cubicBezTo>
                    <a:cubicBezTo>
                      <a:pt x="3154" y="396242"/>
                      <a:pt x="-1079" y="499959"/>
                      <a:pt x="244" y="50048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4" name="フリーフォーム: 図形 1333">
                <a:extLst>
                  <a:ext uri="{FF2B5EF4-FFF2-40B4-BE49-F238E27FC236}">
                    <a16:creationId xmlns:a16="http://schemas.microsoft.com/office/drawing/2014/main" id="{B2AD7219-5738-4AAB-8CC5-14D332DF8227}"/>
                  </a:ext>
                </a:extLst>
              </p:cNvPr>
              <p:cNvSpPr/>
              <p:nvPr/>
            </p:nvSpPr>
            <p:spPr>
              <a:xfrm>
                <a:off x="4684338" y="8007247"/>
                <a:ext cx="364630" cy="434021"/>
              </a:xfrm>
              <a:custGeom>
                <a:avLst/>
                <a:gdLst>
                  <a:gd name="connsiteX0" fmla="*/ 36887 w 364630"/>
                  <a:gd name="connsiteY0" fmla="*/ 103 h 434021"/>
                  <a:gd name="connsiteX1" fmla="*/ 19425 w 364630"/>
                  <a:gd name="connsiteY1" fmla="*/ 271566 h 434021"/>
                  <a:gd name="connsiteX2" fmla="*/ 16250 w 364630"/>
                  <a:gd name="connsiteY2" fmla="*/ 298553 h 434021"/>
                  <a:gd name="connsiteX3" fmla="*/ 44825 w 364630"/>
                  <a:gd name="connsiteY3" fmla="*/ 317603 h 434021"/>
                  <a:gd name="connsiteX4" fmla="*/ 73400 w 364630"/>
                  <a:gd name="connsiteY4" fmla="*/ 358878 h 434021"/>
                  <a:gd name="connsiteX5" fmla="*/ 84512 w 364630"/>
                  <a:gd name="connsiteY5" fmla="*/ 381103 h 434021"/>
                  <a:gd name="connsiteX6" fmla="*/ 95625 w 364630"/>
                  <a:gd name="connsiteY6" fmla="*/ 412853 h 434021"/>
                  <a:gd name="connsiteX7" fmla="*/ 144837 w 364630"/>
                  <a:gd name="connsiteY7" fmla="*/ 377928 h 434021"/>
                  <a:gd name="connsiteX8" fmla="*/ 198812 w 364630"/>
                  <a:gd name="connsiteY8" fmla="*/ 417616 h 434021"/>
                  <a:gd name="connsiteX9" fmla="*/ 197225 w 364630"/>
                  <a:gd name="connsiteY9" fmla="*/ 365228 h 434021"/>
                  <a:gd name="connsiteX10" fmla="*/ 284537 w 364630"/>
                  <a:gd name="connsiteY10" fmla="*/ 331891 h 434021"/>
                  <a:gd name="connsiteX11" fmla="*/ 360737 w 364630"/>
                  <a:gd name="connsiteY11" fmla="*/ 392216 h 434021"/>
                  <a:gd name="connsiteX12" fmla="*/ 340100 w 364630"/>
                  <a:gd name="connsiteY12" fmla="*/ 384278 h 434021"/>
                  <a:gd name="connsiteX13" fmla="*/ 225800 w 364630"/>
                  <a:gd name="connsiteY13" fmla="*/ 366816 h 434021"/>
                  <a:gd name="connsiteX14" fmla="*/ 175000 w 364630"/>
                  <a:gd name="connsiteY14" fmla="*/ 425553 h 434021"/>
                  <a:gd name="connsiteX15" fmla="*/ 65462 w 364630"/>
                  <a:gd name="connsiteY15" fmla="*/ 425553 h 434021"/>
                  <a:gd name="connsiteX16" fmla="*/ 55937 w 364630"/>
                  <a:gd name="connsiteY16" fmla="*/ 349353 h 434021"/>
                  <a:gd name="connsiteX17" fmla="*/ 1962 w 364630"/>
                  <a:gd name="connsiteY17" fmla="*/ 308078 h 434021"/>
                  <a:gd name="connsiteX18" fmla="*/ 11487 w 364630"/>
                  <a:gd name="connsiteY18" fmla="*/ 239816 h 434021"/>
                  <a:gd name="connsiteX19" fmla="*/ 36887 w 364630"/>
                  <a:gd name="connsiteY19" fmla="*/ 103 h 434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64630" h="434021">
                    <a:moveTo>
                      <a:pt x="36887" y="103"/>
                    </a:moveTo>
                    <a:cubicBezTo>
                      <a:pt x="38210" y="5395"/>
                      <a:pt x="22864" y="221824"/>
                      <a:pt x="19425" y="271566"/>
                    </a:cubicBezTo>
                    <a:cubicBezTo>
                      <a:pt x="15985" y="321308"/>
                      <a:pt x="12017" y="290880"/>
                      <a:pt x="16250" y="298553"/>
                    </a:cubicBezTo>
                    <a:cubicBezTo>
                      <a:pt x="20483" y="306226"/>
                      <a:pt x="35300" y="307549"/>
                      <a:pt x="44825" y="317603"/>
                    </a:cubicBezTo>
                    <a:cubicBezTo>
                      <a:pt x="54350" y="327657"/>
                      <a:pt x="66786" y="348295"/>
                      <a:pt x="73400" y="358878"/>
                    </a:cubicBezTo>
                    <a:cubicBezTo>
                      <a:pt x="80014" y="369461"/>
                      <a:pt x="80808" y="372107"/>
                      <a:pt x="84512" y="381103"/>
                    </a:cubicBezTo>
                    <a:cubicBezTo>
                      <a:pt x="88216" y="390099"/>
                      <a:pt x="85571" y="413382"/>
                      <a:pt x="95625" y="412853"/>
                    </a:cubicBezTo>
                    <a:cubicBezTo>
                      <a:pt x="105679" y="412324"/>
                      <a:pt x="127639" y="377134"/>
                      <a:pt x="144837" y="377928"/>
                    </a:cubicBezTo>
                    <a:cubicBezTo>
                      <a:pt x="162035" y="378722"/>
                      <a:pt x="190081" y="419733"/>
                      <a:pt x="198812" y="417616"/>
                    </a:cubicBezTo>
                    <a:cubicBezTo>
                      <a:pt x="207543" y="415499"/>
                      <a:pt x="182938" y="379515"/>
                      <a:pt x="197225" y="365228"/>
                    </a:cubicBezTo>
                    <a:cubicBezTo>
                      <a:pt x="211512" y="350941"/>
                      <a:pt x="257285" y="327393"/>
                      <a:pt x="284537" y="331891"/>
                    </a:cubicBezTo>
                    <a:cubicBezTo>
                      <a:pt x="311789" y="336389"/>
                      <a:pt x="360737" y="392216"/>
                      <a:pt x="360737" y="392216"/>
                    </a:cubicBezTo>
                    <a:cubicBezTo>
                      <a:pt x="369997" y="400947"/>
                      <a:pt x="362590" y="388511"/>
                      <a:pt x="340100" y="384278"/>
                    </a:cubicBezTo>
                    <a:cubicBezTo>
                      <a:pt x="317610" y="380045"/>
                      <a:pt x="253317" y="359937"/>
                      <a:pt x="225800" y="366816"/>
                    </a:cubicBezTo>
                    <a:cubicBezTo>
                      <a:pt x="198283" y="373695"/>
                      <a:pt x="201723" y="415764"/>
                      <a:pt x="175000" y="425553"/>
                    </a:cubicBezTo>
                    <a:cubicBezTo>
                      <a:pt x="148277" y="435343"/>
                      <a:pt x="85306" y="438253"/>
                      <a:pt x="65462" y="425553"/>
                    </a:cubicBezTo>
                    <a:cubicBezTo>
                      <a:pt x="45618" y="412853"/>
                      <a:pt x="66520" y="368932"/>
                      <a:pt x="55937" y="349353"/>
                    </a:cubicBezTo>
                    <a:cubicBezTo>
                      <a:pt x="45354" y="329774"/>
                      <a:pt x="9370" y="326334"/>
                      <a:pt x="1962" y="308078"/>
                    </a:cubicBezTo>
                    <a:cubicBezTo>
                      <a:pt x="-5446" y="289822"/>
                      <a:pt x="10429" y="286383"/>
                      <a:pt x="11487" y="239816"/>
                    </a:cubicBezTo>
                    <a:cubicBezTo>
                      <a:pt x="12545" y="193249"/>
                      <a:pt x="35564" y="-5189"/>
                      <a:pt x="36887" y="10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5" name="フリーフォーム: 図形 1334">
                <a:extLst>
                  <a:ext uri="{FF2B5EF4-FFF2-40B4-BE49-F238E27FC236}">
                    <a16:creationId xmlns:a16="http://schemas.microsoft.com/office/drawing/2014/main" id="{8DC8D2D6-B75F-48FE-957A-3F682A0F86E2}"/>
                  </a:ext>
                </a:extLst>
              </p:cNvPr>
              <p:cNvSpPr/>
              <p:nvPr/>
            </p:nvSpPr>
            <p:spPr>
              <a:xfrm>
                <a:off x="5002692" y="8226414"/>
                <a:ext cx="228934" cy="187764"/>
              </a:xfrm>
              <a:custGeom>
                <a:avLst/>
                <a:gdLst>
                  <a:gd name="connsiteX0" fmla="*/ 1108 w 228934"/>
                  <a:gd name="connsiteY0" fmla="*/ 160349 h 187764"/>
                  <a:gd name="connsiteX1" fmla="*/ 53496 w 228934"/>
                  <a:gd name="connsiteY1" fmla="*/ 71449 h 187764"/>
                  <a:gd name="connsiteX2" fmla="*/ 101121 w 228934"/>
                  <a:gd name="connsiteY2" fmla="*/ 53986 h 187764"/>
                  <a:gd name="connsiteX3" fmla="*/ 107471 w 228934"/>
                  <a:gd name="connsiteY3" fmla="*/ 11 h 187764"/>
                  <a:gd name="connsiteX4" fmla="*/ 178908 w 228934"/>
                  <a:gd name="connsiteY4" fmla="*/ 49224 h 187764"/>
                  <a:gd name="connsiteX5" fmla="*/ 204308 w 228934"/>
                  <a:gd name="connsiteY5" fmla="*/ 55574 h 187764"/>
                  <a:gd name="connsiteX6" fmla="*/ 228121 w 228934"/>
                  <a:gd name="connsiteY6" fmla="*/ 111136 h 187764"/>
                  <a:gd name="connsiteX7" fmla="*/ 221771 w 228934"/>
                  <a:gd name="connsiteY7" fmla="*/ 187336 h 187764"/>
                  <a:gd name="connsiteX8" fmla="*/ 205896 w 228934"/>
                  <a:gd name="connsiteY8" fmla="*/ 74624 h 187764"/>
                  <a:gd name="connsiteX9" fmla="*/ 113821 w 228934"/>
                  <a:gd name="connsiteY9" fmla="*/ 28586 h 187764"/>
                  <a:gd name="connsiteX10" fmla="*/ 23333 w 228934"/>
                  <a:gd name="connsiteY10" fmla="*/ 58749 h 187764"/>
                  <a:gd name="connsiteX11" fmla="*/ 16983 w 228934"/>
                  <a:gd name="connsiteY11" fmla="*/ 71449 h 187764"/>
                  <a:gd name="connsiteX12" fmla="*/ 1108 w 228934"/>
                  <a:gd name="connsiteY12" fmla="*/ 160349 h 18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934" h="187764">
                    <a:moveTo>
                      <a:pt x="1108" y="160349"/>
                    </a:moveTo>
                    <a:cubicBezTo>
                      <a:pt x="7193" y="160349"/>
                      <a:pt x="36827" y="89176"/>
                      <a:pt x="53496" y="71449"/>
                    </a:cubicBezTo>
                    <a:cubicBezTo>
                      <a:pt x="70165" y="53722"/>
                      <a:pt x="92125" y="65892"/>
                      <a:pt x="101121" y="53986"/>
                    </a:cubicBezTo>
                    <a:cubicBezTo>
                      <a:pt x="110117" y="42080"/>
                      <a:pt x="94507" y="805"/>
                      <a:pt x="107471" y="11"/>
                    </a:cubicBezTo>
                    <a:cubicBezTo>
                      <a:pt x="120435" y="-783"/>
                      <a:pt x="162769" y="39963"/>
                      <a:pt x="178908" y="49224"/>
                    </a:cubicBezTo>
                    <a:cubicBezTo>
                      <a:pt x="195048" y="58484"/>
                      <a:pt x="196106" y="45255"/>
                      <a:pt x="204308" y="55574"/>
                    </a:cubicBezTo>
                    <a:cubicBezTo>
                      <a:pt x="212510" y="65893"/>
                      <a:pt x="225211" y="89176"/>
                      <a:pt x="228121" y="111136"/>
                    </a:cubicBezTo>
                    <a:cubicBezTo>
                      <a:pt x="231031" y="133096"/>
                      <a:pt x="225475" y="193421"/>
                      <a:pt x="221771" y="187336"/>
                    </a:cubicBezTo>
                    <a:cubicBezTo>
                      <a:pt x="218067" y="181251"/>
                      <a:pt x="223888" y="101082"/>
                      <a:pt x="205896" y="74624"/>
                    </a:cubicBezTo>
                    <a:cubicBezTo>
                      <a:pt x="187904" y="48166"/>
                      <a:pt x="144248" y="31232"/>
                      <a:pt x="113821" y="28586"/>
                    </a:cubicBezTo>
                    <a:cubicBezTo>
                      <a:pt x="83394" y="25940"/>
                      <a:pt x="39473" y="51605"/>
                      <a:pt x="23333" y="58749"/>
                    </a:cubicBezTo>
                    <a:cubicBezTo>
                      <a:pt x="7193" y="65893"/>
                      <a:pt x="18041" y="59807"/>
                      <a:pt x="16983" y="71449"/>
                    </a:cubicBezTo>
                    <a:cubicBezTo>
                      <a:pt x="15925" y="83091"/>
                      <a:pt x="-4977" y="160349"/>
                      <a:pt x="1108" y="1603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6" name="フリーフォーム: 図形 1335">
                <a:extLst>
                  <a:ext uri="{FF2B5EF4-FFF2-40B4-BE49-F238E27FC236}">
                    <a16:creationId xmlns:a16="http://schemas.microsoft.com/office/drawing/2014/main" id="{390CFE90-1834-4ED9-9F38-DFDB7CAC26B4}"/>
                  </a:ext>
                </a:extLst>
              </p:cNvPr>
              <p:cNvSpPr/>
              <p:nvPr/>
            </p:nvSpPr>
            <p:spPr>
              <a:xfrm>
                <a:off x="5151144" y="8337280"/>
                <a:ext cx="476912" cy="95899"/>
              </a:xfrm>
              <a:custGeom>
                <a:avLst/>
                <a:gdLst>
                  <a:gd name="connsiteX0" fmla="*/ 294 w 476912"/>
                  <a:gd name="connsiteY0" fmla="*/ 51070 h 95899"/>
                  <a:gd name="connsiteX1" fmla="*/ 144756 w 476912"/>
                  <a:gd name="connsiteY1" fmla="*/ 49483 h 95899"/>
                  <a:gd name="connsiteX2" fmla="*/ 160631 w 476912"/>
                  <a:gd name="connsiteY2" fmla="*/ 9795 h 95899"/>
                  <a:gd name="connsiteX3" fmla="*/ 176506 w 476912"/>
                  <a:gd name="connsiteY3" fmla="*/ 9795 h 95899"/>
                  <a:gd name="connsiteX4" fmla="*/ 225719 w 476912"/>
                  <a:gd name="connsiteY4" fmla="*/ 20908 h 95899"/>
                  <a:gd name="connsiteX5" fmla="*/ 230481 w 476912"/>
                  <a:gd name="connsiteY5" fmla="*/ 66945 h 95899"/>
                  <a:gd name="connsiteX6" fmla="*/ 295569 w 476912"/>
                  <a:gd name="connsiteY6" fmla="*/ 35195 h 95899"/>
                  <a:gd name="connsiteX7" fmla="*/ 398756 w 476912"/>
                  <a:gd name="connsiteY7" fmla="*/ 20908 h 95899"/>
                  <a:gd name="connsiteX8" fmla="*/ 476544 w 476912"/>
                  <a:gd name="connsiteY8" fmla="*/ 65358 h 95899"/>
                  <a:gd name="connsiteX9" fmla="*/ 367006 w 476912"/>
                  <a:gd name="connsiteY9" fmla="*/ 270 h 95899"/>
                  <a:gd name="connsiteX10" fmla="*/ 227306 w 476912"/>
                  <a:gd name="connsiteY10" fmla="*/ 95520 h 95899"/>
                  <a:gd name="connsiteX11" fmla="*/ 213019 w 476912"/>
                  <a:gd name="connsiteY11" fmla="*/ 33608 h 95899"/>
                  <a:gd name="connsiteX12" fmla="*/ 187619 w 476912"/>
                  <a:gd name="connsiteY12" fmla="*/ 33608 h 95899"/>
                  <a:gd name="connsiteX13" fmla="*/ 294 w 476912"/>
                  <a:gd name="connsiteY13" fmla="*/ 51070 h 95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76912" h="95899">
                    <a:moveTo>
                      <a:pt x="294" y="51070"/>
                    </a:moveTo>
                    <a:cubicBezTo>
                      <a:pt x="-6850" y="53716"/>
                      <a:pt x="118033" y="56362"/>
                      <a:pt x="144756" y="49483"/>
                    </a:cubicBezTo>
                    <a:cubicBezTo>
                      <a:pt x="171479" y="42604"/>
                      <a:pt x="155339" y="16410"/>
                      <a:pt x="160631" y="9795"/>
                    </a:cubicBezTo>
                    <a:cubicBezTo>
                      <a:pt x="165923" y="3180"/>
                      <a:pt x="165658" y="7943"/>
                      <a:pt x="176506" y="9795"/>
                    </a:cubicBezTo>
                    <a:cubicBezTo>
                      <a:pt x="187354" y="11647"/>
                      <a:pt x="216723" y="11383"/>
                      <a:pt x="225719" y="20908"/>
                    </a:cubicBezTo>
                    <a:cubicBezTo>
                      <a:pt x="234715" y="30433"/>
                      <a:pt x="218839" y="64564"/>
                      <a:pt x="230481" y="66945"/>
                    </a:cubicBezTo>
                    <a:cubicBezTo>
                      <a:pt x="242123" y="69326"/>
                      <a:pt x="267523" y="42868"/>
                      <a:pt x="295569" y="35195"/>
                    </a:cubicBezTo>
                    <a:cubicBezTo>
                      <a:pt x="323615" y="27522"/>
                      <a:pt x="368594" y="15881"/>
                      <a:pt x="398756" y="20908"/>
                    </a:cubicBezTo>
                    <a:cubicBezTo>
                      <a:pt x="428918" y="25935"/>
                      <a:pt x="481836" y="68798"/>
                      <a:pt x="476544" y="65358"/>
                    </a:cubicBezTo>
                    <a:cubicBezTo>
                      <a:pt x="471252" y="61918"/>
                      <a:pt x="408546" y="-4757"/>
                      <a:pt x="367006" y="270"/>
                    </a:cubicBezTo>
                    <a:cubicBezTo>
                      <a:pt x="325466" y="5297"/>
                      <a:pt x="252971" y="89964"/>
                      <a:pt x="227306" y="95520"/>
                    </a:cubicBezTo>
                    <a:cubicBezTo>
                      <a:pt x="201642" y="101076"/>
                      <a:pt x="219634" y="43927"/>
                      <a:pt x="213019" y="33608"/>
                    </a:cubicBezTo>
                    <a:cubicBezTo>
                      <a:pt x="206405" y="23289"/>
                      <a:pt x="225190" y="28846"/>
                      <a:pt x="187619" y="33608"/>
                    </a:cubicBezTo>
                    <a:cubicBezTo>
                      <a:pt x="150048" y="38370"/>
                      <a:pt x="7438" y="48424"/>
                      <a:pt x="294" y="5107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7" name="フリーフォーム: 図形 1336">
                <a:extLst>
                  <a:ext uri="{FF2B5EF4-FFF2-40B4-BE49-F238E27FC236}">
                    <a16:creationId xmlns:a16="http://schemas.microsoft.com/office/drawing/2014/main" id="{30386681-BA92-488E-A2EF-E78D08582675}"/>
                  </a:ext>
                </a:extLst>
              </p:cNvPr>
              <p:cNvSpPr/>
              <p:nvPr/>
            </p:nvSpPr>
            <p:spPr>
              <a:xfrm>
                <a:off x="5609995" y="8175625"/>
                <a:ext cx="341707" cy="229276"/>
              </a:xfrm>
              <a:custGeom>
                <a:avLst/>
                <a:gdLst>
                  <a:gd name="connsiteX0" fmla="*/ 230 w 341707"/>
                  <a:gd name="connsiteY0" fmla="*/ 228600 h 229276"/>
                  <a:gd name="connsiteX1" fmla="*/ 24043 w 341707"/>
                  <a:gd name="connsiteY1" fmla="*/ 23813 h 229276"/>
                  <a:gd name="connsiteX2" fmla="*/ 33568 w 341707"/>
                  <a:gd name="connsiteY2" fmla="*/ 22225 h 229276"/>
                  <a:gd name="connsiteX3" fmla="*/ 85955 w 341707"/>
                  <a:gd name="connsiteY3" fmla="*/ 130175 h 229276"/>
                  <a:gd name="connsiteX4" fmla="*/ 165330 w 341707"/>
                  <a:gd name="connsiteY4" fmla="*/ 31750 h 229276"/>
                  <a:gd name="connsiteX5" fmla="*/ 228830 w 341707"/>
                  <a:gd name="connsiteY5" fmla="*/ 142875 h 229276"/>
                  <a:gd name="connsiteX6" fmla="*/ 289155 w 341707"/>
                  <a:gd name="connsiteY6" fmla="*/ 0 h 229276"/>
                  <a:gd name="connsiteX7" fmla="*/ 290743 w 341707"/>
                  <a:gd name="connsiteY7" fmla="*/ 141288 h 229276"/>
                  <a:gd name="connsiteX8" fmla="*/ 311380 w 341707"/>
                  <a:gd name="connsiteY8" fmla="*/ 196850 h 229276"/>
                  <a:gd name="connsiteX9" fmla="*/ 341543 w 341707"/>
                  <a:gd name="connsiteY9" fmla="*/ 207963 h 229276"/>
                  <a:gd name="connsiteX10" fmla="*/ 297093 w 341707"/>
                  <a:gd name="connsiteY10" fmla="*/ 209550 h 229276"/>
                  <a:gd name="connsiteX11" fmla="*/ 287568 w 341707"/>
                  <a:gd name="connsiteY11" fmla="*/ 95250 h 229276"/>
                  <a:gd name="connsiteX12" fmla="*/ 246293 w 341707"/>
                  <a:gd name="connsiteY12" fmla="*/ 168275 h 229276"/>
                  <a:gd name="connsiteX13" fmla="*/ 217718 w 341707"/>
                  <a:gd name="connsiteY13" fmla="*/ 144463 h 229276"/>
                  <a:gd name="connsiteX14" fmla="*/ 173268 w 341707"/>
                  <a:gd name="connsiteY14" fmla="*/ 80963 h 229276"/>
                  <a:gd name="connsiteX15" fmla="*/ 124055 w 341707"/>
                  <a:gd name="connsiteY15" fmla="*/ 130175 h 229276"/>
                  <a:gd name="connsiteX16" fmla="*/ 66905 w 341707"/>
                  <a:gd name="connsiteY16" fmla="*/ 144463 h 229276"/>
                  <a:gd name="connsiteX17" fmla="*/ 39918 w 341707"/>
                  <a:gd name="connsiteY17" fmla="*/ 92075 h 229276"/>
                  <a:gd name="connsiteX18" fmla="*/ 230 w 341707"/>
                  <a:gd name="connsiteY18" fmla="*/ 228600 h 229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1707" h="229276">
                    <a:moveTo>
                      <a:pt x="230" y="228600"/>
                    </a:moveTo>
                    <a:cubicBezTo>
                      <a:pt x="-2416" y="217223"/>
                      <a:pt x="18487" y="58209"/>
                      <a:pt x="24043" y="23813"/>
                    </a:cubicBezTo>
                    <a:cubicBezTo>
                      <a:pt x="29599" y="-10583"/>
                      <a:pt x="23249" y="4498"/>
                      <a:pt x="33568" y="22225"/>
                    </a:cubicBezTo>
                    <a:cubicBezTo>
                      <a:pt x="43887" y="39952"/>
                      <a:pt x="63995" y="128588"/>
                      <a:pt x="85955" y="130175"/>
                    </a:cubicBezTo>
                    <a:cubicBezTo>
                      <a:pt x="107915" y="131762"/>
                      <a:pt x="141517" y="29633"/>
                      <a:pt x="165330" y="31750"/>
                    </a:cubicBezTo>
                    <a:cubicBezTo>
                      <a:pt x="189143" y="33867"/>
                      <a:pt x="208193" y="148167"/>
                      <a:pt x="228830" y="142875"/>
                    </a:cubicBezTo>
                    <a:cubicBezTo>
                      <a:pt x="249467" y="137583"/>
                      <a:pt x="278836" y="264"/>
                      <a:pt x="289155" y="0"/>
                    </a:cubicBezTo>
                    <a:cubicBezTo>
                      <a:pt x="299474" y="-264"/>
                      <a:pt x="287039" y="108480"/>
                      <a:pt x="290743" y="141288"/>
                    </a:cubicBezTo>
                    <a:cubicBezTo>
                      <a:pt x="294447" y="174096"/>
                      <a:pt x="302913" y="185738"/>
                      <a:pt x="311380" y="196850"/>
                    </a:cubicBezTo>
                    <a:cubicBezTo>
                      <a:pt x="319847" y="207962"/>
                      <a:pt x="343924" y="205846"/>
                      <a:pt x="341543" y="207963"/>
                    </a:cubicBezTo>
                    <a:cubicBezTo>
                      <a:pt x="339162" y="210080"/>
                      <a:pt x="306089" y="228335"/>
                      <a:pt x="297093" y="209550"/>
                    </a:cubicBezTo>
                    <a:cubicBezTo>
                      <a:pt x="288097" y="190765"/>
                      <a:pt x="296035" y="102129"/>
                      <a:pt x="287568" y="95250"/>
                    </a:cubicBezTo>
                    <a:cubicBezTo>
                      <a:pt x="279101" y="88371"/>
                      <a:pt x="257935" y="160073"/>
                      <a:pt x="246293" y="168275"/>
                    </a:cubicBezTo>
                    <a:cubicBezTo>
                      <a:pt x="234651" y="176477"/>
                      <a:pt x="229889" y="159015"/>
                      <a:pt x="217718" y="144463"/>
                    </a:cubicBezTo>
                    <a:cubicBezTo>
                      <a:pt x="205547" y="129911"/>
                      <a:pt x="188879" y="83344"/>
                      <a:pt x="173268" y="80963"/>
                    </a:cubicBezTo>
                    <a:cubicBezTo>
                      <a:pt x="157658" y="78582"/>
                      <a:pt x="141782" y="119592"/>
                      <a:pt x="124055" y="130175"/>
                    </a:cubicBezTo>
                    <a:cubicBezTo>
                      <a:pt x="106328" y="140758"/>
                      <a:pt x="80928" y="150813"/>
                      <a:pt x="66905" y="144463"/>
                    </a:cubicBezTo>
                    <a:cubicBezTo>
                      <a:pt x="52882" y="138113"/>
                      <a:pt x="51031" y="79904"/>
                      <a:pt x="39918" y="92075"/>
                    </a:cubicBezTo>
                    <a:cubicBezTo>
                      <a:pt x="28805" y="104246"/>
                      <a:pt x="2876" y="239977"/>
                      <a:pt x="230" y="2286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8" name="フリーフォーム: 図形 1337">
                <a:extLst>
                  <a:ext uri="{FF2B5EF4-FFF2-40B4-BE49-F238E27FC236}">
                    <a16:creationId xmlns:a16="http://schemas.microsoft.com/office/drawing/2014/main" id="{CC3CE425-4EE0-4E7E-8EDC-3F469FD2AC89}"/>
                  </a:ext>
                </a:extLst>
              </p:cNvPr>
              <p:cNvSpPr/>
              <p:nvPr/>
            </p:nvSpPr>
            <p:spPr>
              <a:xfrm>
                <a:off x="5866890" y="7673486"/>
                <a:ext cx="112321" cy="776787"/>
              </a:xfrm>
              <a:custGeom>
                <a:avLst/>
                <a:gdLst>
                  <a:gd name="connsiteX0" fmla="*/ 83060 w 112321"/>
                  <a:gd name="connsiteY0" fmla="*/ 776777 h 776787"/>
                  <a:gd name="connsiteX1" fmla="*/ 98935 w 112321"/>
                  <a:gd name="connsiteY1" fmla="*/ 398952 h 776787"/>
                  <a:gd name="connsiteX2" fmla="*/ 60835 w 112321"/>
                  <a:gd name="connsiteY2" fmla="*/ 397364 h 776787"/>
                  <a:gd name="connsiteX3" fmla="*/ 510 w 112321"/>
                  <a:gd name="connsiteY3" fmla="*/ 387839 h 776787"/>
                  <a:gd name="connsiteX4" fmla="*/ 97348 w 112321"/>
                  <a:gd name="connsiteY4" fmla="*/ 364027 h 776787"/>
                  <a:gd name="connsiteX5" fmla="*/ 103698 w 112321"/>
                  <a:gd name="connsiteY5" fmla="*/ 210039 h 776787"/>
                  <a:gd name="connsiteX6" fmla="*/ 111635 w 112321"/>
                  <a:gd name="connsiteY6" fmla="*/ 2077 h 776787"/>
                  <a:gd name="connsiteX7" fmla="*/ 84648 w 112321"/>
                  <a:gd name="connsiteY7" fmla="*/ 346564 h 776787"/>
                  <a:gd name="connsiteX8" fmla="*/ 33848 w 112321"/>
                  <a:gd name="connsiteY8" fmla="*/ 387839 h 776787"/>
                  <a:gd name="connsiteX9" fmla="*/ 30673 w 112321"/>
                  <a:gd name="connsiteY9" fmla="*/ 405302 h 776787"/>
                  <a:gd name="connsiteX10" fmla="*/ 75123 w 112321"/>
                  <a:gd name="connsiteY10" fmla="*/ 411652 h 776787"/>
                  <a:gd name="connsiteX11" fmla="*/ 83060 w 112321"/>
                  <a:gd name="connsiteY11" fmla="*/ 776777 h 776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2321" h="776787">
                    <a:moveTo>
                      <a:pt x="83060" y="776777"/>
                    </a:moveTo>
                    <a:cubicBezTo>
                      <a:pt x="87029" y="774660"/>
                      <a:pt x="102639" y="462187"/>
                      <a:pt x="98935" y="398952"/>
                    </a:cubicBezTo>
                    <a:cubicBezTo>
                      <a:pt x="95231" y="335716"/>
                      <a:pt x="77239" y="399216"/>
                      <a:pt x="60835" y="397364"/>
                    </a:cubicBezTo>
                    <a:cubicBezTo>
                      <a:pt x="44431" y="395512"/>
                      <a:pt x="-5576" y="393395"/>
                      <a:pt x="510" y="387839"/>
                    </a:cubicBezTo>
                    <a:cubicBezTo>
                      <a:pt x="6596" y="382283"/>
                      <a:pt x="80150" y="393660"/>
                      <a:pt x="97348" y="364027"/>
                    </a:cubicBezTo>
                    <a:cubicBezTo>
                      <a:pt x="114546" y="334394"/>
                      <a:pt x="101317" y="270364"/>
                      <a:pt x="103698" y="210039"/>
                    </a:cubicBezTo>
                    <a:cubicBezTo>
                      <a:pt x="106079" y="149714"/>
                      <a:pt x="114810" y="-20677"/>
                      <a:pt x="111635" y="2077"/>
                    </a:cubicBezTo>
                    <a:cubicBezTo>
                      <a:pt x="108460" y="24831"/>
                      <a:pt x="97612" y="282270"/>
                      <a:pt x="84648" y="346564"/>
                    </a:cubicBezTo>
                    <a:cubicBezTo>
                      <a:pt x="71684" y="410858"/>
                      <a:pt x="42844" y="378049"/>
                      <a:pt x="33848" y="387839"/>
                    </a:cubicBezTo>
                    <a:cubicBezTo>
                      <a:pt x="24852" y="397629"/>
                      <a:pt x="23794" y="401333"/>
                      <a:pt x="30673" y="405302"/>
                    </a:cubicBezTo>
                    <a:cubicBezTo>
                      <a:pt x="37552" y="409271"/>
                      <a:pt x="66392" y="351327"/>
                      <a:pt x="75123" y="411652"/>
                    </a:cubicBezTo>
                    <a:cubicBezTo>
                      <a:pt x="83854" y="471977"/>
                      <a:pt x="79091" y="778894"/>
                      <a:pt x="83060" y="77677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9" name="フリーフォーム: 図形 1338">
                <a:extLst>
                  <a:ext uri="{FF2B5EF4-FFF2-40B4-BE49-F238E27FC236}">
                    <a16:creationId xmlns:a16="http://schemas.microsoft.com/office/drawing/2014/main" id="{A098857A-7DEE-48F4-80DE-BF13F3B00138}"/>
                  </a:ext>
                </a:extLst>
              </p:cNvPr>
              <p:cNvSpPr/>
              <p:nvPr/>
            </p:nvSpPr>
            <p:spPr>
              <a:xfrm>
                <a:off x="5960960" y="7678678"/>
                <a:ext cx="59320" cy="759866"/>
              </a:xfrm>
              <a:custGeom>
                <a:avLst/>
                <a:gdLst>
                  <a:gd name="connsiteX0" fmla="*/ 17565 w 59320"/>
                  <a:gd name="connsiteY0" fmla="*/ 60 h 759866"/>
                  <a:gd name="connsiteX1" fmla="*/ 25503 w 59320"/>
                  <a:gd name="connsiteY1" fmla="*/ 323910 h 759866"/>
                  <a:gd name="connsiteX2" fmla="*/ 57253 w 59320"/>
                  <a:gd name="connsiteY2" fmla="*/ 366772 h 759866"/>
                  <a:gd name="connsiteX3" fmla="*/ 54078 w 59320"/>
                  <a:gd name="connsiteY3" fmla="*/ 381060 h 759866"/>
                  <a:gd name="connsiteX4" fmla="*/ 36615 w 59320"/>
                  <a:gd name="connsiteY4" fmla="*/ 439797 h 759866"/>
                  <a:gd name="connsiteX5" fmla="*/ 103 w 59320"/>
                  <a:gd name="connsiteY5" fmla="*/ 757297 h 759866"/>
                  <a:gd name="connsiteX6" fmla="*/ 25503 w 59320"/>
                  <a:gd name="connsiteY6" fmla="*/ 579497 h 759866"/>
                  <a:gd name="connsiteX7" fmla="*/ 22328 w 59320"/>
                  <a:gd name="connsiteY7" fmla="*/ 396935 h 759866"/>
                  <a:gd name="connsiteX8" fmla="*/ 46140 w 59320"/>
                  <a:gd name="connsiteY8" fmla="*/ 349310 h 759866"/>
                  <a:gd name="connsiteX9" fmla="*/ 28678 w 59320"/>
                  <a:gd name="connsiteY9" fmla="*/ 296922 h 759866"/>
                  <a:gd name="connsiteX10" fmla="*/ 17565 w 59320"/>
                  <a:gd name="connsiteY10" fmla="*/ 60 h 75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320" h="759866">
                    <a:moveTo>
                      <a:pt x="17565" y="60"/>
                    </a:moveTo>
                    <a:cubicBezTo>
                      <a:pt x="17036" y="4558"/>
                      <a:pt x="18888" y="262791"/>
                      <a:pt x="25503" y="323910"/>
                    </a:cubicBezTo>
                    <a:cubicBezTo>
                      <a:pt x="32118" y="385029"/>
                      <a:pt x="52490" y="357247"/>
                      <a:pt x="57253" y="366772"/>
                    </a:cubicBezTo>
                    <a:cubicBezTo>
                      <a:pt x="62016" y="376297"/>
                      <a:pt x="57518" y="368889"/>
                      <a:pt x="54078" y="381060"/>
                    </a:cubicBezTo>
                    <a:cubicBezTo>
                      <a:pt x="50638" y="393231"/>
                      <a:pt x="45611" y="377091"/>
                      <a:pt x="36615" y="439797"/>
                    </a:cubicBezTo>
                    <a:cubicBezTo>
                      <a:pt x="27619" y="502503"/>
                      <a:pt x="1955" y="734014"/>
                      <a:pt x="103" y="757297"/>
                    </a:cubicBezTo>
                    <a:cubicBezTo>
                      <a:pt x="-1749" y="780580"/>
                      <a:pt x="21799" y="639557"/>
                      <a:pt x="25503" y="579497"/>
                    </a:cubicBezTo>
                    <a:cubicBezTo>
                      <a:pt x="29207" y="519437"/>
                      <a:pt x="18889" y="435299"/>
                      <a:pt x="22328" y="396935"/>
                    </a:cubicBezTo>
                    <a:cubicBezTo>
                      <a:pt x="25767" y="358571"/>
                      <a:pt x="45082" y="365979"/>
                      <a:pt x="46140" y="349310"/>
                    </a:cubicBezTo>
                    <a:cubicBezTo>
                      <a:pt x="47198" y="332641"/>
                      <a:pt x="34234" y="351162"/>
                      <a:pt x="28678" y="296922"/>
                    </a:cubicBezTo>
                    <a:cubicBezTo>
                      <a:pt x="23122" y="242682"/>
                      <a:pt x="18094" y="-4438"/>
                      <a:pt x="17565" y="6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0" name="フリーフォーム: 図形 1339">
                <a:extLst>
                  <a:ext uri="{FF2B5EF4-FFF2-40B4-BE49-F238E27FC236}">
                    <a16:creationId xmlns:a16="http://schemas.microsoft.com/office/drawing/2014/main" id="{B1F97722-02A9-4B32-90CD-CC667E13F71E}"/>
                  </a:ext>
                </a:extLst>
              </p:cNvPr>
              <p:cNvSpPr/>
              <p:nvPr/>
            </p:nvSpPr>
            <p:spPr>
              <a:xfrm>
                <a:off x="5932394" y="8214958"/>
                <a:ext cx="123818" cy="179744"/>
              </a:xfrm>
              <a:custGeom>
                <a:avLst/>
                <a:gdLst>
                  <a:gd name="connsiteX0" fmla="*/ 95344 w 123818"/>
                  <a:gd name="connsiteY0" fmla="*/ 355 h 179744"/>
                  <a:gd name="connsiteX1" fmla="*/ 90581 w 123818"/>
                  <a:gd name="connsiteY1" fmla="*/ 146405 h 179744"/>
                  <a:gd name="connsiteX2" fmla="*/ 94 w 123818"/>
                  <a:gd name="connsiteY2" fmla="*/ 179742 h 179744"/>
                  <a:gd name="connsiteX3" fmla="*/ 109631 w 123818"/>
                  <a:gd name="connsiteY3" fmla="*/ 147992 h 179744"/>
                  <a:gd name="connsiteX4" fmla="*/ 120744 w 123818"/>
                  <a:gd name="connsiteY4" fmla="*/ 106717 h 179744"/>
                  <a:gd name="connsiteX5" fmla="*/ 95344 w 123818"/>
                  <a:gd name="connsiteY5" fmla="*/ 355 h 1797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818" h="179744">
                    <a:moveTo>
                      <a:pt x="95344" y="355"/>
                    </a:moveTo>
                    <a:cubicBezTo>
                      <a:pt x="90317" y="6970"/>
                      <a:pt x="106456" y="116507"/>
                      <a:pt x="90581" y="146405"/>
                    </a:cubicBezTo>
                    <a:cubicBezTo>
                      <a:pt x="74706" y="176303"/>
                      <a:pt x="-3081" y="179478"/>
                      <a:pt x="94" y="179742"/>
                    </a:cubicBezTo>
                    <a:cubicBezTo>
                      <a:pt x="3269" y="180007"/>
                      <a:pt x="89523" y="160163"/>
                      <a:pt x="109631" y="147992"/>
                    </a:cubicBezTo>
                    <a:cubicBezTo>
                      <a:pt x="129739" y="135821"/>
                      <a:pt x="123390" y="132117"/>
                      <a:pt x="120744" y="106717"/>
                    </a:cubicBezTo>
                    <a:cubicBezTo>
                      <a:pt x="118098" y="81317"/>
                      <a:pt x="100371" y="-6260"/>
                      <a:pt x="95344" y="3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1" name="フリーフォーム: 図形 1340">
                <a:extLst>
                  <a:ext uri="{FF2B5EF4-FFF2-40B4-BE49-F238E27FC236}">
                    <a16:creationId xmlns:a16="http://schemas.microsoft.com/office/drawing/2014/main" id="{8E587EED-37CE-4B3E-9859-9185C5A7FBFA}"/>
                  </a:ext>
                </a:extLst>
              </p:cNvPr>
              <p:cNvSpPr/>
              <p:nvPr/>
            </p:nvSpPr>
            <p:spPr>
              <a:xfrm>
                <a:off x="5146291" y="8442308"/>
                <a:ext cx="956996" cy="70032"/>
              </a:xfrm>
              <a:custGeom>
                <a:avLst/>
                <a:gdLst>
                  <a:gd name="connsiteX0" fmla="*/ 384 w 956996"/>
                  <a:gd name="connsiteY0" fmla="*/ 60342 h 70032"/>
                  <a:gd name="connsiteX1" fmla="*/ 562359 w 956996"/>
                  <a:gd name="connsiteY1" fmla="*/ 57167 h 70032"/>
                  <a:gd name="connsiteX2" fmla="*/ 956059 w 956996"/>
                  <a:gd name="connsiteY2" fmla="*/ 17 h 70032"/>
                  <a:gd name="connsiteX3" fmla="*/ 651259 w 956996"/>
                  <a:gd name="connsiteY3" fmla="*/ 63517 h 70032"/>
                  <a:gd name="connsiteX4" fmla="*/ 384 w 956996"/>
                  <a:gd name="connsiteY4" fmla="*/ 60342 h 70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56996" h="70032">
                    <a:moveTo>
                      <a:pt x="384" y="60342"/>
                    </a:moveTo>
                    <a:cubicBezTo>
                      <a:pt x="-14433" y="59284"/>
                      <a:pt x="403080" y="67221"/>
                      <a:pt x="562359" y="57167"/>
                    </a:cubicBezTo>
                    <a:cubicBezTo>
                      <a:pt x="721638" y="47113"/>
                      <a:pt x="941242" y="-1041"/>
                      <a:pt x="956059" y="17"/>
                    </a:cubicBezTo>
                    <a:cubicBezTo>
                      <a:pt x="970876" y="1075"/>
                      <a:pt x="807363" y="47642"/>
                      <a:pt x="651259" y="63517"/>
                    </a:cubicBezTo>
                    <a:cubicBezTo>
                      <a:pt x="495155" y="79392"/>
                      <a:pt x="15201" y="61400"/>
                      <a:pt x="384" y="6034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2" name="フリーフォーム: 図形 1341">
                <a:extLst>
                  <a:ext uri="{FF2B5EF4-FFF2-40B4-BE49-F238E27FC236}">
                    <a16:creationId xmlns:a16="http://schemas.microsoft.com/office/drawing/2014/main" id="{3E3168CB-A5A0-498C-9C55-4482FDACB845}"/>
                  </a:ext>
                </a:extLst>
              </p:cNvPr>
              <p:cNvSpPr/>
              <p:nvPr/>
            </p:nvSpPr>
            <p:spPr>
              <a:xfrm>
                <a:off x="4546830" y="8461373"/>
                <a:ext cx="1579543" cy="121735"/>
              </a:xfrm>
              <a:custGeom>
                <a:avLst/>
                <a:gdLst>
                  <a:gd name="connsiteX0" fmla="*/ 9295 w 1579543"/>
                  <a:gd name="connsiteY0" fmla="*/ 120652 h 121735"/>
                  <a:gd name="connsiteX1" fmla="*/ 634770 w 1579543"/>
                  <a:gd name="connsiteY1" fmla="*/ 38102 h 121735"/>
                  <a:gd name="connsiteX2" fmla="*/ 1333270 w 1579543"/>
                  <a:gd name="connsiteY2" fmla="*/ 95252 h 121735"/>
                  <a:gd name="connsiteX3" fmla="*/ 1577745 w 1579543"/>
                  <a:gd name="connsiteY3" fmla="*/ 2 h 121735"/>
                  <a:gd name="connsiteX4" fmla="*/ 1231670 w 1579543"/>
                  <a:gd name="connsiteY4" fmla="*/ 92077 h 121735"/>
                  <a:gd name="connsiteX5" fmla="*/ 752245 w 1579543"/>
                  <a:gd name="connsiteY5" fmla="*/ 107952 h 121735"/>
                  <a:gd name="connsiteX6" fmla="*/ 295045 w 1579543"/>
                  <a:gd name="connsiteY6" fmla="*/ 85727 h 121735"/>
                  <a:gd name="connsiteX7" fmla="*/ 9295 w 1579543"/>
                  <a:gd name="connsiteY7" fmla="*/ 120652 h 121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9543" h="121735">
                    <a:moveTo>
                      <a:pt x="9295" y="120652"/>
                    </a:moveTo>
                    <a:cubicBezTo>
                      <a:pt x="65916" y="112715"/>
                      <a:pt x="414108" y="42335"/>
                      <a:pt x="634770" y="38102"/>
                    </a:cubicBezTo>
                    <a:cubicBezTo>
                      <a:pt x="855432" y="33869"/>
                      <a:pt x="1176108" y="101602"/>
                      <a:pt x="1333270" y="95252"/>
                    </a:cubicBezTo>
                    <a:cubicBezTo>
                      <a:pt x="1490433" y="88902"/>
                      <a:pt x="1594678" y="531"/>
                      <a:pt x="1577745" y="2"/>
                    </a:cubicBezTo>
                    <a:cubicBezTo>
                      <a:pt x="1560812" y="-527"/>
                      <a:pt x="1369253" y="74085"/>
                      <a:pt x="1231670" y="92077"/>
                    </a:cubicBezTo>
                    <a:cubicBezTo>
                      <a:pt x="1094087" y="110069"/>
                      <a:pt x="908349" y="109010"/>
                      <a:pt x="752245" y="107952"/>
                    </a:cubicBezTo>
                    <a:cubicBezTo>
                      <a:pt x="596141" y="106894"/>
                      <a:pt x="422045" y="80965"/>
                      <a:pt x="295045" y="85727"/>
                    </a:cubicBezTo>
                    <a:cubicBezTo>
                      <a:pt x="168045" y="90489"/>
                      <a:pt x="-47326" y="128589"/>
                      <a:pt x="9295" y="12065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3" name="フリーフォーム: 図形 1342">
                <a:extLst>
                  <a:ext uri="{FF2B5EF4-FFF2-40B4-BE49-F238E27FC236}">
                    <a16:creationId xmlns:a16="http://schemas.microsoft.com/office/drawing/2014/main" id="{AD231FF9-19CB-46AE-A4D8-6E600BD5C8B4}"/>
                  </a:ext>
                </a:extLst>
              </p:cNvPr>
              <p:cNvSpPr/>
              <p:nvPr/>
            </p:nvSpPr>
            <p:spPr>
              <a:xfrm>
                <a:off x="4607977" y="8471269"/>
                <a:ext cx="531202" cy="45327"/>
              </a:xfrm>
              <a:custGeom>
                <a:avLst/>
                <a:gdLst>
                  <a:gd name="connsiteX0" fmla="*/ 6 w 531202"/>
                  <a:gd name="connsiteY0" fmla="*/ 31381 h 45327"/>
                  <a:gd name="connsiteX1" fmla="*/ 82556 w 531202"/>
                  <a:gd name="connsiteY1" fmla="*/ 29264 h 45327"/>
                  <a:gd name="connsiteX2" fmla="*/ 505890 w 531202"/>
                  <a:gd name="connsiteY2" fmla="*/ 3864 h 45327"/>
                  <a:gd name="connsiteX3" fmla="*/ 457206 w 531202"/>
                  <a:gd name="connsiteY3" fmla="*/ 3864 h 45327"/>
                  <a:gd name="connsiteX4" fmla="*/ 243423 w 531202"/>
                  <a:gd name="connsiteY4" fmla="*/ 39848 h 45327"/>
                  <a:gd name="connsiteX5" fmla="*/ 6 w 531202"/>
                  <a:gd name="connsiteY5" fmla="*/ 31381 h 4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1202" h="45327">
                    <a:moveTo>
                      <a:pt x="6" y="31381"/>
                    </a:moveTo>
                    <a:cubicBezTo>
                      <a:pt x="-876" y="32615"/>
                      <a:pt x="82556" y="29264"/>
                      <a:pt x="82556" y="29264"/>
                    </a:cubicBezTo>
                    <a:lnTo>
                      <a:pt x="505890" y="3864"/>
                    </a:lnTo>
                    <a:cubicBezTo>
                      <a:pt x="568332" y="-369"/>
                      <a:pt x="500950" y="-2133"/>
                      <a:pt x="457206" y="3864"/>
                    </a:cubicBezTo>
                    <a:cubicBezTo>
                      <a:pt x="413462" y="9861"/>
                      <a:pt x="324915" y="32087"/>
                      <a:pt x="243423" y="39848"/>
                    </a:cubicBezTo>
                    <a:cubicBezTo>
                      <a:pt x="161931" y="47609"/>
                      <a:pt x="65093" y="49020"/>
                      <a:pt x="6" y="3138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4" name="フリーフォーム: 図形 1343">
                <a:extLst>
                  <a:ext uri="{FF2B5EF4-FFF2-40B4-BE49-F238E27FC236}">
                    <a16:creationId xmlns:a16="http://schemas.microsoft.com/office/drawing/2014/main" id="{157586AD-0B28-4755-A37F-DCD86C5C8EF6}"/>
                  </a:ext>
                </a:extLst>
              </p:cNvPr>
              <p:cNvSpPr/>
              <p:nvPr/>
            </p:nvSpPr>
            <p:spPr>
              <a:xfrm>
                <a:off x="3440688" y="8368596"/>
                <a:ext cx="1322734" cy="138931"/>
              </a:xfrm>
              <a:custGeom>
                <a:avLst/>
                <a:gdLst>
                  <a:gd name="connsiteX0" fmla="*/ 1012 w 1322734"/>
                  <a:gd name="connsiteY0" fmla="*/ 704 h 138931"/>
                  <a:gd name="connsiteX1" fmla="*/ 96262 w 1322734"/>
                  <a:gd name="connsiteY1" fmla="*/ 7054 h 138931"/>
                  <a:gd name="connsiteX2" fmla="*/ 722795 w 1322734"/>
                  <a:gd name="connsiteY2" fmla="*/ 79021 h 138931"/>
                  <a:gd name="connsiteX3" fmla="*/ 1311229 w 1322734"/>
                  <a:gd name="connsiteY3" fmla="*/ 134054 h 138931"/>
                  <a:gd name="connsiteX4" fmla="*/ 1091095 w 1322734"/>
                  <a:gd name="connsiteY4" fmla="*/ 134054 h 138931"/>
                  <a:gd name="connsiteX5" fmla="*/ 824395 w 1322734"/>
                  <a:gd name="connsiteY5" fmla="*/ 115004 h 138931"/>
                  <a:gd name="connsiteX6" fmla="*/ 1012 w 1322734"/>
                  <a:gd name="connsiteY6" fmla="*/ 704 h 138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22734" h="138931">
                    <a:moveTo>
                      <a:pt x="1012" y="704"/>
                    </a:moveTo>
                    <a:cubicBezTo>
                      <a:pt x="-11512" y="-2648"/>
                      <a:pt x="96262" y="7054"/>
                      <a:pt x="96262" y="7054"/>
                    </a:cubicBezTo>
                    <a:lnTo>
                      <a:pt x="722795" y="79021"/>
                    </a:lnTo>
                    <a:cubicBezTo>
                      <a:pt x="925289" y="100188"/>
                      <a:pt x="1249846" y="124882"/>
                      <a:pt x="1311229" y="134054"/>
                    </a:cubicBezTo>
                    <a:cubicBezTo>
                      <a:pt x="1372612" y="143226"/>
                      <a:pt x="1172234" y="137229"/>
                      <a:pt x="1091095" y="134054"/>
                    </a:cubicBezTo>
                    <a:cubicBezTo>
                      <a:pt x="1009956" y="130879"/>
                      <a:pt x="1005723" y="136523"/>
                      <a:pt x="824395" y="115004"/>
                    </a:cubicBezTo>
                    <a:cubicBezTo>
                      <a:pt x="643067" y="93485"/>
                      <a:pt x="323098" y="49211"/>
                      <a:pt x="1012" y="70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5" name="フリーフォーム: 図形 1344">
                <a:extLst>
                  <a:ext uri="{FF2B5EF4-FFF2-40B4-BE49-F238E27FC236}">
                    <a16:creationId xmlns:a16="http://schemas.microsoft.com/office/drawing/2014/main" id="{40673E4F-AD76-4BB4-A760-688511053107}"/>
                  </a:ext>
                </a:extLst>
              </p:cNvPr>
              <p:cNvSpPr/>
              <p:nvPr/>
            </p:nvSpPr>
            <p:spPr>
              <a:xfrm>
                <a:off x="3424767" y="8416645"/>
                <a:ext cx="1323060" cy="139264"/>
              </a:xfrm>
              <a:custGeom>
                <a:avLst/>
                <a:gdLst>
                  <a:gd name="connsiteX0" fmla="*/ 0 w 1323060"/>
                  <a:gd name="connsiteY0" fmla="*/ 3455 h 139264"/>
                  <a:gd name="connsiteX1" fmla="*/ 122766 w 1323060"/>
                  <a:gd name="connsiteY1" fmla="*/ 16155 h 139264"/>
                  <a:gd name="connsiteX2" fmla="*/ 535516 w 1323060"/>
                  <a:gd name="connsiteY2" fmla="*/ 64838 h 139264"/>
                  <a:gd name="connsiteX3" fmla="*/ 1293283 w 1323060"/>
                  <a:gd name="connsiteY3" fmla="*/ 134688 h 139264"/>
                  <a:gd name="connsiteX4" fmla="*/ 1157816 w 1323060"/>
                  <a:gd name="connsiteY4" fmla="*/ 130455 h 139264"/>
                  <a:gd name="connsiteX5" fmla="*/ 1041400 w 1323060"/>
                  <a:gd name="connsiteY5" fmla="*/ 113522 h 139264"/>
                  <a:gd name="connsiteX6" fmla="*/ 876300 w 1323060"/>
                  <a:gd name="connsiteY6" fmla="*/ 94472 h 139264"/>
                  <a:gd name="connsiteX7" fmla="*/ 651933 w 1323060"/>
                  <a:gd name="connsiteY7" fmla="*/ 64838 h 139264"/>
                  <a:gd name="connsiteX8" fmla="*/ 270933 w 1323060"/>
                  <a:gd name="connsiteY8" fmla="*/ 9805 h 139264"/>
                  <a:gd name="connsiteX9" fmla="*/ 0 w 1323060"/>
                  <a:gd name="connsiteY9" fmla="*/ 3455 h 139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3060" h="139264">
                    <a:moveTo>
                      <a:pt x="0" y="3455"/>
                    </a:moveTo>
                    <a:lnTo>
                      <a:pt x="122766" y="16155"/>
                    </a:lnTo>
                    <a:lnTo>
                      <a:pt x="535516" y="64838"/>
                    </a:lnTo>
                    <a:lnTo>
                      <a:pt x="1293283" y="134688"/>
                    </a:lnTo>
                    <a:cubicBezTo>
                      <a:pt x="1397000" y="145624"/>
                      <a:pt x="1199796" y="133983"/>
                      <a:pt x="1157816" y="130455"/>
                    </a:cubicBezTo>
                    <a:cubicBezTo>
                      <a:pt x="1115836" y="126927"/>
                      <a:pt x="1041400" y="113522"/>
                      <a:pt x="1041400" y="113522"/>
                    </a:cubicBezTo>
                    <a:cubicBezTo>
                      <a:pt x="994481" y="107525"/>
                      <a:pt x="941211" y="102586"/>
                      <a:pt x="876300" y="94472"/>
                    </a:cubicBezTo>
                    <a:lnTo>
                      <a:pt x="651933" y="64838"/>
                    </a:lnTo>
                    <a:cubicBezTo>
                      <a:pt x="551039" y="50727"/>
                      <a:pt x="381000" y="21094"/>
                      <a:pt x="270933" y="9805"/>
                    </a:cubicBezTo>
                    <a:cubicBezTo>
                      <a:pt x="160866" y="-1484"/>
                      <a:pt x="76199" y="-2190"/>
                      <a:pt x="0" y="345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6" name="フリーフォーム: 図形 1345">
                <a:extLst>
                  <a:ext uri="{FF2B5EF4-FFF2-40B4-BE49-F238E27FC236}">
                    <a16:creationId xmlns:a16="http://schemas.microsoft.com/office/drawing/2014/main" id="{6071A18C-3ECE-42EE-9C40-CE990AEAAFCF}"/>
                  </a:ext>
                </a:extLst>
              </p:cNvPr>
              <p:cNvSpPr/>
              <p:nvPr/>
            </p:nvSpPr>
            <p:spPr>
              <a:xfrm>
                <a:off x="2846240" y="5535448"/>
                <a:ext cx="205203" cy="119228"/>
              </a:xfrm>
              <a:custGeom>
                <a:avLst/>
                <a:gdLst>
                  <a:gd name="connsiteX0" fmla="*/ 4910 w 205203"/>
                  <a:gd name="connsiteY0" fmla="*/ 119227 h 119228"/>
                  <a:gd name="connsiteX1" fmla="*/ 190648 w 205203"/>
                  <a:gd name="connsiteY1" fmla="*/ 55727 h 119228"/>
                  <a:gd name="connsiteX2" fmla="*/ 190648 w 205203"/>
                  <a:gd name="connsiteY2" fmla="*/ 19215 h 119228"/>
                  <a:gd name="connsiteX3" fmla="*/ 170010 w 205203"/>
                  <a:gd name="connsiteY3" fmla="*/ 165 h 119228"/>
                  <a:gd name="connsiteX4" fmla="*/ 71585 w 205203"/>
                  <a:gd name="connsiteY4" fmla="*/ 11277 h 119228"/>
                  <a:gd name="connsiteX5" fmla="*/ 60473 w 205203"/>
                  <a:gd name="connsiteY5" fmla="*/ 33502 h 119228"/>
                  <a:gd name="connsiteX6" fmla="*/ 55710 w 205203"/>
                  <a:gd name="connsiteY6" fmla="*/ 54140 h 119228"/>
                  <a:gd name="connsiteX7" fmla="*/ 4910 w 205203"/>
                  <a:gd name="connsiteY7" fmla="*/ 119227 h 119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5203" h="119228">
                    <a:moveTo>
                      <a:pt x="4910" y="119227"/>
                    </a:moveTo>
                    <a:cubicBezTo>
                      <a:pt x="27400" y="119491"/>
                      <a:pt x="159692" y="72396"/>
                      <a:pt x="190648" y="55727"/>
                    </a:cubicBezTo>
                    <a:cubicBezTo>
                      <a:pt x="221604" y="39058"/>
                      <a:pt x="194088" y="28475"/>
                      <a:pt x="190648" y="19215"/>
                    </a:cubicBezTo>
                    <a:cubicBezTo>
                      <a:pt x="187208" y="9955"/>
                      <a:pt x="189854" y="1488"/>
                      <a:pt x="170010" y="165"/>
                    </a:cubicBezTo>
                    <a:cubicBezTo>
                      <a:pt x="150166" y="-1158"/>
                      <a:pt x="89841" y="5721"/>
                      <a:pt x="71585" y="11277"/>
                    </a:cubicBezTo>
                    <a:cubicBezTo>
                      <a:pt x="53329" y="16833"/>
                      <a:pt x="63119" y="26358"/>
                      <a:pt x="60473" y="33502"/>
                    </a:cubicBezTo>
                    <a:cubicBezTo>
                      <a:pt x="57827" y="40646"/>
                      <a:pt x="67616" y="43557"/>
                      <a:pt x="55710" y="54140"/>
                    </a:cubicBezTo>
                    <a:cubicBezTo>
                      <a:pt x="43804" y="64723"/>
                      <a:pt x="-17580" y="118963"/>
                      <a:pt x="4910" y="119227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7" name="フリーフォーム: 図形 1346">
                <a:extLst>
                  <a:ext uri="{FF2B5EF4-FFF2-40B4-BE49-F238E27FC236}">
                    <a16:creationId xmlns:a16="http://schemas.microsoft.com/office/drawing/2014/main" id="{ECFFC017-E501-44A2-BC55-CC8DA4708393}"/>
                  </a:ext>
                </a:extLst>
              </p:cNvPr>
              <p:cNvSpPr/>
              <p:nvPr/>
            </p:nvSpPr>
            <p:spPr>
              <a:xfrm>
                <a:off x="8864888" y="10594734"/>
                <a:ext cx="314038" cy="125665"/>
              </a:xfrm>
              <a:custGeom>
                <a:avLst/>
                <a:gdLst>
                  <a:gd name="connsiteX0" fmla="*/ 6062 w 314038"/>
                  <a:gd name="connsiteY0" fmla="*/ 73266 h 125665"/>
                  <a:gd name="connsiteX1" fmla="*/ 252125 w 314038"/>
                  <a:gd name="connsiteY1" fmla="*/ 125654 h 125665"/>
                  <a:gd name="connsiteX2" fmla="*/ 263237 w 314038"/>
                  <a:gd name="connsiteY2" fmla="*/ 78029 h 125665"/>
                  <a:gd name="connsiteX3" fmla="*/ 274350 w 314038"/>
                  <a:gd name="connsiteY3" fmla="*/ 81204 h 125665"/>
                  <a:gd name="connsiteX4" fmla="*/ 314037 w 314038"/>
                  <a:gd name="connsiteY4" fmla="*/ 95491 h 125665"/>
                  <a:gd name="connsiteX5" fmla="*/ 272762 w 314038"/>
                  <a:gd name="connsiteY5" fmla="*/ 14529 h 125665"/>
                  <a:gd name="connsiteX6" fmla="*/ 175925 w 314038"/>
                  <a:gd name="connsiteY6" fmla="*/ 241 h 125665"/>
                  <a:gd name="connsiteX7" fmla="*/ 83850 w 314038"/>
                  <a:gd name="connsiteY7" fmla="*/ 17704 h 125665"/>
                  <a:gd name="connsiteX8" fmla="*/ 6062 w 314038"/>
                  <a:gd name="connsiteY8" fmla="*/ 73266 h 125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4038" h="125665">
                    <a:moveTo>
                      <a:pt x="6062" y="73266"/>
                    </a:moveTo>
                    <a:cubicBezTo>
                      <a:pt x="34108" y="91258"/>
                      <a:pt x="209263" y="124860"/>
                      <a:pt x="252125" y="125654"/>
                    </a:cubicBezTo>
                    <a:cubicBezTo>
                      <a:pt x="294987" y="126448"/>
                      <a:pt x="259533" y="85437"/>
                      <a:pt x="263237" y="78029"/>
                    </a:cubicBezTo>
                    <a:cubicBezTo>
                      <a:pt x="266941" y="70621"/>
                      <a:pt x="265883" y="78294"/>
                      <a:pt x="274350" y="81204"/>
                    </a:cubicBezTo>
                    <a:cubicBezTo>
                      <a:pt x="282817" y="84114"/>
                      <a:pt x="314302" y="106603"/>
                      <a:pt x="314037" y="95491"/>
                    </a:cubicBezTo>
                    <a:cubicBezTo>
                      <a:pt x="313772" y="84379"/>
                      <a:pt x="295780" y="30404"/>
                      <a:pt x="272762" y="14529"/>
                    </a:cubicBezTo>
                    <a:cubicBezTo>
                      <a:pt x="249744" y="-1346"/>
                      <a:pt x="207410" y="-288"/>
                      <a:pt x="175925" y="241"/>
                    </a:cubicBezTo>
                    <a:cubicBezTo>
                      <a:pt x="144440" y="770"/>
                      <a:pt x="112954" y="4210"/>
                      <a:pt x="83850" y="17704"/>
                    </a:cubicBezTo>
                    <a:cubicBezTo>
                      <a:pt x="54746" y="31198"/>
                      <a:pt x="-21984" y="55274"/>
                      <a:pt x="6062" y="7326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8" name="フリーフォーム: 図形 1347">
                <a:extLst>
                  <a:ext uri="{FF2B5EF4-FFF2-40B4-BE49-F238E27FC236}">
                    <a16:creationId xmlns:a16="http://schemas.microsoft.com/office/drawing/2014/main" id="{24D451BD-387A-4568-9403-FA78CEFC878E}"/>
                  </a:ext>
                </a:extLst>
              </p:cNvPr>
              <p:cNvSpPr/>
              <p:nvPr/>
            </p:nvSpPr>
            <p:spPr>
              <a:xfrm>
                <a:off x="8770795" y="10301242"/>
                <a:ext cx="76774" cy="262731"/>
              </a:xfrm>
              <a:custGeom>
                <a:avLst/>
                <a:gdLst>
                  <a:gd name="connsiteX0" fmla="*/ 28718 w 76774"/>
                  <a:gd name="connsiteY0" fmla="*/ 46 h 262731"/>
                  <a:gd name="connsiteX1" fmla="*/ 73168 w 76774"/>
                  <a:gd name="connsiteY1" fmla="*/ 74658 h 262731"/>
                  <a:gd name="connsiteX2" fmla="*/ 73168 w 76774"/>
                  <a:gd name="connsiteY2" fmla="*/ 133396 h 262731"/>
                  <a:gd name="connsiteX3" fmla="*/ 65230 w 76774"/>
                  <a:gd name="connsiteY3" fmla="*/ 258808 h 262731"/>
                  <a:gd name="connsiteX4" fmla="*/ 36655 w 76774"/>
                  <a:gd name="connsiteY4" fmla="*/ 227058 h 262731"/>
                  <a:gd name="connsiteX5" fmla="*/ 143 w 76774"/>
                  <a:gd name="connsiteY5" fmla="*/ 185783 h 262731"/>
                  <a:gd name="connsiteX6" fmla="*/ 23955 w 76774"/>
                  <a:gd name="connsiteY6" fmla="*/ 65133 h 262731"/>
                  <a:gd name="connsiteX7" fmla="*/ 28718 w 76774"/>
                  <a:gd name="connsiteY7" fmla="*/ 46 h 262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774" h="262731">
                    <a:moveTo>
                      <a:pt x="28718" y="46"/>
                    </a:moveTo>
                    <a:cubicBezTo>
                      <a:pt x="36920" y="1634"/>
                      <a:pt x="65760" y="52433"/>
                      <a:pt x="73168" y="74658"/>
                    </a:cubicBezTo>
                    <a:cubicBezTo>
                      <a:pt x="80576" y="96883"/>
                      <a:pt x="74491" y="102704"/>
                      <a:pt x="73168" y="133396"/>
                    </a:cubicBezTo>
                    <a:cubicBezTo>
                      <a:pt x="71845" y="164088"/>
                      <a:pt x="71315" y="243198"/>
                      <a:pt x="65230" y="258808"/>
                    </a:cubicBezTo>
                    <a:cubicBezTo>
                      <a:pt x="59145" y="274418"/>
                      <a:pt x="47503" y="239229"/>
                      <a:pt x="36655" y="227058"/>
                    </a:cubicBezTo>
                    <a:cubicBezTo>
                      <a:pt x="25807" y="214887"/>
                      <a:pt x="2260" y="212771"/>
                      <a:pt x="143" y="185783"/>
                    </a:cubicBezTo>
                    <a:cubicBezTo>
                      <a:pt x="-1974" y="158796"/>
                      <a:pt x="19986" y="92650"/>
                      <a:pt x="23955" y="65133"/>
                    </a:cubicBezTo>
                    <a:cubicBezTo>
                      <a:pt x="27924" y="37616"/>
                      <a:pt x="20516" y="-1542"/>
                      <a:pt x="28718" y="46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9" name="フリーフォーム: 図形 1348">
                <a:extLst>
                  <a:ext uri="{FF2B5EF4-FFF2-40B4-BE49-F238E27FC236}">
                    <a16:creationId xmlns:a16="http://schemas.microsoft.com/office/drawing/2014/main" id="{27212ADE-4015-4B78-B49E-16F6F39FA967}"/>
                  </a:ext>
                </a:extLst>
              </p:cNvPr>
              <p:cNvSpPr/>
              <p:nvPr/>
            </p:nvSpPr>
            <p:spPr>
              <a:xfrm>
                <a:off x="8529049" y="10029633"/>
                <a:ext cx="121131" cy="311354"/>
              </a:xfrm>
              <a:custGeom>
                <a:avLst/>
                <a:gdLst>
                  <a:gd name="connsiteX0" fmla="*/ 2176 w 121131"/>
                  <a:gd name="connsiteY0" fmla="*/ 192 h 311354"/>
                  <a:gd name="connsiteX1" fmla="*/ 113301 w 121131"/>
                  <a:gd name="connsiteY1" fmla="*/ 84330 h 311354"/>
                  <a:gd name="connsiteX2" fmla="*/ 111714 w 121131"/>
                  <a:gd name="connsiteY2" fmla="*/ 128780 h 311354"/>
                  <a:gd name="connsiteX3" fmla="*/ 110126 w 121131"/>
                  <a:gd name="connsiteY3" fmla="*/ 230380 h 311354"/>
                  <a:gd name="connsiteX4" fmla="*/ 84726 w 121131"/>
                  <a:gd name="connsiteY4" fmla="*/ 258955 h 311354"/>
                  <a:gd name="connsiteX5" fmla="*/ 33926 w 121131"/>
                  <a:gd name="connsiteY5" fmla="*/ 311342 h 311354"/>
                  <a:gd name="connsiteX6" fmla="*/ 41864 w 121131"/>
                  <a:gd name="connsiteY6" fmla="*/ 262130 h 311354"/>
                  <a:gd name="connsiteX7" fmla="*/ 38689 w 121131"/>
                  <a:gd name="connsiteY7" fmla="*/ 109730 h 311354"/>
                  <a:gd name="connsiteX8" fmla="*/ 2176 w 121131"/>
                  <a:gd name="connsiteY8" fmla="*/ 192 h 31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131" h="311354">
                    <a:moveTo>
                      <a:pt x="2176" y="192"/>
                    </a:moveTo>
                    <a:cubicBezTo>
                      <a:pt x="14611" y="-4041"/>
                      <a:pt x="95045" y="62899"/>
                      <a:pt x="113301" y="84330"/>
                    </a:cubicBezTo>
                    <a:cubicBezTo>
                      <a:pt x="131557" y="105761"/>
                      <a:pt x="112243" y="104438"/>
                      <a:pt x="111714" y="128780"/>
                    </a:cubicBezTo>
                    <a:cubicBezTo>
                      <a:pt x="111185" y="153122"/>
                      <a:pt x="114624" y="208684"/>
                      <a:pt x="110126" y="230380"/>
                    </a:cubicBezTo>
                    <a:cubicBezTo>
                      <a:pt x="105628" y="252076"/>
                      <a:pt x="97426" y="245461"/>
                      <a:pt x="84726" y="258955"/>
                    </a:cubicBezTo>
                    <a:cubicBezTo>
                      <a:pt x="72026" y="272449"/>
                      <a:pt x="41070" y="310813"/>
                      <a:pt x="33926" y="311342"/>
                    </a:cubicBezTo>
                    <a:cubicBezTo>
                      <a:pt x="26782" y="311871"/>
                      <a:pt x="41070" y="295732"/>
                      <a:pt x="41864" y="262130"/>
                    </a:cubicBezTo>
                    <a:cubicBezTo>
                      <a:pt x="42658" y="228528"/>
                      <a:pt x="42922" y="152328"/>
                      <a:pt x="38689" y="109730"/>
                    </a:cubicBezTo>
                    <a:cubicBezTo>
                      <a:pt x="34456" y="67132"/>
                      <a:pt x="-10259" y="4425"/>
                      <a:pt x="2176" y="192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0" name="フリーフォーム: 図形 1349">
                <a:extLst>
                  <a:ext uri="{FF2B5EF4-FFF2-40B4-BE49-F238E27FC236}">
                    <a16:creationId xmlns:a16="http://schemas.microsoft.com/office/drawing/2014/main" id="{7D1A3080-EFDD-42C1-8A28-8DF696DB9AA2}"/>
                  </a:ext>
                </a:extLst>
              </p:cNvPr>
              <p:cNvSpPr/>
              <p:nvPr/>
            </p:nvSpPr>
            <p:spPr>
              <a:xfrm>
                <a:off x="8511587" y="9739313"/>
                <a:ext cx="166760" cy="257647"/>
              </a:xfrm>
              <a:custGeom>
                <a:avLst/>
                <a:gdLst>
                  <a:gd name="connsiteX0" fmla="*/ 45038 w 166760"/>
                  <a:gd name="connsiteY0" fmla="*/ 0 h 257647"/>
                  <a:gd name="connsiteX1" fmla="*/ 165688 w 166760"/>
                  <a:gd name="connsiteY1" fmla="*/ 38100 h 257647"/>
                  <a:gd name="connsiteX2" fmla="*/ 105363 w 166760"/>
                  <a:gd name="connsiteY2" fmla="*/ 52387 h 257647"/>
                  <a:gd name="connsiteX3" fmla="*/ 126001 w 166760"/>
                  <a:gd name="connsiteY3" fmla="*/ 101600 h 257647"/>
                  <a:gd name="connsiteX4" fmla="*/ 78376 w 166760"/>
                  <a:gd name="connsiteY4" fmla="*/ 155575 h 257647"/>
                  <a:gd name="connsiteX5" fmla="*/ 16463 w 166760"/>
                  <a:gd name="connsiteY5" fmla="*/ 257175 h 257647"/>
                  <a:gd name="connsiteX6" fmla="*/ 8526 w 166760"/>
                  <a:gd name="connsiteY6" fmla="*/ 190500 h 257647"/>
                  <a:gd name="connsiteX7" fmla="*/ 588 w 166760"/>
                  <a:gd name="connsiteY7" fmla="*/ 119062 h 257647"/>
                  <a:gd name="connsiteX8" fmla="*/ 588 w 166760"/>
                  <a:gd name="connsiteY8" fmla="*/ 73025 h 257647"/>
                  <a:gd name="connsiteX9" fmla="*/ 45038 w 166760"/>
                  <a:gd name="connsiteY9" fmla="*/ 0 h 25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6760" h="257647">
                    <a:moveTo>
                      <a:pt x="45038" y="0"/>
                    </a:moveTo>
                    <a:cubicBezTo>
                      <a:pt x="100336" y="14684"/>
                      <a:pt x="155634" y="29369"/>
                      <a:pt x="165688" y="38100"/>
                    </a:cubicBezTo>
                    <a:cubicBezTo>
                      <a:pt x="175742" y="46831"/>
                      <a:pt x="111977" y="41804"/>
                      <a:pt x="105363" y="52387"/>
                    </a:cubicBezTo>
                    <a:cubicBezTo>
                      <a:pt x="98749" y="62970"/>
                      <a:pt x="130499" y="84402"/>
                      <a:pt x="126001" y="101600"/>
                    </a:cubicBezTo>
                    <a:cubicBezTo>
                      <a:pt x="121503" y="118798"/>
                      <a:pt x="96632" y="129646"/>
                      <a:pt x="78376" y="155575"/>
                    </a:cubicBezTo>
                    <a:cubicBezTo>
                      <a:pt x="60120" y="181504"/>
                      <a:pt x="28105" y="251354"/>
                      <a:pt x="16463" y="257175"/>
                    </a:cubicBezTo>
                    <a:cubicBezTo>
                      <a:pt x="4821" y="262996"/>
                      <a:pt x="11172" y="213519"/>
                      <a:pt x="8526" y="190500"/>
                    </a:cubicBezTo>
                    <a:cubicBezTo>
                      <a:pt x="5880" y="167481"/>
                      <a:pt x="1911" y="138641"/>
                      <a:pt x="588" y="119062"/>
                    </a:cubicBezTo>
                    <a:cubicBezTo>
                      <a:pt x="-735" y="99483"/>
                      <a:pt x="588" y="73025"/>
                      <a:pt x="588" y="73025"/>
                    </a:cubicBezTo>
                    <a:lnTo>
                      <a:pt x="45038" y="0"/>
                    </a:ln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1" name="フリーフォーム: 図形 1350">
                <a:extLst>
                  <a:ext uri="{FF2B5EF4-FFF2-40B4-BE49-F238E27FC236}">
                    <a16:creationId xmlns:a16="http://schemas.microsoft.com/office/drawing/2014/main" id="{894F4886-D845-4974-ACC2-E56676A10A4B}"/>
                  </a:ext>
                </a:extLst>
              </p:cNvPr>
              <p:cNvSpPr/>
              <p:nvPr/>
            </p:nvSpPr>
            <p:spPr>
              <a:xfrm>
                <a:off x="8898413" y="10447222"/>
                <a:ext cx="259606" cy="256067"/>
              </a:xfrm>
              <a:custGeom>
                <a:avLst/>
                <a:gdLst>
                  <a:gd name="connsiteX0" fmla="*/ 32862 w 259606"/>
                  <a:gd name="connsiteY0" fmla="*/ 74728 h 256067"/>
                  <a:gd name="connsiteX1" fmla="*/ 1112 w 259606"/>
                  <a:gd name="connsiteY1" fmla="*/ 209666 h 256067"/>
                  <a:gd name="connsiteX2" fmla="*/ 13812 w 259606"/>
                  <a:gd name="connsiteY2" fmla="*/ 219191 h 256067"/>
                  <a:gd name="connsiteX3" fmla="*/ 75725 w 259606"/>
                  <a:gd name="connsiteY3" fmla="*/ 223953 h 256067"/>
                  <a:gd name="connsiteX4" fmla="*/ 140812 w 259606"/>
                  <a:gd name="connsiteY4" fmla="*/ 255703 h 256067"/>
                  <a:gd name="connsiteX5" fmla="*/ 166212 w 259606"/>
                  <a:gd name="connsiteY5" fmla="*/ 200141 h 256067"/>
                  <a:gd name="connsiteX6" fmla="*/ 253525 w 259606"/>
                  <a:gd name="connsiteY6" fmla="*/ 4878 h 256067"/>
                  <a:gd name="connsiteX7" fmla="*/ 228125 w 259606"/>
                  <a:gd name="connsiteY7" fmla="*/ 62028 h 256067"/>
                  <a:gd name="connsiteX8" fmla="*/ 32862 w 259606"/>
                  <a:gd name="connsiteY8" fmla="*/ 74728 h 2560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9606" h="256067">
                    <a:moveTo>
                      <a:pt x="32862" y="74728"/>
                    </a:moveTo>
                    <a:cubicBezTo>
                      <a:pt x="-4974" y="99334"/>
                      <a:pt x="4287" y="185589"/>
                      <a:pt x="1112" y="209666"/>
                    </a:cubicBezTo>
                    <a:cubicBezTo>
                      <a:pt x="-2063" y="233743"/>
                      <a:pt x="1376" y="216810"/>
                      <a:pt x="13812" y="219191"/>
                    </a:cubicBezTo>
                    <a:cubicBezTo>
                      <a:pt x="26247" y="221572"/>
                      <a:pt x="54558" y="217868"/>
                      <a:pt x="75725" y="223953"/>
                    </a:cubicBezTo>
                    <a:cubicBezTo>
                      <a:pt x="96892" y="230038"/>
                      <a:pt x="125731" y="259672"/>
                      <a:pt x="140812" y="255703"/>
                    </a:cubicBezTo>
                    <a:cubicBezTo>
                      <a:pt x="155893" y="251734"/>
                      <a:pt x="147427" y="241945"/>
                      <a:pt x="166212" y="200141"/>
                    </a:cubicBezTo>
                    <a:cubicBezTo>
                      <a:pt x="184997" y="158337"/>
                      <a:pt x="243206" y="27897"/>
                      <a:pt x="253525" y="4878"/>
                    </a:cubicBezTo>
                    <a:cubicBezTo>
                      <a:pt x="263844" y="-18141"/>
                      <a:pt x="264373" y="46947"/>
                      <a:pt x="228125" y="62028"/>
                    </a:cubicBezTo>
                    <a:cubicBezTo>
                      <a:pt x="191877" y="77109"/>
                      <a:pt x="70698" y="50122"/>
                      <a:pt x="32862" y="74728"/>
                    </a:cubicBezTo>
                    <a:close/>
                  </a:path>
                </a:pathLst>
              </a:custGeom>
              <a:solidFill>
                <a:srgbClr val="FF0000">
                  <a:alpha val="1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2" name="フリーフォーム: 図形 1351">
                <a:extLst>
                  <a:ext uri="{FF2B5EF4-FFF2-40B4-BE49-F238E27FC236}">
                    <a16:creationId xmlns:a16="http://schemas.microsoft.com/office/drawing/2014/main" id="{F8F08A7A-C9BB-4E35-8225-4E36814D1854}"/>
                  </a:ext>
                </a:extLst>
              </p:cNvPr>
              <p:cNvSpPr/>
              <p:nvPr/>
            </p:nvSpPr>
            <p:spPr>
              <a:xfrm>
                <a:off x="3532674" y="7376579"/>
                <a:ext cx="141973" cy="288213"/>
              </a:xfrm>
              <a:custGeom>
                <a:avLst/>
                <a:gdLst>
                  <a:gd name="connsiteX0" fmla="*/ 43 w 141973"/>
                  <a:gd name="connsiteY0" fmla="*/ 4 h 288213"/>
                  <a:gd name="connsiteX1" fmla="*/ 105876 w 141973"/>
                  <a:gd name="connsiteY1" fmla="*/ 124888 h 288213"/>
                  <a:gd name="connsiteX2" fmla="*/ 141859 w 141973"/>
                  <a:gd name="connsiteY2" fmla="*/ 285754 h 288213"/>
                  <a:gd name="connsiteX3" fmla="*/ 116459 w 141973"/>
                  <a:gd name="connsiteY3" fmla="*/ 215904 h 288213"/>
                  <a:gd name="connsiteX4" fmla="*/ 93176 w 141973"/>
                  <a:gd name="connsiteY4" fmla="*/ 129121 h 288213"/>
                  <a:gd name="connsiteX5" fmla="*/ 43 w 141973"/>
                  <a:gd name="connsiteY5" fmla="*/ 4 h 288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973" h="288213">
                    <a:moveTo>
                      <a:pt x="43" y="4"/>
                    </a:moveTo>
                    <a:cubicBezTo>
                      <a:pt x="2160" y="-702"/>
                      <a:pt x="82240" y="77263"/>
                      <a:pt x="105876" y="124888"/>
                    </a:cubicBezTo>
                    <a:cubicBezTo>
                      <a:pt x="129512" y="172513"/>
                      <a:pt x="140095" y="270585"/>
                      <a:pt x="141859" y="285754"/>
                    </a:cubicBezTo>
                    <a:cubicBezTo>
                      <a:pt x="143623" y="300923"/>
                      <a:pt x="124573" y="242009"/>
                      <a:pt x="116459" y="215904"/>
                    </a:cubicBezTo>
                    <a:cubicBezTo>
                      <a:pt x="108345" y="189799"/>
                      <a:pt x="112226" y="160871"/>
                      <a:pt x="93176" y="129121"/>
                    </a:cubicBezTo>
                    <a:cubicBezTo>
                      <a:pt x="74126" y="97371"/>
                      <a:pt x="-2074" y="710"/>
                      <a:pt x="43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3" name="フリーフォーム: 図形 1352">
                <a:extLst>
                  <a:ext uri="{FF2B5EF4-FFF2-40B4-BE49-F238E27FC236}">
                    <a16:creationId xmlns:a16="http://schemas.microsoft.com/office/drawing/2014/main" id="{6319F3FA-2523-41F4-87A1-A7AB4B11096E}"/>
                  </a:ext>
                </a:extLst>
              </p:cNvPr>
              <p:cNvSpPr/>
              <p:nvPr/>
            </p:nvSpPr>
            <p:spPr>
              <a:xfrm>
                <a:off x="3512604" y="7588058"/>
                <a:ext cx="73689" cy="383293"/>
              </a:xfrm>
              <a:custGeom>
                <a:avLst/>
                <a:gdLst>
                  <a:gd name="connsiteX0" fmla="*/ 73029 w 73689"/>
                  <a:gd name="connsiteY0" fmla="*/ 192 h 383293"/>
                  <a:gd name="connsiteX1" fmla="*/ 37046 w 73689"/>
                  <a:gd name="connsiteY1" fmla="*/ 125075 h 383293"/>
                  <a:gd name="connsiteX2" fmla="*/ 15879 w 73689"/>
                  <a:gd name="connsiteY2" fmla="*/ 376959 h 383293"/>
                  <a:gd name="connsiteX3" fmla="*/ 13763 w 73689"/>
                  <a:gd name="connsiteY3" fmla="*/ 294409 h 383293"/>
                  <a:gd name="connsiteX4" fmla="*/ 3179 w 73689"/>
                  <a:gd name="connsiteY4" fmla="*/ 150475 h 383293"/>
                  <a:gd name="connsiteX5" fmla="*/ 73029 w 73689"/>
                  <a:gd name="connsiteY5" fmla="*/ 192 h 383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689" h="383293">
                    <a:moveTo>
                      <a:pt x="73029" y="192"/>
                    </a:moveTo>
                    <a:cubicBezTo>
                      <a:pt x="78673" y="-4041"/>
                      <a:pt x="46571" y="62281"/>
                      <a:pt x="37046" y="125075"/>
                    </a:cubicBezTo>
                    <a:cubicBezTo>
                      <a:pt x="27521" y="187869"/>
                      <a:pt x="19759" y="348737"/>
                      <a:pt x="15879" y="376959"/>
                    </a:cubicBezTo>
                    <a:cubicBezTo>
                      <a:pt x="11999" y="405181"/>
                      <a:pt x="15880" y="332156"/>
                      <a:pt x="13763" y="294409"/>
                    </a:cubicBezTo>
                    <a:cubicBezTo>
                      <a:pt x="11646" y="256662"/>
                      <a:pt x="-7404" y="197394"/>
                      <a:pt x="3179" y="150475"/>
                    </a:cubicBezTo>
                    <a:cubicBezTo>
                      <a:pt x="13762" y="103556"/>
                      <a:pt x="67385" y="4425"/>
                      <a:pt x="73029" y="1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4" name="フリーフォーム: 図形 1353">
                <a:extLst>
                  <a:ext uri="{FF2B5EF4-FFF2-40B4-BE49-F238E27FC236}">
                    <a16:creationId xmlns:a16="http://schemas.microsoft.com/office/drawing/2014/main" id="{E43BA7A4-196B-4504-BB81-948AE96F6E9A}"/>
                  </a:ext>
                </a:extLst>
              </p:cNvPr>
              <p:cNvSpPr/>
              <p:nvPr/>
            </p:nvSpPr>
            <p:spPr>
              <a:xfrm>
                <a:off x="5520889" y="6944599"/>
                <a:ext cx="321762" cy="351662"/>
              </a:xfrm>
              <a:custGeom>
                <a:avLst/>
                <a:gdLst>
                  <a:gd name="connsiteX0" fmla="*/ 321111 w 321762"/>
                  <a:gd name="connsiteY0" fmla="*/ 184 h 351662"/>
                  <a:gd name="connsiteX1" fmla="*/ 22661 w 321762"/>
                  <a:gd name="connsiteY1" fmla="*/ 53101 h 351662"/>
                  <a:gd name="connsiteX2" fmla="*/ 54411 w 321762"/>
                  <a:gd name="connsiteY2" fmla="*/ 197034 h 351662"/>
                  <a:gd name="connsiteX3" fmla="*/ 321111 w 321762"/>
                  <a:gd name="connsiteY3" fmla="*/ 349434 h 351662"/>
                  <a:gd name="connsiteX4" fmla="*/ 126378 w 321762"/>
                  <a:gd name="connsiteY4" fmla="*/ 273234 h 351662"/>
                  <a:gd name="connsiteX5" fmla="*/ 22661 w 321762"/>
                  <a:gd name="connsiteY5" fmla="*/ 78501 h 351662"/>
                  <a:gd name="connsiteX6" fmla="*/ 77694 w 321762"/>
                  <a:gd name="connsiteY6" fmla="*/ 36168 h 351662"/>
                  <a:gd name="connsiteX7" fmla="*/ 321111 w 321762"/>
                  <a:gd name="connsiteY7" fmla="*/ 184 h 35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762" h="351662">
                    <a:moveTo>
                      <a:pt x="321111" y="184"/>
                    </a:moveTo>
                    <a:cubicBezTo>
                      <a:pt x="311939" y="3006"/>
                      <a:pt x="67111" y="20293"/>
                      <a:pt x="22661" y="53101"/>
                    </a:cubicBezTo>
                    <a:cubicBezTo>
                      <a:pt x="-21789" y="85909"/>
                      <a:pt x="4669" y="147645"/>
                      <a:pt x="54411" y="197034"/>
                    </a:cubicBezTo>
                    <a:cubicBezTo>
                      <a:pt x="104153" y="246423"/>
                      <a:pt x="309116" y="336734"/>
                      <a:pt x="321111" y="349434"/>
                    </a:cubicBezTo>
                    <a:cubicBezTo>
                      <a:pt x="333106" y="362134"/>
                      <a:pt x="176120" y="318390"/>
                      <a:pt x="126378" y="273234"/>
                    </a:cubicBezTo>
                    <a:cubicBezTo>
                      <a:pt x="76636" y="228078"/>
                      <a:pt x="30775" y="118012"/>
                      <a:pt x="22661" y="78501"/>
                    </a:cubicBezTo>
                    <a:cubicBezTo>
                      <a:pt x="14547" y="38990"/>
                      <a:pt x="31127" y="44635"/>
                      <a:pt x="77694" y="36168"/>
                    </a:cubicBezTo>
                    <a:cubicBezTo>
                      <a:pt x="124261" y="27701"/>
                      <a:pt x="330283" y="-2638"/>
                      <a:pt x="321111" y="18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5" name="フリーフォーム: 図形 1354">
                <a:extLst>
                  <a:ext uri="{FF2B5EF4-FFF2-40B4-BE49-F238E27FC236}">
                    <a16:creationId xmlns:a16="http://schemas.microsoft.com/office/drawing/2014/main" id="{00679CBE-6598-4C40-88D5-48FF0C1E2916}"/>
                  </a:ext>
                </a:extLst>
              </p:cNvPr>
              <p:cNvSpPr/>
              <p:nvPr/>
            </p:nvSpPr>
            <p:spPr>
              <a:xfrm>
                <a:off x="5736167" y="6997700"/>
                <a:ext cx="280506" cy="226602"/>
              </a:xfrm>
              <a:custGeom>
                <a:avLst/>
                <a:gdLst>
                  <a:gd name="connsiteX0" fmla="*/ 0 w 280506"/>
                  <a:gd name="connsiteY0" fmla="*/ 0 h 226602"/>
                  <a:gd name="connsiteX1" fmla="*/ 65616 w 280506"/>
                  <a:gd name="connsiteY1" fmla="*/ 0 h 226602"/>
                  <a:gd name="connsiteX2" fmla="*/ 260350 w 280506"/>
                  <a:gd name="connsiteY2" fmla="*/ 0 h 226602"/>
                  <a:gd name="connsiteX3" fmla="*/ 260350 w 280506"/>
                  <a:gd name="connsiteY3" fmla="*/ 0 h 226602"/>
                  <a:gd name="connsiteX4" fmla="*/ 249766 w 280506"/>
                  <a:gd name="connsiteY4" fmla="*/ 127000 h 226602"/>
                  <a:gd name="connsiteX5" fmla="*/ 262466 w 280506"/>
                  <a:gd name="connsiteY5" fmla="*/ 224367 h 226602"/>
                  <a:gd name="connsiteX6" fmla="*/ 262466 w 280506"/>
                  <a:gd name="connsiteY6" fmla="*/ 29633 h 226602"/>
                  <a:gd name="connsiteX7" fmla="*/ 0 w 280506"/>
                  <a:gd name="connsiteY7" fmla="*/ 0 h 226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06" h="226602">
                    <a:moveTo>
                      <a:pt x="0" y="0"/>
                    </a:moveTo>
                    <a:lnTo>
                      <a:pt x="65616" y="0"/>
                    </a:lnTo>
                    <a:lnTo>
                      <a:pt x="260350" y="0"/>
                    </a:lnTo>
                    <a:lnTo>
                      <a:pt x="260350" y="0"/>
                    </a:lnTo>
                    <a:cubicBezTo>
                      <a:pt x="258586" y="21167"/>
                      <a:pt x="249413" y="89606"/>
                      <a:pt x="249766" y="127000"/>
                    </a:cubicBezTo>
                    <a:cubicBezTo>
                      <a:pt x="250119" y="164394"/>
                      <a:pt x="260349" y="240595"/>
                      <a:pt x="262466" y="224367"/>
                    </a:cubicBezTo>
                    <a:cubicBezTo>
                      <a:pt x="264583" y="208139"/>
                      <a:pt x="301977" y="63853"/>
                      <a:pt x="262466" y="29633"/>
                    </a:cubicBezTo>
                    <a:cubicBezTo>
                      <a:pt x="222955" y="-4587"/>
                      <a:pt x="124177" y="7231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6" name="フリーフォーム: 図形 1355">
                <a:extLst>
                  <a:ext uri="{FF2B5EF4-FFF2-40B4-BE49-F238E27FC236}">
                    <a16:creationId xmlns:a16="http://schemas.microsoft.com/office/drawing/2014/main" id="{0CC04F04-250D-4AC2-80E3-178A699F1BF2}"/>
                  </a:ext>
                </a:extLst>
              </p:cNvPr>
              <p:cNvSpPr/>
              <p:nvPr/>
            </p:nvSpPr>
            <p:spPr>
              <a:xfrm>
                <a:off x="5776005" y="7018449"/>
                <a:ext cx="165478" cy="181785"/>
              </a:xfrm>
              <a:custGeom>
                <a:avLst/>
                <a:gdLst>
                  <a:gd name="connsiteX0" fmla="*/ 2495 w 165478"/>
                  <a:gd name="connsiteY0" fmla="*/ 4651 h 181785"/>
                  <a:gd name="connsiteX1" fmla="*/ 6728 w 165478"/>
                  <a:gd name="connsiteY1" fmla="*/ 55451 h 181785"/>
                  <a:gd name="connsiteX2" fmla="*/ 4612 w 165478"/>
                  <a:gd name="connsiteY2" fmla="*/ 180334 h 181785"/>
                  <a:gd name="connsiteX3" fmla="*/ 76578 w 165478"/>
                  <a:gd name="connsiteY3" fmla="*/ 125301 h 181785"/>
                  <a:gd name="connsiteX4" fmla="*/ 165478 w 165478"/>
                  <a:gd name="connsiteY4" fmla="*/ 152818 h 181785"/>
                  <a:gd name="connsiteX5" fmla="*/ 76578 w 165478"/>
                  <a:gd name="connsiteY5" fmla="*/ 169751 h 181785"/>
                  <a:gd name="connsiteX6" fmla="*/ 42712 w 165478"/>
                  <a:gd name="connsiteY6" fmla="*/ 165518 h 181785"/>
                  <a:gd name="connsiteX7" fmla="*/ 2495 w 165478"/>
                  <a:gd name="connsiteY7" fmla="*/ 4651 h 18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478" h="181785">
                    <a:moveTo>
                      <a:pt x="2495" y="4651"/>
                    </a:moveTo>
                    <a:cubicBezTo>
                      <a:pt x="-3502" y="-13693"/>
                      <a:pt x="6375" y="26171"/>
                      <a:pt x="6728" y="55451"/>
                    </a:cubicBezTo>
                    <a:cubicBezTo>
                      <a:pt x="7081" y="84732"/>
                      <a:pt x="-7030" y="168692"/>
                      <a:pt x="4612" y="180334"/>
                    </a:cubicBezTo>
                    <a:cubicBezTo>
                      <a:pt x="16254" y="191976"/>
                      <a:pt x="49767" y="129887"/>
                      <a:pt x="76578" y="125301"/>
                    </a:cubicBezTo>
                    <a:cubicBezTo>
                      <a:pt x="103389" y="120715"/>
                      <a:pt x="165478" y="145410"/>
                      <a:pt x="165478" y="152818"/>
                    </a:cubicBezTo>
                    <a:cubicBezTo>
                      <a:pt x="165478" y="160226"/>
                      <a:pt x="97039" y="167634"/>
                      <a:pt x="76578" y="169751"/>
                    </a:cubicBezTo>
                    <a:cubicBezTo>
                      <a:pt x="56117" y="171868"/>
                      <a:pt x="51179" y="190212"/>
                      <a:pt x="42712" y="165518"/>
                    </a:cubicBezTo>
                    <a:cubicBezTo>
                      <a:pt x="34245" y="140824"/>
                      <a:pt x="8492" y="22995"/>
                      <a:pt x="2495" y="465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7" name="フリーフォーム: 図形 1356">
                <a:extLst>
                  <a:ext uri="{FF2B5EF4-FFF2-40B4-BE49-F238E27FC236}">
                    <a16:creationId xmlns:a16="http://schemas.microsoft.com/office/drawing/2014/main" id="{1974D99D-716F-454C-AD38-FC5694605AF1}"/>
                  </a:ext>
                </a:extLst>
              </p:cNvPr>
              <p:cNvSpPr/>
              <p:nvPr/>
            </p:nvSpPr>
            <p:spPr>
              <a:xfrm>
                <a:off x="5590020" y="6957050"/>
                <a:ext cx="270130" cy="201775"/>
              </a:xfrm>
              <a:custGeom>
                <a:avLst/>
                <a:gdLst>
                  <a:gd name="connsiteX0" fmla="*/ 268913 w 270130"/>
                  <a:gd name="connsiteY0" fmla="*/ 433 h 201775"/>
                  <a:gd name="connsiteX1" fmla="*/ 8563 w 270130"/>
                  <a:gd name="connsiteY1" fmla="*/ 61817 h 201775"/>
                  <a:gd name="connsiteX2" fmla="*/ 63597 w 270130"/>
                  <a:gd name="connsiteY2" fmla="*/ 169767 h 201775"/>
                  <a:gd name="connsiteX3" fmla="*/ 72063 w 270130"/>
                  <a:gd name="connsiteY3" fmla="*/ 199400 h 201775"/>
                  <a:gd name="connsiteX4" fmla="*/ 12797 w 270130"/>
                  <a:gd name="connsiteY4" fmla="*/ 118967 h 201775"/>
                  <a:gd name="connsiteX5" fmla="*/ 101697 w 270130"/>
                  <a:gd name="connsiteY5" fmla="*/ 38533 h 201775"/>
                  <a:gd name="connsiteX6" fmla="*/ 268913 w 270130"/>
                  <a:gd name="connsiteY6" fmla="*/ 433 h 201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0130" h="201775">
                    <a:moveTo>
                      <a:pt x="268913" y="433"/>
                    </a:moveTo>
                    <a:cubicBezTo>
                      <a:pt x="253391" y="4314"/>
                      <a:pt x="42782" y="33595"/>
                      <a:pt x="8563" y="61817"/>
                    </a:cubicBezTo>
                    <a:cubicBezTo>
                      <a:pt x="-25656" y="90039"/>
                      <a:pt x="53014" y="146837"/>
                      <a:pt x="63597" y="169767"/>
                    </a:cubicBezTo>
                    <a:cubicBezTo>
                      <a:pt x="74180" y="192698"/>
                      <a:pt x="80530" y="207867"/>
                      <a:pt x="72063" y="199400"/>
                    </a:cubicBezTo>
                    <a:cubicBezTo>
                      <a:pt x="63596" y="190933"/>
                      <a:pt x="7858" y="145778"/>
                      <a:pt x="12797" y="118967"/>
                    </a:cubicBezTo>
                    <a:cubicBezTo>
                      <a:pt x="17736" y="92156"/>
                      <a:pt x="56189" y="57583"/>
                      <a:pt x="101697" y="38533"/>
                    </a:cubicBezTo>
                    <a:cubicBezTo>
                      <a:pt x="147205" y="19483"/>
                      <a:pt x="284435" y="-3448"/>
                      <a:pt x="268913" y="43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8" name="フリーフォーム: 図形 1357">
                <a:extLst>
                  <a:ext uri="{FF2B5EF4-FFF2-40B4-BE49-F238E27FC236}">
                    <a16:creationId xmlns:a16="http://schemas.microsoft.com/office/drawing/2014/main" id="{8E7841B7-F476-46DB-807D-B4BD2F5BEDB2}"/>
                  </a:ext>
                </a:extLst>
              </p:cNvPr>
              <p:cNvSpPr/>
              <p:nvPr/>
            </p:nvSpPr>
            <p:spPr>
              <a:xfrm>
                <a:off x="3646254" y="8485188"/>
                <a:ext cx="173428" cy="145545"/>
              </a:xfrm>
              <a:custGeom>
                <a:avLst/>
                <a:gdLst>
                  <a:gd name="connsiteX0" fmla="*/ 173271 w 173428"/>
                  <a:gd name="connsiteY0" fmla="*/ 52387 h 145545"/>
                  <a:gd name="connsiteX1" fmla="*/ 52621 w 173428"/>
                  <a:gd name="connsiteY1" fmla="*/ 0 h 145545"/>
                  <a:gd name="connsiteX2" fmla="*/ 16109 w 173428"/>
                  <a:gd name="connsiteY2" fmla="*/ 52387 h 145545"/>
                  <a:gd name="connsiteX3" fmla="*/ 143109 w 173428"/>
                  <a:gd name="connsiteY3" fmla="*/ 130175 h 145545"/>
                  <a:gd name="connsiteX4" fmla="*/ 55796 w 173428"/>
                  <a:gd name="connsiteY4" fmla="*/ 111125 h 145545"/>
                  <a:gd name="connsiteX5" fmla="*/ 234 w 173428"/>
                  <a:gd name="connsiteY5" fmla="*/ 85725 h 145545"/>
                  <a:gd name="connsiteX6" fmla="*/ 76434 w 173428"/>
                  <a:gd name="connsiteY6" fmla="*/ 144462 h 145545"/>
                  <a:gd name="connsiteX7" fmla="*/ 171684 w 173428"/>
                  <a:gd name="connsiteY7" fmla="*/ 119062 h 145545"/>
                  <a:gd name="connsiteX8" fmla="*/ 62146 w 173428"/>
                  <a:gd name="connsiteY8" fmla="*/ 60325 h 145545"/>
                  <a:gd name="connsiteX9" fmla="*/ 31984 w 173428"/>
                  <a:gd name="connsiteY9" fmla="*/ 34925 h 145545"/>
                  <a:gd name="connsiteX10" fmla="*/ 78021 w 173428"/>
                  <a:gd name="connsiteY10" fmla="*/ 23812 h 145545"/>
                  <a:gd name="connsiteX11" fmla="*/ 173271 w 173428"/>
                  <a:gd name="connsiteY11" fmla="*/ 52387 h 145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3428" h="145545">
                    <a:moveTo>
                      <a:pt x="173271" y="52387"/>
                    </a:moveTo>
                    <a:cubicBezTo>
                      <a:pt x="169038" y="48418"/>
                      <a:pt x="78815" y="0"/>
                      <a:pt x="52621" y="0"/>
                    </a:cubicBezTo>
                    <a:cubicBezTo>
                      <a:pt x="26427" y="0"/>
                      <a:pt x="1028" y="30691"/>
                      <a:pt x="16109" y="52387"/>
                    </a:cubicBezTo>
                    <a:cubicBezTo>
                      <a:pt x="31190" y="74083"/>
                      <a:pt x="136494" y="120385"/>
                      <a:pt x="143109" y="130175"/>
                    </a:cubicBezTo>
                    <a:cubicBezTo>
                      <a:pt x="149723" y="139965"/>
                      <a:pt x="79608" y="118533"/>
                      <a:pt x="55796" y="111125"/>
                    </a:cubicBezTo>
                    <a:cubicBezTo>
                      <a:pt x="31983" y="103717"/>
                      <a:pt x="-3206" y="80169"/>
                      <a:pt x="234" y="85725"/>
                    </a:cubicBezTo>
                    <a:cubicBezTo>
                      <a:pt x="3674" y="91281"/>
                      <a:pt x="47859" y="138906"/>
                      <a:pt x="76434" y="144462"/>
                    </a:cubicBezTo>
                    <a:cubicBezTo>
                      <a:pt x="105009" y="150018"/>
                      <a:pt x="174065" y="133085"/>
                      <a:pt x="171684" y="119062"/>
                    </a:cubicBezTo>
                    <a:cubicBezTo>
                      <a:pt x="169303" y="105039"/>
                      <a:pt x="85429" y="74348"/>
                      <a:pt x="62146" y="60325"/>
                    </a:cubicBezTo>
                    <a:cubicBezTo>
                      <a:pt x="38863" y="46302"/>
                      <a:pt x="29338" y="41010"/>
                      <a:pt x="31984" y="34925"/>
                    </a:cubicBezTo>
                    <a:cubicBezTo>
                      <a:pt x="34630" y="28840"/>
                      <a:pt x="60823" y="23018"/>
                      <a:pt x="78021" y="23812"/>
                    </a:cubicBezTo>
                    <a:cubicBezTo>
                      <a:pt x="95219" y="24606"/>
                      <a:pt x="177504" y="56356"/>
                      <a:pt x="173271" y="5238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9" name="フリーフォーム: 図形 1358">
                <a:extLst>
                  <a:ext uri="{FF2B5EF4-FFF2-40B4-BE49-F238E27FC236}">
                    <a16:creationId xmlns:a16="http://schemas.microsoft.com/office/drawing/2014/main" id="{2DB6F92F-D546-4EAD-9F1F-620A1BD1B2F1}"/>
                  </a:ext>
                </a:extLst>
              </p:cNvPr>
              <p:cNvSpPr/>
              <p:nvPr/>
            </p:nvSpPr>
            <p:spPr>
              <a:xfrm>
                <a:off x="3801140" y="8487586"/>
                <a:ext cx="183490" cy="181418"/>
              </a:xfrm>
              <a:custGeom>
                <a:avLst/>
                <a:gdLst>
                  <a:gd name="connsiteX0" fmla="*/ 183485 w 183490"/>
                  <a:gd name="connsiteY0" fmla="*/ 96027 h 181418"/>
                  <a:gd name="connsiteX1" fmla="*/ 77123 w 183490"/>
                  <a:gd name="connsiteY1" fmla="*/ 2364 h 181418"/>
                  <a:gd name="connsiteX2" fmla="*/ 12035 w 183490"/>
                  <a:gd name="connsiteY2" fmla="*/ 35702 h 181418"/>
                  <a:gd name="connsiteX3" fmla="*/ 13623 w 183490"/>
                  <a:gd name="connsiteY3" fmla="*/ 118252 h 181418"/>
                  <a:gd name="connsiteX4" fmla="*/ 150148 w 183490"/>
                  <a:gd name="connsiteY4" fmla="*/ 180164 h 181418"/>
                  <a:gd name="connsiteX5" fmla="*/ 134273 w 183490"/>
                  <a:gd name="connsiteY5" fmla="*/ 161114 h 181418"/>
                  <a:gd name="connsiteX6" fmla="*/ 39023 w 183490"/>
                  <a:gd name="connsiteY6" fmla="*/ 176989 h 181418"/>
                  <a:gd name="connsiteX7" fmla="*/ 29498 w 183490"/>
                  <a:gd name="connsiteY7" fmla="*/ 115077 h 181418"/>
                  <a:gd name="connsiteX8" fmla="*/ 72360 w 183490"/>
                  <a:gd name="connsiteY8" fmla="*/ 38877 h 181418"/>
                  <a:gd name="connsiteX9" fmla="*/ 183485 w 183490"/>
                  <a:gd name="connsiteY9" fmla="*/ 96027 h 18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490" h="181418">
                    <a:moveTo>
                      <a:pt x="183485" y="96027"/>
                    </a:moveTo>
                    <a:cubicBezTo>
                      <a:pt x="184279" y="89941"/>
                      <a:pt x="105698" y="12418"/>
                      <a:pt x="77123" y="2364"/>
                    </a:cubicBezTo>
                    <a:cubicBezTo>
                      <a:pt x="48548" y="-7690"/>
                      <a:pt x="22618" y="16387"/>
                      <a:pt x="12035" y="35702"/>
                    </a:cubicBezTo>
                    <a:cubicBezTo>
                      <a:pt x="1452" y="55017"/>
                      <a:pt x="-9396" y="94175"/>
                      <a:pt x="13623" y="118252"/>
                    </a:cubicBezTo>
                    <a:cubicBezTo>
                      <a:pt x="36642" y="142329"/>
                      <a:pt x="130040" y="173020"/>
                      <a:pt x="150148" y="180164"/>
                    </a:cubicBezTo>
                    <a:cubicBezTo>
                      <a:pt x="170256" y="187308"/>
                      <a:pt x="152794" y="161643"/>
                      <a:pt x="134273" y="161114"/>
                    </a:cubicBezTo>
                    <a:cubicBezTo>
                      <a:pt x="115752" y="160585"/>
                      <a:pt x="56486" y="184662"/>
                      <a:pt x="39023" y="176989"/>
                    </a:cubicBezTo>
                    <a:cubicBezTo>
                      <a:pt x="21560" y="169316"/>
                      <a:pt x="23942" y="138096"/>
                      <a:pt x="29498" y="115077"/>
                    </a:cubicBezTo>
                    <a:cubicBezTo>
                      <a:pt x="35054" y="92058"/>
                      <a:pt x="53575" y="45227"/>
                      <a:pt x="72360" y="38877"/>
                    </a:cubicBezTo>
                    <a:cubicBezTo>
                      <a:pt x="91145" y="32527"/>
                      <a:pt x="182691" y="102113"/>
                      <a:pt x="183485" y="960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0" name="フリーフォーム: 図形 1359">
                <a:extLst>
                  <a:ext uri="{FF2B5EF4-FFF2-40B4-BE49-F238E27FC236}">
                    <a16:creationId xmlns:a16="http://schemas.microsoft.com/office/drawing/2014/main" id="{235173D0-A837-4E18-BB41-213E0EB1C41C}"/>
                  </a:ext>
                </a:extLst>
              </p:cNvPr>
              <p:cNvSpPr/>
              <p:nvPr/>
            </p:nvSpPr>
            <p:spPr>
              <a:xfrm>
                <a:off x="3958723" y="8535607"/>
                <a:ext cx="170375" cy="149183"/>
              </a:xfrm>
              <a:custGeom>
                <a:avLst/>
                <a:gdLst>
                  <a:gd name="connsiteX0" fmla="*/ 157665 w 170375"/>
                  <a:gd name="connsiteY0" fmla="*/ 74993 h 149183"/>
                  <a:gd name="connsiteX1" fmla="*/ 37015 w 170375"/>
                  <a:gd name="connsiteY1" fmla="*/ 5143 h 149183"/>
                  <a:gd name="connsiteX2" fmla="*/ 8440 w 170375"/>
                  <a:gd name="connsiteY2" fmla="*/ 90868 h 149183"/>
                  <a:gd name="connsiteX3" fmla="*/ 170365 w 170375"/>
                  <a:gd name="connsiteY3" fmla="*/ 148018 h 149183"/>
                  <a:gd name="connsiteX4" fmla="*/ 16377 w 170375"/>
                  <a:gd name="connsiteY4" fmla="*/ 121031 h 149183"/>
                  <a:gd name="connsiteX5" fmla="*/ 17965 w 170375"/>
                  <a:gd name="connsiteY5" fmla="*/ 25781 h 149183"/>
                  <a:gd name="connsiteX6" fmla="*/ 78290 w 170375"/>
                  <a:gd name="connsiteY6" fmla="*/ 1968 h 149183"/>
                  <a:gd name="connsiteX7" fmla="*/ 157665 w 170375"/>
                  <a:gd name="connsiteY7" fmla="*/ 74993 h 149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0375" h="149183">
                    <a:moveTo>
                      <a:pt x="157665" y="74993"/>
                    </a:moveTo>
                    <a:cubicBezTo>
                      <a:pt x="150786" y="75522"/>
                      <a:pt x="61886" y="2497"/>
                      <a:pt x="37015" y="5143"/>
                    </a:cubicBezTo>
                    <a:cubicBezTo>
                      <a:pt x="12144" y="7789"/>
                      <a:pt x="-13785" y="67056"/>
                      <a:pt x="8440" y="90868"/>
                    </a:cubicBezTo>
                    <a:cubicBezTo>
                      <a:pt x="30665" y="114680"/>
                      <a:pt x="169042" y="142991"/>
                      <a:pt x="170365" y="148018"/>
                    </a:cubicBezTo>
                    <a:cubicBezTo>
                      <a:pt x="171688" y="153045"/>
                      <a:pt x="41777" y="141404"/>
                      <a:pt x="16377" y="121031"/>
                    </a:cubicBezTo>
                    <a:cubicBezTo>
                      <a:pt x="-9023" y="100658"/>
                      <a:pt x="7646" y="45625"/>
                      <a:pt x="17965" y="25781"/>
                    </a:cubicBezTo>
                    <a:cubicBezTo>
                      <a:pt x="28284" y="5937"/>
                      <a:pt x="58976" y="-4646"/>
                      <a:pt x="78290" y="1968"/>
                    </a:cubicBezTo>
                    <a:cubicBezTo>
                      <a:pt x="97604" y="8582"/>
                      <a:pt x="164544" y="74464"/>
                      <a:pt x="157665" y="749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1" name="フリーフォーム: 図形 1360">
                <a:extLst>
                  <a:ext uri="{FF2B5EF4-FFF2-40B4-BE49-F238E27FC236}">
                    <a16:creationId xmlns:a16="http://schemas.microsoft.com/office/drawing/2014/main" id="{0DE6D213-118F-4A61-A7F4-0B0AAE054A19}"/>
                  </a:ext>
                </a:extLst>
              </p:cNvPr>
              <p:cNvSpPr/>
              <p:nvPr/>
            </p:nvSpPr>
            <p:spPr>
              <a:xfrm>
                <a:off x="3648970" y="8626472"/>
                <a:ext cx="448086" cy="159267"/>
              </a:xfrm>
              <a:custGeom>
                <a:avLst/>
                <a:gdLst>
                  <a:gd name="connsiteX0" fmla="*/ 3868 w 448086"/>
                  <a:gd name="connsiteY0" fmla="*/ 3 h 159267"/>
                  <a:gd name="connsiteX1" fmla="*/ 105468 w 448086"/>
                  <a:gd name="connsiteY1" fmla="*/ 84141 h 159267"/>
                  <a:gd name="connsiteX2" fmla="*/ 446780 w 448086"/>
                  <a:gd name="connsiteY2" fmla="*/ 158753 h 159267"/>
                  <a:gd name="connsiteX3" fmla="*/ 230880 w 448086"/>
                  <a:gd name="connsiteY3" fmla="*/ 119066 h 159267"/>
                  <a:gd name="connsiteX4" fmla="*/ 40380 w 448086"/>
                  <a:gd name="connsiteY4" fmla="*/ 80966 h 159267"/>
                  <a:gd name="connsiteX5" fmla="*/ 3868 w 448086"/>
                  <a:gd name="connsiteY5" fmla="*/ 3 h 15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8086" h="159267">
                    <a:moveTo>
                      <a:pt x="3868" y="3"/>
                    </a:moveTo>
                    <a:cubicBezTo>
                      <a:pt x="14716" y="532"/>
                      <a:pt x="31649" y="57683"/>
                      <a:pt x="105468" y="84141"/>
                    </a:cubicBezTo>
                    <a:cubicBezTo>
                      <a:pt x="179287" y="110599"/>
                      <a:pt x="446780" y="158753"/>
                      <a:pt x="446780" y="158753"/>
                    </a:cubicBezTo>
                    <a:cubicBezTo>
                      <a:pt x="467682" y="164574"/>
                      <a:pt x="230880" y="119066"/>
                      <a:pt x="230880" y="119066"/>
                    </a:cubicBezTo>
                    <a:cubicBezTo>
                      <a:pt x="163147" y="106102"/>
                      <a:pt x="75834" y="94460"/>
                      <a:pt x="40380" y="80966"/>
                    </a:cubicBezTo>
                    <a:cubicBezTo>
                      <a:pt x="4926" y="67472"/>
                      <a:pt x="-6980" y="-526"/>
                      <a:pt x="3868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2" name="フリーフォーム: 図形 1361">
                <a:extLst>
                  <a:ext uri="{FF2B5EF4-FFF2-40B4-BE49-F238E27FC236}">
                    <a16:creationId xmlns:a16="http://schemas.microsoft.com/office/drawing/2014/main" id="{560148FF-B855-41BB-ADA1-B68ABFECD859}"/>
                  </a:ext>
                </a:extLst>
              </p:cNvPr>
              <p:cNvSpPr/>
              <p:nvPr/>
            </p:nvSpPr>
            <p:spPr>
              <a:xfrm>
                <a:off x="3629681" y="8758138"/>
                <a:ext cx="458373" cy="84238"/>
              </a:xfrm>
              <a:custGeom>
                <a:avLst/>
                <a:gdLst>
                  <a:gd name="connsiteX0" fmla="*/ 16807 w 458373"/>
                  <a:gd name="connsiteY0" fmla="*/ 4862 h 84238"/>
                  <a:gd name="connsiteX1" fmla="*/ 72369 w 458373"/>
                  <a:gd name="connsiteY1" fmla="*/ 4862 h 84238"/>
                  <a:gd name="connsiteX2" fmla="*/ 256519 w 458373"/>
                  <a:gd name="connsiteY2" fmla="*/ 42962 h 84238"/>
                  <a:gd name="connsiteX3" fmla="*/ 454957 w 458373"/>
                  <a:gd name="connsiteY3" fmla="*/ 84237 h 84238"/>
                  <a:gd name="connsiteX4" fmla="*/ 354944 w 458373"/>
                  <a:gd name="connsiteY4" fmla="*/ 44550 h 84238"/>
                  <a:gd name="connsiteX5" fmla="*/ 16807 w 458373"/>
                  <a:gd name="connsiteY5" fmla="*/ 4862 h 84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8373" h="84238">
                    <a:moveTo>
                      <a:pt x="16807" y="4862"/>
                    </a:moveTo>
                    <a:cubicBezTo>
                      <a:pt x="-30289" y="-1753"/>
                      <a:pt x="32417" y="-1488"/>
                      <a:pt x="72369" y="4862"/>
                    </a:cubicBezTo>
                    <a:cubicBezTo>
                      <a:pt x="112321" y="11212"/>
                      <a:pt x="256519" y="42962"/>
                      <a:pt x="256519" y="42962"/>
                    </a:cubicBezTo>
                    <a:cubicBezTo>
                      <a:pt x="320284" y="56191"/>
                      <a:pt x="438553" y="83972"/>
                      <a:pt x="454957" y="84237"/>
                    </a:cubicBezTo>
                    <a:cubicBezTo>
                      <a:pt x="471361" y="84502"/>
                      <a:pt x="427175" y="57250"/>
                      <a:pt x="354944" y="44550"/>
                    </a:cubicBezTo>
                    <a:cubicBezTo>
                      <a:pt x="282713" y="31850"/>
                      <a:pt x="63903" y="11477"/>
                      <a:pt x="16807" y="486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3" name="フリーフォーム: 図形 1362">
                <a:extLst>
                  <a:ext uri="{FF2B5EF4-FFF2-40B4-BE49-F238E27FC236}">
                    <a16:creationId xmlns:a16="http://schemas.microsoft.com/office/drawing/2014/main" id="{FAA0571A-0568-47D2-9DED-4FF8CC5D39A0}"/>
                  </a:ext>
                </a:extLst>
              </p:cNvPr>
              <p:cNvSpPr/>
              <p:nvPr/>
            </p:nvSpPr>
            <p:spPr>
              <a:xfrm>
                <a:off x="4345359" y="8658193"/>
                <a:ext cx="1040148" cy="127314"/>
              </a:xfrm>
              <a:custGeom>
                <a:avLst/>
                <a:gdLst>
                  <a:gd name="connsiteX0" fmla="*/ 2804 w 1040148"/>
                  <a:gd name="connsiteY0" fmla="*/ 32 h 127314"/>
                  <a:gd name="connsiteX1" fmla="*/ 44079 w 1040148"/>
                  <a:gd name="connsiteY1" fmla="*/ 38132 h 127314"/>
                  <a:gd name="connsiteX2" fmla="*/ 159966 w 1040148"/>
                  <a:gd name="connsiteY2" fmla="*/ 66707 h 127314"/>
                  <a:gd name="connsiteX3" fmla="*/ 236166 w 1040148"/>
                  <a:gd name="connsiteY3" fmla="*/ 11145 h 127314"/>
                  <a:gd name="connsiteX4" fmla="*/ 247279 w 1040148"/>
                  <a:gd name="connsiteY4" fmla="*/ 39720 h 127314"/>
                  <a:gd name="connsiteX5" fmla="*/ 352054 w 1040148"/>
                  <a:gd name="connsiteY5" fmla="*/ 50832 h 127314"/>
                  <a:gd name="connsiteX6" fmla="*/ 431429 w 1040148"/>
                  <a:gd name="connsiteY6" fmla="*/ 28607 h 127314"/>
                  <a:gd name="connsiteX7" fmla="*/ 464766 w 1040148"/>
                  <a:gd name="connsiteY7" fmla="*/ 22257 h 127314"/>
                  <a:gd name="connsiteX8" fmla="*/ 594941 w 1040148"/>
                  <a:gd name="connsiteY8" fmla="*/ 27020 h 127314"/>
                  <a:gd name="connsiteX9" fmla="*/ 785441 w 1040148"/>
                  <a:gd name="connsiteY9" fmla="*/ 23845 h 127314"/>
                  <a:gd name="connsiteX10" fmla="*/ 817191 w 1040148"/>
                  <a:gd name="connsiteY10" fmla="*/ 30195 h 127314"/>
                  <a:gd name="connsiteX11" fmla="*/ 893391 w 1040148"/>
                  <a:gd name="connsiteY11" fmla="*/ 11145 h 127314"/>
                  <a:gd name="connsiteX12" fmla="*/ 953716 w 1040148"/>
                  <a:gd name="connsiteY12" fmla="*/ 55595 h 127314"/>
                  <a:gd name="connsiteX13" fmla="*/ 1039441 w 1040148"/>
                  <a:gd name="connsiteY13" fmla="*/ 127032 h 127314"/>
                  <a:gd name="connsiteX14" fmla="*/ 902916 w 1040148"/>
                  <a:gd name="connsiteY14" fmla="*/ 27020 h 127314"/>
                  <a:gd name="connsiteX15" fmla="*/ 515566 w 1040148"/>
                  <a:gd name="connsiteY15" fmla="*/ 47657 h 127314"/>
                  <a:gd name="connsiteX16" fmla="*/ 113929 w 1040148"/>
                  <a:gd name="connsiteY16" fmla="*/ 31782 h 127314"/>
                  <a:gd name="connsiteX17" fmla="*/ 2804 w 1040148"/>
                  <a:gd name="connsiteY17" fmla="*/ 32 h 12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40148" h="127314">
                    <a:moveTo>
                      <a:pt x="2804" y="32"/>
                    </a:moveTo>
                    <a:cubicBezTo>
                      <a:pt x="-8838" y="1090"/>
                      <a:pt x="17885" y="27020"/>
                      <a:pt x="44079" y="38132"/>
                    </a:cubicBezTo>
                    <a:cubicBezTo>
                      <a:pt x="70273" y="49244"/>
                      <a:pt x="127952" y="71205"/>
                      <a:pt x="159966" y="66707"/>
                    </a:cubicBezTo>
                    <a:cubicBezTo>
                      <a:pt x="191981" y="62209"/>
                      <a:pt x="221614" y="15643"/>
                      <a:pt x="236166" y="11145"/>
                    </a:cubicBezTo>
                    <a:cubicBezTo>
                      <a:pt x="250718" y="6647"/>
                      <a:pt x="227964" y="33106"/>
                      <a:pt x="247279" y="39720"/>
                    </a:cubicBezTo>
                    <a:cubicBezTo>
                      <a:pt x="266594" y="46334"/>
                      <a:pt x="321362" y="52684"/>
                      <a:pt x="352054" y="50832"/>
                    </a:cubicBezTo>
                    <a:cubicBezTo>
                      <a:pt x="382746" y="48980"/>
                      <a:pt x="431429" y="28607"/>
                      <a:pt x="431429" y="28607"/>
                    </a:cubicBezTo>
                    <a:cubicBezTo>
                      <a:pt x="450214" y="23845"/>
                      <a:pt x="437514" y="22521"/>
                      <a:pt x="464766" y="22257"/>
                    </a:cubicBezTo>
                    <a:cubicBezTo>
                      <a:pt x="492018" y="21993"/>
                      <a:pt x="541495" y="26755"/>
                      <a:pt x="594941" y="27020"/>
                    </a:cubicBezTo>
                    <a:cubicBezTo>
                      <a:pt x="648387" y="27285"/>
                      <a:pt x="748399" y="23316"/>
                      <a:pt x="785441" y="23845"/>
                    </a:cubicBezTo>
                    <a:cubicBezTo>
                      <a:pt x="822483" y="24374"/>
                      <a:pt x="799199" y="32312"/>
                      <a:pt x="817191" y="30195"/>
                    </a:cubicBezTo>
                    <a:cubicBezTo>
                      <a:pt x="835183" y="28078"/>
                      <a:pt x="870637" y="6912"/>
                      <a:pt x="893391" y="11145"/>
                    </a:cubicBezTo>
                    <a:cubicBezTo>
                      <a:pt x="916145" y="15378"/>
                      <a:pt x="929374" y="36281"/>
                      <a:pt x="953716" y="55595"/>
                    </a:cubicBezTo>
                    <a:cubicBezTo>
                      <a:pt x="978058" y="74910"/>
                      <a:pt x="1047908" y="131795"/>
                      <a:pt x="1039441" y="127032"/>
                    </a:cubicBezTo>
                    <a:cubicBezTo>
                      <a:pt x="1030974" y="122269"/>
                      <a:pt x="990228" y="40249"/>
                      <a:pt x="902916" y="27020"/>
                    </a:cubicBezTo>
                    <a:cubicBezTo>
                      <a:pt x="815604" y="13791"/>
                      <a:pt x="647064" y="46863"/>
                      <a:pt x="515566" y="47657"/>
                    </a:cubicBezTo>
                    <a:cubicBezTo>
                      <a:pt x="384068" y="48451"/>
                      <a:pt x="202300" y="39190"/>
                      <a:pt x="113929" y="31782"/>
                    </a:cubicBezTo>
                    <a:cubicBezTo>
                      <a:pt x="25558" y="24374"/>
                      <a:pt x="14446" y="-1026"/>
                      <a:pt x="2804" y="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4" name="フリーフォーム: 図形 1363">
                <a:extLst>
                  <a:ext uri="{FF2B5EF4-FFF2-40B4-BE49-F238E27FC236}">
                    <a16:creationId xmlns:a16="http://schemas.microsoft.com/office/drawing/2014/main" id="{A5852E23-6374-481C-ABBA-547E9880ED21}"/>
                  </a:ext>
                </a:extLst>
              </p:cNvPr>
              <p:cNvSpPr/>
              <p:nvPr/>
            </p:nvSpPr>
            <p:spPr>
              <a:xfrm>
                <a:off x="4300606" y="8610488"/>
                <a:ext cx="1027592" cy="174839"/>
              </a:xfrm>
              <a:custGeom>
                <a:avLst/>
                <a:gdLst>
                  <a:gd name="connsiteX0" fmla="*/ 14219 w 1027592"/>
                  <a:gd name="connsiteY0" fmla="*/ 112 h 174839"/>
                  <a:gd name="connsiteX1" fmla="*/ 45969 w 1027592"/>
                  <a:gd name="connsiteY1" fmla="*/ 146162 h 174839"/>
                  <a:gd name="connsiteX2" fmla="*/ 142807 w 1027592"/>
                  <a:gd name="connsiteY2" fmla="*/ 154100 h 174839"/>
                  <a:gd name="connsiteX3" fmla="*/ 390457 w 1027592"/>
                  <a:gd name="connsiteY3" fmla="*/ 174737 h 174839"/>
                  <a:gd name="connsiteX4" fmla="*/ 1017519 w 1027592"/>
                  <a:gd name="connsiteY4" fmla="*/ 162037 h 174839"/>
                  <a:gd name="connsiteX5" fmla="*/ 793682 w 1027592"/>
                  <a:gd name="connsiteY5" fmla="*/ 162037 h 174839"/>
                  <a:gd name="connsiteX6" fmla="*/ 384107 w 1027592"/>
                  <a:gd name="connsiteY6" fmla="*/ 162037 h 174839"/>
                  <a:gd name="connsiteX7" fmla="*/ 33269 w 1027592"/>
                  <a:gd name="connsiteY7" fmla="*/ 122350 h 174839"/>
                  <a:gd name="connsiteX8" fmla="*/ 14219 w 1027592"/>
                  <a:gd name="connsiteY8" fmla="*/ 112 h 174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7592" h="174839">
                    <a:moveTo>
                      <a:pt x="14219" y="112"/>
                    </a:moveTo>
                    <a:cubicBezTo>
                      <a:pt x="16336" y="4081"/>
                      <a:pt x="24538" y="120497"/>
                      <a:pt x="45969" y="146162"/>
                    </a:cubicBezTo>
                    <a:cubicBezTo>
                      <a:pt x="67400" y="171827"/>
                      <a:pt x="142807" y="154100"/>
                      <a:pt x="142807" y="154100"/>
                    </a:cubicBezTo>
                    <a:cubicBezTo>
                      <a:pt x="200222" y="158862"/>
                      <a:pt x="244672" y="173414"/>
                      <a:pt x="390457" y="174737"/>
                    </a:cubicBezTo>
                    <a:cubicBezTo>
                      <a:pt x="536242" y="176060"/>
                      <a:pt x="950315" y="164154"/>
                      <a:pt x="1017519" y="162037"/>
                    </a:cubicBezTo>
                    <a:cubicBezTo>
                      <a:pt x="1084723" y="159920"/>
                      <a:pt x="793682" y="162037"/>
                      <a:pt x="793682" y="162037"/>
                    </a:cubicBezTo>
                    <a:cubicBezTo>
                      <a:pt x="688113" y="162037"/>
                      <a:pt x="510842" y="168651"/>
                      <a:pt x="384107" y="162037"/>
                    </a:cubicBezTo>
                    <a:cubicBezTo>
                      <a:pt x="257372" y="155423"/>
                      <a:pt x="93065" y="146692"/>
                      <a:pt x="33269" y="122350"/>
                    </a:cubicBezTo>
                    <a:cubicBezTo>
                      <a:pt x="-26527" y="98008"/>
                      <a:pt x="12102" y="-3857"/>
                      <a:pt x="14219" y="1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366" name="フリーフォーム: 図形 1365">
              <a:extLst>
                <a:ext uri="{FF2B5EF4-FFF2-40B4-BE49-F238E27FC236}">
                  <a16:creationId xmlns:a16="http://schemas.microsoft.com/office/drawing/2014/main" id="{0AC675B5-03CC-4EAB-8500-30D389D23EE6}"/>
                </a:ext>
              </a:extLst>
            </p:cNvPr>
            <p:cNvSpPr/>
            <p:nvPr/>
          </p:nvSpPr>
          <p:spPr>
            <a:xfrm>
              <a:off x="4169833" y="4766733"/>
              <a:ext cx="971425" cy="524443"/>
            </a:xfrm>
            <a:custGeom>
              <a:avLst/>
              <a:gdLst>
                <a:gd name="connsiteX0" fmla="*/ 0 w 971425"/>
                <a:gd name="connsiteY0" fmla="*/ 0 h 524443"/>
                <a:gd name="connsiteX1" fmla="*/ 55034 w 971425"/>
                <a:gd name="connsiteY1" fmla="*/ 0 h 524443"/>
                <a:gd name="connsiteX2" fmla="*/ 723900 w 971425"/>
                <a:gd name="connsiteY2" fmla="*/ 4234 h 524443"/>
                <a:gd name="connsiteX3" fmla="*/ 465667 w 971425"/>
                <a:gd name="connsiteY3" fmla="*/ 67734 h 524443"/>
                <a:gd name="connsiteX4" fmla="*/ 681567 w 971425"/>
                <a:gd name="connsiteY4" fmla="*/ 135467 h 524443"/>
                <a:gd name="connsiteX5" fmla="*/ 512234 w 971425"/>
                <a:gd name="connsiteY5" fmla="*/ 249767 h 524443"/>
                <a:gd name="connsiteX6" fmla="*/ 969434 w 971425"/>
                <a:gd name="connsiteY6" fmla="*/ 520700 h 524443"/>
                <a:gd name="connsiteX7" fmla="*/ 300567 w 971425"/>
                <a:gd name="connsiteY7" fmla="*/ 410634 h 524443"/>
                <a:gd name="connsiteX8" fmla="*/ 766234 w 971425"/>
                <a:gd name="connsiteY8" fmla="*/ 452967 h 524443"/>
                <a:gd name="connsiteX9" fmla="*/ 245534 w 971425"/>
                <a:gd name="connsiteY9" fmla="*/ 232834 h 524443"/>
                <a:gd name="connsiteX10" fmla="*/ 575734 w 971425"/>
                <a:gd name="connsiteY10" fmla="*/ 46567 h 524443"/>
                <a:gd name="connsiteX11" fmla="*/ 0 w 971425"/>
                <a:gd name="connsiteY11" fmla="*/ 0 h 52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1425" h="524443">
                  <a:moveTo>
                    <a:pt x="0" y="0"/>
                  </a:moveTo>
                  <a:lnTo>
                    <a:pt x="55034" y="0"/>
                  </a:lnTo>
                  <a:lnTo>
                    <a:pt x="723900" y="4234"/>
                  </a:lnTo>
                  <a:cubicBezTo>
                    <a:pt x="792339" y="15523"/>
                    <a:pt x="472723" y="45862"/>
                    <a:pt x="465667" y="67734"/>
                  </a:cubicBezTo>
                  <a:cubicBezTo>
                    <a:pt x="458611" y="89606"/>
                    <a:pt x="673806" y="105128"/>
                    <a:pt x="681567" y="135467"/>
                  </a:cubicBezTo>
                  <a:cubicBezTo>
                    <a:pt x="689328" y="165806"/>
                    <a:pt x="464256" y="185562"/>
                    <a:pt x="512234" y="249767"/>
                  </a:cubicBezTo>
                  <a:cubicBezTo>
                    <a:pt x="560212" y="313972"/>
                    <a:pt x="1004712" y="493889"/>
                    <a:pt x="969434" y="520700"/>
                  </a:cubicBezTo>
                  <a:cubicBezTo>
                    <a:pt x="934156" y="547511"/>
                    <a:pt x="334434" y="421923"/>
                    <a:pt x="300567" y="410634"/>
                  </a:cubicBezTo>
                  <a:cubicBezTo>
                    <a:pt x="266700" y="399345"/>
                    <a:pt x="775406" y="482600"/>
                    <a:pt x="766234" y="452967"/>
                  </a:cubicBezTo>
                  <a:cubicBezTo>
                    <a:pt x="757062" y="423334"/>
                    <a:pt x="277284" y="300567"/>
                    <a:pt x="245534" y="232834"/>
                  </a:cubicBezTo>
                  <a:cubicBezTo>
                    <a:pt x="213784" y="165101"/>
                    <a:pt x="620184" y="81845"/>
                    <a:pt x="575734" y="46567"/>
                  </a:cubicBezTo>
                  <a:cubicBezTo>
                    <a:pt x="531284" y="11289"/>
                    <a:pt x="255059" y="16228"/>
                    <a:pt x="0" y="0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: 図形 1366">
              <a:extLst>
                <a:ext uri="{FF2B5EF4-FFF2-40B4-BE49-F238E27FC236}">
                  <a16:creationId xmlns:a16="http://schemas.microsoft.com/office/drawing/2014/main" id="{C77D5A5D-E0CD-4199-A403-641D65B8F31E}"/>
                </a:ext>
              </a:extLst>
            </p:cNvPr>
            <p:cNvSpPr/>
            <p:nvPr/>
          </p:nvSpPr>
          <p:spPr>
            <a:xfrm>
              <a:off x="3656435" y="4355341"/>
              <a:ext cx="245245" cy="702614"/>
            </a:xfrm>
            <a:custGeom>
              <a:avLst/>
              <a:gdLst>
                <a:gd name="connsiteX0" fmla="*/ 238232 w 245245"/>
                <a:gd name="connsiteY0" fmla="*/ 759 h 702614"/>
                <a:gd name="connsiteX1" fmla="*/ 191665 w 245245"/>
                <a:gd name="connsiteY1" fmla="*/ 398692 h 702614"/>
                <a:gd name="connsiteX2" fmla="*/ 73132 w 245245"/>
                <a:gd name="connsiteY2" fmla="*/ 580726 h 702614"/>
                <a:gd name="connsiteX3" fmla="*/ 64665 w 245245"/>
                <a:gd name="connsiteY3" fmla="*/ 699259 h 702614"/>
                <a:gd name="connsiteX4" fmla="*/ 26565 w 245245"/>
                <a:gd name="connsiteY4" fmla="*/ 449492 h 702614"/>
                <a:gd name="connsiteX5" fmla="*/ 1165 w 245245"/>
                <a:gd name="connsiteY5" fmla="*/ 402926 h 702614"/>
                <a:gd name="connsiteX6" fmla="*/ 64665 w 245245"/>
                <a:gd name="connsiteY6" fmla="*/ 428326 h 702614"/>
                <a:gd name="connsiteX7" fmla="*/ 47732 w 245245"/>
                <a:gd name="connsiteY7" fmla="*/ 301326 h 702614"/>
                <a:gd name="connsiteX8" fmla="*/ 238232 w 245245"/>
                <a:gd name="connsiteY8" fmla="*/ 759 h 70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45" h="702614">
                  <a:moveTo>
                    <a:pt x="238232" y="759"/>
                  </a:moveTo>
                  <a:cubicBezTo>
                    <a:pt x="262221" y="16987"/>
                    <a:pt x="219182" y="302031"/>
                    <a:pt x="191665" y="398692"/>
                  </a:cubicBezTo>
                  <a:cubicBezTo>
                    <a:pt x="164148" y="495353"/>
                    <a:pt x="94299" y="530632"/>
                    <a:pt x="73132" y="580726"/>
                  </a:cubicBezTo>
                  <a:cubicBezTo>
                    <a:pt x="51965" y="630820"/>
                    <a:pt x="72426" y="721131"/>
                    <a:pt x="64665" y="699259"/>
                  </a:cubicBezTo>
                  <a:cubicBezTo>
                    <a:pt x="56904" y="677387"/>
                    <a:pt x="37148" y="498881"/>
                    <a:pt x="26565" y="449492"/>
                  </a:cubicBezTo>
                  <a:cubicBezTo>
                    <a:pt x="15982" y="400103"/>
                    <a:pt x="-5185" y="406454"/>
                    <a:pt x="1165" y="402926"/>
                  </a:cubicBezTo>
                  <a:cubicBezTo>
                    <a:pt x="7515" y="399398"/>
                    <a:pt x="56904" y="445259"/>
                    <a:pt x="64665" y="428326"/>
                  </a:cubicBezTo>
                  <a:cubicBezTo>
                    <a:pt x="72426" y="411393"/>
                    <a:pt x="17393" y="369765"/>
                    <a:pt x="47732" y="301326"/>
                  </a:cubicBezTo>
                  <a:cubicBezTo>
                    <a:pt x="78071" y="232887"/>
                    <a:pt x="214243" y="-15469"/>
                    <a:pt x="238232" y="759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: 図形 1367">
              <a:extLst>
                <a:ext uri="{FF2B5EF4-FFF2-40B4-BE49-F238E27FC236}">
                  <a16:creationId xmlns:a16="http://schemas.microsoft.com/office/drawing/2014/main" id="{88395019-362A-4739-9759-0295E377A612}"/>
                </a:ext>
              </a:extLst>
            </p:cNvPr>
            <p:cNvSpPr/>
            <p:nvPr/>
          </p:nvSpPr>
          <p:spPr>
            <a:xfrm>
              <a:off x="6582036" y="5477886"/>
              <a:ext cx="580876" cy="585078"/>
            </a:xfrm>
            <a:custGeom>
              <a:avLst/>
              <a:gdLst>
                <a:gd name="connsiteX0" fmla="*/ 271731 w 580876"/>
                <a:gd name="connsiteY0" fmla="*/ 16981 h 585078"/>
                <a:gd name="connsiteX1" fmla="*/ 797 w 580876"/>
                <a:gd name="connsiteY1" fmla="*/ 296381 h 585078"/>
                <a:gd name="connsiteX2" fmla="*/ 191297 w 580876"/>
                <a:gd name="connsiteY2" fmla="*/ 533447 h 585078"/>
                <a:gd name="connsiteX3" fmla="*/ 267497 w 580876"/>
                <a:gd name="connsiteY3" fmla="*/ 571547 h 585078"/>
                <a:gd name="connsiteX4" fmla="*/ 326764 w 580876"/>
                <a:gd name="connsiteY4" fmla="*/ 355647 h 585078"/>
                <a:gd name="connsiteX5" fmla="*/ 580764 w 580876"/>
                <a:gd name="connsiteY5" fmla="*/ 47 h 585078"/>
                <a:gd name="connsiteX6" fmla="*/ 292897 w 580876"/>
                <a:gd name="connsiteY6" fmla="*/ 330247 h 585078"/>
                <a:gd name="connsiteX7" fmla="*/ 127797 w 580876"/>
                <a:gd name="connsiteY7" fmla="*/ 313314 h 585078"/>
                <a:gd name="connsiteX8" fmla="*/ 153197 w 580876"/>
                <a:gd name="connsiteY8" fmla="*/ 245581 h 585078"/>
                <a:gd name="connsiteX9" fmla="*/ 271731 w 580876"/>
                <a:gd name="connsiteY9" fmla="*/ 16981 h 58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0876" h="585078">
                  <a:moveTo>
                    <a:pt x="271731" y="16981"/>
                  </a:moveTo>
                  <a:cubicBezTo>
                    <a:pt x="246331" y="25448"/>
                    <a:pt x="14203" y="210303"/>
                    <a:pt x="797" y="296381"/>
                  </a:cubicBezTo>
                  <a:cubicBezTo>
                    <a:pt x="-12609" y="382459"/>
                    <a:pt x="146847" y="487586"/>
                    <a:pt x="191297" y="533447"/>
                  </a:cubicBezTo>
                  <a:cubicBezTo>
                    <a:pt x="235747" y="579308"/>
                    <a:pt x="244919" y="601180"/>
                    <a:pt x="267497" y="571547"/>
                  </a:cubicBezTo>
                  <a:cubicBezTo>
                    <a:pt x="290075" y="541914"/>
                    <a:pt x="274553" y="450897"/>
                    <a:pt x="326764" y="355647"/>
                  </a:cubicBezTo>
                  <a:cubicBezTo>
                    <a:pt x="378975" y="260397"/>
                    <a:pt x="586408" y="4280"/>
                    <a:pt x="580764" y="47"/>
                  </a:cubicBezTo>
                  <a:cubicBezTo>
                    <a:pt x="575120" y="-4186"/>
                    <a:pt x="368392" y="278036"/>
                    <a:pt x="292897" y="330247"/>
                  </a:cubicBezTo>
                  <a:cubicBezTo>
                    <a:pt x="217402" y="382458"/>
                    <a:pt x="151080" y="327425"/>
                    <a:pt x="127797" y="313314"/>
                  </a:cubicBezTo>
                  <a:cubicBezTo>
                    <a:pt x="104514" y="299203"/>
                    <a:pt x="132736" y="289325"/>
                    <a:pt x="153197" y="245581"/>
                  </a:cubicBezTo>
                  <a:cubicBezTo>
                    <a:pt x="173658" y="201837"/>
                    <a:pt x="297131" y="8514"/>
                    <a:pt x="271731" y="1698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: 図形 1368">
              <a:extLst>
                <a:ext uri="{FF2B5EF4-FFF2-40B4-BE49-F238E27FC236}">
                  <a16:creationId xmlns:a16="http://schemas.microsoft.com/office/drawing/2014/main" id="{90446E09-7D25-48B2-9EFD-E7B83B33DCE7}"/>
                </a:ext>
              </a:extLst>
            </p:cNvPr>
            <p:cNvSpPr/>
            <p:nvPr/>
          </p:nvSpPr>
          <p:spPr>
            <a:xfrm>
              <a:off x="6785989" y="5871631"/>
              <a:ext cx="747323" cy="602883"/>
            </a:xfrm>
            <a:custGeom>
              <a:avLst/>
              <a:gdLst>
                <a:gd name="connsiteX0" fmla="*/ 491111 w 747323"/>
                <a:gd name="connsiteY0" fmla="*/ 2 h 602883"/>
                <a:gd name="connsiteX1" fmla="*/ 182078 w 747323"/>
                <a:gd name="connsiteY1" fmla="*/ 186269 h 602883"/>
                <a:gd name="connsiteX2" fmla="*/ 347178 w 747323"/>
                <a:gd name="connsiteY2" fmla="*/ 385236 h 602883"/>
                <a:gd name="connsiteX3" fmla="*/ 685844 w 747323"/>
                <a:gd name="connsiteY3" fmla="*/ 364069 h 602883"/>
                <a:gd name="connsiteX4" fmla="*/ 736644 w 747323"/>
                <a:gd name="connsiteY4" fmla="*/ 287869 h 602883"/>
                <a:gd name="connsiteX5" fmla="*/ 558844 w 747323"/>
                <a:gd name="connsiteY5" fmla="*/ 520702 h 602883"/>
                <a:gd name="connsiteX6" fmla="*/ 321778 w 747323"/>
                <a:gd name="connsiteY6" fmla="*/ 601136 h 602883"/>
                <a:gd name="connsiteX7" fmla="*/ 169378 w 747323"/>
                <a:gd name="connsiteY7" fmla="*/ 457202 h 602883"/>
                <a:gd name="connsiteX8" fmla="*/ 44 w 747323"/>
                <a:gd name="connsiteY8" fmla="*/ 313269 h 602883"/>
                <a:gd name="connsiteX9" fmla="*/ 156678 w 747323"/>
                <a:gd name="connsiteY9" fmla="*/ 182036 h 602883"/>
                <a:gd name="connsiteX10" fmla="*/ 491111 w 747323"/>
                <a:gd name="connsiteY10" fmla="*/ 2 h 60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47323" h="602883">
                  <a:moveTo>
                    <a:pt x="491111" y="2"/>
                  </a:moveTo>
                  <a:cubicBezTo>
                    <a:pt x="495344" y="708"/>
                    <a:pt x="206067" y="122063"/>
                    <a:pt x="182078" y="186269"/>
                  </a:cubicBezTo>
                  <a:cubicBezTo>
                    <a:pt x="158089" y="250475"/>
                    <a:pt x="263217" y="355603"/>
                    <a:pt x="347178" y="385236"/>
                  </a:cubicBezTo>
                  <a:cubicBezTo>
                    <a:pt x="431139" y="414869"/>
                    <a:pt x="620933" y="380297"/>
                    <a:pt x="685844" y="364069"/>
                  </a:cubicBezTo>
                  <a:cubicBezTo>
                    <a:pt x="750755" y="347841"/>
                    <a:pt x="757811" y="261764"/>
                    <a:pt x="736644" y="287869"/>
                  </a:cubicBezTo>
                  <a:cubicBezTo>
                    <a:pt x="715477" y="313975"/>
                    <a:pt x="627988" y="468491"/>
                    <a:pt x="558844" y="520702"/>
                  </a:cubicBezTo>
                  <a:cubicBezTo>
                    <a:pt x="489700" y="572913"/>
                    <a:pt x="386689" y="611719"/>
                    <a:pt x="321778" y="601136"/>
                  </a:cubicBezTo>
                  <a:cubicBezTo>
                    <a:pt x="256867" y="590553"/>
                    <a:pt x="223000" y="505180"/>
                    <a:pt x="169378" y="457202"/>
                  </a:cubicBezTo>
                  <a:cubicBezTo>
                    <a:pt x="115756" y="409224"/>
                    <a:pt x="2161" y="359130"/>
                    <a:pt x="44" y="313269"/>
                  </a:cubicBezTo>
                  <a:cubicBezTo>
                    <a:pt x="-2073" y="267408"/>
                    <a:pt x="72011" y="231425"/>
                    <a:pt x="156678" y="182036"/>
                  </a:cubicBezTo>
                  <a:cubicBezTo>
                    <a:pt x="241345" y="132647"/>
                    <a:pt x="486878" y="-704"/>
                    <a:pt x="491111" y="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: 図形 1369">
              <a:extLst>
                <a:ext uri="{FF2B5EF4-FFF2-40B4-BE49-F238E27FC236}">
                  <a16:creationId xmlns:a16="http://schemas.microsoft.com/office/drawing/2014/main" id="{C0EB53C5-74F8-41D3-8181-247DA20A3644}"/>
                </a:ext>
              </a:extLst>
            </p:cNvPr>
            <p:cNvSpPr/>
            <p:nvPr/>
          </p:nvSpPr>
          <p:spPr>
            <a:xfrm>
              <a:off x="7089658" y="6084406"/>
              <a:ext cx="609596" cy="558090"/>
            </a:xfrm>
            <a:custGeom>
              <a:avLst/>
              <a:gdLst>
                <a:gd name="connsiteX0" fmla="*/ 483775 w 609596"/>
                <a:gd name="connsiteY0" fmla="*/ 3127 h 558090"/>
                <a:gd name="connsiteX1" fmla="*/ 471075 w 609596"/>
                <a:gd name="connsiteY1" fmla="*/ 87794 h 558090"/>
                <a:gd name="connsiteX2" fmla="*/ 386409 w 609596"/>
                <a:gd name="connsiteY2" fmla="*/ 337561 h 558090"/>
                <a:gd name="connsiteX3" fmla="*/ 13875 w 609596"/>
                <a:gd name="connsiteY3" fmla="*/ 456094 h 558090"/>
                <a:gd name="connsiteX4" fmla="*/ 77375 w 609596"/>
                <a:gd name="connsiteY4" fmla="*/ 549227 h 558090"/>
                <a:gd name="connsiteX5" fmla="*/ 56209 w 609596"/>
                <a:gd name="connsiteY5" fmla="*/ 434927 h 558090"/>
                <a:gd name="connsiteX6" fmla="*/ 314442 w 609596"/>
                <a:gd name="connsiteY6" fmla="*/ 557694 h 558090"/>
                <a:gd name="connsiteX7" fmla="*/ 602309 w 609596"/>
                <a:gd name="connsiteY7" fmla="*/ 384127 h 558090"/>
                <a:gd name="connsiteX8" fmla="*/ 521875 w 609596"/>
                <a:gd name="connsiteY8" fmla="*/ 180927 h 558090"/>
                <a:gd name="connsiteX9" fmla="*/ 483775 w 609596"/>
                <a:gd name="connsiteY9" fmla="*/ 3127 h 55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9596" h="558090">
                  <a:moveTo>
                    <a:pt x="483775" y="3127"/>
                  </a:moveTo>
                  <a:cubicBezTo>
                    <a:pt x="475308" y="-12395"/>
                    <a:pt x="487303" y="32055"/>
                    <a:pt x="471075" y="87794"/>
                  </a:cubicBezTo>
                  <a:cubicBezTo>
                    <a:pt x="454847" y="143533"/>
                    <a:pt x="462609" y="276178"/>
                    <a:pt x="386409" y="337561"/>
                  </a:cubicBezTo>
                  <a:cubicBezTo>
                    <a:pt x="310209" y="398944"/>
                    <a:pt x="65381" y="420816"/>
                    <a:pt x="13875" y="456094"/>
                  </a:cubicBezTo>
                  <a:cubicBezTo>
                    <a:pt x="-37631" y="491372"/>
                    <a:pt x="70319" y="552755"/>
                    <a:pt x="77375" y="549227"/>
                  </a:cubicBezTo>
                  <a:cubicBezTo>
                    <a:pt x="84431" y="545699"/>
                    <a:pt x="16698" y="433516"/>
                    <a:pt x="56209" y="434927"/>
                  </a:cubicBezTo>
                  <a:cubicBezTo>
                    <a:pt x="95720" y="436338"/>
                    <a:pt x="223425" y="566161"/>
                    <a:pt x="314442" y="557694"/>
                  </a:cubicBezTo>
                  <a:cubicBezTo>
                    <a:pt x="405459" y="549227"/>
                    <a:pt x="567737" y="446921"/>
                    <a:pt x="602309" y="384127"/>
                  </a:cubicBezTo>
                  <a:cubicBezTo>
                    <a:pt x="636881" y="321333"/>
                    <a:pt x="538103" y="243016"/>
                    <a:pt x="521875" y="180927"/>
                  </a:cubicBezTo>
                  <a:cubicBezTo>
                    <a:pt x="505647" y="118838"/>
                    <a:pt x="492242" y="18649"/>
                    <a:pt x="483775" y="3127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: 図形 1370">
              <a:extLst>
                <a:ext uri="{FF2B5EF4-FFF2-40B4-BE49-F238E27FC236}">
                  <a16:creationId xmlns:a16="http://schemas.microsoft.com/office/drawing/2014/main" id="{AAA45C8A-A138-4314-B8E6-5C09317478B1}"/>
                </a:ext>
              </a:extLst>
            </p:cNvPr>
            <p:cNvSpPr/>
            <p:nvPr/>
          </p:nvSpPr>
          <p:spPr>
            <a:xfrm>
              <a:off x="7936635" y="7667727"/>
              <a:ext cx="583026" cy="1071647"/>
            </a:xfrm>
            <a:custGeom>
              <a:avLst/>
              <a:gdLst>
                <a:gd name="connsiteX0" fmla="*/ 345882 w 583026"/>
                <a:gd name="connsiteY0" fmla="*/ 79273 h 1071647"/>
                <a:gd name="connsiteX1" fmla="*/ 371282 w 583026"/>
                <a:gd name="connsiteY1" fmla="*/ 140656 h 1071647"/>
                <a:gd name="connsiteX2" fmla="*/ 434782 w 583026"/>
                <a:gd name="connsiteY2" fmla="*/ 485673 h 1071647"/>
                <a:gd name="connsiteX3" fmla="*/ 582948 w 583026"/>
                <a:gd name="connsiteY3" fmla="*/ 892073 h 1071647"/>
                <a:gd name="connsiteX4" fmla="*/ 413615 w 583026"/>
                <a:gd name="connsiteY4" fmla="*/ 623256 h 1071647"/>
                <a:gd name="connsiteX5" fmla="*/ 513098 w 583026"/>
                <a:gd name="connsiteY5" fmla="*/ 1059290 h 1071647"/>
                <a:gd name="connsiteX6" fmla="*/ 17798 w 583026"/>
                <a:gd name="connsiteY6" fmla="*/ 41173 h 1071647"/>
                <a:gd name="connsiteX7" fmla="*/ 134215 w 583026"/>
                <a:gd name="connsiteY7" fmla="*/ 191456 h 1071647"/>
                <a:gd name="connsiteX8" fmla="*/ 345882 w 583026"/>
                <a:gd name="connsiteY8" fmla="*/ 79273 h 1071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3026" h="1071647">
                  <a:moveTo>
                    <a:pt x="345882" y="79273"/>
                  </a:moveTo>
                  <a:cubicBezTo>
                    <a:pt x="385393" y="70806"/>
                    <a:pt x="356465" y="72923"/>
                    <a:pt x="371282" y="140656"/>
                  </a:cubicBezTo>
                  <a:cubicBezTo>
                    <a:pt x="386099" y="208389"/>
                    <a:pt x="399504" y="360437"/>
                    <a:pt x="434782" y="485673"/>
                  </a:cubicBezTo>
                  <a:cubicBezTo>
                    <a:pt x="470060" y="610909"/>
                    <a:pt x="586476" y="869143"/>
                    <a:pt x="582948" y="892073"/>
                  </a:cubicBezTo>
                  <a:cubicBezTo>
                    <a:pt x="579420" y="915003"/>
                    <a:pt x="425257" y="595387"/>
                    <a:pt x="413615" y="623256"/>
                  </a:cubicBezTo>
                  <a:cubicBezTo>
                    <a:pt x="401973" y="651126"/>
                    <a:pt x="579067" y="1156304"/>
                    <a:pt x="513098" y="1059290"/>
                  </a:cubicBezTo>
                  <a:cubicBezTo>
                    <a:pt x="447129" y="962276"/>
                    <a:pt x="80945" y="185812"/>
                    <a:pt x="17798" y="41173"/>
                  </a:cubicBezTo>
                  <a:cubicBezTo>
                    <a:pt x="-45349" y="-103466"/>
                    <a:pt x="75301" y="178403"/>
                    <a:pt x="134215" y="191456"/>
                  </a:cubicBezTo>
                  <a:cubicBezTo>
                    <a:pt x="193129" y="204509"/>
                    <a:pt x="306371" y="87740"/>
                    <a:pt x="345882" y="7927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: 図形 1371">
              <a:extLst>
                <a:ext uri="{FF2B5EF4-FFF2-40B4-BE49-F238E27FC236}">
                  <a16:creationId xmlns:a16="http://schemas.microsoft.com/office/drawing/2014/main" id="{FF760336-792B-47C5-8787-99A696B99F82}"/>
                </a:ext>
              </a:extLst>
            </p:cNvPr>
            <p:cNvSpPr/>
            <p:nvPr/>
          </p:nvSpPr>
          <p:spPr>
            <a:xfrm>
              <a:off x="8377666" y="7873828"/>
              <a:ext cx="308489" cy="1073144"/>
            </a:xfrm>
            <a:custGeom>
              <a:avLst/>
              <a:gdLst>
                <a:gd name="connsiteX0" fmla="*/ 61484 w 308489"/>
                <a:gd name="connsiteY0" fmla="*/ 10755 h 1073144"/>
                <a:gd name="connsiteX1" fmla="*/ 67834 w 308489"/>
                <a:gd name="connsiteY1" fmla="*/ 370589 h 1073144"/>
                <a:gd name="connsiteX2" fmla="*/ 302784 w 308489"/>
                <a:gd name="connsiteY2" fmla="*/ 901872 h 1073144"/>
                <a:gd name="connsiteX3" fmla="*/ 239284 w 308489"/>
                <a:gd name="connsiteY3" fmla="*/ 1069089 h 1073144"/>
                <a:gd name="connsiteX4" fmla="*/ 277384 w 308489"/>
                <a:gd name="connsiteY4" fmla="*/ 1009822 h 1073144"/>
                <a:gd name="connsiteX5" fmla="*/ 180017 w 308489"/>
                <a:gd name="connsiteY5" fmla="*/ 880705 h 1073144"/>
                <a:gd name="connsiteX6" fmla="*/ 19151 w 308489"/>
                <a:gd name="connsiteY6" fmla="*/ 503939 h 1073144"/>
                <a:gd name="connsiteX7" fmla="*/ 57251 w 308489"/>
                <a:gd name="connsiteY7" fmla="*/ 681739 h 1073144"/>
                <a:gd name="connsiteX8" fmla="*/ 101 w 308489"/>
                <a:gd name="connsiteY8" fmla="*/ 148339 h 1073144"/>
                <a:gd name="connsiteX9" fmla="*/ 61484 w 308489"/>
                <a:gd name="connsiteY9" fmla="*/ 10755 h 107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489" h="1073144">
                  <a:moveTo>
                    <a:pt x="61484" y="10755"/>
                  </a:moveTo>
                  <a:cubicBezTo>
                    <a:pt x="72773" y="47797"/>
                    <a:pt x="27617" y="222070"/>
                    <a:pt x="67834" y="370589"/>
                  </a:cubicBezTo>
                  <a:cubicBezTo>
                    <a:pt x="108051" y="519108"/>
                    <a:pt x="274209" y="785455"/>
                    <a:pt x="302784" y="901872"/>
                  </a:cubicBezTo>
                  <a:cubicBezTo>
                    <a:pt x="331359" y="1018289"/>
                    <a:pt x="243517" y="1051097"/>
                    <a:pt x="239284" y="1069089"/>
                  </a:cubicBezTo>
                  <a:cubicBezTo>
                    <a:pt x="235051" y="1087081"/>
                    <a:pt x="287262" y="1041219"/>
                    <a:pt x="277384" y="1009822"/>
                  </a:cubicBezTo>
                  <a:cubicBezTo>
                    <a:pt x="267506" y="978425"/>
                    <a:pt x="223056" y="965019"/>
                    <a:pt x="180017" y="880705"/>
                  </a:cubicBezTo>
                  <a:cubicBezTo>
                    <a:pt x="136978" y="796391"/>
                    <a:pt x="39612" y="537100"/>
                    <a:pt x="19151" y="503939"/>
                  </a:cubicBezTo>
                  <a:cubicBezTo>
                    <a:pt x="-1310" y="470778"/>
                    <a:pt x="60426" y="741006"/>
                    <a:pt x="57251" y="681739"/>
                  </a:cubicBezTo>
                  <a:cubicBezTo>
                    <a:pt x="54076" y="622472"/>
                    <a:pt x="-2721" y="261228"/>
                    <a:pt x="101" y="148339"/>
                  </a:cubicBezTo>
                  <a:cubicBezTo>
                    <a:pt x="2923" y="35450"/>
                    <a:pt x="50195" y="-26287"/>
                    <a:pt x="61484" y="1075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3" name="フリーフォーム: 図形 1372">
              <a:extLst>
                <a:ext uri="{FF2B5EF4-FFF2-40B4-BE49-F238E27FC236}">
                  <a16:creationId xmlns:a16="http://schemas.microsoft.com/office/drawing/2014/main" id="{B3B177CC-9A49-4026-84B7-FAE4D5F7B600}"/>
                </a:ext>
              </a:extLst>
            </p:cNvPr>
            <p:cNvSpPr/>
            <p:nvPr/>
          </p:nvSpPr>
          <p:spPr>
            <a:xfrm>
              <a:off x="871244" y="6268558"/>
              <a:ext cx="1765627" cy="2450561"/>
            </a:xfrm>
            <a:custGeom>
              <a:avLst/>
              <a:gdLst>
                <a:gd name="connsiteX0" fmla="*/ 1765276 w 1765627"/>
                <a:gd name="connsiteY0" fmla="*/ 56042 h 2450561"/>
                <a:gd name="connsiteX1" fmla="*/ 1363956 w 1765627"/>
                <a:gd name="connsiteY1" fmla="*/ 477682 h 2450561"/>
                <a:gd name="connsiteX2" fmla="*/ 683236 w 1765627"/>
                <a:gd name="connsiteY2" fmla="*/ 1778162 h 2450561"/>
                <a:gd name="connsiteX3" fmla="*/ 200636 w 1765627"/>
                <a:gd name="connsiteY3" fmla="*/ 2397922 h 2450561"/>
                <a:gd name="connsiteX4" fmla="*/ 2516 w 1765627"/>
                <a:gd name="connsiteY4" fmla="*/ 2382682 h 2450561"/>
                <a:gd name="connsiteX5" fmla="*/ 93956 w 1765627"/>
                <a:gd name="connsiteY5" fmla="*/ 2098202 h 2450561"/>
                <a:gd name="connsiteX6" fmla="*/ 170156 w 1765627"/>
                <a:gd name="connsiteY6" fmla="*/ 1701962 h 2450561"/>
                <a:gd name="connsiteX7" fmla="*/ 459716 w 1765627"/>
                <a:gd name="connsiteY7" fmla="*/ 1320962 h 2450561"/>
                <a:gd name="connsiteX8" fmla="*/ 779756 w 1765627"/>
                <a:gd name="connsiteY8" fmla="*/ 787562 h 2450561"/>
                <a:gd name="connsiteX9" fmla="*/ 165076 w 1765627"/>
                <a:gd name="connsiteY9" fmla="*/ 1930562 h 2450561"/>
                <a:gd name="connsiteX10" fmla="*/ 901676 w 1765627"/>
                <a:gd name="connsiteY10" fmla="*/ 675802 h 2450561"/>
                <a:gd name="connsiteX11" fmla="*/ 1272516 w 1765627"/>
                <a:gd name="connsiteY11" fmla="*/ 142402 h 2450561"/>
                <a:gd name="connsiteX12" fmla="*/ 1440156 w 1765627"/>
                <a:gd name="connsiteY12" fmla="*/ 5242 h 2450561"/>
                <a:gd name="connsiteX13" fmla="*/ 1435076 w 1765627"/>
                <a:gd name="connsiteY13" fmla="*/ 30642 h 2450561"/>
                <a:gd name="connsiteX14" fmla="*/ 1765276 w 1765627"/>
                <a:gd name="connsiteY14" fmla="*/ 56042 h 245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65627" h="2450561">
                  <a:moveTo>
                    <a:pt x="1765276" y="56042"/>
                  </a:moveTo>
                  <a:cubicBezTo>
                    <a:pt x="1753423" y="130549"/>
                    <a:pt x="1544296" y="190662"/>
                    <a:pt x="1363956" y="477682"/>
                  </a:cubicBezTo>
                  <a:cubicBezTo>
                    <a:pt x="1183616" y="764702"/>
                    <a:pt x="877123" y="1458122"/>
                    <a:pt x="683236" y="1778162"/>
                  </a:cubicBezTo>
                  <a:cubicBezTo>
                    <a:pt x="489349" y="2098202"/>
                    <a:pt x="314089" y="2297169"/>
                    <a:pt x="200636" y="2397922"/>
                  </a:cubicBezTo>
                  <a:cubicBezTo>
                    <a:pt x="87183" y="2498675"/>
                    <a:pt x="20296" y="2432635"/>
                    <a:pt x="2516" y="2382682"/>
                  </a:cubicBezTo>
                  <a:cubicBezTo>
                    <a:pt x="-15264" y="2332729"/>
                    <a:pt x="66016" y="2211655"/>
                    <a:pt x="93956" y="2098202"/>
                  </a:cubicBezTo>
                  <a:cubicBezTo>
                    <a:pt x="121896" y="1984749"/>
                    <a:pt x="109196" y="1831502"/>
                    <a:pt x="170156" y="1701962"/>
                  </a:cubicBezTo>
                  <a:cubicBezTo>
                    <a:pt x="231116" y="1572422"/>
                    <a:pt x="358116" y="1473362"/>
                    <a:pt x="459716" y="1320962"/>
                  </a:cubicBezTo>
                  <a:cubicBezTo>
                    <a:pt x="561316" y="1168562"/>
                    <a:pt x="828863" y="685962"/>
                    <a:pt x="779756" y="787562"/>
                  </a:cubicBezTo>
                  <a:cubicBezTo>
                    <a:pt x="730649" y="889162"/>
                    <a:pt x="144756" y="1949189"/>
                    <a:pt x="165076" y="1930562"/>
                  </a:cubicBezTo>
                  <a:cubicBezTo>
                    <a:pt x="185396" y="1911935"/>
                    <a:pt x="717103" y="973829"/>
                    <a:pt x="901676" y="675802"/>
                  </a:cubicBezTo>
                  <a:cubicBezTo>
                    <a:pt x="1086249" y="377775"/>
                    <a:pt x="1182769" y="254162"/>
                    <a:pt x="1272516" y="142402"/>
                  </a:cubicBezTo>
                  <a:cubicBezTo>
                    <a:pt x="1362263" y="30642"/>
                    <a:pt x="1413063" y="23869"/>
                    <a:pt x="1440156" y="5242"/>
                  </a:cubicBezTo>
                  <a:cubicBezTo>
                    <a:pt x="1467249" y="-13385"/>
                    <a:pt x="1384276" y="23022"/>
                    <a:pt x="1435076" y="30642"/>
                  </a:cubicBezTo>
                  <a:cubicBezTo>
                    <a:pt x="1485876" y="38262"/>
                    <a:pt x="1777129" y="-18465"/>
                    <a:pt x="1765276" y="5604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: 図形 1373">
              <a:extLst>
                <a:ext uri="{FF2B5EF4-FFF2-40B4-BE49-F238E27FC236}">
                  <a16:creationId xmlns:a16="http://schemas.microsoft.com/office/drawing/2014/main" id="{5DACF136-40A6-4FC8-BF02-E2E99EB4BE3D}"/>
                </a:ext>
              </a:extLst>
            </p:cNvPr>
            <p:cNvSpPr/>
            <p:nvPr/>
          </p:nvSpPr>
          <p:spPr>
            <a:xfrm>
              <a:off x="693949" y="7903587"/>
              <a:ext cx="393885" cy="752855"/>
            </a:xfrm>
            <a:custGeom>
              <a:avLst/>
              <a:gdLst>
                <a:gd name="connsiteX0" fmla="*/ 393171 w 393885"/>
                <a:gd name="connsiteY0" fmla="*/ 5973 h 752855"/>
                <a:gd name="connsiteX1" fmla="*/ 250931 w 393885"/>
                <a:gd name="connsiteY1" fmla="*/ 564773 h 752855"/>
                <a:gd name="connsiteX2" fmla="*/ 189971 w 393885"/>
                <a:gd name="connsiteY2" fmla="*/ 752733 h 752855"/>
                <a:gd name="connsiteX3" fmla="*/ 93451 w 393885"/>
                <a:gd name="connsiteY3" fmla="*/ 590173 h 752855"/>
                <a:gd name="connsiteX4" fmla="*/ 2011 w 393885"/>
                <a:gd name="connsiteY4" fmla="*/ 392053 h 752855"/>
                <a:gd name="connsiteX5" fmla="*/ 184891 w 393885"/>
                <a:gd name="connsiteY5" fmla="*/ 275213 h 752855"/>
                <a:gd name="connsiteX6" fmla="*/ 393171 w 393885"/>
                <a:gd name="connsiteY6" fmla="*/ 5973 h 75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885" h="752855">
                  <a:moveTo>
                    <a:pt x="393171" y="5973"/>
                  </a:moveTo>
                  <a:cubicBezTo>
                    <a:pt x="404178" y="54233"/>
                    <a:pt x="284798" y="440313"/>
                    <a:pt x="250931" y="564773"/>
                  </a:cubicBezTo>
                  <a:cubicBezTo>
                    <a:pt x="217064" y="689233"/>
                    <a:pt x="216218" y="748500"/>
                    <a:pt x="189971" y="752733"/>
                  </a:cubicBezTo>
                  <a:cubicBezTo>
                    <a:pt x="163724" y="756966"/>
                    <a:pt x="124778" y="650286"/>
                    <a:pt x="93451" y="590173"/>
                  </a:cubicBezTo>
                  <a:cubicBezTo>
                    <a:pt x="62124" y="530060"/>
                    <a:pt x="-13229" y="444546"/>
                    <a:pt x="2011" y="392053"/>
                  </a:cubicBezTo>
                  <a:cubicBezTo>
                    <a:pt x="17251" y="339560"/>
                    <a:pt x="118004" y="334480"/>
                    <a:pt x="184891" y="275213"/>
                  </a:cubicBezTo>
                  <a:cubicBezTo>
                    <a:pt x="251778" y="215946"/>
                    <a:pt x="382164" y="-42287"/>
                    <a:pt x="393171" y="597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: 図形 1374">
              <a:extLst>
                <a:ext uri="{FF2B5EF4-FFF2-40B4-BE49-F238E27FC236}">
                  <a16:creationId xmlns:a16="http://schemas.microsoft.com/office/drawing/2014/main" id="{0D809858-2D73-4BAE-8F47-7C5066FE65DC}"/>
                </a:ext>
              </a:extLst>
            </p:cNvPr>
            <p:cNvSpPr/>
            <p:nvPr/>
          </p:nvSpPr>
          <p:spPr>
            <a:xfrm>
              <a:off x="2230865" y="6305587"/>
              <a:ext cx="557819" cy="603198"/>
            </a:xfrm>
            <a:custGeom>
              <a:avLst/>
              <a:gdLst>
                <a:gd name="connsiteX0" fmla="*/ 554668 w 557819"/>
                <a:gd name="connsiteY0" fmla="*/ 594746 h 603198"/>
                <a:gd name="connsiteX1" fmla="*/ 525035 w 557819"/>
                <a:gd name="connsiteY1" fmla="*/ 514313 h 603198"/>
                <a:gd name="connsiteX2" fmla="*/ 419202 w 557819"/>
                <a:gd name="connsiteY2" fmla="*/ 2080 h 603198"/>
                <a:gd name="connsiteX3" fmla="*/ 139802 w 557819"/>
                <a:gd name="connsiteY3" fmla="*/ 340746 h 603198"/>
                <a:gd name="connsiteX4" fmla="*/ 102 w 557819"/>
                <a:gd name="connsiteY4" fmla="*/ 522780 h 603198"/>
                <a:gd name="connsiteX5" fmla="*/ 118635 w 557819"/>
                <a:gd name="connsiteY5" fmla="*/ 306880 h 603198"/>
                <a:gd name="connsiteX6" fmla="*/ 203302 w 557819"/>
                <a:gd name="connsiteY6" fmla="*/ 196813 h 603198"/>
                <a:gd name="connsiteX7" fmla="*/ 127102 w 557819"/>
                <a:gd name="connsiteY7" fmla="*/ 459280 h 603198"/>
                <a:gd name="connsiteX8" fmla="*/ 241402 w 557819"/>
                <a:gd name="connsiteY8" fmla="*/ 404246 h 603198"/>
                <a:gd name="connsiteX9" fmla="*/ 364168 w 557819"/>
                <a:gd name="connsiteY9" fmla="*/ 239146 h 603198"/>
                <a:gd name="connsiteX10" fmla="*/ 461535 w 557819"/>
                <a:gd name="connsiteY10" fmla="*/ 416946 h 603198"/>
                <a:gd name="connsiteX11" fmla="*/ 554668 w 557819"/>
                <a:gd name="connsiteY11" fmla="*/ 594746 h 603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7819" h="603198">
                  <a:moveTo>
                    <a:pt x="554668" y="594746"/>
                  </a:moveTo>
                  <a:cubicBezTo>
                    <a:pt x="565251" y="610974"/>
                    <a:pt x="547613" y="613091"/>
                    <a:pt x="525035" y="514313"/>
                  </a:cubicBezTo>
                  <a:cubicBezTo>
                    <a:pt x="502457" y="415535"/>
                    <a:pt x="483407" y="31008"/>
                    <a:pt x="419202" y="2080"/>
                  </a:cubicBezTo>
                  <a:cubicBezTo>
                    <a:pt x="354997" y="-26848"/>
                    <a:pt x="209652" y="253963"/>
                    <a:pt x="139802" y="340746"/>
                  </a:cubicBezTo>
                  <a:cubicBezTo>
                    <a:pt x="69952" y="427529"/>
                    <a:pt x="3630" y="528424"/>
                    <a:pt x="102" y="522780"/>
                  </a:cubicBezTo>
                  <a:cubicBezTo>
                    <a:pt x="-3426" y="517136"/>
                    <a:pt x="84768" y="361208"/>
                    <a:pt x="118635" y="306880"/>
                  </a:cubicBezTo>
                  <a:cubicBezTo>
                    <a:pt x="152502" y="252552"/>
                    <a:pt x="201891" y="171413"/>
                    <a:pt x="203302" y="196813"/>
                  </a:cubicBezTo>
                  <a:cubicBezTo>
                    <a:pt x="204713" y="222213"/>
                    <a:pt x="120752" y="424708"/>
                    <a:pt x="127102" y="459280"/>
                  </a:cubicBezTo>
                  <a:cubicBezTo>
                    <a:pt x="133452" y="493852"/>
                    <a:pt x="201891" y="440935"/>
                    <a:pt x="241402" y="404246"/>
                  </a:cubicBezTo>
                  <a:cubicBezTo>
                    <a:pt x="280913" y="367557"/>
                    <a:pt x="327479" y="237029"/>
                    <a:pt x="364168" y="239146"/>
                  </a:cubicBezTo>
                  <a:cubicBezTo>
                    <a:pt x="400857" y="241263"/>
                    <a:pt x="434724" y="356268"/>
                    <a:pt x="461535" y="416946"/>
                  </a:cubicBezTo>
                  <a:cubicBezTo>
                    <a:pt x="488346" y="477624"/>
                    <a:pt x="544085" y="578518"/>
                    <a:pt x="554668" y="594746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: 図形 1375">
              <a:extLst>
                <a:ext uri="{FF2B5EF4-FFF2-40B4-BE49-F238E27FC236}">
                  <a16:creationId xmlns:a16="http://schemas.microsoft.com/office/drawing/2014/main" id="{2BEF3888-5EF6-4C61-9938-A7442FD91F76}"/>
                </a:ext>
              </a:extLst>
            </p:cNvPr>
            <p:cNvSpPr/>
            <p:nvPr/>
          </p:nvSpPr>
          <p:spPr>
            <a:xfrm>
              <a:off x="6149696" y="4869281"/>
              <a:ext cx="735659" cy="333517"/>
            </a:xfrm>
            <a:custGeom>
              <a:avLst/>
              <a:gdLst>
                <a:gd name="connsiteX0" fmla="*/ 5571 w 735659"/>
                <a:gd name="connsiteY0" fmla="*/ 333486 h 333517"/>
                <a:gd name="connsiteX1" fmla="*/ 179137 w 735659"/>
                <a:gd name="connsiteY1" fmla="*/ 75252 h 333517"/>
                <a:gd name="connsiteX2" fmla="*/ 733704 w 735659"/>
                <a:gd name="connsiteY2" fmla="*/ 24452 h 333517"/>
                <a:gd name="connsiteX3" fmla="*/ 352704 w 735659"/>
                <a:gd name="connsiteY3" fmla="*/ 3286 h 333517"/>
                <a:gd name="connsiteX4" fmla="*/ 73304 w 735659"/>
                <a:gd name="connsiteY4" fmla="*/ 92186 h 333517"/>
                <a:gd name="connsiteX5" fmla="*/ 5571 w 735659"/>
                <a:gd name="connsiteY5" fmla="*/ 333486 h 333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5659" h="333517">
                  <a:moveTo>
                    <a:pt x="5571" y="333486"/>
                  </a:moveTo>
                  <a:cubicBezTo>
                    <a:pt x="23210" y="330664"/>
                    <a:pt x="57782" y="126758"/>
                    <a:pt x="179137" y="75252"/>
                  </a:cubicBezTo>
                  <a:cubicBezTo>
                    <a:pt x="300492" y="23746"/>
                    <a:pt x="704776" y="36446"/>
                    <a:pt x="733704" y="24452"/>
                  </a:cubicBezTo>
                  <a:cubicBezTo>
                    <a:pt x="762632" y="12458"/>
                    <a:pt x="462771" y="-8003"/>
                    <a:pt x="352704" y="3286"/>
                  </a:cubicBezTo>
                  <a:cubicBezTo>
                    <a:pt x="242637" y="14575"/>
                    <a:pt x="133982" y="33625"/>
                    <a:pt x="73304" y="92186"/>
                  </a:cubicBezTo>
                  <a:cubicBezTo>
                    <a:pt x="12626" y="150747"/>
                    <a:pt x="-12068" y="336308"/>
                    <a:pt x="5571" y="3334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: 図形 1376">
              <a:extLst>
                <a:ext uri="{FF2B5EF4-FFF2-40B4-BE49-F238E27FC236}">
                  <a16:creationId xmlns:a16="http://schemas.microsoft.com/office/drawing/2014/main" id="{87EC9246-A2DD-4B39-98DE-12A7E4F493D8}"/>
                </a:ext>
              </a:extLst>
            </p:cNvPr>
            <p:cNvSpPr/>
            <p:nvPr/>
          </p:nvSpPr>
          <p:spPr>
            <a:xfrm>
              <a:off x="3235618" y="9133917"/>
              <a:ext cx="1133769" cy="1471227"/>
            </a:xfrm>
            <a:custGeom>
              <a:avLst/>
              <a:gdLst>
                <a:gd name="connsiteX0" fmla="*/ 40982 w 1133769"/>
                <a:gd name="connsiteY0" fmla="*/ 1616 h 1471227"/>
                <a:gd name="connsiteX1" fmla="*/ 379649 w 1133769"/>
                <a:gd name="connsiteY1" fmla="*/ 424950 h 1471227"/>
                <a:gd name="connsiteX2" fmla="*/ 735249 w 1133769"/>
                <a:gd name="connsiteY2" fmla="*/ 399550 h 1471227"/>
                <a:gd name="connsiteX3" fmla="*/ 1133182 w 1133769"/>
                <a:gd name="connsiteY3" fmla="*/ 281016 h 1471227"/>
                <a:gd name="connsiteX4" fmla="*/ 819915 w 1133769"/>
                <a:gd name="connsiteY4" fmla="*/ 391083 h 1471227"/>
                <a:gd name="connsiteX5" fmla="*/ 633649 w 1133769"/>
                <a:gd name="connsiteY5" fmla="*/ 789016 h 1471227"/>
                <a:gd name="connsiteX6" fmla="*/ 438915 w 1133769"/>
                <a:gd name="connsiteY6" fmla="*/ 1288550 h 1471227"/>
                <a:gd name="connsiteX7" fmla="*/ 83315 w 1133769"/>
                <a:gd name="connsiteY7" fmla="*/ 1457883 h 1471227"/>
                <a:gd name="connsiteX8" fmla="*/ 15582 w 1133769"/>
                <a:gd name="connsiteY8" fmla="*/ 1424016 h 1471227"/>
                <a:gd name="connsiteX9" fmla="*/ 311915 w 1133769"/>
                <a:gd name="connsiteY9" fmla="*/ 1136150 h 1471227"/>
                <a:gd name="connsiteX10" fmla="*/ 421982 w 1133769"/>
                <a:gd name="connsiteY10" fmla="*/ 865216 h 1471227"/>
                <a:gd name="connsiteX11" fmla="*/ 447382 w 1133769"/>
                <a:gd name="connsiteY11" fmla="*/ 602750 h 1471227"/>
                <a:gd name="connsiteX12" fmla="*/ 40982 w 1133769"/>
                <a:gd name="connsiteY12" fmla="*/ 1616 h 1471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3769" h="1471227">
                  <a:moveTo>
                    <a:pt x="40982" y="1616"/>
                  </a:moveTo>
                  <a:cubicBezTo>
                    <a:pt x="29693" y="-28017"/>
                    <a:pt x="263938" y="358628"/>
                    <a:pt x="379649" y="424950"/>
                  </a:cubicBezTo>
                  <a:cubicBezTo>
                    <a:pt x="495360" y="491272"/>
                    <a:pt x="609660" y="423539"/>
                    <a:pt x="735249" y="399550"/>
                  </a:cubicBezTo>
                  <a:cubicBezTo>
                    <a:pt x="860838" y="375561"/>
                    <a:pt x="1119071" y="282427"/>
                    <a:pt x="1133182" y="281016"/>
                  </a:cubicBezTo>
                  <a:cubicBezTo>
                    <a:pt x="1147293" y="279605"/>
                    <a:pt x="903170" y="306416"/>
                    <a:pt x="819915" y="391083"/>
                  </a:cubicBezTo>
                  <a:cubicBezTo>
                    <a:pt x="736660" y="475750"/>
                    <a:pt x="697149" y="639438"/>
                    <a:pt x="633649" y="789016"/>
                  </a:cubicBezTo>
                  <a:cubicBezTo>
                    <a:pt x="570149" y="938594"/>
                    <a:pt x="530637" y="1177072"/>
                    <a:pt x="438915" y="1288550"/>
                  </a:cubicBezTo>
                  <a:cubicBezTo>
                    <a:pt x="347193" y="1400028"/>
                    <a:pt x="153871" y="1435305"/>
                    <a:pt x="83315" y="1457883"/>
                  </a:cubicBezTo>
                  <a:cubicBezTo>
                    <a:pt x="12759" y="1480461"/>
                    <a:pt x="-22518" y="1477638"/>
                    <a:pt x="15582" y="1424016"/>
                  </a:cubicBezTo>
                  <a:cubicBezTo>
                    <a:pt x="53682" y="1370394"/>
                    <a:pt x="244182" y="1229283"/>
                    <a:pt x="311915" y="1136150"/>
                  </a:cubicBezTo>
                  <a:cubicBezTo>
                    <a:pt x="379648" y="1043017"/>
                    <a:pt x="399404" y="954116"/>
                    <a:pt x="421982" y="865216"/>
                  </a:cubicBezTo>
                  <a:cubicBezTo>
                    <a:pt x="444560" y="776316"/>
                    <a:pt x="512293" y="746683"/>
                    <a:pt x="447382" y="602750"/>
                  </a:cubicBezTo>
                  <a:cubicBezTo>
                    <a:pt x="382471" y="458817"/>
                    <a:pt x="52271" y="31249"/>
                    <a:pt x="40982" y="161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: 図形 1377">
              <a:extLst>
                <a:ext uri="{FF2B5EF4-FFF2-40B4-BE49-F238E27FC236}">
                  <a16:creationId xmlns:a16="http://schemas.microsoft.com/office/drawing/2014/main" id="{03116697-6011-494E-A40B-87B50F25976B}"/>
                </a:ext>
              </a:extLst>
            </p:cNvPr>
            <p:cNvSpPr/>
            <p:nvPr/>
          </p:nvSpPr>
          <p:spPr>
            <a:xfrm>
              <a:off x="3495328" y="9143975"/>
              <a:ext cx="1260812" cy="1060618"/>
            </a:xfrm>
            <a:custGeom>
              <a:avLst/>
              <a:gdLst>
                <a:gd name="connsiteX0" fmla="*/ 1248122 w 1260812"/>
                <a:gd name="connsiteY0" fmla="*/ 31775 h 1060618"/>
                <a:gd name="connsiteX1" fmla="*/ 1210022 w 1260812"/>
                <a:gd name="connsiteY1" fmla="*/ 107975 h 1060618"/>
                <a:gd name="connsiteX2" fmla="*/ 886172 w 1260812"/>
                <a:gd name="connsiteY2" fmla="*/ 438175 h 1060618"/>
                <a:gd name="connsiteX3" fmla="*/ 581372 w 1260812"/>
                <a:gd name="connsiteY3" fmla="*/ 596925 h 1060618"/>
                <a:gd name="connsiteX4" fmla="*/ 346422 w 1260812"/>
                <a:gd name="connsiteY4" fmla="*/ 1060475 h 1060618"/>
                <a:gd name="connsiteX5" fmla="*/ 390872 w 1260812"/>
                <a:gd name="connsiteY5" fmla="*/ 546125 h 1060618"/>
                <a:gd name="connsiteX6" fmla="*/ 575022 w 1260812"/>
                <a:gd name="connsiteY6" fmla="*/ 336575 h 1060618"/>
                <a:gd name="connsiteX7" fmla="*/ 873472 w 1260812"/>
                <a:gd name="connsiteY7" fmla="*/ 196875 h 1060618"/>
                <a:gd name="connsiteX8" fmla="*/ 746472 w 1260812"/>
                <a:gd name="connsiteY8" fmla="*/ 63525 h 1060618"/>
                <a:gd name="connsiteX9" fmla="*/ 3522 w 1260812"/>
                <a:gd name="connsiteY9" fmla="*/ 25 h 1060618"/>
                <a:gd name="connsiteX10" fmla="*/ 1089372 w 1260812"/>
                <a:gd name="connsiteY10" fmla="*/ 69875 h 1060618"/>
                <a:gd name="connsiteX11" fmla="*/ 1248122 w 1260812"/>
                <a:gd name="connsiteY11" fmla="*/ 31775 h 106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0812" h="1060618">
                  <a:moveTo>
                    <a:pt x="1248122" y="31775"/>
                  </a:moveTo>
                  <a:cubicBezTo>
                    <a:pt x="1268230" y="38125"/>
                    <a:pt x="1270347" y="40242"/>
                    <a:pt x="1210022" y="107975"/>
                  </a:cubicBezTo>
                  <a:cubicBezTo>
                    <a:pt x="1149697" y="175708"/>
                    <a:pt x="990947" y="356683"/>
                    <a:pt x="886172" y="438175"/>
                  </a:cubicBezTo>
                  <a:cubicBezTo>
                    <a:pt x="781397" y="519667"/>
                    <a:pt x="671330" y="493208"/>
                    <a:pt x="581372" y="596925"/>
                  </a:cubicBezTo>
                  <a:cubicBezTo>
                    <a:pt x="491414" y="700642"/>
                    <a:pt x="378172" y="1068942"/>
                    <a:pt x="346422" y="1060475"/>
                  </a:cubicBezTo>
                  <a:cubicBezTo>
                    <a:pt x="314672" y="1052008"/>
                    <a:pt x="352772" y="666775"/>
                    <a:pt x="390872" y="546125"/>
                  </a:cubicBezTo>
                  <a:cubicBezTo>
                    <a:pt x="428972" y="425475"/>
                    <a:pt x="494589" y="394783"/>
                    <a:pt x="575022" y="336575"/>
                  </a:cubicBezTo>
                  <a:cubicBezTo>
                    <a:pt x="655455" y="278367"/>
                    <a:pt x="844897" y="242383"/>
                    <a:pt x="873472" y="196875"/>
                  </a:cubicBezTo>
                  <a:cubicBezTo>
                    <a:pt x="902047" y="151367"/>
                    <a:pt x="891463" y="96333"/>
                    <a:pt x="746472" y="63525"/>
                  </a:cubicBezTo>
                  <a:cubicBezTo>
                    <a:pt x="601481" y="30717"/>
                    <a:pt x="-53628" y="-1033"/>
                    <a:pt x="3522" y="25"/>
                  </a:cubicBezTo>
                  <a:cubicBezTo>
                    <a:pt x="60672" y="1083"/>
                    <a:pt x="874530" y="66700"/>
                    <a:pt x="1089372" y="69875"/>
                  </a:cubicBezTo>
                  <a:cubicBezTo>
                    <a:pt x="1304214" y="73050"/>
                    <a:pt x="1228014" y="25425"/>
                    <a:pt x="1248122" y="3177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: 図形 1378">
              <a:extLst>
                <a:ext uri="{FF2B5EF4-FFF2-40B4-BE49-F238E27FC236}">
                  <a16:creationId xmlns:a16="http://schemas.microsoft.com/office/drawing/2014/main" id="{9A5C371B-C0C6-451A-8F36-165935787AF6}"/>
                </a:ext>
              </a:extLst>
            </p:cNvPr>
            <p:cNvSpPr/>
            <p:nvPr/>
          </p:nvSpPr>
          <p:spPr>
            <a:xfrm>
              <a:off x="4914775" y="9439844"/>
              <a:ext cx="847470" cy="1403648"/>
            </a:xfrm>
            <a:custGeom>
              <a:avLst/>
              <a:gdLst>
                <a:gd name="connsiteX0" fmla="*/ 577975 w 847470"/>
                <a:gd name="connsiteY0" fmla="*/ 2606 h 1403648"/>
                <a:gd name="connsiteX1" fmla="*/ 831975 w 847470"/>
                <a:gd name="connsiteY1" fmla="*/ 440756 h 1403648"/>
                <a:gd name="connsiteX2" fmla="*/ 730375 w 847470"/>
                <a:gd name="connsiteY2" fmla="*/ 643956 h 1403648"/>
                <a:gd name="connsiteX3" fmla="*/ 514475 w 847470"/>
                <a:gd name="connsiteY3" fmla="*/ 866206 h 1403648"/>
                <a:gd name="connsiteX4" fmla="*/ 844675 w 847470"/>
                <a:gd name="connsiteY4" fmla="*/ 809056 h 1403648"/>
                <a:gd name="connsiteX5" fmla="*/ 673225 w 847470"/>
                <a:gd name="connsiteY5" fmla="*/ 1386906 h 1403648"/>
                <a:gd name="connsiteX6" fmla="*/ 673225 w 847470"/>
                <a:gd name="connsiteY6" fmla="*/ 1259906 h 1403648"/>
                <a:gd name="connsiteX7" fmla="*/ 673225 w 847470"/>
                <a:gd name="connsiteY7" fmla="*/ 974156 h 1403648"/>
                <a:gd name="connsiteX8" fmla="*/ 125 w 847470"/>
                <a:gd name="connsiteY8" fmla="*/ 961456 h 1403648"/>
                <a:gd name="connsiteX9" fmla="*/ 616075 w 847470"/>
                <a:gd name="connsiteY9" fmla="*/ 663006 h 1403648"/>
                <a:gd name="connsiteX10" fmla="*/ 577975 w 847470"/>
                <a:gd name="connsiteY10" fmla="*/ 2606 h 140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7470" h="1403648">
                  <a:moveTo>
                    <a:pt x="577975" y="2606"/>
                  </a:moveTo>
                  <a:cubicBezTo>
                    <a:pt x="613958" y="-34436"/>
                    <a:pt x="806575" y="333864"/>
                    <a:pt x="831975" y="440756"/>
                  </a:cubicBezTo>
                  <a:cubicBezTo>
                    <a:pt x="857375" y="547648"/>
                    <a:pt x="783292" y="573048"/>
                    <a:pt x="730375" y="643956"/>
                  </a:cubicBezTo>
                  <a:cubicBezTo>
                    <a:pt x="677458" y="714864"/>
                    <a:pt x="495425" y="838689"/>
                    <a:pt x="514475" y="866206"/>
                  </a:cubicBezTo>
                  <a:cubicBezTo>
                    <a:pt x="533525" y="893723"/>
                    <a:pt x="818217" y="722273"/>
                    <a:pt x="844675" y="809056"/>
                  </a:cubicBezTo>
                  <a:cubicBezTo>
                    <a:pt x="871133" y="895839"/>
                    <a:pt x="701800" y="1311764"/>
                    <a:pt x="673225" y="1386906"/>
                  </a:cubicBezTo>
                  <a:cubicBezTo>
                    <a:pt x="644650" y="1462048"/>
                    <a:pt x="673225" y="1259906"/>
                    <a:pt x="673225" y="1259906"/>
                  </a:cubicBezTo>
                  <a:cubicBezTo>
                    <a:pt x="673225" y="1191114"/>
                    <a:pt x="785408" y="1023898"/>
                    <a:pt x="673225" y="974156"/>
                  </a:cubicBezTo>
                  <a:cubicBezTo>
                    <a:pt x="561042" y="924414"/>
                    <a:pt x="9650" y="1013314"/>
                    <a:pt x="125" y="961456"/>
                  </a:cubicBezTo>
                  <a:cubicBezTo>
                    <a:pt x="-9400" y="909598"/>
                    <a:pt x="525058" y="820698"/>
                    <a:pt x="616075" y="663006"/>
                  </a:cubicBezTo>
                  <a:cubicBezTo>
                    <a:pt x="707092" y="505314"/>
                    <a:pt x="541992" y="39648"/>
                    <a:pt x="577975" y="260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: 図形 1379">
              <a:extLst>
                <a:ext uri="{FF2B5EF4-FFF2-40B4-BE49-F238E27FC236}">
                  <a16:creationId xmlns:a16="http://schemas.microsoft.com/office/drawing/2014/main" id="{733F9BA4-78D4-4451-9CAC-71B68F0DA01B}"/>
                </a:ext>
              </a:extLst>
            </p:cNvPr>
            <p:cNvSpPr/>
            <p:nvPr/>
          </p:nvSpPr>
          <p:spPr>
            <a:xfrm>
              <a:off x="2838446" y="10946809"/>
              <a:ext cx="2069965" cy="427498"/>
            </a:xfrm>
            <a:custGeom>
              <a:avLst/>
              <a:gdLst>
                <a:gd name="connsiteX0" fmla="*/ 4 w 2069965"/>
                <a:gd name="connsiteY0" fmla="*/ 343491 h 427498"/>
                <a:gd name="connsiteX1" fmla="*/ 933454 w 2069965"/>
                <a:gd name="connsiteY1" fmla="*/ 25991 h 427498"/>
                <a:gd name="connsiteX2" fmla="*/ 1358904 w 2069965"/>
                <a:gd name="connsiteY2" fmla="*/ 64091 h 427498"/>
                <a:gd name="connsiteX3" fmla="*/ 2063754 w 2069965"/>
                <a:gd name="connsiteY3" fmla="*/ 426041 h 427498"/>
                <a:gd name="connsiteX4" fmla="*/ 1689104 w 2069965"/>
                <a:gd name="connsiteY4" fmla="*/ 197441 h 427498"/>
                <a:gd name="connsiteX5" fmla="*/ 1441454 w 2069965"/>
                <a:gd name="connsiteY5" fmla="*/ 356191 h 427498"/>
                <a:gd name="connsiteX6" fmla="*/ 1924054 w 2069965"/>
                <a:gd name="connsiteY6" fmla="*/ 400641 h 427498"/>
                <a:gd name="connsiteX7" fmla="*/ 1041404 w 2069965"/>
                <a:gd name="connsiteY7" fmla="*/ 127591 h 427498"/>
                <a:gd name="connsiteX8" fmla="*/ 1454154 w 2069965"/>
                <a:gd name="connsiteY8" fmla="*/ 318091 h 427498"/>
                <a:gd name="connsiteX9" fmla="*/ 920754 w 2069965"/>
                <a:gd name="connsiteY9" fmla="*/ 299041 h 427498"/>
                <a:gd name="connsiteX10" fmla="*/ 4 w 2069965"/>
                <a:gd name="connsiteY10" fmla="*/ 343491 h 427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9965" h="427498">
                  <a:moveTo>
                    <a:pt x="4" y="343491"/>
                  </a:moveTo>
                  <a:cubicBezTo>
                    <a:pt x="2121" y="297983"/>
                    <a:pt x="706971" y="72558"/>
                    <a:pt x="933454" y="25991"/>
                  </a:cubicBezTo>
                  <a:cubicBezTo>
                    <a:pt x="1159937" y="-20576"/>
                    <a:pt x="1170521" y="-2584"/>
                    <a:pt x="1358904" y="64091"/>
                  </a:cubicBezTo>
                  <a:cubicBezTo>
                    <a:pt x="1547287" y="130766"/>
                    <a:pt x="2008721" y="403816"/>
                    <a:pt x="2063754" y="426041"/>
                  </a:cubicBezTo>
                  <a:cubicBezTo>
                    <a:pt x="2118787" y="448266"/>
                    <a:pt x="1792821" y="209083"/>
                    <a:pt x="1689104" y="197441"/>
                  </a:cubicBezTo>
                  <a:cubicBezTo>
                    <a:pt x="1585387" y="185799"/>
                    <a:pt x="1402296" y="322324"/>
                    <a:pt x="1441454" y="356191"/>
                  </a:cubicBezTo>
                  <a:cubicBezTo>
                    <a:pt x="1480612" y="390058"/>
                    <a:pt x="1990729" y="438741"/>
                    <a:pt x="1924054" y="400641"/>
                  </a:cubicBezTo>
                  <a:cubicBezTo>
                    <a:pt x="1857379" y="362541"/>
                    <a:pt x="1119721" y="141349"/>
                    <a:pt x="1041404" y="127591"/>
                  </a:cubicBezTo>
                  <a:cubicBezTo>
                    <a:pt x="963087" y="113833"/>
                    <a:pt x="1474262" y="289516"/>
                    <a:pt x="1454154" y="318091"/>
                  </a:cubicBezTo>
                  <a:cubicBezTo>
                    <a:pt x="1434046" y="346666"/>
                    <a:pt x="1164171" y="294808"/>
                    <a:pt x="920754" y="299041"/>
                  </a:cubicBezTo>
                  <a:cubicBezTo>
                    <a:pt x="677337" y="303274"/>
                    <a:pt x="-2113" y="388999"/>
                    <a:pt x="4" y="343491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: 図形 1380">
              <a:extLst>
                <a:ext uri="{FF2B5EF4-FFF2-40B4-BE49-F238E27FC236}">
                  <a16:creationId xmlns:a16="http://schemas.microsoft.com/office/drawing/2014/main" id="{32CD7CB4-8D3A-4F9C-9EAF-568AC83BA893}"/>
                </a:ext>
              </a:extLst>
            </p:cNvPr>
            <p:cNvSpPr/>
            <p:nvPr/>
          </p:nvSpPr>
          <p:spPr>
            <a:xfrm>
              <a:off x="4859789" y="10090107"/>
              <a:ext cx="1556666" cy="1070859"/>
            </a:xfrm>
            <a:custGeom>
              <a:avLst/>
              <a:gdLst>
                <a:gd name="connsiteX0" fmla="*/ 1553711 w 1556666"/>
                <a:gd name="connsiteY0" fmla="*/ 6393 h 1070859"/>
                <a:gd name="connsiteX1" fmla="*/ 1160011 w 1556666"/>
                <a:gd name="connsiteY1" fmla="*/ 501693 h 1070859"/>
                <a:gd name="connsiteX2" fmla="*/ 29711 w 1556666"/>
                <a:gd name="connsiteY2" fmla="*/ 1047793 h 1070859"/>
                <a:gd name="connsiteX3" fmla="*/ 385311 w 1556666"/>
                <a:gd name="connsiteY3" fmla="*/ 958893 h 1070859"/>
                <a:gd name="connsiteX4" fmla="*/ 994911 w 1556666"/>
                <a:gd name="connsiteY4" fmla="*/ 863643 h 1070859"/>
                <a:gd name="connsiteX5" fmla="*/ 1553711 w 1556666"/>
                <a:gd name="connsiteY5" fmla="*/ 6393 h 1070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6666" h="1070859">
                  <a:moveTo>
                    <a:pt x="1553711" y="6393"/>
                  </a:moveTo>
                  <a:cubicBezTo>
                    <a:pt x="1581228" y="-53932"/>
                    <a:pt x="1414011" y="328126"/>
                    <a:pt x="1160011" y="501693"/>
                  </a:cubicBezTo>
                  <a:cubicBezTo>
                    <a:pt x="906011" y="675260"/>
                    <a:pt x="158828" y="971593"/>
                    <a:pt x="29711" y="1047793"/>
                  </a:cubicBezTo>
                  <a:cubicBezTo>
                    <a:pt x="-99406" y="1123993"/>
                    <a:pt x="224444" y="989585"/>
                    <a:pt x="385311" y="958893"/>
                  </a:cubicBezTo>
                  <a:cubicBezTo>
                    <a:pt x="546178" y="928201"/>
                    <a:pt x="795944" y="1024510"/>
                    <a:pt x="994911" y="863643"/>
                  </a:cubicBezTo>
                  <a:cubicBezTo>
                    <a:pt x="1193878" y="702776"/>
                    <a:pt x="1526194" y="66718"/>
                    <a:pt x="1553711" y="6393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: 図形 1381">
              <a:extLst>
                <a:ext uri="{FF2B5EF4-FFF2-40B4-BE49-F238E27FC236}">
                  <a16:creationId xmlns:a16="http://schemas.microsoft.com/office/drawing/2014/main" id="{5ABD39EA-A4DA-4961-B2C7-2A3F89089D71}"/>
                </a:ext>
              </a:extLst>
            </p:cNvPr>
            <p:cNvSpPr/>
            <p:nvPr/>
          </p:nvSpPr>
          <p:spPr>
            <a:xfrm>
              <a:off x="5434645" y="4660390"/>
              <a:ext cx="227102" cy="1181797"/>
            </a:xfrm>
            <a:custGeom>
              <a:avLst/>
              <a:gdLst>
                <a:gd name="connsiteX0" fmla="*/ 4130 w 227102"/>
                <a:gd name="connsiteY0" fmla="*/ 29085 h 1181797"/>
                <a:gd name="connsiteX1" fmla="*/ 207330 w 227102"/>
                <a:gd name="connsiteY1" fmla="*/ 308485 h 1181797"/>
                <a:gd name="connsiteX2" fmla="*/ 200980 w 227102"/>
                <a:gd name="connsiteY2" fmla="*/ 965710 h 1181797"/>
                <a:gd name="connsiteX3" fmla="*/ 45405 w 227102"/>
                <a:gd name="connsiteY3" fmla="*/ 1181610 h 1181797"/>
                <a:gd name="connsiteX4" fmla="*/ 67630 w 227102"/>
                <a:gd name="connsiteY4" fmla="*/ 978410 h 1181797"/>
                <a:gd name="connsiteX5" fmla="*/ 4130 w 227102"/>
                <a:gd name="connsiteY5" fmla="*/ 29085 h 1181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102" h="1181797">
                  <a:moveTo>
                    <a:pt x="4130" y="29085"/>
                  </a:moveTo>
                  <a:cubicBezTo>
                    <a:pt x="27413" y="-82569"/>
                    <a:pt x="174522" y="152381"/>
                    <a:pt x="207330" y="308485"/>
                  </a:cubicBezTo>
                  <a:cubicBezTo>
                    <a:pt x="240138" y="464589"/>
                    <a:pt x="227967" y="820189"/>
                    <a:pt x="200980" y="965710"/>
                  </a:cubicBezTo>
                  <a:cubicBezTo>
                    <a:pt x="173993" y="1111231"/>
                    <a:pt x="67630" y="1179493"/>
                    <a:pt x="45405" y="1181610"/>
                  </a:cubicBezTo>
                  <a:cubicBezTo>
                    <a:pt x="23180" y="1183727"/>
                    <a:pt x="71863" y="1171027"/>
                    <a:pt x="67630" y="978410"/>
                  </a:cubicBezTo>
                  <a:cubicBezTo>
                    <a:pt x="63397" y="785793"/>
                    <a:pt x="-19153" y="140739"/>
                    <a:pt x="4130" y="29085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: 図形 1382">
              <a:extLst>
                <a:ext uri="{FF2B5EF4-FFF2-40B4-BE49-F238E27FC236}">
                  <a16:creationId xmlns:a16="http://schemas.microsoft.com/office/drawing/2014/main" id="{967F5B97-C328-4D86-80AC-B885CD9FB8FF}"/>
                </a:ext>
              </a:extLst>
            </p:cNvPr>
            <p:cNvSpPr/>
            <p:nvPr/>
          </p:nvSpPr>
          <p:spPr>
            <a:xfrm>
              <a:off x="2582834" y="6225966"/>
              <a:ext cx="305012" cy="636314"/>
            </a:xfrm>
            <a:custGeom>
              <a:avLst/>
              <a:gdLst>
                <a:gd name="connsiteX0" fmla="*/ 7966 w 305012"/>
                <a:gd name="connsiteY0" fmla="*/ 52914 h 636314"/>
                <a:gd name="connsiteX1" fmla="*/ 79086 w 305012"/>
                <a:gd name="connsiteY1" fmla="*/ 32594 h 636314"/>
                <a:gd name="connsiteX2" fmla="*/ 297526 w 305012"/>
                <a:gd name="connsiteY2" fmla="*/ 42754 h 636314"/>
                <a:gd name="connsiteX3" fmla="*/ 256886 w 305012"/>
                <a:gd name="connsiteY3" fmla="*/ 565994 h 636314"/>
                <a:gd name="connsiteX4" fmla="*/ 282286 w 305012"/>
                <a:gd name="connsiteY4" fmla="*/ 621874 h 636314"/>
                <a:gd name="connsiteX5" fmla="*/ 246726 w 305012"/>
                <a:gd name="connsiteY5" fmla="*/ 479634 h 636314"/>
                <a:gd name="connsiteX6" fmla="*/ 7966 w 305012"/>
                <a:gd name="connsiteY6" fmla="*/ 52914 h 636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5012" h="636314">
                  <a:moveTo>
                    <a:pt x="7966" y="52914"/>
                  </a:moveTo>
                  <a:cubicBezTo>
                    <a:pt x="-19974" y="-21593"/>
                    <a:pt x="30826" y="34287"/>
                    <a:pt x="79086" y="32594"/>
                  </a:cubicBezTo>
                  <a:cubicBezTo>
                    <a:pt x="127346" y="30901"/>
                    <a:pt x="267893" y="-46146"/>
                    <a:pt x="297526" y="42754"/>
                  </a:cubicBezTo>
                  <a:cubicBezTo>
                    <a:pt x="327159" y="131654"/>
                    <a:pt x="259426" y="469474"/>
                    <a:pt x="256886" y="565994"/>
                  </a:cubicBezTo>
                  <a:cubicBezTo>
                    <a:pt x="254346" y="662514"/>
                    <a:pt x="283979" y="636267"/>
                    <a:pt x="282286" y="621874"/>
                  </a:cubicBezTo>
                  <a:cubicBezTo>
                    <a:pt x="280593" y="607481"/>
                    <a:pt x="291599" y="575307"/>
                    <a:pt x="246726" y="479634"/>
                  </a:cubicBezTo>
                  <a:cubicBezTo>
                    <a:pt x="201853" y="383961"/>
                    <a:pt x="35906" y="127421"/>
                    <a:pt x="7966" y="52914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: 図形 1383">
              <a:extLst>
                <a:ext uri="{FF2B5EF4-FFF2-40B4-BE49-F238E27FC236}">
                  <a16:creationId xmlns:a16="http://schemas.microsoft.com/office/drawing/2014/main" id="{C1322275-CAD7-4D91-BD7D-77AE1A9CAE6C}"/>
                </a:ext>
              </a:extLst>
            </p:cNvPr>
            <p:cNvSpPr/>
            <p:nvPr/>
          </p:nvSpPr>
          <p:spPr>
            <a:xfrm>
              <a:off x="1726703" y="4952038"/>
              <a:ext cx="688305" cy="950962"/>
            </a:xfrm>
            <a:custGeom>
              <a:avLst/>
              <a:gdLst>
                <a:gd name="connsiteX0" fmla="*/ 686297 w 688305"/>
                <a:gd name="connsiteY0" fmla="*/ 962 h 950962"/>
                <a:gd name="connsiteX1" fmla="*/ 340857 w 688305"/>
                <a:gd name="connsiteY1" fmla="*/ 290522 h 950962"/>
                <a:gd name="connsiteX2" fmla="*/ 173217 w 688305"/>
                <a:gd name="connsiteY2" fmla="*/ 869642 h 950962"/>
                <a:gd name="connsiteX3" fmla="*/ 188457 w 688305"/>
                <a:gd name="connsiteY3" fmla="*/ 691842 h 950962"/>
                <a:gd name="connsiteX4" fmla="*/ 249417 w 688305"/>
                <a:gd name="connsiteY4" fmla="*/ 376882 h 950962"/>
                <a:gd name="connsiteX5" fmla="*/ 497 w 688305"/>
                <a:gd name="connsiteY5" fmla="*/ 950922 h 950962"/>
                <a:gd name="connsiteX6" fmla="*/ 183377 w 688305"/>
                <a:gd name="connsiteY6" fmla="*/ 407362 h 950962"/>
                <a:gd name="connsiteX7" fmla="*/ 112257 w 688305"/>
                <a:gd name="connsiteY7" fmla="*/ 519122 h 950962"/>
                <a:gd name="connsiteX8" fmla="*/ 152897 w 688305"/>
                <a:gd name="connsiteY8" fmla="*/ 280362 h 950962"/>
                <a:gd name="connsiteX9" fmla="*/ 168137 w 688305"/>
                <a:gd name="connsiteY9" fmla="*/ 199082 h 950962"/>
                <a:gd name="connsiteX10" fmla="*/ 686297 w 688305"/>
                <a:gd name="connsiteY10" fmla="*/ 962 h 950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8305" h="950962">
                  <a:moveTo>
                    <a:pt x="686297" y="962"/>
                  </a:moveTo>
                  <a:cubicBezTo>
                    <a:pt x="715084" y="16202"/>
                    <a:pt x="426370" y="145742"/>
                    <a:pt x="340857" y="290522"/>
                  </a:cubicBezTo>
                  <a:cubicBezTo>
                    <a:pt x="255344" y="435302"/>
                    <a:pt x="198617" y="802755"/>
                    <a:pt x="173217" y="869642"/>
                  </a:cubicBezTo>
                  <a:cubicBezTo>
                    <a:pt x="147817" y="936529"/>
                    <a:pt x="175757" y="773969"/>
                    <a:pt x="188457" y="691842"/>
                  </a:cubicBezTo>
                  <a:cubicBezTo>
                    <a:pt x="201157" y="609715"/>
                    <a:pt x="280744" y="333702"/>
                    <a:pt x="249417" y="376882"/>
                  </a:cubicBezTo>
                  <a:cubicBezTo>
                    <a:pt x="218090" y="420062"/>
                    <a:pt x="11504" y="945842"/>
                    <a:pt x="497" y="950922"/>
                  </a:cubicBezTo>
                  <a:cubicBezTo>
                    <a:pt x="-10510" y="956002"/>
                    <a:pt x="164750" y="479329"/>
                    <a:pt x="183377" y="407362"/>
                  </a:cubicBezTo>
                  <a:cubicBezTo>
                    <a:pt x="202004" y="335395"/>
                    <a:pt x="117337" y="540289"/>
                    <a:pt x="112257" y="519122"/>
                  </a:cubicBezTo>
                  <a:cubicBezTo>
                    <a:pt x="107177" y="497955"/>
                    <a:pt x="143584" y="333702"/>
                    <a:pt x="152897" y="280362"/>
                  </a:cubicBezTo>
                  <a:cubicBezTo>
                    <a:pt x="162210" y="227022"/>
                    <a:pt x="77544" y="242262"/>
                    <a:pt x="168137" y="199082"/>
                  </a:cubicBezTo>
                  <a:cubicBezTo>
                    <a:pt x="258730" y="155902"/>
                    <a:pt x="657510" y="-14278"/>
                    <a:pt x="686297" y="962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: 図形 1384">
              <a:extLst>
                <a:ext uri="{FF2B5EF4-FFF2-40B4-BE49-F238E27FC236}">
                  <a16:creationId xmlns:a16="http://schemas.microsoft.com/office/drawing/2014/main" id="{4F41CF4F-B11B-4D5F-908C-E39BA822E42C}"/>
                </a:ext>
              </a:extLst>
            </p:cNvPr>
            <p:cNvSpPr/>
            <p:nvPr/>
          </p:nvSpPr>
          <p:spPr>
            <a:xfrm>
              <a:off x="3472740" y="4701534"/>
              <a:ext cx="753269" cy="1194378"/>
            </a:xfrm>
            <a:custGeom>
              <a:avLst/>
              <a:gdLst>
                <a:gd name="connsiteX0" fmla="*/ 68020 w 753269"/>
                <a:gd name="connsiteY0" fmla="*/ 33026 h 1194378"/>
                <a:gd name="connsiteX1" fmla="*/ 322020 w 753269"/>
                <a:gd name="connsiteY1" fmla="*/ 607066 h 1194378"/>
                <a:gd name="connsiteX2" fmla="*/ 733500 w 753269"/>
                <a:gd name="connsiteY2" fmla="*/ 1160786 h 1194378"/>
                <a:gd name="connsiteX3" fmla="*/ 621740 w 753269"/>
                <a:gd name="connsiteY3" fmla="*/ 1028706 h 1194378"/>
                <a:gd name="connsiteX4" fmla="*/ 47700 w 753269"/>
                <a:gd name="connsiteY4" fmla="*/ 175266 h 1194378"/>
                <a:gd name="connsiteX5" fmla="*/ 68020 w 753269"/>
                <a:gd name="connsiteY5" fmla="*/ 33026 h 119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3269" h="1194378">
                  <a:moveTo>
                    <a:pt x="68020" y="33026"/>
                  </a:moveTo>
                  <a:cubicBezTo>
                    <a:pt x="113740" y="104993"/>
                    <a:pt x="211107" y="419106"/>
                    <a:pt x="322020" y="607066"/>
                  </a:cubicBezTo>
                  <a:cubicBezTo>
                    <a:pt x="432933" y="795026"/>
                    <a:pt x="683547" y="1090513"/>
                    <a:pt x="733500" y="1160786"/>
                  </a:cubicBezTo>
                  <a:cubicBezTo>
                    <a:pt x="783453" y="1231059"/>
                    <a:pt x="736040" y="1192959"/>
                    <a:pt x="621740" y="1028706"/>
                  </a:cubicBezTo>
                  <a:cubicBezTo>
                    <a:pt x="507440" y="864453"/>
                    <a:pt x="143373" y="344599"/>
                    <a:pt x="47700" y="175266"/>
                  </a:cubicBezTo>
                  <a:cubicBezTo>
                    <a:pt x="-47973" y="5933"/>
                    <a:pt x="22300" y="-38941"/>
                    <a:pt x="68020" y="33026"/>
                  </a:cubicBez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18" name="グループ化 617">
              <a:extLst>
                <a:ext uri="{FF2B5EF4-FFF2-40B4-BE49-F238E27FC236}">
                  <a16:creationId xmlns:a16="http://schemas.microsoft.com/office/drawing/2014/main" id="{E3DE90BB-6314-40AB-8565-46D85A0C35A6}"/>
                </a:ext>
              </a:extLst>
            </p:cNvPr>
            <p:cNvGrpSpPr/>
            <p:nvPr/>
          </p:nvGrpSpPr>
          <p:grpSpPr>
            <a:xfrm>
              <a:off x="3533121" y="2120774"/>
              <a:ext cx="1854897" cy="3419756"/>
              <a:chOff x="3533121" y="2120774"/>
              <a:chExt cx="1854897" cy="3419756"/>
            </a:xfrm>
          </p:grpSpPr>
          <p:sp>
            <p:nvSpPr>
              <p:cNvPr id="619" name="フリーフォーム: 図形 618">
                <a:extLst>
                  <a:ext uri="{FF2B5EF4-FFF2-40B4-BE49-F238E27FC236}">
                    <a16:creationId xmlns:a16="http://schemas.microsoft.com/office/drawing/2014/main" id="{16B7C5FD-C94C-4A55-BF50-0076580667BD}"/>
                  </a:ext>
                </a:extLst>
              </p:cNvPr>
              <p:cNvSpPr/>
              <p:nvPr/>
            </p:nvSpPr>
            <p:spPr>
              <a:xfrm>
                <a:off x="4572972" y="2564923"/>
                <a:ext cx="435149" cy="123309"/>
              </a:xfrm>
              <a:custGeom>
                <a:avLst/>
                <a:gdLst>
                  <a:gd name="connsiteX0" fmla="*/ 3261 w 435149"/>
                  <a:gd name="connsiteY0" fmla="*/ 123244 h 123309"/>
                  <a:gd name="connsiteX1" fmla="*/ 155661 w 435149"/>
                  <a:gd name="connsiteY1" fmla="*/ 17410 h 123309"/>
                  <a:gd name="connsiteX2" fmla="*/ 291128 w 435149"/>
                  <a:gd name="connsiteY2" fmla="*/ 8944 h 123309"/>
                  <a:gd name="connsiteX3" fmla="*/ 435061 w 435149"/>
                  <a:gd name="connsiteY3" fmla="*/ 68210 h 123309"/>
                  <a:gd name="connsiteX4" fmla="*/ 308061 w 435149"/>
                  <a:gd name="connsiteY4" fmla="*/ 477 h 123309"/>
                  <a:gd name="connsiteX5" fmla="*/ 3261 w 435149"/>
                  <a:gd name="connsiteY5" fmla="*/ 123244 h 123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5149" h="123309">
                    <a:moveTo>
                      <a:pt x="3261" y="123244"/>
                    </a:moveTo>
                    <a:cubicBezTo>
                      <a:pt x="-22139" y="126066"/>
                      <a:pt x="107683" y="36460"/>
                      <a:pt x="155661" y="17410"/>
                    </a:cubicBezTo>
                    <a:cubicBezTo>
                      <a:pt x="203639" y="-1640"/>
                      <a:pt x="244561" y="477"/>
                      <a:pt x="291128" y="8944"/>
                    </a:cubicBezTo>
                    <a:cubicBezTo>
                      <a:pt x="337695" y="17411"/>
                      <a:pt x="432239" y="69621"/>
                      <a:pt x="435061" y="68210"/>
                    </a:cubicBezTo>
                    <a:cubicBezTo>
                      <a:pt x="437883" y="66799"/>
                      <a:pt x="372972" y="-6579"/>
                      <a:pt x="308061" y="477"/>
                    </a:cubicBezTo>
                    <a:cubicBezTo>
                      <a:pt x="243150" y="7533"/>
                      <a:pt x="28661" y="120422"/>
                      <a:pt x="3261" y="12324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: 図形 619">
                <a:extLst>
                  <a:ext uri="{FF2B5EF4-FFF2-40B4-BE49-F238E27FC236}">
                    <a16:creationId xmlns:a16="http://schemas.microsoft.com/office/drawing/2014/main" id="{18C01FC1-4309-4B94-A809-83CE247AB3CF}"/>
                  </a:ext>
                </a:extLst>
              </p:cNvPr>
              <p:cNvSpPr/>
              <p:nvPr/>
            </p:nvSpPr>
            <p:spPr>
              <a:xfrm>
                <a:off x="4495800" y="2518525"/>
                <a:ext cx="527271" cy="102101"/>
              </a:xfrm>
              <a:custGeom>
                <a:avLst/>
                <a:gdLst>
                  <a:gd name="connsiteX0" fmla="*/ 0 w 527271"/>
                  <a:gd name="connsiteY0" fmla="*/ 63808 h 102101"/>
                  <a:gd name="connsiteX1" fmla="*/ 321733 w 527271"/>
                  <a:gd name="connsiteY1" fmla="*/ 17242 h 102101"/>
                  <a:gd name="connsiteX2" fmla="*/ 414867 w 527271"/>
                  <a:gd name="connsiteY2" fmla="*/ 25708 h 102101"/>
                  <a:gd name="connsiteX3" fmla="*/ 524933 w 527271"/>
                  <a:gd name="connsiteY3" fmla="*/ 101908 h 102101"/>
                  <a:gd name="connsiteX4" fmla="*/ 304800 w 527271"/>
                  <a:gd name="connsiteY4" fmla="*/ 308 h 102101"/>
                  <a:gd name="connsiteX5" fmla="*/ 0 w 527271"/>
                  <a:gd name="connsiteY5" fmla="*/ 63808 h 10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7271" h="102101">
                    <a:moveTo>
                      <a:pt x="0" y="63808"/>
                    </a:moveTo>
                    <a:cubicBezTo>
                      <a:pt x="126294" y="43700"/>
                      <a:pt x="252589" y="23592"/>
                      <a:pt x="321733" y="17242"/>
                    </a:cubicBezTo>
                    <a:lnTo>
                      <a:pt x="414867" y="25708"/>
                    </a:lnTo>
                    <a:cubicBezTo>
                      <a:pt x="448734" y="39819"/>
                      <a:pt x="543278" y="106141"/>
                      <a:pt x="524933" y="101908"/>
                    </a:cubicBezTo>
                    <a:cubicBezTo>
                      <a:pt x="506589" y="97675"/>
                      <a:pt x="388056" y="4541"/>
                      <a:pt x="304800" y="308"/>
                    </a:cubicBezTo>
                    <a:cubicBezTo>
                      <a:pt x="221545" y="-3925"/>
                      <a:pt x="123472" y="36291"/>
                      <a:pt x="0" y="6380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: 図形 620">
                <a:extLst>
                  <a:ext uri="{FF2B5EF4-FFF2-40B4-BE49-F238E27FC236}">
                    <a16:creationId xmlns:a16="http://schemas.microsoft.com/office/drawing/2014/main" id="{39AD25C9-5145-4981-A45C-23B9FF8642FD}"/>
                  </a:ext>
                </a:extLst>
              </p:cNvPr>
              <p:cNvSpPr/>
              <p:nvPr/>
            </p:nvSpPr>
            <p:spPr>
              <a:xfrm>
                <a:off x="4483100" y="2595033"/>
                <a:ext cx="88916" cy="93367"/>
              </a:xfrm>
              <a:custGeom>
                <a:avLst/>
                <a:gdLst>
                  <a:gd name="connsiteX0" fmla="*/ 0 w 88916"/>
                  <a:gd name="connsiteY0" fmla="*/ 0 h 93367"/>
                  <a:gd name="connsiteX1" fmla="*/ 88900 w 88916"/>
                  <a:gd name="connsiteY1" fmla="*/ 93134 h 93367"/>
                  <a:gd name="connsiteX2" fmla="*/ 0 w 88916"/>
                  <a:gd name="connsiteY2" fmla="*/ 0 h 93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8916" h="93367">
                    <a:moveTo>
                      <a:pt x="0" y="0"/>
                    </a:moveTo>
                    <a:cubicBezTo>
                      <a:pt x="0" y="0"/>
                      <a:pt x="90311" y="87489"/>
                      <a:pt x="88900" y="93134"/>
                    </a:cubicBezTo>
                    <a:cubicBezTo>
                      <a:pt x="87489" y="9877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: 図形 621">
                <a:extLst>
                  <a:ext uri="{FF2B5EF4-FFF2-40B4-BE49-F238E27FC236}">
                    <a16:creationId xmlns:a16="http://schemas.microsoft.com/office/drawing/2014/main" id="{58AD060E-5426-4C28-B8CF-ADA8CD65AF97}"/>
                  </a:ext>
                </a:extLst>
              </p:cNvPr>
              <p:cNvSpPr/>
              <p:nvPr/>
            </p:nvSpPr>
            <p:spPr>
              <a:xfrm>
                <a:off x="3712985" y="2120774"/>
                <a:ext cx="125680" cy="219324"/>
              </a:xfrm>
              <a:custGeom>
                <a:avLst/>
                <a:gdLst>
                  <a:gd name="connsiteX0" fmla="*/ 125590 w 125680"/>
                  <a:gd name="connsiteY0" fmla="*/ 126 h 219324"/>
                  <a:gd name="connsiteX1" fmla="*/ 27165 w 125680"/>
                  <a:gd name="connsiteY1" fmla="*/ 149351 h 219324"/>
                  <a:gd name="connsiteX2" fmla="*/ 4940 w 125680"/>
                  <a:gd name="connsiteY2" fmla="*/ 219201 h 219324"/>
                  <a:gd name="connsiteX3" fmla="*/ 8115 w 125680"/>
                  <a:gd name="connsiteY3" fmla="*/ 165226 h 219324"/>
                  <a:gd name="connsiteX4" fmla="*/ 8115 w 125680"/>
                  <a:gd name="connsiteY4" fmla="*/ 123951 h 219324"/>
                  <a:gd name="connsiteX5" fmla="*/ 125590 w 125680"/>
                  <a:gd name="connsiteY5" fmla="*/ 126 h 2193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5680" h="219324">
                    <a:moveTo>
                      <a:pt x="125590" y="126"/>
                    </a:moveTo>
                    <a:cubicBezTo>
                      <a:pt x="128765" y="4359"/>
                      <a:pt x="47273" y="112838"/>
                      <a:pt x="27165" y="149351"/>
                    </a:cubicBezTo>
                    <a:cubicBezTo>
                      <a:pt x="7057" y="185864"/>
                      <a:pt x="8115" y="216555"/>
                      <a:pt x="4940" y="219201"/>
                    </a:cubicBezTo>
                    <a:cubicBezTo>
                      <a:pt x="1765" y="221847"/>
                      <a:pt x="7586" y="181101"/>
                      <a:pt x="8115" y="165226"/>
                    </a:cubicBezTo>
                    <a:cubicBezTo>
                      <a:pt x="8644" y="149351"/>
                      <a:pt x="-10406" y="148822"/>
                      <a:pt x="8115" y="123951"/>
                    </a:cubicBezTo>
                    <a:cubicBezTo>
                      <a:pt x="26636" y="99080"/>
                      <a:pt x="122415" y="-4107"/>
                      <a:pt x="125590" y="12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: 図形 622">
                <a:extLst>
                  <a:ext uri="{FF2B5EF4-FFF2-40B4-BE49-F238E27FC236}">
                    <a16:creationId xmlns:a16="http://schemas.microsoft.com/office/drawing/2014/main" id="{F161FC90-BA44-4F03-93A3-3881E7A6AEB4}"/>
                  </a:ext>
                </a:extLst>
              </p:cNvPr>
              <p:cNvSpPr/>
              <p:nvPr/>
            </p:nvSpPr>
            <p:spPr>
              <a:xfrm>
                <a:off x="3680712" y="4701125"/>
                <a:ext cx="151513" cy="729838"/>
              </a:xfrm>
              <a:custGeom>
                <a:avLst/>
                <a:gdLst>
                  <a:gd name="connsiteX0" fmla="*/ 151513 w 151513"/>
                  <a:gd name="connsiteY0" fmla="*/ 1050 h 729838"/>
                  <a:gd name="connsiteX1" fmla="*/ 72138 w 151513"/>
                  <a:gd name="connsiteY1" fmla="*/ 299500 h 729838"/>
                  <a:gd name="connsiteX2" fmla="*/ 30863 w 151513"/>
                  <a:gd name="connsiteY2" fmla="*/ 709075 h 729838"/>
                  <a:gd name="connsiteX3" fmla="*/ 18163 w 151513"/>
                  <a:gd name="connsiteY3" fmla="*/ 651925 h 729838"/>
                  <a:gd name="connsiteX4" fmla="*/ 2288 w 151513"/>
                  <a:gd name="connsiteY4" fmla="*/ 499525 h 729838"/>
                  <a:gd name="connsiteX5" fmla="*/ 72138 w 151513"/>
                  <a:gd name="connsiteY5" fmla="*/ 210600 h 729838"/>
                  <a:gd name="connsiteX6" fmla="*/ 151513 w 151513"/>
                  <a:gd name="connsiteY6" fmla="*/ 1050 h 729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1513" h="729838">
                    <a:moveTo>
                      <a:pt x="151513" y="1050"/>
                    </a:moveTo>
                    <a:cubicBezTo>
                      <a:pt x="151513" y="15867"/>
                      <a:pt x="92246" y="181496"/>
                      <a:pt x="72138" y="299500"/>
                    </a:cubicBezTo>
                    <a:cubicBezTo>
                      <a:pt x="52030" y="417504"/>
                      <a:pt x="39859" y="650338"/>
                      <a:pt x="30863" y="709075"/>
                    </a:cubicBezTo>
                    <a:cubicBezTo>
                      <a:pt x="21867" y="767812"/>
                      <a:pt x="22925" y="686850"/>
                      <a:pt x="18163" y="651925"/>
                    </a:cubicBezTo>
                    <a:cubicBezTo>
                      <a:pt x="13400" y="617000"/>
                      <a:pt x="-6708" y="573079"/>
                      <a:pt x="2288" y="499525"/>
                    </a:cubicBezTo>
                    <a:cubicBezTo>
                      <a:pt x="11284" y="425971"/>
                      <a:pt x="49913" y="289446"/>
                      <a:pt x="72138" y="210600"/>
                    </a:cubicBezTo>
                    <a:cubicBezTo>
                      <a:pt x="94363" y="131754"/>
                      <a:pt x="151513" y="-13767"/>
                      <a:pt x="151513" y="1050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: 図形 623">
                <a:extLst>
                  <a:ext uri="{FF2B5EF4-FFF2-40B4-BE49-F238E27FC236}">
                    <a16:creationId xmlns:a16="http://schemas.microsoft.com/office/drawing/2014/main" id="{6095CFD1-EAF8-430C-87FC-299F0B3208C3}"/>
                  </a:ext>
                </a:extLst>
              </p:cNvPr>
              <p:cNvSpPr/>
              <p:nvPr/>
            </p:nvSpPr>
            <p:spPr>
              <a:xfrm>
                <a:off x="3710091" y="4651381"/>
                <a:ext cx="1677927" cy="736594"/>
              </a:xfrm>
              <a:custGeom>
                <a:avLst/>
                <a:gdLst>
                  <a:gd name="connsiteX0" fmla="*/ 1671534 w 1677927"/>
                  <a:gd name="connsiteY0" fmla="*/ 3169 h 736594"/>
                  <a:gd name="connsiteX1" fmla="*/ 1350859 w 1677927"/>
                  <a:gd name="connsiteY1" fmla="*/ 333369 h 736594"/>
                  <a:gd name="connsiteX2" fmla="*/ 1138134 w 1677927"/>
                  <a:gd name="connsiteY2" fmla="*/ 517519 h 736594"/>
                  <a:gd name="connsiteX3" fmla="*/ 893659 w 1677927"/>
                  <a:gd name="connsiteY3" fmla="*/ 628644 h 736594"/>
                  <a:gd name="connsiteX4" fmla="*/ 703159 w 1677927"/>
                  <a:gd name="connsiteY4" fmla="*/ 704844 h 736594"/>
                  <a:gd name="connsiteX5" fmla="*/ 430109 w 1677927"/>
                  <a:gd name="connsiteY5" fmla="*/ 736594 h 736594"/>
                  <a:gd name="connsiteX6" fmla="*/ 7834 w 1677927"/>
                  <a:gd name="connsiteY6" fmla="*/ 727069 h 736594"/>
                  <a:gd name="connsiteX7" fmla="*/ 185634 w 1677927"/>
                  <a:gd name="connsiteY7" fmla="*/ 720719 h 736594"/>
                  <a:gd name="connsiteX8" fmla="*/ 557109 w 1677927"/>
                  <a:gd name="connsiteY8" fmla="*/ 688969 h 736594"/>
                  <a:gd name="connsiteX9" fmla="*/ 852384 w 1677927"/>
                  <a:gd name="connsiteY9" fmla="*/ 625469 h 736594"/>
                  <a:gd name="connsiteX10" fmla="*/ 1036534 w 1677927"/>
                  <a:gd name="connsiteY10" fmla="*/ 549269 h 736594"/>
                  <a:gd name="connsiteX11" fmla="*/ 1671534 w 1677927"/>
                  <a:gd name="connsiteY11" fmla="*/ 3169 h 736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77927" h="736594">
                    <a:moveTo>
                      <a:pt x="1671534" y="3169"/>
                    </a:moveTo>
                    <a:cubicBezTo>
                      <a:pt x="1723921" y="-32814"/>
                      <a:pt x="1439759" y="247644"/>
                      <a:pt x="1350859" y="333369"/>
                    </a:cubicBezTo>
                    <a:cubicBezTo>
                      <a:pt x="1261959" y="419094"/>
                      <a:pt x="1214334" y="468307"/>
                      <a:pt x="1138134" y="517519"/>
                    </a:cubicBezTo>
                    <a:cubicBezTo>
                      <a:pt x="1061934" y="566731"/>
                      <a:pt x="966155" y="597423"/>
                      <a:pt x="893659" y="628644"/>
                    </a:cubicBezTo>
                    <a:cubicBezTo>
                      <a:pt x="821163" y="659865"/>
                      <a:pt x="780417" y="686852"/>
                      <a:pt x="703159" y="704844"/>
                    </a:cubicBezTo>
                    <a:cubicBezTo>
                      <a:pt x="625901" y="722836"/>
                      <a:pt x="545996" y="732890"/>
                      <a:pt x="430109" y="736594"/>
                    </a:cubicBezTo>
                    <a:lnTo>
                      <a:pt x="7834" y="727069"/>
                    </a:lnTo>
                    <a:cubicBezTo>
                      <a:pt x="-32912" y="724423"/>
                      <a:pt x="94088" y="727069"/>
                      <a:pt x="185634" y="720719"/>
                    </a:cubicBezTo>
                    <a:cubicBezTo>
                      <a:pt x="277180" y="714369"/>
                      <a:pt x="445984" y="704844"/>
                      <a:pt x="557109" y="688969"/>
                    </a:cubicBezTo>
                    <a:cubicBezTo>
                      <a:pt x="668234" y="673094"/>
                      <a:pt x="772480" y="648752"/>
                      <a:pt x="852384" y="625469"/>
                    </a:cubicBezTo>
                    <a:cubicBezTo>
                      <a:pt x="932288" y="602186"/>
                      <a:pt x="905830" y="653515"/>
                      <a:pt x="1036534" y="549269"/>
                    </a:cubicBezTo>
                    <a:cubicBezTo>
                      <a:pt x="1167238" y="445023"/>
                      <a:pt x="1619147" y="39152"/>
                      <a:pt x="1671534" y="3169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: 図形 624">
                <a:extLst>
                  <a:ext uri="{FF2B5EF4-FFF2-40B4-BE49-F238E27FC236}">
                    <a16:creationId xmlns:a16="http://schemas.microsoft.com/office/drawing/2014/main" id="{4C35EC91-4980-4752-BBE2-63A68245A7C5}"/>
                  </a:ext>
                </a:extLst>
              </p:cNvPr>
              <p:cNvSpPr/>
              <p:nvPr/>
            </p:nvSpPr>
            <p:spPr>
              <a:xfrm>
                <a:off x="3533121" y="5330821"/>
                <a:ext cx="194763" cy="209709"/>
              </a:xfrm>
              <a:custGeom>
                <a:avLst/>
                <a:gdLst>
                  <a:gd name="connsiteX0" fmla="*/ 194329 w 194763"/>
                  <a:gd name="connsiteY0" fmla="*/ 4 h 209709"/>
                  <a:gd name="connsiteX1" fmla="*/ 24467 w 194763"/>
                  <a:gd name="connsiteY1" fmla="*/ 53979 h 209709"/>
                  <a:gd name="connsiteX2" fmla="*/ 13354 w 194763"/>
                  <a:gd name="connsiteY2" fmla="*/ 69854 h 209709"/>
                  <a:gd name="connsiteX3" fmla="*/ 38754 w 194763"/>
                  <a:gd name="connsiteY3" fmla="*/ 117479 h 209709"/>
                  <a:gd name="connsiteX4" fmla="*/ 102254 w 194763"/>
                  <a:gd name="connsiteY4" fmla="*/ 209554 h 209709"/>
                  <a:gd name="connsiteX5" fmla="*/ 40342 w 194763"/>
                  <a:gd name="connsiteY5" fmla="*/ 138117 h 209709"/>
                  <a:gd name="connsiteX6" fmla="*/ 654 w 194763"/>
                  <a:gd name="connsiteY6" fmla="*/ 87317 h 209709"/>
                  <a:gd name="connsiteX7" fmla="*/ 72092 w 194763"/>
                  <a:gd name="connsiteY7" fmla="*/ 57154 h 209709"/>
                  <a:gd name="connsiteX8" fmla="*/ 194329 w 194763"/>
                  <a:gd name="connsiteY8" fmla="*/ 4 h 209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763" h="209709">
                    <a:moveTo>
                      <a:pt x="194329" y="4"/>
                    </a:moveTo>
                    <a:cubicBezTo>
                      <a:pt x="186391" y="-525"/>
                      <a:pt x="54629" y="42337"/>
                      <a:pt x="24467" y="53979"/>
                    </a:cubicBezTo>
                    <a:cubicBezTo>
                      <a:pt x="-5695" y="65621"/>
                      <a:pt x="10973" y="59271"/>
                      <a:pt x="13354" y="69854"/>
                    </a:cubicBezTo>
                    <a:cubicBezTo>
                      <a:pt x="15735" y="80437"/>
                      <a:pt x="23937" y="94196"/>
                      <a:pt x="38754" y="117479"/>
                    </a:cubicBezTo>
                    <a:cubicBezTo>
                      <a:pt x="53571" y="140762"/>
                      <a:pt x="101989" y="206114"/>
                      <a:pt x="102254" y="209554"/>
                    </a:cubicBezTo>
                    <a:cubicBezTo>
                      <a:pt x="102519" y="212994"/>
                      <a:pt x="57275" y="158490"/>
                      <a:pt x="40342" y="138117"/>
                    </a:cubicBezTo>
                    <a:cubicBezTo>
                      <a:pt x="23409" y="117744"/>
                      <a:pt x="-4638" y="100811"/>
                      <a:pt x="654" y="87317"/>
                    </a:cubicBezTo>
                    <a:cubicBezTo>
                      <a:pt x="5946" y="73823"/>
                      <a:pt x="45105" y="66414"/>
                      <a:pt x="72092" y="57154"/>
                    </a:cubicBezTo>
                    <a:cubicBezTo>
                      <a:pt x="99079" y="47894"/>
                      <a:pt x="202267" y="533"/>
                      <a:pt x="194329" y="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: 図形 625">
                <a:extLst>
                  <a:ext uri="{FF2B5EF4-FFF2-40B4-BE49-F238E27FC236}">
                    <a16:creationId xmlns:a16="http://schemas.microsoft.com/office/drawing/2014/main" id="{9407F8F5-EB4F-4758-9FCA-8ED872F94FCF}"/>
                  </a:ext>
                </a:extLst>
              </p:cNvPr>
              <p:cNvSpPr/>
              <p:nvPr/>
            </p:nvSpPr>
            <p:spPr>
              <a:xfrm>
                <a:off x="3586158" y="5406963"/>
                <a:ext cx="158901" cy="103764"/>
              </a:xfrm>
              <a:custGeom>
                <a:avLst/>
                <a:gdLst>
                  <a:gd name="connsiteX0" fmla="*/ 5 w 158901"/>
                  <a:gd name="connsiteY0" fmla="*/ 62 h 103764"/>
                  <a:gd name="connsiteX1" fmla="*/ 53980 w 158901"/>
                  <a:gd name="connsiteY1" fmla="*/ 93725 h 103764"/>
                  <a:gd name="connsiteX2" fmla="*/ 95255 w 158901"/>
                  <a:gd name="connsiteY2" fmla="*/ 101662 h 103764"/>
                  <a:gd name="connsiteX3" fmla="*/ 158755 w 158901"/>
                  <a:gd name="connsiteY3" fmla="*/ 98487 h 103764"/>
                  <a:gd name="connsiteX4" fmla="*/ 76205 w 158901"/>
                  <a:gd name="connsiteY4" fmla="*/ 98487 h 103764"/>
                  <a:gd name="connsiteX5" fmla="*/ 57155 w 158901"/>
                  <a:gd name="connsiteY5" fmla="*/ 79437 h 103764"/>
                  <a:gd name="connsiteX6" fmla="*/ 5 w 158901"/>
                  <a:gd name="connsiteY6" fmla="*/ 62 h 103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8901" h="103764">
                    <a:moveTo>
                      <a:pt x="5" y="62"/>
                    </a:moveTo>
                    <a:cubicBezTo>
                      <a:pt x="-524" y="2443"/>
                      <a:pt x="38105" y="76792"/>
                      <a:pt x="53980" y="93725"/>
                    </a:cubicBezTo>
                    <a:cubicBezTo>
                      <a:pt x="69855" y="110658"/>
                      <a:pt x="77793" y="100868"/>
                      <a:pt x="95255" y="101662"/>
                    </a:cubicBezTo>
                    <a:cubicBezTo>
                      <a:pt x="112717" y="102456"/>
                      <a:pt x="161930" y="99016"/>
                      <a:pt x="158755" y="98487"/>
                    </a:cubicBezTo>
                    <a:cubicBezTo>
                      <a:pt x="155580" y="97958"/>
                      <a:pt x="93138" y="101662"/>
                      <a:pt x="76205" y="98487"/>
                    </a:cubicBezTo>
                    <a:cubicBezTo>
                      <a:pt x="59272" y="95312"/>
                      <a:pt x="68003" y="95047"/>
                      <a:pt x="57155" y="79437"/>
                    </a:cubicBezTo>
                    <a:cubicBezTo>
                      <a:pt x="46307" y="63827"/>
                      <a:pt x="534" y="-2319"/>
                      <a:pt x="5" y="62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: 図形 626">
                <a:extLst>
                  <a:ext uri="{FF2B5EF4-FFF2-40B4-BE49-F238E27FC236}">
                    <a16:creationId xmlns:a16="http://schemas.microsoft.com/office/drawing/2014/main" id="{A60BC986-7A1E-48BA-958B-37FEB38B79D0}"/>
                  </a:ext>
                </a:extLst>
              </p:cNvPr>
              <p:cNvSpPr/>
              <p:nvPr/>
            </p:nvSpPr>
            <p:spPr>
              <a:xfrm>
                <a:off x="3617452" y="5476554"/>
                <a:ext cx="133408" cy="53491"/>
              </a:xfrm>
              <a:custGeom>
                <a:avLst/>
                <a:gdLst>
                  <a:gd name="connsiteX0" fmla="*/ 461 w 133408"/>
                  <a:gd name="connsiteY0" fmla="*/ 49534 h 53491"/>
                  <a:gd name="connsiteX1" fmla="*/ 117936 w 133408"/>
                  <a:gd name="connsiteY1" fmla="*/ 49534 h 53491"/>
                  <a:gd name="connsiteX2" fmla="*/ 132223 w 133408"/>
                  <a:gd name="connsiteY2" fmla="*/ 321 h 53491"/>
                  <a:gd name="connsiteX3" fmla="*/ 119523 w 133408"/>
                  <a:gd name="connsiteY3" fmla="*/ 28896 h 53491"/>
                  <a:gd name="connsiteX4" fmla="*/ 78248 w 133408"/>
                  <a:gd name="connsiteY4" fmla="*/ 41596 h 53491"/>
                  <a:gd name="connsiteX5" fmla="*/ 461 w 133408"/>
                  <a:gd name="connsiteY5" fmla="*/ 49534 h 5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3408" h="53491">
                    <a:moveTo>
                      <a:pt x="461" y="49534"/>
                    </a:moveTo>
                    <a:cubicBezTo>
                      <a:pt x="7076" y="50857"/>
                      <a:pt x="95976" y="57736"/>
                      <a:pt x="117936" y="49534"/>
                    </a:cubicBezTo>
                    <a:cubicBezTo>
                      <a:pt x="139896" y="41332"/>
                      <a:pt x="131959" y="3761"/>
                      <a:pt x="132223" y="321"/>
                    </a:cubicBezTo>
                    <a:cubicBezTo>
                      <a:pt x="132487" y="-3119"/>
                      <a:pt x="128519" y="22017"/>
                      <a:pt x="119523" y="28896"/>
                    </a:cubicBezTo>
                    <a:cubicBezTo>
                      <a:pt x="110527" y="35775"/>
                      <a:pt x="96240" y="38950"/>
                      <a:pt x="78248" y="41596"/>
                    </a:cubicBezTo>
                    <a:cubicBezTo>
                      <a:pt x="60256" y="44242"/>
                      <a:pt x="-6154" y="48211"/>
                      <a:pt x="461" y="4953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: 図形 627">
                <a:extLst>
                  <a:ext uri="{FF2B5EF4-FFF2-40B4-BE49-F238E27FC236}">
                    <a16:creationId xmlns:a16="http://schemas.microsoft.com/office/drawing/2014/main" id="{41A0A49D-1D84-47FB-A2BF-BC1C62F6C580}"/>
                  </a:ext>
                </a:extLst>
              </p:cNvPr>
              <p:cNvSpPr/>
              <p:nvPr/>
            </p:nvSpPr>
            <p:spPr>
              <a:xfrm>
                <a:off x="3686997" y="5354624"/>
                <a:ext cx="59899" cy="124578"/>
              </a:xfrm>
              <a:custGeom>
                <a:avLst/>
                <a:gdLst>
                  <a:gd name="connsiteX0" fmla="*/ 59503 w 59899"/>
                  <a:gd name="connsiteY0" fmla="*/ 14 h 124578"/>
                  <a:gd name="connsiteX1" fmla="*/ 27753 w 59899"/>
                  <a:gd name="connsiteY1" fmla="*/ 50814 h 124578"/>
                  <a:gd name="connsiteX2" fmla="*/ 53153 w 59899"/>
                  <a:gd name="connsiteY2" fmla="*/ 123839 h 124578"/>
                  <a:gd name="connsiteX3" fmla="*/ 27753 w 59899"/>
                  <a:gd name="connsiteY3" fmla="*/ 90501 h 124578"/>
                  <a:gd name="connsiteX4" fmla="*/ 766 w 59899"/>
                  <a:gd name="connsiteY4" fmla="*/ 55576 h 124578"/>
                  <a:gd name="connsiteX5" fmla="*/ 59503 w 59899"/>
                  <a:gd name="connsiteY5" fmla="*/ 14 h 12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99" h="124578">
                    <a:moveTo>
                      <a:pt x="59503" y="14"/>
                    </a:moveTo>
                    <a:cubicBezTo>
                      <a:pt x="64001" y="-780"/>
                      <a:pt x="28811" y="30177"/>
                      <a:pt x="27753" y="50814"/>
                    </a:cubicBezTo>
                    <a:cubicBezTo>
                      <a:pt x="26695" y="71451"/>
                      <a:pt x="53153" y="117225"/>
                      <a:pt x="53153" y="123839"/>
                    </a:cubicBezTo>
                    <a:cubicBezTo>
                      <a:pt x="53153" y="130453"/>
                      <a:pt x="27753" y="90501"/>
                      <a:pt x="27753" y="90501"/>
                    </a:cubicBezTo>
                    <a:cubicBezTo>
                      <a:pt x="19022" y="79124"/>
                      <a:pt x="-4526" y="67747"/>
                      <a:pt x="766" y="55576"/>
                    </a:cubicBezTo>
                    <a:cubicBezTo>
                      <a:pt x="6058" y="43405"/>
                      <a:pt x="55005" y="808"/>
                      <a:pt x="59503" y="1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614" name="フリーフォーム: 図形 613">
              <a:extLst>
                <a:ext uri="{FF2B5EF4-FFF2-40B4-BE49-F238E27FC236}">
                  <a16:creationId xmlns:a16="http://schemas.microsoft.com/office/drawing/2014/main" id="{974CB792-1136-4988-8513-EF0A1895C855}"/>
                </a:ext>
              </a:extLst>
            </p:cNvPr>
            <p:cNvSpPr/>
            <p:nvPr/>
          </p:nvSpPr>
          <p:spPr>
            <a:xfrm>
              <a:off x="3133277" y="4508799"/>
              <a:ext cx="148075" cy="87099"/>
            </a:xfrm>
            <a:custGeom>
              <a:avLst/>
              <a:gdLst>
                <a:gd name="connsiteX0" fmla="*/ 57598 w 148075"/>
                <a:gd name="connsiteY0" fmla="*/ 1285 h 87099"/>
                <a:gd name="connsiteX1" fmla="*/ 143323 w 148075"/>
                <a:gd name="connsiteY1" fmla="*/ 36210 h 87099"/>
                <a:gd name="connsiteX2" fmla="*/ 130623 w 148075"/>
                <a:gd name="connsiteY2" fmla="*/ 60022 h 87099"/>
                <a:gd name="connsiteX3" fmla="*/ 76648 w 148075"/>
                <a:gd name="connsiteY3" fmla="*/ 67960 h 87099"/>
                <a:gd name="connsiteX4" fmla="*/ 448 w 148075"/>
                <a:gd name="connsiteY4" fmla="*/ 85422 h 87099"/>
                <a:gd name="connsiteX5" fmla="*/ 57598 w 148075"/>
                <a:gd name="connsiteY5" fmla="*/ 1285 h 8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075" h="87099">
                  <a:moveTo>
                    <a:pt x="57598" y="1285"/>
                  </a:moveTo>
                  <a:cubicBezTo>
                    <a:pt x="81410" y="-6917"/>
                    <a:pt x="131152" y="26421"/>
                    <a:pt x="143323" y="36210"/>
                  </a:cubicBezTo>
                  <a:cubicBezTo>
                    <a:pt x="155494" y="46000"/>
                    <a:pt x="141736" y="54730"/>
                    <a:pt x="130623" y="60022"/>
                  </a:cubicBezTo>
                  <a:cubicBezTo>
                    <a:pt x="119511" y="65314"/>
                    <a:pt x="98344" y="63727"/>
                    <a:pt x="76648" y="67960"/>
                  </a:cubicBezTo>
                  <a:cubicBezTo>
                    <a:pt x="54952" y="72193"/>
                    <a:pt x="5475" y="93095"/>
                    <a:pt x="448" y="85422"/>
                  </a:cubicBezTo>
                  <a:cubicBezTo>
                    <a:pt x="-4579" y="77749"/>
                    <a:pt x="33786" y="9487"/>
                    <a:pt x="57598" y="1285"/>
                  </a:cubicBezTo>
                  <a:close/>
                </a:path>
              </a:pathLst>
            </a:custGeom>
            <a:solidFill>
              <a:srgbClr val="FF0000">
                <a:alpha val="1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388" name="フリーフォーム: 図形 1387">
            <a:extLst>
              <a:ext uri="{FF2B5EF4-FFF2-40B4-BE49-F238E27FC236}">
                <a16:creationId xmlns:a16="http://schemas.microsoft.com/office/drawing/2014/main" id="{BBAA05DC-30AC-4DF1-AD46-04DC8920A46D}"/>
              </a:ext>
            </a:extLst>
          </p:cNvPr>
          <p:cNvSpPr/>
          <p:nvPr/>
        </p:nvSpPr>
        <p:spPr>
          <a:xfrm>
            <a:off x="2412999" y="5135716"/>
            <a:ext cx="968894" cy="2049696"/>
          </a:xfrm>
          <a:custGeom>
            <a:avLst/>
            <a:gdLst>
              <a:gd name="connsiteX0" fmla="*/ 949961 w 968894"/>
              <a:gd name="connsiteY0" fmla="*/ 10324 h 2049696"/>
              <a:gd name="connsiteX1" fmla="*/ 853441 w 968894"/>
              <a:gd name="connsiteY1" fmla="*/ 1051724 h 2049696"/>
              <a:gd name="connsiteX2" fmla="*/ 894081 w 968894"/>
              <a:gd name="connsiteY2" fmla="*/ 335444 h 2049696"/>
              <a:gd name="connsiteX3" fmla="*/ 635001 w 968894"/>
              <a:gd name="connsiteY3" fmla="*/ 1483524 h 2049696"/>
              <a:gd name="connsiteX4" fmla="*/ 924561 w 968894"/>
              <a:gd name="connsiteY4" fmla="*/ 625004 h 2049696"/>
              <a:gd name="connsiteX5" fmla="*/ 538481 w 968894"/>
              <a:gd name="connsiteY5" fmla="*/ 1722284 h 2049696"/>
              <a:gd name="connsiteX6" fmla="*/ 650241 w 968894"/>
              <a:gd name="connsiteY6" fmla="*/ 1514004 h 2049696"/>
              <a:gd name="connsiteX7" fmla="*/ 381001 w 968894"/>
              <a:gd name="connsiteY7" fmla="*/ 1920404 h 2049696"/>
              <a:gd name="connsiteX8" fmla="*/ 1 w 968894"/>
              <a:gd name="connsiteY8" fmla="*/ 2022004 h 2049696"/>
              <a:gd name="connsiteX9" fmla="*/ 375921 w 968894"/>
              <a:gd name="connsiteY9" fmla="*/ 1808644 h 2049696"/>
              <a:gd name="connsiteX10" fmla="*/ 30481 w 968894"/>
              <a:gd name="connsiteY10" fmla="*/ 2022004 h 2049696"/>
              <a:gd name="connsiteX11" fmla="*/ 416561 w 968894"/>
              <a:gd name="connsiteY11" fmla="*/ 1823884 h 2049696"/>
              <a:gd name="connsiteX12" fmla="*/ 949961 w 968894"/>
              <a:gd name="connsiteY12" fmla="*/ 10324 h 2049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68894" h="2049696">
                <a:moveTo>
                  <a:pt x="949961" y="10324"/>
                </a:moveTo>
                <a:cubicBezTo>
                  <a:pt x="1022774" y="-118369"/>
                  <a:pt x="862754" y="997537"/>
                  <a:pt x="853441" y="1051724"/>
                </a:cubicBezTo>
                <a:cubicBezTo>
                  <a:pt x="844128" y="1105911"/>
                  <a:pt x="930488" y="263477"/>
                  <a:pt x="894081" y="335444"/>
                </a:cubicBezTo>
                <a:cubicBezTo>
                  <a:pt x="857674" y="407411"/>
                  <a:pt x="629921" y="1435264"/>
                  <a:pt x="635001" y="1483524"/>
                </a:cubicBezTo>
                <a:cubicBezTo>
                  <a:pt x="640081" y="1531784"/>
                  <a:pt x="940648" y="585211"/>
                  <a:pt x="924561" y="625004"/>
                </a:cubicBezTo>
                <a:cubicBezTo>
                  <a:pt x="908474" y="664797"/>
                  <a:pt x="584201" y="1574117"/>
                  <a:pt x="538481" y="1722284"/>
                </a:cubicBezTo>
                <a:cubicBezTo>
                  <a:pt x="492761" y="1870451"/>
                  <a:pt x="676488" y="1480984"/>
                  <a:pt x="650241" y="1514004"/>
                </a:cubicBezTo>
                <a:cubicBezTo>
                  <a:pt x="623994" y="1547024"/>
                  <a:pt x="489374" y="1835737"/>
                  <a:pt x="381001" y="1920404"/>
                </a:cubicBezTo>
                <a:cubicBezTo>
                  <a:pt x="272628" y="2005071"/>
                  <a:pt x="848" y="2040631"/>
                  <a:pt x="1" y="2022004"/>
                </a:cubicBezTo>
                <a:cubicBezTo>
                  <a:pt x="-846" y="2003377"/>
                  <a:pt x="370841" y="1808644"/>
                  <a:pt x="375921" y="1808644"/>
                </a:cubicBezTo>
                <a:cubicBezTo>
                  <a:pt x="381001" y="1808644"/>
                  <a:pt x="23708" y="2019464"/>
                  <a:pt x="30481" y="2022004"/>
                </a:cubicBezTo>
                <a:cubicBezTo>
                  <a:pt x="37254" y="2024544"/>
                  <a:pt x="261621" y="2155777"/>
                  <a:pt x="416561" y="1823884"/>
                </a:cubicBezTo>
                <a:cubicBezTo>
                  <a:pt x="571501" y="1491991"/>
                  <a:pt x="877148" y="139017"/>
                  <a:pt x="949961" y="10324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: 図形 1388">
            <a:extLst>
              <a:ext uri="{FF2B5EF4-FFF2-40B4-BE49-F238E27FC236}">
                <a16:creationId xmlns:a16="http://schemas.microsoft.com/office/drawing/2014/main" id="{022B36B7-4C87-4D83-BFA8-6CC71DFF196A}"/>
              </a:ext>
            </a:extLst>
          </p:cNvPr>
          <p:cNvSpPr/>
          <p:nvPr/>
        </p:nvSpPr>
        <p:spPr>
          <a:xfrm>
            <a:off x="4485495" y="4729379"/>
            <a:ext cx="1305176" cy="1507040"/>
          </a:xfrm>
          <a:custGeom>
            <a:avLst/>
            <a:gdLst>
              <a:gd name="connsiteX0" fmla="*/ 1112665 w 1305176"/>
              <a:gd name="connsiteY0" fmla="*/ 101 h 1507040"/>
              <a:gd name="connsiteX1" fmla="*/ 1275225 w 1305176"/>
              <a:gd name="connsiteY1" fmla="*/ 436981 h 1507040"/>
              <a:gd name="connsiteX2" fmla="*/ 1188865 w 1305176"/>
              <a:gd name="connsiteY2" fmla="*/ 116941 h 1507040"/>
              <a:gd name="connsiteX3" fmla="*/ 1295545 w 1305176"/>
              <a:gd name="connsiteY3" fmla="*/ 558901 h 1507040"/>
              <a:gd name="connsiteX4" fmla="*/ 1295545 w 1305176"/>
              <a:gd name="connsiteY4" fmla="*/ 411581 h 1507040"/>
              <a:gd name="connsiteX5" fmla="*/ 1254905 w 1305176"/>
              <a:gd name="connsiteY5" fmla="*/ 894181 h 1507040"/>
              <a:gd name="connsiteX6" fmla="*/ 1275225 w 1305176"/>
              <a:gd name="connsiteY6" fmla="*/ 701141 h 1507040"/>
              <a:gd name="connsiteX7" fmla="*/ 1143145 w 1305176"/>
              <a:gd name="connsiteY7" fmla="*/ 1239621 h 1507040"/>
              <a:gd name="connsiteX8" fmla="*/ 1275225 w 1305176"/>
              <a:gd name="connsiteY8" fmla="*/ 944981 h 1507040"/>
              <a:gd name="connsiteX9" fmla="*/ 640225 w 1305176"/>
              <a:gd name="connsiteY9" fmla="*/ 1437741 h 1507040"/>
              <a:gd name="connsiteX10" fmla="*/ 1132985 w 1305176"/>
              <a:gd name="connsiteY10" fmla="*/ 1138021 h 1507040"/>
              <a:gd name="connsiteX11" fmla="*/ 543705 w 1305176"/>
              <a:gd name="connsiteY11" fmla="*/ 1488541 h 1507040"/>
              <a:gd name="connsiteX12" fmla="*/ 145 w 1305176"/>
              <a:gd name="connsiteY12" fmla="*/ 1452981 h 1507040"/>
              <a:gd name="connsiteX13" fmla="*/ 594505 w 1305176"/>
              <a:gd name="connsiteY13" fmla="*/ 1407261 h 1507040"/>
              <a:gd name="connsiteX14" fmla="*/ 360825 w 1305176"/>
              <a:gd name="connsiteY14" fmla="*/ 1468221 h 1507040"/>
              <a:gd name="connsiteX15" fmla="*/ 1056785 w 1305176"/>
              <a:gd name="connsiteY15" fmla="*/ 1173581 h 1507040"/>
              <a:gd name="connsiteX16" fmla="*/ 1229505 w 1305176"/>
              <a:gd name="connsiteY16" fmla="*/ 482701 h 1507040"/>
              <a:gd name="connsiteX17" fmla="*/ 1148225 w 1305176"/>
              <a:gd name="connsiteY17" fmla="*/ 985621 h 1507040"/>
              <a:gd name="connsiteX18" fmla="*/ 1254905 w 1305176"/>
              <a:gd name="connsiteY18" fmla="*/ 482701 h 1507040"/>
              <a:gd name="connsiteX19" fmla="*/ 1112665 w 1305176"/>
              <a:gd name="connsiteY19" fmla="*/ 101 h 1507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05176" h="1507040">
                <a:moveTo>
                  <a:pt x="1112665" y="101"/>
                </a:moveTo>
                <a:cubicBezTo>
                  <a:pt x="1116052" y="-7519"/>
                  <a:pt x="1262525" y="417508"/>
                  <a:pt x="1275225" y="436981"/>
                </a:cubicBezTo>
                <a:cubicBezTo>
                  <a:pt x="1287925" y="456454"/>
                  <a:pt x="1185478" y="96621"/>
                  <a:pt x="1188865" y="116941"/>
                </a:cubicBezTo>
                <a:cubicBezTo>
                  <a:pt x="1192252" y="137261"/>
                  <a:pt x="1277765" y="509794"/>
                  <a:pt x="1295545" y="558901"/>
                </a:cubicBezTo>
                <a:cubicBezTo>
                  <a:pt x="1313325" y="608008"/>
                  <a:pt x="1302318" y="355701"/>
                  <a:pt x="1295545" y="411581"/>
                </a:cubicBezTo>
                <a:cubicBezTo>
                  <a:pt x="1288772" y="467461"/>
                  <a:pt x="1258292" y="845921"/>
                  <a:pt x="1254905" y="894181"/>
                </a:cubicBezTo>
                <a:cubicBezTo>
                  <a:pt x="1251518" y="942441"/>
                  <a:pt x="1293852" y="643568"/>
                  <a:pt x="1275225" y="701141"/>
                </a:cubicBezTo>
                <a:cubicBezTo>
                  <a:pt x="1256598" y="758714"/>
                  <a:pt x="1143145" y="1198981"/>
                  <a:pt x="1143145" y="1239621"/>
                </a:cubicBezTo>
                <a:cubicBezTo>
                  <a:pt x="1143145" y="1280261"/>
                  <a:pt x="1359045" y="911961"/>
                  <a:pt x="1275225" y="944981"/>
                </a:cubicBezTo>
                <a:cubicBezTo>
                  <a:pt x="1191405" y="978001"/>
                  <a:pt x="663932" y="1405568"/>
                  <a:pt x="640225" y="1437741"/>
                </a:cubicBezTo>
                <a:cubicBezTo>
                  <a:pt x="616518" y="1469914"/>
                  <a:pt x="1149072" y="1129554"/>
                  <a:pt x="1132985" y="1138021"/>
                </a:cubicBezTo>
                <a:cubicBezTo>
                  <a:pt x="1116898" y="1146488"/>
                  <a:pt x="732512" y="1436048"/>
                  <a:pt x="543705" y="1488541"/>
                </a:cubicBezTo>
                <a:cubicBezTo>
                  <a:pt x="354898" y="1541034"/>
                  <a:pt x="-8322" y="1466528"/>
                  <a:pt x="145" y="1452981"/>
                </a:cubicBezTo>
                <a:cubicBezTo>
                  <a:pt x="8612" y="1439434"/>
                  <a:pt x="534392" y="1404721"/>
                  <a:pt x="594505" y="1407261"/>
                </a:cubicBezTo>
                <a:cubicBezTo>
                  <a:pt x="654618" y="1409801"/>
                  <a:pt x="283778" y="1507168"/>
                  <a:pt x="360825" y="1468221"/>
                </a:cubicBezTo>
                <a:cubicBezTo>
                  <a:pt x="437872" y="1429274"/>
                  <a:pt x="912005" y="1337834"/>
                  <a:pt x="1056785" y="1173581"/>
                </a:cubicBezTo>
                <a:cubicBezTo>
                  <a:pt x="1201565" y="1009328"/>
                  <a:pt x="1214265" y="514028"/>
                  <a:pt x="1229505" y="482701"/>
                </a:cubicBezTo>
                <a:cubicBezTo>
                  <a:pt x="1244745" y="451374"/>
                  <a:pt x="1143992" y="985621"/>
                  <a:pt x="1148225" y="985621"/>
                </a:cubicBezTo>
                <a:cubicBezTo>
                  <a:pt x="1152458" y="985621"/>
                  <a:pt x="1265912" y="643568"/>
                  <a:pt x="1254905" y="482701"/>
                </a:cubicBezTo>
                <a:cubicBezTo>
                  <a:pt x="1243898" y="321834"/>
                  <a:pt x="1109278" y="7721"/>
                  <a:pt x="1112665" y="101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: 図形 1389">
            <a:extLst>
              <a:ext uri="{FF2B5EF4-FFF2-40B4-BE49-F238E27FC236}">
                <a16:creationId xmlns:a16="http://schemas.microsoft.com/office/drawing/2014/main" id="{53A00593-C412-4E89-8FFA-10DA7F36D0F3}"/>
              </a:ext>
            </a:extLst>
          </p:cNvPr>
          <p:cNvSpPr/>
          <p:nvPr/>
        </p:nvSpPr>
        <p:spPr>
          <a:xfrm>
            <a:off x="3418273" y="4735993"/>
            <a:ext cx="199020" cy="519002"/>
          </a:xfrm>
          <a:custGeom>
            <a:avLst/>
            <a:gdLst>
              <a:gd name="connsiteX0" fmla="*/ 97087 w 199020"/>
              <a:gd name="connsiteY0" fmla="*/ 18887 h 519002"/>
              <a:gd name="connsiteX1" fmla="*/ 198687 w 199020"/>
              <a:gd name="connsiteY1" fmla="*/ 389727 h 519002"/>
              <a:gd name="connsiteX2" fmla="*/ 61527 w 199020"/>
              <a:gd name="connsiteY2" fmla="*/ 161127 h 519002"/>
              <a:gd name="connsiteX3" fmla="*/ 193607 w 199020"/>
              <a:gd name="connsiteY3" fmla="*/ 516727 h 519002"/>
              <a:gd name="connsiteX4" fmla="*/ 132647 w 199020"/>
              <a:gd name="connsiteY4" fmla="*/ 318607 h 519002"/>
              <a:gd name="connsiteX5" fmla="*/ 147887 w 199020"/>
              <a:gd name="connsiteY5" fmla="*/ 425287 h 519002"/>
              <a:gd name="connsiteX6" fmla="*/ 567 w 199020"/>
              <a:gd name="connsiteY6" fmla="*/ 95087 h 519002"/>
              <a:gd name="connsiteX7" fmla="*/ 97087 w 199020"/>
              <a:gd name="connsiteY7" fmla="*/ 18887 h 51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020" h="519002">
                <a:moveTo>
                  <a:pt x="97087" y="18887"/>
                </a:moveTo>
                <a:cubicBezTo>
                  <a:pt x="130107" y="67994"/>
                  <a:pt x="204614" y="366020"/>
                  <a:pt x="198687" y="389727"/>
                </a:cubicBezTo>
                <a:cubicBezTo>
                  <a:pt x="192760" y="413434"/>
                  <a:pt x="62374" y="139960"/>
                  <a:pt x="61527" y="161127"/>
                </a:cubicBezTo>
                <a:cubicBezTo>
                  <a:pt x="60680" y="182294"/>
                  <a:pt x="181754" y="490480"/>
                  <a:pt x="193607" y="516727"/>
                </a:cubicBezTo>
                <a:cubicBezTo>
                  <a:pt x="205460" y="542974"/>
                  <a:pt x="140267" y="333847"/>
                  <a:pt x="132647" y="318607"/>
                </a:cubicBezTo>
                <a:cubicBezTo>
                  <a:pt x="125027" y="303367"/>
                  <a:pt x="169900" y="462540"/>
                  <a:pt x="147887" y="425287"/>
                </a:cubicBezTo>
                <a:cubicBezTo>
                  <a:pt x="125874" y="388034"/>
                  <a:pt x="8187" y="166207"/>
                  <a:pt x="567" y="95087"/>
                </a:cubicBezTo>
                <a:cubicBezTo>
                  <a:pt x="-7053" y="23967"/>
                  <a:pt x="64067" y="-30220"/>
                  <a:pt x="97087" y="18887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: 図形 1390">
            <a:extLst>
              <a:ext uri="{FF2B5EF4-FFF2-40B4-BE49-F238E27FC236}">
                <a16:creationId xmlns:a16="http://schemas.microsoft.com/office/drawing/2014/main" id="{9F43B89C-5F96-4CF5-A765-6089FA304F78}"/>
              </a:ext>
            </a:extLst>
          </p:cNvPr>
          <p:cNvSpPr/>
          <p:nvPr/>
        </p:nvSpPr>
        <p:spPr>
          <a:xfrm>
            <a:off x="3773592" y="5445274"/>
            <a:ext cx="1910928" cy="793418"/>
          </a:xfrm>
          <a:custGeom>
            <a:avLst/>
            <a:gdLst>
              <a:gd name="connsiteX0" fmla="*/ 848 w 1910928"/>
              <a:gd name="connsiteY0" fmla="*/ 486 h 793418"/>
              <a:gd name="connsiteX1" fmla="*/ 336128 w 1910928"/>
              <a:gd name="connsiteY1" fmla="*/ 452606 h 793418"/>
              <a:gd name="connsiteX2" fmla="*/ 823808 w 1910928"/>
              <a:gd name="connsiteY2" fmla="*/ 721846 h 793418"/>
              <a:gd name="connsiteX3" fmla="*/ 620608 w 1910928"/>
              <a:gd name="connsiteY3" fmla="*/ 620246 h 793418"/>
              <a:gd name="connsiteX4" fmla="*/ 1397848 w 1910928"/>
              <a:gd name="connsiteY4" fmla="*/ 767566 h 793418"/>
              <a:gd name="connsiteX5" fmla="*/ 600288 w 1910928"/>
              <a:gd name="connsiteY5" fmla="*/ 635486 h 793418"/>
              <a:gd name="connsiteX6" fmla="*/ 1286088 w 1910928"/>
              <a:gd name="connsiteY6" fmla="*/ 716766 h 793418"/>
              <a:gd name="connsiteX7" fmla="*/ 1910928 w 1910928"/>
              <a:gd name="connsiteY7" fmla="*/ 295126 h 793418"/>
              <a:gd name="connsiteX8" fmla="*/ 1286088 w 1910928"/>
              <a:gd name="connsiteY8" fmla="*/ 777726 h 793418"/>
              <a:gd name="connsiteX9" fmla="*/ 778088 w 1910928"/>
              <a:gd name="connsiteY9" fmla="*/ 686286 h 793418"/>
              <a:gd name="connsiteX10" fmla="*/ 884768 w 1910928"/>
              <a:gd name="connsiteY10" fmla="*/ 792966 h 793418"/>
              <a:gd name="connsiteX11" fmla="*/ 529168 w 1910928"/>
              <a:gd name="connsiteY11" fmla="*/ 711686 h 793418"/>
              <a:gd name="connsiteX12" fmla="*/ 574888 w 1910928"/>
              <a:gd name="connsiteY12" fmla="*/ 701526 h 793418"/>
              <a:gd name="connsiteX13" fmla="*/ 66888 w 1910928"/>
              <a:gd name="connsiteY13" fmla="*/ 239246 h 793418"/>
              <a:gd name="connsiteX14" fmla="*/ 691728 w 1910928"/>
              <a:gd name="connsiteY14" fmla="*/ 762486 h 793418"/>
              <a:gd name="connsiteX15" fmla="*/ 132928 w 1910928"/>
              <a:gd name="connsiteY15" fmla="*/ 351006 h 793418"/>
              <a:gd name="connsiteX16" fmla="*/ 36408 w 1910928"/>
              <a:gd name="connsiteY16" fmla="*/ 157966 h 793418"/>
              <a:gd name="connsiteX17" fmla="*/ 234528 w 1910928"/>
              <a:gd name="connsiteY17" fmla="*/ 544046 h 793418"/>
              <a:gd name="connsiteX18" fmla="*/ 848 w 1910928"/>
              <a:gd name="connsiteY18" fmla="*/ 486 h 79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10928" h="793418">
                <a:moveTo>
                  <a:pt x="848" y="486"/>
                </a:moveTo>
                <a:cubicBezTo>
                  <a:pt x="17781" y="-14754"/>
                  <a:pt x="198968" y="332379"/>
                  <a:pt x="336128" y="452606"/>
                </a:cubicBezTo>
                <a:cubicBezTo>
                  <a:pt x="473288" y="572833"/>
                  <a:pt x="776395" y="693906"/>
                  <a:pt x="823808" y="721846"/>
                </a:cubicBezTo>
                <a:cubicBezTo>
                  <a:pt x="871221" y="749786"/>
                  <a:pt x="524935" y="612626"/>
                  <a:pt x="620608" y="620246"/>
                </a:cubicBezTo>
                <a:cubicBezTo>
                  <a:pt x="716281" y="627866"/>
                  <a:pt x="1401235" y="765026"/>
                  <a:pt x="1397848" y="767566"/>
                </a:cubicBezTo>
                <a:cubicBezTo>
                  <a:pt x="1394461" y="770106"/>
                  <a:pt x="618915" y="643953"/>
                  <a:pt x="600288" y="635486"/>
                </a:cubicBezTo>
                <a:cubicBezTo>
                  <a:pt x="581661" y="627019"/>
                  <a:pt x="1067648" y="773493"/>
                  <a:pt x="1286088" y="716766"/>
                </a:cubicBezTo>
                <a:cubicBezTo>
                  <a:pt x="1504528" y="660039"/>
                  <a:pt x="1910928" y="284966"/>
                  <a:pt x="1910928" y="295126"/>
                </a:cubicBezTo>
                <a:cubicBezTo>
                  <a:pt x="1910928" y="305286"/>
                  <a:pt x="1474895" y="712533"/>
                  <a:pt x="1286088" y="777726"/>
                </a:cubicBezTo>
                <a:cubicBezTo>
                  <a:pt x="1097281" y="842919"/>
                  <a:pt x="844975" y="683746"/>
                  <a:pt x="778088" y="686286"/>
                </a:cubicBezTo>
                <a:cubicBezTo>
                  <a:pt x="711201" y="688826"/>
                  <a:pt x="926255" y="788733"/>
                  <a:pt x="884768" y="792966"/>
                </a:cubicBezTo>
                <a:cubicBezTo>
                  <a:pt x="843281" y="797199"/>
                  <a:pt x="580815" y="726926"/>
                  <a:pt x="529168" y="711686"/>
                </a:cubicBezTo>
                <a:cubicBezTo>
                  <a:pt x="477521" y="696446"/>
                  <a:pt x="651935" y="780266"/>
                  <a:pt x="574888" y="701526"/>
                </a:cubicBezTo>
                <a:cubicBezTo>
                  <a:pt x="497841" y="622786"/>
                  <a:pt x="47415" y="229086"/>
                  <a:pt x="66888" y="239246"/>
                </a:cubicBezTo>
                <a:cubicBezTo>
                  <a:pt x="86361" y="249406"/>
                  <a:pt x="680721" y="743859"/>
                  <a:pt x="691728" y="762486"/>
                </a:cubicBezTo>
                <a:cubicBezTo>
                  <a:pt x="702735" y="781113"/>
                  <a:pt x="242148" y="451759"/>
                  <a:pt x="132928" y="351006"/>
                </a:cubicBezTo>
                <a:cubicBezTo>
                  <a:pt x="23708" y="250253"/>
                  <a:pt x="19475" y="125793"/>
                  <a:pt x="36408" y="157966"/>
                </a:cubicBezTo>
                <a:cubicBezTo>
                  <a:pt x="53341" y="190139"/>
                  <a:pt x="242995" y="563519"/>
                  <a:pt x="234528" y="544046"/>
                </a:cubicBezTo>
                <a:cubicBezTo>
                  <a:pt x="226061" y="524573"/>
                  <a:pt x="-16085" y="15726"/>
                  <a:pt x="848" y="486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: 図形 1391">
            <a:extLst>
              <a:ext uri="{FF2B5EF4-FFF2-40B4-BE49-F238E27FC236}">
                <a16:creationId xmlns:a16="http://schemas.microsoft.com/office/drawing/2014/main" id="{7C567DDD-A7CB-4B9B-857C-3934CD10A920}"/>
              </a:ext>
            </a:extLst>
          </p:cNvPr>
          <p:cNvSpPr/>
          <p:nvPr/>
        </p:nvSpPr>
        <p:spPr>
          <a:xfrm>
            <a:off x="5888672" y="4626334"/>
            <a:ext cx="702013" cy="2200843"/>
          </a:xfrm>
          <a:custGeom>
            <a:avLst/>
            <a:gdLst>
              <a:gd name="connsiteX0" fmla="*/ 39688 w 702013"/>
              <a:gd name="connsiteY0" fmla="*/ 108226 h 2200843"/>
              <a:gd name="connsiteX1" fmla="*/ 359728 w 702013"/>
              <a:gd name="connsiteY1" fmla="*/ 1159786 h 2200843"/>
              <a:gd name="connsiteX2" fmla="*/ 151448 w 702013"/>
              <a:gd name="connsiteY2" fmla="*/ 646706 h 2200843"/>
              <a:gd name="connsiteX3" fmla="*/ 70168 w 702013"/>
              <a:gd name="connsiteY3" fmla="*/ 413026 h 2200843"/>
              <a:gd name="connsiteX4" fmla="*/ 359728 w 702013"/>
              <a:gd name="connsiteY4" fmla="*/ 1291866 h 2200843"/>
              <a:gd name="connsiteX5" fmla="*/ 9208 w 702013"/>
              <a:gd name="connsiteY5" fmla="*/ 275866 h 2200843"/>
              <a:gd name="connsiteX6" fmla="*/ 217488 w 702013"/>
              <a:gd name="connsiteY6" fmla="*/ 702586 h 2200843"/>
              <a:gd name="connsiteX7" fmla="*/ 430848 w 702013"/>
              <a:gd name="connsiteY7" fmla="*/ 1388386 h 2200843"/>
              <a:gd name="connsiteX8" fmla="*/ 659448 w 702013"/>
              <a:gd name="connsiteY8" fmla="*/ 2008146 h 2200843"/>
              <a:gd name="connsiteX9" fmla="*/ 364808 w 702013"/>
              <a:gd name="connsiteY9" fmla="*/ 1332506 h 2200843"/>
              <a:gd name="connsiteX10" fmla="*/ 695008 w 702013"/>
              <a:gd name="connsiteY10" fmla="*/ 2180866 h 2200843"/>
              <a:gd name="connsiteX11" fmla="*/ 568008 w 702013"/>
              <a:gd name="connsiteY11" fmla="*/ 1876066 h 2200843"/>
              <a:gd name="connsiteX12" fmla="*/ 308928 w 702013"/>
              <a:gd name="connsiteY12" fmla="*/ 1235986 h 2200843"/>
              <a:gd name="connsiteX13" fmla="*/ 34608 w 702013"/>
              <a:gd name="connsiteY13" fmla="*/ 159026 h 2200843"/>
              <a:gd name="connsiteX14" fmla="*/ 39688 w 702013"/>
              <a:gd name="connsiteY14" fmla="*/ 108226 h 2200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02013" h="2200843">
                <a:moveTo>
                  <a:pt x="39688" y="108226"/>
                </a:moveTo>
                <a:cubicBezTo>
                  <a:pt x="93875" y="275019"/>
                  <a:pt x="341101" y="1070039"/>
                  <a:pt x="359728" y="1159786"/>
                </a:cubicBezTo>
                <a:cubicBezTo>
                  <a:pt x="378355" y="1249533"/>
                  <a:pt x="199708" y="771166"/>
                  <a:pt x="151448" y="646706"/>
                </a:cubicBezTo>
                <a:cubicBezTo>
                  <a:pt x="103188" y="522246"/>
                  <a:pt x="35455" y="305499"/>
                  <a:pt x="70168" y="413026"/>
                </a:cubicBezTo>
                <a:cubicBezTo>
                  <a:pt x="104881" y="520553"/>
                  <a:pt x="369888" y="1314726"/>
                  <a:pt x="359728" y="1291866"/>
                </a:cubicBezTo>
                <a:cubicBezTo>
                  <a:pt x="349568" y="1269006"/>
                  <a:pt x="32915" y="374079"/>
                  <a:pt x="9208" y="275866"/>
                </a:cubicBezTo>
                <a:cubicBezTo>
                  <a:pt x="-14499" y="177653"/>
                  <a:pt x="147215" y="517166"/>
                  <a:pt x="217488" y="702586"/>
                </a:cubicBezTo>
                <a:cubicBezTo>
                  <a:pt x="287761" y="888006"/>
                  <a:pt x="357188" y="1170793"/>
                  <a:pt x="430848" y="1388386"/>
                </a:cubicBezTo>
                <a:cubicBezTo>
                  <a:pt x="504508" y="1605979"/>
                  <a:pt x="670455" y="2017459"/>
                  <a:pt x="659448" y="2008146"/>
                </a:cubicBezTo>
                <a:cubicBezTo>
                  <a:pt x="648441" y="1998833"/>
                  <a:pt x="358881" y="1303719"/>
                  <a:pt x="364808" y="1332506"/>
                </a:cubicBezTo>
                <a:cubicBezTo>
                  <a:pt x="370735" y="1361293"/>
                  <a:pt x="661141" y="2090273"/>
                  <a:pt x="695008" y="2180866"/>
                </a:cubicBezTo>
                <a:cubicBezTo>
                  <a:pt x="728875" y="2271459"/>
                  <a:pt x="632355" y="2033546"/>
                  <a:pt x="568008" y="1876066"/>
                </a:cubicBezTo>
                <a:cubicBezTo>
                  <a:pt x="503661" y="1718586"/>
                  <a:pt x="397828" y="1522159"/>
                  <a:pt x="308928" y="1235986"/>
                </a:cubicBezTo>
                <a:cubicBezTo>
                  <a:pt x="220028" y="949813"/>
                  <a:pt x="79481" y="343599"/>
                  <a:pt x="34608" y="159026"/>
                </a:cubicBezTo>
                <a:cubicBezTo>
                  <a:pt x="-10265" y="-25547"/>
                  <a:pt x="-14499" y="-58567"/>
                  <a:pt x="39688" y="108226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: 図形 1392">
            <a:extLst>
              <a:ext uri="{FF2B5EF4-FFF2-40B4-BE49-F238E27FC236}">
                <a16:creationId xmlns:a16="http://schemas.microsoft.com/office/drawing/2014/main" id="{AF5C941C-0224-4C6A-89CB-4B8115258497}"/>
              </a:ext>
            </a:extLst>
          </p:cNvPr>
          <p:cNvSpPr/>
          <p:nvPr/>
        </p:nvSpPr>
        <p:spPr>
          <a:xfrm>
            <a:off x="4889605" y="4762392"/>
            <a:ext cx="1441412" cy="1898907"/>
          </a:xfrm>
          <a:custGeom>
            <a:avLst/>
            <a:gdLst>
              <a:gd name="connsiteX0" fmla="*/ 907945 w 1441412"/>
              <a:gd name="connsiteY0" fmla="*/ 108 h 1898907"/>
              <a:gd name="connsiteX1" fmla="*/ 1238145 w 1441412"/>
              <a:gd name="connsiteY1" fmla="*/ 1016108 h 1898907"/>
              <a:gd name="connsiteX2" fmla="*/ 1104795 w 1441412"/>
              <a:gd name="connsiteY2" fmla="*/ 571608 h 1898907"/>
              <a:gd name="connsiteX3" fmla="*/ 1441345 w 1441412"/>
              <a:gd name="connsiteY3" fmla="*/ 1701908 h 1898907"/>
              <a:gd name="connsiteX4" fmla="*/ 1073045 w 1441412"/>
              <a:gd name="connsiteY4" fmla="*/ 717658 h 1898907"/>
              <a:gd name="connsiteX5" fmla="*/ 1136545 w 1441412"/>
              <a:gd name="connsiteY5" fmla="*/ 1403458 h 1898907"/>
              <a:gd name="connsiteX6" fmla="*/ 1161945 w 1441412"/>
              <a:gd name="connsiteY6" fmla="*/ 1047858 h 1898907"/>
              <a:gd name="connsiteX7" fmla="*/ 996845 w 1441412"/>
              <a:gd name="connsiteY7" fmla="*/ 1320908 h 1898907"/>
              <a:gd name="connsiteX8" fmla="*/ 1047645 w 1441412"/>
              <a:gd name="connsiteY8" fmla="*/ 927208 h 1898907"/>
              <a:gd name="connsiteX9" fmla="*/ 660295 w 1441412"/>
              <a:gd name="connsiteY9" fmla="*/ 1435208 h 1898907"/>
              <a:gd name="connsiteX10" fmla="*/ 368195 w 1441412"/>
              <a:gd name="connsiteY10" fmla="*/ 1816208 h 1898907"/>
              <a:gd name="connsiteX11" fmla="*/ 755545 w 1441412"/>
              <a:gd name="connsiteY11" fmla="*/ 1460608 h 1898907"/>
              <a:gd name="connsiteX12" fmla="*/ 863495 w 1441412"/>
              <a:gd name="connsiteY12" fmla="*/ 1847958 h 1898907"/>
              <a:gd name="connsiteX13" fmla="*/ 1352445 w 1441412"/>
              <a:gd name="connsiteY13" fmla="*/ 1892408 h 1898907"/>
              <a:gd name="connsiteX14" fmla="*/ 12595 w 1441412"/>
              <a:gd name="connsiteY14" fmla="*/ 1828908 h 1898907"/>
              <a:gd name="connsiteX15" fmla="*/ 692045 w 1441412"/>
              <a:gd name="connsiteY15" fmla="*/ 1397108 h 1898907"/>
              <a:gd name="connsiteX16" fmla="*/ 888895 w 1441412"/>
              <a:gd name="connsiteY16" fmla="*/ 1085958 h 1898907"/>
              <a:gd name="connsiteX17" fmla="*/ 907945 w 1441412"/>
              <a:gd name="connsiteY17" fmla="*/ 108 h 1898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41412" h="1898907">
                <a:moveTo>
                  <a:pt x="907945" y="108"/>
                </a:moveTo>
                <a:cubicBezTo>
                  <a:pt x="966153" y="-11534"/>
                  <a:pt x="1205337" y="920858"/>
                  <a:pt x="1238145" y="1016108"/>
                </a:cubicBezTo>
                <a:cubicBezTo>
                  <a:pt x="1270953" y="1111358"/>
                  <a:pt x="1070928" y="457308"/>
                  <a:pt x="1104795" y="571608"/>
                </a:cubicBezTo>
                <a:cubicBezTo>
                  <a:pt x="1138662" y="685908"/>
                  <a:pt x="1446637" y="1677566"/>
                  <a:pt x="1441345" y="1701908"/>
                </a:cubicBezTo>
                <a:cubicBezTo>
                  <a:pt x="1436053" y="1726250"/>
                  <a:pt x="1123845" y="767400"/>
                  <a:pt x="1073045" y="717658"/>
                </a:cubicBezTo>
                <a:cubicBezTo>
                  <a:pt x="1022245" y="667916"/>
                  <a:pt x="1121728" y="1348425"/>
                  <a:pt x="1136545" y="1403458"/>
                </a:cubicBezTo>
                <a:cubicBezTo>
                  <a:pt x="1151362" y="1458491"/>
                  <a:pt x="1185228" y="1061616"/>
                  <a:pt x="1161945" y="1047858"/>
                </a:cubicBezTo>
                <a:cubicBezTo>
                  <a:pt x="1138662" y="1034100"/>
                  <a:pt x="1015895" y="1341016"/>
                  <a:pt x="996845" y="1320908"/>
                </a:cubicBezTo>
                <a:cubicBezTo>
                  <a:pt x="977795" y="1300800"/>
                  <a:pt x="1103737" y="908158"/>
                  <a:pt x="1047645" y="927208"/>
                </a:cubicBezTo>
                <a:cubicBezTo>
                  <a:pt x="991553" y="946258"/>
                  <a:pt x="660295" y="1435208"/>
                  <a:pt x="660295" y="1435208"/>
                </a:cubicBezTo>
                <a:cubicBezTo>
                  <a:pt x="547053" y="1583375"/>
                  <a:pt x="352320" y="1811975"/>
                  <a:pt x="368195" y="1816208"/>
                </a:cubicBezTo>
                <a:cubicBezTo>
                  <a:pt x="384070" y="1820441"/>
                  <a:pt x="672995" y="1455316"/>
                  <a:pt x="755545" y="1460608"/>
                </a:cubicBezTo>
                <a:cubicBezTo>
                  <a:pt x="838095" y="1465900"/>
                  <a:pt x="764012" y="1775991"/>
                  <a:pt x="863495" y="1847958"/>
                </a:cubicBezTo>
                <a:cubicBezTo>
                  <a:pt x="962978" y="1919925"/>
                  <a:pt x="1494262" y="1895583"/>
                  <a:pt x="1352445" y="1892408"/>
                </a:cubicBezTo>
                <a:cubicBezTo>
                  <a:pt x="1210628" y="1889233"/>
                  <a:pt x="122662" y="1911458"/>
                  <a:pt x="12595" y="1828908"/>
                </a:cubicBezTo>
                <a:cubicBezTo>
                  <a:pt x="-97472" y="1746358"/>
                  <a:pt x="545995" y="1520933"/>
                  <a:pt x="692045" y="1397108"/>
                </a:cubicBezTo>
                <a:cubicBezTo>
                  <a:pt x="838095" y="1273283"/>
                  <a:pt x="852912" y="1321966"/>
                  <a:pt x="888895" y="1085958"/>
                </a:cubicBezTo>
                <a:cubicBezTo>
                  <a:pt x="924878" y="849950"/>
                  <a:pt x="849737" y="11750"/>
                  <a:pt x="907945" y="108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: 図形 1393">
            <a:extLst>
              <a:ext uri="{FF2B5EF4-FFF2-40B4-BE49-F238E27FC236}">
                <a16:creationId xmlns:a16="http://schemas.microsoft.com/office/drawing/2014/main" id="{CB714719-5F8D-4596-86E5-2F9EFD45A73B}"/>
              </a:ext>
            </a:extLst>
          </p:cNvPr>
          <p:cNvSpPr/>
          <p:nvPr/>
        </p:nvSpPr>
        <p:spPr>
          <a:xfrm>
            <a:off x="3084291" y="4893402"/>
            <a:ext cx="3066923" cy="1841864"/>
          </a:xfrm>
          <a:custGeom>
            <a:avLst/>
            <a:gdLst>
              <a:gd name="connsiteX0" fmla="*/ 293909 w 3066923"/>
              <a:gd name="connsiteY0" fmla="*/ 59598 h 1841864"/>
              <a:gd name="connsiteX1" fmla="*/ 332009 w 3066923"/>
              <a:gd name="connsiteY1" fmla="*/ 116748 h 1841864"/>
              <a:gd name="connsiteX2" fmla="*/ 452659 w 3066923"/>
              <a:gd name="connsiteY2" fmla="*/ 313598 h 1841864"/>
              <a:gd name="connsiteX3" fmla="*/ 338359 w 3066923"/>
              <a:gd name="connsiteY3" fmla="*/ 427898 h 1841864"/>
              <a:gd name="connsiteX4" fmla="*/ 598709 w 3066923"/>
              <a:gd name="connsiteY4" fmla="*/ 758098 h 1841864"/>
              <a:gd name="connsiteX5" fmla="*/ 1189259 w 3066923"/>
              <a:gd name="connsiteY5" fmla="*/ 1304198 h 1841864"/>
              <a:gd name="connsiteX6" fmla="*/ 2173509 w 3066923"/>
              <a:gd name="connsiteY6" fmla="*/ 1501048 h 1841864"/>
              <a:gd name="connsiteX7" fmla="*/ 2681509 w 3066923"/>
              <a:gd name="connsiteY7" fmla="*/ 1043848 h 1841864"/>
              <a:gd name="connsiteX8" fmla="*/ 2217959 w 3066923"/>
              <a:gd name="connsiteY8" fmla="*/ 1393098 h 1841864"/>
              <a:gd name="connsiteX9" fmla="*/ 2344959 w 3066923"/>
              <a:gd name="connsiteY9" fmla="*/ 1532798 h 1841864"/>
              <a:gd name="connsiteX10" fmla="*/ 3062509 w 3066923"/>
              <a:gd name="connsiteY10" fmla="*/ 1697898 h 1841864"/>
              <a:gd name="connsiteX11" fmla="*/ 1963959 w 3066923"/>
              <a:gd name="connsiteY11" fmla="*/ 1589948 h 1841864"/>
              <a:gd name="connsiteX12" fmla="*/ 808259 w 3066923"/>
              <a:gd name="connsiteY12" fmla="*/ 1837598 h 1841864"/>
              <a:gd name="connsiteX13" fmla="*/ 2630709 w 3066923"/>
              <a:gd name="connsiteY13" fmla="*/ 1742348 h 1841864"/>
              <a:gd name="connsiteX14" fmla="*/ 998759 w 3066923"/>
              <a:gd name="connsiteY14" fmla="*/ 1685198 h 1841864"/>
              <a:gd name="connsiteX15" fmla="*/ 732059 w 3066923"/>
              <a:gd name="connsiteY15" fmla="*/ 1824898 h 1841864"/>
              <a:gd name="connsiteX16" fmla="*/ 84359 w 3066923"/>
              <a:gd name="connsiteY16" fmla="*/ 1831248 h 1841864"/>
              <a:gd name="connsiteX17" fmla="*/ 1011459 w 3066923"/>
              <a:gd name="connsiteY17" fmla="*/ 1780448 h 1841864"/>
              <a:gd name="connsiteX18" fmla="*/ 1049559 w 3066923"/>
              <a:gd name="connsiteY18" fmla="*/ 1272448 h 1841864"/>
              <a:gd name="connsiteX19" fmla="*/ 1411509 w 3066923"/>
              <a:gd name="connsiteY19" fmla="*/ 1564548 h 1841864"/>
              <a:gd name="connsiteX20" fmla="*/ 916209 w 3066923"/>
              <a:gd name="connsiteY20" fmla="*/ 1329598 h 1841864"/>
              <a:gd name="connsiteX21" fmla="*/ 636809 w 3066923"/>
              <a:gd name="connsiteY21" fmla="*/ 1031148 h 1841864"/>
              <a:gd name="connsiteX22" fmla="*/ 414559 w 3066923"/>
              <a:gd name="connsiteY22" fmla="*/ 942248 h 1841864"/>
              <a:gd name="connsiteX23" fmla="*/ 859059 w 3066923"/>
              <a:gd name="connsiteY23" fmla="*/ 1196248 h 1841864"/>
              <a:gd name="connsiteX24" fmla="*/ 300259 w 3066923"/>
              <a:gd name="connsiteY24" fmla="*/ 1100998 h 1841864"/>
              <a:gd name="connsiteX25" fmla="*/ 490759 w 3066923"/>
              <a:gd name="connsiteY25" fmla="*/ 1005748 h 1841864"/>
              <a:gd name="connsiteX26" fmla="*/ 287559 w 3066923"/>
              <a:gd name="connsiteY26" fmla="*/ 1202598 h 1841864"/>
              <a:gd name="connsiteX27" fmla="*/ 154209 w 3066923"/>
              <a:gd name="connsiteY27" fmla="*/ 1323248 h 1841864"/>
              <a:gd name="connsiteX28" fmla="*/ 268509 w 3066923"/>
              <a:gd name="connsiteY28" fmla="*/ 1551848 h 1841864"/>
              <a:gd name="connsiteX29" fmla="*/ 293909 w 3066923"/>
              <a:gd name="connsiteY29" fmla="*/ 1761398 h 1841864"/>
              <a:gd name="connsiteX30" fmla="*/ 103409 w 3066923"/>
              <a:gd name="connsiteY30" fmla="*/ 1513748 h 1841864"/>
              <a:gd name="connsiteX31" fmla="*/ 122459 w 3066923"/>
              <a:gd name="connsiteY31" fmla="*/ 1812198 h 1841864"/>
              <a:gd name="connsiteX32" fmla="*/ 1809 w 3066923"/>
              <a:gd name="connsiteY32" fmla="*/ 1551848 h 1841864"/>
              <a:gd name="connsiteX33" fmla="*/ 230409 w 3066923"/>
              <a:gd name="connsiteY33" fmla="*/ 986698 h 1841864"/>
              <a:gd name="connsiteX34" fmla="*/ 293909 w 3066923"/>
              <a:gd name="connsiteY34" fmla="*/ 59598 h 1841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066923" h="1841864">
                <a:moveTo>
                  <a:pt x="293909" y="59598"/>
                </a:moveTo>
                <a:cubicBezTo>
                  <a:pt x="310842" y="-85394"/>
                  <a:pt x="305551" y="74415"/>
                  <a:pt x="332009" y="116748"/>
                </a:cubicBezTo>
                <a:cubicBezTo>
                  <a:pt x="358467" y="159081"/>
                  <a:pt x="451601" y="261740"/>
                  <a:pt x="452659" y="313598"/>
                </a:cubicBezTo>
                <a:cubicBezTo>
                  <a:pt x="453717" y="365456"/>
                  <a:pt x="314017" y="353815"/>
                  <a:pt x="338359" y="427898"/>
                </a:cubicBezTo>
                <a:cubicBezTo>
                  <a:pt x="362701" y="501981"/>
                  <a:pt x="456892" y="612048"/>
                  <a:pt x="598709" y="758098"/>
                </a:cubicBezTo>
                <a:cubicBezTo>
                  <a:pt x="740526" y="904148"/>
                  <a:pt x="926792" y="1180373"/>
                  <a:pt x="1189259" y="1304198"/>
                </a:cubicBezTo>
                <a:cubicBezTo>
                  <a:pt x="1451726" y="1428023"/>
                  <a:pt x="1924801" y="1544440"/>
                  <a:pt x="2173509" y="1501048"/>
                </a:cubicBezTo>
                <a:cubicBezTo>
                  <a:pt x="2422217" y="1457656"/>
                  <a:pt x="2674101" y="1061840"/>
                  <a:pt x="2681509" y="1043848"/>
                </a:cubicBezTo>
                <a:cubicBezTo>
                  <a:pt x="2688917" y="1025856"/>
                  <a:pt x="2274051" y="1311606"/>
                  <a:pt x="2217959" y="1393098"/>
                </a:cubicBezTo>
                <a:cubicBezTo>
                  <a:pt x="2161867" y="1474590"/>
                  <a:pt x="2204201" y="1481998"/>
                  <a:pt x="2344959" y="1532798"/>
                </a:cubicBezTo>
                <a:cubicBezTo>
                  <a:pt x="2485717" y="1583598"/>
                  <a:pt x="3126009" y="1688373"/>
                  <a:pt x="3062509" y="1697898"/>
                </a:cubicBezTo>
                <a:cubicBezTo>
                  <a:pt x="2999009" y="1707423"/>
                  <a:pt x="2339667" y="1566665"/>
                  <a:pt x="1963959" y="1589948"/>
                </a:cubicBezTo>
                <a:cubicBezTo>
                  <a:pt x="1588251" y="1613231"/>
                  <a:pt x="697134" y="1812198"/>
                  <a:pt x="808259" y="1837598"/>
                </a:cubicBezTo>
                <a:cubicBezTo>
                  <a:pt x="919384" y="1862998"/>
                  <a:pt x="2598959" y="1767748"/>
                  <a:pt x="2630709" y="1742348"/>
                </a:cubicBezTo>
                <a:cubicBezTo>
                  <a:pt x="2662459" y="1716948"/>
                  <a:pt x="1315201" y="1671440"/>
                  <a:pt x="998759" y="1685198"/>
                </a:cubicBezTo>
                <a:cubicBezTo>
                  <a:pt x="682317" y="1698956"/>
                  <a:pt x="884459" y="1800556"/>
                  <a:pt x="732059" y="1824898"/>
                </a:cubicBezTo>
                <a:cubicBezTo>
                  <a:pt x="579659" y="1849240"/>
                  <a:pt x="37792" y="1838656"/>
                  <a:pt x="84359" y="1831248"/>
                </a:cubicBezTo>
                <a:cubicBezTo>
                  <a:pt x="130926" y="1823840"/>
                  <a:pt x="850592" y="1873581"/>
                  <a:pt x="1011459" y="1780448"/>
                </a:cubicBezTo>
                <a:cubicBezTo>
                  <a:pt x="1172326" y="1687315"/>
                  <a:pt x="982884" y="1308431"/>
                  <a:pt x="1049559" y="1272448"/>
                </a:cubicBezTo>
                <a:cubicBezTo>
                  <a:pt x="1116234" y="1236465"/>
                  <a:pt x="1433734" y="1555023"/>
                  <a:pt x="1411509" y="1564548"/>
                </a:cubicBezTo>
                <a:cubicBezTo>
                  <a:pt x="1389284" y="1574073"/>
                  <a:pt x="1045326" y="1418498"/>
                  <a:pt x="916209" y="1329598"/>
                </a:cubicBezTo>
                <a:cubicBezTo>
                  <a:pt x="787092" y="1240698"/>
                  <a:pt x="720417" y="1095706"/>
                  <a:pt x="636809" y="1031148"/>
                </a:cubicBezTo>
                <a:cubicBezTo>
                  <a:pt x="553201" y="966590"/>
                  <a:pt x="377517" y="914731"/>
                  <a:pt x="414559" y="942248"/>
                </a:cubicBezTo>
                <a:cubicBezTo>
                  <a:pt x="451601" y="969765"/>
                  <a:pt x="878109" y="1169790"/>
                  <a:pt x="859059" y="1196248"/>
                </a:cubicBezTo>
                <a:cubicBezTo>
                  <a:pt x="840009" y="1222706"/>
                  <a:pt x="361642" y="1132748"/>
                  <a:pt x="300259" y="1100998"/>
                </a:cubicBezTo>
                <a:cubicBezTo>
                  <a:pt x="238876" y="1069248"/>
                  <a:pt x="492876" y="988815"/>
                  <a:pt x="490759" y="1005748"/>
                </a:cubicBezTo>
                <a:cubicBezTo>
                  <a:pt x="488642" y="1022681"/>
                  <a:pt x="343651" y="1149681"/>
                  <a:pt x="287559" y="1202598"/>
                </a:cubicBezTo>
                <a:cubicBezTo>
                  <a:pt x="231467" y="1255515"/>
                  <a:pt x="157384" y="1265040"/>
                  <a:pt x="154209" y="1323248"/>
                </a:cubicBezTo>
                <a:cubicBezTo>
                  <a:pt x="151034" y="1381456"/>
                  <a:pt x="245226" y="1478823"/>
                  <a:pt x="268509" y="1551848"/>
                </a:cubicBezTo>
                <a:cubicBezTo>
                  <a:pt x="291792" y="1624873"/>
                  <a:pt x="321426" y="1767748"/>
                  <a:pt x="293909" y="1761398"/>
                </a:cubicBezTo>
                <a:cubicBezTo>
                  <a:pt x="266392" y="1755048"/>
                  <a:pt x="131984" y="1505281"/>
                  <a:pt x="103409" y="1513748"/>
                </a:cubicBezTo>
                <a:cubicBezTo>
                  <a:pt x="74834" y="1522215"/>
                  <a:pt x="139392" y="1805848"/>
                  <a:pt x="122459" y="1812198"/>
                </a:cubicBezTo>
                <a:cubicBezTo>
                  <a:pt x="105526" y="1818548"/>
                  <a:pt x="-16183" y="1689431"/>
                  <a:pt x="1809" y="1551848"/>
                </a:cubicBezTo>
                <a:cubicBezTo>
                  <a:pt x="19801" y="1414265"/>
                  <a:pt x="178551" y="1232231"/>
                  <a:pt x="230409" y="986698"/>
                </a:cubicBezTo>
                <a:cubicBezTo>
                  <a:pt x="282267" y="741165"/>
                  <a:pt x="276976" y="204590"/>
                  <a:pt x="293909" y="59598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: 図形 1394">
            <a:extLst>
              <a:ext uri="{FF2B5EF4-FFF2-40B4-BE49-F238E27FC236}">
                <a16:creationId xmlns:a16="http://schemas.microsoft.com/office/drawing/2014/main" id="{FEFCFC3B-078B-4EE4-9CE9-8F10D3957551}"/>
              </a:ext>
            </a:extLst>
          </p:cNvPr>
          <p:cNvSpPr/>
          <p:nvPr/>
        </p:nvSpPr>
        <p:spPr>
          <a:xfrm>
            <a:off x="6046388" y="6115010"/>
            <a:ext cx="476412" cy="2780513"/>
          </a:xfrm>
          <a:custGeom>
            <a:avLst/>
            <a:gdLst>
              <a:gd name="connsiteX0" fmla="*/ 208362 w 476412"/>
              <a:gd name="connsiteY0" fmla="*/ 40 h 2780513"/>
              <a:gd name="connsiteX1" fmla="*/ 430612 w 476412"/>
              <a:gd name="connsiteY1" fmla="*/ 647740 h 2780513"/>
              <a:gd name="connsiteX2" fmla="*/ 430612 w 476412"/>
              <a:gd name="connsiteY2" fmla="*/ 831890 h 2780513"/>
              <a:gd name="connsiteX3" fmla="*/ 398862 w 476412"/>
              <a:gd name="connsiteY3" fmla="*/ 1231940 h 2780513"/>
              <a:gd name="connsiteX4" fmla="*/ 449662 w 476412"/>
              <a:gd name="connsiteY4" fmla="*/ 1009690 h 2780513"/>
              <a:gd name="connsiteX5" fmla="*/ 233762 w 476412"/>
              <a:gd name="connsiteY5" fmla="*/ 1866940 h 2780513"/>
              <a:gd name="connsiteX6" fmla="*/ 475062 w 476412"/>
              <a:gd name="connsiteY6" fmla="*/ 1130340 h 2780513"/>
              <a:gd name="connsiteX7" fmla="*/ 100412 w 476412"/>
              <a:gd name="connsiteY7" fmla="*/ 2546390 h 2780513"/>
              <a:gd name="connsiteX8" fmla="*/ 49612 w 476412"/>
              <a:gd name="connsiteY8" fmla="*/ 2774990 h 2780513"/>
              <a:gd name="connsiteX9" fmla="*/ 5162 w 476412"/>
              <a:gd name="connsiteY9" fmla="*/ 2508290 h 2780513"/>
              <a:gd name="connsiteX10" fmla="*/ 176612 w 476412"/>
              <a:gd name="connsiteY10" fmla="*/ 2514640 h 2780513"/>
              <a:gd name="connsiteX11" fmla="*/ 240112 w 476412"/>
              <a:gd name="connsiteY11" fmla="*/ 1555790 h 2780513"/>
              <a:gd name="connsiteX12" fmla="*/ 189312 w 476412"/>
              <a:gd name="connsiteY12" fmla="*/ 736640 h 2780513"/>
              <a:gd name="connsiteX13" fmla="*/ 316312 w 476412"/>
              <a:gd name="connsiteY13" fmla="*/ 1441490 h 2780513"/>
              <a:gd name="connsiteX14" fmla="*/ 233762 w 476412"/>
              <a:gd name="connsiteY14" fmla="*/ 406440 h 2780513"/>
              <a:gd name="connsiteX15" fmla="*/ 233762 w 476412"/>
              <a:gd name="connsiteY15" fmla="*/ 215940 h 2780513"/>
              <a:gd name="connsiteX16" fmla="*/ 335362 w 476412"/>
              <a:gd name="connsiteY16" fmla="*/ 908090 h 2780513"/>
              <a:gd name="connsiteX17" fmla="*/ 405212 w 476412"/>
              <a:gd name="connsiteY17" fmla="*/ 679490 h 2780513"/>
              <a:gd name="connsiteX18" fmla="*/ 208362 w 476412"/>
              <a:gd name="connsiteY18" fmla="*/ 40 h 278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76412" h="2780513">
                <a:moveTo>
                  <a:pt x="208362" y="40"/>
                </a:moveTo>
                <a:cubicBezTo>
                  <a:pt x="212595" y="-5252"/>
                  <a:pt x="393570" y="509098"/>
                  <a:pt x="430612" y="647740"/>
                </a:cubicBezTo>
                <a:cubicBezTo>
                  <a:pt x="467654" y="786382"/>
                  <a:pt x="435904" y="734523"/>
                  <a:pt x="430612" y="831890"/>
                </a:cubicBezTo>
                <a:cubicBezTo>
                  <a:pt x="425320" y="929257"/>
                  <a:pt x="395687" y="1202307"/>
                  <a:pt x="398862" y="1231940"/>
                </a:cubicBezTo>
                <a:cubicBezTo>
                  <a:pt x="402037" y="1261573"/>
                  <a:pt x="477179" y="903857"/>
                  <a:pt x="449662" y="1009690"/>
                </a:cubicBezTo>
                <a:cubicBezTo>
                  <a:pt x="422145" y="1115523"/>
                  <a:pt x="229529" y="1846832"/>
                  <a:pt x="233762" y="1866940"/>
                </a:cubicBezTo>
                <a:cubicBezTo>
                  <a:pt x="237995" y="1887048"/>
                  <a:pt x="497287" y="1017098"/>
                  <a:pt x="475062" y="1130340"/>
                </a:cubicBezTo>
                <a:cubicBezTo>
                  <a:pt x="452837" y="1243582"/>
                  <a:pt x="171320" y="2272282"/>
                  <a:pt x="100412" y="2546390"/>
                </a:cubicBezTo>
                <a:cubicBezTo>
                  <a:pt x="29504" y="2820498"/>
                  <a:pt x="65487" y="2781340"/>
                  <a:pt x="49612" y="2774990"/>
                </a:cubicBezTo>
                <a:cubicBezTo>
                  <a:pt x="33737" y="2768640"/>
                  <a:pt x="-16005" y="2551682"/>
                  <a:pt x="5162" y="2508290"/>
                </a:cubicBezTo>
                <a:cubicBezTo>
                  <a:pt x="26329" y="2464898"/>
                  <a:pt x="137454" y="2673390"/>
                  <a:pt x="176612" y="2514640"/>
                </a:cubicBezTo>
                <a:cubicBezTo>
                  <a:pt x="215770" y="2355890"/>
                  <a:pt x="237995" y="1852123"/>
                  <a:pt x="240112" y="1555790"/>
                </a:cubicBezTo>
                <a:cubicBezTo>
                  <a:pt x="242229" y="1259457"/>
                  <a:pt x="176612" y="755690"/>
                  <a:pt x="189312" y="736640"/>
                </a:cubicBezTo>
                <a:cubicBezTo>
                  <a:pt x="202012" y="717590"/>
                  <a:pt x="308904" y="1496523"/>
                  <a:pt x="316312" y="1441490"/>
                </a:cubicBezTo>
                <a:cubicBezTo>
                  <a:pt x="323720" y="1386457"/>
                  <a:pt x="247520" y="610698"/>
                  <a:pt x="233762" y="406440"/>
                </a:cubicBezTo>
                <a:cubicBezTo>
                  <a:pt x="220004" y="202182"/>
                  <a:pt x="216829" y="132332"/>
                  <a:pt x="233762" y="215940"/>
                </a:cubicBezTo>
                <a:cubicBezTo>
                  <a:pt x="250695" y="299548"/>
                  <a:pt x="306787" y="830832"/>
                  <a:pt x="335362" y="908090"/>
                </a:cubicBezTo>
                <a:cubicBezTo>
                  <a:pt x="363937" y="985348"/>
                  <a:pt x="423204" y="827657"/>
                  <a:pt x="405212" y="679490"/>
                </a:cubicBezTo>
                <a:cubicBezTo>
                  <a:pt x="387220" y="531323"/>
                  <a:pt x="204129" y="5332"/>
                  <a:pt x="208362" y="40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: 図形 1395">
            <a:extLst>
              <a:ext uri="{FF2B5EF4-FFF2-40B4-BE49-F238E27FC236}">
                <a16:creationId xmlns:a16="http://schemas.microsoft.com/office/drawing/2014/main" id="{E884C540-7356-4098-9318-7EA5B95A64A9}"/>
              </a:ext>
            </a:extLst>
          </p:cNvPr>
          <p:cNvSpPr/>
          <p:nvPr/>
        </p:nvSpPr>
        <p:spPr>
          <a:xfrm>
            <a:off x="2844595" y="6646183"/>
            <a:ext cx="1695970" cy="2381669"/>
          </a:xfrm>
          <a:custGeom>
            <a:avLst/>
            <a:gdLst>
              <a:gd name="connsiteX0" fmla="*/ 1168605 w 1695970"/>
              <a:gd name="connsiteY0" fmla="*/ 8617 h 2381669"/>
              <a:gd name="connsiteX1" fmla="*/ 1086055 w 1695970"/>
              <a:gd name="connsiteY1" fmla="*/ 21317 h 2381669"/>
              <a:gd name="connsiteX2" fmla="*/ 425655 w 1695970"/>
              <a:gd name="connsiteY2" fmla="*/ 40367 h 2381669"/>
              <a:gd name="connsiteX3" fmla="*/ 317705 w 1695970"/>
              <a:gd name="connsiteY3" fmla="*/ 199117 h 2381669"/>
              <a:gd name="connsiteX4" fmla="*/ 205 w 1695970"/>
              <a:gd name="connsiteY4" fmla="*/ 535667 h 2381669"/>
              <a:gd name="connsiteX5" fmla="*/ 368505 w 1695970"/>
              <a:gd name="connsiteY5" fmla="*/ 72117 h 2381669"/>
              <a:gd name="connsiteX6" fmla="*/ 914605 w 1695970"/>
              <a:gd name="connsiteY6" fmla="*/ 78467 h 2381669"/>
              <a:gd name="connsiteX7" fmla="*/ 520905 w 1695970"/>
              <a:gd name="connsiteY7" fmla="*/ 180067 h 2381669"/>
              <a:gd name="connsiteX8" fmla="*/ 539955 w 1695970"/>
              <a:gd name="connsiteY8" fmla="*/ 313417 h 2381669"/>
              <a:gd name="connsiteX9" fmla="*/ 501855 w 1695970"/>
              <a:gd name="connsiteY9" fmla="*/ 1729467 h 2381669"/>
              <a:gd name="connsiteX10" fmla="*/ 457405 w 1695970"/>
              <a:gd name="connsiteY10" fmla="*/ 675367 h 2381669"/>
              <a:gd name="connsiteX11" fmla="*/ 539955 w 1695970"/>
              <a:gd name="connsiteY11" fmla="*/ 2142217 h 2381669"/>
              <a:gd name="connsiteX12" fmla="*/ 647905 w 1695970"/>
              <a:gd name="connsiteY12" fmla="*/ 2180317 h 2381669"/>
              <a:gd name="connsiteX13" fmla="*/ 1695655 w 1695970"/>
              <a:gd name="connsiteY13" fmla="*/ 2370817 h 2381669"/>
              <a:gd name="connsiteX14" fmla="*/ 762205 w 1695970"/>
              <a:gd name="connsiteY14" fmla="*/ 2358117 h 2381669"/>
              <a:gd name="connsiteX15" fmla="*/ 1086055 w 1695970"/>
              <a:gd name="connsiteY15" fmla="*/ 2358117 h 2381669"/>
              <a:gd name="connsiteX16" fmla="*/ 647905 w 1695970"/>
              <a:gd name="connsiteY16" fmla="*/ 2307317 h 2381669"/>
              <a:gd name="connsiteX17" fmla="*/ 362155 w 1695970"/>
              <a:gd name="connsiteY17" fmla="*/ 1792967 h 2381669"/>
              <a:gd name="connsiteX18" fmla="*/ 178005 w 1695970"/>
              <a:gd name="connsiteY18" fmla="*/ 656317 h 2381669"/>
              <a:gd name="connsiteX19" fmla="*/ 412955 w 1695970"/>
              <a:gd name="connsiteY19" fmla="*/ 1513567 h 2381669"/>
              <a:gd name="connsiteX20" fmla="*/ 51005 w 1695970"/>
              <a:gd name="connsiteY20" fmla="*/ 491217 h 2381669"/>
              <a:gd name="connsiteX21" fmla="*/ 533605 w 1695970"/>
              <a:gd name="connsiteY21" fmla="*/ 161017 h 2381669"/>
              <a:gd name="connsiteX22" fmla="*/ 1168605 w 1695970"/>
              <a:gd name="connsiteY22" fmla="*/ 8617 h 2381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95970" h="2381669">
                <a:moveTo>
                  <a:pt x="1168605" y="8617"/>
                </a:moveTo>
                <a:cubicBezTo>
                  <a:pt x="1260680" y="-14666"/>
                  <a:pt x="1209880" y="16025"/>
                  <a:pt x="1086055" y="21317"/>
                </a:cubicBezTo>
                <a:cubicBezTo>
                  <a:pt x="962230" y="26609"/>
                  <a:pt x="553713" y="10734"/>
                  <a:pt x="425655" y="40367"/>
                </a:cubicBezTo>
                <a:cubicBezTo>
                  <a:pt x="297597" y="70000"/>
                  <a:pt x="388613" y="116567"/>
                  <a:pt x="317705" y="199117"/>
                </a:cubicBezTo>
                <a:cubicBezTo>
                  <a:pt x="246797" y="281667"/>
                  <a:pt x="-8262" y="556834"/>
                  <a:pt x="205" y="535667"/>
                </a:cubicBezTo>
                <a:cubicBezTo>
                  <a:pt x="8672" y="514500"/>
                  <a:pt x="216105" y="148317"/>
                  <a:pt x="368505" y="72117"/>
                </a:cubicBezTo>
                <a:cubicBezTo>
                  <a:pt x="520905" y="-4083"/>
                  <a:pt x="889205" y="60475"/>
                  <a:pt x="914605" y="78467"/>
                </a:cubicBezTo>
                <a:cubicBezTo>
                  <a:pt x="940005" y="96459"/>
                  <a:pt x="583347" y="140909"/>
                  <a:pt x="520905" y="180067"/>
                </a:cubicBezTo>
                <a:cubicBezTo>
                  <a:pt x="458463" y="219225"/>
                  <a:pt x="543130" y="55184"/>
                  <a:pt x="539955" y="313417"/>
                </a:cubicBezTo>
                <a:cubicBezTo>
                  <a:pt x="536780" y="571650"/>
                  <a:pt x="515613" y="1669142"/>
                  <a:pt x="501855" y="1729467"/>
                </a:cubicBezTo>
                <a:cubicBezTo>
                  <a:pt x="488097" y="1789792"/>
                  <a:pt x="451055" y="606575"/>
                  <a:pt x="457405" y="675367"/>
                </a:cubicBezTo>
                <a:cubicBezTo>
                  <a:pt x="463755" y="744159"/>
                  <a:pt x="508205" y="1891392"/>
                  <a:pt x="539955" y="2142217"/>
                </a:cubicBezTo>
                <a:cubicBezTo>
                  <a:pt x="571705" y="2393042"/>
                  <a:pt x="455288" y="2142217"/>
                  <a:pt x="647905" y="2180317"/>
                </a:cubicBezTo>
                <a:cubicBezTo>
                  <a:pt x="840522" y="2218417"/>
                  <a:pt x="1676605" y="2341184"/>
                  <a:pt x="1695655" y="2370817"/>
                </a:cubicBezTo>
                <a:cubicBezTo>
                  <a:pt x="1714705" y="2400450"/>
                  <a:pt x="863805" y="2360234"/>
                  <a:pt x="762205" y="2358117"/>
                </a:cubicBezTo>
                <a:cubicBezTo>
                  <a:pt x="660605" y="2356000"/>
                  <a:pt x="1105105" y="2366584"/>
                  <a:pt x="1086055" y="2358117"/>
                </a:cubicBezTo>
                <a:cubicBezTo>
                  <a:pt x="1067005" y="2349650"/>
                  <a:pt x="768555" y="2401509"/>
                  <a:pt x="647905" y="2307317"/>
                </a:cubicBezTo>
                <a:cubicBezTo>
                  <a:pt x="527255" y="2213125"/>
                  <a:pt x="440472" y="2068134"/>
                  <a:pt x="362155" y="1792967"/>
                </a:cubicBezTo>
                <a:cubicBezTo>
                  <a:pt x="283838" y="1517800"/>
                  <a:pt x="169538" y="702884"/>
                  <a:pt x="178005" y="656317"/>
                </a:cubicBezTo>
                <a:cubicBezTo>
                  <a:pt x="186472" y="609750"/>
                  <a:pt x="434122" y="1541084"/>
                  <a:pt x="412955" y="1513567"/>
                </a:cubicBezTo>
                <a:cubicBezTo>
                  <a:pt x="391788" y="1486050"/>
                  <a:pt x="30897" y="716642"/>
                  <a:pt x="51005" y="491217"/>
                </a:cubicBezTo>
                <a:cubicBezTo>
                  <a:pt x="71113" y="265792"/>
                  <a:pt x="351572" y="239334"/>
                  <a:pt x="533605" y="161017"/>
                </a:cubicBezTo>
                <a:cubicBezTo>
                  <a:pt x="715638" y="82700"/>
                  <a:pt x="1076530" y="31900"/>
                  <a:pt x="1168605" y="8617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: 図形 1396">
            <a:extLst>
              <a:ext uri="{FF2B5EF4-FFF2-40B4-BE49-F238E27FC236}">
                <a16:creationId xmlns:a16="http://schemas.microsoft.com/office/drawing/2014/main" id="{A06F1065-04D3-4D28-AC2D-98787D937604}"/>
              </a:ext>
            </a:extLst>
          </p:cNvPr>
          <p:cNvSpPr/>
          <p:nvPr/>
        </p:nvSpPr>
        <p:spPr>
          <a:xfrm>
            <a:off x="4881763" y="10791933"/>
            <a:ext cx="1253086" cy="552823"/>
          </a:xfrm>
          <a:custGeom>
            <a:avLst/>
            <a:gdLst>
              <a:gd name="connsiteX0" fmla="*/ 1387 w 1253086"/>
              <a:gd name="connsiteY0" fmla="*/ 542817 h 552823"/>
              <a:gd name="connsiteX1" fmla="*/ 693537 w 1253086"/>
              <a:gd name="connsiteY1" fmla="*/ 193567 h 552823"/>
              <a:gd name="connsiteX2" fmla="*/ 553837 w 1253086"/>
              <a:gd name="connsiteY2" fmla="*/ 307867 h 552823"/>
              <a:gd name="connsiteX3" fmla="*/ 1011037 w 1253086"/>
              <a:gd name="connsiteY3" fmla="*/ 3067 h 552823"/>
              <a:gd name="connsiteX4" fmla="*/ 1252337 w 1253086"/>
              <a:gd name="connsiteY4" fmla="*/ 530117 h 552823"/>
              <a:gd name="connsiteX5" fmla="*/ 1080887 w 1253086"/>
              <a:gd name="connsiteY5" fmla="*/ 238017 h 552823"/>
              <a:gd name="connsiteX6" fmla="*/ 915787 w 1253086"/>
              <a:gd name="connsiteY6" fmla="*/ 498367 h 552823"/>
              <a:gd name="connsiteX7" fmla="*/ 433187 w 1253086"/>
              <a:gd name="connsiteY7" fmla="*/ 453917 h 552823"/>
              <a:gd name="connsiteX8" fmla="*/ 566537 w 1253086"/>
              <a:gd name="connsiteY8" fmla="*/ 466617 h 552823"/>
              <a:gd name="connsiteX9" fmla="*/ 903087 w 1253086"/>
              <a:gd name="connsiteY9" fmla="*/ 460267 h 552823"/>
              <a:gd name="connsiteX10" fmla="*/ 1387 w 1253086"/>
              <a:gd name="connsiteY10" fmla="*/ 542817 h 552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53086" h="552823">
                <a:moveTo>
                  <a:pt x="1387" y="542817"/>
                </a:moveTo>
                <a:cubicBezTo>
                  <a:pt x="-33538" y="498367"/>
                  <a:pt x="601462" y="232725"/>
                  <a:pt x="693537" y="193567"/>
                </a:cubicBezTo>
                <a:cubicBezTo>
                  <a:pt x="785612" y="154409"/>
                  <a:pt x="500920" y="339617"/>
                  <a:pt x="553837" y="307867"/>
                </a:cubicBezTo>
                <a:cubicBezTo>
                  <a:pt x="606754" y="276117"/>
                  <a:pt x="894620" y="-33975"/>
                  <a:pt x="1011037" y="3067"/>
                </a:cubicBezTo>
                <a:cubicBezTo>
                  <a:pt x="1127454" y="40109"/>
                  <a:pt x="1240695" y="490959"/>
                  <a:pt x="1252337" y="530117"/>
                </a:cubicBezTo>
                <a:cubicBezTo>
                  <a:pt x="1263979" y="569275"/>
                  <a:pt x="1136979" y="243309"/>
                  <a:pt x="1080887" y="238017"/>
                </a:cubicBezTo>
                <a:cubicBezTo>
                  <a:pt x="1024795" y="232725"/>
                  <a:pt x="1023737" y="462384"/>
                  <a:pt x="915787" y="498367"/>
                </a:cubicBezTo>
                <a:cubicBezTo>
                  <a:pt x="807837" y="534350"/>
                  <a:pt x="433187" y="453917"/>
                  <a:pt x="433187" y="453917"/>
                </a:cubicBezTo>
                <a:lnTo>
                  <a:pt x="566537" y="466617"/>
                </a:lnTo>
                <a:cubicBezTo>
                  <a:pt x="644854" y="467675"/>
                  <a:pt x="991987" y="450742"/>
                  <a:pt x="903087" y="460267"/>
                </a:cubicBezTo>
                <a:cubicBezTo>
                  <a:pt x="814187" y="469792"/>
                  <a:pt x="36312" y="587267"/>
                  <a:pt x="1387" y="542817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: 図形 1398">
            <a:extLst>
              <a:ext uri="{FF2B5EF4-FFF2-40B4-BE49-F238E27FC236}">
                <a16:creationId xmlns:a16="http://schemas.microsoft.com/office/drawing/2014/main" id="{77722785-5B34-4642-B740-02B41A35EC05}"/>
              </a:ext>
            </a:extLst>
          </p:cNvPr>
          <p:cNvSpPr/>
          <p:nvPr/>
        </p:nvSpPr>
        <p:spPr>
          <a:xfrm>
            <a:off x="3268376" y="1661589"/>
            <a:ext cx="1071610" cy="1494766"/>
          </a:xfrm>
          <a:custGeom>
            <a:avLst/>
            <a:gdLst>
              <a:gd name="connsiteX0" fmla="*/ 1043274 w 1071610"/>
              <a:gd name="connsiteY0" fmla="*/ 262461 h 1494766"/>
              <a:gd name="connsiteX1" fmla="*/ 1011524 w 1071610"/>
              <a:gd name="connsiteY1" fmla="*/ 192611 h 1494766"/>
              <a:gd name="connsiteX2" fmla="*/ 732124 w 1071610"/>
              <a:gd name="connsiteY2" fmla="*/ 40211 h 1494766"/>
              <a:gd name="connsiteX3" fmla="*/ 8224 w 1071610"/>
              <a:gd name="connsiteY3" fmla="*/ 1011761 h 1494766"/>
              <a:gd name="connsiteX4" fmla="*/ 325724 w 1071610"/>
              <a:gd name="connsiteY4" fmla="*/ 357711 h 1494766"/>
              <a:gd name="connsiteX5" fmla="*/ 84424 w 1071610"/>
              <a:gd name="connsiteY5" fmla="*/ 1075261 h 1494766"/>
              <a:gd name="connsiteX6" fmla="*/ 166974 w 1071610"/>
              <a:gd name="connsiteY6" fmla="*/ 1494361 h 1494766"/>
              <a:gd name="connsiteX7" fmla="*/ 122524 w 1071610"/>
              <a:gd name="connsiteY7" fmla="*/ 1005411 h 1494766"/>
              <a:gd name="connsiteX8" fmla="*/ 287624 w 1071610"/>
              <a:gd name="connsiteY8" fmla="*/ 491061 h 1494766"/>
              <a:gd name="connsiteX9" fmla="*/ 674974 w 1071610"/>
              <a:gd name="connsiteY9" fmla="*/ 78311 h 1494766"/>
              <a:gd name="connsiteX10" fmla="*/ 1043274 w 1071610"/>
              <a:gd name="connsiteY10" fmla="*/ 262461 h 1494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71610" h="1494766">
                <a:moveTo>
                  <a:pt x="1043274" y="262461"/>
                </a:moveTo>
                <a:cubicBezTo>
                  <a:pt x="1099366" y="281511"/>
                  <a:pt x="1063382" y="229653"/>
                  <a:pt x="1011524" y="192611"/>
                </a:cubicBezTo>
                <a:cubicBezTo>
                  <a:pt x="959666" y="155569"/>
                  <a:pt x="899341" y="-96314"/>
                  <a:pt x="732124" y="40211"/>
                </a:cubicBezTo>
                <a:cubicBezTo>
                  <a:pt x="564907" y="176736"/>
                  <a:pt x="75957" y="958844"/>
                  <a:pt x="8224" y="1011761"/>
                </a:cubicBezTo>
                <a:cubicBezTo>
                  <a:pt x="-59509" y="1064678"/>
                  <a:pt x="313024" y="347128"/>
                  <a:pt x="325724" y="357711"/>
                </a:cubicBezTo>
                <a:cubicBezTo>
                  <a:pt x="338424" y="368294"/>
                  <a:pt x="110882" y="885819"/>
                  <a:pt x="84424" y="1075261"/>
                </a:cubicBezTo>
                <a:cubicBezTo>
                  <a:pt x="57966" y="1264703"/>
                  <a:pt x="160624" y="1506003"/>
                  <a:pt x="166974" y="1494361"/>
                </a:cubicBezTo>
                <a:cubicBezTo>
                  <a:pt x="173324" y="1482719"/>
                  <a:pt x="102416" y="1172628"/>
                  <a:pt x="122524" y="1005411"/>
                </a:cubicBezTo>
                <a:cubicBezTo>
                  <a:pt x="142632" y="838194"/>
                  <a:pt x="195549" y="645578"/>
                  <a:pt x="287624" y="491061"/>
                </a:cubicBezTo>
                <a:cubicBezTo>
                  <a:pt x="379699" y="336544"/>
                  <a:pt x="552207" y="123819"/>
                  <a:pt x="674974" y="78311"/>
                </a:cubicBezTo>
                <a:cubicBezTo>
                  <a:pt x="797741" y="32803"/>
                  <a:pt x="987182" y="243411"/>
                  <a:pt x="1043274" y="262461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: 図形 1399">
            <a:extLst>
              <a:ext uri="{FF2B5EF4-FFF2-40B4-BE49-F238E27FC236}">
                <a16:creationId xmlns:a16="http://schemas.microsoft.com/office/drawing/2014/main" id="{890B577F-E3A3-4BED-BC75-99EEACBF5773}"/>
              </a:ext>
            </a:extLst>
          </p:cNvPr>
          <p:cNvSpPr/>
          <p:nvPr/>
        </p:nvSpPr>
        <p:spPr>
          <a:xfrm>
            <a:off x="4252312" y="1560222"/>
            <a:ext cx="1253702" cy="1477048"/>
          </a:xfrm>
          <a:custGeom>
            <a:avLst/>
            <a:gdLst>
              <a:gd name="connsiteX0" fmla="*/ 14888 w 1253702"/>
              <a:gd name="connsiteY0" fmla="*/ 395578 h 1477048"/>
              <a:gd name="connsiteX1" fmla="*/ 97438 w 1253702"/>
              <a:gd name="connsiteY1" fmla="*/ 344778 h 1477048"/>
              <a:gd name="connsiteX2" fmla="*/ 332388 w 1253702"/>
              <a:gd name="connsiteY2" fmla="*/ 1878 h 1477048"/>
              <a:gd name="connsiteX3" fmla="*/ 1094388 w 1253702"/>
              <a:gd name="connsiteY3" fmla="*/ 516228 h 1477048"/>
              <a:gd name="connsiteX4" fmla="*/ 1081688 w 1253702"/>
              <a:gd name="connsiteY4" fmla="*/ 503528 h 1477048"/>
              <a:gd name="connsiteX5" fmla="*/ 1253138 w 1253702"/>
              <a:gd name="connsiteY5" fmla="*/ 821028 h 1477048"/>
              <a:gd name="connsiteX6" fmla="*/ 1138838 w 1253702"/>
              <a:gd name="connsiteY6" fmla="*/ 1468728 h 1477048"/>
              <a:gd name="connsiteX7" fmla="*/ 1253138 w 1253702"/>
              <a:gd name="connsiteY7" fmla="*/ 1157578 h 1477048"/>
              <a:gd name="connsiteX8" fmla="*/ 1183288 w 1253702"/>
              <a:gd name="connsiteY8" fmla="*/ 713078 h 1477048"/>
              <a:gd name="connsiteX9" fmla="*/ 1195988 w 1253702"/>
              <a:gd name="connsiteY9" fmla="*/ 948028 h 1477048"/>
              <a:gd name="connsiteX10" fmla="*/ 1119788 w 1253702"/>
              <a:gd name="connsiteY10" fmla="*/ 662278 h 1477048"/>
              <a:gd name="connsiteX11" fmla="*/ 954688 w 1253702"/>
              <a:gd name="connsiteY11" fmla="*/ 452728 h 1477048"/>
              <a:gd name="connsiteX12" fmla="*/ 986438 w 1253702"/>
              <a:gd name="connsiteY12" fmla="*/ 567028 h 1477048"/>
              <a:gd name="connsiteX13" fmla="*/ 719738 w 1253702"/>
              <a:gd name="connsiteY13" fmla="*/ 357478 h 1477048"/>
              <a:gd name="connsiteX14" fmla="*/ 783238 w 1253702"/>
              <a:gd name="connsiteY14" fmla="*/ 332078 h 1477048"/>
              <a:gd name="connsiteX15" fmla="*/ 383188 w 1253702"/>
              <a:gd name="connsiteY15" fmla="*/ 135228 h 1477048"/>
              <a:gd name="connsiteX16" fmla="*/ 14888 w 1253702"/>
              <a:gd name="connsiteY16" fmla="*/ 395578 h 1477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53702" h="1477048">
                <a:moveTo>
                  <a:pt x="14888" y="395578"/>
                </a:moveTo>
                <a:cubicBezTo>
                  <a:pt x="-32737" y="430503"/>
                  <a:pt x="44521" y="410395"/>
                  <a:pt x="97438" y="344778"/>
                </a:cubicBezTo>
                <a:cubicBezTo>
                  <a:pt x="150355" y="279161"/>
                  <a:pt x="166230" y="-26697"/>
                  <a:pt x="332388" y="1878"/>
                </a:cubicBezTo>
                <a:cubicBezTo>
                  <a:pt x="498546" y="30453"/>
                  <a:pt x="969505" y="432620"/>
                  <a:pt x="1094388" y="516228"/>
                </a:cubicBezTo>
                <a:cubicBezTo>
                  <a:pt x="1219271" y="599836"/>
                  <a:pt x="1055230" y="452728"/>
                  <a:pt x="1081688" y="503528"/>
                </a:cubicBezTo>
                <a:cubicBezTo>
                  <a:pt x="1108146" y="554328"/>
                  <a:pt x="1243613" y="660161"/>
                  <a:pt x="1253138" y="821028"/>
                </a:cubicBezTo>
                <a:cubicBezTo>
                  <a:pt x="1262663" y="981895"/>
                  <a:pt x="1138838" y="1412636"/>
                  <a:pt x="1138838" y="1468728"/>
                </a:cubicBezTo>
                <a:cubicBezTo>
                  <a:pt x="1138838" y="1524820"/>
                  <a:pt x="1245730" y="1283520"/>
                  <a:pt x="1253138" y="1157578"/>
                </a:cubicBezTo>
                <a:cubicBezTo>
                  <a:pt x="1260546" y="1031636"/>
                  <a:pt x="1192813" y="748003"/>
                  <a:pt x="1183288" y="713078"/>
                </a:cubicBezTo>
                <a:cubicBezTo>
                  <a:pt x="1173763" y="678153"/>
                  <a:pt x="1206571" y="956495"/>
                  <a:pt x="1195988" y="948028"/>
                </a:cubicBezTo>
                <a:cubicBezTo>
                  <a:pt x="1185405" y="939561"/>
                  <a:pt x="1160005" y="744828"/>
                  <a:pt x="1119788" y="662278"/>
                </a:cubicBezTo>
                <a:cubicBezTo>
                  <a:pt x="1079571" y="579728"/>
                  <a:pt x="976913" y="468603"/>
                  <a:pt x="954688" y="452728"/>
                </a:cubicBezTo>
                <a:cubicBezTo>
                  <a:pt x="932463" y="436853"/>
                  <a:pt x="1025596" y="582903"/>
                  <a:pt x="986438" y="567028"/>
                </a:cubicBezTo>
                <a:cubicBezTo>
                  <a:pt x="947280" y="551153"/>
                  <a:pt x="753605" y="396636"/>
                  <a:pt x="719738" y="357478"/>
                </a:cubicBezTo>
                <a:cubicBezTo>
                  <a:pt x="685871" y="318320"/>
                  <a:pt x="839330" y="369120"/>
                  <a:pt x="783238" y="332078"/>
                </a:cubicBezTo>
                <a:cubicBezTo>
                  <a:pt x="727146" y="295036"/>
                  <a:pt x="505955" y="126761"/>
                  <a:pt x="383188" y="135228"/>
                </a:cubicBezTo>
                <a:cubicBezTo>
                  <a:pt x="260421" y="143695"/>
                  <a:pt x="62513" y="360653"/>
                  <a:pt x="14888" y="395578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: 図形 1400">
            <a:extLst>
              <a:ext uri="{FF2B5EF4-FFF2-40B4-BE49-F238E27FC236}">
                <a16:creationId xmlns:a16="http://schemas.microsoft.com/office/drawing/2014/main" id="{9FEFBE11-DEC5-4B8F-AA11-F80EECC2743E}"/>
              </a:ext>
            </a:extLst>
          </p:cNvPr>
          <p:cNvSpPr/>
          <p:nvPr/>
        </p:nvSpPr>
        <p:spPr>
          <a:xfrm>
            <a:off x="5547956" y="2717392"/>
            <a:ext cx="366717" cy="636101"/>
          </a:xfrm>
          <a:custGeom>
            <a:avLst/>
            <a:gdLst>
              <a:gd name="connsiteX0" fmla="*/ 1944 w 366717"/>
              <a:gd name="connsiteY0" fmla="*/ 408 h 636101"/>
              <a:gd name="connsiteX1" fmla="*/ 357544 w 366717"/>
              <a:gd name="connsiteY1" fmla="*/ 222658 h 636101"/>
              <a:gd name="connsiteX2" fmla="*/ 262294 w 366717"/>
              <a:gd name="connsiteY2" fmla="*/ 635408 h 636101"/>
              <a:gd name="connsiteX3" fmla="*/ 268644 w 366717"/>
              <a:gd name="connsiteY3" fmla="*/ 311558 h 636101"/>
              <a:gd name="connsiteX4" fmla="*/ 281344 w 366717"/>
              <a:gd name="connsiteY4" fmla="*/ 635408 h 636101"/>
              <a:gd name="connsiteX5" fmla="*/ 268644 w 366717"/>
              <a:gd name="connsiteY5" fmla="*/ 394108 h 636101"/>
              <a:gd name="connsiteX6" fmla="*/ 217844 w 366717"/>
              <a:gd name="connsiteY6" fmla="*/ 273458 h 636101"/>
              <a:gd name="connsiteX7" fmla="*/ 1944 w 366717"/>
              <a:gd name="connsiteY7" fmla="*/ 408 h 636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6717" h="636101">
                <a:moveTo>
                  <a:pt x="1944" y="408"/>
                </a:moveTo>
                <a:cubicBezTo>
                  <a:pt x="25227" y="-8059"/>
                  <a:pt x="314152" y="116825"/>
                  <a:pt x="357544" y="222658"/>
                </a:cubicBezTo>
                <a:cubicBezTo>
                  <a:pt x="400936" y="328491"/>
                  <a:pt x="277111" y="620591"/>
                  <a:pt x="262294" y="635408"/>
                </a:cubicBezTo>
                <a:cubicBezTo>
                  <a:pt x="247477" y="650225"/>
                  <a:pt x="265469" y="311558"/>
                  <a:pt x="268644" y="311558"/>
                </a:cubicBezTo>
                <a:cubicBezTo>
                  <a:pt x="271819" y="311558"/>
                  <a:pt x="281344" y="621650"/>
                  <a:pt x="281344" y="635408"/>
                </a:cubicBezTo>
                <a:cubicBezTo>
                  <a:pt x="281344" y="649166"/>
                  <a:pt x="279227" y="454433"/>
                  <a:pt x="268644" y="394108"/>
                </a:cubicBezTo>
                <a:cubicBezTo>
                  <a:pt x="258061" y="333783"/>
                  <a:pt x="264411" y="342250"/>
                  <a:pt x="217844" y="273458"/>
                </a:cubicBezTo>
                <a:cubicBezTo>
                  <a:pt x="171277" y="204666"/>
                  <a:pt x="-21339" y="8875"/>
                  <a:pt x="1944" y="408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: 図形 1401">
            <a:extLst>
              <a:ext uri="{FF2B5EF4-FFF2-40B4-BE49-F238E27FC236}">
                <a16:creationId xmlns:a16="http://schemas.microsoft.com/office/drawing/2014/main" id="{CA84300D-1E0E-4188-923C-0B838682D73A}"/>
              </a:ext>
            </a:extLst>
          </p:cNvPr>
          <p:cNvSpPr/>
          <p:nvPr/>
        </p:nvSpPr>
        <p:spPr>
          <a:xfrm>
            <a:off x="1790724" y="3835076"/>
            <a:ext cx="1869534" cy="385514"/>
          </a:xfrm>
          <a:custGeom>
            <a:avLst/>
            <a:gdLst>
              <a:gd name="connsiteX0" fmla="*/ 1828776 w 1869534"/>
              <a:gd name="connsiteY0" fmla="*/ 82874 h 385514"/>
              <a:gd name="connsiteX1" fmla="*/ 1777976 w 1869534"/>
              <a:gd name="connsiteY1" fmla="*/ 82874 h 385514"/>
              <a:gd name="connsiteX2" fmla="*/ 1022326 w 1869534"/>
              <a:gd name="connsiteY2" fmla="*/ 13024 h 385514"/>
              <a:gd name="connsiteX3" fmla="*/ 6326 w 1869534"/>
              <a:gd name="connsiteY3" fmla="*/ 381324 h 385514"/>
              <a:gd name="connsiteX4" fmla="*/ 577826 w 1869534"/>
              <a:gd name="connsiteY4" fmla="*/ 216224 h 385514"/>
              <a:gd name="connsiteX5" fmla="*/ 279376 w 1869534"/>
              <a:gd name="connsiteY5" fmla="*/ 279724 h 385514"/>
              <a:gd name="connsiteX6" fmla="*/ 317476 w 1869534"/>
              <a:gd name="connsiteY6" fmla="*/ 298774 h 385514"/>
              <a:gd name="connsiteX7" fmla="*/ 1028676 w 1869534"/>
              <a:gd name="connsiteY7" fmla="*/ 57474 h 385514"/>
              <a:gd name="connsiteX8" fmla="*/ 755626 w 1869534"/>
              <a:gd name="connsiteY8" fmla="*/ 101924 h 385514"/>
              <a:gd name="connsiteX9" fmla="*/ 628626 w 1869534"/>
              <a:gd name="connsiteY9" fmla="*/ 216224 h 385514"/>
              <a:gd name="connsiteX10" fmla="*/ 1085826 w 1869534"/>
              <a:gd name="connsiteY10" fmla="*/ 63824 h 385514"/>
              <a:gd name="connsiteX11" fmla="*/ 1828776 w 1869534"/>
              <a:gd name="connsiteY11" fmla="*/ 82874 h 385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69534" h="385514">
                <a:moveTo>
                  <a:pt x="1828776" y="82874"/>
                </a:moveTo>
                <a:cubicBezTo>
                  <a:pt x="1944134" y="86049"/>
                  <a:pt x="1777976" y="82874"/>
                  <a:pt x="1777976" y="82874"/>
                </a:cubicBezTo>
                <a:cubicBezTo>
                  <a:pt x="1643568" y="71232"/>
                  <a:pt x="1317601" y="-36718"/>
                  <a:pt x="1022326" y="13024"/>
                </a:cubicBezTo>
                <a:cubicBezTo>
                  <a:pt x="727051" y="62766"/>
                  <a:pt x="80409" y="347457"/>
                  <a:pt x="6326" y="381324"/>
                </a:cubicBezTo>
                <a:cubicBezTo>
                  <a:pt x="-67757" y="415191"/>
                  <a:pt x="532318" y="233157"/>
                  <a:pt x="577826" y="216224"/>
                </a:cubicBezTo>
                <a:cubicBezTo>
                  <a:pt x="623334" y="199291"/>
                  <a:pt x="322768" y="265966"/>
                  <a:pt x="279376" y="279724"/>
                </a:cubicBezTo>
                <a:cubicBezTo>
                  <a:pt x="235984" y="293482"/>
                  <a:pt x="192593" y="335816"/>
                  <a:pt x="317476" y="298774"/>
                </a:cubicBezTo>
                <a:cubicBezTo>
                  <a:pt x="442359" y="261732"/>
                  <a:pt x="955651" y="90282"/>
                  <a:pt x="1028676" y="57474"/>
                </a:cubicBezTo>
                <a:cubicBezTo>
                  <a:pt x="1101701" y="24666"/>
                  <a:pt x="822301" y="75466"/>
                  <a:pt x="755626" y="101924"/>
                </a:cubicBezTo>
                <a:cubicBezTo>
                  <a:pt x="688951" y="128382"/>
                  <a:pt x="573593" y="222574"/>
                  <a:pt x="628626" y="216224"/>
                </a:cubicBezTo>
                <a:cubicBezTo>
                  <a:pt x="683659" y="209874"/>
                  <a:pt x="887918" y="83932"/>
                  <a:pt x="1085826" y="63824"/>
                </a:cubicBezTo>
                <a:cubicBezTo>
                  <a:pt x="1283734" y="43716"/>
                  <a:pt x="1713418" y="79699"/>
                  <a:pt x="1828776" y="82874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: 図形 1402">
            <a:extLst>
              <a:ext uri="{FF2B5EF4-FFF2-40B4-BE49-F238E27FC236}">
                <a16:creationId xmlns:a16="http://schemas.microsoft.com/office/drawing/2014/main" id="{31BC6095-8CB0-4A91-8544-06A2A33EDF88}"/>
              </a:ext>
            </a:extLst>
          </p:cNvPr>
          <p:cNvSpPr/>
          <p:nvPr/>
        </p:nvSpPr>
        <p:spPr>
          <a:xfrm>
            <a:off x="3478042" y="4080145"/>
            <a:ext cx="401966" cy="556500"/>
          </a:xfrm>
          <a:custGeom>
            <a:avLst/>
            <a:gdLst>
              <a:gd name="connsiteX0" fmla="*/ 338308 w 401966"/>
              <a:gd name="connsiteY0" fmla="*/ 2905 h 556500"/>
              <a:gd name="connsiteX1" fmla="*/ 65258 w 401966"/>
              <a:gd name="connsiteY1" fmla="*/ 307705 h 556500"/>
              <a:gd name="connsiteX2" fmla="*/ 401808 w 401966"/>
              <a:gd name="connsiteY2" fmla="*/ 79105 h 556500"/>
              <a:gd name="connsiteX3" fmla="*/ 14458 w 401966"/>
              <a:gd name="connsiteY3" fmla="*/ 466455 h 556500"/>
              <a:gd name="connsiteX4" fmla="*/ 77958 w 401966"/>
              <a:gd name="connsiteY4" fmla="*/ 472805 h 556500"/>
              <a:gd name="connsiteX5" fmla="*/ 33508 w 401966"/>
              <a:gd name="connsiteY5" fmla="*/ 529955 h 556500"/>
              <a:gd name="connsiteX6" fmla="*/ 338308 w 401966"/>
              <a:gd name="connsiteY6" fmla="*/ 2905 h 55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1966" h="556500">
                <a:moveTo>
                  <a:pt x="338308" y="2905"/>
                </a:moveTo>
                <a:cubicBezTo>
                  <a:pt x="343600" y="-34137"/>
                  <a:pt x="54675" y="295005"/>
                  <a:pt x="65258" y="307705"/>
                </a:cubicBezTo>
                <a:cubicBezTo>
                  <a:pt x="75841" y="320405"/>
                  <a:pt x="410275" y="52647"/>
                  <a:pt x="401808" y="79105"/>
                </a:cubicBezTo>
                <a:cubicBezTo>
                  <a:pt x="393341" y="105563"/>
                  <a:pt x="68433" y="400838"/>
                  <a:pt x="14458" y="466455"/>
                </a:cubicBezTo>
                <a:cubicBezTo>
                  <a:pt x="-39517" y="532072"/>
                  <a:pt x="74783" y="462222"/>
                  <a:pt x="77958" y="472805"/>
                </a:cubicBezTo>
                <a:cubicBezTo>
                  <a:pt x="81133" y="483388"/>
                  <a:pt x="-6709" y="610388"/>
                  <a:pt x="33508" y="529955"/>
                </a:cubicBezTo>
                <a:cubicBezTo>
                  <a:pt x="73725" y="449522"/>
                  <a:pt x="333016" y="39947"/>
                  <a:pt x="338308" y="2905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: 図形 1403">
            <a:extLst>
              <a:ext uri="{FF2B5EF4-FFF2-40B4-BE49-F238E27FC236}">
                <a16:creationId xmlns:a16="http://schemas.microsoft.com/office/drawing/2014/main" id="{66AB08C2-200F-4D9C-B66A-F2070DF9211C}"/>
              </a:ext>
            </a:extLst>
          </p:cNvPr>
          <p:cNvSpPr/>
          <p:nvPr/>
        </p:nvSpPr>
        <p:spPr>
          <a:xfrm>
            <a:off x="1317742" y="4162585"/>
            <a:ext cx="2084310" cy="983075"/>
          </a:xfrm>
          <a:custGeom>
            <a:avLst/>
            <a:gdLst>
              <a:gd name="connsiteX0" fmla="*/ 2060458 w 2084310"/>
              <a:gd name="connsiteY0" fmla="*/ 9365 h 983075"/>
              <a:gd name="connsiteX1" fmla="*/ 1946158 w 2084310"/>
              <a:gd name="connsiteY1" fmla="*/ 66515 h 983075"/>
              <a:gd name="connsiteX2" fmla="*/ 263408 w 2084310"/>
              <a:gd name="connsiteY2" fmla="*/ 822165 h 983075"/>
              <a:gd name="connsiteX3" fmla="*/ 536458 w 2084310"/>
              <a:gd name="connsiteY3" fmla="*/ 739615 h 983075"/>
              <a:gd name="connsiteX4" fmla="*/ 15758 w 2084310"/>
              <a:gd name="connsiteY4" fmla="*/ 974565 h 983075"/>
              <a:gd name="connsiteX5" fmla="*/ 1254008 w 2084310"/>
              <a:gd name="connsiteY5" fmla="*/ 384015 h 983075"/>
              <a:gd name="connsiteX6" fmla="*/ 2060458 w 2084310"/>
              <a:gd name="connsiteY6" fmla="*/ 9365 h 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4310" h="983075">
                <a:moveTo>
                  <a:pt x="2060458" y="9365"/>
                </a:moveTo>
                <a:cubicBezTo>
                  <a:pt x="2153062" y="-29794"/>
                  <a:pt x="1946158" y="66515"/>
                  <a:pt x="1946158" y="66515"/>
                </a:cubicBezTo>
                <a:lnTo>
                  <a:pt x="263408" y="822165"/>
                </a:lnTo>
                <a:cubicBezTo>
                  <a:pt x="28458" y="934348"/>
                  <a:pt x="577733" y="714215"/>
                  <a:pt x="536458" y="739615"/>
                </a:cubicBezTo>
                <a:cubicBezTo>
                  <a:pt x="495183" y="765015"/>
                  <a:pt x="-103834" y="1033832"/>
                  <a:pt x="15758" y="974565"/>
                </a:cubicBezTo>
                <a:cubicBezTo>
                  <a:pt x="135350" y="915298"/>
                  <a:pt x="1254008" y="384015"/>
                  <a:pt x="1254008" y="384015"/>
                </a:cubicBezTo>
                <a:lnTo>
                  <a:pt x="2060458" y="9365"/>
                </a:ln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: 図形 1404">
            <a:extLst>
              <a:ext uri="{FF2B5EF4-FFF2-40B4-BE49-F238E27FC236}">
                <a16:creationId xmlns:a16="http://schemas.microsoft.com/office/drawing/2014/main" id="{93541107-3E03-49EB-A6CD-19DBE408A902}"/>
              </a:ext>
            </a:extLst>
          </p:cNvPr>
          <p:cNvSpPr/>
          <p:nvPr/>
        </p:nvSpPr>
        <p:spPr>
          <a:xfrm>
            <a:off x="5260181" y="3587726"/>
            <a:ext cx="903279" cy="934221"/>
          </a:xfrm>
          <a:custGeom>
            <a:avLst/>
            <a:gdLst>
              <a:gd name="connsiteX0" fmla="*/ 23019 w 903279"/>
              <a:gd name="connsiteY0" fmla="*/ 393724 h 934221"/>
              <a:gd name="connsiteX1" fmla="*/ 111919 w 903279"/>
              <a:gd name="connsiteY1" fmla="*/ 355624 h 934221"/>
              <a:gd name="connsiteX2" fmla="*/ 435769 w 903279"/>
              <a:gd name="connsiteY2" fmla="*/ 24 h 934221"/>
              <a:gd name="connsiteX3" fmla="*/ 277019 w 903279"/>
              <a:gd name="connsiteY3" fmla="*/ 336574 h 934221"/>
              <a:gd name="connsiteX4" fmla="*/ 473869 w 903279"/>
              <a:gd name="connsiteY4" fmla="*/ 196874 h 934221"/>
              <a:gd name="connsiteX5" fmla="*/ 359569 w 903279"/>
              <a:gd name="connsiteY5" fmla="*/ 781074 h 934221"/>
              <a:gd name="connsiteX6" fmla="*/ 873919 w 903279"/>
              <a:gd name="connsiteY6" fmla="*/ 679474 h 934221"/>
              <a:gd name="connsiteX7" fmla="*/ 765969 w 903279"/>
              <a:gd name="connsiteY7" fmla="*/ 717574 h 934221"/>
              <a:gd name="connsiteX8" fmla="*/ 150019 w 903279"/>
              <a:gd name="connsiteY8" fmla="*/ 869974 h 934221"/>
              <a:gd name="connsiteX9" fmla="*/ 480219 w 903279"/>
              <a:gd name="connsiteY9" fmla="*/ 831874 h 934221"/>
              <a:gd name="connsiteX10" fmla="*/ 499269 w 903279"/>
              <a:gd name="connsiteY10" fmla="*/ 933474 h 934221"/>
              <a:gd name="connsiteX11" fmla="*/ 315119 w 903279"/>
              <a:gd name="connsiteY11" fmla="*/ 876324 h 934221"/>
              <a:gd name="connsiteX12" fmla="*/ 194469 w 903279"/>
              <a:gd name="connsiteY12" fmla="*/ 844574 h 934221"/>
              <a:gd name="connsiteX13" fmla="*/ 499269 w 903279"/>
              <a:gd name="connsiteY13" fmla="*/ 69874 h 934221"/>
              <a:gd name="connsiteX14" fmla="*/ 23019 w 903279"/>
              <a:gd name="connsiteY14" fmla="*/ 393724 h 934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03279" h="934221">
                <a:moveTo>
                  <a:pt x="23019" y="393724"/>
                </a:moveTo>
                <a:cubicBezTo>
                  <a:pt x="-41539" y="441349"/>
                  <a:pt x="43127" y="421241"/>
                  <a:pt x="111919" y="355624"/>
                </a:cubicBezTo>
                <a:cubicBezTo>
                  <a:pt x="180711" y="290007"/>
                  <a:pt x="408252" y="3199"/>
                  <a:pt x="435769" y="24"/>
                </a:cubicBezTo>
                <a:cubicBezTo>
                  <a:pt x="463286" y="-3151"/>
                  <a:pt x="270669" y="303766"/>
                  <a:pt x="277019" y="336574"/>
                </a:cubicBezTo>
                <a:cubicBezTo>
                  <a:pt x="283369" y="369382"/>
                  <a:pt x="460111" y="122791"/>
                  <a:pt x="473869" y="196874"/>
                </a:cubicBezTo>
                <a:cubicBezTo>
                  <a:pt x="487627" y="270957"/>
                  <a:pt x="292894" y="700641"/>
                  <a:pt x="359569" y="781074"/>
                </a:cubicBezTo>
                <a:cubicBezTo>
                  <a:pt x="426244" y="861507"/>
                  <a:pt x="806186" y="690057"/>
                  <a:pt x="873919" y="679474"/>
                </a:cubicBezTo>
                <a:cubicBezTo>
                  <a:pt x="941652" y="668891"/>
                  <a:pt x="886619" y="685824"/>
                  <a:pt x="765969" y="717574"/>
                </a:cubicBezTo>
                <a:cubicBezTo>
                  <a:pt x="645319" y="749324"/>
                  <a:pt x="197644" y="850924"/>
                  <a:pt x="150019" y="869974"/>
                </a:cubicBezTo>
                <a:cubicBezTo>
                  <a:pt x="102394" y="889024"/>
                  <a:pt x="422011" y="821291"/>
                  <a:pt x="480219" y="831874"/>
                </a:cubicBezTo>
                <a:cubicBezTo>
                  <a:pt x="538427" y="842457"/>
                  <a:pt x="526786" y="926066"/>
                  <a:pt x="499269" y="933474"/>
                </a:cubicBezTo>
                <a:cubicBezTo>
                  <a:pt x="471752" y="940882"/>
                  <a:pt x="365919" y="891141"/>
                  <a:pt x="315119" y="876324"/>
                </a:cubicBezTo>
                <a:cubicBezTo>
                  <a:pt x="264319" y="861507"/>
                  <a:pt x="163777" y="978982"/>
                  <a:pt x="194469" y="844574"/>
                </a:cubicBezTo>
                <a:cubicBezTo>
                  <a:pt x="225161" y="710166"/>
                  <a:pt x="527844" y="141841"/>
                  <a:pt x="499269" y="69874"/>
                </a:cubicBezTo>
                <a:cubicBezTo>
                  <a:pt x="470694" y="-2093"/>
                  <a:pt x="87577" y="346099"/>
                  <a:pt x="23019" y="393724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: 図形 1405">
            <a:extLst>
              <a:ext uri="{FF2B5EF4-FFF2-40B4-BE49-F238E27FC236}">
                <a16:creationId xmlns:a16="http://schemas.microsoft.com/office/drawing/2014/main" id="{99105ACB-810E-4673-9C5B-A97BCAA1C648}"/>
              </a:ext>
            </a:extLst>
          </p:cNvPr>
          <p:cNvSpPr/>
          <p:nvPr/>
        </p:nvSpPr>
        <p:spPr>
          <a:xfrm>
            <a:off x="6611570" y="6619758"/>
            <a:ext cx="1541936" cy="431845"/>
          </a:xfrm>
          <a:custGeom>
            <a:avLst/>
            <a:gdLst>
              <a:gd name="connsiteX0" fmla="*/ 30530 w 1541936"/>
              <a:gd name="connsiteY0" fmla="*/ 15992 h 431845"/>
              <a:gd name="connsiteX1" fmla="*/ 163880 w 1541936"/>
              <a:gd name="connsiteY1" fmla="*/ 15992 h 431845"/>
              <a:gd name="connsiteX2" fmla="*/ 767130 w 1541936"/>
              <a:gd name="connsiteY2" fmla="*/ 35042 h 431845"/>
              <a:gd name="connsiteX3" fmla="*/ 214680 w 1541936"/>
              <a:gd name="connsiteY3" fmla="*/ 187442 h 431845"/>
              <a:gd name="connsiteX4" fmla="*/ 1541830 w 1541936"/>
              <a:gd name="connsiteY4" fmla="*/ 422392 h 431845"/>
              <a:gd name="connsiteX5" fmla="*/ 290880 w 1541936"/>
              <a:gd name="connsiteY5" fmla="*/ 384292 h 431845"/>
              <a:gd name="connsiteX6" fmla="*/ 754430 w 1541936"/>
              <a:gd name="connsiteY6" fmla="*/ 371592 h 431845"/>
              <a:gd name="connsiteX7" fmla="*/ 195630 w 1541936"/>
              <a:gd name="connsiteY7" fmla="*/ 358892 h 431845"/>
              <a:gd name="connsiteX8" fmla="*/ 690930 w 1541936"/>
              <a:gd name="connsiteY8" fmla="*/ 358892 h 431845"/>
              <a:gd name="connsiteX9" fmla="*/ 144830 w 1541936"/>
              <a:gd name="connsiteY9" fmla="*/ 250942 h 431845"/>
              <a:gd name="connsiteX10" fmla="*/ 856030 w 1541936"/>
              <a:gd name="connsiteY10" fmla="*/ 231892 h 431845"/>
              <a:gd name="connsiteX11" fmla="*/ 30530 w 1541936"/>
              <a:gd name="connsiteY11" fmla="*/ 15992 h 431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41936" h="431845">
                <a:moveTo>
                  <a:pt x="30530" y="15992"/>
                </a:moveTo>
                <a:cubicBezTo>
                  <a:pt x="-84828" y="-19991"/>
                  <a:pt x="163880" y="15992"/>
                  <a:pt x="163880" y="15992"/>
                </a:cubicBezTo>
                <a:cubicBezTo>
                  <a:pt x="286647" y="19167"/>
                  <a:pt x="758663" y="6467"/>
                  <a:pt x="767130" y="35042"/>
                </a:cubicBezTo>
                <a:cubicBezTo>
                  <a:pt x="775597" y="63617"/>
                  <a:pt x="85563" y="122884"/>
                  <a:pt x="214680" y="187442"/>
                </a:cubicBezTo>
                <a:cubicBezTo>
                  <a:pt x="343797" y="252000"/>
                  <a:pt x="1529130" y="389584"/>
                  <a:pt x="1541830" y="422392"/>
                </a:cubicBezTo>
                <a:cubicBezTo>
                  <a:pt x="1554530" y="455200"/>
                  <a:pt x="422113" y="392759"/>
                  <a:pt x="290880" y="384292"/>
                </a:cubicBezTo>
                <a:cubicBezTo>
                  <a:pt x="159647" y="375825"/>
                  <a:pt x="770305" y="375825"/>
                  <a:pt x="754430" y="371592"/>
                </a:cubicBezTo>
                <a:cubicBezTo>
                  <a:pt x="738555" y="367359"/>
                  <a:pt x="206213" y="361009"/>
                  <a:pt x="195630" y="358892"/>
                </a:cubicBezTo>
                <a:cubicBezTo>
                  <a:pt x="185047" y="356775"/>
                  <a:pt x="699397" y="376884"/>
                  <a:pt x="690930" y="358892"/>
                </a:cubicBezTo>
                <a:cubicBezTo>
                  <a:pt x="682463" y="340900"/>
                  <a:pt x="117313" y="272109"/>
                  <a:pt x="144830" y="250942"/>
                </a:cubicBezTo>
                <a:cubicBezTo>
                  <a:pt x="172347" y="229775"/>
                  <a:pt x="872963" y="266817"/>
                  <a:pt x="856030" y="231892"/>
                </a:cubicBezTo>
                <a:cubicBezTo>
                  <a:pt x="839097" y="196967"/>
                  <a:pt x="145888" y="51975"/>
                  <a:pt x="30530" y="15992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: 図形 1406">
            <a:extLst>
              <a:ext uri="{FF2B5EF4-FFF2-40B4-BE49-F238E27FC236}">
                <a16:creationId xmlns:a16="http://schemas.microsoft.com/office/drawing/2014/main" id="{7FB0B985-8704-4D4B-9039-CFE7251B532C}"/>
              </a:ext>
            </a:extLst>
          </p:cNvPr>
          <p:cNvSpPr/>
          <p:nvPr/>
        </p:nvSpPr>
        <p:spPr>
          <a:xfrm>
            <a:off x="6595025" y="6956896"/>
            <a:ext cx="1471308" cy="1082206"/>
          </a:xfrm>
          <a:custGeom>
            <a:avLst/>
            <a:gdLst>
              <a:gd name="connsiteX0" fmla="*/ 53425 w 1471308"/>
              <a:gd name="connsiteY0" fmla="*/ 21754 h 1082206"/>
              <a:gd name="connsiteX1" fmla="*/ 167725 w 1471308"/>
              <a:gd name="connsiteY1" fmla="*/ 85254 h 1082206"/>
              <a:gd name="connsiteX2" fmla="*/ 1139275 w 1471308"/>
              <a:gd name="connsiteY2" fmla="*/ 390054 h 1082206"/>
              <a:gd name="connsiteX3" fmla="*/ 796375 w 1471308"/>
              <a:gd name="connsiteY3" fmla="*/ 377354 h 1082206"/>
              <a:gd name="connsiteX4" fmla="*/ 1120225 w 1471308"/>
              <a:gd name="connsiteY4" fmla="*/ 529754 h 1082206"/>
              <a:gd name="connsiteX5" fmla="*/ 713825 w 1471308"/>
              <a:gd name="connsiteY5" fmla="*/ 536104 h 1082206"/>
              <a:gd name="connsiteX6" fmla="*/ 1469475 w 1471308"/>
              <a:gd name="connsiteY6" fmla="*/ 732954 h 1082206"/>
              <a:gd name="connsiteX7" fmla="*/ 453475 w 1471308"/>
              <a:gd name="connsiteY7" fmla="*/ 694854 h 1082206"/>
              <a:gd name="connsiteX8" fmla="*/ 1259925 w 1471308"/>
              <a:gd name="connsiteY8" fmla="*/ 1082204 h 1082206"/>
              <a:gd name="connsiteX9" fmla="*/ 155025 w 1471308"/>
              <a:gd name="connsiteY9" fmla="*/ 688504 h 1082206"/>
              <a:gd name="connsiteX10" fmla="*/ 713825 w 1471308"/>
              <a:gd name="connsiteY10" fmla="*/ 885354 h 1082206"/>
              <a:gd name="connsiteX11" fmla="*/ 180425 w 1471308"/>
              <a:gd name="connsiteY11" fmla="*/ 612304 h 1082206"/>
              <a:gd name="connsiteX12" fmla="*/ 301075 w 1471308"/>
              <a:gd name="connsiteY12" fmla="*/ 625004 h 1082206"/>
              <a:gd name="connsiteX13" fmla="*/ 243925 w 1471308"/>
              <a:gd name="connsiteY13" fmla="*/ 529754 h 1082206"/>
              <a:gd name="connsiteX14" fmla="*/ 631275 w 1471308"/>
              <a:gd name="connsiteY14" fmla="*/ 510704 h 1082206"/>
              <a:gd name="connsiteX15" fmla="*/ 47075 w 1471308"/>
              <a:gd name="connsiteY15" fmla="*/ 326554 h 1082206"/>
              <a:gd name="connsiteX16" fmla="*/ 231225 w 1471308"/>
              <a:gd name="connsiteY16" fmla="*/ 358304 h 1082206"/>
              <a:gd name="connsiteX17" fmla="*/ 59775 w 1471308"/>
              <a:gd name="connsiteY17" fmla="*/ 294804 h 1082206"/>
              <a:gd name="connsiteX18" fmla="*/ 739225 w 1471308"/>
              <a:gd name="connsiteY18" fmla="*/ 409104 h 1082206"/>
              <a:gd name="connsiteX19" fmla="*/ 53425 w 1471308"/>
              <a:gd name="connsiteY19" fmla="*/ 21754 h 1082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471308" h="1082206">
                <a:moveTo>
                  <a:pt x="53425" y="21754"/>
                </a:moveTo>
                <a:cubicBezTo>
                  <a:pt x="-41825" y="-32221"/>
                  <a:pt x="-13250" y="23871"/>
                  <a:pt x="167725" y="85254"/>
                </a:cubicBezTo>
                <a:cubicBezTo>
                  <a:pt x="348700" y="146637"/>
                  <a:pt x="1034500" y="341371"/>
                  <a:pt x="1139275" y="390054"/>
                </a:cubicBezTo>
                <a:cubicBezTo>
                  <a:pt x="1244050" y="438737"/>
                  <a:pt x="799550" y="354071"/>
                  <a:pt x="796375" y="377354"/>
                </a:cubicBezTo>
                <a:cubicBezTo>
                  <a:pt x="793200" y="400637"/>
                  <a:pt x="1133983" y="503296"/>
                  <a:pt x="1120225" y="529754"/>
                </a:cubicBezTo>
                <a:cubicBezTo>
                  <a:pt x="1106467" y="556212"/>
                  <a:pt x="655617" y="502237"/>
                  <a:pt x="713825" y="536104"/>
                </a:cubicBezTo>
                <a:cubicBezTo>
                  <a:pt x="772033" y="569971"/>
                  <a:pt x="1512867" y="706496"/>
                  <a:pt x="1469475" y="732954"/>
                </a:cubicBezTo>
                <a:cubicBezTo>
                  <a:pt x="1426083" y="759412"/>
                  <a:pt x="488400" y="636646"/>
                  <a:pt x="453475" y="694854"/>
                </a:cubicBezTo>
                <a:cubicBezTo>
                  <a:pt x="418550" y="753062"/>
                  <a:pt x="1309667" y="1083262"/>
                  <a:pt x="1259925" y="1082204"/>
                </a:cubicBezTo>
                <a:cubicBezTo>
                  <a:pt x="1210183" y="1081146"/>
                  <a:pt x="246041" y="721312"/>
                  <a:pt x="155025" y="688504"/>
                </a:cubicBezTo>
                <a:cubicBezTo>
                  <a:pt x="64009" y="655696"/>
                  <a:pt x="709592" y="898054"/>
                  <a:pt x="713825" y="885354"/>
                </a:cubicBezTo>
                <a:cubicBezTo>
                  <a:pt x="718058" y="872654"/>
                  <a:pt x="249217" y="655696"/>
                  <a:pt x="180425" y="612304"/>
                </a:cubicBezTo>
                <a:cubicBezTo>
                  <a:pt x="111633" y="568912"/>
                  <a:pt x="290492" y="638762"/>
                  <a:pt x="301075" y="625004"/>
                </a:cubicBezTo>
                <a:cubicBezTo>
                  <a:pt x="311658" y="611246"/>
                  <a:pt x="188892" y="548804"/>
                  <a:pt x="243925" y="529754"/>
                </a:cubicBezTo>
                <a:cubicBezTo>
                  <a:pt x="298958" y="510704"/>
                  <a:pt x="664083" y="544571"/>
                  <a:pt x="631275" y="510704"/>
                </a:cubicBezTo>
                <a:cubicBezTo>
                  <a:pt x="598467" y="476837"/>
                  <a:pt x="113750" y="351954"/>
                  <a:pt x="47075" y="326554"/>
                </a:cubicBezTo>
                <a:cubicBezTo>
                  <a:pt x="-19600" y="301154"/>
                  <a:pt x="229108" y="363596"/>
                  <a:pt x="231225" y="358304"/>
                </a:cubicBezTo>
                <a:cubicBezTo>
                  <a:pt x="233342" y="353012"/>
                  <a:pt x="-24892" y="286337"/>
                  <a:pt x="59775" y="294804"/>
                </a:cubicBezTo>
                <a:cubicBezTo>
                  <a:pt x="144442" y="303271"/>
                  <a:pt x="739225" y="453554"/>
                  <a:pt x="739225" y="409104"/>
                </a:cubicBezTo>
                <a:cubicBezTo>
                  <a:pt x="739225" y="364654"/>
                  <a:pt x="148675" y="75729"/>
                  <a:pt x="53425" y="21754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: 図形 575">
            <a:extLst>
              <a:ext uri="{FF2B5EF4-FFF2-40B4-BE49-F238E27FC236}">
                <a16:creationId xmlns:a16="http://schemas.microsoft.com/office/drawing/2014/main" id="{1B614E16-E30E-4A92-89BA-B63E49BD84DA}"/>
              </a:ext>
            </a:extLst>
          </p:cNvPr>
          <p:cNvSpPr/>
          <p:nvPr/>
        </p:nvSpPr>
        <p:spPr>
          <a:xfrm>
            <a:off x="6421827" y="7442014"/>
            <a:ext cx="1333664" cy="1702044"/>
          </a:xfrm>
          <a:custGeom>
            <a:avLst/>
            <a:gdLst>
              <a:gd name="connsiteX0" fmla="*/ 163123 w 1333664"/>
              <a:gd name="connsiteY0" fmla="*/ 152586 h 1702044"/>
              <a:gd name="connsiteX1" fmla="*/ 296473 w 1333664"/>
              <a:gd name="connsiteY1" fmla="*/ 203386 h 1702044"/>
              <a:gd name="connsiteX2" fmla="*/ 1274373 w 1333664"/>
              <a:gd name="connsiteY2" fmla="*/ 609786 h 1702044"/>
              <a:gd name="connsiteX3" fmla="*/ 410773 w 1333664"/>
              <a:gd name="connsiteY3" fmla="*/ 279586 h 1702044"/>
              <a:gd name="connsiteX4" fmla="*/ 1160073 w 1333664"/>
              <a:gd name="connsiteY4" fmla="*/ 406586 h 1702044"/>
              <a:gd name="connsiteX5" fmla="*/ 639373 w 1333664"/>
              <a:gd name="connsiteY5" fmla="*/ 186 h 1702044"/>
              <a:gd name="connsiteX6" fmla="*/ 772723 w 1333664"/>
              <a:gd name="connsiteY6" fmla="*/ 355786 h 1702044"/>
              <a:gd name="connsiteX7" fmla="*/ 702873 w 1333664"/>
              <a:gd name="connsiteY7" fmla="*/ 495486 h 1702044"/>
              <a:gd name="connsiteX8" fmla="*/ 544123 w 1333664"/>
              <a:gd name="connsiteY8" fmla="*/ 622486 h 1702044"/>
              <a:gd name="connsiteX9" fmla="*/ 499673 w 1333664"/>
              <a:gd name="connsiteY9" fmla="*/ 698686 h 1702044"/>
              <a:gd name="connsiteX10" fmla="*/ 956873 w 1333664"/>
              <a:gd name="connsiteY10" fmla="*/ 1060636 h 1702044"/>
              <a:gd name="connsiteX11" fmla="*/ 652073 w 1333664"/>
              <a:gd name="connsiteY11" fmla="*/ 1168586 h 1702044"/>
              <a:gd name="connsiteX12" fmla="*/ 1331523 w 1333664"/>
              <a:gd name="connsiteY12" fmla="*/ 1473386 h 1702044"/>
              <a:gd name="connsiteX13" fmla="*/ 385373 w 1333664"/>
              <a:gd name="connsiteY13" fmla="*/ 1117786 h 1702044"/>
              <a:gd name="connsiteX14" fmla="*/ 531423 w 1333664"/>
              <a:gd name="connsiteY14" fmla="*/ 1581336 h 1702044"/>
              <a:gd name="connsiteX15" fmla="*/ 4373 w 1333664"/>
              <a:gd name="connsiteY15" fmla="*/ 1213036 h 1702044"/>
              <a:gd name="connsiteX16" fmla="*/ 874323 w 1333664"/>
              <a:gd name="connsiteY16" fmla="*/ 1701986 h 1702044"/>
              <a:gd name="connsiteX17" fmla="*/ 366323 w 1333664"/>
              <a:gd name="connsiteY17" fmla="*/ 1244786 h 1702044"/>
              <a:gd name="connsiteX18" fmla="*/ 258373 w 1333664"/>
              <a:gd name="connsiteY18" fmla="*/ 1060636 h 1702044"/>
              <a:gd name="connsiteX19" fmla="*/ 601273 w 1333664"/>
              <a:gd name="connsiteY19" fmla="*/ 1028886 h 1702044"/>
              <a:gd name="connsiteX20" fmla="*/ 359973 w 1333664"/>
              <a:gd name="connsiteY20" fmla="*/ 698686 h 1702044"/>
              <a:gd name="connsiteX21" fmla="*/ 404423 w 1333664"/>
              <a:gd name="connsiteY21" fmla="*/ 400236 h 1702044"/>
              <a:gd name="connsiteX22" fmla="*/ 398073 w 1333664"/>
              <a:gd name="connsiteY22" fmla="*/ 330386 h 1702044"/>
              <a:gd name="connsiteX23" fmla="*/ 366323 w 1333664"/>
              <a:gd name="connsiteY23" fmla="*/ 298636 h 1702044"/>
              <a:gd name="connsiteX24" fmla="*/ 779073 w 1333664"/>
              <a:gd name="connsiteY24" fmla="*/ 597086 h 1702044"/>
              <a:gd name="connsiteX25" fmla="*/ 163123 w 1333664"/>
              <a:gd name="connsiteY25" fmla="*/ 152586 h 170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333664" h="1702044">
                <a:moveTo>
                  <a:pt x="163123" y="152586"/>
                </a:moveTo>
                <a:cubicBezTo>
                  <a:pt x="137194" y="139886"/>
                  <a:pt x="296473" y="203386"/>
                  <a:pt x="296473" y="203386"/>
                </a:cubicBezTo>
                <a:lnTo>
                  <a:pt x="1274373" y="609786"/>
                </a:lnTo>
                <a:cubicBezTo>
                  <a:pt x="1293423" y="622486"/>
                  <a:pt x="429823" y="313453"/>
                  <a:pt x="410773" y="279586"/>
                </a:cubicBezTo>
                <a:cubicBezTo>
                  <a:pt x="391723" y="245719"/>
                  <a:pt x="1121973" y="453153"/>
                  <a:pt x="1160073" y="406586"/>
                </a:cubicBezTo>
                <a:cubicBezTo>
                  <a:pt x="1198173" y="360019"/>
                  <a:pt x="703931" y="8653"/>
                  <a:pt x="639373" y="186"/>
                </a:cubicBezTo>
                <a:cubicBezTo>
                  <a:pt x="574815" y="-8281"/>
                  <a:pt x="762140" y="273236"/>
                  <a:pt x="772723" y="355786"/>
                </a:cubicBezTo>
                <a:cubicBezTo>
                  <a:pt x="783306" y="438336"/>
                  <a:pt x="740973" y="451036"/>
                  <a:pt x="702873" y="495486"/>
                </a:cubicBezTo>
                <a:cubicBezTo>
                  <a:pt x="664773" y="539936"/>
                  <a:pt x="577990" y="588619"/>
                  <a:pt x="544123" y="622486"/>
                </a:cubicBezTo>
                <a:cubicBezTo>
                  <a:pt x="510256" y="656353"/>
                  <a:pt x="430881" y="625661"/>
                  <a:pt x="499673" y="698686"/>
                </a:cubicBezTo>
                <a:cubicBezTo>
                  <a:pt x="568465" y="771711"/>
                  <a:pt x="931473" y="982319"/>
                  <a:pt x="956873" y="1060636"/>
                </a:cubicBezTo>
                <a:cubicBezTo>
                  <a:pt x="982273" y="1138953"/>
                  <a:pt x="589631" y="1099794"/>
                  <a:pt x="652073" y="1168586"/>
                </a:cubicBezTo>
                <a:cubicBezTo>
                  <a:pt x="714515" y="1237378"/>
                  <a:pt x="1375973" y="1481853"/>
                  <a:pt x="1331523" y="1473386"/>
                </a:cubicBezTo>
                <a:cubicBezTo>
                  <a:pt x="1287073" y="1464919"/>
                  <a:pt x="518723" y="1099794"/>
                  <a:pt x="385373" y="1117786"/>
                </a:cubicBezTo>
                <a:cubicBezTo>
                  <a:pt x="252023" y="1135778"/>
                  <a:pt x="594923" y="1565461"/>
                  <a:pt x="531423" y="1581336"/>
                </a:cubicBezTo>
                <a:cubicBezTo>
                  <a:pt x="467923" y="1597211"/>
                  <a:pt x="-52777" y="1192928"/>
                  <a:pt x="4373" y="1213036"/>
                </a:cubicBezTo>
                <a:cubicBezTo>
                  <a:pt x="61523" y="1233144"/>
                  <a:pt x="813998" y="1696694"/>
                  <a:pt x="874323" y="1701986"/>
                </a:cubicBezTo>
                <a:cubicBezTo>
                  <a:pt x="934648" y="1707278"/>
                  <a:pt x="468981" y="1351678"/>
                  <a:pt x="366323" y="1244786"/>
                </a:cubicBezTo>
                <a:cubicBezTo>
                  <a:pt x="263665" y="1137894"/>
                  <a:pt x="219215" y="1096619"/>
                  <a:pt x="258373" y="1060636"/>
                </a:cubicBezTo>
                <a:cubicBezTo>
                  <a:pt x="297531" y="1024653"/>
                  <a:pt x="584340" y="1089211"/>
                  <a:pt x="601273" y="1028886"/>
                </a:cubicBezTo>
                <a:cubicBezTo>
                  <a:pt x="618206" y="968561"/>
                  <a:pt x="392781" y="803461"/>
                  <a:pt x="359973" y="698686"/>
                </a:cubicBezTo>
                <a:cubicBezTo>
                  <a:pt x="327165" y="593911"/>
                  <a:pt x="398073" y="461619"/>
                  <a:pt x="404423" y="400236"/>
                </a:cubicBezTo>
                <a:cubicBezTo>
                  <a:pt x="410773" y="338853"/>
                  <a:pt x="404423" y="347319"/>
                  <a:pt x="398073" y="330386"/>
                </a:cubicBezTo>
                <a:cubicBezTo>
                  <a:pt x="391723" y="313453"/>
                  <a:pt x="302823" y="254186"/>
                  <a:pt x="366323" y="298636"/>
                </a:cubicBezTo>
                <a:cubicBezTo>
                  <a:pt x="429823" y="343086"/>
                  <a:pt x="813998" y="621428"/>
                  <a:pt x="779073" y="597086"/>
                </a:cubicBezTo>
                <a:cubicBezTo>
                  <a:pt x="744148" y="572744"/>
                  <a:pt x="450460" y="362665"/>
                  <a:pt x="163123" y="152586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: 図形 576">
            <a:extLst>
              <a:ext uri="{FF2B5EF4-FFF2-40B4-BE49-F238E27FC236}">
                <a16:creationId xmlns:a16="http://schemas.microsoft.com/office/drawing/2014/main" id="{3DF12EEB-D4A1-4551-949A-E88891601ED0}"/>
              </a:ext>
            </a:extLst>
          </p:cNvPr>
          <p:cNvSpPr/>
          <p:nvPr/>
        </p:nvSpPr>
        <p:spPr>
          <a:xfrm>
            <a:off x="6573518" y="6644999"/>
            <a:ext cx="536141" cy="343505"/>
          </a:xfrm>
          <a:custGeom>
            <a:avLst/>
            <a:gdLst>
              <a:gd name="connsiteX0" fmla="*/ 441962 w 536141"/>
              <a:gd name="connsiteY0" fmla="*/ 45361 h 343505"/>
              <a:gd name="connsiteX1" fmla="*/ 304802 w 536141"/>
              <a:gd name="connsiteY1" fmla="*/ 25041 h 343505"/>
              <a:gd name="connsiteX2" fmla="*/ 66042 w 536141"/>
              <a:gd name="connsiteY2" fmla="*/ 4721 h 343505"/>
              <a:gd name="connsiteX3" fmla="*/ 340362 w 536141"/>
              <a:gd name="connsiteY3" fmla="*/ 121561 h 343505"/>
              <a:gd name="connsiteX4" fmla="*/ 30482 w 536141"/>
              <a:gd name="connsiteY4" fmla="*/ 9801 h 343505"/>
              <a:gd name="connsiteX5" fmla="*/ 243842 w 536141"/>
              <a:gd name="connsiteY5" fmla="*/ 45361 h 343505"/>
              <a:gd name="connsiteX6" fmla="*/ 325122 w 536141"/>
              <a:gd name="connsiteY6" fmla="*/ 146961 h 343505"/>
              <a:gd name="connsiteX7" fmla="*/ 2 w 536141"/>
              <a:gd name="connsiteY7" fmla="*/ 202841 h 343505"/>
              <a:gd name="connsiteX8" fmla="*/ 320042 w 536141"/>
              <a:gd name="connsiteY8" fmla="*/ 243481 h 343505"/>
              <a:gd name="connsiteX9" fmla="*/ 528322 w 536141"/>
              <a:gd name="connsiteY9" fmla="*/ 334921 h 343505"/>
              <a:gd name="connsiteX10" fmla="*/ 45722 w 536141"/>
              <a:gd name="connsiteY10" fmla="*/ 329841 h 343505"/>
              <a:gd name="connsiteX11" fmla="*/ 391162 w 536141"/>
              <a:gd name="connsiteY11" fmla="*/ 248561 h 343505"/>
              <a:gd name="connsiteX12" fmla="*/ 441962 w 536141"/>
              <a:gd name="connsiteY12" fmla="*/ 45361 h 34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36141" h="343505">
                <a:moveTo>
                  <a:pt x="441962" y="45361"/>
                </a:moveTo>
                <a:cubicBezTo>
                  <a:pt x="427569" y="8108"/>
                  <a:pt x="367455" y="31814"/>
                  <a:pt x="304802" y="25041"/>
                </a:cubicBezTo>
                <a:cubicBezTo>
                  <a:pt x="242149" y="18268"/>
                  <a:pt x="60115" y="-11366"/>
                  <a:pt x="66042" y="4721"/>
                </a:cubicBezTo>
                <a:cubicBezTo>
                  <a:pt x="71969" y="20808"/>
                  <a:pt x="346289" y="120714"/>
                  <a:pt x="340362" y="121561"/>
                </a:cubicBezTo>
                <a:cubicBezTo>
                  <a:pt x="334435" y="122408"/>
                  <a:pt x="46569" y="22501"/>
                  <a:pt x="30482" y="9801"/>
                </a:cubicBezTo>
                <a:cubicBezTo>
                  <a:pt x="14395" y="-2899"/>
                  <a:pt x="194735" y="22501"/>
                  <a:pt x="243842" y="45361"/>
                </a:cubicBezTo>
                <a:cubicBezTo>
                  <a:pt x="292949" y="68221"/>
                  <a:pt x="365762" y="120714"/>
                  <a:pt x="325122" y="146961"/>
                </a:cubicBezTo>
                <a:cubicBezTo>
                  <a:pt x="284482" y="173208"/>
                  <a:pt x="849" y="186754"/>
                  <a:pt x="2" y="202841"/>
                </a:cubicBezTo>
                <a:cubicBezTo>
                  <a:pt x="-845" y="218928"/>
                  <a:pt x="231989" y="221468"/>
                  <a:pt x="320042" y="243481"/>
                </a:cubicBezTo>
                <a:cubicBezTo>
                  <a:pt x="408095" y="265494"/>
                  <a:pt x="574042" y="320528"/>
                  <a:pt x="528322" y="334921"/>
                </a:cubicBezTo>
                <a:cubicBezTo>
                  <a:pt x="482602" y="349314"/>
                  <a:pt x="68582" y="344234"/>
                  <a:pt x="45722" y="329841"/>
                </a:cubicBezTo>
                <a:cubicBezTo>
                  <a:pt x="22862" y="315448"/>
                  <a:pt x="323429" y="297668"/>
                  <a:pt x="391162" y="248561"/>
                </a:cubicBezTo>
                <a:cubicBezTo>
                  <a:pt x="458895" y="199454"/>
                  <a:pt x="456355" y="82614"/>
                  <a:pt x="441962" y="45361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: 図形 577">
            <a:extLst>
              <a:ext uri="{FF2B5EF4-FFF2-40B4-BE49-F238E27FC236}">
                <a16:creationId xmlns:a16="http://schemas.microsoft.com/office/drawing/2014/main" id="{77D5AB19-F979-495E-9718-81DECD5C610A}"/>
              </a:ext>
            </a:extLst>
          </p:cNvPr>
          <p:cNvSpPr/>
          <p:nvPr/>
        </p:nvSpPr>
        <p:spPr>
          <a:xfrm>
            <a:off x="6496891" y="7033591"/>
            <a:ext cx="1382209" cy="909275"/>
          </a:xfrm>
          <a:custGeom>
            <a:avLst/>
            <a:gdLst>
              <a:gd name="connsiteX0" fmla="*/ 137589 w 1382209"/>
              <a:gd name="connsiteY0" fmla="*/ 17449 h 909275"/>
              <a:gd name="connsiteX1" fmla="*/ 213789 w 1382209"/>
              <a:gd name="connsiteY1" fmla="*/ 37769 h 909275"/>
              <a:gd name="connsiteX2" fmla="*/ 899589 w 1382209"/>
              <a:gd name="connsiteY2" fmla="*/ 312089 h 909275"/>
              <a:gd name="connsiteX3" fmla="*/ 777669 w 1382209"/>
              <a:gd name="connsiteY3" fmla="*/ 266369 h 909275"/>
              <a:gd name="connsiteX4" fmla="*/ 345869 w 1382209"/>
              <a:gd name="connsiteY4" fmla="*/ 215569 h 909275"/>
              <a:gd name="connsiteX5" fmla="*/ 1153589 w 1382209"/>
              <a:gd name="connsiteY5" fmla="*/ 383209 h 909275"/>
              <a:gd name="connsiteX6" fmla="*/ 218869 w 1382209"/>
              <a:gd name="connsiteY6" fmla="*/ 108889 h 909275"/>
              <a:gd name="connsiteX7" fmla="*/ 493189 w 1382209"/>
              <a:gd name="connsiteY7" fmla="*/ 185089 h 909275"/>
              <a:gd name="connsiteX8" fmla="*/ 218869 w 1382209"/>
              <a:gd name="connsiteY8" fmla="*/ 164769 h 909275"/>
              <a:gd name="connsiteX9" fmla="*/ 183309 w 1382209"/>
              <a:gd name="connsiteY9" fmla="*/ 215569 h 909275"/>
              <a:gd name="connsiteX10" fmla="*/ 508429 w 1382209"/>
              <a:gd name="connsiteY10" fmla="*/ 505129 h 909275"/>
              <a:gd name="connsiteX11" fmla="*/ 599869 w 1382209"/>
              <a:gd name="connsiteY11" fmla="*/ 505129 h 909275"/>
              <a:gd name="connsiteX12" fmla="*/ 132509 w 1382209"/>
              <a:gd name="connsiteY12" fmla="*/ 357809 h 909275"/>
              <a:gd name="connsiteX13" fmla="*/ 914829 w 1382209"/>
              <a:gd name="connsiteY13" fmla="*/ 703249 h 909275"/>
              <a:gd name="connsiteX14" fmla="*/ 188389 w 1382209"/>
              <a:gd name="connsiteY14" fmla="*/ 540689 h 909275"/>
              <a:gd name="connsiteX15" fmla="*/ 1382189 w 1382209"/>
              <a:gd name="connsiteY15" fmla="*/ 906449 h 909275"/>
              <a:gd name="connsiteX16" fmla="*/ 218869 w 1382209"/>
              <a:gd name="connsiteY16" fmla="*/ 703249 h 909275"/>
              <a:gd name="connsiteX17" fmla="*/ 429 w 1382209"/>
              <a:gd name="connsiteY17" fmla="*/ 576249 h 909275"/>
              <a:gd name="connsiteX18" fmla="*/ 162989 w 1382209"/>
              <a:gd name="connsiteY18" fmla="*/ 515289 h 909275"/>
              <a:gd name="connsiteX19" fmla="*/ 162989 w 1382209"/>
              <a:gd name="connsiteY19" fmla="*/ 337489 h 909275"/>
              <a:gd name="connsiteX20" fmla="*/ 81709 w 1382209"/>
              <a:gd name="connsiteY20" fmla="*/ 337489 h 909275"/>
              <a:gd name="connsiteX21" fmla="*/ 66469 w 1382209"/>
              <a:gd name="connsiteY21" fmla="*/ 322249 h 909275"/>
              <a:gd name="connsiteX22" fmla="*/ 401749 w 1382209"/>
              <a:gd name="connsiteY22" fmla="*/ 291769 h 909275"/>
              <a:gd name="connsiteX23" fmla="*/ 345869 w 1382209"/>
              <a:gd name="connsiteY23" fmla="*/ 180009 h 909275"/>
              <a:gd name="connsiteX24" fmla="*/ 137589 w 1382209"/>
              <a:gd name="connsiteY24" fmla="*/ 17449 h 909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82209" h="909275">
                <a:moveTo>
                  <a:pt x="137589" y="17449"/>
                </a:moveTo>
                <a:cubicBezTo>
                  <a:pt x="115576" y="-6258"/>
                  <a:pt x="86789" y="-11338"/>
                  <a:pt x="213789" y="37769"/>
                </a:cubicBezTo>
                <a:cubicBezTo>
                  <a:pt x="340789" y="86876"/>
                  <a:pt x="805609" y="273989"/>
                  <a:pt x="899589" y="312089"/>
                </a:cubicBezTo>
                <a:cubicBezTo>
                  <a:pt x="993569" y="350189"/>
                  <a:pt x="869956" y="282456"/>
                  <a:pt x="777669" y="266369"/>
                </a:cubicBezTo>
                <a:cubicBezTo>
                  <a:pt x="685382" y="250282"/>
                  <a:pt x="283216" y="196096"/>
                  <a:pt x="345869" y="215569"/>
                </a:cubicBezTo>
                <a:cubicBezTo>
                  <a:pt x="408522" y="235042"/>
                  <a:pt x="1174756" y="400989"/>
                  <a:pt x="1153589" y="383209"/>
                </a:cubicBezTo>
                <a:cubicBezTo>
                  <a:pt x="1132422" y="365429"/>
                  <a:pt x="328936" y="141909"/>
                  <a:pt x="218869" y="108889"/>
                </a:cubicBezTo>
                <a:cubicBezTo>
                  <a:pt x="108802" y="75869"/>
                  <a:pt x="493189" y="175776"/>
                  <a:pt x="493189" y="185089"/>
                </a:cubicBezTo>
                <a:cubicBezTo>
                  <a:pt x="493189" y="194402"/>
                  <a:pt x="270516" y="159689"/>
                  <a:pt x="218869" y="164769"/>
                </a:cubicBezTo>
                <a:cubicBezTo>
                  <a:pt x="167222" y="169849"/>
                  <a:pt x="135049" y="158842"/>
                  <a:pt x="183309" y="215569"/>
                </a:cubicBezTo>
                <a:cubicBezTo>
                  <a:pt x="231569" y="272296"/>
                  <a:pt x="439002" y="456869"/>
                  <a:pt x="508429" y="505129"/>
                </a:cubicBezTo>
                <a:cubicBezTo>
                  <a:pt x="577856" y="553389"/>
                  <a:pt x="662522" y="529682"/>
                  <a:pt x="599869" y="505129"/>
                </a:cubicBezTo>
                <a:cubicBezTo>
                  <a:pt x="537216" y="480576"/>
                  <a:pt x="80016" y="324789"/>
                  <a:pt x="132509" y="357809"/>
                </a:cubicBezTo>
                <a:cubicBezTo>
                  <a:pt x="185002" y="390829"/>
                  <a:pt x="905516" y="672769"/>
                  <a:pt x="914829" y="703249"/>
                </a:cubicBezTo>
                <a:cubicBezTo>
                  <a:pt x="924142" y="733729"/>
                  <a:pt x="110496" y="506822"/>
                  <a:pt x="188389" y="540689"/>
                </a:cubicBezTo>
                <a:cubicBezTo>
                  <a:pt x="266282" y="574556"/>
                  <a:pt x="1377109" y="879356"/>
                  <a:pt x="1382189" y="906449"/>
                </a:cubicBezTo>
                <a:cubicBezTo>
                  <a:pt x="1387269" y="933542"/>
                  <a:pt x="449162" y="758282"/>
                  <a:pt x="218869" y="703249"/>
                </a:cubicBezTo>
                <a:cubicBezTo>
                  <a:pt x="-11424" y="648216"/>
                  <a:pt x="9742" y="607576"/>
                  <a:pt x="429" y="576249"/>
                </a:cubicBezTo>
                <a:cubicBezTo>
                  <a:pt x="-8884" y="544922"/>
                  <a:pt x="135896" y="555082"/>
                  <a:pt x="162989" y="515289"/>
                </a:cubicBezTo>
                <a:cubicBezTo>
                  <a:pt x="190082" y="475496"/>
                  <a:pt x="176536" y="367122"/>
                  <a:pt x="162989" y="337489"/>
                </a:cubicBezTo>
                <a:cubicBezTo>
                  <a:pt x="149442" y="307856"/>
                  <a:pt x="97796" y="340029"/>
                  <a:pt x="81709" y="337489"/>
                </a:cubicBezTo>
                <a:cubicBezTo>
                  <a:pt x="65622" y="334949"/>
                  <a:pt x="13129" y="329869"/>
                  <a:pt x="66469" y="322249"/>
                </a:cubicBezTo>
                <a:cubicBezTo>
                  <a:pt x="119809" y="314629"/>
                  <a:pt x="355182" y="315476"/>
                  <a:pt x="401749" y="291769"/>
                </a:cubicBezTo>
                <a:cubicBezTo>
                  <a:pt x="448316" y="268062"/>
                  <a:pt x="391589" y="225729"/>
                  <a:pt x="345869" y="180009"/>
                </a:cubicBezTo>
                <a:cubicBezTo>
                  <a:pt x="300149" y="134289"/>
                  <a:pt x="159602" y="41156"/>
                  <a:pt x="137589" y="17449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: 図形 578">
            <a:extLst>
              <a:ext uri="{FF2B5EF4-FFF2-40B4-BE49-F238E27FC236}">
                <a16:creationId xmlns:a16="http://schemas.microsoft.com/office/drawing/2014/main" id="{E446B0C5-5C27-4619-9B50-ED13DC076E62}"/>
              </a:ext>
            </a:extLst>
          </p:cNvPr>
          <p:cNvSpPr/>
          <p:nvPr/>
        </p:nvSpPr>
        <p:spPr>
          <a:xfrm>
            <a:off x="6455160" y="7782458"/>
            <a:ext cx="1230880" cy="625527"/>
          </a:xfrm>
          <a:custGeom>
            <a:avLst/>
            <a:gdLst>
              <a:gd name="connsiteX0" fmla="*/ 1230880 w 1230880"/>
              <a:gd name="connsiteY0" fmla="*/ 259182 h 625527"/>
              <a:gd name="connsiteX1" fmla="*/ 1032760 w 1230880"/>
              <a:gd name="connsiteY1" fmla="*/ 223622 h 625527"/>
              <a:gd name="connsiteX2" fmla="*/ 82800 w 1230880"/>
              <a:gd name="connsiteY2" fmla="*/ 102 h 625527"/>
              <a:gd name="connsiteX3" fmla="*/ 839720 w 1230880"/>
              <a:gd name="connsiteY3" fmla="*/ 193142 h 625527"/>
              <a:gd name="connsiteX4" fmla="*/ 174240 w 1230880"/>
              <a:gd name="connsiteY4" fmla="*/ 71222 h 625527"/>
              <a:gd name="connsiteX5" fmla="*/ 463800 w 1230880"/>
              <a:gd name="connsiteY5" fmla="*/ 152502 h 625527"/>
              <a:gd name="connsiteX6" fmla="*/ 255520 w 1230880"/>
              <a:gd name="connsiteY6" fmla="*/ 172822 h 625527"/>
              <a:gd name="connsiteX7" fmla="*/ 626360 w 1230880"/>
              <a:gd name="connsiteY7" fmla="*/ 223622 h 625527"/>
              <a:gd name="connsiteX8" fmla="*/ 62480 w 1230880"/>
              <a:gd name="connsiteY8" fmla="*/ 213462 h 625527"/>
              <a:gd name="connsiteX9" fmla="*/ 595880 w 1230880"/>
              <a:gd name="connsiteY9" fmla="*/ 386182 h 625527"/>
              <a:gd name="connsiteX10" fmla="*/ 1520 w 1230880"/>
              <a:gd name="connsiteY10" fmla="*/ 116942 h 625527"/>
              <a:gd name="connsiteX11" fmla="*/ 413000 w 1230880"/>
              <a:gd name="connsiteY11" fmla="*/ 208382 h 625527"/>
              <a:gd name="connsiteX12" fmla="*/ 26920 w 1230880"/>
              <a:gd name="connsiteY12" fmla="*/ 213462 h 625527"/>
              <a:gd name="connsiteX13" fmla="*/ 1134360 w 1230880"/>
              <a:gd name="connsiteY13" fmla="*/ 599542 h 625527"/>
              <a:gd name="connsiteX14" fmla="*/ 931160 w 1230880"/>
              <a:gd name="connsiteY14" fmla="*/ 553822 h 625527"/>
              <a:gd name="connsiteX15" fmla="*/ 336800 w 1230880"/>
              <a:gd name="connsiteY15" fmla="*/ 259182 h 625527"/>
              <a:gd name="connsiteX16" fmla="*/ 1230880 w 1230880"/>
              <a:gd name="connsiteY16" fmla="*/ 259182 h 62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30880" h="625527">
                <a:moveTo>
                  <a:pt x="1230880" y="259182"/>
                </a:moveTo>
                <a:cubicBezTo>
                  <a:pt x="1227493" y="262992"/>
                  <a:pt x="1032760" y="223622"/>
                  <a:pt x="1032760" y="223622"/>
                </a:cubicBezTo>
                <a:lnTo>
                  <a:pt x="82800" y="102"/>
                </a:lnTo>
                <a:cubicBezTo>
                  <a:pt x="50627" y="-4978"/>
                  <a:pt x="824480" y="181289"/>
                  <a:pt x="839720" y="193142"/>
                </a:cubicBezTo>
                <a:cubicBezTo>
                  <a:pt x="854960" y="204995"/>
                  <a:pt x="236893" y="77995"/>
                  <a:pt x="174240" y="71222"/>
                </a:cubicBezTo>
                <a:cubicBezTo>
                  <a:pt x="111587" y="64449"/>
                  <a:pt x="450253" y="135569"/>
                  <a:pt x="463800" y="152502"/>
                </a:cubicBezTo>
                <a:cubicBezTo>
                  <a:pt x="477347" y="169435"/>
                  <a:pt x="228427" y="160969"/>
                  <a:pt x="255520" y="172822"/>
                </a:cubicBezTo>
                <a:cubicBezTo>
                  <a:pt x="282613" y="184675"/>
                  <a:pt x="658533" y="216849"/>
                  <a:pt x="626360" y="223622"/>
                </a:cubicBezTo>
                <a:cubicBezTo>
                  <a:pt x="594187" y="230395"/>
                  <a:pt x="67560" y="186369"/>
                  <a:pt x="62480" y="213462"/>
                </a:cubicBezTo>
                <a:cubicBezTo>
                  <a:pt x="57400" y="240555"/>
                  <a:pt x="606040" y="402269"/>
                  <a:pt x="595880" y="386182"/>
                </a:cubicBezTo>
                <a:cubicBezTo>
                  <a:pt x="585720" y="370095"/>
                  <a:pt x="32000" y="146575"/>
                  <a:pt x="1520" y="116942"/>
                </a:cubicBezTo>
                <a:cubicBezTo>
                  <a:pt x="-28960" y="87309"/>
                  <a:pt x="408767" y="192295"/>
                  <a:pt x="413000" y="208382"/>
                </a:cubicBezTo>
                <a:cubicBezTo>
                  <a:pt x="417233" y="224469"/>
                  <a:pt x="-93307" y="148269"/>
                  <a:pt x="26920" y="213462"/>
                </a:cubicBezTo>
                <a:cubicBezTo>
                  <a:pt x="147147" y="278655"/>
                  <a:pt x="983653" y="542815"/>
                  <a:pt x="1134360" y="599542"/>
                </a:cubicBezTo>
                <a:cubicBezTo>
                  <a:pt x="1285067" y="656269"/>
                  <a:pt x="1064087" y="610549"/>
                  <a:pt x="931160" y="553822"/>
                </a:cubicBezTo>
                <a:cubicBezTo>
                  <a:pt x="798233" y="497095"/>
                  <a:pt x="284307" y="308289"/>
                  <a:pt x="336800" y="259182"/>
                </a:cubicBezTo>
                <a:cubicBezTo>
                  <a:pt x="389293" y="210075"/>
                  <a:pt x="817706" y="234628"/>
                  <a:pt x="1230880" y="259182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: 図形 579">
            <a:extLst>
              <a:ext uri="{FF2B5EF4-FFF2-40B4-BE49-F238E27FC236}">
                <a16:creationId xmlns:a16="http://schemas.microsoft.com/office/drawing/2014/main" id="{7CE26FEB-EB9C-47F3-BEE1-F3A8BE95DE77}"/>
              </a:ext>
            </a:extLst>
          </p:cNvPr>
          <p:cNvSpPr/>
          <p:nvPr/>
        </p:nvSpPr>
        <p:spPr>
          <a:xfrm>
            <a:off x="6349314" y="8077177"/>
            <a:ext cx="1819718" cy="1146556"/>
          </a:xfrm>
          <a:custGeom>
            <a:avLst/>
            <a:gdLst>
              <a:gd name="connsiteX0" fmla="*/ 1677086 w 1819718"/>
              <a:gd name="connsiteY0" fmla="*/ 568983 h 1146556"/>
              <a:gd name="connsiteX1" fmla="*/ 1387526 w 1819718"/>
              <a:gd name="connsiteY1" fmla="*/ 492783 h 1146556"/>
              <a:gd name="connsiteX2" fmla="*/ 742366 w 1819718"/>
              <a:gd name="connsiteY2" fmla="*/ 279423 h 1146556"/>
              <a:gd name="connsiteX3" fmla="*/ 31166 w 1819718"/>
              <a:gd name="connsiteY3" fmla="*/ 23 h 1146556"/>
              <a:gd name="connsiteX4" fmla="*/ 615366 w 1819718"/>
              <a:gd name="connsiteY4" fmla="*/ 294663 h 1146556"/>
              <a:gd name="connsiteX5" fmla="*/ 1021766 w 1819718"/>
              <a:gd name="connsiteY5" fmla="*/ 441983 h 1146556"/>
              <a:gd name="connsiteX6" fmla="*/ 132766 w 1819718"/>
              <a:gd name="connsiteY6" fmla="*/ 101623 h 1146556"/>
              <a:gd name="connsiteX7" fmla="*/ 1194486 w 1819718"/>
              <a:gd name="connsiteY7" fmla="*/ 584223 h 1146556"/>
              <a:gd name="connsiteX8" fmla="*/ 615366 w 1819718"/>
              <a:gd name="connsiteY8" fmla="*/ 401343 h 1146556"/>
              <a:gd name="connsiteX9" fmla="*/ 208966 w 1819718"/>
              <a:gd name="connsiteY9" fmla="*/ 238783 h 1146556"/>
              <a:gd name="connsiteX10" fmla="*/ 630606 w 1819718"/>
              <a:gd name="connsiteY10" fmla="*/ 548663 h 1146556"/>
              <a:gd name="connsiteX11" fmla="*/ 290246 w 1819718"/>
              <a:gd name="connsiteY11" fmla="*/ 396263 h 1146556"/>
              <a:gd name="connsiteX12" fmla="*/ 757606 w 1819718"/>
              <a:gd name="connsiteY12" fmla="*/ 629943 h 1146556"/>
              <a:gd name="connsiteX13" fmla="*/ 686 w 1819718"/>
              <a:gd name="connsiteY13" fmla="*/ 259103 h 1146556"/>
              <a:gd name="connsiteX14" fmla="*/ 915086 w 1819718"/>
              <a:gd name="connsiteY14" fmla="*/ 802663 h 1146556"/>
              <a:gd name="connsiteX15" fmla="*/ 127686 w 1819718"/>
              <a:gd name="connsiteY15" fmla="*/ 462303 h 1146556"/>
              <a:gd name="connsiteX16" fmla="*/ 803326 w 1819718"/>
              <a:gd name="connsiteY16" fmla="*/ 1143023 h 1146556"/>
              <a:gd name="connsiteX17" fmla="*/ 549326 w 1819718"/>
              <a:gd name="connsiteY17" fmla="*/ 721383 h 1146556"/>
              <a:gd name="connsiteX18" fmla="*/ 676326 w 1819718"/>
              <a:gd name="connsiteY18" fmla="*/ 543583 h 1146556"/>
              <a:gd name="connsiteX19" fmla="*/ 275006 w 1819718"/>
              <a:gd name="connsiteY19" fmla="*/ 66063 h 1146556"/>
              <a:gd name="connsiteX20" fmla="*/ 1712646 w 1819718"/>
              <a:gd name="connsiteY20" fmla="*/ 533423 h 1146556"/>
              <a:gd name="connsiteX21" fmla="*/ 1677086 w 1819718"/>
              <a:gd name="connsiteY21" fmla="*/ 568983 h 1146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819718" h="1146556">
                <a:moveTo>
                  <a:pt x="1677086" y="568983"/>
                </a:moveTo>
                <a:cubicBezTo>
                  <a:pt x="1622899" y="562210"/>
                  <a:pt x="1543313" y="541043"/>
                  <a:pt x="1387526" y="492783"/>
                </a:cubicBezTo>
                <a:cubicBezTo>
                  <a:pt x="1231739" y="444523"/>
                  <a:pt x="968426" y="361550"/>
                  <a:pt x="742366" y="279423"/>
                </a:cubicBezTo>
                <a:cubicBezTo>
                  <a:pt x="516306" y="197296"/>
                  <a:pt x="52333" y="-2517"/>
                  <a:pt x="31166" y="23"/>
                </a:cubicBezTo>
                <a:cubicBezTo>
                  <a:pt x="9999" y="2563"/>
                  <a:pt x="450266" y="221003"/>
                  <a:pt x="615366" y="294663"/>
                </a:cubicBezTo>
                <a:cubicBezTo>
                  <a:pt x="780466" y="368323"/>
                  <a:pt x="1102199" y="474156"/>
                  <a:pt x="1021766" y="441983"/>
                </a:cubicBezTo>
                <a:cubicBezTo>
                  <a:pt x="941333" y="409810"/>
                  <a:pt x="103979" y="77916"/>
                  <a:pt x="132766" y="101623"/>
                </a:cubicBezTo>
                <a:cubicBezTo>
                  <a:pt x="161553" y="125330"/>
                  <a:pt x="1114053" y="534270"/>
                  <a:pt x="1194486" y="584223"/>
                </a:cubicBezTo>
                <a:cubicBezTo>
                  <a:pt x="1274919" y="634176"/>
                  <a:pt x="779619" y="458916"/>
                  <a:pt x="615366" y="401343"/>
                </a:cubicBezTo>
                <a:cubicBezTo>
                  <a:pt x="451113" y="343770"/>
                  <a:pt x="206426" y="214230"/>
                  <a:pt x="208966" y="238783"/>
                </a:cubicBezTo>
                <a:cubicBezTo>
                  <a:pt x="211506" y="263336"/>
                  <a:pt x="617059" y="522416"/>
                  <a:pt x="630606" y="548663"/>
                </a:cubicBezTo>
                <a:cubicBezTo>
                  <a:pt x="644153" y="574910"/>
                  <a:pt x="290246" y="396263"/>
                  <a:pt x="290246" y="396263"/>
                </a:cubicBezTo>
                <a:cubicBezTo>
                  <a:pt x="311413" y="409810"/>
                  <a:pt x="757606" y="629943"/>
                  <a:pt x="757606" y="629943"/>
                </a:cubicBezTo>
                <a:cubicBezTo>
                  <a:pt x="709346" y="607083"/>
                  <a:pt x="-25561" y="230316"/>
                  <a:pt x="686" y="259103"/>
                </a:cubicBezTo>
                <a:cubicBezTo>
                  <a:pt x="26933" y="287890"/>
                  <a:pt x="893919" y="768796"/>
                  <a:pt x="915086" y="802663"/>
                </a:cubicBezTo>
                <a:cubicBezTo>
                  <a:pt x="936253" y="836530"/>
                  <a:pt x="146313" y="405576"/>
                  <a:pt x="127686" y="462303"/>
                </a:cubicBezTo>
                <a:cubicBezTo>
                  <a:pt x="109059" y="519030"/>
                  <a:pt x="733053" y="1099843"/>
                  <a:pt x="803326" y="1143023"/>
                </a:cubicBezTo>
                <a:cubicBezTo>
                  <a:pt x="873599" y="1186203"/>
                  <a:pt x="570493" y="821290"/>
                  <a:pt x="549326" y="721383"/>
                </a:cubicBezTo>
                <a:cubicBezTo>
                  <a:pt x="528159" y="621476"/>
                  <a:pt x="722046" y="652803"/>
                  <a:pt x="676326" y="543583"/>
                </a:cubicBezTo>
                <a:cubicBezTo>
                  <a:pt x="630606" y="434363"/>
                  <a:pt x="102286" y="67756"/>
                  <a:pt x="275006" y="66063"/>
                </a:cubicBezTo>
                <a:cubicBezTo>
                  <a:pt x="447726" y="64370"/>
                  <a:pt x="1478119" y="453836"/>
                  <a:pt x="1712646" y="533423"/>
                </a:cubicBezTo>
                <a:cubicBezTo>
                  <a:pt x="1947173" y="613010"/>
                  <a:pt x="1731273" y="575756"/>
                  <a:pt x="1677086" y="568983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: 図形 580">
            <a:extLst>
              <a:ext uri="{FF2B5EF4-FFF2-40B4-BE49-F238E27FC236}">
                <a16:creationId xmlns:a16="http://schemas.microsoft.com/office/drawing/2014/main" id="{E44BB8AE-93CF-499A-8E2E-8F52E8E3EB87}"/>
              </a:ext>
            </a:extLst>
          </p:cNvPr>
          <p:cNvSpPr/>
          <p:nvPr/>
        </p:nvSpPr>
        <p:spPr>
          <a:xfrm>
            <a:off x="4110883" y="7460133"/>
            <a:ext cx="294041" cy="629424"/>
          </a:xfrm>
          <a:custGeom>
            <a:avLst/>
            <a:gdLst>
              <a:gd name="connsiteX0" fmla="*/ 16617 w 294041"/>
              <a:gd name="connsiteY0" fmla="*/ 189500 h 629424"/>
              <a:gd name="connsiteX1" fmla="*/ 169017 w 294041"/>
              <a:gd name="connsiteY1" fmla="*/ 128117 h 629424"/>
              <a:gd name="connsiteX2" fmla="*/ 194417 w 294041"/>
              <a:gd name="connsiteY2" fmla="*/ 117534 h 629424"/>
              <a:gd name="connsiteX3" fmla="*/ 190184 w 294041"/>
              <a:gd name="connsiteY3" fmla="*/ 176800 h 629424"/>
              <a:gd name="connsiteX4" fmla="*/ 164784 w 294041"/>
              <a:gd name="connsiteY4" fmla="*/ 458317 h 629424"/>
              <a:gd name="connsiteX5" fmla="*/ 173250 w 294041"/>
              <a:gd name="connsiteY5" fmla="*/ 587434 h 629424"/>
              <a:gd name="connsiteX6" fmla="*/ 164784 w 294041"/>
              <a:gd name="connsiteY6" fmla="*/ 625534 h 629424"/>
              <a:gd name="connsiteX7" fmla="*/ 207117 w 294041"/>
              <a:gd name="connsiteY7" fmla="*/ 625534 h 629424"/>
              <a:gd name="connsiteX8" fmla="*/ 270617 w 294041"/>
              <a:gd name="connsiteY8" fmla="*/ 602250 h 629424"/>
              <a:gd name="connsiteX9" fmla="*/ 257917 w 294041"/>
              <a:gd name="connsiteY9" fmla="*/ 492184 h 629424"/>
              <a:gd name="connsiteX10" fmla="*/ 289667 w 294041"/>
              <a:gd name="connsiteY10" fmla="*/ 138700 h 629424"/>
              <a:gd name="connsiteX11" fmla="*/ 289667 w 294041"/>
              <a:gd name="connsiteY11" fmla="*/ 7467 h 629424"/>
              <a:gd name="connsiteX12" fmla="*/ 251567 w 294041"/>
              <a:gd name="connsiteY12" fmla="*/ 22284 h 629424"/>
              <a:gd name="connsiteX13" fmla="*/ 99167 w 294041"/>
              <a:gd name="connsiteY13" fmla="*/ 73084 h 629424"/>
              <a:gd name="connsiteX14" fmla="*/ 14500 w 294041"/>
              <a:gd name="connsiteY14" fmla="*/ 100600 h 629424"/>
              <a:gd name="connsiteX15" fmla="*/ 16617 w 294041"/>
              <a:gd name="connsiteY15" fmla="*/ 189500 h 62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94041" h="629424">
                <a:moveTo>
                  <a:pt x="16617" y="189500"/>
                </a:moveTo>
                <a:cubicBezTo>
                  <a:pt x="42370" y="194086"/>
                  <a:pt x="139384" y="140111"/>
                  <a:pt x="169017" y="128117"/>
                </a:cubicBezTo>
                <a:cubicBezTo>
                  <a:pt x="198650" y="116123"/>
                  <a:pt x="190889" y="109420"/>
                  <a:pt x="194417" y="117534"/>
                </a:cubicBezTo>
                <a:cubicBezTo>
                  <a:pt x="197945" y="125648"/>
                  <a:pt x="195123" y="120003"/>
                  <a:pt x="190184" y="176800"/>
                </a:cubicBezTo>
                <a:cubicBezTo>
                  <a:pt x="185245" y="233597"/>
                  <a:pt x="167606" y="389878"/>
                  <a:pt x="164784" y="458317"/>
                </a:cubicBezTo>
                <a:cubicBezTo>
                  <a:pt x="161962" y="526756"/>
                  <a:pt x="173250" y="559565"/>
                  <a:pt x="173250" y="587434"/>
                </a:cubicBezTo>
                <a:cubicBezTo>
                  <a:pt x="173250" y="615303"/>
                  <a:pt x="159140" y="619184"/>
                  <a:pt x="164784" y="625534"/>
                </a:cubicBezTo>
                <a:cubicBezTo>
                  <a:pt x="170428" y="631884"/>
                  <a:pt x="189478" y="629415"/>
                  <a:pt x="207117" y="625534"/>
                </a:cubicBezTo>
                <a:cubicBezTo>
                  <a:pt x="224756" y="621653"/>
                  <a:pt x="262150" y="624475"/>
                  <a:pt x="270617" y="602250"/>
                </a:cubicBezTo>
                <a:cubicBezTo>
                  <a:pt x="279084" y="580025"/>
                  <a:pt x="254742" y="569442"/>
                  <a:pt x="257917" y="492184"/>
                </a:cubicBezTo>
                <a:cubicBezTo>
                  <a:pt x="261092" y="414926"/>
                  <a:pt x="284375" y="219486"/>
                  <a:pt x="289667" y="138700"/>
                </a:cubicBezTo>
                <a:cubicBezTo>
                  <a:pt x="294959" y="57914"/>
                  <a:pt x="296017" y="26870"/>
                  <a:pt x="289667" y="7467"/>
                </a:cubicBezTo>
                <a:cubicBezTo>
                  <a:pt x="283317" y="-11936"/>
                  <a:pt x="283317" y="11348"/>
                  <a:pt x="251567" y="22284"/>
                </a:cubicBezTo>
                <a:cubicBezTo>
                  <a:pt x="219817" y="33220"/>
                  <a:pt x="138678" y="60031"/>
                  <a:pt x="99167" y="73084"/>
                </a:cubicBezTo>
                <a:cubicBezTo>
                  <a:pt x="59656" y="86137"/>
                  <a:pt x="30022" y="84725"/>
                  <a:pt x="14500" y="100600"/>
                </a:cubicBezTo>
                <a:cubicBezTo>
                  <a:pt x="-1022" y="116475"/>
                  <a:pt x="-9136" y="184914"/>
                  <a:pt x="16617" y="189500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: 図形 581">
            <a:extLst>
              <a:ext uri="{FF2B5EF4-FFF2-40B4-BE49-F238E27FC236}">
                <a16:creationId xmlns:a16="http://schemas.microsoft.com/office/drawing/2014/main" id="{BACBCAA0-31F2-48D9-B768-17D51D41387E}"/>
              </a:ext>
            </a:extLst>
          </p:cNvPr>
          <p:cNvSpPr/>
          <p:nvPr/>
        </p:nvSpPr>
        <p:spPr>
          <a:xfrm>
            <a:off x="4646214" y="7441032"/>
            <a:ext cx="293441" cy="644330"/>
          </a:xfrm>
          <a:custGeom>
            <a:avLst/>
            <a:gdLst>
              <a:gd name="connsiteX0" fmla="*/ 25799 w 293441"/>
              <a:gd name="connsiteY0" fmla="*/ 113881 h 644330"/>
              <a:gd name="connsiteX1" fmla="*/ 189311 w 293441"/>
              <a:gd name="connsiteY1" fmla="*/ 50381 h 644330"/>
              <a:gd name="connsiteX2" fmla="*/ 286149 w 293441"/>
              <a:gd name="connsiteY2" fmla="*/ 10693 h 644330"/>
              <a:gd name="connsiteX3" fmla="*/ 286149 w 293441"/>
              <a:gd name="connsiteY3" fmla="*/ 34506 h 644330"/>
              <a:gd name="connsiteX4" fmla="*/ 282974 w 293441"/>
              <a:gd name="connsiteY4" fmla="*/ 355181 h 644330"/>
              <a:gd name="connsiteX5" fmla="*/ 270274 w 293441"/>
              <a:gd name="connsiteY5" fmla="*/ 602831 h 644330"/>
              <a:gd name="connsiteX6" fmla="*/ 241699 w 293441"/>
              <a:gd name="connsiteY6" fmla="*/ 613943 h 644330"/>
              <a:gd name="connsiteX7" fmla="*/ 157561 w 293441"/>
              <a:gd name="connsiteY7" fmla="*/ 644106 h 644330"/>
              <a:gd name="connsiteX8" fmla="*/ 168674 w 293441"/>
              <a:gd name="connsiteY8" fmla="*/ 596481 h 644330"/>
              <a:gd name="connsiteX9" fmla="*/ 186136 w 293441"/>
              <a:gd name="connsiteY9" fmla="*/ 315493 h 644330"/>
              <a:gd name="connsiteX10" fmla="*/ 200424 w 293441"/>
              <a:gd name="connsiteY10" fmla="*/ 96418 h 644330"/>
              <a:gd name="connsiteX11" fmla="*/ 171849 w 293441"/>
              <a:gd name="connsiteY11" fmla="*/ 126581 h 644330"/>
              <a:gd name="connsiteX12" fmla="*/ 127399 w 293441"/>
              <a:gd name="connsiteY12" fmla="*/ 147218 h 644330"/>
              <a:gd name="connsiteX13" fmla="*/ 11511 w 293441"/>
              <a:gd name="connsiteY13" fmla="*/ 198018 h 644330"/>
              <a:gd name="connsiteX14" fmla="*/ 25799 w 293441"/>
              <a:gd name="connsiteY14" fmla="*/ 113881 h 644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93441" h="644330">
                <a:moveTo>
                  <a:pt x="25799" y="113881"/>
                </a:moveTo>
                <a:cubicBezTo>
                  <a:pt x="55432" y="89275"/>
                  <a:pt x="189311" y="50381"/>
                  <a:pt x="189311" y="50381"/>
                </a:cubicBezTo>
                <a:cubicBezTo>
                  <a:pt x="232703" y="33183"/>
                  <a:pt x="270009" y="13339"/>
                  <a:pt x="286149" y="10693"/>
                </a:cubicBezTo>
                <a:cubicBezTo>
                  <a:pt x="302289" y="8047"/>
                  <a:pt x="286678" y="-22909"/>
                  <a:pt x="286149" y="34506"/>
                </a:cubicBezTo>
                <a:cubicBezTo>
                  <a:pt x="285620" y="91921"/>
                  <a:pt x="285620" y="260460"/>
                  <a:pt x="282974" y="355181"/>
                </a:cubicBezTo>
                <a:cubicBezTo>
                  <a:pt x="280328" y="449902"/>
                  <a:pt x="277153" y="559704"/>
                  <a:pt x="270274" y="602831"/>
                </a:cubicBezTo>
                <a:cubicBezTo>
                  <a:pt x="263395" y="645958"/>
                  <a:pt x="241699" y="613943"/>
                  <a:pt x="241699" y="613943"/>
                </a:cubicBezTo>
                <a:cubicBezTo>
                  <a:pt x="222914" y="620822"/>
                  <a:pt x="169732" y="647016"/>
                  <a:pt x="157561" y="644106"/>
                </a:cubicBezTo>
                <a:cubicBezTo>
                  <a:pt x="145390" y="641196"/>
                  <a:pt x="163912" y="651250"/>
                  <a:pt x="168674" y="596481"/>
                </a:cubicBezTo>
                <a:cubicBezTo>
                  <a:pt x="173436" y="541712"/>
                  <a:pt x="180844" y="398837"/>
                  <a:pt x="186136" y="315493"/>
                </a:cubicBezTo>
                <a:cubicBezTo>
                  <a:pt x="191428" y="232149"/>
                  <a:pt x="202805" y="127903"/>
                  <a:pt x="200424" y="96418"/>
                </a:cubicBezTo>
                <a:cubicBezTo>
                  <a:pt x="198043" y="64933"/>
                  <a:pt x="184020" y="118114"/>
                  <a:pt x="171849" y="126581"/>
                </a:cubicBezTo>
                <a:cubicBezTo>
                  <a:pt x="159678" y="135048"/>
                  <a:pt x="127399" y="147218"/>
                  <a:pt x="127399" y="147218"/>
                </a:cubicBezTo>
                <a:cubicBezTo>
                  <a:pt x="100676" y="159124"/>
                  <a:pt x="30032" y="201458"/>
                  <a:pt x="11511" y="198018"/>
                </a:cubicBezTo>
                <a:cubicBezTo>
                  <a:pt x="-7010" y="194578"/>
                  <a:pt x="-3834" y="138487"/>
                  <a:pt x="25799" y="113881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: 図形 582">
            <a:extLst>
              <a:ext uri="{FF2B5EF4-FFF2-40B4-BE49-F238E27FC236}">
                <a16:creationId xmlns:a16="http://schemas.microsoft.com/office/drawing/2014/main" id="{8F1C8DE0-7469-4C7F-A61D-A6367A417E70}"/>
              </a:ext>
            </a:extLst>
          </p:cNvPr>
          <p:cNvSpPr/>
          <p:nvPr/>
        </p:nvSpPr>
        <p:spPr>
          <a:xfrm>
            <a:off x="5143909" y="7424043"/>
            <a:ext cx="457898" cy="638899"/>
          </a:xfrm>
          <a:custGeom>
            <a:avLst/>
            <a:gdLst>
              <a:gd name="connsiteX0" fmla="*/ 5941 w 457898"/>
              <a:gd name="connsiteY0" fmla="*/ 178495 h 638899"/>
              <a:gd name="connsiteX1" fmla="*/ 86904 w 457898"/>
              <a:gd name="connsiteY1" fmla="*/ 176907 h 638899"/>
              <a:gd name="connsiteX2" fmla="*/ 107541 w 457898"/>
              <a:gd name="connsiteY2" fmla="*/ 143570 h 638899"/>
              <a:gd name="connsiteX3" fmla="*/ 255179 w 457898"/>
              <a:gd name="connsiteY3" fmla="*/ 64195 h 638899"/>
              <a:gd name="connsiteX4" fmla="*/ 345666 w 457898"/>
              <a:gd name="connsiteY4" fmla="*/ 124520 h 638899"/>
              <a:gd name="connsiteX5" fmla="*/ 366304 w 457898"/>
              <a:gd name="connsiteY5" fmla="*/ 159445 h 638899"/>
              <a:gd name="connsiteX6" fmla="*/ 326616 w 457898"/>
              <a:gd name="connsiteY6" fmla="*/ 222945 h 638899"/>
              <a:gd name="connsiteX7" fmla="*/ 199616 w 457898"/>
              <a:gd name="connsiteY7" fmla="*/ 383282 h 638899"/>
              <a:gd name="connsiteX8" fmla="*/ 28166 w 457898"/>
              <a:gd name="connsiteY8" fmla="*/ 586482 h 638899"/>
              <a:gd name="connsiteX9" fmla="*/ 4354 w 457898"/>
              <a:gd name="connsiteY9" fmla="*/ 624582 h 638899"/>
              <a:gd name="connsiteX10" fmla="*/ 72616 w 457898"/>
              <a:gd name="connsiteY10" fmla="*/ 626170 h 638899"/>
              <a:gd name="connsiteX11" fmla="*/ 332966 w 457898"/>
              <a:gd name="connsiteY11" fmla="*/ 637282 h 638899"/>
              <a:gd name="connsiteX12" fmla="*/ 445679 w 457898"/>
              <a:gd name="connsiteY12" fmla="*/ 629345 h 638899"/>
              <a:gd name="connsiteX13" fmla="*/ 440916 w 457898"/>
              <a:gd name="connsiteY13" fmla="*/ 551557 h 638899"/>
              <a:gd name="connsiteX14" fmla="*/ 321854 w 457898"/>
              <a:gd name="connsiteY14" fmla="*/ 565845 h 638899"/>
              <a:gd name="connsiteX15" fmla="*/ 134529 w 457898"/>
              <a:gd name="connsiteY15" fmla="*/ 564257 h 638899"/>
              <a:gd name="connsiteX16" fmla="*/ 190091 w 457898"/>
              <a:gd name="connsiteY16" fmla="*/ 518220 h 638899"/>
              <a:gd name="connsiteX17" fmla="*/ 391704 w 457898"/>
              <a:gd name="connsiteY17" fmla="*/ 302320 h 638899"/>
              <a:gd name="connsiteX18" fmla="*/ 432979 w 457898"/>
              <a:gd name="connsiteY18" fmla="*/ 194370 h 638899"/>
              <a:gd name="connsiteX19" fmla="*/ 421866 w 457898"/>
              <a:gd name="connsiteY19" fmla="*/ 102295 h 638899"/>
              <a:gd name="connsiteX20" fmla="*/ 339316 w 457898"/>
              <a:gd name="connsiteY20" fmla="*/ 16570 h 638899"/>
              <a:gd name="connsiteX21" fmla="*/ 193266 w 457898"/>
              <a:gd name="connsiteY21" fmla="*/ 2282 h 638899"/>
              <a:gd name="connsiteX22" fmla="*/ 113891 w 457898"/>
              <a:gd name="connsiteY22" fmla="*/ 46732 h 638899"/>
              <a:gd name="connsiteX23" fmla="*/ 5941 w 457898"/>
              <a:gd name="connsiteY23" fmla="*/ 178495 h 638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57898" h="638899">
                <a:moveTo>
                  <a:pt x="5941" y="178495"/>
                </a:moveTo>
                <a:cubicBezTo>
                  <a:pt x="1443" y="200191"/>
                  <a:pt x="69971" y="182728"/>
                  <a:pt x="86904" y="176907"/>
                </a:cubicBezTo>
                <a:cubicBezTo>
                  <a:pt x="103837" y="171086"/>
                  <a:pt x="79495" y="162355"/>
                  <a:pt x="107541" y="143570"/>
                </a:cubicBezTo>
                <a:cubicBezTo>
                  <a:pt x="135587" y="124785"/>
                  <a:pt x="215492" y="67370"/>
                  <a:pt x="255179" y="64195"/>
                </a:cubicBezTo>
                <a:cubicBezTo>
                  <a:pt x="294866" y="61020"/>
                  <a:pt x="327145" y="108645"/>
                  <a:pt x="345666" y="124520"/>
                </a:cubicBezTo>
                <a:cubicBezTo>
                  <a:pt x="364187" y="140395"/>
                  <a:pt x="369479" y="143041"/>
                  <a:pt x="366304" y="159445"/>
                </a:cubicBezTo>
                <a:cubicBezTo>
                  <a:pt x="363129" y="175849"/>
                  <a:pt x="354397" y="185639"/>
                  <a:pt x="326616" y="222945"/>
                </a:cubicBezTo>
                <a:cubicBezTo>
                  <a:pt x="298835" y="260251"/>
                  <a:pt x="249358" y="322692"/>
                  <a:pt x="199616" y="383282"/>
                </a:cubicBezTo>
                <a:cubicBezTo>
                  <a:pt x="149874" y="443872"/>
                  <a:pt x="60710" y="546265"/>
                  <a:pt x="28166" y="586482"/>
                </a:cubicBezTo>
                <a:cubicBezTo>
                  <a:pt x="-4378" y="626699"/>
                  <a:pt x="-3054" y="617967"/>
                  <a:pt x="4354" y="624582"/>
                </a:cubicBezTo>
                <a:cubicBezTo>
                  <a:pt x="11762" y="631197"/>
                  <a:pt x="72616" y="626170"/>
                  <a:pt x="72616" y="626170"/>
                </a:cubicBezTo>
                <a:cubicBezTo>
                  <a:pt x="127385" y="628287"/>
                  <a:pt x="270789" y="636753"/>
                  <a:pt x="332966" y="637282"/>
                </a:cubicBezTo>
                <a:cubicBezTo>
                  <a:pt x="395143" y="637811"/>
                  <a:pt x="427687" y="643633"/>
                  <a:pt x="445679" y="629345"/>
                </a:cubicBezTo>
                <a:cubicBezTo>
                  <a:pt x="463671" y="615057"/>
                  <a:pt x="461554" y="562140"/>
                  <a:pt x="440916" y="551557"/>
                </a:cubicBezTo>
                <a:cubicBezTo>
                  <a:pt x="420279" y="540974"/>
                  <a:pt x="372918" y="563728"/>
                  <a:pt x="321854" y="565845"/>
                </a:cubicBezTo>
                <a:cubicBezTo>
                  <a:pt x="270790" y="567962"/>
                  <a:pt x="156489" y="572194"/>
                  <a:pt x="134529" y="564257"/>
                </a:cubicBezTo>
                <a:cubicBezTo>
                  <a:pt x="112569" y="556320"/>
                  <a:pt x="147228" y="561876"/>
                  <a:pt x="190091" y="518220"/>
                </a:cubicBezTo>
                <a:cubicBezTo>
                  <a:pt x="232954" y="474564"/>
                  <a:pt x="351223" y="356295"/>
                  <a:pt x="391704" y="302320"/>
                </a:cubicBezTo>
                <a:cubicBezTo>
                  <a:pt x="432185" y="248345"/>
                  <a:pt x="427952" y="227708"/>
                  <a:pt x="432979" y="194370"/>
                </a:cubicBezTo>
                <a:cubicBezTo>
                  <a:pt x="438006" y="161032"/>
                  <a:pt x="437477" y="131928"/>
                  <a:pt x="421866" y="102295"/>
                </a:cubicBezTo>
                <a:cubicBezTo>
                  <a:pt x="406256" y="72662"/>
                  <a:pt x="377416" y="33239"/>
                  <a:pt x="339316" y="16570"/>
                </a:cubicBezTo>
                <a:cubicBezTo>
                  <a:pt x="301216" y="-99"/>
                  <a:pt x="230837" y="-2745"/>
                  <a:pt x="193266" y="2282"/>
                </a:cubicBezTo>
                <a:cubicBezTo>
                  <a:pt x="155695" y="7309"/>
                  <a:pt x="146435" y="17099"/>
                  <a:pt x="113891" y="46732"/>
                </a:cubicBezTo>
                <a:cubicBezTo>
                  <a:pt x="81347" y="76365"/>
                  <a:pt x="10439" y="156799"/>
                  <a:pt x="5941" y="178495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: 図形 583">
            <a:extLst>
              <a:ext uri="{FF2B5EF4-FFF2-40B4-BE49-F238E27FC236}">
                <a16:creationId xmlns:a16="http://schemas.microsoft.com/office/drawing/2014/main" id="{335FE769-C911-447A-857C-47923F15AEA9}"/>
              </a:ext>
            </a:extLst>
          </p:cNvPr>
          <p:cNvSpPr/>
          <p:nvPr/>
        </p:nvSpPr>
        <p:spPr>
          <a:xfrm>
            <a:off x="3421150" y="8101728"/>
            <a:ext cx="1027025" cy="367585"/>
          </a:xfrm>
          <a:custGeom>
            <a:avLst/>
            <a:gdLst>
              <a:gd name="connsiteX0" fmla="*/ 1027025 w 1027025"/>
              <a:gd name="connsiteY0" fmla="*/ 367585 h 367585"/>
              <a:gd name="connsiteX1" fmla="*/ 941300 w 1027025"/>
              <a:gd name="connsiteY1" fmla="*/ 218360 h 367585"/>
              <a:gd name="connsiteX2" fmla="*/ 825413 w 1027025"/>
              <a:gd name="connsiteY2" fmla="*/ 262810 h 367585"/>
              <a:gd name="connsiteX3" fmla="*/ 709525 w 1027025"/>
              <a:gd name="connsiteY3" fmla="*/ 200897 h 367585"/>
              <a:gd name="connsiteX4" fmla="*/ 476163 w 1027025"/>
              <a:gd name="connsiteY4" fmla="*/ 183435 h 367585"/>
              <a:gd name="connsiteX5" fmla="*/ 457113 w 1027025"/>
              <a:gd name="connsiteY5" fmla="*/ 216772 h 367585"/>
              <a:gd name="connsiteX6" fmla="*/ 311063 w 1027025"/>
              <a:gd name="connsiteY6" fmla="*/ 232647 h 367585"/>
              <a:gd name="connsiteX7" fmla="*/ 211050 w 1027025"/>
              <a:gd name="connsiteY7" fmla="*/ 181847 h 367585"/>
              <a:gd name="connsiteX8" fmla="*/ 165013 w 1027025"/>
              <a:gd name="connsiteY8" fmla="*/ 61197 h 367585"/>
              <a:gd name="connsiteX9" fmla="*/ 131675 w 1027025"/>
              <a:gd name="connsiteY9" fmla="*/ 8810 h 367585"/>
              <a:gd name="connsiteX10" fmla="*/ 65000 w 1027025"/>
              <a:gd name="connsiteY10" fmla="*/ 240585 h 367585"/>
              <a:gd name="connsiteX11" fmla="*/ 28488 w 1027025"/>
              <a:gd name="connsiteY11" fmla="*/ 173910 h 367585"/>
              <a:gd name="connsiteX12" fmla="*/ 12613 w 1027025"/>
              <a:gd name="connsiteY12" fmla="*/ 258047 h 367585"/>
              <a:gd name="connsiteX13" fmla="*/ 223750 w 1027025"/>
              <a:gd name="connsiteY13" fmla="*/ 280272 h 367585"/>
              <a:gd name="connsiteX14" fmla="*/ 1027025 w 1027025"/>
              <a:gd name="connsiteY14" fmla="*/ 367585 h 367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27025" h="367585">
                <a:moveTo>
                  <a:pt x="1027025" y="367585"/>
                </a:moveTo>
                <a:cubicBezTo>
                  <a:pt x="1000963" y="301703"/>
                  <a:pt x="974902" y="235822"/>
                  <a:pt x="941300" y="218360"/>
                </a:cubicBezTo>
                <a:cubicBezTo>
                  <a:pt x="907698" y="200898"/>
                  <a:pt x="864042" y="265721"/>
                  <a:pt x="825413" y="262810"/>
                </a:cubicBezTo>
                <a:cubicBezTo>
                  <a:pt x="786784" y="259899"/>
                  <a:pt x="767733" y="214126"/>
                  <a:pt x="709525" y="200897"/>
                </a:cubicBezTo>
                <a:cubicBezTo>
                  <a:pt x="651317" y="187668"/>
                  <a:pt x="518232" y="180789"/>
                  <a:pt x="476163" y="183435"/>
                </a:cubicBezTo>
                <a:cubicBezTo>
                  <a:pt x="434094" y="186081"/>
                  <a:pt x="484630" y="208570"/>
                  <a:pt x="457113" y="216772"/>
                </a:cubicBezTo>
                <a:cubicBezTo>
                  <a:pt x="429596" y="224974"/>
                  <a:pt x="352074" y="238468"/>
                  <a:pt x="311063" y="232647"/>
                </a:cubicBezTo>
                <a:cubicBezTo>
                  <a:pt x="270052" y="226826"/>
                  <a:pt x="235392" y="210422"/>
                  <a:pt x="211050" y="181847"/>
                </a:cubicBezTo>
                <a:cubicBezTo>
                  <a:pt x="186708" y="153272"/>
                  <a:pt x="178242" y="90036"/>
                  <a:pt x="165013" y="61197"/>
                </a:cubicBezTo>
                <a:cubicBezTo>
                  <a:pt x="151784" y="32358"/>
                  <a:pt x="148344" y="-21088"/>
                  <a:pt x="131675" y="8810"/>
                </a:cubicBezTo>
                <a:cubicBezTo>
                  <a:pt x="115006" y="38708"/>
                  <a:pt x="82198" y="213068"/>
                  <a:pt x="65000" y="240585"/>
                </a:cubicBezTo>
                <a:cubicBezTo>
                  <a:pt x="47802" y="268102"/>
                  <a:pt x="37219" y="171000"/>
                  <a:pt x="28488" y="173910"/>
                </a:cubicBezTo>
                <a:cubicBezTo>
                  <a:pt x="19757" y="176820"/>
                  <a:pt x="-19931" y="240320"/>
                  <a:pt x="12613" y="258047"/>
                </a:cubicBezTo>
                <a:cubicBezTo>
                  <a:pt x="45157" y="275774"/>
                  <a:pt x="223750" y="280272"/>
                  <a:pt x="223750" y="280272"/>
                </a:cubicBezTo>
                <a:lnTo>
                  <a:pt x="1027025" y="367585"/>
                </a:ln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: 図形 584">
            <a:extLst>
              <a:ext uri="{FF2B5EF4-FFF2-40B4-BE49-F238E27FC236}">
                <a16:creationId xmlns:a16="http://schemas.microsoft.com/office/drawing/2014/main" id="{B3ED9135-ACF7-43E9-A713-C064C1FADD89}"/>
              </a:ext>
            </a:extLst>
          </p:cNvPr>
          <p:cNvSpPr/>
          <p:nvPr/>
        </p:nvSpPr>
        <p:spPr>
          <a:xfrm>
            <a:off x="4371318" y="7994556"/>
            <a:ext cx="1467648" cy="531819"/>
          </a:xfrm>
          <a:custGeom>
            <a:avLst/>
            <a:gdLst>
              <a:gd name="connsiteX0" fmla="*/ 38757 w 1467648"/>
              <a:gd name="connsiteY0" fmla="*/ 487457 h 531819"/>
              <a:gd name="connsiteX1" fmla="*/ 75270 w 1467648"/>
              <a:gd name="connsiteY1" fmla="*/ 427132 h 531819"/>
              <a:gd name="connsiteX2" fmla="*/ 178457 w 1467648"/>
              <a:gd name="connsiteY2" fmla="*/ 396969 h 531819"/>
              <a:gd name="connsiteX3" fmla="*/ 218145 w 1467648"/>
              <a:gd name="connsiteY3" fmla="*/ 482694 h 531819"/>
              <a:gd name="connsiteX4" fmla="*/ 262595 w 1467648"/>
              <a:gd name="connsiteY4" fmla="*/ 371569 h 531819"/>
              <a:gd name="connsiteX5" fmla="*/ 310220 w 1467648"/>
              <a:gd name="connsiteY5" fmla="*/ 35019 h 531819"/>
              <a:gd name="connsiteX6" fmla="*/ 343557 w 1467648"/>
              <a:gd name="connsiteY6" fmla="*/ 23907 h 531819"/>
              <a:gd name="connsiteX7" fmla="*/ 341970 w 1467648"/>
              <a:gd name="connsiteY7" fmla="*/ 154082 h 531819"/>
              <a:gd name="connsiteX8" fmla="*/ 321332 w 1467648"/>
              <a:gd name="connsiteY8" fmla="*/ 262032 h 531819"/>
              <a:gd name="connsiteX9" fmla="*/ 370545 w 1467648"/>
              <a:gd name="connsiteY9" fmla="*/ 376332 h 531819"/>
              <a:gd name="connsiteX10" fmla="*/ 427695 w 1467648"/>
              <a:gd name="connsiteY10" fmla="*/ 400144 h 531819"/>
              <a:gd name="connsiteX11" fmla="*/ 502307 w 1467648"/>
              <a:gd name="connsiteY11" fmla="*/ 404907 h 531819"/>
              <a:gd name="connsiteX12" fmla="*/ 600732 w 1467648"/>
              <a:gd name="connsiteY12" fmla="*/ 368394 h 531819"/>
              <a:gd name="connsiteX13" fmla="*/ 646770 w 1467648"/>
              <a:gd name="connsiteY13" fmla="*/ 339819 h 531819"/>
              <a:gd name="connsiteX14" fmla="*/ 702332 w 1467648"/>
              <a:gd name="connsiteY14" fmla="*/ 274732 h 531819"/>
              <a:gd name="connsiteX15" fmla="*/ 794407 w 1467648"/>
              <a:gd name="connsiteY15" fmla="*/ 260444 h 531819"/>
              <a:gd name="connsiteX16" fmla="*/ 822982 w 1467648"/>
              <a:gd name="connsiteY16" fmla="*/ 301719 h 531819"/>
              <a:gd name="connsiteX17" fmla="*/ 851557 w 1467648"/>
              <a:gd name="connsiteY17" fmla="*/ 368394 h 531819"/>
              <a:gd name="connsiteX18" fmla="*/ 896007 w 1467648"/>
              <a:gd name="connsiteY18" fmla="*/ 382682 h 531819"/>
              <a:gd name="connsiteX19" fmla="*/ 1013482 w 1467648"/>
              <a:gd name="connsiteY19" fmla="*/ 381094 h 531819"/>
              <a:gd name="connsiteX20" fmla="*/ 1146832 w 1467648"/>
              <a:gd name="connsiteY20" fmla="*/ 371569 h 531819"/>
              <a:gd name="connsiteX21" fmla="*/ 1176995 w 1467648"/>
              <a:gd name="connsiteY21" fmla="*/ 371569 h 531819"/>
              <a:gd name="connsiteX22" fmla="*/ 1232557 w 1467648"/>
              <a:gd name="connsiteY22" fmla="*/ 362044 h 531819"/>
              <a:gd name="connsiteX23" fmla="*/ 1272245 w 1467648"/>
              <a:gd name="connsiteY23" fmla="*/ 231869 h 531819"/>
              <a:gd name="connsiteX24" fmla="*/ 1324632 w 1467648"/>
              <a:gd name="connsiteY24" fmla="*/ 306482 h 531819"/>
              <a:gd name="connsiteX25" fmla="*/ 1404007 w 1467648"/>
              <a:gd name="connsiteY25" fmla="*/ 255682 h 531819"/>
              <a:gd name="connsiteX26" fmla="*/ 1465920 w 1467648"/>
              <a:gd name="connsiteY26" fmla="*/ 354107 h 531819"/>
              <a:gd name="connsiteX27" fmla="*/ 1411945 w 1467648"/>
              <a:gd name="connsiteY27" fmla="*/ 504919 h 531819"/>
              <a:gd name="connsiteX28" fmla="*/ 1059520 w 1467648"/>
              <a:gd name="connsiteY28" fmla="*/ 519207 h 531819"/>
              <a:gd name="connsiteX29" fmla="*/ 649945 w 1467648"/>
              <a:gd name="connsiteY29" fmla="*/ 530319 h 531819"/>
              <a:gd name="connsiteX30" fmla="*/ 38757 w 1467648"/>
              <a:gd name="connsiteY30" fmla="*/ 487457 h 531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467648" h="531819">
                <a:moveTo>
                  <a:pt x="38757" y="487457"/>
                </a:moveTo>
                <a:cubicBezTo>
                  <a:pt x="-57022" y="470259"/>
                  <a:pt x="51987" y="442213"/>
                  <a:pt x="75270" y="427132"/>
                </a:cubicBezTo>
                <a:cubicBezTo>
                  <a:pt x="98553" y="412051"/>
                  <a:pt x="154645" y="387709"/>
                  <a:pt x="178457" y="396969"/>
                </a:cubicBezTo>
                <a:cubicBezTo>
                  <a:pt x="202269" y="406229"/>
                  <a:pt x="204122" y="486927"/>
                  <a:pt x="218145" y="482694"/>
                </a:cubicBezTo>
                <a:cubicBezTo>
                  <a:pt x="232168" y="478461"/>
                  <a:pt x="247249" y="446181"/>
                  <a:pt x="262595" y="371569"/>
                </a:cubicBezTo>
                <a:cubicBezTo>
                  <a:pt x="277941" y="296956"/>
                  <a:pt x="296726" y="92963"/>
                  <a:pt x="310220" y="35019"/>
                </a:cubicBezTo>
                <a:cubicBezTo>
                  <a:pt x="323714" y="-22925"/>
                  <a:pt x="338265" y="4063"/>
                  <a:pt x="343557" y="23907"/>
                </a:cubicBezTo>
                <a:cubicBezTo>
                  <a:pt x="348849" y="43751"/>
                  <a:pt x="345674" y="114395"/>
                  <a:pt x="341970" y="154082"/>
                </a:cubicBezTo>
                <a:cubicBezTo>
                  <a:pt x="338266" y="193769"/>
                  <a:pt x="316570" y="224990"/>
                  <a:pt x="321332" y="262032"/>
                </a:cubicBezTo>
                <a:cubicBezTo>
                  <a:pt x="326094" y="299074"/>
                  <a:pt x="352818" y="353313"/>
                  <a:pt x="370545" y="376332"/>
                </a:cubicBezTo>
                <a:cubicBezTo>
                  <a:pt x="388272" y="399351"/>
                  <a:pt x="405735" y="395381"/>
                  <a:pt x="427695" y="400144"/>
                </a:cubicBezTo>
                <a:cubicBezTo>
                  <a:pt x="449655" y="404906"/>
                  <a:pt x="473468" y="410199"/>
                  <a:pt x="502307" y="404907"/>
                </a:cubicBezTo>
                <a:cubicBezTo>
                  <a:pt x="531146" y="399615"/>
                  <a:pt x="576655" y="379242"/>
                  <a:pt x="600732" y="368394"/>
                </a:cubicBezTo>
                <a:cubicBezTo>
                  <a:pt x="624809" y="357546"/>
                  <a:pt x="629837" y="355429"/>
                  <a:pt x="646770" y="339819"/>
                </a:cubicBezTo>
                <a:cubicBezTo>
                  <a:pt x="663703" y="324209"/>
                  <a:pt x="677726" y="287961"/>
                  <a:pt x="702332" y="274732"/>
                </a:cubicBezTo>
                <a:cubicBezTo>
                  <a:pt x="726938" y="261503"/>
                  <a:pt x="774299" y="255946"/>
                  <a:pt x="794407" y="260444"/>
                </a:cubicBezTo>
                <a:cubicBezTo>
                  <a:pt x="814515" y="264942"/>
                  <a:pt x="813457" y="283727"/>
                  <a:pt x="822982" y="301719"/>
                </a:cubicBezTo>
                <a:cubicBezTo>
                  <a:pt x="832507" y="319711"/>
                  <a:pt x="839386" y="354900"/>
                  <a:pt x="851557" y="368394"/>
                </a:cubicBezTo>
                <a:cubicBezTo>
                  <a:pt x="863728" y="381888"/>
                  <a:pt x="869020" y="380565"/>
                  <a:pt x="896007" y="382682"/>
                </a:cubicBezTo>
                <a:cubicBezTo>
                  <a:pt x="922995" y="384799"/>
                  <a:pt x="971678" y="382946"/>
                  <a:pt x="1013482" y="381094"/>
                </a:cubicBezTo>
                <a:cubicBezTo>
                  <a:pt x="1055286" y="379242"/>
                  <a:pt x="1119580" y="373156"/>
                  <a:pt x="1146832" y="371569"/>
                </a:cubicBezTo>
                <a:cubicBezTo>
                  <a:pt x="1174084" y="369982"/>
                  <a:pt x="1162708" y="373156"/>
                  <a:pt x="1176995" y="371569"/>
                </a:cubicBezTo>
                <a:cubicBezTo>
                  <a:pt x="1191282" y="369982"/>
                  <a:pt x="1216682" y="385327"/>
                  <a:pt x="1232557" y="362044"/>
                </a:cubicBezTo>
                <a:cubicBezTo>
                  <a:pt x="1248432" y="338761"/>
                  <a:pt x="1256899" y="241129"/>
                  <a:pt x="1272245" y="231869"/>
                </a:cubicBezTo>
                <a:cubicBezTo>
                  <a:pt x="1287591" y="222609"/>
                  <a:pt x="1302672" y="302513"/>
                  <a:pt x="1324632" y="306482"/>
                </a:cubicBezTo>
                <a:cubicBezTo>
                  <a:pt x="1346592" y="310451"/>
                  <a:pt x="1380459" y="247745"/>
                  <a:pt x="1404007" y="255682"/>
                </a:cubicBezTo>
                <a:cubicBezTo>
                  <a:pt x="1427555" y="263619"/>
                  <a:pt x="1464597" y="312568"/>
                  <a:pt x="1465920" y="354107"/>
                </a:cubicBezTo>
                <a:cubicBezTo>
                  <a:pt x="1467243" y="395646"/>
                  <a:pt x="1479678" y="477402"/>
                  <a:pt x="1411945" y="504919"/>
                </a:cubicBezTo>
                <a:cubicBezTo>
                  <a:pt x="1344212" y="532436"/>
                  <a:pt x="1059520" y="519207"/>
                  <a:pt x="1059520" y="519207"/>
                </a:cubicBezTo>
                <a:cubicBezTo>
                  <a:pt x="932520" y="523440"/>
                  <a:pt x="817955" y="536140"/>
                  <a:pt x="649945" y="530319"/>
                </a:cubicBezTo>
                <a:cubicBezTo>
                  <a:pt x="481935" y="524498"/>
                  <a:pt x="134536" y="504655"/>
                  <a:pt x="38757" y="487457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: 図形 585">
            <a:extLst>
              <a:ext uri="{FF2B5EF4-FFF2-40B4-BE49-F238E27FC236}">
                <a16:creationId xmlns:a16="http://schemas.microsoft.com/office/drawing/2014/main" id="{AAC92FA3-657D-48C5-8BB7-5BF4FACF12CD}"/>
              </a:ext>
            </a:extLst>
          </p:cNvPr>
          <p:cNvSpPr/>
          <p:nvPr/>
        </p:nvSpPr>
        <p:spPr>
          <a:xfrm>
            <a:off x="5725541" y="7676704"/>
            <a:ext cx="388706" cy="811442"/>
          </a:xfrm>
          <a:custGeom>
            <a:avLst/>
            <a:gdLst>
              <a:gd name="connsiteX0" fmla="*/ 310134 w 388706"/>
              <a:gd name="connsiteY0" fmla="*/ 567184 h 811442"/>
              <a:gd name="connsiteX1" fmla="*/ 386334 w 388706"/>
              <a:gd name="connsiteY1" fmla="*/ 756096 h 811442"/>
              <a:gd name="connsiteX2" fmla="*/ 333947 w 388706"/>
              <a:gd name="connsiteY2" fmla="*/ 773559 h 811442"/>
              <a:gd name="connsiteX3" fmla="*/ 8509 w 388706"/>
              <a:gd name="connsiteY3" fmla="*/ 810071 h 811442"/>
              <a:gd name="connsiteX4" fmla="*/ 95822 w 388706"/>
              <a:gd name="connsiteY4" fmla="*/ 789434 h 811442"/>
              <a:gd name="connsiteX5" fmla="*/ 103759 w 388706"/>
              <a:gd name="connsiteY5" fmla="*/ 662434 h 811442"/>
              <a:gd name="connsiteX6" fmla="*/ 178372 w 388706"/>
              <a:gd name="connsiteY6" fmla="*/ 516384 h 811442"/>
              <a:gd name="connsiteX7" fmla="*/ 187897 w 388706"/>
              <a:gd name="connsiteY7" fmla="*/ 670371 h 811442"/>
              <a:gd name="connsiteX8" fmla="*/ 225997 w 388706"/>
              <a:gd name="connsiteY8" fmla="*/ 705296 h 811442"/>
              <a:gd name="connsiteX9" fmla="*/ 225997 w 388706"/>
              <a:gd name="connsiteY9" fmla="*/ 405259 h 811442"/>
              <a:gd name="connsiteX10" fmla="*/ 118047 w 388706"/>
              <a:gd name="connsiteY10" fmla="*/ 386209 h 811442"/>
              <a:gd name="connsiteX11" fmla="*/ 208534 w 388706"/>
              <a:gd name="connsiteY11" fmla="*/ 368746 h 811442"/>
              <a:gd name="connsiteX12" fmla="*/ 246634 w 388706"/>
              <a:gd name="connsiteY12" fmla="*/ 206821 h 811442"/>
              <a:gd name="connsiteX13" fmla="*/ 245047 w 388706"/>
              <a:gd name="connsiteY13" fmla="*/ 2034 h 811442"/>
              <a:gd name="connsiteX14" fmla="*/ 278384 w 388706"/>
              <a:gd name="connsiteY14" fmla="*/ 340171 h 811442"/>
              <a:gd name="connsiteX15" fmla="*/ 267272 w 388706"/>
              <a:gd name="connsiteY15" fmla="*/ 417959 h 811442"/>
              <a:gd name="connsiteX16" fmla="*/ 254572 w 388706"/>
              <a:gd name="connsiteY16" fmla="*/ 525909 h 811442"/>
              <a:gd name="connsiteX17" fmla="*/ 240284 w 388706"/>
              <a:gd name="connsiteY17" fmla="*/ 700534 h 811442"/>
              <a:gd name="connsiteX18" fmla="*/ 324422 w 388706"/>
              <a:gd name="connsiteY18" fmla="*/ 689421 h 811442"/>
              <a:gd name="connsiteX19" fmla="*/ 310134 w 388706"/>
              <a:gd name="connsiteY19" fmla="*/ 567184 h 81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88706" h="811442">
                <a:moveTo>
                  <a:pt x="310134" y="567184"/>
                </a:moveTo>
                <a:cubicBezTo>
                  <a:pt x="320453" y="578297"/>
                  <a:pt x="382365" y="721700"/>
                  <a:pt x="386334" y="756096"/>
                </a:cubicBezTo>
                <a:cubicBezTo>
                  <a:pt x="390303" y="790492"/>
                  <a:pt x="396918" y="764563"/>
                  <a:pt x="333947" y="773559"/>
                </a:cubicBezTo>
                <a:cubicBezTo>
                  <a:pt x="270976" y="782555"/>
                  <a:pt x="48196" y="807425"/>
                  <a:pt x="8509" y="810071"/>
                </a:cubicBezTo>
                <a:cubicBezTo>
                  <a:pt x="-31178" y="812717"/>
                  <a:pt x="79947" y="814040"/>
                  <a:pt x="95822" y="789434"/>
                </a:cubicBezTo>
                <a:cubicBezTo>
                  <a:pt x="111697" y="764828"/>
                  <a:pt x="90001" y="707942"/>
                  <a:pt x="103759" y="662434"/>
                </a:cubicBezTo>
                <a:cubicBezTo>
                  <a:pt x="117517" y="616926"/>
                  <a:pt x="164349" y="515061"/>
                  <a:pt x="178372" y="516384"/>
                </a:cubicBezTo>
                <a:cubicBezTo>
                  <a:pt x="192395" y="517707"/>
                  <a:pt x="179960" y="638886"/>
                  <a:pt x="187897" y="670371"/>
                </a:cubicBezTo>
                <a:cubicBezTo>
                  <a:pt x="195834" y="701856"/>
                  <a:pt x="219647" y="749481"/>
                  <a:pt x="225997" y="705296"/>
                </a:cubicBezTo>
                <a:cubicBezTo>
                  <a:pt x="232347" y="661111"/>
                  <a:pt x="243989" y="458440"/>
                  <a:pt x="225997" y="405259"/>
                </a:cubicBezTo>
                <a:cubicBezTo>
                  <a:pt x="208005" y="352078"/>
                  <a:pt x="120957" y="392294"/>
                  <a:pt x="118047" y="386209"/>
                </a:cubicBezTo>
                <a:cubicBezTo>
                  <a:pt x="115137" y="380124"/>
                  <a:pt x="187103" y="398644"/>
                  <a:pt x="208534" y="368746"/>
                </a:cubicBezTo>
                <a:cubicBezTo>
                  <a:pt x="229965" y="338848"/>
                  <a:pt x="240548" y="267940"/>
                  <a:pt x="246634" y="206821"/>
                </a:cubicBezTo>
                <a:cubicBezTo>
                  <a:pt x="252720" y="145702"/>
                  <a:pt x="239755" y="-20191"/>
                  <a:pt x="245047" y="2034"/>
                </a:cubicBezTo>
                <a:cubicBezTo>
                  <a:pt x="250339" y="24259"/>
                  <a:pt x="274680" y="270850"/>
                  <a:pt x="278384" y="340171"/>
                </a:cubicBezTo>
                <a:cubicBezTo>
                  <a:pt x="282088" y="409492"/>
                  <a:pt x="271241" y="387003"/>
                  <a:pt x="267272" y="417959"/>
                </a:cubicBezTo>
                <a:cubicBezTo>
                  <a:pt x="263303" y="448915"/>
                  <a:pt x="259070" y="478813"/>
                  <a:pt x="254572" y="525909"/>
                </a:cubicBezTo>
                <a:cubicBezTo>
                  <a:pt x="250074" y="573005"/>
                  <a:pt x="228642" y="673282"/>
                  <a:pt x="240284" y="700534"/>
                </a:cubicBezTo>
                <a:cubicBezTo>
                  <a:pt x="251926" y="727786"/>
                  <a:pt x="311457" y="709529"/>
                  <a:pt x="324422" y="689421"/>
                </a:cubicBezTo>
                <a:cubicBezTo>
                  <a:pt x="337387" y="669313"/>
                  <a:pt x="299815" y="556071"/>
                  <a:pt x="310134" y="567184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: 図形 586">
            <a:extLst>
              <a:ext uri="{FF2B5EF4-FFF2-40B4-BE49-F238E27FC236}">
                <a16:creationId xmlns:a16="http://schemas.microsoft.com/office/drawing/2014/main" id="{DE715FB3-756A-4F3D-B783-D9118CA5F340}"/>
              </a:ext>
            </a:extLst>
          </p:cNvPr>
          <p:cNvSpPr/>
          <p:nvPr/>
        </p:nvSpPr>
        <p:spPr>
          <a:xfrm>
            <a:off x="5516508" y="6934799"/>
            <a:ext cx="354842" cy="382804"/>
          </a:xfrm>
          <a:custGeom>
            <a:avLst/>
            <a:gdLst>
              <a:gd name="connsiteX0" fmla="*/ 322317 w 354842"/>
              <a:gd name="connsiteY0" fmla="*/ 989 h 382804"/>
              <a:gd name="connsiteX1" fmla="*/ 34980 w 354842"/>
              <a:gd name="connsiteY1" fmla="*/ 54964 h 382804"/>
              <a:gd name="connsiteX2" fmla="*/ 9580 w 354842"/>
              <a:gd name="connsiteY2" fmla="*/ 121639 h 382804"/>
              <a:gd name="connsiteX3" fmla="*/ 77842 w 354842"/>
              <a:gd name="connsiteY3" fmla="*/ 239114 h 382804"/>
              <a:gd name="connsiteX4" fmla="*/ 344542 w 354842"/>
              <a:gd name="connsiteY4" fmla="*/ 378814 h 382804"/>
              <a:gd name="connsiteX5" fmla="*/ 287392 w 354842"/>
              <a:gd name="connsiteY5" fmla="*/ 334364 h 382804"/>
              <a:gd name="connsiteX6" fmla="*/ 168330 w 354842"/>
              <a:gd name="connsiteY6" fmla="*/ 226414 h 382804"/>
              <a:gd name="connsiteX7" fmla="*/ 87367 w 354842"/>
              <a:gd name="connsiteY7" fmla="*/ 102589 h 382804"/>
              <a:gd name="connsiteX8" fmla="*/ 322317 w 354842"/>
              <a:gd name="connsiteY8" fmla="*/ 989 h 382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4842" h="382804">
                <a:moveTo>
                  <a:pt x="322317" y="989"/>
                </a:moveTo>
                <a:cubicBezTo>
                  <a:pt x="313586" y="-6948"/>
                  <a:pt x="87103" y="34856"/>
                  <a:pt x="34980" y="54964"/>
                </a:cubicBezTo>
                <a:cubicBezTo>
                  <a:pt x="-17143" y="75072"/>
                  <a:pt x="2436" y="90947"/>
                  <a:pt x="9580" y="121639"/>
                </a:cubicBezTo>
                <a:cubicBezTo>
                  <a:pt x="16724" y="152331"/>
                  <a:pt x="22015" y="196251"/>
                  <a:pt x="77842" y="239114"/>
                </a:cubicBezTo>
                <a:cubicBezTo>
                  <a:pt x="133669" y="281977"/>
                  <a:pt x="309617" y="362939"/>
                  <a:pt x="344542" y="378814"/>
                </a:cubicBezTo>
                <a:cubicBezTo>
                  <a:pt x="379467" y="394689"/>
                  <a:pt x="316761" y="359764"/>
                  <a:pt x="287392" y="334364"/>
                </a:cubicBezTo>
                <a:cubicBezTo>
                  <a:pt x="258023" y="308964"/>
                  <a:pt x="201668" y="265043"/>
                  <a:pt x="168330" y="226414"/>
                </a:cubicBezTo>
                <a:cubicBezTo>
                  <a:pt x="134992" y="187785"/>
                  <a:pt x="63290" y="136456"/>
                  <a:pt x="87367" y="102589"/>
                </a:cubicBezTo>
                <a:cubicBezTo>
                  <a:pt x="111444" y="68722"/>
                  <a:pt x="331048" y="8926"/>
                  <a:pt x="322317" y="989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: 図形 587">
            <a:extLst>
              <a:ext uri="{FF2B5EF4-FFF2-40B4-BE49-F238E27FC236}">
                <a16:creationId xmlns:a16="http://schemas.microsoft.com/office/drawing/2014/main" id="{EFBA158C-A8BF-4119-A4F0-0FEF533F7D37}"/>
              </a:ext>
            </a:extLst>
          </p:cNvPr>
          <p:cNvSpPr/>
          <p:nvPr/>
        </p:nvSpPr>
        <p:spPr>
          <a:xfrm>
            <a:off x="5728735" y="6998052"/>
            <a:ext cx="301408" cy="237797"/>
          </a:xfrm>
          <a:custGeom>
            <a:avLst/>
            <a:gdLst>
              <a:gd name="connsiteX0" fmla="*/ 8490 w 301408"/>
              <a:gd name="connsiteY0" fmla="*/ 5998 h 237797"/>
              <a:gd name="connsiteX1" fmla="*/ 273603 w 301408"/>
              <a:gd name="connsiteY1" fmla="*/ 9173 h 237797"/>
              <a:gd name="connsiteX2" fmla="*/ 267253 w 301408"/>
              <a:gd name="connsiteY2" fmla="*/ 55211 h 237797"/>
              <a:gd name="connsiteX3" fmla="*/ 278365 w 301408"/>
              <a:gd name="connsiteY3" fmla="*/ 233011 h 237797"/>
              <a:gd name="connsiteX4" fmla="*/ 286303 w 301408"/>
              <a:gd name="connsiteY4" fmla="*/ 185386 h 237797"/>
              <a:gd name="connsiteX5" fmla="*/ 57703 w 301408"/>
              <a:gd name="connsiteY5" fmla="*/ 167923 h 237797"/>
              <a:gd name="connsiteX6" fmla="*/ 67228 w 301408"/>
              <a:gd name="connsiteY6" fmla="*/ 83786 h 237797"/>
              <a:gd name="connsiteX7" fmla="*/ 65640 w 301408"/>
              <a:gd name="connsiteY7" fmla="*/ 5998 h 237797"/>
              <a:gd name="connsiteX8" fmla="*/ 8490 w 301408"/>
              <a:gd name="connsiteY8" fmla="*/ 5998 h 237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1408" h="237797">
                <a:moveTo>
                  <a:pt x="8490" y="5998"/>
                </a:moveTo>
                <a:cubicBezTo>
                  <a:pt x="43150" y="6527"/>
                  <a:pt x="230476" y="971"/>
                  <a:pt x="273603" y="9173"/>
                </a:cubicBezTo>
                <a:cubicBezTo>
                  <a:pt x="316730" y="17375"/>
                  <a:pt x="266459" y="17905"/>
                  <a:pt x="267253" y="55211"/>
                </a:cubicBezTo>
                <a:cubicBezTo>
                  <a:pt x="268047" y="92517"/>
                  <a:pt x="275190" y="211315"/>
                  <a:pt x="278365" y="233011"/>
                </a:cubicBezTo>
                <a:cubicBezTo>
                  <a:pt x="281540" y="254707"/>
                  <a:pt x="323080" y="196234"/>
                  <a:pt x="286303" y="185386"/>
                </a:cubicBezTo>
                <a:cubicBezTo>
                  <a:pt x="249526" y="174538"/>
                  <a:pt x="94216" y="184856"/>
                  <a:pt x="57703" y="167923"/>
                </a:cubicBezTo>
                <a:cubicBezTo>
                  <a:pt x="21191" y="150990"/>
                  <a:pt x="65905" y="110773"/>
                  <a:pt x="67228" y="83786"/>
                </a:cubicBezTo>
                <a:cubicBezTo>
                  <a:pt x="68551" y="56799"/>
                  <a:pt x="75430" y="19227"/>
                  <a:pt x="65640" y="5998"/>
                </a:cubicBezTo>
                <a:cubicBezTo>
                  <a:pt x="55850" y="-7231"/>
                  <a:pt x="-26170" y="5469"/>
                  <a:pt x="8490" y="5998"/>
                </a:cubicBezTo>
                <a:close/>
              </a:path>
            </a:pathLst>
          </a:custGeom>
          <a:solidFill>
            <a:srgbClr val="0070C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6484106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7030A0">
            <a:alpha val="25000"/>
          </a:srgbClr>
        </a:solidFill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623</TotalTime>
  <Words>36</Words>
  <Application>Microsoft Office PowerPoint</Application>
  <PresentationFormat>A3 297x420 mm</PresentationFormat>
  <Paragraphs>6</Paragraphs>
  <Slides>16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16</vt:i4>
      </vt:variant>
    </vt:vector>
  </HeadingPairs>
  <TitlesOfParts>
    <vt:vector size="21" baseType="lpstr">
      <vt:lpstr>Meiryo UI</vt:lpstr>
      <vt:lpstr>Arial</vt:lpstr>
      <vt:lpstr>Calibri</vt:lpstr>
      <vt:lpstr>Calibri Light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21</cp:revision>
  <dcterms:created xsi:type="dcterms:W3CDTF">2021-12-05T02:45:55Z</dcterms:created>
  <dcterms:modified xsi:type="dcterms:W3CDTF">2021-12-06T07:03:32Z</dcterms:modified>
</cp:coreProperties>
</file>